
<file path=[Content_Types].xml><?xml version="1.0" encoding="utf-8"?>
<Types xmlns="http://schemas.openxmlformats.org/package/2006/content-types">
  <Default Extension="png" ContentType="image/png"/>
  <Default Extension="emf" ContentType="image/x-emf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slideLayouts/slideLayout24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3" r:id="rId1"/>
    <p:sldMasterId id="2147483674" r:id="rId2"/>
    <p:sldMasterId id="2147483675" r:id="rId3"/>
  </p:sldMasterIdLst>
  <p:notesMasterIdLst>
    <p:notesMasterId r:id="rId44"/>
  </p:notesMasterIdLst>
  <p:sldIdLst>
    <p:sldId id="256" r:id="rId4"/>
    <p:sldId id="258" r:id="rId5"/>
    <p:sldId id="259" r:id="rId6"/>
    <p:sldId id="260" r:id="rId7"/>
    <p:sldId id="261" r:id="rId8"/>
    <p:sldId id="262" r:id="rId9"/>
    <p:sldId id="263" r:id="rId10"/>
    <p:sldId id="264" r:id="rId11"/>
    <p:sldId id="265" r:id="rId12"/>
    <p:sldId id="266" r:id="rId13"/>
    <p:sldId id="268" r:id="rId14"/>
    <p:sldId id="269" r:id="rId15"/>
    <p:sldId id="270" r:id="rId16"/>
    <p:sldId id="271" r:id="rId17"/>
    <p:sldId id="273" r:id="rId18"/>
    <p:sldId id="274" r:id="rId19"/>
    <p:sldId id="272" r:id="rId20"/>
    <p:sldId id="275" r:id="rId21"/>
    <p:sldId id="276" r:id="rId22"/>
    <p:sldId id="277" r:id="rId23"/>
    <p:sldId id="280" r:id="rId24"/>
    <p:sldId id="278" r:id="rId25"/>
    <p:sldId id="279" r:id="rId26"/>
    <p:sldId id="283" r:id="rId27"/>
    <p:sldId id="281" r:id="rId28"/>
    <p:sldId id="282" r:id="rId29"/>
    <p:sldId id="284" r:id="rId30"/>
    <p:sldId id="286" r:id="rId31"/>
    <p:sldId id="315" r:id="rId32"/>
    <p:sldId id="287" r:id="rId33"/>
    <p:sldId id="288" r:id="rId34"/>
    <p:sldId id="289" r:id="rId35"/>
    <p:sldId id="312" r:id="rId36"/>
    <p:sldId id="313" r:id="rId37"/>
    <p:sldId id="314" r:id="rId38"/>
    <p:sldId id="290" r:id="rId39"/>
    <p:sldId id="303" r:id="rId40"/>
    <p:sldId id="306" r:id="rId41"/>
    <p:sldId id="310" r:id="rId42"/>
    <p:sldId id="311" r:id="rId43"/>
  </p:sldIdLst>
  <p:sldSz cx="9144000" cy="5143500" type="screen16x9"/>
  <p:notesSz cx="6858000" cy="9144000"/>
  <p:embeddedFontLst>
    <p:embeddedFont>
      <p:font typeface="Proxima Nova Semibold" panose="020B0604020202020204" charset="0"/>
      <p:regular r:id="rId45"/>
      <p:bold r:id="rId46"/>
      <p:boldItalic r:id="rId47"/>
    </p:embeddedFont>
    <p:embeddedFont>
      <p:font typeface="Fira Sans" panose="020B0604020202020204" charset="0"/>
      <p:regular r:id="rId48"/>
      <p:bold r:id="rId49"/>
      <p:italic r:id="rId50"/>
      <p:boldItalic r:id="rId51"/>
    </p:embeddedFont>
    <p:embeddedFont>
      <p:font typeface="Proxima Nova" panose="020B0604020202020204" charset="0"/>
      <p:regular r:id="rId52"/>
      <p:bold r:id="rId53"/>
      <p:italic r:id="rId54"/>
      <p:boldItalic r:id="rId55"/>
    </p:embeddedFont>
    <p:embeddedFont>
      <p:font typeface="Raleway" panose="020B0A03030101060003" pitchFamily="34" charset="0"/>
      <p:regular r:id="rId56"/>
      <p:bold r:id="rId57"/>
      <p:italic r:id="rId58"/>
      <p:boldItalic r:id="rId59"/>
    </p:embeddedFont>
    <p:embeddedFont>
      <p:font typeface="Roboto Condensed Light" panose="020B0604020202020204" charset="0"/>
      <p:regular r:id="rId60"/>
    </p:embeddedFont>
    <p:embeddedFont>
      <p:font typeface="Open Sans" panose="020B0604020202020204" charset="0"/>
      <p:regular r:id="rId61"/>
    </p:embeddedFont>
    <p:embeddedFont>
      <p:font typeface="Livvic" panose="020B0604020202020204" charset="0"/>
      <p:regular r:id="rId62"/>
      <p:bold r:id="rId63"/>
      <p:italic r:id="rId64"/>
      <p:boldItalic r:id="rId65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5D5D6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2B976CE0-D851-49F8-8F7D-0EA61CFC48FD}">
  <a:tblStyle styleId="{2B976CE0-D851-49F8-8F7D-0EA61CFC48FD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272" autoAdjust="0"/>
    <p:restoredTop sz="94660"/>
  </p:normalViewPr>
  <p:slideViewPr>
    <p:cSldViewPr snapToGrid="0">
      <p:cViewPr varScale="1">
        <p:scale>
          <a:sx n="143" d="100"/>
          <a:sy n="143" d="100"/>
        </p:scale>
        <p:origin x="708" y="12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44" d="100"/>
        <a:sy n="44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font" Target="fonts/font3.fntdata"/><Relationship Id="rId50" Type="http://schemas.openxmlformats.org/officeDocument/2006/relationships/font" Target="fonts/font6.fntdata"/><Relationship Id="rId55" Type="http://schemas.openxmlformats.org/officeDocument/2006/relationships/font" Target="fonts/font11.fntdata"/><Relationship Id="rId63" Type="http://schemas.openxmlformats.org/officeDocument/2006/relationships/font" Target="fonts/font19.fntdata"/><Relationship Id="rId68" Type="http://schemas.openxmlformats.org/officeDocument/2006/relationships/theme" Target="theme/theme1.xml"/><Relationship Id="rId7" Type="http://schemas.openxmlformats.org/officeDocument/2006/relationships/slide" Target="slides/slide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9" Type="http://schemas.openxmlformats.org/officeDocument/2006/relationships/slide" Target="slides/slide26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font" Target="fonts/font1.fntdata"/><Relationship Id="rId53" Type="http://schemas.openxmlformats.org/officeDocument/2006/relationships/font" Target="fonts/font9.fntdata"/><Relationship Id="rId58" Type="http://schemas.openxmlformats.org/officeDocument/2006/relationships/font" Target="fonts/font14.fntdata"/><Relationship Id="rId66" Type="http://schemas.openxmlformats.org/officeDocument/2006/relationships/presProps" Target="pres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font" Target="fonts/font5.fntdata"/><Relationship Id="rId57" Type="http://schemas.openxmlformats.org/officeDocument/2006/relationships/font" Target="fonts/font13.fntdata"/><Relationship Id="rId61" Type="http://schemas.openxmlformats.org/officeDocument/2006/relationships/font" Target="fonts/font17.fntdata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notesMaster" Target="notesMasters/notesMaster1.xml"/><Relationship Id="rId52" Type="http://schemas.openxmlformats.org/officeDocument/2006/relationships/font" Target="fonts/font8.fntdata"/><Relationship Id="rId60" Type="http://schemas.openxmlformats.org/officeDocument/2006/relationships/font" Target="fonts/font16.fntdata"/><Relationship Id="rId65" Type="http://schemas.openxmlformats.org/officeDocument/2006/relationships/font" Target="fonts/font21.fntdata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font" Target="fonts/font4.fntdata"/><Relationship Id="rId56" Type="http://schemas.openxmlformats.org/officeDocument/2006/relationships/font" Target="fonts/font12.fntdata"/><Relationship Id="rId64" Type="http://schemas.openxmlformats.org/officeDocument/2006/relationships/font" Target="fonts/font20.fntdata"/><Relationship Id="rId69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font" Target="fonts/font7.fntdata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font" Target="fonts/font2.fntdata"/><Relationship Id="rId59" Type="http://schemas.openxmlformats.org/officeDocument/2006/relationships/font" Target="fonts/font15.fntdata"/><Relationship Id="rId67" Type="http://schemas.openxmlformats.org/officeDocument/2006/relationships/viewProps" Target="viewProps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font" Target="fonts/font10.fntdata"/><Relationship Id="rId62" Type="http://schemas.openxmlformats.org/officeDocument/2006/relationships/font" Target="fonts/font18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99989088"/>
      </p:ext>
    </p:extLst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" name="Google Shape;458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9" name="Google Shape;459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2199384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0" name="Google Shape;1210;gb4e82634fe_0_89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1" name="Google Shape;1211;gb4e82634fe_0_89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0555436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3" name="Google Shape;1233;gae14a965ca_0_10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4" name="Google Shape;1234;gae14a965ca_0_10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7921382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5" name="Google Shape;1255;g78b7be57bf_0_45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6" name="Google Shape;1256;g78b7be57bf_0_45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799960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" name="Google Shape;1331;gae14a965ca_0_79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2" name="Google Shape;1332;gae14a965ca_0_79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7894402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5" name="Google Shape;1355;g78ca4ddc16_0_480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6" name="Google Shape;1356;g78ca4ddc16_0_480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1527555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" name="Google Shape;1402;gb4e82634fe_0_130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03" name="Google Shape;1403;gb4e82634fe_0_130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3041103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5" name="Google Shape;1445;g78ca4ddc16_0_4737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46" name="Google Shape;1446;g78ca4ddc16_0_4737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2555311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0" name="Google Shape;1380;g78ca4ddc16_0_474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1" name="Google Shape;1381;g78ca4ddc16_0_474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7760923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0" name="Google Shape;1470;gb7002aac9b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1" name="Google Shape;1471;gb7002aac9b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3300950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7" name="Google Shape;1527;gb4e82634fe_0_13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28" name="Google Shape;1528;gb4e82634fe_0_13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4904340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" name="Google Shape;589;gae14a965ca_0_79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0" name="Google Shape;590;gae14a965ca_0_79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1475199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5" name="Google Shape;1585;g78ca4ddc16_0_4825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86" name="Google Shape;1586;g78ca4ddc16_0_4825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8367798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0" name="Google Shape;1890;g78ca4ddc16_0_474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91" name="Google Shape;1891;g78ca4ddc16_0_4741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7042801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7" name="Google Shape;1677;g78ca4ddc16_0_4806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8" name="Google Shape;1678;g78ca4ddc16_0_4806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1604850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4" name="Google Shape;1794;gae14a965ca_0_8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95" name="Google Shape;1795;gae14a965ca_0_83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9361198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0" name="Google Shape;1970;g78ca4ddc16_0_55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71" name="Google Shape;1971;g78ca4ddc16_0_55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67119765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0" name="Google Shape;1910;g78ca4ddc16_0_4765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11" name="Google Shape;1911;g78ca4ddc16_0_4765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3070267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3" name="Google Shape;1953;g78ca4ddc16_0_4839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54" name="Google Shape;1954;g78ca4ddc16_0_4839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44168286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4" name="Google Shape;1984;g78ca4ddc16_0_56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85" name="Google Shape;1985;g78ca4ddc16_0_56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0427471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8" name="Google Shape;2028;g78ca4ddc16_0_3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29" name="Google Shape;2029;g78ca4ddc16_0_3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4507329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3" name="Google Shape;2093;g78ca4ddc16_0_4838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94" name="Google Shape;2094;g78ca4ddc16_0_4838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7933784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" name="Google Shape;671;gae14a965ca_0_1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2" name="Google Shape;672;gae14a965ca_0_11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69853064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6" name="Google Shape;2086;g78ca4ddc16_0_483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87" name="Google Shape;2087;g78ca4ddc16_0_4838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8488646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3" name="Google Shape;2093;g78ca4ddc16_0_4838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94" name="Google Shape;2094;g78ca4ddc16_0_4838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9772327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6" name="Google Shape;2286;gb410689968_1_12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87" name="Google Shape;2287;gb410689968_1_12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26497144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6" name="Google Shape;2286;gb410689968_1_12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87" name="Google Shape;2287;gb410689968_1_12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53057225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6" name="Google Shape;2286;gb410689968_1_12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87" name="Google Shape;2287;gb410689968_1_12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06192271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6" name="Google Shape;2286;gb410689968_1_12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87" name="Google Shape;2287;gb410689968_1_12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03360958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2" name="Google Shape;2292;g78ca4ddc16_0_4845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93" name="Google Shape;2293;g78ca4ddc16_0_4845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85471854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23" name="Google Shape;12423;g78ca4ddc16_0_4074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24" name="Google Shape;12424;g78ca4ddc16_0_4074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53238729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92" name="Google Shape;17192;g78ca4ddc16_0_455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93" name="Google Shape;17193;g78ca4ddc16_0_4551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605192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36" name="Google Shape;19436;SLIDES_API1719757751_55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437" name="Google Shape;19437;SLIDES_API1719757751_55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2916987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" name="Google Shape;731;gae14a965ca_0_52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2" name="Google Shape;732;gae14a965ca_0_52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97508578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42" name="Google Shape;20342;SLIDES_API1719757751_14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343" name="Google Shape;20343;SLIDES_API1719757751_14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0674315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5" name="Google Shape;765;g78b7be57bf_0_29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6" name="Google Shape;766;g78b7be57bf_0_29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0972288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" name="Google Shape;853;gb4e82634fe_0_36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4" name="Google Shape;854;gb4e82634fe_0_36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6774086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" name="Google Shape;1032;gb4e82634fe_0_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3" name="Google Shape;1033;gb4e82634fe_0_9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4590106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8" name="Google Shape;1138;g78b7be57bf_0_65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9" name="Google Shape;1139;g78b7be57bf_0_65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8087356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2" name="Google Shape;1202;gae14a965ca_0_115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03" name="Google Shape;1203;gae14a965ca_0_115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3119811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906525" y="1111675"/>
            <a:ext cx="914895" cy="881399"/>
          </a:xfrm>
          <a:custGeom>
            <a:avLst/>
            <a:gdLst/>
            <a:ahLst/>
            <a:cxnLst/>
            <a:rect l="l" t="t" r="r" b="b"/>
            <a:pathLst>
              <a:path w="12210" h="12234" extrusionOk="0">
                <a:moveTo>
                  <a:pt x="6093" y="0"/>
                </a:moveTo>
                <a:lnTo>
                  <a:pt x="5787" y="24"/>
                </a:lnTo>
                <a:lnTo>
                  <a:pt x="5482" y="47"/>
                </a:lnTo>
                <a:lnTo>
                  <a:pt x="5176" y="71"/>
                </a:lnTo>
                <a:lnTo>
                  <a:pt x="4870" y="142"/>
                </a:lnTo>
                <a:lnTo>
                  <a:pt x="4564" y="212"/>
                </a:lnTo>
                <a:lnTo>
                  <a:pt x="4282" y="283"/>
                </a:lnTo>
                <a:lnTo>
                  <a:pt x="3999" y="377"/>
                </a:lnTo>
                <a:lnTo>
                  <a:pt x="3717" y="494"/>
                </a:lnTo>
                <a:lnTo>
                  <a:pt x="3458" y="612"/>
                </a:lnTo>
                <a:lnTo>
                  <a:pt x="3200" y="753"/>
                </a:lnTo>
                <a:lnTo>
                  <a:pt x="2941" y="894"/>
                </a:lnTo>
                <a:lnTo>
                  <a:pt x="2682" y="1059"/>
                </a:lnTo>
                <a:lnTo>
                  <a:pt x="2212" y="1412"/>
                </a:lnTo>
                <a:lnTo>
                  <a:pt x="1788" y="1788"/>
                </a:lnTo>
                <a:lnTo>
                  <a:pt x="1388" y="2235"/>
                </a:lnTo>
                <a:lnTo>
                  <a:pt x="1035" y="2706"/>
                </a:lnTo>
                <a:lnTo>
                  <a:pt x="871" y="2941"/>
                </a:lnTo>
                <a:lnTo>
                  <a:pt x="730" y="3200"/>
                </a:lnTo>
                <a:lnTo>
                  <a:pt x="588" y="3458"/>
                </a:lnTo>
                <a:lnTo>
                  <a:pt x="471" y="3741"/>
                </a:lnTo>
                <a:lnTo>
                  <a:pt x="353" y="4023"/>
                </a:lnTo>
                <a:lnTo>
                  <a:pt x="259" y="4305"/>
                </a:lnTo>
                <a:lnTo>
                  <a:pt x="189" y="4588"/>
                </a:lnTo>
                <a:lnTo>
                  <a:pt x="118" y="4893"/>
                </a:lnTo>
                <a:lnTo>
                  <a:pt x="71" y="5176"/>
                </a:lnTo>
                <a:lnTo>
                  <a:pt x="24" y="5482"/>
                </a:lnTo>
                <a:lnTo>
                  <a:pt x="0" y="5811"/>
                </a:lnTo>
                <a:lnTo>
                  <a:pt x="0" y="6117"/>
                </a:lnTo>
                <a:lnTo>
                  <a:pt x="0" y="6423"/>
                </a:lnTo>
                <a:lnTo>
                  <a:pt x="24" y="6752"/>
                </a:lnTo>
                <a:lnTo>
                  <a:pt x="71" y="7058"/>
                </a:lnTo>
                <a:lnTo>
                  <a:pt x="118" y="7340"/>
                </a:lnTo>
                <a:lnTo>
                  <a:pt x="189" y="7646"/>
                </a:lnTo>
                <a:lnTo>
                  <a:pt x="259" y="7928"/>
                </a:lnTo>
                <a:lnTo>
                  <a:pt x="353" y="8210"/>
                </a:lnTo>
                <a:lnTo>
                  <a:pt x="471" y="8493"/>
                </a:lnTo>
                <a:lnTo>
                  <a:pt x="588" y="8775"/>
                </a:lnTo>
                <a:lnTo>
                  <a:pt x="730" y="9034"/>
                </a:lnTo>
                <a:lnTo>
                  <a:pt x="871" y="9293"/>
                </a:lnTo>
                <a:lnTo>
                  <a:pt x="1035" y="9528"/>
                </a:lnTo>
                <a:lnTo>
                  <a:pt x="1388" y="9998"/>
                </a:lnTo>
                <a:lnTo>
                  <a:pt x="1788" y="10445"/>
                </a:lnTo>
                <a:lnTo>
                  <a:pt x="2212" y="10822"/>
                </a:lnTo>
                <a:lnTo>
                  <a:pt x="2682" y="11174"/>
                </a:lnTo>
                <a:lnTo>
                  <a:pt x="2941" y="11339"/>
                </a:lnTo>
                <a:lnTo>
                  <a:pt x="3200" y="11480"/>
                </a:lnTo>
                <a:lnTo>
                  <a:pt x="3458" y="11621"/>
                </a:lnTo>
                <a:lnTo>
                  <a:pt x="3717" y="11739"/>
                </a:lnTo>
                <a:lnTo>
                  <a:pt x="3999" y="11857"/>
                </a:lnTo>
                <a:lnTo>
                  <a:pt x="4282" y="11951"/>
                </a:lnTo>
                <a:lnTo>
                  <a:pt x="4564" y="12045"/>
                </a:lnTo>
                <a:lnTo>
                  <a:pt x="4870" y="12092"/>
                </a:lnTo>
                <a:lnTo>
                  <a:pt x="5176" y="12162"/>
                </a:lnTo>
                <a:lnTo>
                  <a:pt x="5482" y="12186"/>
                </a:lnTo>
                <a:lnTo>
                  <a:pt x="5787" y="12210"/>
                </a:lnTo>
                <a:lnTo>
                  <a:pt x="6093" y="12233"/>
                </a:lnTo>
                <a:lnTo>
                  <a:pt x="6422" y="12210"/>
                </a:lnTo>
                <a:lnTo>
                  <a:pt x="6728" y="12186"/>
                </a:lnTo>
                <a:lnTo>
                  <a:pt x="7034" y="12162"/>
                </a:lnTo>
                <a:lnTo>
                  <a:pt x="7340" y="12092"/>
                </a:lnTo>
                <a:lnTo>
                  <a:pt x="7622" y="12045"/>
                </a:lnTo>
                <a:lnTo>
                  <a:pt x="7905" y="11951"/>
                </a:lnTo>
                <a:lnTo>
                  <a:pt x="8210" y="11857"/>
                </a:lnTo>
                <a:lnTo>
                  <a:pt x="8469" y="11739"/>
                </a:lnTo>
                <a:lnTo>
                  <a:pt x="8751" y="11621"/>
                </a:lnTo>
                <a:lnTo>
                  <a:pt x="9010" y="11480"/>
                </a:lnTo>
                <a:lnTo>
                  <a:pt x="9269" y="11339"/>
                </a:lnTo>
                <a:lnTo>
                  <a:pt x="9504" y="11174"/>
                </a:lnTo>
                <a:lnTo>
                  <a:pt x="9975" y="10822"/>
                </a:lnTo>
                <a:lnTo>
                  <a:pt x="10422" y="10445"/>
                </a:lnTo>
                <a:lnTo>
                  <a:pt x="10822" y="9998"/>
                </a:lnTo>
                <a:lnTo>
                  <a:pt x="11174" y="9528"/>
                </a:lnTo>
                <a:lnTo>
                  <a:pt x="11316" y="9293"/>
                </a:lnTo>
                <a:lnTo>
                  <a:pt x="11480" y="9034"/>
                </a:lnTo>
                <a:lnTo>
                  <a:pt x="11598" y="8775"/>
                </a:lnTo>
                <a:lnTo>
                  <a:pt x="11715" y="8493"/>
                </a:lnTo>
                <a:lnTo>
                  <a:pt x="11833" y="8210"/>
                </a:lnTo>
                <a:lnTo>
                  <a:pt x="11927" y="7928"/>
                </a:lnTo>
                <a:lnTo>
                  <a:pt x="12021" y="7646"/>
                </a:lnTo>
                <a:lnTo>
                  <a:pt x="12092" y="7340"/>
                </a:lnTo>
                <a:lnTo>
                  <a:pt x="12139" y="7058"/>
                </a:lnTo>
                <a:lnTo>
                  <a:pt x="12186" y="6752"/>
                </a:lnTo>
                <a:lnTo>
                  <a:pt x="12209" y="6423"/>
                </a:lnTo>
                <a:lnTo>
                  <a:pt x="12209" y="6117"/>
                </a:lnTo>
                <a:lnTo>
                  <a:pt x="12209" y="5811"/>
                </a:lnTo>
                <a:lnTo>
                  <a:pt x="12186" y="5482"/>
                </a:lnTo>
                <a:lnTo>
                  <a:pt x="12139" y="5176"/>
                </a:lnTo>
                <a:lnTo>
                  <a:pt x="12092" y="4893"/>
                </a:lnTo>
                <a:lnTo>
                  <a:pt x="12021" y="4588"/>
                </a:lnTo>
                <a:lnTo>
                  <a:pt x="11927" y="4305"/>
                </a:lnTo>
                <a:lnTo>
                  <a:pt x="11833" y="4023"/>
                </a:lnTo>
                <a:lnTo>
                  <a:pt x="11715" y="3741"/>
                </a:lnTo>
                <a:lnTo>
                  <a:pt x="11598" y="3458"/>
                </a:lnTo>
                <a:lnTo>
                  <a:pt x="11480" y="3200"/>
                </a:lnTo>
                <a:lnTo>
                  <a:pt x="11316" y="2941"/>
                </a:lnTo>
                <a:lnTo>
                  <a:pt x="11174" y="2706"/>
                </a:lnTo>
                <a:lnTo>
                  <a:pt x="10822" y="2235"/>
                </a:lnTo>
                <a:lnTo>
                  <a:pt x="10422" y="1788"/>
                </a:lnTo>
                <a:lnTo>
                  <a:pt x="9975" y="1412"/>
                </a:lnTo>
                <a:lnTo>
                  <a:pt x="9504" y="1059"/>
                </a:lnTo>
                <a:lnTo>
                  <a:pt x="9269" y="894"/>
                </a:lnTo>
                <a:lnTo>
                  <a:pt x="9010" y="753"/>
                </a:lnTo>
                <a:lnTo>
                  <a:pt x="8751" y="612"/>
                </a:lnTo>
                <a:lnTo>
                  <a:pt x="8469" y="494"/>
                </a:lnTo>
                <a:lnTo>
                  <a:pt x="8210" y="377"/>
                </a:lnTo>
                <a:lnTo>
                  <a:pt x="7905" y="283"/>
                </a:lnTo>
                <a:lnTo>
                  <a:pt x="7622" y="212"/>
                </a:lnTo>
                <a:lnTo>
                  <a:pt x="7340" y="142"/>
                </a:lnTo>
                <a:lnTo>
                  <a:pt x="7034" y="71"/>
                </a:lnTo>
                <a:lnTo>
                  <a:pt x="6728" y="47"/>
                </a:lnTo>
                <a:lnTo>
                  <a:pt x="6422" y="24"/>
                </a:lnTo>
                <a:lnTo>
                  <a:pt x="6093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8474507" y="4297003"/>
            <a:ext cx="326500" cy="331248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4302864" y="4222175"/>
            <a:ext cx="538279" cy="548752"/>
          </a:xfrm>
          <a:custGeom>
            <a:avLst/>
            <a:gdLst/>
            <a:ahLst/>
            <a:cxnLst/>
            <a:rect l="l" t="t" r="r" b="b"/>
            <a:pathLst>
              <a:path w="6188" h="6188" extrusionOk="0">
                <a:moveTo>
                  <a:pt x="2777" y="1"/>
                </a:moveTo>
                <a:lnTo>
                  <a:pt x="2471" y="48"/>
                </a:lnTo>
                <a:lnTo>
                  <a:pt x="2189" y="118"/>
                </a:lnTo>
                <a:lnTo>
                  <a:pt x="1906" y="236"/>
                </a:lnTo>
                <a:lnTo>
                  <a:pt x="1624" y="354"/>
                </a:lnTo>
                <a:lnTo>
                  <a:pt x="1365" y="518"/>
                </a:lnTo>
                <a:lnTo>
                  <a:pt x="1130" y="706"/>
                </a:lnTo>
                <a:lnTo>
                  <a:pt x="918" y="895"/>
                </a:lnTo>
                <a:lnTo>
                  <a:pt x="707" y="1106"/>
                </a:lnTo>
                <a:lnTo>
                  <a:pt x="542" y="1365"/>
                </a:lnTo>
                <a:lnTo>
                  <a:pt x="377" y="1600"/>
                </a:lnTo>
                <a:lnTo>
                  <a:pt x="236" y="1883"/>
                </a:lnTo>
                <a:lnTo>
                  <a:pt x="142" y="2165"/>
                </a:lnTo>
                <a:lnTo>
                  <a:pt x="71" y="2471"/>
                </a:lnTo>
                <a:lnTo>
                  <a:pt x="24" y="2777"/>
                </a:lnTo>
                <a:lnTo>
                  <a:pt x="1" y="3082"/>
                </a:lnTo>
                <a:lnTo>
                  <a:pt x="24" y="3412"/>
                </a:lnTo>
                <a:lnTo>
                  <a:pt x="71" y="3718"/>
                </a:lnTo>
                <a:lnTo>
                  <a:pt x="142" y="4000"/>
                </a:lnTo>
                <a:lnTo>
                  <a:pt x="236" y="4282"/>
                </a:lnTo>
                <a:lnTo>
                  <a:pt x="377" y="4564"/>
                </a:lnTo>
                <a:lnTo>
                  <a:pt x="542" y="4823"/>
                </a:lnTo>
                <a:lnTo>
                  <a:pt x="707" y="5058"/>
                </a:lnTo>
                <a:lnTo>
                  <a:pt x="918" y="5270"/>
                </a:lnTo>
                <a:lnTo>
                  <a:pt x="1130" y="5482"/>
                </a:lnTo>
                <a:lnTo>
                  <a:pt x="1365" y="5647"/>
                </a:lnTo>
                <a:lnTo>
                  <a:pt x="1624" y="5811"/>
                </a:lnTo>
                <a:lnTo>
                  <a:pt x="1906" y="5929"/>
                </a:lnTo>
                <a:lnTo>
                  <a:pt x="2189" y="6046"/>
                </a:lnTo>
                <a:lnTo>
                  <a:pt x="2471" y="6117"/>
                </a:lnTo>
                <a:lnTo>
                  <a:pt x="2777" y="6164"/>
                </a:lnTo>
                <a:lnTo>
                  <a:pt x="3106" y="6188"/>
                </a:lnTo>
                <a:lnTo>
                  <a:pt x="3412" y="6164"/>
                </a:lnTo>
                <a:lnTo>
                  <a:pt x="3718" y="6117"/>
                </a:lnTo>
                <a:lnTo>
                  <a:pt x="4024" y="6046"/>
                </a:lnTo>
                <a:lnTo>
                  <a:pt x="4306" y="5929"/>
                </a:lnTo>
                <a:lnTo>
                  <a:pt x="4565" y="5811"/>
                </a:lnTo>
                <a:lnTo>
                  <a:pt x="4823" y="5647"/>
                </a:lnTo>
                <a:lnTo>
                  <a:pt x="5059" y="5482"/>
                </a:lnTo>
                <a:lnTo>
                  <a:pt x="5294" y="5270"/>
                </a:lnTo>
                <a:lnTo>
                  <a:pt x="5482" y="5058"/>
                </a:lnTo>
                <a:lnTo>
                  <a:pt x="5670" y="4823"/>
                </a:lnTo>
                <a:lnTo>
                  <a:pt x="5811" y="4564"/>
                </a:lnTo>
                <a:lnTo>
                  <a:pt x="5953" y="4282"/>
                </a:lnTo>
                <a:lnTo>
                  <a:pt x="6047" y="4000"/>
                </a:lnTo>
                <a:lnTo>
                  <a:pt x="6141" y="3718"/>
                </a:lnTo>
                <a:lnTo>
                  <a:pt x="6188" y="3412"/>
                </a:lnTo>
                <a:lnTo>
                  <a:pt x="6188" y="3082"/>
                </a:lnTo>
                <a:lnTo>
                  <a:pt x="6188" y="2777"/>
                </a:lnTo>
                <a:lnTo>
                  <a:pt x="6141" y="2471"/>
                </a:lnTo>
                <a:lnTo>
                  <a:pt x="6047" y="2165"/>
                </a:lnTo>
                <a:lnTo>
                  <a:pt x="5953" y="1883"/>
                </a:lnTo>
                <a:lnTo>
                  <a:pt x="5811" y="1600"/>
                </a:lnTo>
                <a:lnTo>
                  <a:pt x="5670" y="1365"/>
                </a:lnTo>
                <a:lnTo>
                  <a:pt x="5482" y="1106"/>
                </a:lnTo>
                <a:lnTo>
                  <a:pt x="5294" y="895"/>
                </a:lnTo>
                <a:lnTo>
                  <a:pt x="5059" y="706"/>
                </a:lnTo>
                <a:lnTo>
                  <a:pt x="4823" y="518"/>
                </a:lnTo>
                <a:lnTo>
                  <a:pt x="4565" y="354"/>
                </a:lnTo>
                <a:lnTo>
                  <a:pt x="4306" y="236"/>
                </a:lnTo>
                <a:lnTo>
                  <a:pt x="4024" y="118"/>
                </a:lnTo>
                <a:lnTo>
                  <a:pt x="3718" y="48"/>
                </a:lnTo>
                <a:lnTo>
                  <a:pt x="3412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4969549" y="749425"/>
            <a:ext cx="669261" cy="683667"/>
          </a:xfrm>
          <a:custGeom>
            <a:avLst/>
            <a:gdLst/>
            <a:ahLst/>
            <a:cxnLst/>
            <a:rect l="l" t="t" r="r" b="b"/>
            <a:pathLst>
              <a:path w="12210" h="12234" extrusionOk="0">
                <a:moveTo>
                  <a:pt x="6093" y="0"/>
                </a:moveTo>
                <a:lnTo>
                  <a:pt x="5787" y="24"/>
                </a:lnTo>
                <a:lnTo>
                  <a:pt x="5482" y="47"/>
                </a:lnTo>
                <a:lnTo>
                  <a:pt x="5176" y="71"/>
                </a:lnTo>
                <a:lnTo>
                  <a:pt x="4870" y="142"/>
                </a:lnTo>
                <a:lnTo>
                  <a:pt x="4564" y="212"/>
                </a:lnTo>
                <a:lnTo>
                  <a:pt x="4282" y="283"/>
                </a:lnTo>
                <a:lnTo>
                  <a:pt x="3999" y="377"/>
                </a:lnTo>
                <a:lnTo>
                  <a:pt x="3717" y="494"/>
                </a:lnTo>
                <a:lnTo>
                  <a:pt x="3458" y="612"/>
                </a:lnTo>
                <a:lnTo>
                  <a:pt x="3200" y="753"/>
                </a:lnTo>
                <a:lnTo>
                  <a:pt x="2941" y="894"/>
                </a:lnTo>
                <a:lnTo>
                  <a:pt x="2682" y="1059"/>
                </a:lnTo>
                <a:lnTo>
                  <a:pt x="2212" y="1412"/>
                </a:lnTo>
                <a:lnTo>
                  <a:pt x="1788" y="1788"/>
                </a:lnTo>
                <a:lnTo>
                  <a:pt x="1388" y="2235"/>
                </a:lnTo>
                <a:lnTo>
                  <a:pt x="1035" y="2706"/>
                </a:lnTo>
                <a:lnTo>
                  <a:pt x="871" y="2941"/>
                </a:lnTo>
                <a:lnTo>
                  <a:pt x="730" y="3200"/>
                </a:lnTo>
                <a:lnTo>
                  <a:pt x="588" y="3458"/>
                </a:lnTo>
                <a:lnTo>
                  <a:pt x="471" y="3741"/>
                </a:lnTo>
                <a:lnTo>
                  <a:pt x="353" y="4023"/>
                </a:lnTo>
                <a:lnTo>
                  <a:pt x="259" y="4305"/>
                </a:lnTo>
                <a:lnTo>
                  <a:pt x="189" y="4588"/>
                </a:lnTo>
                <a:lnTo>
                  <a:pt x="118" y="4893"/>
                </a:lnTo>
                <a:lnTo>
                  <a:pt x="71" y="5176"/>
                </a:lnTo>
                <a:lnTo>
                  <a:pt x="24" y="5482"/>
                </a:lnTo>
                <a:lnTo>
                  <a:pt x="0" y="5811"/>
                </a:lnTo>
                <a:lnTo>
                  <a:pt x="0" y="6117"/>
                </a:lnTo>
                <a:lnTo>
                  <a:pt x="0" y="6423"/>
                </a:lnTo>
                <a:lnTo>
                  <a:pt x="24" y="6752"/>
                </a:lnTo>
                <a:lnTo>
                  <a:pt x="71" y="7058"/>
                </a:lnTo>
                <a:lnTo>
                  <a:pt x="118" y="7340"/>
                </a:lnTo>
                <a:lnTo>
                  <a:pt x="189" y="7646"/>
                </a:lnTo>
                <a:lnTo>
                  <a:pt x="259" y="7928"/>
                </a:lnTo>
                <a:lnTo>
                  <a:pt x="353" y="8210"/>
                </a:lnTo>
                <a:lnTo>
                  <a:pt x="471" y="8493"/>
                </a:lnTo>
                <a:lnTo>
                  <a:pt x="588" y="8775"/>
                </a:lnTo>
                <a:lnTo>
                  <a:pt x="730" y="9034"/>
                </a:lnTo>
                <a:lnTo>
                  <a:pt x="871" y="9293"/>
                </a:lnTo>
                <a:lnTo>
                  <a:pt x="1035" y="9528"/>
                </a:lnTo>
                <a:lnTo>
                  <a:pt x="1388" y="9998"/>
                </a:lnTo>
                <a:lnTo>
                  <a:pt x="1788" y="10445"/>
                </a:lnTo>
                <a:lnTo>
                  <a:pt x="2212" y="10822"/>
                </a:lnTo>
                <a:lnTo>
                  <a:pt x="2682" y="11174"/>
                </a:lnTo>
                <a:lnTo>
                  <a:pt x="2941" y="11339"/>
                </a:lnTo>
                <a:lnTo>
                  <a:pt x="3200" y="11480"/>
                </a:lnTo>
                <a:lnTo>
                  <a:pt x="3458" y="11621"/>
                </a:lnTo>
                <a:lnTo>
                  <a:pt x="3717" y="11739"/>
                </a:lnTo>
                <a:lnTo>
                  <a:pt x="3999" y="11857"/>
                </a:lnTo>
                <a:lnTo>
                  <a:pt x="4282" y="11951"/>
                </a:lnTo>
                <a:lnTo>
                  <a:pt x="4564" y="12045"/>
                </a:lnTo>
                <a:lnTo>
                  <a:pt x="4870" y="12092"/>
                </a:lnTo>
                <a:lnTo>
                  <a:pt x="5176" y="12162"/>
                </a:lnTo>
                <a:lnTo>
                  <a:pt x="5482" y="12186"/>
                </a:lnTo>
                <a:lnTo>
                  <a:pt x="5787" y="12210"/>
                </a:lnTo>
                <a:lnTo>
                  <a:pt x="6093" y="12233"/>
                </a:lnTo>
                <a:lnTo>
                  <a:pt x="6422" y="12210"/>
                </a:lnTo>
                <a:lnTo>
                  <a:pt x="6728" y="12186"/>
                </a:lnTo>
                <a:lnTo>
                  <a:pt x="7034" y="12162"/>
                </a:lnTo>
                <a:lnTo>
                  <a:pt x="7340" y="12092"/>
                </a:lnTo>
                <a:lnTo>
                  <a:pt x="7622" y="12045"/>
                </a:lnTo>
                <a:lnTo>
                  <a:pt x="7905" y="11951"/>
                </a:lnTo>
                <a:lnTo>
                  <a:pt x="8210" y="11857"/>
                </a:lnTo>
                <a:lnTo>
                  <a:pt x="8469" y="11739"/>
                </a:lnTo>
                <a:lnTo>
                  <a:pt x="8751" y="11621"/>
                </a:lnTo>
                <a:lnTo>
                  <a:pt x="9010" y="11480"/>
                </a:lnTo>
                <a:lnTo>
                  <a:pt x="9269" y="11339"/>
                </a:lnTo>
                <a:lnTo>
                  <a:pt x="9504" y="11174"/>
                </a:lnTo>
                <a:lnTo>
                  <a:pt x="9975" y="10822"/>
                </a:lnTo>
                <a:lnTo>
                  <a:pt x="10422" y="10445"/>
                </a:lnTo>
                <a:lnTo>
                  <a:pt x="10822" y="9998"/>
                </a:lnTo>
                <a:lnTo>
                  <a:pt x="11174" y="9528"/>
                </a:lnTo>
                <a:lnTo>
                  <a:pt x="11316" y="9293"/>
                </a:lnTo>
                <a:lnTo>
                  <a:pt x="11480" y="9034"/>
                </a:lnTo>
                <a:lnTo>
                  <a:pt x="11598" y="8775"/>
                </a:lnTo>
                <a:lnTo>
                  <a:pt x="11715" y="8493"/>
                </a:lnTo>
                <a:lnTo>
                  <a:pt x="11833" y="8210"/>
                </a:lnTo>
                <a:lnTo>
                  <a:pt x="11927" y="7928"/>
                </a:lnTo>
                <a:lnTo>
                  <a:pt x="12021" y="7646"/>
                </a:lnTo>
                <a:lnTo>
                  <a:pt x="12092" y="7340"/>
                </a:lnTo>
                <a:lnTo>
                  <a:pt x="12139" y="7058"/>
                </a:lnTo>
                <a:lnTo>
                  <a:pt x="12186" y="6752"/>
                </a:lnTo>
                <a:lnTo>
                  <a:pt x="12209" y="6423"/>
                </a:lnTo>
                <a:lnTo>
                  <a:pt x="12209" y="6117"/>
                </a:lnTo>
                <a:lnTo>
                  <a:pt x="12209" y="5811"/>
                </a:lnTo>
                <a:lnTo>
                  <a:pt x="12186" y="5482"/>
                </a:lnTo>
                <a:lnTo>
                  <a:pt x="12139" y="5176"/>
                </a:lnTo>
                <a:lnTo>
                  <a:pt x="12092" y="4893"/>
                </a:lnTo>
                <a:lnTo>
                  <a:pt x="12021" y="4588"/>
                </a:lnTo>
                <a:lnTo>
                  <a:pt x="11927" y="4305"/>
                </a:lnTo>
                <a:lnTo>
                  <a:pt x="11833" y="4023"/>
                </a:lnTo>
                <a:lnTo>
                  <a:pt x="11715" y="3741"/>
                </a:lnTo>
                <a:lnTo>
                  <a:pt x="11598" y="3458"/>
                </a:lnTo>
                <a:lnTo>
                  <a:pt x="11480" y="3200"/>
                </a:lnTo>
                <a:lnTo>
                  <a:pt x="11316" y="2941"/>
                </a:lnTo>
                <a:lnTo>
                  <a:pt x="11174" y="2706"/>
                </a:lnTo>
                <a:lnTo>
                  <a:pt x="10822" y="2235"/>
                </a:lnTo>
                <a:lnTo>
                  <a:pt x="10422" y="1788"/>
                </a:lnTo>
                <a:lnTo>
                  <a:pt x="9975" y="1412"/>
                </a:lnTo>
                <a:lnTo>
                  <a:pt x="9504" y="1059"/>
                </a:lnTo>
                <a:lnTo>
                  <a:pt x="9269" y="894"/>
                </a:lnTo>
                <a:lnTo>
                  <a:pt x="9010" y="753"/>
                </a:lnTo>
                <a:lnTo>
                  <a:pt x="8751" y="612"/>
                </a:lnTo>
                <a:lnTo>
                  <a:pt x="8469" y="494"/>
                </a:lnTo>
                <a:lnTo>
                  <a:pt x="8210" y="377"/>
                </a:lnTo>
                <a:lnTo>
                  <a:pt x="7905" y="283"/>
                </a:lnTo>
                <a:lnTo>
                  <a:pt x="7622" y="212"/>
                </a:lnTo>
                <a:lnTo>
                  <a:pt x="7340" y="142"/>
                </a:lnTo>
                <a:lnTo>
                  <a:pt x="7034" y="71"/>
                </a:lnTo>
                <a:lnTo>
                  <a:pt x="6728" y="47"/>
                </a:lnTo>
                <a:lnTo>
                  <a:pt x="6422" y="24"/>
                </a:lnTo>
                <a:lnTo>
                  <a:pt x="6093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 txBox="1">
            <a:spLocks noGrp="1"/>
          </p:cNvSpPr>
          <p:nvPr>
            <p:ph type="ctrTitle"/>
          </p:nvPr>
        </p:nvSpPr>
        <p:spPr>
          <a:xfrm>
            <a:off x="723600" y="2070000"/>
            <a:ext cx="4363200" cy="150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Font typeface="Raleway"/>
              <a:buNone/>
              <a:defRPr sz="4800" b="1">
                <a:latin typeface="Raleway"/>
                <a:ea typeface="Raleway"/>
                <a:cs typeface="Raleway"/>
                <a:sym typeface="Raleway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Font typeface="Raleway"/>
              <a:buNone/>
              <a:defRPr sz="4800">
                <a:latin typeface="Raleway"/>
                <a:ea typeface="Raleway"/>
                <a:cs typeface="Raleway"/>
                <a:sym typeface="Raleway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Font typeface="Raleway"/>
              <a:buNone/>
              <a:defRPr sz="4800">
                <a:latin typeface="Raleway"/>
                <a:ea typeface="Raleway"/>
                <a:cs typeface="Raleway"/>
                <a:sym typeface="Raleway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Font typeface="Raleway"/>
              <a:buNone/>
              <a:defRPr sz="4800">
                <a:latin typeface="Raleway"/>
                <a:ea typeface="Raleway"/>
                <a:cs typeface="Raleway"/>
                <a:sym typeface="Raleway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Font typeface="Raleway"/>
              <a:buNone/>
              <a:defRPr sz="4800">
                <a:latin typeface="Raleway"/>
                <a:ea typeface="Raleway"/>
                <a:cs typeface="Raleway"/>
                <a:sym typeface="Raleway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Font typeface="Raleway"/>
              <a:buNone/>
              <a:defRPr sz="4800">
                <a:latin typeface="Raleway"/>
                <a:ea typeface="Raleway"/>
                <a:cs typeface="Raleway"/>
                <a:sym typeface="Raleway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Font typeface="Raleway"/>
              <a:buNone/>
              <a:defRPr sz="4800">
                <a:latin typeface="Raleway"/>
                <a:ea typeface="Raleway"/>
                <a:cs typeface="Raleway"/>
                <a:sym typeface="Raleway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Font typeface="Raleway"/>
              <a:buNone/>
              <a:defRPr sz="4800">
                <a:latin typeface="Raleway"/>
                <a:ea typeface="Raleway"/>
                <a:cs typeface="Raleway"/>
                <a:sym typeface="Raleway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Font typeface="Raleway"/>
              <a:buNone/>
              <a:defRPr sz="48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15" name="Google Shape;15;p2"/>
          <p:cNvSpPr txBox="1">
            <a:spLocks noGrp="1"/>
          </p:cNvSpPr>
          <p:nvPr>
            <p:ph type="subTitle" idx="1"/>
          </p:nvPr>
        </p:nvSpPr>
        <p:spPr>
          <a:xfrm>
            <a:off x="712800" y="3625200"/>
            <a:ext cx="4010400" cy="3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6" name="Google Shape;16;p2"/>
          <p:cNvSpPr/>
          <p:nvPr/>
        </p:nvSpPr>
        <p:spPr>
          <a:xfrm>
            <a:off x="1904368" y="180239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" name="Google Shape;18;p2"/>
          <p:cNvSpPr/>
          <p:nvPr/>
        </p:nvSpPr>
        <p:spPr>
          <a:xfrm>
            <a:off x="8287043" y="677289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" name="Google Shape;19;p2"/>
          <p:cNvSpPr/>
          <p:nvPr/>
        </p:nvSpPr>
        <p:spPr>
          <a:xfrm>
            <a:off x="3646581" y="4628239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">
  <p:cSld name="TITLE_AND_TWO_COLUMNS_1">
    <p:spTree>
      <p:nvGrpSpPr>
        <p:cNvPr id="1" name="Shape 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216;p12"/>
          <p:cNvSpPr/>
          <p:nvPr/>
        </p:nvSpPr>
        <p:spPr>
          <a:xfrm>
            <a:off x="1185325" y="385162"/>
            <a:ext cx="914895" cy="881399"/>
          </a:xfrm>
          <a:custGeom>
            <a:avLst/>
            <a:gdLst/>
            <a:ahLst/>
            <a:cxnLst/>
            <a:rect l="l" t="t" r="r" b="b"/>
            <a:pathLst>
              <a:path w="12210" h="12234" extrusionOk="0">
                <a:moveTo>
                  <a:pt x="6093" y="0"/>
                </a:moveTo>
                <a:lnTo>
                  <a:pt x="5787" y="24"/>
                </a:lnTo>
                <a:lnTo>
                  <a:pt x="5482" y="47"/>
                </a:lnTo>
                <a:lnTo>
                  <a:pt x="5176" y="71"/>
                </a:lnTo>
                <a:lnTo>
                  <a:pt x="4870" y="142"/>
                </a:lnTo>
                <a:lnTo>
                  <a:pt x="4564" y="212"/>
                </a:lnTo>
                <a:lnTo>
                  <a:pt x="4282" y="283"/>
                </a:lnTo>
                <a:lnTo>
                  <a:pt x="3999" y="377"/>
                </a:lnTo>
                <a:lnTo>
                  <a:pt x="3717" y="494"/>
                </a:lnTo>
                <a:lnTo>
                  <a:pt x="3458" y="612"/>
                </a:lnTo>
                <a:lnTo>
                  <a:pt x="3200" y="753"/>
                </a:lnTo>
                <a:lnTo>
                  <a:pt x="2941" y="894"/>
                </a:lnTo>
                <a:lnTo>
                  <a:pt x="2682" y="1059"/>
                </a:lnTo>
                <a:lnTo>
                  <a:pt x="2212" y="1412"/>
                </a:lnTo>
                <a:lnTo>
                  <a:pt x="1788" y="1788"/>
                </a:lnTo>
                <a:lnTo>
                  <a:pt x="1388" y="2235"/>
                </a:lnTo>
                <a:lnTo>
                  <a:pt x="1035" y="2706"/>
                </a:lnTo>
                <a:lnTo>
                  <a:pt x="871" y="2941"/>
                </a:lnTo>
                <a:lnTo>
                  <a:pt x="730" y="3200"/>
                </a:lnTo>
                <a:lnTo>
                  <a:pt x="588" y="3458"/>
                </a:lnTo>
                <a:lnTo>
                  <a:pt x="471" y="3741"/>
                </a:lnTo>
                <a:lnTo>
                  <a:pt x="353" y="4023"/>
                </a:lnTo>
                <a:lnTo>
                  <a:pt x="259" y="4305"/>
                </a:lnTo>
                <a:lnTo>
                  <a:pt x="189" y="4588"/>
                </a:lnTo>
                <a:lnTo>
                  <a:pt x="118" y="4893"/>
                </a:lnTo>
                <a:lnTo>
                  <a:pt x="71" y="5176"/>
                </a:lnTo>
                <a:lnTo>
                  <a:pt x="24" y="5482"/>
                </a:lnTo>
                <a:lnTo>
                  <a:pt x="0" y="5811"/>
                </a:lnTo>
                <a:lnTo>
                  <a:pt x="0" y="6117"/>
                </a:lnTo>
                <a:lnTo>
                  <a:pt x="0" y="6423"/>
                </a:lnTo>
                <a:lnTo>
                  <a:pt x="24" y="6752"/>
                </a:lnTo>
                <a:lnTo>
                  <a:pt x="71" y="7058"/>
                </a:lnTo>
                <a:lnTo>
                  <a:pt x="118" y="7340"/>
                </a:lnTo>
                <a:lnTo>
                  <a:pt x="189" y="7646"/>
                </a:lnTo>
                <a:lnTo>
                  <a:pt x="259" y="7928"/>
                </a:lnTo>
                <a:lnTo>
                  <a:pt x="353" y="8210"/>
                </a:lnTo>
                <a:lnTo>
                  <a:pt x="471" y="8493"/>
                </a:lnTo>
                <a:lnTo>
                  <a:pt x="588" y="8775"/>
                </a:lnTo>
                <a:lnTo>
                  <a:pt x="730" y="9034"/>
                </a:lnTo>
                <a:lnTo>
                  <a:pt x="871" y="9293"/>
                </a:lnTo>
                <a:lnTo>
                  <a:pt x="1035" y="9528"/>
                </a:lnTo>
                <a:lnTo>
                  <a:pt x="1388" y="9998"/>
                </a:lnTo>
                <a:lnTo>
                  <a:pt x="1788" y="10445"/>
                </a:lnTo>
                <a:lnTo>
                  <a:pt x="2212" y="10822"/>
                </a:lnTo>
                <a:lnTo>
                  <a:pt x="2682" y="11174"/>
                </a:lnTo>
                <a:lnTo>
                  <a:pt x="2941" y="11339"/>
                </a:lnTo>
                <a:lnTo>
                  <a:pt x="3200" y="11480"/>
                </a:lnTo>
                <a:lnTo>
                  <a:pt x="3458" y="11621"/>
                </a:lnTo>
                <a:lnTo>
                  <a:pt x="3717" y="11739"/>
                </a:lnTo>
                <a:lnTo>
                  <a:pt x="3999" y="11857"/>
                </a:lnTo>
                <a:lnTo>
                  <a:pt x="4282" y="11951"/>
                </a:lnTo>
                <a:lnTo>
                  <a:pt x="4564" y="12045"/>
                </a:lnTo>
                <a:lnTo>
                  <a:pt x="4870" y="12092"/>
                </a:lnTo>
                <a:lnTo>
                  <a:pt x="5176" y="12162"/>
                </a:lnTo>
                <a:lnTo>
                  <a:pt x="5482" y="12186"/>
                </a:lnTo>
                <a:lnTo>
                  <a:pt x="5787" y="12210"/>
                </a:lnTo>
                <a:lnTo>
                  <a:pt x="6093" y="12233"/>
                </a:lnTo>
                <a:lnTo>
                  <a:pt x="6422" y="12210"/>
                </a:lnTo>
                <a:lnTo>
                  <a:pt x="6728" y="12186"/>
                </a:lnTo>
                <a:lnTo>
                  <a:pt x="7034" y="12162"/>
                </a:lnTo>
                <a:lnTo>
                  <a:pt x="7340" y="12092"/>
                </a:lnTo>
                <a:lnTo>
                  <a:pt x="7622" y="12045"/>
                </a:lnTo>
                <a:lnTo>
                  <a:pt x="7905" y="11951"/>
                </a:lnTo>
                <a:lnTo>
                  <a:pt x="8210" y="11857"/>
                </a:lnTo>
                <a:lnTo>
                  <a:pt x="8469" y="11739"/>
                </a:lnTo>
                <a:lnTo>
                  <a:pt x="8751" y="11621"/>
                </a:lnTo>
                <a:lnTo>
                  <a:pt x="9010" y="11480"/>
                </a:lnTo>
                <a:lnTo>
                  <a:pt x="9269" y="11339"/>
                </a:lnTo>
                <a:lnTo>
                  <a:pt x="9504" y="11174"/>
                </a:lnTo>
                <a:lnTo>
                  <a:pt x="9975" y="10822"/>
                </a:lnTo>
                <a:lnTo>
                  <a:pt x="10422" y="10445"/>
                </a:lnTo>
                <a:lnTo>
                  <a:pt x="10822" y="9998"/>
                </a:lnTo>
                <a:lnTo>
                  <a:pt x="11174" y="9528"/>
                </a:lnTo>
                <a:lnTo>
                  <a:pt x="11316" y="9293"/>
                </a:lnTo>
                <a:lnTo>
                  <a:pt x="11480" y="9034"/>
                </a:lnTo>
                <a:lnTo>
                  <a:pt x="11598" y="8775"/>
                </a:lnTo>
                <a:lnTo>
                  <a:pt x="11715" y="8493"/>
                </a:lnTo>
                <a:lnTo>
                  <a:pt x="11833" y="8210"/>
                </a:lnTo>
                <a:lnTo>
                  <a:pt x="11927" y="7928"/>
                </a:lnTo>
                <a:lnTo>
                  <a:pt x="12021" y="7646"/>
                </a:lnTo>
                <a:lnTo>
                  <a:pt x="12092" y="7340"/>
                </a:lnTo>
                <a:lnTo>
                  <a:pt x="12139" y="7058"/>
                </a:lnTo>
                <a:lnTo>
                  <a:pt x="12186" y="6752"/>
                </a:lnTo>
                <a:lnTo>
                  <a:pt x="12209" y="6423"/>
                </a:lnTo>
                <a:lnTo>
                  <a:pt x="12209" y="6117"/>
                </a:lnTo>
                <a:lnTo>
                  <a:pt x="12209" y="5811"/>
                </a:lnTo>
                <a:lnTo>
                  <a:pt x="12186" y="5482"/>
                </a:lnTo>
                <a:lnTo>
                  <a:pt x="12139" y="5176"/>
                </a:lnTo>
                <a:lnTo>
                  <a:pt x="12092" y="4893"/>
                </a:lnTo>
                <a:lnTo>
                  <a:pt x="12021" y="4588"/>
                </a:lnTo>
                <a:lnTo>
                  <a:pt x="11927" y="4305"/>
                </a:lnTo>
                <a:lnTo>
                  <a:pt x="11833" y="4023"/>
                </a:lnTo>
                <a:lnTo>
                  <a:pt x="11715" y="3741"/>
                </a:lnTo>
                <a:lnTo>
                  <a:pt x="11598" y="3458"/>
                </a:lnTo>
                <a:lnTo>
                  <a:pt x="11480" y="3200"/>
                </a:lnTo>
                <a:lnTo>
                  <a:pt x="11316" y="2941"/>
                </a:lnTo>
                <a:lnTo>
                  <a:pt x="11174" y="2706"/>
                </a:lnTo>
                <a:lnTo>
                  <a:pt x="10822" y="2235"/>
                </a:lnTo>
                <a:lnTo>
                  <a:pt x="10422" y="1788"/>
                </a:lnTo>
                <a:lnTo>
                  <a:pt x="9975" y="1412"/>
                </a:lnTo>
                <a:lnTo>
                  <a:pt x="9504" y="1059"/>
                </a:lnTo>
                <a:lnTo>
                  <a:pt x="9269" y="894"/>
                </a:lnTo>
                <a:lnTo>
                  <a:pt x="9010" y="753"/>
                </a:lnTo>
                <a:lnTo>
                  <a:pt x="8751" y="612"/>
                </a:lnTo>
                <a:lnTo>
                  <a:pt x="8469" y="494"/>
                </a:lnTo>
                <a:lnTo>
                  <a:pt x="8210" y="377"/>
                </a:lnTo>
                <a:lnTo>
                  <a:pt x="7905" y="283"/>
                </a:lnTo>
                <a:lnTo>
                  <a:pt x="7622" y="212"/>
                </a:lnTo>
                <a:lnTo>
                  <a:pt x="7340" y="142"/>
                </a:lnTo>
                <a:lnTo>
                  <a:pt x="7034" y="71"/>
                </a:lnTo>
                <a:lnTo>
                  <a:pt x="6728" y="47"/>
                </a:lnTo>
                <a:lnTo>
                  <a:pt x="6422" y="24"/>
                </a:lnTo>
                <a:lnTo>
                  <a:pt x="6093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7" name="Google Shape;217;p12"/>
          <p:cNvSpPr txBox="1">
            <a:spLocks noGrp="1"/>
          </p:cNvSpPr>
          <p:nvPr>
            <p:ph type="title"/>
          </p:nvPr>
        </p:nvSpPr>
        <p:spPr>
          <a:xfrm>
            <a:off x="1069950" y="539500"/>
            <a:ext cx="7004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8" name="Google Shape;218;p12"/>
          <p:cNvSpPr txBox="1">
            <a:spLocks noGrp="1"/>
          </p:cNvSpPr>
          <p:nvPr>
            <p:ph type="body" idx="1"/>
          </p:nvPr>
        </p:nvSpPr>
        <p:spPr>
          <a:xfrm>
            <a:off x="1069850" y="3075093"/>
            <a:ext cx="2097900" cy="120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9" name="Google Shape;219;p12"/>
          <p:cNvSpPr txBox="1">
            <a:spLocks noGrp="1"/>
          </p:cNvSpPr>
          <p:nvPr>
            <p:ph type="body" idx="2"/>
          </p:nvPr>
        </p:nvSpPr>
        <p:spPr>
          <a:xfrm>
            <a:off x="5971051" y="3075093"/>
            <a:ext cx="2103000" cy="120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20" name="Google Shape;220;p12"/>
          <p:cNvSpPr txBox="1">
            <a:spLocks noGrp="1"/>
          </p:cNvSpPr>
          <p:nvPr>
            <p:ph type="subTitle" idx="3"/>
          </p:nvPr>
        </p:nvSpPr>
        <p:spPr>
          <a:xfrm>
            <a:off x="1075030" y="2640582"/>
            <a:ext cx="2097900" cy="41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 b="1"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221" name="Google Shape;221;p12"/>
          <p:cNvSpPr txBox="1">
            <a:spLocks noGrp="1"/>
          </p:cNvSpPr>
          <p:nvPr>
            <p:ph type="subTitle" idx="4"/>
          </p:nvPr>
        </p:nvSpPr>
        <p:spPr>
          <a:xfrm>
            <a:off x="5970963" y="2640582"/>
            <a:ext cx="2103000" cy="41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 b="1"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222" name="Google Shape;222;p12"/>
          <p:cNvSpPr/>
          <p:nvPr/>
        </p:nvSpPr>
        <p:spPr>
          <a:xfrm>
            <a:off x="8436352" y="1844575"/>
            <a:ext cx="235754" cy="239179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3" name="Google Shape;223;p12"/>
          <p:cNvSpPr/>
          <p:nvPr/>
        </p:nvSpPr>
        <p:spPr>
          <a:xfrm>
            <a:off x="301893" y="1396814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" name="Google Shape;224;p12"/>
          <p:cNvSpPr/>
          <p:nvPr/>
        </p:nvSpPr>
        <p:spPr>
          <a:xfrm>
            <a:off x="500354" y="4481753"/>
            <a:ext cx="472080" cy="478402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5" name="Google Shape;225;p12"/>
          <p:cNvSpPr/>
          <p:nvPr/>
        </p:nvSpPr>
        <p:spPr>
          <a:xfrm>
            <a:off x="8610299" y="2366100"/>
            <a:ext cx="405412" cy="411304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6" name="Google Shape;226;p12"/>
          <p:cNvSpPr txBox="1">
            <a:spLocks noGrp="1"/>
          </p:cNvSpPr>
          <p:nvPr>
            <p:ph type="body" idx="5"/>
          </p:nvPr>
        </p:nvSpPr>
        <p:spPr>
          <a:xfrm>
            <a:off x="3520488" y="3075093"/>
            <a:ext cx="2103000" cy="120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27" name="Google Shape;227;p12"/>
          <p:cNvSpPr txBox="1">
            <a:spLocks noGrp="1"/>
          </p:cNvSpPr>
          <p:nvPr>
            <p:ph type="subTitle" idx="6"/>
          </p:nvPr>
        </p:nvSpPr>
        <p:spPr>
          <a:xfrm>
            <a:off x="3520400" y="2640582"/>
            <a:ext cx="2103000" cy="41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 b="1"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SECTION_HEADER_1">
    <p:spTree>
      <p:nvGrpSpPr>
        <p:cNvPr id="1" name="Shape 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" name="Google Shape;229;p13"/>
          <p:cNvSpPr/>
          <p:nvPr/>
        </p:nvSpPr>
        <p:spPr>
          <a:xfrm>
            <a:off x="5130576" y="811849"/>
            <a:ext cx="3487747" cy="3519830"/>
          </a:xfrm>
          <a:custGeom>
            <a:avLst/>
            <a:gdLst/>
            <a:ahLst/>
            <a:cxnLst/>
            <a:rect l="l" t="t" r="r" b="b"/>
            <a:pathLst>
              <a:path w="38699" h="38722" extrusionOk="0">
                <a:moveTo>
                  <a:pt x="19361" y="0"/>
                </a:moveTo>
                <a:lnTo>
                  <a:pt x="18350" y="24"/>
                </a:lnTo>
                <a:lnTo>
                  <a:pt x="17362" y="94"/>
                </a:lnTo>
                <a:lnTo>
                  <a:pt x="16397" y="235"/>
                </a:lnTo>
                <a:lnTo>
                  <a:pt x="15456" y="400"/>
                </a:lnTo>
                <a:lnTo>
                  <a:pt x="14515" y="612"/>
                </a:lnTo>
                <a:lnTo>
                  <a:pt x="13598" y="871"/>
                </a:lnTo>
                <a:lnTo>
                  <a:pt x="12704" y="1176"/>
                </a:lnTo>
                <a:lnTo>
                  <a:pt x="11810" y="1529"/>
                </a:lnTo>
                <a:lnTo>
                  <a:pt x="10963" y="1906"/>
                </a:lnTo>
                <a:lnTo>
                  <a:pt x="10116" y="2329"/>
                </a:lnTo>
                <a:lnTo>
                  <a:pt x="9316" y="2800"/>
                </a:lnTo>
                <a:lnTo>
                  <a:pt x="8517" y="3317"/>
                </a:lnTo>
                <a:lnTo>
                  <a:pt x="7764" y="3858"/>
                </a:lnTo>
                <a:lnTo>
                  <a:pt x="7034" y="4423"/>
                </a:lnTo>
                <a:lnTo>
                  <a:pt x="6329" y="5034"/>
                </a:lnTo>
                <a:lnTo>
                  <a:pt x="5670" y="5670"/>
                </a:lnTo>
                <a:lnTo>
                  <a:pt x="5011" y="6352"/>
                </a:lnTo>
                <a:lnTo>
                  <a:pt x="4423" y="7034"/>
                </a:lnTo>
                <a:lnTo>
                  <a:pt x="3835" y="7787"/>
                </a:lnTo>
                <a:lnTo>
                  <a:pt x="3294" y="8540"/>
                </a:lnTo>
                <a:lnTo>
                  <a:pt x="2800" y="9316"/>
                </a:lnTo>
                <a:lnTo>
                  <a:pt x="2330" y="10139"/>
                </a:lnTo>
                <a:lnTo>
                  <a:pt x="1906" y="10963"/>
                </a:lnTo>
                <a:lnTo>
                  <a:pt x="1506" y="11833"/>
                </a:lnTo>
                <a:lnTo>
                  <a:pt x="1177" y="12703"/>
                </a:lnTo>
                <a:lnTo>
                  <a:pt x="871" y="13597"/>
                </a:lnTo>
                <a:lnTo>
                  <a:pt x="612" y="14515"/>
                </a:lnTo>
                <a:lnTo>
                  <a:pt x="377" y="15456"/>
                </a:lnTo>
                <a:lnTo>
                  <a:pt x="212" y="16420"/>
                </a:lnTo>
                <a:lnTo>
                  <a:pt x="95" y="17385"/>
                </a:lnTo>
                <a:lnTo>
                  <a:pt x="24" y="18373"/>
                </a:lnTo>
                <a:lnTo>
                  <a:pt x="1" y="19361"/>
                </a:lnTo>
                <a:lnTo>
                  <a:pt x="24" y="20349"/>
                </a:lnTo>
                <a:lnTo>
                  <a:pt x="95" y="21337"/>
                </a:lnTo>
                <a:lnTo>
                  <a:pt x="212" y="22301"/>
                </a:lnTo>
                <a:lnTo>
                  <a:pt x="377" y="23266"/>
                </a:lnTo>
                <a:lnTo>
                  <a:pt x="612" y="24207"/>
                </a:lnTo>
                <a:lnTo>
                  <a:pt x="871" y="25124"/>
                </a:lnTo>
                <a:lnTo>
                  <a:pt x="1177" y="26018"/>
                </a:lnTo>
                <a:lnTo>
                  <a:pt x="1506" y="26889"/>
                </a:lnTo>
                <a:lnTo>
                  <a:pt x="1906" y="27759"/>
                </a:lnTo>
                <a:lnTo>
                  <a:pt x="2330" y="28582"/>
                </a:lnTo>
                <a:lnTo>
                  <a:pt x="2800" y="29406"/>
                </a:lnTo>
                <a:lnTo>
                  <a:pt x="3294" y="30182"/>
                </a:lnTo>
                <a:lnTo>
                  <a:pt x="3835" y="30935"/>
                </a:lnTo>
                <a:lnTo>
                  <a:pt x="4423" y="31664"/>
                </a:lnTo>
                <a:lnTo>
                  <a:pt x="5011" y="32370"/>
                </a:lnTo>
                <a:lnTo>
                  <a:pt x="5670" y="33052"/>
                </a:lnTo>
                <a:lnTo>
                  <a:pt x="6329" y="33687"/>
                </a:lnTo>
                <a:lnTo>
                  <a:pt x="7034" y="34299"/>
                </a:lnTo>
                <a:lnTo>
                  <a:pt x="7764" y="34863"/>
                </a:lnTo>
                <a:lnTo>
                  <a:pt x="8517" y="35404"/>
                </a:lnTo>
                <a:lnTo>
                  <a:pt x="9316" y="35922"/>
                </a:lnTo>
                <a:lnTo>
                  <a:pt x="10116" y="36369"/>
                </a:lnTo>
                <a:lnTo>
                  <a:pt x="10963" y="36816"/>
                </a:lnTo>
                <a:lnTo>
                  <a:pt x="11810" y="37192"/>
                </a:lnTo>
                <a:lnTo>
                  <a:pt x="12704" y="37545"/>
                </a:lnTo>
                <a:lnTo>
                  <a:pt x="13598" y="37851"/>
                </a:lnTo>
                <a:lnTo>
                  <a:pt x="14515" y="38110"/>
                </a:lnTo>
                <a:lnTo>
                  <a:pt x="15456" y="38321"/>
                </a:lnTo>
                <a:lnTo>
                  <a:pt x="16397" y="38486"/>
                </a:lnTo>
                <a:lnTo>
                  <a:pt x="17362" y="38627"/>
                </a:lnTo>
                <a:lnTo>
                  <a:pt x="18350" y="38698"/>
                </a:lnTo>
                <a:lnTo>
                  <a:pt x="19361" y="38721"/>
                </a:lnTo>
                <a:lnTo>
                  <a:pt x="20349" y="38698"/>
                </a:lnTo>
                <a:lnTo>
                  <a:pt x="21337" y="38627"/>
                </a:lnTo>
                <a:lnTo>
                  <a:pt x="22302" y="38486"/>
                </a:lnTo>
                <a:lnTo>
                  <a:pt x="23243" y="38321"/>
                </a:lnTo>
                <a:lnTo>
                  <a:pt x="24184" y="38110"/>
                </a:lnTo>
                <a:lnTo>
                  <a:pt x="25101" y="37851"/>
                </a:lnTo>
                <a:lnTo>
                  <a:pt x="25995" y="37545"/>
                </a:lnTo>
                <a:lnTo>
                  <a:pt x="26889" y="37192"/>
                </a:lnTo>
                <a:lnTo>
                  <a:pt x="27736" y="36816"/>
                </a:lnTo>
                <a:lnTo>
                  <a:pt x="28583" y="36369"/>
                </a:lnTo>
                <a:lnTo>
                  <a:pt x="29383" y="35922"/>
                </a:lnTo>
                <a:lnTo>
                  <a:pt x="30182" y="35404"/>
                </a:lnTo>
                <a:lnTo>
                  <a:pt x="30935" y="34863"/>
                </a:lnTo>
                <a:lnTo>
                  <a:pt x="31664" y="34299"/>
                </a:lnTo>
                <a:lnTo>
                  <a:pt x="32370" y="33687"/>
                </a:lnTo>
                <a:lnTo>
                  <a:pt x="33029" y="33052"/>
                </a:lnTo>
                <a:lnTo>
                  <a:pt x="33688" y="32370"/>
                </a:lnTo>
                <a:lnTo>
                  <a:pt x="34299" y="31664"/>
                </a:lnTo>
                <a:lnTo>
                  <a:pt x="34864" y="30935"/>
                </a:lnTo>
                <a:lnTo>
                  <a:pt x="35405" y="30182"/>
                </a:lnTo>
                <a:lnTo>
                  <a:pt x="35899" y="29406"/>
                </a:lnTo>
                <a:lnTo>
                  <a:pt x="36369" y="28582"/>
                </a:lnTo>
                <a:lnTo>
                  <a:pt x="36793" y="27759"/>
                </a:lnTo>
                <a:lnTo>
                  <a:pt x="37193" y="26889"/>
                </a:lnTo>
                <a:lnTo>
                  <a:pt x="37522" y="26018"/>
                </a:lnTo>
                <a:lnTo>
                  <a:pt x="37828" y="25124"/>
                </a:lnTo>
                <a:lnTo>
                  <a:pt x="38110" y="24207"/>
                </a:lnTo>
                <a:lnTo>
                  <a:pt x="38322" y="23266"/>
                </a:lnTo>
                <a:lnTo>
                  <a:pt x="38486" y="22301"/>
                </a:lnTo>
                <a:lnTo>
                  <a:pt x="38604" y="21337"/>
                </a:lnTo>
                <a:lnTo>
                  <a:pt x="38675" y="20349"/>
                </a:lnTo>
                <a:lnTo>
                  <a:pt x="38698" y="19361"/>
                </a:lnTo>
                <a:lnTo>
                  <a:pt x="38675" y="18373"/>
                </a:lnTo>
                <a:lnTo>
                  <a:pt x="38604" y="17385"/>
                </a:lnTo>
                <a:lnTo>
                  <a:pt x="38486" y="16420"/>
                </a:lnTo>
                <a:lnTo>
                  <a:pt x="38322" y="15456"/>
                </a:lnTo>
                <a:lnTo>
                  <a:pt x="38110" y="14515"/>
                </a:lnTo>
                <a:lnTo>
                  <a:pt x="37828" y="13597"/>
                </a:lnTo>
                <a:lnTo>
                  <a:pt x="37522" y="12703"/>
                </a:lnTo>
                <a:lnTo>
                  <a:pt x="37193" y="11833"/>
                </a:lnTo>
                <a:lnTo>
                  <a:pt x="36793" y="10963"/>
                </a:lnTo>
                <a:lnTo>
                  <a:pt x="36369" y="10139"/>
                </a:lnTo>
                <a:lnTo>
                  <a:pt x="35899" y="9316"/>
                </a:lnTo>
                <a:lnTo>
                  <a:pt x="35405" y="8540"/>
                </a:lnTo>
                <a:lnTo>
                  <a:pt x="34864" y="7787"/>
                </a:lnTo>
                <a:lnTo>
                  <a:pt x="34299" y="7034"/>
                </a:lnTo>
                <a:lnTo>
                  <a:pt x="33688" y="6352"/>
                </a:lnTo>
                <a:lnTo>
                  <a:pt x="33029" y="5670"/>
                </a:lnTo>
                <a:lnTo>
                  <a:pt x="32370" y="5034"/>
                </a:lnTo>
                <a:lnTo>
                  <a:pt x="31664" y="4423"/>
                </a:lnTo>
                <a:lnTo>
                  <a:pt x="30935" y="3858"/>
                </a:lnTo>
                <a:lnTo>
                  <a:pt x="30182" y="3317"/>
                </a:lnTo>
                <a:lnTo>
                  <a:pt x="29383" y="2800"/>
                </a:lnTo>
                <a:lnTo>
                  <a:pt x="28583" y="2329"/>
                </a:lnTo>
                <a:lnTo>
                  <a:pt x="27736" y="1906"/>
                </a:lnTo>
                <a:lnTo>
                  <a:pt x="26889" y="1529"/>
                </a:lnTo>
                <a:lnTo>
                  <a:pt x="25995" y="1176"/>
                </a:lnTo>
                <a:lnTo>
                  <a:pt x="25101" y="871"/>
                </a:lnTo>
                <a:lnTo>
                  <a:pt x="24184" y="612"/>
                </a:lnTo>
                <a:lnTo>
                  <a:pt x="23243" y="400"/>
                </a:lnTo>
                <a:lnTo>
                  <a:pt x="22302" y="235"/>
                </a:lnTo>
                <a:lnTo>
                  <a:pt x="21337" y="94"/>
                </a:lnTo>
                <a:lnTo>
                  <a:pt x="20349" y="24"/>
                </a:lnTo>
                <a:lnTo>
                  <a:pt x="19361" y="0"/>
                </a:lnTo>
                <a:close/>
              </a:path>
            </a:pathLst>
          </a:custGeom>
          <a:noFill/>
          <a:ln w="28575" cap="flat" cmpd="sng">
            <a:solidFill>
              <a:schemeClr val="lt2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1" name="Google Shape;231;p13"/>
          <p:cNvSpPr/>
          <p:nvPr/>
        </p:nvSpPr>
        <p:spPr>
          <a:xfrm>
            <a:off x="277529" y="240250"/>
            <a:ext cx="571428" cy="550499"/>
          </a:xfrm>
          <a:custGeom>
            <a:avLst/>
            <a:gdLst/>
            <a:ahLst/>
            <a:cxnLst/>
            <a:rect l="l" t="t" r="r" b="b"/>
            <a:pathLst>
              <a:path w="12210" h="12234" extrusionOk="0">
                <a:moveTo>
                  <a:pt x="6093" y="0"/>
                </a:moveTo>
                <a:lnTo>
                  <a:pt x="5787" y="24"/>
                </a:lnTo>
                <a:lnTo>
                  <a:pt x="5482" y="47"/>
                </a:lnTo>
                <a:lnTo>
                  <a:pt x="5176" y="71"/>
                </a:lnTo>
                <a:lnTo>
                  <a:pt x="4870" y="142"/>
                </a:lnTo>
                <a:lnTo>
                  <a:pt x="4564" y="212"/>
                </a:lnTo>
                <a:lnTo>
                  <a:pt x="4282" y="283"/>
                </a:lnTo>
                <a:lnTo>
                  <a:pt x="3999" y="377"/>
                </a:lnTo>
                <a:lnTo>
                  <a:pt x="3717" y="494"/>
                </a:lnTo>
                <a:lnTo>
                  <a:pt x="3458" y="612"/>
                </a:lnTo>
                <a:lnTo>
                  <a:pt x="3200" y="753"/>
                </a:lnTo>
                <a:lnTo>
                  <a:pt x="2941" y="894"/>
                </a:lnTo>
                <a:lnTo>
                  <a:pt x="2682" y="1059"/>
                </a:lnTo>
                <a:lnTo>
                  <a:pt x="2212" y="1412"/>
                </a:lnTo>
                <a:lnTo>
                  <a:pt x="1788" y="1788"/>
                </a:lnTo>
                <a:lnTo>
                  <a:pt x="1388" y="2235"/>
                </a:lnTo>
                <a:lnTo>
                  <a:pt x="1035" y="2706"/>
                </a:lnTo>
                <a:lnTo>
                  <a:pt x="871" y="2941"/>
                </a:lnTo>
                <a:lnTo>
                  <a:pt x="730" y="3200"/>
                </a:lnTo>
                <a:lnTo>
                  <a:pt x="588" y="3458"/>
                </a:lnTo>
                <a:lnTo>
                  <a:pt x="471" y="3741"/>
                </a:lnTo>
                <a:lnTo>
                  <a:pt x="353" y="4023"/>
                </a:lnTo>
                <a:lnTo>
                  <a:pt x="259" y="4305"/>
                </a:lnTo>
                <a:lnTo>
                  <a:pt x="189" y="4588"/>
                </a:lnTo>
                <a:lnTo>
                  <a:pt x="118" y="4893"/>
                </a:lnTo>
                <a:lnTo>
                  <a:pt x="71" y="5176"/>
                </a:lnTo>
                <a:lnTo>
                  <a:pt x="24" y="5482"/>
                </a:lnTo>
                <a:lnTo>
                  <a:pt x="0" y="5811"/>
                </a:lnTo>
                <a:lnTo>
                  <a:pt x="0" y="6117"/>
                </a:lnTo>
                <a:lnTo>
                  <a:pt x="0" y="6423"/>
                </a:lnTo>
                <a:lnTo>
                  <a:pt x="24" y="6752"/>
                </a:lnTo>
                <a:lnTo>
                  <a:pt x="71" y="7058"/>
                </a:lnTo>
                <a:lnTo>
                  <a:pt x="118" y="7340"/>
                </a:lnTo>
                <a:lnTo>
                  <a:pt x="189" y="7646"/>
                </a:lnTo>
                <a:lnTo>
                  <a:pt x="259" y="7928"/>
                </a:lnTo>
                <a:lnTo>
                  <a:pt x="353" y="8210"/>
                </a:lnTo>
                <a:lnTo>
                  <a:pt x="471" y="8493"/>
                </a:lnTo>
                <a:lnTo>
                  <a:pt x="588" y="8775"/>
                </a:lnTo>
                <a:lnTo>
                  <a:pt x="730" y="9034"/>
                </a:lnTo>
                <a:lnTo>
                  <a:pt x="871" y="9293"/>
                </a:lnTo>
                <a:lnTo>
                  <a:pt x="1035" y="9528"/>
                </a:lnTo>
                <a:lnTo>
                  <a:pt x="1388" y="9998"/>
                </a:lnTo>
                <a:lnTo>
                  <a:pt x="1788" y="10445"/>
                </a:lnTo>
                <a:lnTo>
                  <a:pt x="2212" y="10822"/>
                </a:lnTo>
                <a:lnTo>
                  <a:pt x="2682" y="11174"/>
                </a:lnTo>
                <a:lnTo>
                  <a:pt x="2941" y="11339"/>
                </a:lnTo>
                <a:lnTo>
                  <a:pt x="3200" y="11480"/>
                </a:lnTo>
                <a:lnTo>
                  <a:pt x="3458" y="11621"/>
                </a:lnTo>
                <a:lnTo>
                  <a:pt x="3717" y="11739"/>
                </a:lnTo>
                <a:lnTo>
                  <a:pt x="3999" y="11857"/>
                </a:lnTo>
                <a:lnTo>
                  <a:pt x="4282" y="11951"/>
                </a:lnTo>
                <a:lnTo>
                  <a:pt x="4564" y="12045"/>
                </a:lnTo>
                <a:lnTo>
                  <a:pt x="4870" y="12092"/>
                </a:lnTo>
                <a:lnTo>
                  <a:pt x="5176" y="12162"/>
                </a:lnTo>
                <a:lnTo>
                  <a:pt x="5482" y="12186"/>
                </a:lnTo>
                <a:lnTo>
                  <a:pt x="5787" y="12210"/>
                </a:lnTo>
                <a:lnTo>
                  <a:pt x="6093" y="12233"/>
                </a:lnTo>
                <a:lnTo>
                  <a:pt x="6422" y="12210"/>
                </a:lnTo>
                <a:lnTo>
                  <a:pt x="6728" y="12186"/>
                </a:lnTo>
                <a:lnTo>
                  <a:pt x="7034" y="12162"/>
                </a:lnTo>
                <a:lnTo>
                  <a:pt x="7340" y="12092"/>
                </a:lnTo>
                <a:lnTo>
                  <a:pt x="7622" y="12045"/>
                </a:lnTo>
                <a:lnTo>
                  <a:pt x="7905" y="11951"/>
                </a:lnTo>
                <a:lnTo>
                  <a:pt x="8210" y="11857"/>
                </a:lnTo>
                <a:lnTo>
                  <a:pt x="8469" y="11739"/>
                </a:lnTo>
                <a:lnTo>
                  <a:pt x="8751" y="11621"/>
                </a:lnTo>
                <a:lnTo>
                  <a:pt x="9010" y="11480"/>
                </a:lnTo>
                <a:lnTo>
                  <a:pt x="9269" y="11339"/>
                </a:lnTo>
                <a:lnTo>
                  <a:pt x="9504" y="11174"/>
                </a:lnTo>
                <a:lnTo>
                  <a:pt x="9975" y="10822"/>
                </a:lnTo>
                <a:lnTo>
                  <a:pt x="10422" y="10445"/>
                </a:lnTo>
                <a:lnTo>
                  <a:pt x="10822" y="9998"/>
                </a:lnTo>
                <a:lnTo>
                  <a:pt x="11174" y="9528"/>
                </a:lnTo>
                <a:lnTo>
                  <a:pt x="11316" y="9293"/>
                </a:lnTo>
                <a:lnTo>
                  <a:pt x="11480" y="9034"/>
                </a:lnTo>
                <a:lnTo>
                  <a:pt x="11598" y="8775"/>
                </a:lnTo>
                <a:lnTo>
                  <a:pt x="11715" y="8493"/>
                </a:lnTo>
                <a:lnTo>
                  <a:pt x="11833" y="8210"/>
                </a:lnTo>
                <a:lnTo>
                  <a:pt x="11927" y="7928"/>
                </a:lnTo>
                <a:lnTo>
                  <a:pt x="12021" y="7646"/>
                </a:lnTo>
                <a:lnTo>
                  <a:pt x="12092" y="7340"/>
                </a:lnTo>
                <a:lnTo>
                  <a:pt x="12139" y="7058"/>
                </a:lnTo>
                <a:lnTo>
                  <a:pt x="12186" y="6752"/>
                </a:lnTo>
                <a:lnTo>
                  <a:pt x="12209" y="6423"/>
                </a:lnTo>
                <a:lnTo>
                  <a:pt x="12209" y="6117"/>
                </a:lnTo>
                <a:lnTo>
                  <a:pt x="12209" y="5811"/>
                </a:lnTo>
                <a:lnTo>
                  <a:pt x="12186" y="5482"/>
                </a:lnTo>
                <a:lnTo>
                  <a:pt x="12139" y="5176"/>
                </a:lnTo>
                <a:lnTo>
                  <a:pt x="12092" y="4893"/>
                </a:lnTo>
                <a:lnTo>
                  <a:pt x="12021" y="4588"/>
                </a:lnTo>
                <a:lnTo>
                  <a:pt x="11927" y="4305"/>
                </a:lnTo>
                <a:lnTo>
                  <a:pt x="11833" y="4023"/>
                </a:lnTo>
                <a:lnTo>
                  <a:pt x="11715" y="3741"/>
                </a:lnTo>
                <a:lnTo>
                  <a:pt x="11598" y="3458"/>
                </a:lnTo>
                <a:lnTo>
                  <a:pt x="11480" y="3200"/>
                </a:lnTo>
                <a:lnTo>
                  <a:pt x="11316" y="2941"/>
                </a:lnTo>
                <a:lnTo>
                  <a:pt x="11174" y="2706"/>
                </a:lnTo>
                <a:lnTo>
                  <a:pt x="10822" y="2235"/>
                </a:lnTo>
                <a:lnTo>
                  <a:pt x="10422" y="1788"/>
                </a:lnTo>
                <a:lnTo>
                  <a:pt x="9975" y="1412"/>
                </a:lnTo>
                <a:lnTo>
                  <a:pt x="9504" y="1059"/>
                </a:lnTo>
                <a:lnTo>
                  <a:pt x="9269" y="894"/>
                </a:lnTo>
                <a:lnTo>
                  <a:pt x="9010" y="753"/>
                </a:lnTo>
                <a:lnTo>
                  <a:pt x="8751" y="612"/>
                </a:lnTo>
                <a:lnTo>
                  <a:pt x="8469" y="494"/>
                </a:lnTo>
                <a:lnTo>
                  <a:pt x="8210" y="377"/>
                </a:lnTo>
                <a:lnTo>
                  <a:pt x="7905" y="283"/>
                </a:lnTo>
                <a:lnTo>
                  <a:pt x="7622" y="212"/>
                </a:lnTo>
                <a:lnTo>
                  <a:pt x="7340" y="142"/>
                </a:lnTo>
                <a:lnTo>
                  <a:pt x="7034" y="71"/>
                </a:lnTo>
                <a:lnTo>
                  <a:pt x="6728" y="47"/>
                </a:lnTo>
                <a:lnTo>
                  <a:pt x="6422" y="24"/>
                </a:lnTo>
                <a:lnTo>
                  <a:pt x="6093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2" name="Google Shape;232;p13"/>
          <p:cNvSpPr/>
          <p:nvPr/>
        </p:nvSpPr>
        <p:spPr>
          <a:xfrm>
            <a:off x="8443131" y="312091"/>
            <a:ext cx="398229" cy="406811"/>
          </a:xfrm>
          <a:custGeom>
            <a:avLst/>
            <a:gdLst/>
            <a:ahLst/>
            <a:cxnLst/>
            <a:rect l="l" t="t" r="r" b="b"/>
            <a:pathLst>
              <a:path w="12210" h="12234" extrusionOk="0">
                <a:moveTo>
                  <a:pt x="6093" y="0"/>
                </a:moveTo>
                <a:lnTo>
                  <a:pt x="5787" y="24"/>
                </a:lnTo>
                <a:lnTo>
                  <a:pt x="5482" y="47"/>
                </a:lnTo>
                <a:lnTo>
                  <a:pt x="5176" y="71"/>
                </a:lnTo>
                <a:lnTo>
                  <a:pt x="4870" y="142"/>
                </a:lnTo>
                <a:lnTo>
                  <a:pt x="4564" y="212"/>
                </a:lnTo>
                <a:lnTo>
                  <a:pt x="4282" y="283"/>
                </a:lnTo>
                <a:lnTo>
                  <a:pt x="3999" y="377"/>
                </a:lnTo>
                <a:lnTo>
                  <a:pt x="3717" y="494"/>
                </a:lnTo>
                <a:lnTo>
                  <a:pt x="3458" y="612"/>
                </a:lnTo>
                <a:lnTo>
                  <a:pt x="3200" y="753"/>
                </a:lnTo>
                <a:lnTo>
                  <a:pt x="2941" y="894"/>
                </a:lnTo>
                <a:lnTo>
                  <a:pt x="2682" y="1059"/>
                </a:lnTo>
                <a:lnTo>
                  <a:pt x="2212" y="1412"/>
                </a:lnTo>
                <a:lnTo>
                  <a:pt x="1788" y="1788"/>
                </a:lnTo>
                <a:lnTo>
                  <a:pt x="1388" y="2235"/>
                </a:lnTo>
                <a:lnTo>
                  <a:pt x="1035" y="2706"/>
                </a:lnTo>
                <a:lnTo>
                  <a:pt x="871" y="2941"/>
                </a:lnTo>
                <a:lnTo>
                  <a:pt x="730" y="3200"/>
                </a:lnTo>
                <a:lnTo>
                  <a:pt x="588" y="3458"/>
                </a:lnTo>
                <a:lnTo>
                  <a:pt x="471" y="3741"/>
                </a:lnTo>
                <a:lnTo>
                  <a:pt x="353" y="4023"/>
                </a:lnTo>
                <a:lnTo>
                  <a:pt x="259" y="4305"/>
                </a:lnTo>
                <a:lnTo>
                  <a:pt x="189" y="4588"/>
                </a:lnTo>
                <a:lnTo>
                  <a:pt x="118" y="4893"/>
                </a:lnTo>
                <a:lnTo>
                  <a:pt x="71" y="5176"/>
                </a:lnTo>
                <a:lnTo>
                  <a:pt x="24" y="5482"/>
                </a:lnTo>
                <a:lnTo>
                  <a:pt x="0" y="5811"/>
                </a:lnTo>
                <a:lnTo>
                  <a:pt x="0" y="6117"/>
                </a:lnTo>
                <a:lnTo>
                  <a:pt x="0" y="6423"/>
                </a:lnTo>
                <a:lnTo>
                  <a:pt x="24" y="6752"/>
                </a:lnTo>
                <a:lnTo>
                  <a:pt x="71" y="7058"/>
                </a:lnTo>
                <a:lnTo>
                  <a:pt x="118" y="7340"/>
                </a:lnTo>
                <a:lnTo>
                  <a:pt x="189" y="7646"/>
                </a:lnTo>
                <a:lnTo>
                  <a:pt x="259" y="7928"/>
                </a:lnTo>
                <a:lnTo>
                  <a:pt x="353" y="8210"/>
                </a:lnTo>
                <a:lnTo>
                  <a:pt x="471" y="8493"/>
                </a:lnTo>
                <a:lnTo>
                  <a:pt x="588" y="8775"/>
                </a:lnTo>
                <a:lnTo>
                  <a:pt x="730" y="9034"/>
                </a:lnTo>
                <a:lnTo>
                  <a:pt x="871" y="9293"/>
                </a:lnTo>
                <a:lnTo>
                  <a:pt x="1035" y="9528"/>
                </a:lnTo>
                <a:lnTo>
                  <a:pt x="1388" y="9998"/>
                </a:lnTo>
                <a:lnTo>
                  <a:pt x="1788" y="10445"/>
                </a:lnTo>
                <a:lnTo>
                  <a:pt x="2212" y="10822"/>
                </a:lnTo>
                <a:lnTo>
                  <a:pt x="2682" y="11174"/>
                </a:lnTo>
                <a:lnTo>
                  <a:pt x="2941" y="11339"/>
                </a:lnTo>
                <a:lnTo>
                  <a:pt x="3200" y="11480"/>
                </a:lnTo>
                <a:lnTo>
                  <a:pt x="3458" y="11621"/>
                </a:lnTo>
                <a:lnTo>
                  <a:pt x="3717" y="11739"/>
                </a:lnTo>
                <a:lnTo>
                  <a:pt x="3999" y="11857"/>
                </a:lnTo>
                <a:lnTo>
                  <a:pt x="4282" y="11951"/>
                </a:lnTo>
                <a:lnTo>
                  <a:pt x="4564" y="12045"/>
                </a:lnTo>
                <a:lnTo>
                  <a:pt x="4870" y="12092"/>
                </a:lnTo>
                <a:lnTo>
                  <a:pt x="5176" y="12162"/>
                </a:lnTo>
                <a:lnTo>
                  <a:pt x="5482" y="12186"/>
                </a:lnTo>
                <a:lnTo>
                  <a:pt x="5787" y="12210"/>
                </a:lnTo>
                <a:lnTo>
                  <a:pt x="6093" y="12233"/>
                </a:lnTo>
                <a:lnTo>
                  <a:pt x="6422" y="12210"/>
                </a:lnTo>
                <a:lnTo>
                  <a:pt x="6728" y="12186"/>
                </a:lnTo>
                <a:lnTo>
                  <a:pt x="7034" y="12162"/>
                </a:lnTo>
                <a:lnTo>
                  <a:pt x="7340" y="12092"/>
                </a:lnTo>
                <a:lnTo>
                  <a:pt x="7622" y="12045"/>
                </a:lnTo>
                <a:lnTo>
                  <a:pt x="7905" y="11951"/>
                </a:lnTo>
                <a:lnTo>
                  <a:pt x="8210" y="11857"/>
                </a:lnTo>
                <a:lnTo>
                  <a:pt x="8469" y="11739"/>
                </a:lnTo>
                <a:lnTo>
                  <a:pt x="8751" y="11621"/>
                </a:lnTo>
                <a:lnTo>
                  <a:pt x="9010" y="11480"/>
                </a:lnTo>
                <a:lnTo>
                  <a:pt x="9269" y="11339"/>
                </a:lnTo>
                <a:lnTo>
                  <a:pt x="9504" y="11174"/>
                </a:lnTo>
                <a:lnTo>
                  <a:pt x="9975" y="10822"/>
                </a:lnTo>
                <a:lnTo>
                  <a:pt x="10422" y="10445"/>
                </a:lnTo>
                <a:lnTo>
                  <a:pt x="10822" y="9998"/>
                </a:lnTo>
                <a:lnTo>
                  <a:pt x="11174" y="9528"/>
                </a:lnTo>
                <a:lnTo>
                  <a:pt x="11316" y="9293"/>
                </a:lnTo>
                <a:lnTo>
                  <a:pt x="11480" y="9034"/>
                </a:lnTo>
                <a:lnTo>
                  <a:pt x="11598" y="8775"/>
                </a:lnTo>
                <a:lnTo>
                  <a:pt x="11715" y="8493"/>
                </a:lnTo>
                <a:lnTo>
                  <a:pt x="11833" y="8210"/>
                </a:lnTo>
                <a:lnTo>
                  <a:pt x="11927" y="7928"/>
                </a:lnTo>
                <a:lnTo>
                  <a:pt x="12021" y="7646"/>
                </a:lnTo>
                <a:lnTo>
                  <a:pt x="12092" y="7340"/>
                </a:lnTo>
                <a:lnTo>
                  <a:pt x="12139" y="7058"/>
                </a:lnTo>
                <a:lnTo>
                  <a:pt x="12186" y="6752"/>
                </a:lnTo>
                <a:lnTo>
                  <a:pt x="12209" y="6423"/>
                </a:lnTo>
                <a:lnTo>
                  <a:pt x="12209" y="6117"/>
                </a:lnTo>
                <a:lnTo>
                  <a:pt x="12209" y="5811"/>
                </a:lnTo>
                <a:lnTo>
                  <a:pt x="12186" y="5482"/>
                </a:lnTo>
                <a:lnTo>
                  <a:pt x="12139" y="5176"/>
                </a:lnTo>
                <a:lnTo>
                  <a:pt x="12092" y="4893"/>
                </a:lnTo>
                <a:lnTo>
                  <a:pt x="12021" y="4588"/>
                </a:lnTo>
                <a:lnTo>
                  <a:pt x="11927" y="4305"/>
                </a:lnTo>
                <a:lnTo>
                  <a:pt x="11833" y="4023"/>
                </a:lnTo>
                <a:lnTo>
                  <a:pt x="11715" y="3741"/>
                </a:lnTo>
                <a:lnTo>
                  <a:pt x="11598" y="3458"/>
                </a:lnTo>
                <a:lnTo>
                  <a:pt x="11480" y="3200"/>
                </a:lnTo>
                <a:lnTo>
                  <a:pt x="11316" y="2941"/>
                </a:lnTo>
                <a:lnTo>
                  <a:pt x="11174" y="2706"/>
                </a:lnTo>
                <a:lnTo>
                  <a:pt x="10822" y="2235"/>
                </a:lnTo>
                <a:lnTo>
                  <a:pt x="10422" y="1788"/>
                </a:lnTo>
                <a:lnTo>
                  <a:pt x="9975" y="1412"/>
                </a:lnTo>
                <a:lnTo>
                  <a:pt x="9504" y="1059"/>
                </a:lnTo>
                <a:lnTo>
                  <a:pt x="9269" y="894"/>
                </a:lnTo>
                <a:lnTo>
                  <a:pt x="9010" y="753"/>
                </a:lnTo>
                <a:lnTo>
                  <a:pt x="8751" y="612"/>
                </a:lnTo>
                <a:lnTo>
                  <a:pt x="8469" y="494"/>
                </a:lnTo>
                <a:lnTo>
                  <a:pt x="8210" y="377"/>
                </a:lnTo>
                <a:lnTo>
                  <a:pt x="7905" y="283"/>
                </a:lnTo>
                <a:lnTo>
                  <a:pt x="7622" y="212"/>
                </a:lnTo>
                <a:lnTo>
                  <a:pt x="7340" y="142"/>
                </a:lnTo>
                <a:lnTo>
                  <a:pt x="7034" y="71"/>
                </a:lnTo>
                <a:lnTo>
                  <a:pt x="6728" y="47"/>
                </a:lnTo>
                <a:lnTo>
                  <a:pt x="6422" y="24"/>
                </a:lnTo>
                <a:lnTo>
                  <a:pt x="6093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3" name="Google Shape;233;p13"/>
          <p:cNvSpPr/>
          <p:nvPr/>
        </p:nvSpPr>
        <p:spPr>
          <a:xfrm>
            <a:off x="277525" y="2759799"/>
            <a:ext cx="174272" cy="176600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4" name="Google Shape;234;p13"/>
          <p:cNvSpPr/>
          <p:nvPr/>
        </p:nvSpPr>
        <p:spPr>
          <a:xfrm>
            <a:off x="1607326" y="4453400"/>
            <a:ext cx="394399" cy="399698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5" name="Google Shape;235;p13"/>
          <p:cNvSpPr txBox="1">
            <a:spLocks noGrp="1"/>
          </p:cNvSpPr>
          <p:nvPr>
            <p:ph type="title"/>
          </p:nvPr>
        </p:nvSpPr>
        <p:spPr>
          <a:xfrm>
            <a:off x="721525" y="3242325"/>
            <a:ext cx="3764100" cy="55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Font typeface="Raleway"/>
              <a:buNone/>
              <a:defRPr sz="1800" b="1"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Font typeface="Raleway"/>
              <a:buNone/>
              <a:defRPr sz="1800" b="1"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Font typeface="Raleway"/>
              <a:buNone/>
              <a:defRPr sz="1800" b="1"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Font typeface="Raleway"/>
              <a:buNone/>
              <a:defRPr sz="1800" b="1"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Font typeface="Raleway"/>
              <a:buNone/>
              <a:defRPr sz="1800" b="1"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Font typeface="Raleway"/>
              <a:buNone/>
              <a:defRPr sz="1800" b="1"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Font typeface="Raleway"/>
              <a:buNone/>
              <a:defRPr sz="1800" b="1"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Font typeface="Raleway"/>
              <a:buNone/>
              <a:defRPr sz="1800" b="1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236" name="Google Shape;236;p13"/>
          <p:cNvSpPr/>
          <p:nvPr/>
        </p:nvSpPr>
        <p:spPr>
          <a:xfrm>
            <a:off x="4749700" y="189249"/>
            <a:ext cx="174272" cy="176600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7" name="Google Shape;237;p13"/>
          <p:cNvSpPr/>
          <p:nvPr/>
        </p:nvSpPr>
        <p:spPr>
          <a:xfrm>
            <a:off x="8705400" y="4413324"/>
            <a:ext cx="174272" cy="176600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" name="Google Shape;238;p13"/>
          <p:cNvSpPr txBox="1">
            <a:spLocks noGrp="1"/>
          </p:cNvSpPr>
          <p:nvPr>
            <p:ph type="subTitle" idx="1"/>
          </p:nvPr>
        </p:nvSpPr>
        <p:spPr>
          <a:xfrm>
            <a:off x="721525" y="1499950"/>
            <a:ext cx="3764100" cy="174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" name="Freeform 5"/>
          <p:cNvSpPr>
            <a:spLocks/>
          </p:cNvSpPr>
          <p:nvPr userDrawn="1"/>
        </p:nvSpPr>
        <p:spPr bwMode="auto">
          <a:xfrm>
            <a:off x="-25492" y="4362846"/>
            <a:ext cx="9169491" cy="787305"/>
          </a:xfrm>
          <a:custGeom>
            <a:avLst/>
            <a:gdLst>
              <a:gd name="T0" fmla="*/ 3841 w 3841"/>
              <a:gd name="T1" fmla="*/ 315 h 315"/>
              <a:gd name="T2" fmla="*/ 0 w 3841"/>
              <a:gd name="T3" fmla="*/ 315 h 315"/>
              <a:gd name="T4" fmla="*/ 0 w 3841"/>
              <a:gd name="T5" fmla="*/ 315 h 315"/>
              <a:gd name="T6" fmla="*/ 315 w 3841"/>
              <a:gd name="T7" fmla="*/ 0 h 315"/>
              <a:gd name="T8" fmla="*/ 3527 w 3841"/>
              <a:gd name="T9" fmla="*/ 0 h 315"/>
              <a:gd name="T10" fmla="*/ 3841 w 3841"/>
              <a:gd name="T11" fmla="*/ 315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841" h="315">
                <a:moveTo>
                  <a:pt x="3841" y="315"/>
                </a:moveTo>
                <a:cubicBezTo>
                  <a:pt x="0" y="315"/>
                  <a:pt x="0" y="315"/>
                  <a:pt x="0" y="315"/>
                </a:cubicBezTo>
                <a:cubicBezTo>
                  <a:pt x="0" y="315"/>
                  <a:pt x="0" y="315"/>
                  <a:pt x="0" y="315"/>
                </a:cubicBezTo>
                <a:cubicBezTo>
                  <a:pt x="0" y="141"/>
                  <a:pt x="141" y="0"/>
                  <a:pt x="315" y="0"/>
                </a:cubicBezTo>
                <a:cubicBezTo>
                  <a:pt x="3527" y="0"/>
                  <a:pt x="3527" y="0"/>
                  <a:pt x="3527" y="0"/>
                </a:cubicBezTo>
                <a:cubicBezTo>
                  <a:pt x="3700" y="0"/>
                  <a:pt x="3841" y="141"/>
                  <a:pt x="3841" y="315"/>
                </a:cubicBezTo>
                <a:close/>
              </a:path>
            </a:pathLst>
          </a:custGeom>
          <a:solidFill>
            <a:srgbClr val="81BB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" name="Google Shape;240;p14"/>
          <p:cNvSpPr txBox="1">
            <a:spLocks noGrp="1"/>
          </p:cNvSpPr>
          <p:nvPr>
            <p:ph type="sldNum" idx="12"/>
          </p:nvPr>
        </p:nvSpPr>
        <p:spPr>
          <a:xfrm>
            <a:off x="8709208" y="4899992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‹Nº›</a:t>
            </a:fld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ONE_COLUMN_TEXT_1">
    <p:spTree>
      <p:nvGrpSpPr>
        <p:cNvPr id="1" name="Shape 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Google Shape;242;p15"/>
          <p:cNvSpPr/>
          <p:nvPr/>
        </p:nvSpPr>
        <p:spPr>
          <a:xfrm>
            <a:off x="5875925" y="125639"/>
            <a:ext cx="3109658" cy="3138321"/>
          </a:xfrm>
          <a:custGeom>
            <a:avLst/>
            <a:gdLst/>
            <a:ahLst/>
            <a:cxnLst/>
            <a:rect l="l" t="t" r="r" b="b"/>
            <a:pathLst>
              <a:path w="38699" h="38722" extrusionOk="0">
                <a:moveTo>
                  <a:pt x="19361" y="0"/>
                </a:moveTo>
                <a:lnTo>
                  <a:pt x="18350" y="24"/>
                </a:lnTo>
                <a:lnTo>
                  <a:pt x="17362" y="94"/>
                </a:lnTo>
                <a:lnTo>
                  <a:pt x="16397" y="235"/>
                </a:lnTo>
                <a:lnTo>
                  <a:pt x="15456" y="400"/>
                </a:lnTo>
                <a:lnTo>
                  <a:pt x="14515" y="612"/>
                </a:lnTo>
                <a:lnTo>
                  <a:pt x="13598" y="871"/>
                </a:lnTo>
                <a:lnTo>
                  <a:pt x="12704" y="1176"/>
                </a:lnTo>
                <a:lnTo>
                  <a:pt x="11810" y="1529"/>
                </a:lnTo>
                <a:lnTo>
                  <a:pt x="10963" y="1906"/>
                </a:lnTo>
                <a:lnTo>
                  <a:pt x="10116" y="2329"/>
                </a:lnTo>
                <a:lnTo>
                  <a:pt x="9316" y="2800"/>
                </a:lnTo>
                <a:lnTo>
                  <a:pt x="8517" y="3317"/>
                </a:lnTo>
                <a:lnTo>
                  <a:pt x="7764" y="3858"/>
                </a:lnTo>
                <a:lnTo>
                  <a:pt x="7034" y="4423"/>
                </a:lnTo>
                <a:lnTo>
                  <a:pt x="6329" y="5034"/>
                </a:lnTo>
                <a:lnTo>
                  <a:pt x="5670" y="5670"/>
                </a:lnTo>
                <a:lnTo>
                  <a:pt x="5011" y="6352"/>
                </a:lnTo>
                <a:lnTo>
                  <a:pt x="4423" y="7034"/>
                </a:lnTo>
                <a:lnTo>
                  <a:pt x="3835" y="7787"/>
                </a:lnTo>
                <a:lnTo>
                  <a:pt x="3294" y="8540"/>
                </a:lnTo>
                <a:lnTo>
                  <a:pt x="2800" y="9316"/>
                </a:lnTo>
                <a:lnTo>
                  <a:pt x="2330" y="10139"/>
                </a:lnTo>
                <a:lnTo>
                  <a:pt x="1906" y="10963"/>
                </a:lnTo>
                <a:lnTo>
                  <a:pt x="1506" y="11833"/>
                </a:lnTo>
                <a:lnTo>
                  <a:pt x="1177" y="12703"/>
                </a:lnTo>
                <a:lnTo>
                  <a:pt x="871" y="13597"/>
                </a:lnTo>
                <a:lnTo>
                  <a:pt x="612" y="14515"/>
                </a:lnTo>
                <a:lnTo>
                  <a:pt x="377" y="15456"/>
                </a:lnTo>
                <a:lnTo>
                  <a:pt x="212" y="16420"/>
                </a:lnTo>
                <a:lnTo>
                  <a:pt x="95" y="17385"/>
                </a:lnTo>
                <a:lnTo>
                  <a:pt x="24" y="18373"/>
                </a:lnTo>
                <a:lnTo>
                  <a:pt x="1" y="19361"/>
                </a:lnTo>
                <a:lnTo>
                  <a:pt x="24" y="20349"/>
                </a:lnTo>
                <a:lnTo>
                  <a:pt x="95" y="21337"/>
                </a:lnTo>
                <a:lnTo>
                  <a:pt x="212" y="22301"/>
                </a:lnTo>
                <a:lnTo>
                  <a:pt x="377" y="23266"/>
                </a:lnTo>
                <a:lnTo>
                  <a:pt x="612" y="24207"/>
                </a:lnTo>
                <a:lnTo>
                  <a:pt x="871" y="25124"/>
                </a:lnTo>
                <a:lnTo>
                  <a:pt x="1177" y="26018"/>
                </a:lnTo>
                <a:lnTo>
                  <a:pt x="1506" y="26889"/>
                </a:lnTo>
                <a:lnTo>
                  <a:pt x="1906" y="27759"/>
                </a:lnTo>
                <a:lnTo>
                  <a:pt x="2330" y="28582"/>
                </a:lnTo>
                <a:lnTo>
                  <a:pt x="2800" y="29406"/>
                </a:lnTo>
                <a:lnTo>
                  <a:pt x="3294" y="30182"/>
                </a:lnTo>
                <a:lnTo>
                  <a:pt x="3835" y="30935"/>
                </a:lnTo>
                <a:lnTo>
                  <a:pt x="4423" y="31664"/>
                </a:lnTo>
                <a:lnTo>
                  <a:pt x="5011" y="32370"/>
                </a:lnTo>
                <a:lnTo>
                  <a:pt x="5670" y="33052"/>
                </a:lnTo>
                <a:lnTo>
                  <a:pt x="6329" y="33687"/>
                </a:lnTo>
                <a:lnTo>
                  <a:pt x="7034" y="34299"/>
                </a:lnTo>
                <a:lnTo>
                  <a:pt x="7764" y="34863"/>
                </a:lnTo>
                <a:lnTo>
                  <a:pt x="8517" y="35404"/>
                </a:lnTo>
                <a:lnTo>
                  <a:pt x="9316" y="35922"/>
                </a:lnTo>
                <a:lnTo>
                  <a:pt x="10116" y="36369"/>
                </a:lnTo>
                <a:lnTo>
                  <a:pt x="10963" y="36816"/>
                </a:lnTo>
                <a:lnTo>
                  <a:pt x="11810" y="37192"/>
                </a:lnTo>
                <a:lnTo>
                  <a:pt x="12704" y="37545"/>
                </a:lnTo>
                <a:lnTo>
                  <a:pt x="13598" y="37851"/>
                </a:lnTo>
                <a:lnTo>
                  <a:pt x="14515" y="38110"/>
                </a:lnTo>
                <a:lnTo>
                  <a:pt x="15456" y="38321"/>
                </a:lnTo>
                <a:lnTo>
                  <a:pt x="16397" y="38486"/>
                </a:lnTo>
                <a:lnTo>
                  <a:pt x="17362" y="38627"/>
                </a:lnTo>
                <a:lnTo>
                  <a:pt x="18350" y="38698"/>
                </a:lnTo>
                <a:lnTo>
                  <a:pt x="19361" y="38721"/>
                </a:lnTo>
                <a:lnTo>
                  <a:pt x="20349" y="38698"/>
                </a:lnTo>
                <a:lnTo>
                  <a:pt x="21337" y="38627"/>
                </a:lnTo>
                <a:lnTo>
                  <a:pt x="22302" y="38486"/>
                </a:lnTo>
                <a:lnTo>
                  <a:pt x="23243" y="38321"/>
                </a:lnTo>
                <a:lnTo>
                  <a:pt x="24184" y="38110"/>
                </a:lnTo>
                <a:lnTo>
                  <a:pt x="25101" y="37851"/>
                </a:lnTo>
                <a:lnTo>
                  <a:pt x="25995" y="37545"/>
                </a:lnTo>
                <a:lnTo>
                  <a:pt x="26889" y="37192"/>
                </a:lnTo>
                <a:lnTo>
                  <a:pt x="27736" y="36816"/>
                </a:lnTo>
                <a:lnTo>
                  <a:pt x="28583" y="36369"/>
                </a:lnTo>
                <a:lnTo>
                  <a:pt x="29383" y="35922"/>
                </a:lnTo>
                <a:lnTo>
                  <a:pt x="30182" y="35404"/>
                </a:lnTo>
                <a:lnTo>
                  <a:pt x="30935" y="34863"/>
                </a:lnTo>
                <a:lnTo>
                  <a:pt x="31664" y="34299"/>
                </a:lnTo>
                <a:lnTo>
                  <a:pt x="32370" y="33687"/>
                </a:lnTo>
                <a:lnTo>
                  <a:pt x="33029" y="33052"/>
                </a:lnTo>
                <a:lnTo>
                  <a:pt x="33688" y="32370"/>
                </a:lnTo>
                <a:lnTo>
                  <a:pt x="34299" y="31664"/>
                </a:lnTo>
                <a:lnTo>
                  <a:pt x="34864" y="30935"/>
                </a:lnTo>
                <a:lnTo>
                  <a:pt x="35405" y="30182"/>
                </a:lnTo>
                <a:lnTo>
                  <a:pt x="35899" y="29406"/>
                </a:lnTo>
                <a:lnTo>
                  <a:pt x="36369" y="28582"/>
                </a:lnTo>
                <a:lnTo>
                  <a:pt x="36793" y="27759"/>
                </a:lnTo>
                <a:lnTo>
                  <a:pt x="37193" y="26889"/>
                </a:lnTo>
                <a:lnTo>
                  <a:pt x="37522" y="26018"/>
                </a:lnTo>
                <a:lnTo>
                  <a:pt x="37828" y="25124"/>
                </a:lnTo>
                <a:lnTo>
                  <a:pt x="38110" y="24207"/>
                </a:lnTo>
                <a:lnTo>
                  <a:pt x="38322" y="23266"/>
                </a:lnTo>
                <a:lnTo>
                  <a:pt x="38486" y="22301"/>
                </a:lnTo>
                <a:lnTo>
                  <a:pt x="38604" y="21337"/>
                </a:lnTo>
                <a:lnTo>
                  <a:pt x="38675" y="20349"/>
                </a:lnTo>
                <a:lnTo>
                  <a:pt x="38698" y="19361"/>
                </a:lnTo>
                <a:lnTo>
                  <a:pt x="38675" y="18373"/>
                </a:lnTo>
                <a:lnTo>
                  <a:pt x="38604" y="17385"/>
                </a:lnTo>
                <a:lnTo>
                  <a:pt x="38486" y="16420"/>
                </a:lnTo>
                <a:lnTo>
                  <a:pt x="38322" y="15456"/>
                </a:lnTo>
                <a:lnTo>
                  <a:pt x="38110" y="14515"/>
                </a:lnTo>
                <a:lnTo>
                  <a:pt x="37828" y="13597"/>
                </a:lnTo>
                <a:lnTo>
                  <a:pt x="37522" y="12703"/>
                </a:lnTo>
                <a:lnTo>
                  <a:pt x="37193" y="11833"/>
                </a:lnTo>
                <a:lnTo>
                  <a:pt x="36793" y="10963"/>
                </a:lnTo>
                <a:lnTo>
                  <a:pt x="36369" y="10139"/>
                </a:lnTo>
                <a:lnTo>
                  <a:pt x="35899" y="9316"/>
                </a:lnTo>
                <a:lnTo>
                  <a:pt x="35405" y="8540"/>
                </a:lnTo>
                <a:lnTo>
                  <a:pt x="34864" y="7787"/>
                </a:lnTo>
                <a:lnTo>
                  <a:pt x="34299" y="7034"/>
                </a:lnTo>
                <a:lnTo>
                  <a:pt x="33688" y="6352"/>
                </a:lnTo>
                <a:lnTo>
                  <a:pt x="33029" y="5670"/>
                </a:lnTo>
                <a:lnTo>
                  <a:pt x="32370" y="5034"/>
                </a:lnTo>
                <a:lnTo>
                  <a:pt x="31664" y="4423"/>
                </a:lnTo>
                <a:lnTo>
                  <a:pt x="30935" y="3858"/>
                </a:lnTo>
                <a:lnTo>
                  <a:pt x="30182" y="3317"/>
                </a:lnTo>
                <a:lnTo>
                  <a:pt x="29383" y="2800"/>
                </a:lnTo>
                <a:lnTo>
                  <a:pt x="28583" y="2329"/>
                </a:lnTo>
                <a:lnTo>
                  <a:pt x="27736" y="1906"/>
                </a:lnTo>
                <a:lnTo>
                  <a:pt x="26889" y="1529"/>
                </a:lnTo>
                <a:lnTo>
                  <a:pt x="25995" y="1176"/>
                </a:lnTo>
                <a:lnTo>
                  <a:pt x="25101" y="871"/>
                </a:lnTo>
                <a:lnTo>
                  <a:pt x="24184" y="612"/>
                </a:lnTo>
                <a:lnTo>
                  <a:pt x="23243" y="400"/>
                </a:lnTo>
                <a:lnTo>
                  <a:pt x="22302" y="235"/>
                </a:lnTo>
                <a:lnTo>
                  <a:pt x="21337" y="94"/>
                </a:lnTo>
                <a:lnTo>
                  <a:pt x="20349" y="24"/>
                </a:lnTo>
                <a:lnTo>
                  <a:pt x="19361" y="0"/>
                </a:lnTo>
                <a:close/>
              </a:path>
            </a:pathLst>
          </a:custGeom>
          <a:noFill/>
          <a:ln w="28575" cap="flat" cmpd="sng">
            <a:solidFill>
              <a:schemeClr val="lt2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3" name="Google Shape;243;p15"/>
          <p:cNvSpPr/>
          <p:nvPr/>
        </p:nvSpPr>
        <p:spPr>
          <a:xfrm>
            <a:off x="855900" y="1185200"/>
            <a:ext cx="914895" cy="881399"/>
          </a:xfrm>
          <a:custGeom>
            <a:avLst/>
            <a:gdLst/>
            <a:ahLst/>
            <a:cxnLst/>
            <a:rect l="l" t="t" r="r" b="b"/>
            <a:pathLst>
              <a:path w="12210" h="12234" extrusionOk="0">
                <a:moveTo>
                  <a:pt x="6093" y="0"/>
                </a:moveTo>
                <a:lnTo>
                  <a:pt x="5787" y="24"/>
                </a:lnTo>
                <a:lnTo>
                  <a:pt x="5482" y="47"/>
                </a:lnTo>
                <a:lnTo>
                  <a:pt x="5176" y="71"/>
                </a:lnTo>
                <a:lnTo>
                  <a:pt x="4870" y="142"/>
                </a:lnTo>
                <a:lnTo>
                  <a:pt x="4564" y="212"/>
                </a:lnTo>
                <a:lnTo>
                  <a:pt x="4282" y="283"/>
                </a:lnTo>
                <a:lnTo>
                  <a:pt x="3999" y="377"/>
                </a:lnTo>
                <a:lnTo>
                  <a:pt x="3717" y="494"/>
                </a:lnTo>
                <a:lnTo>
                  <a:pt x="3458" y="612"/>
                </a:lnTo>
                <a:lnTo>
                  <a:pt x="3200" y="753"/>
                </a:lnTo>
                <a:lnTo>
                  <a:pt x="2941" y="894"/>
                </a:lnTo>
                <a:lnTo>
                  <a:pt x="2682" y="1059"/>
                </a:lnTo>
                <a:lnTo>
                  <a:pt x="2212" y="1412"/>
                </a:lnTo>
                <a:lnTo>
                  <a:pt x="1788" y="1788"/>
                </a:lnTo>
                <a:lnTo>
                  <a:pt x="1388" y="2235"/>
                </a:lnTo>
                <a:lnTo>
                  <a:pt x="1035" y="2706"/>
                </a:lnTo>
                <a:lnTo>
                  <a:pt x="871" y="2941"/>
                </a:lnTo>
                <a:lnTo>
                  <a:pt x="730" y="3200"/>
                </a:lnTo>
                <a:lnTo>
                  <a:pt x="588" y="3458"/>
                </a:lnTo>
                <a:lnTo>
                  <a:pt x="471" y="3741"/>
                </a:lnTo>
                <a:lnTo>
                  <a:pt x="353" y="4023"/>
                </a:lnTo>
                <a:lnTo>
                  <a:pt x="259" y="4305"/>
                </a:lnTo>
                <a:lnTo>
                  <a:pt x="189" y="4588"/>
                </a:lnTo>
                <a:lnTo>
                  <a:pt x="118" y="4893"/>
                </a:lnTo>
                <a:lnTo>
                  <a:pt x="71" y="5176"/>
                </a:lnTo>
                <a:lnTo>
                  <a:pt x="24" y="5482"/>
                </a:lnTo>
                <a:lnTo>
                  <a:pt x="0" y="5811"/>
                </a:lnTo>
                <a:lnTo>
                  <a:pt x="0" y="6117"/>
                </a:lnTo>
                <a:lnTo>
                  <a:pt x="0" y="6423"/>
                </a:lnTo>
                <a:lnTo>
                  <a:pt x="24" y="6752"/>
                </a:lnTo>
                <a:lnTo>
                  <a:pt x="71" y="7058"/>
                </a:lnTo>
                <a:lnTo>
                  <a:pt x="118" y="7340"/>
                </a:lnTo>
                <a:lnTo>
                  <a:pt x="189" y="7646"/>
                </a:lnTo>
                <a:lnTo>
                  <a:pt x="259" y="7928"/>
                </a:lnTo>
                <a:lnTo>
                  <a:pt x="353" y="8210"/>
                </a:lnTo>
                <a:lnTo>
                  <a:pt x="471" y="8493"/>
                </a:lnTo>
                <a:lnTo>
                  <a:pt x="588" y="8775"/>
                </a:lnTo>
                <a:lnTo>
                  <a:pt x="730" y="9034"/>
                </a:lnTo>
                <a:lnTo>
                  <a:pt x="871" y="9293"/>
                </a:lnTo>
                <a:lnTo>
                  <a:pt x="1035" y="9528"/>
                </a:lnTo>
                <a:lnTo>
                  <a:pt x="1388" y="9998"/>
                </a:lnTo>
                <a:lnTo>
                  <a:pt x="1788" y="10445"/>
                </a:lnTo>
                <a:lnTo>
                  <a:pt x="2212" y="10822"/>
                </a:lnTo>
                <a:lnTo>
                  <a:pt x="2682" y="11174"/>
                </a:lnTo>
                <a:lnTo>
                  <a:pt x="2941" y="11339"/>
                </a:lnTo>
                <a:lnTo>
                  <a:pt x="3200" y="11480"/>
                </a:lnTo>
                <a:lnTo>
                  <a:pt x="3458" y="11621"/>
                </a:lnTo>
                <a:lnTo>
                  <a:pt x="3717" y="11739"/>
                </a:lnTo>
                <a:lnTo>
                  <a:pt x="3999" y="11857"/>
                </a:lnTo>
                <a:lnTo>
                  <a:pt x="4282" y="11951"/>
                </a:lnTo>
                <a:lnTo>
                  <a:pt x="4564" y="12045"/>
                </a:lnTo>
                <a:lnTo>
                  <a:pt x="4870" y="12092"/>
                </a:lnTo>
                <a:lnTo>
                  <a:pt x="5176" y="12162"/>
                </a:lnTo>
                <a:lnTo>
                  <a:pt x="5482" y="12186"/>
                </a:lnTo>
                <a:lnTo>
                  <a:pt x="5787" y="12210"/>
                </a:lnTo>
                <a:lnTo>
                  <a:pt x="6093" y="12233"/>
                </a:lnTo>
                <a:lnTo>
                  <a:pt x="6422" y="12210"/>
                </a:lnTo>
                <a:lnTo>
                  <a:pt x="6728" y="12186"/>
                </a:lnTo>
                <a:lnTo>
                  <a:pt x="7034" y="12162"/>
                </a:lnTo>
                <a:lnTo>
                  <a:pt x="7340" y="12092"/>
                </a:lnTo>
                <a:lnTo>
                  <a:pt x="7622" y="12045"/>
                </a:lnTo>
                <a:lnTo>
                  <a:pt x="7905" y="11951"/>
                </a:lnTo>
                <a:lnTo>
                  <a:pt x="8210" y="11857"/>
                </a:lnTo>
                <a:lnTo>
                  <a:pt x="8469" y="11739"/>
                </a:lnTo>
                <a:lnTo>
                  <a:pt x="8751" y="11621"/>
                </a:lnTo>
                <a:lnTo>
                  <a:pt x="9010" y="11480"/>
                </a:lnTo>
                <a:lnTo>
                  <a:pt x="9269" y="11339"/>
                </a:lnTo>
                <a:lnTo>
                  <a:pt x="9504" y="11174"/>
                </a:lnTo>
                <a:lnTo>
                  <a:pt x="9975" y="10822"/>
                </a:lnTo>
                <a:lnTo>
                  <a:pt x="10422" y="10445"/>
                </a:lnTo>
                <a:lnTo>
                  <a:pt x="10822" y="9998"/>
                </a:lnTo>
                <a:lnTo>
                  <a:pt x="11174" y="9528"/>
                </a:lnTo>
                <a:lnTo>
                  <a:pt x="11316" y="9293"/>
                </a:lnTo>
                <a:lnTo>
                  <a:pt x="11480" y="9034"/>
                </a:lnTo>
                <a:lnTo>
                  <a:pt x="11598" y="8775"/>
                </a:lnTo>
                <a:lnTo>
                  <a:pt x="11715" y="8493"/>
                </a:lnTo>
                <a:lnTo>
                  <a:pt x="11833" y="8210"/>
                </a:lnTo>
                <a:lnTo>
                  <a:pt x="11927" y="7928"/>
                </a:lnTo>
                <a:lnTo>
                  <a:pt x="12021" y="7646"/>
                </a:lnTo>
                <a:lnTo>
                  <a:pt x="12092" y="7340"/>
                </a:lnTo>
                <a:lnTo>
                  <a:pt x="12139" y="7058"/>
                </a:lnTo>
                <a:lnTo>
                  <a:pt x="12186" y="6752"/>
                </a:lnTo>
                <a:lnTo>
                  <a:pt x="12209" y="6423"/>
                </a:lnTo>
                <a:lnTo>
                  <a:pt x="12209" y="6117"/>
                </a:lnTo>
                <a:lnTo>
                  <a:pt x="12209" y="5811"/>
                </a:lnTo>
                <a:lnTo>
                  <a:pt x="12186" y="5482"/>
                </a:lnTo>
                <a:lnTo>
                  <a:pt x="12139" y="5176"/>
                </a:lnTo>
                <a:lnTo>
                  <a:pt x="12092" y="4893"/>
                </a:lnTo>
                <a:lnTo>
                  <a:pt x="12021" y="4588"/>
                </a:lnTo>
                <a:lnTo>
                  <a:pt x="11927" y="4305"/>
                </a:lnTo>
                <a:lnTo>
                  <a:pt x="11833" y="4023"/>
                </a:lnTo>
                <a:lnTo>
                  <a:pt x="11715" y="3741"/>
                </a:lnTo>
                <a:lnTo>
                  <a:pt x="11598" y="3458"/>
                </a:lnTo>
                <a:lnTo>
                  <a:pt x="11480" y="3200"/>
                </a:lnTo>
                <a:lnTo>
                  <a:pt x="11316" y="2941"/>
                </a:lnTo>
                <a:lnTo>
                  <a:pt x="11174" y="2706"/>
                </a:lnTo>
                <a:lnTo>
                  <a:pt x="10822" y="2235"/>
                </a:lnTo>
                <a:lnTo>
                  <a:pt x="10422" y="1788"/>
                </a:lnTo>
                <a:lnTo>
                  <a:pt x="9975" y="1412"/>
                </a:lnTo>
                <a:lnTo>
                  <a:pt x="9504" y="1059"/>
                </a:lnTo>
                <a:lnTo>
                  <a:pt x="9269" y="894"/>
                </a:lnTo>
                <a:lnTo>
                  <a:pt x="9010" y="753"/>
                </a:lnTo>
                <a:lnTo>
                  <a:pt x="8751" y="612"/>
                </a:lnTo>
                <a:lnTo>
                  <a:pt x="8469" y="494"/>
                </a:lnTo>
                <a:lnTo>
                  <a:pt x="8210" y="377"/>
                </a:lnTo>
                <a:lnTo>
                  <a:pt x="7905" y="283"/>
                </a:lnTo>
                <a:lnTo>
                  <a:pt x="7622" y="212"/>
                </a:lnTo>
                <a:lnTo>
                  <a:pt x="7340" y="142"/>
                </a:lnTo>
                <a:lnTo>
                  <a:pt x="7034" y="71"/>
                </a:lnTo>
                <a:lnTo>
                  <a:pt x="6728" y="47"/>
                </a:lnTo>
                <a:lnTo>
                  <a:pt x="6422" y="24"/>
                </a:lnTo>
                <a:lnTo>
                  <a:pt x="6093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4" name="Google Shape;244;p15"/>
          <p:cNvSpPr/>
          <p:nvPr/>
        </p:nvSpPr>
        <p:spPr>
          <a:xfrm>
            <a:off x="8474507" y="4297003"/>
            <a:ext cx="326500" cy="331248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5" name="Google Shape;245;p15"/>
          <p:cNvSpPr/>
          <p:nvPr/>
        </p:nvSpPr>
        <p:spPr>
          <a:xfrm>
            <a:off x="4302864" y="4222175"/>
            <a:ext cx="538279" cy="548752"/>
          </a:xfrm>
          <a:custGeom>
            <a:avLst/>
            <a:gdLst/>
            <a:ahLst/>
            <a:cxnLst/>
            <a:rect l="l" t="t" r="r" b="b"/>
            <a:pathLst>
              <a:path w="6188" h="6188" extrusionOk="0">
                <a:moveTo>
                  <a:pt x="2777" y="1"/>
                </a:moveTo>
                <a:lnTo>
                  <a:pt x="2471" y="48"/>
                </a:lnTo>
                <a:lnTo>
                  <a:pt x="2189" y="118"/>
                </a:lnTo>
                <a:lnTo>
                  <a:pt x="1906" y="236"/>
                </a:lnTo>
                <a:lnTo>
                  <a:pt x="1624" y="354"/>
                </a:lnTo>
                <a:lnTo>
                  <a:pt x="1365" y="518"/>
                </a:lnTo>
                <a:lnTo>
                  <a:pt x="1130" y="706"/>
                </a:lnTo>
                <a:lnTo>
                  <a:pt x="918" y="895"/>
                </a:lnTo>
                <a:lnTo>
                  <a:pt x="707" y="1106"/>
                </a:lnTo>
                <a:lnTo>
                  <a:pt x="542" y="1365"/>
                </a:lnTo>
                <a:lnTo>
                  <a:pt x="377" y="1600"/>
                </a:lnTo>
                <a:lnTo>
                  <a:pt x="236" y="1883"/>
                </a:lnTo>
                <a:lnTo>
                  <a:pt x="142" y="2165"/>
                </a:lnTo>
                <a:lnTo>
                  <a:pt x="71" y="2471"/>
                </a:lnTo>
                <a:lnTo>
                  <a:pt x="24" y="2777"/>
                </a:lnTo>
                <a:lnTo>
                  <a:pt x="1" y="3082"/>
                </a:lnTo>
                <a:lnTo>
                  <a:pt x="24" y="3412"/>
                </a:lnTo>
                <a:lnTo>
                  <a:pt x="71" y="3718"/>
                </a:lnTo>
                <a:lnTo>
                  <a:pt x="142" y="4000"/>
                </a:lnTo>
                <a:lnTo>
                  <a:pt x="236" y="4282"/>
                </a:lnTo>
                <a:lnTo>
                  <a:pt x="377" y="4564"/>
                </a:lnTo>
                <a:lnTo>
                  <a:pt x="542" y="4823"/>
                </a:lnTo>
                <a:lnTo>
                  <a:pt x="707" y="5058"/>
                </a:lnTo>
                <a:lnTo>
                  <a:pt x="918" y="5270"/>
                </a:lnTo>
                <a:lnTo>
                  <a:pt x="1130" y="5482"/>
                </a:lnTo>
                <a:lnTo>
                  <a:pt x="1365" y="5647"/>
                </a:lnTo>
                <a:lnTo>
                  <a:pt x="1624" y="5811"/>
                </a:lnTo>
                <a:lnTo>
                  <a:pt x="1906" y="5929"/>
                </a:lnTo>
                <a:lnTo>
                  <a:pt x="2189" y="6046"/>
                </a:lnTo>
                <a:lnTo>
                  <a:pt x="2471" y="6117"/>
                </a:lnTo>
                <a:lnTo>
                  <a:pt x="2777" y="6164"/>
                </a:lnTo>
                <a:lnTo>
                  <a:pt x="3106" y="6188"/>
                </a:lnTo>
                <a:lnTo>
                  <a:pt x="3412" y="6164"/>
                </a:lnTo>
                <a:lnTo>
                  <a:pt x="3718" y="6117"/>
                </a:lnTo>
                <a:lnTo>
                  <a:pt x="4024" y="6046"/>
                </a:lnTo>
                <a:lnTo>
                  <a:pt x="4306" y="5929"/>
                </a:lnTo>
                <a:lnTo>
                  <a:pt x="4565" y="5811"/>
                </a:lnTo>
                <a:lnTo>
                  <a:pt x="4823" y="5647"/>
                </a:lnTo>
                <a:lnTo>
                  <a:pt x="5059" y="5482"/>
                </a:lnTo>
                <a:lnTo>
                  <a:pt x="5294" y="5270"/>
                </a:lnTo>
                <a:lnTo>
                  <a:pt x="5482" y="5058"/>
                </a:lnTo>
                <a:lnTo>
                  <a:pt x="5670" y="4823"/>
                </a:lnTo>
                <a:lnTo>
                  <a:pt x="5811" y="4564"/>
                </a:lnTo>
                <a:lnTo>
                  <a:pt x="5953" y="4282"/>
                </a:lnTo>
                <a:lnTo>
                  <a:pt x="6047" y="4000"/>
                </a:lnTo>
                <a:lnTo>
                  <a:pt x="6141" y="3718"/>
                </a:lnTo>
                <a:lnTo>
                  <a:pt x="6188" y="3412"/>
                </a:lnTo>
                <a:lnTo>
                  <a:pt x="6188" y="3082"/>
                </a:lnTo>
                <a:lnTo>
                  <a:pt x="6188" y="2777"/>
                </a:lnTo>
                <a:lnTo>
                  <a:pt x="6141" y="2471"/>
                </a:lnTo>
                <a:lnTo>
                  <a:pt x="6047" y="2165"/>
                </a:lnTo>
                <a:lnTo>
                  <a:pt x="5953" y="1883"/>
                </a:lnTo>
                <a:lnTo>
                  <a:pt x="5811" y="1600"/>
                </a:lnTo>
                <a:lnTo>
                  <a:pt x="5670" y="1365"/>
                </a:lnTo>
                <a:lnTo>
                  <a:pt x="5482" y="1106"/>
                </a:lnTo>
                <a:lnTo>
                  <a:pt x="5294" y="895"/>
                </a:lnTo>
                <a:lnTo>
                  <a:pt x="5059" y="706"/>
                </a:lnTo>
                <a:lnTo>
                  <a:pt x="4823" y="518"/>
                </a:lnTo>
                <a:lnTo>
                  <a:pt x="4565" y="354"/>
                </a:lnTo>
                <a:lnTo>
                  <a:pt x="4306" y="236"/>
                </a:lnTo>
                <a:lnTo>
                  <a:pt x="4024" y="118"/>
                </a:lnTo>
                <a:lnTo>
                  <a:pt x="3718" y="48"/>
                </a:lnTo>
                <a:lnTo>
                  <a:pt x="3412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6" name="Google Shape;246;p15"/>
          <p:cNvSpPr/>
          <p:nvPr/>
        </p:nvSpPr>
        <p:spPr>
          <a:xfrm>
            <a:off x="3167968" y="335939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7" name="Google Shape;247;p15"/>
          <p:cNvSpPr/>
          <p:nvPr/>
        </p:nvSpPr>
        <p:spPr>
          <a:xfrm>
            <a:off x="7393268" y="276089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8" name="Google Shape;248;p15"/>
          <p:cNvSpPr/>
          <p:nvPr/>
        </p:nvSpPr>
        <p:spPr>
          <a:xfrm>
            <a:off x="553801" y="4297001"/>
            <a:ext cx="359561" cy="364378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9" name="Google Shape;249;p15"/>
          <p:cNvSpPr txBox="1">
            <a:spLocks noGrp="1"/>
          </p:cNvSpPr>
          <p:nvPr>
            <p:ph type="title"/>
          </p:nvPr>
        </p:nvSpPr>
        <p:spPr>
          <a:xfrm>
            <a:off x="720000" y="928800"/>
            <a:ext cx="3985200" cy="99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50" name="Google Shape;250;p15"/>
          <p:cNvSpPr txBox="1">
            <a:spLocks noGrp="1"/>
          </p:cNvSpPr>
          <p:nvPr>
            <p:ph type="body" idx="1"/>
          </p:nvPr>
        </p:nvSpPr>
        <p:spPr>
          <a:xfrm>
            <a:off x="720000" y="2253600"/>
            <a:ext cx="7704000" cy="187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" name="Freeform 5"/>
          <p:cNvSpPr>
            <a:spLocks/>
          </p:cNvSpPr>
          <p:nvPr userDrawn="1"/>
        </p:nvSpPr>
        <p:spPr bwMode="auto">
          <a:xfrm>
            <a:off x="0" y="4460400"/>
            <a:ext cx="9144000" cy="692619"/>
          </a:xfrm>
          <a:custGeom>
            <a:avLst/>
            <a:gdLst>
              <a:gd name="T0" fmla="*/ 3841 w 3841"/>
              <a:gd name="T1" fmla="*/ 300 h 300"/>
              <a:gd name="T2" fmla="*/ 0 w 3841"/>
              <a:gd name="T3" fmla="*/ 300 h 300"/>
              <a:gd name="T4" fmla="*/ 0 w 3841"/>
              <a:gd name="T5" fmla="*/ 300 h 300"/>
              <a:gd name="T6" fmla="*/ 301 w 3841"/>
              <a:gd name="T7" fmla="*/ 0 h 300"/>
              <a:gd name="T8" fmla="*/ 3841 w 3841"/>
              <a:gd name="T9" fmla="*/ 0 h 300"/>
              <a:gd name="T10" fmla="*/ 3841 w 3841"/>
              <a:gd name="T11" fmla="*/ 300 h 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841" h="300">
                <a:moveTo>
                  <a:pt x="3841" y="300"/>
                </a:moveTo>
                <a:cubicBezTo>
                  <a:pt x="0" y="300"/>
                  <a:pt x="0" y="300"/>
                  <a:pt x="0" y="300"/>
                </a:cubicBezTo>
                <a:cubicBezTo>
                  <a:pt x="0" y="300"/>
                  <a:pt x="0" y="300"/>
                  <a:pt x="0" y="300"/>
                </a:cubicBezTo>
                <a:cubicBezTo>
                  <a:pt x="0" y="134"/>
                  <a:pt x="135" y="0"/>
                  <a:pt x="301" y="0"/>
                </a:cubicBezTo>
                <a:cubicBezTo>
                  <a:pt x="3841" y="0"/>
                  <a:pt x="3841" y="0"/>
                  <a:pt x="3841" y="0"/>
                </a:cubicBezTo>
                <a:lnTo>
                  <a:pt x="3841" y="300"/>
                </a:ln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">
    <p:spTree>
      <p:nvGrpSpPr>
        <p:cNvPr id="1" name="Shape 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" name="Google Shape;252;p16"/>
          <p:cNvSpPr/>
          <p:nvPr/>
        </p:nvSpPr>
        <p:spPr>
          <a:xfrm>
            <a:off x="-819646" y="4633"/>
            <a:ext cx="5085629" cy="5132504"/>
          </a:xfrm>
          <a:custGeom>
            <a:avLst/>
            <a:gdLst/>
            <a:ahLst/>
            <a:cxnLst/>
            <a:rect l="l" t="t" r="r" b="b"/>
            <a:pathLst>
              <a:path w="38699" h="38722" extrusionOk="0">
                <a:moveTo>
                  <a:pt x="19361" y="0"/>
                </a:moveTo>
                <a:lnTo>
                  <a:pt x="18350" y="24"/>
                </a:lnTo>
                <a:lnTo>
                  <a:pt x="17362" y="94"/>
                </a:lnTo>
                <a:lnTo>
                  <a:pt x="16397" y="235"/>
                </a:lnTo>
                <a:lnTo>
                  <a:pt x="15456" y="400"/>
                </a:lnTo>
                <a:lnTo>
                  <a:pt x="14515" y="612"/>
                </a:lnTo>
                <a:lnTo>
                  <a:pt x="13598" y="871"/>
                </a:lnTo>
                <a:lnTo>
                  <a:pt x="12704" y="1176"/>
                </a:lnTo>
                <a:lnTo>
                  <a:pt x="11810" y="1529"/>
                </a:lnTo>
                <a:lnTo>
                  <a:pt x="10963" y="1906"/>
                </a:lnTo>
                <a:lnTo>
                  <a:pt x="10116" y="2329"/>
                </a:lnTo>
                <a:lnTo>
                  <a:pt x="9316" y="2800"/>
                </a:lnTo>
                <a:lnTo>
                  <a:pt x="8517" y="3317"/>
                </a:lnTo>
                <a:lnTo>
                  <a:pt x="7764" y="3858"/>
                </a:lnTo>
                <a:lnTo>
                  <a:pt x="7034" y="4423"/>
                </a:lnTo>
                <a:lnTo>
                  <a:pt x="6329" y="5034"/>
                </a:lnTo>
                <a:lnTo>
                  <a:pt x="5670" y="5670"/>
                </a:lnTo>
                <a:lnTo>
                  <a:pt x="5011" y="6352"/>
                </a:lnTo>
                <a:lnTo>
                  <a:pt x="4423" y="7034"/>
                </a:lnTo>
                <a:lnTo>
                  <a:pt x="3835" y="7787"/>
                </a:lnTo>
                <a:lnTo>
                  <a:pt x="3294" y="8540"/>
                </a:lnTo>
                <a:lnTo>
                  <a:pt x="2800" y="9316"/>
                </a:lnTo>
                <a:lnTo>
                  <a:pt x="2330" y="10139"/>
                </a:lnTo>
                <a:lnTo>
                  <a:pt x="1906" y="10963"/>
                </a:lnTo>
                <a:lnTo>
                  <a:pt x="1506" y="11833"/>
                </a:lnTo>
                <a:lnTo>
                  <a:pt x="1177" y="12703"/>
                </a:lnTo>
                <a:lnTo>
                  <a:pt x="871" y="13597"/>
                </a:lnTo>
                <a:lnTo>
                  <a:pt x="612" y="14515"/>
                </a:lnTo>
                <a:lnTo>
                  <a:pt x="377" y="15456"/>
                </a:lnTo>
                <a:lnTo>
                  <a:pt x="212" y="16420"/>
                </a:lnTo>
                <a:lnTo>
                  <a:pt x="95" y="17385"/>
                </a:lnTo>
                <a:lnTo>
                  <a:pt x="24" y="18373"/>
                </a:lnTo>
                <a:lnTo>
                  <a:pt x="1" y="19361"/>
                </a:lnTo>
                <a:lnTo>
                  <a:pt x="24" y="20349"/>
                </a:lnTo>
                <a:lnTo>
                  <a:pt x="95" y="21337"/>
                </a:lnTo>
                <a:lnTo>
                  <a:pt x="212" y="22301"/>
                </a:lnTo>
                <a:lnTo>
                  <a:pt x="377" y="23266"/>
                </a:lnTo>
                <a:lnTo>
                  <a:pt x="612" y="24207"/>
                </a:lnTo>
                <a:lnTo>
                  <a:pt x="871" y="25124"/>
                </a:lnTo>
                <a:lnTo>
                  <a:pt x="1177" y="26018"/>
                </a:lnTo>
                <a:lnTo>
                  <a:pt x="1506" y="26889"/>
                </a:lnTo>
                <a:lnTo>
                  <a:pt x="1906" y="27759"/>
                </a:lnTo>
                <a:lnTo>
                  <a:pt x="2330" y="28582"/>
                </a:lnTo>
                <a:lnTo>
                  <a:pt x="2800" y="29406"/>
                </a:lnTo>
                <a:lnTo>
                  <a:pt x="3294" y="30182"/>
                </a:lnTo>
                <a:lnTo>
                  <a:pt x="3835" y="30935"/>
                </a:lnTo>
                <a:lnTo>
                  <a:pt x="4423" y="31664"/>
                </a:lnTo>
                <a:lnTo>
                  <a:pt x="5011" y="32370"/>
                </a:lnTo>
                <a:lnTo>
                  <a:pt x="5670" y="33052"/>
                </a:lnTo>
                <a:lnTo>
                  <a:pt x="6329" y="33687"/>
                </a:lnTo>
                <a:lnTo>
                  <a:pt x="7034" y="34299"/>
                </a:lnTo>
                <a:lnTo>
                  <a:pt x="7764" y="34863"/>
                </a:lnTo>
                <a:lnTo>
                  <a:pt x="8517" y="35404"/>
                </a:lnTo>
                <a:lnTo>
                  <a:pt x="9316" y="35922"/>
                </a:lnTo>
                <a:lnTo>
                  <a:pt x="10116" y="36369"/>
                </a:lnTo>
                <a:lnTo>
                  <a:pt x="10963" y="36816"/>
                </a:lnTo>
                <a:lnTo>
                  <a:pt x="11810" y="37192"/>
                </a:lnTo>
                <a:lnTo>
                  <a:pt x="12704" y="37545"/>
                </a:lnTo>
                <a:lnTo>
                  <a:pt x="13598" y="37851"/>
                </a:lnTo>
                <a:lnTo>
                  <a:pt x="14515" y="38110"/>
                </a:lnTo>
                <a:lnTo>
                  <a:pt x="15456" y="38321"/>
                </a:lnTo>
                <a:lnTo>
                  <a:pt x="16397" y="38486"/>
                </a:lnTo>
                <a:lnTo>
                  <a:pt x="17362" y="38627"/>
                </a:lnTo>
                <a:lnTo>
                  <a:pt x="18350" y="38698"/>
                </a:lnTo>
                <a:lnTo>
                  <a:pt x="19361" y="38721"/>
                </a:lnTo>
                <a:lnTo>
                  <a:pt x="20349" y="38698"/>
                </a:lnTo>
                <a:lnTo>
                  <a:pt x="21337" y="38627"/>
                </a:lnTo>
                <a:lnTo>
                  <a:pt x="22302" y="38486"/>
                </a:lnTo>
                <a:lnTo>
                  <a:pt x="23243" y="38321"/>
                </a:lnTo>
                <a:lnTo>
                  <a:pt x="24184" y="38110"/>
                </a:lnTo>
                <a:lnTo>
                  <a:pt x="25101" y="37851"/>
                </a:lnTo>
                <a:lnTo>
                  <a:pt x="25995" y="37545"/>
                </a:lnTo>
                <a:lnTo>
                  <a:pt x="26889" y="37192"/>
                </a:lnTo>
                <a:lnTo>
                  <a:pt x="27736" y="36816"/>
                </a:lnTo>
                <a:lnTo>
                  <a:pt x="28583" y="36369"/>
                </a:lnTo>
                <a:lnTo>
                  <a:pt x="29383" y="35922"/>
                </a:lnTo>
                <a:lnTo>
                  <a:pt x="30182" y="35404"/>
                </a:lnTo>
                <a:lnTo>
                  <a:pt x="30935" y="34863"/>
                </a:lnTo>
                <a:lnTo>
                  <a:pt x="31664" y="34299"/>
                </a:lnTo>
                <a:lnTo>
                  <a:pt x="32370" y="33687"/>
                </a:lnTo>
                <a:lnTo>
                  <a:pt x="33029" y="33052"/>
                </a:lnTo>
                <a:lnTo>
                  <a:pt x="33688" y="32370"/>
                </a:lnTo>
                <a:lnTo>
                  <a:pt x="34299" y="31664"/>
                </a:lnTo>
                <a:lnTo>
                  <a:pt x="34864" y="30935"/>
                </a:lnTo>
                <a:lnTo>
                  <a:pt x="35405" y="30182"/>
                </a:lnTo>
                <a:lnTo>
                  <a:pt x="35899" y="29406"/>
                </a:lnTo>
                <a:lnTo>
                  <a:pt x="36369" y="28582"/>
                </a:lnTo>
                <a:lnTo>
                  <a:pt x="36793" y="27759"/>
                </a:lnTo>
                <a:lnTo>
                  <a:pt x="37193" y="26889"/>
                </a:lnTo>
                <a:lnTo>
                  <a:pt x="37522" y="26018"/>
                </a:lnTo>
                <a:lnTo>
                  <a:pt x="37828" y="25124"/>
                </a:lnTo>
                <a:lnTo>
                  <a:pt x="38110" y="24207"/>
                </a:lnTo>
                <a:lnTo>
                  <a:pt x="38322" y="23266"/>
                </a:lnTo>
                <a:lnTo>
                  <a:pt x="38486" y="22301"/>
                </a:lnTo>
                <a:lnTo>
                  <a:pt x="38604" y="21337"/>
                </a:lnTo>
                <a:lnTo>
                  <a:pt x="38675" y="20349"/>
                </a:lnTo>
                <a:lnTo>
                  <a:pt x="38698" y="19361"/>
                </a:lnTo>
                <a:lnTo>
                  <a:pt x="38675" y="18373"/>
                </a:lnTo>
                <a:lnTo>
                  <a:pt x="38604" y="17385"/>
                </a:lnTo>
                <a:lnTo>
                  <a:pt x="38486" y="16420"/>
                </a:lnTo>
                <a:lnTo>
                  <a:pt x="38322" y="15456"/>
                </a:lnTo>
                <a:lnTo>
                  <a:pt x="38110" y="14515"/>
                </a:lnTo>
                <a:lnTo>
                  <a:pt x="37828" y="13597"/>
                </a:lnTo>
                <a:lnTo>
                  <a:pt x="37522" y="12703"/>
                </a:lnTo>
                <a:lnTo>
                  <a:pt x="37193" y="11833"/>
                </a:lnTo>
                <a:lnTo>
                  <a:pt x="36793" y="10963"/>
                </a:lnTo>
                <a:lnTo>
                  <a:pt x="36369" y="10139"/>
                </a:lnTo>
                <a:lnTo>
                  <a:pt x="35899" y="9316"/>
                </a:lnTo>
                <a:lnTo>
                  <a:pt x="35405" y="8540"/>
                </a:lnTo>
                <a:lnTo>
                  <a:pt x="34864" y="7787"/>
                </a:lnTo>
                <a:lnTo>
                  <a:pt x="34299" y="7034"/>
                </a:lnTo>
                <a:lnTo>
                  <a:pt x="33688" y="6352"/>
                </a:lnTo>
                <a:lnTo>
                  <a:pt x="33029" y="5670"/>
                </a:lnTo>
                <a:lnTo>
                  <a:pt x="32370" y="5034"/>
                </a:lnTo>
                <a:lnTo>
                  <a:pt x="31664" y="4423"/>
                </a:lnTo>
                <a:lnTo>
                  <a:pt x="30935" y="3858"/>
                </a:lnTo>
                <a:lnTo>
                  <a:pt x="30182" y="3317"/>
                </a:lnTo>
                <a:lnTo>
                  <a:pt x="29383" y="2800"/>
                </a:lnTo>
                <a:lnTo>
                  <a:pt x="28583" y="2329"/>
                </a:lnTo>
                <a:lnTo>
                  <a:pt x="27736" y="1906"/>
                </a:lnTo>
                <a:lnTo>
                  <a:pt x="26889" y="1529"/>
                </a:lnTo>
                <a:lnTo>
                  <a:pt x="25995" y="1176"/>
                </a:lnTo>
                <a:lnTo>
                  <a:pt x="25101" y="871"/>
                </a:lnTo>
                <a:lnTo>
                  <a:pt x="24184" y="612"/>
                </a:lnTo>
                <a:lnTo>
                  <a:pt x="23243" y="400"/>
                </a:lnTo>
                <a:lnTo>
                  <a:pt x="22302" y="235"/>
                </a:lnTo>
                <a:lnTo>
                  <a:pt x="21337" y="94"/>
                </a:lnTo>
                <a:lnTo>
                  <a:pt x="20349" y="24"/>
                </a:lnTo>
                <a:lnTo>
                  <a:pt x="19361" y="0"/>
                </a:lnTo>
                <a:close/>
              </a:path>
            </a:pathLst>
          </a:custGeom>
          <a:noFill/>
          <a:ln w="28575" cap="flat" cmpd="sng">
            <a:solidFill>
              <a:schemeClr val="lt2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3" name="Google Shape;253;p16"/>
          <p:cNvSpPr/>
          <p:nvPr/>
        </p:nvSpPr>
        <p:spPr>
          <a:xfrm flipH="1">
            <a:off x="7590677" y="1158675"/>
            <a:ext cx="914895" cy="881399"/>
          </a:xfrm>
          <a:custGeom>
            <a:avLst/>
            <a:gdLst/>
            <a:ahLst/>
            <a:cxnLst/>
            <a:rect l="l" t="t" r="r" b="b"/>
            <a:pathLst>
              <a:path w="12210" h="12234" extrusionOk="0">
                <a:moveTo>
                  <a:pt x="6093" y="0"/>
                </a:moveTo>
                <a:lnTo>
                  <a:pt x="5787" y="24"/>
                </a:lnTo>
                <a:lnTo>
                  <a:pt x="5482" y="47"/>
                </a:lnTo>
                <a:lnTo>
                  <a:pt x="5176" y="71"/>
                </a:lnTo>
                <a:lnTo>
                  <a:pt x="4870" y="142"/>
                </a:lnTo>
                <a:lnTo>
                  <a:pt x="4564" y="212"/>
                </a:lnTo>
                <a:lnTo>
                  <a:pt x="4282" y="283"/>
                </a:lnTo>
                <a:lnTo>
                  <a:pt x="3999" y="377"/>
                </a:lnTo>
                <a:lnTo>
                  <a:pt x="3717" y="494"/>
                </a:lnTo>
                <a:lnTo>
                  <a:pt x="3458" y="612"/>
                </a:lnTo>
                <a:lnTo>
                  <a:pt x="3200" y="753"/>
                </a:lnTo>
                <a:lnTo>
                  <a:pt x="2941" y="894"/>
                </a:lnTo>
                <a:lnTo>
                  <a:pt x="2682" y="1059"/>
                </a:lnTo>
                <a:lnTo>
                  <a:pt x="2212" y="1412"/>
                </a:lnTo>
                <a:lnTo>
                  <a:pt x="1788" y="1788"/>
                </a:lnTo>
                <a:lnTo>
                  <a:pt x="1388" y="2235"/>
                </a:lnTo>
                <a:lnTo>
                  <a:pt x="1035" y="2706"/>
                </a:lnTo>
                <a:lnTo>
                  <a:pt x="871" y="2941"/>
                </a:lnTo>
                <a:lnTo>
                  <a:pt x="730" y="3200"/>
                </a:lnTo>
                <a:lnTo>
                  <a:pt x="588" y="3458"/>
                </a:lnTo>
                <a:lnTo>
                  <a:pt x="471" y="3741"/>
                </a:lnTo>
                <a:lnTo>
                  <a:pt x="353" y="4023"/>
                </a:lnTo>
                <a:lnTo>
                  <a:pt x="259" y="4305"/>
                </a:lnTo>
                <a:lnTo>
                  <a:pt x="189" y="4588"/>
                </a:lnTo>
                <a:lnTo>
                  <a:pt x="118" y="4893"/>
                </a:lnTo>
                <a:lnTo>
                  <a:pt x="71" y="5176"/>
                </a:lnTo>
                <a:lnTo>
                  <a:pt x="24" y="5482"/>
                </a:lnTo>
                <a:lnTo>
                  <a:pt x="0" y="5811"/>
                </a:lnTo>
                <a:lnTo>
                  <a:pt x="0" y="6117"/>
                </a:lnTo>
                <a:lnTo>
                  <a:pt x="0" y="6423"/>
                </a:lnTo>
                <a:lnTo>
                  <a:pt x="24" y="6752"/>
                </a:lnTo>
                <a:lnTo>
                  <a:pt x="71" y="7058"/>
                </a:lnTo>
                <a:lnTo>
                  <a:pt x="118" y="7340"/>
                </a:lnTo>
                <a:lnTo>
                  <a:pt x="189" y="7646"/>
                </a:lnTo>
                <a:lnTo>
                  <a:pt x="259" y="7928"/>
                </a:lnTo>
                <a:lnTo>
                  <a:pt x="353" y="8210"/>
                </a:lnTo>
                <a:lnTo>
                  <a:pt x="471" y="8493"/>
                </a:lnTo>
                <a:lnTo>
                  <a:pt x="588" y="8775"/>
                </a:lnTo>
                <a:lnTo>
                  <a:pt x="730" y="9034"/>
                </a:lnTo>
                <a:lnTo>
                  <a:pt x="871" y="9293"/>
                </a:lnTo>
                <a:lnTo>
                  <a:pt x="1035" y="9528"/>
                </a:lnTo>
                <a:lnTo>
                  <a:pt x="1388" y="9998"/>
                </a:lnTo>
                <a:lnTo>
                  <a:pt x="1788" y="10445"/>
                </a:lnTo>
                <a:lnTo>
                  <a:pt x="2212" y="10822"/>
                </a:lnTo>
                <a:lnTo>
                  <a:pt x="2682" y="11174"/>
                </a:lnTo>
                <a:lnTo>
                  <a:pt x="2941" y="11339"/>
                </a:lnTo>
                <a:lnTo>
                  <a:pt x="3200" y="11480"/>
                </a:lnTo>
                <a:lnTo>
                  <a:pt x="3458" y="11621"/>
                </a:lnTo>
                <a:lnTo>
                  <a:pt x="3717" y="11739"/>
                </a:lnTo>
                <a:lnTo>
                  <a:pt x="3999" y="11857"/>
                </a:lnTo>
                <a:lnTo>
                  <a:pt x="4282" y="11951"/>
                </a:lnTo>
                <a:lnTo>
                  <a:pt x="4564" y="12045"/>
                </a:lnTo>
                <a:lnTo>
                  <a:pt x="4870" y="12092"/>
                </a:lnTo>
                <a:lnTo>
                  <a:pt x="5176" y="12162"/>
                </a:lnTo>
                <a:lnTo>
                  <a:pt x="5482" y="12186"/>
                </a:lnTo>
                <a:lnTo>
                  <a:pt x="5787" y="12210"/>
                </a:lnTo>
                <a:lnTo>
                  <a:pt x="6093" y="12233"/>
                </a:lnTo>
                <a:lnTo>
                  <a:pt x="6422" y="12210"/>
                </a:lnTo>
                <a:lnTo>
                  <a:pt x="6728" y="12186"/>
                </a:lnTo>
                <a:lnTo>
                  <a:pt x="7034" y="12162"/>
                </a:lnTo>
                <a:lnTo>
                  <a:pt x="7340" y="12092"/>
                </a:lnTo>
                <a:lnTo>
                  <a:pt x="7622" y="12045"/>
                </a:lnTo>
                <a:lnTo>
                  <a:pt x="7905" y="11951"/>
                </a:lnTo>
                <a:lnTo>
                  <a:pt x="8210" y="11857"/>
                </a:lnTo>
                <a:lnTo>
                  <a:pt x="8469" y="11739"/>
                </a:lnTo>
                <a:lnTo>
                  <a:pt x="8751" y="11621"/>
                </a:lnTo>
                <a:lnTo>
                  <a:pt x="9010" y="11480"/>
                </a:lnTo>
                <a:lnTo>
                  <a:pt x="9269" y="11339"/>
                </a:lnTo>
                <a:lnTo>
                  <a:pt x="9504" y="11174"/>
                </a:lnTo>
                <a:lnTo>
                  <a:pt x="9975" y="10822"/>
                </a:lnTo>
                <a:lnTo>
                  <a:pt x="10422" y="10445"/>
                </a:lnTo>
                <a:lnTo>
                  <a:pt x="10822" y="9998"/>
                </a:lnTo>
                <a:lnTo>
                  <a:pt x="11174" y="9528"/>
                </a:lnTo>
                <a:lnTo>
                  <a:pt x="11316" y="9293"/>
                </a:lnTo>
                <a:lnTo>
                  <a:pt x="11480" y="9034"/>
                </a:lnTo>
                <a:lnTo>
                  <a:pt x="11598" y="8775"/>
                </a:lnTo>
                <a:lnTo>
                  <a:pt x="11715" y="8493"/>
                </a:lnTo>
                <a:lnTo>
                  <a:pt x="11833" y="8210"/>
                </a:lnTo>
                <a:lnTo>
                  <a:pt x="11927" y="7928"/>
                </a:lnTo>
                <a:lnTo>
                  <a:pt x="12021" y="7646"/>
                </a:lnTo>
                <a:lnTo>
                  <a:pt x="12092" y="7340"/>
                </a:lnTo>
                <a:lnTo>
                  <a:pt x="12139" y="7058"/>
                </a:lnTo>
                <a:lnTo>
                  <a:pt x="12186" y="6752"/>
                </a:lnTo>
                <a:lnTo>
                  <a:pt x="12209" y="6423"/>
                </a:lnTo>
                <a:lnTo>
                  <a:pt x="12209" y="6117"/>
                </a:lnTo>
                <a:lnTo>
                  <a:pt x="12209" y="5811"/>
                </a:lnTo>
                <a:lnTo>
                  <a:pt x="12186" y="5482"/>
                </a:lnTo>
                <a:lnTo>
                  <a:pt x="12139" y="5176"/>
                </a:lnTo>
                <a:lnTo>
                  <a:pt x="12092" y="4893"/>
                </a:lnTo>
                <a:lnTo>
                  <a:pt x="12021" y="4588"/>
                </a:lnTo>
                <a:lnTo>
                  <a:pt x="11927" y="4305"/>
                </a:lnTo>
                <a:lnTo>
                  <a:pt x="11833" y="4023"/>
                </a:lnTo>
                <a:lnTo>
                  <a:pt x="11715" y="3741"/>
                </a:lnTo>
                <a:lnTo>
                  <a:pt x="11598" y="3458"/>
                </a:lnTo>
                <a:lnTo>
                  <a:pt x="11480" y="3200"/>
                </a:lnTo>
                <a:lnTo>
                  <a:pt x="11316" y="2941"/>
                </a:lnTo>
                <a:lnTo>
                  <a:pt x="11174" y="2706"/>
                </a:lnTo>
                <a:lnTo>
                  <a:pt x="10822" y="2235"/>
                </a:lnTo>
                <a:lnTo>
                  <a:pt x="10422" y="1788"/>
                </a:lnTo>
                <a:lnTo>
                  <a:pt x="9975" y="1412"/>
                </a:lnTo>
                <a:lnTo>
                  <a:pt x="9504" y="1059"/>
                </a:lnTo>
                <a:lnTo>
                  <a:pt x="9269" y="894"/>
                </a:lnTo>
                <a:lnTo>
                  <a:pt x="9010" y="753"/>
                </a:lnTo>
                <a:lnTo>
                  <a:pt x="8751" y="612"/>
                </a:lnTo>
                <a:lnTo>
                  <a:pt x="8469" y="494"/>
                </a:lnTo>
                <a:lnTo>
                  <a:pt x="8210" y="377"/>
                </a:lnTo>
                <a:lnTo>
                  <a:pt x="7905" y="283"/>
                </a:lnTo>
                <a:lnTo>
                  <a:pt x="7622" y="212"/>
                </a:lnTo>
                <a:lnTo>
                  <a:pt x="7340" y="142"/>
                </a:lnTo>
                <a:lnTo>
                  <a:pt x="7034" y="71"/>
                </a:lnTo>
                <a:lnTo>
                  <a:pt x="6728" y="47"/>
                </a:lnTo>
                <a:lnTo>
                  <a:pt x="6422" y="24"/>
                </a:lnTo>
                <a:lnTo>
                  <a:pt x="6093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4" name="Google Shape;254;p16"/>
          <p:cNvSpPr/>
          <p:nvPr/>
        </p:nvSpPr>
        <p:spPr>
          <a:xfrm flipH="1">
            <a:off x="560465" y="4297003"/>
            <a:ext cx="326500" cy="331248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5" name="Google Shape;255;p16"/>
          <p:cNvSpPr/>
          <p:nvPr/>
        </p:nvSpPr>
        <p:spPr>
          <a:xfrm flipH="1">
            <a:off x="4520329" y="4222175"/>
            <a:ext cx="538279" cy="548752"/>
          </a:xfrm>
          <a:custGeom>
            <a:avLst/>
            <a:gdLst/>
            <a:ahLst/>
            <a:cxnLst/>
            <a:rect l="l" t="t" r="r" b="b"/>
            <a:pathLst>
              <a:path w="6188" h="6188" extrusionOk="0">
                <a:moveTo>
                  <a:pt x="2777" y="1"/>
                </a:moveTo>
                <a:lnTo>
                  <a:pt x="2471" y="48"/>
                </a:lnTo>
                <a:lnTo>
                  <a:pt x="2189" y="118"/>
                </a:lnTo>
                <a:lnTo>
                  <a:pt x="1906" y="236"/>
                </a:lnTo>
                <a:lnTo>
                  <a:pt x="1624" y="354"/>
                </a:lnTo>
                <a:lnTo>
                  <a:pt x="1365" y="518"/>
                </a:lnTo>
                <a:lnTo>
                  <a:pt x="1130" y="706"/>
                </a:lnTo>
                <a:lnTo>
                  <a:pt x="918" y="895"/>
                </a:lnTo>
                <a:lnTo>
                  <a:pt x="707" y="1106"/>
                </a:lnTo>
                <a:lnTo>
                  <a:pt x="542" y="1365"/>
                </a:lnTo>
                <a:lnTo>
                  <a:pt x="377" y="1600"/>
                </a:lnTo>
                <a:lnTo>
                  <a:pt x="236" y="1883"/>
                </a:lnTo>
                <a:lnTo>
                  <a:pt x="142" y="2165"/>
                </a:lnTo>
                <a:lnTo>
                  <a:pt x="71" y="2471"/>
                </a:lnTo>
                <a:lnTo>
                  <a:pt x="24" y="2777"/>
                </a:lnTo>
                <a:lnTo>
                  <a:pt x="1" y="3082"/>
                </a:lnTo>
                <a:lnTo>
                  <a:pt x="24" y="3412"/>
                </a:lnTo>
                <a:lnTo>
                  <a:pt x="71" y="3718"/>
                </a:lnTo>
                <a:lnTo>
                  <a:pt x="142" y="4000"/>
                </a:lnTo>
                <a:lnTo>
                  <a:pt x="236" y="4282"/>
                </a:lnTo>
                <a:lnTo>
                  <a:pt x="377" y="4564"/>
                </a:lnTo>
                <a:lnTo>
                  <a:pt x="542" y="4823"/>
                </a:lnTo>
                <a:lnTo>
                  <a:pt x="707" y="5058"/>
                </a:lnTo>
                <a:lnTo>
                  <a:pt x="918" y="5270"/>
                </a:lnTo>
                <a:lnTo>
                  <a:pt x="1130" y="5482"/>
                </a:lnTo>
                <a:lnTo>
                  <a:pt x="1365" y="5647"/>
                </a:lnTo>
                <a:lnTo>
                  <a:pt x="1624" y="5811"/>
                </a:lnTo>
                <a:lnTo>
                  <a:pt x="1906" y="5929"/>
                </a:lnTo>
                <a:lnTo>
                  <a:pt x="2189" y="6046"/>
                </a:lnTo>
                <a:lnTo>
                  <a:pt x="2471" y="6117"/>
                </a:lnTo>
                <a:lnTo>
                  <a:pt x="2777" y="6164"/>
                </a:lnTo>
                <a:lnTo>
                  <a:pt x="3106" y="6188"/>
                </a:lnTo>
                <a:lnTo>
                  <a:pt x="3412" y="6164"/>
                </a:lnTo>
                <a:lnTo>
                  <a:pt x="3718" y="6117"/>
                </a:lnTo>
                <a:lnTo>
                  <a:pt x="4024" y="6046"/>
                </a:lnTo>
                <a:lnTo>
                  <a:pt x="4306" y="5929"/>
                </a:lnTo>
                <a:lnTo>
                  <a:pt x="4565" y="5811"/>
                </a:lnTo>
                <a:lnTo>
                  <a:pt x="4823" y="5647"/>
                </a:lnTo>
                <a:lnTo>
                  <a:pt x="5059" y="5482"/>
                </a:lnTo>
                <a:lnTo>
                  <a:pt x="5294" y="5270"/>
                </a:lnTo>
                <a:lnTo>
                  <a:pt x="5482" y="5058"/>
                </a:lnTo>
                <a:lnTo>
                  <a:pt x="5670" y="4823"/>
                </a:lnTo>
                <a:lnTo>
                  <a:pt x="5811" y="4564"/>
                </a:lnTo>
                <a:lnTo>
                  <a:pt x="5953" y="4282"/>
                </a:lnTo>
                <a:lnTo>
                  <a:pt x="6047" y="4000"/>
                </a:lnTo>
                <a:lnTo>
                  <a:pt x="6141" y="3718"/>
                </a:lnTo>
                <a:lnTo>
                  <a:pt x="6188" y="3412"/>
                </a:lnTo>
                <a:lnTo>
                  <a:pt x="6188" y="3082"/>
                </a:lnTo>
                <a:lnTo>
                  <a:pt x="6188" y="2777"/>
                </a:lnTo>
                <a:lnTo>
                  <a:pt x="6141" y="2471"/>
                </a:lnTo>
                <a:lnTo>
                  <a:pt x="6047" y="2165"/>
                </a:lnTo>
                <a:lnTo>
                  <a:pt x="5953" y="1883"/>
                </a:lnTo>
                <a:lnTo>
                  <a:pt x="5811" y="1600"/>
                </a:lnTo>
                <a:lnTo>
                  <a:pt x="5670" y="1365"/>
                </a:lnTo>
                <a:lnTo>
                  <a:pt x="5482" y="1106"/>
                </a:lnTo>
                <a:lnTo>
                  <a:pt x="5294" y="895"/>
                </a:lnTo>
                <a:lnTo>
                  <a:pt x="5059" y="706"/>
                </a:lnTo>
                <a:lnTo>
                  <a:pt x="4823" y="518"/>
                </a:lnTo>
                <a:lnTo>
                  <a:pt x="4565" y="354"/>
                </a:lnTo>
                <a:lnTo>
                  <a:pt x="4306" y="236"/>
                </a:lnTo>
                <a:lnTo>
                  <a:pt x="4024" y="118"/>
                </a:lnTo>
                <a:lnTo>
                  <a:pt x="3718" y="48"/>
                </a:lnTo>
                <a:lnTo>
                  <a:pt x="3412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6" name="Google Shape;256;p16"/>
          <p:cNvSpPr/>
          <p:nvPr/>
        </p:nvSpPr>
        <p:spPr>
          <a:xfrm flipH="1">
            <a:off x="5906036" y="335939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7" name="Google Shape;257;p16"/>
          <p:cNvSpPr/>
          <p:nvPr/>
        </p:nvSpPr>
        <p:spPr>
          <a:xfrm flipH="1">
            <a:off x="1680736" y="276089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8" name="Google Shape;258;p16"/>
          <p:cNvSpPr/>
          <p:nvPr/>
        </p:nvSpPr>
        <p:spPr>
          <a:xfrm flipH="1">
            <a:off x="6059199" y="3739264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9" name="Google Shape;259;p16"/>
          <p:cNvSpPr/>
          <p:nvPr/>
        </p:nvSpPr>
        <p:spPr>
          <a:xfrm flipH="1">
            <a:off x="7878388" y="4030578"/>
            <a:ext cx="472080" cy="478402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0" name="Google Shape;260;p16"/>
          <p:cNvSpPr/>
          <p:nvPr/>
        </p:nvSpPr>
        <p:spPr>
          <a:xfrm flipH="1">
            <a:off x="167229" y="737225"/>
            <a:ext cx="3858871" cy="3936479"/>
          </a:xfrm>
          <a:custGeom>
            <a:avLst/>
            <a:gdLst/>
            <a:ahLst/>
            <a:cxnLst/>
            <a:rect l="l" t="t" r="r" b="b"/>
            <a:pathLst>
              <a:path w="38699" h="38722" extrusionOk="0">
                <a:moveTo>
                  <a:pt x="19361" y="0"/>
                </a:moveTo>
                <a:lnTo>
                  <a:pt x="18350" y="24"/>
                </a:lnTo>
                <a:lnTo>
                  <a:pt x="17362" y="94"/>
                </a:lnTo>
                <a:lnTo>
                  <a:pt x="16397" y="235"/>
                </a:lnTo>
                <a:lnTo>
                  <a:pt x="15456" y="400"/>
                </a:lnTo>
                <a:lnTo>
                  <a:pt x="14515" y="612"/>
                </a:lnTo>
                <a:lnTo>
                  <a:pt x="13598" y="871"/>
                </a:lnTo>
                <a:lnTo>
                  <a:pt x="12704" y="1176"/>
                </a:lnTo>
                <a:lnTo>
                  <a:pt x="11810" y="1529"/>
                </a:lnTo>
                <a:lnTo>
                  <a:pt x="10963" y="1906"/>
                </a:lnTo>
                <a:lnTo>
                  <a:pt x="10116" y="2329"/>
                </a:lnTo>
                <a:lnTo>
                  <a:pt x="9316" y="2800"/>
                </a:lnTo>
                <a:lnTo>
                  <a:pt x="8517" y="3317"/>
                </a:lnTo>
                <a:lnTo>
                  <a:pt x="7764" y="3858"/>
                </a:lnTo>
                <a:lnTo>
                  <a:pt x="7034" y="4423"/>
                </a:lnTo>
                <a:lnTo>
                  <a:pt x="6329" y="5034"/>
                </a:lnTo>
                <a:lnTo>
                  <a:pt x="5670" y="5670"/>
                </a:lnTo>
                <a:lnTo>
                  <a:pt x="5011" y="6352"/>
                </a:lnTo>
                <a:lnTo>
                  <a:pt x="4423" y="7034"/>
                </a:lnTo>
                <a:lnTo>
                  <a:pt x="3835" y="7787"/>
                </a:lnTo>
                <a:lnTo>
                  <a:pt x="3294" y="8540"/>
                </a:lnTo>
                <a:lnTo>
                  <a:pt x="2800" y="9316"/>
                </a:lnTo>
                <a:lnTo>
                  <a:pt x="2330" y="10139"/>
                </a:lnTo>
                <a:lnTo>
                  <a:pt x="1906" y="10963"/>
                </a:lnTo>
                <a:lnTo>
                  <a:pt x="1506" y="11833"/>
                </a:lnTo>
                <a:lnTo>
                  <a:pt x="1177" y="12703"/>
                </a:lnTo>
                <a:lnTo>
                  <a:pt x="871" y="13597"/>
                </a:lnTo>
                <a:lnTo>
                  <a:pt x="612" y="14515"/>
                </a:lnTo>
                <a:lnTo>
                  <a:pt x="377" y="15456"/>
                </a:lnTo>
                <a:lnTo>
                  <a:pt x="212" y="16420"/>
                </a:lnTo>
                <a:lnTo>
                  <a:pt x="95" y="17385"/>
                </a:lnTo>
                <a:lnTo>
                  <a:pt x="24" y="18373"/>
                </a:lnTo>
                <a:lnTo>
                  <a:pt x="1" y="19361"/>
                </a:lnTo>
                <a:lnTo>
                  <a:pt x="24" y="20349"/>
                </a:lnTo>
                <a:lnTo>
                  <a:pt x="95" y="21337"/>
                </a:lnTo>
                <a:lnTo>
                  <a:pt x="212" y="22301"/>
                </a:lnTo>
                <a:lnTo>
                  <a:pt x="377" y="23266"/>
                </a:lnTo>
                <a:lnTo>
                  <a:pt x="612" y="24207"/>
                </a:lnTo>
                <a:lnTo>
                  <a:pt x="871" y="25124"/>
                </a:lnTo>
                <a:lnTo>
                  <a:pt x="1177" y="26018"/>
                </a:lnTo>
                <a:lnTo>
                  <a:pt x="1506" y="26889"/>
                </a:lnTo>
                <a:lnTo>
                  <a:pt x="1906" y="27759"/>
                </a:lnTo>
                <a:lnTo>
                  <a:pt x="2330" y="28582"/>
                </a:lnTo>
                <a:lnTo>
                  <a:pt x="2800" y="29406"/>
                </a:lnTo>
                <a:lnTo>
                  <a:pt x="3294" y="30182"/>
                </a:lnTo>
                <a:lnTo>
                  <a:pt x="3835" y="30935"/>
                </a:lnTo>
                <a:lnTo>
                  <a:pt x="4423" y="31664"/>
                </a:lnTo>
                <a:lnTo>
                  <a:pt x="5011" y="32370"/>
                </a:lnTo>
                <a:lnTo>
                  <a:pt x="5670" y="33052"/>
                </a:lnTo>
                <a:lnTo>
                  <a:pt x="6329" y="33687"/>
                </a:lnTo>
                <a:lnTo>
                  <a:pt x="7034" y="34299"/>
                </a:lnTo>
                <a:lnTo>
                  <a:pt x="7764" y="34863"/>
                </a:lnTo>
                <a:lnTo>
                  <a:pt x="8517" y="35404"/>
                </a:lnTo>
                <a:lnTo>
                  <a:pt x="9316" y="35922"/>
                </a:lnTo>
                <a:lnTo>
                  <a:pt x="10116" y="36369"/>
                </a:lnTo>
                <a:lnTo>
                  <a:pt x="10963" y="36816"/>
                </a:lnTo>
                <a:lnTo>
                  <a:pt x="11810" y="37192"/>
                </a:lnTo>
                <a:lnTo>
                  <a:pt x="12704" y="37545"/>
                </a:lnTo>
                <a:lnTo>
                  <a:pt x="13598" y="37851"/>
                </a:lnTo>
                <a:lnTo>
                  <a:pt x="14515" y="38110"/>
                </a:lnTo>
                <a:lnTo>
                  <a:pt x="15456" y="38321"/>
                </a:lnTo>
                <a:lnTo>
                  <a:pt x="16397" y="38486"/>
                </a:lnTo>
                <a:lnTo>
                  <a:pt x="17362" y="38627"/>
                </a:lnTo>
                <a:lnTo>
                  <a:pt x="18350" y="38698"/>
                </a:lnTo>
                <a:lnTo>
                  <a:pt x="19361" y="38721"/>
                </a:lnTo>
                <a:lnTo>
                  <a:pt x="20349" y="38698"/>
                </a:lnTo>
                <a:lnTo>
                  <a:pt x="21337" y="38627"/>
                </a:lnTo>
                <a:lnTo>
                  <a:pt x="22302" y="38486"/>
                </a:lnTo>
                <a:lnTo>
                  <a:pt x="23243" y="38321"/>
                </a:lnTo>
                <a:lnTo>
                  <a:pt x="24184" y="38110"/>
                </a:lnTo>
                <a:lnTo>
                  <a:pt x="25101" y="37851"/>
                </a:lnTo>
                <a:lnTo>
                  <a:pt x="25995" y="37545"/>
                </a:lnTo>
                <a:lnTo>
                  <a:pt x="26889" y="37192"/>
                </a:lnTo>
                <a:lnTo>
                  <a:pt x="27736" y="36816"/>
                </a:lnTo>
                <a:lnTo>
                  <a:pt x="28583" y="36369"/>
                </a:lnTo>
                <a:lnTo>
                  <a:pt x="29383" y="35922"/>
                </a:lnTo>
                <a:lnTo>
                  <a:pt x="30182" y="35404"/>
                </a:lnTo>
                <a:lnTo>
                  <a:pt x="30935" y="34863"/>
                </a:lnTo>
                <a:lnTo>
                  <a:pt x="31664" y="34299"/>
                </a:lnTo>
                <a:lnTo>
                  <a:pt x="32370" y="33687"/>
                </a:lnTo>
                <a:lnTo>
                  <a:pt x="33029" y="33052"/>
                </a:lnTo>
                <a:lnTo>
                  <a:pt x="33688" y="32370"/>
                </a:lnTo>
                <a:lnTo>
                  <a:pt x="34299" y="31664"/>
                </a:lnTo>
                <a:lnTo>
                  <a:pt x="34864" y="30935"/>
                </a:lnTo>
                <a:lnTo>
                  <a:pt x="35405" y="30182"/>
                </a:lnTo>
                <a:lnTo>
                  <a:pt x="35899" y="29406"/>
                </a:lnTo>
                <a:lnTo>
                  <a:pt x="36369" y="28582"/>
                </a:lnTo>
                <a:lnTo>
                  <a:pt x="36793" y="27759"/>
                </a:lnTo>
                <a:lnTo>
                  <a:pt x="37193" y="26889"/>
                </a:lnTo>
                <a:lnTo>
                  <a:pt x="37522" y="26018"/>
                </a:lnTo>
                <a:lnTo>
                  <a:pt x="37828" y="25124"/>
                </a:lnTo>
                <a:lnTo>
                  <a:pt x="38110" y="24207"/>
                </a:lnTo>
                <a:lnTo>
                  <a:pt x="38322" y="23266"/>
                </a:lnTo>
                <a:lnTo>
                  <a:pt x="38486" y="22301"/>
                </a:lnTo>
                <a:lnTo>
                  <a:pt x="38604" y="21337"/>
                </a:lnTo>
                <a:lnTo>
                  <a:pt x="38675" y="20349"/>
                </a:lnTo>
                <a:lnTo>
                  <a:pt x="38698" y="19361"/>
                </a:lnTo>
                <a:lnTo>
                  <a:pt x="38675" y="18373"/>
                </a:lnTo>
                <a:lnTo>
                  <a:pt x="38604" y="17385"/>
                </a:lnTo>
                <a:lnTo>
                  <a:pt x="38486" y="16420"/>
                </a:lnTo>
                <a:lnTo>
                  <a:pt x="38322" y="15456"/>
                </a:lnTo>
                <a:lnTo>
                  <a:pt x="38110" y="14515"/>
                </a:lnTo>
                <a:lnTo>
                  <a:pt x="37828" y="13597"/>
                </a:lnTo>
                <a:lnTo>
                  <a:pt x="37522" y="12703"/>
                </a:lnTo>
                <a:lnTo>
                  <a:pt x="37193" y="11833"/>
                </a:lnTo>
                <a:lnTo>
                  <a:pt x="36793" y="10963"/>
                </a:lnTo>
                <a:lnTo>
                  <a:pt x="36369" y="10139"/>
                </a:lnTo>
                <a:lnTo>
                  <a:pt x="35899" y="9316"/>
                </a:lnTo>
                <a:lnTo>
                  <a:pt x="35405" y="8540"/>
                </a:lnTo>
                <a:lnTo>
                  <a:pt x="34864" y="7787"/>
                </a:lnTo>
                <a:lnTo>
                  <a:pt x="34299" y="7034"/>
                </a:lnTo>
                <a:lnTo>
                  <a:pt x="33688" y="6352"/>
                </a:lnTo>
                <a:lnTo>
                  <a:pt x="33029" y="5670"/>
                </a:lnTo>
                <a:lnTo>
                  <a:pt x="32370" y="5034"/>
                </a:lnTo>
                <a:lnTo>
                  <a:pt x="31664" y="4423"/>
                </a:lnTo>
                <a:lnTo>
                  <a:pt x="30935" y="3858"/>
                </a:lnTo>
                <a:lnTo>
                  <a:pt x="30182" y="3317"/>
                </a:lnTo>
                <a:lnTo>
                  <a:pt x="29383" y="2800"/>
                </a:lnTo>
                <a:lnTo>
                  <a:pt x="28583" y="2329"/>
                </a:lnTo>
                <a:lnTo>
                  <a:pt x="27736" y="1906"/>
                </a:lnTo>
                <a:lnTo>
                  <a:pt x="26889" y="1529"/>
                </a:lnTo>
                <a:lnTo>
                  <a:pt x="25995" y="1176"/>
                </a:lnTo>
                <a:lnTo>
                  <a:pt x="25101" y="871"/>
                </a:lnTo>
                <a:lnTo>
                  <a:pt x="24184" y="612"/>
                </a:lnTo>
                <a:lnTo>
                  <a:pt x="23243" y="400"/>
                </a:lnTo>
                <a:lnTo>
                  <a:pt x="22302" y="235"/>
                </a:lnTo>
                <a:lnTo>
                  <a:pt x="21337" y="94"/>
                </a:lnTo>
                <a:lnTo>
                  <a:pt x="20349" y="24"/>
                </a:lnTo>
                <a:lnTo>
                  <a:pt x="19361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1" name="Google Shape;261;p16"/>
          <p:cNvSpPr txBox="1">
            <a:spLocks noGrp="1"/>
          </p:cNvSpPr>
          <p:nvPr>
            <p:ph type="title"/>
          </p:nvPr>
        </p:nvSpPr>
        <p:spPr>
          <a:xfrm>
            <a:off x="713225" y="1158675"/>
            <a:ext cx="3858900" cy="2728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5400"/>
              <a:buNone/>
              <a:defRPr sz="5400"/>
            </a:lvl1pPr>
            <a:lvl2pPr lvl="1">
              <a:spcBef>
                <a:spcPts val="0"/>
              </a:spcBef>
              <a:spcAft>
                <a:spcPts val="0"/>
              </a:spcAft>
              <a:buSzPts val="5400"/>
              <a:buNone/>
              <a:defRPr sz="5400">
                <a:latin typeface="Open Sans"/>
                <a:ea typeface="Open Sans"/>
                <a:cs typeface="Open Sans"/>
                <a:sym typeface="Open Sans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5400"/>
              <a:buNone/>
              <a:defRPr sz="5400">
                <a:latin typeface="Open Sans"/>
                <a:ea typeface="Open Sans"/>
                <a:cs typeface="Open Sans"/>
                <a:sym typeface="Open Sans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5400"/>
              <a:buNone/>
              <a:defRPr sz="5400">
                <a:latin typeface="Open Sans"/>
                <a:ea typeface="Open Sans"/>
                <a:cs typeface="Open Sans"/>
                <a:sym typeface="Open Sans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5400"/>
              <a:buNone/>
              <a:defRPr sz="5400">
                <a:latin typeface="Open Sans"/>
                <a:ea typeface="Open Sans"/>
                <a:cs typeface="Open Sans"/>
                <a:sym typeface="Open Sans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5400"/>
              <a:buNone/>
              <a:defRPr sz="5400">
                <a:latin typeface="Open Sans"/>
                <a:ea typeface="Open Sans"/>
                <a:cs typeface="Open Sans"/>
                <a:sym typeface="Open Sans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5400"/>
              <a:buNone/>
              <a:defRPr sz="5400">
                <a:latin typeface="Open Sans"/>
                <a:ea typeface="Open Sans"/>
                <a:cs typeface="Open Sans"/>
                <a:sym typeface="Open Sans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5400"/>
              <a:buNone/>
              <a:defRPr sz="5400">
                <a:latin typeface="Open Sans"/>
                <a:ea typeface="Open Sans"/>
                <a:cs typeface="Open Sans"/>
                <a:sym typeface="Open Sans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5400"/>
              <a:buNone/>
              <a:defRPr sz="5400"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263" name="Google Shape;263;p16"/>
          <p:cNvSpPr txBox="1">
            <a:spLocks noGrp="1"/>
          </p:cNvSpPr>
          <p:nvPr>
            <p:ph type="subTitle" idx="1"/>
          </p:nvPr>
        </p:nvSpPr>
        <p:spPr>
          <a:xfrm>
            <a:off x="4568450" y="1024000"/>
            <a:ext cx="35238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4" name="Google Shape;264;p16"/>
          <p:cNvSpPr txBox="1">
            <a:spLocks noGrp="1"/>
          </p:cNvSpPr>
          <p:nvPr>
            <p:ph type="subTitle" idx="2"/>
          </p:nvPr>
        </p:nvSpPr>
        <p:spPr>
          <a:xfrm>
            <a:off x="4568450" y="2103450"/>
            <a:ext cx="35238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65" name="Google Shape;265;p16"/>
          <p:cNvGrpSpPr/>
          <p:nvPr/>
        </p:nvGrpSpPr>
        <p:grpSpPr>
          <a:xfrm>
            <a:off x="7830728" y="1377510"/>
            <a:ext cx="467776" cy="401099"/>
            <a:chOff x="3661425" y="2309600"/>
            <a:chExt cx="333625" cy="316125"/>
          </a:xfrm>
        </p:grpSpPr>
        <p:sp>
          <p:nvSpPr>
            <p:cNvPr id="266" name="Google Shape;266;p16"/>
            <p:cNvSpPr/>
            <p:nvPr/>
          </p:nvSpPr>
          <p:spPr>
            <a:xfrm>
              <a:off x="3836200" y="2558850"/>
              <a:ext cx="130725" cy="66875"/>
            </a:xfrm>
            <a:custGeom>
              <a:avLst/>
              <a:gdLst/>
              <a:ahLst/>
              <a:cxnLst/>
              <a:rect l="l" t="t" r="r" b="b"/>
              <a:pathLst>
                <a:path w="5229" h="2675" extrusionOk="0">
                  <a:moveTo>
                    <a:pt x="5229" y="0"/>
                  </a:moveTo>
                  <a:lnTo>
                    <a:pt x="1" y="61"/>
                  </a:lnTo>
                  <a:lnTo>
                    <a:pt x="1" y="2584"/>
                  </a:lnTo>
                  <a:lnTo>
                    <a:pt x="4378" y="2675"/>
                  </a:lnTo>
                  <a:lnTo>
                    <a:pt x="5229" y="0"/>
                  </a:lnTo>
                  <a:close/>
                </a:path>
              </a:pathLst>
            </a:custGeom>
            <a:solidFill>
              <a:schemeClr val="lt1"/>
            </a:solidFill>
            <a:ln w="98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16"/>
            <p:cNvSpPr/>
            <p:nvPr/>
          </p:nvSpPr>
          <p:spPr>
            <a:xfrm>
              <a:off x="3879525" y="2465375"/>
              <a:ext cx="115525" cy="160350"/>
            </a:xfrm>
            <a:custGeom>
              <a:avLst/>
              <a:gdLst/>
              <a:ahLst/>
              <a:cxnLst/>
              <a:rect l="l" t="t" r="r" b="b"/>
              <a:pathLst>
                <a:path w="4621" h="6414" extrusionOk="0">
                  <a:moveTo>
                    <a:pt x="821" y="0"/>
                  </a:moveTo>
                  <a:lnTo>
                    <a:pt x="0" y="3040"/>
                  </a:lnTo>
                  <a:lnTo>
                    <a:pt x="730" y="2645"/>
                  </a:lnTo>
                  <a:lnTo>
                    <a:pt x="2645" y="6414"/>
                  </a:lnTo>
                  <a:lnTo>
                    <a:pt x="4620" y="4560"/>
                  </a:lnTo>
                  <a:lnTo>
                    <a:pt x="3040" y="1429"/>
                  </a:lnTo>
                  <a:lnTo>
                    <a:pt x="3769" y="1064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chemeClr val="lt1"/>
            </a:solidFill>
            <a:ln w="98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16"/>
            <p:cNvSpPr/>
            <p:nvPr/>
          </p:nvSpPr>
          <p:spPr>
            <a:xfrm>
              <a:off x="3690300" y="2558850"/>
              <a:ext cx="129975" cy="66875"/>
            </a:xfrm>
            <a:custGeom>
              <a:avLst/>
              <a:gdLst/>
              <a:ahLst/>
              <a:cxnLst/>
              <a:rect l="l" t="t" r="r" b="b"/>
              <a:pathLst>
                <a:path w="5199" h="2675" extrusionOk="0">
                  <a:moveTo>
                    <a:pt x="1" y="0"/>
                  </a:moveTo>
                  <a:lnTo>
                    <a:pt x="852" y="2675"/>
                  </a:lnTo>
                  <a:lnTo>
                    <a:pt x="5198" y="2584"/>
                  </a:lnTo>
                  <a:lnTo>
                    <a:pt x="5198" y="6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 w="98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16"/>
            <p:cNvSpPr/>
            <p:nvPr/>
          </p:nvSpPr>
          <p:spPr>
            <a:xfrm>
              <a:off x="3661425" y="2465375"/>
              <a:ext cx="115525" cy="160350"/>
            </a:xfrm>
            <a:custGeom>
              <a:avLst/>
              <a:gdLst/>
              <a:ahLst/>
              <a:cxnLst/>
              <a:rect l="l" t="t" r="r" b="b"/>
              <a:pathLst>
                <a:path w="4621" h="6414" extrusionOk="0">
                  <a:moveTo>
                    <a:pt x="3831" y="0"/>
                  </a:moveTo>
                  <a:lnTo>
                    <a:pt x="882" y="1064"/>
                  </a:lnTo>
                  <a:lnTo>
                    <a:pt x="1612" y="1429"/>
                  </a:lnTo>
                  <a:lnTo>
                    <a:pt x="1" y="4560"/>
                  </a:lnTo>
                  <a:lnTo>
                    <a:pt x="2007" y="6414"/>
                  </a:lnTo>
                  <a:lnTo>
                    <a:pt x="3891" y="2645"/>
                  </a:lnTo>
                  <a:lnTo>
                    <a:pt x="4621" y="3040"/>
                  </a:lnTo>
                  <a:lnTo>
                    <a:pt x="3831" y="0"/>
                  </a:lnTo>
                  <a:close/>
                </a:path>
              </a:pathLst>
            </a:custGeom>
            <a:solidFill>
              <a:schemeClr val="lt1"/>
            </a:solidFill>
            <a:ln w="98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16"/>
            <p:cNvSpPr/>
            <p:nvPr/>
          </p:nvSpPr>
          <p:spPr>
            <a:xfrm>
              <a:off x="3798975" y="2323275"/>
              <a:ext cx="128450" cy="126175"/>
            </a:xfrm>
            <a:custGeom>
              <a:avLst/>
              <a:gdLst/>
              <a:ahLst/>
              <a:cxnLst/>
              <a:rect l="l" t="t" r="r" b="b"/>
              <a:pathLst>
                <a:path w="5138" h="5047" extrusionOk="0">
                  <a:moveTo>
                    <a:pt x="2675" y="0"/>
                  </a:moveTo>
                  <a:lnTo>
                    <a:pt x="0" y="882"/>
                  </a:lnTo>
                  <a:lnTo>
                    <a:pt x="3131" y="5046"/>
                  </a:lnTo>
                  <a:lnTo>
                    <a:pt x="5137" y="3557"/>
                  </a:lnTo>
                  <a:lnTo>
                    <a:pt x="2675" y="0"/>
                  </a:lnTo>
                  <a:close/>
                </a:path>
              </a:pathLst>
            </a:custGeom>
            <a:solidFill>
              <a:schemeClr val="lt1"/>
            </a:solidFill>
            <a:ln w="98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16"/>
            <p:cNvSpPr/>
            <p:nvPr/>
          </p:nvSpPr>
          <p:spPr>
            <a:xfrm>
              <a:off x="3741225" y="2309600"/>
              <a:ext cx="124650" cy="145150"/>
            </a:xfrm>
            <a:custGeom>
              <a:avLst/>
              <a:gdLst/>
              <a:ahLst/>
              <a:cxnLst/>
              <a:rect l="l" t="t" r="r" b="b"/>
              <a:pathLst>
                <a:path w="4986" h="5806" extrusionOk="0">
                  <a:moveTo>
                    <a:pt x="2310" y="0"/>
                  </a:moveTo>
                  <a:lnTo>
                    <a:pt x="730" y="3161"/>
                  </a:lnTo>
                  <a:lnTo>
                    <a:pt x="0" y="2797"/>
                  </a:lnTo>
                  <a:lnTo>
                    <a:pt x="882" y="5806"/>
                  </a:lnTo>
                  <a:lnTo>
                    <a:pt x="3800" y="4651"/>
                  </a:lnTo>
                  <a:lnTo>
                    <a:pt x="3070" y="4286"/>
                  </a:lnTo>
                  <a:lnTo>
                    <a:pt x="4985" y="547"/>
                  </a:lnTo>
                  <a:lnTo>
                    <a:pt x="2310" y="0"/>
                  </a:lnTo>
                  <a:close/>
                </a:path>
              </a:pathLst>
            </a:custGeom>
            <a:solidFill>
              <a:schemeClr val="lt1"/>
            </a:solidFill>
            <a:ln w="987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">
  <p:cSld name="BLANK_1_1_1_1_1">
    <p:spTree>
      <p:nvGrpSpPr>
        <p:cNvPr id="1" name="Shape 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" name="Google Shape;273;p17"/>
          <p:cNvSpPr/>
          <p:nvPr/>
        </p:nvSpPr>
        <p:spPr>
          <a:xfrm>
            <a:off x="4024975" y="2994650"/>
            <a:ext cx="1094100" cy="10275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4" name="Google Shape;274;p17"/>
          <p:cNvSpPr/>
          <p:nvPr/>
        </p:nvSpPr>
        <p:spPr>
          <a:xfrm>
            <a:off x="6724250" y="2932750"/>
            <a:ext cx="1094100" cy="10275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5" name="Google Shape;275;p17"/>
          <p:cNvSpPr/>
          <p:nvPr/>
        </p:nvSpPr>
        <p:spPr>
          <a:xfrm>
            <a:off x="1325700" y="2994650"/>
            <a:ext cx="1094100" cy="10275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6" name="Google Shape;276;p17"/>
          <p:cNvSpPr/>
          <p:nvPr/>
        </p:nvSpPr>
        <p:spPr>
          <a:xfrm>
            <a:off x="4024975" y="1299200"/>
            <a:ext cx="1094100" cy="10275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7" name="Google Shape;277;p17"/>
          <p:cNvSpPr/>
          <p:nvPr/>
        </p:nvSpPr>
        <p:spPr>
          <a:xfrm>
            <a:off x="6724250" y="1237300"/>
            <a:ext cx="1094100" cy="10275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8" name="Google Shape;278;p17"/>
          <p:cNvSpPr/>
          <p:nvPr/>
        </p:nvSpPr>
        <p:spPr>
          <a:xfrm>
            <a:off x="1325700" y="1299200"/>
            <a:ext cx="1094100" cy="10275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9" name="Google Shape;279;p17"/>
          <p:cNvSpPr/>
          <p:nvPr/>
        </p:nvSpPr>
        <p:spPr>
          <a:xfrm>
            <a:off x="-67152" y="2835277"/>
            <a:ext cx="235747" cy="238929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0" name="Google Shape;280;p17"/>
          <p:cNvSpPr/>
          <p:nvPr/>
        </p:nvSpPr>
        <p:spPr>
          <a:xfrm>
            <a:off x="3025498" y="4525827"/>
            <a:ext cx="197796" cy="200447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1" name="Google Shape;281;p17"/>
          <p:cNvSpPr/>
          <p:nvPr/>
        </p:nvSpPr>
        <p:spPr>
          <a:xfrm>
            <a:off x="523801" y="4682249"/>
            <a:ext cx="315277" cy="319501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2" name="Google Shape;282;p17"/>
          <p:cNvSpPr/>
          <p:nvPr/>
        </p:nvSpPr>
        <p:spPr>
          <a:xfrm>
            <a:off x="6318428" y="4682073"/>
            <a:ext cx="315275" cy="319864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3" name="Google Shape;283;p1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84" name="Google Shape;284;p17"/>
          <p:cNvSpPr txBox="1">
            <a:spLocks noGrp="1"/>
          </p:cNvSpPr>
          <p:nvPr>
            <p:ph type="title" idx="2"/>
          </p:nvPr>
        </p:nvSpPr>
        <p:spPr>
          <a:xfrm>
            <a:off x="720000" y="17073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285" name="Google Shape;285;p17"/>
          <p:cNvSpPr txBox="1">
            <a:spLocks noGrp="1"/>
          </p:cNvSpPr>
          <p:nvPr>
            <p:ph type="subTitle" idx="1"/>
          </p:nvPr>
        </p:nvSpPr>
        <p:spPr>
          <a:xfrm>
            <a:off x="720000" y="21033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6" name="Google Shape;286;p17"/>
          <p:cNvSpPr txBox="1">
            <a:spLocks noGrp="1"/>
          </p:cNvSpPr>
          <p:nvPr>
            <p:ph type="title" idx="3"/>
          </p:nvPr>
        </p:nvSpPr>
        <p:spPr>
          <a:xfrm>
            <a:off x="3419269" y="17073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287" name="Google Shape;287;p17"/>
          <p:cNvSpPr txBox="1">
            <a:spLocks noGrp="1"/>
          </p:cNvSpPr>
          <p:nvPr>
            <p:ph type="subTitle" idx="4"/>
          </p:nvPr>
        </p:nvSpPr>
        <p:spPr>
          <a:xfrm>
            <a:off x="3419269" y="21033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8" name="Google Shape;288;p17"/>
          <p:cNvSpPr txBox="1">
            <a:spLocks noGrp="1"/>
          </p:cNvSpPr>
          <p:nvPr>
            <p:ph type="title" idx="5"/>
          </p:nvPr>
        </p:nvSpPr>
        <p:spPr>
          <a:xfrm>
            <a:off x="720000" y="33693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289" name="Google Shape;289;p17"/>
          <p:cNvSpPr txBox="1">
            <a:spLocks noGrp="1"/>
          </p:cNvSpPr>
          <p:nvPr>
            <p:ph type="subTitle" idx="6"/>
          </p:nvPr>
        </p:nvSpPr>
        <p:spPr>
          <a:xfrm>
            <a:off x="720000" y="37653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0" name="Google Shape;290;p17"/>
          <p:cNvSpPr txBox="1">
            <a:spLocks noGrp="1"/>
          </p:cNvSpPr>
          <p:nvPr>
            <p:ph type="title" idx="7"/>
          </p:nvPr>
        </p:nvSpPr>
        <p:spPr>
          <a:xfrm>
            <a:off x="3419269" y="33693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291" name="Google Shape;291;p17"/>
          <p:cNvSpPr txBox="1">
            <a:spLocks noGrp="1"/>
          </p:cNvSpPr>
          <p:nvPr>
            <p:ph type="subTitle" idx="8"/>
          </p:nvPr>
        </p:nvSpPr>
        <p:spPr>
          <a:xfrm>
            <a:off x="3419269" y="37653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17"/>
          <p:cNvSpPr txBox="1">
            <a:spLocks noGrp="1"/>
          </p:cNvSpPr>
          <p:nvPr>
            <p:ph type="title" idx="9"/>
          </p:nvPr>
        </p:nvSpPr>
        <p:spPr>
          <a:xfrm>
            <a:off x="6118545" y="17073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293" name="Google Shape;293;p17"/>
          <p:cNvSpPr txBox="1">
            <a:spLocks noGrp="1"/>
          </p:cNvSpPr>
          <p:nvPr>
            <p:ph type="subTitle" idx="13"/>
          </p:nvPr>
        </p:nvSpPr>
        <p:spPr>
          <a:xfrm>
            <a:off x="6118545" y="21033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4" name="Google Shape;294;p17"/>
          <p:cNvSpPr txBox="1">
            <a:spLocks noGrp="1"/>
          </p:cNvSpPr>
          <p:nvPr>
            <p:ph type="title" idx="14"/>
          </p:nvPr>
        </p:nvSpPr>
        <p:spPr>
          <a:xfrm>
            <a:off x="6118545" y="33693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295" name="Google Shape;295;p17"/>
          <p:cNvSpPr txBox="1">
            <a:spLocks noGrp="1"/>
          </p:cNvSpPr>
          <p:nvPr>
            <p:ph type="subTitle" idx="15"/>
          </p:nvPr>
        </p:nvSpPr>
        <p:spPr>
          <a:xfrm>
            <a:off x="6118545" y="37653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6" name="Google Shape;296;p17"/>
          <p:cNvSpPr txBox="1">
            <a:spLocks noGrp="1"/>
          </p:cNvSpPr>
          <p:nvPr>
            <p:ph type="title" idx="16" hasCustomPrompt="1"/>
          </p:nvPr>
        </p:nvSpPr>
        <p:spPr>
          <a:xfrm>
            <a:off x="1552650" y="1492304"/>
            <a:ext cx="640200" cy="31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Raleway"/>
              <a:buNone/>
              <a:defRPr sz="2000">
                <a:solidFill>
                  <a:schemeClr val="accent4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Raleway"/>
              <a:buNone/>
              <a:defRPr sz="2000">
                <a:solidFill>
                  <a:schemeClr val="accent4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Raleway"/>
              <a:buNone/>
              <a:defRPr sz="2000">
                <a:solidFill>
                  <a:schemeClr val="accent4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Raleway"/>
              <a:buNone/>
              <a:defRPr sz="2000">
                <a:solidFill>
                  <a:schemeClr val="accent4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Raleway"/>
              <a:buNone/>
              <a:defRPr sz="2000">
                <a:solidFill>
                  <a:schemeClr val="accent4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Raleway"/>
              <a:buNone/>
              <a:defRPr sz="2000">
                <a:solidFill>
                  <a:schemeClr val="accent4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Raleway"/>
              <a:buNone/>
              <a:defRPr sz="2000">
                <a:solidFill>
                  <a:schemeClr val="accent4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Raleway"/>
              <a:buNone/>
              <a:defRPr sz="2000">
                <a:solidFill>
                  <a:schemeClr val="accent4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r>
              <a:t>xx%</a:t>
            </a:r>
          </a:p>
        </p:txBody>
      </p:sp>
      <p:sp>
        <p:nvSpPr>
          <p:cNvPr id="297" name="Google Shape;297;p17"/>
          <p:cNvSpPr txBox="1">
            <a:spLocks noGrp="1"/>
          </p:cNvSpPr>
          <p:nvPr>
            <p:ph type="title" idx="17" hasCustomPrompt="1"/>
          </p:nvPr>
        </p:nvSpPr>
        <p:spPr>
          <a:xfrm>
            <a:off x="4251919" y="1492304"/>
            <a:ext cx="640200" cy="31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None/>
              <a:defRPr sz="20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Raleway"/>
              <a:buNone/>
              <a:defRPr sz="2000">
                <a:solidFill>
                  <a:schemeClr val="accent2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Raleway"/>
              <a:buNone/>
              <a:defRPr sz="2000">
                <a:solidFill>
                  <a:schemeClr val="accent2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Raleway"/>
              <a:buNone/>
              <a:defRPr sz="2000">
                <a:solidFill>
                  <a:schemeClr val="accent2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Raleway"/>
              <a:buNone/>
              <a:defRPr sz="2000">
                <a:solidFill>
                  <a:schemeClr val="accent2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Raleway"/>
              <a:buNone/>
              <a:defRPr sz="2000">
                <a:solidFill>
                  <a:schemeClr val="accent2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Raleway"/>
              <a:buNone/>
              <a:defRPr sz="2000">
                <a:solidFill>
                  <a:schemeClr val="accent2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Raleway"/>
              <a:buNone/>
              <a:defRPr sz="2000">
                <a:solidFill>
                  <a:schemeClr val="accent2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Raleway"/>
              <a:buNone/>
              <a:defRPr sz="2000">
                <a:solidFill>
                  <a:schemeClr val="accent2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r>
              <a:t>xx%</a:t>
            </a:r>
          </a:p>
        </p:txBody>
      </p:sp>
      <p:sp>
        <p:nvSpPr>
          <p:cNvPr id="298" name="Google Shape;298;p17"/>
          <p:cNvSpPr txBox="1">
            <a:spLocks noGrp="1"/>
          </p:cNvSpPr>
          <p:nvPr>
            <p:ph type="title" idx="18" hasCustomPrompt="1"/>
          </p:nvPr>
        </p:nvSpPr>
        <p:spPr>
          <a:xfrm>
            <a:off x="6951195" y="1492304"/>
            <a:ext cx="640200" cy="31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Raleway"/>
              <a:buNone/>
              <a:defRPr sz="2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Raleway"/>
              <a:buNone/>
              <a:defRPr sz="2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Raleway"/>
              <a:buNone/>
              <a:defRPr sz="2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Raleway"/>
              <a:buNone/>
              <a:defRPr sz="2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Raleway"/>
              <a:buNone/>
              <a:defRPr sz="2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Raleway"/>
              <a:buNone/>
              <a:defRPr sz="2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Raleway"/>
              <a:buNone/>
              <a:defRPr sz="2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Raleway"/>
              <a:buNone/>
              <a:defRPr sz="2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r>
              <a:t>xx%</a:t>
            </a:r>
          </a:p>
        </p:txBody>
      </p:sp>
      <p:sp>
        <p:nvSpPr>
          <p:cNvPr id="299" name="Google Shape;299;p17"/>
          <p:cNvSpPr txBox="1">
            <a:spLocks noGrp="1"/>
          </p:cNvSpPr>
          <p:nvPr>
            <p:ph type="title" idx="19" hasCustomPrompt="1"/>
          </p:nvPr>
        </p:nvSpPr>
        <p:spPr>
          <a:xfrm>
            <a:off x="1552650" y="3150391"/>
            <a:ext cx="640200" cy="31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None/>
              <a:defRPr sz="2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Raleway"/>
              <a:buNone/>
              <a:defRPr sz="2000">
                <a:solidFill>
                  <a:schemeClr val="accent4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Raleway"/>
              <a:buNone/>
              <a:defRPr sz="2000">
                <a:solidFill>
                  <a:schemeClr val="accent4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Raleway"/>
              <a:buNone/>
              <a:defRPr sz="2000">
                <a:solidFill>
                  <a:schemeClr val="accent4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Raleway"/>
              <a:buNone/>
              <a:defRPr sz="2000">
                <a:solidFill>
                  <a:schemeClr val="accent4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Raleway"/>
              <a:buNone/>
              <a:defRPr sz="2000">
                <a:solidFill>
                  <a:schemeClr val="accent4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Raleway"/>
              <a:buNone/>
              <a:defRPr sz="2000">
                <a:solidFill>
                  <a:schemeClr val="accent4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Raleway"/>
              <a:buNone/>
              <a:defRPr sz="2000">
                <a:solidFill>
                  <a:schemeClr val="accent4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Raleway"/>
              <a:buNone/>
              <a:defRPr sz="2000">
                <a:solidFill>
                  <a:schemeClr val="accent4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r>
              <a:t>xx%</a:t>
            </a:r>
          </a:p>
        </p:txBody>
      </p:sp>
      <p:sp>
        <p:nvSpPr>
          <p:cNvPr id="300" name="Google Shape;300;p17"/>
          <p:cNvSpPr txBox="1">
            <a:spLocks noGrp="1"/>
          </p:cNvSpPr>
          <p:nvPr>
            <p:ph type="title" idx="20" hasCustomPrompt="1"/>
          </p:nvPr>
        </p:nvSpPr>
        <p:spPr>
          <a:xfrm>
            <a:off x="4251919" y="3150402"/>
            <a:ext cx="640200" cy="31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None/>
              <a:defRPr sz="20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Raleway"/>
              <a:buNone/>
              <a:defRPr sz="2000">
                <a:solidFill>
                  <a:schemeClr val="accent2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Raleway"/>
              <a:buNone/>
              <a:defRPr sz="2000">
                <a:solidFill>
                  <a:schemeClr val="accent2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Raleway"/>
              <a:buNone/>
              <a:defRPr sz="2000">
                <a:solidFill>
                  <a:schemeClr val="accent2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Raleway"/>
              <a:buNone/>
              <a:defRPr sz="2000">
                <a:solidFill>
                  <a:schemeClr val="accent2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Raleway"/>
              <a:buNone/>
              <a:defRPr sz="2000">
                <a:solidFill>
                  <a:schemeClr val="accent2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Raleway"/>
              <a:buNone/>
              <a:defRPr sz="2000">
                <a:solidFill>
                  <a:schemeClr val="accent2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Raleway"/>
              <a:buNone/>
              <a:defRPr sz="2000">
                <a:solidFill>
                  <a:schemeClr val="accent2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Raleway"/>
              <a:buNone/>
              <a:defRPr sz="2000">
                <a:solidFill>
                  <a:schemeClr val="accent2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r>
              <a:t>xx%</a:t>
            </a:r>
          </a:p>
        </p:txBody>
      </p:sp>
      <p:sp>
        <p:nvSpPr>
          <p:cNvPr id="301" name="Google Shape;301;p17"/>
          <p:cNvSpPr txBox="1">
            <a:spLocks noGrp="1"/>
          </p:cNvSpPr>
          <p:nvPr>
            <p:ph type="title" idx="21" hasCustomPrompt="1"/>
          </p:nvPr>
        </p:nvSpPr>
        <p:spPr>
          <a:xfrm>
            <a:off x="6951195" y="3150391"/>
            <a:ext cx="640200" cy="31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Raleway"/>
              <a:buNone/>
              <a:defRPr sz="2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Raleway"/>
              <a:buNone/>
              <a:defRPr sz="2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Raleway"/>
              <a:buNone/>
              <a:defRPr sz="2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Raleway"/>
              <a:buNone/>
              <a:defRPr sz="2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Raleway"/>
              <a:buNone/>
              <a:defRPr sz="2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Raleway"/>
              <a:buNone/>
              <a:defRPr sz="2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Raleway"/>
              <a:buNone/>
              <a:defRPr sz="2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000"/>
              <a:buFont typeface="Raleway"/>
              <a:buNone/>
              <a:defRPr sz="2000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r>
              <a:t>xx%</a:t>
            </a:r>
          </a:p>
        </p:txBody>
      </p:sp>
      <p:sp>
        <p:nvSpPr>
          <p:cNvPr id="302" name="Google Shape;302;p17"/>
          <p:cNvSpPr/>
          <p:nvPr/>
        </p:nvSpPr>
        <p:spPr>
          <a:xfrm rot="10800000">
            <a:off x="8817834" y="2226320"/>
            <a:ext cx="235747" cy="238929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" name="Google Shape;303;p17"/>
          <p:cNvSpPr/>
          <p:nvPr/>
        </p:nvSpPr>
        <p:spPr>
          <a:xfrm rot="10800000">
            <a:off x="5984035" y="199764"/>
            <a:ext cx="197796" cy="200447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4" name="Google Shape;304;p17"/>
          <p:cNvSpPr/>
          <p:nvPr/>
        </p:nvSpPr>
        <p:spPr>
          <a:xfrm rot="10800000">
            <a:off x="8368251" y="-75711"/>
            <a:ext cx="315277" cy="319501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5" name="Google Shape;305;p17"/>
          <p:cNvSpPr/>
          <p:nvPr/>
        </p:nvSpPr>
        <p:spPr>
          <a:xfrm rot="10800000">
            <a:off x="857178" y="408082"/>
            <a:ext cx="560121" cy="567651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" name="Rectángulo 34"/>
          <p:cNvSpPr/>
          <p:nvPr userDrawn="1"/>
        </p:nvSpPr>
        <p:spPr>
          <a:xfrm>
            <a:off x="241300" y="215900"/>
            <a:ext cx="8674100" cy="4711700"/>
          </a:xfrm>
          <a:prstGeom prst="rect">
            <a:avLst/>
          </a:prstGeom>
          <a:noFill/>
          <a:ln w="7620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">
  <p:cSld name="BLANK_1_1_1_1_1_1">
    <p:spTree>
      <p:nvGrpSpPr>
        <p:cNvPr id="1" name="Shape 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" name="Google Shape;307;p18"/>
          <p:cNvSpPr/>
          <p:nvPr/>
        </p:nvSpPr>
        <p:spPr>
          <a:xfrm>
            <a:off x="-67152" y="2835277"/>
            <a:ext cx="235747" cy="238929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8" name="Google Shape;308;p18"/>
          <p:cNvSpPr/>
          <p:nvPr/>
        </p:nvSpPr>
        <p:spPr>
          <a:xfrm>
            <a:off x="3025498" y="4830627"/>
            <a:ext cx="197796" cy="200447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9" name="Google Shape;309;p18"/>
          <p:cNvSpPr/>
          <p:nvPr/>
        </p:nvSpPr>
        <p:spPr>
          <a:xfrm>
            <a:off x="523801" y="4682249"/>
            <a:ext cx="315277" cy="319501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0" name="Google Shape;310;p18"/>
          <p:cNvSpPr/>
          <p:nvPr/>
        </p:nvSpPr>
        <p:spPr>
          <a:xfrm>
            <a:off x="6318428" y="4682073"/>
            <a:ext cx="315275" cy="319864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" name="Google Shape;311;p18"/>
          <p:cNvSpPr txBox="1">
            <a:spLocks noGrp="1"/>
          </p:cNvSpPr>
          <p:nvPr>
            <p:ph type="title"/>
          </p:nvPr>
        </p:nvSpPr>
        <p:spPr>
          <a:xfrm>
            <a:off x="1069850" y="445025"/>
            <a:ext cx="7004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" name="Google Shape;312;p18"/>
          <p:cNvSpPr txBox="1">
            <a:spLocks noGrp="1"/>
          </p:cNvSpPr>
          <p:nvPr>
            <p:ph type="title" idx="2"/>
          </p:nvPr>
        </p:nvSpPr>
        <p:spPr>
          <a:xfrm>
            <a:off x="720000" y="18597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313" name="Google Shape;313;p18"/>
          <p:cNvSpPr txBox="1">
            <a:spLocks noGrp="1"/>
          </p:cNvSpPr>
          <p:nvPr>
            <p:ph type="subTitle" idx="1"/>
          </p:nvPr>
        </p:nvSpPr>
        <p:spPr>
          <a:xfrm>
            <a:off x="720000" y="22557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4" name="Google Shape;314;p18"/>
          <p:cNvSpPr txBox="1">
            <a:spLocks noGrp="1"/>
          </p:cNvSpPr>
          <p:nvPr>
            <p:ph type="title" idx="3"/>
          </p:nvPr>
        </p:nvSpPr>
        <p:spPr>
          <a:xfrm>
            <a:off x="3419269" y="18597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315" name="Google Shape;315;p18"/>
          <p:cNvSpPr txBox="1">
            <a:spLocks noGrp="1"/>
          </p:cNvSpPr>
          <p:nvPr>
            <p:ph type="subTitle" idx="4"/>
          </p:nvPr>
        </p:nvSpPr>
        <p:spPr>
          <a:xfrm>
            <a:off x="3419269" y="22557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6" name="Google Shape;316;p18"/>
          <p:cNvSpPr txBox="1">
            <a:spLocks noGrp="1"/>
          </p:cNvSpPr>
          <p:nvPr>
            <p:ph type="title" idx="5"/>
          </p:nvPr>
        </p:nvSpPr>
        <p:spPr>
          <a:xfrm>
            <a:off x="720000" y="36741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317" name="Google Shape;317;p18"/>
          <p:cNvSpPr txBox="1">
            <a:spLocks noGrp="1"/>
          </p:cNvSpPr>
          <p:nvPr>
            <p:ph type="subTitle" idx="6"/>
          </p:nvPr>
        </p:nvSpPr>
        <p:spPr>
          <a:xfrm>
            <a:off x="720000" y="40701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" name="Google Shape;318;p18"/>
          <p:cNvSpPr txBox="1">
            <a:spLocks noGrp="1"/>
          </p:cNvSpPr>
          <p:nvPr>
            <p:ph type="title" idx="7"/>
          </p:nvPr>
        </p:nvSpPr>
        <p:spPr>
          <a:xfrm>
            <a:off x="3419269" y="36741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319" name="Google Shape;319;p18"/>
          <p:cNvSpPr txBox="1">
            <a:spLocks noGrp="1"/>
          </p:cNvSpPr>
          <p:nvPr>
            <p:ph type="subTitle" idx="8"/>
          </p:nvPr>
        </p:nvSpPr>
        <p:spPr>
          <a:xfrm>
            <a:off x="3419269" y="40701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0" name="Google Shape;320;p18"/>
          <p:cNvSpPr txBox="1">
            <a:spLocks noGrp="1"/>
          </p:cNvSpPr>
          <p:nvPr>
            <p:ph type="title" idx="9"/>
          </p:nvPr>
        </p:nvSpPr>
        <p:spPr>
          <a:xfrm>
            <a:off x="6118545" y="18597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321" name="Google Shape;321;p18"/>
          <p:cNvSpPr txBox="1">
            <a:spLocks noGrp="1"/>
          </p:cNvSpPr>
          <p:nvPr>
            <p:ph type="subTitle" idx="13"/>
          </p:nvPr>
        </p:nvSpPr>
        <p:spPr>
          <a:xfrm>
            <a:off x="6118545" y="22557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2" name="Google Shape;322;p18"/>
          <p:cNvSpPr txBox="1">
            <a:spLocks noGrp="1"/>
          </p:cNvSpPr>
          <p:nvPr>
            <p:ph type="title" idx="14"/>
          </p:nvPr>
        </p:nvSpPr>
        <p:spPr>
          <a:xfrm>
            <a:off x="6118545" y="36741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323" name="Google Shape;323;p18"/>
          <p:cNvSpPr txBox="1">
            <a:spLocks noGrp="1"/>
          </p:cNvSpPr>
          <p:nvPr>
            <p:ph type="subTitle" idx="15"/>
          </p:nvPr>
        </p:nvSpPr>
        <p:spPr>
          <a:xfrm>
            <a:off x="6118545" y="40701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4" name="Google Shape;324;p18"/>
          <p:cNvSpPr/>
          <p:nvPr/>
        </p:nvSpPr>
        <p:spPr>
          <a:xfrm rot="10800000">
            <a:off x="8817834" y="2073920"/>
            <a:ext cx="235747" cy="238929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5" name="Google Shape;325;p18"/>
          <p:cNvSpPr/>
          <p:nvPr/>
        </p:nvSpPr>
        <p:spPr>
          <a:xfrm rot="10800000">
            <a:off x="5984035" y="199764"/>
            <a:ext cx="197796" cy="200447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6" name="Google Shape;326;p18"/>
          <p:cNvSpPr/>
          <p:nvPr/>
        </p:nvSpPr>
        <p:spPr>
          <a:xfrm rot="10800000">
            <a:off x="8368251" y="-75711"/>
            <a:ext cx="315277" cy="319501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7" name="Google Shape;327;p18"/>
          <p:cNvSpPr/>
          <p:nvPr/>
        </p:nvSpPr>
        <p:spPr>
          <a:xfrm rot="10800000">
            <a:off x="857178" y="408082"/>
            <a:ext cx="560121" cy="567651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6">
    <p:spTree>
      <p:nvGrpSpPr>
        <p:cNvPr id="1" name="Shape 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" name="Google Shape;329;p19"/>
          <p:cNvSpPr/>
          <p:nvPr/>
        </p:nvSpPr>
        <p:spPr>
          <a:xfrm>
            <a:off x="-819646" y="4633"/>
            <a:ext cx="5085629" cy="5132504"/>
          </a:xfrm>
          <a:custGeom>
            <a:avLst/>
            <a:gdLst/>
            <a:ahLst/>
            <a:cxnLst/>
            <a:rect l="l" t="t" r="r" b="b"/>
            <a:pathLst>
              <a:path w="38699" h="38722" extrusionOk="0">
                <a:moveTo>
                  <a:pt x="19361" y="0"/>
                </a:moveTo>
                <a:lnTo>
                  <a:pt x="18350" y="24"/>
                </a:lnTo>
                <a:lnTo>
                  <a:pt x="17362" y="94"/>
                </a:lnTo>
                <a:lnTo>
                  <a:pt x="16397" y="235"/>
                </a:lnTo>
                <a:lnTo>
                  <a:pt x="15456" y="400"/>
                </a:lnTo>
                <a:lnTo>
                  <a:pt x="14515" y="612"/>
                </a:lnTo>
                <a:lnTo>
                  <a:pt x="13598" y="871"/>
                </a:lnTo>
                <a:lnTo>
                  <a:pt x="12704" y="1176"/>
                </a:lnTo>
                <a:lnTo>
                  <a:pt x="11810" y="1529"/>
                </a:lnTo>
                <a:lnTo>
                  <a:pt x="10963" y="1906"/>
                </a:lnTo>
                <a:lnTo>
                  <a:pt x="10116" y="2329"/>
                </a:lnTo>
                <a:lnTo>
                  <a:pt x="9316" y="2800"/>
                </a:lnTo>
                <a:lnTo>
                  <a:pt x="8517" y="3317"/>
                </a:lnTo>
                <a:lnTo>
                  <a:pt x="7764" y="3858"/>
                </a:lnTo>
                <a:lnTo>
                  <a:pt x="7034" y="4423"/>
                </a:lnTo>
                <a:lnTo>
                  <a:pt x="6329" y="5034"/>
                </a:lnTo>
                <a:lnTo>
                  <a:pt x="5670" y="5670"/>
                </a:lnTo>
                <a:lnTo>
                  <a:pt x="5011" y="6352"/>
                </a:lnTo>
                <a:lnTo>
                  <a:pt x="4423" y="7034"/>
                </a:lnTo>
                <a:lnTo>
                  <a:pt x="3835" y="7787"/>
                </a:lnTo>
                <a:lnTo>
                  <a:pt x="3294" y="8540"/>
                </a:lnTo>
                <a:lnTo>
                  <a:pt x="2800" y="9316"/>
                </a:lnTo>
                <a:lnTo>
                  <a:pt x="2330" y="10139"/>
                </a:lnTo>
                <a:lnTo>
                  <a:pt x="1906" y="10963"/>
                </a:lnTo>
                <a:lnTo>
                  <a:pt x="1506" y="11833"/>
                </a:lnTo>
                <a:lnTo>
                  <a:pt x="1177" y="12703"/>
                </a:lnTo>
                <a:lnTo>
                  <a:pt x="871" y="13597"/>
                </a:lnTo>
                <a:lnTo>
                  <a:pt x="612" y="14515"/>
                </a:lnTo>
                <a:lnTo>
                  <a:pt x="377" y="15456"/>
                </a:lnTo>
                <a:lnTo>
                  <a:pt x="212" y="16420"/>
                </a:lnTo>
                <a:lnTo>
                  <a:pt x="95" y="17385"/>
                </a:lnTo>
                <a:lnTo>
                  <a:pt x="24" y="18373"/>
                </a:lnTo>
                <a:lnTo>
                  <a:pt x="1" y="19361"/>
                </a:lnTo>
                <a:lnTo>
                  <a:pt x="24" y="20349"/>
                </a:lnTo>
                <a:lnTo>
                  <a:pt x="95" y="21337"/>
                </a:lnTo>
                <a:lnTo>
                  <a:pt x="212" y="22301"/>
                </a:lnTo>
                <a:lnTo>
                  <a:pt x="377" y="23266"/>
                </a:lnTo>
                <a:lnTo>
                  <a:pt x="612" y="24207"/>
                </a:lnTo>
                <a:lnTo>
                  <a:pt x="871" y="25124"/>
                </a:lnTo>
                <a:lnTo>
                  <a:pt x="1177" y="26018"/>
                </a:lnTo>
                <a:lnTo>
                  <a:pt x="1506" y="26889"/>
                </a:lnTo>
                <a:lnTo>
                  <a:pt x="1906" y="27759"/>
                </a:lnTo>
                <a:lnTo>
                  <a:pt x="2330" y="28582"/>
                </a:lnTo>
                <a:lnTo>
                  <a:pt x="2800" y="29406"/>
                </a:lnTo>
                <a:lnTo>
                  <a:pt x="3294" y="30182"/>
                </a:lnTo>
                <a:lnTo>
                  <a:pt x="3835" y="30935"/>
                </a:lnTo>
                <a:lnTo>
                  <a:pt x="4423" y="31664"/>
                </a:lnTo>
                <a:lnTo>
                  <a:pt x="5011" y="32370"/>
                </a:lnTo>
                <a:lnTo>
                  <a:pt x="5670" y="33052"/>
                </a:lnTo>
                <a:lnTo>
                  <a:pt x="6329" y="33687"/>
                </a:lnTo>
                <a:lnTo>
                  <a:pt x="7034" y="34299"/>
                </a:lnTo>
                <a:lnTo>
                  <a:pt x="7764" y="34863"/>
                </a:lnTo>
                <a:lnTo>
                  <a:pt x="8517" y="35404"/>
                </a:lnTo>
                <a:lnTo>
                  <a:pt x="9316" y="35922"/>
                </a:lnTo>
                <a:lnTo>
                  <a:pt x="10116" y="36369"/>
                </a:lnTo>
                <a:lnTo>
                  <a:pt x="10963" y="36816"/>
                </a:lnTo>
                <a:lnTo>
                  <a:pt x="11810" y="37192"/>
                </a:lnTo>
                <a:lnTo>
                  <a:pt x="12704" y="37545"/>
                </a:lnTo>
                <a:lnTo>
                  <a:pt x="13598" y="37851"/>
                </a:lnTo>
                <a:lnTo>
                  <a:pt x="14515" y="38110"/>
                </a:lnTo>
                <a:lnTo>
                  <a:pt x="15456" y="38321"/>
                </a:lnTo>
                <a:lnTo>
                  <a:pt x="16397" y="38486"/>
                </a:lnTo>
                <a:lnTo>
                  <a:pt x="17362" y="38627"/>
                </a:lnTo>
                <a:lnTo>
                  <a:pt x="18350" y="38698"/>
                </a:lnTo>
                <a:lnTo>
                  <a:pt x="19361" y="38721"/>
                </a:lnTo>
                <a:lnTo>
                  <a:pt x="20349" y="38698"/>
                </a:lnTo>
                <a:lnTo>
                  <a:pt x="21337" y="38627"/>
                </a:lnTo>
                <a:lnTo>
                  <a:pt x="22302" y="38486"/>
                </a:lnTo>
                <a:lnTo>
                  <a:pt x="23243" y="38321"/>
                </a:lnTo>
                <a:lnTo>
                  <a:pt x="24184" y="38110"/>
                </a:lnTo>
                <a:lnTo>
                  <a:pt x="25101" y="37851"/>
                </a:lnTo>
                <a:lnTo>
                  <a:pt x="25995" y="37545"/>
                </a:lnTo>
                <a:lnTo>
                  <a:pt x="26889" y="37192"/>
                </a:lnTo>
                <a:lnTo>
                  <a:pt x="27736" y="36816"/>
                </a:lnTo>
                <a:lnTo>
                  <a:pt x="28583" y="36369"/>
                </a:lnTo>
                <a:lnTo>
                  <a:pt x="29383" y="35922"/>
                </a:lnTo>
                <a:lnTo>
                  <a:pt x="30182" y="35404"/>
                </a:lnTo>
                <a:lnTo>
                  <a:pt x="30935" y="34863"/>
                </a:lnTo>
                <a:lnTo>
                  <a:pt x="31664" y="34299"/>
                </a:lnTo>
                <a:lnTo>
                  <a:pt x="32370" y="33687"/>
                </a:lnTo>
                <a:lnTo>
                  <a:pt x="33029" y="33052"/>
                </a:lnTo>
                <a:lnTo>
                  <a:pt x="33688" y="32370"/>
                </a:lnTo>
                <a:lnTo>
                  <a:pt x="34299" y="31664"/>
                </a:lnTo>
                <a:lnTo>
                  <a:pt x="34864" y="30935"/>
                </a:lnTo>
                <a:lnTo>
                  <a:pt x="35405" y="30182"/>
                </a:lnTo>
                <a:lnTo>
                  <a:pt x="35899" y="29406"/>
                </a:lnTo>
                <a:lnTo>
                  <a:pt x="36369" y="28582"/>
                </a:lnTo>
                <a:lnTo>
                  <a:pt x="36793" y="27759"/>
                </a:lnTo>
                <a:lnTo>
                  <a:pt x="37193" y="26889"/>
                </a:lnTo>
                <a:lnTo>
                  <a:pt x="37522" y="26018"/>
                </a:lnTo>
                <a:lnTo>
                  <a:pt x="37828" y="25124"/>
                </a:lnTo>
                <a:lnTo>
                  <a:pt x="38110" y="24207"/>
                </a:lnTo>
                <a:lnTo>
                  <a:pt x="38322" y="23266"/>
                </a:lnTo>
                <a:lnTo>
                  <a:pt x="38486" y="22301"/>
                </a:lnTo>
                <a:lnTo>
                  <a:pt x="38604" y="21337"/>
                </a:lnTo>
                <a:lnTo>
                  <a:pt x="38675" y="20349"/>
                </a:lnTo>
                <a:lnTo>
                  <a:pt x="38698" y="19361"/>
                </a:lnTo>
                <a:lnTo>
                  <a:pt x="38675" y="18373"/>
                </a:lnTo>
                <a:lnTo>
                  <a:pt x="38604" y="17385"/>
                </a:lnTo>
                <a:lnTo>
                  <a:pt x="38486" y="16420"/>
                </a:lnTo>
                <a:lnTo>
                  <a:pt x="38322" y="15456"/>
                </a:lnTo>
                <a:lnTo>
                  <a:pt x="38110" y="14515"/>
                </a:lnTo>
                <a:lnTo>
                  <a:pt x="37828" y="13597"/>
                </a:lnTo>
                <a:lnTo>
                  <a:pt x="37522" y="12703"/>
                </a:lnTo>
                <a:lnTo>
                  <a:pt x="37193" y="11833"/>
                </a:lnTo>
                <a:lnTo>
                  <a:pt x="36793" y="10963"/>
                </a:lnTo>
                <a:lnTo>
                  <a:pt x="36369" y="10139"/>
                </a:lnTo>
                <a:lnTo>
                  <a:pt x="35899" y="9316"/>
                </a:lnTo>
                <a:lnTo>
                  <a:pt x="35405" y="8540"/>
                </a:lnTo>
                <a:lnTo>
                  <a:pt x="34864" y="7787"/>
                </a:lnTo>
                <a:lnTo>
                  <a:pt x="34299" y="7034"/>
                </a:lnTo>
                <a:lnTo>
                  <a:pt x="33688" y="6352"/>
                </a:lnTo>
                <a:lnTo>
                  <a:pt x="33029" y="5670"/>
                </a:lnTo>
                <a:lnTo>
                  <a:pt x="32370" y="5034"/>
                </a:lnTo>
                <a:lnTo>
                  <a:pt x="31664" y="4423"/>
                </a:lnTo>
                <a:lnTo>
                  <a:pt x="30935" y="3858"/>
                </a:lnTo>
                <a:lnTo>
                  <a:pt x="30182" y="3317"/>
                </a:lnTo>
                <a:lnTo>
                  <a:pt x="29383" y="2800"/>
                </a:lnTo>
                <a:lnTo>
                  <a:pt x="28583" y="2329"/>
                </a:lnTo>
                <a:lnTo>
                  <a:pt x="27736" y="1906"/>
                </a:lnTo>
                <a:lnTo>
                  <a:pt x="26889" y="1529"/>
                </a:lnTo>
                <a:lnTo>
                  <a:pt x="25995" y="1176"/>
                </a:lnTo>
                <a:lnTo>
                  <a:pt x="25101" y="871"/>
                </a:lnTo>
                <a:lnTo>
                  <a:pt x="24184" y="612"/>
                </a:lnTo>
                <a:lnTo>
                  <a:pt x="23243" y="400"/>
                </a:lnTo>
                <a:lnTo>
                  <a:pt x="22302" y="235"/>
                </a:lnTo>
                <a:lnTo>
                  <a:pt x="21337" y="94"/>
                </a:lnTo>
                <a:lnTo>
                  <a:pt x="20349" y="24"/>
                </a:lnTo>
                <a:lnTo>
                  <a:pt x="19361" y="0"/>
                </a:lnTo>
                <a:close/>
              </a:path>
            </a:pathLst>
          </a:custGeom>
          <a:noFill/>
          <a:ln w="28575" cap="flat" cmpd="sng">
            <a:solidFill>
              <a:schemeClr val="lt2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0" name="Google Shape;330;p19"/>
          <p:cNvSpPr/>
          <p:nvPr/>
        </p:nvSpPr>
        <p:spPr>
          <a:xfrm flipH="1">
            <a:off x="7590677" y="1158675"/>
            <a:ext cx="914895" cy="881399"/>
          </a:xfrm>
          <a:custGeom>
            <a:avLst/>
            <a:gdLst/>
            <a:ahLst/>
            <a:cxnLst/>
            <a:rect l="l" t="t" r="r" b="b"/>
            <a:pathLst>
              <a:path w="12210" h="12234" extrusionOk="0">
                <a:moveTo>
                  <a:pt x="6093" y="0"/>
                </a:moveTo>
                <a:lnTo>
                  <a:pt x="5787" y="24"/>
                </a:lnTo>
                <a:lnTo>
                  <a:pt x="5482" y="47"/>
                </a:lnTo>
                <a:lnTo>
                  <a:pt x="5176" y="71"/>
                </a:lnTo>
                <a:lnTo>
                  <a:pt x="4870" y="142"/>
                </a:lnTo>
                <a:lnTo>
                  <a:pt x="4564" y="212"/>
                </a:lnTo>
                <a:lnTo>
                  <a:pt x="4282" y="283"/>
                </a:lnTo>
                <a:lnTo>
                  <a:pt x="3999" y="377"/>
                </a:lnTo>
                <a:lnTo>
                  <a:pt x="3717" y="494"/>
                </a:lnTo>
                <a:lnTo>
                  <a:pt x="3458" y="612"/>
                </a:lnTo>
                <a:lnTo>
                  <a:pt x="3200" y="753"/>
                </a:lnTo>
                <a:lnTo>
                  <a:pt x="2941" y="894"/>
                </a:lnTo>
                <a:lnTo>
                  <a:pt x="2682" y="1059"/>
                </a:lnTo>
                <a:lnTo>
                  <a:pt x="2212" y="1412"/>
                </a:lnTo>
                <a:lnTo>
                  <a:pt x="1788" y="1788"/>
                </a:lnTo>
                <a:lnTo>
                  <a:pt x="1388" y="2235"/>
                </a:lnTo>
                <a:lnTo>
                  <a:pt x="1035" y="2706"/>
                </a:lnTo>
                <a:lnTo>
                  <a:pt x="871" y="2941"/>
                </a:lnTo>
                <a:lnTo>
                  <a:pt x="730" y="3200"/>
                </a:lnTo>
                <a:lnTo>
                  <a:pt x="588" y="3458"/>
                </a:lnTo>
                <a:lnTo>
                  <a:pt x="471" y="3741"/>
                </a:lnTo>
                <a:lnTo>
                  <a:pt x="353" y="4023"/>
                </a:lnTo>
                <a:lnTo>
                  <a:pt x="259" y="4305"/>
                </a:lnTo>
                <a:lnTo>
                  <a:pt x="189" y="4588"/>
                </a:lnTo>
                <a:lnTo>
                  <a:pt x="118" y="4893"/>
                </a:lnTo>
                <a:lnTo>
                  <a:pt x="71" y="5176"/>
                </a:lnTo>
                <a:lnTo>
                  <a:pt x="24" y="5482"/>
                </a:lnTo>
                <a:lnTo>
                  <a:pt x="0" y="5811"/>
                </a:lnTo>
                <a:lnTo>
                  <a:pt x="0" y="6117"/>
                </a:lnTo>
                <a:lnTo>
                  <a:pt x="0" y="6423"/>
                </a:lnTo>
                <a:lnTo>
                  <a:pt x="24" y="6752"/>
                </a:lnTo>
                <a:lnTo>
                  <a:pt x="71" y="7058"/>
                </a:lnTo>
                <a:lnTo>
                  <a:pt x="118" y="7340"/>
                </a:lnTo>
                <a:lnTo>
                  <a:pt x="189" y="7646"/>
                </a:lnTo>
                <a:lnTo>
                  <a:pt x="259" y="7928"/>
                </a:lnTo>
                <a:lnTo>
                  <a:pt x="353" y="8210"/>
                </a:lnTo>
                <a:lnTo>
                  <a:pt x="471" y="8493"/>
                </a:lnTo>
                <a:lnTo>
                  <a:pt x="588" y="8775"/>
                </a:lnTo>
                <a:lnTo>
                  <a:pt x="730" y="9034"/>
                </a:lnTo>
                <a:lnTo>
                  <a:pt x="871" y="9293"/>
                </a:lnTo>
                <a:lnTo>
                  <a:pt x="1035" y="9528"/>
                </a:lnTo>
                <a:lnTo>
                  <a:pt x="1388" y="9998"/>
                </a:lnTo>
                <a:lnTo>
                  <a:pt x="1788" y="10445"/>
                </a:lnTo>
                <a:lnTo>
                  <a:pt x="2212" y="10822"/>
                </a:lnTo>
                <a:lnTo>
                  <a:pt x="2682" y="11174"/>
                </a:lnTo>
                <a:lnTo>
                  <a:pt x="2941" y="11339"/>
                </a:lnTo>
                <a:lnTo>
                  <a:pt x="3200" y="11480"/>
                </a:lnTo>
                <a:lnTo>
                  <a:pt x="3458" y="11621"/>
                </a:lnTo>
                <a:lnTo>
                  <a:pt x="3717" y="11739"/>
                </a:lnTo>
                <a:lnTo>
                  <a:pt x="3999" y="11857"/>
                </a:lnTo>
                <a:lnTo>
                  <a:pt x="4282" y="11951"/>
                </a:lnTo>
                <a:lnTo>
                  <a:pt x="4564" y="12045"/>
                </a:lnTo>
                <a:lnTo>
                  <a:pt x="4870" y="12092"/>
                </a:lnTo>
                <a:lnTo>
                  <a:pt x="5176" y="12162"/>
                </a:lnTo>
                <a:lnTo>
                  <a:pt x="5482" y="12186"/>
                </a:lnTo>
                <a:lnTo>
                  <a:pt x="5787" y="12210"/>
                </a:lnTo>
                <a:lnTo>
                  <a:pt x="6093" y="12233"/>
                </a:lnTo>
                <a:lnTo>
                  <a:pt x="6422" y="12210"/>
                </a:lnTo>
                <a:lnTo>
                  <a:pt x="6728" y="12186"/>
                </a:lnTo>
                <a:lnTo>
                  <a:pt x="7034" y="12162"/>
                </a:lnTo>
                <a:lnTo>
                  <a:pt x="7340" y="12092"/>
                </a:lnTo>
                <a:lnTo>
                  <a:pt x="7622" y="12045"/>
                </a:lnTo>
                <a:lnTo>
                  <a:pt x="7905" y="11951"/>
                </a:lnTo>
                <a:lnTo>
                  <a:pt x="8210" y="11857"/>
                </a:lnTo>
                <a:lnTo>
                  <a:pt x="8469" y="11739"/>
                </a:lnTo>
                <a:lnTo>
                  <a:pt x="8751" y="11621"/>
                </a:lnTo>
                <a:lnTo>
                  <a:pt x="9010" y="11480"/>
                </a:lnTo>
                <a:lnTo>
                  <a:pt x="9269" y="11339"/>
                </a:lnTo>
                <a:lnTo>
                  <a:pt x="9504" y="11174"/>
                </a:lnTo>
                <a:lnTo>
                  <a:pt x="9975" y="10822"/>
                </a:lnTo>
                <a:lnTo>
                  <a:pt x="10422" y="10445"/>
                </a:lnTo>
                <a:lnTo>
                  <a:pt x="10822" y="9998"/>
                </a:lnTo>
                <a:lnTo>
                  <a:pt x="11174" y="9528"/>
                </a:lnTo>
                <a:lnTo>
                  <a:pt x="11316" y="9293"/>
                </a:lnTo>
                <a:lnTo>
                  <a:pt x="11480" y="9034"/>
                </a:lnTo>
                <a:lnTo>
                  <a:pt x="11598" y="8775"/>
                </a:lnTo>
                <a:lnTo>
                  <a:pt x="11715" y="8493"/>
                </a:lnTo>
                <a:lnTo>
                  <a:pt x="11833" y="8210"/>
                </a:lnTo>
                <a:lnTo>
                  <a:pt x="11927" y="7928"/>
                </a:lnTo>
                <a:lnTo>
                  <a:pt x="12021" y="7646"/>
                </a:lnTo>
                <a:lnTo>
                  <a:pt x="12092" y="7340"/>
                </a:lnTo>
                <a:lnTo>
                  <a:pt x="12139" y="7058"/>
                </a:lnTo>
                <a:lnTo>
                  <a:pt x="12186" y="6752"/>
                </a:lnTo>
                <a:lnTo>
                  <a:pt x="12209" y="6423"/>
                </a:lnTo>
                <a:lnTo>
                  <a:pt x="12209" y="6117"/>
                </a:lnTo>
                <a:lnTo>
                  <a:pt x="12209" y="5811"/>
                </a:lnTo>
                <a:lnTo>
                  <a:pt x="12186" y="5482"/>
                </a:lnTo>
                <a:lnTo>
                  <a:pt x="12139" y="5176"/>
                </a:lnTo>
                <a:lnTo>
                  <a:pt x="12092" y="4893"/>
                </a:lnTo>
                <a:lnTo>
                  <a:pt x="12021" y="4588"/>
                </a:lnTo>
                <a:lnTo>
                  <a:pt x="11927" y="4305"/>
                </a:lnTo>
                <a:lnTo>
                  <a:pt x="11833" y="4023"/>
                </a:lnTo>
                <a:lnTo>
                  <a:pt x="11715" y="3741"/>
                </a:lnTo>
                <a:lnTo>
                  <a:pt x="11598" y="3458"/>
                </a:lnTo>
                <a:lnTo>
                  <a:pt x="11480" y="3200"/>
                </a:lnTo>
                <a:lnTo>
                  <a:pt x="11316" y="2941"/>
                </a:lnTo>
                <a:lnTo>
                  <a:pt x="11174" y="2706"/>
                </a:lnTo>
                <a:lnTo>
                  <a:pt x="10822" y="2235"/>
                </a:lnTo>
                <a:lnTo>
                  <a:pt x="10422" y="1788"/>
                </a:lnTo>
                <a:lnTo>
                  <a:pt x="9975" y="1412"/>
                </a:lnTo>
                <a:lnTo>
                  <a:pt x="9504" y="1059"/>
                </a:lnTo>
                <a:lnTo>
                  <a:pt x="9269" y="894"/>
                </a:lnTo>
                <a:lnTo>
                  <a:pt x="9010" y="753"/>
                </a:lnTo>
                <a:lnTo>
                  <a:pt x="8751" y="612"/>
                </a:lnTo>
                <a:lnTo>
                  <a:pt x="8469" y="494"/>
                </a:lnTo>
                <a:lnTo>
                  <a:pt x="8210" y="377"/>
                </a:lnTo>
                <a:lnTo>
                  <a:pt x="7905" y="283"/>
                </a:lnTo>
                <a:lnTo>
                  <a:pt x="7622" y="212"/>
                </a:lnTo>
                <a:lnTo>
                  <a:pt x="7340" y="142"/>
                </a:lnTo>
                <a:lnTo>
                  <a:pt x="7034" y="71"/>
                </a:lnTo>
                <a:lnTo>
                  <a:pt x="6728" y="47"/>
                </a:lnTo>
                <a:lnTo>
                  <a:pt x="6422" y="24"/>
                </a:lnTo>
                <a:lnTo>
                  <a:pt x="6093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1" name="Google Shape;331;p19"/>
          <p:cNvSpPr/>
          <p:nvPr/>
        </p:nvSpPr>
        <p:spPr>
          <a:xfrm flipH="1">
            <a:off x="560465" y="4297003"/>
            <a:ext cx="326500" cy="331248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2" name="Google Shape;332;p19"/>
          <p:cNvSpPr/>
          <p:nvPr/>
        </p:nvSpPr>
        <p:spPr>
          <a:xfrm flipH="1">
            <a:off x="4520329" y="4222175"/>
            <a:ext cx="538279" cy="548752"/>
          </a:xfrm>
          <a:custGeom>
            <a:avLst/>
            <a:gdLst/>
            <a:ahLst/>
            <a:cxnLst/>
            <a:rect l="l" t="t" r="r" b="b"/>
            <a:pathLst>
              <a:path w="6188" h="6188" extrusionOk="0">
                <a:moveTo>
                  <a:pt x="2777" y="1"/>
                </a:moveTo>
                <a:lnTo>
                  <a:pt x="2471" y="48"/>
                </a:lnTo>
                <a:lnTo>
                  <a:pt x="2189" y="118"/>
                </a:lnTo>
                <a:lnTo>
                  <a:pt x="1906" y="236"/>
                </a:lnTo>
                <a:lnTo>
                  <a:pt x="1624" y="354"/>
                </a:lnTo>
                <a:lnTo>
                  <a:pt x="1365" y="518"/>
                </a:lnTo>
                <a:lnTo>
                  <a:pt x="1130" y="706"/>
                </a:lnTo>
                <a:lnTo>
                  <a:pt x="918" y="895"/>
                </a:lnTo>
                <a:lnTo>
                  <a:pt x="707" y="1106"/>
                </a:lnTo>
                <a:lnTo>
                  <a:pt x="542" y="1365"/>
                </a:lnTo>
                <a:lnTo>
                  <a:pt x="377" y="1600"/>
                </a:lnTo>
                <a:lnTo>
                  <a:pt x="236" y="1883"/>
                </a:lnTo>
                <a:lnTo>
                  <a:pt x="142" y="2165"/>
                </a:lnTo>
                <a:lnTo>
                  <a:pt x="71" y="2471"/>
                </a:lnTo>
                <a:lnTo>
                  <a:pt x="24" y="2777"/>
                </a:lnTo>
                <a:lnTo>
                  <a:pt x="1" y="3082"/>
                </a:lnTo>
                <a:lnTo>
                  <a:pt x="24" y="3412"/>
                </a:lnTo>
                <a:lnTo>
                  <a:pt x="71" y="3718"/>
                </a:lnTo>
                <a:lnTo>
                  <a:pt x="142" y="4000"/>
                </a:lnTo>
                <a:lnTo>
                  <a:pt x="236" y="4282"/>
                </a:lnTo>
                <a:lnTo>
                  <a:pt x="377" y="4564"/>
                </a:lnTo>
                <a:lnTo>
                  <a:pt x="542" y="4823"/>
                </a:lnTo>
                <a:lnTo>
                  <a:pt x="707" y="5058"/>
                </a:lnTo>
                <a:lnTo>
                  <a:pt x="918" y="5270"/>
                </a:lnTo>
                <a:lnTo>
                  <a:pt x="1130" y="5482"/>
                </a:lnTo>
                <a:lnTo>
                  <a:pt x="1365" y="5647"/>
                </a:lnTo>
                <a:lnTo>
                  <a:pt x="1624" y="5811"/>
                </a:lnTo>
                <a:lnTo>
                  <a:pt x="1906" y="5929"/>
                </a:lnTo>
                <a:lnTo>
                  <a:pt x="2189" y="6046"/>
                </a:lnTo>
                <a:lnTo>
                  <a:pt x="2471" y="6117"/>
                </a:lnTo>
                <a:lnTo>
                  <a:pt x="2777" y="6164"/>
                </a:lnTo>
                <a:lnTo>
                  <a:pt x="3106" y="6188"/>
                </a:lnTo>
                <a:lnTo>
                  <a:pt x="3412" y="6164"/>
                </a:lnTo>
                <a:lnTo>
                  <a:pt x="3718" y="6117"/>
                </a:lnTo>
                <a:lnTo>
                  <a:pt x="4024" y="6046"/>
                </a:lnTo>
                <a:lnTo>
                  <a:pt x="4306" y="5929"/>
                </a:lnTo>
                <a:lnTo>
                  <a:pt x="4565" y="5811"/>
                </a:lnTo>
                <a:lnTo>
                  <a:pt x="4823" y="5647"/>
                </a:lnTo>
                <a:lnTo>
                  <a:pt x="5059" y="5482"/>
                </a:lnTo>
                <a:lnTo>
                  <a:pt x="5294" y="5270"/>
                </a:lnTo>
                <a:lnTo>
                  <a:pt x="5482" y="5058"/>
                </a:lnTo>
                <a:lnTo>
                  <a:pt x="5670" y="4823"/>
                </a:lnTo>
                <a:lnTo>
                  <a:pt x="5811" y="4564"/>
                </a:lnTo>
                <a:lnTo>
                  <a:pt x="5953" y="4282"/>
                </a:lnTo>
                <a:lnTo>
                  <a:pt x="6047" y="4000"/>
                </a:lnTo>
                <a:lnTo>
                  <a:pt x="6141" y="3718"/>
                </a:lnTo>
                <a:lnTo>
                  <a:pt x="6188" y="3412"/>
                </a:lnTo>
                <a:lnTo>
                  <a:pt x="6188" y="3082"/>
                </a:lnTo>
                <a:lnTo>
                  <a:pt x="6188" y="2777"/>
                </a:lnTo>
                <a:lnTo>
                  <a:pt x="6141" y="2471"/>
                </a:lnTo>
                <a:lnTo>
                  <a:pt x="6047" y="2165"/>
                </a:lnTo>
                <a:lnTo>
                  <a:pt x="5953" y="1883"/>
                </a:lnTo>
                <a:lnTo>
                  <a:pt x="5811" y="1600"/>
                </a:lnTo>
                <a:lnTo>
                  <a:pt x="5670" y="1365"/>
                </a:lnTo>
                <a:lnTo>
                  <a:pt x="5482" y="1106"/>
                </a:lnTo>
                <a:lnTo>
                  <a:pt x="5294" y="895"/>
                </a:lnTo>
                <a:lnTo>
                  <a:pt x="5059" y="706"/>
                </a:lnTo>
                <a:lnTo>
                  <a:pt x="4823" y="518"/>
                </a:lnTo>
                <a:lnTo>
                  <a:pt x="4565" y="354"/>
                </a:lnTo>
                <a:lnTo>
                  <a:pt x="4306" y="236"/>
                </a:lnTo>
                <a:lnTo>
                  <a:pt x="4024" y="118"/>
                </a:lnTo>
                <a:lnTo>
                  <a:pt x="3718" y="48"/>
                </a:lnTo>
                <a:lnTo>
                  <a:pt x="3412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3" name="Google Shape;333;p19"/>
          <p:cNvSpPr/>
          <p:nvPr/>
        </p:nvSpPr>
        <p:spPr>
          <a:xfrm flipH="1">
            <a:off x="5906036" y="335939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4" name="Google Shape;334;p19"/>
          <p:cNvSpPr/>
          <p:nvPr/>
        </p:nvSpPr>
        <p:spPr>
          <a:xfrm flipH="1">
            <a:off x="1680736" y="276089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5" name="Google Shape;335;p19"/>
          <p:cNvSpPr/>
          <p:nvPr/>
        </p:nvSpPr>
        <p:spPr>
          <a:xfrm flipH="1">
            <a:off x="6059199" y="3739264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6" name="Google Shape;336;p19"/>
          <p:cNvSpPr/>
          <p:nvPr/>
        </p:nvSpPr>
        <p:spPr>
          <a:xfrm flipH="1">
            <a:off x="7878388" y="4030578"/>
            <a:ext cx="472080" cy="478402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7" name="Google Shape;337;p19"/>
          <p:cNvSpPr/>
          <p:nvPr/>
        </p:nvSpPr>
        <p:spPr>
          <a:xfrm flipH="1">
            <a:off x="167229" y="737225"/>
            <a:ext cx="3858871" cy="3936479"/>
          </a:xfrm>
          <a:custGeom>
            <a:avLst/>
            <a:gdLst/>
            <a:ahLst/>
            <a:cxnLst/>
            <a:rect l="l" t="t" r="r" b="b"/>
            <a:pathLst>
              <a:path w="38699" h="38722" extrusionOk="0">
                <a:moveTo>
                  <a:pt x="19361" y="0"/>
                </a:moveTo>
                <a:lnTo>
                  <a:pt x="18350" y="24"/>
                </a:lnTo>
                <a:lnTo>
                  <a:pt x="17362" y="94"/>
                </a:lnTo>
                <a:lnTo>
                  <a:pt x="16397" y="235"/>
                </a:lnTo>
                <a:lnTo>
                  <a:pt x="15456" y="400"/>
                </a:lnTo>
                <a:lnTo>
                  <a:pt x="14515" y="612"/>
                </a:lnTo>
                <a:lnTo>
                  <a:pt x="13598" y="871"/>
                </a:lnTo>
                <a:lnTo>
                  <a:pt x="12704" y="1176"/>
                </a:lnTo>
                <a:lnTo>
                  <a:pt x="11810" y="1529"/>
                </a:lnTo>
                <a:lnTo>
                  <a:pt x="10963" y="1906"/>
                </a:lnTo>
                <a:lnTo>
                  <a:pt x="10116" y="2329"/>
                </a:lnTo>
                <a:lnTo>
                  <a:pt x="9316" y="2800"/>
                </a:lnTo>
                <a:lnTo>
                  <a:pt x="8517" y="3317"/>
                </a:lnTo>
                <a:lnTo>
                  <a:pt x="7764" y="3858"/>
                </a:lnTo>
                <a:lnTo>
                  <a:pt x="7034" y="4423"/>
                </a:lnTo>
                <a:lnTo>
                  <a:pt x="6329" y="5034"/>
                </a:lnTo>
                <a:lnTo>
                  <a:pt x="5670" y="5670"/>
                </a:lnTo>
                <a:lnTo>
                  <a:pt x="5011" y="6352"/>
                </a:lnTo>
                <a:lnTo>
                  <a:pt x="4423" y="7034"/>
                </a:lnTo>
                <a:lnTo>
                  <a:pt x="3835" y="7787"/>
                </a:lnTo>
                <a:lnTo>
                  <a:pt x="3294" y="8540"/>
                </a:lnTo>
                <a:lnTo>
                  <a:pt x="2800" y="9316"/>
                </a:lnTo>
                <a:lnTo>
                  <a:pt x="2330" y="10139"/>
                </a:lnTo>
                <a:lnTo>
                  <a:pt x="1906" y="10963"/>
                </a:lnTo>
                <a:lnTo>
                  <a:pt x="1506" y="11833"/>
                </a:lnTo>
                <a:lnTo>
                  <a:pt x="1177" y="12703"/>
                </a:lnTo>
                <a:lnTo>
                  <a:pt x="871" y="13597"/>
                </a:lnTo>
                <a:lnTo>
                  <a:pt x="612" y="14515"/>
                </a:lnTo>
                <a:lnTo>
                  <a:pt x="377" y="15456"/>
                </a:lnTo>
                <a:lnTo>
                  <a:pt x="212" y="16420"/>
                </a:lnTo>
                <a:lnTo>
                  <a:pt x="95" y="17385"/>
                </a:lnTo>
                <a:lnTo>
                  <a:pt x="24" y="18373"/>
                </a:lnTo>
                <a:lnTo>
                  <a:pt x="1" y="19361"/>
                </a:lnTo>
                <a:lnTo>
                  <a:pt x="24" y="20349"/>
                </a:lnTo>
                <a:lnTo>
                  <a:pt x="95" y="21337"/>
                </a:lnTo>
                <a:lnTo>
                  <a:pt x="212" y="22301"/>
                </a:lnTo>
                <a:lnTo>
                  <a:pt x="377" y="23266"/>
                </a:lnTo>
                <a:lnTo>
                  <a:pt x="612" y="24207"/>
                </a:lnTo>
                <a:lnTo>
                  <a:pt x="871" y="25124"/>
                </a:lnTo>
                <a:lnTo>
                  <a:pt x="1177" y="26018"/>
                </a:lnTo>
                <a:lnTo>
                  <a:pt x="1506" y="26889"/>
                </a:lnTo>
                <a:lnTo>
                  <a:pt x="1906" y="27759"/>
                </a:lnTo>
                <a:lnTo>
                  <a:pt x="2330" y="28582"/>
                </a:lnTo>
                <a:lnTo>
                  <a:pt x="2800" y="29406"/>
                </a:lnTo>
                <a:lnTo>
                  <a:pt x="3294" y="30182"/>
                </a:lnTo>
                <a:lnTo>
                  <a:pt x="3835" y="30935"/>
                </a:lnTo>
                <a:lnTo>
                  <a:pt x="4423" y="31664"/>
                </a:lnTo>
                <a:lnTo>
                  <a:pt x="5011" y="32370"/>
                </a:lnTo>
                <a:lnTo>
                  <a:pt x="5670" y="33052"/>
                </a:lnTo>
                <a:lnTo>
                  <a:pt x="6329" y="33687"/>
                </a:lnTo>
                <a:lnTo>
                  <a:pt x="7034" y="34299"/>
                </a:lnTo>
                <a:lnTo>
                  <a:pt x="7764" y="34863"/>
                </a:lnTo>
                <a:lnTo>
                  <a:pt x="8517" y="35404"/>
                </a:lnTo>
                <a:lnTo>
                  <a:pt x="9316" y="35922"/>
                </a:lnTo>
                <a:lnTo>
                  <a:pt x="10116" y="36369"/>
                </a:lnTo>
                <a:lnTo>
                  <a:pt x="10963" y="36816"/>
                </a:lnTo>
                <a:lnTo>
                  <a:pt x="11810" y="37192"/>
                </a:lnTo>
                <a:lnTo>
                  <a:pt x="12704" y="37545"/>
                </a:lnTo>
                <a:lnTo>
                  <a:pt x="13598" y="37851"/>
                </a:lnTo>
                <a:lnTo>
                  <a:pt x="14515" y="38110"/>
                </a:lnTo>
                <a:lnTo>
                  <a:pt x="15456" y="38321"/>
                </a:lnTo>
                <a:lnTo>
                  <a:pt x="16397" y="38486"/>
                </a:lnTo>
                <a:lnTo>
                  <a:pt x="17362" y="38627"/>
                </a:lnTo>
                <a:lnTo>
                  <a:pt x="18350" y="38698"/>
                </a:lnTo>
                <a:lnTo>
                  <a:pt x="19361" y="38721"/>
                </a:lnTo>
                <a:lnTo>
                  <a:pt x="20349" y="38698"/>
                </a:lnTo>
                <a:lnTo>
                  <a:pt x="21337" y="38627"/>
                </a:lnTo>
                <a:lnTo>
                  <a:pt x="22302" y="38486"/>
                </a:lnTo>
                <a:lnTo>
                  <a:pt x="23243" y="38321"/>
                </a:lnTo>
                <a:lnTo>
                  <a:pt x="24184" y="38110"/>
                </a:lnTo>
                <a:lnTo>
                  <a:pt x="25101" y="37851"/>
                </a:lnTo>
                <a:lnTo>
                  <a:pt x="25995" y="37545"/>
                </a:lnTo>
                <a:lnTo>
                  <a:pt x="26889" y="37192"/>
                </a:lnTo>
                <a:lnTo>
                  <a:pt x="27736" y="36816"/>
                </a:lnTo>
                <a:lnTo>
                  <a:pt x="28583" y="36369"/>
                </a:lnTo>
                <a:lnTo>
                  <a:pt x="29383" y="35922"/>
                </a:lnTo>
                <a:lnTo>
                  <a:pt x="30182" y="35404"/>
                </a:lnTo>
                <a:lnTo>
                  <a:pt x="30935" y="34863"/>
                </a:lnTo>
                <a:lnTo>
                  <a:pt x="31664" y="34299"/>
                </a:lnTo>
                <a:lnTo>
                  <a:pt x="32370" y="33687"/>
                </a:lnTo>
                <a:lnTo>
                  <a:pt x="33029" y="33052"/>
                </a:lnTo>
                <a:lnTo>
                  <a:pt x="33688" y="32370"/>
                </a:lnTo>
                <a:lnTo>
                  <a:pt x="34299" y="31664"/>
                </a:lnTo>
                <a:lnTo>
                  <a:pt x="34864" y="30935"/>
                </a:lnTo>
                <a:lnTo>
                  <a:pt x="35405" y="30182"/>
                </a:lnTo>
                <a:lnTo>
                  <a:pt x="35899" y="29406"/>
                </a:lnTo>
                <a:lnTo>
                  <a:pt x="36369" y="28582"/>
                </a:lnTo>
                <a:lnTo>
                  <a:pt x="36793" y="27759"/>
                </a:lnTo>
                <a:lnTo>
                  <a:pt x="37193" y="26889"/>
                </a:lnTo>
                <a:lnTo>
                  <a:pt x="37522" y="26018"/>
                </a:lnTo>
                <a:lnTo>
                  <a:pt x="37828" y="25124"/>
                </a:lnTo>
                <a:lnTo>
                  <a:pt x="38110" y="24207"/>
                </a:lnTo>
                <a:lnTo>
                  <a:pt x="38322" y="23266"/>
                </a:lnTo>
                <a:lnTo>
                  <a:pt x="38486" y="22301"/>
                </a:lnTo>
                <a:lnTo>
                  <a:pt x="38604" y="21337"/>
                </a:lnTo>
                <a:lnTo>
                  <a:pt x="38675" y="20349"/>
                </a:lnTo>
                <a:lnTo>
                  <a:pt x="38698" y="19361"/>
                </a:lnTo>
                <a:lnTo>
                  <a:pt x="38675" y="18373"/>
                </a:lnTo>
                <a:lnTo>
                  <a:pt x="38604" y="17385"/>
                </a:lnTo>
                <a:lnTo>
                  <a:pt x="38486" y="16420"/>
                </a:lnTo>
                <a:lnTo>
                  <a:pt x="38322" y="15456"/>
                </a:lnTo>
                <a:lnTo>
                  <a:pt x="38110" y="14515"/>
                </a:lnTo>
                <a:lnTo>
                  <a:pt x="37828" y="13597"/>
                </a:lnTo>
                <a:lnTo>
                  <a:pt x="37522" y="12703"/>
                </a:lnTo>
                <a:lnTo>
                  <a:pt x="37193" y="11833"/>
                </a:lnTo>
                <a:lnTo>
                  <a:pt x="36793" y="10963"/>
                </a:lnTo>
                <a:lnTo>
                  <a:pt x="36369" y="10139"/>
                </a:lnTo>
                <a:lnTo>
                  <a:pt x="35899" y="9316"/>
                </a:lnTo>
                <a:lnTo>
                  <a:pt x="35405" y="8540"/>
                </a:lnTo>
                <a:lnTo>
                  <a:pt x="34864" y="7787"/>
                </a:lnTo>
                <a:lnTo>
                  <a:pt x="34299" y="7034"/>
                </a:lnTo>
                <a:lnTo>
                  <a:pt x="33688" y="6352"/>
                </a:lnTo>
                <a:lnTo>
                  <a:pt x="33029" y="5670"/>
                </a:lnTo>
                <a:lnTo>
                  <a:pt x="32370" y="5034"/>
                </a:lnTo>
                <a:lnTo>
                  <a:pt x="31664" y="4423"/>
                </a:lnTo>
                <a:lnTo>
                  <a:pt x="30935" y="3858"/>
                </a:lnTo>
                <a:lnTo>
                  <a:pt x="30182" y="3317"/>
                </a:lnTo>
                <a:lnTo>
                  <a:pt x="29383" y="2800"/>
                </a:lnTo>
                <a:lnTo>
                  <a:pt x="28583" y="2329"/>
                </a:lnTo>
                <a:lnTo>
                  <a:pt x="27736" y="1906"/>
                </a:lnTo>
                <a:lnTo>
                  <a:pt x="26889" y="1529"/>
                </a:lnTo>
                <a:lnTo>
                  <a:pt x="25995" y="1176"/>
                </a:lnTo>
                <a:lnTo>
                  <a:pt x="25101" y="871"/>
                </a:lnTo>
                <a:lnTo>
                  <a:pt x="24184" y="612"/>
                </a:lnTo>
                <a:lnTo>
                  <a:pt x="23243" y="400"/>
                </a:lnTo>
                <a:lnTo>
                  <a:pt x="22302" y="235"/>
                </a:lnTo>
                <a:lnTo>
                  <a:pt x="21337" y="94"/>
                </a:lnTo>
                <a:lnTo>
                  <a:pt x="20349" y="24"/>
                </a:lnTo>
                <a:lnTo>
                  <a:pt x="19361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8" name="Google Shape;338;p19"/>
          <p:cNvSpPr txBox="1">
            <a:spLocks noGrp="1"/>
          </p:cNvSpPr>
          <p:nvPr>
            <p:ph type="title"/>
          </p:nvPr>
        </p:nvSpPr>
        <p:spPr>
          <a:xfrm>
            <a:off x="5248100" y="2020824"/>
            <a:ext cx="30069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9" name="Google Shape;339;p19"/>
          <p:cNvSpPr txBox="1">
            <a:spLocks noGrp="1"/>
          </p:cNvSpPr>
          <p:nvPr>
            <p:ph type="subTitle" idx="1"/>
          </p:nvPr>
        </p:nvSpPr>
        <p:spPr>
          <a:xfrm>
            <a:off x="5248100" y="2477275"/>
            <a:ext cx="2749500" cy="99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CUSTOM_7">
    <p:spTree>
      <p:nvGrpSpPr>
        <p:cNvPr id="1" name="Shape 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" name="Google Shape;341;p20"/>
          <p:cNvSpPr/>
          <p:nvPr/>
        </p:nvSpPr>
        <p:spPr>
          <a:xfrm flipH="1">
            <a:off x="654852" y="774125"/>
            <a:ext cx="914895" cy="881399"/>
          </a:xfrm>
          <a:custGeom>
            <a:avLst/>
            <a:gdLst/>
            <a:ahLst/>
            <a:cxnLst/>
            <a:rect l="l" t="t" r="r" b="b"/>
            <a:pathLst>
              <a:path w="12210" h="12234" extrusionOk="0">
                <a:moveTo>
                  <a:pt x="6093" y="0"/>
                </a:moveTo>
                <a:lnTo>
                  <a:pt x="5787" y="24"/>
                </a:lnTo>
                <a:lnTo>
                  <a:pt x="5482" y="47"/>
                </a:lnTo>
                <a:lnTo>
                  <a:pt x="5176" y="71"/>
                </a:lnTo>
                <a:lnTo>
                  <a:pt x="4870" y="142"/>
                </a:lnTo>
                <a:lnTo>
                  <a:pt x="4564" y="212"/>
                </a:lnTo>
                <a:lnTo>
                  <a:pt x="4282" y="283"/>
                </a:lnTo>
                <a:lnTo>
                  <a:pt x="3999" y="377"/>
                </a:lnTo>
                <a:lnTo>
                  <a:pt x="3717" y="494"/>
                </a:lnTo>
                <a:lnTo>
                  <a:pt x="3458" y="612"/>
                </a:lnTo>
                <a:lnTo>
                  <a:pt x="3200" y="753"/>
                </a:lnTo>
                <a:lnTo>
                  <a:pt x="2941" y="894"/>
                </a:lnTo>
                <a:lnTo>
                  <a:pt x="2682" y="1059"/>
                </a:lnTo>
                <a:lnTo>
                  <a:pt x="2212" y="1412"/>
                </a:lnTo>
                <a:lnTo>
                  <a:pt x="1788" y="1788"/>
                </a:lnTo>
                <a:lnTo>
                  <a:pt x="1388" y="2235"/>
                </a:lnTo>
                <a:lnTo>
                  <a:pt x="1035" y="2706"/>
                </a:lnTo>
                <a:lnTo>
                  <a:pt x="871" y="2941"/>
                </a:lnTo>
                <a:lnTo>
                  <a:pt x="730" y="3200"/>
                </a:lnTo>
                <a:lnTo>
                  <a:pt x="588" y="3458"/>
                </a:lnTo>
                <a:lnTo>
                  <a:pt x="471" y="3741"/>
                </a:lnTo>
                <a:lnTo>
                  <a:pt x="353" y="4023"/>
                </a:lnTo>
                <a:lnTo>
                  <a:pt x="259" y="4305"/>
                </a:lnTo>
                <a:lnTo>
                  <a:pt x="189" y="4588"/>
                </a:lnTo>
                <a:lnTo>
                  <a:pt x="118" y="4893"/>
                </a:lnTo>
                <a:lnTo>
                  <a:pt x="71" y="5176"/>
                </a:lnTo>
                <a:lnTo>
                  <a:pt x="24" y="5482"/>
                </a:lnTo>
                <a:lnTo>
                  <a:pt x="0" y="5811"/>
                </a:lnTo>
                <a:lnTo>
                  <a:pt x="0" y="6117"/>
                </a:lnTo>
                <a:lnTo>
                  <a:pt x="0" y="6423"/>
                </a:lnTo>
                <a:lnTo>
                  <a:pt x="24" y="6752"/>
                </a:lnTo>
                <a:lnTo>
                  <a:pt x="71" y="7058"/>
                </a:lnTo>
                <a:lnTo>
                  <a:pt x="118" y="7340"/>
                </a:lnTo>
                <a:lnTo>
                  <a:pt x="189" y="7646"/>
                </a:lnTo>
                <a:lnTo>
                  <a:pt x="259" y="7928"/>
                </a:lnTo>
                <a:lnTo>
                  <a:pt x="353" y="8210"/>
                </a:lnTo>
                <a:lnTo>
                  <a:pt x="471" y="8493"/>
                </a:lnTo>
                <a:lnTo>
                  <a:pt x="588" y="8775"/>
                </a:lnTo>
                <a:lnTo>
                  <a:pt x="730" y="9034"/>
                </a:lnTo>
                <a:lnTo>
                  <a:pt x="871" y="9293"/>
                </a:lnTo>
                <a:lnTo>
                  <a:pt x="1035" y="9528"/>
                </a:lnTo>
                <a:lnTo>
                  <a:pt x="1388" y="9998"/>
                </a:lnTo>
                <a:lnTo>
                  <a:pt x="1788" y="10445"/>
                </a:lnTo>
                <a:lnTo>
                  <a:pt x="2212" y="10822"/>
                </a:lnTo>
                <a:lnTo>
                  <a:pt x="2682" y="11174"/>
                </a:lnTo>
                <a:lnTo>
                  <a:pt x="2941" y="11339"/>
                </a:lnTo>
                <a:lnTo>
                  <a:pt x="3200" y="11480"/>
                </a:lnTo>
                <a:lnTo>
                  <a:pt x="3458" y="11621"/>
                </a:lnTo>
                <a:lnTo>
                  <a:pt x="3717" y="11739"/>
                </a:lnTo>
                <a:lnTo>
                  <a:pt x="3999" y="11857"/>
                </a:lnTo>
                <a:lnTo>
                  <a:pt x="4282" y="11951"/>
                </a:lnTo>
                <a:lnTo>
                  <a:pt x="4564" y="12045"/>
                </a:lnTo>
                <a:lnTo>
                  <a:pt x="4870" y="12092"/>
                </a:lnTo>
                <a:lnTo>
                  <a:pt x="5176" y="12162"/>
                </a:lnTo>
                <a:lnTo>
                  <a:pt x="5482" y="12186"/>
                </a:lnTo>
                <a:lnTo>
                  <a:pt x="5787" y="12210"/>
                </a:lnTo>
                <a:lnTo>
                  <a:pt x="6093" y="12233"/>
                </a:lnTo>
                <a:lnTo>
                  <a:pt x="6422" y="12210"/>
                </a:lnTo>
                <a:lnTo>
                  <a:pt x="6728" y="12186"/>
                </a:lnTo>
                <a:lnTo>
                  <a:pt x="7034" y="12162"/>
                </a:lnTo>
                <a:lnTo>
                  <a:pt x="7340" y="12092"/>
                </a:lnTo>
                <a:lnTo>
                  <a:pt x="7622" y="12045"/>
                </a:lnTo>
                <a:lnTo>
                  <a:pt x="7905" y="11951"/>
                </a:lnTo>
                <a:lnTo>
                  <a:pt x="8210" y="11857"/>
                </a:lnTo>
                <a:lnTo>
                  <a:pt x="8469" y="11739"/>
                </a:lnTo>
                <a:lnTo>
                  <a:pt x="8751" y="11621"/>
                </a:lnTo>
                <a:lnTo>
                  <a:pt x="9010" y="11480"/>
                </a:lnTo>
                <a:lnTo>
                  <a:pt x="9269" y="11339"/>
                </a:lnTo>
                <a:lnTo>
                  <a:pt x="9504" y="11174"/>
                </a:lnTo>
                <a:lnTo>
                  <a:pt x="9975" y="10822"/>
                </a:lnTo>
                <a:lnTo>
                  <a:pt x="10422" y="10445"/>
                </a:lnTo>
                <a:lnTo>
                  <a:pt x="10822" y="9998"/>
                </a:lnTo>
                <a:lnTo>
                  <a:pt x="11174" y="9528"/>
                </a:lnTo>
                <a:lnTo>
                  <a:pt x="11316" y="9293"/>
                </a:lnTo>
                <a:lnTo>
                  <a:pt x="11480" y="9034"/>
                </a:lnTo>
                <a:lnTo>
                  <a:pt x="11598" y="8775"/>
                </a:lnTo>
                <a:lnTo>
                  <a:pt x="11715" y="8493"/>
                </a:lnTo>
                <a:lnTo>
                  <a:pt x="11833" y="8210"/>
                </a:lnTo>
                <a:lnTo>
                  <a:pt x="11927" y="7928"/>
                </a:lnTo>
                <a:lnTo>
                  <a:pt x="12021" y="7646"/>
                </a:lnTo>
                <a:lnTo>
                  <a:pt x="12092" y="7340"/>
                </a:lnTo>
                <a:lnTo>
                  <a:pt x="12139" y="7058"/>
                </a:lnTo>
                <a:lnTo>
                  <a:pt x="12186" y="6752"/>
                </a:lnTo>
                <a:lnTo>
                  <a:pt x="12209" y="6423"/>
                </a:lnTo>
                <a:lnTo>
                  <a:pt x="12209" y="6117"/>
                </a:lnTo>
                <a:lnTo>
                  <a:pt x="12209" y="5811"/>
                </a:lnTo>
                <a:lnTo>
                  <a:pt x="12186" y="5482"/>
                </a:lnTo>
                <a:lnTo>
                  <a:pt x="12139" y="5176"/>
                </a:lnTo>
                <a:lnTo>
                  <a:pt x="12092" y="4893"/>
                </a:lnTo>
                <a:lnTo>
                  <a:pt x="12021" y="4588"/>
                </a:lnTo>
                <a:lnTo>
                  <a:pt x="11927" y="4305"/>
                </a:lnTo>
                <a:lnTo>
                  <a:pt x="11833" y="4023"/>
                </a:lnTo>
                <a:lnTo>
                  <a:pt x="11715" y="3741"/>
                </a:lnTo>
                <a:lnTo>
                  <a:pt x="11598" y="3458"/>
                </a:lnTo>
                <a:lnTo>
                  <a:pt x="11480" y="3200"/>
                </a:lnTo>
                <a:lnTo>
                  <a:pt x="11316" y="2941"/>
                </a:lnTo>
                <a:lnTo>
                  <a:pt x="11174" y="2706"/>
                </a:lnTo>
                <a:lnTo>
                  <a:pt x="10822" y="2235"/>
                </a:lnTo>
                <a:lnTo>
                  <a:pt x="10422" y="1788"/>
                </a:lnTo>
                <a:lnTo>
                  <a:pt x="9975" y="1412"/>
                </a:lnTo>
                <a:lnTo>
                  <a:pt x="9504" y="1059"/>
                </a:lnTo>
                <a:lnTo>
                  <a:pt x="9269" y="894"/>
                </a:lnTo>
                <a:lnTo>
                  <a:pt x="9010" y="753"/>
                </a:lnTo>
                <a:lnTo>
                  <a:pt x="8751" y="612"/>
                </a:lnTo>
                <a:lnTo>
                  <a:pt x="8469" y="494"/>
                </a:lnTo>
                <a:lnTo>
                  <a:pt x="8210" y="377"/>
                </a:lnTo>
                <a:lnTo>
                  <a:pt x="7905" y="283"/>
                </a:lnTo>
                <a:lnTo>
                  <a:pt x="7622" y="212"/>
                </a:lnTo>
                <a:lnTo>
                  <a:pt x="7340" y="142"/>
                </a:lnTo>
                <a:lnTo>
                  <a:pt x="7034" y="71"/>
                </a:lnTo>
                <a:lnTo>
                  <a:pt x="6728" y="47"/>
                </a:lnTo>
                <a:lnTo>
                  <a:pt x="6422" y="24"/>
                </a:lnTo>
                <a:lnTo>
                  <a:pt x="6093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2" name="Google Shape;342;p20"/>
          <p:cNvSpPr/>
          <p:nvPr/>
        </p:nvSpPr>
        <p:spPr>
          <a:xfrm flipH="1">
            <a:off x="560465" y="4297003"/>
            <a:ext cx="326500" cy="331248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3" name="Google Shape;343;p20"/>
          <p:cNvSpPr/>
          <p:nvPr/>
        </p:nvSpPr>
        <p:spPr>
          <a:xfrm flipH="1">
            <a:off x="4520329" y="4222175"/>
            <a:ext cx="538279" cy="548752"/>
          </a:xfrm>
          <a:custGeom>
            <a:avLst/>
            <a:gdLst/>
            <a:ahLst/>
            <a:cxnLst/>
            <a:rect l="l" t="t" r="r" b="b"/>
            <a:pathLst>
              <a:path w="6188" h="6188" extrusionOk="0">
                <a:moveTo>
                  <a:pt x="2777" y="1"/>
                </a:moveTo>
                <a:lnTo>
                  <a:pt x="2471" y="48"/>
                </a:lnTo>
                <a:lnTo>
                  <a:pt x="2189" y="118"/>
                </a:lnTo>
                <a:lnTo>
                  <a:pt x="1906" y="236"/>
                </a:lnTo>
                <a:lnTo>
                  <a:pt x="1624" y="354"/>
                </a:lnTo>
                <a:lnTo>
                  <a:pt x="1365" y="518"/>
                </a:lnTo>
                <a:lnTo>
                  <a:pt x="1130" y="706"/>
                </a:lnTo>
                <a:lnTo>
                  <a:pt x="918" y="895"/>
                </a:lnTo>
                <a:lnTo>
                  <a:pt x="707" y="1106"/>
                </a:lnTo>
                <a:lnTo>
                  <a:pt x="542" y="1365"/>
                </a:lnTo>
                <a:lnTo>
                  <a:pt x="377" y="1600"/>
                </a:lnTo>
                <a:lnTo>
                  <a:pt x="236" y="1883"/>
                </a:lnTo>
                <a:lnTo>
                  <a:pt x="142" y="2165"/>
                </a:lnTo>
                <a:lnTo>
                  <a:pt x="71" y="2471"/>
                </a:lnTo>
                <a:lnTo>
                  <a:pt x="24" y="2777"/>
                </a:lnTo>
                <a:lnTo>
                  <a:pt x="1" y="3082"/>
                </a:lnTo>
                <a:lnTo>
                  <a:pt x="24" y="3412"/>
                </a:lnTo>
                <a:lnTo>
                  <a:pt x="71" y="3718"/>
                </a:lnTo>
                <a:lnTo>
                  <a:pt x="142" y="4000"/>
                </a:lnTo>
                <a:lnTo>
                  <a:pt x="236" y="4282"/>
                </a:lnTo>
                <a:lnTo>
                  <a:pt x="377" y="4564"/>
                </a:lnTo>
                <a:lnTo>
                  <a:pt x="542" y="4823"/>
                </a:lnTo>
                <a:lnTo>
                  <a:pt x="707" y="5058"/>
                </a:lnTo>
                <a:lnTo>
                  <a:pt x="918" y="5270"/>
                </a:lnTo>
                <a:lnTo>
                  <a:pt x="1130" y="5482"/>
                </a:lnTo>
                <a:lnTo>
                  <a:pt x="1365" y="5647"/>
                </a:lnTo>
                <a:lnTo>
                  <a:pt x="1624" y="5811"/>
                </a:lnTo>
                <a:lnTo>
                  <a:pt x="1906" y="5929"/>
                </a:lnTo>
                <a:lnTo>
                  <a:pt x="2189" y="6046"/>
                </a:lnTo>
                <a:lnTo>
                  <a:pt x="2471" y="6117"/>
                </a:lnTo>
                <a:lnTo>
                  <a:pt x="2777" y="6164"/>
                </a:lnTo>
                <a:lnTo>
                  <a:pt x="3106" y="6188"/>
                </a:lnTo>
                <a:lnTo>
                  <a:pt x="3412" y="6164"/>
                </a:lnTo>
                <a:lnTo>
                  <a:pt x="3718" y="6117"/>
                </a:lnTo>
                <a:lnTo>
                  <a:pt x="4024" y="6046"/>
                </a:lnTo>
                <a:lnTo>
                  <a:pt x="4306" y="5929"/>
                </a:lnTo>
                <a:lnTo>
                  <a:pt x="4565" y="5811"/>
                </a:lnTo>
                <a:lnTo>
                  <a:pt x="4823" y="5647"/>
                </a:lnTo>
                <a:lnTo>
                  <a:pt x="5059" y="5482"/>
                </a:lnTo>
                <a:lnTo>
                  <a:pt x="5294" y="5270"/>
                </a:lnTo>
                <a:lnTo>
                  <a:pt x="5482" y="5058"/>
                </a:lnTo>
                <a:lnTo>
                  <a:pt x="5670" y="4823"/>
                </a:lnTo>
                <a:lnTo>
                  <a:pt x="5811" y="4564"/>
                </a:lnTo>
                <a:lnTo>
                  <a:pt x="5953" y="4282"/>
                </a:lnTo>
                <a:lnTo>
                  <a:pt x="6047" y="4000"/>
                </a:lnTo>
                <a:lnTo>
                  <a:pt x="6141" y="3718"/>
                </a:lnTo>
                <a:lnTo>
                  <a:pt x="6188" y="3412"/>
                </a:lnTo>
                <a:lnTo>
                  <a:pt x="6188" y="3082"/>
                </a:lnTo>
                <a:lnTo>
                  <a:pt x="6188" y="2777"/>
                </a:lnTo>
                <a:lnTo>
                  <a:pt x="6141" y="2471"/>
                </a:lnTo>
                <a:lnTo>
                  <a:pt x="6047" y="2165"/>
                </a:lnTo>
                <a:lnTo>
                  <a:pt x="5953" y="1883"/>
                </a:lnTo>
                <a:lnTo>
                  <a:pt x="5811" y="1600"/>
                </a:lnTo>
                <a:lnTo>
                  <a:pt x="5670" y="1365"/>
                </a:lnTo>
                <a:lnTo>
                  <a:pt x="5482" y="1106"/>
                </a:lnTo>
                <a:lnTo>
                  <a:pt x="5294" y="895"/>
                </a:lnTo>
                <a:lnTo>
                  <a:pt x="5059" y="706"/>
                </a:lnTo>
                <a:lnTo>
                  <a:pt x="4823" y="518"/>
                </a:lnTo>
                <a:lnTo>
                  <a:pt x="4565" y="354"/>
                </a:lnTo>
                <a:lnTo>
                  <a:pt x="4306" y="236"/>
                </a:lnTo>
                <a:lnTo>
                  <a:pt x="4024" y="118"/>
                </a:lnTo>
                <a:lnTo>
                  <a:pt x="3718" y="48"/>
                </a:lnTo>
                <a:lnTo>
                  <a:pt x="3412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4" name="Google Shape;344;p20"/>
          <p:cNvSpPr/>
          <p:nvPr/>
        </p:nvSpPr>
        <p:spPr>
          <a:xfrm flipH="1">
            <a:off x="5906036" y="335939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5" name="Google Shape;345;p20"/>
          <p:cNvSpPr/>
          <p:nvPr/>
        </p:nvSpPr>
        <p:spPr>
          <a:xfrm flipH="1">
            <a:off x="1680736" y="276089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6" name="Google Shape;346;p20"/>
          <p:cNvSpPr/>
          <p:nvPr/>
        </p:nvSpPr>
        <p:spPr>
          <a:xfrm flipH="1">
            <a:off x="6059199" y="3739264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7" name="Google Shape;347;p20"/>
          <p:cNvSpPr/>
          <p:nvPr/>
        </p:nvSpPr>
        <p:spPr>
          <a:xfrm flipH="1">
            <a:off x="7878388" y="4030578"/>
            <a:ext cx="472080" cy="478402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8" name="Google Shape;348;p20"/>
          <p:cNvSpPr txBox="1">
            <a:spLocks noGrp="1"/>
          </p:cNvSpPr>
          <p:nvPr>
            <p:ph type="title"/>
          </p:nvPr>
        </p:nvSpPr>
        <p:spPr>
          <a:xfrm>
            <a:off x="1618250" y="1866900"/>
            <a:ext cx="3172800" cy="7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49" name="Google Shape;349;p20"/>
          <p:cNvSpPr txBox="1">
            <a:spLocks noGrp="1"/>
          </p:cNvSpPr>
          <p:nvPr>
            <p:ph type="subTitle" idx="1"/>
          </p:nvPr>
        </p:nvSpPr>
        <p:spPr>
          <a:xfrm>
            <a:off x="1618150" y="2538224"/>
            <a:ext cx="3172800" cy="111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 1">
  <p:cSld name="MAIN_POINT_1">
    <p:spTree>
      <p:nvGrpSpPr>
        <p:cNvPr id="1" name="Shape 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" name="Google Shape;351;p21"/>
          <p:cNvSpPr/>
          <p:nvPr/>
        </p:nvSpPr>
        <p:spPr>
          <a:xfrm>
            <a:off x="2732701" y="362851"/>
            <a:ext cx="3676502" cy="3710342"/>
          </a:xfrm>
          <a:custGeom>
            <a:avLst/>
            <a:gdLst/>
            <a:ahLst/>
            <a:cxnLst/>
            <a:rect l="l" t="t" r="r" b="b"/>
            <a:pathLst>
              <a:path w="38699" h="38722" extrusionOk="0">
                <a:moveTo>
                  <a:pt x="19361" y="0"/>
                </a:moveTo>
                <a:lnTo>
                  <a:pt x="18350" y="24"/>
                </a:lnTo>
                <a:lnTo>
                  <a:pt x="17362" y="94"/>
                </a:lnTo>
                <a:lnTo>
                  <a:pt x="16397" y="235"/>
                </a:lnTo>
                <a:lnTo>
                  <a:pt x="15456" y="400"/>
                </a:lnTo>
                <a:lnTo>
                  <a:pt x="14515" y="612"/>
                </a:lnTo>
                <a:lnTo>
                  <a:pt x="13598" y="871"/>
                </a:lnTo>
                <a:lnTo>
                  <a:pt x="12704" y="1176"/>
                </a:lnTo>
                <a:lnTo>
                  <a:pt x="11810" y="1529"/>
                </a:lnTo>
                <a:lnTo>
                  <a:pt x="10963" y="1906"/>
                </a:lnTo>
                <a:lnTo>
                  <a:pt x="10116" y="2329"/>
                </a:lnTo>
                <a:lnTo>
                  <a:pt x="9316" y="2800"/>
                </a:lnTo>
                <a:lnTo>
                  <a:pt x="8517" y="3317"/>
                </a:lnTo>
                <a:lnTo>
                  <a:pt x="7764" y="3858"/>
                </a:lnTo>
                <a:lnTo>
                  <a:pt x="7034" y="4423"/>
                </a:lnTo>
                <a:lnTo>
                  <a:pt x="6329" y="5034"/>
                </a:lnTo>
                <a:lnTo>
                  <a:pt x="5670" y="5670"/>
                </a:lnTo>
                <a:lnTo>
                  <a:pt x="5011" y="6352"/>
                </a:lnTo>
                <a:lnTo>
                  <a:pt x="4423" y="7034"/>
                </a:lnTo>
                <a:lnTo>
                  <a:pt x="3835" y="7787"/>
                </a:lnTo>
                <a:lnTo>
                  <a:pt x="3294" y="8540"/>
                </a:lnTo>
                <a:lnTo>
                  <a:pt x="2800" y="9316"/>
                </a:lnTo>
                <a:lnTo>
                  <a:pt x="2330" y="10139"/>
                </a:lnTo>
                <a:lnTo>
                  <a:pt x="1906" y="10963"/>
                </a:lnTo>
                <a:lnTo>
                  <a:pt x="1506" y="11833"/>
                </a:lnTo>
                <a:lnTo>
                  <a:pt x="1177" y="12703"/>
                </a:lnTo>
                <a:lnTo>
                  <a:pt x="871" y="13597"/>
                </a:lnTo>
                <a:lnTo>
                  <a:pt x="612" y="14515"/>
                </a:lnTo>
                <a:lnTo>
                  <a:pt x="377" y="15456"/>
                </a:lnTo>
                <a:lnTo>
                  <a:pt x="212" y="16420"/>
                </a:lnTo>
                <a:lnTo>
                  <a:pt x="95" y="17385"/>
                </a:lnTo>
                <a:lnTo>
                  <a:pt x="24" y="18373"/>
                </a:lnTo>
                <a:lnTo>
                  <a:pt x="1" y="19361"/>
                </a:lnTo>
                <a:lnTo>
                  <a:pt x="24" y="20349"/>
                </a:lnTo>
                <a:lnTo>
                  <a:pt x="95" y="21337"/>
                </a:lnTo>
                <a:lnTo>
                  <a:pt x="212" y="22301"/>
                </a:lnTo>
                <a:lnTo>
                  <a:pt x="377" y="23266"/>
                </a:lnTo>
                <a:lnTo>
                  <a:pt x="612" y="24207"/>
                </a:lnTo>
                <a:lnTo>
                  <a:pt x="871" y="25124"/>
                </a:lnTo>
                <a:lnTo>
                  <a:pt x="1177" y="26018"/>
                </a:lnTo>
                <a:lnTo>
                  <a:pt x="1506" y="26889"/>
                </a:lnTo>
                <a:lnTo>
                  <a:pt x="1906" y="27759"/>
                </a:lnTo>
                <a:lnTo>
                  <a:pt x="2330" y="28582"/>
                </a:lnTo>
                <a:lnTo>
                  <a:pt x="2800" y="29406"/>
                </a:lnTo>
                <a:lnTo>
                  <a:pt x="3294" y="30182"/>
                </a:lnTo>
                <a:lnTo>
                  <a:pt x="3835" y="30935"/>
                </a:lnTo>
                <a:lnTo>
                  <a:pt x="4423" y="31664"/>
                </a:lnTo>
                <a:lnTo>
                  <a:pt x="5011" y="32370"/>
                </a:lnTo>
                <a:lnTo>
                  <a:pt x="5670" y="33052"/>
                </a:lnTo>
                <a:lnTo>
                  <a:pt x="6329" y="33687"/>
                </a:lnTo>
                <a:lnTo>
                  <a:pt x="7034" y="34299"/>
                </a:lnTo>
                <a:lnTo>
                  <a:pt x="7764" y="34863"/>
                </a:lnTo>
                <a:lnTo>
                  <a:pt x="8517" y="35404"/>
                </a:lnTo>
                <a:lnTo>
                  <a:pt x="9316" y="35922"/>
                </a:lnTo>
                <a:lnTo>
                  <a:pt x="10116" y="36369"/>
                </a:lnTo>
                <a:lnTo>
                  <a:pt x="10963" y="36816"/>
                </a:lnTo>
                <a:lnTo>
                  <a:pt x="11810" y="37192"/>
                </a:lnTo>
                <a:lnTo>
                  <a:pt x="12704" y="37545"/>
                </a:lnTo>
                <a:lnTo>
                  <a:pt x="13598" y="37851"/>
                </a:lnTo>
                <a:lnTo>
                  <a:pt x="14515" y="38110"/>
                </a:lnTo>
                <a:lnTo>
                  <a:pt x="15456" y="38321"/>
                </a:lnTo>
                <a:lnTo>
                  <a:pt x="16397" y="38486"/>
                </a:lnTo>
                <a:lnTo>
                  <a:pt x="17362" y="38627"/>
                </a:lnTo>
                <a:lnTo>
                  <a:pt x="18350" y="38698"/>
                </a:lnTo>
                <a:lnTo>
                  <a:pt x="19361" y="38721"/>
                </a:lnTo>
                <a:lnTo>
                  <a:pt x="20349" y="38698"/>
                </a:lnTo>
                <a:lnTo>
                  <a:pt x="21337" y="38627"/>
                </a:lnTo>
                <a:lnTo>
                  <a:pt x="22302" y="38486"/>
                </a:lnTo>
                <a:lnTo>
                  <a:pt x="23243" y="38321"/>
                </a:lnTo>
                <a:lnTo>
                  <a:pt x="24184" y="38110"/>
                </a:lnTo>
                <a:lnTo>
                  <a:pt x="25101" y="37851"/>
                </a:lnTo>
                <a:lnTo>
                  <a:pt x="25995" y="37545"/>
                </a:lnTo>
                <a:lnTo>
                  <a:pt x="26889" y="37192"/>
                </a:lnTo>
                <a:lnTo>
                  <a:pt x="27736" y="36816"/>
                </a:lnTo>
                <a:lnTo>
                  <a:pt x="28583" y="36369"/>
                </a:lnTo>
                <a:lnTo>
                  <a:pt x="29383" y="35922"/>
                </a:lnTo>
                <a:lnTo>
                  <a:pt x="30182" y="35404"/>
                </a:lnTo>
                <a:lnTo>
                  <a:pt x="30935" y="34863"/>
                </a:lnTo>
                <a:lnTo>
                  <a:pt x="31664" y="34299"/>
                </a:lnTo>
                <a:lnTo>
                  <a:pt x="32370" y="33687"/>
                </a:lnTo>
                <a:lnTo>
                  <a:pt x="33029" y="33052"/>
                </a:lnTo>
                <a:lnTo>
                  <a:pt x="33688" y="32370"/>
                </a:lnTo>
                <a:lnTo>
                  <a:pt x="34299" y="31664"/>
                </a:lnTo>
                <a:lnTo>
                  <a:pt x="34864" y="30935"/>
                </a:lnTo>
                <a:lnTo>
                  <a:pt x="35405" y="30182"/>
                </a:lnTo>
                <a:lnTo>
                  <a:pt x="35899" y="29406"/>
                </a:lnTo>
                <a:lnTo>
                  <a:pt x="36369" y="28582"/>
                </a:lnTo>
                <a:lnTo>
                  <a:pt x="36793" y="27759"/>
                </a:lnTo>
                <a:lnTo>
                  <a:pt x="37193" y="26889"/>
                </a:lnTo>
                <a:lnTo>
                  <a:pt x="37522" y="26018"/>
                </a:lnTo>
                <a:lnTo>
                  <a:pt x="37828" y="25124"/>
                </a:lnTo>
                <a:lnTo>
                  <a:pt x="38110" y="24207"/>
                </a:lnTo>
                <a:lnTo>
                  <a:pt x="38322" y="23266"/>
                </a:lnTo>
                <a:lnTo>
                  <a:pt x="38486" y="22301"/>
                </a:lnTo>
                <a:lnTo>
                  <a:pt x="38604" y="21337"/>
                </a:lnTo>
                <a:lnTo>
                  <a:pt x="38675" y="20349"/>
                </a:lnTo>
                <a:lnTo>
                  <a:pt x="38698" y="19361"/>
                </a:lnTo>
                <a:lnTo>
                  <a:pt x="38675" y="18373"/>
                </a:lnTo>
                <a:lnTo>
                  <a:pt x="38604" y="17385"/>
                </a:lnTo>
                <a:lnTo>
                  <a:pt x="38486" y="16420"/>
                </a:lnTo>
                <a:lnTo>
                  <a:pt x="38322" y="15456"/>
                </a:lnTo>
                <a:lnTo>
                  <a:pt x="38110" y="14515"/>
                </a:lnTo>
                <a:lnTo>
                  <a:pt x="37828" y="13597"/>
                </a:lnTo>
                <a:lnTo>
                  <a:pt x="37522" y="12703"/>
                </a:lnTo>
                <a:lnTo>
                  <a:pt x="37193" y="11833"/>
                </a:lnTo>
                <a:lnTo>
                  <a:pt x="36793" y="10963"/>
                </a:lnTo>
                <a:lnTo>
                  <a:pt x="36369" y="10139"/>
                </a:lnTo>
                <a:lnTo>
                  <a:pt x="35899" y="9316"/>
                </a:lnTo>
                <a:lnTo>
                  <a:pt x="35405" y="8540"/>
                </a:lnTo>
                <a:lnTo>
                  <a:pt x="34864" y="7787"/>
                </a:lnTo>
                <a:lnTo>
                  <a:pt x="34299" y="7034"/>
                </a:lnTo>
                <a:lnTo>
                  <a:pt x="33688" y="6352"/>
                </a:lnTo>
                <a:lnTo>
                  <a:pt x="33029" y="5670"/>
                </a:lnTo>
                <a:lnTo>
                  <a:pt x="32370" y="5034"/>
                </a:lnTo>
                <a:lnTo>
                  <a:pt x="31664" y="4423"/>
                </a:lnTo>
                <a:lnTo>
                  <a:pt x="30935" y="3858"/>
                </a:lnTo>
                <a:lnTo>
                  <a:pt x="30182" y="3317"/>
                </a:lnTo>
                <a:lnTo>
                  <a:pt x="29383" y="2800"/>
                </a:lnTo>
                <a:lnTo>
                  <a:pt x="28583" y="2329"/>
                </a:lnTo>
                <a:lnTo>
                  <a:pt x="27736" y="1906"/>
                </a:lnTo>
                <a:lnTo>
                  <a:pt x="26889" y="1529"/>
                </a:lnTo>
                <a:lnTo>
                  <a:pt x="25995" y="1176"/>
                </a:lnTo>
                <a:lnTo>
                  <a:pt x="25101" y="871"/>
                </a:lnTo>
                <a:lnTo>
                  <a:pt x="24184" y="612"/>
                </a:lnTo>
                <a:lnTo>
                  <a:pt x="23243" y="400"/>
                </a:lnTo>
                <a:lnTo>
                  <a:pt x="22302" y="235"/>
                </a:lnTo>
                <a:lnTo>
                  <a:pt x="21337" y="94"/>
                </a:lnTo>
                <a:lnTo>
                  <a:pt x="20349" y="24"/>
                </a:lnTo>
                <a:lnTo>
                  <a:pt x="19361" y="0"/>
                </a:lnTo>
                <a:close/>
              </a:path>
            </a:pathLst>
          </a:custGeom>
          <a:noFill/>
          <a:ln w="28575" cap="flat" cmpd="sng">
            <a:solidFill>
              <a:schemeClr val="lt2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2" name="Google Shape;352;p21"/>
          <p:cNvSpPr/>
          <p:nvPr/>
        </p:nvSpPr>
        <p:spPr>
          <a:xfrm>
            <a:off x="2917399" y="531203"/>
            <a:ext cx="3307120" cy="3373557"/>
          </a:xfrm>
          <a:custGeom>
            <a:avLst/>
            <a:gdLst/>
            <a:ahLst/>
            <a:cxnLst/>
            <a:rect l="l" t="t" r="r" b="b"/>
            <a:pathLst>
              <a:path w="38699" h="38722" extrusionOk="0">
                <a:moveTo>
                  <a:pt x="19361" y="0"/>
                </a:moveTo>
                <a:lnTo>
                  <a:pt x="18350" y="24"/>
                </a:lnTo>
                <a:lnTo>
                  <a:pt x="17362" y="94"/>
                </a:lnTo>
                <a:lnTo>
                  <a:pt x="16397" y="235"/>
                </a:lnTo>
                <a:lnTo>
                  <a:pt x="15456" y="400"/>
                </a:lnTo>
                <a:lnTo>
                  <a:pt x="14515" y="612"/>
                </a:lnTo>
                <a:lnTo>
                  <a:pt x="13598" y="871"/>
                </a:lnTo>
                <a:lnTo>
                  <a:pt x="12704" y="1176"/>
                </a:lnTo>
                <a:lnTo>
                  <a:pt x="11810" y="1529"/>
                </a:lnTo>
                <a:lnTo>
                  <a:pt x="10963" y="1906"/>
                </a:lnTo>
                <a:lnTo>
                  <a:pt x="10116" y="2329"/>
                </a:lnTo>
                <a:lnTo>
                  <a:pt x="9316" y="2800"/>
                </a:lnTo>
                <a:lnTo>
                  <a:pt x="8517" y="3317"/>
                </a:lnTo>
                <a:lnTo>
                  <a:pt x="7764" y="3858"/>
                </a:lnTo>
                <a:lnTo>
                  <a:pt x="7034" y="4423"/>
                </a:lnTo>
                <a:lnTo>
                  <a:pt x="6329" y="5034"/>
                </a:lnTo>
                <a:lnTo>
                  <a:pt x="5670" y="5670"/>
                </a:lnTo>
                <a:lnTo>
                  <a:pt x="5011" y="6352"/>
                </a:lnTo>
                <a:lnTo>
                  <a:pt x="4423" y="7034"/>
                </a:lnTo>
                <a:lnTo>
                  <a:pt x="3835" y="7787"/>
                </a:lnTo>
                <a:lnTo>
                  <a:pt x="3294" y="8540"/>
                </a:lnTo>
                <a:lnTo>
                  <a:pt x="2800" y="9316"/>
                </a:lnTo>
                <a:lnTo>
                  <a:pt x="2330" y="10139"/>
                </a:lnTo>
                <a:lnTo>
                  <a:pt x="1906" y="10963"/>
                </a:lnTo>
                <a:lnTo>
                  <a:pt x="1506" y="11833"/>
                </a:lnTo>
                <a:lnTo>
                  <a:pt x="1177" y="12703"/>
                </a:lnTo>
                <a:lnTo>
                  <a:pt x="871" y="13597"/>
                </a:lnTo>
                <a:lnTo>
                  <a:pt x="612" y="14515"/>
                </a:lnTo>
                <a:lnTo>
                  <a:pt x="377" y="15456"/>
                </a:lnTo>
                <a:lnTo>
                  <a:pt x="212" y="16420"/>
                </a:lnTo>
                <a:lnTo>
                  <a:pt x="95" y="17385"/>
                </a:lnTo>
                <a:lnTo>
                  <a:pt x="24" y="18373"/>
                </a:lnTo>
                <a:lnTo>
                  <a:pt x="1" y="19361"/>
                </a:lnTo>
                <a:lnTo>
                  <a:pt x="24" y="20349"/>
                </a:lnTo>
                <a:lnTo>
                  <a:pt x="95" y="21337"/>
                </a:lnTo>
                <a:lnTo>
                  <a:pt x="212" y="22301"/>
                </a:lnTo>
                <a:lnTo>
                  <a:pt x="377" y="23266"/>
                </a:lnTo>
                <a:lnTo>
                  <a:pt x="612" y="24207"/>
                </a:lnTo>
                <a:lnTo>
                  <a:pt x="871" y="25124"/>
                </a:lnTo>
                <a:lnTo>
                  <a:pt x="1177" y="26018"/>
                </a:lnTo>
                <a:lnTo>
                  <a:pt x="1506" y="26889"/>
                </a:lnTo>
                <a:lnTo>
                  <a:pt x="1906" y="27759"/>
                </a:lnTo>
                <a:lnTo>
                  <a:pt x="2330" y="28582"/>
                </a:lnTo>
                <a:lnTo>
                  <a:pt x="2800" y="29406"/>
                </a:lnTo>
                <a:lnTo>
                  <a:pt x="3294" y="30182"/>
                </a:lnTo>
                <a:lnTo>
                  <a:pt x="3835" y="30935"/>
                </a:lnTo>
                <a:lnTo>
                  <a:pt x="4423" y="31664"/>
                </a:lnTo>
                <a:lnTo>
                  <a:pt x="5011" y="32370"/>
                </a:lnTo>
                <a:lnTo>
                  <a:pt x="5670" y="33052"/>
                </a:lnTo>
                <a:lnTo>
                  <a:pt x="6329" y="33687"/>
                </a:lnTo>
                <a:lnTo>
                  <a:pt x="7034" y="34299"/>
                </a:lnTo>
                <a:lnTo>
                  <a:pt x="7764" y="34863"/>
                </a:lnTo>
                <a:lnTo>
                  <a:pt x="8517" y="35404"/>
                </a:lnTo>
                <a:lnTo>
                  <a:pt x="9316" y="35922"/>
                </a:lnTo>
                <a:lnTo>
                  <a:pt x="10116" y="36369"/>
                </a:lnTo>
                <a:lnTo>
                  <a:pt x="10963" y="36816"/>
                </a:lnTo>
                <a:lnTo>
                  <a:pt x="11810" y="37192"/>
                </a:lnTo>
                <a:lnTo>
                  <a:pt x="12704" y="37545"/>
                </a:lnTo>
                <a:lnTo>
                  <a:pt x="13598" y="37851"/>
                </a:lnTo>
                <a:lnTo>
                  <a:pt x="14515" y="38110"/>
                </a:lnTo>
                <a:lnTo>
                  <a:pt x="15456" y="38321"/>
                </a:lnTo>
                <a:lnTo>
                  <a:pt x="16397" y="38486"/>
                </a:lnTo>
                <a:lnTo>
                  <a:pt x="17362" y="38627"/>
                </a:lnTo>
                <a:lnTo>
                  <a:pt x="18350" y="38698"/>
                </a:lnTo>
                <a:lnTo>
                  <a:pt x="19361" y="38721"/>
                </a:lnTo>
                <a:lnTo>
                  <a:pt x="20349" y="38698"/>
                </a:lnTo>
                <a:lnTo>
                  <a:pt x="21337" y="38627"/>
                </a:lnTo>
                <a:lnTo>
                  <a:pt x="22302" y="38486"/>
                </a:lnTo>
                <a:lnTo>
                  <a:pt x="23243" y="38321"/>
                </a:lnTo>
                <a:lnTo>
                  <a:pt x="24184" y="38110"/>
                </a:lnTo>
                <a:lnTo>
                  <a:pt x="25101" y="37851"/>
                </a:lnTo>
                <a:lnTo>
                  <a:pt x="25995" y="37545"/>
                </a:lnTo>
                <a:lnTo>
                  <a:pt x="26889" y="37192"/>
                </a:lnTo>
                <a:lnTo>
                  <a:pt x="27736" y="36816"/>
                </a:lnTo>
                <a:lnTo>
                  <a:pt x="28583" y="36369"/>
                </a:lnTo>
                <a:lnTo>
                  <a:pt x="29383" y="35922"/>
                </a:lnTo>
                <a:lnTo>
                  <a:pt x="30182" y="35404"/>
                </a:lnTo>
                <a:lnTo>
                  <a:pt x="30935" y="34863"/>
                </a:lnTo>
                <a:lnTo>
                  <a:pt x="31664" y="34299"/>
                </a:lnTo>
                <a:lnTo>
                  <a:pt x="32370" y="33687"/>
                </a:lnTo>
                <a:lnTo>
                  <a:pt x="33029" y="33052"/>
                </a:lnTo>
                <a:lnTo>
                  <a:pt x="33688" y="32370"/>
                </a:lnTo>
                <a:lnTo>
                  <a:pt x="34299" y="31664"/>
                </a:lnTo>
                <a:lnTo>
                  <a:pt x="34864" y="30935"/>
                </a:lnTo>
                <a:lnTo>
                  <a:pt x="35405" y="30182"/>
                </a:lnTo>
                <a:lnTo>
                  <a:pt x="35899" y="29406"/>
                </a:lnTo>
                <a:lnTo>
                  <a:pt x="36369" y="28582"/>
                </a:lnTo>
                <a:lnTo>
                  <a:pt x="36793" y="27759"/>
                </a:lnTo>
                <a:lnTo>
                  <a:pt x="37193" y="26889"/>
                </a:lnTo>
                <a:lnTo>
                  <a:pt x="37522" y="26018"/>
                </a:lnTo>
                <a:lnTo>
                  <a:pt x="37828" y="25124"/>
                </a:lnTo>
                <a:lnTo>
                  <a:pt x="38110" y="24207"/>
                </a:lnTo>
                <a:lnTo>
                  <a:pt x="38322" y="23266"/>
                </a:lnTo>
                <a:lnTo>
                  <a:pt x="38486" y="22301"/>
                </a:lnTo>
                <a:lnTo>
                  <a:pt x="38604" y="21337"/>
                </a:lnTo>
                <a:lnTo>
                  <a:pt x="38675" y="20349"/>
                </a:lnTo>
                <a:lnTo>
                  <a:pt x="38698" y="19361"/>
                </a:lnTo>
                <a:lnTo>
                  <a:pt x="38675" y="18373"/>
                </a:lnTo>
                <a:lnTo>
                  <a:pt x="38604" y="17385"/>
                </a:lnTo>
                <a:lnTo>
                  <a:pt x="38486" y="16420"/>
                </a:lnTo>
                <a:lnTo>
                  <a:pt x="38322" y="15456"/>
                </a:lnTo>
                <a:lnTo>
                  <a:pt x="38110" y="14515"/>
                </a:lnTo>
                <a:lnTo>
                  <a:pt x="37828" y="13597"/>
                </a:lnTo>
                <a:lnTo>
                  <a:pt x="37522" y="12703"/>
                </a:lnTo>
                <a:lnTo>
                  <a:pt x="37193" y="11833"/>
                </a:lnTo>
                <a:lnTo>
                  <a:pt x="36793" y="10963"/>
                </a:lnTo>
                <a:lnTo>
                  <a:pt x="36369" y="10139"/>
                </a:lnTo>
                <a:lnTo>
                  <a:pt x="35899" y="9316"/>
                </a:lnTo>
                <a:lnTo>
                  <a:pt x="35405" y="8540"/>
                </a:lnTo>
                <a:lnTo>
                  <a:pt x="34864" y="7787"/>
                </a:lnTo>
                <a:lnTo>
                  <a:pt x="34299" y="7034"/>
                </a:lnTo>
                <a:lnTo>
                  <a:pt x="33688" y="6352"/>
                </a:lnTo>
                <a:lnTo>
                  <a:pt x="33029" y="5670"/>
                </a:lnTo>
                <a:lnTo>
                  <a:pt x="32370" y="5034"/>
                </a:lnTo>
                <a:lnTo>
                  <a:pt x="31664" y="4423"/>
                </a:lnTo>
                <a:lnTo>
                  <a:pt x="30935" y="3858"/>
                </a:lnTo>
                <a:lnTo>
                  <a:pt x="30182" y="3317"/>
                </a:lnTo>
                <a:lnTo>
                  <a:pt x="29383" y="2800"/>
                </a:lnTo>
                <a:lnTo>
                  <a:pt x="28583" y="2329"/>
                </a:lnTo>
                <a:lnTo>
                  <a:pt x="27736" y="1906"/>
                </a:lnTo>
                <a:lnTo>
                  <a:pt x="26889" y="1529"/>
                </a:lnTo>
                <a:lnTo>
                  <a:pt x="25995" y="1176"/>
                </a:lnTo>
                <a:lnTo>
                  <a:pt x="25101" y="871"/>
                </a:lnTo>
                <a:lnTo>
                  <a:pt x="24184" y="612"/>
                </a:lnTo>
                <a:lnTo>
                  <a:pt x="23243" y="400"/>
                </a:lnTo>
                <a:lnTo>
                  <a:pt x="22302" y="235"/>
                </a:lnTo>
                <a:lnTo>
                  <a:pt x="21337" y="94"/>
                </a:lnTo>
                <a:lnTo>
                  <a:pt x="20349" y="24"/>
                </a:lnTo>
                <a:lnTo>
                  <a:pt x="19361" y="0"/>
                </a:lnTo>
                <a:close/>
              </a:path>
            </a:pathLst>
          </a:custGeom>
          <a:solidFill>
            <a:schemeClr val="tx2">
              <a:lumMod val="9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3" name="Google Shape;353;p21"/>
          <p:cNvSpPr/>
          <p:nvPr/>
        </p:nvSpPr>
        <p:spPr>
          <a:xfrm>
            <a:off x="7261075" y="4575375"/>
            <a:ext cx="326500" cy="331248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4" name="Google Shape;354;p21"/>
          <p:cNvSpPr/>
          <p:nvPr/>
        </p:nvSpPr>
        <p:spPr>
          <a:xfrm>
            <a:off x="454771" y="1535079"/>
            <a:ext cx="326494" cy="332822"/>
          </a:xfrm>
          <a:custGeom>
            <a:avLst/>
            <a:gdLst/>
            <a:ahLst/>
            <a:cxnLst/>
            <a:rect l="l" t="t" r="r" b="b"/>
            <a:pathLst>
              <a:path w="6188" h="6188" extrusionOk="0">
                <a:moveTo>
                  <a:pt x="2777" y="1"/>
                </a:moveTo>
                <a:lnTo>
                  <a:pt x="2471" y="48"/>
                </a:lnTo>
                <a:lnTo>
                  <a:pt x="2189" y="118"/>
                </a:lnTo>
                <a:lnTo>
                  <a:pt x="1906" y="236"/>
                </a:lnTo>
                <a:lnTo>
                  <a:pt x="1624" y="354"/>
                </a:lnTo>
                <a:lnTo>
                  <a:pt x="1365" y="518"/>
                </a:lnTo>
                <a:lnTo>
                  <a:pt x="1130" y="706"/>
                </a:lnTo>
                <a:lnTo>
                  <a:pt x="918" y="895"/>
                </a:lnTo>
                <a:lnTo>
                  <a:pt x="707" y="1106"/>
                </a:lnTo>
                <a:lnTo>
                  <a:pt x="542" y="1365"/>
                </a:lnTo>
                <a:lnTo>
                  <a:pt x="377" y="1600"/>
                </a:lnTo>
                <a:lnTo>
                  <a:pt x="236" y="1883"/>
                </a:lnTo>
                <a:lnTo>
                  <a:pt x="142" y="2165"/>
                </a:lnTo>
                <a:lnTo>
                  <a:pt x="71" y="2471"/>
                </a:lnTo>
                <a:lnTo>
                  <a:pt x="24" y="2777"/>
                </a:lnTo>
                <a:lnTo>
                  <a:pt x="1" y="3082"/>
                </a:lnTo>
                <a:lnTo>
                  <a:pt x="24" y="3412"/>
                </a:lnTo>
                <a:lnTo>
                  <a:pt x="71" y="3718"/>
                </a:lnTo>
                <a:lnTo>
                  <a:pt x="142" y="4000"/>
                </a:lnTo>
                <a:lnTo>
                  <a:pt x="236" y="4282"/>
                </a:lnTo>
                <a:lnTo>
                  <a:pt x="377" y="4564"/>
                </a:lnTo>
                <a:lnTo>
                  <a:pt x="542" y="4823"/>
                </a:lnTo>
                <a:lnTo>
                  <a:pt x="707" y="5058"/>
                </a:lnTo>
                <a:lnTo>
                  <a:pt x="918" y="5270"/>
                </a:lnTo>
                <a:lnTo>
                  <a:pt x="1130" y="5482"/>
                </a:lnTo>
                <a:lnTo>
                  <a:pt x="1365" y="5647"/>
                </a:lnTo>
                <a:lnTo>
                  <a:pt x="1624" y="5811"/>
                </a:lnTo>
                <a:lnTo>
                  <a:pt x="1906" y="5929"/>
                </a:lnTo>
                <a:lnTo>
                  <a:pt x="2189" y="6046"/>
                </a:lnTo>
                <a:lnTo>
                  <a:pt x="2471" y="6117"/>
                </a:lnTo>
                <a:lnTo>
                  <a:pt x="2777" y="6164"/>
                </a:lnTo>
                <a:lnTo>
                  <a:pt x="3106" y="6188"/>
                </a:lnTo>
                <a:lnTo>
                  <a:pt x="3412" y="6164"/>
                </a:lnTo>
                <a:lnTo>
                  <a:pt x="3718" y="6117"/>
                </a:lnTo>
                <a:lnTo>
                  <a:pt x="4024" y="6046"/>
                </a:lnTo>
                <a:lnTo>
                  <a:pt x="4306" y="5929"/>
                </a:lnTo>
                <a:lnTo>
                  <a:pt x="4565" y="5811"/>
                </a:lnTo>
                <a:lnTo>
                  <a:pt x="4823" y="5647"/>
                </a:lnTo>
                <a:lnTo>
                  <a:pt x="5059" y="5482"/>
                </a:lnTo>
                <a:lnTo>
                  <a:pt x="5294" y="5270"/>
                </a:lnTo>
                <a:lnTo>
                  <a:pt x="5482" y="5058"/>
                </a:lnTo>
                <a:lnTo>
                  <a:pt x="5670" y="4823"/>
                </a:lnTo>
                <a:lnTo>
                  <a:pt x="5811" y="4564"/>
                </a:lnTo>
                <a:lnTo>
                  <a:pt x="5953" y="4282"/>
                </a:lnTo>
                <a:lnTo>
                  <a:pt x="6047" y="4000"/>
                </a:lnTo>
                <a:lnTo>
                  <a:pt x="6141" y="3718"/>
                </a:lnTo>
                <a:lnTo>
                  <a:pt x="6188" y="3412"/>
                </a:lnTo>
                <a:lnTo>
                  <a:pt x="6188" y="3082"/>
                </a:lnTo>
                <a:lnTo>
                  <a:pt x="6188" y="2777"/>
                </a:lnTo>
                <a:lnTo>
                  <a:pt x="6141" y="2471"/>
                </a:lnTo>
                <a:lnTo>
                  <a:pt x="6047" y="2165"/>
                </a:lnTo>
                <a:lnTo>
                  <a:pt x="5953" y="1883"/>
                </a:lnTo>
                <a:lnTo>
                  <a:pt x="5811" y="1600"/>
                </a:lnTo>
                <a:lnTo>
                  <a:pt x="5670" y="1365"/>
                </a:lnTo>
                <a:lnTo>
                  <a:pt x="5482" y="1106"/>
                </a:lnTo>
                <a:lnTo>
                  <a:pt x="5294" y="895"/>
                </a:lnTo>
                <a:lnTo>
                  <a:pt x="5059" y="706"/>
                </a:lnTo>
                <a:lnTo>
                  <a:pt x="4823" y="518"/>
                </a:lnTo>
                <a:lnTo>
                  <a:pt x="4565" y="354"/>
                </a:lnTo>
                <a:lnTo>
                  <a:pt x="4306" y="236"/>
                </a:lnTo>
                <a:lnTo>
                  <a:pt x="4024" y="118"/>
                </a:lnTo>
                <a:lnTo>
                  <a:pt x="3718" y="48"/>
                </a:lnTo>
                <a:lnTo>
                  <a:pt x="3412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5" name="Google Shape;355;p21"/>
          <p:cNvSpPr/>
          <p:nvPr/>
        </p:nvSpPr>
        <p:spPr>
          <a:xfrm>
            <a:off x="1869743" y="477721"/>
            <a:ext cx="174272" cy="176600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6" name="Google Shape;356;p21"/>
          <p:cNvSpPr/>
          <p:nvPr/>
        </p:nvSpPr>
        <p:spPr>
          <a:xfrm>
            <a:off x="1389619" y="4306822"/>
            <a:ext cx="394399" cy="399698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7" name="Google Shape;357;p21"/>
          <p:cNvSpPr/>
          <p:nvPr/>
        </p:nvSpPr>
        <p:spPr>
          <a:xfrm>
            <a:off x="7058043" y="888196"/>
            <a:ext cx="174272" cy="176600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8" name="Google Shape;358;p21"/>
          <p:cNvSpPr/>
          <p:nvPr/>
        </p:nvSpPr>
        <p:spPr>
          <a:xfrm>
            <a:off x="8543168" y="3321521"/>
            <a:ext cx="174272" cy="176600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9" name="Google Shape;359;p21"/>
          <p:cNvSpPr/>
          <p:nvPr/>
        </p:nvSpPr>
        <p:spPr>
          <a:xfrm>
            <a:off x="2256800" y="2363775"/>
            <a:ext cx="4543500" cy="171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0" name="Google Shape;360;p21"/>
          <p:cNvSpPr txBox="1">
            <a:spLocks noGrp="1"/>
          </p:cNvSpPr>
          <p:nvPr>
            <p:ph type="title"/>
          </p:nvPr>
        </p:nvSpPr>
        <p:spPr>
          <a:xfrm>
            <a:off x="1069850" y="2548755"/>
            <a:ext cx="7004100" cy="1061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 dirty="0"/>
          </a:p>
        </p:txBody>
      </p:sp>
      <p:sp>
        <p:nvSpPr>
          <p:cNvPr id="361" name="Google Shape;361;p21"/>
          <p:cNvSpPr txBox="1">
            <a:spLocks noGrp="1"/>
          </p:cNvSpPr>
          <p:nvPr>
            <p:ph type="subTitle" idx="1"/>
          </p:nvPr>
        </p:nvSpPr>
        <p:spPr>
          <a:xfrm>
            <a:off x="1306575" y="3610000"/>
            <a:ext cx="6532800" cy="69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3"/>
          <p:cNvSpPr/>
          <p:nvPr/>
        </p:nvSpPr>
        <p:spPr>
          <a:xfrm>
            <a:off x="721520" y="540000"/>
            <a:ext cx="1288247" cy="1241078"/>
          </a:xfrm>
          <a:custGeom>
            <a:avLst/>
            <a:gdLst/>
            <a:ahLst/>
            <a:cxnLst/>
            <a:rect l="l" t="t" r="r" b="b"/>
            <a:pathLst>
              <a:path w="12210" h="12234" extrusionOk="0">
                <a:moveTo>
                  <a:pt x="6093" y="0"/>
                </a:moveTo>
                <a:lnTo>
                  <a:pt x="5787" y="24"/>
                </a:lnTo>
                <a:lnTo>
                  <a:pt x="5482" y="47"/>
                </a:lnTo>
                <a:lnTo>
                  <a:pt x="5176" y="71"/>
                </a:lnTo>
                <a:lnTo>
                  <a:pt x="4870" y="142"/>
                </a:lnTo>
                <a:lnTo>
                  <a:pt x="4564" y="212"/>
                </a:lnTo>
                <a:lnTo>
                  <a:pt x="4282" y="283"/>
                </a:lnTo>
                <a:lnTo>
                  <a:pt x="3999" y="377"/>
                </a:lnTo>
                <a:lnTo>
                  <a:pt x="3717" y="494"/>
                </a:lnTo>
                <a:lnTo>
                  <a:pt x="3458" y="612"/>
                </a:lnTo>
                <a:lnTo>
                  <a:pt x="3200" y="753"/>
                </a:lnTo>
                <a:lnTo>
                  <a:pt x="2941" y="894"/>
                </a:lnTo>
                <a:lnTo>
                  <a:pt x="2682" y="1059"/>
                </a:lnTo>
                <a:lnTo>
                  <a:pt x="2212" y="1412"/>
                </a:lnTo>
                <a:lnTo>
                  <a:pt x="1788" y="1788"/>
                </a:lnTo>
                <a:lnTo>
                  <a:pt x="1388" y="2235"/>
                </a:lnTo>
                <a:lnTo>
                  <a:pt x="1035" y="2706"/>
                </a:lnTo>
                <a:lnTo>
                  <a:pt x="871" y="2941"/>
                </a:lnTo>
                <a:lnTo>
                  <a:pt x="730" y="3200"/>
                </a:lnTo>
                <a:lnTo>
                  <a:pt x="588" y="3458"/>
                </a:lnTo>
                <a:lnTo>
                  <a:pt x="471" y="3741"/>
                </a:lnTo>
                <a:lnTo>
                  <a:pt x="353" y="4023"/>
                </a:lnTo>
                <a:lnTo>
                  <a:pt x="259" y="4305"/>
                </a:lnTo>
                <a:lnTo>
                  <a:pt x="189" y="4588"/>
                </a:lnTo>
                <a:lnTo>
                  <a:pt x="118" y="4893"/>
                </a:lnTo>
                <a:lnTo>
                  <a:pt x="71" y="5176"/>
                </a:lnTo>
                <a:lnTo>
                  <a:pt x="24" y="5482"/>
                </a:lnTo>
                <a:lnTo>
                  <a:pt x="0" y="5811"/>
                </a:lnTo>
                <a:lnTo>
                  <a:pt x="0" y="6117"/>
                </a:lnTo>
                <a:lnTo>
                  <a:pt x="0" y="6423"/>
                </a:lnTo>
                <a:lnTo>
                  <a:pt x="24" y="6752"/>
                </a:lnTo>
                <a:lnTo>
                  <a:pt x="71" y="7058"/>
                </a:lnTo>
                <a:lnTo>
                  <a:pt x="118" y="7340"/>
                </a:lnTo>
                <a:lnTo>
                  <a:pt x="189" y="7646"/>
                </a:lnTo>
                <a:lnTo>
                  <a:pt x="259" y="7928"/>
                </a:lnTo>
                <a:lnTo>
                  <a:pt x="353" y="8210"/>
                </a:lnTo>
                <a:lnTo>
                  <a:pt x="471" y="8493"/>
                </a:lnTo>
                <a:lnTo>
                  <a:pt x="588" y="8775"/>
                </a:lnTo>
                <a:lnTo>
                  <a:pt x="730" y="9034"/>
                </a:lnTo>
                <a:lnTo>
                  <a:pt x="871" y="9293"/>
                </a:lnTo>
                <a:lnTo>
                  <a:pt x="1035" y="9528"/>
                </a:lnTo>
                <a:lnTo>
                  <a:pt x="1388" y="9998"/>
                </a:lnTo>
                <a:lnTo>
                  <a:pt x="1788" y="10445"/>
                </a:lnTo>
                <a:lnTo>
                  <a:pt x="2212" y="10822"/>
                </a:lnTo>
                <a:lnTo>
                  <a:pt x="2682" y="11174"/>
                </a:lnTo>
                <a:lnTo>
                  <a:pt x="2941" y="11339"/>
                </a:lnTo>
                <a:lnTo>
                  <a:pt x="3200" y="11480"/>
                </a:lnTo>
                <a:lnTo>
                  <a:pt x="3458" y="11621"/>
                </a:lnTo>
                <a:lnTo>
                  <a:pt x="3717" y="11739"/>
                </a:lnTo>
                <a:lnTo>
                  <a:pt x="3999" y="11857"/>
                </a:lnTo>
                <a:lnTo>
                  <a:pt x="4282" y="11951"/>
                </a:lnTo>
                <a:lnTo>
                  <a:pt x="4564" y="12045"/>
                </a:lnTo>
                <a:lnTo>
                  <a:pt x="4870" y="12092"/>
                </a:lnTo>
                <a:lnTo>
                  <a:pt x="5176" y="12162"/>
                </a:lnTo>
                <a:lnTo>
                  <a:pt x="5482" y="12186"/>
                </a:lnTo>
                <a:lnTo>
                  <a:pt x="5787" y="12210"/>
                </a:lnTo>
                <a:lnTo>
                  <a:pt x="6093" y="12233"/>
                </a:lnTo>
                <a:lnTo>
                  <a:pt x="6422" y="12210"/>
                </a:lnTo>
                <a:lnTo>
                  <a:pt x="6728" y="12186"/>
                </a:lnTo>
                <a:lnTo>
                  <a:pt x="7034" y="12162"/>
                </a:lnTo>
                <a:lnTo>
                  <a:pt x="7340" y="12092"/>
                </a:lnTo>
                <a:lnTo>
                  <a:pt x="7622" y="12045"/>
                </a:lnTo>
                <a:lnTo>
                  <a:pt x="7905" y="11951"/>
                </a:lnTo>
                <a:lnTo>
                  <a:pt x="8210" y="11857"/>
                </a:lnTo>
                <a:lnTo>
                  <a:pt x="8469" y="11739"/>
                </a:lnTo>
                <a:lnTo>
                  <a:pt x="8751" y="11621"/>
                </a:lnTo>
                <a:lnTo>
                  <a:pt x="9010" y="11480"/>
                </a:lnTo>
                <a:lnTo>
                  <a:pt x="9269" y="11339"/>
                </a:lnTo>
                <a:lnTo>
                  <a:pt x="9504" y="11174"/>
                </a:lnTo>
                <a:lnTo>
                  <a:pt x="9975" y="10822"/>
                </a:lnTo>
                <a:lnTo>
                  <a:pt x="10422" y="10445"/>
                </a:lnTo>
                <a:lnTo>
                  <a:pt x="10822" y="9998"/>
                </a:lnTo>
                <a:lnTo>
                  <a:pt x="11174" y="9528"/>
                </a:lnTo>
                <a:lnTo>
                  <a:pt x="11316" y="9293"/>
                </a:lnTo>
                <a:lnTo>
                  <a:pt x="11480" y="9034"/>
                </a:lnTo>
                <a:lnTo>
                  <a:pt x="11598" y="8775"/>
                </a:lnTo>
                <a:lnTo>
                  <a:pt x="11715" y="8493"/>
                </a:lnTo>
                <a:lnTo>
                  <a:pt x="11833" y="8210"/>
                </a:lnTo>
                <a:lnTo>
                  <a:pt x="11927" y="7928"/>
                </a:lnTo>
                <a:lnTo>
                  <a:pt x="12021" y="7646"/>
                </a:lnTo>
                <a:lnTo>
                  <a:pt x="12092" y="7340"/>
                </a:lnTo>
                <a:lnTo>
                  <a:pt x="12139" y="7058"/>
                </a:lnTo>
                <a:lnTo>
                  <a:pt x="12186" y="6752"/>
                </a:lnTo>
                <a:lnTo>
                  <a:pt x="12209" y="6423"/>
                </a:lnTo>
                <a:lnTo>
                  <a:pt x="12209" y="6117"/>
                </a:lnTo>
                <a:lnTo>
                  <a:pt x="12209" y="5811"/>
                </a:lnTo>
                <a:lnTo>
                  <a:pt x="12186" y="5482"/>
                </a:lnTo>
                <a:lnTo>
                  <a:pt x="12139" y="5176"/>
                </a:lnTo>
                <a:lnTo>
                  <a:pt x="12092" y="4893"/>
                </a:lnTo>
                <a:lnTo>
                  <a:pt x="12021" y="4588"/>
                </a:lnTo>
                <a:lnTo>
                  <a:pt x="11927" y="4305"/>
                </a:lnTo>
                <a:lnTo>
                  <a:pt x="11833" y="4023"/>
                </a:lnTo>
                <a:lnTo>
                  <a:pt x="11715" y="3741"/>
                </a:lnTo>
                <a:lnTo>
                  <a:pt x="11598" y="3458"/>
                </a:lnTo>
                <a:lnTo>
                  <a:pt x="11480" y="3200"/>
                </a:lnTo>
                <a:lnTo>
                  <a:pt x="11316" y="2941"/>
                </a:lnTo>
                <a:lnTo>
                  <a:pt x="11174" y="2706"/>
                </a:lnTo>
                <a:lnTo>
                  <a:pt x="10822" y="2235"/>
                </a:lnTo>
                <a:lnTo>
                  <a:pt x="10422" y="1788"/>
                </a:lnTo>
                <a:lnTo>
                  <a:pt x="9975" y="1412"/>
                </a:lnTo>
                <a:lnTo>
                  <a:pt x="9504" y="1059"/>
                </a:lnTo>
                <a:lnTo>
                  <a:pt x="9269" y="894"/>
                </a:lnTo>
                <a:lnTo>
                  <a:pt x="9010" y="753"/>
                </a:lnTo>
                <a:lnTo>
                  <a:pt x="8751" y="612"/>
                </a:lnTo>
                <a:lnTo>
                  <a:pt x="8469" y="494"/>
                </a:lnTo>
                <a:lnTo>
                  <a:pt x="8210" y="377"/>
                </a:lnTo>
                <a:lnTo>
                  <a:pt x="7905" y="283"/>
                </a:lnTo>
                <a:lnTo>
                  <a:pt x="7622" y="212"/>
                </a:lnTo>
                <a:lnTo>
                  <a:pt x="7340" y="142"/>
                </a:lnTo>
                <a:lnTo>
                  <a:pt x="7034" y="71"/>
                </a:lnTo>
                <a:lnTo>
                  <a:pt x="6728" y="47"/>
                </a:lnTo>
                <a:lnTo>
                  <a:pt x="6422" y="24"/>
                </a:lnTo>
                <a:lnTo>
                  <a:pt x="6093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" name="Google Shape;22;p3"/>
          <p:cNvSpPr/>
          <p:nvPr/>
        </p:nvSpPr>
        <p:spPr>
          <a:xfrm>
            <a:off x="2849876" y="457516"/>
            <a:ext cx="3444211" cy="3475880"/>
          </a:xfrm>
          <a:custGeom>
            <a:avLst/>
            <a:gdLst/>
            <a:ahLst/>
            <a:cxnLst/>
            <a:rect l="l" t="t" r="r" b="b"/>
            <a:pathLst>
              <a:path w="38699" h="38722" extrusionOk="0">
                <a:moveTo>
                  <a:pt x="19361" y="0"/>
                </a:moveTo>
                <a:lnTo>
                  <a:pt x="18350" y="24"/>
                </a:lnTo>
                <a:lnTo>
                  <a:pt x="17362" y="94"/>
                </a:lnTo>
                <a:lnTo>
                  <a:pt x="16397" y="235"/>
                </a:lnTo>
                <a:lnTo>
                  <a:pt x="15456" y="400"/>
                </a:lnTo>
                <a:lnTo>
                  <a:pt x="14515" y="612"/>
                </a:lnTo>
                <a:lnTo>
                  <a:pt x="13598" y="871"/>
                </a:lnTo>
                <a:lnTo>
                  <a:pt x="12704" y="1176"/>
                </a:lnTo>
                <a:lnTo>
                  <a:pt x="11810" y="1529"/>
                </a:lnTo>
                <a:lnTo>
                  <a:pt x="10963" y="1906"/>
                </a:lnTo>
                <a:lnTo>
                  <a:pt x="10116" y="2329"/>
                </a:lnTo>
                <a:lnTo>
                  <a:pt x="9316" y="2800"/>
                </a:lnTo>
                <a:lnTo>
                  <a:pt x="8517" y="3317"/>
                </a:lnTo>
                <a:lnTo>
                  <a:pt x="7764" y="3858"/>
                </a:lnTo>
                <a:lnTo>
                  <a:pt x="7034" y="4423"/>
                </a:lnTo>
                <a:lnTo>
                  <a:pt x="6329" y="5034"/>
                </a:lnTo>
                <a:lnTo>
                  <a:pt x="5670" y="5670"/>
                </a:lnTo>
                <a:lnTo>
                  <a:pt x="5011" y="6352"/>
                </a:lnTo>
                <a:lnTo>
                  <a:pt x="4423" y="7034"/>
                </a:lnTo>
                <a:lnTo>
                  <a:pt x="3835" y="7787"/>
                </a:lnTo>
                <a:lnTo>
                  <a:pt x="3294" y="8540"/>
                </a:lnTo>
                <a:lnTo>
                  <a:pt x="2800" y="9316"/>
                </a:lnTo>
                <a:lnTo>
                  <a:pt x="2330" y="10139"/>
                </a:lnTo>
                <a:lnTo>
                  <a:pt x="1906" y="10963"/>
                </a:lnTo>
                <a:lnTo>
                  <a:pt x="1506" y="11833"/>
                </a:lnTo>
                <a:lnTo>
                  <a:pt x="1177" y="12703"/>
                </a:lnTo>
                <a:lnTo>
                  <a:pt x="871" y="13597"/>
                </a:lnTo>
                <a:lnTo>
                  <a:pt x="612" y="14515"/>
                </a:lnTo>
                <a:lnTo>
                  <a:pt x="377" y="15456"/>
                </a:lnTo>
                <a:lnTo>
                  <a:pt x="212" y="16420"/>
                </a:lnTo>
                <a:lnTo>
                  <a:pt x="95" y="17385"/>
                </a:lnTo>
                <a:lnTo>
                  <a:pt x="24" y="18373"/>
                </a:lnTo>
                <a:lnTo>
                  <a:pt x="1" y="19361"/>
                </a:lnTo>
                <a:lnTo>
                  <a:pt x="24" y="20349"/>
                </a:lnTo>
                <a:lnTo>
                  <a:pt x="95" y="21337"/>
                </a:lnTo>
                <a:lnTo>
                  <a:pt x="212" y="22301"/>
                </a:lnTo>
                <a:lnTo>
                  <a:pt x="377" y="23266"/>
                </a:lnTo>
                <a:lnTo>
                  <a:pt x="612" y="24207"/>
                </a:lnTo>
                <a:lnTo>
                  <a:pt x="871" y="25124"/>
                </a:lnTo>
                <a:lnTo>
                  <a:pt x="1177" y="26018"/>
                </a:lnTo>
                <a:lnTo>
                  <a:pt x="1506" y="26889"/>
                </a:lnTo>
                <a:lnTo>
                  <a:pt x="1906" y="27759"/>
                </a:lnTo>
                <a:lnTo>
                  <a:pt x="2330" y="28582"/>
                </a:lnTo>
                <a:lnTo>
                  <a:pt x="2800" y="29406"/>
                </a:lnTo>
                <a:lnTo>
                  <a:pt x="3294" y="30182"/>
                </a:lnTo>
                <a:lnTo>
                  <a:pt x="3835" y="30935"/>
                </a:lnTo>
                <a:lnTo>
                  <a:pt x="4423" y="31664"/>
                </a:lnTo>
                <a:lnTo>
                  <a:pt x="5011" y="32370"/>
                </a:lnTo>
                <a:lnTo>
                  <a:pt x="5670" y="33052"/>
                </a:lnTo>
                <a:lnTo>
                  <a:pt x="6329" y="33687"/>
                </a:lnTo>
                <a:lnTo>
                  <a:pt x="7034" y="34299"/>
                </a:lnTo>
                <a:lnTo>
                  <a:pt x="7764" y="34863"/>
                </a:lnTo>
                <a:lnTo>
                  <a:pt x="8517" y="35404"/>
                </a:lnTo>
                <a:lnTo>
                  <a:pt x="9316" y="35922"/>
                </a:lnTo>
                <a:lnTo>
                  <a:pt x="10116" y="36369"/>
                </a:lnTo>
                <a:lnTo>
                  <a:pt x="10963" y="36816"/>
                </a:lnTo>
                <a:lnTo>
                  <a:pt x="11810" y="37192"/>
                </a:lnTo>
                <a:lnTo>
                  <a:pt x="12704" y="37545"/>
                </a:lnTo>
                <a:lnTo>
                  <a:pt x="13598" y="37851"/>
                </a:lnTo>
                <a:lnTo>
                  <a:pt x="14515" y="38110"/>
                </a:lnTo>
                <a:lnTo>
                  <a:pt x="15456" y="38321"/>
                </a:lnTo>
                <a:lnTo>
                  <a:pt x="16397" y="38486"/>
                </a:lnTo>
                <a:lnTo>
                  <a:pt x="17362" y="38627"/>
                </a:lnTo>
                <a:lnTo>
                  <a:pt x="18350" y="38698"/>
                </a:lnTo>
                <a:lnTo>
                  <a:pt x="19361" y="38721"/>
                </a:lnTo>
                <a:lnTo>
                  <a:pt x="20349" y="38698"/>
                </a:lnTo>
                <a:lnTo>
                  <a:pt x="21337" y="38627"/>
                </a:lnTo>
                <a:lnTo>
                  <a:pt x="22302" y="38486"/>
                </a:lnTo>
                <a:lnTo>
                  <a:pt x="23243" y="38321"/>
                </a:lnTo>
                <a:lnTo>
                  <a:pt x="24184" y="38110"/>
                </a:lnTo>
                <a:lnTo>
                  <a:pt x="25101" y="37851"/>
                </a:lnTo>
                <a:lnTo>
                  <a:pt x="25995" y="37545"/>
                </a:lnTo>
                <a:lnTo>
                  <a:pt x="26889" y="37192"/>
                </a:lnTo>
                <a:lnTo>
                  <a:pt x="27736" y="36816"/>
                </a:lnTo>
                <a:lnTo>
                  <a:pt x="28583" y="36369"/>
                </a:lnTo>
                <a:lnTo>
                  <a:pt x="29383" y="35922"/>
                </a:lnTo>
                <a:lnTo>
                  <a:pt x="30182" y="35404"/>
                </a:lnTo>
                <a:lnTo>
                  <a:pt x="30935" y="34863"/>
                </a:lnTo>
                <a:lnTo>
                  <a:pt x="31664" y="34299"/>
                </a:lnTo>
                <a:lnTo>
                  <a:pt x="32370" y="33687"/>
                </a:lnTo>
                <a:lnTo>
                  <a:pt x="33029" y="33052"/>
                </a:lnTo>
                <a:lnTo>
                  <a:pt x="33688" y="32370"/>
                </a:lnTo>
                <a:lnTo>
                  <a:pt x="34299" y="31664"/>
                </a:lnTo>
                <a:lnTo>
                  <a:pt x="34864" y="30935"/>
                </a:lnTo>
                <a:lnTo>
                  <a:pt x="35405" y="30182"/>
                </a:lnTo>
                <a:lnTo>
                  <a:pt x="35899" y="29406"/>
                </a:lnTo>
                <a:lnTo>
                  <a:pt x="36369" y="28582"/>
                </a:lnTo>
                <a:lnTo>
                  <a:pt x="36793" y="27759"/>
                </a:lnTo>
                <a:lnTo>
                  <a:pt x="37193" y="26889"/>
                </a:lnTo>
                <a:lnTo>
                  <a:pt x="37522" y="26018"/>
                </a:lnTo>
                <a:lnTo>
                  <a:pt x="37828" y="25124"/>
                </a:lnTo>
                <a:lnTo>
                  <a:pt x="38110" y="24207"/>
                </a:lnTo>
                <a:lnTo>
                  <a:pt x="38322" y="23266"/>
                </a:lnTo>
                <a:lnTo>
                  <a:pt x="38486" y="22301"/>
                </a:lnTo>
                <a:lnTo>
                  <a:pt x="38604" y="21337"/>
                </a:lnTo>
                <a:lnTo>
                  <a:pt x="38675" y="20349"/>
                </a:lnTo>
                <a:lnTo>
                  <a:pt x="38698" y="19361"/>
                </a:lnTo>
                <a:lnTo>
                  <a:pt x="38675" y="18373"/>
                </a:lnTo>
                <a:lnTo>
                  <a:pt x="38604" y="17385"/>
                </a:lnTo>
                <a:lnTo>
                  <a:pt x="38486" y="16420"/>
                </a:lnTo>
                <a:lnTo>
                  <a:pt x="38322" y="15456"/>
                </a:lnTo>
                <a:lnTo>
                  <a:pt x="38110" y="14515"/>
                </a:lnTo>
                <a:lnTo>
                  <a:pt x="37828" y="13597"/>
                </a:lnTo>
                <a:lnTo>
                  <a:pt x="37522" y="12703"/>
                </a:lnTo>
                <a:lnTo>
                  <a:pt x="37193" y="11833"/>
                </a:lnTo>
                <a:lnTo>
                  <a:pt x="36793" y="10963"/>
                </a:lnTo>
                <a:lnTo>
                  <a:pt x="36369" y="10139"/>
                </a:lnTo>
                <a:lnTo>
                  <a:pt x="35899" y="9316"/>
                </a:lnTo>
                <a:lnTo>
                  <a:pt x="35405" y="8540"/>
                </a:lnTo>
                <a:lnTo>
                  <a:pt x="34864" y="7787"/>
                </a:lnTo>
                <a:lnTo>
                  <a:pt x="34299" y="7034"/>
                </a:lnTo>
                <a:lnTo>
                  <a:pt x="33688" y="6352"/>
                </a:lnTo>
                <a:lnTo>
                  <a:pt x="33029" y="5670"/>
                </a:lnTo>
                <a:lnTo>
                  <a:pt x="32370" y="5034"/>
                </a:lnTo>
                <a:lnTo>
                  <a:pt x="31664" y="4423"/>
                </a:lnTo>
                <a:lnTo>
                  <a:pt x="30935" y="3858"/>
                </a:lnTo>
                <a:lnTo>
                  <a:pt x="30182" y="3317"/>
                </a:lnTo>
                <a:lnTo>
                  <a:pt x="29383" y="2800"/>
                </a:lnTo>
                <a:lnTo>
                  <a:pt x="28583" y="2329"/>
                </a:lnTo>
                <a:lnTo>
                  <a:pt x="27736" y="1906"/>
                </a:lnTo>
                <a:lnTo>
                  <a:pt x="26889" y="1529"/>
                </a:lnTo>
                <a:lnTo>
                  <a:pt x="25995" y="1176"/>
                </a:lnTo>
                <a:lnTo>
                  <a:pt x="25101" y="871"/>
                </a:lnTo>
                <a:lnTo>
                  <a:pt x="24184" y="612"/>
                </a:lnTo>
                <a:lnTo>
                  <a:pt x="23243" y="400"/>
                </a:lnTo>
                <a:lnTo>
                  <a:pt x="22302" y="235"/>
                </a:lnTo>
                <a:lnTo>
                  <a:pt x="21337" y="94"/>
                </a:lnTo>
                <a:lnTo>
                  <a:pt x="20349" y="24"/>
                </a:lnTo>
                <a:lnTo>
                  <a:pt x="19361" y="0"/>
                </a:lnTo>
                <a:close/>
              </a:path>
            </a:pathLst>
          </a:custGeom>
          <a:noFill/>
          <a:ln w="28575" cap="flat" cmpd="sng">
            <a:solidFill>
              <a:schemeClr val="lt2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" name="Google Shape;23;p3"/>
          <p:cNvSpPr/>
          <p:nvPr/>
        </p:nvSpPr>
        <p:spPr>
          <a:xfrm>
            <a:off x="3022907" y="615234"/>
            <a:ext cx="3098145" cy="3160490"/>
          </a:xfrm>
          <a:custGeom>
            <a:avLst/>
            <a:gdLst/>
            <a:ahLst/>
            <a:cxnLst/>
            <a:rect l="l" t="t" r="r" b="b"/>
            <a:pathLst>
              <a:path w="38699" h="38722" extrusionOk="0">
                <a:moveTo>
                  <a:pt x="19361" y="0"/>
                </a:moveTo>
                <a:lnTo>
                  <a:pt x="18350" y="24"/>
                </a:lnTo>
                <a:lnTo>
                  <a:pt x="17362" y="94"/>
                </a:lnTo>
                <a:lnTo>
                  <a:pt x="16397" y="235"/>
                </a:lnTo>
                <a:lnTo>
                  <a:pt x="15456" y="400"/>
                </a:lnTo>
                <a:lnTo>
                  <a:pt x="14515" y="612"/>
                </a:lnTo>
                <a:lnTo>
                  <a:pt x="13598" y="871"/>
                </a:lnTo>
                <a:lnTo>
                  <a:pt x="12704" y="1176"/>
                </a:lnTo>
                <a:lnTo>
                  <a:pt x="11810" y="1529"/>
                </a:lnTo>
                <a:lnTo>
                  <a:pt x="10963" y="1906"/>
                </a:lnTo>
                <a:lnTo>
                  <a:pt x="10116" y="2329"/>
                </a:lnTo>
                <a:lnTo>
                  <a:pt x="9316" y="2800"/>
                </a:lnTo>
                <a:lnTo>
                  <a:pt x="8517" y="3317"/>
                </a:lnTo>
                <a:lnTo>
                  <a:pt x="7764" y="3858"/>
                </a:lnTo>
                <a:lnTo>
                  <a:pt x="7034" y="4423"/>
                </a:lnTo>
                <a:lnTo>
                  <a:pt x="6329" y="5034"/>
                </a:lnTo>
                <a:lnTo>
                  <a:pt x="5670" y="5670"/>
                </a:lnTo>
                <a:lnTo>
                  <a:pt x="5011" y="6352"/>
                </a:lnTo>
                <a:lnTo>
                  <a:pt x="4423" y="7034"/>
                </a:lnTo>
                <a:lnTo>
                  <a:pt x="3835" y="7787"/>
                </a:lnTo>
                <a:lnTo>
                  <a:pt x="3294" y="8540"/>
                </a:lnTo>
                <a:lnTo>
                  <a:pt x="2800" y="9316"/>
                </a:lnTo>
                <a:lnTo>
                  <a:pt x="2330" y="10139"/>
                </a:lnTo>
                <a:lnTo>
                  <a:pt x="1906" y="10963"/>
                </a:lnTo>
                <a:lnTo>
                  <a:pt x="1506" y="11833"/>
                </a:lnTo>
                <a:lnTo>
                  <a:pt x="1177" y="12703"/>
                </a:lnTo>
                <a:lnTo>
                  <a:pt x="871" y="13597"/>
                </a:lnTo>
                <a:lnTo>
                  <a:pt x="612" y="14515"/>
                </a:lnTo>
                <a:lnTo>
                  <a:pt x="377" y="15456"/>
                </a:lnTo>
                <a:lnTo>
                  <a:pt x="212" y="16420"/>
                </a:lnTo>
                <a:lnTo>
                  <a:pt x="95" y="17385"/>
                </a:lnTo>
                <a:lnTo>
                  <a:pt x="24" y="18373"/>
                </a:lnTo>
                <a:lnTo>
                  <a:pt x="1" y="19361"/>
                </a:lnTo>
                <a:lnTo>
                  <a:pt x="24" y="20349"/>
                </a:lnTo>
                <a:lnTo>
                  <a:pt x="95" y="21337"/>
                </a:lnTo>
                <a:lnTo>
                  <a:pt x="212" y="22301"/>
                </a:lnTo>
                <a:lnTo>
                  <a:pt x="377" y="23266"/>
                </a:lnTo>
                <a:lnTo>
                  <a:pt x="612" y="24207"/>
                </a:lnTo>
                <a:lnTo>
                  <a:pt x="871" y="25124"/>
                </a:lnTo>
                <a:lnTo>
                  <a:pt x="1177" y="26018"/>
                </a:lnTo>
                <a:lnTo>
                  <a:pt x="1506" y="26889"/>
                </a:lnTo>
                <a:lnTo>
                  <a:pt x="1906" y="27759"/>
                </a:lnTo>
                <a:lnTo>
                  <a:pt x="2330" y="28582"/>
                </a:lnTo>
                <a:lnTo>
                  <a:pt x="2800" y="29406"/>
                </a:lnTo>
                <a:lnTo>
                  <a:pt x="3294" y="30182"/>
                </a:lnTo>
                <a:lnTo>
                  <a:pt x="3835" y="30935"/>
                </a:lnTo>
                <a:lnTo>
                  <a:pt x="4423" y="31664"/>
                </a:lnTo>
                <a:lnTo>
                  <a:pt x="5011" y="32370"/>
                </a:lnTo>
                <a:lnTo>
                  <a:pt x="5670" y="33052"/>
                </a:lnTo>
                <a:lnTo>
                  <a:pt x="6329" y="33687"/>
                </a:lnTo>
                <a:lnTo>
                  <a:pt x="7034" y="34299"/>
                </a:lnTo>
                <a:lnTo>
                  <a:pt x="7764" y="34863"/>
                </a:lnTo>
                <a:lnTo>
                  <a:pt x="8517" y="35404"/>
                </a:lnTo>
                <a:lnTo>
                  <a:pt x="9316" y="35922"/>
                </a:lnTo>
                <a:lnTo>
                  <a:pt x="10116" y="36369"/>
                </a:lnTo>
                <a:lnTo>
                  <a:pt x="10963" y="36816"/>
                </a:lnTo>
                <a:lnTo>
                  <a:pt x="11810" y="37192"/>
                </a:lnTo>
                <a:lnTo>
                  <a:pt x="12704" y="37545"/>
                </a:lnTo>
                <a:lnTo>
                  <a:pt x="13598" y="37851"/>
                </a:lnTo>
                <a:lnTo>
                  <a:pt x="14515" y="38110"/>
                </a:lnTo>
                <a:lnTo>
                  <a:pt x="15456" y="38321"/>
                </a:lnTo>
                <a:lnTo>
                  <a:pt x="16397" y="38486"/>
                </a:lnTo>
                <a:lnTo>
                  <a:pt x="17362" y="38627"/>
                </a:lnTo>
                <a:lnTo>
                  <a:pt x="18350" y="38698"/>
                </a:lnTo>
                <a:lnTo>
                  <a:pt x="19361" y="38721"/>
                </a:lnTo>
                <a:lnTo>
                  <a:pt x="20349" y="38698"/>
                </a:lnTo>
                <a:lnTo>
                  <a:pt x="21337" y="38627"/>
                </a:lnTo>
                <a:lnTo>
                  <a:pt x="22302" y="38486"/>
                </a:lnTo>
                <a:lnTo>
                  <a:pt x="23243" y="38321"/>
                </a:lnTo>
                <a:lnTo>
                  <a:pt x="24184" y="38110"/>
                </a:lnTo>
                <a:lnTo>
                  <a:pt x="25101" y="37851"/>
                </a:lnTo>
                <a:lnTo>
                  <a:pt x="25995" y="37545"/>
                </a:lnTo>
                <a:lnTo>
                  <a:pt x="26889" y="37192"/>
                </a:lnTo>
                <a:lnTo>
                  <a:pt x="27736" y="36816"/>
                </a:lnTo>
                <a:lnTo>
                  <a:pt x="28583" y="36369"/>
                </a:lnTo>
                <a:lnTo>
                  <a:pt x="29383" y="35922"/>
                </a:lnTo>
                <a:lnTo>
                  <a:pt x="30182" y="35404"/>
                </a:lnTo>
                <a:lnTo>
                  <a:pt x="30935" y="34863"/>
                </a:lnTo>
                <a:lnTo>
                  <a:pt x="31664" y="34299"/>
                </a:lnTo>
                <a:lnTo>
                  <a:pt x="32370" y="33687"/>
                </a:lnTo>
                <a:lnTo>
                  <a:pt x="33029" y="33052"/>
                </a:lnTo>
                <a:lnTo>
                  <a:pt x="33688" y="32370"/>
                </a:lnTo>
                <a:lnTo>
                  <a:pt x="34299" y="31664"/>
                </a:lnTo>
                <a:lnTo>
                  <a:pt x="34864" y="30935"/>
                </a:lnTo>
                <a:lnTo>
                  <a:pt x="35405" y="30182"/>
                </a:lnTo>
                <a:lnTo>
                  <a:pt x="35899" y="29406"/>
                </a:lnTo>
                <a:lnTo>
                  <a:pt x="36369" y="28582"/>
                </a:lnTo>
                <a:lnTo>
                  <a:pt x="36793" y="27759"/>
                </a:lnTo>
                <a:lnTo>
                  <a:pt x="37193" y="26889"/>
                </a:lnTo>
                <a:lnTo>
                  <a:pt x="37522" y="26018"/>
                </a:lnTo>
                <a:lnTo>
                  <a:pt x="37828" y="25124"/>
                </a:lnTo>
                <a:lnTo>
                  <a:pt x="38110" y="24207"/>
                </a:lnTo>
                <a:lnTo>
                  <a:pt x="38322" y="23266"/>
                </a:lnTo>
                <a:lnTo>
                  <a:pt x="38486" y="22301"/>
                </a:lnTo>
                <a:lnTo>
                  <a:pt x="38604" y="21337"/>
                </a:lnTo>
                <a:lnTo>
                  <a:pt x="38675" y="20349"/>
                </a:lnTo>
                <a:lnTo>
                  <a:pt x="38698" y="19361"/>
                </a:lnTo>
                <a:lnTo>
                  <a:pt x="38675" y="18373"/>
                </a:lnTo>
                <a:lnTo>
                  <a:pt x="38604" y="17385"/>
                </a:lnTo>
                <a:lnTo>
                  <a:pt x="38486" y="16420"/>
                </a:lnTo>
                <a:lnTo>
                  <a:pt x="38322" y="15456"/>
                </a:lnTo>
                <a:lnTo>
                  <a:pt x="38110" y="14515"/>
                </a:lnTo>
                <a:lnTo>
                  <a:pt x="37828" y="13597"/>
                </a:lnTo>
                <a:lnTo>
                  <a:pt x="37522" y="12703"/>
                </a:lnTo>
                <a:lnTo>
                  <a:pt x="37193" y="11833"/>
                </a:lnTo>
                <a:lnTo>
                  <a:pt x="36793" y="10963"/>
                </a:lnTo>
                <a:lnTo>
                  <a:pt x="36369" y="10139"/>
                </a:lnTo>
                <a:lnTo>
                  <a:pt x="35899" y="9316"/>
                </a:lnTo>
                <a:lnTo>
                  <a:pt x="35405" y="8540"/>
                </a:lnTo>
                <a:lnTo>
                  <a:pt x="34864" y="7787"/>
                </a:lnTo>
                <a:lnTo>
                  <a:pt x="34299" y="7034"/>
                </a:lnTo>
                <a:lnTo>
                  <a:pt x="33688" y="6352"/>
                </a:lnTo>
                <a:lnTo>
                  <a:pt x="33029" y="5670"/>
                </a:lnTo>
                <a:lnTo>
                  <a:pt x="32370" y="5034"/>
                </a:lnTo>
                <a:lnTo>
                  <a:pt x="31664" y="4423"/>
                </a:lnTo>
                <a:lnTo>
                  <a:pt x="30935" y="3858"/>
                </a:lnTo>
                <a:lnTo>
                  <a:pt x="30182" y="3317"/>
                </a:lnTo>
                <a:lnTo>
                  <a:pt x="29383" y="2800"/>
                </a:lnTo>
                <a:lnTo>
                  <a:pt x="28583" y="2329"/>
                </a:lnTo>
                <a:lnTo>
                  <a:pt x="27736" y="1906"/>
                </a:lnTo>
                <a:lnTo>
                  <a:pt x="26889" y="1529"/>
                </a:lnTo>
                <a:lnTo>
                  <a:pt x="25995" y="1176"/>
                </a:lnTo>
                <a:lnTo>
                  <a:pt x="25101" y="871"/>
                </a:lnTo>
                <a:lnTo>
                  <a:pt x="24184" y="612"/>
                </a:lnTo>
                <a:lnTo>
                  <a:pt x="23243" y="400"/>
                </a:lnTo>
                <a:lnTo>
                  <a:pt x="22302" y="235"/>
                </a:lnTo>
                <a:lnTo>
                  <a:pt x="21337" y="94"/>
                </a:lnTo>
                <a:lnTo>
                  <a:pt x="20349" y="24"/>
                </a:lnTo>
                <a:lnTo>
                  <a:pt x="19361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" name="Google Shape;24;p3"/>
          <p:cNvSpPr/>
          <p:nvPr/>
        </p:nvSpPr>
        <p:spPr>
          <a:xfrm>
            <a:off x="1038092" y="4314739"/>
            <a:ext cx="676577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" name="Google Shape;25;p3"/>
          <p:cNvSpPr/>
          <p:nvPr/>
        </p:nvSpPr>
        <p:spPr>
          <a:xfrm>
            <a:off x="713225" y="3103950"/>
            <a:ext cx="7717500" cy="20397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" name="Google Shape;26;p3"/>
          <p:cNvSpPr/>
          <p:nvPr/>
        </p:nvSpPr>
        <p:spPr>
          <a:xfrm>
            <a:off x="7312782" y="4439303"/>
            <a:ext cx="326500" cy="331248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" name="Google Shape;27;p3"/>
          <p:cNvSpPr/>
          <p:nvPr/>
        </p:nvSpPr>
        <p:spPr>
          <a:xfrm>
            <a:off x="1300237" y="2041923"/>
            <a:ext cx="174254" cy="177627"/>
          </a:xfrm>
          <a:custGeom>
            <a:avLst/>
            <a:gdLst/>
            <a:ahLst/>
            <a:cxnLst/>
            <a:rect l="l" t="t" r="r" b="b"/>
            <a:pathLst>
              <a:path w="6188" h="6188" extrusionOk="0">
                <a:moveTo>
                  <a:pt x="2777" y="1"/>
                </a:moveTo>
                <a:lnTo>
                  <a:pt x="2471" y="48"/>
                </a:lnTo>
                <a:lnTo>
                  <a:pt x="2189" y="118"/>
                </a:lnTo>
                <a:lnTo>
                  <a:pt x="1906" y="236"/>
                </a:lnTo>
                <a:lnTo>
                  <a:pt x="1624" y="354"/>
                </a:lnTo>
                <a:lnTo>
                  <a:pt x="1365" y="518"/>
                </a:lnTo>
                <a:lnTo>
                  <a:pt x="1130" y="706"/>
                </a:lnTo>
                <a:lnTo>
                  <a:pt x="918" y="895"/>
                </a:lnTo>
                <a:lnTo>
                  <a:pt x="707" y="1106"/>
                </a:lnTo>
                <a:lnTo>
                  <a:pt x="542" y="1365"/>
                </a:lnTo>
                <a:lnTo>
                  <a:pt x="377" y="1600"/>
                </a:lnTo>
                <a:lnTo>
                  <a:pt x="236" y="1883"/>
                </a:lnTo>
                <a:lnTo>
                  <a:pt x="142" y="2165"/>
                </a:lnTo>
                <a:lnTo>
                  <a:pt x="71" y="2471"/>
                </a:lnTo>
                <a:lnTo>
                  <a:pt x="24" y="2777"/>
                </a:lnTo>
                <a:lnTo>
                  <a:pt x="1" y="3082"/>
                </a:lnTo>
                <a:lnTo>
                  <a:pt x="24" y="3412"/>
                </a:lnTo>
                <a:lnTo>
                  <a:pt x="71" y="3718"/>
                </a:lnTo>
                <a:lnTo>
                  <a:pt x="142" y="4000"/>
                </a:lnTo>
                <a:lnTo>
                  <a:pt x="236" y="4282"/>
                </a:lnTo>
                <a:lnTo>
                  <a:pt x="377" y="4564"/>
                </a:lnTo>
                <a:lnTo>
                  <a:pt x="542" y="4823"/>
                </a:lnTo>
                <a:lnTo>
                  <a:pt x="707" y="5058"/>
                </a:lnTo>
                <a:lnTo>
                  <a:pt x="918" y="5270"/>
                </a:lnTo>
                <a:lnTo>
                  <a:pt x="1130" y="5482"/>
                </a:lnTo>
                <a:lnTo>
                  <a:pt x="1365" y="5647"/>
                </a:lnTo>
                <a:lnTo>
                  <a:pt x="1624" y="5811"/>
                </a:lnTo>
                <a:lnTo>
                  <a:pt x="1906" y="5929"/>
                </a:lnTo>
                <a:lnTo>
                  <a:pt x="2189" y="6046"/>
                </a:lnTo>
                <a:lnTo>
                  <a:pt x="2471" y="6117"/>
                </a:lnTo>
                <a:lnTo>
                  <a:pt x="2777" y="6164"/>
                </a:lnTo>
                <a:lnTo>
                  <a:pt x="3106" y="6188"/>
                </a:lnTo>
                <a:lnTo>
                  <a:pt x="3412" y="6164"/>
                </a:lnTo>
                <a:lnTo>
                  <a:pt x="3718" y="6117"/>
                </a:lnTo>
                <a:lnTo>
                  <a:pt x="4024" y="6046"/>
                </a:lnTo>
                <a:lnTo>
                  <a:pt x="4306" y="5929"/>
                </a:lnTo>
                <a:lnTo>
                  <a:pt x="4565" y="5811"/>
                </a:lnTo>
                <a:lnTo>
                  <a:pt x="4823" y="5647"/>
                </a:lnTo>
                <a:lnTo>
                  <a:pt x="5059" y="5482"/>
                </a:lnTo>
                <a:lnTo>
                  <a:pt x="5294" y="5270"/>
                </a:lnTo>
                <a:lnTo>
                  <a:pt x="5482" y="5058"/>
                </a:lnTo>
                <a:lnTo>
                  <a:pt x="5670" y="4823"/>
                </a:lnTo>
                <a:lnTo>
                  <a:pt x="5811" y="4564"/>
                </a:lnTo>
                <a:lnTo>
                  <a:pt x="5953" y="4282"/>
                </a:lnTo>
                <a:lnTo>
                  <a:pt x="6047" y="4000"/>
                </a:lnTo>
                <a:lnTo>
                  <a:pt x="6141" y="3718"/>
                </a:lnTo>
                <a:lnTo>
                  <a:pt x="6188" y="3412"/>
                </a:lnTo>
                <a:lnTo>
                  <a:pt x="6188" y="3082"/>
                </a:lnTo>
                <a:lnTo>
                  <a:pt x="6188" y="2777"/>
                </a:lnTo>
                <a:lnTo>
                  <a:pt x="6141" y="2471"/>
                </a:lnTo>
                <a:lnTo>
                  <a:pt x="6047" y="2165"/>
                </a:lnTo>
                <a:lnTo>
                  <a:pt x="5953" y="1883"/>
                </a:lnTo>
                <a:lnTo>
                  <a:pt x="5811" y="1600"/>
                </a:lnTo>
                <a:lnTo>
                  <a:pt x="5670" y="1365"/>
                </a:lnTo>
                <a:lnTo>
                  <a:pt x="5482" y="1106"/>
                </a:lnTo>
                <a:lnTo>
                  <a:pt x="5294" y="895"/>
                </a:lnTo>
                <a:lnTo>
                  <a:pt x="5059" y="706"/>
                </a:lnTo>
                <a:lnTo>
                  <a:pt x="4823" y="518"/>
                </a:lnTo>
                <a:lnTo>
                  <a:pt x="4565" y="354"/>
                </a:lnTo>
                <a:lnTo>
                  <a:pt x="4306" y="236"/>
                </a:lnTo>
                <a:lnTo>
                  <a:pt x="4024" y="118"/>
                </a:lnTo>
                <a:lnTo>
                  <a:pt x="3718" y="48"/>
                </a:lnTo>
                <a:lnTo>
                  <a:pt x="3412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" name="Google Shape;28;p3"/>
          <p:cNvSpPr/>
          <p:nvPr/>
        </p:nvSpPr>
        <p:spPr>
          <a:xfrm>
            <a:off x="7757577" y="1797975"/>
            <a:ext cx="472069" cy="482264"/>
          </a:xfrm>
          <a:custGeom>
            <a:avLst/>
            <a:gdLst/>
            <a:ahLst/>
            <a:cxnLst/>
            <a:rect l="l" t="t" r="r" b="b"/>
            <a:pathLst>
              <a:path w="12210" h="12234" extrusionOk="0">
                <a:moveTo>
                  <a:pt x="6093" y="0"/>
                </a:moveTo>
                <a:lnTo>
                  <a:pt x="5787" y="24"/>
                </a:lnTo>
                <a:lnTo>
                  <a:pt x="5482" y="47"/>
                </a:lnTo>
                <a:lnTo>
                  <a:pt x="5176" y="71"/>
                </a:lnTo>
                <a:lnTo>
                  <a:pt x="4870" y="142"/>
                </a:lnTo>
                <a:lnTo>
                  <a:pt x="4564" y="212"/>
                </a:lnTo>
                <a:lnTo>
                  <a:pt x="4282" y="283"/>
                </a:lnTo>
                <a:lnTo>
                  <a:pt x="3999" y="377"/>
                </a:lnTo>
                <a:lnTo>
                  <a:pt x="3717" y="494"/>
                </a:lnTo>
                <a:lnTo>
                  <a:pt x="3458" y="612"/>
                </a:lnTo>
                <a:lnTo>
                  <a:pt x="3200" y="753"/>
                </a:lnTo>
                <a:lnTo>
                  <a:pt x="2941" y="894"/>
                </a:lnTo>
                <a:lnTo>
                  <a:pt x="2682" y="1059"/>
                </a:lnTo>
                <a:lnTo>
                  <a:pt x="2212" y="1412"/>
                </a:lnTo>
                <a:lnTo>
                  <a:pt x="1788" y="1788"/>
                </a:lnTo>
                <a:lnTo>
                  <a:pt x="1388" y="2235"/>
                </a:lnTo>
                <a:lnTo>
                  <a:pt x="1035" y="2706"/>
                </a:lnTo>
                <a:lnTo>
                  <a:pt x="871" y="2941"/>
                </a:lnTo>
                <a:lnTo>
                  <a:pt x="730" y="3200"/>
                </a:lnTo>
                <a:lnTo>
                  <a:pt x="588" y="3458"/>
                </a:lnTo>
                <a:lnTo>
                  <a:pt x="471" y="3741"/>
                </a:lnTo>
                <a:lnTo>
                  <a:pt x="353" y="4023"/>
                </a:lnTo>
                <a:lnTo>
                  <a:pt x="259" y="4305"/>
                </a:lnTo>
                <a:lnTo>
                  <a:pt x="189" y="4588"/>
                </a:lnTo>
                <a:lnTo>
                  <a:pt x="118" y="4893"/>
                </a:lnTo>
                <a:lnTo>
                  <a:pt x="71" y="5176"/>
                </a:lnTo>
                <a:lnTo>
                  <a:pt x="24" y="5482"/>
                </a:lnTo>
                <a:lnTo>
                  <a:pt x="0" y="5811"/>
                </a:lnTo>
                <a:lnTo>
                  <a:pt x="0" y="6117"/>
                </a:lnTo>
                <a:lnTo>
                  <a:pt x="0" y="6423"/>
                </a:lnTo>
                <a:lnTo>
                  <a:pt x="24" y="6752"/>
                </a:lnTo>
                <a:lnTo>
                  <a:pt x="71" y="7058"/>
                </a:lnTo>
                <a:lnTo>
                  <a:pt x="118" y="7340"/>
                </a:lnTo>
                <a:lnTo>
                  <a:pt x="189" y="7646"/>
                </a:lnTo>
                <a:lnTo>
                  <a:pt x="259" y="7928"/>
                </a:lnTo>
                <a:lnTo>
                  <a:pt x="353" y="8210"/>
                </a:lnTo>
                <a:lnTo>
                  <a:pt x="471" y="8493"/>
                </a:lnTo>
                <a:lnTo>
                  <a:pt x="588" y="8775"/>
                </a:lnTo>
                <a:lnTo>
                  <a:pt x="730" y="9034"/>
                </a:lnTo>
                <a:lnTo>
                  <a:pt x="871" y="9293"/>
                </a:lnTo>
                <a:lnTo>
                  <a:pt x="1035" y="9528"/>
                </a:lnTo>
                <a:lnTo>
                  <a:pt x="1388" y="9998"/>
                </a:lnTo>
                <a:lnTo>
                  <a:pt x="1788" y="10445"/>
                </a:lnTo>
                <a:lnTo>
                  <a:pt x="2212" y="10822"/>
                </a:lnTo>
                <a:lnTo>
                  <a:pt x="2682" y="11174"/>
                </a:lnTo>
                <a:lnTo>
                  <a:pt x="2941" y="11339"/>
                </a:lnTo>
                <a:lnTo>
                  <a:pt x="3200" y="11480"/>
                </a:lnTo>
                <a:lnTo>
                  <a:pt x="3458" y="11621"/>
                </a:lnTo>
                <a:lnTo>
                  <a:pt x="3717" y="11739"/>
                </a:lnTo>
                <a:lnTo>
                  <a:pt x="3999" y="11857"/>
                </a:lnTo>
                <a:lnTo>
                  <a:pt x="4282" y="11951"/>
                </a:lnTo>
                <a:lnTo>
                  <a:pt x="4564" y="12045"/>
                </a:lnTo>
                <a:lnTo>
                  <a:pt x="4870" y="12092"/>
                </a:lnTo>
                <a:lnTo>
                  <a:pt x="5176" y="12162"/>
                </a:lnTo>
                <a:lnTo>
                  <a:pt x="5482" y="12186"/>
                </a:lnTo>
                <a:lnTo>
                  <a:pt x="5787" y="12210"/>
                </a:lnTo>
                <a:lnTo>
                  <a:pt x="6093" y="12233"/>
                </a:lnTo>
                <a:lnTo>
                  <a:pt x="6422" y="12210"/>
                </a:lnTo>
                <a:lnTo>
                  <a:pt x="6728" y="12186"/>
                </a:lnTo>
                <a:lnTo>
                  <a:pt x="7034" y="12162"/>
                </a:lnTo>
                <a:lnTo>
                  <a:pt x="7340" y="12092"/>
                </a:lnTo>
                <a:lnTo>
                  <a:pt x="7622" y="12045"/>
                </a:lnTo>
                <a:lnTo>
                  <a:pt x="7905" y="11951"/>
                </a:lnTo>
                <a:lnTo>
                  <a:pt x="8210" y="11857"/>
                </a:lnTo>
                <a:lnTo>
                  <a:pt x="8469" y="11739"/>
                </a:lnTo>
                <a:lnTo>
                  <a:pt x="8751" y="11621"/>
                </a:lnTo>
                <a:lnTo>
                  <a:pt x="9010" y="11480"/>
                </a:lnTo>
                <a:lnTo>
                  <a:pt x="9269" y="11339"/>
                </a:lnTo>
                <a:lnTo>
                  <a:pt x="9504" y="11174"/>
                </a:lnTo>
                <a:lnTo>
                  <a:pt x="9975" y="10822"/>
                </a:lnTo>
                <a:lnTo>
                  <a:pt x="10422" y="10445"/>
                </a:lnTo>
                <a:lnTo>
                  <a:pt x="10822" y="9998"/>
                </a:lnTo>
                <a:lnTo>
                  <a:pt x="11174" y="9528"/>
                </a:lnTo>
                <a:lnTo>
                  <a:pt x="11316" y="9293"/>
                </a:lnTo>
                <a:lnTo>
                  <a:pt x="11480" y="9034"/>
                </a:lnTo>
                <a:lnTo>
                  <a:pt x="11598" y="8775"/>
                </a:lnTo>
                <a:lnTo>
                  <a:pt x="11715" y="8493"/>
                </a:lnTo>
                <a:lnTo>
                  <a:pt x="11833" y="8210"/>
                </a:lnTo>
                <a:lnTo>
                  <a:pt x="11927" y="7928"/>
                </a:lnTo>
                <a:lnTo>
                  <a:pt x="12021" y="7646"/>
                </a:lnTo>
                <a:lnTo>
                  <a:pt x="12092" y="7340"/>
                </a:lnTo>
                <a:lnTo>
                  <a:pt x="12139" y="7058"/>
                </a:lnTo>
                <a:lnTo>
                  <a:pt x="12186" y="6752"/>
                </a:lnTo>
                <a:lnTo>
                  <a:pt x="12209" y="6423"/>
                </a:lnTo>
                <a:lnTo>
                  <a:pt x="12209" y="6117"/>
                </a:lnTo>
                <a:lnTo>
                  <a:pt x="12209" y="5811"/>
                </a:lnTo>
                <a:lnTo>
                  <a:pt x="12186" y="5482"/>
                </a:lnTo>
                <a:lnTo>
                  <a:pt x="12139" y="5176"/>
                </a:lnTo>
                <a:lnTo>
                  <a:pt x="12092" y="4893"/>
                </a:lnTo>
                <a:lnTo>
                  <a:pt x="12021" y="4588"/>
                </a:lnTo>
                <a:lnTo>
                  <a:pt x="11927" y="4305"/>
                </a:lnTo>
                <a:lnTo>
                  <a:pt x="11833" y="4023"/>
                </a:lnTo>
                <a:lnTo>
                  <a:pt x="11715" y="3741"/>
                </a:lnTo>
                <a:lnTo>
                  <a:pt x="11598" y="3458"/>
                </a:lnTo>
                <a:lnTo>
                  <a:pt x="11480" y="3200"/>
                </a:lnTo>
                <a:lnTo>
                  <a:pt x="11316" y="2941"/>
                </a:lnTo>
                <a:lnTo>
                  <a:pt x="11174" y="2706"/>
                </a:lnTo>
                <a:lnTo>
                  <a:pt x="10822" y="2235"/>
                </a:lnTo>
                <a:lnTo>
                  <a:pt x="10422" y="1788"/>
                </a:lnTo>
                <a:lnTo>
                  <a:pt x="9975" y="1412"/>
                </a:lnTo>
                <a:lnTo>
                  <a:pt x="9504" y="1059"/>
                </a:lnTo>
                <a:lnTo>
                  <a:pt x="9269" y="894"/>
                </a:lnTo>
                <a:lnTo>
                  <a:pt x="9010" y="753"/>
                </a:lnTo>
                <a:lnTo>
                  <a:pt x="8751" y="612"/>
                </a:lnTo>
                <a:lnTo>
                  <a:pt x="8469" y="494"/>
                </a:lnTo>
                <a:lnTo>
                  <a:pt x="8210" y="377"/>
                </a:lnTo>
                <a:lnTo>
                  <a:pt x="7905" y="283"/>
                </a:lnTo>
                <a:lnTo>
                  <a:pt x="7622" y="212"/>
                </a:lnTo>
                <a:lnTo>
                  <a:pt x="7340" y="142"/>
                </a:lnTo>
                <a:lnTo>
                  <a:pt x="7034" y="71"/>
                </a:lnTo>
                <a:lnTo>
                  <a:pt x="6728" y="47"/>
                </a:lnTo>
                <a:lnTo>
                  <a:pt x="6422" y="24"/>
                </a:lnTo>
                <a:lnTo>
                  <a:pt x="6093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" name="Google Shape;29;p3"/>
          <p:cNvSpPr/>
          <p:nvPr/>
        </p:nvSpPr>
        <p:spPr>
          <a:xfrm>
            <a:off x="1997650" y="189249"/>
            <a:ext cx="174272" cy="176600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" name="Google Shape;30;p3"/>
          <p:cNvSpPr/>
          <p:nvPr/>
        </p:nvSpPr>
        <p:spPr>
          <a:xfrm>
            <a:off x="8187043" y="539489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" name="Google Shape;31;p3"/>
          <p:cNvSpPr/>
          <p:nvPr/>
        </p:nvSpPr>
        <p:spPr>
          <a:xfrm>
            <a:off x="756926" y="4405075"/>
            <a:ext cx="394399" cy="399698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" name="Google Shape;32;p3"/>
          <p:cNvSpPr txBox="1">
            <a:spLocks noGrp="1"/>
          </p:cNvSpPr>
          <p:nvPr>
            <p:ph type="title"/>
          </p:nvPr>
        </p:nvSpPr>
        <p:spPr>
          <a:xfrm>
            <a:off x="721525" y="3258000"/>
            <a:ext cx="7703400" cy="84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Font typeface="Raleway"/>
              <a:buNone/>
              <a:defRPr sz="4800" b="1">
                <a:latin typeface="Raleway"/>
                <a:ea typeface="Raleway"/>
                <a:cs typeface="Raleway"/>
                <a:sym typeface="Raleway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Font typeface="Raleway"/>
              <a:buNone/>
              <a:defRPr sz="4800" b="1">
                <a:latin typeface="Raleway"/>
                <a:ea typeface="Raleway"/>
                <a:cs typeface="Raleway"/>
                <a:sym typeface="Raleway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Font typeface="Raleway"/>
              <a:buNone/>
              <a:defRPr sz="4800" b="1">
                <a:latin typeface="Raleway"/>
                <a:ea typeface="Raleway"/>
                <a:cs typeface="Raleway"/>
                <a:sym typeface="Raleway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Font typeface="Raleway"/>
              <a:buNone/>
              <a:defRPr sz="4800" b="1">
                <a:latin typeface="Raleway"/>
                <a:ea typeface="Raleway"/>
                <a:cs typeface="Raleway"/>
                <a:sym typeface="Raleway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Font typeface="Raleway"/>
              <a:buNone/>
              <a:defRPr sz="4800" b="1">
                <a:latin typeface="Raleway"/>
                <a:ea typeface="Raleway"/>
                <a:cs typeface="Raleway"/>
                <a:sym typeface="Raleway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Font typeface="Raleway"/>
              <a:buNone/>
              <a:defRPr sz="4800" b="1">
                <a:latin typeface="Raleway"/>
                <a:ea typeface="Raleway"/>
                <a:cs typeface="Raleway"/>
                <a:sym typeface="Raleway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Font typeface="Raleway"/>
              <a:buNone/>
              <a:defRPr sz="4800" b="1">
                <a:latin typeface="Raleway"/>
                <a:ea typeface="Raleway"/>
                <a:cs typeface="Raleway"/>
                <a:sym typeface="Raleway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Font typeface="Raleway"/>
              <a:buNone/>
              <a:defRPr sz="4800" b="1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33" name="Google Shape;33;p3"/>
          <p:cNvSpPr/>
          <p:nvPr/>
        </p:nvSpPr>
        <p:spPr>
          <a:xfrm>
            <a:off x="6887700" y="297549"/>
            <a:ext cx="174272" cy="176600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" name="Google Shape;34;p3"/>
          <p:cNvSpPr/>
          <p:nvPr/>
        </p:nvSpPr>
        <p:spPr>
          <a:xfrm>
            <a:off x="8671075" y="3033049"/>
            <a:ext cx="174272" cy="176600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" name="Google Shape;35;p3"/>
          <p:cNvSpPr txBox="1">
            <a:spLocks noGrp="1"/>
          </p:cNvSpPr>
          <p:nvPr>
            <p:ph type="title" idx="2" hasCustomPrompt="1"/>
          </p:nvPr>
        </p:nvSpPr>
        <p:spPr>
          <a:xfrm>
            <a:off x="729495" y="757936"/>
            <a:ext cx="1272300" cy="80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000"/>
              <a:buNone/>
              <a:defRPr sz="5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36" name="Google Shape;36;p3"/>
          <p:cNvSpPr txBox="1">
            <a:spLocks noGrp="1"/>
          </p:cNvSpPr>
          <p:nvPr>
            <p:ph type="subTitle" idx="1"/>
          </p:nvPr>
        </p:nvSpPr>
        <p:spPr>
          <a:xfrm>
            <a:off x="1705525" y="3996000"/>
            <a:ext cx="5735400" cy="57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BIG_NUMBER_1">
    <p:spTree>
      <p:nvGrpSpPr>
        <p:cNvPr id="1" name="Shape 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" name="Google Shape;363;p22"/>
          <p:cNvSpPr/>
          <p:nvPr/>
        </p:nvSpPr>
        <p:spPr>
          <a:xfrm flipH="1">
            <a:off x="722204" y="1482860"/>
            <a:ext cx="455989" cy="455943"/>
          </a:xfrm>
          <a:custGeom>
            <a:avLst/>
            <a:gdLst/>
            <a:ahLst/>
            <a:cxnLst/>
            <a:rect l="l" t="t" r="r" b="b"/>
            <a:pathLst>
              <a:path w="9929" h="9928" extrusionOk="0">
                <a:moveTo>
                  <a:pt x="4965" y="0"/>
                </a:moveTo>
                <a:lnTo>
                  <a:pt x="4447" y="24"/>
                </a:lnTo>
                <a:lnTo>
                  <a:pt x="3953" y="94"/>
                </a:lnTo>
                <a:lnTo>
                  <a:pt x="3483" y="235"/>
                </a:lnTo>
                <a:lnTo>
                  <a:pt x="3036" y="400"/>
                </a:lnTo>
                <a:lnTo>
                  <a:pt x="2589" y="588"/>
                </a:lnTo>
                <a:lnTo>
                  <a:pt x="2189" y="847"/>
                </a:lnTo>
                <a:lnTo>
                  <a:pt x="1812" y="1129"/>
                </a:lnTo>
                <a:lnTo>
                  <a:pt x="1459" y="1459"/>
                </a:lnTo>
                <a:lnTo>
                  <a:pt x="1130" y="1812"/>
                </a:lnTo>
                <a:lnTo>
                  <a:pt x="848" y="2188"/>
                </a:lnTo>
                <a:lnTo>
                  <a:pt x="589" y="2588"/>
                </a:lnTo>
                <a:lnTo>
                  <a:pt x="377" y="3035"/>
                </a:lnTo>
                <a:lnTo>
                  <a:pt x="213" y="3482"/>
                </a:lnTo>
                <a:lnTo>
                  <a:pt x="95" y="3952"/>
                </a:lnTo>
                <a:lnTo>
                  <a:pt x="24" y="4446"/>
                </a:lnTo>
                <a:lnTo>
                  <a:pt x="1" y="4964"/>
                </a:lnTo>
                <a:lnTo>
                  <a:pt x="24" y="5481"/>
                </a:lnTo>
                <a:lnTo>
                  <a:pt x="95" y="5975"/>
                </a:lnTo>
                <a:lnTo>
                  <a:pt x="213" y="6446"/>
                </a:lnTo>
                <a:lnTo>
                  <a:pt x="377" y="6893"/>
                </a:lnTo>
                <a:lnTo>
                  <a:pt x="589" y="7340"/>
                </a:lnTo>
                <a:lnTo>
                  <a:pt x="848" y="7740"/>
                </a:lnTo>
                <a:lnTo>
                  <a:pt x="1130" y="8116"/>
                </a:lnTo>
                <a:lnTo>
                  <a:pt x="1459" y="8469"/>
                </a:lnTo>
                <a:lnTo>
                  <a:pt x="1812" y="8798"/>
                </a:lnTo>
                <a:lnTo>
                  <a:pt x="2189" y="9081"/>
                </a:lnTo>
                <a:lnTo>
                  <a:pt x="2589" y="9316"/>
                </a:lnTo>
                <a:lnTo>
                  <a:pt x="3036" y="9528"/>
                </a:lnTo>
                <a:lnTo>
                  <a:pt x="3483" y="9692"/>
                </a:lnTo>
                <a:lnTo>
                  <a:pt x="3953" y="9833"/>
                </a:lnTo>
                <a:lnTo>
                  <a:pt x="4447" y="9904"/>
                </a:lnTo>
                <a:lnTo>
                  <a:pt x="4965" y="9927"/>
                </a:lnTo>
                <a:lnTo>
                  <a:pt x="5459" y="9904"/>
                </a:lnTo>
                <a:lnTo>
                  <a:pt x="5953" y="9833"/>
                </a:lnTo>
                <a:lnTo>
                  <a:pt x="6423" y="9692"/>
                </a:lnTo>
                <a:lnTo>
                  <a:pt x="6894" y="9528"/>
                </a:lnTo>
                <a:lnTo>
                  <a:pt x="7317" y="9316"/>
                </a:lnTo>
                <a:lnTo>
                  <a:pt x="7740" y="9081"/>
                </a:lnTo>
                <a:lnTo>
                  <a:pt x="8117" y="8798"/>
                </a:lnTo>
                <a:lnTo>
                  <a:pt x="8470" y="8469"/>
                </a:lnTo>
                <a:lnTo>
                  <a:pt x="8799" y="8116"/>
                </a:lnTo>
                <a:lnTo>
                  <a:pt x="9081" y="7740"/>
                </a:lnTo>
                <a:lnTo>
                  <a:pt x="9317" y="7340"/>
                </a:lnTo>
                <a:lnTo>
                  <a:pt x="9528" y="6893"/>
                </a:lnTo>
                <a:lnTo>
                  <a:pt x="9693" y="6446"/>
                </a:lnTo>
                <a:lnTo>
                  <a:pt x="9811" y="5975"/>
                </a:lnTo>
                <a:lnTo>
                  <a:pt x="9905" y="5481"/>
                </a:lnTo>
                <a:lnTo>
                  <a:pt x="9928" y="4964"/>
                </a:lnTo>
                <a:lnTo>
                  <a:pt x="9905" y="4446"/>
                </a:lnTo>
                <a:lnTo>
                  <a:pt x="9811" y="3952"/>
                </a:lnTo>
                <a:lnTo>
                  <a:pt x="9693" y="3482"/>
                </a:lnTo>
                <a:lnTo>
                  <a:pt x="9528" y="3035"/>
                </a:lnTo>
                <a:lnTo>
                  <a:pt x="9317" y="2588"/>
                </a:lnTo>
                <a:lnTo>
                  <a:pt x="9081" y="2188"/>
                </a:lnTo>
                <a:lnTo>
                  <a:pt x="8799" y="1812"/>
                </a:lnTo>
                <a:lnTo>
                  <a:pt x="8470" y="1459"/>
                </a:lnTo>
                <a:lnTo>
                  <a:pt x="8117" y="1129"/>
                </a:lnTo>
                <a:lnTo>
                  <a:pt x="7740" y="847"/>
                </a:lnTo>
                <a:lnTo>
                  <a:pt x="7317" y="588"/>
                </a:lnTo>
                <a:lnTo>
                  <a:pt x="6894" y="400"/>
                </a:lnTo>
                <a:lnTo>
                  <a:pt x="6423" y="235"/>
                </a:lnTo>
                <a:lnTo>
                  <a:pt x="5953" y="94"/>
                </a:lnTo>
                <a:lnTo>
                  <a:pt x="5459" y="24"/>
                </a:lnTo>
                <a:lnTo>
                  <a:pt x="4965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4" name="Google Shape;364;p22"/>
          <p:cNvSpPr/>
          <p:nvPr/>
        </p:nvSpPr>
        <p:spPr>
          <a:xfrm flipH="1">
            <a:off x="8595542" y="1921500"/>
            <a:ext cx="280969" cy="280923"/>
          </a:xfrm>
          <a:custGeom>
            <a:avLst/>
            <a:gdLst/>
            <a:ahLst/>
            <a:cxnLst/>
            <a:rect l="l" t="t" r="r" b="b"/>
            <a:pathLst>
              <a:path w="6118" h="6117" extrusionOk="0">
                <a:moveTo>
                  <a:pt x="3059" y="0"/>
                </a:moveTo>
                <a:lnTo>
                  <a:pt x="2730" y="24"/>
                </a:lnTo>
                <a:lnTo>
                  <a:pt x="2447" y="71"/>
                </a:lnTo>
                <a:lnTo>
                  <a:pt x="2142" y="141"/>
                </a:lnTo>
                <a:lnTo>
                  <a:pt x="1859" y="235"/>
                </a:lnTo>
                <a:lnTo>
                  <a:pt x="1601" y="377"/>
                </a:lnTo>
                <a:lnTo>
                  <a:pt x="1342" y="518"/>
                </a:lnTo>
                <a:lnTo>
                  <a:pt x="1107" y="706"/>
                </a:lnTo>
                <a:lnTo>
                  <a:pt x="895" y="894"/>
                </a:lnTo>
                <a:lnTo>
                  <a:pt x="683" y="1106"/>
                </a:lnTo>
                <a:lnTo>
                  <a:pt x="518" y="1341"/>
                </a:lnTo>
                <a:lnTo>
                  <a:pt x="354" y="1600"/>
                </a:lnTo>
                <a:lnTo>
                  <a:pt x="236" y="1859"/>
                </a:lnTo>
                <a:lnTo>
                  <a:pt x="142" y="2141"/>
                </a:lnTo>
                <a:lnTo>
                  <a:pt x="48" y="2447"/>
                </a:lnTo>
                <a:lnTo>
                  <a:pt x="1" y="2753"/>
                </a:lnTo>
                <a:lnTo>
                  <a:pt x="1" y="3058"/>
                </a:lnTo>
                <a:lnTo>
                  <a:pt x="1" y="3364"/>
                </a:lnTo>
                <a:lnTo>
                  <a:pt x="48" y="3670"/>
                </a:lnTo>
                <a:lnTo>
                  <a:pt x="142" y="3976"/>
                </a:lnTo>
                <a:lnTo>
                  <a:pt x="236" y="4258"/>
                </a:lnTo>
                <a:lnTo>
                  <a:pt x="354" y="4517"/>
                </a:lnTo>
                <a:lnTo>
                  <a:pt x="518" y="4776"/>
                </a:lnTo>
                <a:lnTo>
                  <a:pt x="683" y="5011"/>
                </a:lnTo>
                <a:lnTo>
                  <a:pt x="895" y="5223"/>
                </a:lnTo>
                <a:lnTo>
                  <a:pt x="1107" y="5411"/>
                </a:lnTo>
                <a:lnTo>
                  <a:pt x="1342" y="5599"/>
                </a:lnTo>
                <a:lnTo>
                  <a:pt x="1601" y="5740"/>
                </a:lnTo>
                <a:lnTo>
                  <a:pt x="1859" y="5881"/>
                </a:lnTo>
                <a:lnTo>
                  <a:pt x="2142" y="5975"/>
                </a:lnTo>
                <a:lnTo>
                  <a:pt x="2447" y="6046"/>
                </a:lnTo>
                <a:lnTo>
                  <a:pt x="2730" y="6093"/>
                </a:lnTo>
                <a:lnTo>
                  <a:pt x="3059" y="6117"/>
                </a:lnTo>
                <a:lnTo>
                  <a:pt x="3365" y="6093"/>
                </a:lnTo>
                <a:lnTo>
                  <a:pt x="3671" y="6046"/>
                </a:lnTo>
                <a:lnTo>
                  <a:pt x="3953" y="5975"/>
                </a:lnTo>
                <a:lnTo>
                  <a:pt x="4235" y="5881"/>
                </a:lnTo>
                <a:lnTo>
                  <a:pt x="4518" y="5740"/>
                </a:lnTo>
                <a:lnTo>
                  <a:pt x="4753" y="5599"/>
                </a:lnTo>
                <a:lnTo>
                  <a:pt x="4988" y="5411"/>
                </a:lnTo>
                <a:lnTo>
                  <a:pt x="5223" y="5223"/>
                </a:lnTo>
                <a:lnTo>
                  <a:pt x="5412" y="5011"/>
                </a:lnTo>
                <a:lnTo>
                  <a:pt x="5600" y="4776"/>
                </a:lnTo>
                <a:lnTo>
                  <a:pt x="5741" y="4517"/>
                </a:lnTo>
                <a:lnTo>
                  <a:pt x="5882" y="4258"/>
                </a:lnTo>
                <a:lnTo>
                  <a:pt x="5976" y="3976"/>
                </a:lnTo>
                <a:lnTo>
                  <a:pt x="6047" y="3670"/>
                </a:lnTo>
                <a:lnTo>
                  <a:pt x="6094" y="3364"/>
                </a:lnTo>
                <a:lnTo>
                  <a:pt x="6117" y="3058"/>
                </a:lnTo>
                <a:lnTo>
                  <a:pt x="6094" y="2753"/>
                </a:lnTo>
                <a:lnTo>
                  <a:pt x="6047" y="2447"/>
                </a:lnTo>
                <a:lnTo>
                  <a:pt x="5976" y="2141"/>
                </a:lnTo>
                <a:lnTo>
                  <a:pt x="5882" y="1859"/>
                </a:lnTo>
                <a:lnTo>
                  <a:pt x="5741" y="1600"/>
                </a:lnTo>
                <a:lnTo>
                  <a:pt x="5600" y="1341"/>
                </a:lnTo>
                <a:lnTo>
                  <a:pt x="5412" y="1106"/>
                </a:lnTo>
                <a:lnTo>
                  <a:pt x="5223" y="894"/>
                </a:lnTo>
                <a:lnTo>
                  <a:pt x="4988" y="706"/>
                </a:lnTo>
                <a:lnTo>
                  <a:pt x="4753" y="518"/>
                </a:lnTo>
                <a:lnTo>
                  <a:pt x="4518" y="377"/>
                </a:lnTo>
                <a:lnTo>
                  <a:pt x="4235" y="235"/>
                </a:lnTo>
                <a:lnTo>
                  <a:pt x="3953" y="141"/>
                </a:lnTo>
                <a:lnTo>
                  <a:pt x="3671" y="71"/>
                </a:lnTo>
                <a:lnTo>
                  <a:pt x="3365" y="24"/>
                </a:lnTo>
                <a:lnTo>
                  <a:pt x="3059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5" name="Google Shape;365;p22"/>
          <p:cNvSpPr/>
          <p:nvPr/>
        </p:nvSpPr>
        <p:spPr>
          <a:xfrm flipH="1">
            <a:off x="656323" y="2934096"/>
            <a:ext cx="158855" cy="158855"/>
          </a:xfrm>
          <a:custGeom>
            <a:avLst/>
            <a:gdLst/>
            <a:ahLst/>
            <a:cxnLst/>
            <a:rect l="l" t="t" r="r" b="b"/>
            <a:pathLst>
              <a:path w="3459" h="3459" extrusionOk="0">
                <a:moveTo>
                  <a:pt x="1553" y="0"/>
                </a:moveTo>
                <a:lnTo>
                  <a:pt x="1388" y="24"/>
                </a:lnTo>
                <a:lnTo>
                  <a:pt x="1223" y="71"/>
                </a:lnTo>
                <a:lnTo>
                  <a:pt x="1059" y="142"/>
                </a:lnTo>
                <a:lnTo>
                  <a:pt x="894" y="212"/>
                </a:lnTo>
                <a:lnTo>
                  <a:pt x="753" y="283"/>
                </a:lnTo>
                <a:lnTo>
                  <a:pt x="635" y="400"/>
                </a:lnTo>
                <a:lnTo>
                  <a:pt x="494" y="494"/>
                </a:lnTo>
                <a:lnTo>
                  <a:pt x="400" y="636"/>
                </a:lnTo>
                <a:lnTo>
                  <a:pt x="282" y="753"/>
                </a:lnTo>
                <a:lnTo>
                  <a:pt x="212" y="894"/>
                </a:lnTo>
                <a:lnTo>
                  <a:pt x="141" y="1059"/>
                </a:lnTo>
                <a:lnTo>
                  <a:pt x="71" y="1224"/>
                </a:lnTo>
                <a:lnTo>
                  <a:pt x="24" y="1388"/>
                </a:lnTo>
                <a:lnTo>
                  <a:pt x="0" y="1553"/>
                </a:lnTo>
                <a:lnTo>
                  <a:pt x="0" y="1718"/>
                </a:lnTo>
                <a:lnTo>
                  <a:pt x="0" y="1906"/>
                </a:lnTo>
                <a:lnTo>
                  <a:pt x="24" y="2071"/>
                </a:lnTo>
                <a:lnTo>
                  <a:pt x="71" y="2235"/>
                </a:lnTo>
                <a:lnTo>
                  <a:pt x="141" y="2400"/>
                </a:lnTo>
                <a:lnTo>
                  <a:pt x="212" y="2541"/>
                </a:lnTo>
                <a:lnTo>
                  <a:pt x="282" y="2706"/>
                </a:lnTo>
                <a:lnTo>
                  <a:pt x="400" y="2823"/>
                </a:lnTo>
                <a:lnTo>
                  <a:pt x="494" y="2941"/>
                </a:lnTo>
                <a:lnTo>
                  <a:pt x="635" y="3059"/>
                </a:lnTo>
                <a:lnTo>
                  <a:pt x="753" y="3153"/>
                </a:lnTo>
                <a:lnTo>
                  <a:pt x="894" y="3247"/>
                </a:lnTo>
                <a:lnTo>
                  <a:pt x="1059" y="3317"/>
                </a:lnTo>
                <a:lnTo>
                  <a:pt x="1223" y="3388"/>
                </a:lnTo>
                <a:lnTo>
                  <a:pt x="1388" y="3435"/>
                </a:lnTo>
                <a:lnTo>
                  <a:pt x="1553" y="3459"/>
                </a:lnTo>
                <a:lnTo>
                  <a:pt x="1906" y="3459"/>
                </a:lnTo>
                <a:lnTo>
                  <a:pt x="2070" y="3435"/>
                </a:lnTo>
                <a:lnTo>
                  <a:pt x="2235" y="3388"/>
                </a:lnTo>
                <a:lnTo>
                  <a:pt x="2400" y="3317"/>
                </a:lnTo>
                <a:lnTo>
                  <a:pt x="2564" y="3247"/>
                </a:lnTo>
                <a:lnTo>
                  <a:pt x="2705" y="3153"/>
                </a:lnTo>
                <a:lnTo>
                  <a:pt x="2823" y="3059"/>
                </a:lnTo>
                <a:lnTo>
                  <a:pt x="2964" y="2941"/>
                </a:lnTo>
                <a:lnTo>
                  <a:pt x="3058" y="2823"/>
                </a:lnTo>
                <a:lnTo>
                  <a:pt x="3176" y="2706"/>
                </a:lnTo>
                <a:lnTo>
                  <a:pt x="3246" y="2541"/>
                </a:lnTo>
                <a:lnTo>
                  <a:pt x="3317" y="2400"/>
                </a:lnTo>
                <a:lnTo>
                  <a:pt x="3388" y="2235"/>
                </a:lnTo>
                <a:lnTo>
                  <a:pt x="3435" y="2071"/>
                </a:lnTo>
                <a:lnTo>
                  <a:pt x="3458" y="1906"/>
                </a:lnTo>
                <a:lnTo>
                  <a:pt x="3458" y="1718"/>
                </a:lnTo>
                <a:lnTo>
                  <a:pt x="3458" y="1553"/>
                </a:lnTo>
                <a:lnTo>
                  <a:pt x="3435" y="1388"/>
                </a:lnTo>
                <a:lnTo>
                  <a:pt x="3388" y="1224"/>
                </a:lnTo>
                <a:lnTo>
                  <a:pt x="3317" y="1059"/>
                </a:lnTo>
                <a:lnTo>
                  <a:pt x="3246" y="894"/>
                </a:lnTo>
                <a:lnTo>
                  <a:pt x="3176" y="753"/>
                </a:lnTo>
                <a:lnTo>
                  <a:pt x="3058" y="636"/>
                </a:lnTo>
                <a:lnTo>
                  <a:pt x="2964" y="494"/>
                </a:lnTo>
                <a:lnTo>
                  <a:pt x="2823" y="400"/>
                </a:lnTo>
                <a:lnTo>
                  <a:pt x="2705" y="283"/>
                </a:lnTo>
                <a:lnTo>
                  <a:pt x="2564" y="212"/>
                </a:lnTo>
                <a:lnTo>
                  <a:pt x="2400" y="142"/>
                </a:lnTo>
                <a:lnTo>
                  <a:pt x="2235" y="71"/>
                </a:lnTo>
                <a:lnTo>
                  <a:pt x="2070" y="24"/>
                </a:lnTo>
                <a:lnTo>
                  <a:pt x="1906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6" name="Google Shape;366;p22"/>
          <p:cNvSpPr/>
          <p:nvPr/>
        </p:nvSpPr>
        <p:spPr>
          <a:xfrm flipH="1">
            <a:off x="6588444" y="502488"/>
            <a:ext cx="158855" cy="159957"/>
          </a:xfrm>
          <a:custGeom>
            <a:avLst/>
            <a:gdLst/>
            <a:ahLst/>
            <a:cxnLst/>
            <a:rect l="l" t="t" r="r" b="b"/>
            <a:pathLst>
              <a:path w="3459" h="3483" extrusionOk="0">
                <a:moveTo>
                  <a:pt x="1717" y="1"/>
                </a:moveTo>
                <a:lnTo>
                  <a:pt x="1553" y="24"/>
                </a:lnTo>
                <a:lnTo>
                  <a:pt x="1364" y="48"/>
                </a:lnTo>
                <a:lnTo>
                  <a:pt x="1200" y="95"/>
                </a:lnTo>
                <a:lnTo>
                  <a:pt x="1059" y="142"/>
                </a:lnTo>
                <a:lnTo>
                  <a:pt x="894" y="212"/>
                </a:lnTo>
                <a:lnTo>
                  <a:pt x="753" y="306"/>
                </a:lnTo>
                <a:lnTo>
                  <a:pt x="612" y="401"/>
                </a:lnTo>
                <a:lnTo>
                  <a:pt x="494" y="518"/>
                </a:lnTo>
                <a:lnTo>
                  <a:pt x="376" y="636"/>
                </a:lnTo>
                <a:lnTo>
                  <a:pt x="282" y="777"/>
                </a:lnTo>
                <a:lnTo>
                  <a:pt x="188" y="918"/>
                </a:lnTo>
                <a:lnTo>
                  <a:pt x="118" y="1059"/>
                </a:lnTo>
                <a:lnTo>
                  <a:pt x="71" y="1224"/>
                </a:lnTo>
                <a:lnTo>
                  <a:pt x="24" y="1389"/>
                </a:lnTo>
                <a:lnTo>
                  <a:pt x="0" y="1577"/>
                </a:lnTo>
                <a:lnTo>
                  <a:pt x="0" y="1741"/>
                </a:lnTo>
                <a:lnTo>
                  <a:pt x="0" y="1930"/>
                </a:lnTo>
                <a:lnTo>
                  <a:pt x="24" y="2094"/>
                </a:lnTo>
                <a:lnTo>
                  <a:pt x="71" y="2259"/>
                </a:lnTo>
                <a:lnTo>
                  <a:pt x="118" y="2424"/>
                </a:lnTo>
                <a:lnTo>
                  <a:pt x="188" y="2565"/>
                </a:lnTo>
                <a:lnTo>
                  <a:pt x="282" y="2706"/>
                </a:lnTo>
                <a:lnTo>
                  <a:pt x="376" y="2847"/>
                </a:lnTo>
                <a:lnTo>
                  <a:pt x="494" y="2965"/>
                </a:lnTo>
                <a:lnTo>
                  <a:pt x="612" y="3082"/>
                </a:lnTo>
                <a:lnTo>
                  <a:pt x="753" y="3176"/>
                </a:lnTo>
                <a:lnTo>
                  <a:pt x="894" y="3271"/>
                </a:lnTo>
                <a:lnTo>
                  <a:pt x="1059" y="3341"/>
                </a:lnTo>
                <a:lnTo>
                  <a:pt x="1200" y="3388"/>
                </a:lnTo>
                <a:lnTo>
                  <a:pt x="1364" y="3435"/>
                </a:lnTo>
                <a:lnTo>
                  <a:pt x="1553" y="3459"/>
                </a:lnTo>
                <a:lnTo>
                  <a:pt x="1717" y="3482"/>
                </a:lnTo>
                <a:lnTo>
                  <a:pt x="1906" y="3459"/>
                </a:lnTo>
                <a:lnTo>
                  <a:pt x="2070" y="3435"/>
                </a:lnTo>
                <a:lnTo>
                  <a:pt x="2235" y="3388"/>
                </a:lnTo>
                <a:lnTo>
                  <a:pt x="2400" y="3341"/>
                </a:lnTo>
                <a:lnTo>
                  <a:pt x="2541" y="3271"/>
                </a:lnTo>
                <a:lnTo>
                  <a:pt x="2682" y="3176"/>
                </a:lnTo>
                <a:lnTo>
                  <a:pt x="2823" y="3082"/>
                </a:lnTo>
                <a:lnTo>
                  <a:pt x="2941" y="2965"/>
                </a:lnTo>
                <a:lnTo>
                  <a:pt x="3058" y="2847"/>
                </a:lnTo>
                <a:lnTo>
                  <a:pt x="3152" y="2706"/>
                </a:lnTo>
                <a:lnTo>
                  <a:pt x="3246" y="2565"/>
                </a:lnTo>
                <a:lnTo>
                  <a:pt x="3317" y="2424"/>
                </a:lnTo>
                <a:lnTo>
                  <a:pt x="3388" y="2259"/>
                </a:lnTo>
                <a:lnTo>
                  <a:pt x="3411" y="2094"/>
                </a:lnTo>
                <a:lnTo>
                  <a:pt x="3435" y="1930"/>
                </a:lnTo>
                <a:lnTo>
                  <a:pt x="3458" y="1741"/>
                </a:lnTo>
                <a:lnTo>
                  <a:pt x="3435" y="1577"/>
                </a:lnTo>
                <a:lnTo>
                  <a:pt x="3411" y="1389"/>
                </a:lnTo>
                <a:lnTo>
                  <a:pt x="3388" y="1224"/>
                </a:lnTo>
                <a:lnTo>
                  <a:pt x="3317" y="1059"/>
                </a:lnTo>
                <a:lnTo>
                  <a:pt x="3246" y="918"/>
                </a:lnTo>
                <a:lnTo>
                  <a:pt x="3152" y="777"/>
                </a:lnTo>
                <a:lnTo>
                  <a:pt x="3058" y="636"/>
                </a:lnTo>
                <a:lnTo>
                  <a:pt x="2941" y="518"/>
                </a:lnTo>
                <a:lnTo>
                  <a:pt x="2823" y="401"/>
                </a:lnTo>
                <a:lnTo>
                  <a:pt x="2682" y="306"/>
                </a:lnTo>
                <a:lnTo>
                  <a:pt x="2541" y="212"/>
                </a:lnTo>
                <a:lnTo>
                  <a:pt x="2400" y="142"/>
                </a:lnTo>
                <a:lnTo>
                  <a:pt x="2235" y="95"/>
                </a:lnTo>
                <a:lnTo>
                  <a:pt x="2070" y="48"/>
                </a:lnTo>
                <a:lnTo>
                  <a:pt x="1906" y="24"/>
                </a:lnTo>
                <a:lnTo>
                  <a:pt x="1717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67" name="Google Shape;367;p22"/>
          <p:cNvGrpSpPr/>
          <p:nvPr/>
        </p:nvGrpSpPr>
        <p:grpSpPr>
          <a:xfrm flipH="1">
            <a:off x="460711" y="1577915"/>
            <a:ext cx="440824" cy="265808"/>
            <a:chOff x="1863856" y="3453371"/>
            <a:chExt cx="326222" cy="196705"/>
          </a:xfrm>
        </p:grpSpPr>
        <p:sp>
          <p:nvSpPr>
            <p:cNvPr id="368" name="Google Shape;368;p22"/>
            <p:cNvSpPr/>
            <p:nvPr/>
          </p:nvSpPr>
          <p:spPr>
            <a:xfrm>
              <a:off x="1890227" y="3479742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extrusionOk="0">
                  <a:moveTo>
                    <a:pt x="5293" y="0"/>
                  </a:moveTo>
                  <a:lnTo>
                    <a:pt x="5035" y="24"/>
                  </a:lnTo>
                  <a:lnTo>
                    <a:pt x="4776" y="71"/>
                  </a:lnTo>
                  <a:lnTo>
                    <a:pt x="4541" y="142"/>
                  </a:lnTo>
                  <a:lnTo>
                    <a:pt x="4305" y="259"/>
                  </a:lnTo>
                  <a:lnTo>
                    <a:pt x="4117" y="400"/>
                  </a:lnTo>
                  <a:lnTo>
                    <a:pt x="3929" y="565"/>
                  </a:lnTo>
                  <a:lnTo>
                    <a:pt x="3764" y="753"/>
                  </a:lnTo>
                  <a:lnTo>
                    <a:pt x="3623" y="965"/>
                  </a:lnTo>
                  <a:lnTo>
                    <a:pt x="3388" y="800"/>
                  </a:lnTo>
                  <a:lnTo>
                    <a:pt x="3129" y="683"/>
                  </a:lnTo>
                  <a:lnTo>
                    <a:pt x="2847" y="612"/>
                  </a:lnTo>
                  <a:lnTo>
                    <a:pt x="2565" y="589"/>
                  </a:lnTo>
                  <a:lnTo>
                    <a:pt x="2400" y="589"/>
                  </a:lnTo>
                  <a:lnTo>
                    <a:pt x="2235" y="612"/>
                  </a:lnTo>
                  <a:lnTo>
                    <a:pt x="2071" y="659"/>
                  </a:lnTo>
                  <a:lnTo>
                    <a:pt x="1906" y="706"/>
                  </a:lnTo>
                  <a:lnTo>
                    <a:pt x="1765" y="777"/>
                  </a:lnTo>
                  <a:lnTo>
                    <a:pt x="1624" y="871"/>
                  </a:lnTo>
                  <a:lnTo>
                    <a:pt x="1506" y="965"/>
                  </a:lnTo>
                  <a:lnTo>
                    <a:pt x="1388" y="1083"/>
                  </a:lnTo>
                  <a:lnTo>
                    <a:pt x="1271" y="1200"/>
                  </a:lnTo>
                  <a:lnTo>
                    <a:pt x="1177" y="1318"/>
                  </a:lnTo>
                  <a:lnTo>
                    <a:pt x="1083" y="1459"/>
                  </a:lnTo>
                  <a:lnTo>
                    <a:pt x="1012" y="1600"/>
                  </a:lnTo>
                  <a:lnTo>
                    <a:pt x="965" y="1765"/>
                  </a:lnTo>
                  <a:lnTo>
                    <a:pt x="918" y="1929"/>
                  </a:lnTo>
                  <a:lnTo>
                    <a:pt x="894" y="2094"/>
                  </a:lnTo>
                  <a:lnTo>
                    <a:pt x="894" y="2259"/>
                  </a:lnTo>
                  <a:lnTo>
                    <a:pt x="918" y="2518"/>
                  </a:lnTo>
                  <a:lnTo>
                    <a:pt x="965" y="2776"/>
                  </a:lnTo>
                  <a:lnTo>
                    <a:pt x="589" y="2776"/>
                  </a:lnTo>
                  <a:lnTo>
                    <a:pt x="447" y="2823"/>
                  </a:lnTo>
                  <a:lnTo>
                    <a:pt x="330" y="2894"/>
                  </a:lnTo>
                  <a:lnTo>
                    <a:pt x="212" y="2988"/>
                  </a:lnTo>
                  <a:lnTo>
                    <a:pt x="118" y="3106"/>
                  </a:lnTo>
                  <a:lnTo>
                    <a:pt x="47" y="3223"/>
                  </a:lnTo>
                  <a:lnTo>
                    <a:pt x="0" y="3364"/>
                  </a:lnTo>
                  <a:lnTo>
                    <a:pt x="0" y="3506"/>
                  </a:lnTo>
                  <a:lnTo>
                    <a:pt x="0" y="3670"/>
                  </a:lnTo>
                  <a:lnTo>
                    <a:pt x="47" y="3811"/>
                  </a:lnTo>
                  <a:lnTo>
                    <a:pt x="118" y="3929"/>
                  </a:lnTo>
                  <a:lnTo>
                    <a:pt x="212" y="4047"/>
                  </a:lnTo>
                  <a:lnTo>
                    <a:pt x="330" y="4117"/>
                  </a:lnTo>
                  <a:lnTo>
                    <a:pt x="447" y="4188"/>
                  </a:lnTo>
                  <a:lnTo>
                    <a:pt x="589" y="4235"/>
                  </a:lnTo>
                  <a:lnTo>
                    <a:pt x="730" y="4258"/>
                  </a:lnTo>
                  <a:lnTo>
                    <a:pt x="7317" y="4258"/>
                  </a:lnTo>
                  <a:lnTo>
                    <a:pt x="7481" y="4235"/>
                  </a:lnTo>
                  <a:lnTo>
                    <a:pt x="7622" y="4188"/>
                  </a:lnTo>
                  <a:lnTo>
                    <a:pt x="7740" y="4117"/>
                  </a:lnTo>
                  <a:lnTo>
                    <a:pt x="7858" y="4047"/>
                  </a:lnTo>
                  <a:lnTo>
                    <a:pt x="7928" y="3929"/>
                  </a:lnTo>
                  <a:lnTo>
                    <a:pt x="7999" y="3811"/>
                  </a:lnTo>
                  <a:lnTo>
                    <a:pt x="8046" y="3670"/>
                  </a:lnTo>
                  <a:lnTo>
                    <a:pt x="8069" y="3506"/>
                  </a:lnTo>
                  <a:lnTo>
                    <a:pt x="8046" y="3364"/>
                  </a:lnTo>
                  <a:lnTo>
                    <a:pt x="7999" y="3223"/>
                  </a:lnTo>
                  <a:lnTo>
                    <a:pt x="7928" y="3106"/>
                  </a:lnTo>
                  <a:lnTo>
                    <a:pt x="7858" y="2988"/>
                  </a:lnTo>
                  <a:lnTo>
                    <a:pt x="7740" y="2894"/>
                  </a:lnTo>
                  <a:lnTo>
                    <a:pt x="7622" y="2823"/>
                  </a:lnTo>
                  <a:lnTo>
                    <a:pt x="7481" y="2776"/>
                  </a:lnTo>
                  <a:lnTo>
                    <a:pt x="7058" y="2776"/>
                  </a:lnTo>
                  <a:lnTo>
                    <a:pt x="7128" y="2588"/>
                  </a:lnTo>
                  <a:lnTo>
                    <a:pt x="7199" y="2376"/>
                  </a:lnTo>
                  <a:lnTo>
                    <a:pt x="7222" y="2165"/>
                  </a:lnTo>
                  <a:lnTo>
                    <a:pt x="7246" y="1953"/>
                  </a:lnTo>
                  <a:lnTo>
                    <a:pt x="7222" y="1741"/>
                  </a:lnTo>
                  <a:lnTo>
                    <a:pt x="7199" y="1553"/>
                  </a:lnTo>
                  <a:lnTo>
                    <a:pt x="7152" y="1365"/>
                  </a:lnTo>
                  <a:lnTo>
                    <a:pt x="7081" y="1177"/>
                  </a:lnTo>
                  <a:lnTo>
                    <a:pt x="7011" y="1012"/>
                  </a:lnTo>
                  <a:lnTo>
                    <a:pt x="6893" y="847"/>
                  </a:lnTo>
                  <a:lnTo>
                    <a:pt x="6799" y="706"/>
                  </a:lnTo>
                  <a:lnTo>
                    <a:pt x="6658" y="565"/>
                  </a:lnTo>
                  <a:lnTo>
                    <a:pt x="6517" y="447"/>
                  </a:lnTo>
                  <a:lnTo>
                    <a:pt x="6376" y="330"/>
                  </a:lnTo>
                  <a:lnTo>
                    <a:pt x="6211" y="236"/>
                  </a:lnTo>
                  <a:lnTo>
                    <a:pt x="6046" y="142"/>
                  </a:lnTo>
                  <a:lnTo>
                    <a:pt x="5858" y="95"/>
                  </a:lnTo>
                  <a:lnTo>
                    <a:pt x="5670" y="48"/>
                  </a:lnTo>
                  <a:lnTo>
                    <a:pt x="54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2"/>
            <p:cNvSpPr/>
            <p:nvPr/>
          </p:nvSpPr>
          <p:spPr>
            <a:xfrm>
              <a:off x="1890227" y="3584480"/>
              <a:ext cx="274259" cy="40000"/>
            </a:xfrm>
            <a:custGeom>
              <a:avLst/>
              <a:gdLst/>
              <a:ahLst/>
              <a:cxnLst/>
              <a:rect l="l" t="t" r="r" b="b"/>
              <a:pathLst>
                <a:path w="8070" h="1177" extrusionOk="0">
                  <a:moveTo>
                    <a:pt x="142" y="0"/>
                  </a:moveTo>
                  <a:lnTo>
                    <a:pt x="71" y="94"/>
                  </a:lnTo>
                  <a:lnTo>
                    <a:pt x="24" y="188"/>
                  </a:lnTo>
                  <a:lnTo>
                    <a:pt x="0" y="306"/>
                  </a:lnTo>
                  <a:lnTo>
                    <a:pt x="0" y="424"/>
                  </a:lnTo>
                  <a:lnTo>
                    <a:pt x="0" y="588"/>
                  </a:lnTo>
                  <a:lnTo>
                    <a:pt x="47" y="729"/>
                  </a:lnTo>
                  <a:lnTo>
                    <a:pt x="118" y="847"/>
                  </a:lnTo>
                  <a:lnTo>
                    <a:pt x="212" y="965"/>
                  </a:lnTo>
                  <a:lnTo>
                    <a:pt x="330" y="1035"/>
                  </a:lnTo>
                  <a:lnTo>
                    <a:pt x="447" y="1106"/>
                  </a:lnTo>
                  <a:lnTo>
                    <a:pt x="589" y="1153"/>
                  </a:lnTo>
                  <a:lnTo>
                    <a:pt x="730" y="1176"/>
                  </a:lnTo>
                  <a:lnTo>
                    <a:pt x="7317" y="1176"/>
                  </a:lnTo>
                  <a:lnTo>
                    <a:pt x="7481" y="1153"/>
                  </a:lnTo>
                  <a:lnTo>
                    <a:pt x="7599" y="1106"/>
                  </a:lnTo>
                  <a:lnTo>
                    <a:pt x="7740" y="1035"/>
                  </a:lnTo>
                  <a:lnTo>
                    <a:pt x="7858" y="965"/>
                  </a:lnTo>
                  <a:lnTo>
                    <a:pt x="7928" y="847"/>
                  </a:lnTo>
                  <a:lnTo>
                    <a:pt x="7999" y="729"/>
                  </a:lnTo>
                  <a:lnTo>
                    <a:pt x="8046" y="588"/>
                  </a:lnTo>
                  <a:lnTo>
                    <a:pt x="8069" y="424"/>
                  </a:lnTo>
                  <a:lnTo>
                    <a:pt x="8046" y="306"/>
                  </a:lnTo>
                  <a:lnTo>
                    <a:pt x="8022" y="188"/>
                  </a:lnTo>
                  <a:lnTo>
                    <a:pt x="7975" y="94"/>
                  </a:lnTo>
                  <a:lnTo>
                    <a:pt x="7928" y="0"/>
                  </a:lnTo>
                  <a:lnTo>
                    <a:pt x="7811" y="118"/>
                  </a:lnTo>
                  <a:lnTo>
                    <a:pt x="7669" y="212"/>
                  </a:lnTo>
                  <a:lnTo>
                    <a:pt x="7505" y="282"/>
                  </a:lnTo>
                  <a:lnTo>
                    <a:pt x="565" y="282"/>
                  </a:lnTo>
                  <a:lnTo>
                    <a:pt x="400" y="212"/>
                  </a:lnTo>
                  <a:lnTo>
                    <a:pt x="259" y="118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2"/>
            <p:cNvSpPr/>
            <p:nvPr/>
          </p:nvSpPr>
          <p:spPr>
            <a:xfrm>
              <a:off x="1863856" y="3453371"/>
              <a:ext cx="326222" cy="196705"/>
            </a:xfrm>
            <a:custGeom>
              <a:avLst/>
              <a:gdLst/>
              <a:ahLst/>
              <a:cxnLst/>
              <a:rect l="l" t="t" r="r" b="b"/>
              <a:pathLst>
                <a:path w="9599" h="5788" extrusionOk="0">
                  <a:moveTo>
                    <a:pt x="6258" y="776"/>
                  </a:moveTo>
                  <a:lnTo>
                    <a:pt x="6446" y="824"/>
                  </a:lnTo>
                  <a:lnTo>
                    <a:pt x="6634" y="871"/>
                  </a:lnTo>
                  <a:lnTo>
                    <a:pt x="6822" y="918"/>
                  </a:lnTo>
                  <a:lnTo>
                    <a:pt x="6987" y="1012"/>
                  </a:lnTo>
                  <a:lnTo>
                    <a:pt x="7152" y="1106"/>
                  </a:lnTo>
                  <a:lnTo>
                    <a:pt x="7293" y="1223"/>
                  </a:lnTo>
                  <a:lnTo>
                    <a:pt x="7434" y="1341"/>
                  </a:lnTo>
                  <a:lnTo>
                    <a:pt x="7575" y="1482"/>
                  </a:lnTo>
                  <a:lnTo>
                    <a:pt x="7669" y="1623"/>
                  </a:lnTo>
                  <a:lnTo>
                    <a:pt x="7787" y="1788"/>
                  </a:lnTo>
                  <a:lnTo>
                    <a:pt x="7857" y="1953"/>
                  </a:lnTo>
                  <a:lnTo>
                    <a:pt x="7928" y="2141"/>
                  </a:lnTo>
                  <a:lnTo>
                    <a:pt x="7975" y="2329"/>
                  </a:lnTo>
                  <a:lnTo>
                    <a:pt x="7998" y="2517"/>
                  </a:lnTo>
                  <a:lnTo>
                    <a:pt x="8022" y="2729"/>
                  </a:lnTo>
                  <a:lnTo>
                    <a:pt x="7998" y="2941"/>
                  </a:lnTo>
                  <a:lnTo>
                    <a:pt x="7975" y="3152"/>
                  </a:lnTo>
                  <a:lnTo>
                    <a:pt x="7904" y="3364"/>
                  </a:lnTo>
                  <a:lnTo>
                    <a:pt x="7834" y="3552"/>
                  </a:lnTo>
                  <a:lnTo>
                    <a:pt x="8257" y="3552"/>
                  </a:lnTo>
                  <a:lnTo>
                    <a:pt x="8398" y="3599"/>
                  </a:lnTo>
                  <a:lnTo>
                    <a:pt x="8516" y="3670"/>
                  </a:lnTo>
                  <a:lnTo>
                    <a:pt x="8634" y="3764"/>
                  </a:lnTo>
                  <a:lnTo>
                    <a:pt x="8704" y="3882"/>
                  </a:lnTo>
                  <a:lnTo>
                    <a:pt x="8775" y="3999"/>
                  </a:lnTo>
                  <a:lnTo>
                    <a:pt x="8822" y="4140"/>
                  </a:lnTo>
                  <a:lnTo>
                    <a:pt x="8845" y="4282"/>
                  </a:lnTo>
                  <a:lnTo>
                    <a:pt x="8822" y="4446"/>
                  </a:lnTo>
                  <a:lnTo>
                    <a:pt x="8775" y="4587"/>
                  </a:lnTo>
                  <a:lnTo>
                    <a:pt x="8704" y="4705"/>
                  </a:lnTo>
                  <a:lnTo>
                    <a:pt x="8634" y="4823"/>
                  </a:lnTo>
                  <a:lnTo>
                    <a:pt x="8516" y="4893"/>
                  </a:lnTo>
                  <a:lnTo>
                    <a:pt x="8398" y="4964"/>
                  </a:lnTo>
                  <a:lnTo>
                    <a:pt x="8257" y="5011"/>
                  </a:lnTo>
                  <a:lnTo>
                    <a:pt x="8093" y="5034"/>
                  </a:lnTo>
                  <a:lnTo>
                    <a:pt x="1506" y="5034"/>
                  </a:lnTo>
                  <a:lnTo>
                    <a:pt x="1365" y="5011"/>
                  </a:lnTo>
                  <a:lnTo>
                    <a:pt x="1223" y="4964"/>
                  </a:lnTo>
                  <a:lnTo>
                    <a:pt x="1106" y="4893"/>
                  </a:lnTo>
                  <a:lnTo>
                    <a:pt x="988" y="4823"/>
                  </a:lnTo>
                  <a:lnTo>
                    <a:pt x="894" y="4705"/>
                  </a:lnTo>
                  <a:lnTo>
                    <a:pt x="823" y="4587"/>
                  </a:lnTo>
                  <a:lnTo>
                    <a:pt x="776" y="4446"/>
                  </a:lnTo>
                  <a:lnTo>
                    <a:pt x="776" y="4282"/>
                  </a:lnTo>
                  <a:lnTo>
                    <a:pt x="776" y="4140"/>
                  </a:lnTo>
                  <a:lnTo>
                    <a:pt x="823" y="3999"/>
                  </a:lnTo>
                  <a:lnTo>
                    <a:pt x="894" y="3882"/>
                  </a:lnTo>
                  <a:lnTo>
                    <a:pt x="988" y="3764"/>
                  </a:lnTo>
                  <a:lnTo>
                    <a:pt x="1106" y="3670"/>
                  </a:lnTo>
                  <a:lnTo>
                    <a:pt x="1223" y="3599"/>
                  </a:lnTo>
                  <a:lnTo>
                    <a:pt x="1365" y="3552"/>
                  </a:lnTo>
                  <a:lnTo>
                    <a:pt x="1741" y="3552"/>
                  </a:lnTo>
                  <a:lnTo>
                    <a:pt x="1694" y="3294"/>
                  </a:lnTo>
                  <a:lnTo>
                    <a:pt x="1670" y="3035"/>
                  </a:lnTo>
                  <a:lnTo>
                    <a:pt x="1670" y="2870"/>
                  </a:lnTo>
                  <a:lnTo>
                    <a:pt x="1694" y="2705"/>
                  </a:lnTo>
                  <a:lnTo>
                    <a:pt x="1741" y="2541"/>
                  </a:lnTo>
                  <a:lnTo>
                    <a:pt x="1788" y="2376"/>
                  </a:lnTo>
                  <a:lnTo>
                    <a:pt x="1859" y="2235"/>
                  </a:lnTo>
                  <a:lnTo>
                    <a:pt x="1953" y="2094"/>
                  </a:lnTo>
                  <a:lnTo>
                    <a:pt x="2047" y="1976"/>
                  </a:lnTo>
                  <a:lnTo>
                    <a:pt x="2164" y="1859"/>
                  </a:lnTo>
                  <a:lnTo>
                    <a:pt x="2282" y="1741"/>
                  </a:lnTo>
                  <a:lnTo>
                    <a:pt x="2400" y="1647"/>
                  </a:lnTo>
                  <a:lnTo>
                    <a:pt x="2541" y="1553"/>
                  </a:lnTo>
                  <a:lnTo>
                    <a:pt x="2682" y="1482"/>
                  </a:lnTo>
                  <a:lnTo>
                    <a:pt x="2847" y="1435"/>
                  </a:lnTo>
                  <a:lnTo>
                    <a:pt x="3011" y="1388"/>
                  </a:lnTo>
                  <a:lnTo>
                    <a:pt x="3176" y="1365"/>
                  </a:lnTo>
                  <a:lnTo>
                    <a:pt x="3341" y="1365"/>
                  </a:lnTo>
                  <a:lnTo>
                    <a:pt x="3623" y="1388"/>
                  </a:lnTo>
                  <a:lnTo>
                    <a:pt x="3905" y="1459"/>
                  </a:lnTo>
                  <a:lnTo>
                    <a:pt x="4164" y="1576"/>
                  </a:lnTo>
                  <a:lnTo>
                    <a:pt x="4399" y="1741"/>
                  </a:lnTo>
                  <a:lnTo>
                    <a:pt x="4540" y="1529"/>
                  </a:lnTo>
                  <a:lnTo>
                    <a:pt x="4705" y="1341"/>
                  </a:lnTo>
                  <a:lnTo>
                    <a:pt x="4893" y="1176"/>
                  </a:lnTo>
                  <a:lnTo>
                    <a:pt x="5081" y="1035"/>
                  </a:lnTo>
                  <a:lnTo>
                    <a:pt x="5317" y="918"/>
                  </a:lnTo>
                  <a:lnTo>
                    <a:pt x="5552" y="847"/>
                  </a:lnTo>
                  <a:lnTo>
                    <a:pt x="5811" y="800"/>
                  </a:lnTo>
                  <a:lnTo>
                    <a:pt x="6069" y="776"/>
                  </a:lnTo>
                  <a:close/>
                  <a:moveTo>
                    <a:pt x="6069" y="0"/>
                  </a:moveTo>
                  <a:lnTo>
                    <a:pt x="5811" y="24"/>
                  </a:lnTo>
                  <a:lnTo>
                    <a:pt x="5552" y="71"/>
                  </a:lnTo>
                  <a:lnTo>
                    <a:pt x="5293" y="118"/>
                  </a:lnTo>
                  <a:lnTo>
                    <a:pt x="5058" y="212"/>
                  </a:lnTo>
                  <a:lnTo>
                    <a:pt x="4823" y="306"/>
                  </a:lnTo>
                  <a:lnTo>
                    <a:pt x="4611" y="447"/>
                  </a:lnTo>
                  <a:lnTo>
                    <a:pt x="4399" y="588"/>
                  </a:lnTo>
                  <a:lnTo>
                    <a:pt x="4211" y="753"/>
                  </a:lnTo>
                  <a:lnTo>
                    <a:pt x="3999" y="682"/>
                  </a:lnTo>
                  <a:lnTo>
                    <a:pt x="3788" y="635"/>
                  </a:lnTo>
                  <a:lnTo>
                    <a:pt x="3552" y="612"/>
                  </a:lnTo>
                  <a:lnTo>
                    <a:pt x="3341" y="588"/>
                  </a:lnTo>
                  <a:lnTo>
                    <a:pt x="3105" y="612"/>
                  </a:lnTo>
                  <a:lnTo>
                    <a:pt x="2870" y="635"/>
                  </a:lnTo>
                  <a:lnTo>
                    <a:pt x="2635" y="706"/>
                  </a:lnTo>
                  <a:lnTo>
                    <a:pt x="2423" y="776"/>
                  </a:lnTo>
                  <a:lnTo>
                    <a:pt x="2211" y="871"/>
                  </a:lnTo>
                  <a:lnTo>
                    <a:pt x="2023" y="988"/>
                  </a:lnTo>
                  <a:lnTo>
                    <a:pt x="1835" y="1129"/>
                  </a:lnTo>
                  <a:lnTo>
                    <a:pt x="1670" y="1270"/>
                  </a:lnTo>
                  <a:lnTo>
                    <a:pt x="1506" y="1435"/>
                  </a:lnTo>
                  <a:lnTo>
                    <a:pt x="1365" y="1623"/>
                  </a:lnTo>
                  <a:lnTo>
                    <a:pt x="1247" y="1812"/>
                  </a:lnTo>
                  <a:lnTo>
                    <a:pt x="1129" y="2000"/>
                  </a:lnTo>
                  <a:lnTo>
                    <a:pt x="1035" y="2211"/>
                  </a:lnTo>
                  <a:lnTo>
                    <a:pt x="988" y="2447"/>
                  </a:lnTo>
                  <a:lnTo>
                    <a:pt x="941" y="2682"/>
                  </a:lnTo>
                  <a:lnTo>
                    <a:pt x="918" y="2917"/>
                  </a:lnTo>
                  <a:lnTo>
                    <a:pt x="729" y="3011"/>
                  </a:lnTo>
                  <a:lnTo>
                    <a:pt x="541" y="3129"/>
                  </a:lnTo>
                  <a:lnTo>
                    <a:pt x="400" y="3294"/>
                  </a:lnTo>
                  <a:lnTo>
                    <a:pt x="259" y="3458"/>
                  </a:lnTo>
                  <a:lnTo>
                    <a:pt x="141" y="3646"/>
                  </a:lnTo>
                  <a:lnTo>
                    <a:pt x="71" y="3835"/>
                  </a:lnTo>
                  <a:lnTo>
                    <a:pt x="24" y="4070"/>
                  </a:lnTo>
                  <a:lnTo>
                    <a:pt x="0" y="4282"/>
                  </a:lnTo>
                  <a:lnTo>
                    <a:pt x="24" y="4446"/>
                  </a:lnTo>
                  <a:lnTo>
                    <a:pt x="47" y="4587"/>
                  </a:lnTo>
                  <a:lnTo>
                    <a:pt x="71" y="4729"/>
                  </a:lnTo>
                  <a:lnTo>
                    <a:pt x="118" y="4870"/>
                  </a:lnTo>
                  <a:lnTo>
                    <a:pt x="188" y="5011"/>
                  </a:lnTo>
                  <a:lnTo>
                    <a:pt x="259" y="5128"/>
                  </a:lnTo>
                  <a:lnTo>
                    <a:pt x="447" y="5340"/>
                  </a:lnTo>
                  <a:lnTo>
                    <a:pt x="659" y="5528"/>
                  </a:lnTo>
                  <a:lnTo>
                    <a:pt x="800" y="5599"/>
                  </a:lnTo>
                  <a:lnTo>
                    <a:pt x="918" y="5670"/>
                  </a:lnTo>
                  <a:lnTo>
                    <a:pt x="1059" y="5717"/>
                  </a:lnTo>
                  <a:lnTo>
                    <a:pt x="1200" y="5764"/>
                  </a:lnTo>
                  <a:lnTo>
                    <a:pt x="1365" y="5787"/>
                  </a:lnTo>
                  <a:lnTo>
                    <a:pt x="8257" y="5787"/>
                  </a:lnTo>
                  <a:lnTo>
                    <a:pt x="8398" y="5764"/>
                  </a:lnTo>
                  <a:lnTo>
                    <a:pt x="8539" y="5717"/>
                  </a:lnTo>
                  <a:lnTo>
                    <a:pt x="8681" y="5670"/>
                  </a:lnTo>
                  <a:lnTo>
                    <a:pt x="8822" y="5599"/>
                  </a:lnTo>
                  <a:lnTo>
                    <a:pt x="8939" y="5528"/>
                  </a:lnTo>
                  <a:lnTo>
                    <a:pt x="9151" y="5340"/>
                  </a:lnTo>
                  <a:lnTo>
                    <a:pt x="9339" y="5128"/>
                  </a:lnTo>
                  <a:lnTo>
                    <a:pt x="9410" y="5011"/>
                  </a:lnTo>
                  <a:lnTo>
                    <a:pt x="9480" y="4870"/>
                  </a:lnTo>
                  <a:lnTo>
                    <a:pt x="9527" y="4729"/>
                  </a:lnTo>
                  <a:lnTo>
                    <a:pt x="9575" y="4587"/>
                  </a:lnTo>
                  <a:lnTo>
                    <a:pt x="9598" y="4446"/>
                  </a:lnTo>
                  <a:lnTo>
                    <a:pt x="9598" y="4282"/>
                  </a:lnTo>
                  <a:lnTo>
                    <a:pt x="9575" y="4070"/>
                  </a:lnTo>
                  <a:lnTo>
                    <a:pt x="9551" y="3858"/>
                  </a:lnTo>
                  <a:lnTo>
                    <a:pt x="9457" y="3670"/>
                  </a:lnTo>
                  <a:lnTo>
                    <a:pt x="9363" y="3482"/>
                  </a:lnTo>
                  <a:lnTo>
                    <a:pt x="9245" y="3317"/>
                  </a:lnTo>
                  <a:lnTo>
                    <a:pt x="9104" y="3176"/>
                  </a:lnTo>
                  <a:lnTo>
                    <a:pt x="8939" y="3035"/>
                  </a:lnTo>
                  <a:lnTo>
                    <a:pt x="8775" y="2941"/>
                  </a:lnTo>
                  <a:lnTo>
                    <a:pt x="8775" y="2729"/>
                  </a:lnTo>
                  <a:lnTo>
                    <a:pt x="8751" y="2447"/>
                  </a:lnTo>
                  <a:lnTo>
                    <a:pt x="8728" y="2164"/>
                  </a:lnTo>
                  <a:lnTo>
                    <a:pt x="8657" y="1906"/>
                  </a:lnTo>
                  <a:lnTo>
                    <a:pt x="8563" y="1670"/>
                  </a:lnTo>
                  <a:lnTo>
                    <a:pt x="8445" y="1435"/>
                  </a:lnTo>
                  <a:lnTo>
                    <a:pt x="8304" y="1200"/>
                  </a:lnTo>
                  <a:lnTo>
                    <a:pt x="8163" y="988"/>
                  </a:lnTo>
                  <a:lnTo>
                    <a:pt x="7975" y="800"/>
                  </a:lnTo>
                  <a:lnTo>
                    <a:pt x="7787" y="635"/>
                  </a:lnTo>
                  <a:lnTo>
                    <a:pt x="7575" y="471"/>
                  </a:lnTo>
                  <a:lnTo>
                    <a:pt x="7363" y="330"/>
                  </a:lnTo>
                  <a:lnTo>
                    <a:pt x="7128" y="235"/>
                  </a:lnTo>
                  <a:lnTo>
                    <a:pt x="6869" y="141"/>
                  </a:lnTo>
                  <a:lnTo>
                    <a:pt x="6610" y="71"/>
                  </a:lnTo>
                  <a:lnTo>
                    <a:pt x="6352" y="24"/>
                  </a:lnTo>
                  <a:lnTo>
                    <a:pt x="6069" y="0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2"/>
            <p:cNvSpPr/>
            <p:nvPr/>
          </p:nvSpPr>
          <p:spPr>
            <a:xfrm>
              <a:off x="1890227" y="3479742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fill="none" extrusionOk="0">
                  <a:moveTo>
                    <a:pt x="5293" y="0"/>
                  </a:moveTo>
                  <a:lnTo>
                    <a:pt x="5293" y="0"/>
                  </a:lnTo>
                  <a:lnTo>
                    <a:pt x="5482" y="0"/>
                  </a:lnTo>
                  <a:lnTo>
                    <a:pt x="5670" y="48"/>
                  </a:lnTo>
                  <a:lnTo>
                    <a:pt x="5858" y="95"/>
                  </a:lnTo>
                  <a:lnTo>
                    <a:pt x="6046" y="142"/>
                  </a:lnTo>
                  <a:lnTo>
                    <a:pt x="6211" y="236"/>
                  </a:lnTo>
                  <a:lnTo>
                    <a:pt x="6376" y="330"/>
                  </a:lnTo>
                  <a:lnTo>
                    <a:pt x="6517" y="447"/>
                  </a:lnTo>
                  <a:lnTo>
                    <a:pt x="6658" y="565"/>
                  </a:lnTo>
                  <a:lnTo>
                    <a:pt x="6799" y="706"/>
                  </a:lnTo>
                  <a:lnTo>
                    <a:pt x="6893" y="847"/>
                  </a:lnTo>
                  <a:lnTo>
                    <a:pt x="7011" y="1012"/>
                  </a:lnTo>
                  <a:lnTo>
                    <a:pt x="7081" y="1177"/>
                  </a:lnTo>
                  <a:lnTo>
                    <a:pt x="7152" y="1365"/>
                  </a:lnTo>
                  <a:lnTo>
                    <a:pt x="7199" y="1553"/>
                  </a:lnTo>
                  <a:lnTo>
                    <a:pt x="7222" y="1741"/>
                  </a:lnTo>
                  <a:lnTo>
                    <a:pt x="7246" y="1953"/>
                  </a:lnTo>
                  <a:lnTo>
                    <a:pt x="7246" y="1953"/>
                  </a:lnTo>
                  <a:lnTo>
                    <a:pt x="7222" y="2165"/>
                  </a:lnTo>
                  <a:lnTo>
                    <a:pt x="7199" y="2376"/>
                  </a:lnTo>
                  <a:lnTo>
                    <a:pt x="7128" y="2588"/>
                  </a:lnTo>
                  <a:lnTo>
                    <a:pt x="7058" y="2776"/>
                  </a:lnTo>
                  <a:lnTo>
                    <a:pt x="7317" y="2776"/>
                  </a:lnTo>
                  <a:lnTo>
                    <a:pt x="7317" y="2776"/>
                  </a:lnTo>
                  <a:lnTo>
                    <a:pt x="7481" y="2776"/>
                  </a:lnTo>
                  <a:lnTo>
                    <a:pt x="7622" y="2823"/>
                  </a:lnTo>
                  <a:lnTo>
                    <a:pt x="7740" y="2894"/>
                  </a:lnTo>
                  <a:lnTo>
                    <a:pt x="7858" y="2988"/>
                  </a:lnTo>
                  <a:lnTo>
                    <a:pt x="7928" y="3106"/>
                  </a:lnTo>
                  <a:lnTo>
                    <a:pt x="7999" y="3223"/>
                  </a:lnTo>
                  <a:lnTo>
                    <a:pt x="8046" y="3364"/>
                  </a:lnTo>
                  <a:lnTo>
                    <a:pt x="8069" y="3506"/>
                  </a:lnTo>
                  <a:lnTo>
                    <a:pt x="8069" y="3506"/>
                  </a:lnTo>
                  <a:lnTo>
                    <a:pt x="8046" y="3670"/>
                  </a:lnTo>
                  <a:lnTo>
                    <a:pt x="7999" y="3811"/>
                  </a:lnTo>
                  <a:lnTo>
                    <a:pt x="7928" y="3929"/>
                  </a:lnTo>
                  <a:lnTo>
                    <a:pt x="7858" y="4047"/>
                  </a:lnTo>
                  <a:lnTo>
                    <a:pt x="7740" y="4117"/>
                  </a:lnTo>
                  <a:lnTo>
                    <a:pt x="7622" y="4188"/>
                  </a:lnTo>
                  <a:lnTo>
                    <a:pt x="7481" y="4235"/>
                  </a:lnTo>
                  <a:lnTo>
                    <a:pt x="7317" y="4258"/>
                  </a:lnTo>
                  <a:lnTo>
                    <a:pt x="730" y="4258"/>
                  </a:lnTo>
                  <a:lnTo>
                    <a:pt x="730" y="4258"/>
                  </a:lnTo>
                  <a:lnTo>
                    <a:pt x="589" y="4235"/>
                  </a:lnTo>
                  <a:lnTo>
                    <a:pt x="447" y="4188"/>
                  </a:lnTo>
                  <a:lnTo>
                    <a:pt x="330" y="4117"/>
                  </a:lnTo>
                  <a:lnTo>
                    <a:pt x="212" y="4047"/>
                  </a:lnTo>
                  <a:lnTo>
                    <a:pt x="118" y="3929"/>
                  </a:lnTo>
                  <a:lnTo>
                    <a:pt x="47" y="3811"/>
                  </a:lnTo>
                  <a:lnTo>
                    <a:pt x="0" y="3670"/>
                  </a:lnTo>
                  <a:lnTo>
                    <a:pt x="0" y="3506"/>
                  </a:lnTo>
                  <a:lnTo>
                    <a:pt x="0" y="3506"/>
                  </a:lnTo>
                  <a:lnTo>
                    <a:pt x="0" y="3364"/>
                  </a:lnTo>
                  <a:lnTo>
                    <a:pt x="47" y="3223"/>
                  </a:lnTo>
                  <a:lnTo>
                    <a:pt x="118" y="3106"/>
                  </a:lnTo>
                  <a:lnTo>
                    <a:pt x="212" y="2988"/>
                  </a:lnTo>
                  <a:lnTo>
                    <a:pt x="330" y="2894"/>
                  </a:lnTo>
                  <a:lnTo>
                    <a:pt x="447" y="2823"/>
                  </a:lnTo>
                  <a:lnTo>
                    <a:pt x="589" y="2776"/>
                  </a:lnTo>
                  <a:lnTo>
                    <a:pt x="730" y="2776"/>
                  </a:lnTo>
                  <a:lnTo>
                    <a:pt x="965" y="2776"/>
                  </a:lnTo>
                  <a:lnTo>
                    <a:pt x="965" y="2776"/>
                  </a:lnTo>
                  <a:lnTo>
                    <a:pt x="918" y="2518"/>
                  </a:lnTo>
                  <a:lnTo>
                    <a:pt x="894" y="2259"/>
                  </a:lnTo>
                  <a:lnTo>
                    <a:pt x="894" y="2259"/>
                  </a:lnTo>
                  <a:lnTo>
                    <a:pt x="894" y="2094"/>
                  </a:lnTo>
                  <a:lnTo>
                    <a:pt x="918" y="1929"/>
                  </a:lnTo>
                  <a:lnTo>
                    <a:pt x="965" y="1765"/>
                  </a:lnTo>
                  <a:lnTo>
                    <a:pt x="1012" y="1600"/>
                  </a:lnTo>
                  <a:lnTo>
                    <a:pt x="1083" y="1459"/>
                  </a:lnTo>
                  <a:lnTo>
                    <a:pt x="1177" y="1318"/>
                  </a:lnTo>
                  <a:lnTo>
                    <a:pt x="1271" y="1200"/>
                  </a:lnTo>
                  <a:lnTo>
                    <a:pt x="1388" y="1083"/>
                  </a:lnTo>
                  <a:lnTo>
                    <a:pt x="1506" y="965"/>
                  </a:lnTo>
                  <a:lnTo>
                    <a:pt x="1624" y="871"/>
                  </a:lnTo>
                  <a:lnTo>
                    <a:pt x="1765" y="777"/>
                  </a:lnTo>
                  <a:lnTo>
                    <a:pt x="1906" y="706"/>
                  </a:lnTo>
                  <a:lnTo>
                    <a:pt x="2071" y="659"/>
                  </a:lnTo>
                  <a:lnTo>
                    <a:pt x="2235" y="612"/>
                  </a:lnTo>
                  <a:lnTo>
                    <a:pt x="2400" y="589"/>
                  </a:lnTo>
                  <a:lnTo>
                    <a:pt x="2565" y="589"/>
                  </a:lnTo>
                  <a:lnTo>
                    <a:pt x="2565" y="589"/>
                  </a:lnTo>
                  <a:lnTo>
                    <a:pt x="2847" y="612"/>
                  </a:lnTo>
                  <a:lnTo>
                    <a:pt x="3129" y="683"/>
                  </a:lnTo>
                  <a:lnTo>
                    <a:pt x="3388" y="800"/>
                  </a:lnTo>
                  <a:lnTo>
                    <a:pt x="3623" y="965"/>
                  </a:lnTo>
                  <a:lnTo>
                    <a:pt x="3623" y="965"/>
                  </a:lnTo>
                  <a:lnTo>
                    <a:pt x="3764" y="753"/>
                  </a:lnTo>
                  <a:lnTo>
                    <a:pt x="3929" y="565"/>
                  </a:lnTo>
                  <a:lnTo>
                    <a:pt x="4117" y="400"/>
                  </a:lnTo>
                  <a:lnTo>
                    <a:pt x="4305" y="259"/>
                  </a:lnTo>
                  <a:lnTo>
                    <a:pt x="4541" y="142"/>
                  </a:lnTo>
                  <a:lnTo>
                    <a:pt x="4776" y="71"/>
                  </a:lnTo>
                  <a:lnTo>
                    <a:pt x="5035" y="24"/>
                  </a:lnTo>
                  <a:lnTo>
                    <a:pt x="529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2"/>
            <p:cNvSpPr/>
            <p:nvPr/>
          </p:nvSpPr>
          <p:spPr>
            <a:xfrm>
              <a:off x="1863856" y="3453371"/>
              <a:ext cx="326222" cy="196705"/>
            </a:xfrm>
            <a:custGeom>
              <a:avLst/>
              <a:gdLst/>
              <a:ahLst/>
              <a:cxnLst/>
              <a:rect l="l" t="t" r="r" b="b"/>
              <a:pathLst>
                <a:path w="9599" h="5788" fill="none" extrusionOk="0">
                  <a:moveTo>
                    <a:pt x="6069" y="0"/>
                  </a:moveTo>
                  <a:lnTo>
                    <a:pt x="6069" y="0"/>
                  </a:lnTo>
                  <a:lnTo>
                    <a:pt x="5811" y="24"/>
                  </a:lnTo>
                  <a:lnTo>
                    <a:pt x="5552" y="71"/>
                  </a:lnTo>
                  <a:lnTo>
                    <a:pt x="5293" y="118"/>
                  </a:lnTo>
                  <a:lnTo>
                    <a:pt x="5058" y="212"/>
                  </a:lnTo>
                  <a:lnTo>
                    <a:pt x="4823" y="306"/>
                  </a:lnTo>
                  <a:lnTo>
                    <a:pt x="4611" y="447"/>
                  </a:lnTo>
                  <a:lnTo>
                    <a:pt x="4399" y="588"/>
                  </a:lnTo>
                  <a:lnTo>
                    <a:pt x="4211" y="753"/>
                  </a:lnTo>
                  <a:lnTo>
                    <a:pt x="4211" y="753"/>
                  </a:lnTo>
                  <a:lnTo>
                    <a:pt x="3999" y="682"/>
                  </a:lnTo>
                  <a:lnTo>
                    <a:pt x="3788" y="635"/>
                  </a:lnTo>
                  <a:lnTo>
                    <a:pt x="3552" y="612"/>
                  </a:lnTo>
                  <a:lnTo>
                    <a:pt x="3341" y="588"/>
                  </a:lnTo>
                  <a:lnTo>
                    <a:pt x="3341" y="588"/>
                  </a:lnTo>
                  <a:lnTo>
                    <a:pt x="3105" y="612"/>
                  </a:lnTo>
                  <a:lnTo>
                    <a:pt x="2870" y="635"/>
                  </a:lnTo>
                  <a:lnTo>
                    <a:pt x="2635" y="706"/>
                  </a:lnTo>
                  <a:lnTo>
                    <a:pt x="2423" y="776"/>
                  </a:lnTo>
                  <a:lnTo>
                    <a:pt x="2211" y="871"/>
                  </a:lnTo>
                  <a:lnTo>
                    <a:pt x="2023" y="988"/>
                  </a:lnTo>
                  <a:lnTo>
                    <a:pt x="1835" y="1129"/>
                  </a:lnTo>
                  <a:lnTo>
                    <a:pt x="1670" y="1270"/>
                  </a:lnTo>
                  <a:lnTo>
                    <a:pt x="1506" y="1435"/>
                  </a:lnTo>
                  <a:lnTo>
                    <a:pt x="1365" y="1623"/>
                  </a:lnTo>
                  <a:lnTo>
                    <a:pt x="1247" y="1812"/>
                  </a:lnTo>
                  <a:lnTo>
                    <a:pt x="1129" y="2000"/>
                  </a:lnTo>
                  <a:lnTo>
                    <a:pt x="1035" y="2211"/>
                  </a:lnTo>
                  <a:lnTo>
                    <a:pt x="988" y="2447"/>
                  </a:lnTo>
                  <a:lnTo>
                    <a:pt x="941" y="2682"/>
                  </a:lnTo>
                  <a:lnTo>
                    <a:pt x="918" y="2917"/>
                  </a:lnTo>
                  <a:lnTo>
                    <a:pt x="918" y="2917"/>
                  </a:lnTo>
                  <a:lnTo>
                    <a:pt x="729" y="3011"/>
                  </a:lnTo>
                  <a:lnTo>
                    <a:pt x="541" y="3129"/>
                  </a:lnTo>
                  <a:lnTo>
                    <a:pt x="400" y="3294"/>
                  </a:lnTo>
                  <a:lnTo>
                    <a:pt x="259" y="3458"/>
                  </a:lnTo>
                  <a:lnTo>
                    <a:pt x="141" y="3646"/>
                  </a:lnTo>
                  <a:lnTo>
                    <a:pt x="71" y="3835"/>
                  </a:lnTo>
                  <a:lnTo>
                    <a:pt x="24" y="4070"/>
                  </a:lnTo>
                  <a:lnTo>
                    <a:pt x="0" y="4282"/>
                  </a:lnTo>
                  <a:lnTo>
                    <a:pt x="0" y="4282"/>
                  </a:lnTo>
                  <a:lnTo>
                    <a:pt x="24" y="4446"/>
                  </a:lnTo>
                  <a:lnTo>
                    <a:pt x="47" y="4587"/>
                  </a:lnTo>
                  <a:lnTo>
                    <a:pt x="71" y="4729"/>
                  </a:lnTo>
                  <a:lnTo>
                    <a:pt x="118" y="4870"/>
                  </a:lnTo>
                  <a:lnTo>
                    <a:pt x="188" y="5011"/>
                  </a:lnTo>
                  <a:lnTo>
                    <a:pt x="259" y="5128"/>
                  </a:lnTo>
                  <a:lnTo>
                    <a:pt x="447" y="5340"/>
                  </a:lnTo>
                  <a:lnTo>
                    <a:pt x="659" y="5528"/>
                  </a:lnTo>
                  <a:lnTo>
                    <a:pt x="800" y="5599"/>
                  </a:lnTo>
                  <a:lnTo>
                    <a:pt x="918" y="5670"/>
                  </a:lnTo>
                  <a:lnTo>
                    <a:pt x="1059" y="5717"/>
                  </a:lnTo>
                  <a:lnTo>
                    <a:pt x="1200" y="5764"/>
                  </a:lnTo>
                  <a:lnTo>
                    <a:pt x="1365" y="5787"/>
                  </a:lnTo>
                  <a:lnTo>
                    <a:pt x="1506" y="5787"/>
                  </a:lnTo>
                  <a:lnTo>
                    <a:pt x="8093" y="5787"/>
                  </a:lnTo>
                  <a:lnTo>
                    <a:pt x="8093" y="5787"/>
                  </a:lnTo>
                  <a:lnTo>
                    <a:pt x="8257" y="5787"/>
                  </a:lnTo>
                  <a:lnTo>
                    <a:pt x="8398" y="5764"/>
                  </a:lnTo>
                  <a:lnTo>
                    <a:pt x="8539" y="5717"/>
                  </a:lnTo>
                  <a:lnTo>
                    <a:pt x="8681" y="5670"/>
                  </a:lnTo>
                  <a:lnTo>
                    <a:pt x="8822" y="5599"/>
                  </a:lnTo>
                  <a:lnTo>
                    <a:pt x="8939" y="5528"/>
                  </a:lnTo>
                  <a:lnTo>
                    <a:pt x="9151" y="5340"/>
                  </a:lnTo>
                  <a:lnTo>
                    <a:pt x="9339" y="5128"/>
                  </a:lnTo>
                  <a:lnTo>
                    <a:pt x="9410" y="5011"/>
                  </a:lnTo>
                  <a:lnTo>
                    <a:pt x="9480" y="4870"/>
                  </a:lnTo>
                  <a:lnTo>
                    <a:pt x="9527" y="4729"/>
                  </a:lnTo>
                  <a:lnTo>
                    <a:pt x="9575" y="4587"/>
                  </a:lnTo>
                  <a:lnTo>
                    <a:pt x="9598" y="4446"/>
                  </a:lnTo>
                  <a:lnTo>
                    <a:pt x="9598" y="4282"/>
                  </a:lnTo>
                  <a:lnTo>
                    <a:pt x="9598" y="4282"/>
                  </a:lnTo>
                  <a:lnTo>
                    <a:pt x="9575" y="4070"/>
                  </a:lnTo>
                  <a:lnTo>
                    <a:pt x="9551" y="3858"/>
                  </a:lnTo>
                  <a:lnTo>
                    <a:pt x="9457" y="3670"/>
                  </a:lnTo>
                  <a:lnTo>
                    <a:pt x="9363" y="3482"/>
                  </a:lnTo>
                  <a:lnTo>
                    <a:pt x="9245" y="3317"/>
                  </a:lnTo>
                  <a:lnTo>
                    <a:pt x="9104" y="3176"/>
                  </a:lnTo>
                  <a:lnTo>
                    <a:pt x="8939" y="3035"/>
                  </a:lnTo>
                  <a:lnTo>
                    <a:pt x="8775" y="2941"/>
                  </a:lnTo>
                  <a:lnTo>
                    <a:pt x="8775" y="2941"/>
                  </a:lnTo>
                  <a:lnTo>
                    <a:pt x="8775" y="2729"/>
                  </a:lnTo>
                  <a:lnTo>
                    <a:pt x="8775" y="2729"/>
                  </a:lnTo>
                  <a:lnTo>
                    <a:pt x="8751" y="2447"/>
                  </a:lnTo>
                  <a:lnTo>
                    <a:pt x="8728" y="2164"/>
                  </a:lnTo>
                  <a:lnTo>
                    <a:pt x="8657" y="1906"/>
                  </a:lnTo>
                  <a:lnTo>
                    <a:pt x="8563" y="1670"/>
                  </a:lnTo>
                  <a:lnTo>
                    <a:pt x="8445" y="1435"/>
                  </a:lnTo>
                  <a:lnTo>
                    <a:pt x="8304" y="1200"/>
                  </a:lnTo>
                  <a:lnTo>
                    <a:pt x="8163" y="988"/>
                  </a:lnTo>
                  <a:lnTo>
                    <a:pt x="7975" y="800"/>
                  </a:lnTo>
                  <a:lnTo>
                    <a:pt x="7787" y="635"/>
                  </a:lnTo>
                  <a:lnTo>
                    <a:pt x="7575" y="471"/>
                  </a:lnTo>
                  <a:lnTo>
                    <a:pt x="7363" y="330"/>
                  </a:lnTo>
                  <a:lnTo>
                    <a:pt x="7128" y="235"/>
                  </a:lnTo>
                  <a:lnTo>
                    <a:pt x="6869" y="141"/>
                  </a:lnTo>
                  <a:lnTo>
                    <a:pt x="6610" y="71"/>
                  </a:lnTo>
                  <a:lnTo>
                    <a:pt x="6352" y="24"/>
                  </a:lnTo>
                  <a:lnTo>
                    <a:pt x="6069" y="0"/>
                  </a:lnTo>
                  <a:lnTo>
                    <a:pt x="606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3" name="Google Shape;373;p22"/>
          <p:cNvGrpSpPr/>
          <p:nvPr/>
        </p:nvGrpSpPr>
        <p:grpSpPr>
          <a:xfrm flipH="1">
            <a:off x="7661059" y="2664102"/>
            <a:ext cx="440778" cy="264751"/>
            <a:chOff x="235385" y="3771527"/>
            <a:chExt cx="326188" cy="195924"/>
          </a:xfrm>
        </p:grpSpPr>
        <p:sp>
          <p:nvSpPr>
            <p:cNvPr id="374" name="Google Shape;374;p22"/>
            <p:cNvSpPr/>
            <p:nvPr/>
          </p:nvSpPr>
          <p:spPr>
            <a:xfrm>
              <a:off x="261756" y="3797117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extrusionOk="0">
                  <a:moveTo>
                    <a:pt x="5293" y="1"/>
                  </a:moveTo>
                  <a:lnTo>
                    <a:pt x="5035" y="24"/>
                  </a:lnTo>
                  <a:lnTo>
                    <a:pt x="4776" y="71"/>
                  </a:lnTo>
                  <a:lnTo>
                    <a:pt x="4541" y="165"/>
                  </a:lnTo>
                  <a:lnTo>
                    <a:pt x="4305" y="259"/>
                  </a:lnTo>
                  <a:lnTo>
                    <a:pt x="4117" y="401"/>
                  </a:lnTo>
                  <a:lnTo>
                    <a:pt x="3929" y="565"/>
                  </a:lnTo>
                  <a:lnTo>
                    <a:pt x="3764" y="753"/>
                  </a:lnTo>
                  <a:lnTo>
                    <a:pt x="3623" y="965"/>
                  </a:lnTo>
                  <a:lnTo>
                    <a:pt x="3388" y="800"/>
                  </a:lnTo>
                  <a:lnTo>
                    <a:pt x="3129" y="683"/>
                  </a:lnTo>
                  <a:lnTo>
                    <a:pt x="2870" y="612"/>
                  </a:lnTo>
                  <a:lnTo>
                    <a:pt x="2565" y="589"/>
                  </a:lnTo>
                  <a:lnTo>
                    <a:pt x="2400" y="589"/>
                  </a:lnTo>
                  <a:lnTo>
                    <a:pt x="2235" y="612"/>
                  </a:lnTo>
                  <a:lnTo>
                    <a:pt x="2071" y="659"/>
                  </a:lnTo>
                  <a:lnTo>
                    <a:pt x="1906" y="730"/>
                  </a:lnTo>
                  <a:lnTo>
                    <a:pt x="1765" y="800"/>
                  </a:lnTo>
                  <a:lnTo>
                    <a:pt x="1624" y="871"/>
                  </a:lnTo>
                  <a:lnTo>
                    <a:pt x="1506" y="965"/>
                  </a:lnTo>
                  <a:lnTo>
                    <a:pt x="1388" y="1083"/>
                  </a:lnTo>
                  <a:lnTo>
                    <a:pt x="1271" y="1200"/>
                  </a:lnTo>
                  <a:lnTo>
                    <a:pt x="1177" y="1318"/>
                  </a:lnTo>
                  <a:lnTo>
                    <a:pt x="1106" y="1459"/>
                  </a:lnTo>
                  <a:lnTo>
                    <a:pt x="1035" y="1624"/>
                  </a:lnTo>
                  <a:lnTo>
                    <a:pt x="965" y="1765"/>
                  </a:lnTo>
                  <a:lnTo>
                    <a:pt x="918" y="1930"/>
                  </a:lnTo>
                  <a:lnTo>
                    <a:pt x="894" y="2094"/>
                  </a:lnTo>
                  <a:lnTo>
                    <a:pt x="894" y="2259"/>
                  </a:lnTo>
                  <a:lnTo>
                    <a:pt x="918" y="2518"/>
                  </a:lnTo>
                  <a:lnTo>
                    <a:pt x="965" y="2776"/>
                  </a:lnTo>
                  <a:lnTo>
                    <a:pt x="730" y="2776"/>
                  </a:lnTo>
                  <a:lnTo>
                    <a:pt x="588" y="2800"/>
                  </a:lnTo>
                  <a:lnTo>
                    <a:pt x="447" y="2824"/>
                  </a:lnTo>
                  <a:lnTo>
                    <a:pt x="330" y="2894"/>
                  </a:lnTo>
                  <a:lnTo>
                    <a:pt x="212" y="2988"/>
                  </a:lnTo>
                  <a:lnTo>
                    <a:pt x="118" y="3106"/>
                  </a:lnTo>
                  <a:lnTo>
                    <a:pt x="47" y="3223"/>
                  </a:lnTo>
                  <a:lnTo>
                    <a:pt x="0" y="3365"/>
                  </a:lnTo>
                  <a:lnTo>
                    <a:pt x="0" y="3529"/>
                  </a:lnTo>
                  <a:lnTo>
                    <a:pt x="0" y="3670"/>
                  </a:lnTo>
                  <a:lnTo>
                    <a:pt x="47" y="3812"/>
                  </a:lnTo>
                  <a:lnTo>
                    <a:pt x="118" y="3929"/>
                  </a:lnTo>
                  <a:lnTo>
                    <a:pt x="212" y="4047"/>
                  </a:lnTo>
                  <a:lnTo>
                    <a:pt x="330" y="4141"/>
                  </a:lnTo>
                  <a:lnTo>
                    <a:pt x="447" y="4211"/>
                  </a:lnTo>
                  <a:lnTo>
                    <a:pt x="588" y="4235"/>
                  </a:lnTo>
                  <a:lnTo>
                    <a:pt x="730" y="4259"/>
                  </a:lnTo>
                  <a:lnTo>
                    <a:pt x="7316" y="4259"/>
                  </a:lnTo>
                  <a:lnTo>
                    <a:pt x="7481" y="4235"/>
                  </a:lnTo>
                  <a:lnTo>
                    <a:pt x="7622" y="4211"/>
                  </a:lnTo>
                  <a:lnTo>
                    <a:pt x="7740" y="4141"/>
                  </a:lnTo>
                  <a:lnTo>
                    <a:pt x="7858" y="4047"/>
                  </a:lnTo>
                  <a:lnTo>
                    <a:pt x="7928" y="3929"/>
                  </a:lnTo>
                  <a:lnTo>
                    <a:pt x="7999" y="3812"/>
                  </a:lnTo>
                  <a:lnTo>
                    <a:pt x="8046" y="3670"/>
                  </a:lnTo>
                  <a:lnTo>
                    <a:pt x="8069" y="3529"/>
                  </a:lnTo>
                  <a:lnTo>
                    <a:pt x="8046" y="3365"/>
                  </a:lnTo>
                  <a:lnTo>
                    <a:pt x="7999" y="3223"/>
                  </a:lnTo>
                  <a:lnTo>
                    <a:pt x="7928" y="3106"/>
                  </a:lnTo>
                  <a:lnTo>
                    <a:pt x="7858" y="2988"/>
                  </a:lnTo>
                  <a:lnTo>
                    <a:pt x="7740" y="2894"/>
                  </a:lnTo>
                  <a:lnTo>
                    <a:pt x="7622" y="2824"/>
                  </a:lnTo>
                  <a:lnTo>
                    <a:pt x="7481" y="2800"/>
                  </a:lnTo>
                  <a:lnTo>
                    <a:pt x="7316" y="2776"/>
                  </a:lnTo>
                  <a:lnTo>
                    <a:pt x="7058" y="2776"/>
                  </a:lnTo>
                  <a:lnTo>
                    <a:pt x="7128" y="2588"/>
                  </a:lnTo>
                  <a:lnTo>
                    <a:pt x="7199" y="2377"/>
                  </a:lnTo>
                  <a:lnTo>
                    <a:pt x="7222" y="2165"/>
                  </a:lnTo>
                  <a:lnTo>
                    <a:pt x="7246" y="1953"/>
                  </a:lnTo>
                  <a:lnTo>
                    <a:pt x="7222" y="1741"/>
                  </a:lnTo>
                  <a:lnTo>
                    <a:pt x="7199" y="1553"/>
                  </a:lnTo>
                  <a:lnTo>
                    <a:pt x="7152" y="1365"/>
                  </a:lnTo>
                  <a:lnTo>
                    <a:pt x="7081" y="1200"/>
                  </a:lnTo>
                  <a:lnTo>
                    <a:pt x="7011" y="1012"/>
                  </a:lnTo>
                  <a:lnTo>
                    <a:pt x="6917" y="871"/>
                  </a:lnTo>
                  <a:lnTo>
                    <a:pt x="6799" y="706"/>
                  </a:lnTo>
                  <a:lnTo>
                    <a:pt x="6658" y="565"/>
                  </a:lnTo>
                  <a:lnTo>
                    <a:pt x="6540" y="448"/>
                  </a:lnTo>
                  <a:lnTo>
                    <a:pt x="6375" y="330"/>
                  </a:lnTo>
                  <a:lnTo>
                    <a:pt x="6211" y="236"/>
                  </a:lnTo>
                  <a:lnTo>
                    <a:pt x="6046" y="165"/>
                  </a:lnTo>
                  <a:lnTo>
                    <a:pt x="5858" y="95"/>
                  </a:lnTo>
                  <a:lnTo>
                    <a:pt x="5693" y="48"/>
                  </a:lnTo>
                  <a:lnTo>
                    <a:pt x="5482" y="24"/>
                  </a:lnTo>
                  <a:lnTo>
                    <a:pt x="52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2"/>
            <p:cNvSpPr/>
            <p:nvPr/>
          </p:nvSpPr>
          <p:spPr>
            <a:xfrm>
              <a:off x="261756" y="3901855"/>
              <a:ext cx="274259" cy="40000"/>
            </a:xfrm>
            <a:custGeom>
              <a:avLst/>
              <a:gdLst/>
              <a:ahLst/>
              <a:cxnLst/>
              <a:rect l="l" t="t" r="r" b="b"/>
              <a:pathLst>
                <a:path w="8070" h="1177" extrusionOk="0">
                  <a:moveTo>
                    <a:pt x="142" y="0"/>
                  </a:moveTo>
                  <a:lnTo>
                    <a:pt x="71" y="94"/>
                  </a:lnTo>
                  <a:lnTo>
                    <a:pt x="24" y="212"/>
                  </a:lnTo>
                  <a:lnTo>
                    <a:pt x="0" y="306"/>
                  </a:lnTo>
                  <a:lnTo>
                    <a:pt x="0" y="447"/>
                  </a:lnTo>
                  <a:lnTo>
                    <a:pt x="0" y="588"/>
                  </a:lnTo>
                  <a:lnTo>
                    <a:pt x="47" y="730"/>
                  </a:lnTo>
                  <a:lnTo>
                    <a:pt x="118" y="847"/>
                  </a:lnTo>
                  <a:lnTo>
                    <a:pt x="212" y="965"/>
                  </a:lnTo>
                  <a:lnTo>
                    <a:pt x="330" y="1059"/>
                  </a:lnTo>
                  <a:lnTo>
                    <a:pt x="447" y="1129"/>
                  </a:lnTo>
                  <a:lnTo>
                    <a:pt x="588" y="1153"/>
                  </a:lnTo>
                  <a:lnTo>
                    <a:pt x="730" y="1177"/>
                  </a:lnTo>
                  <a:lnTo>
                    <a:pt x="7316" y="1177"/>
                  </a:lnTo>
                  <a:lnTo>
                    <a:pt x="7481" y="1153"/>
                  </a:lnTo>
                  <a:lnTo>
                    <a:pt x="7622" y="1129"/>
                  </a:lnTo>
                  <a:lnTo>
                    <a:pt x="7740" y="1059"/>
                  </a:lnTo>
                  <a:lnTo>
                    <a:pt x="7858" y="965"/>
                  </a:lnTo>
                  <a:lnTo>
                    <a:pt x="7928" y="847"/>
                  </a:lnTo>
                  <a:lnTo>
                    <a:pt x="7999" y="730"/>
                  </a:lnTo>
                  <a:lnTo>
                    <a:pt x="8046" y="588"/>
                  </a:lnTo>
                  <a:lnTo>
                    <a:pt x="8069" y="447"/>
                  </a:lnTo>
                  <a:lnTo>
                    <a:pt x="8046" y="306"/>
                  </a:lnTo>
                  <a:lnTo>
                    <a:pt x="8022" y="212"/>
                  </a:lnTo>
                  <a:lnTo>
                    <a:pt x="7975" y="94"/>
                  </a:lnTo>
                  <a:lnTo>
                    <a:pt x="7928" y="0"/>
                  </a:lnTo>
                  <a:lnTo>
                    <a:pt x="7810" y="118"/>
                  </a:lnTo>
                  <a:lnTo>
                    <a:pt x="7669" y="212"/>
                  </a:lnTo>
                  <a:lnTo>
                    <a:pt x="7505" y="283"/>
                  </a:lnTo>
                  <a:lnTo>
                    <a:pt x="7316" y="306"/>
                  </a:lnTo>
                  <a:lnTo>
                    <a:pt x="730" y="306"/>
                  </a:lnTo>
                  <a:lnTo>
                    <a:pt x="565" y="283"/>
                  </a:lnTo>
                  <a:lnTo>
                    <a:pt x="400" y="212"/>
                  </a:lnTo>
                  <a:lnTo>
                    <a:pt x="259" y="118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2"/>
            <p:cNvSpPr/>
            <p:nvPr/>
          </p:nvSpPr>
          <p:spPr>
            <a:xfrm>
              <a:off x="235385" y="3771527"/>
              <a:ext cx="326188" cy="195924"/>
            </a:xfrm>
            <a:custGeom>
              <a:avLst/>
              <a:gdLst/>
              <a:ahLst/>
              <a:cxnLst/>
              <a:rect l="l" t="t" r="r" b="b"/>
              <a:pathLst>
                <a:path w="9598" h="5765" extrusionOk="0">
                  <a:moveTo>
                    <a:pt x="6069" y="754"/>
                  </a:moveTo>
                  <a:lnTo>
                    <a:pt x="6258" y="777"/>
                  </a:lnTo>
                  <a:lnTo>
                    <a:pt x="6469" y="801"/>
                  </a:lnTo>
                  <a:lnTo>
                    <a:pt x="6634" y="848"/>
                  </a:lnTo>
                  <a:lnTo>
                    <a:pt x="6822" y="918"/>
                  </a:lnTo>
                  <a:lnTo>
                    <a:pt x="6987" y="989"/>
                  </a:lnTo>
                  <a:lnTo>
                    <a:pt x="7151" y="1083"/>
                  </a:lnTo>
                  <a:lnTo>
                    <a:pt x="7316" y="1201"/>
                  </a:lnTo>
                  <a:lnTo>
                    <a:pt x="7434" y="1318"/>
                  </a:lnTo>
                  <a:lnTo>
                    <a:pt x="7575" y="1459"/>
                  </a:lnTo>
                  <a:lnTo>
                    <a:pt x="7693" y="1624"/>
                  </a:lnTo>
                  <a:lnTo>
                    <a:pt x="7787" y="1765"/>
                  </a:lnTo>
                  <a:lnTo>
                    <a:pt x="7857" y="1953"/>
                  </a:lnTo>
                  <a:lnTo>
                    <a:pt x="7928" y="2118"/>
                  </a:lnTo>
                  <a:lnTo>
                    <a:pt x="7975" y="2306"/>
                  </a:lnTo>
                  <a:lnTo>
                    <a:pt x="7998" y="2494"/>
                  </a:lnTo>
                  <a:lnTo>
                    <a:pt x="8022" y="2706"/>
                  </a:lnTo>
                  <a:lnTo>
                    <a:pt x="7998" y="2918"/>
                  </a:lnTo>
                  <a:lnTo>
                    <a:pt x="7975" y="3130"/>
                  </a:lnTo>
                  <a:lnTo>
                    <a:pt x="7904" y="3341"/>
                  </a:lnTo>
                  <a:lnTo>
                    <a:pt x="7834" y="3529"/>
                  </a:lnTo>
                  <a:lnTo>
                    <a:pt x="8092" y="3529"/>
                  </a:lnTo>
                  <a:lnTo>
                    <a:pt x="8257" y="3553"/>
                  </a:lnTo>
                  <a:lnTo>
                    <a:pt x="8398" y="3577"/>
                  </a:lnTo>
                  <a:lnTo>
                    <a:pt x="8516" y="3647"/>
                  </a:lnTo>
                  <a:lnTo>
                    <a:pt x="8634" y="3741"/>
                  </a:lnTo>
                  <a:lnTo>
                    <a:pt x="8704" y="3859"/>
                  </a:lnTo>
                  <a:lnTo>
                    <a:pt x="8775" y="3976"/>
                  </a:lnTo>
                  <a:lnTo>
                    <a:pt x="8822" y="4118"/>
                  </a:lnTo>
                  <a:lnTo>
                    <a:pt x="8845" y="4282"/>
                  </a:lnTo>
                  <a:lnTo>
                    <a:pt x="8822" y="4423"/>
                  </a:lnTo>
                  <a:lnTo>
                    <a:pt x="8775" y="4565"/>
                  </a:lnTo>
                  <a:lnTo>
                    <a:pt x="8704" y="4682"/>
                  </a:lnTo>
                  <a:lnTo>
                    <a:pt x="8634" y="4800"/>
                  </a:lnTo>
                  <a:lnTo>
                    <a:pt x="8516" y="4894"/>
                  </a:lnTo>
                  <a:lnTo>
                    <a:pt x="8398" y="4964"/>
                  </a:lnTo>
                  <a:lnTo>
                    <a:pt x="8257" y="4988"/>
                  </a:lnTo>
                  <a:lnTo>
                    <a:pt x="8092" y="5012"/>
                  </a:lnTo>
                  <a:lnTo>
                    <a:pt x="1506" y="5012"/>
                  </a:lnTo>
                  <a:lnTo>
                    <a:pt x="1364" y="4988"/>
                  </a:lnTo>
                  <a:lnTo>
                    <a:pt x="1223" y="4964"/>
                  </a:lnTo>
                  <a:lnTo>
                    <a:pt x="1106" y="4894"/>
                  </a:lnTo>
                  <a:lnTo>
                    <a:pt x="988" y="4800"/>
                  </a:lnTo>
                  <a:lnTo>
                    <a:pt x="894" y="4682"/>
                  </a:lnTo>
                  <a:lnTo>
                    <a:pt x="823" y="4565"/>
                  </a:lnTo>
                  <a:lnTo>
                    <a:pt x="776" y="4423"/>
                  </a:lnTo>
                  <a:lnTo>
                    <a:pt x="776" y="4282"/>
                  </a:lnTo>
                  <a:lnTo>
                    <a:pt x="776" y="4118"/>
                  </a:lnTo>
                  <a:lnTo>
                    <a:pt x="823" y="3976"/>
                  </a:lnTo>
                  <a:lnTo>
                    <a:pt x="894" y="3859"/>
                  </a:lnTo>
                  <a:lnTo>
                    <a:pt x="988" y="3741"/>
                  </a:lnTo>
                  <a:lnTo>
                    <a:pt x="1106" y="3647"/>
                  </a:lnTo>
                  <a:lnTo>
                    <a:pt x="1223" y="3577"/>
                  </a:lnTo>
                  <a:lnTo>
                    <a:pt x="1364" y="3553"/>
                  </a:lnTo>
                  <a:lnTo>
                    <a:pt x="1506" y="3529"/>
                  </a:lnTo>
                  <a:lnTo>
                    <a:pt x="1741" y="3529"/>
                  </a:lnTo>
                  <a:lnTo>
                    <a:pt x="1694" y="3271"/>
                  </a:lnTo>
                  <a:lnTo>
                    <a:pt x="1670" y="3012"/>
                  </a:lnTo>
                  <a:lnTo>
                    <a:pt x="1670" y="2847"/>
                  </a:lnTo>
                  <a:lnTo>
                    <a:pt x="1694" y="2683"/>
                  </a:lnTo>
                  <a:lnTo>
                    <a:pt x="1741" y="2518"/>
                  </a:lnTo>
                  <a:lnTo>
                    <a:pt x="1811" y="2377"/>
                  </a:lnTo>
                  <a:lnTo>
                    <a:pt x="1882" y="2212"/>
                  </a:lnTo>
                  <a:lnTo>
                    <a:pt x="1953" y="2071"/>
                  </a:lnTo>
                  <a:lnTo>
                    <a:pt x="2047" y="1953"/>
                  </a:lnTo>
                  <a:lnTo>
                    <a:pt x="2164" y="1836"/>
                  </a:lnTo>
                  <a:lnTo>
                    <a:pt x="2282" y="1718"/>
                  </a:lnTo>
                  <a:lnTo>
                    <a:pt x="2400" y="1624"/>
                  </a:lnTo>
                  <a:lnTo>
                    <a:pt x="2541" y="1553"/>
                  </a:lnTo>
                  <a:lnTo>
                    <a:pt x="2682" y="1483"/>
                  </a:lnTo>
                  <a:lnTo>
                    <a:pt x="2847" y="1412"/>
                  </a:lnTo>
                  <a:lnTo>
                    <a:pt x="3011" y="1365"/>
                  </a:lnTo>
                  <a:lnTo>
                    <a:pt x="3176" y="1342"/>
                  </a:lnTo>
                  <a:lnTo>
                    <a:pt x="3341" y="1342"/>
                  </a:lnTo>
                  <a:lnTo>
                    <a:pt x="3646" y="1365"/>
                  </a:lnTo>
                  <a:lnTo>
                    <a:pt x="3905" y="1436"/>
                  </a:lnTo>
                  <a:lnTo>
                    <a:pt x="4164" y="1553"/>
                  </a:lnTo>
                  <a:lnTo>
                    <a:pt x="4399" y="1718"/>
                  </a:lnTo>
                  <a:lnTo>
                    <a:pt x="4540" y="1506"/>
                  </a:lnTo>
                  <a:lnTo>
                    <a:pt x="4705" y="1318"/>
                  </a:lnTo>
                  <a:lnTo>
                    <a:pt x="4893" y="1154"/>
                  </a:lnTo>
                  <a:lnTo>
                    <a:pt x="5081" y="1012"/>
                  </a:lnTo>
                  <a:lnTo>
                    <a:pt x="5317" y="918"/>
                  </a:lnTo>
                  <a:lnTo>
                    <a:pt x="5552" y="824"/>
                  </a:lnTo>
                  <a:lnTo>
                    <a:pt x="5811" y="777"/>
                  </a:lnTo>
                  <a:lnTo>
                    <a:pt x="6069" y="754"/>
                  </a:lnTo>
                  <a:close/>
                  <a:moveTo>
                    <a:pt x="5811" y="1"/>
                  </a:moveTo>
                  <a:lnTo>
                    <a:pt x="5552" y="48"/>
                  </a:lnTo>
                  <a:lnTo>
                    <a:pt x="5293" y="95"/>
                  </a:lnTo>
                  <a:lnTo>
                    <a:pt x="5058" y="189"/>
                  </a:lnTo>
                  <a:lnTo>
                    <a:pt x="4823" y="307"/>
                  </a:lnTo>
                  <a:lnTo>
                    <a:pt x="4611" y="424"/>
                  </a:lnTo>
                  <a:lnTo>
                    <a:pt x="4399" y="565"/>
                  </a:lnTo>
                  <a:lnTo>
                    <a:pt x="4211" y="730"/>
                  </a:lnTo>
                  <a:lnTo>
                    <a:pt x="3999" y="660"/>
                  </a:lnTo>
                  <a:lnTo>
                    <a:pt x="3788" y="612"/>
                  </a:lnTo>
                  <a:lnTo>
                    <a:pt x="3576" y="589"/>
                  </a:lnTo>
                  <a:lnTo>
                    <a:pt x="3105" y="589"/>
                  </a:lnTo>
                  <a:lnTo>
                    <a:pt x="2870" y="636"/>
                  </a:lnTo>
                  <a:lnTo>
                    <a:pt x="2635" y="683"/>
                  </a:lnTo>
                  <a:lnTo>
                    <a:pt x="2423" y="754"/>
                  </a:lnTo>
                  <a:lnTo>
                    <a:pt x="2211" y="848"/>
                  </a:lnTo>
                  <a:lnTo>
                    <a:pt x="2023" y="965"/>
                  </a:lnTo>
                  <a:lnTo>
                    <a:pt x="1835" y="1106"/>
                  </a:lnTo>
                  <a:lnTo>
                    <a:pt x="1670" y="1248"/>
                  </a:lnTo>
                  <a:lnTo>
                    <a:pt x="1506" y="1412"/>
                  </a:lnTo>
                  <a:lnTo>
                    <a:pt x="1364" y="1600"/>
                  </a:lnTo>
                  <a:lnTo>
                    <a:pt x="1247" y="1789"/>
                  </a:lnTo>
                  <a:lnTo>
                    <a:pt x="1129" y="2000"/>
                  </a:lnTo>
                  <a:lnTo>
                    <a:pt x="1059" y="2212"/>
                  </a:lnTo>
                  <a:lnTo>
                    <a:pt x="988" y="2424"/>
                  </a:lnTo>
                  <a:lnTo>
                    <a:pt x="941" y="2659"/>
                  </a:lnTo>
                  <a:lnTo>
                    <a:pt x="918" y="2894"/>
                  </a:lnTo>
                  <a:lnTo>
                    <a:pt x="729" y="2988"/>
                  </a:lnTo>
                  <a:lnTo>
                    <a:pt x="541" y="3130"/>
                  </a:lnTo>
                  <a:lnTo>
                    <a:pt x="400" y="3271"/>
                  </a:lnTo>
                  <a:lnTo>
                    <a:pt x="259" y="3435"/>
                  </a:lnTo>
                  <a:lnTo>
                    <a:pt x="165" y="3624"/>
                  </a:lnTo>
                  <a:lnTo>
                    <a:pt x="71" y="3835"/>
                  </a:lnTo>
                  <a:lnTo>
                    <a:pt x="24" y="4047"/>
                  </a:lnTo>
                  <a:lnTo>
                    <a:pt x="0" y="4282"/>
                  </a:lnTo>
                  <a:lnTo>
                    <a:pt x="24" y="4423"/>
                  </a:lnTo>
                  <a:lnTo>
                    <a:pt x="47" y="4565"/>
                  </a:lnTo>
                  <a:lnTo>
                    <a:pt x="71" y="4729"/>
                  </a:lnTo>
                  <a:lnTo>
                    <a:pt x="118" y="4847"/>
                  </a:lnTo>
                  <a:lnTo>
                    <a:pt x="188" y="4988"/>
                  </a:lnTo>
                  <a:lnTo>
                    <a:pt x="259" y="5106"/>
                  </a:lnTo>
                  <a:lnTo>
                    <a:pt x="447" y="5341"/>
                  </a:lnTo>
                  <a:lnTo>
                    <a:pt x="682" y="5529"/>
                  </a:lnTo>
                  <a:lnTo>
                    <a:pt x="800" y="5600"/>
                  </a:lnTo>
                  <a:lnTo>
                    <a:pt x="918" y="5647"/>
                  </a:lnTo>
                  <a:lnTo>
                    <a:pt x="1059" y="5717"/>
                  </a:lnTo>
                  <a:lnTo>
                    <a:pt x="1200" y="5741"/>
                  </a:lnTo>
                  <a:lnTo>
                    <a:pt x="1364" y="5764"/>
                  </a:lnTo>
                  <a:lnTo>
                    <a:pt x="8257" y="5764"/>
                  </a:lnTo>
                  <a:lnTo>
                    <a:pt x="8398" y="5741"/>
                  </a:lnTo>
                  <a:lnTo>
                    <a:pt x="8539" y="5717"/>
                  </a:lnTo>
                  <a:lnTo>
                    <a:pt x="8681" y="5647"/>
                  </a:lnTo>
                  <a:lnTo>
                    <a:pt x="8822" y="5600"/>
                  </a:lnTo>
                  <a:lnTo>
                    <a:pt x="8939" y="5529"/>
                  </a:lnTo>
                  <a:lnTo>
                    <a:pt x="9151" y="5341"/>
                  </a:lnTo>
                  <a:lnTo>
                    <a:pt x="9339" y="5106"/>
                  </a:lnTo>
                  <a:lnTo>
                    <a:pt x="9410" y="4988"/>
                  </a:lnTo>
                  <a:lnTo>
                    <a:pt x="9480" y="4847"/>
                  </a:lnTo>
                  <a:lnTo>
                    <a:pt x="9527" y="4729"/>
                  </a:lnTo>
                  <a:lnTo>
                    <a:pt x="9574" y="4565"/>
                  </a:lnTo>
                  <a:lnTo>
                    <a:pt x="9598" y="4423"/>
                  </a:lnTo>
                  <a:lnTo>
                    <a:pt x="9598" y="4282"/>
                  </a:lnTo>
                  <a:lnTo>
                    <a:pt x="9598" y="4047"/>
                  </a:lnTo>
                  <a:lnTo>
                    <a:pt x="9551" y="3835"/>
                  </a:lnTo>
                  <a:lnTo>
                    <a:pt x="9480" y="3647"/>
                  </a:lnTo>
                  <a:lnTo>
                    <a:pt x="9363" y="3459"/>
                  </a:lnTo>
                  <a:lnTo>
                    <a:pt x="9245" y="3294"/>
                  </a:lnTo>
                  <a:lnTo>
                    <a:pt x="9104" y="3153"/>
                  </a:lnTo>
                  <a:lnTo>
                    <a:pt x="8939" y="3035"/>
                  </a:lnTo>
                  <a:lnTo>
                    <a:pt x="8775" y="2918"/>
                  </a:lnTo>
                  <a:lnTo>
                    <a:pt x="8775" y="2706"/>
                  </a:lnTo>
                  <a:lnTo>
                    <a:pt x="8751" y="2424"/>
                  </a:lnTo>
                  <a:lnTo>
                    <a:pt x="8728" y="2165"/>
                  </a:lnTo>
                  <a:lnTo>
                    <a:pt x="8657" y="1906"/>
                  </a:lnTo>
                  <a:lnTo>
                    <a:pt x="8563" y="1648"/>
                  </a:lnTo>
                  <a:lnTo>
                    <a:pt x="8445" y="1412"/>
                  </a:lnTo>
                  <a:lnTo>
                    <a:pt x="8304" y="1201"/>
                  </a:lnTo>
                  <a:lnTo>
                    <a:pt x="8163" y="989"/>
                  </a:lnTo>
                  <a:lnTo>
                    <a:pt x="7975" y="777"/>
                  </a:lnTo>
                  <a:lnTo>
                    <a:pt x="7787" y="612"/>
                  </a:lnTo>
                  <a:lnTo>
                    <a:pt x="7575" y="448"/>
                  </a:lnTo>
                  <a:lnTo>
                    <a:pt x="7363" y="330"/>
                  </a:lnTo>
                  <a:lnTo>
                    <a:pt x="7128" y="213"/>
                  </a:lnTo>
                  <a:lnTo>
                    <a:pt x="6869" y="118"/>
                  </a:lnTo>
                  <a:lnTo>
                    <a:pt x="6610" y="48"/>
                  </a:lnTo>
                  <a:lnTo>
                    <a:pt x="6352" y="1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2"/>
            <p:cNvSpPr/>
            <p:nvPr/>
          </p:nvSpPr>
          <p:spPr>
            <a:xfrm>
              <a:off x="261756" y="3797117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fill="none" extrusionOk="0">
                  <a:moveTo>
                    <a:pt x="5293" y="1"/>
                  </a:moveTo>
                  <a:lnTo>
                    <a:pt x="5293" y="1"/>
                  </a:lnTo>
                  <a:lnTo>
                    <a:pt x="5482" y="24"/>
                  </a:lnTo>
                  <a:lnTo>
                    <a:pt x="5693" y="48"/>
                  </a:lnTo>
                  <a:lnTo>
                    <a:pt x="5858" y="95"/>
                  </a:lnTo>
                  <a:lnTo>
                    <a:pt x="6046" y="165"/>
                  </a:lnTo>
                  <a:lnTo>
                    <a:pt x="6211" y="236"/>
                  </a:lnTo>
                  <a:lnTo>
                    <a:pt x="6375" y="330"/>
                  </a:lnTo>
                  <a:lnTo>
                    <a:pt x="6540" y="448"/>
                  </a:lnTo>
                  <a:lnTo>
                    <a:pt x="6658" y="565"/>
                  </a:lnTo>
                  <a:lnTo>
                    <a:pt x="6799" y="706"/>
                  </a:lnTo>
                  <a:lnTo>
                    <a:pt x="6917" y="871"/>
                  </a:lnTo>
                  <a:lnTo>
                    <a:pt x="7011" y="1012"/>
                  </a:lnTo>
                  <a:lnTo>
                    <a:pt x="7081" y="1200"/>
                  </a:lnTo>
                  <a:lnTo>
                    <a:pt x="7152" y="1365"/>
                  </a:lnTo>
                  <a:lnTo>
                    <a:pt x="7199" y="1553"/>
                  </a:lnTo>
                  <a:lnTo>
                    <a:pt x="7222" y="1741"/>
                  </a:lnTo>
                  <a:lnTo>
                    <a:pt x="7246" y="1953"/>
                  </a:lnTo>
                  <a:lnTo>
                    <a:pt x="7246" y="1953"/>
                  </a:lnTo>
                  <a:lnTo>
                    <a:pt x="7222" y="2165"/>
                  </a:lnTo>
                  <a:lnTo>
                    <a:pt x="7199" y="2377"/>
                  </a:lnTo>
                  <a:lnTo>
                    <a:pt x="7128" y="2588"/>
                  </a:lnTo>
                  <a:lnTo>
                    <a:pt x="7058" y="2776"/>
                  </a:lnTo>
                  <a:lnTo>
                    <a:pt x="7316" y="2776"/>
                  </a:lnTo>
                  <a:lnTo>
                    <a:pt x="7316" y="2776"/>
                  </a:lnTo>
                  <a:lnTo>
                    <a:pt x="7481" y="2800"/>
                  </a:lnTo>
                  <a:lnTo>
                    <a:pt x="7622" y="2824"/>
                  </a:lnTo>
                  <a:lnTo>
                    <a:pt x="7740" y="2894"/>
                  </a:lnTo>
                  <a:lnTo>
                    <a:pt x="7858" y="2988"/>
                  </a:lnTo>
                  <a:lnTo>
                    <a:pt x="7928" y="3106"/>
                  </a:lnTo>
                  <a:lnTo>
                    <a:pt x="7999" y="3223"/>
                  </a:lnTo>
                  <a:lnTo>
                    <a:pt x="8046" y="3365"/>
                  </a:lnTo>
                  <a:lnTo>
                    <a:pt x="8069" y="3529"/>
                  </a:lnTo>
                  <a:lnTo>
                    <a:pt x="8069" y="3529"/>
                  </a:lnTo>
                  <a:lnTo>
                    <a:pt x="8046" y="3670"/>
                  </a:lnTo>
                  <a:lnTo>
                    <a:pt x="7999" y="3812"/>
                  </a:lnTo>
                  <a:lnTo>
                    <a:pt x="7928" y="3929"/>
                  </a:lnTo>
                  <a:lnTo>
                    <a:pt x="7858" y="4047"/>
                  </a:lnTo>
                  <a:lnTo>
                    <a:pt x="7740" y="4141"/>
                  </a:lnTo>
                  <a:lnTo>
                    <a:pt x="7622" y="4211"/>
                  </a:lnTo>
                  <a:lnTo>
                    <a:pt x="7481" y="4235"/>
                  </a:lnTo>
                  <a:lnTo>
                    <a:pt x="7316" y="4259"/>
                  </a:lnTo>
                  <a:lnTo>
                    <a:pt x="730" y="4259"/>
                  </a:lnTo>
                  <a:lnTo>
                    <a:pt x="730" y="4259"/>
                  </a:lnTo>
                  <a:lnTo>
                    <a:pt x="588" y="4235"/>
                  </a:lnTo>
                  <a:lnTo>
                    <a:pt x="447" y="4211"/>
                  </a:lnTo>
                  <a:lnTo>
                    <a:pt x="330" y="4141"/>
                  </a:lnTo>
                  <a:lnTo>
                    <a:pt x="212" y="4047"/>
                  </a:lnTo>
                  <a:lnTo>
                    <a:pt x="118" y="3929"/>
                  </a:lnTo>
                  <a:lnTo>
                    <a:pt x="47" y="3812"/>
                  </a:lnTo>
                  <a:lnTo>
                    <a:pt x="0" y="3670"/>
                  </a:lnTo>
                  <a:lnTo>
                    <a:pt x="0" y="3529"/>
                  </a:lnTo>
                  <a:lnTo>
                    <a:pt x="0" y="3529"/>
                  </a:lnTo>
                  <a:lnTo>
                    <a:pt x="0" y="3365"/>
                  </a:lnTo>
                  <a:lnTo>
                    <a:pt x="47" y="3223"/>
                  </a:lnTo>
                  <a:lnTo>
                    <a:pt x="118" y="3106"/>
                  </a:lnTo>
                  <a:lnTo>
                    <a:pt x="212" y="2988"/>
                  </a:lnTo>
                  <a:lnTo>
                    <a:pt x="330" y="2894"/>
                  </a:lnTo>
                  <a:lnTo>
                    <a:pt x="447" y="2824"/>
                  </a:lnTo>
                  <a:lnTo>
                    <a:pt x="588" y="2800"/>
                  </a:lnTo>
                  <a:lnTo>
                    <a:pt x="730" y="2776"/>
                  </a:lnTo>
                  <a:lnTo>
                    <a:pt x="965" y="2776"/>
                  </a:lnTo>
                  <a:lnTo>
                    <a:pt x="965" y="2776"/>
                  </a:lnTo>
                  <a:lnTo>
                    <a:pt x="918" y="2518"/>
                  </a:lnTo>
                  <a:lnTo>
                    <a:pt x="894" y="2259"/>
                  </a:lnTo>
                  <a:lnTo>
                    <a:pt x="894" y="2259"/>
                  </a:lnTo>
                  <a:lnTo>
                    <a:pt x="894" y="2094"/>
                  </a:lnTo>
                  <a:lnTo>
                    <a:pt x="918" y="1930"/>
                  </a:lnTo>
                  <a:lnTo>
                    <a:pt x="965" y="1765"/>
                  </a:lnTo>
                  <a:lnTo>
                    <a:pt x="1035" y="1624"/>
                  </a:lnTo>
                  <a:lnTo>
                    <a:pt x="1106" y="1459"/>
                  </a:lnTo>
                  <a:lnTo>
                    <a:pt x="1177" y="1318"/>
                  </a:lnTo>
                  <a:lnTo>
                    <a:pt x="1271" y="1200"/>
                  </a:lnTo>
                  <a:lnTo>
                    <a:pt x="1388" y="1083"/>
                  </a:lnTo>
                  <a:lnTo>
                    <a:pt x="1506" y="965"/>
                  </a:lnTo>
                  <a:lnTo>
                    <a:pt x="1624" y="871"/>
                  </a:lnTo>
                  <a:lnTo>
                    <a:pt x="1765" y="800"/>
                  </a:lnTo>
                  <a:lnTo>
                    <a:pt x="1906" y="730"/>
                  </a:lnTo>
                  <a:lnTo>
                    <a:pt x="2071" y="659"/>
                  </a:lnTo>
                  <a:lnTo>
                    <a:pt x="2235" y="612"/>
                  </a:lnTo>
                  <a:lnTo>
                    <a:pt x="2400" y="589"/>
                  </a:lnTo>
                  <a:lnTo>
                    <a:pt x="2565" y="589"/>
                  </a:lnTo>
                  <a:lnTo>
                    <a:pt x="2565" y="589"/>
                  </a:lnTo>
                  <a:lnTo>
                    <a:pt x="2870" y="612"/>
                  </a:lnTo>
                  <a:lnTo>
                    <a:pt x="3129" y="683"/>
                  </a:lnTo>
                  <a:lnTo>
                    <a:pt x="3388" y="800"/>
                  </a:lnTo>
                  <a:lnTo>
                    <a:pt x="3623" y="965"/>
                  </a:lnTo>
                  <a:lnTo>
                    <a:pt x="3623" y="965"/>
                  </a:lnTo>
                  <a:lnTo>
                    <a:pt x="3764" y="753"/>
                  </a:lnTo>
                  <a:lnTo>
                    <a:pt x="3929" y="565"/>
                  </a:lnTo>
                  <a:lnTo>
                    <a:pt x="4117" y="401"/>
                  </a:lnTo>
                  <a:lnTo>
                    <a:pt x="4305" y="259"/>
                  </a:lnTo>
                  <a:lnTo>
                    <a:pt x="4541" y="165"/>
                  </a:lnTo>
                  <a:lnTo>
                    <a:pt x="4776" y="71"/>
                  </a:lnTo>
                  <a:lnTo>
                    <a:pt x="5035" y="24"/>
                  </a:lnTo>
                  <a:lnTo>
                    <a:pt x="529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2"/>
            <p:cNvSpPr/>
            <p:nvPr/>
          </p:nvSpPr>
          <p:spPr>
            <a:xfrm>
              <a:off x="235385" y="3771527"/>
              <a:ext cx="326188" cy="195924"/>
            </a:xfrm>
            <a:custGeom>
              <a:avLst/>
              <a:gdLst/>
              <a:ahLst/>
              <a:cxnLst/>
              <a:rect l="l" t="t" r="r" b="b"/>
              <a:pathLst>
                <a:path w="9598" h="5765" fill="none" extrusionOk="0">
                  <a:moveTo>
                    <a:pt x="6069" y="1"/>
                  </a:moveTo>
                  <a:lnTo>
                    <a:pt x="6069" y="1"/>
                  </a:lnTo>
                  <a:lnTo>
                    <a:pt x="5811" y="1"/>
                  </a:lnTo>
                  <a:lnTo>
                    <a:pt x="5552" y="48"/>
                  </a:lnTo>
                  <a:lnTo>
                    <a:pt x="5293" y="95"/>
                  </a:lnTo>
                  <a:lnTo>
                    <a:pt x="5058" y="189"/>
                  </a:lnTo>
                  <a:lnTo>
                    <a:pt x="4823" y="307"/>
                  </a:lnTo>
                  <a:lnTo>
                    <a:pt x="4611" y="424"/>
                  </a:lnTo>
                  <a:lnTo>
                    <a:pt x="4399" y="565"/>
                  </a:lnTo>
                  <a:lnTo>
                    <a:pt x="4211" y="730"/>
                  </a:lnTo>
                  <a:lnTo>
                    <a:pt x="4211" y="730"/>
                  </a:lnTo>
                  <a:lnTo>
                    <a:pt x="3999" y="660"/>
                  </a:lnTo>
                  <a:lnTo>
                    <a:pt x="3788" y="612"/>
                  </a:lnTo>
                  <a:lnTo>
                    <a:pt x="3576" y="589"/>
                  </a:lnTo>
                  <a:lnTo>
                    <a:pt x="3341" y="589"/>
                  </a:lnTo>
                  <a:lnTo>
                    <a:pt x="3341" y="589"/>
                  </a:lnTo>
                  <a:lnTo>
                    <a:pt x="3105" y="589"/>
                  </a:lnTo>
                  <a:lnTo>
                    <a:pt x="2870" y="636"/>
                  </a:lnTo>
                  <a:lnTo>
                    <a:pt x="2635" y="683"/>
                  </a:lnTo>
                  <a:lnTo>
                    <a:pt x="2423" y="754"/>
                  </a:lnTo>
                  <a:lnTo>
                    <a:pt x="2211" y="848"/>
                  </a:lnTo>
                  <a:lnTo>
                    <a:pt x="2023" y="965"/>
                  </a:lnTo>
                  <a:lnTo>
                    <a:pt x="1835" y="1106"/>
                  </a:lnTo>
                  <a:lnTo>
                    <a:pt x="1670" y="1248"/>
                  </a:lnTo>
                  <a:lnTo>
                    <a:pt x="1506" y="1412"/>
                  </a:lnTo>
                  <a:lnTo>
                    <a:pt x="1364" y="1600"/>
                  </a:lnTo>
                  <a:lnTo>
                    <a:pt x="1247" y="1789"/>
                  </a:lnTo>
                  <a:lnTo>
                    <a:pt x="1129" y="2000"/>
                  </a:lnTo>
                  <a:lnTo>
                    <a:pt x="1059" y="2212"/>
                  </a:lnTo>
                  <a:lnTo>
                    <a:pt x="988" y="2424"/>
                  </a:lnTo>
                  <a:lnTo>
                    <a:pt x="941" y="2659"/>
                  </a:lnTo>
                  <a:lnTo>
                    <a:pt x="918" y="2894"/>
                  </a:lnTo>
                  <a:lnTo>
                    <a:pt x="918" y="2894"/>
                  </a:lnTo>
                  <a:lnTo>
                    <a:pt x="729" y="2988"/>
                  </a:lnTo>
                  <a:lnTo>
                    <a:pt x="541" y="3130"/>
                  </a:lnTo>
                  <a:lnTo>
                    <a:pt x="400" y="3271"/>
                  </a:lnTo>
                  <a:lnTo>
                    <a:pt x="259" y="3435"/>
                  </a:lnTo>
                  <a:lnTo>
                    <a:pt x="165" y="3624"/>
                  </a:lnTo>
                  <a:lnTo>
                    <a:pt x="71" y="3835"/>
                  </a:lnTo>
                  <a:lnTo>
                    <a:pt x="24" y="4047"/>
                  </a:lnTo>
                  <a:lnTo>
                    <a:pt x="0" y="4282"/>
                  </a:lnTo>
                  <a:lnTo>
                    <a:pt x="0" y="4282"/>
                  </a:lnTo>
                  <a:lnTo>
                    <a:pt x="24" y="4423"/>
                  </a:lnTo>
                  <a:lnTo>
                    <a:pt x="47" y="4565"/>
                  </a:lnTo>
                  <a:lnTo>
                    <a:pt x="71" y="4729"/>
                  </a:lnTo>
                  <a:lnTo>
                    <a:pt x="118" y="4847"/>
                  </a:lnTo>
                  <a:lnTo>
                    <a:pt x="188" y="4988"/>
                  </a:lnTo>
                  <a:lnTo>
                    <a:pt x="259" y="5106"/>
                  </a:lnTo>
                  <a:lnTo>
                    <a:pt x="447" y="5341"/>
                  </a:lnTo>
                  <a:lnTo>
                    <a:pt x="682" y="5529"/>
                  </a:lnTo>
                  <a:lnTo>
                    <a:pt x="800" y="5600"/>
                  </a:lnTo>
                  <a:lnTo>
                    <a:pt x="918" y="5647"/>
                  </a:lnTo>
                  <a:lnTo>
                    <a:pt x="1059" y="5717"/>
                  </a:lnTo>
                  <a:lnTo>
                    <a:pt x="1200" y="5741"/>
                  </a:lnTo>
                  <a:lnTo>
                    <a:pt x="1364" y="5764"/>
                  </a:lnTo>
                  <a:lnTo>
                    <a:pt x="1506" y="5764"/>
                  </a:lnTo>
                  <a:lnTo>
                    <a:pt x="8092" y="5764"/>
                  </a:lnTo>
                  <a:lnTo>
                    <a:pt x="8092" y="5764"/>
                  </a:lnTo>
                  <a:lnTo>
                    <a:pt x="8257" y="5764"/>
                  </a:lnTo>
                  <a:lnTo>
                    <a:pt x="8398" y="5741"/>
                  </a:lnTo>
                  <a:lnTo>
                    <a:pt x="8539" y="5717"/>
                  </a:lnTo>
                  <a:lnTo>
                    <a:pt x="8681" y="5647"/>
                  </a:lnTo>
                  <a:lnTo>
                    <a:pt x="8822" y="5600"/>
                  </a:lnTo>
                  <a:lnTo>
                    <a:pt x="8939" y="5529"/>
                  </a:lnTo>
                  <a:lnTo>
                    <a:pt x="9151" y="5341"/>
                  </a:lnTo>
                  <a:lnTo>
                    <a:pt x="9339" y="5106"/>
                  </a:lnTo>
                  <a:lnTo>
                    <a:pt x="9410" y="4988"/>
                  </a:lnTo>
                  <a:lnTo>
                    <a:pt x="9480" y="4847"/>
                  </a:lnTo>
                  <a:lnTo>
                    <a:pt x="9527" y="4729"/>
                  </a:lnTo>
                  <a:lnTo>
                    <a:pt x="9574" y="4565"/>
                  </a:lnTo>
                  <a:lnTo>
                    <a:pt x="9598" y="4423"/>
                  </a:lnTo>
                  <a:lnTo>
                    <a:pt x="9598" y="4282"/>
                  </a:lnTo>
                  <a:lnTo>
                    <a:pt x="9598" y="4282"/>
                  </a:lnTo>
                  <a:lnTo>
                    <a:pt x="9598" y="4047"/>
                  </a:lnTo>
                  <a:lnTo>
                    <a:pt x="9551" y="3835"/>
                  </a:lnTo>
                  <a:lnTo>
                    <a:pt x="9480" y="3647"/>
                  </a:lnTo>
                  <a:lnTo>
                    <a:pt x="9363" y="3459"/>
                  </a:lnTo>
                  <a:lnTo>
                    <a:pt x="9245" y="3294"/>
                  </a:lnTo>
                  <a:lnTo>
                    <a:pt x="9104" y="3153"/>
                  </a:lnTo>
                  <a:lnTo>
                    <a:pt x="8939" y="3035"/>
                  </a:lnTo>
                  <a:lnTo>
                    <a:pt x="8775" y="2918"/>
                  </a:lnTo>
                  <a:lnTo>
                    <a:pt x="8775" y="2918"/>
                  </a:lnTo>
                  <a:lnTo>
                    <a:pt x="8775" y="2706"/>
                  </a:lnTo>
                  <a:lnTo>
                    <a:pt x="8775" y="2706"/>
                  </a:lnTo>
                  <a:lnTo>
                    <a:pt x="8751" y="2424"/>
                  </a:lnTo>
                  <a:lnTo>
                    <a:pt x="8728" y="2165"/>
                  </a:lnTo>
                  <a:lnTo>
                    <a:pt x="8657" y="1906"/>
                  </a:lnTo>
                  <a:lnTo>
                    <a:pt x="8563" y="1648"/>
                  </a:lnTo>
                  <a:lnTo>
                    <a:pt x="8445" y="1412"/>
                  </a:lnTo>
                  <a:lnTo>
                    <a:pt x="8304" y="1201"/>
                  </a:lnTo>
                  <a:lnTo>
                    <a:pt x="8163" y="989"/>
                  </a:lnTo>
                  <a:lnTo>
                    <a:pt x="7975" y="777"/>
                  </a:lnTo>
                  <a:lnTo>
                    <a:pt x="7787" y="612"/>
                  </a:lnTo>
                  <a:lnTo>
                    <a:pt x="7575" y="448"/>
                  </a:lnTo>
                  <a:lnTo>
                    <a:pt x="7363" y="330"/>
                  </a:lnTo>
                  <a:lnTo>
                    <a:pt x="7128" y="213"/>
                  </a:lnTo>
                  <a:lnTo>
                    <a:pt x="6869" y="118"/>
                  </a:lnTo>
                  <a:lnTo>
                    <a:pt x="6610" y="48"/>
                  </a:lnTo>
                  <a:lnTo>
                    <a:pt x="6352" y="1"/>
                  </a:lnTo>
                  <a:lnTo>
                    <a:pt x="6069" y="1"/>
                  </a:lnTo>
                  <a:lnTo>
                    <a:pt x="606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79" name="Google Shape;379;p22"/>
          <p:cNvSpPr/>
          <p:nvPr/>
        </p:nvSpPr>
        <p:spPr>
          <a:xfrm>
            <a:off x="1178664" y="3917375"/>
            <a:ext cx="538279" cy="548752"/>
          </a:xfrm>
          <a:custGeom>
            <a:avLst/>
            <a:gdLst/>
            <a:ahLst/>
            <a:cxnLst/>
            <a:rect l="l" t="t" r="r" b="b"/>
            <a:pathLst>
              <a:path w="6188" h="6188" extrusionOk="0">
                <a:moveTo>
                  <a:pt x="2777" y="1"/>
                </a:moveTo>
                <a:lnTo>
                  <a:pt x="2471" y="48"/>
                </a:lnTo>
                <a:lnTo>
                  <a:pt x="2189" y="118"/>
                </a:lnTo>
                <a:lnTo>
                  <a:pt x="1906" y="236"/>
                </a:lnTo>
                <a:lnTo>
                  <a:pt x="1624" y="354"/>
                </a:lnTo>
                <a:lnTo>
                  <a:pt x="1365" y="518"/>
                </a:lnTo>
                <a:lnTo>
                  <a:pt x="1130" y="706"/>
                </a:lnTo>
                <a:lnTo>
                  <a:pt x="918" y="895"/>
                </a:lnTo>
                <a:lnTo>
                  <a:pt x="707" y="1106"/>
                </a:lnTo>
                <a:lnTo>
                  <a:pt x="542" y="1365"/>
                </a:lnTo>
                <a:lnTo>
                  <a:pt x="377" y="1600"/>
                </a:lnTo>
                <a:lnTo>
                  <a:pt x="236" y="1883"/>
                </a:lnTo>
                <a:lnTo>
                  <a:pt x="142" y="2165"/>
                </a:lnTo>
                <a:lnTo>
                  <a:pt x="71" y="2471"/>
                </a:lnTo>
                <a:lnTo>
                  <a:pt x="24" y="2777"/>
                </a:lnTo>
                <a:lnTo>
                  <a:pt x="1" y="3082"/>
                </a:lnTo>
                <a:lnTo>
                  <a:pt x="24" y="3412"/>
                </a:lnTo>
                <a:lnTo>
                  <a:pt x="71" y="3718"/>
                </a:lnTo>
                <a:lnTo>
                  <a:pt x="142" y="4000"/>
                </a:lnTo>
                <a:lnTo>
                  <a:pt x="236" y="4282"/>
                </a:lnTo>
                <a:lnTo>
                  <a:pt x="377" y="4564"/>
                </a:lnTo>
                <a:lnTo>
                  <a:pt x="542" y="4823"/>
                </a:lnTo>
                <a:lnTo>
                  <a:pt x="707" y="5058"/>
                </a:lnTo>
                <a:lnTo>
                  <a:pt x="918" y="5270"/>
                </a:lnTo>
                <a:lnTo>
                  <a:pt x="1130" y="5482"/>
                </a:lnTo>
                <a:lnTo>
                  <a:pt x="1365" y="5647"/>
                </a:lnTo>
                <a:lnTo>
                  <a:pt x="1624" y="5811"/>
                </a:lnTo>
                <a:lnTo>
                  <a:pt x="1906" y="5929"/>
                </a:lnTo>
                <a:lnTo>
                  <a:pt x="2189" y="6046"/>
                </a:lnTo>
                <a:lnTo>
                  <a:pt x="2471" y="6117"/>
                </a:lnTo>
                <a:lnTo>
                  <a:pt x="2777" y="6164"/>
                </a:lnTo>
                <a:lnTo>
                  <a:pt x="3106" y="6188"/>
                </a:lnTo>
                <a:lnTo>
                  <a:pt x="3412" y="6164"/>
                </a:lnTo>
                <a:lnTo>
                  <a:pt x="3718" y="6117"/>
                </a:lnTo>
                <a:lnTo>
                  <a:pt x="4024" y="6046"/>
                </a:lnTo>
                <a:lnTo>
                  <a:pt x="4306" y="5929"/>
                </a:lnTo>
                <a:lnTo>
                  <a:pt x="4565" y="5811"/>
                </a:lnTo>
                <a:lnTo>
                  <a:pt x="4823" y="5647"/>
                </a:lnTo>
                <a:lnTo>
                  <a:pt x="5059" y="5482"/>
                </a:lnTo>
                <a:lnTo>
                  <a:pt x="5294" y="5270"/>
                </a:lnTo>
                <a:lnTo>
                  <a:pt x="5482" y="5058"/>
                </a:lnTo>
                <a:lnTo>
                  <a:pt x="5670" y="4823"/>
                </a:lnTo>
                <a:lnTo>
                  <a:pt x="5811" y="4564"/>
                </a:lnTo>
                <a:lnTo>
                  <a:pt x="5953" y="4282"/>
                </a:lnTo>
                <a:lnTo>
                  <a:pt x="6047" y="4000"/>
                </a:lnTo>
                <a:lnTo>
                  <a:pt x="6141" y="3718"/>
                </a:lnTo>
                <a:lnTo>
                  <a:pt x="6188" y="3412"/>
                </a:lnTo>
                <a:lnTo>
                  <a:pt x="6188" y="3082"/>
                </a:lnTo>
                <a:lnTo>
                  <a:pt x="6188" y="2777"/>
                </a:lnTo>
                <a:lnTo>
                  <a:pt x="6141" y="2471"/>
                </a:lnTo>
                <a:lnTo>
                  <a:pt x="6047" y="2165"/>
                </a:lnTo>
                <a:lnTo>
                  <a:pt x="5953" y="1883"/>
                </a:lnTo>
                <a:lnTo>
                  <a:pt x="5811" y="1600"/>
                </a:lnTo>
                <a:lnTo>
                  <a:pt x="5670" y="1365"/>
                </a:lnTo>
                <a:lnTo>
                  <a:pt x="5482" y="1106"/>
                </a:lnTo>
                <a:lnTo>
                  <a:pt x="5294" y="895"/>
                </a:lnTo>
                <a:lnTo>
                  <a:pt x="5059" y="706"/>
                </a:lnTo>
                <a:lnTo>
                  <a:pt x="4823" y="518"/>
                </a:lnTo>
                <a:lnTo>
                  <a:pt x="4565" y="354"/>
                </a:lnTo>
                <a:lnTo>
                  <a:pt x="4306" y="236"/>
                </a:lnTo>
                <a:lnTo>
                  <a:pt x="4024" y="118"/>
                </a:lnTo>
                <a:lnTo>
                  <a:pt x="3718" y="48"/>
                </a:lnTo>
                <a:lnTo>
                  <a:pt x="3412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0" name="Google Shape;380;p22"/>
          <p:cNvSpPr/>
          <p:nvPr/>
        </p:nvSpPr>
        <p:spPr>
          <a:xfrm>
            <a:off x="1468824" y="136223"/>
            <a:ext cx="222821" cy="225795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1" name="Google Shape;381;p22"/>
          <p:cNvSpPr/>
          <p:nvPr/>
        </p:nvSpPr>
        <p:spPr>
          <a:xfrm>
            <a:off x="2668556" y="4692264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2" name="Google Shape;382;p22"/>
          <p:cNvSpPr/>
          <p:nvPr/>
        </p:nvSpPr>
        <p:spPr>
          <a:xfrm>
            <a:off x="8014308" y="4124651"/>
            <a:ext cx="406293" cy="412203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83" name="Google Shape;383;p22"/>
          <p:cNvGrpSpPr/>
          <p:nvPr/>
        </p:nvGrpSpPr>
        <p:grpSpPr>
          <a:xfrm flipH="1">
            <a:off x="5255344" y="513318"/>
            <a:ext cx="414914" cy="138323"/>
            <a:chOff x="588715" y="3306255"/>
            <a:chExt cx="307048" cy="102363"/>
          </a:xfrm>
        </p:grpSpPr>
        <p:sp>
          <p:nvSpPr>
            <p:cNvPr id="384" name="Google Shape;384;p22"/>
            <p:cNvSpPr/>
            <p:nvPr/>
          </p:nvSpPr>
          <p:spPr>
            <a:xfrm>
              <a:off x="615120" y="3331845"/>
              <a:ext cx="144742" cy="50400"/>
            </a:xfrm>
            <a:custGeom>
              <a:avLst/>
              <a:gdLst/>
              <a:ahLst/>
              <a:cxnLst/>
              <a:rect l="l" t="t" r="r" b="b"/>
              <a:pathLst>
                <a:path w="4259" h="1483" extrusionOk="0">
                  <a:moveTo>
                    <a:pt x="729" y="0"/>
                  </a:moveTo>
                  <a:lnTo>
                    <a:pt x="588" y="24"/>
                  </a:lnTo>
                  <a:lnTo>
                    <a:pt x="447" y="71"/>
                  </a:lnTo>
                  <a:lnTo>
                    <a:pt x="329" y="142"/>
                  </a:lnTo>
                  <a:lnTo>
                    <a:pt x="212" y="212"/>
                  </a:lnTo>
                  <a:lnTo>
                    <a:pt x="141" y="306"/>
                  </a:lnTo>
                  <a:lnTo>
                    <a:pt x="71" y="424"/>
                  </a:lnTo>
                  <a:lnTo>
                    <a:pt x="24" y="589"/>
                  </a:lnTo>
                  <a:lnTo>
                    <a:pt x="0" y="753"/>
                  </a:lnTo>
                  <a:lnTo>
                    <a:pt x="0" y="894"/>
                  </a:lnTo>
                  <a:lnTo>
                    <a:pt x="47" y="1036"/>
                  </a:lnTo>
                  <a:lnTo>
                    <a:pt x="118" y="1153"/>
                  </a:lnTo>
                  <a:lnTo>
                    <a:pt x="212" y="1271"/>
                  </a:lnTo>
                  <a:lnTo>
                    <a:pt x="329" y="1365"/>
                  </a:lnTo>
                  <a:lnTo>
                    <a:pt x="447" y="1435"/>
                  </a:lnTo>
                  <a:lnTo>
                    <a:pt x="588" y="1482"/>
                  </a:lnTo>
                  <a:lnTo>
                    <a:pt x="3670" y="1482"/>
                  </a:lnTo>
                  <a:lnTo>
                    <a:pt x="3811" y="1435"/>
                  </a:lnTo>
                  <a:lnTo>
                    <a:pt x="3929" y="1365"/>
                  </a:lnTo>
                  <a:lnTo>
                    <a:pt x="4046" y="1271"/>
                  </a:lnTo>
                  <a:lnTo>
                    <a:pt x="4140" y="1153"/>
                  </a:lnTo>
                  <a:lnTo>
                    <a:pt x="4211" y="1036"/>
                  </a:lnTo>
                  <a:lnTo>
                    <a:pt x="4258" y="894"/>
                  </a:lnTo>
                  <a:lnTo>
                    <a:pt x="4258" y="753"/>
                  </a:lnTo>
                  <a:lnTo>
                    <a:pt x="4235" y="589"/>
                  </a:lnTo>
                  <a:lnTo>
                    <a:pt x="4187" y="424"/>
                  </a:lnTo>
                  <a:lnTo>
                    <a:pt x="4140" y="330"/>
                  </a:lnTo>
                  <a:lnTo>
                    <a:pt x="4070" y="259"/>
                  </a:lnTo>
                  <a:lnTo>
                    <a:pt x="3929" y="118"/>
                  </a:lnTo>
                  <a:lnTo>
                    <a:pt x="3835" y="71"/>
                  </a:lnTo>
                  <a:lnTo>
                    <a:pt x="3741" y="48"/>
                  </a:lnTo>
                  <a:lnTo>
                    <a:pt x="3623" y="24"/>
                  </a:lnTo>
                  <a:lnTo>
                    <a:pt x="3529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2"/>
            <p:cNvSpPr/>
            <p:nvPr/>
          </p:nvSpPr>
          <p:spPr>
            <a:xfrm>
              <a:off x="617499" y="3331845"/>
              <a:ext cx="139950" cy="28004"/>
            </a:xfrm>
            <a:custGeom>
              <a:avLst/>
              <a:gdLst/>
              <a:ahLst/>
              <a:cxnLst/>
              <a:rect l="l" t="t" r="r" b="b"/>
              <a:pathLst>
                <a:path w="4118" h="824" extrusionOk="0">
                  <a:moveTo>
                    <a:pt x="659" y="0"/>
                  </a:moveTo>
                  <a:lnTo>
                    <a:pt x="518" y="24"/>
                  </a:lnTo>
                  <a:lnTo>
                    <a:pt x="377" y="71"/>
                  </a:lnTo>
                  <a:lnTo>
                    <a:pt x="259" y="142"/>
                  </a:lnTo>
                  <a:lnTo>
                    <a:pt x="142" y="212"/>
                  </a:lnTo>
                  <a:lnTo>
                    <a:pt x="71" y="306"/>
                  </a:lnTo>
                  <a:lnTo>
                    <a:pt x="1" y="424"/>
                  </a:lnTo>
                  <a:lnTo>
                    <a:pt x="48" y="518"/>
                  </a:lnTo>
                  <a:lnTo>
                    <a:pt x="118" y="589"/>
                  </a:lnTo>
                  <a:lnTo>
                    <a:pt x="259" y="730"/>
                  </a:lnTo>
                  <a:lnTo>
                    <a:pt x="354" y="777"/>
                  </a:lnTo>
                  <a:lnTo>
                    <a:pt x="448" y="800"/>
                  </a:lnTo>
                  <a:lnTo>
                    <a:pt x="565" y="824"/>
                  </a:lnTo>
                  <a:lnTo>
                    <a:pt x="3600" y="824"/>
                  </a:lnTo>
                  <a:lnTo>
                    <a:pt x="3741" y="777"/>
                  </a:lnTo>
                  <a:lnTo>
                    <a:pt x="3859" y="706"/>
                  </a:lnTo>
                  <a:lnTo>
                    <a:pt x="3976" y="612"/>
                  </a:lnTo>
                  <a:lnTo>
                    <a:pt x="4047" y="518"/>
                  </a:lnTo>
                  <a:lnTo>
                    <a:pt x="4117" y="424"/>
                  </a:lnTo>
                  <a:lnTo>
                    <a:pt x="4070" y="330"/>
                  </a:lnTo>
                  <a:lnTo>
                    <a:pt x="4000" y="259"/>
                  </a:lnTo>
                  <a:lnTo>
                    <a:pt x="3859" y="118"/>
                  </a:lnTo>
                  <a:lnTo>
                    <a:pt x="3765" y="71"/>
                  </a:lnTo>
                  <a:lnTo>
                    <a:pt x="3671" y="48"/>
                  </a:lnTo>
                  <a:lnTo>
                    <a:pt x="3553" y="24"/>
                  </a:lnTo>
                  <a:lnTo>
                    <a:pt x="34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2"/>
            <p:cNvSpPr/>
            <p:nvPr/>
          </p:nvSpPr>
          <p:spPr>
            <a:xfrm>
              <a:off x="588715" y="3306255"/>
              <a:ext cx="197521" cy="102363"/>
            </a:xfrm>
            <a:custGeom>
              <a:avLst/>
              <a:gdLst/>
              <a:ahLst/>
              <a:cxnLst/>
              <a:rect l="l" t="t" r="r" b="b"/>
              <a:pathLst>
                <a:path w="5812" h="3012" extrusionOk="0">
                  <a:moveTo>
                    <a:pt x="4306" y="753"/>
                  </a:moveTo>
                  <a:lnTo>
                    <a:pt x="4400" y="777"/>
                  </a:lnTo>
                  <a:lnTo>
                    <a:pt x="4518" y="801"/>
                  </a:lnTo>
                  <a:lnTo>
                    <a:pt x="4612" y="824"/>
                  </a:lnTo>
                  <a:lnTo>
                    <a:pt x="4706" y="871"/>
                  </a:lnTo>
                  <a:lnTo>
                    <a:pt x="4847" y="1012"/>
                  </a:lnTo>
                  <a:lnTo>
                    <a:pt x="4917" y="1083"/>
                  </a:lnTo>
                  <a:lnTo>
                    <a:pt x="4964" y="1177"/>
                  </a:lnTo>
                  <a:lnTo>
                    <a:pt x="5012" y="1342"/>
                  </a:lnTo>
                  <a:lnTo>
                    <a:pt x="5035" y="1506"/>
                  </a:lnTo>
                  <a:lnTo>
                    <a:pt x="5035" y="1647"/>
                  </a:lnTo>
                  <a:lnTo>
                    <a:pt x="4988" y="1789"/>
                  </a:lnTo>
                  <a:lnTo>
                    <a:pt x="4917" y="1906"/>
                  </a:lnTo>
                  <a:lnTo>
                    <a:pt x="4823" y="2024"/>
                  </a:lnTo>
                  <a:lnTo>
                    <a:pt x="4706" y="2118"/>
                  </a:lnTo>
                  <a:lnTo>
                    <a:pt x="4588" y="2188"/>
                  </a:lnTo>
                  <a:lnTo>
                    <a:pt x="4447" y="2235"/>
                  </a:lnTo>
                  <a:lnTo>
                    <a:pt x="1365" y="2235"/>
                  </a:lnTo>
                  <a:lnTo>
                    <a:pt x="1224" y="2188"/>
                  </a:lnTo>
                  <a:lnTo>
                    <a:pt x="1106" y="2118"/>
                  </a:lnTo>
                  <a:lnTo>
                    <a:pt x="989" y="2024"/>
                  </a:lnTo>
                  <a:lnTo>
                    <a:pt x="895" y="1906"/>
                  </a:lnTo>
                  <a:lnTo>
                    <a:pt x="824" y="1789"/>
                  </a:lnTo>
                  <a:lnTo>
                    <a:pt x="777" y="1647"/>
                  </a:lnTo>
                  <a:lnTo>
                    <a:pt x="777" y="1506"/>
                  </a:lnTo>
                  <a:lnTo>
                    <a:pt x="801" y="1342"/>
                  </a:lnTo>
                  <a:lnTo>
                    <a:pt x="848" y="1177"/>
                  </a:lnTo>
                  <a:lnTo>
                    <a:pt x="918" y="1059"/>
                  </a:lnTo>
                  <a:lnTo>
                    <a:pt x="989" y="965"/>
                  </a:lnTo>
                  <a:lnTo>
                    <a:pt x="1106" y="895"/>
                  </a:lnTo>
                  <a:lnTo>
                    <a:pt x="1224" y="824"/>
                  </a:lnTo>
                  <a:lnTo>
                    <a:pt x="1365" y="777"/>
                  </a:lnTo>
                  <a:lnTo>
                    <a:pt x="1506" y="753"/>
                  </a:lnTo>
                  <a:close/>
                  <a:moveTo>
                    <a:pt x="1365" y="1"/>
                  </a:moveTo>
                  <a:lnTo>
                    <a:pt x="1224" y="24"/>
                  </a:lnTo>
                  <a:lnTo>
                    <a:pt x="1083" y="71"/>
                  </a:lnTo>
                  <a:lnTo>
                    <a:pt x="942" y="118"/>
                  </a:lnTo>
                  <a:lnTo>
                    <a:pt x="801" y="165"/>
                  </a:lnTo>
                  <a:lnTo>
                    <a:pt x="683" y="259"/>
                  </a:lnTo>
                  <a:lnTo>
                    <a:pt x="565" y="330"/>
                  </a:lnTo>
                  <a:lnTo>
                    <a:pt x="448" y="448"/>
                  </a:lnTo>
                  <a:lnTo>
                    <a:pt x="283" y="612"/>
                  </a:lnTo>
                  <a:lnTo>
                    <a:pt x="166" y="824"/>
                  </a:lnTo>
                  <a:lnTo>
                    <a:pt x="95" y="989"/>
                  </a:lnTo>
                  <a:lnTo>
                    <a:pt x="48" y="1153"/>
                  </a:lnTo>
                  <a:lnTo>
                    <a:pt x="24" y="1318"/>
                  </a:lnTo>
                  <a:lnTo>
                    <a:pt x="1" y="1506"/>
                  </a:lnTo>
                  <a:lnTo>
                    <a:pt x="24" y="1647"/>
                  </a:lnTo>
                  <a:lnTo>
                    <a:pt x="48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9" y="2212"/>
                  </a:lnTo>
                  <a:lnTo>
                    <a:pt x="260" y="2330"/>
                  </a:lnTo>
                  <a:lnTo>
                    <a:pt x="448" y="2565"/>
                  </a:lnTo>
                  <a:lnTo>
                    <a:pt x="683" y="2753"/>
                  </a:lnTo>
                  <a:lnTo>
                    <a:pt x="801" y="2824"/>
                  </a:lnTo>
                  <a:lnTo>
                    <a:pt x="942" y="2894"/>
                  </a:lnTo>
                  <a:lnTo>
                    <a:pt x="1059" y="2941"/>
                  </a:lnTo>
                  <a:lnTo>
                    <a:pt x="1224" y="2965"/>
                  </a:lnTo>
                  <a:lnTo>
                    <a:pt x="1365" y="2988"/>
                  </a:lnTo>
                  <a:lnTo>
                    <a:pt x="1506" y="3012"/>
                  </a:lnTo>
                  <a:lnTo>
                    <a:pt x="4306" y="3012"/>
                  </a:lnTo>
                  <a:lnTo>
                    <a:pt x="4447" y="2988"/>
                  </a:lnTo>
                  <a:lnTo>
                    <a:pt x="4588" y="2965"/>
                  </a:lnTo>
                  <a:lnTo>
                    <a:pt x="4870" y="2894"/>
                  </a:lnTo>
                  <a:lnTo>
                    <a:pt x="5129" y="2753"/>
                  </a:lnTo>
                  <a:lnTo>
                    <a:pt x="5247" y="2659"/>
                  </a:lnTo>
                  <a:lnTo>
                    <a:pt x="5364" y="2565"/>
                  </a:lnTo>
                  <a:lnTo>
                    <a:pt x="5458" y="2447"/>
                  </a:lnTo>
                  <a:lnTo>
                    <a:pt x="5553" y="2330"/>
                  </a:lnTo>
                  <a:lnTo>
                    <a:pt x="5694" y="2071"/>
                  </a:lnTo>
                  <a:lnTo>
                    <a:pt x="5764" y="1789"/>
                  </a:lnTo>
                  <a:lnTo>
                    <a:pt x="5788" y="1647"/>
                  </a:lnTo>
                  <a:lnTo>
                    <a:pt x="5811" y="1506"/>
                  </a:lnTo>
                  <a:lnTo>
                    <a:pt x="5788" y="1318"/>
                  </a:lnTo>
                  <a:lnTo>
                    <a:pt x="5764" y="1153"/>
                  </a:lnTo>
                  <a:lnTo>
                    <a:pt x="5717" y="989"/>
                  </a:lnTo>
                  <a:lnTo>
                    <a:pt x="5647" y="848"/>
                  </a:lnTo>
                  <a:lnTo>
                    <a:pt x="5529" y="659"/>
                  </a:lnTo>
                  <a:lnTo>
                    <a:pt x="5411" y="495"/>
                  </a:lnTo>
                  <a:lnTo>
                    <a:pt x="5270" y="354"/>
                  </a:lnTo>
                  <a:lnTo>
                    <a:pt x="5106" y="212"/>
                  </a:lnTo>
                  <a:lnTo>
                    <a:pt x="4917" y="118"/>
                  </a:lnTo>
                  <a:lnTo>
                    <a:pt x="4706" y="48"/>
                  </a:lnTo>
                  <a:lnTo>
                    <a:pt x="4518" y="1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2"/>
            <p:cNvSpPr/>
            <p:nvPr/>
          </p:nvSpPr>
          <p:spPr>
            <a:xfrm>
              <a:off x="615120" y="3331845"/>
              <a:ext cx="144742" cy="50400"/>
            </a:xfrm>
            <a:custGeom>
              <a:avLst/>
              <a:gdLst/>
              <a:ahLst/>
              <a:cxnLst/>
              <a:rect l="l" t="t" r="r" b="b"/>
              <a:pathLst>
                <a:path w="4259" h="1483" fill="none" extrusionOk="0">
                  <a:moveTo>
                    <a:pt x="3529" y="0"/>
                  </a:moveTo>
                  <a:lnTo>
                    <a:pt x="3529" y="0"/>
                  </a:lnTo>
                  <a:lnTo>
                    <a:pt x="3623" y="24"/>
                  </a:lnTo>
                  <a:lnTo>
                    <a:pt x="3741" y="48"/>
                  </a:lnTo>
                  <a:lnTo>
                    <a:pt x="3835" y="71"/>
                  </a:lnTo>
                  <a:lnTo>
                    <a:pt x="3929" y="118"/>
                  </a:lnTo>
                  <a:lnTo>
                    <a:pt x="4070" y="259"/>
                  </a:lnTo>
                  <a:lnTo>
                    <a:pt x="4140" y="330"/>
                  </a:lnTo>
                  <a:lnTo>
                    <a:pt x="4187" y="424"/>
                  </a:lnTo>
                  <a:lnTo>
                    <a:pt x="4187" y="424"/>
                  </a:lnTo>
                  <a:lnTo>
                    <a:pt x="4235" y="589"/>
                  </a:lnTo>
                  <a:lnTo>
                    <a:pt x="4258" y="753"/>
                  </a:lnTo>
                  <a:lnTo>
                    <a:pt x="4258" y="753"/>
                  </a:lnTo>
                  <a:lnTo>
                    <a:pt x="4258" y="894"/>
                  </a:lnTo>
                  <a:lnTo>
                    <a:pt x="4211" y="1036"/>
                  </a:lnTo>
                  <a:lnTo>
                    <a:pt x="4140" y="1153"/>
                  </a:lnTo>
                  <a:lnTo>
                    <a:pt x="4046" y="1271"/>
                  </a:lnTo>
                  <a:lnTo>
                    <a:pt x="4046" y="1271"/>
                  </a:lnTo>
                  <a:lnTo>
                    <a:pt x="3929" y="1365"/>
                  </a:lnTo>
                  <a:lnTo>
                    <a:pt x="3811" y="1435"/>
                  </a:lnTo>
                  <a:lnTo>
                    <a:pt x="3670" y="1482"/>
                  </a:lnTo>
                  <a:lnTo>
                    <a:pt x="3529" y="1482"/>
                  </a:lnTo>
                  <a:lnTo>
                    <a:pt x="729" y="1482"/>
                  </a:lnTo>
                  <a:lnTo>
                    <a:pt x="729" y="1482"/>
                  </a:lnTo>
                  <a:lnTo>
                    <a:pt x="588" y="1482"/>
                  </a:lnTo>
                  <a:lnTo>
                    <a:pt x="447" y="1435"/>
                  </a:lnTo>
                  <a:lnTo>
                    <a:pt x="329" y="1365"/>
                  </a:lnTo>
                  <a:lnTo>
                    <a:pt x="212" y="1271"/>
                  </a:lnTo>
                  <a:lnTo>
                    <a:pt x="118" y="1153"/>
                  </a:lnTo>
                  <a:lnTo>
                    <a:pt x="47" y="1036"/>
                  </a:lnTo>
                  <a:lnTo>
                    <a:pt x="0" y="894"/>
                  </a:lnTo>
                  <a:lnTo>
                    <a:pt x="0" y="753"/>
                  </a:lnTo>
                  <a:lnTo>
                    <a:pt x="0" y="753"/>
                  </a:lnTo>
                  <a:lnTo>
                    <a:pt x="24" y="589"/>
                  </a:lnTo>
                  <a:lnTo>
                    <a:pt x="71" y="424"/>
                  </a:lnTo>
                  <a:lnTo>
                    <a:pt x="71" y="424"/>
                  </a:lnTo>
                  <a:lnTo>
                    <a:pt x="141" y="306"/>
                  </a:lnTo>
                  <a:lnTo>
                    <a:pt x="212" y="212"/>
                  </a:lnTo>
                  <a:lnTo>
                    <a:pt x="212" y="212"/>
                  </a:lnTo>
                  <a:lnTo>
                    <a:pt x="329" y="142"/>
                  </a:lnTo>
                  <a:lnTo>
                    <a:pt x="447" y="71"/>
                  </a:lnTo>
                  <a:lnTo>
                    <a:pt x="588" y="24"/>
                  </a:lnTo>
                  <a:lnTo>
                    <a:pt x="729" y="0"/>
                  </a:lnTo>
                  <a:lnTo>
                    <a:pt x="352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2"/>
            <p:cNvSpPr/>
            <p:nvPr/>
          </p:nvSpPr>
          <p:spPr>
            <a:xfrm>
              <a:off x="588715" y="3306255"/>
              <a:ext cx="197521" cy="102363"/>
            </a:xfrm>
            <a:custGeom>
              <a:avLst/>
              <a:gdLst/>
              <a:ahLst/>
              <a:cxnLst/>
              <a:rect l="l" t="t" r="r" b="b"/>
              <a:pathLst>
                <a:path w="5812" h="3012" fill="none" extrusionOk="0">
                  <a:moveTo>
                    <a:pt x="4306" y="1"/>
                  </a:moveTo>
                  <a:lnTo>
                    <a:pt x="1506" y="1"/>
                  </a:lnTo>
                  <a:lnTo>
                    <a:pt x="1506" y="1"/>
                  </a:lnTo>
                  <a:lnTo>
                    <a:pt x="1365" y="1"/>
                  </a:lnTo>
                  <a:lnTo>
                    <a:pt x="1224" y="24"/>
                  </a:lnTo>
                  <a:lnTo>
                    <a:pt x="1083" y="71"/>
                  </a:lnTo>
                  <a:lnTo>
                    <a:pt x="942" y="118"/>
                  </a:lnTo>
                  <a:lnTo>
                    <a:pt x="801" y="165"/>
                  </a:lnTo>
                  <a:lnTo>
                    <a:pt x="683" y="259"/>
                  </a:lnTo>
                  <a:lnTo>
                    <a:pt x="565" y="330"/>
                  </a:lnTo>
                  <a:lnTo>
                    <a:pt x="448" y="448"/>
                  </a:lnTo>
                  <a:lnTo>
                    <a:pt x="448" y="448"/>
                  </a:lnTo>
                  <a:lnTo>
                    <a:pt x="283" y="612"/>
                  </a:lnTo>
                  <a:lnTo>
                    <a:pt x="166" y="824"/>
                  </a:lnTo>
                  <a:lnTo>
                    <a:pt x="166" y="824"/>
                  </a:lnTo>
                  <a:lnTo>
                    <a:pt x="95" y="989"/>
                  </a:lnTo>
                  <a:lnTo>
                    <a:pt x="48" y="1153"/>
                  </a:lnTo>
                  <a:lnTo>
                    <a:pt x="24" y="1318"/>
                  </a:lnTo>
                  <a:lnTo>
                    <a:pt x="1" y="1506"/>
                  </a:lnTo>
                  <a:lnTo>
                    <a:pt x="1" y="1506"/>
                  </a:lnTo>
                  <a:lnTo>
                    <a:pt x="24" y="1647"/>
                  </a:lnTo>
                  <a:lnTo>
                    <a:pt x="48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9" y="2212"/>
                  </a:lnTo>
                  <a:lnTo>
                    <a:pt x="260" y="2330"/>
                  </a:lnTo>
                  <a:lnTo>
                    <a:pt x="448" y="2565"/>
                  </a:lnTo>
                  <a:lnTo>
                    <a:pt x="683" y="2753"/>
                  </a:lnTo>
                  <a:lnTo>
                    <a:pt x="801" y="2824"/>
                  </a:lnTo>
                  <a:lnTo>
                    <a:pt x="942" y="2894"/>
                  </a:lnTo>
                  <a:lnTo>
                    <a:pt x="1059" y="2941"/>
                  </a:lnTo>
                  <a:lnTo>
                    <a:pt x="1224" y="2965"/>
                  </a:lnTo>
                  <a:lnTo>
                    <a:pt x="1365" y="2988"/>
                  </a:lnTo>
                  <a:lnTo>
                    <a:pt x="1506" y="3012"/>
                  </a:lnTo>
                  <a:lnTo>
                    <a:pt x="4306" y="3012"/>
                  </a:lnTo>
                  <a:lnTo>
                    <a:pt x="4306" y="3012"/>
                  </a:lnTo>
                  <a:lnTo>
                    <a:pt x="4447" y="2988"/>
                  </a:lnTo>
                  <a:lnTo>
                    <a:pt x="4588" y="2965"/>
                  </a:lnTo>
                  <a:lnTo>
                    <a:pt x="4870" y="2894"/>
                  </a:lnTo>
                  <a:lnTo>
                    <a:pt x="5129" y="2753"/>
                  </a:lnTo>
                  <a:lnTo>
                    <a:pt x="5247" y="2659"/>
                  </a:lnTo>
                  <a:lnTo>
                    <a:pt x="5364" y="2565"/>
                  </a:lnTo>
                  <a:lnTo>
                    <a:pt x="5364" y="2565"/>
                  </a:lnTo>
                  <a:lnTo>
                    <a:pt x="5364" y="2565"/>
                  </a:lnTo>
                  <a:lnTo>
                    <a:pt x="5364" y="2565"/>
                  </a:lnTo>
                  <a:lnTo>
                    <a:pt x="5458" y="2447"/>
                  </a:lnTo>
                  <a:lnTo>
                    <a:pt x="5553" y="2330"/>
                  </a:lnTo>
                  <a:lnTo>
                    <a:pt x="5694" y="2071"/>
                  </a:lnTo>
                  <a:lnTo>
                    <a:pt x="5764" y="1789"/>
                  </a:lnTo>
                  <a:lnTo>
                    <a:pt x="5788" y="1647"/>
                  </a:lnTo>
                  <a:lnTo>
                    <a:pt x="5811" y="1506"/>
                  </a:lnTo>
                  <a:lnTo>
                    <a:pt x="5811" y="1506"/>
                  </a:lnTo>
                  <a:lnTo>
                    <a:pt x="5788" y="1318"/>
                  </a:lnTo>
                  <a:lnTo>
                    <a:pt x="5764" y="1153"/>
                  </a:lnTo>
                  <a:lnTo>
                    <a:pt x="5717" y="989"/>
                  </a:lnTo>
                  <a:lnTo>
                    <a:pt x="5647" y="848"/>
                  </a:lnTo>
                  <a:lnTo>
                    <a:pt x="5647" y="848"/>
                  </a:lnTo>
                  <a:lnTo>
                    <a:pt x="5529" y="659"/>
                  </a:lnTo>
                  <a:lnTo>
                    <a:pt x="5411" y="495"/>
                  </a:lnTo>
                  <a:lnTo>
                    <a:pt x="5270" y="354"/>
                  </a:lnTo>
                  <a:lnTo>
                    <a:pt x="5106" y="212"/>
                  </a:lnTo>
                  <a:lnTo>
                    <a:pt x="4917" y="118"/>
                  </a:lnTo>
                  <a:lnTo>
                    <a:pt x="4706" y="48"/>
                  </a:lnTo>
                  <a:lnTo>
                    <a:pt x="4518" y="1"/>
                  </a:lnTo>
                  <a:lnTo>
                    <a:pt x="4306" y="1"/>
                  </a:lnTo>
                  <a:lnTo>
                    <a:pt x="430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2"/>
            <p:cNvSpPr/>
            <p:nvPr/>
          </p:nvSpPr>
          <p:spPr>
            <a:xfrm>
              <a:off x="803764" y="3331845"/>
              <a:ext cx="66407" cy="50400"/>
            </a:xfrm>
            <a:custGeom>
              <a:avLst/>
              <a:gdLst/>
              <a:ahLst/>
              <a:cxnLst/>
              <a:rect l="l" t="t" r="r" b="b"/>
              <a:pathLst>
                <a:path w="1954" h="1483" extrusionOk="0">
                  <a:moveTo>
                    <a:pt x="754" y="0"/>
                  </a:moveTo>
                  <a:lnTo>
                    <a:pt x="613" y="24"/>
                  </a:lnTo>
                  <a:lnTo>
                    <a:pt x="471" y="71"/>
                  </a:lnTo>
                  <a:lnTo>
                    <a:pt x="330" y="142"/>
                  </a:lnTo>
                  <a:lnTo>
                    <a:pt x="236" y="212"/>
                  </a:lnTo>
                  <a:lnTo>
                    <a:pt x="142" y="306"/>
                  </a:lnTo>
                  <a:lnTo>
                    <a:pt x="95" y="424"/>
                  </a:lnTo>
                  <a:lnTo>
                    <a:pt x="24" y="589"/>
                  </a:lnTo>
                  <a:lnTo>
                    <a:pt x="1" y="753"/>
                  </a:lnTo>
                  <a:lnTo>
                    <a:pt x="24" y="894"/>
                  </a:lnTo>
                  <a:lnTo>
                    <a:pt x="71" y="1036"/>
                  </a:lnTo>
                  <a:lnTo>
                    <a:pt x="142" y="1153"/>
                  </a:lnTo>
                  <a:lnTo>
                    <a:pt x="236" y="1271"/>
                  </a:lnTo>
                  <a:lnTo>
                    <a:pt x="330" y="1365"/>
                  </a:lnTo>
                  <a:lnTo>
                    <a:pt x="471" y="1435"/>
                  </a:lnTo>
                  <a:lnTo>
                    <a:pt x="613" y="1482"/>
                  </a:lnTo>
                  <a:lnTo>
                    <a:pt x="1365" y="1482"/>
                  </a:lnTo>
                  <a:lnTo>
                    <a:pt x="1506" y="1435"/>
                  </a:lnTo>
                  <a:lnTo>
                    <a:pt x="1624" y="1365"/>
                  </a:lnTo>
                  <a:lnTo>
                    <a:pt x="1742" y="1271"/>
                  </a:lnTo>
                  <a:lnTo>
                    <a:pt x="1836" y="1153"/>
                  </a:lnTo>
                  <a:lnTo>
                    <a:pt x="1906" y="1036"/>
                  </a:lnTo>
                  <a:lnTo>
                    <a:pt x="1930" y="894"/>
                  </a:lnTo>
                  <a:lnTo>
                    <a:pt x="1953" y="753"/>
                  </a:lnTo>
                  <a:lnTo>
                    <a:pt x="1930" y="589"/>
                  </a:lnTo>
                  <a:lnTo>
                    <a:pt x="1883" y="424"/>
                  </a:lnTo>
                  <a:lnTo>
                    <a:pt x="1836" y="330"/>
                  </a:lnTo>
                  <a:lnTo>
                    <a:pt x="1765" y="259"/>
                  </a:lnTo>
                  <a:lnTo>
                    <a:pt x="1624" y="118"/>
                  </a:lnTo>
                  <a:lnTo>
                    <a:pt x="1530" y="71"/>
                  </a:lnTo>
                  <a:lnTo>
                    <a:pt x="1436" y="48"/>
                  </a:lnTo>
                  <a:lnTo>
                    <a:pt x="1318" y="24"/>
                  </a:lnTo>
                  <a:lnTo>
                    <a:pt x="1224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2"/>
            <p:cNvSpPr/>
            <p:nvPr/>
          </p:nvSpPr>
          <p:spPr>
            <a:xfrm>
              <a:off x="806959" y="3331845"/>
              <a:ext cx="60799" cy="28004"/>
            </a:xfrm>
            <a:custGeom>
              <a:avLst/>
              <a:gdLst/>
              <a:ahLst/>
              <a:cxnLst/>
              <a:rect l="l" t="t" r="r" b="b"/>
              <a:pathLst>
                <a:path w="1789" h="824" extrusionOk="0">
                  <a:moveTo>
                    <a:pt x="660" y="0"/>
                  </a:moveTo>
                  <a:lnTo>
                    <a:pt x="519" y="24"/>
                  </a:lnTo>
                  <a:lnTo>
                    <a:pt x="377" y="71"/>
                  </a:lnTo>
                  <a:lnTo>
                    <a:pt x="236" y="142"/>
                  </a:lnTo>
                  <a:lnTo>
                    <a:pt x="142" y="212"/>
                  </a:lnTo>
                  <a:lnTo>
                    <a:pt x="48" y="306"/>
                  </a:lnTo>
                  <a:lnTo>
                    <a:pt x="1" y="424"/>
                  </a:lnTo>
                  <a:lnTo>
                    <a:pt x="48" y="518"/>
                  </a:lnTo>
                  <a:lnTo>
                    <a:pt x="95" y="589"/>
                  </a:lnTo>
                  <a:lnTo>
                    <a:pt x="260" y="730"/>
                  </a:lnTo>
                  <a:lnTo>
                    <a:pt x="354" y="777"/>
                  </a:lnTo>
                  <a:lnTo>
                    <a:pt x="448" y="800"/>
                  </a:lnTo>
                  <a:lnTo>
                    <a:pt x="542" y="824"/>
                  </a:lnTo>
                  <a:lnTo>
                    <a:pt x="1271" y="824"/>
                  </a:lnTo>
                  <a:lnTo>
                    <a:pt x="1412" y="777"/>
                  </a:lnTo>
                  <a:lnTo>
                    <a:pt x="1530" y="706"/>
                  </a:lnTo>
                  <a:lnTo>
                    <a:pt x="1648" y="612"/>
                  </a:lnTo>
                  <a:lnTo>
                    <a:pt x="1718" y="518"/>
                  </a:lnTo>
                  <a:lnTo>
                    <a:pt x="1789" y="424"/>
                  </a:lnTo>
                  <a:lnTo>
                    <a:pt x="1742" y="330"/>
                  </a:lnTo>
                  <a:lnTo>
                    <a:pt x="1671" y="259"/>
                  </a:lnTo>
                  <a:lnTo>
                    <a:pt x="1530" y="118"/>
                  </a:lnTo>
                  <a:lnTo>
                    <a:pt x="1436" y="71"/>
                  </a:lnTo>
                  <a:lnTo>
                    <a:pt x="1342" y="48"/>
                  </a:lnTo>
                  <a:lnTo>
                    <a:pt x="1224" y="2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2"/>
            <p:cNvSpPr/>
            <p:nvPr/>
          </p:nvSpPr>
          <p:spPr>
            <a:xfrm>
              <a:off x="778208" y="3306255"/>
              <a:ext cx="117554" cy="102363"/>
            </a:xfrm>
            <a:custGeom>
              <a:avLst/>
              <a:gdLst/>
              <a:ahLst/>
              <a:cxnLst/>
              <a:rect l="l" t="t" r="r" b="b"/>
              <a:pathLst>
                <a:path w="3459" h="3012" extrusionOk="0">
                  <a:moveTo>
                    <a:pt x="1976" y="753"/>
                  </a:moveTo>
                  <a:lnTo>
                    <a:pt x="2070" y="777"/>
                  </a:lnTo>
                  <a:lnTo>
                    <a:pt x="2188" y="801"/>
                  </a:lnTo>
                  <a:lnTo>
                    <a:pt x="2282" y="824"/>
                  </a:lnTo>
                  <a:lnTo>
                    <a:pt x="2376" y="871"/>
                  </a:lnTo>
                  <a:lnTo>
                    <a:pt x="2517" y="1012"/>
                  </a:lnTo>
                  <a:lnTo>
                    <a:pt x="2588" y="1083"/>
                  </a:lnTo>
                  <a:lnTo>
                    <a:pt x="2635" y="1177"/>
                  </a:lnTo>
                  <a:lnTo>
                    <a:pt x="2682" y="1342"/>
                  </a:lnTo>
                  <a:lnTo>
                    <a:pt x="2705" y="1506"/>
                  </a:lnTo>
                  <a:lnTo>
                    <a:pt x="2682" y="1647"/>
                  </a:lnTo>
                  <a:lnTo>
                    <a:pt x="2658" y="1789"/>
                  </a:lnTo>
                  <a:lnTo>
                    <a:pt x="2588" y="1906"/>
                  </a:lnTo>
                  <a:lnTo>
                    <a:pt x="2494" y="2024"/>
                  </a:lnTo>
                  <a:lnTo>
                    <a:pt x="2376" y="2118"/>
                  </a:lnTo>
                  <a:lnTo>
                    <a:pt x="2258" y="2188"/>
                  </a:lnTo>
                  <a:lnTo>
                    <a:pt x="2117" y="2235"/>
                  </a:lnTo>
                  <a:lnTo>
                    <a:pt x="1365" y="2235"/>
                  </a:lnTo>
                  <a:lnTo>
                    <a:pt x="1223" y="2188"/>
                  </a:lnTo>
                  <a:lnTo>
                    <a:pt x="1082" y="2118"/>
                  </a:lnTo>
                  <a:lnTo>
                    <a:pt x="988" y="2024"/>
                  </a:lnTo>
                  <a:lnTo>
                    <a:pt x="894" y="1906"/>
                  </a:lnTo>
                  <a:lnTo>
                    <a:pt x="823" y="1789"/>
                  </a:lnTo>
                  <a:lnTo>
                    <a:pt x="776" y="1647"/>
                  </a:lnTo>
                  <a:lnTo>
                    <a:pt x="753" y="1506"/>
                  </a:lnTo>
                  <a:lnTo>
                    <a:pt x="776" y="1342"/>
                  </a:lnTo>
                  <a:lnTo>
                    <a:pt x="847" y="1177"/>
                  </a:lnTo>
                  <a:lnTo>
                    <a:pt x="894" y="1059"/>
                  </a:lnTo>
                  <a:lnTo>
                    <a:pt x="988" y="965"/>
                  </a:lnTo>
                  <a:lnTo>
                    <a:pt x="1082" y="895"/>
                  </a:lnTo>
                  <a:lnTo>
                    <a:pt x="1223" y="824"/>
                  </a:lnTo>
                  <a:lnTo>
                    <a:pt x="1365" y="777"/>
                  </a:lnTo>
                  <a:lnTo>
                    <a:pt x="1506" y="753"/>
                  </a:lnTo>
                  <a:close/>
                  <a:moveTo>
                    <a:pt x="1365" y="1"/>
                  </a:moveTo>
                  <a:lnTo>
                    <a:pt x="1223" y="24"/>
                  </a:lnTo>
                  <a:lnTo>
                    <a:pt x="1059" y="71"/>
                  </a:lnTo>
                  <a:lnTo>
                    <a:pt x="941" y="118"/>
                  </a:lnTo>
                  <a:lnTo>
                    <a:pt x="800" y="165"/>
                  </a:lnTo>
                  <a:lnTo>
                    <a:pt x="659" y="259"/>
                  </a:lnTo>
                  <a:lnTo>
                    <a:pt x="541" y="330"/>
                  </a:lnTo>
                  <a:lnTo>
                    <a:pt x="447" y="448"/>
                  </a:lnTo>
                  <a:lnTo>
                    <a:pt x="282" y="612"/>
                  </a:lnTo>
                  <a:lnTo>
                    <a:pt x="165" y="824"/>
                  </a:lnTo>
                  <a:lnTo>
                    <a:pt x="94" y="989"/>
                  </a:lnTo>
                  <a:lnTo>
                    <a:pt x="47" y="1153"/>
                  </a:lnTo>
                  <a:lnTo>
                    <a:pt x="0" y="1318"/>
                  </a:lnTo>
                  <a:lnTo>
                    <a:pt x="0" y="1506"/>
                  </a:lnTo>
                  <a:lnTo>
                    <a:pt x="0" y="1647"/>
                  </a:lnTo>
                  <a:lnTo>
                    <a:pt x="24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8" y="2212"/>
                  </a:lnTo>
                  <a:lnTo>
                    <a:pt x="259" y="2330"/>
                  </a:lnTo>
                  <a:lnTo>
                    <a:pt x="447" y="2565"/>
                  </a:lnTo>
                  <a:lnTo>
                    <a:pt x="659" y="2753"/>
                  </a:lnTo>
                  <a:lnTo>
                    <a:pt x="800" y="2824"/>
                  </a:lnTo>
                  <a:lnTo>
                    <a:pt x="918" y="2894"/>
                  </a:lnTo>
                  <a:lnTo>
                    <a:pt x="1059" y="2941"/>
                  </a:lnTo>
                  <a:lnTo>
                    <a:pt x="1200" y="2965"/>
                  </a:lnTo>
                  <a:lnTo>
                    <a:pt x="1365" y="2988"/>
                  </a:lnTo>
                  <a:lnTo>
                    <a:pt x="1506" y="3012"/>
                  </a:lnTo>
                  <a:lnTo>
                    <a:pt x="1976" y="3012"/>
                  </a:lnTo>
                  <a:lnTo>
                    <a:pt x="2117" y="2988"/>
                  </a:lnTo>
                  <a:lnTo>
                    <a:pt x="2258" y="2965"/>
                  </a:lnTo>
                  <a:lnTo>
                    <a:pt x="2541" y="2894"/>
                  </a:lnTo>
                  <a:lnTo>
                    <a:pt x="2799" y="2753"/>
                  </a:lnTo>
                  <a:lnTo>
                    <a:pt x="2917" y="2659"/>
                  </a:lnTo>
                  <a:lnTo>
                    <a:pt x="3011" y="2565"/>
                  </a:lnTo>
                  <a:lnTo>
                    <a:pt x="3035" y="2565"/>
                  </a:lnTo>
                  <a:lnTo>
                    <a:pt x="3129" y="2447"/>
                  </a:lnTo>
                  <a:lnTo>
                    <a:pt x="3223" y="2330"/>
                  </a:lnTo>
                  <a:lnTo>
                    <a:pt x="3364" y="2071"/>
                  </a:lnTo>
                  <a:lnTo>
                    <a:pt x="3435" y="1789"/>
                  </a:lnTo>
                  <a:lnTo>
                    <a:pt x="3458" y="1647"/>
                  </a:lnTo>
                  <a:lnTo>
                    <a:pt x="3458" y="1506"/>
                  </a:lnTo>
                  <a:lnTo>
                    <a:pt x="3458" y="1318"/>
                  </a:lnTo>
                  <a:lnTo>
                    <a:pt x="3435" y="1153"/>
                  </a:lnTo>
                  <a:lnTo>
                    <a:pt x="3388" y="989"/>
                  </a:lnTo>
                  <a:lnTo>
                    <a:pt x="3317" y="848"/>
                  </a:lnTo>
                  <a:lnTo>
                    <a:pt x="3199" y="659"/>
                  </a:lnTo>
                  <a:lnTo>
                    <a:pt x="3082" y="495"/>
                  </a:lnTo>
                  <a:lnTo>
                    <a:pt x="2941" y="354"/>
                  </a:lnTo>
                  <a:lnTo>
                    <a:pt x="2752" y="212"/>
                  </a:lnTo>
                  <a:lnTo>
                    <a:pt x="2588" y="118"/>
                  </a:lnTo>
                  <a:lnTo>
                    <a:pt x="2376" y="48"/>
                  </a:lnTo>
                  <a:lnTo>
                    <a:pt x="2188" y="1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2"/>
            <p:cNvSpPr/>
            <p:nvPr/>
          </p:nvSpPr>
          <p:spPr>
            <a:xfrm>
              <a:off x="803764" y="3331845"/>
              <a:ext cx="66407" cy="50400"/>
            </a:xfrm>
            <a:custGeom>
              <a:avLst/>
              <a:gdLst/>
              <a:ahLst/>
              <a:cxnLst/>
              <a:rect l="l" t="t" r="r" b="b"/>
              <a:pathLst>
                <a:path w="1954" h="1483" fill="none" extrusionOk="0">
                  <a:moveTo>
                    <a:pt x="1224" y="0"/>
                  </a:moveTo>
                  <a:lnTo>
                    <a:pt x="1224" y="0"/>
                  </a:lnTo>
                  <a:lnTo>
                    <a:pt x="1318" y="24"/>
                  </a:lnTo>
                  <a:lnTo>
                    <a:pt x="1436" y="48"/>
                  </a:lnTo>
                  <a:lnTo>
                    <a:pt x="1530" y="71"/>
                  </a:lnTo>
                  <a:lnTo>
                    <a:pt x="1624" y="118"/>
                  </a:lnTo>
                  <a:lnTo>
                    <a:pt x="1765" y="259"/>
                  </a:lnTo>
                  <a:lnTo>
                    <a:pt x="1836" y="330"/>
                  </a:lnTo>
                  <a:lnTo>
                    <a:pt x="1883" y="424"/>
                  </a:lnTo>
                  <a:lnTo>
                    <a:pt x="1883" y="424"/>
                  </a:lnTo>
                  <a:lnTo>
                    <a:pt x="1930" y="589"/>
                  </a:lnTo>
                  <a:lnTo>
                    <a:pt x="1953" y="753"/>
                  </a:lnTo>
                  <a:lnTo>
                    <a:pt x="1953" y="753"/>
                  </a:lnTo>
                  <a:lnTo>
                    <a:pt x="1930" y="894"/>
                  </a:lnTo>
                  <a:lnTo>
                    <a:pt x="1906" y="1036"/>
                  </a:lnTo>
                  <a:lnTo>
                    <a:pt x="1836" y="1153"/>
                  </a:lnTo>
                  <a:lnTo>
                    <a:pt x="1742" y="1271"/>
                  </a:lnTo>
                  <a:lnTo>
                    <a:pt x="1742" y="1271"/>
                  </a:lnTo>
                  <a:lnTo>
                    <a:pt x="1624" y="1365"/>
                  </a:lnTo>
                  <a:lnTo>
                    <a:pt x="1506" y="1435"/>
                  </a:lnTo>
                  <a:lnTo>
                    <a:pt x="1365" y="1482"/>
                  </a:lnTo>
                  <a:lnTo>
                    <a:pt x="1224" y="1482"/>
                  </a:lnTo>
                  <a:lnTo>
                    <a:pt x="754" y="1482"/>
                  </a:lnTo>
                  <a:lnTo>
                    <a:pt x="754" y="1482"/>
                  </a:lnTo>
                  <a:lnTo>
                    <a:pt x="613" y="1482"/>
                  </a:lnTo>
                  <a:lnTo>
                    <a:pt x="471" y="1435"/>
                  </a:lnTo>
                  <a:lnTo>
                    <a:pt x="330" y="1365"/>
                  </a:lnTo>
                  <a:lnTo>
                    <a:pt x="236" y="1271"/>
                  </a:lnTo>
                  <a:lnTo>
                    <a:pt x="142" y="1153"/>
                  </a:lnTo>
                  <a:lnTo>
                    <a:pt x="71" y="1036"/>
                  </a:lnTo>
                  <a:lnTo>
                    <a:pt x="24" y="894"/>
                  </a:lnTo>
                  <a:lnTo>
                    <a:pt x="1" y="753"/>
                  </a:lnTo>
                  <a:lnTo>
                    <a:pt x="1" y="753"/>
                  </a:lnTo>
                  <a:lnTo>
                    <a:pt x="24" y="589"/>
                  </a:lnTo>
                  <a:lnTo>
                    <a:pt x="95" y="424"/>
                  </a:lnTo>
                  <a:lnTo>
                    <a:pt x="95" y="424"/>
                  </a:lnTo>
                  <a:lnTo>
                    <a:pt x="142" y="306"/>
                  </a:lnTo>
                  <a:lnTo>
                    <a:pt x="236" y="212"/>
                  </a:lnTo>
                  <a:lnTo>
                    <a:pt x="236" y="212"/>
                  </a:lnTo>
                  <a:lnTo>
                    <a:pt x="330" y="142"/>
                  </a:lnTo>
                  <a:lnTo>
                    <a:pt x="471" y="71"/>
                  </a:lnTo>
                  <a:lnTo>
                    <a:pt x="613" y="24"/>
                  </a:lnTo>
                  <a:lnTo>
                    <a:pt x="754" y="0"/>
                  </a:lnTo>
                  <a:lnTo>
                    <a:pt x="122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2"/>
            <p:cNvSpPr/>
            <p:nvPr/>
          </p:nvSpPr>
          <p:spPr>
            <a:xfrm>
              <a:off x="778208" y="3306255"/>
              <a:ext cx="117554" cy="102363"/>
            </a:xfrm>
            <a:custGeom>
              <a:avLst/>
              <a:gdLst/>
              <a:ahLst/>
              <a:cxnLst/>
              <a:rect l="l" t="t" r="r" b="b"/>
              <a:pathLst>
                <a:path w="3459" h="3012" fill="none" extrusionOk="0">
                  <a:moveTo>
                    <a:pt x="1976" y="1"/>
                  </a:moveTo>
                  <a:lnTo>
                    <a:pt x="1506" y="1"/>
                  </a:lnTo>
                  <a:lnTo>
                    <a:pt x="1506" y="1"/>
                  </a:lnTo>
                  <a:lnTo>
                    <a:pt x="1365" y="1"/>
                  </a:lnTo>
                  <a:lnTo>
                    <a:pt x="1223" y="24"/>
                  </a:lnTo>
                  <a:lnTo>
                    <a:pt x="1059" y="71"/>
                  </a:lnTo>
                  <a:lnTo>
                    <a:pt x="941" y="118"/>
                  </a:lnTo>
                  <a:lnTo>
                    <a:pt x="800" y="165"/>
                  </a:lnTo>
                  <a:lnTo>
                    <a:pt x="659" y="259"/>
                  </a:lnTo>
                  <a:lnTo>
                    <a:pt x="541" y="330"/>
                  </a:lnTo>
                  <a:lnTo>
                    <a:pt x="447" y="448"/>
                  </a:lnTo>
                  <a:lnTo>
                    <a:pt x="447" y="448"/>
                  </a:lnTo>
                  <a:lnTo>
                    <a:pt x="282" y="612"/>
                  </a:lnTo>
                  <a:lnTo>
                    <a:pt x="165" y="824"/>
                  </a:lnTo>
                  <a:lnTo>
                    <a:pt x="165" y="824"/>
                  </a:lnTo>
                  <a:lnTo>
                    <a:pt x="94" y="989"/>
                  </a:lnTo>
                  <a:lnTo>
                    <a:pt x="47" y="1153"/>
                  </a:lnTo>
                  <a:lnTo>
                    <a:pt x="0" y="1318"/>
                  </a:lnTo>
                  <a:lnTo>
                    <a:pt x="0" y="1506"/>
                  </a:lnTo>
                  <a:lnTo>
                    <a:pt x="0" y="1506"/>
                  </a:lnTo>
                  <a:lnTo>
                    <a:pt x="0" y="1647"/>
                  </a:lnTo>
                  <a:lnTo>
                    <a:pt x="24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8" y="2212"/>
                  </a:lnTo>
                  <a:lnTo>
                    <a:pt x="259" y="2330"/>
                  </a:lnTo>
                  <a:lnTo>
                    <a:pt x="447" y="2565"/>
                  </a:lnTo>
                  <a:lnTo>
                    <a:pt x="659" y="2753"/>
                  </a:lnTo>
                  <a:lnTo>
                    <a:pt x="800" y="2824"/>
                  </a:lnTo>
                  <a:lnTo>
                    <a:pt x="918" y="2894"/>
                  </a:lnTo>
                  <a:lnTo>
                    <a:pt x="1059" y="2941"/>
                  </a:lnTo>
                  <a:lnTo>
                    <a:pt x="1200" y="2965"/>
                  </a:lnTo>
                  <a:lnTo>
                    <a:pt x="1365" y="2988"/>
                  </a:lnTo>
                  <a:lnTo>
                    <a:pt x="1506" y="3012"/>
                  </a:lnTo>
                  <a:lnTo>
                    <a:pt x="1976" y="3012"/>
                  </a:lnTo>
                  <a:lnTo>
                    <a:pt x="1976" y="3012"/>
                  </a:lnTo>
                  <a:lnTo>
                    <a:pt x="2117" y="2988"/>
                  </a:lnTo>
                  <a:lnTo>
                    <a:pt x="2258" y="2965"/>
                  </a:lnTo>
                  <a:lnTo>
                    <a:pt x="2541" y="2894"/>
                  </a:lnTo>
                  <a:lnTo>
                    <a:pt x="2799" y="2753"/>
                  </a:lnTo>
                  <a:lnTo>
                    <a:pt x="2917" y="2659"/>
                  </a:lnTo>
                  <a:lnTo>
                    <a:pt x="3011" y="2565"/>
                  </a:lnTo>
                  <a:lnTo>
                    <a:pt x="3011" y="2565"/>
                  </a:lnTo>
                  <a:lnTo>
                    <a:pt x="3035" y="2565"/>
                  </a:lnTo>
                  <a:lnTo>
                    <a:pt x="3035" y="2565"/>
                  </a:lnTo>
                  <a:lnTo>
                    <a:pt x="3129" y="2447"/>
                  </a:lnTo>
                  <a:lnTo>
                    <a:pt x="3223" y="2330"/>
                  </a:lnTo>
                  <a:lnTo>
                    <a:pt x="3364" y="2071"/>
                  </a:lnTo>
                  <a:lnTo>
                    <a:pt x="3435" y="1789"/>
                  </a:lnTo>
                  <a:lnTo>
                    <a:pt x="3458" y="1647"/>
                  </a:lnTo>
                  <a:lnTo>
                    <a:pt x="3458" y="1506"/>
                  </a:lnTo>
                  <a:lnTo>
                    <a:pt x="3458" y="1506"/>
                  </a:lnTo>
                  <a:lnTo>
                    <a:pt x="3458" y="1318"/>
                  </a:lnTo>
                  <a:lnTo>
                    <a:pt x="3435" y="1153"/>
                  </a:lnTo>
                  <a:lnTo>
                    <a:pt x="3388" y="989"/>
                  </a:lnTo>
                  <a:lnTo>
                    <a:pt x="3317" y="848"/>
                  </a:lnTo>
                  <a:lnTo>
                    <a:pt x="3317" y="848"/>
                  </a:lnTo>
                  <a:lnTo>
                    <a:pt x="3199" y="659"/>
                  </a:lnTo>
                  <a:lnTo>
                    <a:pt x="3082" y="495"/>
                  </a:lnTo>
                  <a:lnTo>
                    <a:pt x="2941" y="354"/>
                  </a:lnTo>
                  <a:lnTo>
                    <a:pt x="2752" y="212"/>
                  </a:lnTo>
                  <a:lnTo>
                    <a:pt x="2588" y="118"/>
                  </a:lnTo>
                  <a:lnTo>
                    <a:pt x="2376" y="48"/>
                  </a:lnTo>
                  <a:lnTo>
                    <a:pt x="2188" y="1"/>
                  </a:lnTo>
                  <a:lnTo>
                    <a:pt x="1976" y="1"/>
                  </a:lnTo>
                  <a:lnTo>
                    <a:pt x="197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4" name="Google Shape;394;p22"/>
          <p:cNvSpPr txBox="1">
            <a:spLocks noGrp="1"/>
          </p:cNvSpPr>
          <p:nvPr>
            <p:ph type="title" hasCustomPrompt="1"/>
          </p:nvPr>
        </p:nvSpPr>
        <p:spPr>
          <a:xfrm>
            <a:off x="4864875" y="3562800"/>
            <a:ext cx="3307200" cy="640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800"/>
              <a:buNone/>
              <a:defRPr sz="3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grpSp>
        <p:nvGrpSpPr>
          <p:cNvPr id="395" name="Google Shape;395;p22"/>
          <p:cNvGrpSpPr/>
          <p:nvPr/>
        </p:nvGrpSpPr>
        <p:grpSpPr>
          <a:xfrm flipH="1">
            <a:off x="1468834" y="3917377"/>
            <a:ext cx="440778" cy="264751"/>
            <a:chOff x="235385" y="3771527"/>
            <a:chExt cx="326188" cy="195924"/>
          </a:xfrm>
        </p:grpSpPr>
        <p:sp>
          <p:nvSpPr>
            <p:cNvPr id="396" name="Google Shape;396;p22"/>
            <p:cNvSpPr/>
            <p:nvPr/>
          </p:nvSpPr>
          <p:spPr>
            <a:xfrm>
              <a:off x="261756" y="3797117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extrusionOk="0">
                  <a:moveTo>
                    <a:pt x="5293" y="1"/>
                  </a:moveTo>
                  <a:lnTo>
                    <a:pt x="5035" y="24"/>
                  </a:lnTo>
                  <a:lnTo>
                    <a:pt x="4776" y="71"/>
                  </a:lnTo>
                  <a:lnTo>
                    <a:pt x="4541" y="165"/>
                  </a:lnTo>
                  <a:lnTo>
                    <a:pt x="4305" y="259"/>
                  </a:lnTo>
                  <a:lnTo>
                    <a:pt x="4117" y="401"/>
                  </a:lnTo>
                  <a:lnTo>
                    <a:pt x="3929" y="565"/>
                  </a:lnTo>
                  <a:lnTo>
                    <a:pt x="3764" y="753"/>
                  </a:lnTo>
                  <a:lnTo>
                    <a:pt x="3623" y="965"/>
                  </a:lnTo>
                  <a:lnTo>
                    <a:pt x="3388" y="800"/>
                  </a:lnTo>
                  <a:lnTo>
                    <a:pt x="3129" y="683"/>
                  </a:lnTo>
                  <a:lnTo>
                    <a:pt x="2870" y="612"/>
                  </a:lnTo>
                  <a:lnTo>
                    <a:pt x="2565" y="589"/>
                  </a:lnTo>
                  <a:lnTo>
                    <a:pt x="2400" y="589"/>
                  </a:lnTo>
                  <a:lnTo>
                    <a:pt x="2235" y="612"/>
                  </a:lnTo>
                  <a:lnTo>
                    <a:pt x="2071" y="659"/>
                  </a:lnTo>
                  <a:lnTo>
                    <a:pt x="1906" y="730"/>
                  </a:lnTo>
                  <a:lnTo>
                    <a:pt x="1765" y="800"/>
                  </a:lnTo>
                  <a:lnTo>
                    <a:pt x="1624" y="871"/>
                  </a:lnTo>
                  <a:lnTo>
                    <a:pt x="1506" y="965"/>
                  </a:lnTo>
                  <a:lnTo>
                    <a:pt x="1388" y="1083"/>
                  </a:lnTo>
                  <a:lnTo>
                    <a:pt x="1271" y="1200"/>
                  </a:lnTo>
                  <a:lnTo>
                    <a:pt x="1177" y="1318"/>
                  </a:lnTo>
                  <a:lnTo>
                    <a:pt x="1106" y="1459"/>
                  </a:lnTo>
                  <a:lnTo>
                    <a:pt x="1035" y="1624"/>
                  </a:lnTo>
                  <a:lnTo>
                    <a:pt x="965" y="1765"/>
                  </a:lnTo>
                  <a:lnTo>
                    <a:pt x="918" y="1930"/>
                  </a:lnTo>
                  <a:lnTo>
                    <a:pt x="894" y="2094"/>
                  </a:lnTo>
                  <a:lnTo>
                    <a:pt x="894" y="2259"/>
                  </a:lnTo>
                  <a:lnTo>
                    <a:pt x="918" y="2518"/>
                  </a:lnTo>
                  <a:lnTo>
                    <a:pt x="965" y="2776"/>
                  </a:lnTo>
                  <a:lnTo>
                    <a:pt x="730" y="2776"/>
                  </a:lnTo>
                  <a:lnTo>
                    <a:pt x="588" y="2800"/>
                  </a:lnTo>
                  <a:lnTo>
                    <a:pt x="447" y="2824"/>
                  </a:lnTo>
                  <a:lnTo>
                    <a:pt x="330" y="2894"/>
                  </a:lnTo>
                  <a:lnTo>
                    <a:pt x="212" y="2988"/>
                  </a:lnTo>
                  <a:lnTo>
                    <a:pt x="118" y="3106"/>
                  </a:lnTo>
                  <a:lnTo>
                    <a:pt x="47" y="3223"/>
                  </a:lnTo>
                  <a:lnTo>
                    <a:pt x="0" y="3365"/>
                  </a:lnTo>
                  <a:lnTo>
                    <a:pt x="0" y="3529"/>
                  </a:lnTo>
                  <a:lnTo>
                    <a:pt x="0" y="3670"/>
                  </a:lnTo>
                  <a:lnTo>
                    <a:pt x="47" y="3812"/>
                  </a:lnTo>
                  <a:lnTo>
                    <a:pt x="118" y="3929"/>
                  </a:lnTo>
                  <a:lnTo>
                    <a:pt x="212" y="4047"/>
                  </a:lnTo>
                  <a:lnTo>
                    <a:pt x="330" y="4141"/>
                  </a:lnTo>
                  <a:lnTo>
                    <a:pt x="447" y="4211"/>
                  </a:lnTo>
                  <a:lnTo>
                    <a:pt x="588" y="4235"/>
                  </a:lnTo>
                  <a:lnTo>
                    <a:pt x="730" y="4259"/>
                  </a:lnTo>
                  <a:lnTo>
                    <a:pt x="7316" y="4259"/>
                  </a:lnTo>
                  <a:lnTo>
                    <a:pt x="7481" y="4235"/>
                  </a:lnTo>
                  <a:lnTo>
                    <a:pt x="7622" y="4211"/>
                  </a:lnTo>
                  <a:lnTo>
                    <a:pt x="7740" y="4141"/>
                  </a:lnTo>
                  <a:lnTo>
                    <a:pt x="7858" y="4047"/>
                  </a:lnTo>
                  <a:lnTo>
                    <a:pt x="7928" y="3929"/>
                  </a:lnTo>
                  <a:lnTo>
                    <a:pt x="7999" y="3812"/>
                  </a:lnTo>
                  <a:lnTo>
                    <a:pt x="8046" y="3670"/>
                  </a:lnTo>
                  <a:lnTo>
                    <a:pt x="8069" y="3529"/>
                  </a:lnTo>
                  <a:lnTo>
                    <a:pt x="8046" y="3365"/>
                  </a:lnTo>
                  <a:lnTo>
                    <a:pt x="7999" y="3223"/>
                  </a:lnTo>
                  <a:lnTo>
                    <a:pt x="7928" y="3106"/>
                  </a:lnTo>
                  <a:lnTo>
                    <a:pt x="7858" y="2988"/>
                  </a:lnTo>
                  <a:lnTo>
                    <a:pt x="7740" y="2894"/>
                  </a:lnTo>
                  <a:lnTo>
                    <a:pt x="7622" y="2824"/>
                  </a:lnTo>
                  <a:lnTo>
                    <a:pt x="7481" y="2800"/>
                  </a:lnTo>
                  <a:lnTo>
                    <a:pt x="7316" y="2776"/>
                  </a:lnTo>
                  <a:lnTo>
                    <a:pt x="7058" y="2776"/>
                  </a:lnTo>
                  <a:lnTo>
                    <a:pt x="7128" y="2588"/>
                  </a:lnTo>
                  <a:lnTo>
                    <a:pt x="7199" y="2377"/>
                  </a:lnTo>
                  <a:lnTo>
                    <a:pt x="7222" y="2165"/>
                  </a:lnTo>
                  <a:lnTo>
                    <a:pt x="7246" y="1953"/>
                  </a:lnTo>
                  <a:lnTo>
                    <a:pt x="7222" y="1741"/>
                  </a:lnTo>
                  <a:lnTo>
                    <a:pt x="7199" y="1553"/>
                  </a:lnTo>
                  <a:lnTo>
                    <a:pt x="7152" y="1365"/>
                  </a:lnTo>
                  <a:lnTo>
                    <a:pt x="7081" y="1200"/>
                  </a:lnTo>
                  <a:lnTo>
                    <a:pt x="7011" y="1012"/>
                  </a:lnTo>
                  <a:lnTo>
                    <a:pt x="6917" y="871"/>
                  </a:lnTo>
                  <a:lnTo>
                    <a:pt x="6799" y="706"/>
                  </a:lnTo>
                  <a:lnTo>
                    <a:pt x="6658" y="565"/>
                  </a:lnTo>
                  <a:lnTo>
                    <a:pt x="6540" y="448"/>
                  </a:lnTo>
                  <a:lnTo>
                    <a:pt x="6375" y="330"/>
                  </a:lnTo>
                  <a:lnTo>
                    <a:pt x="6211" y="236"/>
                  </a:lnTo>
                  <a:lnTo>
                    <a:pt x="6046" y="165"/>
                  </a:lnTo>
                  <a:lnTo>
                    <a:pt x="5858" y="95"/>
                  </a:lnTo>
                  <a:lnTo>
                    <a:pt x="5693" y="48"/>
                  </a:lnTo>
                  <a:lnTo>
                    <a:pt x="5482" y="24"/>
                  </a:lnTo>
                  <a:lnTo>
                    <a:pt x="52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2"/>
            <p:cNvSpPr/>
            <p:nvPr/>
          </p:nvSpPr>
          <p:spPr>
            <a:xfrm>
              <a:off x="261756" y="3901855"/>
              <a:ext cx="274259" cy="40000"/>
            </a:xfrm>
            <a:custGeom>
              <a:avLst/>
              <a:gdLst/>
              <a:ahLst/>
              <a:cxnLst/>
              <a:rect l="l" t="t" r="r" b="b"/>
              <a:pathLst>
                <a:path w="8070" h="1177" extrusionOk="0">
                  <a:moveTo>
                    <a:pt x="142" y="0"/>
                  </a:moveTo>
                  <a:lnTo>
                    <a:pt x="71" y="94"/>
                  </a:lnTo>
                  <a:lnTo>
                    <a:pt x="24" y="212"/>
                  </a:lnTo>
                  <a:lnTo>
                    <a:pt x="0" y="306"/>
                  </a:lnTo>
                  <a:lnTo>
                    <a:pt x="0" y="447"/>
                  </a:lnTo>
                  <a:lnTo>
                    <a:pt x="0" y="588"/>
                  </a:lnTo>
                  <a:lnTo>
                    <a:pt x="47" y="730"/>
                  </a:lnTo>
                  <a:lnTo>
                    <a:pt x="118" y="847"/>
                  </a:lnTo>
                  <a:lnTo>
                    <a:pt x="212" y="965"/>
                  </a:lnTo>
                  <a:lnTo>
                    <a:pt x="330" y="1059"/>
                  </a:lnTo>
                  <a:lnTo>
                    <a:pt x="447" y="1129"/>
                  </a:lnTo>
                  <a:lnTo>
                    <a:pt x="588" y="1153"/>
                  </a:lnTo>
                  <a:lnTo>
                    <a:pt x="730" y="1177"/>
                  </a:lnTo>
                  <a:lnTo>
                    <a:pt x="7316" y="1177"/>
                  </a:lnTo>
                  <a:lnTo>
                    <a:pt x="7481" y="1153"/>
                  </a:lnTo>
                  <a:lnTo>
                    <a:pt x="7622" y="1129"/>
                  </a:lnTo>
                  <a:lnTo>
                    <a:pt x="7740" y="1059"/>
                  </a:lnTo>
                  <a:lnTo>
                    <a:pt x="7858" y="965"/>
                  </a:lnTo>
                  <a:lnTo>
                    <a:pt x="7928" y="847"/>
                  </a:lnTo>
                  <a:lnTo>
                    <a:pt x="7999" y="730"/>
                  </a:lnTo>
                  <a:lnTo>
                    <a:pt x="8046" y="588"/>
                  </a:lnTo>
                  <a:lnTo>
                    <a:pt x="8069" y="447"/>
                  </a:lnTo>
                  <a:lnTo>
                    <a:pt x="8046" y="306"/>
                  </a:lnTo>
                  <a:lnTo>
                    <a:pt x="8022" y="212"/>
                  </a:lnTo>
                  <a:lnTo>
                    <a:pt x="7975" y="94"/>
                  </a:lnTo>
                  <a:lnTo>
                    <a:pt x="7928" y="0"/>
                  </a:lnTo>
                  <a:lnTo>
                    <a:pt x="7810" y="118"/>
                  </a:lnTo>
                  <a:lnTo>
                    <a:pt x="7669" y="212"/>
                  </a:lnTo>
                  <a:lnTo>
                    <a:pt x="7505" y="283"/>
                  </a:lnTo>
                  <a:lnTo>
                    <a:pt x="7316" y="306"/>
                  </a:lnTo>
                  <a:lnTo>
                    <a:pt x="730" y="306"/>
                  </a:lnTo>
                  <a:lnTo>
                    <a:pt x="565" y="283"/>
                  </a:lnTo>
                  <a:lnTo>
                    <a:pt x="400" y="212"/>
                  </a:lnTo>
                  <a:lnTo>
                    <a:pt x="259" y="118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2"/>
            <p:cNvSpPr/>
            <p:nvPr/>
          </p:nvSpPr>
          <p:spPr>
            <a:xfrm>
              <a:off x="235385" y="3771527"/>
              <a:ext cx="326188" cy="195924"/>
            </a:xfrm>
            <a:custGeom>
              <a:avLst/>
              <a:gdLst/>
              <a:ahLst/>
              <a:cxnLst/>
              <a:rect l="l" t="t" r="r" b="b"/>
              <a:pathLst>
                <a:path w="9598" h="5765" extrusionOk="0">
                  <a:moveTo>
                    <a:pt x="6069" y="754"/>
                  </a:moveTo>
                  <a:lnTo>
                    <a:pt x="6258" y="777"/>
                  </a:lnTo>
                  <a:lnTo>
                    <a:pt x="6469" y="801"/>
                  </a:lnTo>
                  <a:lnTo>
                    <a:pt x="6634" y="848"/>
                  </a:lnTo>
                  <a:lnTo>
                    <a:pt x="6822" y="918"/>
                  </a:lnTo>
                  <a:lnTo>
                    <a:pt x="6987" y="989"/>
                  </a:lnTo>
                  <a:lnTo>
                    <a:pt x="7151" y="1083"/>
                  </a:lnTo>
                  <a:lnTo>
                    <a:pt x="7316" y="1201"/>
                  </a:lnTo>
                  <a:lnTo>
                    <a:pt x="7434" y="1318"/>
                  </a:lnTo>
                  <a:lnTo>
                    <a:pt x="7575" y="1459"/>
                  </a:lnTo>
                  <a:lnTo>
                    <a:pt x="7693" y="1624"/>
                  </a:lnTo>
                  <a:lnTo>
                    <a:pt x="7787" y="1765"/>
                  </a:lnTo>
                  <a:lnTo>
                    <a:pt x="7857" y="1953"/>
                  </a:lnTo>
                  <a:lnTo>
                    <a:pt x="7928" y="2118"/>
                  </a:lnTo>
                  <a:lnTo>
                    <a:pt x="7975" y="2306"/>
                  </a:lnTo>
                  <a:lnTo>
                    <a:pt x="7998" y="2494"/>
                  </a:lnTo>
                  <a:lnTo>
                    <a:pt x="8022" y="2706"/>
                  </a:lnTo>
                  <a:lnTo>
                    <a:pt x="7998" y="2918"/>
                  </a:lnTo>
                  <a:lnTo>
                    <a:pt x="7975" y="3130"/>
                  </a:lnTo>
                  <a:lnTo>
                    <a:pt x="7904" y="3341"/>
                  </a:lnTo>
                  <a:lnTo>
                    <a:pt x="7834" y="3529"/>
                  </a:lnTo>
                  <a:lnTo>
                    <a:pt x="8092" y="3529"/>
                  </a:lnTo>
                  <a:lnTo>
                    <a:pt x="8257" y="3553"/>
                  </a:lnTo>
                  <a:lnTo>
                    <a:pt x="8398" y="3577"/>
                  </a:lnTo>
                  <a:lnTo>
                    <a:pt x="8516" y="3647"/>
                  </a:lnTo>
                  <a:lnTo>
                    <a:pt x="8634" y="3741"/>
                  </a:lnTo>
                  <a:lnTo>
                    <a:pt x="8704" y="3859"/>
                  </a:lnTo>
                  <a:lnTo>
                    <a:pt x="8775" y="3976"/>
                  </a:lnTo>
                  <a:lnTo>
                    <a:pt x="8822" y="4118"/>
                  </a:lnTo>
                  <a:lnTo>
                    <a:pt x="8845" y="4282"/>
                  </a:lnTo>
                  <a:lnTo>
                    <a:pt x="8822" y="4423"/>
                  </a:lnTo>
                  <a:lnTo>
                    <a:pt x="8775" y="4565"/>
                  </a:lnTo>
                  <a:lnTo>
                    <a:pt x="8704" y="4682"/>
                  </a:lnTo>
                  <a:lnTo>
                    <a:pt x="8634" y="4800"/>
                  </a:lnTo>
                  <a:lnTo>
                    <a:pt x="8516" y="4894"/>
                  </a:lnTo>
                  <a:lnTo>
                    <a:pt x="8398" y="4964"/>
                  </a:lnTo>
                  <a:lnTo>
                    <a:pt x="8257" y="4988"/>
                  </a:lnTo>
                  <a:lnTo>
                    <a:pt x="8092" y="5012"/>
                  </a:lnTo>
                  <a:lnTo>
                    <a:pt x="1506" y="5012"/>
                  </a:lnTo>
                  <a:lnTo>
                    <a:pt x="1364" y="4988"/>
                  </a:lnTo>
                  <a:lnTo>
                    <a:pt x="1223" y="4964"/>
                  </a:lnTo>
                  <a:lnTo>
                    <a:pt x="1106" y="4894"/>
                  </a:lnTo>
                  <a:lnTo>
                    <a:pt x="988" y="4800"/>
                  </a:lnTo>
                  <a:lnTo>
                    <a:pt x="894" y="4682"/>
                  </a:lnTo>
                  <a:lnTo>
                    <a:pt x="823" y="4565"/>
                  </a:lnTo>
                  <a:lnTo>
                    <a:pt x="776" y="4423"/>
                  </a:lnTo>
                  <a:lnTo>
                    <a:pt x="776" y="4282"/>
                  </a:lnTo>
                  <a:lnTo>
                    <a:pt x="776" y="4118"/>
                  </a:lnTo>
                  <a:lnTo>
                    <a:pt x="823" y="3976"/>
                  </a:lnTo>
                  <a:lnTo>
                    <a:pt x="894" y="3859"/>
                  </a:lnTo>
                  <a:lnTo>
                    <a:pt x="988" y="3741"/>
                  </a:lnTo>
                  <a:lnTo>
                    <a:pt x="1106" y="3647"/>
                  </a:lnTo>
                  <a:lnTo>
                    <a:pt x="1223" y="3577"/>
                  </a:lnTo>
                  <a:lnTo>
                    <a:pt x="1364" y="3553"/>
                  </a:lnTo>
                  <a:lnTo>
                    <a:pt x="1506" y="3529"/>
                  </a:lnTo>
                  <a:lnTo>
                    <a:pt x="1741" y="3529"/>
                  </a:lnTo>
                  <a:lnTo>
                    <a:pt x="1694" y="3271"/>
                  </a:lnTo>
                  <a:lnTo>
                    <a:pt x="1670" y="3012"/>
                  </a:lnTo>
                  <a:lnTo>
                    <a:pt x="1670" y="2847"/>
                  </a:lnTo>
                  <a:lnTo>
                    <a:pt x="1694" y="2683"/>
                  </a:lnTo>
                  <a:lnTo>
                    <a:pt x="1741" y="2518"/>
                  </a:lnTo>
                  <a:lnTo>
                    <a:pt x="1811" y="2377"/>
                  </a:lnTo>
                  <a:lnTo>
                    <a:pt x="1882" y="2212"/>
                  </a:lnTo>
                  <a:lnTo>
                    <a:pt x="1953" y="2071"/>
                  </a:lnTo>
                  <a:lnTo>
                    <a:pt x="2047" y="1953"/>
                  </a:lnTo>
                  <a:lnTo>
                    <a:pt x="2164" y="1836"/>
                  </a:lnTo>
                  <a:lnTo>
                    <a:pt x="2282" y="1718"/>
                  </a:lnTo>
                  <a:lnTo>
                    <a:pt x="2400" y="1624"/>
                  </a:lnTo>
                  <a:lnTo>
                    <a:pt x="2541" y="1553"/>
                  </a:lnTo>
                  <a:lnTo>
                    <a:pt x="2682" y="1483"/>
                  </a:lnTo>
                  <a:lnTo>
                    <a:pt x="2847" y="1412"/>
                  </a:lnTo>
                  <a:lnTo>
                    <a:pt x="3011" y="1365"/>
                  </a:lnTo>
                  <a:lnTo>
                    <a:pt x="3176" y="1342"/>
                  </a:lnTo>
                  <a:lnTo>
                    <a:pt x="3341" y="1342"/>
                  </a:lnTo>
                  <a:lnTo>
                    <a:pt x="3646" y="1365"/>
                  </a:lnTo>
                  <a:lnTo>
                    <a:pt x="3905" y="1436"/>
                  </a:lnTo>
                  <a:lnTo>
                    <a:pt x="4164" y="1553"/>
                  </a:lnTo>
                  <a:lnTo>
                    <a:pt x="4399" y="1718"/>
                  </a:lnTo>
                  <a:lnTo>
                    <a:pt x="4540" y="1506"/>
                  </a:lnTo>
                  <a:lnTo>
                    <a:pt x="4705" y="1318"/>
                  </a:lnTo>
                  <a:lnTo>
                    <a:pt x="4893" y="1154"/>
                  </a:lnTo>
                  <a:lnTo>
                    <a:pt x="5081" y="1012"/>
                  </a:lnTo>
                  <a:lnTo>
                    <a:pt x="5317" y="918"/>
                  </a:lnTo>
                  <a:lnTo>
                    <a:pt x="5552" y="824"/>
                  </a:lnTo>
                  <a:lnTo>
                    <a:pt x="5811" y="777"/>
                  </a:lnTo>
                  <a:lnTo>
                    <a:pt x="6069" y="754"/>
                  </a:lnTo>
                  <a:close/>
                  <a:moveTo>
                    <a:pt x="5811" y="1"/>
                  </a:moveTo>
                  <a:lnTo>
                    <a:pt x="5552" y="48"/>
                  </a:lnTo>
                  <a:lnTo>
                    <a:pt x="5293" y="95"/>
                  </a:lnTo>
                  <a:lnTo>
                    <a:pt x="5058" y="189"/>
                  </a:lnTo>
                  <a:lnTo>
                    <a:pt x="4823" y="307"/>
                  </a:lnTo>
                  <a:lnTo>
                    <a:pt x="4611" y="424"/>
                  </a:lnTo>
                  <a:lnTo>
                    <a:pt x="4399" y="565"/>
                  </a:lnTo>
                  <a:lnTo>
                    <a:pt x="4211" y="730"/>
                  </a:lnTo>
                  <a:lnTo>
                    <a:pt x="3999" y="660"/>
                  </a:lnTo>
                  <a:lnTo>
                    <a:pt x="3788" y="612"/>
                  </a:lnTo>
                  <a:lnTo>
                    <a:pt x="3576" y="589"/>
                  </a:lnTo>
                  <a:lnTo>
                    <a:pt x="3105" y="589"/>
                  </a:lnTo>
                  <a:lnTo>
                    <a:pt x="2870" y="636"/>
                  </a:lnTo>
                  <a:lnTo>
                    <a:pt x="2635" y="683"/>
                  </a:lnTo>
                  <a:lnTo>
                    <a:pt x="2423" y="754"/>
                  </a:lnTo>
                  <a:lnTo>
                    <a:pt x="2211" y="848"/>
                  </a:lnTo>
                  <a:lnTo>
                    <a:pt x="2023" y="965"/>
                  </a:lnTo>
                  <a:lnTo>
                    <a:pt x="1835" y="1106"/>
                  </a:lnTo>
                  <a:lnTo>
                    <a:pt x="1670" y="1248"/>
                  </a:lnTo>
                  <a:lnTo>
                    <a:pt x="1506" y="1412"/>
                  </a:lnTo>
                  <a:lnTo>
                    <a:pt x="1364" y="1600"/>
                  </a:lnTo>
                  <a:lnTo>
                    <a:pt x="1247" y="1789"/>
                  </a:lnTo>
                  <a:lnTo>
                    <a:pt x="1129" y="2000"/>
                  </a:lnTo>
                  <a:lnTo>
                    <a:pt x="1059" y="2212"/>
                  </a:lnTo>
                  <a:lnTo>
                    <a:pt x="988" y="2424"/>
                  </a:lnTo>
                  <a:lnTo>
                    <a:pt x="941" y="2659"/>
                  </a:lnTo>
                  <a:lnTo>
                    <a:pt x="918" y="2894"/>
                  </a:lnTo>
                  <a:lnTo>
                    <a:pt x="729" y="2988"/>
                  </a:lnTo>
                  <a:lnTo>
                    <a:pt x="541" y="3130"/>
                  </a:lnTo>
                  <a:lnTo>
                    <a:pt x="400" y="3271"/>
                  </a:lnTo>
                  <a:lnTo>
                    <a:pt x="259" y="3435"/>
                  </a:lnTo>
                  <a:lnTo>
                    <a:pt x="165" y="3624"/>
                  </a:lnTo>
                  <a:lnTo>
                    <a:pt x="71" y="3835"/>
                  </a:lnTo>
                  <a:lnTo>
                    <a:pt x="24" y="4047"/>
                  </a:lnTo>
                  <a:lnTo>
                    <a:pt x="0" y="4282"/>
                  </a:lnTo>
                  <a:lnTo>
                    <a:pt x="24" y="4423"/>
                  </a:lnTo>
                  <a:lnTo>
                    <a:pt x="47" y="4565"/>
                  </a:lnTo>
                  <a:lnTo>
                    <a:pt x="71" y="4729"/>
                  </a:lnTo>
                  <a:lnTo>
                    <a:pt x="118" y="4847"/>
                  </a:lnTo>
                  <a:lnTo>
                    <a:pt x="188" y="4988"/>
                  </a:lnTo>
                  <a:lnTo>
                    <a:pt x="259" y="5106"/>
                  </a:lnTo>
                  <a:lnTo>
                    <a:pt x="447" y="5341"/>
                  </a:lnTo>
                  <a:lnTo>
                    <a:pt x="682" y="5529"/>
                  </a:lnTo>
                  <a:lnTo>
                    <a:pt x="800" y="5600"/>
                  </a:lnTo>
                  <a:lnTo>
                    <a:pt x="918" y="5647"/>
                  </a:lnTo>
                  <a:lnTo>
                    <a:pt x="1059" y="5717"/>
                  </a:lnTo>
                  <a:lnTo>
                    <a:pt x="1200" y="5741"/>
                  </a:lnTo>
                  <a:lnTo>
                    <a:pt x="1364" y="5764"/>
                  </a:lnTo>
                  <a:lnTo>
                    <a:pt x="8257" y="5764"/>
                  </a:lnTo>
                  <a:lnTo>
                    <a:pt x="8398" y="5741"/>
                  </a:lnTo>
                  <a:lnTo>
                    <a:pt x="8539" y="5717"/>
                  </a:lnTo>
                  <a:lnTo>
                    <a:pt x="8681" y="5647"/>
                  </a:lnTo>
                  <a:lnTo>
                    <a:pt x="8822" y="5600"/>
                  </a:lnTo>
                  <a:lnTo>
                    <a:pt x="8939" y="5529"/>
                  </a:lnTo>
                  <a:lnTo>
                    <a:pt x="9151" y="5341"/>
                  </a:lnTo>
                  <a:lnTo>
                    <a:pt x="9339" y="5106"/>
                  </a:lnTo>
                  <a:lnTo>
                    <a:pt x="9410" y="4988"/>
                  </a:lnTo>
                  <a:lnTo>
                    <a:pt x="9480" y="4847"/>
                  </a:lnTo>
                  <a:lnTo>
                    <a:pt x="9527" y="4729"/>
                  </a:lnTo>
                  <a:lnTo>
                    <a:pt x="9574" y="4565"/>
                  </a:lnTo>
                  <a:lnTo>
                    <a:pt x="9598" y="4423"/>
                  </a:lnTo>
                  <a:lnTo>
                    <a:pt x="9598" y="4282"/>
                  </a:lnTo>
                  <a:lnTo>
                    <a:pt x="9598" y="4047"/>
                  </a:lnTo>
                  <a:lnTo>
                    <a:pt x="9551" y="3835"/>
                  </a:lnTo>
                  <a:lnTo>
                    <a:pt x="9480" y="3647"/>
                  </a:lnTo>
                  <a:lnTo>
                    <a:pt x="9363" y="3459"/>
                  </a:lnTo>
                  <a:lnTo>
                    <a:pt x="9245" y="3294"/>
                  </a:lnTo>
                  <a:lnTo>
                    <a:pt x="9104" y="3153"/>
                  </a:lnTo>
                  <a:lnTo>
                    <a:pt x="8939" y="3035"/>
                  </a:lnTo>
                  <a:lnTo>
                    <a:pt x="8775" y="2918"/>
                  </a:lnTo>
                  <a:lnTo>
                    <a:pt x="8775" y="2706"/>
                  </a:lnTo>
                  <a:lnTo>
                    <a:pt x="8751" y="2424"/>
                  </a:lnTo>
                  <a:lnTo>
                    <a:pt x="8728" y="2165"/>
                  </a:lnTo>
                  <a:lnTo>
                    <a:pt x="8657" y="1906"/>
                  </a:lnTo>
                  <a:lnTo>
                    <a:pt x="8563" y="1648"/>
                  </a:lnTo>
                  <a:lnTo>
                    <a:pt x="8445" y="1412"/>
                  </a:lnTo>
                  <a:lnTo>
                    <a:pt x="8304" y="1201"/>
                  </a:lnTo>
                  <a:lnTo>
                    <a:pt x="8163" y="989"/>
                  </a:lnTo>
                  <a:lnTo>
                    <a:pt x="7975" y="777"/>
                  </a:lnTo>
                  <a:lnTo>
                    <a:pt x="7787" y="612"/>
                  </a:lnTo>
                  <a:lnTo>
                    <a:pt x="7575" y="448"/>
                  </a:lnTo>
                  <a:lnTo>
                    <a:pt x="7363" y="330"/>
                  </a:lnTo>
                  <a:lnTo>
                    <a:pt x="7128" y="213"/>
                  </a:lnTo>
                  <a:lnTo>
                    <a:pt x="6869" y="118"/>
                  </a:lnTo>
                  <a:lnTo>
                    <a:pt x="6610" y="48"/>
                  </a:lnTo>
                  <a:lnTo>
                    <a:pt x="6352" y="1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2"/>
            <p:cNvSpPr/>
            <p:nvPr/>
          </p:nvSpPr>
          <p:spPr>
            <a:xfrm>
              <a:off x="261756" y="3797117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fill="none" extrusionOk="0">
                  <a:moveTo>
                    <a:pt x="5293" y="1"/>
                  </a:moveTo>
                  <a:lnTo>
                    <a:pt x="5293" y="1"/>
                  </a:lnTo>
                  <a:lnTo>
                    <a:pt x="5482" y="24"/>
                  </a:lnTo>
                  <a:lnTo>
                    <a:pt x="5693" y="48"/>
                  </a:lnTo>
                  <a:lnTo>
                    <a:pt x="5858" y="95"/>
                  </a:lnTo>
                  <a:lnTo>
                    <a:pt x="6046" y="165"/>
                  </a:lnTo>
                  <a:lnTo>
                    <a:pt x="6211" y="236"/>
                  </a:lnTo>
                  <a:lnTo>
                    <a:pt x="6375" y="330"/>
                  </a:lnTo>
                  <a:lnTo>
                    <a:pt x="6540" y="448"/>
                  </a:lnTo>
                  <a:lnTo>
                    <a:pt x="6658" y="565"/>
                  </a:lnTo>
                  <a:lnTo>
                    <a:pt x="6799" y="706"/>
                  </a:lnTo>
                  <a:lnTo>
                    <a:pt x="6917" y="871"/>
                  </a:lnTo>
                  <a:lnTo>
                    <a:pt x="7011" y="1012"/>
                  </a:lnTo>
                  <a:lnTo>
                    <a:pt x="7081" y="1200"/>
                  </a:lnTo>
                  <a:lnTo>
                    <a:pt x="7152" y="1365"/>
                  </a:lnTo>
                  <a:lnTo>
                    <a:pt x="7199" y="1553"/>
                  </a:lnTo>
                  <a:lnTo>
                    <a:pt x="7222" y="1741"/>
                  </a:lnTo>
                  <a:lnTo>
                    <a:pt x="7246" y="1953"/>
                  </a:lnTo>
                  <a:lnTo>
                    <a:pt x="7246" y="1953"/>
                  </a:lnTo>
                  <a:lnTo>
                    <a:pt x="7222" y="2165"/>
                  </a:lnTo>
                  <a:lnTo>
                    <a:pt x="7199" y="2377"/>
                  </a:lnTo>
                  <a:lnTo>
                    <a:pt x="7128" y="2588"/>
                  </a:lnTo>
                  <a:lnTo>
                    <a:pt x="7058" y="2776"/>
                  </a:lnTo>
                  <a:lnTo>
                    <a:pt x="7316" y="2776"/>
                  </a:lnTo>
                  <a:lnTo>
                    <a:pt x="7316" y="2776"/>
                  </a:lnTo>
                  <a:lnTo>
                    <a:pt x="7481" y="2800"/>
                  </a:lnTo>
                  <a:lnTo>
                    <a:pt x="7622" y="2824"/>
                  </a:lnTo>
                  <a:lnTo>
                    <a:pt x="7740" y="2894"/>
                  </a:lnTo>
                  <a:lnTo>
                    <a:pt x="7858" y="2988"/>
                  </a:lnTo>
                  <a:lnTo>
                    <a:pt x="7928" y="3106"/>
                  </a:lnTo>
                  <a:lnTo>
                    <a:pt x="7999" y="3223"/>
                  </a:lnTo>
                  <a:lnTo>
                    <a:pt x="8046" y="3365"/>
                  </a:lnTo>
                  <a:lnTo>
                    <a:pt x="8069" y="3529"/>
                  </a:lnTo>
                  <a:lnTo>
                    <a:pt x="8069" y="3529"/>
                  </a:lnTo>
                  <a:lnTo>
                    <a:pt x="8046" y="3670"/>
                  </a:lnTo>
                  <a:lnTo>
                    <a:pt x="7999" y="3812"/>
                  </a:lnTo>
                  <a:lnTo>
                    <a:pt x="7928" y="3929"/>
                  </a:lnTo>
                  <a:lnTo>
                    <a:pt x="7858" y="4047"/>
                  </a:lnTo>
                  <a:lnTo>
                    <a:pt x="7740" y="4141"/>
                  </a:lnTo>
                  <a:lnTo>
                    <a:pt x="7622" y="4211"/>
                  </a:lnTo>
                  <a:lnTo>
                    <a:pt x="7481" y="4235"/>
                  </a:lnTo>
                  <a:lnTo>
                    <a:pt x="7316" y="4259"/>
                  </a:lnTo>
                  <a:lnTo>
                    <a:pt x="730" y="4259"/>
                  </a:lnTo>
                  <a:lnTo>
                    <a:pt x="730" y="4259"/>
                  </a:lnTo>
                  <a:lnTo>
                    <a:pt x="588" y="4235"/>
                  </a:lnTo>
                  <a:lnTo>
                    <a:pt x="447" y="4211"/>
                  </a:lnTo>
                  <a:lnTo>
                    <a:pt x="330" y="4141"/>
                  </a:lnTo>
                  <a:lnTo>
                    <a:pt x="212" y="4047"/>
                  </a:lnTo>
                  <a:lnTo>
                    <a:pt x="118" y="3929"/>
                  </a:lnTo>
                  <a:lnTo>
                    <a:pt x="47" y="3812"/>
                  </a:lnTo>
                  <a:lnTo>
                    <a:pt x="0" y="3670"/>
                  </a:lnTo>
                  <a:lnTo>
                    <a:pt x="0" y="3529"/>
                  </a:lnTo>
                  <a:lnTo>
                    <a:pt x="0" y="3529"/>
                  </a:lnTo>
                  <a:lnTo>
                    <a:pt x="0" y="3365"/>
                  </a:lnTo>
                  <a:lnTo>
                    <a:pt x="47" y="3223"/>
                  </a:lnTo>
                  <a:lnTo>
                    <a:pt x="118" y="3106"/>
                  </a:lnTo>
                  <a:lnTo>
                    <a:pt x="212" y="2988"/>
                  </a:lnTo>
                  <a:lnTo>
                    <a:pt x="330" y="2894"/>
                  </a:lnTo>
                  <a:lnTo>
                    <a:pt x="447" y="2824"/>
                  </a:lnTo>
                  <a:lnTo>
                    <a:pt x="588" y="2800"/>
                  </a:lnTo>
                  <a:lnTo>
                    <a:pt x="730" y="2776"/>
                  </a:lnTo>
                  <a:lnTo>
                    <a:pt x="965" y="2776"/>
                  </a:lnTo>
                  <a:lnTo>
                    <a:pt x="965" y="2776"/>
                  </a:lnTo>
                  <a:lnTo>
                    <a:pt x="918" y="2518"/>
                  </a:lnTo>
                  <a:lnTo>
                    <a:pt x="894" y="2259"/>
                  </a:lnTo>
                  <a:lnTo>
                    <a:pt x="894" y="2259"/>
                  </a:lnTo>
                  <a:lnTo>
                    <a:pt x="894" y="2094"/>
                  </a:lnTo>
                  <a:lnTo>
                    <a:pt x="918" y="1930"/>
                  </a:lnTo>
                  <a:lnTo>
                    <a:pt x="965" y="1765"/>
                  </a:lnTo>
                  <a:lnTo>
                    <a:pt x="1035" y="1624"/>
                  </a:lnTo>
                  <a:lnTo>
                    <a:pt x="1106" y="1459"/>
                  </a:lnTo>
                  <a:lnTo>
                    <a:pt x="1177" y="1318"/>
                  </a:lnTo>
                  <a:lnTo>
                    <a:pt x="1271" y="1200"/>
                  </a:lnTo>
                  <a:lnTo>
                    <a:pt x="1388" y="1083"/>
                  </a:lnTo>
                  <a:lnTo>
                    <a:pt x="1506" y="965"/>
                  </a:lnTo>
                  <a:lnTo>
                    <a:pt x="1624" y="871"/>
                  </a:lnTo>
                  <a:lnTo>
                    <a:pt x="1765" y="800"/>
                  </a:lnTo>
                  <a:lnTo>
                    <a:pt x="1906" y="730"/>
                  </a:lnTo>
                  <a:lnTo>
                    <a:pt x="2071" y="659"/>
                  </a:lnTo>
                  <a:lnTo>
                    <a:pt x="2235" y="612"/>
                  </a:lnTo>
                  <a:lnTo>
                    <a:pt x="2400" y="589"/>
                  </a:lnTo>
                  <a:lnTo>
                    <a:pt x="2565" y="589"/>
                  </a:lnTo>
                  <a:lnTo>
                    <a:pt x="2565" y="589"/>
                  </a:lnTo>
                  <a:lnTo>
                    <a:pt x="2870" y="612"/>
                  </a:lnTo>
                  <a:lnTo>
                    <a:pt x="3129" y="683"/>
                  </a:lnTo>
                  <a:lnTo>
                    <a:pt x="3388" y="800"/>
                  </a:lnTo>
                  <a:lnTo>
                    <a:pt x="3623" y="965"/>
                  </a:lnTo>
                  <a:lnTo>
                    <a:pt x="3623" y="965"/>
                  </a:lnTo>
                  <a:lnTo>
                    <a:pt x="3764" y="753"/>
                  </a:lnTo>
                  <a:lnTo>
                    <a:pt x="3929" y="565"/>
                  </a:lnTo>
                  <a:lnTo>
                    <a:pt x="4117" y="401"/>
                  </a:lnTo>
                  <a:lnTo>
                    <a:pt x="4305" y="259"/>
                  </a:lnTo>
                  <a:lnTo>
                    <a:pt x="4541" y="165"/>
                  </a:lnTo>
                  <a:lnTo>
                    <a:pt x="4776" y="71"/>
                  </a:lnTo>
                  <a:lnTo>
                    <a:pt x="5035" y="24"/>
                  </a:lnTo>
                  <a:lnTo>
                    <a:pt x="529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2"/>
            <p:cNvSpPr/>
            <p:nvPr/>
          </p:nvSpPr>
          <p:spPr>
            <a:xfrm>
              <a:off x="235385" y="3771527"/>
              <a:ext cx="326188" cy="195924"/>
            </a:xfrm>
            <a:custGeom>
              <a:avLst/>
              <a:gdLst/>
              <a:ahLst/>
              <a:cxnLst/>
              <a:rect l="l" t="t" r="r" b="b"/>
              <a:pathLst>
                <a:path w="9598" h="5765" fill="none" extrusionOk="0">
                  <a:moveTo>
                    <a:pt x="6069" y="1"/>
                  </a:moveTo>
                  <a:lnTo>
                    <a:pt x="6069" y="1"/>
                  </a:lnTo>
                  <a:lnTo>
                    <a:pt x="5811" y="1"/>
                  </a:lnTo>
                  <a:lnTo>
                    <a:pt x="5552" y="48"/>
                  </a:lnTo>
                  <a:lnTo>
                    <a:pt x="5293" y="95"/>
                  </a:lnTo>
                  <a:lnTo>
                    <a:pt x="5058" y="189"/>
                  </a:lnTo>
                  <a:lnTo>
                    <a:pt x="4823" y="307"/>
                  </a:lnTo>
                  <a:lnTo>
                    <a:pt x="4611" y="424"/>
                  </a:lnTo>
                  <a:lnTo>
                    <a:pt x="4399" y="565"/>
                  </a:lnTo>
                  <a:lnTo>
                    <a:pt x="4211" y="730"/>
                  </a:lnTo>
                  <a:lnTo>
                    <a:pt x="4211" y="730"/>
                  </a:lnTo>
                  <a:lnTo>
                    <a:pt x="3999" y="660"/>
                  </a:lnTo>
                  <a:lnTo>
                    <a:pt x="3788" y="612"/>
                  </a:lnTo>
                  <a:lnTo>
                    <a:pt x="3576" y="589"/>
                  </a:lnTo>
                  <a:lnTo>
                    <a:pt x="3341" y="589"/>
                  </a:lnTo>
                  <a:lnTo>
                    <a:pt x="3341" y="589"/>
                  </a:lnTo>
                  <a:lnTo>
                    <a:pt x="3105" y="589"/>
                  </a:lnTo>
                  <a:lnTo>
                    <a:pt x="2870" y="636"/>
                  </a:lnTo>
                  <a:lnTo>
                    <a:pt x="2635" y="683"/>
                  </a:lnTo>
                  <a:lnTo>
                    <a:pt x="2423" y="754"/>
                  </a:lnTo>
                  <a:lnTo>
                    <a:pt x="2211" y="848"/>
                  </a:lnTo>
                  <a:lnTo>
                    <a:pt x="2023" y="965"/>
                  </a:lnTo>
                  <a:lnTo>
                    <a:pt x="1835" y="1106"/>
                  </a:lnTo>
                  <a:lnTo>
                    <a:pt x="1670" y="1248"/>
                  </a:lnTo>
                  <a:lnTo>
                    <a:pt x="1506" y="1412"/>
                  </a:lnTo>
                  <a:lnTo>
                    <a:pt x="1364" y="1600"/>
                  </a:lnTo>
                  <a:lnTo>
                    <a:pt x="1247" y="1789"/>
                  </a:lnTo>
                  <a:lnTo>
                    <a:pt x="1129" y="2000"/>
                  </a:lnTo>
                  <a:lnTo>
                    <a:pt x="1059" y="2212"/>
                  </a:lnTo>
                  <a:lnTo>
                    <a:pt x="988" y="2424"/>
                  </a:lnTo>
                  <a:lnTo>
                    <a:pt x="941" y="2659"/>
                  </a:lnTo>
                  <a:lnTo>
                    <a:pt x="918" y="2894"/>
                  </a:lnTo>
                  <a:lnTo>
                    <a:pt x="918" y="2894"/>
                  </a:lnTo>
                  <a:lnTo>
                    <a:pt x="729" y="2988"/>
                  </a:lnTo>
                  <a:lnTo>
                    <a:pt x="541" y="3130"/>
                  </a:lnTo>
                  <a:lnTo>
                    <a:pt x="400" y="3271"/>
                  </a:lnTo>
                  <a:lnTo>
                    <a:pt x="259" y="3435"/>
                  </a:lnTo>
                  <a:lnTo>
                    <a:pt x="165" y="3624"/>
                  </a:lnTo>
                  <a:lnTo>
                    <a:pt x="71" y="3835"/>
                  </a:lnTo>
                  <a:lnTo>
                    <a:pt x="24" y="4047"/>
                  </a:lnTo>
                  <a:lnTo>
                    <a:pt x="0" y="4282"/>
                  </a:lnTo>
                  <a:lnTo>
                    <a:pt x="0" y="4282"/>
                  </a:lnTo>
                  <a:lnTo>
                    <a:pt x="24" y="4423"/>
                  </a:lnTo>
                  <a:lnTo>
                    <a:pt x="47" y="4565"/>
                  </a:lnTo>
                  <a:lnTo>
                    <a:pt x="71" y="4729"/>
                  </a:lnTo>
                  <a:lnTo>
                    <a:pt x="118" y="4847"/>
                  </a:lnTo>
                  <a:lnTo>
                    <a:pt x="188" y="4988"/>
                  </a:lnTo>
                  <a:lnTo>
                    <a:pt x="259" y="5106"/>
                  </a:lnTo>
                  <a:lnTo>
                    <a:pt x="447" y="5341"/>
                  </a:lnTo>
                  <a:lnTo>
                    <a:pt x="682" y="5529"/>
                  </a:lnTo>
                  <a:lnTo>
                    <a:pt x="800" y="5600"/>
                  </a:lnTo>
                  <a:lnTo>
                    <a:pt x="918" y="5647"/>
                  </a:lnTo>
                  <a:lnTo>
                    <a:pt x="1059" y="5717"/>
                  </a:lnTo>
                  <a:lnTo>
                    <a:pt x="1200" y="5741"/>
                  </a:lnTo>
                  <a:lnTo>
                    <a:pt x="1364" y="5764"/>
                  </a:lnTo>
                  <a:lnTo>
                    <a:pt x="1506" y="5764"/>
                  </a:lnTo>
                  <a:lnTo>
                    <a:pt x="8092" y="5764"/>
                  </a:lnTo>
                  <a:lnTo>
                    <a:pt x="8092" y="5764"/>
                  </a:lnTo>
                  <a:lnTo>
                    <a:pt x="8257" y="5764"/>
                  </a:lnTo>
                  <a:lnTo>
                    <a:pt x="8398" y="5741"/>
                  </a:lnTo>
                  <a:lnTo>
                    <a:pt x="8539" y="5717"/>
                  </a:lnTo>
                  <a:lnTo>
                    <a:pt x="8681" y="5647"/>
                  </a:lnTo>
                  <a:lnTo>
                    <a:pt x="8822" y="5600"/>
                  </a:lnTo>
                  <a:lnTo>
                    <a:pt x="8939" y="5529"/>
                  </a:lnTo>
                  <a:lnTo>
                    <a:pt x="9151" y="5341"/>
                  </a:lnTo>
                  <a:lnTo>
                    <a:pt x="9339" y="5106"/>
                  </a:lnTo>
                  <a:lnTo>
                    <a:pt x="9410" y="4988"/>
                  </a:lnTo>
                  <a:lnTo>
                    <a:pt x="9480" y="4847"/>
                  </a:lnTo>
                  <a:lnTo>
                    <a:pt x="9527" y="4729"/>
                  </a:lnTo>
                  <a:lnTo>
                    <a:pt x="9574" y="4565"/>
                  </a:lnTo>
                  <a:lnTo>
                    <a:pt x="9598" y="4423"/>
                  </a:lnTo>
                  <a:lnTo>
                    <a:pt x="9598" y="4282"/>
                  </a:lnTo>
                  <a:lnTo>
                    <a:pt x="9598" y="4282"/>
                  </a:lnTo>
                  <a:lnTo>
                    <a:pt x="9598" y="4047"/>
                  </a:lnTo>
                  <a:lnTo>
                    <a:pt x="9551" y="3835"/>
                  </a:lnTo>
                  <a:lnTo>
                    <a:pt x="9480" y="3647"/>
                  </a:lnTo>
                  <a:lnTo>
                    <a:pt x="9363" y="3459"/>
                  </a:lnTo>
                  <a:lnTo>
                    <a:pt x="9245" y="3294"/>
                  </a:lnTo>
                  <a:lnTo>
                    <a:pt x="9104" y="3153"/>
                  </a:lnTo>
                  <a:lnTo>
                    <a:pt x="8939" y="3035"/>
                  </a:lnTo>
                  <a:lnTo>
                    <a:pt x="8775" y="2918"/>
                  </a:lnTo>
                  <a:lnTo>
                    <a:pt x="8775" y="2918"/>
                  </a:lnTo>
                  <a:lnTo>
                    <a:pt x="8775" y="2706"/>
                  </a:lnTo>
                  <a:lnTo>
                    <a:pt x="8775" y="2706"/>
                  </a:lnTo>
                  <a:lnTo>
                    <a:pt x="8751" y="2424"/>
                  </a:lnTo>
                  <a:lnTo>
                    <a:pt x="8728" y="2165"/>
                  </a:lnTo>
                  <a:lnTo>
                    <a:pt x="8657" y="1906"/>
                  </a:lnTo>
                  <a:lnTo>
                    <a:pt x="8563" y="1648"/>
                  </a:lnTo>
                  <a:lnTo>
                    <a:pt x="8445" y="1412"/>
                  </a:lnTo>
                  <a:lnTo>
                    <a:pt x="8304" y="1201"/>
                  </a:lnTo>
                  <a:lnTo>
                    <a:pt x="8163" y="989"/>
                  </a:lnTo>
                  <a:lnTo>
                    <a:pt x="7975" y="777"/>
                  </a:lnTo>
                  <a:lnTo>
                    <a:pt x="7787" y="612"/>
                  </a:lnTo>
                  <a:lnTo>
                    <a:pt x="7575" y="448"/>
                  </a:lnTo>
                  <a:lnTo>
                    <a:pt x="7363" y="330"/>
                  </a:lnTo>
                  <a:lnTo>
                    <a:pt x="7128" y="213"/>
                  </a:lnTo>
                  <a:lnTo>
                    <a:pt x="6869" y="118"/>
                  </a:lnTo>
                  <a:lnTo>
                    <a:pt x="6610" y="48"/>
                  </a:lnTo>
                  <a:lnTo>
                    <a:pt x="6352" y="1"/>
                  </a:lnTo>
                  <a:lnTo>
                    <a:pt x="6069" y="1"/>
                  </a:lnTo>
                  <a:lnTo>
                    <a:pt x="606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1" name="Google Shape;401;p22"/>
          <p:cNvGrpSpPr/>
          <p:nvPr/>
        </p:nvGrpSpPr>
        <p:grpSpPr>
          <a:xfrm flipH="1">
            <a:off x="2905906" y="3539868"/>
            <a:ext cx="414914" cy="138323"/>
            <a:chOff x="588715" y="3306255"/>
            <a:chExt cx="307048" cy="102363"/>
          </a:xfrm>
        </p:grpSpPr>
        <p:sp>
          <p:nvSpPr>
            <p:cNvPr id="402" name="Google Shape;402;p22"/>
            <p:cNvSpPr/>
            <p:nvPr/>
          </p:nvSpPr>
          <p:spPr>
            <a:xfrm>
              <a:off x="615120" y="3331845"/>
              <a:ext cx="144742" cy="50400"/>
            </a:xfrm>
            <a:custGeom>
              <a:avLst/>
              <a:gdLst/>
              <a:ahLst/>
              <a:cxnLst/>
              <a:rect l="l" t="t" r="r" b="b"/>
              <a:pathLst>
                <a:path w="4259" h="1483" extrusionOk="0">
                  <a:moveTo>
                    <a:pt x="729" y="0"/>
                  </a:moveTo>
                  <a:lnTo>
                    <a:pt x="588" y="24"/>
                  </a:lnTo>
                  <a:lnTo>
                    <a:pt x="447" y="71"/>
                  </a:lnTo>
                  <a:lnTo>
                    <a:pt x="329" y="142"/>
                  </a:lnTo>
                  <a:lnTo>
                    <a:pt x="212" y="212"/>
                  </a:lnTo>
                  <a:lnTo>
                    <a:pt x="141" y="306"/>
                  </a:lnTo>
                  <a:lnTo>
                    <a:pt x="71" y="424"/>
                  </a:lnTo>
                  <a:lnTo>
                    <a:pt x="24" y="589"/>
                  </a:lnTo>
                  <a:lnTo>
                    <a:pt x="0" y="753"/>
                  </a:lnTo>
                  <a:lnTo>
                    <a:pt x="0" y="894"/>
                  </a:lnTo>
                  <a:lnTo>
                    <a:pt x="47" y="1036"/>
                  </a:lnTo>
                  <a:lnTo>
                    <a:pt x="118" y="1153"/>
                  </a:lnTo>
                  <a:lnTo>
                    <a:pt x="212" y="1271"/>
                  </a:lnTo>
                  <a:lnTo>
                    <a:pt x="329" y="1365"/>
                  </a:lnTo>
                  <a:lnTo>
                    <a:pt x="447" y="1435"/>
                  </a:lnTo>
                  <a:lnTo>
                    <a:pt x="588" y="1482"/>
                  </a:lnTo>
                  <a:lnTo>
                    <a:pt x="3670" y="1482"/>
                  </a:lnTo>
                  <a:lnTo>
                    <a:pt x="3811" y="1435"/>
                  </a:lnTo>
                  <a:lnTo>
                    <a:pt x="3929" y="1365"/>
                  </a:lnTo>
                  <a:lnTo>
                    <a:pt x="4046" y="1271"/>
                  </a:lnTo>
                  <a:lnTo>
                    <a:pt x="4140" y="1153"/>
                  </a:lnTo>
                  <a:lnTo>
                    <a:pt x="4211" y="1036"/>
                  </a:lnTo>
                  <a:lnTo>
                    <a:pt x="4258" y="894"/>
                  </a:lnTo>
                  <a:lnTo>
                    <a:pt x="4258" y="753"/>
                  </a:lnTo>
                  <a:lnTo>
                    <a:pt x="4235" y="589"/>
                  </a:lnTo>
                  <a:lnTo>
                    <a:pt x="4187" y="424"/>
                  </a:lnTo>
                  <a:lnTo>
                    <a:pt x="4140" y="330"/>
                  </a:lnTo>
                  <a:lnTo>
                    <a:pt x="4070" y="259"/>
                  </a:lnTo>
                  <a:lnTo>
                    <a:pt x="3929" y="118"/>
                  </a:lnTo>
                  <a:lnTo>
                    <a:pt x="3835" y="71"/>
                  </a:lnTo>
                  <a:lnTo>
                    <a:pt x="3741" y="48"/>
                  </a:lnTo>
                  <a:lnTo>
                    <a:pt x="3623" y="24"/>
                  </a:lnTo>
                  <a:lnTo>
                    <a:pt x="3529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2"/>
            <p:cNvSpPr/>
            <p:nvPr/>
          </p:nvSpPr>
          <p:spPr>
            <a:xfrm>
              <a:off x="617499" y="3331845"/>
              <a:ext cx="139950" cy="28004"/>
            </a:xfrm>
            <a:custGeom>
              <a:avLst/>
              <a:gdLst/>
              <a:ahLst/>
              <a:cxnLst/>
              <a:rect l="l" t="t" r="r" b="b"/>
              <a:pathLst>
                <a:path w="4118" h="824" extrusionOk="0">
                  <a:moveTo>
                    <a:pt x="659" y="0"/>
                  </a:moveTo>
                  <a:lnTo>
                    <a:pt x="518" y="24"/>
                  </a:lnTo>
                  <a:lnTo>
                    <a:pt x="377" y="71"/>
                  </a:lnTo>
                  <a:lnTo>
                    <a:pt x="259" y="142"/>
                  </a:lnTo>
                  <a:lnTo>
                    <a:pt x="142" y="212"/>
                  </a:lnTo>
                  <a:lnTo>
                    <a:pt x="71" y="306"/>
                  </a:lnTo>
                  <a:lnTo>
                    <a:pt x="1" y="424"/>
                  </a:lnTo>
                  <a:lnTo>
                    <a:pt x="48" y="518"/>
                  </a:lnTo>
                  <a:lnTo>
                    <a:pt x="118" y="589"/>
                  </a:lnTo>
                  <a:lnTo>
                    <a:pt x="259" y="730"/>
                  </a:lnTo>
                  <a:lnTo>
                    <a:pt x="354" y="777"/>
                  </a:lnTo>
                  <a:lnTo>
                    <a:pt x="448" y="800"/>
                  </a:lnTo>
                  <a:lnTo>
                    <a:pt x="565" y="824"/>
                  </a:lnTo>
                  <a:lnTo>
                    <a:pt x="3600" y="824"/>
                  </a:lnTo>
                  <a:lnTo>
                    <a:pt x="3741" y="777"/>
                  </a:lnTo>
                  <a:lnTo>
                    <a:pt x="3859" y="706"/>
                  </a:lnTo>
                  <a:lnTo>
                    <a:pt x="3976" y="612"/>
                  </a:lnTo>
                  <a:lnTo>
                    <a:pt x="4047" y="518"/>
                  </a:lnTo>
                  <a:lnTo>
                    <a:pt x="4117" y="424"/>
                  </a:lnTo>
                  <a:lnTo>
                    <a:pt x="4070" y="330"/>
                  </a:lnTo>
                  <a:lnTo>
                    <a:pt x="4000" y="259"/>
                  </a:lnTo>
                  <a:lnTo>
                    <a:pt x="3859" y="118"/>
                  </a:lnTo>
                  <a:lnTo>
                    <a:pt x="3765" y="71"/>
                  </a:lnTo>
                  <a:lnTo>
                    <a:pt x="3671" y="48"/>
                  </a:lnTo>
                  <a:lnTo>
                    <a:pt x="3553" y="24"/>
                  </a:lnTo>
                  <a:lnTo>
                    <a:pt x="34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2"/>
            <p:cNvSpPr/>
            <p:nvPr/>
          </p:nvSpPr>
          <p:spPr>
            <a:xfrm>
              <a:off x="588715" y="3306255"/>
              <a:ext cx="197521" cy="102363"/>
            </a:xfrm>
            <a:custGeom>
              <a:avLst/>
              <a:gdLst/>
              <a:ahLst/>
              <a:cxnLst/>
              <a:rect l="l" t="t" r="r" b="b"/>
              <a:pathLst>
                <a:path w="5812" h="3012" extrusionOk="0">
                  <a:moveTo>
                    <a:pt x="4306" y="753"/>
                  </a:moveTo>
                  <a:lnTo>
                    <a:pt x="4400" y="777"/>
                  </a:lnTo>
                  <a:lnTo>
                    <a:pt x="4518" y="801"/>
                  </a:lnTo>
                  <a:lnTo>
                    <a:pt x="4612" y="824"/>
                  </a:lnTo>
                  <a:lnTo>
                    <a:pt x="4706" y="871"/>
                  </a:lnTo>
                  <a:lnTo>
                    <a:pt x="4847" y="1012"/>
                  </a:lnTo>
                  <a:lnTo>
                    <a:pt x="4917" y="1083"/>
                  </a:lnTo>
                  <a:lnTo>
                    <a:pt x="4964" y="1177"/>
                  </a:lnTo>
                  <a:lnTo>
                    <a:pt x="5012" y="1342"/>
                  </a:lnTo>
                  <a:lnTo>
                    <a:pt x="5035" y="1506"/>
                  </a:lnTo>
                  <a:lnTo>
                    <a:pt x="5035" y="1647"/>
                  </a:lnTo>
                  <a:lnTo>
                    <a:pt x="4988" y="1789"/>
                  </a:lnTo>
                  <a:lnTo>
                    <a:pt x="4917" y="1906"/>
                  </a:lnTo>
                  <a:lnTo>
                    <a:pt x="4823" y="2024"/>
                  </a:lnTo>
                  <a:lnTo>
                    <a:pt x="4706" y="2118"/>
                  </a:lnTo>
                  <a:lnTo>
                    <a:pt x="4588" y="2188"/>
                  </a:lnTo>
                  <a:lnTo>
                    <a:pt x="4447" y="2235"/>
                  </a:lnTo>
                  <a:lnTo>
                    <a:pt x="1365" y="2235"/>
                  </a:lnTo>
                  <a:lnTo>
                    <a:pt x="1224" y="2188"/>
                  </a:lnTo>
                  <a:lnTo>
                    <a:pt x="1106" y="2118"/>
                  </a:lnTo>
                  <a:lnTo>
                    <a:pt x="989" y="2024"/>
                  </a:lnTo>
                  <a:lnTo>
                    <a:pt x="895" y="1906"/>
                  </a:lnTo>
                  <a:lnTo>
                    <a:pt x="824" y="1789"/>
                  </a:lnTo>
                  <a:lnTo>
                    <a:pt x="777" y="1647"/>
                  </a:lnTo>
                  <a:lnTo>
                    <a:pt x="777" y="1506"/>
                  </a:lnTo>
                  <a:lnTo>
                    <a:pt x="801" y="1342"/>
                  </a:lnTo>
                  <a:lnTo>
                    <a:pt x="848" y="1177"/>
                  </a:lnTo>
                  <a:lnTo>
                    <a:pt x="918" y="1059"/>
                  </a:lnTo>
                  <a:lnTo>
                    <a:pt x="989" y="965"/>
                  </a:lnTo>
                  <a:lnTo>
                    <a:pt x="1106" y="895"/>
                  </a:lnTo>
                  <a:lnTo>
                    <a:pt x="1224" y="824"/>
                  </a:lnTo>
                  <a:lnTo>
                    <a:pt x="1365" y="777"/>
                  </a:lnTo>
                  <a:lnTo>
                    <a:pt x="1506" y="753"/>
                  </a:lnTo>
                  <a:close/>
                  <a:moveTo>
                    <a:pt x="1365" y="1"/>
                  </a:moveTo>
                  <a:lnTo>
                    <a:pt x="1224" y="24"/>
                  </a:lnTo>
                  <a:lnTo>
                    <a:pt x="1083" y="71"/>
                  </a:lnTo>
                  <a:lnTo>
                    <a:pt x="942" y="118"/>
                  </a:lnTo>
                  <a:lnTo>
                    <a:pt x="801" y="165"/>
                  </a:lnTo>
                  <a:lnTo>
                    <a:pt x="683" y="259"/>
                  </a:lnTo>
                  <a:lnTo>
                    <a:pt x="565" y="330"/>
                  </a:lnTo>
                  <a:lnTo>
                    <a:pt x="448" y="448"/>
                  </a:lnTo>
                  <a:lnTo>
                    <a:pt x="283" y="612"/>
                  </a:lnTo>
                  <a:lnTo>
                    <a:pt x="166" y="824"/>
                  </a:lnTo>
                  <a:lnTo>
                    <a:pt x="95" y="989"/>
                  </a:lnTo>
                  <a:lnTo>
                    <a:pt x="48" y="1153"/>
                  </a:lnTo>
                  <a:lnTo>
                    <a:pt x="24" y="1318"/>
                  </a:lnTo>
                  <a:lnTo>
                    <a:pt x="1" y="1506"/>
                  </a:lnTo>
                  <a:lnTo>
                    <a:pt x="24" y="1647"/>
                  </a:lnTo>
                  <a:lnTo>
                    <a:pt x="48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9" y="2212"/>
                  </a:lnTo>
                  <a:lnTo>
                    <a:pt x="260" y="2330"/>
                  </a:lnTo>
                  <a:lnTo>
                    <a:pt x="448" y="2565"/>
                  </a:lnTo>
                  <a:lnTo>
                    <a:pt x="683" y="2753"/>
                  </a:lnTo>
                  <a:lnTo>
                    <a:pt x="801" y="2824"/>
                  </a:lnTo>
                  <a:lnTo>
                    <a:pt x="942" y="2894"/>
                  </a:lnTo>
                  <a:lnTo>
                    <a:pt x="1059" y="2941"/>
                  </a:lnTo>
                  <a:lnTo>
                    <a:pt x="1224" y="2965"/>
                  </a:lnTo>
                  <a:lnTo>
                    <a:pt x="1365" y="2988"/>
                  </a:lnTo>
                  <a:lnTo>
                    <a:pt x="1506" y="3012"/>
                  </a:lnTo>
                  <a:lnTo>
                    <a:pt x="4306" y="3012"/>
                  </a:lnTo>
                  <a:lnTo>
                    <a:pt x="4447" y="2988"/>
                  </a:lnTo>
                  <a:lnTo>
                    <a:pt x="4588" y="2965"/>
                  </a:lnTo>
                  <a:lnTo>
                    <a:pt x="4870" y="2894"/>
                  </a:lnTo>
                  <a:lnTo>
                    <a:pt x="5129" y="2753"/>
                  </a:lnTo>
                  <a:lnTo>
                    <a:pt x="5247" y="2659"/>
                  </a:lnTo>
                  <a:lnTo>
                    <a:pt x="5364" y="2565"/>
                  </a:lnTo>
                  <a:lnTo>
                    <a:pt x="5458" y="2447"/>
                  </a:lnTo>
                  <a:lnTo>
                    <a:pt x="5553" y="2330"/>
                  </a:lnTo>
                  <a:lnTo>
                    <a:pt x="5694" y="2071"/>
                  </a:lnTo>
                  <a:lnTo>
                    <a:pt x="5764" y="1789"/>
                  </a:lnTo>
                  <a:lnTo>
                    <a:pt x="5788" y="1647"/>
                  </a:lnTo>
                  <a:lnTo>
                    <a:pt x="5811" y="1506"/>
                  </a:lnTo>
                  <a:lnTo>
                    <a:pt x="5788" y="1318"/>
                  </a:lnTo>
                  <a:lnTo>
                    <a:pt x="5764" y="1153"/>
                  </a:lnTo>
                  <a:lnTo>
                    <a:pt x="5717" y="989"/>
                  </a:lnTo>
                  <a:lnTo>
                    <a:pt x="5647" y="848"/>
                  </a:lnTo>
                  <a:lnTo>
                    <a:pt x="5529" y="659"/>
                  </a:lnTo>
                  <a:lnTo>
                    <a:pt x="5411" y="495"/>
                  </a:lnTo>
                  <a:lnTo>
                    <a:pt x="5270" y="354"/>
                  </a:lnTo>
                  <a:lnTo>
                    <a:pt x="5106" y="212"/>
                  </a:lnTo>
                  <a:lnTo>
                    <a:pt x="4917" y="118"/>
                  </a:lnTo>
                  <a:lnTo>
                    <a:pt x="4706" y="48"/>
                  </a:lnTo>
                  <a:lnTo>
                    <a:pt x="4518" y="1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2"/>
            <p:cNvSpPr/>
            <p:nvPr/>
          </p:nvSpPr>
          <p:spPr>
            <a:xfrm>
              <a:off x="615120" y="3331845"/>
              <a:ext cx="144742" cy="50400"/>
            </a:xfrm>
            <a:custGeom>
              <a:avLst/>
              <a:gdLst/>
              <a:ahLst/>
              <a:cxnLst/>
              <a:rect l="l" t="t" r="r" b="b"/>
              <a:pathLst>
                <a:path w="4259" h="1483" fill="none" extrusionOk="0">
                  <a:moveTo>
                    <a:pt x="3529" y="0"/>
                  </a:moveTo>
                  <a:lnTo>
                    <a:pt x="3529" y="0"/>
                  </a:lnTo>
                  <a:lnTo>
                    <a:pt x="3623" y="24"/>
                  </a:lnTo>
                  <a:lnTo>
                    <a:pt x="3741" y="48"/>
                  </a:lnTo>
                  <a:lnTo>
                    <a:pt x="3835" y="71"/>
                  </a:lnTo>
                  <a:lnTo>
                    <a:pt x="3929" y="118"/>
                  </a:lnTo>
                  <a:lnTo>
                    <a:pt x="4070" y="259"/>
                  </a:lnTo>
                  <a:lnTo>
                    <a:pt x="4140" y="330"/>
                  </a:lnTo>
                  <a:lnTo>
                    <a:pt x="4187" y="424"/>
                  </a:lnTo>
                  <a:lnTo>
                    <a:pt x="4187" y="424"/>
                  </a:lnTo>
                  <a:lnTo>
                    <a:pt x="4235" y="589"/>
                  </a:lnTo>
                  <a:lnTo>
                    <a:pt x="4258" y="753"/>
                  </a:lnTo>
                  <a:lnTo>
                    <a:pt x="4258" y="753"/>
                  </a:lnTo>
                  <a:lnTo>
                    <a:pt x="4258" y="894"/>
                  </a:lnTo>
                  <a:lnTo>
                    <a:pt x="4211" y="1036"/>
                  </a:lnTo>
                  <a:lnTo>
                    <a:pt x="4140" y="1153"/>
                  </a:lnTo>
                  <a:lnTo>
                    <a:pt x="4046" y="1271"/>
                  </a:lnTo>
                  <a:lnTo>
                    <a:pt x="4046" y="1271"/>
                  </a:lnTo>
                  <a:lnTo>
                    <a:pt x="3929" y="1365"/>
                  </a:lnTo>
                  <a:lnTo>
                    <a:pt x="3811" y="1435"/>
                  </a:lnTo>
                  <a:lnTo>
                    <a:pt x="3670" y="1482"/>
                  </a:lnTo>
                  <a:lnTo>
                    <a:pt x="3529" y="1482"/>
                  </a:lnTo>
                  <a:lnTo>
                    <a:pt x="729" y="1482"/>
                  </a:lnTo>
                  <a:lnTo>
                    <a:pt x="729" y="1482"/>
                  </a:lnTo>
                  <a:lnTo>
                    <a:pt x="588" y="1482"/>
                  </a:lnTo>
                  <a:lnTo>
                    <a:pt x="447" y="1435"/>
                  </a:lnTo>
                  <a:lnTo>
                    <a:pt x="329" y="1365"/>
                  </a:lnTo>
                  <a:lnTo>
                    <a:pt x="212" y="1271"/>
                  </a:lnTo>
                  <a:lnTo>
                    <a:pt x="118" y="1153"/>
                  </a:lnTo>
                  <a:lnTo>
                    <a:pt x="47" y="1036"/>
                  </a:lnTo>
                  <a:lnTo>
                    <a:pt x="0" y="894"/>
                  </a:lnTo>
                  <a:lnTo>
                    <a:pt x="0" y="753"/>
                  </a:lnTo>
                  <a:lnTo>
                    <a:pt x="0" y="753"/>
                  </a:lnTo>
                  <a:lnTo>
                    <a:pt x="24" y="589"/>
                  </a:lnTo>
                  <a:lnTo>
                    <a:pt x="71" y="424"/>
                  </a:lnTo>
                  <a:lnTo>
                    <a:pt x="71" y="424"/>
                  </a:lnTo>
                  <a:lnTo>
                    <a:pt x="141" y="306"/>
                  </a:lnTo>
                  <a:lnTo>
                    <a:pt x="212" y="212"/>
                  </a:lnTo>
                  <a:lnTo>
                    <a:pt x="212" y="212"/>
                  </a:lnTo>
                  <a:lnTo>
                    <a:pt x="329" y="142"/>
                  </a:lnTo>
                  <a:lnTo>
                    <a:pt x="447" y="71"/>
                  </a:lnTo>
                  <a:lnTo>
                    <a:pt x="588" y="24"/>
                  </a:lnTo>
                  <a:lnTo>
                    <a:pt x="729" y="0"/>
                  </a:lnTo>
                  <a:lnTo>
                    <a:pt x="352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2"/>
            <p:cNvSpPr/>
            <p:nvPr/>
          </p:nvSpPr>
          <p:spPr>
            <a:xfrm>
              <a:off x="588715" y="3306255"/>
              <a:ext cx="197521" cy="102363"/>
            </a:xfrm>
            <a:custGeom>
              <a:avLst/>
              <a:gdLst/>
              <a:ahLst/>
              <a:cxnLst/>
              <a:rect l="l" t="t" r="r" b="b"/>
              <a:pathLst>
                <a:path w="5812" h="3012" fill="none" extrusionOk="0">
                  <a:moveTo>
                    <a:pt x="4306" y="1"/>
                  </a:moveTo>
                  <a:lnTo>
                    <a:pt x="1506" y="1"/>
                  </a:lnTo>
                  <a:lnTo>
                    <a:pt x="1506" y="1"/>
                  </a:lnTo>
                  <a:lnTo>
                    <a:pt x="1365" y="1"/>
                  </a:lnTo>
                  <a:lnTo>
                    <a:pt x="1224" y="24"/>
                  </a:lnTo>
                  <a:lnTo>
                    <a:pt x="1083" y="71"/>
                  </a:lnTo>
                  <a:lnTo>
                    <a:pt x="942" y="118"/>
                  </a:lnTo>
                  <a:lnTo>
                    <a:pt x="801" y="165"/>
                  </a:lnTo>
                  <a:lnTo>
                    <a:pt x="683" y="259"/>
                  </a:lnTo>
                  <a:lnTo>
                    <a:pt x="565" y="330"/>
                  </a:lnTo>
                  <a:lnTo>
                    <a:pt x="448" y="448"/>
                  </a:lnTo>
                  <a:lnTo>
                    <a:pt x="448" y="448"/>
                  </a:lnTo>
                  <a:lnTo>
                    <a:pt x="283" y="612"/>
                  </a:lnTo>
                  <a:lnTo>
                    <a:pt x="166" y="824"/>
                  </a:lnTo>
                  <a:lnTo>
                    <a:pt x="166" y="824"/>
                  </a:lnTo>
                  <a:lnTo>
                    <a:pt x="95" y="989"/>
                  </a:lnTo>
                  <a:lnTo>
                    <a:pt x="48" y="1153"/>
                  </a:lnTo>
                  <a:lnTo>
                    <a:pt x="24" y="1318"/>
                  </a:lnTo>
                  <a:lnTo>
                    <a:pt x="1" y="1506"/>
                  </a:lnTo>
                  <a:lnTo>
                    <a:pt x="1" y="1506"/>
                  </a:lnTo>
                  <a:lnTo>
                    <a:pt x="24" y="1647"/>
                  </a:lnTo>
                  <a:lnTo>
                    <a:pt x="48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9" y="2212"/>
                  </a:lnTo>
                  <a:lnTo>
                    <a:pt x="260" y="2330"/>
                  </a:lnTo>
                  <a:lnTo>
                    <a:pt x="448" y="2565"/>
                  </a:lnTo>
                  <a:lnTo>
                    <a:pt x="683" y="2753"/>
                  </a:lnTo>
                  <a:lnTo>
                    <a:pt x="801" y="2824"/>
                  </a:lnTo>
                  <a:lnTo>
                    <a:pt x="942" y="2894"/>
                  </a:lnTo>
                  <a:lnTo>
                    <a:pt x="1059" y="2941"/>
                  </a:lnTo>
                  <a:lnTo>
                    <a:pt x="1224" y="2965"/>
                  </a:lnTo>
                  <a:lnTo>
                    <a:pt x="1365" y="2988"/>
                  </a:lnTo>
                  <a:lnTo>
                    <a:pt x="1506" y="3012"/>
                  </a:lnTo>
                  <a:lnTo>
                    <a:pt x="4306" y="3012"/>
                  </a:lnTo>
                  <a:lnTo>
                    <a:pt x="4306" y="3012"/>
                  </a:lnTo>
                  <a:lnTo>
                    <a:pt x="4447" y="2988"/>
                  </a:lnTo>
                  <a:lnTo>
                    <a:pt x="4588" y="2965"/>
                  </a:lnTo>
                  <a:lnTo>
                    <a:pt x="4870" y="2894"/>
                  </a:lnTo>
                  <a:lnTo>
                    <a:pt x="5129" y="2753"/>
                  </a:lnTo>
                  <a:lnTo>
                    <a:pt x="5247" y="2659"/>
                  </a:lnTo>
                  <a:lnTo>
                    <a:pt x="5364" y="2565"/>
                  </a:lnTo>
                  <a:lnTo>
                    <a:pt x="5364" y="2565"/>
                  </a:lnTo>
                  <a:lnTo>
                    <a:pt x="5364" y="2565"/>
                  </a:lnTo>
                  <a:lnTo>
                    <a:pt x="5364" y="2565"/>
                  </a:lnTo>
                  <a:lnTo>
                    <a:pt x="5458" y="2447"/>
                  </a:lnTo>
                  <a:lnTo>
                    <a:pt x="5553" y="2330"/>
                  </a:lnTo>
                  <a:lnTo>
                    <a:pt x="5694" y="2071"/>
                  </a:lnTo>
                  <a:lnTo>
                    <a:pt x="5764" y="1789"/>
                  </a:lnTo>
                  <a:lnTo>
                    <a:pt x="5788" y="1647"/>
                  </a:lnTo>
                  <a:lnTo>
                    <a:pt x="5811" y="1506"/>
                  </a:lnTo>
                  <a:lnTo>
                    <a:pt x="5811" y="1506"/>
                  </a:lnTo>
                  <a:lnTo>
                    <a:pt x="5788" y="1318"/>
                  </a:lnTo>
                  <a:lnTo>
                    <a:pt x="5764" y="1153"/>
                  </a:lnTo>
                  <a:lnTo>
                    <a:pt x="5717" y="989"/>
                  </a:lnTo>
                  <a:lnTo>
                    <a:pt x="5647" y="848"/>
                  </a:lnTo>
                  <a:lnTo>
                    <a:pt x="5647" y="848"/>
                  </a:lnTo>
                  <a:lnTo>
                    <a:pt x="5529" y="659"/>
                  </a:lnTo>
                  <a:lnTo>
                    <a:pt x="5411" y="495"/>
                  </a:lnTo>
                  <a:lnTo>
                    <a:pt x="5270" y="354"/>
                  </a:lnTo>
                  <a:lnTo>
                    <a:pt x="5106" y="212"/>
                  </a:lnTo>
                  <a:lnTo>
                    <a:pt x="4917" y="118"/>
                  </a:lnTo>
                  <a:lnTo>
                    <a:pt x="4706" y="48"/>
                  </a:lnTo>
                  <a:lnTo>
                    <a:pt x="4518" y="1"/>
                  </a:lnTo>
                  <a:lnTo>
                    <a:pt x="4306" y="1"/>
                  </a:lnTo>
                  <a:lnTo>
                    <a:pt x="430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2"/>
            <p:cNvSpPr/>
            <p:nvPr/>
          </p:nvSpPr>
          <p:spPr>
            <a:xfrm>
              <a:off x="803764" y="3331845"/>
              <a:ext cx="66407" cy="50400"/>
            </a:xfrm>
            <a:custGeom>
              <a:avLst/>
              <a:gdLst/>
              <a:ahLst/>
              <a:cxnLst/>
              <a:rect l="l" t="t" r="r" b="b"/>
              <a:pathLst>
                <a:path w="1954" h="1483" extrusionOk="0">
                  <a:moveTo>
                    <a:pt x="754" y="0"/>
                  </a:moveTo>
                  <a:lnTo>
                    <a:pt x="613" y="24"/>
                  </a:lnTo>
                  <a:lnTo>
                    <a:pt x="471" y="71"/>
                  </a:lnTo>
                  <a:lnTo>
                    <a:pt x="330" y="142"/>
                  </a:lnTo>
                  <a:lnTo>
                    <a:pt x="236" y="212"/>
                  </a:lnTo>
                  <a:lnTo>
                    <a:pt x="142" y="306"/>
                  </a:lnTo>
                  <a:lnTo>
                    <a:pt x="95" y="424"/>
                  </a:lnTo>
                  <a:lnTo>
                    <a:pt x="24" y="589"/>
                  </a:lnTo>
                  <a:lnTo>
                    <a:pt x="1" y="753"/>
                  </a:lnTo>
                  <a:lnTo>
                    <a:pt x="24" y="894"/>
                  </a:lnTo>
                  <a:lnTo>
                    <a:pt x="71" y="1036"/>
                  </a:lnTo>
                  <a:lnTo>
                    <a:pt x="142" y="1153"/>
                  </a:lnTo>
                  <a:lnTo>
                    <a:pt x="236" y="1271"/>
                  </a:lnTo>
                  <a:lnTo>
                    <a:pt x="330" y="1365"/>
                  </a:lnTo>
                  <a:lnTo>
                    <a:pt x="471" y="1435"/>
                  </a:lnTo>
                  <a:lnTo>
                    <a:pt x="613" y="1482"/>
                  </a:lnTo>
                  <a:lnTo>
                    <a:pt x="1365" y="1482"/>
                  </a:lnTo>
                  <a:lnTo>
                    <a:pt x="1506" y="1435"/>
                  </a:lnTo>
                  <a:lnTo>
                    <a:pt x="1624" y="1365"/>
                  </a:lnTo>
                  <a:lnTo>
                    <a:pt x="1742" y="1271"/>
                  </a:lnTo>
                  <a:lnTo>
                    <a:pt x="1836" y="1153"/>
                  </a:lnTo>
                  <a:lnTo>
                    <a:pt x="1906" y="1036"/>
                  </a:lnTo>
                  <a:lnTo>
                    <a:pt x="1930" y="894"/>
                  </a:lnTo>
                  <a:lnTo>
                    <a:pt x="1953" y="753"/>
                  </a:lnTo>
                  <a:lnTo>
                    <a:pt x="1930" y="589"/>
                  </a:lnTo>
                  <a:lnTo>
                    <a:pt x="1883" y="424"/>
                  </a:lnTo>
                  <a:lnTo>
                    <a:pt x="1836" y="330"/>
                  </a:lnTo>
                  <a:lnTo>
                    <a:pt x="1765" y="259"/>
                  </a:lnTo>
                  <a:lnTo>
                    <a:pt x="1624" y="118"/>
                  </a:lnTo>
                  <a:lnTo>
                    <a:pt x="1530" y="71"/>
                  </a:lnTo>
                  <a:lnTo>
                    <a:pt x="1436" y="48"/>
                  </a:lnTo>
                  <a:lnTo>
                    <a:pt x="1318" y="24"/>
                  </a:lnTo>
                  <a:lnTo>
                    <a:pt x="1224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2"/>
            <p:cNvSpPr/>
            <p:nvPr/>
          </p:nvSpPr>
          <p:spPr>
            <a:xfrm>
              <a:off x="806959" y="3331845"/>
              <a:ext cx="60799" cy="28004"/>
            </a:xfrm>
            <a:custGeom>
              <a:avLst/>
              <a:gdLst/>
              <a:ahLst/>
              <a:cxnLst/>
              <a:rect l="l" t="t" r="r" b="b"/>
              <a:pathLst>
                <a:path w="1789" h="824" extrusionOk="0">
                  <a:moveTo>
                    <a:pt x="660" y="0"/>
                  </a:moveTo>
                  <a:lnTo>
                    <a:pt x="519" y="24"/>
                  </a:lnTo>
                  <a:lnTo>
                    <a:pt x="377" y="71"/>
                  </a:lnTo>
                  <a:lnTo>
                    <a:pt x="236" y="142"/>
                  </a:lnTo>
                  <a:lnTo>
                    <a:pt x="142" y="212"/>
                  </a:lnTo>
                  <a:lnTo>
                    <a:pt x="48" y="306"/>
                  </a:lnTo>
                  <a:lnTo>
                    <a:pt x="1" y="424"/>
                  </a:lnTo>
                  <a:lnTo>
                    <a:pt x="48" y="518"/>
                  </a:lnTo>
                  <a:lnTo>
                    <a:pt x="95" y="589"/>
                  </a:lnTo>
                  <a:lnTo>
                    <a:pt x="260" y="730"/>
                  </a:lnTo>
                  <a:lnTo>
                    <a:pt x="354" y="777"/>
                  </a:lnTo>
                  <a:lnTo>
                    <a:pt x="448" y="800"/>
                  </a:lnTo>
                  <a:lnTo>
                    <a:pt x="542" y="824"/>
                  </a:lnTo>
                  <a:lnTo>
                    <a:pt x="1271" y="824"/>
                  </a:lnTo>
                  <a:lnTo>
                    <a:pt x="1412" y="777"/>
                  </a:lnTo>
                  <a:lnTo>
                    <a:pt x="1530" y="706"/>
                  </a:lnTo>
                  <a:lnTo>
                    <a:pt x="1648" y="612"/>
                  </a:lnTo>
                  <a:lnTo>
                    <a:pt x="1718" y="518"/>
                  </a:lnTo>
                  <a:lnTo>
                    <a:pt x="1789" y="424"/>
                  </a:lnTo>
                  <a:lnTo>
                    <a:pt x="1742" y="330"/>
                  </a:lnTo>
                  <a:lnTo>
                    <a:pt x="1671" y="259"/>
                  </a:lnTo>
                  <a:lnTo>
                    <a:pt x="1530" y="118"/>
                  </a:lnTo>
                  <a:lnTo>
                    <a:pt x="1436" y="71"/>
                  </a:lnTo>
                  <a:lnTo>
                    <a:pt x="1342" y="48"/>
                  </a:lnTo>
                  <a:lnTo>
                    <a:pt x="1224" y="2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2"/>
            <p:cNvSpPr/>
            <p:nvPr/>
          </p:nvSpPr>
          <p:spPr>
            <a:xfrm>
              <a:off x="778208" y="3306255"/>
              <a:ext cx="117554" cy="102363"/>
            </a:xfrm>
            <a:custGeom>
              <a:avLst/>
              <a:gdLst/>
              <a:ahLst/>
              <a:cxnLst/>
              <a:rect l="l" t="t" r="r" b="b"/>
              <a:pathLst>
                <a:path w="3459" h="3012" extrusionOk="0">
                  <a:moveTo>
                    <a:pt x="1976" y="753"/>
                  </a:moveTo>
                  <a:lnTo>
                    <a:pt x="2070" y="777"/>
                  </a:lnTo>
                  <a:lnTo>
                    <a:pt x="2188" y="801"/>
                  </a:lnTo>
                  <a:lnTo>
                    <a:pt x="2282" y="824"/>
                  </a:lnTo>
                  <a:lnTo>
                    <a:pt x="2376" y="871"/>
                  </a:lnTo>
                  <a:lnTo>
                    <a:pt x="2517" y="1012"/>
                  </a:lnTo>
                  <a:lnTo>
                    <a:pt x="2588" y="1083"/>
                  </a:lnTo>
                  <a:lnTo>
                    <a:pt x="2635" y="1177"/>
                  </a:lnTo>
                  <a:lnTo>
                    <a:pt x="2682" y="1342"/>
                  </a:lnTo>
                  <a:lnTo>
                    <a:pt x="2705" y="1506"/>
                  </a:lnTo>
                  <a:lnTo>
                    <a:pt x="2682" y="1647"/>
                  </a:lnTo>
                  <a:lnTo>
                    <a:pt x="2658" y="1789"/>
                  </a:lnTo>
                  <a:lnTo>
                    <a:pt x="2588" y="1906"/>
                  </a:lnTo>
                  <a:lnTo>
                    <a:pt x="2494" y="2024"/>
                  </a:lnTo>
                  <a:lnTo>
                    <a:pt x="2376" y="2118"/>
                  </a:lnTo>
                  <a:lnTo>
                    <a:pt x="2258" y="2188"/>
                  </a:lnTo>
                  <a:lnTo>
                    <a:pt x="2117" y="2235"/>
                  </a:lnTo>
                  <a:lnTo>
                    <a:pt x="1365" y="2235"/>
                  </a:lnTo>
                  <a:lnTo>
                    <a:pt x="1223" y="2188"/>
                  </a:lnTo>
                  <a:lnTo>
                    <a:pt x="1082" y="2118"/>
                  </a:lnTo>
                  <a:lnTo>
                    <a:pt x="988" y="2024"/>
                  </a:lnTo>
                  <a:lnTo>
                    <a:pt x="894" y="1906"/>
                  </a:lnTo>
                  <a:lnTo>
                    <a:pt x="823" y="1789"/>
                  </a:lnTo>
                  <a:lnTo>
                    <a:pt x="776" y="1647"/>
                  </a:lnTo>
                  <a:lnTo>
                    <a:pt x="753" y="1506"/>
                  </a:lnTo>
                  <a:lnTo>
                    <a:pt x="776" y="1342"/>
                  </a:lnTo>
                  <a:lnTo>
                    <a:pt x="847" y="1177"/>
                  </a:lnTo>
                  <a:lnTo>
                    <a:pt x="894" y="1059"/>
                  </a:lnTo>
                  <a:lnTo>
                    <a:pt x="988" y="965"/>
                  </a:lnTo>
                  <a:lnTo>
                    <a:pt x="1082" y="895"/>
                  </a:lnTo>
                  <a:lnTo>
                    <a:pt x="1223" y="824"/>
                  </a:lnTo>
                  <a:lnTo>
                    <a:pt x="1365" y="777"/>
                  </a:lnTo>
                  <a:lnTo>
                    <a:pt x="1506" y="753"/>
                  </a:lnTo>
                  <a:close/>
                  <a:moveTo>
                    <a:pt x="1365" y="1"/>
                  </a:moveTo>
                  <a:lnTo>
                    <a:pt x="1223" y="24"/>
                  </a:lnTo>
                  <a:lnTo>
                    <a:pt x="1059" y="71"/>
                  </a:lnTo>
                  <a:lnTo>
                    <a:pt x="941" y="118"/>
                  </a:lnTo>
                  <a:lnTo>
                    <a:pt x="800" y="165"/>
                  </a:lnTo>
                  <a:lnTo>
                    <a:pt x="659" y="259"/>
                  </a:lnTo>
                  <a:lnTo>
                    <a:pt x="541" y="330"/>
                  </a:lnTo>
                  <a:lnTo>
                    <a:pt x="447" y="448"/>
                  </a:lnTo>
                  <a:lnTo>
                    <a:pt x="282" y="612"/>
                  </a:lnTo>
                  <a:lnTo>
                    <a:pt x="165" y="824"/>
                  </a:lnTo>
                  <a:lnTo>
                    <a:pt x="94" y="989"/>
                  </a:lnTo>
                  <a:lnTo>
                    <a:pt x="47" y="1153"/>
                  </a:lnTo>
                  <a:lnTo>
                    <a:pt x="0" y="1318"/>
                  </a:lnTo>
                  <a:lnTo>
                    <a:pt x="0" y="1506"/>
                  </a:lnTo>
                  <a:lnTo>
                    <a:pt x="0" y="1647"/>
                  </a:lnTo>
                  <a:lnTo>
                    <a:pt x="24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8" y="2212"/>
                  </a:lnTo>
                  <a:lnTo>
                    <a:pt x="259" y="2330"/>
                  </a:lnTo>
                  <a:lnTo>
                    <a:pt x="447" y="2565"/>
                  </a:lnTo>
                  <a:lnTo>
                    <a:pt x="659" y="2753"/>
                  </a:lnTo>
                  <a:lnTo>
                    <a:pt x="800" y="2824"/>
                  </a:lnTo>
                  <a:lnTo>
                    <a:pt x="918" y="2894"/>
                  </a:lnTo>
                  <a:lnTo>
                    <a:pt x="1059" y="2941"/>
                  </a:lnTo>
                  <a:lnTo>
                    <a:pt x="1200" y="2965"/>
                  </a:lnTo>
                  <a:lnTo>
                    <a:pt x="1365" y="2988"/>
                  </a:lnTo>
                  <a:lnTo>
                    <a:pt x="1506" y="3012"/>
                  </a:lnTo>
                  <a:lnTo>
                    <a:pt x="1976" y="3012"/>
                  </a:lnTo>
                  <a:lnTo>
                    <a:pt x="2117" y="2988"/>
                  </a:lnTo>
                  <a:lnTo>
                    <a:pt x="2258" y="2965"/>
                  </a:lnTo>
                  <a:lnTo>
                    <a:pt x="2541" y="2894"/>
                  </a:lnTo>
                  <a:lnTo>
                    <a:pt x="2799" y="2753"/>
                  </a:lnTo>
                  <a:lnTo>
                    <a:pt x="2917" y="2659"/>
                  </a:lnTo>
                  <a:lnTo>
                    <a:pt x="3011" y="2565"/>
                  </a:lnTo>
                  <a:lnTo>
                    <a:pt x="3035" y="2565"/>
                  </a:lnTo>
                  <a:lnTo>
                    <a:pt x="3129" y="2447"/>
                  </a:lnTo>
                  <a:lnTo>
                    <a:pt x="3223" y="2330"/>
                  </a:lnTo>
                  <a:lnTo>
                    <a:pt x="3364" y="2071"/>
                  </a:lnTo>
                  <a:lnTo>
                    <a:pt x="3435" y="1789"/>
                  </a:lnTo>
                  <a:lnTo>
                    <a:pt x="3458" y="1647"/>
                  </a:lnTo>
                  <a:lnTo>
                    <a:pt x="3458" y="1506"/>
                  </a:lnTo>
                  <a:lnTo>
                    <a:pt x="3458" y="1318"/>
                  </a:lnTo>
                  <a:lnTo>
                    <a:pt x="3435" y="1153"/>
                  </a:lnTo>
                  <a:lnTo>
                    <a:pt x="3388" y="989"/>
                  </a:lnTo>
                  <a:lnTo>
                    <a:pt x="3317" y="848"/>
                  </a:lnTo>
                  <a:lnTo>
                    <a:pt x="3199" y="659"/>
                  </a:lnTo>
                  <a:lnTo>
                    <a:pt x="3082" y="495"/>
                  </a:lnTo>
                  <a:lnTo>
                    <a:pt x="2941" y="354"/>
                  </a:lnTo>
                  <a:lnTo>
                    <a:pt x="2752" y="212"/>
                  </a:lnTo>
                  <a:lnTo>
                    <a:pt x="2588" y="118"/>
                  </a:lnTo>
                  <a:lnTo>
                    <a:pt x="2376" y="48"/>
                  </a:lnTo>
                  <a:lnTo>
                    <a:pt x="2188" y="1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2"/>
            <p:cNvSpPr/>
            <p:nvPr/>
          </p:nvSpPr>
          <p:spPr>
            <a:xfrm>
              <a:off x="803764" y="3331845"/>
              <a:ext cx="66407" cy="50400"/>
            </a:xfrm>
            <a:custGeom>
              <a:avLst/>
              <a:gdLst/>
              <a:ahLst/>
              <a:cxnLst/>
              <a:rect l="l" t="t" r="r" b="b"/>
              <a:pathLst>
                <a:path w="1954" h="1483" fill="none" extrusionOk="0">
                  <a:moveTo>
                    <a:pt x="1224" y="0"/>
                  </a:moveTo>
                  <a:lnTo>
                    <a:pt x="1224" y="0"/>
                  </a:lnTo>
                  <a:lnTo>
                    <a:pt x="1318" y="24"/>
                  </a:lnTo>
                  <a:lnTo>
                    <a:pt x="1436" y="48"/>
                  </a:lnTo>
                  <a:lnTo>
                    <a:pt x="1530" y="71"/>
                  </a:lnTo>
                  <a:lnTo>
                    <a:pt x="1624" y="118"/>
                  </a:lnTo>
                  <a:lnTo>
                    <a:pt x="1765" y="259"/>
                  </a:lnTo>
                  <a:lnTo>
                    <a:pt x="1836" y="330"/>
                  </a:lnTo>
                  <a:lnTo>
                    <a:pt x="1883" y="424"/>
                  </a:lnTo>
                  <a:lnTo>
                    <a:pt x="1883" y="424"/>
                  </a:lnTo>
                  <a:lnTo>
                    <a:pt x="1930" y="589"/>
                  </a:lnTo>
                  <a:lnTo>
                    <a:pt x="1953" y="753"/>
                  </a:lnTo>
                  <a:lnTo>
                    <a:pt x="1953" y="753"/>
                  </a:lnTo>
                  <a:lnTo>
                    <a:pt x="1930" y="894"/>
                  </a:lnTo>
                  <a:lnTo>
                    <a:pt x="1906" y="1036"/>
                  </a:lnTo>
                  <a:lnTo>
                    <a:pt x="1836" y="1153"/>
                  </a:lnTo>
                  <a:lnTo>
                    <a:pt x="1742" y="1271"/>
                  </a:lnTo>
                  <a:lnTo>
                    <a:pt x="1742" y="1271"/>
                  </a:lnTo>
                  <a:lnTo>
                    <a:pt x="1624" y="1365"/>
                  </a:lnTo>
                  <a:lnTo>
                    <a:pt x="1506" y="1435"/>
                  </a:lnTo>
                  <a:lnTo>
                    <a:pt x="1365" y="1482"/>
                  </a:lnTo>
                  <a:lnTo>
                    <a:pt x="1224" y="1482"/>
                  </a:lnTo>
                  <a:lnTo>
                    <a:pt x="754" y="1482"/>
                  </a:lnTo>
                  <a:lnTo>
                    <a:pt x="754" y="1482"/>
                  </a:lnTo>
                  <a:lnTo>
                    <a:pt x="613" y="1482"/>
                  </a:lnTo>
                  <a:lnTo>
                    <a:pt x="471" y="1435"/>
                  </a:lnTo>
                  <a:lnTo>
                    <a:pt x="330" y="1365"/>
                  </a:lnTo>
                  <a:lnTo>
                    <a:pt x="236" y="1271"/>
                  </a:lnTo>
                  <a:lnTo>
                    <a:pt x="142" y="1153"/>
                  </a:lnTo>
                  <a:lnTo>
                    <a:pt x="71" y="1036"/>
                  </a:lnTo>
                  <a:lnTo>
                    <a:pt x="24" y="894"/>
                  </a:lnTo>
                  <a:lnTo>
                    <a:pt x="1" y="753"/>
                  </a:lnTo>
                  <a:lnTo>
                    <a:pt x="1" y="753"/>
                  </a:lnTo>
                  <a:lnTo>
                    <a:pt x="24" y="589"/>
                  </a:lnTo>
                  <a:lnTo>
                    <a:pt x="95" y="424"/>
                  </a:lnTo>
                  <a:lnTo>
                    <a:pt x="95" y="424"/>
                  </a:lnTo>
                  <a:lnTo>
                    <a:pt x="142" y="306"/>
                  </a:lnTo>
                  <a:lnTo>
                    <a:pt x="236" y="212"/>
                  </a:lnTo>
                  <a:lnTo>
                    <a:pt x="236" y="212"/>
                  </a:lnTo>
                  <a:lnTo>
                    <a:pt x="330" y="142"/>
                  </a:lnTo>
                  <a:lnTo>
                    <a:pt x="471" y="71"/>
                  </a:lnTo>
                  <a:lnTo>
                    <a:pt x="613" y="24"/>
                  </a:lnTo>
                  <a:lnTo>
                    <a:pt x="754" y="0"/>
                  </a:lnTo>
                  <a:lnTo>
                    <a:pt x="122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2"/>
            <p:cNvSpPr/>
            <p:nvPr/>
          </p:nvSpPr>
          <p:spPr>
            <a:xfrm>
              <a:off x="778208" y="3306255"/>
              <a:ext cx="117554" cy="102363"/>
            </a:xfrm>
            <a:custGeom>
              <a:avLst/>
              <a:gdLst/>
              <a:ahLst/>
              <a:cxnLst/>
              <a:rect l="l" t="t" r="r" b="b"/>
              <a:pathLst>
                <a:path w="3459" h="3012" fill="none" extrusionOk="0">
                  <a:moveTo>
                    <a:pt x="1976" y="1"/>
                  </a:moveTo>
                  <a:lnTo>
                    <a:pt x="1506" y="1"/>
                  </a:lnTo>
                  <a:lnTo>
                    <a:pt x="1506" y="1"/>
                  </a:lnTo>
                  <a:lnTo>
                    <a:pt x="1365" y="1"/>
                  </a:lnTo>
                  <a:lnTo>
                    <a:pt x="1223" y="24"/>
                  </a:lnTo>
                  <a:lnTo>
                    <a:pt x="1059" y="71"/>
                  </a:lnTo>
                  <a:lnTo>
                    <a:pt x="941" y="118"/>
                  </a:lnTo>
                  <a:lnTo>
                    <a:pt x="800" y="165"/>
                  </a:lnTo>
                  <a:lnTo>
                    <a:pt x="659" y="259"/>
                  </a:lnTo>
                  <a:lnTo>
                    <a:pt x="541" y="330"/>
                  </a:lnTo>
                  <a:lnTo>
                    <a:pt x="447" y="448"/>
                  </a:lnTo>
                  <a:lnTo>
                    <a:pt x="447" y="448"/>
                  </a:lnTo>
                  <a:lnTo>
                    <a:pt x="282" y="612"/>
                  </a:lnTo>
                  <a:lnTo>
                    <a:pt x="165" y="824"/>
                  </a:lnTo>
                  <a:lnTo>
                    <a:pt x="165" y="824"/>
                  </a:lnTo>
                  <a:lnTo>
                    <a:pt x="94" y="989"/>
                  </a:lnTo>
                  <a:lnTo>
                    <a:pt x="47" y="1153"/>
                  </a:lnTo>
                  <a:lnTo>
                    <a:pt x="0" y="1318"/>
                  </a:lnTo>
                  <a:lnTo>
                    <a:pt x="0" y="1506"/>
                  </a:lnTo>
                  <a:lnTo>
                    <a:pt x="0" y="1506"/>
                  </a:lnTo>
                  <a:lnTo>
                    <a:pt x="0" y="1647"/>
                  </a:lnTo>
                  <a:lnTo>
                    <a:pt x="24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8" y="2212"/>
                  </a:lnTo>
                  <a:lnTo>
                    <a:pt x="259" y="2330"/>
                  </a:lnTo>
                  <a:lnTo>
                    <a:pt x="447" y="2565"/>
                  </a:lnTo>
                  <a:lnTo>
                    <a:pt x="659" y="2753"/>
                  </a:lnTo>
                  <a:lnTo>
                    <a:pt x="800" y="2824"/>
                  </a:lnTo>
                  <a:lnTo>
                    <a:pt x="918" y="2894"/>
                  </a:lnTo>
                  <a:lnTo>
                    <a:pt x="1059" y="2941"/>
                  </a:lnTo>
                  <a:lnTo>
                    <a:pt x="1200" y="2965"/>
                  </a:lnTo>
                  <a:lnTo>
                    <a:pt x="1365" y="2988"/>
                  </a:lnTo>
                  <a:lnTo>
                    <a:pt x="1506" y="3012"/>
                  </a:lnTo>
                  <a:lnTo>
                    <a:pt x="1976" y="3012"/>
                  </a:lnTo>
                  <a:lnTo>
                    <a:pt x="1976" y="3012"/>
                  </a:lnTo>
                  <a:lnTo>
                    <a:pt x="2117" y="2988"/>
                  </a:lnTo>
                  <a:lnTo>
                    <a:pt x="2258" y="2965"/>
                  </a:lnTo>
                  <a:lnTo>
                    <a:pt x="2541" y="2894"/>
                  </a:lnTo>
                  <a:lnTo>
                    <a:pt x="2799" y="2753"/>
                  </a:lnTo>
                  <a:lnTo>
                    <a:pt x="2917" y="2659"/>
                  </a:lnTo>
                  <a:lnTo>
                    <a:pt x="3011" y="2565"/>
                  </a:lnTo>
                  <a:lnTo>
                    <a:pt x="3011" y="2565"/>
                  </a:lnTo>
                  <a:lnTo>
                    <a:pt x="3035" y="2565"/>
                  </a:lnTo>
                  <a:lnTo>
                    <a:pt x="3035" y="2565"/>
                  </a:lnTo>
                  <a:lnTo>
                    <a:pt x="3129" y="2447"/>
                  </a:lnTo>
                  <a:lnTo>
                    <a:pt x="3223" y="2330"/>
                  </a:lnTo>
                  <a:lnTo>
                    <a:pt x="3364" y="2071"/>
                  </a:lnTo>
                  <a:lnTo>
                    <a:pt x="3435" y="1789"/>
                  </a:lnTo>
                  <a:lnTo>
                    <a:pt x="3458" y="1647"/>
                  </a:lnTo>
                  <a:lnTo>
                    <a:pt x="3458" y="1506"/>
                  </a:lnTo>
                  <a:lnTo>
                    <a:pt x="3458" y="1506"/>
                  </a:lnTo>
                  <a:lnTo>
                    <a:pt x="3458" y="1318"/>
                  </a:lnTo>
                  <a:lnTo>
                    <a:pt x="3435" y="1153"/>
                  </a:lnTo>
                  <a:lnTo>
                    <a:pt x="3388" y="989"/>
                  </a:lnTo>
                  <a:lnTo>
                    <a:pt x="3317" y="848"/>
                  </a:lnTo>
                  <a:lnTo>
                    <a:pt x="3317" y="848"/>
                  </a:lnTo>
                  <a:lnTo>
                    <a:pt x="3199" y="659"/>
                  </a:lnTo>
                  <a:lnTo>
                    <a:pt x="3082" y="495"/>
                  </a:lnTo>
                  <a:lnTo>
                    <a:pt x="2941" y="354"/>
                  </a:lnTo>
                  <a:lnTo>
                    <a:pt x="2752" y="212"/>
                  </a:lnTo>
                  <a:lnTo>
                    <a:pt x="2588" y="118"/>
                  </a:lnTo>
                  <a:lnTo>
                    <a:pt x="2376" y="48"/>
                  </a:lnTo>
                  <a:lnTo>
                    <a:pt x="2188" y="1"/>
                  </a:lnTo>
                  <a:lnTo>
                    <a:pt x="1976" y="1"/>
                  </a:lnTo>
                  <a:lnTo>
                    <a:pt x="197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12" name="Google Shape;412;p22"/>
          <p:cNvSpPr txBox="1">
            <a:spLocks noGrp="1"/>
          </p:cNvSpPr>
          <p:nvPr>
            <p:ph type="subTitle" idx="1"/>
          </p:nvPr>
        </p:nvSpPr>
        <p:spPr>
          <a:xfrm>
            <a:off x="4864925" y="4057525"/>
            <a:ext cx="33072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3" name="Google Shape;413;p22"/>
          <p:cNvSpPr txBox="1">
            <a:spLocks noGrp="1"/>
          </p:cNvSpPr>
          <p:nvPr>
            <p:ph type="title" idx="2" hasCustomPrompt="1"/>
          </p:nvPr>
        </p:nvSpPr>
        <p:spPr>
          <a:xfrm>
            <a:off x="1838275" y="2126225"/>
            <a:ext cx="5467500" cy="640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800"/>
              <a:buNone/>
              <a:defRPr sz="3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14" name="Google Shape;414;p22"/>
          <p:cNvSpPr txBox="1">
            <a:spLocks noGrp="1"/>
          </p:cNvSpPr>
          <p:nvPr>
            <p:ph type="subTitle" idx="3"/>
          </p:nvPr>
        </p:nvSpPr>
        <p:spPr>
          <a:xfrm>
            <a:off x="2918425" y="2620950"/>
            <a:ext cx="33072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5" name="Google Shape;415;p22"/>
          <p:cNvSpPr txBox="1">
            <a:spLocks noGrp="1"/>
          </p:cNvSpPr>
          <p:nvPr>
            <p:ph type="title" idx="4" hasCustomPrompt="1"/>
          </p:nvPr>
        </p:nvSpPr>
        <p:spPr>
          <a:xfrm>
            <a:off x="971825" y="689650"/>
            <a:ext cx="3307200" cy="640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800"/>
              <a:buNone/>
              <a:defRPr sz="37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16" name="Google Shape;416;p22"/>
          <p:cNvSpPr txBox="1">
            <a:spLocks noGrp="1"/>
          </p:cNvSpPr>
          <p:nvPr>
            <p:ph type="subTitle" idx="5"/>
          </p:nvPr>
        </p:nvSpPr>
        <p:spPr>
          <a:xfrm>
            <a:off x="971875" y="1184375"/>
            <a:ext cx="33072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_AND_TWO_COLUMNS_2">
    <p:spTree>
      <p:nvGrpSpPr>
        <p:cNvPr id="1" name="Shape 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" name="Google Shape;418;p23"/>
          <p:cNvSpPr/>
          <p:nvPr/>
        </p:nvSpPr>
        <p:spPr>
          <a:xfrm>
            <a:off x="819979" y="422924"/>
            <a:ext cx="594444" cy="572704"/>
          </a:xfrm>
          <a:custGeom>
            <a:avLst/>
            <a:gdLst/>
            <a:ahLst/>
            <a:cxnLst/>
            <a:rect l="l" t="t" r="r" b="b"/>
            <a:pathLst>
              <a:path w="12210" h="12234" extrusionOk="0">
                <a:moveTo>
                  <a:pt x="6093" y="0"/>
                </a:moveTo>
                <a:lnTo>
                  <a:pt x="5787" y="24"/>
                </a:lnTo>
                <a:lnTo>
                  <a:pt x="5482" y="47"/>
                </a:lnTo>
                <a:lnTo>
                  <a:pt x="5176" y="71"/>
                </a:lnTo>
                <a:lnTo>
                  <a:pt x="4870" y="142"/>
                </a:lnTo>
                <a:lnTo>
                  <a:pt x="4564" y="212"/>
                </a:lnTo>
                <a:lnTo>
                  <a:pt x="4282" y="283"/>
                </a:lnTo>
                <a:lnTo>
                  <a:pt x="3999" y="377"/>
                </a:lnTo>
                <a:lnTo>
                  <a:pt x="3717" y="494"/>
                </a:lnTo>
                <a:lnTo>
                  <a:pt x="3458" y="612"/>
                </a:lnTo>
                <a:lnTo>
                  <a:pt x="3200" y="753"/>
                </a:lnTo>
                <a:lnTo>
                  <a:pt x="2941" y="894"/>
                </a:lnTo>
                <a:lnTo>
                  <a:pt x="2682" y="1059"/>
                </a:lnTo>
                <a:lnTo>
                  <a:pt x="2212" y="1412"/>
                </a:lnTo>
                <a:lnTo>
                  <a:pt x="1788" y="1788"/>
                </a:lnTo>
                <a:lnTo>
                  <a:pt x="1388" y="2235"/>
                </a:lnTo>
                <a:lnTo>
                  <a:pt x="1035" y="2706"/>
                </a:lnTo>
                <a:lnTo>
                  <a:pt x="871" y="2941"/>
                </a:lnTo>
                <a:lnTo>
                  <a:pt x="730" y="3200"/>
                </a:lnTo>
                <a:lnTo>
                  <a:pt x="588" y="3458"/>
                </a:lnTo>
                <a:lnTo>
                  <a:pt x="471" y="3741"/>
                </a:lnTo>
                <a:lnTo>
                  <a:pt x="353" y="4023"/>
                </a:lnTo>
                <a:lnTo>
                  <a:pt x="259" y="4305"/>
                </a:lnTo>
                <a:lnTo>
                  <a:pt x="189" y="4588"/>
                </a:lnTo>
                <a:lnTo>
                  <a:pt x="118" y="4893"/>
                </a:lnTo>
                <a:lnTo>
                  <a:pt x="71" y="5176"/>
                </a:lnTo>
                <a:lnTo>
                  <a:pt x="24" y="5482"/>
                </a:lnTo>
                <a:lnTo>
                  <a:pt x="0" y="5811"/>
                </a:lnTo>
                <a:lnTo>
                  <a:pt x="0" y="6117"/>
                </a:lnTo>
                <a:lnTo>
                  <a:pt x="0" y="6423"/>
                </a:lnTo>
                <a:lnTo>
                  <a:pt x="24" y="6752"/>
                </a:lnTo>
                <a:lnTo>
                  <a:pt x="71" y="7058"/>
                </a:lnTo>
                <a:lnTo>
                  <a:pt x="118" y="7340"/>
                </a:lnTo>
                <a:lnTo>
                  <a:pt x="189" y="7646"/>
                </a:lnTo>
                <a:lnTo>
                  <a:pt x="259" y="7928"/>
                </a:lnTo>
                <a:lnTo>
                  <a:pt x="353" y="8210"/>
                </a:lnTo>
                <a:lnTo>
                  <a:pt x="471" y="8493"/>
                </a:lnTo>
                <a:lnTo>
                  <a:pt x="588" y="8775"/>
                </a:lnTo>
                <a:lnTo>
                  <a:pt x="730" y="9034"/>
                </a:lnTo>
                <a:lnTo>
                  <a:pt x="871" y="9293"/>
                </a:lnTo>
                <a:lnTo>
                  <a:pt x="1035" y="9528"/>
                </a:lnTo>
                <a:lnTo>
                  <a:pt x="1388" y="9998"/>
                </a:lnTo>
                <a:lnTo>
                  <a:pt x="1788" y="10445"/>
                </a:lnTo>
                <a:lnTo>
                  <a:pt x="2212" y="10822"/>
                </a:lnTo>
                <a:lnTo>
                  <a:pt x="2682" y="11174"/>
                </a:lnTo>
                <a:lnTo>
                  <a:pt x="2941" y="11339"/>
                </a:lnTo>
                <a:lnTo>
                  <a:pt x="3200" y="11480"/>
                </a:lnTo>
                <a:lnTo>
                  <a:pt x="3458" y="11621"/>
                </a:lnTo>
                <a:lnTo>
                  <a:pt x="3717" y="11739"/>
                </a:lnTo>
                <a:lnTo>
                  <a:pt x="3999" y="11857"/>
                </a:lnTo>
                <a:lnTo>
                  <a:pt x="4282" y="11951"/>
                </a:lnTo>
                <a:lnTo>
                  <a:pt x="4564" y="12045"/>
                </a:lnTo>
                <a:lnTo>
                  <a:pt x="4870" y="12092"/>
                </a:lnTo>
                <a:lnTo>
                  <a:pt x="5176" y="12162"/>
                </a:lnTo>
                <a:lnTo>
                  <a:pt x="5482" y="12186"/>
                </a:lnTo>
                <a:lnTo>
                  <a:pt x="5787" y="12210"/>
                </a:lnTo>
                <a:lnTo>
                  <a:pt x="6093" y="12233"/>
                </a:lnTo>
                <a:lnTo>
                  <a:pt x="6422" y="12210"/>
                </a:lnTo>
                <a:lnTo>
                  <a:pt x="6728" y="12186"/>
                </a:lnTo>
                <a:lnTo>
                  <a:pt x="7034" y="12162"/>
                </a:lnTo>
                <a:lnTo>
                  <a:pt x="7340" y="12092"/>
                </a:lnTo>
                <a:lnTo>
                  <a:pt x="7622" y="12045"/>
                </a:lnTo>
                <a:lnTo>
                  <a:pt x="7905" y="11951"/>
                </a:lnTo>
                <a:lnTo>
                  <a:pt x="8210" y="11857"/>
                </a:lnTo>
                <a:lnTo>
                  <a:pt x="8469" y="11739"/>
                </a:lnTo>
                <a:lnTo>
                  <a:pt x="8751" y="11621"/>
                </a:lnTo>
                <a:lnTo>
                  <a:pt x="9010" y="11480"/>
                </a:lnTo>
                <a:lnTo>
                  <a:pt x="9269" y="11339"/>
                </a:lnTo>
                <a:lnTo>
                  <a:pt x="9504" y="11174"/>
                </a:lnTo>
                <a:lnTo>
                  <a:pt x="9975" y="10822"/>
                </a:lnTo>
                <a:lnTo>
                  <a:pt x="10422" y="10445"/>
                </a:lnTo>
                <a:lnTo>
                  <a:pt x="10822" y="9998"/>
                </a:lnTo>
                <a:lnTo>
                  <a:pt x="11174" y="9528"/>
                </a:lnTo>
                <a:lnTo>
                  <a:pt x="11316" y="9293"/>
                </a:lnTo>
                <a:lnTo>
                  <a:pt x="11480" y="9034"/>
                </a:lnTo>
                <a:lnTo>
                  <a:pt x="11598" y="8775"/>
                </a:lnTo>
                <a:lnTo>
                  <a:pt x="11715" y="8493"/>
                </a:lnTo>
                <a:lnTo>
                  <a:pt x="11833" y="8210"/>
                </a:lnTo>
                <a:lnTo>
                  <a:pt x="11927" y="7928"/>
                </a:lnTo>
                <a:lnTo>
                  <a:pt x="12021" y="7646"/>
                </a:lnTo>
                <a:lnTo>
                  <a:pt x="12092" y="7340"/>
                </a:lnTo>
                <a:lnTo>
                  <a:pt x="12139" y="7058"/>
                </a:lnTo>
                <a:lnTo>
                  <a:pt x="12186" y="6752"/>
                </a:lnTo>
                <a:lnTo>
                  <a:pt x="12209" y="6423"/>
                </a:lnTo>
                <a:lnTo>
                  <a:pt x="12209" y="6117"/>
                </a:lnTo>
                <a:lnTo>
                  <a:pt x="12209" y="5811"/>
                </a:lnTo>
                <a:lnTo>
                  <a:pt x="12186" y="5482"/>
                </a:lnTo>
                <a:lnTo>
                  <a:pt x="12139" y="5176"/>
                </a:lnTo>
                <a:lnTo>
                  <a:pt x="12092" y="4893"/>
                </a:lnTo>
                <a:lnTo>
                  <a:pt x="12021" y="4588"/>
                </a:lnTo>
                <a:lnTo>
                  <a:pt x="11927" y="4305"/>
                </a:lnTo>
                <a:lnTo>
                  <a:pt x="11833" y="4023"/>
                </a:lnTo>
                <a:lnTo>
                  <a:pt x="11715" y="3741"/>
                </a:lnTo>
                <a:lnTo>
                  <a:pt x="11598" y="3458"/>
                </a:lnTo>
                <a:lnTo>
                  <a:pt x="11480" y="3200"/>
                </a:lnTo>
                <a:lnTo>
                  <a:pt x="11316" y="2941"/>
                </a:lnTo>
                <a:lnTo>
                  <a:pt x="11174" y="2706"/>
                </a:lnTo>
                <a:lnTo>
                  <a:pt x="10822" y="2235"/>
                </a:lnTo>
                <a:lnTo>
                  <a:pt x="10422" y="1788"/>
                </a:lnTo>
                <a:lnTo>
                  <a:pt x="9975" y="1412"/>
                </a:lnTo>
                <a:lnTo>
                  <a:pt x="9504" y="1059"/>
                </a:lnTo>
                <a:lnTo>
                  <a:pt x="9269" y="894"/>
                </a:lnTo>
                <a:lnTo>
                  <a:pt x="9010" y="753"/>
                </a:lnTo>
                <a:lnTo>
                  <a:pt x="8751" y="612"/>
                </a:lnTo>
                <a:lnTo>
                  <a:pt x="8469" y="494"/>
                </a:lnTo>
                <a:lnTo>
                  <a:pt x="8210" y="377"/>
                </a:lnTo>
                <a:lnTo>
                  <a:pt x="7905" y="283"/>
                </a:lnTo>
                <a:lnTo>
                  <a:pt x="7622" y="212"/>
                </a:lnTo>
                <a:lnTo>
                  <a:pt x="7340" y="142"/>
                </a:lnTo>
                <a:lnTo>
                  <a:pt x="7034" y="71"/>
                </a:lnTo>
                <a:lnTo>
                  <a:pt x="6728" y="47"/>
                </a:lnTo>
                <a:lnTo>
                  <a:pt x="6422" y="24"/>
                </a:lnTo>
                <a:lnTo>
                  <a:pt x="6093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" name="Google Shape;419;p23"/>
          <p:cNvSpPr txBox="1">
            <a:spLocks noGrp="1"/>
          </p:cNvSpPr>
          <p:nvPr>
            <p:ph type="title"/>
          </p:nvPr>
        </p:nvSpPr>
        <p:spPr>
          <a:xfrm>
            <a:off x="1069950" y="539500"/>
            <a:ext cx="7004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20" name="Google Shape;420;p23"/>
          <p:cNvSpPr txBox="1">
            <a:spLocks noGrp="1"/>
          </p:cNvSpPr>
          <p:nvPr>
            <p:ph type="body" idx="1"/>
          </p:nvPr>
        </p:nvSpPr>
        <p:spPr>
          <a:xfrm>
            <a:off x="721525" y="1786000"/>
            <a:ext cx="2432700" cy="81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21" name="Google Shape;421;p23"/>
          <p:cNvSpPr txBox="1">
            <a:spLocks noGrp="1"/>
          </p:cNvSpPr>
          <p:nvPr>
            <p:ph type="body" idx="2"/>
          </p:nvPr>
        </p:nvSpPr>
        <p:spPr>
          <a:xfrm>
            <a:off x="5992175" y="1786000"/>
            <a:ext cx="2432700" cy="81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17500" algn="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22" name="Google Shape;422;p23"/>
          <p:cNvSpPr txBox="1">
            <a:spLocks noGrp="1"/>
          </p:cNvSpPr>
          <p:nvPr>
            <p:ph type="subTitle" idx="3"/>
          </p:nvPr>
        </p:nvSpPr>
        <p:spPr>
          <a:xfrm>
            <a:off x="721525" y="1351475"/>
            <a:ext cx="2360100" cy="41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 b="1">
                <a:latin typeface="Raleway"/>
                <a:ea typeface="Raleway"/>
                <a:cs typeface="Raleway"/>
                <a:sym typeface="Ralewa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423" name="Google Shape;423;p23"/>
          <p:cNvSpPr txBox="1">
            <a:spLocks noGrp="1"/>
          </p:cNvSpPr>
          <p:nvPr>
            <p:ph type="subTitle" idx="4"/>
          </p:nvPr>
        </p:nvSpPr>
        <p:spPr>
          <a:xfrm>
            <a:off x="6064777" y="1351475"/>
            <a:ext cx="2360100" cy="41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 b="1">
                <a:latin typeface="Raleway"/>
                <a:ea typeface="Raleway"/>
                <a:cs typeface="Raleway"/>
                <a:sym typeface="Raleway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424" name="Google Shape;424;p23"/>
          <p:cNvSpPr/>
          <p:nvPr/>
        </p:nvSpPr>
        <p:spPr>
          <a:xfrm>
            <a:off x="8147927" y="1027375"/>
            <a:ext cx="235754" cy="239179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" name="Google Shape;425;p23"/>
          <p:cNvSpPr/>
          <p:nvPr/>
        </p:nvSpPr>
        <p:spPr>
          <a:xfrm>
            <a:off x="5146014" y="3886800"/>
            <a:ext cx="538279" cy="548752"/>
          </a:xfrm>
          <a:custGeom>
            <a:avLst/>
            <a:gdLst/>
            <a:ahLst/>
            <a:cxnLst/>
            <a:rect l="l" t="t" r="r" b="b"/>
            <a:pathLst>
              <a:path w="6188" h="6188" extrusionOk="0">
                <a:moveTo>
                  <a:pt x="2777" y="1"/>
                </a:moveTo>
                <a:lnTo>
                  <a:pt x="2471" y="48"/>
                </a:lnTo>
                <a:lnTo>
                  <a:pt x="2189" y="118"/>
                </a:lnTo>
                <a:lnTo>
                  <a:pt x="1906" y="236"/>
                </a:lnTo>
                <a:lnTo>
                  <a:pt x="1624" y="354"/>
                </a:lnTo>
                <a:lnTo>
                  <a:pt x="1365" y="518"/>
                </a:lnTo>
                <a:lnTo>
                  <a:pt x="1130" y="706"/>
                </a:lnTo>
                <a:lnTo>
                  <a:pt x="918" y="895"/>
                </a:lnTo>
                <a:lnTo>
                  <a:pt x="707" y="1106"/>
                </a:lnTo>
                <a:lnTo>
                  <a:pt x="542" y="1365"/>
                </a:lnTo>
                <a:lnTo>
                  <a:pt x="377" y="1600"/>
                </a:lnTo>
                <a:lnTo>
                  <a:pt x="236" y="1883"/>
                </a:lnTo>
                <a:lnTo>
                  <a:pt x="142" y="2165"/>
                </a:lnTo>
                <a:lnTo>
                  <a:pt x="71" y="2471"/>
                </a:lnTo>
                <a:lnTo>
                  <a:pt x="24" y="2777"/>
                </a:lnTo>
                <a:lnTo>
                  <a:pt x="1" y="3082"/>
                </a:lnTo>
                <a:lnTo>
                  <a:pt x="24" y="3412"/>
                </a:lnTo>
                <a:lnTo>
                  <a:pt x="71" y="3718"/>
                </a:lnTo>
                <a:lnTo>
                  <a:pt x="142" y="4000"/>
                </a:lnTo>
                <a:lnTo>
                  <a:pt x="236" y="4282"/>
                </a:lnTo>
                <a:lnTo>
                  <a:pt x="377" y="4564"/>
                </a:lnTo>
                <a:lnTo>
                  <a:pt x="542" y="4823"/>
                </a:lnTo>
                <a:lnTo>
                  <a:pt x="707" y="5058"/>
                </a:lnTo>
                <a:lnTo>
                  <a:pt x="918" y="5270"/>
                </a:lnTo>
                <a:lnTo>
                  <a:pt x="1130" y="5482"/>
                </a:lnTo>
                <a:lnTo>
                  <a:pt x="1365" y="5647"/>
                </a:lnTo>
                <a:lnTo>
                  <a:pt x="1624" y="5811"/>
                </a:lnTo>
                <a:lnTo>
                  <a:pt x="1906" y="5929"/>
                </a:lnTo>
                <a:lnTo>
                  <a:pt x="2189" y="6046"/>
                </a:lnTo>
                <a:lnTo>
                  <a:pt x="2471" y="6117"/>
                </a:lnTo>
                <a:lnTo>
                  <a:pt x="2777" y="6164"/>
                </a:lnTo>
                <a:lnTo>
                  <a:pt x="3106" y="6188"/>
                </a:lnTo>
                <a:lnTo>
                  <a:pt x="3412" y="6164"/>
                </a:lnTo>
                <a:lnTo>
                  <a:pt x="3718" y="6117"/>
                </a:lnTo>
                <a:lnTo>
                  <a:pt x="4024" y="6046"/>
                </a:lnTo>
                <a:lnTo>
                  <a:pt x="4306" y="5929"/>
                </a:lnTo>
                <a:lnTo>
                  <a:pt x="4565" y="5811"/>
                </a:lnTo>
                <a:lnTo>
                  <a:pt x="4823" y="5647"/>
                </a:lnTo>
                <a:lnTo>
                  <a:pt x="5059" y="5482"/>
                </a:lnTo>
                <a:lnTo>
                  <a:pt x="5294" y="5270"/>
                </a:lnTo>
                <a:lnTo>
                  <a:pt x="5482" y="5058"/>
                </a:lnTo>
                <a:lnTo>
                  <a:pt x="5670" y="4823"/>
                </a:lnTo>
                <a:lnTo>
                  <a:pt x="5811" y="4564"/>
                </a:lnTo>
                <a:lnTo>
                  <a:pt x="5953" y="4282"/>
                </a:lnTo>
                <a:lnTo>
                  <a:pt x="6047" y="4000"/>
                </a:lnTo>
                <a:lnTo>
                  <a:pt x="6141" y="3718"/>
                </a:lnTo>
                <a:lnTo>
                  <a:pt x="6188" y="3412"/>
                </a:lnTo>
                <a:lnTo>
                  <a:pt x="6188" y="3082"/>
                </a:lnTo>
                <a:lnTo>
                  <a:pt x="6188" y="2777"/>
                </a:lnTo>
                <a:lnTo>
                  <a:pt x="6141" y="2471"/>
                </a:lnTo>
                <a:lnTo>
                  <a:pt x="6047" y="2165"/>
                </a:lnTo>
                <a:lnTo>
                  <a:pt x="5953" y="1883"/>
                </a:lnTo>
                <a:lnTo>
                  <a:pt x="5811" y="1600"/>
                </a:lnTo>
                <a:lnTo>
                  <a:pt x="5670" y="1365"/>
                </a:lnTo>
                <a:lnTo>
                  <a:pt x="5482" y="1106"/>
                </a:lnTo>
                <a:lnTo>
                  <a:pt x="5294" y="895"/>
                </a:lnTo>
                <a:lnTo>
                  <a:pt x="5059" y="706"/>
                </a:lnTo>
                <a:lnTo>
                  <a:pt x="4823" y="518"/>
                </a:lnTo>
                <a:lnTo>
                  <a:pt x="4565" y="354"/>
                </a:lnTo>
                <a:lnTo>
                  <a:pt x="4306" y="236"/>
                </a:lnTo>
                <a:lnTo>
                  <a:pt x="4024" y="118"/>
                </a:lnTo>
                <a:lnTo>
                  <a:pt x="3718" y="48"/>
                </a:lnTo>
                <a:lnTo>
                  <a:pt x="3412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" name="Google Shape;426;p23"/>
          <p:cNvSpPr/>
          <p:nvPr/>
        </p:nvSpPr>
        <p:spPr>
          <a:xfrm>
            <a:off x="324718" y="2766014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" name="Google Shape;427;p23"/>
          <p:cNvSpPr/>
          <p:nvPr/>
        </p:nvSpPr>
        <p:spPr>
          <a:xfrm>
            <a:off x="1618125" y="4559907"/>
            <a:ext cx="287448" cy="291297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" name="Google Shape;428;p23"/>
          <p:cNvSpPr/>
          <p:nvPr/>
        </p:nvSpPr>
        <p:spPr>
          <a:xfrm>
            <a:off x="4121902" y="1342300"/>
            <a:ext cx="235754" cy="239179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9" name="Google Shape;429;p23"/>
          <p:cNvSpPr/>
          <p:nvPr/>
        </p:nvSpPr>
        <p:spPr>
          <a:xfrm>
            <a:off x="8383674" y="2834750"/>
            <a:ext cx="405412" cy="411304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0" name="Google Shape;430;p23"/>
          <p:cNvSpPr txBox="1">
            <a:spLocks noGrp="1"/>
          </p:cNvSpPr>
          <p:nvPr>
            <p:ph type="body" idx="5"/>
          </p:nvPr>
        </p:nvSpPr>
        <p:spPr>
          <a:xfrm>
            <a:off x="721525" y="3514676"/>
            <a:ext cx="2432700" cy="81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31" name="Google Shape;431;p23"/>
          <p:cNvSpPr txBox="1">
            <a:spLocks noGrp="1"/>
          </p:cNvSpPr>
          <p:nvPr>
            <p:ph type="body" idx="6"/>
          </p:nvPr>
        </p:nvSpPr>
        <p:spPr>
          <a:xfrm>
            <a:off x="5992175" y="3514676"/>
            <a:ext cx="2432700" cy="81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17500" algn="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r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r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32" name="Google Shape;432;p23"/>
          <p:cNvSpPr txBox="1">
            <a:spLocks noGrp="1"/>
          </p:cNvSpPr>
          <p:nvPr>
            <p:ph type="subTitle" idx="7"/>
          </p:nvPr>
        </p:nvSpPr>
        <p:spPr>
          <a:xfrm>
            <a:off x="721525" y="3080159"/>
            <a:ext cx="2360100" cy="41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 b="1">
                <a:latin typeface="Raleway"/>
                <a:ea typeface="Raleway"/>
                <a:cs typeface="Raleway"/>
                <a:sym typeface="Ralewa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433" name="Google Shape;433;p23"/>
          <p:cNvSpPr txBox="1">
            <a:spLocks noGrp="1"/>
          </p:cNvSpPr>
          <p:nvPr>
            <p:ph type="subTitle" idx="8"/>
          </p:nvPr>
        </p:nvSpPr>
        <p:spPr>
          <a:xfrm>
            <a:off x="6064777" y="3080157"/>
            <a:ext cx="2360100" cy="41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 b="1">
                <a:latin typeface="Raleway"/>
                <a:ea typeface="Raleway"/>
                <a:cs typeface="Raleway"/>
                <a:sym typeface="Raleway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ut Team">
  <p:cSld name="TITLE_ONLY_1">
    <p:spTree>
      <p:nvGrpSpPr>
        <p:cNvPr id="1" name="Shape 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" name="Google Shape;435;p24"/>
          <p:cNvSpPr/>
          <p:nvPr/>
        </p:nvSpPr>
        <p:spPr>
          <a:xfrm>
            <a:off x="432301" y="1226650"/>
            <a:ext cx="320055" cy="308327"/>
          </a:xfrm>
          <a:custGeom>
            <a:avLst/>
            <a:gdLst/>
            <a:ahLst/>
            <a:cxnLst/>
            <a:rect l="l" t="t" r="r" b="b"/>
            <a:pathLst>
              <a:path w="12210" h="12234" extrusionOk="0">
                <a:moveTo>
                  <a:pt x="6093" y="0"/>
                </a:moveTo>
                <a:lnTo>
                  <a:pt x="5787" y="24"/>
                </a:lnTo>
                <a:lnTo>
                  <a:pt x="5482" y="47"/>
                </a:lnTo>
                <a:lnTo>
                  <a:pt x="5176" y="71"/>
                </a:lnTo>
                <a:lnTo>
                  <a:pt x="4870" y="142"/>
                </a:lnTo>
                <a:lnTo>
                  <a:pt x="4564" y="212"/>
                </a:lnTo>
                <a:lnTo>
                  <a:pt x="4282" y="283"/>
                </a:lnTo>
                <a:lnTo>
                  <a:pt x="3999" y="377"/>
                </a:lnTo>
                <a:lnTo>
                  <a:pt x="3717" y="494"/>
                </a:lnTo>
                <a:lnTo>
                  <a:pt x="3458" y="612"/>
                </a:lnTo>
                <a:lnTo>
                  <a:pt x="3200" y="753"/>
                </a:lnTo>
                <a:lnTo>
                  <a:pt x="2941" y="894"/>
                </a:lnTo>
                <a:lnTo>
                  <a:pt x="2682" y="1059"/>
                </a:lnTo>
                <a:lnTo>
                  <a:pt x="2212" y="1412"/>
                </a:lnTo>
                <a:lnTo>
                  <a:pt x="1788" y="1788"/>
                </a:lnTo>
                <a:lnTo>
                  <a:pt x="1388" y="2235"/>
                </a:lnTo>
                <a:lnTo>
                  <a:pt x="1035" y="2706"/>
                </a:lnTo>
                <a:lnTo>
                  <a:pt x="871" y="2941"/>
                </a:lnTo>
                <a:lnTo>
                  <a:pt x="730" y="3200"/>
                </a:lnTo>
                <a:lnTo>
                  <a:pt x="588" y="3458"/>
                </a:lnTo>
                <a:lnTo>
                  <a:pt x="471" y="3741"/>
                </a:lnTo>
                <a:lnTo>
                  <a:pt x="353" y="4023"/>
                </a:lnTo>
                <a:lnTo>
                  <a:pt x="259" y="4305"/>
                </a:lnTo>
                <a:lnTo>
                  <a:pt x="189" y="4588"/>
                </a:lnTo>
                <a:lnTo>
                  <a:pt x="118" y="4893"/>
                </a:lnTo>
                <a:lnTo>
                  <a:pt x="71" y="5176"/>
                </a:lnTo>
                <a:lnTo>
                  <a:pt x="24" y="5482"/>
                </a:lnTo>
                <a:lnTo>
                  <a:pt x="0" y="5811"/>
                </a:lnTo>
                <a:lnTo>
                  <a:pt x="0" y="6117"/>
                </a:lnTo>
                <a:lnTo>
                  <a:pt x="0" y="6423"/>
                </a:lnTo>
                <a:lnTo>
                  <a:pt x="24" y="6752"/>
                </a:lnTo>
                <a:lnTo>
                  <a:pt x="71" y="7058"/>
                </a:lnTo>
                <a:lnTo>
                  <a:pt x="118" y="7340"/>
                </a:lnTo>
                <a:lnTo>
                  <a:pt x="189" y="7646"/>
                </a:lnTo>
                <a:lnTo>
                  <a:pt x="259" y="7928"/>
                </a:lnTo>
                <a:lnTo>
                  <a:pt x="353" y="8210"/>
                </a:lnTo>
                <a:lnTo>
                  <a:pt x="471" y="8493"/>
                </a:lnTo>
                <a:lnTo>
                  <a:pt x="588" y="8775"/>
                </a:lnTo>
                <a:lnTo>
                  <a:pt x="730" y="9034"/>
                </a:lnTo>
                <a:lnTo>
                  <a:pt x="871" y="9293"/>
                </a:lnTo>
                <a:lnTo>
                  <a:pt x="1035" y="9528"/>
                </a:lnTo>
                <a:lnTo>
                  <a:pt x="1388" y="9998"/>
                </a:lnTo>
                <a:lnTo>
                  <a:pt x="1788" y="10445"/>
                </a:lnTo>
                <a:lnTo>
                  <a:pt x="2212" y="10822"/>
                </a:lnTo>
                <a:lnTo>
                  <a:pt x="2682" y="11174"/>
                </a:lnTo>
                <a:lnTo>
                  <a:pt x="2941" y="11339"/>
                </a:lnTo>
                <a:lnTo>
                  <a:pt x="3200" y="11480"/>
                </a:lnTo>
                <a:lnTo>
                  <a:pt x="3458" y="11621"/>
                </a:lnTo>
                <a:lnTo>
                  <a:pt x="3717" y="11739"/>
                </a:lnTo>
                <a:lnTo>
                  <a:pt x="3999" y="11857"/>
                </a:lnTo>
                <a:lnTo>
                  <a:pt x="4282" y="11951"/>
                </a:lnTo>
                <a:lnTo>
                  <a:pt x="4564" y="12045"/>
                </a:lnTo>
                <a:lnTo>
                  <a:pt x="4870" y="12092"/>
                </a:lnTo>
                <a:lnTo>
                  <a:pt x="5176" y="12162"/>
                </a:lnTo>
                <a:lnTo>
                  <a:pt x="5482" y="12186"/>
                </a:lnTo>
                <a:lnTo>
                  <a:pt x="5787" y="12210"/>
                </a:lnTo>
                <a:lnTo>
                  <a:pt x="6093" y="12233"/>
                </a:lnTo>
                <a:lnTo>
                  <a:pt x="6422" y="12210"/>
                </a:lnTo>
                <a:lnTo>
                  <a:pt x="6728" y="12186"/>
                </a:lnTo>
                <a:lnTo>
                  <a:pt x="7034" y="12162"/>
                </a:lnTo>
                <a:lnTo>
                  <a:pt x="7340" y="12092"/>
                </a:lnTo>
                <a:lnTo>
                  <a:pt x="7622" y="12045"/>
                </a:lnTo>
                <a:lnTo>
                  <a:pt x="7905" y="11951"/>
                </a:lnTo>
                <a:lnTo>
                  <a:pt x="8210" y="11857"/>
                </a:lnTo>
                <a:lnTo>
                  <a:pt x="8469" y="11739"/>
                </a:lnTo>
                <a:lnTo>
                  <a:pt x="8751" y="11621"/>
                </a:lnTo>
                <a:lnTo>
                  <a:pt x="9010" y="11480"/>
                </a:lnTo>
                <a:lnTo>
                  <a:pt x="9269" y="11339"/>
                </a:lnTo>
                <a:lnTo>
                  <a:pt x="9504" y="11174"/>
                </a:lnTo>
                <a:lnTo>
                  <a:pt x="9975" y="10822"/>
                </a:lnTo>
                <a:lnTo>
                  <a:pt x="10422" y="10445"/>
                </a:lnTo>
                <a:lnTo>
                  <a:pt x="10822" y="9998"/>
                </a:lnTo>
                <a:lnTo>
                  <a:pt x="11174" y="9528"/>
                </a:lnTo>
                <a:lnTo>
                  <a:pt x="11316" y="9293"/>
                </a:lnTo>
                <a:lnTo>
                  <a:pt x="11480" y="9034"/>
                </a:lnTo>
                <a:lnTo>
                  <a:pt x="11598" y="8775"/>
                </a:lnTo>
                <a:lnTo>
                  <a:pt x="11715" y="8493"/>
                </a:lnTo>
                <a:lnTo>
                  <a:pt x="11833" y="8210"/>
                </a:lnTo>
                <a:lnTo>
                  <a:pt x="11927" y="7928"/>
                </a:lnTo>
                <a:lnTo>
                  <a:pt x="12021" y="7646"/>
                </a:lnTo>
                <a:lnTo>
                  <a:pt x="12092" y="7340"/>
                </a:lnTo>
                <a:lnTo>
                  <a:pt x="12139" y="7058"/>
                </a:lnTo>
                <a:lnTo>
                  <a:pt x="12186" y="6752"/>
                </a:lnTo>
                <a:lnTo>
                  <a:pt x="12209" y="6423"/>
                </a:lnTo>
                <a:lnTo>
                  <a:pt x="12209" y="6117"/>
                </a:lnTo>
                <a:lnTo>
                  <a:pt x="12209" y="5811"/>
                </a:lnTo>
                <a:lnTo>
                  <a:pt x="12186" y="5482"/>
                </a:lnTo>
                <a:lnTo>
                  <a:pt x="12139" y="5176"/>
                </a:lnTo>
                <a:lnTo>
                  <a:pt x="12092" y="4893"/>
                </a:lnTo>
                <a:lnTo>
                  <a:pt x="12021" y="4588"/>
                </a:lnTo>
                <a:lnTo>
                  <a:pt x="11927" y="4305"/>
                </a:lnTo>
                <a:lnTo>
                  <a:pt x="11833" y="4023"/>
                </a:lnTo>
                <a:lnTo>
                  <a:pt x="11715" y="3741"/>
                </a:lnTo>
                <a:lnTo>
                  <a:pt x="11598" y="3458"/>
                </a:lnTo>
                <a:lnTo>
                  <a:pt x="11480" y="3200"/>
                </a:lnTo>
                <a:lnTo>
                  <a:pt x="11316" y="2941"/>
                </a:lnTo>
                <a:lnTo>
                  <a:pt x="11174" y="2706"/>
                </a:lnTo>
                <a:lnTo>
                  <a:pt x="10822" y="2235"/>
                </a:lnTo>
                <a:lnTo>
                  <a:pt x="10422" y="1788"/>
                </a:lnTo>
                <a:lnTo>
                  <a:pt x="9975" y="1412"/>
                </a:lnTo>
                <a:lnTo>
                  <a:pt x="9504" y="1059"/>
                </a:lnTo>
                <a:lnTo>
                  <a:pt x="9269" y="894"/>
                </a:lnTo>
                <a:lnTo>
                  <a:pt x="9010" y="753"/>
                </a:lnTo>
                <a:lnTo>
                  <a:pt x="8751" y="612"/>
                </a:lnTo>
                <a:lnTo>
                  <a:pt x="8469" y="494"/>
                </a:lnTo>
                <a:lnTo>
                  <a:pt x="8210" y="377"/>
                </a:lnTo>
                <a:lnTo>
                  <a:pt x="7905" y="283"/>
                </a:lnTo>
                <a:lnTo>
                  <a:pt x="7622" y="212"/>
                </a:lnTo>
                <a:lnTo>
                  <a:pt x="7340" y="142"/>
                </a:lnTo>
                <a:lnTo>
                  <a:pt x="7034" y="71"/>
                </a:lnTo>
                <a:lnTo>
                  <a:pt x="6728" y="47"/>
                </a:lnTo>
                <a:lnTo>
                  <a:pt x="6422" y="24"/>
                </a:lnTo>
                <a:lnTo>
                  <a:pt x="6093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6" name="Google Shape;436;p24"/>
          <p:cNvSpPr/>
          <p:nvPr/>
        </p:nvSpPr>
        <p:spPr>
          <a:xfrm>
            <a:off x="7552746" y="674887"/>
            <a:ext cx="428200" cy="434419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7" name="Google Shape;437;p24"/>
          <p:cNvSpPr/>
          <p:nvPr/>
        </p:nvSpPr>
        <p:spPr>
          <a:xfrm>
            <a:off x="636852" y="3945948"/>
            <a:ext cx="235747" cy="238909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8" name="Google Shape;438;p24"/>
          <p:cNvSpPr/>
          <p:nvPr/>
        </p:nvSpPr>
        <p:spPr>
          <a:xfrm>
            <a:off x="8430774" y="2743829"/>
            <a:ext cx="235747" cy="238909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9" name="Google Shape;439;p24"/>
          <p:cNvSpPr/>
          <p:nvPr/>
        </p:nvSpPr>
        <p:spPr>
          <a:xfrm>
            <a:off x="1693175" y="364950"/>
            <a:ext cx="169196" cy="171653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0" name="Google Shape;440;p24"/>
          <p:cNvSpPr txBox="1">
            <a:spLocks noGrp="1"/>
          </p:cNvSpPr>
          <p:nvPr>
            <p:ph type="title"/>
          </p:nvPr>
        </p:nvSpPr>
        <p:spPr>
          <a:xfrm>
            <a:off x="713225" y="536600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9pPr>
          </a:lstStyle>
          <a:p>
            <a:endParaRPr/>
          </a:p>
        </p:txBody>
      </p:sp>
      <p:sp>
        <p:nvSpPr>
          <p:cNvPr id="441" name="Google Shape;441;p24"/>
          <p:cNvSpPr/>
          <p:nvPr/>
        </p:nvSpPr>
        <p:spPr>
          <a:xfrm>
            <a:off x="2937574" y="4645920"/>
            <a:ext cx="320049" cy="324324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2" name="Google Shape;442;p24"/>
          <p:cNvSpPr/>
          <p:nvPr/>
        </p:nvSpPr>
        <p:spPr>
          <a:xfrm>
            <a:off x="5468477" y="4492448"/>
            <a:ext cx="235747" cy="238909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" name="Google Shape;443;p24"/>
          <p:cNvSpPr txBox="1">
            <a:spLocks noGrp="1"/>
          </p:cNvSpPr>
          <p:nvPr>
            <p:ph type="subTitle" idx="1"/>
          </p:nvPr>
        </p:nvSpPr>
        <p:spPr>
          <a:xfrm>
            <a:off x="1060704" y="3310128"/>
            <a:ext cx="1993500" cy="47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 b="1">
                <a:latin typeface="Raleway"/>
                <a:ea typeface="Raleway"/>
                <a:cs typeface="Raleway"/>
                <a:sym typeface="Raleway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algn="ctr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algn="ctr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algn="ctr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algn="ctr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algn="ctr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algn="ctr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algn="ctr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>
            <a:endParaRPr/>
          </a:p>
        </p:txBody>
      </p:sp>
      <p:sp>
        <p:nvSpPr>
          <p:cNvPr id="444" name="Google Shape;444;p24"/>
          <p:cNvSpPr txBox="1">
            <a:spLocks noGrp="1"/>
          </p:cNvSpPr>
          <p:nvPr>
            <p:ph type="subTitle" idx="2"/>
          </p:nvPr>
        </p:nvSpPr>
        <p:spPr>
          <a:xfrm>
            <a:off x="1069848" y="3666744"/>
            <a:ext cx="19842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5" name="Google Shape;445;p24"/>
          <p:cNvSpPr txBox="1">
            <a:spLocks noGrp="1"/>
          </p:cNvSpPr>
          <p:nvPr>
            <p:ph type="subTitle" idx="3"/>
          </p:nvPr>
        </p:nvSpPr>
        <p:spPr>
          <a:xfrm>
            <a:off x="3570604" y="3310128"/>
            <a:ext cx="1993500" cy="47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 b="1"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>
            <a:endParaRPr/>
          </a:p>
        </p:txBody>
      </p:sp>
      <p:sp>
        <p:nvSpPr>
          <p:cNvPr id="446" name="Google Shape;446;p24"/>
          <p:cNvSpPr txBox="1">
            <a:spLocks noGrp="1"/>
          </p:cNvSpPr>
          <p:nvPr>
            <p:ph type="subTitle" idx="4"/>
          </p:nvPr>
        </p:nvSpPr>
        <p:spPr>
          <a:xfrm>
            <a:off x="3579748" y="3666744"/>
            <a:ext cx="19842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7" name="Google Shape;447;p24"/>
          <p:cNvSpPr txBox="1">
            <a:spLocks noGrp="1"/>
          </p:cNvSpPr>
          <p:nvPr>
            <p:ph type="subTitle" idx="5"/>
          </p:nvPr>
        </p:nvSpPr>
        <p:spPr>
          <a:xfrm>
            <a:off x="6080654" y="3310128"/>
            <a:ext cx="1993500" cy="47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 b="1"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9pPr>
          </a:lstStyle>
          <a:p>
            <a:endParaRPr/>
          </a:p>
        </p:txBody>
      </p:sp>
      <p:sp>
        <p:nvSpPr>
          <p:cNvPr id="448" name="Google Shape;448;p24"/>
          <p:cNvSpPr txBox="1">
            <a:spLocks noGrp="1"/>
          </p:cNvSpPr>
          <p:nvPr>
            <p:ph type="subTitle" idx="6"/>
          </p:nvPr>
        </p:nvSpPr>
        <p:spPr>
          <a:xfrm>
            <a:off x="6089798" y="3666744"/>
            <a:ext cx="19842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slide" type="blank">
  <p:cSld name="BLANK">
    <p:spTree>
      <p:nvGrpSpPr>
        <p:cNvPr id="1" name="Shape 45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slide" type="blank">
  <p:cSld name="BLANK">
    <p:spTree>
      <p:nvGrpSpPr>
        <p:cNvPr id="1" name="Shape 45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Google Shape;38;p4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9" name="Google Shape;39;p4"/>
          <p:cNvSpPr txBox="1">
            <a:spLocks noGrp="1"/>
          </p:cNvSpPr>
          <p:nvPr>
            <p:ph type="body" idx="1"/>
          </p:nvPr>
        </p:nvSpPr>
        <p:spPr>
          <a:xfrm>
            <a:off x="713225" y="1036775"/>
            <a:ext cx="7717500" cy="3551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Font typeface="Livvic"/>
              <a:buAutoNum type="arabicPeriod"/>
              <a:defRPr sz="1200"/>
            </a:lvl1pPr>
            <a:lvl2pPr marL="914400" lvl="1" indent="-30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alphaLcPeriod"/>
              <a:defRPr/>
            </a:lvl2pPr>
            <a:lvl3pPr marL="1371600" lvl="2" indent="-304800"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romanLcPeriod"/>
              <a:defRPr/>
            </a:lvl3pPr>
            <a:lvl4pPr marL="1828800" lvl="3" indent="-304800"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arabicPeriod"/>
              <a:defRPr/>
            </a:lvl4pPr>
            <a:lvl5pPr marL="2286000" lvl="4" indent="-304800"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alphaLcPeriod"/>
              <a:defRPr/>
            </a:lvl5pPr>
            <a:lvl6pPr marL="2743200" lvl="5" indent="-304800"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romanLcPeriod"/>
              <a:defRPr/>
            </a:lvl6pPr>
            <a:lvl7pPr marL="3200400" lvl="6" indent="-304800"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arabicPeriod"/>
              <a:defRPr/>
            </a:lvl7pPr>
            <a:lvl8pPr marL="3657600" lvl="7" indent="-304800"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alphaLcPeriod"/>
              <a:defRPr/>
            </a:lvl8pPr>
            <a:lvl9pPr marL="4114800" lvl="8" indent="-304800"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romanLcPeriod"/>
              <a:defRPr/>
            </a:lvl9pPr>
          </a:lstStyle>
          <a:p>
            <a:endParaRPr/>
          </a:p>
        </p:txBody>
      </p:sp>
      <p:sp>
        <p:nvSpPr>
          <p:cNvPr id="40" name="Google Shape;40;p4"/>
          <p:cNvSpPr/>
          <p:nvPr/>
        </p:nvSpPr>
        <p:spPr>
          <a:xfrm flipH="1">
            <a:off x="569804" y="263660"/>
            <a:ext cx="455989" cy="455943"/>
          </a:xfrm>
          <a:custGeom>
            <a:avLst/>
            <a:gdLst/>
            <a:ahLst/>
            <a:cxnLst/>
            <a:rect l="l" t="t" r="r" b="b"/>
            <a:pathLst>
              <a:path w="9929" h="9928" extrusionOk="0">
                <a:moveTo>
                  <a:pt x="4965" y="0"/>
                </a:moveTo>
                <a:lnTo>
                  <a:pt x="4447" y="24"/>
                </a:lnTo>
                <a:lnTo>
                  <a:pt x="3953" y="94"/>
                </a:lnTo>
                <a:lnTo>
                  <a:pt x="3483" y="235"/>
                </a:lnTo>
                <a:lnTo>
                  <a:pt x="3036" y="400"/>
                </a:lnTo>
                <a:lnTo>
                  <a:pt x="2589" y="588"/>
                </a:lnTo>
                <a:lnTo>
                  <a:pt x="2189" y="847"/>
                </a:lnTo>
                <a:lnTo>
                  <a:pt x="1812" y="1129"/>
                </a:lnTo>
                <a:lnTo>
                  <a:pt x="1459" y="1459"/>
                </a:lnTo>
                <a:lnTo>
                  <a:pt x="1130" y="1812"/>
                </a:lnTo>
                <a:lnTo>
                  <a:pt x="848" y="2188"/>
                </a:lnTo>
                <a:lnTo>
                  <a:pt x="589" y="2588"/>
                </a:lnTo>
                <a:lnTo>
                  <a:pt x="377" y="3035"/>
                </a:lnTo>
                <a:lnTo>
                  <a:pt x="213" y="3482"/>
                </a:lnTo>
                <a:lnTo>
                  <a:pt x="95" y="3952"/>
                </a:lnTo>
                <a:lnTo>
                  <a:pt x="24" y="4446"/>
                </a:lnTo>
                <a:lnTo>
                  <a:pt x="1" y="4964"/>
                </a:lnTo>
                <a:lnTo>
                  <a:pt x="24" y="5481"/>
                </a:lnTo>
                <a:lnTo>
                  <a:pt x="95" y="5975"/>
                </a:lnTo>
                <a:lnTo>
                  <a:pt x="213" y="6446"/>
                </a:lnTo>
                <a:lnTo>
                  <a:pt x="377" y="6893"/>
                </a:lnTo>
                <a:lnTo>
                  <a:pt x="589" y="7340"/>
                </a:lnTo>
                <a:lnTo>
                  <a:pt x="848" y="7740"/>
                </a:lnTo>
                <a:lnTo>
                  <a:pt x="1130" y="8116"/>
                </a:lnTo>
                <a:lnTo>
                  <a:pt x="1459" y="8469"/>
                </a:lnTo>
                <a:lnTo>
                  <a:pt x="1812" y="8798"/>
                </a:lnTo>
                <a:lnTo>
                  <a:pt x="2189" y="9081"/>
                </a:lnTo>
                <a:lnTo>
                  <a:pt x="2589" y="9316"/>
                </a:lnTo>
                <a:lnTo>
                  <a:pt x="3036" y="9528"/>
                </a:lnTo>
                <a:lnTo>
                  <a:pt x="3483" y="9692"/>
                </a:lnTo>
                <a:lnTo>
                  <a:pt x="3953" y="9833"/>
                </a:lnTo>
                <a:lnTo>
                  <a:pt x="4447" y="9904"/>
                </a:lnTo>
                <a:lnTo>
                  <a:pt x="4965" y="9927"/>
                </a:lnTo>
                <a:lnTo>
                  <a:pt x="5459" y="9904"/>
                </a:lnTo>
                <a:lnTo>
                  <a:pt x="5953" y="9833"/>
                </a:lnTo>
                <a:lnTo>
                  <a:pt x="6423" y="9692"/>
                </a:lnTo>
                <a:lnTo>
                  <a:pt x="6894" y="9528"/>
                </a:lnTo>
                <a:lnTo>
                  <a:pt x="7317" y="9316"/>
                </a:lnTo>
                <a:lnTo>
                  <a:pt x="7740" y="9081"/>
                </a:lnTo>
                <a:lnTo>
                  <a:pt x="8117" y="8798"/>
                </a:lnTo>
                <a:lnTo>
                  <a:pt x="8470" y="8469"/>
                </a:lnTo>
                <a:lnTo>
                  <a:pt x="8799" y="8116"/>
                </a:lnTo>
                <a:lnTo>
                  <a:pt x="9081" y="7740"/>
                </a:lnTo>
                <a:lnTo>
                  <a:pt x="9317" y="7340"/>
                </a:lnTo>
                <a:lnTo>
                  <a:pt x="9528" y="6893"/>
                </a:lnTo>
                <a:lnTo>
                  <a:pt x="9693" y="6446"/>
                </a:lnTo>
                <a:lnTo>
                  <a:pt x="9811" y="5975"/>
                </a:lnTo>
                <a:lnTo>
                  <a:pt x="9905" y="5481"/>
                </a:lnTo>
                <a:lnTo>
                  <a:pt x="9928" y="4964"/>
                </a:lnTo>
                <a:lnTo>
                  <a:pt x="9905" y="4446"/>
                </a:lnTo>
                <a:lnTo>
                  <a:pt x="9811" y="3952"/>
                </a:lnTo>
                <a:lnTo>
                  <a:pt x="9693" y="3482"/>
                </a:lnTo>
                <a:lnTo>
                  <a:pt x="9528" y="3035"/>
                </a:lnTo>
                <a:lnTo>
                  <a:pt x="9317" y="2588"/>
                </a:lnTo>
                <a:lnTo>
                  <a:pt x="9081" y="2188"/>
                </a:lnTo>
                <a:lnTo>
                  <a:pt x="8799" y="1812"/>
                </a:lnTo>
                <a:lnTo>
                  <a:pt x="8470" y="1459"/>
                </a:lnTo>
                <a:lnTo>
                  <a:pt x="8117" y="1129"/>
                </a:lnTo>
                <a:lnTo>
                  <a:pt x="7740" y="847"/>
                </a:lnTo>
                <a:lnTo>
                  <a:pt x="7317" y="588"/>
                </a:lnTo>
                <a:lnTo>
                  <a:pt x="6894" y="400"/>
                </a:lnTo>
                <a:lnTo>
                  <a:pt x="6423" y="235"/>
                </a:lnTo>
                <a:lnTo>
                  <a:pt x="5953" y="94"/>
                </a:lnTo>
                <a:lnTo>
                  <a:pt x="5459" y="24"/>
                </a:lnTo>
                <a:lnTo>
                  <a:pt x="4965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" name="Google Shape;41;p4"/>
          <p:cNvSpPr/>
          <p:nvPr/>
        </p:nvSpPr>
        <p:spPr>
          <a:xfrm flipH="1">
            <a:off x="8035592" y="590912"/>
            <a:ext cx="280969" cy="280923"/>
          </a:xfrm>
          <a:custGeom>
            <a:avLst/>
            <a:gdLst/>
            <a:ahLst/>
            <a:cxnLst/>
            <a:rect l="l" t="t" r="r" b="b"/>
            <a:pathLst>
              <a:path w="6118" h="6117" extrusionOk="0">
                <a:moveTo>
                  <a:pt x="3059" y="0"/>
                </a:moveTo>
                <a:lnTo>
                  <a:pt x="2730" y="24"/>
                </a:lnTo>
                <a:lnTo>
                  <a:pt x="2447" y="71"/>
                </a:lnTo>
                <a:lnTo>
                  <a:pt x="2142" y="141"/>
                </a:lnTo>
                <a:lnTo>
                  <a:pt x="1859" y="235"/>
                </a:lnTo>
                <a:lnTo>
                  <a:pt x="1601" y="377"/>
                </a:lnTo>
                <a:lnTo>
                  <a:pt x="1342" y="518"/>
                </a:lnTo>
                <a:lnTo>
                  <a:pt x="1107" y="706"/>
                </a:lnTo>
                <a:lnTo>
                  <a:pt x="895" y="894"/>
                </a:lnTo>
                <a:lnTo>
                  <a:pt x="683" y="1106"/>
                </a:lnTo>
                <a:lnTo>
                  <a:pt x="518" y="1341"/>
                </a:lnTo>
                <a:lnTo>
                  <a:pt x="354" y="1600"/>
                </a:lnTo>
                <a:lnTo>
                  <a:pt x="236" y="1859"/>
                </a:lnTo>
                <a:lnTo>
                  <a:pt x="142" y="2141"/>
                </a:lnTo>
                <a:lnTo>
                  <a:pt x="48" y="2447"/>
                </a:lnTo>
                <a:lnTo>
                  <a:pt x="1" y="2753"/>
                </a:lnTo>
                <a:lnTo>
                  <a:pt x="1" y="3058"/>
                </a:lnTo>
                <a:lnTo>
                  <a:pt x="1" y="3364"/>
                </a:lnTo>
                <a:lnTo>
                  <a:pt x="48" y="3670"/>
                </a:lnTo>
                <a:lnTo>
                  <a:pt x="142" y="3976"/>
                </a:lnTo>
                <a:lnTo>
                  <a:pt x="236" y="4258"/>
                </a:lnTo>
                <a:lnTo>
                  <a:pt x="354" y="4517"/>
                </a:lnTo>
                <a:lnTo>
                  <a:pt x="518" y="4776"/>
                </a:lnTo>
                <a:lnTo>
                  <a:pt x="683" y="5011"/>
                </a:lnTo>
                <a:lnTo>
                  <a:pt x="895" y="5223"/>
                </a:lnTo>
                <a:lnTo>
                  <a:pt x="1107" y="5411"/>
                </a:lnTo>
                <a:lnTo>
                  <a:pt x="1342" y="5599"/>
                </a:lnTo>
                <a:lnTo>
                  <a:pt x="1601" y="5740"/>
                </a:lnTo>
                <a:lnTo>
                  <a:pt x="1859" y="5881"/>
                </a:lnTo>
                <a:lnTo>
                  <a:pt x="2142" y="5975"/>
                </a:lnTo>
                <a:lnTo>
                  <a:pt x="2447" y="6046"/>
                </a:lnTo>
                <a:lnTo>
                  <a:pt x="2730" y="6093"/>
                </a:lnTo>
                <a:lnTo>
                  <a:pt x="3059" y="6117"/>
                </a:lnTo>
                <a:lnTo>
                  <a:pt x="3365" y="6093"/>
                </a:lnTo>
                <a:lnTo>
                  <a:pt x="3671" y="6046"/>
                </a:lnTo>
                <a:lnTo>
                  <a:pt x="3953" y="5975"/>
                </a:lnTo>
                <a:lnTo>
                  <a:pt x="4235" y="5881"/>
                </a:lnTo>
                <a:lnTo>
                  <a:pt x="4518" y="5740"/>
                </a:lnTo>
                <a:lnTo>
                  <a:pt x="4753" y="5599"/>
                </a:lnTo>
                <a:lnTo>
                  <a:pt x="4988" y="5411"/>
                </a:lnTo>
                <a:lnTo>
                  <a:pt x="5223" y="5223"/>
                </a:lnTo>
                <a:lnTo>
                  <a:pt x="5412" y="5011"/>
                </a:lnTo>
                <a:lnTo>
                  <a:pt x="5600" y="4776"/>
                </a:lnTo>
                <a:lnTo>
                  <a:pt x="5741" y="4517"/>
                </a:lnTo>
                <a:lnTo>
                  <a:pt x="5882" y="4258"/>
                </a:lnTo>
                <a:lnTo>
                  <a:pt x="5976" y="3976"/>
                </a:lnTo>
                <a:lnTo>
                  <a:pt x="6047" y="3670"/>
                </a:lnTo>
                <a:lnTo>
                  <a:pt x="6094" y="3364"/>
                </a:lnTo>
                <a:lnTo>
                  <a:pt x="6117" y="3058"/>
                </a:lnTo>
                <a:lnTo>
                  <a:pt x="6094" y="2753"/>
                </a:lnTo>
                <a:lnTo>
                  <a:pt x="6047" y="2447"/>
                </a:lnTo>
                <a:lnTo>
                  <a:pt x="5976" y="2141"/>
                </a:lnTo>
                <a:lnTo>
                  <a:pt x="5882" y="1859"/>
                </a:lnTo>
                <a:lnTo>
                  <a:pt x="5741" y="1600"/>
                </a:lnTo>
                <a:lnTo>
                  <a:pt x="5600" y="1341"/>
                </a:lnTo>
                <a:lnTo>
                  <a:pt x="5412" y="1106"/>
                </a:lnTo>
                <a:lnTo>
                  <a:pt x="5223" y="894"/>
                </a:lnTo>
                <a:lnTo>
                  <a:pt x="4988" y="706"/>
                </a:lnTo>
                <a:lnTo>
                  <a:pt x="4753" y="518"/>
                </a:lnTo>
                <a:lnTo>
                  <a:pt x="4518" y="377"/>
                </a:lnTo>
                <a:lnTo>
                  <a:pt x="4235" y="235"/>
                </a:lnTo>
                <a:lnTo>
                  <a:pt x="3953" y="141"/>
                </a:lnTo>
                <a:lnTo>
                  <a:pt x="3671" y="71"/>
                </a:lnTo>
                <a:lnTo>
                  <a:pt x="3365" y="24"/>
                </a:lnTo>
                <a:lnTo>
                  <a:pt x="3059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" name="Google Shape;42;p4"/>
          <p:cNvSpPr/>
          <p:nvPr/>
        </p:nvSpPr>
        <p:spPr>
          <a:xfrm flipH="1">
            <a:off x="192673" y="1804696"/>
            <a:ext cx="158855" cy="158855"/>
          </a:xfrm>
          <a:custGeom>
            <a:avLst/>
            <a:gdLst/>
            <a:ahLst/>
            <a:cxnLst/>
            <a:rect l="l" t="t" r="r" b="b"/>
            <a:pathLst>
              <a:path w="3459" h="3459" extrusionOk="0">
                <a:moveTo>
                  <a:pt x="1553" y="0"/>
                </a:moveTo>
                <a:lnTo>
                  <a:pt x="1388" y="24"/>
                </a:lnTo>
                <a:lnTo>
                  <a:pt x="1223" y="71"/>
                </a:lnTo>
                <a:lnTo>
                  <a:pt x="1059" y="142"/>
                </a:lnTo>
                <a:lnTo>
                  <a:pt x="894" y="212"/>
                </a:lnTo>
                <a:lnTo>
                  <a:pt x="753" y="283"/>
                </a:lnTo>
                <a:lnTo>
                  <a:pt x="635" y="400"/>
                </a:lnTo>
                <a:lnTo>
                  <a:pt x="494" y="494"/>
                </a:lnTo>
                <a:lnTo>
                  <a:pt x="400" y="636"/>
                </a:lnTo>
                <a:lnTo>
                  <a:pt x="282" y="753"/>
                </a:lnTo>
                <a:lnTo>
                  <a:pt x="212" y="894"/>
                </a:lnTo>
                <a:lnTo>
                  <a:pt x="141" y="1059"/>
                </a:lnTo>
                <a:lnTo>
                  <a:pt x="71" y="1224"/>
                </a:lnTo>
                <a:lnTo>
                  <a:pt x="24" y="1388"/>
                </a:lnTo>
                <a:lnTo>
                  <a:pt x="0" y="1553"/>
                </a:lnTo>
                <a:lnTo>
                  <a:pt x="0" y="1718"/>
                </a:lnTo>
                <a:lnTo>
                  <a:pt x="0" y="1906"/>
                </a:lnTo>
                <a:lnTo>
                  <a:pt x="24" y="2071"/>
                </a:lnTo>
                <a:lnTo>
                  <a:pt x="71" y="2235"/>
                </a:lnTo>
                <a:lnTo>
                  <a:pt x="141" y="2400"/>
                </a:lnTo>
                <a:lnTo>
                  <a:pt x="212" y="2541"/>
                </a:lnTo>
                <a:lnTo>
                  <a:pt x="282" y="2706"/>
                </a:lnTo>
                <a:lnTo>
                  <a:pt x="400" y="2823"/>
                </a:lnTo>
                <a:lnTo>
                  <a:pt x="494" y="2941"/>
                </a:lnTo>
                <a:lnTo>
                  <a:pt x="635" y="3059"/>
                </a:lnTo>
                <a:lnTo>
                  <a:pt x="753" y="3153"/>
                </a:lnTo>
                <a:lnTo>
                  <a:pt x="894" y="3247"/>
                </a:lnTo>
                <a:lnTo>
                  <a:pt x="1059" y="3317"/>
                </a:lnTo>
                <a:lnTo>
                  <a:pt x="1223" y="3388"/>
                </a:lnTo>
                <a:lnTo>
                  <a:pt x="1388" y="3435"/>
                </a:lnTo>
                <a:lnTo>
                  <a:pt x="1553" y="3459"/>
                </a:lnTo>
                <a:lnTo>
                  <a:pt x="1906" y="3459"/>
                </a:lnTo>
                <a:lnTo>
                  <a:pt x="2070" y="3435"/>
                </a:lnTo>
                <a:lnTo>
                  <a:pt x="2235" y="3388"/>
                </a:lnTo>
                <a:lnTo>
                  <a:pt x="2400" y="3317"/>
                </a:lnTo>
                <a:lnTo>
                  <a:pt x="2564" y="3247"/>
                </a:lnTo>
                <a:lnTo>
                  <a:pt x="2705" y="3153"/>
                </a:lnTo>
                <a:lnTo>
                  <a:pt x="2823" y="3059"/>
                </a:lnTo>
                <a:lnTo>
                  <a:pt x="2964" y="2941"/>
                </a:lnTo>
                <a:lnTo>
                  <a:pt x="3058" y="2823"/>
                </a:lnTo>
                <a:lnTo>
                  <a:pt x="3176" y="2706"/>
                </a:lnTo>
                <a:lnTo>
                  <a:pt x="3246" y="2541"/>
                </a:lnTo>
                <a:lnTo>
                  <a:pt x="3317" y="2400"/>
                </a:lnTo>
                <a:lnTo>
                  <a:pt x="3388" y="2235"/>
                </a:lnTo>
                <a:lnTo>
                  <a:pt x="3435" y="2071"/>
                </a:lnTo>
                <a:lnTo>
                  <a:pt x="3458" y="1906"/>
                </a:lnTo>
                <a:lnTo>
                  <a:pt x="3458" y="1718"/>
                </a:lnTo>
                <a:lnTo>
                  <a:pt x="3458" y="1553"/>
                </a:lnTo>
                <a:lnTo>
                  <a:pt x="3435" y="1388"/>
                </a:lnTo>
                <a:lnTo>
                  <a:pt x="3388" y="1224"/>
                </a:lnTo>
                <a:lnTo>
                  <a:pt x="3317" y="1059"/>
                </a:lnTo>
                <a:lnTo>
                  <a:pt x="3246" y="894"/>
                </a:lnTo>
                <a:lnTo>
                  <a:pt x="3176" y="753"/>
                </a:lnTo>
                <a:lnTo>
                  <a:pt x="3058" y="636"/>
                </a:lnTo>
                <a:lnTo>
                  <a:pt x="2964" y="494"/>
                </a:lnTo>
                <a:lnTo>
                  <a:pt x="2823" y="400"/>
                </a:lnTo>
                <a:lnTo>
                  <a:pt x="2705" y="283"/>
                </a:lnTo>
                <a:lnTo>
                  <a:pt x="2564" y="212"/>
                </a:lnTo>
                <a:lnTo>
                  <a:pt x="2400" y="142"/>
                </a:lnTo>
                <a:lnTo>
                  <a:pt x="2235" y="71"/>
                </a:lnTo>
                <a:lnTo>
                  <a:pt x="2070" y="24"/>
                </a:lnTo>
                <a:lnTo>
                  <a:pt x="1906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" name="Google Shape;43;p4"/>
          <p:cNvSpPr/>
          <p:nvPr/>
        </p:nvSpPr>
        <p:spPr>
          <a:xfrm flipH="1">
            <a:off x="8762694" y="3435038"/>
            <a:ext cx="158855" cy="159957"/>
          </a:xfrm>
          <a:custGeom>
            <a:avLst/>
            <a:gdLst/>
            <a:ahLst/>
            <a:cxnLst/>
            <a:rect l="l" t="t" r="r" b="b"/>
            <a:pathLst>
              <a:path w="3459" h="3483" extrusionOk="0">
                <a:moveTo>
                  <a:pt x="1717" y="1"/>
                </a:moveTo>
                <a:lnTo>
                  <a:pt x="1553" y="24"/>
                </a:lnTo>
                <a:lnTo>
                  <a:pt x="1364" y="48"/>
                </a:lnTo>
                <a:lnTo>
                  <a:pt x="1200" y="95"/>
                </a:lnTo>
                <a:lnTo>
                  <a:pt x="1059" y="142"/>
                </a:lnTo>
                <a:lnTo>
                  <a:pt x="894" y="212"/>
                </a:lnTo>
                <a:lnTo>
                  <a:pt x="753" y="306"/>
                </a:lnTo>
                <a:lnTo>
                  <a:pt x="612" y="401"/>
                </a:lnTo>
                <a:lnTo>
                  <a:pt x="494" y="518"/>
                </a:lnTo>
                <a:lnTo>
                  <a:pt x="376" y="636"/>
                </a:lnTo>
                <a:lnTo>
                  <a:pt x="282" y="777"/>
                </a:lnTo>
                <a:lnTo>
                  <a:pt x="188" y="918"/>
                </a:lnTo>
                <a:lnTo>
                  <a:pt x="118" y="1059"/>
                </a:lnTo>
                <a:lnTo>
                  <a:pt x="71" y="1224"/>
                </a:lnTo>
                <a:lnTo>
                  <a:pt x="24" y="1389"/>
                </a:lnTo>
                <a:lnTo>
                  <a:pt x="0" y="1577"/>
                </a:lnTo>
                <a:lnTo>
                  <a:pt x="0" y="1741"/>
                </a:lnTo>
                <a:lnTo>
                  <a:pt x="0" y="1930"/>
                </a:lnTo>
                <a:lnTo>
                  <a:pt x="24" y="2094"/>
                </a:lnTo>
                <a:lnTo>
                  <a:pt x="71" y="2259"/>
                </a:lnTo>
                <a:lnTo>
                  <a:pt x="118" y="2424"/>
                </a:lnTo>
                <a:lnTo>
                  <a:pt x="188" y="2565"/>
                </a:lnTo>
                <a:lnTo>
                  <a:pt x="282" y="2706"/>
                </a:lnTo>
                <a:lnTo>
                  <a:pt x="376" y="2847"/>
                </a:lnTo>
                <a:lnTo>
                  <a:pt x="494" y="2965"/>
                </a:lnTo>
                <a:lnTo>
                  <a:pt x="612" y="3082"/>
                </a:lnTo>
                <a:lnTo>
                  <a:pt x="753" y="3176"/>
                </a:lnTo>
                <a:lnTo>
                  <a:pt x="894" y="3271"/>
                </a:lnTo>
                <a:lnTo>
                  <a:pt x="1059" y="3341"/>
                </a:lnTo>
                <a:lnTo>
                  <a:pt x="1200" y="3388"/>
                </a:lnTo>
                <a:lnTo>
                  <a:pt x="1364" y="3435"/>
                </a:lnTo>
                <a:lnTo>
                  <a:pt x="1553" y="3459"/>
                </a:lnTo>
                <a:lnTo>
                  <a:pt x="1717" y="3482"/>
                </a:lnTo>
                <a:lnTo>
                  <a:pt x="1906" y="3459"/>
                </a:lnTo>
                <a:lnTo>
                  <a:pt x="2070" y="3435"/>
                </a:lnTo>
                <a:lnTo>
                  <a:pt x="2235" y="3388"/>
                </a:lnTo>
                <a:lnTo>
                  <a:pt x="2400" y="3341"/>
                </a:lnTo>
                <a:lnTo>
                  <a:pt x="2541" y="3271"/>
                </a:lnTo>
                <a:lnTo>
                  <a:pt x="2682" y="3176"/>
                </a:lnTo>
                <a:lnTo>
                  <a:pt x="2823" y="3082"/>
                </a:lnTo>
                <a:lnTo>
                  <a:pt x="2941" y="2965"/>
                </a:lnTo>
                <a:lnTo>
                  <a:pt x="3058" y="2847"/>
                </a:lnTo>
                <a:lnTo>
                  <a:pt x="3152" y="2706"/>
                </a:lnTo>
                <a:lnTo>
                  <a:pt x="3246" y="2565"/>
                </a:lnTo>
                <a:lnTo>
                  <a:pt x="3317" y="2424"/>
                </a:lnTo>
                <a:lnTo>
                  <a:pt x="3388" y="2259"/>
                </a:lnTo>
                <a:lnTo>
                  <a:pt x="3411" y="2094"/>
                </a:lnTo>
                <a:lnTo>
                  <a:pt x="3435" y="1930"/>
                </a:lnTo>
                <a:lnTo>
                  <a:pt x="3458" y="1741"/>
                </a:lnTo>
                <a:lnTo>
                  <a:pt x="3435" y="1577"/>
                </a:lnTo>
                <a:lnTo>
                  <a:pt x="3411" y="1389"/>
                </a:lnTo>
                <a:lnTo>
                  <a:pt x="3388" y="1224"/>
                </a:lnTo>
                <a:lnTo>
                  <a:pt x="3317" y="1059"/>
                </a:lnTo>
                <a:lnTo>
                  <a:pt x="3246" y="918"/>
                </a:lnTo>
                <a:lnTo>
                  <a:pt x="3152" y="777"/>
                </a:lnTo>
                <a:lnTo>
                  <a:pt x="3058" y="636"/>
                </a:lnTo>
                <a:lnTo>
                  <a:pt x="2941" y="518"/>
                </a:lnTo>
                <a:lnTo>
                  <a:pt x="2823" y="401"/>
                </a:lnTo>
                <a:lnTo>
                  <a:pt x="2682" y="306"/>
                </a:lnTo>
                <a:lnTo>
                  <a:pt x="2541" y="212"/>
                </a:lnTo>
                <a:lnTo>
                  <a:pt x="2400" y="142"/>
                </a:lnTo>
                <a:lnTo>
                  <a:pt x="2235" y="95"/>
                </a:lnTo>
                <a:lnTo>
                  <a:pt x="2070" y="48"/>
                </a:lnTo>
                <a:lnTo>
                  <a:pt x="1906" y="24"/>
                </a:lnTo>
                <a:lnTo>
                  <a:pt x="1717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" name="Google Shape;44;p4"/>
          <p:cNvSpPr/>
          <p:nvPr/>
        </p:nvSpPr>
        <p:spPr>
          <a:xfrm>
            <a:off x="7998281" y="4398814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" name="Google Shape;45;p4"/>
          <p:cNvSpPr/>
          <p:nvPr/>
        </p:nvSpPr>
        <p:spPr>
          <a:xfrm>
            <a:off x="351529" y="3329553"/>
            <a:ext cx="472080" cy="478402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47;p5"/>
          <p:cNvSpPr/>
          <p:nvPr/>
        </p:nvSpPr>
        <p:spPr>
          <a:xfrm>
            <a:off x="1185325" y="385162"/>
            <a:ext cx="914895" cy="881399"/>
          </a:xfrm>
          <a:custGeom>
            <a:avLst/>
            <a:gdLst/>
            <a:ahLst/>
            <a:cxnLst/>
            <a:rect l="l" t="t" r="r" b="b"/>
            <a:pathLst>
              <a:path w="12210" h="12234" extrusionOk="0">
                <a:moveTo>
                  <a:pt x="6093" y="0"/>
                </a:moveTo>
                <a:lnTo>
                  <a:pt x="5787" y="24"/>
                </a:lnTo>
                <a:lnTo>
                  <a:pt x="5482" y="47"/>
                </a:lnTo>
                <a:lnTo>
                  <a:pt x="5176" y="71"/>
                </a:lnTo>
                <a:lnTo>
                  <a:pt x="4870" y="142"/>
                </a:lnTo>
                <a:lnTo>
                  <a:pt x="4564" y="212"/>
                </a:lnTo>
                <a:lnTo>
                  <a:pt x="4282" y="283"/>
                </a:lnTo>
                <a:lnTo>
                  <a:pt x="3999" y="377"/>
                </a:lnTo>
                <a:lnTo>
                  <a:pt x="3717" y="494"/>
                </a:lnTo>
                <a:lnTo>
                  <a:pt x="3458" y="612"/>
                </a:lnTo>
                <a:lnTo>
                  <a:pt x="3200" y="753"/>
                </a:lnTo>
                <a:lnTo>
                  <a:pt x="2941" y="894"/>
                </a:lnTo>
                <a:lnTo>
                  <a:pt x="2682" y="1059"/>
                </a:lnTo>
                <a:lnTo>
                  <a:pt x="2212" y="1412"/>
                </a:lnTo>
                <a:lnTo>
                  <a:pt x="1788" y="1788"/>
                </a:lnTo>
                <a:lnTo>
                  <a:pt x="1388" y="2235"/>
                </a:lnTo>
                <a:lnTo>
                  <a:pt x="1035" y="2706"/>
                </a:lnTo>
                <a:lnTo>
                  <a:pt x="871" y="2941"/>
                </a:lnTo>
                <a:lnTo>
                  <a:pt x="730" y="3200"/>
                </a:lnTo>
                <a:lnTo>
                  <a:pt x="588" y="3458"/>
                </a:lnTo>
                <a:lnTo>
                  <a:pt x="471" y="3741"/>
                </a:lnTo>
                <a:lnTo>
                  <a:pt x="353" y="4023"/>
                </a:lnTo>
                <a:lnTo>
                  <a:pt x="259" y="4305"/>
                </a:lnTo>
                <a:lnTo>
                  <a:pt x="189" y="4588"/>
                </a:lnTo>
                <a:lnTo>
                  <a:pt x="118" y="4893"/>
                </a:lnTo>
                <a:lnTo>
                  <a:pt x="71" y="5176"/>
                </a:lnTo>
                <a:lnTo>
                  <a:pt x="24" y="5482"/>
                </a:lnTo>
                <a:lnTo>
                  <a:pt x="0" y="5811"/>
                </a:lnTo>
                <a:lnTo>
                  <a:pt x="0" y="6117"/>
                </a:lnTo>
                <a:lnTo>
                  <a:pt x="0" y="6423"/>
                </a:lnTo>
                <a:lnTo>
                  <a:pt x="24" y="6752"/>
                </a:lnTo>
                <a:lnTo>
                  <a:pt x="71" y="7058"/>
                </a:lnTo>
                <a:lnTo>
                  <a:pt x="118" y="7340"/>
                </a:lnTo>
                <a:lnTo>
                  <a:pt x="189" y="7646"/>
                </a:lnTo>
                <a:lnTo>
                  <a:pt x="259" y="7928"/>
                </a:lnTo>
                <a:lnTo>
                  <a:pt x="353" y="8210"/>
                </a:lnTo>
                <a:lnTo>
                  <a:pt x="471" y="8493"/>
                </a:lnTo>
                <a:lnTo>
                  <a:pt x="588" y="8775"/>
                </a:lnTo>
                <a:lnTo>
                  <a:pt x="730" y="9034"/>
                </a:lnTo>
                <a:lnTo>
                  <a:pt x="871" y="9293"/>
                </a:lnTo>
                <a:lnTo>
                  <a:pt x="1035" y="9528"/>
                </a:lnTo>
                <a:lnTo>
                  <a:pt x="1388" y="9998"/>
                </a:lnTo>
                <a:lnTo>
                  <a:pt x="1788" y="10445"/>
                </a:lnTo>
                <a:lnTo>
                  <a:pt x="2212" y="10822"/>
                </a:lnTo>
                <a:lnTo>
                  <a:pt x="2682" y="11174"/>
                </a:lnTo>
                <a:lnTo>
                  <a:pt x="2941" y="11339"/>
                </a:lnTo>
                <a:lnTo>
                  <a:pt x="3200" y="11480"/>
                </a:lnTo>
                <a:lnTo>
                  <a:pt x="3458" y="11621"/>
                </a:lnTo>
                <a:lnTo>
                  <a:pt x="3717" y="11739"/>
                </a:lnTo>
                <a:lnTo>
                  <a:pt x="3999" y="11857"/>
                </a:lnTo>
                <a:lnTo>
                  <a:pt x="4282" y="11951"/>
                </a:lnTo>
                <a:lnTo>
                  <a:pt x="4564" y="12045"/>
                </a:lnTo>
                <a:lnTo>
                  <a:pt x="4870" y="12092"/>
                </a:lnTo>
                <a:lnTo>
                  <a:pt x="5176" y="12162"/>
                </a:lnTo>
                <a:lnTo>
                  <a:pt x="5482" y="12186"/>
                </a:lnTo>
                <a:lnTo>
                  <a:pt x="5787" y="12210"/>
                </a:lnTo>
                <a:lnTo>
                  <a:pt x="6093" y="12233"/>
                </a:lnTo>
                <a:lnTo>
                  <a:pt x="6422" y="12210"/>
                </a:lnTo>
                <a:lnTo>
                  <a:pt x="6728" y="12186"/>
                </a:lnTo>
                <a:lnTo>
                  <a:pt x="7034" y="12162"/>
                </a:lnTo>
                <a:lnTo>
                  <a:pt x="7340" y="12092"/>
                </a:lnTo>
                <a:lnTo>
                  <a:pt x="7622" y="12045"/>
                </a:lnTo>
                <a:lnTo>
                  <a:pt x="7905" y="11951"/>
                </a:lnTo>
                <a:lnTo>
                  <a:pt x="8210" y="11857"/>
                </a:lnTo>
                <a:lnTo>
                  <a:pt x="8469" y="11739"/>
                </a:lnTo>
                <a:lnTo>
                  <a:pt x="8751" y="11621"/>
                </a:lnTo>
                <a:lnTo>
                  <a:pt x="9010" y="11480"/>
                </a:lnTo>
                <a:lnTo>
                  <a:pt x="9269" y="11339"/>
                </a:lnTo>
                <a:lnTo>
                  <a:pt x="9504" y="11174"/>
                </a:lnTo>
                <a:lnTo>
                  <a:pt x="9975" y="10822"/>
                </a:lnTo>
                <a:lnTo>
                  <a:pt x="10422" y="10445"/>
                </a:lnTo>
                <a:lnTo>
                  <a:pt x="10822" y="9998"/>
                </a:lnTo>
                <a:lnTo>
                  <a:pt x="11174" y="9528"/>
                </a:lnTo>
                <a:lnTo>
                  <a:pt x="11316" y="9293"/>
                </a:lnTo>
                <a:lnTo>
                  <a:pt x="11480" y="9034"/>
                </a:lnTo>
                <a:lnTo>
                  <a:pt x="11598" y="8775"/>
                </a:lnTo>
                <a:lnTo>
                  <a:pt x="11715" y="8493"/>
                </a:lnTo>
                <a:lnTo>
                  <a:pt x="11833" y="8210"/>
                </a:lnTo>
                <a:lnTo>
                  <a:pt x="11927" y="7928"/>
                </a:lnTo>
                <a:lnTo>
                  <a:pt x="12021" y="7646"/>
                </a:lnTo>
                <a:lnTo>
                  <a:pt x="12092" y="7340"/>
                </a:lnTo>
                <a:lnTo>
                  <a:pt x="12139" y="7058"/>
                </a:lnTo>
                <a:lnTo>
                  <a:pt x="12186" y="6752"/>
                </a:lnTo>
                <a:lnTo>
                  <a:pt x="12209" y="6423"/>
                </a:lnTo>
                <a:lnTo>
                  <a:pt x="12209" y="6117"/>
                </a:lnTo>
                <a:lnTo>
                  <a:pt x="12209" y="5811"/>
                </a:lnTo>
                <a:lnTo>
                  <a:pt x="12186" y="5482"/>
                </a:lnTo>
                <a:lnTo>
                  <a:pt x="12139" y="5176"/>
                </a:lnTo>
                <a:lnTo>
                  <a:pt x="12092" y="4893"/>
                </a:lnTo>
                <a:lnTo>
                  <a:pt x="12021" y="4588"/>
                </a:lnTo>
                <a:lnTo>
                  <a:pt x="11927" y="4305"/>
                </a:lnTo>
                <a:lnTo>
                  <a:pt x="11833" y="4023"/>
                </a:lnTo>
                <a:lnTo>
                  <a:pt x="11715" y="3741"/>
                </a:lnTo>
                <a:lnTo>
                  <a:pt x="11598" y="3458"/>
                </a:lnTo>
                <a:lnTo>
                  <a:pt x="11480" y="3200"/>
                </a:lnTo>
                <a:lnTo>
                  <a:pt x="11316" y="2941"/>
                </a:lnTo>
                <a:lnTo>
                  <a:pt x="11174" y="2706"/>
                </a:lnTo>
                <a:lnTo>
                  <a:pt x="10822" y="2235"/>
                </a:lnTo>
                <a:lnTo>
                  <a:pt x="10422" y="1788"/>
                </a:lnTo>
                <a:lnTo>
                  <a:pt x="9975" y="1412"/>
                </a:lnTo>
                <a:lnTo>
                  <a:pt x="9504" y="1059"/>
                </a:lnTo>
                <a:lnTo>
                  <a:pt x="9269" y="894"/>
                </a:lnTo>
                <a:lnTo>
                  <a:pt x="9010" y="753"/>
                </a:lnTo>
                <a:lnTo>
                  <a:pt x="8751" y="612"/>
                </a:lnTo>
                <a:lnTo>
                  <a:pt x="8469" y="494"/>
                </a:lnTo>
                <a:lnTo>
                  <a:pt x="8210" y="377"/>
                </a:lnTo>
                <a:lnTo>
                  <a:pt x="7905" y="283"/>
                </a:lnTo>
                <a:lnTo>
                  <a:pt x="7622" y="212"/>
                </a:lnTo>
                <a:lnTo>
                  <a:pt x="7340" y="142"/>
                </a:lnTo>
                <a:lnTo>
                  <a:pt x="7034" y="71"/>
                </a:lnTo>
                <a:lnTo>
                  <a:pt x="6728" y="47"/>
                </a:lnTo>
                <a:lnTo>
                  <a:pt x="6422" y="24"/>
                </a:lnTo>
                <a:lnTo>
                  <a:pt x="6093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48;p5"/>
          <p:cNvSpPr txBox="1">
            <a:spLocks noGrp="1"/>
          </p:cNvSpPr>
          <p:nvPr>
            <p:ph type="title"/>
          </p:nvPr>
        </p:nvSpPr>
        <p:spPr>
          <a:xfrm>
            <a:off x="1069950" y="539500"/>
            <a:ext cx="7004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9" name="Google Shape;49;p5"/>
          <p:cNvSpPr txBox="1">
            <a:spLocks noGrp="1"/>
          </p:cNvSpPr>
          <p:nvPr>
            <p:ph type="subTitle" idx="1"/>
          </p:nvPr>
        </p:nvSpPr>
        <p:spPr>
          <a:xfrm>
            <a:off x="1076590" y="1786032"/>
            <a:ext cx="2730000" cy="41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 b="1">
                <a:latin typeface="Raleway"/>
                <a:ea typeface="Raleway"/>
                <a:cs typeface="Raleway"/>
                <a:sym typeface="Raleway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50" name="Google Shape;50;p5"/>
          <p:cNvSpPr txBox="1">
            <a:spLocks noGrp="1"/>
          </p:cNvSpPr>
          <p:nvPr>
            <p:ph type="subTitle" idx="2"/>
          </p:nvPr>
        </p:nvSpPr>
        <p:spPr>
          <a:xfrm>
            <a:off x="5344038" y="1786032"/>
            <a:ext cx="2730000" cy="41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 b="1"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Raleway"/>
              <a:buNone/>
              <a:defRPr sz="2000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51" name="Google Shape;51;p5"/>
          <p:cNvSpPr/>
          <p:nvPr/>
        </p:nvSpPr>
        <p:spPr>
          <a:xfrm>
            <a:off x="8147927" y="1027375"/>
            <a:ext cx="235754" cy="239179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" name="Google Shape;52;p5"/>
          <p:cNvSpPr/>
          <p:nvPr/>
        </p:nvSpPr>
        <p:spPr>
          <a:xfrm>
            <a:off x="267568" y="1870664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53;p5"/>
          <p:cNvSpPr/>
          <p:nvPr/>
        </p:nvSpPr>
        <p:spPr>
          <a:xfrm>
            <a:off x="713254" y="4213928"/>
            <a:ext cx="472080" cy="478402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54;p5"/>
          <p:cNvSpPr/>
          <p:nvPr/>
        </p:nvSpPr>
        <p:spPr>
          <a:xfrm>
            <a:off x="8383674" y="2834750"/>
            <a:ext cx="405412" cy="411304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55;p5"/>
          <p:cNvSpPr txBox="1">
            <a:spLocks noGrp="1"/>
          </p:cNvSpPr>
          <p:nvPr>
            <p:ph type="subTitle" idx="3"/>
          </p:nvPr>
        </p:nvSpPr>
        <p:spPr>
          <a:xfrm>
            <a:off x="1076600" y="2215525"/>
            <a:ext cx="2730000" cy="1000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6" name="Google Shape;56;p5"/>
          <p:cNvSpPr txBox="1">
            <a:spLocks noGrp="1"/>
          </p:cNvSpPr>
          <p:nvPr>
            <p:ph type="subTitle" idx="4"/>
          </p:nvPr>
        </p:nvSpPr>
        <p:spPr>
          <a:xfrm>
            <a:off x="5344050" y="2215525"/>
            <a:ext cx="2730000" cy="1000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7" name="Google Shape;57;p5"/>
          <p:cNvSpPr/>
          <p:nvPr/>
        </p:nvSpPr>
        <p:spPr>
          <a:xfrm>
            <a:off x="7526726" y="4394302"/>
            <a:ext cx="365374" cy="367779"/>
          </a:xfrm>
          <a:custGeom>
            <a:avLst/>
            <a:gdLst/>
            <a:ahLst/>
            <a:cxnLst/>
            <a:rect l="l" t="t" r="r" b="b"/>
            <a:pathLst>
              <a:path w="3459" h="3483" extrusionOk="0">
                <a:moveTo>
                  <a:pt x="1717" y="1"/>
                </a:moveTo>
                <a:lnTo>
                  <a:pt x="1553" y="24"/>
                </a:lnTo>
                <a:lnTo>
                  <a:pt x="1364" y="48"/>
                </a:lnTo>
                <a:lnTo>
                  <a:pt x="1200" y="95"/>
                </a:lnTo>
                <a:lnTo>
                  <a:pt x="1059" y="142"/>
                </a:lnTo>
                <a:lnTo>
                  <a:pt x="894" y="212"/>
                </a:lnTo>
                <a:lnTo>
                  <a:pt x="753" y="306"/>
                </a:lnTo>
                <a:lnTo>
                  <a:pt x="612" y="401"/>
                </a:lnTo>
                <a:lnTo>
                  <a:pt x="494" y="518"/>
                </a:lnTo>
                <a:lnTo>
                  <a:pt x="376" y="636"/>
                </a:lnTo>
                <a:lnTo>
                  <a:pt x="282" y="777"/>
                </a:lnTo>
                <a:lnTo>
                  <a:pt x="188" y="918"/>
                </a:lnTo>
                <a:lnTo>
                  <a:pt x="118" y="1059"/>
                </a:lnTo>
                <a:lnTo>
                  <a:pt x="71" y="1224"/>
                </a:lnTo>
                <a:lnTo>
                  <a:pt x="24" y="1389"/>
                </a:lnTo>
                <a:lnTo>
                  <a:pt x="0" y="1577"/>
                </a:lnTo>
                <a:lnTo>
                  <a:pt x="0" y="1741"/>
                </a:lnTo>
                <a:lnTo>
                  <a:pt x="0" y="1930"/>
                </a:lnTo>
                <a:lnTo>
                  <a:pt x="24" y="2094"/>
                </a:lnTo>
                <a:lnTo>
                  <a:pt x="71" y="2259"/>
                </a:lnTo>
                <a:lnTo>
                  <a:pt x="118" y="2424"/>
                </a:lnTo>
                <a:lnTo>
                  <a:pt x="188" y="2565"/>
                </a:lnTo>
                <a:lnTo>
                  <a:pt x="282" y="2706"/>
                </a:lnTo>
                <a:lnTo>
                  <a:pt x="376" y="2847"/>
                </a:lnTo>
                <a:lnTo>
                  <a:pt x="494" y="2965"/>
                </a:lnTo>
                <a:lnTo>
                  <a:pt x="612" y="3082"/>
                </a:lnTo>
                <a:lnTo>
                  <a:pt x="753" y="3176"/>
                </a:lnTo>
                <a:lnTo>
                  <a:pt x="894" y="3271"/>
                </a:lnTo>
                <a:lnTo>
                  <a:pt x="1059" y="3341"/>
                </a:lnTo>
                <a:lnTo>
                  <a:pt x="1200" y="3388"/>
                </a:lnTo>
                <a:lnTo>
                  <a:pt x="1364" y="3435"/>
                </a:lnTo>
                <a:lnTo>
                  <a:pt x="1553" y="3459"/>
                </a:lnTo>
                <a:lnTo>
                  <a:pt x="1717" y="3482"/>
                </a:lnTo>
                <a:lnTo>
                  <a:pt x="1906" y="3459"/>
                </a:lnTo>
                <a:lnTo>
                  <a:pt x="2070" y="3435"/>
                </a:lnTo>
                <a:lnTo>
                  <a:pt x="2235" y="3388"/>
                </a:lnTo>
                <a:lnTo>
                  <a:pt x="2400" y="3341"/>
                </a:lnTo>
                <a:lnTo>
                  <a:pt x="2541" y="3271"/>
                </a:lnTo>
                <a:lnTo>
                  <a:pt x="2682" y="3176"/>
                </a:lnTo>
                <a:lnTo>
                  <a:pt x="2823" y="3082"/>
                </a:lnTo>
                <a:lnTo>
                  <a:pt x="2941" y="2965"/>
                </a:lnTo>
                <a:lnTo>
                  <a:pt x="3058" y="2847"/>
                </a:lnTo>
                <a:lnTo>
                  <a:pt x="3152" y="2706"/>
                </a:lnTo>
                <a:lnTo>
                  <a:pt x="3246" y="2565"/>
                </a:lnTo>
                <a:lnTo>
                  <a:pt x="3317" y="2424"/>
                </a:lnTo>
                <a:lnTo>
                  <a:pt x="3388" y="2259"/>
                </a:lnTo>
                <a:lnTo>
                  <a:pt x="3411" y="2094"/>
                </a:lnTo>
                <a:lnTo>
                  <a:pt x="3435" y="1930"/>
                </a:lnTo>
                <a:lnTo>
                  <a:pt x="3458" y="1741"/>
                </a:lnTo>
                <a:lnTo>
                  <a:pt x="3435" y="1577"/>
                </a:lnTo>
                <a:lnTo>
                  <a:pt x="3411" y="1389"/>
                </a:lnTo>
                <a:lnTo>
                  <a:pt x="3388" y="1224"/>
                </a:lnTo>
                <a:lnTo>
                  <a:pt x="3317" y="1059"/>
                </a:lnTo>
                <a:lnTo>
                  <a:pt x="3246" y="918"/>
                </a:lnTo>
                <a:lnTo>
                  <a:pt x="3152" y="777"/>
                </a:lnTo>
                <a:lnTo>
                  <a:pt x="3058" y="636"/>
                </a:lnTo>
                <a:lnTo>
                  <a:pt x="2941" y="518"/>
                </a:lnTo>
                <a:lnTo>
                  <a:pt x="2823" y="401"/>
                </a:lnTo>
                <a:lnTo>
                  <a:pt x="2682" y="306"/>
                </a:lnTo>
                <a:lnTo>
                  <a:pt x="2541" y="212"/>
                </a:lnTo>
                <a:lnTo>
                  <a:pt x="2400" y="142"/>
                </a:lnTo>
                <a:lnTo>
                  <a:pt x="2235" y="95"/>
                </a:lnTo>
                <a:lnTo>
                  <a:pt x="2070" y="48"/>
                </a:lnTo>
                <a:lnTo>
                  <a:pt x="1906" y="24"/>
                </a:lnTo>
                <a:lnTo>
                  <a:pt x="1717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" name="Freeform 5"/>
          <p:cNvSpPr>
            <a:spLocks/>
          </p:cNvSpPr>
          <p:nvPr userDrawn="1"/>
        </p:nvSpPr>
        <p:spPr bwMode="auto">
          <a:xfrm>
            <a:off x="1" y="4384675"/>
            <a:ext cx="9144000" cy="757491"/>
          </a:xfrm>
          <a:custGeom>
            <a:avLst/>
            <a:gdLst>
              <a:gd name="T0" fmla="*/ 3841 w 3841"/>
              <a:gd name="T1" fmla="*/ 315 h 315"/>
              <a:gd name="T2" fmla="*/ 0 w 3841"/>
              <a:gd name="T3" fmla="*/ 315 h 315"/>
              <a:gd name="T4" fmla="*/ 0 w 3841"/>
              <a:gd name="T5" fmla="*/ 315 h 315"/>
              <a:gd name="T6" fmla="*/ 315 w 3841"/>
              <a:gd name="T7" fmla="*/ 0 h 315"/>
              <a:gd name="T8" fmla="*/ 3841 w 3841"/>
              <a:gd name="T9" fmla="*/ 0 h 315"/>
              <a:gd name="T10" fmla="*/ 3841 w 3841"/>
              <a:gd name="T11" fmla="*/ 315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841" h="315">
                <a:moveTo>
                  <a:pt x="3841" y="315"/>
                </a:moveTo>
                <a:cubicBezTo>
                  <a:pt x="0" y="315"/>
                  <a:pt x="0" y="315"/>
                  <a:pt x="0" y="315"/>
                </a:cubicBezTo>
                <a:cubicBezTo>
                  <a:pt x="0" y="315"/>
                  <a:pt x="0" y="315"/>
                  <a:pt x="0" y="315"/>
                </a:cubicBezTo>
                <a:cubicBezTo>
                  <a:pt x="0" y="141"/>
                  <a:pt x="141" y="0"/>
                  <a:pt x="315" y="0"/>
                </a:cubicBezTo>
                <a:cubicBezTo>
                  <a:pt x="3841" y="0"/>
                  <a:pt x="3841" y="0"/>
                  <a:pt x="3841" y="0"/>
                </a:cubicBezTo>
                <a:lnTo>
                  <a:pt x="3841" y="315"/>
                </a:lnTo>
                <a:close/>
              </a:path>
            </a:pathLst>
          </a:custGeom>
          <a:solidFill>
            <a:srgbClr val="81BB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Google Shape;59;p6"/>
          <p:cNvSpPr/>
          <p:nvPr/>
        </p:nvSpPr>
        <p:spPr>
          <a:xfrm>
            <a:off x="432301" y="1226650"/>
            <a:ext cx="320055" cy="308327"/>
          </a:xfrm>
          <a:custGeom>
            <a:avLst/>
            <a:gdLst/>
            <a:ahLst/>
            <a:cxnLst/>
            <a:rect l="l" t="t" r="r" b="b"/>
            <a:pathLst>
              <a:path w="12210" h="12234" extrusionOk="0">
                <a:moveTo>
                  <a:pt x="6093" y="0"/>
                </a:moveTo>
                <a:lnTo>
                  <a:pt x="5787" y="24"/>
                </a:lnTo>
                <a:lnTo>
                  <a:pt x="5482" y="47"/>
                </a:lnTo>
                <a:lnTo>
                  <a:pt x="5176" y="71"/>
                </a:lnTo>
                <a:lnTo>
                  <a:pt x="4870" y="142"/>
                </a:lnTo>
                <a:lnTo>
                  <a:pt x="4564" y="212"/>
                </a:lnTo>
                <a:lnTo>
                  <a:pt x="4282" y="283"/>
                </a:lnTo>
                <a:lnTo>
                  <a:pt x="3999" y="377"/>
                </a:lnTo>
                <a:lnTo>
                  <a:pt x="3717" y="494"/>
                </a:lnTo>
                <a:lnTo>
                  <a:pt x="3458" y="612"/>
                </a:lnTo>
                <a:lnTo>
                  <a:pt x="3200" y="753"/>
                </a:lnTo>
                <a:lnTo>
                  <a:pt x="2941" y="894"/>
                </a:lnTo>
                <a:lnTo>
                  <a:pt x="2682" y="1059"/>
                </a:lnTo>
                <a:lnTo>
                  <a:pt x="2212" y="1412"/>
                </a:lnTo>
                <a:lnTo>
                  <a:pt x="1788" y="1788"/>
                </a:lnTo>
                <a:lnTo>
                  <a:pt x="1388" y="2235"/>
                </a:lnTo>
                <a:lnTo>
                  <a:pt x="1035" y="2706"/>
                </a:lnTo>
                <a:lnTo>
                  <a:pt x="871" y="2941"/>
                </a:lnTo>
                <a:lnTo>
                  <a:pt x="730" y="3200"/>
                </a:lnTo>
                <a:lnTo>
                  <a:pt x="588" y="3458"/>
                </a:lnTo>
                <a:lnTo>
                  <a:pt x="471" y="3741"/>
                </a:lnTo>
                <a:lnTo>
                  <a:pt x="353" y="4023"/>
                </a:lnTo>
                <a:lnTo>
                  <a:pt x="259" y="4305"/>
                </a:lnTo>
                <a:lnTo>
                  <a:pt x="189" y="4588"/>
                </a:lnTo>
                <a:lnTo>
                  <a:pt x="118" y="4893"/>
                </a:lnTo>
                <a:lnTo>
                  <a:pt x="71" y="5176"/>
                </a:lnTo>
                <a:lnTo>
                  <a:pt x="24" y="5482"/>
                </a:lnTo>
                <a:lnTo>
                  <a:pt x="0" y="5811"/>
                </a:lnTo>
                <a:lnTo>
                  <a:pt x="0" y="6117"/>
                </a:lnTo>
                <a:lnTo>
                  <a:pt x="0" y="6423"/>
                </a:lnTo>
                <a:lnTo>
                  <a:pt x="24" y="6752"/>
                </a:lnTo>
                <a:lnTo>
                  <a:pt x="71" y="7058"/>
                </a:lnTo>
                <a:lnTo>
                  <a:pt x="118" y="7340"/>
                </a:lnTo>
                <a:lnTo>
                  <a:pt x="189" y="7646"/>
                </a:lnTo>
                <a:lnTo>
                  <a:pt x="259" y="7928"/>
                </a:lnTo>
                <a:lnTo>
                  <a:pt x="353" y="8210"/>
                </a:lnTo>
                <a:lnTo>
                  <a:pt x="471" y="8493"/>
                </a:lnTo>
                <a:lnTo>
                  <a:pt x="588" y="8775"/>
                </a:lnTo>
                <a:lnTo>
                  <a:pt x="730" y="9034"/>
                </a:lnTo>
                <a:lnTo>
                  <a:pt x="871" y="9293"/>
                </a:lnTo>
                <a:lnTo>
                  <a:pt x="1035" y="9528"/>
                </a:lnTo>
                <a:lnTo>
                  <a:pt x="1388" y="9998"/>
                </a:lnTo>
                <a:lnTo>
                  <a:pt x="1788" y="10445"/>
                </a:lnTo>
                <a:lnTo>
                  <a:pt x="2212" y="10822"/>
                </a:lnTo>
                <a:lnTo>
                  <a:pt x="2682" y="11174"/>
                </a:lnTo>
                <a:lnTo>
                  <a:pt x="2941" y="11339"/>
                </a:lnTo>
                <a:lnTo>
                  <a:pt x="3200" y="11480"/>
                </a:lnTo>
                <a:lnTo>
                  <a:pt x="3458" y="11621"/>
                </a:lnTo>
                <a:lnTo>
                  <a:pt x="3717" y="11739"/>
                </a:lnTo>
                <a:lnTo>
                  <a:pt x="3999" y="11857"/>
                </a:lnTo>
                <a:lnTo>
                  <a:pt x="4282" y="11951"/>
                </a:lnTo>
                <a:lnTo>
                  <a:pt x="4564" y="12045"/>
                </a:lnTo>
                <a:lnTo>
                  <a:pt x="4870" y="12092"/>
                </a:lnTo>
                <a:lnTo>
                  <a:pt x="5176" y="12162"/>
                </a:lnTo>
                <a:lnTo>
                  <a:pt x="5482" y="12186"/>
                </a:lnTo>
                <a:lnTo>
                  <a:pt x="5787" y="12210"/>
                </a:lnTo>
                <a:lnTo>
                  <a:pt x="6093" y="12233"/>
                </a:lnTo>
                <a:lnTo>
                  <a:pt x="6422" y="12210"/>
                </a:lnTo>
                <a:lnTo>
                  <a:pt x="6728" y="12186"/>
                </a:lnTo>
                <a:lnTo>
                  <a:pt x="7034" y="12162"/>
                </a:lnTo>
                <a:lnTo>
                  <a:pt x="7340" y="12092"/>
                </a:lnTo>
                <a:lnTo>
                  <a:pt x="7622" y="12045"/>
                </a:lnTo>
                <a:lnTo>
                  <a:pt x="7905" y="11951"/>
                </a:lnTo>
                <a:lnTo>
                  <a:pt x="8210" y="11857"/>
                </a:lnTo>
                <a:lnTo>
                  <a:pt x="8469" y="11739"/>
                </a:lnTo>
                <a:lnTo>
                  <a:pt x="8751" y="11621"/>
                </a:lnTo>
                <a:lnTo>
                  <a:pt x="9010" y="11480"/>
                </a:lnTo>
                <a:lnTo>
                  <a:pt x="9269" y="11339"/>
                </a:lnTo>
                <a:lnTo>
                  <a:pt x="9504" y="11174"/>
                </a:lnTo>
                <a:lnTo>
                  <a:pt x="9975" y="10822"/>
                </a:lnTo>
                <a:lnTo>
                  <a:pt x="10422" y="10445"/>
                </a:lnTo>
                <a:lnTo>
                  <a:pt x="10822" y="9998"/>
                </a:lnTo>
                <a:lnTo>
                  <a:pt x="11174" y="9528"/>
                </a:lnTo>
                <a:lnTo>
                  <a:pt x="11316" y="9293"/>
                </a:lnTo>
                <a:lnTo>
                  <a:pt x="11480" y="9034"/>
                </a:lnTo>
                <a:lnTo>
                  <a:pt x="11598" y="8775"/>
                </a:lnTo>
                <a:lnTo>
                  <a:pt x="11715" y="8493"/>
                </a:lnTo>
                <a:lnTo>
                  <a:pt x="11833" y="8210"/>
                </a:lnTo>
                <a:lnTo>
                  <a:pt x="11927" y="7928"/>
                </a:lnTo>
                <a:lnTo>
                  <a:pt x="12021" y="7646"/>
                </a:lnTo>
                <a:lnTo>
                  <a:pt x="12092" y="7340"/>
                </a:lnTo>
                <a:lnTo>
                  <a:pt x="12139" y="7058"/>
                </a:lnTo>
                <a:lnTo>
                  <a:pt x="12186" y="6752"/>
                </a:lnTo>
                <a:lnTo>
                  <a:pt x="12209" y="6423"/>
                </a:lnTo>
                <a:lnTo>
                  <a:pt x="12209" y="6117"/>
                </a:lnTo>
                <a:lnTo>
                  <a:pt x="12209" y="5811"/>
                </a:lnTo>
                <a:lnTo>
                  <a:pt x="12186" y="5482"/>
                </a:lnTo>
                <a:lnTo>
                  <a:pt x="12139" y="5176"/>
                </a:lnTo>
                <a:lnTo>
                  <a:pt x="12092" y="4893"/>
                </a:lnTo>
                <a:lnTo>
                  <a:pt x="12021" y="4588"/>
                </a:lnTo>
                <a:lnTo>
                  <a:pt x="11927" y="4305"/>
                </a:lnTo>
                <a:lnTo>
                  <a:pt x="11833" y="4023"/>
                </a:lnTo>
                <a:lnTo>
                  <a:pt x="11715" y="3741"/>
                </a:lnTo>
                <a:lnTo>
                  <a:pt x="11598" y="3458"/>
                </a:lnTo>
                <a:lnTo>
                  <a:pt x="11480" y="3200"/>
                </a:lnTo>
                <a:lnTo>
                  <a:pt x="11316" y="2941"/>
                </a:lnTo>
                <a:lnTo>
                  <a:pt x="11174" y="2706"/>
                </a:lnTo>
                <a:lnTo>
                  <a:pt x="10822" y="2235"/>
                </a:lnTo>
                <a:lnTo>
                  <a:pt x="10422" y="1788"/>
                </a:lnTo>
                <a:lnTo>
                  <a:pt x="9975" y="1412"/>
                </a:lnTo>
                <a:lnTo>
                  <a:pt x="9504" y="1059"/>
                </a:lnTo>
                <a:lnTo>
                  <a:pt x="9269" y="894"/>
                </a:lnTo>
                <a:lnTo>
                  <a:pt x="9010" y="753"/>
                </a:lnTo>
                <a:lnTo>
                  <a:pt x="8751" y="612"/>
                </a:lnTo>
                <a:lnTo>
                  <a:pt x="8469" y="494"/>
                </a:lnTo>
                <a:lnTo>
                  <a:pt x="8210" y="377"/>
                </a:lnTo>
                <a:lnTo>
                  <a:pt x="7905" y="283"/>
                </a:lnTo>
                <a:lnTo>
                  <a:pt x="7622" y="212"/>
                </a:lnTo>
                <a:lnTo>
                  <a:pt x="7340" y="142"/>
                </a:lnTo>
                <a:lnTo>
                  <a:pt x="7034" y="71"/>
                </a:lnTo>
                <a:lnTo>
                  <a:pt x="6728" y="47"/>
                </a:lnTo>
                <a:lnTo>
                  <a:pt x="6422" y="24"/>
                </a:lnTo>
                <a:lnTo>
                  <a:pt x="6093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60;p6"/>
          <p:cNvSpPr/>
          <p:nvPr/>
        </p:nvSpPr>
        <p:spPr>
          <a:xfrm>
            <a:off x="7933746" y="293887"/>
            <a:ext cx="428200" cy="434419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61;p6"/>
          <p:cNvSpPr/>
          <p:nvPr/>
        </p:nvSpPr>
        <p:spPr>
          <a:xfrm>
            <a:off x="636852" y="3945948"/>
            <a:ext cx="235747" cy="238909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62;p6"/>
          <p:cNvSpPr/>
          <p:nvPr/>
        </p:nvSpPr>
        <p:spPr>
          <a:xfrm>
            <a:off x="8430774" y="2743829"/>
            <a:ext cx="235747" cy="238909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63;p6"/>
          <p:cNvSpPr/>
          <p:nvPr/>
        </p:nvSpPr>
        <p:spPr>
          <a:xfrm>
            <a:off x="1693175" y="364950"/>
            <a:ext cx="169196" cy="171653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title"/>
          </p:nvPr>
        </p:nvSpPr>
        <p:spPr>
          <a:xfrm>
            <a:off x="713225" y="536600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" name="Freeform 5"/>
          <p:cNvSpPr>
            <a:spLocks/>
          </p:cNvSpPr>
          <p:nvPr userDrawn="1"/>
        </p:nvSpPr>
        <p:spPr bwMode="auto">
          <a:xfrm>
            <a:off x="0" y="4411717"/>
            <a:ext cx="9144000" cy="752475"/>
          </a:xfrm>
          <a:custGeom>
            <a:avLst/>
            <a:gdLst>
              <a:gd name="T0" fmla="*/ 3840 w 3840"/>
              <a:gd name="T1" fmla="*/ 300 h 300"/>
              <a:gd name="T2" fmla="*/ 0 w 3840"/>
              <a:gd name="T3" fmla="*/ 300 h 300"/>
              <a:gd name="T4" fmla="*/ 0 w 3840"/>
              <a:gd name="T5" fmla="*/ 300 h 300"/>
              <a:gd name="T6" fmla="*/ 300 w 3840"/>
              <a:gd name="T7" fmla="*/ 0 h 300"/>
              <a:gd name="T8" fmla="*/ 3840 w 3840"/>
              <a:gd name="T9" fmla="*/ 0 h 300"/>
              <a:gd name="T10" fmla="*/ 3840 w 3840"/>
              <a:gd name="T11" fmla="*/ 300 h 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840" h="300">
                <a:moveTo>
                  <a:pt x="3840" y="300"/>
                </a:moveTo>
                <a:cubicBezTo>
                  <a:pt x="0" y="300"/>
                  <a:pt x="0" y="300"/>
                  <a:pt x="0" y="300"/>
                </a:cubicBezTo>
                <a:cubicBezTo>
                  <a:pt x="0" y="300"/>
                  <a:pt x="0" y="300"/>
                  <a:pt x="0" y="300"/>
                </a:cubicBezTo>
                <a:cubicBezTo>
                  <a:pt x="0" y="135"/>
                  <a:pt x="134" y="0"/>
                  <a:pt x="300" y="0"/>
                </a:cubicBezTo>
                <a:cubicBezTo>
                  <a:pt x="3840" y="0"/>
                  <a:pt x="3840" y="0"/>
                  <a:pt x="3840" y="0"/>
                </a:cubicBezTo>
                <a:lnTo>
                  <a:pt x="3840" y="300"/>
                </a:lnTo>
                <a:close/>
              </a:path>
            </a:pathLst>
          </a:custGeom>
          <a:solidFill>
            <a:srgbClr val="81BB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" name="Google Shape;66;p7"/>
          <p:cNvSpPr/>
          <p:nvPr/>
        </p:nvSpPr>
        <p:spPr>
          <a:xfrm>
            <a:off x="540014" y="1250989"/>
            <a:ext cx="914895" cy="881399"/>
          </a:xfrm>
          <a:custGeom>
            <a:avLst/>
            <a:gdLst/>
            <a:ahLst/>
            <a:cxnLst/>
            <a:rect l="l" t="t" r="r" b="b"/>
            <a:pathLst>
              <a:path w="12210" h="12234" extrusionOk="0">
                <a:moveTo>
                  <a:pt x="6093" y="0"/>
                </a:moveTo>
                <a:lnTo>
                  <a:pt x="5787" y="24"/>
                </a:lnTo>
                <a:lnTo>
                  <a:pt x="5482" y="47"/>
                </a:lnTo>
                <a:lnTo>
                  <a:pt x="5176" y="71"/>
                </a:lnTo>
                <a:lnTo>
                  <a:pt x="4870" y="142"/>
                </a:lnTo>
                <a:lnTo>
                  <a:pt x="4564" y="212"/>
                </a:lnTo>
                <a:lnTo>
                  <a:pt x="4282" y="283"/>
                </a:lnTo>
                <a:lnTo>
                  <a:pt x="3999" y="377"/>
                </a:lnTo>
                <a:lnTo>
                  <a:pt x="3717" y="494"/>
                </a:lnTo>
                <a:lnTo>
                  <a:pt x="3458" y="612"/>
                </a:lnTo>
                <a:lnTo>
                  <a:pt x="3200" y="753"/>
                </a:lnTo>
                <a:lnTo>
                  <a:pt x="2941" y="894"/>
                </a:lnTo>
                <a:lnTo>
                  <a:pt x="2682" y="1059"/>
                </a:lnTo>
                <a:lnTo>
                  <a:pt x="2212" y="1412"/>
                </a:lnTo>
                <a:lnTo>
                  <a:pt x="1788" y="1788"/>
                </a:lnTo>
                <a:lnTo>
                  <a:pt x="1388" y="2235"/>
                </a:lnTo>
                <a:lnTo>
                  <a:pt x="1035" y="2706"/>
                </a:lnTo>
                <a:lnTo>
                  <a:pt x="871" y="2941"/>
                </a:lnTo>
                <a:lnTo>
                  <a:pt x="730" y="3200"/>
                </a:lnTo>
                <a:lnTo>
                  <a:pt x="588" y="3458"/>
                </a:lnTo>
                <a:lnTo>
                  <a:pt x="471" y="3741"/>
                </a:lnTo>
                <a:lnTo>
                  <a:pt x="353" y="4023"/>
                </a:lnTo>
                <a:lnTo>
                  <a:pt x="259" y="4305"/>
                </a:lnTo>
                <a:lnTo>
                  <a:pt x="189" y="4588"/>
                </a:lnTo>
                <a:lnTo>
                  <a:pt x="118" y="4893"/>
                </a:lnTo>
                <a:lnTo>
                  <a:pt x="71" y="5176"/>
                </a:lnTo>
                <a:lnTo>
                  <a:pt x="24" y="5482"/>
                </a:lnTo>
                <a:lnTo>
                  <a:pt x="0" y="5811"/>
                </a:lnTo>
                <a:lnTo>
                  <a:pt x="0" y="6117"/>
                </a:lnTo>
                <a:lnTo>
                  <a:pt x="0" y="6423"/>
                </a:lnTo>
                <a:lnTo>
                  <a:pt x="24" y="6752"/>
                </a:lnTo>
                <a:lnTo>
                  <a:pt x="71" y="7058"/>
                </a:lnTo>
                <a:lnTo>
                  <a:pt x="118" y="7340"/>
                </a:lnTo>
                <a:lnTo>
                  <a:pt x="189" y="7646"/>
                </a:lnTo>
                <a:lnTo>
                  <a:pt x="259" y="7928"/>
                </a:lnTo>
                <a:lnTo>
                  <a:pt x="353" y="8210"/>
                </a:lnTo>
                <a:lnTo>
                  <a:pt x="471" y="8493"/>
                </a:lnTo>
                <a:lnTo>
                  <a:pt x="588" y="8775"/>
                </a:lnTo>
                <a:lnTo>
                  <a:pt x="730" y="9034"/>
                </a:lnTo>
                <a:lnTo>
                  <a:pt x="871" y="9293"/>
                </a:lnTo>
                <a:lnTo>
                  <a:pt x="1035" y="9528"/>
                </a:lnTo>
                <a:lnTo>
                  <a:pt x="1388" y="9998"/>
                </a:lnTo>
                <a:lnTo>
                  <a:pt x="1788" y="10445"/>
                </a:lnTo>
                <a:lnTo>
                  <a:pt x="2212" y="10822"/>
                </a:lnTo>
                <a:lnTo>
                  <a:pt x="2682" y="11174"/>
                </a:lnTo>
                <a:lnTo>
                  <a:pt x="2941" y="11339"/>
                </a:lnTo>
                <a:lnTo>
                  <a:pt x="3200" y="11480"/>
                </a:lnTo>
                <a:lnTo>
                  <a:pt x="3458" y="11621"/>
                </a:lnTo>
                <a:lnTo>
                  <a:pt x="3717" y="11739"/>
                </a:lnTo>
                <a:lnTo>
                  <a:pt x="3999" y="11857"/>
                </a:lnTo>
                <a:lnTo>
                  <a:pt x="4282" y="11951"/>
                </a:lnTo>
                <a:lnTo>
                  <a:pt x="4564" y="12045"/>
                </a:lnTo>
                <a:lnTo>
                  <a:pt x="4870" y="12092"/>
                </a:lnTo>
                <a:lnTo>
                  <a:pt x="5176" y="12162"/>
                </a:lnTo>
                <a:lnTo>
                  <a:pt x="5482" y="12186"/>
                </a:lnTo>
                <a:lnTo>
                  <a:pt x="5787" y="12210"/>
                </a:lnTo>
                <a:lnTo>
                  <a:pt x="6093" y="12233"/>
                </a:lnTo>
                <a:lnTo>
                  <a:pt x="6422" y="12210"/>
                </a:lnTo>
                <a:lnTo>
                  <a:pt x="6728" y="12186"/>
                </a:lnTo>
                <a:lnTo>
                  <a:pt x="7034" y="12162"/>
                </a:lnTo>
                <a:lnTo>
                  <a:pt x="7340" y="12092"/>
                </a:lnTo>
                <a:lnTo>
                  <a:pt x="7622" y="12045"/>
                </a:lnTo>
                <a:lnTo>
                  <a:pt x="7905" y="11951"/>
                </a:lnTo>
                <a:lnTo>
                  <a:pt x="8210" y="11857"/>
                </a:lnTo>
                <a:lnTo>
                  <a:pt x="8469" y="11739"/>
                </a:lnTo>
                <a:lnTo>
                  <a:pt x="8751" y="11621"/>
                </a:lnTo>
                <a:lnTo>
                  <a:pt x="9010" y="11480"/>
                </a:lnTo>
                <a:lnTo>
                  <a:pt x="9269" y="11339"/>
                </a:lnTo>
                <a:lnTo>
                  <a:pt x="9504" y="11174"/>
                </a:lnTo>
                <a:lnTo>
                  <a:pt x="9975" y="10822"/>
                </a:lnTo>
                <a:lnTo>
                  <a:pt x="10422" y="10445"/>
                </a:lnTo>
                <a:lnTo>
                  <a:pt x="10822" y="9998"/>
                </a:lnTo>
                <a:lnTo>
                  <a:pt x="11174" y="9528"/>
                </a:lnTo>
                <a:lnTo>
                  <a:pt x="11316" y="9293"/>
                </a:lnTo>
                <a:lnTo>
                  <a:pt x="11480" y="9034"/>
                </a:lnTo>
                <a:lnTo>
                  <a:pt x="11598" y="8775"/>
                </a:lnTo>
                <a:lnTo>
                  <a:pt x="11715" y="8493"/>
                </a:lnTo>
                <a:lnTo>
                  <a:pt x="11833" y="8210"/>
                </a:lnTo>
                <a:lnTo>
                  <a:pt x="11927" y="7928"/>
                </a:lnTo>
                <a:lnTo>
                  <a:pt x="12021" y="7646"/>
                </a:lnTo>
                <a:lnTo>
                  <a:pt x="12092" y="7340"/>
                </a:lnTo>
                <a:lnTo>
                  <a:pt x="12139" y="7058"/>
                </a:lnTo>
                <a:lnTo>
                  <a:pt x="12186" y="6752"/>
                </a:lnTo>
                <a:lnTo>
                  <a:pt x="12209" y="6423"/>
                </a:lnTo>
                <a:lnTo>
                  <a:pt x="12209" y="6117"/>
                </a:lnTo>
                <a:lnTo>
                  <a:pt x="12209" y="5811"/>
                </a:lnTo>
                <a:lnTo>
                  <a:pt x="12186" y="5482"/>
                </a:lnTo>
                <a:lnTo>
                  <a:pt x="12139" y="5176"/>
                </a:lnTo>
                <a:lnTo>
                  <a:pt x="12092" y="4893"/>
                </a:lnTo>
                <a:lnTo>
                  <a:pt x="12021" y="4588"/>
                </a:lnTo>
                <a:lnTo>
                  <a:pt x="11927" y="4305"/>
                </a:lnTo>
                <a:lnTo>
                  <a:pt x="11833" y="4023"/>
                </a:lnTo>
                <a:lnTo>
                  <a:pt x="11715" y="3741"/>
                </a:lnTo>
                <a:lnTo>
                  <a:pt x="11598" y="3458"/>
                </a:lnTo>
                <a:lnTo>
                  <a:pt x="11480" y="3200"/>
                </a:lnTo>
                <a:lnTo>
                  <a:pt x="11316" y="2941"/>
                </a:lnTo>
                <a:lnTo>
                  <a:pt x="11174" y="2706"/>
                </a:lnTo>
                <a:lnTo>
                  <a:pt x="10822" y="2235"/>
                </a:lnTo>
                <a:lnTo>
                  <a:pt x="10422" y="1788"/>
                </a:lnTo>
                <a:lnTo>
                  <a:pt x="9975" y="1412"/>
                </a:lnTo>
                <a:lnTo>
                  <a:pt x="9504" y="1059"/>
                </a:lnTo>
                <a:lnTo>
                  <a:pt x="9269" y="894"/>
                </a:lnTo>
                <a:lnTo>
                  <a:pt x="9010" y="753"/>
                </a:lnTo>
                <a:lnTo>
                  <a:pt x="8751" y="612"/>
                </a:lnTo>
                <a:lnTo>
                  <a:pt x="8469" y="494"/>
                </a:lnTo>
                <a:lnTo>
                  <a:pt x="8210" y="377"/>
                </a:lnTo>
                <a:lnTo>
                  <a:pt x="7905" y="283"/>
                </a:lnTo>
                <a:lnTo>
                  <a:pt x="7622" y="212"/>
                </a:lnTo>
                <a:lnTo>
                  <a:pt x="7340" y="142"/>
                </a:lnTo>
                <a:lnTo>
                  <a:pt x="7034" y="71"/>
                </a:lnTo>
                <a:lnTo>
                  <a:pt x="6728" y="47"/>
                </a:lnTo>
                <a:lnTo>
                  <a:pt x="6422" y="24"/>
                </a:lnTo>
                <a:lnTo>
                  <a:pt x="6093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67;p7"/>
          <p:cNvSpPr/>
          <p:nvPr/>
        </p:nvSpPr>
        <p:spPr>
          <a:xfrm>
            <a:off x="8474507" y="4297003"/>
            <a:ext cx="326500" cy="331248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68;p7"/>
          <p:cNvSpPr/>
          <p:nvPr/>
        </p:nvSpPr>
        <p:spPr>
          <a:xfrm>
            <a:off x="4302864" y="4222175"/>
            <a:ext cx="538279" cy="548752"/>
          </a:xfrm>
          <a:custGeom>
            <a:avLst/>
            <a:gdLst/>
            <a:ahLst/>
            <a:cxnLst/>
            <a:rect l="l" t="t" r="r" b="b"/>
            <a:pathLst>
              <a:path w="6188" h="6188" extrusionOk="0">
                <a:moveTo>
                  <a:pt x="2777" y="1"/>
                </a:moveTo>
                <a:lnTo>
                  <a:pt x="2471" y="48"/>
                </a:lnTo>
                <a:lnTo>
                  <a:pt x="2189" y="118"/>
                </a:lnTo>
                <a:lnTo>
                  <a:pt x="1906" y="236"/>
                </a:lnTo>
                <a:lnTo>
                  <a:pt x="1624" y="354"/>
                </a:lnTo>
                <a:lnTo>
                  <a:pt x="1365" y="518"/>
                </a:lnTo>
                <a:lnTo>
                  <a:pt x="1130" y="706"/>
                </a:lnTo>
                <a:lnTo>
                  <a:pt x="918" y="895"/>
                </a:lnTo>
                <a:lnTo>
                  <a:pt x="707" y="1106"/>
                </a:lnTo>
                <a:lnTo>
                  <a:pt x="542" y="1365"/>
                </a:lnTo>
                <a:lnTo>
                  <a:pt x="377" y="1600"/>
                </a:lnTo>
                <a:lnTo>
                  <a:pt x="236" y="1883"/>
                </a:lnTo>
                <a:lnTo>
                  <a:pt x="142" y="2165"/>
                </a:lnTo>
                <a:lnTo>
                  <a:pt x="71" y="2471"/>
                </a:lnTo>
                <a:lnTo>
                  <a:pt x="24" y="2777"/>
                </a:lnTo>
                <a:lnTo>
                  <a:pt x="1" y="3082"/>
                </a:lnTo>
                <a:lnTo>
                  <a:pt x="24" y="3412"/>
                </a:lnTo>
                <a:lnTo>
                  <a:pt x="71" y="3718"/>
                </a:lnTo>
                <a:lnTo>
                  <a:pt x="142" y="4000"/>
                </a:lnTo>
                <a:lnTo>
                  <a:pt x="236" y="4282"/>
                </a:lnTo>
                <a:lnTo>
                  <a:pt x="377" y="4564"/>
                </a:lnTo>
                <a:lnTo>
                  <a:pt x="542" y="4823"/>
                </a:lnTo>
                <a:lnTo>
                  <a:pt x="707" y="5058"/>
                </a:lnTo>
                <a:lnTo>
                  <a:pt x="918" y="5270"/>
                </a:lnTo>
                <a:lnTo>
                  <a:pt x="1130" y="5482"/>
                </a:lnTo>
                <a:lnTo>
                  <a:pt x="1365" y="5647"/>
                </a:lnTo>
                <a:lnTo>
                  <a:pt x="1624" y="5811"/>
                </a:lnTo>
                <a:lnTo>
                  <a:pt x="1906" y="5929"/>
                </a:lnTo>
                <a:lnTo>
                  <a:pt x="2189" y="6046"/>
                </a:lnTo>
                <a:lnTo>
                  <a:pt x="2471" y="6117"/>
                </a:lnTo>
                <a:lnTo>
                  <a:pt x="2777" y="6164"/>
                </a:lnTo>
                <a:lnTo>
                  <a:pt x="3106" y="6188"/>
                </a:lnTo>
                <a:lnTo>
                  <a:pt x="3412" y="6164"/>
                </a:lnTo>
                <a:lnTo>
                  <a:pt x="3718" y="6117"/>
                </a:lnTo>
                <a:lnTo>
                  <a:pt x="4024" y="6046"/>
                </a:lnTo>
                <a:lnTo>
                  <a:pt x="4306" y="5929"/>
                </a:lnTo>
                <a:lnTo>
                  <a:pt x="4565" y="5811"/>
                </a:lnTo>
                <a:lnTo>
                  <a:pt x="4823" y="5647"/>
                </a:lnTo>
                <a:lnTo>
                  <a:pt x="5059" y="5482"/>
                </a:lnTo>
                <a:lnTo>
                  <a:pt x="5294" y="5270"/>
                </a:lnTo>
                <a:lnTo>
                  <a:pt x="5482" y="5058"/>
                </a:lnTo>
                <a:lnTo>
                  <a:pt x="5670" y="4823"/>
                </a:lnTo>
                <a:lnTo>
                  <a:pt x="5811" y="4564"/>
                </a:lnTo>
                <a:lnTo>
                  <a:pt x="5953" y="4282"/>
                </a:lnTo>
                <a:lnTo>
                  <a:pt x="6047" y="4000"/>
                </a:lnTo>
                <a:lnTo>
                  <a:pt x="6141" y="3718"/>
                </a:lnTo>
                <a:lnTo>
                  <a:pt x="6188" y="3412"/>
                </a:lnTo>
                <a:lnTo>
                  <a:pt x="6188" y="3082"/>
                </a:lnTo>
                <a:lnTo>
                  <a:pt x="6188" y="2777"/>
                </a:lnTo>
                <a:lnTo>
                  <a:pt x="6141" y="2471"/>
                </a:lnTo>
                <a:lnTo>
                  <a:pt x="6047" y="2165"/>
                </a:lnTo>
                <a:lnTo>
                  <a:pt x="5953" y="1883"/>
                </a:lnTo>
                <a:lnTo>
                  <a:pt x="5811" y="1600"/>
                </a:lnTo>
                <a:lnTo>
                  <a:pt x="5670" y="1365"/>
                </a:lnTo>
                <a:lnTo>
                  <a:pt x="5482" y="1106"/>
                </a:lnTo>
                <a:lnTo>
                  <a:pt x="5294" y="895"/>
                </a:lnTo>
                <a:lnTo>
                  <a:pt x="5059" y="706"/>
                </a:lnTo>
                <a:lnTo>
                  <a:pt x="4823" y="518"/>
                </a:lnTo>
                <a:lnTo>
                  <a:pt x="4565" y="354"/>
                </a:lnTo>
                <a:lnTo>
                  <a:pt x="4306" y="236"/>
                </a:lnTo>
                <a:lnTo>
                  <a:pt x="4024" y="118"/>
                </a:lnTo>
                <a:lnTo>
                  <a:pt x="3718" y="48"/>
                </a:lnTo>
                <a:lnTo>
                  <a:pt x="3412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69;p7"/>
          <p:cNvSpPr/>
          <p:nvPr/>
        </p:nvSpPr>
        <p:spPr>
          <a:xfrm>
            <a:off x="3167968" y="335939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70;p7"/>
          <p:cNvSpPr/>
          <p:nvPr/>
        </p:nvSpPr>
        <p:spPr>
          <a:xfrm>
            <a:off x="7393268" y="276089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71;p7"/>
          <p:cNvSpPr/>
          <p:nvPr/>
        </p:nvSpPr>
        <p:spPr>
          <a:xfrm>
            <a:off x="1011004" y="4030578"/>
            <a:ext cx="472080" cy="478402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72;p7"/>
          <p:cNvSpPr txBox="1">
            <a:spLocks noGrp="1"/>
          </p:cNvSpPr>
          <p:nvPr>
            <p:ph type="title"/>
          </p:nvPr>
        </p:nvSpPr>
        <p:spPr>
          <a:xfrm>
            <a:off x="721525" y="1118375"/>
            <a:ext cx="3050400" cy="1594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74" name="Google Shape;74;p7"/>
          <p:cNvSpPr txBox="1">
            <a:spLocks noGrp="1"/>
          </p:cNvSpPr>
          <p:nvPr>
            <p:ph type="subTitle" idx="1"/>
          </p:nvPr>
        </p:nvSpPr>
        <p:spPr>
          <a:xfrm>
            <a:off x="721525" y="2776750"/>
            <a:ext cx="3050400" cy="86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1" name="Freeform 5"/>
          <p:cNvSpPr>
            <a:spLocks/>
          </p:cNvSpPr>
          <p:nvPr userDrawn="1"/>
        </p:nvSpPr>
        <p:spPr bwMode="auto">
          <a:xfrm>
            <a:off x="-25492" y="4362846"/>
            <a:ext cx="9169491" cy="787305"/>
          </a:xfrm>
          <a:custGeom>
            <a:avLst/>
            <a:gdLst>
              <a:gd name="T0" fmla="*/ 3841 w 3841"/>
              <a:gd name="T1" fmla="*/ 315 h 315"/>
              <a:gd name="T2" fmla="*/ 0 w 3841"/>
              <a:gd name="T3" fmla="*/ 315 h 315"/>
              <a:gd name="T4" fmla="*/ 0 w 3841"/>
              <a:gd name="T5" fmla="*/ 315 h 315"/>
              <a:gd name="T6" fmla="*/ 315 w 3841"/>
              <a:gd name="T7" fmla="*/ 0 h 315"/>
              <a:gd name="T8" fmla="*/ 3527 w 3841"/>
              <a:gd name="T9" fmla="*/ 0 h 315"/>
              <a:gd name="T10" fmla="*/ 3841 w 3841"/>
              <a:gd name="T11" fmla="*/ 315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841" h="315">
                <a:moveTo>
                  <a:pt x="3841" y="315"/>
                </a:moveTo>
                <a:cubicBezTo>
                  <a:pt x="0" y="315"/>
                  <a:pt x="0" y="315"/>
                  <a:pt x="0" y="315"/>
                </a:cubicBezTo>
                <a:cubicBezTo>
                  <a:pt x="0" y="315"/>
                  <a:pt x="0" y="315"/>
                  <a:pt x="0" y="315"/>
                </a:cubicBezTo>
                <a:cubicBezTo>
                  <a:pt x="0" y="141"/>
                  <a:pt x="141" y="0"/>
                  <a:pt x="315" y="0"/>
                </a:cubicBezTo>
                <a:cubicBezTo>
                  <a:pt x="3527" y="0"/>
                  <a:pt x="3527" y="0"/>
                  <a:pt x="3527" y="0"/>
                </a:cubicBezTo>
                <a:cubicBezTo>
                  <a:pt x="3700" y="0"/>
                  <a:pt x="3841" y="141"/>
                  <a:pt x="3841" y="315"/>
                </a:cubicBezTo>
                <a:close/>
              </a:path>
            </a:pathLst>
          </a:custGeom>
          <a:solidFill>
            <a:srgbClr val="81BB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 noEditPoints="1"/>
          </p:cNvSpPr>
          <p:nvPr userDrawn="1"/>
        </p:nvSpPr>
        <p:spPr bwMode="auto">
          <a:xfrm>
            <a:off x="0" y="0"/>
            <a:ext cx="9144000" cy="5143500"/>
          </a:xfrm>
          <a:custGeom>
            <a:avLst/>
            <a:gdLst>
              <a:gd name="T0" fmla="*/ 0 w 3691"/>
              <a:gd name="T1" fmla="*/ 0 h 2014"/>
              <a:gd name="T2" fmla="*/ 0 w 3691"/>
              <a:gd name="T3" fmla="*/ 2014 h 2014"/>
              <a:gd name="T4" fmla="*/ 3691 w 3691"/>
              <a:gd name="T5" fmla="*/ 2014 h 2014"/>
              <a:gd name="T6" fmla="*/ 3691 w 3691"/>
              <a:gd name="T7" fmla="*/ 0 h 2014"/>
              <a:gd name="T8" fmla="*/ 0 w 3691"/>
              <a:gd name="T9" fmla="*/ 0 h 2014"/>
              <a:gd name="T10" fmla="*/ 3643 w 3691"/>
              <a:gd name="T11" fmla="*/ 1966 h 2014"/>
              <a:gd name="T12" fmla="*/ 48 w 3691"/>
              <a:gd name="T13" fmla="*/ 1966 h 2014"/>
              <a:gd name="T14" fmla="*/ 48 w 3691"/>
              <a:gd name="T15" fmla="*/ 1854 h 2014"/>
              <a:gd name="T16" fmla="*/ 48 w 3691"/>
              <a:gd name="T17" fmla="*/ 1854 h 2014"/>
              <a:gd name="T18" fmla="*/ 1854 w 3691"/>
              <a:gd name="T19" fmla="*/ 48 h 2014"/>
              <a:gd name="T20" fmla="*/ 1854 w 3691"/>
              <a:gd name="T21" fmla="*/ 48 h 2014"/>
              <a:gd name="T22" fmla="*/ 3643 w 3691"/>
              <a:gd name="T23" fmla="*/ 48 h 2014"/>
              <a:gd name="T24" fmla="*/ 3643 w 3691"/>
              <a:gd name="T25" fmla="*/ 1966 h 20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691" h="2014">
                <a:moveTo>
                  <a:pt x="0" y="0"/>
                </a:moveTo>
                <a:cubicBezTo>
                  <a:pt x="0" y="2014"/>
                  <a:pt x="0" y="2014"/>
                  <a:pt x="0" y="2014"/>
                </a:cubicBezTo>
                <a:cubicBezTo>
                  <a:pt x="3691" y="2014"/>
                  <a:pt x="3691" y="2014"/>
                  <a:pt x="3691" y="2014"/>
                </a:cubicBezTo>
                <a:cubicBezTo>
                  <a:pt x="3691" y="0"/>
                  <a:pt x="3691" y="0"/>
                  <a:pt x="3691" y="0"/>
                </a:cubicBezTo>
                <a:lnTo>
                  <a:pt x="0" y="0"/>
                </a:lnTo>
                <a:close/>
                <a:moveTo>
                  <a:pt x="3643" y="1966"/>
                </a:moveTo>
                <a:cubicBezTo>
                  <a:pt x="48" y="1966"/>
                  <a:pt x="48" y="1966"/>
                  <a:pt x="48" y="1966"/>
                </a:cubicBezTo>
                <a:cubicBezTo>
                  <a:pt x="48" y="1854"/>
                  <a:pt x="48" y="1854"/>
                  <a:pt x="48" y="1854"/>
                </a:cubicBezTo>
                <a:cubicBezTo>
                  <a:pt x="48" y="1854"/>
                  <a:pt x="48" y="1854"/>
                  <a:pt x="48" y="1854"/>
                </a:cubicBezTo>
                <a:cubicBezTo>
                  <a:pt x="1045" y="1854"/>
                  <a:pt x="1854" y="1045"/>
                  <a:pt x="1854" y="48"/>
                </a:cubicBezTo>
                <a:cubicBezTo>
                  <a:pt x="1854" y="48"/>
                  <a:pt x="1854" y="48"/>
                  <a:pt x="1854" y="48"/>
                </a:cubicBezTo>
                <a:cubicBezTo>
                  <a:pt x="3643" y="48"/>
                  <a:pt x="3643" y="48"/>
                  <a:pt x="3643" y="48"/>
                </a:cubicBezTo>
                <a:lnTo>
                  <a:pt x="3643" y="1966"/>
                </a:lnTo>
                <a:close/>
              </a:path>
            </a:pathLst>
          </a:custGeom>
          <a:solidFill>
            <a:srgbClr val="36A9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6" name="Google Shape;76;p8"/>
          <p:cNvSpPr/>
          <p:nvPr/>
        </p:nvSpPr>
        <p:spPr>
          <a:xfrm>
            <a:off x="7261075" y="4575375"/>
            <a:ext cx="326500" cy="331248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77;p8"/>
          <p:cNvSpPr/>
          <p:nvPr/>
        </p:nvSpPr>
        <p:spPr>
          <a:xfrm>
            <a:off x="454771" y="1535079"/>
            <a:ext cx="326494" cy="332822"/>
          </a:xfrm>
          <a:custGeom>
            <a:avLst/>
            <a:gdLst/>
            <a:ahLst/>
            <a:cxnLst/>
            <a:rect l="l" t="t" r="r" b="b"/>
            <a:pathLst>
              <a:path w="6188" h="6188" extrusionOk="0">
                <a:moveTo>
                  <a:pt x="2777" y="1"/>
                </a:moveTo>
                <a:lnTo>
                  <a:pt x="2471" y="48"/>
                </a:lnTo>
                <a:lnTo>
                  <a:pt x="2189" y="118"/>
                </a:lnTo>
                <a:lnTo>
                  <a:pt x="1906" y="236"/>
                </a:lnTo>
                <a:lnTo>
                  <a:pt x="1624" y="354"/>
                </a:lnTo>
                <a:lnTo>
                  <a:pt x="1365" y="518"/>
                </a:lnTo>
                <a:lnTo>
                  <a:pt x="1130" y="706"/>
                </a:lnTo>
                <a:lnTo>
                  <a:pt x="918" y="895"/>
                </a:lnTo>
                <a:lnTo>
                  <a:pt x="707" y="1106"/>
                </a:lnTo>
                <a:lnTo>
                  <a:pt x="542" y="1365"/>
                </a:lnTo>
                <a:lnTo>
                  <a:pt x="377" y="1600"/>
                </a:lnTo>
                <a:lnTo>
                  <a:pt x="236" y="1883"/>
                </a:lnTo>
                <a:lnTo>
                  <a:pt x="142" y="2165"/>
                </a:lnTo>
                <a:lnTo>
                  <a:pt x="71" y="2471"/>
                </a:lnTo>
                <a:lnTo>
                  <a:pt x="24" y="2777"/>
                </a:lnTo>
                <a:lnTo>
                  <a:pt x="1" y="3082"/>
                </a:lnTo>
                <a:lnTo>
                  <a:pt x="24" y="3412"/>
                </a:lnTo>
                <a:lnTo>
                  <a:pt x="71" y="3718"/>
                </a:lnTo>
                <a:lnTo>
                  <a:pt x="142" y="4000"/>
                </a:lnTo>
                <a:lnTo>
                  <a:pt x="236" y="4282"/>
                </a:lnTo>
                <a:lnTo>
                  <a:pt x="377" y="4564"/>
                </a:lnTo>
                <a:lnTo>
                  <a:pt x="542" y="4823"/>
                </a:lnTo>
                <a:lnTo>
                  <a:pt x="707" y="5058"/>
                </a:lnTo>
                <a:lnTo>
                  <a:pt x="918" y="5270"/>
                </a:lnTo>
                <a:lnTo>
                  <a:pt x="1130" y="5482"/>
                </a:lnTo>
                <a:lnTo>
                  <a:pt x="1365" y="5647"/>
                </a:lnTo>
                <a:lnTo>
                  <a:pt x="1624" y="5811"/>
                </a:lnTo>
                <a:lnTo>
                  <a:pt x="1906" y="5929"/>
                </a:lnTo>
                <a:lnTo>
                  <a:pt x="2189" y="6046"/>
                </a:lnTo>
                <a:lnTo>
                  <a:pt x="2471" y="6117"/>
                </a:lnTo>
                <a:lnTo>
                  <a:pt x="2777" y="6164"/>
                </a:lnTo>
                <a:lnTo>
                  <a:pt x="3106" y="6188"/>
                </a:lnTo>
                <a:lnTo>
                  <a:pt x="3412" y="6164"/>
                </a:lnTo>
                <a:lnTo>
                  <a:pt x="3718" y="6117"/>
                </a:lnTo>
                <a:lnTo>
                  <a:pt x="4024" y="6046"/>
                </a:lnTo>
                <a:lnTo>
                  <a:pt x="4306" y="5929"/>
                </a:lnTo>
                <a:lnTo>
                  <a:pt x="4565" y="5811"/>
                </a:lnTo>
                <a:lnTo>
                  <a:pt x="4823" y="5647"/>
                </a:lnTo>
                <a:lnTo>
                  <a:pt x="5059" y="5482"/>
                </a:lnTo>
                <a:lnTo>
                  <a:pt x="5294" y="5270"/>
                </a:lnTo>
                <a:lnTo>
                  <a:pt x="5482" y="5058"/>
                </a:lnTo>
                <a:lnTo>
                  <a:pt x="5670" y="4823"/>
                </a:lnTo>
                <a:lnTo>
                  <a:pt x="5811" y="4564"/>
                </a:lnTo>
                <a:lnTo>
                  <a:pt x="5953" y="4282"/>
                </a:lnTo>
                <a:lnTo>
                  <a:pt x="6047" y="4000"/>
                </a:lnTo>
                <a:lnTo>
                  <a:pt x="6141" y="3718"/>
                </a:lnTo>
                <a:lnTo>
                  <a:pt x="6188" y="3412"/>
                </a:lnTo>
                <a:lnTo>
                  <a:pt x="6188" y="3082"/>
                </a:lnTo>
                <a:lnTo>
                  <a:pt x="6188" y="2777"/>
                </a:lnTo>
                <a:lnTo>
                  <a:pt x="6141" y="2471"/>
                </a:lnTo>
                <a:lnTo>
                  <a:pt x="6047" y="2165"/>
                </a:lnTo>
                <a:lnTo>
                  <a:pt x="5953" y="1883"/>
                </a:lnTo>
                <a:lnTo>
                  <a:pt x="5811" y="1600"/>
                </a:lnTo>
                <a:lnTo>
                  <a:pt x="5670" y="1365"/>
                </a:lnTo>
                <a:lnTo>
                  <a:pt x="5482" y="1106"/>
                </a:lnTo>
                <a:lnTo>
                  <a:pt x="5294" y="895"/>
                </a:lnTo>
                <a:lnTo>
                  <a:pt x="5059" y="706"/>
                </a:lnTo>
                <a:lnTo>
                  <a:pt x="4823" y="518"/>
                </a:lnTo>
                <a:lnTo>
                  <a:pt x="4565" y="354"/>
                </a:lnTo>
                <a:lnTo>
                  <a:pt x="4306" y="236"/>
                </a:lnTo>
                <a:lnTo>
                  <a:pt x="4024" y="118"/>
                </a:lnTo>
                <a:lnTo>
                  <a:pt x="3718" y="48"/>
                </a:lnTo>
                <a:lnTo>
                  <a:pt x="3412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78;p8"/>
          <p:cNvSpPr/>
          <p:nvPr/>
        </p:nvSpPr>
        <p:spPr>
          <a:xfrm>
            <a:off x="1869743" y="477721"/>
            <a:ext cx="174272" cy="176600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79;p8"/>
          <p:cNvSpPr/>
          <p:nvPr/>
        </p:nvSpPr>
        <p:spPr>
          <a:xfrm>
            <a:off x="1389619" y="4306822"/>
            <a:ext cx="394399" cy="399698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80;p8"/>
          <p:cNvSpPr/>
          <p:nvPr/>
        </p:nvSpPr>
        <p:spPr>
          <a:xfrm>
            <a:off x="7058043" y="888196"/>
            <a:ext cx="174272" cy="176600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81;p8"/>
          <p:cNvSpPr/>
          <p:nvPr/>
        </p:nvSpPr>
        <p:spPr>
          <a:xfrm>
            <a:off x="8543168" y="3321521"/>
            <a:ext cx="174272" cy="176600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83;p8"/>
          <p:cNvSpPr txBox="1">
            <a:spLocks noGrp="1"/>
          </p:cNvSpPr>
          <p:nvPr>
            <p:ph type="title"/>
          </p:nvPr>
        </p:nvSpPr>
        <p:spPr>
          <a:xfrm>
            <a:off x="1187506" y="1610365"/>
            <a:ext cx="7004100" cy="21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8000"/>
              <a:buNone/>
              <a:defRPr sz="8000"/>
            </a:lvl1pPr>
            <a:lvl2pPr lvl="1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 dirty="0"/>
          </a:p>
        </p:txBody>
      </p:sp>
      <p:grpSp>
        <p:nvGrpSpPr>
          <p:cNvPr id="84" name="Google Shape;84;p8"/>
          <p:cNvGrpSpPr/>
          <p:nvPr/>
        </p:nvGrpSpPr>
        <p:grpSpPr>
          <a:xfrm>
            <a:off x="7701892" y="4497065"/>
            <a:ext cx="440824" cy="265808"/>
            <a:chOff x="1863856" y="3453371"/>
            <a:chExt cx="326222" cy="196705"/>
          </a:xfrm>
        </p:grpSpPr>
        <p:sp>
          <p:nvSpPr>
            <p:cNvPr id="85" name="Google Shape;85;p8"/>
            <p:cNvSpPr/>
            <p:nvPr/>
          </p:nvSpPr>
          <p:spPr>
            <a:xfrm>
              <a:off x="1890227" y="3479742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extrusionOk="0">
                  <a:moveTo>
                    <a:pt x="5293" y="0"/>
                  </a:moveTo>
                  <a:lnTo>
                    <a:pt x="5035" y="24"/>
                  </a:lnTo>
                  <a:lnTo>
                    <a:pt x="4776" y="71"/>
                  </a:lnTo>
                  <a:lnTo>
                    <a:pt x="4541" y="142"/>
                  </a:lnTo>
                  <a:lnTo>
                    <a:pt x="4305" y="259"/>
                  </a:lnTo>
                  <a:lnTo>
                    <a:pt x="4117" y="400"/>
                  </a:lnTo>
                  <a:lnTo>
                    <a:pt x="3929" y="565"/>
                  </a:lnTo>
                  <a:lnTo>
                    <a:pt x="3764" y="753"/>
                  </a:lnTo>
                  <a:lnTo>
                    <a:pt x="3623" y="965"/>
                  </a:lnTo>
                  <a:lnTo>
                    <a:pt x="3388" y="800"/>
                  </a:lnTo>
                  <a:lnTo>
                    <a:pt x="3129" y="683"/>
                  </a:lnTo>
                  <a:lnTo>
                    <a:pt x="2847" y="612"/>
                  </a:lnTo>
                  <a:lnTo>
                    <a:pt x="2565" y="589"/>
                  </a:lnTo>
                  <a:lnTo>
                    <a:pt x="2400" y="589"/>
                  </a:lnTo>
                  <a:lnTo>
                    <a:pt x="2235" y="612"/>
                  </a:lnTo>
                  <a:lnTo>
                    <a:pt x="2071" y="659"/>
                  </a:lnTo>
                  <a:lnTo>
                    <a:pt x="1906" y="706"/>
                  </a:lnTo>
                  <a:lnTo>
                    <a:pt x="1765" y="777"/>
                  </a:lnTo>
                  <a:lnTo>
                    <a:pt x="1624" y="871"/>
                  </a:lnTo>
                  <a:lnTo>
                    <a:pt x="1506" y="965"/>
                  </a:lnTo>
                  <a:lnTo>
                    <a:pt x="1388" y="1083"/>
                  </a:lnTo>
                  <a:lnTo>
                    <a:pt x="1271" y="1200"/>
                  </a:lnTo>
                  <a:lnTo>
                    <a:pt x="1177" y="1318"/>
                  </a:lnTo>
                  <a:lnTo>
                    <a:pt x="1083" y="1459"/>
                  </a:lnTo>
                  <a:lnTo>
                    <a:pt x="1012" y="1600"/>
                  </a:lnTo>
                  <a:lnTo>
                    <a:pt x="965" y="1765"/>
                  </a:lnTo>
                  <a:lnTo>
                    <a:pt x="918" y="1929"/>
                  </a:lnTo>
                  <a:lnTo>
                    <a:pt x="894" y="2094"/>
                  </a:lnTo>
                  <a:lnTo>
                    <a:pt x="894" y="2259"/>
                  </a:lnTo>
                  <a:lnTo>
                    <a:pt x="918" y="2518"/>
                  </a:lnTo>
                  <a:lnTo>
                    <a:pt x="965" y="2776"/>
                  </a:lnTo>
                  <a:lnTo>
                    <a:pt x="589" y="2776"/>
                  </a:lnTo>
                  <a:lnTo>
                    <a:pt x="447" y="2823"/>
                  </a:lnTo>
                  <a:lnTo>
                    <a:pt x="330" y="2894"/>
                  </a:lnTo>
                  <a:lnTo>
                    <a:pt x="212" y="2988"/>
                  </a:lnTo>
                  <a:lnTo>
                    <a:pt x="118" y="3106"/>
                  </a:lnTo>
                  <a:lnTo>
                    <a:pt x="47" y="3223"/>
                  </a:lnTo>
                  <a:lnTo>
                    <a:pt x="0" y="3364"/>
                  </a:lnTo>
                  <a:lnTo>
                    <a:pt x="0" y="3506"/>
                  </a:lnTo>
                  <a:lnTo>
                    <a:pt x="0" y="3670"/>
                  </a:lnTo>
                  <a:lnTo>
                    <a:pt x="47" y="3811"/>
                  </a:lnTo>
                  <a:lnTo>
                    <a:pt x="118" y="3929"/>
                  </a:lnTo>
                  <a:lnTo>
                    <a:pt x="212" y="4047"/>
                  </a:lnTo>
                  <a:lnTo>
                    <a:pt x="330" y="4117"/>
                  </a:lnTo>
                  <a:lnTo>
                    <a:pt x="447" y="4188"/>
                  </a:lnTo>
                  <a:lnTo>
                    <a:pt x="589" y="4235"/>
                  </a:lnTo>
                  <a:lnTo>
                    <a:pt x="730" y="4258"/>
                  </a:lnTo>
                  <a:lnTo>
                    <a:pt x="7317" y="4258"/>
                  </a:lnTo>
                  <a:lnTo>
                    <a:pt x="7481" y="4235"/>
                  </a:lnTo>
                  <a:lnTo>
                    <a:pt x="7622" y="4188"/>
                  </a:lnTo>
                  <a:lnTo>
                    <a:pt x="7740" y="4117"/>
                  </a:lnTo>
                  <a:lnTo>
                    <a:pt x="7858" y="4047"/>
                  </a:lnTo>
                  <a:lnTo>
                    <a:pt x="7928" y="3929"/>
                  </a:lnTo>
                  <a:lnTo>
                    <a:pt x="7999" y="3811"/>
                  </a:lnTo>
                  <a:lnTo>
                    <a:pt x="8046" y="3670"/>
                  </a:lnTo>
                  <a:lnTo>
                    <a:pt x="8069" y="3506"/>
                  </a:lnTo>
                  <a:lnTo>
                    <a:pt x="8046" y="3364"/>
                  </a:lnTo>
                  <a:lnTo>
                    <a:pt x="7999" y="3223"/>
                  </a:lnTo>
                  <a:lnTo>
                    <a:pt x="7928" y="3106"/>
                  </a:lnTo>
                  <a:lnTo>
                    <a:pt x="7858" y="2988"/>
                  </a:lnTo>
                  <a:lnTo>
                    <a:pt x="7740" y="2894"/>
                  </a:lnTo>
                  <a:lnTo>
                    <a:pt x="7622" y="2823"/>
                  </a:lnTo>
                  <a:lnTo>
                    <a:pt x="7481" y="2776"/>
                  </a:lnTo>
                  <a:lnTo>
                    <a:pt x="7058" y="2776"/>
                  </a:lnTo>
                  <a:lnTo>
                    <a:pt x="7128" y="2588"/>
                  </a:lnTo>
                  <a:lnTo>
                    <a:pt x="7199" y="2376"/>
                  </a:lnTo>
                  <a:lnTo>
                    <a:pt x="7222" y="2165"/>
                  </a:lnTo>
                  <a:lnTo>
                    <a:pt x="7246" y="1953"/>
                  </a:lnTo>
                  <a:lnTo>
                    <a:pt x="7222" y="1741"/>
                  </a:lnTo>
                  <a:lnTo>
                    <a:pt x="7199" y="1553"/>
                  </a:lnTo>
                  <a:lnTo>
                    <a:pt x="7152" y="1365"/>
                  </a:lnTo>
                  <a:lnTo>
                    <a:pt x="7081" y="1177"/>
                  </a:lnTo>
                  <a:lnTo>
                    <a:pt x="7011" y="1012"/>
                  </a:lnTo>
                  <a:lnTo>
                    <a:pt x="6893" y="847"/>
                  </a:lnTo>
                  <a:lnTo>
                    <a:pt x="6799" y="706"/>
                  </a:lnTo>
                  <a:lnTo>
                    <a:pt x="6658" y="565"/>
                  </a:lnTo>
                  <a:lnTo>
                    <a:pt x="6517" y="447"/>
                  </a:lnTo>
                  <a:lnTo>
                    <a:pt x="6376" y="330"/>
                  </a:lnTo>
                  <a:lnTo>
                    <a:pt x="6211" y="236"/>
                  </a:lnTo>
                  <a:lnTo>
                    <a:pt x="6046" y="142"/>
                  </a:lnTo>
                  <a:lnTo>
                    <a:pt x="5858" y="95"/>
                  </a:lnTo>
                  <a:lnTo>
                    <a:pt x="5670" y="48"/>
                  </a:lnTo>
                  <a:lnTo>
                    <a:pt x="54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8"/>
            <p:cNvSpPr/>
            <p:nvPr/>
          </p:nvSpPr>
          <p:spPr>
            <a:xfrm>
              <a:off x="1890227" y="3584480"/>
              <a:ext cx="274259" cy="40000"/>
            </a:xfrm>
            <a:custGeom>
              <a:avLst/>
              <a:gdLst/>
              <a:ahLst/>
              <a:cxnLst/>
              <a:rect l="l" t="t" r="r" b="b"/>
              <a:pathLst>
                <a:path w="8070" h="1177" extrusionOk="0">
                  <a:moveTo>
                    <a:pt x="142" y="0"/>
                  </a:moveTo>
                  <a:lnTo>
                    <a:pt x="71" y="94"/>
                  </a:lnTo>
                  <a:lnTo>
                    <a:pt x="24" y="188"/>
                  </a:lnTo>
                  <a:lnTo>
                    <a:pt x="0" y="306"/>
                  </a:lnTo>
                  <a:lnTo>
                    <a:pt x="0" y="424"/>
                  </a:lnTo>
                  <a:lnTo>
                    <a:pt x="0" y="588"/>
                  </a:lnTo>
                  <a:lnTo>
                    <a:pt x="47" y="729"/>
                  </a:lnTo>
                  <a:lnTo>
                    <a:pt x="118" y="847"/>
                  </a:lnTo>
                  <a:lnTo>
                    <a:pt x="212" y="965"/>
                  </a:lnTo>
                  <a:lnTo>
                    <a:pt x="330" y="1035"/>
                  </a:lnTo>
                  <a:lnTo>
                    <a:pt x="447" y="1106"/>
                  </a:lnTo>
                  <a:lnTo>
                    <a:pt x="589" y="1153"/>
                  </a:lnTo>
                  <a:lnTo>
                    <a:pt x="730" y="1176"/>
                  </a:lnTo>
                  <a:lnTo>
                    <a:pt x="7317" y="1176"/>
                  </a:lnTo>
                  <a:lnTo>
                    <a:pt x="7481" y="1153"/>
                  </a:lnTo>
                  <a:lnTo>
                    <a:pt x="7599" y="1106"/>
                  </a:lnTo>
                  <a:lnTo>
                    <a:pt x="7740" y="1035"/>
                  </a:lnTo>
                  <a:lnTo>
                    <a:pt x="7858" y="965"/>
                  </a:lnTo>
                  <a:lnTo>
                    <a:pt x="7928" y="847"/>
                  </a:lnTo>
                  <a:lnTo>
                    <a:pt x="7999" y="729"/>
                  </a:lnTo>
                  <a:lnTo>
                    <a:pt x="8046" y="588"/>
                  </a:lnTo>
                  <a:lnTo>
                    <a:pt x="8069" y="424"/>
                  </a:lnTo>
                  <a:lnTo>
                    <a:pt x="8046" y="306"/>
                  </a:lnTo>
                  <a:lnTo>
                    <a:pt x="8022" y="188"/>
                  </a:lnTo>
                  <a:lnTo>
                    <a:pt x="7975" y="94"/>
                  </a:lnTo>
                  <a:lnTo>
                    <a:pt x="7928" y="0"/>
                  </a:lnTo>
                  <a:lnTo>
                    <a:pt x="7811" y="118"/>
                  </a:lnTo>
                  <a:lnTo>
                    <a:pt x="7669" y="212"/>
                  </a:lnTo>
                  <a:lnTo>
                    <a:pt x="7505" y="282"/>
                  </a:lnTo>
                  <a:lnTo>
                    <a:pt x="565" y="282"/>
                  </a:lnTo>
                  <a:lnTo>
                    <a:pt x="400" y="212"/>
                  </a:lnTo>
                  <a:lnTo>
                    <a:pt x="259" y="118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8"/>
            <p:cNvSpPr/>
            <p:nvPr/>
          </p:nvSpPr>
          <p:spPr>
            <a:xfrm>
              <a:off x="1863856" y="3453371"/>
              <a:ext cx="326222" cy="196705"/>
            </a:xfrm>
            <a:custGeom>
              <a:avLst/>
              <a:gdLst/>
              <a:ahLst/>
              <a:cxnLst/>
              <a:rect l="l" t="t" r="r" b="b"/>
              <a:pathLst>
                <a:path w="9599" h="5788" extrusionOk="0">
                  <a:moveTo>
                    <a:pt x="6258" y="776"/>
                  </a:moveTo>
                  <a:lnTo>
                    <a:pt x="6446" y="824"/>
                  </a:lnTo>
                  <a:lnTo>
                    <a:pt x="6634" y="871"/>
                  </a:lnTo>
                  <a:lnTo>
                    <a:pt x="6822" y="918"/>
                  </a:lnTo>
                  <a:lnTo>
                    <a:pt x="6987" y="1012"/>
                  </a:lnTo>
                  <a:lnTo>
                    <a:pt x="7152" y="1106"/>
                  </a:lnTo>
                  <a:lnTo>
                    <a:pt x="7293" y="1223"/>
                  </a:lnTo>
                  <a:lnTo>
                    <a:pt x="7434" y="1341"/>
                  </a:lnTo>
                  <a:lnTo>
                    <a:pt x="7575" y="1482"/>
                  </a:lnTo>
                  <a:lnTo>
                    <a:pt x="7669" y="1623"/>
                  </a:lnTo>
                  <a:lnTo>
                    <a:pt x="7787" y="1788"/>
                  </a:lnTo>
                  <a:lnTo>
                    <a:pt x="7857" y="1953"/>
                  </a:lnTo>
                  <a:lnTo>
                    <a:pt x="7928" y="2141"/>
                  </a:lnTo>
                  <a:lnTo>
                    <a:pt x="7975" y="2329"/>
                  </a:lnTo>
                  <a:lnTo>
                    <a:pt x="7998" y="2517"/>
                  </a:lnTo>
                  <a:lnTo>
                    <a:pt x="8022" y="2729"/>
                  </a:lnTo>
                  <a:lnTo>
                    <a:pt x="7998" y="2941"/>
                  </a:lnTo>
                  <a:lnTo>
                    <a:pt x="7975" y="3152"/>
                  </a:lnTo>
                  <a:lnTo>
                    <a:pt x="7904" y="3364"/>
                  </a:lnTo>
                  <a:lnTo>
                    <a:pt x="7834" y="3552"/>
                  </a:lnTo>
                  <a:lnTo>
                    <a:pt x="8257" y="3552"/>
                  </a:lnTo>
                  <a:lnTo>
                    <a:pt x="8398" y="3599"/>
                  </a:lnTo>
                  <a:lnTo>
                    <a:pt x="8516" y="3670"/>
                  </a:lnTo>
                  <a:lnTo>
                    <a:pt x="8634" y="3764"/>
                  </a:lnTo>
                  <a:lnTo>
                    <a:pt x="8704" y="3882"/>
                  </a:lnTo>
                  <a:lnTo>
                    <a:pt x="8775" y="3999"/>
                  </a:lnTo>
                  <a:lnTo>
                    <a:pt x="8822" y="4140"/>
                  </a:lnTo>
                  <a:lnTo>
                    <a:pt x="8845" y="4282"/>
                  </a:lnTo>
                  <a:lnTo>
                    <a:pt x="8822" y="4446"/>
                  </a:lnTo>
                  <a:lnTo>
                    <a:pt x="8775" y="4587"/>
                  </a:lnTo>
                  <a:lnTo>
                    <a:pt x="8704" y="4705"/>
                  </a:lnTo>
                  <a:lnTo>
                    <a:pt x="8634" y="4823"/>
                  </a:lnTo>
                  <a:lnTo>
                    <a:pt x="8516" y="4893"/>
                  </a:lnTo>
                  <a:lnTo>
                    <a:pt x="8398" y="4964"/>
                  </a:lnTo>
                  <a:lnTo>
                    <a:pt x="8257" y="5011"/>
                  </a:lnTo>
                  <a:lnTo>
                    <a:pt x="8093" y="5034"/>
                  </a:lnTo>
                  <a:lnTo>
                    <a:pt x="1506" y="5034"/>
                  </a:lnTo>
                  <a:lnTo>
                    <a:pt x="1365" y="5011"/>
                  </a:lnTo>
                  <a:lnTo>
                    <a:pt x="1223" y="4964"/>
                  </a:lnTo>
                  <a:lnTo>
                    <a:pt x="1106" y="4893"/>
                  </a:lnTo>
                  <a:lnTo>
                    <a:pt x="988" y="4823"/>
                  </a:lnTo>
                  <a:lnTo>
                    <a:pt x="894" y="4705"/>
                  </a:lnTo>
                  <a:lnTo>
                    <a:pt x="823" y="4587"/>
                  </a:lnTo>
                  <a:lnTo>
                    <a:pt x="776" y="4446"/>
                  </a:lnTo>
                  <a:lnTo>
                    <a:pt x="776" y="4282"/>
                  </a:lnTo>
                  <a:lnTo>
                    <a:pt x="776" y="4140"/>
                  </a:lnTo>
                  <a:lnTo>
                    <a:pt x="823" y="3999"/>
                  </a:lnTo>
                  <a:lnTo>
                    <a:pt x="894" y="3882"/>
                  </a:lnTo>
                  <a:lnTo>
                    <a:pt x="988" y="3764"/>
                  </a:lnTo>
                  <a:lnTo>
                    <a:pt x="1106" y="3670"/>
                  </a:lnTo>
                  <a:lnTo>
                    <a:pt x="1223" y="3599"/>
                  </a:lnTo>
                  <a:lnTo>
                    <a:pt x="1365" y="3552"/>
                  </a:lnTo>
                  <a:lnTo>
                    <a:pt x="1741" y="3552"/>
                  </a:lnTo>
                  <a:lnTo>
                    <a:pt x="1694" y="3294"/>
                  </a:lnTo>
                  <a:lnTo>
                    <a:pt x="1670" y="3035"/>
                  </a:lnTo>
                  <a:lnTo>
                    <a:pt x="1670" y="2870"/>
                  </a:lnTo>
                  <a:lnTo>
                    <a:pt x="1694" y="2705"/>
                  </a:lnTo>
                  <a:lnTo>
                    <a:pt x="1741" y="2541"/>
                  </a:lnTo>
                  <a:lnTo>
                    <a:pt x="1788" y="2376"/>
                  </a:lnTo>
                  <a:lnTo>
                    <a:pt x="1859" y="2235"/>
                  </a:lnTo>
                  <a:lnTo>
                    <a:pt x="1953" y="2094"/>
                  </a:lnTo>
                  <a:lnTo>
                    <a:pt x="2047" y="1976"/>
                  </a:lnTo>
                  <a:lnTo>
                    <a:pt x="2164" y="1859"/>
                  </a:lnTo>
                  <a:lnTo>
                    <a:pt x="2282" y="1741"/>
                  </a:lnTo>
                  <a:lnTo>
                    <a:pt x="2400" y="1647"/>
                  </a:lnTo>
                  <a:lnTo>
                    <a:pt x="2541" y="1553"/>
                  </a:lnTo>
                  <a:lnTo>
                    <a:pt x="2682" y="1482"/>
                  </a:lnTo>
                  <a:lnTo>
                    <a:pt x="2847" y="1435"/>
                  </a:lnTo>
                  <a:lnTo>
                    <a:pt x="3011" y="1388"/>
                  </a:lnTo>
                  <a:lnTo>
                    <a:pt x="3176" y="1365"/>
                  </a:lnTo>
                  <a:lnTo>
                    <a:pt x="3341" y="1365"/>
                  </a:lnTo>
                  <a:lnTo>
                    <a:pt x="3623" y="1388"/>
                  </a:lnTo>
                  <a:lnTo>
                    <a:pt x="3905" y="1459"/>
                  </a:lnTo>
                  <a:lnTo>
                    <a:pt x="4164" y="1576"/>
                  </a:lnTo>
                  <a:lnTo>
                    <a:pt x="4399" y="1741"/>
                  </a:lnTo>
                  <a:lnTo>
                    <a:pt x="4540" y="1529"/>
                  </a:lnTo>
                  <a:lnTo>
                    <a:pt x="4705" y="1341"/>
                  </a:lnTo>
                  <a:lnTo>
                    <a:pt x="4893" y="1176"/>
                  </a:lnTo>
                  <a:lnTo>
                    <a:pt x="5081" y="1035"/>
                  </a:lnTo>
                  <a:lnTo>
                    <a:pt x="5317" y="918"/>
                  </a:lnTo>
                  <a:lnTo>
                    <a:pt x="5552" y="847"/>
                  </a:lnTo>
                  <a:lnTo>
                    <a:pt x="5811" y="800"/>
                  </a:lnTo>
                  <a:lnTo>
                    <a:pt x="6069" y="776"/>
                  </a:lnTo>
                  <a:close/>
                  <a:moveTo>
                    <a:pt x="6069" y="0"/>
                  </a:moveTo>
                  <a:lnTo>
                    <a:pt x="5811" y="24"/>
                  </a:lnTo>
                  <a:lnTo>
                    <a:pt x="5552" y="71"/>
                  </a:lnTo>
                  <a:lnTo>
                    <a:pt x="5293" y="118"/>
                  </a:lnTo>
                  <a:lnTo>
                    <a:pt x="5058" y="212"/>
                  </a:lnTo>
                  <a:lnTo>
                    <a:pt x="4823" y="306"/>
                  </a:lnTo>
                  <a:lnTo>
                    <a:pt x="4611" y="447"/>
                  </a:lnTo>
                  <a:lnTo>
                    <a:pt x="4399" y="588"/>
                  </a:lnTo>
                  <a:lnTo>
                    <a:pt x="4211" y="753"/>
                  </a:lnTo>
                  <a:lnTo>
                    <a:pt x="3999" y="682"/>
                  </a:lnTo>
                  <a:lnTo>
                    <a:pt x="3788" y="635"/>
                  </a:lnTo>
                  <a:lnTo>
                    <a:pt x="3552" y="612"/>
                  </a:lnTo>
                  <a:lnTo>
                    <a:pt x="3341" y="588"/>
                  </a:lnTo>
                  <a:lnTo>
                    <a:pt x="3105" y="612"/>
                  </a:lnTo>
                  <a:lnTo>
                    <a:pt x="2870" y="635"/>
                  </a:lnTo>
                  <a:lnTo>
                    <a:pt x="2635" y="706"/>
                  </a:lnTo>
                  <a:lnTo>
                    <a:pt x="2423" y="776"/>
                  </a:lnTo>
                  <a:lnTo>
                    <a:pt x="2211" y="871"/>
                  </a:lnTo>
                  <a:lnTo>
                    <a:pt x="2023" y="988"/>
                  </a:lnTo>
                  <a:lnTo>
                    <a:pt x="1835" y="1129"/>
                  </a:lnTo>
                  <a:lnTo>
                    <a:pt x="1670" y="1270"/>
                  </a:lnTo>
                  <a:lnTo>
                    <a:pt x="1506" y="1435"/>
                  </a:lnTo>
                  <a:lnTo>
                    <a:pt x="1365" y="1623"/>
                  </a:lnTo>
                  <a:lnTo>
                    <a:pt x="1247" y="1812"/>
                  </a:lnTo>
                  <a:lnTo>
                    <a:pt x="1129" y="2000"/>
                  </a:lnTo>
                  <a:lnTo>
                    <a:pt x="1035" y="2211"/>
                  </a:lnTo>
                  <a:lnTo>
                    <a:pt x="988" y="2447"/>
                  </a:lnTo>
                  <a:lnTo>
                    <a:pt x="941" y="2682"/>
                  </a:lnTo>
                  <a:lnTo>
                    <a:pt x="918" y="2917"/>
                  </a:lnTo>
                  <a:lnTo>
                    <a:pt x="729" y="3011"/>
                  </a:lnTo>
                  <a:lnTo>
                    <a:pt x="541" y="3129"/>
                  </a:lnTo>
                  <a:lnTo>
                    <a:pt x="400" y="3294"/>
                  </a:lnTo>
                  <a:lnTo>
                    <a:pt x="259" y="3458"/>
                  </a:lnTo>
                  <a:lnTo>
                    <a:pt x="141" y="3646"/>
                  </a:lnTo>
                  <a:lnTo>
                    <a:pt x="71" y="3835"/>
                  </a:lnTo>
                  <a:lnTo>
                    <a:pt x="24" y="4070"/>
                  </a:lnTo>
                  <a:lnTo>
                    <a:pt x="0" y="4282"/>
                  </a:lnTo>
                  <a:lnTo>
                    <a:pt x="24" y="4446"/>
                  </a:lnTo>
                  <a:lnTo>
                    <a:pt x="47" y="4587"/>
                  </a:lnTo>
                  <a:lnTo>
                    <a:pt x="71" y="4729"/>
                  </a:lnTo>
                  <a:lnTo>
                    <a:pt x="118" y="4870"/>
                  </a:lnTo>
                  <a:lnTo>
                    <a:pt x="188" y="5011"/>
                  </a:lnTo>
                  <a:lnTo>
                    <a:pt x="259" y="5128"/>
                  </a:lnTo>
                  <a:lnTo>
                    <a:pt x="447" y="5340"/>
                  </a:lnTo>
                  <a:lnTo>
                    <a:pt x="659" y="5528"/>
                  </a:lnTo>
                  <a:lnTo>
                    <a:pt x="800" y="5599"/>
                  </a:lnTo>
                  <a:lnTo>
                    <a:pt x="918" y="5670"/>
                  </a:lnTo>
                  <a:lnTo>
                    <a:pt x="1059" y="5717"/>
                  </a:lnTo>
                  <a:lnTo>
                    <a:pt x="1200" y="5764"/>
                  </a:lnTo>
                  <a:lnTo>
                    <a:pt x="1365" y="5787"/>
                  </a:lnTo>
                  <a:lnTo>
                    <a:pt x="8257" y="5787"/>
                  </a:lnTo>
                  <a:lnTo>
                    <a:pt x="8398" y="5764"/>
                  </a:lnTo>
                  <a:lnTo>
                    <a:pt x="8539" y="5717"/>
                  </a:lnTo>
                  <a:lnTo>
                    <a:pt x="8681" y="5670"/>
                  </a:lnTo>
                  <a:lnTo>
                    <a:pt x="8822" y="5599"/>
                  </a:lnTo>
                  <a:lnTo>
                    <a:pt x="8939" y="5528"/>
                  </a:lnTo>
                  <a:lnTo>
                    <a:pt x="9151" y="5340"/>
                  </a:lnTo>
                  <a:lnTo>
                    <a:pt x="9339" y="5128"/>
                  </a:lnTo>
                  <a:lnTo>
                    <a:pt x="9410" y="5011"/>
                  </a:lnTo>
                  <a:lnTo>
                    <a:pt x="9480" y="4870"/>
                  </a:lnTo>
                  <a:lnTo>
                    <a:pt x="9527" y="4729"/>
                  </a:lnTo>
                  <a:lnTo>
                    <a:pt x="9575" y="4587"/>
                  </a:lnTo>
                  <a:lnTo>
                    <a:pt x="9598" y="4446"/>
                  </a:lnTo>
                  <a:lnTo>
                    <a:pt x="9598" y="4282"/>
                  </a:lnTo>
                  <a:lnTo>
                    <a:pt x="9575" y="4070"/>
                  </a:lnTo>
                  <a:lnTo>
                    <a:pt x="9551" y="3858"/>
                  </a:lnTo>
                  <a:lnTo>
                    <a:pt x="9457" y="3670"/>
                  </a:lnTo>
                  <a:lnTo>
                    <a:pt x="9363" y="3482"/>
                  </a:lnTo>
                  <a:lnTo>
                    <a:pt x="9245" y="3317"/>
                  </a:lnTo>
                  <a:lnTo>
                    <a:pt x="9104" y="3176"/>
                  </a:lnTo>
                  <a:lnTo>
                    <a:pt x="8939" y="3035"/>
                  </a:lnTo>
                  <a:lnTo>
                    <a:pt x="8775" y="2941"/>
                  </a:lnTo>
                  <a:lnTo>
                    <a:pt x="8775" y="2729"/>
                  </a:lnTo>
                  <a:lnTo>
                    <a:pt x="8751" y="2447"/>
                  </a:lnTo>
                  <a:lnTo>
                    <a:pt x="8728" y="2164"/>
                  </a:lnTo>
                  <a:lnTo>
                    <a:pt x="8657" y="1906"/>
                  </a:lnTo>
                  <a:lnTo>
                    <a:pt x="8563" y="1670"/>
                  </a:lnTo>
                  <a:lnTo>
                    <a:pt x="8445" y="1435"/>
                  </a:lnTo>
                  <a:lnTo>
                    <a:pt x="8304" y="1200"/>
                  </a:lnTo>
                  <a:lnTo>
                    <a:pt x="8163" y="988"/>
                  </a:lnTo>
                  <a:lnTo>
                    <a:pt x="7975" y="800"/>
                  </a:lnTo>
                  <a:lnTo>
                    <a:pt x="7787" y="635"/>
                  </a:lnTo>
                  <a:lnTo>
                    <a:pt x="7575" y="471"/>
                  </a:lnTo>
                  <a:lnTo>
                    <a:pt x="7363" y="330"/>
                  </a:lnTo>
                  <a:lnTo>
                    <a:pt x="7128" y="235"/>
                  </a:lnTo>
                  <a:lnTo>
                    <a:pt x="6869" y="141"/>
                  </a:lnTo>
                  <a:lnTo>
                    <a:pt x="6610" y="71"/>
                  </a:lnTo>
                  <a:lnTo>
                    <a:pt x="6352" y="24"/>
                  </a:lnTo>
                  <a:lnTo>
                    <a:pt x="6069" y="0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8"/>
            <p:cNvSpPr/>
            <p:nvPr/>
          </p:nvSpPr>
          <p:spPr>
            <a:xfrm>
              <a:off x="1890227" y="3479742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fill="none" extrusionOk="0">
                  <a:moveTo>
                    <a:pt x="5293" y="0"/>
                  </a:moveTo>
                  <a:lnTo>
                    <a:pt x="5293" y="0"/>
                  </a:lnTo>
                  <a:lnTo>
                    <a:pt x="5482" y="0"/>
                  </a:lnTo>
                  <a:lnTo>
                    <a:pt x="5670" y="48"/>
                  </a:lnTo>
                  <a:lnTo>
                    <a:pt x="5858" y="95"/>
                  </a:lnTo>
                  <a:lnTo>
                    <a:pt x="6046" y="142"/>
                  </a:lnTo>
                  <a:lnTo>
                    <a:pt x="6211" y="236"/>
                  </a:lnTo>
                  <a:lnTo>
                    <a:pt x="6376" y="330"/>
                  </a:lnTo>
                  <a:lnTo>
                    <a:pt x="6517" y="447"/>
                  </a:lnTo>
                  <a:lnTo>
                    <a:pt x="6658" y="565"/>
                  </a:lnTo>
                  <a:lnTo>
                    <a:pt x="6799" y="706"/>
                  </a:lnTo>
                  <a:lnTo>
                    <a:pt x="6893" y="847"/>
                  </a:lnTo>
                  <a:lnTo>
                    <a:pt x="7011" y="1012"/>
                  </a:lnTo>
                  <a:lnTo>
                    <a:pt x="7081" y="1177"/>
                  </a:lnTo>
                  <a:lnTo>
                    <a:pt x="7152" y="1365"/>
                  </a:lnTo>
                  <a:lnTo>
                    <a:pt x="7199" y="1553"/>
                  </a:lnTo>
                  <a:lnTo>
                    <a:pt x="7222" y="1741"/>
                  </a:lnTo>
                  <a:lnTo>
                    <a:pt x="7246" y="1953"/>
                  </a:lnTo>
                  <a:lnTo>
                    <a:pt x="7246" y="1953"/>
                  </a:lnTo>
                  <a:lnTo>
                    <a:pt x="7222" y="2165"/>
                  </a:lnTo>
                  <a:lnTo>
                    <a:pt x="7199" y="2376"/>
                  </a:lnTo>
                  <a:lnTo>
                    <a:pt x="7128" y="2588"/>
                  </a:lnTo>
                  <a:lnTo>
                    <a:pt x="7058" y="2776"/>
                  </a:lnTo>
                  <a:lnTo>
                    <a:pt x="7317" y="2776"/>
                  </a:lnTo>
                  <a:lnTo>
                    <a:pt x="7317" y="2776"/>
                  </a:lnTo>
                  <a:lnTo>
                    <a:pt x="7481" y="2776"/>
                  </a:lnTo>
                  <a:lnTo>
                    <a:pt x="7622" y="2823"/>
                  </a:lnTo>
                  <a:lnTo>
                    <a:pt x="7740" y="2894"/>
                  </a:lnTo>
                  <a:lnTo>
                    <a:pt x="7858" y="2988"/>
                  </a:lnTo>
                  <a:lnTo>
                    <a:pt x="7928" y="3106"/>
                  </a:lnTo>
                  <a:lnTo>
                    <a:pt x="7999" y="3223"/>
                  </a:lnTo>
                  <a:lnTo>
                    <a:pt x="8046" y="3364"/>
                  </a:lnTo>
                  <a:lnTo>
                    <a:pt x="8069" y="3506"/>
                  </a:lnTo>
                  <a:lnTo>
                    <a:pt x="8069" y="3506"/>
                  </a:lnTo>
                  <a:lnTo>
                    <a:pt x="8046" y="3670"/>
                  </a:lnTo>
                  <a:lnTo>
                    <a:pt x="7999" y="3811"/>
                  </a:lnTo>
                  <a:lnTo>
                    <a:pt x="7928" y="3929"/>
                  </a:lnTo>
                  <a:lnTo>
                    <a:pt x="7858" y="4047"/>
                  </a:lnTo>
                  <a:lnTo>
                    <a:pt x="7740" y="4117"/>
                  </a:lnTo>
                  <a:lnTo>
                    <a:pt x="7622" y="4188"/>
                  </a:lnTo>
                  <a:lnTo>
                    <a:pt x="7481" y="4235"/>
                  </a:lnTo>
                  <a:lnTo>
                    <a:pt x="7317" y="4258"/>
                  </a:lnTo>
                  <a:lnTo>
                    <a:pt x="730" y="4258"/>
                  </a:lnTo>
                  <a:lnTo>
                    <a:pt x="730" y="4258"/>
                  </a:lnTo>
                  <a:lnTo>
                    <a:pt x="589" y="4235"/>
                  </a:lnTo>
                  <a:lnTo>
                    <a:pt x="447" y="4188"/>
                  </a:lnTo>
                  <a:lnTo>
                    <a:pt x="330" y="4117"/>
                  </a:lnTo>
                  <a:lnTo>
                    <a:pt x="212" y="4047"/>
                  </a:lnTo>
                  <a:lnTo>
                    <a:pt x="118" y="3929"/>
                  </a:lnTo>
                  <a:lnTo>
                    <a:pt x="47" y="3811"/>
                  </a:lnTo>
                  <a:lnTo>
                    <a:pt x="0" y="3670"/>
                  </a:lnTo>
                  <a:lnTo>
                    <a:pt x="0" y="3506"/>
                  </a:lnTo>
                  <a:lnTo>
                    <a:pt x="0" y="3506"/>
                  </a:lnTo>
                  <a:lnTo>
                    <a:pt x="0" y="3364"/>
                  </a:lnTo>
                  <a:lnTo>
                    <a:pt x="47" y="3223"/>
                  </a:lnTo>
                  <a:lnTo>
                    <a:pt x="118" y="3106"/>
                  </a:lnTo>
                  <a:lnTo>
                    <a:pt x="212" y="2988"/>
                  </a:lnTo>
                  <a:lnTo>
                    <a:pt x="330" y="2894"/>
                  </a:lnTo>
                  <a:lnTo>
                    <a:pt x="447" y="2823"/>
                  </a:lnTo>
                  <a:lnTo>
                    <a:pt x="589" y="2776"/>
                  </a:lnTo>
                  <a:lnTo>
                    <a:pt x="730" y="2776"/>
                  </a:lnTo>
                  <a:lnTo>
                    <a:pt x="965" y="2776"/>
                  </a:lnTo>
                  <a:lnTo>
                    <a:pt x="965" y="2776"/>
                  </a:lnTo>
                  <a:lnTo>
                    <a:pt x="918" y="2518"/>
                  </a:lnTo>
                  <a:lnTo>
                    <a:pt x="894" y="2259"/>
                  </a:lnTo>
                  <a:lnTo>
                    <a:pt x="894" y="2259"/>
                  </a:lnTo>
                  <a:lnTo>
                    <a:pt x="894" y="2094"/>
                  </a:lnTo>
                  <a:lnTo>
                    <a:pt x="918" y="1929"/>
                  </a:lnTo>
                  <a:lnTo>
                    <a:pt x="965" y="1765"/>
                  </a:lnTo>
                  <a:lnTo>
                    <a:pt x="1012" y="1600"/>
                  </a:lnTo>
                  <a:lnTo>
                    <a:pt x="1083" y="1459"/>
                  </a:lnTo>
                  <a:lnTo>
                    <a:pt x="1177" y="1318"/>
                  </a:lnTo>
                  <a:lnTo>
                    <a:pt x="1271" y="1200"/>
                  </a:lnTo>
                  <a:lnTo>
                    <a:pt x="1388" y="1083"/>
                  </a:lnTo>
                  <a:lnTo>
                    <a:pt x="1506" y="965"/>
                  </a:lnTo>
                  <a:lnTo>
                    <a:pt x="1624" y="871"/>
                  </a:lnTo>
                  <a:lnTo>
                    <a:pt x="1765" y="777"/>
                  </a:lnTo>
                  <a:lnTo>
                    <a:pt x="1906" y="706"/>
                  </a:lnTo>
                  <a:lnTo>
                    <a:pt x="2071" y="659"/>
                  </a:lnTo>
                  <a:lnTo>
                    <a:pt x="2235" y="612"/>
                  </a:lnTo>
                  <a:lnTo>
                    <a:pt x="2400" y="589"/>
                  </a:lnTo>
                  <a:lnTo>
                    <a:pt x="2565" y="589"/>
                  </a:lnTo>
                  <a:lnTo>
                    <a:pt x="2565" y="589"/>
                  </a:lnTo>
                  <a:lnTo>
                    <a:pt x="2847" y="612"/>
                  </a:lnTo>
                  <a:lnTo>
                    <a:pt x="3129" y="683"/>
                  </a:lnTo>
                  <a:lnTo>
                    <a:pt x="3388" y="800"/>
                  </a:lnTo>
                  <a:lnTo>
                    <a:pt x="3623" y="965"/>
                  </a:lnTo>
                  <a:lnTo>
                    <a:pt x="3623" y="965"/>
                  </a:lnTo>
                  <a:lnTo>
                    <a:pt x="3764" y="753"/>
                  </a:lnTo>
                  <a:lnTo>
                    <a:pt x="3929" y="565"/>
                  </a:lnTo>
                  <a:lnTo>
                    <a:pt x="4117" y="400"/>
                  </a:lnTo>
                  <a:lnTo>
                    <a:pt x="4305" y="259"/>
                  </a:lnTo>
                  <a:lnTo>
                    <a:pt x="4541" y="142"/>
                  </a:lnTo>
                  <a:lnTo>
                    <a:pt x="4776" y="71"/>
                  </a:lnTo>
                  <a:lnTo>
                    <a:pt x="5035" y="24"/>
                  </a:lnTo>
                  <a:lnTo>
                    <a:pt x="529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8"/>
            <p:cNvSpPr/>
            <p:nvPr/>
          </p:nvSpPr>
          <p:spPr>
            <a:xfrm>
              <a:off x="1863856" y="3453371"/>
              <a:ext cx="326222" cy="196705"/>
            </a:xfrm>
            <a:custGeom>
              <a:avLst/>
              <a:gdLst/>
              <a:ahLst/>
              <a:cxnLst/>
              <a:rect l="l" t="t" r="r" b="b"/>
              <a:pathLst>
                <a:path w="9599" h="5788" fill="none" extrusionOk="0">
                  <a:moveTo>
                    <a:pt x="6069" y="0"/>
                  </a:moveTo>
                  <a:lnTo>
                    <a:pt x="6069" y="0"/>
                  </a:lnTo>
                  <a:lnTo>
                    <a:pt x="5811" y="24"/>
                  </a:lnTo>
                  <a:lnTo>
                    <a:pt x="5552" y="71"/>
                  </a:lnTo>
                  <a:lnTo>
                    <a:pt x="5293" y="118"/>
                  </a:lnTo>
                  <a:lnTo>
                    <a:pt x="5058" y="212"/>
                  </a:lnTo>
                  <a:lnTo>
                    <a:pt x="4823" y="306"/>
                  </a:lnTo>
                  <a:lnTo>
                    <a:pt x="4611" y="447"/>
                  </a:lnTo>
                  <a:lnTo>
                    <a:pt x="4399" y="588"/>
                  </a:lnTo>
                  <a:lnTo>
                    <a:pt x="4211" y="753"/>
                  </a:lnTo>
                  <a:lnTo>
                    <a:pt x="4211" y="753"/>
                  </a:lnTo>
                  <a:lnTo>
                    <a:pt x="3999" y="682"/>
                  </a:lnTo>
                  <a:lnTo>
                    <a:pt x="3788" y="635"/>
                  </a:lnTo>
                  <a:lnTo>
                    <a:pt x="3552" y="612"/>
                  </a:lnTo>
                  <a:lnTo>
                    <a:pt x="3341" y="588"/>
                  </a:lnTo>
                  <a:lnTo>
                    <a:pt x="3341" y="588"/>
                  </a:lnTo>
                  <a:lnTo>
                    <a:pt x="3105" y="612"/>
                  </a:lnTo>
                  <a:lnTo>
                    <a:pt x="2870" y="635"/>
                  </a:lnTo>
                  <a:lnTo>
                    <a:pt x="2635" y="706"/>
                  </a:lnTo>
                  <a:lnTo>
                    <a:pt x="2423" y="776"/>
                  </a:lnTo>
                  <a:lnTo>
                    <a:pt x="2211" y="871"/>
                  </a:lnTo>
                  <a:lnTo>
                    <a:pt x="2023" y="988"/>
                  </a:lnTo>
                  <a:lnTo>
                    <a:pt x="1835" y="1129"/>
                  </a:lnTo>
                  <a:lnTo>
                    <a:pt x="1670" y="1270"/>
                  </a:lnTo>
                  <a:lnTo>
                    <a:pt x="1506" y="1435"/>
                  </a:lnTo>
                  <a:lnTo>
                    <a:pt x="1365" y="1623"/>
                  </a:lnTo>
                  <a:lnTo>
                    <a:pt x="1247" y="1812"/>
                  </a:lnTo>
                  <a:lnTo>
                    <a:pt x="1129" y="2000"/>
                  </a:lnTo>
                  <a:lnTo>
                    <a:pt x="1035" y="2211"/>
                  </a:lnTo>
                  <a:lnTo>
                    <a:pt x="988" y="2447"/>
                  </a:lnTo>
                  <a:lnTo>
                    <a:pt x="941" y="2682"/>
                  </a:lnTo>
                  <a:lnTo>
                    <a:pt x="918" y="2917"/>
                  </a:lnTo>
                  <a:lnTo>
                    <a:pt x="918" y="2917"/>
                  </a:lnTo>
                  <a:lnTo>
                    <a:pt x="729" y="3011"/>
                  </a:lnTo>
                  <a:lnTo>
                    <a:pt x="541" y="3129"/>
                  </a:lnTo>
                  <a:lnTo>
                    <a:pt x="400" y="3294"/>
                  </a:lnTo>
                  <a:lnTo>
                    <a:pt x="259" y="3458"/>
                  </a:lnTo>
                  <a:lnTo>
                    <a:pt x="141" y="3646"/>
                  </a:lnTo>
                  <a:lnTo>
                    <a:pt x="71" y="3835"/>
                  </a:lnTo>
                  <a:lnTo>
                    <a:pt x="24" y="4070"/>
                  </a:lnTo>
                  <a:lnTo>
                    <a:pt x="0" y="4282"/>
                  </a:lnTo>
                  <a:lnTo>
                    <a:pt x="0" y="4282"/>
                  </a:lnTo>
                  <a:lnTo>
                    <a:pt x="24" y="4446"/>
                  </a:lnTo>
                  <a:lnTo>
                    <a:pt x="47" y="4587"/>
                  </a:lnTo>
                  <a:lnTo>
                    <a:pt x="71" y="4729"/>
                  </a:lnTo>
                  <a:lnTo>
                    <a:pt x="118" y="4870"/>
                  </a:lnTo>
                  <a:lnTo>
                    <a:pt x="188" y="5011"/>
                  </a:lnTo>
                  <a:lnTo>
                    <a:pt x="259" y="5128"/>
                  </a:lnTo>
                  <a:lnTo>
                    <a:pt x="447" y="5340"/>
                  </a:lnTo>
                  <a:lnTo>
                    <a:pt x="659" y="5528"/>
                  </a:lnTo>
                  <a:lnTo>
                    <a:pt x="800" y="5599"/>
                  </a:lnTo>
                  <a:lnTo>
                    <a:pt x="918" y="5670"/>
                  </a:lnTo>
                  <a:lnTo>
                    <a:pt x="1059" y="5717"/>
                  </a:lnTo>
                  <a:lnTo>
                    <a:pt x="1200" y="5764"/>
                  </a:lnTo>
                  <a:lnTo>
                    <a:pt x="1365" y="5787"/>
                  </a:lnTo>
                  <a:lnTo>
                    <a:pt x="1506" y="5787"/>
                  </a:lnTo>
                  <a:lnTo>
                    <a:pt x="8093" y="5787"/>
                  </a:lnTo>
                  <a:lnTo>
                    <a:pt x="8093" y="5787"/>
                  </a:lnTo>
                  <a:lnTo>
                    <a:pt x="8257" y="5787"/>
                  </a:lnTo>
                  <a:lnTo>
                    <a:pt x="8398" y="5764"/>
                  </a:lnTo>
                  <a:lnTo>
                    <a:pt x="8539" y="5717"/>
                  </a:lnTo>
                  <a:lnTo>
                    <a:pt x="8681" y="5670"/>
                  </a:lnTo>
                  <a:lnTo>
                    <a:pt x="8822" y="5599"/>
                  </a:lnTo>
                  <a:lnTo>
                    <a:pt x="8939" y="5528"/>
                  </a:lnTo>
                  <a:lnTo>
                    <a:pt x="9151" y="5340"/>
                  </a:lnTo>
                  <a:lnTo>
                    <a:pt x="9339" y="5128"/>
                  </a:lnTo>
                  <a:lnTo>
                    <a:pt x="9410" y="5011"/>
                  </a:lnTo>
                  <a:lnTo>
                    <a:pt x="9480" y="4870"/>
                  </a:lnTo>
                  <a:lnTo>
                    <a:pt x="9527" y="4729"/>
                  </a:lnTo>
                  <a:lnTo>
                    <a:pt x="9575" y="4587"/>
                  </a:lnTo>
                  <a:lnTo>
                    <a:pt x="9598" y="4446"/>
                  </a:lnTo>
                  <a:lnTo>
                    <a:pt x="9598" y="4282"/>
                  </a:lnTo>
                  <a:lnTo>
                    <a:pt x="9598" y="4282"/>
                  </a:lnTo>
                  <a:lnTo>
                    <a:pt x="9575" y="4070"/>
                  </a:lnTo>
                  <a:lnTo>
                    <a:pt x="9551" y="3858"/>
                  </a:lnTo>
                  <a:lnTo>
                    <a:pt x="9457" y="3670"/>
                  </a:lnTo>
                  <a:lnTo>
                    <a:pt x="9363" y="3482"/>
                  </a:lnTo>
                  <a:lnTo>
                    <a:pt x="9245" y="3317"/>
                  </a:lnTo>
                  <a:lnTo>
                    <a:pt x="9104" y="3176"/>
                  </a:lnTo>
                  <a:lnTo>
                    <a:pt x="8939" y="3035"/>
                  </a:lnTo>
                  <a:lnTo>
                    <a:pt x="8775" y="2941"/>
                  </a:lnTo>
                  <a:lnTo>
                    <a:pt x="8775" y="2941"/>
                  </a:lnTo>
                  <a:lnTo>
                    <a:pt x="8775" y="2729"/>
                  </a:lnTo>
                  <a:lnTo>
                    <a:pt x="8775" y="2729"/>
                  </a:lnTo>
                  <a:lnTo>
                    <a:pt x="8751" y="2447"/>
                  </a:lnTo>
                  <a:lnTo>
                    <a:pt x="8728" y="2164"/>
                  </a:lnTo>
                  <a:lnTo>
                    <a:pt x="8657" y="1906"/>
                  </a:lnTo>
                  <a:lnTo>
                    <a:pt x="8563" y="1670"/>
                  </a:lnTo>
                  <a:lnTo>
                    <a:pt x="8445" y="1435"/>
                  </a:lnTo>
                  <a:lnTo>
                    <a:pt x="8304" y="1200"/>
                  </a:lnTo>
                  <a:lnTo>
                    <a:pt x="8163" y="988"/>
                  </a:lnTo>
                  <a:lnTo>
                    <a:pt x="7975" y="800"/>
                  </a:lnTo>
                  <a:lnTo>
                    <a:pt x="7787" y="635"/>
                  </a:lnTo>
                  <a:lnTo>
                    <a:pt x="7575" y="471"/>
                  </a:lnTo>
                  <a:lnTo>
                    <a:pt x="7363" y="330"/>
                  </a:lnTo>
                  <a:lnTo>
                    <a:pt x="7128" y="235"/>
                  </a:lnTo>
                  <a:lnTo>
                    <a:pt x="6869" y="141"/>
                  </a:lnTo>
                  <a:lnTo>
                    <a:pt x="6610" y="71"/>
                  </a:lnTo>
                  <a:lnTo>
                    <a:pt x="6352" y="24"/>
                  </a:lnTo>
                  <a:lnTo>
                    <a:pt x="6069" y="0"/>
                  </a:lnTo>
                  <a:lnTo>
                    <a:pt x="606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" name="Google Shape;90;p8"/>
          <p:cNvGrpSpPr/>
          <p:nvPr/>
        </p:nvGrpSpPr>
        <p:grpSpPr>
          <a:xfrm>
            <a:off x="781265" y="3201627"/>
            <a:ext cx="440778" cy="264751"/>
            <a:chOff x="235385" y="3771527"/>
            <a:chExt cx="326188" cy="195924"/>
          </a:xfrm>
        </p:grpSpPr>
        <p:sp>
          <p:nvSpPr>
            <p:cNvPr id="91" name="Google Shape;91;p8"/>
            <p:cNvSpPr/>
            <p:nvPr/>
          </p:nvSpPr>
          <p:spPr>
            <a:xfrm>
              <a:off x="261756" y="3797117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extrusionOk="0">
                  <a:moveTo>
                    <a:pt x="5293" y="1"/>
                  </a:moveTo>
                  <a:lnTo>
                    <a:pt x="5035" y="24"/>
                  </a:lnTo>
                  <a:lnTo>
                    <a:pt x="4776" y="71"/>
                  </a:lnTo>
                  <a:lnTo>
                    <a:pt x="4541" y="165"/>
                  </a:lnTo>
                  <a:lnTo>
                    <a:pt x="4305" y="259"/>
                  </a:lnTo>
                  <a:lnTo>
                    <a:pt x="4117" y="401"/>
                  </a:lnTo>
                  <a:lnTo>
                    <a:pt x="3929" y="565"/>
                  </a:lnTo>
                  <a:lnTo>
                    <a:pt x="3764" y="753"/>
                  </a:lnTo>
                  <a:lnTo>
                    <a:pt x="3623" y="965"/>
                  </a:lnTo>
                  <a:lnTo>
                    <a:pt x="3388" y="800"/>
                  </a:lnTo>
                  <a:lnTo>
                    <a:pt x="3129" y="683"/>
                  </a:lnTo>
                  <a:lnTo>
                    <a:pt x="2870" y="612"/>
                  </a:lnTo>
                  <a:lnTo>
                    <a:pt x="2565" y="589"/>
                  </a:lnTo>
                  <a:lnTo>
                    <a:pt x="2400" y="589"/>
                  </a:lnTo>
                  <a:lnTo>
                    <a:pt x="2235" y="612"/>
                  </a:lnTo>
                  <a:lnTo>
                    <a:pt x="2071" y="659"/>
                  </a:lnTo>
                  <a:lnTo>
                    <a:pt x="1906" y="730"/>
                  </a:lnTo>
                  <a:lnTo>
                    <a:pt x="1765" y="800"/>
                  </a:lnTo>
                  <a:lnTo>
                    <a:pt x="1624" y="871"/>
                  </a:lnTo>
                  <a:lnTo>
                    <a:pt x="1506" y="965"/>
                  </a:lnTo>
                  <a:lnTo>
                    <a:pt x="1388" y="1083"/>
                  </a:lnTo>
                  <a:lnTo>
                    <a:pt x="1271" y="1200"/>
                  </a:lnTo>
                  <a:lnTo>
                    <a:pt x="1177" y="1318"/>
                  </a:lnTo>
                  <a:lnTo>
                    <a:pt x="1106" y="1459"/>
                  </a:lnTo>
                  <a:lnTo>
                    <a:pt x="1035" y="1624"/>
                  </a:lnTo>
                  <a:lnTo>
                    <a:pt x="965" y="1765"/>
                  </a:lnTo>
                  <a:lnTo>
                    <a:pt x="918" y="1930"/>
                  </a:lnTo>
                  <a:lnTo>
                    <a:pt x="894" y="2094"/>
                  </a:lnTo>
                  <a:lnTo>
                    <a:pt x="894" y="2259"/>
                  </a:lnTo>
                  <a:lnTo>
                    <a:pt x="918" y="2518"/>
                  </a:lnTo>
                  <a:lnTo>
                    <a:pt x="965" y="2776"/>
                  </a:lnTo>
                  <a:lnTo>
                    <a:pt x="730" y="2776"/>
                  </a:lnTo>
                  <a:lnTo>
                    <a:pt x="588" y="2800"/>
                  </a:lnTo>
                  <a:lnTo>
                    <a:pt x="447" y="2824"/>
                  </a:lnTo>
                  <a:lnTo>
                    <a:pt x="330" y="2894"/>
                  </a:lnTo>
                  <a:lnTo>
                    <a:pt x="212" y="2988"/>
                  </a:lnTo>
                  <a:lnTo>
                    <a:pt x="118" y="3106"/>
                  </a:lnTo>
                  <a:lnTo>
                    <a:pt x="47" y="3223"/>
                  </a:lnTo>
                  <a:lnTo>
                    <a:pt x="0" y="3365"/>
                  </a:lnTo>
                  <a:lnTo>
                    <a:pt x="0" y="3529"/>
                  </a:lnTo>
                  <a:lnTo>
                    <a:pt x="0" y="3670"/>
                  </a:lnTo>
                  <a:lnTo>
                    <a:pt x="47" y="3812"/>
                  </a:lnTo>
                  <a:lnTo>
                    <a:pt x="118" y="3929"/>
                  </a:lnTo>
                  <a:lnTo>
                    <a:pt x="212" y="4047"/>
                  </a:lnTo>
                  <a:lnTo>
                    <a:pt x="330" y="4141"/>
                  </a:lnTo>
                  <a:lnTo>
                    <a:pt x="447" y="4211"/>
                  </a:lnTo>
                  <a:lnTo>
                    <a:pt x="588" y="4235"/>
                  </a:lnTo>
                  <a:lnTo>
                    <a:pt x="730" y="4259"/>
                  </a:lnTo>
                  <a:lnTo>
                    <a:pt x="7316" y="4259"/>
                  </a:lnTo>
                  <a:lnTo>
                    <a:pt x="7481" y="4235"/>
                  </a:lnTo>
                  <a:lnTo>
                    <a:pt x="7622" y="4211"/>
                  </a:lnTo>
                  <a:lnTo>
                    <a:pt x="7740" y="4141"/>
                  </a:lnTo>
                  <a:lnTo>
                    <a:pt x="7858" y="4047"/>
                  </a:lnTo>
                  <a:lnTo>
                    <a:pt x="7928" y="3929"/>
                  </a:lnTo>
                  <a:lnTo>
                    <a:pt x="7999" y="3812"/>
                  </a:lnTo>
                  <a:lnTo>
                    <a:pt x="8046" y="3670"/>
                  </a:lnTo>
                  <a:lnTo>
                    <a:pt x="8069" y="3529"/>
                  </a:lnTo>
                  <a:lnTo>
                    <a:pt x="8046" y="3365"/>
                  </a:lnTo>
                  <a:lnTo>
                    <a:pt x="7999" y="3223"/>
                  </a:lnTo>
                  <a:lnTo>
                    <a:pt x="7928" y="3106"/>
                  </a:lnTo>
                  <a:lnTo>
                    <a:pt x="7858" y="2988"/>
                  </a:lnTo>
                  <a:lnTo>
                    <a:pt x="7740" y="2894"/>
                  </a:lnTo>
                  <a:lnTo>
                    <a:pt x="7622" y="2824"/>
                  </a:lnTo>
                  <a:lnTo>
                    <a:pt x="7481" y="2800"/>
                  </a:lnTo>
                  <a:lnTo>
                    <a:pt x="7316" y="2776"/>
                  </a:lnTo>
                  <a:lnTo>
                    <a:pt x="7058" y="2776"/>
                  </a:lnTo>
                  <a:lnTo>
                    <a:pt x="7128" y="2588"/>
                  </a:lnTo>
                  <a:lnTo>
                    <a:pt x="7199" y="2377"/>
                  </a:lnTo>
                  <a:lnTo>
                    <a:pt x="7222" y="2165"/>
                  </a:lnTo>
                  <a:lnTo>
                    <a:pt x="7246" y="1953"/>
                  </a:lnTo>
                  <a:lnTo>
                    <a:pt x="7222" y="1741"/>
                  </a:lnTo>
                  <a:lnTo>
                    <a:pt x="7199" y="1553"/>
                  </a:lnTo>
                  <a:lnTo>
                    <a:pt x="7152" y="1365"/>
                  </a:lnTo>
                  <a:lnTo>
                    <a:pt x="7081" y="1200"/>
                  </a:lnTo>
                  <a:lnTo>
                    <a:pt x="7011" y="1012"/>
                  </a:lnTo>
                  <a:lnTo>
                    <a:pt x="6917" y="871"/>
                  </a:lnTo>
                  <a:lnTo>
                    <a:pt x="6799" y="706"/>
                  </a:lnTo>
                  <a:lnTo>
                    <a:pt x="6658" y="565"/>
                  </a:lnTo>
                  <a:lnTo>
                    <a:pt x="6540" y="448"/>
                  </a:lnTo>
                  <a:lnTo>
                    <a:pt x="6375" y="330"/>
                  </a:lnTo>
                  <a:lnTo>
                    <a:pt x="6211" y="236"/>
                  </a:lnTo>
                  <a:lnTo>
                    <a:pt x="6046" y="165"/>
                  </a:lnTo>
                  <a:lnTo>
                    <a:pt x="5858" y="95"/>
                  </a:lnTo>
                  <a:lnTo>
                    <a:pt x="5693" y="48"/>
                  </a:lnTo>
                  <a:lnTo>
                    <a:pt x="5482" y="24"/>
                  </a:lnTo>
                  <a:lnTo>
                    <a:pt x="52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8"/>
            <p:cNvSpPr/>
            <p:nvPr/>
          </p:nvSpPr>
          <p:spPr>
            <a:xfrm>
              <a:off x="261756" y="3901855"/>
              <a:ext cx="274259" cy="40000"/>
            </a:xfrm>
            <a:custGeom>
              <a:avLst/>
              <a:gdLst/>
              <a:ahLst/>
              <a:cxnLst/>
              <a:rect l="l" t="t" r="r" b="b"/>
              <a:pathLst>
                <a:path w="8070" h="1177" extrusionOk="0">
                  <a:moveTo>
                    <a:pt x="142" y="0"/>
                  </a:moveTo>
                  <a:lnTo>
                    <a:pt x="71" y="94"/>
                  </a:lnTo>
                  <a:lnTo>
                    <a:pt x="24" y="212"/>
                  </a:lnTo>
                  <a:lnTo>
                    <a:pt x="0" y="306"/>
                  </a:lnTo>
                  <a:lnTo>
                    <a:pt x="0" y="447"/>
                  </a:lnTo>
                  <a:lnTo>
                    <a:pt x="0" y="588"/>
                  </a:lnTo>
                  <a:lnTo>
                    <a:pt x="47" y="730"/>
                  </a:lnTo>
                  <a:lnTo>
                    <a:pt x="118" y="847"/>
                  </a:lnTo>
                  <a:lnTo>
                    <a:pt x="212" y="965"/>
                  </a:lnTo>
                  <a:lnTo>
                    <a:pt x="330" y="1059"/>
                  </a:lnTo>
                  <a:lnTo>
                    <a:pt x="447" y="1129"/>
                  </a:lnTo>
                  <a:lnTo>
                    <a:pt x="588" y="1153"/>
                  </a:lnTo>
                  <a:lnTo>
                    <a:pt x="730" y="1177"/>
                  </a:lnTo>
                  <a:lnTo>
                    <a:pt x="7316" y="1177"/>
                  </a:lnTo>
                  <a:lnTo>
                    <a:pt x="7481" y="1153"/>
                  </a:lnTo>
                  <a:lnTo>
                    <a:pt x="7622" y="1129"/>
                  </a:lnTo>
                  <a:lnTo>
                    <a:pt x="7740" y="1059"/>
                  </a:lnTo>
                  <a:lnTo>
                    <a:pt x="7858" y="965"/>
                  </a:lnTo>
                  <a:lnTo>
                    <a:pt x="7928" y="847"/>
                  </a:lnTo>
                  <a:lnTo>
                    <a:pt x="7999" y="730"/>
                  </a:lnTo>
                  <a:lnTo>
                    <a:pt x="8046" y="588"/>
                  </a:lnTo>
                  <a:lnTo>
                    <a:pt x="8069" y="447"/>
                  </a:lnTo>
                  <a:lnTo>
                    <a:pt x="8046" y="306"/>
                  </a:lnTo>
                  <a:lnTo>
                    <a:pt x="8022" y="212"/>
                  </a:lnTo>
                  <a:lnTo>
                    <a:pt x="7975" y="94"/>
                  </a:lnTo>
                  <a:lnTo>
                    <a:pt x="7928" y="0"/>
                  </a:lnTo>
                  <a:lnTo>
                    <a:pt x="7810" y="118"/>
                  </a:lnTo>
                  <a:lnTo>
                    <a:pt x="7669" y="212"/>
                  </a:lnTo>
                  <a:lnTo>
                    <a:pt x="7505" y="283"/>
                  </a:lnTo>
                  <a:lnTo>
                    <a:pt x="7316" y="306"/>
                  </a:lnTo>
                  <a:lnTo>
                    <a:pt x="730" y="306"/>
                  </a:lnTo>
                  <a:lnTo>
                    <a:pt x="565" y="283"/>
                  </a:lnTo>
                  <a:lnTo>
                    <a:pt x="400" y="212"/>
                  </a:lnTo>
                  <a:lnTo>
                    <a:pt x="259" y="118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8"/>
            <p:cNvSpPr/>
            <p:nvPr/>
          </p:nvSpPr>
          <p:spPr>
            <a:xfrm>
              <a:off x="235385" y="3771527"/>
              <a:ext cx="326188" cy="195924"/>
            </a:xfrm>
            <a:custGeom>
              <a:avLst/>
              <a:gdLst/>
              <a:ahLst/>
              <a:cxnLst/>
              <a:rect l="l" t="t" r="r" b="b"/>
              <a:pathLst>
                <a:path w="9598" h="5765" extrusionOk="0">
                  <a:moveTo>
                    <a:pt x="6069" y="754"/>
                  </a:moveTo>
                  <a:lnTo>
                    <a:pt x="6258" y="777"/>
                  </a:lnTo>
                  <a:lnTo>
                    <a:pt x="6469" y="801"/>
                  </a:lnTo>
                  <a:lnTo>
                    <a:pt x="6634" y="848"/>
                  </a:lnTo>
                  <a:lnTo>
                    <a:pt x="6822" y="918"/>
                  </a:lnTo>
                  <a:lnTo>
                    <a:pt x="6987" y="989"/>
                  </a:lnTo>
                  <a:lnTo>
                    <a:pt x="7151" y="1083"/>
                  </a:lnTo>
                  <a:lnTo>
                    <a:pt x="7316" y="1201"/>
                  </a:lnTo>
                  <a:lnTo>
                    <a:pt x="7434" y="1318"/>
                  </a:lnTo>
                  <a:lnTo>
                    <a:pt x="7575" y="1459"/>
                  </a:lnTo>
                  <a:lnTo>
                    <a:pt x="7693" y="1624"/>
                  </a:lnTo>
                  <a:lnTo>
                    <a:pt x="7787" y="1765"/>
                  </a:lnTo>
                  <a:lnTo>
                    <a:pt x="7857" y="1953"/>
                  </a:lnTo>
                  <a:lnTo>
                    <a:pt x="7928" y="2118"/>
                  </a:lnTo>
                  <a:lnTo>
                    <a:pt x="7975" y="2306"/>
                  </a:lnTo>
                  <a:lnTo>
                    <a:pt x="7998" y="2494"/>
                  </a:lnTo>
                  <a:lnTo>
                    <a:pt x="8022" y="2706"/>
                  </a:lnTo>
                  <a:lnTo>
                    <a:pt x="7998" y="2918"/>
                  </a:lnTo>
                  <a:lnTo>
                    <a:pt x="7975" y="3130"/>
                  </a:lnTo>
                  <a:lnTo>
                    <a:pt x="7904" y="3341"/>
                  </a:lnTo>
                  <a:lnTo>
                    <a:pt x="7834" y="3529"/>
                  </a:lnTo>
                  <a:lnTo>
                    <a:pt x="8092" y="3529"/>
                  </a:lnTo>
                  <a:lnTo>
                    <a:pt x="8257" y="3553"/>
                  </a:lnTo>
                  <a:lnTo>
                    <a:pt x="8398" y="3577"/>
                  </a:lnTo>
                  <a:lnTo>
                    <a:pt x="8516" y="3647"/>
                  </a:lnTo>
                  <a:lnTo>
                    <a:pt x="8634" y="3741"/>
                  </a:lnTo>
                  <a:lnTo>
                    <a:pt x="8704" y="3859"/>
                  </a:lnTo>
                  <a:lnTo>
                    <a:pt x="8775" y="3976"/>
                  </a:lnTo>
                  <a:lnTo>
                    <a:pt x="8822" y="4118"/>
                  </a:lnTo>
                  <a:lnTo>
                    <a:pt x="8845" y="4282"/>
                  </a:lnTo>
                  <a:lnTo>
                    <a:pt x="8822" y="4423"/>
                  </a:lnTo>
                  <a:lnTo>
                    <a:pt x="8775" y="4565"/>
                  </a:lnTo>
                  <a:lnTo>
                    <a:pt x="8704" y="4682"/>
                  </a:lnTo>
                  <a:lnTo>
                    <a:pt x="8634" y="4800"/>
                  </a:lnTo>
                  <a:lnTo>
                    <a:pt x="8516" y="4894"/>
                  </a:lnTo>
                  <a:lnTo>
                    <a:pt x="8398" y="4964"/>
                  </a:lnTo>
                  <a:lnTo>
                    <a:pt x="8257" y="4988"/>
                  </a:lnTo>
                  <a:lnTo>
                    <a:pt x="8092" y="5012"/>
                  </a:lnTo>
                  <a:lnTo>
                    <a:pt x="1506" y="5012"/>
                  </a:lnTo>
                  <a:lnTo>
                    <a:pt x="1364" y="4988"/>
                  </a:lnTo>
                  <a:lnTo>
                    <a:pt x="1223" y="4964"/>
                  </a:lnTo>
                  <a:lnTo>
                    <a:pt x="1106" y="4894"/>
                  </a:lnTo>
                  <a:lnTo>
                    <a:pt x="988" y="4800"/>
                  </a:lnTo>
                  <a:lnTo>
                    <a:pt x="894" y="4682"/>
                  </a:lnTo>
                  <a:lnTo>
                    <a:pt x="823" y="4565"/>
                  </a:lnTo>
                  <a:lnTo>
                    <a:pt x="776" y="4423"/>
                  </a:lnTo>
                  <a:lnTo>
                    <a:pt x="776" y="4282"/>
                  </a:lnTo>
                  <a:lnTo>
                    <a:pt x="776" y="4118"/>
                  </a:lnTo>
                  <a:lnTo>
                    <a:pt x="823" y="3976"/>
                  </a:lnTo>
                  <a:lnTo>
                    <a:pt x="894" y="3859"/>
                  </a:lnTo>
                  <a:lnTo>
                    <a:pt x="988" y="3741"/>
                  </a:lnTo>
                  <a:lnTo>
                    <a:pt x="1106" y="3647"/>
                  </a:lnTo>
                  <a:lnTo>
                    <a:pt x="1223" y="3577"/>
                  </a:lnTo>
                  <a:lnTo>
                    <a:pt x="1364" y="3553"/>
                  </a:lnTo>
                  <a:lnTo>
                    <a:pt x="1506" y="3529"/>
                  </a:lnTo>
                  <a:lnTo>
                    <a:pt x="1741" y="3529"/>
                  </a:lnTo>
                  <a:lnTo>
                    <a:pt x="1694" y="3271"/>
                  </a:lnTo>
                  <a:lnTo>
                    <a:pt x="1670" y="3012"/>
                  </a:lnTo>
                  <a:lnTo>
                    <a:pt x="1670" y="2847"/>
                  </a:lnTo>
                  <a:lnTo>
                    <a:pt x="1694" y="2683"/>
                  </a:lnTo>
                  <a:lnTo>
                    <a:pt x="1741" y="2518"/>
                  </a:lnTo>
                  <a:lnTo>
                    <a:pt x="1811" y="2377"/>
                  </a:lnTo>
                  <a:lnTo>
                    <a:pt x="1882" y="2212"/>
                  </a:lnTo>
                  <a:lnTo>
                    <a:pt x="1953" y="2071"/>
                  </a:lnTo>
                  <a:lnTo>
                    <a:pt x="2047" y="1953"/>
                  </a:lnTo>
                  <a:lnTo>
                    <a:pt x="2164" y="1836"/>
                  </a:lnTo>
                  <a:lnTo>
                    <a:pt x="2282" y="1718"/>
                  </a:lnTo>
                  <a:lnTo>
                    <a:pt x="2400" y="1624"/>
                  </a:lnTo>
                  <a:lnTo>
                    <a:pt x="2541" y="1553"/>
                  </a:lnTo>
                  <a:lnTo>
                    <a:pt x="2682" y="1483"/>
                  </a:lnTo>
                  <a:lnTo>
                    <a:pt x="2847" y="1412"/>
                  </a:lnTo>
                  <a:lnTo>
                    <a:pt x="3011" y="1365"/>
                  </a:lnTo>
                  <a:lnTo>
                    <a:pt x="3176" y="1342"/>
                  </a:lnTo>
                  <a:lnTo>
                    <a:pt x="3341" y="1342"/>
                  </a:lnTo>
                  <a:lnTo>
                    <a:pt x="3646" y="1365"/>
                  </a:lnTo>
                  <a:lnTo>
                    <a:pt x="3905" y="1436"/>
                  </a:lnTo>
                  <a:lnTo>
                    <a:pt x="4164" y="1553"/>
                  </a:lnTo>
                  <a:lnTo>
                    <a:pt x="4399" y="1718"/>
                  </a:lnTo>
                  <a:lnTo>
                    <a:pt x="4540" y="1506"/>
                  </a:lnTo>
                  <a:lnTo>
                    <a:pt x="4705" y="1318"/>
                  </a:lnTo>
                  <a:lnTo>
                    <a:pt x="4893" y="1154"/>
                  </a:lnTo>
                  <a:lnTo>
                    <a:pt x="5081" y="1012"/>
                  </a:lnTo>
                  <a:lnTo>
                    <a:pt x="5317" y="918"/>
                  </a:lnTo>
                  <a:lnTo>
                    <a:pt x="5552" y="824"/>
                  </a:lnTo>
                  <a:lnTo>
                    <a:pt x="5811" y="777"/>
                  </a:lnTo>
                  <a:lnTo>
                    <a:pt x="6069" y="754"/>
                  </a:lnTo>
                  <a:close/>
                  <a:moveTo>
                    <a:pt x="5811" y="1"/>
                  </a:moveTo>
                  <a:lnTo>
                    <a:pt x="5552" y="48"/>
                  </a:lnTo>
                  <a:lnTo>
                    <a:pt x="5293" y="95"/>
                  </a:lnTo>
                  <a:lnTo>
                    <a:pt x="5058" y="189"/>
                  </a:lnTo>
                  <a:lnTo>
                    <a:pt x="4823" y="307"/>
                  </a:lnTo>
                  <a:lnTo>
                    <a:pt x="4611" y="424"/>
                  </a:lnTo>
                  <a:lnTo>
                    <a:pt x="4399" y="565"/>
                  </a:lnTo>
                  <a:lnTo>
                    <a:pt x="4211" y="730"/>
                  </a:lnTo>
                  <a:lnTo>
                    <a:pt x="3999" y="660"/>
                  </a:lnTo>
                  <a:lnTo>
                    <a:pt x="3788" y="612"/>
                  </a:lnTo>
                  <a:lnTo>
                    <a:pt x="3576" y="589"/>
                  </a:lnTo>
                  <a:lnTo>
                    <a:pt x="3105" y="589"/>
                  </a:lnTo>
                  <a:lnTo>
                    <a:pt x="2870" y="636"/>
                  </a:lnTo>
                  <a:lnTo>
                    <a:pt x="2635" y="683"/>
                  </a:lnTo>
                  <a:lnTo>
                    <a:pt x="2423" y="754"/>
                  </a:lnTo>
                  <a:lnTo>
                    <a:pt x="2211" y="848"/>
                  </a:lnTo>
                  <a:lnTo>
                    <a:pt x="2023" y="965"/>
                  </a:lnTo>
                  <a:lnTo>
                    <a:pt x="1835" y="1106"/>
                  </a:lnTo>
                  <a:lnTo>
                    <a:pt x="1670" y="1248"/>
                  </a:lnTo>
                  <a:lnTo>
                    <a:pt x="1506" y="1412"/>
                  </a:lnTo>
                  <a:lnTo>
                    <a:pt x="1364" y="1600"/>
                  </a:lnTo>
                  <a:lnTo>
                    <a:pt x="1247" y="1789"/>
                  </a:lnTo>
                  <a:lnTo>
                    <a:pt x="1129" y="2000"/>
                  </a:lnTo>
                  <a:lnTo>
                    <a:pt x="1059" y="2212"/>
                  </a:lnTo>
                  <a:lnTo>
                    <a:pt x="988" y="2424"/>
                  </a:lnTo>
                  <a:lnTo>
                    <a:pt x="941" y="2659"/>
                  </a:lnTo>
                  <a:lnTo>
                    <a:pt x="918" y="2894"/>
                  </a:lnTo>
                  <a:lnTo>
                    <a:pt x="729" y="2988"/>
                  </a:lnTo>
                  <a:lnTo>
                    <a:pt x="541" y="3130"/>
                  </a:lnTo>
                  <a:lnTo>
                    <a:pt x="400" y="3271"/>
                  </a:lnTo>
                  <a:lnTo>
                    <a:pt x="259" y="3435"/>
                  </a:lnTo>
                  <a:lnTo>
                    <a:pt x="165" y="3624"/>
                  </a:lnTo>
                  <a:lnTo>
                    <a:pt x="71" y="3835"/>
                  </a:lnTo>
                  <a:lnTo>
                    <a:pt x="24" y="4047"/>
                  </a:lnTo>
                  <a:lnTo>
                    <a:pt x="0" y="4282"/>
                  </a:lnTo>
                  <a:lnTo>
                    <a:pt x="24" y="4423"/>
                  </a:lnTo>
                  <a:lnTo>
                    <a:pt x="47" y="4565"/>
                  </a:lnTo>
                  <a:lnTo>
                    <a:pt x="71" y="4729"/>
                  </a:lnTo>
                  <a:lnTo>
                    <a:pt x="118" y="4847"/>
                  </a:lnTo>
                  <a:lnTo>
                    <a:pt x="188" y="4988"/>
                  </a:lnTo>
                  <a:lnTo>
                    <a:pt x="259" y="5106"/>
                  </a:lnTo>
                  <a:lnTo>
                    <a:pt x="447" y="5341"/>
                  </a:lnTo>
                  <a:lnTo>
                    <a:pt x="682" y="5529"/>
                  </a:lnTo>
                  <a:lnTo>
                    <a:pt x="800" y="5600"/>
                  </a:lnTo>
                  <a:lnTo>
                    <a:pt x="918" y="5647"/>
                  </a:lnTo>
                  <a:lnTo>
                    <a:pt x="1059" y="5717"/>
                  </a:lnTo>
                  <a:lnTo>
                    <a:pt x="1200" y="5741"/>
                  </a:lnTo>
                  <a:lnTo>
                    <a:pt x="1364" y="5764"/>
                  </a:lnTo>
                  <a:lnTo>
                    <a:pt x="8257" y="5764"/>
                  </a:lnTo>
                  <a:lnTo>
                    <a:pt x="8398" y="5741"/>
                  </a:lnTo>
                  <a:lnTo>
                    <a:pt x="8539" y="5717"/>
                  </a:lnTo>
                  <a:lnTo>
                    <a:pt x="8681" y="5647"/>
                  </a:lnTo>
                  <a:lnTo>
                    <a:pt x="8822" y="5600"/>
                  </a:lnTo>
                  <a:lnTo>
                    <a:pt x="8939" y="5529"/>
                  </a:lnTo>
                  <a:lnTo>
                    <a:pt x="9151" y="5341"/>
                  </a:lnTo>
                  <a:lnTo>
                    <a:pt x="9339" y="5106"/>
                  </a:lnTo>
                  <a:lnTo>
                    <a:pt x="9410" y="4988"/>
                  </a:lnTo>
                  <a:lnTo>
                    <a:pt x="9480" y="4847"/>
                  </a:lnTo>
                  <a:lnTo>
                    <a:pt x="9527" y="4729"/>
                  </a:lnTo>
                  <a:lnTo>
                    <a:pt x="9574" y="4565"/>
                  </a:lnTo>
                  <a:lnTo>
                    <a:pt x="9598" y="4423"/>
                  </a:lnTo>
                  <a:lnTo>
                    <a:pt x="9598" y="4282"/>
                  </a:lnTo>
                  <a:lnTo>
                    <a:pt x="9598" y="4047"/>
                  </a:lnTo>
                  <a:lnTo>
                    <a:pt x="9551" y="3835"/>
                  </a:lnTo>
                  <a:lnTo>
                    <a:pt x="9480" y="3647"/>
                  </a:lnTo>
                  <a:lnTo>
                    <a:pt x="9363" y="3459"/>
                  </a:lnTo>
                  <a:lnTo>
                    <a:pt x="9245" y="3294"/>
                  </a:lnTo>
                  <a:lnTo>
                    <a:pt x="9104" y="3153"/>
                  </a:lnTo>
                  <a:lnTo>
                    <a:pt x="8939" y="3035"/>
                  </a:lnTo>
                  <a:lnTo>
                    <a:pt x="8775" y="2918"/>
                  </a:lnTo>
                  <a:lnTo>
                    <a:pt x="8775" y="2706"/>
                  </a:lnTo>
                  <a:lnTo>
                    <a:pt x="8751" y="2424"/>
                  </a:lnTo>
                  <a:lnTo>
                    <a:pt x="8728" y="2165"/>
                  </a:lnTo>
                  <a:lnTo>
                    <a:pt x="8657" y="1906"/>
                  </a:lnTo>
                  <a:lnTo>
                    <a:pt x="8563" y="1648"/>
                  </a:lnTo>
                  <a:lnTo>
                    <a:pt x="8445" y="1412"/>
                  </a:lnTo>
                  <a:lnTo>
                    <a:pt x="8304" y="1201"/>
                  </a:lnTo>
                  <a:lnTo>
                    <a:pt x="8163" y="989"/>
                  </a:lnTo>
                  <a:lnTo>
                    <a:pt x="7975" y="777"/>
                  </a:lnTo>
                  <a:lnTo>
                    <a:pt x="7787" y="612"/>
                  </a:lnTo>
                  <a:lnTo>
                    <a:pt x="7575" y="448"/>
                  </a:lnTo>
                  <a:lnTo>
                    <a:pt x="7363" y="330"/>
                  </a:lnTo>
                  <a:lnTo>
                    <a:pt x="7128" y="213"/>
                  </a:lnTo>
                  <a:lnTo>
                    <a:pt x="6869" y="118"/>
                  </a:lnTo>
                  <a:lnTo>
                    <a:pt x="6610" y="48"/>
                  </a:lnTo>
                  <a:lnTo>
                    <a:pt x="6352" y="1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8"/>
            <p:cNvSpPr/>
            <p:nvPr/>
          </p:nvSpPr>
          <p:spPr>
            <a:xfrm>
              <a:off x="261756" y="3797117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fill="none" extrusionOk="0">
                  <a:moveTo>
                    <a:pt x="5293" y="1"/>
                  </a:moveTo>
                  <a:lnTo>
                    <a:pt x="5293" y="1"/>
                  </a:lnTo>
                  <a:lnTo>
                    <a:pt x="5482" y="24"/>
                  </a:lnTo>
                  <a:lnTo>
                    <a:pt x="5693" y="48"/>
                  </a:lnTo>
                  <a:lnTo>
                    <a:pt x="5858" y="95"/>
                  </a:lnTo>
                  <a:lnTo>
                    <a:pt x="6046" y="165"/>
                  </a:lnTo>
                  <a:lnTo>
                    <a:pt x="6211" y="236"/>
                  </a:lnTo>
                  <a:lnTo>
                    <a:pt x="6375" y="330"/>
                  </a:lnTo>
                  <a:lnTo>
                    <a:pt x="6540" y="448"/>
                  </a:lnTo>
                  <a:lnTo>
                    <a:pt x="6658" y="565"/>
                  </a:lnTo>
                  <a:lnTo>
                    <a:pt x="6799" y="706"/>
                  </a:lnTo>
                  <a:lnTo>
                    <a:pt x="6917" y="871"/>
                  </a:lnTo>
                  <a:lnTo>
                    <a:pt x="7011" y="1012"/>
                  </a:lnTo>
                  <a:lnTo>
                    <a:pt x="7081" y="1200"/>
                  </a:lnTo>
                  <a:lnTo>
                    <a:pt x="7152" y="1365"/>
                  </a:lnTo>
                  <a:lnTo>
                    <a:pt x="7199" y="1553"/>
                  </a:lnTo>
                  <a:lnTo>
                    <a:pt x="7222" y="1741"/>
                  </a:lnTo>
                  <a:lnTo>
                    <a:pt x="7246" y="1953"/>
                  </a:lnTo>
                  <a:lnTo>
                    <a:pt x="7246" y="1953"/>
                  </a:lnTo>
                  <a:lnTo>
                    <a:pt x="7222" y="2165"/>
                  </a:lnTo>
                  <a:lnTo>
                    <a:pt x="7199" y="2377"/>
                  </a:lnTo>
                  <a:lnTo>
                    <a:pt x="7128" y="2588"/>
                  </a:lnTo>
                  <a:lnTo>
                    <a:pt x="7058" y="2776"/>
                  </a:lnTo>
                  <a:lnTo>
                    <a:pt x="7316" y="2776"/>
                  </a:lnTo>
                  <a:lnTo>
                    <a:pt x="7316" y="2776"/>
                  </a:lnTo>
                  <a:lnTo>
                    <a:pt x="7481" y="2800"/>
                  </a:lnTo>
                  <a:lnTo>
                    <a:pt x="7622" y="2824"/>
                  </a:lnTo>
                  <a:lnTo>
                    <a:pt x="7740" y="2894"/>
                  </a:lnTo>
                  <a:lnTo>
                    <a:pt x="7858" y="2988"/>
                  </a:lnTo>
                  <a:lnTo>
                    <a:pt x="7928" y="3106"/>
                  </a:lnTo>
                  <a:lnTo>
                    <a:pt x="7999" y="3223"/>
                  </a:lnTo>
                  <a:lnTo>
                    <a:pt x="8046" y="3365"/>
                  </a:lnTo>
                  <a:lnTo>
                    <a:pt x="8069" y="3529"/>
                  </a:lnTo>
                  <a:lnTo>
                    <a:pt x="8069" y="3529"/>
                  </a:lnTo>
                  <a:lnTo>
                    <a:pt x="8046" y="3670"/>
                  </a:lnTo>
                  <a:lnTo>
                    <a:pt x="7999" y="3812"/>
                  </a:lnTo>
                  <a:lnTo>
                    <a:pt x="7928" y="3929"/>
                  </a:lnTo>
                  <a:lnTo>
                    <a:pt x="7858" y="4047"/>
                  </a:lnTo>
                  <a:lnTo>
                    <a:pt x="7740" y="4141"/>
                  </a:lnTo>
                  <a:lnTo>
                    <a:pt x="7622" y="4211"/>
                  </a:lnTo>
                  <a:lnTo>
                    <a:pt x="7481" y="4235"/>
                  </a:lnTo>
                  <a:lnTo>
                    <a:pt x="7316" y="4259"/>
                  </a:lnTo>
                  <a:lnTo>
                    <a:pt x="730" y="4259"/>
                  </a:lnTo>
                  <a:lnTo>
                    <a:pt x="730" y="4259"/>
                  </a:lnTo>
                  <a:lnTo>
                    <a:pt x="588" y="4235"/>
                  </a:lnTo>
                  <a:lnTo>
                    <a:pt x="447" y="4211"/>
                  </a:lnTo>
                  <a:lnTo>
                    <a:pt x="330" y="4141"/>
                  </a:lnTo>
                  <a:lnTo>
                    <a:pt x="212" y="4047"/>
                  </a:lnTo>
                  <a:lnTo>
                    <a:pt x="118" y="3929"/>
                  </a:lnTo>
                  <a:lnTo>
                    <a:pt x="47" y="3812"/>
                  </a:lnTo>
                  <a:lnTo>
                    <a:pt x="0" y="3670"/>
                  </a:lnTo>
                  <a:lnTo>
                    <a:pt x="0" y="3529"/>
                  </a:lnTo>
                  <a:lnTo>
                    <a:pt x="0" y="3529"/>
                  </a:lnTo>
                  <a:lnTo>
                    <a:pt x="0" y="3365"/>
                  </a:lnTo>
                  <a:lnTo>
                    <a:pt x="47" y="3223"/>
                  </a:lnTo>
                  <a:lnTo>
                    <a:pt x="118" y="3106"/>
                  </a:lnTo>
                  <a:lnTo>
                    <a:pt x="212" y="2988"/>
                  </a:lnTo>
                  <a:lnTo>
                    <a:pt x="330" y="2894"/>
                  </a:lnTo>
                  <a:lnTo>
                    <a:pt x="447" y="2824"/>
                  </a:lnTo>
                  <a:lnTo>
                    <a:pt x="588" y="2800"/>
                  </a:lnTo>
                  <a:lnTo>
                    <a:pt x="730" y="2776"/>
                  </a:lnTo>
                  <a:lnTo>
                    <a:pt x="965" y="2776"/>
                  </a:lnTo>
                  <a:lnTo>
                    <a:pt x="965" y="2776"/>
                  </a:lnTo>
                  <a:lnTo>
                    <a:pt x="918" y="2518"/>
                  </a:lnTo>
                  <a:lnTo>
                    <a:pt x="894" y="2259"/>
                  </a:lnTo>
                  <a:lnTo>
                    <a:pt x="894" y="2259"/>
                  </a:lnTo>
                  <a:lnTo>
                    <a:pt x="894" y="2094"/>
                  </a:lnTo>
                  <a:lnTo>
                    <a:pt x="918" y="1930"/>
                  </a:lnTo>
                  <a:lnTo>
                    <a:pt x="965" y="1765"/>
                  </a:lnTo>
                  <a:lnTo>
                    <a:pt x="1035" y="1624"/>
                  </a:lnTo>
                  <a:lnTo>
                    <a:pt x="1106" y="1459"/>
                  </a:lnTo>
                  <a:lnTo>
                    <a:pt x="1177" y="1318"/>
                  </a:lnTo>
                  <a:lnTo>
                    <a:pt x="1271" y="1200"/>
                  </a:lnTo>
                  <a:lnTo>
                    <a:pt x="1388" y="1083"/>
                  </a:lnTo>
                  <a:lnTo>
                    <a:pt x="1506" y="965"/>
                  </a:lnTo>
                  <a:lnTo>
                    <a:pt x="1624" y="871"/>
                  </a:lnTo>
                  <a:lnTo>
                    <a:pt x="1765" y="800"/>
                  </a:lnTo>
                  <a:lnTo>
                    <a:pt x="1906" y="730"/>
                  </a:lnTo>
                  <a:lnTo>
                    <a:pt x="2071" y="659"/>
                  </a:lnTo>
                  <a:lnTo>
                    <a:pt x="2235" y="612"/>
                  </a:lnTo>
                  <a:lnTo>
                    <a:pt x="2400" y="589"/>
                  </a:lnTo>
                  <a:lnTo>
                    <a:pt x="2565" y="589"/>
                  </a:lnTo>
                  <a:lnTo>
                    <a:pt x="2565" y="589"/>
                  </a:lnTo>
                  <a:lnTo>
                    <a:pt x="2870" y="612"/>
                  </a:lnTo>
                  <a:lnTo>
                    <a:pt x="3129" y="683"/>
                  </a:lnTo>
                  <a:lnTo>
                    <a:pt x="3388" y="800"/>
                  </a:lnTo>
                  <a:lnTo>
                    <a:pt x="3623" y="965"/>
                  </a:lnTo>
                  <a:lnTo>
                    <a:pt x="3623" y="965"/>
                  </a:lnTo>
                  <a:lnTo>
                    <a:pt x="3764" y="753"/>
                  </a:lnTo>
                  <a:lnTo>
                    <a:pt x="3929" y="565"/>
                  </a:lnTo>
                  <a:lnTo>
                    <a:pt x="4117" y="401"/>
                  </a:lnTo>
                  <a:lnTo>
                    <a:pt x="4305" y="259"/>
                  </a:lnTo>
                  <a:lnTo>
                    <a:pt x="4541" y="165"/>
                  </a:lnTo>
                  <a:lnTo>
                    <a:pt x="4776" y="71"/>
                  </a:lnTo>
                  <a:lnTo>
                    <a:pt x="5035" y="24"/>
                  </a:lnTo>
                  <a:lnTo>
                    <a:pt x="529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8"/>
            <p:cNvSpPr/>
            <p:nvPr/>
          </p:nvSpPr>
          <p:spPr>
            <a:xfrm>
              <a:off x="235385" y="3771527"/>
              <a:ext cx="326188" cy="195924"/>
            </a:xfrm>
            <a:custGeom>
              <a:avLst/>
              <a:gdLst/>
              <a:ahLst/>
              <a:cxnLst/>
              <a:rect l="l" t="t" r="r" b="b"/>
              <a:pathLst>
                <a:path w="9598" h="5765" fill="none" extrusionOk="0">
                  <a:moveTo>
                    <a:pt x="6069" y="1"/>
                  </a:moveTo>
                  <a:lnTo>
                    <a:pt x="6069" y="1"/>
                  </a:lnTo>
                  <a:lnTo>
                    <a:pt x="5811" y="1"/>
                  </a:lnTo>
                  <a:lnTo>
                    <a:pt x="5552" y="48"/>
                  </a:lnTo>
                  <a:lnTo>
                    <a:pt x="5293" y="95"/>
                  </a:lnTo>
                  <a:lnTo>
                    <a:pt x="5058" y="189"/>
                  </a:lnTo>
                  <a:lnTo>
                    <a:pt x="4823" y="307"/>
                  </a:lnTo>
                  <a:lnTo>
                    <a:pt x="4611" y="424"/>
                  </a:lnTo>
                  <a:lnTo>
                    <a:pt x="4399" y="565"/>
                  </a:lnTo>
                  <a:lnTo>
                    <a:pt x="4211" y="730"/>
                  </a:lnTo>
                  <a:lnTo>
                    <a:pt x="4211" y="730"/>
                  </a:lnTo>
                  <a:lnTo>
                    <a:pt x="3999" y="660"/>
                  </a:lnTo>
                  <a:lnTo>
                    <a:pt x="3788" y="612"/>
                  </a:lnTo>
                  <a:lnTo>
                    <a:pt x="3576" y="589"/>
                  </a:lnTo>
                  <a:lnTo>
                    <a:pt x="3341" y="589"/>
                  </a:lnTo>
                  <a:lnTo>
                    <a:pt x="3341" y="589"/>
                  </a:lnTo>
                  <a:lnTo>
                    <a:pt x="3105" y="589"/>
                  </a:lnTo>
                  <a:lnTo>
                    <a:pt x="2870" y="636"/>
                  </a:lnTo>
                  <a:lnTo>
                    <a:pt x="2635" y="683"/>
                  </a:lnTo>
                  <a:lnTo>
                    <a:pt x="2423" y="754"/>
                  </a:lnTo>
                  <a:lnTo>
                    <a:pt x="2211" y="848"/>
                  </a:lnTo>
                  <a:lnTo>
                    <a:pt x="2023" y="965"/>
                  </a:lnTo>
                  <a:lnTo>
                    <a:pt x="1835" y="1106"/>
                  </a:lnTo>
                  <a:lnTo>
                    <a:pt x="1670" y="1248"/>
                  </a:lnTo>
                  <a:lnTo>
                    <a:pt x="1506" y="1412"/>
                  </a:lnTo>
                  <a:lnTo>
                    <a:pt x="1364" y="1600"/>
                  </a:lnTo>
                  <a:lnTo>
                    <a:pt x="1247" y="1789"/>
                  </a:lnTo>
                  <a:lnTo>
                    <a:pt x="1129" y="2000"/>
                  </a:lnTo>
                  <a:lnTo>
                    <a:pt x="1059" y="2212"/>
                  </a:lnTo>
                  <a:lnTo>
                    <a:pt x="988" y="2424"/>
                  </a:lnTo>
                  <a:lnTo>
                    <a:pt x="941" y="2659"/>
                  </a:lnTo>
                  <a:lnTo>
                    <a:pt x="918" y="2894"/>
                  </a:lnTo>
                  <a:lnTo>
                    <a:pt x="918" y="2894"/>
                  </a:lnTo>
                  <a:lnTo>
                    <a:pt x="729" y="2988"/>
                  </a:lnTo>
                  <a:lnTo>
                    <a:pt x="541" y="3130"/>
                  </a:lnTo>
                  <a:lnTo>
                    <a:pt x="400" y="3271"/>
                  </a:lnTo>
                  <a:lnTo>
                    <a:pt x="259" y="3435"/>
                  </a:lnTo>
                  <a:lnTo>
                    <a:pt x="165" y="3624"/>
                  </a:lnTo>
                  <a:lnTo>
                    <a:pt x="71" y="3835"/>
                  </a:lnTo>
                  <a:lnTo>
                    <a:pt x="24" y="4047"/>
                  </a:lnTo>
                  <a:lnTo>
                    <a:pt x="0" y="4282"/>
                  </a:lnTo>
                  <a:lnTo>
                    <a:pt x="0" y="4282"/>
                  </a:lnTo>
                  <a:lnTo>
                    <a:pt x="24" y="4423"/>
                  </a:lnTo>
                  <a:lnTo>
                    <a:pt x="47" y="4565"/>
                  </a:lnTo>
                  <a:lnTo>
                    <a:pt x="71" y="4729"/>
                  </a:lnTo>
                  <a:lnTo>
                    <a:pt x="118" y="4847"/>
                  </a:lnTo>
                  <a:lnTo>
                    <a:pt x="188" y="4988"/>
                  </a:lnTo>
                  <a:lnTo>
                    <a:pt x="259" y="5106"/>
                  </a:lnTo>
                  <a:lnTo>
                    <a:pt x="447" y="5341"/>
                  </a:lnTo>
                  <a:lnTo>
                    <a:pt x="682" y="5529"/>
                  </a:lnTo>
                  <a:lnTo>
                    <a:pt x="800" y="5600"/>
                  </a:lnTo>
                  <a:lnTo>
                    <a:pt x="918" y="5647"/>
                  </a:lnTo>
                  <a:lnTo>
                    <a:pt x="1059" y="5717"/>
                  </a:lnTo>
                  <a:lnTo>
                    <a:pt x="1200" y="5741"/>
                  </a:lnTo>
                  <a:lnTo>
                    <a:pt x="1364" y="5764"/>
                  </a:lnTo>
                  <a:lnTo>
                    <a:pt x="1506" y="5764"/>
                  </a:lnTo>
                  <a:lnTo>
                    <a:pt x="8092" y="5764"/>
                  </a:lnTo>
                  <a:lnTo>
                    <a:pt x="8092" y="5764"/>
                  </a:lnTo>
                  <a:lnTo>
                    <a:pt x="8257" y="5764"/>
                  </a:lnTo>
                  <a:lnTo>
                    <a:pt x="8398" y="5741"/>
                  </a:lnTo>
                  <a:lnTo>
                    <a:pt x="8539" y="5717"/>
                  </a:lnTo>
                  <a:lnTo>
                    <a:pt x="8681" y="5647"/>
                  </a:lnTo>
                  <a:lnTo>
                    <a:pt x="8822" y="5600"/>
                  </a:lnTo>
                  <a:lnTo>
                    <a:pt x="8939" y="5529"/>
                  </a:lnTo>
                  <a:lnTo>
                    <a:pt x="9151" y="5341"/>
                  </a:lnTo>
                  <a:lnTo>
                    <a:pt x="9339" y="5106"/>
                  </a:lnTo>
                  <a:lnTo>
                    <a:pt x="9410" y="4988"/>
                  </a:lnTo>
                  <a:lnTo>
                    <a:pt x="9480" y="4847"/>
                  </a:lnTo>
                  <a:lnTo>
                    <a:pt x="9527" y="4729"/>
                  </a:lnTo>
                  <a:lnTo>
                    <a:pt x="9574" y="4565"/>
                  </a:lnTo>
                  <a:lnTo>
                    <a:pt x="9598" y="4423"/>
                  </a:lnTo>
                  <a:lnTo>
                    <a:pt x="9598" y="4282"/>
                  </a:lnTo>
                  <a:lnTo>
                    <a:pt x="9598" y="4282"/>
                  </a:lnTo>
                  <a:lnTo>
                    <a:pt x="9598" y="4047"/>
                  </a:lnTo>
                  <a:lnTo>
                    <a:pt x="9551" y="3835"/>
                  </a:lnTo>
                  <a:lnTo>
                    <a:pt x="9480" y="3647"/>
                  </a:lnTo>
                  <a:lnTo>
                    <a:pt x="9363" y="3459"/>
                  </a:lnTo>
                  <a:lnTo>
                    <a:pt x="9245" y="3294"/>
                  </a:lnTo>
                  <a:lnTo>
                    <a:pt x="9104" y="3153"/>
                  </a:lnTo>
                  <a:lnTo>
                    <a:pt x="8939" y="3035"/>
                  </a:lnTo>
                  <a:lnTo>
                    <a:pt x="8775" y="2918"/>
                  </a:lnTo>
                  <a:lnTo>
                    <a:pt x="8775" y="2918"/>
                  </a:lnTo>
                  <a:lnTo>
                    <a:pt x="8775" y="2706"/>
                  </a:lnTo>
                  <a:lnTo>
                    <a:pt x="8775" y="2706"/>
                  </a:lnTo>
                  <a:lnTo>
                    <a:pt x="8751" y="2424"/>
                  </a:lnTo>
                  <a:lnTo>
                    <a:pt x="8728" y="2165"/>
                  </a:lnTo>
                  <a:lnTo>
                    <a:pt x="8657" y="1906"/>
                  </a:lnTo>
                  <a:lnTo>
                    <a:pt x="8563" y="1648"/>
                  </a:lnTo>
                  <a:lnTo>
                    <a:pt x="8445" y="1412"/>
                  </a:lnTo>
                  <a:lnTo>
                    <a:pt x="8304" y="1201"/>
                  </a:lnTo>
                  <a:lnTo>
                    <a:pt x="8163" y="989"/>
                  </a:lnTo>
                  <a:lnTo>
                    <a:pt x="7975" y="777"/>
                  </a:lnTo>
                  <a:lnTo>
                    <a:pt x="7787" y="612"/>
                  </a:lnTo>
                  <a:lnTo>
                    <a:pt x="7575" y="448"/>
                  </a:lnTo>
                  <a:lnTo>
                    <a:pt x="7363" y="330"/>
                  </a:lnTo>
                  <a:lnTo>
                    <a:pt x="7128" y="213"/>
                  </a:lnTo>
                  <a:lnTo>
                    <a:pt x="6869" y="118"/>
                  </a:lnTo>
                  <a:lnTo>
                    <a:pt x="6610" y="48"/>
                  </a:lnTo>
                  <a:lnTo>
                    <a:pt x="6352" y="1"/>
                  </a:lnTo>
                  <a:lnTo>
                    <a:pt x="6069" y="1"/>
                  </a:lnTo>
                  <a:lnTo>
                    <a:pt x="606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" name="Google Shape;96;p8"/>
          <p:cNvGrpSpPr/>
          <p:nvPr/>
        </p:nvGrpSpPr>
        <p:grpSpPr>
          <a:xfrm>
            <a:off x="454770" y="273343"/>
            <a:ext cx="414914" cy="138323"/>
            <a:chOff x="588715" y="3306255"/>
            <a:chExt cx="307048" cy="102363"/>
          </a:xfrm>
        </p:grpSpPr>
        <p:sp>
          <p:nvSpPr>
            <p:cNvPr id="97" name="Google Shape;97;p8"/>
            <p:cNvSpPr/>
            <p:nvPr/>
          </p:nvSpPr>
          <p:spPr>
            <a:xfrm>
              <a:off x="615120" y="3331845"/>
              <a:ext cx="144742" cy="50400"/>
            </a:xfrm>
            <a:custGeom>
              <a:avLst/>
              <a:gdLst/>
              <a:ahLst/>
              <a:cxnLst/>
              <a:rect l="l" t="t" r="r" b="b"/>
              <a:pathLst>
                <a:path w="4259" h="1483" extrusionOk="0">
                  <a:moveTo>
                    <a:pt x="729" y="0"/>
                  </a:moveTo>
                  <a:lnTo>
                    <a:pt x="588" y="24"/>
                  </a:lnTo>
                  <a:lnTo>
                    <a:pt x="447" y="71"/>
                  </a:lnTo>
                  <a:lnTo>
                    <a:pt x="329" y="142"/>
                  </a:lnTo>
                  <a:lnTo>
                    <a:pt x="212" y="212"/>
                  </a:lnTo>
                  <a:lnTo>
                    <a:pt x="141" y="306"/>
                  </a:lnTo>
                  <a:lnTo>
                    <a:pt x="71" y="424"/>
                  </a:lnTo>
                  <a:lnTo>
                    <a:pt x="24" y="589"/>
                  </a:lnTo>
                  <a:lnTo>
                    <a:pt x="0" y="753"/>
                  </a:lnTo>
                  <a:lnTo>
                    <a:pt x="0" y="894"/>
                  </a:lnTo>
                  <a:lnTo>
                    <a:pt x="47" y="1036"/>
                  </a:lnTo>
                  <a:lnTo>
                    <a:pt x="118" y="1153"/>
                  </a:lnTo>
                  <a:lnTo>
                    <a:pt x="212" y="1271"/>
                  </a:lnTo>
                  <a:lnTo>
                    <a:pt x="329" y="1365"/>
                  </a:lnTo>
                  <a:lnTo>
                    <a:pt x="447" y="1435"/>
                  </a:lnTo>
                  <a:lnTo>
                    <a:pt x="588" y="1482"/>
                  </a:lnTo>
                  <a:lnTo>
                    <a:pt x="3670" y="1482"/>
                  </a:lnTo>
                  <a:lnTo>
                    <a:pt x="3811" y="1435"/>
                  </a:lnTo>
                  <a:lnTo>
                    <a:pt x="3929" y="1365"/>
                  </a:lnTo>
                  <a:lnTo>
                    <a:pt x="4046" y="1271"/>
                  </a:lnTo>
                  <a:lnTo>
                    <a:pt x="4140" y="1153"/>
                  </a:lnTo>
                  <a:lnTo>
                    <a:pt x="4211" y="1036"/>
                  </a:lnTo>
                  <a:lnTo>
                    <a:pt x="4258" y="894"/>
                  </a:lnTo>
                  <a:lnTo>
                    <a:pt x="4258" y="753"/>
                  </a:lnTo>
                  <a:lnTo>
                    <a:pt x="4235" y="589"/>
                  </a:lnTo>
                  <a:lnTo>
                    <a:pt x="4187" y="424"/>
                  </a:lnTo>
                  <a:lnTo>
                    <a:pt x="4140" y="330"/>
                  </a:lnTo>
                  <a:lnTo>
                    <a:pt x="4070" y="259"/>
                  </a:lnTo>
                  <a:lnTo>
                    <a:pt x="3929" y="118"/>
                  </a:lnTo>
                  <a:lnTo>
                    <a:pt x="3835" y="71"/>
                  </a:lnTo>
                  <a:lnTo>
                    <a:pt x="3741" y="48"/>
                  </a:lnTo>
                  <a:lnTo>
                    <a:pt x="3623" y="24"/>
                  </a:lnTo>
                  <a:lnTo>
                    <a:pt x="3529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8"/>
            <p:cNvSpPr/>
            <p:nvPr/>
          </p:nvSpPr>
          <p:spPr>
            <a:xfrm>
              <a:off x="617499" y="3331845"/>
              <a:ext cx="139950" cy="28004"/>
            </a:xfrm>
            <a:custGeom>
              <a:avLst/>
              <a:gdLst/>
              <a:ahLst/>
              <a:cxnLst/>
              <a:rect l="l" t="t" r="r" b="b"/>
              <a:pathLst>
                <a:path w="4118" h="824" extrusionOk="0">
                  <a:moveTo>
                    <a:pt x="659" y="0"/>
                  </a:moveTo>
                  <a:lnTo>
                    <a:pt x="518" y="24"/>
                  </a:lnTo>
                  <a:lnTo>
                    <a:pt x="377" y="71"/>
                  </a:lnTo>
                  <a:lnTo>
                    <a:pt x="259" y="142"/>
                  </a:lnTo>
                  <a:lnTo>
                    <a:pt x="142" y="212"/>
                  </a:lnTo>
                  <a:lnTo>
                    <a:pt x="71" y="306"/>
                  </a:lnTo>
                  <a:lnTo>
                    <a:pt x="1" y="424"/>
                  </a:lnTo>
                  <a:lnTo>
                    <a:pt x="48" y="518"/>
                  </a:lnTo>
                  <a:lnTo>
                    <a:pt x="118" y="589"/>
                  </a:lnTo>
                  <a:lnTo>
                    <a:pt x="259" y="730"/>
                  </a:lnTo>
                  <a:lnTo>
                    <a:pt x="354" y="777"/>
                  </a:lnTo>
                  <a:lnTo>
                    <a:pt x="448" y="800"/>
                  </a:lnTo>
                  <a:lnTo>
                    <a:pt x="565" y="824"/>
                  </a:lnTo>
                  <a:lnTo>
                    <a:pt x="3600" y="824"/>
                  </a:lnTo>
                  <a:lnTo>
                    <a:pt x="3741" y="777"/>
                  </a:lnTo>
                  <a:lnTo>
                    <a:pt x="3859" y="706"/>
                  </a:lnTo>
                  <a:lnTo>
                    <a:pt x="3976" y="612"/>
                  </a:lnTo>
                  <a:lnTo>
                    <a:pt x="4047" y="518"/>
                  </a:lnTo>
                  <a:lnTo>
                    <a:pt x="4117" y="424"/>
                  </a:lnTo>
                  <a:lnTo>
                    <a:pt x="4070" y="330"/>
                  </a:lnTo>
                  <a:lnTo>
                    <a:pt x="4000" y="259"/>
                  </a:lnTo>
                  <a:lnTo>
                    <a:pt x="3859" y="118"/>
                  </a:lnTo>
                  <a:lnTo>
                    <a:pt x="3765" y="71"/>
                  </a:lnTo>
                  <a:lnTo>
                    <a:pt x="3671" y="48"/>
                  </a:lnTo>
                  <a:lnTo>
                    <a:pt x="3553" y="24"/>
                  </a:lnTo>
                  <a:lnTo>
                    <a:pt x="34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8"/>
            <p:cNvSpPr/>
            <p:nvPr/>
          </p:nvSpPr>
          <p:spPr>
            <a:xfrm>
              <a:off x="588715" y="3306255"/>
              <a:ext cx="197521" cy="102363"/>
            </a:xfrm>
            <a:custGeom>
              <a:avLst/>
              <a:gdLst/>
              <a:ahLst/>
              <a:cxnLst/>
              <a:rect l="l" t="t" r="r" b="b"/>
              <a:pathLst>
                <a:path w="5812" h="3012" extrusionOk="0">
                  <a:moveTo>
                    <a:pt x="4306" y="753"/>
                  </a:moveTo>
                  <a:lnTo>
                    <a:pt x="4400" y="777"/>
                  </a:lnTo>
                  <a:lnTo>
                    <a:pt x="4518" y="801"/>
                  </a:lnTo>
                  <a:lnTo>
                    <a:pt x="4612" y="824"/>
                  </a:lnTo>
                  <a:lnTo>
                    <a:pt x="4706" y="871"/>
                  </a:lnTo>
                  <a:lnTo>
                    <a:pt x="4847" y="1012"/>
                  </a:lnTo>
                  <a:lnTo>
                    <a:pt x="4917" y="1083"/>
                  </a:lnTo>
                  <a:lnTo>
                    <a:pt x="4964" y="1177"/>
                  </a:lnTo>
                  <a:lnTo>
                    <a:pt x="5012" y="1342"/>
                  </a:lnTo>
                  <a:lnTo>
                    <a:pt x="5035" y="1506"/>
                  </a:lnTo>
                  <a:lnTo>
                    <a:pt x="5035" y="1647"/>
                  </a:lnTo>
                  <a:lnTo>
                    <a:pt x="4988" y="1789"/>
                  </a:lnTo>
                  <a:lnTo>
                    <a:pt x="4917" y="1906"/>
                  </a:lnTo>
                  <a:lnTo>
                    <a:pt x="4823" y="2024"/>
                  </a:lnTo>
                  <a:lnTo>
                    <a:pt x="4706" y="2118"/>
                  </a:lnTo>
                  <a:lnTo>
                    <a:pt x="4588" y="2188"/>
                  </a:lnTo>
                  <a:lnTo>
                    <a:pt x="4447" y="2235"/>
                  </a:lnTo>
                  <a:lnTo>
                    <a:pt x="1365" y="2235"/>
                  </a:lnTo>
                  <a:lnTo>
                    <a:pt x="1224" y="2188"/>
                  </a:lnTo>
                  <a:lnTo>
                    <a:pt x="1106" y="2118"/>
                  </a:lnTo>
                  <a:lnTo>
                    <a:pt x="989" y="2024"/>
                  </a:lnTo>
                  <a:lnTo>
                    <a:pt x="895" y="1906"/>
                  </a:lnTo>
                  <a:lnTo>
                    <a:pt x="824" y="1789"/>
                  </a:lnTo>
                  <a:lnTo>
                    <a:pt x="777" y="1647"/>
                  </a:lnTo>
                  <a:lnTo>
                    <a:pt x="777" y="1506"/>
                  </a:lnTo>
                  <a:lnTo>
                    <a:pt x="801" y="1342"/>
                  </a:lnTo>
                  <a:lnTo>
                    <a:pt x="848" y="1177"/>
                  </a:lnTo>
                  <a:lnTo>
                    <a:pt x="918" y="1059"/>
                  </a:lnTo>
                  <a:lnTo>
                    <a:pt x="989" y="965"/>
                  </a:lnTo>
                  <a:lnTo>
                    <a:pt x="1106" y="895"/>
                  </a:lnTo>
                  <a:lnTo>
                    <a:pt x="1224" y="824"/>
                  </a:lnTo>
                  <a:lnTo>
                    <a:pt x="1365" y="777"/>
                  </a:lnTo>
                  <a:lnTo>
                    <a:pt x="1506" y="753"/>
                  </a:lnTo>
                  <a:close/>
                  <a:moveTo>
                    <a:pt x="1365" y="1"/>
                  </a:moveTo>
                  <a:lnTo>
                    <a:pt x="1224" y="24"/>
                  </a:lnTo>
                  <a:lnTo>
                    <a:pt x="1083" y="71"/>
                  </a:lnTo>
                  <a:lnTo>
                    <a:pt x="942" y="118"/>
                  </a:lnTo>
                  <a:lnTo>
                    <a:pt x="801" y="165"/>
                  </a:lnTo>
                  <a:lnTo>
                    <a:pt x="683" y="259"/>
                  </a:lnTo>
                  <a:lnTo>
                    <a:pt x="565" y="330"/>
                  </a:lnTo>
                  <a:lnTo>
                    <a:pt x="448" y="448"/>
                  </a:lnTo>
                  <a:lnTo>
                    <a:pt x="283" y="612"/>
                  </a:lnTo>
                  <a:lnTo>
                    <a:pt x="166" y="824"/>
                  </a:lnTo>
                  <a:lnTo>
                    <a:pt x="95" y="989"/>
                  </a:lnTo>
                  <a:lnTo>
                    <a:pt x="48" y="1153"/>
                  </a:lnTo>
                  <a:lnTo>
                    <a:pt x="24" y="1318"/>
                  </a:lnTo>
                  <a:lnTo>
                    <a:pt x="1" y="1506"/>
                  </a:lnTo>
                  <a:lnTo>
                    <a:pt x="24" y="1647"/>
                  </a:lnTo>
                  <a:lnTo>
                    <a:pt x="48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9" y="2212"/>
                  </a:lnTo>
                  <a:lnTo>
                    <a:pt x="260" y="2330"/>
                  </a:lnTo>
                  <a:lnTo>
                    <a:pt x="448" y="2565"/>
                  </a:lnTo>
                  <a:lnTo>
                    <a:pt x="683" y="2753"/>
                  </a:lnTo>
                  <a:lnTo>
                    <a:pt x="801" y="2824"/>
                  </a:lnTo>
                  <a:lnTo>
                    <a:pt x="942" y="2894"/>
                  </a:lnTo>
                  <a:lnTo>
                    <a:pt x="1059" y="2941"/>
                  </a:lnTo>
                  <a:lnTo>
                    <a:pt x="1224" y="2965"/>
                  </a:lnTo>
                  <a:lnTo>
                    <a:pt x="1365" y="2988"/>
                  </a:lnTo>
                  <a:lnTo>
                    <a:pt x="1506" y="3012"/>
                  </a:lnTo>
                  <a:lnTo>
                    <a:pt x="4306" y="3012"/>
                  </a:lnTo>
                  <a:lnTo>
                    <a:pt x="4447" y="2988"/>
                  </a:lnTo>
                  <a:lnTo>
                    <a:pt x="4588" y="2965"/>
                  </a:lnTo>
                  <a:lnTo>
                    <a:pt x="4870" y="2894"/>
                  </a:lnTo>
                  <a:lnTo>
                    <a:pt x="5129" y="2753"/>
                  </a:lnTo>
                  <a:lnTo>
                    <a:pt x="5247" y="2659"/>
                  </a:lnTo>
                  <a:lnTo>
                    <a:pt x="5364" y="2565"/>
                  </a:lnTo>
                  <a:lnTo>
                    <a:pt x="5458" y="2447"/>
                  </a:lnTo>
                  <a:lnTo>
                    <a:pt x="5553" y="2330"/>
                  </a:lnTo>
                  <a:lnTo>
                    <a:pt x="5694" y="2071"/>
                  </a:lnTo>
                  <a:lnTo>
                    <a:pt x="5764" y="1789"/>
                  </a:lnTo>
                  <a:lnTo>
                    <a:pt x="5788" y="1647"/>
                  </a:lnTo>
                  <a:lnTo>
                    <a:pt x="5811" y="1506"/>
                  </a:lnTo>
                  <a:lnTo>
                    <a:pt x="5788" y="1318"/>
                  </a:lnTo>
                  <a:lnTo>
                    <a:pt x="5764" y="1153"/>
                  </a:lnTo>
                  <a:lnTo>
                    <a:pt x="5717" y="989"/>
                  </a:lnTo>
                  <a:lnTo>
                    <a:pt x="5647" y="848"/>
                  </a:lnTo>
                  <a:lnTo>
                    <a:pt x="5529" y="659"/>
                  </a:lnTo>
                  <a:lnTo>
                    <a:pt x="5411" y="495"/>
                  </a:lnTo>
                  <a:lnTo>
                    <a:pt x="5270" y="354"/>
                  </a:lnTo>
                  <a:lnTo>
                    <a:pt x="5106" y="212"/>
                  </a:lnTo>
                  <a:lnTo>
                    <a:pt x="4917" y="118"/>
                  </a:lnTo>
                  <a:lnTo>
                    <a:pt x="4706" y="48"/>
                  </a:lnTo>
                  <a:lnTo>
                    <a:pt x="4518" y="1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8"/>
            <p:cNvSpPr/>
            <p:nvPr/>
          </p:nvSpPr>
          <p:spPr>
            <a:xfrm>
              <a:off x="615120" y="3331845"/>
              <a:ext cx="144742" cy="50400"/>
            </a:xfrm>
            <a:custGeom>
              <a:avLst/>
              <a:gdLst/>
              <a:ahLst/>
              <a:cxnLst/>
              <a:rect l="l" t="t" r="r" b="b"/>
              <a:pathLst>
                <a:path w="4259" h="1483" fill="none" extrusionOk="0">
                  <a:moveTo>
                    <a:pt x="3529" y="0"/>
                  </a:moveTo>
                  <a:lnTo>
                    <a:pt x="3529" y="0"/>
                  </a:lnTo>
                  <a:lnTo>
                    <a:pt x="3623" y="24"/>
                  </a:lnTo>
                  <a:lnTo>
                    <a:pt x="3741" y="48"/>
                  </a:lnTo>
                  <a:lnTo>
                    <a:pt x="3835" y="71"/>
                  </a:lnTo>
                  <a:lnTo>
                    <a:pt x="3929" y="118"/>
                  </a:lnTo>
                  <a:lnTo>
                    <a:pt x="4070" y="259"/>
                  </a:lnTo>
                  <a:lnTo>
                    <a:pt x="4140" y="330"/>
                  </a:lnTo>
                  <a:lnTo>
                    <a:pt x="4187" y="424"/>
                  </a:lnTo>
                  <a:lnTo>
                    <a:pt x="4187" y="424"/>
                  </a:lnTo>
                  <a:lnTo>
                    <a:pt x="4235" y="589"/>
                  </a:lnTo>
                  <a:lnTo>
                    <a:pt x="4258" y="753"/>
                  </a:lnTo>
                  <a:lnTo>
                    <a:pt x="4258" y="753"/>
                  </a:lnTo>
                  <a:lnTo>
                    <a:pt x="4258" y="894"/>
                  </a:lnTo>
                  <a:lnTo>
                    <a:pt x="4211" y="1036"/>
                  </a:lnTo>
                  <a:lnTo>
                    <a:pt x="4140" y="1153"/>
                  </a:lnTo>
                  <a:lnTo>
                    <a:pt x="4046" y="1271"/>
                  </a:lnTo>
                  <a:lnTo>
                    <a:pt x="4046" y="1271"/>
                  </a:lnTo>
                  <a:lnTo>
                    <a:pt x="3929" y="1365"/>
                  </a:lnTo>
                  <a:lnTo>
                    <a:pt x="3811" y="1435"/>
                  </a:lnTo>
                  <a:lnTo>
                    <a:pt x="3670" y="1482"/>
                  </a:lnTo>
                  <a:lnTo>
                    <a:pt x="3529" y="1482"/>
                  </a:lnTo>
                  <a:lnTo>
                    <a:pt x="729" y="1482"/>
                  </a:lnTo>
                  <a:lnTo>
                    <a:pt x="729" y="1482"/>
                  </a:lnTo>
                  <a:lnTo>
                    <a:pt x="588" y="1482"/>
                  </a:lnTo>
                  <a:lnTo>
                    <a:pt x="447" y="1435"/>
                  </a:lnTo>
                  <a:lnTo>
                    <a:pt x="329" y="1365"/>
                  </a:lnTo>
                  <a:lnTo>
                    <a:pt x="212" y="1271"/>
                  </a:lnTo>
                  <a:lnTo>
                    <a:pt x="118" y="1153"/>
                  </a:lnTo>
                  <a:lnTo>
                    <a:pt x="47" y="1036"/>
                  </a:lnTo>
                  <a:lnTo>
                    <a:pt x="0" y="894"/>
                  </a:lnTo>
                  <a:lnTo>
                    <a:pt x="0" y="753"/>
                  </a:lnTo>
                  <a:lnTo>
                    <a:pt x="0" y="753"/>
                  </a:lnTo>
                  <a:lnTo>
                    <a:pt x="24" y="589"/>
                  </a:lnTo>
                  <a:lnTo>
                    <a:pt x="71" y="424"/>
                  </a:lnTo>
                  <a:lnTo>
                    <a:pt x="71" y="424"/>
                  </a:lnTo>
                  <a:lnTo>
                    <a:pt x="141" y="306"/>
                  </a:lnTo>
                  <a:lnTo>
                    <a:pt x="212" y="212"/>
                  </a:lnTo>
                  <a:lnTo>
                    <a:pt x="212" y="212"/>
                  </a:lnTo>
                  <a:lnTo>
                    <a:pt x="329" y="142"/>
                  </a:lnTo>
                  <a:lnTo>
                    <a:pt x="447" y="71"/>
                  </a:lnTo>
                  <a:lnTo>
                    <a:pt x="588" y="24"/>
                  </a:lnTo>
                  <a:lnTo>
                    <a:pt x="729" y="0"/>
                  </a:lnTo>
                  <a:lnTo>
                    <a:pt x="352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8"/>
            <p:cNvSpPr/>
            <p:nvPr/>
          </p:nvSpPr>
          <p:spPr>
            <a:xfrm>
              <a:off x="588715" y="3306255"/>
              <a:ext cx="197521" cy="102363"/>
            </a:xfrm>
            <a:custGeom>
              <a:avLst/>
              <a:gdLst/>
              <a:ahLst/>
              <a:cxnLst/>
              <a:rect l="l" t="t" r="r" b="b"/>
              <a:pathLst>
                <a:path w="5812" h="3012" fill="none" extrusionOk="0">
                  <a:moveTo>
                    <a:pt x="4306" y="1"/>
                  </a:moveTo>
                  <a:lnTo>
                    <a:pt x="1506" y="1"/>
                  </a:lnTo>
                  <a:lnTo>
                    <a:pt x="1506" y="1"/>
                  </a:lnTo>
                  <a:lnTo>
                    <a:pt x="1365" y="1"/>
                  </a:lnTo>
                  <a:lnTo>
                    <a:pt x="1224" y="24"/>
                  </a:lnTo>
                  <a:lnTo>
                    <a:pt x="1083" y="71"/>
                  </a:lnTo>
                  <a:lnTo>
                    <a:pt x="942" y="118"/>
                  </a:lnTo>
                  <a:lnTo>
                    <a:pt x="801" y="165"/>
                  </a:lnTo>
                  <a:lnTo>
                    <a:pt x="683" y="259"/>
                  </a:lnTo>
                  <a:lnTo>
                    <a:pt x="565" y="330"/>
                  </a:lnTo>
                  <a:lnTo>
                    <a:pt x="448" y="448"/>
                  </a:lnTo>
                  <a:lnTo>
                    <a:pt x="448" y="448"/>
                  </a:lnTo>
                  <a:lnTo>
                    <a:pt x="283" y="612"/>
                  </a:lnTo>
                  <a:lnTo>
                    <a:pt x="166" y="824"/>
                  </a:lnTo>
                  <a:lnTo>
                    <a:pt x="166" y="824"/>
                  </a:lnTo>
                  <a:lnTo>
                    <a:pt x="95" y="989"/>
                  </a:lnTo>
                  <a:lnTo>
                    <a:pt x="48" y="1153"/>
                  </a:lnTo>
                  <a:lnTo>
                    <a:pt x="24" y="1318"/>
                  </a:lnTo>
                  <a:lnTo>
                    <a:pt x="1" y="1506"/>
                  </a:lnTo>
                  <a:lnTo>
                    <a:pt x="1" y="1506"/>
                  </a:lnTo>
                  <a:lnTo>
                    <a:pt x="24" y="1647"/>
                  </a:lnTo>
                  <a:lnTo>
                    <a:pt x="48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9" y="2212"/>
                  </a:lnTo>
                  <a:lnTo>
                    <a:pt x="260" y="2330"/>
                  </a:lnTo>
                  <a:lnTo>
                    <a:pt x="448" y="2565"/>
                  </a:lnTo>
                  <a:lnTo>
                    <a:pt x="683" y="2753"/>
                  </a:lnTo>
                  <a:lnTo>
                    <a:pt x="801" y="2824"/>
                  </a:lnTo>
                  <a:lnTo>
                    <a:pt x="942" y="2894"/>
                  </a:lnTo>
                  <a:lnTo>
                    <a:pt x="1059" y="2941"/>
                  </a:lnTo>
                  <a:lnTo>
                    <a:pt x="1224" y="2965"/>
                  </a:lnTo>
                  <a:lnTo>
                    <a:pt x="1365" y="2988"/>
                  </a:lnTo>
                  <a:lnTo>
                    <a:pt x="1506" y="3012"/>
                  </a:lnTo>
                  <a:lnTo>
                    <a:pt x="4306" y="3012"/>
                  </a:lnTo>
                  <a:lnTo>
                    <a:pt x="4306" y="3012"/>
                  </a:lnTo>
                  <a:lnTo>
                    <a:pt x="4447" y="2988"/>
                  </a:lnTo>
                  <a:lnTo>
                    <a:pt x="4588" y="2965"/>
                  </a:lnTo>
                  <a:lnTo>
                    <a:pt x="4870" y="2894"/>
                  </a:lnTo>
                  <a:lnTo>
                    <a:pt x="5129" y="2753"/>
                  </a:lnTo>
                  <a:lnTo>
                    <a:pt x="5247" y="2659"/>
                  </a:lnTo>
                  <a:lnTo>
                    <a:pt x="5364" y="2565"/>
                  </a:lnTo>
                  <a:lnTo>
                    <a:pt x="5364" y="2565"/>
                  </a:lnTo>
                  <a:lnTo>
                    <a:pt x="5364" y="2565"/>
                  </a:lnTo>
                  <a:lnTo>
                    <a:pt x="5364" y="2565"/>
                  </a:lnTo>
                  <a:lnTo>
                    <a:pt x="5458" y="2447"/>
                  </a:lnTo>
                  <a:lnTo>
                    <a:pt x="5553" y="2330"/>
                  </a:lnTo>
                  <a:lnTo>
                    <a:pt x="5694" y="2071"/>
                  </a:lnTo>
                  <a:lnTo>
                    <a:pt x="5764" y="1789"/>
                  </a:lnTo>
                  <a:lnTo>
                    <a:pt x="5788" y="1647"/>
                  </a:lnTo>
                  <a:lnTo>
                    <a:pt x="5811" y="1506"/>
                  </a:lnTo>
                  <a:lnTo>
                    <a:pt x="5811" y="1506"/>
                  </a:lnTo>
                  <a:lnTo>
                    <a:pt x="5788" y="1318"/>
                  </a:lnTo>
                  <a:lnTo>
                    <a:pt x="5764" y="1153"/>
                  </a:lnTo>
                  <a:lnTo>
                    <a:pt x="5717" y="989"/>
                  </a:lnTo>
                  <a:lnTo>
                    <a:pt x="5647" y="848"/>
                  </a:lnTo>
                  <a:lnTo>
                    <a:pt x="5647" y="848"/>
                  </a:lnTo>
                  <a:lnTo>
                    <a:pt x="5529" y="659"/>
                  </a:lnTo>
                  <a:lnTo>
                    <a:pt x="5411" y="495"/>
                  </a:lnTo>
                  <a:lnTo>
                    <a:pt x="5270" y="354"/>
                  </a:lnTo>
                  <a:lnTo>
                    <a:pt x="5106" y="212"/>
                  </a:lnTo>
                  <a:lnTo>
                    <a:pt x="4917" y="118"/>
                  </a:lnTo>
                  <a:lnTo>
                    <a:pt x="4706" y="48"/>
                  </a:lnTo>
                  <a:lnTo>
                    <a:pt x="4518" y="1"/>
                  </a:lnTo>
                  <a:lnTo>
                    <a:pt x="4306" y="1"/>
                  </a:lnTo>
                  <a:lnTo>
                    <a:pt x="430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8"/>
            <p:cNvSpPr/>
            <p:nvPr/>
          </p:nvSpPr>
          <p:spPr>
            <a:xfrm>
              <a:off x="803764" y="3331845"/>
              <a:ext cx="66407" cy="50400"/>
            </a:xfrm>
            <a:custGeom>
              <a:avLst/>
              <a:gdLst/>
              <a:ahLst/>
              <a:cxnLst/>
              <a:rect l="l" t="t" r="r" b="b"/>
              <a:pathLst>
                <a:path w="1954" h="1483" extrusionOk="0">
                  <a:moveTo>
                    <a:pt x="754" y="0"/>
                  </a:moveTo>
                  <a:lnTo>
                    <a:pt x="613" y="24"/>
                  </a:lnTo>
                  <a:lnTo>
                    <a:pt x="471" y="71"/>
                  </a:lnTo>
                  <a:lnTo>
                    <a:pt x="330" y="142"/>
                  </a:lnTo>
                  <a:lnTo>
                    <a:pt x="236" y="212"/>
                  </a:lnTo>
                  <a:lnTo>
                    <a:pt x="142" y="306"/>
                  </a:lnTo>
                  <a:lnTo>
                    <a:pt x="95" y="424"/>
                  </a:lnTo>
                  <a:lnTo>
                    <a:pt x="24" y="589"/>
                  </a:lnTo>
                  <a:lnTo>
                    <a:pt x="1" y="753"/>
                  </a:lnTo>
                  <a:lnTo>
                    <a:pt x="24" y="894"/>
                  </a:lnTo>
                  <a:lnTo>
                    <a:pt x="71" y="1036"/>
                  </a:lnTo>
                  <a:lnTo>
                    <a:pt x="142" y="1153"/>
                  </a:lnTo>
                  <a:lnTo>
                    <a:pt x="236" y="1271"/>
                  </a:lnTo>
                  <a:lnTo>
                    <a:pt x="330" y="1365"/>
                  </a:lnTo>
                  <a:lnTo>
                    <a:pt x="471" y="1435"/>
                  </a:lnTo>
                  <a:lnTo>
                    <a:pt x="613" y="1482"/>
                  </a:lnTo>
                  <a:lnTo>
                    <a:pt x="1365" y="1482"/>
                  </a:lnTo>
                  <a:lnTo>
                    <a:pt x="1506" y="1435"/>
                  </a:lnTo>
                  <a:lnTo>
                    <a:pt x="1624" y="1365"/>
                  </a:lnTo>
                  <a:lnTo>
                    <a:pt x="1742" y="1271"/>
                  </a:lnTo>
                  <a:lnTo>
                    <a:pt x="1836" y="1153"/>
                  </a:lnTo>
                  <a:lnTo>
                    <a:pt x="1906" y="1036"/>
                  </a:lnTo>
                  <a:lnTo>
                    <a:pt x="1930" y="894"/>
                  </a:lnTo>
                  <a:lnTo>
                    <a:pt x="1953" y="753"/>
                  </a:lnTo>
                  <a:lnTo>
                    <a:pt x="1930" y="589"/>
                  </a:lnTo>
                  <a:lnTo>
                    <a:pt x="1883" y="424"/>
                  </a:lnTo>
                  <a:lnTo>
                    <a:pt x="1836" y="330"/>
                  </a:lnTo>
                  <a:lnTo>
                    <a:pt x="1765" y="259"/>
                  </a:lnTo>
                  <a:lnTo>
                    <a:pt x="1624" y="118"/>
                  </a:lnTo>
                  <a:lnTo>
                    <a:pt x="1530" y="71"/>
                  </a:lnTo>
                  <a:lnTo>
                    <a:pt x="1436" y="48"/>
                  </a:lnTo>
                  <a:lnTo>
                    <a:pt x="1318" y="24"/>
                  </a:lnTo>
                  <a:lnTo>
                    <a:pt x="1224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8"/>
            <p:cNvSpPr/>
            <p:nvPr/>
          </p:nvSpPr>
          <p:spPr>
            <a:xfrm>
              <a:off x="806959" y="3331845"/>
              <a:ext cx="60799" cy="28004"/>
            </a:xfrm>
            <a:custGeom>
              <a:avLst/>
              <a:gdLst/>
              <a:ahLst/>
              <a:cxnLst/>
              <a:rect l="l" t="t" r="r" b="b"/>
              <a:pathLst>
                <a:path w="1789" h="824" extrusionOk="0">
                  <a:moveTo>
                    <a:pt x="660" y="0"/>
                  </a:moveTo>
                  <a:lnTo>
                    <a:pt x="519" y="24"/>
                  </a:lnTo>
                  <a:lnTo>
                    <a:pt x="377" y="71"/>
                  </a:lnTo>
                  <a:lnTo>
                    <a:pt x="236" y="142"/>
                  </a:lnTo>
                  <a:lnTo>
                    <a:pt x="142" y="212"/>
                  </a:lnTo>
                  <a:lnTo>
                    <a:pt x="48" y="306"/>
                  </a:lnTo>
                  <a:lnTo>
                    <a:pt x="1" y="424"/>
                  </a:lnTo>
                  <a:lnTo>
                    <a:pt x="48" y="518"/>
                  </a:lnTo>
                  <a:lnTo>
                    <a:pt x="95" y="589"/>
                  </a:lnTo>
                  <a:lnTo>
                    <a:pt x="260" y="730"/>
                  </a:lnTo>
                  <a:lnTo>
                    <a:pt x="354" y="777"/>
                  </a:lnTo>
                  <a:lnTo>
                    <a:pt x="448" y="800"/>
                  </a:lnTo>
                  <a:lnTo>
                    <a:pt x="542" y="824"/>
                  </a:lnTo>
                  <a:lnTo>
                    <a:pt x="1271" y="824"/>
                  </a:lnTo>
                  <a:lnTo>
                    <a:pt x="1412" y="777"/>
                  </a:lnTo>
                  <a:lnTo>
                    <a:pt x="1530" y="706"/>
                  </a:lnTo>
                  <a:lnTo>
                    <a:pt x="1648" y="612"/>
                  </a:lnTo>
                  <a:lnTo>
                    <a:pt x="1718" y="518"/>
                  </a:lnTo>
                  <a:lnTo>
                    <a:pt x="1789" y="424"/>
                  </a:lnTo>
                  <a:lnTo>
                    <a:pt x="1742" y="330"/>
                  </a:lnTo>
                  <a:lnTo>
                    <a:pt x="1671" y="259"/>
                  </a:lnTo>
                  <a:lnTo>
                    <a:pt x="1530" y="118"/>
                  </a:lnTo>
                  <a:lnTo>
                    <a:pt x="1436" y="71"/>
                  </a:lnTo>
                  <a:lnTo>
                    <a:pt x="1342" y="48"/>
                  </a:lnTo>
                  <a:lnTo>
                    <a:pt x="1224" y="2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8"/>
            <p:cNvSpPr/>
            <p:nvPr/>
          </p:nvSpPr>
          <p:spPr>
            <a:xfrm>
              <a:off x="778208" y="3306255"/>
              <a:ext cx="117554" cy="102363"/>
            </a:xfrm>
            <a:custGeom>
              <a:avLst/>
              <a:gdLst/>
              <a:ahLst/>
              <a:cxnLst/>
              <a:rect l="l" t="t" r="r" b="b"/>
              <a:pathLst>
                <a:path w="3459" h="3012" extrusionOk="0">
                  <a:moveTo>
                    <a:pt x="1976" y="753"/>
                  </a:moveTo>
                  <a:lnTo>
                    <a:pt x="2070" y="777"/>
                  </a:lnTo>
                  <a:lnTo>
                    <a:pt x="2188" y="801"/>
                  </a:lnTo>
                  <a:lnTo>
                    <a:pt x="2282" y="824"/>
                  </a:lnTo>
                  <a:lnTo>
                    <a:pt x="2376" y="871"/>
                  </a:lnTo>
                  <a:lnTo>
                    <a:pt x="2517" y="1012"/>
                  </a:lnTo>
                  <a:lnTo>
                    <a:pt x="2588" y="1083"/>
                  </a:lnTo>
                  <a:lnTo>
                    <a:pt x="2635" y="1177"/>
                  </a:lnTo>
                  <a:lnTo>
                    <a:pt x="2682" y="1342"/>
                  </a:lnTo>
                  <a:lnTo>
                    <a:pt x="2705" y="1506"/>
                  </a:lnTo>
                  <a:lnTo>
                    <a:pt x="2682" y="1647"/>
                  </a:lnTo>
                  <a:lnTo>
                    <a:pt x="2658" y="1789"/>
                  </a:lnTo>
                  <a:lnTo>
                    <a:pt x="2588" y="1906"/>
                  </a:lnTo>
                  <a:lnTo>
                    <a:pt x="2494" y="2024"/>
                  </a:lnTo>
                  <a:lnTo>
                    <a:pt x="2376" y="2118"/>
                  </a:lnTo>
                  <a:lnTo>
                    <a:pt x="2258" y="2188"/>
                  </a:lnTo>
                  <a:lnTo>
                    <a:pt x="2117" y="2235"/>
                  </a:lnTo>
                  <a:lnTo>
                    <a:pt x="1365" y="2235"/>
                  </a:lnTo>
                  <a:lnTo>
                    <a:pt x="1223" y="2188"/>
                  </a:lnTo>
                  <a:lnTo>
                    <a:pt x="1082" y="2118"/>
                  </a:lnTo>
                  <a:lnTo>
                    <a:pt x="988" y="2024"/>
                  </a:lnTo>
                  <a:lnTo>
                    <a:pt x="894" y="1906"/>
                  </a:lnTo>
                  <a:lnTo>
                    <a:pt x="823" y="1789"/>
                  </a:lnTo>
                  <a:lnTo>
                    <a:pt x="776" y="1647"/>
                  </a:lnTo>
                  <a:lnTo>
                    <a:pt x="753" y="1506"/>
                  </a:lnTo>
                  <a:lnTo>
                    <a:pt x="776" y="1342"/>
                  </a:lnTo>
                  <a:lnTo>
                    <a:pt x="847" y="1177"/>
                  </a:lnTo>
                  <a:lnTo>
                    <a:pt x="894" y="1059"/>
                  </a:lnTo>
                  <a:lnTo>
                    <a:pt x="988" y="965"/>
                  </a:lnTo>
                  <a:lnTo>
                    <a:pt x="1082" y="895"/>
                  </a:lnTo>
                  <a:lnTo>
                    <a:pt x="1223" y="824"/>
                  </a:lnTo>
                  <a:lnTo>
                    <a:pt x="1365" y="777"/>
                  </a:lnTo>
                  <a:lnTo>
                    <a:pt x="1506" y="753"/>
                  </a:lnTo>
                  <a:close/>
                  <a:moveTo>
                    <a:pt x="1365" y="1"/>
                  </a:moveTo>
                  <a:lnTo>
                    <a:pt x="1223" y="24"/>
                  </a:lnTo>
                  <a:lnTo>
                    <a:pt x="1059" y="71"/>
                  </a:lnTo>
                  <a:lnTo>
                    <a:pt x="941" y="118"/>
                  </a:lnTo>
                  <a:lnTo>
                    <a:pt x="800" y="165"/>
                  </a:lnTo>
                  <a:lnTo>
                    <a:pt x="659" y="259"/>
                  </a:lnTo>
                  <a:lnTo>
                    <a:pt x="541" y="330"/>
                  </a:lnTo>
                  <a:lnTo>
                    <a:pt x="447" y="448"/>
                  </a:lnTo>
                  <a:lnTo>
                    <a:pt x="282" y="612"/>
                  </a:lnTo>
                  <a:lnTo>
                    <a:pt x="165" y="824"/>
                  </a:lnTo>
                  <a:lnTo>
                    <a:pt x="94" y="989"/>
                  </a:lnTo>
                  <a:lnTo>
                    <a:pt x="47" y="1153"/>
                  </a:lnTo>
                  <a:lnTo>
                    <a:pt x="0" y="1318"/>
                  </a:lnTo>
                  <a:lnTo>
                    <a:pt x="0" y="1506"/>
                  </a:lnTo>
                  <a:lnTo>
                    <a:pt x="0" y="1647"/>
                  </a:lnTo>
                  <a:lnTo>
                    <a:pt x="24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8" y="2212"/>
                  </a:lnTo>
                  <a:lnTo>
                    <a:pt x="259" y="2330"/>
                  </a:lnTo>
                  <a:lnTo>
                    <a:pt x="447" y="2565"/>
                  </a:lnTo>
                  <a:lnTo>
                    <a:pt x="659" y="2753"/>
                  </a:lnTo>
                  <a:lnTo>
                    <a:pt x="800" y="2824"/>
                  </a:lnTo>
                  <a:lnTo>
                    <a:pt x="918" y="2894"/>
                  </a:lnTo>
                  <a:lnTo>
                    <a:pt x="1059" y="2941"/>
                  </a:lnTo>
                  <a:lnTo>
                    <a:pt x="1200" y="2965"/>
                  </a:lnTo>
                  <a:lnTo>
                    <a:pt x="1365" y="2988"/>
                  </a:lnTo>
                  <a:lnTo>
                    <a:pt x="1506" y="3012"/>
                  </a:lnTo>
                  <a:lnTo>
                    <a:pt x="1976" y="3012"/>
                  </a:lnTo>
                  <a:lnTo>
                    <a:pt x="2117" y="2988"/>
                  </a:lnTo>
                  <a:lnTo>
                    <a:pt x="2258" y="2965"/>
                  </a:lnTo>
                  <a:lnTo>
                    <a:pt x="2541" y="2894"/>
                  </a:lnTo>
                  <a:lnTo>
                    <a:pt x="2799" y="2753"/>
                  </a:lnTo>
                  <a:lnTo>
                    <a:pt x="2917" y="2659"/>
                  </a:lnTo>
                  <a:lnTo>
                    <a:pt x="3011" y="2565"/>
                  </a:lnTo>
                  <a:lnTo>
                    <a:pt x="3035" y="2565"/>
                  </a:lnTo>
                  <a:lnTo>
                    <a:pt x="3129" y="2447"/>
                  </a:lnTo>
                  <a:lnTo>
                    <a:pt x="3223" y="2330"/>
                  </a:lnTo>
                  <a:lnTo>
                    <a:pt x="3364" y="2071"/>
                  </a:lnTo>
                  <a:lnTo>
                    <a:pt x="3435" y="1789"/>
                  </a:lnTo>
                  <a:lnTo>
                    <a:pt x="3458" y="1647"/>
                  </a:lnTo>
                  <a:lnTo>
                    <a:pt x="3458" y="1506"/>
                  </a:lnTo>
                  <a:lnTo>
                    <a:pt x="3458" y="1318"/>
                  </a:lnTo>
                  <a:lnTo>
                    <a:pt x="3435" y="1153"/>
                  </a:lnTo>
                  <a:lnTo>
                    <a:pt x="3388" y="989"/>
                  </a:lnTo>
                  <a:lnTo>
                    <a:pt x="3317" y="848"/>
                  </a:lnTo>
                  <a:lnTo>
                    <a:pt x="3199" y="659"/>
                  </a:lnTo>
                  <a:lnTo>
                    <a:pt x="3082" y="495"/>
                  </a:lnTo>
                  <a:lnTo>
                    <a:pt x="2941" y="354"/>
                  </a:lnTo>
                  <a:lnTo>
                    <a:pt x="2752" y="212"/>
                  </a:lnTo>
                  <a:lnTo>
                    <a:pt x="2588" y="118"/>
                  </a:lnTo>
                  <a:lnTo>
                    <a:pt x="2376" y="48"/>
                  </a:lnTo>
                  <a:lnTo>
                    <a:pt x="2188" y="1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8"/>
            <p:cNvSpPr/>
            <p:nvPr/>
          </p:nvSpPr>
          <p:spPr>
            <a:xfrm>
              <a:off x="803764" y="3331845"/>
              <a:ext cx="66407" cy="50400"/>
            </a:xfrm>
            <a:custGeom>
              <a:avLst/>
              <a:gdLst/>
              <a:ahLst/>
              <a:cxnLst/>
              <a:rect l="l" t="t" r="r" b="b"/>
              <a:pathLst>
                <a:path w="1954" h="1483" fill="none" extrusionOk="0">
                  <a:moveTo>
                    <a:pt x="1224" y="0"/>
                  </a:moveTo>
                  <a:lnTo>
                    <a:pt x="1224" y="0"/>
                  </a:lnTo>
                  <a:lnTo>
                    <a:pt x="1318" y="24"/>
                  </a:lnTo>
                  <a:lnTo>
                    <a:pt x="1436" y="48"/>
                  </a:lnTo>
                  <a:lnTo>
                    <a:pt x="1530" y="71"/>
                  </a:lnTo>
                  <a:lnTo>
                    <a:pt x="1624" y="118"/>
                  </a:lnTo>
                  <a:lnTo>
                    <a:pt x="1765" y="259"/>
                  </a:lnTo>
                  <a:lnTo>
                    <a:pt x="1836" y="330"/>
                  </a:lnTo>
                  <a:lnTo>
                    <a:pt x="1883" y="424"/>
                  </a:lnTo>
                  <a:lnTo>
                    <a:pt x="1883" y="424"/>
                  </a:lnTo>
                  <a:lnTo>
                    <a:pt x="1930" y="589"/>
                  </a:lnTo>
                  <a:lnTo>
                    <a:pt x="1953" y="753"/>
                  </a:lnTo>
                  <a:lnTo>
                    <a:pt x="1953" y="753"/>
                  </a:lnTo>
                  <a:lnTo>
                    <a:pt x="1930" y="894"/>
                  </a:lnTo>
                  <a:lnTo>
                    <a:pt x="1906" y="1036"/>
                  </a:lnTo>
                  <a:lnTo>
                    <a:pt x="1836" y="1153"/>
                  </a:lnTo>
                  <a:lnTo>
                    <a:pt x="1742" y="1271"/>
                  </a:lnTo>
                  <a:lnTo>
                    <a:pt x="1742" y="1271"/>
                  </a:lnTo>
                  <a:lnTo>
                    <a:pt x="1624" y="1365"/>
                  </a:lnTo>
                  <a:lnTo>
                    <a:pt x="1506" y="1435"/>
                  </a:lnTo>
                  <a:lnTo>
                    <a:pt x="1365" y="1482"/>
                  </a:lnTo>
                  <a:lnTo>
                    <a:pt x="1224" y="1482"/>
                  </a:lnTo>
                  <a:lnTo>
                    <a:pt x="754" y="1482"/>
                  </a:lnTo>
                  <a:lnTo>
                    <a:pt x="754" y="1482"/>
                  </a:lnTo>
                  <a:lnTo>
                    <a:pt x="613" y="1482"/>
                  </a:lnTo>
                  <a:lnTo>
                    <a:pt x="471" y="1435"/>
                  </a:lnTo>
                  <a:lnTo>
                    <a:pt x="330" y="1365"/>
                  </a:lnTo>
                  <a:lnTo>
                    <a:pt x="236" y="1271"/>
                  </a:lnTo>
                  <a:lnTo>
                    <a:pt x="142" y="1153"/>
                  </a:lnTo>
                  <a:lnTo>
                    <a:pt x="71" y="1036"/>
                  </a:lnTo>
                  <a:lnTo>
                    <a:pt x="24" y="894"/>
                  </a:lnTo>
                  <a:lnTo>
                    <a:pt x="1" y="753"/>
                  </a:lnTo>
                  <a:lnTo>
                    <a:pt x="1" y="753"/>
                  </a:lnTo>
                  <a:lnTo>
                    <a:pt x="24" y="589"/>
                  </a:lnTo>
                  <a:lnTo>
                    <a:pt x="95" y="424"/>
                  </a:lnTo>
                  <a:lnTo>
                    <a:pt x="95" y="424"/>
                  </a:lnTo>
                  <a:lnTo>
                    <a:pt x="142" y="306"/>
                  </a:lnTo>
                  <a:lnTo>
                    <a:pt x="236" y="212"/>
                  </a:lnTo>
                  <a:lnTo>
                    <a:pt x="236" y="212"/>
                  </a:lnTo>
                  <a:lnTo>
                    <a:pt x="330" y="142"/>
                  </a:lnTo>
                  <a:lnTo>
                    <a:pt x="471" y="71"/>
                  </a:lnTo>
                  <a:lnTo>
                    <a:pt x="613" y="24"/>
                  </a:lnTo>
                  <a:lnTo>
                    <a:pt x="754" y="0"/>
                  </a:lnTo>
                  <a:lnTo>
                    <a:pt x="122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8"/>
            <p:cNvSpPr/>
            <p:nvPr/>
          </p:nvSpPr>
          <p:spPr>
            <a:xfrm>
              <a:off x="778208" y="3306255"/>
              <a:ext cx="117554" cy="102363"/>
            </a:xfrm>
            <a:custGeom>
              <a:avLst/>
              <a:gdLst/>
              <a:ahLst/>
              <a:cxnLst/>
              <a:rect l="l" t="t" r="r" b="b"/>
              <a:pathLst>
                <a:path w="3459" h="3012" fill="none" extrusionOk="0">
                  <a:moveTo>
                    <a:pt x="1976" y="1"/>
                  </a:moveTo>
                  <a:lnTo>
                    <a:pt x="1506" y="1"/>
                  </a:lnTo>
                  <a:lnTo>
                    <a:pt x="1506" y="1"/>
                  </a:lnTo>
                  <a:lnTo>
                    <a:pt x="1365" y="1"/>
                  </a:lnTo>
                  <a:lnTo>
                    <a:pt x="1223" y="24"/>
                  </a:lnTo>
                  <a:lnTo>
                    <a:pt x="1059" y="71"/>
                  </a:lnTo>
                  <a:lnTo>
                    <a:pt x="941" y="118"/>
                  </a:lnTo>
                  <a:lnTo>
                    <a:pt x="800" y="165"/>
                  </a:lnTo>
                  <a:lnTo>
                    <a:pt x="659" y="259"/>
                  </a:lnTo>
                  <a:lnTo>
                    <a:pt x="541" y="330"/>
                  </a:lnTo>
                  <a:lnTo>
                    <a:pt x="447" y="448"/>
                  </a:lnTo>
                  <a:lnTo>
                    <a:pt x="447" y="448"/>
                  </a:lnTo>
                  <a:lnTo>
                    <a:pt x="282" y="612"/>
                  </a:lnTo>
                  <a:lnTo>
                    <a:pt x="165" y="824"/>
                  </a:lnTo>
                  <a:lnTo>
                    <a:pt x="165" y="824"/>
                  </a:lnTo>
                  <a:lnTo>
                    <a:pt x="94" y="989"/>
                  </a:lnTo>
                  <a:lnTo>
                    <a:pt x="47" y="1153"/>
                  </a:lnTo>
                  <a:lnTo>
                    <a:pt x="0" y="1318"/>
                  </a:lnTo>
                  <a:lnTo>
                    <a:pt x="0" y="1506"/>
                  </a:lnTo>
                  <a:lnTo>
                    <a:pt x="0" y="1506"/>
                  </a:lnTo>
                  <a:lnTo>
                    <a:pt x="0" y="1647"/>
                  </a:lnTo>
                  <a:lnTo>
                    <a:pt x="24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8" y="2212"/>
                  </a:lnTo>
                  <a:lnTo>
                    <a:pt x="259" y="2330"/>
                  </a:lnTo>
                  <a:lnTo>
                    <a:pt x="447" y="2565"/>
                  </a:lnTo>
                  <a:lnTo>
                    <a:pt x="659" y="2753"/>
                  </a:lnTo>
                  <a:lnTo>
                    <a:pt x="800" y="2824"/>
                  </a:lnTo>
                  <a:lnTo>
                    <a:pt x="918" y="2894"/>
                  </a:lnTo>
                  <a:lnTo>
                    <a:pt x="1059" y="2941"/>
                  </a:lnTo>
                  <a:lnTo>
                    <a:pt x="1200" y="2965"/>
                  </a:lnTo>
                  <a:lnTo>
                    <a:pt x="1365" y="2988"/>
                  </a:lnTo>
                  <a:lnTo>
                    <a:pt x="1506" y="3012"/>
                  </a:lnTo>
                  <a:lnTo>
                    <a:pt x="1976" y="3012"/>
                  </a:lnTo>
                  <a:lnTo>
                    <a:pt x="1976" y="3012"/>
                  </a:lnTo>
                  <a:lnTo>
                    <a:pt x="2117" y="2988"/>
                  </a:lnTo>
                  <a:lnTo>
                    <a:pt x="2258" y="2965"/>
                  </a:lnTo>
                  <a:lnTo>
                    <a:pt x="2541" y="2894"/>
                  </a:lnTo>
                  <a:lnTo>
                    <a:pt x="2799" y="2753"/>
                  </a:lnTo>
                  <a:lnTo>
                    <a:pt x="2917" y="2659"/>
                  </a:lnTo>
                  <a:lnTo>
                    <a:pt x="3011" y="2565"/>
                  </a:lnTo>
                  <a:lnTo>
                    <a:pt x="3011" y="2565"/>
                  </a:lnTo>
                  <a:lnTo>
                    <a:pt x="3035" y="2565"/>
                  </a:lnTo>
                  <a:lnTo>
                    <a:pt x="3035" y="2565"/>
                  </a:lnTo>
                  <a:lnTo>
                    <a:pt x="3129" y="2447"/>
                  </a:lnTo>
                  <a:lnTo>
                    <a:pt x="3223" y="2330"/>
                  </a:lnTo>
                  <a:lnTo>
                    <a:pt x="3364" y="2071"/>
                  </a:lnTo>
                  <a:lnTo>
                    <a:pt x="3435" y="1789"/>
                  </a:lnTo>
                  <a:lnTo>
                    <a:pt x="3458" y="1647"/>
                  </a:lnTo>
                  <a:lnTo>
                    <a:pt x="3458" y="1506"/>
                  </a:lnTo>
                  <a:lnTo>
                    <a:pt x="3458" y="1506"/>
                  </a:lnTo>
                  <a:lnTo>
                    <a:pt x="3458" y="1318"/>
                  </a:lnTo>
                  <a:lnTo>
                    <a:pt x="3435" y="1153"/>
                  </a:lnTo>
                  <a:lnTo>
                    <a:pt x="3388" y="989"/>
                  </a:lnTo>
                  <a:lnTo>
                    <a:pt x="3317" y="848"/>
                  </a:lnTo>
                  <a:lnTo>
                    <a:pt x="3317" y="848"/>
                  </a:lnTo>
                  <a:lnTo>
                    <a:pt x="3199" y="659"/>
                  </a:lnTo>
                  <a:lnTo>
                    <a:pt x="3082" y="495"/>
                  </a:lnTo>
                  <a:lnTo>
                    <a:pt x="2941" y="354"/>
                  </a:lnTo>
                  <a:lnTo>
                    <a:pt x="2752" y="212"/>
                  </a:lnTo>
                  <a:lnTo>
                    <a:pt x="2588" y="118"/>
                  </a:lnTo>
                  <a:lnTo>
                    <a:pt x="2376" y="48"/>
                  </a:lnTo>
                  <a:lnTo>
                    <a:pt x="2188" y="1"/>
                  </a:lnTo>
                  <a:lnTo>
                    <a:pt x="1976" y="1"/>
                  </a:lnTo>
                  <a:lnTo>
                    <a:pt x="197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" name="Google Shape;107;p8"/>
          <p:cNvGrpSpPr/>
          <p:nvPr/>
        </p:nvGrpSpPr>
        <p:grpSpPr>
          <a:xfrm>
            <a:off x="8391961" y="1342047"/>
            <a:ext cx="414868" cy="138323"/>
            <a:chOff x="1514502" y="3113601"/>
            <a:chExt cx="307014" cy="102363"/>
          </a:xfrm>
        </p:grpSpPr>
        <p:sp>
          <p:nvSpPr>
            <p:cNvPr id="108" name="Google Shape;108;p8"/>
            <p:cNvSpPr/>
            <p:nvPr/>
          </p:nvSpPr>
          <p:spPr>
            <a:xfrm>
              <a:off x="1540058" y="3139191"/>
              <a:ext cx="145558" cy="50400"/>
            </a:xfrm>
            <a:custGeom>
              <a:avLst/>
              <a:gdLst/>
              <a:ahLst/>
              <a:cxnLst/>
              <a:rect l="l" t="t" r="r" b="b"/>
              <a:pathLst>
                <a:path w="4283" h="1483" extrusionOk="0">
                  <a:moveTo>
                    <a:pt x="754" y="0"/>
                  </a:moveTo>
                  <a:lnTo>
                    <a:pt x="589" y="24"/>
                  </a:lnTo>
                  <a:lnTo>
                    <a:pt x="448" y="71"/>
                  </a:lnTo>
                  <a:lnTo>
                    <a:pt x="330" y="141"/>
                  </a:lnTo>
                  <a:lnTo>
                    <a:pt x="213" y="235"/>
                  </a:lnTo>
                  <a:lnTo>
                    <a:pt x="142" y="329"/>
                  </a:lnTo>
                  <a:lnTo>
                    <a:pt x="71" y="424"/>
                  </a:lnTo>
                  <a:lnTo>
                    <a:pt x="24" y="588"/>
                  </a:lnTo>
                  <a:lnTo>
                    <a:pt x="1" y="753"/>
                  </a:lnTo>
                  <a:lnTo>
                    <a:pt x="24" y="894"/>
                  </a:lnTo>
                  <a:lnTo>
                    <a:pt x="71" y="1035"/>
                  </a:lnTo>
                  <a:lnTo>
                    <a:pt x="142" y="1153"/>
                  </a:lnTo>
                  <a:lnTo>
                    <a:pt x="213" y="1270"/>
                  </a:lnTo>
                  <a:lnTo>
                    <a:pt x="330" y="1365"/>
                  </a:lnTo>
                  <a:lnTo>
                    <a:pt x="448" y="1435"/>
                  </a:lnTo>
                  <a:lnTo>
                    <a:pt x="589" y="1482"/>
                  </a:lnTo>
                  <a:lnTo>
                    <a:pt x="3671" y="1482"/>
                  </a:lnTo>
                  <a:lnTo>
                    <a:pt x="3812" y="1435"/>
                  </a:lnTo>
                  <a:lnTo>
                    <a:pt x="3953" y="1365"/>
                  </a:lnTo>
                  <a:lnTo>
                    <a:pt x="4047" y="1270"/>
                  </a:lnTo>
                  <a:lnTo>
                    <a:pt x="4141" y="1153"/>
                  </a:lnTo>
                  <a:lnTo>
                    <a:pt x="4212" y="1035"/>
                  </a:lnTo>
                  <a:lnTo>
                    <a:pt x="4259" y="894"/>
                  </a:lnTo>
                  <a:lnTo>
                    <a:pt x="4282" y="753"/>
                  </a:lnTo>
                  <a:lnTo>
                    <a:pt x="4259" y="588"/>
                  </a:lnTo>
                  <a:lnTo>
                    <a:pt x="4188" y="424"/>
                  </a:lnTo>
                  <a:lnTo>
                    <a:pt x="4141" y="329"/>
                  </a:lnTo>
                  <a:lnTo>
                    <a:pt x="4094" y="259"/>
                  </a:lnTo>
                  <a:lnTo>
                    <a:pt x="3929" y="118"/>
                  </a:lnTo>
                  <a:lnTo>
                    <a:pt x="3835" y="71"/>
                  </a:lnTo>
                  <a:lnTo>
                    <a:pt x="3741" y="47"/>
                  </a:lnTo>
                  <a:lnTo>
                    <a:pt x="3647" y="24"/>
                  </a:lnTo>
                  <a:lnTo>
                    <a:pt x="3529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8"/>
            <p:cNvSpPr/>
            <p:nvPr/>
          </p:nvSpPr>
          <p:spPr>
            <a:xfrm>
              <a:off x="1542471" y="3139191"/>
              <a:ext cx="139950" cy="28785"/>
            </a:xfrm>
            <a:custGeom>
              <a:avLst/>
              <a:gdLst/>
              <a:ahLst/>
              <a:cxnLst/>
              <a:rect l="l" t="t" r="r" b="b"/>
              <a:pathLst>
                <a:path w="4118" h="847" extrusionOk="0">
                  <a:moveTo>
                    <a:pt x="683" y="0"/>
                  </a:moveTo>
                  <a:lnTo>
                    <a:pt x="518" y="24"/>
                  </a:lnTo>
                  <a:lnTo>
                    <a:pt x="377" y="71"/>
                  </a:lnTo>
                  <a:lnTo>
                    <a:pt x="259" y="141"/>
                  </a:lnTo>
                  <a:lnTo>
                    <a:pt x="142" y="235"/>
                  </a:lnTo>
                  <a:lnTo>
                    <a:pt x="71" y="329"/>
                  </a:lnTo>
                  <a:lnTo>
                    <a:pt x="0" y="424"/>
                  </a:lnTo>
                  <a:lnTo>
                    <a:pt x="71" y="518"/>
                  </a:lnTo>
                  <a:lnTo>
                    <a:pt x="118" y="588"/>
                  </a:lnTo>
                  <a:lnTo>
                    <a:pt x="283" y="729"/>
                  </a:lnTo>
                  <a:lnTo>
                    <a:pt x="377" y="776"/>
                  </a:lnTo>
                  <a:lnTo>
                    <a:pt x="471" y="800"/>
                  </a:lnTo>
                  <a:lnTo>
                    <a:pt x="565" y="823"/>
                  </a:lnTo>
                  <a:lnTo>
                    <a:pt x="683" y="847"/>
                  </a:lnTo>
                  <a:lnTo>
                    <a:pt x="3458" y="847"/>
                  </a:lnTo>
                  <a:lnTo>
                    <a:pt x="3600" y="823"/>
                  </a:lnTo>
                  <a:lnTo>
                    <a:pt x="3741" y="776"/>
                  </a:lnTo>
                  <a:lnTo>
                    <a:pt x="3882" y="706"/>
                  </a:lnTo>
                  <a:lnTo>
                    <a:pt x="3976" y="612"/>
                  </a:lnTo>
                  <a:lnTo>
                    <a:pt x="4070" y="518"/>
                  </a:lnTo>
                  <a:lnTo>
                    <a:pt x="4117" y="424"/>
                  </a:lnTo>
                  <a:lnTo>
                    <a:pt x="4070" y="329"/>
                  </a:lnTo>
                  <a:lnTo>
                    <a:pt x="4023" y="259"/>
                  </a:lnTo>
                  <a:lnTo>
                    <a:pt x="3858" y="118"/>
                  </a:lnTo>
                  <a:lnTo>
                    <a:pt x="3764" y="71"/>
                  </a:lnTo>
                  <a:lnTo>
                    <a:pt x="3670" y="47"/>
                  </a:lnTo>
                  <a:lnTo>
                    <a:pt x="3576" y="24"/>
                  </a:lnTo>
                  <a:lnTo>
                    <a:pt x="345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8"/>
            <p:cNvSpPr/>
            <p:nvPr/>
          </p:nvSpPr>
          <p:spPr>
            <a:xfrm>
              <a:off x="1514502" y="3113601"/>
              <a:ext cx="196671" cy="102363"/>
            </a:xfrm>
            <a:custGeom>
              <a:avLst/>
              <a:gdLst/>
              <a:ahLst/>
              <a:cxnLst/>
              <a:rect l="l" t="t" r="r" b="b"/>
              <a:pathLst>
                <a:path w="5787" h="3012" extrusionOk="0">
                  <a:moveTo>
                    <a:pt x="4281" y="753"/>
                  </a:moveTo>
                  <a:lnTo>
                    <a:pt x="4399" y="777"/>
                  </a:lnTo>
                  <a:lnTo>
                    <a:pt x="4493" y="800"/>
                  </a:lnTo>
                  <a:lnTo>
                    <a:pt x="4587" y="824"/>
                  </a:lnTo>
                  <a:lnTo>
                    <a:pt x="4681" y="871"/>
                  </a:lnTo>
                  <a:lnTo>
                    <a:pt x="4846" y="1012"/>
                  </a:lnTo>
                  <a:lnTo>
                    <a:pt x="4893" y="1082"/>
                  </a:lnTo>
                  <a:lnTo>
                    <a:pt x="4940" y="1177"/>
                  </a:lnTo>
                  <a:lnTo>
                    <a:pt x="5011" y="1341"/>
                  </a:lnTo>
                  <a:lnTo>
                    <a:pt x="5034" y="1506"/>
                  </a:lnTo>
                  <a:lnTo>
                    <a:pt x="5011" y="1647"/>
                  </a:lnTo>
                  <a:lnTo>
                    <a:pt x="4964" y="1788"/>
                  </a:lnTo>
                  <a:lnTo>
                    <a:pt x="4893" y="1906"/>
                  </a:lnTo>
                  <a:lnTo>
                    <a:pt x="4799" y="2023"/>
                  </a:lnTo>
                  <a:lnTo>
                    <a:pt x="4705" y="2118"/>
                  </a:lnTo>
                  <a:lnTo>
                    <a:pt x="4564" y="2188"/>
                  </a:lnTo>
                  <a:lnTo>
                    <a:pt x="4423" y="2235"/>
                  </a:lnTo>
                  <a:lnTo>
                    <a:pt x="1341" y="2235"/>
                  </a:lnTo>
                  <a:lnTo>
                    <a:pt x="1200" y="2188"/>
                  </a:lnTo>
                  <a:lnTo>
                    <a:pt x="1082" y="2118"/>
                  </a:lnTo>
                  <a:lnTo>
                    <a:pt x="965" y="2023"/>
                  </a:lnTo>
                  <a:lnTo>
                    <a:pt x="894" y="1906"/>
                  </a:lnTo>
                  <a:lnTo>
                    <a:pt x="823" y="1788"/>
                  </a:lnTo>
                  <a:lnTo>
                    <a:pt x="776" y="1647"/>
                  </a:lnTo>
                  <a:lnTo>
                    <a:pt x="753" y="1506"/>
                  </a:lnTo>
                  <a:lnTo>
                    <a:pt x="776" y="1341"/>
                  </a:lnTo>
                  <a:lnTo>
                    <a:pt x="823" y="1177"/>
                  </a:lnTo>
                  <a:lnTo>
                    <a:pt x="894" y="1082"/>
                  </a:lnTo>
                  <a:lnTo>
                    <a:pt x="965" y="988"/>
                  </a:lnTo>
                  <a:lnTo>
                    <a:pt x="1082" y="894"/>
                  </a:lnTo>
                  <a:lnTo>
                    <a:pt x="1200" y="824"/>
                  </a:lnTo>
                  <a:lnTo>
                    <a:pt x="1341" y="777"/>
                  </a:lnTo>
                  <a:lnTo>
                    <a:pt x="1506" y="753"/>
                  </a:lnTo>
                  <a:close/>
                  <a:moveTo>
                    <a:pt x="1341" y="0"/>
                  </a:moveTo>
                  <a:lnTo>
                    <a:pt x="1200" y="24"/>
                  </a:lnTo>
                  <a:lnTo>
                    <a:pt x="1059" y="71"/>
                  </a:lnTo>
                  <a:lnTo>
                    <a:pt x="917" y="118"/>
                  </a:lnTo>
                  <a:lnTo>
                    <a:pt x="800" y="189"/>
                  </a:lnTo>
                  <a:lnTo>
                    <a:pt x="659" y="259"/>
                  </a:lnTo>
                  <a:lnTo>
                    <a:pt x="541" y="330"/>
                  </a:lnTo>
                  <a:lnTo>
                    <a:pt x="423" y="447"/>
                  </a:lnTo>
                  <a:lnTo>
                    <a:pt x="282" y="635"/>
                  </a:lnTo>
                  <a:lnTo>
                    <a:pt x="141" y="847"/>
                  </a:lnTo>
                  <a:lnTo>
                    <a:pt x="94" y="988"/>
                  </a:lnTo>
                  <a:lnTo>
                    <a:pt x="24" y="1153"/>
                  </a:lnTo>
                  <a:lnTo>
                    <a:pt x="0" y="1318"/>
                  </a:lnTo>
                  <a:lnTo>
                    <a:pt x="0" y="1506"/>
                  </a:lnTo>
                  <a:lnTo>
                    <a:pt x="0" y="1647"/>
                  </a:lnTo>
                  <a:lnTo>
                    <a:pt x="24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8" y="2212"/>
                  </a:lnTo>
                  <a:lnTo>
                    <a:pt x="259" y="2353"/>
                  </a:lnTo>
                  <a:lnTo>
                    <a:pt x="447" y="2564"/>
                  </a:lnTo>
                  <a:lnTo>
                    <a:pt x="659" y="2753"/>
                  </a:lnTo>
                  <a:lnTo>
                    <a:pt x="776" y="2823"/>
                  </a:lnTo>
                  <a:lnTo>
                    <a:pt x="917" y="2894"/>
                  </a:lnTo>
                  <a:lnTo>
                    <a:pt x="1059" y="2941"/>
                  </a:lnTo>
                  <a:lnTo>
                    <a:pt x="1200" y="2964"/>
                  </a:lnTo>
                  <a:lnTo>
                    <a:pt x="1341" y="2988"/>
                  </a:lnTo>
                  <a:lnTo>
                    <a:pt x="1506" y="3011"/>
                  </a:lnTo>
                  <a:lnTo>
                    <a:pt x="4281" y="3011"/>
                  </a:lnTo>
                  <a:lnTo>
                    <a:pt x="4423" y="2988"/>
                  </a:lnTo>
                  <a:lnTo>
                    <a:pt x="4564" y="2988"/>
                  </a:lnTo>
                  <a:lnTo>
                    <a:pt x="4846" y="2894"/>
                  </a:lnTo>
                  <a:lnTo>
                    <a:pt x="5105" y="2753"/>
                  </a:lnTo>
                  <a:lnTo>
                    <a:pt x="5222" y="2682"/>
                  </a:lnTo>
                  <a:lnTo>
                    <a:pt x="5340" y="2564"/>
                  </a:lnTo>
                  <a:lnTo>
                    <a:pt x="5364" y="2564"/>
                  </a:lnTo>
                  <a:lnTo>
                    <a:pt x="5458" y="2447"/>
                  </a:lnTo>
                  <a:lnTo>
                    <a:pt x="5528" y="2329"/>
                  </a:lnTo>
                  <a:lnTo>
                    <a:pt x="5669" y="2070"/>
                  </a:lnTo>
                  <a:lnTo>
                    <a:pt x="5763" y="1788"/>
                  </a:lnTo>
                  <a:lnTo>
                    <a:pt x="5787" y="1647"/>
                  </a:lnTo>
                  <a:lnTo>
                    <a:pt x="5787" y="1506"/>
                  </a:lnTo>
                  <a:lnTo>
                    <a:pt x="5787" y="1318"/>
                  </a:lnTo>
                  <a:lnTo>
                    <a:pt x="5740" y="1153"/>
                  </a:lnTo>
                  <a:lnTo>
                    <a:pt x="5693" y="988"/>
                  </a:lnTo>
                  <a:lnTo>
                    <a:pt x="5622" y="847"/>
                  </a:lnTo>
                  <a:lnTo>
                    <a:pt x="5528" y="659"/>
                  </a:lnTo>
                  <a:lnTo>
                    <a:pt x="5387" y="494"/>
                  </a:lnTo>
                  <a:lnTo>
                    <a:pt x="5246" y="353"/>
                  </a:lnTo>
                  <a:lnTo>
                    <a:pt x="5081" y="236"/>
                  </a:lnTo>
                  <a:lnTo>
                    <a:pt x="4893" y="118"/>
                  </a:lnTo>
                  <a:lnTo>
                    <a:pt x="4705" y="47"/>
                  </a:lnTo>
                  <a:lnTo>
                    <a:pt x="4493" y="24"/>
                  </a:lnTo>
                  <a:lnTo>
                    <a:pt x="4281" y="0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8"/>
            <p:cNvSpPr/>
            <p:nvPr/>
          </p:nvSpPr>
          <p:spPr>
            <a:xfrm>
              <a:off x="1540058" y="3139191"/>
              <a:ext cx="145558" cy="50400"/>
            </a:xfrm>
            <a:custGeom>
              <a:avLst/>
              <a:gdLst/>
              <a:ahLst/>
              <a:cxnLst/>
              <a:rect l="l" t="t" r="r" b="b"/>
              <a:pathLst>
                <a:path w="4283" h="1483" fill="none" extrusionOk="0">
                  <a:moveTo>
                    <a:pt x="3529" y="0"/>
                  </a:moveTo>
                  <a:lnTo>
                    <a:pt x="3529" y="0"/>
                  </a:lnTo>
                  <a:lnTo>
                    <a:pt x="3647" y="24"/>
                  </a:lnTo>
                  <a:lnTo>
                    <a:pt x="3741" y="47"/>
                  </a:lnTo>
                  <a:lnTo>
                    <a:pt x="3835" y="71"/>
                  </a:lnTo>
                  <a:lnTo>
                    <a:pt x="3929" y="118"/>
                  </a:lnTo>
                  <a:lnTo>
                    <a:pt x="4094" y="259"/>
                  </a:lnTo>
                  <a:lnTo>
                    <a:pt x="4141" y="329"/>
                  </a:lnTo>
                  <a:lnTo>
                    <a:pt x="4188" y="424"/>
                  </a:lnTo>
                  <a:lnTo>
                    <a:pt x="4188" y="424"/>
                  </a:lnTo>
                  <a:lnTo>
                    <a:pt x="4259" y="588"/>
                  </a:lnTo>
                  <a:lnTo>
                    <a:pt x="4282" y="753"/>
                  </a:lnTo>
                  <a:lnTo>
                    <a:pt x="4282" y="753"/>
                  </a:lnTo>
                  <a:lnTo>
                    <a:pt x="4259" y="894"/>
                  </a:lnTo>
                  <a:lnTo>
                    <a:pt x="4212" y="1035"/>
                  </a:lnTo>
                  <a:lnTo>
                    <a:pt x="4141" y="1153"/>
                  </a:lnTo>
                  <a:lnTo>
                    <a:pt x="4047" y="1270"/>
                  </a:lnTo>
                  <a:lnTo>
                    <a:pt x="4047" y="1270"/>
                  </a:lnTo>
                  <a:lnTo>
                    <a:pt x="3953" y="1365"/>
                  </a:lnTo>
                  <a:lnTo>
                    <a:pt x="3812" y="1435"/>
                  </a:lnTo>
                  <a:lnTo>
                    <a:pt x="3671" y="1482"/>
                  </a:lnTo>
                  <a:lnTo>
                    <a:pt x="3529" y="1482"/>
                  </a:lnTo>
                  <a:lnTo>
                    <a:pt x="754" y="1482"/>
                  </a:lnTo>
                  <a:lnTo>
                    <a:pt x="754" y="1482"/>
                  </a:lnTo>
                  <a:lnTo>
                    <a:pt x="589" y="1482"/>
                  </a:lnTo>
                  <a:lnTo>
                    <a:pt x="448" y="1435"/>
                  </a:lnTo>
                  <a:lnTo>
                    <a:pt x="330" y="1365"/>
                  </a:lnTo>
                  <a:lnTo>
                    <a:pt x="213" y="1270"/>
                  </a:lnTo>
                  <a:lnTo>
                    <a:pt x="142" y="1153"/>
                  </a:lnTo>
                  <a:lnTo>
                    <a:pt x="71" y="1035"/>
                  </a:lnTo>
                  <a:lnTo>
                    <a:pt x="24" y="894"/>
                  </a:lnTo>
                  <a:lnTo>
                    <a:pt x="1" y="753"/>
                  </a:lnTo>
                  <a:lnTo>
                    <a:pt x="1" y="753"/>
                  </a:lnTo>
                  <a:lnTo>
                    <a:pt x="24" y="588"/>
                  </a:lnTo>
                  <a:lnTo>
                    <a:pt x="71" y="424"/>
                  </a:lnTo>
                  <a:lnTo>
                    <a:pt x="71" y="424"/>
                  </a:lnTo>
                  <a:lnTo>
                    <a:pt x="142" y="329"/>
                  </a:lnTo>
                  <a:lnTo>
                    <a:pt x="213" y="235"/>
                  </a:lnTo>
                  <a:lnTo>
                    <a:pt x="213" y="235"/>
                  </a:lnTo>
                  <a:lnTo>
                    <a:pt x="330" y="141"/>
                  </a:lnTo>
                  <a:lnTo>
                    <a:pt x="448" y="71"/>
                  </a:lnTo>
                  <a:lnTo>
                    <a:pt x="589" y="24"/>
                  </a:lnTo>
                  <a:lnTo>
                    <a:pt x="754" y="0"/>
                  </a:lnTo>
                  <a:lnTo>
                    <a:pt x="352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8"/>
            <p:cNvSpPr/>
            <p:nvPr/>
          </p:nvSpPr>
          <p:spPr>
            <a:xfrm>
              <a:off x="1514502" y="3113601"/>
              <a:ext cx="196671" cy="102363"/>
            </a:xfrm>
            <a:custGeom>
              <a:avLst/>
              <a:gdLst/>
              <a:ahLst/>
              <a:cxnLst/>
              <a:rect l="l" t="t" r="r" b="b"/>
              <a:pathLst>
                <a:path w="5787" h="3012" fill="none" extrusionOk="0">
                  <a:moveTo>
                    <a:pt x="4281" y="0"/>
                  </a:moveTo>
                  <a:lnTo>
                    <a:pt x="1506" y="0"/>
                  </a:lnTo>
                  <a:lnTo>
                    <a:pt x="1506" y="0"/>
                  </a:lnTo>
                  <a:lnTo>
                    <a:pt x="1341" y="0"/>
                  </a:lnTo>
                  <a:lnTo>
                    <a:pt x="1200" y="24"/>
                  </a:lnTo>
                  <a:lnTo>
                    <a:pt x="1059" y="71"/>
                  </a:lnTo>
                  <a:lnTo>
                    <a:pt x="917" y="118"/>
                  </a:lnTo>
                  <a:lnTo>
                    <a:pt x="800" y="189"/>
                  </a:lnTo>
                  <a:lnTo>
                    <a:pt x="659" y="259"/>
                  </a:lnTo>
                  <a:lnTo>
                    <a:pt x="541" y="330"/>
                  </a:lnTo>
                  <a:lnTo>
                    <a:pt x="423" y="447"/>
                  </a:lnTo>
                  <a:lnTo>
                    <a:pt x="423" y="447"/>
                  </a:lnTo>
                  <a:lnTo>
                    <a:pt x="282" y="635"/>
                  </a:lnTo>
                  <a:lnTo>
                    <a:pt x="141" y="847"/>
                  </a:lnTo>
                  <a:lnTo>
                    <a:pt x="141" y="847"/>
                  </a:lnTo>
                  <a:lnTo>
                    <a:pt x="94" y="988"/>
                  </a:lnTo>
                  <a:lnTo>
                    <a:pt x="24" y="1153"/>
                  </a:lnTo>
                  <a:lnTo>
                    <a:pt x="0" y="1318"/>
                  </a:lnTo>
                  <a:lnTo>
                    <a:pt x="0" y="1506"/>
                  </a:lnTo>
                  <a:lnTo>
                    <a:pt x="0" y="1506"/>
                  </a:lnTo>
                  <a:lnTo>
                    <a:pt x="0" y="1647"/>
                  </a:lnTo>
                  <a:lnTo>
                    <a:pt x="24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8" y="2212"/>
                  </a:lnTo>
                  <a:lnTo>
                    <a:pt x="259" y="2353"/>
                  </a:lnTo>
                  <a:lnTo>
                    <a:pt x="447" y="2564"/>
                  </a:lnTo>
                  <a:lnTo>
                    <a:pt x="659" y="2753"/>
                  </a:lnTo>
                  <a:lnTo>
                    <a:pt x="776" y="2823"/>
                  </a:lnTo>
                  <a:lnTo>
                    <a:pt x="917" y="2894"/>
                  </a:lnTo>
                  <a:lnTo>
                    <a:pt x="1059" y="2941"/>
                  </a:lnTo>
                  <a:lnTo>
                    <a:pt x="1200" y="2964"/>
                  </a:lnTo>
                  <a:lnTo>
                    <a:pt x="1341" y="2988"/>
                  </a:lnTo>
                  <a:lnTo>
                    <a:pt x="1506" y="3011"/>
                  </a:lnTo>
                  <a:lnTo>
                    <a:pt x="4281" y="3011"/>
                  </a:lnTo>
                  <a:lnTo>
                    <a:pt x="4281" y="3011"/>
                  </a:lnTo>
                  <a:lnTo>
                    <a:pt x="4423" y="2988"/>
                  </a:lnTo>
                  <a:lnTo>
                    <a:pt x="4564" y="2988"/>
                  </a:lnTo>
                  <a:lnTo>
                    <a:pt x="4846" y="2894"/>
                  </a:lnTo>
                  <a:lnTo>
                    <a:pt x="5105" y="2753"/>
                  </a:lnTo>
                  <a:lnTo>
                    <a:pt x="5222" y="2682"/>
                  </a:lnTo>
                  <a:lnTo>
                    <a:pt x="5340" y="2564"/>
                  </a:lnTo>
                  <a:lnTo>
                    <a:pt x="5340" y="2564"/>
                  </a:lnTo>
                  <a:lnTo>
                    <a:pt x="5364" y="2564"/>
                  </a:lnTo>
                  <a:lnTo>
                    <a:pt x="5364" y="2564"/>
                  </a:lnTo>
                  <a:lnTo>
                    <a:pt x="5458" y="2447"/>
                  </a:lnTo>
                  <a:lnTo>
                    <a:pt x="5528" y="2329"/>
                  </a:lnTo>
                  <a:lnTo>
                    <a:pt x="5669" y="2070"/>
                  </a:lnTo>
                  <a:lnTo>
                    <a:pt x="5763" y="1788"/>
                  </a:lnTo>
                  <a:lnTo>
                    <a:pt x="5787" y="1647"/>
                  </a:lnTo>
                  <a:lnTo>
                    <a:pt x="5787" y="1506"/>
                  </a:lnTo>
                  <a:lnTo>
                    <a:pt x="5787" y="1506"/>
                  </a:lnTo>
                  <a:lnTo>
                    <a:pt x="5787" y="1318"/>
                  </a:lnTo>
                  <a:lnTo>
                    <a:pt x="5740" y="1153"/>
                  </a:lnTo>
                  <a:lnTo>
                    <a:pt x="5693" y="988"/>
                  </a:lnTo>
                  <a:lnTo>
                    <a:pt x="5622" y="847"/>
                  </a:lnTo>
                  <a:lnTo>
                    <a:pt x="5622" y="847"/>
                  </a:lnTo>
                  <a:lnTo>
                    <a:pt x="5528" y="659"/>
                  </a:lnTo>
                  <a:lnTo>
                    <a:pt x="5387" y="494"/>
                  </a:lnTo>
                  <a:lnTo>
                    <a:pt x="5246" y="353"/>
                  </a:lnTo>
                  <a:lnTo>
                    <a:pt x="5081" y="236"/>
                  </a:lnTo>
                  <a:lnTo>
                    <a:pt x="4893" y="118"/>
                  </a:lnTo>
                  <a:lnTo>
                    <a:pt x="4705" y="47"/>
                  </a:lnTo>
                  <a:lnTo>
                    <a:pt x="4493" y="24"/>
                  </a:lnTo>
                  <a:lnTo>
                    <a:pt x="4281" y="0"/>
                  </a:lnTo>
                  <a:lnTo>
                    <a:pt x="42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8"/>
            <p:cNvSpPr/>
            <p:nvPr/>
          </p:nvSpPr>
          <p:spPr>
            <a:xfrm>
              <a:off x="1729551" y="3139191"/>
              <a:ext cx="65591" cy="50400"/>
            </a:xfrm>
            <a:custGeom>
              <a:avLst/>
              <a:gdLst/>
              <a:ahLst/>
              <a:cxnLst/>
              <a:rect l="l" t="t" r="r" b="b"/>
              <a:pathLst>
                <a:path w="1930" h="1483" extrusionOk="0">
                  <a:moveTo>
                    <a:pt x="729" y="0"/>
                  </a:moveTo>
                  <a:lnTo>
                    <a:pt x="588" y="24"/>
                  </a:lnTo>
                  <a:lnTo>
                    <a:pt x="447" y="71"/>
                  </a:lnTo>
                  <a:lnTo>
                    <a:pt x="329" y="141"/>
                  </a:lnTo>
                  <a:lnTo>
                    <a:pt x="212" y="235"/>
                  </a:lnTo>
                  <a:lnTo>
                    <a:pt x="141" y="329"/>
                  </a:lnTo>
                  <a:lnTo>
                    <a:pt x="71" y="424"/>
                  </a:lnTo>
                  <a:lnTo>
                    <a:pt x="24" y="588"/>
                  </a:lnTo>
                  <a:lnTo>
                    <a:pt x="0" y="753"/>
                  </a:lnTo>
                  <a:lnTo>
                    <a:pt x="0" y="894"/>
                  </a:lnTo>
                  <a:lnTo>
                    <a:pt x="47" y="1035"/>
                  </a:lnTo>
                  <a:lnTo>
                    <a:pt x="118" y="1153"/>
                  </a:lnTo>
                  <a:lnTo>
                    <a:pt x="212" y="1270"/>
                  </a:lnTo>
                  <a:lnTo>
                    <a:pt x="329" y="1365"/>
                  </a:lnTo>
                  <a:lnTo>
                    <a:pt x="447" y="1435"/>
                  </a:lnTo>
                  <a:lnTo>
                    <a:pt x="588" y="1482"/>
                  </a:lnTo>
                  <a:lnTo>
                    <a:pt x="1341" y="1482"/>
                  </a:lnTo>
                  <a:lnTo>
                    <a:pt x="1482" y="1435"/>
                  </a:lnTo>
                  <a:lnTo>
                    <a:pt x="1623" y="1365"/>
                  </a:lnTo>
                  <a:lnTo>
                    <a:pt x="1717" y="1270"/>
                  </a:lnTo>
                  <a:lnTo>
                    <a:pt x="1811" y="1153"/>
                  </a:lnTo>
                  <a:lnTo>
                    <a:pt x="1882" y="1035"/>
                  </a:lnTo>
                  <a:lnTo>
                    <a:pt x="1929" y="894"/>
                  </a:lnTo>
                  <a:lnTo>
                    <a:pt x="1929" y="753"/>
                  </a:lnTo>
                  <a:lnTo>
                    <a:pt x="1929" y="588"/>
                  </a:lnTo>
                  <a:lnTo>
                    <a:pt x="1858" y="424"/>
                  </a:lnTo>
                  <a:lnTo>
                    <a:pt x="1811" y="329"/>
                  </a:lnTo>
                  <a:lnTo>
                    <a:pt x="1741" y="259"/>
                  </a:lnTo>
                  <a:lnTo>
                    <a:pt x="1600" y="118"/>
                  </a:lnTo>
                  <a:lnTo>
                    <a:pt x="1506" y="71"/>
                  </a:lnTo>
                  <a:lnTo>
                    <a:pt x="1412" y="47"/>
                  </a:lnTo>
                  <a:lnTo>
                    <a:pt x="1294" y="24"/>
                  </a:lnTo>
                  <a:lnTo>
                    <a:pt x="1200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8"/>
            <p:cNvSpPr/>
            <p:nvPr/>
          </p:nvSpPr>
          <p:spPr>
            <a:xfrm>
              <a:off x="1731930" y="3139191"/>
              <a:ext cx="60799" cy="28785"/>
            </a:xfrm>
            <a:custGeom>
              <a:avLst/>
              <a:gdLst/>
              <a:ahLst/>
              <a:cxnLst/>
              <a:rect l="l" t="t" r="r" b="b"/>
              <a:pathLst>
                <a:path w="1789" h="847" extrusionOk="0">
                  <a:moveTo>
                    <a:pt x="659" y="0"/>
                  </a:moveTo>
                  <a:lnTo>
                    <a:pt x="518" y="24"/>
                  </a:lnTo>
                  <a:lnTo>
                    <a:pt x="377" y="71"/>
                  </a:lnTo>
                  <a:lnTo>
                    <a:pt x="259" y="141"/>
                  </a:lnTo>
                  <a:lnTo>
                    <a:pt x="142" y="235"/>
                  </a:lnTo>
                  <a:lnTo>
                    <a:pt x="71" y="329"/>
                  </a:lnTo>
                  <a:lnTo>
                    <a:pt x="1" y="424"/>
                  </a:lnTo>
                  <a:lnTo>
                    <a:pt x="48" y="518"/>
                  </a:lnTo>
                  <a:lnTo>
                    <a:pt x="118" y="588"/>
                  </a:lnTo>
                  <a:lnTo>
                    <a:pt x="259" y="729"/>
                  </a:lnTo>
                  <a:lnTo>
                    <a:pt x="353" y="776"/>
                  </a:lnTo>
                  <a:lnTo>
                    <a:pt x="448" y="800"/>
                  </a:lnTo>
                  <a:lnTo>
                    <a:pt x="565" y="823"/>
                  </a:lnTo>
                  <a:lnTo>
                    <a:pt x="659" y="847"/>
                  </a:lnTo>
                  <a:lnTo>
                    <a:pt x="1130" y="847"/>
                  </a:lnTo>
                  <a:lnTo>
                    <a:pt x="1271" y="823"/>
                  </a:lnTo>
                  <a:lnTo>
                    <a:pt x="1412" y="776"/>
                  </a:lnTo>
                  <a:lnTo>
                    <a:pt x="1553" y="706"/>
                  </a:lnTo>
                  <a:lnTo>
                    <a:pt x="1647" y="612"/>
                  </a:lnTo>
                  <a:lnTo>
                    <a:pt x="1741" y="518"/>
                  </a:lnTo>
                  <a:lnTo>
                    <a:pt x="1788" y="424"/>
                  </a:lnTo>
                  <a:lnTo>
                    <a:pt x="1741" y="329"/>
                  </a:lnTo>
                  <a:lnTo>
                    <a:pt x="1671" y="259"/>
                  </a:lnTo>
                  <a:lnTo>
                    <a:pt x="1530" y="118"/>
                  </a:lnTo>
                  <a:lnTo>
                    <a:pt x="1436" y="71"/>
                  </a:lnTo>
                  <a:lnTo>
                    <a:pt x="1342" y="47"/>
                  </a:lnTo>
                  <a:lnTo>
                    <a:pt x="1224" y="2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8"/>
            <p:cNvSpPr/>
            <p:nvPr/>
          </p:nvSpPr>
          <p:spPr>
            <a:xfrm>
              <a:off x="1703146" y="3113601"/>
              <a:ext cx="118370" cy="102363"/>
            </a:xfrm>
            <a:custGeom>
              <a:avLst/>
              <a:gdLst/>
              <a:ahLst/>
              <a:cxnLst/>
              <a:rect l="l" t="t" r="r" b="b"/>
              <a:pathLst>
                <a:path w="3483" h="3012" extrusionOk="0">
                  <a:moveTo>
                    <a:pt x="1977" y="753"/>
                  </a:moveTo>
                  <a:lnTo>
                    <a:pt x="2071" y="777"/>
                  </a:lnTo>
                  <a:lnTo>
                    <a:pt x="2189" y="800"/>
                  </a:lnTo>
                  <a:lnTo>
                    <a:pt x="2283" y="824"/>
                  </a:lnTo>
                  <a:lnTo>
                    <a:pt x="2377" y="871"/>
                  </a:lnTo>
                  <a:lnTo>
                    <a:pt x="2518" y="1012"/>
                  </a:lnTo>
                  <a:lnTo>
                    <a:pt x="2588" y="1082"/>
                  </a:lnTo>
                  <a:lnTo>
                    <a:pt x="2635" y="1177"/>
                  </a:lnTo>
                  <a:lnTo>
                    <a:pt x="2706" y="1341"/>
                  </a:lnTo>
                  <a:lnTo>
                    <a:pt x="2706" y="1506"/>
                  </a:lnTo>
                  <a:lnTo>
                    <a:pt x="2706" y="1647"/>
                  </a:lnTo>
                  <a:lnTo>
                    <a:pt x="2659" y="1788"/>
                  </a:lnTo>
                  <a:lnTo>
                    <a:pt x="2588" y="1906"/>
                  </a:lnTo>
                  <a:lnTo>
                    <a:pt x="2494" y="2023"/>
                  </a:lnTo>
                  <a:lnTo>
                    <a:pt x="2400" y="2118"/>
                  </a:lnTo>
                  <a:lnTo>
                    <a:pt x="2259" y="2188"/>
                  </a:lnTo>
                  <a:lnTo>
                    <a:pt x="2118" y="2235"/>
                  </a:lnTo>
                  <a:lnTo>
                    <a:pt x="1365" y="2235"/>
                  </a:lnTo>
                  <a:lnTo>
                    <a:pt x="1224" y="2188"/>
                  </a:lnTo>
                  <a:lnTo>
                    <a:pt x="1106" y="2118"/>
                  </a:lnTo>
                  <a:lnTo>
                    <a:pt x="989" y="2023"/>
                  </a:lnTo>
                  <a:lnTo>
                    <a:pt x="895" y="1906"/>
                  </a:lnTo>
                  <a:lnTo>
                    <a:pt x="824" y="1788"/>
                  </a:lnTo>
                  <a:lnTo>
                    <a:pt x="777" y="1647"/>
                  </a:lnTo>
                  <a:lnTo>
                    <a:pt x="777" y="1506"/>
                  </a:lnTo>
                  <a:lnTo>
                    <a:pt x="801" y="1341"/>
                  </a:lnTo>
                  <a:lnTo>
                    <a:pt x="848" y="1177"/>
                  </a:lnTo>
                  <a:lnTo>
                    <a:pt x="918" y="1082"/>
                  </a:lnTo>
                  <a:lnTo>
                    <a:pt x="989" y="988"/>
                  </a:lnTo>
                  <a:lnTo>
                    <a:pt x="1106" y="894"/>
                  </a:lnTo>
                  <a:lnTo>
                    <a:pt x="1224" y="824"/>
                  </a:lnTo>
                  <a:lnTo>
                    <a:pt x="1365" y="777"/>
                  </a:lnTo>
                  <a:lnTo>
                    <a:pt x="1506" y="753"/>
                  </a:lnTo>
                  <a:close/>
                  <a:moveTo>
                    <a:pt x="1365" y="0"/>
                  </a:moveTo>
                  <a:lnTo>
                    <a:pt x="1224" y="24"/>
                  </a:lnTo>
                  <a:lnTo>
                    <a:pt x="1083" y="71"/>
                  </a:lnTo>
                  <a:lnTo>
                    <a:pt x="942" y="118"/>
                  </a:lnTo>
                  <a:lnTo>
                    <a:pt x="801" y="189"/>
                  </a:lnTo>
                  <a:lnTo>
                    <a:pt x="683" y="259"/>
                  </a:lnTo>
                  <a:lnTo>
                    <a:pt x="565" y="330"/>
                  </a:lnTo>
                  <a:lnTo>
                    <a:pt x="448" y="447"/>
                  </a:lnTo>
                  <a:lnTo>
                    <a:pt x="283" y="635"/>
                  </a:lnTo>
                  <a:lnTo>
                    <a:pt x="165" y="847"/>
                  </a:lnTo>
                  <a:lnTo>
                    <a:pt x="95" y="988"/>
                  </a:lnTo>
                  <a:lnTo>
                    <a:pt x="48" y="1153"/>
                  </a:lnTo>
                  <a:lnTo>
                    <a:pt x="24" y="1318"/>
                  </a:lnTo>
                  <a:lnTo>
                    <a:pt x="1" y="1506"/>
                  </a:lnTo>
                  <a:lnTo>
                    <a:pt x="24" y="1647"/>
                  </a:lnTo>
                  <a:lnTo>
                    <a:pt x="48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9" y="2212"/>
                  </a:lnTo>
                  <a:lnTo>
                    <a:pt x="260" y="2353"/>
                  </a:lnTo>
                  <a:lnTo>
                    <a:pt x="448" y="2564"/>
                  </a:lnTo>
                  <a:lnTo>
                    <a:pt x="683" y="2753"/>
                  </a:lnTo>
                  <a:lnTo>
                    <a:pt x="801" y="2823"/>
                  </a:lnTo>
                  <a:lnTo>
                    <a:pt x="942" y="2894"/>
                  </a:lnTo>
                  <a:lnTo>
                    <a:pt x="1059" y="2941"/>
                  </a:lnTo>
                  <a:lnTo>
                    <a:pt x="1224" y="2964"/>
                  </a:lnTo>
                  <a:lnTo>
                    <a:pt x="1365" y="2988"/>
                  </a:lnTo>
                  <a:lnTo>
                    <a:pt x="1506" y="3011"/>
                  </a:lnTo>
                  <a:lnTo>
                    <a:pt x="1977" y="3011"/>
                  </a:lnTo>
                  <a:lnTo>
                    <a:pt x="2118" y="2988"/>
                  </a:lnTo>
                  <a:lnTo>
                    <a:pt x="2259" y="2988"/>
                  </a:lnTo>
                  <a:lnTo>
                    <a:pt x="2541" y="2894"/>
                  </a:lnTo>
                  <a:lnTo>
                    <a:pt x="2800" y="2753"/>
                  </a:lnTo>
                  <a:lnTo>
                    <a:pt x="2918" y="2682"/>
                  </a:lnTo>
                  <a:lnTo>
                    <a:pt x="3035" y="2564"/>
                  </a:lnTo>
                  <a:lnTo>
                    <a:pt x="3153" y="2447"/>
                  </a:lnTo>
                  <a:lnTo>
                    <a:pt x="3224" y="2329"/>
                  </a:lnTo>
                  <a:lnTo>
                    <a:pt x="3365" y="2070"/>
                  </a:lnTo>
                  <a:lnTo>
                    <a:pt x="3459" y="1788"/>
                  </a:lnTo>
                  <a:lnTo>
                    <a:pt x="3482" y="1647"/>
                  </a:lnTo>
                  <a:lnTo>
                    <a:pt x="3482" y="1506"/>
                  </a:lnTo>
                  <a:lnTo>
                    <a:pt x="3459" y="1318"/>
                  </a:lnTo>
                  <a:lnTo>
                    <a:pt x="3435" y="1153"/>
                  </a:lnTo>
                  <a:lnTo>
                    <a:pt x="3388" y="988"/>
                  </a:lnTo>
                  <a:lnTo>
                    <a:pt x="3318" y="847"/>
                  </a:lnTo>
                  <a:lnTo>
                    <a:pt x="3224" y="659"/>
                  </a:lnTo>
                  <a:lnTo>
                    <a:pt x="3082" y="494"/>
                  </a:lnTo>
                  <a:lnTo>
                    <a:pt x="2941" y="353"/>
                  </a:lnTo>
                  <a:lnTo>
                    <a:pt x="2777" y="236"/>
                  </a:lnTo>
                  <a:lnTo>
                    <a:pt x="2588" y="118"/>
                  </a:lnTo>
                  <a:lnTo>
                    <a:pt x="2400" y="47"/>
                  </a:lnTo>
                  <a:lnTo>
                    <a:pt x="2189" y="24"/>
                  </a:lnTo>
                  <a:lnTo>
                    <a:pt x="1977" y="0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8"/>
            <p:cNvSpPr/>
            <p:nvPr/>
          </p:nvSpPr>
          <p:spPr>
            <a:xfrm>
              <a:off x="1729551" y="3139191"/>
              <a:ext cx="65591" cy="50400"/>
            </a:xfrm>
            <a:custGeom>
              <a:avLst/>
              <a:gdLst/>
              <a:ahLst/>
              <a:cxnLst/>
              <a:rect l="l" t="t" r="r" b="b"/>
              <a:pathLst>
                <a:path w="1930" h="1483" fill="none" extrusionOk="0">
                  <a:moveTo>
                    <a:pt x="1200" y="0"/>
                  </a:moveTo>
                  <a:lnTo>
                    <a:pt x="1200" y="0"/>
                  </a:lnTo>
                  <a:lnTo>
                    <a:pt x="1294" y="24"/>
                  </a:lnTo>
                  <a:lnTo>
                    <a:pt x="1412" y="47"/>
                  </a:lnTo>
                  <a:lnTo>
                    <a:pt x="1506" y="71"/>
                  </a:lnTo>
                  <a:lnTo>
                    <a:pt x="1600" y="118"/>
                  </a:lnTo>
                  <a:lnTo>
                    <a:pt x="1741" y="259"/>
                  </a:lnTo>
                  <a:lnTo>
                    <a:pt x="1811" y="329"/>
                  </a:lnTo>
                  <a:lnTo>
                    <a:pt x="1858" y="424"/>
                  </a:lnTo>
                  <a:lnTo>
                    <a:pt x="1858" y="424"/>
                  </a:lnTo>
                  <a:lnTo>
                    <a:pt x="1929" y="588"/>
                  </a:lnTo>
                  <a:lnTo>
                    <a:pt x="1929" y="753"/>
                  </a:lnTo>
                  <a:lnTo>
                    <a:pt x="1929" y="753"/>
                  </a:lnTo>
                  <a:lnTo>
                    <a:pt x="1929" y="894"/>
                  </a:lnTo>
                  <a:lnTo>
                    <a:pt x="1882" y="1035"/>
                  </a:lnTo>
                  <a:lnTo>
                    <a:pt x="1811" y="1153"/>
                  </a:lnTo>
                  <a:lnTo>
                    <a:pt x="1717" y="1270"/>
                  </a:lnTo>
                  <a:lnTo>
                    <a:pt x="1717" y="1270"/>
                  </a:lnTo>
                  <a:lnTo>
                    <a:pt x="1623" y="1365"/>
                  </a:lnTo>
                  <a:lnTo>
                    <a:pt x="1482" y="1435"/>
                  </a:lnTo>
                  <a:lnTo>
                    <a:pt x="1341" y="1482"/>
                  </a:lnTo>
                  <a:lnTo>
                    <a:pt x="1200" y="1482"/>
                  </a:lnTo>
                  <a:lnTo>
                    <a:pt x="729" y="1482"/>
                  </a:lnTo>
                  <a:lnTo>
                    <a:pt x="729" y="1482"/>
                  </a:lnTo>
                  <a:lnTo>
                    <a:pt x="588" y="1482"/>
                  </a:lnTo>
                  <a:lnTo>
                    <a:pt x="447" y="1435"/>
                  </a:lnTo>
                  <a:lnTo>
                    <a:pt x="329" y="1365"/>
                  </a:lnTo>
                  <a:lnTo>
                    <a:pt x="212" y="1270"/>
                  </a:lnTo>
                  <a:lnTo>
                    <a:pt x="118" y="1153"/>
                  </a:lnTo>
                  <a:lnTo>
                    <a:pt x="47" y="1035"/>
                  </a:lnTo>
                  <a:lnTo>
                    <a:pt x="0" y="894"/>
                  </a:lnTo>
                  <a:lnTo>
                    <a:pt x="0" y="753"/>
                  </a:lnTo>
                  <a:lnTo>
                    <a:pt x="0" y="753"/>
                  </a:lnTo>
                  <a:lnTo>
                    <a:pt x="24" y="588"/>
                  </a:lnTo>
                  <a:lnTo>
                    <a:pt x="71" y="424"/>
                  </a:lnTo>
                  <a:lnTo>
                    <a:pt x="71" y="424"/>
                  </a:lnTo>
                  <a:lnTo>
                    <a:pt x="141" y="329"/>
                  </a:lnTo>
                  <a:lnTo>
                    <a:pt x="212" y="235"/>
                  </a:lnTo>
                  <a:lnTo>
                    <a:pt x="212" y="235"/>
                  </a:lnTo>
                  <a:lnTo>
                    <a:pt x="329" y="141"/>
                  </a:lnTo>
                  <a:lnTo>
                    <a:pt x="447" y="71"/>
                  </a:lnTo>
                  <a:lnTo>
                    <a:pt x="588" y="24"/>
                  </a:lnTo>
                  <a:lnTo>
                    <a:pt x="729" y="0"/>
                  </a:lnTo>
                  <a:lnTo>
                    <a:pt x="120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8"/>
            <p:cNvSpPr/>
            <p:nvPr/>
          </p:nvSpPr>
          <p:spPr>
            <a:xfrm>
              <a:off x="1703146" y="3113601"/>
              <a:ext cx="118370" cy="102363"/>
            </a:xfrm>
            <a:custGeom>
              <a:avLst/>
              <a:gdLst/>
              <a:ahLst/>
              <a:cxnLst/>
              <a:rect l="l" t="t" r="r" b="b"/>
              <a:pathLst>
                <a:path w="3483" h="3012" fill="none" extrusionOk="0">
                  <a:moveTo>
                    <a:pt x="1977" y="0"/>
                  </a:moveTo>
                  <a:lnTo>
                    <a:pt x="1506" y="0"/>
                  </a:lnTo>
                  <a:lnTo>
                    <a:pt x="1506" y="0"/>
                  </a:lnTo>
                  <a:lnTo>
                    <a:pt x="1365" y="0"/>
                  </a:lnTo>
                  <a:lnTo>
                    <a:pt x="1224" y="24"/>
                  </a:lnTo>
                  <a:lnTo>
                    <a:pt x="1083" y="71"/>
                  </a:lnTo>
                  <a:lnTo>
                    <a:pt x="942" y="118"/>
                  </a:lnTo>
                  <a:lnTo>
                    <a:pt x="801" y="189"/>
                  </a:lnTo>
                  <a:lnTo>
                    <a:pt x="683" y="259"/>
                  </a:lnTo>
                  <a:lnTo>
                    <a:pt x="565" y="330"/>
                  </a:lnTo>
                  <a:lnTo>
                    <a:pt x="448" y="447"/>
                  </a:lnTo>
                  <a:lnTo>
                    <a:pt x="448" y="447"/>
                  </a:lnTo>
                  <a:lnTo>
                    <a:pt x="283" y="635"/>
                  </a:lnTo>
                  <a:lnTo>
                    <a:pt x="165" y="847"/>
                  </a:lnTo>
                  <a:lnTo>
                    <a:pt x="165" y="847"/>
                  </a:lnTo>
                  <a:lnTo>
                    <a:pt x="95" y="988"/>
                  </a:lnTo>
                  <a:lnTo>
                    <a:pt x="48" y="1153"/>
                  </a:lnTo>
                  <a:lnTo>
                    <a:pt x="24" y="1318"/>
                  </a:lnTo>
                  <a:lnTo>
                    <a:pt x="1" y="1506"/>
                  </a:lnTo>
                  <a:lnTo>
                    <a:pt x="1" y="1506"/>
                  </a:lnTo>
                  <a:lnTo>
                    <a:pt x="24" y="1647"/>
                  </a:lnTo>
                  <a:lnTo>
                    <a:pt x="48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9" y="2212"/>
                  </a:lnTo>
                  <a:lnTo>
                    <a:pt x="260" y="2353"/>
                  </a:lnTo>
                  <a:lnTo>
                    <a:pt x="448" y="2564"/>
                  </a:lnTo>
                  <a:lnTo>
                    <a:pt x="683" y="2753"/>
                  </a:lnTo>
                  <a:lnTo>
                    <a:pt x="801" y="2823"/>
                  </a:lnTo>
                  <a:lnTo>
                    <a:pt x="942" y="2894"/>
                  </a:lnTo>
                  <a:lnTo>
                    <a:pt x="1059" y="2941"/>
                  </a:lnTo>
                  <a:lnTo>
                    <a:pt x="1224" y="2964"/>
                  </a:lnTo>
                  <a:lnTo>
                    <a:pt x="1365" y="2988"/>
                  </a:lnTo>
                  <a:lnTo>
                    <a:pt x="1506" y="3011"/>
                  </a:lnTo>
                  <a:lnTo>
                    <a:pt x="1977" y="3011"/>
                  </a:lnTo>
                  <a:lnTo>
                    <a:pt x="1977" y="3011"/>
                  </a:lnTo>
                  <a:lnTo>
                    <a:pt x="2118" y="2988"/>
                  </a:lnTo>
                  <a:lnTo>
                    <a:pt x="2259" y="2988"/>
                  </a:lnTo>
                  <a:lnTo>
                    <a:pt x="2541" y="2894"/>
                  </a:lnTo>
                  <a:lnTo>
                    <a:pt x="2800" y="2753"/>
                  </a:lnTo>
                  <a:lnTo>
                    <a:pt x="2918" y="2682"/>
                  </a:lnTo>
                  <a:lnTo>
                    <a:pt x="3035" y="2564"/>
                  </a:lnTo>
                  <a:lnTo>
                    <a:pt x="3035" y="2564"/>
                  </a:lnTo>
                  <a:lnTo>
                    <a:pt x="3035" y="2564"/>
                  </a:lnTo>
                  <a:lnTo>
                    <a:pt x="3035" y="2564"/>
                  </a:lnTo>
                  <a:lnTo>
                    <a:pt x="3153" y="2447"/>
                  </a:lnTo>
                  <a:lnTo>
                    <a:pt x="3224" y="2329"/>
                  </a:lnTo>
                  <a:lnTo>
                    <a:pt x="3365" y="2070"/>
                  </a:lnTo>
                  <a:lnTo>
                    <a:pt x="3459" y="1788"/>
                  </a:lnTo>
                  <a:lnTo>
                    <a:pt x="3482" y="1647"/>
                  </a:lnTo>
                  <a:lnTo>
                    <a:pt x="3482" y="1506"/>
                  </a:lnTo>
                  <a:lnTo>
                    <a:pt x="3482" y="1506"/>
                  </a:lnTo>
                  <a:lnTo>
                    <a:pt x="3459" y="1318"/>
                  </a:lnTo>
                  <a:lnTo>
                    <a:pt x="3435" y="1153"/>
                  </a:lnTo>
                  <a:lnTo>
                    <a:pt x="3388" y="988"/>
                  </a:lnTo>
                  <a:lnTo>
                    <a:pt x="3318" y="847"/>
                  </a:lnTo>
                  <a:lnTo>
                    <a:pt x="3318" y="847"/>
                  </a:lnTo>
                  <a:lnTo>
                    <a:pt x="3224" y="659"/>
                  </a:lnTo>
                  <a:lnTo>
                    <a:pt x="3082" y="494"/>
                  </a:lnTo>
                  <a:lnTo>
                    <a:pt x="2941" y="353"/>
                  </a:lnTo>
                  <a:lnTo>
                    <a:pt x="2777" y="236"/>
                  </a:lnTo>
                  <a:lnTo>
                    <a:pt x="2588" y="118"/>
                  </a:lnTo>
                  <a:lnTo>
                    <a:pt x="2400" y="47"/>
                  </a:lnTo>
                  <a:lnTo>
                    <a:pt x="2189" y="24"/>
                  </a:lnTo>
                  <a:lnTo>
                    <a:pt x="1977" y="0"/>
                  </a:lnTo>
                  <a:lnTo>
                    <a:pt x="197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" name="Google Shape;118;p8"/>
          <p:cNvGrpSpPr/>
          <p:nvPr/>
        </p:nvGrpSpPr>
        <p:grpSpPr>
          <a:xfrm>
            <a:off x="7261075" y="360686"/>
            <a:ext cx="440824" cy="265808"/>
            <a:chOff x="800570" y="3069626"/>
            <a:chExt cx="326222" cy="196705"/>
          </a:xfrm>
        </p:grpSpPr>
        <p:sp>
          <p:nvSpPr>
            <p:cNvPr id="119" name="Google Shape;119;p8"/>
            <p:cNvSpPr/>
            <p:nvPr/>
          </p:nvSpPr>
          <p:spPr>
            <a:xfrm>
              <a:off x="826160" y="3095216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extrusionOk="0">
                  <a:moveTo>
                    <a:pt x="5294" y="0"/>
                  </a:moveTo>
                  <a:lnTo>
                    <a:pt x="5035" y="24"/>
                  </a:lnTo>
                  <a:lnTo>
                    <a:pt x="4800" y="71"/>
                  </a:lnTo>
                  <a:lnTo>
                    <a:pt x="4541" y="165"/>
                  </a:lnTo>
                  <a:lnTo>
                    <a:pt x="4329" y="259"/>
                  </a:lnTo>
                  <a:lnTo>
                    <a:pt x="4117" y="400"/>
                  </a:lnTo>
                  <a:lnTo>
                    <a:pt x="3929" y="565"/>
                  </a:lnTo>
                  <a:lnTo>
                    <a:pt x="3764" y="753"/>
                  </a:lnTo>
                  <a:lnTo>
                    <a:pt x="3623" y="965"/>
                  </a:lnTo>
                  <a:lnTo>
                    <a:pt x="3412" y="800"/>
                  </a:lnTo>
                  <a:lnTo>
                    <a:pt x="3153" y="682"/>
                  </a:lnTo>
                  <a:lnTo>
                    <a:pt x="2871" y="612"/>
                  </a:lnTo>
                  <a:lnTo>
                    <a:pt x="2588" y="588"/>
                  </a:lnTo>
                  <a:lnTo>
                    <a:pt x="2400" y="588"/>
                  </a:lnTo>
                  <a:lnTo>
                    <a:pt x="2235" y="635"/>
                  </a:lnTo>
                  <a:lnTo>
                    <a:pt x="2094" y="659"/>
                  </a:lnTo>
                  <a:lnTo>
                    <a:pt x="1930" y="730"/>
                  </a:lnTo>
                  <a:lnTo>
                    <a:pt x="1788" y="800"/>
                  </a:lnTo>
                  <a:lnTo>
                    <a:pt x="1647" y="871"/>
                  </a:lnTo>
                  <a:lnTo>
                    <a:pt x="1506" y="965"/>
                  </a:lnTo>
                  <a:lnTo>
                    <a:pt x="1388" y="1082"/>
                  </a:lnTo>
                  <a:lnTo>
                    <a:pt x="1294" y="1200"/>
                  </a:lnTo>
                  <a:lnTo>
                    <a:pt x="1200" y="1341"/>
                  </a:lnTo>
                  <a:lnTo>
                    <a:pt x="1106" y="1459"/>
                  </a:lnTo>
                  <a:lnTo>
                    <a:pt x="1036" y="1623"/>
                  </a:lnTo>
                  <a:lnTo>
                    <a:pt x="989" y="1765"/>
                  </a:lnTo>
                  <a:lnTo>
                    <a:pt x="942" y="1929"/>
                  </a:lnTo>
                  <a:lnTo>
                    <a:pt x="918" y="2094"/>
                  </a:lnTo>
                  <a:lnTo>
                    <a:pt x="894" y="2259"/>
                  </a:lnTo>
                  <a:lnTo>
                    <a:pt x="918" y="2517"/>
                  </a:lnTo>
                  <a:lnTo>
                    <a:pt x="989" y="2776"/>
                  </a:lnTo>
                  <a:lnTo>
                    <a:pt x="753" y="2776"/>
                  </a:lnTo>
                  <a:lnTo>
                    <a:pt x="589" y="2800"/>
                  </a:lnTo>
                  <a:lnTo>
                    <a:pt x="471" y="2847"/>
                  </a:lnTo>
                  <a:lnTo>
                    <a:pt x="330" y="2894"/>
                  </a:lnTo>
                  <a:lnTo>
                    <a:pt x="236" y="2988"/>
                  </a:lnTo>
                  <a:lnTo>
                    <a:pt x="142" y="3105"/>
                  </a:lnTo>
                  <a:lnTo>
                    <a:pt x="71" y="3223"/>
                  </a:lnTo>
                  <a:lnTo>
                    <a:pt x="24" y="3364"/>
                  </a:lnTo>
                  <a:lnTo>
                    <a:pt x="1" y="3529"/>
                  </a:lnTo>
                  <a:lnTo>
                    <a:pt x="24" y="3670"/>
                  </a:lnTo>
                  <a:lnTo>
                    <a:pt x="71" y="3811"/>
                  </a:lnTo>
                  <a:lnTo>
                    <a:pt x="142" y="3929"/>
                  </a:lnTo>
                  <a:lnTo>
                    <a:pt x="236" y="4046"/>
                  </a:lnTo>
                  <a:lnTo>
                    <a:pt x="330" y="4141"/>
                  </a:lnTo>
                  <a:lnTo>
                    <a:pt x="471" y="4211"/>
                  </a:lnTo>
                  <a:lnTo>
                    <a:pt x="589" y="4235"/>
                  </a:lnTo>
                  <a:lnTo>
                    <a:pt x="753" y="4258"/>
                  </a:lnTo>
                  <a:lnTo>
                    <a:pt x="7340" y="4258"/>
                  </a:lnTo>
                  <a:lnTo>
                    <a:pt x="7481" y="4235"/>
                  </a:lnTo>
                  <a:lnTo>
                    <a:pt x="7622" y="4211"/>
                  </a:lnTo>
                  <a:lnTo>
                    <a:pt x="7740" y="4141"/>
                  </a:lnTo>
                  <a:lnTo>
                    <a:pt x="7858" y="4046"/>
                  </a:lnTo>
                  <a:lnTo>
                    <a:pt x="7952" y="3929"/>
                  </a:lnTo>
                  <a:lnTo>
                    <a:pt x="8022" y="3811"/>
                  </a:lnTo>
                  <a:lnTo>
                    <a:pt x="8069" y="3670"/>
                  </a:lnTo>
                  <a:lnTo>
                    <a:pt x="8069" y="3529"/>
                  </a:lnTo>
                  <a:lnTo>
                    <a:pt x="8069" y="3364"/>
                  </a:lnTo>
                  <a:lnTo>
                    <a:pt x="8022" y="3223"/>
                  </a:lnTo>
                  <a:lnTo>
                    <a:pt x="7952" y="3105"/>
                  </a:lnTo>
                  <a:lnTo>
                    <a:pt x="7858" y="2988"/>
                  </a:lnTo>
                  <a:lnTo>
                    <a:pt x="7740" y="2894"/>
                  </a:lnTo>
                  <a:lnTo>
                    <a:pt x="7622" y="2847"/>
                  </a:lnTo>
                  <a:lnTo>
                    <a:pt x="7481" y="2800"/>
                  </a:lnTo>
                  <a:lnTo>
                    <a:pt x="7340" y="2776"/>
                  </a:lnTo>
                  <a:lnTo>
                    <a:pt x="7058" y="2776"/>
                  </a:lnTo>
                  <a:lnTo>
                    <a:pt x="7152" y="2588"/>
                  </a:lnTo>
                  <a:lnTo>
                    <a:pt x="7199" y="2376"/>
                  </a:lnTo>
                  <a:lnTo>
                    <a:pt x="7246" y="2165"/>
                  </a:lnTo>
                  <a:lnTo>
                    <a:pt x="7246" y="1953"/>
                  </a:lnTo>
                  <a:lnTo>
                    <a:pt x="7246" y="1741"/>
                  </a:lnTo>
                  <a:lnTo>
                    <a:pt x="7223" y="1553"/>
                  </a:lnTo>
                  <a:lnTo>
                    <a:pt x="7152" y="1365"/>
                  </a:lnTo>
                  <a:lnTo>
                    <a:pt x="7105" y="1200"/>
                  </a:lnTo>
                  <a:lnTo>
                    <a:pt x="7011" y="1035"/>
                  </a:lnTo>
                  <a:lnTo>
                    <a:pt x="6917" y="871"/>
                  </a:lnTo>
                  <a:lnTo>
                    <a:pt x="6799" y="706"/>
                  </a:lnTo>
                  <a:lnTo>
                    <a:pt x="6681" y="565"/>
                  </a:lnTo>
                  <a:lnTo>
                    <a:pt x="6540" y="447"/>
                  </a:lnTo>
                  <a:lnTo>
                    <a:pt x="6399" y="330"/>
                  </a:lnTo>
                  <a:lnTo>
                    <a:pt x="6235" y="236"/>
                  </a:lnTo>
                  <a:lnTo>
                    <a:pt x="6070" y="165"/>
                  </a:lnTo>
                  <a:lnTo>
                    <a:pt x="5882" y="94"/>
                  </a:lnTo>
                  <a:lnTo>
                    <a:pt x="5693" y="47"/>
                  </a:lnTo>
                  <a:lnTo>
                    <a:pt x="5505" y="24"/>
                  </a:lnTo>
                  <a:lnTo>
                    <a:pt x="52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8"/>
            <p:cNvSpPr/>
            <p:nvPr/>
          </p:nvSpPr>
          <p:spPr>
            <a:xfrm>
              <a:off x="826160" y="3199920"/>
              <a:ext cx="274259" cy="40034"/>
            </a:xfrm>
            <a:custGeom>
              <a:avLst/>
              <a:gdLst/>
              <a:ahLst/>
              <a:cxnLst/>
              <a:rect l="l" t="t" r="r" b="b"/>
              <a:pathLst>
                <a:path w="8070" h="1178" extrusionOk="0">
                  <a:moveTo>
                    <a:pt x="142" y="1"/>
                  </a:moveTo>
                  <a:lnTo>
                    <a:pt x="95" y="95"/>
                  </a:lnTo>
                  <a:lnTo>
                    <a:pt x="48" y="213"/>
                  </a:lnTo>
                  <a:lnTo>
                    <a:pt x="24" y="307"/>
                  </a:lnTo>
                  <a:lnTo>
                    <a:pt x="1" y="448"/>
                  </a:lnTo>
                  <a:lnTo>
                    <a:pt x="24" y="589"/>
                  </a:lnTo>
                  <a:lnTo>
                    <a:pt x="71" y="730"/>
                  </a:lnTo>
                  <a:lnTo>
                    <a:pt x="142" y="848"/>
                  </a:lnTo>
                  <a:lnTo>
                    <a:pt x="212" y="965"/>
                  </a:lnTo>
                  <a:lnTo>
                    <a:pt x="330" y="1060"/>
                  </a:lnTo>
                  <a:lnTo>
                    <a:pt x="471" y="1130"/>
                  </a:lnTo>
                  <a:lnTo>
                    <a:pt x="589" y="1154"/>
                  </a:lnTo>
                  <a:lnTo>
                    <a:pt x="753" y="1177"/>
                  </a:lnTo>
                  <a:lnTo>
                    <a:pt x="7340" y="1177"/>
                  </a:lnTo>
                  <a:lnTo>
                    <a:pt x="7481" y="1154"/>
                  </a:lnTo>
                  <a:lnTo>
                    <a:pt x="7622" y="1130"/>
                  </a:lnTo>
                  <a:lnTo>
                    <a:pt x="7740" y="1060"/>
                  </a:lnTo>
                  <a:lnTo>
                    <a:pt x="7858" y="965"/>
                  </a:lnTo>
                  <a:lnTo>
                    <a:pt x="7952" y="848"/>
                  </a:lnTo>
                  <a:lnTo>
                    <a:pt x="8022" y="730"/>
                  </a:lnTo>
                  <a:lnTo>
                    <a:pt x="8069" y="589"/>
                  </a:lnTo>
                  <a:lnTo>
                    <a:pt x="8069" y="448"/>
                  </a:lnTo>
                  <a:lnTo>
                    <a:pt x="8069" y="307"/>
                  </a:lnTo>
                  <a:lnTo>
                    <a:pt x="8046" y="213"/>
                  </a:lnTo>
                  <a:lnTo>
                    <a:pt x="7999" y="95"/>
                  </a:lnTo>
                  <a:lnTo>
                    <a:pt x="7928" y="1"/>
                  </a:lnTo>
                  <a:lnTo>
                    <a:pt x="7811" y="119"/>
                  </a:lnTo>
                  <a:lnTo>
                    <a:pt x="7669" y="213"/>
                  </a:lnTo>
                  <a:lnTo>
                    <a:pt x="7505" y="283"/>
                  </a:lnTo>
                  <a:lnTo>
                    <a:pt x="7340" y="307"/>
                  </a:lnTo>
                  <a:lnTo>
                    <a:pt x="753" y="307"/>
                  </a:lnTo>
                  <a:lnTo>
                    <a:pt x="565" y="283"/>
                  </a:lnTo>
                  <a:lnTo>
                    <a:pt x="400" y="213"/>
                  </a:lnTo>
                  <a:lnTo>
                    <a:pt x="259" y="119"/>
                  </a:lnTo>
                  <a:lnTo>
                    <a:pt x="142" y="1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8"/>
            <p:cNvSpPr/>
            <p:nvPr/>
          </p:nvSpPr>
          <p:spPr>
            <a:xfrm>
              <a:off x="800570" y="3069626"/>
              <a:ext cx="326222" cy="196705"/>
            </a:xfrm>
            <a:custGeom>
              <a:avLst/>
              <a:gdLst/>
              <a:ahLst/>
              <a:cxnLst/>
              <a:rect l="l" t="t" r="r" b="b"/>
              <a:pathLst>
                <a:path w="9599" h="5788" extrusionOk="0">
                  <a:moveTo>
                    <a:pt x="6047" y="753"/>
                  </a:moveTo>
                  <a:lnTo>
                    <a:pt x="6258" y="777"/>
                  </a:lnTo>
                  <a:lnTo>
                    <a:pt x="6446" y="800"/>
                  </a:lnTo>
                  <a:lnTo>
                    <a:pt x="6635" y="847"/>
                  </a:lnTo>
                  <a:lnTo>
                    <a:pt x="6823" y="918"/>
                  </a:lnTo>
                  <a:lnTo>
                    <a:pt x="6988" y="989"/>
                  </a:lnTo>
                  <a:lnTo>
                    <a:pt x="7152" y="1083"/>
                  </a:lnTo>
                  <a:lnTo>
                    <a:pt x="7293" y="1200"/>
                  </a:lnTo>
                  <a:lnTo>
                    <a:pt x="7434" y="1318"/>
                  </a:lnTo>
                  <a:lnTo>
                    <a:pt x="7552" y="1459"/>
                  </a:lnTo>
                  <a:lnTo>
                    <a:pt x="7670" y="1624"/>
                  </a:lnTo>
                  <a:lnTo>
                    <a:pt x="7764" y="1788"/>
                  </a:lnTo>
                  <a:lnTo>
                    <a:pt x="7858" y="1953"/>
                  </a:lnTo>
                  <a:lnTo>
                    <a:pt x="7905" y="2118"/>
                  </a:lnTo>
                  <a:lnTo>
                    <a:pt x="7976" y="2306"/>
                  </a:lnTo>
                  <a:lnTo>
                    <a:pt x="7999" y="2494"/>
                  </a:lnTo>
                  <a:lnTo>
                    <a:pt x="7999" y="2706"/>
                  </a:lnTo>
                  <a:lnTo>
                    <a:pt x="7999" y="2918"/>
                  </a:lnTo>
                  <a:lnTo>
                    <a:pt x="7952" y="3129"/>
                  </a:lnTo>
                  <a:lnTo>
                    <a:pt x="7905" y="3341"/>
                  </a:lnTo>
                  <a:lnTo>
                    <a:pt x="7811" y="3529"/>
                  </a:lnTo>
                  <a:lnTo>
                    <a:pt x="8093" y="3529"/>
                  </a:lnTo>
                  <a:lnTo>
                    <a:pt x="8234" y="3553"/>
                  </a:lnTo>
                  <a:lnTo>
                    <a:pt x="8375" y="3600"/>
                  </a:lnTo>
                  <a:lnTo>
                    <a:pt x="8493" y="3647"/>
                  </a:lnTo>
                  <a:lnTo>
                    <a:pt x="8611" y="3741"/>
                  </a:lnTo>
                  <a:lnTo>
                    <a:pt x="8705" y="3858"/>
                  </a:lnTo>
                  <a:lnTo>
                    <a:pt x="8775" y="3976"/>
                  </a:lnTo>
                  <a:lnTo>
                    <a:pt x="8822" y="4117"/>
                  </a:lnTo>
                  <a:lnTo>
                    <a:pt x="8822" y="4282"/>
                  </a:lnTo>
                  <a:lnTo>
                    <a:pt x="8822" y="4423"/>
                  </a:lnTo>
                  <a:lnTo>
                    <a:pt x="8775" y="4564"/>
                  </a:lnTo>
                  <a:lnTo>
                    <a:pt x="8705" y="4682"/>
                  </a:lnTo>
                  <a:lnTo>
                    <a:pt x="8611" y="4799"/>
                  </a:lnTo>
                  <a:lnTo>
                    <a:pt x="8493" y="4894"/>
                  </a:lnTo>
                  <a:lnTo>
                    <a:pt x="8375" y="4964"/>
                  </a:lnTo>
                  <a:lnTo>
                    <a:pt x="8234" y="4988"/>
                  </a:lnTo>
                  <a:lnTo>
                    <a:pt x="8093" y="5011"/>
                  </a:lnTo>
                  <a:lnTo>
                    <a:pt x="1506" y="5011"/>
                  </a:lnTo>
                  <a:lnTo>
                    <a:pt x="1342" y="4988"/>
                  </a:lnTo>
                  <a:lnTo>
                    <a:pt x="1224" y="4964"/>
                  </a:lnTo>
                  <a:lnTo>
                    <a:pt x="1083" y="4894"/>
                  </a:lnTo>
                  <a:lnTo>
                    <a:pt x="989" y="4799"/>
                  </a:lnTo>
                  <a:lnTo>
                    <a:pt x="895" y="4682"/>
                  </a:lnTo>
                  <a:lnTo>
                    <a:pt x="824" y="4564"/>
                  </a:lnTo>
                  <a:lnTo>
                    <a:pt x="777" y="4423"/>
                  </a:lnTo>
                  <a:lnTo>
                    <a:pt x="754" y="4282"/>
                  </a:lnTo>
                  <a:lnTo>
                    <a:pt x="777" y="4117"/>
                  </a:lnTo>
                  <a:lnTo>
                    <a:pt x="824" y="3976"/>
                  </a:lnTo>
                  <a:lnTo>
                    <a:pt x="895" y="3858"/>
                  </a:lnTo>
                  <a:lnTo>
                    <a:pt x="989" y="3741"/>
                  </a:lnTo>
                  <a:lnTo>
                    <a:pt x="1083" y="3647"/>
                  </a:lnTo>
                  <a:lnTo>
                    <a:pt x="1224" y="3600"/>
                  </a:lnTo>
                  <a:lnTo>
                    <a:pt x="1342" y="3553"/>
                  </a:lnTo>
                  <a:lnTo>
                    <a:pt x="1506" y="3529"/>
                  </a:lnTo>
                  <a:lnTo>
                    <a:pt x="1742" y="3529"/>
                  </a:lnTo>
                  <a:lnTo>
                    <a:pt x="1671" y="3270"/>
                  </a:lnTo>
                  <a:lnTo>
                    <a:pt x="1647" y="3012"/>
                  </a:lnTo>
                  <a:lnTo>
                    <a:pt x="1671" y="2847"/>
                  </a:lnTo>
                  <a:lnTo>
                    <a:pt x="1695" y="2682"/>
                  </a:lnTo>
                  <a:lnTo>
                    <a:pt x="1742" y="2518"/>
                  </a:lnTo>
                  <a:lnTo>
                    <a:pt x="1789" y="2376"/>
                  </a:lnTo>
                  <a:lnTo>
                    <a:pt x="1859" y="2212"/>
                  </a:lnTo>
                  <a:lnTo>
                    <a:pt x="1953" y="2094"/>
                  </a:lnTo>
                  <a:lnTo>
                    <a:pt x="2047" y="1953"/>
                  </a:lnTo>
                  <a:lnTo>
                    <a:pt x="2141" y="1835"/>
                  </a:lnTo>
                  <a:lnTo>
                    <a:pt x="2259" y="1718"/>
                  </a:lnTo>
                  <a:lnTo>
                    <a:pt x="2400" y="1624"/>
                  </a:lnTo>
                  <a:lnTo>
                    <a:pt x="2541" y="1553"/>
                  </a:lnTo>
                  <a:lnTo>
                    <a:pt x="2683" y="1483"/>
                  </a:lnTo>
                  <a:lnTo>
                    <a:pt x="2847" y="1412"/>
                  </a:lnTo>
                  <a:lnTo>
                    <a:pt x="2988" y="1388"/>
                  </a:lnTo>
                  <a:lnTo>
                    <a:pt x="3153" y="1341"/>
                  </a:lnTo>
                  <a:lnTo>
                    <a:pt x="3341" y="1341"/>
                  </a:lnTo>
                  <a:lnTo>
                    <a:pt x="3624" y="1365"/>
                  </a:lnTo>
                  <a:lnTo>
                    <a:pt x="3906" y="1435"/>
                  </a:lnTo>
                  <a:lnTo>
                    <a:pt x="4165" y="1553"/>
                  </a:lnTo>
                  <a:lnTo>
                    <a:pt x="4376" y="1718"/>
                  </a:lnTo>
                  <a:lnTo>
                    <a:pt x="4517" y="1506"/>
                  </a:lnTo>
                  <a:lnTo>
                    <a:pt x="4682" y="1318"/>
                  </a:lnTo>
                  <a:lnTo>
                    <a:pt x="4870" y="1153"/>
                  </a:lnTo>
                  <a:lnTo>
                    <a:pt x="5082" y="1012"/>
                  </a:lnTo>
                  <a:lnTo>
                    <a:pt x="5294" y="918"/>
                  </a:lnTo>
                  <a:lnTo>
                    <a:pt x="5553" y="824"/>
                  </a:lnTo>
                  <a:lnTo>
                    <a:pt x="5788" y="777"/>
                  </a:lnTo>
                  <a:lnTo>
                    <a:pt x="6047" y="753"/>
                  </a:lnTo>
                  <a:close/>
                  <a:moveTo>
                    <a:pt x="5788" y="0"/>
                  </a:moveTo>
                  <a:lnTo>
                    <a:pt x="5553" y="48"/>
                  </a:lnTo>
                  <a:lnTo>
                    <a:pt x="5294" y="118"/>
                  </a:lnTo>
                  <a:lnTo>
                    <a:pt x="5059" y="189"/>
                  </a:lnTo>
                  <a:lnTo>
                    <a:pt x="4823" y="306"/>
                  </a:lnTo>
                  <a:lnTo>
                    <a:pt x="4588" y="424"/>
                  </a:lnTo>
                  <a:lnTo>
                    <a:pt x="4400" y="565"/>
                  </a:lnTo>
                  <a:lnTo>
                    <a:pt x="4188" y="730"/>
                  </a:lnTo>
                  <a:lnTo>
                    <a:pt x="3976" y="683"/>
                  </a:lnTo>
                  <a:lnTo>
                    <a:pt x="3765" y="612"/>
                  </a:lnTo>
                  <a:lnTo>
                    <a:pt x="3553" y="589"/>
                  </a:lnTo>
                  <a:lnTo>
                    <a:pt x="3082" y="589"/>
                  </a:lnTo>
                  <a:lnTo>
                    <a:pt x="2847" y="636"/>
                  </a:lnTo>
                  <a:lnTo>
                    <a:pt x="2636" y="683"/>
                  </a:lnTo>
                  <a:lnTo>
                    <a:pt x="2424" y="753"/>
                  </a:lnTo>
                  <a:lnTo>
                    <a:pt x="2212" y="871"/>
                  </a:lnTo>
                  <a:lnTo>
                    <a:pt x="2000" y="965"/>
                  </a:lnTo>
                  <a:lnTo>
                    <a:pt x="1836" y="1106"/>
                  </a:lnTo>
                  <a:lnTo>
                    <a:pt x="1647" y="1247"/>
                  </a:lnTo>
                  <a:lnTo>
                    <a:pt x="1506" y="1412"/>
                  </a:lnTo>
                  <a:lnTo>
                    <a:pt x="1365" y="1600"/>
                  </a:lnTo>
                  <a:lnTo>
                    <a:pt x="1224" y="1788"/>
                  </a:lnTo>
                  <a:lnTo>
                    <a:pt x="1130" y="2000"/>
                  </a:lnTo>
                  <a:lnTo>
                    <a:pt x="1036" y="2212"/>
                  </a:lnTo>
                  <a:lnTo>
                    <a:pt x="965" y="2423"/>
                  </a:lnTo>
                  <a:lnTo>
                    <a:pt x="918" y="2659"/>
                  </a:lnTo>
                  <a:lnTo>
                    <a:pt x="895" y="2894"/>
                  </a:lnTo>
                  <a:lnTo>
                    <a:pt x="707" y="2988"/>
                  </a:lnTo>
                  <a:lnTo>
                    <a:pt x="542" y="3129"/>
                  </a:lnTo>
                  <a:lnTo>
                    <a:pt x="377" y="3270"/>
                  </a:lnTo>
                  <a:lnTo>
                    <a:pt x="260" y="3435"/>
                  </a:lnTo>
                  <a:lnTo>
                    <a:pt x="142" y="3623"/>
                  </a:lnTo>
                  <a:lnTo>
                    <a:pt x="71" y="3835"/>
                  </a:lnTo>
                  <a:lnTo>
                    <a:pt x="24" y="4047"/>
                  </a:lnTo>
                  <a:lnTo>
                    <a:pt x="1" y="4282"/>
                  </a:lnTo>
                  <a:lnTo>
                    <a:pt x="1" y="4423"/>
                  </a:lnTo>
                  <a:lnTo>
                    <a:pt x="24" y="4564"/>
                  </a:lnTo>
                  <a:lnTo>
                    <a:pt x="71" y="4729"/>
                  </a:lnTo>
                  <a:lnTo>
                    <a:pt x="118" y="4846"/>
                  </a:lnTo>
                  <a:lnTo>
                    <a:pt x="189" y="4988"/>
                  </a:lnTo>
                  <a:lnTo>
                    <a:pt x="260" y="5105"/>
                  </a:lnTo>
                  <a:lnTo>
                    <a:pt x="448" y="5341"/>
                  </a:lnTo>
                  <a:lnTo>
                    <a:pt x="659" y="5529"/>
                  </a:lnTo>
                  <a:lnTo>
                    <a:pt x="777" y="5599"/>
                  </a:lnTo>
                  <a:lnTo>
                    <a:pt x="918" y="5646"/>
                  </a:lnTo>
                  <a:lnTo>
                    <a:pt x="1059" y="5717"/>
                  </a:lnTo>
                  <a:lnTo>
                    <a:pt x="1201" y="5740"/>
                  </a:lnTo>
                  <a:lnTo>
                    <a:pt x="1342" y="5764"/>
                  </a:lnTo>
                  <a:lnTo>
                    <a:pt x="1506" y="5787"/>
                  </a:lnTo>
                  <a:lnTo>
                    <a:pt x="8093" y="5787"/>
                  </a:lnTo>
                  <a:lnTo>
                    <a:pt x="8234" y="5764"/>
                  </a:lnTo>
                  <a:lnTo>
                    <a:pt x="8399" y="5740"/>
                  </a:lnTo>
                  <a:lnTo>
                    <a:pt x="8540" y="5717"/>
                  </a:lnTo>
                  <a:lnTo>
                    <a:pt x="8681" y="5646"/>
                  </a:lnTo>
                  <a:lnTo>
                    <a:pt x="8799" y="5599"/>
                  </a:lnTo>
                  <a:lnTo>
                    <a:pt x="8940" y="5529"/>
                  </a:lnTo>
                  <a:lnTo>
                    <a:pt x="9152" y="5341"/>
                  </a:lnTo>
                  <a:lnTo>
                    <a:pt x="9340" y="5105"/>
                  </a:lnTo>
                  <a:lnTo>
                    <a:pt x="9411" y="4988"/>
                  </a:lnTo>
                  <a:lnTo>
                    <a:pt x="9481" y="4846"/>
                  </a:lnTo>
                  <a:lnTo>
                    <a:pt x="9528" y="4729"/>
                  </a:lnTo>
                  <a:lnTo>
                    <a:pt x="9552" y="4564"/>
                  </a:lnTo>
                  <a:lnTo>
                    <a:pt x="9575" y="4423"/>
                  </a:lnTo>
                  <a:lnTo>
                    <a:pt x="9599" y="4282"/>
                  </a:lnTo>
                  <a:lnTo>
                    <a:pt x="9575" y="4047"/>
                  </a:lnTo>
                  <a:lnTo>
                    <a:pt x="9528" y="3858"/>
                  </a:lnTo>
                  <a:lnTo>
                    <a:pt x="9458" y="3647"/>
                  </a:lnTo>
                  <a:lnTo>
                    <a:pt x="9363" y="3459"/>
                  </a:lnTo>
                  <a:lnTo>
                    <a:pt x="9246" y="3294"/>
                  </a:lnTo>
                  <a:lnTo>
                    <a:pt x="9105" y="3153"/>
                  </a:lnTo>
                  <a:lnTo>
                    <a:pt x="8940" y="3035"/>
                  </a:lnTo>
                  <a:lnTo>
                    <a:pt x="8752" y="2918"/>
                  </a:lnTo>
                  <a:lnTo>
                    <a:pt x="8775" y="2706"/>
                  </a:lnTo>
                  <a:lnTo>
                    <a:pt x="8752" y="2423"/>
                  </a:lnTo>
                  <a:lnTo>
                    <a:pt x="8705" y="2165"/>
                  </a:lnTo>
                  <a:lnTo>
                    <a:pt x="8634" y="1906"/>
                  </a:lnTo>
                  <a:lnTo>
                    <a:pt x="8564" y="1647"/>
                  </a:lnTo>
                  <a:lnTo>
                    <a:pt x="8446" y="1412"/>
                  </a:lnTo>
                  <a:lnTo>
                    <a:pt x="8305" y="1200"/>
                  </a:lnTo>
                  <a:lnTo>
                    <a:pt x="8140" y="989"/>
                  </a:lnTo>
                  <a:lnTo>
                    <a:pt x="7976" y="800"/>
                  </a:lnTo>
                  <a:lnTo>
                    <a:pt x="7787" y="612"/>
                  </a:lnTo>
                  <a:lnTo>
                    <a:pt x="7576" y="447"/>
                  </a:lnTo>
                  <a:lnTo>
                    <a:pt x="7340" y="330"/>
                  </a:lnTo>
                  <a:lnTo>
                    <a:pt x="7105" y="212"/>
                  </a:lnTo>
                  <a:lnTo>
                    <a:pt x="6870" y="118"/>
                  </a:lnTo>
                  <a:lnTo>
                    <a:pt x="6611" y="48"/>
                  </a:lnTo>
                  <a:lnTo>
                    <a:pt x="6329" y="0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8"/>
            <p:cNvSpPr/>
            <p:nvPr/>
          </p:nvSpPr>
          <p:spPr>
            <a:xfrm>
              <a:off x="826160" y="3095216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fill="none" extrusionOk="0">
                  <a:moveTo>
                    <a:pt x="5294" y="0"/>
                  </a:moveTo>
                  <a:lnTo>
                    <a:pt x="5294" y="0"/>
                  </a:lnTo>
                  <a:lnTo>
                    <a:pt x="5505" y="24"/>
                  </a:lnTo>
                  <a:lnTo>
                    <a:pt x="5693" y="47"/>
                  </a:lnTo>
                  <a:lnTo>
                    <a:pt x="5882" y="94"/>
                  </a:lnTo>
                  <a:lnTo>
                    <a:pt x="6070" y="165"/>
                  </a:lnTo>
                  <a:lnTo>
                    <a:pt x="6235" y="236"/>
                  </a:lnTo>
                  <a:lnTo>
                    <a:pt x="6399" y="330"/>
                  </a:lnTo>
                  <a:lnTo>
                    <a:pt x="6540" y="447"/>
                  </a:lnTo>
                  <a:lnTo>
                    <a:pt x="6681" y="565"/>
                  </a:lnTo>
                  <a:lnTo>
                    <a:pt x="6799" y="706"/>
                  </a:lnTo>
                  <a:lnTo>
                    <a:pt x="6917" y="871"/>
                  </a:lnTo>
                  <a:lnTo>
                    <a:pt x="7011" y="1035"/>
                  </a:lnTo>
                  <a:lnTo>
                    <a:pt x="7105" y="1200"/>
                  </a:lnTo>
                  <a:lnTo>
                    <a:pt x="7152" y="1365"/>
                  </a:lnTo>
                  <a:lnTo>
                    <a:pt x="7223" y="1553"/>
                  </a:lnTo>
                  <a:lnTo>
                    <a:pt x="7246" y="1741"/>
                  </a:lnTo>
                  <a:lnTo>
                    <a:pt x="7246" y="1953"/>
                  </a:lnTo>
                  <a:lnTo>
                    <a:pt x="7246" y="1953"/>
                  </a:lnTo>
                  <a:lnTo>
                    <a:pt x="7246" y="2165"/>
                  </a:lnTo>
                  <a:lnTo>
                    <a:pt x="7199" y="2376"/>
                  </a:lnTo>
                  <a:lnTo>
                    <a:pt x="7152" y="2588"/>
                  </a:lnTo>
                  <a:lnTo>
                    <a:pt x="7058" y="2776"/>
                  </a:lnTo>
                  <a:lnTo>
                    <a:pt x="7340" y="2776"/>
                  </a:lnTo>
                  <a:lnTo>
                    <a:pt x="7340" y="2776"/>
                  </a:lnTo>
                  <a:lnTo>
                    <a:pt x="7481" y="2800"/>
                  </a:lnTo>
                  <a:lnTo>
                    <a:pt x="7622" y="2847"/>
                  </a:lnTo>
                  <a:lnTo>
                    <a:pt x="7740" y="2894"/>
                  </a:lnTo>
                  <a:lnTo>
                    <a:pt x="7858" y="2988"/>
                  </a:lnTo>
                  <a:lnTo>
                    <a:pt x="7952" y="3105"/>
                  </a:lnTo>
                  <a:lnTo>
                    <a:pt x="8022" y="3223"/>
                  </a:lnTo>
                  <a:lnTo>
                    <a:pt x="8069" y="3364"/>
                  </a:lnTo>
                  <a:lnTo>
                    <a:pt x="8069" y="3529"/>
                  </a:lnTo>
                  <a:lnTo>
                    <a:pt x="8069" y="3529"/>
                  </a:lnTo>
                  <a:lnTo>
                    <a:pt x="8069" y="3670"/>
                  </a:lnTo>
                  <a:lnTo>
                    <a:pt x="8022" y="3811"/>
                  </a:lnTo>
                  <a:lnTo>
                    <a:pt x="7952" y="3929"/>
                  </a:lnTo>
                  <a:lnTo>
                    <a:pt x="7858" y="4046"/>
                  </a:lnTo>
                  <a:lnTo>
                    <a:pt x="7740" y="4141"/>
                  </a:lnTo>
                  <a:lnTo>
                    <a:pt x="7622" y="4211"/>
                  </a:lnTo>
                  <a:lnTo>
                    <a:pt x="7481" y="4235"/>
                  </a:lnTo>
                  <a:lnTo>
                    <a:pt x="7340" y="4258"/>
                  </a:lnTo>
                  <a:lnTo>
                    <a:pt x="753" y="4258"/>
                  </a:lnTo>
                  <a:lnTo>
                    <a:pt x="753" y="4258"/>
                  </a:lnTo>
                  <a:lnTo>
                    <a:pt x="589" y="4235"/>
                  </a:lnTo>
                  <a:lnTo>
                    <a:pt x="471" y="4211"/>
                  </a:lnTo>
                  <a:lnTo>
                    <a:pt x="330" y="4141"/>
                  </a:lnTo>
                  <a:lnTo>
                    <a:pt x="236" y="4046"/>
                  </a:lnTo>
                  <a:lnTo>
                    <a:pt x="142" y="3929"/>
                  </a:lnTo>
                  <a:lnTo>
                    <a:pt x="71" y="3811"/>
                  </a:lnTo>
                  <a:lnTo>
                    <a:pt x="24" y="3670"/>
                  </a:lnTo>
                  <a:lnTo>
                    <a:pt x="1" y="3529"/>
                  </a:lnTo>
                  <a:lnTo>
                    <a:pt x="1" y="3529"/>
                  </a:lnTo>
                  <a:lnTo>
                    <a:pt x="24" y="3364"/>
                  </a:lnTo>
                  <a:lnTo>
                    <a:pt x="71" y="3223"/>
                  </a:lnTo>
                  <a:lnTo>
                    <a:pt x="142" y="3105"/>
                  </a:lnTo>
                  <a:lnTo>
                    <a:pt x="236" y="2988"/>
                  </a:lnTo>
                  <a:lnTo>
                    <a:pt x="330" y="2894"/>
                  </a:lnTo>
                  <a:lnTo>
                    <a:pt x="471" y="2847"/>
                  </a:lnTo>
                  <a:lnTo>
                    <a:pt x="589" y="2800"/>
                  </a:lnTo>
                  <a:lnTo>
                    <a:pt x="753" y="2776"/>
                  </a:lnTo>
                  <a:lnTo>
                    <a:pt x="989" y="2776"/>
                  </a:lnTo>
                  <a:lnTo>
                    <a:pt x="989" y="2776"/>
                  </a:lnTo>
                  <a:lnTo>
                    <a:pt x="918" y="2517"/>
                  </a:lnTo>
                  <a:lnTo>
                    <a:pt x="894" y="2259"/>
                  </a:lnTo>
                  <a:lnTo>
                    <a:pt x="894" y="2259"/>
                  </a:lnTo>
                  <a:lnTo>
                    <a:pt x="918" y="2094"/>
                  </a:lnTo>
                  <a:lnTo>
                    <a:pt x="942" y="1929"/>
                  </a:lnTo>
                  <a:lnTo>
                    <a:pt x="989" y="1765"/>
                  </a:lnTo>
                  <a:lnTo>
                    <a:pt x="1036" y="1623"/>
                  </a:lnTo>
                  <a:lnTo>
                    <a:pt x="1106" y="1459"/>
                  </a:lnTo>
                  <a:lnTo>
                    <a:pt x="1200" y="1341"/>
                  </a:lnTo>
                  <a:lnTo>
                    <a:pt x="1294" y="1200"/>
                  </a:lnTo>
                  <a:lnTo>
                    <a:pt x="1388" y="1082"/>
                  </a:lnTo>
                  <a:lnTo>
                    <a:pt x="1506" y="965"/>
                  </a:lnTo>
                  <a:lnTo>
                    <a:pt x="1647" y="871"/>
                  </a:lnTo>
                  <a:lnTo>
                    <a:pt x="1788" y="800"/>
                  </a:lnTo>
                  <a:lnTo>
                    <a:pt x="1930" y="730"/>
                  </a:lnTo>
                  <a:lnTo>
                    <a:pt x="2094" y="659"/>
                  </a:lnTo>
                  <a:lnTo>
                    <a:pt x="2235" y="635"/>
                  </a:lnTo>
                  <a:lnTo>
                    <a:pt x="2400" y="588"/>
                  </a:lnTo>
                  <a:lnTo>
                    <a:pt x="2588" y="588"/>
                  </a:lnTo>
                  <a:lnTo>
                    <a:pt x="2588" y="588"/>
                  </a:lnTo>
                  <a:lnTo>
                    <a:pt x="2871" y="612"/>
                  </a:lnTo>
                  <a:lnTo>
                    <a:pt x="3153" y="682"/>
                  </a:lnTo>
                  <a:lnTo>
                    <a:pt x="3412" y="800"/>
                  </a:lnTo>
                  <a:lnTo>
                    <a:pt x="3623" y="965"/>
                  </a:lnTo>
                  <a:lnTo>
                    <a:pt x="3623" y="965"/>
                  </a:lnTo>
                  <a:lnTo>
                    <a:pt x="3764" y="753"/>
                  </a:lnTo>
                  <a:lnTo>
                    <a:pt x="3929" y="565"/>
                  </a:lnTo>
                  <a:lnTo>
                    <a:pt x="4117" y="400"/>
                  </a:lnTo>
                  <a:lnTo>
                    <a:pt x="4329" y="259"/>
                  </a:lnTo>
                  <a:lnTo>
                    <a:pt x="4541" y="165"/>
                  </a:lnTo>
                  <a:lnTo>
                    <a:pt x="4800" y="71"/>
                  </a:lnTo>
                  <a:lnTo>
                    <a:pt x="5035" y="24"/>
                  </a:lnTo>
                  <a:lnTo>
                    <a:pt x="529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8"/>
            <p:cNvSpPr/>
            <p:nvPr/>
          </p:nvSpPr>
          <p:spPr>
            <a:xfrm>
              <a:off x="800570" y="3069626"/>
              <a:ext cx="326222" cy="196705"/>
            </a:xfrm>
            <a:custGeom>
              <a:avLst/>
              <a:gdLst/>
              <a:ahLst/>
              <a:cxnLst/>
              <a:rect l="l" t="t" r="r" b="b"/>
              <a:pathLst>
                <a:path w="9599" h="5788" fill="none" extrusionOk="0">
                  <a:moveTo>
                    <a:pt x="6047" y="0"/>
                  </a:moveTo>
                  <a:lnTo>
                    <a:pt x="6047" y="0"/>
                  </a:lnTo>
                  <a:lnTo>
                    <a:pt x="5788" y="0"/>
                  </a:lnTo>
                  <a:lnTo>
                    <a:pt x="5553" y="48"/>
                  </a:lnTo>
                  <a:lnTo>
                    <a:pt x="5294" y="118"/>
                  </a:lnTo>
                  <a:lnTo>
                    <a:pt x="5059" y="189"/>
                  </a:lnTo>
                  <a:lnTo>
                    <a:pt x="4823" y="306"/>
                  </a:lnTo>
                  <a:lnTo>
                    <a:pt x="4588" y="424"/>
                  </a:lnTo>
                  <a:lnTo>
                    <a:pt x="4400" y="565"/>
                  </a:lnTo>
                  <a:lnTo>
                    <a:pt x="4188" y="730"/>
                  </a:lnTo>
                  <a:lnTo>
                    <a:pt x="4188" y="730"/>
                  </a:lnTo>
                  <a:lnTo>
                    <a:pt x="3976" y="683"/>
                  </a:lnTo>
                  <a:lnTo>
                    <a:pt x="3765" y="612"/>
                  </a:lnTo>
                  <a:lnTo>
                    <a:pt x="3553" y="589"/>
                  </a:lnTo>
                  <a:lnTo>
                    <a:pt x="3341" y="589"/>
                  </a:lnTo>
                  <a:lnTo>
                    <a:pt x="3341" y="589"/>
                  </a:lnTo>
                  <a:lnTo>
                    <a:pt x="3082" y="589"/>
                  </a:lnTo>
                  <a:lnTo>
                    <a:pt x="2847" y="636"/>
                  </a:lnTo>
                  <a:lnTo>
                    <a:pt x="2636" y="683"/>
                  </a:lnTo>
                  <a:lnTo>
                    <a:pt x="2424" y="753"/>
                  </a:lnTo>
                  <a:lnTo>
                    <a:pt x="2212" y="871"/>
                  </a:lnTo>
                  <a:lnTo>
                    <a:pt x="2000" y="965"/>
                  </a:lnTo>
                  <a:lnTo>
                    <a:pt x="1836" y="1106"/>
                  </a:lnTo>
                  <a:lnTo>
                    <a:pt x="1647" y="1247"/>
                  </a:lnTo>
                  <a:lnTo>
                    <a:pt x="1506" y="1412"/>
                  </a:lnTo>
                  <a:lnTo>
                    <a:pt x="1365" y="1600"/>
                  </a:lnTo>
                  <a:lnTo>
                    <a:pt x="1224" y="1788"/>
                  </a:lnTo>
                  <a:lnTo>
                    <a:pt x="1130" y="2000"/>
                  </a:lnTo>
                  <a:lnTo>
                    <a:pt x="1036" y="2212"/>
                  </a:lnTo>
                  <a:lnTo>
                    <a:pt x="965" y="2423"/>
                  </a:lnTo>
                  <a:lnTo>
                    <a:pt x="918" y="2659"/>
                  </a:lnTo>
                  <a:lnTo>
                    <a:pt x="895" y="2894"/>
                  </a:lnTo>
                  <a:lnTo>
                    <a:pt x="895" y="2894"/>
                  </a:lnTo>
                  <a:lnTo>
                    <a:pt x="707" y="2988"/>
                  </a:lnTo>
                  <a:lnTo>
                    <a:pt x="542" y="3129"/>
                  </a:lnTo>
                  <a:lnTo>
                    <a:pt x="377" y="3270"/>
                  </a:lnTo>
                  <a:lnTo>
                    <a:pt x="260" y="3435"/>
                  </a:lnTo>
                  <a:lnTo>
                    <a:pt x="142" y="3623"/>
                  </a:lnTo>
                  <a:lnTo>
                    <a:pt x="71" y="3835"/>
                  </a:lnTo>
                  <a:lnTo>
                    <a:pt x="24" y="4047"/>
                  </a:lnTo>
                  <a:lnTo>
                    <a:pt x="1" y="4282"/>
                  </a:lnTo>
                  <a:lnTo>
                    <a:pt x="1" y="4282"/>
                  </a:lnTo>
                  <a:lnTo>
                    <a:pt x="1" y="4423"/>
                  </a:lnTo>
                  <a:lnTo>
                    <a:pt x="24" y="4564"/>
                  </a:lnTo>
                  <a:lnTo>
                    <a:pt x="71" y="4729"/>
                  </a:lnTo>
                  <a:lnTo>
                    <a:pt x="118" y="4846"/>
                  </a:lnTo>
                  <a:lnTo>
                    <a:pt x="189" y="4988"/>
                  </a:lnTo>
                  <a:lnTo>
                    <a:pt x="260" y="5105"/>
                  </a:lnTo>
                  <a:lnTo>
                    <a:pt x="448" y="5341"/>
                  </a:lnTo>
                  <a:lnTo>
                    <a:pt x="659" y="5529"/>
                  </a:lnTo>
                  <a:lnTo>
                    <a:pt x="777" y="5599"/>
                  </a:lnTo>
                  <a:lnTo>
                    <a:pt x="918" y="5646"/>
                  </a:lnTo>
                  <a:lnTo>
                    <a:pt x="1059" y="5717"/>
                  </a:lnTo>
                  <a:lnTo>
                    <a:pt x="1201" y="5740"/>
                  </a:lnTo>
                  <a:lnTo>
                    <a:pt x="1342" y="5764"/>
                  </a:lnTo>
                  <a:lnTo>
                    <a:pt x="1506" y="5787"/>
                  </a:lnTo>
                  <a:lnTo>
                    <a:pt x="8093" y="5787"/>
                  </a:lnTo>
                  <a:lnTo>
                    <a:pt x="8093" y="5787"/>
                  </a:lnTo>
                  <a:lnTo>
                    <a:pt x="8234" y="5764"/>
                  </a:lnTo>
                  <a:lnTo>
                    <a:pt x="8399" y="5740"/>
                  </a:lnTo>
                  <a:lnTo>
                    <a:pt x="8540" y="5717"/>
                  </a:lnTo>
                  <a:lnTo>
                    <a:pt x="8681" y="5646"/>
                  </a:lnTo>
                  <a:lnTo>
                    <a:pt x="8799" y="5599"/>
                  </a:lnTo>
                  <a:lnTo>
                    <a:pt x="8940" y="5529"/>
                  </a:lnTo>
                  <a:lnTo>
                    <a:pt x="9152" y="5341"/>
                  </a:lnTo>
                  <a:lnTo>
                    <a:pt x="9340" y="5105"/>
                  </a:lnTo>
                  <a:lnTo>
                    <a:pt x="9411" y="4988"/>
                  </a:lnTo>
                  <a:lnTo>
                    <a:pt x="9481" y="4846"/>
                  </a:lnTo>
                  <a:lnTo>
                    <a:pt x="9528" y="4729"/>
                  </a:lnTo>
                  <a:lnTo>
                    <a:pt x="9552" y="4564"/>
                  </a:lnTo>
                  <a:lnTo>
                    <a:pt x="9575" y="4423"/>
                  </a:lnTo>
                  <a:lnTo>
                    <a:pt x="9599" y="4282"/>
                  </a:lnTo>
                  <a:lnTo>
                    <a:pt x="9599" y="4282"/>
                  </a:lnTo>
                  <a:lnTo>
                    <a:pt x="9575" y="4047"/>
                  </a:lnTo>
                  <a:lnTo>
                    <a:pt x="9528" y="3858"/>
                  </a:lnTo>
                  <a:lnTo>
                    <a:pt x="9458" y="3647"/>
                  </a:lnTo>
                  <a:lnTo>
                    <a:pt x="9363" y="3459"/>
                  </a:lnTo>
                  <a:lnTo>
                    <a:pt x="9246" y="3294"/>
                  </a:lnTo>
                  <a:lnTo>
                    <a:pt x="9105" y="3153"/>
                  </a:lnTo>
                  <a:lnTo>
                    <a:pt x="8940" y="3035"/>
                  </a:lnTo>
                  <a:lnTo>
                    <a:pt x="8752" y="2918"/>
                  </a:lnTo>
                  <a:lnTo>
                    <a:pt x="8752" y="2918"/>
                  </a:lnTo>
                  <a:lnTo>
                    <a:pt x="8775" y="2706"/>
                  </a:lnTo>
                  <a:lnTo>
                    <a:pt x="8775" y="2706"/>
                  </a:lnTo>
                  <a:lnTo>
                    <a:pt x="8752" y="2423"/>
                  </a:lnTo>
                  <a:lnTo>
                    <a:pt x="8705" y="2165"/>
                  </a:lnTo>
                  <a:lnTo>
                    <a:pt x="8634" y="1906"/>
                  </a:lnTo>
                  <a:lnTo>
                    <a:pt x="8564" y="1647"/>
                  </a:lnTo>
                  <a:lnTo>
                    <a:pt x="8446" y="1412"/>
                  </a:lnTo>
                  <a:lnTo>
                    <a:pt x="8305" y="1200"/>
                  </a:lnTo>
                  <a:lnTo>
                    <a:pt x="8140" y="989"/>
                  </a:lnTo>
                  <a:lnTo>
                    <a:pt x="7976" y="800"/>
                  </a:lnTo>
                  <a:lnTo>
                    <a:pt x="7787" y="612"/>
                  </a:lnTo>
                  <a:lnTo>
                    <a:pt x="7576" y="447"/>
                  </a:lnTo>
                  <a:lnTo>
                    <a:pt x="7340" y="330"/>
                  </a:lnTo>
                  <a:lnTo>
                    <a:pt x="7105" y="212"/>
                  </a:lnTo>
                  <a:lnTo>
                    <a:pt x="6870" y="118"/>
                  </a:lnTo>
                  <a:lnTo>
                    <a:pt x="6611" y="48"/>
                  </a:lnTo>
                  <a:lnTo>
                    <a:pt x="6329" y="0"/>
                  </a:lnTo>
                  <a:lnTo>
                    <a:pt x="6047" y="0"/>
                  </a:lnTo>
                  <a:lnTo>
                    <a:pt x="604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" name="Google Shape;124;p8"/>
          <p:cNvGrpSpPr/>
          <p:nvPr/>
        </p:nvGrpSpPr>
        <p:grpSpPr>
          <a:xfrm>
            <a:off x="531811" y="4624547"/>
            <a:ext cx="414868" cy="138323"/>
            <a:chOff x="1514502" y="3113601"/>
            <a:chExt cx="307014" cy="102363"/>
          </a:xfrm>
        </p:grpSpPr>
        <p:sp>
          <p:nvSpPr>
            <p:cNvPr id="125" name="Google Shape;125;p8"/>
            <p:cNvSpPr/>
            <p:nvPr/>
          </p:nvSpPr>
          <p:spPr>
            <a:xfrm>
              <a:off x="1540058" y="3139191"/>
              <a:ext cx="145558" cy="50400"/>
            </a:xfrm>
            <a:custGeom>
              <a:avLst/>
              <a:gdLst/>
              <a:ahLst/>
              <a:cxnLst/>
              <a:rect l="l" t="t" r="r" b="b"/>
              <a:pathLst>
                <a:path w="4283" h="1483" extrusionOk="0">
                  <a:moveTo>
                    <a:pt x="754" y="0"/>
                  </a:moveTo>
                  <a:lnTo>
                    <a:pt x="589" y="24"/>
                  </a:lnTo>
                  <a:lnTo>
                    <a:pt x="448" y="71"/>
                  </a:lnTo>
                  <a:lnTo>
                    <a:pt x="330" y="141"/>
                  </a:lnTo>
                  <a:lnTo>
                    <a:pt x="213" y="235"/>
                  </a:lnTo>
                  <a:lnTo>
                    <a:pt x="142" y="329"/>
                  </a:lnTo>
                  <a:lnTo>
                    <a:pt x="71" y="424"/>
                  </a:lnTo>
                  <a:lnTo>
                    <a:pt x="24" y="588"/>
                  </a:lnTo>
                  <a:lnTo>
                    <a:pt x="1" y="753"/>
                  </a:lnTo>
                  <a:lnTo>
                    <a:pt x="24" y="894"/>
                  </a:lnTo>
                  <a:lnTo>
                    <a:pt x="71" y="1035"/>
                  </a:lnTo>
                  <a:lnTo>
                    <a:pt x="142" y="1153"/>
                  </a:lnTo>
                  <a:lnTo>
                    <a:pt x="213" y="1270"/>
                  </a:lnTo>
                  <a:lnTo>
                    <a:pt x="330" y="1365"/>
                  </a:lnTo>
                  <a:lnTo>
                    <a:pt x="448" y="1435"/>
                  </a:lnTo>
                  <a:lnTo>
                    <a:pt x="589" y="1482"/>
                  </a:lnTo>
                  <a:lnTo>
                    <a:pt x="3671" y="1482"/>
                  </a:lnTo>
                  <a:lnTo>
                    <a:pt x="3812" y="1435"/>
                  </a:lnTo>
                  <a:lnTo>
                    <a:pt x="3953" y="1365"/>
                  </a:lnTo>
                  <a:lnTo>
                    <a:pt x="4047" y="1270"/>
                  </a:lnTo>
                  <a:lnTo>
                    <a:pt x="4141" y="1153"/>
                  </a:lnTo>
                  <a:lnTo>
                    <a:pt x="4212" y="1035"/>
                  </a:lnTo>
                  <a:lnTo>
                    <a:pt x="4259" y="894"/>
                  </a:lnTo>
                  <a:lnTo>
                    <a:pt x="4282" y="753"/>
                  </a:lnTo>
                  <a:lnTo>
                    <a:pt x="4259" y="588"/>
                  </a:lnTo>
                  <a:lnTo>
                    <a:pt x="4188" y="424"/>
                  </a:lnTo>
                  <a:lnTo>
                    <a:pt x="4141" y="329"/>
                  </a:lnTo>
                  <a:lnTo>
                    <a:pt x="4094" y="259"/>
                  </a:lnTo>
                  <a:lnTo>
                    <a:pt x="3929" y="118"/>
                  </a:lnTo>
                  <a:lnTo>
                    <a:pt x="3835" y="71"/>
                  </a:lnTo>
                  <a:lnTo>
                    <a:pt x="3741" y="47"/>
                  </a:lnTo>
                  <a:lnTo>
                    <a:pt x="3647" y="24"/>
                  </a:lnTo>
                  <a:lnTo>
                    <a:pt x="3529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8"/>
            <p:cNvSpPr/>
            <p:nvPr/>
          </p:nvSpPr>
          <p:spPr>
            <a:xfrm>
              <a:off x="1542471" y="3139191"/>
              <a:ext cx="139950" cy="28785"/>
            </a:xfrm>
            <a:custGeom>
              <a:avLst/>
              <a:gdLst/>
              <a:ahLst/>
              <a:cxnLst/>
              <a:rect l="l" t="t" r="r" b="b"/>
              <a:pathLst>
                <a:path w="4118" h="847" extrusionOk="0">
                  <a:moveTo>
                    <a:pt x="683" y="0"/>
                  </a:moveTo>
                  <a:lnTo>
                    <a:pt x="518" y="24"/>
                  </a:lnTo>
                  <a:lnTo>
                    <a:pt x="377" y="71"/>
                  </a:lnTo>
                  <a:lnTo>
                    <a:pt x="259" y="141"/>
                  </a:lnTo>
                  <a:lnTo>
                    <a:pt x="142" y="235"/>
                  </a:lnTo>
                  <a:lnTo>
                    <a:pt x="71" y="329"/>
                  </a:lnTo>
                  <a:lnTo>
                    <a:pt x="0" y="424"/>
                  </a:lnTo>
                  <a:lnTo>
                    <a:pt x="71" y="518"/>
                  </a:lnTo>
                  <a:lnTo>
                    <a:pt x="118" y="588"/>
                  </a:lnTo>
                  <a:lnTo>
                    <a:pt x="283" y="729"/>
                  </a:lnTo>
                  <a:lnTo>
                    <a:pt x="377" y="776"/>
                  </a:lnTo>
                  <a:lnTo>
                    <a:pt x="471" y="800"/>
                  </a:lnTo>
                  <a:lnTo>
                    <a:pt x="565" y="823"/>
                  </a:lnTo>
                  <a:lnTo>
                    <a:pt x="683" y="847"/>
                  </a:lnTo>
                  <a:lnTo>
                    <a:pt x="3458" y="847"/>
                  </a:lnTo>
                  <a:lnTo>
                    <a:pt x="3600" y="823"/>
                  </a:lnTo>
                  <a:lnTo>
                    <a:pt x="3741" y="776"/>
                  </a:lnTo>
                  <a:lnTo>
                    <a:pt x="3882" y="706"/>
                  </a:lnTo>
                  <a:lnTo>
                    <a:pt x="3976" y="612"/>
                  </a:lnTo>
                  <a:lnTo>
                    <a:pt x="4070" y="518"/>
                  </a:lnTo>
                  <a:lnTo>
                    <a:pt x="4117" y="424"/>
                  </a:lnTo>
                  <a:lnTo>
                    <a:pt x="4070" y="329"/>
                  </a:lnTo>
                  <a:lnTo>
                    <a:pt x="4023" y="259"/>
                  </a:lnTo>
                  <a:lnTo>
                    <a:pt x="3858" y="118"/>
                  </a:lnTo>
                  <a:lnTo>
                    <a:pt x="3764" y="71"/>
                  </a:lnTo>
                  <a:lnTo>
                    <a:pt x="3670" y="47"/>
                  </a:lnTo>
                  <a:lnTo>
                    <a:pt x="3576" y="24"/>
                  </a:lnTo>
                  <a:lnTo>
                    <a:pt x="345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8"/>
            <p:cNvSpPr/>
            <p:nvPr/>
          </p:nvSpPr>
          <p:spPr>
            <a:xfrm>
              <a:off x="1514502" y="3113601"/>
              <a:ext cx="196671" cy="102363"/>
            </a:xfrm>
            <a:custGeom>
              <a:avLst/>
              <a:gdLst/>
              <a:ahLst/>
              <a:cxnLst/>
              <a:rect l="l" t="t" r="r" b="b"/>
              <a:pathLst>
                <a:path w="5787" h="3012" extrusionOk="0">
                  <a:moveTo>
                    <a:pt x="4281" y="753"/>
                  </a:moveTo>
                  <a:lnTo>
                    <a:pt x="4399" y="777"/>
                  </a:lnTo>
                  <a:lnTo>
                    <a:pt x="4493" y="800"/>
                  </a:lnTo>
                  <a:lnTo>
                    <a:pt x="4587" y="824"/>
                  </a:lnTo>
                  <a:lnTo>
                    <a:pt x="4681" y="871"/>
                  </a:lnTo>
                  <a:lnTo>
                    <a:pt x="4846" y="1012"/>
                  </a:lnTo>
                  <a:lnTo>
                    <a:pt x="4893" y="1082"/>
                  </a:lnTo>
                  <a:lnTo>
                    <a:pt x="4940" y="1177"/>
                  </a:lnTo>
                  <a:lnTo>
                    <a:pt x="5011" y="1341"/>
                  </a:lnTo>
                  <a:lnTo>
                    <a:pt x="5034" y="1506"/>
                  </a:lnTo>
                  <a:lnTo>
                    <a:pt x="5011" y="1647"/>
                  </a:lnTo>
                  <a:lnTo>
                    <a:pt x="4964" y="1788"/>
                  </a:lnTo>
                  <a:lnTo>
                    <a:pt x="4893" y="1906"/>
                  </a:lnTo>
                  <a:lnTo>
                    <a:pt x="4799" y="2023"/>
                  </a:lnTo>
                  <a:lnTo>
                    <a:pt x="4705" y="2118"/>
                  </a:lnTo>
                  <a:lnTo>
                    <a:pt x="4564" y="2188"/>
                  </a:lnTo>
                  <a:lnTo>
                    <a:pt x="4423" y="2235"/>
                  </a:lnTo>
                  <a:lnTo>
                    <a:pt x="1341" y="2235"/>
                  </a:lnTo>
                  <a:lnTo>
                    <a:pt x="1200" y="2188"/>
                  </a:lnTo>
                  <a:lnTo>
                    <a:pt x="1082" y="2118"/>
                  </a:lnTo>
                  <a:lnTo>
                    <a:pt x="965" y="2023"/>
                  </a:lnTo>
                  <a:lnTo>
                    <a:pt x="894" y="1906"/>
                  </a:lnTo>
                  <a:lnTo>
                    <a:pt x="823" y="1788"/>
                  </a:lnTo>
                  <a:lnTo>
                    <a:pt x="776" y="1647"/>
                  </a:lnTo>
                  <a:lnTo>
                    <a:pt x="753" y="1506"/>
                  </a:lnTo>
                  <a:lnTo>
                    <a:pt x="776" y="1341"/>
                  </a:lnTo>
                  <a:lnTo>
                    <a:pt x="823" y="1177"/>
                  </a:lnTo>
                  <a:lnTo>
                    <a:pt x="894" y="1082"/>
                  </a:lnTo>
                  <a:lnTo>
                    <a:pt x="965" y="988"/>
                  </a:lnTo>
                  <a:lnTo>
                    <a:pt x="1082" y="894"/>
                  </a:lnTo>
                  <a:lnTo>
                    <a:pt x="1200" y="824"/>
                  </a:lnTo>
                  <a:lnTo>
                    <a:pt x="1341" y="777"/>
                  </a:lnTo>
                  <a:lnTo>
                    <a:pt x="1506" y="753"/>
                  </a:lnTo>
                  <a:close/>
                  <a:moveTo>
                    <a:pt x="1341" y="0"/>
                  </a:moveTo>
                  <a:lnTo>
                    <a:pt x="1200" y="24"/>
                  </a:lnTo>
                  <a:lnTo>
                    <a:pt x="1059" y="71"/>
                  </a:lnTo>
                  <a:lnTo>
                    <a:pt x="917" y="118"/>
                  </a:lnTo>
                  <a:lnTo>
                    <a:pt x="800" y="189"/>
                  </a:lnTo>
                  <a:lnTo>
                    <a:pt x="659" y="259"/>
                  </a:lnTo>
                  <a:lnTo>
                    <a:pt x="541" y="330"/>
                  </a:lnTo>
                  <a:lnTo>
                    <a:pt x="423" y="447"/>
                  </a:lnTo>
                  <a:lnTo>
                    <a:pt x="282" y="635"/>
                  </a:lnTo>
                  <a:lnTo>
                    <a:pt x="141" y="847"/>
                  </a:lnTo>
                  <a:lnTo>
                    <a:pt x="94" y="988"/>
                  </a:lnTo>
                  <a:lnTo>
                    <a:pt x="24" y="1153"/>
                  </a:lnTo>
                  <a:lnTo>
                    <a:pt x="0" y="1318"/>
                  </a:lnTo>
                  <a:lnTo>
                    <a:pt x="0" y="1506"/>
                  </a:lnTo>
                  <a:lnTo>
                    <a:pt x="0" y="1647"/>
                  </a:lnTo>
                  <a:lnTo>
                    <a:pt x="24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8" y="2212"/>
                  </a:lnTo>
                  <a:lnTo>
                    <a:pt x="259" y="2353"/>
                  </a:lnTo>
                  <a:lnTo>
                    <a:pt x="447" y="2564"/>
                  </a:lnTo>
                  <a:lnTo>
                    <a:pt x="659" y="2753"/>
                  </a:lnTo>
                  <a:lnTo>
                    <a:pt x="776" y="2823"/>
                  </a:lnTo>
                  <a:lnTo>
                    <a:pt x="917" y="2894"/>
                  </a:lnTo>
                  <a:lnTo>
                    <a:pt x="1059" y="2941"/>
                  </a:lnTo>
                  <a:lnTo>
                    <a:pt x="1200" y="2964"/>
                  </a:lnTo>
                  <a:lnTo>
                    <a:pt x="1341" y="2988"/>
                  </a:lnTo>
                  <a:lnTo>
                    <a:pt x="1506" y="3011"/>
                  </a:lnTo>
                  <a:lnTo>
                    <a:pt x="4281" y="3011"/>
                  </a:lnTo>
                  <a:lnTo>
                    <a:pt x="4423" y="2988"/>
                  </a:lnTo>
                  <a:lnTo>
                    <a:pt x="4564" y="2988"/>
                  </a:lnTo>
                  <a:lnTo>
                    <a:pt x="4846" y="2894"/>
                  </a:lnTo>
                  <a:lnTo>
                    <a:pt x="5105" y="2753"/>
                  </a:lnTo>
                  <a:lnTo>
                    <a:pt x="5222" y="2682"/>
                  </a:lnTo>
                  <a:lnTo>
                    <a:pt x="5340" y="2564"/>
                  </a:lnTo>
                  <a:lnTo>
                    <a:pt x="5364" y="2564"/>
                  </a:lnTo>
                  <a:lnTo>
                    <a:pt x="5458" y="2447"/>
                  </a:lnTo>
                  <a:lnTo>
                    <a:pt x="5528" y="2329"/>
                  </a:lnTo>
                  <a:lnTo>
                    <a:pt x="5669" y="2070"/>
                  </a:lnTo>
                  <a:lnTo>
                    <a:pt x="5763" y="1788"/>
                  </a:lnTo>
                  <a:lnTo>
                    <a:pt x="5787" y="1647"/>
                  </a:lnTo>
                  <a:lnTo>
                    <a:pt x="5787" y="1506"/>
                  </a:lnTo>
                  <a:lnTo>
                    <a:pt x="5787" y="1318"/>
                  </a:lnTo>
                  <a:lnTo>
                    <a:pt x="5740" y="1153"/>
                  </a:lnTo>
                  <a:lnTo>
                    <a:pt x="5693" y="988"/>
                  </a:lnTo>
                  <a:lnTo>
                    <a:pt x="5622" y="847"/>
                  </a:lnTo>
                  <a:lnTo>
                    <a:pt x="5528" y="659"/>
                  </a:lnTo>
                  <a:lnTo>
                    <a:pt x="5387" y="494"/>
                  </a:lnTo>
                  <a:lnTo>
                    <a:pt x="5246" y="353"/>
                  </a:lnTo>
                  <a:lnTo>
                    <a:pt x="5081" y="236"/>
                  </a:lnTo>
                  <a:lnTo>
                    <a:pt x="4893" y="118"/>
                  </a:lnTo>
                  <a:lnTo>
                    <a:pt x="4705" y="47"/>
                  </a:lnTo>
                  <a:lnTo>
                    <a:pt x="4493" y="24"/>
                  </a:lnTo>
                  <a:lnTo>
                    <a:pt x="4281" y="0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8"/>
            <p:cNvSpPr/>
            <p:nvPr/>
          </p:nvSpPr>
          <p:spPr>
            <a:xfrm>
              <a:off x="1540058" y="3139191"/>
              <a:ext cx="145558" cy="50400"/>
            </a:xfrm>
            <a:custGeom>
              <a:avLst/>
              <a:gdLst/>
              <a:ahLst/>
              <a:cxnLst/>
              <a:rect l="l" t="t" r="r" b="b"/>
              <a:pathLst>
                <a:path w="4283" h="1483" fill="none" extrusionOk="0">
                  <a:moveTo>
                    <a:pt x="3529" y="0"/>
                  </a:moveTo>
                  <a:lnTo>
                    <a:pt x="3529" y="0"/>
                  </a:lnTo>
                  <a:lnTo>
                    <a:pt x="3647" y="24"/>
                  </a:lnTo>
                  <a:lnTo>
                    <a:pt x="3741" y="47"/>
                  </a:lnTo>
                  <a:lnTo>
                    <a:pt x="3835" y="71"/>
                  </a:lnTo>
                  <a:lnTo>
                    <a:pt x="3929" y="118"/>
                  </a:lnTo>
                  <a:lnTo>
                    <a:pt x="4094" y="259"/>
                  </a:lnTo>
                  <a:lnTo>
                    <a:pt x="4141" y="329"/>
                  </a:lnTo>
                  <a:lnTo>
                    <a:pt x="4188" y="424"/>
                  </a:lnTo>
                  <a:lnTo>
                    <a:pt x="4188" y="424"/>
                  </a:lnTo>
                  <a:lnTo>
                    <a:pt x="4259" y="588"/>
                  </a:lnTo>
                  <a:lnTo>
                    <a:pt x="4282" y="753"/>
                  </a:lnTo>
                  <a:lnTo>
                    <a:pt x="4282" y="753"/>
                  </a:lnTo>
                  <a:lnTo>
                    <a:pt x="4259" y="894"/>
                  </a:lnTo>
                  <a:lnTo>
                    <a:pt x="4212" y="1035"/>
                  </a:lnTo>
                  <a:lnTo>
                    <a:pt x="4141" y="1153"/>
                  </a:lnTo>
                  <a:lnTo>
                    <a:pt x="4047" y="1270"/>
                  </a:lnTo>
                  <a:lnTo>
                    <a:pt x="4047" y="1270"/>
                  </a:lnTo>
                  <a:lnTo>
                    <a:pt x="3953" y="1365"/>
                  </a:lnTo>
                  <a:lnTo>
                    <a:pt x="3812" y="1435"/>
                  </a:lnTo>
                  <a:lnTo>
                    <a:pt x="3671" y="1482"/>
                  </a:lnTo>
                  <a:lnTo>
                    <a:pt x="3529" y="1482"/>
                  </a:lnTo>
                  <a:lnTo>
                    <a:pt x="754" y="1482"/>
                  </a:lnTo>
                  <a:lnTo>
                    <a:pt x="754" y="1482"/>
                  </a:lnTo>
                  <a:lnTo>
                    <a:pt x="589" y="1482"/>
                  </a:lnTo>
                  <a:lnTo>
                    <a:pt x="448" y="1435"/>
                  </a:lnTo>
                  <a:lnTo>
                    <a:pt x="330" y="1365"/>
                  </a:lnTo>
                  <a:lnTo>
                    <a:pt x="213" y="1270"/>
                  </a:lnTo>
                  <a:lnTo>
                    <a:pt x="142" y="1153"/>
                  </a:lnTo>
                  <a:lnTo>
                    <a:pt x="71" y="1035"/>
                  </a:lnTo>
                  <a:lnTo>
                    <a:pt x="24" y="894"/>
                  </a:lnTo>
                  <a:lnTo>
                    <a:pt x="1" y="753"/>
                  </a:lnTo>
                  <a:lnTo>
                    <a:pt x="1" y="753"/>
                  </a:lnTo>
                  <a:lnTo>
                    <a:pt x="24" y="588"/>
                  </a:lnTo>
                  <a:lnTo>
                    <a:pt x="71" y="424"/>
                  </a:lnTo>
                  <a:lnTo>
                    <a:pt x="71" y="424"/>
                  </a:lnTo>
                  <a:lnTo>
                    <a:pt x="142" y="329"/>
                  </a:lnTo>
                  <a:lnTo>
                    <a:pt x="213" y="235"/>
                  </a:lnTo>
                  <a:lnTo>
                    <a:pt x="213" y="235"/>
                  </a:lnTo>
                  <a:lnTo>
                    <a:pt x="330" y="141"/>
                  </a:lnTo>
                  <a:lnTo>
                    <a:pt x="448" y="71"/>
                  </a:lnTo>
                  <a:lnTo>
                    <a:pt x="589" y="24"/>
                  </a:lnTo>
                  <a:lnTo>
                    <a:pt x="754" y="0"/>
                  </a:lnTo>
                  <a:lnTo>
                    <a:pt x="352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8"/>
            <p:cNvSpPr/>
            <p:nvPr/>
          </p:nvSpPr>
          <p:spPr>
            <a:xfrm>
              <a:off x="1514502" y="3113601"/>
              <a:ext cx="196671" cy="102363"/>
            </a:xfrm>
            <a:custGeom>
              <a:avLst/>
              <a:gdLst/>
              <a:ahLst/>
              <a:cxnLst/>
              <a:rect l="l" t="t" r="r" b="b"/>
              <a:pathLst>
                <a:path w="5787" h="3012" fill="none" extrusionOk="0">
                  <a:moveTo>
                    <a:pt x="4281" y="0"/>
                  </a:moveTo>
                  <a:lnTo>
                    <a:pt x="1506" y="0"/>
                  </a:lnTo>
                  <a:lnTo>
                    <a:pt x="1506" y="0"/>
                  </a:lnTo>
                  <a:lnTo>
                    <a:pt x="1341" y="0"/>
                  </a:lnTo>
                  <a:lnTo>
                    <a:pt x="1200" y="24"/>
                  </a:lnTo>
                  <a:lnTo>
                    <a:pt x="1059" y="71"/>
                  </a:lnTo>
                  <a:lnTo>
                    <a:pt x="917" y="118"/>
                  </a:lnTo>
                  <a:lnTo>
                    <a:pt x="800" y="189"/>
                  </a:lnTo>
                  <a:lnTo>
                    <a:pt x="659" y="259"/>
                  </a:lnTo>
                  <a:lnTo>
                    <a:pt x="541" y="330"/>
                  </a:lnTo>
                  <a:lnTo>
                    <a:pt x="423" y="447"/>
                  </a:lnTo>
                  <a:lnTo>
                    <a:pt x="423" y="447"/>
                  </a:lnTo>
                  <a:lnTo>
                    <a:pt x="282" y="635"/>
                  </a:lnTo>
                  <a:lnTo>
                    <a:pt x="141" y="847"/>
                  </a:lnTo>
                  <a:lnTo>
                    <a:pt x="141" y="847"/>
                  </a:lnTo>
                  <a:lnTo>
                    <a:pt x="94" y="988"/>
                  </a:lnTo>
                  <a:lnTo>
                    <a:pt x="24" y="1153"/>
                  </a:lnTo>
                  <a:lnTo>
                    <a:pt x="0" y="1318"/>
                  </a:lnTo>
                  <a:lnTo>
                    <a:pt x="0" y="1506"/>
                  </a:lnTo>
                  <a:lnTo>
                    <a:pt x="0" y="1506"/>
                  </a:lnTo>
                  <a:lnTo>
                    <a:pt x="0" y="1647"/>
                  </a:lnTo>
                  <a:lnTo>
                    <a:pt x="24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8" y="2212"/>
                  </a:lnTo>
                  <a:lnTo>
                    <a:pt x="259" y="2353"/>
                  </a:lnTo>
                  <a:lnTo>
                    <a:pt x="447" y="2564"/>
                  </a:lnTo>
                  <a:lnTo>
                    <a:pt x="659" y="2753"/>
                  </a:lnTo>
                  <a:lnTo>
                    <a:pt x="776" y="2823"/>
                  </a:lnTo>
                  <a:lnTo>
                    <a:pt x="917" y="2894"/>
                  </a:lnTo>
                  <a:lnTo>
                    <a:pt x="1059" y="2941"/>
                  </a:lnTo>
                  <a:lnTo>
                    <a:pt x="1200" y="2964"/>
                  </a:lnTo>
                  <a:lnTo>
                    <a:pt x="1341" y="2988"/>
                  </a:lnTo>
                  <a:lnTo>
                    <a:pt x="1506" y="3011"/>
                  </a:lnTo>
                  <a:lnTo>
                    <a:pt x="4281" y="3011"/>
                  </a:lnTo>
                  <a:lnTo>
                    <a:pt x="4281" y="3011"/>
                  </a:lnTo>
                  <a:lnTo>
                    <a:pt x="4423" y="2988"/>
                  </a:lnTo>
                  <a:lnTo>
                    <a:pt x="4564" y="2988"/>
                  </a:lnTo>
                  <a:lnTo>
                    <a:pt x="4846" y="2894"/>
                  </a:lnTo>
                  <a:lnTo>
                    <a:pt x="5105" y="2753"/>
                  </a:lnTo>
                  <a:lnTo>
                    <a:pt x="5222" y="2682"/>
                  </a:lnTo>
                  <a:lnTo>
                    <a:pt x="5340" y="2564"/>
                  </a:lnTo>
                  <a:lnTo>
                    <a:pt x="5340" y="2564"/>
                  </a:lnTo>
                  <a:lnTo>
                    <a:pt x="5364" y="2564"/>
                  </a:lnTo>
                  <a:lnTo>
                    <a:pt x="5364" y="2564"/>
                  </a:lnTo>
                  <a:lnTo>
                    <a:pt x="5458" y="2447"/>
                  </a:lnTo>
                  <a:lnTo>
                    <a:pt x="5528" y="2329"/>
                  </a:lnTo>
                  <a:lnTo>
                    <a:pt x="5669" y="2070"/>
                  </a:lnTo>
                  <a:lnTo>
                    <a:pt x="5763" y="1788"/>
                  </a:lnTo>
                  <a:lnTo>
                    <a:pt x="5787" y="1647"/>
                  </a:lnTo>
                  <a:lnTo>
                    <a:pt x="5787" y="1506"/>
                  </a:lnTo>
                  <a:lnTo>
                    <a:pt x="5787" y="1506"/>
                  </a:lnTo>
                  <a:lnTo>
                    <a:pt x="5787" y="1318"/>
                  </a:lnTo>
                  <a:lnTo>
                    <a:pt x="5740" y="1153"/>
                  </a:lnTo>
                  <a:lnTo>
                    <a:pt x="5693" y="988"/>
                  </a:lnTo>
                  <a:lnTo>
                    <a:pt x="5622" y="847"/>
                  </a:lnTo>
                  <a:lnTo>
                    <a:pt x="5622" y="847"/>
                  </a:lnTo>
                  <a:lnTo>
                    <a:pt x="5528" y="659"/>
                  </a:lnTo>
                  <a:lnTo>
                    <a:pt x="5387" y="494"/>
                  </a:lnTo>
                  <a:lnTo>
                    <a:pt x="5246" y="353"/>
                  </a:lnTo>
                  <a:lnTo>
                    <a:pt x="5081" y="236"/>
                  </a:lnTo>
                  <a:lnTo>
                    <a:pt x="4893" y="118"/>
                  </a:lnTo>
                  <a:lnTo>
                    <a:pt x="4705" y="47"/>
                  </a:lnTo>
                  <a:lnTo>
                    <a:pt x="4493" y="24"/>
                  </a:lnTo>
                  <a:lnTo>
                    <a:pt x="4281" y="0"/>
                  </a:lnTo>
                  <a:lnTo>
                    <a:pt x="42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8"/>
            <p:cNvSpPr/>
            <p:nvPr/>
          </p:nvSpPr>
          <p:spPr>
            <a:xfrm>
              <a:off x="1729551" y="3139191"/>
              <a:ext cx="65591" cy="50400"/>
            </a:xfrm>
            <a:custGeom>
              <a:avLst/>
              <a:gdLst/>
              <a:ahLst/>
              <a:cxnLst/>
              <a:rect l="l" t="t" r="r" b="b"/>
              <a:pathLst>
                <a:path w="1930" h="1483" extrusionOk="0">
                  <a:moveTo>
                    <a:pt x="729" y="0"/>
                  </a:moveTo>
                  <a:lnTo>
                    <a:pt x="588" y="24"/>
                  </a:lnTo>
                  <a:lnTo>
                    <a:pt x="447" y="71"/>
                  </a:lnTo>
                  <a:lnTo>
                    <a:pt x="329" y="141"/>
                  </a:lnTo>
                  <a:lnTo>
                    <a:pt x="212" y="235"/>
                  </a:lnTo>
                  <a:lnTo>
                    <a:pt x="141" y="329"/>
                  </a:lnTo>
                  <a:lnTo>
                    <a:pt x="71" y="424"/>
                  </a:lnTo>
                  <a:lnTo>
                    <a:pt x="24" y="588"/>
                  </a:lnTo>
                  <a:lnTo>
                    <a:pt x="0" y="753"/>
                  </a:lnTo>
                  <a:lnTo>
                    <a:pt x="0" y="894"/>
                  </a:lnTo>
                  <a:lnTo>
                    <a:pt x="47" y="1035"/>
                  </a:lnTo>
                  <a:lnTo>
                    <a:pt x="118" y="1153"/>
                  </a:lnTo>
                  <a:lnTo>
                    <a:pt x="212" y="1270"/>
                  </a:lnTo>
                  <a:lnTo>
                    <a:pt x="329" y="1365"/>
                  </a:lnTo>
                  <a:lnTo>
                    <a:pt x="447" y="1435"/>
                  </a:lnTo>
                  <a:lnTo>
                    <a:pt x="588" y="1482"/>
                  </a:lnTo>
                  <a:lnTo>
                    <a:pt x="1341" y="1482"/>
                  </a:lnTo>
                  <a:lnTo>
                    <a:pt x="1482" y="1435"/>
                  </a:lnTo>
                  <a:lnTo>
                    <a:pt x="1623" y="1365"/>
                  </a:lnTo>
                  <a:lnTo>
                    <a:pt x="1717" y="1270"/>
                  </a:lnTo>
                  <a:lnTo>
                    <a:pt x="1811" y="1153"/>
                  </a:lnTo>
                  <a:lnTo>
                    <a:pt x="1882" y="1035"/>
                  </a:lnTo>
                  <a:lnTo>
                    <a:pt x="1929" y="894"/>
                  </a:lnTo>
                  <a:lnTo>
                    <a:pt x="1929" y="753"/>
                  </a:lnTo>
                  <a:lnTo>
                    <a:pt x="1929" y="588"/>
                  </a:lnTo>
                  <a:lnTo>
                    <a:pt x="1858" y="424"/>
                  </a:lnTo>
                  <a:lnTo>
                    <a:pt x="1811" y="329"/>
                  </a:lnTo>
                  <a:lnTo>
                    <a:pt x="1741" y="259"/>
                  </a:lnTo>
                  <a:lnTo>
                    <a:pt x="1600" y="118"/>
                  </a:lnTo>
                  <a:lnTo>
                    <a:pt x="1506" y="71"/>
                  </a:lnTo>
                  <a:lnTo>
                    <a:pt x="1412" y="47"/>
                  </a:lnTo>
                  <a:lnTo>
                    <a:pt x="1294" y="24"/>
                  </a:lnTo>
                  <a:lnTo>
                    <a:pt x="1200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8"/>
            <p:cNvSpPr/>
            <p:nvPr/>
          </p:nvSpPr>
          <p:spPr>
            <a:xfrm>
              <a:off x="1731930" y="3139191"/>
              <a:ext cx="60799" cy="28785"/>
            </a:xfrm>
            <a:custGeom>
              <a:avLst/>
              <a:gdLst/>
              <a:ahLst/>
              <a:cxnLst/>
              <a:rect l="l" t="t" r="r" b="b"/>
              <a:pathLst>
                <a:path w="1789" h="847" extrusionOk="0">
                  <a:moveTo>
                    <a:pt x="659" y="0"/>
                  </a:moveTo>
                  <a:lnTo>
                    <a:pt x="518" y="24"/>
                  </a:lnTo>
                  <a:lnTo>
                    <a:pt x="377" y="71"/>
                  </a:lnTo>
                  <a:lnTo>
                    <a:pt x="259" y="141"/>
                  </a:lnTo>
                  <a:lnTo>
                    <a:pt x="142" y="235"/>
                  </a:lnTo>
                  <a:lnTo>
                    <a:pt x="71" y="329"/>
                  </a:lnTo>
                  <a:lnTo>
                    <a:pt x="1" y="424"/>
                  </a:lnTo>
                  <a:lnTo>
                    <a:pt x="48" y="518"/>
                  </a:lnTo>
                  <a:lnTo>
                    <a:pt x="118" y="588"/>
                  </a:lnTo>
                  <a:lnTo>
                    <a:pt x="259" y="729"/>
                  </a:lnTo>
                  <a:lnTo>
                    <a:pt x="353" y="776"/>
                  </a:lnTo>
                  <a:lnTo>
                    <a:pt x="448" y="800"/>
                  </a:lnTo>
                  <a:lnTo>
                    <a:pt x="565" y="823"/>
                  </a:lnTo>
                  <a:lnTo>
                    <a:pt x="659" y="847"/>
                  </a:lnTo>
                  <a:lnTo>
                    <a:pt x="1130" y="847"/>
                  </a:lnTo>
                  <a:lnTo>
                    <a:pt x="1271" y="823"/>
                  </a:lnTo>
                  <a:lnTo>
                    <a:pt x="1412" y="776"/>
                  </a:lnTo>
                  <a:lnTo>
                    <a:pt x="1553" y="706"/>
                  </a:lnTo>
                  <a:lnTo>
                    <a:pt x="1647" y="612"/>
                  </a:lnTo>
                  <a:lnTo>
                    <a:pt x="1741" y="518"/>
                  </a:lnTo>
                  <a:lnTo>
                    <a:pt x="1788" y="424"/>
                  </a:lnTo>
                  <a:lnTo>
                    <a:pt x="1741" y="329"/>
                  </a:lnTo>
                  <a:lnTo>
                    <a:pt x="1671" y="259"/>
                  </a:lnTo>
                  <a:lnTo>
                    <a:pt x="1530" y="118"/>
                  </a:lnTo>
                  <a:lnTo>
                    <a:pt x="1436" y="71"/>
                  </a:lnTo>
                  <a:lnTo>
                    <a:pt x="1342" y="47"/>
                  </a:lnTo>
                  <a:lnTo>
                    <a:pt x="1224" y="2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8"/>
            <p:cNvSpPr/>
            <p:nvPr/>
          </p:nvSpPr>
          <p:spPr>
            <a:xfrm>
              <a:off x="1703146" y="3113601"/>
              <a:ext cx="118370" cy="102363"/>
            </a:xfrm>
            <a:custGeom>
              <a:avLst/>
              <a:gdLst/>
              <a:ahLst/>
              <a:cxnLst/>
              <a:rect l="l" t="t" r="r" b="b"/>
              <a:pathLst>
                <a:path w="3483" h="3012" extrusionOk="0">
                  <a:moveTo>
                    <a:pt x="1977" y="753"/>
                  </a:moveTo>
                  <a:lnTo>
                    <a:pt x="2071" y="777"/>
                  </a:lnTo>
                  <a:lnTo>
                    <a:pt x="2189" y="800"/>
                  </a:lnTo>
                  <a:lnTo>
                    <a:pt x="2283" y="824"/>
                  </a:lnTo>
                  <a:lnTo>
                    <a:pt x="2377" y="871"/>
                  </a:lnTo>
                  <a:lnTo>
                    <a:pt x="2518" y="1012"/>
                  </a:lnTo>
                  <a:lnTo>
                    <a:pt x="2588" y="1082"/>
                  </a:lnTo>
                  <a:lnTo>
                    <a:pt x="2635" y="1177"/>
                  </a:lnTo>
                  <a:lnTo>
                    <a:pt x="2706" y="1341"/>
                  </a:lnTo>
                  <a:lnTo>
                    <a:pt x="2706" y="1506"/>
                  </a:lnTo>
                  <a:lnTo>
                    <a:pt x="2706" y="1647"/>
                  </a:lnTo>
                  <a:lnTo>
                    <a:pt x="2659" y="1788"/>
                  </a:lnTo>
                  <a:lnTo>
                    <a:pt x="2588" y="1906"/>
                  </a:lnTo>
                  <a:lnTo>
                    <a:pt x="2494" y="2023"/>
                  </a:lnTo>
                  <a:lnTo>
                    <a:pt x="2400" y="2118"/>
                  </a:lnTo>
                  <a:lnTo>
                    <a:pt x="2259" y="2188"/>
                  </a:lnTo>
                  <a:lnTo>
                    <a:pt x="2118" y="2235"/>
                  </a:lnTo>
                  <a:lnTo>
                    <a:pt x="1365" y="2235"/>
                  </a:lnTo>
                  <a:lnTo>
                    <a:pt x="1224" y="2188"/>
                  </a:lnTo>
                  <a:lnTo>
                    <a:pt x="1106" y="2118"/>
                  </a:lnTo>
                  <a:lnTo>
                    <a:pt x="989" y="2023"/>
                  </a:lnTo>
                  <a:lnTo>
                    <a:pt x="895" y="1906"/>
                  </a:lnTo>
                  <a:lnTo>
                    <a:pt x="824" y="1788"/>
                  </a:lnTo>
                  <a:lnTo>
                    <a:pt x="777" y="1647"/>
                  </a:lnTo>
                  <a:lnTo>
                    <a:pt x="777" y="1506"/>
                  </a:lnTo>
                  <a:lnTo>
                    <a:pt x="801" y="1341"/>
                  </a:lnTo>
                  <a:lnTo>
                    <a:pt x="848" y="1177"/>
                  </a:lnTo>
                  <a:lnTo>
                    <a:pt x="918" y="1082"/>
                  </a:lnTo>
                  <a:lnTo>
                    <a:pt x="989" y="988"/>
                  </a:lnTo>
                  <a:lnTo>
                    <a:pt x="1106" y="894"/>
                  </a:lnTo>
                  <a:lnTo>
                    <a:pt x="1224" y="824"/>
                  </a:lnTo>
                  <a:lnTo>
                    <a:pt x="1365" y="777"/>
                  </a:lnTo>
                  <a:lnTo>
                    <a:pt x="1506" y="753"/>
                  </a:lnTo>
                  <a:close/>
                  <a:moveTo>
                    <a:pt x="1365" y="0"/>
                  </a:moveTo>
                  <a:lnTo>
                    <a:pt x="1224" y="24"/>
                  </a:lnTo>
                  <a:lnTo>
                    <a:pt x="1083" y="71"/>
                  </a:lnTo>
                  <a:lnTo>
                    <a:pt x="942" y="118"/>
                  </a:lnTo>
                  <a:lnTo>
                    <a:pt x="801" y="189"/>
                  </a:lnTo>
                  <a:lnTo>
                    <a:pt x="683" y="259"/>
                  </a:lnTo>
                  <a:lnTo>
                    <a:pt x="565" y="330"/>
                  </a:lnTo>
                  <a:lnTo>
                    <a:pt x="448" y="447"/>
                  </a:lnTo>
                  <a:lnTo>
                    <a:pt x="283" y="635"/>
                  </a:lnTo>
                  <a:lnTo>
                    <a:pt x="165" y="847"/>
                  </a:lnTo>
                  <a:lnTo>
                    <a:pt x="95" y="988"/>
                  </a:lnTo>
                  <a:lnTo>
                    <a:pt x="48" y="1153"/>
                  </a:lnTo>
                  <a:lnTo>
                    <a:pt x="24" y="1318"/>
                  </a:lnTo>
                  <a:lnTo>
                    <a:pt x="1" y="1506"/>
                  </a:lnTo>
                  <a:lnTo>
                    <a:pt x="24" y="1647"/>
                  </a:lnTo>
                  <a:lnTo>
                    <a:pt x="48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9" y="2212"/>
                  </a:lnTo>
                  <a:lnTo>
                    <a:pt x="260" y="2353"/>
                  </a:lnTo>
                  <a:lnTo>
                    <a:pt x="448" y="2564"/>
                  </a:lnTo>
                  <a:lnTo>
                    <a:pt x="683" y="2753"/>
                  </a:lnTo>
                  <a:lnTo>
                    <a:pt x="801" y="2823"/>
                  </a:lnTo>
                  <a:lnTo>
                    <a:pt x="942" y="2894"/>
                  </a:lnTo>
                  <a:lnTo>
                    <a:pt x="1059" y="2941"/>
                  </a:lnTo>
                  <a:lnTo>
                    <a:pt x="1224" y="2964"/>
                  </a:lnTo>
                  <a:lnTo>
                    <a:pt x="1365" y="2988"/>
                  </a:lnTo>
                  <a:lnTo>
                    <a:pt x="1506" y="3011"/>
                  </a:lnTo>
                  <a:lnTo>
                    <a:pt x="1977" y="3011"/>
                  </a:lnTo>
                  <a:lnTo>
                    <a:pt x="2118" y="2988"/>
                  </a:lnTo>
                  <a:lnTo>
                    <a:pt x="2259" y="2988"/>
                  </a:lnTo>
                  <a:lnTo>
                    <a:pt x="2541" y="2894"/>
                  </a:lnTo>
                  <a:lnTo>
                    <a:pt x="2800" y="2753"/>
                  </a:lnTo>
                  <a:lnTo>
                    <a:pt x="2918" y="2682"/>
                  </a:lnTo>
                  <a:lnTo>
                    <a:pt x="3035" y="2564"/>
                  </a:lnTo>
                  <a:lnTo>
                    <a:pt x="3153" y="2447"/>
                  </a:lnTo>
                  <a:lnTo>
                    <a:pt x="3224" y="2329"/>
                  </a:lnTo>
                  <a:lnTo>
                    <a:pt x="3365" y="2070"/>
                  </a:lnTo>
                  <a:lnTo>
                    <a:pt x="3459" y="1788"/>
                  </a:lnTo>
                  <a:lnTo>
                    <a:pt x="3482" y="1647"/>
                  </a:lnTo>
                  <a:lnTo>
                    <a:pt x="3482" y="1506"/>
                  </a:lnTo>
                  <a:lnTo>
                    <a:pt x="3459" y="1318"/>
                  </a:lnTo>
                  <a:lnTo>
                    <a:pt x="3435" y="1153"/>
                  </a:lnTo>
                  <a:lnTo>
                    <a:pt x="3388" y="988"/>
                  </a:lnTo>
                  <a:lnTo>
                    <a:pt x="3318" y="847"/>
                  </a:lnTo>
                  <a:lnTo>
                    <a:pt x="3224" y="659"/>
                  </a:lnTo>
                  <a:lnTo>
                    <a:pt x="3082" y="494"/>
                  </a:lnTo>
                  <a:lnTo>
                    <a:pt x="2941" y="353"/>
                  </a:lnTo>
                  <a:lnTo>
                    <a:pt x="2777" y="236"/>
                  </a:lnTo>
                  <a:lnTo>
                    <a:pt x="2588" y="118"/>
                  </a:lnTo>
                  <a:lnTo>
                    <a:pt x="2400" y="47"/>
                  </a:lnTo>
                  <a:lnTo>
                    <a:pt x="2189" y="24"/>
                  </a:lnTo>
                  <a:lnTo>
                    <a:pt x="1977" y="0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8"/>
            <p:cNvSpPr/>
            <p:nvPr/>
          </p:nvSpPr>
          <p:spPr>
            <a:xfrm>
              <a:off x="1729551" y="3139191"/>
              <a:ext cx="65591" cy="50400"/>
            </a:xfrm>
            <a:custGeom>
              <a:avLst/>
              <a:gdLst/>
              <a:ahLst/>
              <a:cxnLst/>
              <a:rect l="l" t="t" r="r" b="b"/>
              <a:pathLst>
                <a:path w="1930" h="1483" fill="none" extrusionOk="0">
                  <a:moveTo>
                    <a:pt x="1200" y="0"/>
                  </a:moveTo>
                  <a:lnTo>
                    <a:pt x="1200" y="0"/>
                  </a:lnTo>
                  <a:lnTo>
                    <a:pt x="1294" y="24"/>
                  </a:lnTo>
                  <a:lnTo>
                    <a:pt x="1412" y="47"/>
                  </a:lnTo>
                  <a:lnTo>
                    <a:pt x="1506" y="71"/>
                  </a:lnTo>
                  <a:lnTo>
                    <a:pt x="1600" y="118"/>
                  </a:lnTo>
                  <a:lnTo>
                    <a:pt x="1741" y="259"/>
                  </a:lnTo>
                  <a:lnTo>
                    <a:pt x="1811" y="329"/>
                  </a:lnTo>
                  <a:lnTo>
                    <a:pt x="1858" y="424"/>
                  </a:lnTo>
                  <a:lnTo>
                    <a:pt x="1858" y="424"/>
                  </a:lnTo>
                  <a:lnTo>
                    <a:pt x="1929" y="588"/>
                  </a:lnTo>
                  <a:lnTo>
                    <a:pt x="1929" y="753"/>
                  </a:lnTo>
                  <a:lnTo>
                    <a:pt x="1929" y="753"/>
                  </a:lnTo>
                  <a:lnTo>
                    <a:pt x="1929" y="894"/>
                  </a:lnTo>
                  <a:lnTo>
                    <a:pt x="1882" y="1035"/>
                  </a:lnTo>
                  <a:lnTo>
                    <a:pt x="1811" y="1153"/>
                  </a:lnTo>
                  <a:lnTo>
                    <a:pt x="1717" y="1270"/>
                  </a:lnTo>
                  <a:lnTo>
                    <a:pt x="1717" y="1270"/>
                  </a:lnTo>
                  <a:lnTo>
                    <a:pt x="1623" y="1365"/>
                  </a:lnTo>
                  <a:lnTo>
                    <a:pt x="1482" y="1435"/>
                  </a:lnTo>
                  <a:lnTo>
                    <a:pt x="1341" y="1482"/>
                  </a:lnTo>
                  <a:lnTo>
                    <a:pt x="1200" y="1482"/>
                  </a:lnTo>
                  <a:lnTo>
                    <a:pt x="729" y="1482"/>
                  </a:lnTo>
                  <a:lnTo>
                    <a:pt x="729" y="1482"/>
                  </a:lnTo>
                  <a:lnTo>
                    <a:pt x="588" y="1482"/>
                  </a:lnTo>
                  <a:lnTo>
                    <a:pt x="447" y="1435"/>
                  </a:lnTo>
                  <a:lnTo>
                    <a:pt x="329" y="1365"/>
                  </a:lnTo>
                  <a:lnTo>
                    <a:pt x="212" y="1270"/>
                  </a:lnTo>
                  <a:lnTo>
                    <a:pt x="118" y="1153"/>
                  </a:lnTo>
                  <a:lnTo>
                    <a:pt x="47" y="1035"/>
                  </a:lnTo>
                  <a:lnTo>
                    <a:pt x="0" y="894"/>
                  </a:lnTo>
                  <a:lnTo>
                    <a:pt x="0" y="753"/>
                  </a:lnTo>
                  <a:lnTo>
                    <a:pt x="0" y="753"/>
                  </a:lnTo>
                  <a:lnTo>
                    <a:pt x="24" y="588"/>
                  </a:lnTo>
                  <a:lnTo>
                    <a:pt x="71" y="424"/>
                  </a:lnTo>
                  <a:lnTo>
                    <a:pt x="71" y="424"/>
                  </a:lnTo>
                  <a:lnTo>
                    <a:pt x="141" y="329"/>
                  </a:lnTo>
                  <a:lnTo>
                    <a:pt x="212" y="235"/>
                  </a:lnTo>
                  <a:lnTo>
                    <a:pt x="212" y="235"/>
                  </a:lnTo>
                  <a:lnTo>
                    <a:pt x="329" y="141"/>
                  </a:lnTo>
                  <a:lnTo>
                    <a:pt x="447" y="71"/>
                  </a:lnTo>
                  <a:lnTo>
                    <a:pt x="588" y="24"/>
                  </a:lnTo>
                  <a:lnTo>
                    <a:pt x="729" y="0"/>
                  </a:lnTo>
                  <a:lnTo>
                    <a:pt x="120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8"/>
            <p:cNvSpPr/>
            <p:nvPr/>
          </p:nvSpPr>
          <p:spPr>
            <a:xfrm>
              <a:off x="1703146" y="3113601"/>
              <a:ext cx="118370" cy="102363"/>
            </a:xfrm>
            <a:custGeom>
              <a:avLst/>
              <a:gdLst/>
              <a:ahLst/>
              <a:cxnLst/>
              <a:rect l="l" t="t" r="r" b="b"/>
              <a:pathLst>
                <a:path w="3483" h="3012" fill="none" extrusionOk="0">
                  <a:moveTo>
                    <a:pt x="1977" y="0"/>
                  </a:moveTo>
                  <a:lnTo>
                    <a:pt x="1506" y="0"/>
                  </a:lnTo>
                  <a:lnTo>
                    <a:pt x="1506" y="0"/>
                  </a:lnTo>
                  <a:lnTo>
                    <a:pt x="1365" y="0"/>
                  </a:lnTo>
                  <a:lnTo>
                    <a:pt x="1224" y="24"/>
                  </a:lnTo>
                  <a:lnTo>
                    <a:pt x="1083" y="71"/>
                  </a:lnTo>
                  <a:lnTo>
                    <a:pt x="942" y="118"/>
                  </a:lnTo>
                  <a:lnTo>
                    <a:pt x="801" y="189"/>
                  </a:lnTo>
                  <a:lnTo>
                    <a:pt x="683" y="259"/>
                  </a:lnTo>
                  <a:lnTo>
                    <a:pt x="565" y="330"/>
                  </a:lnTo>
                  <a:lnTo>
                    <a:pt x="448" y="447"/>
                  </a:lnTo>
                  <a:lnTo>
                    <a:pt x="448" y="447"/>
                  </a:lnTo>
                  <a:lnTo>
                    <a:pt x="283" y="635"/>
                  </a:lnTo>
                  <a:lnTo>
                    <a:pt x="165" y="847"/>
                  </a:lnTo>
                  <a:lnTo>
                    <a:pt x="165" y="847"/>
                  </a:lnTo>
                  <a:lnTo>
                    <a:pt x="95" y="988"/>
                  </a:lnTo>
                  <a:lnTo>
                    <a:pt x="48" y="1153"/>
                  </a:lnTo>
                  <a:lnTo>
                    <a:pt x="24" y="1318"/>
                  </a:lnTo>
                  <a:lnTo>
                    <a:pt x="1" y="1506"/>
                  </a:lnTo>
                  <a:lnTo>
                    <a:pt x="1" y="1506"/>
                  </a:lnTo>
                  <a:lnTo>
                    <a:pt x="24" y="1647"/>
                  </a:lnTo>
                  <a:lnTo>
                    <a:pt x="48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9" y="2212"/>
                  </a:lnTo>
                  <a:lnTo>
                    <a:pt x="260" y="2353"/>
                  </a:lnTo>
                  <a:lnTo>
                    <a:pt x="448" y="2564"/>
                  </a:lnTo>
                  <a:lnTo>
                    <a:pt x="683" y="2753"/>
                  </a:lnTo>
                  <a:lnTo>
                    <a:pt x="801" y="2823"/>
                  </a:lnTo>
                  <a:lnTo>
                    <a:pt x="942" y="2894"/>
                  </a:lnTo>
                  <a:lnTo>
                    <a:pt x="1059" y="2941"/>
                  </a:lnTo>
                  <a:lnTo>
                    <a:pt x="1224" y="2964"/>
                  </a:lnTo>
                  <a:lnTo>
                    <a:pt x="1365" y="2988"/>
                  </a:lnTo>
                  <a:lnTo>
                    <a:pt x="1506" y="3011"/>
                  </a:lnTo>
                  <a:lnTo>
                    <a:pt x="1977" y="3011"/>
                  </a:lnTo>
                  <a:lnTo>
                    <a:pt x="1977" y="3011"/>
                  </a:lnTo>
                  <a:lnTo>
                    <a:pt x="2118" y="2988"/>
                  </a:lnTo>
                  <a:lnTo>
                    <a:pt x="2259" y="2988"/>
                  </a:lnTo>
                  <a:lnTo>
                    <a:pt x="2541" y="2894"/>
                  </a:lnTo>
                  <a:lnTo>
                    <a:pt x="2800" y="2753"/>
                  </a:lnTo>
                  <a:lnTo>
                    <a:pt x="2918" y="2682"/>
                  </a:lnTo>
                  <a:lnTo>
                    <a:pt x="3035" y="2564"/>
                  </a:lnTo>
                  <a:lnTo>
                    <a:pt x="3035" y="2564"/>
                  </a:lnTo>
                  <a:lnTo>
                    <a:pt x="3035" y="2564"/>
                  </a:lnTo>
                  <a:lnTo>
                    <a:pt x="3035" y="2564"/>
                  </a:lnTo>
                  <a:lnTo>
                    <a:pt x="3153" y="2447"/>
                  </a:lnTo>
                  <a:lnTo>
                    <a:pt x="3224" y="2329"/>
                  </a:lnTo>
                  <a:lnTo>
                    <a:pt x="3365" y="2070"/>
                  </a:lnTo>
                  <a:lnTo>
                    <a:pt x="3459" y="1788"/>
                  </a:lnTo>
                  <a:lnTo>
                    <a:pt x="3482" y="1647"/>
                  </a:lnTo>
                  <a:lnTo>
                    <a:pt x="3482" y="1506"/>
                  </a:lnTo>
                  <a:lnTo>
                    <a:pt x="3482" y="1506"/>
                  </a:lnTo>
                  <a:lnTo>
                    <a:pt x="3459" y="1318"/>
                  </a:lnTo>
                  <a:lnTo>
                    <a:pt x="3435" y="1153"/>
                  </a:lnTo>
                  <a:lnTo>
                    <a:pt x="3388" y="988"/>
                  </a:lnTo>
                  <a:lnTo>
                    <a:pt x="3318" y="847"/>
                  </a:lnTo>
                  <a:lnTo>
                    <a:pt x="3318" y="847"/>
                  </a:lnTo>
                  <a:lnTo>
                    <a:pt x="3224" y="659"/>
                  </a:lnTo>
                  <a:lnTo>
                    <a:pt x="3082" y="494"/>
                  </a:lnTo>
                  <a:lnTo>
                    <a:pt x="2941" y="353"/>
                  </a:lnTo>
                  <a:lnTo>
                    <a:pt x="2777" y="236"/>
                  </a:lnTo>
                  <a:lnTo>
                    <a:pt x="2588" y="118"/>
                  </a:lnTo>
                  <a:lnTo>
                    <a:pt x="2400" y="47"/>
                  </a:lnTo>
                  <a:lnTo>
                    <a:pt x="2189" y="24"/>
                  </a:lnTo>
                  <a:lnTo>
                    <a:pt x="1977" y="0"/>
                  </a:lnTo>
                  <a:lnTo>
                    <a:pt x="197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Google Shape;136;p9"/>
          <p:cNvSpPr/>
          <p:nvPr/>
        </p:nvSpPr>
        <p:spPr>
          <a:xfrm>
            <a:off x="5321125" y="1002589"/>
            <a:ext cx="3109658" cy="3138321"/>
          </a:xfrm>
          <a:custGeom>
            <a:avLst/>
            <a:gdLst/>
            <a:ahLst/>
            <a:cxnLst/>
            <a:rect l="l" t="t" r="r" b="b"/>
            <a:pathLst>
              <a:path w="38699" h="38722" extrusionOk="0">
                <a:moveTo>
                  <a:pt x="19361" y="0"/>
                </a:moveTo>
                <a:lnTo>
                  <a:pt x="18350" y="24"/>
                </a:lnTo>
                <a:lnTo>
                  <a:pt x="17362" y="94"/>
                </a:lnTo>
                <a:lnTo>
                  <a:pt x="16397" y="235"/>
                </a:lnTo>
                <a:lnTo>
                  <a:pt x="15456" y="400"/>
                </a:lnTo>
                <a:lnTo>
                  <a:pt x="14515" y="612"/>
                </a:lnTo>
                <a:lnTo>
                  <a:pt x="13598" y="871"/>
                </a:lnTo>
                <a:lnTo>
                  <a:pt x="12704" y="1176"/>
                </a:lnTo>
                <a:lnTo>
                  <a:pt x="11810" y="1529"/>
                </a:lnTo>
                <a:lnTo>
                  <a:pt x="10963" y="1906"/>
                </a:lnTo>
                <a:lnTo>
                  <a:pt x="10116" y="2329"/>
                </a:lnTo>
                <a:lnTo>
                  <a:pt x="9316" y="2800"/>
                </a:lnTo>
                <a:lnTo>
                  <a:pt x="8517" y="3317"/>
                </a:lnTo>
                <a:lnTo>
                  <a:pt x="7764" y="3858"/>
                </a:lnTo>
                <a:lnTo>
                  <a:pt x="7034" y="4423"/>
                </a:lnTo>
                <a:lnTo>
                  <a:pt x="6329" y="5034"/>
                </a:lnTo>
                <a:lnTo>
                  <a:pt x="5670" y="5670"/>
                </a:lnTo>
                <a:lnTo>
                  <a:pt x="5011" y="6352"/>
                </a:lnTo>
                <a:lnTo>
                  <a:pt x="4423" y="7034"/>
                </a:lnTo>
                <a:lnTo>
                  <a:pt x="3835" y="7787"/>
                </a:lnTo>
                <a:lnTo>
                  <a:pt x="3294" y="8540"/>
                </a:lnTo>
                <a:lnTo>
                  <a:pt x="2800" y="9316"/>
                </a:lnTo>
                <a:lnTo>
                  <a:pt x="2330" y="10139"/>
                </a:lnTo>
                <a:lnTo>
                  <a:pt x="1906" y="10963"/>
                </a:lnTo>
                <a:lnTo>
                  <a:pt x="1506" y="11833"/>
                </a:lnTo>
                <a:lnTo>
                  <a:pt x="1177" y="12703"/>
                </a:lnTo>
                <a:lnTo>
                  <a:pt x="871" y="13597"/>
                </a:lnTo>
                <a:lnTo>
                  <a:pt x="612" y="14515"/>
                </a:lnTo>
                <a:lnTo>
                  <a:pt x="377" y="15456"/>
                </a:lnTo>
                <a:lnTo>
                  <a:pt x="212" y="16420"/>
                </a:lnTo>
                <a:lnTo>
                  <a:pt x="95" y="17385"/>
                </a:lnTo>
                <a:lnTo>
                  <a:pt x="24" y="18373"/>
                </a:lnTo>
                <a:lnTo>
                  <a:pt x="1" y="19361"/>
                </a:lnTo>
                <a:lnTo>
                  <a:pt x="24" y="20349"/>
                </a:lnTo>
                <a:lnTo>
                  <a:pt x="95" y="21337"/>
                </a:lnTo>
                <a:lnTo>
                  <a:pt x="212" y="22301"/>
                </a:lnTo>
                <a:lnTo>
                  <a:pt x="377" y="23266"/>
                </a:lnTo>
                <a:lnTo>
                  <a:pt x="612" y="24207"/>
                </a:lnTo>
                <a:lnTo>
                  <a:pt x="871" y="25124"/>
                </a:lnTo>
                <a:lnTo>
                  <a:pt x="1177" y="26018"/>
                </a:lnTo>
                <a:lnTo>
                  <a:pt x="1506" y="26889"/>
                </a:lnTo>
                <a:lnTo>
                  <a:pt x="1906" y="27759"/>
                </a:lnTo>
                <a:lnTo>
                  <a:pt x="2330" y="28582"/>
                </a:lnTo>
                <a:lnTo>
                  <a:pt x="2800" y="29406"/>
                </a:lnTo>
                <a:lnTo>
                  <a:pt x="3294" y="30182"/>
                </a:lnTo>
                <a:lnTo>
                  <a:pt x="3835" y="30935"/>
                </a:lnTo>
                <a:lnTo>
                  <a:pt x="4423" y="31664"/>
                </a:lnTo>
                <a:lnTo>
                  <a:pt x="5011" y="32370"/>
                </a:lnTo>
                <a:lnTo>
                  <a:pt x="5670" y="33052"/>
                </a:lnTo>
                <a:lnTo>
                  <a:pt x="6329" y="33687"/>
                </a:lnTo>
                <a:lnTo>
                  <a:pt x="7034" y="34299"/>
                </a:lnTo>
                <a:lnTo>
                  <a:pt x="7764" y="34863"/>
                </a:lnTo>
                <a:lnTo>
                  <a:pt x="8517" y="35404"/>
                </a:lnTo>
                <a:lnTo>
                  <a:pt x="9316" y="35922"/>
                </a:lnTo>
                <a:lnTo>
                  <a:pt x="10116" y="36369"/>
                </a:lnTo>
                <a:lnTo>
                  <a:pt x="10963" y="36816"/>
                </a:lnTo>
                <a:lnTo>
                  <a:pt x="11810" y="37192"/>
                </a:lnTo>
                <a:lnTo>
                  <a:pt x="12704" y="37545"/>
                </a:lnTo>
                <a:lnTo>
                  <a:pt x="13598" y="37851"/>
                </a:lnTo>
                <a:lnTo>
                  <a:pt x="14515" y="38110"/>
                </a:lnTo>
                <a:lnTo>
                  <a:pt x="15456" y="38321"/>
                </a:lnTo>
                <a:lnTo>
                  <a:pt x="16397" y="38486"/>
                </a:lnTo>
                <a:lnTo>
                  <a:pt x="17362" y="38627"/>
                </a:lnTo>
                <a:lnTo>
                  <a:pt x="18350" y="38698"/>
                </a:lnTo>
                <a:lnTo>
                  <a:pt x="19361" y="38721"/>
                </a:lnTo>
                <a:lnTo>
                  <a:pt x="20349" y="38698"/>
                </a:lnTo>
                <a:lnTo>
                  <a:pt x="21337" y="38627"/>
                </a:lnTo>
                <a:lnTo>
                  <a:pt x="22302" y="38486"/>
                </a:lnTo>
                <a:lnTo>
                  <a:pt x="23243" y="38321"/>
                </a:lnTo>
                <a:lnTo>
                  <a:pt x="24184" y="38110"/>
                </a:lnTo>
                <a:lnTo>
                  <a:pt x="25101" y="37851"/>
                </a:lnTo>
                <a:lnTo>
                  <a:pt x="25995" y="37545"/>
                </a:lnTo>
                <a:lnTo>
                  <a:pt x="26889" y="37192"/>
                </a:lnTo>
                <a:lnTo>
                  <a:pt x="27736" y="36816"/>
                </a:lnTo>
                <a:lnTo>
                  <a:pt x="28583" y="36369"/>
                </a:lnTo>
                <a:lnTo>
                  <a:pt x="29383" y="35922"/>
                </a:lnTo>
                <a:lnTo>
                  <a:pt x="30182" y="35404"/>
                </a:lnTo>
                <a:lnTo>
                  <a:pt x="30935" y="34863"/>
                </a:lnTo>
                <a:lnTo>
                  <a:pt x="31664" y="34299"/>
                </a:lnTo>
                <a:lnTo>
                  <a:pt x="32370" y="33687"/>
                </a:lnTo>
                <a:lnTo>
                  <a:pt x="33029" y="33052"/>
                </a:lnTo>
                <a:lnTo>
                  <a:pt x="33688" y="32370"/>
                </a:lnTo>
                <a:lnTo>
                  <a:pt x="34299" y="31664"/>
                </a:lnTo>
                <a:lnTo>
                  <a:pt x="34864" y="30935"/>
                </a:lnTo>
                <a:lnTo>
                  <a:pt x="35405" y="30182"/>
                </a:lnTo>
                <a:lnTo>
                  <a:pt x="35899" y="29406"/>
                </a:lnTo>
                <a:lnTo>
                  <a:pt x="36369" y="28582"/>
                </a:lnTo>
                <a:lnTo>
                  <a:pt x="36793" y="27759"/>
                </a:lnTo>
                <a:lnTo>
                  <a:pt x="37193" y="26889"/>
                </a:lnTo>
                <a:lnTo>
                  <a:pt x="37522" y="26018"/>
                </a:lnTo>
                <a:lnTo>
                  <a:pt x="37828" y="25124"/>
                </a:lnTo>
                <a:lnTo>
                  <a:pt x="38110" y="24207"/>
                </a:lnTo>
                <a:lnTo>
                  <a:pt x="38322" y="23266"/>
                </a:lnTo>
                <a:lnTo>
                  <a:pt x="38486" y="22301"/>
                </a:lnTo>
                <a:lnTo>
                  <a:pt x="38604" y="21337"/>
                </a:lnTo>
                <a:lnTo>
                  <a:pt x="38675" y="20349"/>
                </a:lnTo>
                <a:lnTo>
                  <a:pt x="38698" y="19361"/>
                </a:lnTo>
                <a:lnTo>
                  <a:pt x="38675" y="18373"/>
                </a:lnTo>
                <a:lnTo>
                  <a:pt x="38604" y="17385"/>
                </a:lnTo>
                <a:lnTo>
                  <a:pt x="38486" y="16420"/>
                </a:lnTo>
                <a:lnTo>
                  <a:pt x="38322" y="15456"/>
                </a:lnTo>
                <a:lnTo>
                  <a:pt x="38110" y="14515"/>
                </a:lnTo>
                <a:lnTo>
                  <a:pt x="37828" y="13597"/>
                </a:lnTo>
                <a:lnTo>
                  <a:pt x="37522" y="12703"/>
                </a:lnTo>
                <a:lnTo>
                  <a:pt x="37193" y="11833"/>
                </a:lnTo>
                <a:lnTo>
                  <a:pt x="36793" y="10963"/>
                </a:lnTo>
                <a:lnTo>
                  <a:pt x="36369" y="10139"/>
                </a:lnTo>
                <a:lnTo>
                  <a:pt x="35899" y="9316"/>
                </a:lnTo>
                <a:lnTo>
                  <a:pt x="35405" y="8540"/>
                </a:lnTo>
                <a:lnTo>
                  <a:pt x="34864" y="7787"/>
                </a:lnTo>
                <a:lnTo>
                  <a:pt x="34299" y="7034"/>
                </a:lnTo>
                <a:lnTo>
                  <a:pt x="33688" y="6352"/>
                </a:lnTo>
                <a:lnTo>
                  <a:pt x="33029" y="5670"/>
                </a:lnTo>
                <a:lnTo>
                  <a:pt x="32370" y="5034"/>
                </a:lnTo>
                <a:lnTo>
                  <a:pt x="31664" y="4423"/>
                </a:lnTo>
                <a:lnTo>
                  <a:pt x="30935" y="3858"/>
                </a:lnTo>
                <a:lnTo>
                  <a:pt x="30182" y="3317"/>
                </a:lnTo>
                <a:lnTo>
                  <a:pt x="29383" y="2800"/>
                </a:lnTo>
                <a:lnTo>
                  <a:pt x="28583" y="2329"/>
                </a:lnTo>
                <a:lnTo>
                  <a:pt x="27736" y="1906"/>
                </a:lnTo>
                <a:lnTo>
                  <a:pt x="26889" y="1529"/>
                </a:lnTo>
                <a:lnTo>
                  <a:pt x="25995" y="1176"/>
                </a:lnTo>
                <a:lnTo>
                  <a:pt x="25101" y="871"/>
                </a:lnTo>
                <a:lnTo>
                  <a:pt x="24184" y="612"/>
                </a:lnTo>
                <a:lnTo>
                  <a:pt x="23243" y="400"/>
                </a:lnTo>
                <a:lnTo>
                  <a:pt x="22302" y="235"/>
                </a:lnTo>
                <a:lnTo>
                  <a:pt x="21337" y="94"/>
                </a:lnTo>
                <a:lnTo>
                  <a:pt x="20349" y="24"/>
                </a:lnTo>
                <a:lnTo>
                  <a:pt x="19361" y="0"/>
                </a:lnTo>
                <a:close/>
              </a:path>
            </a:pathLst>
          </a:custGeom>
          <a:noFill/>
          <a:ln w="28575" cap="flat" cmpd="sng">
            <a:solidFill>
              <a:schemeClr val="lt2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37;p9"/>
          <p:cNvSpPr/>
          <p:nvPr/>
        </p:nvSpPr>
        <p:spPr>
          <a:xfrm>
            <a:off x="855900" y="1158675"/>
            <a:ext cx="914895" cy="881399"/>
          </a:xfrm>
          <a:custGeom>
            <a:avLst/>
            <a:gdLst/>
            <a:ahLst/>
            <a:cxnLst/>
            <a:rect l="l" t="t" r="r" b="b"/>
            <a:pathLst>
              <a:path w="12210" h="12234" extrusionOk="0">
                <a:moveTo>
                  <a:pt x="6093" y="0"/>
                </a:moveTo>
                <a:lnTo>
                  <a:pt x="5787" y="24"/>
                </a:lnTo>
                <a:lnTo>
                  <a:pt x="5482" y="47"/>
                </a:lnTo>
                <a:lnTo>
                  <a:pt x="5176" y="71"/>
                </a:lnTo>
                <a:lnTo>
                  <a:pt x="4870" y="142"/>
                </a:lnTo>
                <a:lnTo>
                  <a:pt x="4564" y="212"/>
                </a:lnTo>
                <a:lnTo>
                  <a:pt x="4282" y="283"/>
                </a:lnTo>
                <a:lnTo>
                  <a:pt x="3999" y="377"/>
                </a:lnTo>
                <a:lnTo>
                  <a:pt x="3717" y="494"/>
                </a:lnTo>
                <a:lnTo>
                  <a:pt x="3458" y="612"/>
                </a:lnTo>
                <a:lnTo>
                  <a:pt x="3200" y="753"/>
                </a:lnTo>
                <a:lnTo>
                  <a:pt x="2941" y="894"/>
                </a:lnTo>
                <a:lnTo>
                  <a:pt x="2682" y="1059"/>
                </a:lnTo>
                <a:lnTo>
                  <a:pt x="2212" y="1412"/>
                </a:lnTo>
                <a:lnTo>
                  <a:pt x="1788" y="1788"/>
                </a:lnTo>
                <a:lnTo>
                  <a:pt x="1388" y="2235"/>
                </a:lnTo>
                <a:lnTo>
                  <a:pt x="1035" y="2706"/>
                </a:lnTo>
                <a:lnTo>
                  <a:pt x="871" y="2941"/>
                </a:lnTo>
                <a:lnTo>
                  <a:pt x="730" y="3200"/>
                </a:lnTo>
                <a:lnTo>
                  <a:pt x="588" y="3458"/>
                </a:lnTo>
                <a:lnTo>
                  <a:pt x="471" y="3741"/>
                </a:lnTo>
                <a:lnTo>
                  <a:pt x="353" y="4023"/>
                </a:lnTo>
                <a:lnTo>
                  <a:pt x="259" y="4305"/>
                </a:lnTo>
                <a:lnTo>
                  <a:pt x="189" y="4588"/>
                </a:lnTo>
                <a:lnTo>
                  <a:pt x="118" y="4893"/>
                </a:lnTo>
                <a:lnTo>
                  <a:pt x="71" y="5176"/>
                </a:lnTo>
                <a:lnTo>
                  <a:pt x="24" y="5482"/>
                </a:lnTo>
                <a:lnTo>
                  <a:pt x="0" y="5811"/>
                </a:lnTo>
                <a:lnTo>
                  <a:pt x="0" y="6117"/>
                </a:lnTo>
                <a:lnTo>
                  <a:pt x="0" y="6423"/>
                </a:lnTo>
                <a:lnTo>
                  <a:pt x="24" y="6752"/>
                </a:lnTo>
                <a:lnTo>
                  <a:pt x="71" y="7058"/>
                </a:lnTo>
                <a:lnTo>
                  <a:pt x="118" y="7340"/>
                </a:lnTo>
                <a:lnTo>
                  <a:pt x="189" y="7646"/>
                </a:lnTo>
                <a:lnTo>
                  <a:pt x="259" y="7928"/>
                </a:lnTo>
                <a:lnTo>
                  <a:pt x="353" y="8210"/>
                </a:lnTo>
                <a:lnTo>
                  <a:pt x="471" y="8493"/>
                </a:lnTo>
                <a:lnTo>
                  <a:pt x="588" y="8775"/>
                </a:lnTo>
                <a:lnTo>
                  <a:pt x="730" y="9034"/>
                </a:lnTo>
                <a:lnTo>
                  <a:pt x="871" y="9293"/>
                </a:lnTo>
                <a:lnTo>
                  <a:pt x="1035" y="9528"/>
                </a:lnTo>
                <a:lnTo>
                  <a:pt x="1388" y="9998"/>
                </a:lnTo>
                <a:lnTo>
                  <a:pt x="1788" y="10445"/>
                </a:lnTo>
                <a:lnTo>
                  <a:pt x="2212" y="10822"/>
                </a:lnTo>
                <a:lnTo>
                  <a:pt x="2682" y="11174"/>
                </a:lnTo>
                <a:lnTo>
                  <a:pt x="2941" y="11339"/>
                </a:lnTo>
                <a:lnTo>
                  <a:pt x="3200" y="11480"/>
                </a:lnTo>
                <a:lnTo>
                  <a:pt x="3458" y="11621"/>
                </a:lnTo>
                <a:lnTo>
                  <a:pt x="3717" y="11739"/>
                </a:lnTo>
                <a:lnTo>
                  <a:pt x="3999" y="11857"/>
                </a:lnTo>
                <a:lnTo>
                  <a:pt x="4282" y="11951"/>
                </a:lnTo>
                <a:lnTo>
                  <a:pt x="4564" y="12045"/>
                </a:lnTo>
                <a:lnTo>
                  <a:pt x="4870" y="12092"/>
                </a:lnTo>
                <a:lnTo>
                  <a:pt x="5176" y="12162"/>
                </a:lnTo>
                <a:lnTo>
                  <a:pt x="5482" y="12186"/>
                </a:lnTo>
                <a:lnTo>
                  <a:pt x="5787" y="12210"/>
                </a:lnTo>
                <a:lnTo>
                  <a:pt x="6093" y="12233"/>
                </a:lnTo>
                <a:lnTo>
                  <a:pt x="6422" y="12210"/>
                </a:lnTo>
                <a:lnTo>
                  <a:pt x="6728" y="12186"/>
                </a:lnTo>
                <a:lnTo>
                  <a:pt x="7034" y="12162"/>
                </a:lnTo>
                <a:lnTo>
                  <a:pt x="7340" y="12092"/>
                </a:lnTo>
                <a:lnTo>
                  <a:pt x="7622" y="12045"/>
                </a:lnTo>
                <a:lnTo>
                  <a:pt x="7905" y="11951"/>
                </a:lnTo>
                <a:lnTo>
                  <a:pt x="8210" y="11857"/>
                </a:lnTo>
                <a:lnTo>
                  <a:pt x="8469" y="11739"/>
                </a:lnTo>
                <a:lnTo>
                  <a:pt x="8751" y="11621"/>
                </a:lnTo>
                <a:lnTo>
                  <a:pt x="9010" y="11480"/>
                </a:lnTo>
                <a:lnTo>
                  <a:pt x="9269" y="11339"/>
                </a:lnTo>
                <a:lnTo>
                  <a:pt x="9504" y="11174"/>
                </a:lnTo>
                <a:lnTo>
                  <a:pt x="9975" y="10822"/>
                </a:lnTo>
                <a:lnTo>
                  <a:pt x="10422" y="10445"/>
                </a:lnTo>
                <a:lnTo>
                  <a:pt x="10822" y="9998"/>
                </a:lnTo>
                <a:lnTo>
                  <a:pt x="11174" y="9528"/>
                </a:lnTo>
                <a:lnTo>
                  <a:pt x="11316" y="9293"/>
                </a:lnTo>
                <a:lnTo>
                  <a:pt x="11480" y="9034"/>
                </a:lnTo>
                <a:lnTo>
                  <a:pt x="11598" y="8775"/>
                </a:lnTo>
                <a:lnTo>
                  <a:pt x="11715" y="8493"/>
                </a:lnTo>
                <a:lnTo>
                  <a:pt x="11833" y="8210"/>
                </a:lnTo>
                <a:lnTo>
                  <a:pt x="11927" y="7928"/>
                </a:lnTo>
                <a:lnTo>
                  <a:pt x="12021" y="7646"/>
                </a:lnTo>
                <a:lnTo>
                  <a:pt x="12092" y="7340"/>
                </a:lnTo>
                <a:lnTo>
                  <a:pt x="12139" y="7058"/>
                </a:lnTo>
                <a:lnTo>
                  <a:pt x="12186" y="6752"/>
                </a:lnTo>
                <a:lnTo>
                  <a:pt x="12209" y="6423"/>
                </a:lnTo>
                <a:lnTo>
                  <a:pt x="12209" y="6117"/>
                </a:lnTo>
                <a:lnTo>
                  <a:pt x="12209" y="5811"/>
                </a:lnTo>
                <a:lnTo>
                  <a:pt x="12186" y="5482"/>
                </a:lnTo>
                <a:lnTo>
                  <a:pt x="12139" y="5176"/>
                </a:lnTo>
                <a:lnTo>
                  <a:pt x="12092" y="4893"/>
                </a:lnTo>
                <a:lnTo>
                  <a:pt x="12021" y="4588"/>
                </a:lnTo>
                <a:lnTo>
                  <a:pt x="11927" y="4305"/>
                </a:lnTo>
                <a:lnTo>
                  <a:pt x="11833" y="4023"/>
                </a:lnTo>
                <a:lnTo>
                  <a:pt x="11715" y="3741"/>
                </a:lnTo>
                <a:lnTo>
                  <a:pt x="11598" y="3458"/>
                </a:lnTo>
                <a:lnTo>
                  <a:pt x="11480" y="3200"/>
                </a:lnTo>
                <a:lnTo>
                  <a:pt x="11316" y="2941"/>
                </a:lnTo>
                <a:lnTo>
                  <a:pt x="11174" y="2706"/>
                </a:lnTo>
                <a:lnTo>
                  <a:pt x="10822" y="2235"/>
                </a:lnTo>
                <a:lnTo>
                  <a:pt x="10422" y="1788"/>
                </a:lnTo>
                <a:lnTo>
                  <a:pt x="9975" y="1412"/>
                </a:lnTo>
                <a:lnTo>
                  <a:pt x="9504" y="1059"/>
                </a:lnTo>
                <a:lnTo>
                  <a:pt x="9269" y="894"/>
                </a:lnTo>
                <a:lnTo>
                  <a:pt x="9010" y="753"/>
                </a:lnTo>
                <a:lnTo>
                  <a:pt x="8751" y="612"/>
                </a:lnTo>
                <a:lnTo>
                  <a:pt x="8469" y="494"/>
                </a:lnTo>
                <a:lnTo>
                  <a:pt x="8210" y="377"/>
                </a:lnTo>
                <a:lnTo>
                  <a:pt x="7905" y="283"/>
                </a:lnTo>
                <a:lnTo>
                  <a:pt x="7622" y="212"/>
                </a:lnTo>
                <a:lnTo>
                  <a:pt x="7340" y="142"/>
                </a:lnTo>
                <a:lnTo>
                  <a:pt x="7034" y="71"/>
                </a:lnTo>
                <a:lnTo>
                  <a:pt x="6728" y="47"/>
                </a:lnTo>
                <a:lnTo>
                  <a:pt x="6422" y="24"/>
                </a:lnTo>
                <a:lnTo>
                  <a:pt x="6093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38;p9"/>
          <p:cNvSpPr/>
          <p:nvPr/>
        </p:nvSpPr>
        <p:spPr>
          <a:xfrm>
            <a:off x="8474507" y="4297003"/>
            <a:ext cx="326500" cy="331248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39;p9"/>
          <p:cNvSpPr/>
          <p:nvPr/>
        </p:nvSpPr>
        <p:spPr>
          <a:xfrm>
            <a:off x="4553693" y="473289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40;p9"/>
          <p:cNvSpPr/>
          <p:nvPr/>
        </p:nvSpPr>
        <p:spPr>
          <a:xfrm>
            <a:off x="8287043" y="677289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41;p9"/>
          <p:cNvSpPr/>
          <p:nvPr/>
        </p:nvSpPr>
        <p:spPr>
          <a:xfrm>
            <a:off x="484471" y="4362846"/>
            <a:ext cx="472080" cy="478402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2" name="Google Shape;142;p9"/>
          <p:cNvSpPr txBox="1">
            <a:spLocks noGrp="1"/>
          </p:cNvSpPr>
          <p:nvPr>
            <p:ph type="title"/>
          </p:nvPr>
        </p:nvSpPr>
        <p:spPr>
          <a:xfrm>
            <a:off x="721525" y="1083338"/>
            <a:ext cx="3502200" cy="130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5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43" name="Google Shape;143;p9"/>
          <p:cNvSpPr txBox="1">
            <a:spLocks noGrp="1"/>
          </p:cNvSpPr>
          <p:nvPr>
            <p:ph type="subTitle" idx="1"/>
          </p:nvPr>
        </p:nvSpPr>
        <p:spPr>
          <a:xfrm>
            <a:off x="721525" y="2582250"/>
            <a:ext cx="3888600" cy="1485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" name="Freeform 5"/>
          <p:cNvSpPr>
            <a:spLocks/>
          </p:cNvSpPr>
          <p:nvPr userDrawn="1"/>
        </p:nvSpPr>
        <p:spPr bwMode="auto">
          <a:xfrm>
            <a:off x="-25492" y="4362846"/>
            <a:ext cx="9169491" cy="787305"/>
          </a:xfrm>
          <a:custGeom>
            <a:avLst/>
            <a:gdLst>
              <a:gd name="T0" fmla="*/ 3841 w 3841"/>
              <a:gd name="T1" fmla="*/ 315 h 315"/>
              <a:gd name="T2" fmla="*/ 0 w 3841"/>
              <a:gd name="T3" fmla="*/ 315 h 315"/>
              <a:gd name="T4" fmla="*/ 0 w 3841"/>
              <a:gd name="T5" fmla="*/ 315 h 315"/>
              <a:gd name="T6" fmla="*/ 315 w 3841"/>
              <a:gd name="T7" fmla="*/ 0 h 315"/>
              <a:gd name="T8" fmla="*/ 3527 w 3841"/>
              <a:gd name="T9" fmla="*/ 0 h 315"/>
              <a:gd name="T10" fmla="*/ 3841 w 3841"/>
              <a:gd name="T11" fmla="*/ 315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841" h="315">
                <a:moveTo>
                  <a:pt x="3841" y="315"/>
                </a:moveTo>
                <a:cubicBezTo>
                  <a:pt x="0" y="315"/>
                  <a:pt x="0" y="315"/>
                  <a:pt x="0" y="315"/>
                </a:cubicBezTo>
                <a:cubicBezTo>
                  <a:pt x="0" y="315"/>
                  <a:pt x="0" y="315"/>
                  <a:pt x="0" y="315"/>
                </a:cubicBezTo>
                <a:cubicBezTo>
                  <a:pt x="0" y="141"/>
                  <a:pt x="141" y="0"/>
                  <a:pt x="315" y="0"/>
                </a:cubicBezTo>
                <a:cubicBezTo>
                  <a:pt x="3527" y="0"/>
                  <a:pt x="3527" y="0"/>
                  <a:pt x="3527" y="0"/>
                </a:cubicBezTo>
                <a:cubicBezTo>
                  <a:pt x="3700" y="0"/>
                  <a:pt x="3841" y="141"/>
                  <a:pt x="3841" y="315"/>
                </a:cubicBezTo>
                <a:close/>
              </a:path>
            </a:pathLst>
          </a:custGeom>
          <a:solidFill>
            <a:srgbClr val="81BB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p11"/>
          <p:cNvSpPr/>
          <p:nvPr/>
        </p:nvSpPr>
        <p:spPr>
          <a:xfrm>
            <a:off x="7228500" y="1004450"/>
            <a:ext cx="679371" cy="688454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4" name="Google Shape;154;p11"/>
          <p:cNvSpPr/>
          <p:nvPr/>
        </p:nvSpPr>
        <p:spPr>
          <a:xfrm flipH="1">
            <a:off x="874604" y="1025660"/>
            <a:ext cx="455989" cy="455943"/>
          </a:xfrm>
          <a:custGeom>
            <a:avLst/>
            <a:gdLst/>
            <a:ahLst/>
            <a:cxnLst/>
            <a:rect l="l" t="t" r="r" b="b"/>
            <a:pathLst>
              <a:path w="9929" h="9928" extrusionOk="0">
                <a:moveTo>
                  <a:pt x="4965" y="0"/>
                </a:moveTo>
                <a:lnTo>
                  <a:pt x="4447" y="24"/>
                </a:lnTo>
                <a:lnTo>
                  <a:pt x="3953" y="94"/>
                </a:lnTo>
                <a:lnTo>
                  <a:pt x="3483" y="235"/>
                </a:lnTo>
                <a:lnTo>
                  <a:pt x="3036" y="400"/>
                </a:lnTo>
                <a:lnTo>
                  <a:pt x="2589" y="588"/>
                </a:lnTo>
                <a:lnTo>
                  <a:pt x="2189" y="847"/>
                </a:lnTo>
                <a:lnTo>
                  <a:pt x="1812" y="1129"/>
                </a:lnTo>
                <a:lnTo>
                  <a:pt x="1459" y="1459"/>
                </a:lnTo>
                <a:lnTo>
                  <a:pt x="1130" y="1812"/>
                </a:lnTo>
                <a:lnTo>
                  <a:pt x="848" y="2188"/>
                </a:lnTo>
                <a:lnTo>
                  <a:pt x="589" y="2588"/>
                </a:lnTo>
                <a:lnTo>
                  <a:pt x="377" y="3035"/>
                </a:lnTo>
                <a:lnTo>
                  <a:pt x="213" y="3482"/>
                </a:lnTo>
                <a:lnTo>
                  <a:pt x="95" y="3952"/>
                </a:lnTo>
                <a:lnTo>
                  <a:pt x="24" y="4446"/>
                </a:lnTo>
                <a:lnTo>
                  <a:pt x="1" y="4964"/>
                </a:lnTo>
                <a:lnTo>
                  <a:pt x="24" y="5481"/>
                </a:lnTo>
                <a:lnTo>
                  <a:pt x="95" y="5975"/>
                </a:lnTo>
                <a:lnTo>
                  <a:pt x="213" y="6446"/>
                </a:lnTo>
                <a:lnTo>
                  <a:pt x="377" y="6893"/>
                </a:lnTo>
                <a:lnTo>
                  <a:pt x="589" y="7340"/>
                </a:lnTo>
                <a:lnTo>
                  <a:pt x="848" y="7740"/>
                </a:lnTo>
                <a:lnTo>
                  <a:pt x="1130" y="8116"/>
                </a:lnTo>
                <a:lnTo>
                  <a:pt x="1459" y="8469"/>
                </a:lnTo>
                <a:lnTo>
                  <a:pt x="1812" y="8798"/>
                </a:lnTo>
                <a:lnTo>
                  <a:pt x="2189" y="9081"/>
                </a:lnTo>
                <a:lnTo>
                  <a:pt x="2589" y="9316"/>
                </a:lnTo>
                <a:lnTo>
                  <a:pt x="3036" y="9528"/>
                </a:lnTo>
                <a:lnTo>
                  <a:pt x="3483" y="9692"/>
                </a:lnTo>
                <a:lnTo>
                  <a:pt x="3953" y="9833"/>
                </a:lnTo>
                <a:lnTo>
                  <a:pt x="4447" y="9904"/>
                </a:lnTo>
                <a:lnTo>
                  <a:pt x="4965" y="9927"/>
                </a:lnTo>
                <a:lnTo>
                  <a:pt x="5459" y="9904"/>
                </a:lnTo>
                <a:lnTo>
                  <a:pt x="5953" y="9833"/>
                </a:lnTo>
                <a:lnTo>
                  <a:pt x="6423" y="9692"/>
                </a:lnTo>
                <a:lnTo>
                  <a:pt x="6894" y="9528"/>
                </a:lnTo>
                <a:lnTo>
                  <a:pt x="7317" y="9316"/>
                </a:lnTo>
                <a:lnTo>
                  <a:pt x="7740" y="9081"/>
                </a:lnTo>
                <a:lnTo>
                  <a:pt x="8117" y="8798"/>
                </a:lnTo>
                <a:lnTo>
                  <a:pt x="8470" y="8469"/>
                </a:lnTo>
                <a:lnTo>
                  <a:pt x="8799" y="8116"/>
                </a:lnTo>
                <a:lnTo>
                  <a:pt x="9081" y="7740"/>
                </a:lnTo>
                <a:lnTo>
                  <a:pt x="9317" y="7340"/>
                </a:lnTo>
                <a:lnTo>
                  <a:pt x="9528" y="6893"/>
                </a:lnTo>
                <a:lnTo>
                  <a:pt x="9693" y="6446"/>
                </a:lnTo>
                <a:lnTo>
                  <a:pt x="9811" y="5975"/>
                </a:lnTo>
                <a:lnTo>
                  <a:pt x="9905" y="5481"/>
                </a:lnTo>
                <a:lnTo>
                  <a:pt x="9928" y="4964"/>
                </a:lnTo>
                <a:lnTo>
                  <a:pt x="9905" y="4446"/>
                </a:lnTo>
                <a:lnTo>
                  <a:pt x="9811" y="3952"/>
                </a:lnTo>
                <a:lnTo>
                  <a:pt x="9693" y="3482"/>
                </a:lnTo>
                <a:lnTo>
                  <a:pt x="9528" y="3035"/>
                </a:lnTo>
                <a:lnTo>
                  <a:pt x="9317" y="2588"/>
                </a:lnTo>
                <a:lnTo>
                  <a:pt x="9081" y="2188"/>
                </a:lnTo>
                <a:lnTo>
                  <a:pt x="8799" y="1812"/>
                </a:lnTo>
                <a:lnTo>
                  <a:pt x="8470" y="1459"/>
                </a:lnTo>
                <a:lnTo>
                  <a:pt x="8117" y="1129"/>
                </a:lnTo>
                <a:lnTo>
                  <a:pt x="7740" y="847"/>
                </a:lnTo>
                <a:lnTo>
                  <a:pt x="7317" y="588"/>
                </a:lnTo>
                <a:lnTo>
                  <a:pt x="6894" y="400"/>
                </a:lnTo>
                <a:lnTo>
                  <a:pt x="6423" y="235"/>
                </a:lnTo>
                <a:lnTo>
                  <a:pt x="5953" y="94"/>
                </a:lnTo>
                <a:lnTo>
                  <a:pt x="5459" y="24"/>
                </a:lnTo>
                <a:lnTo>
                  <a:pt x="4965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5" name="Google Shape;155;p11"/>
          <p:cNvSpPr/>
          <p:nvPr/>
        </p:nvSpPr>
        <p:spPr>
          <a:xfrm flipH="1">
            <a:off x="8038317" y="1569700"/>
            <a:ext cx="280969" cy="280923"/>
          </a:xfrm>
          <a:custGeom>
            <a:avLst/>
            <a:gdLst/>
            <a:ahLst/>
            <a:cxnLst/>
            <a:rect l="l" t="t" r="r" b="b"/>
            <a:pathLst>
              <a:path w="6118" h="6117" extrusionOk="0">
                <a:moveTo>
                  <a:pt x="3059" y="0"/>
                </a:moveTo>
                <a:lnTo>
                  <a:pt x="2730" y="24"/>
                </a:lnTo>
                <a:lnTo>
                  <a:pt x="2447" y="71"/>
                </a:lnTo>
                <a:lnTo>
                  <a:pt x="2142" y="141"/>
                </a:lnTo>
                <a:lnTo>
                  <a:pt x="1859" y="235"/>
                </a:lnTo>
                <a:lnTo>
                  <a:pt x="1601" y="377"/>
                </a:lnTo>
                <a:lnTo>
                  <a:pt x="1342" y="518"/>
                </a:lnTo>
                <a:lnTo>
                  <a:pt x="1107" y="706"/>
                </a:lnTo>
                <a:lnTo>
                  <a:pt x="895" y="894"/>
                </a:lnTo>
                <a:lnTo>
                  <a:pt x="683" y="1106"/>
                </a:lnTo>
                <a:lnTo>
                  <a:pt x="518" y="1341"/>
                </a:lnTo>
                <a:lnTo>
                  <a:pt x="354" y="1600"/>
                </a:lnTo>
                <a:lnTo>
                  <a:pt x="236" y="1859"/>
                </a:lnTo>
                <a:lnTo>
                  <a:pt x="142" y="2141"/>
                </a:lnTo>
                <a:lnTo>
                  <a:pt x="48" y="2447"/>
                </a:lnTo>
                <a:lnTo>
                  <a:pt x="1" y="2753"/>
                </a:lnTo>
                <a:lnTo>
                  <a:pt x="1" y="3058"/>
                </a:lnTo>
                <a:lnTo>
                  <a:pt x="1" y="3364"/>
                </a:lnTo>
                <a:lnTo>
                  <a:pt x="48" y="3670"/>
                </a:lnTo>
                <a:lnTo>
                  <a:pt x="142" y="3976"/>
                </a:lnTo>
                <a:lnTo>
                  <a:pt x="236" y="4258"/>
                </a:lnTo>
                <a:lnTo>
                  <a:pt x="354" y="4517"/>
                </a:lnTo>
                <a:lnTo>
                  <a:pt x="518" y="4776"/>
                </a:lnTo>
                <a:lnTo>
                  <a:pt x="683" y="5011"/>
                </a:lnTo>
                <a:lnTo>
                  <a:pt x="895" y="5223"/>
                </a:lnTo>
                <a:lnTo>
                  <a:pt x="1107" y="5411"/>
                </a:lnTo>
                <a:lnTo>
                  <a:pt x="1342" y="5599"/>
                </a:lnTo>
                <a:lnTo>
                  <a:pt x="1601" y="5740"/>
                </a:lnTo>
                <a:lnTo>
                  <a:pt x="1859" y="5881"/>
                </a:lnTo>
                <a:lnTo>
                  <a:pt x="2142" y="5975"/>
                </a:lnTo>
                <a:lnTo>
                  <a:pt x="2447" y="6046"/>
                </a:lnTo>
                <a:lnTo>
                  <a:pt x="2730" y="6093"/>
                </a:lnTo>
                <a:lnTo>
                  <a:pt x="3059" y="6117"/>
                </a:lnTo>
                <a:lnTo>
                  <a:pt x="3365" y="6093"/>
                </a:lnTo>
                <a:lnTo>
                  <a:pt x="3671" y="6046"/>
                </a:lnTo>
                <a:lnTo>
                  <a:pt x="3953" y="5975"/>
                </a:lnTo>
                <a:lnTo>
                  <a:pt x="4235" y="5881"/>
                </a:lnTo>
                <a:lnTo>
                  <a:pt x="4518" y="5740"/>
                </a:lnTo>
                <a:lnTo>
                  <a:pt x="4753" y="5599"/>
                </a:lnTo>
                <a:lnTo>
                  <a:pt x="4988" y="5411"/>
                </a:lnTo>
                <a:lnTo>
                  <a:pt x="5223" y="5223"/>
                </a:lnTo>
                <a:lnTo>
                  <a:pt x="5412" y="5011"/>
                </a:lnTo>
                <a:lnTo>
                  <a:pt x="5600" y="4776"/>
                </a:lnTo>
                <a:lnTo>
                  <a:pt x="5741" y="4517"/>
                </a:lnTo>
                <a:lnTo>
                  <a:pt x="5882" y="4258"/>
                </a:lnTo>
                <a:lnTo>
                  <a:pt x="5976" y="3976"/>
                </a:lnTo>
                <a:lnTo>
                  <a:pt x="6047" y="3670"/>
                </a:lnTo>
                <a:lnTo>
                  <a:pt x="6094" y="3364"/>
                </a:lnTo>
                <a:lnTo>
                  <a:pt x="6117" y="3058"/>
                </a:lnTo>
                <a:lnTo>
                  <a:pt x="6094" y="2753"/>
                </a:lnTo>
                <a:lnTo>
                  <a:pt x="6047" y="2447"/>
                </a:lnTo>
                <a:lnTo>
                  <a:pt x="5976" y="2141"/>
                </a:lnTo>
                <a:lnTo>
                  <a:pt x="5882" y="1859"/>
                </a:lnTo>
                <a:lnTo>
                  <a:pt x="5741" y="1600"/>
                </a:lnTo>
                <a:lnTo>
                  <a:pt x="5600" y="1341"/>
                </a:lnTo>
                <a:lnTo>
                  <a:pt x="5412" y="1106"/>
                </a:lnTo>
                <a:lnTo>
                  <a:pt x="5223" y="894"/>
                </a:lnTo>
                <a:lnTo>
                  <a:pt x="4988" y="706"/>
                </a:lnTo>
                <a:lnTo>
                  <a:pt x="4753" y="518"/>
                </a:lnTo>
                <a:lnTo>
                  <a:pt x="4518" y="377"/>
                </a:lnTo>
                <a:lnTo>
                  <a:pt x="4235" y="235"/>
                </a:lnTo>
                <a:lnTo>
                  <a:pt x="3953" y="141"/>
                </a:lnTo>
                <a:lnTo>
                  <a:pt x="3671" y="71"/>
                </a:lnTo>
                <a:lnTo>
                  <a:pt x="3365" y="24"/>
                </a:lnTo>
                <a:lnTo>
                  <a:pt x="3059" y="0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6" name="Google Shape;156;p11"/>
          <p:cNvSpPr/>
          <p:nvPr/>
        </p:nvSpPr>
        <p:spPr>
          <a:xfrm flipH="1">
            <a:off x="6588444" y="502488"/>
            <a:ext cx="158855" cy="159957"/>
          </a:xfrm>
          <a:custGeom>
            <a:avLst/>
            <a:gdLst/>
            <a:ahLst/>
            <a:cxnLst/>
            <a:rect l="l" t="t" r="r" b="b"/>
            <a:pathLst>
              <a:path w="3459" h="3483" extrusionOk="0">
                <a:moveTo>
                  <a:pt x="1717" y="1"/>
                </a:moveTo>
                <a:lnTo>
                  <a:pt x="1553" y="24"/>
                </a:lnTo>
                <a:lnTo>
                  <a:pt x="1364" y="48"/>
                </a:lnTo>
                <a:lnTo>
                  <a:pt x="1200" y="95"/>
                </a:lnTo>
                <a:lnTo>
                  <a:pt x="1059" y="142"/>
                </a:lnTo>
                <a:lnTo>
                  <a:pt x="894" y="212"/>
                </a:lnTo>
                <a:lnTo>
                  <a:pt x="753" y="306"/>
                </a:lnTo>
                <a:lnTo>
                  <a:pt x="612" y="401"/>
                </a:lnTo>
                <a:lnTo>
                  <a:pt x="494" y="518"/>
                </a:lnTo>
                <a:lnTo>
                  <a:pt x="376" y="636"/>
                </a:lnTo>
                <a:lnTo>
                  <a:pt x="282" y="777"/>
                </a:lnTo>
                <a:lnTo>
                  <a:pt x="188" y="918"/>
                </a:lnTo>
                <a:lnTo>
                  <a:pt x="118" y="1059"/>
                </a:lnTo>
                <a:lnTo>
                  <a:pt x="71" y="1224"/>
                </a:lnTo>
                <a:lnTo>
                  <a:pt x="24" y="1389"/>
                </a:lnTo>
                <a:lnTo>
                  <a:pt x="0" y="1577"/>
                </a:lnTo>
                <a:lnTo>
                  <a:pt x="0" y="1741"/>
                </a:lnTo>
                <a:lnTo>
                  <a:pt x="0" y="1930"/>
                </a:lnTo>
                <a:lnTo>
                  <a:pt x="24" y="2094"/>
                </a:lnTo>
                <a:lnTo>
                  <a:pt x="71" y="2259"/>
                </a:lnTo>
                <a:lnTo>
                  <a:pt x="118" y="2424"/>
                </a:lnTo>
                <a:lnTo>
                  <a:pt x="188" y="2565"/>
                </a:lnTo>
                <a:lnTo>
                  <a:pt x="282" y="2706"/>
                </a:lnTo>
                <a:lnTo>
                  <a:pt x="376" y="2847"/>
                </a:lnTo>
                <a:lnTo>
                  <a:pt x="494" y="2965"/>
                </a:lnTo>
                <a:lnTo>
                  <a:pt x="612" y="3082"/>
                </a:lnTo>
                <a:lnTo>
                  <a:pt x="753" y="3176"/>
                </a:lnTo>
                <a:lnTo>
                  <a:pt x="894" y="3271"/>
                </a:lnTo>
                <a:lnTo>
                  <a:pt x="1059" y="3341"/>
                </a:lnTo>
                <a:lnTo>
                  <a:pt x="1200" y="3388"/>
                </a:lnTo>
                <a:lnTo>
                  <a:pt x="1364" y="3435"/>
                </a:lnTo>
                <a:lnTo>
                  <a:pt x="1553" y="3459"/>
                </a:lnTo>
                <a:lnTo>
                  <a:pt x="1717" y="3482"/>
                </a:lnTo>
                <a:lnTo>
                  <a:pt x="1906" y="3459"/>
                </a:lnTo>
                <a:lnTo>
                  <a:pt x="2070" y="3435"/>
                </a:lnTo>
                <a:lnTo>
                  <a:pt x="2235" y="3388"/>
                </a:lnTo>
                <a:lnTo>
                  <a:pt x="2400" y="3341"/>
                </a:lnTo>
                <a:lnTo>
                  <a:pt x="2541" y="3271"/>
                </a:lnTo>
                <a:lnTo>
                  <a:pt x="2682" y="3176"/>
                </a:lnTo>
                <a:lnTo>
                  <a:pt x="2823" y="3082"/>
                </a:lnTo>
                <a:lnTo>
                  <a:pt x="2941" y="2965"/>
                </a:lnTo>
                <a:lnTo>
                  <a:pt x="3058" y="2847"/>
                </a:lnTo>
                <a:lnTo>
                  <a:pt x="3152" y="2706"/>
                </a:lnTo>
                <a:lnTo>
                  <a:pt x="3246" y="2565"/>
                </a:lnTo>
                <a:lnTo>
                  <a:pt x="3317" y="2424"/>
                </a:lnTo>
                <a:lnTo>
                  <a:pt x="3388" y="2259"/>
                </a:lnTo>
                <a:lnTo>
                  <a:pt x="3411" y="2094"/>
                </a:lnTo>
                <a:lnTo>
                  <a:pt x="3435" y="1930"/>
                </a:lnTo>
                <a:lnTo>
                  <a:pt x="3458" y="1741"/>
                </a:lnTo>
                <a:lnTo>
                  <a:pt x="3435" y="1577"/>
                </a:lnTo>
                <a:lnTo>
                  <a:pt x="3411" y="1389"/>
                </a:lnTo>
                <a:lnTo>
                  <a:pt x="3388" y="1224"/>
                </a:lnTo>
                <a:lnTo>
                  <a:pt x="3317" y="1059"/>
                </a:lnTo>
                <a:lnTo>
                  <a:pt x="3246" y="918"/>
                </a:lnTo>
                <a:lnTo>
                  <a:pt x="3152" y="777"/>
                </a:lnTo>
                <a:lnTo>
                  <a:pt x="3058" y="636"/>
                </a:lnTo>
                <a:lnTo>
                  <a:pt x="2941" y="518"/>
                </a:lnTo>
                <a:lnTo>
                  <a:pt x="2823" y="401"/>
                </a:lnTo>
                <a:lnTo>
                  <a:pt x="2682" y="306"/>
                </a:lnTo>
                <a:lnTo>
                  <a:pt x="2541" y="212"/>
                </a:lnTo>
                <a:lnTo>
                  <a:pt x="2400" y="142"/>
                </a:lnTo>
                <a:lnTo>
                  <a:pt x="2235" y="95"/>
                </a:lnTo>
                <a:lnTo>
                  <a:pt x="2070" y="48"/>
                </a:lnTo>
                <a:lnTo>
                  <a:pt x="1906" y="24"/>
                </a:lnTo>
                <a:lnTo>
                  <a:pt x="1717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7" name="Google Shape;157;p11"/>
          <p:cNvGrpSpPr/>
          <p:nvPr/>
        </p:nvGrpSpPr>
        <p:grpSpPr>
          <a:xfrm flipH="1">
            <a:off x="1869411" y="4271040"/>
            <a:ext cx="440824" cy="265808"/>
            <a:chOff x="1863856" y="3453371"/>
            <a:chExt cx="326222" cy="196705"/>
          </a:xfrm>
        </p:grpSpPr>
        <p:sp>
          <p:nvSpPr>
            <p:cNvPr id="158" name="Google Shape;158;p11"/>
            <p:cNvSpPr/>
            <p:nvPr/>
          </p:nvSpPr>
          <p:spPr>
            <a:xfrm>
              <a:off x="1890227" y="3479742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extrusionOk="0">
                  <a:moveTo>
                    <a:pt x="5293" y="0"/>
                  </a:moveTo>
                  <a:lnTo>
                    <a:pt x="5035" y="24"/>
                  </a:lnTo>
                  <a:lnTo>
                    <a:pt x="4776" y="71"/>
                  </a:lnTo>
                  <a:lnTo>
                    <a:pt x="4541" y="142"/>
                  </a:lnTo>
                  <a:lnTo>
                    <a:pt x="4305" y="259"/>
                  </a:lnTo>
                  <a:lnTo>
                    <a:pt x="4117" y="400"/>
                  </a:lnTo>
                  <a:lnTo>
                    <a:pt x="3929" y="565"/>
                  </a:lnTo>
                  <a:lnTo>
                    <a:pt x="3764" y="753"/>
                  </a:lnTo>
                  <a:lnTo>
                    <a:pt x="3623" y="965"/>
                  </a:lnTo>
                  <a:lnTo>
                    <a:pt x="3388" y="800"/>
                  </a:lnTo>
                  <a:lnTo>
                    <a:pt x="3129" y="683"/>
                  </a:lnTo>
                  <a:lnTo>
                    <a:pt x="2847" y="612"/>
                  </a:lnTo>
                  <a:lnTo>
                    <a:pt x="2565" y="589"/>
                  </a:lnTo>
                  <a:lnTo>
                    <a:pt x="2400" y="589"/>
                  </a:lnTo>
                  <a:lnTo>
                    <a:pt x="2235" y="612"/>
                  </a:lnTo>
                  <a:lnTo>
                    <a:pt x="2071" y="659"/>
                  </a:lnTo>
                  <a:lnTo>
                    <a:pt x="1906" y="706"/>
                  </a:lnTo>
                  <a:lnTo>
                    <a:pt x="1765" y="777"/>
                  </a:lnTo>
                  <a:lnTo>
                    <a:pt x="1624" y="871"/>
                  </a:lnTo>
                  <a:lnTo>
                    <a:pt x="1506" y="965"/>
                  </a:lnTo>
                  <a:lnTo>
                    <a:pt x="1388" y="1083"/>
                  </a:lnTo>
                  <a:lnTo>
                    <a:pt x="1271" y="1200"/>
                  </a:lnTo>
                  <a:lnTo>
                    <a:pt x="1177" y="1318"/>
                  </a:lnTo>
                  <a:lnTo>
                    <a:pt x="1083" y="1459"/>
                  </a:lnTo>
                  <a:lnTo>
                    <a:pt x="1012" y="1600"/>
                  </a:lnTo>
                  <a:lnTo>
                    <a:pt x="965" y="1765"/>
                  </a:lnTo>
                  <a:lnTo>
                    <a:pt x="918" y="1929"/>
                  </a:lnTo>
                  <a:lnTo>
                    <a:pt x="894" y="2094"/>
                  </a:lnTo>
                  <a:lnTo>
                    <a:pt x="894" y="2259"/>
                  </a:lnTo>
                  <a:lnTo>
                    <a:pt x="918" y="2518"/>
                  </a:lnTo>
                  <a:lnTo>
                    <a:pt x="965" y="2776"/>
                  </a:lnTo>
                  <a:lnTo>
                    <a:pt x="589" y="2776"/>
                  </a:lnTo>
                  <a:lnTo>
                    <a:pt x="447" y="2823"/>
                  </a:lnTo>
                  <a:lnTo>
                    <a:pt x="330" y="2894"/>
                  </a:lnTo>
                  <a:lnTo>
                    <a:pt x="212" y="2988"/>
                  </a:lnTo>
                  <a:lnTo>
                    <a:pt x="118" y="3106"/>
                  </a:lnTo>
                  <a:lnTo>
                    <a:pt x="47" y="3223"/>
                  </a:lnTo>
                  <a:lnTo>
                    <a:pt x="0" y="3364"/>
                  </a:lnTo>
                  <a:lnTo>
                    <a:pt x="0" y="3506"/>
                  </a:lnTo>
                  <a:lnTo>
                    <a:pt x="0" y="3670"/>
                  </a:lnTo>
                  <a:lnTo>
                    <a:pt x="47" y="3811"/>
                  </a:lnTo>
                  <a:lnTo>
                    <a:pt x="118" y="3929"/>
                  </a:lnTo>
                  <a:lnTo>
                    <a:pt x="212" y="4047"/>
                  </a:lnTo>
                  <a:lnTo>
                    <a:pt x="330" y="4117"/>
                  </a:lnTo>
                  <a:lnTo>
                    <a:pt x="447" y="4188"/>
                  </a:lnTo>
                  <a:lnTo>
                    <a:pt x="589" y="4235"/>
                  </a:lnTo>
                  <a:lnTo>
                    <a:pt x="730" y="4258"/>
                  </a:lnTo>
                  <a:lnTo>
                    <a:pt x="7317" y="4258"/>
                  </a:lnTo>
                  <a:lnTo>
                    <a:pt x="7481" y="4235"/>
                  </a:lnTo>
                  <a:lnTo>
                    <a:pt x="7622" y="4188"/>
                  </a:lnTo>
                  <a:lnTo>
                    <a:pt x="7740" y="4117"/>
                  </a:lnTo>
                  <a:lnTo>
                    <a:pt x="7858" y="4047"/>
                  </a:lnTo>
                  <a:lnTo>
                    <a:pt x="7928" y="3929"/>
                  </a:lnTo>
                  <a:lnTo>
                    <a:pt x="7999" y="3811"/>
                  </a:lnTo>
                  <a:lnTo>
                    <a:pt x="8046" y="3670"/>
                  </a:lnTo>
                  <a:lnTo>
                    <a:pt x="8069" y="3506"/>
                  </a:lnTo>
                  <a:lnTo>
                    <a:pt x="8046" y="3364"/>
                  </a:lnTo>
                  <a:lnTo>
                    <a:pt x="7999" y="3223"/>
                  </a:lnTo>
                  <a:lnTo>
                    <a:pt x="7928" y="3106"/>
                  </a:lnTo>
                  <a:lnTo>
                    <a:pt x="7858" y="2988"/>
                  </a:lnTo>
                  <a:lnTo>
                    <a:pt x="7740" y="2894"/>
                  </a:lnTo>
                  <a:lnTo>
                    <a:pt x="7622" y="2823"/>
                  </a:lnTo>
                  <a:lnTo>
                    <a:pt x="7481" y="2776"/>
                  </a:lnTo>
                  <a:lnTo>
                    <a:pt x="7058" y="2776"/>
                  </a:lnTo>
                  <a:lnTo>
                    <a:pt x="7128" y="2588"/>
                  </a:lnTo>
                  <a:lnTo>
                    <a:pt x="7199" y="2376"/>
                  </a:lnTo>
                  <a:lnTo>
                    <a:pt x="7222" y="2165"/>
                  </a:lnTo>
                  <a:lnTo>
                    <a:pt x="7246" y="1953"/>
                  </a:lnTo>
                  <a:lnTo>
                    <a:pt x="7222" y="1741"/>
                  </a:lnTo>
                  <a:lnTo>
                    <a:pt x="7199" y="1553"/>
                  </a:lnTo>
                  <a:lnTo>
                    <a:pt x="7152" y="1365"/>
                  </a:lnTo>
                  <a:lnTo>
                    <a:pt x="7081" y="1177"/>
                  </a:lnTo>
                  <a:lnTo>
                    <a:pt x="7011" y="1012"/>
                  </a:lnTo>
                  <a:lnTo>
                    <a:pt x="6893" y="847"/>
                  </a:lnTo>
                  <a:lnTo>
                    <a:pt x="6799" y="706"/>
                  </a:lnTo>
                  <a:lnTo>
                    <a:pt x="6658" y="565"/>
                  </a:lnTo>
                  <a:lnTo>
                    <a:pt x="6517" y="447"/>
                  </a:lnTo>
                  <a:lnTo>
                    <a:pt x="6376" y="330"/>
                  </a:lnTo>
                  <a:lnTo>
                    <a:pt x="6211" y="236"/>
                  </a:lnTo>
                  <a:lnTo>
                    <a:pt x="6046" y="142"/>
                  </a:lnTo>
                  <a:lnTo>
                    <a:pt x="5858" y="95"/>
                  </a:lnTo>
                  <a:lnTo>
                    <a:pt x="5670" y="48"/>
                  </a:lnTo>
                  <a:lnTo>
                    <a:pt x="54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11"/>
            <p:cNvSpPr/>
            <p:nvPr/>
          </p:nvSpPr>
          <p:spPr>
            <a:xfrm>
              <a:off x="1890227" y="3584480"/>
              <a:ext cx="274259" cy="40000"/>
            </a:xfrm>
            <a:custGeom>
              <a:avLst/>
              <a:gdLst/>
              <a:ahLst/>
              <a:cxnLst/>
              <a:rect l="l" t="t" r="r" b="b"/>
              <a:pathLst>
                <a:path w="8070" h="1177" extrusionOk="0">
                  <a:moveTo>
                    <a:pt x="142" y="0"/>
                  </a:moveTo>
                  <a:lnTo>
                    <a:pt x="71" y="94"/>
                  </a:lnTo>
                  <a:lnTo>
                    <a:pt x="24" y="188"/>
                  </a:lnTo>
                  <a:lnTo>
                    <a:pt x="0" y="306"/>
                  </a:lnTo>
                  <a:lnTo>
                    <a:pt x="0" y="424"/>
                  </a:lnTo>
                  <a:lnTo>
                    <a:pt x="0" y="588"/>
                  </a:lnTo>
                  <a:lnTo>
                    <a:pt x="47" y="729"/>
                  </a:lnTo>
                  <a:lnTo>
                    <a:pt x="118" y="847"/>
                  </a:lnTo>
                  <a:lnTo>
                    <a:pt x="212" y="965"/>
                  </a:lnTo>
                  <a:lnTo>
                    <a:pt x="330" y="1035"/>
                  </a:lnTo>
                  <a:lnTo>
                    <a:pt x="447" y="1106"/>
                  </a:lnTo>
                  <a:lnTo>
                    <a:pt x="589" y="1153"/>
                  </a:lnTo>
                  <a:lnTo>
                    <a:pt x="730" y="1176"/>
                  </a:lnTo>
                  <a:lnTo>
                    <a:pt x="7317" y="1176"/>
                  </a:lnTo>
                  <a:lnTo>
                    <a:pt x="7481" y="1153"/>
                  </a:lnTo>
                  <a:lnTo>
                    <a:pt x="7599" y="1106"/>
                  </a:lnTo>
                  <a:lnTo>
                    <a:pt x="7740" y="1035"/>
                  </a:lnTo>
                  <a:lnTo>
                    <a:pt x="7858" y="965"/>
                  </a:lnTo>
                  <a:lnTo>
                    <a:pt x="7928" y="847"/>
                  </a:lnTo>
                  <a:lnTo>
                    <a:pt x="7999" y="729"/>
                  </a:lnTo>
                  <a:lnTo>
                    <a:pt x="8046" y="588"/>
                  </a:lnTo>
                  <a:lnTo>
                    <a:pt x="8069" y="424"/>
                  </a:lnTo>
                  <a:lnTo>
                    <a:pt x="8046" y="306"/>
                  </a:lnTo>
                  <a:lnTo>
                    <a:pt x="8022" y="188"/>
                  </a:lnTo>
                  <a:lnTo>
                    <a:pt x="7975" y="94"/>
                  </a:lnTo>
                  <a:lnTo>
                    <a:pt x="7928" y="0"/>
                  </a:lnTo>
                  <a:lnTo>
                    <a:pt x="7811" y="118"/>
                  </a:lnTo>
                  <a:lnTo>
                    <a:pt x="7669" y="212"/>
                  </a:lnTo>
                  <a:lnTo>
                    <a:pt x="7505" y="282"/>
                  </a:lnTo>
                  <a:lnTo>
                    <a:pt x="565" y="282"/>
                  </a:lnTo>
                  <a:lnTo>
                    <a:pt x="400" y="212"/>
                  </a:lnTo>
                  <a:lnTo>
                    <a:pt x="259" y="118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11"/>
            <p:cNvSpPr/>
            <p:nvPr/>
          </p:nvSpPr>
          <p:spPr>
            <a:xfrm>
              <a:off x="1863856" y="3453371"/>
              <a:ext cx="326222" cy="196705"/>
            </a:xfrm>
            <a:custGeom>
              <a:avLst/>
              <a:gdLst/>
              <a:ahLst/>
              <a:cxnLst/>
              <a:rect l="l" t="t" r="r" b="b"/>
              <a:pathLst>
                <a:path w="9599" h="5788" extrusionOk="0">
                  <a:moveTo>
                    <a:pt x="6258" y="776"/>
                  </a:moveTo>
                  <a:lnTo>
                    <a:pt x="6446" y="824"/>
                  </a:lnTo>
                  <a:lnTo>
                    <a:pt x="6634" y="871"/>
                  </a:lnTo>
                  <a:lnTo>
                    <a:pt x="6822" y="918"/>
                  </a:lnTo>
                  <a:lnTo>
                    <a:pt x="6987" y="1012"/>
                  </a:lnTo>
                  <a:lnTo>
                    <a:pt x="7152" y="1106"/>
                  </a:lnTo>
                  <a:lnTo>
                    <a:pt x="7293" y="1223"/>
                  </a:lnTo>
                  <a:lnTo>
                    <a:pt x="7434" y="1341"/>
                  </a:lnTo>
                  <a:lnTo>
                    <a:pt x="7575" y="1482"/>
                  </a:lnTo>
                  <a:lnTo>
                    <a:pt x="7669" y="1623"/>
                  </a:lnTo>
                  <a:lnTo>
                    <a:pt x="7787" y="1788"/>
                  </a:lnTo>
                  <a:lnTo>
                    <a:pt x="7857" y="1953"/>
                  </a:lnTo>
                  <a:lnTo>
                    <a:pt x="7928" y="2141"/>
                  </a:lnTo>
                  <a:lnTo>
                    <a:pt x="7975" y="2329"/>
                  </a:lnTo>
                  <a:lnTo>
                    <a:pt x="7998" y="2517"/>
                  </a:lnTo>
                  <a:lnTo>
                    <a:pt x="8022" y="2729"/>
                  </a:lnTo>
                  <a:lnTo>
                    <a:pt x="7998" y="2941"/>
                  </a:lnTo>
                  <a:lnTo>
                    <a:pt x="7975" y="3152"/>
                  </a:lnTo>
                  <a:lnTo>
                    <a:pt x="7904" y="3364"/>
                  </a:lnTo>
                  <a:lnTo>
                    <a:pt x="7834" y="3552"/>
                  </a:lnTo>
                  <a:lnTo>
                    <a:pt x="8257" y="3552"/>
                  </a:lnTo>
                  <a:lnTo>
                    <a:pt x="8398" y="3599"/>
                  </a:lnTo>
                  <a:lnTo>
                    <a:pt x="8516" y="3670"/>
                  </a:lnTo>
                  <a:lnTo>
                    <a:pt x="8634" y="3764"/>
                  </a:lnTo>
                  <a:lnTo>
                    <a:pt x="8704" y="3882"/>
                  </a:lnTo>
                  <a:lnTo>
                    <a:pt x="8775" y="3999"/>
                  </a:lnTo>
                  <a:lnTo>
                    <a:pt x="8822" y="4140"/>
                  </a:lnTo>
                  <a:lnTo>
                    <a:pt x="8845" y="4282"/>
                  </a:lnTo>
                  <a:lnTo>
                    <a:pt x="8822" y="4446"/>
                  </a:lnTo>
                  <a:lnTo>
                    <a:pt x="8775" y="4587"/>
                  </a:lnTo>
                  <a:lnTo>
                    <a:pt x="8704" y="4705"/>
                  </a:lnTo>
                  <a:lnTo>
                    <a:pt x="8634" y="4823"/>
                  </a:lnTo>
                  <a:lnTo>
                    <a:pt x="8516" y="4893"/>
                  </a:lnTo>
                  <a:lnTo>
                    <a:pt x="8398" y="4964"/>
                  </a:lnTo>
                  <a:lnTo>
                    <a:pt x="8257" y="5011"/>
                  </a:lnTo>
                  <a:lnTo>
                    <a:pt x="8093" y="5034"/>
                  </a:lnTo>
                  <a:lnTo>
                    <a:pt x="1506" y="5034"/>
                  </a:lnTo>
                  <a:lnTo>
                    <a:pt x="1365" y="5011"/>
                  </a:lnTo>
                  <a:lnTo>
                    <a:pt x="1223" y="4964"/>
                  </a:lnTo>
                  <a:lnTo>
                    <a:pt x="1106" y="4893"/>
                  </a:lnTo>
                  <a:lnTo>
                    <a:pt x="988" y="4823"/>
                  </a:lnTo>
                  <a:lnTo>
                    <a:pt x="894" y="4705"/>
                  </a:lnTo>
                  <a:lnTo>
                    <a:pt x="823" y="4587"/>
                  </a:lnTo>
                  <a:lnTo>
                    <a:pt x="776" y="4446"/>
                  </a:lnTo>
                  <a:lnTo>
                    <a:pt x="776" y="4282"/>
                  </a:lnTo>
                  <a:lnTo>
                    <a:pt x="776" y="4140"/>
                  </a:lnTo>
                  <a:lnTo>
                    <a:pt x="823" y="3999"/>
                  </a:lnTo>
                  <a:lnTo>
                    <a:pt x="894" y="3882"/>
                  </a:lnTo>
                  <a:lnTo>
                    <a:pt x="988" y="3764"/>
                  </a:lnTo>
                  <a:lnTo>
                    <a:pt x="1106" y="3670"/>
                  </a:lnTo>
                  <a:lnTo>
                    <a:pt x="1223" y="3599"/>
                  </a:lnTo>
                  <a:lnTo>
                    <a:pt x="1365" y="3552"/>
                  </a:lnTo>
                  <a:lnTo>
                    <a:pt x="1741" y="3552"/>
                  </a:lnTo>
                  <a:lnTo>
                    <a:pt x="1694" y="3294"/>
                  </a:lnTo>
                  <a:lnTo>
                    <a:pt x="1670" y="3035"/>
                  </a:lnTo>
                  <a:lnTo>
                    <a:pt x="1670" y="2870"/>
                  </a:lnTo>
                  <a:lnTo>
                    <a:pt x="1694" y="2705"/>
                  </a:lnTo>
                  <a:lnTo>
                    <a:pt x="1741" y="2541"/>
                  </a:lnTo>
                  <a:lnTo>
                    <a:pt x="1788" y="2376"/>
                  </a:lnTo>
                  <a:lnTo>
                    <a:pt x="1859" y="2235"/>
                  </a:lnTo>
                  <a:lnTo>
                    <a:pt x="1953" y="2094"/>
                  </a:lnTo>
                  <a:lnTo>
                    <a:pt x="2047" y="1976"/>
                  </a:lnTo>
                  <a:lnTo>
                    <a:pt x="2164" y="1859"/>
                  </a:lnTo>
                  <a:lnTo>
                    <a:pt x="2282" y="1741"/>
                  </a:lnTo>
                  <a:lnTo>
                    <a:pt x="2400" y="1647"/>
                  </a:lnTo>
                  <a:lnTo>
                    <a:pt x="2541" y="1553"/>
                  </a:lnTo>
                  <a:lnTo>
                    <a:pt x="2682" y="1482"/>
                  </a:lnTo>
                  <a:lnTo>
                    <a:pt x="2847" y="1435"/>
                  </a:lnTo>
                  <a:lnTo>
                    <a:pt x="3011" y="1388"/>
                  </a:lnTo>
                  <a:lnTo>
                    <a:pt x="3176" y="1365"/>
                  </a:lnTo>
                  <a:lnTo>
                    <a:pt x="3341" y="1365"/>
                  </a:lnTo>
                  <a:lnTo>
                    <a:pt x="3623" y="1388"/>
                  </a:lnTo>
                  <a:lnTo>
                    <a:pt x="3905" y="1459"/>
                  </a:lnTo>
                  <a:lnTo>
                    <a:pt x="4164" y="1576"/>
                  </a:lnTo>
                  <a:lnTo>
                    <a:pt x="4399" y="1741"/>
                  </a:lnTo>
                  <a:lnTo>
                    <a:pt x="4540" y="1529"/>
                  </a:lnTo>
                  <a:lnTo>
                    <a:pt x="4705" y="1341"/>
                  </a:lnTo>
                  <a:lnTo>
                    <a:pt x="4893" y="1176"/>
                  </a:lnTo>
                  <a:lnTo>
                    <a:pt x="5081" y="1035"/>
                  </a:lnTo>
                  <a:lnTo>
                    <a:pt x="5317" y="918"/>
                  </a:lnTo>
                  <a:lnTo>
                    <a:pt x="5552" y="847"/>
                  </a:lnTo>
                  <a:lnTo>
                    <a:pt x="5811" y="800"/>
                  </a:lnTo>
                  <a:lnTo>
                    <a:pt x="6069" y="776"/>
                  </a:lnTo>
                  <a:close/>
                  <a:moveTo>
                    <a:pt x="6069" y="0"/>
                  </a:moveTo>
                  <a:lnTo>
                    <a:pt x="5811" y="24"/>
                  </a:lnTo>
                  <a:lnTo>
                    <a:pt x="5552" y="71"/>
                  </a:lnTo>
                  <a:lnTo>
                    <a:pt x="5293" y="118"/>
                  </a:lnTo>
                  <a:lnTo>
                    <a:pt x="5058" y="212"/>
                  </a:lnTo>
                  <a:lnTo>
                    <a:pt x="4823" y="306"/>
                  </a:lnTo>
                  <a:lnTo>
                    <a:pt x="4611" y="447"/>
                  </a:lnTo>
                  <a:lnTo>
                    <a:pt x="4399" y="588"/>
                  </a:lnTo>
                  <a:lnTo>
                    <a:pt x="4211" y="753"/>
                  </a:lnTo>
                  <a:lnTo>
                    <a:pt x="3999" y="682"/>
                  </a:lnTo>
                  <a:lnTo>
                    <a:pt x="3788" y="635"/>
                  </a:lnTo>
                  <a:lnTo>
                    <a:pt x="3552" y="612"/>
                  </a:lnTo>
                  <a:lnTo>
                    <a:pt x="3341" y="588"/>
                  </a:lnTo>
                  <a:lnTo>
                    <a:pt x="3105" y="612"/>
                  </a:lnTo>
                  <a:lnTo>
                    <a:pt x="2870" y="635"/>
                  </a:lnTo>
                  <a:lnTo>
                    <a:pt x="2635" y="706"/>
                  </a:lnTo>
                  <a:lnTo>
                    <a:pt x="2423" y="776"/>
                  </a:lnTo>
                  <a:lnTo>
                    <a:pt x="2211" y="871"/>
                  </a:lnTo>
                  <a:lnTo>
                    <a:pt x="2023" y="988"/>
                  </a:lnTo>
                  <a:lnTo>
                    <a:pt x="1835" y="1129"/>
                  </a:lnTo>
                  <a:lnTo>
                    <a:pt x="1670" y="1270"/>
                  </a:lnTo>
                  <a:lnTo>
                    <a:pt x="1506" y="1435"/>
                  </a:lnTo>
                  <a:lnTo>
                    <a:pt x="1365" y="1623"/>
                  </a:lnTo>
                  <a:lnTo>
                    <a:pt x="1247" y="1812"/>
                  </a:lnTo>
                  <a:lnTo>
                    <a:pt x="1129" y="2000"/>
                  </a:lnTo>
                  <a:lnTo>
                    <a:pt x="1035" y="2211"/>
                  </a:lnTo>
                  <a:lnTo>
                    <a:pt x="988" y="2447"/>
                  </a:lnTo>
                  <a:lnTo>
                    <a:pt x="941" y="2682"/>
                  </a:lnTo>
                  <a:lnTo>
                    <a:pt x="918" y="2917"/>
                  </a:lnTo>
                  <a:lnTo>
                    <a:pt x="729" y="3011"/>
                  </a:lnTo>
                  <a:lnTo>
                    <a:pt x="541" y="3129"/>
                  </a:lnTo>
                  <a:lnTo>
                    <a:pt x="400" y="3294"/>
                  </a:lnTo>
                  <a:lnTo>
                    <a:pt x="259" y="3458"/>
                  </a:lnTo>
                  <a:lnTo>
                    <a:pt x="141" y="3646"/>
                  </a:lnTo>
                  <a:lnTo>
                    <a:pt x="71" y="3835"/>
                  </a:lnTo>
                  <a:lnTo>
                    <a:pt x="24" y="4070"/>
                  </a:lnTo>
                  <a:lnTo>
                    <a:pt x="0" y="4282"/>
                  </a:lnTo>
                  <a:lnTo>
                    <a:pt x="24" y="4446"/>
                  </a:lnTo>
                  <a:lnTo>
                    <a:pt x="47" y="4587"/>
                  </a:lnTo>
                  <a:lnTo>
                    <a:pt x="71" y="4729"/>
                  </a:lnTo>
                  <a:lnTo>
                    <a:pt x="118" y="4870"/>
                  </a:lnTo>
                  <a:lnTo>
                    <a:pt x="188" y="5011"/>
                  </a:lnTo>
                  <a:lnTo>
                    <a:pt x="259" y="5128"/>
                  </a:lnTo>
                  <a:lnTo>
                    <a:pt x="447" y="5340"/>
                  </a:lnTo>
                  <a:lnTo>
                    <a:pt x="659" y="5528"/>
                  </a:lnTo>
                  <a:lnTo>
                    <a:pt x="800" y="5599"/>
                  </a:lnTo>
                  <a:lnTo>
                    <a:pt x="918" y="5670"/>
                  </a:lnTo>
                  <a:lnTo>
                    <a:pt x="1059" y="5717"/>
                  </a:lnTo>
                  <a:lnTo>
                    <a:pt x="1200" y="5764"/>
                  </a:lnTo>
                  <a:lnTo>
                    <a:pt x="1365" y="5787"/>
                  </a:lnTo>
                  <a:lnTo>
                    <a:pt x="8257" y="5787"/>
                  </a:lnTo>
                  <a:lnTo>
                    <a:pt x="8398" y="5764"/>
                  </a:lnTo>
                  <a:lnTo>
                    <a:pt x="8539" y="5717"/>
                  </a:lnTo>
                  <a:lnTo>
                    <a:pt x="8681" y="5670"/>
                  </a:lnTo>
                  <a:lnTo>
                    <a:pt x="8822" y="5599"/>
                  </a:lnTo>
                  <a:lnTo>
                    <a:pt x="8939" y="5528"/>
                  </a:lnTo>
                  <a:lnTo>
                    <a:pt x="9151" y="5340"/>
                  </a:lnTo>
                  <a:lnTo>
                    <a:pt x="9339" y="5128"/>
                  </a:lnTo>
                  <a:lnTo>
                    <a:pt x="9410" y="5011"/>
                  </a:lnTo>
                  <a:lnTo>
                    <a:pt x="9480" y="4870"/>
                  </a:lnTo>
                  <a:lnTo>
                    <a:pt x="9527" y="4729"/>
                  </a:lnTo>
                  <a:lnTo>
                    <a:pt x="9575" y="4587"/>
                  </a:lnTo>
                  <a:lnTo>
                    <a:pt x="9598" y="4446"/>
                  </a:lnTo>
                  <a:lnTo>
                    <a:pt x="9598" y="4282"/>
                  </a:lnTo>
                  <a:lnTo>
                    <a:pt x="9575" y="4070"/>
                  </a:lnTo>
                  <a:lnTo>
                    <a:pt x="9551" y="3858"/>
                  </a:lnTo>
                  <a:lnTo>
                    <a:pt x="9457" y="3670"/>
                  </a:lnTo>
                  <a:lnTo>
                    <a:pt x="9363" y="3482"/>
                  </a:lnTo>
                  <a:lnTo>
                    <a:pt x="9245" y="3317"/>
                  </a:lnTo>
                  <a:lnTo>
                    <a:pt x="9104" y="3176"/>
                  </a:lnTo>
                  <a:lnTo>
                    <a:pt x="8939" y="3035"/>
                  </a:lnTo>
                  <a:lnTo>
                    <a:pt x="8775" y="2941"/>
                  </a:lnTo>
                  <a:lnTo>
                    <a:pt x="8775" y="2729"/>
                  </a:lnTo>
                  <a:lnTo>
                    <a:pt x="8751" y="2447"/>
                  </a:lnTo>
                  <a:lnTo>
                    <a:pt x="8728" y="2164"/>
                  </a:lnTo>
                  <a:lnTo>
                    <a:pt x="8657" y="1906"/>
                  </a:lnTo>
                  <a:lnTo>
                    <a:pt x="8563" y="1670"/>
                  </a:lnTo>
                  <a:lnTo>
                    <a:pt x="8445" y="1435"/>
                  </a:lnTo>
                  <a:lnTo>
                    <a:pt x="8304" y="1200"/>
                  </a:lnTo>
                  <a:lnTo>
                    <a:pt x="8163" y="988"/>
                  </a:lnTo>
                  <a:lnTo>
                    <a:pt x="7975" y="800"/>
                  </a:lnTo>
                  <a:lnTo>
                    <a:pt x="7787" y="635"/>
                  </a:lnTo>
                  <a:lnTo>
                    <a:pt x="7575" y="471"/>
                  </a:lnTo>
                  <a:lnTo>
                    <a:pt x="7363" y="330"/>
                  </a:lnTo>
                  <a:lnTo>
                    <a:pt x="7128" y="235"/>
                  </a:lnTo>
                  <a:lnTo>
                    <a:pt x="6869" y="141"/>
                  </a:lnTo>
                  <a:lnTo>
                    <a:pt x="6610" y="71"/>
                  </a:lnTo>
                  <a:lnTo>
                    <a:pt x="6352" y="24"/>
                  </a:lnTo>
                  <a:lnTo>
                    <a:pt x="6069" y="0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11"/>
            <p:cNvSpPr/>
            <p:nvPr/>
          </p:nvSpPr>
          <p:spPr>
            <a:xfrm>
              <a:off x="1890227" y="3479742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fill="none" extrusionOk="0">
                  <a:moveTo>
                    <a:pt x="5293" y="0"/>
                  </a:moveTo>
                  <a:lnTo>
                    <a:pt x="5293" y="0"/>
                  </a:lnTo>
                  <a:lnTo>
                    <a:pt x="5482" y="0"/>
                  </a:lnTo>
                  <a:lnTo>
                    <a:pt x="5670" y="48"/>
                  </a:lnTo>
                  <a:lnTo>
                    <a:pt x="5858" y="95"/>
                  </a:lnTo>
                  <a:lnTo>
                    <a:pt x="6046" y="142"/>
                  </a:lnTo>
                  <a:lnTo>
                    <a:pt x="6211" y="236"/>
                  </a:lnTo>
                  <a:lnTo>
                    <a:pt x="6376" y="330"/>
                  </a:lnTo>
                  <a:lnTo>
                    <a:pt x="6517" y="447"/>
                  </a:lnTo>
                  <a:lnTo>
                    <a:pt x="6658" y="565"/>
                  </a:lnTo>
                  <a:lnTo>
                    <a:pt x="6799" y="706"/>
                  </a:lnTo>
                  <a:lnTo>
                    <a:pt x="6893" y="847"/>
                  </a:lnTo>
                  <a:lnTo>
                    <a:pt x="7011" y="1012"/>
                  </a:lnTo>
                  <a:lnTo>
                    <a:pt x="7081" y="1177"/>
                  </a:lnTo>
                  <a:lnTo>
                    <a:pt x="7152" y="1365"/>
                  </a:lnTo>
                  <a:lnTo>
                    <a:pt x="7199" y="1553"/>
                  </a:lnTo>
                  <a:lnTo>
                    <a:pt x="7222" y="1741"/>
                  </a:lnTo>
                  <a:lnTo>
                    <a:pt x="7246" y="1953"/>
                  </a:lnTo>
                  <a:lnTo>
                    <a:pt x="7246" y="1953"/>
                  </a:lnTo>
                  <a:lnTo>
                    <a:pt x="7222" y="2165"/>
                  </a:lnTo>
                  <a:lnTo>
                    <a:pt x="7199" y="2376"/>
                  </a:lnTo>
                  <a:lnTo>
                    <a:pt x="7128" y="2588"/>
                  </a:lnTo>
                  <a:lnTo>
                    <a:pt x="7058" y="2776"/>
                  </a:lnTo>
                  <a:lnTo>
                    <a:pt x="7317" y="2776"/>
                  </a:lnTo>
                  <a:lnTo>
                    <a:pt x="7317" y="2776"/>
                  </a:lnTo>
                  <a:lnTo>
                    <a:pt x="7481" y="2776"/>
                  </a:lnTo>
                  <a:lnTo>
                    <a:pt x="7622" y="2823"/>
                  </a:lnTo>
                  <a:lnTo>
                    <a:pt x="7740" y="2894"/>
                  </a:lnTo>
                  <a:lnTo>
                    <a:pt x="7858" y="2988"/>
                  </a:lnTo>
                  <a:lnTo>
                    <a:pt x="7928" y="3106"/>
                  </a:lnTo>
                  <a:lnTo>
                    <a:pt x="7999" y="3223"/>
                  </a:lnTo>
                  <a:lnTo>
                    <a:pt x="8046" y="3364"/>
                  </a:lnTo>
                  <a:lnTo>
                    <a:pt x="8069" y="3506"/>
                  </a:lnTo>
                  <a:lnTo>
                    <a:pt x="8069" y="3506"/>
                  </a:lnTo>
                  <a:lnTo>
                    <a:pt x="8046" y="3670"/>
                  </a:lnTo>
                  <a:lnTo>
                    <a:pt x="7999" y="3811"/>
                  </a:lnTo>
                  <a:lnTo>
                    <a:pt x="7928" y="3929"/>
                  </a:lnTo>
                  <a:lnTo>
                    <a:pt x="7858" y="4047"/>
                  </a:lnTo>
                  <a:lnTo>
                    <a:pt x="7740" y="4117"/>
                  </a:lnTo>
                  <a:lnTo>
                    <a:pt x="7622" y="4188"/>
                  </a:lnTo>
                  <a:lnTo>
                    <a:pt x="7481" y="4235"/>
                  </a:lnTo>
                  <a:lnTo>
                    <a:pt x="7317" y="4258"/>
                  </a:lnTo>
                  <a:lnTo>
                    <a:pt x="730" y="4258"/>
                  </a:lnTo>
                  <a:lnTo>
                    <a:pt x="730" y="4258"/>
                  </a:lnTo>
                  <a:lnTo>
                    <a:pt x="589" y="4235"/>
                  </a:lnTo>
                  <a:lnTo>
                    <a:pt x="447" y="4188"/>
                  </a:lnTo>
                  <a:lnTo>
                    <a:pt x="330" y="4117"/>
                  </a:lnTo>
                  <a:lnTo>
                    <a:pt x="212" y="4047"/>
                  </a:lnTo>
                  <a:lnTo>
                    <a:pt x="118" y="3929"/>
                  </a:lnTo>
                  <a:lnTo>
                    <a:pt x="47" y="3811"/>
                  </a:lnTo>
                  <a:lnTo>
                    <a:pt x="0" y="3670"/>
                  </a:lnTo>
                  <a:lnTo>
                    <a:pt x="0" y="3506"/>
                  </a:lnTo>
                  <a:lnTo>
                    <a:pt x="0" y="3506"/>
                  </a:lnTo>
                  <a:lnTo>
                    <a:pt x="0" y="3364"/>
                  </a:lnTo>
                  <a:lnTo>
                    <a:pt x="47" y="3223"/>
                  </a:lnTo>
                  <a:lnTo>
                    <a:pt x="118" y="3106"/>
                  </a:lnTo>
                  <a:lnTo>
                    <a:pt x="212" y="2988"/>
                  </a:lnTo>
                  <a:lnTo>
                    <a:pt x="330" y="2894"/>
                  </a:lnTo>
                  <a:lnTo>
                    <a:pt x="447" y="2823"/>
                  </a:lnTo>
                  <a:lnTo>
                    <a:pt x="589" y="2776"/>
                  </a:lnTo>
                  <a:lnTo>
                    <a:pt x="730" y="2776"/>
                  </a:lnTo>
                  <a:lnTo>
                    <a:pt x="965" y="2776"/>
                  </a:lnTo>
                  <a:lnTo>
                    <a:pt x="965" y="2776"/>
                  </a:lnTo>
                  <a:lnTo>
                    <a:pt x="918" y="2518"/>
                  </a:lnTo>
                  <a:lnTo>
                    <a:pt x="894" y="2259"/>
                  </a:lnTo>
                  <a:lnTo>
                    <a:pt x="894" y="2259"/>
                  </a:lnTo>
                  <a:lnTo>
                    <a:pt x="894" y="2094"/>
                  </a:lnTo>
                  <a:lnTo>
                    <a:pt x="918" y="1929"/>
                  </a:lnTo>
                  <a:lnTo>
                    <a:pt x="965" y="1765"/>
                  </a:lnTo>
                  <a:lnTo>
                    <a:pt x="1012" y="1600"/>
                  </a:lnTo>
                  <a:lnTo>
                    <a:pt x="1083" y="1459"/>
                  </a:lnTo>
                  <a:lnTo>
                    <a:pt x="1177" y="1318"/>
                  </a:lnTo>
                  <a:lnTo>
                    <a:pt x="1271" y="1200"/>
                  </a:lnTo>
                  <a:lnTo>
                    <a:pt x="1388" y="1083"/>
                  </a:lnTo>
                  <a:lnTo>
                    <a:pt x="1506" y="965"/>
                  </a:lnTo>
                  <a:lnTo>
                    <a:pt x="1624" y="871"/>
                  </a:lnTo>
                  <a:lnTo>
                    <a:pt x="1765" y="777"/>
                  </a:lnTo>
                  <a:lnTo>
                    <a:pt x="1906" y="706"/>
                  </a:lnTo>
                  <a:lnTo>
                    <a:pt x="2071" y="659"/>
                  </a:lnTo>
                  <a:lnTo>
                    <a:pt x="2235" y="612"/>
                  </a:lnTo>
                  <a:lnTo>
                    <a:pt x="2400" y="589"/>
                  </a:lnTo>
                  <a:lnTo>
                    <a:pt x="2565" y="589"/>
                  </a:lnTo>
                  <a:lnTo>
                    <a:pt x="2565" y="589"/>
                  </a:lnTo>
                  <a:lnTo>
                    <a:pt x="2847" y="612"/>
                  </a:lnTo>
                  <a:lnTo>
                    <a:pt x="3129" y="683"/>
                  </a:lnTo>
                  <a:lnTo>
                    <a:pt x="3388" y="800"/>
                  </a:lnTo>
                  <a:lnTo>
                    <a:pt x="3623" y="965"/>
                  </a:lnTo>
                  <a:lnTo>
                    <a:pt x="3623" y="965"/>
                  </a:lnTo>
                  <a:lnTo>
                    <a:pt x="3764" y="753"/>
                  </a:lnTo>
                  <a:lnTo>
                    <a:pt x="3929" y="565"/>
                  </a:lnTo>
                  <a:lnTo>
                    <a:pt x="4117" y="400"/>
                  </a:lnTo>
                  <a:lnTo>
                    <a:pt x="4305" y="259"/>
                  </a:lnTo>
                  <a:lnTo>
                    <a:pt x="4541" y="142"/>
                  </a:lnTo>
                  <a:lnTo>
                    <a:pt x="4776" y="71"/>
                  </a:lnTo>
                  <a:lnTo>
                    <a:pt x="5035" y="24"/>
                  </a:lnTo>
                  <a:lnTo>
                    <a:pt x="529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11"/>
            <p:cNvSpPr/>
            <p:nvPr/>
          </p:nvSpPr>
          <p:spPr>
            <a:xfrm>
              <a:off x="1863856" y="3453371"/>
              <a:ext cx="326222" cy="196705"/>
            </a:xfrm>
            <a:custGeom>
              <a:avLst/>
              <a:gdLst/>
              <a:ahLst/>
              <a:cxnLst/>
              <a:rect l="l" t="t" r="r" b="b"/>
              <a:pathLst>
                <a:path w="9599" h="5788" fill="none" extrusionOk="0">
                  <a:moveTo>
                    <a:pt x="6069" y="0"/>
                  </a:moveTo>
                  <a:lnTo>
                    <a:pt x="6069" y="0"/>
                  </a:lnTo>
                  <a:lnTo>
                    <a:pt x="5811" y="24"/>
                  </a:lnTo>
                  <a:lnTo>
                    <a:pt x="5552" y="71"/>
                  </a:lnTo>
                  <a:lnTo>
                    <a:pt x="5293" y="118"/>
                  </a:lnTo>
                  <a:lnTo>
                    <a:pt x="5058" y="212"/>
                  </a:lnTo>
                  <a:lnTo>
                    <a:pt x="4823" y="306"/>
                  </a:lnTo>
                  <a:lnTo>
                    <a:pt x="4611" y="447"/>
                  </a:lnTo>
                  <a:lnTo>
                    <a:pt x="4399" y="588"/>
                  </a:lnTo>
                  <a:lnTo>
                    <a:pt x="4211" y="753"/>
                  </a:lnTo>
                  <a:lnTo>
                    <a:pt x="4211" y="753"/>
                  </a:lnTo>
                  <a:lnTo>
                    <a:pt x="3999" y="682"/>
                  </a:lnTo>
                  <a:lnTo>
                    <a:pt x="3788" y="635"/>
                  </a:lnTo>
                  <a:lnTo>
                    <a:pt x="3552" y="612"/>
                  </a:lnTo>
                  <a:lnTo>
                    <a:pt x="3341" y="588"/>
                  </a:lnTo>
                  <a:lnTo>
                    <a:pt x="3341" y="588"/>
                  </a:lnTo>
                  <a:lnTo>
                    <a:pt x="3105" y="612"/>
                  </a:lnTo>
                  <a:lnTo>
                    <a:pt x="2870" y="635"/>
                  </a:lnTo>
                  <a:lnTo>
                    <a:pt x="2635" y="706"/>
                  </a:lnTo>
                  <a:lnTo>
                    <a:pt x="2423" y="776"/>
                  </a:lnTo>
                  <a:lnTo>
                    <a:pt x="2211" y="871"/>
                  </a:lnTo>
                  <a:lnTo>
                    <a:pt x="2023" y="988"/>
                  </a:lnTo>
                  <a:lnTo>
                    <a:pt x="1835" y="1129"/>
                  </a:lnTo>
                  <a:lnTo>
                    <a:pt x="1670" y="1270"/>
                  </a:lnTo>
                  <a:lnTo>
                    <a:pt x="1506" y="1435"/>
                  </a:lnTo>
                  <a:lnTo>
                    <a:pt x="1365" y="1623"/>
                  </a:lnTo>
                  <a:lnTo>
                    <a:pt x="1247" y="1812"/>
                  </a:lnTo>
                  <a:lnTo>
                    <a:pt x="1129" y="2000"/>
                  </a:lnTo>
                  <a:lnTo>
                    <a:pt x="1035" y="2211"/>
                  </a:lnTo>
                  <a:lnTo>
                    <a:pt x="988" y="2447"/>
                  </a:lnTo>
                  <a:lnTo>
                    <a:pt x="941" y="2682"/>
                  </a:lnTo>
                  <a:lnTo>
                    <a:pt x="918" y="2917"/>
                  </a:lnTo>
                  <a:lnTo>
                    <a:pt x="918" y="2917"/>
                  </a:lnTo>
                  <a:lnTo>
                    <a:pt x="729" y="3011"/>
                  </a:lnTo>
                  <a:lnTo>
                    <a:pt x="541" y="3129"/>
                  </a:lnTo>
                  <a:lnTo>
                    <a:pt x="400" y="3294"/>
                  </a:lnTo>
                  <a:lnTo>
                    <a:pt x="259" y="3458"/>
                  </a:lnTo>
                  <a:lnTo>
                    <a:pt x="141" y="3646"/>
                  </a:lnTo>
                  <a:lnTo>
                    <a:pt x="71" y="3835"/>
                  </a:lnTo>
                  <a:lnTo>
                    <a:pt x="24" y="4070"/>
                  </a:lnTo>
                  <a:lnTo>
                    <a:pt x="0" y="4282"/>
                  </a:lnTo>
                  <a:lnTo>
                    <a:pt x="0" y="4282"/>
                  </a:lnTo>
                  <a:lnTo>
                    <a:pt x="24" y="4446"/>
                  </a:lnTo>
                  <a:lnTo>
                    <a:pt x="47" y="4587"/>
                  </a:lnTo>
                  <a:lnTo>
                    <a:pt x="71" y="4729"/>
                  </a:lnTo>
                  <a:lnTo>
                    <a:pt x="118" y="4870"/>
                  </a:lnTo>
                  <a:lnTo>
                    <a:pt x="188" y="5011"/>
                  </a:lnTo>
                  <a:lnTo>
                    <a:pt x="259" y="5128"/>
                  </a:lnTo>
                  <a:lnTo>
                    <a:pt x="447" y="5340"/>
                  </a:lnTo>
                  <a:lnTo>
                    <a:pt x="659" y="5528"/>
                  </a:lnTo>
                  <a:lnTo>
                    <a:pt x="800" y="5599"/>
                  </a:lnTo>
                  <a:lnTo>
                    <a:pt x="918" y="5670"/>
                  </a:lnTo>
                  <a:lnTo>
                    <a:pt x="1059" y="5717"/>
                  </a:lnTo>
                  <a:lnTo>
                    <a:pt x="1200" y="5764"/>
                  </a:lnTo>
                  <a:lnTo>
                    <a:pt x="1365" y="5787"/>
                  </a:lnTo>
                  <a:lnTo>
                    <a:pt x="1506" y="5787"/>
                  </a:lnTo>
                  <a:lnTo>
                    <a:pt x="8093" y="5787"/>
                  </a:lnTo>
                  <a:lnTo>
                    <a:pt x="8093" y="5787"/>
                  </a:lnTo>
                  <a:lnTo>
                    <a:pt x="8257" y="5787"/>
                  </a:lnTo>
                  <a:lnTo>
                    <a:pt x="8398" y="5764"/>
                  </a:lnTo>
                  <a:lnTo>
                    <a:pt x="8539" y="5717"/>
                  </a:lnTo>
                  <a:lnTo>
                    <a:pt x="8681" y="5670"/>
                  </a:lnTo>
                  <a:lnTo>
                    <a:pt x="8822" y="5599"/>
                  </a:lnTo>
                  <a:lnTo>
                    <a:pt x="8939" y="5528"/>
                  </a:lnTo>
                  <a:lnTo>
                    <a:pt x="9151" y="5340"/>
                  </a:lnTo>
                  <a:lnTo>
                    <a:pt x="9339" y="5128"/>
                  </a:lnTo>
                  <a:lnTo>
                    <a:pt x="9410" y="5011"/>
                  </a:lnTo>
                  <a:lnTo>
                    <a:pt x="9480" y="4870"/>
                  </a:lnTo>
                  <a:lnTo>
                    <a:pt x="9527" y="4729"/>
                  </a:lnTo>
                  <a:lnTo>
                    <a:pt x="9575" y="4587"/>
                  </a:lnTo>
                  <a:lnTo>
                    <a:pt x="9598" y="4446"/>
                  </a:lnTo>
                  <a:lnTo>
                    <a:pt x="9598" y="4282"/>
                  </a:lnTo>
                  <a:lnTo>
                    <a:pt x="9598" y="4282"/>
                  </a:lnTo>
                  <a:lnTo>
                    <a:pt x="9575" y="4070"/>
                  </a:lnTo>
                  <a:lnTo>
                    <a:pt x="9551" y="3858"/>
                  </a:lnTo>
                  <a:lnTo>
                    <a:pt x="9457" y="3670"/>
                  </a:lnTo>
                  <a:lnTo>
                    <a:pt x="9363" y="3482"/>
                  </a:lnTo>
                  <a:lnTo>
                    <a:pt x="9245" y="3317"/>
                  </a:lnTo>
                  <a:lnTo>
                    <a:pt x="9104" y="3176"/>
                  </a:lnTo>
                  <a:lnTo>
                    <a:pt x="8939" y="3035"/>
                  </a:lnTo>
                  <a:lnTo>
                    <a:pt x="8775" y="2941"/>
                  </a:lnTo>
                  <a:lnTo>
                    <a:pt x="8775" y="2941"/>
                  </a:lnTo>
                  <a:lnTo>
                    <a:pt x="8775" y="2729"/>
                  </a:lnTo>
                  <a:lnTo>
                    <a:pt x="8775" y="2729"/>
                  </a:lnTo>
                  <a:lnTo>
                    <a:pt x="8751" y="2447"/>
                  </a:lnTo>
                  <a:lnTo>
                    <a:pt x="8728" y="2164"/>
                  </a:lnTo>
                  <a:lnTo>
                    <a:pt x="8657" y="1906"/>
                  </a:lnTo>
                  <a:lnTo>
                    <a:pt x="8563" y="1670"/>
                  </a:lnTo>
                  <a:lnTo>
                    <a:pt x="8445" y="1435"/>
                  </a:lnTo>
                  <a:lnTo>
                    <a:pt x="8304" y="1200"/>
                  </a:lnTo>
                  <a:lnTo>
                    <a:pt x="8163" y="988"/>
                  </a:lnTo>
                  <a:lnTo>
                    <a:pt x="7975" y="800"/>
                  </a:lnTo>
                  <a:lnTo>
                    <a:pt x="7787" y="635"/>
                  </a:lnTo>
                  <a:lnTo>
                    <a:pt x="7575" y="471"/>
                  </a:lnTo>
                  <a:lnTo>
                    <a:pt x="7363" y="330"/>
                  </a:lnTo>
                  <a:lnTo>
                    <a:pt x="7128" y="235"/>
                  </a:lnTo>
                  <a:lnTo>
                    <a:pt x="6869" y="141"/>
                  </a:lnTo>
                  <a:lnTo>
                    <a:pt x="6610" y="71"/>
                  </a:lnTo>
                  <a:lnTo>
                    <a:pt x="6352" y="24"/>
                  </a:lnTo>
                  <a:lnTo>
                    <a:pt x="6069" y="0"/>
                  </a:lnTo>
                  <a:lnTo>
                    <a:pt x="606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3" name="Google Shape;163;p11"/>
          <p:cNvGrpSpPr/>
          <p:nvPr/>
        </p:nvGrpSpPr>
        <p:grpSpPr>
          <a:xfrm flipH="1">
            <a:off x="7693959" y="2205877"/>
            <a:ext cx="440778" cy="264751"/>
            <a:chOff x="235385" y="3771527"/>
            <a:chExt cx="326188" cy="195924"/>
          </a:xfrm>
        </p:grpSpPr>
        <p:sp>
          <p:nvSpPr>
            <p:cNvPr id="164" name="Google Shape;164;p11"/>
            <p:cNvSpPr/>
            <p:nvPr/>
          </p:nvSpPr>
          <p:spPr>
            <a:xfrm>
              <a:off x="261756" y="3797117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extrusionOk="0">
                  <a:moveTo>
                    <a:pt x="5293" y="1"/>
                  </a:moveTo>
                  <a:lnTo>
                    <a:pt x="5035" y="24"/>
                  </a:lnTo>
                  <a:lnTo>
                    <a:pt x="4776" y="71"/>
                  </a:lnTo>
                  <a:lnTo>
                    <a:pt x="4541" y="165"/>
                  </a:lnTo>
                  <a:lnTo>
                    <a:pt x="4305" y="259"/>
                  </a:lnTo>
                  <a:lnTo>
                    <a:pt x="4117" y="401"/>
                  </a:lnTo>
                  <a:lnTo>
                    <a:pt x="3929" y="565"/>
                  </a:lnTo>
                  <a:lnTo>
                    <a:pt x="3764" y="753"/>
                  </a:lnTo>
                  <a:lnTo>
                    <a:pt x="3623" y="965"/>
                  </a:lnTo>
                  <a:lnTo>
                    <a:pt x="3388" y="800"/>
                  </a:lnTo>
                  <a:lnTo>
                    <a:pt x="3129" y="683"/>
                  </a:lnTo>
                  <a:lnTo>
                    <a:pt x="2870" y="612"/>
                  </a:lnTo>
                  <a:lnTo>
                    <a:pt x="2565" y="589"/>
                  </a:lnTo>
                  <a:lnTo>
                    <a:pt x="2400" y="589"/>
                  </a:lnTo>
                  <a:lnTo>
                    <a:pt x="2235" y="612"/>
                  </a:lnTo>
                  <a:lnTo>
                    <a:pt x="2071" y="659"/>
                  </a:lnTo>
                  <a:lnTo>
                    <a:pt x="1906" y="730"/>
                  </a:lnTo>
                  <a:lnTo>
                    <a:pt x="1765" y="800"/>
                  </a:lnTo>
                  <a:lnTo>
                    <a:pt x="1624" y="871"/>
                  </a:lnTo>
                  <a:lnTo>
                    <a:pt x="1506" y="965"/>
                  </a:lnTo>
                  <a:lnTo>
                    <a:pt x="1388" y="1083"/>
                  </a:lnTo>
                  <a:lnTo>
                    <a:pt x="1271" y="1200"/>
                  </a:lnTo>
                  <a:lnTo>
                    <a:pt x="1177" y="1318"/>
                  </a:lnTo>
                  <a:lnTo>
                    <a:pt x="1106" y="1459"/>
                  </a:lnTo>
                  <a:lnTo>
                    <a:pt x="1035" y="1624"/>
                  </a:lnTo>
                  <a:lnTo>
                    <a:pt x="965" y="1765"/>
                  </a:lnTo>
                  <a:lnTo>
                    <a:pt x="918" y="1930"/>
                  </a:lnTo>
                  <a:lnTo>
                    <a:pt x="894" y="2094"/>
                  </a:lnTo>
                  <a:lnTo>
                    <a:pt x="894" y="2259"/>
                  </a:lnTo>
                  <a:lnTo>
                    <a:pt x="918" y="2518"/>
                  </a:lnTo>
                  <a:lnTo>
                    <a:pt x="965" y="2776"/>
                  </a:lnTo>
                  <a:lnTo>
                    <a:pt x="730" y="2776"/>
                  </a:lnTo>
                  <a:lnTo>
                    <a:pt x="588" y="2800"/>
                  </a:lnTo>
                  <a:lnTo>
                    <a:pt x="447" y="2824"/>
                  </a:lnTo>
                  <a:lnTo>
                    <a:pt x="330" y="2894"/>
                  </a:lnTo>
                  <a:lnTo>
                    <a:pt x="212" y="2988"/>
                  </a:lnTo>
                  <a:lnTo>
                    <a:pt x="118" y="3106"/>
                  </a:lnTo>
                  <a:lnTo>
                    <a:pt x="47" y="3223"/>
                  </a:lnTo>
                  <a:lnTo>
                    <a:pt x="0" y="3365"/>
                  </a:lnTo>
                  <a:lnTo>
                    <a:pt x="0" y="3529"/>
                  </a:lnTo>
                  <a:lnTo>
                    <a:pt x="0" y="3670"/>
                  </a:lnTo>
                  <a:lnTo>
                    <a:pt x="47" y="3812"/>
                  </a:lnTo>
                  <a:lnTo>
                    <a:pt x="118" y="3929"/>
                  </a:lnTo>
                  <a:lnTo>
                    <a:pt x="212" y="4047"/>
                  </a:lnTo>
                  <a:lnTo>
                    <a:pt x="330" y="4141"/>
                  </a:lnTo>
                  <a:lnTo>
                    <a:pt x="447" y="4211"/>
                  </a:lnTo>
                  <a:lnTo>
                    <a:pt x="588" y="4235"/>
                  </a:lnTo>
                  <a:lnTo>
                    <a:pt x="730" y="4259"/>
                  </a:lnTo>
                  <a:lnTo>
                    <a:pt x="7316" y="4259"/>
                  </a:lnTo>
                  <a:lnTo>
                    <a:pt x="7481" y="4235"/>
                  </a:lnTo>
                  <a:lnTo>
                    <a:pt x="7622" y="4211"/>
                  </a:lnTo>
                  <a:lnTo>
                    <a:pt x="7740" y="4141"/>
                  </a:lnTo>
                  <a:lnTo>
                    <a:pt x="7858" y="4047"/>
                  </a:lnTo>
                  <a:lnTo>
                    <a:pt x="7928" y="3929"/>
                  </a:lnTo>
                  <a:lnTo>
                    <a:pt x="7999" y="3812"/>
                  </a:lnTo>
                  <a:lnTo>
                    <a:pt x="8046" y="3670"/>
                  </a:lnTo>
                  <a:lnTo>
                    <a:pt x="8069" y="3529"/>
                  </a:lnTo>
                  <a:lnTo>
                    <a:pt x="8046" y="3365"/>
                  </a:lnTo>
                  <a:lnTo>
                    <a:pt x="7999" y="3223"/>
                  </a:lnTo>
                  <a:lnTo>
                    <a:pt x="7928" y="3106"/>
                  </a:lnTo>
                  <a:lnTo>
                    <a:pt x="7858" y="2988"/>
                  </a:lnTo>
                  <a:lnTo>
                    <a:pt x="7740" y="2894"/>
                  </a:lnTo>
                  <a:lnTo>
                    <a:pt x="7622" y="2824"/>
                  </a:lnTo>
                  <a:lnTo>
                    <a:pt x="7481" y="2800"/>
                  </a:lnTo>
                  <a:lnTo>
                    <a:pt x="7316" y="2776"/>
                  </a:lnTo>
                  <a:lnTo>
                    <a:pt x="7058" y="2776"/>
                  </a:lnTo>
                  <a:lnTo>
                    <a:pt x="7128" y="2588"/>
                  </a:lnTo>
                  <a:lnTo>
                    <a:pt x="7199" y="2377"/>
                  </a:lnTo>
                  <a:lnTo>
                    <a:pt x="7222" y="2165"/>
                  </a:lnTo>
                  <a:lnTo>
                    <a:pt x="7246" y="1953"/>
                  </a:lnTo>
                  <a:lnTo>
                    <a:pt x="7222" y="1741"/>
                  </a:lnTo>
                  <a:lnTo>
                    <a:pt x="7199" y="1553"/>
                  </a:lnTo>
                  <a:lnTo>
                    <a:pt x="7152" y="1365"/>
                  </a:lnTo>
                  <a:lnTo>
                    <a:pt x="7081" y="1200"/>
                  </a:lnTo>
                  <a:lnTo>
                    <a:pt x="7011" y="1012"/>
                  </a:lnTo>
                  <a:lnTo>
                    <a:pt x="6917" y="871"/>
                  </a:lnTo>
                  <a:lnTo>
                    <a:pt x="6799" y="706"/>
                  </a:lnTo>
                  <a:lnTo>
                    <a:pt x="6658" y="565"/>
                  </a:lnTo>
                  <a:lnTo>
                    <a:pt x="6540" y="448"/>
                  </a:lnTo>
                  <a:lnTo>
                    <a:pt x="6375" y="330"/>
                  </a:lnTo>
                  <a:lnTo>
                    <a:pt x="6211" y="236"/>
                  </a:lnTo>
                  <a:lnTo>
                    <a:pt x="6046" y="165"/>
                  </a:lnTo>
                  <a:lnTo>
                    <a:pt x="5858" y="95"/>
                  </a:lnTo>
                  <a:lnTo>
                    <a:pt x="5693" y="48"/>
                  </a:lnTo>
                  <a:lnTo>
                    <a:pt x="5482" y="24"/>
                  </a:lnTo>
                  <a:lnTo>
                    <a:pt x="529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11"/>
            <p:cNvSpPr/>
            <p:nvPr/>
          </p:nvSpPr>
          <p:spPr>
            <a:xfrm>
              <a:off x="261756" y="3901855"/>
              <a:ext cx="274259" cy="40000"/>
            </a:xfrm>
            <a:custGeom>
              <a:avLst/>
              <a:gdLst/>
              <a:ahLst/>
              <a:cxnLst/>
              <a:rect l="l" t="t" r="r" b="b"/>
              <a:pathLst>
                <a:path w="8070" h="1177" extrusionOk="0">
                  <a:moveTo>
                    <a:pt x="142" y="0"/>
                  </a:moveTo>
                  <a:lnTo>
                    <a:pt x="71" y="94"/>
                  </a:lnTo>
                  <a:lnTo>
                    <a:pt x="24" y="212"/>
                  </a:lnTo>
                  <a:lnTo>
                    <a:pt x="0" y="306"/>
                  </a:lnTo>
                  <a:lnTo>
                    <a:pt x="0" y="447"/>
                  </a:lnTo>
                  <a:lnTo>
                    <a:pt x="0" y="588"/>
                  </a:lnTo>
                  <a:lnTo>
                    <a:pt x="47" y="730"/>
                  </a:lnTo>
                  <a:lnTo>
                    <a:pt x="118" y="847"/>
                  </a:lnTo>
                  <a:lnTo>
                    <a:pt x="212" y="965"/>
                  </a:lnTo>
                  <a:lnTo>
                    <a:pt x="330" y="1059"/>
                  </a:lnTo>
                  <a:lnTo>
                    <a:pt x="447" y="1129"/>
                  </a:lnTo>
                  <a:lnTo>
                    <a:pt x="588" y="1153"/>
                  </a:lnTo>
                  <a:lnTo>
                    <a:pt x="730" y="1177"/>
                  </a:lnTo>
                  <a:lnTo>
                    <a:pt x="7316" y="1177"/>
                  </a:lnTo>
                  <a:lnTo>
                    <a:pt x="7481" y="1153"/>
                  </a:lnTo>
                  <a:lnTo>
                    <a:pt x="7622" y="1129"/>
                  </a:lnTo>
                  <a:lnTo>
                    <a:pt x="7740" y="1059"/>
                  </a:lnTo>
                  <a:lnTo>
                    <a:pt x="7858" y="965"/>
                  </a:lnTo>
                  <a:lnTo>
                    <a:pt x="7928" y="847"/>
                  </a:lnTo>
                  <a:lnTo>
                    <a:pt x="7999" y="730"/>
                  </a:lnTo>
                  <a:lnTo>
                    <a:pt x="8046" y="588"/>
                  </a:lnTo>
                  <a:lnTo>
                    <a:pt x="8069" y="447"/>
                  </a:lnTo>
                  <a:lnTo>
                    <a:pt x="8046" y="306"/>
                  </a:lnTo>
                  <a:lnTo>
                    <a:pt x="8022" y="212"/>
                  </a:lnTo>
                  <a:lnTo>
                    <a:pt x="7975" y="94"/>
                  </a:lnTo>
                  <a:lnTo>
                    <a:pt x="7928" y="0"/>
                  </a:lnTo>
                  <a:lnTo>
                    <a:pt x="7810" y="118"/>
                  </a:lnTo>
                  <a:lnTo>
                    <a:pt x="7669" y="212"/>
                  </a:lnTo>
                  <a:lnTo>
                    <a:pt x="7505" y="283"/>
                  </a:lnTo>
                  <a:lnTo>
                    <a:pt x="7316" y="306"/>
                  </a:lnTo>
                  <a:lnTo>
                    <a:pt x="730" y="306"/>
                  </a:lnTo>
                  <a:lnTo>
                    <a:pt x="565" y="283"/>
                  </a:lnTo>
                  <a:lnTo>
                    <a:pt x="400" y="212"/>
                  </a:lnTo>
                  <a:lnTo>
                    <a:pt x="259" y="118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11"/>
            <p:cNvSpPr/>
            <p:nvPr/>
          </p:nvSpPr>
          <p:spPr>
            <a:xfrm>
              <a:off x="235385" y="3771527"/>
              <a:ext cx="326188" cy="195924"/>
            </a:xfrm>
            <a:custGeom>
              <a:avLst/>
              <a:gdLst/>
              <a:ahLst/>
              <a:cxnLst/>
              <a:rect l="l" t="t" r="r" b="b"/>
              <a:pathLst>
                <a:path w="9598" h="5765" extrusionOk="0">
                  <a:moveTo>
                    <a:pt x="6069" y="754"/>
                  </a:moveTo>
                  <a:lnTo>
                    <a:pt x="6258" y="777"/>
                  </a:lnTo>
                  <a:lnTo>
                    <a:pt x="6469" y="801"/>
                  </a:lnTo>
                  <a:lnTo>
                    <a:pt x="6634" y="848"/>
                  </a:lnTo>
                  <a:lnTo>
                    <a:pt x="6822" y="918"/>
                  </a:lnTo>
                  <a:lnTo>
                    <a:pt x="6987" y="989"/>
                  </a:lnTo>
                  <a:lnTo>
                    <a:pt x="7151" y="1083"/>
                  </a:lnTo>
                  <a:lnTo>
                    <a:pt x="7316" y="1201"/>
                  </a:lnTo>
                  <a:lnTo>
                    <a:pt x="7434" y="1318"/>
                  </a:lnTo>
                  <a:lnTo>
                    <a:pt x="7575" y="1459"/>
                  </a:lnTo>
                  <a:lnTo>
                    <a:pt x="7693" y="1624"/>
                  </a:lnTo>
                  <a:lnTo>
                    <a:pt x="7787" y="1765"/>
                  </a:lnTo>
                  <a:lnTo>
                    <a:pt x="7857" y="1953"/>
                  </a:lnTo>
                  <a:lnTo>
                    <a:pt x="7928" y="2118"/>
                  </a:lnTo>
                  <a:lnTo>
                    <a:pt x="7975" y="2306"/>
                  </a:lnTo>
                  <a:lnTo>
                    <a:pt x="7998" y="2494"/>
                  </a:lnTo>
                  <a:lnTo>
                    <a:pt x="8022" y="2706"/>
                  </a:lnTo>
                  <a:lnTo>
                    <a:pt x="7998" y="2918"/>
                  </a:lnTo>
                  <a:lnTo>
                    <a:pt x="7975" y="3130"/>
                  </a:lnTo>
                  <a:lnTo>
                    <a:pt x="7904" y="3341"/>
                  </a:lnTo>
                  <a:lnTo>
                    <a:pt x="7834" y="3529"/>
                  </a:lnTo>
                  <a:lnTo>
                    <a:pt x="8092" y="3529"/>
                  </a:lnTo>
                  <a:lnTo>
                    <a:pt x="8257" y="3553"/>
                  </a:lnTo>
                  <a:lnTo>
                    <a:pt x="8398" y="3577"/>
                  </a:lnTo>
                  <a:lnTo>
                    <a:pt x="8516" y="3647"/>
                  </a:lnTo>
                  <a:lnTo>
                    <a:pt x="8634" y="3741"/>
                  </a:lnTo>
                  <a:lnTo>
                    <a:pt x="8704" y="3859"/>
                  </a:lnTo>
                  <a:lnTo>
                    <a:pt x="8775" y="3976"/>
                  </a:lnTo>
                  <a:lnTo>
                    <a:pt x="8822" y="4118"/>
                  </a:lnTo>
                  <a:lnTo>
                    <a:pt x="8845" y="4282"/>
                  </a:lnTo>
                  <a:lnTo>
                    <a:pt x="8822" y="4423"/>
                  </a:lnTo>
                  <a:lnTo>
                    <a:pt x="8775" y="4565"/>
                  </a:lnTo>
                  <a:lnTo>
                    <a:pt x="8704" y="4682"/>
                  </a:lnTo>
                  <a:lnTo>
                    <a:pt x="8634" y="4800"/>
                  </a:lnTo>
                  <a:lnTo>
                    <a:pt x="8516" y="4894"/>
                  </a:lnTo>
                  <a:lnTo>
                    <a:pt x="8398" y="4964"/>
                  </a:lnTo>
                  <a:lnTo>
                    <a:pt x="8257" y="4988"/>
                  </a:lnTo>
                  <a:lnTo>
                    <a:pt x="8092" y="5012"/>
                  </a:lnTo>
                  <a:lnTo>
                    <a:pt x="1506" y="5012"/>
                  </a:lnTo>
                  <a:lnTo>
                    <a:pt x="1364" y="4988"/>
                  </a:lnTo>
                  <a:lnTo>
                    <a:pt x="1223" y="4964"/>
                  </a:lnTo>
                  <a:lnTo>
                    <a:pt x="1106" y="4894"/>
                  </a:lnTo>
                  <a:lnTo>
                    <a:pt x="988" y="4800"/>
                  </a:lnTo>
                  <a:lnTo>
                    <a:pt x="894" y="4682"/>
                  </a:lnTo>
                  <a:lnTo>
                    <a:pt x="823" y="4565"/>
                  </a:lnTo>
                  <a:lnTo>
                    <a:pt x="776" y="4423"/>
                  </a:lnTo>
                  <a:lnTo>
                    <a:pt x="776" y="4282"/>
                  </a:lnTo>
                  <a:lnTo>
                    <a:pt x="776" y="4118"/>
                  </a:lnTo>
                  <a:lnTo>
                    <a:pt x="823" y="3976"/>
                  </a:lnTo>
                  <a:lnTo>
                    <a:pt x="894" y="3859"/>
                  </a:lnTo>
                  <a:lnTo>
                    <a:pt x="988" y="3741"/>
                  </a:lnTo>
                  <a:lnTo>
                    <a:pt x="1106" y="3647"/>
                  </a:lnTo>
                  <a:lnTo>
                    <a:pt x="1223" y="3577"/>
                  </a:lnTo>
                  <a:lnTo>
                    <a:pt x="1364" y="3553"/>
                  </a:lnTo>
                  <a:lnTo>
                    <a:pt x="1506" y="3529"/>
                  </a:lnTo>
                  <a:lnTo>
                    <a:pt x="1741" y="3529"/>
                  </a:lnTo>
                  <a:lnTo>
                    <a:pt x="1694" y="3271"/>
                  </a:lnTo>
                  <a:lnTo>
                    <a:pt x="1670" y="3012"/>
                  </a:lnTo>
                  <a:lnTo>
                    <a:pt x="1670" y="2847"/>
                  </a:lnTo>
                  <a:lnTo>
                    <a:pt x="1694" y="2683"/>
                  </a:lnTo>
                  <a:lnTo>
                    <a:pt x="1741" y="2518"/>
                  </a:lnTo>
                  <a:lnTo>
                    <a:pt x="1811" y="2377"/>
                  </a:lnTo>
                  <a:lnTo>
                    <a:pt x="1882" y="2212"/>
                  </a:lnTo>
                  <a:lnTo>
                    <a:pt x="1953" y="2071"/>
                  </a:lnTo>
                  <a:lnTo>
                    <a:pt x="2047" y="1953"/>
                  </a:lnTo>
                  <a:lnTo>
                    <a:pt x="2164" y="1836"/>
                  </a:lnTo>
                  <a:lnTo>
                    <a:pt x="2282" y="1718"/>
                  </a:lnTo>
                  <a:lnTo>
                    <a:pt x="2400" y="1624"/>
                  </a:lnTo>
                  <a:lnTo>
                    <a:pt x="2541" y="1553"/>
                  </a:lnTo>
                  <a:lnTo>
                    <a:pt x="2682" y="1483"/>
                  </a:lnTo>
                  <a:lnTo>
                    <a:pt x="2847" y="1412"/>
                  </a:lnTo>
                  <a:lnTo>
                    <a:pt x="3011" y="1365"/>
                  </a:lnTo>
                  <a:lnTo>
                    <a:pt x="3176" y="1342"/>
                  </a:lnTo>
                  <a:lnTo>
                    <a:pt x="3341" y="1342"/>
                  </a:lnTo>
                  <a:lnTo>
                    <a:pt x="3646" y="1365"/>
                  </a:lnTo>
                  <a:lnTo>
                    <a:pt x="3905" y="1436"/>
                  </a:lnTo>
                  <a:lnTo>
                    <a:pt x="4164" y="1553"/>
                  </a:lnTo>
                  <a:lnTo>
                    <a:pt x="4399" y="1718"/>
                  </a:lnTo>
                  <a:lnTo>
                    <a:pt x="4540" y="1506"/>
                  </a:lnTo>
                  <a:lnTo>
                    <a:pt x="4705" y="1318"/>
                  </a:lnTo>
                  <a:lnTo>
                    <a:pt x="4893" y="1154"/>
                  </a:lnTo>
                  <a:lnTo>
                    <a:pt x="5081" y="1012"/>
                  </a:lnTo>
                  <a:lnTo>
                    <a:pt x="5317" y="918"/>
                  </a:lnTo>
                  <a:lnTo>
                    <a:pt x="5552" y="824"/>
                  </a:lnTo>
                  <a:lnTo>
                    <a:pt x="5811" y="777"/>
                  </a:lnTo>
                  <a:lnTo>
                    <a:pt x="6069" y="754"/>
                  </a:lnTo>
                  <a:close/>
                  <a:moveTo>
                    <a:pt x="5811" y="1"/>
                  </a:moveTo>
                  <a:lnTo>
                    <a:pt x="5552" y="48"/>
                  </a:lnTo>
                  <a:lnTo>
                    <a:pt x="5293" y="95"/>
                  </a:lnTo>
                  <a:lnTo>
                    <a:pt x="5058" y="189"/>
                  </a:lnTo>
                  <a:lnTo>
                    <a:pt x="4823" y="307"/>
                  </a:lnTo>
                  <a:lnTo>
                    <a:pt x="4611" y="424"/>
                  </a:lnTo>
                  <a:lnTo>
                    <a:pt x="4399" y="565"/>
                  </a:lnTo>
                  <a:lnTo>
                    <a:pt x="4211" y="730"/>
                  </a:lnTo>
                  <a:lnTo>
                    <a:pt x="3999" y="660"/>
                  </a:lnTo>
                  <a:lnTo>
                    <a:pt x="3788" y="612"/>
                  </a:lnTo>
                  <a:lnTo>
                    <a:pt x="3576" y="589"/>
                  </a:lnTo>
                  <a:lnTo>
                    <a:pt x="3105" y="589"/>
                  </a:lnTo>
                  <a:lnTo>
                    <a:pt x="2870" y="636"/>
                  </a:lnTo>
                  <a:lnTo>
                    <a:pt x="2635" y="683"/>
                  </a:lnTo>
                  <a:lnTo>
                    <a:pt x="2423" y="754"/>
                  </a:lnTo>
                  <a:lnTo>
                    <a:pt x="2211" y="848"/>
                  </a:lnTo>
                  <a:lnTo>
                    <a:pt x="2023" y="965"/>
                  </a:lnTo>
                  <a:lnTo>
                    <a:pt x="1835" y="1106"/>
                  </a:lnTo>
                  <a:lnTo>
                    <a:pt x="1670" y="1248"/>
                  </a:lnTo>
                  <a:lnTo>
                    <a:pt x="1506" y="1412"/>
                  </a:lnTo>
                  <a:lnTo>
                    <a:pt x="1364" y="1600"/>
                  </a:lnTo>
                  <a:lnTo>
                    <a:pt x="1247" y="1789"/>
                  </a:lnTo>
                  <a:lnTo>
                    <a:pt x="1129" y="2000"/>
                  </a:lnTo>
                  <a:lnTo>
                    <a:pt x="1059" y="2212"/>
                  </a:lnTo>
                  <a:lnTo>
                    <a:pt x="988" y="2424"/>
                  </a:lnTo>
                  <a:lnTo>
                    <a:pt x="941" y="2659"/>
                  </a:lnTo>
                  <a:lnTo>
                    <a:pt x="918" y="2894"/>
                  </a:lnTo>
                  <a:lnTo>
                    <a:pt x="729" y="2988"/>
                  </a:lnTo>
                  <a:lnTo>
                    <a:pt x="541" y="3130"/>
                  </a:lnTo>
                  <a:lnTo>
                    <a:pt x="400" y="3271"/>
                  </a:lnTo>
                  <a:lnTo>
                    <a:pt x="259" y="3435"/>
                  </a:lnTo>
                  <a:lnTo>
                    <a:pt x="165" y="3624"/>
                  </a:lnTo>
                  <a:lnTo>
                    <a:pt x="71" y="3835"/>
                  </a:lnTo>
                  <a:lnTo>
                    <a:pt x="24" y="4047"/>
                  </a:lnTo>
                  <a:lnTo>
                    <a:pt x="0" y="4282"/>
                  </a:lnTo>
                  <a:lnTo>
                    <a:pt x="24" y="4423"/>
                  </a:lnTo>
                  <a:lnTo>
                    <a:pt x="47" y="4565"/>
                  </a:lnTo>
                  <a:lnTo>
                    <a:pt x="71" y="4729"/>
                  </a:lnTo>
                  <a:lnTo>
                    <a:pt x="118" y="4847"/>
                  </a:lnTo>
                  <a:lnTo>
                    <a:pt x="188" y="4988"/>
                  </a:lnTo>
                  <a:lnTo>
                    <a:pt x="259" y="5106"/>
                  </a:lnTo>
                  <a:lnTo>
                    <a:pt x="447" y="5341"/>
                  </a:lnTo>
                  <a:lnTo>
                    <a:pt x="682" y="5529"/>
                  </a:lnTo>
                  <a:lnTo>
                    <a:pt x="800" y="5600"/>
                  </a:lnTo>
                  <a:lnTo>
                    <a:pt x="918" y="5647"/>
                  </a:lnTo>
                  <a:lnTo>
                    <a:pt x="1059" y="5717"/>
                  </a:lnTo>
                  <a:lnTo>
                    <a:pt x="1200" y="5741"/>
                  </a:lnTo>
                  <a:lnTo>
                    <a:pt x="1364" y="5764"/>
                  </a:lnTo>
                  <a:lnTo>
                    <a:pt x="8257" y="5764"/>
                  </a:lnTo>
                  <a:lnTo>
                    <a:pt x="8398" y="5741"/>
                  </a:lnTo>
                  <a:lnTo>
                    <a:pt x="8539" y="5717"/>
                  </a:lnTo>
                  <a:lnTo>
                    <a:pt x="8681" y="5647"/>
                  </a:lnTo>
                  <a:lnTo>
                    <a:pt x="8822" y="5600"/>
                  </a:lnTo>
                  <a:lnTo>
                    <a:pt x="8939" y="5529"/>
                  </a:lnTo>
                  <a:lnTo>
                    <a:pt x="9151" y="5341"/>
                  </a:lnTo>
                  <a:lnTo>
                    <a:pt x="9339" y="5106"/>
                  </a:lnTo>
                  <a:lnTo>
                    <a:pt x="9410" y="4988"/>
                  </a:lnTo>
                  <a:lnTo>
                    <a:pt x="9480" y="4847"/>
                  </a:lnTo>
                  <a:lnTo>
                    <a:pt x="9527" y="4729"/>
                  </a:lnTo>
                  <a:lnTo>
                    <a:pt x="9574" y="4565"/>
                  </a:lnTo>
                  <a:lnTo>
                    <a:pt x="9598" y="4423"/>
                  </a:lnTo>
                  <a:lnTo>
                    <a:pt x="9598" y="4282"/>
                  </a:lnTo>
                  <a:lnTo>
                    <a:pt x="9598" y="4047"/>
                  </a:lnTo>
                  <a:lnTo>
                    <a:pt x="9551" y="3835"/>
                  </a:lnTo>
                  <a:lnTo>
                    <a:pt x="9480" y="3647"/>
                  </a:lnTo>
                  <a:lnTo>
                    <a:pt x="9363" y="3459"/>
                  </a:lnTo>
                  <a:lnTo>
                    <a:pt x="9245" y="3294"/>
                  </a:lnTo>
                  <a:lnTo>
                    <a:pt x="9104" y="3153"/>
                  </a:lnTo>
                  <a:lnTo>
                    <a:pt x="8939" y="3035"/>
                  </a:lnTo>
                  <a:lnTo>
                    <a:pt x="8775" y="2918"/>
                  </a:lnTo>
                  <a:lnTo>
                    <a:pt x="8775" y="2706"/>
                  </a:lnTo>
                  <a:lnTo>
                    <a:pt x="8751" y="2424"/>
                  </a:lnTo>
                  <a:lnTo>
                    <a:pt x="8728" y="2165"/>
                  </a:lnTo>
                  <a:lnTo>
                    <a:pt x="8657" y="1906"/>
                  </a:lnTo>
                  <a:lnTo>
                    <a:pt x="8563" y="1648"/>
                  </a:lnTo>
                  <a:lnTo>
                    <a:pt x="8445" y="1412"/>
                  </a:lnTo>
                  <a:lnTo>
                    <a:pt x="8304" y="1201"/>
                  </a:lnTo>
                  <a:lnTo>
                    <a:pt x="8163" y="989"/>
                  </a:lnTo>
                  <a:lnTo>
                    <a:pt x="7975" y="777"/>
                  </a:lnTo>
                  <a:lnTo>
                    <a:pt x="7787" y="612"/>
                  </a:lnTo>
                  <a:lnTo>
                    <a:pt x="7575" y="448"/>
                  </a:lnTo>
                  <a:lnTo>
                    <a:pt x="7363" y="330"/>
                  </a:lnTo>
                  <a:lnTo>
                    <a:pt x="7128" y="213"/>
                  </a:lnTo>
                  <a:lnTo>
                    <a:pt x="6869" y="118"/>
                  </a:lnTo>
                  <a:lnTo>
                    <a:pt x="6610" y="48"/>
                  </a:lnTo>
                  <a:lnTo>
                    <a:pt x="6352" y="1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11"/>
            <p:cNvSpPr/>
            <p:nvPr/>
          </p:nvSpPr>
          <p:spPr>
            <a:xfrm>
              <a:off x="261756" y="3797117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fill="none" extrusionOk="0">
                  <a:moveTo>
                    <a:pt x="5293" y="1"/>
                  </a:moveTo>
                  <a:lnTo>
                    <a:pt x="5293" y="1"/>
                  </a:lnTo>
                  <a:lnTo>
                    <a:pt x="5482" y="24"/>
                  </a:lnTo>
                  <a:lnTo>
                    <a:pt x="5693" y="48"/>
                  </a:lnTo>
                  <a:lnTo>
                    <a:pt x="5858" y="95"/>
                  </a:lnTo>
                  <a:lnTo>
                    <a:pt x="6046" y="165"/>
                  </a:lnTo>
                  <a:lnTo>
                    <a:pt x="6211" y="236"/>
                  </a:lnTo>
                  <a:lnTo>
                    <a:pt x="6375" y="330"/>
                  </a:lnTo>
                  <a:lnTo>
                    <a:pt x="6540" y="448"/>
                  </a:lnTo>
                  <a:lnTo>
                    <a:pt x="6658" y="565"/>
                  </a:lnTo>
                  <a:lnTo>
                    <a:pt x="6799" y="706"/>
                  </a:lnTo>
                  <a:lnTo>
                    <a:pt x="6917" y="871"/>
                  </a:lnTo>
                  <a:lnTo>
                    <a:pt x="7011" y="1012"/>
                  </a:lnTo>
                  <a:lnTo>
                    <a:pt x="7081" y="1200"/>
                  </a:lnTo>
                  <a:lnTo>
                    <a:pt x="7152" y="1365"/>
                  </a:lnTo>
                  <a:lnTo>
                    <a:pt x="7199" y="1553"/>
                  </a:lnTo>
                  <a:lnTo>
                    <a:pt x="7222" y="1741"/>
                  </a:lnTo>
                  <a:lnTo>
                    <a:pt x="7246" y="1953"/>
                  </a:lnTo>
                  <a:lnTo>
                    <a:pt x="7246" y="1953"/>
                  </a:lnTo>
                  <a:lnTo>
                    <a:pt x="7222" y="2165"/>
                  </a:lnTo>
                  <a:lnTo>
                    <a:pt x="7199" y="2377"/>
                  </a:lnTo>
                  <a:lnTo>
                    <a:pt x="7128" y="2588"/>
                  </a:lnTo>
                  <a:lnTo>
                    <a:pt x="7058" y="2776"/>
                  </a:lnTo>
                  <a:lnTo>
                    <a:pt x="7316" y="2776"/>
                  </a:lnTo>
                  <a:lnTo>
                    <a:pt x="7316" y="2776"/>
                  </a:lnTo>
                  <a:lnTo>
                    <a:pt x="7481" y="2800"/>
                  </a:lnTo>
                  <a:lnTo>
                    <a:pt x="7622" y="2824"/>
                  </a:lnTo>
                  <a:lnTo>
                    <a:pt x="7740" y="2894"/>
                  </a:lnTo>
                  <a:lnTo>
                    <a:pt x="7858" y="2988"/>
                  </a:lnTo>
                  <a:lnTo>
                    <a:pt x="7928" y="3106"/>
                  </a:lnTo>
                  <a:lnTo>
                    <a:pt x="7999" y="3223"/>
                  </a:lnTo>
                  <a:lnTo>
                    <a:pt x="8046" y="3365"/>
                  </a:lnTo>
                  <a:lnTo>
                    <a:pt x="8069" y="3529"/>
                  </a:lnTo>
                  <a:lnTo>
                    <a:pt x="8069" y="3529"/>
                  </a:lnTo>
                  <a:lnTo>
                    <a:pt x="8046" y="3670"/>
                  </a:lnTo>
                  <a:lnTo>
                    <a:pt x="7999" y="3812"/>
                  </a:lnTo>
                  <a:lnTo>
                    <a:pt x="7928" y="3929"/>
                  </a:lnTo>
                  <a:lnTo>
                    <a:pt x="7858" y="4047"/>
                  </a:lnTo>
                  <a:lnTo>
                    <a:pt x="7740" y="4141"/>
                  </a:lnTo>
                  <a:lnTo>
                    <a:pt x="7622" y="4211"/>
                  </a:lnTo>
                  <a:lnTo>
                    <a:pt x="7481" y="4235"/>
                  </a:lnTo>
                  <a:lnTo>
                    <a:pt x="7316" y="4259"/>
                  </a:lnTo>
                  <a:lnTo>
                    <a:pt x="730" y="4259"/>
                  </a:lnTo>
                  <a:lnTo>
                    <a:pt x="730" y="4259"/>
                  </a:lnTo>
                  <a:lnTo>
                    <a:pt x="588" y="4235"/>
                  </a:lnTo>
                  <a:lnTo>
                    <a:pt x="447" y="4211"/>
                  </a:lnTo>
                  <a:lnTo>
                    <a:pt x="330" y="4141"/>
                  </a:lnTo>
                  <a:lnTo>
                    <a:pt x="212" y="4047"/>
                  </a:lnTo>
                  <a:lnTo>
                    <a:pt x="118" y="3929"/>
                  </a:lnTo>
                  <a:lnTo>
                    <a:pt x="47" y="3812"/>
                  </a:lnTo>
                  <a:lnTo>
                    <a:pt x="0" y="3670"/>
                  </a:lnTo>
                  <a:lnTo>
                    <a:pt x="0" y="3529"/>
                  </a:lnTo>
                  <a:lnTo>
                    <a:pt x="0" y="3529"/>
                  </a:lnTo>
                  <a:lnTo>
                    <a:pt x="0" y="3365"/>
                  </a:lnTo>
                  <a:lnTo>
                    <a:pt x="47" y="3223"/>
                  </a:lnTo>
                  <a:lnTo>
                    <a:pt x="118" y="3106"/>
                  </a:lnTo>
                  <a:lnTo>
                    <a:pt x="212" y="2988"/>
                  </a:lnTo>
                  <a:lnTo>
                    <a:pt x="330" y="2894"/>
                  </a:lnTo>
                  <a:lnTo>
                    <a:pt x="447" y="2824"/>
                  </a:lnTo>
                  <a:lnTo>
                    <a:pt x="588" y="2800"/>
                  </a:lnTo>
                  <a:lnTo>
                    <a:pt x="730" y="2776"/>
                  </a:lnTo>
                  <a:lnTo>
                    <a:pt x="965" y="2776"/>
                  </a:lnTo>
                  <a:lnTo>
                    <a:pt x="965" y="2776"/>
                  </a:lnTo>
                  <a:lnTo>
                    <a:pt x="918" y="2518"/>
                  </a:lnTo>
                  <a:lnTo>
                    <a:pt x="894" y="2259"/>
                  </a:lnTo>
                  <a:lnTo>
                    <a:pt x="894" y="2259"/>
                  </a:lnTo>
                  <a:lnTo>
                    <a:pt x="894" y="2094"/>
                  </a:lnTo>
                  <a:lnTo>
                    <a:pt x="918" y="1930"/>
                  </a:lnTo>
                  <a:lnTo>
                    <a:pt x="965" y="1765"/>
                  </a:lnTo>
                  <a:lnTo>
                    <a:pt x="1035" y="1624"/>
                  </a:lnTo>
                  <a:lnTo>
                    <a:pt x="1106" y="1459"/>
                  </a:lnTo>
                  <a:lnTo>
                    <a:pt x="1177" y="1318"/>
                  </a:lnTo>
                  <a:lnTo>
                    <a:pt x="1271" y="1200"/>
                  </a:lnTo>
                  <a:lnTo>
                    <a:pt x="1388" y="1083"/>
                  </a:lnTo>
                  <a:lnTo>
                    <a:pt x="1506" y="965"/>
                  </a:lnTo>
                  <a:lnTo>
                    <a:pt x="1624" y="871"/>
                  </a:lnTo>
                  <a:lnTo>
                    <a:pt x="1765" y="800"/>
                  </a:lnTo>
                  <a:lnTo>
                    <a:pt x="1906" y="730"/>
                  </a:lnTo>
                  <a:lnTo>
                    <a:pt x="2071" y="659"/>
                  </a:lnTo>
                  <a:lnTo>
                    <a:pt x="2235" y="612"/>
                  </a:lnTo>
                  <a:lnTo>
                    <a:pt x="2400" y="589"/>
                  </a:lnTo>
                  <a:lnTo>
                    <a:pt x="2565" y="589"/>
                  </a:lnTo>
                  <a:lnTo>
                    <a:pt x="2565" y="589"/>
                  </a:lnTo>
                  <a:lnTo>
                    <a:pt x="2870" y="612"/>
                  </a:lnTo>
                  <a:lnTo>
                    <a:pt x="3129" y="683"/>
                  </a:lnTo>
                  <a:lnTo>
                    <a:pt x="3388" y="800"/>
                  </a:lnTo>
                  <a:lnTo>
                    <a:pt x="3623" y="965"/>
                  </a:lnTo>
                  <a:lnTo>
                    <a:pt x="3623" y="965"/>
                  </a:lnTo>
                  <a:lnTo>
                    <a:pt x="3764" y="753"/>
                  </a:lnTo>
                  <a:lnTo>
                    <a:pt x="3929" y="565"/>
                  </a:lnTo>
                  <a:lnTo>
                    <a:pt x="4117" y="401"/>
                  </a:lnTo>
                  <a:lnTo>
                    <a:pt x="4305" y="259"/>
                  </a:lnTo>
                  <a:lnTo>
                    <a:pt x="4541" y="165"/>
                  </a:lnTo>
                  <a:lnTo>
                    <a:pt x="4776" y="71"/>
                  </a:lnTo>
                  <a:lnTo>
                    <a:pt x="5035" y="24"/>
                  </a:lnTo>
                  <a:lnTo>
                    <a:pt x="529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11"/>
            <p:cNvSpPr/>
            <p:nvPr/>
          </p:nvSpPr>
          <p:spPr>
            <a:xfrm>
              <a:off x="235385" y="3771527"/>
              <a:ext cx="326188" cy="195924"/>
            </a:xfrm>
            <a:custGeom>
              <a:avLst/>
              <a:gdLst/>
              <a:ahLst/>
              <a:cxnLst/>
              <a:rect l="l" t="t" r="r" b="b"/>
              <a:pathLst>
                <a:path w="9598" h="5765" fill="none" extrusionOk="0">
                  <a:moveTo>
                    <a:pt x="6069" y="1"/>
                  </a:moveTo>
                  <a:lnTo>
                    <a:pt x="6069" y="1"/>
                  </a:lnTo>
                  <a:lnTo>
                    <a:pt x="5811" y="1"/>
                  </a:lnTo>
                  <a:lnTo>
                    <a:pt x="5552" y="48"/>
                  </a:lnTo>
                  <a:lnTo>
                    <a:pt x="5293" y="95"/>
                  </a:lnTo>
                  <a:lnTo>
                    <a:pt x="5058" y="189"/>
                  </a:lnTo>
                  <a:lnTo>
                    <a:pt x="4823" y="307"/>
                  </a:lnTo>
                  <a:lnTo>
                    <a:pt x="4611" y="424"/>
                  </a:lnTo>
                  <a:lnTo>
                    <a:pt x="4399" y="565"/>
                  </a:lnTo>
                  <a:lnTo>
                    <a:pt x="4211" y="730"/>
                  </a:lnTo>
                  <a:lnTo>
                    <a:pt x="4211" y="730"/>
                  </a:lnTo>
                  <a:lnTo>
                    <a:pt x="3999" y="660"/>
                  </a:lnTo>
                  <a:lnTo>
                    <a:pt x="3788" y="612"/>
                  </a:lnTo>
                  <a:lnTo>
                    <a:pt x="3576" y="589"/>
                  </a:lnTo>
                  <a:lnTo>
                    <a:pt x="3341" y="589"/>
                  </a:lnTo>
                  <a:lnTo>
                    <a:pt x="3341" y="589"/>
                  </a:lnTo>
                  <a:lnTo>
                    <a:pt x="3105" y="589"/>
                  </a:lnTo>
                  <a:lnTo>
                    <a:pt x="2870" y="636"/>
                  </a:lnTo>
                  <a:lnTo>
                    <a:pt x="2635" y="683"/>
                  </a:lnTo>
                  <a:lnTo>
                    <a:pt x="2423" y="754"/>
                  </a:lnTo>
                  <a:lnTo>
                    <a:pt x="2211" y="848"/>
                  </a:lnTo>
                  <a:lnTo>
                    <a:pt x="2023" y="965"/>
                  </a:lnTo>
                  <a:lnTo>
                    <a:pt x="1835" y="1106"/>
                  </a:lnTo>
                  <a:lnTo>
                    <a:pt x="1670" y="1248"/>
                  </a:lnTo>
                  <a:lnTo>
                    <a:pt x="1506" y="1412"/>
                  </a:lnTo>
                  <a:lnTo>
                    <a:pt x="1364" y="1600"/>
                  </a:lnTo>
                  <a:lnTo>
                    <a:pt x="1247" y="1789"/>
                  </a:lnTo>
                  <a:lnTo>
                    <a:pt x="1129" y="2000"/>
                  </a:lnTo>
                  <a:lnTo>
                    <a:pt x="1059" y="2212"/>
                  </a:lnTo>
                  <a:lnTo>
                    <a:pt x="988" y="2424"/>
                  </a:lnTo>
                  <a:lnTo>
                    <a:pt x="941" y="2659"/>
                  </a:lnTo>
                  <a:lnTo>
                    <a:pt x="918" y="2894"/>
                  </a:lnTo>
                  <a:lnTo>
                    <a:pt x="918" y="2894"/>
                  </a:lnTo>
                  <a:lnTo>
                    <a:pt x="729" y="2988"/>
                  </a:lnTo>
                  <a:lnTo>
                    <a:pt x="541" y="3130"/>
                  </a:lnTo>
                  <a:lnTo>
                    <a:pt x="400" y="3271"/>
                  </a:lnTo>
                  <a:lnTo>
                    <a:pt x="259" y="3435"/>
                  </a:lnTo>
                  <a:lnTo>
                    <a:pt x="165" y="3624"/>
                  </a:lnTo>
                  <a:lnTo>
                    <a:pt x="71" y="3835"/>
                  </a:lnTo>
                  <a:lnTo>
                    <a:pt x="24" y="4047"/>
                  </a:lnTo>
                  <a:lnTo>
                    <a:pt x="0" y="4282"/>
                  </a:lnTo>
                  <a:lnTo>
                    <a:pt x="0" y="4282"/>
                  </a:lnTo>
                  <a:lnTo>
                    <a:pt x="24" y="4423"/>
                  </a:lnTo>
                  <a:lnTo>
                    <a:pt x="47" y="4565"/>
                  </a:lnTo>
                  <a:lnTo>
                    <a:pt x="71" y="4729"/>
                  </a:lnTo>
                  <a:lnTo>
                    <a:pt x="118" y="4847"/>
                  </a:lnTo>
                  <a:lnTo>
                    <a:pt x="188" y="4988"/>
                  </a:lnTo>
                  <a:lnTo>
                    <a:pt x="259" y="5106"/>
                  </a:lnTo>
                  <a:lnTo>
                    <a:pt x="447" y="5341"/>
                  </a:lnTo>
                  <a:lnTo>
                    <a:pt x="682" y="5529"/>
                  </a:lnTo>
                  <a:lnTo>
                    <a:pt x="800" y="5600"/>
                  </a:lnTo>
                  <a:lnTo>
                    <a:pt x="918" y="5647"/>
                  </a:lnTo>
                  <a:lnTo>
                    <a:pt x="1059" y="5717"/>
                  </a:lnTo>
                  <a:lnTo>
                    <a:pt x="1200" y="5741"/>
                  </a:lnTo>
                  <a:lnTo>
                    <a:pt x="1364" y="5764"/>
                  </a:lnTo>
                  <a:lnTo>
                    <a:pt x="1506" y="5764"/>
                  </a:lnTo>
                  <a:lnTo>
                    <a:pt x="8092" y="5764"/>
                  </a:lnTo>
                  <a:lnTo>
                    <a:pt x="8092" y="5764"/>
                  </a:lnTo>
                  <a:lnTo>
                    <a:pt x="8257" y="5764"/>
                  </a:lnTo>
                  <a:lnTo>
                    <a:pt x="8398" y="5741"/>
                  </a:lnTo>
                  <a:lnTo>
                    <a:pt x="8539" y="5717"/>
                  </a:lnTo>
                  <a:lnTo>
                    <a:pt x="8681" y="5647"/>
                  </a:lnTo>
                  <a:lnTo>
                    <a:pt x="8822" y="5600"/>
                  </a:lnTo>
                  <a:lnTo>
                    <a:pt x="8939" y="5529"/>
                  </a:lnTo>
                  <a:lnTo>
                    <a:pt x="9151" y="5341"/>
                  </a:lnTo>
                  <a:lnTo>
                    <a:pt x="9339" y="5106"/>
                  </a:lnTo>
                  <a:lnTo>
                    <a:pt x="9410" y="4988"/>
                  </a:lnTo>
                  <a:lnTo>
                    <a:pt x="9480" y="4847"/>
                  </a:lnTo>
                  <a:lnTo>
                    <a:pt x="9527" y="4729"/>
                  </a:lnTo>
                  <a:lnTo>
                    <a:pt x="9574" y="4565"/>
                  </a:lnTo>
                  <a:lnTo>
                    <a:pt x="9598" y="4423"/>
                  </a:lnTo>
                  <a:lnTo>
                    <a:pt x="9598" y="4282"/>
                  </a:lnTo>
                  <a:lnTo>
                    <a:pt x="9598" y="4282"/>
                  </a:lnTo>
                  <a:lnTo>
                    <a:pt x="9598" y="4047"/>
                  </a:lnTo>
                  <a:lnTo>
                    <a:pt x="9551" y="3835"/>
                  </a:lnTo>
                  <a:lnTo>
                    <a:pt x="9480" y="3647"/>
                  </a:lnTo>
                  <a:lnTo>
                    <a:pt x="9363" y="3459"/>
                  </a:lnTo>
                  <a:lnTo>
                    <a:pt x="9245" y="3294"/>
                  </a:lnTo>
                  <a:lnTo>
                    <a:pt x="9104" y="3153"/>
                  </a:lnTo>
                  <a:lnTo>
                    <a:pt x="8939" y="3035"/>
                  </a:lnTo>
                  <a:lnTo>
                    <a:pt x="8775" y="2918"/>
                  </a:lnTo>
                  <a:lnTo>
                    <a:pt x="8775" y="2918"/>
                  </a:lnTo>
                  <a:lnTo>
                    <a:pt x="8775" y="2706"/>
                  </a:lnTo>
                  <a:lnTo>
                    <a:pt x="8775" y="2706"/>
                  </a:lnTo>
                  <a:lnTo>
                    <a:pt x="8751" y="2424"/>
                  </a:lnTo>
                  <a:lnTo>
                    <a:pt x="8728" y="2165"/>
                  </a:lnTo>
                  <a:lnTo>
                    <a:pt x="8657" y="1906"/>
                  </a:lnTo>
                  <a:lnTo>
                    <a:pt x="8563" y="1648"/>
                  </a:lnTo>
                  <a:lnTo>
                    <a:pt x="8445" y="1412"/>
                  </a:lnTo>
                  <a:lnTo>
                    <a:pt x="8304" y="1201"/>
                  </a:lnTo>
                  <a:lnTo>
                    <a:pt x="8163" y="989"/>
                  </a:lnTo>
                  <a:lnTo>
                    <a:pt x="7975" y="777"/>
                  </a:lnTo>
                  <a:lnTo>
                    <a:pt x="7787" y="612"/>
                  </a:lnTo>
                  <a:lnTo>
                    <a:pt x="7575" y="448"/>
                  </a:lnTo>
                  <a:lnTo>
                    <a:pt x="7363" y="330"/>
                  </a:lnTo>
                  <a:lnTo>
                    <a:pt x="7128" y="213"/>
                  </a:lnTo>
                  <a:lnTo>
                    <a:pt x="6869" y="118"/>
                  </a:lnTo>
                  <a:lnTo>
                    <a:pt x="6610" y="48"/>
                  </a:lnTo>
                  <a:lnTo>
                    <a:pt x="6352" y="1"/>
                  </a:lnTo>
                  <a:lnTo>
                    <a:pt x="6069" y="1"/>
                  </a:lnTo>
                  <a:lnTo>
                    <a:pt x="606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9" name="Google Shape;169;p11"/>
          <p:cNvSpPr/>
          <p:nvPr/>
        </p:nvSpPr>
        <p:spPr>
          <a:xfrm>
            <a:off x="5598264" y="4374575"/>
            <a:ext cx="538279" cy="548752"/>
          </a:xfrm>
          <a:custGeom>
            <a:avLst/>
            <a:gdLst/>
            <a:ahLst/>
            <a:cxnLst/>
            <a:rect l="l" t="t" r="r" b="b"/>
            <a:pathLst>
              <a:path w="6188" h="6188" extrusionOk="0">
                <a:moveTo>
                  <a:pt x="2777" y="1"/>
                </a:moveTo>
                <a:lnTo>
                  <a:pt x="2471" y="48"/>
                </a:lnTo>
                <a:lnTo>
                  <a:pt x="2189" y="118"/>
                </a:lnTo>
                <a:lnTo>
                  <a:pt x="1906" y="236"/>
                </a:lnTo>
                <a:lnTo>
                  <a:pt x="1624" y="354"/>
                </a:lnTo>
                <a:lnTo>
                  <a:pt x="1365" y="518"/>
                </a:lnTo>
                <a:lnTo>
                  <a:pt x="1130" y="706"/>
                </a:lnTo>
                <a:lnTo>
                  <a:pt x="918" y="895"/>
                </a:lnTo>
                <a:lnTo>
                  <a:pt x="707" y="1106"/>
                </a:lnTo>
                <a:lnTo>
                  <a:pt x="542" y="1365"/>
                </a:lnTo>
                <a:lnTo>
                  <a:pt x="377" y="1600"/>
                </a:lnTo>
                <a:lnTo>
                  <a:pt x="236" y="1883"/>
                </a:lnTo>
                <a:lnTo>
                  <a:pt x="142" y="2165"/>
                </a:lnTo>
                <a:lnTo>
                  <a:pt x="71" y="2471"/>
                </a:lnTo>
                <a:lnTo>
                  <a:pt x="24" y="2777"/>
                </a:lnTo>
                <a:lnTo>
                  <a:pt x="1" y="3082"/>
                </a:lnTo>
                <a:lnTo>
                  <a:pt x="24" y="3412"/>
                </a:lnTo>
                <a:lnTo>
                  <a:pt x="71" y="3718"/>
                </a:lnTo>
                <a:lnTo>
                  <a:pt x="142" y="4000"/>
                </a:lnTo>
                <a:lnTo>
                  <a:pt x="236" y="4282"/>
                </a:lnTo>
                <a:lnTo>
                  <a:pt x="377" y="4564"/>
                </a:lnTo>
                <a:lnTo>
                  <a:pt x="542" y="4823"/>
                </a:lnTo>
                <a:lnTo>
                  <a:pt x="707" y="5058"/>
                </a:lnTo>
                <a:lnTo>
                  <a:pt x="918" y="5270"/>
                </a:lnTo>
                <a:lnTo>
                  <a:pt x="1130" y="5482"/>
                </a:lnTo>
                <a:lnTo>
                  <a:pt x="1365" y="5647"/>
                </a:lnTo>
                <a:lnTo>
                  <a:pt x="1624" y="5811"/>
                </a:lnTo>
                <a:lnTo>
                  <a:pt x="1906" y="5929"/>
                </a:lnTo>
                <a:lnTo>
                  <a:pt x="2189" y="6046"/>
                </a:lnTo>
                <a:lnTo>
                  <a:pt x="2471" y="6117"/>
                </a:lnTo>
                <a:lnTo>
                  <a:pt x="2777" y="6164"/>
                </a:lnTo>
                <a:lnTo>
                  <a:pt x="3106" y="6188"/>
                </a:lnTo>
                <a:lnTo>
                  <a:pt x="3412" y="6164"/>
                </a:lnTo>
                <a:lnTo>
                  <a:pt x="3718" y="6117"/>
                </a:lnTo>
                <a:lnTo>
                  <a:pt x="4024" y="6046"/>
                </a:lnTo>
                <a:lnTo>
                  <a:pt x="4306" y="5929"/>
                </a:lnTo>
                <a:lnTo>
                  <a:pt x="4565" y="5811"/>
                </a:lnTo>
                <a:lnTo>
                  <a:pt x="4823" y="5647"/>
                </a:lnTo>
                <a:lnTo>
                  <a:pt x="5059" y="5482"/>
                </a:lnTo>
                <a:lnTo>
                  <a:pt x="5294" y="5270"/>
                </a:lnTo>
                <a:lnTo>
                  <a:pt x="5482" y="5058"/>
                </a:lnTo>
                <a:lnTo>
                  <a:pt x="5670" y="4823"/>
                </a:lnTo>
                <a:lnTo>
                  <a:pt x="5811" y="4564"/>
                </a:lnTo>
                <a:lnTo>
                  <a:pt x="5953" y="4282"/>
                </a:lnTo>
                <a:lnTo>
                  <a:pt x="6047" y="4000"/>
                </a:lnTo>
                <a:lnTo>
                  <a:pt x="6141" y="3718"/>
                </a:lnTo>
                <a:lnTo>
                  <a:pt x="6188" y="3412"/>
                </a:lnTo>
                <a:lnTo>
                  <a:pt x="6188" y="3082"/>
                </a:lnTo>
                <a:lnTo>
                  <a:pt x="6188" y="2777"/>
                </a:lnTo>
                <a:lnTo>
                  <a:pt x="6141" y="2471"/>
                </a:lnTo>
                <a:lnTo>
                  <a:pt x="6047" y="2165"/>
                </a:lnTo>
                <a:lnTo>
                  <a:pt x="5953" y="1883"/>
                </a:lnTo>
                <a:lnTo>
                  <a:pt x="5811" y="1600"/>
                </a:lnTo>
                <a:lnTo>
                  <a:pt x="5670" y="1365"/>
                </a:lnTo>
                <a:lnTo>
                  <a:pt x="5482" y="1106"/>
                </a:lnTo>
                <a:lnTo>
                  <a:pt x="5294" y="895"/>
                </a:lnTo>
                <a:lnTo>
                  <a:pt x="5059" y="706"/>
                </a:lnTo>
                <a:lnTo>
                  <a:pt x="4823" y="518"/>
                </a:lnTo>
                <a:lnTo>
                  <a:pt x="4565" y="354"/>
                </a:lnTo>
                <a:lnTo>
                  <a:pt x="4306" y="236"/>
                </a:lnTo>
                <a:lnTo>
                  <a:pt x="4024" y="118"/>
                </a:lnTo>
                <a:lnTo>
                  <a:pt x="3718" y="48"/>
                </a:lnTo>
                <a:lnTo>
                  <a:pt x="3412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" name="Google Shape;170;p11"/>
          <p:cNvSpPr/>
          <p:nvPr/>
        </p:nvSpPr>
        <p:spPr>
          <a:xfrm>
            <a:off x="4135818" y="1203014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" name="Google Shape;171;p11"/>
          <p:cNvSpPr/>
          <p:nvPr/>
        </p:nvSpPr>
        <p:spPr>
          <a:xfrm>
            <a:off x="2676431" y="4409014"/>
            <a:ext cx="287468" cy="291306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" name="Google Shape;172;p11"/>
          <p:cNvSpPr/>
          <p:nvPr/>
        </p:nvSpPr>
        <p:spPr>
          <a:xfrm>
            <a:off x="532554" y="3871103"/>
            <a:ext cx="472080" cy="478402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3" name="Google Shape;173;p11"/>
          <p:cNvSpPr txBox="1">
            <a:spLocks noGrp="1"/>
          </p:cNvSpPr>
          <p:nvPr>
            <p:ph type="title" hasCustomPrompt="1"/>
          </p:nvPr>
        </p:nvSpPr>
        <p:spPr>
          <a:xfrm>
            <a:off x="1914150" y="1947774"/>
            <a:ext cx="5779800" cy="1430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000"/>
              <a:buNone/>
              <a:defRPr sz="9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74" name="Google Shape;174;p11"/>
          <p:cNvSpPr/>
          <p:nvPr/>
        </p:nvSpPr>
        <p:spPr>
          <a:xfrm>
            <a:off x="8014308" y="4124651"/>
            <a:ext cx="406293" cy="412203"/>
          </a:xfrm>
          <a:custGeom>
            <a:avLst/>
            <a:gdLst/>
            <a:ahLst/>
            <a:cxnLst/>
            <a:rect l="l" t="t" r="r" b="b"/>
            <a:pathLst>
              <a:path w="4517" h="4495" extrusionOk="0">
                <a:moveTo>
                  <a:pt x="2023" y="1"/>
                </a:moveTo>
                <a:lnTo>
                  <a:pt x="1812" y="48"/>
                </a:lnTo>
                <a:lnTo>
                  <a:pt x="1576" y="95"/>
                </a:lnTo>
                <a:lnTo>
                  <a:pt x="1388" y="166"/>
                </a:lnTo>
                <a:lnTo>
                  <a:pt x="1176" y="260"/>
                </a:lnTo>
                <a:lnTo>
                  <a:pt x="988" y="377"/>
                </a:lnTo>
                <a:lnTo>
                  <a:pt x="824" y="518"/>
                </a:lnTo>
                <a:lnTo>
                  <a:pt x="659" y="660"/>
                </a:lnTo>
                <a:lnTo>
                  <a:pt x="518" y="801"/>
                </a:lnTo>
                <a:lnTo>
                  <a:pt x="377" y="989"/>
                </a:lnTo>
                <a:lnTo>
                  <a:pt x="282" y="1177"/>
                </a:lnTo>
                <a:lnTo>
                  <a:pt x="188" y="1365"/>
                </a:lnTo>
                <a:lnTo>
                  <a:pt x="94" y="1577"/>
                </a:lnTo>
                <a:lnTo>
                  <a:pt x="47" y="1789"/>
                </a:lnTo>
                <a:lnTo>
                  <a:pt x="24" y="2024"/>
                </a:lnTo>
                <a:lnTo>
                  <a:pt x="0" y="2236"/>
                </a:lnTo>
                <a:lnTo>
                  <a:pt x="24" y="2471"/>
                </a:lnTo>
                <a:lnTo>
                  <a:pt x="47" y="2706"/>
                </a:lnTo>
                <a:lnTo>
                  <a:pt x="94" y="2918"/>
                </a:lnTo>
                <a:lnTo>
                  <a:pt x="188" y="3130"/>
                </a:lnTo>
                <a:lnTo>
                  <a:pt x="282" y="3318"/>
                </a:lnTo>
                <a:lnTo>
                  <a:pt x="377" y="3506"/>
                </a:lnTo>
                <a:lnTo>
                  <a:pt x="518" y="3671"/>
                </a:lnTo>
                <a:lnTo>
                  <a:pt x="659" y="3835"/>
                </a:lnTo>
                <a:lnTo>
                  <a:pt x="824" y="3977"/>
                </a:lnTo>
                <a:lnTo>
                  <a:pt x="988" y="4118"/>
                </a:lnTo>
                <a:lnTo>
                  <a:pt x="1176" y="4235"/>
                </a:lnTo>
                <a:lnTo>
                  <a:pt x="1388" y="4329"/>
                </a:lnTo>
                <a:lnTo>
                  <a:pt x="1576" y="4400"/>
                </a:lnTo>
                <a:lnTo>
                  <a:pt x="1812" y="4447"/>
                </a:lnTo>
                <a:lnTo>
                  <a:pt x="2023" y="4494"/>
                </a:lnTo>
                <a:lnTo>
                  <a:pt x="2494" y="4494"/>
                </a:lnTo>
                <a:lnTo>
                  <a:pt x="2705" y="4447"/>
                </a:lnTo>
                <a:lnTo>
                  <a:pt x="2917" y="4400"/>
                </a:lnTo>
                <a:lnTo>
                  <a:pt x="3129" y="4329"/>
                </a:lnTo>
                <a:lnTo>
                  <a:pt x="3341" y="4235"/>
                </a:lnTo>
                <a:lnTo>
                  <a:pt x="3505" y="4118"/>
                </a:lnTo>
                <a:lnTo>
                  <a:pt x="3693" y="3977"/>
                </a:lnTo>
                <a:lnTo>
                  <a:pt x="3858" y="3835"/>
                </a:lnTo>
                <a:lnTo>
                  <a:pt x="3999" y="3671"/>
                </a:lnTo>
                <a:lnTo>
                  <a:pt x="4117" y="3506"/>
                </a:lnTo>
                <a:lnTo>
                  <a:pt x="4235" y="3318"/>
                </a:lnTo>
                <a:lnTo>
                  <a:pt x="4329" y="3130"/>
                </a:lnTo>
                <a:lnTo>
                  <a:pt x="4399" y="2918"/>
                </a:lnTo>
                <a:lnTo>
                  <a:pt x="4470" y="2706"/>
                </a:lnTo>
                <a:lnTo>
                  <a:pt x="4493" y="2471"/>
                </a:lnTo>
                <a:lnTo>
                  <a:pt x="4517" y="2236"/>
                </a:lnTo>
                <a:lnTo>
                  <a:pt x="4493" y="2024"/>
                </a:lnTo>
                <a:lnTo>
                  <a:pt x="4470" y="1789"/>
                </a:lnTo>
                <a:lnTo>
                  <a:pt x="4399" y="1577"/>
                </a:lnTo>
                <a:lnTo>
                  <a:pt x="4329" y="1365"/>
                </a:lnTo>
                <a:lnTo>
                  <a:pt x="4235" y="1177"/>
                </a:lnTo>
                <a:lnTo>
                  <a:pt x="4117" y="989"/>
                </a:lnTo>
                <a:lnTo>
                  <a:pt x="3999" y="801"/>
                </a:lnTo>
                <a:lnTo>
                  <a:pt x="3858" y="660"/>
                </a:lnTo>
                <a:lnTo>
                  <a:pt x="3693" y="518"/>
                </a:lnTo>
                <a:lnTo>
                  <a:pt x="3505" y="377"/>
                </a:lnTo>
                <a:lnTo>
                  <a:pt x="3341" y="260"/>
                </a:lnTo>
                <a:lnTo>
                  <a:pt x="3129" y="166"/>
                </a:lnTo>
                <a:lnTo>
                  <a:pt x="2917" y="95"/>
                </a:lnTo>
                <a:lnTo>
                  <a:pt x="2705" y="48"/>
                </a:lnTo>
                <a:lnTo>
                  <a:pt x="2494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5" name="Google Shape;175;p11"/>
          <p:cNvGrpSpPr/>
          <p:nvPr/>
        </p:nvGrpSpPr>
        <p:grpSpPr>
          <a:xfrm flipH="1">
            <a:off x="6372644" y="1166068"/>
            <a:ext cx="414914" cy="138323"/>
            <a:chOff x="588715" y="3306255"/>
            <a:chExt cx="307048" cy="102363"/>
          </a:xfrm>
        </p:grpSpPr>
        <p:sp>
          <p:nvSpPr>
            <p:cNvPr id="176" name="Google Shape;176;p11"/>
            <p:cNvSpPr/>
            <p:nvPr/>
          </p:nvSpPr>
          <p:spPr>
            <a:xfrm>
              <a:off x="615120" y="3331845"/>
              <a:ext cx="144742" cy="50400"/>
            </a:xfrm>
            <a:custGeom>
              <a:avLst/>
              <a:gdLst/>
              <a:ahLst/>
              <a:cxnLst/>
              <a:rect l="l" t="t" r="r" b="b"/>
              <a:pathLst>
                <a:path w="4259" h="1483" extrusionOk="0">
                  <a:moveTo>
                    <a:pt x="729" y="0"/>
                  </a:moveTo>
                  <a:lnTo>
                    <a:pt x="588" y="24"/>
                  </a:lnTo>
                  <a:lnTo>
                    <a:pt x="447" y="71"/>
                  </a:lnTo>
                  <a:lnTo>
                    <a:pt x="329" y="142"/>
                  </a:lnTo>
                  <a:lnTo>
                    <a:pt x="212" y="212"/>
                  </a:lnTo>
                  <a:lnTo>
                    <a:pt x="141" y="306"/>
                  </a:lnTo>
                  <a:lnTo>
                    <a:pt x="71" y="424"/>
                  </a:lnTo>
                  <a:lnTo>
                    <a:pt x="24" y="589"/>
                  </a:lnTo>
                  <a:lnTo>
                    <a:pt x="0" y="753"/>
                  </a:lnTo>
                  <a:lnTo>
                    <a:pt x="0" y="894"/>
                  </a:lnTo>
                  <a:lnTo>
                    <a:pt x="47" y="1036"/>
                  </a:lnTo>
                  <a:lnTo>
                    <a:pt x="118" y="1153"/>
                  </a:lnTo>
                  <a:lnTo>
                    <a:pt x="212" y="1271"/>
                  </a:lnTo>
                  <a:lnTo>
                    <a:pt x="329" y="1365"/>
                  </a:lnTo>
                  <a:lnTo>
                    <a:pt x="447" y="1435"/>
                  </a:lnTo>
                  <a:lnTo>
                    <a:pt x="588" y="1482"/>
                  </a:lnTo>
                  <a:lnTo>
                    <a:pt x="3670" y="1482"/>
                  </a:lnTo>
                  <a:lnTo>
                    <a:pt x="3811" y="1435"/>
                  </a:lnTo>
                  <a:lnTo>
                    <a:pt x="3929" y="1365"/>
                  </a:lnTo>
                  <a:lnTo>
                    <a:pt x="4046" y="1271"/>
                  </a:lnTo>
                  <a:lnTo>
                    <a:pt x="4140" y="1153"/>
                  </a:lnTo>
                  <a:lnTo>
                    <a:pt x="4211" y="1036"/>
                  </a:lnTo>
                  <a:lnTo>
                    <a:pt x="4258" y="894"/>
                  </a:lnTo>
                  <a:lnTo>
                    <a:pt x="4258" y="753"/>
                  </a:lnTo>
                  <a:lnTo>
                    <a:pt x="4235" y="589"/>
                  </a:lnTo>
                  <a:lnTo>
                    <a:pt x="4187" y="424"/>
                  </a:lnTo>
                  <a:lnTo>
                    <a:pt x="4140" y="330"/>
                  </a:lnTo>
                  <a:lnTo>
                    <a:pt x="4070" y="259"/>
                  </a:lnTo>
                  <a:lnTo>
                    <a:pt x="3929" y="118"/>
                  </a:lnTo>
                  <a:lnTo>
                    <a:pt x="3835" y="71"/>
                  </a:lnTo>
                  <a:lnTo>
                    <a:pt x="3741" y="48"/>
                  </a:lnTo>
                  <a:lnTo>
                    <a:pt x="3623" y="24"/>
                  </a:lnTo>
                  <a:lnTo>
                    <a:pt x="3529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11"/>
            <p:cNvSpPr/>
            <p:nvPr/>
          </p:nvSpPr>
          <p:spPr>
            <a:xfrm>
              <a:off x="617499" y="3331845"/>
              <a:ext cx="139950" cy="28004"/>
            </a:xfrm>
            <a:custGeom>
              <a:avLst/>
              <a:gdLst/>
              <a:ahLst/>
              <a:cxnLst/>
              <a:rect l="l" t="t" r="r" b="b"/>
              <a:pathLst>
                <a:path w="4118" h="824" extrusionOk="0">
                  <a:moveTo>
                    <a:pt x="659" y="0"/>
                  </a:moveTo>
                  <a:lnTo>
                    <a:pt x="518" y="24"/>
                  </a:lnTo>
                  <a:lnTo>
                    <a:pt x="377" y="71"/>
                  </a:lnTo>
                  <a:lnTo>
                    <a:pt x="259" y="142"/>
                  </a:lnTo>
                  <a:lnTo>
                    <a:pt x="142" y="212"/>
                  </a:lnTo>
                  <a:lnTo>
                    <a:pt x="71" y="306"/>
                  </a:lnTo>
                  <a:lnTo>
                    <a:pt x="1" y="424"/>
                  </a:lnTo>
                  <a:lnTo>
                    <a:pt x="48" y="518"/>
                  </a:lnTo>
                  <a:lnTo>
                    <a:pt x="118" y="589"/>
                  </a:lnTo>
                  <a:lnTo>
                    <a:pt x="259" y="730"/>
                  </a:lnTo>
                  <a:lnTo>
                    <a:pt x="354" y="777"/>
                  </a:lnTo>
                  <a:lnTo>
                    <a:pt x="448" y="800"/>
                  </a:lnTo>
                  <a:lnTo>
                    <a:pt x="565" y="824"/>
                  </a:lnTo>
                  <a:lnTo>
                    <a:pt x="3600" y="824"/>
                  </a:lnTo>
                  <a:lnTo>
                    <a:pt x="3741" y="777"/>
                  </a:lnTo>
                  <a:lnTo>
                    <a:pt x="3859" y="706"/>
                  </a:lnTo>
                  <a:lnTo>
                    <a:pt x="3976" y="612"/>
                  </a:lnTo>
                  <a:lnTo>
                    <a:pt x="4047" y="518"/>
                  </a:lnTo>
                  <a:lnTo>
                    <a:pt x="4117" y="424"/>
                  </a:lnTo>
                  <a:lnTo>
                    <a:pt x="4070" y="330"/>
                  </a:lnTo>
                  <a:lnTo>
                    <a:pt x="4000" y="259"/>
                  </a:lnTo>
                  <a:lnTo>
                    <a:pt x="3859" y="118"/>
                  </a:lnTo>
                  <a:lnTo>
                    <a:pt x="3765" y="71"/>
                  </a:lnTo>
                  <a:lnTo>
                    <a:pt x="3671" y="48"/>
                  </a:lnTo>
                  <a:lnTo>
                    <a:pt x="3553" y="24"/>
                  </a:lnTo>
                  <a:lnTo>
                    <a:pt x="34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11"/>
            <p:cNvSpPr/>
            <p:nvPr/>
          </p:nvSpPr>
          <p:spPr>
            <a:xfrm>
              <a:off x="588715" y="3306255"/>
              <a:ext cx="197521" cy="102363"/>
            </a:xfrm>
            <a:custGeom>
              <a:avLst/>
              <a:gdLst/>
              <a:ahLst/>
              <a:cxnLst/>
              <a:rect l="l" t="t" r="r" b="b"/>
              <a:pathLst>
                <a:path w="5812" h="3012" extrusionOk="0">
                  <a:moveTo>
                    <a:pt x="4306" y="753"/>
                  </a:moveTo>
                  <a:lnTo>
                    <a:pt x="4400" y="777"/>
                  </a:lnTo>
                  <a:lnTo>
                    <a:pt x="4518" y="801"/>
                  </a:lnTo>
                  <a:lnTo>
                    <a:pt x="4612" y="824"/>
                  </a:lnTo>
                  <a:lnTo>
                    <a:pt x="4706" y="871"/>
                  </a:lnTo>
                  <a:lnTo>
                    <a:pt x="4847" y="1012"/>
                  </a:lnTo>
                  <a:lnTo>
                    <a:pt x="4917" y="1083"/>
                  </a:lnTo>
                  <a:lnTo>
                    <a:pt x="4964" y="1177"/>
                  </a:lnTo>
                  <a:lnTo>
                    <a:pt x="5012" y="1342"/>
                  </a:lnTo>
                  <a:lnTo>
                    <a:pt x="5035" y="1506"/>
                  </a:lnTo>
                  <a:lnTo>
                    <a:pt x="5035" y="1647"/>
                  </a:lnTo>
                  <a:lnTo>
                    <a:pt x="4988" y="1789"/>
                  </a:lnTo>
                  <a:lnTo>
                    <a:pt x="4917" y="1906"/>
                  </a:lnTo>
                  <a:lnTo>
                    <a:pt x="4823" y="2024"/>
                  </a:lnTo>
                  <a:lnTo>
                    <a:pt x="4706" y="2118"/>
                  </a:lnTo>
                  <a:lnTo>
                    <a:pt x="4588" y="2188"/>
                  </a:lnTo>
                  <a:lnTo>
                    <a:pt x="4447" y="2235"/>
                  </a:lnTo>
                  <a:lnTo>
                    <a:pt x="1365" y="2235"/>
                  </a:lnTo>
                  <a:lnTo>
                    <a:pt x="1224" y="2188"/>
                  </a:lnTo>
                  <a:lnTo>
                    <a:pt x="1106" y="2118"/>
                  </a:lnTo>
                  <a:lnTo>
                    <a:pt x="989" y="2024"/>
                  </a:lnTo>
                  <a:lnTo>
                    <a:pt x="895" y="1906"/>
                  </a:lnTo>
                  <a:lnTo>
                    <a:pt x="824" y="1789"/>
                  </a:lnTo>
                  <a:lnTo>
                    <a:pt x="777" y="1647"/>
                  </a:lnTo>
                  <a:lnTo>
                    <a:pt x="777" y="1506"/>
                  </a:lnTo>
                  <a:lnTo>
                    <a:pt x="801" y="1342"/>
                  </a:lnTo>
                  <a:lnTo>
                    <a:pt x="848" y="1177"/>
                  </a:lnTo>
                  <a:lnTo>
                    <a:pt x="918" y="1059"/>
                  </a:lnTo>
                  <a:lnTo>
                    <a:pt x="989" y="965"/>
                  </a:lnTo>
                  <a:lnTo>
                    <a:pt x="1106" y="895"/>
                  </a:lnTo>
                  <a:lnTo>
                    <a:pt x="1224" y="824"/>
                  </a:lnTo>
                  <a:lnTo>
                    <a:pt x="1365" y="777"/>
                  </a:lnTo>
                  <a:lnTo>
                    <a:pt x="1506" y="753"/>
                  </a:lnTo>
                  <a:close/>
                  <a:moveTo>
                    <a:pt x="1365" y="1"/>
                  </a:moveTo>
                  <a:lnTo>
                    <a:pt x="1224" y="24"/>
                  </a:lnTo>
                  <a:lnTo>
                    <a:pt x="1083" y="71"/>
                  </a:lnTo>
                  <a:lnTo>
                    <a:pt x="942" y="118"/>
                  </a:lnTo>
                  <a:lnTo>
                    <a:pt x="801" y="165"/>
                  </a:lnTo>
                  <a:lnTo>
                    <a:pt x="683" y="259"/>
                  </a:lnTo>
                  <a:lnTo>
                    <a:pt x="565" y="330"/>
                  </a:lnTo>
                  <a:lnTo>
                    <a:pt x="448" y="448"/>
                  </a:lnTo>
                  <a:lnTo>
                    <a:pt x="283" y="612"/>
                  </a:lnTo>
                  <a:lnTo>
                    <a:pt x="166" y="824"/>
                  </a:lnTo>
                  <a:lnTo>
                    <a:pt x="95" y="989"/>
                  </a:lnTo>
                  <a:lnTo>
                    <a:pt x="48" y="1153"/>
                  </a:lnTo>
                  <a:lnTo>
                    <a:pt x="24" y="1318"/>
                  </a:lnTo>
                  <a:lnTo>
                    <a:pt x="1" y="1506"/>
                  </a:lnTo>
                  <a:lnTo>
                    <a:pt x="24" y="1647"/>
                  </a:lnTo>
                  <a:lnTo>
                    <a:pt x="48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9" y="2212"/>
                  </a:lnTo>
                  <a:lnTo>
                    <a:pt x="260" y="2330"/>
                  </a:lnTo>
                  <a:lnTo>
                    <a:pt x="448" y="2565"/>
                  </a:lnTo>
                  <a:lnTo>
                    <a:pt x="683" y="2753"/>
                  </a:lnTo>
                  <a:lnTo>
                    <a:pt x="801" y="2824"/>
                  </a:lnTo>
                  <a:lnTo>
                    <a:pt x="942" y="2894"/>
                  </a:lnTo>
                  <a:lnTo>
                    <a:pt x="1059" y="2941"/>
                  </a:lnTo>
                  <a:lnTo>
                    <a:pt x="1224" y="2965"/>
                  </a:lnTo>
                  <a:lnTo>
                    <a:pt x="1365" y="2988"/>
                  </a:lnTo>
                  <a:lnTo>
                    <a:pt x="1506" y="3012"/>
                  </a:lnTo>
                  <a:lnTo>
                    <a:pt x="4306" y="3012"/>
                  </a:lnTo>
                  <a:lnTo>
                    <a:pt x="4447" y="2988"/>
                  </a:lnTo>
                  <a:lnTo>
                    <a:pt x="4588" y="2965"/>
                  </a:lnTo>
                  <a:lnTo>
                    <a:pt x="4870" y="2894"/>
                  </a:lnTo>
                  <a:lnTo>
                    <a:pt x="5129" y="2753"/>
                  </a:lnTo>
                  <a:lnTo>
                    <a:pt x="5247" y="2659"/>
                  </a:lnTo>
                  <a:lnTo>
                    <a:pt x="5364" y="2565"/>
                  </a:lnTo>
                  <a:lnTo>
                    <a:pt x="5458" y="2447"/>
                  </a:lnTo>
                  <a:lnTo>
                    <a:pt x="5553" y="2330"/>
                  </a:lnTo>
                  <a:lnTo>
                    <a:pt x="5694" y="2071"/>
                  </a:lnTo>
                  <a:lnTo>
                    <a:pt x="5764" y="1789"/>
                  </a:lnTo>
                  <a:lnTo>
                    <a:pt x="5788" y="1647"/>
                  </a:lnTo>
                  <a:lnTo>
                    <a:pt x="5811" y="1506"/>
                  </a:lnTo>
                  <a:lnTo>
                    <a:pt x="5788" y="1318"/>
                  </a:lnTo>
                  <a:lnTo>
                    <a:pt x="5764" y="1153"/>
                  </a:lnTo>
                  <a:lnTo>
                    <a:pt x="5717" y="989"/>
                  </a:lnTo>
                  <a:lnTo>
                    <a:pt x="5647" y="848"/>
                  </a:lnTo>
                  <a:lnTo>
                    <a:pt x="5529" y="659"/>
                  </a:lnTo>
                  <a:lnTo>
                    <a:pt x="5411" y="495"/>
                  </a:lnTo>
                  <a:lnTo>
                    <a:pt x="5270" y="354"/>
                  </a:lnTo>
                  <a:lnTo>
                    <a:pt x="5106" y="212"/>
                  </a:lnTo>
                  <a:lnTo>
                    <a:pt x="4917" y="118"/>
                  </a:lnTo>
                  <a:lnTo>
                    <a:pt x="4706" y="48"/>
                  </a:lnTo>
                  <a:lnTo>
                    <a:pt x="4518" y="1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11"/>
            <p:cNvSpPr/>
            <p:nvPr/>
          </p:nvSpPr>
          <p:spPr>
            <a:xfrm>
              <a:off x="615120" y="3331845"/>
              <a:ext cx="144742" cy="50400"/>
            </a:xfrm>
            <a:custGeom>
              <a:avLst/>
              <a:gdLst/>
              <a:ahLst/>
              <a:cxnLst/>
              <a:rect l="l" t="t" r="r" b="b"/>
              <a:pathLst>
                <a:path w="4259" h="1483" fill="none" extrusionOk="0">
                  <a:moveTo>
                    <a:pt x="3529" y="0"/>
                  </a:moveTo>
                  <a:lnTo>
                    <a:pt x="3529" y="0"/>
                  </a:lnTo>
                  <a:lnTo>
                    <a:pt x="3623" y="24"/>
                  </a:lnTo>
                  <a:lnTo>
                    <a:pt x="3741" y="48"/>
                  </a:lnTo>
                  <a:lnTo>
                    <a:pt x="3835" y="71"/>
                  </a:lnTo>
                  <a:lnTo>
                    <a:pt x="3929" y="118"/>
                  </a:lnTo>
                  <a:lnTo>
                    <a:pt x="4070" y="259"/>
                  </a:lnTo>
                  <a:lnTo>
                    <a:pt x="4140" y="330"/>
                  </a:lnTo>
                  <a:lnTo>
                    <a:pt x="4187" y="424"/>
                  </a:lnTo>
                  <a:lnTo>
                    <a:pt x="4187" y="424"/>
                  </a:lnTo>
                  <a:lnTo>
                    <a:pt x="4235" y="589"/>
                  </a:lnTo>
                  <a:lnTo>
                    <a:pt x="4258" y="753"/>
                  </a:lnTo>
                  <a:lnTo>
                    <a:pt x="4258" y="753"/>
                  </a:lnTo>
                  <a:lnTo>
                    <a:pt x="4258" y="894"/>
                  </a:lnTo>
                  <a:lnTo>
                    <a:pt x="4211" y="1036"/>
                  </a:lnTo>
                  <a:lnTo>
                    <a:pt x="4140" y="1153"/>
                  </a:lnTo>
                  <a:lnTo>
                    <a:pt x="4046" y="1271"/>
                  </a:lnTo>
                  <a:lnTo>
                    <a:pt x="4046" y="1271"/>
                  </a:lnTo>
                  <a:lnTo>
                    <a:pt x="3929" y="1365"/>
                  </a:lnTo>
                  <a:lnTo>
                    <a:pt x="3811" y="1435"/>
                  </a:lnTo>
                  <a:lnTo>
                    <a:pt x="3670" y="1482"/>
                  </a:lnTo>
                  <a:lnTo>
                    <a:pt x="3529" y="1482"/>
                  </a:lnTo>
                  <a:lnTo>
                    <a:pt x="729" y="1482"/>
                  </a:lnTo>
                  <a:lnTo>
                    <a:pt x="729" y="1482"/>
                  </a:lnTo>
                  <a:lnTo>
                    <a:pt x="588" y="1482"/>
                  </a:lnTo>
                  <a:lnTo>
                    <a:pt x="447" y="1435"/>
                  </a:lnTo>
                  <a:lnTo>
                    <a:pt x="329" y="1365"/>
                  </a:lnTo>
                  <a:lnTo>
                    <a:pt x="212" y="1271"/>
                  </a:lnTo>
                  <a:lnTo>
                    <a:pt x="118" y="1153"/>
                  </a:lnTo>
                  <a:lnTo>
                    <a:pt x="47" y="1036"/>
                  </a:lnTo>
                  <a:lnTo>
                    <a:pt x="0" y="894"/>
                  </a:lnTo>
                  <a:lnTo>
                    <a:pt x="0" y="753"/>
                  </a:lnTo>
                  <a:lnTo>
                    <a:pt x="0" y="753"/>
                  </a:lnTo>
                  <a:lnTo>
                    <a:pt x="24" y="589"/>
                  </a:lnTo>
                  <a:lnTo>
                    <a:pt x="71" y="424"/>
                  </a:lnTo>
                  <a:lnTo>
                    <a:pt x="71" y="424"/>
                  </a:lnTo>
                  <a:lnTo>
                    <a:pt x="141" y="306"/>
                  </a:lnTo>
                  <a:lnTo>
                    <a:pt x="212" y="212"/>
                  </a:lnTo>
                  <a:lnTo>
                    <a:pt x="212" y="212"/>
                  </a:lnTo>
                  <a:lnTo>
                    <a:pt x="329" y="142"/>
                  </a:lnTo>
                  <a:lnTo>
                    <a:pt x="447" y="71"/>
                  </a:lnTo>
                  <a:lnTo>
                    <a:pt x="588" y="24"/>
                  </a:lnTo>
                  <a:lnTo>
                    <a:pt x="729" y="0"/>
                  </a:lnTo>
                  <a:lnTo>
                    <a:pt x="352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11"/>
            <p:cNvSpPr/>
            <p:nvPr/>
          </p:nvSpPr>
          <p:spPr>
            <a:xfrm>
              <a:off x="588715" y="3306255"/>
              <a:ext cx="197521" cy="102363"/>
            </a:xfrm>
            <a:custGeom>
              <a:avLst/>
              <a:gdLst/>
              <a:ahLst/>
              <a:cxnLst/>
              <a:rect l="l" t="t" r="r" b="b"/>
              <a:pathLst>
                <a:path w="5812" h="3012" fill="none" extrusionOk="0">
                  <a:moveTo>
                    <a:pt x="4306" y="1"/>
                  </a:moveTo>
                  <a:lnTo>
                    <a:pt x="1506" y="1"/>
                  </a:lnTo>
                  <a:lnTo>
                    <a:pt x="1506" y="1"/>
                  </a:lnTo>
                  <a:lnTo>
                    <a:pt x="1365" y="1"/>
                  </a:lnTo>
                  <a:lnTo>
                    <a:pt x="1224" y="24"/>
                  </a:lnTo>
                  <a:lnTo>
                    <a:pt x="1083" y="71"/>
                  </a:lnTo>
                  <a:lnTo>
                    <a:pt x="942" y="118"/>
                  </a:lnTo>
                  <a:lnTo>
                    <a:pt x="801" y="165"/>
                  </a:lnTo>
                  <a:lnTo>
                    <a:pt x="683" y="259"/>
                  </a:lnTo>
                  <a:lnTo>
                    <a:pt x="565" y="330"/>
                  </a:lnTo>
                  <a:lnTo>
                    <a:pt x="448" y="448"/>
                  </a:lnTo>
                  <a:lnTo>
                    <a:pt x="448" y="448"/>
                  </a:lnTo>
                  <a:lnTo>
                    <a:pt x="283" y="612"/>
                  </a:lnTo>
                  <a:lnTo>
                    <a:pt x="166" y="824"/>
                  </a:lnTo>
                  <a:lnTo>
                    <a:pt x="166" y="824"/>
                  </a:lnTo>
                  <a:lnTo>
                    <a:pt x="95" y="989"/>
                  </a:lnTo>
                  <a:lnTo>
                    <a:pt x="48" y="1153"/>
                  </a:lnTo>
                  <a:lnTo>
                    <a:pt x="24" y="1318"/>
                  </a:lnTo>
                  <a:lnTo>
                    <a:pt x="1" y="1506"/>
                  </a:lnTo>
                  <a:lnTo>
                    <a:pt x="1" y="1506"/>
                  </a:lnTo>
                  <a:lnTo>
                    <a:pt x="24" y="1647"/>
                  </a:lnTo>
                  <a:lnTo>
                    <a:pt x="48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9" y="2212"/>
                  </a:lnTo>
                  <a:lnTo>
                    <a:pt x="260" y="2330"/>
                  </a:lnTo>
                  <a:lnTo>
                    <a:pt x="448" y="2565"/>
                  </a:lnTo>
                  <a:lnTo>
                    <a:pt x="683" y="2753"/>
                  </a:lnTo>
                  <a:lnTo>
                    <a:pt x="801" y="2824"/>
                  </a:lnTo>
                  <a:lnTo>
                    <a:pt x="942" y="2894"/>
                  </a:lnTo>
                  <a:lnTo>
                    <a:pt x="1059" y="2941"/>
                  </a:lnTo>
                  <a:lnTo>
                    <a:pt x="1224" y="2965"/>
                  </a:lnTo>
                  <a:lnTo>
                    <a:pt x="1365" y="2988"/>
                  </a:lnTo>
                  <a:lnTo>
                    <a:pt x="1506" y="3012"/>
                  </a:lnTo>
                  <a:lnTo>
                    <a:pt x="4306" y="3012"/>
                  </a:lnTo>
                  <a:lnTo>
                    <a:pt x="4306" y="3012"/>
                  </a:lnTo>
                  <a:lnTo>
                    <a:pt x="4447" y="2988"/>
                  </a:lnTo>
                  <a:lnTo>
                    <a:pt x="4588" y="2965"/>
                  </a:lnTo>
                  <a:lnTo>
                    <a:pt x="4870" y="2894"/>
                  </a:lnTo>
                  <a:lnTo>
                    <a:pt x="5129" y="2753"/>
                  </a:lnTo>
                  <a:lnTo>
                    <a:pt x="5247" y="2659"/>
                  </a:lnTo>
                  <a:lnTo>
                    <a:pt x="5364" y="2565"/>
                  </a:lnTo>
                  <a:lnTo>
                    <a:pt x="5364" y="2565"/>
                  </a:lnTo>
                  <a:lnTo>
                    <a:pt x="5364" y="2565"/>
                  </a:lnTo>
                  <a:lnTo>
                    <a:pt x="5364" y="2565"/>
                  </a:lnTo>
                  <a:lnTo>
                    <a:pt x="5458" y="2447"/>
                  </a:lnTo>
                  <a:lnTo>
                    <a:pt x="5553" y="2330"/>
                  </a:lnTo>
                  <a:lnTo>
                    <a:pt x="5694" y="2071"/>
                  </a:lnTo>
                  <a:lnTo>
                    <a:pt x="5764" y="1789"/>
                  </a:lnTo>
                  <a:lnTo>
                    <a:pt x="5788" y="1647"/>
                  </a:lnTo>
                  <a:lnTo>
                    <a:pt x="5811" y="1506"/>
                  </a:lnTo>
                  <a:lnTo>
                    <a:pt x="5811" y="1506"/>
                  </a:lnTo>
                  <a:lnTo>
                    <a:pt x="5788" y="1318"/>
                  </a:lnTo>
                  <a:lnTo>
                    <a:pt x="5764" y="1153"/>
                  </a:lnTo>
                  <a:lnTo>
                    <a:pt x="5717" y="989"/>
                  </a:lnTo>
                  <a:lnTo>
                    <a:pt x="5647" y="848"/>
                  </a:lnTo>
                  <a:lnTo>
                    <a:pt x="5647" y="848"/>
                  </a:lnTo>
                  <a:lnTo>
                    <a:pt x="5529" y="659"/>
                  </a:lnTo>
                  <a:lnTo>
                    <a:pt x="5411" y="495"/>
                  </a:lnTo>
                  <a:lnTo>
                    <a:pt x="5270" y="354"/>
                  </a:lnTo>
                  <a:lnTo>
                    <a:pt x="5106" y="212"/>
                  </a:lnTo>
                  <a:lnTo>
                    <a:pt x="4917" y="118"/>
                  </a:lnTo>
                  <a:lnTo>
                    <a:pt x="4706" y="48"/>
                  </a:lnTo>
                  <a:lnTo>
                    <a:pt x="4518" y="1"/>
                  </a:lnTo>
                  <a:lnTo>
                    <a:pt x="4306" y="1"/>
                  </a:lnTo>
                  <a:lnTo>
                    <a:pt x="430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11"/>
            <p:cNvSpPr/>
            <p:nvPr/>
          </p:nvSpPr>
          <p:spPr>
            <a:xfrm>
              <a:off x="803764" y="3331845"/>
              <a:ext cx="66407" cy="50400"/>
            </a:xfrm>
            <a:custGeom>
              <a:avLst/>
              <a:gdLst/>
              <a:ahLst/>
              <a:cxnLst/>
              <a:rect l="l" t="t" r="r" b="b"/>
              <a:pathLst>
                <a:path w="1954" h="1483" extrusionOk="0">
                  <a:moveTo>
                    <a:pt x="754" y="0"/>
                  </a:moveTo>
                  <a:lnTo>
                    <a:pt x="613" y="24"/>
                  </a:lnTo>
                  <a:lnTo>
                    <a:pt x="471" y="71"/>
                  </a:lnTo>
                  <a:lnTo>
                    <a:pt x="330" y="142"/>
                  </a:lnTo>
                  <a:lnTo>
                    <a:pt x="236" y="212"/>
                  </a:lnTo>
                  <a:lnTo>
                    <a:pt x="142" y="306"/>
                  </a:lnTo>
                  <a:lnTo>
                    <a:pt x="95" y="424"/>
                  </a:lnTo>
                  <a:lnTo>
                    <a:pt x="24" y="589"/>
                  </a:lnTo>
                  <a:lnTo>
                    <a:pt x="1" y="753"/>
                  </a:lnTo>
                  <a:lnTo>
                    <a:pt x="24" y="894"/>
                  </a:lnTo>
                  <a:lnTo>
                    <a:pt x="71" y="1036"/>
                  </a:lnTo>
                  <a:lnTo>
                    <a:pt x="142" y="1153"/>
                  </a:lnTo>
                  <a:lnTo>
                    <a:pt x="236" y="1271"/>
                  </a:lnTo>
                  <a:lnTo>
                    <a:pt x="330" y="1365"/>
                  </a:lnTo>
                  <a:lnTo>
                    <a:pt x="471" y="1435"/>
                  </a:lnTo>
                  <a:lnTo>
                    <a:pt x="613" y="1482"/>
                  </a:lnTo>
                  <a:lnTo>
                    <a:pt x="1365" y="1482"/>
                  </a:lnTo>
                  <a:lnTo>
                    <a:pt x="1506" y="1435"/>
                  </a:lnTo>
                  <a:lnTo>
                    <a:pt x="1624" y="1365"/>
                  </a:lnTo>
                  <a:lnTo>
                    <a:pt x="1742" y="1271"/>
                  </a:lnTo>
                  <a:lnTo>
                    <a:pt x="1836" y="1153"/>
                  </a:lnTo>
                  <a:lnTo>
                    <a:pt x="1906" y="1036"/>
                  </a:lnTo>
                  <a:lnTo>
                    <a:pt x="1930" y="894"/>
                  </a:lnTo>
                  <a:lnTo>
                    <a:pt x="1953" y="753"/>
                  </a:lnTo>
                  <a:lnTo>
                    <a:pt x="1930" y="589"/>
                  </a:lnTo>
                  <a:lnTo>
                    <a:pt x="1883" y="424"/>
                  </a:lnTo>
                  <a:lnTo>
                    <a:pt x="1836" y="330"/>
                  </a:lnTo>
                  <a:lnTo>
                    <a:pt x="1765" y="259"/>
                  </a:lnTo>
                  <a:lnTo>
                    <a:pt x="1624" y="118"/>
                  </a:lnTo>
                  <a:lnTo>
                    <a:pt x="1530" y="71"/>
                  </a:lnTo>
                  <a:lnTo>
                    <a:pt x="1436" y="48"/>
                  </a:lnTo>
                  <a:lnTo>
                    <a:pt x="1318" y="24"/>
                  </a:lnTo>
                  <a:lnTo>
                    <a:pt x="1224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11"/>
            <p:cNvSpPr/>
            <p:nvPr/>
          </p:nvSpPr>
          <p:spPr>
            <a:xfrm>
              <a:off x="806959" y="3331845"/>
              <a:ext cx="60799" cy="28004"/>
            </a:xfrm>
            <a:custGeom>
              <a:avLst/>
              <a:gdLst/>
              <a:ahLst/>
              <a:cxnLst/>
              <a:rect l="l" t="t" r="r" b="b"/>
              <a:pathLst>
                <a:path w="1789" h="824" extrusionOk="0">
                  <a:moveTo>
                    <a:pt x="660" y="0"/>
                  </a:moveTo>
                  <a:lnTo>
                    <a:pt x="519" y="24"/>
                  </a:lnTo>
                  <a:lnTo>
                    <a:pt x="377" y="71"/>
                  </a:lnTo>
                  <a:lnTo>
                    <a:pt x="236" y="142"/>
                  </a:lnTo>
                  <a:lnTo>
                    <a:pt x="142" y="212"/>
                  </a:lnTo>
                  <a:lnTo>
                    <a:pt x="48" y="306"/>
                  </a:lnTo>
                  <a:lnTo>
                    <a:pt x="1" y="424"/>
                  </a:lnTo>
                  <a:lnTo>
                    <a:pt x="48" y="518"/>
                  </a:lnTo>
                  <a:lnTo>
                    <a:pt x="95" y="589"/>
                  </a:lnTo>
                  <a:lnTo>
                    <a:pt x="260" y="730"/>
                  </a:lnTo>
                  <a:lnTo>
                    <a:pt x="354" y="777"/>
                  </a:lnTo>
                  <a:lnTo>
                    <a:pt x="448" y="800"/>
                  </a:lnTo>
                  <a:lnTo>
                    <a:pt x="542" y="824"/>
                  </a:lnTo>
                  <a:lnTo>
                    <a:pt x="1271" y="824"/>
                  </a:lnTo>
                  <a:lnTo>
                    <a:pt x="1412" y="777"/>
                  </a:lnTo>
                  <a:lnTo>
                    <a:pt x="1530" y="706"/>
                  </a:lnTo>
                  <a:lnTo>
                    <a:pt x="1648" y="612"/>
                  </a:lnTo>
                  <a:lnTo>
                    <a:pt x="1718" y="518"/>
                  </a:lnTo>
                  <a:lnTo>
                    <a:pt x="1789" y="424"/>
                  </a:lnTo>
                  <a:lnTo>
                    <a:pt x="1742" y="330"/>
                  </a:lnTo>
                  <a:lnTo>
                    <a:pt x="1671" y="259"/>
                  </a:lnTo>
                  <a:lnTo>
                    <a:pt x="1530" y="118"/>
                  </a:lnTo>
                  <a:lnTo>
                    <a:pt x="1436" y="71"/>
                  </a:lnTo>
                  <a:lnTo>
                    <a:pt x="1342" y="48"/>
                  </a:lnTo>
                  <a:lnTo>
                    <a:pt x="1224" y="2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11"/>
            <p:cNvSpPr/>
            <p:nvPr/>
          </p:nvSpPr>
          <p:spPr>
            <a:xfrm>
              <a:off x="778208" y="3306255"/>
              <a:ext cx="117554" cy="102363"/>
            </a:xfrm>
            <a:custGeom>
              <a:avLst/>
              <a:gdLst/>
              <a:ahLst/>
              <a:cxnLst/>
              <a:rect l="l" t="t" r="r" b="b"/>
              <a:pathLst>
                <a:path w="3459" h="3012" extrusionOk="0">
                  <a:moveTo>
                    <a:pt x="1976" y="753"/>
                  </a:moveTo>
                  <a:lnTo>
                    <a:pt x="2070" y="777"/>
                  </a:lnTo>
                  <a:lnTo>
                    <a:pt x="2188" y="801"/>
                  </a:lnTo>
                  <a:lnTo>
                    <a:pt x="2282" y="824"/>
                  </a:lnTo>
                  <a:lnTo>
                    <a:pt x="2376" y="871"/>
                  </a:lnTo>
                  <a:lnTo>
                    <a:pt x="2517" y="1012"/>
                  </a:lnTo>
                  <a:lnTo>
                    <a:pt x="2588" y="1083"/>
                  </a:lnTo>
                  <a:lnTo>
                    <a:pt x="2635" y="1177"/>
                  </a:lnTo>
                  <a:lnTo>
                    <a:pt x="2682" y="1342"/>
                  </a:lnTo>
                  <a:lnTo>
                    <a:pt x="2705" y="1506"/>
                  </a:lnTo>
                  <a:lnTo>
                    <a:pt x="2682" y="1647"/>
                  </a:lnTo>
                  <a:lnTo>
                    <a:pt x="2658" y="1789"/>
                  </a:lnTo>
                  <a:lnTo>
                    <a:pt x="2588" y="1906"/>
                  </a:lnTo>
                  <a:lnTo>
                    <a:pt x="2494" y="2024"/>
                  </a:lnTo>
                  <a:lnTo>
                    <a:pt x="2376" y="2118"/>
                  </a:lnTo>
                  <a:lnTo>
                    <a:pt x="2258" y="2188"/>
                  </a:lnTo>
                  <a:lnTo>
                    <a:pt x="2117" y="2235"/>
                  </a:lnTo>
                  <a:lnTo>
                    <a:pt x="1365" y="2235"/>
                  </a:lnTo>
                  <a:lnTo>
                    <a:pt x="1223" y="2188"/>
                  </a:lnTo>
                  <a:lnTo>
                    <a:pt x="1082" y="2118"/>
                  </a:lnTo>
                  <a:lnTo>
                    <a:pt x="988" y="2024"/>
                  </a:lnTo>
                  <a:lnTo>
                    <a:pt x="894" y="1906"/>
                  </a:lnTo>
                  <a:lnTo>
                    <a:pt x="823" y="1789"/>
                  </a:lnTo>
                  <a:lnTo>
                    <a:pt x="776" y="1647"/>
                  </a:lnTo>
                  <a:lnTo>
                    <a:pt x="753" y="1506"/>
                  </a:lnTo>
                  <a:lnTo>
                    <a:pt x="776" y="1342"/>
                  </a:lnTo>
                  <a:lnTo>
                    <a:pt x="847" y="1177"/>
                  </a:lnTo>
                  <a:lnTo>
                    <a:pt x="894" y="1059"/>
                  </a:lnTo>
                  <a:lnTo>
                    <a:pt x="988" y="965"/>
                  </a:lnTo>
                  <a:lnTo>
                    <a:pt x="1082" y="895"/>
                  </a:lnTo>
                  <a:lnTo>
                    <a:pt x="1223" y="824"/>
                  </a:lnTo>
                  <a:lnTo>
                    <a:pt x="1365" y="777"/>
                  </a:lnTo>
                  <a:lnTo>
                    <a:pt x="1506" y="753"/>
                  </a:lnTo>
                  <a:close/>
                  <a:moveTo>
                    <a:pt x="1365" y="1"/>
                  </a:moveTo>
                  <a:lnTo>
                    <a:pt x="1223" y="24"/>
                  </a:lnTo>
                  <a:lnTo>
                    <a:pt x="1059" y="71"/>
                  </a:lnTo>
                  <a:lnTo>
                    <a:pt x="941" y="118"/>
                  </a:lnTo>
                  <a:lnTo>
                    <a:pt x="800" y="165"/>
                  </a:lnTo>
                  <a:lnTo>
                    <a:pt x="659" y="259"/>
                  </a:lnTo>
                  <a:lnTo>
                    <a:pt x="541" y="330"/>
                  </a:lnTo>
                  <a:lnTo>
                    <a:pt x="447" y="448"/>
                  </a:lnTo>
                  <a:lnTo>
                    <a:pt x="282" y="612"/>
                  </a:lnTo>
                  <a:lnTo>
                    <a:pt x="165" y="824"/>
                  </a:lnTo>
                  <a:lnTo>
                    <a:pt x="94" y="989"/>
                  </a:lnTo>
                  <a:lnTo>
                    <a:pt x="47" y="1153"/>
                  </a:lnTo>
                  <a:lnTo>
                    <a:pt x="0" y="1318"/>
                  </a:lnTo>
                  <a:lnTo>
                    <a:pt x="0" y="1506"/>
                  </a:lnTo>
                  <a:lnTo>
                    <a:pt x="0" y="1647"/>
                  </a:lnTo>
                  <a:lnTo>
                    <a:pt x="24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8" y="2212"/>
                  </a:lnTo>
                  <a:lnTo>
                    <a:pt x="259" y="2330"/>
                  </a:lnTo>
                  <a:lnTo>
                    <a:pt x="447" y="2565"/>
                  </a:lnTo>
                  <a:lnTo>
                    <a:pt x="659" y="2753"/>
                  </a:lnTo>
                  <a:lnTo>
                    <a:pt x="800" y="2824"/>
                  </a:lnTo>
                  <a:lnTo>
                    <a:pt x="918" y="2894"/>
                  </a:lnTo>
                  <a:lnTo>
                    <a:pt x="1059" y="2941"/>
                  </a:lnTo>
                  <a:lnTo>
                    <a:pt x="1200" y="2965"/>
                  </a:lnTo>
                  <a:lnTo>
                    <a:pt x="1365" y="2988"/>
                  </a:lnTo>
                  <a:lnTo>
                    <a:pt x="1506" y="3012"/>
                  </a:lnTo>
                  <a:lnTo>
                    <a:pt x="1976" y="3012"/>
                  </a:lnTo>
                  <a:lnTo>
                    <a:pt x="2117" y="2988"/>
                  </a:lnTo>
                  <a:lnTo>
                    <a:pt x="2258" y="2965"/>
                  </a:lnTo>
                  <a:lnTo>
                    <a:pt x="2541" y="2894"/>
                  </a:lnTo>
                  <a:lnTo>
                    <a:pt x="2799" y="2753"/>
                  </a:lnTo>
                  <a:lnTo>
                    <a:pt x="2917" y="2659"/>
                  </a:lnTo>
                  <a:lnTo>
                    <a:pt x="3011" y="2565"/>
                  </a:lnTo>
                  <a:lnTo>
                    <a:pt x="3035" y="2565"/>
                  </a:lnTo>
                  <a:lnTo>
                    <a:pt x="3129" y="2447"/>
                  </a:lnTo>
                  <a:lnTo>
                    <a:pt x="3223" y="2330"/>
                  </a:lnTo>
                  <a:lnTo>
                    <a:pt x="3364" y="2071"/>
                  </a:lnTo>
                  <a:lnTo>
                    <a:pt x="3435" y="1789"/>
                  </a:lnTo>
                  <a:lnTo>
                    <a:pt x="3458" y="1647"/>
                  </a:lnTo>
                  <a:lnTo>
                    <a:pt x="3458" y="1506"/>
                  </a:lnTo>
                  <a:lnTo>
                    <a:pt x="3458" y="1318"/>
                  </a:lnTo>
                  <a:lnTo>
                    <a:pt x="3435" y="1153"/>
                  </a:lnTo>
                  <a:lnTo>
                    <a:pt x="3388" y="989"/>
                  </a:lnTo>
                  <a:lnTo>
                    <a:pt x="3317" y="848"/>
                  </a:lnTo>
                  <a:lnTo>
                    <a:pt x="3199" y="659"/>
                  </a:lnTo>
                  <a:lnTo>
                    <a:pt x="3082" y="495"/>
                  </a:lnTo>
                  <a:lnTo>
                    <a:pt x="2941" y="354"/>
                  </a:lnTo>
                  <a:lnTo>
                    <a:pt x="2752" y="212"/>
                  </a:lnTo>
                  <a:lnTo>
                    <a:pt x="2588" y="118"/>
                  </a:lnTo>
                  <a:lnTo>
                    <a:pt x="2376" y="48"/>
                  </a:lnTo>
                  <a:lnTo>
                    <a:pt x="2188" y="1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11"/>
            <p:cNvSpPr/>
            <p:nvPr/>
          </p:nvSpPr>
          <p:spPr>
            <a:xfrm>
              <a:off x="803764" y="3331845"/>
              <a:ext cx="66407" cy="50400"/>
            </a:xfrm>
            <a:custGeom>
              <a:avLst/>
              <a:gdLst/>
              <a:ahLst/>
              <a:cxnLst/>
              <a:rect l="l" t="t" r="r" b="b"/>
              <a:pathLst>
                <a:path w="1954" h="1483" fill="none" extrusionOk="0">
                  <a:moveTo>
                    <a:pt x="1224" y="0"/>
                  </a:moveTo>
                  <a:lnTo>
                    <a:pt x="1224" y="0"/>
                  </a:lnTo>
                  <a:lnTo>
                    <a:pt x="1318" y="24"/>
                  </a:lnTo>
                  <a:lnTo>
                    <a:pt x="1436" y="48"/>
                  </a:lnTo>
                  <a:lnTo>
                    <a:pt x="1530" y="71"/>
                  </a:lnTo>
                  <a:lnTo>
                    <a:pt x="1624" y="118"/>
                  </a:lnTo>
                  <a:lnTo>
                    <a:pt x="1765" y="259"/>
                  </a:lnTo>
                  <a:lnTo>
                    <a:pt x="1836" y="330"/>
                  </a:lnTo>
                  <a:lnTo>
                    <a:pt x="1883" y="424"/>
                  </a:lnTo>
                  <a:lnTo>
                    <a:pt x="1883" y="424"/>
                  </a:lnTo>
                  <a:lnTo>
                    <a:pt x="1930" y="589"/>
                  </a:lnTo>
                  <a:lnTo>
                    <a:pt x="1953" y="753"/>
                  </a:lnTo>
                  <a:lnTo>
                    <a:pt x="1953" y="753"/>
                  </a:lnTo>
                  <a:lnTo>
                    <a:pt x="1930" y="894"/>
                  </a:lnTo>
                  <a:lnTo>
                    <a:pt x="1906" y="1036"/>
                  </a:lnTo>
                  <a:lnTo>
                    <a:pt x="1836" y="1153"/>
                  </a:lnTo>
                  <a:lnTo>
                    <a:pt x="1742" y="1271"/>
                  </a:lnTo>
                  <a:lnTo>
                    <a:pt x="1742" y="1271"/>
                  </a:lnTo>
                  <a:lnTo>
                    <a:pt x="1624" y="1365"/>
                  </a:lnTo>
                  <a:lnTo>
                    <a:pt x="1506" y="1435"/>
                  </a:lnTo>
                  <a:lnTo>
                    <a:pt x="1365" y="1482"/>
                  </a:lnTo>
                  <a:lnTo>
                    <a:pt x="1224" y="1482"/>
                  </a:lnTo>
                  <a:lnTo>
                    <a:pt x="754" y="1482"/>
                  </a:lnTo>
                  <a:lnTo>
                    <a:pt x="754" y="1482"/>
                  </a:lnTo>
                  <a:lnTo>
                    <a:pt x="613" y="1482"/>
                  </a:lnTo>
                  <a:lnTo>
                    <a:pt x="471" y="1435"/>
                  </a:lnTo>
                  <a:lnTo>
                    <a:pt x="330" y="1365"/>
                  </a:lnTo>
                  <a:lnTo>
                    <a:pt x="236" y="1271"/>
                  </a:lnTo>
                  <a:lnTo>
                    <a:pt x="142" y="1153"/>
                  </a:lnTo>
                  <a:lnTo>
                    <a:pt x="71" y="1036"/>
                  </a:lnTo>
                  <a:lnTo>
                    <a:pt x="24" y="894"/>
                  </a:lnTo>
                  <a:lnTo>
                    <a:pt x="1" y="753"/>
                  </a:lnTo>
                  <a:lnTo>
                    <a:pt x="1" y="753"/>
                  </a:lnTo>
                  <a:lnTo>
                    <a:pt x="24" y="589"/>
                  </a:lnTo>
                  <a:lnTo>
                    <a:pt x="95" y="424"/>
                  </a:lnTo>
                  <a:lnTo>
                    <a:pt x="95" y="424"/>
                  </a:lnTo>
                  <a:lnTo>
                    <a:pt x="142" y="306"/>
                  </a:lnTo>
                  <a:lnTo>
                    <a:pt x="236" y="212"/>
                  </a:lnTo>
                  <a:lnTo>
                    <a:pt x="236" y="212"/>
                  </a:lnTo>
                  <a:lnTo>
                    <a:pt x="330" y="142"/>
                  </a:lnTo>
                  <a:lnTo>
                    <a:pt x="471" y="71"/>
                  </a:lnTo>
                  <a:lnTo>
                    <a:pt x="613" y="24"/>
                  </a:lnTo>
                  <a:lnTo>
                    <a:pt x="754" y="0"/>
                  </a:lnTo>
                  <a:lnTo>
                    <a:pt x="122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11"/>
            <p:cNvSpPr/>
            <p:nvPr/>
          </p:nvSpPr>
          <p:spPr>
            <a:xfrm>
              <a:off x="778208" y="3306255"/>
              <a:ext cx="117554" cy="102363"/>
            </a:xfrm>
            <a:custGeom>
              <a:avLst/>
              <a:gdLst/>
              <a:ahLst/>
              <a:cxnLst/>
              <a:rect l="l" t="t" r="r" b="b"/>
              <a:pathLst>
                <a:path w="3459" h="3012" fill="none" extrusionOk="0">
                  <a:moveTo>
                    <a:pt x="1976" y="1"/>
                  </a:moveTo>
                  <a:lnTo>
                    <a:pt x="1506" y="1"/>
                  </a:lnTo>
                  <a:lnTo>
                    <a:pt x="1506" y="1"/>
                  </a:lnTo>
                  <a:lnTo>
                    <a:pt x="1365" y="1"/>
                  </a:lnTo>
                  <a:lnTo>
                    <a:pt x="1223" y="24"/>
                  </a:lnTo>
                  <a:lnTo>
                    <a:pt x="1059" y="71"/>
                  </a:lnTo>
                  <a:lnTo>
                    <a:pt x="941" y="118"/>
                  </a:lnTo>
                  <a:lnTo>
                    <a:pt x="800" y="165"/>
                  </a:lnTo>
                  <a:lnTo>
                    <a:pt x="659" y="259"/>
                  </a:lnTo>
                  <a:lnTo>
                    <a:pt x="541" y="330"/>
                  </a:lnTo>
                  <a:lnTo>
                    <a:pt x="447" y="448"/>
                  </a:lnTo>
                  <a:lnTo>
                    <a:pt x="447" y="448"/>
                  </a:lnTo>
                  <a:lnTo>
                    <a:pt x="282" y="612"/>
                  </a:lnTo>
                  <a:lnTo>
                    <a:pt x="165" y="824"/>
                  </a:lnTo>
                  <a:lnTo>
                    <a:pt x="165" y="824"/>
                  </a:lnTo>
                  <a:lnTo>
                    <a:pt x="94" y="989"/>
                  </a:lnTo>
                  <a:lnTo>
                    <a:pt x="47" y="1153"/>
                  </a:lnTo>
                  <a:lnTo>
                    <a:pt x="0" y="1318"/>
                  </a:lnTo>
                  <a:lnTo>
                    <a:pt x="0" y="1506"/>
                  </a:lnTo>
                  <a:lnTo>
                    <a:pt x="0" y="1506"/>
                  </a:lnTo>
                  <a:lnTo>
                    <a:pt x="0" y="1647"/>
                  </a:lnTo>
                  <a:lnTo>
                    <a:pt x="24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8" y="2212"/>
                  </a:lnTo>
                  <a:lnTo>
                    <a:pt x="259" y="2330"/>
                  </a:lnTo>
                  <a:lnTo>
                    <a:pt x="447" y="2565"/>
                  </a:lnTo>
                  <a:lnTo>
                    <a:pt x="659" y="2753"/>
                  </a:lnTo>
                  <a:lnTo>
                    <a:pt x="800" y="2824"/>
                  </a:lnTo>
                  <a:lnTo>
                    <a:pt x="918" y="2894"/>
                  </a:lnTo>
                  <a:lnTo>
                    <a:pt x="1059" y="2941"/>
                  </a:lnTo>
                  <a:lnTo>
                    <a:pt x="1200" y="2965"/>
                  </a:lnTo>
                  <a:lnTo>
                    <a:pt x="1365" y="2988"/>
                  </a:lnTo>
                  <a:lnTo>
                    <a:pt x="1506" y="3012"/>
                  </a:lnTo>
                  <a:lnTo>
                    <a:pt x="1976" y="3012"/>
                  </a:lnTo>
                  <a:lnTo>
                    <a:pt x="1976" y="3012"/>
                  </a:lnTo>
                  <a:lnTo>
                    <a:pt x="2117" y="2988"/>
                  </a:lnTo>
                  <a:lnTo>
                    <a:pt x="2258" y="2965"/>
                  </a:lnTo>
                  <a:lnTo>
                    <a:pt x="2541" y="2894"/>
                  </a:lnTo>
                  <a:lnTo>
                    <a:pt x="2799" y="2753"/>
                  </a:lnTo>
                  <a:lnTo>
                    <a:pt x="2917" y="2659"/>
                  </a:lnTo>
                  <a:lnTo>
                    <a:pt x="3011" y="2565"/>
                  </a:lnTo>
                  <a:lnTo>
                    <a:pt x="3011" y="2565"/>
                  </a:lnTo>
                  <a:lnTo>
                    <a:pt x="3035" y="2565"/>
                  </a:lnTo>
                  <a:lnTo>
                    <a:pt x="3035" y="2565"/>
                  </a:lnTo>
                  <a:lnTo>
                    <a:pt x="3129" y="2447"/>
                  </a:lnTo>
                  <a:lnTo>
                    <a:pt x="3223" y="2330"/>
                  </a:lnTo>
                  <a:lnTo>
                    <a:pt x="3364" y="2071"/>
                  </a:lnTo>
                  <a:lnTo>
                    <a:pt x="3435" y="1789"/>
                  </a:lnTo>
                  <a:lnTo>
                    <a:pt x="3458" y="1647"/>
                  </a:lnTo>
                  <a:lnTo>
                    <a:pt x="3458" y="1506"/>
                  </a:lnTo>
                  <a:lnTo>
                    <a:pt x="3458" y="1506"/>
                  </a:lnTo>
                  <a:lnTo>
                    <a:pt x="3458" y="1318"/>
                  </a:lnTo>
                  <a:lnTo>
                    <a:pt x="3435" y="1153"/>
                  </a:lnTo>
                  <a:lnTo>
                    <a:pt x="3388" y="989"/>
                  </a:lnTo>
                  <a:lnTo>
                    <a:pt x="3317" y="848"/>
                  </a:lnTo>
                  <a:lnTo>
                    <a:pt x="3317" y="848"/>
                  </a:lnTo>
                  <a:lnTo>
                    <a:pt x="3199" y="659"/>
                  </a:lnTo>
                  <a:lnTo>
                    <a:pt x="3082" y="495"/>
                  </a:lnTo>
                  <a:lnTo>
                    <a:pt x="2941" y="354"/>
                  </a:lnTo>
                  <a:lnTo>
                    <a:pt x="2752" y="212"/>
                  </a:lnTo>
                  <a:lnTo>
                    <a:pt x="2588" y="118"/>
                  </a:lnTo>
                  <a:lnTo>
                    <a:pt x="2376" y="48"/>
                  </a:lnTo>
                  <a:lnTo>
                    <a:pt x="2188" y="1"/>
                  </a:lnTo>
                  <a:lnTo>
                    <a:pt x="1976" y="1"/>
                  </a:lnTo>
                  <a:lnTo>
                    <a:pt x="197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" name="Google Shape;186;p11"/>
          <p:cNvGrpSpPr/>
          <p:nvPr/>
        </p:nvGrpSpPr>
        <p:grpSpPr>
          <a:xfrm flipH="1">
            <a:off x="459723" y="2502597"/>
            <a:ext cx="414868" cy="138323"/>
            <a:chOff x="1514502" y="3113601"/>
            <a:chExt cx="307014" cy="102363"/>
          </a:xfrm>
        </p:grpSpPr>
        <p:sp>
          <p:nvSpPr>
            <p:cNvPr id="187" name="Google Shape;187;p11"/>
            <p:cNvSpPr/>
            <p:nvPr/>
          </p:nvSpPr>
          <p:spPr>
            <a:xfrm>
              <a:off x="1540058" y="3139191"/>
              <a:ext cx="145558" cy="50400"/>
            </a:xfrm>
            <a:custGeom>
              <a:avLst/>
              <a:gdLst/>
              <a:ahLst/>
              <a:cxnLst/>
              <a:rect l="l" t="t" r="r" b="b"/>
              <a:pathLst>
                <a:path w="4283" h="1483" extrusionOk="0">
                  <a:moveTo>
                    <a:pt x="754" y="0"/>
                  </a:moveTo>
                  <a:lnTo>
                    <a:pt x="589" y="24"/>
                  </a:lnTo>
                  <a:lnTo>
                    <a:pt x="448" y="71"/>
                  </a:lnTo>
                  <a:lnTo>
                    <a:pt x="330" y="141"/>
                  </a:lnTo>
                  <a:lnTo>
                    <a:pt x="213" y="235"/>
                  </a:lnTo>
                  <a:lnTo>
                    <a:pt x="142" y="329"/>
                  </a:lnTo>
                  <a:lnTo>
                    <a:pt x="71" y="424"/>
                  </a:lnTo>
                  <a:lnTo>
                    <a:pt x="24" y="588"/>
                  </a:lnTo>
                  <a:lnTo>
                    <a:pt x="1" y="753"/>
                  </a:lnTo>
                  <a:lnTo>
                    <a:pt x="24" y="894"/>
                  </a:lnTo>
                  <a:lnTo>
                    <a:pt x="71" y="1035"/>
                  </a:lnTo>
                  <a:lnTo>
                    <a:pt x="142" y="1153"/>
                  </a:lnTo>
                  <a:lnTo>
                    <a:pt x="213" y="1270"/>
                  </a:lnTo>
                  <a:lnTo>
                    <a:pt x="330" y="1365"/>
                  </a:lnTo>
                  <a:lnTo>
                    <a:pt x="448" y="1435"/>
                  </a:lnTo>
                  <a:lnTo>
                    <a:pt x="589" y="1482"/>
                  </a:lnTo>
                  <a:lnTo>
                    <a:pt x="3671" y="1482"/>
                  </a:lnTo>
                  <a:lnTo>
                    <a:pt x="3812" y="1435"/>
                  </a:lnTo>
                  <a:lnTo>
                    <a:pt x="3953" y="1365"/>
                  </a:lnTo>
                  <a:lnTo>
                    <a:pt x="4047" y="1270"/>
                  </a:lnTo>
                  <a:lnTo>
                    <a:pt x="4141" y="1153"/>
                  </a:lnTo>
                  <a:lnTo>
                    <a:pt x="4212" y="1035"/>
                  </a:lnTo>
                  <a:lnTo>
                    <a:pt x="4259" y="894"/>
                  </a:lnTo>
                  <a:lnTo>
                    <a:pt x="4282" y="753"/>
                  </a:lnTo>
                  <a:lnTo>
                    <a:pt x="4259" y="588"/>
                  </a:lnTo>
                  <a:lnTo>
                    <a:pt x="4188" y="424"/>
                  </a:lnTo>
                  <a:lnTo>
                    <a:pt x="4141" y="329"/>
                  </a:lnTo>
                  <a:lnTo>
                    <a:pt x="4094" y="259"/>
                  </a:lnTo>
                  <a:lnTo>
                    <a:pt x="3929" y="118"/>
                  </a:lnTo>
                  <a:lnTo>
                    <a:pt x="3835" y="71"/>
                  </a:lnTo>
                  <a:lnTo>
                    <a:pt x="3741" y="47"/>
                  </a:lnTo>
                  <a:lnTo>
                    <a:pt x="3647" y="24"/>
                  </a:lnTo>
                  <a:lnTo>
                    <a:pt x="3529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11"/>
            <p:cNvSpPr/>
            <p:nvPr/>
          </p:nvSpPr>
          <p:spPr>
            <a:xfrm>
              <a:off x="1542471" y="3139191"/>
              <a:ext cx="139950" cy="28785"/>
            </a:xfrm>
            <a:custGeom>
              <a:avLst/>
              <a:gdLst/>
              <a:ahLst/>
              <a:cxnLst/>
              <a:rect l="l" t="t" r="r" b="b"/>
              <a:pathLst>
                <a:path w="4118" h="847" extrusionOk="0">
                  <a:moveTo>
                    <a:pt x="683" y="0"/>
                  </a:moveTo>
                  <a:lnTo>
                    <a:pt x="518" y="24"/>
                  </a:lnTo>
                  <a:lnTo>
                    <a:pt x="377" y="71"/>
                  </a:lnTo>
                  <a:lnTo>
                    <a:pt x="259" y="141"/>
                  </a:lnTo>
                  <a:lnTo>
                    <a:pt x="142" y="235"/>
                  </a:lnTo>
                  <a:lnTo>
                    <a:pt x="71" y="329"/>
                  </a:lnTo>
                  <a:lnTo>
                    <a:pt x="0" y="424"/>
                  </a:lnTo>
                  <a:lnTo>
                    <a:pt x="71" y="518"/>
                  </a:lnTo>
                  <a:lnTo>
                    <a:pt x="118" y="588"/>
                  </a:lnTo>
                  <a:lnTo>
                    <a:pt x="283" y="729"/>
                  </a:lnTo>
                  <a:lnTo>
                    <a:pt x="377" y="776"/>
                  </a:lnTo>
                  <a:lnTo>
                    <a:pt x="471" y="800"/>
                  </a:lnTo>
                  <a:lnTo>
                    <a:pt x="565" y="823"/>
                  </a:lnTo>
                  <a:lnTo>
                    <a:pt x="683" y="847"/>
                  </a:lnTo>
                  <a:lnTo>
                    <a:pt x="3458" y="847"/>
                  </a:lnTo>
                  <a:lnTo>
                    <a:pt x="3600" y="823"/>
                  </a:lnTo>
                  <a:lnTo>
                    <a:pt x="3741" y="776"/>
                  </a:lnTo>
                  <a:lnTo>
                    <a:pt x="3882" y="706"/>
                  </a:lnTo>
                  <a:lnTo>
                    <a:pt x="3976" y="612"/>
                  </a:lnTo>
                  <a:lnTo>
                    <a:pt x="4070" y="518"/>
                  </a:lnTo>
                  <a:lnTo>
                    <a:pt x="4117" y="424"/>
                  </a:lnTo>
                  <a:lnTo>
                    <a:pt x="4070" y="329"/>
                  </a:lnTo>
                  <a:lnTo>
                    <a:pt x="4023" y="259"/>
                  </a:lnTo>
                  <a:lnTo>
                    <a:pt x="3858" y="118"/>
                  </a:lnTo>
                  <a:lnTo>
                    <a:pt x="3764" y="71"/>
                  </a:lnTo>
                  <a:lnTo>
                    <a:pt x="3670" y="47"/>
                  </a:lnTo>
                  <a:lnTo>
                    <a:pt x="3576" y="24"/>
                  </a:lnTo>
                  <a:lnTo>
                    <a:pt x="345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11"/>
            <p:cNvSpPr/>
            <p:nvPr/>
          </p:nvSpPr>
          <p:spPr>
            <a:xfrm>
              <a:off x="1514502" y="3113601"/>
              <a:ext cx="196671" cy="102363"/>
            </a:xfrm>
            <a:custGeom>
              <a:avLst/>
              <a:gdLst/>
              <a:ahLst/>
              <a:cxnLst/>
              <a:rect l="l" t="t" r="r" b="b"/>
              <a:pathLst>
                <a:path w="5787" h="3012" extrusionOk="0">
                  <a:moveTo>
                    <a:pt x="4281" y="753"/>
                  </a:moveTo>
                  <a:lnTo>
                    <a:pt x="4399" y="777"/>
                  </a:lnTo>
                  <a:lnTo>
                    <a:pt x="4493" y="800"/>
                  </a:lnTo>
                  <a:lnTo>
                    <a:pt x="4587" y="824"/>
                  </a:lnTo>
                  <a:lnTo>
                    <a:pt x="4681" y="871"/>
                  </a:lnTo>
                  <a:lnTo>
                    <a:pt x="4846" y="1012"/>
                  </a:lnTo>
                  <a:lnTo>
                    <a:pt x="4893" y="1082"/>
                  </a:lnTo>
                  <a:lnTo>
                    <a:pt x="4940" y="1177"/>
                  </a:lnTo>
                  <a:lnTo>
                    <a:pt x="5011" y="1341"/>
                  </a:lnTo>
                  <a:lnTo>
                    <a:pt x="5034" y="1506"/>
                  </a:lnTo>
                  <a:lnTo>
                    <a:pt x="5011" y="1647"/>
                  </a:lnTo>
                  <a:lnTo>
                    <a:pt x="4964" y="1788"/>
                  </a:lnTo>
                  <a:lnTo>
                    <a:pt x="4893" y="1906"/>
                  </a:lnTo>
                  <a:lnTo>
                    <a:pt x="4799" y="2023"/>
                  </a:lnTo>
                  <a:lnTo>
                    <a:pt x="4705" y="2118"/>
                  </a:lnTo>
                  <a:lnTo>
                    <a:pt x="4564" y="2188"/>
                  </a:lnTo>
                  <a:lnTo>
                    <a:pt x="4423" y="2235"/>
                  </a:lnTo>
                  <a:lnTo>
                    <a:pt x="1341" y="2235"/>
                  </a:lnTo>
                  <a:lnTo>
                    <a:pt x="1200" y="2188"/>
                  </a:lnTo>
                  <a:lnTo>
                    <a:pt x="1082" y="2118"/>
                  </a:lnTo>
                  <a:lnTo>
                    <a:pt x="965" y="2023"/>
                  </a:lnTo>
                  <a:lnTo>
                    <a:pt x="894" y="1906"/>
                  </a:lnTo>
                  <a:lnTo>
                    <a:pt x="823" y="1788"/>
                  </a:lnTo>
                  <a:lnTo>
                    <a:pt x="776" y="1647"/>
                  </a:lnTo>
                  <a:lnTo>
                    <a:pt x="753" y="1506"/>
                  </a:lnTo>
                  <a:lnTo>
                    <a:pt x="776" y="1341"/>
                  </a:lnTo>
                  <a:lnTo>
                    <a:pt x="823" y="1177"/>
                  </a:lnTo>
                  <a:lnTo>
                    <a:pt x="894" y="1082"/>
                  </a:lnTo>
                  <a:lnTo>
                    <a:pt x="965" y="988"/>
                  </a:lnTo>
                  <a:lnTo>
                    <a:pt x="1082" y="894"/>
                  </a:lnTo>
                  <a:lnTo>
                    <a:pt x="1200" y="824"/>
                  </a:lnTo>
                  <a:lnTo>
                    <a:pt x="1341" y="777"/>
                  </a:lnTo>
                  <a:lnTo>
                    <a:pt x="1506" y="753"/>
                  </a:lnTo>
                  <a:close/>
                  <a:moveTo>
                    <a:pt x="1341" y="0"/>
                  </a:moveTo>
                  <a:lnTo>
                    <a:pt x="1200" y="24"/>
                  </a:lnTo>
                  <a:lnTo>
                    <a:pt x="1059" y="71"/>
                  </a:lnTo>
                  <a:lnTo>
                    <a:pt x="917" y="118"/>
                  </a:lnTo>
                  <a:lnTo>
                    <a:pt x="800" y="189"/>
                  </a:lnTo>
                  <a:lnTo>
                    <a:pt x="659" y="259"/>
                  </a:lnTo>
                  <a:lnTo>
                    <a:pt x="541" y="330"/>
                  </a:lnTo>
                  <a:lnTo>
                    <a:pt x="423" y="447"/>
                  </a:lnTo>
                  <a:lnTo>
                    <a:pt x="282" y="635"/>
                  </a:lnTo>
                  <a:lnTo>
                    <a:pt x="141" y="847"/>
                  </a:lnTo>
                  <a:lnTo>
                    <a:pt x="94" y="988"/>
                  </a:lnTo>
                  <a:lnTo>
                    <a:pt x="24" y="1153"/>
                  </a:lnTo>
                  <a:lnTo>
                    <a:pt x="0" y="1318"/>
                  </a:lnTo>
                  <a:lnTo>
                    <a:pt x="0" y="1506"/>
                  </a:lnTo>
                  <a:lnTo>
                    <a:pt x="0" y="1647"/>
                  </a:lnTo>
                  <a:lnTo>
                    <a:pt x="24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8" y="2212"/>
                  </a:lnTo>
                  <a:lnTo>
                    <a:pt x="259" y="2353"/>
                  </a:lnTo>
                  <a:lnTo>
                    <a:pt x="447" y="2564"/>
                  </a:lnTo>
                  <a:lnTo>
                    <a:pt x="659" y="2753"/>
                  </a:lnTo>
                  <a:lnTo>
                    <a:pt x="776" y="2823"/>
                  </a:lnTo>
                  <a:lnTo>
                    <a:pt x="917" y="2894"/>
                  </a:lnTo>
                  <a:lnTo>
                    <a:pt x="1059" y="2941"/>
                  </a:lnTo>
                  <a:lnTo>
                    <a:pt x="1200" y="2964"/>
                  </a:lnTo>
                  <a:lnTo>
                    <a:pt x="1341" y="2988"/>
                  </a:lnTo>
                  <a:lnTo>
                    <a:pt x="1506" y="3011"/>
                  </a:lnTo>
                  <a:lnTo>
                    <a:pt x="4281" y="3011"/>
                  </a:lnTo>
                  <a:lnTo>
                    <a:pt x="4423" y="2988"/>
                  </a:lnTo>
                  <a:lnTo>
                    <a:pt x="4564" y="2988"/>
                  </a:lnTo>
                  <a:lnTo>
                    <a:pt x="4846" y="2894"/>
                  </a:lnTo>
                  <a:lnTo>
                    <a:pt x="5105" y="2753"/>
                  </a:lnTo>
                  <a:lnTo>
                    <a:pt x="5222" y="2682"/>
                  </a:lnTo>
                  <a:lnTo>
                    <a:pt x="5340" y="2564"/>
                  </a:lnTo>
                  <a:lnTo>
                    <a:pt x="5364" y="2564"/>
                  </a:lnTo>
                  <a:lnTo>
                    <a:pt x="5458" y="2447"/>
                  </a:lnTo>
                  <a:lnTo>
                    <a:pt x="5528" y="2329"/>
                  </a:lnTo>
                  <a:lnTo>
                    <a:pt x="5669" y="2070"/>
                  </a:lnTo>
                  <a:lnTo>
                    <a:pt x="5763" y="1788"/>
                  </a:lnTo>
                  <a:lnTo>
                    <a:pt x="5787" y="1647"/>
                  </a:lnTo>
                  <a:lnTo>
                    <a:pt x="5787" y="1506"/>
                  </a:lnTo>
                  <a:lnTo>
                    <a:pt x="5787" y="1318"/>
                  </a:lnTo>
                  <a:lnTo>
                    <a:pt x="5740" y="1153"/>
                  </a:lnTo>
                  <a:lnTo>
                    <a:pt x="5693" y="988"/>
                  </a:lnTo>
                  <a:lnTo>
                    <a:pt x="5622" y="847"/>
                  </a:lnTo>
                  <a:lnTo>
                    <a:pt x="5528" y="659"/>
                  </a:lnTo>
                  <a:lnTo>
                    <a:pt x="5387" y="494"/>
                  </a:lnTo>
                  <a:lnTo>
                    <a:pt x="5246" y="353"/>
                  </a:lnTo>
                  <a:lnTo>
                    <a:pt x="5081" y="236"/>
                  </a:lnTo>
                  <a:lnTo>
                    <a:pt x="4893" y="118"/>
                  </a:lnTo>
                  <a:lnTo>
                    <a:pt x="4705" y="47"/>
                  </a:lnTo>
                  <a:lnTo>
                    <a:pt x="4493" y="24"/>
                  </a:lnTo>
                  <a:lnTo>
                    <a:pt x="4281" y="0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11"/>
            <p:cNvSpPr/>
            <p:nvPr/>
          </p:nvSpPr>
          <p:spPr>
            <a:xfrm>
              <a:off x="1540058" y="3139191"/>
              <a:ext cx="145558" cy="50400"/>
            </a:xfrm>
            <a:custGeom>
              <a:avLst/>
              <a:gdLst/>
              <a:ahLst/>
              <a:cxnLst/>
              <a:rect l="l" t="t" r="r" b="b"/>
              <a:pathLst>
                <a:path w="4283" h="1483" fill="none" extrusionOk="0">
                  <a:moveTo>
                    <a:pt x="3529" y="0"/>
                  </a:moveTo>
                  <a:lnTo>
                    <a:pt x="3529" y="0"/>
                  </a:lnTo>
                  <a:lnTo>
                    <a:pt x="3647" y="24"/>
                  </a:lnTo>
                  <a:lnTo>
                    <a:pt x="3741" y="47"/>
                  </a:lnTo>
                  <a:lnTo>
                    <a:pt x="3835" y="71"/>
                  </a:lnTo>
                  <a:lnTo>
                    <a:pt x="3929" y="118"/>
                  </a:lnTo>
                  <a:lnTo>
                    <a:pt x="4094" y="259"/>
                  </a:lnTo>
                  <a:lnTo>
                    <a:pt x="4141" y="329"/>
                  </a:lnTo>
                  <a:lnTo>
                    <a:pt x="4188" y="424"/>
                  </a:lnTo>
                  <a:lnTo>
                    <a:pt x="4188" y="424"/>
                  </a:lnTo>
                  <a:lnTo>
                    <a:pt x="4259" y="588"/>
                  </a:lnTo>
                  <a:lnTo>
                    <a:pt x="4282" y="753"/>
                  </a:lnTo>
                  <a:lnTo>
                    <a:pt x="4282" y="753"/>
                  </a:lnTo>
                  <a:lnTo>
                    <a:pt x="4259" y="894"/>
                  </a:lnTo>
                  <a:lnTo>
                    <a:pt x="4212" y="1035"/>
                  </a:lnTo>
                  <a:lnTo>
                    <a:pt x="4141" y="1153"/>
                  </a:lnTo>
                  <a:lnTo>
                    <a:pt x="4047" y="1270"/>
                  </a:lnTo>
                  <a:lnTo>
                    <a:pt x="4047" y="1270"/>
                  </a:lnTo>
                  <a:lnTo>
                    <a:pt x="3953" y="1365"/>
                  </a:lnTo>
                  <a:lnTo>
                    <a:pt x="3812" y="1435"/>
                  </a:lnTo>
                  <a:lnTo>
                    <a:pt x="3671" y="1482"/>
                  </a:lnTo>
                  <a:lnTo>
                    <a:pt x="3529" y="1482"/>
                  </a:lnTo>
                  <a:lnTo>
                    <a:pt x="754" y="1482"/>
                  </a:lnTo>
                  <a:lnTo>
                    <a:pt x="754" y="1482"/>
                  </a:lnTo>
                  <a:lnTo>
                    <a:pt x="589" y="1482"/>
                  </a:lnTo>
                  <a:lnTo>
                    <a:pt x="448" y="1435"/>
                  </a:lnTo>
                  <a:lnTo>
                    <a:pt x="330" y="1365"/>
                  </a:lnTo>
                  <a:lnTo>
                    <a:pt x="213" y="1270"/>
                  </a:lnTo>
                  <a:lnTo>
                    <a:pt x="142" y="1153"/>
                  </a:lnTo>
                  <a:lnTo>
                    <a:pt x="71" y="1035"/>
                  </a:lnTo>
                  <a:lnTo>
                    <a:pt x="24" y="894"/>
                  </a:lnTo>
                  <a:lnTo>
                    <a:pt x="1" y="753"/>
                  </a:lnTo>
                  <a:lnTo>
                    <a:pt x="1" y="753"/>
                  </a:lnTo>
                  <a:lnTo>
                    <a:pt x="24" y="588"/>
                  </a:lnTo>
                  <a:lnTo>
                    <a:pt x="71" y="424"/>
                  </a:lnTo>
                  <a:lnTo>
                    <a:pt x="71" y="424"/>
                  </a:lnTo>
                  <a:lnTo>
                    <a:pt x="142" y="329"/>
                  </a:lnTo>
                  <a:lnTo>
                    <a:pt x="213" y="235"/>
                  </a:lnTo>
                  <a:lnTo>
                    <a:pt x="213" y="235"/>
                  </a:lnTo>
                  <a:lnTo>
                    <a:pt x="330" y="141"/>
                  </a:lnTo>
                  <a:lnTo>
                    <a:pt x="448" y="71"/>
                  </a:lnTo>
                  <a:lnTo>
                    <a:pt x="589" y="24"/>
                  </a:lnTo>
                  <a:lnTo>
                    <a:pt x="754" y="0"/>
                  </a:lnTo>
                  <a:lnTo>
                    <a:pt x="352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11"/>
            <p:cNvSpPr/>
            <p:nvPr/>
          </p:nvSpPr>
          <p:spPr>
            <a:xfrm>
              <a:off x="1514502" y="3113601"/>
              <a:ext cx="196671" cy="102363"/>
            </a:xfrm>
            <a:custGeom>
              <a:avLst/>
              <a:gdLst/>
              <a:ahLst/>
              <a:cxnLst/>
              <a:rect l="l" t="t" r="r" b="b"/>
              <a:pathLst>
                <a:path w="5787" h="3012" fill="none" extrusionOk="0">
                  <a:moveTo>
                    <a:pt x="4281" y="0"/>
                  </a:moveTo>
                  <a:lnTo>
                    <a:pt x="1506" y="0"/>
                  </a:lnTo>
                  <a:lnTo>
                    <a:pt x="1506" y="0"/>
                  </a:lnTo>
                  <a:lnTo>
                    <a:pt x="1341" y="0"/>
                  </a:lnTo>
                  <a:lnTo>
                    <a:pt x="1200" y="24"/>
                  </a:lnTo>
                  <a:lnTo>
                    <a:pt x="1059" y="71"/>
                  </a:lnTo>
                  <a:lnTo>
                    <a:pt x="917" y="118"/>
                  </a:lnTo>
                  <a:lnTo>
                    <a:pt x="800" y="189"/>
                  </a:lnTo>
                  <a:lnTo>
                    <a:pt x="659" y="259"/>
                  </a:lnTo>
                  <a:lnTo>
                    <a:pt x="541" y="330"/>
                  </a:lnTo>
                  <a:lnTo>
                    <a:pt x="423" y="447"/>
                  </a:lnTo>
                  <a:lnTo>
                    <a:pt x="423" y="447"/>
                  </a:lnTo>
                  <a:lnTo>
                    <a:pt x="282" y="635"/>
                  </a:lnTo>
                  <a:lnTo>
                    <a:pt x="141" y="847"/>
                  </a:lnTo>
                  <a:lnTo>
                    <a:pt x="141" y="847"/>
                  </a:lnTo>
                  <a:lnTo>
                    <a:pt x="94" y="988"/>
                  </a:lnTo>
                  <a:lnTo>
                    <a:pt x="24" y="1153"/>
                  </a:lnTo>
                  <a:lnTo>
                    <a:pt x="0" y="1318"/>
                  </a:lnTo>
                  <a:lnTo>
                    <a:pt x="0" y="1506"/>
                  </a:lnTo>
                  <a:lnTo>
                    <a:pt x="0" y="1506"/>
                  </a:lnTo>
                  <a:lnTo>
                    <a:pt x="0" y="1647"/>
                  </a:lnTo>
                  <a:lnTo>
                    <a:pt x="24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8" y="2212"/>
                  </a:lnTo>
                  <a:lnTo>
                    <a:pt x="259" y="2353"/>
                  </a:lnTo>
                  <a:lnTo>
                    <a:pt x="447" y="2564"/>
                  </a:lnTo>
                  <a:lnTo>
                    <a:pt x="659" y="2753"/>
                  </a:lnTo>
                  <a:lnTo>
                    <a:pt x="776" y="2823"/>
                  </a:lnTo>
                  <a:lnTo>
                    <a:pt x="917" y="2894"/>
                  </a:lnTo>
                  <a:lnTo>
                    <a:pt x="1059" y="2941"/>
                  </a:lnTo>
                  <a:lnTo>
                    <a:pt x="1200" y="2964"/>
                  </a:lnTo>
                  <a:lnTo>
                    <a:pt x="1341" y="2988"/>
                  </a:lnTo>
                  <a:lnTo>
                    <a:pt x="1506" y="3011"/>
                  </a:lnTo>
                  <a:lnTo>
                    <a:pt x="4281" y="3011"/>
                  </a:lnTo>
                  <a:lnTo>
                    <a:pt x="4281" y="3011"/>
                  </a:lnTo>
                  <a:lnTo>
                    <a:pt x="4423" y="2988"/>
                  </a:lnTo>
                  <a:lnTo>
                    <a:pt x="4564" y="2988"/>
                  </a:lnTo>
                  <a:lnTo>
                    <a:pt x="4846" y="2894"/>
                  </a:lnTo>
                  <a:lnTo>
                    <a:pt x="5105" y="2753"/>
                  </a:lnTo>
                  <a:lnTo>
                    <a:pt x="5222" y="2682"/>
                  </a:lnTo>
                  <a:lnTo>
                    <a:pt x="5340" y="2564"/>
                  </a:lnTo>
                  <a:lnTo>
                    <a:pt x="5340" y="2564"/>
                  </a:lnTo>
                  <a:lnTo>
                    <a:pt x="5364" y="2564"/>
                  </a:lnTo>
                  <a:lnTo>
                    <a:pt x="5364" y="2564"/>
                  </a:lnTo>
                  <a:lnTo>
                    <a:pt x="5458" y="2447"/>
                  </a:lnTo>
                  <a:lnTo>
                    <a:pt x="5528" y="2329"/>
                  </a:lnTo>
                  <a:lnTo>
                    <a:pt x="5669" y="2070"/>
                  </a:lnTo>
                  <a:lnTo>
                    <a:pt x="5763" y="1788"/>
                  </a:lnTo>
                  <a:lnTo>
                    <a:pt x="5787" y="1647"/>
                  </a:lnTo>
                  <a:lnTo>
                    <a:pt x="5787" y="1506"/>
                  </a:lnTo>
                  <a:lnTo>
                    <a:pt x="5787" y="1506"/>
                  </a:lnTo>
                  <a:lnTo>
                    <a:pt x="5787" y="1318"/>
                  </a:lnTo>
                  <a:lnTo>
                    <a:pt x="5740" y="1153"/>
                  </a:lnTo>
                  <a:lnTo>
                    <a:pt x="5693" y="988"/>
                  </a:lnTo>
                  <a:lnTo>
                    <a:pt x="5622" y="847"/>
                  </a:lnTo>
                  <a:lnTo>
                    <a:pt x="5622" y="847"/>
                  </a:lnTo>
                  <a:lnTo>
                    <a:pt x="5528" y="659"/>
                  </a:lnTo>
                  <a:lnTo>
                    <a:pt x="5387" y="494"/>
                  </a:lnTo>
                  <a:lnTo>
                    <a:pt x="5246" y="353"/>
                  </a:lnTo>
                  <a:lnTo>
                    <a:pt x="5081" y="236"/>
                  </a:lnTo>
                  <a:lnTo>
                    <a:pt x="4893" y="118"/>
                  </a:lnTo>
                  <a:lnTo>
                    <a:pt x="4705" y="47"/>
                  </a:lnTo>
                  <a:lnTo>
                    <a:pt x="4493" y="24"/>
                  </a:lnTo>
                  <a:lnTo>
                    <a:pt x="4281" y="0"/>
                  </a:lnTo>
                  <a:lnTo>
                    <a:pt x="42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11"/>
            <p:cNvSpPr/>
            <p:nvPr/>
          </p:nvSpPr>
          <p:spPr>
            <a:xfrm>
              <a:off x="1729551" y="3139191"/>
              <a:ext cx="65591" cy="50400"/>
            </a:xfrm>
            <a:custGeom>
              <a:avLst/>
              <a:gdLst/>
              <a:ahLst/>
              <a:cxnLst/>
              <a:rect l="l" t="t" r="r" b="b"/>
              <a:pathLst>
                <a:path w="1930" h="1483" extrusionOk="0">
                  <a:moveTo>
                    <a:pt x="729" y="0"/>
                  </a:moveTo>
                  <a:lnTo>
                    <a:pt x="588" y="24"/>
                  </a:lnTo>
                  <a:lnTo>
                    <a:pt x="447" y="71"/>
                  </a:lnTo>
                  <a:lnTo>
                    <a:pt x="329" y="141"/>
                  </a:lnTo>
                  <a:lnTo>
                    <a:pt x="212" y="235"/>
                  </a:lnTo>
                  <a:lnTo>
                    <a:pt x="141" y="329"/>
                  </a:lnTo>
                  <a:lnTo>
                    <a:pt x="71" y="424"/>
                  </a:lnTo>
                  <a:lnTo>
                    <a:pt x="24" y="588"/>
                  </a:lnTo>
                  <a:lnTo>
                    <a:pt x="0" y="753"/>
                  </a:lnTo>
                  <a:lnTo>
                    <a:pt x="0" y="894"/>
                  </a:lnTo>
                  <a:lnTo>
                    <a:pt x="47" y="1035"/>
                  </a:lnTo>
                  <a:lnTo>
                    <a:pt x="118" y="1153"/>
                  </a:lnTo>
                  <a:lnTo>
                    <a:pt x="212" y="1270"/>
                  </a:lnTo>
                  <a:lnTo>
                    <a:pt x="329" y="1365"/>
                  </a:lnTo>
                  <a:lnTo>
                    <a:pt x="447" y="1435"/>
                  </a:lnTo>
                  <a:lnTo>
                    <a:pt x="588" y="1482"/>
                  </a:lnTo>
                  <a:lnTo>
                    <a:pt x="1341" y="1482"/>
                  </a:lnTo>
                  <a:lnTo>
                    <a:pt x="1482" y="1435"/>
                  </a:lnTo>
                  <a:lnTo>
                    <a:pt x="1623" y="1365"/>
                  </a:lnTo>
                  <a:lnTo>
                    <a:pt x="1717" y="1270"/>
                  </a:lnTo>
                  <a:lnTo>
                    <a:pt x="1811" y="1153"/>
                  </a:lnTo>
                  <a:lnTo>
                    <a:pt x="1882" y="1035"/>
                  </a:lnTo>
                  <a:lnTo>
                    <a:pt x="1929" y="894"/>
                  </a:lnTo>
                  <a:lnTo>
                    <a:pt x="1929" y="753"/>
                  </a:lnTo>
                  <a:lnTo>
                    <a:pt x="1929" y="588"/>
                  </a:lnTo>
                  <a:lnTo>
                    <a:pt x="1858" y="424"/>
                  </a:lnTo>
                  <a:lnTo>
                    <a:pt x="1811" y="329"/>
                  </a:lnTo>
                  <a:lnTo>
                    <a:pt x="1741" y="259"/>
                  </a:lnTo>
                  <a:lnTo>
                    <a:pt x="1600" y="118"/>
                  </a:lnTo>
                  <a:lnTo>
                    <a:pt x="1506" y="71"/>
                  </a:lnTo>
                  <a:lnTo>
                    <a:pt x="1412" y="47"/>
                  </a:lnTo>
                  <a:lnTo>
                    <a:pt x="1294" y="24"/>
                  </a:lnTo>
                  <a:lnTo>
                    <a:pt x="1200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11"/>
            <p:cNvSpPr/>
            <p:nvPr/>
          </p:nvSpPr>
          <p:spPr>
            <a:xfrm>
              <a:off x="1731930" y="3139191"/>
              <a:ext cx="60799" cy="28785"/>
            </a:xfrm>
            <a:custGeom>
              <a:avLst/>
              <a:gdLst/>
              <a:ahLst/>
              <a:cxnLst/>
              <a:rect l="l" t="t" r="r" b="b"/>
              <a:pathLst>
                <a:path w="1789" h="847" extrusionOk="0">
                  <a:moveTo>
                    <a:pt x="659" y="0"/>
                  </a:moveTo>
                  <a:lnTo>
                    <a:pt x="518" y="24"/>
                  </a:lnTo>
                  <a:lnTo>
                    <a:pt x="377" y="71"/>
                  </a:lnTo>
                  <a:lnTo>
                    <a:pt x="259" y="141"/>
                  </a:lnTo>
                  <a:lnTo>
                    <a:pt x="142" y="235"/>
                  </a:lnTo>
                  <a:lnTo>
                    <a:pt x="71" y="329"/>
                  </a:lnTo>
                  <a:lnTo>
                    <a:pt x="1" y="424"/>
                  </a:lnTo>
                  <a:lnTo>
                    <a:pt x="48" y="518"/>
                  </a:lnTo>
                  <a:lnTo>
                    <a:pt x="118" y="588"/>
                  </a:lnTo>
                  <a:lnTo>
                    <a:pt x="259" y="729"/>
                  </a:lnTo>
                  <a:lnTo>
                    <a:pt x="353" y="776"/>
                  </a:lnTo>
                  <a:lnTo>
                    <a:pt x="448" y="800"/>
                  </a:lnTo>
                  <a:lnTo>
                    <a:pt x="565" y="823"/>
                  </a:lnTo>
                  <a:lnTo>
                    <a:pt x="659" y="847"/>
                  </a:lnTo>
                  <a:lnTo>
                    <a:pt x="1130" y="847"/>
                  </a:lnTo>
                  <a:lnTo>
                    <a:pt x="1271" y="823"/>
                  </a:lnTo>
                  <a:lnTo>
                    <a:pt x="1412" y="776"/>
                  </a:lnTo>
                  <a:lnTo>
                    <a:pt x="1553" y="706"/>
                  </a:lnTo>
                  <a:lnTo>
                    <a:pt x="1647" y="612"/>
                  </a:lnTo>
                  <a:lnTo>
                    <a:pt x="1741" y="518"/>
                  </a:lnTo>
                  <a:lnTo>
                    <a:pt x="1788" y="424"/>
                  </a:lnTo>
                  <a:lnTo>
                    <a:pt x="1741" y="329"/>
                  </a:lnTo>
                  <a:lnTo>
                    <a:pt x="1671" y="259"/>
                  </a:lnTo>
                  <a:lnTo>
                    <a:pt x="1530" y="118"/>
                  </a:lnTo>
                  <a:lnTo>
                    <a:pt x="1436" y="71"/>
                  </a:lnTo>
                  <a:lnTo>
                    <a:pt x="1342" y="47"/>
                  </a:lnTo>
                  <a:lnTo>
                    <a:pt x="1224" y="2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11"/>
            <p:cNvSpPr/>
            <p:nvPr/>
          </p:nvSpPr>
          <p:spPr>
            <a:xfrm>
              <a:off x="1703146" y="3113601"/>
              <a:ext cx="118370" cy="102363"/>
            </a:xfrm>
            <a:custGeom>
              <a:avLst/>
              <a:gdLst/>
              <a:ahLst/>
              <a:cxnLst/>
              <a:rect l="l" t="t" r="r" b="b"/>
              <a:pathLst>
                <a:path w="3483" h="3012" extrusionOk="0">
                  <a:moveTo>
                    <a:pt x="1977" y="753"/>
                  </a:moveTo>
                  <a:lnTo>
                    <a:pt x="2071" y="777"/>
                  </a:lnTo>
                  <a:lnTo>
                    <a:pt x="2189" y="800"/>
                  </a:lnTo>
                  <a:lnTo>
                    <a:pt x="2283" y="824"/>
                  </a:lnTo>
                  <a:lnTo>
                    <a:pt x="2377" y="871"/>
                  </a:lnTo>
                  <a:lnTo>
                    <a:pt x="2518" y="1012"/>
                  </a:lnTo>
                  <a:lnTo>
                    <a:pt x="2588" y="1082"/>
                  </a:lnTo>
                  <a:lnTo>
                    <a:pt x="2635" y="1177"/>
                  </a:lnTo>
                  <a:lnTo>
                    <a:pt x="2706" y="1341"/>
                  </a:lnTo>
                  <a:lnTo>
                    <a:pt x="2706" y="1506"/>
                  </a:lnTo>
                  <a:lnTo>
                    <a:pt x="2706" y="1647"/>
                  </a:lnTo>
                  <a:lnTo>
                    <a:pt x="2659" y="1788"/>
                  </a:lnTo>
                  <a:lnTo>
                    <a:pt x="2588" y="1906"/>
                  </a:lnTo>
                  <a:lnTo>
                    <a:pt x="2494" y="2023"/>
                  </a:lnTo>
                  <a:lnTo>
                    <a:pt x="2400" y="2118"/>
                  </a:lnTo>
                  <a:lnTo>
                    <a:pt x="2259" y="2188"/>
                  </a:lnTo>
                  <a:lnTo>
                    <a:pt x="2118" y="2235"/>
                  </a:lnTo>
                  <a:lnTo>
                    <a:pt x="1365" y="2235"/>
                  </a:lnTo>
                  <a:lnTo>
                    <a:pt x="1224" y="2188"/>
                  </a:lnTo>
                  <a:lnTo>
                    <a:pt x="1106" y="2118"/>
                  </a:lnTo>
                  <a:lnTo>
                    <a:pt x="989" y="2023"/>
                  </a:lnTo>
                  <a:lnTo>
                    <a:pt x="895" y="1906"/>
                  </a:lnTo>
                  <a:lnTo>
                    <a:pt x="824" y="1788"/>
                  </a:lnTo>
                  <a:lnTo>
                    <a:pt x="777" y="1647"/>
                  </a:lnTo>
                  <a:lnTo>
                    <a:pt x="777" y="1506"/>
                  </a:lnTo>
                  <a:lnTo>
                    <a:pt x="801" y="1341"/>
                  </a:lnTo>
                  <a:lnTo>
                    <a:pt x="848" y="1177"/>
                  </a:lnTo>
                  <a:lnTo>
                    <a:pt x="918" y="1082"/>
                  </a:lnTo>
                  <a:lnTo>
                    <a:pt x="989" y="988"/>
                  </a:lnTo>
                  <a:lnTo>
                    <a:pt x="1106" y="894"/>
                  </a:lnTo>
                  <a:lnTo>
                    <a:pt x="1224" y="824"/>
                  </a:lnTo>
                  <a:lnTo>
                    <a:pt x="1365" y="777"/>
                  </a:lnTo>
                  <a:lnTo>
                    <a:pt x="1506" y="753"/>
                  </a:lnTo>
                  <a:close/>
                  <a:moveTo>
                    <a:pt x="1365" y="0"/>
                  </a:moveTo>
                  <a:lnTo>
                    <a:pt x="1224" y="24"/>
                  </a:lnTo>
                  <a:lnTo>
                    <a:pt x="1083" y="71"/>
                  </a:lnTo>
                  <a:lnTo>
                    <a:pt x="942" y="118"/>
                  </a:lnTo>
                  <a:lnTo>
                    <a:pt x="801" y="189"/>
                  </a:lnTo>
                  <a:lnTo>
                    <a:pt x="683" y="259"/>
                  </a:lnTo>
                  <a:lnTo>
                    <a:pt x="565" y="330"/>
                  </a:lnTo>
                  <a:lnTo>
                    <a:pt x="448" y="447"/>
                  </a:lnTo>
                  <a:lnTo>
                    <a:pt x="283" y="635"/>
                  </a:lnTo>
                  <a:lnTo>
                    <a:pt x="165" y="847"/>
                  </a:lnTo>
                  <a:lnTo>
                    <a:pt x="95" y="988"/>
                  </a:lnTo>
                  <a:lnTo>
                    <a:pt x="48" y="1153"/>
                  </a:lnTo>
                  <a:lnTo>
                    <a:pt x="24" y="1318"/>
                  </a:lnTo>
                  <a:lnTo>
                    <a:pt x="1" y="1506"/>
                  </a:lnTo>
                  <a:lnTo>
                    <a:pt x="24" y="1647"/>
                  </a:lnTo>
                  <a:lnTo>
                    <a:pt x="48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9" y="2212"/>
                  </a:lnTo>
                  <a:lnTo>
                    <a:pt x="260" y="2353"/>
                  </a:lnTo>
                  <a:lnTo>
                    <a:pt x="448" y="2564"/>
                  </a:lnTo>
                  <a:lnTo>
                    <a:pt x="683" y="2753"/>
                  </a:lnTo>
                  <a:lnTo>
                    <a:pt x="801" y="2823"/>
                  </a:lnTo>
                  <a:lnTo>
                    <a:pt x="942" y="2894"/>
                  </a:lnTo>
                  <a:lnTo>
                    <a:pt x="1059" y="2941"/>
                  </a:lnTo>
                  <a:lnTo>
                    <a:pt x="1224" y="2964"/>
                  </a:lnTo>
                  <a:lnTo>
                    <a:pt x="1365" y="2988"/>
                  </a:lnTo>
                  <a:lnTo>
                    <a:pt x="1506" y="3011"/>
                  </a:lnTo>
                  <a:lnTo>
                    <a:pt x="1977" y="3011"/>
                  </a:lnTo>
                  <a:lnTo>
                    <a:pt x="2118" y="2988"/>
                  </a:lnTo>
                  <a:lnTo>
                    <a:pt x="2259" y="2988"/>
                  </a:lnTo>
                  <a:lnTo>
                    <a:pt x="2541" y="2894"/>
                  </a:lnTo>
                  <a:lnTo>
                    <a:pt x="2800" y="2753"/>
                  </a:lnTo>
                  <a:lnTo>
                    <a:pt x="2918" y="2682"/>
                  </a:lnTo>
                  <a:lnTo>
                    <a:pt x="3035" y="2564"/>
                  </a:lnTo>
                  <a:lnTo>
                    <a:pt x="3153" y="2447"/>
                  </a:lnTo>
                  <a:lnTo>
                    <a:pt x="3224" y="2329"/>
                  </a:lnTo>
                  <a:lnTo>
                    <a:pt x="3365" y="2070"/>
                  </a:lnTo>
                  <a:lnTo>
                    <a:pt x="3459" y="1788"/>
                  </a:lnTo>
                  <a:lnTo>
                    <a:pt x="3482" y="1647"/>
                  </a:lnTo>
                  <a:lnTo>
                    <a:pt x="3482" y="1506"/>
                  </a:lnTo>
                  <a:lnTo>
                    <a:pt x="3459" y="1318"/>
                  </a:lnTo>
                  <a:lnTo>
                    <a:pt x="3435" y="1153"/>
                  </a:lnTo>
                  <a:lnTo>
                    <a:pt x="3388" y="988"/>
                  </a:lnTo>
                  <a:lnTo>
                    <a:pt x="3318" y="847"/>
                  </a:lnTo>
                  <a:lnTo>
                    <a:pt x="3224" y="659"/>
                  </a:lnTo>
                  <a:lnTo>
                    <a:pt x="3082" y="494"/>
                  </a:lnTo>
                  <a:lnTo>
                    <a:pt x="2941" y="353"/>
                  </a:lnTo>
                  <a:lnTo>
                    <a:pt x="2777" y="236"/>
                  </a:lnTo>
                  <a:lnTo>
                    <a:pt x="2588" y="118"/>
                  </a:lnTo>
                  <a:lnTo>
                    <a:pt x="2400" y="47"/>
                  </a:lnTo>
                  <a:lnTo>
                    <a:pt x="2189" y="24"/>
                  </a:lnTo>
                  <a:lnTo>
                    <a:pt x="1977" y="0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11"/>
            <p:cNvSpPr/>
            <p:nvPr/>
          </p:nvSpPr>
          <p:spPr>
            <a:xfrm>
              <a:off x="1729551" y="3139191"/>
              <a:ext cx="65591" cy="50400"/>
            </a:xfrm>
            <a:custGeom>
              <a:avLst/>
              <a:gdLst/>
              <a:ahLst/>
              <a:cxnLst/>
              <a:rect l="l" t="t" r="r" b="b"/>
              <a:pathLst>
                <a:path w="1930" h="1483" fill="none" extrusionOk="0">
                  <a:moveTo>
                    <a:pt x="1200" y="0"/>
                  </a:moveTo>
                  <a:lnTo>
                    <a:pt x="1200" y="0"/>
                  </a:lnTo>
                  <a:lnTo>
                    <a:pt x="1294" y="24"/>
                  </a:lnTo>
                  <a:lnTo>
                    <a:pt x="1412" y="47"/>
                  </a:lnTo>
                  <a:lnTo>
                    <a:pt x="1506" y="71"/>
                  </a:lnTo>
                  <a:lnTo>
                    <a:pt x="1600" y="118"/>
                  </a:lnTo>
                  <a:lnTo>
                    <a:pt x="1741" y="259"/>
                  </a:lnTo>
                  <a:lnTo>
                    <a:pt x="1811" y="329"/>
                  </a:lnTo>
                  <a:lnTo>
                    <a:pt x="1858" y="424"/>
                  </a:lnTo>
                  <a:lnTo>
                    <a:pt x="1858" y="424"/>
                  </a:lnTo>
                  <a:lnTo>
                    <a:pt x="1929" y="588"/>
                  </a:lnTo>
                  <a:lnTo>
                    <a:pt x="1929" y="753"/>
                  </a:lnTo>
                  <a:lnTo>
                    <a:pt x="1929" y="753"/>
                  </a:lnTo>
                  <a:lnTo>
                    <a:pt x="1929" y="894"/>
                  </a:lnTo>
                  <a:lnTo>
                    <a:pt x="1882" y="1035"/>
                  </a:lnTo>
                  <a:lnTo>
                    <a:pt x="1811" y="1153"/>
                  </a:lnTo>
                  <a:lnTo>
                    <a:pt x="1717" y="1270"/>
                  </a:lnTo>
                  <a:lnTo>
                    <a:pt x="1717" y="1270"/>
                  </a:lnTo>
                  <a:lnTo>
                    <a:pt x="1623" y="1365"/>
                  </a:lnTo>
                  <a:lnTo>
                    <a:pt x="1482" y="1435"/>
                  </a:lnTo>
                  <a:lnTo>
                    <a:pt x="1341" y="1482"/>
                  </a:lnTo>
                  <a:lnTo>
                    <a:pt x="1200" y="1482"/>
                  </a:lnTo>
                  <a:lnTo>
                    <a:pt x="729" y="1482"/>
                  </a:lnTo>
                  <a:lnTo>
                    <a:pt x="729" y="1482"/>
                  </a:lnTo>
                  <a:lnTo>
                    <a:pt x="588" y="1482"/>
                  </a:lnTo>
                  <a:lnTo>
                    <a:pt x="447" y="1435"/>
                  </a:lnTo>
                  <a:lnTo>
                    <a:pt x="329" y="1365"/>
                  </a:lnTo>
                  <a:lnTo>
                    <a:pt x="212" y="1270"/>
                  </a:lnTo>
                  <a:lnTo>
                    <a:pt x="118" y="1153"/>
                  </a:lnTo>
                  <a:lnTo>
                    <a:pt x="47" y="1035"/>
                  </a:lnTo>
                  <a:lnTo>
                    <a:pt x="0" y="894"/>
                  </a:lnTo>
                  <a:lnTo>
                    <a:pt x="0" y="753"/>
                  </a:lnTo>
                  <a:lnTo>
                    <a:pt x="0" y="753"/>
                  </a:lnTo>
                  <a:lnTo>
                    <a:pt x="24" y="588"/>
                  </a:lnTo>
                  <a:lnTo>
                    <a:pt x="71" y="424"/>
                  </a:lnTo>
                  <a:lnTo>
                    <a:pt x="71" y="424"/>
                  </a:lnTo>
                  <a:lnTo>
                    <a:pt x="141" y="329"/>
                  </a:lnTo>
                  <a:lnTo>
                    <a:pt x="212" y="235"/>
                  </a:lnTo>
                  <a:lnTo>
                    <a:pt x="212" y="235"/>
                  </a:lnTo>
                  <a:lnTo>
                    <a:pt x="329" y="141"/>
                  </a:lnTo>
                  <a:lnTo>
                    <a:pt x="447" y="71"/>
                  </a:lnTo>
                  <a:lnTo>
                    <a:pt x="588" y="24"/>
                  </a:lnTo>
                  <a:lnTo>
                    <a:pt x="729" y="0"/>
                  </a:lnTo>
                  <a:lnTo>
                    <a:pt x="120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11"/>
            <p:cNvSpPr/>
            <p:nvPr/>
          </p:nvSpPr>
          <p:spPr>
            <a:xfrm>
              <a:off x="1703146" y="3113601"/>
              <a:ext cx="118370" cy="102363"/>
            </a:xfrm>
            <a:custGeom>
              <a:avLst/>
              <a:gdLst/>
              <a:ahLst/>
              <a:cxnLst/>
              <a:rect l="l" t="t" r="r" b="b"/>
              <a:pathLst>
                <a:path w="3483" h="3012" fill="none" extrusionOk="0">
                  <a:moveTo>
                    <a:pt x="1977" y="0"/>
                  </a:moveTo>
                  <a:lnTo>
                    <a:pt x="1506" y="0"/>
                  </a:lnTo>
                  <a:lnTo>
                    <a:pt x="1506" y="0"/>
                  </a:lnTo>
                  <a:lnTo>
                    <a:pt x="1365" y="0"/>
                  </a:lnTo>
                  <a:lnTo>
                    <a:pt x="1224" y="24"/>
                  </a:lnTo>
                  <a:lnTo>
                    <a:pt x="1083" y="71"/>
                  </a:lnTo>
                  <a:lnTo>
                    <a:pt x="942" y="118"/>
                  </a:lnTo>
                  <a:lnTo>
                    <a:pt x="801" y="189"/>
                  </a:lnTo>
                  <a:lnTo>
                    <a:pt x="683" y="259"/>
                  </a:lnTo>
                  <a:lnTo>
                    <a:pt x="565" y="330"/>
                  </a:lnTo>
                  <a:lnTo>
                    <a:pt x="448" y="447"/>
                  </a:lnTo>
                  <a:lnTo>
                    <a:pt x="448" y="447"/>
                  </a:lnTo>
                  <a:lnTo>
                    <a:pt x="283" y="635"/>
                  </a:lnTo>
                  <a:lnTo>
                    <a:pt x="165" y="847"/>
                  </a:lnTo>
                  <a:lnTo>
                    <a:pt x="165" y="847"/>
                  </a:lnTo>
                  <a:lnTo>
                    <a:pt x="95" y="988"/>
                  </a:lnTo>
                  <a:lnTo>
                    <a:pt x="48" y="1153"/>
                  </a:lnTo>
                  <a:lnTo>
                    <a:pt x="24" y="1318"/>
                  </a:lnTo>
                  <a:lnTo>
                    <a:pt x="1" y="1506"/>
                  </a:lnTo>
                  <a:lnTo>
                    <a:pt x="1" y="1506"/>
                  </a:lnTo>
                  <a:lnTo>
                    <a:pt x="24" y="1647"/>
                  </a:lnTo>
                  <a:lnTo>
                    <a:pt x="48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9" y="2212"/>
                  </a:lnTo>
                  <a:lnTo>
                    <a:pt x="260" y="2353"/>
                  </a:lnTo>
                  <a:lnTo>
                    <a:pt x="448" y="2564"/>
                  </a:lnTo>
                  <a:lnTo>
                    <a:pt x="683" y="2753"/>
                  </a:lnTo>
                  <a:lnTo>
                    <a:pt x="801" y="2823"/>
                  </a:lnTo>
                  <a:lnTo>
                    <a:pt x="942" y="2894"/>
                  </a:lnTo>
                  <a:lnTo>
                    <a:pt x="1059" y="2941"/>
                  </a:lnTo>
                  <a:lnTo>
                    <a:pt x="1224" y="2964"/>
                  </a:lnTo>
                  <a:lnTo>
                    <a:pt x="1365" y="2988"/>
                  </a:lnTo>
                  <a:lnTo>
                    <a:pt x="1506" y="3011"/>
                  </a:lnTo>
                  <a:lnTo>
                    <a:pt x="1977" y="3011"/>
                  </a:lnTo>
                  <a:lnTo>
                    <a:pt x="1977" y="3011"/>
                  </a:lnTo>
                  <a:lnTo>
                    <a:pt x="2118" y="2988"/>
                  </a:lnTo>
                  <a:lnTo>
                    <a:pt x="2259" y="2988"/>
                  </a:lnTo>
                  <a:lnTo>
                    <a:pt x="2541" y="2894"/>
                  </a:lnTo>
                  <a:lnTo>
                    <a:pt x="2800" y="2753"/>
                  </a:lnTo>
                  <a:lnTo>
                    <a:pt x="2918" y="2682"/>
                  </a:lnTo>
                  <a:lnTo>
                    <a:pt x="3035" y="2564"/>
                  </a:lnTo>
                  <a:lnTo>
                    <a:pt x="3035" y="2564"/>
                  </a:lnTo>
                  <a:lnTo>
                    <a:pt x="3035" y="2564"/>
                  </a:lnTo>
                  <a:lnTo>
                    <a:pt x="3035" y="2564"/>
                  </a:lnTo>
                  <a:lnTo>
                    <a:pt x="3153" y="2447"/>
                  </a:lnTo>
                  <a:lnTo>
                    <a:pt x="3224" y="2329"/>
                  </a:lnTo>
                  <a:lnTo>
                    <a:pt x="3365" y="2070"/>
                  </a:lnTo>
                  <a:lnTo>
                    <a:pt x="3459" y="1788"/>
                  </a:lnTo>
                  <a:lnTo>
                    <a:pt x="3482" y="1647"/>
                  </a:lnTo>
                  <a:lnTo>
                    <a:pt x="3482" y="1506"/>
                  </a:lnTo>
                  <a:lnTo>
                    <a:pt x="3482" y="1506"/>
                  </a:lnTo>
                  <a:lnTo>
                    <a:pt x="3459" y="1318"/>
                  </a:lnTo>
                  <a:lnTo>
                    <a:pt x="3435" y="1153"/>
                  </a:lnTo>
                  <a:lnTo>
                    <a:pt x="3388" y="988"/>
                  </a:lnTo>
                  <a:lnTo>
                    <a:pt x="3318" y="847"/>
                  </a:lnTo>
                  <a:lnTo>
                    <a:pt x="3318" y="847"/>
                  </a:lnTo>
                  <a:lnTo>
                    <a:pt x="3224" y="659"/>
                  </a:lnTo>
                  <a:lnTo>
                    <a:pt x="3082" y="494"/>
                  </a:lnTo>
                  <a:lnTo>
                    <a:pt x="2941" y="353"/>
                  </a:lnTo>
                  <a:lnTo>
                    <a:pt x="2777" y="236"/>
                  </a:lnTo>
                  <a:lnTo>
                    <a:pt x="2588" y="118"/>
                  </a:lnTo>
                  <a:lnTo>
                    <a:pt x="2400" y="47"/>
                  </a:lnTo>
                  <a:lnTo>
                    <a:pt x="2189" y="24"/>
                  </a:lnTo>
                  <a:lnTo>
                    <a:pt x="1977" y="0"/>
                  </a:lnTo>
                  <a:lnTo>
                    <a:pt x="197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7" name="Google Shape;197;p11"/>
          <p:cNvSpPr txBox="1">
            <a:spLocks noGrp="1"/>
          </p:cNvSpPr>
          <p:nvPr>
            <p:ph type="subTitle" idx="1"/>
          </p:nvPr>
        </p:nvSpPr>
        <p:spPr>
          <a:xfrm>
            <a:off x="2627700" y="3172825"/>
            <a:ext cx="3888600" cy="41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8" name="Google Shape;198;p11"/>
          <p:cNvGrpSpPr/>
          <p:nvPr/>
        </p:nvGrpSpPr>
        <p:grpSpPr>
          <a:xfrm flipH="1">
            <a:off x="1807604" y="601036"/>
            <a:ext cx="440824" cy="265808"/>
            <a:chOff x="800570" y="3069626"/>
            <a:chExt cx="326222" cy="196705"/>
          </a:xfrm>
        </p:grpSpPr>
        <p:sp>
          <p:nvSpPr>
            <p:cNvPr id="199" name="Google Shape;199;p11"/>
            <p:cNvSpPr/>
            <p:nvPr/>
          </p:nvSpPr>
          <p:spPr>
            <a:xfrm>
              <a:off x="826160" y="3095216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extrusionOk="0">
                  <a:moveTo>
                    <a:pt x="5294" y="0"/>
                  </a:moveTo>
                  <a:lnTo>
                    <a:pt x="5035" y="24"/>
                  </a:lnTo>
                  <a:lnTo>
                    <a:pt x="4800" y="71"/>
                  </a:lnTo>
                  <a:lnTo>
                    <a:pt x="4541" y="165"/>
                  </a:lnTo>
                  <a:lnTo>
                    <a:pt x="4329" y="259"/>
                  </a:lnTo>
                  <a:lnTo>
                    <a:pt x="4117" y="400"/>
                  </a:lnTo>
                  <a:lnTo>
                    <a:pt x="3929" y="565"/>
                  </a:lnTo>
                  <a:lnTo>
                    <a:pt x="3764" y="753"/>
                  </a:lnTo>
                  <a:lnTo>
                    <a:pt x="3623" y="965"/>
                  </a:lnTo>
                  <a:lnTo>
                    <a:pt x="3412" y="800"/>
                  </a:lnTo>
                  <a:lnTo>
                    <a:pt x="3153" y="682"/>
                  </a:lnTo>
                  <a:lnTo>
                    <a:pt x="2871" y="612"/>
                  </a:lnTo>
                  <a:lnTo>
                    <a:pt x="2588" y="588"/>
                  </a:lnTo>
                  <a:lnTo>
                    <a:pt x="2400" y="588"/>
                  </a:lnTo>
                  <a:lnTo>
                    <a:pt x="2235" y="635"/>
                  </a:lnTo>
                  <a:lnTo>
                    <a:pt x="2094" y="659"/>
                  </a:lnTo>
                  <a:lnTo>
                    <a:pt x="1930" y="730"/>
                  </a:lnTo>
                  <a:lnTo>
                    <a:pt x="1788" y="800"/>
                  </a:lnTo>
                  <a:lnTo>
                    <a:pt x="1647" y="871"/>
                  </a:lnTo>
                  <a:lnTo>
                    <a:pt x="1506" y="965"/>
                  </a:lnTo>
                  <a:lnTo>
                    <a:pt x="1388" y="1082"/>
                  </a:lnTo>
                  <a:lnTo>
                    <a:pt x="1294" y="1200"/>
                  </a:lnTo>
                  <a:lnTo>
                    <a:pt x="1200" y="1341"/>
                  </a:lnTo>
                  <a:lnTo>
                    <a:pt x="1106" y="1459"/>
                  </a:lnTo>
                  <a:lnTo>
                    <a:pt x="1036" y="1623"/>
                  </a:lnTo>
                  <a:lnTo>
                    <a:pt x="989" y="1765"/>
                  </a:lnTo>
                  <a:lnTo>
                    <a:pt x="942" y="1929"/>
                  </a:lnTo>
                  <a:lnTo>
                    <a:pt x="918" y="2094"/>
                  </a:lnTo>
                  <a:lnTo>
                    <a:pt x="894" y="2259"/>
                  </a:lnTo>
                  <a:lnTo>
                    <a:pt x="918" y="2517"/>
                  </a:lnTo>
                  <a:lnTo>
                    <a:pt x="989" y="2776"/>
                  </a:lnTo>
                  <a:lnTo>
                    <a:pt x="753" y="2776"/>
                  </a:lnTo>
                  <a:lnTo>
                    <a:pt x="589" y="2800"/>
                  </a:lnTo>
                  <a:lnTo>
                    <a:pt x="471" y="2847"/>
                  </a:lnTo>
                  <a:lnTo>
                    <a:pt x="330" y="2894"/>
                  </a:lnTo>
                  <a:lnTo>
                    <a:pt x="236" y="2988"/>
                  </a:lnTo>
                  <a:lnTo>
                    <a:pt x="142" y="3105"/>
                  </a:lnTo>
                  <a:lnTo>
                    <a:pt x="71" y="3223"/>
                  </a:lnTo>
                  <a:lnTo>
                    <a:pt x="24" y="3364"/>
                  </a:lnTo>
                  <a:lnTo>
                    <a:pt x="1" y="3529"/>
                  </a:lnTo>
                  <a:lnTo>
                    <a:pt x="24" y="3670"/>
                  </a:lnTo>
                  <a:lnTo>
                    <a:pt x="71" y="3811"/>
                  </a:lnTo>
                  <a:lnTo>
                    <a:pt x="142" y="3929"/>
                  </a:lnTo>
                  <a:lnTo>
                    <a:pt x="236" y="4046"/>
                  </a:lnTo>
                  <a:lnTo>
                    <a:pt x="330" y="4141"/>
                  </a:lnTo>
                  <a:lnTo>
                    <a:pt x="471" y="4211"/>
                  </a:lnTo>
                  <a:lnTo>
                    <a:pt x="589" y="4235"/>
                  </a:lnTo>
                  <a:lnTo>
                    <a:pt x="753" y="4258"/>
                  </a:lnTo>
                  <a:lnTo>
                    <a:pt x="7340" y="4258"/>
                  </a:lnTo>
                  <a:lnTo>
                    <a:pt x="7481" y="4235"/>
                  </a:lnTo>
                  <a:lnTo>
                    <a:pt x="7622" y="4211"/>
                  </a:lnTo>
                  <a:lnTo>
                    <a:pt x="7740" y="4141"/>
                  </a:lnTo>
                  <a:lnTo>
                    <a:pt x="7858" y="4046"/>
                  </a:lnTo>
                  <a:lnTo>
                    <a:pt x="7952" y="3929"/>
                  </a:lnTo>
                  <a:lnTo>
                    <a:pt x="8022" y="3811"/>
                  </a:lnTo>
                  <a:lnTo>
                    <a:pt x="8069" y="3670"/>
                  </a:lnTo>
                  <a:lnTo>
                    <a:pt x="8069" y="3529"/>
                  </a:lnTo>
                  <a:lnTo>
                    <a:pt x="8069" y="3364"/>
                  </a:lnTo>
                  <a:lnTo>
                    <a:pt x="8022" y="3223"/>
                  </a:lnTo>
                  <a:lnTo>
                    <a:pt x="7952" y="3105"/>
                  </a:lnTo>
                  <a:lnTo>
                    <a:pt x="7858" y="2988"/>
                  </a:lnTo>
                  <a:lnTo>
                    <a:pt x="7740" y="2894"/>
                  </a:lnTo>
                  <a:lnTo>
                    <a:pt x="7622" y="2847"/>
                  </a:lnTo>
                  <a:lnTo>
                    <a:pt x="7481" y="2800"/>
                  </a:lnTo>
                  <a:lnTo>
                    <a:pt x="7340" y="2776"/>
                  </a:lnTo>
                  <a:lnTo>
                    <a:pt x="7058" y="2776"/>
                  </a:lnTo>
                  <a:lnTo>
                    <a:pt x="7152" y="2588"/>
                  </a:lnTo>
                  <a:lnTo>
                    <a:pt x="7199" y="2376"/>
                  </a:lnTo>
                  <a:lnTo>
                    <a:pt x="7246" y="2165"/>
                  </a:lnTo>
                  <a:lnTo>
                    <a:pt x="7246" y="1953"/>
                  </a:lnTo>
                  <a:lnTo>
                    <a:pt x="7246" y="1741"/>
                  </a:lnTo>
                  <a:lnTo>
                    <a:pt x="7223" y="1553"/>
                  </a:lnTo>
                  <a:lnTo>
                    <a:pt x="7152" y="1365"/>
                  </a:lnTo>
                  <a:lnTo>
                    <a:pt x="7105" y="1200"/>
                  </a:lnTo>
                  <a:lnTo>
                    <a:pt x="7011" y="1035"/>
                  </a:lnTo>
                  <a:lnTo>
                    <a:pt x="6917" y="871"/>
                  </a:lnTo>
                  <a:lnTo>
                    <a:pt x="6799" y="706"/>
                  </a:lnTo>
                  <a:lnTo>
                    <a:pt x="6681" y="565"/>
                  </a:lnTo>
                  <a:lnTo>
                    <a:pt x="6540" y="447"/>
                  </a:lnTo>
                  <a:lnTo>
                    <a:pt x="6399" y="330"/>
                  </a:lnTo>
                  <a:lnTo>
                    <a:pt x="6235" y="236"/>
                  </a:lnTo>
                  <a:lnTo>
                    <a:pt x="6070" y="165"/>
                  </a:lnTo>
                  <a:lnTo>
                    <a:pt x="5882" y="94"/>
                  </a:lnTo>
                  <a:lnTo>
                    <a:pt x="5693" y="47"/>
                  </a:lnTo>
                  <a:lnTo>
                    <a:pt x="5505" y="24"/>
                  </a:lnTo>
                  <a:lnTo>
                    <a:pt x="52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11"/>
            <p:cNvSpPr/>
            <p:nvPr/>
          </p:nvSpPr>
          <p:spPr>
            <a:xfrm>
              <a:off x="826160" y="3199920"/>
              <a:ext cx="274259" cy="40034"/>
            </a:xfrm>
            <a:custGeom>
              <a:avLst/>
              <a:gdLst/>
              <a:ahLst/>
              <a:cxnLst/>
              <a:rect l="l" t="t" r="r" b="b"/>
              <a:pathLst>
                <a:path w="8070" h="1178" extrusionOk="0">
                  <a:moveTo>
                    <a:pt x="142" y="1"/>
                  </a:moveTo>
                  <a:lnTo>
                    <a:pt x="95" y="95"/>
                  </a:lnTo>
                  <a:lnTo>
                    <a:pt x="48" y="213"/>
                  </a:lnTo>
                  <a:lnTo>
                    <a:pt x="24" y="307"/>
                  </a:lnTo>
                  <a:lnTo>
                    <a:pt x="1" y="448"/>
                  </a:lnTo>
                  <a:lnTo>
                    <a:pt x="24" y="589"/>
                  </a:lnTo>
                  <a:lnTo>
                    <a:pt x="71" y="730"/>
                  </a:lnTo>
                  <a:lnTo>
                    <a:pt x="142" y="848"/>
                  </a:lnTo>
                  <a:lnTo>
                    <a:pt x="212" y="965"/>
                  </a:lnTo>
                  <a:lnTo>
                    <a:pt x="330" y="1060"/>
                  </a:lnTo>
                  <a:lnTo>
                    <a:pt x="471" y="1130"/>
                  </a:lnTo>
                  <a:lnTo>
                    <a:pt x="589" y="1154"/>
                  </a:lnTo>
                  <a:lnTo>
                    <a:pt x="753" y="1177"/>
                  </a:lnTo>
                  <a:lnTo>
                    <a:pt x="7340" y="1177"/>
                  </a:lnTo>
                  <a:lnTo>
                    <a:pt x="7481" y="1154"/>
                  </a:lnTo>
                  <a:lnTo>
                    <a:pt x="7622" y="1130"/>
                  </a:lnTo>
                  <a:lnTo>
                    <a:pt x="7740" y="1060"/>
                  </a:lnTo>
                  <a:lnTo>
                    <a:pt x="7858" y="965"/>
                  </a:lnTo>
                  <a:lnTo>
                    <a:pt x="7952" y="848"/>
                  </a:lnTo>
                  <a:lnTo>
                    <a:pt x="8022" y="730"/>
                  </a:lnTo>
                  <a:lnTo>
                    <a:pt x="8069" y="589"/>
                  </a:lnTo>
                  <a:lnTo>
                    <a:pt x="8069" y="448"/>
                  </a:lnTo>
                  <a:lnTo>
                    <a:pt x="8069" y="307"/>
                  </a:lnTo>
                  <a:lnTo>
                    <a:pt x="8046" y="213"/>
                  </a:lnTo>
                  <a:lnTo>
                    <a:pt x="7999" y="95"/>
                  </a:lnTo>
                  <a:lnTo>
                    <a:pt x="7928" y="1"/>
                  </a:lnTo>
                  <a:lnTo>
                    <a:pt x="7811" y="119"/>
                  </a:lnTo>
                  <a:lnTo>
                    <a:pt x="7669" y="213"/>
                  </a:lnTo>
                  <a:lnTo>
                    <a:pt x="7505" y="283"/>
                  </a:lnTo>
                  <a:lnTo>
                    <a:pt x="7340" y="307"/>
                  </a:lnTo>
                  <a:lnTo>
                    <a:pt x="753" y="307"/>
                  </a:lnTo>
                  <a:lnTo>
                    <a:pt x="565" y="283"/>
                  </a:lnTo>
                  <a:lnTo>
                    <a:pt x="400" y="213"/>
                  </a:lnTo>
                  <a:lnTo>
                    <a:pt x="259" y="119"/>
                  </a:lnTo>
                  <a:lnTo>
                    <a:pt x="142" y="1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11"/>
            <p:cNvSpPr/>
            <p:nvPr/>
          </p:nvSpPr>
          <p:spPr>
            <a:xfrm>
              <a:off x="800570" y="3069626"/>
              <a:ext cx="326222" cy="196705"/>
            </a:xfrm>
            <a:custGeom>
              <a:avLst/>
              <a:gdLst/>
              <a:ahLst/>
              <a:cxnLst/>
              <a:rect l="l" t="t" r="r" b="b"/>
              <a:pathLst>
                <a:path w="9599" h="5788" extrusionOk="0">
                  <a:moveTo>
                    <a:pt x="6047" y="753"/>
                  </a:moveTo>
                  <a:lnTo>
                    <a:pt x="6258" y="777"/>
                  </a:lnTo>
                  <a:lnTo>
                    <a:pt x="6446" y="800"/>
                  </a:lnTo>
                  <a:lnTo>
                    <a:pt x="6635" y="847"/>
                  </a:lnTo>
                  <a:lnTo>
                    <a:pt x="6823" y="918"/>
                  </a:lnTo>
                  <a:lnTo>
                    <a:pt x="6988" y="989"/>
                  </a:lnTo>
                  <a:lnTo>
                    <a:pt x="7152" y="1083"/>
                  </a:lnTo>
                  <a:lnTo>
                    <a:pt x="7293" y="1200"/>
                  </a:lnTo>
                  <a:lnTo>
                    <a:pt x="7434" y="1318"/>
                  </a:lnTo>
                  <a:lnTo>
                    <a:pt x="7552" y="1459"/>
                  </a:lnTo>
                  <a:lnTo>
                    <a:pt x="7670" y="1624"/>
                  </a:lnTo>
                  <a:lnTo>
                    <a:pt x="7764" y="1788"/>
                  </a:lnTo>
                  <a:lnTo>
                    <a:pt x="7858" y="1953"/>
                  </a:lnTo>
                  <a:lnTo>
                    <a:pt x="7905" y="2118"/>
                  </a:lnTo>
                  <a:lnTo>
                    <a:pt x="7976" y="2306"/>
                  </a:lnTo>
                  <a:lnTo>
                    <a:pt x="7999" y="2494"/>
                  </a:lnTo>
                  <a:lnTo>
                    <a:pt x="7999" y="2706"/>
                  </a:lnTo>
                  <a:lnTo>
                    <a:pt x="7999" y="2918"/>
                  </a:lnTo>
                  <a:lnTo>
                    <a:pt x="7952" y="3129"/>
                  </a:lnTo>
                  <a:lnTo>
                    <a:pt x="7905" y="3341"/>
                  </a:lnTo>
                  <a:lnTo>
                    <a:pt x="7811" y="3529"/>
                  </a:lnTo>
                  <a:lnTo>
                    <a:pt x="8093" y="3529"/>
                  </a:lnTo>
                  <a:lnTo>
                    <a:pt x="8234" y="3553"/>
                  </a:lnTo>
                  <a:lnTo>
                    <a:pt x="8375" y="3600"/>
                  </a:lnTo>
                  <a:lnTo>
                    <a:pt x="8493" y="3647"/>
                  </a:lnTo>
                  <a:lnTo>
                    <a:pt x="8611" y="3741"/>
                  </a:lnTo>
                  <a:lnTo>
                    <a:pt x="8705" y="3858"/>
                  </a:lnTo>
                  <a:lnTo>
                    <a:pt x="8775" y="3976"/>
                  </a:lnTo>
                  <a:lnTo>
                    <a:pt x="8822" y="4117"/>
                  </a:lnTo>
                  <a:lnTo>
                    <a:pt x="8822" y="4282"/>
                  </a:lnTo>
                  <a:lnTo>
                    <a:pt x="8822" y="4423"/>
                  </a:lnTo>
                  <a:lnTo>
                    <a:pt x="8775" y="4564"/>
                  </a:lnTo>
                  <a:lnTo>
                    <a:pt x="8705" y="4682"/>
                  </a:lnTo>
                  <a:lnTo>
                    <a:pt x="8611" y="4799"/>
                  </a:lnTo>
                  <a:lnTo>
                    <a:pt x="8493" y="4894"/>
                  </a:lnTo>
                  <a:lnTo>
                    <a:pt x="8375" y="4964"/>
                  </a:lnTo>
                  <a:lnTo>
                    <a:pt x="8234" y="4988"/>
                  </a:lnTo>
                  <a:lnTo>
                    <a:pt x="8093" y="5011"/>
                  </a:lnTo>
                  <a:lnTo>
                    <a:pt x="1506" y="5011"/>
                  </a:lnTo>
                  <a:lnTo>
                    <a:pt x="1342" y="4988"/>
                  </a:lnTo>
                  <a:lnTo>
                    <a:pt x="1224" y="4964"/>
                  </a:lnTo>
                  <a:lnTo>
                    <a:pt x="1083" y="4894"/>
                  </a:lnTo>
                  <a:lnTo>
                    <a:pt x="989" y="4799"/>
                  </a:lnTo>
                  <a:lnTo>
                    <a:pt x="895" y="4682"/>
                  </a:lnTo>
                  <a:lnTo>
                    <a:pt x="824" y="4564"/>
                  </a:lnTo>
                  <a:lnTo>
                    <a:pt x="777" y="4423"/>
                  </a:lnTo>
                  <a:lnTo>
                    <a:pt x="754" y="4282"/>
                  </a:lnTo>
                  <a:lnTo>
                    <a:pt x="777" y="4117"/>
                  </a:lnTo>
                  <a:lnTo>
                    <a:pt x="824" y="3976"/>
                  </a:lnTo>
                  <a:lnTo>
                    <a:pt x="895" y="3858"/>
                  </a:lnTo>
                  <a:lnTo>
                    <a:pt x="989" y="3741"/>
                  </a:lnTo>
                  <a:lnTo>
                    <a:pt x="1083" y="3647"/>
                  </a:lnTo>
                  <a:lnTo>
                    <a:pt x="1224" y="3600"/>
                  </a:lnTo>
                  <a:lnTo>
                    <a:pt x="1342" y="3553"/>
                  </a:lnTo>
                  <a:lnTo>
                    <a:pt x="1506" y="3529"/>
                  </a:lnTo>
                  <a:lnTo>
                    <a:pt x="1742" y="3529"/>
                  </a:lnTo>
                  <a:lnTo>
                    <a:pt x="1671" y="3270"/>
                  </a:lnTo>
                  <a:lnTo>
                    <a:pt x="1647" y="3012"/>
                  </a:lnTo>
                  <a:lnTo>
                    <a:pt x="1671" y="2847"/>
                  </a:lnTo>
                  <a:lnTo>
                    <a:pt x="1695" y="2682"/>
                  </a:lnTo>
                  <a:lnTo>
                    <a:pt x="1742" y="2518"/>
                  </a:lnTo>
                  <a:lnTo>
                    <a:pt x="1789" y="2376"/>
                  </a:lnTo>
                  <a:lnTo>
                    <a:pt x="1859" y="2212"/>
                  </a:lnTo>
                  <a:lnTo>
                    <a:pt x="1953" y="2094"/>
                  </a:lnTo>
                  <a:lnTo>
                    <a:pt x="2047" y="1953"/>
                  </a:lnTo>
                  <a:lnTo>
                    <a:pt x="2141" y="1835"/>
                  </a:lnTo>
                  <a:lnTo>
                    <a:pt x="2259" y="1718"/>
                  </a:lnTo>
                  <a:lnTo>
                    <a:pt x="2400" y="1624"/>
                  </a:lnTo>
                  <a:lnTo>
                    <a:pt x="2541" y="1553"/>
                  </a:lnTo>
                  <a:lnTo>
                    <a:pt x="2683" y="1483"/>
                  </a:lnTo>
                  <a:lnTo>
                    <a:pt x="2847" y="1412"/>
                  </a:lnTo>
                  <a:lnTo>
                    <a:pt x="2988" y="1388"/>
                  </a:lnTo>
                  <a:lnTo>
                    <a:pt x="3153" y="1341"/>
                  </a:lnTo>
                  <a:lnTo>
                    <a:pt x="3341" y="1341"/>
                  </a:lnTo>
                  <a:lnTo>
                    <a:pt x="3624" y="1365"/>
                  </a:lnTo>
                  <a:lnTo>
                    <a:pt x="3906" y="1435"/>
                  </a:lnTo>
                  <a:lnTo>
                    <a:pt x="4165" y="1553"/>
                  </a:lnTo>
                  <a:lnTo>
                    <a:pt x="4376" y="1718"/>
                  </a:lnTo>
                  <a:lnTo>
                    <a:pt x="4517" y="1506"/>
                  </a:lnTo>
                  <a:lnTo>
                    <a:pt x="4682" y="1318"/>
                  </a:lnTo>
                  <a:lnTo>
                    <a:pt x="4870" y="1153"/>
                  </a:lnTo>
                  <a:lnTo>
                    <a:pt x="5082" y="1012"/>
                  </a:lnTo>
                  <a:lnTo>
                    <a:pt x="5294" y="918"/>
                  </a:lnTo>
                  <a:lnTo>
                    <a:pt x="5553" y="824"/>
                  </a:lnTo>
                  <a:lnTo>
                    <a:pt x="5788" y="777"/>
                  </a:lnTo>
                  <a:lnTo>
                    <a:pt x="6047" y="753"/>
                  </a:lnTo>
                  <a:close/>
                  <a:moveTo>
                    <a:pt x="5788" y="0"/>
                  </a:moveTo>
                  <a:lnTo>
                    <a:pt x="5553" y="48"/>
                  </a:lnTo>
                  <a:lnTo>
                    <a:pt x="5294" y="118"/>
                  </a:lnTo>
                  <a:lnTo>
                    <a:pt x="5059" y="189"/>
                  </a:lnTo>
                  <a:lnTo>
                    <a:pt x="4823" y="306"/>
                  </a:lnTo>
                  <a:lnTo>
                    <a:pt x="4588" y="424"/>
                  </a:lnTo>
                  <a:lnTo>
                    <a:pt x="4400" y="565"/>
                  </a:lnTo>
                  <a:lnTo>
                    <a:pt x="4188" y="730"/>
                  </a:lnTo>
                  <a:lnTo>
                    <a:pt x="3976" y="683"/>
                  </a:lnTo>
                  <a:lnTo>
                    <a:pt x="3765" y="612"/>
                  </a:lnTo>
                  <a:lnTo>
                    <a:pt x="3553" y="589"/>
                  </a:lnTo>
                  <a:lnTo>
                    <a:pt x="3082" y="589"/>
                  </a:lnTo>
                  <a:lnTo>
                    <a:pt x="2847" y="636"/>
                  </a:lnTo>
                  <a:lnTo>
                    <a:pt x="2636" y="683"/>
                  </a:lnTo>
                  <a:lnTo>
                    <a:pt x="2424" y="753"/>
                  </a:lnTo>
                  <a:lnTo>
                    <a:pt x="2212" y="871"/>
                  </a:lnTo>
                  <a:lnTo>
                    <a:pt x="2000" y="965"/>
                  </a:lnTo>
                  <a:lnTo>
                    <a:pt x="1836" y="1106"/>
                  </a:lnTo>
                  <a:lnTo>
                    <a:pt x="1647" y="1247"/>
                  </a:lnTo>
                  <a:lnTo>
                    <a:pt x="1506" y="1412"/>
                  </a:lnTo>
                  <a:lnTo>
                    <a:pt x="1365" y="1600"/>
                  </a:lnTo>
                  <a:lnTo>
                    <a:pt x="1224" y="1788"/>
                  </a:lnTo>
                  <a:lnTo>
                    <a:pt x="1130" y="2000"/>
                  </a:lnTo>
                  <a:lnTo>
                    <a:pt x="1036" y="2212"/>
                  </a:lnTo>
                  <a:lnTo>
                    <a:pt x="965" y="2423"/>
                  </a:lnTo>
                  <a:lnTo>
                    <a:pt x="918" y="2659"/>
                  </a:lnTo>
                  <a:lnTo>
                    <a:pt x="895" y="2894"/>
                  </a:lnTo>
                  <a:lnTo>
                    <a:pt x="707" y="2988"/>
                  </a:lnTo>
                  <a:lnTo>
                    <a:pt x="542" y="3129"/>
                  </a:lnTo>
                  <a:lnTo>
                    <a:pt x="377" y="3270"/>
                  </a:lnTo>
                  <a:lnTo>
                    <a:pt x="260" y="3435"/>
                  </a:lnTo>
                  <a:lnTo>
                    <a:pt x="142" y="3623"/>
                  </a:lnTo>
                  <a:lnTo>
                    <a:pt x="71" y="3835"/>
                  </a:lnTo>
                  <a:lnTo>
                    <a:pt x="24" y="4047"/>
                  </a:lnTo>
                  <a:lnTo>
                    <a:pt x="1" y="4282"/>
                  </a:lnTo>
                  <a:lnTo>
                    <a:pt x="1" y="4423"/>
                  </a:lnTo>
                  <a:lnTo>
                    <a:pt x="24" y="4564"/>
                  </a:lnTo>
                  <a:lnTo>
                    <a:pt x="71" y="4729"/>
                  </a:lnTo>
                  <a:lnTo>
                    <a:pt x="118" y="4846"/>
                  </a:lnTo>
                  <a:lnTo>
                    <a:pt x="189" y="4988"/>
                  </a:lnTo>
                  <a:lnTo>
                    <a:pt x="260" y="5105"/>
                  </a:lnTo>
                  <a:lnTo>
                    <a:pt x="448" y="5341"/>
                  </a:lnTo>
                  <a:lnTo>
                    <a:pt x="659" y="5529"/>
                  </a:lnTo>
                  <a:lnTo>
                    <a:pt x="777" y="5599"/>
                  </a:lnTo>
                  <a:lnTo>
                    <a:pt x="918" y="5646"/>
                  </a:lnTo>
                  <a:lnTo>
                    <a:pt x="1059" y="5717"/>
                  </a:lnTo>
                  <a:lnTo>
                    <a:pt x="1201" y="5740"/>
                  </a:lnTo>
                  <a:lnTo>
                    <a:pt x="1342" y="5764"/>
                  </a:lnTo>
                  <a:lnTo>
                    <a:pt x="1506" y="5787"/>
                  </a:lnTo>
                  <a:lnTo>
                    <a:pt x="8093" y="5787"/>
                  </a:lnTo>
                  <a:lnTo>
                    <a:pt x="8234" y="5764"/>
                  </a:lnTo>
                  <a:lnTo>
                    <a:pt x="8399" y="5740"/>
                  </a:lnTo>
                  <a:lnTo>
                    <a:pt x="8540" y="5717"/>
                  </a:lnTo>
                  <a:lnTo>
                    <a:pt x="8681" y="5646"/>
                  </a:lnTo>
                  <a:lnTo>
                    <a:pt x="8799" y="5599"/>
                  </a:lnTo>
                  <a:lnTo>
                    <a:pt x="8940" y="5529"/>
                  </a:lnTo>
                  <a:lnTo>
                    <a:pt x="9152" y="5341"/>
                  </a:lnTo>
                  <a:lnTo>
                    <a:pt x="9340" y="5105"/>
                  </a:lnTo>
                  <a:lnTo>
                    <a:pt x="9411" y="4988"/>
                  </a:lnTo>
                  <a:lnTo>
                    <a:pt x="9481" y="4846"/>
                  </a:lnTo>
                  <a:lnTo>
                    <a:pt x="9528" y="4729"/>
                  </a:lnTo>
                  <a:lnTo>
                    <a:pt x="9552" y="4564"/>
                  </a:lnTo>
                  <a:lnTo>
                    <a:pt x="9575" y="4423"/>
                  </a:lnTo>
                  <a:lnTo>
                    <a:pt x="9599" y="4282"/>
                  </a:lnTo>
                  <a:lnTo>
                    <a:pt x="9575" y="4047"/>
                  </a:lnTo>
                  <a:lnTo>
                    <a:pt x="9528" y="3858"/>
                  </a:lnTo>
                  <a:lnTo>
                    <a:pt x="9458" y="3647"/>
                  </a:lnTo>
                  <a:lnTo>
                    <a:pt x="9363" y="3459"/>
                  </a:lnTo>
                  <a:lnTo>
                    <a:pt x="9246" y="3294"/>
                  </a:lnTo>
                  <a:lnTo>
                    <a:pt x="9105" y="3153"/>
                  </a:lnTo>
                  <a:lnTo>
                    <a:pt x="8940" y="3035"/>
                  </a:lnTo>
                  <a:lnTo>
                    <a:pt x="8752" y="2918"/>
                  </a:lnTo>
                  <a:lnTo>
                    <a:pt x="8775" y="2706"/>
                  </a:lnTo>
                  <a:lnTo>
                    <a:pt x="8752" y="2423"/>
                  </a:lnTo>
                  <a:lnTo>
                    <a:pt x="8705" y="2165"/>
                  </a:lnTo>
                  <a:lnTo>
                    <a:pt x="8634" y="1906"/>
                  </a:lnTo>
                  <a:lnTo>
                    <a:pt x="8564" y="1647"/>
                  </a:lnTo>
                  <a:lnTo>
                    <a:pt x="8446" y="1412"/>
                  </a:lnTo>
                  <a:lnTo>
                    <a:pt x="8305" y="1200"/>
                  </a:lnTo>
                  <a:lnTo>
                    <a:pt x="8140" y="989"/>
                  </a:lnTo>
                  <a:lnTo>
                    <a:pt x="7976" y="800"/>
                  </a:lnTo>
                  <a:lnTo>
                    <a:pt x="7787" y="612"/>
                  </a:lnTo>
                  <a:lnTo>
                    <a:pt x="7576" y="447"/>
                  </a:lnTo>
                  <a:lnTo>
                    <a:pt x="7340" y="330"/>
                  </a:lnTo>
                  <a:lnTo>
                    <a:pt x="7105" y="212"/>
                  </a:lnTo>
                  <a:lnTo>
                    <a:pt x="6870" y="118"/>
                  </a:lnTo>
                  <a:lnTo>
                    <a:pt x="6611" y="48"/>
                  </a:lnTo>
                  <a:lnTo>
                    <a:pt x="6329" y="0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11"/>
            <p:cNvSpPr/>
            <p:nvPr/>
          </p:nvSpPr>
          <p:spPr>
            <a:xfrm>
              <a:off x="826160" y="3095216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fill="none" extrusionOk="0">
                  <a:moveTo>
                    <a:pt x="5294" y="0"/>
                  </a:moveTo>
                  <a:lnTo>
                    <a:pt x="5294" y="0"/>
                  </a:lnTo>
                  <a:lnTo>
                    <a:pt x="5505" y="24"/>
                  </a:lnTo>
                  <a:lnTo>
                    <a:pt x="5693" y="47"/>
                  </a:lnTo>
                  <a:lnTo>
                    <a:pt x="5882" y="94"/>
                  </a:lnTo>
                  <a:lnTo>
                    <a:pt x="6070" y="165"/>
                  </a:lnTo>
                  <a:lnTo>
                    <a:pt x="6235" y="236"/>
                  </a:lnTo>
                  <a:lnTo>
                    <a:pt x="6399" y="330"/>
                  </a:lnTo>
                  <a:lnTo>
                    <a:pt x="6540" y="447"/>
                  </a:lnTo>
                  <a:lnTo>
                    <a:pt x="6681" y="565"/>
                  </a:lnTo>
                  <a:lnTo>
                    <a:pt x="6799" y="706"/>
                  </a:lnTo>
                  <a:lnTo>
                    <a:pt x="6917" y="871"/>
                  </a:lnTo>
                  <a:lnTo>
                    <a:pt x="7011" y="1035"/>
                  </a:lnTo>
                  <a:lnTo>
                    <a:pt x="7105" y="1200"/>
                  </a:lnTo>
                  <a:lnTo>
                    <a:pt x="7152" y="1365"/>
                  </a:lnTo>
                  <a:lnTo>
                    <a:pt x="7223" y="1553"/>
                  </a:lnTo>
                  <a:lnTo>
                    <a:pt x="7246" y="1741"/>
                  </a:lnTo>
                  <a:lnTo>
                    <a:pt x="7246" y="1953"/>
                  </a:lnTo>
                  <a:lnTo>
                    <a:pt x="7246" y="1953"/>
                  </a:lnTo>
                  <a:lnTo>
                    <a:pt x="7246" y="2165"/>
                  </a:lnTo>
                  <a:lnTo>
                    <a:pt x="7199" y="2376"/>
                  </a:lnTo>
                  <a:lnTo>
                    <a:pt x="7152" y="2588"/>
                  </a:lnTo>
                  <a:lnTo>
                    <a:pt x="7058" y="2776"/>
                  </a:lnTo>
                  <a:lnTo>
                    <a:pt x="7340" y="2776"/>
                  </a:lnTo>
                  <a:lnTo>
                    <a:pt x="7340" y="2776"/>
                  </a:lnTo>
                  <a:lnTo>
                    <a:pt x="7481" y="2800"/>
                  </a:lnTo>
                  <a:lnTo>
                    <a:pt x="7622" y="2847"/>
                  </a:lnTo>
                  <a:lnTo>
                    <a:pt x="7740" y="2894"/>
                  </a:lnTo>
                  <a:lnTo>
                    <a:pt x="7858" y="2988"/>
                  </a:lnTo>
                  <a:lnTo>
                    <a:pt x="7952" y="3105"/>
                  </a:lnTo>
                  <a:lnTo>
                    <a:pt x="8022" y="3223"/>
                  </a:lnTo>
                  <a:lnTo>
                    <a:pt x="8069" y="3364"/>
                  </a:lnTo>
                  <a:lnTo>
                    <a:pt x="8069" y="3529"/>
                  </a:lnTo>
                  <a:lnTo>
                    <a:pt x="8069" y="3529"/>
                  </a:lnTo>
                  <a:lnTo>
                    <a:pt x="8069" y="3670"/>
                  </a:lnTo>
                  <a:lnTo>
                    <a:pt x="8022" y="3811"/>
                  </a:lnTo>
                  <a:lnTo>
                    <a:pt x="7952" y="3929"/>
                  </a:lnTo>
                  <a:lnTo>
                    <a:pt x="7858" y="4046"/>
                  </a:lnTo>
                  <a:lnTo>
                    <a:pt x="7740" y="4141"/>
                  </a:lnTo>
                  <a:lnTo>
                    <a:pt x="7622" y="4211"/>
                  </a:lnTo>
                  <a:lnTo>
                    <a:pt x="7481" y="4235"/>
                  </a:lnTo>
                  <a:lnTo>
                    <a:pt x="7340" y="4258"/>
                  </a:lnTo>
                  <a:lnTo>
                    <a:pt x="753" y="4258"/>
                  </a:lnTo>
                  <a:lnTo>
                    <a:pt x="753" y="4258"/>
                  </a:lnTo>
                  <a:lnTo>
                    <a:pt x="589" y="4235"/>
                  </a:lnTo>
                  <a:lnTo>
                    <a:pt x="471" y="4211"/>
                  </a:lnTo>
                  <a:lnTo>
                    <a:pt x="330" y="4141"/>
                  </a:lnTo>
                  <a:lnTo>
                    <a:pt x="236" y="4046"/>
                  </a:lnTo>
                  <a:lnTo>
                    <a:pt x="142" y="3929"/>
                  </a:lnTo>
                  <a:lnTo>
                    <a:pt x="71" y="3811"/>
                  </a:lnTo>
                  <a:lnTo>
                    <a:pt x="24" y="3670"/>
                  </a:lnTo>
                  <a:lnTo>
                    <a:pt x="1" y="3529"/>
                  </a:lnTo>
                  <a:lnTo>
                    <a:pt x="1" y="3529"/>
                  </a:lnTo>
                  <a:lnTo>
                    <a:pt x="24" y="3364"/>
                  </a:lnTo>
                  <a:lnTo>
                    <a:pt x="71" y="3223"/>
                  </a:lnTo>
                  <a:lnTo>
                    <a:pt x="142" y="3105"/>
                  </a:lnTo>
                  <a:lnTo>
                    <a:pt x="236" y="2988"/>
                  </a:lnTo>
                  <a:lnTo>
                    <a:pt x="330" y="2894"/>
                  </a:lnTo>
                  <a:lnTo>
                    <a:pt x="471" y="2847"/>
                  </a:lnTo>
                  <a:lnTo>
                    <a:pt x="589" y="2800"/>
                  </a:lnTo>
                  <a:lnTo>
                    <a:pt x="753" y="2776"/>
                  </a:lnTo>
                  <a:lnTo>
                    <a:pt x="989" y="2776"/>
                  </a:lnTo>
                  <a:lnTo>
                    <a:pt x="989" y="2776"/>
                  </a:lnTo>
                  <a:lnTo>
                    <a:pt x="918" y="2517"/>
                  </a:lnTo>
                  <a:lnTo>
                    <a:pt x="894" y="2259"/>
                  </a:lnTo>
                  <a:lnTo>
                    <a:pt x="894" y="2259"/>
                  </a:lnTo>
                  <a:lnTo>
                    <a:pt x="918" y="2094"/>
                  </a:lnTo>
                  <a:lnTo>
                    <a:pt x="942" y="1929"/>
                  </a:lnTo>
                  <a:lnTo>
                    <a:pt x="989" y="1765"/>
                  </a:lnTo>
                  <a:lnTo>
                    <a:pt x="1036" y="1623"/>
                  </a:lnTo>
                  <a:lnTo>
                    <a:pt x="1106" y="1459"/>
                  </a:lnTo>
                  <a:lnTo>
                    <a:pt x="1200" y="1341"/>
                  </a:lnTo>
                  <a:lnTo>
                    <a:pt x="1294" y="1200"/>
                  </a:lnTo>
                  <a:lnTo>
                    <a:pt x="1388" y="1082"/>
                  </a:lnTo>
                  <a:lnTo>
                    <a:pt x="1506" y="965"/>
                  </a:lnTo>
                  <a:lnTo>
                    <a:pt x="1647" y="871"/>
                  </a:lnTo>
                  <a:lnTo>
                    <a:pt x="1788" y="800"/>
                  </a:lnTo>
                  <a:lnTo>
                    <a:pt x="1930" y="730"/>
                  </a:lnTo>
                  <a:lnTo>
                    <a:pt x="2094" y="659"/>
                  </a:lnTo>
                  <a:lnTo>
                    <a:pt x="2235" y="635"/>
                  </a:lnTo>
                  <a:lnTo>
                    <a:pt x="2400" y="588"/>
                  </a:lnTo>
                  <a:lnTo>
                    <a:pt x="2588" y="588"/>
                  </a:lnTo>
                  <a:lnTo>
                    <a:pt x="2588" y="588"/>
                  </a:lnTo>
                  <a:lnTo>
                    <a:pt x="2871" y="612"/>
                  </a:lnTo>
                  <a:lnTo>
                    <a:pt x="3153" y="682"/>
                  </a:lnTo>
                  <a:lnTo>
                    <a:pt x="3412" y="800"/>
                  </a:lnTo>
                  <a:lnTo>
                    <a:pt x="3623" y="965"/>
                  </a:lnTo>
                  <a:lnTo>
                    <a:pt x="3623" y="965"/>
                  </a:lnTo>
                  <a:lnTo>
                    <a:pt x="3764" y="753"/>
                  </a:lnTo>
                  <a:lnTo>
                    <a:pt x="3929" y="565"/>
                  </a:lnTo>
                  <a:lnTo>
                    <a:pt x="4117" y="400"/>
                  </a:lnTo>
                  <a:lnTo>
                    <a:pt x="4329" y="259"/>
                  </a:lnTo>
                  <a:lnTo>
                    <a:pt x="4541" y="165"/>
                  </a:lnTo>
                  <a:lnTo>
                    <a:pt x="4800" y="71"/>
                  </a:lnTo>
                  <a:lnTo>
                    <a:pt x="5035" y="24"/>
                  </a:lnTo>
                  <a:lnTo>
                    <a:pt x="529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11"/>
            <p:cNvSpPr/>
            <p:nvPr/>
          </p:nvSpPr>
          <p:spPr>
            <a:xfrm>
              <a:off x="800570" y="3069626"/>
              <a:ext cx="326222" cy="196705"/>
            </a:xfrm>
            <a:custGeom>
              <a:avLst/>
              <a:gdLst/>
              <a:ahLst/>
              <a:cxnLst/>
              <a:rect l="l" t="t" r="r" b="b"/>
              <a:pathLst>
                <a:path w="9599" h="5788" fill="none" extrusionOk="0">
                  <a:moveTo>
                    <a:pt x="6047" y="0"/>
                  </a:moveTo>
                  <a:lnTo>
                    <a:pt x="6047" y="0"/>
                  </a:lnTo>
                  <a:lnTo>
                    <a:pt x="5788" y="0"/>
                  </a:lnTo>
                  <a:lnTo>
                    <a:pt x="5553" y="48"/>
                  </a:lnTo>
                  <a:lnTo>
                    <a:pt x="5294" y="118"/>
                  </a:lnTo>
                  <a:lnTo>
                    <a:pt x="5059" y="189"/>
                  </a:lnTo>
                  <a:lnTo>
                    <a:pt x="4823" y="306"/>
                  </a:lnTo>
                  <a:lnTo>
                    <a:pt x="4588" y="424"/>
                  </a:lnTo>
                  <a:lnTo>
                    <a:pt x="4400" y="565"/>
                  </a:lnTo>
                  <a:lnTo>
                    <a:pt x="4188" y="730"/>
                  </a:lnTo>
                  <a:lnTo>
                    <a:pt x="4188" y="730"/>
                  </a:lnTo>
                  <a:lnTo>
                    <a:pt x="3976" y="683"/>
                  </a:lnTo>
                  <a:lnTo>
                    <a:pt x="3765" y="612"/>
                  </a:lnTo>
                  <a:lnTo>
                    <a:pt x="3553" y="589"/>
                  </a:lnTo>
                  <a:lnTo>
                    <a:pt x="3341" y="589"/>
                  </a:lnTo>
                  <a:lnTo>
                    <a:pt x="3341" y="589"/>
                  </a:lnTo>
                  <a:lnTo>
                    <a:pt x="3082" y="589"/>
                  </a:lnTo>
                  <a:lnTo>
                    <a:pt x="2847" y="636"/>
                  </a:lnTo>
                  <a:lnTo>
                    <a:pt x="2636" y="683"/>
                  </a:lnTo>
                  <a:lnTo>
                    <a:pt x="2424" y="753"/>
                  </a:lnTo>
                  <a:lnTo>
                    <a:pt x="2212" y="871"/>
                  </a:lnTo>
                  <a:lnTo>
                    <a:pt x="2000" y="965"/>
                  </a:lnTo>
                  <a:lnTo>
                    <a:pt x="1836" y="1106"/>
                  </a:lnTo>
                  <a:lnTo>
                    <a:pt x="1647" y="1247"/>
                  </a:lnTo>
                  <a:lnTo>
                    <a:pt x="1506" y="1412"/>
                  </a:lnTo>
                  <a:lnTo>
                    <a:pt x="1365" y="1600"/>
                  </a:lnTo>
                  <a:lnTo>
                    <a:pt x="1224" y="1788"/>
                  </a:lnTo>
                  <a:lnTo>
                    <a:pt x="1130" y="2000"/>
                  </a:lnTo>
                  <a:lnTo>
                    <a:pt x="1036" y="2212"/>
                  </a:lnTo>
                  <a:lnTo>
                    <a:pt x="965" y="2423"/>
                  </a:lnTo>
                  <a:lnTo>
                    <a:pt x="918" y="2659"/>
                  </a:lnTo>
                  <a:lnTo>
                    <a:pt x="895" y="2894"/>
                  </a:lnTo>
                  <a:lnTo>
                    <a:pt x="895" y="2894"/>
                  </a:lnTo>
                  <a:lnTo>
                    <a:pt x="707" y="2988"/>
                  </a:lnTo>
                  <a:lnTo>
                    <a:pt x="542" y="3129"/>
                  </a:lnTo>
                  <a:lnTo>
                    <a:pt x="377" y="3270"/>
                  </a:lnTo>
                  <a:lnTo>
                    <a:pt x="260" y="3435"/>
                  </a:lnTo>
                  <a:lnTo>
                    <a:pt x="142" y="3623"/>
                  </a:lnTo>
                  <a:lnTo>
                    <a:pt x="71" y="3835"/>
                  </a:lnTo>
                  <a:lnTo>
                    <a:pt x="24" y="4047"/>
                  </a:lnTo>
                  <a:lnTo>
                    <a:pt x="1" y="4282"/>
                  </a:lnTo>
                  <a:lnTo>
                    <a:pt x="1" y="4282"/>
                  </a:lnTo>
                  <a:lnTo>
                    <a:pt x="1" y="4423"/>
                  </a:lnTo>
                  <a:lnTo>
                    <a:pt x="24" y="4564"/>
                  </a:lnTo>
                  <a:lnTo>
                    <a:pt x="71" y="4729"/>
                  </a:lnTo>
                  <a:lnTo>
                    <a:pt x="118" y="4846"/>
                  </a:lnTo>
                  <a:lnTo>
                    <a:pt x="189" y="4988"/>
                  </a:lnTo>
                  <a:lnTo>
                    <a:pt x="260" y="5105"/>
                  </a:lnTo>
                  <a:lnTo>
                    <a:pt x="448" y="5341"/>
                  </a:lnTo>
                  <a:lnTo>
                    <a:pt x="659" y="5529"/>
                  </a:lnTo>
                  <a:lnTo>
                    <a:pt x="777" y="5599"/>
                  </a:lnTo>
                  <a:lnTo>
                    <a:pt x="918" y="5646"/>
                  </a:lnTo>
                  <a:lnTo>
                    <a:pt x="1059" y="5717"/>
                  </a:lnTo>
                  <a:lnTo>
                    <a:pt x="1201" y="5740"/>
                  </a:lnTo>
                  <a:lnTo>
                    <a:pt x="1342" y="5764"/>
                  </a:lnTo>
                  <a:lnTo>
                    <a:pt x="1506" y="5787"/>
                  </a:lnTo>
                  <a:lnTo>
                    <a:pt x="8093" y="5787"/>
                  </a:lnTo>
                  <a:lnTo>
                    <a:pt x="8093" y="5787"/>
                  </a:lnTo>
                  <a:lnTo>
                    <a:pt x="8234" y="5764"/>
                  </a:lnTo>
                  <a:lnTo>
                    <a:pt x="8399" y="5740"/>
                  </a:lnTo>
                  <a:lnTo>
                    <a:pt x="8540" y="5717"/>
                  </a:lnTo>
                  <a:lnTo>
                    <a:pt x="8681" y="5646"/>
                  </a:lnTo>
                  <a:lnTo>
                    <a:pt x="8799" y="5599"/>
                  </a:lnTo>
                  <a:lnTo>
                    <a:pt x="8940" y="5529"/>
                  </a:lnTo>
                  <a:lnTo>
                    <a:pt x="9152" y="5341"/>
                  </a:lnTo>
                  <a:lnTo>
                    <a:pt x="9340" y="5105"/>
                  </a:lnTo>
                  <a:lnTo>
                    <a:pt x="9411" y="4988"/>
                  </a:lnTo>
                  <a:lnTo>
                    <a:pt x="9481" y="4846"/>
                  </a:lnTo>
                  <a:lnTo>
                    <a:pt x="9528" y="4729"/>
                  </a:lnTo>
                  <a:lnTo>
                    <a:pt x="9552" y="4564"/>
                  </a:lnTo>
                  <a:lnTo>
                    <a:pt x="9575" y="4423"/>
                  </a:lnTo>
                  <a:lnTo>
                    <a:pt x="9599" y="4282"/>
                  </a:lnTo>
                  <a:lnTo>
                    <a:pt x="9599" y="4282"/>
                  </a:lnTo>
                  <a:lnTo>
                    <a:pt x="9575" y="4047"/>
                  </a:lnTo>
                  <a:lnTo>
                    <a:pt x="9528" y="3858"/>
                  </a:lnTo>
                  <a:lnTo>
                    <a:pt x="9458" y="3647"/>
                  </a:lnTo>
                  <a:lnTo>
                    <a:pt x="9363" y="3459"/>
                  </a:lnTo>
                  <a:lnTo>
                    <a:pt x="9246" y="3294"/>
                  </a:lnTo>
                  <a:lnTo>
                    <a:pt x="9105" y="3153"/>
                  </a:lnTo>
                  <a:lnTo>
                    <a:pt x="8940" y="3035"/>
                  </a:lnTo>
                  <a:lnTo>
                    <a:pt x="8752" y="2918"/>
                  </a:lnTo>
                  <a:lnTo>
                    <a:pt x="8752" y="2918"/>
                  </a:lnTo>
                  <a:lnTo>
                    <a:pt x="8775" y="2706"/>
                  </a:lnTo>
                  <a:lnTo>
                    <a:pt x="8775" y="2706"/>
                  </a:lnTo>
                  <a:lnTo>
                    <a:pt x="8752" y="2423"/>
                  </a:lnTo>
                  <a:lnTo>
                    <a:pt x="8705" y="2165"/>
                  </a:lnTo>
                  <a:lnTo>
                    <a:pt x="8634" y="1906"/>
                  </a:lnTo>
                  <a:lnTo>
                    <a:pt x="8564" y="1647"/>
                  </a:lnTo>
                  <a:lnTo>
                    <a:pt x="8446" y="1412"/>
                  </a:lnTo>
                  <a:lnTo>
                    <a:pt x="8305" y="1200"/>
                  </a:lnTo>
                  <a:lnTo>
                    <a:pt x="8140" y="989"/>
                  </a:lnTo>
                  <a:lnTo>
                    <a:pt x="7976" y="800"/>
                  </a:lnTo>
                  <a:lnTo>
                    <a:pt x="7787" y="612"/>
                  </a:lnTo>
                  <a:lnTo>
                    <a:pt x="7576" y="447"/>
                  </a:lnTo>
                  <a:lnTo>
                    <a:pt x="7340" y="330"/>
                  </a:lnTo>
                  <a:lnTo>
                    <a:pt x="7105" y="212"/>
                  </a:lnTo>
                  <a:lnTo>
                    <a:pt x="6870" y="118"/>
                  </a:lnTo>
                  <a:lnTo>
                    <a:pt x="6611" y="48"/>
                  </a:lnTo>
                  <a:lnTo>
                    <a:pt x="6329" y="0"/>
                  </a:lnTo>
                  <a:lnTo>
                    <a:pt x="6047" y="0"/>
                  </a:lnTo>
                  <a:lnTo>
                    <a:pt x="604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4" name="Google Shape;204;p11"/>
          <p:cNvGrpSpPr/>
          <p:nvPr/>
        </p:nvGrpSpPr>
        <p:grpSpPr>
          <a:xfrm flipH="1">
            <a:off x="8038323" y="4624547"/>
            <a:ext cx="414868" cy="138323"/>
            <a:chOff x="1514502" y="3113601"/>
            <a:chExt cx="307014" cy="102363"/>
          </a:xfrm>
        </p:grpSpPr>
        <p:sp>
          <p:nvSpPr>
            <p:cNvPr id="205" name="Google Shape;205;p11"/>
            <p:cNvSpPr/>
            <p:nvPr/>
          </p:nvSpPr>
          <p:spPr>
            <a:xfrm>
              <a:off x="1540058" y="3139191"/>
              <a:ext cx="145558" cy="50400"/>
            </a:xfrm>
            <a:custGeom>
              <a:avLst/>
              <a:gdLst/>
              <a:ahLst/>
              <a:cxnLst/>
              <a:rect l="l" t="t" r="r" b="b"/>
              <a:pathLst>
                <a:path w="4283" h="1483" extrusionOk="0">
                  <a:moveTo>
                    <a:pt x="754" y="0"/>
                  </a:moveTo>
                  <a:lnTo>
                    <a:pt x="589" y="24"/>
                  </a:lnTo>
                  <a:lnTo>
                    <a:pt x="448" y="71"/>
                  </a:lnTo>
                  <a:lnTo>
                    <a:pt x="330" y="141"/>
                  </a:lnTo>
                  <a:lnTo>
                    <a:pt x="213" y="235"/>
                  </a:lnTo>
                  <a:lnTo>
                    <a:pt x="142" y="329"/>
                  </a:lnTo>
                  <a:lnTo>
                    <a:pt x="71" y="424"/>
                  </a:lnTo>
                  <a:lnTo>
                    <a:pt x="24" y="588"/>
                  </a:lnTo>
                  <a:lnTo>
                    <a:pt x="1" y="753"/>
                  </a:lnTo>
                  <a:lnTo>
                    <a:pt x="24" y="894"/>
                  </a:lnTo>
                  <a:lnTo>
                    <a:pt x="71" y="1035"/>
                  </a:lnTo>
                  <a:lnTo>
                    <a:pt x="142" y="1153"/>
                  </a:lnTo>
                  <a:lnTo>
                    <a:pt x="213" y="1270"/>
                  </a:lnTo>
                  <a:lnTo>
                    <a:pt x="330" y="1365"/>
                  </a:lnTo>
                  <a:lnTo>
                    <a:pt x="448" y="1435"/>
                  </a:lnTo>
                  <a:lnTo>
                    <a:pt x="589" y="1482"/>
                  </a:lnTo>
                  <a:lnTo>
                    <a:pt x="3671" y="1482"/>
                  </a:lnTo>
                  <a:lnTo>
                    <a:pt x="3812" y="1435"/>
                  </a:lnTo>
                  <a:lnTo>
                    <a:pt x="3953" y="1365"/>
                  </a:lnTo>
                  <a:lnTo>
                    <a:pt x="4047" y="1270"/>
                  </a:lnTo>
                  <a:lnTo>
                    <a:pt x="4141" y="1153"/>
                  </a:lnTo>
                  <a:lnTo>
                    <a:pt x="4212" y="1035"/>
                  </a:lnTo>
                  <a:lnTo>
                    <a:pt x="4259" y="894"/>
                  </a:lnTo>
                  <a:lnTo>
                    <a:pt x="4282" y="753"/>
                  </a:lnTo>
                  <a:lnTo>
                    <a:pt x="4259" y="588"/>
                  </a:lnTo>
                  <a:lnTo>
                    <a:pt x="4188" y="424"/>
                  </a:lnTo>
                  <a:lnTo>
                    <a:pt x="4141" y="329"/>
                  </a:lnTo>
                  <a:lnTo>
                    <a:pt x="4094" y="259"/>
                  </a:lnTo>
                  <a:lnTo>
                    <a:pt x="3929" y="118"/>
                  </a:lnTo>
                  <a:lnTo>
                    <a:pt x="3835" y="71"/>
                  </a:lnTo>
                  <a:lnTo>
                    <a:pt x="3741" y="47"/>
                  </a:lnTo>
                  <a:lnTo>
                    <a:pt x="3647" y="24"/>
                  </a:lnTo>
                  <a:lnTo>
                    <a:pt x="3529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11"/>
            <p:cNvSpPr/>
            <p:nvPr/>
          </p:nvSpPr>
          <p:spPr>
            <a:xfrm>
              <a:off x="1542471" y="3139191"/>
              <a:ext cx="139950" cy="28785"/>
            </a:xfrm>
            <a:custGeom>
              <a:avLst/>
              <a:gdLst/>
              <a:ahLst/>
              <a:cxnLst/>
              <a:rect l="l" t="t" r="r" b="b"/>
              <a:pathLst>
                <a:path w="4118" h="847" extrusionOk="0">
                  <a:moveTo>
                    <a:pt x="683" y="0"/>
                  </a:moveTo>
                  <a:lnTo>
                    <a:pt x="518" y="24"/>
                  </a:lnTo>
                  <a:lnTo>
                    <a:pt x="377" y="71"/>
                  </a:lnTo>
                  <a:lnTo>
                    <a:pt x="259" y="141"/>
                  </a:lnTo>
                  <a:lnTo>
                    <a:pt x="142" y="235"/>
                  </a:lnTo>
                  <a:lnTo>
                    <a:pt x="71" y="329"/>
                  </a:lnTo>
                  <a:lnTo>
                    <a:pt x="0" y="424"/>
                  </a:lnTo>
                  <a:lnTo>
                    <a:pt x="71" y="518"/>
                  </a:lnTo>
                  <a:lnTo>
                    <a:pt x="118" y="588"/>
                  </a:lnTo>
                  <a:lnTo>
                    <a:pt x="283" y="729"/>
                  </a:lnTo>
                  <a:lnTo>
                    <a:pt x="377" y="776"/>
                  </a:lnTo>
                  <a:lnTo>
                    <a:pt x="471" y="800"/>
                  </a:lnTo>
                  <a:lnTo>
                    <a:pt x="565" y="823"/>
                  </a:lnTo>
                  <a:lnTo>
                    <a:pt x="683" y="847"/>
                  </a:lnTo>
                  <a:lnTo>
                    <a:pt x="3458" y="847"/>
                  </a:lnTo>
                  <a:lnTo>
                    <a:pt x="3600" y="823"/>
                  </a:lnTo>
                  <a:lnTo>
                    <a:pt x="3741" y="776"/>
                  </a:lnTo>
                  <a:lnTo>
                    <a:pt x="3882" y="706"/>
                  </a:lnTo>
                  <a:lnTo>
                    <a:pt x="3976" y="612"/>
                  </a:lnTo>
                  <a:lnTo>
                    <a:pt x="4070" y="518"/>
                  </a:lnTo>
                  <a:lnTo>
                    <a:pt x="4117" y="424"/>
                  </a:lnTo>
                  <a:lnTo>
                    <a:pt x="4070" y="329"/>
                  </a:lnTo>
                  <a:lnTo>
                    <a:pt x="4023" y="259"/>
                  </a:lnTo>
                  <a:lnTo>
                    <a:pt x="3858" y="118"/>
                  </a:lnTo>
                  <a:lnTo>
                    <a:pt x="3764" y="71"/>
                  </a:lnTo>
                  <a:lnTo>
                    <a:pt x="3670" y="47"/>
                  </a:lnTo>
                  <a:lnTo>
                    <a:pt x="3576" y="24"/>
                  </a:lnTo>
                  <a:lnTo>
                    <a:pt x="345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11"/>
            <p:cNvSpPr/>
            <p:nvPr/>
          </p:nvSpPr>
          <p:spPr>
            <a:xfrm>
              <a:off x="1514502" y="3113601"/>
              <a:ext cx="196671" cy="102363"/>
            </a:xfrm>
            <a:custGeom>
              <a:avLst/>
              <a:gdLst/>
              <a:ahLst/>
              <a:cxnLst/>
              <a:rect l="l" t="t" r="r" b="b"/>
              <a:pathLst>
                <a:path w="5787" h="3012" extrusionOk="0">
                  <a:moveTo>
                    <a:pt x="4281" y="753"/>
                  </a:moveTo>
                  <a:lnTo>
                    <a:pt x="4399" y="777"/>
                  </a:lnTo>
                  <a:lnTo>
                    <a:pt x="4493" y="800"/>
                  </a:lnTo>
                  <a:lnTo>
                    <a:pt x="4587" y="824"/>
                  </a:lnTo>
                  <a:lnTo>
                    <a:pt x="4681" y="871"/>
                  </a:lnTo>
                  <a:lnTo>
                    <a:pt x="4846" y="1012"/>
                  </a:lnTo>
                  <a:lnTo>
                    <a:pt x="4893" y="1082"/>
                  </a:lnTo>
                  <a:lnTo>
                    <a:pt x="4940" y="1177"/>
                  </a:lnTo>
                  <a:lnTo>
                    <a:pt x="5011" y="1341"/>
                  </a:lnTo>
                  <a:lnTo>
                    <a:pt x="5034" y="1506"/>
                  </a:lnTo>
                  <a:lnTo>
                    <a:pt x="5011" y="1647"/>
                  </a:lnTo>
                  <a:lnTo>
                    <a:pt x="4964" y="1788"/>
                  </a:lnTo>
                  <a:lnTo>
                    <a:pt x="4893" y="1906"/>
                  </a:lnTo>
                  <a:lnTo>
                    <a:pt x="4799" y="2023"/>
                  </a:lnTo>
                  <a:lnTo>
                    <a:pt x="4705" y="2118"/>
                  </a:lnTo>
                  <a:lnTo>
                    <a:pt x="4564" y="2188"/>
                  </a:lnTo>
                  <a:lnTo>
                    <a:pt x="4423" y="2235"/>
                  </a:lnTo>
                  <a:lnTo>
                    <a:pt x="1341" y="2235"/>
                  </a:lnTo>
                  <a:lnTo>
                    <a:pt x="1200" y="2188"/>
                  </a:lnTo>
                  <a:lnTo>
                    <a:pt x="1082" y="2118"/>
                  </a:lnTo>
                  <a:lnTo>
                    <a:pt x="965" y="2023"/>
                  </a:lnTo>
                  <a:lnTo>
                    <a:pt x="894" y="1906"/>
                  </a:lnTo>
                  <a:lnTo>
                    <a:pt x="823" y="1788"/>
                  </a:lnTo>
                  <a:lnTo>
                    <a:pt x="776" y="1647"/>
                  </a:lnTo>
                  <a:lnTo>
                    <a:pt x="753" y="1506"/>
                  </a:lnTo>
                  <a:lnTo>
                    <a:pt x="776" y="1341"/>
                  </a:lnTo>
                  <a:lnTo>
                    <a:pt x="823" y="1177"/>
                  </a:lnTo>
                  <a:lnTo>
                    <a:pt x="894" y="1082"/>
                  </a:lnTo>
                  <a:lnTo>
                    <a:pt x="965" y="988"/>
                  </a:lnTo>
                  <a:lnTo>
                    <a:pt x="1082" y="894"/>
                  </a:lnTo>
                  <a:lnTo>
                    <a:pt x="1200" y="824"/>
                  </a:lnTo>
                  <a:lnTo>
                    <a:pt x="1341" y="777"/>
                  </a:lnTo>
                  <a:lnTo>
                    <a:pt x="1506" y="753"/>
                  </a:lnTo>
                  <a:close/>
                  <a:moveTo>
                    <a:pt x="1341" y="0"/>
                  </a:moveTo>
                  <a:lnTo>
                    <a:pt x="1200" y="24"/>
                  </a:lnTo>
                  <a:lnTo>
                    <a:pt x="1059" y="71"/>
                  </a:lnTo>
                  <a:lnTo>
                    <a:pt x="917" y="118"/>
                  </a:lnTo>
                  <a:lnTo>
                    <a:pt x="800" y="189"/>
                  </a:lnTo>
                  <a:lnTo>
                    <a:pt x="659" y="259"/>
                  </a:lnTo>
                  <a:lnTo>
                    <a:pt x="541" y="330"/>
                  </a:lnTo>
                  <a:lnTo>
                    <a:pt x="423" y="447"/>
                  </a:lnTo>
                  <a:lnTo>
                    <a:pt x="282" y="635"/>
                  </a:lnTo>
                  <a:lnTo>
                    <a:pt x="141" y="847"/>
                  </a:lnTo>
                  <a:lnTo>
                    <a:pt x="94" y="988"/>
                  </a:lnTo>
                  <a:lnTo>
                    <a:pt x="24" y="1153"/>
                  </a:lnTo>
                  <a:lnTo>
                    <a:pt x="0" y="1318"/>
                  </a:lnTo>
                  <a:lnTo>
                    <a:pt x="0" y="1506"/>
                  </a:lnTo>
                  <a:lnTo>
                    <a:pt x="0" y="1647"/>
                  </a:lnTo>
                  <a:lnTo>
                    <a:pt x="24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8" y="2212"/>
                  </a:lnTo>
                  <a:lnTo>
                    <a:pt x="259" y="2353"/>
                  </a:lnTo>
                  <a:lnTo>
                    <a:pt x="447" y="2564"/>
                  </a:lnTo>
                  <a:lnTo>
                    <a:pt x="659" y="2753"/>
                  </a:lnTo>
                  <a:lnTo>
                    <a:pt x="776" y="2823"/>
                  </a:lnTo>
                  <a:lnTo>
                    <a:pt x="917" y="2894"/>
                  </a:lnTo>
                  <a:lnTo>
                    <a:pt x="1059" y="2941"/>
                  </a:lnTo>
                  <a:lnTo>
                    <a:pt x="1200" y="2964"/>
                  </a:lnTo>
                  <a:lnTo>
                    <a:pt x="1341" y="2988"/>
                  </a:lnTo>
                  <a:lnTo>
                    <a:pt x="1506" y="3011"/>
                  </a:lnTo>
                  <a:lnTo>
                    <a:pt x="4281" y="3011"/>
                  </a:lnTo>
                  <a:lnTo>
                    <a:pt x="4423" y="2988"/>
                  </a:lnTo>
                  <a:lnTo>
                    <a:pt x="4564" y="2988"/>
                  </a:lnTo>
                  <a:lnTo>
                    <a:pt x="4846" y="2894"/>
                  </a:lnTo>
                  <a:lnTo>
                    <a:pt x="5105" y="2753"/>
                  </a:lnTo>
                  <a:lnTo>
                    <a:pt x="5222" y="2682"/>
                  </a:lnTo>
                  <a:lnTo>
                    <a:pt x="5340" y="2564"/>
                  </a:lnTo>
                  <a:lnTo>
                    <a:pt x="5364" y="2564"/>
                  </a:lnTo>
                  <a:lnTo>
                    <a:pt x="5458" y="2447"/>
                  </a:lnTo>
                  <a:lnTo>
                    <a:pt x="5528" y="2329"/>
                  </a:lnTo>
                  <a:lnTo>
                    <a:pt x="5669" y="2070"/>
                  </a:lnTo>
                  <a:lnTo>
                    <a:pt x="5763" y="1788"/>
                  </a:lnTo>
                  <a:lnTo>
                    <a:pt x="5787" y="1647"/>
                  </a:lnTo>
                  <a:lnTo>
                    <a:pt x="5787" y="1506"/>
                  </a:lnTo>
                  <a:lnTo>
                    <a:pt x="5787" y="1318"/>
                  </a:lnTo>
                  <a:lnTo>
                    <a:pt x="5740" y="1153"/>
                  </a:lnTo>
                  <a:lnTo>
                    <a:pt x="5693" y="988"/>
                  </a:lnTo>
                  <a:lnTo>
                    <a:pt x="5622" y="847"/>
                  </a:lnTo>
                  <a:lnTo>
                    <a:pt x="5528" y="659"/>
                  </a:lnTo>
                  <a:lnTo>
                    <a:pt x="5387" y="494"/>
                  </a:lnTo>
                  <a:lnTo>
                    <a:pt x="5246" y="353"/>
                  </a:lnTo>
                  <a:lnTo>
                    <a:pt x="5081" y="236"/>
                  </a:lnTo>
                  <a:lnTo>
                    <a:pt x="4893" y="118"/>
                  </a:lnTo>
                  <a:lnTo>
                    <a:pt x="4705" y="47"/>
                  </a:lnTo>
                  <a:lnTo>
                    <a:pt x="4493" y="24"/>
                  </a:lnTo>
                  <a:lnTo>
                    <a:pt x="4281" y="0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11"/>
            <p:cNvSpPr/>
            <p:nvPr/>
          </p:nvSpPr>
          <p:spPr>
            <a:xfrm>
              <a:off x="1540058" y="3139191"/>
              <a:ext cx="145558" cy="50400"/>
            </a:xfrm>
            <a:custGeom>
              <a:avLst/>
              <a:gdLst/>
              <a:ahLst/>
              <a:cxnLst/>
              <a:rect l="l" t="t" r="r" b="b"/>
              <a:pathLst>
                <a:path w="4283" h="1483" fill="none" extrusionOk="0">
                  <a:moveTo>
                    <a:pt x="3529" y="0"/>
                  </a:moveTo>
                  <a:lnTo>
                    <a:pt x="3529" y="0"/>
                  </a:lnTo>
                  <a:lnTo>
                    <a:pt x="3647" y="24"/>
                  </a:lnTo>
                  <a:lnTo>
                    <a:pt x="3741" y="47"/>
                  </a:lnTo>
                  <a:lnTo>
                    <a:pt x="3835" y="71"/>
                  </a:lnTo>
                  <a:lnTo>
                    <a:pt x="3929" y="118"/>
                  </a:lnTo>
                  <a:lnTo>
                    <a:pt x="4094" y="259"/>
                  </a:lnTo>
                  <a:lnTo>
                    <a:pt x="4141" y="329"/>
                  </a:lnTo>
                  <a:lnTo>
                    <a:pt x="4188" y="424"/>
                  </a:lnTo>
                  <a:lnTo>
                    <a:pt x="4188" y="424"/>
                  </a:lnTo>
                  <a:lnTo>
                    <a:pt x="4259" y="588"/>
                  </a:lnTo>
                  <a:lnTo>
                    <a:pt x="4282" y="753"/>
                  </a:lnTo>
                  <a:lnTo>
                    <a:pt x="4282" y="753"/>
                  </a:lnTo>
                  <a:lnTo>
                    <a:pt x="4259" y="894"/>
                  </a:lnTo>
                  <a:lnTo>
                    <a:pt x="4212" y="1035"/>
                  </a:lnTo>
                  <a:lnTo>
                    <a:pt x="4141" y="1153"/>
                  </a:lnTo>
                  <a:lnTo>
                    <a:pt x="4047" y="1270"/>
                  </a:lnTo>
                  <a:lnTo>
                    <a:pt x="4047" y="1270"/>
                  </a:lnTo>
                  <a:lnTo>
                    <a:pt x="3953" y="1365"/>
                  </a:lnTo>
                  <a:lnTo>
                    <a:pt x="3812" y="1435"/>
                  </a:lnTo>
                  <a:lnTo>
                    <a:pt x="3671" y="1482"/>
                  </a:lnTo>
                  <a:lnTo>
                    <a:pt x="3529" y="1482"/>
                  </a:lnTo>
                  <a:lnTo>
                    <a:pt x="754" y="1482"/>
                  </a:lnTo>
                  <a:lnTo>
                    <a:pt x="754" y="1482"/>
                  </a:lnTo>
                  <a:lnTo>
                    <a:pt x="589" y="1482"/>
                  </a:lnTo>
                  <a:lnTo>
                    <a:pt x="448" y="1435"/>
                  </a:lnTo>
                  <a:lnTo>
                    <a:pt x="330" y="1365"/>
                  </a:lnTo>
                  <a:lnTo>
                    <a:pt x="213" y="1270"/>
                  </a:lnTo>
                  <a:lnTo>
                    <a:pt x="142" y="1153"/>
                  </a:lnTo>
                  <a:lnTo>
                    <a:pt x="71" y="1035"/>
                  </a:lnTo>
                  <a:lnTo>
                    <a:pt x="24" y="894"/>
                  </a:lnTo>
                  <a:lnTo>
                    <a:pt x="1" y="753"/>
                  </a:lnTo>
                  <a:lnTo>
                    <a:pt x="1" y="753"/>
                  </a:lnTo>
                  <a:lnTo>
                    <a:pt x="24" y="588"/>
                  </a:lnTo>
                  <a:lnTo>
                    <a:pt x="71" y="424"/>
                  </a:lnTo>
                  <a:lnTo>
                    <a:pt x="71" y="424"/>
                  </a:lnTo>
                  <a:lnTo>
                    <a:pt x="142" y="329"/>
                  </a:lnTo>
                  <a:lnTo>
                    <a:pt x="213" y="235"/>
                  </a:lnTo>
                  <a:lnTo>
                    <a:pt x="213" y="235"/>
                  </a:lnTo>
                  <a:lnTo>
                    <a:pt x="330" y="141"/>
                  </a:lnTo>
                  <a:lnTo>
                    <a:pt x="448" y="71"/>
                  </a:lnTo>
                  <a:lnTo>
                    <a:pt x="589" y="24"/>
                  </a:lnTo>
                  <a:lnTo>
                    <a:pt x="754" y="0"/>
                  </a:lnTo>
                  <a:lnTo>
                    <a:pt x="352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11"/>
            <p:cNvSpPr/>
            <p:nvPr/>
          </p:nvSpPr>
          <p:spPr>
            <a:xfrm>
              <a:off x="1514502" y="3113601"/>
              <a:ext cx="196671" cy="102363"/>
            </a:xfrm>
            <a:custGeom>
              <a:avLst/>
              <a:gdLst/>
              <a:ahLst/>
              <a:cxnLst/>
              <a:rect l="l" t="t" r="r" b="b"/>
              <a:pathLst>
                <a:path w="5787" h="3012" fill="none" extrusionOk="0">
                  <a:moveTo>
                    <a:pt x="4281" y="0"/>
                  </a:moveTo>
                  <a:lnTo>
                    <a:pt x="1506" y="0"/>
                  </a:lnTo>
                  <a:lnTo>
                    <a:pt x="1506" y="0"/>
                  </a:lnTo>
                  <a:lnTo>
                    <a:pt x="1341" y="0"/>
                  </a:lnTo>
                  <a:lnTo>
                    <a:pt x="1200" y="24"/>
                  </a:lnTo>
                  <a:lnTo>
                    <a:pt x="1059" y="71"/>
                  </a:lnTo>
                  <a:lnTo>
                    <a:pt x="917" y="118"/>
                  </a:lnTo>
                  <a:lnTo>
                    <a:pt x="800" y="189"/>
                  </a:lnTo>
                  <a:lnTo>
                    <a:pt x="659" y="259"/>
                  </a:lnTo>
                  <a:lnTo>
                    <a:pt x="541" y="330"/>
                  </a:lnTo>
                  <a:lnTo>
                    <a:pt x="423" y="447"/>
                  </a:lnTo>
                  <a:lnTo>
                    <a:pt x="423" y="447"/>
                  </a:lnTo>
                  <a:lnTo>
                    <a:pt x="282" y="635"/>
                  </a:lnTo>
                  <a:lnTo>
                    <a:pt x="141" y="847"/>
                  </a:lnTo>
                  <a:lnTo>
                    <a:pt x="141" y="847"/>
                  </a:lnTo>
                  <a:lnTo>
                    <a:pt x="94" y="988"/>
                  </a:lnTo>
                  <a:lnTo>
                    <a:pt x="24" y="1153"/>
                  </a:lnTo>
                  <a:lnTo>
                    <a:pt x="0" y="1318"/>
                  </a:lnTo>
                  <a:lnTo>
                    <a:pt x="0" y="1506"/>
                  </a:lnTo>
                  <a:lnTo>
                    <a:pt x="0" y="1506"/>
                  </a:lnTo>
                  <a:lnTo>
                    <a:pt x="0" y="1647"/>
                  </a:lnTo>
                  <a:lnTo>
                    <a:pt x="24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8" y="2212"/>
                  </a:lnTo>
                  <a:lnTo>
                    <a:pt x="259" y="2353"/>
                  </a:lnTo>
                  <a:lnTo>
                    <a:pt x="447" y="2564"/>
                  </a:lnTo>
                  <a:lnTo>
                    <a:pt x="659" y="2753"/>
                  </a:lnTo>
                  <a:lnTo>
                    <a:pt x="776" y="2823"/>
                  </a:lnTo>
                  <a:lnTo>
                    <a:pt x="917" y="2894"/>
                  </a:lnTo>
                  <a:lnTo>
                    <a:pt x="1059" y="2941"/>
                  </a:lnTo>
                  <a:lnTo>
                    <a:pt x="1200" y="2964"/>
                  </a:lnTo>
                  <a:lnTo>
                    <a:pt x="1341" y="2988"/>
                  </a:lnTo>
                  <a:lnTo>
                    <a:pt x="1506" y="3011"/>
                  </a:lnTo>
                  <a:lnTo>
                    <a:pt x="4281" y="3011"/>
                  </a:lnTo>
                  <a:lnTo>
                    <a:pt x="4281" y="3011"/>
                  </a:lnTo>
                  <a:lnTo>
                    <a:pt x="4423" y="2988"/>
                  </a:lnTo>
                  <a:lnTo>
                    <a:pt x="4564" y="2988"/>
                  </a:lnTo>
                  <a:lnTo>
                    <a:pt x="4846" y="2894"/>
                  </a:lnTo>
                  <a:lnTo>
                    <a:pt x="5105" y="2753"/>
                  </a:lnTo>
                  <a:lnTo>
                    <a:pt x="5222" y="2682"/>
                  </a:lnTo>
                  <a:lnTo>
                    <a:pt x="5340" y="2564"/>
                  </a:lnTo>
                  <a:lnTo>
                    <a:pt x="5340" y="2564"/>
                  </a:lnTo>
                  <a:lnTo>
                    <a:pt x="5364" y="2564"/>
                  </a:lnTo>
                  <a:lnTo>
                    <a:pt x="5364" y="2564"/>
                  </a:lnTo>
                  <a:lnTo>
                    <a:pt x="5458" y="2447"/>
                  </a:lnTo>
                  <a:lnTo>
                    <a:pt x="5528" y="2329"/>
                  </a:lnTo>
                  <a:lnTo>
                    <a:pt x="5669" y="2070"/>
                  </a:lnTo>
                  <a:lnTo>
                    <a:pt x="5763" y="1788"/>
                  </a:lnTo>
                  <a:lnTo>
                    <a:pt x="5787" y="1647"/>
                  </a:lnTo>
                  <a:lnTo>
                    <a:pt x="5787" y="1506"/>
                  </a:lnTo>
                  <a:lnTo>
                    <a:pt x="5787" y="1506"/>
                  </a:lnTo>
                  <a:lnTo>
                    <a:pt x="5787" y="1318"/>
                  </a:lnTo>
                  <a:lnTo>
                    <a:pt x="5740" y="1153"/>
                  </a:lnTo>
                  <a:lnTo>
                    <a:pt x="5693" y="988"/>
                  </a:lnTo>
                  <a:lnTo>
                    <a:pt x="5622" y="847"/>
                  </a:lnTo>
                  <a:lnTo>
                    <a:pt x="5622" y="847"/>
                  </a:lnTo>
                  <a:lnTo>
                    <a:pt x="5528" y="659"/>
                  </a:lnTo>
                  <a:lnTo>
                    <a:pt x="5387" y="494"/>
                  </a:lnTo>
                  <a:lnTo>
                    <a:pt x="5246" y="353"/>
                  </a:lnTo>
                  <a:lnTo>
                    <a:pt x="5081" y="236"/>
                  </a:lnTo>
                  <a:lnTo>
                    <a:pt x="4893" y="118"/>
                  </a:lnTo>
                  <a:lnTo>
                    <a:pt x="4705" y="47"/>
                  </a:lnTo>
                  <a:lnTo>
                    <a:pt x="4493" y="24"/>
                  </a:lnTo>
                  <a:lnTo>
                    <a:pt x="4281" y="0"/>
                  </a:lnTo>
                  <a:lnTo>
                    <a:pt x="42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11"/>
            <p:cNvSpPr/>
            <p:nvPr/>
          </p:nvSpPr>
          <p:spPr>
            <a:xfrm>
              <a:off x="1729551" y="3139191"/>
              <a:ext cx="65591" cy="50400"/>
            </a:xfrm>
            <a:custGeom>
              <a:avLst/>
              <a:gdLst/>
              <a:ahLst/>
              <a:cxnLst/>
              <a:rect l="l" t="t" r="r" b="b"/>
              <a:pathLst>
                <a:path w="1930" h="1483" extrusionOk="0">
                  <a:moveTo>
                    <a:pt x="729" y="0"/>
                  </a:moveTo>
                  <a:lnTo>
                    <a:pt x="588" y="24"/>
                  </a:lnTo>
                  <a:lnTo>
                    <a:pt x="447" y="71"/>
                  </a:lnTo>
                  <a:lnTo>
                    <a:pt x="329" y="141"/>
                  </a:lnTo>
                  <a:lnTo>
                    <a:pt x="212" y="235"/>
                  </a:lnTo>
                  <a:lnTo>
                    <a:pt x="141" y="329"/>
                  </a:lnTo>
                  <a:lnTo>
                    <a:pt x="71" y="424"/>
                  </a:lnTo>
                  <a:lnTo>
                    <a:pt x="24" y="588"/>
                  </a:lnTo>
                  <a:lnTo>
                    <a:pt x="0" y="753"/>
                  </a:lnTo>
                  <a:lnTo>
                    <a:pt x="0" y="894"/>
                  </a:lnTo>
                  <a:lnTo>
                    <a:pt x="47" y="1035"/>
                  </a:lnTo>
                  <a:lnTo>
                    <a:pt x="118" y="1153"/>
                  </a:lnTo>
                  <a:lnTo>
                    <a:pt x="212" y="1270"/>
                  </a:lnTo>
                  <a:lnTo>
                    <a:pt x="329" y="1365"/>
                  </a:lnTo>
                  <a:lnTo>
                    <a:pt x="447" y="1435"/>
                  </a:lnTo>
                  <a:lnTo>
                    <a:pt x="588" y="1482"/>
                  </a:lnTo>
                  <a:lnTo>
                    <a:pt x="1341" y="1482"/>
                  </a:lnTo>
                  <a:lnTo>
                    <a:pt x="1482" y="1435"/>
                  </a:lnTo>
                  <a:lnTo>
                    <a:pt x="1623" y="1365"/>
                  </a:lnTo>
                  <a:lnTo>
                    <a:pt x="1717" y="1270"/>
                  </a:lnTo>
                  <a:lnTo>
                    <a:pt x="1811" y="1153"/>
                  </a:lnTo>
                  <a:lnTo>
                    <a:pt x="1882" y="1035"/>
                  </a:lnTo>
                  <a:lnTo>
                    <a:pt x="1929" y="894"/>
                  </a:lnTo>
                  <a:lnTo>
                    <a:pt x="1929" y="753"/>
                  </a:lnTo>
                  <a:lnTo>
                    <a:pt x="1929" y="588"/>
                  </a:lnTo>
                  <a:lnTo>
                    <a:pt x="1858" y="424"/>
                  </a:lnTo>
                  <a:lnTo>
                    <a:pt x="1811" y="329"/>
                  </a:lnTo>
                  <a:lnTo>
                    <a:pt x="1741" y="259"/>
                  </a:lnTo>
                  <a:lnTo>
                    <a:pt x="1600" y="118"/>
                  </a:lnTo>
                  <a:lnTo>
                    <a:pt x="1506" y="71"/>
                  </a:lnTo>
                  <a:lnTo>
                    <a:pt x="1412" y="47"/>
                  </a:lnTo>
                  <a:lnTo>
                    <a:pt x="1294" y="24"/>
                  </a:lnTo>
                  <a:lnTo>
                    <a:pt x="1200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11"/>
            <p:cNvSpPr/>
            <p:nvPr/>
          </p:nvSpPr>
          <p:spPr>
            <a:xfrm>
              <a:off x="1731930" y="3139191"/>
              <a:ext cx="60799" cy="28785"/>
            </a:xfrm>
            <a:custGeom>
              <a:avLst/>
              <a:gdLst/>
              <a:ahLst/>
              <a:cxnLst/>
              <a:rect l="l" t="t" r="r" b="b"/>
              <a:pathLst>
                <a:path w="1789" h="847" extrusionOk="0">
                  <a:moveTo>
                    <a:pt x="659" y="0"/>
                  </a:moveTo>
                  <a:lnTo>
                    <a:pt x="518" y="24"/>
                  </a:lnTo>
                  <a:lnTo>
                    <a:pt x="377" y="71"/>
                  </a:lnTo>
                  <a:lnTo>
                    <a:pt x="259" y="141"/>
                  </a:lnTo>
                  <a:lnTo>
                    <a:pt x="142" y="235"/>
                  </a:lnTo>
                  <a:lnTo>
                    <a:pt x="71" y="329"/>
                  </a:lnTo>
                  <a:lnTo>
                    <a:pt x="1" y="424"/>
                  </a:lnTo>
                  <a:lnTo>
                    <a:pt x="48" y="518"/>
                  </a:lnTo>
                  <a:lnTo>
                    <a:pt x="118" y="588"/>
                  </a:lnTo>
                  <a:lnTo>
                    <a:pt x="259" y="729"/>
                  </a:lnTo>
                  <a:lnTo>
                    <a:pt x="353" y="776"/>
                  </a:lnTo>
                  <a:lnTo>
                    <a:pt x="448" y="800"/>
                  </a:lnTo>
                  <a:lnTo>
                    <a:pt x="565" y="823"/>
                  </a:lnTo>
                  <a:lnTo>
                    <a:pt x="659" y="847"/>
                  </a:lnTo>
                  <a:lnTo>
                    <a:pt x="1130" y="847"/>
                  </a:lnTo>
                  <a:lnTo>
                    <a:pt x="1271" y="823"/>
                  </a:lnTo>
                  <a:lnTo>
                    <a:pt x="1412" y="776"/>
                  </a:lnTo>
                  <a:lnTo>
                    <a:pt x="1553" y="706"/>
                  </a:lnTo>
                  <a:lnTo>
                    <a:pt x="1647" y="612"/>
                  </a:lnTo>
                  <a:lnTo>
                    <a:pt x="1741" y="518"/>
                  </a:lnTo>
                  <a:lnTo>
                    <a:pt x="1788" y="424"/>
                  </a:lnTo>
                  <a:lnTo>
                    <a:pt x="1741" y="329"/>
                  </a:lnTo>
                  <a:lnTo>
                    <a:pt x="1671" y="259"/>
                  </a:lnTo>
                  <a:lnTo>
                    <a:pt x="1530" y="118"/>
                  </a:lnTo>
                  <a:lnTo>
                    <a:pt x="1436" y="71"/>
                  </a:lnTo>
                  <a:lnTo>
                    <a:pt x="1342" y="47"/>
                  </a:lnTo>
                  <a:lnTo>
                    <a:pt x="1224" y="2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11"/>
            <p:cNvSpPr/>
            <p:nvPr/>
          </p:nvSpPr>
          <p:spPr>
            <a:xfrm>
              <a:off x="1703146" y="3113601"/>
              <a:ext cx="118370" cy="102363"/>
            </a:xfrm>
            <a:custGeom>
              <a:avLst/>
              <a:gdLst/>
              <a:ahLst/>
              <a:cxnLst/>
              <a:rect l="l" t="t" r="r" b="b"/>
              <a:pathLst>
                <a:path w="3483" h="3012" extrusionOk="0">
                  <a:moveTo>
                    <a:pt x="1977" y="753"/>
                  </a:moveTo>
                  <a:lnTo>
                    <a:pt x="2071" y="777"/>
                  </a:lnTo>
                  <a:lnTo>
                    <a:pt x="2189" y="800"/>
                  </a:lnTo>
                  <a:lnTo>
                    <a:pt x="2283" y="824"/>
                  </a:lnTo>
                  <a:lnTo>
                    <a:pt x="2377" y="871"/>
                  </a:lnTo>
                  <a:lnTo>
                    <a:pt x="2518" y="1012"/>
                  </a:lnTo>
                  <a:lnTo>
                    <a:pt x="2588" y="1082"/>
                  </a:lnTo>
                  <a:lnTo>
                    <a:pt x="2635" y="1177"/>
                  </a:lnTo>
                  <a:lnTo>
                    <a:pt x="2706" y="1341"/>
                  </a:lnTo>
                  <a:lnTo>
                    <a:pt x="2706" y="1506"/>
                  </a:lnTo>
                  <a:lnTo>
                    <a:pt x="2706" y="1647"/>
                  </a:lnTo>
                  <a:lnTo>
                    <a:pt x="2659" y="1788"/>
                  </a:lnTo>
                  <a:lnTo>
                    <a:pt x="2588" y="1906"/>
                  </a:lnTo>
                  <a:lnTo>
                    <a:pt x="2494" y="2023"/>
                  </a:lnTo>
                  <a:lnTo>
                    <a:pt x="2400" y="2118"/>
                  </a:lnTo>
                  <a:lnTo>
                    <a:pt x="2259" y="2188"/>
                  </a:lnTo>
                  <a:lnTo>
                    <a:pt x="2118" y="2235"/>
                  </a:lnTo>
                  <a:lnTo>
                    <a:pt x="1365" y="2235"/>
                  </a:lnTo>
                  <a:lnTo>
                    <a:pt x="1224" y="2188"/>
                  </a:lnTo>
                  <a:lnTo>
                    <a:pt x="1106" y="2118"/>
                  </a:lnTo>
                  <a:lnTo>
                    <a:pt x="989" y="2023"/>
                  </a:lnTo>
                  <a:lnTo>
                    <a:pt x="895" y="1906"/>
                  </a:lnTo>
                  <a:lnTo>
                    <a:pt x="824" y="1788"/>
                  </a:lnTo>
                  <a:lnTo>
                    <a:pt x="777" y="1647"/>
                  </a:lnTo>
                  <a:lnTo>
                    <a:pt x="777" y="1506"/>
                  </a:lnTo>
                  <a:lnTo>
                    <a:pt x="801" y="1341"/>
                  </a:lnTo>
                  <a:lnTo>
                    <a:pt x="848" y="1177"/>
                  </a:lnTo>
                  <a:lnTo>
                    <a:pt x="918" y="1082"/>
                  </a:lnTo>
                  <a:lnTo>
                    <a:pt x="989" y="988"/>
                  </a:lnTo>
                  <a:lnTo>
                    <a:pt x="1106" y="894"/>
                  </a:lnTo>
                  <a:lnTo>
                    <a:pt x="1224" y="824"/>
                  </a:lnTo>
                  <a:lnTo>
                    <a:pt x="1365" y="777"/>
                  </a:lnTo>
                  <a:lnTo>
                    <a:pt x="1506" y="753"/>
                  </a:lnTo>
                  <a:close/>
                  <a:moveTo>
                    <a:pt x="1365" y="0"/>
                  </a:moveTo>
                  <a:lnTo>
                    <a:pt x="1224" y="24"/>
                  </a:lnTo>
                  <a:lnTo>
                    <a:pt x="1083" y="71"/>
                  </a:lnTo>
                  <a:lnTo>
                    <a:pt x="942" y="118"/>
                  </a:lnTo>
                  <a:lnTo>
                    <a:pt x="801" y="189"/>
                  </a:lnTo>
                  <a:lnTo>
                    <a:pt x="683" y="259"/>
                  </a:lnTo>
                  <a:lnTo>
                    <a:pt x="565" y="330"/>
                  </a:lnTo>
                  <a:lnTo>
                    <a:pt x="448" y="447"/>
                  </a:lnTo>
                  <a:lnTo>
                    <a:pt x="283" y="635"/>
                  </a:lnTo>
                  <a:lnTo>
                    <a:pt x="165" y="847"/>
                  </a:lnTo>
                  <a:lnTo>
                    <a:pt x="95" y="988"/>
                  </a:lnTo>
                  <a:lnTo>
                    <a:pt x="48" y="1153"/>
                  </a:lnTo>
                  <a:lnTo>
                    <a:pt x="24" y="1318"/>
                  </a:lnTo>
                  <a:lnTo>
                    <a:pt x="1" y="1506"/>
                  </a:lnTo>
                  <a:lnTo>
                    <a:pt x="24" y="1647"/>
                  </a:lnTo>
                  <a:lnTo>
                    <a:pt x="48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9" y="2212"/>
                  </a:lnTo>
                  <a:lnTo>
                    <a:pt x="260" y="2353"/>
                  </a:lnTo>
                  <a:lnTo>
                    <a:pt x="448" y="2564"/>
                  </a:lnTo>
                  <a:lnTo>
                    <a:pt x="683" y="2753"/>
                  </a:lnTo>
                  <a:lnTo>
                    <a:pt x="801" y="2823"/>
                  </a:lnTo>
                  <a:lnTo>
                    <a:pt x="942" y="2894"/>
                  </a:lnTo>
                  <a:lnTo>
                    <a:pt x="1059" y="2941"/>
                  </a:lnTo>
                  <a:lnTo>
                    <a:pt x="1224" y="2964"/>
                  </a:lnTo>
                  <a:lnTo>
                    <a:pt x="1365" y="2988"/>
                  </a:lnTo>
                  <a:lnTo>
                    <a:pt x="1506" y="3011"/>
                  </a:lnTo>
                  <a:lnTo>
                    <a:pt x="1977" y="3011"/>
                  </a:lnTo>
                  <a:lnTo>
                    <a:pt x="2118" y="2988"/>
                  </a:lnTo>
                  <a:lnTo>
                    <a:pt x="2259" y="2988"/>
                  </a:lnTo>
                  <a:lnTo>
                    <a:pt x="2541" y="2894"/>
                  </a:lnTo>
                  <a:lnTo>
                    <a:pt x="2800" y="2753"/>
                  </a:lnTo>
                  <a:lnTo>
                    <a:pt x="2918" y="2682"/>
                  </a:lnTo>
                  <a:lnTo>
                    <a:pt x="3035" y="2564"/>
                  </a:lnTo>
                  <a:lnTo>
                    <a:pt x="3153" y="2447"/>
                  </a:lnTo>
                  <a:lnTo>
                    <a:pt x="3224" y="2329"/>
                  </a:lnTo>
                  <a:lnTo>
                    <a:pt x="3365" y="2070"/>
                  </a:lnTo>
                  <a:lnTo>
                    <a:pt x="3459" y="1788"/>
                  </a:lnTo>
                  <a:lnTo>
                    <a:pt x="3482" y="1647"/>
                  </a:lnTo>
                  <a:lnTo>
                    <a:pt x="3482" y="1506"/>
                  </a:lnTo>
                  <a:lnTo>
                    <a:pt x="3459" y="1318"/>
                  </a:lnTo>
                  <a:lnTo>
                    <a:pt x="3435" y="1153"/>
                  </a:lnTo>
                  <a:lnTo>
                    <a:pt x="3388" y="988"/>
                  </a:lnTo>
                  <a:lnTo>
                    <a:pt x="3318" y="847"/>
                  </a:lnTo>
                  <a:lnTo>
                    <a:pt x="3224" y="659"/>
                  </a:lnTo>
                  <a:lnTo>
                    <a:pt x="3082" y="494"/>
                  </a:lnTo>
                  <a:lnTo>
                    <a:pt x="2941" y="353"/>
                  </a:lnTo>
                  <a:lnTo>
                    <a:pt x="2777" y="236"/>
                  </a:lnTo>
                  <a:lnTo>
                    <a:pt x="2588" y="118"/>
                  </a:lnTo>
                  <a:lnTo>
                    <a:pt x="2400" y="47"/>
                  </a:lnTo>
                  <a:lnTo>
                    <a:pt x="2189" y="24"/>
                  </a:lnTo>
                  <a:lnTo>
                    <a:pt x="1977" y="0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11"/>
            <p:cNvSpPr/>
            <p:nvPr/>
          </p:nvSpPr>
          <p:spPr>
            <a:xfrm>
              <a:off x="1729551" y="3139191"/>
              <a:ext cx="65591" cy="50400"/>
            </a:xfrm>
            <a:custGeom>
              <a:avLst/>
              <a:gdLst/>
              <a:ahLst/>
              <a:cxnLst/>
              <a:rect l="l" t="t" r="r" b="b"/>
              <a:pathLst>
                <a:path w="1930" h="1483" fill="none" extrusionOk="0">
                  <a:moveTo>
                    <a:pt x="1200" y="0"/>
                  </a:moveTo>
                  <a:lnTo>
                    <a:pt x="1200" y="0"/>
                  </a:lnTo>
                  <a:lnTo>
                    <a:pt x="1294" y="24"/>
                  </a:lnTo>
                  <a:lnTo>
                    <a:pt x="1412" y="47"/>
                  </a:lnTo>
                  <a:lnTo>
                    <a:pt x="1506" y="71"/>
                  </a:lnTo>
                  <a:lnTo>
                    <a:pt x="1600" y="118"/>
                  </a:lnTo>
                  <a:lnTo>
                    <a:pt x="1741" y="259"/>
                  </a:lnTo>
                  <a:lnTo>
                    <a:pt x="1811" y="329"/>
                  </a:lnTo>
                  <a:lnTo>
                    <a:pt x="1858" y="424"/>
                  </a:lnTo>
                  <a:lnTo>
                    <a:pt x="1858" y="424"/>
                  </a:lnTo>
                  <a:lnTo>
                    <a:pt x="1929" y="588"/>
                  </a:lnTo>
                  <a:lnTo>
                    <a:pt x="1929" y="753"/>
                  </a:lnTo>
                  <a:lnTo>
                    <a:pt x="1929" y="753"/>
                  </a:lnTo>
                  <a:lnTo>
                    <a:pt x="1929" y="894"/>
                  </a:lnTo>
                  <a:lnTo>
                    <a:pt x="1882" y="1035"/>
                  </a:lnTo>
                  <a:lnTo>
                    <a:pt x="1811" y="1153"/>
                  </a:lnTo>
                  <a:lnTo>
                    <a:pt x="1717" y="1270"/>
                  </a:lnTo>
                  <a:lnTo>
                    <a:pt x="1717" y="1270"/>
                  </a:lnTo>
                  <a:lnTo>
                    <a:pt x="1623" y="1365"/>
                  </a:lnTo>
                  <a:lnTo>
                    <a:pt x="1482" y="1435"/>
                  </a:lnTo>
                  <a:lnTo>
                    <a:pt x="1341" y="1482"/>
                  </a:lnTo>
                  <a:lnTo>
                    <a:pt x="1200" y="1482"/>
                  </a:lnTo>
                  <a:lnTo>
                    <a:pt x="729" y="1482"/>
                  </a:lnTo>
                  <a:lnTo>
                    <a:pt x="729" y="1482"/>
                  </a:lnTo>
                  <a:lnTo>
                    <a:pt x="588" y="1482"/>
                  </a:lnTo>
                  <a:lnTo>
                    <a:pt x="447" y="1435"/>
                  </a:lnTo>
                  <a:lnTo>
                    <a:pt x="329" y="1365"/>
                  </a:lnTo>
                  <a:lnTo>
                    <a:pt x="212" y="1270"/>
                  </a:lnTo>
                  <a:lnTo>
                    <a:pt x="118" y="1153"/>
                  </a:lnTo>
                  <a:lnTo>
                    <a:pt x="47" y="1035"/>
                  </a:lnTo>
                  <a:lnTo>
                    <a:pt x="0" y="894"/>
                  </a:lnTo>
                  <a:lnTo>
                    <a:pt x="0" y="753"/>
                  </a:lnTo>
                  <a:lnTo>
                    <a:pt x="0" y="753"/>
                  </a:lnTo>
                  <a:lnTo>
                    <a:pt x="24" y="588"/>
                  </a:lnTo>
                  <a:lnTo>
                    <a:pt x="71" y="424"/>
                  </a:lnTo>
                  <a:lnTo>
                    <a:pt x="71" y="424"/>
                  </a:lnTo>
                  <a:lnTo>
                    <a:pt x="141" y="329"/>
                  </a:lnTo>
                  <a:lnTo>
                    <a:pt x="212" y="235"/>
                  </a:lnTo>
                  <a:lnTo>
                    <a:pt x="212" y="235"/>
                  </a:lnTo>
                  <a:lnTo>
                    <a:pt x="329" y="141"/>
                  </a:lnTo>
                  <a:lnTo>
                    <a:pt x="447" y="71"/>
                  </a:lnTo>
                  <a:lnTo>
                    <a:pt x="588" y="24"/>
                  </a:lnTo>
                  <a:lnTo>
                    <a:pt x="729" y="0"/>
                  </a:lnTo>
                  <a:lnTo>
                    <a:pt x="120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11"/>
            <p:cNvSpPr/>
            <p:nvPr/>
          </p:nvSpPr>
          <p:spPr>
            <a:xfrm>
              <a:off x="1703146" y="3113601"/>
              <a:ext cx="118370" cy="102363"/>
            </a:xfrm>
            <a:custGeom>
              <a:avLst/>
              <a:gdLst/>
              <a:ahLst/>
              <a:cxnLst/>
              <a:rect l="l" t="t" r="r" b="b"/>
              <a:pathLst>
                <a:path w="3483" h="3012" fill="none" extrusionOk="0">
                  <a:moveTo>
                    <a:pt x="1977" y="0"/>
                  </a:moveTo>
                  <a:lnTo>
                    <a:pt x="1506" y="0"/>
                  </a:lnTo>
                  <a:lnTo>
                    <a:pt x="1506" y="0"/>
                  </a:lnTo>
                  <a:lnTo>
                    <a:pt x="1365" y="0"/>
                  </a:lnTo>
                  <a:lnTo>
                    <a:pt x="1224" y="24"/>
                  </a:lnTo>
                  <a:lnTo>
                    <a:pt x="1083" y="71"/>
                  </a:lnTo>
                  <a:lnTo>
                    <a:pt x="942" y="118"/>
                  </a:lnTo>
                  <a:lnTo>
                    <a:pt x="801" y="189"/>
                  </a:lnTo>
                  <a:lnTo>
                    <a:pt x="683" y="259"/>
                  </a:lnTo>
                  <a:lnTo>
                    <a:pt x="565" y="330"/>
                  </a:lnTo>
                  <a:lnTo>
                    <a:pt x="448" y="447"/>
                  </a:lnTo>
                  <a:lnTo>
                    <a:pt x="448" y="447"/>
                  </a:lnTo>
                  <a:lnTo>
                    <a:pt x="283" y="635"/>
                  </a:lnTo>
                  <a:lnTo>
                    <a:pt x="165" y="847"/>
                  </a:lnTo>
                  <a:lnTo>
                    <a:pt x="165" y="847"/>
                  </a:lnTo>
                  <a:lnTo>
                    <a:pt x="95" y="988"/>
                  </a:lnTo>
                  <a:lnTo>
                    <a:pt x="48" y="1153"/>
                  </a:lnTo>
                  <a:lnTo>
                    <a:pt x="24" y="1318"/>
                  </a:lnTo>
                  <a:lnTo>
                    <a:pt x="1" y="1506"/>
                  </a:lnTo>
                  <a:lnTo>
                    <a:pt x="1" y="1506"/>
                  </a:lnTo>
                  <a:lnTo>
                    <a:pt x="24" y="1647"/>
                  </a:lnTo>
                  <a:lnTo>
                    <a:pt x="48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9" y="2212"/>
                  </a:lnTo>
                  <a:lnTo>
                    <a:pt x="260" y="2353"/>
                  </a:lnTo>
                  <a:lnTo>
                    <a:pt x="448" y="2564"/>
                  </a:lnTo>
                  <a:lnTo>
                    <a:pt x="683" y="2753"/>
                  </a:lnTo>
                  <a:lnTo>
                    <a:pt x="801" y="2823"/>
                  </a:lnTo>
                  <a:lnTo>
                    <a:pt x="942" y="2894"/>
                  </a:lnTo>
                  <a:lnTo>
                    <a:pt x="1059" y="2941"/>
                  </a:lnTo>
                  <a:lnTo>
                    <a:pt x="1224" y="2964"/>
                  </a:lnTo>
                  <a:lnTo>
                    <a:pt x="1365" y="2988"/>
                  </a:lnTo>
                  <a:lnTo>
                    <a:pt x="1506" y="3011"/>
                  </a:lnTo>
                  <a:lnTo>
                    <a:pt x="1977" y="3011"/>
                  </a:lnTo>
                  <a:lnTo>
                    <a:pt x="1977" y="3011"/>
                  </a:lnTo>
                  <a:lnTo>
                    <a:pt x="2118" y="2988"/>
                  </a:lnTo>
                  <a:lnTo>
                    <a:pt x="2259" y="2988"/>
                  </a:lnTo>
                  <a:lnTo>
                    <a:pt x="2541" y="2894"/>
                  </a:lnTo>
                  <a:lnTo>
                    <a:pt x="2800" y="2753"/>
                  </a:lnTo>
                  <a:lnTo>
                    <a:pt x="2918" y="2682"/>
                  </a:lnTo>
                  <a:lnTo>
                    <a:pt x="3035" y="2564"/>
                  </a:lnTo>
                  <a:lnTo>
                    <a:pt x="3035" y="2564"/>
                  </a:lnTo>
                  <a:lnTo>
                    <a:pt x="3035" y="2564"/>
                  </a:lnTo>
                  <a:lnTo>
                    <a:pt x="3035" y="2564"/>
                  </a:lnTo>
                  <a:lnTo>
                    <a:pt x="3153" y="2447"/>
                  </a:lnTo>
                  <a:lnTo>
                    <a:pt x="3224" y="2329"/>
                  </a:lnTo>
                  <a:lnTo>
                    <a:pt x="3365" y="2070"/>
                  </a:lnTo>
                  <a:lnTo>
                    <a:pt x="3459" y="1788"/>
                  </a:lnTo>
                  <a:lnTo>
                    <a:pt x="3482" y="1647"/>
                  </a:lnTo>
                  <a:lnTo>
                    <a:pt x="3482" y="1506"/>
                  </a:lnTo>
                  <a:lnTo>
                    <a:pt x="3482" y="1506"/>
                  </a:lnTo>
                  <a:lnTo>
                    <a:pt x="3459" y="1318"/>
                  </a:lnTo>
                  <a:lnTo>
                    <a:pt x="3435" y="1153"/>
                  </a:lnTo>
                  <a:lnTo>
                    <a:pt x="3388" y="988"/>
                  </a:lnTo>
                  <a:lnTo>
                    <a:pt x="3318" y="847"/>
                  </a:lnTo>
                  <a:lnTo>
                    <a:pt x="3318" y="847"/>
                  </a:lnTo>
                  <a:lnTo>
                    <a:pt x="3224" y="659"/>
                  </a:lnTo>
                  <a:lnTo>
                    <a:pt x="3082" y="494"/>
                  </a:lnTo>
                  <a:lnTo>
                    <a:pt x="2941" y="353"/>
                  </a:lnTo>
                  <a:lnTo>
                    <a:pt x="2777" y="236"/>
                  </a:lnTo>
                  <a:lnTo>
                    <a:pt x="2588" y="118"/>
                  </a:lnTo>
                  <a:lnTo>
                    <a:pt x="2400" y="47"/>
                  </a:lnTo>
                  <a:lnTo>
                    <a:pt x="2189" y="24"/>
                  </a:lnTo>
                  <a:lnTo>
                    <a:pt x="1977" y="0"/>
                  </a:lnTo>
                  <a:lnTo>
                    <a:pt x="197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image" Target="../media/image1.png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hyperlink" Target="https://plantillaspowerpoint.org/" TargetMode="Externa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hyperlink" Target="https://plantillaspowerpoint.org/" TargetMode="External"/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23.xml"/><Relationship Id="rId4" Type="http://schemas.openxmlformats.org/officeDocument/2006/relationships/image" Target="../media/image1.png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hyperlink" Target="https://plantillaspowerpoint.org/" TargetMode="External"/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leway"/>
              <a:buNone/>
              <a:defRPr sz="28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4" name="TextBox 11"/>
          <p:cNvSpPr txBox="1"/>
          <p:nvPr userDrawn="1"/>
        </p:nvSpPr>
        <p:spPr>
          <a:xfrm rot="16200000">
            <a:off x="-2375975" y="1401984"/>
            <a:ext cx="4446020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0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0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0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0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000" b="1" baseline="0" dirty="0" smtClean="0">
                <a:solidFill>
                  <a:schemeClr val="bg1">
                    <a:lumMod val="65000"/>
                  </a:schemeClr>
                </a:solidFill>
                <a:hlinkClick r:id="rId24"/>
              </a:rPr>
              <a:t>plantillaspowerpoint.org</a:t>
            </a:r>
            <a:endParaRPr lang="en-US" sz="10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5" name="Imagen 4"/>
          <p:cNvPicPr>
            <a:picLocks noChangeAspect="1"/>
          </p:cNvPicPr>
          <p:nvPr userDrawn="1"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4198625"/>
            <a:ext cx="1245186" cy="344147"/>
          </a:xfrm>
          <a:prstGeom prst="rect">
            <a:avLst/>
          </a:prstGeom>
        </p:spPr>
      </p:pic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0E2A47"/>
        </a:solidFill>
        <a:effectLst/>
      </p:bgPr>
    </p:bg>
    <p:spTree>
      <p:nvGrpSpPr>
        <p:cNvPr id="1" name="Shape 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" name="Google Shape;450;p25"/>
          <p:cNvSpPr txBox="1">
            <a:spLocks noGrp="1"/>
          </p:cNvSpPr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>
            <a:endParaRPr/>
          </a:p>
        </p:txBody>
      </p:sp>
      <p:sp>
        <p:nvSpPr>
          <p:cNvPr id="451" name="Google Shape;451;p25"/>
          <p:cNvSpPr txBox="1">
            <a:spLocks noGrp="1"/>
          </p:cNvSpPr>
          <p:nvPr>
            <p:ph type="body" idx="1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marL="914400" lvl="1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marL="1371600" lvl="2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marL="1828800" lvl="3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marL="2286000" lvl="4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marL="2743200" lvl="5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marL="3200400" lvl="6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marL="3657600" lvl="7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marL="4114800" lvl="8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endParaRPr/>
          </a:p>
        </p:txBody>
      </p:sp>
      <p:sp>
        <p:nvSpPr>
          <p:cNvPr id="2" name="Rectángulo 1"/>
          <p:cNvSpPr/>
          <p:nvPr userDrawn="1"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5" name="TextBox 11"/>
          <p:cNvSpPr txBox="1"/>
          <p:nvPr userDrawn="1"/>
        </p:nvSpPr>
        <p:spPr>
          <a:xfrm rot="16200000">
            <a:off x="-2375975" y="1401984"/>
            <a:ext cx="4446020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0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0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0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0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000" b="1" baseline="0" dirty="0" smtClean="0">
                <a:solidFill>
                  <a:schemeClr val="bg1">
                    <a:lumMod val="65000"/>
                  </a:schemeClr>
                </a:solidFill>
                <a:hlinkClick r:id="rId3"/>
              </a:rPr>
              <a:t>plantillaspowerpoint.org</a:t>
            </a:r>
            <a:endParaRPr lang="en-US" sz="10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6" name="Imagen 5"/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4198625"/>
            <a:ext cx="1245186" cy="344147"/>
          </a:xfrm>
          <a:prstGeom prst="rect">
            <a:avLst/>
          </a:prstGeom>
        </p:spPr>
      </p:pic>
    </p:spTree>
  </p:cSld>
  <p:clrMap bg1="lt1" tx1="dk1" bg2="dk2" tx2="lt2" accent1="accent1" accent2="accent2" accent3="accent3" accent4="accent4" accent5="accent5" accent6="accent6" hlink="hlink" folHlink="folHlink"/>
  <p:sldLayoutIdLst>
    <p:sldLayoutId id="2147483671" r:id="rId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0E2A47"/>
        </a:solidFill>
        <a:effectLst/>
      </p:bgPr>
    </p:bg>
    <p:spTree>
      <p:nvGrpSpPr>
        <p:cNvPr id="1" name="Shape 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" name="Google Shape;454;p27"/>
          <p:cNvSpPr txBox="1">
            <a:spLocks noGrp="1"/>
          </p:cNvSpPr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>
            <a:endParaRPr/>
          </a:p>
        </p:txBody>
      </p:sp>
      <p:sp>
        <p:nvSpPr>
          <p:cNvPr id="455" name="Google Shape;455;p27"/>
          <p:cNvSpPr txBox="1">
            <a:spLocks noGrp="1"/>
          </p:cNvSpPr>
          <p:nvPr>
            <p:ph type="body" idx="1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marL="914400" lvl="1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marL="1371600" lvl="2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marL="1828800" lvl="3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marL="2286000" lvl="4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marL="2743200" lvl="5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marL="3200400" lvl="6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marL="3657600" lvl="7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marL="4114800" lvl="8" indent="-29845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endParaRPr/>
          </a:p>
        </p:txBody>
      </p:sp>
      <p:sp>
        <p:nvSpPr>
          <p:cNvPr id="4" name="Rectángulo 3"/>
          <p:cNvSpPr/>
          <p:nvPr userDrawn="1"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5" name="TextBox 11"/>
          <p:cNvSpPr txBox="1"/>
          <p:nvPr userDrawn="1"/>
        </p:nvSpPr>
        <p:spPr>
          <a:xfrm rot="16200000">
            <a:off x="-2375975" y="1401984"/>
            <a:ext cx="4446020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0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0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0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0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000" b="1" baseline="0" dirty="0" smtClean="0">
                <a:solidFill>
                  <a:schemeClr val="bg1">
                    <a:lumMod val="65000"/>
                  </a:schemeClr>
                </a:solidFill>
                <a:hlinkClick r:id="rId3"/>
              </a:rPr>
              <a:t>plantillaspowerpoint.org</a:t>
            </a:r>
            <a:endParaRPr lang="en-US" sz="10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6" name="Imagen 5"/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4198625"/>
            <a:ext cx="1245186" cy="344147"/>
          </a:xfrm>
          <a:prstGeom prst="rect">
            <a:avLst/>
          </a:prstGeom>
        </p:spPr>
      </p:pic>
    </p:spTree>
  </p:cSld>
  <p:clrMap bg1="lt1" tx1="dk1" bg2="dk2" tx2="lt2" accent1="accent1" accent2="accent2" accent3="accent3" accent4="accent4" accent5="accent5" accent6="accent6" hlink="hlink" folHlink="folHlink"/>
  <p:sldLayoutIdLst>
    <p:sldLayoutId id="2147483672" r:id="rId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emf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9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emf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emf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emf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emf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0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emf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9.emf"/><Relationship Id="rId4" Type="http://schemas.openxmlformats.org/officeDocument/2006/relationships/image" Target="../media/image18.emf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emf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emf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emf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emf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9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emf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1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5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6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emf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5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emf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5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emf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29.emf"/><Relationship Id="rId5" Type="http://schemas.openxmlformats.org/officeDocument/2006/relationships/image" Target="../media/image28.emf"/><Relationship Id="rId4" Type="http://schemas.openxmlformats.org/officeDocument/2006/relationships/image" Target="../media/image7.emf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8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hyperlink" Target="mailto:addyouremail@freepik.com" TargetMode="External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1.emf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1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freepik.com/free-photo/small-plant-inside-light-bulb_8726559.htm/?utm_source=slidesgo_template&amp;utm_medium=referral-link&amp;utm_campaign=sg_resources&amp;utm_content=freepik" TargetMode="External"/><Relationship Id="rId3" Type="http://schemas.openxmlformats.org/officeDocument/2006/relationships/hyperlink" Target="https://www.freepik.com/free-vector/recycle-mobile-phone-app_6592136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hands-holding-recyclable-items_11373083.htm/?utm_source=slidesgo_template&amp;utm_medium=referral-link&amp;utm_campaign=sg_resources&amp;utm_content=freepik" TargetMode="External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Relationship Id="rId6" Type="http://schemas.openxmlformats.org/officeDocument/2006/relationships/hyperlink" Target="https://www.flaticon.com/packs/ecology-361?word=recycle/?utm_source=slidesgo_template&amp;utm_medium=referral-link&amp;utm_campaign=sg_resources&amp;utm_content=flaticon" TargetMode="External"/><Relationship Id="rId5" Type="http://schemas.openxmlformats.org/officeDocument/2006/relationships/hyperlink" Target="https://www.freepik.com/free-vector/recycle-onboarding-app-screens_6592140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vector/recycle-onboarding-app-screens-collection_6402297.htm/?utm_source=slidesgo_template&amp;utm_medium=referral-link&amp;utm_campaign=sg_resources&amp;utm_content=freepik" TargetMode="External"/><Relationship Id="rId9" Type="http://schemas.openxmlformats.org/officeDocument/2006/relationships/image" Target="../media/image32.emf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reepik.com/free-vector/onboarding-app-theme-recycle_6624381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set-cartoon-glasses-forks_8726526.htm/?utm_source=slidesgo_template&amp;utm_medium=referral-link&amp;utm_campaign=sg_resources&amp;utm_content=freepik" TargetMode="External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Relationship Id="rId6" Type="http://schemas.openxmlformats.org/officeDocument/2006/relationships/hyperlink" Target="https://www.freepik.com/free-photo/hazardous-waste-nature-cans_11277987.htm#page=1&amp;query=recycle&amp;position=22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vector/recycle-onboarding-app-screens-set_6402300.htm#page=1&amp;query=recycle&amp;position=42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vector/upcycle-onboarding-app-screens_6588395.htm/?utm_source=slidesgo_template&amp;utm_medium=referral-link&amp;utm_campaign=sg_resources&amp;utm_content=freepik" TargetMode="Externa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emf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0.emf"/><Relationship Id="rId5" Type="http://schemas.openxmlformats.org/officeDocument/2006/relationships/image" Target="../media/image16.emf"/><Relationship Id="rId4" Type="http://schemas.openxmlformats.org/officeDocument/2006/relationships/image" Target="../media/image34.emf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emf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.emf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emf"/><Relationship Id="rId3" Type="http://schemas.openxmlformats.org/officeDocument/2006/relationships/image" Target="../media/image3.emf"/><Relationship Id="rId7" Type="http://schemas.openxmlformats.org/officeDocument/2006/relationships/image" Target="../media/image14.emf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.emf"/><Relationship Id="rId5" Type="http://schemas.openxmlformats.org/officeDocument/2006/relationships/image" Target="../media/image15.emf"/><Relationship Id="rId4" Type="http://schemas.openxmlformats.org/officeDocument/2006/relationships/image" Target="../media/image29.emf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emf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6.emf"/><Relationship Id="rId5" Type="http://schemas.openxmlformats.org/officeDocument/2006/relationships/image" Target="../media/image14.emf"/><Relationship Id="rId4" Type="http://schemas.openxmlformats.org/officeDocument/2006/relationships/image" Target="../media/image24.emf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5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4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5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4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emf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7.emf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emf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9.emf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emf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0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emf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Freeform 5"/>
          <p:cNvSpPr>
            <a:spLocks noEditPoints="1"/>
          </p:cNvSpPr>
          <p:nvPr/>
        </p:nvSpPr>
        <p:spPr bwMode="auto">
          <a:xfrm>
            <a:off x="0" y="0"/>
            <a:ext cx="9144000" cy="5143500"/>
          </a:xfrm>
          <a:custGeom>
            <a:avLst/>
            <a:gdLst>
              <a:gd name="T0" fmla="*/ 0 w 3691"/>
              <a:gd name="T1" fmla="*/ 0 h 2014"/>
              <a:gd name="T2" fmla="*/ 0 w 3691"/>
              <a:gd name="T3" fmla="*/ 2014 h 2014"/>
              <a:gd name="T4" fmla="*/ 3691 w 3691"/>
              <a:gd name="T5" fmla="*/ 2014 h 2014"/>
              <a:gd name="T6" fmla="*/ 3691 w 3691"/>
              <a:gd name="T7" fmla="*/ 0 h 2014"/>
              <a:gd name="T8" fmla="*/ 0 w 3691"/>
              <a:gd name="T9" fmla="*/ 0 h 2014"/>
              <a:gd name="T10" fmla="*/ 3643 w 3691"/>
              <a:gd name="T11" fmla="*/ 1966 h 2014"/>
              <a:gd name="T12" fmla="*/ 48 w 3691"/>
              <a:gd name="T13" fmla="*/ 1966 h 2014"/>
              <a:gd name="T14" fmla="*/ 48 w 3691"/>
              <a:gd name="T15" fmla="*/ 1854 h 2014"/>
              <a:gd name="T16" fmla="*/ 48 w 3691"/>
              <a:gd name="T17" fmla="*/ 1854 h 2014"/>
              <a:gd name="T18" fmla="*/ 1854 w 3691"/>
              <a:gd name="T19" fmla="*/ 48 h 2014"/>
              <a:gd name="T20" fmla="*/ 1854 w 3691"/>
              <a:gd name="T21" fmla="*/ 48 h 2014"/>
              <a:gd name="T22" fmla="*/ 3643 w 3691"/>
              <a:gd name="T23" fmla="*/ 48 h 2014"/>
              <a:gd name="T24" fmla="*/ 3643 w 3691"/>
              <a:gd name="T25" fmla="*/ 1966 h 20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691" h="2014">
                <a:moveTo>
                  <a:pt x="0" y="0"/>
                </a:moveTo>
                <a:cubicBezTo>
                  <a:pt x="0" y="2014"/>
                  <a:pt x="0" y="2014"/>
                  <a:pt x="0" y="2014"/>
                </a:cubicBezTo>
                <a:cubicBezTo>
                  <a:pt x="3691" y="2014"/>
                  <a:pt x="3691" y="2014"/>
                  <a:pt x="3691" y="2014"/>
                </a:cubicBezTo>
                <a:cubicBezTo>
                  <a:pt x="3691" y="0"/>
                  <a:pt x="3691" y="0"/>
                  <a:pt x="3691" y="0"/>
                </a:cubicBezTo>
                <a:lnTo>
                  <a:pt x="0" y="0"/>
                </a:lnTo>
                <a:close/>
                <a:moveTo>
                  <a:pt x="3643" y="1966"/>
                </a:moveTo>
                <a:cubicBezTo>
                  <a:pt x="48" y="1966"/>
                  <a:pt x="48" y="1966"/>
                  <a:pt x="48" y="1966"/>
                </a:cubicBezTo>
                <a:cubicBezTo>
                  <a:pt x="48" y="1854"/>
                  <a:pt x="48" y="1854"/>
                  <a:pt x="48" y="1854"/>
                </a:cubicBezTo>
                <a:cubicBezTo>
                  <a:pt x="48" y="1854"/>
                  <a:pt x="48" y="1854"/>
                  <a:pt x="48" y="1854"/>
                </a:cubicBezTo>
                <a:cubicBezTo>
                  <a:pt x="1045" y="1854"/>
                  <a:pt x="1854" y="1045"/>
                  <a:pt x="1854" y="48"/>
                </a:cubicBezTo>
                <a:cubicBezTo>
                  <a:pt x="1854" y="48"/>
                  <a:pt x="1854" y="48"/>
                  <a:pt x="1854" y="48"/>
                </a:cubicBezTo>
                <a:cubicBezTo>
                  <a:pt x="3643" y="48"/>
                  <a:pt x="3643" y="48"/>
                  <a:pt x="3643" y="48"/>
                </a:cubicBezTo>
                <a:lnTo>
                  <a:pt x="3643" y="1966"/>
                </a:ln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61" name="Google Shape;461;p29"/>
          <p:cNvSpPr txBox="1">
            <a:spLocks noGrp="1"/>
          </p:cNvSpPr>
          <p:nvPr>
            <p:ph type="ctrTitle"/>
          </p:nvPr>
        </p:nvSpPr>
        <p:spPr>
          <a:xfrm>
            <a:off x="262463" y="1507697"/>
            <a:ext cx="5973574" cy="150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es-PE" sz="60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OZONE</a:t>
            </a:r>
            <a:br>
              <a:rPr lang="es-PE" sz="60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s-PE" sz="60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LAYER CHILDRES</a:t>
            </a:r>
            <a:endParaRPr sz="2400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62" name="Google Shape;462;p29"/>
          <p:cNvSpPr txBox="1">
            <a:spLocks noGrp="1"/>
          </p:cNvSpPr>
          <p:nvPr>
            <p:ph type="subTitle" idx="1"/>
          </p:nvPr>
        </p:nvSpPr>
        <p:spPr>
          <a:xfrm>
            <a:off x="405151" y="3557157"/>
            <a:ext cx="5102400" cy="3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dirty="0"/>
              <a:t>Here is where </a:t>
            </a:r>
            <a:endParaRPr lang="en" sz="2400" dirty="0" smtClean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dirty="0" smtClean="0"/>
              <a:t>your presentation </a:t>
            </a:r>
            <a:r>
              <a:rPr lang="en" sz="2400" dirty="0"/>
              <a:t>begins</a:t>
            </a:r>
            <a:endParaRPr sz="2400" dirty="0"/>
          </a:p>
        </p:txBody>
      </p:sp>
      <p:sp>
        <p:nvSpPr>
          <p:cNvPr id="2" name="Rectángulo 1"/>
          <p:cNvSpPr/>
          <p:nvPr/>
        </p:nvSpPr>
        <p:spPr>
          <a:xfrm>
            <a:off x="405151" y="2901703"/>
            <a:ext cx="3618298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" sz="4000" dirty="0" smtClean="0">
                <a:solidFill>
                  <a:srgbClr val="00B0F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Free Template</a:t>
            </a:r>
            <a:endParaRPr lang="es-PE" sz="4000" dirty="0">
              <a:solidFill>
                <a:srgbClr val="00B0F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1" name="Google Shape;10;p2"/>
          <p:cNvSpPr/>
          <p:nvPr/>
        </p:nvSpPr>
        <p:spPr>
          <a:xfrm>
            <a:off x="4386994" y="300110"/>
            <a:ext cx="4453703" cy="4543279"/>
          </a:xfrm>
          <a:custGeom>
            <a:avLst/>
            <a:gdLst/>
            <a:ahLst/>
            <a:cxnLst/>
            <a:rect l="l" t="t" r="r" b="b"/>
            <a:pathLst>
              <a:path w="38699" h="38722" extrusionOk="0">
                <a:moveTo>
                  <a:pt x="19361" y="0"/>
                </a:moveTo>
                <a:lnTo>
                  <a:pt x="18350" y="24"/>
                </a:lnTo>
                <a:lnTo>
                  <a:pt x="17362" y="94"/>
                </a:lnTo>
                <a:lnTo>
                  <a:pt x="16397" y="235"/>
                </a:lnTo>
                <a:lnTo>
                  <a:pt x="15456" y="400"/>
                </a:lnTo>
                <a:lnTo>
                  <a:pt x="14515" y="612"/>
                </a:lnTo>
                <a:lnTo>
                  <a:pt x="13598" y="871"/>
                </a:lnTo>
                <a:lnTo>
                  <a:pt x="12704" y="1176"/>
                </a:lnTo>
                <a:lnTo>
                  <a:pt x="11810" y="1529"/>
                </a:lnTo>
                <a:lnTo>
                  <a:pt x="10963" y="1906"/>
                </a:lnTo>
                <a:lnTo>
                  <a:pt x="10116" y="2329"/>
                </a:lnTo>
                <a:lnTo>
                  <a:pt x="9316" y="2800"/>
                </a:lnTo>
                <a:lnTo>
                  <a:pt x="8517" y="3317"/>
                </a:lnTo>
                <a:lnTo>
                  <a:pt x="7764" y="3858"/>
                </a:lnTo>
                <a:lnTo>
                  <a:pt x="7034" y="4423"/>
                </a:lnTo>
                <a:lnTo>
                  <a:pt x="6329" y="5034"/>
                </a:lnTo>
                <a:lnTo>
                  <a:pt x="5670" y="5670"/>
                </a:lnTo>
                <a:lnTo>
                  <a:pt x="5011" y="6352"/>
                </a:lnTo>
                <a:lnTo>
                  <a:pt x="4423" y="7034"/>
                </a:lnTo>
                <a:lnTo>
                  <a:pt x="3835" y="7787"/>
                </a:lnTo>
                <a:lnTo>
                  <a:pt x="3294" y="8540"/>
                </a:lnTo>
                <a:lnTo>
                  <a:pt x="2800" y="9316"/>
                </a:lnTo>
                <a:lnTo>
                  <a:pt x="2330" y="10139"/>
                </a:lnTo>
                <a:lnTo>
                  <a:pt x="1906" y="10963"/>
                </a:lnTo>
                <a:lnTo>
                  <a:pt x="1506" y="11833"/>
                </a:lnTo>
                <a:lnTo>
                  <a:pt x="1177" y="12703"/>
                </a:lnTo>
                <a:lnTo>
                  <a:pt x="871" y="13597"/>
                </a:lnTo>
                <a:lnTo>
                  <a:pt x="612" y="14515"/>
                </a:lnTo>
                <a:lnTo>
                  <a:pt x="377" y="15456"/>
                </a:lnTo>
                <a:lnTo>
                  <a:pt x="212" y="16420"/>
                </a:lnTo>
                <a:lnTo>
                  <a:pt x="95" y="17385"/>
                </a:lnTo>
                <a:lnTo>
                  <a:pt x="24" y="18373"/>
                </a:lnTo>
                <a:lnTo>
                  <a:pt x="1" y="19361"/>
                </a:lnTo>
                <a:lnTo>
                  <a:pt x="24" y="20349"/>
                </a:lnTo>
                <a:lnTo>
                  <a:pt x="95" y="21337"/>
                </a:lnTo>
                <a:lnTo>
                  <a:pt x="212" y="22301"/>
                </a:lnTo>
                <a:lnTo>
                  <a:pt x="377" y="23266"/>
                </a:lnTo>
                <a:lnTo>
                  <a:pt x="612" y="24207"/>
                </a:lnTo>
                <a:lnTo>
                  <a:pt x="871" y="25124"/>
                </a:lnTo>
                <a:lnTo>
                  <a:pt x="1177" y="26018"/>
                </a:lnTo>
                <a:lnTo>
                  <a:pt x="1506" y="26889"/>
                </a:lnTo>
                <a:lnTo>
                  <a:pt x="1906" y="27759"/>
                </a:lnTo>
                <a:lnTo>
                  <a:pt x="2330" y="28582"/>
                </a:lnTo>
                <a:lnTo>
                  <a:pt x="2800" y="29406"/>
                </a:lnTo>
                <a:lnTo>
                  <a:pt x="3294" y="30182"/>
                </a:lnTo>
                <a:lnTo>
                  <a:pt x="3835" y="30935"/>
                </a:lnTo>
                <a:lnTo>
                  <a:pt x="4423" y="31664"/>
                </a:lnTo>
                <a:lnTo>
                  <a:pt x="5011" y="32370"/>
                </a:lnTo>
                <a:lnTo>
                  <a:pt x="5670" y="33052"/>
                </a:lnTo>
                <a:lnTo>
                  <a:pt x="6329" y="33687"/>
                </a:lnTo>
                <a:lnTo>
                  <a:pt x="7034" y="34299"/>
                </a:lnTo>
                <a:lnTo>
                  <a:pt x="7764" y="34863"/>
                </a:lnTo>
                <a:lnTo>
                  <a:pt x="8517" y="35404"/>
                </a:lnTo>
                <a:lnTo>
                  <a:pt x="9316" y="35922"/>
                </a:lnTo>
                <a:lnTo>
                  <a:pt x="10116" y="36369"/>
                </a:lnTo>
                <a:lnTo>
                  <a:pt x="10963" y="36816"/>
                </a:lnTo>
                <a:lnTo>
                  <a:pt x="11810" y="37192"/>
                </a:lnTo>
                <a:lnTo>
                  <a:pt x="12704" y="37545"/>
                </a:lnTo>
                <a:lnTo>
                  <a:pt x="13598" y="37851"/>
                </a:lnTo>
                <a:lnTo>
                  <a:pt x="14515" y="38110"/>
                </a:lnTo>
                <a:lnTo>
                  <a:pt x="15456" y="38321"/>
                </a:lnTo>
                <a:lnTo>
                  <a:pt x="16397" y="38486"/>
                </a:lnTo>
                <a:lnTo>
                  <a:pt x="17362" y="38627"/>
                </a:lnTo>
                <a:lnTo>
                  <a:pt x="18350" y="38698"/>
                </a:lnTo>
                <a:lnTo>
                  <a:pt x="19361" y="38721"/>
                </a:lnTo>
                <a:lnTo>
                  <a:pt x="20349" y="38698"/>
                </a:lnTo>
                <a:lnTo>
                  <a:pt x="21337" y="38627"/>
                </a:lnTo>
                <a:lnTo>
                  <a:pt x="22302" y="38486"/>
                </a:lnTo>
                <a:lnTo>
                  <a:pt x="23243" y="38321"/>
                </a:lnTo>
                <a:lnTo>
                  <a:pt x="24184" y="38110"/>
                </a:lnTo>
                <a:lnTo>
                  <a:pt x="25101" y="37851"/>
                </a:lnTo>
                <a:lnTo>
                  <a:pt x="25995" y="37545"/>
                </a:lnTo>
                <a:lnTo>
                  <a:pt x="26889" y="37192"/>
                </a:lnTo>
                <a:lnTo>
                  <a:pt x="27736" y="36816"/>
                </a:lnTo>
                <a:lnTo>
                  <a:pt x="28583" y="36369"/>
                </a:lnTo>
                <a:lnTo>
                  <a:pt x="29383" y="35922"/>
                </a:lnTo>
                <a:lnTo>
                  <a:pt x="30182" y="35404"/>
                </a:lnTo>
                <a:lnTo>
                  <a:pt x="30935" y="34863"/>
                </a:lnTo>
                <a:lnTo>
                  <a:pt x="31664" y="34299"/>
                </a:lnTo>
                <a:lnTo>
                  <a:pt x="32370" y="33687"/>
                </a:lnTo>
                <a:lnTo>
                  <a:pt x="33029" y="33052"/>
                </a:lnTo>
                <a:lnTo>
                  <a:pt x="33688" y="32370"/>
                </a:lnTo>
                <a:lnTo>
                  <a:pt x="34299" y="31664"/>
                </a:lnTo>
                <a:lnTo>
                  <a:pt x="34864" y="30935"/>
                </a:lnTo>
                <a:lnTo>
                  <a:pt x="35405" y="30182"/>
                </a:lnTo>
                <a:lnTo>
                  <a:pt x="35899" y="29406"/>
                </a:lnTo>
                <a:lnTo>
                  <a:pt x="36369" y="28582"/>
                </a:lnTo>
                <a:lnTo>
                  <a:pt x="36793" y="27759"/>
                </a:lnTo>
                <a:lnTo>
                  <a:pt x="37193" y="26889"/>
                </a:lnTo>
                <a:lnTo>
                  <a:pt x="37522" y="26018"/>
                </a:lnTo>
                <a:lnTo>
                  <a:pt x="37828" y="25124"/>
                </a:lnTo>
                <a:lnTo>
                  <a:pt x="38110" y="24207"/>
                </a:lnTo>
                <a:lnTo>
                  <a:pt x="38322" y="23266"/>
                </a:lnTo>
                <a:lnTo>
                  <a:pt x="38486" y="22301"/>
                </a:lnTo>
                <a:lnTo>
                  <a:pt x="38604" y="21337"/>
                </a:lnTo>
                <a:lnTo>
                  <a:pt x="38675" y="20349"/>
                </a:lnTo>
                <a:lnTo>
                  <a:pt x="38698" y="19361"/>
                </a:lnTo>
                <a:lnTo>
                  <a:pt x="38675" y="18373"/>
                </a:lnTo>
                <a:lnTo>
                  <a:pt x="38604" y="17385"/>
                </a:lnTo>
                <a:lnTo>
                  <a:pt x="38486" y="16420"/>
                </a:lnTo>
                <a:lnTo>
                  <a:pt x="38322" y="15456"/>
                </a:lnTo>
                <a:lnTo>
                  <a:pt x="38110" y="14515"/>
                </a:lnTo>
                <a:lnTo>
                  <a:pt x="37828" y="13597"/>
                </a:lnTo>
                <a:lnTo>
                  <a:pt x="37522" y="12703"/>
                </a:lnTo>
                <a:lnTo>
                  <a:pt x="37193" y="11833"/>
                </a:lnTo>
                <a:lnTo>
                  <a:pt x="36793" y="10963"/>
                </a:lnTo>
                <a:lnTo>
                  <a:pt x="36369" y="10139"/>
                </a:lnTo>
                <a:lnTo>
                  <a:pt x="35899" y="9316"/>
                </a:lnTo>
                <a:lnTo>
                  <a:pt x="35405" y="8540"/>
                </a:lnTo>
                <a:lnTo>
                  <a:pt x="34864" y="7787"/>
                </a:lnTo>
                <a:lnTo>
                  <a:pt x="34299" y="7034"/>
                </a:lnTo>
                <a:lnTo>
                  <a:pt x="33688" y="6352"/>
                </a:lnTo>
                <a:lnTo>
                  <a:pt x="33029" y="5670"/>
                </a:lnTo>
                <a:lnTo>
                  <a:pt x="32370" y="5034"/>
                </a:lnTo>
                <a:lnTo>
                  <a:pt x="31664" y="4423"/>
                </a:lnTo>
                <a:lnTo>
                  <a:pt x="30935" y="3858"/>
                </a:lnTo>
                <a:lnTo>
                  <a:pt x="30182" y="3317"/>
                </a:lnTo>
                <a:lnTo>
                  <a:pt x="29383" y="2800"/>
                </a:lnTo>
                <a:lnTo>
                  <a:pt x="28583" y="2329"/>
                </a:lnTo>
                <a:lnTo>
                  <a:pt x="27736" y="1906"/>
                </a:lnTo>
                <a:lnTo>
                  <a:pt x="26889" y="1529"/>
                </a:lnTo>
                <a:lnTo>
                  <a:pt x="25995" y="1176"/>
                </a:lnTo>
                <a:lnTo>
                  <a:pt x="25101" y="871"/>
                </a:lnTo>
                <a:lnTo>
                  <a:pt x="24184" y="612"/>
                </a:lnTo>
                <a:lnTo>
                  <a:pt x="23243" y="400"/>
                </a:lnTo>
                <a:lnTo>
                  <a:pt x="22302" y="235"/>
                </a:lnTo>
                <a:lnTo>
                  <a:pt x="21337" y="94"/>
                </a:lnTo>
                <a:lnTo>
                  <a:pt x="20349" y="24"/>
                </a:lnTo>
                <a:lnTo>
                  <a:pt x="19361" y="0"/>
                </a:lnTo>
                <a:close/>
              </a:path>
            </a:pathLst>
          </a:custGeom>
          <a:solidFill>
            <a:schemeClr val="tx2">
              <a:lumMod val="9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5" name="Imagen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60509" y="1598550"/>
            <a:ext cx="3816141" cy="2249690"/>
          </a:xfrm>
          <a:prstGeom prst="rect">
            <a:avLst/>
          </a:prstGeom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3" name="Google Shape;1213;p39"/>
          <p:cNvSpPr txBox="1">
            <a:spLocks noGrp="1"/>
          </p:cNvSpPr>
          <p:nvPr>
            <p:ph type="title"/>
          </p:nvPr>
        </p:nvSpPr>
        <p:spPr>
          <a:xfrm>
            <a:off x="1682100" y="1642974"/>
            <a:ext cx="5779800" cy="1430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92D050"/>
                </a:solidFill>
              </a:rPr>
              <a:t>300,000</a:t>
            </a:r>
            <a:endParaRPr dirty="0">
              <a:solidFill>
                <a:srgbClr val="92D050"/>
              </a:solidFill>
            </a:endParaRPr>
          </a:p>
        </p:txBody>
      </p:sp>
      <p:sp>
        <p:nvSpPr>
          <p:cNvPr id="1214" name="Google Shape;1214;p39"/>
          <p:cNvSpPr txBox="1">
            <a:spLocks noGrp="1"/>
          </p:cNvSpPr>
          <p:nvPr>
            <p:ph type="subTitle" idx="1"/>
          </p:nvPr>
        </p:nvSpPr>
        <p:spPr>
          <a:xfrm>
            <a:off x="1943100" y="3073075"/>
            <a:ext cx="5257800" cy="41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 dirty="0"/>
              <a:t>Mercury is the closest planet to the Sun and the smallest one in the Solar System</a:t>
            </a:r>
            <a:endParaRPr sz="1600" dirty="0"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794150" y="3073074"/>
            <a:ext cx="2464150" cy="2100732"/>
          </a:xfrm>
          <a:prstGeom prst="rect">
            <a:avLst/>
          </a:prstGeom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7" name="Google Shape;1237;p41"/>
          <p:cNvSpPr txBox="1">
            <a:spLocks noGrp="1"/>
          </p:cNvSpPr>
          <p:nvPr>
            <p:ph type="title"/>
          </p:nvPr>
        </p:nvSpPr>
        <p:spPr>
          <a:xfrm>
            <a:off x="-238250" y="1712900"/>
            <a:ext cx="7004100" cy="211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Awesome Words</a:t>
            </a:r>
            <a:endParaRPr dirty="0"/>
          </a:p>
        </p:txBody>
      </p:sp>
      <p:pic>
        <p:nvPicPr>
          <p:cNvPr id="20" name="Imagen 1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81601" y="1712900"/>
            <a:ext cx="3729072" cy="2838547"/>
          </a:xfrm>
          <a:prstGeom prst="rect">
            <a:avLst/>
          </a:prstGeom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8" name="Google Shape;1258;p42"/>
          <p:cNvSpPr txBox="1">
            <a:spLocks noGrp="1"/>
          </p:cNvSpPr>
          <p:nvPr>
            <p:ph type="title"/>
          </p:nvPr>
        </p:nvSpPr>
        <p:spPr>
          <a:xfrm>
            <a:off x="721525" y="3258000"/>
            <a:ext cx="7703400" cy="84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Paper Recycling</a:t>
            </a:r>
            <a:endParaRPr/>
          </a:p>
        </p:txBody>
      </p:sp>
      <p:sp>
        <p:nvSpPr>
          <p:cNvPr id="1259" name="Google Shape;1259;p42"/>
          <p:cNvSpPr/>
          <p:nvPr/>
        </p:nvSpPr>
        <p:spPr>
          <a:xfrm>
            <a:off x="5072776" y="430292"/>
            <a:ext cx="35258" cy="39647"/>
          </a:xfrm>
          <a:custGeom>
            <a:avLst/>
            <a:gdLst/>
            <a:ahLst/>
            <a:cxnLst/>
            <a:rect l="l" t="t" r="r" b="b"/>
            <a:pathLst>
              <a:path w="731" h="822" extrusionOk="0">
                <a:moveTo>
                  <a:pt x="1" y="0"/>
                </a:moveTo>
                <a:lnTo>
                  <a:pt x="730" y="821"/>
                </a:lnTo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8" name="Google Shape;1328;p42"/>
          <p:cNvSpPr txBox="1">
            <a:spLocks noGrp="1"/>
          </p:cNvSpPr>
          <p:nvPr>
            <p:ph type="title" idx="2"/>
          </p:nvPr>
        </p:nvSpPr>
        <p:spPr>
          <a:xfrm>
            <a:off x="729495" y="757936"/>
            <a:ext cx="1272300" cy="80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02.</a:t>
            </a:r>
            <a:endParaRPr/>
          </a:p>
        </p:txBody>
      </p:sp>
      <p:sp>
        <p:nvSpPr>
          <p:cNvPr id="1329" name="Google Shape;1329;p42"/>
          <p:cNvSpPr txBox="1">
            <a:spLocks noGrp="1"/>
          </p:cNvSpPr>
          <p:nvPr>
            <p:ph type="subTitle" idx="1"/>
          </p:nvPr>
        </p:nvSpPr>
        <p:spPr>
          <a:xfrm>
            <a:off x="1705525" y="3996000"/>
            <a:ext cx="5735400" cy="57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describe the topic of the section here</a:t>
            </a: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347023" y="430292"/>
            <a:ext cx="2787559" cy="2787559"/>
          </a:xfrm>
          <a:prstGeom prst="rect">
            <a:avLst/>
          </a:prstGeom>
        </p:spPr>
      </p:pic>
      <p:sp>
        <p:nvSpPr>
          <p:cNvPr id="75" name="Rectángulo 74"/>
          <p:cNvSpPr/>
          <p:nvPr/>
        </p:nvSpPr>
        <p:spPr>
          <a:xfrm>
            <a:off x="241300" y="215900"/>
            <a:ext cx="8674100" cy="4711700"/>
          </a:xfrm>
          <a:prstGeom prst="rect">
            <a:avLst/>
          </a:prstGeom>
          <a:noFill/>
          <a:ln w="7620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4" name="Google Shape;1334;p43"/>
          <p:cNvSpPr txBox="1">
            <a:spLocks noGrp="1"/>
          </p:cNvSpPr>
          <p:nvPr>
            <p:ph type="title"/>
          </p:nvPr>
        </p:nvSpPr>
        <p:spPr>
          <a:xfrm>
            <a:off x="720000" y="928800"/>
            <a:ext cx="3985200" cy="99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200"/>
              <a:t>And here comes the Slide Title!</a:t>
            </a:r>
            <a:endParaRPr sz="3200"/>
          </a:p>
        </p:txBody>
      </p:sp>
      <p:sp>
        <p:nvSpPr>
          <p:cNvPr id="1335" name="Google Shape;1335;p43"/>
          <p:cNvSpPr txBox="1">
            <a:spLocks noGrp="1"/>
          </p:cNvSpPr>
          <p:nvPr>
            <p:ph type="body" idx="1"/>
          </p:nvPr>
        </p:nvSpPr>
        <p:spPr>
          <a:xfrm>
            <a:off x="720000" y="2253600"/>
            <a:ext cx="7704000" cy="187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know what helps you make your point clear?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/>
              <a:t>● Because they’re simple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/>
              <a:t>● You can organize your ideas clearly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None/>
            </a:pPr>
            <a:r>
              <a:rPr lang="en"/>
              <a:t>● And because you’ll never forget to buy milk!</a:t>
            </a:r>
            <a:endParaRPr/>
          </a:p>
          <a:p>
            <a:pPr marL="0" lvl="0" indent="0" algn="l" rtl="0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None/>
            </a:pPr>
            <a:r>
              <a:rPr lang="en"/>
              <a:t>And the most important thing: the audience won’t miss the point of your presentation</a:t>
            </a:r>
            <a:endParaRPr/>
          </a:p>
        </p:txBody>
      </p:sp>
      <p:sp>
        <p:nvSpPr>
          <p:cNvPr id="1336" name="Google Shape;1336;p43"/>
          <p:cNvSpPr/>
          <p:nvPr/>
        </p:nvSpPr>
        <p:spPr>
          <a:xfrm>
            <a:off x="6899834" y="1146383"/>
            <a:ext cx="1086900" cy="10920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7" name="Google Shape;1337;p43"/>
          <p:cNvSpPr/>
          <p:nvPr/>
        </p:nvSpPr>
        <p:spPr>
          <a:xfrm>
            <a:off x="6788975" y="1028700"/>
            <a:ext cx="1306200" cy="1330200"/>
          </a:xfrm>
          <a:prstGeom prst="ellipse">
            <a:avLst/>
          </a:prstGeom>
          <a:noFill/>
          <a:ln w="19050" cap="flat" cmpd="sng">
            <a:solidFill>
              <a:schemeClr val="lt2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78902" y="441675"/>
            <a:ext cx="4072500" cy="3296250"/>
          </a:xfrm>
          <a:prstGeom prst="rect">
            <a:avLst/>
          </a:prstGeom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5"/>
          <p:cNvSpPr>
            <a:spLocks noEditPoints="1"/>
          </p:cNvSpPr>
          <p:nvPr/>
        </p:nvSpPr>
        <p:spPr bwMode="auto">
          <a:xfrm>
            <a:off x="114840" y="97140"/>
            <a:ext cx="8927560" cy="4932060"/>
          </a:xfrm>
          <a:custGeom>
            <a:avLst/>
            <a:gdLst>
              <a:gd name="T0" fmla="*/ 0 w 3691"/>
              <a:gd name="T1" fmla="*/ 0 h 2014"/>
              <a:gd name="T2" fmla="*/ 0 w 3691"/>
              <a:gd name="T3" fmla="*/ 2014 h 2014"/>
              <a:gd name="T4" fmla="*/ 3691 w 3691"/>
              <a:gd name="T5" fmla="*/ 2014 h 2014"/>
              <a:gd name="T6" fmla="*/ 3691 w 3691"/>
              <a:gd name="T7" fmla="*/ 0 h 2014"/>
              <a:gd name="T8" fmla="*/ 0 w 3691"/>
              <a:gd name="T9" fmla="*/ 0 h 2014"/>
              <a:gd name="T10" fmla="*/ 3643 w 3691"/>
              <a:gd name="T11" fmla="*/ 1966 h 2014"/>
              <a:gd name="T12" fmla="*/ 48 w 3691"/>
              <a:gd name="T13" fmla="*/ 1966 h 2014"/>
              <a:gd name="T14" fmla="*/ 48 w 3691"/>
              <a:gd name="T15" fmla="*/ 1854 h 2014"/>
              <a:gd name="T16" fmla="*/ 48 w 3691"/>
              <a:gd name="T17" fmla="*/ 1854 h 2014"/>
              <a:gd name="T18" fmla="*/ 1854 w 3691"/>
              <a:gd name="T19" fmla="*/ 48 h 2014"/>
              <a:gd name="T20" fmla="*/ 1854 w 3691"/>
              <a:gd name="T21" fmla="*/ 48 h 2014"/>
              <a:gd name="T22" fmla="*/ 3643 w 3691"/>
              <a:gd name="T23" fmla="*/ 48 h 2014"/>
              <a:gd name="T24" fmla="*/ 3643 w 3691"/>
              <a:gd name="T25" fmla="*/ 1966 h 20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691" h="2014">
                <a:moveTo>
                  <a:pt x="0" y="0"/>
                </a:moveTo>
                <a:cubicBezTo>
                  <a:pt x="0" y="2014"/>
                  <a:pt x="0" y="2014"/>
                  <a:pt x="0" y="2014"/>
                </a:cubicBezTo>
                <a:cubicBezTo>
                  <a:pt x="3691" y="2014"/>
                  <a:pt x="3691" y="2014"/>
                  <a:pt x="3691" y="2014"/>
                </a:cubicBezTo>
                <a:cubicBezTo>
                  <a:pt x="3691" y="0"/>
                  <a:pt x="3691" y="0"/>
                  <a:pt x="3691" y="0"/>
                </a:cubicBezTo>
                <a:lnTo>
                  <a:pt x="0" y="0"/>
                </a:lnTo>
                <a:close/>
                <a:moveTo>
                  <a:pt x="3643" y="1966"/>
                </a:moveTo>
                <a:cubicBezTo>
                  <a:pt x="48" y="1966"/>
                  <a:pt x="48" y="1966"/>
                  <a:pt x="48" y="1966"/>
                </a:cubicBezTo>
                <a:cubicBezTo>
                  <a:pt x="48" y="1854"/>
                  <a:pt x="48" y="1854"/>
                  <a:pt x="48" y="1854"/>
                </a:cubicBezTo>
                <a:cubicBezTo>
                  <a:pt x="48" y="1854"/>
                  <a:pt x="48" y="1854"/>
                  <a:pt x="48" y="1854"/>
                </a:cubicBezTo>
                <a:cubicBezTo>
                  <a:pt x="1045" y="1854"/>
                  <a:pt x="1854" y="1045"/>
                  <a:pt x="1854" y="48"/>
                </a:cubicBezTo>
                <a:cubicBezTo>
                  <a:pt x="1854" y="48"/>
                  <a:pt x="1854" y="48"/>
                  <a:pt x="1854" y="48"/>
                </a:cubicBezTo>
                <a:cubicBezTo>
                  <a:pt x="3643" y="48"/>
                  <a:pt x="3643" y="48"/>
                  <a:pt x="3643" y="48"/>
                </a:cubicBezTo>
                <a:lnTo>
                  <a:pt x="3643" y="1966"/>
                </a:ln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358" name="Google Shape;1358;p44"/>
          <p:cNvSpPr txBox="1">
            <a:spLocks noGrp="1"/>
          </p:cNvSpPr>
          <p:nvPr>
            <p:ph type="title"/>
          </p:nvPr>
        </p:nvSpPr>
        <p:spPr>
          <a:xfrm>
            <a:off x="4864875" y="3562800"/>
            <a:ext cx="3307200" cy="640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40%</a:t>
            </a:r>
            <a:endParaRPr/>
          </a:p>
        </p:txBody>
      </p:sp>
      <p:sp>
        <p:nvSpPr>
          <p:cNvPr id="1359" name="Google Shape;1359;p44"/>
          <p:cNvSpPr txBox="1">
            <a:spLocks noGrp="1"/>
          </p:cNvSpPr>
          <p:nvPr>
            <p:ph type="subTitle" idx="1"/>
          </p:nvPr>
        </p:nvSpPr>
        <p:spPr>
          <a:xfrm>
            <a:off x="4864925" y="4057525"/>
            <a:ext cx="33072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Here you can explain something about this number</a:t>
            </a:r>
            <a:endParaRPr/>
          </a:p>
        </p:txBody>
      </p:sp>
      <p:sp>
        <p:nvSpPr>
          <p:cNvPr id="1360" name="Google Shape;1360;p44"/>
          <p:cNvSpPr txBox="1">
            <a:spLocks noGrp="1"/>
          </p:cNvSpPr>
          <p:nvPr>
            <p:ph type="title" idx="2"/>
          </p:nvPr>
        </p:nvSpPr>
        <p:spPr>
          <a:xfrm>
            <a:off x="1838275" y="2126225"/>
            <a:ext cx="5467500" cy="640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$20 million</a:t>
            </a:r>
            <a:endParaRPr/>
          </a:p>
        </p:txBody>
      </p:sp>
      <p:sp>
        <p:nvSpPr>
          <p:cNvPr id="1361" name="Google Shape;1361;p44"/>
          <p:cNvSpPr txBox="1">
            <a:spLocks noGrp="1"/>
          </p:cNvSpPr>
          <p:nvPr>
            <p:ph type="subTitle" idx="3"/>
          </p:nvPr>
        </p:nvSpPr>
        <p:spPr>
          <a:xfrm>
            <a:off x="2918425" y="2620950"/>
            <a:ext cx="33072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dollars are invested each year by the industry into job creation</a:t>
            </a:r>
            <a:endParaRPr/>
          </a:p>
        </p:txBody>
      </p:sp>
      <p:sp>
        <p:nvSpPr>
          <p:cNvPr id="1362" name="Google Shape;1362;p44"/>
          <p:cNvSpPr txBox="1">
            <a:spLocks noGrp="1"/>
          </p:cNvSpPr>
          <p:nvPr>
            <p:ph type="title" idx="4"/>
          </p:nvPr>
        </p:nvSpPr>
        <p:spPr>
          <a:xfrm>
            <a:off x="971825" y="689650"/>
            <a:ext cx="3307200" cy="640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bg1"/>
                </a:solidFill>
              </a:rPr>
              <a:t>1.6 million</a:t>
            </a:r>
            <a:endParaRPr dirty="0">
              <a:solidFill>
                <a:schemeClr val="bg1"/>
              </a:solidFill>
            </a:endParaRPr>
          </a:p>
        </p:txBody>
      </p:sp>
      <p:sp>
        <p:nvSpPr>
          <p:cNvPr id="1363" name="Google Shape;1363;p44"/>
          <p:cNvSpPr txBox="1">
            <a:spLocks noGrp="1"/>
          </p:cNvSpPr>
          <p:nvPr>
            <p:ph type="subTitle" idx="5"/>
          </p:nvPr>
        </p:nvSpPr>
        <p:spPr>
          <a:xfrm>
            <a:off x="971875" y="1184375"/>
            <a:ext cx="33072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>
                <a:solidFill>
                  <a:schemeClr val="bg1"/>
                </a:solidFill>
              </a:rPr>
              <a:t>of the world's raw material needs are supplied by recycled materials</a:t>
            </a:r>
            <a:endParaRPr>
              <a:solidFill>
                <a:schemeClr val="bg1"/>
              </a:solidFill>
            </a:endParaRPr>
          </a:p>
        </p:txBody>
      </p:sp>
      <p:sp>
        <p:nvSpPr>
          <p:cNvPr id="1364" name="Google Shape;1364;p44"/>
          <p:cNvSpPr/>
          <p:nvPr/>
        </p:nvSpPr>
        <p:spPr>
          <a:xfrm>
            <a:off x="6225625" y="752831"/>
            <a:ext cx="1676292" cy="1683824"/>
          </a:xfrm>
          <a:prstGeom prst="ellipse">
            <a:avLst/>
          </a:pr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5" name="Google Shape;1365;p44"/>
          <p:cNvSpPr/>
          <p:nvPr/>
        </p:nvSpPr>
        <p:spPr>
          <a:xfrm>
            <a:off x="6103083" y="622750"/>
            <a:ext cx="2013977" cy="2050800"/>
          </a:xfrm>
          <a:prstGeom prst="ellipse">
            <a:avLst/>
          </a:prstGeom>
          <a:noFill/>
          <a:ln w="19050" cap="flat" cmpd="sng">
            <a:solidFill>
              <a:schemeClr val="lt2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7949" y="2010300"/>
            <a:ext cx="2497901" cy="2860499"/>
          </a:xfrm>
          <a:prstGeom prst="rect">
            <a:avLst/>
          </a:prstGeom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8" name="Google Shape;1408;p46"/>
          <p:cNvSpPr txBox="1">
            <a:spLocks noGrp="1"/>
          </p:cNvSpPr>
          <p:nvPr>
            <p:ph type="title"/>
          </p:nvPr>
        </p:nvSpPr>
        <p:spPr>
          <a:xfrm>
            <a:off x="713225" y="536600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Recycling Percentages</a:t>
            </a:r>
            <a:endParaRPr/>
          </a:p>
        </p:txBody>
      </p:sp>
      <p:sp>
        <p:nvSpPr>
          <p:cNvPr id="1418" name="Google Shape;1418;p46"/>
          <p:cNvSpPr txBox="1"/>
          <p:nvPr/>
        </p:nvSpPr>
        <p:spPr>
          <a:xfrm>
            <a:off x="1598176" y="3093028"/>
            <a:ext cx="1308900" cy="38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000" b="1">
                <a:solidFill>
                  <a:schemeClr val="accent2"/>
                </a:solidFill>
                <a:latin typeface="Raleway"/>
                <a:ea typeface="Raleway"/>
                <a:cs typeface="Raleway"/>
                <a:sym typeface="Raleway"/>
              </a:rPr>
              <a:t>Plastic</a:t>
            </a:r>
            <a:endParaRPr sz="2000" b="1">
              <a:solidFill>
                <a:schemeClr val="accent2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419" name="Google Shape;1419;p46"/>
          <p:cNvSpPr txBox="1"/>
          <p:nvPr/>
        </p:nvSpPr>
        <p:spPr>
          <a:xfrm>
            <a:off x="3938810" y="3093006"/>
            <a:ext cx="1308900" cy="38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000" b="1">
                <a:solidFill>
                  <a:schemeClr val="accent4"/>
                </a:solidFill>
                <a:latin typeface="Raleway"/>
                <a:ea typeface="Raleway"/>
                <a:cs typeface="Raleway"/>
                <a:sym typeface="Raleway"/>
              </a:rPr>
              <a:t>Glass</a:t>
            </a:r>
            <a:endParaRPr sz="2000" b="1">
              <a:solidFill>
                <a:schemeClr val="accent4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420" name="Google Shape;1420;p46"/>
          <p:cNvSpPr txBox="1"/>
          <p:nvPr/>
        </p:nvSpPr>
        <p:spPr>
          <a:xfrm>
            <a:off x="1428526" y="3462027"/>
            <a:ext cx="1648200" cy="62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It is the closest planet to the Sun </a:t>
            </a:r>
            <a:endParaRPr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21" name="Google Shape;1421;p46"/>
          <p:cNvSpPr txBox="1"/>
          <p:nvPr/>
        </p:nvSpPr>
        <p:spPr>
          <a:xfrm>
            <a:off x="3769160" y="3462027"/>
            <a:ext cx="1648200" cy="62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Venus is the second planet</a:t>
            </a:r>
            <a:endParaRPr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22" name="Google Shape;1422;p46"/>
          <p:cNvSpPr txBox="1"/>
          <p:nvPr/>
        </p:nvSpPr>
        <p:spPr>
          <a:xfrm>
            <a:off x="6279444" y="3095676"/>
            <a:ext cx="1308900" cy="38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0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Paper</a:t>
            </a:r>
            <a:endParaRPr sz="2000" b="1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423" name="Google Shape;1423;p46"/>
          <p:cNvSpPr txBox="1"/>
          <p:nvPr/>
        </p:nvSpPr>
        <p:spPr>
          <a:xfrm>
            <a:off x="6109794" y="3462027"/>
            <a:ext cx="1648200" cy="62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Jupiter is the biggest planet </a:t>
            </a:r>
            <a:endParaRPr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44943" y="1897314"/>
            <a:ext cx="1015366" cy="1168629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34630" y="1579183"/>
            <a:ext cx="874690" cy="1412961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586238" y="2087190"/>
            <a:ext cx="695312" cy="922044"/>
          </a:xfrm>
          <a:prstGeom prst="rect">
            <a:avLst/>
          </a:prstGeom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8" name="Google Shape;1448;p47"/>
          <p:cNvSpPr txBox="1">
            <a:spLocks noGrp="1"/>
          </p:cNvSpPr>
          <p:nvPr>
            <p:ph type="title"/>
          </p:nvPr>
        </p:nvSpPr>
        <p:spPr>
          <a:xfrm>
            <a:off x="713225" y="536600"/>
            <a:ext cx="77175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40000"/>
              </a:lnSpc>
              <a:spcBef>
                <a:spcPts val="0"/>
              </a:spcBef>
              <a:spcAft>
                <a:spcPts val="0"/>
              </a:spcAft>
              <a:buClr>
                <a:schemeClr val="hlink"/>
              </a:buClr>
              <a:buSzPts val="1100"/>
              <a:buFont typeface="Arial"/>
              <a:buNone/>
            </a:pPr>
            <a:r>
              <a:rPr lang="en" sz="2500"/>
              <a:t>Winners of Recycling Heroes Competition 2020</a:t>
            </a:r>
            <a:endParaRPr sz="2500"/>
          </a:p>
          <a:p>
            <a:pPr marL="0" lvl="0" indent="0" algn="ctr" rtl="0">
              <a:spcBef>
                <a:spcPts val="60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49" name="Google Shape;1449;p47"/>
          <p:cNvGrpSpPr/>
          <p:nvPr/>
        </p:nvGrpSpPr>
        <p:grpSpPr>
          <a:xfrm>
            <a:off x="4186162" y="1583573"/>
            <a:ext cx="4238711" cy="2787264"/>
            <a:chOff x="235800" y="830650"/>
            <a:chExt cx="6978450" cy="4588844"/>
          </a:xfrm>
        </p:grpSpPr>
        <p:sp>
          <p:nvSpPr>
            <p:cNvPr id="1450" name="Google Shape;1450;p47"/>
            <p:cNvSpPr/>
            <p:nvPr/>
          </p:nvSpPr>
          <p:spPr>
            <a:xfrm>
              <a:off x="235800" y="1224769"/>
              <a:ext cx="2592225" cy="4194725"/>
            </a:xfrm>
            <a:custGeom>
              <a:avLst/>
              <a:gdLst/>
              <a:ahLst/>
              <a:cxnLst/>
              <a:rect l="l" t="t" r="r" b="b"/>
              <a:pathLst>
                <a:path w="103689" h="167789" extrusionOk="0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47"/>
            <p:cNvSpPr/>
            <p:nvPr/>
          </p:nvSpPr>
          <p:spPr>
            <a:xfrm>
              <a:off x="2370225" y="830650"/>
              <a:ext cx="1016975" cy="1158500"/>
            </a:xfrm>
            <a:custGeom>
              <a:avLst/>
              <a:gdLst/>
              <a:ahLst/>
              <a:cxnLst/>
              <a:rect l="l" t="t" r="r" b="b"/>
              <a:pathLst>
                <a:path w="40679" h="46340" extrusionOk="0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47"/>
            <p:cNvSpPr/>
            <p:nvPr/>
          </p:nvSpPr>
          <p:spPr>
            <a:xfrm>
              <a:off x="3143325" y="1089650"/>
              <a:ext cx="4064350" cy="3503975"/>
            </a:xfrm>
            <a:custGeom>
              <a:avLst/>
              <a:gdLst/>
              <a:ahLst/>
              <a:cxnLst/>
              <a:rect l="l" t="t" r="r" b="b"/>
              <a:pathLst>
                <a:path w="162574" h="140159" extrusionOk="0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47"/>
            <p:cNvSpPr/>
            <p:nvPr/>
          </p:nvSpPr>
          <p:spPr>
            <a:xfrm>
              <a:off x="6146600" y="3671525"/>
              <a:ext cx="342925" cy="189500"/>
            </a:xfrm>
            <a:custGeom>
              <a:avLst/>
              <a:gdLst/>
              <a:ahLst/>
              <a:cxnLst/>
              <a:rect l="l" t="t" r="r" b="b"/>
              <a:pathLst>
                <a:path w="13717" h="7580" extrusionOk="0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47"/>
            <p:cNvSpPr/>
            <p:nvPr/>
          </p:nvSpPr>
          <p:spPr>
            <a:xfrm>
              <a:off x="5901600" y="3652500"/>
              <a:ext cx="558700" cy="402875"/>
            </a:xfrm>
            <a:custGeom>
              <a:avLst/>
              <a:gdLst/>
              <a:ahLst/>
              <a:cxnLst/>
              <a:rect l="l" t="t" r="r" b="b"/>
              <a:pathLst>
                <a:path w="22348" h="16115" extrusionOk="0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47"/>
            <p:cNvSpPr/>
            <p:nvPr/>
          </p:nvSpPr>
          <p:spPr>
            <a:xfrm>
              <a:off x="6249675" y="4061675"/>
              <a:ext cx="964575" cy="811125"/>
            </a:xfrm>
            <a:custGeom>
              <a:avLst/>
              <a:gdLst/>
              <a:ahLst/>
              <a:cxnLst/>
              <a:rect l="l" t="t" r="r" b="b"/>
              <a:pathLst>
                <a:path w="38583" h="32445" extrusionOk="0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56" name="Google Shape;1456;p47"/>
          <p:cNvSpPr/>
          <p:nvPr/>
        </p:nvSpPr>
        <p:spPr>
          <a:xfrm flipH="1">
            <a:off x="4727513" y="2752729"/>
            <a:ext cx="249426" cy="346002"/>
          </a:xfrm>
          <a:custGeom>
            <a:avLst/>
            <a:gdLst/>
            <a:ahLst/>
            <a:cxnLst/>
            <a:rect l="l" t="t" r="r" b="b"/>
            <a:pathLst>
              <a:path w="133027" h="195758" extrusionOk="0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7" name="Google Shape;1457;p47"/>
          <p:cNvSpPr/>
          <p:nvPr/>
        </p:nvSpPr>
        <p:spPr>
          <a:xfrm>
            <a:off x="6083837" y="2804204"/>
            <a:ext cx="249426" cy="346002"/>
          </a:xfrm>
          <a:custGeom>
            <a:avLst/>
            <a:gdLst/>
            <a:ahLst/>
            <a:cxnLst/>
            <a:rect l="l" t="t" r="r" b="b"/>
            <a:pathLst>
              <a:path w="133027" h="195758" extrusionOk="0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8" name="Google Shape;1458;p47"/>
          <p:cNvSpPr txBox="1">
            <a:spLocks noGrp="1"/>
          </p:cNvSpPr>
          <p:nvPr>
            <p:ph type="subTitle" idx="4294967295"/>
          </p:nvPr>
        </p:nvSpPr>
        <p:spPr>
          <a:xfrm flipH="1">
            <a:off x="1263239" y="3563777"/>
            <a:ext cx="2649300" cy="41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en" sz="2000" b="1">
                <a:latin typeface="Raleway"/>
                <a:ea typeface="Raleway"/>
                <a:cs typeface="Raleway"/>
                <a:sym typeface="Raleway"/>
              </a:rPr>
              <a:t>South Africa</a:t>
            </a:r>
            <a:endParaRPr sz="2000" b="1"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459" name="Google Shape;1459;p47"/>
          <p:cNvSpPr txBox="1"/>
          <p:nvPr/>
        </p:nvSpPr>
        <p:spPr>
          <a:xfrm>
            <a:off x="1265663" y="3875825"/>
            <a:ext cx="2649300" cy="71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Mars is actually a cold place. It’s full of iron oxide dust</a:t>
            </a:r>
            <a:endParaRPr dirty="0"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300" dirty="0"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60" name="Google Shape;1460;p47"/>
          <p:cNvSpPr/>
          <p:nvPr/>
        </p:nvSpPr>
        <p:spPr>
          <a:xfrm>
            <a:off x="6414912" y="2910129"/>
            <a:ext cx="249426" cy="346002"/>
          </a:xfrm>
          <a:custGeom>
            <a:avLst/>
            <a:gdLst/>
            <a:ahLst/>
            <a:cxnLst/>
            <a:rect l="l" t="t" r="r" b="b"/>
            <a:pathLst>
              <a:path w="133027" h="195758" extrusionOk="0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61" name="Google Shape;1461;p47"/>
          <p:cNvSpPr txBox="1">
            <a:spLocks noGrp="1"/>
          </p:cNvSpPr>
          <p:nvPr>
            <p:ph type="subTitle" idx="4294967295"/>
          </p:nvPr>
        </p:nvSpPr>
        <p:spPr>
          <a:xfrm flipH="1">
            <a:off x="1264451" y="1433850"/>
            <a:ext cx="2649300" cy="41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en" sz="2000" b="1">
                <a:latin typeface="Raleway"/>
                <a:ea typeface="Raleway"/>
                <a:cs typeface="Raleway"/>
                <a:sym typeface="Raleway"/>
              </a:rPr>
              <a:t>Mexico</a:t>
            </a:r>
            <a:endParaRPr sz="2000" b="1"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462" name="Google Shape;1462;p47"/>
          <p:cNvSpPr txBox="1"/>
          <p:nvPr/>
        </p:nvSpPr>
        <p:spPr>
          <a:xfrm>
            <a:off x="1266879" y="1737050"/>
            <a:ext cx="2643900" cy="71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Saturn is composed of hydrogen and is the ringed one</a:t>
            </a:r>
            <a:endParaRPr sz="1300"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63" name="Google Shape;1463;p47"/>
          <p:cNvSpPr/>
          <p:nvPr/>
        </p:nvSpPr>
        <p:spPr>
          <a:xfrm>
            <a:off x="4976112" y="4561274"/>
            <a:ext cx="155222" cy="157300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64" name="Google Shape;1464;p47"/>
          <p:cNvSpPr txBox="1">
            <a:spLocks noGrp="1"/>
          </p:cNvSpPr>
          <p:nvPr>
            <p:ph type="subTitle" idx="4294967295"/>
          </p:nvPr>
        </p:nvSpPr>
        <p:spPr>
          <a:xfrm flipH="1">
            <a:off x="1264451" y="2498813"/>
            <a:ext cx="2649300" cy="41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en" sz="2000" b="1">
                <a:latin typeface="Raleway"/>
                <a:ea typeface="Raleway"/>
                <a:cs typeface="Raleway"/>
                <a:sym typeface="Raleway"/>
              </a:rPr>
              <a:t>Nigeria</a:t>
            </a:r>
            <a:endParaRPr sz="2000" b="1"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465" name="Google Shape;1465;p47"/>
          <p:cNvSpPr txBox="1"/>
          <p:nvPr/>
        </p:nvSpPr>
        <p:spPr>
          <a:xfrm>
            <a:off x="1266879" y="2802013"/>
            <a:ext cx="2643900" cy="71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Venus has a beautiful name, but it’s terribly hot</a:t>
            </a:r>
            <a:endParaRPr sz="1300"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66" name="Google Shape;1466;p47"/>
          <p:cNvSpPr/>
          <p:nvPr/>
        </p:nvSpPr>
        <p:spPr>
          <a:xfrm>
            <a:off x="851887" y="3563779"/>
            <a:ext cx="249426" cy="346002"/>
          </a:xfrm>
          <a:custGeom>
            <a:avLst/>
            <a:gdLst/>
            <a:ahLst/>
            <a:cxnLst/>
            <a:rect l="l" t="t" r="r" b="b"/>
            <a:pathLst>
              <a:path w="133027" h="195758" extrusionOk="0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67" name="Google Shape;1467;p47"/>
          <p:cNvSpPr/>
          <p:nvPr/>
        </p:nvSpPr>
        <p:spPr>
          <a:xfrm>
            <a:off x="851887" y="2531479"/>
            <a:ext cx="249426" cy="346002"/>
          </a:xfrm>
          <a:custGeom>
            <a:avLst/>
            <a:gdLst/>
            <a:ahLst/>
            <a:cxnLst/>
            <a:rect l="l" t="t" r="r" b="b"/>
            <a:pathLst>
              <a:path w="133027" h="195758" extrusionOk="0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68" name="Google Shape;1468;p47"/>
          <p:cNvSpPr/>
          <p:nvPr/>
        </p:nvSpPr>
        <p:spPr>
          <a:xfrm>
            <a:off x="851887" y="1466504"/>
            <a:ext cx="249426" cy="346002"/>
          </a:xfrm>
          <a:custGeom>
            <a:avLst/>
            <a:gdLst/>
            <a:ahLst/>
            <a:cxnLst/>
            <a:rect l="l" t="t" r="r" b="b"/>
            <a:pathLst>
              <a:path w="133027" h="195758" extrusionOk="0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92548" y="1779750"/>
            <a:ext cx="2148750" cy="3363750"/>
          </a:xfrm>
          <a:prstGeom prst="rect">
            <a:avLst/>
          </a:prstGeom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3" name="Google Shape;1383;p45"/>
          <p:cNvSpPr txBox="1">
            <a:spLocks noGrp="1"/>
          </p:cNvSpPr>
          <p:nvPr>
            <p:ph type="title"/>
          </p:nvPr>
        </p:nvSpPr>
        <p:spPr>
          <a:xfrm>
            <a:off x="687825" y="392000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Use a Bar Chart to Explain it Better</a:t>
            </a:r>
            <a:endParaRPr dirty="0"/>
          </a:p>
        </p:txBody>
      </p:sp>
      <p:sp>
        <p:nvSpPr>
          <p:cNvPr id="1385" name="Google Shape;1385;p45"/>
          <p:cNvSpPr txBox="1"/>
          <p:nvPr/>
        </p:nvSpPr>
        <p:spPr>
          <a:xfrm>
            <a:off x="5381624" y="2197025"/>
            <a:ext cx="2886075" cy="1484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If you want to modify this graph, click on it, change the data and replace it</a:t>
            </a:r>
            <a:endParaRPr sz="2000"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171824" y="964700"/>
            <a:ext cx="1714375" cy="3949573"/>
          </a:xfrm>
          <a:prstGeom prst="rect">
            <a:avLst/>
          </a:prstGeom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3" name="Google Shape;1473;p48"/>
          <p:cNvSpPr/>
          <p:nvPr/>
        </p:nvSpPr>
        <p:spPr>
          <a:xfrm>
            <a:off x="2817450" y="803549"/>
            <a:ext cx="3536400" cy="3536400"/>
          </a:xfrm>
          <a:prstGeom prst="blockArc">
            <a:avLst>
              <a:gd name="adj1" fmla="val 21590350"/>
              <a:gd name="adj2" fmla="val 5410414"/>
              <a:gd name="adj3" fmla="val 25192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474" name="Google Shape;1474;p48"/>
          <p:cNvSpPr/>
          <p:nvPr/>
        </p:nvSpPr>
        <p:spPr>
          <a:xfrm>
            <a:off x="3200388" y="1202313"/>
            <a:ext cx="2743200" cy="2743200"/>
          </a:xfrm>
          <a:prstGeom prst="blockArc">
            <a:avLst>
              <a:gd name="adj1" fmla="val 21588030"/>
              <a:gd name="adj2" fmla="val 10777873"/>
              <a:gd name="adj3" fmla="val 26896"/>
            </a:avLst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475" name="Google Shape;1475;p48"/>
          <p:cNvSpPr/>
          <p:nvPr/>
        </p:nvSpPr>
        <p:spPr>
          <a:xfrm>
            <a:off x="3635238" y="1629250"/>
            <a:ext cx="1873500" cy="1873500"/>
          </a:xfrm>
          <a:prstGeom prst="pie">
            <a:avLst>
              <a:gd name="adj1" fmla="val 0"/>
              <a:gd name="adj2" fmla="val 1620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476" name="Google Shape;1476;p48"/>
          <p:cNvSpPr txBox="1">
            <a:spLocks noGrp="1"/>
          </p:cNvSpPr>
          <p:nvPr>
            <p:ph type="title"/>
          </p:nvPr>
        </p:nvSpPr>
        <p:spPr>
          <a:xfrm>
            <a:off x="713225" y="536600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About the Percentages?</a:t>
            </a:r>
            <a:endParaRPr/>
          </a:p>
        </p:txBody>
      </p:sp>
      <p:sp>
        <p:nvSpPr>
          <p:cNvPr id="1477" name="Google Shape;1477;p48"/>
          <p:cNvSpPr txBox="1"/>
          <p:nvPr/>
        </p:nvSpPr>
        <p:spPr>
          <a:xfrm>
            <a:off x="1025677" y="3456299"/>
            <a:ext cx="1932900" cy="50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Saturn is composed of hydrogen and is the ringed one</a:t>
            </a:r>
            <a:endParaRPr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78" name="Google Shape;1478;p48"/>
          <p:cNvSpPr txBox="1"/>
          <p:nvPr/>
        </p:nvSpPr>
        <p:spPr>
          <a:xfrm>
            <a:off x="1025677" y="1715267"/>
            <a:ext cx="1932900" cy="50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Mars is actually a cold place. It’s full of iron oxide dust</a:t>
            </a:r>
            <a:endParaRPr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79" name="Google Shape;1479;p48"/>
          <p:cNvSpPr txBox="1"/>
          <p:nvPr/>
        </p:nvSpPr>
        <p:spPr>
          <a:xfrm>
            <a:off x="6432025" y="3456299"/>
            <a:ext cx="1703700" cy="50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Mercury is the closest planet to the Sun </a:t>
            </a:r>
            <a:endParaRPr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endParaRPr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480" name="Google Shape;1480;p48"/>
          <p:cNvSpPr txBox="1"/>
          <p:nvPr/>
        </p:nvSpPr>
        <p:spPr>
          <a:xfrm>
            <a:off x="6431951" y="3109131"/>
            <a:ext cx="1703700" cy="33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0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Mercury</a:t>
            </a:r>
            <a:endParaRPr sz="2000" b="1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481" name="Google Shape;1481;p48"/>
          <p:cNvSpPr txBox="1"/>
          <p:nvPr/>
        </p:nvSpPr>
        <p:spPr>
          <a:xfrm>
            <a:off x="1025696" y="3109131"/>
            <a:ext cx="1932900" cy="33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0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Saturn</a:t>
            </a:r>
            <a:endParaRPr sz="2000" b="1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482" name="Google Shape;1482;p48"/>
          <p:cNvSpPr txBox="1"/>
          <p:nvPr/>
        </p:nvSpPr>
        <p:spPr>
          <a:xfrm>
            <a:off x="1025696" y="1382475"/>
            <a:ext cx="1932900" cy="33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0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rPr>
              <a:t>Mars</a:t>
            </a:r>
            <a:endParaRPr sz="2000" b="1">
              <a:solidFill>
                <a:schemeClr val="dk1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cxnSp>
        <p:nvCxnSpPr>
          <p:cNvPr id="1484" name="Google Shape;1484;p48"/>
          <p:cNvCxnSpPr/>
          <p:nvPr/>
        </p:nvCxnSpPr>
        <p:spPr>
          <a:xfrm>
            <a:off x="2080550" y="1632825"/>
            <a:ext cx="2152500" cy="363900"/>
          </a:xfrm>
          <a:prstGeom prst="bentConnector3">
            <a:avLst>
              <a:gd name="adj1" fmla="val 50000"/>
            </a:avLst>
          </a:prstGeom>
          <a:noFill/>
          <a:ln w="19050" cap="flat" cmpd="sng">
            <a:solidFill>
              <a:schemeClr val="lt2"/>
            </a:solidFill>
            <a:prstDash val="dash"/>
            <a:round/>
            <a:headEnd type="oval" w="med" len="med"/>
            <a:tailEnd type="none" w="med" len="med"/>
          </a:ln>
        </p:spPr>
      </p:cxnSp>
      <p:cxnSp>
        <p:nvCxnSpPr>
          <p:cNvPr id="1485" name="Google Shape;1485;p48"/>
          <p:cNvCxnSpPr/>
          <p:nvPr/>
        </p:nvCxnSpPr>
        <p:spPr>
          <a:xfrm>
            <a:off x="6185400" y="2740550"/>
            <a:ext cx="672600" cy="648900"/>
          </a:xfrm>
          <a:prstGeom prst="bentConnector3">
            <a:avLst>
              <a:gd name="adj1" fmla="val 50000"/>
            </a:avLst>
          </a:prstGeom>
          <a:noFill/>
          <a:ln w="19050" cap="flat" cmpd="sng">
            <a:solidFill>
              <a:schemeClr val="accent2"/>
            </a:solidFill>
            <a:prstDash val="dash"/>
            <a:round/>
            <a:headEnd type="none" w="med" len="med"/>
            <a:tailEnd type="oval" w="med" len="med"/>
          </a:ln>
        </p:spPr>
      </p:cxnSp>
      <p:cxnSp>
        <p:nvCxnSpPr>
          <p:cNvPr id="1486" name="Google Shape;1486;p48"/>
          <p:cNvCxnSpPr/>
          <p:nvPr/>
        </p:nvCxnSpPr>
        <p:spPr>
          <a:xfrm>
            <a:off x="2080550" y="3389425"/>
            <a:ext cx="2152500" cy="363900"/>
          </a:xfrm>
          <a:prstGeom prst="bentConnector3">
            <a:avLst>
              <a:gd name="adj1" fmla="val 50636"/>
            </a:avLst>
          </a:prstGeom>
          <a:noFill/>
          <a:ln w="19050" cap="flat" cmpd="sng">
            <a:solidFill>
              <a:schemeClr val="accent4"/>
            </a:solidFill>
            <a:prstDash val="dash"/>
            <a:round/>
            <a:headEnd type="oval" w="med" len="med"/>
            <a:tailEnd type="none" w="med" len="med"/>
          </a:ln>
        </p:spPr>
      </p:cxn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530718" y="197803"/>
            <a:ext cx="1229771" cy="2902260"/>
          </a:xfrm>
          <a:prstGeom prst="rect">
            <a:avLst/>
          </a:prstGeom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49"/>
          <p:cNvSpPr txBox="1">
            <a:spLocks noGrp="1"/>
          </p:cNvSpPr>
          <p:nvPr>
            <p:ph type="title"/>
          </p:nvPr>
        </p:nvSpPr>
        <p:spPr>
          <a:xfrm>
            <a:off x="721525" y="3258000"/>
            <a:ext cx="7703400" cy="84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Glass Recycling</a:t>
            </a:r>
            <a:endParaRPr/>
          </a:p>
        </p:txBody>
      </p:sp>
      <p:sp>
        <p:nvSpPr>
          <p:cNvPr id="1582" name="Google Shape;1582;p49"/>
          <p:cNvSpPr txBox="1">
            <a:spLocks noGrp="1"/>
          </p:cNvSpPr>
          <p:nvPr>
            <p:ph type="title" idx="2"/>
          </p:nvPr>
        </p:nvSpPr>
        <p:spPr>
          <a:xfrm>
            <a:off x="729495" y="757936"/>
            <a:ext cx="1272300" cy="80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03.</a:t>
            </a:r>
            <a:endParaRPr/>
          </a:p>
        </p:txBody>
      </p:sp>
      <p:sp>
        <p:nvSpPr>
          <p:cNvPr id="1583" name="Google Shape;1583;p49"/>
          <p:cNvSpPr txBox="1">
            <a:spLocks noGrp="1"/>
          </p:cNvSpPr>
          <p:nvPr>
            <p:ph type="subTitle" idx="1"/>
          </p:nvPr>
        </p:nvSpPr>
        <p:spPr>
          <a:xfrm>
            <a:off x="1705525" y="3996000"/>
            <a:ext cx="5735400" cy="57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describe the topic of the section here</a:t>
            </a:r>
            <a:endParaRPr/>
          </a:p>
        </p:txBody>
      </p:sp>
      <p:sp>
        <p:nvSpPr>
          <p:cNvPr id="56" name="Freeform 5"/>
          <p:cNvSpPr>
            <a:spLocks/>
          </p:cNvSpPr>
          <p:nvPr/>
        </p:nvSpPr>
        <p:spPr bwMode="auto">
          <a:xfrm>
            <a:off x="0" y="4460400"/>
            <a:ext cx="9144000" cy="692619"/>
          </a:xfrm>
          <a:custGeom>
            <a:avLst/>
            <a:gdLst>
              <a:gd name="T0" fmla="*/ 3841 w 3841"/>
              <a:gd name="T1" fmla="*/ 300 h 300"/>
              <a:gd name="T2" fmla="*/ 0 w 3841"/>
              <a:gd name="T3" fmla="*/ 300 h 300"/>
              <a:gd name="T4" fmla="*/ 0 w 3841"/>
              <a:gd name="T5" fmla="*/ 300 h 300"/>
              <a:gd name="T6" fmla="*/ 301 w 3841"/>
              <a:gd name="T7" fmla="*/ 0 h 300"/>
              <a:gd name="T8" fmla="*/ 3841 w 3841"/>
              <a:gd name="T9" fmla="*/ 0 h 300"/>
              <a:gd name="T10" fmla="*/ 3841 w 3841"/>
              <a:gd name="T11" fmla="*/ 300 h 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841" h="300">
                <a:moveTo>
                  <a:pt x="3841" y="300"/>
                </a:moveTo>
                <a:cubicBezTo>
                  <a:pt x="0" y="300"/>
                  <a:pt x="0" y="300"/>
                  <a:pt x="0" y="300"/>
                </a:cubicBezTo>
                <a:cubicBezTo>
                  <a:pt x="0" y="300"/>
                  <a:pt x="0" y="300"/>
                  <a:pt x="0" y="300"/>
                </a:cubicBezTo>
                <a:cubicBezTo>
                  <a:pt x="0" y="134"/>
                  <a:pt x="135" y="0"/>
                  <a:pt x="301" y="0"/>
                </a:cubicBezTo>
                <a:cubicBezTo>
                  <a:pt x="3841" y="0"/>
                  <a:pt x="3841" y="0"/>
                  <a:pt x="3841" y="0"/>
                </a:cubicBezTo>
                <a:lnTo>
                  <a:pt x="3841" y="300"/>
                </a:ln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664456" y="158099"/>
            <a:ext cx="3815087" cy="3137074"/>
          </a:xfrm>
          <a:prstGeom prst="rect">
            <a:avLst/>
          </a:prstGeom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2" name="Google Shape;592;p31"/>
          <p:cNvSpPr txBox="1">
            <a:spLocks noGrp="1"/>
          </p:cNvSpPr>
          <p:nvPr>
            <p:ph type="title"/>
          </p:nvPr>
        </p:nvSpPr>
        <p:spPr>
          <a:xfrm>
            <a:off x="1082550" y="2891655"/>
            <a:ext cx="7004100" cy="1061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Whoa!</a:t>
            </a:r>
            <a:endParaRPr dirty="0"/>
          </a:p>
        </p:txBody>
      </p:sp>
      <p:sp>
        <p:nvSpPr>
          <p:cNvPr id="593" name="Google Shape;593;p31"/>
          <p:cNvSpPr txBox="1">
            <a:spLocks noGrp="1"/>
          </p:cNvSpPr>
          <p:nvPr>
            <p:ph type="subTitle" idx="1"/>
          </p:nvPr>
        </p:nvSpPr>
        <p:spPr>
          <a:xfrm>
            <a:off x="1319275" y="3952900"/>
            <a:ext cx="6532800" cy="69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It could be the part of the presentation where you can introduce yourself, write your email</a:t>
            </a: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06067" y="591645"/>
            <a:ext cx="2357065" cy="2456713"/>
          </a:xfrm>
          <a:prstGeom prst="rect">
            <a:avLst/>
          </a:prstGeom>
        </p:spPr>
      </p:pic>
      <p:sp>
        <p:nvSpPr>
          <p:cNvPr id="81" name="Rectángulo 80"/>
          <p:cNvSpPr/>
          <p:nvPr/>
        </p:nvSpPr>
        <p:spPr>
          <a:xfrm>
            <a:off x="241300" y="215900"/>
            <a:ext cx="8674100" cy="4711700"/>
          </a:xfrm>
          <a:prstGeom prst="rect">
            <a:avLst/>
          </a:prstGeom>
          <a:noFill/>
          <a:ln w="7620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7" name="Google Shape;1667;p50"/>
          <p:cNvSpPr txBox="1">
            <a:spLocks noGrp="1"/>
          </p:cNvSpPr>
          <p:nvPr>
            <p:ph type="title"/>
          </p:nvPr>
        </p:nvSpPr>
        <p:spPr>
          <a:xfrm>
            <a:off x="1069950" y="539500"/>
            <a:ext cx="7004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Glass Recycling</a:t>
            </a:r>
            <a:endParaRPr/>
          </a:p>
        </p:txBody>
      </p:sp>
      <p:sp>
        <p:nvSpPr>
          <p:cNvPr id="1668" name="Google Shape;1668;p50"/>
          <p:cNvSpPr txBox="1">
            <a:spLocks noGrp="1"/>
          </p:cNvSpPr>
          <p:nvPr>
            <p:ph type="body" idx="1"/>
          </p:nvPr>
        </p:nvSpPr>
        <p:spPr>
          <a:xfrm>
            <a:off x="721525" y="1786000"/>
            <a:ext cx="2432700" cy="81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Mercury is the closest planet to the Sun and the smallest one in the System</a:t>
            </a:r>
            <a:endParaRPr/>
          </a:p>
        </p:txBody>
      </p:sp>
      <p:sp>
        <p:nvSpPr>
          <p:cNvPr id="1669" name="Google Shape;1669;p50"/>
          <p:cNvSpPr txBox="1">
            <a:spLocks noGrp="1"/>
          </p:cNvSpPr>
          <p:nvPr>
            <p:ph type="body" idx="2"/>
          </p:nvPr>
        </p:nvSpPr>
        <p:spPr>
          <a:xfrm>
            <a:off x="5992175" y="1786000"/>
            <a:ext cx="2432700" cy="81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sp>
        <p:nvSpPr>
          <p:cNvPr id="1670" name="Google Shape;1670;p50"/>
          <p:cNvSpPr txBox="1">
            <a:spLocks noGrp="1"/>
          </p:cNvSpPr>
          <p:nvPr>
            <p:ph type="subTitle" idx="3"/>
          </p:nvPr>
        </p:nvSpPr>
        <p:spPr>
          <a:xfrm>
            <a:off x="721525" y="1351475"/>
            <a:ext cx="2360100" cy="41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1671" name="Google Shape;1671;p50"/>
          <p:cNvSpPr txBox="1">
            <a:spLocks noGrp="1"/>
          </p:cNvSpPr>
          <p:nvPr>
            <p:ph type="subTitle" idx="4"/>
          </p:nvPr>
        </p:nvSpPr>
        <p:spPr>
          <a:xfrm>
            <a:off x="6064777" y="1351475"/>
            <a:ext cx="2360100" cy="41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1672" name="Google Shape;1672;p50"/>
          <p:cNvSpPr txBox="1">
            <a:spLocks noGrp="1"/>
          </p:cNvSpPr>
          <p:nvPr>
            <p:ph type="body" idx="5"/>
          </p:nvPr>
        </p:nvSpPr>
        <p:spPr>
          <a:xfrm>
            <a:off x="721525" y="3514676"/>
            <a:ext cx="2432700" cy="81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Earth is the third planet from the Sun and the only one that harbors life</a:t>
            </a:r>
            <a:endParaRPr/>
          </a:p>
        </p:txBody>
      </p:sp>
      <p:sp>
        <p:nvSpPr>
          <p:cNvPr id="1673" name="Google Shape;1673;p50"/>
          <p:cNvSpPr txBox="1">
            <a:spLocks noGrp="1"/>
          </p:cNvSpPr>
          <p:nvPr>
            <p:ph type="body" idx="6"/>
          </p:nvPr>
        </p:nvSpPr>
        <p:spPr>
          <a:xfrm>
            <a:off x="5992175" y="3514676"/>
            <a:ext cx="2432700" cy="81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Mars is full of iron oxide dust, which gives the planet its reddish cast</a:t>
            </a:r>
            <a:endParaRPr/>
          </a:p>
        </p:txBody>
      </p:sp>
      <p:sp>
        <p:nvSpPr>
          <p:cNvPr id="1674" name="Google Shape;1674;p50"/>
          <p:cNvSpPr txBox="1">
            <a:spLocks noGrp="1"/>
          </p:cNvSpPr>
          <p:nvPr>
            <p:ph type="subTitle" idx="7"/>
          </p:nvPr>
        </p:nvSpPr>
        <p:spPr>
          <a:xfrm>
            <a:off x="721525" y="3080159"/>
            <a:ext cx="2360100" cy="41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Earth</a:t>
            </a:r>
            <a:endParaRPr/>
          </a:p>
        </p:txBody>
      </p:sp>
      <p:sp>
        <p:nvSpPr>
          <p:cNvPr id="1675" name="Google Shape;1675;p50"/>
          <p:cNvSpPr txBox="1">
            <a:spLocks noGrp="1"/>
          </p:cNvSpPr>
          <p:nvPr>
            <p:ph type="subTitle" idx="8"/>
          </p:nvPr>
        </p:nvSpPr>
        <p:spPr>
          <a:xfrm>
            <a:off x="6064777" y="3080157"/>
            <a:ext cx="2360100" cy="41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Mars</a:t>
            </a: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375444" y="1351475"/>
            <a:ext cx="2616731" cy="3275832"/>
          </a:xfrm>
          <a:prstGeom prst="rect">
            <a:avLst/>
          </a:prstGeom>
        </p:spPr>
      </p:pic>
      <p:sp>
        <p:nvSpPr>
          <p:cNvPr id="91" name="Rectángulo 90"/>
          <p:cNvSpPr/>
          <p:nvPr/>
        </p:nvSpPr>
        <p:spPr>
          <a:xfrm>
            <a:off x="241300" y="215900"/>
            <a:ext cx="8674100" cy="4711700"/>
          </a:xfrm>
          <a:prstGeom prst="rect">
            <a:avLst/>
          </a:prstGeom>
          <a:noFill/>
          <a:ln w="7620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3" name="Google Shape;1893;p53"/>
          <p:cNvSpPr txBox="1">
            <a:spLocks noGrp="1"/>
          </p:cNvSpPr>
          <p:nvPr>
            <p:ph type="title"/>
          </p:nvPr>
        </p:nvSpPr>
        <p:spPr>
          <a:xfrm>
            <a:off x="713225" y="536600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Recycling Methods</a:t>
            </a:r>
            <a:endParaRPr/>
          </a:p>
        </p:txBody>
      </p:sp>
      <p:graphicFrame>
        <p:nvGraphicFramePr>
          <p:cNvPr id="1894" name="Google Shape;1894;p53"/>
          <p:cNvGraphicFramePr/>
          <p:nvPr/>
        </p:nvGraphicFramePr>
        <p:xfrm>
          <a:off x="952500" y="1725025"/>
          <a:ext cx="7239000" cy="2497100"/>
        </p:xfrm>
        <a:graphic>
          <a:graphicData uri="http://schemas.openxmlformats.org/drawingml/2006/table">
            <a:tbl>
              <a:tblPr>
                <a:noFill/>
                <a:tableStyleId>{2B976CE0-D851-49F8-8F7D-0EA61CFC48FD}</a:tableStyleId>
              </a:tblPr>
              <a:tblGrid>
                <a:gridCol w="18097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97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097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8097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3032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>
                          <a:solidFill>
                            <a:schemeClr val="dk1"/>
                          </a:solidFill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Method 1</a:t>
                      </a:r>
                      <a:endParaRPr sz="2000">
                        <a:solidFill>
                          <a:schemeClr val="dk1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T>
                    <a:lnB w="381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>
                          <a:solidFill>
                            <a:schemeClr val="dk1"/>
                          </a:solidFill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Method 2</a:t>
                      </a:r>
                      <a:endParaRPr sz="2000">
                        <a:solidFill>
                          <a:schemeClr val="dk1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>
                          <a:solidFill>
                            <a:schemeClr val="dk1"/>
                          </a:solidFill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Method 3</a:t>
                      </a:r>
                      <a:endParaRPr sz="2000">
                        <a:solidFill>
                          <a:schemeClr val="dk1"/>
                        </a:solidFill>
                        <a:latin typeface="Raleway"/>
                        <a:ea typeface="Raleway"/>
                        <a:cs typeface="Raleway"/>
                        <a:sym typeface="Raleway"/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30325">
                <a:tc>
                  <a:txBody>
                    <a:bodyPr/>
                    <a:lstStyle/>
                    <a:p>
                      <a:pPr marL="0" lvl="0" indent="0" algn="ctr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600"/>
                        </a:spcAft>
                        <a:buClr>
                          <a:schemeClr val="hlink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2000" b="1">
                          <a:solidFill>
                            <a:schemeClr val="dk1"/>
                          </a:solidFill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Plastic</a:t>
                      </a:r>
                      <a:endParaRPr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lt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81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lt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381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381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381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38100" cap="flat" cmpd="sng">
                      <a:solidFill>
                        <a:schemeClr val="lt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38100" cap="flat" cmpd="sng">
                      <a:solidFill>
                        <a:schemeClr val="lt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06125">
                <a:tc>
                  <a:txBody>
                    <a:bodyPr/>
                    <a:lstStyle/>
                    <a:p>
                      <a:pPr marL="0" lvl="0" indent="0" algn="ctr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600"/>
                        </a:spcAft>
                        <a:buClr>
                          <a:schemeClr val="hlink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2000" b="1" dirty="0">
                          <a:solidFill>
                            <a:schemeClr val="dk1"/>
                          </a:solidFill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Glass</a:t>
                      </a:r>
                      <a:endParaRPr dirty="0"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38100" cap="flat" cmpd="sng">
                      <a:solidFill>
                        <a:schemeClr val="lt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B>
                    <a:solidFill>
                      <a:schemeClr val="l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30325">
                <a:tc>
                  <a:txBody>
                    <a:bodyPr/>
                    <a:lstStyle/>
                    <a:p>
                      <a:pPr marL="0" lvl="0" indent="0" algn="ctr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1600"/>
                        </a:spcAft>
                        <a:buClr>
                          <a:schemeClr val="hlink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2000" b="1">
                          <a:solidFill>
                            <a:schemeClr val="dk1"/>
                          </a:solidFill>
                          <a:latin typeface="Raleway"/>
                          <a:ea typeface="Raleway"/>
                          <a:cs typeface="Raleway"/>
                          <a:sym typeface="Raleway"/>
                        </a:rPr>
                        <a:t>Paper</a:t>
                      </a:r>
                      <a:endParaRPr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</a:endParaRPr>
                    </a:p>
                  </a:txBody>
                  <a:tcPr marL="91425" marR="91425" marT="91425" marB="91425" anchor="ctr">
                    <a:lnL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L>
                    <a:lnR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T>
                    <a:lnB w="19050" cap="flat" cmpd="sng">
                      <a:solidFill>
                        <a:schemeClr val="lt1">
                          <a:alpha val="0"/>
                        </a:schemeClr>
                      </a:solidFill>
                      <a:prstDash val="dash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1895" name="Google Shape;1895;p53"/>
          <p:cNvGrpSpPr/>
          <p:nvPr/>
        </p:nvGrpSpPr>
        <p:grpSpPr>
          <a:xfrm>
            <a:off x="1498963" y="1142103"/>
            <a:ext cx="459549" cy="277099"/>
            <a:chOff x="4059920" y="3058851"/>
            <a:chExt cx="326222" cy="196705"/>
          </a:xfrm>
        </p:grpSpPr>
        <p:sp>
          <p:nvSpPr>
            <p:cNvPr id="1896" name="Google Shape;1896;p53"/>
            <p:cNvSpPr/>
            <p:nvPr/>
          </p:nvSpPr>
          <p:spPr>
            <a:xfrm>
              <a:off x="4085510" y="3084441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extrusionOk="0">
                  <a:moveTo>
                    <a:pt x="5294" y="0"/>
                  </a:moveTo>
                  <a:lnTo>
                    <a:pt x="5035" y="24"/>
                  </a:lnTo>
                  <a:lnTo>
                    <a:pt x="4800" y="71"/>
                  </a:lnTo>
                  <a:lnTo>
                    <a:pt x="4541" y="165"/>
                  </a:lnTo>
                  <a:lnTo>
                    <a:pt x="4329" y="259"/>
                  </a:lnTo>
                  <a:lnTo>
                    <a:pt x="4117" y="400"/>
                  </a:lnTo>
                  <a:lnTo>
                    <a:pt x="3929" y="565"/>
                  </a:lnTo>
                  <a:lnTo>
                    <a:pt x="3764" y="753"/>
                  </a:lnTo>
                  <a:lnTo>
                    <a:pt x="3623" y="965"/>
                  </a:lnTo>
                  <a:lnTo>
                    <a:pt x="3412" y="800"/>
                  </a:lnTo>
                  <a:lnTo>
                    <a:pt x="3153" y="682"/>
                  </a:lnTo>
                  <a:lnTo>
                    <a:pt x="2871" y="612"/>
                  </a:lnTo>
                  <a:lnTo>
                    <a:pt x="2588" y="588"/>
                  </a:lnTo>
                  <a:lnTo>
                    <a:pt x="2400" y="588"/>
                  </a:lnTo>
                  <a:lnTo>
                    <a:pt x="2235" y="635"/>
                  </a:lnTo>
                  <a:lnTo>
                    <a:pt x="2094" y="659"/>
                  </a:lnTo>
                  <a:lnTo>
                    <a:pt x="1930" y="730"/>
                  </a:lnTo>
                  <a:lnTo>
                    <a:pt x="1788" y="800"/>
                  </a:lnTo>
                  <a:lnTo>
                    <a:pt x="1647" y="871"/>
                  </a:lnTo>
                  <a:lnTo>
                    <a:pt x="1506" y="965"/>
                  </a:lnTo>
                  <a:lnTo>
                    <a:pt x="1388" y="1082"/>
                  </a:lnTo>
                  <a:lnTo>
                    <a:pt x="1294" y="1200"/>
                  </a:lnTo>
                  <a:lnTo>
                    <a:pt x="1200" y="1341"/>
                  </a:lnTo>
                  <a:lnTo>
                    <a:pt x="1106" y="1459"/>
                  </a:lnTo>
                  <a:lnTo>
                    <a:pt x="1036" y="1623"/>
                  </a:lnTo>
                  <a:lnTo>
                    <a:pt x="989" y="1765"/>
                  </a:lnTo>
                  <a:lnTo>
                    <a:pt x="942" y="1929"/>
                  </a:lnTo>
                  <a:lnTo>
                    <a:pt x="918" y="2094"/>
                  </a:lnTo>
                  <a:lnTo>
                    <a:pt x="894" y="2259"/>
                  </a:lnTo>
                  <a:lnTo>
                    <a:pt x="918" y="2517"/>
                  </a:lnTo>
                  <a:lnTo>
                    <a:pt x="989" y="2776"/>
                  </a:lnTo>
                  <a:lnTo>
                    <a:pt x="753" y="2776"/>
                  </a:lnTo>
                  <a:lnTo>
                    <a:pt x="589" y="2800"/>
                  </a:lnTo>
                  <a:lnTo>
                    <a:pt x="471" y="2847"/>
                  </a:lnTo>
                  <a:lnTo>
                    <a:pt x="330" y="2894"/>
                  </a:lnTo>
                  <a:lnTo>
                    <a:pt x="236" y="2988"/>
                  </a:lnTo>
                  <a:lnTo>
                    <a:pt x="142" y="3105"/>
                  </a:lnTo>
                  <a:lnTo>
                    <a:pt x="71" y="3223"/>
                  </a:lnTo>
                  <a:lnTo>
                    <a:pt x="24" y="3364"/>
                  </a:lnTo>
                  <a:lnTo>
                    <a:pt x="1" y="3529"/>
                  </a:lnTo>
                  <a:lnTo>
                    <a:pt x="24" y="3670"/>
                  </a:lnTo>
                  <a:lnTo>
                    <a:pt x="71" y="3811"/>
                  </a:lnTo>
                  <a:lnTo>
                    <a:pt x="142" y="3929"/>
                  </a:lnTo>
                  <a:lnTo>
                    <a:pt x="236" y="4046"/>
                  </a:lnTo>
                  <a:lnTo>
                    <a:pt x="330" y="4141"/>
                  </a:lnTo>
                  <a:lnTo>
                    <a:pt x="471" y="4211"/>
                  </a:lnTo>
                  <a:lnTo>
                    <a:pt x="589" y="4235"/>
                  </a:lnTo>
                  <a:lnTo>
                    <a:pt x="753" y="4258"/>
                  </a:lnTo>
                  <a:lnTo>
                    <a:pt x="7340" y="4258"/>
                  </a:lnTo>
                  <a:lnTo>
                    <a:pt x="7481" y="4235"/>
                  </a:lnTo>
                  <a:lnTo>
                    <a:pt x="7622" y="4211"/>
                  </a:lnTo>
                  <a:lnTo>
                    <a:pt x="7740" y="4141"/>
                  </a:lnTo>
                  <a:lnTo>
                    <a:pt x="7858" y="4046"/>
                  </a:lnTo>
                  <a:lnTo>
                    <a:pt x="7952" y="3929"/>
                  </a:lnTo>
                  <a:lnTo>
                    <a:pt x="8022" y="3811"/>
                  </a:lnTo>
                  <a:lnTo>
                    <a:pt x="8069" y="3670"/>
                  </a:lnTo>
                  <a:lnTo>
                    <a:pt x="8069" y="3529"/>
                  </a:lnTo>
                  <a:lnTo>
                    <a:pt x="8069" y="3364"/>
                  </a:lnTo>
                  <a:lnTo>
                    <a:pt x="8022" y="3223"/>
                  </a:lnTo>
                  <a:lnTo>
                    <a:pt x="7952" y="3105"/>
                  </a:lnTo>
                  <a:lnTo>
                    <a:pt x="7858" y="2988"/>
                  </a:lnTo>
                  <a:lnTo>
                    <a:pt x="7740" y="2894"/>
                  </a:lnTo>
                  <a:lnTo>
                    <a:pt x="7622" y="2847"/>
                  </a:lnTo>
                  <a:lnTo>
                    <a:pt x="7481" y="2800"/>
                  </a:lnTo>
                  <a:lnTo>
                    <a:pt x="7340" y="2776"/>
                  </a:lnTo>
                  <a:lnTo>
                    <a:pt x="7058" y="2776"/>
                  </a:lnTo>
                  <a:lnTo>
                    <a:pt x="7152" y="2588"/>
                  </a:lnTo>
                  <a:lnTo>
                    <a:pt x="7199" y="2376"/>
                  </a:lnTo>
                  <a:lnTo>
                    <a:pt x="7246" y="2165"/>
                  </a:lnTo>
                  <a:lnTo>
                    <a:pt x="7246" y="1953"/>
                  </a:lnTo>
                  <a:lnTo>
                    <a:pt x="7246" y="1741"/>
                  </a:lnTo>
                  <a:lnTo>
                    <a:pt x="7223" y="1553"/>
                  </a:lnTo>
                  <a:lnTo>
                    <a:pt x="7152" y="1365"/>
                  </a:lnTo>
                  <a:lnTo>
                    <a:pt x="7105" y="1200"/>
                  </a:lnTo>
                  <a:lnTo>
                    <a:pt x="7011" y="1035"/>
                  </a:lnTo>
                  <a:lnTo>
                    <a:pt x="6917" y="871"/>
                  </a:lnTo>
                  <a:lnTo>
                    <a:pt x="6799" y="706"/>
                  </a:lnTo>
                  <a:lnTo>
                    <a:pt x="6681" y="565"/>
                  </a:lnTo>
                  <a:lnTo>
                    <a:pt x="6540" y="447"/>
                  </a:lnTo>
                  <a:lnTo>
                    <a:pt x="6399" y="330"/>
                  </a:lnTo>
                  <a:lnTo>
                    <a:pt x="6235" y="236"/>
                  </a:lnTo>
                  <a:lnTo>
                    <a:pt x="6070" y="165"/>
                  </a:lnTo>
                  <a:lnTo>
                    <a:pt x="5882" y="94"/>
                  </a:lnTo>
                  <a:lnTo>
                    <a:pt x="5693" y="47"/>
                  </a:lnTo>
                  <a:lnTo>
                    <a:pt x="5505" y="24"/>
                  </a:lnTo>
                  <a:lnTo>
                    <a:pt x="52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53"/>
            <p:cNvSpPr/>
            <p:nvPr/>
          </p:nvSpPr>
          <p:spPr>
            <a:xfrm>
              <a:off x="4085510" y="3189145"/>
              <a:ext cx="274259" cy="40034"/>
            </a:xfrm>
            <a:custGeom>
              <a:avLst/>
              <a:gdLst/>
              <a:ahLst/>
              <a:cxnLst/>
              <a:rect l="l" t="t" r="r" b="b"/>
              <a:pathLst>
                <a:path w="8070" h="1178" extrusionOk="0">
                  <a:moveTo>
                    <a:pt x="142" y="1"/>
                  </a:moveTo>
                  <a:lnTo>
                    <a:pt x="95" y="95"/>
                  </a:lnTo>
                  <a:lnTo>
                    <a:pt x="48" y="213"/>
                  </a:lnTo>
                  <a:lnTo>
                    <a:pt x="24" y="307"/>
                  </a:lnTo>
                  <a:lnTo>
                    <a:pt x="1" y="448"/>
                  </a:lnTo>
                  <a:lnTo>
                    <a:pt x="24" y="589"/>
                  </a:lnTo>
                  <a:lnTo>
                    <a:pt x="71" y="730"/>
                  </a:lnTo>
                  <a:lnTo>
                    <a:pt x="142" y="848"/>
                  </a:lnTo>
                  <a:lnTo>
                    <a:pt x="212" y="965"/>
                  </a:lnTo>
                  <a:lnTo>
                    <a:pt x="330" y="1060"/>
                  </a:lnTo>
                  <a:lnTo>
                    <a:pt x="471" y="1130"/>
                  </a:lnTo>
                  <a:lnTo>
                    <a:pt x="589" y="1154"/>
                  </a:lnTo>
                  <a:lnTo>
                    <a:pt x="753" y="1177"/>
                  </a:lnTo>
                  <a:lnTo>
                    <a:pt x="7340" y="1177"/>
                  </a:lnTo>
                  <a:lnTo>
                    <a:pt x="7481" y="1154"/>
                  </a:lnTo>
                  <a:lnTo>
                    <a:pt x="7622" y="1130"/>
                  </a:lnTo>
                  <a:lnTo>
                    <a:pt x="7740" y="1060"/>
                  </a:lnTo>
                  <a:lnTo>
                    <a:pt x="7858" y="965"/>
                  </a:lnTo>
                  <a:lnTo>
                    <a:pt x="7952" y="848"/>
                  </a:lnTo>
                  <a:lnTo>
                    <a:pt x="8022" y="730"/>
                  </a:lnTo>
                  <a:lnTo>
                    <a:pt x="8069" y="589"/>
                  </a:lnTo>
                  <a:lnTo>
                    <a:pt x="8069" y="448"/>
                  </a:lnTo>
                  <a:lnTo>
                    <a:pt x="8069" y="307"/>
                  </a:lnTo>
                  <a:lnTo>
                    <a:pt x="8046" y="213"/>
                  </a:lnTo>
                  <a:lnTo>
                    <a:pt x="7999" y="95"/>
                  </a:lnTo>
                  <a:lnTo>
                    <a:pt x="7928" y="1"/>
                  </a:lnTo>
                  <a:lnTo>
                    <a:pt x="7811" y="119"/>
                  </a:lnTo>
                  <a:lnTo>
                    <a:pt x="7669" y="213"/>
                  </a:lnTo>
                  <a:lnTo>
                    <a:pt x="7505" y="283"/>
                  </a:lnTo>
                  <a:lnTo>
                    <a:pt x="7340" y="307"/>
                  </a:lnTo>
                  <a:lnTo>
                    <a:pt x="753" y="307"/>
                  </a:lnTo>
                  <a:lnTo>
                    <a:pt x="565" y="283"/>
                  </a:lnTo>
                  <a:lnTo>
                    <a:pt x="400" y="213"/>
                  </a:lnTo>
                  <a:lnTo>
                    <a:pt x="259" y="119"/>
                  </a:lnTo>
                  <a:lnTo>
                    <a:pt x="142" y="1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53"/>
            <p:cNvSpPr/>
            <p:nvPr/>
          </p:nvSpPr>
          <p:spPr>
            <a:xfrm>
              <a:off x="4085510" y="3084441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fill="none" extrusionOk="0">
                  <a:moveTo>
                    <a:pt x="5294" y="0"/>
                  </a:moveTo>
                  <a:lnTo>
                    <a:pt x="5294" y="0"/>
                  </a:lnTo>
                  <a:lnTo>
                    <a:pt x="5505" y="24"/>
                  </a:lnTo>
                  <a:lnTo>
                    <a:pt x="5693" y="47"/>
                  </a:lnTo>
                  <a:lnTo>
                    <a:pt x="5882" y="94"/>
                  </a:lnTo>
                  <a:lnTo>
                    <a:pt x="6070" y="165"/>
                  </a:lnTo>
                  <a:lnTo>
                    <a:pt x="6235" y="236"/>
                  </a:lnTo>
                  <a:lnTo>
                    <a:pt x="6399" y="330"/>
                  </a:lnTo>
                  <a:lnTo>
                    <a:pt x="6540" y="447"/>
                  </a:lnTo>
                  <a:lnTo>
                    <a:pt x="6681" y="565"/>
                  </a:lnTo>
                  <a:lnTo>
                    <a:pt x="6799" y="706"/>
                  </a:lnTo>
                  <a:lnTo>
                    <a:pt x="6917" y="871"/>
                  </a:lnTo>
                  <a:lnTo>
                    <a:pt x="7011" y="1035"/>
                  </a:lnTo>
                  <a:lnTo>
                    <a:pt x="7105" y="1200"/>
                  </a:lnTo>
                  <a:lnTo>
                    <a:pt x="7152" y="1365"/>
                  </a:lnTo>
                  <a:lnTo>
                    <a:pt x="7223" y="1553"/>
                  </a:lnTo>
                  <a:lnTo>
                    <a:pt x="7246" y="1741"/>
                  </a:lnTo>
                  <a:lnTo>
                    <a:pt x="7246" y="1953"/>
                  </a:lnTo>
                  <a:lnTo>
                    <a:pt x="7246" y="1953"/>
                  </a:lnTo>
                  <a:lnTo>
                    <a:pt x="7246" y="2165"/>
                  </a:lnTo>
                  <a:lnTo>
                    <a:pt x="7199" y="2376"/>
                  </a:lnTo>
                  <a:lnTo>
                    <a:pt x="7152" y="2588"/>
                  </a:lnTo>
                  <a:lnTo>
                    <a:pt x="7058" y="2776"/>
                  </a:lnTo>
                  <a:lnTo>
                    <a:pt x="7340" y="2776"/>
                  </a:lnTo>
                  <a:lnTo>
                    <a:pt x="7340" y="2776"/>
                  </a:lnTo>
                  <a:lnTo>
                    <a:pt x="7481" y="2800"/>
                  </a:lnTo>
                  <a:lnTo>
                    <a:pt x="7622" y="2847"/>
                  </a:lnTo>
                  <a:lnTo>
                    <a:pt x="7740" y="2894"/>
                  </a:lnTo>
                  <a:lnTo>
                    <a:pt x="7858" y="2988"/>
                  </a:lnTo>
                  <a:lnTo>
                    <a:pt x="7952" y="3105"/>
                  </a:lnTo>
                  <a:lnTo>
                    <a:pt x="8022" y="3223"/>
                  </a:lnTo>
                  <a:lnTo>
                    <a:pt x="8069" y="3364"/>
                  </a:lnTo>
                  <a:lnTo>
                    <a:pt x="8069" y="3529"/>
                  </a:lnTo>
                  <a:lnTo>
                    <a:pt x="8069" y="3529"/>
                  </a:lnTo>
                  <a:lnTo>
                    <a:pt x="8069" y="3670"/>
                  </a:lnTo>
                  <a:lnTo>
                    <a:pt x="8022" y="3811"/>
                  </a:lnTo>
                  <a:lnTo>
                    <a:pt x="7952" y="3929"/>
                  </a:lnTo>
                  <a:lnTo>
                    <a:pt x="7858" y="4046"/>
                  </a:lnTo>
                  <a:lnTo>
                    <a:pt x="7740" y="4141"/>
                  </a:lnTo>
                  <a:lnTo>
                    <a:pt x="7622" y="4211"/>
                  </a:lnTo>
                  <a:lnTo>
                    <a:pt x="7481" y="4235"/>
                  </a:lnTo>
                  <a:lnTo>
                    <a:pt x="7340" y="4258"/>
                  </a:lnTo>
                  <a:lnTo>
                    <a:pt x="753" y="4258"/>
                  </a:lnTo>
                  <a:lnTo>
                    <a:pt x="753" y="4258"/>
                  </a:lnTo>
                  <a:lnTo>
                    <a:pt x="589" y="4235"/>
                  </a:lnTo>
                  <a:lnTo>
                    <a:pt x="471" y="4211"/>
                  </a:lnTo>
                  <a:lnTo>
                    <a:pt x="330" y="4141"/>
                  </a:lnTo>
                  <a:lnTo>
                    <a:pt x="236" y="4046"/>
                  </a:lnTo>
                  <a:lnTo>
                    <a:pt x="142" y="3929"/>
                  </a:lnTo>
                  <a:lnTo>
                    <a:pt x="71" y="3811"/>
                  </a:lnTo>
                  <a:lnTo>
                    <a:pt x="24" y="3670"/>
                  </a:lnTo>
                  <a:lnTo>
                    <a:pt x="1" y="3529"/>
                  </a:lnTo>
                  <a:lnTo>
                    <a:pt x="1" y="3529"/>
                  </a:lnTo>
                  <a:lnTo>
                    <a:pt x="24" y="3364"/>
                  </a:lnTo>
                  <a:lnTo>
                    <a:pt x="71" y="3223"/>
                  </a:lnTo>
                  <a:lnTo>
                    <a:pt x="142" y="3105"/>
                  </a:lnTo>
                  <a:lnTo>
                    <a:pt x="236" y="2988"/>
                  </a:lnTo>
                  <a:lnTo>
                    <a:pt x="330" y="2894"/>
                  </a:lnTo>
                  <a:lnTo>
                    <a:pt x="471" y="2847"/>
                  </a:lnTo>
                  <a:lnTo>
                    <a:pt x="589" y="2800"/>
                  </a:lnTo>
                  <a:lnTo>
                    <a:pt x="753" y="2776"/>
                  </a:lnTo>
                  <a:lnTo>
                    <a:pt x="989" y="2776"/>
                  </a:lnTo>
                  <a:lnTo>
                    <a:pt x="989" y="2776"/>
                  </a:lnTo>
                  <a:lnTo>
                    <a:pt x="918" y="2517"/>
                  </a:lnTo>
                  <a:lnTo>
                    <a:pt x="894" y="2259"/>
                  </a:lnTo>
                  <a:lnTo>
                    <a:pt x="894" y="2259"/>
                  </a:lnTo>
                  <a:lnTo>
                    <a:pt x="918" y="2094"/>
                  </a:lnTo>
                  <a:lnTo>
                    <a:pt x="942" y="1929"/>
                  </a:lnTo>
                  <a:lnTo>
                    <a:pt x="989" y="1765"/>
                  </a:lnTo>
                  <a:lnTo>
                    <a:pt x="1036" y="1623"/>
                  </a:lnTo>
                  <a:lnTo>
                    <a:pt x="1106" y="1459"/>
                  </a:lnTo>
                  <a:lnTo>
                    <a:pt x="1200" y="1341"/>
                  </a:lnTo>
                  <a:lnTo>
                    <a:pt x="1294" y="1200"/>
                  </a:lnTo>
                  <a:lnTo>
                    <a:pt x="1388" y="1082"/>
                  </a:lnTo>
                  <a:lnTo>
                    <a:pt x="1506" y="965"/>
                  </a:lnTo>
                  <a:lnTo>
                    <a:pt x="1647" y="871"/>
                  </a:lnTo>
                  <a:lnTo>
                    <a:pt x="1788" y="800"/>
                  </a:lnTo>
                  <a:lnTo>
                    <a:pt x="1930" y="730"/>
                  </a:lnTo>
                  <a:lnTo>
                    <a:pt x="2094" y="659"/>
                  </a:lnTo>
                  <a:lnTo>
                    <a:pt x="2235" y="635"/>
                  </a:lnTo>
                  <a:lnTo>
                    <a:pt x="2400" y="588"/>
                  </a:lnTo>
                  <a:lnTo>
                    <a:pt x="2588" y="588"/>
                  </a:lnTo>
                  <a:lnTo>
                    <a:pt x="2588" y="588"/>
                  </a:lnTo>
                  <a:lnTo>
                    <a:pt x="2871" y="612"/>
                  </a:lnTo>
                  <a:lnTo>
                    <a:pt x="3153" y="682"/>
                  </a:lnTo>
                  <a:lnTo>
                    <a:pt x="3412" y="800"/>
                  </a:lnTo>
                  <a:lnTo>
                    <a:pt x="3623" y="965"/>
                  </a:lnTo>
                  <a:lnTo>
                    <a:pt x="3623" y="965"/>
                  </a:lnTo>
                  <a:lnTo>
                    <a:pt x="3764" y="753"/>
                  </a:lnTo>
                  <a:lnTo>
                    <a:pt x="3929" y="565"/>
                  </a:lnTo>
                  <a:lnTo>
                    <a:pt x="4117" y="400"/>
                  </a:lnTo>
                  <a:lnTo>
                    <a:pt x="4329" y="259"/>
                  </a:lnTo>
                  <a:lnTo>
                    <a:pt x="4541" y="165"/>
                  </a:lnTo>
                  <a:lnTo>
                    <a:pt x="4800" y="71"/>
                  </a:lnTo>
                  <a:lnTo>
                    <a:pt x="5035" y="24"/>
                  </a:lnTo>
                  <a:lnTo>
                    <a:pt x="529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53"/>
            <p:cNvSpPr/>
            <p:nvPr/>
          </p:nvSpPr>
          <p:spPr>
            <a:xfrm>
              <a:off x="4059920" y="3058851"/>
              <a:ext cx="326222" cy="196705"/>
            </a:xfrm>
            <a:custGeom>
              <a:avLst/>
              <a:gdLst/>
              <a:ahLst/>
              <a:cxnLst/>
              <a:rect l="l" t="t" r="r" b="b"/>
              <a:pathLst>
                <a:path w="9599" h="5788" extrusionOk="0">
                  <a:moveTo>
                    <a:pt x="6047" y="753"/>
                  </a:moveTo>
                  <a:lnTo>
                    <a:pt x="6258" y="777"/>
                  </a:lnTo>
                  <a:lnTo>
                    <a:pt x="6446" y="800"/>
                  </a:lnTo>
                  <a:lnTo>
                    <a:pt x="6635" y="847"/>
                  </a:lnTo>
                  <a:lnTo>
                    <a:pt x="6823" y="918"/>
                  </a:lnTo>
                  <a:lnTo>
                    <a:pt x="6988" y="989"/>
                  </a:lnTo>
                  <a:lnTo>
                    <a:pt x="7152" y="1083"/>
                  </a:lnTo>
                  <a:lnTo>
                    <a:pt x="7293" y="1200"/>
                  </a:lnTo>
                  <a:lnTo>
                    <a:pt x="7434" y="1318"/>
                  </a:lnTo>
                  <a:lnTo>
                    <a:pt x="7552" y="1459"/>
                  </a:lnTo>
                  <a:lnTo>
                    <a:pt x="7670" y="1624"/>
                  </a:lnTo>
                  <a:lnTo>
                    <a:pt x="7764" y="1788"/>
                  </a:lnTo>
                  <a:lnTo>
                    <a:pt x="7858" y="1953"/>
                  </a:lnTo>
                  <a:lnTo>
                    <a:pt x="7905" y="2118"/>
                  </a:lnTo>
                  <a:lnTo>
                    <a:pt x="7976" y="2306"/>
                  </a:lnTo>
                  <a:lnTo>
                    <a:pt x="7999" y="2494"/>
                  </a:lnTo>
                  <a:lnTo>
                    <a:pt x="7999" y="2706"/>
                  </a:lnTo>
                  <a:lnTo>
                    <a:pt x="7999" y="2918"/>
                  </a:lnTo>
                  <a:lnTo>
                    <a:pt x="7952" y="3129"/>
                  </a:lnTo>
                  <a:lnTo>
                    <a:pt x="7905" y="3341"/>
                  </a:lnTo>
                  <a:lnTo>
                    <a:pt x="7811" y="3529"/>
                  </a:lnTo>
                  <a:lnTo>
                    <a:pt x="8093" y="3529"/>
                  </a:lnTo>
                  <a:lnTo>
                    <a:pt x="8234" y="3553"/>
                  </a:lnTo>
                  <a:lnTo>
                    <a:pt x="8375" y="3600"/>
                  </a:lnTo>
                  <a:lnTo>
                    <a:pt x="8493" y="3647"/>
                  </a:lnTo>
                  <a:lnTo>
                    <a:pt x="8611" y="3741"/>
                  </a:lnTo>
                  <a:lnTo>
                    <a:pt x="8705" y="3858"/>
                  </a:lnTo>
                  <a:lnTo>
                    <a:pt x="8775" y="3976"/>
                  </a:lnTo>
                  <a:lnTo>
                    <a:pt x="8822" y="4117"/>
                  </a:lnTo>
                  <a:lnTo>
                    <a:pt x="8822" y="4282"/>
                  </a:lnTo>
                  <a:lnTo>
                    <a:pt x="8822" y="4423"/>
                  </a:lnTo>
                  <a:lnTo>
                    <a:pt x="8775" y="4564"/>
                  </a:lnTo>
                  <a:lnTo>
                    <a:pt x="8705" y="4682"/>
                  </a:lnTo>
                  <a:lnTo>
                    <a:pt x="8611" y="4799"/>
                  </a:lnTo>
                  <a:lnTo>
                    <a:pt x="8493" y="4894"/>
                  </a:lnTo>
                  <a:lnTo>
                    <a:pt x="8375" y="4964"/>
                  </a:lnTo>
                  <a:lnTo>
                    <a:pt x="8234" y="4988"/>
                  </a:lnTo>
                  <a:lnTo>
                    <a:pt x="8093" y="5011"/>
                  </a:lnTo>
                  <a:lnTo>
                    <a:pt x="1506" y="5011"/>
                  </a:lnTo>
                  <a:lnTo>
                    <a:pt x="1342" y="4988"/>
                  </a:lnTo>
                  <a:lnTo>
                    <a:pt x="1224" y="4964"/>
                  </a:lnTo>
                  <a:lnTo>
                    <a:pt x="1083" y="4894"/>
                  </a:lnTo>
                  <a:lnTo>
                    <a:pt x="989" y="4799"/>
                  </a:lnTo>
                  <a:lnTo>
                    <a:pt x="895" y="4682"/>
                  </a:lnTo>
                  <a:lnTo>
                    <a:pt x="824" y="4564"/>
                  </a:lnTo>
                  <a:lnTo>
                    <a:pt x="777" y="4423"/>
                  </a:lnTo>
                  <a:lnTo>
                    <a:pt x="754" y="4282"/>
                  </a:lnTo>
                  <a:lnTo>
                    <a:pt x="777" y="4117"/>
                  </a:lnTo>
                  <a:lnTo>
                    <a:pt x="824" y="3976"/>
                  </a:lnTo>
                  <a:lnTo>
                    <a:pt x="895" y="3858"/>
                  </a:lnTo>
                  <a:lnTo>
                    <a:pt x="989" y="3741"/>
                  </a:lnTo>
                  <a:lnTo>
                    <a:pt x="1083" y="3647"/>
                  </a:lnTo>
                  <a:lnTo>
                    <a:pt x="1224" y="3600"/>
                  </a:lnTo>
                  <a:lnTo>
                    <a:pt x="1342" y="3553"/>
                  </a:lnTo>
                  <a:lnTo>
                    <a:pt x="1506" y="3529"/>
                  </a:lnTo>
                  <a:lnTo>
                    <a:pt x="1742" y="3529"/>
                  </a:lnTo>
                  <a:lnTo>
                    <a:pt x="1671" y="3270"/>
                  </a:lnTo>
                  <a:lnTo>
                    <a:pt x="1647" y="3012"/>
                  </a:lnTo>
                  <a:lnTo>
                    <a:pt x="1671" y="2847"/>
                  </a:lnTo>
                  <a:lnTo>
                    <a:pt x="1695" y="2682"/>
                  </a:lnTo>
                  <a:lnTo>
                    <a:pt x="1742" y="2518"/>
                  </a:lnTo>
                  <a:lnTo>
                    <a:pt x="1789" y="2376"/>
                  </a:lnTo>
                  <a:lnTo>
                    <a:pt x="1859" y="2212"/>
                  </a:lnTo>
                  <a:lnTo>
                    <a:pt x="1953" y="2094"/>
                  </a:lnTo>
                  <a:lnTo>
                    <a:pt x="2047" y="1953"/>
                  </a:lnTo>
                  <a:lnTo>
                    <a:pt x="2141" y="1835"/>
                  </a:lnTo>
                  <a:lnTo>
                    <a:pt x="2259" y="1718"/>
                  </a:lnTo>
                  <a:lnTo>
                    <a:pt x="2400" y="1624"/>
                  </a:lnTo>
                  <a:lnTo>
                    <a:pt x="2541" y="1553"/>
                  </a:lnTo>
                  <a:lnTo>
                    <a:pt x="2683" y="1483"/>
                  </a:lnTo>
                  <a:lnTo>
                    <a:pt x="2847" y="1412"/>
                  </a:lnTo>
                  <a:lnTo>
                    <a:pt x="2988" y="1388"/>
                  </a:lnTo>
                  <a:lnTo>
                    <a:pt x="3153" y="1341"/>
                  </a:lnTo>
                  <a:lnTo>
                    <a:pt x="3341" y="1341"/>
                  </a:lnTo>
                  <a:lnTo>
                    <a:pt x="3624" y="1365"/>
                  </a:lnTo>
                  <a:lnTo>
                    <a:pt x="3906" y="1435"/>
                  </a:lnTo>
                  <a:lnTo>
                    <a:pt x="4165" y="1553"/>
                  </a:lnTo>
                  <a:lnTo>
                    <a:pt x="4376" y="1718"/>
                  </a:lnTo>
                  <a:lnTo>
                    <a:pt x="4517" y="1506"/>
                  </a:lnTo>
                  <a:lnTo>
                    <a:pt x="4682" y="1318"/>
                  </a:lnTo>
                  <a:lnTo>
                    <a:pt x="4870" y="1153"/>
                  </a:lnTo>
                  <a:lnTo>
                    <a:pt x="5082" y="1012"/>
                  </a:lnTo>
                  <a:lnTo>
                    <a:pt x="5294" y="918"/>
                  </a:lnTo>
                  <a:lnTo>
                    <a:pt x="5553" y="824"/>
                  </a:lnTo>
                  <a:lnTo>
                    <a:pt x="5788" y="777"/>
                  </a:lnTo>
                  <a:lnTo>
                    <a:pt x="6047" y="753"/>
                  </a:lnTo>
                  <a:close/>
                  <a:moveTo>
                    <a:pt x="5788" y="0"/>
                  </a:moveTo>
                  <a:lnTo>
                    <a:pt x="5553" y="48"/>
                  </a:lnTo>
                  <a:lnTo>
                    <a:pt x="5294" y="118"/>
                  </a:lnTo>
                  <a:lnTo>
                    <a:pt x="5059" y="189"/>
                  </a:lnTo>
                  <a:lnTo>
                    <a:pt x="4823" y="306"/>
                  </a:lnTo>
                  <a:lnTo>
                    <a:pt x="4588" y="424"/>
                  </a:lnTo>
                  <a:lnTo>
                    <a:pt x="4400" y="565"/>
                  </a:lnTo>
                  <a:lnTo>
                    <a:pt x="4188" y="730"/>
                  </a:lnTo>
                  <a:lnTo>
                    <a:pt x="3976" y="683"/>
                  </a:lnTo>
                  <a:lnTo>
                    <a:pt x="3765" y="612"/>
                  </a:lnTo>
                  <a:lnTo>
                    <a:pt x="3553" y="589"/>
                  </a:lnTo>
                  <a:lnTo>
                    <a:pt x="3082" y="589"/>
                  </a:lnTo>
                  <a:lnTo>
                    <a:pt x="2847" y="636"/>
                  </a:lnTo>
                  <a:lnTo>
                    <a:pt x="2636" y="683"/>
                  </a:lnTo>
                  <a:lnTo>
                    <a:pt x="2424" y="753"/>
                  </a:lnTo>
                  <a:lnTo>
                    <a:pt x="2212" y="871"/>
                  </a:lnTo>
                  <a:lnTo>
                    <a:pt x="2000" y="965"/>
                  </a:lnTo>
                  <a:lnTo>
                    <a:pt x="1836" y="1106"/>
                  </a:lnTo>
                  <a:lnTo>
                    <a:pt x="1647" y="1247"/>
                  </a:lnTo>
                  <a:lnTo>
                    <a:pt x="1506" y="1412"/>
                  </a:lnTo>
                  <a:lnTo>
                    <a:pt x="1365" y="1600"/>
                  </a:lnTo>
                  <a:lnTo>
                    <a:pt x="1224" y="1788"/>
                  </a:lnTo>
                  <a:lnTo>
                    <a:pt x="1130" y="2000"/>
                  </a:lnTo>
                  <a:lnTo>
                    <a:pt x="1036" y="2212"/>
                  </a:lnTo>
                  <a:lnTo>
                    <a:pt x="965" y="2423"/>
                  </a:lnTo>
                  <a:lnTo>
                    <a:pt x="918" y="2659"/>
                  </a:lnTo>
                  <a:lnTo>
                    <a:pt x="895" y="2894"/>
                  </a:lnTo>
                  <a:lnTo>
                    <a:pt x="707" y="2988"/>
                  </a:lnTo>
                  <a:lnTo>
                    <a:pt x="542" y="3129"/>
                  </a:lnTo>
                  <a:lnTo>
                    <a:pt x="377" y="3270"/>
                  </a:lnTo>
                  <a:lnTo>
                    <a:pt x="260" y="3435"/>
                  </a:lnTo>
                  <a:lnTo>
                    <a:pt x="142" y="3623"/>
                  </a:lnTo>
                  <a:lnTo>
                    <a:pt x="71" y="3835"/>
                  </a:lnTo>
                  <a:lnTo>
                    <a:pt x="24" y="4047"/>
                  </a:lnTo>
                  <a:lnTo>
                    <a:pt x="1" y="4282"/>
                  </a:lnTo>
                  <a:lnTo>
                    <a:pt x="1" y="4423"/>
                  </a:lnTo>
                  <a:lnTo>
                    <a:pt x="24" y="4564"/>
                  </a:lnTo>
                  <a:lnTo>
                    <a:pt x="71" y="4729"/>
                  </a:lnTo>
                  <a:lnTo>
                    <a:pt x="118" y="4846"/>
                  </a:lnTo>
                  <a:lnTo>
                    <a:pt x="189" y="4988"/>
                  </a:lnTo>
                  <a:lnTo>
                    <a:pt x="260" y="5105"/>
                  </a:lnTo>
                  <a:lnTo>
                    <a:pt x="448" y="5341"/>
                  </a:lnTo>
                  <a:lnTo>
                    <a:pt x="659" y="5529"/>
                  </a:lnTo>
                  <a:lnTo>
                    <a:pt x="777" y="5599"/>
                  </a:lnTo>
                  <a:lnTo>
                    <a:pt x="918" y="5646"/>
                  </a:lnTo>
                  <a:lnTo>
                    <a:pt x="1059" y="5717"/>
                  </a:lnTo>
                  <a:lnTo>
                    <a:pt x="1201" y="5740"/>
                  </a:lnTo>
                  <a:lnTo>
                    <a:pt x="1342" y="5764"/>
                  </a:lnTo>
                  <a:lnTo>
                    <a:pt x="1506" y="5787"/>
                  </a:lnTo>
                  <a:lnTo>
                    <a:pt x="8093" y="5787"/>
                  </a:lnTo>
                  <a:lnTo>
                    <a:pt x="8234" y="5764"/>
                  </a:lnTo>
                  <a:lnTo>
                    <a:pt x="8399" y="5740"/>
                  </a:lnTo>
                  <a:lnTo>
                    <a:pt x="8540" y="5717"/>
                  </a:lnTo>
                  <a:lnTo>
                    <a:pt x="8681" y="5646"/>
                  </a:lnTo>
                  <a:lnTo>
                    <a:pt x="8799" y="5599"/>
                  </a:lnTo>
                  <a:lnTo>
                    <a:pt x="8940" y="5529"/>
                  </a:lnTo>
                  <a:lnTo>
                    <a:pt x="9152" y="5341"/>
                  </a:lnTo>
                  <a:lnTo>
                    <a:pt x="9340" y="5105"/>
                  </a:lnTo>
                  <a:lnTo>
                    <a:pt x="9411" y="4988"/>
                  </a:lnTo>
                  <a:lnTo>
                    <a:pt x="9481" y="4846"/>
                  </a:lnTo>
                  <a:lnTo>
                    <a:pt x="9528" y="4729"/>
                  </a:lnTo>
                  <a:lnTo>
                    <a:pt x="9552" y="4564"/>
                  </a:lnTo>
                  <a:lnTo>
                    <a:pt x="9575" y="4423"/>
                  </a:lnTo>
                  <a:lnTo>
                    <a:pt x="9599" y="4282"/>
                  </a:lnTo>
                  <a:lnTo>
                    <a:pt x="9575" y="4047"/>
                  </a:lnTo>
                  <a:lnTo>
                    <a:pt x="9528" y="3858"/>
                  </a:lnTo>
                  <a:lnTo>
                    <a:pt x="9458" y="3647"/>
                  </a:lnTo>
                  <a:lnTo>
                    <a:pt x="9363" y="3459"/>
                  </a:lnTo>
                  <a:lnTo>
                    <a:pt x="9246" y="3294"/>
                  </a:lnTo>
                  <a:lnTo>
                    <a:pt x="9105" y="3153"/>
                  </a:lnTo>
                  <a:lnTo>
                    <a:pt x="8940" y="3035"/>
                  </a:lnTo>
                  <a:lnTo>
                    <a:pt x="8752" y="2918"/>
                  </a:lnTo>
                  <a:lnTo>
                    <a:pt x="8775" y="2706"/>
                  </a:lnTo>
                  <a:lnTo>
                    <a:pt x="8752" y="2423"/>
                  </a:lnTo>
                  <a:lnTo>
                    <a:pt x="8705" y="2165"/>
                  </a:lnTo>
                  <a:lnTo>
                    <a:pt x="8634" y="1906"/>
                  </a:lnTo>
                  <a:lnTo>
                    <a:pt x="8564" y="1647"/>
                  </a:lnTo>
                  <a:lnTo>
                    <a:pt x="8446" y="1412"/>
                  </a:lnTo>
                  <a:lnTo>
                    <a:pt x="8305" y="1200"/>
                  </a:lnTo>
                  <a:lnTo>
                    <a:pt x="8140" y="989"/>
                  </a:lnTo>
                  <a:lnTo>
                    <a:pt x="7976" y="800"/>
                  </a:lnTo>
                  <a:lnTo>
                    <a:pt x="7787" y="612"/>
                  </a:lnTo>
                  <a:lnTo>
                    <a:pt x="7576" y="447"/>
                  </a:lnTo>
                  <a:lnTo>
                    <a:pt x="7340" y="330"/>
                  </a:lnTo>
                  <a:lnTo>
                    <a:pt x="7105" y="212"/>
                  </a:lnTo>
                  <a:lnTo>
                    <a:pt x="6870" y="118"/>
                  </a:lnTo>
                  <a:lnTo>
                    <a:pt x="6611" y="48"/>
                  </a:lnTo>
                  <a:lnTo>
                    <a:pt x="6329" y="0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00" name="Google Shape;1900;p53"/>
          <p:cNvSpPr/>
          <p:nvPr/>
        </p:nvSpPr>
        <p:spPr>
          <a:xfrm>
            <a:off x="3529762" y="2559552"/>
            <a:ext cx="237100" cy="180850"/>
          </a:xfrm>
          <a:custGeom>
            <a:avLst/>
            <a:gdLst/>
            <a:ahLst/>
            <a:cxnLst/>
            <a:rect l="l" t="t" r="r" b="b"/>
            <a:pathLst>
              <a:path w="9484" h="7234" extrusionOk="0">
                <a:moveTo>
                  <a:pt x="8297" y="0"/>
                </a:moveTo>
                <a:cubicBezTo>
                  <a:pt x="8010" y="0"/>
                  <a:pt x="7723" y="115"/>
                  <a:pt x="7512" y="342"/>
                </a:cubicBezTo>
                <a:lnTo>
                  <a:pt x="3533" y="4620"/>
                </a:lnTo>
                <a:lnTo>
                  <a:pt x="1932" y="3020"/>
                </a:lnTo>
                <a:cubicBezTo>
                  <a:pt x="1723" y="2811"/>
                  <a:pt x="1449" y="2706"/>
                  <a:pt x="1175" y="2706"/>
                </a:cubicBezTo>
                <a:cubicBezTo>
                  <a:pt x="901" y="2706"/>
                  <a:pt x="627" y="2811"/>
                  <a:pt x="418" y="3020"/>
                </a:cubicBezTo>
                <a:cubicBezTo>
                  <a:pt x="0" y="3438"/>
                  <a:pt x="0" y="4116"/>
                  <a:pt x="418" y="4534"/>
                </a:cubicBezTo>
                <a:lnTo>
                  <a:pt x="2804" y="6919"/>
                </a:lnTo>
                <a:cubicBezTo>
                  <a:pt x="3004" y="7121"/>
                  <a:pt x="3277" y="7234"/>
                  <a:pt x="3561" y="7234"/>
                </a:cubicBezTo>
                <a:cubicBezTo>
                  <a:pt x="3568" y="7234"/>
                  <a:pt x="3574" y="7234"/>
                  <a:pt x="3581" y="7233"/>
                </a:cubicBezTo>
                <a:cubicBezTo>
                  <a:pt x="3871" y="7227"/>
                  <a:pt x="4147" y="7104"/>
                  <a:pt x="4345" y="6891"/>
                </a:cubicBezTo>
                <a:lnTo>
                  <a:pt x="9081" y="1800"/>
                </a:lnTo>
                <a:cubicBezTo>
                  <a:pt x="9483" y="1367"/>
                  <a:pt x="9459" y="689"/>
                  <a:pt x="9026" y="287"/>
                </a:cubicBezTo>
                <a:cubicBezTo>
                  <a:pt x="8819" y="95"/>
                  <a:pt x="8558" y="0"/>
                  <a:pt x="8297" y="0"/>
                </a:cubicBezTo>
                <a:close/>
              </a:path>
            </a:pathLst>
          </a:custGeom>
          <a:solidFill>
            <a:schemeClr val="accent2"/>
          </a:solidFill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1" name="Google Shape;1901;p53"/>
          <p:cNvSpPr/>
          <p:nvPr/>
        </p:nvSpPr>
        <p:spPr>
          <a:xfrm>
            <a:off x="7263575" y="2559552"/>
            <a:ext cx="237100" cy="180850"/>
          </a:xfrm>
          <a:custGeom>
            <a:avLst/>
            <a:gdLst/>
            <a:ahLst/>
            <a:cxnLst/>
            <a:rect l="l" t="t" r="r" b="b"/>
            <a:pathLst>
              <a:path w="9484" h="7234" extrusionOk="0">
                <a:moveTo>
                  <a:pt x="8297" y="0"/>
                </a:moveTo>
                <a:cubicBezTo>
                  <a:pt x="8010" y="0"/>
                  <a:pt x="7723" y="115"/>
                  <a:pt x="7512" y="342"/>
                </a:cubicBezTo>
                <a:lnTo>
                  <a:pt x="3533" y="4620"/>
                </a:lnTo>
                <a:lnTo>
                  <a:pt x="1932" y="3020"/>
                </a:lnTo>
                <a:cubicBezTo>
                  <a:pt x="1723" y="2811"/>
                  <a:pt x="1449" y="2706"/>
                  <a:pt x="1175" y="2706"/>
                </a:cubicBezTo>
                <a:cubicBezTo>
                  <a:pt x="901" y="2706"/>
                  <a:pt x="627" y="2811"/>
                  <a:pt x="418" y="3020"/>
                </a:cubicBezTo>
                <a:cubicBezTo>
                  <a:pt x="0" y="3438"/>
                  <a:pt x="0" y="4116"/>
                  <a:pt x="418" y="4534"/>
                </a:cubicBezTo>
                <a:lnTo>
                  <a:pt x="2804" y="6919"/>
                </a:lnTo>
                <a:cubicBezTo>
                  <a:pt x="3004" y="7121"/>
                  <a:pt x="3277" y="7234"/>
                  <a:pt x="3561" y="7234"/>
                </a:cubicBezTo>
                <a:cubicBezTo>
                  <a:pt x="3568" y="7234"/>
                  <a:pt x="3574" y="7234"/>
                  <a:pt x="3581" y="7233"/>
                </a:cubicBezTo>
                <a:cubicBezTo>
                  <a:pt x="3871" y="7227"/>
                  <a:pt x="4147" y="7104"/>
                  <a:pt x="4345" y="6891"/>
                </a:cubicBezTo>
                <a:lnTo>
                  <a:pt x="9081" y="1800"/>
                </a:lnTo>
                <a:cubicBezTo>
                  <a:pt x="9483" y="1367"/>
                  <a:pt x="9459" y="689"/>
                  <a:pt x="9026" y="287"/>
                </a:cubicBezTo>
                <a:cubicBezTo>
                  <a:pt x="8819" y="95"/>
                  <a:pt x="8558" y="0"/>
                  <a:pt x="8297" y="0"/>
                </a:cubicBezTo>
                <a:close/>
              </a:path>
            </a:pathLst>
          </a:custGeom>
          <a:solidFill>
            <a:schemeClr val="accent2"/>
          </a:solidFill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2" name="Google Shape;1902;p53"/>
          <p:cNvSpPr/>
          <p:nvPr/>
        </p:nvSpPr>
        <p:spPr>
          <a:xfrm>
            <a:off x="5343350" y="2559552"/>
            <a:ext cx="237100" cy="180850"/>
          </a:xfrm>
          <a:custGeom>
            <a:avLst/>
            <a:gdLst/>
            <a:ahLst/>
            <a:cxnLst/>
            <a:rect l="l" t="t" r="r" b="b"/>
            <a:pathLst>
              <a:path w="9484" h="7234" extrusionOk="0">
                <a:moveTo>
                  <a:pt x="8297" y="0"/>
                </a:moveTo>
                <a:cubicBezTo>
                  <a:pt x="8010" y="0"/>
                  <a:pt x="7723" y="115"/>
                  <a:pt x="7512" y="342"/>
                </a:cubicBezTo>
                <a:lnTo>
                  <a:pt x="3533" y="4620"/>
                </a:lnTo>
                <a:lnTo>
                  <a:pt x="1932" y="3020"/>
                </a:lnTo>
                <a:cubicBezTo>
                  <a:pt x="1723" y="2811"/>
                  <a:pt x="1449" y="2706"/>
                  <a:pt x="1175" y="2706"/>
                </a:cubicBezTo>
                <a:cubicBezTo>
                  <a:pt x="901" y="2706"/>
                  <a:pt x="627" y="2811"/>
                  <a:pt x="418" y="3020"/>
                </a:cubicBezTo>
                <a:cubicBezTo>
                  <a:pt x="0" y="3438"/>
                  <a:pt x="0" y="4116"/>
                  <a:pt x="418" y="4534"/>
                </a:cubicBezTo>
                <a:lnTo>
                  <a:pt x="2804" y="6919"/>
                </a:lnTo>
                <a:cubicBezTo>
                  <a:pt x="3004" y="7121"/>
                  <a:pt x="3277" y="7234"/>
                  <a:pt x="3561" y="7234"/>
                </a:cubicBezTo>
                <a:cubicBezTo>
                  <a:pt x="3568" y="7234"/>
                  <a:pt x="3574" y="7234"/>
                  <a:pt x="3581" y="7233"/>
                </a:cubicBezTo>
                <a:cubicBezTo>
                  <a:pt x="3871" y="7227"/>
                  <a:pt x="4147" y="7104"/>
                  <a:pt x="4345" y="6891"/>
                </a:cubicBezTo>
                <a:lnTo>
                  <a:pt x="9081" y="1800"/>
                </a:lnTo>
                <a:cubicBezTo>
                  <a:pt x="9483" y="1367"/>
                  <a:pt x="9459" y="689"/>
                  <a:pt x="9026" y="287"/>
                </a:cubicBezTo>
                <a:cubicBezTo>
                  <a:pt x="8819" y="95"/>
                  <a:pt x="8558" y="0"/>
                  <a:pt x="8297" y="0"/>
                </a:cubicBezTo>
                <a:close/>
              </a:path>
            </a:pathLst>
          </a:custGeom>
          <a:solidFill>
            <a:schemeClr val="accent2"/>
          </a:solidFill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3" name="Google Shape;1903;p53"/>
          <p:cNvSpPr/>
          <p:nvPr/>
        </p:nvSpPr>
        <p:spPr>
          <a:xfrm>
            <a:off x="3529762" y="3216777"/>
            <a:ext cx="237100" cy="180850"/>
          </a:xfrm>
          <a:custGeom>
            <a:avLst/>
            <a:gdLst/>
            <a:ahLst/>
            <a:cxnLst/>
            <a:rect l="l" t="t" r="r" b="b"/>
            <a:pathLst>
              <a:path w="9484" h="7234" extrusionOk="0">
                <a:moveTo>
                  <a:pt x="8297" y="0"/>
                </a:moveTo>
                <a:cubicBezTo>
                  <a:pt x="8010" y="0"/>
                  <a:pt x="7723" y="115"/>
                  <a:pt x="7512" y="342"/>
                </a:cubicBezTo>
                <a:lnTo>
                  <a:pt x="3533" y="4620"/>
                </a:lnTo>
                <a:lnTo>
                  <a:pt x="1932" y="3020"/>
                </a:lnTo>
                <a:cubicBezTo>
                  <a:pt x="1723" y="2811"/>
                  <a:pt x="1449" y="2706"/>
                  <a:pt x="1175" y="2706"/>
                </a:cubicBezTo>
                <a:cubicBezTo>
                  <a:pt x="901" y="2706"/>
                  <a:pt x="627" y="2811"/>
                  <a:pt x="418" y="3020"/>
                </a:cubicBezTo>
                <a:cubicBezTo>
                  <a:pt x="0" y="3438"/>
                  <a:pt x="0" y="4116"/>
                  <a:pt x="418" y="4534"/>
                </a:cubicBezTo>
                <a:lnTo>
                  <a:pt x="2804" y="6919"/>
                </a:lnTo>
                <a:cubicBezTo>
                  <a:pt x="3004" y="7121"/>
                  <a:pt x="3277" y="7234"/>
                  <a:pt x="3561" y="7234"/>
                </a:cubicBezTo>
                <a:cubicBezTo>
                  <a:pt x="3568" y="7234"/>
                  <a:pt x="3574" y="7234"/>
                  <a:pt x="3581" y="7233"/>
                </a:cubicBezTo>
                <a:cubicBezTo>
                  <a:pt x="3871" y="7227"/>
                  <a:pt x="4147" y="7104"/>
                  <a:pt x="4345" y="6891"/>
                </a:cubicBezTo>
                <a:lnTo>
                  <a:pt x="9081" y="1800"/>
                </a:lnTo>
                <a:cubicBezTo>
                  <a:pt x="9483" y="1367"/>
                  <a:pt x="9459" y="689"/>
                  <a:pt x="9026" y="287"/>
                </a:cubicBezTo>
                <a:cubicBezTo>
                  <a:pt x="8819" y="95"/>
                  <a:pt x="8558" y="0"/>
                  <a:pt x="8297" y="0"/>
                </a:cubicBezTo>
                <a:close/>
              </a:path>
            </a:pathLst>
          </a:custGeom>
          <a:solidFill>
            <a:schemeClr val="accent3"/>
          </a:solidFill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4" name="Google Shape;1904;p53"/>
          <p:cNvSpPr/>
          <p:nvPr/>
        </p:nvSpPr>
        <p:spPr>
          <a:xfrm>
            <a:off x="7263575" y="3216777"/>
            <a:ext cx="237100" cy="180850"/>
          </a:xfrm>
          <a:custGeom>
            <a:avLst/>
            <a:gdLst/>
            <a:ahLst/>
            <a:cxnLst/>
            <a:rect l="l" t="t" r="r" b="b"/>
            <a:pathLst>
              <a:path w="9484" h="7234" extrusionOk="0">
                <a:moveTo>
                  <a:pt x="8297" y="0"/>
                </a:moveTo>
                <a:cubicBezTo>
                  <a:pt x="8010" y="0"/>
                  <a:pt x="7723" y="115"/>
                  <a:pt x="7512" y="342"/>
                </a:cubicBezTo>
                <a:lnTo>
                  <a:pt x="3533" y="4620"/>
                </a:lnTo>
                <a:lnTo>
                  <a:pt x="1932" y="3020"/>
                </a:lnTo>
                <a:cubicBezTo>
                  <a:pt x="1723" y="2811"/>
                  <a:pt x="1449" y="2706"/>
                  <a:pt x="1175" y="2706"/>
                </a:cubicBezTo>
                <a:cubicBezTo>
                  <a:pt x="901" y="2706"/>
                  <a:pt x="627" y="2811"/>
                  <a:pt x="418" y="3020"/>
                </a:cubicBezTo>
                <a:cubicBezTo>
                  <a:pt x="0" y="3438"/>
                  <a:pt x="0" y="4116"/>
                  <a:pt x="418" y="4534"/>
                </a:cubicBezTo>
                <a:lnTo>
                  <a:pt x="2804" y="6919"/>
                </a:lnTo>
                <a:cubicBezTo>
                  <a:pt x="3004" y="7121"/>
                  <a:pt x="3277" y="7234"/>
                  <a:pt x="3561" y="7234"/>
                </a:cubicBezTo>
                <a:cubicBezTo>
                  <a:pt x="3568" y="7234"/>
                  <a:pt x="3574" y="7234"/>
                  <a:pt x="3581" y="7233"/>
                </a:cubicBezTo>
                <a:cubicBezTo>
                  <a:pt x="3871" y="7227"/>
                  <a:pt x="4147" y="7104"/>
                  <a:pt x="4345" y="6891"/>
                </a:cubicBezTo>
                <a:lnTo>
                  <a:pt x="9081" y="1800"/>
                </a:lnTo>
                <a:cubicBezTo>
                  <a:pt x="9483" y="1367"/>
                  <a:pt x="9459" y="689"/>
                  <a:pt x="9026" y="287"/>
                </a:cubicBezTo>
                <a:cubicBezTo>
                  <a:pt x="8819" y="95"/>
                  <a:pt x="8558" y="0"/>
                  <a:pt x="8297" y="0"/>
                </a:cubicBezTo>
                <a:close/>
              </a:path>
            </a:pathLst>
          </a:custGeom>
          <a:solidFill>
            <a:schemeClr val="accent3"/>
          </a:solidFill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5" name="Google Shape;1905;p53"/>
          <p:cNvSpPr/>
          <p:nvPr/>
        </p:nvSpPr>
        <p:spPr>
          <a:xfrm>
            <a:off x="5367766" y="3215663"/>
            <a:ext cx="188275" cy="183050"/>
          </a:xfrm>
          <a:custGeom>
            <a:avLst/>
            <a:gdLst/>
            <a:ahLst/>
            <a:cxnLst/>
            <a:rect l="l" t="t" r="r" b="b"/>
            <a:pathLst>
              <a:path w="7531" h="7322" extrusionOk="0">
                <a:moveTo>
                  <a:pt x="1176" y="0"/>
                </a:moveTo>
                <a:cubicBezTo>
                  <a:pt x="902" y="0"/>
                  <a:pt x="627" y="105"/>
                  <a:pt x="418" y="314"/>
                </a:cubicBezTo>
                <a:cubicBezTo>
                  <a:pt x="0" y="732"/>
                  <a:pt x="0" y="1410"/>
                  <a:pt x="418" y="1828"/>
                </a:cubicBezTo>
                <a:lnTo>
                  <a:pt x="2252" y="3662"/>
                </a:lnTo>
                <a:lnTo>
                  <a:pt x="418" y="5494"/>
                </a:lnTo>
                <a:cubicBezTo>
                  <a:pt x="0" y="5913"/>
                  <a:pt x="0" y="6590"/>
                  <a:pt x="418" y="7008"/>
                </a:cubicBezTo>
                <a:cubicBezTo>
                  <a:pt x="628" y="7218"/>
                  <a:pt x="902" y="7322"/>
                  <a:pt x="1175" y="7322"/>
                </a:cubicBezTo>
                <a:cubicBezTo>
                  <a:pt x="1449" y="7322"/>
                  <a:pt x="1724" y="7218"/>
                  <a:pt x="1932" y="7008"/>
                </a:cubicBezTo>
                <a:lnTo>
                  <a:pt x="3766" y="5176"/>
                </a:lnTo>
                <a:lnTo>
                  <a:pt x="5599" y="7008"/>
                </a:lnTo>
                <a:cubicBezTo>
                  <a:pt x="5808" y="7218"/>
                  <a:pt x="6082" y="7322"/>
                  <a:pt x="6356" y="7322"/>
                </a:cubicBezTo>
                <a:cubicBezTo>
                  <a:pt x="6630" y="7322"/>
                  <a:pt x="6904" y="7218"/>
                  <a:pt x="7113" y="7008"/>
                </a:cubicBezTo>
                <a:cubicBezTo>
                  <a:pt x="7531" y="6590"/>
                  <a:pt x="7531" y="5913"/>
                  <a:pt x="7113" y="5494"/>
                </a:cubicBezTo>
                <a:lnTo>
                  <a:pt x="5280" y="3662"/>
                </a:lnTo>
                <a:lnTo>
                  <a:pt x="7113" y="1828"/>
                </a:lnTo>
                <a:cubicBezTo>
                  <a:pt x="7531" y="1410"/>
                  <a:pt x="7531" y="732"/>
                  <a:pt x="7113" y="314"/>
                </a:cubicBezTo>
                <a:cubicBezTo>
                  <a:pt x="6904" y="105"/>
                  <a:pt x="6630" y="0"/>
                  <a:pt x="6356" y="0"/>
                </a:cubicBezTo>
                <a:cubicBezTo>
                  <a:pt x="6082" y="0"/>
                  <a:pt x="5808" y="105"/>
                  <a:pt x="5599" y="314"/>
                </a:cubicBezTo>
                <a:lnTo>
                  <a:pt x="3766" y="2148"/>
                </a:lnTo>
                <a:lnTo>
                  <a:pt x="1932" y="314"/>
                </a:lnTo>
                <a:cubicBezTo>
                  <a:pt x="1724" y="105"/>
                  <a:pt x="1450" y="0"/>
                  <a:pt x="1176" y="0"/>
                </a:cubicBezTo>
                <a:close/>
              </a:path>
            </a:pathLst>
          </a:custGeom>
          <a:solidFill>
            <a:schemeClr val="accent3"/>
          </a:solidFill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6" name="Google Shape;1906;p53"/>
          <p:cNvSpPr/>
          <p:nvPr/>
        </p:nvSpPr>
        <p:spPr>
          <a:xfrm>
            <a:off x="7263575" y="3875102"/>
            <a:ext cx="237100" cy="180850"/>
          </a:xfrm>
          <a:custGeom>
            <a:avLst/>
            <a:gdLst/>
            <a:ahLst/>
            <a:cxnLst/>
            <a:rect l="l" t="t" r="r" b="b"/>
            <a:pathLst>
              <a:path w="9484" h="7234" extrusionOk="0">
                <a:moveTo>
                  <a:pt x="8297" y="0"/>
                </a:moveTo>
                <a:cubicBezTo>
                  <a:pt x="8010" y="0"/>
                  <a:pt x="7723" y="115"/>
                  <a:pt x="7512" y="342"/>
                </a:cubicBezTo>
                <a:lnTo>
                  <a:pt x="3533" y="4620"/>
                </a:lnTo>
                <a:lnTo>
                  <a:pt x="1932" y="3020"/>
                </a:lnTo>
                <a:cubicBezTo>
                  <a:pt x="1723" y="2811"/>
                  <a:pt x="1449" y="2706"/>
                  <a:pt x="1175" y="2706"/>
                </a:cubicBezTo>
                <a:cubicBezTo>
                  <a:pt x="901" y="2706"/>
                  <a:pt x="627" y="2811"/>
                  <a:pt x="418" y="3020"/>
                </a:cubicBezTo>
                <a:cubicBezTo>
                  <a:pt x="0" y="3438"/>
                  <a:pt x="0" y="4116"/>
                  <a:pt x="418" y="4534"/>
                </a:cubicBezTo>
                <a:lnTo>
                  <a:pt x="2804" y="6919"/>
                </a:lnTo>
                <a:cubicBezTo>
                  <a:pt x="3004" y="7121"/>
                  <a:pt x="3277" y="7234"/>
                  <a:pt x="3561" y="7234"/>
                </a:cubicBezTo>
                <a:cubicBezTo>
                  <a:pt x="3568" y="7234"/>
                  <a:pt x="3574" y="7234"/>
                  <a:pt x="3581" y="7233"/>
                </a:cubicBezTo>
                <a:cubicBezTo>
                  <a:pt x="3871" y="7227"/>
                  <a:pt x="4147" y="7104"/>
                  <a:pt x="4345" y="6891"/>
                </a:cubicBezTo>
                <a:lnTo>
                  <a:pt x="9081" y="1800"/>
                </a:lnTo>
                <a:cubicBezTo>
                  <a:pt x="9483" y="1367"/>
                  <a:pt x="9459" y="689"/>
                  <a:pt x="9026" y="287"/>
                </a:cubicBezTo>
                <a:cubicBezTo>
                  <a:pt x="8819" y="95"/>
                  <a:pt x="8558" y="0"/>
                  <a:pt x="8297" y="0"/>
                </a:cubicBezTo>
                <a:close/>
              </a:path>
            </a:pathLst>
          </a:custGeom>
          <a:solidFill>
            <a:srgbClr val="8C979E"/>
          </a:solidFill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7" name="Google Shape;1907;p53"/>
          <p:cNvSpPr/>
          <p:nvPr/>
        </p:nvSpPr>
        <p:spPr>
          <a:xfrm>
            <a:off x="5367766" y="3873988"/>
            <a:ext cx="188275" cy="183050"/>
          </a:xfrm>
          <a:custGeom>
            <a:avLst/>
            <a:gdLst/>
            <a:ahLst/>
            <a:cxnLst/>
            <a:rect l="l" t="t" r="r" b="b"/>
            <a:pathLst>
              <a:path w="7531" h="7322" extrusionOk="0">
                <a:moveTo>
                  <a:pt x="1176" y="0"/>
                </a:moveTo>
                <a:cubicBezTo>
                  <a:pt x="902" y="0"/>
                  <a:pt x="627" y="105"/>
                  <a:pt x="418" y="314"/>
                </a:cubicBezTo>
                <a:cubicBezTo>
                  <a:pt x="0" y="732"/>
                  <a:pt x="0" y="1410"/>
                  <a:pt x="418" y="1828"/>
                </a:cubicBezTo>
                <a:lnTo>
                  <a:pt x="2252" y="3662"/>
                </a:lnTo>
                <a:lnTo>
                  <a:pt x="418" y="5494"/>
                </a:lnTo>
                <a:cubicBezTo>
                  <a:pt x="0" y="5913"/>
                  <a:pt x="0" y="6590"/>
                  <a:pt x="418" y="7008"/>
                </a:cubicBezTo>
                <a:cubicBezTo>
                  <a:pt x="628" y="7218"/>
                  <a:pt x="902" y="7322"/>
                  <a:pt x="1175" y="7322"/>
                </a:cubicBezTo>
                <a:cubicBezTo>
                  <a:pt x="1449" y="7322"/>
                  <a:pt x="1724" y="7218"/>
                  <a:pt x="1932" y="7008"/>
                </a:cubicBezTo>
                <a:lnTo>
                  <a:pt x="3766" y="5176"/>
                </a:lnTo>
                <a:lnTo>
                  <a:pt x="5599" y="7008"/>
                </a:lnTo>
                <a:cubicBezTo>
                  <a:pt x="5808" y="7218"/>
                  <a:pt x="6082" y="7322"/>
                  <a:pt x="6356" y="7322"/>
                </a:cubicBezTo>
                <a:cubicBezTo>
                  <a:pt x="6630" y="7322"/>
                  <a:pt x="6904" y="7218"/>
                  <a:pt x="7113" y="7008"/>
                </a:cubicBezTo>
                <a:cubicBezTo>
                  <a:pt x="7531" y="6590"/>
                  <a:pt x="7531" y="5913"/>
                  <a:pt x="7113" y="5494"/>
                </a:cubicBezTo>
                <a:lnTo>
                  <a:pt x="5280" y="3662"/>
                </a:lnTo>
                <a:lnTo>
                  <a:pt x="7113" y="1828"/>
                </a:lnTo>
                <a:cubicBezTo>
                  <a:pt x="7531" y="1410"/>
                  <a:pt x="7531" y="732"/>
                  <a:pt x="7113" y="314"/>
                </a:cubicBezTo>
                <a:cubicBezTo>
                  <a:pt x="6904" y="105"/>
                  <a:pt x="6630" y="0"/>
                  <a:pt x="6356" y="0"/>
                </a:cubicBezTo>
                <a:cubicBezTo>
                  <a:pt x="6082" y="0"/>
                  <a:pt x="5808" y="105"/>
                  <a:pt x="5599" y="314"/>
                </a:cubicBezTo>
                <a:lnTo>
                  <a:pt x="3766" y="2148"/>
                </a:lnTo>
                <a:lnTo>
                  <a:pt x="1932" y="314"/>
                </a:lnTo>
                <a:cubicBezTo>
                  <a:pt x="1724" y="105"/>
                  <a:pt x="1450" y="0"/>
                  <a:pt x="1176" y="0"/>
                </a:cubicBezTo>
                <a:close/>
              </a:path>
            </a:pathLst>
          </a:custGeom>
          <a:solidFill>
            <a:srgbClr val="8C979E"/>
          </a:solidFill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8" name="Google Shape;1908;p53"/>
          <p:cNvSpPr/>
          <p:nvPr/>
        </p:nvSpPr>
        <p:spPr>
          <a:xfrm>
            <a:off x="3551841" y="3873988"/>
            <a:ext cx="188275" cy="183050"/>
          </a:xfrm>
          <a:custGeom>
            <a:avLst/>
            <a:gdLst/>
            <a:ahLst/>
            <a:cxnLst/>
            <a:rect l="l" t="t" r="r" b="b"/>
            <a:pathLst>
              <a:path w="7531" h="7322" extrusionOk="0">
                <a:moveTo>
                  <a:pt x="1176" y="0"/>
                </a:moveTo>
                <a:cubicBezTo>
                  <a:pt x="902" y="0"/>
                  <a:pt x="627" y="105"/>
                  <a:pt x="418" y="314"/>
                </a:cubicBezTo>
                <a:cubicBezTo>
                  <a:pt x="0" y="732"/>
                  <a:pt x="0" y="1410"/>
                  <a:pt x="418" y="1828"/>
                </a:cubicBezTo>
                <a:lnTo>
                  <a:pt x="2252" y="3662"/>
                </a:lnTo>
                <a:lnTo>
                  <a:pt x="418" y="5494"/>
                </a:lnTo>
                <a:cubicBezTo>
                  <a:pt x="0" y="5913"/>
                  <a:pt x="0" y="6590"/>
                  <a:pt x="418" y="7008"/>
                </a:cubicBezTo>
                <a:cubicBezTo>
                  <a:pt x="628" y="7218"/>
                  <a:pt x="902" y="7322"/>
                  <a:pt x="1175" y="7322"/>
                </a:cubicBezTo>
                <a:cubicBezTo>
                  <a:pt x="1449" y="7322"/>
                  <a:pt x="1724" y="7218"/>
                  <a:pt x="1932" y="7008"/>
                </a:cubicBezTo>
                <a:lnTo>
                  <a:pt x="3766" y="5176"/>
                </a:lnTo>
                <a:lnTo>
                  <a:pt x="5599" y="7008"/>
                </a:lnTo>
                <a:cubicBezTo>
                  <a:pt x="5808" y="7218"/>
                  <a:pt x="6082" y="7322"/>
                  <a:pt x="6356" y="7322"/>
                </a:cubicBezTo>
                <a:cubicBezTo>
                  <a:pt x="6630" y="7322"/>
                  <a:pt x="6904" y="7218"/>
                  <a:pt x="7113" y="7008"/>
                </a:cubicBezTo>
                <a:cubicBezTo>
                  <a:pt x="7531" y="6590"/>
                  <a:pt x="7531" y="5913"/>
                  <a:pt x="7113" y="5494"/>
                </a:cubicBezTo>
                <a:lnTo>
                  <a:pt x="5280" y="3662"/>
                </a:lnTo>
                <a:lnTo>
                  <a:pt x="7113" y="1828"/>
                </a:lnTo>
                <a:cubicBezTo>
                  <a:pt x="7531" y="1410"/>
                  <a:pt x="7531" y="732"/>
                  <a:pt x="7113" y="314"/>
                </a:cubicBezTo>
                <a:cubicBezTo>
                  <a:pt x="6904" y="105"/>
                  <a:pt x="6630" y="0"/>
                  <a:pt x="6356" y="0"/>
                </a:cubicBezTo>
                <a:cubicBezTo>
                  <a:pt x="6082" y="0"/>
                  <a:pt x="5808" y="105"/>
                  <a:pt x="5599" y="314"/>
                </a:cubicBezTo>
                <a:lnTo>
                  <a:pt x="3766" y="2148"/>
                </a:lnTo>
                <a:lnTo>
                  <a:pt x="1932" y="314"/>
                </a:lnTo>
                <a:cubicBezTo>
                  <a:pt x="1724" y="105"/>
                  <a:pt x="1450" y="0"/>
                  <a:pt x="1176" y="0"/>
                </a:cubicBezTo>
                <a:close/>
              </a:path>
            </a:pathLst>
          </a:custGeom>
          <a:solidFill>
            <a:srgbClr val="8C979E"/>
          </a:solidFill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0" name="Google Shape;1680;p51"/>
          <p:cNvSpPr txBox="1">
            <a:spLocks noGrp="1"/>
          </p:cNvSpPr>
          <p:nvPr>
            <p:ph type="title"/>
          </p:nvPr>
        </p:nvSpPr>
        <p:spPr>
          <a:xfrm>
            <a:off x="1069850" y="445025"/>
            <a:ext cx="7004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Reviewing Concepts is a Good Idea</a:t>
            </a:r>
            <a:endParaRPr/>
          </a:p>
        </p:txBody>
      </p:sp>
      <p:sp>
        <p:nvSpPr>
          <p:cNvPr id="1681" name="Google Shape;1681;p51"/>
          <p:cNvSpPr txBox="1">
            <a:spLocks noGrp="1"/>
          </p:cNvSpPr>
          <p:nvPr>
            <p:ph type="title" idx="2"/>
          </p:nvPr>
        </p:nvSpPr>
        <p:spPr>
          <a:xfrm>
            <a:off x="720000" y="18597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1682" name="Google Shape;1682;p51"/>
          <p:cNvSpPr txBox="1">
            <a:spLocks noGrp="1"/>
          </p:cNvSpPr>
          <p:nvPr>
            <p:ph type="subTitle" idx="1"/>
          </p:nvPr>
        </p:nvSpPr>
        <p:spPr>
          <a:xfrm>
            <a:off x="720000" y="22557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1683" name="Google Shape;1683;p51"/>
          <p:cNvSpPr txBox="1">
            <a:spLocks noGrp="1"/>
          </p:cNvSpPr>
          <p:nvPr>
            <p:ph type="title" idx="3"/>
          </p:nvPr>
        </p:nvSpPr>
        <p:spPr>
          <a:xfrm>
            <a:off x="3419269" y="18597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1684" name="Google Shape;1684;p51"/>
          <p:cNvSpPr txBox="1">
            <a:spLocks noGrp="1"/>
          </p:cNvSpPr>
          <p:nvPr>
            <p:ph type="subTitle" idx="4"/>
          </p:nvPr>
        </p:nvSpPr>
        <p:spPr>
          <a:xfrm>
            <a:off x="3419269" y="22557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1685" name="Google Shape;1685;p51"/>
          <p:cNvSpPr txBox="1">
            <a:spLocks noGrp="1"/>
          </p:cNvSpPr>
          <p:nvPr>
            <p:ph type="title" idx="5"/>
          </p:nvPr>
        </p:nvSpPr>
        <p:spPr>
          <a:xfrm>
            <a:off x="720000" y="36741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1686" name="Google Shape;1686;p51"/>
          <p:cNvSpPr txBox="1">
            <a:spLocks noGrp="1"/>
          </p:cNvSpPr>
          <p:nvPr>
            <p:ph type="subTitle" idx="6"/>
          </p:nvPr>
        </p:nvSpPr>
        <p:spPr>
          <a:xfrm>
            <a:off x="720000" y="40701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Jupiter is a gas giant and the biggest planet </a:t>
            </a:r>
            <a:endParaRPr/>
          </a:p>
        </p:txBody>
      </p:sp>
      <p:sp>
        <p:nvSpPr>
          <p:cNvPr id="1687" name="Google Shape;1687;p51"/>
          <p:cNvSpPr txBox="1">
            <a:spLocks noGrp="1"/>
          </p:cNvSpPr>
          <p:nvPr>
            <p:ph type="title" idx="7"/>
          </p:nvPr>
        </p:nvSpPr>
        <p:spPr>
          <a:xfrm>
            <a:off x="3419269" y="36741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1688" name="Google Shape;1688;p51"/>
          <p:cNvSpPr txBox="1">
            <a:spLocks noGrp="1"/>
          </p:cNvSpPr>
          <p:nvPr>
            <p:ph type="subTitle" idx="8"/>
          </p:nvPr>
        </p:nvSpPr>
        <p:spPr>
          <a:xfrm>
            <a:off x="3419269" y="40701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Saturn is a gas giant and has several rings</a:t>
            </a:r>
            <a:endParaRPr/>
          </a:p>
        </p:txBody>
      </p:sp>
      <p:sp>
        <p:nvSpPr>
          <p:cNvPr id="1689" name="Google Shape;1689;p51"/>
          <p:cNvSpPr txBox="1">
            <a:spLocks noGrp="1"/>
          </p:cNvSpPr>
          <p:nvPr>
            <p:ph type="title" idx="9"/>
          </p:nvPr>
        </p:nvSpPr>
        <p:spPr>
          <a:xfrm>
            <a:off x="6118545" y="18597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1690" name="Google Shape;1690;p51"/>
          <p:cNvSpPr txBox="1">
            <a:spLocks noGrp="1"/>
          </p:cNvSpPr>
          <p:nvPr>
            <p:ph type="subTitle" idx="13"/>
          </p:nvPr>
        </p:nvSpPr>
        <p:spPr>
          <a:xfrm>
            <a:off x="6118545" y="22557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1691" name="Google Shape;1691;p51"/>
          <p:cNvSpPr txBox="1">
            <a:spLocks noGrp="1"/>
          </p:cNvSpPr>
          <p:nvPr>
            <p:ph type="title" idx="14"/>
          </p:nvPr>
        </p:nvSpPr>
        <p:spPr>
          <a:xfrm>
            <a:off x="6118545" y="36741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1692" name="Google Shape;1692;p51"/>
          <p:cNvSpPr txBox="1">
            <a:spLocks noGrp="1"/>
          </p:cNvSpPr>
          <p:nvPr>
            <p:ph type="subTitle" idx="15"/>
          </p:nvPr>
        </p:nvSpPr>
        <p:spPr>
          <a:xfrm>
            <a:off x="6118545" y="40701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grpSp>
        <p:nvGrpSpPr>
          <p:cNvPr id="1693" name="Google Shape;1693;p51"/>
          <p:cNvGrpSpPr/>
          <p:nvPr/>
        </p:nvGrpSpPr>
        <p:grpSpPr>
          <a:xfrm>
            <a:off x="1633084" y="1453741"/>
            <a:ext cx="399401" cy="475461"/>
            <a:chOff x="1533950" y="613150"/>
            <a:chExt cx="479300" cy="560025"/>
          </a:xfrm>
        </p:grpSpPr>
        <p:sp>
          <p:nvSpPr>
            <p:cNvPr id="1694" name="Google Shape;1694;p51"/>
            <p:cNvSpPr/>
            <p:nvPr/>
          </p:nvSpPr>
          <p:spPr>
            <a:xfrm>
              <a:off x="1700125" y="1127225"/>
              <a:ext cx="147650" cy="38350"/>
            </a:xfrm>
            <a:custGeom>
              <a:avLst/>
              <a:gdLst/>
              <a:ahLst/>
              <a:cxnLst/>
              <a:rect l="l" t="t" r="r" b="b"/>
              <a:pathLst>
                <a:path w="5906" h="1534" extrusionOk="0">
                  <a:moveTo>
                    <a:pt x="802" y="0"/>
                  </a:moveTo>
                  <a:cubicBezTo>
                    <a:pt x="358" y="0"/>
                    <a:pt x="1" y="361"/>
                    <a:pt x="1" y="805"/>
                  </a:cubicBezTo>
                  <a:lnTo>
                    <a:pt x="1" y="1533"/>
                  </a:lnTo>
                  <a:lnTo>
                    <a:pt x="5906" y="1533"/>
                  </a:lnTo>
                  <a:lnTo>
                    <a:pt x="5906" y="805"/>
                  </a:lnTo>
                  <a:cubicBezTo>
                    <a:pt x="5906" y="361"/>
                    <a:pt x="5549" y="0"/>
                    <a:pt x="5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51"/>
            <p:cNvSpPr/>
            <p:nvPr/>
          </p:nvSpPr>
          <p:spPr>
            <a:xfrm>
              <a:off x="1699000" y="1127225"/>
              <a:ext cx="74750" cy="38350"/>
            </a:xfrm>
            <a:custGeom>
              <a:avLst/>
              <a:gdLst/>
              <a:ahLst/>
              <a:cxnLst/>
              <a:rect l="l" t="t" r="r" b="b"/>
              <a:pathLst>
                <a:path w="2990" h="1534" extrusionOk="0">
                  <a:moveTo>
                    <a:pt x="802" y="0"/>
                  </a:moveTo>
                  <a:cubicBezTo>
                    <a:pt x="361" y="0"/>
                    <a:pt x="0" y="361"/>
                    <a:pt x="0" y="802"/>
                  </a:cubicBezTo>
                  <a:lnTo>
                    <a:pt x="0" y="1533"/>
                  </a:lnTo>
                  <a:lnTo>
                    <a:pt x="2188" y="1533"/>
                  </a:lnTo>
                  <a:lnTo>
                    <a:pt x="2188" y="809"/>
                  </a:lnTo>
                  <a:cubicBezTo>
                    <a:pt x="2188" y="364"/>
                    <a:pt x="2545" y="4"/>
                    <a:pt x="29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51"/>
            <p:cNvSpPr/>
            <p:nvPr/>
          </p:nvSpPr>
          <p:spPr>
            <a:xfrm>
              <a:off x="1751500" y="1062725"/>
              <a:ext cx="43775" cy="64525"/>
            </a:xfrm>
            <a:custGeom>
              <a:avLst/>
              <a:gdLst/>
              <a:ahLst/>
              <a:cxnLst/>
              <a:rect l="l" t="t" r="r" b="b"/>
              <a:pathLst>
                <a:path w="1751" h="2581" extrusionOk="0">
                  <a:moveTo>
                    <a:pt x="0" y="0"/>
                  </a:moveTo>
                  <a:lnTo>
                    <a:pt x="0" y="2580"/>
                  </a:lnTo>
                  <a:lnTo>
                    <a:pt x="1750" y="2580"/>
                  </a:lnTo>
                  <a:lnTo>
                    <a:pt x="17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51"/>
            <p:cNvSpPr/>
            <p:nvPr/>
          </p:nvSpPr>
          <p:spPr>
            <a:xfrm>
              <a:off x="1672050" y="681300"/>
              <a:ext cx="202950" cy="202950"/>
            </a:xfrm>
            <a:custGeom>
              <a:avLst/>
              <a:gdLst/>
              <a:ahLst/>
              <a:cxnLst/>
              <a:rect l="l" t="t" r="r" b="b"/>
              <a:pathLst>
                <a:path w="8118" h="8118" extrusionOk="0">
                  <a:moveTo>
                    <a:pt x="4060" y="0"/>
                  </a:moveTo>
                  <a:cubicBezTo>
                    <a:pt x="1817" y="0"/>
                    <a:pt x="0" y="1817"/>
                    <a:pt x="0" y="4060"/>
                  </a:cubicBezTo>
                  <a:cubicBezTo>
                    <a:pt x="0" y="6300"/>
                    <a:pt x="1817" y="8117"/>
                    <a:pt x="4060" y="8117"/>
                  </a:cubicBezTo>
                  <a:cubicBezTo>
                    <a:pt x="6301" y="8117"/>
                    <a:pt x="8117" y="6300"/>
                    <a:pt x="8117" y="4060"/>
                  </a:cubicBezTo>
                  <a:cubicBezTo>
                    <a:pt x="8117" y="1817"/>
                    <a:pt x="6301" y="0"/>
                    <a:pt x="40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51"/>
            <p:cNvSpPr/>
            <p:nvPr/>
          </p:nvSpPr>
          <p:spPr>
            <a:xfrm>
              <a:off x="1672125" y="681275"/>
              <a:ext cx="128750" cy="203025"/>
            </a:xfrm>
            <a:custGeom>
              <a:avLst/>
              <a:gdLst/>
              <a:ahLst/>
              <a:cxnLst/>
              <a:rect l="l" t="t" r="r" b="b"/>
              <a:pathLst>
                <a:path w="5150" h="8121" extrusionOk="0">
                  <a:moveTo>
                    <a:pt x="4051" y="0"/>
                  </a:moveTo>
                  <a:cubicBezTo>
                    <a:pt x="1884" y="0"/>
                    <a:pt x="1" y="1757"/>
                    <a:pt x="1" y="4061"/>
                  </a:cubicBezTo>
                  <a:cubicBezTo>
                    <a:pt x="1" y="6362"/>
                    <a:pt x="1882" y="8120"/>
                    <a:pt x="4048" y="8120"/>
                  </a:cubicBezTo>
                  <a:cubicBezTo>
                    <a:pt x="4410" y="8120"/>
                    <a:pt x="4779" y="8071"/>
                    <a:pt x="5149" y="7968"/>
                  </a:cubicBezTo>
                  <a:cubicBezTo>
                    <a:pt x="3396" y="7478"/>
                    <a:pt x="2185" y="5881"/>
                    <a:pt x="2185" y="4061"/>
                  </a:cubicBezTo>
                  <a:cubicBezTo>
                    <a:pt x="2185" y="2241"/>
                    <a:pt x="3396" y="642"/>
                    <a:pt x="5149" y="152"/>
                  </a:cubicBezTo>
                  <a:cubicBezTo>
                    <a:pt x="4780" y="49"/>
                    <a:pt x="4412" y="0"/>
                    <a:pt x="40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51"/>
            <p:cNvSpPr/>
            <p:nvPr/>
          </p:nvSpPr>
          <p:spPr>
            <a:xfrm>
              <a:off x="1542700" y="769575"/>
              <a:ext cx="461625" cy="293175"/>
            </a:xfrm>
            <a:custGeom>
              <a:avLst/>
              <a:gdLst/>
              <a:ahLst/>
              <a:cxnLst/>
              <a:rect l="l" t="t" r="r" b="b"/>
              <a:pathLst>
                <a:path w="18465" h="11727" extrusionOk="0">
                  <a:moveTo>
                    <a:pt x="2248" y="1"/>
                  </a:moveTo>
                  <a:cubicBezTo>
                    <a:pt x="1821" y="1"/>
                    <a:pt x="1461" y="316"/>
                    <a:pt x="1405" y="739"/>
                  </a:cubicBezTo>
                  <a:lnTo>
                    <a:pt x="67" y="10764"/>
                  </a:lnTo>
                  <a:cubicBezTo>
                    <a:pt x="1" y="11271"/>
                    <a:pt x="396" y="11726"/>
                    <a:pt x="911" y="11726"/>
                  </a:cubicBezTo>
                  <a:lnTo>
                    <a:pt x="17554" y="11726"/>
                  </a:lnTo>
                  <a:cubicBezTo>
                    <a:pt x="18069" y="11726"/>
                    <a:pt x="18464" y="11271"/>
                    <a:pt x="18398" y="10764"/>
                  </a:cubicBezTo>
                  <a:lnTo>
                    <a:pt x="17061" y="739"/>
                  </a:lnTo>
                  <a:cubicBezTo>
                    <a:pt x="17005" y="316"/>
                    <a:pt x="16644" y="1"/>
                    <a:pt x="16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51"/>
            <p:cNvSpPr/>
            <p:nvPr/>
          </p:nvSpPr>
          <p:spPr>
            <a:xfrm>
              <a:off x="1542975" y="769575"/>
              <a:ext cx="78075" cy="293175"/>
            </a:xfrm>
            <a:custGeom>
              <a:avLst/>
              <a:gdLst/>
              <a:ahLst/>
              <a:cxnLst/>
              <a:rect l="l" t="t" r="r" b="b"/>
              <a:pathLst>
                <a:path w="3123" h="11727" extrusionOk="0">
                  <a:moveTo>
                    <a:pt x="2244" y="1"/>
                  </a:moveTo>
                  <a:cubicBezTo>
                    <a:pt x="1821" y="1"/>
                    <a:pt x="1460" y="316"/>
                    <a:pt x="1404" y="739"/>
                  </a:cubicBezTo>
                  <a:lnTo>
                    <a:pt x="70" y="10764"/>
                  </a:lnTo>
                  <a:cubicBezTo>
                    <a:pt x="0" y="11275"/>
                    <a:pt x="396" y="11726"/>
                    <a:pt x="911" y="11726"/>
                  </a:cubicBezTo>
                  <a:lnTo>
                    <a:pt x="1786" y="11726"/>
                  </a:lnTo>
                  <a:cubicBezTo>
                    <a:pt x="1271" y="11726"/>
                    <a:pt x="876" y="11275"/>
                    <a:pt x="946" y="10764"/>
                  </a:cubicBezTo>
                  <a:lnTo>
                    <a:pt x="2279" y="739"/>
                  </a:lnTo>
                  <a:cubicBezTo>
                    <a:pt x="2335" y="316"/>
                    <a:pt x="2696" y="1"/>
                    <a:pt x="3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51"/>
            <p:cNvSpPr/>
            <p:nvPr/>
          </p:nvSpPr>
          <p:spPr>
            <a:xfrm>
              <a:off x="1592500" y="814375"/>
              <a:ext cx="362025" cy="203475"/>
            </a:xfrm>
            <a:custGeom>
              <a:avLst/>
              <a:gdLst/>
              <a:ahLst/>
              <a:cxnLst/>
              <a:rect l="l" t="t" r="r" b="b"/>
              <a:pathLst>
                <a:path w="14481" h="8139" extrusionOk="0">
                  <a:moveTo>
                    <a:pt x="1086" y="1"/>
                  </a:moveTo>
                  <a:lnTo>
                    <a:pt x="1" y="8139"/>
                  </a:lnTo>
                  <a:lnTo>
                    <a:pt x="14481" y="8139"/>
                  </a:lnTo>
                  <a:lnTo>
                    <a:pt x="1339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51"/>
            <p:cNvSpPr/>
            <p:nvPr/>
          </p:nvSpPr>
          <p:spPr>
            <a:xfrm>
              <a:off x="1592500" y="814375"/>
              <a:ext cx="59975" cy="203475"/>
            </a:xfrm>
            <a:custGeom>
              <a:avLst/>
              <a:gdLst/>
              <a:ahLst/>
              <a:cxnLst/>
              <a:rect l="l" t="t" r="r" b="b"/>
              <a:pathLst>
                <a:path w="2399" h="8139" extrusionOk="0">
                  <a:moveTo>
                    <a:pt x="1086" y="1"/>
                  </a:moveTo>
                  <a:lnTo>
                    <a:pt x="1" y="8139"/>
                  </a:lnTo>
                  <a:lnTo>
                    <a:pt x="1313" y="8139"/>
                  </a:lnTo>
                  <a:lnTo>
                    <a:pt x="23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51"/>
            <p:cNvSpPr/>
            <p:nvPr/>
          </p:nvSpPr>
          <p:spPr>
            <a:xfrm>
              <a:off x="1882850" y="693850"/>
              <a:ext cx="39825" cy="28550"/>
            </a:xfrm>
            <a:custGeom>
              <a:avLst/>
              <a:gdLst/>
              <a:ahLst/>
              <a:cxnLst/>
              <a:rect l="l" t="t" r="r" b="b"/>
              <a:pathLst>
                <a:path w="1593" h="1142" extrusionOk="0">
                  <a:moveTo>
                    <a:pt x="1216" y="1"/>
                  </a:moveTo>
                  <a:cubicBezTo>
                    <a:pt x="1161" y="1"/>
                    <a:pt x="1105" y="15"/>
                    <a:pt x="1054" y="44"/>
                  </a:cubicBezTo>
                  <a:lnTo>
                    <a:pt x="214" y="531"/>
                  </a:lnTo>
                  <a:cubicBezTo>
                    <a:pt x="56" y="622"/>
                    <a:pt x="0" y="821"/>
                    <a:pt x="91" y="979"/>
                  </a:cubicBezTo>
                  <a:cubicBezTo>
                    <a:pt x="155" y="1083"/>
                    <a:pt x="266" y="1141"/>
                    <a:pt x="380" y="1141"/>
                  </a:cubicBezTo>
                  <a:cubicBezTo>
                    <a:pt x="434" y="1141"/>
                    <a:pt x="489" y="1128"/>
                    <a:pt x="539" y="1101"/>
                  </a:cubicBezTo>
                  <a:lnTo>
                    <a:pt x="1383" y="615"/>
                  </a:lnTo>
                  <a:cubicBezTo>
                    <a:pt x="1540" y="524"/>
                    <a:pt x="1593" y="324"/>
                    <a:pt x="1502" y="167"/>
                  </a:cubicBezTo>
                  <a:cubicBezTo>
                    <a:pt x="1440" y="61"/>
                    <a:pt x="1330" y="1"/>
                    <a:pt x="12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51"/>
            <p:cNvSpPr/>
            <p:nvPr/>
          </p:nvSpPr>
          <p:spPr>
            <a:xfrm>
              <a:off x="1832700" y="634775"/>
              <a:ext cx="30925" cy="37600"/>
            </a:xfrm>
            <a:custGeom>
              <a:avLst/>
              <a:gdLst/>
              <a:ahLst/>
              <a:cxnLst/>
              <a:rect l="l" t="t" r="r" b="b"/>
              <a:pathLst>
                <a:path w="1237" h="1504" extrusionOk="0">
                  <a:moveTo>
                    <a:pt x="861" y="1"/>
                  </a:moveTo>
                  <a:cubicBezTo>
                    <a:pt x="748" y="1"/>
                    <a:pt x="636" y="60"/>
                    <a:pt x="575" y="164"/>
                  </a:cubicBezTo>
                  <a:lnTo>
                    <a:pt x="88" y="1007"/>
                  </a:lnTo>
                  <a:cubicBezTo>
                    <a:pt x="1" y="1165"/>
                    <a:pt x="53" y="1364"/>
                    <a:pt x="211" y="1455"/>
                  </a:cubicBezTo>
                  <a:cubicBezTo>
                    <a:pt x="262" y="1488"/>
                    <a:pt x="320" y="1504"/>
                    <a:pt x="377" y="1504"/>
                  </a:cubicBezTo>
                  <a:cubicBezTo>
                    <a:pt x="490" y="1504"/>
                    <a:pt x="600" y="1443"/>
                    <a:pt x="659" y="1336"/>
                  </a:cubicBezTo>
                  <a:lnTo>
                    <a:pt x="1145" y="493"/>
                  </a:lnTo>
                  <a:cubicBezTo>
                    <a:pt x="1236" y="335"/>
                    <a:pt x="1180" y="136"/>
                    <a:pt x="1023" y="45"/>
                  </a:cubicBezTo>
                  <a:cubicBezTo>
                    <a:pt x="972" y="15"/>
                    <a:pt x="916" y="1"/>
                    <a:pt x="8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51"/>
            <p:cNvSpPr/>
            <p:nvPr/>
          </p:nvSpPr>
          <p:spPr>
            <a:xfrm>
              <a:off x="1765675" y="613150"/>
              <a:ext cx="16475" cy="40750"/>
            </a:xfrm>
            <a:custGeom>
              <a:avLst/>
              <a:gdLst/>
              <a:ahLst/>
              <a:cxnLst/>
              <a:rect l="l" t="t" r="r" b="b"/>
              <a:pathLst>
                <a:path w="659" h="1630" extrusionOk="0">
                  <a:moveTo>
                    <a:pt x="332" y="1"/>
                  </a:moveTo>
                  <a:cubicBezTo>
                    <a:pt x="318" y="1"/>
                    <a:pt x="305" y="1"/>
                    <a:pt x="291" y="3"/>
                  </a:cubicBezTo>
                  <a:cubicBezTo>
                    <a:pt x="123" y="28"/>
                    <a:pt x="0" y="171"/>
                    <a:pt x="4" y="343"/>
                  </a:cubicBezTo>
                  <a:lnTo>
                    <a:pt x="4" y="1288"/>
                  </a:lnTo>
                  <a:cubicBezTo>
                    <a:pt x="0" y="1456"/>
                    <a:pt x="123" y="1603"/>
                    <a:pt x="291" y="1627"/>
                  </a:cubicBezTo>
                  <a:cubicBezTo>
                    <a:pt x="305" y="1629"/>
                    <a:pt x="318" y="1630"/>
                    <a:pt x="332" y="1630"/>
                  </a:cubicBezTo>
                  <a:cubicBezTo>
                    <a:pt x="510" y="1630"/>
                    <a:pt x="658" y="1484"/>
                    <a:pt x="658" y="1302"/>
                  </a:cubicBezTo>
                  <a:lnTo>
                    <a:pt x="658" y="329"/>
                  </a:lnTo>
                  <a:cubicBezTo>
                    <a:pt x="658" y="146"/>
                    <a:pt x="510" y="1"/>
                    <a:pt x="3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51"/>
            <p:cNvSpPr/>
            <p:nvPr/>
          </p:nvSpPr>
          <p:spPr>
            <a:xfrm>
              <a:off x="1683425" y="634775"/>
              <a:ext cx="31000" cy="37675"/>
            </a:xfrm>
            <a:custGeom>
              <a:avLst/>
              <a:gdLst/>
              <a:ahLst/>
              <a:cxnLst/>
              <a:rect l="l" t="t" r="r" b="b"/>
              <a:pathLst>
                <a:path w="1240" h="1507" extrusionOk="0">
                  <a:moveTo>
                    <a:pt x="377" y="0"/>
                  </a:moveTo>
                  <a:cubicBezTo>
                    <a:pt x="321" y="0"/>
                    <a:pt x="265" y="14"/>
                    <a:pt x="214" y="45"/>
                  </a:cubicBezTo>
                  <a:cubicBezTo>
                    <a:pt x="56" y="136"/>
                    <a:pt x="0" y="335"/>
                    <a:pt x="91" y="493"/>
                  </a:cubicBezTo>
                  <a:lnTo>
                    <a:pt x="578" y="1336"/>
                  </a:lnTo>
                  <a:cubicBezTo>
                    <a:pt x="643" y="1451"/>
                    <a:pt x="740" y="1506"/>
                    <a:pt x="845" y="1506"/>
                  </a:cubicBezTo>
                  <a:cubicBezTo>
                    <a:pt x="904" y="1506"/>
                    <a:pt x="966" y="1489"/>
                    <a:pt x="1026" y="1455"/>
                  </a:cubicBezTo>
                  <a:cubicBezTo>
                    <a:pt x="1183" y="1364"/>
                    <a:pt x="1239" y="1161"/>
                    <a:pt x="1148" y="1007"/>
                  </a:cubicBezTo>
                  <a:lnTo>
                    <a:pt x="662" y="164"/>
                  </a:lnTo>
                  <a:cubicBezTo>
                    <a:pt x="601" y="58"/>
                    <a:pt x="490" y="0"/>
                    <a:pt x="3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51"/>
            <p:cNvSpPr/>
            <p:nvPr/>
          </p:nvSpPr>
          <p:spPr>
            <a:xfrm>
              <a:off x="1624350" y="693850"/>
              <a:ext cx="39750" cy="28775"/>
            </a:xfrm>
            <a:custGeom>
              <a:avLst/>
              <a:gdLst/>
              <a:ahLst/>
              <a:cxnLst/>
              <a:rect l="l" t="t" r="r" b="b"/>
              <a:pathLst>
                <a:path w="1590" h="1151" extrusionOk="0">
                  <a:moveTo>
                    <a:pt x="377" y="0"/>
                  </a:moveTo>
                  <a:cubicBezTo>
                    <a:pt x="263" y="0"/>
                    <a:pt x="153" y="60"/>
                    <a:pt x="92" y="163"/>
                  </a:cubicBezTo>
                  <a:cubicBezTo>
                    <a:pt x="1" y="321"/>
                    <a:pt x="53" y="524"/>
                    <a:pt x="211" y="611"/>
                  </a:cubicBezTo>
                  <a:lnTo>
                    <a:pt x="1054" y="1098"/>
                  </a:lnTo>
                  <a:cubicBezTo>
                    <a:pt x="1107" y="1134"/>
                    <a:pt x="1167" y="1151"/>
                    <a:pt x="1226" y="1151"/>
                  </a:cubicBezTo>
                  <a:cubicBezTo>
                    <a:pt x="1338" y="1151"/>
                    <a:pt x="1447" y="1089"/>
                    <a:pt x="1502" y="979"/>
                  </a:cubicBezTo>
                  <a:cubicBezTo>
                    <a:pt x="1590" y="821"/>
                    <a:pt x="1537" y="622"/>
                    <a:pt x="1383" y="531"/>
                  </a:cubicBezTo>
                  <a:lnTo>
                    <a:pt x="540" y="44"/>
                  </a:lnTo>
                  <a:cubicBezTo>
                    <a:pt x="488" y="14"/>
                    <a:pt x="432" y="0"/>
                    <a:pt x="3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51"/>
            <p:cNvSpPr/>
            <p:nvPr/>
          </p:nvSpPr>
          <p:spPr>
            <a:xfrm>
              <a:off x="1533950" y="672550"/>
              <a:ext cx="479300" cy="500625"/>
            </a:xfrm>
            <a:custGeom>
              <a:avLst/>
              <a:gdLst/>
              <a:ahLst/>
              <a:cxnLst/>
              <a:rect l="l" t="t" r="r" b="b"/>
              <a:pathLst>
                <a:path w="19172" h="20025" extrusionOk="0">
                  <a:moveTo>
                    <a:pt x="9584" y="662"/>
                  </a:moveTo>
                  <a:cubicBezTo>
                    <a:pt x="11310" y="665"/>
                    <a:pt x="12812" y="1852"/>
                    <a:pt x="13214" y="3532"/>
                  </a:cubicBezTo>
                  <a:lnTo>
                    <a:pt x="5955" y="3532"/>
                  </a:lnTo>
                  <a:cubicBezTo>
                    <a:pt x="6354" y="1852"/>
                    <a:pt x="7855" y="665"/>
                    <a:pt x="9584" y="662"/>
                  </a:cubicBezTo>
                  <a:close/>
                  <a:moveTo>
                    <a:pt x="10148" y="15912"/>
                  </a:moveTo>
                  <a:lnTo>
                    <a:pt x="10148" y="17837"/>
                  </a:lnTo>
                  <a:lnTo>
                    <a:pt x="9052" y="17837"/>
                  </a:lnTo>
                  <a:lnTo>
                    <a:pt x="9052" y="15912"/>
                  </a:lnTo>
                  <a:close/>
                  <a:moveTo>
                    <a:pt x="9588" y="0"/>
                  </a:moveTo>
                  <a:cubicBezTo>
                    <a:pt x="7495" y="0"/>
                    <a:pt x="5692" y="1477"/>
                    <a:pt x="5283" y="3532"/>
                  </a:cubicBezTo>
                  <a:lnTo>
                    <a:pt x="2602" y="3532"/>
                  </a:lnTo>
                  <a:cubicBezTo>
                    <a:pt x="2010" y="3532"/>
                    <a:pt x="1510" y="3969"/>
                    <a:pt x="1433" y="4554"/>
                  </a:cubicBezTo>
                  <a:lnTo>
                    <a:pt x="99" y="14578"/>
                  </a:lnTo>
                  <a:cubicBezTo>
                    <a:pt x="1" y="15289"/>
                    <a:pt x="592" y="15912"/>
                    <a:pt x="1265" y="15912"/>
                  </a:cubicBezTo>
                  <a:lnTo>
                    <a:pt x="8398" y="15912"/>
                  </a:lnTo>
                  <a:lnTo>
                    <a:pt x="8398" y="17837"/>
                  </a:lnTo>
                  <a:lnTo>
                    <a:pt x="7428" y="17837"/>
                  </a:lnTo>
                  <a:cubicBezTo>
                    <a:pt x="6802" y="17837"/>
                    <a:pt x="6298" y="18345"/>
                    <a:pt x="6298" y="18968"/>
                  </a:cubicBezTo>
                  <a:lnTo>
                    <a:pt x="6298" y="19699"/>
                  </a:lnTo>
                  <a:cubicBezTo>
                    <a:pt x="6298" y="19878"/>
                    <a:pt x="6445" y="20025"/>
                    <a:pt x="6627" y="20025"/>
                  </a:cubicBezTo>
                  <a:lnTo>
                    <a:pt x="9955" y="20025"/>
                  </a:lnTo>
                  <a:cubicBezTo>
                    <a:pt x="9958" y="20025"/>
                    <a:pt x="9960" y="20025"/>
                    <a:pt x="9962" y="20025"/>
                  </a:cubicBezTo>
                  <a:cubicBezTo>
                    <a:pt x="10127" y="20025"/>
                    <a:pt x="10267" y="19903"/>
                    <a:pt x="10291" y="19738"/>
                  </a:cubicBezTo>
                  <a:cubicBezTo>
                    <a:pt x="10319" y="19542"/>
                    <a:pt x="10165" y="19370"/>
                    <a:pt x="9966" y="19370"/>
                  </a:cubicBezTo>
                  <a:lnTo>
                    <a:pt x="6952" y="19370"/>
                  </a:lnTo>
                  <a:lnTo>
                    <a:pt x="6952" y="18968"/>
                  </a:lnTo>
                  <a:cubicBezTo>
                    <a:pt x="6952" y="18705"/>
                    <a:pt x="7166" y="18495"/>
                    <a:pt x="7428" y="18495"/>
                  </a:cubicBezTo>
                  <a:lnTo>
                    <a:pt x="11730" y="18495"/>
                  </a:lnTo>
                  <a:cubicBezTo>
                    <a:pt x="11993" y="18495"/>
                    <a:pt x="12203" y="18705"/>
                    <a:pt x="12203" y="18968"/>
                  </a:cubicBezTo>
                  <a:lnTo>
                    <a:pt x="12203" y="19370"/>
                  </a:lnTo>
                  <a:lnTo>
                    <a:pt x="11390" y="19370"/>
                  </a:lnTo>
                  <a:cubicBezTo>
                    <a:pt x="11388" y="19370"/>
                    <a:pt x="11386" y="19370"/>
                    <a:pt x="11383" y="19370"/>
                  </a:cubicBezTo>
                  <a:cubicBezTo>
                    <a:pt x="11215" y="19370"/>
                    <a:pt x="11075" y="19491"/>
                    <a:pt x="11051" y="19657"/>
                  </a:cubicBezTo>
                  <a:cubicBezTo>
                    <a:pt x="11026" y="19853"/>
                    <a:pt x="11180" y="20025"/>
                    <a:pt x="11376" y="20025"/>
                  </a:cubicBezTo>
                  <a:lnTo>
                    <a:pt x="12577" y="20025"/>
                  </a:lnTo>
                  <a:cubicBezTo>
                    <a:pt x="12756" y="20025"/>
                    <a:pt x="12903" y="19878"/>
                    <a:pt x="12903" y="19699"/>
                  </a:cubicBezTo>
                  <a:lnTo>
                    <a:pt x="12903" y="18968"/>
                  </a:lnTo>
                  <a:cubicBezTo>
                    <a:pt x="12903" y="18345"/>
                    <a:pt x="12399" y="17837"/>
                    <a:pt x="11772" y="17837"/>
                  </a:cubicBezTo>
                  <a:lnTo>
                    <a:pt x="10802" y="17837"/>
                  </a:lnTo>
                  <a:lnTo>
                    <a:pt x="10802" y="15912"/>
                  </a:lnTo>
                  <a:lnTo>
                    <a:pt x="17911" y="15912"/>
                  </a:lnTo>
                  <a:cubicBezTo>
                    <a:pt x="18580" y="15912"/>
                    <a:pt x="19171" y="15289"/>
                    <a:pt x="19077" y="14582"/>
                  </a:cubicBezTo>
                  <a:lnTo>
                    <a:pt x="18097" y="7218"/>
                  </a:lnTo>
                  <a:cubicBezTo>
                    <a:pt x="18074" y="7052"/>
                    <a:pt x="17931" y="6932"/>
                    <a:pt x="17768" y="6932"/>
                  </a:cubicBezTo>
                  <a:cubicBezTo>
                    <a:pt x="17755" y="6932"/>
                    <a:pt x="17742" y="6932"/>
                    <a:pt x="17729" y="6934"/>
                  </a:cubicBezTo>
                  <a:cubicBezTo>
                    <a:pt x="17547" y="6959"/>
                    <a:pt x="17421" y="7127"/>
                    <a:pt x="17446" y="7305"/>
                  </a:cubicBezTo>
                  <a:lnTo>
                    <a:pt x="18426" y="14669"/>
                  </a:lnTo>
                  <a:cubicBezTo>
                    <a:pt x="18433" y="15019"/>
                    <a:pt x="18261" y="15219"/>
                    <a:pt x="17911" y="15257"/>
                  </a:cubicBezTo>
                  <a:lnTo>
                    <a:pt x="1272" y="15257"/>
                  </a:lnTo>
                  <a:cubicBezTo>
                    <a:pt x="921" y="15219"/>
                    <a:pt x="750" y="15019"/>
                    <a:pt x="753" y="14666"/>
                  </a:cubicBezTo>
                  <a:lnTo>
                    <a:pt x="2091" y="4641"/>
                  </a:lnTo>
                  <a:cubicBezTo>
                    <a:pt x="2126" y="4382"/>
                    <a:pt x="2346" y="4190"/>
                    <a:pt x="2605" y="4186"/>
                  </a:cubicBezTo>
                  <a:lnTo>
                    <a:pt x="16560" y="4186"/>
                  </a:lnTo>
                  <a:cubicBezTo>
                    <a:pt x="16823" y="4190"/>
                    <a:pt x="17040" y="4382"/>
                    <a:pt x="17078" y="4641"/>
                  </a:cubicBezTo>
                  <a:lnTo>
                    <a:pt x="17239" y="5849"/>
                  </a:lnTo>
                  <a:cubicBezTo>
                    <a:pt x="17257" y="6017"/>
                    <a:pt x="17400" y="6146"/>
                    <a:pt x="17568" y="6146"/>
                  </a:cubicBezTo>
                  <a:cubicBezTo>
                    <a:pt x="17764" y="6146"/>
                    <a:pt x="17915" y="5971"/>
                    <a:pt x="17890" y="5775"/>
                  </a:cubicBezTo>
                  <a:lnTo>
                    <a:pt x="17729" y="4554"/>
                  </a:lnTo>
                  <a:cubicBezTo>
                    <a:pt x="17649" y="3969"/>
                    <a:pt x="17152" y="3532"/>
                    <a:pt x="16560" y="3532"/>
                  </a:cubicBezTo>
                  <a:lnTo>
                    <a:pt x="13893" y="3532"/>
                  </a:lnTo>
                  <a:cubicBezTo>
                    <a:pt x="13480" y="1477"/>
                    <a:pt x="11681" y="0"/>
                    <a:pt x="9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51"/>
            <p:cNvSpPr/>
            <p:nvPr/>
          </p:nvSpPr>
          <p:spPr>
            <a:xfrm>
              <a:off x="1584275" y="805625"/>
              <a:ext cx="378475" cy="219925"/>
            </a:xfrm>
            <a:custGeom>
              <a:avLst/>
              <a:gdLst/>
              <a:ahLst/>
              <a:cxnLst/>
              <a:rect l="l" t="t" r="r" b="b"/>
              <a:pathLst>
                <a:path w="15139" h="8797" extrusionOk="0">
                  <a:moveTo>
                    <a:pt x="3714" y="659"/>
                  </a:moveTo>
                  <a:lnTo>
                    <a:pt x="3490" y="2714"/>
                  </a:lnTo>
                  <a:lnTo>
                    <a:pt x="1425" y="2714"/>
                  </a:lnTo>
                  <a:lnTo>
                    <a:pt x="1698" y="659"/>
                  </a:lnTo>
                  <a:close/>
                  <a:moveTo>
                    <a:pt x="6070" y="659"/>
                  </a:moveTo>
                  <a:lnTo>
                    <a:pt x="5996" y="2714"/>
                  </a:lnTo>
                  <a:lnTo>
                    <a:pt x="4138" y="2714"/>
                  </a:lnTo>
                  <a:lnTo>
                    <a:pt x="4365" y="659"/>
                  </a:lnTo>
                  <a:close/>
                  <a:moveTo>
                    <a:pt x="8422" y="659"/>
                  </a:moveTo>
                  <a:lnTo>
                    <a:pt x="8499" y="2714"/>
                  </a:lnTo>
                  <a:lnTo>
                    <a:pt x="6640" y="2714"/>
                  </a:lnTo>
                  <a:lnTo>
                    <a:pt x="6714" y="659"/>
                  </a:lnTo>
                  <a:close/>
                  <a:moveTo>
                    <a:pt x="10778" y="659"/>
                  </a:moveTo>
                  <a:lnTo>
                    <a:pt x="11002" y="2714"/>
                  </a:lnTo>
                  <a:lnTo>
                    <a:pt x="9146" y="2714"/>
                  </a:lnTo>
                  <a:lnTo>
                    <a:pt x="9069" y="659"/>
                  </a:lnTo>
                  <a:close/>
                  <a:moveTo>
                    <a:pt x="13441" y="659"/>
                  </a:moveTo>
                  <a:lnTo>
                    <a:pt x="13718" y="2714"/>
                  </a:lnTo>
                  <a:lnTo>
                    <a:pt x="11649" y="2714"/>
                  </a:lnTo>
                  <a:lnTo>
                    <a:pt x="11425" y="659"/>
                  </a:lnTo>
                  <a:close/>
                  <a:moveTo>
                    <a:pt x="3420" y="3372"/>
                  </a:moveTo>
                  <a:lnTo>
                    <a:pt x="3193" y="5426"/>
                  </a:lnTo>
                  <a:lnTo>
                    <a:pt x="1065" y="5426"/>
                  </a:lnTo>
                  <a:lnTo>
                    <a:pt x="1338" y="3372"/>
                  </a:lnTo>
                  <a:close/>
                  <a:moveTo>
                    <a:pt x="5972" y="3372"/>
                  </a:moveTo>
                  <a:lnTo>
                    <a:pt x="5895" y="5426"/>
                  </a:lnTo>
                  <a:lnTo>
                    <a:pt x="3840" y="5426"/>
                  </a:lnTo>
                  <a:lnTo>
                    <a:pt x="4068" y="3372"/>
                  </a:lnTo>
                  <a:close/>
                  <a:moveTo>
                    <a:pt x="8520" y="3372"/>
                  </a:moveTo>
                  <a:lnTo>
                    <a:pt x="8597" y="5426"/>
                  </a:lnTo>
                  <a:lnTo>
                    <a:pt x="6539" y="5426"/>
                  </a:lnTo>
                  <a:lnTo>
                    <a:pt x="6616" y="3372"/>
                  </a:lnTo>
                  <a:close/>
                  <a:moveTo>
                    <a:pt x="11072" y="3372"/>
                  </a:moveTo>
                  <a:lnTo>
                    <a:pt x="11299" y="5426"/>
                  </a:lnTo>
                  <a:lnTo>
                    <a:pt x="9244" y="5426"/>
                  </a:lnTo>
                  <a:lnTo>
                    <a:pt x="9167" y="3372"/>
                  </a:lnTo>
                  <a:close/>
                  <a:moveTo>
                    <a:pt x="13802" y="3372"/>
                  </a:moveTo>
                  <a:lnTo>
                    <a:pt x="14078" y="5426"/>
                  </a:lnTo>
                  <a:lnTo>
                    <a:pt x="11947" y="5426"/>
                  </a:lnTo>
                  <a:lnTo>
                    <a:pt x="11723" y="3372"/>
                  </a:lnTo>
                  <a:close/>
                  <a:moveTo>
                    <a:pt x="3102" y="6084"/>
                  </a:moveTo>
                  <a:lnTo>
                    <a:pt x="2881" y="8139"/>
                  </a:lnTo>
                  <a:lnTo>
                    <a:pt x="718" y="8139"/>
                  </a:lnTo>
                  <a:lnTo>
                    <a:pt x="991" y="6084"/>
                  </a:lnTo>
                  <a:close/>
                  <a:moveTo>
                    <a:pt x="8607" y="6084"/>
                  </a:moveTo>
                  <a:lnTo>
                    <a:pt x="8681" y="8139"/>
                  </a:lnTo>
                  <a:lnTo>
                    <a:pt x="6462" y="8139"/>
                  </a:lnTo>
                  <a:lnTo>
                    <a:pt x="6535" y="6084"/>
                  </a:lnTo>
                  <a:close/>
                  <a:moveTo>
                    <a:pt x="11355" y="6084"/>
                  </a:moveTo>
                  <a:lnTo>
                    <a:pt x="11579" y="8139"/>
                  </a:lnTo>
                  <a:lnTo>
                    <a:pt x="9360" y="8139"/>
                  </a:lnTo>
                  <a:lnTo>
                    <a:pt x="9283" y="6084"/>
                  </a:lnTo>
                  <a:close/>
                  <a:moveTo>
                    <a:pt x="14152" y="6084"/>
                  </a:moveTo>
                  <a:lnTo>
                    <a:pt x="14425" y="8139"/>
                  </a:lnTo>
                  <a:lnTo>
                    <a:pt x="12262" y="8139"/>
                  </a:lnTo>
                  <a:lnTo>
                    <a:pt x="12038" y="6084"/>
                  </a:lnTo>
                  <a:close/>
                  <a:moveTo>
                    <a:pt x="1415" y="1"/>
                  </a:moveTo>
                  <a:cubicBezTo>
                    <a:pt x="1250" y="1"/>
                    <a:pt x="1110" y="123"/>
                    <a:pt x="1089" y="288"/>
                  </a:cubicBezTo>
                  <a:lnTo>
                    <a:pt x="4" y="8426"/>
                  </a:lnTo>
                  <a:cubicBezTo>
                    <a:pt x="1" y="8646"/>
                    <a:pt x="109" y="8772"/>
                    <a:pt x="330" y="8797"/>
                  </a:cubicBezTo>
                  <a:lnTo>
                    <a:pt x="4099" y="8797"/>
                  </a:lnTo>
                  <a:cubicBezTo>
                    <a:pt x="4102" y="8797"/>
                    <a:pt x="4104" y="8797"/>
                    <a:pt x="4106" y="8797"/>
                  </a:cubicBezTo>
                  <a:cubicBezTo>
                    <a:pt x="4275" y="8797"/>
                    <a:pt x="4415" y="8675"/>
                    <a:pt x="4439" y="8510"/>
                  </a:cubicBezTo>
                  <a:cubicBezTo>
                    <a:pt x="4463" y="8314"/>
                    <a:pt x="4309" y="8139"/>
                    <a:pt x="4113" y="8139"/>
                  </a:cubicBezTo>
                  <a:lnTo>
                    <a:pt x="3560" y="8139"/>
                  </a:lnTo>
                  <a:lnTo>
                    <a:pt x="3784" y="6084"/>
                  </a:lnTo>
                  <a:lnTo>
                    <a:pt x="5856" y="6084"/>
                  </a:lnTo>
                  <a:lnTo>
                    <a:pt x="5779" y="8139"/>
                  </a:lnTo>
                  <a:lnTo>
                    <a:pt x="5555" y="8139"/>
                  </a:lnTo>
                  <a:cubicBezTo>
                    <a:pt x="5387" y="8139"/>
                    <a:pt x="5240" y="8261"/>
                    <a:pt x="5216" y="8426"/>
                  </a:cubicBezTo>
                  <a:cubicBezTo>
                    <a:pt x="5191" y="8622"/>
                    <a:pt x="5345" y="8797"/>
                    <a:pt x="5541" y="8797"/>
                  </a:cubicBezTo>
                  <a:lnTo>
                    <a:pt x="14810" y="8797"/>
                  </a:lnTo>
                  <a:cubicBezTo>
                    <a:pt x="15030" y="8772"/>
                    <a:pt x="15139" y="8646"/>
                    <a:pt x="15135" y="8426"/>
                  </a:cubicBezTo>
                  <a:lnTo>
                    <a:pt x="14050" y="288"/>
                  </a:lnTo>
                  <a:cubicBezTo>
                    <a:pt x="14029" y="123"/>
                    <a:pt x="13889" y="1"/>
                    <a:pt x="137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0" name="Google Shape;1710;p51"/>
          <p:cNvGrpSpPr/>
          <p:nvPr/>
        </p:nvGrpSpPr>
        <p:grpSpPr>
          <a:xfrm>
            <a:off x="4404100" y="1453731"/>
            <a:ext cx="335850" cy="475482"/>
            <a:chOff x="2665925" y="2373100"/>
            <a:chExt cx="335850" cy="560050"/>
          </a:xfrm>
        </p:grpSpPr>
        <p:sp>
          <p:nvSpPr>
            <p:cNvPr id="1711" name="Google Shape;1711;p51"/>
            <p:cNvSpPr/>
            <p:nvPr/>
          </p:nvSpPr>
          <p:spPr>
            <a:xfrm>
              <a:off x="2673625" y="2435400"/>
              <a:ext cx="319400" cy="489000"/>
            </a:xfrm>
            <a:custGeom>
              <a:avLst/>
              <a:gdLst/>
              <a:ahLst/>
              <a:cxnLst/>
              <a:rect l="l" t="t" r="r" b="b"/>
              <a:pathLst>
                <a:path w="12776" h="19560" extrusionOk="0">
                  <a:moveTo>
                    <a:pt x="1313" y="0"/>
                  </a:moveTo>
                  <a:cubicBezTo>
                    <a:pt x="588" y="0"/>
                    <a:pt x="0" y="588"/>
                    <a:pt x="0" y="1313"/>
                  </a:cubicBezTo>
                  <a:lnTo>
                    <a:pt x="0" y="18247"/>
                  </a:lnTo>
                  <a:cubicBezTo>
                    <a:pt x="0" y="18971"/>
                    <a:pt x="588" y="19559"/>
                    <a:pt x="1313" y="19559"/>
                  </a:cubicBezTo>
                  <a:lnTo>
                    <a:pt x="11463" y="19559"/>
                  </a:lnTo>
                  <a:cubicBezTo>
                    <a:pt x="12188" y="19559"/>
                    <a:pt x="12776" y="18971"/>
                    <a:pt x="12776" y="18247"/>
                  </a:cubicBezTo>
                  <a:lnTo>
                    <a:pt x="12776" y="1313"/>
                  </a:lnTo>
                  <a:cubicBezTo>
                    <a:pt x="12776" y="588"/>
                    <a:pt x="12188" y="0"/>
                    <a:pt x="114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51"/>
            <p:cNvSpPr/>
            <p:nvPr/>
          </p:nvSpPr>
          <p:spPr>
            <a:xfrm>
              <a:off x="2673625" y="2435400"/>
              <a:ext cx="54700" cy="489000"/>
            </a:xfrm>
            <a:custGeom>
              <a:avLst/>
              <a:gdLst/>
              <a:ahLst/>
              <a:cxnLst/>
              <a:rect l="l" t="t" r="r" b="b"/>
              <a:pathLst>
                <a:path w="2188" h="19560" extrusionOk="0">
                  <a:moveTo>
                    <a:pt x="1320" y="0"/>
                  </a:moveTo>
                  <a:cubicBezTo>
                    <a:pt x="592" y="0"/>
                    <a:pt x="0" y="592"/>
                    <a:pt x="0" y="1324"/>
                  </a:cubicBezTo>
                  <a:lnTo>
                    <a:pt x="0" y="18240"/>
                  </a:lnTo>
                  <a:cubicBezTo>
                    <a:pt x="0" y="18968"/>
                    <a:pt x="592" y="19559"/>
                    <a:pt x="1320" y="19559"/>
                  </a:cubicBezTo>
                  <a:lnTo>
                    <a:pt x="2188" y="19559"/>
                  </a:lnTo>
                  <a:cubicBezTo>
                    <a:pt x="1460" y="19556"/>
                    <a:pt x="872" y="18964"/>
                    <a:pt x="875" y="18236"/>
                  </a:cubicBezTo>
                  <a:lnTo>
                    <a:pt x="875" y="1324"/>
                  </a:lnTo>
                  <a:cubicBezTo>
                    <a:pt x="872" y="595"/>
                    <a:pt x="1460" y="4"/>
                    <a:pt x="21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51"/>
            <p:cNvSpPr/>
            <p:nvPr/>
          </p:nvSpPr>
          <p:spPr>
            <a:xfrm>
              <a:off x="2717375" y="2480300"/>
              <a:ext cx="231900" cy="400350"/>
            </a:xfrm>
            <a:custGeom>
              <a:avLst/>
              <a:gdLst/>
              <a:ahLst/>
              <a:cxnLst/>
              <a:rect l="l" t="t" r="r" b="b"/>
              <a:pathLst>
                <a:path w="9276" h="16014" extrusionOk="0">
                  <a:moveTo>
                    <a:pt x="0" y="0"/>
                  </a:moveTo>
                  <a:lnTo>
                    <a:pt x="0" y="16013"/>
                  </a:lnTo>
                  <a:lnTo>
                    <a:pt x="9276" y="16013"/>
                  </a:lnTo>
                  <a:lnTo>
                    <a:pt x="927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51"/>
            <p:cNvSpPr/>
            <p:nvPr/>
          </p:nvSpPr>
          <p:spPr>
            <a:xfrm>
              <a:off x="2717375" y="2480300"/>
              <a:ext cx="32825" cy="400350"/>
            </a:xfrm>
            <a:custGeom>
              <a:avLst/>
              <a:gdLst/>
              <a:ahLst/>
              <a:cxnLst/>
              <a:rect l="l" t="t" r="r" b="b"/>
              <a:pathLst>
                <a:path w="1313" h="16014" extrusionOk="0">
                  <a:moveTo>
                    <a:pt x="0" y="0"/>
                  </a:moveTo>
                  <a:lnTo>
                    <a:pt x="0" y="16013"/>
                  </a:lnTo>
                  <a:lnTo>
                    <a:pt x="1313" y="16013"/>
                  </a:lnTo>
                  <a:lnTo>
                    <a:pt x="131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51"/>
            <p:cNvSpPr/>
            <p:nvPr/>
          </p:nvSpPr>
          <p:spPr>
            <a:xfrm>
              <a:off x="2717375" y="2808425"/>
              <a:ext cx="32825" cy="72225"/>
            </a:xfrm>
            <a:custGeom>
              <a:avLst/>
              <a:gdLst/>
              <a:ahLst/>
              <a:cxnLst/>
              <a:rect l="l" t="t" r="r" b="b"/>
              <a:pathLst>
                <a:path w="1313" h="2889" extrusionOk="0">
                  <a:moveTo>
                    <a:pt x="0" y="1"/>
                  </a:moveTo>
                  <a:lnTo>
                    <a:pt x="0" y="2888"/>
                  </a:lnTo>
                  <a:lnTo>
                    <a:pt x="1313" y="2888"/>
                  </a:lnTo>
                  <a:lnTo>
                    <a:pt x="1313" y="1"/>
                  </a:lnTo>
                  <a:close/>
                </a:path>
              </a:pathLst>
            </a:custGeom>
            <a:solidFill>
              <a:srgbClr val="FEC1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51"/>
            <p:cNvSpPr/>
            <p:nvPr/>
          </p:nvSpPr>
          <p:spPr>
            <a:xfrm>
              <a:off x="2717375" y="2808425"/>
              <a:ext cx="231900" cy="72225"/>
            </a:xfrm>
            <a:custGeom>
              <a:avLst/>
              <a:gdLst/>
              <a:ahLst/>
              <a:cxnLst/>
              <a:rect l="l" t="t" r="r" b="b"/>
              <a:pathLst>
                <a:path w="9276" h="2889" extrusionOk="0">
                  <a:moveTo>
                    <a:pt x="0" y="1"/>
                  </a:moveTo>
                  <a:lnTo>
                    <a:pt x="0" y="2888"/>
                  </a:lnTo>
                  <a:lnTo>
                    <a:pt x="9276" y="2888"/>
                  </a:lnTo>
                  <a:lnTo>
                    <a:pt x="927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51"/>
            <p:cNvSpPr/>
            <p:nvPr/>
          </p:nvSpPr>
          <p:spPr>
            <a:xfrm>
              <a:off x="2717375" y="2808425"/>
              <a:ext cx="32825" cy="72225"/>
            </a:xfrm>
            <a:custGeom>
              <a:avLst/>
              <a:gdLst/>
              <a:ahLst/>
              <a:cxnLst/>
              <a:rect l="l" t="t" r="r" b="b"/>
              <a:pathLst>
                <a:path w="1313" h="2889" extrusionOk="0">
                  <a:moveTo>
                    <a:pt x="0" y="1"/>
                  </a:moveTo>
                  <a:lnTo>
                    <a:pt x="0" y="2888"/>
                  </a:lnTo>
                  <a:lnTo>
                    <a:pt x="1313" y="2888"/>
                  </a:lnTo>
                  <a:lnTo>
                    <a:pt x="131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51"/>
            <p:cNvSpPr/>
            <p:nvPr/>
          </p:nvSpPr>
          <p:spPr>
            <a:xfrm>
              <a:off x="2765500" y="2380700"/>
              <a:ext cx="135650" cy="54725"/>
            </a:xfrm>
            <a:custGeom>
              <a:avLst/>
              <a:gdLst/>
              <a:ahLst/>
              <a:cxnLst/>
              <a:rect l="l" t="t" r="r" b="b"/>
              <a:pathLst>
                <a:path w="5426" h="2189" extrusionOk="0">
                  <a:moveTo>
                    <a:pt x="0" y="1"/>
                  </a:moveTo>
                  <a:lnTo>
                    <a:pt x="0" y="2188"/>
                  </a:lnTo>
                  <a:lnTo>
                    <a:pt x="5426" y="2188"/>
                  </a:lnTo>
                  <a:lnTo>
                    <a:pt x="542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51"/>
            <p:cNvSpPr/>
            <p:nvPr/>
          </p:nvSpPr>
          <p:spPr>
            <a:xfrm>
              <a:off x="2765500" y="2380700"/>
              <a:ext cx="54700" cy="54725"/>
            </a:xfrm>
            <a:custGeom>
              <a:avLst/>
              <a:gdLst/>
              <a:ahLst/>
              <a:cxnLst/>
              <a:rect l="l" t="t" r="r" b="b"/>
              <a:pathLst>
                <a:path w="2188" h="2189" extrusionOk="0">
                  <a:moveTo>
                    <a:pt x="0" y="1"/>
                  </a:moveTo>
                  <a:lnTo>
                    <a:pt x="0" y="2188"/>
                  </a:lnTo>
                  <a:lnTo>
                    <a:pt x="2188" y="2188"/>
                  </a:lnTo>
                  <a:lnTo>
                    <a:pt x="218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51"/>
            <p:cNvSpPr/>
            <p:nvPr/>
          </p:nvSpPr>
          <p:spPr>
            <a:xfrm>
              <a:off x="2665925" y="2373100"/>
              <a:ext cx="335850" cy="560050"/>
            </a:xfrm>
            <a:custGeom>
              <a:avLst/>
              <a:gdLst/>
              <a:ahLst/>
              <a:cxnLst/>
              <a:rect l="l" t="t" r="r" b="b"/>
              <a:pathLst>
                <a:path w="13434" h="22402" extrusionOk="0">
                  <a:moveTo>
                    <a:pt x="9101" y="655"/>
                  </a:moveTo>
                  <a:lnTo>
                    <a:pt x="9101" y="2188"/>
                  </a:lnTo>
                  <a:lnTo>
                    <a:pt x="4333" y="2188"/>
                  </a:lnTo>
                  <a:lnTo>
                    <a:pt x="4333" y="655"/>
                  </a:lnTo>
                  <a:close/>
                  <a:moveTo>
                    <a:pt x="4008" y="0"/>
                  </a:moveTo>
                  <a:cubicBezTo>
                    <a:pt x="3822" y="0"/>
                    <a:pt x="3675" y="147"/>
                    <a:pt x="3675" y="329"/>
                  </a:cubicBezTo>
                  <a:lnTo>
                    <a:pt x="3675" y="2188"/>
                  </a:lnTo>
                  <a:lnTo>
                    <a:pt x="1652" y="2188"/>
                  </a:lnTo>
                  <a:cubicBezTo>
                    <a:pt x="739" y="2188"/>
                    <a:pt x="0" y="2926"/>
                    <a:pt x="0" y="3837"/>
                  </a:cubicBezTo>
                  <a:lnTo>
                    <a:pt x="0" y="20749"/>
                  </a:lnTo>
                  <a:cubicBezTo>
                    <a:pt x="0" y="21663"/>
                    <a:pt x="739" y="22401"/>
                    <a:pt x="1652" y="22401"/>
                  </a:cubicBezTo>
                  <a:lnTo>
                    <a:pt x="13087" y="22401"/>
                  </a:lnTo>
                  <a:cubicBezTo>
                    <a:pt x="13280" y="22401"/>
                    <a:pt x="13434" y="22247"/>
                    <a:pt x="13434" y="22055"/>
                  </a:cubicBezTo>
                  <a:lnTo>
                    <a:pt x="13434" y="7575"/>
                  </a:lnTo>
                  <a:cubicBezTo>
                    <a:pt x="13434" y="7557"/>
                    <a:pt x="13427" y="7540"/>
                    <a:pt x="13413" y="7526"/>
                  </a:cubicBezTo>
                  <a:cubicBezTo>
                    <a:pt x="13311" y="7419"/>
                    <a:pt x="13202" y="7376"/>
                    <a:pt x="13103" y="7376"/>
                  </a:cubicBezTo>
                  <a:cubicBezTo>
                    <a:pt x="12922" y="7376"/>
                    <a:pt x="12776" y="7523"/>
                    <a:pt x="12776" y="7704"/>
                  </a:cubicBezTo>
                  <a:lnTo>
                    <a:pt x="12776" y="20756"/>
                  </a:lnTo>
                  <a:cubicBezTo>
                    <a:pt x="12776" y="21302"/>
                    <a:pt x="12335" y="21747"/>
                    <a:pt x="11785" y="21747"/>
                  </a:cubicBezTo>
                  <a:lnTo>
                    <a:pt x="1649" y="21747"/>
                  </a:lnTo>
                  <a:cubicBezTo>
                    <a:pt x="1099" y="21747"/>
                    <a:pt x="658" y="21302"/>
                    <a:pt x="658" y="20756"/>
                  </a:cubicBezTo>
                  <a:lnTo>
                    <a:pt x="658" y="3833"/>
                  </a:lnTo>
                  <a:cubicBezTo>
                    <a:pt x="658" y="3287"/>
                    <a:pt x="1099" y="2842"/>
                    <a:pt x="1649" y="2842"/>
                  </a:cubicBezTo>
                  <a:lnTo>
                    <a:pt x="11785" y="2842"/>
                  </a:lnTo>
                  <a:cubicBezTo>
                    <a:pt x="12335" y="2842"/>
                    <a:pt x="12776" y="3287"/>
                    <a:pt x="12776" y="3833"/>
                  </a:cubicBezTo>
                  <a:lnTo>
                    <a:pt x="12776" y="6231"/>
                  </a:lnTo>
                  <a:cubicBezTo>
                    <a:pt x="12776" y="6409"/>
                    <a:pt x="12923" y="6556"/>
                    <a:pt x="13105" y="6556"/>
                  </a:cubicBezTo>
                  <a:cubicBezTo>
                    <a:pt x="13287" y="6556"/>
                    <a:pt x="13434" y="6409"/>
                    <a:pt x="13434" y="6231"/>
                  </a:cubicBezTo>
                  <a:lnTo>
                    <a:pt x="13434" y="3837"/>
                  </a:lnTo>
                  <a:cubicBezTo>
                    <a:pt x="13434" y="2926"/>
                    <a:pt x="12695" y="2188"/>
                    <a:pt x="11782" y="2188"/>
                  </a:cubicBezTo>
                  <a:lnTo>
                    <a:pt x="9759" y="2188"/>
                  </a:lnTo>
                  <a:lnTo>
                    <a:pt x="9759" y="329"/>
                  </a:lnTo>
                  <a:cubicBezTo>
                    <a:pt x="9759" y="147"/>
                    <a:pt x="9612" y="0"/>
                    <a:pt x="94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51"/>
            <p:cNvSpPr/>
            <p:nvPr/>
          </p:nvSpPr>
          <p:spPr>
            <a:xfrm>
              <a:off x="2759450" y="2531300"/>
              <a:ext cx="148000" cy="209250"/>
            </a:xfrm>
            <a:custGeom>
              <a:avLst/>
              <a:gdLst/>
              <a:ahLst/>
              <a:cxnLst/>
              <a:rect l="l" t="t" r="r" b="b"/>
              <a:pathLst>
                <a:path w="5920" h="8370" extrusionOk="0">
                  <a:moveTo>
                    <a:pt x="2958" y="1"/>
                  </a:moveTo>
                  <a:cubicBezTo>
                    <a:pt x="2958" y="1"/>
                    <a:pt x="2815" y="99"/>
                    <a:pt x="2591" y="291"/>
                  </a:cubicBezTo>
                  <a:cubicBezTo>
                    <a:pt x="1915" y="869"/>
                    <a:pt x="1338" y="1551"/>
                    <a:pt x="883" y="2314"/>
                  </a:cubicBezTo>
                  <a:cubicBezTo>
                    <a:pt x="442" y="3049"/>
                    <a:pt x="155" y="3865"/>
                    <a:pt x="43" y="4715"/>
                  </a:cubicBezTo>
                  <a:cubicBezTo>
                    <a:pt x="15" y="4953"/>
                    <a:pt x="1" y="5191"/>
                    <a:pt x="1" y="5429"/>
                  </a:cubicBezTo>
                  <a:cubicBezTo>
                    <a:pt x="1" y="6924"/>
                    <a:pt x="1110" y="8184"/>
                    <a:pt x="2594" y="8370"/>
                  </a:cubicBezTo>
                  <a:lnTo>
                    <a:pt x="3326" y="8370"/>
                  </a:lnTo>
                  <a:cubicBezTo>
                    <a:pt x="4806" y="8184"/>
                    <a:pt x="5916" y="6924"/>
                    <a:pt x="5920" y="5429"/>
                  </a:cubicBezTo>
                  <a:cubicBezTo>
                    <a:pt x="5920" y="5191"/>
                    <a:pt x="5906" y="4953"/>
                    <a:pt x="5874" y="4715"/>
                  </a:cubicBezTo>
                  <a:cubicBezTo>
                    <a:pt x="5762" y="3865"/>
                    <a:pt x="5475" y="3049"/>
                    <a:pt x="5034" y="2314"/>
                  </a:cubicBezTo>
                  <a:cubicBezTo>
                    <a:pt x="4579" y="1551"/>
                    <a:pt x="4001" y="869"/>
                    <a:pt x="3329" y="291"/>
                  </a:cubicBezTo>
                  <a:cubicBezTo>
                    <a:pt x="3102" y="99"/>
                    <a:pt x="2958" y="1"/>
                    <a:pt x="29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51"/>
            <p:cNvSpPr/>
            <p:nvPr/>
          </p:nvSpPr>
          <p:spPr>
            <a:xfrm>
              <a:off x="2759275" y="2531400"/>
              <a:ext cx="85000" cy="209250"/>
            </a:xfrm>
            <a:custGeom>
              <a:avLst/>
              <a:gdLst/>
              <a:ahLst/>
              <a:cxnLst/>
              <a:rect l="l" t="t" r="r" b="b"/>
              <a:pathLst>
                <a:path w="3400" h="8370" extrusionOk="0">
                  <a:moveTo>
                    <a:pt x="2962" y="0"/>
                  </a:moveTo>
                  <a:cubicBezTo>
                    <a:pt x="2962" y="0"/>
                    <a:pt x="2818" y="98"/>
                    <a:pt x="2591" y="291"/>
                  </a:cubicBezTo>
                  <a:cubicBezTo>
                    <a:pt x="1915" y="868"/>
                    <a:pt x="1341" y="1551"/>
                    <a:pt x="883" y="2314"/>
                  </a:cubicBezTo>
                  <a:cubicBezTo>
                    <a:pt x="442" y="3049"/>
                    <a:pt x="155" y="3864"/>
                    <a:pt x="43" y="4715"/>
                  </a:cubicBezTo>
                  <a:cubicBezTo>
                    <a:pt x="15" y="4953"/>
                    <a:pt x="1" y="5191"/>
                    <a:pt x="1" y="5429"/>
                  </a:cubicBezTo>
                  <a:cubicBezTo>
                    <a:pt x="1" y="6923"/>
                    <a:pt x="1110" y="8184"/>
                    <a:pt x="2594" y="8369"/>
                  </a:cubicBezTo>
                  <a:lnTo>
                    <a:pt x="3329" y="8369"/>
                  </a:lnTo>
                  <a:cubicBezTo>
                    <a:pt x="3350" y="8366"/>
                    <a:pt x="3368" y="8363"/>
                    <a:pt x="3388" y="8360"/>
                  </a:cubicBezTo>
                  <a:lnTo>
                    <a:pt x="3388" y="8360"/>
                  </a:lnTo>
                  <a:cubicBezTo>
                    <a:pt x="3392" y="8361"/>
                    <a:pt x="3396" y="8361"/>
                    <a:pt x="3399" y="8362"/>
                  </a:cubicBezTo>
                  <a:lnTo>
                    <a:pt x="3399" y="8359"/>
                  </a:lnTo>
                  <a:cubicBezTo>
                    <a:pt x="3395" y="8359"/>
                    <a:pt x="3392" y="8360"/>
                    <a:pt x="3388" y="8360"/>
                  </a:cubicBezTo>
                  <a:lnTo>
                    <a:pt x="3388" y="8360"/>
                  </a:lnTo>
                  <a:cubicBezTo>
                    <a:pt x="1941" y="8138"/>
                    <a:pt x="876" y="6892"/>
                    <a:pt x="876" y="5429"/>
                  </a:cubicBezTo>
                  <a:cubicBezTo>
                    <a:pt x="876" y="5191"/>
                    <a:pt x="890" y="4953"/>
                    <a:pt x="918" y="4715"/>
                  </a:cubicBezTo>
                  <a:cubicBezTo>
                    <a:pt x="1030" y="3864"/>
                    <a:pt x="1317" y="3049"/>
                    <a:pt x="1758" y="2314"/>
                  </a:cubicBezTo>
                  <a:cubicBezTo>
                    <a:pt x="2199" y="1579"/>
                    <a:pt x="2752" y="914"/>
                    <a:pt x="3399" y="350"/>
                  </a:cubicBezTo>
                  <a:cubicBezTo>
                    <a:pt x="3375" y="329"/>
                    <a:pt x="3350" y="308"/>
                    <a:pt x="3329" y="291"/>
                  </a:cubicBezTo>
                  <a:cubicBezTo>
                    <a:pt x="3105" y="98"/>
                    <a:pt x="2962" y="0"/>
                    <a:pt x="29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51"/>
            <p:cNvSpPr/>
            <p:nvPr/>
          </p:nvSpPr>
          <p:spPr>
            <a:xfrm>
              <a:off x="2709575" y="2469800"/>
              <a:ext cx="248450" cy="418450"/>
            </a:xfrm>
            <a:custGeom>
              <a:avLst/>
              <a:gdLst/>
              <a:ahLst/>
              <a:cxnLst/>
              <a:rect l="l" t="t" r="r" b="b"/>
              <a:pathLst>
                <a:path w="9938" h="16738" extrusionOk="0">
                  <a:moveTo>
                    <a:pt x="4971" y="2853"/>
                  </a:moveTo>
                  <a:cubicBezTo>
                    <a:pt x="5688" y="3427"/>
                    <a:pt x="6297" y="4127"/>
                    <a:pt x="6766" y="4921"/>
                  </a:cubicBezTo>
                  <a:cubicBezTo>
                    <a:pt x="7292" y="5814"/>
                    <a:pt x="7603" y="6829"/>
                    <a:pt x="7603" y="7868"/>
                  </a:cubicBezTo>
                  <a:cubicBezTo>
                    <a:pt x="7603" y="9195"/>
                    <a:pt x="6616" y="10315"/>
                    <a:pt x="5300" y="10483"/>
                  </a:cubicBezTo>
                  <a:lnTo>
                    <a:pt x="5300" y="9163"/>
                  </a:lnTo>
                  <a:lnTo>
                    <a:pt x="6346" y="8509"/>
                  </a:lnTo>
                  <a:cubicBezTo>
                    <a:pt x="6497" y="8411"/>
                    <a:pt x="6546" y="8208"/>
                    <a:pt x="6448" y="8054"/>
                  </a:cubicBezTo>
                  <a:cubicBezTo>
                    <a:pt x="6385" y="7955"/>
                    <a:pt x="6279" y="7901"/>
                    <a:pt x="6171" y="7901"/>
                  </a:cubicBezTo>
                  <a:cubicBezTo>
                    <a:pt x="6111" y="7901"/>
                    <a:pt x="6050" y="7917"/>
                    <a:pt x="5996" y="7952"/>
                  </a:cubicBezTo>
                  <a:lnTo>
                    <a:pt x="5296" y="8390"/>
                  </a:lnTo>
                  <a:lnTo>
                    <a:pt x="5296" y="6808"/>
                  </a:lnTo>
                  <a:lnTo>
                    <a:pt x="6171" y="6262"/>
                  </a:lnTo>
                  <a:cubicBezTo>
                    <a:pt x="6315" y="6174"/>
                    <a:pt x="6374" y="5992"/>
                    <a:pt x="6308" y="5838"/>
                  </a:cubicBezTo>
                  <a:cubicBezTo>
                    <a:pt x="6251" y="5718"/>
                    <a:pt x="6132" y="5648"/>
                    <a:pt x="6009" y="5648"/>
                  </a:cubicBezTo>
                  <a:cubicBezTo>
                    <a:pt x="5950" y="5648"/>
                    <a:pt x="5890" y="5664"/>
                    <a:pt x="5835" y="5698"/>
                  </a:cubicBezTo>
                  <a:lnTo>
                    <a:pt x="5300" y="6034"/>
                  </a:lnTo>
                  <a:lnTo>
                    <a:pt x="5300" y="4533"/>
                  </a:lnTo>
                  <a:cubicBezTo>
                    <a:pt x="5300" y="4365"/>
                    <a:pt x="5177" y="4218"/>
                    <a:pt x="5013" y="4193"/>
                  </a:cubicBezTo>
                  <a:cubicBezTo>
                    <a:pt x="4999" y="4191"/>
                    <a:pt x="4985" y="4191"/>
                    <a:pt x="4972" y="4191"/>
                  </a:cubicBezTo>
                  <a:cubicBezTo>
                    <a:pt x="4793" y="4191"/>
                    <a:pt x="4642" y="4337"/>
                    <a:pt x="4642" y="4519"/>
                  </a:cubicBezTo>
                  <a:lnTo>
                    <a:pt x="4642" y="6031"/>
                  </a:lnTo>
                  <a:lnTo>
                    <a:pt x="4117" y="5702"/>
                  </a:lnTo>
                  <a:cubicBezTo>
                    <a:pt x="4061" y="5666"/>
                    <a:pt x="3998" y="5648"/>
                    <a:pt x="3935" y="5648"/>
                  </a:cubicBezTo>
                  <a:cubicBezTo>
                    <a:pt x="3840" y="5648"/>
                    <a:pt x="3745" y="5689"/>
                    <a:pt x="3679" y="5765"/>
                  </a:cubicBezTo>
                  <a:cubicBezTo>
                    <a:pt x="3553" y="5919"/>
                    <a:pt x="3592" y="6146"/>
                    <a:pt x="3760" y="6251"/>
                  </a:cubicBezTo>
                  <a:lnTo>
                    <a:pt x="4642" y="6808"/>
                  </a:lnTo>
                  <a:lnTo>
                    <a:pt x="4642" y="8390"/>
                  </a:lnTo>
                  <a:lnTo>
                    <a:pt x="3945" y="7952"/>
                  </a:lnTo>
                  <a:cubicBezTo>
                    <a:pt x="3890" y="7917"/>
                    <a:pt x="3829" y="7901"/>
                    <a:pt x="3769" y="7901"/>
                  </a:cubicBezTo>
                  <a:cubicBezTo>
                    <a:pt x="3660" y="7901"/>
                    <a:pt x="3553" y="7955"/>
                    <a:pt x="3490" y="8054"/>
                  </a:cubicBezTo>
                  <a:cubicBezTo>
                    <a:pt x="3396" y="8208"/>
                    <a:pt x="3441" y="8411"/>
                    <a:pt x="3595" y="8509"/>
                  </a:cubicBezTo>
                  <a:lnTo>
                    <a:pt x="4642" y="9163"/>
                  </a:lnTo>
                  <a:lnTo>
                    <a:pt x="4642" y="10483"/>
                  </a:lnTo>
                  <a:cubicBezTo>
                    <a:pt x="3326" y="10315"/>
                    <a:pt x="2339" y="9195"/>
                    <a:pt x="2339" y="7868"/>
                  </a:cubicBezTo>
                  <a:cubicBezTo>
                    <a:pt x="2339" y="6829"/>
                    <a:pt x="2650" y="5814"/>
                    <a:pt x="3179" y="4921"/>
                  </a:cubicBezTo>
                  <a:cubicBezTo>
                    <a:pt x="3644" y="4127"/>
                    <a:pt x="4253" y="3427"/>
                    <a:pt x="4971" y="2853"/>
                  </a:cubicBezTo>
                  <a:close/>
                  <a:moveTo>
                    <a:pt x="9780" y="1"/>
                  </a:moveTo>
                  <a:cubicBezTo>
                    <a:pt x="9757" y="1"/>
                    <a:pt x="9733" y="6"/>
                    <a:pt x="9710" y="18"/>
                  </a:cubicBezTo>
                  <a:lnTo>
                    <a:pt x="9605" y="70"/>
                  </a:lnTo>
                  <a:lnTo>
                    <a:pt x="337" y="70"/>
                  </a:lnTo>
                  <a:cubicBezTo>
                    <a:pt x="151" y="70"/>
                    <a:pt x="4" y="217"/>
                    <a:pt x="4" y="399"/>
                  </a:cubicBezTo>
                  <a:lnTo>
                    <a:pt x="4" y="5460"/>
                  </a:lnTo>
                  <a:cubicBezTo>
                    <a:pt x="1" y="5628"/>
                    <a:pt x="127" y="5775"/>
                    <a:pt x="295" y="5800"/>
                  </a:cubicBezTo>
                  <a:cubicBezTo>
                    <a:pt x="309" y="5802"/>
                    <a:pt x="322" y="5802"/>
                    <a:pt x="336" y="5802"/>
                  </a:cubicBezTo>
                  <a:cubicBezTo>
                    <a:pt x="514" y="5802"/>
                    <a:pt x="662" y="5656"/>
                    <a:pt x="662" y="5471"/>
                  </a:cubicBezTo>
                  <a:lnTo>
                    <a:pt x="662" y="725"/>
                  </a:lnTo>
                  <a:lnTo>
                    <a:pt x="9238" y="725"/>
                  </a:lnTo>
                  <a:lnTo>
                    <a:pt x="9238" y="13196"/>
                  </a:lnTo>
                  <a:lnTo>
                    <a:pt x="7771" y="13196"/>
                  </a:lnTo>
                  <a:cubicBezTo>
                    <a:pt x="7769" y="13196"/>
                    <a:pt x="7767" y="13196"/>
                    <a:pt x="7764" y="13196"/>
                  </a:cubicBezTo>
                  <a:cubicBezTo>
                    <a:pt x="7585" y="13196"/>
                    <a:pt x="7438" y="13334"/>
                    <a:pt x="7428" y="13514"/>
                  </a:cubicBezTo>
                  <a:cubicBezTo>
                    <a:pt x="7425" y="13700"/>
                    <a:pt x="7572" y="13850"/>
                    <a:pt x="7757" y="13850"/>
                  </a:cubicBezTo>
                  <a:lnTo>
                    <a:pt x="9238" y="13850"/>
                  </a:lnTo>
                  <a:lnTo>
                    <a:pt x="9238" y="16083"/>
                  </a:lnTo>
                  <a:lnTo>
                    <a:pt x="662" y="16083"/>
                  </a:lnTo>
                  <a:lnTo>
                    <a:pt x="662" y="13850"/>
                  </a:lnTo>
                  <a:lnTo>
                    <a:pt x="6329" y="13850"/>
                  </a:lnTo>
                  <a:cubicBezTo>
                    <a:pt x="6331" y="13850"/>
                    <a:pt x="6334" y="13850"/>
                    <a:pt x="6336" y="13850"/>
                  </a:cubicBezTo>
                  <a:cubicBezTo>
                    <a:pt x="6501" y="13850"/>
                    <a:pt x="6644" y="13729"/>
                    <a:pt x="6668" y="13563"/>
                  </a:cubicBezTo>
                  <a:cubicBezTo>
                    <a:pt x="6693" y="13367"/>
                    <a:pt x="6539" y="13196"/>
                    <a:pt x="6339" y="13196"/>
                  </a:cubicBezTo>
                  <a:lnTo>
                    <a:pt x="5300" y="13196"/>
                  </a:lnTo>
                  <a:lnTo>
                    <a:pt x="5300" y="11176"/>
                  </a:lnTo>
                  <a:cubicBezTo>
                    <a:pt x="7225" y="11117"/>
                    <a:pt x="8261" y="9317"/>
                    <a:pt x="8261" y="7928"/>
                  </a:cubicBezTo>
                  <a:cubicBezTo>
                    <a:pt x="8261" y="7679"/>
                    <a:pt x="8244" y="7427"/>
                    <a:pt x="8212" y="7179"/>
                  </a:cubicBezTo>
                  <a:cubicBezTo>
                    <a:pt x="8104" y="6318"/>
                    <a:pt x="7810" y="5471"/>
                    <a:pt x="7330" y="4666"/>
                  </a:cubicBezTo>
                  <a:cubicBezTo>
                    <a:pt x="6857" y="3875"/>
                    <a:pt x="6255" y="3168"/>
                    <a:pt x="5552" y="2573"/>
                  </a:cubicBezTo>
                  <a:cubicBezTo>
                    <a:pt x="5317" y="2373"/>
                    <a:pt x="5163" y="2265"/>
                    <a:pt x="5160" y="2261"/>
                  </a:cubicBezTo>
                  <a:cubicBezTo>
                    <a:pt x="5104" y="2223"/>
                    <a:pt x="5038" y="2203"/>
                    <a:pt x="4973" y="2203"/>
                  </a:cubicBezTo>
                  <a:cubicBezTo>
                    <a:pt x="4907" y="2203"/>
                    <a:pt x="4841" y="2223"/>
                    <a:pt x="4785" y="2261"/>
                  </a:cubicBezTo>
                  <a:cubicBezTo>
                    <a:pt x="4778" y="2265"/>
                    <a:pt x="4624" y="2373"/>
                    <a:pt x="4393" y="2573"/>
                  </a:cubicBezTo>
                  <a:cubicBezTo>
                    <a:pt x="3690" y="3168"/>
                    <a:pt x="3088" y="3875"/>
                    <a:pt x="2615" y="4666"/>
                  </a:cubicBezTo>
                  <a:cubicBezTo>
                    <a:pt x="2136" y="5471"/>
                    <a:pt x="1838" y="6314"/>
                    <a:pt x="1730" y="7179"/>
                  </a:cubicBezTo>
                  <a:cubicBezTo>
                    <a:pt x="1698" y="7427"/>
                    <a:pt x="1684" y="7679"/>
                    <a:pt x="1684" y="7928"/>
                  </a:cubicBezTo>
                  <a:cubicBezTo>
                    <a:pt x="1684" y="9286"/>
                    <a:pt x="2654" y="11096"/>
                    <a:pt x="4645" y="11173"/>
                  </a:cubicBezTo>
                  <a:lnTo>
                    <a:pt x="4645" y="13196"/>
                  </a:lnTo>
                  <a:lnTo>
                    <a:pt x="662" y="13196"/>
                  </a:lnTo>
                  <a:lnTo>
                    <a:pt x="662" y="6934"/>
                  </a:lnTo>
                  <a:cubicBezTo>
                    <a:pt x="666" y="6762"/>
                    <a:pt x="543" y="6619"/>
                    <a:pt x="375" y="6594"/>
                  </a:cubicBezTo>
                  <a:cubicBezTo>
                    <a:pt x="361" y="6593"/>
                    <a:pt x="348" y="6592"/>
                    <a:pt x="334" y="6592"/>
                  </a:cubicBezTo>
                  <a:cubicBezTo>
                    <a:pt x="156" y="6592"/>
                    <a:pt x="8" y="6738"/>
                    <a:pt x="8" y="6920"/>
                  </a:cubicBezTo>
                  <a:lnTo>
                    <a:pt x="8" y="16510"/>
                  </a:lnTo>
                  <a:cubicBezTo>
                    <a:pt x="8" y="16636"/>
                    <a:pt x="109" y="16738"/>
                    <a:pt x="235" y="16738"/>
                  </a:cubicBezTo>
                  <a:lnTo>
                    <a:pt x="9710" y="16738"/>
                  </a:lnTo>
                  <a:cubicBezTo>
                    <a:pt x="9836" y="16738"/>
                    <a:pt x="9938" y="16636"/>
                    <a:pt x="9938" y="16510"/>
                  </a:cubicBezTo>
                  <a:lnTo>
                    <a:pt x="9938" y="161"/>
                  </a:lnTo>
                  <a:cubicBezTo>
                    <a:pt x="9938" y="68"/>
                    <a:pt x="9863" y="1"/>
                    <a:pt x="97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4" name="Google Shape;1724;p51"/>
          <p:cNvGrpSpPr/>
          <p:nvPr/>
        </p:nvGrpSpPr>
        <p:grpSpPr>
          <a:xfrm>
            <a:off x="7031650" y="1452247"/>
            <a:ext cx="575000" cy="478450"/>
            <a:chOff x="7031650" y="1472650"/>
            <a:chExt cx="575000" cy="478450"/>
          </a:xfrm>
        </p:grpSpPr>
        <p:sp>
          <p:nvSpPr>
            <p:cNvPr id="1725" name="Google Shape;1725;p51"/>
            <p:cNvSpPr/>
            <p:nvPr/>
          </p:nvSpPr>
          <p:spPr>
            <a:xfrm>
              <a:off x="7140925" y="1566675"/>
              <a:ext cx="350050" cy="376725"/>
            </a:xfrm>
            <a:custGeom>
              <a:avLst/>
              <a:gdLst/>
              <a:ahLst/>
              <a:cxnLst/>
              <a:rect l="l" t="t" r="r" b="b"/>
              <a:pathLst>
                <a:path w="14002" h="15069" extrusionOk="0">
                  <a:moveTo>
                    <a:pt x="7001" y="0"/>
                  </a:moveTo>
                  <a:lnTo>
                    <a:pt x="1" y="6287"/>
                  </a:lnTo>
                  <a:lnTo>
                    <a:pt x="1" y="15068"/>
                  </a:lnTo>
                  <a:lnTo>
                    <a:pt x="14002" y="15068"/>
                  </a:lnTo>
                  <a:lnTo>
                    <a:pt x="14002" y="6287"/>
                  </a:lnTo>
                  <a:lnTo>
                    <a:pt x="700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51"/>
            <p:cNvSpPr/>
            <p:nvPr/>
          </p:nvSpPr>
          <p:spPr>
            <a:xfrm>
              <a:off x="7140925" y="1566675"/>
              <a:ext cx="202425" cy="376725"/>
            </a:xfrm>
            <a:custGeom>
              <a:avLst/>
              <a:gdLst/>
              <a:ahLst/>
              <a:cxnLst/>
              <a:rect l="l" t="t" r="r" b="b"/>
              <a:pathLst>
                <a:path w="8097" h="15069" extrusionOk="0">
                  <a:moveTo>
                    <a:pt x="7001" y="0"/>
                  </a:moveTo>
                  <a:lnTo>
                    <a:pt x="1" y="6287"/>
                  </a:lnTo>
                  <a:lnTo>
                    <a:pt x="1" y="15068"/>
                  </a:lnTo>
                  <a:lnTo>
                    <a:pt x="2189" y="15068"/>
                  </a:lnTo>
                  <a:lnTo>
                    <a:pt x="2189" y="6287"/>
                  </a:lnTo>
                  <a:lnTo>
                    <a:pt x="8097" y="980"/>
                  </a:lnTo>
                  <a:lnTo>
                    <a:pt x="70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51"/>
            <p:cNvSpPr/>
            <p:nvPr/>
          </p:nvSpPr>
          <p:spPr>
            <a:xfrm>
              <a:off x="7039525" y="1480900"/>
              <a:ext cx="551300" cy="284575"/>
            </a:xfrm>
            <a:custGeom>
              <a:avLst/>
              <a:gdLst/>
              <a:ahLst/>
              <a:cxnLst/>
              <a:rect l="l" t="t" r="r" b="b"/>
              <a:pathLst>
                <a:path w="22052" h="11383" extrusionOk="0">
                  <a:moveTo>
                    <a:pt x="11057" y="0"/>
                  </a:moveTo>
                  <a:cubicBezTo>
                    <a:pt x="10709" y="0"/>
                    <a:pt x="10361" y="125"/>
                    <a:pt x="10084" y="376"/>
                  </a:cubicBezTo>
                  <a:lnTo>
                    <a:pt x="669" y="8829"/>
                  </a:lnTo>
                  <a:cubicBezTo>
                    <a:pt x="56" y="9364"/>
                    <a:pt x="0" y="10295"/>
                    <a:pt x="543" y="10897"/>
                  </a:cubicBezTo>
                  <a:cubicBezTo>
                    <a:pt x="831" y="11219"/>
                    <a:pt x="1229" y="11382"/>
                    <a:pt x="1629" y="11382"/>
                  </a:cubicBezTo>
                  <a:cubicBezTo>
                    <a:pt x="1983" y="11382"/>
                    <a:pt x="2338" y="11255"/>
                    <a:pt x="2618" y="10995"/>
                  </a:cubicBezTo>
                  <a:lnTo>
                    <a:pt x="11057" y="3417"/>
                  </a:lnTo>
                  <a:lnTo>
                    <a:pt x="19500" y="10995"/>
                  </a:lnTo>
                  <a:cubicBezTo>
                    <a:pt x="19769" y="11237"/>
                    <a:pt x="20116" y="11370"/>
                    <a:pt x="20473" y="11370"/>
                  </a:cubicBezTo>
                  <a:cubicBezTo>
                    <a:pt x="21078" y="11370"/>
                    <a:pt x="21617" y="10995"/>
                    <a:pt x="21834" y="10432"/>
                  </a:cubicBezTo>
                  <a:cubicBezTo>
                    <a:pt x="22051" y="9868"/>
                    <a:pt x="21897" y="9231"/>
                    <a:pt x="21446" y="8829"/>
                  </a:cubicBezTo>
                  <a:lnTo>
                    <a:pt x="12030" y="376"/>
                  </a:lnTo>
                  <a:cubicBezTo>
                    <a:pt x="11754" y="125"/>
                    <a:pt x="11406" y="0"/>
                    <a:pt x="110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51"/>
            <p:cNvSpPr/>
            <p:nvPr/>
          </p:nvSpPr>
          <p:spPr>
            <a:xfrm>
              <a:off x="7039525" y="1475650"/>
              <a:ext cx="303300" cy="284250"/>
            </a:xfrm>
            <a:custGeom>
              <a:avLst/>
              <a:gdLst/>
              <a:ahLst/>
              <a:cxnLst/>
              <a:rect l="l" t="t" r="r" b="b"/>
              <a:pathLst>
                <a:path w="12132" h="11370" extrusionOk="0">
                  <a:moveTo>
                    <a:pt x="11036" y="0"/>
                  </a:moveTo>
                  <a:cubicBezTo>
                    <a:pt x="10688" y="0"/>
                    <a:pt x="10340" y="125"/>
                    <a:pt x="10063" y="376"/>
                  </a:cubicBezTo>
                  <a:lnTo>
                    <a:pt x="648" y="8829"/>
                  </a:lnTo>
                  <a:cubicBezTo>
                    <a:pt x="49" y="9364"/>
                    <a:pt x="0" y="10288"/>
                    <a:pt x="539" y="10887"/>
                  </a:cubicBezTo>
                  <a:cubicBezTo>
                    <a:pt x="826" y="11207"/>
                    <a:pt x="1222" y="11369"/>
                    <a:pt x="1621" y="11369"/>
                  </a:cubicBezTo>
                  <a:cubicBezTo>
                    <a:pt x="1968" y="11369"/>
                    <a:pt x="2317" y="11246"/>
                    <a:pt x="2597" y="10995"/>
                  </a:cubicBezTo>
                  <a:lnTo>
                    <a:pt x="2723" y="10883"/>
                  </a:lnTo>
                  <a:cubicBezTo>
                    <a:pt x="2188" y="10285"/>
                    <a:pt x="2237" y="9364"/>
                    <a:pt x="2835" y="8825"/>
                  </a:cubicBezTo>
                  <a:lnTo>
                    <a:pt x="12132" y="481"/>
                  </a:lnTo>
                  <a:lnTo>
                    <a:pt x="12009" y="376"/>
                  </a:lnTo>
                  <a:cubicBezTo>
                    <a:pt x="11733" y="125"/>
                    <a:pt x="11385" y="0"/>
                    <a:pt x="110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51"/>
            <p:cNvSpPr/>
            <p:nvPr/>
          </p:nvSpPr>
          <p:spPr>
            <a:xfrm>
              <a:off x="7261250" y="1756375"/>
              <a:ext cx="114925" cy="114825"/>
            </a:xfrm>
            <a:custGeom>
              <a:avLst/>
              <a:gdLst/>
              <a:ahLst/>
              <a:cxnLst/>
              <a:rect l="l" t="t" r="r" b="b"/>
              <a:pathLst>
                <a:path w="4597" h="4593" extrusionOk="0">
                  <a:moveTo>
                    <a:pt x="1" y="1"/>
                  </a:moveTo>
                  <a:lnTo>
                    <a:pt x="1" y="3280"/>
                  </a:lnTo>
                  <a:cubicBezTo>
                    <a:pt x="1" y="4005"/>
                    <a:pt x="589" y="4593"/>
                    <a:pt x="1313" y="4593"/>
                  </a:cubicBezTo>
                  <a:lnTo>
                    <a:pt x="3284" y="4593"/>
                  </a:lnTo>
                  <a:cubicBezTo>
                    <a:pt x="4008" y="4593"/>
                    <a:pt x="4596" y="4005"/>
                    <a:pt x="4596" y="3280"/>
                  </a:cubicBezTo>
                  <a:lnTo>
                    <a:pt x="459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51"/>
            <p:cNvSpPr/>
            <p:nvPr/>
          </p:nvSpPr>
          <p:spPr>
            <a:xfrm>
              <a:off x="7261250" y="1756375"/>
              <a:ext cx="65650" cy="114825"/>
            </a:xfrm>
            <a:custGeom>
              <a:avLst/>
              <a:gdLst/>
              <a:ahLst/>
              <a:cxnLst/>
              <a:rect l="l" t="t" r="r" b="b"/>
              <a:pathLst>
                <a:path w="2626" h="4593" extrusionOk="0">
                  <a:moveTo>
                    <a:pt x="1" y="1"/>
                  </a:moveTo>
                  <a:lnTo>
                    <a:pt x="1" y="3280"/>
                  </a:lnTo>
                  <a:cubicBezTo>
                    <a:pt x="1" y="4005"/>
                    <a:pt x="589" y="4593"/>
                    <a:pt x="1313" y="4593"/>
                  </a:cubicBezTo>
                  <a:lnTo>
                    <a:pt x="2626" y="4593"/>
                  </a:lnTo>
                  <a:cubicBezTo>
                    <a:pt x="1901" y="4593"/>
                    <a:pt x="1313" y="4005"/>
                    <a:pt x="1313" y="3280"/>
                  </a:cubicBezTo>
                  <a:lnTo>
                    <a:pt x="131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51"/>
            <p:cNvSpPr/>
            <p:nvPr/>
          </p:nvSpPr>
          <p:spPr>
            <a:xfrm>
              <a:off x="7031650" y="1472650"/>
              <a:ext cx="575000" cy="478450"/>
            </a:xfrm>
            <a:custGeom>
              <a:avLst/>
              <a:gdLst/>
              <a:ahLst/>
              <a:cxnLst/>
              <a:rect l="l" t="t" r="r" b="b"/>
              <a:pathLst>
                <a:path w="23000" h="19138" extrusionOk="0">
                  <a:moveTo>
                    <a:pt x="11395" y="0"/>
                  </a:moveTo>
                  <a:cubicBezTo>
                    <a:pt x="10968" y="0"/>
                    <a:pt x="10541" y="153"/>
                    <a:pt x="10203" y="457"/>
                  </a:cubicBezTo>
                  <a:lnTo>
                    <a:pt x="791" y="8914"/>
                  </a:lnTo>
                  <a:cubicBezTo>
                    <a:pt x="63" y="9575"/>
                    <a:pt x="0" y="10699"/>
                    <a:pt x="655" y="11437"/>
                  </a:cubicBezTo>
                  <a:cubicBezTo>
                    <a:pt x="1002" y="11826"/>
                    <a:pt x="1493" y="12024"/>
                    <a:pt x="1986" y="12024"/>
                  </a:cubicBezTo>
                  <a:cubicBezTo>
                    <a:pt x="2412" y="12024"/>
                    <a:pt x="2839" y="11876"/>
                    <a:pt x="3175" y="11574"/>
                  </a:cubicBezTo>
                  <a:lnTo>
                    <a:pt x="4067" y="10772"/>
                  </a:lnTo>
                  <a:lnTo>
                    <a:pt x="4067" y="14230"/>
                  </a:lnTo>
                  <a:cubicBezTo>
                    <a:pt x="4064" y="14398"/>
                    <a:pt x="4186" y="14542"/>
                    <a:pt x="4354" y="14570"/>
                  </a:cubicBezTo>
                  <a:cubicBezTo>
                    <a:pt x="4367" y="14571"/>
                    <a:pt x="4379" y="14572"/>
                    <a:pt x="4391" y="14572"/>
                  </a:cubicBezTo>
                  <a:cubicBezTo>
                    <a:pt x="4571" y="14572"/>
                    <a:pt x="4722" y="14428"/>
                    <a:pt x="4722" y="14241"/>
                  </a:cubicBezTo>
                  <a:lnTo>
                    <a:pt x="4722" y="10198"/>
                  </a:lnTo>
                  <a:lnTo>
                    <a:pt x="11393" y="4206"/>
                  </a:lnTo>
                  <a:lnTo>
                    <a:pt x="18068" y="10198"/>
                  </a:lnTo>
                  <a:lnTo>
                    <a:pt x="18068" y="18479"/>
                  </a:lnTo>
                  <a:lnTo>
                    <a:pt x="11810" y="18479"/>
                  </a:lnTo>
                  <a:lnTo>
                    <a:pt x="11810" y="16250"/>
                  </a:lnTo>
                  <a:lnTo>
                    <a:pt x="13784" y="16250"/>
                  </a:lnTo>
                  <a:cubicBezTo>
                    <a:pt x="13976" y="16250"/>
                    <a:pt x="14130" y="16096"/>
                    <a:pt x="14130" y="15907"/>
                  </a:cubicBezTo>
                  <a:lnTo>
                    <a:pt x="14130" y="13667"/>
                  </a:lnTo>
                  <a:cubicBezTo>
                    <a:pt x="14130" y="13646"/>
                    <a:pt x="14123" y="13628"/>
                    <a:pt x="14109" y="13618"/>
                  </a:cubicBezTo>
                  <a:cubicBezTo>
                    <a:pt x="14009" y="13511"/>
                    <a:pt x="13901" y="13468"/>
                    <a:pt x="13802" y="13468"/>
                  </a:cubicBezTo>
                  <a:cubicBezTo>
                    <a:pt x="13620" y="13468"/>
                    <a:pt x="13472" y="13615"/>
                    <a:pt x="13472" y="13796"/>
                  </a:cubicBezTo>
                  <a:lnTo>
                    <a:pt x="13472" y="14608"/>
                  </a:lnTo>
                  <a:cubicBezTo>
                    <a:pt x="13472" y="15151"/>
                    <a:pt x="13031" y="15592"/>
                    <a:pt x="12489" y="15592"/>
                  </a:cubicBezTo>
                  <a:lnTo>
                    <a:pt x="10522" y="15592"/>
                  </a:lnTo>
                  <a:cubicBezTo>
                    <a:pt x="9976" y="15592"/>
                    <a:pt x="9535" y="15151"/>
                    <a:pt x="9535" y="14608"/>
                  </a:cubicBezTo>
                  <a:lnTo>
                    <a:pt x="9535" y="11654"/>
                  </a:lnTo>
                  <a:lnTo>
                    <a:pt x="13472" y="11654"/>
                  </a:lnTo>
                  <a:lnTo>
                    <a:pt x="13472" y="12351"/>
                  </a:lnTo>
                  <a:cubicBezTo>
                    <a:pt x="13469" y="12519"/>
                    <a:pt x="13595" y="12662"/>
                    <a:pt x="13759" y="12687"/>
                  </a:cubicBezTo>
                  <a:cubicBezTo>
                    <a:pt x="13775" y="12689"/>
                    <a:pt x="13790" y="12690"/>
                    <a:pt x="13806" y="12690"/>
                  </a:cubicBezTo>
                  <a:cubicBezTo>
                    <a:pt x="13982" y="12690"/>
                    <a:pt x="14130" y="12545"/>
                    <a:pt x="14130" y="12361"/>
                  </a:cubicBezTo>
                  <a:lnTo>
                    <a:pt x="14130" y="11329"/>
                  </a:lnTo>
                  <a:cubicBezTo>
                    <a:pt x="14130" y="11147"/>
                    <a:pt x="13983" y="11000"/>
                    <a:pt x="13801" y="11000"/>
                  </a:cubicBezTo>
                  <a:lnTo>
                    <a:pt x="12772" y="11000"/>
                  </a:lnTo>
                  <a:lnTo>
                    <a:pt x="12772" y="8553"/>
                  </a:lnTo>
                  <a:cubicBezTo>
                    <a:pt x="12776" y="8385"/>
                    <a:pt x="12653" y="8238"/>
                    <a:pt x="12485" y="8213"/>
                  </a:cubicBezTo>
                  <a:cubicBezTo>
                    <a:pt x="12471" y="8212"/>
                    <a:pt x="12458" y="8211"/>
                    <a:pt x="12444" y="8211"/>
                  </a:cubicBezTo>
                  <a:cubicBezTo>
                    <a:pt x="12266" y="8211"/>
                    <a:pt x="12118" y="8357"/>
                    <a:pt x="12118" y="8539"/>
                  </a:cubicBezTo>
                  <a:lnTo>
                    <a:pt x="12118" y="11000"/>
                  </a:lnTo>
                  <a:lnTo>
                    <a:pt x="10672" y="11000"/>
                  </a:lnTo>
                  <a:lnTo>
                    <a:pt x="10672" y="8553"/>
                  </a:lnTo>
                  <a:cubicBezTo>
                    <a:pt x="10676" y="8385"/>
                    <a:pt x="10553" y="8238"/>
                    <a:pt x="10385" y="8213"/>
                  </a:cubicBezTo>
                  <a:cubicBezTo>
                    <a:pt x="10371" y="8212"/>
                    <a:pt x="10358" y="8211"/>
                    <a:pt x="10344" y="8211"/>
                  </a:cubicBezTo>
                  <a:cubicBezTo>
                    <a:pt x="10166" y="8211"/>
                    <a:pt x="10018" y="8357"/>
                    <a:pt x="10018" y="8539"/>
                  </a:cubicBezTo>
                  <a:lnTo>
                    <a:pt x="10018" y="11000"/>
                  </a:lnTo>
                  <a:lnTo>
                    <a:pt x="9209" y="11000"/>
                  </a:lnTo>
                  <a:cubicBezTo>
                    <a:pt x="9027" y="11000"/>
                    <a:pt x="8880" y="11147"/>
                    <a:pt x="8880" y="11329"/>
                  </a:cubicBezTo>
                  <a:lnTo>
                    <a:pt x="8880" y="14608"/>
                  </a:lnTo>
                  <a:cubicBezTo>
                    <a:pt x="8880" y="15515"/>
                    <a:pt x="9615" y="16250"/>
                    <a:pt x="10522" y="16250"/>
                  </a:cubicBezTo>
                  <a:lnTo>
                    <a:pt x="11155" y="16250"/>
                  </a:lnTo>
                  <a:lnTo>
                    <a:pt x="11155" y="18479"/>
                  </a:lnTo>
                  <a:lnTo>
                    <a:pt x="4680" y="18479"/>
                  </a:lnTo>
                  <a:lnTo>
                    <a:pt x="4680" y="15644"/>
                  </a:lnTo>
                  <a:cubicBezTo>
                    <a:pt x="4683" y="15497"/>
                    <a:pt x="4582" y="15368"/>
                    <a:pt x="4438" y="15329"/>
                  </a:cubicBezTo>
                  <a:cubicBezTo>
                    <a:pt x="4417" y="15325"/>
                    <a:pt x="4396" y="15322"/>
                    <a:pt x="4375" y="15322"/>
                  </a:cubicBezTo>
                  <a:cubicBezTo>
                    <a:pt x="4206" y="15322"/>
                    <a:pt x="4067" y="15467"/>
                    <a:pt x="4067" y="15651"/>
                  </a:cubicBezTo>
                  <a:lnTo>
                    <a:pt x="4067" y="18808"/>
                  </a:lnTo>
                  <a:cubicBezTo>
                    <a:pt x="4067" y="18990"/>
                    <a:pt x="4214" y="19137"/>
                    <a:pt x="4396" y="19137"/>
                  </a:cubicBezTo>
                  <a:lnTo>
                    <a:pt x="18397" y="19137"/>
                  </a:lnTo>
                  <a:cubicBezTo>
                    <a:pt x="18576" y="19137"/>
                    <a:pt x="18723" y="18990"/>
                    <a:pt x="18723" y="18808"/>
                  </a:cubicBezTo>
                  <a:lnTo>
                    <a:pt x="18723" y="10769"/>
                  </a:lnTo>
                  <a:lnTo>
                    <a:pt x="19615" y="11570"/>
                  </a:lnTo>
                  <a:cubicBezTo>
                    <a:pt x="19945" y="11866"/>
                    <a:pt x="20368" y="12011"/>
                    <a:pt x="20793" y="12011"/>
                  </a:cubicBezTo>
                  <a:cubicBezTo>
                    <a:pt x="21286" y="12011"/>
                    <a:pt x="21782" y="11816"/>
                    <a:pt x="22135" y="11434"/>
                  </a:cubicBezTo>
                  <a:cubicBezTo>
                    <a:pt x="23000" y="10503"/>
                    <a:pt x="22475" y="9306"/>
                    <a:pt x="21999" y="8914"/>
                  </a:cubicBezTo>
                  <a:lnTo>
                    <a:pt x="18037" y="5354"/>
                  </a:lnTo>
                  <a:cubicBezTo>
                    <a:pt x="17971" y="5290"/>
                    <a:pt x="17888" y="5258"/>
                    <a:pt x="17805" y="5258"/>
                  </a:cubicBezTo>
                  <a:cubicBezTo>
                    <a:pt x="17715" y="5258"/>
                    <a:pt x="17626" y="5295"/>
                    <a:pt x="17561" y="5368"/>
                  </a:cubicBezTo>
                  <a:cubicBezTo>
                    <a:pt x="17438" y="5508"/>
                    <a:pt x="17452" y="5721"/>
                    <a:pt x="17599" y="5840"/>
                  </a:cubicBezTo>
                  <a:lnTo>
                    <a:pt x="21561" y="9404"/>
                  </a:lnTo>
                  <a:cubicBezTo>
                    <a:pt x="22030" y="9911"/>
                    <a:pt x="22062" y="10440"/>
                    <a:pt x="21649" y="10996"/>
                  </a:cubicBezTo>
                  <a:cubicBezTo>
                    <a:pt x="21426" y="11245"/>
                    <a:pt x="21118" y="11372"/>
                    <a:pt x="20809" y="11372"/>
                  </a:cubicBezTo>
                  <a:cubicBezTo>
                    <a:pt x="20541" y="11372"/>
                    <a:pt x="20272" y="11277"/>
                    <a:pt x="20056" y="11084"/>
                  </a:cubicBezTo>
                  <a:lnTo>
                    <a:pt x="11617" y="3495"/>
                  </a:lnTo>
                  <a:cubicBezTo>
                    <a:pt x="11554" y="3441"/>
                    <a:pt x="11476" y="3414"/>
                    <a:pt x="11397" y="3414"/>
                  </a:cubicBezTo>
                  <a:cubicBezTo>
                    <a:pt x="11319" y="3414"/>
                    <a:pt x="11241" y="3441"/>
                    <a:pt x="11180" y="3495"/>
                  </a:cubicBezTo>
                  <a:lnTo>
                    <a:pt x="2737" y="11084"/>
                  </a:lnTo>
                  <a:cubicBezTo>
                    <a:pt x="2477" y="11275"/>
                    <a:pt x="2224" y="11371"/>
                    <a:pt x="1975" y="11371"/>
                  </a:cubicBezTo>
                  <a:cubicBezTo>
                    <a:pt x="1691" y="11371"/>
                    <a:pt x="1414" y="11246"/>
                    <a:pt x="1141" y="10996"/>
                  </a:cubicBezTo>
                  <a:cubicBezTo>
                    <a:pt x="732" y="10440"/>
                    <a:pt x="760" y="9908"/>
                    <a:pt x="1229" y="9400"/>
                  </a:cubicBezTo>
                  <a:lnTo>
                    <a:pt x="10641" y="947"/>
                  </a:lnTo>
                  <a:cubicBezTo>
                    <a:pt x="10856" y="753"/>
                    <a:pt x="11126" y="656"/>
                    <a:pt x="11396" y="656"/>
                  </a:cubicBezTo>
                  <a:cubicBezTo>
                    <a:pt x="11666" y="656"/>
                    <a:pt x="11936" y="753"/>
                    <a:pt x="12149" y="947"/>
                  </a:cubicBezTo>
                  <a:lnTo>
                    <a:pt x="16101" y="4493"/>
                  </a:lnTo>
                  <a:cubicBezTo>
                    <a:pt x="16165" y="4557"/>
                    <a:pt x="16248" y="4588"/>
                    <a:pt x="16331" y="4588"/>
                  </a:cubicBezTo>
                  <a:cubicBezTo>
                    <a:pt x="16421" y="4588"/>
                    <a:pt x="16510" y="4551"/>
                    <a:pt x="16574" y="4479"/>
                  </a:cubicBezTo>
                  <a:cubicBezTo>
                    <a:pt x="16700" y="4339"/>
                    <a:pt x="16682" y="4125"/>
                    <a:pt x="16539" y="4006"/>
                  </a:cubicBezTo>
                  <a:lnTo>
                    <a:pt x="12587" y="457"/>
                  </a:lnTo>
                  <a:cubicBezTo>
                    <a:pt x="12249" y="153"/>
                    <a:pt x="11822" y="0"/>
                    <a:pt x="113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2" name="Google Shape;1732;p51"/>
          <p:cNvGrpSpPr/>
          <p:nvPr/>
        </p:nvGrpSpPr>
        <p:grpSpPr>
          <a:xfrm>
            <a:off x="1701154" y="3229556"/>
            <a:ext cx="384057" cy="475482"/>
            <a:chOff x="2548925" y="3301700"/>
            <a:chExt cx="451725" cy="560050"/>
          </a:xfrm>
        </p:grpSpPr>
        <p:sp>
          <p:nvSpPr>
            <p:cNvPr id="1733" name="Google Shape;1733;p51"/>
            <p:cNvSpPr/>
            <p:nvPr/>
          </p:nvSpPr>
          <p:spPr>
            <a:xfrm>
              <a:off x="2807050" y="3396900"/>
              <a:ext cx="97350" cy="97325"/>
            </a:xfrm>
            <a:custGeom>
              <a:avLst/>
              <a:gdLst/>
              <a:ahLst/>
              <a:cxnLst/>
              <a:rect l="l" t="t" r="r" b="b"/>
              <a:pathLst>
                <a:path w="3894" h="3893" extrusionOk="0">
                  <a:moveTo>
                    <a:pt x="1" y="0"/>
                  </a:moveTo>
                  <a:lnTo>
                    <a:pt x="1" y="3892"/>
                  </a:lnTo>
                  <a:lnTo>
                    <a:pt x="3893" y="3892"/>
                  </a:lnTo>
                  <a:lnTo>
                    <a:pt x="3893" y="3028"/>
                  </a:lnTo>
                  <a:lnTo>
                    <a:pt x="865" y="0"/>
                  </a:lnTo>
                  <a:close/>
                </a:path>
              </a:pathLst>
            </a:custGeom>
            <a:solidFill>
              <a:srgbClr val="D8EC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51"/>
            <p:cNvSpPr/>
            <p:nvPr/>
          </p:nvSpPr>
          <p:spPr>
            <a:xfrm>
              <a:off x="2557675" y="3396900"/>
              <a:ext cx="347850" cy="457225"/>
            </a:xfrm>
            <a:custGeom>
              <a:avLst/>
              <a:gdLst/>
              <a:ahLst/>
              <a:cxnLst/>
              <a:rect l="l" t="t" r="r" b="b"/>
              <a:pathLst>
                <a:path w="13914" h="18289" extrusionOk="0">
                  <a:moveTo>
                    <a:pt x="0" y="0"/>
                  </a:moveTo>
                  <a:lnTo>
                    <a:pt x="0" y="18289"/>
                  </a:lnTo>
                  <a:lnTo>
                    <a:pt x="13914" y="18289"/>
                  </a:lnTo>
                  <a:lnTo>
                    <a:pt x="13914" y="3045"/>
                  </a:lnTo>
                  <a:lnTo>
                    <a:pt x="1086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51"/>
            <p:cNvSpPr/>
            <p:nvPr/>
          </p:nvSpPr>
          <p:spPr>
            <a:xfrm>
              <a:off x="2807050" y="3396900"/>
              <a:ext cx="97350" cy="97325"/>
            </a:xfrm>
            <a:custGeom>
              <a:avLst/>
              <a:gdLst/>
              <a:ahLst/>
              <a:cxnLst/>
              <a:rect l="l" t="t" r="r" b="b"/>
              <a:pathLst>
                <a:path w="3894" h="3893" extrusionOk="0">
                  <a:moveTo>
                    <a:pt x="1" y="0"/>
                  </a:moveTo>
                  <a:lnTo>
                    <a:pt x="1" y="3892"/>
                  </a:lnTo>
                  <a:lnTo>
                    <a:pt x="3893" y="3892"/>
                  </a:lnTo>
                  <a:lnTo>
                    <a:pt x="3893" y="3028"/>
                  </a:lnTo>
                  <a:lnTo>
                    <a:pt x="8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51"/>
            <p:cNvSpPr/>
            <p:nvPr/>
          </p:nvSpPr>
          <p:spPr>
            <a:xfrm>
              <a:off x="2557675" y="3396900"/>
              <a:ext cx="32825" cy="457225"/>
            </a:xfrm>
            <a:custGeom>
              <a:avLst/>
              <a:gdLst/>
              <a:ahLst/>
              <a:cxnLst/>
              <a:rect l="l" t="t" r="r" b="b"/>
              <a:pathLst>
                <a:path w="1313" h="18289" extrusionOk="0">
                  <a:moveTo>
                    <a:pt x="0" y="0"/>
                  </a:moveTo>
                  <a:lnTo>
                    <a:pt x="0" y="18289"/>
                  </a:lnTo>
                  <a:lnTo>
                    <a:pt x="1313" y="18289"/>
                  </a:lnTo>
                  <a:lnTo>
                    <a:pt x="1313" y="0"/>
                  </a:lnTo>
                  <a:close/>
                </a:path>
              </a:pathLst>
            </a:custGeom>
            <a:solidFill>
              <a:srgbClr val="BCCA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51"/>
            <p:cNvSpPr/>
            <p:nvPr/>
          </p:nvSpPr>
          <p:spPr>
            <a:xfrm>
              <a:off x="2724975" y="3672800"/>
              <a:ext cx="116925" cy="88050"/>
            </a:xfrm>
            <a:custGeom>
              <a:avLst/>
              <a:gdLst/>
              <a:ahLst/>
              <a:cxnLst/>
              <a:rect l="l" t="t" r="r" b="b"/>
              <a:pathLst>
                <a:path w="4677" h="3522" extrusionOk="0">
                  <a:moveTo>
                    <a:pt x="1709" y="0"/>
                  </a:moveTo>
                  <a:lnTo>
                    <a:pt x="1" y="1761"/>
                  </a:lnTo>
                  <a:lnTo>
                    <a:pt x="1709" y="3521"/>
                  </a:lnTo>
                  <a:lnTo>
                    <a:pt x="1709" y="2657"/>
                  </a:lnTo>
                  <a:lnTo>
                    <a:pt x="4677" y="2657"/>
                  </a:lnTo>
                  <a:lnTo>
                    <a:pt x="3641" y="865"/>
                  </a:lnTo>
                  <a:lnTo>
                    <a:pt x="1709" y="865"/>
                  </a:lnTo>
                  <a:lnTo>
                    <a:pt x="170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51"/>
            <p:cNvSpPr/>
            <p:nvPr/>
          </p:nvSpPr>
          <p:spPr>
            <a:xfrm>
              <a:off x="2792100" y="3630450"/>
              <a:ext cx="75625" cy="108600"/>
            </a:xfrm>
            <a:custGeom>
              <a:avLst/>
              <a:gdLst/>
              <a:ahLst/>
              <a:cxnLst/>
              <a:rect l="l" t="t" r="r" b="b"/>
              <a:pathLst>
                <a:path w="3025" h="4344" extrusionOk="0">
                  <a:moveTo>
                    <a:pt x="1523" y="0"/>
                  </a:moveTo>
                  <a:lnTo>
                    <a:pt x="0" y="931"/>
                  </a:lnTo>
                  <a:lnTo>
                    <a:pt x="1971" y="4344"/>
                  </a:lnTo>
                  <a:lnTo>
                    <a:pt x="3024" y="2604"/>
                  </a:lnTo>
                  <a:lnTo>
                    <a:pt x="152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51"/>
            <p:cNvSpPr/>
            <p:nvPr/>
          </p:nvSpPr>
          <p:spPr>
            <a:xfrm>
              <a:off x="2593900" y="3603675"/>
              <a:ext cx="100475" cy="135550"/>
            </a:xfrm>
            <a:custGeom>
              <a:avLst/>
              <a:gdLst/>
              <a:ahLst/>
              <a:cxnLst/>
              <a:rect l="l" t="t" r="r" b="b"/>
              <a:pathLst>
                <a:path w="4019" h="5422" extrusionOk="0">
                  <a:moveTo>
                    <a:pt x="3126" y="0"/>
                  </a:moveTo>
                  <a:lnTo>
                    <a:pt x="749" y="599"/>
                  </a:lnTo>
                  <a:lnTo>
                    <a:pt x="1502" y="1033"/>
                  </a:lnTo>
                  <a:lnTo>
                    <a:pt x="0" y="3630"/>
                  </a:lnTo>
                  <a:lnTo>
                    <a:pt x="1037" y="5422"/>
                  </a:lnTo>
                  <a:lnTo>
                    <a:pt x="4019" y="5422"/>
                  </a:lnTo>
                  <a:lnTo>
                    <a:pt x="4019" y="3630"/>
                  </a:lnTo>
                  <a:lnTo>
                    <a:pt x="2073" y="3630"/>
                  </a:lnTo>
                  <a:lnTo>
                    <a:pt x="3053" y="1932"/>
                  </a:lnTo>
                  <a:lnTo>
                    <a:pt x="3798" y="2359"/>
                  </a:lnTo>
                  <a:lnTo>
                    <a:pt x="312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51"/>
            <p:cNvSpPr/>
            <p:nvPr/>
          </p:nvSpPr>
          <p:spPr>
            <a:xfrm>
              <a:off x="2593900" y="3694400"/>
              <a:ext cx="100475" cy="44825"/>
            </a:xfrm>
            <a:custGeom>
              <a:avLst/>
              <a:gdLst/>
              <a:ahLst/>
              <a:cxnLst/>
              <a:rect l="l" t="t" r="r" b="b"/>
              <a:pathLst>
                <a:path w="4019" h="1793" extrusionOk="0">
                  <a:moveTo>
                    <a:pt x="0" y="1"/>
                  </a:moveTo>
                  <a:lnTo>
                    <a:pt x="1037" y="1793"/>
                  </a:lnTo>
                  <a:lnTo>
                    <a:pt x="4019" y="1793"/>
                  </a:lnTo>
                  <a:lnTo>
                    <a:pt x="401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51"/>
            <p:cNvSpPr/>
            <p:nvPr/>
          </p:nvSpPr>
          <p:spPr>
            <a:xfrm>
              <a:off x="2669500" y="3502950"/>
              <a:ext cx="142475" cy="112300"/>
            </a:xfrm>
            <a:custGeom>
              <a:avLst/>
              <a:gdLst/>
              <a:ahLst/>
              <a:cxnLst/>
              <a:rect l="l" t="t" r="r" b="b"/>
              <a:pathLst>
                <a:path w="5699" h="4492" extrusionOk="0">
                  <a:moveTo>
                    <a:pt x="1422" y="0"/>
                  </a:moveTo>
                  <a:lnTo>
                    <a:pt x="1" y="2461"/>
                  </a:lnTo>
                  <a:lnTo>
                    <a:pt x="1544" y="3354"/>
                  </a:lnTo>
                  <a:lnTo>
                    <a:pt x="2451" y="1782"/>
                  </a:lnTo>
                  <a:lnTo>
                    <a:pt x="3420" y="3466"/>
                  </a:lnTo>
                  <a:lnTo>
                    <a:pt x="2671" y="3896"/>
                  </a:lnTo>
                  <a:lnTo>
                    <a:pt x="5034" y="4491"/>
                  </a:lnTo>
                  <a:lnTo>
                    <a:pt x="5699" y="2146"/>
                  </a:lnTo>
                  <a:lnTo>
                    <a:pt x="5699" y="2146"/>
                  </a:lnTo>
                  <a:lnTo>
                    <a:pt x="4960" y="2573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51"/>
            <p:cNvSpPr/>
            <p:nvPr/>
          </p:nvSpPr>
          <p:spPr>
            <a:xfrm>
              <a:off x="2669500" y="3502950"/>
              <a:ext cx="86925" cy="83850"/>
            </a:xfrm>
            <a:custGeom>
              <a:avLst/>
              <a:gdLst/>
              <a:ahLst/>
              <a:cxnLst/>
              <a:rect l="l" t="t" r="r" b="b"/>
              <a:pathLst>
                <a:path w="3477" h="3354" extrusionOk="0">
                  <a:moveTo>
                    <a:pt x="1422" y="0"/>
                  </a:moveTo>
                  <a:lnTo>
                    <a:pt x="1" y="2461"/>
                  </a:lnTo>
                  <a:lnTo>
                    <a:pt x="1544" y="3354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51"/>
            <p:cNvSpPr/>
            <p:nvPr/>
          </p:nvSpPr>
          <p:spPr>
            <a:xfrm>
              <a:off x="2644050" y="3309400"/>
              <a:ext cx="347850" cy="457225"/>
            </a:xfrm>
            <a:custGeom>
              <a:avLst/>
              <a:gdLst/>
              <a:ahLst/>
              <a:cxnLst/>
              <a:rect l="l" t="t" r="r" b="b"/>
              <a:pathLst>
                <a:path w="13914" h="18289" extrusionOk="0">
                  <a:moveTo>
                    <a:pt x="0" y="0"/>
                  </a:moveTo>
                  <a:lnTo>
                    <a:pt x="0" y="1792"/>
                  </a:lnTo>
                  <a:lnTo>
                    <a:pt x="12163" y="1792"/>
                  </a:lnTo>
                  <a:lnTo>
                    <a:pt x="12163" y="18288"/>
                  </a:lnTo>
                  <a:lnTo>
                    <a:pt x="13913" y="18288"/>
                  </a:lnTo>
                  <a:lnTo>
                    <a:pt x="139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51"/>
            <p:cNvSpPr/>
            <p:nvPr/>
          </p:nvSpPr>
          <p:spPr>
            <a:xfrm>
              <a:off x="2600275" y="3354200"/>
              <a:ext cx="347875" cy="457225"/>
            </a:xfrm>
            <a:custGeom>
              <a:avLst/>
              <a:gdLst/>
              <a:ahLst/>
              <a:cxnLst/>
              <a:rect l="l" t="t" r="r" b="b"/>
              <a:pathLst>
                <a:path w="13915" h="18289" extrusionOk="0">
                  <a:moveTo>
                    <a:pt x="1" y="0"/>
                  </a:moveTo>
                  <a:lnTo>
                    <a:pt x="1" y="1708"/>
                  </a:lnTo>
                  <a:lnTo>
                    <a:pt x="9122" y="1708"/>
                  </a:lnTo>
                  <a:lnTo>
                    <a:pt x="12164" y="4753"/>
                  </a:lnTo>
                  <a:lnTo>
                    <a:pt x="12164" y="18289"/>
                  </a:lnTo>
                  <a:lnTo>
                    <a:pt x="13914" y="18289"/>
                  </a:lnTo>
                  <a:lnTo>
                    <a:pt x="139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51"/>
            <p:cNvSpPr/>
            <p:nvPr/>
          </p:nvSpPr>
          <p:spPr>
            <a:xfrm>
              <a:off x="2828925" y="3397425"/>
              <a:ext cx="76075" cy="76050"/>
            </a:xfrm>
            <a:custGeom>
              <a:avLst/>
              <a:gdLst/>
              <a:ahLst/>
              <a:cxnLst/>
              <a:rect l="l" t="t" r="r" b="b"/>
              <a:pathLst>
                <a:path w="3043" h="3042" extrusionOk="0">
                  <a:moveTo>
                    <a:pt x="1" y="0"/>
                  </a:moveTo>
                  <a:lnTo>
                    <a:pt x="1" y="3042"/>
                  </a:lnTo>
                  <a:lnTo>
                    <a:pt x="3043" y="30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CCA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51"/>
            <p:cNvSpPr/>
            <p:nvPr/>
          </p:nvSpPr>
          <p:spPr>
            <a:xfrm>
              <a:off x="2715350" y="3621425"/>
              <a:ext cx="161025" cy="147025"/>
            </a:xfrm>
            <a:custGeom>
              <a:avLst/>
              <a:gdLst/>
              <a:ahLst/>
              <a:cxnLst/>
              <a:rect l="l" t="t" r="r" b="b"/>
              <a:pathLst>
                <a:path w="6441" h="5881" extrusionOk="0">
                  <a:moveTo>
                    <a:pt x="4481" y="816"/>
                  </a:moveTo>
                  <a:lnTo>
                    <a:pt x="5716" y="2962"/>
                  </a:lnTo>
                  <a:lnTo>
                    <a:pt x="5048" y="4057"/>
                  </a:lnTo>
                  <a:lnTo>
                    <a:pt x="3518" y="1404"/>
                  </a:lnTo>
                  <a:lnTo>
                    <a:pt x="4481" y="816"/>
                  </a:lnTo>
                  <a:close/>
                  <a:moveTo>
                    <a:pt x="1744" y="2846"/>
                  </a:moveTo>
                  <a:lnTo>
                    <a:pt x="1744" y="2899"/>
                  </a:lnTo>
                  <a:cubicBezTo>
                    <a:pt x="1744" y="3081"/>
                    <a:pt x="1891" y="3228"/>
                    <a:pt x="2073" y="3228"/>
                  </a:cubicBezTo>
                  <a:lnTo>
                    <a:pt x="3826" y="3228"/>
                  </a:lnTo>
                  <a:lnTo>
                    <a:pt x="4484" y="4365"/>
                  </a:lnTo>
                  <a:lnTo>
                    <a:pt x="2073" y="4365"/>
                  </a:lnTo>
                  <a:cubicBezTo>
                    <a:pt x="1891" y="4365"/>
                    <a:pt x="1744" y="4512"/>
                    <a:pt x="1744" y="4691"/>
                  </a:cubicBezTo>
                  <a:lnTo>
                    <a:pt x="1744" y="4743"/>
                  </a:lnTo>
                  <a:lnTo>
                    <a:pt x="823" y="3795"/>
                  </a:lnTo>
                  <a:lnTo>
                    <a:pt x="1744" y="2846"/>
                  </a:lnTo>
                  <a:close/>
                  <a:moveTo>
                    <a:pt x="4593" y="1"/>
                  </a:moveTo>
                  <a:cubicBezTo>
                    <a:pt x="4537" y="1"/>
                    <a:pt x="4477" y="16"/>
                    <a:pt x="4414" y="46"/>
                  </a:cubicBezTo>
                  <a:lnTo>
                    <a:pt x="2881" y="981"/>
                  </a:lnTo>
                  <a:cubicBezTo>
                    <a:pt x="2731" y="1075"/>
                    <a:pt x="2678" y="1271"/>
                    <a:pt x="2769" y="1425"/>
                  </a:cubicBezTo>
                  <a:lnTo>
                    <a:pt x="3427" y="2570"/>
                  </a:lnTo>
                  <a:lnTo>
                    <a:pt x="2398" y="2570"/>
                  </a:lnTo>
                  <a:lnTo>
                    <a:pt x="2398" y="2045"/>
                  </a:lnTo>
                  <a:cubicBezTo>
                    <a:pt x="2402" y="1947"/>
                    <a:pt x="2360" y="1852"/>
                    <a:pt x="2286" y="1786"/>
                  </a:cubicBezTo>
                  <a:cubicBezTo>
                    <a:pt x="2224" y="1733"/>
                    <a:pt x="2146" y="1707"/>
                    <a:pt x="2069" y="1707"/>
                  </a:cubicBezTo>
                  <a:cubicBezTo>
                    <a:pt x="1983" y="1707"/>
                    <a:pt x="1896" y="1740"/>
                    <a:pt x="1831" y="1807"/>
                  </a:cubicBezTo>
                  <a:lnTo>
                    <a:pt x="127" y="3564"/>
                  </a:lnTo>
                  <a:cubicBezTo>
                    <a:pt x="1" y="3693"/>
                    <a:pt x="1" y="3896"/>
                    <a:pt x="127" y="4022"/>
                  </a:cubicBezTo>
                  <a:lnTo>
                    <a:pt x="1831" y="5779"/>
                  </a:lnTo>
                  <a:cubicBezTo>
                    <a:pt x="1906" y="5847"/>
                    <a:pt x="1986" y="5881"/>
                    <a:pt x="2068" y="5881"/>
                  </a:cubicBezTo>
                  <a:cubicBezTo>
                    <a:pt x="2109" y="5881"/>
                    <a:pt x="2150" y="5873"/>
                    <a:pt x="2192" y="5856"/>
                  </a:cubicBezTo>
                  <a:cubicBezTo>
                    <a:pt x="2318" y="5807"/>
                    <a:pt x="2398" y="5685"/>
                    <a:pt x="2398" y="5548"/>
                  </a:cubicBezTo>
                  <a:lnTo>
                    <a:pt x="2398" y="5020"/>
                  </a:lnTo>
                  <a:lnTo>
                    <a:pt x="5030" y="5020"/>
                  </a:lnTo>
                  <a:cubicBezTo>
                    <a:pt x="5146" y="5020"/>
                    <a:pt x="5254" y="4960"/>
                    <a:pt x="5317" y="4862"/>
                  </a:cubicBezTo>
                  <a:lnTo>
                    <a:pt x="6374" y="3116"/>
                  </a:lnTo>
                  <a:cubicBezTo>
                    <a:pt x="6437" y="3014"/>
                    <a:pt x="6441" y="2885"/>
                    <a:pt x="6381" y="2780"/>
                  </a:cubicBezTo>
                  <a:lnTo>
                    <a:pt x="4869" y="165"/>
                  </a:lnTo>
                  <a:cubicBezTo>
                    <a:pt x="4792" y="55"/>
                    <a:pt x="4699" y="1"/>
                    <a:pt x="45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51"/>
            <p:cNvSpPr/>
            <p:nvPr/>
          </p:nvSpPr>
          <p:spPr>
            <a:xfrm>
              <a:off x="2584975" y="3595075"/>
              <a:ext cx="117100" cy="151850"/>
            </a:xfrm>
            <a:custGeom>
              <a:avLst/>
              <a:gdLst/>
              <a:ahLst/>
              <a:cxnLst/>
              <a:rect l="l" t="t" r="r" b="b"/>
              <a:pathLst>
                <a:path w="4684" h="6074" extrusionOk="0">
                  <a:moveTo>
                    <a:pt x="3249" y="785"/>
                  </a:moveTo>
                  <a:lnTo>
                    <a:pt x="3606" y="2045"/>
                  </a:lnTo>
                  <a:cubicBezTo>
                    <a:pt x="3540" y="2013"/>
                    <a:pt x="3466" y="1993"/>
                    <a:pt x="3393" y="1993"/>
                  </a:cubicBezTo>
                  <a:cubicBezTo>
                    <a:pt x="3286" y="1993"/>
                    <a:pt x="3183" y="2035"/>
                    <a:pt x="3119" y="2143"/>
                  </a:cubicBezTo>
                  <a:lnTo>
                    <a:pt x="2241" y="3666"/>
                  </a:lnTo>
                  <a:lnTo>
                    <a:pt x="942" y="3666"/>
                  </a:lnTo>
                  <a:lnTo>
                    <a:pt x="2146" y="1580"/>
                  </a:lnTo>
                  <a:cubicBezTo>
                    <a:pt x="2370" y="1230"/>
                    <a:pt x="1978" y="1107"/>
                    <a:pt x="1978" y="1107"/>
                  </a:cubicBezTo>
                  <a:lnTo>
                    <a:pt x="3249" y="785"/>
                  </a:lnTo>
                  <a:close/>
                  <a:moveTo>
                    <a:pt x="4026" y="4278"/>
                  </a:moveTo>
                  <a:lnTo>
                    <a:pt x="4026" y="5416"/>
                  </a:lnTo>
                  <a:lnTo>
                    <a:pt x="1555" y="5416"/>
                  </a:lnTo>
                  <a:lnTo>
                    <a:pt x="900" y="4278"/>
                  </a:lnTo>
                  <a:close/>
                  <a:moveTo>
                    <a:pt x="3462" y="1"/>
                  </a:moveTo>
                  <a:cubicBezTo>
                    <a:pt x="3435" y="1"/>
                    <a:pt x="3406" y="4"/>
                    <a:pt x="3378" y="12"/>
                  </a:cubicBezTo>
                  <a:lnTo>
                    <a:pt x="1008" y="610"/>
                  </a:lnTo>
                  <a:cubicBezTo>
                    <a:pt x="679" y="687"/>
                    <a:pt x="641" y="1016"/>
                    <a:pt x="924" y="1212"/>
                  </a:cubicBezTo>
                  <a:lnTo>
                    <a:pt x="1390" y="1482"/>
                  </a:lnTo>
                  <a:lnTo>
                    <a:pt x="60" y="3788"/>
                  </a:lnTo>
                  <a:cubicBezTo>
                    <a:pt x="0" y="3890"/>
                    <a:pt x="0" y="4016"/>
                    <a:pt x="60" y="4117"/>
                  </a:cubicBezTo>
                  <a:lnTo>
                    <a:pt x="1092" y="5909"/>
                  </a:lnTo>
                  <a:cubicBezTo>
                    <a:pt x="1152" y="6011"/>
                    <a:pt x="1260" y="6074"/>
                    <a:pt x="1380" y="6074"/>
                  </a:cubicBezTo>
                  <a:lnTo>
                    <a:pt x="4358" y="6074"/>
                  </a:lnTo>
                  <a:cubicBezTo>
                    <a:pt x="4537" y="6074"/>
                    <a:pt x="4684" y="5927"/>
                    <a:pt x="4684" y="5745"/>
                  </a:cubicBezTo>
                  <a:lnTo>
                    <a:pt x="4684" y="3953"/>
                  </a:lnTo>
                  <a:cubicBezTo>
                    <a:pt x="4684" y="3771"/>
                    <a:pt x="4537" y="3620"/>
                    <a:pt x="4355" y="3620"/>
                  </a:cubicBezTo>
                  <a:lnTo>
                    <a:pt x="4355" y="3624"/>
                  </a:lnTo>
                  <a:lnTo>
                    <a:pt x="2983" y="3624"/>
                  </a:lnTo>
                  <a:lnTo>
                    <a:pt x="3511" y="2707"/>
                  </a:lnTo>
                  <a:lnTo>
                    <a:pt x="3966" y="2969"/>
                  </a:lnTo>
                  <a:cubicBezTo>
                    <a:pt x="4039" y="3008"/>
                    <a:pt x="4110" y="3026"/>
                    <a:pt x="4175" y="3026"/>
                  </a:cubicBezTo>
                  <a:cubicBezTo>
                    <a:pt x="4372" y="3026"/>
                    <a:pt x="4509" y="2858"/>
                    <a:pt x="4446" y="2595"/>
                  </a:cubicBezTo>
                  <a:lnTo>
                    <a:pt x="3777" y="239"/>
                  </a:lnTo>
                  <a:cubicBezTo>
                    <a:pt x="3736" y="95"/>
                    <a:pt x="3606" y="1"/>
                    <a:pt x="34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51"/>
            <p:cNvSpPr/>
            <p:nvPr/>
          </p:nvSpPr>
          <p:spPr>
            <a:xfrm>
              <a:off x="2660050" y="3494200"/>
              <a:ext cx="159950" cy="128725"/>
            </a:xfrm>
            <a:custGeom>
              <a:avLst/>
              <a:gdLst/>
              <a:ahLst/>
              <a:cxnLst/>
              <a:rect l="l" t="t" r="r" b="b"/>
              <a:pathLst>
                <a:path w="6398" h="5149" extrusionOk="0">
                  <a:moveTo>
                    <a:pt x="3287" y="655"/>
                  </a:moveTo>
                  <a:lnTo>
                    <a:pt x="1800" y="3235"/>
                  </a:lnTo>
                  <a:lnTo>
                    <a:pt x="827" y="2668"/>
                  </a:lnTo>
                  <a:lnTo>
                    <a:pt x="1985" y="655"/>
                  </a:lnTo>
                  <a:close/>
                  <a:moveTo>
                    <a:pt x="3858" y="998"/>
                  </a:moveTo>
                  <a:lnTo>
                    <a:pt x="5058" y="3077"/>
                  </a:lnTo>
                  <a:cubicBezTo>
                    <a:pt x="5134" y="3199"/>
                    <a:pt x="5236" y="3233"/>
                    <a:pt x="5326" y="3233"/>
                  </a:cubicBezTo>
                  <a:cubicBezTo>
                    <a:pt x="5443" y="3233"/>
                    <a:pt x="5541" y="3175"/>
                    <a:pt x="5541" y="3175"/>
                  </a:cubicBezTo>
                  <a:lnTo>
                    <a:pt x="5541" y="3175"/>
                  </a:lnTo>
                  <a:lnTo>
                    <a:pt x="5184" y="4435"/>
                  </a:lnTo>
                  <a:lnTo>
                    <a:pt x="3914" y="4117"/>
                  </a:lnTo>
                  <a:cubicBezTo>
                    <a:pt x="4071" y="4019"/>
                    <a:pt x="4190" y="3826"/>
                    <a:pt x="4082" y="3641"/>
                  </a:cubicBezTo>
                  <a:lnTo>
                    <a:pt x="3207" y="2125"/>
                  </a:lnTo>
                  <a:lnTo>
                    <a:pt x="3858" y="998"/>
                  </a:lnTo>
                  <a:close/>
                  <a:moveTo>
                    <a:pt x="1796" y="0"/>
                  </a:moveTo>
                  <a:cubicBezTo>
                    <a:pt x="1677" y="0"/>
                    <a:pt x="1569" y="63"/>
                    <a:pt x="1509" y="165"/>
                  </a:cubicBezTo>
                  <a:lnTo>
                    <a:pt x="92" y="2626"/>
                  </a:lnTo>
                  <a:cubicBezTo>
                    <a:pt x="1" y="2783"/>
                    <a:pt x="53" y="2983"/>
                    <a:pt x="211" y="3074"/>
                  </a:cubicBezTo>
                  <a:lnTo>
                    <a:pt x="1754" y="3966"/>
                  </a:lnTo>
                  <a:cubicBezTo>
                    <a:pt x="1815" y="3994"/>
                    <a:pt x="1873" y="4008"/>
                    <a:pt x="1927" y="4008"/>
                  </a:cubicBezTo>
                  <a:cubicBezTo>
                    <a:pt x="2033" y="4008"/>
                    <a:pt x="2126" y="3954"/>
                    <a:pt x="2202" y="3847"/>
                  </a:cubicBezTo>
                  <a:lnTo>
                    <a:pt x="2825" y="2769"/>
                  </a:lnTo>
                  <a:lnTo>
                    <a:pt x="3347" y="3672"/>
                  </a:lnTo>
                  <a:lnTo>
                    <a:pt x="2885" y="3942"/>
                  </a:lnTo>
                  <a:cubicBezTo>
                    <a:pt x="2643" y="4180"/>
                    <a:pt x="2671" y="4379"/>
                    <a:pt x="2969" y="4544"/>
                  </a:cubicBezTo>
                  <a:lnTo>
                    <a:pt x="5331" y="5139"/>
                  </a:lnTo>
                  <a:cubicBezTo>
                    <a:pt x="5359" y="5145"/>
                    <a:pt x="5385" y="5148"/>
                    <a:pt x="5411" y="5148"/>
                  </a:cubicBezTo>
                  <a:cubicBezTo>
                    <a:pt x="5538" y="5148"/>
                    <a:pt x="5642" y="5068"/>
                    <a:pt x="5727" y="4908"/>
                  </a:cubicBezTo>
                  <a:lnTo>
                    <a:pt x="6392" y="2566"/>
                  </a:lnTo>
                  <a:cubicBezTo>
                    <a:pt x="6397" y="2298"/>
                    <a:pt x="6298" y="2163"/>
                    <a:pt x="6094" y="2163"/>
                  </a:cubicBezTo>
                  <a:cubicBezTo>
                    <a:pt x="6040" y="2163"/>
                    <a:pt x="5978" y="2172"/>
                    <a:pt x="5909" y="2192"/>
                  </a:cubicBezTo>
                  <a:lnTo>
                    <a:pt x="5457" y="2454"/>
                  </a:lnTo>
                  <a:lnTo>
                    <a:pt x="4134" y="165"/>
                  </a:lnTo>
                  <a:cubicBezTo>
                    <a:pt x="4075" y="63"/>
                    <a:pt x="3970" y="4"/>
                    <a:pt x="38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51"/>
            <p:cNvSpPr/>
            <p:nvPr/>
          </p:nvSpPr>
          <p:spPr>
            <a:xfrm>
              <a:off x="2548925" y="3301700"/>
              <a:ext cx="451725" cy="560050"/>
            </a:xfrm>
            <a:custGeom>
              <a:avLst/>
              <a:gdLst/>
              <a:ahLst/>
              <a:cxnLst/>
              <a:rect l="l" t="t" r="r" b="b"/>
              <a:pathLst>
                <a:path w="18069" h="22402" extrusionOk="0">
                  <a:moveTo>
                    <a:pt x="11505" y="4592"/>
                  </a:moveTo>
                  <a:lnTo>
                    <a:pt x="13434" y="6521"/>
                  </a:lnTo>
                  <a:lnTo>
                    <a:pt x="11505" y="6521"/>
                  </a:lnTo>
                  <a:lnTo>
                    <a:pt x="11505" y="4592"/>
                  </a:lnTo>
                  <a:close/>
                  <a:moveTo>
                    <a:pt x="17414" y="658"/>
                  </a:moveTo>
                  <a:lnTo>
                    <a:pt x="17414" y="18288"/>
                  </a:lnTo>
                  <a:lnTo>
                    <a:pt x="16318" y="18288"/>
                  </a:lnTo>
                  <a:lnTo>
                    <a:pt x="16318" y="5513"/>
                  </a:lnTo>
                  <a:cubicBezTo>
                    <a:pt x="16322" y="5359"/>
                    <a:pt x="16217" y="5222"/>
                    <a:pt x="16063" y="5184"/>
                  </a:cubicBezTo>
                  <a:cubicBezTo>
                    <a:pt x="16038" y="5178"/>
                    <a:pt x="16014" y="5176"/>
                    <a:pt x="15991" y="5176"/>
                  </a:cubicBezTo>
                  <a:cubicBezTo>
                    <a:pt x="15816" y="5176"/>
                    <a:pt x="15664" y="5317"/>
                    <a:pt x="15664" y="5502"/>
                  </a:cubicBezTo>
                  <a:lnTo>
                    <a:pt x="15664" y="20039"/>
                  </a:lnTo>
                  <a:lnTo>
                    <a:pt x="14568" y="20039"/>
                  </a:lnTo>
                  <a:lnTo>
                    <a:pt x="14568" y="6794"/>
                  </a:lnTo>
                  <a:cubicBezTo>
                    <a:pt x="14568" y="6710"/>
                    <a:pt x="14533" y="6626"/>
                    <a:pt x="14474" y="6566"/>
                  </a:cubicBezTo>
                  <a:lnTo>
                    <a:pt x="11432" y="3553"/>
                  </a:lnTo>
                  <a:cubicBezTo>
                    <a:pt x="11369" y="3493"/>
                    <a:pt x="11285" y="3458"/>
                    <a:pt x="11201" y="3458"/>
                  </a:cubicBezTo>
                  <a:lnTo>
                    <a:pt x="2405" y="3458"/>
                  </a:lnTo>
                  <a:lnTo>
                    <a:pt x="2405" y="2408"/>
                  </a:lnTo>
                  <a:lnTo>
                    <a:pt x="15664" y="2408"/>
                  </a:lnTo>
                  <a:lnTo>
                    <a:pt x="15664" y="4039"/>
                  </a:lnTo>
                  <a:cubicBezTo>
                    <a:pt x="15660" y="4193"/>
                    <a:pt x="15765" y="4330"/>
                    <a:pt x="15919" y="4368"/>
                  </a:cubicBezTo>
                  <a:cubicBezTo>
                    <a:pt x="15943" y="4374"/>
                    <a:pt x="15967" y="4376"/>
                    <a:pt x="15991" y="4376"/>
                  </a:cubicBezTo>
                  <a:cubicBezTo>
                    <a:pt x="16166" y="4376"/>
                    <a:pt x="16318" y="4235"/>
                    <a:pt x="16318" y="4050"/>
                  </a:cubicBezTo>
                  <a:lnTo>
                    <a:pt x="16318" y="2079"/>
                  </a:lnTo>
                  <a:cubicBezTo>
                    <a:pt x="16318" y="1897"/>
                    <a:pt x="16175" y="1750"/>
                    <a:pt x="15993" y="1750"/>
                  </a:cubicBezTo>
                  <a:lnTo>
                    <a:pt x="4155" y="1750"/>
                  </a:lnTo>
                  <a:lnTo>
                    <a:pt x="4155" y="658"/>
                  </a:lnTo>
                  <a:close/>
                  <a:moveTo>
                    <a:pt x="3826" y="0"/>
                  </a:moveTo>
                  <a:cubicBezTo>
                    <a:pt x="3644" y="0"/>
                    <a:pt x="3501" y="147"/>
                    <a:pt x="3501" y="329"/>
                  </a:cubicBezTo>
                  <a:lnTo>
                    <a:pt x="3501" y="1796"/>
                  </a:lnTo>
                  <a:lnTo>
                    <a:pt x="2076" y="1796"/>
                  </a:lnTo>
                  <a:cubicBezTo>
                    <a:pt x="1894" y="1796"/>
                    <a:pt x="1750" y="1943"/>
                    <a:pt x="1750" y="2121"/>
                  </a:cubicBezTo>
                  <a:lnTo>
                    <a:pt x="1750" y="3500"/>
                  </a:lnTo>
                  <a:lnTo>
                    <a:pt x="333" y="3500"/>
                  </a:lnTo>
                  <a:cubicBezTo>
                    <a:pt x="333" y="3500"/>
                    <a:pt x="7" y="3630"/>
                    <a:pt x="0" y="3812"/>
                  </a:cubicBezTo>
                  <a:lnTo>
                    <a:pt x="0" y="7329"/>
                  </a:lnTo>
                  <a:cubicBezTo>
                    <a:pt x="4" y="7511"/>
                    <a:pt x="151" y="7655"/>
                    <a:pt x="333" y="7658"/>
                  </a:cubicBezTo>
                  <a:cubicBezTo>
                    <a:pt x="511" y="7658"/>
                    <a:pt x="658" y="7511"/>
                    <a:pt x="655" y="7329"/>
                  </a:cubicBezTo>
                  <a:lnTo>
                    <a:pt x="655" y="4113"/>
                  </a:lnTo>
                  <a:lnTo>
                    <a:pt x="10851" y="4113"/>
                  </a:lnTo>
                  <a:lnTo>
                    <a:pt x="10851" y="6850"/>
                  </a:lnTo>
                  <a:cubicBezTo>
                    <a:pt x="10851" y="7032"/>
                    <a:pt x="10994" y="7175"/>
                    <a:pt x="11176" y="7175"/>
                  </a:cubicBezTo>
                  <a:lnTo>
                    <a:pt x="13914" y="7175"/>
                  </a:lnTo>
                  <a:lnTo>
                    <a:pt x="13914" y="21747"/>
                  </a:lnTo>
                  <a:lnTo>
                    <a:pt x="11474" y="21747"/>
                  </a:lnTo>
                  <a:cubicBezTo>
                    <a:pt x="11471" y="21747"/>
                    <a:pt x="11469" y="21747"/>
                    <a:pt x="11467" y="21747"/>
                  </a:cubicBezTo>
                  <a:cubicBezTo>
                    <a:pt x="11312" y="21747"/>
                    <a:pt x="11179" y="21854"/>
                    <a:pt x="11141" y="22002"/>
                  </a:cubicBezTo>
                  <a:cubicBezTo>
                    <a:pt x="11096" y="22205"/>
                    <a:pt x="11253" y="22401"/>
                    <a:pt x="11463" y="22401"/>
                  </a:cubicBezTo>
                  <a:lnTo>
                    <a:pt x="14243" y="22401"/>
                  </a:lnTo>
                  <a:cubicBezTo>
                    <a:pt x="14421" y="22401"/>
                    <a:pt x="14568" y="22258"/>
                    <a:pt x="14568" y="22076"/>
                  </a:cubicBezTo>
                  <a:lnTo>
                    <a:pt x="14568" y="20697"/>
                  </a:lnTo>
                  <a:lnTo>
                    <a:pt x="15993" y="20697"/>
                  </a:lnTo>
                  <a:cubicBezTo>
                    <a:pt x="16171" y="20697"/>
                    <a:pt x="16318" y="20550"/>
                    <a:pt x="16318" y="20371"/>
                  </a:cubicBezTo>
                  <a:lnTo>
                    <a:pt x="16318" y="18901"/>
                  </a:lnTo>
                  <a:lnTo>
                    <a:pt x="17743" y="18901"/>
                  </a:lnTo>
                  <a:cubicBezTo>
                    <a:pt x="17921" y="18901"/>
                    <a:pt x="18068" y="18757"/>
                    <a:pt x="18068" y="18575"/>
                  </a:cubicBezTo>
                  <a:lnTo>
                    <a:pt x="18068" y="326"/>
                  </a:lnTo>
                  <a:cubicBezTo>
                    <a:pt x="18068" y="147"/>
                    <a:pt x="17921" y="0"/>
                    <a:pt x="177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51"/>
            <p:cNvSpPr/>
            <p:nvPr/>
          </p:nvSpPr>
          <p:spPr>
            <a:xfrm>
              <a:off x="2548925" y="3510200"/>
              <a:ext cx="261825" cy="351550"/>
            </a:xfrm>
            <a:custGeom>
              <a:avLst/>
              <a:gdLst/>
              <a:ahLst/>
              <a:cxnLst/>
              <a:rect l="l" t="t" r="r" b="b"/>
              <a:pathLst>
                <a:path w="10473" h="14062" extrusionOk="0">
                  <a:moveTo>
                    <a:pt x="329" y="0"/>
                  </a:moveTo>
                  <a:cubicBezTo>
                    <a:pt x="153" y="0"/>
                    <a:pt x="0" y="145"/>
                    <a:pt x="0" y="330"/>
                  </a:cubicBezTo>
                  <a:lnTo>
                    <a:pt x="0" y="13736"/>
                  </a:lnTo>
                  <a:cubicBezTo>
                    <a:pt x="0" y="13918"/>
                    <a:pt x="144" y="14061"/>
                    <a:pt x="326" y="14061"/>
                  </a:cubicBezTo>
                  <a:lnTo>
                    <a:pt x="10105" y="14061"/>
                  </a:lnTo>
                  <a:cubicBezTo>
                    <a:pt x="10315" y="14061"/>
                    <a:pt x="10473" y="13869"/>
                    <a:pt x="10427" y="13662"/>
                  </a:cubicBezTo>
                  <a:cubicBezTo>
                    <a:pt x="10389" y="13511"/>
                    <a:pt x="10257" y="13407"/>
                    <a:pt x="10102" y="13407"/>
                  </a:cubicBezTo>
                  <a:cubicBezTo>
                    <a:pt x="10100" y="13407"/>
                    <a:pt x="10097" y="13407"/>
                    <a:pt x="10095" y="13407"/>
                  </a:cubicBezTo>
                  <a:lnTo>
                    <a:pt x="655" y="13407"/>
                  </a:lnTo>
                  <a:lnTo>
                    <a:pt x="655" y="340"/>
                  </a:lnTo>
                  <a:cubicBezTo>
                    <a:pt x="658" y="183"/>
                    <a:pt x="553" y="46"/>
                    <a:pt x="399" y="8"/>
                  </a:cubicBezTo>
                  <a:cubicBezTo>
                    <a:pt x="376" y="3"/>
                    <a:pt x="352" y="0"/>
                    <a:pt x="3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1" name="Google Shape;1751;p51"/>
          <p:cNvGrpSpPr/>
          <p:nvPr/>
        </p:nvGrpSpPr>
        <p:grpSpPr>
          <a:xfrm>
            <a:off x="4404240" y="3229555"/>
            <a:ext cx="361389" cy="475484"/>
            <a:chOff x="4404100" y="3229475"/>
            <a:chExt cx="432025" cy="560250"/>
          </a:xfrm>
        </p:grpSpPr>
        <p:sp>
          <p:nvSpPr>
            <p:cNvPr id="1752" name="Google Shape;1752;p51"/>
            <p:cNvSpPr/>
            <p:nvPr/>
          </p:nvSpPr>
          <p:spPr>
            <a:xfrm>
              <a:off x="4564325" y="3297400"/>
              <a:ext cx="202950" cy="203025"/>
            </a:xfrm>
            <a:custGeom>
              <a:avLst/>
              <a:gdLst/>
              <a:ahLst/>
              <a:cxnLst/>
              <a:rect l="l" t="t" r="r" b="b"/>
              <a:pathLst>
                <a:path w="8118" h="8121" extrusionOk="0">
                  <a:moveTo>
                    <a:pt x="4057" y="0"/>
                  </a:moveTo>
                  <a:cubicBezTo>
                    <a:pt x="1817" y="0"/>
                    <a:pt x="0" y="1817"/>
                    <a:pt x="0" y="4060"/>
                  </a:cubicBezTo>
                  <a:cubicBezTo>
                    <a:pt x="0" y="6300"/>
                    <a:pt x="1817" y="8121"/>
                    <a:pt x="4057" y="8121"/>
                  </a:cubicBezTo>
                  <a:cubicBezTo>
                    <a:pt x="6301" y="8121"/>
                    <a:pt x="8117" y="6300"/>
                    <a:pt x="8117" y="4060"/>
                  </a:cubicBezTo>
                  <a:cubicBezTo>
                    <a:pt x="8117" y="1817"/>
                    <a:pt x="6301" y="0"/>
                    <a:pt x="40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51"/>
            <p:cNvSpPr/>
            <p:nvPr/>
          </p:nvSpPr>
          <p:spPr>
            <a:xfrm>
              <a:off x="4564325" y="3297350"/>
              <a:ext cx="128825" cy="203100"/>
            </a:xfrm>
            <a:custGeom>
              <a:avLst/>
              <a:gdLst/>
              <a:ahLst/>
              <a:cxnLst/>
              <a:rect l="l" t="t" r="r" b="b"/>
              <a:pathLst>
                <a:path w="5153" h="8124" extrusionOk="0">
                  <a:moveTo>
                    <a:pt x="4050" y="0"/>
                  </a:moveTo>
                  <a:cubicBezTo>
                    <a:pt x="1882" y="0"/>
                    <a:pt x="0" y="1759"/>
                    <a:pt x="0" y="4062"/>
                  </a:cubicBezTo>
                  <a:cubicBezTo>
                    <a:pt x="0" y="6364"/>
                    <a:pt x="1884" y="8123"/>
                    <a:pt x="4054" y="8123"/>
                  </a:cubicBezTo>
                  <a:cubicBezTo>
                    <a:pt x="4415" y="8123"/>
                    <a:pt x="4784" y="8075"/>
                    <a:pt x="5153" y="7972"/>
                  </a:cubicBezTo>
                  <a:cubicBezTo>
                    <a:pt x="3399" y="7479"/>
                    <a:pt x="2188" y="5882"/>
                    <a:pt x="2188" y="4062"/>
                  </a:cubicBezTo>
                  <a:cubicBezTo>
                    <a:pt x="2188" y="2242"/>
                    <a:pt x="3399" y="643"/>
                    <a:pt x="5153" y="153"/>
                  </a:cubicBezTo>
                  <a:cubicBezTo>
                    <a:pt x="4782" y="49"/>
                    <a:pt x="4412" y="0"/>
                    <a:pt x="40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51"/>
            <p:cNvSpPr/>
            <p:nvPr/>
          </p:nvSpPr>
          <p:spPr>
            <a:xfrm>
              <a:off x="4563800" y="3301600"/>
              <a:ext cx="72575" cy="194550"/>
            </a:xfrm>
            <a:custGeom>
              <a:avLst/>
              <a:gdLst/>
              <a:ahLst/>
              <a:cxnLst/>
              <a:rect l="l" t="t" r="r" b="b"/>
              <a:pathLst>
                <a:path w="2903" h="7782" extrusionOk="0">
                  <a:moveTo>
                    <a:pt x="2899" y="0"/>
                  </a:moveTo>
                  <a:cubicBezTo>
                    <a:pt x="1180" y="515"/>
                    <a:pt x="0" y="2097"/>
                    <a:pt x="0" y="3892"/>
                  </a:cubicBezTo>
                  <a:cubicBezTo>
                    <a:pt x="0" y="5688"/>
                    <a:pt x="1180" y="7270"/>
                    <a:pt x="2902" y="7781"/>
                  </a:cubicBezTo>
                  <a:lnTo>
                    <a:pt x="2902" y="119"/>
                  </a:lnTo>
                  <a:cubicBezTo>
                    <a:pt x="2902" y="81"/>
                    <a:pt x="2902" y="39"/>
                    <a:pt x="2899" y="0"/>
                  </a:cubicBezTo>
                  <a:close/>
                </a:path>
              </a:pathLst>
            </a:custGeom>
            <a:solidFill>
              <a:srgbClr val="FEE9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51"/>
            <p:cNvSpPr/>
            <p:nvPr/>
          </p:nvSpPr>
          <p:spPr>
            <a:xfrm>
              <a:off x="4563800" y="3301600"/>
              <a:ext cx="72575" cy="194550"/>
            </a:xfrm>
            <a:custGeom>
              <a:avLst/>
              <a:gdLst/>
              <a:ahLst/>
              <a:cxnLst/>
              <a:rect l="l" t="t" r="r" b="b"/>
              <a:pathLst>
                <a:path w="2903" h="7782" extrusionOk="0">
                  <a:moveTo>
                    <a:pt x="2899" y="0"/>
                  </a:moveTo>
                  <a:cubicBezTo>
                    <a:pt x="1180" y="515"/>
                    <a:pt x="0" y="2097"/>
                    <a:pt x="0" y="3892"/>
                  </a:cubicBezTo>
                  <a:cubicBezTo>
                    <a:pt x="0" y="5688"/>
                    <a:pt x="1180" y="7270"/>
                    <a:pt x="2902" y="7781"/>
                  </a:cubicBezTo>
                  <a:lnTo>
                    <a:pt x="2902" y="119"/>
                  </a:lnTo>
                  <a:cubicBezTo>
                    <a:pt x="2902" y="81"/>
                    <a:pt x="2902" y="39"/>
                    <a:pt x="28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51"/>
            <p:cNvSpPr/>
            <p:nvPr/>
          </p:nvSpPr>
          <p:spPr>
            <a:xfrm>
              <a:off x="4411800" y="3238950"/>
              <a:ext cx="284775" cy="542725"/>
            </a:xfrm>
            <a:custGeom>
              <a:avLst/>
              <a:gdLst/>
              <a:ahLst/>
              <a:cxnLst/>
              <a:rect l="l" t="t" r="r" b="b"/>
              <a:pathLst>
                <a:path w="11391" h="21709" extrusionOk="0">
                  <a:moveTo>
                    <a:pt x="5476" y="1"/>
                  </a:moveTo>
                  <a:cubicBezTo>
                    <a:pt x="4037" y="1"/>
                    <a:pt x="2857" y="1169"/>
                    <a:pt x="2857" y="2625"/>
                  </a:cubicBezTo>
                  <a:lnTo>
                    <a:pt x="2857" y="11481"/>
                  </a:lnTo>
                  <a:cubicBezTo>
                    <a:pt x="1089" y="12450"/>
                    <a:pt x="1" y="14319"/>
                    <a:pt x="32" y="16335"/>
                  </a:cubicBezTo>
                  <a:cubicBezTo>
                    <a:pt x="71" y="19268"/>
                    <a:pt x="2465" y="21666"/>
                    <a:pt x="5398" y="21708"/>
                  </a:cubicBezTo>
                  <a:cubicBezTo>
                    <a:pt x="5426" y="21709"/>
                    <a:pt x="5454" y="21709"/>
                    <a:pt x="5482" y="21709"/>
                  </a:cubicBezTo>
                  <a:cubicBezTo>
                    <a:pt x="7950" y="21709"/>
                    <a:pt x="10116" y="20046"/>
                    <a:pt x="10750" y="17651"/>
                  </a:cubicBezTo>
                  <a:cubicBezTo>
                    <a:pt x="11390" y="15233"/>
                    <a:pt x="10302" y="12685"/>
                    <a:pt x="8107" y="11481"/>
                  </a:cubicBezTo>
                  <a:lnTo>
                    <a:pt x="8107" y="2664"/>
                  </a:lnTo>
                  <a:cubicBezTo>
                    <a:pt x="8107" y="1253"/>
                    <a:pt x="7008" y="67"/>
                    <a:pt x="5601" y="4"/>
                  </a:cubicBezTo>
                  <a:cubicBezTo>
                    <a:pt x="5559" y="2"/>
                    <a:pt x="5517" y="1"/>
                    <a:pt x="54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51"/>
            <p:cNvSpPr/>
            <p:nvPr/>
          </p:nvSpPr>
          <p:spPr>
            <a:xfrm>
              <a:off x="4411800" y="3238950"/>
              <a:ext cx="148075" cy="542725"/>
            </a:xfrm>
            <a:custGeom>
              <a:avLst/>
              <a:gdLst/>
              <a:ahLst/>
              <a:cxnLst/>
              <a:rect l="l" t="t" r="r" b="b"/>
              <a:pathLst>
                <a:path w="5923" h="21709" extrusionOk="0">
                  <a:moveTo>
                    <a:pt x="5482" y="0"/>
                  </a:moveTo>
                  <a:cubicBezTo>
                    <a:pt x="4033" y="0"/>
                    <a:pt x="2857" y="1176"/>
                    <a:pt x="2857" y="2625"/>
                  </a:cubicBezTo>
                  <a:lnTo>
                    <a:pt x="2857" y="11481"/>
                  </a:lnTo>
                  <a:cubicBezTo>
                    <a:pt x="1089" y="12450"/>
                    <a:pt x="1" y="14319"/>
                    <a:pt x="32" y="16335"/>
                  </a:cubicBezTo>
                  <a:cubicBezTo>
                    <a:pt x="71" y="19268"/>
                    <a:pt x="2465" y="21663"/>
                    <a:pt x="5398" y="21708"/>
                  </a:cubicBezTo>
                  <a:cubicBezTo>
                    <a:pt x="5429" y="21709"/>
                    <a:pt x="5459" y="21709"/>
                    <a:pt x="5489" y="21709"/>
                  </a:cubicBezTo>
                  <a:cubicBezTo>
                    <a:pt x="5635" y="21709"/>
                    <a:pt x="5778" y="21702"/>
                    <a:pt x="5923" y="21691"/>
                  </a:cubicBezTo>
                  <a:cubicBezTo>
                    <a:pt x="3151" y="21470"/>
                    <a:pt x="946" y="19149"/>
                    <a:pt x="907" y="16335"/>
                  </a:cubicBezTo>
                  <a:cubicBezTo>
                    <a:pt x="876" y="14319"/>
                    <a:pt x="1964" y="12450"/>
                    <a:pt x="3732" y="11481"/>
                  </a:cubicBezTo>
                  <a:lnTo>
                    <a:pt x="3732" y="2625"/>
                  </a:lnTo>
                  <a:cubicBezTo>
                    <a:pt x="3732" y="1344"/>
                    <a:pt x="4656" y="249"/>
                    <a:pt x="5919" y="35"/>
                  </a:cubicBezTo>
                  <a:cubicBezTo>
                    <a:pt x="5772" y="11"/>
                    <a:pt x="5629" y="0"/>
                    <a:pt x="54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51"/>
            <p:cNvSpPr/>
            <p:nvPr/>
          </p:nvSpPr>
          <p:spPr>
            <a:xfrm>
              <a:off x="4456350" y="3282700"/>
              <a:ext cx="190950" cy="455175"/>
            </a:xfrm>
            <a:custGeom>
              <a:avLst/>
              <a:gdLst/>
              <a:ahLst/>
              <a:cxnLst/>
              <a:rect l="l" t="t" r="r" b="b"/>
              <a:pathLst>
                <a:path w="7638" h="18207" extrusionOk="0">
                  <a:moveTo>
                    <a:pt x="3701" y="0"/>
                  </a:moveTo>
                  <a:cubicBezTo>
                    <a:pt x="3221" y="0"/>
                    <a:pt x="2825" y="387"/>
                    <a:pt x="2825" y="875"/>
                  </a:cubicBezTo>
                  <a:lnTo>
                    <a:pt x="2825" y="10910"/>
                  </a:lnTo>
                  <a:cubicBezTo>
                    <a:pt x="1169" y="11316"/>
                    <a:pt x="4" y="12800"/>
                    <a:pt x="0" y="14505"/>
                  </a:cubicBezTo>
                  <a:cubicBezTo>
                    <a:pt x="0" y="16461"/>
                    <a:pt x="1544" y="18099"/>
                    <a:pt x="3500" y="18201"/>
                  </a:cubicBezTo>
                  <a:cubicBezTo>
                    <a:pt x="3569" y="18205"/>
                    <a:pt x="3638" y="18207"/>
                    <a:pt x="3706" y="18207"/>
                  </a:cubicBezTo>
                  <a:cubicBezTo>
                    <a:pt x="5527" y="18207"/>
                    <a:pt x="7091" y="16869"/>
                    <a:pt x="7358" y="15047"/>
                  </a:cubicBezTo>
                  <a:cubicBezTo>
                    <a:pt x="7638" y="13157"/>
                    <a:pt x="6430" y="11365"/>
                    <a:pt x="4575" y="10910"/>
                  </a:cubicBezTo>
                  <a:lnTo>
                    <a:pt x="4575" y="896"/>
                  </a:lnTo>
                  <a:cubicBezTo>
                    <a:pt x="4575" y="438"/>
                    <a:pt x="4232" y="46"/>
                    <a:pt x="3780" y="4"/>
                  </a:cubicBezTo>
                  <a:cubicBezTo>
                    <a:pt x="3754" y="1"/>
                    <a:pt x="3727" y="0"/>
                    <a:pt x="37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51"/>
            <p:cNvSpPr/>
            <p:nvPr/>
          </p:nvSpPr>
          <p:spPr>
            <a:xfrm>
              <a:off x="4456350" y="3282700"/>
              <a:ext cx="103450" cy="455225"/>
            </a:xfrm>
            <a:custGeom>
              <a:avLst/>
              <a:gdLst/>
              <a:ahLst/>
              <a:cxnLst/>
              <a:rect l="l" t="t" r="r" b="b"/>
              <a:pathLst>
                <a:path w="4138" h="18209" extrusionOk="0">
                  <a:moveTo>
                    <a:pt x="3700" y="0"/>
                  </a:moveTo>
                  <a:cubicBezTo>
                    <a:pt x="3217" y="0"/>
                    <a:pt x="2825" y="392"/>
                    <a:pt x="2825" y="875"/>
                  </a:cubicBezTo>
                  <a:lnTo>
                    <a:pt x="2825" y="10910"/>
                  </a:lnTo>
                  <a:cubicBezTo>
                    <a:pt x="1169" y="11316"/>
                    <a:pt x="4" y="12800"/>
                    <a:pt x="0" y="14505"/>
                  </a:cubicBezTo>
                  <a:cubicBezTo>
                    <a:pt x="0" y="16461"/>
                    <a:pt x="1544" y="18099"/>
                    <a:pt x="3500" y="18201"/>
                  </a:cubicBezTo>
                  <a:cubicBezTo>
                    <a:pt x="3572" y="18206"/>
                    <a:pt x="3645" y="18208"/>
                    <a:pt x="3718" y="18208"/>
                  </a:cubicBezTo>
                  <a:cubicBezTo>
                    <a:pt x="3857" y="18208"/>
                    <a:pt x="3997" y="18200"/>
                    <a:pt x="4137" y="18183"/>
                  </a:cubicBezTo>
                  <a:lnTo>
                    <a:pt x="4137" y="18180"/>
                  </a:lnTo>
                  <a:cubicBezTo>
                    <a:pt x="2359" y="17970"/>
                    <a:pt x="987" y="16517"/>
                    <a:pt x="882" y="14729"/>
                  </a:cubicBezTo>
                  <a:cubicBezTo>
                    <a:pt x="774" y="12944"/>
                    <a:pt x="1960" y="11334"/>
                    <a:pt x="3700" y="10910"/>
                  </a:cubicBezTo>
                  <a:lnTo>
                    <a:pt x="3700" y="875"/>
                  </a:lnTo>
                  <a:cubicBezTo>
                    <a:pt x="3700" y="644"/>
                    <a:pt x="3791" y="420"/>
                    <a:pt x="3955" y="256"/>
                  </a:cubicBezTo>
                  <a:cubicBezTo>
                    <a:pt x="4008" y="203"/>
                    <a:pt x="4071" y="154"/>
                    <a:pt x="4137" y="119"/>
                  </a:cubicBezTo>
                  <a:cubicBezTo>
                    <a:pt x="4004" y="39"/>
                    <a:pt x="3854" y="0"/>
                    <a:pt x="37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51"/>
            <p:cNvSpPr/>
            <p:nvPr/>
          </p:nvSpPr>
          <p:spPr>
            <a:xfrm>
              <a:off x="4657075" y="3229475"/>
              <a:ext cx="16575" cy="40750"/>
            </a:xfrm>
            <a:custGeom>
              <a:avLst/>
              <a:gdLst/>
              <a:ahLst/>
              <a:cxnLst/>
              <a:rect l="l" t="t" r="r" b="b"/>
              <a:pathLst>
                <a:path w="663" h="1630" extrusionOk="0">
                  <a:moveTo>
                    <a:pt x="329" y="0"/>
                  </a:moveTo>
                  <a:cubicBezTo>
                    <a:pt x="153" y="0"/>
                    <a:pt x="1" y="145"/>
                    <a:pt x="1" y="330"/>
                  </a:cubicBezTo>
                  <a:lnTo>
                    <a:pt x="1" y="1303"/>
                  </a:lnTo>
                  <a:cubicBezTo>
                    <a:pt x="1" y="1488"/>
                    <a:pt x="153" y="1630"/>
                    <a:pt x="328" y="1630"/>
                  </a:cubicBezTo>
                  <a:cubicBezTo>
                    <a:pt x="351" y="1630"/>
                    <a:pt x="375" y="1627"/>
                    <a:pt x="400" y="1622"/>
                  </a:cubicBezTo>
                  <a:cubicBezTo>
                    <a:pt x="554" y="1587"/>
                    <a:pt x="659" y="1447"/>
                    <a:pt x="659" y="1293"/>
                  </a:cubicBezTo>
                  <a:lnTo>
                    <a:pt x="659" y="341"/>
                  </a:lnTo>
                  <a:cubicBezTo>
                    <a:pt x="662" y="183"/>
                    <a:pt x="554" y="47"/>
                    <a:pt x="400" y="8"/>
                  </a:cubicBezTo>
                  <a:cubicBezTo>
                    <a:pt x="376" y="3"/>
                    <a:pt x="352" y="0"/>
                    <a:pt x="3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51"/>
            <p:cNvSpPr/>
            <p:nvPr/>
          </p:nvSpPr>
          <p:spPr>
            <a:xfrm>
              <a:off x="4724800" y="3509425"/>
              <a:ext cx="30925" cy="37475"/>
            </a:xfrm>
            <a:custGeom>
              <a:avLst/>
              <a:gdLst/>
              <a:ahLst/>
              <a:cxnLst/>
              <a:rect l="l" t="t" r="r" b="b"/>
              <a:pathLst>
                <a:path w="1237" h="1499" extrusionOk="0">
                  <a:moveTo>
                    <a:pt x="378" y="1"/>
                  </a:moveTo>
                  <a:cubicBezTo>
                    <a:pt x="322" y="1"/>
                    <a:pt x="265" y="15"/>
                    <a:pt x="214" y="46"/>
                  </a:cubicBezTo>
                  <a:cubicBezTo>
                    <a:pt x="57" y="137"/>
                    <a:pt x="1" y="336"/>
                    <a:pt x="92" y="494"/>
                  </a:cubicBezTo>
                  <a:lnTo>
                    <a:pt x="578" y="1334"/>
                  </a:lnTo>
                  <a:cubicBezTo>
                    <a:pt x="665" y="1444"/>
                    <a:pt x="758" y="1498"/>
                    <a:pt x="859" y="1498"/>
                  </a:cubicBezTo>
                  <a:cubicBezTo>
                    <a:pt x="913" y="1498"/>
                    <a:pt x="968" y="1483"/>
                    <a:pt x="1026" y="1453"/>
                  </a:cubicBezTo>
                  <a:cubicBezTo>
                    <a:pt x="1184" y="1365"/>
                    <a:pt x="1236" y="1162"/>
                    <a:pt x="1145" y="1008"/>
                  </a:cubicBezTo>
                  <a:lnTo>
                    <a:pt x="662" y="165"/>
                  </a:lnTo>
                  <a:cubicBezTo>
                    <a:pt x="601" y="59"/>
                    <a:pt x="491" y="1"/>
                    <a:pt x="3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51"/>
            <p:cNvSpPr/>
            <p:nvPr/>
          </p:nvSpPr>
          <p:spPr>
            <a:xfrm>
              <a:off x="4774950" y="3459325"/>
              <a:ext cx="39825" cy="28575"/>
            </a:xfrm>
            <a:custGeom>
              <a:avLst/>
              <a:gdLst/>
              <a:ahLst/>
              <a:cxnLst/>
              <a:rect l="l" t="t" r="r" b="b"/>
              <a:pathLst>
                <a:path w="1593" h="1143" extrusionOk="0">
                  <a:moveTo>
                    <a:pt x="378" y="0"/>
                  </a:moveTo>
                  <a:cubicBezTo>
                    <a:pt x="264" y="0"/>
                    <a:pt x="153" y="59"/>
                    <a:pt x="91" y="163"/>
                  </a:cubicBezTo>
                  <a:cubicBezTo>
                    <a:pt x="0" y="320"/>
                    <a:pt x="56" y="523"/>
                    <a:pt x="214" y="611"/>
                  </a:cubicBezTo>
                  <a:lnTo>
                    <a:pt x="1054" y="1098"/>
                  </a:lnTo>
                  <a:cubicBezTo>
                    <a:pt x="1110" y="1127"/>
                    <a:pt x="1164" y="1142"/>
                    <a:pt x="1217" y="1142"/>
                  </a:cubicBezTo>
                  <a:cubicBezTo>
                    <a:pt x="1319" y="1142"/>
                    <a:pt x="1414" y="1087"/>
                    <a:pt x="1502" y="979"/>
                  </a:cubicBezTo>
                  <a:cubicBezTo>
                    <a:pt x="1593" y="821"/>
                    <a:pt x="1540" y="622"/>
                    <a:pt x="1383" y="530"/>
                  </a:cubicBezTo>
                  <a:lnTo>
                    <a:pt x="539" y="44"/>
                  </a:lnTo>
                  <a:cubicBezTo>
                    <a:pt x="489" y="14"/>
                    <a:pt x="433" y="0"/>
                    <a:pt x="3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51"/>
            <p:cNvSpPr/>
            <p:nvPr/>
          </p:nvSpPr>
          <p:spPr>
            <a:xfrm>
              <a:off x="4793500" y="3390325"/>
              <a:ext cx="42625" cy="16375"/>
            </a:xfrm>
            <a:custGeom>
              <a:avLst/>
              <a:gdLst/>
              <a:ahLst/>
              <a:cxnLst/>
              <a:rect l="l" t="t" r="r" b="b"/>
              <a:pathLst>
                <a:path w="1705" h="655" extrusionOk="0">
                  <a:moveTo>
                    <a:pt x="371" y="0"/>
                  </a:moveTo>
                  <a:cubicBezTo>
                    <a:pt x="217" y="0"/>
                    <a:pt x="84" y="108"/>
                    <a:pt x="46" y="256"/>
                  </a:cubicBezTo>
                  <a:cubicBezTo>
                    <a:pt x="0" y="462"/>
                    <a:pt x="158" y="655"/>
                    <a:pt x="368" y="655"/>
                  </a:cubicBezTo>
                  <a:lnTo>
                    <a:pt x="1330" y="655"/>
                  </a:lnTo>
                  <a:cubicBezTo>
                    <a:pt x="1333" y="655"/>
                    <a:pt x="1336" y="655"/>
                    <a:pt x="1338" y="655"/>
                  </a:cubicBezTo>
                  <a:cubicBezTo>
                    <a:pt x="1492" y="655"/>
                    <a:pt x="1625" y="551"/>
                    <a:pt x="1659" y="399"/>
                  </a:cubicBezTo>
                  <a:cubicBezTo>
                    <a:pt x="1705" y="196"/>
                    <a:pt x="1551" y="0"/>
                    <a:pt x="1341" y="0"/>
                  </a:cubicBezTo>
                  <a:lnTo>
                    <a:pt x="378" y="0"/>
                  </a:lnTo>
                  <a:cubicBezTo>
                    <a:pt x="376" y="0"/>
                    <a:pt x="373" y="0"/>
                    <a:pt x="3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51"/>
            <p:cNvSpPr/>
            <p:nvPr/>
          </p:nvSpPr>
          <p:spPr>
            <a:xfrm>
              <a:off x="4774950" y="3310125"/>
              <a:ext cx="39825" cy="28400"/>
            </a:xfrm>
            <a:custGeom>
              <a:avLst/>
              <a:gdLst/>
              <a:ahLst/>
              <a:cxnLst/>
              <a:rect l="l" t="t" r="r" b="b"/>
              <a:pathLst>
                <a:path w="1593" h="1136" extrusionOk="0">
                  <a:moveTo>
                    <a:pt x="1216" y="0"/>
                  </a:moveTo>
                  <a:cubicBezTo>
                    <a:pt x="1161" y="0"/>
                    <a:pt x="1105" y="15"/>
                    <a:pt x="1054" y="44"/>
                  </a:cubicBezTo>
                  <a:lnTo>
                    <a:pt x="214" y="531"/>
                  </a:lnTo>
                  <a:cubicBezTo>
                    <a:pt x="56" y="622"/>
                    <a:pt x="0" y="821"/>
                    <a:pt x="91" y="979"/>
                  </a:cubicBezTo>
                  <a:cubicBezTo>
                    <a:pt x="137" y="1055"/>
                    <a:pt x="263" y="1135"/>
                    <a:pt x="394" y="1135"/>
                  </a:cubicBezTo>
                  <a:cubicBezTo>
                    <a:pt x="443" y="1135"/>
                    <a:pt x="493" y="1124"/>
                    <a:pt x="539" y="1098"/>
                  </a:cubicBezTo>
                  <a:lnTo>
                    <a:pt x="1383" y="615"/>
                  </a:lnTo>
                  <a:cubicBezTo>
                    <a:pt x="1537" y="524"/>
                    <a:pt x="1593" y="324"/>
                    <a:pt x="1502" y="167"/>
                  </a:cubicBezTo>
                  <a:cubicBezTo>
                    <a:pt x="1441" y="61"/>
                    <a:pt x="1330" y="0"/>
                    <a:pt x="12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51"/>
            <p:cNvSpPr/>
            <p:nvPr/>
          </p:nvSpPr>
          <p:spPr>
            <a:xfrm>
              <a:off x="4724800" y="3251150"/>
              <a:ext cx="30925" cy="37450"/>
            </a:xfrm>
            <a:custGeom>
              <a:avLst/>
              <a:gdLst/>
              <a:ahLst/>
              <a:cxnLst/>
              <a:rect l="l" t="t" r="r" b="b"/>
              <a:pathLst>
                <a:path w="1237" h="1498" extrusionOk="0">
                  <a:moveTo>
                    <a:pt x="864" y="0"/>
                  </a:moveTo>
                  <a:cubicBezTo>
                    <a:pt x="750" y="0"/>
                    <a:pt x="640" y="60"/>
                    <a:pt x="578" y="167"/>
                  </a:cubicBezTo>
                  <a:lnTo>
                    <a:pt x="92" y="1003"/>
                  </a:lnTo>
                  <a:cubicBezTo>
                    <a:pt x="1" y="1161"/>
                    <a:pt x="53" y="1364"/>
                    <a:pt x="214" y="1455"/>
                  </a:cubicBezTo>
                  <a:cubicBezTo>
                    <a:pt x="270" y="1483"/>
                    <a:pt x="325" y="1498"/>
                    <a:pt x="378" y="1498"/>
                  </a:cubicBezTo>
                  <a:cubicBezTo>
                    <a:pt x="479" y="1498"/>
                    <a:pt x="575" y="1444"/>
                    <a:pt x="662" y="1336"/>
                  </a:cubicBezTo>
                  <a:lnTo>
                    <a:pt x="1145" y="492"/>
                  </a:lnTo>
                  <a:cubicBezTo>
                    <a:pt x="1236" y="335"/>
                    <a:pt x="1184" y="135"/>
                    <a:pt x="1026" y="44"/>
                  </a:cubicBezTo>
                  <a:cubicBezTo>
                    <a:pt x="975" y="14"/>
                    <a:pt x="919" y="0"/>
                    <a:pt x="8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51"/>
            <p:cNvSpPr/>
            <p:nvPr/>
          </p:nvSpPr>
          <p:spPr>
            <a:xfrm>
              <a:off x="4404100" y="3230900"/>
              <a:ext cx="383025" cy="558825"/>
            </a:xfrm>
            <a:custGeom>
              <a:avLst/>
              <a:gdLst/>
              <a:ahLst/>
              <a:cxnLst/>
              <a:rect l="l" t="t" r="r" b="b"/>
              <a:pathLst>
                <a:path w="15321" h="22353" extrusionOk="0">
                  <a:moveTo>
                    <a:pt x="5811" y="0"/>
                  </a:moveTo>
                  <a:cubicBezTo>
                    <a:pt x="4215" y="0"/>
                    <a:pt x="2857" y="1355"/>
                    <a:pt x="2857" y="2954"/>
                  </a:cubicBezTo>
                  <a:lnTo>
                    <a:pt x="2857" y="11607"/>
                  </a:lnTo>
                  <a:cubicBezTo>
                    <a:pt x="1079" y="12660"/>
                    <a:pt x="1" y="14585"/>
                    <a:pt x="32" y="16654"/>
                  </a:cubicBezTo>
                  <a:cubicBezTo>
                    <a:pt x="78" y="19720"/>
                    <a:pt x="2657" y="22307"/>
                    <a:pt x="5723" y="22352"/>
                  </a:cubicBezTo>
                  <a:cubicBezTo>
                    <a:pt x="5750" y="22352"/>
                    <a:pt x="5776" y="22353"/>
                    <a:pt x="5803" y="22353"/>
                  </a:cubicBezTo>
                  <a:cubicBezTo>
                    <a:pt x="8442" y="22353"/>
                    <a:pt x="10840" y="20461"/>
                    <a:pt x="11439" y="17889"/>
                  </a:cubicBezTo>
                  <a:cubicBezTo>
                    <a:pt x="11481" y="17711"/>
                    <a:pt x="11373" y="17536"/>
                    <a:pt x="11194" y="17494"/>
                  </a:cubicBezTo>
                  <a:cubicBezTo>
                    <a:pt x="11170" y="17489"/>
                    <a:pt x="11146" y="17486"/>
                    <a:pt x="11123" y="17486"/>
                  </a:cubicBezTo>
                  <a:cubicBezTo>
                    <a:pt x="10973" y="17486"/>
                    <a:pt x="10835" y="17588"/>
                    <a:pt x="10802" y="17739"/>
                  </a:cubicBezTo>
                  <a:cubicBezTo>
                    <a:pt x="10268" y="20021"/>
                    <a:pt x="8133" y="21698"/>
                    <a:pt x="5799" y="21698"/>
                  </a:cubicBezTo>
                  <a:cubicBezTo>
                    <a:pt x="5777" y="21698"/>
                    <a:pt x="5756" y="21698"/>
                    <a:pt x="5734" y="21698"/>
                  </a:cubicBezTo>
                  <a:cubicBezTo>
                    <a:pt x="2990" y="21656"/>
                    <a:pt x="725" y="19391"/>
                    <a:pt x="690" y="16647"/>
                  </a:cubicBezTo>
                  <a:cubicBezTo>
                    <a:pt x="662" y="14750"/>
                    <a:pt x="1681" y="12996"/>
                    <a:pt x="3343" y="12083"/>
                  </a:cubicBezTo>
                  <a:cubicBezTo>
                    <a:pt x="3448" y="12027"/>
                    <a:pt x="3515" y="11915"/>
                    <a:pt x="3515" y="11796"/>
                  </a:cubicBezTo>
                  <a:lnTo>
                    <a:pt x="3515" y="2989"/>
                  </a:lnTo>
                  <a:cubicBezTo>
                    <a:pt x="3515" y="1799"/>
                    <a:pt x="4411" y="777"/>
                    <a:pt x="5597" y="672"/>
                  </a:cubicBezTo>
                  <a:cubicBezTo>
                    <a:pt x="5669" y="666"/>
                    <a:pt x="5740" y="662"/>
                    <a:pt x="5810" y="662"/>
                  </a:cubicBezTo>
                  <a:cubicBezTo>
                    <a:pt x="7065" y="662"/>
                    <a:pt x="8107" y="1678"/>
                    <a:pt x="8107" y="2958"/>
                  </a:cubicBezTo>
                  <a:lnTo>
                    <a:pt x="8107" y="4424"/>
                  </a:lnTo>
                  <a:cubicBezTo>
                    <a:pt x="8104" y="4582"/>
                    <a:pt x="8212" y="4722"/>
                    <a:pt x="8366" y="4757"/>
                  </a:cubicBezTo>
                  <a:cubicBezTo>
                    <a:pt x="8390" y="4762"/>
                    <a:pt x="8414" y="4765"/>
                    <a:pt x="8438" y="4765"/>
                  </a:cubicBezTo>
                  <a:cubicBezTo>
                    <a:pt x="8613" y="4765"/>
                    <a:pt x="8765" y="4623"/>
                    <a:pt x="8765" y="4435"/>
                  </a:cubicBezTo>
                  <a:lnTo>
                    <a:pt x="8765" y="3406"/>
                  </a:lnTo>
                  <a:cubicBezTo>
                    <a:pt x="9300" y="3130"/>
                    <a:pt x="9885" y="2993"/>
                    <a:pt x="10468" y="2993"/>
                  </a:cubicBezTo>
                  <a:cubicBezTo>
                    <a:pt x="11144" y="2993"/>
                    <a:pt x="11819" y="3176"/>
                    <a:pt x="12416" y="3539"/>
                  </a:cubicBezTo>
                  <a:cubicBezTo>
                    <a:pt x="13525" y="4218"/>
                    <a:pt x="14201" y="5425"/>
                    <a:pt x="14201" y="6724"/>
                  </a:cubicBezTo>
                  <a:cubicBezTo>
                    <a:pt x="14201" y="8026"/>
                    <a:pt x="13525" y="9233"/>
                    <a:pt x="12416" y="9909"/>
                  </a:cubicBezTo>
                  <a:cubicBezTo>
                    <a:pt x="11819" y="10273"/>
                    <a:pt x="11146" y="10456"/>
                    <a:pt x="10471" y="10456"/>
                  </a:cubicBezTo>
                  <a:cubicBezTo>
                    <a:pt x="9887" y="10456"/>
                    <a:pt x="9301" y="10318"/>
                    <a:pt x="8765" y="10042"/>
                  </a:cubicBezTo>
                  <a:lnTo>
                    <a:pt x="8765" y="5877"/>
                  </a:lnTo>
                  <a:cubicBezTo>
                    <a:pt x="8765" y="5719"/>
                    <a:pt x="8660" y="5583"/>
                    <a:pt x="8506" y="5544"/>
                  </a:cubicBezTo>
                  <a:cubicBezTo>
                    <a:pt x="8482" y="5539"/>
                    <a:pt x="8459" y="5536"/>
                    <a:pt x="8435" y="5536"/>
                  </a:cubicBezTo>
                  <a:cubicBezTo>
                    <a:pt x="8260" y="5536"/>
                    <a:pt x="8107" y="5681"/>
                    <a:pt x="8107" y="5866"/>
                  </a:cubicBezTo>
                  <a:lnTo>
                    <a:pt x="8107" y="11817"/>
                  </a:lnTo>
                  <a:cubicBezTo>
                    <a:pt x="8107" y="11936"/>
                    <a:pt x="8174" y="12044"/>
                    <a:pt x="8275" y="12104"/>
                  </a:cubicBezTo>
                  <a:cubicBezTo>
                    <a:pt x="9843" y="12968"/>
                    <a:pt x="10841" y="14592"/>
                    <a:pt x="10907" y="16381"/>
                  </a:cubicBezTo>
                  <a:cubicBezTo>
                    <a:pt x="10914" y="16556"/>
                    <a:pt x="11058" y="16696"/>
                    <a:pt x="11233" y="16696"/>
                  </a:cubicBezTo>
                  <a:cubicBezTo>
                    <a:pt x="11271" y="16696"/>
                    <a:pt x="11306" y="16685"/>
                    <a:pt x="11338" y="16664"/>
                  </a:cubicBezTo>
                  <a:cubicBezTo>
                    <a:pt x="11481" y="16580"/>
                    <a:pt x="11565" y="16423"/>
                    <a:pt x="11555" y="16258"/>
                  </a:cubicBezTo>
                  <a:cubicBezTo>
                    <a:pt x="11499" y="15261"/>
                    <a:pt x="11180" y="14291"/>
                    <a:pt x="10634" y="13451"/>
                  </a:cubicBezTo>
                  <a:cubicBezTo>
                    <a:pt x="10725" y="13392"/>
                    <a:pt x="10778" y="13290"/>
                    <a:pt x="10778" y="13185"/>
                  </a:cubicBezTo>
                  <a:lnTo>
                    <a:pt x="10778" y="12216"/>
                  </a:lnTo>
                  <a:cubicBezTo>
                    <a:pt x="10781" y="12058"/>
                    <a:pt x="10673" y="11922"/>
                    <a:pt x="10522" y="11883"/>
                  </a:cubicBezTo>
                  <a:cubicBezTo>
                    <a:pt x="10498" y="11878"/>
                    <a:pt x="10474" y="11875"/>
                    <a:pt x="10450" y="11875"/>
                  </a:cubicBezTo>
                  <a:cubicBezTo>
                    <a:pt x="10273" y="11875"/>
                    <a:pt x="10123" y="12020"/>
                    <a:pt x="10123" y="12205"/>
                  </a:cubicBezTo>
                  <a:lnTo>
                    <a:pt x="10123" y="12755"/>
                  </a:lnTo>
                  <a:cubicBezTo>
                    <a:pt x="9731" y="12307"/>
                    <a:pt x="9276" y="11925"/>
                    <a:pt x="8765" y="11617"/>
                  </a:cubicBezTo>
                  <a:lnTo>
                    <a:pt x="8765" y="10767"/>
                  </a:lnTo>
                  <a:cubicBezTo>
                    <a:pt x="9327" y="11005"/>
                    <a:pt x="9906" y="11116"/>
                    <a:pt x="10473" y="11116"/>
                  </a:cubicBezTo>
                  <a:cubicBezTo>
                    <a:pt x="12483" y="11116"/>
                    <a:pt x="14343" y="9717"/>
                    <a:pt x="14771" y="7595"/>
                  </a:cubicBezTo>
                  <a:cubicBezTo>
                    <a:pt x="15321" y="4879"/>
                    <a:pt x="13245" y="2338"/>
                    <a:pt x="10473" y="2338"/>
                  </a:cubicBezTo>
                  <a:lnTo>
                    <a:pt x="10470" y="2338"/>
                  </a:lnTo>
                  <a:cubicBezTo>
                    <a:pt x="9882" y="2338"/>
                    <a:pt x="9297" y="2457"/>
                    <a:pt x="8751" y="2688"/>
                  </a:cubicBezTo>
                  <a:cubicBezTo>
                    <a:pt x="8615" y="1166"/>
                    <a:pt x="7337" y="0"/>
                    <a:pt x="58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51"/>
            <p:cNvSpPr/>
            <p:nvPr/>
          </p:nvSpPr>
          <p:spPr>
            <a:xfrm>
              <a:off x="4448550" y="3274725"/>
              <a:ext cx="201650" cy="471250"/>
            </a:xfrm>
            <a:custGeom>
              <a:avLst/>
              <a:gdLst/>
              <a:ahLst/>
              <a:cxnLst/>
              <a:rect l="l" t="t" r="r" b="b"/>
              <a:pathLst>
                <a:path w="8066" h="18850" extrusionOk="0">
                  <a:moveTo>
                    <a:pt x="4033" y="1"/>
                  </a:moveTo>
                  <a:cubicBezTo>
                    <a:pt x="3301" y="71"/>
                    <a:pt x="2899" y="470"/>
                    <a:pt x="2829" y="1205"/>
                  </a:cubicBezTo>
                  <a:lnTo>
                    <a:pt x="2829" y="4890"/>
                  </a:lnTo>
                  <a:cubicBezTo>
                    <a:pt x="2825" y="5048"/>
                    <a:pt x="2934" y="5184"/>
                    <a:pt x="3088" y="5223"/>
                  </a:cubicBezTo>
                  <a:cubicBezTo>
                    <a:pt x="3112" y="5228"/>
                    <a:pt x="3135" y="5231"/>
                    <a:pt x="3159" y="5231"/>
                  </a:cubicBezTo>
                  <a:cubicBezTo>
                    <a:pt x="3334" y="5231"/>
                    <a:pt x="3487" y="5086"/>
                    <a:pt x="3487" y="4901"/>
                  </a:cubicBezTo>
                  <a:lnTo>
                    <a:pt x="3487" y="1205"/>
                  </a:lnTo>
                  <a:cubicBezTo>
                    <a:pt x="3518" y="869"/>
                    <a:pt x="3700" y="687"/>
                    <a:pt x="4033" y="655"/>
                  </a:cubicBezTo>
                  <a:cubicBezTo>
                    <a:pt x="4334" y="655"/>
                    <a:pt x="4579" y="900"/>
                    <a:pt x="4579" y="1205"/>
                  </a:cubicBezTo>
                  <a:lnTo>
                    <a:pt x="4579" y="11226"/>
                  </a:lnTo>
                  <a:cubicBezTo>
                    <a:pt x="4579" y="11376"/>
                    <a:pt x="4684" y="11509"/>
                    <a:pt x="4831" y="11544"/>
                  </a:cubicBezTo>
                  <a:cubicBezTo>
                    <a:pt x="6343" y="11908"/>
                    <a:pt x="7407" y="13263"/>
                    <a:pt x="7404" y="14820"/>
                  </a:cubicBezTo>
                  <a:cubicBezTo>
                    <a:pt x="7404" y="16658"/>
                    <a:pt x="5838" y="18195"/>
                    <a:pt x="4015" y="18195"/>
                  </a:cubicBezTo>
                  <a:cubicBezTo>
                    <a:pt x="3959" y="18195"/>
                    <a:pt x="3904" y="18194"/>
                    <a:pt x="3847" y="18191"/>
                  </a:cubicBezTo>
                  <a:cubicBezTo>
                    <a:pt x="2178" y="18100"/>
                    <a:pt x="827" y="16798"/>
                    <a:pt x="673" y="15132"/>
                  </a:cubicBezTo>
                  <a:cubicBezTo>
                    <a:pt x="522" y="13466"/>
                    <a:pt x="1611" y="11940"/>
                    <a:pt x="3235" y="11544"/>
                  </a:cubicBezTo>
                  <a:cubicBezTo>
                    <a:pt x="3375" y="11544"/>
                    <a:pt x="3487" y="11432"/>
                    <a:pt x="3487" y="11296"/>
                  </a:cubicBezTo>
                  <a:lnTo>
                    <a:pt x="3487" y="6343"/>
                  </a:lnTo>
                  <a:cubicBezTo>
                    <a:pt x="3490" y="6185"/>
                    <a:pt x="3382" y="6045"/>
                    <a:pt x="3228" y="6010"/>
                  </a:cubicBezTo>
                  <a:cubicBezTo>
                    <a:pt x="3204" y="6005"/>
                    <a:pt x="3180" y="6002"/>
                    <a:pt x="3156" y="6002"/>
                  </a:cubicBezTo>
                  <a:cubicBezTo>
                    <a:pt x="2981" y="6002"/>
                    <a:pt x="2829" y="6144"/>
                    <a:pt x="2829" y="6329"/>
                  </a:cubicBezTo>
                  <a:lnTo>
                    <a:pt x="2829" y="10977"/>
                  </a:lnTo>
                  <a:cubicBezTo>
                    <a:pt x="1149" y="11499"/>
                    <a:pt x="1" y="13056"/>
                    <a:pt x="4" y="14817"/>
                  </a:cubicBezTo>
                  <a:cubicBezTo>
                    <a:pt x="1" y="16997"/>
                    <a:pt x="1859" y="18849"/>
                    <a:pt x="4036" y="18849"/>
                  </a:cubicBezTo>
                  <a:cubicBezTo>
                    <a:pt x="6227" y="18849"/>
                    <a:pt x="8062" y="17015"/>
                    <a:pt x="8062" y="14820"/>
                  </a:cubicBezTo>
                  <a:cubicBezTo>
                    <a:pt x="8065" y="13060"/>
                    <a:pt x="6921" y="11499"/>
                    <a:pt x="5237" y="10977"/>
                  </a:cubicBezTo>
                  <a:lnTo>
                    <a:pt x="5237" y="1205"/>
                  </a:lnTo>
                  <a:cubicBezTo>
                    <a:pt x="5237" y="540"/>
                    <a:pt x="4698" y="1"/>
                    <a:pt x="40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51"/>
            <p:cNvSpPr/>
            <p:nvPr/>
          </p:nvSpPr>
          <p:spPr>
            <a:xfrm>
              <a:off x="4404275" y="3330125"/>
              <a:ext cx="50350" cy="16475"/>
            </a:xfrm>
            <a:custGeom>
              <a:avLst/>
              <a:gdLst/>
              <a:ahLst/>
              <a:cxnLst/>
              <a:rect l="l" t="t" r="r" b="b"/>
              <a:pathLst>
                <a:path w="2014" h="659" extrusionOk="0">
                  <a:moveTo>
                    <a:pt x="351" y="0"/>
                  </a:moveTo>
                  <a:cubicBezTo>
                    <a:pt x="151" y="0"/>
                    <a:pt x="1" y="175"/>
                    <a:pt x="25" y="371"/>
                  </a:cubicBezTo>
                  <a:cubicBezTo>
                    <a:pt x="49" y="537"/>
                    <a:pt x="189" y="658"/>
                    <a:pt x="354" y="658"/>
                  </a:cubicBezTo>
                  <a:cubicBezTo>
                    <a:pt x="356" y="658"/>
                    <a:pt x="359" y="658"/>
                    <a:pt x="361" y="658"/>
                  </a:cubicBezTo>
                  <a:lnTo>
                    <a:pt x="1663" y="658"/>
                  </a:lnTo>
                  <a:cubicBezTo>
                    <a:pt x="1859" y="658"/>
                    <a:pt x="2013" y="483"/>
                    <a:pt x="1989" y="287"/>
                  </a:cubicBezTo>
                  <a:cubicBezTo>
                    <a:pt x="1964" y="123"/>
                    <a:pt x="1817" y="0"/>
                    <a:pt x="16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51"/>
            <p:cNvSpPr/>
            <p:nvPr/>
          </p:nvSpPr>
          <p:spPr>
            <a:xfrm>
              <a:off x="4404275" y="3381575"/>
              <a:ext cx="50350" cy="16375"/>
            </a:xfrm>
            <a:custGeom>
              <a:avLst/>
              <a:gdLst/>
              <a:ahLst/>
              <a:cxnLst/>
              <a:rect l="l" t="t" r="r" b="b"/>
              <a:pathLst>
                <a:path w="2014" h="655" extrusionOk="0">
                  <a:moveTo>
                    <a:pt x="1656" y="0"/>
                  </a:moveTo>
                  <a:cubicBezTo>
                    <a:pt x="1654" y="0"/>
                    <a:pt x="1652" y="0"/>
                    <a:pt x="1649" y="0"/>
                  </a:cubicBezTo>
                  <a:lnTo>
                    <a:pt x="351" y="0"/>
                  </a:lnTo>
                  <a:cubicBezTo>
                    <a:pt x="151" y="0"/>
                    <a:pt x="1" y="172"/>
                    <a:pt x="25" y="368"/>
                  </a:cubicBezTo>
                  <a:cubicBezTo>
                    <a:pt x="49" y="534"/>
                    <a:pt x="189" y="655"/>
                    <a:pt x="354" y="655"/>
                  </a:cubicBezTo>
                  <a:cubicBezTo>
                    <a:pt x="356" y="655"/>
                    <a:pt x="359" y="655"/>
                    <a:pt x="361" y="655"/>
                  </a:cubicBezTo>
                  <a:lnTo>
                    <a:pt x="1663" y="655"/>
                  </a:lnTo>
                  <a:cubicBezTo>
                    <a:pt x="1859" y="655"/>
                    <a:pt x="2013" y="483"/>
                    <a:pt x="1989" y="287"/>
                  </a:cubicBezTo>
                  <a:cubicBezTo>
                    <a:pt x="1965" y="122"/>
                    <a:pt x="1821" y="0"/>
                    <a:pt x="16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51"/>
            <p:cNvSpPr/>
            <p:nvPr/>
          </p:nvSpPr>
          <p:spPr>
            <a:xfrm>
              <a:off x="4404275" y="3431875"/>
              <a:ext cx="50350" cy="16400"/>
            </a:xfrm>
            <a:custGeom>
              <a:avLst/>
              <a:gdLst/>
              <a:ahLst/>
              <a:cxnLst/>
              <a:rect l="l" t="t" r="r" b="b"/>
              <a:pathLst>
                <a:path w="2014" h="656" extrusionOk="0">
                  <a:moveTo>
                    <a:pt x="1656" y="1"/>
                  </a:moveTo>
                  <a:cubicBezTo>
                    <a:pt x="1654" y="1"/>
                    <a:pt x="1652" y="1"/>
                    <a:pt x="1649" y="1"/>
                  </a:cubicBezTo>
                  <a:lnTo>
                    <a:pt x="351" y="1"/>
                  </a:lnTo>
                  <a:cubicBezTo>
                    <a:pt x="151" y="1"/>
                    <a:pt x="1" y="172"/>
                    <a:pt x="25" y="368"/>
                  </a:cubicBezTo>
                  <a:cubicBezTo>
                    <a:pt x="49" y="534"/>
                    <a:pt x="189" y="656"/>
                    <a:pt x="354" y="656"/>
                  </a:cubicBezTo>
                  <a:cubicBezTo>
                    <a:pt x="356" y="656"/>
                    <a:pt x="359" y="656"/>
                    <a:pt x="361" y="655"/>
                  </a:cubicBezTo>
                  <a:lnTo>
                    <a:pt x="1663" y="655"/>
                  </a:lnTo>
                  <a:cubicBezTo>
                    <a:pt x="1859" y="655"/>
                    <a:pt x="2013" y="484"/>
                    <a:pt x="1989" y="288"/>
                  </a:cubicBezTo>
                  <a:cubicBezTo>
                    <a:pt x="1965" y="122"/>
                    <a:pt x="1821" y="1"/>
                    <a:pt x="16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51"/>
            <p:cNvSpPr/>
            <p:nvPr/>
          </p:nvSpPr>
          <p:spPr>
            <a:xfrm>
              <a:off x="4404275" y="3483250"/>
              <a:ext cx="50350" cy="16475"/>
            </a:xfrm>
            <a:custGeom>
              <a:avLst/>
              <a:gdLst/>
              <a:ahLst/>
              <a:cxnLst/>
              <a:rect l="l" t="t" r="r" b="b"/>
              <a:pathLst>
                <a:path w="2014" h="659" extrusionOk="0">
                  <a:moveTo>
                    <a:pt x="351" y="1"/>
                  </a:moveTo>
                  <a:cubicBezTo>
                    <a:pt x="151" y="1"/>
                    <a:pt x="1" y="176"/>
                    <a:pt x="25" y="372"/>
                  </a:cubicBezTo>
                  <a:cubicBezTo>
                    <a:pt x="49" y="537"/>
                    <a:pt x="189" y="659"/>
                    <a:pt x="354" y="659"/>
                  </a:cubicBezTo>
                  <a:cubicBezTo>
                    <a:pt x="356" y="659"/>
                    <a:pt x="359" y="659"/>
                    <a:pt x="361" y="659"/>
                  </a:cubicBezTo>
                  <a:lnTo>
                    <a:pt x="1663" y="659"/>
                  </a:lnTo>
                  <a:cubicBezTo>
                    <a:pt x="1859" y="659"/>
                    <a:pt x="2013" y="484"/>
                    <a:pt x="1989" y="288"/>
                  </a:cubicBezTo>
                  <a:cubicBezTo>
                    <a:pt x="1964" y="123"/>
                    <a:pt x="1817" y="1"/>
                    <a:pt x="16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2" name="Google Shape;1772;p51"/>
          <p:cNvGrpSpPr/>
          <p:nvPr/>
        </p:nvGrpSpPr>
        <p:grpSpPr>
          <a:xfrm>
            <a:off x="6991677" y="3220825"/>
            <a:ext cx="466001" cy="475468"/>
            <a:chOff x="6991690" y="3220940"/>
            <a:chExt cx="475511" cy="480659"/>
          </a:xfrm>
        </p:grpSpPr>
        <p:grpSp>
          <p:nvGrpSpPr>
            <p:cNvPr id="1773" name="Google Shape;1773;p51"/>
            <p:cNvGrpSpPr/>
            <p:nvPr/>
          </p:nvGrpSpPr>
          <p:grpSpPr>
            <a:xfrm>
              <a:off x="6991690" y="3232995"/>
              <a:ext cx="475511" cy="468604"/>
              <a:chOff x="5823675" y="4295200"/>
              <a:chExt cx="560150" cy="550975"/>
            </a:xfrm>
          </p:grpSpPr>
          <p:sp>
            <p:nvSpPr>
              <p:cNvPr id="1774" name="Google Shape;1774;p51"/>
              <p:cNvSpPr/>
              <p:nvPr/>
            </p:nvSpPr>
            <p:spPr>
              <a:xfrm>
                <a:off x="5832525" y="4431000"/>
                <a:ext cx="199075" cy="342975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3719" extrusionOk="0">
                    <a:moveTo>
                      <a:pt x="1159" y="1"/>
                    </a:moveTo>
                    <a:cubicBezTo>
                      <a:pt x="1148" y="1"/>
                      <a:pt x="1138" y="1"/>
                      <a:pt x="1127" y="1"/>
                    </a:cubicBezTo>
                    <a:cubicBezTo>
                      <a:pt x="497" y="19"/>
                      <a:pt x="0" y="554"/>
                      <a:pt x="0" y="1188"/>
                    </a:cubicBezTo>
                    <a:lnTo>
                      <a:pt x="0" y="8314"/>
                    </a:lnTo>
                    <a:cubicBezTo>
                      <a:pt x="0" y="8822"/>
                      <a:pt x="179" y="9315"/>
                      <a:pt x="511" y="9707"/>
                    </a:cubicBezTo>
                    <a:lnTo>
                      <a:pt x="3150" y="12378"/>
                    </a:lnTo>
                    <a:lnTo>
                      <a:pt x="3150" y="13718"/>
                    </a:lnTo>
                    <a:lnTo>
                      <a:pt x="7963" y="13718"/>
                    </a:lnTo>
                    <a:lnTo>
                      <a:pt x="7963" y="10677"/>
                    </a:lnTo>
                    <a:cubicBezTo>
                      <a:pt x="7963" y="10075"/>
                      <a:pt x="7707" y="9497"/>
                      <a:pt x="7259" y="9091"/>
                    </a:cubicBezTo>
                    <a:lnTo>
                      <a:pt x="4431" y="6522"/>
                    </a:lnTo>
                    <a:cubicBezTo>
                      <a:pt x="4180" y="6293"/>
                      <a:pt x="3881" y="6191"/>
                      <a:pt x="3589" y="6191"/>
                    </a:cubicBezTo>
                    <a:cubicBezTo>
                      <a:pt x="2937" y="6191"/>
                      <a:pt x="2317" y="6699"/>
                      <a:pt x="2317" y="7453"/>
                    </a:cubicBezTo>
                    <a:lnTo>
                      <a:pt x="2317" y="1160"/>
                    </a:lnTo>
                    <a:cubicBezTo>
                      <a:pt x="2317" y="519"/>
                      <a:pt x="1799" y="1"/>
                      <a:pt x="11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" name="Google Shape;1775;p51"/>
              <p:cNvSpPr/>
              <p:nvPr/>
            </p:nvSpPr>
            <p:spPr>
              <a:xfrm>
                <a:off x="5850450" y="4430850"/>
                <a:ext cx="109750" cy="268300"/>
              </a:xfrm>
              <a:custGeom>
                <a:avLst/>
                <a:gdLst/>
                <a:ahLst/>
                <a:cxnLst/>
                <a:rect l="l" t="t" r="r" b="b"/>
                <a:pathLst>
                  <a:path w="4390" h="10732" extrusionOk="0">
                    <a:moveTo>
                      <a:pt x="439" y="1"/>
                    </a:moveTo>
                    <a:cubicBezTo>
                      <a:pt x="294" y="1"/>
                      <a:pt x="146" y="28"/>
                      <a:pt x="1" y="88"/>
                    </a:cubicBezTo>
                    <a:cubicBezTo>
                      <a:pt x="438" y="266"/>
                      <a:pt x="725" y="693"/>
                      <a:pt x="725" y="1166"/>
                    </a:cubicBezTo>
                    <a:lnTo>
                      <a:pt x="725" y="7459"/>
                    </a:lnTo>
                    <a:cubicBezTo>
                      <a:pt x="725" y="7816"/>
                      <a:pt x="876" y="8156"/>
                      <a:pt x="1142" y="8394"/>
                    </a:cubicBezTo>
                    <a:lnTo>
                      <a:pt x="3515" y="10546"/>
                    </a:lnTo>
                    <a:lnTo>
                      <a:pt x="3574" y="10595"/>
                    </a:lnTo>
                    <a:cubicBezTo>
                      <a:pt x="3685" y="10687"/>
                      <a:pt x="3820" y="10732"/>
                      <a:pt x="3955" y="10732"/>
                    </a:cubicBezTo>
                    <a:cubicBezTo>
                      <a:pt x="4114" y="10732"/>
                      <a:pt x="4272" y="10669"/>
                      <a:pt x="4390" y="10546"/>
                    </a:cubicBezTo>
                    <a:lnTo>
                      <a:pt x="2017" y="8394"/>
                    </a:lnTo>
                    <a:cubicBezTo>
                      <a:pt x="1751" y="8156"/>
                      <a:pt x="1600" y="7816"/>
                      <a:pt x="1600" y="7459"/>
                    </a:cubicBezTo>
                    <a:lnTo>
                      <a:pt x="1600" y="1166"/>
                    </a:lnTo>
                    <a:cubicBezTo>
                      <a:pt x="1600" y="497"/>
                      <a:pt x="1052" y="1"/>
                      <a:pt x="4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6" name="Google Shape;1776;p51"/>
              <p:cNvSpPr/>
              <p:nvPr/>
            </p:nvSpPr>
            <p:spPr>
              <a:xfrm>
                <a:off x="5877325" y="4773950"/>
                <a:ext cx="183775" cy="64600"/>
              </a:xfrm>
              <a:custGeom>
                <a:avLst/>
                <a:gdLst/>
                <a:ahLst/>
                <a:cxnLst/>
                <a:rect l="l" t="t" r="r" b="b"/>
                <a:pathLst>
                  <a:path w="7351" h="2584" extrusionOk="0">
                    <a:moveTo>
                      <a:pt x="0" y="0"/>
                    </a:moveTo>
                    <a:lnTo>
                      <a:pt x="0" y="2583"/>
                    </a:lnTo>
                    <a:lnTo>
                      <a:pt x="7351" y="2583"/>
                    </a:lnTo>
                    <a:lnTo>
                      <a:pt x="735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" name="Google Shape;1777;p51"/>
              <p:cNvSpPr/>
              <p:nvPr/>
            </p:nvSpPr>
            <p:spPr>
              <a:xfrm>
                <a:off x="6006375" y="4773950"/>
                <a:ext cx="54725" cy="64600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2584" extrusionOk="0">
                    <a:moveTo>
                      <a:pt x="1" y="0"/>
                    </a:moveTo>
                    <a:lnTo>
                      <a:pt x="1" y="2583"/>
                    </a:lnTo>
                    <a:lnTo>
                      <a:pt x="2189" y="2583"/>
                    </a:lnTo>
                    <a:lnTo>
                      <a:pt x="218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" name="Google Shape;1778;p51"/>
              <p:cNvSpPr/>
              <p:nvPr/>
            </p:nvSpPr>
            <p:spPr>
              <a:xfrm>
                <a:off x="5905225" y="4585725"/>
                <a:ext cx="126375" cy="188250"/>
              </a:xfrm>
              <a:custGeom>
                <a:avLst/>
                <a:gdLst/>
                <a:ahLst/>
                <a:cxnLst/>
                <a:rect l="l" t="t" r="r" b="b"/>
                <a:pathLst>
                  <a:path w="5055" h="7530" extrusionOk="0">
                    <a:moveTo>
                      <a:pt x="662" y="0"/>
                    </a:moveTo>
                    <a:cubicBezTo>
                      <a:pt x="431" y="0"/>
                      <a:pt x="200" y="63"/>
                      <a:pt x="1" y="186"/>
                    </a:cubicBezTo>
                    <a:cubicBezTo>
                      <a:pt x="71" y="228"/>
                      <a:pt x="134" y="277"/>
                      <a:pt x="193" y="329"/>
                    </a:cubicBezTo>
                    <a:lnTo>
                      <a:pt x="3018" y="2902"/>
                    </a:lnTo>
                    <a:cubicBezTo>
                      <a:pt x="3466" y="3305"/>
                      <a:pt x="3714" y="3886"/>
                      <a:pt x="3697" y="4488"/>
                    </a:cubicBezTo>
                    <a:lnTo>
                      <a:pt x="3697" y="6350"/>
                    </a:lnTo>
                    <a:cubicBezTo>
                      <a:pt x="3718" y="6518"/>
                      <a:pt x="3410" y="6654"/>
                      <a:pt x="3410" y="6654"/>
                    </a:cubicBezTo>
                    <a:lnTo>
                      <a:pt x="242" y="6654"/>
                    </a:lnTo>
                    <a:lnTo>
                      <a:pt x="242" y="7529"/>
                    </a:lnTo>
                    <a:lnTo>
                      <a:pt x="5055" y="7529"/>
                    </a:lnTo>
                    <a:lnTo>
                      <a:pt x="5055" y="4488"/>
                    </a:lnTo>
                    <a:cubicBezTo>
                      <a:pt x="5055" y="4488"/>
                      <a:pt x="4775" y="3308"/>
                      <a:pt x="4327" y="2902"/>
                    </a:cubicBezTo>
                    <a:lnTo>
                      <a:pt x="1506" y="329"/>
                    </a:lnTo>
                    <a:cubicBezTo>
                      <a:pt x="1275" y="116"/>
                      <a:pt x="974" y="0"/>
                      <a:pt x="6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9" name="Google Shape;1779;p51"/>
              <p:cNvSpPr/>
              <p:nvPr/>
            </p:nvSpPr>
            <p:spPr>
              <a:xfrm>
                <a:off x="6175975" y="4431000"/>
                <a:ext cx="199100" cy="342975"/>
              </a:xfrm>
              <a:custGeom>
                <a:avLst/>
                <a:gdLst/>
                <a:ahLst/>
                <a:cxnLst/>
                <a:rect l="l" t="t" r="r" b="b"/>
                <a:pathLst>
                  <a:path w="7964" h="13719" extrusionOk="0">
                    <a:moveTo>
                      <a:pt x="6801" y="1"/>
                    </a:moveTo>
                    <a:cubicBezTo>
                      <a:pt x="6164" y="1"/>
                      <a:pt x="5642" y="519"/>
                      <a:pt x="5642" y="1160"/>
                    </a:cubicBezTo>
                    <a:lnTo>
                      <a:pt x="5642" y="7453"/>
                    </a:lnTo>
                    <a:cubicBezTo>
                      <a:pt x="5642" y="6699"/>
                      <a:pt x="5022" y="6191"/>
                      <a:pt x="4371" y="6191"/>
                    </a:cubicBezTo>
                    <a:cubicBezTo>
                      <a:pt x="4079" y="6191"/>
                      <a:pt x="3780" y="6293"/>
                      <a:pt x="3528" y="6522"/>
                    </a:cubicBezTo>
                    <a:lnTo>
                      <a:pt x="700" y="9091"/>
                    </a:lnTo>
                    <a:cubicBezTo>
                      <a:pt x="256" y="9497"/>
                      <a:pt x="0" y="10075"/>
                      <a:pt x="0" y="10677"/>
                    </a:cubicBezTo>
                    <a:lnTo>
                      <a:pt x="0" y="13718"/>
                    </a:lnTo>
                    <a:lnTo>
                      <a:pt x="4813" y="13718"/>
                    </a:lnTo>
                    <a:lnTo>
                      <a:pt x="4813" y="12378"/>
                    </a:lnTo>
                    <a:lnTo>
                      <a:pt x="7452" y="9707"/>
                    </a:lnTo>
                    <a:cubicBezTo>
                      <a:pt x="7781" y="9315"/>
                      <a:pt x="7963" y="8822"/>
                      <a:pt x="7963" y="8314"/>
                    </a:cubicBezTo>
                    <a:lnTo>
                      <a:pt x="7963" y="1188"/>
                    </a:lnTo>
                    <a:cubicBezTo>
                      <a:pt x="7963" y="554"/>
                      <a:pt x="7466" y="19"/>
                      <a:pt x="6833" y="1"/>
                    </a:cubicBezTo>
                    <a:cubicBezTo>
                      <a:pt x="6822" y="1"/>
                      <a:pt x="6811" y="1"/>
                      <a:pt x="680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0" name="Google Shape;1780;p51"/>
              <p:cNvSpPr/>
              <p:nvPr/>
            </p:nvSpPr>
            <p:spPr>
              <a:xfrm>
                <a:off x="6247375" y="4430850"/>
                <a:ext cx="109750" cy="268300"/>
              </a:xfrm>
              <a:custGeom>
                <a:avLst/>
                <a:gdLst/>
                <a:ahLst/>
                <a:cxnLst/>
                <a:rect l="l" t="t" r="r" b="b"/>
                <a:pathLst>
                  <a:path w="4390" h="10732" extrusionOk="0">
                    <a:moveTo>
                      <a:pt x="3950" y="1"/>
                    </a:moveTo>
                    <a:cubicBezTo>
                      <a:pt x="3334" y="1"/>
                      <a:pt x="2786" y="497"/>
                      <a:pt x="2786" y="1166"/>
                    </a:cubicBezTo>
                    <a:lnTo>
                      <a:pt x="2786" y="7459"/>
                    </a:lnTo>
                    <a:cubicBezTo>
                      <a:pt x="2786" y="7816"/>
                      <a:pt x="2636" y="8156"/>
                      <a:pt x="2373" y="8394"/>
                    </a:cubicBezTo>
                    <a:lnTo>
                      <a:pt x="0" y="10546"/>
                    </a:lnTo>
                    <a:cubicBezTo>
                      <a:pt x="116" y="10669"/>
                      <a:pt x="273" y="10732"/>
                      <a:pt x="432" y="10732"/>
                    </a:cubicBezTo>
                    <a:cubicBezTo>
                      <a:pt x="567" y="10732"/>
                      <a:pt x="703" y="10687"/>
                      <a:pt x="816" y="10595"/>
                    </a:cubicBezTo>
                    <a:lnTo>
                      <a:pt x="875" y="10546"/>
                    </a:lnTo>
                    <a:lnTo>
                      <a:pt x="3249" y="8394"/>
                    </a:lnTo>
                    <a:cubicBezTo>
                      <a:pt x="3511" y="8156"/>
                      <a:pt x="3662" y="7816"/>
                      <a:pt x="3662" y="7459"/>
                    </a:cubicBezTo>
                    <a:lnTo>
                      <a:pt x="3662" y="1166"/>
                    </a:lnTo>
                    <a:cubicBezTo>
                      <a:pt x="3662" y="693"/>
                      <a:pt x="3949" y="266"/>
                      <a:pt x="4390" y="88"/>
                    </a:cubicBezTo>
                    <a:cubicBezTo>
                      <a:pt x="4243" y="28"/>
                      <a:pt x="4095" y="1"/>
                      <a:pt x="395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1" name="Google Shape;1781;p51"/>
              <p:cNvSpPr/>
              <p:nvPr/>
            </p:nvSpPr>
            <p:spPr>
              <a:xfrm>
                <a:off x="6146400" y="4773950"/>
                <a:ext cx="183775" cy="64600"/>
              </a:xfrm>
              <a:custGeom>
                <a:avLst/>
                <a:gdLst/>
                <a:ahLst/>
                <a:cxnLst/>
                <a:rect l="l" t="t" r="r" b="b"/>
                <a:pathLst>
                  <a:path w="7351" h="2584" extrusionOk="0">
                    <a:moveTo>
                      <a:pt x="0" y="0"/>
                    </a:moveTo>
                    <a:lnTo>
                      <a:pt x="0" y="2583"/>
                    </a:lnTo>
                    <a:lnTo>
                      <a:pt x="7351" y="2583"/>
                    </a:lnTo>
                    <a:lnTo>
                      <a:pt x="735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" name="Google Shape;1782;p51"/>
              <p:cNvSpPr/>
              <p:nvPr/>
            </p:nvSpPr>
            <p:spPr>
              <a:xfrm>
                <a:off x="6146400" y="4773950"/>
                <a:ext cx="54700" cy="64600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2584" extrusionOk="0">
                    <a:moveTo>
                      <a:pt x="0" y="0"/>
                    </a:moveTo>
                    <a:lnTo>
                      <a:pt x="0" y="2583"/>
                    </a:lnTo>
                    <a:lnTo>
                      <a:pt x="2188" y="2583"/>
                    </a:lnTo>
                    <a:lnTo>
                      <a:pt x="2188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" name="Google Shape;1783;p51"/>
              <p:cNvSpPr/>
              <p:nvPr/>
            </p:nvSpPr>
            <p:spPr>
              <a:xfrm>
                <a:off x="6175975" y="4585725"/>
                <a:ext cx="126375" cy="188250"/>
              </a:xfrm>
              <a:custGeom>
                <a:avLst/>
                <a:gdLst/>
                <a:ahLst/>
                <a:cxnLst/>
                <a:rect l="l" t="t" r="r" b="b"/>
                <a:pathLst>
                  <a:path w="5055" h="7530" extrusionOk="0">
                    <a:moveTo>
                      <a:pt x="4389" y="0"/>
                    </a:moveTo>
                    <a:cubicBezTo>
                      <a:pt x="4078" y="0"/>
                      <a:pt x="3777" y="116"/>
                      <a:pt x="3549" y="329"/>
                    </a:cubicBezTo>
                    <a:lnTo>
                      <a:pt x="725" y="2902"/>
                    </a:lnTo>
                    <a:cubicBezTo>
                      <a:pt x="280" y="3308"/>
                      <a:pt x="0" y="4488"/>
                      <a:pt x="0" y="4488"/>
                    </a:cubicBezTo>
                    <a:lnTo>
                      <a:pt x="0" y="7529"/>
                    </a:lnTo>
                    <a:lnTo>
                      <a:pt x="4813" y="7529"/>
                    </a:lnTo>
                    <a:lnTo>
                      <a:pt x="4813" y="6654"/>
                    </a:lnTo>
                    <a:lnTo>
                      <a:pt x="1642" y="6654"/>
                    </a:lnTo>
                    <a:cubicBezTo>
                      <a:pt x="1642" y="6654"/>
                      <a:pt x="1337" y="6518"/>
                      <a:pt x="1355" y="6350"/>
                    </a:cubicBezTo>
                    <a:lnTo>
                      <a:pt x="1355" y="4488"/>
                    </a:lnTo>
                    <a:cubicBezTo>
                      <a:pt x="1341" y="3886"/>
                      <a:pt x="1589" y="3305"/>
                      <a:pt x="2037" y="2902"/>
                    </a:cubicBezTo>
                    <a:lnTo>
                      <a:pt x="4862" y="329"/>
                    </a:lnTo>
                    <a:cubicBezTo>
                      <a:pt x="4921" y="277"/>
                      <a:pt x="4984" y="228"/>
                      <a:pt x="5054" y="186"/>
                    </a:cubicBezTo>
                    <a:cubicBezTo>
                      <a:pt x="4851" y="63"/>
                      <a:pt x="4624" y="0"/>
                      <a:pt x="43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4" name="Google Shape;1784;p51"/>
              <p:cNvSpPr/>
              <p:nvPr/>
            </p:nvSpPr>
            <p:spPr>
              <a:xfrm>
                <a:off x="5935150" y="4295300"/>
                <a:ext cx="325625" cy="313875"/>
              </a:xfrm>
              <a:custGeom>
                <a:avLst/>
                <a:gdLst/>
                <a:ahLst/>
                <a:cxnLst/>
                <a:rect l="l" t="t" r="r" b="b"/>
                <a:pathLst>
                  <a:path w="13025" h="12555" extrusionOk="0">
                    <a:moveTo>
                      <a:pt x="6749" y="0"/>
                    </a:moveTo>
                    <a:cubicBezTo>
                      <a:pt x="4260" y="0"/>
                      <a:pt x="2006" y="1471"/>
                      <a:pt x="1002" y="3749"/>
                    </a:cubicBezTo>
                    <a:cubicBezTo>
                      <a:pt x="1" y="6031"/>
                      <a:pt x="442" y="8684"/>
                      <a:pt x="2125" y="10522"/>
                    </a:cubicBezTo>
                    <a:cubicBezTo>
                      <a:pt x="3335" y="11840"/>
                      <a:pt x="5023" y="12554"/>
                      <a:pt x="6751" y="12554"/>
                    </a:cubicBezTo>
                    <a:cubicBezTo>
                      <a:pt x="7427" y="12554"/>
                      <a:pt x="8110" y="12445"/>
                      <a:pt x="8772" y="12220"/>
                    </a:cubicBezTo>
                    <a:cubicBezTo>
                      <a:pt x="11131" y="11414"/>
                      <a:pt x="12790" y="9293"/>
                      <a:pt x="13004" y="6815"/>
                    </a:cubicBezTo>
                    <a:cubicBezTo>
                      <a:pt x="13018" y="6637"/>
                      <a:pt x="13025" y="6458"/>
                      <a:pt x="13025" y="6276"/>
                    </a:cubicBezTo>
                    <a:cubicBezTo>
                      <a:pt x="13025" y="2878"/>
                      <a:pt x="10319" y="95"/>
                      <a:pt x="6921" y="4"/>
                    </a:cubicBezTo>
                    <a:cubicBezTo>
                      <a:pt x="6865" y="0"/>
                      <a:pt x="6809" y="0"/>
                      <a:pt x="67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" name="Google Shape;1785;p51"/>
              <p:cNvSpPr/>
              <p:nvPr/>
            </p:nvSpPr>
            <p:spPr>
              <a:xfrm>
                <a:off x="5939975" y="4295300"/>
                <a:ext cx="189125" cy="313875"/>
              </a:xfrm>
              <a:custGeom>
                <a:avLst/>
                <a:gdLst/>
                <a:ahLst/>
                <a:cxnLst/>
                <a:rect l="l" t="t" r="r" b="b"/>
                <a:pathLst>
                  <a:path w="7565" h="12555" extrusionOk="0">
                    <a:moveTo>
                      <a:pt x="6550" y="0"/>
                    </a:moveTo>
                    <a:cubicBezTo>
                      <a:pt x="2885" y="0"/>
                      <a:pt x="0" y="3128"/>
                      <a:pt x="298" y="6784"/>
                    </a:cubicBezTo>
                    <a:cubicBezTo>
                      <a:pt x="564" y="10091"/>
                      <a:pt x="3335" y="12555"/>
                      <a:pt x="6542" y="12555"/>
                    </a:cubicBezTo>
                    <a:cubicBezTo>
                      <a:pt x="6879" y="12555"/>
                      <a:pt x="7220" y="12528"/>
                      <a:pt x="7564" y="12472"/>
                    </a:cubicBezTo>
                    <a:cubicBezTo>
                      <a:pt x="4526" y="11978"/>
                      <a:pt x="2296" y="9353"/>
                      <a:pt x="2296" y="6276"/>
                    </a:cubicBezTo>
                    <a:cubicBezTo>
                      <a:pt x="2296" y="3200"/>
                      <a:pt x="4526" y="574"/>
                      <a:pt x="7564" y="81"/>
                    </a:cubicBezTo>
                    <a:cubicBezTo>
                      <a:pt x="7288" y="35"/>
                      <a:pt x="7008" y="11"/>
                      <a:pt x="6728" y="4"/>
                    </a:cubicBezTo>
                    <a:cubicBezTo>
                      <a:pt x="6672" y="0"/>
                      <a:pt x="6616" y="0"/>
                      <a:pt x="6556" y="0"/>
                    </a:cubicBezTo>
                    <a:cubicBezTo>
                      <a:pt x="6554" y="0"/>
                      <a:pt x="6552" y="0"/>
                      <a:pt x="65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" name="Google Shape;1786;p51"/>
              <p:cNvSpPr/>
              <p:nvPr/>
            </p:nvSpPr>
            <p:spPr>
              <a:xfrm>
                <a:off x="5943025" y="4385700"/>
                <a:ext cx="69150" cy="102825"/>
              </a:xfrm>
              <a:custGeom>
                <a:avLst/>
                <a:gdLst/>
                <a:ahLst/>
                <a:cxnLst/>
                <a:rect l="l" t="t" r="r" b="b"/>
                <a:pathLst>
                  <a:path w="2766" h="4113" extrusionOk="0">
                    <a:moveTo>
                      <a:pt x="746" y="0"/>
                    </a:moveTo>
                    <a:cubicBezTo>
                      <a:pt x="148" y="1285"/>
                      <a:pt x="1" y="2734"/>
                      <a:pt x="330" y="4113"/>
                    </a:cubicBezTo>
                    <a:lnTo>
                      <a:pt x="1544" y="4113"/>
                    </a:lnTo>
                    <a:cubicBezTo>
                      <a:pt x="1821" y="4113"/>
                      <a:pt x="2087" y="3997"/>
                      <a:pt x="2279" y="3794"/>
                    </a:cubicBezTo>
                    <a:cubicBezTo>
                      <a:pt x="2210" y="3420"/>
                      <a:pt x="2175" y="3039"/>
                      <a:pt x="2174" y="2659"/>
                    </a:cubicBezTo>
                    <a:lnTo>
                      <a:pt x="2174" y="2659"/>
                    </a:lnTo>
                    <a:cubicBezTo>
                      <a:pt x="2175" y="1739"/>
                      <a:pt x="2374" y="833"/>
                      <a:pt x="2766" y="0"/>
                    </a:cubicBezTo>
                    <a:close/>
                  </a:path>
                </a:pathLst>
              </a:custGeom>
              <a:solidFill>
                <a:srgbClr val="22B27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7" name="Google Shape;1787;p51"/>
              <p:cNvSpPr/>
              <p:nvPr/>
            </p:nvSpPr>
            <p:spPr>
              <a:xfrm>
                <a:off x="5942600" y="4385700"/>
                <a:ext cx="104325" cy="102825"/>
              </a:xfrm>
              <a:custGeom>
                <a:avLst/>
                <a:gdLst/>
                <a:ahLst/>
                <a:cxnLst/>
                <a:rect l="l" t="t" r="r" b="b"/>
                <a:pathLst>
                  <a:path w="4173" h="4113" extrusionOk="0">
                    <a:moveTo>
                      <a:pt x="749" y="0"/>
                    </a:moveTo>
                    <a:cubicBezTo>
                      <a:pt x="151" y="1285"/>
                      <a:pt x="0" y="2734"/>
                      <a:pt x="329" y="4113"/>
                    </a:cubicBezTo>
                    <a:lnTo>
                      <a:pt x="1547" y="4113"/>
                    </a:lnTo>
                    <a:cubicBezTo>
                      <a:pt x="2104" y="4113"/>
                      <a:pt x="2552" y="3661"/>
                      <a:pt x="2552" y="3108"/>
                    </a:cubicBezTo>
                    <a:lnTo>
                      <a:pt x="2552" y="2583"/>
                    </a:lnTo>
                    <a:cubicBezTo>
                      <a:pt x="2552" y="2027"/>
                      <a:pt x="3003" y="1579"/>
                      <a:pt x="3560" y="1579"/>
                    </a:cubicBezTo>
                    <a:cubicBezTo>
                      <a:pt x="3896" y="1579"/>
                      <a:pt x="4172" y="1302"/>
                      <a:pt x="4172" y="966"/>
                    </a:cubicBezTo>
                    <a:lnTo>
                      <a:pt x="4172" y="791"/>
                    </a:lnTo>
                    <a:cubicBezTo>
                      <a:pt x="4172" y="354"/>
                      <a:pt x="3819" y="0"/>
                      <a:pt x="338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" name="Google Shape;1788;p51"/>
              <p:cNvSpPr/>
              <p:nvPr/>
            </p:nvSpPr>
            <p:spPr>
              <a:xfrm>
                <a:off x="5943025" y="4385700"/>
                <a:ext cx="69150" cy="102825"/>
              </a:xfrm>
              <a:custGeom>
                <a:avLst/>
                <a:gdLst/>
                <a:ahLst/>
                <a:cxnLst/>
                <a:rect l="l" t="t" r="r" b="b"/>
                <a:pathLst>
                  <a:path w="2766" h="4113" extrusionOk="0">
                    <a:moveTo>
                      <a:pt x="746" y="0"/>
                    </a:moveTo>
                    <a:cubicBezTo>
                      <a:pt x="148" y="1285"/>
                      <a:pt x="1" y="2734"/>
                      <a:pt x="330" y="4113"/>
                    </a:cubicBezTo>
                    <a:lnTo>
                      <a:pt x="1544" y="4113"/>
                    </a:lnTo>
                    <a:cubicBezTo>
                      <a:pt x="1821" y="4113"/>
                      <a:pt x="2087" y="3997"/>
                      <a:pt x="2279" y="3794"/>
                    </a:cubicBezTo>
                    <a:cubicBezTo>
                      <a:pt x="2210" y="3420"/>
                      <a:pt x="2175" y="3039"/>
                      <a:pt x="2174" y="2659"/>
                    </a:cubicBezTo>
                    <a:lnTo>
                      <a:pt x="2174" y="2659"/>
                    </a:lnTo>
                    <a:cubicBezTo>
                      <a:pt x="2175" y="1739"/>
                      <a:pt x="2374" y="833"/>
                      <a:pt x="27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" name="Google Shape;1789;p51"/>
              <p:cNvSpPr/>
              <p:nvPr/>
            </p:nvSpPr>
            <p:spPr>
              <a:xfrm>
                <a:off x="6108150" y="4295200"/>
                <a:ext cx="152975" cy="216125"/>
              </a:xfrm>
              <a:custGeom>
                <a:avLst/>
                <a:gdLst/>
                <a:ahLst/>
                <a:cxnLst/>
                <a:rect l="l" t="t" r="r" b="b"/>
                <a:pathLst>
                  <a:path w="6119" h="8645" extrusionOk="0">
                    <a:moveTo>
                      <a:pt x="1" y="1"/>
                    </a:moveTo>
                    <a:lnTo>
                      <a:pt x="1" y="3704"/>
                    </a:lnTo>
                    <a:cubicBezTo>
                      <a:pt x="1" y="4147"/>
                      <a:pt x="354" y="4520"/>
                      <a:pt x="793" y="4520"/>
                    </a:cubicBezTo>
                    <a:cubicBezTo>
                      <a:pt x="795" y="4520"/>
                      <a:pt x="797" y="4520"/>
                      <a:pt x="799" y="4520"/>
                    </a:cubicBezTo>
                    <a:cubicBezTo>
                      <a:pt x="803" y="4520"/>
                      <a:pt x="807" y="4520"/>
                      <a:pt x="811" y="4520"/>
                    </a:cubicBezTo>
                    <a:cubicBezTo>
                      <a:pt x="1257" y="4520"/>
                      <a:pt x="1618" y="4881"/>
                      <a:pt x="1618" y="5325"/>
                    </a:cubicBezTo>
                    <a:lnTo>
                      <a:pt x="1618" y="7449"/>
                    </a:lnTo>
                    <a:cubicBezTo>
                      <a:pt x="1618" y="8048"/>
                      <a:pt x="2062" y="8566"/>
                      <a:pt x="2657" y="8636"/>
                    </a:cubicBezTo>
                    <a:cubicBezTo>
                      <a:pt x="2705" y="8642"/>
                      <a:pt x="2752" y="8644"/>
                      <a:pt x="2799" y="8644"/>
                    </a:cubicBezTo>
                    <a:cubicBezTo>
                      <a:pt x="3435" y="8644"/>
                      <a:pt x="3970" y="8126"/>
                      <a:pt x="3970" y="7470"/>
                    </a:cubicBezTo>
                    <a:cubicBezTo>
                      <a:pt x="3970" y="7295"/>
                      <a:pt x="4036" y="7131"/>
                      <a:pt x="4162" y="7008"/>
                    </a:cubicBezTo>
                    <a:cubicBezTo>
                      <a:pt x="4285" y="6882"/>
                      <a:pt x="4453" y="6812"/>
                      <a:pt x="4628" y="6812"/>
                    </a:cubicBezTo>
                    <a:lnTo>
                      <a:pt x="6094" y="6812"/>
                    </a:lnTo>
                    <a:cubicBezTo>
                      <a:pt x="6112" y="6637"/>
                      <a:pt x="6119" y="6455"/>
                      <a:pt x="6119" y="6273"/>
                    </a:cubicBezTo>
                    <a:cubicBezTo>
                      <a:pt x="6119" y="2864"/>
                      <a:pt x="3396" y="92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" name="Google Shape;1790;p51"/>
              <p:cNvSpPr/>
              <p:nvPr/>
            </p:nvSpPr>
            <p:spPr>
              <a:xfrm>
                <a:off x="5823675" y="4422800"/>
                <a:ext cx="246175" cy="423350"/>
              </a:xfrm>
              <a:custGeom>
                <a:avLst/>
                <a:gdLst/>
                <a:ahLst/>
                <a:cxnLst/>
                <a:rect l="l" t="t" r="r" b="b"/>
                <a:pathLst>
                  <a:path w="9847" h="16934" extrusionOk="0">
                    <a:moveTo>
                      <a:pt x="9192" y="14354"/>
                    </a:moveTo>
                    <a:lnTo>
                      <a:pt x="9192" y="16279"/>
                    </a:lnTo>
                    <a:lnTo>
                      <a:pt x="2496" y="16279"/>
                    </a:lnTo>
                    <a:lnTo>
                      <a:pt x="2496" y="14354"/>
                    </a:lnTo>
                    <a:close/>
                    <a:moveTo>
                      <a:pt x="1494" y="1"/>
                    </a:moveTo>
                    <a:cubicBezTo>
                      <a:pt x="1462" y="1"/>
                      <a:pt x="1430" y="2"/>
                      <a:pt x="1397" y="4"/>
                    </a:cubicBezTo>
                    <a:cubicBezTo>
                      <a:pt x="613" y="53"/>
                      <a:pt x="4" y="704"/>
                      <a:pt x="4" y="1488"/>
                    </a:cubicBezTo>
                    <a:lnTo>
                      <a:pt x="4" y="2923"/>
                    </a:lnTo>
                    <a:cubicBezTo>
                      <a:pt x="1" y="3077"/>
                      <a:pt x="106" y="3217"/>
                      <a:pt x="260" y="3252"/>
                    </a:cubicBezTo>
                    <a:cubicBezTo>
                      <a:pt x="284" y="3257"/>
                      <a:pt x="309" y="3260"/>
                      <a:pt x="332" y="3260"/>
                    </a:cubicBezTo>
                    <a:cubicBezTo>
                      <a:pt x="509" y="3260"/>
                      <a:pt x="659" y="3118"/>
                      <a:pt x="659" y="2933"/>
                    </a:cubicBezTo>
                    <a:lnTo>
                      <a:pt x="659" y="1488"/>
                    </a:lnTo>
                    <a:cubicBezTo>
                      <a:pt x="659" y="1029"/>
                      <a:pt x="1033" y="658"/>
                      <a:pt x="1492" y="658"/>
                    </a:cubicBezTo>
                    <a:cubicBezTo>
                      <a:pt x="1999" y="704"/>
                      <a:pt x="2276" y="980"/>
                      <a:pt x="2321" y="1488"/>
                    </a:cubicBezTo>
                    <a:lnTo>
                      <a:pt x="2321" y="7760"/>
                    </a:lnTo>
                    <a:lnTo>
                      <a:pt x="2321" y="7771"/>
                    </a:lnTo>
                    <a:cubicBezTo>
                      <a:pt x="2325" y="8215"/>
                      <a:pt x="2517" y="8639"/>
                      <a:pt x="2846" y="8936"/>
                    </a:cubicBezTo>
                    <a:lnTo>
                      <a:pt x="5226" y="11089"/>
                    </a:lnTo>
                    <a:cubicBezTo>
                      <a:pt x="5289" y="11146"/>
                      <a:pt x="5368" y="11174"/>
                      <a:pt x="5447" y="11174"/>
                    </a:cubicBezTo>
                    <a:cubicBezTo>
                      <a:pt x="5536" y="11174"/>
                      <a:pt x="5625" y="11138"/>
                      <a:pt x="5688" y="11068"/>
                    </a:cubicBezTo>
                    <a:cubicBezTo>
                      <a:pt x="5811" y="10931"/>
                      <a:pt x="5800" y="10725"/>
                      <a:pt x="5667" y="10602"/>
                    </a:cubicBezTo>
                    <a:lnTo>
                      <a:pt x="3284" y="8453"/>
                    </a:lnTo>
                    <a:cubicBezTo>
                      <a:pt x="2589" y="7821"/>
                      <a:pt x="3222" y="6829"/>
                      <a:pt x="3953" y="6829"/>
                    </a:cubicBezTo>
                    <a:cubicBezTo>
                      <a:pt x="4150" y="6829"/>
                      <a:pt x="4353" y="6901"/>
                      <a:pt x="4540" y="7070"/>
                    </a:cubicBezTo>
                    <a:lnTo>
                      <a:pt x="7368" y="9640"/>
                    </a:lnTo>
                    <a:cubicBezTo>
                      <a:pt x="7750" y="9983"/>
                      <a:pt x="7967" y="10473"/>
                      <a:pt x="7967" y="10984"/>
                    </a:cubicBezTo>
                    <a:lnTo>
                      <a:pt x="7967" y="13696"/>
                    </a:lnTo>
                    <a:lnTo>
                      <a:pt x="3809" y="13696"/>
                    </a:lnTo>
                    <a:lnTo>
                      <a:pt x="3809" y="12681"/>
                    </a:lnTo>
                    <a:cubicBezTo>
                      <a:pt x="3809" y="12597"/>
                      <a:pt x="3777" y="12513"/>
                      <a:pt x="3714" y="12450"/>
                    </a:cubicBezTo>
                    <a:lnTo>
                      <a:pt x="1086" y="9790"/>
                    </a:lnTo>
                    <a:cubicBezTo>
                      <a:pt x="809" y="9461"/>
                      <a:pt x="659" y="9048"/>
                      <a:pt x="659" y="8618"/>
                    </a:cubicBezTo>
                    <a:lnTo>
                      <a:pt x="659" y="4372"/>
                    </a:lnTo>
                    <a:cubicBezTo>
                      <a:pt x="662" y="4214"/>
                      <a:pt x="557" y="4078"/>
                      <a:pt x="403" y="4039"/>
                    </a:cubicBezTo>
                    <a:cubicBezTo>
                      <a:pt x="379" y="4034"/>
                      <a:pt x="355" y="4031"/>
                      <a:pt x="331" y="4031"/>
                    </a:cubicBezTo>
                    <a:cubicBezTo>
                      <a:pt x="154" y="4031"/>
                      <a:pt x="4" y="4176"/>
                      <a:pt x="4" y="4361"/>
                    </a:cubicBezTo>
                    <a:lnTo>
                      <a:pt x="4" y="8649"/>
                    </a:lnTo>
                    <a:cubicBezTo>
                      <a:pt x="4" y="9234"/>
                      <a:pt x="211" y="9801"/>
                      <a:pt x="592" y="10249"/>
                    </a:cubicBezTo>
                    <a:lnTo>
                      <a:pt x="610" y="10266"/>
                    </a:lnTo>
                    <a:lnTo>
                      <a:pt x="3154" y="12828"/>
                    </a:lnTo>
                    <a:lnTo>
                      <a:pt x="3154" y="13696"/>
                    </a:lnTo>
                    <a:lnTo>
                      <a:pt x="2171" y="13696"/>
                    </a:lnTo>
                    <a:cubicBezTo>
                      <a:pt x="1989" y="13696"/>
                      <a:pt x="1842" y="13843"/>
                      <a:pt x="1842" y="14025"/>
                    </a:cubicBezTo>
                    <a:lnTo>
                      <a:pt x="1842" y="16608"/>
                    </a:lnTo>
                    <a:cubicBezTo>
                      <a:pt x="1842" y="16787"/>
                      <a:pt x="1989" y="16934"/>
                      <a:pt x="2171" y="16934"/>
                    </a:cubicBezTo>
                    <a:lnTo>
                      <a:pt x="9521" y="16934"/>
                    </a:lnTo>
                    <a:cubicBezTo>
                      <a:pt x="9700" y="16934"/>
                      <a:pt x="9847" y="16787"/>
                      <a:pt x="9847" y="16608"/>
                    </a:cubicBezTo>
                    <a:lnTo>
                      <a:pt x="9847" y="14025"/>
                    </a:lnTo>
                    <a:cubicBezTo>
                      <a:pt x="9847" y="13843"/>
                      <a:pt x="9700" y="13696"/>
                      <a:pt x="9521" y="13696"/>
                    </a:cubicBezTo>
                    <a:lnTo>
                      <a:pt x="8621" y="13696"/>
                    </a:lnTo>
                    <a:lnTo>
                      <a:pt x="8621" y="10984"/>
                    </a:lnTo>
                    <a:cubicBezTo>
                      <a:pt x="8621" y="10287"/>
                      <a:pt x="8327" y="9626"/>
                      <a:pt x="7813" y="9157"/>
                    </a:cubicBezTo>
                    <a:lnTo>
                      <a:pt x="4985" y="6584"/>
                    </a:lnTo>
                    <a:cubicBezTo>
                      <a:pt x="4703" y="6327"/>
                      <a:pt x="4302" y="6196"/>
                      <a:pt x="3903" y="6196"/>
                    </a:cubicBezTo>
                    <a:cubicBezTo>
                      <a:pt x="3570" y="6196"/>
                      <a:pt x="3239" y="6287"/>
                      <a:pt x="2979" y="6472"/>
                    </a:cubicBezTo>
                    <a:lnTo>
                      <a:pt x="2979" y="1523"/>
                    </a:lnTo>
                    <a:cubicBezTo>
                      <a:pt x="2979" y="684"/>
                      <a:pt x="2318" y="1"/>
                      <a:pt x="149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" name="Google Shape;1791;p51"/>
              <p:cNvSpPr/>
              <p:nvPr/>
            </p:nvSpPr>
            <p:spPr>
              <a:xfrm>
                <a:off x="6137650" y="4422800"/>
                <a:ext cx="246175" cy="423375"/>
              </a:xfrm>
              <a:custGeom>
                <a:avLst/>
                <a:gdLst/>
                <a:ahLst/>
                <a:cxnLst/>
                <a:rect l="l" t="t" r="r" b="b"/>
                <a:pathLst>
                  <a:path w="9847" h="16935" extrusionOk="0">
                    <a:moveTo>
                      <a:pt x="8359" y="658"/>
                    </a:moveTo>
                    <a:cubicBezTo>
                      <a:pt x="8817" y="658"/>
                      <a:pt x="9188" y="1026"/>
                      <a:pt x="9188" y="1488"/>
                    </a:cubicBezTo>
                    <a:lnTo>
                      <a:pt x="9188" y="8621"/>
                    </a:lnTo>
                    <a:cubicBezTo>
                      <a:pt x="9188" y="9048"/>
                      <a:pt x="9038" y="9461"/>
                      <a:pt x="8765" y="9790"/>
                    </a:cubicBezTo>
                    <a:lnTo>
                      <a:pt x="6132" y="12454"/>
                    </a:lnTo>
                    <a:cubicBezTo>
                      <a:pt x="6073" y="12513"/>
                      <a:pt x="6038" y="12597"/>
                      <a:pt x="6038" y="12685"/>
                    </a:cubicBezTo>
                    <a:lnTo>
                      <a:pt x="6038" y="13696"/>
                    </a:lnTo>
                    <a:lnTo>
                      <a:pt x="1883" y="13696"/>
                    </a:lnTo>
                    <a:lnTo>
                      <a:pt x="1883" y="10984"/>
                    </a:lnTo>
                    <a:cubicBezTo>
                      <a:pt x="1883" y="10473"/>
                      <a:pt x="2100" y="9986"/>
                      <a:pt x="2478" y="9640"/>
                    </a:cubicBezTo>
                    <a:lnTo>
                      <a:pt x="5306" y="7070"/>
                    </a:lnTo>
                    <a:cubicBezTo>
                      <a:pt x="5493" y="6900"/>
                      <a:pt x="5714" y="6824"/>
                      <a:pt x="5930" y="6824"/>
                    </a:cubicBezTo>
                    <a:cubicBezTo>
                      <a:pt x="6425" y="6824"/>
                      <a:pt x="6895" y="7221"/>
                      <a:pt x="6871" y="7799"/>
                    </a:cubicBezTo>
                    <a:cubicBezTo>
                      <a:pt x="6857" y="8054"/>
                      <a:pt x="6741" y="8292"/>
                      <a:pt x="6552" y="8464"/>
                    </a:cubicBezTo>
                    <a:lnTo>
                      <a:pt x="4186" y="10602"/>
                    </a:lnTo>
                    <a:cubicBezTo>
                      <a:pt x="4050" y="10725"/>
                      <a:pt x="4039" y="10931"/>
                      <a:pt x="4162" y="11068"/>
                    </a:cubicBezTo>
                    <a:cubicBezTo>
                      <a:pt x="4227" y="11138"/>
                      <a:pt x="4316" y="11174"/>
                      <a:pt x="4405" y="11174"/>
                    </a:cubicBezTo>
                    <a:cubicBezTo>
                      <a:pt x="4484" y="11174"/>
                      <a:pt x="4563" y="11146"/>
                      <a:pt x="4627" y="11089"/>
                    </a:cubicBezTo>
                    <a:lnTo>
                      <a:pt x="7000" y="8936"/>
                    </a:lnTo>
                    <a:cubicBezTo>
                      <a:pt x="7337" y="8635"/>
                      <a:pt x="7526" y="8208"/>
                      <a:pt x="7526" y="7760"/>
                    </a:cubicBezTo>
                    <a:lnTo>
                      <a:pt x="7526" y="1509"/>
                    </a:lnTo>
                    <a:cubicBezTo>
                      <a:pt x="7526" y="1057"/>
                      <a:pt x="7876" y="672"/>
                      <a:pt x="8327" y="658"/>
                    </a:cubicBezTo>
                    <a:cubicBezTo>
                      <a:pt x="8338" y="658"/>
                      <a:pt x="8348" y="658"/>
                      <a:pt x="8359" y="658"/>
                    </a:cubicBezTo>
                    <a:close/>
                    <a:moveTo>
                      <a:pt x="8359" y="0"/>
                    </a:moveTo>
                    <a:cubicBezTo>
                      <a:pt x="7536" y="0"/>
                      <a:pt x="6871" y="665"/>
                      <a:pt x="6871" y="1488"/>
                    </a:cubicBezTo>
                    <a:lnTo>
                      <a:pt x="6871" y="6489"/>
                    </a:lnTo>
                    <a:cubicBezTo>
                      <a:pt x="6602" y="6276"/>
                      <a:pt x="6283" y="6180"/>
                      <a:pt x="5965" y="6180"/>
                    </a:cubicBezTo>
                    <a:cubicBezTo>
                      <a:pt x="5559" y="6180"/>
                      <a:pt x="5156" y="6336"/>
                      <a:pt x="4865" y="6601"/>
                    </a:cubicBezTo>
                    <a:lnTo>
                      <a:pt x="2037" y="9174"/>
                    </a:lnTo>
                    <a:cubicBezTo>
                      <a:pt x="1519" y="9647"/>
                      <a:pt x="1225" y="10312"/>
                      <a:pt x="1225" y="11008"/>
                    </a:cubicBezTo>
                    <a:lnTo>
                      <a:pt x="1225" y="13696"/>
                    </a:lnTo>
                    <a:lnTo>
                      <a:pt x="329" y="13696"/>
                    </a:lnTo>
                    <a:cubicBezTo>
                      <a:pt x="147" y="13696"/>
                      <a:pt x="0" y="13843"/>
                      <a:pt x="0" y="14025"/>
                    </a:cubicBezTo>
                    <a:lnTo>
                      <a:pt x="0" y="16608"/>
                    </a:lnTo>
                    <a:cubicBezTo>
                      <a:pt x="0" y="16787"/>
                      <a:pt x="147" y="16934"/>
                      <a:pt x="329" y="16934"/>
                    </a:cubicBezTo>
                    <a:lnTo>
                      <a:pt x="3647" y="16934"/>
                    </a:lnTo>
                    <a:cubicBezTo>
                      <a:pt x="3650" y="16934"/>
                      <a:pt x="3652" y="16934"/>
                      <a:pt x="3655" y="16934"/>
                    </a:cubicBezTo>
                    <a:cubicBezTo>
                      <a:pt x="3809" y="16934"/>
                      <a:pt x="3945" y="16830"/>
                      <a:pt x="3980" y="16678"/>
                    </a:cubicBezTo>
                    <a:cubicBezTo>
                      <a:pt x="4025" y="16472"/>
                      <a:pt x="3868" y="16279"/>
                      <a:pt x="3658" y="16279"/>
                    </a:cubicBezTo>
                    <a:lnTo>
                      <a:pt x="658" y="16279"/>
                    </a:lnTo>
                    <a:lnTo>
                      <a:pt x="658" y="14354"/>
                    </a:lnTo>
                    <a:lnTo>
                      <a:pt x="7351" y="14354"/>
                    </a:lnTo>
                    <a:lnTo>
                      <a:pt x="7351" y="16279"/>
                    </a:lnTo>
                    <a:lnTo>
                      <a:pt x="5096" y="16279"/>
                    </a:lnTo>
                    <a:cubicBezTo>
                      <a:pt x="5094" y="16279"/>
                      <a:pt x="5091" y="16279"/>
                      <a:pt x="5089" y="16279"/>
                    </a:cubicBezTo>
                    <a:cubicBezTo>
                      <a:pt x="4935" y="16279"/>
                      <a:pt x="4802" y="16387"/>
                      <a:pt x="4764" y="16535"/>
                    </a:cubicBezTo>
                    <a:cubicBezTo>
                      <a:pt x="4718" y="16741"/>
                      <a:pt x="4876" y="16934"/>
                      <a:pt x="5086" y="16934"/>
                    </a:cubicBezTo>
                    <a:lnTo>
                      <a:pt x="7680" y="16934"/>
                    </a:lnTo>
                    <a:cubicBezTo>
                      <a:pt x="7862" y="16934"/>
                      <a:pt x="8009" y="16787"/>
                      <a:pt x="8009" y="16608"/>
                    </a:cubicBezTo>
                    <a:lnTo>
                      <a:pt x="8009" y="14025"/>
                    </a:lnTo>
                    <a:cubicBezTo>
                      <a:pt x="8009" y="13843"/>
                      <a:pt x="7862" y="13696"/>
                      <a:pt x="7680" y="13696"/>
                    </a:cubicBezTo>
                    <a:lnTo>
                      <a:pt x="6696" y="13696"/>
                    </a:lnTo>
                    <a:lnTo>
                      <a:pt x="6696" y="12818"/>
                    </a:lnTo>
                    <a:cubicBezTo>
                      <a:pt x="6696" y="12818"/>
                      <a:pt x="9251" y="10231"/>
                      <a:pt x="9258" y="10224"/>
                    </a:cubicBezTo>
                    <a:cubicBezTo>
                      <a:pt x="9636" y="9776"/>
                      <a:pt x="9846" y="9206"/>
                      <a:pt x="9846" y="8618"/>
                    </a:cubicBezTo>
                    <a:lnTo>
                      <a:pt x="9846" y="1488"/>
                    </a:lnTo>
                    <a:cubicBezTo>
                      <a:pt x="9846" y="665"/>
                      <a:pt x="9178" y="0"/>
                      <a:pt x="835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792" name="Google Shape;1792;p51"/>
            <p:cNvSpPr/>
            <p:nvPr/>
          </p:nvSpPr>
          <p:spPr>
            <a:xfrm>
              <a:off x="7084665" y="3220940"/>
              <a:ext cx="280286" cy="280814"/>
            </a:xfrm>
            <a:custGeom>
              <a:avLst/>
              <a:gdLst/>
              <a:ahLst/>
              <a:cxnLst/>
              <a:rect l="l" t="t" r="r" b="b"/>
              <a:pathLst>
                <a:path w="13207" h="13207" extrusionOk="0">
                  <a:moveTo>
                    <a:pt x="3553" y="4295"/>
                  </a:moveTo>
                  <a:cubicBezTo>
                    <a:pt x="4192" y="4295"/>
                    <a:pt x="4135" y="5216"/>
                    <a:pt x="3730" y="5216"/>
                  </a:cubicBezTo>
                  <a:cubicBezTo>
                    <a:pt x="3728" y="5216"/>
                    <a:pt x="3726" y="5216"/>
                    <a:pt x="3725" y="5216"/>
                  </a:cubicBezTo>
                  <a:cubicBezTo>
                    <a:pt x="3719" y="5216"/>
                    <a:pt x="3713" y="5216"/>
                    <a:pt x="3708" y="5216"/>
                  </a:cubicBezTo>
                  <a:cubicBezTo>
                    <a:pt x="2984" y="5216"/>
                    <a:pt x="2398" y="5865"/>
                    <a:pt x="2398" y="6591"/>
                  </a:cubicBezTo>
                  <a:lnTo>
                    <a:pt x="2398" y="7074"/>
                  </a:lnTo>
                  <a:cubicBezTo>
                    <a:pt x="2398" y="7449"/>
                    <a:pt x="2094" y="7750"/>
                    <a:pt x="1719" y="7750"/>
                  </a:cubicBezTo>
                  <a:lnTo>
                    <a:pt x="771" y="7750"/>
                  </a:lnTo>
                  <a:cubicBezTo>
                    <a:pt x="701" y="7386"/>
                    <a:pt x="487" y="5846"/>
                    <a:pt x="1138" y="4295"/>
                  </a:cubicBezTo>
                  <a:close/>
                  <a:moveTo>
                    <a:pt x="6469" y="658"/>
                  </a:moveTo>
                  <a:lnTo>
                    <a:pt x="6469" y="1975"/>
                  </a:lnTo>
                  <a:cubicBezTo>
                    <a:pt x="6452" y="2154"/>
                    <a:pt x="6592" y="2304"/>
                    <a:pt x="6768" y="2304"/>
                  </a:cubicBezTo>
                  <a:cubicBezTo>
                    <a:pt x="6770" y="2304"/>
                    <a:pt x="6772" y="2304"/>
                    <a:pt x="6774" y="2304"/>
                  </a:cubicBezTo>
                  <a:cubicBezTo>
                    <a:pt x="6956" y="2304"/>
                    <a:pt x="7082" y="1975"/>
                    <a:pt x="7082" y="1975"/>
                  </a:cubicBezTo>
                  <a:lnTo>
                    <a:pt x="7082" y="693"/>
                  </a:lnTo>
                  <a:cubicBezTo>
                    <a:pt x="10200" y="956"/>
                    <a:pt x="12647" y="3714"/>
                    <a:pt x="12538" y="6833"/>
                  </a:cubicBezTo>
                  <a:lnTo>
                    <a:pt x="11380" y="6833"/>
                  </a:lnTo>
                  <a:cubicBezTo>
                    <a:pt x="10778" y="6889"/>
                    <a:pt x="10449" y="7218"/>
                    <a:pt x="10393" y="7816"/>
                  </a:cubicBezTo>
                  <a:cubicBezTo>
                    <a:pt x="10344" y="8331"/>
                    <a:pt x="10060" y="8614"/>
                    <a:pt x="9546" y="8660"/>
                  </a:cubicBezTo>
                  <a:cubicBezTo>
                    <a:pt x="9080" y="8660"/>
                    <a:pt x="8702" y="8285"/>
                    <a:pt x="8699" y="7816"/>
                  </a:cubicBezTo>
                  <a:lnTo>
                    <a:pt x="8699" y="5674"/>
                  </a:lnTo>
                  <a:cubicBezTo>
                    <a:pt x="8636" y="4981"/>
                    <a:pt x="8254" y="4603"/>
                    <a:pt x="7561" y="4537"/>
                  </a:cubicBezTo>
                  <a:cubicBezTo>
                    <a:pt x="7295" y="4537"/>
                    <a:pt x="7082" y="4323"/>
                    <a:pt x="7082" y="4057"/>
                  </a:cubicBezTo>
                  <a:lnTo>
                    <a:pt x="7082" y="3417"/>
                  </a:lnTo>
                  <a:cubicBezTo>
                    <a:pt x="7085" y="3259"/>
                    <a:pt x="6977" y="3119"/>
                    <a:pt x="6823" y="3084"/>
                  </a:cubicBezTo>
                  <a:cubicBezTo>
                    <a:pt x="6799" y="3079"/>
                    <a:pt x="6775" y="3076"/>
                    <a:pt x="6752" y="3076"/>
                  </a:cubicBezTo>
                  <a:cubicBezTo>
                    <a:pt x="6576" y="3076"/>
                    <a:pt x="6424" y="3221"/>
                    <a:pt x="6424" y="3406"/>
                  </a:cubicBezTo>
                  <a:lnTo>
                    <a:pt x="6424" y="4043"/>
                  </a:lnTo>
                  <a:cubicBezTo>
                    <a:pt x="6424" y="4670"/>
                    <a:pt x="6935" y="5181"/>
                    <a:pt x="7561" y="5184"/>
                  </a:cubicBezTo>
                  <a:cubicBezTo>
                    <a:pt x="7855" y="5212"/>
                    <a:pt x="8013" y="5370"/>
                    <a:pt x="8044" y="5664"/>
                  </a:cubicBezTo>
                  <a:lnTo>
                    <a:pt x="8044" y="7799"/>
                  </a:lnTo>
                  <a:cubicBezTo>
                    <a:pt x="8044" y="8464"/>
                    <a:pt x="8471" y="9069"/>
                    <a:pt x="9108" y="9262"/>
                  </a:cubicBezTo>
                  <a:cubicBezTo>
                    <a:pt x="9256" y="9306"/>
                    <a:pt x="9402" y="9326"/>
                    <a:pt x="9544" y="9326"/>
                  </a:cubicBezTo>
                  <a:cubicBezTo>
                    <a:pt x="10366" y="9326"/>
                    <a:pt x="11051" y="8640"/>
                    <a:pt x="11051" y="7820"/>
                  </a:cubicBezTo>
                  <a:cubicBezTo>
                    <a:pt x="11068" y="7617"/>
                    <a:pt x="11180" y="7505"/>
                    <a:pt x="11380" y="7487"/>
                  </a:cubicBezTo>
                  <a:lnTo>
                    <a:pt x="12479" y="7487"/>
                  </a:lnTo>
                  <a:cubicBezTo>
                    <a:pt x="12055" y="10371"/>
                    <a:pt x="9574" y="12591"/>
                    <a:pt x="6581" y="12591"/>
                  </a:cubicBezTo>
                  <a:cubicBezTo>
                    <a:pt x="3914" y="12591"/>
                    <a:pt x="1653" y="10830"/>
                    <a:pt x="893" y="8408"/>
                  </a:cubicBezTo>
                  <a:lnTo>
                    <a:pt x="1723" y="8408"/>
                  </a:lnTo>
                  <a:cubicBezTo>
                    <a:pt x="2458" y="8408"/>
                    <a:pt x="3056" y="7809"/>
                    <a:pt x="3056" y="7074"/>
                  </a:cubicBezTo>
                  <a:lnTo>
                    <a:pt x="3056" y="6549"/>
                  </a:lnTo>
                  <a:cubicBezTo>
                    <a:pt x="3056" y="6178"/>
                    <a:pt x="3357" y="5874"/>
                    <a:pt x="3732" y="5874"/>
                  </a:cubicBezTo>
                  <a:cubicBezTo>
                    <a:pt x="5094" y="5744"/>
                    <a:pt x="4873" y="3637"/>
                    <a:pt x="3553" y="3637"/>
                  </a:cubicBezTo>
                  <a:lnTo>
                    <a:pt x="1460" y="3637"/>
                  </a:lnTo>
                  <a:cubicBezTo>
                    <a:pt x="1460" y="3637"/>
                    <a:pt x="4320" y="714"/>
                    <a:pt x="6469" y="658"/>
                  </a:cubicBezTo>
                  <a:close/>
                  <a:moveTo>
                    <a:pt x="6602" y="0"/>
                  </a:moveTo>
                  <a:cubicBezTo>
                    <a:pt x="3011" y="0"/>
                    <a:pt x="1" y="2762"/>
                    <a:pt x="1" y="6605"/>
                  </a:cubicBezTo>
                  <a:cubicBezTo>
                    <a:pt x="1" y="10431"/>
                    <a:pt x="3007" y="13207"/>
                    <a:pt x="6602" y="13207"/>
                  </a:cubicBezTo>
                  <a:cubicBezTo>
                    <a:pt x="9945" y="13207"/>
                    <a:pt x="12941" y="10532"/>
                    <a:pt x="13182" y="7169"/>
                  </a:cubicBezTo>
                  <a:cubicBezTo>
                    <a:pt x="13196" y="6983"/>
                    <a:pt x="13207" y="6794"/>
                    <a:pt x="13207" y="6605"/>
                  </a:cubicBezTo>
                  <a:cubicBezTo>
                    <a:pt x="13207" y="2965"/>
                    <a:pt x="10246" y="0"/>
                    <a:pt x="66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5" name="Rectángulo 114"/>
          <p:cNvSpPr/>
          <p:nvPr/>
        </p:nvSpPr>
        <p:spPr>
          <a:xfrm>
            <a:off x="241300" y="215900"/>
            <a:ext cx="8674100" cy="4711700"/>
          </a:xfrm>
          <a:prstGeom prst="rect">
            <a:avLst/>
          </a:prstGeom>
          <a:noFill/>
          <a:ln w="7620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7" name="Google Shape;1797;p52"/>
          <p:cNvSpPr/>
          <p:nvPr/>
        </p:nvSpPr>
        <p:spPr>
          <a:xfrm>
            <a:off x="2403600" y="552949"/>
            <a:ext cx="572700" cy="5727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98" name="Google Shape;1798;p52"/>
          <p:cNvSpPr txBox="1">
            <a:spLocks noGrp="1"/>
          </p:cNvSpPr>
          <p:nvPr>
            <p:ph type="title"/>
          </p:nvPr>
        </p:nvSpPr>
        <p:spPr>
          <a:xfrm>
            <a:off x="713225" y="536600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Recycling Infographics</a:t>
            </a:r>
            <a:endParaRPr/>
          </a:p>
        </p:txBody>
      </p:sp>
      <p:sp>
        <p:nvSpPr>
          <p:cNvPr id="1799" name="Google Shape;1799;p52"/>
          <p:cNvSpPr txBox="1"/>
          <p:nvPr/>
        </p:nvSpPr>
        <p:spPr>
          <a:xfrm>
            <a:off x="721525" y="3617050"/>
            <a:ext cx="2123700" cy="71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Saturn is composed of hydrogen and is the ringed one</a:t>
            </a:r>
            <a:endParaRPr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800" name="Google Shape;1800;p52"/>
          <p:cNvSpPr txBox="1"/>
          <p:nvPr/>
        </p:nvSpPr>
        <p:spPr>
          <a:xfrm>
            <a:off x="6297388" y="3617049"/>
            <a:ext cx="2123400" cy="71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Venus has a beautiful name and is the second planet</a:t>
            </a:r>
            <a:endParaRPr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801" name="Google Shape;1801;p52"/>
          <p:cNvSpPr txBox="1"/>
          <p:nvPr/>
        </p:nvSpPr>
        <p:spPr>
          <a:xfrm>
            <a:off x="6297399" y="1996367"/>
            <a:ext cx="2123400" cy="71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Mars is actually a cold place. It’s full of iron oxide dust</a:t>
            </a:r>
            <a:endParaRPr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802" name="Google Shape;1802;p52"/>
          <p:cNvSpPr txBox="1">
            <a:spLocks noGrp="1"/>
          </p:cNvSpPr>
          <p:nvPr>
            <p:ph type="subTitle" idx="4294967295"/>
          </p:nvPr>
        </p:nvSpPr>
        <p:spPr>
          <a:xfrm>
            <a:off x="727225" y="3237404"/>
            <a:ext cx="2126400" cy="41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en" sz="2000" b="1">
                <a:latin typeface="Raleway"/>
                <a:ea typeface="Raleway"/>
                <a:cs typeface="Raleway"/>
                <a:sym typeface="Raleway"/>
              </a:rPr>
              <a:t>Plastic</a:t>
            </a:r>
            <a:endParaRPr sz="2000" b="1"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803" name="Google Shape;1803;p52"/>
          <p:cNvSpPr txBox="1">
            <a:spLocks noGrp="1"/>
          </p:cNvSpPr>
          <p:nvPr>
            <p:ph type="subTitle" idx="4294967295"/>
          </p:nvPr>
        </p:nvSpPr>
        <p:spPr>
          <a:xfrm>
            <a:off x="6297194" y="3237401"/>
            <a:ext cx="2123400" cy="41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en" sz="2000" b="1">
                <a:latin typeface="Raleway"/>
                <a:ea typeface="Raleway"/>
                <a:cs typeface="Raleway"/>
                <a:sym typeface="Raleway"/>
              </a:rPr>
              <a:t>Paper</a:t>
            </a:r>
            <a:endParaRPr sz="2000" b="1"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804" name="Google Shape;1804;p52"/>
          <p:cNvSpPr txBox="1">
            <a:spLocks noGrp="1"/>
          </p:cNvSpPr>
          <p:nvPr>
            <p:ph type="subTitle" idx="4294967295"/>
          </p:nvPr>
        </p:nvSpPr>
        <p:spPr>
          <a:xfrm>
            <a:off x="6295900" y="1611500"/>
            <a:ext cx="2126400" cy="41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en" sz="2000" b="1">
                <a:latin typeface="Raleway"/>
                <a:ea typeface="Raleway"/>
                <a:cs typeface="Raleway"/>
                <a:sym typeface="Raleway"/>
              </a:rPr>
              <a:t>Glass</a:t>
            </a:r>
            <a:endParaRPr sz="2000" b="1"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805" name="Google Shape;1805;p52"/>
          <p:cNvSpPr txBox="1"/>
          <p:nvPr/>
        </p:nvSpPr>
        <p:spPr>
          <a:xfrm>
            <a:off x="724377" y="2002220"/>
            <a:ext cx="2123700" cy="71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Mercury is the closest planet to the Sun and the smallest one </a:t>
            </a:r>
            <a:endParaRPr>
              <a:solidFill>
                <a:schemeClr val="dk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1806" name="Google Shape;1806;p52"/>
          <p:cNvSpPr txBox="1">
            <a:spLocks noGrp="1"/>
          </p:cNvSpPr>
          <p:nvPr>
            <p:ph type="subTitle" idx="4294967295"/>
          </p:nvPr>
        </p:nvSpPr>
        <p:spPr>
          <a:xfrm>
            <a:off x="730077" y="1622575"/>
            <a:ext cx="2126400" cy="41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en" sz="2000" b="1">
                <a:latin typeface="Raleway"/>
                <a:ea typeface="Raleway"/>
                <a:cs typeface="Raleway"/>
                <a:sym typeface="Raleway"/>
              </a:rPr>
              <a:t>Other</a:t>
            </a:r>
            <a:endParaRPr sz="2000" b="1"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1885" name="Google Shape;1885;p52"/>
          <p:cNvSpPr/>
          <p:nvPr/>
        </p:nvSpPr>
        <p:spPr>
          <a:xfrm flipH="1">
            <a:off x="2876819" y="1767288"/>
            <a:ext cx="158855" cy="159957"/>
          </a:xfrm>
          <a:custGeom>
            <a:avLst/>
            <a:gdLst/>
            <a:ahLst/>
            <a:cxnLst/>
            <a:rect l="l" t="t" r="r" b="b"/>
            <a:pathLst>
              <a:path w="3459" h="3483" extrusionOk="0">
                <a:moveTo>
                  <a:pt x="1717" y="1"/>
                </a:moveTo>
                <a:lnTo>
                  <a:pt x="1553" y="24"/>
                </a:lnTo>
                <a:lnTo>
                  <a:pt x="1364" y="48"/>
                </a:lnTo>
                <a:lnTo>
                  <a:pt x="1200" y="95"/>
                </a:lnTo>
                <a:lnTo>
                  <a:pt x="1059" y="142"/>
                </a:lnTo>
                <a:lnTo>
                  <a:pt x="894" y="212"/>
                </a:lnTo>
                <a:lnTo>
                  <a:pt x="753" y="306"/>
                </a:lnTo>
                <a:lnTo>
                  <a:pt x="612" y="401"/>
                </a:lnTo>
                <a:lnTo>
                  <a:pt x="494" y="518"/>
                </a:lnTo>
                <a:lnTo>
                  <a:pt x="376" y="636"/>
                </a:lnTo>
                <a:lnTo>
                  <a:pt x="282" y="777"/>
                </a:lnTo>
                <a:lnTo>
                  <a:pt x="188" y="918"/>
                </a:lnTo>
                <a:lnTo>
                  <a:pt x="118" y="1059"/>
                </a:lnTo>
                <a:lnTo>
                  <a:pt x="71" y="1224"/>
                </a:lnTo>
                <a:lnTo>
                  <a:pt x="24" y="1389"/>
                </a:lnTo>
                <a:lnTo>
                  <a:pt x="0" y="1577"/>
                </a:lnTo>
                <a:lnTo>
                  <a:pt x="0" y="1741"/>
                </a:lnTo>
                <a:lnTo>
                  <a:pt x="0" y="1930"/>
                </a:lnTo>
                <a:lnTo>
                  <a:pt x="24" y="2094"/>
                </a:lnTo>
                <a:lnTo>
                  <a:pt x="71" y="2259"/>
                </a:lnTo>
                <a:lnTo>
                  <a:pt x="118" y="2424"/>
                </a:lnTo>
                <a:lnTo>
                  <a:pt x="188" y="2565"/>
                </a:lnTo>
                <a:lnTo>
                  <a:pt x="282" y="2706"/>
                </a:lnTo>
                <a:lnTo>
                  <a:pt x="376" y="2847"/>
                </a:lnTo>
                <a:lnTo>
                  <a:pt x="494" y="2965"/>
                </a:lnTo>
                <a:lnTo>
                  <a:pt x="612" y="3082"/>
                </a:lnTo>
                <a:lnTo>
                  <a:pt x="753" y="3176"/>
                </a:lnTo>
                <a:lnTo>
                  <a:pt x="894" y="3271"/>
                </a:lnTo>
                <a:lnTo>
                  <a:pt x="1059" y="3341"/>
                </a:lnTo>
                <a:lnTo>
                  <a:pt x="1200" y="3388"/>
                </a:lnTo>
                <a:lnTo>
                  <a:pt x="1364" y="3435"/>
                </a:lnTo>
                <a:lnTo>
                  <a:pt x="1553" y="3459"/>
                </a:lnTo>
                <a:lnTo>
                  <a:pt x="1717" y="3482"/>
                </a:lnTo>
                <a:lnTo>
                  <a:pt x="1906" y="3459"/>
                </a:lnTo>
                <a:lnTo>
                  <a:pt x="2070" y="3435"/>
                </a:lnTo>
                <a:lnTo>
                  <a:pt x="2235" y="3388"/>
                </a:lnTo>
                <a:lnTo>
                  <a:pt x="2400" y="3341"/>
                </a:lnTo>
                <a:lnTo>
                  <a:pt x="2541" y="3271"/>
                </a:lnTo>
                <a:lnTo>
                  <a:pt x="2682" y="3176"/>
                </a:lnTo>
                <a:lnTo>
                  <a:pt x="2823" y="3082"/>
                </a:lnTo>
                <a:lnTo>
                  <a:pt x="2941" y="2965"/>
                </a:lnTo>
                <a:lnTo>
                  <a:pt x="3058" y="2847"/>
                </a:lnTo>
                <a:lnTo>
                  <a:pt x="3152" y="2706"/>
                </a:lnTo>
                <a:lnTo>
                  <a:pt x="3246" y="2565"/>
                </a:lnTo>
                <a:lnTo>
                  <a:pt x="3317" y="2424"/>
                </a:lnTo>
                <a:lnTo>
                  <a:pt x="3388" y="2259"/>
                </a:lnTo>
                <a:lnTo>
                  <a:pt x="3411" y="2094"/>
                </a:lnTo>
                <a:lnTo>
                  <a:pt x="3435" y="1930"/>
                </a:lnTo>
                <a:lnTo>
                  <a:pt x="3458" y="1741"/>
                </a:lnTo>
                <a:lnTo>
                  <a:pt x="3435" y="1577"/>
                </a:lnTo>
                <a:lnTo>
                  <a:pt x="3411" y="1389"/>
                </a:lnTo>
                <a:lnTo>
                  <a:pt x="3388" y="1224"/>
                </a:lnTo>
                <a:lnTo>
                  <a:pt x="3317" y="1059"/>
                </a:lnTo>
                <a:lnTo>
                  <a:pt x="3246" y="918"/>
                </a:lnTo>
                <a:lnTo>
                  <a:pt x="3152" y="777"/>
                </a:lnTo>
                <a:lnTo>
                  <a:pt x="3058" y="636"/>
                </a:lnTo>
                <a:lnTo>
                  <a:pt x="2941" y="518"/>
                </a:lnTo>
                <a:lnTo>
                  <a:pt x="2823" y="401"/>
                </a:lnTo>
                <a:lnTo>
                  <a:pt x="2682" y="306"/>
                </a:lnTo>
                <a:lnTo>
                  <a:pt x="2541" y="212"/>
                </a:lnTo>
                <a:lnTo>
                  <a:pt x="2400" y="142"/>
                </a:lnTo>
                <a:lnTo>
                  <a:pt x="2235" y="95"/>
                </a:lnTo>
                <a:lnTo>
                  <a:pt x="2070" y="48"/>
                </a:lnTo>
                <a:lnTo>
                  <a:pt x="1906" y="24"/>
                </a:lnTo>
                <a:lnTo>
                  <a:pt x="1717" y="1"/>
                </a:lnTo>
                <a:close/>
              </a:path>
            </a:pathLst>
          </a:custGeom>
          <a:solidFill>
            <a:schemeClr val="dk1"/>
          </a:solidFill>
          <a:ln w="2857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86" name="Google Shape;1886;p52"/>
          <p:cNvSpPr/>
          <p:nvPr/>
        </p:nvSpPr>
        <p:spPr>
          <a:xfrm flipH="1">
            <a:off x="6138544" y="1767288"/>
            <a:ext cx="158855" cy="159957"/>
          </a:xfrm>
          <a:custGeom>
            <a:avLst/>
            <a:gdLst/>
            <a:ahLst/>
            <a:cxnLst/>
            <a:rect l="l" t="t" r="r" b="b"/>
            <a:pathLst>
              <a:path w="3459" h="3483" extrusionOk="0">
                <a:moveTo>
                  <a:pt x="1717" y="1"/>
                </a:moveTo>
                <a:lnTo>
                  <a:pt x="1553" y="24"/>
                </a:lnTo>
                <a:lnTo>
                  <a:pt x="1364" y="48"/>
                </a:lnTo>
                <a:lnTo>
                  <a:pt x="1200" y="95"/>
                </a:lnTo>
                <a:lnTo>
                  <a:pt x="1059" y="142"/>
                </a:lnTo>
                <a:lnTo>
                  <a:pt x="894" y="212"/>
                </a:lnTo>
                <a:lnTo>
                  <a:pt x="753" y="306"/>
                </a:lnTo>
                <a:lnTo>
                  <a:pt x="612" y="401"/>
                </a:lnTo>
                <a:lnTo>
                  <a:pt x="494" y="518"/>
                </a:lnTo>
                <a:lnTo>
                  <a:pt x="376" y="636"/>
                </a:lnTo>
                <a:lnTo>
                  <a:pt x="282" y="777"/>
                </a:lnTo>
                <a:lnTo>
                  <a:pt x="188" y="918"/>
                </a:lnTo>
                <a:lnTo>
                  <a:pt x="118" y="1059"/>
                </a:lnTo>
                <a:lnTo>
                  <a:pt x="71" y="1224"/>
                </a:lnTo>
                <a:lnTo>
                  <a:pt x="24" y="1389"/>
                </a:lnTo>
                <a:lnTo>
                  <a:pt x="0" y="1577"/>
                </a:lnTo>
                <a:lnTo>
                  <a:pt x="0" y="1741"/>
                </a:lnTo>
                <a:lnTo>
                  <a:pt x="0" y="1930"/>
                </a:lnTo>
                <a:lnTo>
                  <a:pt x="24" y="2094"/>
                </a:lnTo>
                <a:lnTo>
                  <a:pt x="71" y="2259"/>
                </a:lnTo>
                <a:lnTo>
                  <a:pt x="118" y="2424"/>
                </a:lnTo>
                <a:lnTo>
                  <a:pt x="188" y="2565"/>
                </a:lnTo>
                <a:lnTo>
                  <a:pt x="282" y="2706"/>
                </a:lnTo>
                <a:lnTo>
                  <a:pt x="376" y="2847"/>
                </a:lnTo>
                <a:lnTo>
                  <a:pt x="494" y="2965"/>
                </a:lnTo>
                <a:lnTo>
                  <a:pt x="612" y="3082"/>
                </a:lnTo>
                <a:lnTo>
                  <a:pt x="753" y="3176"/>
                </a:lnTo>
                <a:lnTo>
                  <a:pt x="894" y="3271"/>
                </a:lnTo>
                <a:lnTo>
                  <a:pt x="1059" y="3341"/>
                </a:lnTo>
                <a:lnTo>
                  <a:pt x="1200" y="3388"/>
                </a:lnTo>
                <a:lnTo>
                  <a:pt x="1364" y="3435"/>
                </a:lnTo>
                <a:lnTo>
                  <a:pt x="1553" y="3459"/>
                </a:lnTo>
                <a:lnTo>
                  <a:pt x="1717" y="3482"/>
                </a:lnTo>
                <a:lnTo>
                  <a:pt x="1906" y="3459"/>
                </a:lnTo>
                <a:lnTo>
                  <a:pt x="2070" y="3435"/>
                </a:lnTo>
                <a:lnTo>
                  <a:pt x="2235" y="3388"/>
                </a:lnTo>
                <a:lnTo>
                  <a:pt x="2400" y="3341"/>
                </a:lnTo>
                <a:lnTo>
                  <a:pt x="2541" y="3271"/>
                </a:lnTo>
                <a:lnTo>
                  <a:pt x="2682" y="3176"/>
                </a:lnTo>
                <a:lnTo>
                  <a:pt x="2823" y="3082"/>
                </a:lnTo>
                <a:lnTo>
                  <a:pt x="2941" y="2965"/>
                </a:lnTo>
                <a:lnTo>
                  <a:pt x="3058" y="2847"/>
                </a:lnTo>
                <a:lnTo>
                  <a:pt x="3152" y="2706"/>
                </a:lnTo>
                <a:lnTo>
                  <a:pt x="3246" y="2565"/>
                </a:lnTo>
                <a:lnTo>
                  <a:pt x="3317" y="2424"/>
                </a:lnTo>
                <a:lnTo>
                  <a:pt x="3388" y="2259"/>
                </a:lnTo>
                <a:lnTo>
                  <a:pt x="3411" y="2094"/>
                </a:lnTo>
                <a:lnTo>
                  <a:pt x="3435" y="1930"/>
                </a:lnTo>
                <a:lnTo>
                  <a:pt x="3458" y="1741"/>
                </a:lnTo>
                <a:lnTo>
                  <a:pt x="3435" y="1577"/>
                </a:lnTo>
                <a:lnTo>
                  <a:pt x="3411" y="1389"/>
                </a:lnTo>
                <a:lnTo>
                  <a:pt x="3388" y="1224"/>
                </a:lnTo>
                <a:lnTo>
                  <a:pt x="3317" y="1059"/>
                </a:lnTo>
                <a:lnTo>
                  <a:pt x="3246" y="918"/>
                </a:lnTo>
                <a:lnTo>
                  <a:pt x="3152" y="777"/>
                </a:lnTo>
                <a:lnTo>
                  <a:pt x="3058" y="636"/>
                </a:lnTo>
                <a:lnTo>
                  <a:pt x="2941" y="518"/>
                </a:lnTo>
                <a:lnTo>
                  <a:pt x="2823" y="401"/>
                </a:lnTo>
                <a:lnTo>
                  <a:pt x="2682" y="306"/>
                </a:lnTo>
                <a:lnTo>
                  <a:pt x="2541" y="212"/>
                </a:lnTo>
                <a:lnTo>
                  <a:pt x="2400" y="142"/>
                </a:lnTo>
                <a:lnTo>
                  <a:pt x="2235" y="95"/>
                </a:lnTo>
                <a:lnTo>
                  <a:pt x="2070" y="48"/>
                </a:lnTo>
                <a:lnTo>
                  <a:pt x="1906" y="24"/>
                </a:lnTo>
                <a:lnTo>
                  <a:pt x="1717" y="1"/>
                </a:lnTo>
                <a:close/>
              </a:path>
            </a:pathLst>
          </a:custGeom>
          <a:solidFill>
            <a:schemeClr val="lt2"/>
          </a:solidFill>
          <a:ln w="2857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87" name="Google Shape;1887;p52"/>
          <p:cNvSpPr/>
          <p:nvPr/>
        </p:nvSpPr>
        <p:spPr>
          <a:xfrm flipH="1">
            <a:off x="2876819" y="3391513"/>
            <a:ext cx="158855" cy="159957"/>
          </a:xfrm>
          <a:custGeom>
            <a:avLst/>
            <a:gdLst/>
            <a:ahLst/>
            <a:cxnLst/>
            <a:rect l="l" t="t" r="r" b="b"/>
            <a:pathLst>
              <a:path w="3459" h="3483" extrusionOk="0">
                <a:moveTo>
                  <a:pt x="1717" y="1"/>
                </a:moveTo>
                <a:lnTo>
                  <a:pt x="1553" y="24"/>
                </a:lnTo>
                <a:lnTo>
                  <a:pt x="1364" y="48"/>
                </a:lnTo>
                <a:lnTo>
                  <a:pt x="1200" y="95"/>
                </a:lnTo>
                <a:lnTo>
                  <a:pt x="1059" y="142"/>
                </a:lnTo>
                <a:lnTo>
                  <a:pt x="894" y="212"/>
                </a:lnTo>
                <a:lnTo>
                  <a:pt x="753" y="306"/>
                </a:lnTo>
                <a:lnTo>
                  <a:pt x="612" y="401"/>
                </a:lnTo>
                <a:lnTo>
                  <a:pt x="494" y="518"/>
                </a:lnTo>
                <a:lnTo>
                  <a:pt x="376" y="636"/>
                </a:lnTo>
                <a:lnTo>
                  <a:pt x="282" y="777"/>
                </a:lnTo>
                <a:lnTo>
                  <a:pt x="188" y="918"/>
                </a:lnTo>
                <a:lnTo>
                  <a:pt x="118" y="1059"/>
                </a:lnTo>
                <a:lnTo>
                  <a:pt x="71" y="1224"/>
                </a:lnTo>
                <a:lnTo>
                  <a:pt x="24" y="1389"/>
                </a:lnTo>
                <a:lnTo>
                  <a:pt x="0" y="1577"/>
                </a:lnTo>
                <a:lnTo>
                  <a:pt x="0" y="1741"/>
                </a:lnTo>
                <a:lnTo>
                  <a:pt x="0" y="1930"/>
                </a:lnTo>
                <a:lnTo>
                  <a:pt x="24" y="2094"/>
                </a:lnTo>
                <a:lnTo>
                  <a:pt x="71" y="2259"/>
                </a:lnTo>
                <a:lnTo>
                  <a:pt x="118" y="2424"/>
                </a:lnTo>
                <a:lnTo>
                  <a:pt x="188" y="2565"/>
                </a:lnTo>
                <a:lnTo>
                  <a:pt x="282" y="2706"/>
                </a:lnTo>
                <a:lnTo>
                  <a:pt x="376" y="2847"/>
                </a:lnTo>
                <a:lnTo>
                  <a:pt x="494" y="2965"/>
                </a:lnTo>
                <a:lnTo>
                  <a:pt x="612" y="3082"/>
                </a:lnTo>
                <a:lnTo>
                  <a:pt x="753" y="3176"/>
                </a:lnTo>
                <a:lnTo>
                  <a:pt x="894" y="3271"/>
                </a:lnTo>
                <a:lnTo>
                  <a:pt x="1059" y="3341"/>
                </a:lnTo>
                <a:lnTo>
                  <a:pt x="1200" y="3388"/>
                </a:lnTo>
                <a:lnTo>
                  <a:pt x="1364" y="3435"/>
                </a:lnTo>
                <a:lnTo>
                  <a:pt x="1553" y="3459"/>
                </a:lnTo>
                <a:lnTo>
                  <a:pt x="1717" y="3482"/>
                </a:lnTo>
                <a:lnTo>
                  <a:pt x="1906" y="3459"/>
                </a:lnTo>
                <a:lnTo>
                  <a:pt x="2070" y="3435"/>
                </a:lnTo>
                <a:lnTo>
                  <a:pt x="2235" y="3388"/>
                </a:lnTo>
                <a:lnTo>
                  <a:pt x="2400" y="3341"/>
                </a:lnTo>
                <a:lnTo>
                  <a:pt x="2541" y="3271"/>
                </a:lnTo>
                <a:lnTo>
                  <a:pt x="2682" y="3176"/>
                </a:lnTo>
                <a:lnTo>
                  <a:pt x="2823" y="3082"/>
                </a:lnTo>
                <a:lnTo>
                  <a:pt x="2941" y="2965"/>
                </a:lnTo>
                <a:lnTo>
                  <a:pt x="3058" y="2847"/>
                </a:lnTo>
                <a:lnTo>
                  <a:pt x="3152" y="2706"/>
                </a:lnTo>
                <a:lnTo>
                  <a:pt x="3246" y="2565"/>
                </a:lnTo>
                <a:lnTo>
                  <a:pt x="3317" y="2424"/>
                </a:lnTo>
                <a:lnTo>
                  <a:pt x="3388" y="2259"/>
                </a:lnTo>
                <a:lnTo>
                  <a:pt x="3411" y="2094"/>
                </a:lnTo>
                <a:lnTo>
                  <a:pt x="3435" y="1930"/>
                </a:lnTo>
                <a:lnTo>
                  <a:pt x="3458" y="1741"/>
                </a:lnTo>
                <a:lnTo>
                  <a:pt x="3435" y="1577"/>
                </a:lnTo>
                <a:lnTo>
                  <a:pt x="3411" y="1389"/>
                </a:lnTo>
                <a:lnTo>
                  <a:pt x="3388" y="1224"/>
                </a:lnTo>
                <a:lnTo>
                  <a:pt x="3317" y="1059"/>
                </a:lnTo>
                <a:lnTo>
                  <a:pt x="3246" y="918"/>
                </a:lnTo>
                <a:lnTo>
                  <a:pt x="3152" y="777"/>
                </a:lnTo>
                <a:lnTo>
                  <a:pt x="3058" y="636"/>
                </a:lnTo>
                <a:lnTo>
                  <a:pt x="2941" y="518"/>
                </a:lnTo>
                <a:lnTo>
                  <a:pt x="2823" y="401"/>
                </a:lnTo>
                <a:lnTo>
                  <a:pt x="2682" y="306"/>
                </a:lnTo>
                <a:lnTo>
                  <a:pt x="2541" y="212"/>
                </a:lnTo>
                <a:lnTo>
                  <a:pt x="2400" y="142"/>
                </a:lnTo>
                <a:lnTo>
                  <a:pt x="2235" y="95"/>
                </a:lnTo>
                <a:lnTo>
                  <a:pt x="2070" y="48"/>
                </a:lnTo>
                <a:lnTo>
                  <a:pt x="1906" y="24"/>
                </a:lnTo>
                <a:lnTo>
                  <a:pt x="1717" y="1"/>
                </a:lnTo>
                <a:close/>
              </a:path>
            </a:pathLst>
          </a:custGeom>
          <a:solidFill>
            <a:schemeClr val="accent2"/>
          </a:solidFill>
          <a:ln w="2857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88" name="Google Shape;1888;p52"/>
          <p:cNvSpPr/>
          <p:nvPr/>
        </p:nvSpPr>
        <p:spPr>
          <a:xfrm flipH="1">
            <a:off x="6138544" y="3391513"/>
            <a:ext cx="158855" cy="159957"/>
          </a:xfrm>
          <a:custGeom>
            <a:avLst/>
            <a:gdLst/>
            <a:ahLst/>
            <a:cxnLst/>
            <a:rect l="l" t="t" r="r" b="b"/>
            <a:pathLst>
              <a:path w="3459" h="3483" extrusionOk="0">
                <a:moveTo>
                  <a:pt x="1717" y="1"/>
                </a:moveTo>
                <a:lnTo>
                  <a:pt x="1553" y="24"/>
                </a:lnTo>
                <a:lnTo>
                  <a:pt x="1364" y="48"/>
                </a:lnTo>
                <a:lnTo>
                  <a:pt x="1200" y="95"/>
                </a:lnTo>
                <a:lnTo>
                  <a:pt x="1059" y="142"/>
                </a:lnTo>
                <a:lnTo>
                  <a:pt x="894" y="212"/>
                </a:lnTo>
                <a:lnTo>
                  <a:pt x="753" y="306"/>
                </a:lnTo>
                <a:lnTo>
                  <a:pt x="612" y="401"/>
                </a:lnTo>
                <a:lnTo>
                  <a:pt x="494" y="518"/>
                </a:lnTo>
                <a:lnTo>
                  <a:pt x="376" y="636"/>
                </a:lnTo>
                <a:lnTo>
                  <a:pt x="282" y="777"/>
                </a:lnTo>
                <a:lnTo>
                  <a:pt x="188" y="918"/>
                </a:lnTo>
                <a:lnTo>
                  <a:pt x="118" y="1059"/>
                </a:lnTo>
                <a:lnTo>
                  <a:pt x="71" y="1224"/>
                </a:lnTo>
                <a:lnTo>
                  <a:pt x="24" y="1389"/>
                </a:lnTo>
                <a:lnTo>
                  <a:pt x="0" y="1577"/>
                </a:lnTo>
                <a:lnTo>
                  <a:pt x="0" y="1741"/>
                </a:lnTo>
                <a:lnTo>
                  <a:pt x="0" y="1930"/>
                </a:lnTo>
                <a:lnTo>
                  <a:pt x="24" y="2094"/>
                </a:lnTo>
                <a:lnTo>
                  <a:pt x="71" y="2259"/>
                </a:lnTo>
                <a:lnTo>
                  <a:pt x="118" y="2424"/>
                </a:lnTo>
                <a:lnTo>
                  <a:pt x="188" y="2565"/>
                </a:lnTo>
                <a:lnTo>
                  <a:pt x="282" y="2706"/>
                </a:lnTo>
                <a:lnTo>
                  <a:pt x="376" y="2847"/>
                </a:lnTo>
                <a:lnTo>
                  <a:pt x="494" y="2965"/>
                </a:lnTo>
                <a:lnTo>
                  <a:pt x="612" y="3082"/>
                </a:lnTo>
                <a:lnTo>
                  <a:pt x="753" y="3176"/>
                </a:lnTo>
                <a:lnTo>
                  <a:pt x="894" y="3271"/>
                </a:lnTo>
                <a:lnTo>
                  <a:pt x="1059" y="3341"/>
                </a:lnTo>
                <a:lnTo>
                  <a:pt x="1200" y="3388"/>
                </a:lnTo>
                <a:lnTo>
                  <a:pt x="1364" y="3435"/>
                </a:lnTo>
                <a:lnTo>
                  <a:pt x="1553" y="3459"/>
                </a:lnTo>
                <a:lnTo>
                  <a:pt x="1717" y="3482"/>
                </a:lnTo>
                <a:lnTo>
                  <a:pt x="1906" y="3459"/>
                </a:lnTo>
                <a:lnTo>
                  <a:pt x="2070" y="3435"/>
                </a:lnTo>
                <a:lnTo>
                  <a:pt x="2235" y="3388"/>
                </a:lnTo>
                <a:lnTo>
                  <a:pt x="2400" y="3341"/>
                </a:lnTo>
                <a:lnTo>
                  <a:pt x="2541" y="3271"/>
                </a:lnTo>
                <a:lnTo>
                  <a:pt x="2682" y="3176"/>
                </a:lnTo>
                <a:lnTo>
                  <a:pt x="2823" y="3082"/>
                </a:lnTo>
                <a:lnTo>
                  <a:pt x="2941" y="2965"/>
                </a:lnTo>
                <a:lnTo>
                  <a:pt x="3058" y="2847"/>
                </a:lnTo>
                <a:lnTo>
                  <a:pt x="3152" y="2706"/>
                </a:lnTo>
                <a:lnTo>
                  <a:pt x="3246" y="2565"/>
                </a:lnTo>
                <a:lnTo>
                  <a:pt x="3317" y="2424"/>
                </a:lnTo>
                <a:lnTo>
                  <a:pt x="3388" y="2259"/>
                </a:lnTo>
                <a:lnTo>
                  <a:pt x="3411" y="2094"/>
                </a:lnTo>
                <a:lnTo>
                  <a:pt x="3435" y="1930"/>
                </a:lnTo>
                <a:lnTo>
                  <a:pt x="3458" y="1741"/>
                </a:lnTo>
                <a:lnTo>
                  <a:pt x="3435" y="1577"/>
                </a:lnTo>
                <a:lnTo>
                  <a:pt x="3411" y="1389"/>
                </a:lnTo>
                <a:lnTo>
                  <a:pt x="3388" y="1224"/>
                </a:lnTo>
                <a:lnTo>
                  <a:pt x="3317" y="1059"/>
                </a:lnTo>
                <a:lnTo>
                  <a:pt x="3246" y="918"/>
                </a:lnTo>
                <a:lnTo>
                  <a:pt x="3152" y="777"/>
                </a:lnTo>
                <a:lnTo>
                  <a:pt x="3058" y="636"/>
                </a:lnTo>
                <a:lnTo>
                  <a:pt x="2941" y="518"/>
                </a:lnTo>
                <a:lnTo>
                  <a:pt x="2823" y="401"/>
                </a:lnTo>
                <a:lnTo>
                  <a:pt x="2682" y="306"/>
                </a:lnTo>
                <a:lnTo>
                  <a:pt x="2541" y="212"/>
                </a:lnTo>
                <a:lnTo>
                  <a:pt x="2400" y="142"/>
                </a:lnTo>
                <a:lnTo>
                  <a:pt x="2235" y="95"/>
                </a:lnTo>
                <a:lnTo>
                  <a:pt x="2070" y="48"/>
                </a:lnTo>
                <a:lnTo>
                  <a:pt x="1906" y="24"/>
                </a:lnTo>
                <a:lnTo>
                  <a:pt x="1717" y="1"/>
                </a:lnTo>
                <a:close/>
              </a:path>
            </a:pathLst>
          </a:custGeom>
          <a:solidFill>
            <a:schemeClr val="accent3"/>
          </a:solidFill>
          <a:ln w="2857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10191" y="2033875"/>
            <a:ext cx="2746304" cy="2138948"/>
          </a:xfrm>
          <a:prstGeom prst="rect">
            <a:avLst/>
          </a:prstGeom>
        </p:spPr>
      </p:pic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 5"/>
          <p:cNvSpPr>
            <a:spLocks noEditPoints="1"/>
          </p:cNvSpPr>
          <p:nvPr/>
        </p:nvSpPr>
        <p:spPr bwMode="auto">
          <a:xfrm>
            <a:off x="0" y="0"/>
            <a:ext cx="9144000" cy="5143500"/>
          </a:xfrm>
          <a:custGeom>
            <a:avLst/>
            <a:gdLst>
              <a:gd name="T0" fmla="*/ 0 w 3691"/>
              <a:gd name="T1" fmla="*/ 0 h 2014"/>
              <a:gd name="T2" fmla="*/ 0 w 3691"/>
              <a:gd name="T3" fmla="*/ 2014 h 2014"/>
              <a:gd name="T4" fmla="*/ 3691 w 3691"/>
              <a:gd name="T5" fmla="*/ 2014 h 2014"/>
              <a:gd name="T6" fmla="*/ 3691 w 3691"/>
              <a:gd name="T7" fmla="*/ 0 h 2014"/>
              <a:gd name="T8" fmla="*/ 0 w 3691"/>
              <a:gd name="T9" fmla="*/ 0 h 2014"/>
              <a:gd name="T10" fmla="*/ 3643 w 3691"/>
              <a:gd name="T11" fmla="*/ 1966 h 2014"/>
              <a:gd name="T12" fmla="*/ 48 w 3691"/>
              <a:gd name="T13" fmla="*/ 1966 h 2014"/>
              <a:gd name="T14" fmla="*/ 48 w 3691"/>
              <a:gd name="T15" fmla="*/ 1854 h 2014"/>
              <a:gd name="T16" fmla="*/ 48 w 3691"/>
              <a:gd name="T17" fmla="*/ 1854 h 2014"/>
              <a:gd name="T18" fmla="*/ 1854 w 3691"/>
              <a:gd name="T19" fmla="*/ 48 h 2014"/>
              <a:gd name="T20" fmla="*/ 1854 w 3691"/>
              <a:gd name="T21" fmla="*/ 48 h 2014"/>
              <a:gd name="T22" fmla="*/ 3643 w 3691"/>
              <a:gd name="T23" fmla="*/ 48 h 2014"/>
              <a:gd name="T24" fmla="*/ 3643 w 3691"/>
              <a:gd name="T25" fmla="*/ 1966 h 20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691" h="2014">
                <a:moveTo>
                  <a:pt x="0" y="0"/>
                </a:moveTo>
                <a:cubicBezTo>
                  <a:pt x="0" y="2014"/>
                  <a:pt x="0" y="2014"/>
                  <a:pt x="0" y="2014"/>
                </a:cubicBezTo>
                <a:cubicBezTo>
                  <a:pt x="3691" y="2014"/>
                  <a:pt x="3691" y="2014"/>
                  <a:pt x="3691" y="2014"/>
                </a:cubicBezTo>
                <a:cubicBezTo>
                  <a:pt x="3691" y="0"/>
                  <a:pt x="3691" y="0"/>
                  <a:pt x="3691" y="0"/>
                </a:cubicBezTo>
                <a:lnTo>
                  <a:pt x="0" y="0"/>
                </a:lnTo>
                <a:close/>
                <a:moveTo>
                  <a:pt x="3643" y="1966"/>
                </a:moveTo>
                <a:cubicBezTo>
                  <a:pt x="48" y="1966"/>
                  <a:pt x="48" y="1966"/>
                  <a:pt x="48" y="1966"/>
                </a:cubicBezTo>
                <a:cubicBezTo>
                  <a:pt x="48" y="1854"/>
                  <a:pt x="48" y="1854"/>
                  <a:pt x="48" y="1854"/>
                </a:cubicBezTo>
                <a:cubicBezTo>
                  <a:pt x="48" y="1854"/>
                  <a:pt x="48" y="1854"/>
                  <a:pt x="48" y="1854"/>
                </a:cubicBezTo>
                <a:cubicBezTo>
                  <a:pt x="1045" y="1854"/>
                  <a:pt x="1854" y="1045"/>
                  <a:pt x="1854" y="48"/>
                </a:cubicBezTo>
                <a:cubicBezTo>
                  <a:pt x="1854" y="48"/>
                  <a:pt x="1854" y="48"/>
                  <a:pt x="1854" y="48"/>
                </a:cubicBezTo>
                <a:cubicBezTo>
                  <a:pt x="3643" y="48"/>
                  <a:pt x="3643" y="48"/>
                  <a:pt x="3643" y="48"/>
                </a:cubicBezTo>
                <a:lnTo>
                  <a:pt x="3643" y="1966"/>
                </a:lnTo>
                <a:close/>
              </a:path>
            </a:pathLst>
          </a:custGeom>
          <a:solidFill>
            <a:srgbClr val="36A9E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979" name="Google Shape;1979;p56"/>
          <p:cNvSpPr txBox="1">
            <a:spLocks noGrp="1"/>
          </p:cNvSpPr>
          <p:nvPr>
            <p:ph type="title"/>
          </p:nvPr>
        </p:nvSpPr>
        <p:spPr>
          <a:xfrm>
            <a:off x="714200" y="1614424"/>
            <a:ext cx="30069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bg1"/>
                </a:solidFill>
              </a:rPr>
              <a:t>Desktop Software</a:t>
            </a:r>
            <a:endParaRPr>
              <a:solidFill>
                <a:schemeClr val="bg1"/>
              </a:solidFill>
            </a:endParaRPr>
          </a:p>
        </p:txBody>
      </p:sp>
      <p:sp>
        <p:nvSpPr>
          <p:cNvPr id="1980" name="Google Shape;1980;p56"/>
          <p:cNvSpPr txBox="1">
            <a:spLocks noGrp="1"/>
          </p:cNvSpPr>
          <p:nvPr>
            <p:ph type="subTitle" idx="1"/>
          </p:nvPr>
        </p:nvSpPr>
        <p:spPr>
          <a:xfrm>
            <a:off x="714200" y="2070875"/>
            <a:ext cx="2749500" cy="99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 dirty="0">
                <a:solidFill>
                  <a:schemeClr val="bg1"/>
                </a:solidFill>
              </a:rPr>
              <a:t>You can replace the image on the screen with your own work. Just delete this one, add yours and center it properly</a:t>
            </a:r>
            <a:endParaRPr dirty="0">
              <a:solidFill>
                <a:schemeClr val="bg1"/>
              </a:solidFill>
            </a:endParaRPr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95765" y="1614424"/>
            <a:ext cx="3730970" cy="2905852"/>
          </a:xfrm>
          <a:prstGeom prst="rect">
            <a:avLst/>
          </a:prstGeom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3" name="Google Shape;1913;p54"/>
          <p:cNvGrpSpPr/>
          <p:nvPr/>
        </p:nvGrpSpPr>
        <p:grpSpPr>
          <a:xfrm rot="-5400000" flipH="1">
            <a:off x="7800396" y="3325627"/>
            <a:ext cx="270676" cy="276802"/>
            <a:chOff x="1067350" y="2397313"/>
            <a:chExt cx="335410" cy="343001"/>
          </a:xfrm>
        </p:grpSpPr>
        <p:sp>
          <p:nvSpPr>
            <p:cNvPr id="1914" name="Google Shape;1914;p54"/>
            <p:cNvSpPr/>
            <p:nvPr/>
          </p:nvSpPr>
          <p:spPr>
            <a:xfrm>
              <a:off x="1216882" y="2397313"/>
              <a:ext cx="36071" cy="321638"/>
            </a:xfrm>
            <a:custGeom>
              <a:avLst/>
              <a:gdLst/>
              <a:ahLst/>
              <a:cxnLst/>
              <a:rect l="l" t="t" r="r" b="b"/>
              <a:pathLst>
                <a:path w="385" h="3433" extrusionOk="0">
                  <a:moveTo>
                    <a:pt x="193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3239"/>
                  </a:lnTo>
                  <a:cubicBezTo>
                    <a:pt x="1" y="3346"/>
                    <a:pt x="87" y="3432"/>
                    <a:pt x="193" y="3432"/>
                  </a:cubicBezTo>
                  <a:cubicBezTo>
                    <a:pt x="298" y="3432"/>
                    <a:pt x="384" y="3345"/>
                    <a:pt x="384" y="3239"/>
                  </a:cubicBezTo>
                  <a:lnTo>
                    <a:pt x="384" y="192"/>
                  </a:lnTo>
                  <a:cubicBezTo>
                    <a:pt x="384" y="86"/>
                    <a:pt x="298" y="0"/>
                    <a:pt x="1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54"/>
            <p:cNvSpPr/>
            <p:nvPr/>
          </p:nvSpPr>
          <p:spPr>
            <a:xfrm>
              <a:off x="1067350" y="2556400"/>
              <a:ext cx="335410" cy="183913"/>
            </a:xfrm>
            <a:custGeom>
              <a:avLst/>
              <a:gdLst/>
              <a:ahLst/>
              <a:cxnLst/>
              <a:rect l="l" t="t" r="r" b="b"/>
              <a:pathLst>
                <a:path w="3580" h="1963" extrusionOk="0">
                  <a:moveTo>
                    <a:pt x="212" y="0"/>
                  </a:moveTo>
                  <a:cubicBezTo>
                    <a:pt x="163" y="0"/>
                    <a:pt x="114" y="19"/>
                    <a:pt x="76" y="57"/>
                  </a:cubicBezTo>
                  <a:cubicBezTo>
                    <a:pt x="0" y="132"/>
                    <a:pt x="0" y="254"/>
                    <a:pt x="76" y="329"/>
                  </a:cubicBezTo>
                  <a:lnTo>
                    <a:pt x="1653" y="1906"/>
                  </a:lnTo>
                  <a:cubicBezTo>
                    <a:pt x="1689" y="1942"/>
                    <a:pt x="1738" y="1962"/>
                    <a:pt x="1789" y="1962"/>
                  </a:cubicBezTo>
                  <a:cubicBezTo>
                    <a:pt x="1840" y="1962"/>
                    <a:pt x="1888" y="1942"/>
                    <a:pt x="1927" y="1906"/>
                  </a:cubicBezTo>
                  <a:lnTo>
                    <a:pt x="3504" y="329"/>
                  </a:lnTo>
                  <a:cubicBezTo>
                    <a:pt x="3580" y="254"/>
                    <a:pt x="3580" y="132"/>
                    <a:pt x="3504" y="57"/>
                  </a:cubicBezTo>
                  <a:cubicBezTo>
                    <a:pt x="3466" y="19"/>
                    <a:pt x="3417" y="0"/>
                    <a:pt x="3367" y="0"/>
                  </a:cubicBezTo>
                  <a:cubicBezTo>
                    <a:pt x="3318" y="0"/>
                    <a:pt x="3269" y="19"/>
                    <a:pt x="3232" y="57"/>
                  </a:cubicBezTo>
                  <a:lnTo>
                    <a:pt x="1790" y="1498"/>
                  </a:lnTo>
                  <a:lnTo>
                    <a:pt x="348" y="57"/>
                  </a:lnTo>
                  <a:cubicBezTo>
                    <a:pt x="310" y="19"/>
                    <a:pt x="261" y="0"/>
                    <a:pt x="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16" name="Google Shape;1916;p54"/>
          <p:cNvSpPr txBox="1">
            <a:spLocks noGrp="1"/>
          </p:cNvSpPr>
          <p:nvPr>
            <p:ph type="title"/>
          </p:nvPr>
        </p:nvSpPr>
        <p:spPr>
          <a:xfrm>
            <a:off x="713225" y="536600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Timeline Always Works Fine</a:t>
            </a:r>
            <a:endParaRPr/>
          </a:p>
        </p:txBody>
      </p:sp>
      <p:grpSp>
        <p:nvGrpSpPr>
          <p:cNvPr id="1917" name="Google Shape;1917;p54"/>
          <p:cNvGrpSpPr/>
          <p:nvPr/>
        </p:nvGrpSpPr>
        <p:grpSpPr>
          <a:xfrm>
            <a:off x="1346627" y="2784623"/>
            <a:ext cx="6217344" cy="679456"/>
            <a:chOff x="730169" y="2467477"/>
            <a:chExt cx="6091852" cy="665742"/>
          </a:xfrm>
        </p:grpSpPr>
        <p:cxnSp>
          <p:nvCxnSpPr>
            <p:cNvPr id="1918" name="Google Shape;1918;p54"/>
            <p:cNvCxnSpPr>
              <a:stCxn id="1919" idx="6"/>
              <a:endCxn id="1920" idx="2"/>
            </p:cNvCxnSpPr>
            <p:nvPr/>
          </p:nvCxnSpPr>
          <p:spPr>
            <a:xfrm rot="10800000" flipH="1">
              <a:off x="730169" y="2467477"/>
              <a:ext cx="1316700" cy="664800"/>
            </a:xfrm>
            <a:prstGeom prst="curvedConnector3">
              <a:avLst>
                <a:gd name="adj1" fmla="val 50005"/>
              </a:avLst>
            </a:prstGeom>
            <a:noFill/>
            <a:ln w="28575" cap="flat" cmpd="sng">
              <a:solidFill>
                <a:schemeClr val="dk2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21" name="Google Shape;1921;p54"/>
            <p:cNvCxnSpPr>
              <a:stCxn id="1922" idx="2"/>
              <a:endCxn id="1920" idx="6"/>
            </p:cNvCxnSpPr>
            <p:nvPr/>
          </p:nvCxnSpPr>
          <p:spPr>
            <a:xfrm rot="10800000">
              <a:off x="2318323" y="2467713"/>
              <a:ext cx="1322100" cy="665400"/>
            </a:xfrm>
            <a:prstGeom prst="curvedConnector3">
              <a:avLst>
                <a:gd name="adj1" fmla="val 50005"/>
              </a:avLst>
            </a:prstGeom>
            <a:noFill/>
            <a:ln w="2857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23" name="Google Shape;1923;p54"/>
            <p:cNvCxnSpPr>
              <a:stCxn id="1924" idx="2"/>
              <a:endCxn id="1922" idx="6"/>
            </p:cNvCxnSpPr>
            <p:nvPr/>
          </p:nvCxnSpPr>
          <p:spPr>
            <a:xfrm flipH="1">
              <a:off x="3911763" y="2467577"/>
              <a:ext cx="1303200" cy="665400"/>
            </a:xfrm>
            <a:prstGeom prst="curvedConnector3">
              <a:avLst>
                <a:gd name="adj1" fmla="val 50005"/>
              </a:avLst>
            </a:prstGeom>
            <a:noFill/>
            <a:ln w="2857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925" name="Google Shape;1925;p54"/>
            <p:cNvCxnSpPr>
              <a:stCxn id="1926" idx="2"/>
              <a:endCxn id="1924" idx="6"/>
            </p:cNvCxnSpPr>
            <p:nvPr/>
          </p:nvCxnSpPr>
          <p:spPr>
            <a:xfrm rot="10800000">
              <a:off x="5486121" y="2467519"/>
              <a:ext cx="1335900" cy="665700"/>
            </a:xfrm>
            <a:prstGeom prst="curvedConnector3">
              <a:avLst>
                <a:gd name="adj1" fmla="val 49998"/>
              </a:avLst>
            </a:prstGeom>
            <a:noFill/>
            <a:ln w="2857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927" name="Google Shape;1927;p54"/>
          <p:cNvGrpSpPr/>
          <p:nvPr/>
        </p:nvGrpSpPr>
        <p:grpSpPr>
          <a:xfrm>
            <a:off x="1069840" y="1638629"/>
            <a:ext cx="1927813" cy="1962882"/>
            <a:chOff x="458969" y="1344614"/>
            <a:chExt cx="1888901" cy="1923263"/>
          </a:xfrm>
        </p:grpSpPr>
        <p:sp>
          <p:nvSpPr>
            <p:cNvPr id="1928" name="Google Shape;1928;p54"/>
            <p:cNvSpPr txBox="1"/>
            <p:nvPr/>
          </p:nvSpPr>
          <p:spPr>
            <a:xfrm>
              <a:off x="753082" y="1344614"/>
              <a:ext cx="1592400" cy="37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000" b="1">
                  <a:solidFill>
                    <a:schemeClr val="dk1"/>
                  </a:solidFill>
                  <a:latin typeface="Raleway"/>
                  <a:ea typeface="Raleway"/>
                  <a:cs typeface="Raleway"/>
                  <a:sym typeface="Raleway"/>
                </a:rPr>
                <a:t>2010</a:t>
              </a:r>
              <a:endParaRPr sz="20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endParaRPr>
            </a:p>
          </p:txBody>
        </p:sp>
        <p:sp>
          <p:nvSpPr>
            <p:cNvPr id="1929" name="Google Shape;1929;p54"/>
            <p:cNvSpPr txBox="1"/>
            <p:nvPr/>
          </p:nvSpPr>
          <p:spPr>
            <a:xfrm>
              <a:off x="753070" y="1655455"/>
              <a:ext cx="1594800" cy="5610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>
                  <a:solidFill>
                    <a:schemeClr val="dk1"/>
                  </a:solidFill>
                  <a:latin typeface="Open Sans"/>
                  <a:ea typeface="Open Sans"/>
                  <a:cs typeface="Open Sans"/>
                  <a:sym typeface="Open Sans"/>
                </a:rPr>
                <a:t>Neptune is the farthest planet</a:t>
              </a:r>
              <a:endPara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grpSp>
          <p:nvGrpSpPr>
            <p:cNvPr id="1930" name="Google Shape;1930;p54"/>
            <p:cNvGrpSpPr/>
            <p:nvPr/>
          </p:nvGrpSpPr>
          <p:grpSpPr>
            <a:xfrm>
              <a:off x="458969" y="1397727"/>
              <a:ext cx="271200" cy="1870150"/>
              <a:chOff x="458969" y="1397727"/>
              <a:chExt cx="271200" cy="1870150"/>
            </a:xfrm>
          </p:grpSpPr>
          <p:sp>
            <p:nvSpPr>
              <p:cNvPr id="1919" name="Google Shape;1919;p54"/>
              <p:cNvSpPr/>
              <p:nvPr/>
            </p:nvSpPr>
            <p:spPr>
              <a:xfrm>
                <a:off x="458969" y="2996677"/>
                <a:ext cx="271200" cy="271200"/>
              </a:xfrm>
              <a:prstGeom prst="ellipse">
                <a:avLst/>
              </a:prstGeom>
              <a:solidFill>
                <a:schemeClr val="accent1"/>
              </a:solidFill>
              <a:ln w="19050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1" name="Google Shape;1931;p54"/>
              <p:cNvSpPr/>
              <p:nvPr/>
            </p:nvSpPr>
            <p:spPr>
              <a:xfrm>
                <a:off x="458969" y="1397727"/>
                <a:ext cx="271200" cy="271200"/>
              </a:xfrm>
              <a:prstGeom prst="ellipse">
                <a:avLst/>
              </a:prstGeom>
              <a:solidFill>
                <a:schemeClr val="accent2"/>
              </a:solidFill>
              <a:ln w="19050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cxnSp>
            <p:nvCxnSpPr>
              <p:cNvPr id="1932" name="Google Shape;1932;p54"/>
              <p:cNvCxnSpPr>
                <a:stCxn id="1931" idx="4"/>
                <a:endCxn id="1919" idx="0"/>
              </p:cNvCxnSpPr>
              <p:nvPr/>
            </p:nvCxnSpPr>
            <p:spPr>
              <a:xfrm>
                <a:off x="594569" y="1668927"/>
                <a:ext cx="0" cy="13278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dk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1933" name="Google Shape;1933;p54"/>
          <p:cNvGrpSpPr/>
          <p:nvPr/>
        </p:nvGrpSpPr>
        <p:grpSpPr>
          <a:xfrm>
            <a:off x="2690578" y="2646331"/>
            <a:ext cx="1925075" cy="1950652"/>
            <a:chOff x="2046993" y="2331977"/>
            <a:chExt cx="1886219" cy="1911279"/>
          </a:xfrm>
        </p:grpSpPr>
        <p:sp>
          <p:nvSpPr>
            <p:cNvPr id="1934" name="Google Shape;1934;p54"/>
            <p:cNvSpPr txBox="1"/>
            <p:nvPr/>
          </p:nvSpPr>
          <p:spPr>
            <a:xfrm>
              <a:off x="2338407" y="3371432"/>
              <a:ext cx="1592400" cy="37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000" b="1">
                  <a:solidFill>
                    <a:schemeClr val="dk1"/>
                  </a:solidFill>
                  <a:latin typeface="Raleway"/>
                  <a:ea typeface="Raleway"/>
                  <a:cs typeface="Raleway"/>
                  <a:sym typeface="Raleway"/>
                </a:rPr>
                <a:t>2018</a:t>
              </a:r>
              <a:endParaRPr sz="20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endParaRPr>
            </a:p>
          </p:txBody>
        </p:sp>
        <p:sp>
          <p:nvSpPr>
            <p:cNvPr id="1935" name="Google Shape;1935;p54"/>
            <p:cNvSpPr txBox="1"/>
            <p:nvPr/>
          </p:nvSpPr>
          <p:spPr>
            <a:xfrm>
              <a:off x="2338412" y="3682256"/>
              <a:ext cx="1594800" cy="5610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>
                  <a:solidFill>
                    <a:schemeClr val="dk1"/>
                  </a:solidFill>
                  <a:latin typeface="Open Sans"/>
                  <a:ea typeface="Open Sans"/>
                  <a:cs typeface="Open Sans"/>
                  <a:sym typeface="Open Sans"/>
                </a:rPr>
                <a:t>Global Recycling Day was created</a:t>
              </a:r>
              <a:endPara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grpSp>
          <p:nvGrpSpPr>
            <p:cNvPr id="1936" name="Google Shape;1936;p54"/>
            <p:cNvGrpSpPr/>
            <p:nvPr/>
          </p:nvGrpSpPr>
          <p:grpSpPr>
            <a:xfrm>
              <a:off x="2046993" y="2331977"/>
              <a:ext cx="271200" cy="1362968"/>
              <a:chOff x="2046993" y="2332777"/>
              <a:chExt cx="271200" cy="1362968"/>
            </a:xfrm>
          </p:grpSpPr>
          <p:sp>
            <p:nvSpPr>
              <p:cNvPr id="1937" name="Google Shape;1937;p54"/>
              <p:cNvSpPr/>
              <p:nvPr/>
            </p:nvSpPr>
            <p:spPr>
              <a:xfrm>
                <a:off x="2046993" y="3424545"/>
                <a:ext cx="271200" cy="271200"/>
              </a:xfrm>
              <a:prstGeom prst="ellipse">
                <a:avLst/>
              </a:prstGeom>
              <a:solidFill>
                <a:schemeClr val="lt2"/>
              </a:solidFill>
              <a:ln w="19050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0" name="Google Shape;1920;p54"/>
              <p:cNvSpPr/>
              <p:nvPr/>
            </p:nvSpPr>
            <p:spPr>
              <a:xfrm>
                <a:off x="2046993" y="2332777"/>
                <a:ext cx="271200" cy="271200"/>
              </a:xfrm>
              <a:prstGeom prst="ellipse">
                <a:avLst/>
              </a:prstGeom>
              <a:solidFill>
                <a:schemeClr val="lt2"/>
              </a:solidFill>
              <a:ln w="19050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cxnSp>
            <p:nvCxnSpPr>
              <p:cNvPr id="1938" name="Google Shape;1938;p54"/>
              <p:cNvCxnSpPr>
                <a:stCxn id="1920" idx="4"/>
              </p:cNvCxnSpPr>
              <p:nvPr/>
            </p:nvCxnSpPr>
            <p:spPr>
              <a:xfrm>
                <a:off x="2182593" y="2603977"/>
                <a:ext cx="0" cy="8034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dk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1939" name="Google Shape;1939;p54"/>
          <p:cNvGrpSpPr/>
          <p:nvPr/>
        </p:nvGrpSpPr>
        <p:grpSpPr>
          <a:xfrm>
            <a:off x="5923807" y="2646331"/>
            <a:ext cx="1927821" cy="1950652"/>
            <a:chOff x="5214963" y="2331977"/>
            <a:chExt cx="1888909" cy="1911279"/>
          </a:xfrm>
        </p:grpSpPr>
        <p:sp>
          <p:nvSpPr>
            <p:cNvPr id="1940" name="Google Shape;1940;p54"/>
            <p:cNvSpPr txBox="1"/>
            <p:nvPr/>
          </p:nvSpPr>
          <p:spPr>
            <a:xfrm>
              <a:off x="5509075" y="3371432"/>
              <a:ext cx="1592400" cy="37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000" b="1">
                  <a:solidFill>
                    <a:schemeClr val="dk1"/>
                  </a:solidFill>
                  <a:latin typeface="Raleway"/>
                  <a:ea typeface="Raleway"/>
                  <a:cs typeface="Raleway"/>
                  <a:sym typeface="Raleway"/>
                </a:rPr>
                <a:t>2030</a:t>
              </a:r>
              <a:endParaRPr sz="20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endParaRPr>
            </a:p>
          </p:txBody>
        </p:sp>
        <p:sp>
          <p:nvSpPr>
            <p:cNvPr id="1941" name="Google Shape;1941;p54"/>
            <p:cNvSpPr txBox="1"/>
            <p:nvPr/>
          </p:nvSpPr>
          <p:spPr>
            <a:xfrm>
              <a:off x="5509072" y="3682256"/>
              <a:ext cx="1594800" cy="5610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>
                  <a:solidFill>
                    <a:schemeClr val="dk1"/>
                  </a:solidFill>
                  <a:latin typeface="Open Sans"/>
                  <a:ea typeface="Open Sans"/>
                  <a:cs typeface="Open Sans"/>
                  <a:sym typeface="Open Sans"/>
                </a:rPr>
                <a:t>Saturn is one of</a:t>
              </a:r>
              <a:br>
                <a:rPr lang="en">
                  <a:solidFill>
                    <a:schemeClr val="dk1"/>
                  </a:solidFill>
                  <a:latin typeface="Open Sans"/>
                  <a:ea typeface="Open Sans"/>
                  <a:cs typeface="Open Sans"/>
                  <a:sym typeface="Open Sans"/>
                </a:rPr>
              </a:br>
              <a:r>
                <a:rPr lang="en">
                  <a:solidFill>
                    <a:schemeClr val="dk1"/>
                  </a:solidFill>
                  <a:latin typeface="Open Sans"/>
                  <a:ea typeface="Open Sans"/>
                  <a:cs typeface="Open Sans"/>
                  <a:sym typeface="Open Sans"/>
                </a:rPr>
                <a:t>the biggest </a:t>
              </a:r>
              <a:endPara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grpSp>
          <p:nvGrpSpPr>
            <p:cNvPr id="1942" name="Google Shape;1942;p54"/>
            <p:cNvGrpSpPr/>
            <p:nvPr/>
          </p:nvGrpSpPr>
          <p:grpSpPr>
            <a:xfrm>
              <a:off x="5214963" y="2331977"/>
              <a:ext cx="271200" cy="1363768"/>
              <a:chOff x="5214963" y="2331977"/>
              <a:chExt cx="271200" cy="1363768"/>
            </a:xfrm>
          </p:grpSpPr>
          <p:sp>
            <p:nvSpPr>
              <p:cNvPr id="1943" name="Google Shape;1943;p54"/>
              <p:cNvSpPr/>
              <p:nvPr/>
            </p:nvSpPr>
            <p:spPr>
              <a:xfrm>
                <a:off x="5214963" y="3424545"/>
                <a:ext cx="271200" cy="271200"/>
              </a:xfrm>
              <a:prstGeom prst="ellipse">
                <a:avLst/>
              </a:prstGeom>
              <a:solidFill>
                <a:srgbClr val="8C979E"/>
              </a:solidFill>
              <a:ln w="19050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4" name="Google Shape;1924;p54"/>
              <p:cNvSpPr/>
              <p:nvPr/>
            </p:nvSpPr>
            <p:spPr>
              <a:xfrm>
                <a:off x="5214963" y="2331977"/>
                <a:ext cx="271200" cy="271200"/>
              </a:xfrm>
              <a:prstGeom prst="ellipse">
                <a:avLst/>
              </a:prstGeom>
              <a:solidFill>
                <a:srgbClr val="8C979E"/>
              </a:solidFill>
              <a:ln w="19050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cxnSp>
            <p:nvCxnSpPr>
              <p:cNvPr id="1944" name="Google Shape;1944;p54"/>
              <p:cNvCxnSpPr>
                <a:stCxn id="1924" idx="4"/>
                <a:endCxn id="1943" idx="0"/>
              </p:cNvCxnSpPr>
              <p:nvPr/>
            </p:nvCxnSpPr>
            <p:spPr>
              <a:xfrm>
                <a:off x="5350563" y="2603177"/>
                <a:ext cx="0" cy="8214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dk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1945" name="Google Shape;1945;p54"/>
          <p:cNvGrpSpPr/>
          <p:nvPr/>
        </p:nvGrpSpPr>
        <p:grpSpPr>
          <a:xfrm>
            <a:off x="4316825" y="1638629"/>
            <a:ext cx="1937013" cy="1963735"/>
            <a:chOff x="3640416" y="1344614"/>
            <a:chExt cx="1897916" cy="1924099"/>
          </a:xfrm>
        </p:grpSpPr>
        <p:sp>
          <p:nvSpPr>
            <p:cNvPr id="1946" name="Google Shape;1946;p54"/>
            <p:cNvSpPr txBox="1"/>
            <p:nvPr/>
          </p:nvSpPr>
          <p:spPr>
            <a:xfrm>
              <a:off x="3934529" y="1344614"/>
              <a:ext cx="1592400" cy="37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000" b="1">
                  <a:solidFill>
                    <a:schemeClr val="dk1"/>
                  </a:solidFill>
                  <a:latin typeface="Raleway"/>
                  <a:ea typeface="Raleway"/>
                  <a:cs typeface="Raleway"/>
                  <a:sym typeface="Raleway"/>
                </a:rPr>
                <a:t>2020</a:t>
              </a:r>
              <a:endParaRPr sz="2000" b="1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endParaRPr>
            </a:p>
          </p:txBody>
        </p:sp>
        <p:sp>
          <p:nvSpPr>
            <p:cNvPr id="1947" name="Google Shape;1947;p54"/>
            <p:cNvSpPr txBox="1"/>
            <p:nvPr/>
          </p:nvSpPr>
          <p:spPr>
            <a:xfrm>
              <a:off x="3934532" y="1655457"/>
              <a:ext cx="1603800" cy="5610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>
                  <a:solidFill>
                    <a:schemeClr val="dk1"/>
                  </a:solidFill>
                  <a:latin typeface="Open Sans"/>
                  <a:ea typeface="Open Sans"/>
                  <a:cs typeface="Open Sans"/>
                  <a:sym typeface="Open Sans"/>
                </a:rPr>
                <a:t>Mars is actually</a:t>
              </a:r>
              <a:br>
                <a:rPr lang="en">
                  <a:solidFill>
                    <a:schemeClr val="dk1"/>
                  </a:solidFill>
                  <a:latin typeface="Open Sans"/>
                  <a:ea typeface="Open Sans"/>
                  <a:cs typeface="Open Sans"/>
                  <a:sym typeface="Open Sans"/>
                </a:rPr>
              </a:br>
              <a:r>
                <a:rPr lang="en">
                  <a:solidFill>
                    <a:schemeClr val="dk1"/>
                  </a:solidFill>
                  <a:latin typeface="Open Sans"/>
                  <a:ea typeface="Open Sans"/>
                  <a:cs typeface="Open Sans"/>
                  <a:sym typeface="Open Sans"/>
                </a:rPr>
                <a:t>a cold place</a:t>
              </a:r>
              <a:endPara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endParaRPr>
            </a:p>
          </p:txBody>
        </p:sp>
        <p:grpSp>
          <p:nvGrpSpPr>
            <p:cNvPr id="1948" name="Google Shape;1948;p54"/>
            <p:cNvGrpSpPr/>
            <p:nvPr/>
          </p:nvGrpSpPr>
          <p:grpSpPr>
            <a:xfrm>
              <a:off x="3640416" y="1396927"/>
              <a:ext cx="271206" cy="1871786"/>
              <a:chOff x="3640416" y="1396927"/>
              <a:chExt cx="271206" cy="1871786"/>
            </a:xfrm>
          </p:grpSpPr>
          <p:sp>
            <p:nvSpPr>
              <p:cNvPr id="1949" name="Google Shape;1949;p54"/>
              <p:cNvSpPr/>
              <p:nvPr/>
            </p:nvSpPr>
            <p:spPr>
              <a:xfrm>
                <a:off x="3640416" y="1396927"/>
                <a:ext cx="271200" cy="271200"/>
              </a:xfrm>
              <a:prstGeom prst="ellipse">
                <a:avLst/>
              </a:prstGeom>
              <a:solidFill>
                <a:schemeClr val="accent4"/>
              </a:solidFill>
              <a:ln w="19050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cxnSp>
            <p:nvCxnSpPr>
              <p:cNvPr id="1950" name="Google Shape;1950;p54"/>
              <p:cNvCxnSpPr>
                <a:stCxn id="1949" idx="4"/>
              </p:cNvCxnSpPr>
              <p:nvPr/>
            </p:nvCxnSpPr>
            <p:spPr>
              <a:xfrm>
                <a:off x="3776016" y="1668127"/>
                <a:ext cx="0" cy="13278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dk1"/>
                </a:solidFill>
                <a:prstDash val="dash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1922" name="Google Shape;1922;p54"/>
              <p:cNvSpPr/>
              <p:nvPr/>
            </p:nvSpPr>
            <p:spPr>
              <a:xfrm>
                <a:off x="3640423" y="2997513"/>
                <a:ext cx="271200" cy="271200"/>
              </a:xfrm>
              <a:prstGeom prst="ellipse">
                <a:avLst/>
              </a:prstGeom>
              <a:solidFill>
                <a:schemeClr val="accent3"/>
              </a:solidFill>
              <a:ln w="19050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926" name="Google Shape;1926;p54"/>
          <p:cNvSpPr/>
          <p:nvPr/>
        </p:nvSpPr>
        <p:spPr>
          <a:xfrm>
            <a:off x="7563971" y="3325629"/>
            <a:ext cx="276900" cy="276900"/>
          </a:xfrm>
          <a:prstGeom prst="ellipse">
            <a:avLst/>
          </a:prstGeom>
          <a:solidFill>
            <a:schemeClr val="lt2"/>
          </a:solidFill>
          <a:ln w="19050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51" name="Google Shape;1951;p54"/>
          <p:cNvSpPr/>
          <p:nvPr/>
        </p:nvSpPr>
        <p:spPr>
          <a:xfrm>
            <a:off x="2599100" y="2561607"/>
            <a:ext cx="457200" cy="456300"/>
          </a:xfrm>
          <a:prstGeom prst="ellipse">
            <a:avLst/>
          </a:prstGeom>
          <a:noFill/>
          <a:ln w="19050" cap="flat" cmpd="sng">
            <a:solidFill>
              <a:schemeClr val="dk2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5"/>
          <p:cNvSpPr>
            <a:spLocks/>
          </p:cNvSpPr>
          <p:nvPr/>
        </p:nvSpPr>
        <p:spPr bwMode="auto">
          <a:xfrm>
            <a:off x="0" y="3855829"/>
            <a:ext cx="9144000" cy="1295770"/>
          </a:xfrm>
          <a:custGeom>
            <a:avLst/>
            <a:gdLst>
              <a:gd name="T0" fmla="*/ 3063 w 3841"/>
              <a:gd name="T1" fmla="*/ 0 h 601"/>
              <a:gd name="T2" fmla="*/ 2762 w 3841"/>
              <a:gd name="T3" fmla="*/ 300 h 601"/>
              <a:gd name="T4" fmla="*/ 2762 w 3841"/>
              <a:gd name="T5" fmla="*/ 300 h 601"/>
              <a:gd name="T6" fmla="*/ 0 w 3841"/>
              <a:gd name="T7" fmla="*/ 300 h 601"/>
              <a:gd name="T8" fmla="*/ 0 w 3841"/>
              <a:gd name="T9" fmla="*/ 601 h 601"/>
              <a:gd name="T10" fmla="*/ 3841 w 3841"/>
              <a:gd name="T11" fmla="*/ 601 h 601"/>
              <a:gd name="T12" fmla="*/ 3841 w 3841"/>
              <a:gd name="T13" fmla="*/ 300 h 601"/>
              <a:gd name="T14" fmla="*/ 3841 w 3841"/>
              <a:gd name="T15" fmla="*/ 0 h 601"/>
              <a:gd name="T16" fmla="*/ 3063 w 3841"/>
              <a:gd name="T17" fmla="*/ 0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841" h="601">
                <a:moveTo>
                  <a:pt x="3063" y="0"/>
                </a:moveTo>
                <a:cubicBezTo>
                  <a:pt x="2897" y="0"/>
                  <a:pt x="2762" y="134"/>
                  <a:pt x="2762" y="300"/>
                </a:cubicBezTo>
                <a:cubicBezTo>
                  <a:pt x="2762" y="300"/>
                  <a:pt x="2762" y="300"/>
                  <a:pt x="2762" y="300"/>
                </a:cubicBezTo>
                <a:cubicBezTo>
                  <a:pt x="0" y="300"/>
                  <a:pt x="0" y="300"/>
                  <a:pt x="0" y="300"/>
                </a:cubicBezTo>
                <a:cubicBezTo>
                  <a:pt x="0" y="601"/>
                  <a:pt x="0" y="601"/>
                  <a:pt x="0" y="601"/>
                </a:cubicBezTo>
                <a:cubicBezTo>
                  <a:pt x="3841" y="601"/>
                  <a:pt x="3841" y="601"/>
                  <a:pt x="3841" y="601"/>
                </a:cubicBezTo>
                <a:cubicBezTo>
                  <a:pt x="3841" y="300"/>
                  <a:pt x="3841" y="300"/>
                  <a:pt x="3841" y="300"/>
                </a:cubicBezTo>
                <a:cubicBezTo>
                  <a:pt x="3841" y="0"/>
                  <a:pt x="3841" y="0"/>
                  <a:pt x="3841" y="0"/>
                </a:cubicBezTo>
                <a:lnTo>
                  <a:pt x="3063" y="0"/>
                </a:lnTo>
                <a:close/>
              </a:path>
            </a:pathLst>
          </a:custGeom>
          <a:solidFill>
            <a:srgbClr val="81BB2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956" name="Google Shape;1956;p55"/>
          <p:cNvSpPr txBox="1">
            <a:spLocks noGrp="1"/>
          </p:cNvSpPr>
          <p:nvPr>
            <p:ph type="subTitle" idx="1"/>
          </p:nvPr>
        </p:nvSpPr>
        <p:spPr>
          <a:xfrm>
            <a:off x="287132" y="3439773"/>
            <a:ext cx="1993500" cy="47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 dirty="0"/>
              <a:t>Heidi Johnson</a:t>
            </a:r>
            <a:endParaRPr dirty="0"/>
          </a:p>
        </p:txBody>
      </p:sp>
      <p:sp>
        <p:nvSpPr>
          <p:cNvPr id="1957" name="Google Shape;1957;p55"/>
          <p:cNvSpPr txBox="1">
            <a:spLocks noGrp="1"/>
          </p:cNvSpPr>
          <p:nvPr>
            <p:ph type="subTitle" idx="2"/>
          </p:nvPr>
        </p:nvSpPr>
        <p:spPr>
          <a:xfrm>
            <a:off x="296276" y="3796389"/>
            <a:ext cx="19842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 dirty="0"/>
              <a:t>Mars is actually a cold place</a:t>
            </a:r>
            <a:endParaRPr b="0" dirty="0"/>
          </a:p>
          <a:p>
            <a:pPr marL="0" lvl="0" indent="0" algn="ctr" rtl="0">
              <a:spcBef>
                <a:spcPts val="1200"/>
              </a:spcBef>
              <a:spcAft>
                <a:spcPts val="1200"/>
              </a:spcAft>
              <a:buNone/>
            </a:pPr>
            <a:endParaRPr b="0" dirty="0"/>
          </a:p>
        </p:txBody>
      </p:sp>
      <p:sp>
        <p:nvSpPr>
          <p:cNvPr id="1958" name="Google Shape;1958;p55"/>
          <p:cNvSpPr txBox="1">
            <a:spLocks noGrp="1"/>
          </p:cNvSpPr>
          <p:nvPr>
            <p:ph type="subTitle" idx="3"/>
          </p:nvPr>
        </p:nvSpPr>
        <p:spPr>
          <a:xfrm>
            <a:off x="2260369" y="3435680"/>
            <a:ext cx="1993500" cy="47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 dirty="0"/>
              <a:t>Susan Bones</a:t>
            </a:r>
            <a:endParaRPr dirty="0"/>
          </a:p>
        </p:txBody>
      </p:sp>
      <p:sp>
        <p:nvSpPr>
          <p:cNvPr id="1959" name="Google Shape;1959;p55"/>
          <p:cNvSpPr txBox="1">
            <a:spLocks noGrp="1"/>
          </p:cNvSpPr>
          <p:nvPr>
            <p:ph type="subTitle" idx="4"/>
          </p:nvPr>
        </p:nvSpPr>
        <p:spPr>
          <a:xfrm>
            <a:off x="2269513" y="3792296"/>
            <a:ext cx="19842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0"/>
              <a:t>It’s a gas giant and the biggest planet</a:t>
            </a:r>
            <a:endParaRPr b="0"/>
          </a:p>
          <a:p>
            <a:pPr marL="0" lvl="0" indent="0" algn="ctr" rtl="0">
              <a:spcBef>
                <a:spcPts val="1200"/>
              </a:spcBef>
              <a:spcAft>
                <a:spcPts val="1200"/>
              </a:spcAft>
              <a:buNone/>
            </a:pPr>
            <a:endParaRPr b="0"/>
          </a:p>
        </p:txBody>
      </p:sp>
      <p:sp>
        <p:nvSpPr>
          <p:cNvPr id="1960" name="Google Shape;1960;p55"/>
          <p:cNvSpPr txBox="1">
            <a:spLocks noGrp="1"/>
          </p:cNvSpPr>
          <p:nvPr>
            <p:ph type="subTitle" idx="5"/>
          </p:nvPr>
        </p:nvSpPr>
        <p:spPr>
          <a:xfrm>
            <a:off x="4327956" y="3435680"/>
            <a:ext cx="1993500" cy="475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Arthur Nielsen</a:t>
            </a:r>
            <a:endParaRPr/>
          </a:p>
        </p:txBody>
      </p:sp>
      <p:sp>
        <p:nvSpPr>
          <p:cNvPr id="1961" name="Google Shape;1961;p55"/>
          <p:cNvSpPr txBox="1">
            <a:spLocks noGrp="1"/>
          </p:cNvSpPr>
          <p:nvPr>
            <p:ph type="subTitle" idx="6"/>
          </p:nvPr>
        </p:nvSpPr>
        <p:spPr>
          <a:xfrm>
            <a:off x="4337100" y="3792296"/>
            <a:ext cx="19842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 b="0" dirty="0"/>
              <a:t>Saturn is composed mostly of hydrogen</a:t>
            </a:r>
            <a:endParaRPr b="0" dirty="0"/>
          </a:p>
        </p:txBody>
      </p:sp>
      <p:sp>
        <p:nvSpPr>
          <p:cNvPr id="1962" name="Google Shape;1962;p55"/>
          <p:cNvSpPr/>
          <p:nvPr/>
        </p:nvSpPr>
        <p:spPr>
          <a:xfrm>
            <a:off x="3673874" y="1337168"/>
            <a:ext cx="1828800" cy="1828800"/>
          </a:xfrm>
          <a:prstGeom prst="ellipse">
            <a:avLst/>
          </a:prstGeom>
          <a:noFill/>
          <a:ln w="28575" cap="flat" cmpd="sng">
            <a:solidFill>
              <a:schemeClr val="lt2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63" name="Google Shape;1963;p55"/>
          <p:cNvSpPr/>
          <p:nvPr/>
        </p:nvSpPr>
        <p:spPr>
          <a:xfrm>
            <a:off x="6180028" y="1335443"/>
            <a:ext cx="1828800" cy="1828800"/>
          </a:xfrm>
          <a:prstGeom prst="ellipse">
            <a:avLst/>
          </a:prstGeom>
          <a:noFill/>
          <a:ln w="28575" cap="flat" cmpd="sng">
            <a:solidFill>
              <a:schemeClr val="lt2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64" name="Google Shape;1964;p55"/>
          <p:cNvSpPr/>
          <p:nvPr/>
        </p:nvSpPr>
        <p:spPr>
          <a:xfrm>
            <a:off x="1138100" y="1337025"/>
            <a:ext cx="1832700" cy="1832700"/>
          </a:xfrm>
          <a:prstGeom prst="ellipse">
            <a:avLst/>
          </a:prstGeom>
          <a:noFill/>
          <a:ln w="28575" cap="flat" cmpd="sng">
            <a:solidFill>
              <a:schemeClr val="lt2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65" name="Google Shape;1965;p55"/>
          <p:cNvSpPr txBox="1">
            <a:spLocks noGrp="1"/>
          </p:cNvSpPr>
          <p:nvPr>
            <p:ph type="title"/>
          </p:nvPr>
        </p:nvSpPr>
        <p:spPr>
          <a:xfrm>
            <a:off x="713225" y="536600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#RecyclingHeroes</a:t>
            </a:r>
            <a:endParaRPr/>
          </a:p>
        </p:txBody>
      </p:sp>
      <p:pic>
        <p:nvPicPr>
          <p:cNvPr id="15" name="Imagen 1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25707" y="2301409"/>
            <a:ext cx="937469" cy="1131428"/>
          </a:xfrm>
          <a:prstGeom prst="rect">
            <a:avLst/>
          </a:prstGeom>
        </p:spPr>
      </p:pic>
      <p:pic>
        <p:nvPicPr>
          <p:cNvPr id="2" name="Imagen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26648" y="2000922"/>
            <a:ext cx="1006502" cy="1445581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860080" y="2257319"/>
            <a:ext cx="855270" cy="1182454"/>
          </a:xfrm>
          <a:prstGeom prst="rect">
            <a:avLst/>
          </a:prstGeom>
        </p:spPr>
      </p:pic>
      <p:pic>
        <p:nvPicPr>
          <p:cNvPr id="8" name="Imagen 7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256943" y="1046198"/>
            <a:ext cx="2638460" cy="2627232"/>
          </a:xfrm>
          <a:prstGeom prst="rect">
            <a:avLst/>
          </a:prstGeom>
        </p:spPr>
      </p:pic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87" name="Google Shape;1987;p57"/>
          <p:cNvGrpSpPr/>
          <p:nvPr/>
        </p:nvGrpSpPr>
        <p:grpSpPr>
          <a:xfrm>
            <a:off x="5367395" y="1184585"/>
            <a:ext cx="1768122" cy="3327903"/>
            <a:chOff x="5443595" y="1184585"/>
            <a:chExt cx="1768122" cy="3327903"/>
          </a:xfrm>
        </p:grpSpPr>
        <p:sp>
          <p:nvSpPr>
            <p:cNvPr id="1988" name="Google Shape;1988;p57"/>
            <p:cNvSpPr/>
            <p:nvPr/>
          </p:nvSpPr>
          <p:spPr>
            <a:xfrm>
              <a:off x="5443595" y="1184585"/>
              <a:ext cx="1768122" cy="3327903"/>
            </a:xfrm>
            <a:custGeom>
              <a:avLst/>
              <a:gdLst/>
              <a:ahLst/>
              <a:cxnLst/>
              <a:rect l="l" t="t" r="r" b="b"/>
              <a:pathLst>
                <a:path w="49555" h="93199" extrusionOk="0">
                  <a:moveTo>
                    <a:pt x="7914" y="0"/>
                  </a:moveTo>
                  <a:cubicBezTo>
                    <a:pt x="3553" y="0"/>
                    <a:pt x="1" y="3517"/>
                    <a:pt x="1" y="7913"/>
                  </a:cubicBezTo>
                  <a:lnTo>
                    <a:pt x="1" y="85285"/>
                  </a:lnTo>
                  <a:cubicBezTo>
                    <a:pt x="1" y="89681"/>
                    <a:pt x="3553" y="93198"/>
                    <a:pt x="7914" y="93198"/>
                  </a:cubicBezTo>
                  <a:lnTo>
                    <a:pt x="41641" y="93198"/>
                  </a:lnTo>
                  <a:cubicBezTo>
                    <a:pt x="46037" y="93198"/>
                    <a:pt x="49554" y="89681"/>
                    <a:pt x="49554" y="85285"/>
                  </a:cubicBezTo>
                  <a:lnTo>
                    <a:pt x="49554" y="7913"/>
                  </a:lnTo>
                  <a:cubicBezTo>
                    <a:pt x="49554" y="3517"/>
                    <a:pt x="46037" y="0"/>
                    <a:pt x="416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57"/>
            <p:cNvSpPr/>
            <p:nvPr/>
          </p:nvSpPr>
          <p:spPr>
            <a:xfrm>
              <a:off x="6167663" y="1408119"/>
              <a:ext cx="330040" cy="36"/>
            </a:xfrm>
            <a:custGeom>
              <a:avLst/>
              <a:gdLst/>
              <a:ahLst/>
              <a:cxnLst/>
              <a:rect l="l" t="t" r="r" b="b"/>
              <a:pathLst>
                <a:path w="9250" h="1" fill="none" extrusionOk="0">
                  <a:moveTo>
                    <a:pt x="0" y="0"/>
                  </a:moveTo>
                  <a:lnTo>
                    <a:pt x="9250" y="0"/>
                  </a:lnTo>
                </a:path>
              </a:pathLst>
            </a:custGeom>
            <a:solidFill>
              <a:schemeClr val="dk2"/>
            </a:solidFill>
            <a:ln w="20225" cap="rnd" cmpd="sng">
              <a:solidFill>
                <a:srgbClr val="FFFFFF"/>
              </a:solidFill>
              <a:prstDash val="solid"/>
              <a:miter lim="35169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57"/>
            <p:cNvSpPr/>
            <p:nvPr/>
          </p:nvSpPr>
          <p:spPr>
            <a:xfrm>
              <a:off x="6565467" y="1395407"/>
              <a:ext cx="32647" cy="28138"/>
            </a:xfrm>
            <a:custGeom>
              <a:avLst/>
              <a:gdLst/>
              <a:ahLst/>
              <a:cxnLst/>
              <a:rect l="l" t="t" r="r" b="b"/>
              <a:pathLst>
                <a:path w="915" h="788" extrusionOk="0">
                  <a:moveTo>
                    <a:pt x="581" y="0"/>
                  </a:moveTo>
                  <a:cubicBezTo>
                    <a:pt x="564" y="0"/>
                    <a:pt x="546" y="2"/>
                    <a:pt x="528" y="5"/>
                  </a:cubicBezTo>
                  <a:cubicBezTo>
                    <a:pt x="176" y="5"/>
                    <a:pt x="0" y="427"/>
                    <a:pt x="246" y="673"/>
                  </a:cubicBezTo>
                  <a:cubicBezTo>
                    <a:pt x="326" y="752"/>
                    <a:pt x="423" y="788"/>
                    <a:pt x="519" y="788"/>
                  </a:cubicBezTo>
                  <a:cubicBezTo>
                    <a:pt x="720" y="788"/>
                    <a:pt x="914" y="630"/>
                    <a:pt x="914" y="391"/>
                  </a:cubicBezTo>
                  <a:cubicBezTo>
                    <a:pt x="914" y="166"/>
                    <a:pt x="768" y="0"/>
                    <a:pt x="5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57"/>
            <p:cNvSpPr/>
            <p:nvPr/>
          </p:nvSpPr>
          <p:spPr>
            <a:xfrm>
              <a:off x="6215333" y="4206119"/>
              <a:ext cx="212118" cy="212245"/>
            </a:xfrm>
            <a:custGeom>
              <a:avLst/>
              <a:gdLst/>
              <a:ahLst/>
              <a:cxnLst/>
              <a:rect l="l" t="t" r="r" b="b"/>
              <a:pathLst>
                <a:path w="5945" h="5944" fill="none" extrusionOk="0">
                  <a:moveTo>
                    <a:pt x="5944" y="2954"/>
                  </a:moveTo>
                  <a:cubicBezTo>
                    <a:pt x="5944" y="4607"/>
                    <a:pt x="4608" y="5944"/>
                    <a:pt x="2990" y="5944"/>
                  </a:cubicBezTo>
                  <a:cubicBezTo>
                    <a:pt x="1337" y="5944"/>
                    <a:pt x="1" y="4607"/>
                    <a:pt x="1" y="2954"/>
                  </a:cubicBezTo>
                  <a:cubicBezTo>
                    <a:pt x="1" y="1336"/>
                    <a:pt x="1337" y="0"/>
                    <a:pt x="2990" y="0"/>
                  </a:cubicBezTo>
                  <a:cubicBezTo>
                    <a:pt x="4608" y="0"/>
                    <a:pt x="5944" y="1336"/>
                    <a:pt x="5944" y="2954"/>
                  </a:cubicBezTo>
                  <a:close/>
                </a:path>
              </a:pathLst>
            </a:custGeom>
            <a:solidFill>
              <a:schemeClr val="dk2"/>
            </a:solidFill>
            <a:ln w="7025" cap="rnd" cmpd="sng">
              <a:solidFill>
                <a:srgbClr val="FFFFFF"/>
              </a:solidFill>
              <a:prstDash val="solid"/>
              <a:miter lim="35169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57"/>
            <p:cNvSpPr/>
            <p:nvPr/>
          </p:nvSpPr>
          <p:spPr>
            <a:xfrm>
              <a:off x="5502575" y="1563843"/>
              <a:ext cx="1650164" cy="2558085"/>
            </a:xfrm>
            <a:custGeom>
              <a:avLst/>
              <a:gdLst/>
              <a:ahLst/>
              <a:cxnLst/>
              <a:rect l="l" t="t" r="r" b="b"/>
              <a:pathLst>
                <a:path w="46249" h="71640" extrusionOk="0">
                  <a:moveTo>
                    <a:pt x="634" y="0"/>
                  </a:moveTo>
                  <a:cubicBezTo>
                    <a:pt x="282" y="0"/>
                    <a:pt x="1" y="246"/>
                    <a:pt x="1" y="598"/>
                  </a:cubicBezTo>
                  <a:lnTo>
                    <a:pt x="1" y="71042"/>
                  </a:lnTo>
                  <a:cubicBezTo>
                    <a:pt x="1" y="71358"/>
                    <a:pt x="282" y="71640"/>
                    <a:pt x="634" y="71640"/>
                  </a:cubicBezTo>
                  <a:lnTo>
                    <a:pt x="45650" y="71640"/>
                  </a:lnTo>
                  <a:cubicBezTo>
                    <a:pt x="45967" y="71640"/>
                    <a:pt x="46248" y="71358"/>
                    <a:pt x="46248" y="71042"/>
                  </a:cubicBezTo>
                  <a:lnTo>
                    <a:pt x="46248" y="598"/>
                  </a:lnTo>
                  <a:cubicBezTo>
                    <a:pt x="46248" y="246"/>
                    <a:pt x="45967" y="0"/>
                    <a:pt x="456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93" name="Google Shape;1993;p57"/>
          <p:cNvSpPr txBox="1">
            <a:spLocks noGrp="1"/>
          </p:cNvSpPr>
          <p:nvPr>
            <p:ph type="title"/>
          </p:nvPr>
        </p:nvSpPr>
        <p:spPr>
          <a:xfrm>
            <a:off x="1618250" y="1866900"/>
            <a:ext cx="3172800" cy="79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Mobile Web</a:t>
            </a:r>
            <a:endParaRPr/>
          </a:p>
        </p:txBody>
      </p:sp>
      <p:sp>
        <p:nvSpPr>
          <p:cNvPr id="1994" name="Google Shape;1994;p57"/>
          <p:cNvSpPr txBox="1">
            <a:spLocks noGrp="1"/>
          </p:cNvSpPr>
          <p:nvPr>
            <p:ph type="subTitle" idx="1"/>
          </p:nvPr>
        </p:nvSpPr>
        <p:spPr>
          <a:xfrm>
            <a:off x="1618150" y="2538224"/>
            <a:ext cx="3172800" cy="111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You can replace the image on the screen with your own work. Just delete this one, add yours and center it properly</a:t>
            </a:r>
            <a:endParaRPr/>
          </a:p>
        </p:txBody>
      </p:sp>
      <p:pic>
        <p:nvPicPr>
          <p:cNvPr id="1995" name="Google Shape;1995;p57"/>
          <p:cNvPicPr preferRelativeResize="0"/>
          <p:nvPr/>
        </p:nvPicPr>
        <p:blipFill rotWithShape="1">
          <a:blip r:embed="rId3">
            <a:alphaModFix/>
          </a:blip>
          <a:srcRect l="31745" r="31748"/>
          <a:stretch/>
        </p:blipFill>
        <p:spPr>
          <a:xfrm>
            <a:off x="5418750" y="1554475"/>
            <a:ext cx="1665449" cy="2566200"/>
          </a:xfrm>
          <a:prstGeom prst="rect">
            <a:avLst/>
          </a:prstGeom>
          <a:noFill/>
          <a:ln>
            <a:noFill/>
          </a:ln>
        </p:spPr>
      </p:pic>
      <p:sp>
        <p:nvSpPr>
          <p:cNvPr id="1996" name="Google Shape;1996;p57"/>
          <p:cNvSpPr/>
          <p:nvPr/>
        </p:nvSpPr>
        <p:spPr>
          <a:xfrm>
            <a:off x="5362400" y="1182050"/>
            <a:ext cx="1559787" cy="2938620"/>
          </a:xfrm>
          <a:custGeom>
            <a:avLst/>
            <a:gdLst/>
            <a:ahLst/>
            <a:cxnLst/>
            <a:rect l="l" t="t" r="r" b="b"/>
            <a:pathLst>
              <a:path w="43716" h="82297" extrusionOk="0">
                <a:moveTo>
                  <a:pt x="35" y="7984"/>
                </a:moveTo>
                <a:lnTo>
                  <a:pt x="0" y="82297"/>
                </a:lnTo>
                <a:lnTo>
                  <a:pt x="15299" y="82261"/>
                </a:lnTo>
                <a:lnTo>
                  <a:pt x="43715" y="1"/>
                </a:lnTo>
                <a:lnTo>
                  <a:pt x="8054" y="1"/>
                </a:lnTo>
                <a:cubicBezTo>
                  <a:pt x="6366" y="1"/>
                  <a:pt x="1196" y="915"/>
                  <a:pt x="35" y="7984"/>
                </a:cubicBezTo>
                <a:close/>
              </a:path>
            </a:pathLst>
          </a:custGeom>
          <a:solidFill>
            <a:srgbClr val="FFFFFF">
              <a:alpha val="2514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97" name="Google Shape;1997;p57"/>
          <p:cNvGrpSpPr/>
          <p:nvPr/>
        </p:nvGrpSpPr>
        <p:grpSpPr>
          <a:xfrm>
            <a:off x="845971" y="996717"/>
            <a:ext cx="535093" cy="434765"/>
            <a:chOff x="3841846" y="433450"/>
            <a:chExt cx="462124" cy="363000"/>
          </a:xfrm>
        </p:grpSpPr>
        <p:sp>
          <p:nvSpPr>
            <p:cNvPr id="1998" name="Google Shape;1998;p57"/>
            <p:cNvSpPr/>
            <p:nvPr/>
          </p:nvSpPr>
          <p:spPr>
            <a:xfrm>
              <a:off x="4142261" y="577850"/>
              <a:ext cx="155646" cy="123025"/>
            </a:xfrm>
            <a:custGeom>
              <a:avLst/>
              <a:gdLst/>
              <a:ahLst/>
              <a:cxnLst/>
              <a:rect l="l" t="t" r="r" b="b"/>
              <a:pathLst>
                <a:path w="24415" h="4921" extrusionOk="0">
                  <a:moveTo>
                    <a:pt x="4333" y="0"/>
                  </a:moveTo>
                  <a:lnTo>
                    <a:pt x="1" y="3200"/>
                  </a:lnTo>
                  <a:lnTo>
                    <a:pt x="4783" y="2619"/>
                  </a:lnTo>
                  <a:lnTo>
                    <a:pt x="11093" y="4921"/>
                  </a:lnTo>
                  <a:lnTo>
                    <a:pt x="24414" y="4921"/>
                  </a:lnTo>
                  <a:lnTo>
                    <a:pt x="14774" y="1399"/>
                  </a:lnTo>
                  <a:lnTo>
                    <a:pt x="19607" y="813"/>
                  </a:lnTo>
                  <a:lnTo>
                    <a:pt x="43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57"/>
            <p:cNvSpPr/>
            <p:nvPr/>
          </p:nvSpPr>
          <p:spPr>
            <a:xfrm>
              <a:off x="4166843" y="577850"/>
              <a:ext cx="131064" cy="123025"/>
            </a:xfrm>
            <a:custGeom>
              <a:avLst/>
              <a:gdLst/>
              <a:ahLst/>
              <a:cxnLst/>
              <a:rect l="l" t="t" r="r" b="b"/>
              <a:pathLst>
                <a:path w="20559" h="4921" extrusionOk="0">
                  <a:moveTo>
                    <a:pt x="477" y="0"/>
                  </a:moveTo>
                  <a:lnTo>
                    <a:pt x="1" y="354"/>
                  </a:lnTo>
                  <a:lnTo>
                    <a:pt x="8640" y="813"/>
                  </a:lnTo>
                  <a:lnTo>
                    <a:pt x="3782" y="1399"/>
                  </a:lnTo>
                  <a:lnTo>
                    <a:pt x="13422" y="4921"/>
                  </a:lnTo>
                  <a:lnTo>
                    <a:pt x="20558" y="4921"/>
                  </a:lnTo>
                  <a:lnTo>
                    <a:pt x="10918" y="1399"/>
                  </a:lnTo>
                  <a:lnTo>
                    <a:pt x="15751" y="813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57"/>
            <p:cNvSpPr/>
            <p:nvPr/>
          </p:nvSpPr>
          <p:spPr>
            <a:xfrm>
              <a:off x="3890532" y="671550"/>
              <a:ext cx="191397" cy="119225"/>
            </a:xfrm>
            <a:custGeom>
              <a:avLst/>
              <a:gdLst/>
              <a:ahLst/>
              <a:cxnLst/>
              <a:rect l="l" t="t" r="r" b="b"/>
              <a:pathLst>
                <a:path w="30023" h="4769" extrusionOk="0">
                  <a:moveTo>
                    <a:pt x="19056" y="1"/>
                  </a:moveTo>
                  <a:lnTo>
                    <a:pt x="19056" y="1173"/>
                  </a:lnTo>
                  <a:lnTo>
                    <a:pt x="6636" y="1173"/>
                  </a:lnTo>
                  <a:lnTo>
                    <a:pt x="1" y="3601"/>
                  </a:lnTo>
                  <a:lnTo>
                    <a:pt x="19056" y="3601"/>
                  </a:lnTo>
                  <a:lnTo>
                    <a:pt x="19056" y="4768"/>
                  </a:lnTo>
                  <a:lnTo>
                    <a:pt x="30023" y="2382"/>
                  </a:lnTo>
                  <a:lnTo>
                    <a:pt x="190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57"/>
            <p:cNvSpPr/>
            <p:nvPr/>
          </p:nvSpPr>
          <p:spPr>
            <a:xfrm>
              <a:off x="4000832" y="671550"/>
              <a:ext cx="81096" cy="119225"/>
            </a:xfrm>
            <a:custGeom>
              <a:avLst/>
              <a:gdLst/>
              <a:ahLst/>
              <a:cxnLst/>
              <a:rect l="l" t="t" r="r" b="b"/>
              <a:pathLst>
                <a:path w="12721" h="4769" extrusionOk="0">
                  <a:moveTo>
                    <a:pt x="1754" y="1"/>
                  </a:moveTo>
                  <a:lnTo>
                    <a:pt x="1754" y="1173"/>
                  </a:lnTo>
                  <a:lnTo>
                    <a:pt x="26" y="1173"/>
                  </a:lnTo>
                  <a:lnTo>
                    <a:pt x="5610" y="2382"/>
                  </a:lnTo>
                  <a:lnTo>
                    <a:pt x="1" y="3601"/>
                  </a:lnTo>
                  <a:lnTo>
                    <a:pt x="1754" y="3601"/>
                  </a:lnTo>
                  <a:lnTo>
                    <a:pt x="1754" y="4768"/>
                  </a:lnTo>
                  <a:lnTo>
                    <a:pt x="12721" y="2382"/>
                  </a:lnTo>
                  <a:lnTo>
                    <a:pt x="175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57"/>
            <p:cNvSpPr/>
            <p:nvPr/>
          </p:nvSpPr>
          <p:spPr>
            <a:xfrm>
              <a:off x="4030208" y="439400"/>
              <a:ext cx="149736" cy="123025"/>
            </a:xfrm>
            <a:custGeom>
              <a:avLst/>
              <a:gdLst/>
              <a:ahLst/>
              <a:cxnLst/>
              <a:rect l="l" t="t" r="r" b="b"/>
              <a:pathLst>
                <a:path w="23488" h="4921" extrusionOk="0">
                  <a:moveTo>
                    <a:pt x="0" y="0"/>
                  </a:moveTo>
                  <a:lnTo>
                    <a:pt x="13496" y="4921"/>
                  </a:lnTo>
                  <a:lnTo>
                    <a:pt x="23487" y="3706"/>
                  </a:lnTo>
                  <a:lnTo>
                    <a:pt x="1332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57"/>
            <p:cNvSpPr/>
            <p:nvPr/>
          </p:nvSpPr>
          <p:spPr>
            <a:xfrm>
              <a:off x="4069797" y="439400"/>
              <a:ext cx="110147" cy="123025"/>
            </a:xfrm>
            <a:custGeom>
              <a:avLst/>
              <a:gdLst/>
              <a:ahLst/>
              <a:cxnLst/>
              <a:rect l="l" t="t" r="r" b="b"/>
              <a:pathLst>
                <a:path w="17278" h="4921" extrusionOk="0">
                  <a:moveTo>
                    <a:pt x="0" y="0"/>
                  </a:moveTo>
                  <a:lnTo>
                    <a:pt x="10141" y="3706"/>
                  </a:lnTo>
                  <a:lnTo>
                    <a:pt x="5509" y="4271"/>
                  </a:lnTo>
                  <a:lnTo>
                    <a:pt x="7286" y="4921"/>
                  </a:lnTo>
                  <a:lnTo>
                    <a:pt x="17277" y="3706"/>
                  </a:lnTo>
                  <a:lnTo>
                    <a:pt x="711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57"/>
            <p:cNvSpPr/>
            <p:nvPr/>
          </p:nvSpPr>
          <p:spPr>
            <a:xfrm>
              <a:off x="3938580" y="439125"/>
              <a:ext cx="134092" cy="153125"/>
            </a:xfrm>
            <a:custGeom>
              <a:avLst/>
              <a:gdLst/>
              <a:ahLst/>
              <a:cxnLst/>
              <a:rect l="l" t="t" r="r" b="b"/>
              <a:pathLst>
                <a:path w="21034" h="6125" extrusionOk="0">
                  <a:moveTo>
                    <a:pt x="14373" y="1"/>
                  </a:moveTo>
                  <a:lnTo>
                    <a:pt x="4783" y="3511"/>
                  </a:lnTo>
                  <a:lnTo>
                    <a:pt x="1" y="2925"/>
                  </a:lnTo>
                  <a:lnTo>
                    <a:pt x="1" y="2925"/>
                  </a:lnTo>
                  <a:lnTo>
                    <a:pt x="4307" y="6125"/>
                  </a:lnTo>
                  <a:lnTo>
                    <a:pt x="19606" y="5312"/>
                  </a:lnTo>
                  <a:lnTo>
                    <a:pt x="14774" y="4726"/>
                  </a:lnTo>
                  <a:lnTo>
                    <a:pt x="21034" y="2429"/>
                  </a:lnTo>
                  <a:lnTo>
                    <a:pt x="143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57"/>
            <p:cNvSpPr/>
            <p:nvPr/>
          </p:nvSpPr>
          <p:spPr>
            <a:xfrm>
              <a:off x="3963003" y="439125"/>
              <a:ext cx="109669" cy="153125"/>
            </a:xfrm>
            <a:custGeom>
              <a:avLst/>
              <a:gdLst/>
              <a:ahLst/>
              <a:cxnLst/>
              <a:rect l="l" t="t" r="r" b="b"/>
              <a:pathLst>
                <a:path w="17203" h="6125" extrusionOk="0">
                  <a:moveTo>
                    <a:pt x="10542" y="1"/>
                  </a:moveTo>
                  <a:lnTo>
                    <a:pt x="6987" y="1299"/>
                  </a:lnTo>
                  <a:lnTo>
                    <a:pt x="10092" y="2429"/>
                  </a:lnTo>
                  <a:lnTo>
                    <a:pt x="3807" y="4726"/>
                  </a:lnTo>
                  <a:lnTo>
                    <a:pt x="8639" y="5312"/>
                  </a:lnTo>
                  <a:lnTo>
                    <a:pt x="1" y="5771"/>
                  </a:lnTo>
                  <a:lnTo>
                    <a:pt x="476" y="6125"/>
                  </a:lnTo>
                  <a:lnTo>
                    <a:pt x="15775" y="5312"/>
                  </a:lnTo>
                  <a:lnTo>
                    <a:pt x="10918" y="4726"/>
                  </a:lnTo>
                  <a:lnTo>
                    <a:pt x="17203" y="2429"/>
                  </a:lnTo>
                  <a:lnTo>
                    <a:pt x="1054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57"/>
            <p:cNvSpPr/>
            <p:nvPr/>
          </p:nvSpPr>
          <p:spPr>
            <a:xfrm>
              <a:off x="3847596" y="608075"/>
              <a:ext cx="128342" cy="153400"/>
            </a:xfrm>
            <a:custGeom>
              <a:avLst/>
              <a:gdLst/>
              <a:ahLst/>
              <a:cxnLst/>
              <a:rect l="l" t="t" r="r" b="b"/>
              <a:pathLst>
                <a:path w="20132" h="6136" extrusionOk="0">
                  <a:moveTo>
                    <a:pt x="10141" y="0"/>
                  </a:moveTo>
                  <a:lnTo>
                    <a:pt x="0" y="3707"/>
                  </a:lnTo>
                  <a:lnTo>
                    <a:pt x="6661" y="6135"/>
                  </a:lnTo>
                  <a:lnTo>
                    <a:pt x="20132" y="1215"/>
                  </a:lnTo>
                  <a:lnTo>
                    <a:pt x="1014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57"/>
            <p:cNvSpPr/>
            <p:nvPr/>
          </p:nvSpPr>
          <p:spPr>
            <a:xfrm>
              <a:off x="3867390" y="608075"/>
              <a:ext cx="108547" cy="153400"/>
            </a:xfrm>
            <a:custGeom>
              <a:avLst/>
              <a:gdLst/>
              <a:ahLst/>
              <a:cxnLst/>
              <a:rect l="l" t="t" r="r" b="b"/>
              <a:pathLst>
                <a:path w="17027" h="6136" extrusionOk="0">
                  <a:moveTo>
                    <a:pt x="7036" y="0"/>
                  </a:moveTo>
                  <a:lnTo>
                    <a:pt x="5258" y="650"/>
                  </a:lnTo>
                  <a:lnTo>
                    <a:pt x="9916" y="1215"/>
                  </a:lnTo>
                  <a:lnTo>
                    <a:pt x="0" y="4836"/>
                  </a:lnTo>
                  <a:lnTo>
                    <a:pt x="3556" y="6135"/>
                  </a:lnTo>
                  <a:lnTo>
                    <a:pt x="17027" y="1215"/>
                  </a:lnTo>
                  <a:lnTo>
                    <a:pt x="70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57"/>
            <p:cNvSpPr/>
            <p:nvPr/>
          </p:nvSpPr>
          <p:spPr>
            <a:xfrm>
              <a:off x="4126139" y="700850"/>
              <a:ext cx="171609" cy="60750"/>
            </a:xfrm>
            <a:custGeom>
              <a:avLst/>
              <a:gdLst/>
              <a:ahLst/>
              <a:cxnLst/>
              <a:rect l="l" t="t" r="r" b="b"/>
              <a:pathLst>
                <a:path w="26919" h="2430" extrusionOk="0">
                  <a:moveTo>
                    <a:pt x="1" y="1"/>
                  </a:moveTo>
                  <a:lnTo>
                    <a:pt x="1" y="2429"/>
                  </a:lnTo>
                  <a:lnTo>
                    <a:pt x="20258" y="2429"/>
                  </a:lnTo>
                  <a:lnTo>
                    <a:pt x="2691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57"/>
            <p:cNvSpPr/>
            <p:nvPr/>
          </p:nvSpPr>
          <p:spPr>
            <a:xfrm>
              <a:off x="4210104" y="700850"/>
              <a:ext cx="87643" cy="60750"/>
            </a:xfrm>
            <a:custGeom>
              <a:avLst/>
              <a:gdLst/>
              <a:ahLst/>
              <a:cxnLst/>
              <a:rect l="l" t="t" r="r" b="b"/>
              <a:pathLst>
                <a:path w="13748" h="2430" extrusionOk="0">
                  <a:moveTo>
                    <a:pt x="6636" y="1"/>
                  </a:moveTo>
                  <a:lnTo>
                    <a:pt x="1" y="2429"/>
                  </a:lnTo>
                  <a:lnTo>
                    <a:pt x="7112" y="2429"/>
                  </a:lnTo>
                  <a:lnTo>
                    <a:pt x="1374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57"/>
            <p:cNvSpPr/>
            <p:nvPr/>
          </p:nvSpPr>
          <p:spPr>
            <a:xfrm>
              <a:off x="3841846" y="602400"/>
              <a:ext cx="246789" cy="194050"/>
            </a:xfrm>
            <a:custGeom>
              <a:avLst/>
              <a:gdLst/>
              <a:ahLst/>
              <a:cxnLst/>
              <a:rect l="l" t="t" r="r" b="b"/>
              <a:pathLst>
                <a:path w="38712" h="7762" extrusionOk="0">
                  <a:moveTo>
                    <a:pt x="11444" y="534"/>
                  </a:moveTo>
                  <a:lnTo>
                    <a:pt x="19582" y="1526"/>
                  </a:lnTo>
                  <a:lnTo>
                    <a:pt x="7563" y="5913"/>
                  </a:lnTo>
                  <a:lnTo>
                    <a:pt x="2129" y="3934"/>
                  </a:lnTo>
                  <a:lnTo>
                    <a:pt x="11444" y="534"/>
                  </a:lnTo>
                  <a:close/>
                  <a:moveTo>
                    <a:pt x="11118" y="0"/>
                  </a:moveTo>
                  <a:lnTo>
                    <a:pt x="10918" y="6"/>
                  </a:lnTo>
                  <a:lnTo>
                    <a:pt x="10718" y="21"/>
                  </a:lnTo>
                  <a:lnTo>
                    <a:pt x="10542" y="43"/>
                  </a:lnTo>
                  <a:lnTo>
                    <a:pt x="10392" y="74"/>
                  </a:lnTo>
                  <a:lnTo>
                    <a:pt x="10267" y="111"/>
                  </a:lnTo>
                  <a:lnTo>
                    <a:pt x="126" y="3812"/>
                  </a:lnTo>
                  <a:lnTo>
                    <a:pt x="76" y="3839"/>
                  </a:lnTo>
                  <a:lnTo>
                    <a:pt x="26" y="3865"/>
                  </a:lnTo>
                  <a:lnTo>
                    <a:pt x="1" y="3897"/>
                  </a:lnTo>
                  <a:lnTo>
                    <a:pt x="1" y="3923"/>
                  </a:lnTo>
                  <a:lnTo>
                    <a:pt x="1" y="3955"/>
                  </a:lnTo>
                  <a:lnTo>
                    <a:pt x="26" y="3981"/>
                  </a:lnTo>
                  <a:lnTo>
                    <a:pt x="76" y="4007"/>
                  </a:lnTo>
                  <a:lnTo>
                    <a:pt x="126" y="4034"/>
                  </a:lnTo>
                  <a:lnTo>
                    <a:pt x="6786" y="6462"/>
                  </a:lnTo>
                  <a:lnTo>
                    <a:pt x="6862" y="6489"/>
                  </a:lnTo>
                  <a:lnTo>
                    <a:pt x="6962" y="6510"/>
                  </a:lnTo>
                  <a:lnTo>
                    <a:pt x="7062" y="6531"/>
                  </a:lnTo>
                  <a:lnTo>
                    <a:pt x="7162" y="6547"/>
                  </a:lnTo>
                  <a:lnTo>
                    <a:pt x="7287" y="6557"/>
                  </a:lnTo>
                  <a:lnTo>
                    <a:pt x="7437" y="6568"/>
                  </a:lnTo>
                  <a:lnTo>
                    <a:pt x="7563" y="6573"/>
                  </a:lnTo>
                  <a:lnTo>
                    <a:pt x="16477" y="6573"/>
                  </a:lnTo>
                  <a:lnTo>
                    <a:pt x="16727" y="6568"/>
                  </a:lnTo>
                  <a:lnTo>
                    <a:pt x="16927" y="6557"/>
                  </a:lnTo>
                  <a:lnTo>
                    <a:pt x="17128" y="6531"/>
                  </a:lnTo>
                  <a:lnTo>
                    <a:pt x="17278" y="6499"/>
                  </a:lnTo>
                  <a:lnTo>
                    <a:pt x="17403" y="6462"/>
                  </a:lnTo>
                  <a:lnTo>
                    <a:pt x="17503" y="6420"/>
                  </a:lnTo>
                  <a:lnTo>
                    <a:pt x="17553" y="6373"/>
                  </a:lnTo>
                  <a:lnTo>
                    <a:pt x="17553" y="6325"/>
                  </a:lnTo>
                  <a:lnTo>
                    <a:pt x="17503" y="6283"/>
                  </a:lnTo>
                  <a:lnTo>
                    <a:pt x="17428" y="6246"/>
                  </a:lnTo>
                  <a:lnTo>
                    <a:pt x="17303" y="6209"/>
                  </a:lnTo>
                  <a:lnTo>
                    <a:pt x="17178" y="6183"/>
                  </a:lnTo>
                  <a:lnTo>
                    <a:pt x="17002" y="6156"/>
                  </a:lnTo>
                  <a:lnTo>
                    <a:pt x="16827" y="6140"/>
                  </a:lnTo>
                  <a:lnTo>
                    <a:pt x="16652" y="6130"/>
                  </a:lnTo>
                  <a:lnTo>
                    <a:pt x="16452" y="6125"/>
                  </a:lnTo>
                  <a:lnTo>
                    <a:pt x="9390" y="6125"/>
                  </a:lnTo>
                  <a:lnTo>
                    <a:pt x="14824" y="4150"/>
                  </a:lnTo>
                  <a:lnTo>
                    <a:pt x="26618" y="4150"/>
                  </a:lnTo>
                  <a:lnTo>
                    <a:pt x="26843" y="4145"/>
                  </a:lnTo>
                  <a:lnTo>
                    <a:pt x="27043" y="4129"/>
                  </a:lnTo>
                  <a:lnTo>
                    <a:pt x="27219" y="4108"/>
                  </a:lnTo>
                  <a:lnTo>
                    <a:pt x="27369" y="4081"/>
                  </a:lnTo>
                  <a:lnTo>
                    <a:pt x="27494" y="4050"/>
                  </a:lnTo>
                  <a:lnTo>
                    <a:pt x="27594" y="4013"/>
                  </a:lnTo>
                  <a:lnTo>
                    <a:pt x="27669" y="3971"/>
                  </a:lnTo>
                  <a:lnTo>
                    <a:pt x="27694" y="3923"/>
                  </a:lnTo>
                  <a:lnTo>
                    <a:pt x="27694" y="3305"/>
                  </a:lnTo>
                  <a:lnTo>
                    <a:pt x="36108" y="5137"/>
                  </a:lnTo>
                  <a:lnTo>
                    <a:pt x="27694" y="6964"/>
                  </a:lnTo>
                  <a:lnTo>
                    <a:pt x="27694" y="6352"/>
                  </a:lnTo>
                  <a:lnTo>
                    <a:pt x="27669" y="6304"/>
                  </a:lnTo>
                  <a:lnTo>
                    <a:pt x="27594" y="6262"/>
                  </a:lnTo>
                  <a:lnTo>
                    <a:pt x="27494" y="6225"/>
                  </a:lnTo>
                  <a:lnTo>
                    <a:pt x="27369" y="6193"/>
                  </a:lnTo>
                  <a:lnTo>
                    <a:pt x="27219" y="6167"/>
                  </a:lnTo>
                  <a:lnTo>
                    <a:pt x="27043" y="6146"/>
                  </a:lnTo>
                  <a:lnTo>
                    <a:pt x="26843" y="6130"/>
                  </a:lnTo>
                  <a:lnTo>
                    <a:pt x="26618" y="6125"/>
                  </a:lnTo>
                  <a:lnTo>
                    <a:pt x="21134" y="6125"/>
                  </a:lnTo>
                  <a:lnTo>
                    <a:pt x="20984" y="6146"/>
                  </a:lnTo>
                  <a:lnTo>
                    <a:pt x="20808" y="6167"/>
                  </a:lnTo>
                  <a:lnTo>
                    <a:pt x="20608" y="6198"/>
                  </a:lnTo>
                  <a:lnTo>
                    <a:pt x="20408" y="6235"/>
                  </a:lnTo>
                  <a:lnTo>
                    <a:pt x="20233" y="6272"/>
                  </a:lnTo>
                  <a:lnTo>
                    <a:pt x="20182" y="6299"/>
                  </a:lnTo>
                  <a:lnTo>
                    <a:pt x="20132" y="6320"/>
                  </a:lnTo>
                  <a:lnTo>
                    <a:pt x="20082" y="6341"/>
                  </a:lnTo>
                  <a:lnTo>
                    <a:pt x="20082" y="6362"/>
                  </a:lnTo>
                  <a:lnTo>
                    <a:pt x="20107" y="6410"/>
                  </a:lnTo>
                  <a:lnTo>
                    <a:pt x="20157" y="6452"/>
                  </a:lnTo>
                  <a:lnTo>
                    <a:pt x="20258" y="6489"/>
                  </a:lnTo>
                  <a:lnTo>
                    <a:pt x="20383" y="6521"/>
                  </a:lnTo>
                  <a:lnTo>
                    <a:pt x="20558" y="6547"/>
                  </a:lnTo>
                  <a:lnTo>
                    <a:pt x="20733" y="6568"/>
                  </a:lnTo>
                  <a:lnTo>
                    <a:pt x="20934" y="6573"/>
                  </a:lnTo>
                  <a:lnTo>
                    <a:pt x="25566" y="6573"/>
                  </a:lnTo>
                  <a:lnTo>
                    <a:pt x="25566" y="7534"/>
                  </a:lnTo>
                  <a:lnTo>
                    <a:pt x="25591" y="7566"/>
                  </a:lnTo>
                  <a:lnTo>
                    <a:pt x="25616" y="7598"/>
                  </a:lnTo>
                  <a:lnTo>
                    <a:pt x="25691" y="7629"/>
                  </a:lnTo>
                  <a:lnTo>
                    <a:pt x="25766" y="7661"/>
                  </a:lnTo>
                  <a:lnTo>
                    <a:pt x="25866" y="7687"/>
                  </a:lnTo>
                  <a:lnTo>
                    <a:pt x="25992" y="7708"/>
                  </a:lnTo>
                  <a:lnTo>
                    <a:pt x="26117" y="7730"/>
                  </a:lnTo>
                  <a:lnTo>
                    <a:pt x="26267" y="7740"/>
                  </a:lnTo>
                  <a:lnTo>
                    <a:pt x="26417" y="7751"/>
                  </a:lnTo>
                  <a:lnTo>
                    <a:pt x="26568" y="7756"/>
                  </a:lnTo>
                  <a:lnTo>
                    <a:pt x="26718" y="7761"/>
                  </a:lnTo>
                  <a:lnTo>
                    <a:pt x="26868" y="7756"/>
                  </a:lnTo>
                  <a:lnTo>
                    <a:pt x="27018" y="7745"/>
                  </a:lnTo>
                  <a:lnTo>
                    <a:pt x="27143" y="7730"/>
                  </a:lnTo>
                  <a:lnTo>
                    <a:pt x="27294" y="7714"/>
                  </a:lnTo>
                  <a:lnTo>
                    <a:pt x="27419" y="7693"/>
                  </a:lnTo>
                  <a:lnTo>
                    <a:pt x="38411" y="5306"/>
                  </a:lnTo>
                  <a:lnTo>
                    <a:pt x="38536" y="5269"/>
                  </a:lnTo>
                  <a:lnTo>
                    <a:pt x="38637" y="5232"/>
                  </a:lnTo>
                  <a:lnTo>
                    <a:pt x="38687" y="5190"/>
                  </a:lnTo>
                  <a:lnTo>
                    <a:pt x="38712" y="5148"/>
                  </a:lnTo>
                  <a:lnTo>
                    <a:pt x="38687" y="5106"/>
                  </a:lnTo>
                  <a:lnTo>
                    <a:pt x="38637" y="5063"/>
                  </a:lnTo>
                  <a:lnTo>
                    <a:pt x="38536" y="5026"/>
                  </a:lnTo>
                  <a:lnTo>
                    <a:pt x="38411" y="4989"/>
                  </a:lnTo>
                  <a:lnTo>
                    <a:pt x="27419" y="2603"/>
                  </a:lnTo>
                  <a:lnTo>
                    <a:pt x="27319" y="2582"/>
                  </a:lnTo>
                  <a:lnTo>
                    <a:pt x="27168" y="2561"/>
                  </a:lnTo>
                  <a:lnTo>
                    <a:pt x="27043" y="2550"/>
                  </a:lnTo>
                  <a:lnTo>
                    <a:pt x="26893" y="2540"/>
                  </a:lnTo>
                  <a:lnTo>
                    <a:pt x="26718" y="2534"/>
                  </a:lnTo>
                  <a:lnTo>
                    <a:pt x="26568" y="2534"/>
                  </a:lnTo>
                  <a:lnTo>
                    <a:pt x="26417" y="2540"/>
                  </a:lnTo>
                  <a:lnTo>
                    <a:pt x="26267" y="2550"/>
                  </a:lnTo>
                  <a:lnTo>
                    <a:pt x="26117" y="2571"/>
                  </a:lnTo>
                  <a:lnTo>
                    <a:pt x="25992" y="2598"/>
                  </a:lnTo>
                  <a:lnTo>
                    <a:pt x="25917" y="2635"/>
                  </a:lnTo>
                  <a:lnTo>
                    <a:pt x="25816" y="2666"/>
                  </a:lnTo>
                  <a:lnTo>
                    <a:pt x="25741" y="2730"/>
                  </a:lnTo>
                  <a:lnTo>
                    <a:pt x="25691" y="2761"/>
                  </a:lnTo>
                  <a:lnTo>
                    <a:pt x="25691" y="3696"/>
                  </a:lnTo>
                  <a:lnTo>
                    <a:pt x="16201" y="3696"/>
                  </a:lnTo>
                  <a:lnTo>
                    <a:pt x="22085" y="1547"/>
                  </a:lnTo>
                  <a:lnTo>
                    <a:pt x="22161" y="1505"/>
                  </a:lnTo>
                  <a:lnTo>
                    <a:pt x="22211" y="1463"/>
                  </a:lnTo>
                  <a:lnTo>
                    <a:pt x="22211" y="1420"/>
                  </a:lnTo>
                  <a:lnTo>
                    <a:pt x="22186" y="1378"/>
                  </a:lnTo>
                  <a:lnTo>
                    <a:pt x="22111" y="1341"/>
                  </a:lnTo>
                  <a:lnTo>
                    <a:pt x="22010" y="1304"/>
                  </a:lnTo>
                  <a:lnTo>
                    <a:pt x="21885" y="1273"/>
                  </a:lnTo>
                  <a:lnTo>
                    <a:pt x="21685" y="1241"/>
                  </a:lnTo>
                  <a:lnTo>
                    <a:pt x="11719" y="27"/>
                  </a:lnTo>
                  <a:lnTo>
                    <a:pt x="11519" y="11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57"/>
            <p:cNvSpPr/>
            <p:nvPr/>
          </p:nvSpPr>
          <p:spPr>
            <a:xfrm>
              <a:off x="3930439" y="433450"/>
              <a:ext cx="256205" cy="164350"/>
            </a:xfrm>
            <a:custGeom>
              <a:avLst/>
              <a:gdLst/>
              <a:ahLst/>
              <a:cxnLst/>
              <a:rect l="l" t="t" r="r" b="b"/>
              <a:pathLst>
                <a:path w="40189" h="6574" extrusionOk="0">
                  <a:moveTo>
                    <a:pt x="28370" y="449"/>
                  </a:moveTo>
                  <a:lnTo>
                    <a:pt x="37660" y="3849"/>
                  </a:lnTo>
                  <a:lnTo>
                    <a:pt x="29522" y="4837"/>
                  </a:lnTo>
                  <a:lnTo>
                    <a:pt x="17503" y="449"/>
                  </a:lnTo>
                  <a:close/>
                  <a:moveTo>
                    <a:pt x="15525" y="0"/>
                  </a:moveTo>
                  <a:lnTo>
                    <a:pt x="15375" y="6"/>
                  </a:lnTo>
                  <a:lnTo>
                    <a:pt x="15250" y="16"/>
                  </a:lnTo>
                  <a:lnTo>
                    <a:pt x="15124" y="27"/>
                  </a:lnTo>
                  <a:lnTo>
                    <a:pt x="14999" y="48"/>
                  </a:lnTo>
                  <a:lnTo>
                    <a:pt x="14899" y="64"/>
                  </a:lnTo>
                  <a:lnTo>
                    <a:pt x="14824" y="85"/>
                  </a:lnTo>
                  <a:lnTo>
                    <a:pt x="14724" y="111"/>
                  </a:lnTo>
                  <a:lnTo>
                    <a:pt x="11193" y="1405"/>
                  </a:lnTo>
                  <a:lnTo>
                    <a:pt x="11118" y="1442"/>
                  </a:lnTo>
                  <a:lnTo>
                    <a:pt x="11068" y="1479"/>
                  </a:lnTo>
                  <a:lnTo>
                    <a:pt x="11043" y="1516"/>
                  </a:lnTo>
                  <a:lnTo>
                    <a:pt x="11043" y="1553"/>
                  </a:lnTo>
                  <a:lnTo>
                    <a:pt x="11093" y="1590"/>
                  </a:lnTo>
                  <a:lnTo>
                    <a:pt x="11143" y="1627"/>
                  </a:lnTo>
                  <a:lnTo>
                    <a:pt x="11243" y="1658"/>
                  </a:lnTo>
                  <a:lnTo>
                    <a:pt x="11368" y="1690"/>
                  </a:lnTo>
                  <a:lnTo>
                    <a:pt x="11569" y="1722"/>
                  </a:lnTo>
                  <a:lnTo>
                    <a:pt x="11794" y="1743"/>
                  </a:lnTo>
                  <a:lnTo>
                    <a:pt x="12045" y="1748"/>
                  </a:lnTo>
                  <a:lnTo>
                    <a:pt x="12270" y="1748"/>
                  </a:lnTo>
                  <a:lnTo>
                    <a:pt x="12495" y="1732"/>
                  </a:lnTo>
                  <a:lnTo>
                    <a:pt x="12696" y="1711"/>
                  </a:lnTo>
                  <a:lnTo>
                    <a:pt x="12871" y="1679"/>
                  </a:lnTo>
                  <a:lnTo>
                    <a:pt x="13021" y="1637"/>
                  </a:lnTo>
                  <a:lnTo>
                    <a:pt x="15650" y="676"/>
                  </a:lnTo>
                  <a:lnTo>
                    <a:pt x="21084" y="2656"/>
                  </a:lnTo>
                  <a:lnTo>
                    <a:pt x="15099" y="4837"/>
                  </a:lnTo>
                  <a:lnTo>
                    <a:pt x="15024" y="4884"/>
                  </a:lnTo>
                  <a:lnTo>
                    <a:pt x="14974" y="4926"/>
                  </a:lnTo>
                  <a:lnTo>
                    <a:pt x="14974" y="4969"/>
                  </a:lnTo>
                  <a:lnTo>
                    <a:pt x="14999" y="5011"/>
                  </a:lnTo>
                  <a:lnTo>
                    <a:pt x="15074" y="5048"/>
                  </a:lnTo>
                  <a:lnTo>
                    <a:pt x="15174" y="5079"/>
                  </a:lnTo>
                  <a:lnTo>
                    <a:pt x="15325" y="5116"/>
                  </a:lnTo>
                  <a:lnTo>
                    <a:pt x="15500" y="5143"/>
                  </a:lnTo>
                  <a:lnTo>
                    <a:pt x="18054" y="5454"/>
                  </a:lnTo>
                  <a:lnTo>
                    <a:pt x="6336" y="6077"/>
                  </a:lnTo>
                  <a:lnTo>
                    <a:pt x="3030" y="3628"/>
                  </a:lnTo>
                  <a:lnTo>
                    <a:pt x="5509" y="3928"/>
                  </a:lnTo>
                  <a:lnTo>
                    <a:pt x="5710" y="3950"/>
                  </a:lnTo>
                  <a:lnTo>
                    <a:pt x="5910" y="3960"/>
                  </a:lnTo>
                  <a:lnTo>
                    <a:pt x="6135" y="3960"/>
                  </a:lnTo>
                  <a:lnTo>
                    <a:pt x="6336" y="3950"/>
                  </a:lnTo>
                  <a:lnTo>
                    <a:pt x="6511" y="3939"/>
                  </a:lnTo>
                  <a:lnTo>
                    <a:pt x="6686" y="3913"/>
                  </a:lnTo>
                  <a:lnTo>
                    <a:pt x="6861" y="3886"/>
                  </a:lnTo>
                  <a:lnTo>
                    <a:pt x="6987" y="3844"/>
                  </a:lnTo>
                  <a:lnTo>
                    <a:pt x="10342" y="2619"/>
                  </a:lnTo>
                  <a:lnTo>
                    <a:pt x="10442" y="2572"/>
                  </a:lnTo>
                  <a:lnTo>
                    <a:pt x="10467" y="2529"/>
                  </a:lnTo>
                  <a:lnTo>
                    <a:pt x="10467" y="2482"/>
                  </a:lnTo>
                  <a:lnTo>
                    <a:pt x="10417" y="2434"/>
                  </a:lnTo>
                  <a:lnTo>
                    <a:pt x="10342" y="2392"/>
                  </a:lnTo>
                  <a:lnTo>
                    <a:pt x="10192" y="2355"/>
                  </a:lnTo>
                  <a:lnTo>
                    <a:pt x="10041" y="2323"/>
                  </a:lnTo>
                  <a:lnTo>
                    <a:pt x="9816" y="2297"/>
                  </a:lnTo>
                  <a:lnTo>
                    <a:pt x="9641" y="2287"/>
                  </a:lnTo>
                  <a:lnTo>
                    <a:pt x="9440" y="2281"/>
                  </a:lnTo>
                  <a:lnTo>
                    <a:pt x="9240" y="2287"/>
                  </a:lnTo>
                  <a:lnTo>
                    <a:pt x="9065" y="2297"/>
                  </a:lnTo>
                  <a:lnTo>
                    <a:pt x="8890" y="2313"/>
                  </a:lnTo>
                  <a:lnTo>
                    <a:pt x="8714" y="2334"/>
                  </a:lnTo>
                  <a:lnTo>
                    <a:pt x="8589" y="2366"/>
                  </a:lnTo>
                  <a:lnTo>
                    <a:pt x="8464" y="2403"/>
                  </a:lnTo>
                  <a:lnTo>
                    <a:pt x="5660" y="3427"/>
                  </a:lnTo>
                  <a:lnTo>
                    <a:pt x="1803" y="2957"/>
                  </a:lnTo>
                  <a:lnTo>
                    <a:pt x="1653" y="2941"/>
                  </a:lnTo>
                  <a:lnTo>
                    <a:pt x="1503" y="2931"/>
                  </a:lnTo>
                  <a:lnTo>
                    <a:pt x="1353" y="2925"/>
                  </a:lnTo>
                  <a:lnTo>
                    <a:pt x="1202" y="2925"/>
                  </a:lnTo>
                  <a:lnTo>
                    <a:pt x="1052" y="2931"/>
                  </a:lnTo>
                  <a:lnTo>
                    <a:pt x="902" y="2941"/>
                  </a:lnTo>
                  <a:lnTo>
                    <a:pt x="752" y="2957"/>
                  </a:lnTo>
                  <a:lnTo>
                    <a:pt x="602" y="2973"/>
                  </a:lnTo>
                  <a:lnTo>
                    <a:pt x="526" y="2957"/>
                  </a:lnTo>
                  <a:lnTo>
                    <a:pt x="401" y="2946"/>
                  </a:lnTo>
                  <a:lnTo>
                    <a:pt x="301" y="2946"/>
                  </a:lnTo>
                  <a:lnTo>
                    <a:pt x="176" y="2957"/>
                  </a:lnTo>
                  <a:lnTo>
                    <a:pt x="101" y="2968"/>
                  </a:lnTo>
                  <a:lnTo>
                    <a:pt x="26" y="2989"/>
                  </a:lnTo>
                  <a:lnTo>
                    <a:pt x="1" y="3015"/>
                  </a:lnTo>
                  <a:lnTo>
                    <a:pt x="1" y="3042"/>
                  </a:lnTo>
                  <a:lnTo>
                    <a:pt x="4558" y="6410"/>
                  </a:lnTo>
                  <a:lnTo>
                    <a:pt x="4683" y="6457"/>
                  </a:lnTo>
                  <a:lnTo>
                    <a:pt x="4808" y="6494"/>
                  </a:lnTo>
                  <a:lnTo>
                    <a:pt x="4958" y="6526"/>
                  </a:lnTo>
                  <a:lnTo>
                    <a:pt x="5134" y="6552"/>
                  </a:lnTo>
                  <a:lnTo>
                    <a:pt x="5284" y="6568"/>
                  </a:lnTo>
                  <a:lnTo>
                    <a:pt x="5459" y="6574"/>
                  </a:lnTo>
                  <a:lnTo>
                    <a:pt x="5660" y="6574"/>
                  </a:lnTo>
                  <a:lnTo>
                    <a:pt x="5835" y="6568"/>
                  </a:lnTo>
                  <a:lnTo>
                    <a:pt x="21134" y="5755"/>
                  </a:lnTo>
                  <a:lnTo>
                    <a:pt x="21334" y="5745"/>
                  </a:lnTo>
                  <a:lnTo>
                    <a:pt x="21509" y="5724"/>
                  </a:lnTo>
                  <a:lnTo>
                    <a:pt x="21660" y="5697"/>
                  </a:lnTo>
                  <a:lnTo>
                    <a:pt x="21760" y="5660"/>
                  </a:lnTo>
                  <a:lnTo>
                    <a:pt x="21860" y="5623"/>
                  </a:lnTo>
                  <a:lnTo>
                    <a:pt x="21910" y="5586"/>
                  </a:lnTo>
                  <a:lnTo>
                    <a:pt x="21935" y="5544"/>
                  </a:lnTo>
                  <a:lnTo>
                    <a:pt x="21935" y="5496"/>
                  </a:lnTo>
                  <a:lnTo>
                    <a:pt x="21860" y="5449"/>
                  </a:lnTo>
                  <a:lnTo>
                    <a:pt x="21735" y="5407"/>
                  </a:lnTo>
                  <a:lnTo>
                    <a:pt x="21585" y="5370"/>
                  </a:lnTo>
                  <a:lnTo>
                    <a:pt x="21384" y="5338"/>
                  </a:lnTo>
                  <a:lnTo>
                    <a:pt x="17503" y="4868"/>
                  </a:lnTo>
                  <a:lnTo>
                    <a:pt x="22311" y="3105"/>
                  </a:lnTo>
                  <a:lnTo>
                    <a:pt x="28220" y="5259"/>
                  </a:lnTo>
                  <a:lnTo>
                    <a:pt x="28345" y="5296"/>
                  </a:lnTo>
                  <a:lnTo>
                    <a:pt x="28495" y="5328"/>
                  </a:lnTo>
                  <a:lnTo>
                    <a:pt x="28671" y="5349"/>
                  </a:lnTo>
                  <a:lnTo>
                    <a:pt x="28871" y="5364"/>
                  </a:lnTo>
                  <a:lnTo>
                    <a:pt x="29071" y="5370"/>
                  </a:lnTo>
                  <a:lnTo>
                    <a:pt x="29272" y="5370"/>
                  </a:lnTo>
                  <a:lnTo>
                    <a:pt x="29472" y="5359"/>
                  </a:lnTo>
                  <a:lnTo>
                    <a:pt x="29672" y="5343"/>
                  </a:lnTo>
                  <a:lnTo>
                    <a:pt x="39663" y="4124"/>
                  </a:lnTo>
                  <a:lnTo>
                    <a:pt x="39838" y="4097"/>
                  </a:lnTo>
                  <a:lnTo>
                    <a:pt x="39989" y="4060"/>
                  </a:lnTo>
                  <a:lnTo>
                    <a:pt x="40089" y="4029"/>
                  </a:lnTo>
                  <a:lnTo>
                    <a:pt x="40164" y="3992"/>
                  </a:lnTo>
                  <a:lnTo>
                    <a:pt x="40189" y="3950"/>
                  </a:lnTo>
                  <a:lnTo>
                    <a:pt x="40189" y="3907"/>
                  </a:lnTo>
                  <a:lnTo>
                    <a:pt x="40139" y="3865"/>
                  </a:lnTo>
                  <a:lnTo>
                    <a:pt x="40064" y="3818"/>
                  </a:lnTo>
                  <a:lnTo>
                    <a:pt x="29898" y="111"/>
                  </a:lnTo>
                  <a:lnTo>
                    <a:pt x="29823" y="85"/>
                  </a:lnTo>
                  <a:lnTo>
                    <a:pt x="29722" y="64"/>
                  </a:lnTo>
                  <a:lnTo>
                    <a:pt x="29622" y="43"/>
                  </a:lnTo>
                  <a:lnTo>
                    <a:pt x="29522" y="27"/>
                  </a:lnTo>
                  <a:lnTo>
                    <a:pt x="29397" y="16"/>
                  </a:lnTo>
                  <a:lnTo>
                    <a:pt x="29247" y="6"/>
                  </a:lnTo>
                  <a:lnTo>
                    <a:pt x="2912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57"/>
            <p:cNvSpPr/>
            <p:nvPr/>
          </p:nvSpPr>
          <p:spPr>
            <a:xfrm>
              <a:off x="4118961" y="572175"/>
              <a:ext cx="185009" cy="194575"/>
            </a:xfrm>
            <a:custGeom>
              <a:avLst/>
              <a:gdLst/>
              <a:ahLst/>
              <a:cxnLst/>
              <a:rect l="l" t="t" r="r" b="b"/>
              <a:pathLst>
                <a:path w="29021" h="7783" extrusionOk="0">
                  <a:moveTo>
                    <a:pt x="8739" y="497"/>
                  </a:moveTo>
                  <a:lnTo>
                    <a:pt x="20432" y="1120"/>
                  </a:lnTo>
                  <a:lnTo>
                    <a:pt x="17878" y="1431"/>
                  </a:lnTo>
                  <a:lnTo>
                    <a:pt x="17703" y="1463"/>
                  </a:lnTo>
                  <a:lnTo>
                    <a:pt x="17553" y="1494"/>
                  </a:lnTo>
                  <a:lnTo>
                    <a:pt x="17453" y="1531"/>
                  </a:lnTo>
                  <a:lnTo>
                    <a:pt x="17378" y="1568"/>
                  </a:lnTo>
                  <a:lnTo>
                    <a:pt x="17352" y="1605"/>
                  </a:lnTo>
                  <a:lnTo>
                    <a:pt x="17378" y="1647"/>
                  </a:lnTo>
                  <a:lnTo>
                    <a:pt x="17403" y="1690"/>
                  </a:lnTo>
                  <a:lnTo>
                    <a:pt x="17503" y="1737"/>
                  </a:lnTo>
                  <a:lnTo>
                    <a:pt x="26166" y="4905"/>
                  </a:lnTo>
                  <a:lnTo>
                    <a:pt x="22986" y="4905"/>
                  </a:lnTo>
                  <a:lnTo>
                    <a:pt x="22761" y="4910"/>
                  </a:lnTo>
                  <a:lnTo>
                    <a:pt x="22536" y="4926"/>
                  </a:lnTo>
                  <a:lnTo>
                    <a:pt x="22360" y="4952"/>
                  </a:lnTo>
                  <a:lnTo>
                    <a:pt x="22185" y="4984"/>
                  </a:lnTo>
                  <a:lnTo>
                    <a:pt x="22060" y="5021"/>
                  </a:lnTo>
                  <a:lnTo>
                    <a:pt x="21960" y="5063"/>
                  </a:lnTo>
                  <a:lnTo>
                    <a:pt x="21935" y="5111"/>
                  </a:lnTo>
                  <a:lnTo>
                    <a:pt x="21935" y="5158"/>
                  </a:lnTo>
                  <a:lnTo>
                    <a:pt x="21960" y="5201"/>
                  </a:lnTo>
                  <a:lnTo>
                    <a:pt x="22060" y="5238"/>
                  </a:lnTo>
                  <a:lnTo>
                    <a:pt x="22160" y="5275"/>
                  </a:lnTo>
                  <a:lnTo>
                    <a:pt x="22285" y="5301"/>
                  </a:lnTo>
                  <a:lnTo>
                    <a:pt x="22461" y="5327"/>
                  </a:lnTo>
                  <a:lnTo>
                    <a:pt x="22636" y="5343"/>
                  </a:lnTo>
                  <a:lnTo>
                    <a:pt x="22836" y="5354"/>
                  </a:lnTo>
                  <a:lnTo>
                    <a:pt x="23036" y="5359"/>
                  </a:lnTo>
                  <a:lnTo>
                    <a:pt x="26141" y="5359"/>
                  </a:lnTo>
                  <a:lnTo>
                    <a:pt x="20708" y="7334"/>
                  </a:lnTo>
                  <a:lnTo>
                    <a:pt x="2129" y="7334"/>
                  </a:lnTo>
                  <a:lnTo>
                    <a:pt x="2129" y="5359"/>
                  </a:lnTo>
                  <a:lnTo>
                    <a:pt x="18329" y="5359"/>
                  </a:lnTo>
                  <a:lnTo>
                    <a:pt x="18579" y="5354"/>
                  </a:lnTo>
                  <a:lnTo>
                    <a:pt x="18780" y="5338"/>
                  </a:lnTo>
                  <a:lnTo>
                    <a:pt x="18980" y="5311"/>
                  </a:lnTo>
                  <a:lnTo>
                    <a:pt x="19130" y="5280"/>
                  </a:lnTo>
                  <a:lnTo>
                    <a:pt x="19255" y="5243"/>
                  </a:lnTo>
                  <a:lnTo>
                    <a:pt x="19356" y="5201"/>
                  </a:lnTo>
                  <a:lnTo>
                    <a:pt x="19406" y="5153"/>
                  </a:lnTo>
                  <a:lnTo>
                    <a:pt x="19406" y="5106"/>
                  </a:lnTo>
                  <a:lnTo>
                    <a:pt x="19356" y="5063"/>
                  </a:lnTo>
                  <a:lnTo>
                    <a:pt x="19281" y="5026"/>
                  </a:lnTo>
                  <a:lnTo>
                    <a:pt x="19155" y="4989"/>
                  </a:lnTo>
                  <a:lnTo>
                    <a:pt x="19030" y="4963"/>
                  </a:lnTo>
                  <a:lnTo>
                    <a:pt x="18880" y="4942"/>
                  </a:lnTo>
                  <a:lnTo>
                    <a:pt x="18680" y="4921"/>
                  </a:lnTo>
                  <a:lnTo>
                    <a:pt x="18504" y="4910"/>
                  </a:lnTo>
                  <a:lnTo>
                    <a:pt x="18304" y="4905"/>
                  </a:lnTo>
                  <a:lnTo>
                    <a:pt x="15374" y="4905"/>
                  </a:lnTo>
                  <a:lnTo>
                    <a:pt x="9390" y="2725"/>
                  </a:lnTo>
                  <a:lnTo>
                    <a:pt x="9240" y="2688"/>
                  </a:lnTo>
                  <a:lnTo>
                    <a:pt x="9089" y="2656"/>
                  </a:lnTo>
                  <a:lnTo>
                    <a:pt x="8914" y="2635"/>
                  </a:lnTo>
                  <a:lnTo>
                    <a:pt x="8739" y="2619"/>
                  </a:lnTo>
                  <a:lnTo>
                    <a:pt x="8539" y="2614"/>
                  </a:lnTo>
                  <a:lnTo>
                    <a:pt x="8363" y="2614"/>
                  </a:lnTo>
                  <a:lnTo>
                    <a:pt x="8138" y="2624"/>
                  </a:lnTo>
                  <a:lnTo>
                    <a:pt x="7938" y="2640"/>
                  </a:lnTo>
                  <a:lnTo>
                    <a:pt x="5459" y="2946"/>
                  </a:lnTo>
                  <a:lnTo>
                    <a:pt x="8739" y="497"/>
                  </a:lnTo>
                  <a:close/>
                  <a:moveTo>
                    <a:pt x="7762" y="0"/>
                  </a:moveTo>
                  <a:lnTo>
                    <a:pt x="7562" y="11"/>
                  </a:lnTo>
                  <a:lnTo>
                    <a:pt x="7387" y="27"/>
                  </a:lnTo>
                  <a:lnTo>
                    <a:pt x="7237" y="53"/>
                  </a:lnTo>
                  <a:lnTo>
                    <a:pt x="7086" y="85"/>
                  </a:lnTo>
                  <a:lnTo>
                    <a:pt x="6961" y="122"/>
                  </a:lnTo>
                  <a:lnTo>
                    <a:pt x="6886" y="159"/>
                  </a:lnTo>
                  <a:lnTo>
                    <a:pt x="2604" y="3353"/>
                  </a:lnTo>
                  <a:lnTo>
                    <a:pt x="2554" y="3395"/>
                  </a:lnTo>
                  <a:lnTo>
                    <a:pt x="2554" y="3437"/>
                  </a:lnTo>
                  <a:lnTo>
                    <a:pt x="2604" y="3479"/>
                  </a:lnTo>
                  <a:lnTo>
                    <a:pt x="2654" y="3516"/>
                  </a:lnTo>
                  <a:lnTo>
                    <a:pt x="2780" y="3548"/>
                  </a:lnTo>
                  <a:lnTo>
                    <a:pt x="2905" y="3580"/>
                  </a:lnTo>
                  <a:lnTo>
                    <a:pt x="3080" y="3606"/>
                  </a:lnTo>
                  <a:lnTo>
                    <a:pt x="3255" y="3627"/>
                  </a:lnTo>
                  <a:lnTo>
                    <a:pt x="3506" y="3638"/>
                  </a:lnTo>
                  <a:lnTo>
                    <a:pt x="3731" y="3638"/>
                  </a:lnTo>
                  <a:lnTo>
                    <a:pt x="3956" y="3627"/>
                  </a:lnTo>
                  <a:lnTo>
                    <a:pt x="4182" y="3606"/>
                  </a:lnTo>
                  <a:lnTo>
                    <a:pt x="7988" y="3142"/>
                  </a:lnTo>
                  <a:lnTo>
                    <a:pt x="12820" y="4905"/>
                  </a:lnTo>
                  <a:lnTo>
                    <a:pt x="1052" y="4905"/>
                  </a:lnTo>
                  <a:lnTo>
                    <a:pt x="852" y="4910"/>
                  </a:lnTo>
                  <a:lnTo>
                    <a:pt x="651" y="4926"/>
                  </a:lnTo>
                  <a:lnTo>
                    <a:pt x="476" y="4947"/>
                  </a:lnTo>
                  <a:lnTo>
                    <a:pt x="301" y="4974"/>
                  </a:lnTo>
                  <a:lnTo>
                    <a:pt x="175" y="5005"/>
                  </a:lnTo>
                  <a:lnTo>
                    <a:pt x="75" y="5048"/>
                  </a:lnTo>
                  <a:lnTo>
                    <a:pt x="25" y="5090"/>
                  </a:lnTo>
                  <a:lnTo>
                    <a:pt x="0" y="5132"/>
                  </a:lnTo>
                  <a:lnTo>
                    <a:pt x="0" y="7561"/>
                  </a:lnTo>
                  <a:lnTo>
                    <a:pt x="25" y="7603"/>
                  </a:lnTo>
                  <a:lnTo>
                    <a:pt x="75" y="7645"/>
                  </a:lnTo>
                  <a:lnTo>
                    <a:pt x="175" y="7687"/>
                  </a:lnTo>
                  <a:lnTo>
                    <a:pt x="301" y="7719"/>
                  </a:lnTo>
                  <a:lnTo>
                    <a:pt x="476" y="7745"/>
                  </a:lnTo>
                  <a:lnTo>
                    <a:pt x="651" y="7766"/>
                  </a:lnTo>
                  <a:lnTo>
                    <a:pt x="852" y="7782"/>
                  </a:lnTo>
                  <a:lnTo>
                    <a:pt x="21459" y="7782"/>
                  </a:lnTo>
                  <a:lnTo>
                    <a:pt x="21609" y="7777"/>
                  </a:lnTo>
                  <a:lnTo>
                    <a:pt x="21734" y="7766"/>
                  </a:lnTo>
                  <a:lnTo>
                    <a:pt x="21860" y="7756"/>
                  </a:lnTo>
                  <a:lnTo>
                    <a:pt x="21960" y="7740"/>
                  </a:lnTo>
                  <a:lnTo>
                    <a:pt x="22085" y="7719"/>
                  </a:lnTo>
                  <a:lnTo>
                    <a:pt x="22160" y="7698"/>
                  </a:lnTo>
                  <a:lnTo>
                    <a:pt x="22235" y="7671"/>
                  </a:lnTo>
                  <a:lnTo>
                    <a:pt x="28896" y="5243"/>
                  </a:lnTo>
                  <a:lnTo>
                    <a:pt x="28946" y="5216"/>
                  </a:lnTo>
                  <a:lnTo>
                    <a:pt x="28996" y="5190"/>
                  </a:lnTo>
                  <a:lnTo>
                    <a:pt x="29021" y="5164"/>
                  </a:lnTo>
                  <a:lnTo>
                    <a:pt x="29021" y="5132"/>
                  </a:lnTo>
                  <a:lnTo>
                    <a:pt x="29021" y="5106"/>
                  </a:lnTo>
                  <a:lnTo>
                    <a:pt x="28996" y="5074"/>
                  </a:lnTo>
                  <a:lnTo>
                    <a:pt x="28946" y="5048"/>
                  </a:lnTo>
                  <a:lnTo>
                    <a:pt x="28896" y="5021"/>
                  </a:lnTo>
                  <a:lnTo>
                    <a:pt x="19806" y="1706"/>
                  </a:lnTo>
                  <a:lnTo>
                    <a:pt x="23687" y="1230"/>
                  </a:lnTo>
                  <a:lnTo>
                    <a:pt x="23888" y="1199"/>
                  </a:lnTo>
                  <a:lnTo>
                    <a:pt x="24038" y="1167"/>
                  </a:lnTo>
                  <a:lnTo>
                    <a:pt x="24163" y="1120"/>
                  </a:lnTo>
                  <a:lnTo>
                    <a:pt x="24238" y="1072"/>
                  </a:lnTo>
                  <a:lnTo>
                    <a:pt x="24238" y="1030"/>
                  </a:lnTo>
                  <a:lnTo>
                    <a:pt x="24238" y="988"/>
                  </a:lnTo>
                  <a:lnTo>
                    <a:pt x="24163" y="945"/>
                  </a:lnTo>
                  <a:lnTo>
                    <a:pt x="24063" y="908"/>
                  </a:lnTo>
                  <a:lnTo>
                    <a:pt x="23963" y="877"/>
                  </a:lnTo>
                  <a:lnTo>
                    <a:pt x="23813" y="850"/>
                  </a:lnTo>
                  <a:lnTo>
                    <a:pt x="23637" y="829"/>
                  </a:lnTo>
                  <a:lnTo>
                    <a:pt x="23437" y="813"/>
                  </a:lnTo>
                  <a:lnTo>
                    <a:pt x="8188" y="6"/>
                  </a:lnTo>
                  <a:lnTo>
                    <a:pt x="79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" name="Rectángulo 27"/>
          <p:cNvSpPr/>
          <p:nvPr/>
        </p:nvSpPr>
        <p:spPr>
          <a:xfrm>
            <a:off x="241300" y="215900"/>
            <a:ext cx="8674100" cy="4711700"/>
          </a:xfrm>
          <a:prstGeom prst="rect">
            <a:avLst/>
          </a:prstGeom>
          <a:noFill/>
          <a:ln w="7620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Freeform 5"/>
          <p:cNvSpPr>
            <a:spLocks noEditPoints="1"/>
          </p:cNvSpPr>
          <p:nvPr/>
        </p:nvSpPr>
        <p:spPr bwMode="auto">
          <a:xfrm>
            <a:off x="114840" y="97140"/>
            <a:ext cx="8927560" cy="4932060"/>
          </a:xfrm>
          <a:custGeom>
            <a:avLst/>
            <a:gdLst>
              <a:gd name="T0" fmla="*/ 0 w 3691"/>
              <a:gd name="T1" fmla="*/ 0 h 2014"/>
              <a:gd name="T2" fmla="*/ 0 w 3691"/>
              <a:gd name="T3" fmla="*/ 2014 h 2014"/>
              <a:gd name="T4" fmla="*/ 3691 w 3691"/>
              <a:gd name="T5" fmla="*/ 2014 h 2014"/>
              <a:gd name="T6" fmla="*/ 3691 w 3691"/>
              <a:gd name="T7" fmla="*/ 0 h 2014"/>
              <a:gd name="T8" fmla="*/ 0 w 3691"/>
              <a:gd name="T9" fmla="*/ 0 h 2014"/>
              <a:gd name="T10" fmla="*/ 3643 w 3691"/>
              <a:gd name="T11" fmla="*/ 1966 h 2014"/>
              <a:gd name="T12" fmla="*/ 48 w 3691"/>
              <a:gd name="T13" fmla="*/ 1966 h 2014"/>
              <a:gd name="T14" fmla="*/ 48 w 3691"/>
              <a:gd name="T15" fmla="*/ 1854 h 2014"/>
              <a:gd name="T16" fmla="*/ 48 w 3691"/>
              <a:gd name="T17" fmla="*/ 1854 h 2014"/>
              <a:gd name="T18" fmla="*/ 1854 w 3691"/>
              <a:gd name="T19" fmla="*/ 48 h 2014"/>
              <a:gd name="T20" fmla="*/ 1854 w 3691"/>
              <a:gd name="T21" fmla="*/ 48 h 2014"/>
              <a:gd name="T22" fmla="*/ 3643 w 3691"/>
              <a:gd name="T23" fmla="*/ 48 h 2014"/>
              <a:gd name="T24" fmla="*/ 3643 w 3691"/>
              <a:gd name="T25" fmla="*/ 1966 h 20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691" h="2014">
                <a:moveTo>
                  <a:pt x="0" y="0"/>
                </a:moveTo>
                <a:cubicBezTo>
                  <a:pt x="0" y="2014"/>
                  <a:pt x="0" y="2014"/>
                  <a:pt x="0" y="2014"/>
                </a:cubicBezTo>
                <a:cubicBezTo>
                  <a:pt x="3691" y="2014"/>
                  <a:pt x="3691" y="2014"/>
                  <a:pt x="3691" y="2014"/>
                </a:cubicBezTo>
                <a:cubicBezTo>
                  <a:pt x="3691" y="0"/>
                  <a:pt x="3691" y="0"/>
                  <a:pt x="3691" y="0"/>
                </a:cubicBezTo>
                <a:lnTo>
                  <a:pt x="0" y="0"/>
                </a:lnTo>
                <a:close/>
                <a:moveTo>
                  <a:pt x="3643" y="1966"/>
                </a:moveTo>
                <a:cubicBezTo>
                  <a:pt x="48" y="1966"/>
                  <a:pt x="48" y="1966"/>
                  <a:pt x="48" y="1966"/>
                </a:cubicBezTo>
                <a:cubicBezTo>
                  <a:pt x="48" y="1854"/>
                  <a:pt x="48" y="1854"/>
                  <a:pt x="48" y="1854"/>
                </a:cubicBezTo>
                <a:cubicBezTo>
                  <a:pt x="48" y="1854"/>
                  <a:pt x="48" y="1854"/>
                  <a:pt x="48" y="1854"/>
                </a:cubicBezTo>
                <a:cubicBezTo>
                  <a:pt x="1045" y="1854"/>
                  <a:pt x="1854" y="1045"/>
                  <a:pt x="1854" y="48"/>
                </a:cubicBezTo>
                <a:cubicBezTo>
                  <a:pt x="1854" y="48"/>
                  <a:pt x="1854" y="48"/>
                  <a:pt x="1854" y="48"/>
                </a:cubicBezTo>
                <a:cubicBezTo>
                  <a:pt x="3643" y="48"/>
                  <a:pt x="3643" y="48"/>
                  <a:pt x="3643" y="48"/>
                </a:cubicBezTo>
                <a:lnTo>
                  <a:pt x="3643" y="1966"/>
                </a:ln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031" name="Google Shape;2031;p59"/>
          <p:cNvSpPr txBox="1">
            <a:spLocks noGrp="1"/>
          </p:cNvSpPr>
          <p:nvPr>
            <p:ph type="title"/>
          </p:nvPr>
        </p:nvSpPr>
        <p:spPr>
          <a:xfrm>
            <a:off x="397450" y="1061552"/>
            <a:ext cx="3858900" cy="2728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6600" dirty="0">
                <a:solidFill>
                  <a:schemeClr val="bg1"/>
                </a:solidFill>
              </a:rPr>
              <a:t>Thanks!</a:t>
            </a:r>
            <a:endParaRPr sz="6600" dirty="0">
              <a:solidFill>
                <a:schemeClr val="bg1"/>
              </a:solidFill>
            </a:endParaRPr>
          </a:p>
        </p:txBody>
      </p:sp>
      <p:sp>
        <p:nvSpPr>
          <p:cNvPr id="2032" name="Google Shape;2032;p59"/>
          <p:cNvSpPr txBox="1">
            <a:spLocks noGrp="1"/>
          </p:cNvSpPr>
          <p:nvPr>
            <p:ph type="subTitle" idx="1"/>
          </p:nvPr>
        </p:nvSpPr>
        <p:spPr>
          <a:xfrm>
            <a:off x="4568450" y="1024000"/>
            <a:ext cx="35238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Does anyone have any questions?</a:t>
            </a:r>
            <a:endParaRPr/>
          </a:p>
        </p:txBody>
      </p:sp>
      <p:sp>
        <p:nvSpPr>
          <p:cNvPr id="2033" name="Google Shape;2033;p59"/>
          <p:cNvSpPr txBox="1">
            <a:spLocks noGrp="1"/>
          </p:cNvSpPr>
          <p:nvPr>
            <p:ph type="subTitle" idx="2"/>
          </p:nvPr>
        </p:nvSpPr>
        <p:spPr>
          <a:xfrm>
            <a:off x="4597940" y="1348534"/>
            <a:ext cx="3523800" cy="54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 dirty="0">
                <a:uFill>
                  <a:noFill/>
                </a:uFill>
                <a:hlinkClick r:id="rId3"/>
              </a:rPr>
              <a:t>addyouremail@freepik.com</a:t>
            </a:r>
            <a:r>
              <a:rPr lang="en" dirty="0"/>
              <a:t/>
            </a:r>
            <a:br>
              <a:rPr lang="en" dirty="0"/>
            </a:br>
            <a:r>
              <a:rPr lang="en" b="1" dirty="0"/>
              <a:t>+91 620 421 838</a:t>
            </a:r>
            <a:r>
              <a:rPr lang="en" dirty="0"/>
              <a:t/>
            </a:r>
            <a:br>
              <a:rPr lang="en" dirty="0"/>
            </a:br>
            <a:r>
              <a:rPr lang="en" dirty="0"/>
              <a:t>yourcompany.com</a:t>
            </a:r>
            <a:endParaRPr dirty="0"/>
          </a:p>
        </p:txBody>
      </p:sp>
      <p:grpSp>
        <p:nvGrpSpPr>
          <p:cNvPr id="2062" name="Google Shape;2062;p59"/>
          <p:cNvGrpSpPr/>
          <p:nvPr/>
        </p:nvGrpSpPr>
        <p:grpSpPr>
          <a:xfrm flipH="1">
            <a:off x="1042314" y="3673026"/>
            <a:ext cx="701986" cy="234052"/>
            <a:chOff x="1514502" y="3113601"/>
            <a:chExt cx="307014" cy="102363"/>
          </a:xfrm>
        </p:grpSpPr>
        <p:sp>
          <p:nvSpPr>
            <p:cNvPr id="2063" name="Google Shape;2063;p59"/>
            <p:cNvSpPr/>
            <p:nvPr/>
          </p:nvSpPr>
          <p:spPr>
            <a:xfrm>
              <a:off x="1540058" y="3139191"/>
              <a:ext cx="145558" cy="50400"/>
            </a:xfrm>
            <a:custGeom>
              <a:avLst/>
              <a:gdLst/>
              <a:ahLst/>
              <a:cxnLst/>
              <a:rect l="l" t="t" r="r" b="b"/>
              <a:pathLst>
                <a:path w="4283" h="1483" extrusionOk="0">
                  <a:moveTo>
                    <a:pt x="754" y="0"/>
                  </a:moveTo>
                  <a:lnTo>
                    <a:pt x="589" y="24"/>
                  </a:lnTo>
                  <a:lnTo>
                    <a:pt x="448" y="71"/>
                  </a:lnTo>
                  <a:lnTo>
                    <a:pt x="330" y="141"/>
                  </a:lnTo>
                  <a:lnTo>
                    <a:pt x="213" y="235"/>
                  </a:lnTo>
                  <a:lnTo>
                    <a:pt x="142" y="329"/>
                  </a:lnTo>
                  <a:lnTo>
                    <a:pt x="71" y="424"/>
                  </a:lnTo>
                  <a:lnTo>
                    <a:pt x="24" y="588"/>
                  </a:lnTo>
                  <a:lnTo>
                    <a:pt x="1" y="753"/>
                  </a:lnTo>
                  <a:lnTo>
                    <a:pt x="24" y="894"/>
                  </a:lnTo>
                  <a:lnTo>
                    <a:pt x="71" y="1035"/>
                  </a:lnTo>
                  <a:lnTo>
                    <a:pt x="142" y="1153"/>
                  </a:lnTo>
                  <a:lnTo>
                    <a:pt x="213" y="1270"/>
                  </a:lnTo>
                  <a:lnTo>
                    <a:pt x="330" y="1365"/>
                  </a:lnTo>
                  <a:lnTo>
                    <a:pt x="448" y="1435"/>
                  </a:lnTo>
                  <a:lnTo>
                    <a:pt x="589" y="1482"/>
                  </a:lnTo>
                  <a:lnTo>
                    <a:pt x="3671" y="1482"/>
                  </a:lnTo>
                  <a:lnTo>
                    <a:pt x="3812" y="1435"/>
                  </a:lnTo>
                  <a:lnTo>
                    <a:pt x="3953" y="1365"/>
                  </a:lnTo>
                  <a:lnTo>
                    <a:pt x="4047" y="1270"/>
                  </a:lnTo>
                  <a:lnTo>
                    <a:pt x="4141" y="1153"/>
                  </a:lnTo>
                  <a:lnTo>
                    <a:pt x="4212" y="1035"/>
                  </a:lnTo>
                  <a:lnTo>
                    <a:pt x="4259" y="894"/>
                  </a:lnTo>
                  <a:lnTo>
                    <a:pt x="4282" y="753"/>
                  </a:lnTo>
                  <a:lnTo>
                    <a:pt x="4259" y="588"/>
                  </a:lnTo>
                  <a:lnTo>
                    <a:pt x="4188" y="424"/>
                  </a:lnTo>
                  <a:lnTo>
                    <a:pt x="4141" y="329"/>
                  </a:lnTo>
                  <a:lnTo>
                    <a:pt x="4094" y="259"/>
                  </a:lnTo>
                  <a:lnTo>
                    <a:pt x="3929" y="118"/>
                  </a:lnTo>
                  <a:lnTo>
                    <a:pt x="3835" y="71"/>
                  </a:lnTo>
                  <a:lnTo>
                    <a:pt x="3741" y="47"/>
                  </a:lnTo>
                  <a:lnTo>
                    <a:pt x="3647" y="24"/>
                  </a:lnTo>
                  <a:lnTo>
                    <a:pt x="3529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59"/>
            <p:cNvSpPr/>
            <p:nvPr/>
          </p:nvSpPr>
          <p:spPr>
            <a:xfrm>
              <a:off x="1542471" y="3139191"/>
              <a:ext cx="139950" cy="28785"/>
            </a:xfrm>
            <a:custGeom>
              <a:avLst/>
              <a:gdLst/>
              <a:ahLst/>
              <a:cxnLst/>
              <a:rect l="l" t="t" r="r" b="b"/>
              <a:pathLst>
                <a:path w="4118" h="847" extrusionOk="0">
                  <a:moveTo>
                    <a:pt x="683" y="0"/>
                  </a:moveTo>
                  <a:lnTo>
                    <a:pt x="518" y="24"/>
                  </a:lnTo>
                  <a:lnTo>
                    <a:pt x="377" y="71"/>
                  </a:lnTo>
                  <a:lnTo>
                    <a:pt x="259" y="141"/>
                  </a:lnTo>
                  <a:lnTo>
                    <a:pt x="142" y="235"/>
                  </a:lnTo>
                  <a:lnTo>
                    <a:pt x="71" y="329"/>
                  </a:lnTo>
                  <a:lnTo>
                    <a:pt x="0" y="424"/>
                  </a:lnTo>
                  <a:lnTo>
                    <a:pt x="71" y="518"/>
                  </a:lnTo>
                  <a:lnTo>
                    <a:pt x="118" y="588"/>
                  </a:lnTo>
                  <a:lnTo>
                    <a:pt x="283" y="729"/>
                  </a:lnTo>
                  <a:lnTo>
                    <a:pt x="377" y="776"/>
                  </a:lnTo>
                  <a:lnTo>
                    <a:pt x="471" y="800"/>
                  </a:lnTo>
                  <a:lnTo>
                    <a:pt x="565" y="823"/>
                  </a:lnTo>
                  <a:lnTo>
                    <a:pt x="683" y="847"/>
                  </a:lnTo>
                  <a:lnTo>
                    <a:pt x="3458" y="847"/>
                  </a:lnTo>
                  <a:lnTo>
                    <a:pt x="3600" y="823"/>
                  </a:lnTo>
                  <a:lnTo>
                    <a:pt x="3741" y="776"/>
                  </a:lnTo>
                  <a:lnTo>
                    <a:pt x="3882" y="706"/>
                  </a:lnTo>
                  <a:lnTo>
                    <a:pt x="3976" y="612"/>
                  </a:lnTo>
                  <a:lnTo>
                    <a:pt x="4070" y="518"/>
                  </a:lnTo>
                  <a:lnTo>
                    <a:pt x="4117" y="424"/>
                  </a:lnTo>
                  <a:lnTo>
                    <a:pt x="4070" y="329"/>
                  </a:lnTo>
                  <a:lnTo>
                    <a:pt x="4023" y="259"/>
                  </a:lnTo>
                  <a:lnTo>
                    <a:pt x="3858" y="118"/>
                  </a:lnTo>
                  <a:lnTo>
                    <a:pt x="3764" y="71"/>
                  </a:lnTo>
                  <a:lnTo>
                    <a:pt x="3670" y="47"/>
                  </a:lnTo>
                  <a:lnTo>
                    <a:pt x="3576" y="24"/>
                  </a:lnTo>
                  <a:lnTo>
                    <a:pt x="345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59"/>
            <p:cNvSpPr/>
            <p:nvPr/>
          </p:nvSpPr>
          <p:spPr>
            <a:xfrm>
              <a:off x="1514502" y="3113601"/>
              <a:ext cx="196671" cy="102363"/>
            </a:xfrm>
            <a:custGeom>
              <a:avLst/>
              <a:gdLst/>
              <a:ahLst/>
              <a:cxnLst/>
              <a:rect l="l" t="t" r="r" b="b"/>
              <a:pathLst>
                <a:path w="5787" h="3012" extrusionOk="0">
                  <a:moveTo>
                    <a:pt x="4281" y="753"/>
                  </a:moveTo>
                  <a:lnTo>
                    <a:pt x="4399" y="777"/>
                  </a:lnTo>
                  <a:lnTo>
                    <a:pt x="4493" y="800"/>
                  </a:lnTo>
                  <a:lnTo>
                    <a:pt x="4587" y="824"/>
                  </a:lnTo>
                  <a:lnTo>
                    <a:pt x="4681" y="871"/>
                  </a:lnTo>
                  <a:lnTo>
                    <a:pt x="4846" y="1012"/>
                  </a:lnTo>
                  <a:lnTo>
                    <a:pt x="4893" y="1082"/>
                  </a:lnTo>
                  <a:lnTo>
                    <a:pt x="4940" y="1177"/>
                  </a:lnTo>
                  <a:lnTo>
                    <a:pt x="5011" y="1341"/>
                  </a:lnTo>
                  <a:lnTo>
                    <a:pt x="5034" y="1506"/>
                  </a:lnTo>
                  <a:lnTo>
                    <a:pt x="5011" y="1647"/>
                  </a:lnTo>
                  <a:lnTo>
                    <a:pt x="4964" y="1788"/>
                  </a:lnTo>
                  <a:lnTo>
                    <a:pt x="4893" y="1906"/>
                  </a:lnTo>
                  <a:lnTo>
                    <a:pt x="4799" y="2023"/>
                  </a:lnTo>
                  <a:lnTo>
                    <a:pt x="4705" y="2118"/>
                  </a:lnTo>
                  <a:lnTo>
                    <a:pt x="4564" y="2188"/>
                  </a:lnTo>
                  <a:lnTo>
                    <a:pt x="4423" y="2235"/>
                  </a:lnTo>
                  <a:lnTo>
                    <a:pt x="1341" y="2235"/>
                  </a:lnTo>
                  <a:lnTo>
                    <a:pt x="1200" y="2188"/>
                  </a:lnTo>
                  <a:lnTo>
                    <a:pt x="1082" y="2118"/>
                  </a:lnTo>
                  <a:lnTo>
                    <a:pt x="965" y="2023"/>
                  </a:lnTo>
                  <a:lnTo>
                    <a:pt x="894" y="1906"/>
                  </a:lnTo>
                  <a:lnTo>
                    <a:pt x="823" y="1788"/>
                  </a:lnTo>
                  <a:lnTo>
                    <a:pt x="776" y="1647"/>
                  </a:lnTo>
                  <a:lnTo>
                    <a:pt x="753" y="1506"/>
                  </a:lnTo>
                  <a:lnTo>
                    <a:pt x="776" y="1341"/>
                  </a:lnTo>
                  <a:lnTo>
                    <a:pt x="823" y="1177"/>
                  </a:lnTo>
                  <a:lnTo>
                    <a:pt x="894" y="1082"/>
                  </a:lnTo>
                  <a:lnTo>
                    <a:pt x="965" y="988"/>
                  </a:lnTo>
                  <a:lnTo>
                    <a:pt x="1082" y="894"/>
                  </a:lnTo>
                  <a:lnTo>
                    <a:pt x="1200" y="824"/>
                  </a:lnTo>
                  <a:lnTo>
                    <a:pt x="1341" y="777"/>
                  </a:lnTo>
                  <a:lnTo>
                    <a:pt x="1506" y="753"/>
                  </a:lnTo>
                  <a:close/>
                  <a:moveTo>
                    <a:pt x="1341" y="0"/>
                  </a:moveTo>
                  <a:lnTo>
                    <a:pt x="1200" y="24"/>
                  </a:lnTo>
                  <a:lnTo>
                    <a:pt x="1059" y="71"/>
                  </a:lnTo>
                  <a:lnTo>
                    <a:pt x="917" y="118"/>
                  </a:lnTo>
                  <a:lnTo>
                    <a:pt x="800" y="189"/>
                  </a:lnTo>
                  <a:lnTo>
                    <a:pt x="659" y="259"/>
                  </a:lnTo>
                  <a:lnTo>
                    <a:pt x="541" y="330"/>
                  </a:lnTo>
                  <a:lnTo>
                    <a:pt x="423" y="447"/>
                  </a:lnTo>
                  <a:lnTo>
                    <a:pt x="282" y="635"/>
                  </a:lnTo>
                  <a:lnTo>
                    <a:pt x="141" y="847"/>
                  </a:lnTo>
                  <a:lnTo>
                    <a:pt x="94" y="988"/>
                  </a:lnTo>
                  <a:lnTo>
                    <a:pt x="24" y="1153"/>
                  </a:lnTo>
                  <a:lnTo>
                    <a:pt x="0" y="1318"/>
                  </a:lnTo>
                  <a:lnTo>
                    <a:pt x="0" y="1506"/>
                  </a:lnTo>
                  <a:lnTo>
                    <a:pt x="0" y="1647"/>
                  </a:lnTo>
                  <a:lnTo>
                    <a:pt x="24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8" y="2212"/>
                  </a:lnTo>
                  <a:lnTo>
                    <a:pt x="259" y="2353"/>
                  </a:lnTo>
                  <a:lnTo>
                    <a:pt x="447" y="2564"/>
                  </a:lnTo>
                  <a:lnTo>
                    <a:pt x="659" y="2753"/>
                  </a:lnTo>
                  <a:lnTo>
                    <a:pt x="776" y="2823"/>
                  </a:lnTo>
                  <a:lnTo>
                    <a:pt x="917" y="2894"/>
                  </a:lnTo>
                  <a:lnTo>
                    <a:pt x="1059" y="2941"/>
                  </a:lnTo>
                  <a:lnTo>
                    <a:pt x="1200" y="2964"/>
                  </a:lnTo>
                  <a:lnTo>
                    <a:pt x="1341" y="2988"/>
                  </a:lnTo>
                  <a:lnTo>
                    <a:pt x="1506" y="3011"/>
                  </a:lnTo>
                  <a:lnTo>
                    <a:pt x="4281" y="3011"/>
                  </a:lnTo>
                  <a:lnTo>
                    <a:pt x="4423" y="2988"/>
                  </a:lnTo>
                  <a:lnTo>
                    <a:pt x="4564" y="2988"/>
                  </a:lnTo>
                  <a:lnTo>
                    <a:pt x="4846" y="2894"/>
                  </a:lnTo>
                  <a:lnTo>
                    <a:pt x="5105" y="2753"/>
                  </a:lnTo>
                  <a:lnTo>
                    <a:pt x="5222" y="2682"/>
                  </a:lnTo>
                  <a:lnTo>
                    <a:pt x="5340" y="2564"/>
                  </a:lnTo>
                  <a:lnTo>
                    <a:pt x="5364" y="2564"/>
                  </a:lnTo>
                  <a:lnTo>
                    <a:pt x="5458" y="2447"/>
                  </a:lnTo>
                  <a:lnTo>
                    <a:pt x="5528" y="2329"/>
                  </a:lnTo>
                  <a:lnTo>
                    <a:pt x="5669" y="2070"/>
                  </a:lnTo>
                  <a:lnTo>
                    <a:pt x="5763" y="1788"/>
                  </a:lnTo>
                  <a:lnTo>
                    <a:pt x="5787" y="1647"/>
                  </a:lnTo>
                  <a:lnTo>
                    <a:pt x="5787" y="1506"/>
                  </a:lnTo>
                  <a:lnTo>
                    <a:pt x="5787" y="1318"/>
                  </a:lnTo>
                  <a:lnTo>
                    <a:pt x="5740" y="1153"/>
                  </a:lnTo>
                  <a:lnTo>
                    <a:pt x="5693" y="988"/>
                  </a:lnTo>
                  <a:lnTo>
                    <a:pt x="5622" y="847"/>
                  </a:lnTo>
                  <a:lnTo>
                    <a:pt x="5528" y="659"/>
                  </a:lnTo>
                  <a:lnTo>
                    <a:pt x="5387" y="494"/>
                  </a:lnTo>
                  <a:lnTo>
                    <a:pt x="5246" y="353"/>
                  </a:lnTo>
                  <a:lnTo>
                    <a:pt x="5081" y="236"/>
                  </a:lnTo>
                  <a:lnTo>
                    <a:pt x="4893" y="118"/>
                  </a:lnTo>
                  <a:lnTo>
                    <a:pt x="4705" y="47"/>
                  </a:lnTo>
                  <a:lnTo>
                    <a:pt x="4493" y="24"/>
                  </a:lnTo>
                  <a:lnTo>
                    <a:pt x="4281" y="0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59"/>
            <p:cNvSpPr/>
            <p:nvPr/>
          </p:nvSpPr>
          <p:spPr>
            <a:xfrm>
              <a:off x="1540058" y="3139191"/>
              <a:ext cx="145558" cy="50400"/>
            </a:xfrm>
            <a:custGeom>
              <a:avLst/>
              <a:gdLst/>
              <a:ahLst/>
              <a:cxnLst/>
              <a:rect l="l" t="t" r="r" b="b"/>
              <a:pathLst>
                <a:path w="4283" h="1483" fill="none" extrusionOk="0">
                  <a:moveTo>
                    <a:pt x="3529" y="0"/>
                  </a:moveTo>
                  <a:lnTo>
                    <a:pt x="3529" y="0"/>
                  </a:lnTo>
                  <a:lnTo>
                    <a:pt x="3647" y="24"/>
                  </a:lnTo>
                  <a:lnTo>
                    <a:pt x="3741" y="47"/>
                  </a:lnTo>
                  <a:lnTo>
                    <a:pt x="3835" y="71"/>
                  </a:lnTo>
                  <a:lnTo>
                    <a:pt x="3929" y="118"/>
                  </a:lnTo>
                  <a:lnTo>
                    <a:pt x="4094" y="259"/>
                  </a:lnTo>
                  <a:lnTo>
                    <a:pt x="4141" y="329"/>
                  </a:lnTo>
                  <a:lnTo>
                    <a:pt x="4188" y="424"/>
                  </a:lnTo>
                  <a:lnTo>
                    <a:pt x="4188" y="424"/>
                  </a:lnTo>
                  <a:lnTo>
                    <a:pt x="4259" y="588"/>
                  </a:lnTo>
                  <a:lnTo>
                    <a:pt x="4282" y="753"/>
                  </a:lnTo>
                  <a:lnTo>
                    <a:pt x="4282" y="753"/>
                  </a:lnTo>
                  <a:lnTo>
                    <a:pt x="4259" y="894"/>
                  </a:lnTo>
                  <a:lnTo>
                    <a:pt x="4212" y="1035"/>
                  </a:lnTo>
                  <a:lnTo>
                    <a:pt x="4141" y="1153"/>
                  </a:lnTo>
                  <a:lnTo>
                    <a:pt x="4047" y="1270"/>
                  </a:lnTo>
                  <a:lnTo>
                    <a:pt x="4047" y="1270"/>
                  </a:lnTo>
                  <a:lnTo>
                    <a:pt x="3953" y="1365"/>
                  </a:lnTo>
                  <a:lnTo>
                    <a:pt x="3812" y="1435"/>
                  </a:lnTo>
                  <a:lnTo>
                    <a:pt x="3671" y="1482"/>
                  </a:lnTo>
                  <a:lnTo>
                    <a:pt x="3529" y="1482"/>
                  </a:lnTo>
                  <a:lnTo>
                    <a:pt x="754" y="1482"/>
                  </a:lnTo>
                  <a:lnTo>
                    <a:pt x="754" y="1482"/>
                  </a:lnTo>
                  <a:lnTo>
                    <a:pt x="589" y="1482"/>
                  </a:lnTo>
                  <a:lnTo>
                    <a:pt x="448" y="1435"/>
                  </a:lnTo>
                  <a:lnTo>
                    <a:pt x="330" y="1365"/>
                  </a:lnTo>
                  <a:lnTo>
                    <a:pt x="213" y="1270"/>
                  </a:lnTo>
                  <a:lnTo>
                    <a:pt x="142" y="1153"/>
                  </a:lnTo>
                  <a:lnTo>
                    <a:pt x="71" y="1035"/>
                  </a:lnTo>
                  <a:lnTo>
                    <a:pt x="24" y="894"/>
                  </a:lnTo>
                  <a:lnTo>
                    <a:pt x="1" y="753"/>
                  </a:lnTo>
                  <a:lnTo>
                    <a:pt x="1" y="753"/>
                  </a:lnTo>
                  <a:lnTo>
                    <a:pt x="24" y="588"/>
                  </a:lnTo>
                  <a:lnTo>
                    <a:pt x="71" y="424"/>
                  </a:lnTo>
                  <a:lnTo>
                    <a:pt x="71" y="424"/>
                  </a:lnTo>
                  <a:lnTo>
                    <a:pt x="142" y="329"/>
                  </a:lnTo>
                  <a:lnTo>
                    <a:pt x="213" y="235"/>
                  </a:lnTo>
                  <a:lnTo>
                    <a:pt x="213" y="235"/>
                  </a:lnTo>
                  <a:lnTo>
                    <a:pt x="330" y="141"/>
                  </a:lnTo>
                  <a:lnTo>
                    <a:pt x="448" y="71"/>
                  </a:lnTo>
                  <a:lnTo>
                    <a:pt x="589" y="24"/>
                  </a:lnTo>
                  <a:lnTo>
                    <a:pt x="754" y="0"/>
                  </a:lnTo>
                  <a:lnTo>
                    <a:pt x="3529" y="0"/>
                  </a:lnTo>
                </a:path>
              </a:pathLst>
            </a:custGeom>
            <a:noFill/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59"/>
            <p:cNvSpPr/>
            <p:nvPr/>
          </p:nvSpPr>
          <p:spPr>
            <a:xfrm>
              <a:off x="1514502" y="3113601"/>
              <a:ext cx="196671" cy="102363"/>
            </a:xfrm>
            <a:custGeom>
              <a:avLst/>
              <a:gdLst/>
              <a:ahLst/>
              <a:cxnLst/>
              <a:rect l="l" t="t" r="r" b="b"/>
              <a:pathLst>
                <a:path w="5787" h="3012" fill="none" extrusionOk="0">
                  <a:moveTo>
                    <a:pt x="4281" y="0"/>
                  </a:moveTo>
                  <a:lnTo>
                    <a:pt x="1506" y="0"/>
                  </a:lnTo>
                  <a:lnTo>
                    <a:pt x="1506" y="0"/>
                  </a:lnTo>
                  <a:lnTo>
                    <a:pt x="1341" y="0"/>
                  </a:lnTo>
                  <a:lnTo>
                    <a:pt x="1200" y="24"/>
                  </a:lnTo>
                  <a:lnTo>
                    <a:pt x="1059" y="71"/>
                  </a:lnTo>
                  <a:lnTo>
                    <a:pt x="917" y="118"/>
                  </a:lnTo>
                  <a:lnTo>
                    <a:pt x="800" y="189"/>
                  </a:lnTo>
                  <a:lnTo>
                    <a:pt x="659" y="259"/>
                  </a:lnTo>
                  <a:lnTo>
                    <a:pt x="541" y="330"/>
                  </a:lnTo>
                  <a:lnTo>
                    <a:pt x="423" y="447"/>
                  </a:lnTo>
                  <a:lnTo>
                    <a:pt x="423" y="447"/>
                  </a:lnTo>
                  <a:lnTo>
                    <a:pt x="282" y="635"/>
                  </a:lnTo>
                  <a:lnTo>
                    <a:pt x="141" y="847"/>
                  </a:lnTo>
                  <a:lnTo>
                    <a:pt x="141" y="847"/>
                  </a:lnTo>
                  <a:lnTo>
                    <a:pt x="94" y="988"/>
                  </a:lnTo>
                  <a:lnTo>
                    <a:pt x="24" y="1153"/>
                  </a:lnTo>
                  <a:lnTo>
                    <a:pt x="0" y="1318"/>
                  </a:lnTo>
                  <a:lnTo>
                    <a:pt x="0" y="1506"/>
                  </a:lnTo>
                  <a:lnTo>
                    <a:pt x="0" y="1506"/>
                  </a:lnTo>
                  <a:lnTo>
                    <a:pt x="0" y="1647"/>
                  </a:lnTo>
                  <a:lnTo>
                    <a:pt x="24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8" y="2212"/>
                  </a:lnTo>
                  <a:lnTo>
                    <a:pt x="259" y="2353"/>
                  </a:lnTo>
                  <a:lnTo>
                    <a:pt x="447" y="2564"/>
                  </a:lnTo>
                  <a:lnTo>
                    <a:pt x="659" y="2753"/>
                  </a:lnTo>
                  <a:lnTo>
                    <a:pt x="776" y="2823"/>
                  </a:lnTo>
                  <a:lnTo>
                    <a:pt x="917" y="2894"/>
                  </a:lnTo>
                  <a:lnTo>
                    <a:pt x="1059" y="2941"/>
                  </a:lnTo>
                  <a:lnTo>
                    <a:pt x="1200" y="2964"/>
                  </a:lnTo>
                  <a:lnTo>
                    <a:pt x="1341" y="2988"/>
                  </a:lnTo>
                  <a:lnTo>
                    <a:pt x="1506" y="3011"/>
                  </a:lnTo>
                  <a:lnTo>
                    <a:pt x="4281" y="3011"/>
                  </a:lnTo>
                  <a:lnTo>
                    <a:pt x="4281" y="3011"/>
                  </a:lnTo>
                  <a:lnTo>
                    <a:pt x="4423" y="2988"/>
                  </a:lnTo>
                  <a:lnTo>
                    <a:pt x="4564" y="2988"/>
                  </a:lnTo>
                  <a:lnTo>
                    <a:pt x="4846" y="2894"/>
                  </a:lnTo>
                  <a:lnTo>
                    <a:pt x="5105" y="2753"/>
                  </a:lnTo>
                  <a:lnTo>
                    <a:pt x="5222" y="2682"/>
                  </a:lnTo>
                  <a:lnTo>
                    <a:pt x="5340" y="2564"/>
                  </a:lnTo>
                  <a:lnTo>
                    <a:pt x="5340" y="2564"/>
                  </a:lnTo>
                  <a:lnTo>
                    <a:pt x="5364" y="2564"/>
                  </a:lnTo>
                  <a:lnTo>
                    <a:pt x="5364" y="2564"/>
                  </a:lnTo>
                  <a:lnTo>
                    <a:pt x="5458" y="2447"/>
                  </a:lnTo>
                  <a:lnTo>
                    <a:pt x="5528" y="2329"/>
                  </a:lnTo>
                  <a:lnTo>
                    <a:pt x="5669" y="2070"/>
                  </a:lnTo>
                  <a:lnTo>
                    <a:pt x="5763" y="1788"/>
                  </a:lnTo>
                  <a:lnTo>
                    <a:pt x="5787" y="1647"/>
                  </a:lnTo>
                  <a:lnTo>
                    <a:pt x="5787" y="1506"/>
                  </a:lnTo>
                  <a:lnTo>
                    <a:pt x="5787" y="1506"/>
                  </a:lnTo>
                  <a:lnTo>
                    <a:pt x="5787" y="1318"/>
                  </a:lnTo>
                  <a:lnTo>
                    <a:pt x="5740" y="1153"/>
                  </a:lnTo>
                  <a:lnTo>
                    <a:pt x="5693" y="988"/>
                  </a:lnTo>
                  <a:lnTo>
                    <a:pt x="5622" y="847"/>
                  </a:lnTo>
                  <a:lnTo>
                    <a:pt x="5622" y="847"/>
                  </a:lnTo>
                  <a:lnTo>
                    <a:pt x="5528" y="659"/>
                  </a:lnTo>
                  <a:lnTo>
                    <a:pt x="5387" y="494"/>
                  </a:lnTo>
                  <a:lnTo>
                    <a:pt x="5246" y="353"/>
                  </a:lnTo>
                  <a:lnTo>
                    <a:pt x="5081" y="236"/>
                  </a:lnTo>
                  <a:lnTo>
                    <a:pt x="4893" y="118"/>
                  </a:lnTo>
                  <a:lnTo>
                    <a:pt x="4705" y="47"/>
                  </a:lnTo>
                  <a:lnTo>
                    <a:pt x="4493" y="24"/>
                  </a:lnTo>
                  <a:lnTo>
                    <a:pt x="4281" y="0"/>
                  </a:lnTo>
                  <a:lnTo>
                    <a:pt x="42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59"/>
            <p:cNvSpPr/>
            <p:nvPr/>
          </p:nvSpPr>
          <p:spPr>
            <a:xfrm>
              <a:off x="1729551" y="3139191"/>
              <a:ext cx="65591" cy="50400"/>
            </a:xfrm>
            <a:custGeom>
              <a:avLst/>
              <a:gdLst/>
              <a:ahLst/>
              <a:cxnLst/>
              <a:rect l="l" t="t" r="r" b="b"/>
              <a:pathLst>
                <a:path w="1930" h="1483" extrusionOk="0">
                  <a:moveTo>
                    <a:pt x="729" y="0"/>
                  </a:moveTo>
                  <a:lnTo>
                    <a:pt x="588" y="24"/>
                  </a:lnTo>
                  <a:lnTo>
                    <a:pt x="447" y="71"/>
                  </a:lnTo>
                  <a:lnTo>
                    <a:pt x="329" y="141"/>
                  </a:lnTo>
                  <a:lnTo>
                    <a:pt x="212" y="235"/>
                  </a:lnTo>
                  <a:lnTo>
                    <a:pt x="141" y="329"/>
                  </a:lnTo>
                  <a:lnTo>
                    <a:pt x="71" y="424"/>
                  </a:lnTo>
                  <a:lnTo>
                    <a:pt x="24" y="588"/>
                  </a:lnTo>
                  <a:lnTo>
                    <a:pt x="0" y="753"/>
                  </a:lnTo>
                  <a:lnTo>
                    <a:pt x="0" y="894"/>
                  </a:lnTo>
                  <a:lnTo>
                    <a:pt x="47" y="1035"/>
                  </a:lnTo>
                  <a:lnTo>
                    <a:pt x="118" y="1153"/>
                  </a:lnTo>
                  <a:lnTo>
                    <a:pt x="212" y="1270"/>
                  </a:lnTo>
                  <a:lnTo>
                    <a:pt x="329" y="1365"/>
                  </a:lnTo>
                  <a:lnTo>
                    <a:pt x="447" y="1435"/>
                  </a:lnTo>
                  <a:lnTo>
                    <a:pt x="588" y="1482"/>
                  </a:lnTo>
                  <a:lnTo>
                    <a:pt x="1341" y="1482"/>
                  </a:lnTo>
                  <a:lnTo>
                    <a:pt x="1482" y="1435"/>
                  </a:lnTo>
                  <a:lnTo>
                    <a:pt x="1623" y="1365"/>
                  </a:lnTo>
                  <a:lnTo>
                    <a:pt x="1717" y="1270"/>
                  </a:lnTo>
                  <a:lnTo>
                    <a:pt x="1811" y="1153"/>
                  </a:lnTo>
                  <a:lnTo>
                    <a:pt x="1882" y="1035"/>
                  </a:lnTo>
                  <a:lnTo>
                    <a:pt x="1929" y="894"/>
                  </a:lnTo>
                  <a:lnTo>
                    <a:pt x="1929" y="753"/>
                  </a:lnTo>
                  <a:lnTo>
                    <a:pt x="1929" y="588"/>
                  </a:lnTo>
                  <a:lnTo>
                    <a:pt x="1858" y="424"/>
                  </a:lnTo>
                  <a:lnTo>
                    <a:pt x="1811" y="329"/>
                  </a:lnTo>
                  <a:lnTo>
                    <a:pt x="1741" y="259"/>
                  </a:lnTo>
                  <a:lnTo>
                    <a:pt x="1600" y="118"/>
                  </a:lnTo>
                  <a:lnTo>
                    <a:pt x="1506" y="71"/>
                  </a:lnTo>
                  <a:lnTo>
                    <a:pt x="1412" y="47"/>
                  </a:lnTo>
                  <a:lnTo>
                    <a:pt x="1294" y="24"/>
                  </a:lnTo>
                  <a:lnTo>
                    <a:pt x="1200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59"/>
            <p:cNvSpPr/>
            <p:nvPr/>
          </p:nvSpPr>
          <p:spPr>
            <a:xfrm>
              <a:off x="1731930" y="3139191"/>
              <a:ext cx="60799" cy="28785"/>
            </a:xfrm>
            <a:custGeom>
              <a:avLst/>
              <a:gdLst/>
              <a:ahLst/>
              <a:cxnLst/>
              <a:rect l="l" t="t" r="r" b="b"/>
              <a:pathLst>
                <a:path w="1789" h="847" extrusionOk="0">
                  <a:moveTo>
                    <a:pt x="659" y="0"/>
                  </a:moveTo>
                  <a:lnTo>
                    <a:pt x="518" y="24"/>
                  </a:lnTo>
                  <a:lnTo>
                    <a:pt x="377" y="71"/>
                  </a:lnTo>
                  <a:lnTo>
                    <a:pt x="259" y="141"/>
                  </a:lnTo>
                  <a:lnTo>
                    <a:pt x="142" y="235"/>
                  </a:lnTo>
                  <a:lnTo>
                    <a:pt x="71" y="329"/>
                  </a:lnTo>
                  <a:lnTo>
                    <a:pt x="1" y="424"/>
                  </a:lnTo>
                  <a:lnTo>
                    <a:pt x="48" y="518"/>
                  </a:lnTo>
                  <a:lnTo>
                    <a:pt x="118" y="588"/>
                  </a:lnTo>
                  <a:lnTo>
                    <a:pt x="259" y="729"/>
                  </a:lnTo>
                  <a:lnTo>
                    <a:pt x="353" y="776"/>
                  </a:lnTo>
                  <a:lnTo>
                    <a:pt x="448" y="800"/>
                  </a:lnTo>
                  <a:lnTo>
                    <a:pt x="565" y="823"/>
                  </a:lnTo>
                  <a:lnTo>
                    <a:pt x="659" y="847"/>
                  </a:lnTo>
                  <a:lnTo>
                    <a:pt x="1130" y="847"/>
                  </a:lnTo>
                  <a:lnTo>
                    <a:pt x="1271" y="823"/>
                  </a:lnTo>
                  <a:lnTo>
                    <a:pt x="1412" y="776"/>
                  </a:lnTo>
                  <a:lnTo>
                    <a:pt x="1553" y="706"/>
                  </a:lnTo>
                  <a:lnTo>
                    <a:pt x="1647" y="612"/>
                  </a:lnTo>
                  <a:lnTo>
                    <a:pt x="1741" y="518"/>
                  </a:lnTo>
                  <a:lnTo>
                    <a:pt x="1788" y="424"/>
                  </a:lnTo>
                  <a:lnTo>
                    <a:pt x="1741" y="329"/>
                  </a:lnTo>
                  <a:lnTo>
                    <a:pt x="1671" y="259"/>
                  </a:lnTo>
                  <a:lnTo>
                    <a:pt x="1530" y="118"/>
                  </a:lnTo>
                  <a:lnTo>
                    <a:pt x="1436" y="71"/>
                  </a:lnTo>
                  <a:lnTo>
                    <a:pt x="1342" y="47"/>
                  </a:lnTo>
                  <a:lnTo>
                    <a:pt x="1224" y="2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59"/>
            <p:cNvSpPr/>
            <p:nvPr/>
          </p:nvSpPr>
          <p:spPr>
            <a:xfrm>
              <a:off x="1703146" y="3113601"/>
              <a:ext cx="118370" cy="102363"/>
            </a:xfrm>
            <a:custGeom>
              <a:avLst/>
              <a:gdLst/>
              <a:ahLst/>
              <a:cxnLst/>
              <a:rect l="l" t="t" r="r" b="b"/>
              <a:pathLst>
                <a:path w="3483" h="3012" extrusionOk="0">
                  <a:moveTo>
                    <a:pt x="1977" y="753"/>
                  </a:moveTo>
                  <a:lnTo>
                    <a:pt x="2071" y="777"/>
                  </a:lnTo>
                  <a:lnTo>
                    <a:pt x="2189" y="800"/>
                  </a:lnTo>
                  <a:lnTo>
                    <a:pt x="2283" y="824"/>
                  </a:lnTo>
                  <a:lnTo>
                    <a:pt x="2377" y="871"/>
                  </a:lnTo>
                  <a:lnTo>
                    <a:pt x="2518" y="1012"/>
                  </a:lnTo>
                  <a:lnTo>
                    <a:pt x="2588" y="1082"/>
                  </a:lnTo>
                  <a:lnTo>
                    <a:pt x="2635" y="1177"/>
                  </a:lnTo>
                  <a:lnTo>
                    <a:pt x="2706" y="1341"/>
                  </a:lnTo>
                  <a:lnTo>
                    <a:pt x="2706" y="1506"/>
                  </a:lnTo>
                  <a:lnTo>
                    <a:pt x="2706" y="1647"/>
                  </a:lnTo>
                  <a:lnTo>
                    <a:pt x="2659" y="1788"/>
                  </a:lnTo>
                  <a:lnTo>
                    <a:pt x="2588" y="1906"/>
                  </a:lnTo>
                  <a:lnTo>
                    <a:pt x="2494" y="2023"/>
                  </a:lnTo>
                  <a:lnTo>
                    <a:pt x="2400" y="2118"/>
                  </a:lnTo>
                  <a:lnTo>
                    <a:pt x="2259" y="2188"/>
                  </a:lnTo>
                  <a:lnTo>
                    <a:pt x="2118" y="2235"/>
                  </a:lnTo>
                  <a:lnTo>
                    <a:pt x="1365" y="2235"/>
                  </a:lnTo>
                  <a:lnTo>
                    <a:pt x="1224" y="2188"/>
                  </a:lnTo>
                  <a:lnTo>
                    <a:pt x="1106" y="2118"/>
                  </a:lnTo>
                  <a:lnTo>
                    <a:pt x="989" y="2023"/>
                  </a:lnTo>
                  <a:lnTo>
                    <a:pt x="895" y="1906"/>
                  </a:lnTo>
                  <a:lnTo>
                    <a:pt x="824" y="1788"/>
                  </a:lnTo>
                  <a:lnTo>
                    <a:pt x="777" y="1647"/>
                  </a:lnTo>
                  <a:lnTo>
                    <a:pt x="777" y="1506"/>
                  </a:lnTo>
                  <a:lnTo>
                    <a:pt x="801" y="1341"/>
                  </a:lnTo>
                  <a:lnTo>
                    <a:pt x="848" y="1177"/>
                  </a:lnTo>
                  <a:lnTo>
                    <a:pt x="918" y="1082"/>
                  </a:lnTo>
                  <a:lnTo>
                    <a:pt x="989" y="988"/>
                  </a:lnTo>
                  <a:lnTo>
                    <a:pt x="1106" y="894"/>
                  </a:lnTo>
                  <a:lnTo>
                    <a:pt x="1224" y="824"/>
                  </a:lnTo>
                  <a:lnTo>
                    <a:pt x="1365" y="777"/>
                  </a:lnTo>
                  <a:lnTo>
                    <a:pt x="1506" y="753"/>
                  </a:lnTo>
                  <a:close/>
                  <a:moveTo>
                    <a:pt x="1365" y="0"/>
                  </a:moveTo>
                  <a:lnTo>
                    <a:pt x="1224" y="24"/>
                  </a:lnTo>
                  <a:lnTo>
                    <a:pt x="1083" y="71"/>
                  </a:lnTo>
                  <a:lnTo>
                    <a:pt x="942" y="118"/>
                  </a:lnTo>
                  <a:lnTo>
                    <a:pt x="801" y="189"/>
                  </a:lnTo>
                  <a:lnTo>
                    <a:pt x="683" y="259"/>
                  </a:lnTo>
                  <a:lnTo>
                    <a:pt x="565" y="330"/>
                  </a:lnTo>
                  <a:lnTo>
                    <a:pt x="448" y="447"/>
                  </a:lnTo>
                  <a:lnTo>
                    <a:pt x="283" y="635"/>
                  </a:lnTo>
                  <a:lnTo>
                    <a:pt x="165" y="847"/>
                  </a:lnTo>
                  <a:lnTo>
                    <a:pt x="95" y="988"/>
                  </a:lnTo>
                  <a:lnTo>
                    <a:pt x="48" y="1153"/>
                  </a:lnTo>
                  <a:lnTo>
                    <a:pt x="24" y="1318"/>
                  </a:lnTo>
                  <a:lnTo>
                    <a:pt x="1" y="1506"/>
                  </a:lnTo>
                  <a:lnTo>
                    <a:pt x="24" y="1647"/>
                  </a:lnTo>
                  <a:lnTo>
                    <a:pt x="48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9" y="2212"/>
                  </a:lnTo>
                  <a:lnTo>
                    <a:pt x="260" y="2353"/>
                  </a:lnTo>
                  <a:lnTo>
                    <a:pt x="448" y="2564"/>
                  </a:lnTo>
                  <a:lnTo>
                    <a:pt x="683" y="2753"/>
                  </a:lnTo>
                  <a:lnTo>
                    <a:pt x="801" y="2823"/>
                  </a:lnTo>
                  <a:lnTo>
                    <a:pt x="942" y="2894"/>
                  </a:lnTo>
                  <a:lnTo>
                    <a:pt x="1059" y="2941"/>
                  </a:lnTo>
                  <a:lnTo>
                    <a:pt x="1224" y="2964"/>
                  </a:lnTo>
                  <a:lnTo>
                    <a:pt x="1365" y="2988"/>
                  </a:lnTo>
                  <a:lnTo>
                    <a:pt x="1506" y="3011"/>
                  </a:lnTo>
                  <a:lnTo>
                    <a:pt x="1977" y="3011"/>
                  </a:lnTo>
                  <a:lnTo>
                    <a:pt x="2118" y="2988"/>
                  </a:lnTo>
                  <a:lnTo>
                    <a:pt x="2259" y="2988"/>
                  </a:lnTo>
                  <a:lnTo>
                    <a:pt x="2541" y="2894"/>
                  </a:lnTo>
                  <a:lnTo>
                    <a:pt x="2800" y="2753"/>
                  </a:lnTo>
                  <a:lnTo>
                    <a:pt x="2918" y="2682"/>
                  </a:lnTo>
                  <a:lnTo>
                    <a:pt x="3035" y="2564"/>
                  </a:lnTo>
                  <a:lnTo>
                    <a:pt x="3153" y="2447"/>
                  </a:lnTo>
                  <a:lnTo>
                    <a:pt x="3224" y="2329"/>
                  </a:lnTo>
                  <a:lnTo>
                    <a:pt x="3365" y="2070"/>
                  </a:lnTo>
                  <a:lnTo>
                    <a:pt x="3459" y="1788"/>
                  </a:lnTo>
                  <a:lnTo>
                    <a:pt x="3482" y="1647"/>
                  </a:lnTo>
                  <a:lnTo>
                    <a:pt x="3482" y="1506"/>
                  </a:lnTo>
                  <a:lnTo>
                    <a:pt x="3459" y="1318"/>
                  </a:lnTo>
                  <a:lnTo>
                    <a:pt x="3435" y="1153"/>
                  </a:lnTo>
                  <a:lnTo>
                    <a:pt x="3388" y="988"/>
                  </a:lnTo>
                  <a:lnTo>
                    <a:pt x="3318" y="847"/>
                  </a:lnTo>
                  <a:lnTo>
                    <a:pt x="3224" y="659"/>
                  </a:lnTo>
                  <a:lnTo>
                    <a:pt x="3082" y="494"/>
                  </a:lnTo>
                  <a:lnTo>
                    <a:pt x="2941" y="353"/>
                  </a:lnTo>
                  <a:lnTo>
                    <a:pt x="2777" y="236"/>
                  </a:lnTo>
                  <a:lnTo>
                    <a:pt x="2588" y="118"/>
                  </a:lnTo>
                  <a:lnTo>
                    <a:pt x="2400" y="47"/>
                  </a:lnTo>
                  <a:lnTo>
                    <a:pt x="2189" y="24"/>
                  </a:lnTo>
                  <a:lnTo>
                    <a:pt x="1977" y="0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59"/>
            <p:cNvSpPr/>
            <p:nvPr/>
          </p:nvSpPr>
          <p:spPr>
            <a:xfrm>
              <a:off x="1729551" y="3139191"/>
              <a:ext cx="65591" cy="50400"/>
            </a:xfrm>
            <a:custGeom>
              <a:avLst/>
              <a:gdLst/>
              <a:ahLst/>
              <a:cxnLst/>
              <a:rect l="l" t="t" r="r" b="b"/>
              <a:pathLst>
                <a:path w="1930" h="1483" fill="none" extrusionOk="0">
                  <a:moveTo>
                    <a:pt x="1200" y="0"/>
                  </a:moveTo>
                  <a:lnTo>
                    <a:pt x="1200" y="0"/>
                  </a:lnTo>
                  <a:lnTo>
                    <a:pt x="1294" y="24"/>
                  </a:lnTo>
                  <a:lnTo>
                    <a:pt x="1412" y="47"/>
                  </a:lnTo>
                  <a:lnTo>
                    <a:pt x="1506" y="71"/>
                  </a:lnTo>
                  <a:lnTo>
                    <a:pt x="1600" y="118"/>
                  </a:lnTo>
                  <a:lnTo>
                    <a:pt x="1741" y="259"/>
                  </a:lnTo>
                  <a:lnTo>
                    <a:pt x="1811" y="329"/>
                  </a:lnTo>
                  <a:lnTo>
                    <a:pt x="1858" y="424"/>
                  </a:lnTo>
                  <a:lnTo>
                    <a:pt x="1858" y="424"/>
                  </a:lnTo>
                  <a:lnTo>
                    <a:pt x="1929" y="588"/>
                  </a:lnTo>
                  <a:lnTo>
                    <a:pt x="1929" y="753"/>
                  </a:lnTo>
                  <a:lnTo>
                    <a:pt x="1929" y="753"/>
                  </a:lnTo>
                  <a:lnTo>
                    <a:pt x="1929" y="894"/>
                  </a:lnTo>
                  <a:lnTo>
                    <a:pt x="1882" y="1035"/>
                  </a:lnTo>
                  <a:lnTo>
                    <a:pt x="1811" y="1153"/>
                  </a:lnTo>
                  <a:lnTo>
                    <a:pt x="1717" y="1270"/>
                  </a:lnTo>
                  <a:lnTo>
                    <a:pt x="1717" y="1270"/>
                  </a:lnTo>
                  <a:lnTo>
                    <a:pt x="1623" y="1365"/>
                  </a:lnTo>
                  <a:lnTo>
                    <a:pt x="1482" y="1435"/>
                  </a:lnTo>
                  <a:lnTo>
                    <a:pt x="1341" y="1482"/>
                  </a:lnTo>
                  <a:lnTo>
                    <a:pt x="1200" y="1482"/>
                  </a:lnTo>
                  <a:lnTo>
                    <a:pt x="729" y="1482"/>
                  </a:lnTo>
                  <a:lnTo>
                    <a:pt x="729" y="1482"/>
                  </a:lnTo>
                  <a:lnTo>
                    <a:pt x="588" y="1482"/>
                  </a:lnTo>
                  <a:lnTo>
                    <a:pt x="447" y="1435"/>
                  </a:lnTo>
                  <a:lnTo>
                    <a:pt x="329" y="1365"/>
                  </a:lnTo>
                  <a:lnTo>
                    <a:pt x="212" y="1270"/>
                  </a:lnTo>
                  <a:lnTo>
                    <a:pt x="118" y="1153"/>
                  </a:lnTo>
                  <a:lnTo>
                    <a:pt x="47" y="1035"/>
                  </a:lnTo>
                  <a:lnTo>
                    <a:pt x="0" y="894"/>
                  </a:lnTo>
                  <a:lnTo>
                    <a:pt x="0" y="753"/>
                  </a:lnTo>
                  <a:lnTo>
                    <a:pt x="0" y="753"/>
                  </a:lnTo>
                  <a:lnTo>
                    <a:pt x="24" y="588"/>
                  </a:lnTo>
                  <a:lnTo>
                    <a:pt x="71" y="424"/>
                  </a:lnTo>
                  <a:lnTo>
                    <a:pt x="71" y="424"/>
                  </a:lnTo>
                  <a:lnTo>
                    <a:pt x="141" y="329"/>
                  </a:lnTo>
                  <a:lnTo>
                    <a:pt x="212" y="235"/>
                  </a:lnTo>
                  <a:lnTo>
                    <a:pt x="212" y="235"/>
                  </a:lnTo>
                  <a:lnTo>
                    <a:pt x="329" y="141"/>
                  </a:lnTo>
                  <a:lnTo>
                    <a:pt x="447" y="71"/>
                  </a:lnTo>
                  <a:lnTo>
                    <a:pt x="588" y="24"/>
                  </a:lnTo>
                  <a:lnTo>
                    <a:pt x="729" y="0"/>
                  </a:lnTo>
                  <a:lnTo>
                    <a:pt x="1200" y="0"/>
                  </a:lnTo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59"/>
            <p:cNvSpPr/>
            <p:nvPr/>
          </p:nvSpPr>
          <p:spPr>
            <a:xfrm>
              <a:off x="1703146" y="3113601"/>
              <a:ext cx="118370" cy="102363"/>
            </a:xfrm>
            <a:custGeom>
              <a:avLst/>
              <a:gdLst/>
              <a:ahLst/>
              <a:cxnLst/>
              <a:rect l="l" t="t" r="r" b="b"/>
              <a:pathLst>
                <a:path w="3483" h="3012" fill="none" extrusionOk="0">
                  <a:moveTo>
                    <a:pt x="1977" y="0"/>
                  </a:moveTo>
                  <a:lnTo>
                    <a:pt x="1506" y="0"/>
                  </a:lnTo>
                  <a:lnTo>
                    <a:pt x="1506" y="0"/>
                  </a:lnTo>
                  <a:lnTo>
                    <a:pt x="1365" y="0"/>
                  </a:lnTo>
                  <a:lnTo>
                    <a:pt x="1224" y="24"/>
                  </a:lnTo>
                  <a:lnTo>
                    <a:pt x="1083" y="71"/>
                  </a:lnTo>
                  <a:lnTo>
                    <a:pt x="942" y="118"/>
                  </a:lnTo>
                  <a:lnTo>
                    <a:pt x="801" y="189"/>
                  </a:lnTo>
                  <a:lnTo>
                    <a:pt x="683" y="259"/>
                  </a:lnTo>
                  <a:lnTo>
                    <a:pt x="565" y="330"/>
                  </a:lnTo>
                  <a:lnTo>
                    <a:pt x="448" y="447"/>
                  </a:lnTo>
                  <a:lnTo>
                    <a:pt x="448" y="447"/>
                  </a:lnTo>
                  <a:lnTo>
                    <a:pt x="283" y="635"/>
                  </a:lnTo>
                  <a:lnTo>
                    <a:pt x="165" y="847"/>
                  </a:lnTo>
                  <a:lnTo>
                    <a:pt x="165" y="847"/>
                  </a:lnTo>
                  <a:lnTo>
                    <a:pt x="95" y="988"/>
                  </a:lnTo>
                  <a:lnTo>
                    <a:pt x="48" y="1153"/>
                  </a:lnTo>
                  <a:lnTo>
                    <a:pt x="24" y="1318"/>
                  </a:lnTo>
                  <a:lnTo>
                    <a:pt x="1" y="1506"/>
                  </a:lnTo>
                  <a:lnTo>
                    <a:pt x="1" y="1506"/>
                  </a:lnTo>
                  <a:lnTo>
                    <a:pt x="24" y="1647"/>
                  </a:lnTo>
                  <a:lnTo>
                    <a:pt x="48" y="1812"/>
                  </a:lnTo>
                  <a:lnTo>
                    <a:pt x="71" y="1953"/>
                  </a:lnTo>
                  <a:lnTo>
                    <a:pt x="118" y="2094"/>
                  </a:lnTo>
                  <a:lnTo>
                    <a:pt x="189" y="2212"/>
                  </a:lnTo>
                  <a:lnTo>
                    <a:pt x="260" y="2353"/>
                  </a:lnTo>
                  <a:lnTo>
                    <a:pt x="448" y="2564"/>
                  </a:lnTo>
                  <a:lnTo>
                    <a:pt x="683" y="2753"/>
                  </a:lnTo>
                  <a:lnTo>
                    <a:pt x="801" y="2823"/>
                  </a:lnTo>
                  <a:lnTo>
                    <a:pt x="942" y="2894"/>
                  </a:lnTo>
                  <a:lnTo>
                    <a:pt x="1059" y="2941"/>
                  </a:lnTo>
                  <a:lnTo>
                    <a:pt x="1224" y="2964"/>
                  </a:lnTo>
                  <a:lnTo>
                    <a:pt x="1365" y="2988"/>
                  </a:lnTo>
                  <a:lnTo>
                    <a:pt x="1506" y="3011"/>
                  </a:lnTo>
                  <a:lnTo>
                    <a:pt x="1977" y="3011"/>
                  </a:lnTo>
                  <a:lnTo>
                    <a:pt x="1977" y="3011"/>
                  </a:lnTo>
                  <a:lnTo>
                    <a:pt x="2118" y="2988"/>
                  </a:lnTo>
                  <a:lnTo>
                    <a:pt x="2259" y="2988"/>
                  </a:lnTo>
                  <a:lnTo>
                    <a:pt x="2541" y="2894"/>
                  </a:lnTo>
                  <a:lnTo>
                    <a:pt x="2800" y="2753"/>
                  </a:lnTo>
                  <a:lnTo>
                    <a:pt x="2918" y="2682"/>
                  </a:lnTo>
                  <a:lnTo>
                    <a:pt x="3035" y="2564"/>
                  </a:lnTo>
                  <a:lnTo>
                    <a:pt x="3035" y="2564"/>
                  </a:lnTo>
                  <a:lnTo>
                    <a:pt x="3035" y="2564"/>
                  </a:lnTo>
                  <a:lnTo>
                    <a:pt x="3035" y="2564"/>
                  </a:lnTo>
                  <a:lnTo>
                    <a:pt x="3153" y="2447"/>
                  </a:lnTo>
                  <a:lnTo>
                    <a:pt x="3224" y="2329"/>
                  </a:lnTo>
                  <a:lnTo>
                    <a:pt x="3365" y="2070"/>
                  </a:lnTo>
                  <a:lnTo>
                    <a:pt x="3459" y="1788"/>
                  </a:lnTo>
                  <a:lnTo>
                    <a:pt x="3482" y="1647"/>
                  </a:lnTo>
                  <a:lnTo>
                    <a:pt x="3482" y="1506"/>
                  </a:lnTo>
                  <a:lnTo>
                    <a:pt x="3482" y="1506"/>
                  </a:lnTo>
                  <a:lnTo>
                    <a:pt x="3459" y="1318"/>
                  </a:lnTo>
                  <a:lnTo>
                    <a:pt x="3435" y="1153"/>
                  </a:lnTo>
                  <a:lnTo>
                    <a:pt x="3388" y="988"/>
                  </a:lnTo>
                  <a:lnTo>
                    <a:pt x="3318" y="847"/>
                  </a:lnTo>
                  <a:lnTo>
                    <a:pt x="3318" y="847"/>
                  </a:lnTo>
                  <a:lnTo>
                    <a:pt x="3224" y="659"/>
                  </a:lnTo>
                  <a:lnTo>
                    <a:pt x="3082" y="494"/>
                  </a:lnTo>
                  <a:lnTo>
                    <a:pt x="2941" y="353"/>
                  </a:lnTo>
                  <a:lnTo>
                    <a:pt x="2777" y="236"/>
                  </a:lnTo>
                  <a:lnTo>
                    <a:pt x="2588" y="118"/>
                  </a:lnTo>
                  <a:lnTo>
                    <a:pt x="2400" y="47"/>
                  </a:lnTo>
                  <a:lnTo>
                    <a:pt x="2189" y="24"/>
                  </a:lnTo>
                  <a:lnTo>
                    <a:pt x="1977" y="0"/>
                  </a:lnTo>
                  <a:lnTo>
                    <a:pt x="197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3" name="Google Shape;2073;p59"/>
          <p:cNvGrpSpPr/>
          <p:nvPr/>
        </p:nvGrpSpPr>
        <p:grpSpPr>
          <a:xfrm flipH="1">
            <a:off x="-88966" y="1348534"/>
            <a:ext cx="776376" cy="468139"/>
            <a:chOff x="1863856" y="3453371"/>
            <a:chExt cx="326222" cy="196705"/>
          </a:xfrm>
        </p:grpSpPr>
        <p:sp>
          <p:nvSpPr>
            <p:cNvPr id="2074" name="Google Shape;2074;p59"/>
            <p:cNvSpPr/>
            <p:nvPr/>
          </p:nvSpPr>
          <p:spPr>
            <a:xfrm>
              <a:off x="1890227" y="3479742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extrusionOk="0">
                  <a:moveTo>
                    <a:pt x="5293" y="0"/>
                  </a:moveTo>
                  <a:lnTo>
                    <a:pt x="5035" y="24"/>
                  </a:lnTo>
                  <a:lnTo>
                    <a:pt x="4776" y="71"/>
                  </a:lnTo>
                  <a:lnTo>
                    <a:pt x="4541" y="142"/>
                  </a:lnTo>
                  <a:lnTo>
                    <a:pt x="4305" y="259"/>
                  </a:lnTo>
                  <a:lnTo>
                    <a:pt x="4117" y="400"/>
                  </a:lnTo>
                  <a:lnTo>
                    <a:pt x="3929" y="565"/>
                  </a:lnTo>
                  <a:lnTo>
                    <a:pt x="3764" y="753"/>
                  </a:lnTo>
                  <a:lnTo>
                    <a:pt x="3623" y="965"/>
                  </a:lnTo>
                  <a:lnTo>
                    <a:pt x="3388" y="800"/>
                  </a:lnTo>
                  <a:lnTo>
                    <a:pt x="3129" y="683"/>
                  </a:lnTo>
                  <a:lnTo>
                    <a:pt x="2847" y="612"/>
                  </a:lnTo>
                  <a:lnTo>
                    <a:pt x="2565" y="589"/>
                  </a:lnTo>
                  <a:lnTo>
                    <a:pt x="2400" y="589"/>
                  </a:lnTo>
                  <a:lnTo>
                    <a:pt x="2235" y="612"/>
                  </a:lnTo>
                  <a:lnTo>
                    <a:pt x="2071" y="659"/>
                  </a:lnTo>
                  <a:lnTo>
                    <a:pt x="1906" y="706"/>
                  </a:lnTo>
                  <a:lnTo>
                    <a:pt x="1765" y="777"/>
                  </a:lnTo>
                  <a:lnTo>
                    <a:pt x="1624" y="871"/>
                  </a:lnTo>
                  <a:lnTo>
                    <a:pt x="1506" y="965"/>
                  </a:lnTo>
                  <a:lnTo>
                    <a:pt x="1388" y="1083"/>
                  </a:lnTo>
                  <a:lnTo>
                    <a:pt x="1271" y="1200"/>
                  </a:lnTo>
                  <a:lnTo>
                    <a:pt x="1177" y="1318"/>
                  </a:lnTo>
                  <a:lnTo>
                    <a:pt x="1083" y="1459"/>
                  </a:lnTo>
                  <a:lnTo>
                    <a:pt x="1012" y="1600"/>
                  </a:lnTo>
                  <a:lnTo>
                    <a:pt x="965" y="1765"/>
                  </a:lnTo>
                  <a:lnTo>
                    <a:pt x="918" y="1929"/>
                  </a:lnTo>
                  <a:lnTo>
                    <a:pt x="894" y="2094"/>
                  </a:lnTo>
                  <a:lnTo>
                    <a:pt x="894" y="2259"/>
                  </a:lnTo>
                  <a:lnTo>
                    <a:pt x="918" y="2518"/>
                  </a:lnTo>
                  <a:lnTo>
                    <a:pt x="965" y="2776"/>
                  </a:lnTo>
                  <a:lnTo>
                    <a:pt x="589" y="2776"/>
                  </a:lnTo>
                  <a:lnTo>
                    <a:pt x="447" y="2823"/>
                  </a:lnTo>
                  <a:lnTo>
                    <a:pt x="330" y="2894"/>
                  </a:lnTo>
                  <a:lnTo>
                    <a:pt x="212" y="2988"/>
                  </a:lnTo>
                  <a:lnTo>
                    <a:pt x="118" y="3106"/>
                  </a:lnTo>
                  <a:lnTo>
                    <a:pt x="47" y="3223"/>
                  </a:lnTo>
                  <a:lnTo>
                    <a:pt x="0" y="3364"/>
                  </a:lnTo>
                  <a:lnTo>
                    <a:pt x="0" y="3506"/>
                  </a:lnTo>
                  <a:lnTo>
                    <a:pt x="0" y="3670"/>
                  </a:lnTo>
                  <a:lnTo>
                    <a:pt x="47" y="3811"/>
                  </a:lnTo>
                  <a:lnTo>
                    <a:pt x="118" y="3929"/>
                  </a:lnTo>
                  <a:lnTo>
                    <a:pt x="212" y="4047"/>
                  </a:lnTo>
                  <a:lnTo>
                    <a:pt x="330" y="4117"/>
                  </a:lnTo>
                  <a:lnTo>
                    <a:pt x="447" y="4188"/>
                  </a:lnTo>
                  <a:lnTo>
                    <a:pt x="589" y="4235"/>
                  </a:lnTo>
                  <a:lnTo>
                    <a:pt x="730" y="4258"/>
                  </a:lnTo>
                  <a:lnTo>
                    <a:pt x="7317" y="4258"/>
                  </a:lnTo>
                  <a:lnTo>
                    <a:pt x="7481" y="4235"/>
                  </a:lnTo>
                  <a:lnTo>
                    <a:pt x="7622" y="4188"/>
                  </a:lnTo>
                  <a:lnTo>
                    <a:pt x="7740" y="4117"/>
                  </a:lnTo>
                  <a:lnTo>
                    <a:pt x="7858" y="4047"/>
                  </a:lnTo>
                  <a:lnTo>
                    <a:pt x="7928" y="3929"/>
                  </a:lnTo>
                  <a:lnTo>
                    <a:pt x="7999" y="3811"/>
                  </a:lnTo>
                  <a:lnTo>
                    <a:pt x="8046" y="3670"/>
                  </a:lnTo>
                  <a:lnTo>
                    <a:pt x="8069" y="3506"/>
                  </a:lnTo>
                  <a:lnTo>
                    <a:pt x="8046" y="3364"/>
                  </a:lnTo>
                  <a:lnTo>
                    <a:pt x="7999" y="3223"/>
                  </a:lnTo>
                  <a:lnTo>
                    <a:pt x="7928" y="3106"/>
                  </a:lnTo>
                  <a:lnTo>
                    <a:pt x="7858" y="2988"/>
                  </a:lnTo>
                  <a:lnTo>
                    <a:pt x="7740" y="2894"/>
                  </a:lnTo>
                  <a:lnTo>
                    <a:pt x="7622" y="2823"/>
                  </a:lnTo>
                  <a:lnTo>
                    <a:pt x="7481" y="2776"/>
                  </a:lnTo>
                  <a:lnTo>
                    <a:pt x="7058" y="2776"/>
                  </a:lnTo>
                  <a:lnTo>
                    <a:pt x="7128" y="2588"/>
                  </a:lnTo>
                  <a:lnTo>
                    <a:pt x="7199" y="2376"/>
                  </a:lnTo>
                  <a:lnTo>
                    <a:pt x="7222" y="2165"/>
                  </a:lnTo>
                  <a:lnTo>
                    <a:pt x="7246" y="1953"/>
                  </a:lnTo>
                  <a:lnTo>
                    <a:pt x="7222" y="1741"/>
                  </a:lnTo>
                  <a:lnTo>
                    <a:pt x="7199" y="1553"/>
                  </a:lnTo>
                  <a:lnTo>
                    <a:pt x="7152" y="1365"/>
                  </a:lnTo>
                  <a:lnTo>
                    <a:pt x="7081" y="1177"/>
                  </a:lnTo>
                  <a:lnTo>
                    <a:pt x="7011" y="1012"/>
                  </a:lnTo>
                  <a:lnTo>
                    <a:pt x="6893" y="847"/>
                  </a:lnTo>
                  <a:lnTo>
                    <a:pt x="6799" y="706"/>
                  </a:lnTo>
                  <a:lnTo>
                    <a:pt x="6658" y="565"/>
                  </a:lnTo>
                  <a:lnTo>
                    <a:pt x="6517" y="447"/>
                  </a:lnTo>
                  <a:lnTo>
                    <a:pt x="6376" y="330"/>
                  </a:lnTo>
                  <a:lnTo>
                    <a:pt x="6211" y="236"/>
                  </a:lnTo>
                  <a:lnTo>
                    <a:pt x="6046" y="142"/>
                  </a:lnTo>
                  <a:lnTo>
                    <a:pt x="5858" y="95"/>
                  </a:lnTo>
                  <a:lnTo>
                    <a:pt x="5670" y="48"/>
                  </a:lnTo>
                  <a:lnTo>
                    <a:pt x="54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59"/>
            <p:cNvSpPr/>
            <p:nvPr/>
          </p:nvSpPr>
          <p:spPr>
            <a:xfrm>
              <a:off x="1890227" y="3584480"/>
              <a:ext cx="274259" cy="40000"/>
            </a:xfrm>
            <a:custGeom>
              <a:avLst/>
              <a:gdLst/>
              <a:ahLst/>
              <a:cxnLst/>
              <a:rect l="l" t="t" r="r" b="b"/>
              <a:pathLst>
                <a:path w="8070" h="1177" extrusionOk="0">
                  <a:moveTo>
                    <a:pt x="142" y="0"/>
                  </a:moveTo>
                  <a:lnTo>
                    <a:pt x="71" y="94"/>
                  </a:lnTo>
                  <a:lnTo>
                    <a:pt x="24" y="188"/>
                  </a:lnTo>
                  <a:lnTo>
                    <a:pt x="0" y="306"/>
                  </a:lnTo>
                  <a:lnTo>
                    <a:pt x="0" y="424"/>
                  </a:lnTo>
                  <a:lnTo>
                    <a:pt x="0" y="588"/>
                  </a:lnTo>
                  <a:lnTo>
                    <a:pt x="47" y="729"/>
                  </a:lnTo>
                  <a:lnTo>
                    <a:pt x="118" y="847"/>
                  </a:lnTo>
                  <a:lnTo>
                    <a:pt x="212" y="965"/>
                  </a:lnTo>
                  <a:lnTo>
                    <a:pt x="330" y="1035"/>
                  </a:lnTo>
                  <a:lnTo>
                    <a:pt x="447" y="1106"/>
                  </a:lnTo>
                  <a:lnTo>
                    <a:pt x="589" y="1153"/>
                  </a:lnTo>
                  <a:lnTo>
                    <a:pt x="730" y="1176"/>
                  </a:lnTo>
                  <a:lnTo>
                    <a:pt x="7317" y="1176"/>
                  </a:lnTo>
                  <a:lnTo>
                    <a:pt x="7481" y="1153"/>
                  </a:lnTo>
                  <a:lnTo>
                    <a:pt x="7599" y="1106"/>
                  </a:lnTo>
                  <a:lnTo>
                    <a:pt x="7740" y="1035"/>
                  </a:lnTo>
                  <a:lnTo>
                    <a:pt x="7858" y="965"/>
                  </a:lnTo>
                  <a:lnTo>
                    <a:pt x="7928" y="847"/>
                  </a:lnTo>
                  <a:lnTo>
                    <a:pt x="7999" y="729"/>
                  </a:lnTo>
                  <a:lnTo>
                    <a:pt x="8046" y="588"/>
                  </a:lnTo>
                  <a:lnTo>
                    <a:pt x="8069" y="424"/>
                  </a:lnTo>
                  <a:lnTo>
                    <a:pt x="8046" y="306"/>
                  </a:lnTo>
                  <a:lnTo>
                    <a:pt x="8022" y="188"/>
                  </a:lnTo>
                  <a:lnTo>
                    <a:pt x="7975" y="94"/>
                  </a:lnTo>
                  <a:lnTo>
                    <a:pt x="7928" y="0"/>
                  </a:lnTo>
                  <a:lnTo>
                    <a:pt x="7811" y="118"/>
                  </a:lnTo>
                  <a:lnTo>
                    <a:pt x="7669" y="212"/>
                  </a:lnTo>
                  <a:lnTo>
                    <a:pt x="7505" y="282"/>
                  </a:lnTo>
                  <a:lnTo>
                    <a:pt x="565" y="282"/>
                  </a:lnTo>
                  <a:lnTo>
                    <a:pt x="400" y="212"/>
                  </a:lnTo>
                  <a:lnTo>
                    <a:pt x="259" y="118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59"/>
            <p:cNvSpPr/>
            <p:nvPr/>
          </p:nvSpPr>
          <p:spPr>
            <a:xfrm>
              <a:off x="1863856" y="3453371"/>
              <a:ext cx="326222" cy="196705"/>
            </a:xfrm>
            <a:custGeom>
              <a:avLst/>
              <a:gdLst/>
              <a:ahLst/>
              <a:cxnLst/>
              <a:rect l="l" t="t" r="r" b="b"/>
              <a:pathLst>
                <a:path w="9599" h="5788" extrusionOk="0">
                  <a:moveTo>
                    <a:pt x="6258" y="776"/>
                  </a:moveTo>
                  <a:lnTo>
                    <a:pt x="6446" y="824"/>
                  </a:lnTo>
                  <a:lnTo>
                    <a:pt x="6634" y="871"/>
                  </a:lnTo>
                  <a:lnTo>
                    <a:pt x="6822" y="918"/>
                  </a:lnTo>
                  <a:lnTo>
                    <a:pt x="6987" y="1012"/>
                  </a:lnTo>
                  <a:lnTo>
                    <a:pt x="7152" y="1106"/>
                  </a:lnTo>
                  <a:lnTo>
                    <a:pt x="7293" y="1223"/>
                  </a:lnTo>
                  <a:lnTo>
                    <a:pt x="7434" y="1341"/>
                  </a:lnTo>
                  <a:lnTo>
                    <a:pt x="7575" y="1482"/>
                  </a:lnTo>
                  <a:lnTo>
                    <a:pt x="7669" y="1623"/>
                  </a:lnTo>
                  <a:lnTo>
                    <a:pt x="7787" y="1788"/>
                  </a:lnTo>
                  <a:lnTo>
                    <a:pt x="7857" y="1953"/>
                  </a:lnTo>
                  <a:lnTo>
                    <a:pt x="7928" y="2141"/>
                  </a:lnTo>
                  <a:lnTo>
                    <a:pt x="7975" y="2329"/>
                  </a:lnTo>
                  <a:lnTo>
                    <a:pt x="7998" y="2517"/>
                  </a:lnTo>
                  <a:lnTo>
                    <a:pt x="8022" y="2729"/>
                  </a:lnTo>
                  <a:lnTo>
                    <a:pt x="7998" y="2941"/>
                  </a:lnTo>
                  <a:lnTo>
                    <a:pt x="7975" y="3152"/>
                  </a:lnTo>
                  <a:lnTo>
                    <a:pt x="7904" y="3364"/>
                  </a:lnTo>
                  <a:lnTo>
                    <a:pt x="7834" y="3552"/>
                  </a:lnTo>
                  <a:lnTo>
                    <a:pt x="8257" y="3552"/>
                  </a:lnTo>
                  <a:lnTo>
                    <a:pt x="8398" y="3599"/>
                  </a:lnTo>
                  <a:lnTo>
                    <a:pt x="8516" y="3670"/>
                  </a:lnTo>
                  <a:lnTo>
                    <a:pt x="8634" y="3764"/>
                  </a:lnTo>
                  <a:lnTo>
                    <a:pt x="8704" y="3882"/>
                  </a:lnTo>
                  <a:lnTo>
                    <a:pt x="8775" y="3999"/>
                  </a:lnTo>
                  <a:lnTo>
                    <a:pt x="8822" y="4140"/>
                  </a:lnTo>
                  <a:lnTo>
                    <a:pt x="8845" y="4282"/>
                  </a:lnTo>
                  <a:lnTo>
                    <a:pt x="8822" y="4446"/>
                  </a:lnTo>
                  <a:lnTo>
                    <a:pt x="8775" y="4587"/>
                  </a:lnTo>
                  <a:lnTo>
                    <a:pt x="8704" y="4705"/>
                  </a:lnTo>
                  <a:lnTo>
                    <a:pt x="8634" y="4823"/>
                  </a:lnTo>
                  <a:lnTo>
                    <a:pt x="8516" y="4893"/>
                  </a:lnTo>
                  <a:lnTo>
                    <a:pt x="8398" y="4964"/>
                  </a:lnTo>
                  <a:lnTo>
                    <a:pt x="8257" y="5011"/>
                  </a:lnTo>
                  <a:lnTo>
                    <a:pt x="8093" y="5034"/>
                  </a:lnTo>
                  <a:lnTo>
                    <a:pt x="1506" y="5034"/>
                  </a:lnTo>
                  <a:lnTo>
                    <a:pt x="1365" y="5011"/>
                  </a:lnTo>
                  <a:lnTo>
                    <a:pt x="1223" y="4964"/>
                  </a:lnTo>
                  <a:lnTo>
                    <a:pt x="1106" y="4893"/>
                  </a:lnTo>
                  <a:lnTo>
                    <a:pt x="988" y="4823"/>
                  </a:lnTo>
                  <a:lnTo>
                    <a:pt x="894" y="4705"/>
                  </a:lnTo>
                  <a:lnTo>
                    <a:pt x="823" y="4587"/>
                  </a:lnTo>
                  <a:lnTo>
                    <a:pt x="776" y="4446"/>
                  </a:lnTo>
                  <a:lnTo>
                    <a:pt x="776" y="4282"/>
                  </a:lnTo>
                  <a:lnTo>
                    <a:pt x="776" y="4140"/>
                  </a:lnTo>
                  <a:lnTo>
                    <a:pt x="823" y="3999"/>
                  </a:lnTo>
                  <a:lnTo>
                    <a:pt x="894" y="3882"/>
                  </a:lnTo>
                  <a:lnTo>
                    <a:pt x="988" y="3764"/>
                  </a:lnTo>
                  <a:lnTo>
                    <a:pt x="1106" y="3670"/>
                  </a:lnTo>
                  <a:lnTo>
                    <a:pt x="1223" y="3599"/>
                  </a:lnTo>
                  <a:lnTo>
                    <a:pt x="1365" y="3552"/>
                  </a:lnTo>
                  <a:lnTo>
                    <a:pt x="1741" y="3552"/>
                  </a:lnTo>
                  <a:lnTo>
                    <a:pt x="1694" y="3294"/>
                  </a:lnTo>
                  <a:lnTo>
                    <a:pt x="1670" y="3035"/>
                  </a:lnTo>
                  <a:lnTo>
                    <a:pt x="1670" y="2870"/>
                  </a:lnTo>
                  <a:lnTo>
                    <a:pt x="1694" y="2705"/>
                  </a:lnTo>
                  <a:lnTo>
                    <a:pt x="1741" y="2541"/>
                  </a:lnTo>
                  <a:lnTo>
                    <a:pt x="1788" y="2376"/>
                  </a:lnTo>
                  <a:lnTo>
                    <a:pt x="1859" y="2235"/>
                  </a:lnTo>
                  <a:lnTo>
                    <a:pt x="1953" y="2094"/>
                  </a:lnTo>
                  <a:lnTo>
                    <a:pt x="2047" y="1976"/>
                  </a:lnTo>
                  <a:lnTo>
                    <a:pt x="2164" y="1859"/>
                  </a:lnTo>
                  <a:lnTo>
                    <a:pt x="2282" y="1741"/>
                  </a:lnTo>
                  <a:lnTo>
                    <a:pt x="2400" y="1647"/>
                  </a:lnTo>
                  <a:lnTo>
                    <a:pt x="2541" y="1553"/>
                  </a:lnTo>
                  <a:lnTo>
                    <a:pt x="2682" y="1482"/>
                  </a:lnTo>
                  <a:lnTo>
                    <a:pt x="2847" y="1435"/>
                  </a:lnTo>
                  <a:lnTo>
                    <a:pt x="3011" y="1388"/>
                  </a:lnTo>
                  <a:lnTo>
                    <a:pt x="3176" y="1365"/>
                  </a:lnTo>
                  <a:lnTo>
                    <a:pt x="3341" y="1365"/>
                  </a:lnTo>
                  <a:lnTo>
                    <a:pt x="3623" y="1388"/>
                  </a:lnTo>
                  <a:lnTo>
                    <a:pt x="3905" y="1459"/>
                  </a:lnTo>
                  <a:lnTo>
                    <a:pt x="4164" y="1576"/>
                  </a:lnTo>
                  <a:lnTo>
                    <a:pt x="4399" y="1741"/>
                  </a:lnTo>
                  <a:lnTo>
                    <a:pt x="4540" y="1529"/>
                  </a:lnTo>
                  <a:lnTo>
                    <a:pt x="4705" y="1341"/>
                  </a:lnTo>
                  <a:lnTo>
                    <a:pt x="4893" y="1176"/>
                  </a:lnTo>
                  <a:lnTo>
                    <a:pt x="5081" y="1035"/>
                  </a:lnTo>
                  <a:lnTo>
                    <a:pt x="5317" y="918"/>
                  </a:lnTo>
                  <a:lnTo>
                    <a:pt x="5552" y="847"/>
                  </a:lnTo>
                  <a:lnTo>
                    <a:pt x="5811" y="800"/>
                  </a:lnTo>
                  <a:lnTo>
                    <a:pt x="6069" y="776"/>
                  </a:lnTo>
                  <a:close/>
                  <a:moveTo>
                    <a:pt x="6069" y="0"/>
                  </a:moveTo>
                  <a:lnTo>
                    <a:pt x="5811" y="24"/>
                  </a:lnTo>
                  <a:lnTo>
                    <a:pt x="5552" y="71"/>
                  </a:lnTo>
                  <a:lnTo>
                    <a:pt x="5293" y="118"/>
                  </a:lnTo>
                  <a:lnTo>
                    <a:pt x="5058" y="212"/>
                  </a:lnTo>
                  <a:lnTo>
                    <a:pt x="4823" y="306"/>
                  </a:lnTo>
                  <a:lnTo>
                    <a:pt x="4611" y="447"/>
                  </a:lnTo>
                  <a:lnTo>
                    <a:pt x="4399" y="588"/>
                  </a:lnTo>
                  <a:lnTo>
                    <a:pt x="4211" y="753"/>
                  </a:lnTo>
                  <a:lnTo>
                    <a:pt x="3999" y="682"/>
                  </a:lnTo>
                  <a:lnTo>
                    <a:pt x="3788" y="635"/>
                  </a:lnTo>
                  <a:lnTo>
                    <a:pt x="3552" y="612"/>
                  </a:lnTo>
                  <a:lnTo>
                    <a:pt x="3341" y="588"/>
                  </a:lnTo>
                  <a:lnTo>
                    <a:pt x="3105" y="612"/>
                  </a:lnTo>
                  <a:lnTo>
                    <a:pt x="2870" y="635"/>
                  </a:lnTo>
                  <a:lnTo>
                    <a:pt x="2635" y="706"/>
                  </a:lnTo>
                  <a:lnTo>
                    <a:pt x="2423" y="776"/>
                  </a:lnTo>
                  <a:lnTo>
                    <a:pt x="2211" y="871"/>
                  </a:lnTo>
                  <a:lnTo>
                    <a:pt x="2023" y="988"/>
                  </a:lnTo>
                  <a:lnTo>
                    <a:pt x="1835" y="1129"/>
                  </a:lnTo>
                  <a:lnTo>
                    <a:pt x="1670" y="1270"/>
                  </a:lnTo>
                  <a:lnTo>
                    <a:pt x="1506" y="1435"/>
                  </a:lnTo>
                  <a:lnTo>
                    <a:pt x="1365" y="1623"/>
                  </a:lnTo>
                  <a:lnTo>
                    <a:pt x="1247" y="1812"/>
                  </a:lnTo>
                  <a:lnTo>
                    <a:pt x="1129" y="2000"/>
                  </a:lnTo>
                  <a:lnTo>
                    <a:pt x="1035" y="2211"/>
                  </a:lnTo>
                  <a:lnTo>
                    <a:pt x="988" y="2447"/>
                  </a:lnTo>
                  <a:lnTo>
                    <a:pt x="941" y="2682"/>
                  </a:lnTo>
                  <a:lnTo>
                    <a:pt x="918" y="2917"/>
                  </a:lnTo>
                  <a:lnTo>
                    <a:pt x="729" y="3011"/>
                  </a:lnTo>
                  <a:lnTo>
                    <a:pt x="541" y="3129"/>
                  </a:lnTo>
                  <a:lnTo>
                    <a:pt x="400" y="3294"/>
                  </a:lnTo>
                  <a:lnTo>
                    <a:pt x="259" y="3458"/>
                  </a:lnTo>
                  <a:lnTo>
                    <a:pt x="141" y="3646"/>
                  </a:lnTo>
                  <a:lnTo>
                    <a:pt x="71" y="3835"/>
                  </a:lnTo>
                  <a:lnTo>
                    <a:pt x="24" y="4070"/>
                  </a:lnTo>
                  <a:lnTo>
                    <a:pt x="0" y="4282"/>
                  </a:lnTo>
                  <a:lnTo>
                    <a:pt x="24" y="4446"/>
                  </a:lnTo>
                  <a:lnTo>
                    <a:pt x="47" y="4587"/>
                  </a:lnTo>
                  <a:lnTo>
                    <a:pt x="71" y="4729"/>
                  </a:lnTo>
                  <a:lnTo>
                    <a:pt x="118" y="4870"/>
                  </a:lnTo>
                  <a:lnTo>
                    <a:pt x="188" y="5011"/>
                  </a:lnTo>
                  <a:lnTo>
                    <a:pt x="259" y="5128"/>
                  </a:lnTo>
                  <a:lnTo>
                    <a:pt x="447" y="5340"/>
                  </a:lnTo>
                  <a:lnTo>
                    <a:pt x="659" y="5528"/>
                  </a:lnTo>
                  <a:lnTo>
                    <a:pt x="800" y="5599"/>
                  </a:lnTo>
                  <a:lnTo>
                    <a:pt x="918" y="5670"/>
                  </a:lnTo>
                  <a:lnTo>
                    <a:pt x="1059" y="5717"/>
                  </a:lnTo>
                  <a:lnTo>
                    <a:pt x="1200" y="5764"/>
                  </a:lnTo>
                  <a:lnTo>
                    <a:pt x="1365" y="5787"/>
                  </a:lnTo>
                  <a:lnTo>
                    <a:pt x="8257" y="5787"/>
                  </a:lnTo>
                  <a:lnTo>
                    <a:pt x="8398" y="5764"/>
                  </a:lnTo>
                  <a:lnTo>
                    <a:pt x="8539" y="5717"/>
                  </a:lnTo>
                  <a:lnTo>
                    <a:pt x="8681" y="5670"/>
                  </a:lnTo>
                  <a:lnTo>
                    <a:pt x="8822" y="5599"/>
                  </a:lnTo>
                  <a:lnTo>
                    <a:pt x="8939" y="5528"/>
                  </a:lnTo>
                  <a:lnTo>
                    <a:pt x="9151" y="5340"/>
                  </a:lnTo>
                  <a:lnTo>
                    <a:pt x="9339" y="5128"/>
                  </a:lnTo>
                  <a:lnTo>
                    <a:pt x="9410" y="5011"/>
                  </a:lnTo>
                  <a:lnTo>
                    <a:pt x="9480" y="4870"/>
                  </a:lnTo>
                  <a:lnTo>
                    <a:pt x="9527" y="4729"/>
                  </a:lnTo>
                  <a:lnTo>
                    <a:pt x="9575" y="4587"/>
                  </a:lnTo>
                  <a:lnTo>
                    <a:pt x="9598" y="4446"/>
                  </a:lnTo>
                  <a:lnTo>
                    <a:pt x="9598" y="4282"/>
                  </a:lnTo>
                  <a:lnTo>
                    <a:pt x="9575" y="4070"/>
                  </a:lnTo>
                  <a:lnTo>
                    <a:pt x="9551" y="3858"/>
                  </a:lnTo>
                  <a:lnTo>
                    <a:pt x="9457" y="3670"/>
                  </a:lnTo>
                  <a:lnTo>
                    <a:pt x="9363" y="3482"/>
                  </a:lnTo>
                  <a:lnTo>
                    <a:pt x="9245" y="3317"/>
                  </a:lnTo>
                  <a:lnTo>
                    <a:pt x="9104" y="3176"/>
                  </a:lnTo>
                  <a:lnTo>
                    <a:pt x="8939" y="3035"/>
                  </a:lnTo>
                  <a:lnTo>
                    <a:pt x="8775" y="2941"/>
                  </a:lnTo>
                  <a:lnTo>
                    <a:pt x="8775" y="2729"/>
                  </a:lnTo>
                  <a:lnTo>
                    <a:pt x="8751" y="2447"/>
                  </a:lnTo>
                  <a:lnTo>
                    <a:pt x="8728" y="2164"/>
                  </a:lnTo>
                  <a:lnTo>
                    <a:pt x="8657" y="1906"/>
                  </a:lnTo>
                  <a:lnTo>
                    <a:pt x="8563" y="1670"/>
                  </a:lnTo>
                  <a:lnTo>
                    <a:pt x="8445" y="1435"/>
                  </a:lnTo>
                  <a:lnTo>
                    <a:pt x="8304" y="1200"/>
                  </a:lnTo>
                  <a:lnTo>
                    <a:pt x="8163" y="988"/>
                  </a:lnTo>
                  <a:lnTo>
                    <a:pt x="7975" y="800"/>
                  </a:lnTo>
                  <a:lnTo>
                    <a:pt x="7787" y="635"/>
                  </a:lnTo>
                  <a:lnTo>
                    <a:pt x="7575" y="471"/>
                  </a:lnTo>
                  <a:lnTo>
                    <a:pt x="7363" y="330"/>
                  </a:lnTo>
                  <a:lnTo>
                    <a:pt x="7128" y="235"/>
                  </a:lnTo>
                  <a:lnTo>
                    <a:pt x="6869" y="141"/>
                  </a:lnTo>
                  <a:lnTo>
                    <a:pt x="6610" y="71"/>
                  </a:lnTo>
                  <a:lnTo>
                    <a:pt x="6352" y="24"/>
                  </a:lnTo>
                  <a:lnTo>
                    <a:pt x="6069" y="0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59"/>
            <p:cNvSpPr/>
            <p:nvPr/>
          </p:nvSpPr>
          <p:spPr>
            <a:xfrm>
              <a:off x="1890227" y="3479742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fill="none" extrusionOk="0">
                  <a:moveTo>
                    <a:pt x="5293" y="0"/>
                  </a:moveTo>
                  <a:lnTo>
                    <a:pt x="5293" y="0"/>
                  </a:lnTo>
                  <a:lnTo>
                    <a:pt x="5482" y="0"/>
                  </a:lnTo>
                  <a:lnTo>
                    <a:pt x="5670" y="48"/>
                  </a:lnTo>
                  <a:lnTo>
                    <a:pt x="5858" y="95"/>
                  </a:lnTo>
                  <a:lnTo>
                    <a:pt x="6046" y="142"/>
                  </a:lnTo>
                  <a:lnTo>
                    <a:pt x="6211" y="236"/>
                  </a:lnTo>
                  <a:lnTo>
                    <a:pt x="6376" y="330"/>
                  </a:lnTo>
                  <a:lnTo>
                    <a:pt x="6517" y="447"/>
                  </a:lnTo>
                  <a:lnTo>
                    <a:pt x="6658" y="565"/>
                  </a:lnTo>
                  <a:lnTo>
                    <a:pt x="6799" y="706"/>
                  </a:lnTo>
                  <a:lnTo>
                    <a:pt x="6893" y="847"/>
                  </a:lnTo>
                  <a:lnTo>
                    <a:pt x="7011" y="1012"/>
                  </a:lnTo>
                  <a:lnTo>
                    <a:pt x="7081" y="1177"/>
                  </a:lnTo>
                  <a:lnTo>
                    <a:pt x="7152" y="1365"/>
                  </a:lnTo>
                  <a:lnTo>
                    <a:pt x="7199" y="1553"/>
                  </a:lnTo>
                  <a:lnTo>
                    <a:pt x="7222" y="1741"/>
                  </a:lnTo>
                  <a:lnTo>
                    <a:pt x="7246" y="1953"/>
                  </a:lnTo>
                  <a:lnTo>
                    <a:pt x="7246" y="1953"/>
                  </a:lnTo>
                  <a:lnTo>
                    <a:pt x="7222" y="2165"/>
                  </a:lnTo>
                  <a:lnTo>
                    <a:pt x="7199" y="2376"/>
                  </a:lnTo>
                  <a:lnTo>
                    <a:pt x="7128" y="2588"/>
                  </a:lnTo>
                  <a:lnTo>
                    <a:pt x="7058" y="2776"/>
                  </a:lnTo>
                  <a:lnTo>
                    <a:pt x="7317" y="2776"/>
                  </a:lnTo>
                  <a:lnTo>
                    <a:pt x="7317" y="2776"/>
                  </a:lnTo>
                  <a:lnTo>
                    <a:pt x="7481" y="2776"/>
                  </a:lnTo>
                  <a:lnTo>
                    <a:pt x="7622" y="2823"/>
                  </a:lnTo>
                  <a:lnTo>
                    <a:pt x="7740" y="2894"/>
                  </a:lnTo>
                  <a:lnTo>
                    <a:pt x="7858" y="2988"/>
                  </a:lnTo>
                  <a:lnTo>
                    <a:pt x="7928" y="3106"/>
                  </a:lnTo>
                  <a:lnTo>
                    <a:pt x="7999" y="3223"/>
                  </a:lnTo>
                  <a:lnTo>
                    <a:pt x="8046" y="3364"/>
                  </a:lnTo>
                  <a:lnTo>
                    <a:pt x="8069" y="3506"/>
                  </a:lnTo>
                  <a:lnTo>
                    <a:pt x="8069" y="3506"/>
                  </a:lnTo>
                  <a:lnTo>
                    <a:pt x="8046" y="3670"/>
                  </a:lnTo>
                  <a:lnTo>
                    <a:pt x="7999" y="3811"/>
                  </a:lnTo>
                  <a:lnTo>
                    <a:pt x="7928" y="3929"/>
                  </a:lnTo>
                  <a:lnTo>
                    <a:pt x="7858" y="4047"/>
                  </a:lnTo>
                  <a:lnTo>
                    <a:pt x="7740" y="4117"/>
                  </a:lnTo>
                  <a:lnTo>
                    <a:pt x="7622" y="4188"/>
                  </a:lnTo>
                  <a:lnTo>
                    <a:pt x="7481" y="4235"/>
                  </a:lnTo>
                  <a:lnTo>
                    <a:pt x="7317" y="4258"/>
                  </a:lnTo>
                  <a:lnTo>
                    <a:pt x="730" y="4258"/>
                  </a:lnTo>
                  <a:lnTo>
                    <a:pt x="730" y="4258"/>
                  </a:lnTo>
                  <a:lnTo>
                    <a:pt x="589" y="4235"/>
                  </a:lnTo>
                  <a:lnTo>
                    <a:pt x="447" y="4188"/>
                  </a:lnTo>
                  <a:lnTo>
                    <a:pt x="330" y="4117"/>
                  </a:lnTo>
                  <a:lnTo>
                    <a:pt x="212" y="4047"/>
                  </a:lnTo>
                  <a:lnTo>
                    <a:pt x="118" y="3929"/>
                  </a:lnTo>
                  <a:lnTo>
                    <a:pt x="47" y="3811"/>
                  </a:lnTo>
                  <a:lnTo>
                    <a:pt x="0" y="3670"/>
                  </a:lnTo>
                  <a:lnTo>
                    <a:pt x="0" y="3506"/>
                  </a:lnTo>
                  <a:lnTo>
                    <a:pt x="0" y="3506"/>
                  </a:lnTo>
                  <a:lnTo>
                    <a:pt x="0" y="3364"/>
                  </a:lnTo>
                  <a:lnTo>
                    <a:pt x="47" y="3223"/>
                  </a:lnTo>
                  <a:lnTo>
                    <a:pt x="118" y="3106"/>
                  </a:lnTo>
                  <a:lnTo>
                    <a:pt x="212" y="2988"/>
                  </a:lnTo>
                  <a:lnTo>
                    <a:pt x="330" y="2894"/>
                  </a:lnTo>
                  <a:lnTo>
                    <a:pt x="447" y="2823"/>
                  </a:lnTo>
                  <a:lnTo>
                    <a:pt x="589" y="2776"/>
                  </a:lnTo>
                  <a:lnTo>
                    <a:pt x="730" y="2776"/>
                  </a:lnTo>
                  <a:lnTo>
                    <a:pt x="965" y="2776"/>
                  </a:lnTo>
                  <a:lnTo>
                    <a:pt x="965" y="2776"/>
                  </a:lnTo>
                  <a:lnTo>
                    <a:pt x="918" y="2518"/>
                  </a:lnTo>
                  <a:lnTo>
                    <a:pt x="894" y="2259"/>
                  </a:lnTo>
                  <a:lnTo>
                    <a:pt x="894" y="2259"/>
                  </a:lnTo>
                  <a:lnTo>
                    <a:pt x="894" y="2094"/>
                  </a:lnTo>
                  <a:lnTo>
                    <a:pt x="918" y="1929"/>
                  </a:lnTo>
                  <a:lnTo>
                    <a:pt x="965" y="1765"/>
                  </a:lnTo>
                  <a:lnTo>
                    <a:pt x="1012" y="1600"/>
                  </a:lnTo>
                  <a:lnTo>
                    <a:pt x="1083" y="1459"/>
                  </a:lnTo>
                  <a:lnTo>
                    <a:pt x="1177" y="1318"/>
                  </a:lnTo>
                  <a:lnTo>
                    <a:pt x="1271" y="1200"/>
                  </a:lnTo>
                  <a:lnTo>
                    <a:pt x="1388" y="1083"/>
                  </a:lnTo>
                  <a:lnTo>
                    <a:pt x="1506" y="965"/>
                  </a:lnTo>
                  <a:lnTo>
                    <a:pt x="1624" y="871"/>
                  </a:lnTo>
                  <a:lnTo>
                    <a:pt x="1765" y="777"/>
                  </a:lnTo>
                  <a:lnTo>
                    <a:pt x="1906" y="706"/>
                  </a:lnTo>
                  <a:lnTo>
                    <a:pt x="2071" y="659"/>
                  </a:lnTo>
                  <a:lnTo>
                    <a:pt x="2235" y="612"/>
                  </a:lnTo>
                  <a:lnTo>
                    <a:pt x="2400" y="589"/>
                  </a:lnTo>
                  <a:lnTo>
                    <a:pt x="2565" y="589"/>
                  </a:lnTo>
                  <a:lnTo>
                    <a:pt x="2565" y="589"/>
                  </a:lnTo>
                  <a:lnTo>
                    <a:pt x="2847" y="612"/>
                  </a:lnTo>
                  <a:lnTo>
                    <a:pt x="3129" y="683"/>
                  </a:lnTo>
                  <a:lnTo>
                    <a:pt x="3388" y="800"/>
                  </a:lnTo>
                  <a:lnTo>
                    <a:pt x="3623" y="965"/>
                  </a:lnTo>
                  <a:lnTo>
                    <a:pt x="3623" y="965"/>
                  </a:lnTo>
                  <a:lnTo>
                    <a:pt x="3764" y="753"/>
                  </a:lnTo>
                  <a:lnTo>
                    <a:pt x="3929" y="565"/>
                  </a:lnTo>
                  <a:lnTo>
                    <a:pt x="4117" y="400"/>
                  </a:lnTo>
                  <a:lnTo>
                    <a:pt x="4305" y="259"/>
                  </a:lnTo>
                  <a:lnTo>
                    <a:pt x="4541" y="142"/>
                  </a:lnTo>
                  <a:lnTo>
                    <a:pt x="4776" y="71"/>
                  </a:lnTo>
                  <a:lnTo>
                    <a:pt x="5035" y="24"/>
                  </a:lnTo>
                  <a:lnTo>
                    <a:pt x="5293" y="0"/>
                  </a:lnTo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59"/>
            <p:cNvSpPr/>
            <p:nvPr/>
          </p:nvSpPr>
          <p:spPr>
            <a:xfrm>
              <a:off x="1863856" y="3453371"/>
              <a:ext cx="326222" cy="196705"/>
            </a:xfrm>
            <a:custGeom>
              <a:avLst/>
              <a:gdLst/>
              <a:ahLst/>
              <a:cxnLst/>
              <a:rect l="l" t="t" r="r" b="b"/>
              <a:pathLst>
                <a:path w="9599" h="5788" fill="none" extrusionOk="0">
                  <a:moveTo>
                    <a:pt x="6069" y="0"/>
                  </a:moveTo>
                  <a:lnTo>
                    <a:pt x="6069" y="0"/>
                  </a:lnTo>
                  <a:lnTo>
                    <a:pt x="5811" y="24"/>
                  </a:lnTo>
                  <a:lnTo>
                    <a:pt x="5552" y="71"/>
                  </a:lnTo>
                  <a:lnTo>
                    <a:pt x="5293" y="118"/>
                  </a:lnTo>
                  <a:lnTo>
                    <a:pt x="5058" y="212"/>
                  </a:lnTo>
                  <a:lnTo>
                    <a:pt x="4823" y="306"/>
                  </a:lnTo>
                  <a:lnTo>
                    <a:pt x="4611" y="447"/>
                  </a:lnTo>
                  <a:lnTo>
                    <a:pt x="4399" y="588"/>
                  </a:lnTo>
                  <a:lnTo>
                    <a:pt x="4211" y="753"/>
                  </a:lnTo>
                  <a:lnTo>
                    <a:pt x="4211" y="753"/>
                  </a:lnTo>
                  <a:lnTo>
                    <a:pt x="3999" y="682"/>
                  </a:lnTo>
                  <a:lnTo>
                    <a:pt x="3788" y="635"/>
                  </a:lnTo>
                  <a:lnTo>
                    <a:pt x="3552" y="612"/>
                  </a:lnTo>
                  <a:lnTo>
                    <a:pt x="3341" y="588"/>
                  </a:lnTo>
                  <a:lnTo>
                    <a:pt x="3341" y="588"/>
                  </a:lnTo>
                  <a:lnTo>
                    <a:pt x="3105" y="612"/>
                  </a:lnTo>
                  <a:lnTo>
                    <a:pt x="2870" y="635"/>
                  </a:lnTo>
                  <a:lnTo>
                    <a:pt x="2635" y="706"/>
                  </a:lnTo>
                  <a:lnTo>
                    <a:pt x="2423" y="776"/>
                  </a:lnTo>
                  <a:lnTo>
                    <a:pt x="2211" y="871"/>
                  </a:lnTo>
                  <a:lnTo>
                    <a:pt x="2023" y="988"/>
                  </a:lnTo>
                  <a:lnTo>
                    <a:pt x="1835" y="1129"/>
                  </a:lnTo>
                  <a:lnTo>
                    <a:pt x="1670" y="1270"/>
                  </a:lnTo>
                  <a:lnTo>
                    <a:pt x="1506" y="1435"/>
                  </a:lnTo>
                  <a:lnTo>
                    <a:pt x="1365" y="1623"/>
                  </a:lnTo>
                  <a:lnTo>
                    <a:pt x="1247" y="1812"/>
                  </a:lnTo>
                  <a:lnTo>
                    <a:pt x="1129" y="2000"/>
                  </a:lnTo>
                  <a:lnTo>
                    <a:pt x="1035" y="2211"/>
                  </a:lnTo>
                  <a:lnTo>
                    <a:pt x="988" y="2447"/>
                  </a:lnTo>
                  <a:lnTo>
                    <a:pt x="941" y="2682"/>
                  </a:lnTo>
                  <a:lnTo>
                    <a:pt x="918" y="2917"/>
                  </a:lnTo>
                  <a:lnTo>
                    <a:pt x="918" y="2917"/>
                  </a:lnTo>
                  <a:lnTo>
                    <a:pt x="729" y="3011"/>
                  </a:lnTo>
                  <a:lnTo>
                    <a:pt x="541" y="3129"/>
                  </a:lnTo>
                  <a:lnTo>
                    <a:pt x="400" y="3294"/>
                  </a:lnTo>
                  <a:lnTo>
                    <a:pt x="259" y="3458"/>
                  </a:lnTo>
                  <a:lnTo>
                    <a:pt x="141" y="3646"/>
                  </a:lnTo>
                  <a:lnTo>
                    <a:pt x="71" y="3835"/>
                  </a:lnTo>
                  <a:lnTo>
                    <a:pt x="24" y="4070"/>
                  </a:lnTo>
                  <a:lnTo>
                    <a:pt x="0" y="4282"/>
                  </a:lnTo>
                  <a:lnTo>
                    <a:pt x="0" y="4282"/>
                  </a:lnTo>
                  <a:lnTo>
                    <a:pt x="24" y="4446"/>
                  </a:lnTo>
                  <a:lnTo>
                    <a:pt x="47" y="4587"/>
                  </a:lnTo>
                  <a:lnTo>
                    <a:pt x="71" y="4729"/>
                  </a:lnTo>
                  <a:lnTo>
                    <a:pt x="118" y="4870"/>
                  </a:lnTo>
                  <a:lnTo>
                    <a:pt x="188" y="5011"/>
                  </a:lnTo>
                  <a:lnTo>
                    <a:pt x="259" y="5128"/>
                  </a:lnTo>
                  <a:lnTo>
                    <a:pt x="447" y="5340"/>
                  </a:lnTo>
                  <a:lnTo>
                    <a:pt x="659" y="5528"/>
                  </a:lnTo>
                  <a:lnTo>
                    <a:pt x="800" y="5599"/>
                  </a:lnTo>
                  <a:lnTo>
                    <a:pt x="918" y="5670"/>
                  </a:lnTo>
                  <a:lnTo>
                    <a:pt x="1059" y="5717"/>
                  </a:lnTo>
                  <a:lnTo>
                    <a:pt x="1200" y="5764"/>
                  </a:lnTo>
                  <a:lnTo>
                    <a:pt x="1365" y="5787"/>
                  </a:lnTo>
                  <a:lnTo>
                    <a:pt x="1506" y="5787"/>
                  </a:lnTo>
                  <a:lnTo>
                    <a:pt x="8093" y="5787"/>
                  </a:lnTo>
                  <a:lnTo>
                    <a:pt x="8093" y="5787"/>
                  </a:lnTo>
                  <a:lnTo>
                    <a:pt x="8257" y="5787"/>
                  </a:lnTo>
                  <a:lnTo>
                    <a:pt x="8398" y="5764"/>
                  </a:lnTo>
                  <a:lnTo>
                    <a:pt x="8539" y="5717"/>
                  </a:lnTo>
                  <a:lnTo>
                    <a:pt x="8681" y="5670"/>
                  </a:lnTo>
                  <a:lnTo>
                    <a:pt x="8822" y="5599"/>
                  </a:lnTo>
                  <a:lnTo>
                    <a:pt x="8939" y="5528"/>
                  </a:lnTo>
                  <a:lnTo>
                    <a:pt x="9151" y="5340"/>
                  </a:lnTo>
                  <a:lnTo>
                    <a:pt x="9339" y="5128"/>
                  </a:lnTo>
                  <a:lnTo>
                    <a:pt x="9410" y="5011"/>
                  </a:lnTo>
                  <a:lnTo>
                    <a:pt x="9480" y="4870"/>
                  </a:lnTo>
                  <a:lnTo>
                    <a:pt x="9527" y="4729"/>
                  </a:lnTo>
                  <a:lnTo>
                    <a:pt x="9575" y="4587"/>
                  </a:lnTo>
                  <a:lnTo>
                    <a:pt x="9598" y="4446"/>
                  </a:lnTo>
                  <a:lnTo>
                    <a:pt x="9598" y="4282"/>
                  </a:lnTo>
                  <a:lnTo>
                    <a:pt x="9598" y="4282"/>
                  </a:lnTo>
                  <a:lnTo>
                    <a:pt x="9575" y="4070"/>
                  </a:lnTo>
                  <a:lnTo>
                    <a:pt x="9551" y="3858"/>
                  </a:lnTo>
                  <a:lnTo>
                    <a:pt x="9457" y="3670"/>
                  </a:lnTo>
                  <a:lnTo>
                    <a:pt x="9363" y="3482"/>
                  </a:lnTo>
                  <a:lnTo>
                    <a:pt x="9245" y="3317"/>
                  </a:lnTo>
                  <a:lnTo>
                    <a:pt x="9104" y="3176"/>
                  </a:lnTo>
                  <a:lnTo>
                    <a:pt x="8939" y="3035"/>
                  </a:lnTo>
                  <a:lnTo>
                    <a:pt x="8775" y="2941"/>
                  </a:lnTo>
                  <a:lnTo>
                    <a:pt x="8775" y="2941"/>
                  </a:lnTo>
                  <a:lnTo>
                    <a:pt x="8775" y="2729"/>
                  </a:lnTo>
                  <a:lnTo>
                    <a:pt x="8775" y="2729"/>
                  </a:lnTo>
                  <a:lnTo>
                    <a:pt x="8751" y="2447"/>
                  </a:lnTo>
                  <a:lnTo>
                    <a:pt x="8728" y="2164"/>
                  </a:lnTo>
                  <a:lnTo>
                    <a:pt x="8657" y="1906"/>
                  </a:lnTo>
                  <a:lnTo>
                    <a:pt x="8563" y="1670"/>
                  </a:lnTo>
                  <a:lnTo>
                    <a:pt x="8445" y="1435"/>
                  </a:lnTo>
                  <a:lnTo>
                    <a:pt x="8304" y="1200"/>
                  </a:lnTo>
                  <a:lnTo>
                    <a:pt x="8163" y="988"/>
                  </a:lnTo>
                  <a:lnTo>
                    <a:pt x="7975" y="800"/>
                  </a:lnTo>
                  <a:lnTo>
                    <a:pt x="7787" y="635"/>
                  </a:lnTo>
                  <a:lnTo>
                    <a:pt x="7575" y="471"/>
                  </a:lnTo>
                  <a:lnTo>
                    <a:pt x="7363" y="330"/>
                  </a:lnTo>
                  <a:lnTo>
                    <a:pt x="7128" y="235"/>
                  </a:lnTo>
                  <a:lnTo>
                    <a:pt x="6869" y="141"/>
                  </a:lnTo>
                  <a:lnTo>
                    <a:pt x="6610" y="71"/>
                  </a:lnTo>
                  <a:lnTo>
                    <a:pt x="6352" y="24"/>
                  </a:lnTo>
                  <a:lnTo>
                    <a:pt x="6069" y="0"/>
                  </a:lnTo>
                  <a:lnTo>
                    <a:pt x="606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9" name="Google Shape;2079;p59"/>
          <p:cNvGrpSpPr/>
          <p:nvPr/>
        </p:nvGrpSpPr>
        <p:grpSpPr>
          <a:xfrm flipH="1">
            <a:off x="3200888" y="238784"/>
            <a:ext cx="776376" cy="468139"/>
            <a:chOff x="1863856" y="3453371"/>
            <a:chExt cx="326222" cy="196705"/>
          </a:xfrm>
        </p:grpSpPr>
        <p:sp>
          <p:nvSpPr>
            <p:cNvPr id="2080" name="Google Shape;2080;p59"/>
            <p:cNvSpPr/>
            <p:nvPr/>
          </p:nvSpPr>
          <p:spPr>
            <a:xfrm>
              <a:off x="1890227" y="3479742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extrusionOk="0">
                  <a:moveTo>
                    <a:pt x="5293" y="0"/>
                  </a:moveTo>
                  <a:lnTo>
                    <a:pt x="5035" y="24"/>
                  </a:lnTo>
                  <a:lnTo>
                    <a:pt x="4776" y="71"/>
                  </a:lnTo>
                  <a:lnTo>
                    <a:pt x="4541" y="142"/>
                  </a:lnTo>
                  <a:lnTo>
                    <a:pt x="4305" y="259"/>
                  </a:lnTo>
                  <a:lnTo>
                    <a:pt x="4117" y="400"/>
                  </a:lnTo>
                  <a:lnTo>
                    <a:pt x="3929" y="565"/>
                  </a:lnTo>
                  <a:lnTo>
                    <a:pt x="3764" y="753"/>
                  </a:lnTo>
                  <a:lnTo>
                    <a:pt x="3623" y="965"/>
                  </a:lnTo>
                  <a:lnTo>
                    <a:pt x="3388" y="800"/>
                  </a:lnTo>
                  <a:lnTo>
                    <a:pt x="3129" y="683"/>
                  </a:lnTo>
                  <a:lnTo>
                    <a:pt x="2847" y="612"/>
                  </a:lnTo>
                  <a:lnTo>
                    <a:pt x="2565" y="589"/>
                  </a:lnTo>
                  <a:lnTo>
                    <a:pt x="2400" y="589"/>
                  </a:lnTo>
                  <a:lnTo>
                    <a:pt x="2235" y="612"/>
                  </a:lnTo>
                  <a:lnTo>
                    <a:pt x="2071" y="659"/>
                  </a:lnTo>
                  <a:lnTo>
                    <a:pt x="1906" y="706"/>
                  </a:lnTo>
                  <a:lnTo>
                    <a:pt x="1765" y="777"/>
                  </a:lnTo>
                  <a:lnTo>
                    <a:pt x="1624" y="871"/>
                  </a:lnTo>
                  <a:lnTo>
                    <a:pt x="1506" y="965"/>
                  </a:lnTo>
                  <a:lnTo>
                    <a:pt x="1388" y="1083"/>
                  </a:lnTo>
                  <a:lnTo>
                    <a:pt x="1271" y="1200"/>
                  </a:lnTo>
                  <a:lnTo>
                    <a:pt x="1177" y="1318"/>
                  </a:lnTo>
                  <a:lnTo>
                    <a:pt x="1083" y="1459"/>
                  </a:lnTo>
                  <a:lnTo>
                    <a:pt x="1012" y="1600"/>
                  </a:lnTo>
                  <a:lnTo>
                    <a:pt x="965" y="1765"/>
                  </a:lnTo>
                  <a:lnTo>
                    <a:pt x="918" y="1929"/>
                  </a:lnTo>
                  <a:lnTo>
                    <a:pt x="894" y="2094"/>
                  </a:lnTo>
                  <a:lnTo>
                    <a:pt x="894" y="2259"/>
                  </a:lnTo>
                  <a:lnTo>
                    <a:pt x="918" y="2518"/>
                  </a:lnTo>
                  <a:lnTo>
                    <a:pt x="965" y="2776"/>
                  </a:lnTo>
                  <a:lnTo>
                    <a:pt x="589" y="2776"/>
                  </a:lnTo>
                  <a:lnTo>
                    <a:pt x="447" y="2823"/>
                  </a:lnTo>
                  <a:lnTo>
                    <a:pt x="330" y="2894"/>
                  </a:lnTo>
                  <a:lnTo>
                    <a:pt x="212" y="2988"/>
                  </a:lnTo>
                  <a:lnTo>
                    <a:pt x="118" y="3106"/>
                  </a:lnTo>
                  <a:lnTo>
                    <a:pt x="47" y="3223"/>
                  </a:lnTo>
                  <a:lnTo>
                    <a:pt x="0" y="3364"/>
                  </a:lnTo>
                  <a:lnTo>
                    <a:pt x="0" y="3506"/>
                  </a:lnTo>
                  <a:lnTo>
                    <a:pt x="0" y="3670"/>
                  </a:lnTo>
                  <a:lnTo>
                    <a:pt x="47" y="3811"/>
                  </a:lnTo>
                  <a:lnTo>
                    <a:pt x="118" y="3929"/>
                  </a:lnTo>
                  <a:lnTo>
                    <a:pt x="212" y="4047"/>
                  </a:lnTo>
                  <a:lnTo>
                    <a:pt x="330" y="4117"/>
                  </a:lnTo>
                  <a:lnTo>
                    <a:pt x="447" y="4188"/>
                  </a:lnTo>
                  <a:lnTo>
                    <a:pt x="589" y="4235"/>
                  </a:lnTo>
                  <a:lnTo>
                    <a:pt x="730" y="4258"/>
                  </a:lnTo>
                  <a:lnTo>
                    <a:pt x="7317" y="4258"/>
                  </a:lnTo>
                  <a:lnTo>
                    <a:pt x="7481" y="4235"/>
                  </a:lnTo>
                  <a:lnTo>
                    <a:pt x="7622" y="4188"/>
                  </a:lnTo>
                  <a:lnTo>
                    <a:pt x="7740" y="4117"/>
                  </a:lnTo>
                  <a:lnTo>
                    <a:pt x="7858" y="4047"/>
                  </a:lnTo>
                  <a:lnTo>
                    <a:pt x="7928" y="3929"/>
                  </a:lnTo>
                  <a:lnTo>
                    <a:pt x="7999" y="3811"/>
                  </a:lnTo>
                  <a:lnTo>
                    <a:pt x="8046" y="3670"/>
                  </a:lnTo>
                  <a:lnTo>
                    <a:pt x="8069" y="3506"/>
                  </a:lnTo>
                  <a:lnTo>
                    <a:pt x="8046" y="3364"/>
                  </a:lnTo>
                  <a:lnTo>
                    <a:pt x="7999" y="3223"/>
                  </a:lnTo>
                  <a:lnTo>
                    <a:pt x="7928" y="3106"/>
                  </a:lnTo>
                  <a:lnTo>
                    <a:pt x="7858" y="2988"/>
                  </a:lnTo>
                  <a:lnTo>
                    <a:pt x="7740" y="2894"/>
                  </a:lnTo>
                  <a:lnTo>
                    <a:pt x="7622" y="2823"/>
                  </a:lnTo>
                  <a:lnTo>
                    <a:pt x="7481" y="2776"/>
                  </a:lnTo>
                  <a:lnTo>
                    <a:pt x="7058" y="2776"/>
                  </a:lnTo>
                  <a:lnTo>
                    <a:pt x="7128" y="2588"/>
                  </a:lnTo>
                  <a:lnTo>
                    <a:pt x="7199" y="2376"/>
                  </a:lnTo>
                  <a:lnTo>
                    <a:pt x="7222" y="2165"/>
                  </a:lnTo>
                  <a:lnTo>
                    <a:pt x="7246" y="1953"/>
                  </a:lnTo>
                  <a:lnTo>
                    <a:pt x="7222" y="1741"/>
                  </a:lnTo>
                  <a:lnTo>
                    <a:pt x="7199" y="1553"/>
                  </a:lnTo>
                  <a:lnTo>
                    <a:pt x="7152" y="1365"/>
                  </a:lnTo>
                  <a:lnTo>
                    <a:pt x="7081" y="1177"/>
                  </a:lnTo>
                  <a:lnTo>
                    <a:pt x="7011" y="1012"/>
                  </a:lnTo>
                  <a:lnTo>
                    <a:pt x="6893" y="847"/>
                  </a:lnTo>
                  <a:lnTo>
                    <a:pt x="6799" y="706"/>
                  </a:lnTo>
                  <a:lnTo>
                    <a:pt x="6658" y="565"/>
                  </a:lnTo>
                  <a:lnTo>
                    <a:pt x="6517" y="447"/>
                  </a:lnTo>
                  <a:lnTo>
                    <a:pt x="6376" y="330"/>
                  </a:lnTo>
                  <a:lnTo>
                    <a:pt x="6211" y="236"/>
                  </a:lnTo>
                  <a:lnTo>
                    <a:pt x="6046" y="142"/>
                  </a:lnTo>
                  <a:lnTo>
                    <a:pt x="5858" y="95"/>
                  </a:lnTo>
                  <a:lnTo>
                    <a:pt x="5670" y="48"/>
                  </a:lnTo>
                  <a:lnTo>
                    <a:pt x="54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59"/>
            <p:cNvSpPr/>
            <p:nvPr/>
          </p:nvSpPr>
          <p:spPr>
            <a:xfrm>
              <a:off x="1890227" y="3584480"/>
              <a:ext cx="274259" cy="40000"/>
            </a:xfrm>
            <a:custGeom>
              <a:avLst/>
              <a:gdLst/>
              <a:ahLst/>
              <a:cxnLst/>
              <a:rect l="l" t="t" r="r" b="b"/>
              <a:pathLst>
                <a:path w="8070" h="1177" extrusionOk="0">
                  <a:moveTo>
                    <a:pt x="142" y="0"/>
                  </a:moveTo>
                  <a:lnTo>
                    <a:pt x="71" y="94"/>
                  </a:lnTo>
                  <a:lnTo>
                    <a:pt x="24" y="188"/>
                  </a:lnTo>
                  <a:lnTo>
                    <a:pt x="0" y="306"/>
                  </a:lnTo>
                  <a:lnTo>
                    <a:pt x="0" y="424"/>
                  </a:lnTo>
                  <a:lnTo>
                    <a:pt x="0" y="588"/>
                  </a:lnTo>
                  <a:lnTo>
                    <a:pt x="47" y="729"/>
                  </a:lnTo>
                  <a:lnTo>
                    <a:pt x="118" y="847"/>
                  </a:lnTo>
                  <a:lnTo>
                    <a:pt x="212" y="965"/>
                  </a:lnTo>
                  <a:lnTo>
                    <a:pt x="330" y="1035"/>
                  </a:lnTo>
                  <a:lnTo>
                    <a:pt x="447" y="1106"/>
                  </a:lnTo>
                  <a:lnTo>
                    <a:pt x="589" y="1153"/>
                  </a:lnTo>
                  <a:lnTo>
                    <a:pt x="730" y="1176"/>
                  </a:lnTo>
                  <a:lnTo>
                    <a:pt x="7317" y="1176"/>
                  </a:lnTo>
                  <a:lnTo>
                    <a:pt x="7481" y="1153"/>
                  </a:lnTo>
                  <a:lnTo>
                    <a:pt x="7599" y="1106"/>
                  </a:lnTo>
                  <a:lnTo>
                    <a:pt x="7740" y="1035"/>
                  </a:lnTo>
                  <a:lnTo>
                    <a:pt x="7858" y="965"/>
                  </a:lnTo>
                  <a:lnTo>
                    <a:pt x="7928" y="847"/>
                  </a:lnTo>
                  <a:lnTo>
                    <a:pt x="7999" y="729"/>
                  </a:lnTo>
                  <a:lnTo>
                    <a:pt x="8046" y="588"/>
                  </a:lnTo>
                  <a:lnTo>
                    <a:pt x="8069" y="424"/>
                  </a:lnTo>
                  <a:lnTo>
                    <a:pt x="8046" y="306"/>
                  </a:lnTo>
                  <a:lnTo>
                    <a:pt x="8022" y="188"/>
                  </a:lnTo>
                  <a:lnTo>
                    <a:pt x="7975" y="94"/>
                  </a:lnTo>
                  <a:lnTo>
                    <a:pt x="7928" y="0"/>
                  </a:lnTo>
                  <a:lnTo>
                    <a:pt x="7811" y="118"/>
                  </a:lnTo>
                  <a:lnTo>
                    <a:pt x="7669" y="212"/>
                  </a:lnTo>
                  <a:lnTo>
                    <a:pt x="7505" y="282"/>
                  </a:lnTo>
                  <a:lnTo>
                    <a:pt x="565" y="282"/>
                  </a:lnTo>
                  <a:lnTo>
                    <a:pt x="400" y="212"/>
                  </a:lnTo>
                  <a:lnTo>
                    <a:pt x="259" y="118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59"/>
            <p:cNvSpPr/>
            <p:nvPr/>
          </p:nvSpPr>
          <p:spPr>
            <a:xfrm>
              <a:off x="1863856" y="3453371"/>
              <a:ext cx="326222" cy="196705"/>
            </a:xfrm>
            <a:custGeom>
              <a:avLst/>
              <a:gdLst/>
              <a:ahLst/>
              <a:cxnLst/>
              <a:rect l="l" t="t" r="r" b="b"/>
              <a:pathLst>
                <a:path w="9599" h="5788" extrusionOk="0">
                  <a:moveTo>
                    <a:pt x="6258" y="776"/>
                  </a:moveTo>
                  <a:lnTo>
                    <a:pt x="6446" y="824"/>
                  </a:lnTo>
                  <a:lnTo>
                    <a:pt x="6634" y="871"/>
                  </a:lnTo>
                  <a:lnTo>
                    <a:pt x="6822" y="918"/>
                  </a:lnTo>
                  <a:lnTo>
                    <a:pt x="6987" y="1012"/>
                  </a:lnTo>
                  <a:lnTo>
                    <a:pt x="7152" y="1106"/>
                  </a:lnTo>
                  <a:lnTo>
                    <a:pt x="7293" y="1223"/>
                  </a:lnTo>
                  <a:lnTo>
                    <a:pt x="7434" y="1341"/>
                  </a:lnTo>
                  <a:lnTo>
                    <a:pt x="7575" y="1482"/>
                  </a:lnTo>
                  <a:lnTo>
                    <a:pt x="7669" y="1623"/>
                  </a:lnTo>
                  <a:lnTo>
                    <a:pt x="7787" y="1788"/>
                  </a:lnTo>
                  <a:lnTo>
                    <a:pt x="7857" y="1953"/>
                  </a:lnTo>
                  <a:lnTo>
                    <a:pt x="7928" y="2141"/>
                  </a:lnTo>
                  <a:lnTo>
                    <a:pt x="7975" y="2329"/>
                  </a:lnTo>
                  <a:lnTo>
                    <a:pt x="7998" y="2517"/>
                  </a:lnTo>
                  <a:lnTo>
                    <a:pt x="8022" y="2729"/>
                  </a:lnTo>
                  <a:lnTo>
                    <a:pt x="7998" y="2941"/>
                  </a:lnTo>
                  <a:lnTo>
                    <a:pt x="7975" y="3152"/>
                  </a:lnTo>
                  <a:lnTo>
                    <a:pt x="7904" y="3364"/>
                  </a:lnTo>
                  <a:lnTo>
                    <a:pt x="7834" y="3552"/>
                  </a:lnTo>
                  <a:lnTo>
                    <a:pt x="8257" y="3552"/>
                  </a:lnTo>
                  <a:lnTo>
                    <a:pt x="8398" y="3599"/>
                  </a:lnTo>
                  <a:lnTo>
                    <a:pt x="8516" y="3670"/>
                  </a:lnTo>
                  <a:lnTo>
                    <a:pt x="8634" y="3764"/>
                  </a:lnTo>
                  <a:lnTo>
                    <a:pt x="8704" y="3882"/>
                  </a:lnTo>
                  <a:lnTo>
                    <a:pt x="8775" y="3999"/>
                  </a:lnTo>
                  <a:lnTo>
                    <a:pt x="8822" y="4140"/>
                  </a:lnTo>
                  <a:lnTo>
                    <a:pt x="8845" y="4282"/>
                  </a:lnTo>
                  <a:lnTo>
                    <a:pt x="8822" y="4446"/>
                  </a:lnTo>
                  <a:lnTo>
                    <a:pt x="8775" y="4587"/>
                  </a:lnTo>
                  <a:lnTo>
                    <a:pt x="8704" y="4705"/>
                  </a:lnTo>
                  <a:lnTo>
                    <a:pt x="8634" y="4823"/>
                  </a:lnTo>
                  <a:lnTo>
                    <a:pt x="8516" y="4893"/>
                  </a:lnTo>
                  <a:lnTo>
                    <a:pt x="8398" y="4964"/>
                  </a:lnTo>
                  <a:lnTo>
                    <a:pt x="8257" y="5011"/>
                  </a:lnTo>
                  <a:lnTo>
                    <a:pt x="8093" y="5034"/>
                  </a:lnTo>
                  <a:lnTo>
                    <a:pt x="1506" y="5034"/>
                  </a:lnTo>
                  <a:lnTo>
                    <a:pt x="1365" y="5011"/>
                  </a:lnTo>
                  <a:lnTo>
                    <a:pt x="1223" y="4964"/>
                  </a:lnTo>
                  <a:lnTo>
                    <a:pt x="1106" y="4893"/>
                  </a:lnTo>
                  <a:lnTo>
                    <a:pt x="988" y="4823"/>
                  </a:lnTo>
                  <a:lnTo>
                    <a:pt x="894" y="4705"/>
                  </a:lnTo>
                  <a:lnTo>
                    <a:pt x="823" y="4587"/>
                  </a:lnTo>
                  <a:lnTo>
                    <a:pt x="776" y="4446"/>
                  </a:lnTo>
                  <a:lnTo>
                    <a:pt x="776" y="4282"/>
                  </a:lnTo>
                  <a:lnTo>
                    <a:pt x="776" y="4140"/>
                  </a:lnTo>
                  <a:lnTo>
                    <a:pt x="823" y="3999"/>
                  </a:lnTo>
                  <a:lnTo>
                    <a:pt x="894" y="3882"/>
                  </a:lnTo>
                  <a:lnTo>
                    <a:pt x="988" y="3764"/>
                  </a:lnTo>
                  <a:lnTo>
                    <a:pt x="1106" y="3670"/>
                  </a:lnTo>
                  <a:lnTo>
                    <a:pt x="1223" y="3599"/>
                  </a:lnTo>
                  <a:lnTo>
                    <a:pt x="1365" y="3552"/>
                  </a:lnTo>
                  <a:lnTo>
                    <a:pt x="1741" y="3552"/>
                  </a:lnTo>
                  <a:lnTo>
                    <a:pt x="1694" y="3294"/>
                  </a:lnTo>
                  <a:lnTo>
                    <a:pt x="1670" y="3035"/>
                  </a:lnTo>
                  <a:lnTo>
                    <a:pt x="1670" y="2870"/>
                  </a:lnTo>
                  <a:lnTo>
                    <a:pt x="1694" y="2705"/>
                  </a:lnTo>
                  <a:lnTo>
                    <a:pt x="1741" y="2541"/>
                  </a:lnTo>
                  <a:lnTo>
                    <a:pt x="1788" y="2376"/>
                  </a:lnTo>
                  <a:lnTo>
                    <a:pt x="1859" y="2235"/>
                  </a:lnTo>
                  <a:lnTo>
                    <a:pt x="1953" y="2094"/>
                  </a:lnTo>
                  <a:lnTo>
                    <a:pt x="2047" y="1976"/>
                  </a:lnTo>
                  <a:lnTo>
                    <a:pt x="2164" y="1859"/>
                  </a:lnTo>
                  <a:lnTo>
                    <a:pt x="2282" y="1741"/>
                  </a:lnTo>
                  <a:lnTo>
                    <a:pt x="2400" y="1647"/>
                  </a:lnTo>
                  <a:lnTo>
                    <a:pt x="2541" y="1553"/>
                  </a:lnTo>
                  <a:lnTo>
                    <a:pt x="2682" y="1482"/>
                  </a:lnTo>
                  <a:lnTo>
                    <a:pt x="2847" y="1435"/>
                  </a:lnTo>
                  <a:lnTo>
                    <a:pt x="3011" y="1388"/>
                  </a:lnTo>
                  <a:lnTo>
                    <a:pt x="3176" y="1365"/>
                  </a:lnTo>
                  <a:lnTo>
                    <a:pt x="3341" y="1365"/>
                  </a:lnTo>
                  <a:lnTo>
                    <a:pt x="3623" y="1388"/>
                  </a:lnTo>
                  <a:lnTo>
                    <a:pt x="3905" y="1459"/>
                  </a:lnTo>
                  <a:lnTo>
                    <a:pt x="4164" y="1576"/>
                  </a:lnTo>
                  <a:lnTo>
                    <a:pt x="4399" y="1741"/>
                  </a:lnTo>
                  <a:lnTo>
                    <a:pt x="4540" y="1529"/>
                  </a:lnTo>
                  <a:lnTo>
                    <a:pt x="4705" y="1341"/>
                  </a:lnTo>
                  <a:lnTo>
                    <a:pt x="4893" y="1176"/>
                  </a:lnTo>
                  <a:lnTo>
                    <a:pt x="5081" y="1035"/>
                  </a:lnTo>
                  <a:lnTo>
                    <a:pt x="5317" y="918"/>
                  </a:lnTo>
                  <a:lnTo>
                    <a:pt x="5552" y="847"/>
                  </a:lnTo>
                  <a:lnTo>
                    <a:pt x="5811" y="800"/>
                  </a:lnTo>
                  <a:lnTo>
                    <a:pt x="6069" y="776"/>
                  </a:lnTo>
                  <a:close/>
                  <a:moveTo>
                    <a:pt x="6069" y="0"/>
                  </a:moveTo>
                  <a:lnTo>
                    <a:pt x="5811" y="24"/>
                  </a:lnTo>
                  <a:lnTo>
                    <a:pt x="5552" y="71"/>
                  </a:lnTo>
                  <a:lnTo>
                    <a:pt x="5293" y="118"/>
                  </a:lnTo>
                  <a:lnTo>
                    <a:pt x="5058" y="212"/>
                  </a:lnTo>
                  <a:lnTo>
                    <a:pt x="4823" y="306"/>
                  </a:lnTo>
                  <a:lnTo>
                    <a:pt x="4611" y="447"/>
                  </a:lnTo>
                  <a:lnTo>
                    <a:pt x="4399" y="588"/>
                  </a:lnTo>
                  <a:lnTo>
                    <a:pt x="4211" y="753"/>
                  </a:lnTo>
                  <a:lnTo>
                    <a:pt x="3999" y="682"/>
                  </a:lnTo>
                  <a:lnTo>
                    <a:pt x="3788" y="635"/>
                  </a:lnTo>
                  <a:lnTo>
                    <a:pt x="3552" y="612"/>
                  </a:lnTo>
                  <a:lnTo>
                    <a:pt x="3341" y="588"/>
                  </a:lnTo>
                  <a:lnTo>
                    <a:pt x="3105" y="612"/>
                  </a:lnTo>
                  <a:lnTo>
                    <a:pt x="2870" y="635"/>
                  </a:lnTo>
                  <a:lnTo>
                    <a:pt x="2635" y="706"/>
                  </a:lnTo>
                  <a:lnTo>
                    <a:pt x="2423" y="776"/>
                  </a:lnTo>
                  <a:lnTo>
                    <a:pt x="2211" y="871"/>
                  </a:lnTo>
                  <a:lnTo>
                    <a:pt x="2023" y="988"/>
                  </a:lnTo>
                  <a:lnTo>
                    <a:pt x="1835" y="1129"/>
                  </a:lnTo>
                  <a:lnTo>
                    <a:pt x="1670" y="1270"/>
                  </a:lnTo>
                  <a:lnTo>
                    <a:pt x="1506" y="1435"/>
                  </a:lnTo>
                  <a:lnTo>
                    <a:pt x="1365" y="1623"/>
                  </a:lnTo>
                  <a:lnTo>
                    <a:pt x="1247" y="1812"/>
                  </a:lnTo>
                  <a:lnTo>
                    <a:pt x="1129" y="2000"/>
                  </a:lnTo>
                  <a:lnTo>
                    <a:pt x="1035" y="2211"/>
                  </a:lnTo>
                  <a:lnTo>
                    <a:pt x="988" y="2447"/>
                  </a:lnTo>
                  <a:lnTo>
                    <a:pt x="941" y="2682"/>
                  </a:lnTo>
                  <a:lnTo>
                    <a:pt x="918" y="2917"/>
                  </a:lnTo>
                  <a:lnTo>
                    <a:pt x="729" y="3011"/>
                  </a:lnTo>
                  <a:lnTo>
                    <a:pt x="541" y="3129"/>
                  </a:lnTo>
                  <a:lnTo>
                    <a:pt x="400" y="3294"/>
                  </a:lnTo>
                  <a:lnTo>
                    <a:pt x="259" y="3458"/>
                  </a:lnTo>
                  <a:lnTo>
                    <a:pt x="141" y="3646"/>
                  </a:lnTo>
                  <a:lnTo>
                    <a:pt x="71" y="3835"/>
                  </a:lnTo>
                  <a:lnTo>
                    <a:pt x="24" y="4070"/>
                  </a:lnTo>
                  <a:lnTo>
                    <a:pt x="0" y="4282"/>
                  </a:lnTo>
                  <a:lnTo>
                    <a:pt x="24" y="4446"/>
                  </a:lnTo>
                  <a:lnTo>
                    <a:pt x="47" y="4587"/>
                  </a:lnTo>
                  <a:lnTo>
                    <a:pt x="71" y="4729"/>
                  </a:lnTo>
                  <a:lnTo>
                    <a:pt x="118" y="4870"/>
                  </a:lnTo>
                  <a:lnTo>
                    <a:pt x="188" y="5011"/>
                  </a:lnTo>
                  <a:lnTo>
                    <a:pt x="259" y="5128"/>
                  </a:lnTo>
                  <a:lnTo>
                    <a:pt x="447" y="5340"/>
                  </a:lnTo>
                  <a:lnTo>
                    <a:pt x="659" y="5528"/>
                  </a:lnTo>
                  <a:lnTo>
                    <a:pt x="800" y="5599"/>
                  </a:lnTo>
                  <a:lnTo>
                    <a:pt x="918" y="5670"/>
                  </a:lnTo>
                  <a:lnTo>
                    <a:pt x="1059" y="5717"/>
                  </a:lnTo>
                  <a:lnTo>
                    <a:pt x="1200" y="5764"/>
                  </a:lnTo>
                  <a:lnTo>
                    <a:pt x="1365" y="5787"/>
                  </a:lnTo>
                  <a:lnTo>
                    <a:pt x="8257" y="5787"/>
                  </a:lnTo>
                  <a:lnTo>
                    <a:pt x="8398" y="5764"/>
                  </a:lnTo>
                  <a:lnTo>
                    <a:pt x="8539" y="5717"/>
                  </a:lnTo>
                  <a:lnTo>
                    <a:pt x="8681" y="5670"/>
                  </a:lnTo>
                  <a:lnTo>
                    <a:pt x="8822" y="5599"/>
                  </a:lnTo>
                  <a:lnTo>
                    <a:pt x="8939" y="5528"/>
                  </a:lnTo>
                  <a:lnTo>
                    <a:pt x="9151" y="5340"/>
                  </a:lnTo>
                  <a:lnTo>
                    <a:pt x="9339" y="5128"/>
                  </a:lnTo>
                  <a:lnTo>
                    <a:pt x="9410" y="5011"/>
                  </a:lnTo>
                  <a:lnTo>
                    <a:pt x="9480" y="4870"/>
                  </a:lnTo>
                  <a:lnTo>
                    <a:pt x="9527" y="4729"/>
                  </a:lnTo>
                  <a:lnTo>
                    <a:pt x="9575" y="4587"/>
                  </a:lnTo>
                  <a:lnTo>
                    <a:pt x="9598" y="4446"/>
                  </a:lnTo>
                  <a:lnTo>
                    <a:pt x="9598" y="4282"/>
                  </a:lnTo>
                  <a:lnTo>
                    <a:pt x="9575" y="4070"/>
                  </a:lnTo>
                  <a:lnTo>
                    <a:pt x="9551" y="3858"/>
                  </a:lnTo>
                  <a:lnTo>
                    <a:pt x="9457" y="3670"/>
                  </a:lnTo>
                  <a:lnTo>
                    <a:pt x="9363" y="3482"/>
                  </a:lnTo>
                  <a:lnTo>
                    <a:pt x="9245" y="3317"/>
                  </a:lnTo>
                  <a:lnTo>
                    <a:pt x="9104" y="3176"/>
                  </a:lnTo>
                  <a:lnTo>
                    <a:pt x="8939" y="3035"/>
                  </a:lnTo>
                  <a:lnTo>
                    <a:pt x="8775" y="2941"/>
                  </a:lnTo>
                  <a:lnTo>
                    <a:pt x="8775" y="2729"/>
                  </a:lnTo>
                  <a:lnTo>
                    <a:pt x="8751" y="2447"/>
                  </a:lnTo>
                  <a:lnTo>
                    <a:pt x="8728" y="2164"/>
                  </a:lnTo>
                  <a:lnTo>
                    <a:pt x="8657" y="1906"/>
                  </a:lnTo>
                  <a:lnTo>
                    <a:pt x="8563" y="1670"/>
                  </a:lnTo>
                  <a:lnTo>
                    <a:pt x="8445" y="1435"/>
                  </a:lnTo>
                  <a:lnTo>
                    <a:pt x="8304" y="1200"/>
                  </a:lnTo>
                  <a:lnTo>
                    <a:pt x="8163" y="988"/>
                  </a:lnTo>
                  <a:lnTo>
                    <a:pt x="7975" y="800"/>
                  </a:lnTo>
                  <a:lnTo>
                    <a:pt x="7787" y="635"/>
                  </a:lnTo>
                  <a:lnTo>
                    <a:pt x="7575" y="471"/>
                  </a:lnTo>
                  <a:lnTo>
                    <a:pt x="7363" y="330"/>
                  </a:lnTo>
                  <a:lnTo>
                    <a:pt x="7128" y="235"/>
                  </a:lnTo>
                  <a:lnTo>
                    <a:pt x="6869" y="141"/>
                  </a:lnTo>
                  <a:lnTo>
                    <a:pt x="6610" y="71"/>
                  </a:lnTo>
                  <a:lnTo>
                    <a:pt x="6352" y="24"/>
                  </a:lnTo>
                  <a:lnTo>
                    <a:pt x="6069" y="0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59"/>
            <p:cNvSpPr/>
            <p:nvPr/>
          </p:nvSpPr>
          <p:spPr>
            <a:xfrm>
              <a:off x="1890227" y="3479742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fill="none" extrusionOk="0">
                  <a:moveTo>
                    <a:pt x="5293" y="0"/>
                  </a:moveTo>
                  <a:lnTo>
                    <a:pt x="5293" y="0"/>
                  </a:lnTo>
                  <a:lnTo>
                    <a:pt x="5482" y="0"/>
                  </a:lnTo>
                  <a:lnTo>
                    <a:pt x="5670" y="48"/>
                  </a:lnTo>
                  <a:lnTo>
                    <a:pt x="5858" y="95"/>
                  </a:lnTo>
                  <a:lnTo>
                    <a:pt x="6046" y="142"/>
                  </a:lnTo>
                  <a:lnTo>
                    <a:pt x="6211" y="236"/>
                  </a:lnTo>
                  <a:lnTo>
                    <a:pt x="6376" y="330"/>
                  </a:lnTo>
                  <a:lnTo>
                    <a:pt x="6517" y="447"/>
                  </a:lnTo>
                  <a:lnTo>
                    <a:pt x="6658" y="565"/>
                  </a:lnTo>
                  <a:lnTo>
                    <a:pt x="6799" y="706"/>
                  </a:lnTo>
                  <a:lnTo>
                    <a:pt x="6893" y="847"/>
                  </a:lnTo>
                  <a:lnTo>
                    <a:pt x="7011" y="1012"/>
                  </a:lnTo>
                  <a:lnTo>
                    <a:pt x="7081" y="1177"/>
                  </a:lnTo>
                  <a:lnTo>
                    <a:pt x="7152" y="1365"/>
                  </a:lnTo>
                  <a:lnTo>
                    <a:pt x="7199" y="1553"/>
                  </a:lnTo>
                  <a:lnTo>
                    <a:pt x="7222" y="1741"/>
                  </a:lnTo>
                  <a:lnTo>
                    <a:pt x="7246" y="1953"/>
                  </a:lnTo>
                  <a:lnTo>
                    <a:pt x="7246" y="1953"/>
                  </a:lnTo>
                  <a:lnTo>
                    <a:pt x="7222" y="2165"/>
                  </a:lnTo>
                  <a:lnTo>
                    <a:pt x="7199" y="2376"/>
                  </a:lnTo>
                  <a:lnTo>
                    <a:pt x="7128" y="2588"/>
                  </a:lnTo>
                  <a:lnTo>
                    <a:pt x="7058" y="2776"/>
                  </a:lnTo>
                  <a:lnTo>
                    <a:pt x="7317" y="2776"/>
                  </a:lnTo>
                  <a:lnTo>
                    <a:pt x="7317" y="2776"/>
                  </a:lnTo>
                  <a:lnTo>
                    <a:pt x="7481" y="2776"/>
                  </a:lnTo>
                  <a:lnTo>
                    <a:pt x="7622" y="2823"/>
                  </a:lnTo>
                  <a:lnTo>
                    <a:pt x="7740" y="2894"/>
                  </a:lnTo>
                  <a:lnTo>
                    <a:pt x="7858" y="2988"/>
                  </a:lnTo>
                  <a:lnTo>
                    <a:pt x="7928" y="3106"/>
                  </a:lnTo>
                  <a:lnTo>
                    <a:pt x="7999" y="3223"/>
                  </a:lnTo>
                  <a:lnTo>
                    <a:pt x="8046" y="3364"/>
                  </a:lnTo>
                  <a:lnTo>
                    <a:pt x="8069" y="3506"/>
                  </a:lnTo>
                  <a:lnTo>
                    <a:pt x="8069" y="3506"/>
                  </a:lnTo>
                  <a:lnTo>
                    <a:pt x="8046" y="3670"/>
                  </a:lnTo>
                  <a:lnTo>
                    <a:pt x="7999" y="3811"/>
                  </a:lnTo>
                  <a:lnTo>
                    <a:pt x="7928" y="3929"/>
                  </a:lnTo>
                  <a:lnTo>
                    <a:pt x="7858" y="4047"/>
                  </a:lnTo>
                  <a:lnTo>
                    <a:pt x="7740" y="4117"/>
                  </a:lnTo>
                  <a:lnTo>
                    <a:pt x="7622" y="4188"/>
                  </a:lnTo>
                  <a:lnTo>
                    <a:pt x="7481" y="4235"/>
                  </a:lnTo>
                  <a:lnTo>
                    <a:pt x="7317" y="4258"/>
                  </a:lnTo>
                  <a:lnTo>
                    <a:pt x="730" y="4258"/>
                  </a:lnTo>
                  <a:lnTo>
                    <a:pt x="730" y="4258"/>
                  </a:lnTo>
                  <a:lnTo>
                    <a:pt x="589" y="4235"/>
                  </a:lnTo>
                  <a:lnTo>
                    <a:pt x="447" y="4188"/>
                  </a:lnTo>
                  <a:lnTo>
                    <a:pt x="330" y="4117"/>
                  </a:lnTo>
                  <a:lnTo>
                    <a:pt x="212" y="4047"/>
                  </a:lnTo>
                  <a:lnTo>
                    <a:pt x="118" y="3929"/>
                  </a:lnTo>
                  <a:lnTo>
                    <a:pt x="47" y="3811"/>
                  </a:lnTo>
                  <a:lnTo>
                    <a:pt x="0" y="3670"/>
                  </a:lnTo>
                  <a:lnTo>
                    <a:pt x="0" y="3506"/>
                  </a:lnTo>
                  <a:lnTo>
                    <a:pt x="0" y="3506"/>
                  </a:lnTo>
                  <a:lnTo>
                    <a:pt x="0" y="3364"/>
                  </a:lnTo>
                  <a:lnTo>
                    <a:pt x="47" y="3223"/>
                  </a:lnTo>
                  <a:lnTo>
                    <a:pt x="118" y="3106"/>
                  </a:lnTo>
                  <a:lnTo>
                    <a:pt x="212" y="2988"/>
                  </a:lnTo>
                  <a:lnTo>
                    <a:pt x="330" y="2894"/>
                  </a:lnTo>
                  <a:lnTo>
                    <a:pt x="447" y="2823"/>
                  </a:lnTo>
                  <a:lnTo>
                    <a:pt x="589" y="2776"/>
                  </a:lnTo>
                  <a:lnTo>
                    <a:pt x="730" y="2776"/>
                  </a:lnTo>
                  <a:lnTo>
                    <a:pt x="965" y="2776"/>
                  </a:lnTo>
                  <a:lnTo>
                    <a:pt x="965" y="2776"/>
                  </a:lnTo>
                  <a:lnTo>
                    <a:pt x="918" y="2518"/>
                  </a:lnTo>
                  <a:lnTo>
                    <a:pt x="894" y="2259"/>
                  </a:lnTo>
                  <a:lnTo>
                    <a:pt x="894" y="2259"/>
                  </a:lnTo>
                  <a:lnTo>
                    <a:pt x="894" y="2094"/>
                  </a:lnTo>
                  <a:lnTo>
                    <a:pt x="918" y="1929"/>
                  </a:lnTo>
                  <a:lnTo>
                    <a:pt x="965" y="1765"/>
                  </a:lnTo>
                  <a:lnTo>
                    <a:pt x="1012" y="1600"/>
                  </a:lnTo>
                  <a:lnTo>
                    <a:pt x="1083" y="1459"/>
                  </a:lnTo>
                  <a:lnTo>
                    <a:pt x="1177" y="1318"/>
                  </a:lnTo>
                  <a:lnTo>
                    <a:pt x="1271" y="1200"/>
                  </a:lnTo>
                  <a:lnTo>
                    <a:pt x="1388" y="1083"/>
                  </a:lnTo>
                  <a:lnTo>
                    <a:pt x="1506" y="965"/>
                  </a:lnTo>
                  <a:lnTo>
                    <a:pt x="1624" y="871"/>
                  </a:lnTo>
                  <a:lnTo>
                    <a:pt x="1765" y="777"/>
                  </a:lnTo>
                  <a:lnTo>
                    <a:pt x="1906" y="706"/>
                  </a:lnTo>
                  <a:lnTo>
                    <a:pt x="2071" y="659"/>
                  </a:lnTo>
                  <a:lnTo>
                    <a:pt x="2235" y="612"/>
                  </a:lnTo>
                  <a:lnTo>
                    <a:pt x="2400" y="589"/>
                  </a:lnTo>
                  <a:lnTo>
                    <a:pt x="2565" y="589"/>
                  </a:lnTo>
                  <a:lnTo>
                    <a:pt x="2565" y="589"/>
                  </a:lnTo>
                  <a:lnTo>
                    <a:pt x="2847" y="612"/>
                  </a:lnTo>
                  <a:lnTo>
                    <a:pt x="3129" y="683"/>
                  </a:lnTo>
                  <a:lnTo>
                    <a:pt x="3388" y="800"/>
                  </a:lnTo>
                  <a:lnTo>
                    <a:pt x="3623" y="965"/>
                  </a:lnTo>
                  <a:lnTo>
                    <a:pt x="3623" y="965"/>
                  </a:lnTo>
                  <a:lnTo>
                    <a:pt x="3764" y="753"/>
                  </a:lnTo>
                  <a:lnTo>
                    <a:pt x="3929" y="565"/>
                  </a:lnTo>
                  <a:lnTo>
                    <a:pt x="4117" y="400"/>
                  </a:lnTo>
                  <a:lnTo>
                    <a:pt x="4305" y="259"/>
                  </a:lnTo>
                  <a:lnTo>
                    <a:pt x="4541" y="142"/>
                  </a:lnTo>
                  <a:lnTo>
                    <a:pt x="4776" y="71"/>
                  </a:lnTo>
                  <a:lnTo>
                    <a:pt x="5035" y="24"/>
                  </a:lnTo>
                  <a:lnTo>
                    <a:pt x="5293" y="0"/>
                  </a:lnTo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59"/>
            <p:cNvSpPr/>
            <p:nvPr/>
          </p:nvSpPr>
          <p:spPr>
            <a:xfrm>
              <a:off x="1863856" y="3453371"/>
              <a:ext cx="326222" cy="196705"/>
            </a:xfrm>
            <a:custGeom>
              <a:avLst/>
              <a:gdLst/>
              <a:ahLst/>
              <a:cxnLst/>
              <a:rect l="l" t="t" r="r" b="b"/>
              <a:pathLst>
                <a:path w="9599" h="5788" fill="none" extrusionOk="0">
                  <a:moveTo>
                    <a:pt x="6069" y="0"/>
                  </a:moveTo>
                  <a:lnTo>
                    <a:pt x="6069" y="0"/>
                  </a:lnTo>
                  <a:lnTo>
                    <a:pt x="5811" y="24"/>
                  </a:lnTo>
                  <a:lnTo>
                    <a:pt x="5552" y="71"/>
                  </a:lnTo>
                  <a:lnTo>
                    <a:pt x="5293" y="118"/>
                  </a:lnTo>
                  <a:lnTo>
                    <a:pt x="5058" y="212"/>
                  </a:lnTo>
                  <a:lnTo>
                    <a:pt x="4823" y="306"/>
                  </a:lnTo>
                  <a:lnTo>
                    <a:pt x="4611" y="447"/>
                  </a:lnTo>
                  <a:lnTo>
                    <a:pt x="4399" y="588"/>
                  </a:lnTo>
                  <a:lnTo>
                    <a:pt x="4211" y="753"/>
                  </a:lnTo>
                  <a:lnTo>
                    <a:pt x="4211" y="753"/>
                  </a:lnTo>
                  <a:lnTo>
                    <a:pt x="3999" y="682"/>
                  </a:lnTo>
                  <a:lnTo>
                    <a:pt x="3788" y="635"/>
                  </a:lnTo>
                  <a:lnTo>
                    <a:pt x="3552" y="612"/>
                  </a:lnTo>
                  <a:lnTo>
                    <a:pt x="3341" y="588"/>
                  </a:lnTo>
                  <a:lnTo>
                    <a:pt x="3341" y="588"/>
                  </a:lnTo>
                  <a:lnTo>
                    <a:pt x="3105" y="612"/>
                  </a:lnTo>
                  <a:lnTo>
                    <a:pt x="2870" y="635"/>
                  </a:lnTo>
                  <a:lnTo>
                    <a:pt x="2635" y="706"/>
                  </a:lnTo>
                  <a:lnTo>
                    <a:pt x="2423" y="776"/>
                  </a:lnTo>
                  <a:lnTo>
                    <a:pt x="2211" y="871"/>
                  </a:lnTo>
                  <a:lnTo>
                    <a:pt x="2023" y="988"/>
                  </a:lnTo>
                  <a:lnTo>
                    <a:pt x="1835" y="1129"/>
                  </a:lnTo>
                  <a:lnTo>
                    <a:pt x="1670" y="1270"/>
                  </a:lnTo>
                  <a:lnTo>
                    <a:pt x="1506" y="1435"/>
                  </a:lnTo>
                  <a:lnTo>
                    <a:pt x="1365" y="1623"/>
                  </a:lnTo>
                  <a:lnTo>
                    <a:pt x="1247" y="1812"/>
                  </a:lnTo>
                  <a:lnTo>
                    <a:pt x="1129" y="2000"/>
                  </a:lnTo>
                  <a:lnTo>
                    <a:pt x="1035" y="2211"/>
                  </a:lnTo>
                  <a:lnTo>
                    <a:pt x="988" y="2447"/>
                  </a:lnTo>
                  <a:lnTo>
                    <a:pt x="941" y="2682"/>
                  </a:lnTo>
                  <a:lnTo>
                    <a:pt x="918" y="2917"/>
                  </a:lnTo>
                  <a:lnTo>
                    <a:pt x="918" y="2917"/>
                  </a:lnTo>
                  <a:lnTo>
                    <a:pt x="729" y="3011"/>
                  </a:lnTo>
                  <a:lnTo>
                    <a:pt x="541" y="3129"/>
                  </a:lnTo>
                  <a:lnTo>
                    <a:pt x="400" y="3294"/>
                  </a:lnTo>
                  <a:lnTo>
                    <a:pt x="259" y="3458"/>
                  </a:lnTo>
                  <a:lnTo>
                    <a:pt x="141" y="3646"/>
                  </a:lnTo>
                  <a:lnTo>
                    <a:pt x="71" y="3835"/>
                  </a:lnTo>
                  <a:lnTo>
                    <a:pt x="24" y="4070"/>
                  </a:lnTo>
                  <a:lnTo>
                    <a:pt x="0" y="4282"/>
                  </a:lnTo>
                  <a:lnTo>
                    <a:pt x="0" y="4282"/>
                  </a:lnTo>
                  <a:lnTo>
                    <a:pt x="24" y="4446"/>
                  </a:lnTo>
                  <a:lnTo>
                    <a:pt x="47" y="4587"/>
                  </a:lnTo>
                  <a:lnTo>
                    <a:pt x="71" y="4729"/>
                  </a:lnTo>
                  <a:lnTo>
                    <a:pt x="118" y="4870"/>
                  </a:lnTo>
                  <a:lnTo>
                    <a:pt x="188" y="5011"/>
                  </a:lnTo>
                  <a:lnTo>
                    <a:pt x="259" y="5128"/>
                  </a:lnTo>
                  <a:lnTo>
                    <a:pt x="447" y="5340"/>
                  </a:lnTo>
                  <a:lnTo>
                    <a:pt x="659" y="5528"/>
                  </a:lnTo>
                  <a:lnTo>
                    <a:pt x="800" y="5599"/>
                  </a:lnTo>
                  <a:lnTo>
                    <a:pt x="918" y="5670"/>
                  </a:lnTo>
                  <a:lnTo>
                    <a:pt x="1059" y="5717"/>
                  </a:lnTo>
                  <a:lnTo>
                    <a:pt x="1200" y="5764"/>
                  </a:lnTo>
                  <a:lnTo>
                    <a:pt x="1365" y="5787"/>
                  </a:lnTo>
                  <a:lnTo>
                    <a:pt x="1506" y="5787"/>
                  </a:lnTo>
                  <a:lnTo>
                    <a:pt x="8093" y="5787"/>
                  </a:lnTo>
                  <a:lnTo>
                    <a:pt x="8093" y="5787"/>
                  </a:lnTo>
                  <a:lnTo>
                    <a:pt x="8257" y="5787"/>
                  </a:lnTo>
                  <a:lnTo>
                    <a:pt x="8398" y="5764"/>
                  </a:lnTo>
                  <a:lnTo>
                    <a:pt x="8539" y="5717"/>
                  </a:lnTo>
                  <a:lnTo>
                    <a:pt x="8681" y="5670"/>
                  </a:lnTo>
                  <a:lnTo>
                    <a:pt x="8822" y="5599"/>
                  </a:lnTo>
                  <a:lnTo>
                    <a:pt x="8939" y="5528"/>
                  </a:lnTo>
                  <a:lnTo>
                    <a:pt x="9151" y="5340"/>
                  </a:lnTo>
                  <a:lnTo>
                    <a:pt x="9339" y="5128"/>
                  </a:lnTo>
                  <a:lnTo>
                    <a:pt x="9410" y="5011"/>
                  </a:lnTo>
                  <a:lnTo>
                    <a:pt x="9480" y="4870"/>
                  </a:lnTo>
                  <a:lnTo>
                    <a:pt x="9527" y="4729"/>
                  </a:lnTo>
                  <a:lnTo>
                    <a:pt x="9575" y="4587"/>
                  </a:lnTo>
                  <a:lnTo>
                    <a:pt x="9598" y="4446"/>
                  </a:lnTo>
                  <a:lnTo>
                    <a:pt x="9598" y="4282"/>
                  </a:lnTo>
                  <a:lnTo>
                    <a:pt x="9598" y="4282"/>
                  </a:lnTo>
                  <a:lnTo>
                    <a:pt x="9575" y="4070"/>
                  </a:lnTo>
                  <a:lnTo>
                    <a:pt x="9551" y="3858"/>
                  </a:lnTo>
                  <a:lnTo>
                    <a:pt x="9457" y="3670"/>
                  </a:lnTo>
                  <a:lnTo>
                    <a:pt x="9363" y="3482"/>
                  </a:lnTo>
                  <a:lnTo>
                    <a:pt x="9245" y="3317"/>
                  </a:lnTo>
                  <a:lnTo>
                    <a:pt x="9104" y="3176"/>
                  </a:lnTo>
                  <a:lnTo>
                    <a:pt x="8939" y="3035"/>
                  </a:lnTo>
                  <a:lnTo>
                    <a:pt x="8775" y="2941"/>
                  </a:lnTo>
                  <a:lnTo>
                    <a:pt x="8775" y="2941"/>
                  </a:lnTo>
                  <a:lnTo>
                    <a:pt x="8775" y="2729"/>
                  </a:lnTo>
                  <a:lnTo>
                    <a:pt x="8775" y="2729"/>
                  </a:lnTo>
                  <a:lnTo>
                    <a:pt x="8751" y="2447"/>
                  </a:lnTo>
                  <a:lnTo>
                    <a:pt x="8728" y="2164"/>
                  </a:lnTo>
                  <a:lnTo>
                    <a:pt x="8657" y="1906"/>
                  </a:lnTo>
                  <a:lnTo>
                    <a:pt x="8563" y="1670"/>
                  </a:lnTo>
                  <a:lnTo>
                    <a:pt x="8445" y="1435"/>
                  </a:lnTo>
                  <a:lnTo>
                    <a:pt x="8304" y="1200"/>
                  </a:lnTo>
                  <a:lnTo>
                    <a:pt x="8163" y="988"/>
                  </a:lnTo>
                  <a:lnTo>
                    <a:pt x="7975" y="800"/>
                  </a:lnTo>
                  <a:lnTo>
                    <a:pt x="7787" y="635"/>
                  </a:lnTo>
                  <a:lnTo>
                    <a:pt x="7575" y="471"/>
                  </a:lnTo>
                  <a:lnTo>
                    <a:pt x="7363" y="330"/>
                  </a:lnTo>
                  <a:lnTo>
                    <a:pt x="7128" y="235"/>
                  </a:lnTo>
                  <a:lnTo>
                    <a:pt x="6869" y="141"/>
                  </a:lnTo>
                  <a:lnTo>
                    <a:pt x="6610" y="71"/>
                  </a:lnTo>
                  <a:lnTo>
                    <a:pt x="6352" y="24"/>
                  </a:lnTo>
                  <a:lnTo>
                    <a:pt x="6069" y="0"/>
                  </a:lnTo>
                  <a:lnTo>
                    <a:pt x="606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77868" y="2156754"/>
            <a:ext cx="3537432" cy="2481202"/>
          </a:xfrm>
          <a:prstGeom prst="rect">
            <a:avLst/>
          </a:prstGeom>
        </p:spPr>
      </p:pic>
      <p:grpSp>
        <p:nvGrpSpPr>
          <p:cNvPr id="60" name="Google Shape;2079;p59"/>
          <p:cNvGrpSpPr/>
          <p:nvPr/>
        </p:nvGrpSpPr>
        <p:grpSpPr>
          <a:xfrm flipH="1">
            <a:off x="2670073" y="3089372"/>
            <a:ext cx="1467252" cy="884723"/>
            <a:chOff x="1863856" y="3453371"/>
            <a:chExt cx="326222" cy="196705"/>
          </a:xfrm>
        </p:grpSpPr>
        <p:sp>
          <p:nvSpPr>
            <p:cNvPr id="61" name="Google Shape;2080;p59"/>
            <p:cNvSpPr/>
            <p:nvPr/>
          </p:nvSpPr>
          <p:spPr>
            <a:xfrm>
              <a:off x="1890227" y="3479742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extrusionOk="0">
                  <a:moveTo>
                    <a:pt x="5293" y="0"/>
                  </a:moveTo>
                  <a:lnTo>
                    <a:pt x="5035" y="24"/>
                  </a:lnTo>
                  <a:lnTo>
                    <a:pt x="4776" y="71"/>
                  </a:lnTo>
                  <a:lnTo>
                    <a:pt x="4541" y="142"/>
                  </a:lnTo>
                  <a:lnTo>
                    <a:pt x="4305" y="259"/>
                  </a:lnTo>
                  <a:lnTo>
                    <a:pt x="4117" y="400"/>
                  </a:lnTo>
                  <a:lnTo>
                    <a:pt x="3929" y="565"/>
                  </a:lnTo>
                  <a:lnTo>
                    <a:pt x="3764" y="753"/>
                  </a:lnTo>
                  <a:lnTo>
                    <a:pt x="3623" y="965"/>
                  </a:lnTo>
                  <a:lnTo>
                    <a:pt x="3388" y="800"/>
                  </a:lnTo>
                  <a:lnTo>
                    <a:pt x="3129" y="683"/>
                  </a:lnTo>
                  <a:lnTo>
                    <a:pt x="2847" y="612"/>
                  </a:lnTo>
                  <a:lnTo>
                    <a:pt x="2565" y="589"/>
                  </a:lnTo>
                  <a:lnTo>
                    <a:pt x="2400" y="589"/>
                  </a:lnTo>
                  <a:lnTo>
                    <a:pt x="2235" y="612"/>
                  </a:lnTo>
                  <a:lnTo>
                    <a:pt x="2071" y="659"/>
                  </a:lnTo>
                  <a:lnTo>
                    <a:pt x="1906" y="706"/>
                  </a:lnTo>
                  <a:lnTo>
                    <a:pt x="1765" y="777"/>
                  </a:lnTo>
                  <a:lnTo>
                    <a:pt x="1624" y="871"/>
                  </a:lnTo>
                  <a:lnTo>
                    <a:pt x="1506" y="965"/>
                  </a:lnTo>
                  <a:lnTo>
                    <a:pt x="1388" y="1083"/>
                  </a:lnTo>
                  <a:lnTo>
                    <a:pt x="1271" y="1200"/>
                  </a:lnTo>
                  <a:lnTo>
                    <a:pt x="1177" y="1318"/>
                  </a:lnTo>
                  <a:lnTo>
                    <a:pt x="1083" y="1459"/>
                  </a:lnTo>
                  <a:lnTo>
                    <a:pt x="1012" y="1600"/>
                  </a:lnTo>
                  <a:lnTo>
                    <a:pt x="965" y="1765"/>
                  </a:lnTo>
                  <a:lnTo>
                    <a:pt x="918" y="1929"/>
                  </a:lnTo>
                  <a:lnTo>
                    <a:pt x="894" y="2094"/>
                  </a:lnTo>
                  <a:lnTo>
                    <a:pt x="894" y="2259"/>
                  </a:lnTo>
                  <a:lnTo>
                    <a:pt x="918" y="2518"/>
                  </a:lnTo>
                  <a:lnTo>
                    <a:pt x="965" y="2776"/>
                  </a:lnTo>
                  <a:lnTo>
                    <a:pt x="589" y="2776"/>
                  </a:lnTo>
                  <a:lnTo>
                    <a:pt x="447" y="2823"/>
                  </a:lnTo>
                  <a:lnTo>
                    <a:pt x="330" y="2894"/>
                  </a:lnTo>
                  <a:lnTo>
                    <a:pt x="212" y="2988"/>
                  </a:lnTo>
                  <a:lnTo>
                    <a:pt x="118" y="3106"/>
                  </a:lnTo>
                  <a:lnTo>
                    <a:pt x="47" y="3223"/>
                  </a:lnTo>
                  <a:lnTo>
                    <a:pt x="0" y="3364"/>
                  </a:lnTo>
                  <a:lnTo>
                    <a:pt x="0" y="3506"/>
                  </a:lnTo>
                  <a:lnTo>
                    <a:pt x="0" y="3670"/>
                  </a:lnTo>
                  <a:lnTo>
                    <a:pt x="47" y="3811"/>
                  </a:lnTo>
                  <a:lnTo>
                    <a:pt x="118" y="3929"/>
                  </a:lnTo>
                  <a:lnTo>
                    <a:pt x="212" y="4047"/>
                  </a:lnTo>
                  <a:lnTo>
                    <a:pt x="330" y="4117"/>
                  </a:lnTo>
                  <a:lnTo>
                    <a:pt x="447" y="4188"/>
                  </a:lnTo>
                  <a:lnTo>
                    <a:pt x="589" y="4235"/>
                  </a:lnTo>
                  <a:lnTo>
                    <a:pt x="730" y="4258"/>
                  </a:lnTo>
                  <a:lnTo>
                    <a:pt x="7317" y="4258"/>
                  </a:lnTo>
                  <a:lnTo>
                    <a:pt x="7481" y="4235"/>
                  </a:lnTo>
                  <a:lnTo>
                    <a:pt x="7622" y="4188"/>
                  </a:lnTo>
                  <a:lnTo>
                    <a:pt x="7740" y="4117"/>
                  </a:lnTo>
                  <a:lnTo>
                    <a:pt x="7858" y="4047"/>
                  </a:lnTo>
                  <a:lnTo>
                    <a:pt x="7928" y="3929"/>
                  </a:lnTo>
                  <a:lnTo>
                    <a:pt x="7999" y="3811"/>
                  </a:lnTo>
                  <a:lnTo>
                    <a:pt x="8046" y="3670"/>
                  </a:lnTo>
                  <a:lnTo>
                    <a:pt x="8069" y="3506"/>
                  </a:lnTo>
                  <a:lnTo>
                    <a:pt x="8046" y="3364"/>
                  </a:lnTo>
                  <a:lnTo>
                    <a:pt x="7999" y="3223"/>
                  </a:lnTo>
                  <a:lnTo>
                    <a:pt x="7928" y="3106"/>
                  </a:lnTo>
                  <a:lnTo>
                    <a:pt x="7858" y="2988"/>
                  </a:lnTo>
                  <a:lnTo>
                    <a:pt x="7740" y="2894"/>
                  </a:lnTo>
                  <a:lnTo>
                    <a:pt x="7622" y="2823"/>
                  </a:lnTo>
                  <a:lnTo>
                    <a:pt x="7481" y="2776"/>
                  </a:lnTo>
                  <a:lnTo>
                    <a:pt x="7058" y="2776"/>
                  </a:lnTo>
                  <a:lnTo>
                    <a:pt x="7128" y="2588"/>
                  </a:lnTo>
                  <a:lnTo>
                    <a:pt x="7199" y="2376"/>
                  </a:lnTo>
                  <a:lnTo>
                    <a:pt x="7222" y="2165"/>
                  </a:lnTo>
                  <a:lnTo>
                    <a:pt x="7246" y="1953"/>
                  </a:lnTo>
                  <a:lnTo>
                    <a:pt x="7222" y="1741"/>
                  </a:lnTo>
                  <a:lnTo>
                    <a:pt x="7199" y="1553"/>
                  </a:lnTo>
                  <a:lnTo>
                    <a:pt x="7152" y="1365"/>
                  </a:lnTo>
                  <a:lnTo>
                    <a:pt x="7081" y="1177"/>
                  </a:lnTo>
                  <a:lnTo>
                    <a:pt x="7011" y="1012"/>
                  </a:lnTo>
                  <a:lnTo>
                    <a:pt x="6893" y="847"/>
                  </a:lnTo>
                  <a:lnTo>
                    <a:pt x="6799" y="706"/>
                  </a:lnTo>
                  <a:lnTo>
                    <a:pt x="6658" y="565"/>
                  </a:lnTo>
                  <a:lnTo>
                    <a:pt x="6517" y="447"/>
                  </a:lnTo>
                  <a:lnTo>
                    <a:pt x="6376" y="330"/>
                  </a:lnTo>
                  <a:lnTo>
                    <a:pt x="6211" y="236"/>
                  </a:lnTo>
                  <a:lnTo>
                    <a:pt x="6046" y="142"/>
                  </a:lnTo>
                  <a:lnTo>
                    <a:pt x="5858" y="95"/>
                  </a:lnTo>
                  <a:lnTo>
                    <a:pt x="5670" y="48"/>
                  </a:lnTo>
                  <a:lnTo>
                    <a:pt x="54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2081;p59"/>
            <p:cNvSpPr/>
            <p:nvPr/>
          </p:nvSpPr>
          <p:spPr>
            <a:xfrm>
              <a:off x="1890227" y="3584480"/>
              <a:ext cx="274259" cy="40000"/>
            </a:xfrm>
            <a:custGeom>
              <a:avLst/>
              <a:gdLst/>
              <a:ahLst/>
              <a:cxnLst/>
              <a:rect l="l" t="t" r="r" b="b"/>
              <a:pathLst>
                <a:path w="8070" h="1177" extrusionOk="0">
                  <a:moveTo>
                    <a:pt x="142" y="0"/>
                  </a:moveTo>
                  <a:lnTo>
                    <a:pt x="71" y="94"/>
                  </a:lnTo>
                  <a:lnTo>
                    <a:pt x="24" y="188"/>
                  </a:lnTo>
                  <a:lnTo>
                    <a:pt x="0" y="306"/>
                  </a:lnTo>
                  <a:lnTo>
                    <a:pt x="0" y="424"/>
                  </a:lnTo>
                  <a:lnTo>
                    <a:pt x="0" y="588"/>
                  </a:lnTo>
                  <a:lnTo>
                    <a:pt x="47" y="729"/>
                  </a:lnTo>
                  <a:lnTo>
                    <a:pt x="118" y="847"/>
                  </a:lnTo>
                  <a:lnTo>
                    <a:pt x="212" y="965"/>
                  </a:lnTo>
                  <a:lnTo>
                    <a:pt x="330" y="1035"/>
                  </a:lnTo>
                  <a:lnTo>
                    <a:pt x="447" y="1106"/>
                  </a:lnTo>
                  <a:lnTo>
                    <a:pt x="589" y="1153"/>
                  </a:lnTo>
                  <a:lnTo>
                    <a:pt x="730" y="1176"/>
                  </a:lnTo>
                  <a:lnTo>
                    <a:pt x="7317" y="1176"/>
                  </a:lnTo>
                  <a:lnTo>
                    <a:pt x="7481" y="1153"/>
                  </a:lnTo>
                  <a:lnTo>
                    <a:pt x="7599" y="1106"/>
                  </a:lnTo>
                  <a:lnTo>
                    <a:pt x="7740" y="1035"/>
                  </a:lnTo>
                  <a:lnTo>
                    <a:pt x="7858" y="965"/>
                  </a:lnTo>
                  <a:lnTo>
                    <a:pt x="7928" y="847"/>
                  </a:lnTo>
                  <a:lnTo>
                    <a:pt x="7999" y="729"/>
                  </a:lnTo>
                  <a:lnTo>
                    <a:pt x="8046" y="588"/>
                  </a:lnTo>
                  <a:lnTo>
                    <a:pt x="8069" y="424"/>
                  </a:lnTo>
                  <a:lnTo>
                    <a:pt x="8046" y="306"/>
                  </a:lnTo>
                  <a:lnTo>
                    <a:pt x="8022" y="188"/>
                  </a:lnTo>
                  <a:lnTo>
                    <a:pt x="7975" y="94"/>
                  </a:lnTo>
                  <a:lnTo>
                    <a:pt x="7928" y="0"/>
                  </a:lnTo>
                  <a:lnTo>
                    <a:pt x="7811" y="118"/>
                  </a:lnTo>
                  <a:lnTo>
                    <a:pt x="7669" y="212"/>
                  </a:lnTo>
                  <a:lnTo>
                    <a:pt x="7505" y="282"/>
                  </a:lnTo>
                  <a:lnTo>
                    <a:pt x="565" y="282"/>
                  </a:lnTo>
                  <a:lnTo>
                    <a:pt x="400" y="212"/>
                  </a:lnTo>
                  <a:lnTo>
                    <a:pt x="259" y="118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2082;p59"/>
            <p:cNvSpPr/>
            <p:nvPr/>
          </p:nvSpPr>
          <p:spPr>
            <a:xfrm>
              <a:off x="1863856" y="3453371"/>
              <a:ext cx="326222" cy="196705"/>
            </a:xfrm>
            <a:custGeom>
              <a:avLst/>
              <a:gdLst/>
              <a:ahLst/>
              <a:cxnLst/>
              <a:rect l="l" t="t" r="r" b="b"/>
              <a:pathLst>
                <a:path w="9599" h="5788" extrusionOk="0">
                  <a:moveTo>
                    <a:pt x="6258" y="776"/>
                  </a:moveTo>
                  <a:lnTo>
                    <a:pt x="6446" y="824"/>
                  </a:lnTo>
                  <a:lnTo>
                    <a:pt x="6634" y="871"/>
                  </a:lnTo>
                  <a:lnTo>
                    <a:pt x="6822" y="918"/>
                  </a:lnTo>
                  <a:lnTo>
                    <a:pt x="6987" y="1012"/>
                  </a:lnTo>
                  <a:lnTo>
                    <a:pt x="7152" y="1106"/>
                  </a:lnTo>
                  <a:lnTo>
                    <a:pt x="7293" y="1223"/>
                  </a:lnTo>
                  <a:lnTo>
                    <a:pt x="7434" y="1341"/>
                  </a:lnTo>
                  <a:lnTo>
                    <a:pt x="7575" y="1482"/>
                  </a:lnTo>
                  <a:lnTo>
                    <a:pt x="7669" y="1623"/>
                  </a:lnTo>
                  <a:lnTo>
                    <a:pt x="7787" y="1788"/>
                  </a:lnTo>
                  <a:lnTo>
                    <a:pt x="7857" y="1953"/>
                  </a:lnTo>
                  <a:lnTo>
                    <a:pt x="7928" y="2141"/>
                  </a:lnTo>
                  <a:lnTo>
                    <a:pt x="7975" y="2329"/>
                  </a:lnTo>
                  <a:lnTo>
                    <a:pt x="7998" y="2517"/>
                  </a:lnTo>
                  <a:lnTo>
                    <a:pt x="8022" y="2729"/>
                  </a:lnTo>
                  <a:lnTo>
                    <a:pt x="7998" y="2941"/>
                  </a:lnTo>
                  <a:lnTo>
                    <a:pt x="7975" y="3152"/>
                  </a:lnTo>
                  <a:lnTo>
                    <a:pt x="7904" y="3364"/>
                  </a:lnTo>
                  <a:lnTo>
                    <a:pt x="7834" y="3552"/>
                  </a:lnTo>
                  <a:lnTo>
                    <a:pt x="8257" y="3552"/>
                  </a:lnTo>
                  <a:lnTo>
                    <a:pt x="8398" y="3599"/>
                  </a:lnTo>
                  <a:lnTo>
                    <a:pt x="8516" y="3670"/>
                  </a:lnTo>
                  <a:lnTo>
                    <a:pt x="8634" y="3764"/>
                  </a:lnTo>
                  <a:lnTo>
                    <a:pt x="8704" y="3882"/>
                  </a:lnTo>
                  <a:lnTo>
                    <a:pt x="8775" y="3999"/>
                  </a:lnTo>
                  <a:lnTo>
                    <a:pt x="8822" y="4140"/>
                  </a:lnTo>
                  <a:lnTo>
                    <a:pt x="8845" y="4282"/>
                  </a:lnTo>
                  <a:lnTo>
                    <a:pt x="8822" y="4446"/>
                  </a:lnTo>
                  <a:lnTo>
                    <a:pt x="8775" y="4587"/>
                  </a:lnTo>
                  <a:lnTo>
                    <a:pt x="8704" y="4705"/>
                  </a:lnTo>
                  <a:lnTo>
                    <a:pt x="8634" y="4823"/>
                  </a:lnTo>
                  <a:lnTo>
                    <a:pt x="8516" y="4893"/>
                  </a:lnTo>
                  <a:lnTo>
                    <a:pt x="8398" y="4964"/>
                  </a:lnTo>
                  <a:lnTo>
                    <a:pt x="8257" y="5011"/>
                  </a:lnTo>
                  <a:lnTo>
                    <a:pt x="8093" y="5034"/>
                  </a:lnTo>
                  <a:lnTo>
                    <a:pt x="1506" y="5034"/>
                  </a:lnTo>
                  <a:lnTo>
                    <a:pt x="1365" y="5011"/>
                  </a:lnTo>
                  <a:lnTo>
                    <a:pt x="1223" y="4964"/>
                  </a:lnTo>
                  <a:lnTo>
                    <a:pt x="1106" y="4893"/>
                  </a:lnTo>
                  <a:lnTo>
                    <a:pt x="988" y="4823"/>
                  </a:lnTo>
                  <a:lnTo>
                    <a:pt x="894" y="4705"/>
                  </a:lnTo>
                  <a:lnTo>
                    <a:pt x="823" y="4587"/>
                  </a:lnTo>
                  <a:lnTo>
                    <a:pt x="776" y="4446"/>
                  </a:lnTo>
                  <a:lnTo>
                    <a:pt x="776" y="4282"/>
                  </a:lnTo>
                  <a:lnTo>
                    <a:pt x="776" y="4140"/>
                  </a:lnTo>
                  <a:lnTo>
                    <a:pt x="823" y="3999"/>
                  </a:lnTo>
                  <a:lnTo>
                    <a:pt x="894" y="3882"/>
                  </a:lnTo>
                  <a:lnTo>
                    <a:pt x="988" y="3764"/>
                  </a:lnTo>
                  <a:lnTo>
                    <a:pt x="1106" y="3670"/>
                  </a:lnTo>
                  <a:lnTo>
                    <a:pt x="1223" y="3599"/>
                  </a:lnTo>
                  <a:lnTo>
                    <a:pt x="1365" y="3552"/>
                  </a:lnTo>
                  <a:lnTo>
                    <a:pt x="1741" y="3552"/>
                  </a:lnTo>
                  <a:lnTo>
                    <a:pt x="1694" y="3294"/>
                  </a:lnTo>
                  <a:lnTo>
                    <a:pt x="1670" y="3035"/>
                  </a:lnTo>
                  <a:lnTo>
                    <a:pt x="1670" y="2870"/>
                  </a:lnTo>
                  <a:lnTo>
                    <a:pt x="1694" y="2705"/>
                  </a:lnTo>
                  <a:lnTo>
                    <a:pt x="1741" y="2541"/>
                  </a:lnTo>
                  <a:lnTo>
                    <a:pt x="1788" y="2376"/>
                  </a:lnTo>
                  <a:lnTo>
                    <a:pt x="1859" y="2235"/>
                  </a:lnTo>
                  <a:lnTo>
                    <a:pt x="1953" y="2094"/>
                  </a:lnTo>
                  <a:lnTo>
                    <a:pt x="2047" y="1976"/>
                  </a:lnTo>
                  <a:lnTo>
                    <a:pt x="2164" y="1859"/>
                  </a:lnTo>
                  <a:lnTo>
                    <a:pt x="2282" y="1741"/>
                  </a:lnTo>
                  <a:lnTo>
                    <a:pt x="2400" y="1647"/>
                  </a:lnTo>
                  <a:lnTo>
                    <a:pt x="2541" y="1553"/>
                  </a:lnTo>
                  <a:lnTo>
                    <a:pt x="2682" y="1482"/>
                  </a:lnTo>
                  <a:lnTo>
                    <a:pt x="2847" y="1435"/>
                  </a:lnTo>
                  <a:lnTo>
                    <a:pt x="3011" y="1388"/>
                  </a:lnTo>
                  <a:lnTo>
                    <a:pt x="3176" y="1365"/>
                  </a:lnTo>
                  <a:lnTo>
                    <a:pt x="3341" y="1365"/>
                  </a:lnTo>
                  <a:lnTo>
                    <a:pt x="3623" y="1388"/>
                  </a:lnTo>
                  <a:lnTo>
                    <a:pt x="3905" y="1459"/>
                  </a:lnTo>
                  <a:lnTo>
                    <a:pt x="4164" y="1576"/>
                  </a:lnTo>
                  <a:lnTo>
                    <a:pt x="4399" y="1741"/>
                  </a:lnTo>
                  <a:lnTo>
                    <a:pt x="4540" y="1529"/>
                  </a:lnTo>
                  <a:lnTo>
                    <a:pt x="4705" y="1341"/>
                  </a:lnTo>
                  <a:lnTo>
                    <a:pt x="4893" y="1176"/>
                  </a:lnTo>
                  <a:lnTo>
                    <a:pt x="5081" y="1035"/>
                  </a:lnTo>
                  <a:lnTo>
                    <a:pt x="5317" y="918"/>
                  </a:lnTo>
                  <a:lnTo>
                    <a:pt x="5552" y="847"/>
                  </a:lnTo>
                  <a:lnTo>
                    <a:pt x="5811" y="800"/>
                  </a:lnTo>
                  <a:lnTo>
                    <a:pt x="6069" y="776"/>
                  </a:lnTo>
                  <a:close/>
                  <a:moveTo>
                    <a:pt x="6069" y="0"/>
                  </a:moveTo>
                  <a:lnTo>
                    <a:pt x="5811" y="24"/>
                  </a:lnTo>
                  <a:lnTo>
                    <a:pt x="5552" y="71"/>
                  </a:lnTo>
                  <a:lnTo>
                    <a:pt x="5293" y="118"/>
                  </a:lnTo>
                  <a:lnTo>
                    <a:pt x="5058" y="212"/>
                  </a:lnTo>
                  <a:lnTo>
                    <a:pt x="4823" y="306"/>
                  </a:lnTo>
                  <a:lnTo>
                    <a:pt x="4611" y="447"/>
                  </a:lnTo>
                  <a:lnTo>
                    <a:pt x="4399" y="588"/>
                  </a:lnTo>
                  <a:lnTo>
                    <a:pt x="4211" y="753"/>
                  </a:lnTo>
                  <a:lnTo>
                    <a:pt x="3999" y="682"/>
                  </a:lnTo>
                  <a:lnTo>
                    <a:pt x="3788" y="635"/>
                  </a:lnTo>
                  <a:lnTo>
                    <a:pt x="3552" y="612"/>
                  </a:lnTo>
                  <a:lnTo>
                    <a:pt x="3341" y="588"/>
                  </a:lnTo>
                  <a:lnTo>
                    <a:pt x="3105" y="612"/>
                  </a:lnTo>
                  <a:lnTo>
                    <a:pt x="2870" y="635"/>
                  </a:lnTo>
                  <a:lnTo>
                    <a:pt x="2635" y="706"/>
                  </a:lnTo>
                  <a:lnTo>
                    <a:pt x="2423" y="776"/>
                  </a:lnTo>
                  <a:lnTo>
                    <a:pt x="2211" y="871"/>
                  </a:lnTo>
                  <a:lnTo>
                    <a:pt x="2023" y="988"/>
                  </a:lnTo>
                  <a:lnTo>
                    <a:pt x="1835" y="1129"/>
                  </a:lnTo>
                  <a:lnTo>
                    <a:pt x="1670" y="1270"/>
                  </a:lnTo>
                  <a:lnTo>
                    <a:pt x="1506" y="1435"/>
                  </a:lnTo>
                  <a:lnTo>
                    <a:pt x="1365" y="1623"/>
                  </a:lnTo>
                  <a:lnTo>
                    <a:pt x="1247" y="1812"/>
                  </a:lnTo>
                  <a:lnTo>
                    <a:pt x="1129" y="2000"/>
                  </a:lnTo>
                  <a:lnTo>
                    <a:pt x="1035" y="2211"/>
                  </a:lnTo>
                  <a:lnTo>
                    <a:pt x="988" y="2447"/>
                  </a:lnTo>
                  <a:lnTo>
                    <a:pt x="941" y="2682"/>
                  </a:lnTo>
                  <a:lnTo>
                    <a:pt x="918" y="2917"/>
                  </a:lnTo>
                  <a:lnTo>
                    <a:pt x="729" y="3011"/>
                  </a:lnTo>
                  <a:lnTo>
                    <a:pt x="541" y="3129"/>
                  </a:lnTo>
                  <a:lnTo>
                    <a:pt x="400" y="3294"/>
                  </a:lnTo>
                  <a:lnTo>
                    <a:pt x="259" y="3458"/>
                  </a:lnTo>
                  <a:lnTo>
                    <a:pt x="141" y="3646"/>
                  </a:lnTo>
                  <a:lnTo>
                    <a:pt x="71" y="3835"/>
                  </a:lnTo>
                  <a:lnTo>
                    <a:pt x="24" y="4070"/>
                  </a:lnTo>
                  <a:lnTo>
                    <a:pt x="0" y="4282"/>
                  </a:lnTo>
                  <a:lnTo>
                    <a:pt x="24" y="4446"/>
                  </a:lnTo>
                  <a:lnTo>
                    <a:pt x="47" y="4587"/>
                  </a:lnTo>
                  <a:lnTo>
                    <a:pt x="71" y="4729"/>
                  </a:lnTo>
                  <a:lnTo>
                    <a:pt x="118" y="4870"/>
                  </a:lnTo>
                  <a:lnTo>
                    <a:pt x="188" y="5011"/>
                  </a:lnTo>
                  <a:lnTo>
                    <a:pt x="259" y="5128"/>
                  </a:lnTo>
                  <a:lnTo>
                    <a:pt x="447" y="5340"/>
                  </a:lnTo>
                  <a:lnTo>
                    <a:pt x="659" y="5528"/>
                  </a:lnTo>
                  <a:lnTo>
                    <a:pt x="800" y="5599"/>
                  </a:lnTo>
                  <a:lnTo>
                    <a:pt x="918" y="5670"/>
                  </a:lnTo>
                  <a:lnTo>
                    <a:pt x="1059" y="5717"/>
                  </a:lnTo>
                  <a:lnTo>
                    <a:pt x="1200" y="5764"/>
                  </a:lnTo>
                  <a:lnTo>
                    <a:pt x="1365" y="5787"/>
                  </a:lnTo>
                  <a:lnTo>
                    <a:pt x="8257" y="5787"/>
                  </a:lnTo>
                  <a:lnTo>
                    <a:pt x="8398" y="5764"/>
                  </a:lnTo>
                  <a:lnTo>
                    <a:pt x="8539" y="5717"/>
                  </a:lnTo>
                  <a:lnTo>
                    <a:pt x="8681" y="5670"/>
                  </a:lnTo>
                  <a:lnTo>
                    <a:pt x="8822" y="5599"/>
                  </a:lnTo>
                  <a:lnTo>
                    <a:pt x="8939" y="5528"/>
                  </a:lnTo>
                  <a:lnTo>
                    <a:pt x="9151" y="5340"/>
                  </a:lnTo>
                  <a:lnTo>
                    <a:pt x="9339" y="5128"/>
                  </a:lnTo>
                  <a:lnTo>
                    <a:pt x="9410" y="5011"/>
                  </a:lnTo>
                  <a:lnTo>
                    <a:pt x="9480" y="4870"/>
                  </a:lnTo>
                  <a:lnTo>
                    <a:pt x="9527" y="4729"/>
                  </a:lnTo>
                  <a:lnTo>
                    <a:pt x="9575" y="4587"/>
                  </a:lnTo>
                  <a:lnTo>
                    <a:pt x="9598" y="4446"/>
                  </a:lnTo>
                  <a:lnTo>
                    <a:pt x="9598" y="4282"/>
                  </a:lnTo>
                  <a:lnTo>
                    <a:pt x="9575" y="4070"/>
                  </a:lnTo>
                  <a:lnTo>
                    <a:pt x="9551" y="3858"/>
                  </a:lnTo>
                  <a:lnTo>
                    <a:pt x="9457" y="3670"/>
                  </a:lnTo>
                  <a:lnTo>
                    <a:pt x="9363" y="3482"/>
                  </a:lnTo>
                  <a:lnTo>
                    <a:pt x="9245" y="3317"/>
                  </a:lnTo>
                  <a:lnTo>
                    <a:pt x="9104" y="3176"/>
                  </a:lnTo>
                  <a:lnTo>
                    <a:pt x="8939" y="3035"/>
                  </a:lnTo>
                  <a:lnTo>
                    <a:pt x="8775" y="2941"/>
                  </a:lnTo>
                  <a:lnTo>
                    <a:pt x="8775" y="2729"/>
                  </a:lnTo>
                  <a:lnTo>
                    <a:pt x="8751" y="2447"/>
                  </a:lnTo>
                  <a:lnTo>
                    <a:pt x="8728" y="2164"/>
                  </a:lnTo>
                  <a:lnTo>
                    <a:pt x="8657" y="1906"/>
                  </a:lnTo>
                  <a:lnTo>
                    <a:pt x="8563" y="1670"/>
                  </a:lnTo>
                  <a:lnTo>
                    <a:pt x="8445" y="1435"/>
                  </a:lnTo>
                  <a:lnTo>
                    <a:pt x="8304" y="1200"/>
                  </a:lnTo>
                  <a:lnTo>
                    <a:pt x="8163" y="988"/>
                  </a:lnTo>
                  <a:lnTo>
                    <a:pt x="7975" y="800"/>
                  </a:lnTo>
                  <a:lnTo>
                    <a:pt x="7787" y="635"/>
                  </a:lnTo>
                  <a:lnTo>
                    <a:pt x="7575" y="471"/>
                  </a:lnTo>
                  <a:lnTo>
                    <a:pt x="7363" y="330"/>
                  </a:lnTo>
                  <a:lnTo>
                    <a:pt x="7128" y="235"/>
                  </a:lnTo>
                  <a:lnTo>
                    <a:pt x="6869" y="141"/>
                  </a:lnTo>
                  <a:lnTo>
                    <a:pt x="6610" y="71"/>
                  </a:lnTo>
                  <a:lnTo>
                    <a:pt x="6352" y="24"/>
                  </a:lnTo>
                  <a:lnTo>
                    <a:pt x="6069" y="0"/>
                  </a:lnTo>
                  <a:close/>
                </a:path>
              </a:pathLst>
            </a:custGeom>
            <a:solidFill>
              <a:srgbClr val="5D5D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2083;p59"/>
            <p:cNvSpPr/>
            <p:nvPr/>
          </p:nvSpPr>
          <p:spPr>
            <a:xfrm>
              <a:off x="1890227" y="3479742"/>
              <a:ext cx="274259" cy="144742"/>
            </a:xfrm>
            <a:custGeom>
              <a:avLst/>
              <a:gdLst/>
              <a:ahLst/>
              <a:cxnLst/>
              <a:rect l="l" t="t" r="r" b="b"/>
              <a:pathLst>
                <a:path w="8070" h="4259" fill="none" extrusionOk="0">
                  <a:moveTo>
                    <a:pt x="5293" y="0"/>
                  </a:moveTo>
                  <a:lnTo>
                    <a:pt x="5293" y="0"/>
                  </a:lnTo>
                  <a:lnTo>
                    <a:pt x="5482" y="0"/>
                  </a:lnTo>
                  <a:lnTo>
                    <a:pt x="5670" y="48"/>
                  </a:lnTo>
                  <a:lnTo>
                    <a:pt x="5858" y="95"/>
                  </a:lnTo>
                  <a:lnTo>
                    <a:pt x="6046" y="142"/>
                  </a:lnTo>
                  <a:lnTo>
                    <a:pt x="6211" y="236"/>
                  </a:lnTo>
                  <a:lnTo>
                    <a:pt x="6376" y="330"/>
                  </a:lnTo>
                  <a:lnTo>
                    <a:pt x="6517" y="447"/>
                  </a:lnTo>
                  <a:lnTo>
                    <a:pt x="6658" y="565"/>
                  </a:lnTo>
                  <a:lnTo>
                    <a:pt x="6799" y="706"/>
                  </a:lnTo>
                  <a:lnTo>
                    <a:pt x="6893" y="847"/>
                  </a:lnTo>
                  <a:lnTo>
                    <a:pt x="7011" y="1012"/>
                  </a:lnTo>
                  <a:lnTo>
                    <a:pt x="7081" y="1177"/>
                  </a:lnTo>
                  <a:lnTo>
                    <a:pt x="7152" y="1365"/>
                  </a:lnTo>
                  <a:lnTo>
                    <a:pt x="7199" y="1553"/>
                  </a:lnTo>
                  <a:lnTo>
                    <a:pt x="7222" y="1741"/>
                  </a:lnTo>
                  <a:lnTo>
                    <a:pt x="7246" y="1953"/>
                  </a:lnTo>
                  <a:lnTo>
                    <a:pt x="7246" y="1953"/>
                  </a:lnTo>
                  <a:lnTo>
                    <a:pt x="7222" y="2165"/>
                  </a:lnTo>
                  <a:lnTo>
                    <a:pt x="7199" y="2376"/>
                  </a:lnTo>
                  <a:lnTo>
                    <a:pt x="7128" y="2588"/>
                  </a:lnTo>
                  <a:lnTo>
                    <a:pt x="7058" y="2776"/>
                  </a:lnTo>
                  <a:lnTo>
                    <a:pt x="7317" y="2776"/>
                  </a:lnTo>
                  <a:lnTo>
                    <a:pt x="7317" y="2776"/>
                  </a:lnTo>
                  <a:lnTo>
                    <a:pt x="7481" y="2776"/>
                  </a:lnTo>
                  <a:lnTo>
                    <a:pt x="7622" y="2823"/>
                  </a:lnTo>
                  <a:lnTo>
                    <a:pt x="7740" y="2894"/>
                  </a:lnTo>
                  <a:lnTo>
                    <a:pt x="7858" y="2988"/>
                  </a:lnTo>
                  <a:lnTo>
                    <a:pt x="7928" y="3106"/>
                  </a:lnTo>
                  <a:lnTo>
                    <a:pt x="7999" y="3223"/>
                  </a:lnTo>
                  <a:lnTo>
                    <a:pt x="8046" y="3364"/>
                  </a:lnTo>
                  <a:lnTo>
                    <a:pt x="8069" y="3506"/>
                  </a:lnTo>
                  <a:lnTo>
                    <a:pt x="8069" y="3506"/>
                  </a:lnTo>
                  <a:lnTo>
                    <a:pt x="8046" y="3670"/>
                  </a:lnTo>
                  <a:lnTo>
                    <a:pt x="7999" y="3811"/>
                  </a:lnTo>
                  <a:lnTo>
                    <a:pt x="7928" y="3929"/>
                  </a:lnTo>
                  <a:lnTo>
                    <a:pt x="7858" y="4047"/>
                  </a:lnTo>
                  <a:lnTo>
                    <a:pt x="7740" y="4117"/>
                  </a:lnTo>
                  <a:lnTo>
                    <a:pt x="7622" y="4188"/>
                  </a:lnTo>
                  <a:lnTo>
                    <a:pt x="7481" y="4235"/>
                  </a:lnTo>
                  <a:lnTo>
                    <a:pt x="7317" y="4258"/>
                  </a:lnTo>
                  <a:lnTo>
                    <a:pt x="730" y="4258"/>
                  </a:lnTo>
                  <a:lnTo>
                    <a:pt x="730" y="4258"/>
                  </a:lnTo>
                  <a:lnTo>
                    <a:pt x="589" y="4235"/>
                  </a:lnTo>
                  <a:lnTo>
                    <a:pt x="447" y="4188"/>
                  </a:lnTo>
                  <a:lnTo>
                    <a:pt x="330" y="4117"/>
                  </a:lnTo>
                  <a:lnTo>
                    <a:pt x="212" y="4047"/>
                  </a:lnTo>
                  <a:lnTo>
                    <a:pt x="118" y="3929"/>
                  </a:lnTo>
                  <a:lnTo>
                    <a:pt x="47" y="3811"/>
                  </a:lnTo>
                  <a:lnTo>
                    <a:pt x="0" y="3670"/>
                  </a:lnTo>
                  <a:lnTo>
                    <a:pt x="0" y="3506"/>
                  </a:lnTo>
                  <a:lnTo>
                    <a:pt x="0" y="3506"/>
                  </a:lnTo>
                  <a:lnTo>
                    <a:pt x="0" y="3364"/>
                  </a:lnTo>
                  <a:lnTo>
                    <a:pt x="47" y="3223"/>
                  </a:lnTo>
                  <a:lnTo>
                    <a:pt x="118" y="3106"/>
                  </a:lnTo>
                  <a:lnTo>
                    <a:pt x="212" y="2988"/>
                  </a:lnTo>
                  <a:lnTo>
                    <a:pt x="330" y="2894"/>
                  </a:lnTo>
                  <a:lnTo>
                    <a:pt x="447" y="2823"/>
                  </a:lnTo>
                  <a:lnTo>
                    <a:pt x="589" y="2776"/>
                  </a:lnTo>
                  <a:lnTo>
                    <a:pt x="730" y="2776"/>
                  </a:lnTo>
                  <a:lnTo>
                    <a:pt x="965" y="2776"/>
                  </a:lnTo>
                  <a:lnTo>
                    <a:pt x="965" y="2776"/>
                  </a:lnTo>
                  <a:lnTo>
                    <a:pt x="918" y="2518"/>
                  </a:lnTo>
                  <a:lnTo>
                    <a:pt x="894" y="2259"/>
                  </a:lnTo>
                  <a:lnTo>
                    <a:pt x="894" y="2259"/>
                  </a:lnTo>
                  <a:lnTo>
                    <a:pt x="894" y="2094"/>
                  </a:lnTo>
                  <a:lnTo>
                    <a:pt x="918" y="1929"/>
                  </a:lnTo>
                  <a:lnTo>
                    <a:pt x="965" y="1765"/>
                  </a:lnTo>
                  <a:lnTo>
                    <a:pt x="1012" y="1600"/>
                  </a:lnTo>
                  <a:lnTo>
                    <a:pt x="1083" y="1459"/>
                  </a:lnTo>
                  <a:lnTo>
                    <a:pt x="1177" y="1318"/>
                  </a:lnTo>
                  <a:lnTo>
                    <a:pt x="1271" y="1200"/>
                  </a:lnTo>
                  <a:lnTo>
                    <a:pt x="1388" y="1083"/>
                  </a:lnTo>
                  <a:lnTo>
                    <a:pt x="1506" y="965"/>
                  </a:lnTo>
                  <a:lnTo>
                    <a:pt x="1624" y="871"/>
                  </a:lnTo>
                  <a:lnTo>
                    <a:pt x="1765" y="777"/>
                  </a:lnTo>
                  <a:lnTo>
                    <a:pt x="1906" y="706"/>
                  </a:lnTo>
                  <a:lnTo>
                    <a:pt x="2071" y="659"/>
                  </a:lnTo>
                  <a:lnTo>
                    <a:pt x="2235" y="612"/>
                  </a:lnTo>
                  <a:lnTo>
                    <a:pt x="2400" y="589"/>
                  </a:lnTo>
                  <a:lnTo>
                    <a:pt x="2565" y="589"/>
                  </a:lnTo>
                  <a:lnTo>
                    <a:pt x="2565" y="589"/>
                  </a:lnTo>
                  <a:lnTo>
                    <a:pt x="2847" y="612"/>
                  </a:lnTo>
                  <a:lnTo>
                    <a:pt x="3129" y="683"/>
                  </a:lnTo>
                  <a:lnTo>
                    <a:pt x="3388" y="800"/>
                  </a:lnTo>
                  <a:lnTo>
                    <a:pt x="3623" y="965"/>
                  </a:lnTo>
                  <a:lnTo>
                    <a:pt x="3623" y="965"/>
                  </a:lnTo>
                  <a:lnTo>
                    <a:pt x="3764" y="753"/>
                  </a:lnTo>
                  <a:lnTo>
                    <a:pt x="3929" y="565"/>
                  </a:lnTo>
                  <a:lnTo>
                    <a:pt x="4117" y="400"/>
                  </a:lnTo>
                  <a:lnTo>
                    <a:pt x="4305" y="259"/>
                  </a:lnTo>
                  <a:lnTo>
                    <a:pt x="4541" y="142"/>
                  </a:lnTo>
                  <a:lnTo>
                    <a:pt x="4776" y="71"/>
                  </a:lnTo>
                  <a:lnTo>
                    <a:pt x="5035" y="24"/>
                  </a:lnTo>
                  <a:lnTo>
                    <a:pt x="5293" y="0"/>
                  </a:lnTo>
                </a:path>
              </a:pathLst>
            </a:custGeom>
            <a:noFill/>
            <a:ln w="2857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2084;p59"/>
            <p:cNvSpPr/>
            <p:nvPr/>
          </p:nvSpPr>
          <p:spPr>
            <a:xfrm>
              <a:off x="1863856" y="3453371"/>
              <a:ext cx="326222" cy="196705"/>
            </a:xfrm>
            <a:custGeom>
              <a:avLst/>
              <a:gdLst/>
              <a:ahLst/>
              <a:cxnLst/>
              <a:rect l="l" t="t" r="r" b="b"/>
              <a:pathLst>
                <a:path w="9599" h="5788" fill="none" extrusionOk="0">
                  <a:moveTo>
                    <a:pt x="6069" y="0"/>
                  </a:moveTo>
                  <a:lnTo>
                    <a:pt x="6069" y="0"/>
                  </a:lnTo>
                  <a:lnTo>
                    <a:pt x="5811" y="24"/>
                  </a:lnTo>
                  <a:lnTo>
                    <a:pt x="5552" y="71"/>
                  </a:lnTo>
                  <a:lnTo>
                    <a:pt x="5293" y="118"/>
                  </a:lnTo>
                  <a:lnTo>
                    <a:pt x="5058" y="212"/>
                  </a:lnTo>
                  <a:lnTo>
                    <a:pt x="4823" y="306"/>
                  </a:lnTo>
                  <a:lnTo>
                    <a:pt x="4611" y="447"/>
                  </a:lnTo>
                  <a:lnTo>
                    <a:pt x="4399" y="588"/>
                  </a:lnTo>
                  <a:lnTo>
                    <a:pt x="4211" y="753"/>
                  </a:lnTo>
                  <a:lnTo>
                    <a:pt x="4211" y="753"/>
                  </a:lnTo>
                  <a:lnTo>
                    <a:pt x="3999" y="682"/>
                  </a:lnTo>
                  <a:lnTo>
                    <a:pt x="3788" y="635"/>
                  </a:lnTo>
                  <a:lnTo>
                    <a:pt x="3552" y="612"/>
                  </a:lnTo>
                  <a:lnTo>
                    <a:pt x="3341" y="588"/>
                  </a:lnTo>
                  <a:lnTo>
                    <a:pt x="3341" y="588"/>
                  </a:lnTo>
                  <a:lnTo>
                    <a:pt x="3105" y="612"/>
                  </a:lnTo>
                  <a:lnTo>
                    <a:pt x="2870" y="635"/>
                  </a:lnTo>
                  <a:lnTo>
                    <a:pt x="2635" y="706"/>
                  </a:lnTo>
                  <a:lnTo>
                    <a:pt x="2423" y="776"/>
                  </a:lnTo>
                  <a:lnTo>
                    <a:pt x="2211" y="871"/>
                  </a:lnTo>
                  <a:lnTo>
                    <a:pt x="2023" y="988"/>
                  </a:lnTo>
                  <a:lnTo>
                    <a:pt x="1835" y="1129"/>
                  </a:lnTo>
                  <a:lnTo>
                    <a:pt x="1670" y="1270"/>
                  </a:lnTo>
                  <a:lnTo>
                    <a:pt x="1506" y="1435"/>
                  </a:lnTo>
                  <a:lnTo>
                    <a:pt x="1365" y="1623"/>
                  </a:lnTo>
                  <a:lnTo>
                    <a:pt x="1247" y="1812"/>
                  </a:lnTo>
                  <a:lnTo>
                    <a:pt x="1129" y="2000"/>
                  </a:lnTo>
                  <a:lnTo>
                    <a:pt x="1035" y="2211"/>
                  </a:lnTo>
                  <a:lnTo>
                    <a:pt x="988" y="2447"/>
                  </a:lnTo>
                  <a:lnTo>
                    <a:pt x="941" y="2682"/>
                  </a:lnTo>
                  <a:lnTo>
                    <a:pt x="918" y="2917"/>
                  </a:lnTo>
                  <a:lnTo>
                    <a:pt x="918" y="2917"/>
                  </a:lnTo>
                  <a:lnTo>
                    <a:pt x="729" y="3011"/>
                  </a:lnTo>
                  <a:lnTo>
                    <a:pt x="541" y="3129"/>
                  </a:lnTo>
                  <a:lnTo>
                    <a:pt x="400" y="3294"/>
                  </a:lnTo>
                  <a:lnTo>
                    <a:pt x="259" y="3458"/>
                  </a:lnTo>
                  <a:lnTo>
                    <a:pt x="141" y="3646"/>
                  </a:lnTo>
                  <a:lnTo>
                    <a:pt x="71" y="3835"/>
                  </a:lnTo>
                  <a:lnTo>
                    <a:pt x="24" y="4070"/>
                  </a:lnTo>
                  <a:lnTo>
                    <a:pt x="0" y="4282"/>
                  </a:lnTo>
                  <a:lnTo>
                    <a:pt x="0" y="4282"/>
                  </a:lnTo>
                  <a:lnTo>
                    <a:pt x="24" y="4446"/>
                  </a:lnTo>
                  <a:lnTo>
                    <a:pt x="47" y="4587"/>
                  </a:lnTo>
                  <a:lnTo>
                    <a:pt x="71" y="4729"/>
                  </a:lnTo>
                  <a:lnTo>
                    <a:pt x="118" y="4870"/>
                  </a:lnTo>
                  <a:lnTo>
                    <a:pt x="188" y="5011"/>
                  </a:lnTo>
                  <a:lnTo>
                    <a:pt x="259" y="5128"/>
                  </a:lnTo>
                  <a:lnTo>
                    <a:pt x="447" y="5340"/>
                  </a:lnTo>
                  <a:lnTo>
                    <a:pt x="659" y="5528"/>
                  </a:lnTo>
                  <a:lnTo>
                    <a:pt x="800" y="5599"/>
                  </a:lnTo>
                  <a:lnTo>
                    <a:pt x="918" y="5670"/>
                  </a:lnTo>
                  <a:lnTo>
                    <a:pt x="1059" y="5717"/>
                  </a:lnTo>
                  <a:lnTo>
                    <a:pt x="1200" y="5764"/>
                  </a:lnTo>
                  <a:lnTo>
                    <a:pt x="1365" y="5787"/>
                  </a:lnTo>
                  <a:lnTo>
                    <a:pt x="1506" y="5787"/>
                  </a:lnTo>
                  <a:lnTo>
                    <a:pt x="8093" y="5787"/>
                  </a:lnTo>
                  <a:lnTo>
                    <a:pt x="8093" y="5787"/>
                  </a:lnTo>
                  <a:lnTo>
                    <a:pt x="8257" y="5787"/>
                  </a:lnTo>
                  <a:lnTo>
                    <a:pt x="8398" y="5764"/>
                  </a:lnTo>
                  <a:lnTo>
                    <a:pt x="8539" y="5717"/>
                  </a:lnTo>
                  <a:lnTo>
                    <a:pt x="8681" y="5670"/>
                  </a:lnTo>
                  <a:lnTo>
                    <a:pt x="8822" y="5599"/>
                  </a:lnTo>
                  <a:lnTo>
                    <a:pt x="8939" y="5528"/>
                  </a:lnTo>
                  <a:lnTo>
                    <a:pt x="9151" y="5340"/>
                  </a:lnTo>
                  <a:lnTo>
                    <a:pt x="9339" y="5128"/>
                  </a:lnTo>
                  <a:lnTo>
                    <a:pt x="9410" y="5011"/>
                  </a:lnTo>
                  <a:lnTo>
                    <a:pt x="9480" y="4870"/>
                  </a:lnTo>
                  <a:lnTo>
                    <a:pt x="9527" y="4729"/>
                  </a:lnTo>
                  <a:lnTo>
                    <a:pt x="9575" y="4587"/>
                  </a:lnTo>
                  <a:lnTo>
                    <a:pt x="9598" y="4446"/>
                  </a:lnTo>
                  <a:lnTo>
                    <a:pt x="9598" y="4282"/>
                  </a:lnTo>
                  <a:lnTo>
                    <a:pt x="9598" y="4282"/>
                  </a:lnTo>
                  <a:lnTo>
                    <a:pt x="9575" y="4070"/>
                  </a:lnTo>
                  <a:lnTo>
                    <a:pt x="9551" y="3858"/>
                  </a:lnTo>
                  <a:lnTo>
                    <a:pt x="9457" y="3670"/>
                  </a:lnTo>
                  <a:lnTo>
                    <a:pt x="9363" y="3482"/>
                  </a:lnTo>
                  <a:lnTo>
                    <a:pt x="9245" y="3317"/>
                  </a:lnTo>
                  <a:lnTo>
                    <a:pt x="9104" y="3176"/>
                  </a:lnTo>
                  <a:lnTo>
                    <a:pt x="8939" y="3035"/>
                  </a:lnTo>
                  <a:lnTo>
                    <a:pt x="8775" y="2941"/>
                  </a:lnTo>
                  <a:lnTo>
                    <a:pt x="8775" y="2941"/>
                  </a:lnTo>
                  <a:lnTo>
                    <a:pt x="8775" y="2729"/>
                  </a:lnTo>
                  <a:lnTo>
                    <a:pt x="8775" y="2729"/>
                  </a:lnTo>
                  <a:lnTo>
                    <a:pt x="8751" y="2447"/>
                  </a:lnTo>
                  <a:lnTo>
                    <a:pt x="8728" y="2164"/>
                  </a:lnTo>
                  <a:lnTo>
                    <a:pt x="8657" y="1906"/>
                  </a:lnTo>
                  <a:lnTo>
                    <a:pt x="8563" y="1670"/>
                  </a:lnTo>
                  <a:lnTo>
                    <a:pt x="8445" y="1435"/>
                  </a:lnTo>
                  <a:lnTo>
                    <a:pt x="8304" y="1200"/>
                  </a:lnTo>
                  <a:lnTo>
                    <a:pt x="8163" y="988"/>
                  </a:lnTo>
                  <a:lnTo>
                    <a:pt x="7975" y="800"/>
                  </a:lnTo>
                  <a:lnTo>
                    <a:pt x="7787" y="635"/>
                  </a:lnTo>
                  <a:lnTo>
                    <a:pt x="7575" y="471"/>
                  </a:lnTo>
                  <a:lnTo>
                    <a:pt x="7363" y="330"/>
                  </a:lnTo>
                  <a:lnTo>
                    <a:pt x="7128" y="235"/>
                  </a:lnTo>
                  <a:lnTo>
                    <a:pt x="6869" y="141"/>
                  </a:lnTo>
                  <a:lnTo>
                    <a:pt x="6610" y="71"/>
                  </a:lnTo>
                  <a:lnTo>
                    <a:pt x="6352" y="24"/>
                  </a:lnTo>
                  <a:lnTo>
                    <a:pt x="6069" y="0"/>
                  </a:lnTo>
                  <a:lnTo>
                    <a:pt x="606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" name="Rectángulo 190"/>
          <p:cNvSpPr/>
          <p:nvPr/>
        </p:nvSpPr>
        <p:spPr>
          <a:xfrm>
            <a:off x="241300" y="215900"/>
            <a:ext cx="8674100" cy="4711700"/>
          </a:xfrm>
          <a:prstGeom prst="rect">
            <a:avLst/>
          </a:prstGeom>
          <a:noFill/>
          <a:ln w="7620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193" name="Google Shape;2096;p61"/>
          <p:cNvSpPr txBox="1">
            <a:spLocks/>
          </p:cNvSpPr>
          <p:nvPr/>
        </p:nvSpPr>
        <p:spPr>
          <a:xfrm>
            <a:off x="885503" y="257175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leway"/>
              <a:buNone/>
              <a:defRPr sz="2800" b="1" i="0" u="none" strike="noStrike" cap="none">
                <a:solidFill>
                  <a:schemeClr val="dk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s-PE" dirty="0" smtClean="0"/>
              <a:t>https://plantillaspowerpoint.org</a:t>
            </a:r>
            <a:endParaRPr lang="es-PE" dirty="0"/>
          </a:p>
        </p:txBody>
      </p:sp>
    </p:spTree>
    <p:extLst>
      <p:ext uri="{BB962C8B-B14F-4D97-AF65-F5344CB8AC3E}">
        <p14:creationId xmlns:p14="http://schemas.microsoft.com/office/powerpoint/2010/main" val="388260838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Google Shape;230;p13"/>
          <p:cNvSpPr/>
          <p:nvPr/>
        </p:nvSpPr>
        <p:spPr>
          <a:xfrm>
            <a:off x="4978759" y="412377"/>
            <a:ext cx="3842726" cy="3919946"/>
          </a:xfrm>
          <a:custGeom>
            <a:avLst/>
            <a:gdLst/>
            <a:ahLst/>
            <a:cxnLst/>
            <a:rect l="l" t="t" r="r" b="b"/>
            <a:pathLst>
              <a:path w="38699" h="38722" extrusionOk="0">
                <a:moveTo>
                  <a:pt x="19361" y="0"/>
                </a:moveTo>
                <a:lnTo>
                  <a:pt x="18350" y="24"/>
                </a:lnTo>
                <a:lnTo>
                  <a:pt x="17362" y="94"/>
                </a:lnTo>
                <a:lnTo>
                  <a:pt x="16397" y="235"/>
                </a:lnTo>
                <a:lnTo>
                  <a:pt x="15456" y="400"/>
                </a:lnTo>
                <a:lnTo>
                  <a:pt x="14515" y="612"/>
                </a:lnTo>
                <a:lnTo>
                  <a:pt x="13598" y="871"/>
                </a:lnTo>
                <a:lnTo>
                  <a:pt x="12704" y="1176"/>
                </a:lnTo>
                <a:lnTo>
                  <a:pt x="11810" y="1529"/>
                </a:lnTo>
                <a:lnTo>
                  <a:pt x="10963" y="1906"/>
                </a:lnTo>
                <a:lnTo>
                  <a:pt x="10116" y="2329"/>
                </a:lnTo>
                <a:lnTo>
                  <a:pt x="9316" y="2800"/>
                </a:lnTo>
                <a:lnTo>
                  <a:pt x="8517" y="3317"/>
                </a:lnTo>
                <a:lnTo>
                  <a:pt x="7764" y="3858"/>
                </a:lnTo>
                <a:lnTo>
                  <a:pt x="7034" y="4423"/>
                </a:lnTo>
                <a:lnTo>
                  <a:pt x="6329" y="5034"/>
                </a:lnTo>
                <a:lnTo>
                  <a:pt x="5670" y="5670"/>
                </a:lnTo>
                <a:lnTo>
                  <a:pt x="5011" y="6352"/>
                </a:lnTo>
                <a:lnTo>
                  <a:pt x="4423" y="7034"/>
                </a:lnTo>
                <a:lnTo>
                  <a:pt x="3835" y="7787"/>
                </a:lnTo>
                <a:lnTo>
                  <a:pt x="3294" y="8540"/>
                </a:lnTo>
                <a:lnTo>
                  <a:pt x="2800" y="9316"/>
                </a:lnTo>
                <a:lnTo>
                  <a:pt x="2330" y="10139"/>
                </a:lnTo>
                <a:lnTo>
                  <a:pt x="1906" y="10963"/>
                </a:lnTo>
                <a:lnTo>
                  <a:pt x="1506" y="11833"/>
                </a:lnTo>
                <a:lnTo>
                  <a:pt x="1177" y="12703"/>
                </a:lnTo>
                <a:lnTo>
                  <a:pt x="871" y="13597"/>
                </a:lnTo>
                <a:lnTo>
                  <a:pt x="612" y="14515"/>
                </a:lnTo>
                <a:lnTo>
                  <a:pt x="377" y="15456"/>
                </a:lnTo>
                <a:lnTo>
                  <a:pt x="212" y="16420"/>
                </a:lnTo>
                <a:lnTo>
                  <a:pt x="95" y="17385"/>
                </a:lnTo>
                <a:lnTo>
                  <a:pt x="24" y="18373"/>
                </a:lnTo>
                <a:lnTo>
                  <a:pt x="1" y="19361"/>
                </a:lnTo>
                <a:lnTo>
                  <a:pt x="24" y="20349"/>
                </a:lnTo>
                <a:lnTo>
                  <a:pt x="95" y="21337"/>
                </a:lnTo>
                <a:lnTo>
                  <a:pt x="212" y="22301"/>
                </a:lnTo>
                <a:lnTo>
                  <a:pt x="377" y="23266"/>
                </a:lnTo>
                <a:lnTo>
                  <a:pt x="612" y="24207"/>
                </a:lnTo>
                <a:lnTo>
                  <a:pt x="871" y="25124"/>
                </a:lnTo>
                <a:lnTo>
                  <a:pt x="1177" y="26018"/>
                </a:lnTo>
                <a:lnTo>
                  <a:pt x="1506" y="26889"/>
                </a:lnTo>
                <a:lnTo>
                  <a:pt x="1906" y="27759"/>
                </a:lnTo>
                <a:lnTo>
                  <a:pt x="2330" y="28582"/>
                </a:lnTo>
                <a:lnTo>
                  <a:pt x="2800" y="29406"/>
                </a:lnTo>
                <a:lnTo>
                  <a:pt x="3294" y="30182"/>
                </a:lnTo>
                <a:lnTo>
                  <a:pt x="3835" y="30935"/>
                </a:lnTo>
                <a:lnTo>
                  <a:pt x="4423" y="31664"/>
                </a:lnTo>
                <a:lnTo>
                  <a:pt x="5011" y="32370"/>
                </a:lnTo>
                <a:lnTo>
                  <a:pt x="5670" y="33052"/>
                </a:lnTo>
                <a:lnTo>
                  <a:pt x="6329" y="33687"/>
                </a:lnTo>
                <a:lnTo>
                  <a:pt x="7034" y="34299"/>
                </a:lnTo>
                <a:lnTo>
                  <a:pt x="7764" y="34863"/>
                </a:lnTo>
                <a:lnTo>
                  <a:pt x="8517" y="35404"/>
                </a:lnTo>
                <a:lnTo>
                  <a:pt x="9316" y="35922"/>
                </a:lnTo>
                <a:lnTo>
                  <a:pt x="10116" y="36369"/>
                </a:lnTo>
                <a:lnTo>
                  <a:pt x="10963" y="36816"/>
                </a:lnTo>
                <a:lnTo>
                  <a:pt x="11810" y="37192"/>
                </a:lnTo>
                <a:lnTo>
                  <a:pt x="12704" y="37545"/>
                </a:lnTo>
                <a:lnTo>
                  <a:pt x="13598" y="37851"/>
                </a:lnTo>
                <a:lnTo>
                  <a:pt x="14515" y="38110"/>
                </a:lnTo>
                <a:lnTo>
                  <a:pt x="15456" y="38321"/>
                </a:lnTo>
                <a:lnTo>
                  <a:pt x="16397" y="38486"/>
                </a:lnTo>
                <a:lnTo>
                  <a:pt x="17362" y="38627"/>
                </a:lnTo>
                <a:lnTo>
                  <a:pt x="18350" y="38698"/>
                </a:lnTo>
                <a:lnTo>
                  <a:pt x="19361" y="38721"/>
                </a:lnTo>
                <a:lnTo>
                  <a:pt x="20349" y="38698"/>
                </a:lnTo>
                <a:lnTo>
                  <a:pt x="21337" y="38627"/>
                </a:lnTo>
                <a:lnTo>
                  <a:pt x="22302" y="38486"/>
                </a:lnTo>
                <a:lnTo>
                  <a:pt x="23243" y="38321"/>
                </a:lnTo>
                <a:lnTo>
                  <a:pt x="24184" y="38110"/>
                </a:lnTo>
                <a:lnTo>
                  <a:pt x="25101" y="37851"/>
                </a:lnTo>
                <a:lnTo>
                  <a:pt x="25995" y="37545"/>
                </a:lnTo>
                <a:lnTo>
                  <a:pt x="26889" y="37192"/>
                </a:lnTo>
                <a:lnTo>
                  <a:pt x="27736" y="36816"/>
                </a:lnTo>
                <a:lnTo>
                  <a:pt x="28583" y="36369"/>
                </a:lnTo>
                <a:lnTo>
                  <a:pt x="29383" y="35922"/>
                </a:lnTo>
                <a:lnTo>
                  <a:pt x="30182" y="35404"/>
                </a:lnTo>
                <a:lnTo>
                  <a:pt x="30935" y="34863"/>
                </a:lnTo>
                <a:lnTo>
                  <a:pt x="31664" y="34299"/>
                </a:lnTo>
                <a:lnTo>
                  <a:pt x="32370" y="33687"/>
                </a:lnTo>
                <a:lnTo>
                  <a:pt x="33029" y="33052"/>
                </a:lnTo>
                <a:lnTo>
                  <a:pt x="33688" y="32370"/>
                </a:lnTo>
                <a:lnTo>
                  <a:pt x="34299" y="31664"/>
                </a:lnTo>
                <a:lnTo>
                  <a:pt x="34864" y="30935"/>
                </a:lnTo>
                <a:lnTo>
                  <a:pt x="35405" y="30182"/>
                </a:lnTo>
                <a:lnTo>
                  <a:pt x="35899" y="29406"/>
                </a:lnTo>
                <a:lnTo>
                  <a:pt x="36369" y="28582"/>
                </a:lnTo>
                <a:lnTo>
                  <a:pt x="36793" y="27759"/>
                </a:lnTo>
                <a:lnTo>
                  <a:pt x="37193" y="26889"/>
                </a:lnTo>
                <a:lnTo>
                  <a:pt x="37522" y="26018"/>
                </a:lnTo>
                <a:lnTo>
                  <a:pt x="37828" y="25124"/>
                </a:lnTo>
                <a:lnTo>
                  <a:pt x="38110" y="24207"/>
                </a:lnTo>
                <a:lnTo>
                  <a:pt x="38322" y="23266"/>
                </a:lnTo>
                <a:lnTo>
                  <a:pt x="38486" y="22301"/>
                </a:lnTo>
                <a:lnTo>
                  <a:pt x="38604" y="21337"/>
                </a:lnTo>
                <a:lnTo>
                  <a:pt x="38675" y="20349"/>
                </a:lnTo>
                <a:lnTo>
                  <a:pt x="38698" y="19361"/>
                </a:lnTo>
                <a:lnTo>
                  <a:pt x="38675" y="18373"/>
                </a:lnTo>
                <a:lnTo>
                  <a:pt x="38604" y="17385"/>
                </a:lnTo>
                <a:lnTo>
                  <a:pt x="38486" y="16420"/>
                </a:lnTo>
                <a:lnTo>
                  <a:pt x="38322" y="15456"/>
                </a:lnTo>
                <a:lnTo>
                  <a:pt x="38110" y="14515"/>
                </a:lnTo>
                <a:lnTo>
                  <a:pt x="37828" y="13597"/>
                </a:lnTo>
                <a:lnTo>
                  <a:pt x="37522" y="12703"/>
                </a:lnTo>
                <a:lnTo>
                  <a:pt x="37193" y="11833"/>
                </a:lnTo>
                <a:lnTo>
                  <a:pt x="36793" y="10963"/>
                </a:lnTo>
                <a:lnTo>
                  <a:pt x="36369" y="10139"/>
                </a:lnTo>
                <a:lnTo>
                  <a:pt x="35899" y="9316"/>
                </a:lnTo>
                <a:lnTo>
                  <a:pt x="35405" y="8540"/>
                </a:lnTo>
                <a:lnTo>
                  <a:pt x="34864" y="7787"/>
                </a:lnTo>
                <a:lnTo>
                  <a:pt x="34299" y="7034"/>
                </a:lnTo>
                <a:lnTo>
                  <a:pt x="33688" y="6352"/>
                </a:lnTo>
                <a:lnTo>
                  <a:pt x="33029" y="5670"/>
                </a:lnTo>
                <a:lnTo>
                  <a:pt x="32370" y="5034"/>
                </a:lnTo>
                <a:lnTo>
                  <a:pt x="31664" y="4423"/>
                </a:lnTo>
                <a:lnTo>
                  <a:pt x="30935" y="3858"/>
                </a:lnTo>
                <a:lnTo>
                  <a:pt x="30182" y="3317"/>
                </a:lnTo>
                <a:lnTo>
                  <a:pt x="29383" y="2800"/>
                </a:lnTo>
                <a:lnTo>
                  <a:pt x="28583" y="2329"/>
                </a:lnTo>
                <a:lnTo>
                  <a:pt x="27736" y="1906"/>
                </a:lnTo>
                <a:lnTo>
                  <a:pt x="26889" y="1529"/>
                </a:lnTo>
                <a:lnTo>
                  <a:pt x="25995" y="1176"/>
                </a:lnTo>
                <a:lnTo>
                  <a:pt x="25101" y="871"/>
                </a:lnTo>
                <a:lnTo>
                  <a:pt x="24184" y="612"/>
                </a:lnTo>
                <a:lnTo>
                  <a:pt x="23243" y="400"/>
                </a:lnTo>
                <a:lnTo>
                  <a:pt x="22302" y="235"/>
                </a:lnTo>
                <a:lnTo>
                  <a:pt x="21337" y="94"/>
                </a:lnTo>
                <a:lnTo>
                  <a:pt x="20349" y="24"/>
                </a:lnTo>
                <a:lnTo>
                  <a:pt x="19361" y="0"/>
                </a:ln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4" name="Google Shape;674;p32"/>
          <p:cNvSpPr txBox="1">
            <a:spLocks noGrp="1"/>
          </p:cNvSpPr>
          <p:nvPr>
            <p:ph type="title"/>
          </p:nvPr>
        </p:nvSpPr>
        <p:spPr>
          <a:xfrm>
            <a:off x="631617" y="3013725"/>
            <a:ext cx="3764100" cy="55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 dirty="0"/>
              <a:t>— Someone Famous</a:t>
            </a:r>
            <a:endParaRPr sz="2400" dirty="0"/>
          </a:p>
        </p:txBody>
      </p:sp>
      <p:sp>
        <p:nvSpPr>
          <p:cNvPr id="675" name="Google Shape;675;p32"/>
          <p:cNvSpPr txBox="1">
            <a:spLocks noGrp="1"/>
          </p:cNvSpPr>
          <p:nvPr>
            <p:ph type="subTitle" idx="1"/>
          </p:nvPr>
        </p:nvSpPr>
        <p:spPr>
          <a:xfrm>
            <a:off x="632625" y="966550"/>
            <a:ext cx="3764100" cy="174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 sz="2400"/>
              <a:t>“This is a quote. Words full of wisdom that someone important said and can make the reader get inspired.”</a:t>
            </a:r>
            <a:endParaRPr sz="2400"/>
          </a:p>
        </p:txBody>
      </p:sp>
      <p:pic>
        <p:nvPicPr>
          <p:cNvPr id="58" name="Imagen 5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95481" y="849960"/>
            <a:ext cx="3523343" cy="3288080"/>
          </a:xfrm>
          <a:prstGeom prst="rect">
            <a:avLst/>
          </a:prstGeom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9" name="Google Shape;2089;p60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2090" name="Google Shape;2090;p60"/>
          <p:cNvSpPr txBox="1">
            <a:spLocks noGrp="1"/>
          </p:cNvSpPr>
          <p:nvPr>
            <p:ph type="body" idx="1"/>
          </p:nvPr>
        </p:nvSpPr>
        <p:spPr>
          <a:xfrm>
            <a:off x="713225" y="1036775"/>
            <a:ext cx="3753300" cy="3551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Did you like the resources on this template? Get them for free at our other websites.</a:t>
            </a:r>
            <a:endParaRPr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en" b="1"/>
              <a:t>Vectors</a:t>
            </a:r>
            <a:endParaRPr b="1"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en"/>
              <a:t>◂ </a:t>
            </a:r>
            <a:r>
              <a:rPr lang="en">
                <a:uFill>
                  <a:noFill/>
                </a:uFill>
                <a:hlinkClick r:id="rId3"/>
              </a:rPr>
              <a:t>Recycle mobile phone app</a:t>
            </a:r>
            <a:endParaRPr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en"/>
              <a:t>◂ </a:t>
            </a:r>
            <a:r>
              <a:rPr lang="en">
                <a:uFill>
                  <a:noFill/>
                </a:uFill>
                <a:hlinkClick r:id="rId4"/>
              </a:rPr>
              <a:t>Recycle onboarding app screens collection</a:t>
            </a:r>
            <a:endParaRPr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en"/>
              <a:t>◂ </a:t>
            </a:r>
            <a:r>
              <a:rPr lang="en">
                <a:uFill>
                  <a:noFill/>
                </a:uFill>
                <a:hlinkClick r:id="rId5"/>
              </a:rPr>
              <a:t>Recycle onboarding app screens</a:t>
            </a:r>
            <a:endParaRPr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en" b="1"/>
              <a:t>Icons</a:t>
            </a:r>
            <a:endParaRPr b="1"/>
          </a:p>
          <a:p>
            <a:pPr marL="0" lvl="0" indent="0" algn="l" rtl="0">
              <a:spcBef>
                <a:spcPts val="1200"/>
              </a:spcBef>
              <a:spcAft>
                <a:spcPts val="1200"/>
              </a:spcAft>
              <a:buClr>
                <a:schemeClr val="hlink"/>
              </a:buClr>
              <a:buSzPts val="1100"/>
              <a:buFont typeface="Arial"/>
              <a:buNone/>
            </a:pPr>
            <a:r>
              <a:rPr lang="en"/>
              <a:t>◂ </a:t>
            </a:r>
            <a:r>
              <a:rPr lang="en">
                <a:uFill>
                  <a:noFill/>
                </a:uFill>
                <a:hlinkClick r:id="rId6"/>
              </a:rPr>
              <a:t>Ecology Icon Pack</a:t>
            </a:r>
            <a:endParaRPr/>
          </a:p>
        </p:txBody>
      </p:sp>
      <p:sp>
        <p:nvSpPr>
          <p:cNvPr id="2091" name="Google Shape;2091;p60"/>
          <p:cNvSpPr txBox="1">
            <a:spLocks noGrp="1"/>
          </p:cNvSpPr>
          <p:nvPr>
            <p:ph type="body" idx="1"/>
          </p:nvPr>
        </p:nvSpPr>
        <p:spPr>
          <a:xfrm>
            <a:off x="713225" y="3508737"/>
            <a:ext cx="3532800" cy="3373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en" b="1" dirty="0"/>
              <a:t>Photos</a:t>
            </a:r>
            <a:endParaRPr b="1" dirty="0"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en" dirty="0"/>
              <a:t>◂ </a:t>
            </a:r>
            <a:r>
              <a:rPr lang="en" dirty="0">
                <a:uFill>
                  <a:noFill/>
                </a:uFill>
                <a:hlinkClick r:id="rId7"/>
              </a:rPr>
              <a:t>Hands holding recyclable items</a:t>
            </a:r>
            <a:endParaRPr dirty="0"/>
          </a:p>
          <a:p>
            <a:pPr marL="0" lvl="0" indent="0" algn="l" rtl="0">
              <a:spcBef>
                <a:spcPts val="1200"/>
              </a:spcBef>
              <a:spcAft>
                <a:spcPts val="1200"/>
              </a:spcAft>
              <a:buNone/>
            </a:pPr>
            <a:r>
              <a:rPr lang="en" dirty="0"/>
              <a:t>◂ </a:t>
            </a:r>
            <a:r>
              <a:rPr lang="en" dirty="0">
                <a:uFill>
                  <a:noFill/>
                </a:uFill>
                <a:hlinkClick r:id="rId8"/>
              </a:rPr>
              <a:t>Small plant inside light bulb</a:t>
            </a:r>
            <a:endParaRPr dirty="0"/>
          </a:p>
        </p:txBody>
      </p:sp>
      <p:sp>
        <p:nvSpPr>
          <p:cNvPr id="5" name="Rectángulo 4"/>
          <p:cNvSpPr/>
          <p:nvPr/>
        </p:nvSpPr>
        <p:spPr>
          <a:xfrm>
            <a:off x="241300" y="215900"/>
            <a:ext cx="8674100" cy="4711700"/>
          </a:xfrm>
          <a:prstGeom prst="rect">
            <a:avLst/>
          </a:prstGeom>
          <a:noFill/>
          <a:ln w="7620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466525" y="1928589"/>
            <a:ext cx="3963989" cy="2678636"/>
          </a:xfrm>
          <a:prstGeom prst="rect">
            <a:avLst/>
          </a:prstGeom>
        </p:spPr>
      </p:pic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6" name="Google Shape;2096;p6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sp>
        <p:nvSpPr>
          <p:cNvPr id="2097" name="Google Shape;2097;p61"/>
          <p:cNvSpPr txBox="1">
            <a:spLocks noGrp="1"/>
          </p:cNvSpPr>
          <p:nvPr>
            <p:ph type="body" idx="1"/>
          </p:nvPr>
        </p:nvSpPr>
        <p:spPr>
          <a:xfrm>
            <a:off x="9704825" y="-2849425"/>
            <a:ext cx="7717500" cy="3551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/>
              <a:t>Vectors</a:t>
            </a:r>
            <a:endParaRPr b="1"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en"/>
              <a:t>◂ </a:t>
            </a:r>
            <a:r>
              <a:rPr lang="en">
                <a:uFill>
                  <a:noFill/>
                </a:uFill>
                <a:hlinkClick r:id="rId3"/>
              </a:rPr>
              <a:t>Onboarding app theme for recycle</a:t>
            </a:r>
            <a:endParaRPr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en"/>
              <a:t>◂ </a:t>
            </a:r>
            <a:r>
              <a:rPr lang="en">
                <a:uFill>
                  <a:noFill/>
                </a:uFill>
                <a:hlinkClick r:id="rId4"/>
              </a:rPr>
              <a:t>Upcycle onboarding app</a:t>
            </a:r>
            <a:endParaRPr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en"/>
              <a:t>◂ </a:t>
            </a:r>
            <a:r>
              <a:rPr lang="en">
                <a:uFill>
                  <a:noFill/>
                </a:uFill>
                <a:hlinkClick r:id="rId5"/>
              </a:rPr>
              <a:t>Recycle onboarding app screens set</a:t>
            </a:r>
            <a:endParaRPr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en" b="1"/>
              <a:t>Photos</a:t>
            </a:r>
            <a:endParaRPr b="1"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en"/>
              <a:t>◂ </a:t>
            </a:r>
            <a:r>
              <a:rPr lang="en">
                <a:uFill>
                  <a:noFill/>
                </a:uFill>
                <a:hlinkClick r:id="rId6"/>
              </a:rPr>
              <a:t>Hazardous waste to nature cans</a:t>
            </a:r>
            <a:endParaRPr/>
          </a:p>
          <a:p>
            <a:pPr marL="0" lvl="0" indent="0" algn="l" rtl="0">
              <a:spcBef>
                <a:spcPts val="1200"/>
              </a:spcBef>
              <a:spcAft>
                <a:spcPts val="0"/>
              </a:spcAft>
              <a:buNone/>
            </a:pPr>
            <a:r>
              <a:rPr lang="en"/>
              <a:t>◂ </a:t>
            </a:r>
            <a:r>
              <a:rPr lang="en">
                <a:uFill>
                  <a:noFill/>
                </a:uFill>
                <a:hlinkClick r:id="rId7"/>
              </a:rPr>
              <a:t>Set of cartoon glasses and forks</a:t>
            </a:r>
            <a:endParaRPr/>
          </a:p>
          <a:p>
            <a:pPr marL="0" lvl="0" indent="0" algn="l" rtl="0">
              <a:spcBef>
                <a:spcPts val="1200"/>
              </a:spcBef>
              <a:spcAft>
                <a:spcPts val="1200"/>
              </a:spcAft>
              <a:buNone/>
            </a:pPr>
            <a:endParaRPr/>
          </a:p>
        </p:txBody>
      </p:sp>
      <p:grpSp>
        <p:nvGrpSpPr>
          <p:cNvPr id="2098" name="Google Shape;2098;p61"/>
          <p:cNvGrpSpPr/>
          <p:nvPr/>
        </p:nvGrpSpPr>
        <p:grpSpPr>
          <a:xfrm>
            <a:off x="1651050" y="2601500"/>
            <a:ext cx="2139677" cy="1698480"/>
            <a:chOff x="1384300" y="1331531"/>
            <a:chExt cx="2139677" cy="1698480"/>
          </a:xfrm>
        </p:grpSpPr>
        <p:sp>
          <p:nvSpPr>
            <p:cNvPr id="2099" name="Google Shape;2099;p61"/>
            <p:cNvSpPr/>
            <p:nvPr/>
          </p:nvSpPr>
          <p:spPr>
            <a:xfrm>
              <a:off x="1676374" y="2009471"/>
              <a:ext cx="16104" cy="87392"/>
            </a:xfrm>
            <a:custGeom>
              <a:avLst/>
              <a:gdLst/>
              <a:ahLst/>
              <a:cxnLst/>
              <a:rect l="l" t="t" r="r" b="b"/>
              <a:pathLst>
                <a:path w="539" h="2925" fill="none" extrusionOk="0">
                  <a:moveTo>
                    <a:pt x="538" y="1"/>
                  </a:moveTo>
                  <a:lnTo>
                    <a:pt x="0" y="2925"/>
                  </a:lnTo>
                </a:path>
              </a:pathLst>
            </a:custGeom>
            <a:noFill/>
            <a:ln w="1240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61"/>
            <p:cNvSpPr/>
            <p:nvPr/>
          </p:nvSpPr>
          <p:spPr>
            <a:xfrm>
              <a:off x="1640728" y="2045117"/>
              <a:ext cx="87392" cy="16104"/>
            </a:xfrm>
            <a:custGeom>
              <a:avLst/>
              <a:gdLst/>
              <a:ahLst/>
              <a:cxnLst/>
              <a:rect l="l" t="t" r="r" b="b"/>
              <a:pathLst>
                <a:path w="2925" h="539" fill="none" extrusionOk="0">
                  <a:moveTo>
                    <a:pt x="2924" y="539"/>
                  </a:moveTo>
                  <a:lnTo>
                    <a:pt x="0" y="1"/>
                  </a:lnTo>
                </a:path>
              </a:pathLst>
            </a:custGeom>
            <a:noFill/>
            <a:ln w="1240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61"/>
            <p:cNvSpPr/>
            <p:nvPr/>
          </p:nvSpPr>
          <p:spPr>
            <a:xfrm>
              <a:off x="2903265" y="1395414"/>
              <a:ext cx="16104" cy="87362"/>
            </a:xfrm>
            <a:custGeom>
              <a:avLst/>
              <a:gdLst/>
              <a:ahLst/>
              <a:cxnLst/>
              <a:rect l="l" t="t" r="r" b="b"/>
              <a:pathLst>
                <a:path w="539" h="2924" fill="none" extrusionOk="0">
                  <a:moveTo>
                    <a:pt x="539" y="0"/>
                  </a:moveTo>
                  <a:lnTo>
                    <a:pt x="0" y="2924"/>
                  </a:lnTo>
                </a:path>
              </a:pathLst>
            </a:custGeom>
            <a:noFill/>
            <a:ln w="1240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61"/>
            <p:cNvSpPr/>
            <p:nvPr/>
          </p:nvSpPr>
          <p:spPr>
            <a:xfrm>
              <a:off x="2867618" y="1431031"/>
              <a:ext cx="87392" cy="16134"/>
            </a:xfrm>
            <a:custGeom>
              <a:avLst/>
              <a:gdLst/>
              <a:ahLst/>
              <a:cxnLst/>
              <a:rect l="l" t="t" r="r" b="b"/>
              <a:pathLst>
                <a:path w="2925" h="540" fill="none" extrusionOk="0">
                  <a:moveTo>
                    <a:pt x="2924" y="539"/>
                  </a:moveTo>
                  <a:lnTo>
                    <a:pt x="1" y="1"/>
                  </a:lnTo>
                </a:path>
              </a:pathLst>
            </a:custGeom>
            <a:noFill/>
            <a:ln w="124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61"/>
            <p:cNvSpPr/>
            <p:nvPr/>
          </p:nvSpPr>
          <p:spPr>
            <a:xfrm>
              <a:off x="3405363" y="2252960"/>
              <a:ext cx="118614" cy="532686"/>
            </a:xfrm>
            <a:custGeom>
              <a:avLst/>
              <a:gdLst/>
              <a:ahLst/>
              <a:cxnLst/>
              <a:rect l="l" t="t" r="r" b="b"/>
              <a:pathLst>
                <a:path w="3970" h="17829" fill="none" extrusionOk="0">
                  <a:moveTo>
                    <a:pt x="1" y="17829"/>
                  </a:moveTo>
                  <a:cubicBezTo>
                    <a:pt x="3400" y="12973"/>
                    <a:pt x="3970" y="6091"/>
                    <a:pt x="919" y="1"/>
                  </a:cubicBezTo>
                </a:path>
              </a:pathLst>
            </a:custGeom>
            <a:noFill/>
            <a:ln w="224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61"/>
            <p:cNvSpPr/>
            <p:nvPr/>
          </p:nvSpPr>
          <p:spPr>
            <a:xfrm>
              <a:off x="3336460" y="2814370"/>
              <a:ext cx="52226" cy="42486"/>
            </a:xfrm>
            <a:custGeom>
              <a:avLst/>
              <a:gdLst/>
              <a:ahLst/>
              <a:cxnLst/>
              <a:rect l="l" t="t" r="r" b="b"/>
              <a:pathLst>
                <a:path w="1748" h="1422" extrusionOk="0">
                  <a:moveTo>
                    <a:pt x="866" y="1"/>
                  </a:moveTo>
                  <a:cubicBezTo>
                    <a:pt x="378" y="1"/>
                    <a:pt x="1" y="532"/>
                    <a:pt x="238" y="1024"/>
                  </a:cubicBezTo>
                  <a:cubicBezTo>
                    <a:pt x="359" y="1275"/>
                    <a:pt x="612" y="1422"/>
                    <a:pt x="873" y="1422"/>
                  </a:cubicBezTo>
                  <a:cubicBezTo>
                    <a:pt x="976" y="1422"/>
                    <a:pt x="1079" y="1399"/>
                    <a:pt x="1177" y="1352"/>
                  </a:cubicBezTo>
                  <a:cubicBezTo>
                    <a:pt x="1747" y="1077"/>
                    <a:pt x="1695" y="254"/>
                    <a:pt x="1103" y="43"/>
                  </a:cubicBezTo>
                  <a:cubicBezTo>
                    <a:pt x="1023" y="14"/>
                    <a:pt x="943" y="1"/>
                    <a:pt x="8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61"/>
            <p:cNvSpPr/>
            <p:nvPr/>
          </p:nvSpPr>
          <p:spPr>
            <a:xfrm>
              <a:off x="1894944" y="2098751"/>
              <a:ext cx="829758" cy="871377"/>
            </a:xfrm>
            <a:custGeom>
              <a:avLst/>
              <a:gdLst/>
              <a:ahLst/>
              <a:cxnLst/>
              <a:rect l="l" t="t" r="r" b="b"/>
              <a:pathLst>
                <a:path w="27772" h="29165" extrusionOk="0">
                  <a:moveTo>
                    <a:pt x="6650" y="0"/>
                  </a:moveTo>
                  <a:cubicBezTo>
                    <a:pt x="5626" y="42"/>
                    <a:pt x="4803" y="855"/>
                    <a:pt x="4761" y="1879"/>
                  </a:cubicBezTo>
                  <a:cubicBezTo>
                    <a:pt x="4550" y="6492"/>
                    <a:pt x="3726" y="18863"/>
                    <a:pt x="560" y="26410"/>
                  </a:cubicBezTo>
                  <a:cubicBezTo>
                    <a:pt x="0" y="27708"/>
                    <a:pt x="950" y="29154"/>
                    <a:pt x="2365" y="29165"/>
                  </a:cubicBezTo>
                  <a:lnTo>
                    <a:pt x="25407" y="29165"/>
                  </a:lnTo>
                  <a:cubicBezTo>
                    <a:pt x="26822" y="29154"/>
                    <a:pt x="27772" y="27708"/>
                    <a:pt x="27202" y="26410"/>
                  </a:cubicBezTo>
                  <a:cubicBezTo>
                    <a:pt x="24035" y="18863"/>
                    <a:pt x="23212" y="6492"/>
                    <a:pt x="23011" y="1879"/>
                  </a:cubicBezTo>
                  <a:cubicBezTo>
                    <a:pt x="22969" y="855"/>
                    <a:pt x="22146" y="42"/>
                    <a:pt x="21122" y="0"/>
                  </a:cubicBezTo>
                  <a:close/>
                </a:path>
              </a:pathLst>
            </a:custGeom>
            <a:solidFill>
              <a:srgbClr val="FBFBFB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61"/>
            <p:cNvSpPr/>
            <p:nvPr/>
          </p:nvSpPr>
          <p:spPr>
            <a:xfrm>
              <a:off x="1834049" y="2683168"/>
              <a:ext cx="940185" cy="160233"/>
            </a:xfrm>
            <a:custGeom>
              <a:avLst/>
              <a:gdLst/>
              <a:ahLst/>
              <a:cxnLst/>
              <a:rect l="l" t="t" r="r" b="b"/>
              <a:pathLst>
                <a:path w="31468" h="5363" extrusionOk="0">
                  <a:moveTo>
                    <a:pt x="1" y="0"/>
                  </a:moveTo>
                  <a:lnTo>
                    <a:pt x="1" y="5363"/>
                  </a:lnTo>
                  <a:lnTo>
                    <a:pt x="31467" y="5363"/>
                  </a:lnTo>
                  <a:lnTo>
                    <a:pt x="31467" y="0"/>
                  </a:lnTo>
                  <a:close/>
                </a:path>
              </a:pathLst>
            </a:custGeom>
            <a:solidFill>
              <a:srgbClr val="FBFBFB"/>
            </a:solidFill>
            <a:ln w="224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61"/>
            <p:cNvSpPr/>
            <p:nvPr/>
          </p:nvSpPr>
          <p:spPr>
            <a:xfrm>
              <a:off x="1894944" y="2098751"/>
              <a:ext cx="829758" cy="871377"/>
            </a:xfrm>
            <a:custGeom>
              <a:avLst/>
              <a:gdLst/>
              <a:ahLst/>
              <a:cxnLst/>
              <a:rect l="l" t="t" r="r" b="b"/>
              <a:pathLst>
                <a:path w="27772" h="29165" fill="none" extrusionOk="0">
                  <a:moveTo>
                    <a:pt x="21122" y="0"/>
                  </a:moveTo>
                  <a:cubicBezTo>
                    <a:pt x="22146" y="42"/>
                    <a:pt x="22969" y="855"/>
                    <a:pt x="23011" y="1879"/>
                  </a:cubicBezTo>
                  <a:cubicBezTo>
                    <a:pt x="23212" y="6492"/>
                    <a:pt x="24035" y="18863"/>
                    <a:pt x="27202" y="26410"/>
                  </a:cubicBezTo>
                  <a:cubicBezTo>
                    <a:pt x="27772" y="27708"/>
                    <a:pt x="26822" y="29154"/>
                    <a:pt x="25407" y="29165"/>
                  </a:cubicBezTo>
                  <a:lnTo>
                    <a:pt x="2365" y="29165"/>
                  </a:lnTo>
                  <a:cubicBezTo>
                    <a:pt x="950" y="29154"/>
                    <a:pt x="0" y="27708"/>
                    <a:pt x="560" y="26410"/>
                  </a:cubicBezTo>
                  <a:cubicBezTo>
                    <a:pt x="3726" y="18863"/>
                    <a:pt x="4550" y="6492"/>
                    <a:pt x="4761" y="1879"/>
                  </a:cubicBezTo>
                  <a:cubicBezTo>
                    <a:pt x="4803" y="855"/>
                    <a:pt x="5626" y="42"/>
                    <a:pt x="6650" y="0"/>
                  </a:cubicBezTo>
                  <a:close/>
                </a:path>
              </a:pathLst>
            </a:custGeom>
            <a:noFill/>
            <a:ln w="224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61"/>
            <p:cNvSpPr/>
            <p:nvPr/>
          </p:nvSpPr>
          <p:spPr>
            <a:xfrm>
              <a:off x="2050110" y="1490790"/>
              <a:ext cx="759456" cy="497849"/>
            </a:xfrm>
            <a:custGeom>
              <a:avLst/>
              <a:gdLst/>
              <a:ahLst/>
              <a:cxnLst/>
              <a:rect l="l" t="t" r="r" b="b"/>
              <a:pathLst>
                <a:path w="25419" h="16663" extrusionOk="0">
                  <a:moveTo>
                    <a:pt x="18964" y="1"/>
                  </a:moveTo>
                  <a:cubicBezTo>
                    <a:pt x="16828" y="1"/>
                    <a:pt x="14787" y="1161"/>
                    <a:pt x="13733" y="3141"/>
                  </a:cubicBezTo>
                  <a:cubicBezTo>
                    <a:pt x="12812" y="2185"/>
                    <a:pt x="11563" y="1677"/>
                    <a:pt x="10292" y="1677"/>
                  </a:cubicBezTo>
                  <a:cubicBezTo>
                    <a:pt x="9640" y="1677"/>
                    <a:pt x="8983" y="1810"/>
                    <a:pt x="8361" y="2086"/>
                  </a:cubicBezTo>
                  <a:cubicBezTo>
                    <a:pt x="6524" y="2888"/>
                    <a:pt x="5384" y="4756"/>
                    <a:pt x="5500" y="6751"/>
                  </a:cubicBezTo>
                  <a:cubicBezTo>
                    <a:pt x="2122" y="6952"/>
                    <a:pt x="0" y="10478"/>
                    <a:pt x="1415" y="13549"/>
                  </a:cubicBezTo>
                  <a:cubicBezTo>
                    <a:pt x="2244" y="15363"/>
                    <a:pt x="4001" y="16345"/>
                    <a:pt x="5783" y="16345"/>
                  </a:cubicBezTo>
                  <a:cubicBezTo>
                    <a:pt x="7019" y="16345"/>
                    <a:pt x="8267" y="15873"/>
                    <a:pt x="9226" y="14879"/>
                  </a:cubicBezTo>
                  <a:cubicBezTo>
                    <a:pt x="10435" y="16100"/>
                    <a:pt x="11963" y="16663"/>
                    <a:pt x="13471" y="16663"/>
                  </a:cubicBezTo>
                  <a:cubicBezTo>
                    <a:pt x="16071" y="16663"/>
                    <a:pt x="18610" y="14987"/>
                    <a:pt x="19338" y="12114"/>
                  </a:cubicBezTo>
                  <a:cubicBezTo>
                    <a:pt x="19359" y="12008"/>
                    <a:pt x="19370" y="11913"/>
                    <a:pt x="19391" y="11808"/>
                  </a:cubicBezTo>
                  <a:cubicBezTo>
                    <a:pt x="21924" y="11618"/>
                    <a:pt x="24057" y="9834"/>
                    <a:pt x="24690" y="7374"/>
                  </a:cubicBezTo>
                  <a:cubicBezTo>
                    <a:pt x="25418" y="4471"/>
                    <a:pt x="23877" y="1474"/>
                    <a:pt x="21091" y="397"/>
                  </a:cubicBezTo>
                  <a:cubicBezTo>
                    <a:pt x="20393" y="129"/>
                    <a:pt x="19673" y="1"/>
                    <a:pt x="18964" y="1"/>
                  </a:cubicBezTo>
                  <a:close/>
                </a:path>
              </a:pathLst>
            </a:custGeom>
            <a:solidFill>
              <a:srgbClr val="FBFBFB"/>
            </a:solidFill>
            <a:ln w="224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61"/>
            <p:cNvSpPr/>
            <p:nvPr/>
          </p:nvSpPr>
          <p:spPr>
            <a:xfrm>
              <a:off x="2675551" y="1830970"/>
              <a:ext cx="560771" cy="707708"/>
            </a:xfrm>
            <a:custGeom>
              <a:avLst/>
              <a:gdLst/>
              <a:ahLst/>
              <a:cxnLst/>
              <a:rect l="l" t="t" r="r" b="b"/>
              <a:pathLst>
                <a:path w="18769" h="23687" extrusionOk="0">
                  <a:moveTo>
                    <a:pt x="5827" y="0"/>
                  </a:moveTo>
                  <a:cubicBezTo>
                    <a:pt x="5109" y="0"/>
                    <a:pt x="4529" y="591"/>
                    <a:pt x="4539" y="1309"/>
                  </a:cubicBezTo>
                  <a:lnTo>
                    <a:pt x="4624" y="9163"/>
                  </a:lnTo>
                  <a:lnTo>
                    <a:pt x="1172" y="9163"/>
                  </a:lnTo>
                  <a:cubicBezTo>
                    <a:pt x="444" y="9163"/>
                    <a:pt x="0" y="9965"/>
                    <a:pt x="391" y="10577"/>
                  </a:cubicBezTo>
                  <a:lnTo>
                    <a:pt x="8614" y="23275"/>
                  </a:lnTo>
                  <a:cubicBezTo>
                    <a:pt x="8798" y="23550"/>
                    <a:pt x="9091" y="23687"/>
                    <a:pt x="9384" y="23687"/>
                  </a:cubicBezTo>
                  <a:cubicBezTo>
                    <a:pt x="9677" y="23687"/>
                    <a:pt x="9970" y="23550"/>
                    <a:pt x="10155" y="23275"/>
                  </a:cubicBezTo>
                  <a:lnTo>
                    <a:pt x="18377" y="10577"/>
                  </a:lnTo>
                  <a:cubicBezTo>
                    <a:pt x="18768" y="9965"/>
                    <a:pt x="18335" y="9152"/>
                    <a:pt x="17607" y="9152"/>
                  </a:cubicBezTo>
                  <a:lnTo>
                    <a:pt x="14145" y="9152"/>
                  </a:lnTo>
                  <a:lnTo>
                    <a:pt x="14060" y="1278"/>
                  </a:lnTo>
                  <a:cubicBezTo>
                    <a:pt x="14050" y="570"/>
                    <a:pt x="13480" y="0"/>
                    <a:pt x="12772" y="0"/>
                  </a:cubicBezTo>
                  <a:close/>
                </a:path>
              </a:pathLst>
            </a:custGeom>
            <a:solidFill>
              <a:schemeClr val="accent2"/>
            </a:solidFill>
            <a:ln w="22425" cap="flat" cmpd="sng">
              <a:solidFill>
                <a:schemeClr val="dk1"/>
              </a:solidFill>
              <a:prstDash val="solid"/>
              <a:miter lim="1055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61"/>
            <p:cNvSpPr/>
            <p:nvPr/>
          </p:nvSpPr>
          <p:spPr>
            <a:xfrm>
              <a:off x="2282872" y="2374391"/>
              <a:ext cx="58052" cy="49507"/>
            </a:xfrm>
            <a:custGeom>
              <a:avLst/>
              <a:gdLst/>
              <a:ahLst/>
              <a:cxnLst/>
              <a:rect l="l" t="t" r="r" b="b"/>
              <a:pathLst>
                <a:path w="1943" h="1657" extrusionOk="0">
                  <a:moveTo>
                    <a:pt x="1109" y="1"/>
                  </a:moveTo>
                  <a:cubicBezTo>
                    <a:pt x="370" y="1"/>
                    <a:pt x="1" y="887"/>
                    <a:pt x="528" y="1415"/>
                  </a:cubicBezTo>
                  <a:cubicBezTo>
                    <a:pt x="695" y="1581"/>
                    <a:pt x="901" y="1656"/>
                    <a:pt x="1103" y="1656"/>
                  </a:cubicBezTo>
                  <a:cubicBezTo>
                    <a:pt x="1530" y="1656"/>
                    <a:pt x="1943" y="1325"/>
                    <a:pt x="1943" y="824"/>
                  </a:cubicBezTo>
                  <a:cubicBezTo>
                    <a:pt x="1943" y="370"/>
                    <a:pt x="1563" y="1"/>
                    <a:pt x="1109" y="1"/>
                  </a:cubicBezTo>
                  <a:close/>
                </a:path>
              </a:pathLst>
            </a:custGeom>
            <a:solidFill>
              <a:srgbClr val="FBFBFB"/>
            </a:solidFill>
            <a:ln w="134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61"/>
            <p:cNvSpPr/>
            <p:nvPr/>
          </p:nvSpPr>
          <p:spPr>
            <a:xfrm>
              <a:off x="2255114" y="2445684"/>
              <a:ext cx="118285" cy="102211"/>
            </a:xfrm>
            <a:custGeom>
              <a:avLst/>
              <a:gdLst/>
              <a:ahLst/>
              <a:cxnLst/>
              <a:rect l="l" t="t" r="r" b="b"/>
              <a:pathLst>
                <a:path w="3959" h="3421" extrusionOk="0">
                  <a:moveTo>
                    <a:pt x="1975" y="0"/>
                  </a:moveTo>
                  <a:lnTo>
                    <a:pt x="1" y="3420"/>
                  </a:lnTo>
                  <a:lnTo>
                    <a:pt x="3959" y="3420"/>
                  </a:lnTo>
                  <a:lnTo>
                    <a:pt x="1975" y="0"/>
                  </a:lnTo>
                  <a:close/>
                </a:path>
              </a:pathLst>
            </a:custGeom>
            <a:solidFill>
              <a:schemeClr val="accent4"/>
            </a:solidFill>
            <a:ln w="134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61"/>
            <p:cNvSpPr/>
            <p:nvPr/>
          </p:nvSpPr>
          <p:spPr>
            <a:xfrm>
              <a:off x="2143454" y="2289862"/>
              <a:ext cx="118315" cy="102540"/>
            </a:xfrm>
            <a:custGeom>
              <a:avLst/>
              <a:gdLst/>
              <a:ahLst/>
              <a:cxnLst/>
              <a:rect l="l" t="t" r="r" b="b"/>
              <a:pathLst>
                <a:path w="3960" h="3432" extrusionOk="0">
                  <a:moveTo>
                    <a:pt x="1975" y="1"/>
                  </a:moveTo>
                  <a:lnTo>
                    <a:pt x="1" y="3431"/>
                  </a:lnTo>
                  <a:lnTo>
                    <a:pt x="3959" y="3431"/>
                  </a:lnTo>
                  <a:lnTo>
                    <a:pt x="1975" y="1"/>
                  </a:lnTo>
                  <a:close/>
                </a:path>
              </a:pathLst>
            </a:custGeom>
            <a:solidFill>
              <a:schemeClr val="accent4"/>
            </a:solidFill>
            <a:ln w="134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61"/>
            <p:cNvSpPr/>
            <p:nvPr/>
          </p:nvSpPr>
          <p:spPr>
            <a:xfrm>
              <a:off x="2369613" y="2291774"/>
              <a:ext cx="118285" cy="102510"/>
            </a:xfrm>
            <a:custGeom>
              <a:avLst/>
              <a:gdLst/>
              <a:ahLst/>
              <a:cxnLst/>
              <a:rect l="l" t="t" r="r" b="b"/>
              <a:pathLst>
                <a:path w="3959" h="3431" extrusionOk="0">
                  <a:moveTo>
                    <a:pt x="1985" y="0"/>
                  </a:moveTo>
                  <a:lnTo>
                    <a:pt x="0" y="3431"/>
                  </a:lnTo>
                  <a:lnTo>
                    <a:pt x="3959" y="3431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chemeClr val="accent4"/>
            </a:solidFill>
            <a:ln w="134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61"/>
            <p:cNvSpPr/>
            <p:nvPr/>
          </p:nvSpPr>
          <p:spPr>
            <a:xfrm>
              <a:off x="1665946" y="1331531"/>
              <a:ext cx="493606" cy="445772"/>
            </a:xfrm>
            <a:custGeom>
              <a:avLst/>
              <a:gdLst/>
              <a:ahLst/>
              <a:cxnLst/>
              <a:rect l="l" t="t" r="r" b="b"/>
              <a:pathLst>
                <a:path w="16521" h="14920" extrusionOk="0">
                  <a:moveTo>
                    <a:pt x="10366" y="0"/>
                  </a:moveTo>
                  <a:cubicBezTo>
                    <a:pt x="7630" y="0"/>
                    <a:pt x="5241" y="2256"/>
                    <a:pt x="5321" y="5189"/>
                  </a:cubicBezTo>
                  <a:cubicBezTo>
                    <a:pt x="1278" y="6023"/>
                    <a:pt x="1" y="11184"/>
                    <a:pt x="3199" y="13802"/>
                  </a:cubicBezTo>
                  <a:cubicBezTo>
                    <a:pt x="4091" y="14539"/>
                    <a:pt x="5197" y="14920"/>
                    <a:pt x="6314" y="14920"/>
                  </a:cubicBezTo>
                  <a:cubicBezTo>
                    <a:pt x="7020" y="14920"/>
                    <a:pt x="7730" y="14767"/>
                    <a:pt x="8392" y="14456"/>
                  </a:cubicBezTo>
                  <a:cubicBezTo>
                    <a:pt x="10113" y="13644"/>
                    <a:pt x="11211" y="11934"/>
                    <a:pt x="11221" y="10034"/>
                  </a:cubicBezTo>
                  <a:cubicBezTo>
                    <a:pt x="12467" y="9833"/>
                    <a:pt x="13586" y="9168"/>
                    <a:pt x="14367" y="8176"/>
                  </a:cubicBezTo>
                  <a:cubicBezTo>
                    <a:pt x="16520" y="5421"/>
                    <a:pt x="15296" y="1346"/>
                    <a:pt x="11960" y="259"/>
                  </a:cubicBezTo>
                  <a:cubicBezTo>
                    <a:pt x="11426" y="83"/>
                    <a:pt x="10890" y="0"/>
                    <a:pt x="10366" y="0"/>
                  </a:cubicBezTo>
                  <a:close/>
                </a:path>
              </a:pathLst>
            </a:custGeom>
            <a:solidFill>
              <a:srgbClr val="FBFBFB"/>
            </a:solidFill>
            <a:ln w="224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61"/>
            <p:cNvSpPr/>
            <p:nvPr/>
          </p:nvSpPr>
          <p:spPr>
            <a:xfrm>
              <a:off x="1562831" y="1883020"/>
              <a:ext cx="240006" cy="1080490"/>
            </a:xfrm>
            <a:custGeom>
              <a:avLst/>
              <a:gdLst/>
              <a:ahLst/>
              <a:cxnLst/>
              <a:rect l="l" t="t" r="r" b="b"/>
              <a:pathLst>
                <a:path w="8033" h="36164" extrusionOk="0">
                  <a:moveTo>
                    <a:pt x="4022" y="0"/>
                  </a:moveTo>
                  <a:cubicBezTo>
                    <a:pt x="1805" y="11"/>
                    <a:pt x="11" y="1805"/>
                    <a:pt x="0" y="4022"/>
                  </a:cubicBezTo>
                  <a:lnTo>
                    <a:pt x="0" y="36163"/>
                  </a:lnTo>
                  <a:lnTo>
                    <a:pt x="8033" y="36153"/>
                  </a:lnTo>
                  <a:lnTo>
                    <a:pt x="8033" y="4022"/>
                  </a:lnTo>
                  <a:cubicBezTo>
                    <a:pt x="8033" y="1805"/>
                    <a:pt x="6238" y="11"/>
                    <a:pt x="4022" y="0"/>
                  </a:cubicBezTo>
                  <a:close/>
                </a:path>
              </a:pathLst>
            </a:custGeom>
            <a:solidFill>
              <a:srgbClr val="FBFBFB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61"/>
            <p:cNvSpPr/>
            <p:nvPr/>
          </p:nvSpPr>
          <p:spPr>
            <a:xfrm>
              <a:off x="1529396" y="2076342"/>
              <a:ext cx="343472" cy="30"/>
            </a:xfrm>
            <a:custGeom>
              <a:avLst/>
              <a:gdLst/>
              <a:ahLst/>
              <a:cxnLst/>
              <a:rect l="l" t="t" r="r" b="b"/>
              <a:pathLst>
                <a:path w="11496" h="1" extrusionOk="0">
                  <a:moveTo>
                    <a:pt x="0" y="1"/>
                  </a:moveTo>
                  <a:lnTo>
                    <a:pt x="11495" y="1"/>
                  </a:lnTo>
                </a:path>
              </a:pathLst>
            </a:custGeom>
            <a:solidFill>
              <a:srgbClr val="FBFB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61"/>
            <p:cNvSpPr/>
            <p:nvPr/>
          </p:nvSpPr>
          <p:spPr>
            <a:xfrm>
              <a:off x="1529396" y="2076342"/>
              <a:ext cx="343472" cy="30"/>
            </a:xfrm>
            <a:custGeom>
              <a:avLst/>
              <a:gdLst/>
              <a:ahLst/>
              <a:cxnLst/>
              <a:rect l="l" t="t" r="r" b="b"/>
              <a:pathLst>
                <a:path w="11496" h="1" fill="none" extrusionOk="0">
                  <a:moveTo>
                    <a:pt x="0" y="1"/>
                  </a:moveTo>
                  <a:lnTo>
                    <a:pt x="11495" y="1"/>
                  </a:lnTo>
                </a:path>
              </a:pathLst>
            </a:custGeom>
            <a:noFill/>
            <a:ln w="224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61"/>
            <p:cNvSpPr/>
            <p:nvPr/>
          </p:nvSpPr>
          <p:spPr>
            <a:xfrm>
              <a:off x="1542961" y="2241935"/>
              <a:ext cx="343472" cy="30"/>
            </a:xfrm>
            <a:custGeom>
              <a:avLst/>
              <a:gdLst/>
              <a:ahLst/>
              <a:cxnLst/>
              <a:rect l="l" t="t" r="r" b="b"/>
              <a:pathLst>
                <a:path w="11496" h="1" extrusionOk="0">
                  <a:moveTo>
                    <a:pt x="0" y="0"/>
                  </a:moveTo>
                  <a:lnTo>
                    <a:pt x="11495" y="0"/>
                  </a:lnTo>
                </a:path>
              </a:pathLst>
            </a:custGeom>
            <a:solidFill>
              <a:srgbClr val="FBFBFB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61"/>
            <p:cNvSpPr/>
            <p:nvPr/>
          </p:nvSpPr>
          <p:spPr>
            <a:xfrm>
              <a:off x="1542961" y="2241935"/>
              <a:ext cx="343472" cy="30"/>
            </a:xfrm>
            <a:custGeom>
              <a:avLst/>
              <a:gdLst/>
              <a:ahLst/>
              <a:cxnLst/>
              <a:rect l="l" t="t" r="r" b="b"/>
              <a:pathLst>
                <a:path w="11496" h="1" fill="none" extrusionOk="0">
                  <a:moveTo>
                    <a:pt x="0" y="0"/>
                  </a:moveTo>
                  <a:lnTo>
                    <a:pt x="11495" y="0"/>
                  </a:lnTo>
                </a:path>
              </a:pathLst>
            </a:custGeom>
            <a:noFill/>
            <a:ln w="224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61"/>
            <p:cNvSpPr/>
            <p:nvPr/>
          </p:nvSpPr>
          <p:spPr>
            <a:xfrm>
              <a:off x="1509526" y="2407498"/>
              <a:ext cx="343472" cy="30"/>
            </a:xfrm>
            <a:custGeom>
              <a:avLst/>
              <a:gdLst/>
              <a:ahLst/>
              <a:cxnLst/>
              <a:rect l="l" t="t" r="r" b="b"/>
              <a:pathLst>
                <a:path w="11496" h="1" extrusionOk="0">
                  <a:moveTo>
                    <a:pt x="0" y="1"/>
                  </a:moveTo>
                  <a:lnTo>
                    <a:pt x="11495" y="1"/>
                  </a:lnTo>
                </a:path>
              </a:pathLst>
            </a:custGeom>
            <a:solidFill>
              <a:srgbClr val="FBFBFB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61"/>
            <p:cNvSpPr/>
            <p:nvPr/>
          </p:nvSpPr>
          <p:spPr>
            <a:xfrm>
              <a:off x="1509526" y="2407498"/>
              <a:ext cx="343472" cy="30"/>
            </a:xfrm>
            <a:custGeom>
              <a:avLst/>
              <a:gdLst/>
              <a:ahLst/>
              <a:cxnLst/>
              <a:rect l="l" t="t" r="r" b="b"/>
              <a:pathLst>
                <a:path w="11496" h="1" fill="none" extrusionOk="0">
                  <a:moveTo>
                    <a:pt x="0" y="1"/>
                  </a:moveTo>
                  <a:lnTo>
                    <a:pt x="11495" y="1"/>
                  </a:lnTo>
                </a:path>
              </a:pathLst>
            </a:custGeom>
            <a:noFill/>
            <a:ln w="224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61"/>
            <p:cNvSpPr/>
            <p:nvPr/>
          </p:nvSpPr>
          <p:spPr>
            <a:xfrm>
              <a:off x="1522763" y="2573091"/>
              <a:ext cx="343472" cy="30"/>
            </a:xfrm>
            <a:custGeom>
              <a:avLst/>
              <a:gdLst/>
              <a:ahLst/>
              <a:cxnLst/>
              <a:rect l="l" t="t" r="r" b="b"/>
              <a:pathLst>
                <a:path w="11496" h="1" extrusionOk="0">
                  <a:moveTo>
                    <a:pt x="1" y="1"/>
                  </a:moveTo>
                  <a:lnTo>
                    <a:pt x="11496" y="1"/>
                  </a:lnTo>
                </a:path>
              </a:pathLst>
            </a:custGeom>
            <a:solidFill>
              <a:srgbClr val="FBFBFB"/>
            </a:solidFill>
            <a:ln w="9525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61"/>
            <p:cNvSpPr/>
            <p:nvPr/>
          </p:nvSpPr>
          <p:spPr>
            <a:xfrm>
              <a:off x="1522763" y="2573091"/>
              <a:ext cx="343472" cy="30"/>
            </a:xfrm>
            <a:custGeom>
              <a:avLst/>
              <a:gdLst/>
              <a:ahLst/>
              <a:cxnLst/>
              <a:rect l="l" t="t" r="r" b="b"/>
              <a:pathLst>
                <a:path w="11496" h="1" fill="none" extrusionOk="0">
                  <a:moveTo>
                    <a:pt x="1" y="1"/>
                  </a:moveTo>
                  <a:lnTo>
                    <a:pt x="11496" y="1"/>
                  </a:lnTo>
                </a:path>
              </a:pathLst>
            </a:custGeom>
            <a:noFill/>
            <a:ln w="224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61"/>
            <p:cNvSpPr/>
            <p:nvPr/>
          </p:nvSpPr>
          <p:spPr>
            <a:xfrm>
              <a:off x="1502893" y="2703367"/>
              <a:ext cx="343472" cy="0"/>
            </a:xfrm>
            <a:custGeom>
              <a:avLst/>
              <a:gdLst/>
              <a:ahLst/>
              <a:cxnLst/>
              <a:rect l="l" t="t" r="r" b="b"/>
              <a:pathLst>
                <a:path w="11496" extrusionOk="0">
                  <a:moveTo>
                    <a:pt x="1" y="0"/>
                  </a:moveTo>
                  <a:lnTo>
                    <a:pt x="11496" y="0"/>
                  </a:lnTo>
                </a:path>
              </a:pathLst>
            </a:custGeom>
            <a:solidFill>
              <a:srgbClr val="FBFB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61"/>
            <p:cNvSpPr/>
            <p:nvPr/>
          </p:nvSpPr>
          <p:spPr>
            <a:xfrm>
              <a:off x="1502893" y="2703367"/>
              <a:ext cx="343472" cy="0"/>
            </a:xfrm>
            <a:custGeom>
              <a:avLst/>
              <a:gdLst/>
              <a:ahLst/>
              <a:cxnLst/>
              <a:rect l="l" t="t" r="r" b="b"/>
              <a:pathLst>
                <a:path w="11496" fill="none" extrusionOk="0">
                  <a:moveTo>
                    <a:pt x="1" y="0"/>
                  </a:moveTo>
                  <a:lnTo>
                    <a:pt x="11496" y="0"/>
                  </a:lnTo>
                </a:path>
              </a:pathLst>
            </a:custGeom>
            <a:noFill/>
            <a:ln w="224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61"/>
            <p:cNvSpPr/>
            <p:nvPr/>
          </p:nvSpPr>
          <p:spPr>
            <a:xfrm>
              <a:off x="1516129" y="2868930"/>
              <a:ext cx="343472" cy="30"/>
            </a:xfrm>
            <a:custGeom>
              <a:avLst/>
              <a:gdLst/>
              <a:ahLst/>
              <a:cxnLst/>
              <a:rect l="l" t="t" r="r" b="b"/>
              <a:pathLst>
                <a:path w="11496" h="1" extrusionOk="0">
                  <a:moveTo>
                    <a:pt x="1" y="1"/>
                  </a:moveTo>
                  <a:lnTo>
                    <a:pt x="11496" y="1"/>
                  </a:lnTo>
                </a:path>
              </a:pathLst>
            </a:custGeom>
            <a:solidFill>
              <a:srgbClr val="FBFB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61"/>
            <p:cNvSpPr/>
            <p:nvPr/>
          </p:nvSpPr>
          <p:spPr>
            <a:xfrm>
              <a:off x="1516129" y="2868930"/>
              <a:ext cx="343472" cy="30"/>
            </a:xfrm>
            <a:custGeom>
              <a:avLst/>
              <a:gdLst/>
              <a:ahLst/>
              <a:cxnLst/>
              <a:rect l="l" t="t" r="r" b="b"/>
              <a:pathLst>
                <a:path w="11496" h="1" fill="none" extrusionOk="0">
                  <a:moveTo>
                    <a:pt x="1" y="1"/>
                  </a:moveTo>
                  <a:lnTo>
                    <a:pt x="11496" y="1"/>
                  </a:lnTo>
                </a:path>
              </a:pathLst>
            </a:custGeom>
            <a:noFill/>
            <a:ln w="224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61"/>
            <p:cNvSpPr/>
            <p:nvPr/>
          </p:nvSpPr>
          <p:spPr>
            <a:xfrm>
              <a:off x="1562831" y="1883020"/>
              <a:ext cx="240006" cy="1080490"/>
            </a:xfrm>
            <a:custGeom>
              <a:avLst/>
              <a:gdLst/>
              <a:ahLst/>
              <a:cxnLst/>
              <a:rect l="l" t="t" r="r" b="b"/>
              <a:pathLst>
                <a:path w="8033" h="36164" fill="none" extrusionOk="0">
                  <a:moveTo>
                    <a:pt x="8033" y="36153"/>
                  </a:moveTo>
                  <a:lnTo>
                    <a:pt x="8033" y="4022"/>
                  </a:lnTo>
                  <a:cubicBezTo>
                    <a:pt x="8033" y="1805"/>
                    <a:pt x="6238" y="11"/>
                    <a:pt x="4022" y="0"/>
                  </a:cubicBezTo>
                  <a:lnTo>
                    <a:pt x="4022" y="0"/>
                  </a:lnTo>
                  <a:cubicBezTo>
                    <a:pt x="1805" y="11"/>
                    <a:pt x="11" y="1805"/>
                    <a:pt x="0" y="4022"/>
                  </a:cubicBezTo>
                  <a:lnTo>
                    <a:pt x="0" y="36163"/>
                  </a:lnTo>
                  <a:close/>
                </a:path>
              </a:pathLst>
            </a:custGeom>
            <a:noFill/>
            <a:ln w="224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61"/>
            <p:cNvSpPr/>
            <p:nvPr/>
          </p:nvSpPr>
          <p:spPr>
            <a:xfrm>
              <a:off x="1519297" y="1862822"/>
              <a:ext cx="330236" cy="123663"/>
            </a:xfrm>
            <a:custGeom>
              <a:avLst/>
              <a:gdLst/>
              <a:ahLst/>
              <a:cxnLst/>
              <a:rect l="l" t="t" r="r" b="b"/>
              <a:pathLst>
                <a:path w="11053" h="4139" extrusionOk="0">
                  <a:moveTo>
                    <a:pt x="2069" y="0"/>
                  </a:moveTo>
                  <a:cubicBezTo>
                    <a:pt x="929" y="11"/>
                    <a:pt x="11" y="929"/>
                    <a:pt x="0" y="2069"/>
                  </a:cubicBezTo>
                  <a:cubicBezTo>
                    <a:pt x="11" y="3209"/>
                    <a:pt x="929" y="4128"/>
                    <a:pt x="2069" y="4138"/>
                  </a:cubicBezTo>
                  <a:lnTo>
                    <a:pt x="8994" y="4138"/>
                  </a:lnTo>
                  <a:cubicBezTo>
                    <a:pt x="10134" y="4128"/>
                    <a:pt x="11052" y="3209"/>
                    <a:pt x="11052" y="2069"/>
                  </a:cubicBezTo>
                  <a:cubicBezTo>
                    <a:pt x="11052" y="929"/>
                    <a:pt x="10123" y="11"/>
                    <a:pt x="8983" y="0"/>
                  </a:cubicBezTo>
                  <a:close/>
                </a:path>
              </a:pathLst>
            </a:custGeom>
            <a:solidFill>
              <a:srgbClr val="FBFBFB"/>
            </a:solidFill>
            <a:ln w="224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61"/>
            <p:cNvSpPr/>
            <p:nvPr/>
          </p:nvSpPr>
          <p:spPr>
            <a:xfrm>
              <a:off x="1779489" y="1549324"/>
              <a:ext cx="85181" cy="170332"/>
            </a:xfrm>
            <a:custGeom>
              <a:avLst/>
              <a:gdLst/>
              <a:ahLst/>
              <a:cxnLst/>
              <a:rect l="l" t="t" r="r" b="b"/>
              <a:pathLst>
                <a:path w="2851" h="5701" extrusionOk="0">
                  <a:moveTo>
                    <a:pt x="2851" y="0"/>
                  </a:moveTo>
                  <a:cubicBezTo>
                    <a:pt x="1278" y="11"/>
                    <a:pt x="1" y="1277"/>
                    <a:pt x="1" y="2850"/>
                  </a:cubicBezTo>
                  <a:cubicBezTo>
                    <a:pt x="1" y="4423"/>
                    <a:pt x="1278" y="5700"/>
                    <a:pt x="2851" y="5700"/>
                  </a:cubicBezTo>
                  <a:lnTo>
                    <a:pt x="2851" y="0"/>
                  </a:lnTo>
                  <a:close/>
                </a:path>
              </a:pathLst>
            </a:custGeom>
            <a:solidFill>
              <a:srgbClr val="FBFB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61"/>
            <p:cNvSpPr/>
            <p:nvPr/>
          </p:nvSpPr>
          <p:spPr>
            <a:xfrm>
              <a:off x="1779489" y="1549324"/>
              <a:ext cx="85181" cy="170332"/>
            </a:xfrm>
            <a:custGeom>
              <a:avLst/>
              <a:gdLst/>
              <a:ahLst/>
              <a:cxnLst/>
              <a:rect l="l" t="t" r="r" b="b"/>
              <a:pathLst>
                <a:path w="2851" h="5701" fill="none" extrusionOk="0">
                  <a:moveTo>
                    <a:pt x="2851" y="5700"/>
                  </a:moveTo>
                  <a:cubicBezTo>
                    <a:pt x="1278" y="5700"/>
                    <a:pt x="1" y="4423"/>
                    <a:pt x="1" y="2850"/>
                  </a:cubicBezTo>
                  <a:cubicBezTo>
                    <a:pt x="1" y="1277"/>
                    <a:pt x="1278" y="11"/>
                    <a:pt x="2851" y="0"/>
                  </a:cubicBezTo>
                </a:path>
              </a:pathLst>
            </a:custGeom>
            <a:noFill/>
            <a:ln w="224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61"/>
            <p:cNvSpPr/>
            <p:nvPr/>
          </p:nvSpPr>
          <p:spPr>
            <a:xfrm>
              <a:off x="2270263" y="1613894"/>
              <a:ext cx="170003" cy="132238"/>
            </a:xfrm>
            <a:custGeom>
              <a:avLst/>
              <a:gdLst/>
              <a:ahLst/>
              <a:cxnLst/>
              <a:rect l="l" t="t" r="r" b="b"/>
              <a:pathLst>
                <a:path w="5690" h="4426" extrusionOk="0">
                  <a:moveTo>
                    <a:pt x="3256" y="1"/>
                  </a:moveTo>
                  <a:cubicBezTo>
                    <a:pt x="2733" y="1"/>
                    <a:pt x="2205" y="145"/>
                    <a:pt x="1731" y="446"/>
                  </a:cubicBezTo>
                  <a:cubicBezTo>
                    <a:pt x="380" y="1301"/>
                    <a:pt x="0" y="3096"/>
                    <a:pt x="887" y="4426"/>
                  </a:cubicBezTo>
                  <a:lnTo>
                    <a:pt x="5690" y="1365"/>
                  </a:lnTo>
                  <a:cubicBezTo>
                    <a:pt x="5150" y="484"/>
                    <a:pt x="4213" y="1"/>
                    <a:pt x="3256" y="1"/>
                  </a:cubicBezTo>
                  <a:close/>
                </a:path>
              </a:pathLst>
            </a:custGeom>
            <a:solidFill>
              <a:srgbClr val="FBFB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61"/>
            <p:cNvSpPr/>
            <p:nvPr/>
          </p:nvSpPr>
          <p:spPr>
            <a:xfrm>
              <a:off x="2270263" y="1601673"/>
              <a:ext cx="170003" cy="144458"/>
            </a:xfrm>
            <a:custGeom>
              <a:avLst/>
              <a:gdLst/>
              <a:ahLst/>
              <a:cxnLst/>
              <a:rect l="l" t="t" r="r" b="b"/>
              <a:pathLst>
                <a:path w="5690" h="4835" fill="none" extrusionOk="0">
                  <a:moveTo>
                    <a:pt x="887" y="4835"/>
                  </a:moveTo>
                  <a:cubicBezTo>
                    <a:pt x="0" y="3505"/>
                    <a:pt x="380" y="1710"/>
                    <a:pt x="1731" y="855"/>
                  </a:cubicBezTo>
                  <a:cubicBezTo>
                    <a:pt x="3072" y="0"/>
                    <a:pt x="4856" y="412"/>
                    <a:pt x="5690" y="1774"/>
                  </a:cubicBezTo>
                </a:path>
              </a:pathLst>
            </a:custGeom>
            <a:noFill/>
            <a:ln w="224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61"/>
            <p:cNvSpPr/>
            <p:nvPr/>
          </p:nvSpPr>
          <p:spPr>
            <a:xfrm>
              <a:off x="1428791" y="2214177"/>
              <a:ext cx="16104" cy="87392"/>
            </a:xfrm>
            <a:custGeom>
              <a:avLst/>
              <a:gdLst/>
              <a:ahLst/>
              <a:cxnLst/>
              <a:rect l="l" t="t" r="r" b="b"/>
              <a:pathLst>
                <a:path w="539" h="2925" fill="none" extrusionOk="0">
                  <a:moveTo>
                    <a:pt x="538" y="0"/>
                  </a:moveTo>
                  <a:lnTo>
                    <a:pt x="0" y="2924"/>
                  </a:lnTo>
                </a:path>
              </a:pathLst>
            </a:custGeom>
            <a:noFill/>
            <a:ln w="124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61"/>
            <p:cNvSpPr/>
            <p:nvPr/>
          </p:nvSpPr>
          <p:spPr>
            <a:xfrm>
              <a:off x="1393145" y="2249823"/>
              <a:ext cx="87690" cy="16104"/>
            </a:xfrm>
            <a:custGeom>
              <a:avLst/>
              <a:gdLst/>
              <a:ahLst/>
              <a:cxnLst/>
              <a:rect l="l" t="t" r="r" b="b"/>
              <a:pathLst>
                <a:path w="2935" h="539" fill="none" extrusionOk="0">
                  <a:moveTo>
                    <a:pt x="2935" y="538"/>
                  </a:moveTo>
                  <a:lnTo>
                    <a:pt x="0" y="0"/>
                  </a:lnTo>
                </a:path>
              </a:pathLst>
            </a:custGeom>
            <a:noFill/>
            <a:ln w="124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61"/>
            <p:cNvSpPr/>
            <p:nvPr/>
          </p:nvSpPr>
          <p:spPr>
            <a:xfrm>
              <a:off x="3248614" y="2481958"/>
              <a:ext cx="58052" cy="67493"/>
            </a:xfrm>
            <a:custGeom>
              <a:avLst/>
              <a:gdLst/>
              <a:ahLst/>
              <a:cxnLst/>
              <a:rect l="l" t="t" r="r" b="b"/>
              <a:pathLst>
                <a:path w="1943" h="2259" fill="none" extrusionOk="0">
                  <a:moveTo>
                    <a:pt x="1943" y="0"/>
                  </a:moveTo>
                  <a:lnTo>
                    <a:pt x="1" y="2259"/>
                  </a:lnTo>
                </a:path>
              </a:pathLst>
            </a:custGeom>
            <a:noFill/>
            <a:ln w="1240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61"/>
            <p:cNvSpPr/>
            <p:nvPr/>
          </p:nvSpPr>
          <p:spPr>
            <a:xfrm>
              <a:off x="3243893" y="2486978"/>
              <a:ext cx="67523" cy="57753"/>
            </a:xfrm>
            <a:custGeom>
              <a:avLst/>
              <a:gdLst/>
              <a:ahLst/>
              <a:cxnLst/>
              <a:rect l="l" t="t" r="r" b="b"/>
              <a:pathLst>
                <a:path w="2260" h="1933" fill="none" extrusionOk="0">
                  <a:moveTo>
                    <a:pt x="2259" y="1933"/>
                  </a:moveTo>
                  <a:lnTo>
                    <a:pt x="0" y="1"/>
                  </a:lnTo>
                </a:path>
              </a:pathLst>
            </a:custGeom>
            <a:noFill/>
            <a:ln w="124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61"/>
            <p:cNvSpPr/>
            <p:nvPr/>
          </p:nvSpPr>
          <p:spPr>
            <a:xfrm>
              <a:off x="3182700" y="2317949"/>
              <a:ext cx="110427" cy="110397"/>
            </a:xfrm>
            <a:custGeom>
              <a:avLst/>
              <a:gdLst/>
              <a:ahLst/>
              <a:cxnLst/>
              <a:rect l="l" t="t" r="r" b="b"/>
              <a:pathLst>
                <a:path w="3696" h="3695" extrusionOk="0">
                  <a:moveTo>
                    <a:pt x="1848" y="0"/>
                  </a:moveTo>
                  <a:cubicBezTo>
                    <a:pt x="824" y="0"/>
                    <a:pt x="1" y="823"/>
                    <a:pt x="1" y="1847"/>
                  </a:cubicBezTo>
                  <a:cubicBezTo>
                    <a:pt x="1" y="2871"/>
                    <a:pt x="824" y="3695"/>
                    <a:pt x="1848" y="3695"/>
                  </a:cubicBezTo>
                  <a:cubicBezTo>
                    <a:pt x="2872" y="3695"/>
                    <a:pt x="3695" y="2871"/>
                    <a:pt x="3695" y="1847"/>
                  </a:cubicBezTo>
                  <a:cubicBezTo>
                    <a:pt x="3695" y="823"/>
                    <a:pt x="2872" y="0"/>
                    <a:pt x="1848" y="0"/>
                  </a:cubicBezTo>
                  <a:close/>
                </a:path>
              </a:pathLst>
            </a:custGeom>
            <a:solidFill>
              <a:schemeClr val="accent3"/>
            </a:solidFill>
            <a:ln w="11075" cap="flat" cmpd="sng">
              <a:solidFill>
                <a:schemeClr val="dk1"/>
              </a:solidFill>
              <a:prstDash val="solid"/>
              <a:miter lim="1055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61"/>
            <p:cNvSpPr/>
            <p:nvPr/>
          </p:nvSpPr>
          <p:spPr>
            <a:xfrm>
              <a:off x="1523091" y="1598835"/>
              <a:ext cx="110726" cy="110397"/>
            </a:xfrm>
            <a:custGeom>
              <a:avLst/>
              <a:gdLst/>
              <a:ahLst/>
              <a:cxnLst/>
              <a:rect l="l" t="t" r="r" b="b"/>
              <a:pathLst>
                <a:path w="3706" h="3695" fill="none" extrusionOk="0">
                  <a:moveTo>
                    <a:pt x="3705" y="1848"/>
                  </a:moveTo>
                  <a:cubicBezTo>
                    <a:pt x="3705" y="2872"/>
                    <a:pt x="2871" y="3695"/>
                    <a:pt x="1847" y="3695"/>
                  </a:cubicBezTo>
                  <a:cubicBezTo>
                    <a:pt x="834" y="3695"/>
                    <a:pt x="0" y="2872"/>
                    <a:pt x="0" y="1848"/>
                  </a:cubicBezTo>
                  <a:cubicBezTo>
                    <a:pt x="0" y="824"/>
                    <a:pt x="834" y="0"/>
                    <a:pt x="1847" y="0"/>
                  </a:cubicBezTo>
                  <a:cubicBezTo>
                    <a:pt x="2871" y="0"/>
                    <a:pt x="3705" y="824"/>
                    <a:pt x="3705" y="1848"/>
                  </a:cubicBezTo>
                  <a:close/>
                </a:path>
              </a:pathLst>
            </a:custGeom>
            <a:noFill/>
            <a:ln w="1240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61"/>
            <p:cNvSpPr/>
            <p:nvPr/>
          </p:nvSpPr>
          <p:spPr>
            <a:xfrm>
              <a:off x="2970434" y="1572033"/>
              <a:ext cx="110726" cy="110726"/>
            </a:xfrm>
            <a:custGeom>
              <a:avLst/>
              <a:gdLst/>
              <a:ahLst/>
              <a:cxnLst/>
              <a:rect l="l" t="t" r="r" b="b"/>
              <a:pathLst>
                <a:path w="3706" h="3706" fill="none" extrusionOk="0">
                  <a:moveTo>
                    <a:pt x="3706" y="1847"/>
                  </a:moveTo>
                  <a:cubicBezTo>
                    <a:pt x="3706" y="2871"/>
                    <a:pt x="2882" y="3705"/>
                    <a:pt x="1858" y="3705"/>
                  </a:cubicBezTo>
                  <a:cubicBezTo>
                    <a:pt x="835" y="3705"/>
                    <a:pt x="1" y="2871"/>
                    <a:pt x="1" y="1847"/>
                  </a:cubicBezTo>
                  <a:cubicBezTo>
                    <a:pt x="1" y="824"/>
                    <a:pt x="835" y="0"/>
                    <a:pt x="1858" y="0"/>
                  </a:cubicBezTo>
                  <a:cubicBezTo>
                    <a:pt x="2882" y="0"/>
                    <a:pt x="3706" y="824"/>
                    <a:pt x="3706" y="1847"/>
                  </a:cubicBezTo>
                  <a:close/>
                </a:path>
              </a:pathLst>
            </a:custGeom>
            <a:noFill/>
            <a:ln w="1240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61"/>
            <p:cNvSpPr/>
            <p:nvPr/>
          </p:nvSpPr>
          <p:spPr>
            <a:xfrm>
              <a:off x="1384300" y="2986267"/>
              <a:ext cx="1734269" cy="7589"/>
            </a:xfrm>
            <a:custGeom>
              <a:avLst/>
              <a:gdLst/>
              <a:ahLst/>
              <a:cxnLst/>
              <a:rect l="l" t="t" r="r" b="b"/>
              <a:pathLst>
                <a:path w="58046" h="254" extrusionOk="0">
                  <a:moveTo>
                    <a:pt x="1" y="0"/>
                  </a:moveTo>
                  <a:lnTo>
                    <a:pt x="58046" y="25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61"/>
            <p:cNvSpPr/>
            <p:nvPr/>
          </p:nvSpPr>
          <p:spPr>
            <a:xfrm>
              <a:off x="1384300" y="2986267"/>
              <a:ext cx="1734269" cy="7589"/>
            </a:xfrm>
            <a:custGeom>
              <a:avLst/>
              <a:gdLst/>
              <a:ahLst/>
              <a:cxnLst/>
              <a:rect l="l" t="t" r="r" b="b"/>
              <a:pathLst>
                <a:path w="58046" h="254" fill="none" extrusionOk="0">
                  <a:moveTo>
                    <a:pt x="1" y="0"/>
                  </a:moveTo>
                  <a:lnTo>
                    <a:pt x="58046" y="254"/>
                  </a:lnTo>
                </a:path>
              </a:pathLst>
            </a:custGeom>
            <a:noFill/>
            <a:ln w="253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61"/>
            <p:cNvSpPr/>
            <p:nvPr/>
          </p:nvSpPr>
          <p:spPr>
            <a:xfrm>
              <a:off x="2854680" y="2623349"/>
              <a:ext cx="437466" cy="406663"/>
            </a:xfrm>
            <a:custGeom>
              <a:avLst/>
              <a:gdLst/>
              <a:ahLst/>
              <a:cxnLst/>
              <a:rect l="l" t="t" r="r" b="b"/>
              <a:pathLst>
                <a:path w="14642" h="13611" extrusionOk="0">
                  <a:moveTo>
                    <a:pt x="7302" y="0"/>
                  </a:moveTo>
                  <a:cubicBezTo>
                    <a:pt x="4031" y="0"/>
                    <a:pt x="1143" y="2376"/>
                    <a:pt x="602" y="5707"/>
                  </a:cubicBezTo>
                  <a:cubicBezTo>
                    <a:pt x="1" y="9423"/>
                    <a:pt x="2513" y="12917"/>
                    <a:pt x="6229" y="13519"/>
                  </a:cubicBezTo>
                  <a:cubicBezTo>
                    <a:pt x="6602" y="13580"/>
                    <a:pt x="6974" y="13610"/>
                    <a:pt x="7340" y="13610"/>
                  </a:cubicBezTo>
                  <a:cubicBezTo>
                    <a:pt x="10611" y="13610"/>
                    <a:pt x="13499" y="11235"/>
                    <a:pt x="14040" y="7903"/>
                  </a:cubicBezTo>
                  <a:cubicBezTo>
                    <a:pt x="14641" y="4187"/>
                    <a:pt x="12129" y="694"/>
                    <a:pt x="8414" y="92"/>
                  </a:cubicBezTo>
                  <a:cubicBezTo>
                    <a:pt x="8040" y="30"/>
                    <a:pt x="7669" y="0"/>
                    <a:pt x="7302" y="0"/>
                  </a:cubicBezTo>
                  <a:close/>
                </a:path>
              </a:pathLst>
            </a:custGeom>
            <a:solidFill>
              <a:schemeClr val="accent1"/>
            </a:solidFill>
            <a:ln w="22425" cap="flat" cmpd="sng">
              <a:solidFill>
                <a:schemeClr val="dk1"/>
              </a:solidFill>
              <a:prstDash val="solid"/>
              <a:miter lim="1055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61"/>
            <p:cNvSpPr/>
            <p:nvPr/>
          </p:nvSpPr>
          <p:spPr>
            <a:xfrm>
              <a:off x="2959707" y="2837407"/>
              <a:ext cx="118315" cy="102510"/>
            </a:xfrm>
            <a:custGeom>
              <a:avLst/>
              <a:gdLst/>
              <a:ahLst/>
              <a:cxnLst/>
              <a:rect l="l" t="t" r="r" b="b"/>
              <a:pathLst>
                <a:path w="3960" h="3431" extrusionOk="0">
                  <a:moveTo>
                    <a:pt x="1" y="0"/>
                  </a:moveTo>
                  <a:lnTo>
                    <a:pt x="1975" y="3431"/>
                  </a:lnTo>
                  <a:lnTo>
                    <a:pt x="3959" y="0"/>
                  </a:lnTo>
                  <a:close/>
                </a:path>
              </a:pathLst>
            </a:custGeom>
            <a:solidFill>
              <a:srgbClr val="FBFBFB"/>
            </a:solidFill>
            <a:ln w="134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61"/>
            <p:cNvSpPr/>
            <p:nvPr/>
          </p:nvSpPr>
          <p:spPr>
            <a:xfrm>
              <a:off x="3019646" y="2733933"/>
              <a:ext cx="118285" cy="102211"/>
            </a:xfrm>
            <a:custGeom>
              <a:avLst/>
              <a:gdLst/>
              <a:ahLst/>
              <a:cxnLst/>
              <a:rect l="l" t="t" r="r" b="b"/>
              <a:pathLst>
                <a:path w="3959" h="3421" extrusionOk="0">
                  <a:moveTo>
                    <a:pt x="0" y="1"/>
                  </a:moveTo>
                  <a:lnTo>
                    <a:pt x="1974" y="3421"/>
                  </a:lnTo>
                  <a:lnTo>
                    <a:pt x="3959" y="1"/>
                  </a:lnTo>
                  <a:close/>
                </a:path>
              </a:pathLst>
            </a:custGeom>
            <a:solidFill>
              <a:srgbClr val="FBFBFB"/>
            </a:solidFill>
            <a:ln w="134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61"/>
            <p:cNvSpPr/>
            <p:nvPr/>
          </p:nvSpPr>
          <p:spPr>
            <a:xfrm>
              <a:off x="3077672" y="2837407"/>
              <a:ext cx="118285" cy="102510"/>
            </a:xfrm>
            <a:custGeom>
              <a:avLst/>
              <a:gdLst/>
              <a:ahLst/>
              <a:cxnLst/>
              <a:rect l="l" t="t" r="r" b="b"/>
              <a:pathLst>
                <a:path w="3959" h="3431" extrusionOk="0">
                  <a:moveTo>
                    <a:pt x="1" y="0"/>
                  </a:moveTo>
                  <a:lnTo>
                    <a:pt x="1974" y="3431"/>
                  </a:lnTo>
                  <a:lnTo>
                    <a:pt x="3959" y="0"/>
                  </a:lnTo>
                  <a:close/>
                </a:path>
              </a:pathLst>
            </a:custGeom>
            <a:solidFill>
              <a:srgbClr val="FBFBFB"/>
            </a:solidFill>
            <a:ln w="134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61"/>
            <p:cNvSpPr/>
            <p:nvPr/>
          </p:nvSpPr>
          <p:spPr>
            <a:xfrm>
              <a:off x="3049914" y="2818583"/>
              <a:ext cx="56797" cy="49537"/>
            </a:xfrm>
            <a:custGeom>
              <a:avLst/>
              <a:gdLst/>
              <a:ahLst/>
              <a:cxnLst/>
              <a:rect l="l" t="t" r="r" b="b"/>
              <a:pathLst>
                <a:path w="1901" h="1658" extrusionOk="0">
                  <a:moveTo>
                    <a:pt x="954" y="0"/>
                  </a:moveTo>
                  <a:cubicBezTo>
                    <a:pt x="608" y="0"/>
                    <a:pt x="265" y="214"/>
                    <a:pt x="159" y="609"/>
                  </a:cubicBezTo>
                  <a:cubicBezTo>
                    <a:pt x="1" y="1176"/>
                    <a:pt x="448" y="1658"/>
                    <a:pt x="956" y="1658"/>
                  </a:cubicBezTo>
                  <a:cubicBezTo>
                    <a:pt x="1091" y="1658"/>
                    <a:pt x="1229" y="1624"/>
                    <a:pt x="1362" y="1548"/>
                  </a:cubicBezTo>
                  <a:cubicBezTo>
                    <a:pt x="1763" y="1316"/>
                    <a:pt x="1901" y="810"/>
                    <a:pt x="1668" y="419"/>
                  </a:cubicBezTo>
                  <a:cubicBezTo>
                    <a:pt x="1505" y="134"/>
                    <a:pt x="1229" y="0"/>
                    <a:pt x="954" y="0"/>
                  </a:cubicBezTo>
                  <a:close/>
                </a:path>
              </a:pathLst>
            </a:custGeom>
            <a:solidFill>
              <a:srgbClr val="FBFBFB"/>
            </a:solidFill>
            <a:ln w="1107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48" name="Google Shape;2148;p61"/>
          <p:cNvGrpSpPr/>
          <p:nvPr/>
        </p:nvGrpSpPr>
        <p:grpSpPr>
          <a:xfrm>
            <a:off x="3871471" y="1556566"/>
            <a:ext cx="2086860" cy="1628006"/>
            <a:chOff x="3790671" y="2975391"/>
            <a:chExt cx="2086860" cy="1628006"/>
          </a:xfrm>
        </p:grpSpPr>
        <p:sp>
          <p:nvSpPr>
            <p:cNvPr id="2149" name="Google Shape;2149;p61"/>
            <p:cNvSpPr/>
            <p:nvPr/>
          </p:nvSpPr>
          <p:spPr>
            <a:xfrm>
              <a:off x="3876754" y="3122698"/>
              <a:ext cx="2000777" cy="1480699"/>
            </a:xfrm>
            <a:custGeom>
              <a:avLst/>
              <a:gdLst/>
              <a:ahLst/>
              <a:cxnLst/>
              <a:rect l="l" t="t" r="r" b="b"/>
              <a:pathLst>
                <a:path w="66966" h="49559" extrusionOk="0">
                  <a:moveTo>
                    <a:pt x="32396" y="0"/>
                  </a:moveTo>
                  <a:cubicBezTo>
                    <a:pt x="25081" y="0"/>
                    <a:pt x="18737" y="4001"/>
                    <a:pt x="15560" y="9870"/>
                  </a:cubicBezTo>
                  <a:cubicBezTo>
                    <a:pt x="6841" y="10619"/>
                    <a:pt x="1" y="17712"/>
                    <a:pt x="1" y="26368"/>
                  </a:cubicBezTo>
                  <a:cubicBezTo>
                    <a:pt x="1" y="35520"/>
                    <a:pt x="7654" y="42930"/>
                    <a:pt x="17090" y="42930"/>
                  </a:cubicBezTo>
                  <a:cubicBezTo>
                    <a:pt x="17105" y="42930"/>
                    <a:pt x="17120" y="42930"/>
                    <a:pt x="17134" y="42930"/>
                  </a:cubicBezTo>
                  <a:cubicBezTo>
                    <a:pt x="21278" y="42930"/>
                    <a:pt x="25293" y="41442"/>
                    <a:pt x="28438" y="38739"/>
                  </a:cubicBezTo>
                  <a:cubicBezTo>
                    <a:pt x="31805" y="45157"/>
                    <a:pt x="38666" y="49559"/>
                    <a:pt x="46604" y="49559"/>
                  </a:cubicBezTo>
                  <a:cubicBezTo>
                    <a:pt x="57846" y="49559"/>
                    <a:pt x="66966" y="40713"/>
                    <a:pt x="66966" y="29809"/>
                  </a:cubicBezTo>
                  <a:cubicBezTo>
                    <a:pt x="66966" y="19834"/>
                    <a:pt x="59334" y="11590"/>
                    <a:pt x="49422" y="10260"/>
                  </a:cubicBezTo>
                  <a:cubicBezTo>
                    <a:pt x="46319" y="4180"/>
                    <a:pt x="39859" y="0"/>
                    <a:pt x="323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61"/>
            <p:cNvSpPr/>
            <p:nvPr/>
          </p:nvSpPr>
          <p:spPr>
            <a:xfrm>
              <a:off x="4013663" y="3177557"/>
              <a:ext cx="149925" cy="138512"/>
            </a:xfrm>
            <a:custGeom>
              <a:avLst/>
              <a:gdLst/>
              <a:ahLst/>
              <a:cxnLst/>
              <a:rect l="l" t="t" r="r" b="b"/>
              <a:pathLst>
                <a:path w="5018" h="4636" extrusionOk="0">
                  <a:moveTo>
                    <a:pt x="2203" y="0"/>
                  </a:moveTo>
                  <a:cubicBezTo>
                    <a:pt x="2120" y="0"/>
                    <a:pt x="2044" y="40"/>
                    <a:pt x="1995" y="117"/>
                  </a:cubicBezTo>
                  <a:lnTo>
                    <a:pt x="180" y="3168"/>
                  </a:lnTo>
                  <a:cubicBezTo>
                    <a:pt x="0" y="3474"/>
                    <a:pt x="0" y="3843"/>
                    <a:pt x="180" y="4139"/>
                  </a:cubicBezTo>
                  <a:cubicBezTo>
                    <a:pt x="359" y="4455"/>
                    <a:pt x="697" y="4635"/>
                    <a:pt x="1045" y="4635"/>
                  </a:cubicBezTo>
                  <a:lnTo>
                    <a:pt x="4687" y="4635"/>
                  </a:lnTo>
                  <a:cubicBezTo>
                    <a:pt x="4694" y="4635"/>
                    <a:pt x="4700" y="4635"/>
                    <a:pt x="4707" y="4635"/>
                  </a:cubicBezTo>
                  <a:cubicBezTo>
                    <a:pt x="5018" y="4635"/>
                    <a:pt x="5018" y="4159"/>
                    <a:pt x="4707" y="4159"/>
                  </a:cubicBezTo>
                  <a:cubicBezTo>
                    <a:pt x="4700" y="4159"/>
                    <a:pt x="4694" y="4159"/>
                    <a:pt x="4687" y="4160"/>
                  </a:cubicBezTo>
                  <a:lnTo>
                    <a:pt x="1045" y="4160"/>
                  </a:lnTo>
                  <a:cubicBezTo>
                    <a:pt x="866" y="4160"/>
                    <a:pt x="697" y="4065"/>
                    <a:pt x="602" y="3906"/>
                  </a:cubicBezTo>
                  <a:cubicBezTo>
                    <a:pt x="507" y="3759"/>
                    <a:pt x="507" y="3558"/>
                    <a:pt x="602" y="3410"/>
                  </a:cubicBezTo>
                  <a:lnTo>
                    <a:pt x="2417" y="349"/>
                  </a:lnTo>
                  <a:cubicBezTo>
                    <a:pt x="2481" y="244"/>
                    <a:pt x="2438" y="96"/>
                    <a:pt x="2333" y="33"/>
                  </a:cubicBezTo>
                  <a:cubicBezTo>
                    <a:pt x="2290" y="11"/>
                    <a:pt x="2246" y="0"/>
                    <a:pt x="2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61"/>
            <p:cNvSpPr/>
            <p:nvPr/>
          </p:nvSpPr>
          <p:spPr>
            <a:xfrm>
              <a:off x="4089975" y="3052122"/>
              <a:ext cx="164655" cy="116343"/>
            </a:xfrm>
            <a:custGeom>
              <a:avLst/>
              <a:gdLst/>
              <a:ahLst/>
              <a:cxnLst/>
              <a:rect l="l" t="t" r="r" b="b"/>
              <a:pathLst>
                <a:path w="5511" h="3894" extrusionOk="0">
                  <a:moveTo>
                    <a:pt x="2761" y="0"/>
                  </a:moveTo>
                  <a:cubicBezTo>
                    <a:pt x="2426" y="0"/>
                    <a:pt x="2091" y="161"/>
                    <a:pt x="1890" y="483"/>
                  </a:cubicBezTo>
                  <a:lnTo>
                    <a:pt x="74" y="3534"/>
                  </a:lnTo>
                  <a:cubicBezTo>
                    <a:pt x="1" y="3650"/>
                    <a:pt x="43" y="3798"/>
                    <a:pt x="159" y="3861"/>
                  </a:cubicBezTo>
                  <a:cubicBezTo>
                    <a:pt x="198" y="3883"/>
                    <a:pt x="241" y="3893"/>
                    <a:pt x="284" y="3893"/>
                  </a:cubicBezTo>
                  <a:cubicBezTo>
                    <a:pt x="367" y="3893"/>
                    <a:pt x="448" y="3853"/>
                    <a:pt x="497" y="3777"/>
                  </a:cubicBezTo>
                  <a:lnTo>
                    <a:pt x="2312" y="726"/>
                  </a:lnTo>
                  <a:cubicBezTo>
                    <a:pt x="2413" y="557"/>
                    <a:pt x="2584" y="473"/>
                    <a:pt x="2757" y="473"/>
                  </a:cubicBezTo>
                  <a:cubicBezTo>
                    <a:pt x="2930" y="473"/>
                    <a:pt x="3104" y="557"/>
                    <a:pt x="3209" y="726"/>
                  </a:cubicBezTo>
                  <a:lnTo>
                    <a:pt x="5025" y="3777"/>
                  </a:lnTo>
                  <a:cubicBezTo>
                    <a:pt x="5067" y="3851"/>
                    <a:pt x="5152" y="3893"/>
                    <a:pt x="5236" y="3893"/>
                  </a:cubicBezTo>
                  <a:cubicBezTo>
                    <a:pt x="5278" y="3893"/>
                    <a:pt x="5321" y="3882"/>
                    <a:pt x="5363" y="3861"/>
                  </a:cubicBezTo>
                  <a:cubicBezTo>
                    <a:pt x="5468" y="3798"/>
                    <a:pt x="5511" y="3650"/>
                    <a:pt x="5447" y="3534"/>
                  </a:cubicBezTo>
                  <a:lnTo>
                    <a:pt x="3632" y="483"/>
                  </a:lnTo>
                  <a:cubicBezTo>
                    <a:pt x="3431" y="161"/>
                    <a:pt x="3096" y="0"/>
                    <a:pt x="27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61"/>
            <p:cNvSpPr/>
            <p:nvPr/>
          </p:nvSpPr>
          <p:spPr>
            <a:xfrm>
              <a:off x="4178180" y="3177557"/>
              <a:ext cx="149955" cy="138512"/>
            </a:xfrm>
            <a:custGeom>
              <a:avLst/>
              <a:gdLst/>
              <a:ahLst/>
              <a:cxnLst/>
              <a:rect l="l" t="t" r="r" b="b"/>
              <a:pathLst>
                <a:path w="5019" h="4636" extrusionOk="0">
                  <a:moveTo>
                    <a:pt x="2810" y="0"/>
                  </a:moveTo>
                  <a:cubicBezTo>
                    <a:pt x="2768" y="0"/>
                    <a:pt x="2725" y="11"/>
                    <a:pt x="2685" y="33"/>
                  </a:cubicBezTo>
                  <a:cubicBezTo>
                    <a:pt x="2569" y="96"/>
                    <a:pt x="2537" y="244"/>
                    <a:pt x="2601" y="349"/>
                  </a:cubicBezTo>
                  <a:lnTo>
                    <a:pt x="4416" y="3400"/>
                  </a:lnTo>
                  <a:cubicBezTo>
                    <a:pt x="4511" y="3558"/>
                    <a:pt x="4511" y="3759"/>
                    <a:pt x="4416" y="3906"/>
                  </a:cubicBezTo>
                  <a:cubicBezTo>
                    <a:pt x="4321" y="4065"/>
                    <a:pt x="4152" y="4160"/>
                    <a:pt x="3962" y="4160"/>
                  </a:cubicBezTo>
                  <a:lnTo>
                    <a:pt x="331" y="4160"/>
                  </a:lnTo>
                  <a:cubicBezTo>
                    <a:pt x="325" y="4159"/>
                    <a:pt x="318" y="4159"/>
                    <a:pt x="311" y="4159"/>
                  </a:cubicBezTo>
                  <a:cubicBezTo>
                    <a:pt x="0" y="4159"/>
                    <a:pt x="0" y="4635"/>
                    <a:pt x="311" y="4635"/>
                  </a:cubicBezTo>
                  <a:cubicBezTo>
                    <a:pt x="318" y="4635"/>
                    <a:pt x="325" y="4635"/>
                    <a:pt x="331" y="4635"/>
                  </a:cubicBezTo>
                  <a:lnTo>
                    <a:pt x="3962" y="4635"/>
                  </a:lnTo>
                  <a:cubicBezTo>
                    <a:pt x="4321" y="4635"/>
                    <a:pt x="4659" y="4455"/>
                    <a:pt x="4839" y="4139"/>
                  </a:cubicBezTo>
                  <a:cubicBezTo>
                    <a:pt x="5018" y="3843"/>
                    <a:pt x="5018" y="3474"/>
                    <a:pt x="4839" y="3168"/>
                  </a:cubicBezTo>
                  <a:lnTo>
                    <a:pt x="3023" y="117"/>
                  </a:lnTo>
                  <a:cubicBezTo>
                    <a:pt x="2974" y="40"/>
                    <a:pt x="2893" y="0"/>
                    <a:pt x="2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61"/>
            <p:cNvSpPr/>
            <p:nvPr/>
          </p:nvSpPr>
          <p:spPr>
            <a:xfrm>
              <a:off x="4135094" y="3287096"/>
              <a:ext cx="30923" cy="43472"/>
            </a:xfrm>
            <a:custGeom>
              <a:avLst/>
              <a:gdLst/>
              <a:ahLst/>
              <a:cxnLst/>
              <a:rect l="l" t="t" r="r" b="b"/>
              <a:pathLst>
                <a:path w="1035" h="1455" extrusionOk="0">
                  <a:moveTo>
                    <a:pt x="265" y="0"/>
                  </a:moveTo>
                  <a:cubicBezTo>
                    <a:pt x="203" y="0"/>
                    <a:pt x="143" y="24"/>
                    <a:pt x="95" y="72"/>
                  </a:cubicBezTo>
                  <a:cubicBezTo>
                    <a:pt x="0" y="167"/>
                    <a:pt x="0" y="314"/>
                    <a:pt x="95" y="409"/>
                  </a:cubicBezTo>
                  <a:lnTo>
                    <a:pt x="433" y="726"/>
                  </a:lnTo>
                  <a:lnTo>
                    <a:pt x="95" y="1053"/>
                  </a:lnTo>
                  <a:cubicBezTo>
                    <a:pt x="0" y="1148"/>
                    <a:pt x="0" y="1296"/>
                    <a:pt x="95" y="1391"/>
                  </a:cubicBezTo>
                  <a:cubicBezTo>
                    <a:pt x="137" y="1433"/>
                    <a:pt x="201" y="1454"/>
                    <a:pt x="264" y="1454"/>
                  </a:cubicBezTo>
                  <a:cubicBezTo>
                    <a:pt x="327" y="1454"/>
                    <a:pt x="391" y="1433"/>
                    <a:pt x="443" y="1391"/>
                  </a:cubicBezTo>
                  <a:lnTo>
                    <a:pt x="939" y="895"/>
                  </a:lnTo>
                  <a:cubicBezTo>
                    <a:pt x="1034" y="810"/>
                    <a:pt x="1034" y="652"/>
                    <a:pt x="939" y="568"/>
                  </a:cubicBezTo>
                  <a:lnTo>
                    <a:pt x="443" y="72"/>
                  </a:lnTo>
                  <a:cubicBezTo>
                    <a:pt x="391" y="24"/>
                    <a:pt x="327" y="0"/>
                    <a:pt x="2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61"/>
            <p:cNvSpPr/>
            <p:nvPr/>
          </p:nvSpPr>
          <p:spPr>
            <a:xfrm>
              <a:off x="4242960" y="3170505"/>
              <a:ext cx="43233" cy="33582"/>
            </a:xfrm>
            <a:custGeom>
              <a:avLst/>
              <a:gdLst/>
              <a:ahLst/>
              <a:cxnLst/>
              <a:rect l="l" t="t" r="r" b="b"/>
              <a:pathLst>
                <a:path w="1447" h="1124" extrusionOk="0">
                  <a:moveTo>
                    <a:pt x="481" y="1"/>
                  </a:moveTo>
                  <a:cubicBezTo>
                    <a:pt x="445" y="1"/>
                    <a:pt x="409" y="8"/>
                    <a:pt x="380" y="26"/>
                  </a:cubicBezTo>
                  <a:cubicBezTo>
                    <a:pt x="327" y="57"/>
                    <a:pt x="285" y="100"/>
                    <a:pt x="264" y="163"/>
                  </a:cubicBezTo>
                  <a:lnTo>
                    <a:pt x="42" y="817"/>
                  </a:lnTo>
                  <a:cubicBezTo>
                    <a:pt x="0" y="944"/>
                    <a:pt x="74" y="1081"/>
                    <a:pt x="201" y="1113"/>
                  </a:cubicBezTo>
                  <a:cubicBezTo>
                    <a:pt x="222" y="1124"/>
                    <a:pt x="243" y="1124"/>
                    <a:pt x="274" y="1124"/>
                  </a:cubicBezTo>
                  <a:cubicBezTo>
                    <a:pt x="369" y="1124"/>
                    <a:pt x="464" y="1060"/>
                    <a:pt x="496" y="965"/>
                  </a:cubicBezTo>
                  <a:lnTo>
                    <a:pt x="644" y="532"/>
                  </a:lnTo>
                  <a:lnTo>
                    <a:pt x="1098" y="670"/>
                  </a:lnTo>
                  <a:cubicBezTo>
                    <a:pt x="1126" y="681"/>
                    <a:pt x="1155" y="687"/>
                    <a:pt x="1183" y="687"/>
                  </a:cubicBezTo>
                  <a:cubicBezTo>
                    <a:pt x="1281" y="687"/>
                    <a:pt x="1371" y="620"/>
                    <a:pt x="1404" y="522"/>
                  </a:cubicBezTo>
                  <a:cubicBezTo>
                    <a:pt x="1446" y="395"/>
                    <a:pt x="1372" y="258"/>
                    <a:pt x="1246" y="226"/>
                  </a:cubicBezTo>
                  <a:lnTo>
                    <a:pt x="570" y="15"/>
                  </a:lnTo>
                  <a:cubicBezTo>
                    <a:pt x="542" y="6"/>
                    <a:pt x="511" y="1"/>
                    <a:pt x="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61"/>
            <p:cNvSpPr/>
            <p:nvPr/>
          </p:nvSpPr>
          <p:spPr>
            <a:xfrm>
              <a:off x="4082416" y="3136801"/>
              <a:ext cx="39438" cy="34807"/>
            </a:xfrm>
            <a:custGeom>
              <a:avLst/>
              <a:gdLst/>
              <a:ahLst/>
              <a:cxnLst/>
              <a:rect l="l" t="t" r="r" b="b"/>
              <a:pathLst>
                <a:path w="1320" h="1165" extrusionOk="0">
                  <a:moveTo>
                    <a:pt x="268" y="0"/>
                  </a:moveTo>
                  <a:cubicBezTo>
                    <a:pt x="256" y="0"/>
                    <a:pt x="244" y="1"/>
                    <a:pt x="232" y="3"/>
                  </a:cubicBezTo>
                  <a:cubicBezTo>
                    <a:pt x="95" y="14"/>
                    <a:pt x="0" y="140"/>
                    <a:pt x="21" y="267"/>
                  </a:cubicBezTo>
                  <a:lnTo>
                    <a:pt x="106" y="953"/>
                  </a:lnTo>
                  <a:cubicBezTo>
                    <a:pt x="127" y="1080"/>
                    <a:pt x="232" y="1164"/>
                    <a:pt x="349" y="1164"/>
                  </a:cubicBezTo>
                  <a:lnTo>
                    <a:pt x="380" y="1164"/>
                  </a:lnTo>
                  <a:lnTo>
                    <a:pt x="1087" y="1069"/>
                  </a:lnTo>
                  <a:cubicBezTo>
                    <a:pt x="1225" y="1059"/>
                    <a:pt x="1320" y="943"/>
                    <a:pt x="1299" y="805"/>
                  </a:cubicBezTo>
                  <a:cubicBezTo>
                    <a:pt x="1279" y="691"/>
                    <a:pt x="1182" y="602"/>
                    <a:pt x="1062" y="602"/>
                  </a:cubicBezTo>
                  <a:cubicBezTo>
                    <a:pt x="1050" y="602"/>
                    <a:pt x="1037" y="603"/>
                    <a:pt x="1024" y="605"/>
                  </a:cubicBezTo>
                  <a:lnTo>
                    <a:pt x="560" y="658"/>
                  </a:lnTo>
                  <a:lnTo>
                    <a:pt x="496" y="204"/>
                  </a:lnTo>
                  <a:cubicBezTo>
                    <a:pt x="487" y="89"/>
                    <a:pt x="382" y="0"/>
                    <a:pt x="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61"/>
            <p:cNvSpPr/>
            <p:nvPr/>
          </p:nvSpPr>
          <p:spPr>
            <a:xfrm>
              <a:off x="4162523" y="3696387"/>
              <a:ext cx="566448" cy="789752"/>
            </a:xfrm>
            <a:custGeom>
              <a:avLst/>
              <a:gdLst/>
              <a:ahLst/>
              <a:cxnLst/>
              <a:rect l="l" t="t" r="r" b="b"/>
              <a:pathLst>
                <a:path w="18959" h="26433" extrusionOk="0">
                  <a:moveTo>
                    <a:pt x="2449" y="1"/>
                  </a:moveTo>
                  <a:cubicBezTo>
                    <a:pt x="1088" y="1"/>
                    <a:pt x="0" y="1109"/>
                    <a:pt x="74" y="2429"/>
                  </a:cubicBezTo>
                  <a:lnTo>
                    <a:pt x="1288" y="24247"/>
                  </a:lnTo>
                  <a:cubicBezTo>
                    <a:pt x="1371" y="25483"/>
                    <a:pt x="2395" y="26433"/>
                    <a:pt x="3624" y="26433"/>
                  </a:cubicBezTo>
                  <a:cubicBezTo>
                    <a:pt x="3644" y="26433"/>
                    <a:pt x="3664" y="26432"/>
                    <a:pt x="3684" y="26432"/>
                  </a:cubicBezTo>
                  <a:lnTo>
                    <a:pt x="14736" y="26379"/>
                  </a:lnTo>
                  <a:cubicBezTo>
                    <a:pt x="14743" y="26379"/>
                    <a:pt x="14750" y="26379"/>
                    <a:pt x="14757" y="26379"/>
                  </a:cubicBezTo>
                  <a:cubicBezTo>
                    <a:pt x="15972" y="26379"/>
                    <a:pt x="16974" y="25454"/>
                    <a:pt x="17090" y="24247"/>
                  </a:cubicBezTo>
                  <a:lnTo>
                    <a:pt x="18842" y="2492"/>
                  </a:lnTo>
                  <a:cubicBezTo>
                    <a:pt x="18958" y="1141"/>
                    <a:pt x="17860" y="1"/>
                    <a:pt x="16467" y="1"/>
                  </a:cubicBezTo>
                  <a:close/>
                </a:path>
              </a:pathLst>
            </a:custGeom>
            <a:solidFill>
              <a:srgbClr val="FFFFFF"/>
            </a:solidFill>
            <a:ln w="166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61"/>
            <p:cNvSpPr/>
            <p:nvPr/>
          </p:nvSpPr>
          <p:spPr>
            <a:xfrm>
              <a:off x="4279532" y="4015323"/>
              <a:ext cx="155512" cy="144398"/>
            </a:xfrm>
            <a:custGeom>
              <a:avLst/>
              <a:gdLst/>
              <a:ahLst/>
              <a:cxnLst/>
              <a:rect l="l" t="t" r="r" b="b"/>
              <a:pathLst>
                <a:path w="5205" h="4833" extrusionOk="0">
                  <a:moveTo>
                    <a:pt x="2310" y="1"/>
                  </a:moveTo>
                  <a:cubicBezTo>
                    <a:pt x="2221" y="1"/>
                    <a:pt x="2131" y="46"/>
                    <a:pt x="2080" y="125"/>
                  </a:cubicBezTo>
                  <a:lnTo>
                    <a:pt x="190" y="3302"/>
                  </a:lnTo>
                  <a:cubicBezTo>
                    <a:pt x="0" y="3619"/>
                    <a:pt x="0" y="4010"/>
                    <a:pt x="190" y="4326"/>
                  </a:cubicBezTo>
                  <a:cubicBezTo>
                    <a:pt x="380" y="4643"/>
                    <a:pt x="729" y="4833"/>
                    <a:pt x="1098" y="4833"/>
                  </a:cubicBezTo>
                  <a:lnTo>
                    <a:pt x="4888" y="4833"/>
                  </a:lnTo>
                  <a:cubicBezTo>
                    <a:pt x="5204" y="4833"/>
                    <a:pt x="5204" y="4347"/>
                    <a:pt x="4888" y="4347"/>
                  </a:cubicBezTo>
                  <a:lnTo>
                    <a:pt x="1098" y="4347"/>
                  </a:lnTo>
                  <a:cubicBezTo>
                    <a:pt x="908" y="4347"/>
                    <a:pt x="729" y="4242"/>
                    <a:pt x="623" y="4083"/>
                  </a:cubicBezTo>
                  <a:cubicBezTo>
                    <a:pt x="528" y="3915"/>
                    <a:pt x="528" y="3714"/>
                    <a:pt x="623" y="3556"/>
                  </a:cubicBezTo>
                  <a:lnTo>
                    <a:pt x="2523" y="368"/>
                  </a:lnTo>
                  <a:cubicBezTo>
                    <a:pt x="2587" y="252"/>
                    <a:pt x="2544" y="104"/>
                    <a:pt x="2428" y="30"/>
                  </a:cubicBezTo>
                  <a:cubicBezTo>
                    <a:pt x="2392" y="10"/>
                    <a:pt x="2351" y="1"/>
                    <a:pt x="2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61"/>
            <p:cNvSpPr/>
            <p:nvPr/>
          </p:nvSpPr>
          <p:spPr>
            <a:xfrm>
              <a:off x="4359341" y="3884450"/>
              <a:ext cx="171586" cy="121362"/>
            </a:xfrm>
            <a:custGeom>
              <a:avLst/>
              <a:gdLst/>
              <a:ahLst/>
              <a:cxnLst/>
              <a:rect l="l" t="t" r="r" b="b"/>
              <a:pathLst>
                <a:path w="5743" h="4062" extrusionOk="0">
                  <a:moveTo>
                    <a:pt x="2871" y="1"/>
                  </a:moveTo>
                  <a:cubicBezTo>
                    <a:pt x="2520" y="1"/>
                    <a:pt x="2169" y="172"/>
                    <a:pt x="1963" y="515"/>
                  </a:cubicBezTo>
                  <a:lnTo>
                    <a:pt x="63" y="3692"/>
                  </a:lnTo>
                  <a:cubicBezTo>
                    <a:pt x="0" y="3808"/>
                    <a:pt x="42" y="3967"/>
                    <a:pt x="158" y="4030"/>
                  </a:cubicBezTo>
                  <a:cubicBezTo>
                    <a:pt x="201" y="4051"/>
                    <a:pt x="245" y="4062"/>
                    <a:pt x="289" y="4062"/>
                  </a:cubicBezTo>
                  <a:cubicBezTo>
                    <a:pt x="375" y="4062"/>
                    <a:pt x="457" y="4020"/>
                    <a:pt x="507" y="3935"/>
                  </a:cubicBezTo>
                  <a:lnTo>
                    <a:pt x="2407" y="758"/>
                  </a:lnTo>
                  <a:cubicBezTo>
                    <a:pt x="2512" y="584"/>
                    <a:pt x="2692" y="497"/>
                    <a:pt x="2871" y="497"/>
                  </a:cubicBezTo>
                  <a:cubicBezTo>
                    <a:pt x="3051" y="497"/>
                    <a:pt x="3230" y="584"/>
                    <a:pt x="3336" y="758"/>
                  </a:cubicBezTo>
                  <a:lnTo>
                    <a:pt x="5236" y="3935"/>
                  </a:lnTo>
                  <a:cubicBezTo>
                    <a:pt x="5278" y="4020"/>
                    <a:pt x="5362" y="4062"/>
                    <a:pt x="5457" y="4062"/>
                  </a:cubicBezTo>
                  <a:cubicBezTo>
                    <a:pt x="5499" y="4062"/>
                    <a:pt x="5542" y="4051"/>
                    <a:pt x="5584" y="4030"/>
                  </a:cubicBezTo>
                  <a:cubicBezTo>
                    <a:pt x="5700" y="3967"/>
                    <a:pt x="5742" y="3819"/>
                    <a:pt x="5679" y="3703"/>
                  </a:cubicBezTo>
                  <a:lnTo>
                    <a:pt x="3779" y="515"/>
                  </a:lnTo>
                  <a:cubicBezTo>
                    <a:pt x="3573" y="172"/>
                    <a:pt x="3222" y="1"/>
                    <a:pt x="28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61"/>
            <p:cNvSpPr/>
            <p:nvPr/>
          </p:nvSpPr>
          <p:spPr>
            <a:xfrm>
              <a:off x="4451729" y="4015413"/>
              <a:ext cx="155841" cy="144308"/>
            </a:xfrm>
            <a:custGeom>
              <a:avLst/>
              <a:gdLst/>
              <a:ahLst/>
              <a:cxnLst/>
              <a:rect l="l" t="t" r="r" b="b"/>
              <a:pathLst>
                <a:path w="5216" h="4830" extrusionOk="0">
                  <a:moveTo>
                    <a:pt x="2909" y="1"/>
                  </a:moveTo>
                  <a:cubicBezTo>
                    <a:pt x="2865" y="1"/>
                    <a:pt x="2820" y="13"/>
                    <a:pt x="2777" y="38"/>
                  </a:cubicBezTo>
                  <a:cubicBezTo>
                    <a:pt x="2661" y="101"/>
                    <a:pt x="2619" y="249"/>
                    <a:pt x="2692" y="375"/>
                  </a:cubicBezTo>
                  <a:lnTo>
                    <a:pt x="4582" y="3542"/>
                  </a:lnTo>
                  <a:cubicBezTo>
                    <a:pt x="4677" y="3711"/>
                    <a:pt x="4677" y="3912"/>
                    <a:pt x="4582" y="4070"/>
                  </a:cubicBezTo>
                  <a:cubicBezTo>
                    <a:pt x="4487" y="4239"/>
                    <a:pt x="4307" y="4334"/>
                    <a:pt x="4117" y="4334"/>
                  </a:cubicBezTo>
                  <a:lnTo>
                    <a:pt x="328" y="4334"/>
                  </a:lnTo>
                  <a:cubicBezTo>
                    <a:pt x="1" y="4334"/>
                    <a:pt x="1" y="4830"/>
                    <a:pt x="328" y="4830"/>
                  </a:cubicBezTo>
                  <a:lnTo>
                    <a:pt x="4117" y="4830"/>
                  </a:lnTo>
                  <a:cubicBezTo>
                    <a:pt x="4487" y="4830"/>
                    <a:pt x="4825" y="4640"/>
                    <a:pt x="5025" y="4323"/>
                  </a:cubicBezTo>
                  <a:cubicBezTo>
                    <a:pt x="5215" y="4007"/>
                    <a:pt x="5215" y="3616"/>
                    <a:pt x="5025" y="3310"/>
                  </a:cubicBezTo>
                  <a:lnTo>
                    <a:pt x="3125" y="122"/>
                  </a:lnTo>
                  <a:cubicBezTo>
                    <a:pt x="3076" y="45"/>
                    <a:pt x="2995" y="1"/>
                    <a:pt x="29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61"/>
            <p:cNvSpPr/>
            <p:nvPr/>
          </p:nvSpPr>
          <p:spPr>
            <a:xfrm>
              <a:off x="4406312" y="4129822"/>
              <a:ext cx="32208" cy="45055"/>
            </a:xfrm>
            <a:custGeom>
              <a:avLst/>
              <a:gdLst/>
              <a:ahLst/>
              <a:cxnLst/>
              <a:rect l="l" t="t" r="r" b="b"/>
              <a:pathLst>
                <a:path w="1078" h="1508" extrusionOk="0">
                  <a:moveTo>
                    <a:pt x="271" y="1"/>
                  </a:moveTo>
                  <a:cubicBezTo>
                    <a:pt x="207" y="1"/>
                    <a:pt x="143" y="25"/>
                    <a:pt x="96" y="72"/>
                  </a:cubicBezTo>
                  <a:cubicBezTo>
                    <a:pt x="1" y="167"/>
                    <a:pt x="1" y="325"/>
                    <a:pt x="96" y="420"/>
                  </a:cubicBezTo>
                  <a:lnTo>
                    <a:pt x="444" y="758"/>
                  </a:lnTo>
                  <a:lnTo>
                    <a:pt x="96" y="1096"/>
                  </a:lnTo>
                  <a:cubicBezTo>
                    <a:pt x="1" y="1180"/>
                    <a:pt x="1" y="1339"/>
                    <a:pt x="96" y="1434"/>
                  </a:cubicBezTo>
                  <a:cubicBezTo>
                    <a:pt x="138" y="1486"/>
                    <a:pt x="212" y="1508"/>
                    <a:pt x="275" y="1508"/>
                  </a:cubicBezTo>
                  <a:cubicBezTo>
                    <a:pt x="339" y="1508"/>
                    <a:pt x="402" y="1486"/>
                    <a:pt x="455" y="1434"/>
                  </a:cubicBezTo>
                  <a:lnTo>
                    <a:pt x="982" y="927"/>
                  </a:lnTo>
                  <a:cubicBezTo>
                    <a:pt x="1077" y="832"/>
                    <a:pt x="1077" y="674"/>
                    <a:pt x="982" y="579"/>
                  </a:cubicBezTo>
                  <a:lnTo>
                    <a:pt x="455" y="72"/>
                  </a:lnTo>
                  <a:cubicBezTo>
                    <a:pt x="402" y="25"/>
                    <a:pt x="336" y="1"/>
                    <a:pt x="2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61"/>
            <p:cNvSpPr/>
            <p:nvPr/>
          </p:nvSpPr>
          <p:spPr>
            <a:xfrm>
              <a:off x="4518600" y="4007883"/>
              <a:ext cx="45145" cy="35196"/>
            </a:xfrm>
            <a:custGeom>
              <a:avLst/>
              <a:gdLst/>
              <a:ahLst/>
              <a:cxnLst/>
              <a:rect l="l" t="t" r="r" b="b"/>
              <a:pathLst>
                <a:path w="1511" h="1178" extrusionOk="0">
                  <a:moveTo>
                    <a:pt x="512" y="1"/>
                  </a:moveTo>
                  <a:cubicBezTo>
                    <a:pt x="475" y="1"/>
                    <a:pt x="437" y="8"/>
                    <a:pt x="402" y="26"/>
                  </a:cubicBezTo>
                  <a:cubicBezTo>
                    <a:pt x="349" y="57"/>
                    <a:pt x="296" y="110"/>
                    <a:pt x="275" y="174"/>
                  </a:cubicBezTo>
                  <a:lnTo>
                    <a:pt x="43" y="860"/>
                  </a:lnTo>
                  <a:cubicBezTo>
                    <a:pt x="1" y="986"/>
                    <a:pt x="74" y="1124"/>
                    <a:pt x="212" y="1166"/>
                  </a:cubicBezTo>
                  <a:cubicBezTo>
                    <a:pt x="233" y="1176"/>
                    <a:pt x="264" y="1176"/>
                    <a:pt x="286" y="1176"/>
                  </a:cubicBezTo>
                  <a:cubicBezTo>
                    <a:pt x="293" y="1177"/>
                    <a:pt x="300" y="1177"/>
                    <a:pt x="308" y="1177"/>
                  </a:cubicBezTo>
                  <a:cubicBezTo>
                    <a:pt x="414" y="1177"/>
                    <a:pt x="499" y="1106"/>
                    <a:pt x="539" y="1007"/>
                  </a:cubicBezTo>
                  <a:lnTo>
                    <a:pt x="687" y="554"/>
                  </a:lnTo>
                  <a:lnTo>
                    <a:pt x="1151" y="701"/>
                  </a:lnTo>
                  <a:cubicBezTo>
                    <a:pt x="1177" y="709"/>
                    <a:pt x="1204" y="713"/>
                    <a:pt x="1229" y="713"/>
                  </a:cubicBezTo>
                  <a:cubicBezTo>
                    <a:pt x="1338" y="713"/>
                    <a:pt x="1434" y="645"/>
                    <a:pt x="1468" y="543"/>
                  </a:cubicBezTo>
                  <a:cubicBezTo>
                    <a:pt x="1510" y="406"/>
                    <a:pt x="1436" y="269"/>
                    <a:pt x="1309" y="237"/>
                  </a:cubicBezTo>
                  <a:lnTo>
                    <a:pt x="602" y="15"/>
                  </a:lnTo>
                  <a:cubicBezTo>
                    <a:pt x="574" y="6"/>
                    <a:pt x="543" y="1"/>
                    <a:pt x="5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61"/>
            <p:cNvSpPr/>
            <p:nvPr/>
          </p:nvSpPr>
          <p:spPr>
            <a:xfrm>
              <a:off x="4351453" y="3972924"/>
              <a:ext cx="41022" cy="36062"/>
            </a:xfrm>
            <a:custGeom>
              <a:avLst/>
              <a:gdLst/>
              <a:ahLst/>
              <a:cxnLst/>
              <a:rect l="l" t="t" r="r" b="b"/>
              <a:pathLst>
                <a:path w="1373" h="1207" extrusionOk="0">
                  <a:moveTo>
                    <a:pt x="281" y="0"/>
                  </a:moveTo>
                  <a:cubicBezTo>
                    <a:pt x="269" y="0"/>
                    <a:pt x="256" y="1"/>
                    <a:pt x="243" y="3"/>
                  </a:cubicBezTo>
                  <a:cubicBezTo>
                    <a:pt x="106" y="14"/>
                    <a:pt x="0" y="140"/>
                    <a:pt x="21" y="277"/>
                  </a:cubicBezTo>
                  <a:lnTo>
                    <a:pt x="116" y="995"/>
                  </a:lnTo>
                  <a:cubicBezTo>
                    <a:pt x="127" y="1122"/>
                    <a:pt x="243" y="1206"/>
                    <a:pt x="370" y="1206"/>
                  </a:cubicBezTo>
                  <a:lnTo>
                    <a:pt x="401" y="1206"/>
                  </a:lnTo>
                  <a:lnTo>
                    <a:pt x="1140" y="1111"/>
                  </a:lnTo>
                  <a:cubicBezTo>
                    <a:pt x="1277" y="1101"/>
                    <a:pt x="1372" y="974"/>
                    <a:pt x="1362" y="837"/>
                  </a:cubicBezTo>
                  <a:cubicBezTo>
                    <a:pt x="1342" y="707"/>
                    <a:pt x="1228" y="625"/>
                    <a:pt x="1100" y="625"/>
                  </a:cubicBezTo>
                  <a:cubicBezTo>
                    <a:pt x="1092" y="625"/>
                    <a:pt x="1085" y="625"/>
                    <a:pt x="1077" y="626"/>
                  </a:cubicBezTo>
                  <a:lnTo>
                    <a:pt x="581" y="689"/>
                  </a:lnTo>
                  <a:lnTo>
                    <a:pt x="528" y="214"/>
                  </a:lnTo>
                  <a:cubicBezTo>
                    <a:pt x="509" y="90"/>
                    <a:pt x="403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61"/>
            <p:cNvSpPr/>
            <p:nvPr/>
          </p:nvSpPr>
          <p:spPr>
            <a:xfrm>
              <a:off x="4361522" y="3620075"/>
              <a:ext cx="182970" cy="104721"/>
            </a:xfrm>
            <a:custGeom>
              <a:avLst/>
              <a:gdLst/>
              <a:ahLst/>
              <a:cxnLst/>
              <a:rect l="l" t="t" r="r" b="b"/>
              <a:pathLst>
                <a:path w="6124" h="3505" extrusionOk="0">
                  <a:moveTo>
                    <a:pt x="423" y="0"/>
                  </a:moveTo>
                  <a:cubicBezTo>
                    <a:pt x="191" y="0"/>
                    <a:pt x="1" y="190"/>
                    <a:pt x="1" y="423"/>
                  </a:cubicBezTo>
                  <a:lnTo>
                    <a:pt x="1" y="3072"/>
                  </a:lnTo>
                  <a:cubicBezTo>
                    <a:pt x="1" y="3315"/>
                    <a:pt x="191" y="3505"/>
                    <a:pt x="423" y="3505"/>
                  </a:cubicBezTo>
                  <a:lnTo>
                    <a:pt x="5701" y="3505"/>
                  </a:lnTo>
                  <a:cubicBezTo>
                    <a:pt x="5933" y="3505"/>
                    <a:pt x="6123" y="3315"/>
                    <a:pt x="6123" y="3072"/>
                  </a:cubicBezTo>
                  <a:lnTo>
                    <a:pt x="6123" y="423"/>
                  </a:lnTo>
                  <a:cubicBezTo>
                    <a:pt x="6123" y="190"/>
                    <a:pt x="5933" y="0"/>
                    <a:pt x="5701" y="0"/>
                  </a:cubicBezTo>
                  <a:close/>
                </a:path>
              </a:pathLst>
            </a:custGeom>
            <a:solidFill>
              <a:srgbClr val="FFFFFF"/>
            </a:solidFill>
            <a:ln w="166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61"/>
            <p:cNvSpPr/>
            <p:nvPr/>
          </p:nvSpPr>
          <p:spPr>
            <a:xfrm>
              <a:off x="4118062" y="3690411"/>
              <a:ext cx="669883" cy="126471"/>
            </a:xfrm>
            <a:custGeom>
              <a:avLst/>
              <a:gdLst/>
              <a:ahLst/>
              <a:cxnLst/>
              <a:rect l="l" t="t" r="r" b="b"/>
              <a:pathLst>
                <a:path w="22421" h="4233" extrusionOk="0">
                  <a:moveTo>
                    <a:pt x="517" y="0"/>
                  </a:moveTo>
                  <a:cubicBezTo>
                    <a:pt x="232" y="0"/>
                    <a:pt x="0" y="232"/>
                    <a:pt x="0" y="517"/>
                  </a:cubicBezTo>
                  <a:lnTo>
                    <a:pt x="0" y="3716"/>
                  </a:lnTo>
                  <a:cubicBezTo>
                    <a:pt x="0" y="4011"/>
                    <a:pt x="232" y="4233"/>
                    <a:pt x="517" y="4233"/>
                  </a:cubicBezTo>
                  <a:lnTo>
                    <a:pt x="21903" y="4233"/>
                  </a:lnTo>
                  <a:cubicBezTo>
                    <a:pt x="22188" y="4233"/>
                    <a:pt x="22420" y="4011"/>
                    <a:pt x="22420" y="3716"/>
                  </a:cubicBezTo>
                  <a:lnTo>
                    <a:pt x="22420" y="517"/>
                  </a:lnTo>
                  <a:cubicBezTo>
                    <a:pt x="22420" y="232"/>
                    <a:pt x="22188" y="0"/>
                    <a:pt x="21903" y="0"/>
                  </a:cubicBezTo>
                  <a:close/>
                </a:path>
              </a:pathLst>
            </a:custGeom>
            <a:solidFill>
              <a:schemeClr val="accent3"/>
            </a:solidFill>
            <a:ln w="16625" cap="flat" cmpd="sng">
              <a:solidFill>
                <a:schemeClr val="dk1"/>
              </a:solidFill>
              <a:prstDash val="solid"/>
              <a:miter lim="1055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61"/>
            <p:cNvSpPr/>
            <p:nvPr/>
          </p:nvSpPr>
          <p:spPr>
            <a:xfrm>
              <a:off x="4156846" y="4323084"/>
              <a:ext cx="161488" cy="156468"/>
            </a:xfrm>
            <a:custGeom>
              <a:avLst/>
              <a:gdLst/>
              <a:ahLst/>
              <a:cxnLst/>
              <a:rect l="l" t="t" r="r" b="b"/>
              <a:pathLst>
                <a:path w="5405" h="5237" extrusionOk="0">
                  <a:moveTo>
                    <a:pt x="2703" y="1"/>
                  </a:moveTo>
                  <a:cubicBezTo>
                    <a:pt x="1214" y="1"/>
                    <a:pt x="0" y="1172"/>
                    <a:pt x="0" y="2618"/>
                  </a:cubicBezTo>
                  <a:cubicBezTo>
                    <a:pt x="0" y="4065"/>
                    <a:pt x="1214" y="5236"/>
                    <a:pt x="2703" y="5236"/>
                  </a:cubicBezTo>
                  <a:cubicBezTo>
                    <a:pt x="4201" y="5236"/>
                    <a:pt x="5405" y="4065"/>
                    <a:pt x="5405" y="2618"/>
                  </a:cubicBezTo>
                  <a:cubicBezTo>
                    <a:pt x="5405" y="1172"/>
                    <a:pt x="4201" y="1"/>
                    <a:pt x="2703" y="1"/>
                  </a:cubicBezTo>
                  <a:close/>
                </a:path>
              </a:pathLst>
            </a:custGeom>
            <a:solidFill>
              <a:srgbClr val="1DD1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61"/>
            <p:cNvSpPr/>
            <p:nvPr/>
          </p:nvSpPr>
          <p:spPr>
            <a:xfrm>
              <a:off x="4156846" y="4323084"/>
              <a:ext cx="161488" cy="156468"/>
            </a:xfrm>
            <a:custGeom>
              <a:avLst/>
              <a:gdLst/>
              <a:ahLst/>
              <a:cxnLst/>
              <a:rect l="l" t="t" r="r" b="b"/>
              <a:pathLst>
                <a:path w="5405" h="5237" extrusionOk="0">
                  <a:moveTo>
                    <a:pt x="2703" y="1"/>
                  </a:moveTo>
                  <a:cubicBezTo>
                    <a:pt x="1214" y="1"/>
                    <a:pt x="0" y="1172"/>
                    <a:pt x="0" y="2618"/>
                  </a:cubicBezTo>
                  <a:cubicBezTo>
                    <a:pt x="0" y="4065"/>
                    <a:pt x="1214" y="5236"/>
                    <a:pt x="2703" y="5236"/>
                  </a:cubicBezTo>
                  <a:cubicBezTo>
                    <a:pt x="4201" y="5236"/>
                    <a:pt x="5405" y="4065"/>
                    <a:pt x="5405" y="2618"/>
                  </a:cubicBezTo>
                  <a:cubicBezTo>
                    <a:pt x="5405" y="1172"/>
                    <a:pt x="4201" y="1"/>
                    <a:pt x="2703" y="1"/>
                  </a:cubicBezTo>
                  <a:close/>
                </a:path>
              </a:pathLst>
            </a:custGeom>
            <a:solidFill>
              <a:schemeClr val="accent2"/>
            </a:solidFill>
            <a:ln w="16625" cap="flat" cmpd="sng">
              <a:solidFill>
                <a:srgbClr val="000000"/>
              </a:solidFill>
              <a:prstDash val="solid"/>
              <a:miter lim="1055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61"/>
            <p:cNvSpPr/>
            <p:nvPr/>
          </p:nvSpPr>
          <p:spPr>
            <a:xfrm>
              <a:off x="4191865" y="4368172"/>
              <a:ext cx="80759" cy="68449"/>
            </a:xfrm>
            <a:custGeom>
              <a:avLst/>
              <a:gdLst/>
              <a:ahLst/>
              <a:cxnLst/>
              <a:rect l="l" t="t" r="r" b="b"/>
              <a:pathLst>
                <a:path w="2703" h="2291" extrusionOk="0">
                  <a:moveTo>
                    <a:pt x="1550" y="1"/>
                  </a:moveTo>
                  <a:cubicBezTo>
                    <a:pt x="1544" y="1"/>
                    <a:pt x="1537" y="1"/>
                    <a:pt x="1531" y="1"/>
                  </a:cubicBezTo>
                  <a:cubicBezTo>
                    <a:pt x="507" y="1"/>
                    <a:pt x="0" y="1247"/>
                    <a:pt x="739" y="1964"/>
                  </a:cubicBezTo>
                  <a:cubicBezTo>
                    <a:pt x="971" y="2190"/>
                    <a:pt x="1252" y="2290"/>
                    <a:pt x="1528" y="2290"/>
                  </a:cubicBezTo>
                  <a:cubicBezTo>
                    <a:pt x="2129" y="2290"/>
                    <a:pt x="2703" y="1812"/>
                    <a:pt x="2681" y="1109"/>
                  </a:cubicBezTo>
                  <a:cubicBezTo>
                    <a:pt x="2671" y="493"/>
                    <a:pt x="2164" y="1"/>
                    <a:pt x="1550" y="1"/>
                  </a:cubicBezTo>
                  <a:close/>
                </a:path>
              </a:pathLst>
            </a:custGeom>
            <a:solidFill>
              <a:schemeClr val="lt2"/>
            </a:solidFill>
            <a:ln w="8175" cap="flat" cmpd="sng">
              <a:solidFill>
                <a:schemeClr val="dk1"/>
              </a:solidFill>
              <a:prstDash val="solid"/>
              <a:miter lim="1055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61"/>
            <p:cNvSpPr/>
            <p:nvPr/>
          </p:nvSpPr>
          <p:spPr>
            <a:xfrm>
              <a:off x="4156846" y="4323084"/>
              <a:ext cx="161488" cy="156468"/>
            </a:xfrm>
            <a:custGeom>
              <a:avLst/>
              <a:gdLst/>
              <a:ahLst/>
              <a:cxnLst/>
              <a:rect l="l" t="t" r="r" b="b"/>
              <a:pathLst>
                <a:path w="5405" h="5237" fill="none" extrusionOk="0">
                  <a:moveTo>
                    <a:pt x="5405" y="2618"/>
                  </a:moveTo>
                  <a:cubicBezTo>
                    <a:pt x="5405" y="4065"/>
                    <a:pt x="4201" y="5236"/>
                    <a:pt x="2703" y="5236"/>
                  </a:cubicBezTo>
                  <a:cubicBezTo>
                    <a:pt x="1214" y="5236"/>
                    <a:pt x="0" y="4065"/>
                    <a:pt x="0" y="2618"/>
                  </a:cubicBezTo>
                  <a:cubicBezTo>
                    <a:pt x="0" y="1172"/>
                    <a:pt x="1214" y="1"/>
                    <a:pt x="2703" y="1"/>
                  </a:cubicBezTo>
                  <a:cubicBezTo>
                    <a:pt x="4201" y="1"/>
                    <a:pt x="5405" y="1172"/>
                    <a:pt x="5405" y="2618"/>
                  </a:cubicBezTo>
                  <a:close/>
                </a:path>
              </a:pathLst>
            </a:custGeom>
            <a:solidFill>
              <a:schemeClr val="dk1"/>
            </a:solidFill>
            <a:ln w="16625" cap="flat" cmpd="sng">
              <a:solidFill>
                <a:schemeClr val="dk1"/>
              </a:solidFill>
              <a:prstDash val="solid"/>
              <a:miter lim="1055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61"/>
            <p:cNvSpPr/>
            <p:nvPr/>
          </p:nvSpPr>
          <p:spPr>
            <a:xfrm>
              <a:off x="5539858" y="3566142"/>
              <a:ext cx="111055" cy="166537"/>
            </a:xfrm>
            <a:custGeom>
              <a:avLst/>
              <a:gdLst/>
              <a:ahLst/>
              <a:cxnLst/>
              <a:rect l="l" t="t" r="r" b="b"/>
              <a:pathLst>
                <a:path w="3717" h="5574" extrusionOk="0">
                  <a:moveTo>
                    <a:pt x="433" y="0"/>
                  </a:moveTo>
                  <a:cubicBezTo>
                    <a:pt x="191" y="0"/>
                    <a:pt x="1" y="201"/>
                    <a:pt x="1" y="444"/>
                  </a:cubicBezTo>
                  <a:lnTo>
                    <a:pt x="1" y="5130"/>
                  </a:lnTo>
                  <a:cubicBezTo>
                    <a:pt x="1" y="5373"/>
                    <a:pt x="191" y="5574"/>
                    <a:pt x="433" y="5574"/>
                  </a:cubicBezTo>
                  <a:lnTo>
                    <a:pt x="3273" y="5574"/>
                  </a:lnTo>
                  <a:cubicBezTo>
                    <a:pt x="3516" y="5574"/>
                    <a:pt x="3716" y="5373"/>
                    <a:pt x="3716" y="5130"/>
                  </a:cubicBezTo>
                  <a:lnTo>
                    <a:pt x="3716" y="444"/>
                  </a:lnTo>
                  <a:cubicBezTo>
                    <a:pt x="3716" y="201"/>
                    <a:pt x="3516" y="0"/>
                    <a:pt x="3273" y="0"/>
                  </a:cubicBezTo>
                  <a:close/>
                </a:path>
              </a:pathLst>
            </a:custGeom>
            <a:solidFill>
              <a:srgbClr val="FFFFFF"/>
            </a:solidFill>
            <a:ln w="166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61"/>
            <p:cNvSpPr/>
            <p:nvPr/>
          </p:nvSpPr>
          <p:spPr>
            <a:xfrm>
              <a:off x="5050369" y="3451972"/>
              <a:ext cx="550045" cy="410965"/>
            </a:xfrm>
            <a:custGeom>
              <a:avLst/>
              <a:gdLst/>
              <a:ahLst/>
              <a:cxnLst/>
              <a:rect l="l" t="t" r="r" b="b"/>
              <a:pathLst>
                <a:path w="18410" h="13755" extrusionOk="0">
                  <a:moveTo>
                    <a:pt x="876" y="0"/>
                  </a:moveTo>
                  <a:cubicBezTo>
                    <a:pt x="391" y="0"/>
                    <a:pt x="0" y="391"/>
                    <a:pt x="0" y="876"/>
                  </a:cubicBezTo>
                  <a:lnTo>
                    <a:pt x="0" y="12878"/>
                  </a:lnTo>
                  <a:cubicBezTo>
                    <a:pt x="0" y="13364"/>
                    <a:pt x="391" y="13754"/>
                    <a:pt x="876" y="13754"/>
                  </a:cubicBezTo>
                  <a:lnTo>
                    <a:pt x="17533" y="13754"/>
                  </a:lnTo>
                  <a:cubicBezTo>
                    <a:pt x="18019" y="13754"/>
                    <a:pt x="18409" y="13364"/>
                    <a:pt x="18409" y="12878"/>
                  </a:cubicBezTo>
                  <a:lnTo>
                    <a:pt x="18409" y="876"/>
                  </a:lnTo>
                  <a:cubicBezTo>
                    <a:pt x="18409" y="391"/>
                    <a:pt x="18019" y="0"/>
                    <a:pt x="17533" y="0"/>
                  </a:cubicBezTo>
                  <a:close/>
                </a:path>
              </a:pathLst>
            </a:custGeom>
            <a:solidFill>
              <a:schemeClr val="accent4"/>
            </a:solidFill>
            <a:ln w="16625" cap="flat" cmpd="sng">
              <a:solidFill>
                <a:schemeClr val="dk1"/>
              </a:solidFill>
              <a:prstDash val="solid"/>
              <a:miter lim="1055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61"/>
            <p:cNvSpPr/>
            <p:nvPr/>
          </p:nvSpPr>
          <p:spPr>
            <a:xfrm>
              <a:off x="4924844" y="3701437"/>
              <a:ext cx="566418" cy="789752"/>
            </a:xfrm>
            <a:custGeom>
              <a:avLst/>
              <a:gdLst/>
              <a:ahLst/>
              <a:cxnLst/>
              <a:rect l="l" t="t" r="r" b="b"/>
              <a:pathLst>
                <a:path w="18958" h="26433" extrusionOk="0">
                  <a:moveTo>
                    <a:pt x="2449" y="1"/>
                  </a:moveTo>
                  <a:cubicBezTo>
                    <a:pt x="1087" y="1"/>
                    <a:pt x="0" y="1120"/>
                    <a:pt x="74" y="2439"/>
                  </a:cubicBezTo>
                  <a:lnTo>
                    <a:pt x="1277" y="24247"/>
                  </a:lnTo>
                  <a:cubicBezTo>
                    <a:pt x="1371" y="25479"/>
                    <a:pt x="2395" y="26432"/>
                    <a:pt x="3633" y="26432"/>
                  </a:cubicBezTo>
                  <a:cubicBezTo>
                    <a:pt x="3646" y="26432"/>
                    <a:pt x="3660" y="26432"/>
                    <a:pt x="3674" y="26432"/>
                  </a:cubicBezTo>
                  <a:lnTo>
                    <a:pt x="14725" y="26379"/>
                  </a:lnTo>
                  <a:cubicBezTo>
                    <a:pt x="15950" y="26379"/>
                    <a:pt x="16974" y="25461"/>
                    <a:pt x="17090" y="24247"/>
                  </a:cubicBezTo>
                  <a:lnTo>
                    <a:pt x="18842" y="2492"/>
                  </a:lnTo>
                  <a:cubicBezTo>
                    <a:pt x="18958" y="1151"/>
                    <a:pt x="17860" y="1"/>
                    <a:pt x="16467" y="1"/>
                  </a:cubicBezTo>
                  <a:close/>
                </a:path>
              </a:pathLst>
            </a:custGeom>
            <a:solidFill>
              <a:srgbClr val="FFFFFF"/>
            </a:solidFill>
            <a:ln w="166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61"/>
            <p:cNvSpPr/>
            <p:nvPr/>
          </p:nvSpPr>
          <p:spPr>
            <a:xfrm>
              <a:off x="5041524" y="4020283"/>
              <a:ext cx="155512" cy="144488"/>
            </a:xfrm>
            <a:custGeom>
              <a:avLst/>
              <a:gdLst/>
              <a:ahLst/>
              <a:cxnLst/>
              <a:rect l="l" t="t" r="r" b="b"/>
              <a:pathLst>
                <a:path w="5205" h="4836" extrusionOk="0">
                  <a:moveTo>
                    <a:pt x="2301" y="1"/>
                  </a:moveTo>
                  <a:cubicBezTo>
                    <a:pt x="2215" y="1"/>
                    <a:pt x="2129" y="41"/>
                    <a:pt x="2080" y="117"/>
                  </a:cubicBezTo>
                  <a:lnTo>
                    <a:pt x="191" y="3305"/>
                  </a:lnTo>
                  <a:cubicBezTo>
                    <a:pt x="1" y="3611"/>
                    <a:pt x="1" y="4002"/>
                    <a:pt x="191" y="4319"/>
                  </a:cubicBezTo>
                  <a:cubicBezTo>
                    <a:pt x="381" y="4635"/>
                    <a:pt x="729" y="4825"/>
                    <a:pt x="1099" y="4825"/>
                  </a:cubicBezTo>
                  <a:lnTo>
                    <a:pt x="4888" y="4825"/>
                  </a:lnTo>
                  <a:lnTo>
                    <a:pt x="4888" y="4836"/>
                  </a:lnTo>
                  <a:cubicBezTo>
                    <a:pt x="5205" y="4836"/>
                    <a:pt x="5205" y="4340"/>
                    <a:pt x="4888" y="4340"/>
                  </a:cubicBezTo>
                  <a:lnTo>
                    <a:pt x="1088" y="4340"/>
                  </a:lnTo>
                  <a:cubicBezTo>
                    <a:pt x="898" y="4340"/>
                    <a:pt x="719" y="4245"/>
                    <a:pt x="624" y="4076"/>
                  </a:cubicBezTo>
                  <a:cubicBezTo>
                    <a:pt x="529" y="3917"/>
                    <a:pt x="529" y="3706"/>
                    <a:pt x="624" y="3548"/>
                  </a:cubicBezTo>
                  <a:lnTo>
                    <a:pt x="2524" y="360"/>
                  </a:lnTo>
                  <a:cubicBezTo>
                    <a:pt x="2597" y="244"/>
                    <a:pt x="2555" y="96"/>
                    <a:pt x="2429" y="33"/>
                  </a:cubicBezTo>
                  <a:cubicBezTo>
                    <a:pt x="2389" y="11"/>
                    <a:pt x="2345" y="1"/>
                    <a:pt x="2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61"/>
            <p:cNvSpPr/>
            <p:nvPr/>
          </p:nvSpPr>
          <p:spPr>
            <a:xfrm>
              <a:off x="5121333" y="3889739"/>
              <a:ext cx="172543" cy="121273"/>
            </a:xfrm>
            <a:custGeom>
              <a:avLst/>
              <a:gdLst/>
              <a:ahLst/>
              <a:cxnLst/>
              <a:rect l="l" t="t" r="r" b="b"/>
              <a:pathLst>
                <a:path w="5775" h="4059" extrusionOk="0">
                  <a:moveTo>
                    <a:pt x="2871" y="0"/>
                  </a:moveTo>
                  <a:cubicBezTo>
                    <a:pt x="2520" y="0"/>
                    <a:pt x="2169" y="169"/>
                    <a:pt x="1964" y="507"/>
                  </a:cubicBezTo>
                  <a:lnTo>
                    <a:pt x="74" y="3684"/>
                  </a:lnTo>
                  <a:cubicBezTo>
                    <a:pt x="0" y="3800"/>
                    <a:pt x="43" y="3959"/>
                    <a:pt x="159" y="4022"/>
                  </a:cubicBezTo>
                  <a:cubicBezTo>
                    <a:pt x="202" y="4047"/>
                    <a:pt x="247" y="4059"/>
                    <a:pt x="291" y="4059"/>
                  </a:cubicBezTo>
                  <a:cubicBezTo>
                    <a:pt x="377" y="4059"/>
                    <a:pt x="458" y="4014"/>
                    <a:pt x="507" y="3938"/>
                  </a:cubicBezTo>
                  <a:lnTo>
                    <a:pt x="2407" y="750"/>
                  </a:lnTo>
                  <a:cubicBezTo>
                    <a:pt x="2513" y="576"/>
                    <a:pt x="2692" y="489"/>
                    <a:pt x="2871" y="489"/>
                  </a:cubicBezTo>
                  <a:cubicBezTo>
                    <a:pt x="3051" y="489"/>
                    <a:pt x="3230" y="576"/>
                    <a:pt x="3336" y="750"/>
                  </a:cubicBezTo>
                  <a:lnTo>
                    <a:pt x="5236" y="3927"/>
                  </a:lnTo>
                  <a:cubicBezTo>
                    <a:pt x="5278" y="4001"/>
                    <a:pt x="5363" y="4054"/>
                    <a:pt x="5458" y="4054"/>
                  </a:cubicBezTo>
                  <a:cubicBezTo>
                    <a:pt x="5648" y="4054"/>
                    <a:pt x="5774" y="3853"/>
                    <a:pt x="5679" y="3684"/>
                  </a:cubicBezTo>
                  <a:lnTo>
                    <a:pt x="3779" y="507"/>
                  </a:lnTo>
                  <a:cubicBezTo>
                    <a:pt x="3573" y="169"/>
                    <a:pt x="3222" y="0"/>
                    <a:pt x="28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61"/>
            <p:cNvSpPr/>
            <p:nvPr/>
          </p:nvSpPr>
          <p:spPr>
            <a:xfrm>
              <a:off x="5213751" y="4020074"/>
              <a:ext cx="155483" cy="144398"/>
            </a:xfrm>
            <a:custGeom>
              <a:avLst/>
              <a:gdLst/>
              <a:ahLst/>
              <a:cxnLst/>
              <a:rect l="l" t="t" r="r" b="b"/>
              <a:pathLst>
                <a:path w="5204" h="4833" extrusionOk="0">
                  <a:moveTo>
                    <a:pt x="2903" y="0"/>
                  </a:moveTo>
                  <a:cubicBezTo>
                    <a:pt x="2863" y="0"/>
                    <a:pt x="2823" y="10"/>
                    <a:pt x="2787" y="29"/>
                  </a:cubicBezTo>
                  <a:cubicBezTo>
                    <a:pt x="2660" y="93"/>
                    <a:pt x="2618" y="251"/>
                    <a:pt x="2692" y="367"/>
                  </a:cubicBezTo>
                  <a:lnTo>
                    <a:pt x="4581" y="3544"/>
                  </a:lnTo>
                  <a:cubicBezTo>
                    <a:pt x="4687" y="3713"/>
                    <a:pt x="4687" y="3914"/>
                    <a:pt x="4581" y="4072"/>
                  </a:cubicBezTo>
                  <a:cubicBezTo>
                    <a:pt x="4491" y="4233"/>
                    <a:pt x="4323" y="4337"/>
                    <a:pt x="4143" y="4337"/>
                  </a:cubicBezTo>
                  <a:cubicBezTo>
                    <a:pt x="4134" y="4337"/>
                    <a:pt x="4125" y="4337"/>
                    <a:pt x="4117" y="4336"/>
                  </a:cubicBezTo>
                  <a:lnTo>
                    <a:pt x="327" y="4336"/>
                  </a:lnTo>
                  <a:cubicBezTo>
                    <a:pt x="0" y="4336"/>
                    <a:pt x="0" y="4832"/>
                    <a:pt x="327" y="4832"/>
                  </a:cubicBezTo>
                  <a:lnTo>
                    <a:pt x="4117" y="4832"/>
                  </a:lnTo>
                  <a:cubicBezTo>
                    <a:pt x="4486" y="4832"/>
                    <a:pt x="4824" y="4642"/>
                    <a:pt x="5025" y="4326"/>
                  </a:cubicBezTo>
                  <a:cubicBezTo>
                    <a:pt x="5204" y="4019"/>
                    <a:pt x="5204" y="3618"/>
                    <a:pt x="5025" y="3312"/>
                  </a:cubicBezTo>
                  <a:lnTo>
                    <a:pt x="3125" y="124"/>
                  </a:lnTo>
                  <a:cubicBezTo>
                    <a:pt x="3074" y="45"/>
                    <a:pt x="2989" y="0"/>
                    <a:pt x="29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61"/>
            <p:cNvSpPr/>
            <p:nvPr/>
          </p:nvSpPr>
          <p:spPr>
            <a:xfrm>
              <a:off x="5168334" y="4134573"/>
              <a:ext cx="32178" cy="45354"/>
            </a:xfrm>
            <a:custGeom>
              <a:avLst/>
              <a:gdLst/>
              <a:ahLst/>
              <a:cxnLst/>
              <a:rect l="l" t="t" r="r" b="b"/>
              <a:pathLst>
                <a:path w="1077" h="1518" extrusionOk="0">
                  <a:moveTo>
                    <a:pt x="275" y="0"/>
                  </a:moveTo>
                  <a:cubicBezTo>
                    <a:pt x="211" y="0"/>
                    <a:pt x="148" y="24"/>
                    <a:pt x="95" y="71"/>
                  </a:cubicBezTo>
                  <a:cubicBezTo>
                    <a:pt x="0" y="166"/>
                    <a:pt x="0" y="325"/>
                    <a:pt x="95" y="420"/>
                  </a:cubicBezTo>
                  <a:lnTo>
                    <a:pt x="443" y="757"/>
                  </a:lnTo>
                  <a:lnTo>
                    <a:pt x="95" y="1095"/>
                  </a:lnTo>
                  <a:cubicBezTo>
                    <a:pt x="0" y="1190"/>
                    <a:pt x="0" y="1349"/>
                    <a:pt x="95" y="1444"/>
                  </a:cubicBezTo>
                  <a:cubicBezTo>
                    <a:pt x="148" y="1486"/>
                    <a:pt x="211" y="1517"/>
                    <a:pt x="275" y="1517"/>
                  </a:cubicBezTo>
                  <a:cubicBezTo>
                    <a:pt x="338" y="1517"/>
                    <a:pt x="401" y="1486"/>
                    <a:pt x="454" y="1444"/>
                  </a:cubicBezTo>
                  <a:lnTo>
                    <a:pt x="982" y="937"/>
                  </a:lnTo>
                  <a:cubicBezTo>
                    <a:pt x="1077" y="842"/>
                    <a:pt x="1077" y="684"/>
                    <a:pt x="982" y="589"/>
                  </a:cubicBezTo>
                  <a:lnTo>
                    <a:pt x="454" y="71"/>
                  </a:lnTo>
                  <a:cubicBezTo>
                    <a:pt x="401" y="24"/>
                    <a:pt x="33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61"/>
            <p:cNvSpPr/>
            <p:nvPr/>
          </p:nvSpPr>
          <p:spPr>
            <a:xfrm>
              <a:off x="5280592" y="4012723"/>
              <a:ext cx="45444" cy="35375"/>
            </a:xfrm>
            <a:custGeom>
              <a:avLst/>
              <a:gdLst/>
              <a:ahLst/>
              <a:cxnLst/>
              <a:rect l="l" t="t" r="r" b="b"/>
              <a:pathLst>
                <a:path w="1521" h="1184" extrusionOk="0">
                  <a:moveTo>
                    <a:pt x="527" y="0"/>
                  </a:moveTo>
                  <a:cubicBezTo>
                    <a:pt x="486" y="0"/>
                    <a:pt x="445" y="9"/>
                    <a:pt x="413" y="22"/>
                  </a:cubicBezTo>
                  <a:cubicBezTo>
                    <a:pt x="349" y="54"/>
                    <a:pt x="296" y="107"/>
                    <a:pt x="275" y="170"/>
                  </a:cubicBezTo>
                  <a:lnTo>
                    <a:pt x="43" y="856"/>
                  </a:lnTo>
                  <a:cubicBezTo>
                    <a:pt x="1" y="993"/>
                    <a:pt x="75" y="1130"/>
                    <a:pt x="212" y="1173"/>
                  </a:cubicBezTo>
                  <a:cubicBezTo>
                    <a:pt x="233" y="1173"/>
                    <a:pt x="265" y="1183"/>
                    <a:pt x="286" y="1183"/>
                  </a:cubicBezTo>
                  <a:cubicBezTo>
                    <a:pt x="402" y="1183"/>
                    <a:pt x="497" y="1120"/>
                    <a:pt x="539" y="1014"/>
                  </a:cubicBezTo>
                  <a:lnTo>
                    <a:pt x="687" y="550"/>
                  </a:lnTo>
                  <a:lnTo>
                    <a:pt x="1151" y="698"/>
                  </a:lnTo>
                  <a:cubicBezTo>
                    <a:pt x="1180" y="706"/>
                    <a:pt x="1208" y="711"/>
                    <a:pt x="1236" y="711"/>
                  </a:cubicBezTo>
                  <a:cubicBezTo>
                    <a:pt x="1342" y="711"/>
                    <a:pt x="1437" y="648"/>
                    <a:pt x="1479" y="539"/>
                  </a:cubicBezTo>
                  <a:cubicBezTo>
                    <a:pt x="1521" y="413"/>
                    <a:pt x="1447" y="275"/>
                    <a:pt x="1310" y="233"/>
                  </a:cubicBezTo>
                  <a:lnTo>
                    <a:pt x="603" y="12"/>
                  </a:lnTo>
                  <a:cubicBezTo>
                    <a:pt x="578" y="3"/>
                    <a:pt x="553" y="0"/>
                    <a:pt x="5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61"/>
            <p:cNvSpPr/>
            <p:nvPr/>
          </p:nvSpPr>
          <p:spPr>
            <a:xfrm>
              <a:off x="5113445" y="3977704"/>
              <a:ext cx="41022" cy="36331"/>
            </a:xfrm>
            <a:custGeom>
              <a:avLst/>
              <a:gdLst/>
              <a:ahLst/>
              <a:cxnLst/>
              <a:rect l="l" t="t" r="r" b="b"/>
              <a:pathLst>
                <a:path w="1373" h="1216" extrusionOk="0">
                  <a:moveTo>
                    <a:pt x="253" y="1"/>
                  </a:moveTo>
                  <a:cubicBezTo>
                    <a:pt x="247" y="1"/>
                    <a:pt x="240" y="1"/>
                    <a:pt x="233" y="1"/>
                  </a:cubicBezTo>
                  <a:cubicBezTo>
                    <a:pt x="95" y="22"/>
                    <a:pt x="0" y="139"/>
                    <a:pt x="11" y="276"/>
                  </a:cubicBezTo>
                  <a:lnTo>
                    <a:pt x="106" y="994"/>
                  </a:lnTo>
                  <a:cubicBezTo>
                    <a:pt x="127" y="1120"/>
                    <a:pt x="233" y="1215"/>
                    <a:pt x="359" y="1215"/>
                  </a:cubicBezTo>
                  <a:lnTo>
                    <a:pt x="391" y="1205"/>
                  </a:lnTo>
                  <a:lnTo>
                    <a:pt x="1130" y="1120"/>
                  </a:lnTo>
                  <a:cubicBezTo>
                    <a:pt x="1267" y="1110"/>
                    <a:pt x="1373" y="983"/>
                    <a:pt x="1352" y="846"/>
                  </a:cubicBezTo>
                  <a:cubicBezTo>
                    <a:pt x="1332" y="721"/>
                    <a:pt x="1227" y="632"/>
                    <a:pt x="1105" y="632"/>
                  </a:cubicBezTo>
                  <a:cubicBezTo>
                    <a:pt x="1092" y="632"/>
                    <a:pt x="1079" y="633"/>
                    <a:pt x="1067" y="635"/>
                  </a:cubicBezTo>
                  <a:lnTo>
                    <a:pt x="581" y="687"/>
                  </a:lnTo>
                  <a:lnTo>
                    <a:pt x="518" y="212"/>
                  </a:lnTo>
                  <a:cubicBezTo>
                    <a:pt x="498" y="92"/>
                    <a:pt x="382" y="1"/>
                    <a:pt x="2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61"/>
            <p:cNvSpPr/>
            <p:nvPr/>
          </p:nvSpPr>
          <p:spPr>
            <a:xfrm>
              <a:off x="4897086" y="4329388"/>
              <a:ext cx="161488" cy="156767"/>
            </a:xfrm>
            <a:custGeom>
              <a:avLst/>
              <a:gdLst/>
              <a:ahLst/>
              <a:cxnLst/>
              <a:rect l="l" t="t" r="r" b="b"/>
              <a:pathLst>
                <a:path w="5405" h="5247" extrusionOk="0">
                  <a:moveTo>
                    <a:pt x="2703" y="1"/>
                  </a:moveTo>
                  <a:cubicBezTo>
                    <a:pt x="1214" y="1"/>
                    <a:pt x="0" y="1172"/>
                    <a:pt x="0" y="2619"/>
                  </a:cubicBezTo>
                  <a:cubicBezTo>
                    <a:pt x="0" y="4075"/>
                    <a:pt x="1214" y="5247"/>
                    <a:pt x="2703" y="5247"/>
                  </a:cubicBezTo>
                  <a:cubicBezTo>
                    <a:pt x="4201" y="5247"/>
                    <a:pt x="5405" y="4075"/>
                    <a:pt x="5405" y="2619"/>
                  </a:cubicBezTo>
                  <a:cubicBezTo>
                    <a:pt x="5405" y="1172"/>
                    <a:pt x="4201" y="1"/>
                    <a:pt x="27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61"/>
            <p:cNvSpPr/>
            <p:nvPr/>
          </p:nvSpPr>
          <p:spPr>
            <a:xfrm>
              <a:off x="4930151" y="4373560"/>
              <a:ext cx="80550" cy="68419"/>
            </a:xfrm>
            <a:custGeom>
              <a:avLst/>
              <a:gdLst/>
              <a:ahLst/>
              <a:cxnLst/>
              <a:rect l="l" t="t" r="r" b="b"/>
              <a:pathLst>
                <a:path w="2696" h="2290" extrusionOk="0">
                  <a:moveTo>
                    <a:pt x="1550" y="0"/>
                  </a:moveTo>
                  <a:cubicBezTo>
                    <a:pt x="1544" y="0"/>
                    <a:pt x="1537" y="0"/>
                    <a:pt x="1531" y="0"/>
                  </a:cubicBezTo>
                  <a:cubicBezTo>
                    <a:pt x="507" y="0"/>
                    <a:pt x="0" y="1246"/>
                    <a:pt x="739" y="1964"/>
                  </a:cubicBezTo>
                  <a:cubicBezTo>
                    <a:pt x="971" y="2189"/>
                    <a:pt x="1252" y="2290"/>
                    <a:pt x="1526" y="2290"/>
                  </a:cubicBezTo>
                  <a:cubicBezTo>
                    <a:pt x="2125" y="2290"/>
                    <a:pt x="2696" y="1811"/>
                    <a:pt x="2682" y="1109"/>
                  </a:cubicBezTo>
                  <a:cubicBezTo>
                    <a:pt x="2671" y="492"/>
                    <a:pt x="2165" y="0"/>
                    <a:pt x="1550" y="0"/>
                  </a:cubicBezTo>
                  <a:close/>
                </a:path>
              </a:pathLst>
            </a:custGeom>
            <a:solidFill>
              <a:schemeClr val="lt2"/>
            </a:solidFill>
            <a:ln w="8175" cap="flat" cmpd="sng">
              <a:solidFill>
                <a:schemeClr val="dk1"/>
              </a:solidFill>
              <a:prstDash val="solid"/>
              <a:miter lim="1055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61"/>
            <p:cNvSpPr/>
            <p:nvPr/>
          </p:nvSpPr>
          <p:spPr>
            <a:xfrm>
              <a:off x="4897086" y="4329388"/>
              <a:ext cx="161488" cy="156767"/>
            </a:xfrm>
            <a:custGeom>
              <a:avLst/>
              <a:gdLst/>
              <a:ahLst/>
              <a:cxnLst/>
              <a:rect l="l" t="t" r="r" b="b"/>
              <a:pathLst>
                <a:path w="5405" h="5247" fill="none" extrusionOk="0">
                  <a:moveTo>
                    <a:pt x="5405" y="2619"/>
                  </a:moveTo>
                  <a:cubicBezTo>
                    <a:pt x="5405" y="4075"/>
                    <a:pt x="4201" y="5247"/>
                    <a:pt x="2703" y="5247"/>
                  </a:cubicBezTo>
                  <a:cubicBezTo>
                    <a:pt x="1214" y="5247"/>
                    <a:pt x="0" y="4075"/>
                    <a:pt x="0" y="2619"/>
                  </a:cubicBezTo>
                  <a:cubicBezTo>
                    <a:pt x="0" y="1172"/>
                    <a:pt x="1214" y="1"/>
                    <a:pt x="2703" y="1"/>
                  </a:cubicBezTo>
                  <a:cubicBezTo>
                    <a:pt x="4201" y="1"/>
                    <a:pt x="5405" y="1172"/>
                    <a:pt x="5405" y="2619"/>
                  </a:cubicBezTo>
                  <a:close/>
                </a:path>
              </a:pathLst>
            </a:custGeom>
            <a:solidFill>
              <a:schemeClr val="dk1"/>
            </a:solidFill>
            <a:ln w="16625" cap="flat" cmpd="sng">
              <a:solidFill>
                <a:schemeClr val="dk1"/>
              </a:solidFill>
              <a:prstDash val="solid"/>
              <a:miter lim="1055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61"/>
            <p:cNvSpPr/>
            <p:nvPr/>
          </p:nvSpPr>
          <p:spPr>
            <a:xfrm>
              <a:off x="4812228" y="3504859"/>
              <a:ext cx="220167" cy="183179"/>
            </a:xfrm>
            <a:custGeom>
              <a:avLst/>
              <a:gdLst/>
              <a:ahLst/>
              <a:cxnLst/>
              <a:rect l="l" t="t" r="r" b="b"/>
              <a:pathLst>
                <a:path w="7369" h="6131" extrusionOk="0">
                  <a:moveTo>
                    <a:pt x="647" y="0"/>
                  </a:moveTo>
                  <a:cubicBezTo>
                    <a:pt x="481" y="0"/>
                    <a:pt x="317" y="71"/>
                    <a:pt x="201" y="204"/>
                  </a:cubicBezTo>
                  <a:cubicBezTo>
                    <a:pt x="1" y="447"/>
                    <a:pt x="43" y="795"/>
                    <a:pt x="286" y="985"/>
                  </a:cubicBezTo>
                  <a:lnTo>
                    <a:pt x="1806" y="2167"/>
                  </a:lnTo>
                  <a:cubicBezTo>
                    <a:pt x="1605" y="2780"/>
                    <a:pt x="1816" y="3455"/>
                    <a:pt x="2323" y="3846"/>
                  </a:cubicBezTo>
                  <a:lnTo>
                    <a:pt x="5099" y="6010"/>
                  </a:lnTo>
                  <a:cubicBezTo>
                    <a:pt x="5199" y="6091"/>
                    <a:pt x="5318" y="6130"/>
                    <a:pt x="5438" y="6130"/>
                  </a:cubicBezTo>
                  <a:cubicBezTo>
                    <a:pt x="5597" y="6130"/>
                    <a:pt x="5755" y="6062"/>
                    <a:pt x="5870" y="5936"/>
                  </a:cubicBezTo>
                  <a:lnTo>
                    <a:pt x="7189" y="4352"/>
                  </a:lnTo>
                  <a:cubicBezTo>
                    <a:pt x="7369" y="4120"/>
                    <a:pt x="7337" y="3782"/>
                    <a:pt x="7105" y="3603"/>
                  </a:cubicBezTo>
                  <a:lnTo>
                    <a:pt x="4329" y="1439"/>
                  </a:lnTo>
                  <a:cubicBezTo>
                    <a:pt x="4038" y="1214"/>
                    <a:pt x="3688" y="1099"/>
                    <a:pt x="3334" y="1099"/>
                  </a:cubicBezTo>
                  <a:cubicBezTo>
                    <a:pt x="3057" y="1099"/>
                    <a:pt x="2778" y="1169"/>
                    <a:pt x="2524" y="1312"/>
                  </a:cubicBezTo>
                  <a:lnTo>
                    <a:pt x="1004" y="120"/>
                  </a:lnTo>
                  <a:cubicBezTo>
                    <a:pt x="896" y="39"/>
                    <a:pt x="771" y="0"/>
                    <a:pt x="6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61"/>
            <p:cNvSpPr/>
            <p:nvPr/>
          </p:nvSpPr>
          <p:spPr>
            <a:xfrm>
              <a:off x="4878142" y="3531123"/>
              <a:ext cx="144786" cy="155184"/>
            </a:xfrm>
            <a:custGeom>
              <a:avLst/>
              <a:gdLst/>
              <a:ahLst/>
              <a:cxnLst/>
              <a:rect l="l" t="t" r="r" b="b"/>
              <a:pathLst>
                <a:path w="4846" h="5194" extrusionOk="0">
                  <a:moveTo>
                    <a:pt x="3284" y="1"/>
                  </a:moveTo>
                  <a:lnTo>
                    <a:pt x="1" y="3970"/>
                  </a:lnTo>
                  <a:lnTo>
                    <a:pt x="1563" y="5194"/>
                  </a:lnTo>
                  <a:lnTo>
                    <a:pt x="4846" y="1225"/>
                  </a:lnTo>
                  <a:lnTo>
                    <a:pt x="3284" y="1"/>
                  </a:lnTo>
                  <a:close/>
                </a:path>
              </a:pathLst>
            </a:custGeom>
            <a:solidFill>
              <a:schemeClr val="accent1"/>
            </a:solidFill>
            <a:ln w="10300" cap="flat" cmpd="sng">
              <a:solidFill>
                <a:schemeClr val="dk1"/>
              </a:solidFill>
              <a:prstDash val="solid"/>
              <a:miter lim="1055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61"/>
            <p:cNvSpPr/>
            <p:nvPr/>
          </p:nvSpPr>
          <p:spPr>
            <a:xfrm>
              <a:off x="4812228" y="3502737"/>
              <a:ext cx="220167" cy="187362"/>
            </a:xfrm>
            <a:custGeom>
              <a:avLst/>
              <a:gdLst/>
              <a:ahLst/>
              <a:cxnLst/>
              <a:rect l="l" t="t" r="r" b="b"/>
              <a:pathLst>
                <a:path w="7369" h="6271" fill="none" extrusionOk="0">
                  <a:moveTo>
                    <a:pt x="2524" y="1383"/>
                  </a:moveTo>
                  <a:lnTo>
                    <a:pt x="1004" y="191"/>
                  </a:lnTo>
                  <a:cubicBezTo>
                    <a:pt x="750" y="1"/>
                    <a:pt x="402" y="43"/>
                    <a:pt x="201" y="275"/>
                  </a:cubicBezTo>
                  <a:cubicBezTo>
                    <a:pt x="1" y="518"/>
                    <a:pt x="43" y="866"/>
                    <a:pt x="286" y="1056"/>
                  </a:cubicBezTo>
                  <a:lnTo>
                    <a:pt x="1806" y="2238"/>
                  </a:lnTo>
                  <a:cubicBezTo>
                    <a:pt x="1605" y="2851"/>
                    <a:pt x="1816" y="3526"/>
                    <a:pt x="2323" y="3917"/>
                  </a:cubicBezTo>
                  <a:lnTo>
                    <a:pt x="5099" y="6081"/>
                  </a:lnTo>
                  <a:cubicBezTo>
                    <a:pt x="5331" y="6271"/>
                    <a:pt x="5669" y="6228"/>
                    <a:pt x="5870" y="6007"/>
                  </a:cubicBezTo>
                  <a:lnTo>
                    <a:pt x="7189" y="4423"/>
                  </a:lnTo>
                  <a:cubicBezTo>
                    <a:pt x="7369" y="4191"/>
                    <a:pt x="7337" y="3853"/>
                    <a:pt x="7105" y="3674"/>
                  </a:cubicBezTo>
                  <a:lnTo>
                    <a:pt x="4329" y="1510"/>
                  </a:lnTo>
                  <a:cubicBezTo>
                    <a:pt x="3811" y="1109"/>
                    <a:pt x="3104" y="1056"/>
                    <a:pt x="2524" y="1383"/>
                  </a:cubicBezTo>
                  <a:close/>
                </a:path>
              </a:pathLst>
            </a:custGeom>
            <a:noFill/>
            <a:ln w="13725" cap="flat" cmpd="sng">
              <a:solidFill>
                <a:schemeClr val="dk1"/>
              </a:solidFill>
              <a:prstDash val="solid"/>
              <a:miter lim="1055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61"/>
            <p:cNvSpPr/>
            <p:nvPr/>
          </p:nvSpPr>
          <p:spPr>
            <a:xfrm>
              <a:off x="4805923" y="3499152"/>
              <a:ext cx="36002" cy="34807"/>
            </a:xfrm>
            <a:custGeom>
              <a:avLst/>
              <a:gdLst/>
              <a:ahLst/>
              <a:cxnLst/>
              <a:rect l="l" t="t" r="r" b="b"/>
              <a:pathLst>
                <a:path w="1205" h="1165" extrusionOk="0">
                  <a:moveTo>
                    <a:pt x="753" y="0"/>
                  </a:moveTo>
                  <a:cubicBezTo>
                    <a:pt x="663" y="0"/>
                    <a:pt x="573" y="38"/>
                    <a:pt x="507" y="110"/>
                  </a:cubicBezTo>
                  <a:lnTo>
                    <a:pt x="117" y="596"/>
                  </a:lnTo>
                  <a:cubicBezTo>
                    <a:pt x="1" y="722"/>
                    <a:pt x="22" y="923"/>
                    <a:pt x="159" y="1028"/>
                  </a:cubicBezTo>
                  <a:lnTo>
                    <a:pt x="254" y="1102"/>
                  </a:lnTo>
                  <a:cubicBezTo>
                    <a:pt x="313" y="1143"/>
                    <a:pt x="384" y="1165"/>
                    <a:pt x="454" y="1165"/>
                  </a:cubicBezTo>
                  <a:cubicBezTo>
                    <a:pt x="547" y="1165"/>
                    <a:pt x="637" y="1128"/>
                    <a:pt x="697" y="1050"/>
                  </a:cubicBezTo>
                  <a:lnTo>
                    <a:pt x="1099" y="575"/>
                  </a:lnTo>
                  <a:cubicBezTo>
                    <a:pt x="1204" y="437"/>
                    <a:pt x="1183" y="247"/>
                    <a:pt x="1046" y="142"/>
                  </a:cubicBezTo>
                  <a:lnTo>
                    <a:pt x="951" y="68"/>
                  </a:lnTo>
                  <a:cubicBezTo>
                    <a:pt x="891" y="22"/>
                    <a:pt x="822" y="0"/>
                    <a:pt x="753" y="0"/>
                  </a:cubicBezTo>
                  <a:close/>
                </a:path>
              </a:pathLst>
            </a:custGeom>
            <a:solidFill>
              <a:srgbClr val="FFFFFF"/>
            </a:solidFill>
            <a:ln w="137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61"/>
            <p:cNvSpPr/>
            <p:nvPr/>
          </p:nvSpPr>
          <p:spPr>
            <a:xfrm>
              <a:off x="4730536" y="3609049"/>
              <a:ext cx="215955" cy="178279"/>
            </a:xfrm>
            <a:custGeom>
              <a:avLst/>
              <a:gdLst/>
              <a:ahLst/>
              <a:cxnLst/>
              <a:rect l="l" t="t" r="r" b="b"/>
              <a:pathLst>
                <a:path w="7228" h="5967" extrusionOk="0">
                  <a:moveTo>
                    <a:pt x="6550" y="0"/>
                  </a:moveTo>
                  <a:cubicBezTo>
                    <a:pt x="6227" y="0"/>
                    <a:pt x="5902" y="200"/>
                    <a:pt x="5902" y="200"/>
                  </a:cubicBezTo>
                  <a:cubicBezTo>
                    <a:pt x="5902" y="200"/>
                    <a:pt x="5729" y="65"/>
                    <a:pt x="5566" y="65"/>
                  </a:cubicBezTo>
                  <a:cubicBezTo>
                    <a:pt x="5426" y="65"/>
                    <a:pt x="5293" y="163"/>
                    <a:pt x="5279" y="528"/>
                  </a:cubicBezTo>
                  <a:lnTo>
                    <a:pt x="2408" y="3758"/>
                  </a:lnTo>
                  <a:lnTo>
                    <a:pt x="1152" y="2322"/>
                  </a:lnTo>
                  <a:lnTo>
                    <a:pt x="1" y="4475"/>
                  </a:lnTo>
                  <a:lnTo>
                    <a:pt x="1933" y="5837"/>
                  </a:lnTo>
                  <a:cubicBezTo>
                    <a:pt x="2055" y="5924"/>
                    <a:pt x="2195" y="5967"/>
                    <a:pt x="2335" y="5967"/>
                  </a:cubicBezTo>
                  <a:cubicBezTo>
                    <a:pt x="2533" y="5967"/>
                    <a:pt x="2730" y="5882"/>
                    <a:pt x="2872" y="5721"/>
                  </a:cubicBezTo>
                  <a:lnTo>
                    <a:pt x="6165" y="1995"/>
                  </a:lnTo>
                  <a:cubicBezTo>
                    <a:pt x="6165" y="1995"/>
                    <a:pt x="6220" y="2005"/>
                    <a:pt x="6305" y="2005"/>
                  </a:cubicBezTo>
                  <a:cubicBezTo>
                    <a:pt x="6594" y="2005"/>
                    <a:pt x="7228" y="1885"/>
                    <a:pt x="7179" y="823"/>
                  </a:cubicBezTo>
                  <a:cubicBezTo>
                    <a:pt x="7143" y="170"/>
                    <a:pt x="6848" y="0"/>
                    <a:pt x="65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61"/>
            <p:cNvSpPr/>
            <p:nvPr/>
          </p:nvSpPr>
          <p:spPr>
            <a:xfrm>
              <a:off x="4730536" y="3592944"/>
              <a:ext cx="216403" cy="196833"/>
            </a:xfrm>
            <a:custGeom>
              <a:avLst/>
              <a:gdLst/>
              <a:ahLst/>
              <a:cxnLst/>
              <a:rect l="l" t="t" r="r" b="b"/>
              <a:pathLst>
                <a:path w="7243" h="6588" fill="none" extrusionOk="0">
                  <a:moveTo>
                    <a:pt x="1" y="5014"/>
                  </a:moveTo>
                  <a:lnTo>
                    <a:pt x="1933" y="6376"/>
                  </a:lnTo>
                  <a:cubicBezTo>
                    <a:pt x="2228" y="6587"/>
                    <a:pt x="2629" y="6534"/>
                    <a:pt x="2872" y="6260"/>
                  </a:cubicBezTo>
                  <a:lnTo>
                    <a:pt x="6165" y="2534"/>
                  </a:lnTo>
                  <a:cubicBezTo>
                    <a:pt x="6165" y="2534"/>
                    <a:pt x="7242" y="2734"/>
                    <a:pt x="7179" y="1362"/>
                  </a:cubicBezTo>
                  <a:cubicBezTo>
                    <a:pt x="7105" y="1"/>
                    <a:pt x="5902" y="739"/>
                    <a:pt x="5902" y="739"/>
                  </a:cubicBezTo>
                  <a:cubicBezTo>
                    <a:pt x="5902" y="739"/>
                    <a:pt x="5310" y="275"/>
                    <a:pt x="5279" y="1067"/>
                  </a:cubicBezTo>
                  <a:lnTo>
                    <a:pt x="2408" y="4297"/>
                  </a:lnTo>
                  <a:lnTo>
                    <a:pt x="1152" y="2861"/>
                  </a:lnTo>
                </a:path>
              </a:pathLst>
            </a:custGeom>
            <a:noFill/>
            <a:ln w="105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61"/>
            <p:cNvSpPr/>
            <p:nvPr/>
          </p:nvSpPr>
          <p:spPr>
            <a:xfrm>
              <a:off x="4439448" y="3735500"/>
              <a:ext cx="125545" cy="109471"/>
            </a:xfrm>
            <a:custGeom>
              <a:avLst/>
              <a:gdLst/>
              <a:ahLst/>
              <a:cxnLst/>
              <a:rect l="l" t="t" r="r" b="b"/>
              <a:pathLst>
                <a:path w="4202" h="3664" extrusionOk="0">
                  <a:moveTo>
                    <a:pt x="1066" y="1"/>
                  </a:moveTo>
                  <a:lnTo>
                    <a:pt x="211" y="1616"/>
                  </a:lnTo>
                  <a:cubicBezTo>
                    <a:pt x="0" y="2027"/>
                    <a:pt x="180" y="2534"/>
                    <a:pt x="602" y="2724"/>
                  </a:cubicBezTo>
                  <a:lnTo>
                    <a:pt x="2565" y="3663"/>
                  </a:lnTo>
                  <a:lnTo>
                    <a:pt x="4201" y="254"/>
                  </a:lnTo>
                  <a:lnTo>
                    <a:pt x="1066" y="1"/>
                  </a:lnTo>
                  <a:close/>
                </a:path>
              </a:pathLst>
            </a:custGeom>
            <a:solidFill>
              <a:srgbClr val="FFFFFF"/>
            </a:solidFill>
            <a:ln w="105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61"/>
            <p:cNvSpPr/>
            <p:nvPr/>
          </p:nvSpPr>
          <p:spPr>
            <a:xfrm>
              <a:off x="4506618" y="3971729"/>
              <a:ext cx="152345" cy="494234"/>
            </a:xfrm>
            <a:custGeom>
              <a:avLst/>
              <a:gdLst/>
              <a:ahLst/>
              <a:cxnLst/>
              <a:rect l="l" t="t" r="r" b="b"/>
              <a:pathLst>
                <a:path w="5099" h="16542" extrusionOk="0">
                  <a:moveTo>
                    <a:pt x="4244" y="1"/>
                  </a:moveTo>
                  <a:lnTo>
                    <a:pt x="0" y="1109"/>
                  </a:lnTo>
                  <a:lnTo>
                    <a:pt x="1531" y="8319"/>
                  </a:lnTo>
                  <a:lnTo>
                    <a:pt x="729" y="16436"/>
                  </a:lnTo>
                  <a:lnTo>
                    <a:pt x="3515" y="16541"/>
                  </a:lnTo>
                  <a:lnTo>
                    <a:pt x="5099" y="8171"/>
                  </a:lnTo>
                  <a:lnTo>
                    <a:pt x="424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61"/>
            <p:cNvSpPr/>
            <p:nvPr/>
          </p:nvSpPr>
          <p:spPr>
            <a:xfrm>
              <a:off x="4506618" y="3971729"/>
              <a:ext cx="152345" cy="494234"/>
            </a:xfrm>
            <a:custGeom>
              <a:avLst/>
              <a:gdLst/>
              <a:ahLst/>
              <a:cxnLst/>
              <a:rect l="l" t="t" r="r" b="b"/>
              <a:pathLst>
                <a:path w="5099" h="16542" fill="none" extrusionOk="0">
                  <a:moveTo>
                    <a:pt x="0" y="1109"/>
                  </a:moveTo>
                  <a:lnTo>
                    <a:pt x="1531" y="8319"/>
                  </a:lnTo>
                  <a:lnTo>
                    <a:pt x="729" y="16436"/>
                  </a:lnTo>
                  <a:lnTo>
                    <a:pt x="3515" y="16541"/>
                  </a:lnTo>
                  <a:lnTo>
                    <a:pt x="5099" y="8171"/>
                  </a:lnTo>
                  <a:lnTo>
                    <a:pt x="4244" y="1"/>
                  </a:lnTo>
                </a:path>
              </a:pathLst>
            </a:custGeom>
            <a:noFill/>
            <a:ln w="105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61"/>
            <p:cNvSpPr/>
            <p:nvPr/>
          </p:nvSpPr>
          <p:spPr>
            <a:xfrm>
              <a:off x="4519855" y="4438210"/>
              <a:ext cx="152047" cy="50224"/>
            </a:xfrm>
            <a:custGeom>
              <a:avLst/>
              <a:gdLst/>
              <a:ahLst/>
              <a:cxnLst/>
              <a:rect l="l" t="t" r="r" b="b"/>
              <a:pathLst>
                <a:path w="5089" h="1681" extrusionOk="0">
                  <a:moveTo>
                    <a:pt x="3611" y="0"/>
                  </a:moveTo>
                  <a:lnTo>
                    <a:pt x="32" y="74"/>
                  </a:lnTo>
                  <a:cubicBezTo>
                    <a:pt x="32" y="212"/>
                    <a:pt x="1" y="940"/>
                    <a:pt x="54" y="1056"/>
                  </a:cubicBezTo>
                  <a:cubicBezTo>
                    <a:pt x="201" y="1605"/>
                    <a:pt x="1236" y="1658"/>
                    <a:pt x="2714" y="1679"/>
                  </a:cubicBezTo>
                  <a:cubicBezTo>
                    <a:pt x="2813" y="1680"/>
                    <a:pt x="2909" y="1681"/>
                    <a:pt x="3002" y="1681"/>
                  </a:cubicBezTo>
                  <a:cubicBezTo>
                    <a:pt x="4393" y="1681"/>
                    <a:pt x="5089" y="1524"/>
                    <a:pt x="5089" y="950"/>
                  </a:cubicBezTo>
                  <a:cubicBezTo>
                    <a:pt x="5089" y="380"/>
                    <a:pt x="5025" y="43"/>
                    <a:pt x="36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61"/>
            <p:cNvSpPr/>
            <p:nvPr/>
          </p:nvSpPr>
          <p:spPr>
            <a:xfrm>
              <a:off x="4555830" y="3394543"/>
              <a:ext cx="162115" cy="254975"/>
            </a:xfrm>
            <a:custGeom>
              <a:avLst/>
              <a:gdLst/>
              <a:ahLst/>
              <a:cxnLst/>
              <a:rect l="l" t="t" r="r" b="b"/>
              <a:pathLst>
                <a:path w="5426" h="8534" extrusionOk="0">
                  <a:moveTo>
                    <a:pt x="2129" y="0"/>
                  </a:moveTo>
                  <a:cubicBezTo>
                    <a:pt x="1451" y="0"/>
                    <a:pt x="833" y="426"/>
                    <a:pt x="655" y="1078"/>
                  </a:cubicBezTo>
                  <a:cubicBezTo>
                    <a:pt x="243" y="2556"/>
                    <a:pt x="1214" y="4593"/>
                    <a:pt x="1446" y="5332"/>
                  </a:cubicBezTo>
                  <a:cubicBezTo>
                    <a:pt x="1763" y="6282"/>
                    <a:pt x="0" y="7601"/>
                    <a:pt x="0" y="7601"/>
                  </a:cubicBezTo>
                  <a:cubicBezTo>
                    <a:pt x="951" y="8296"/>
                    <a:pt x="1923" y="8534"/>
                    <a:pt x="2775" y="8534"/>
                  </a:cubicBezTo>
                  <a:cubicBezTo>
                    <a:pt x="3825" y="8534"/>
                    <a:pt x="4694" y="8174"/>
                    <a:pt x="5120" y="7865"/>
                  </a:cubicBezTo>
                  <a:cubicBezTo>
                    <a:pt x="5331" y="7707"/>
                    <a:pt x="5299" y="7379"/>
                    <a:pt x="5056" y="7263"/>
                  </a:cubicBezTo>
                  <a:cubicBezTo>
                    <a:pt x="4222" y="6809"/>
                    <a:pt x="3726" y="5469"/>
                    <a:pt x="3726" y="5469"/>
                  </a:cubicBezTo>
                  <a:lnTo>
                    <a:pt x="3726" y="5469"/>
                  </a:lnTo>
                  <a:cubicBezTo>
                    <a:pt x="4087" y="5627"/>
                    <a:pt x="4365" y="5687"/>
                    <a:pt x="4593" y="5687"/>
                  </a:cubicBezTo>
                  <a:cubicBezTo>
                    <a:pt x="4805" y="5687"/>
                    <a:pt x="4972" y="5635"/>
                    <a:pt x="5120" y="5564"/>
                  </a:cubicBezTo>
                  <a:cubicBezTo>
                    <a:pt x="5373" y="5448"/>
                    <a:pt x="5426" y="4867"/>
                    <a:pt x="5426" y="4593"/>
                  </a:cubicBezTo>
                  <a:lnTo>
                    <a:pt x="5056" y="2482"/>
                  </a:lnTo>
                  <a:cubicBezTo>
                    <a:pt x="4919" y="1743"/>
                    <a:pt x="4455" y="1109"/>
                    <a:pt x="3800" y="751"/>
                  </a:cubicBezTo>
                  <a:lnTo>
                    <a:pt x="2502" y="43"/>
                  </a:lnTo>
                  <a:cubicBezTo>
                    <a:pt x="2377" y="14"/>
                    <a:pt x="2252" y="0"/>
                    <a:pt x="2129" y="0"/>
                  </a:cubicBezTo>
                  <a:close/>
                </a:path>
              </a:pathLst>
            </a:custGeom>
            <a:solidFill>
              <a:srgbClr val="FFFFFF"/>
            </a:solidFill>
            <a:ln w="105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61"/>
            <p:cNvSpPr/>
            <p:nvPr/>
          </p:nvSpPr>
          <p:spPr>
            <a:xfrm>
              <a:off x="4651056" y="3362392"/>
              <a:ext cx="87422" cy="74066"/>
            </a:xfrm>
            <a:custGeom>
              <a:avLst/>
              <a:gdLst/>
              <a:ahLst/>
              <a:cxnLst/>
              <a:rect l="l" t="t" r="r" b="b"/>
              <a:pathLst>
                <a:path w="2926" h="2479" extrusionOk="0">
                  <a:moveTo>
                    <a:pt x="1678" y="0"/>
                  </a:moveTo>
                  <a:cubicBezTo>
                    <a:pt x="1671" y="0"/>
                    <a:pt x="1665" y="0"/>
                    <a:pt x="1658" y="0"/>
                  </a:cubicBezTo>
                  <a:cubicBezTo>
                    <a:pt x="550" y="0"/>
                    <a:pt x="1" y="1352"/>
                    <a:pt x="803" y="2122"/>
                  </a:cubicBezTo>
                  <a:cubicBezTo>
                    <a:pt x="1053" y="2369"/>
                    <a:pt x="1358" y="2479"/>
                    <a:pt x="1656" y="2479"/>
                  </a:cubicBezTo>
                  <a:cubicBezTo>
                    <a:pt x="2304" y="2479"/>
                    <a:pt x="2925" y="1962"/>
                    <a:pt x="2904" y="1204"/>
                  </a:cubicBezTo>
                  <a:cubicBezTo>
                    <a:pt x="2893" y="535"/>
                    <a:pt x="2344" y="0"/>
                    <a:pt x="167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61"/>
            <p:cNvSpPr/>
            <p:nvPr/>
          </p:nvSpPr>
          <p:spPr>
            <a:xfrm>
              <a:off x="4602801" y="3358926"/>
              <a:ext cx="154258" cy="91784"/>
            </a:xfrm>
            <a:custGeom>
              <a:avLst/>
              <a:gdLst/>
              <a:ahLst/>
              <a:cxnLst/>
              <a:rect l="l" t="t" r="r" b="b"/>
              <a:pathLst>
                <a:path w="5163" h="3072" extrusionOk="0">
                  <a:moveTo>
                    <a:pt x="2587" y="0"/>
                  </a:moveTo>
                  <a:cubicBezTo>
                    <a:pt x="1162" y="0"/>
                    <a:pt x="1" y="697"/>
                    <a:pt x="1" y="1541"/>
                  </a:cubicBezTo>
                  <a:cubicBezTo>
                    <a:pt x="1" y="2386"/>
                    <a:pt x="1151" y="3072"/>
                    <a:pt x="2576" y="3072"/>
                  </a:cubicBezTo>
                  <a:cubicBezTo>
                    <a:pt x="4001" y="3072"/>
                    <a:pt x="5163" y="2386"/>
                    <a:pt x="5163" y="1541"/>
                  </a:cubicBezTo>
                  <a:cubicBezTo>
                    <a:pt x="5163" y="686"/>
                    <a:pt x="4012" y="0"/>
                    <a:pt x="25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61"/>
            <p:cNvSpPr/>
            <p:nvPr/>
          </p:nvSpPr>
          <p:spPr>
            <a:xfrm>
              <a:off x="4533121" y="3394872"/>
              <a:ext cx="111891" cy="94861"/>
            </a:xfrm>
            <a:custGeom>
              <a:avLst/>
              <a:gdLst/>
              <a:ahLst/>
              <a:cxnLst/>
              <a:rect l="l" t="t" r="r" b="b"/>
              <a:pathLst>
                <a:path w="3745" h="3175" extrusionOk="0">
                  <a:moveTo>
                    <a:pt x="2152" y="1"/>
                  </a:moveTo>
                  <a:cubicBezTo>
                    <a:pt x="2145" y="1"/>
                    <a:pt x="2139" y="1"/>
                    <a:pt x="2132" y="1"/>
                  </a:cubicBezTo>
                  <a:cubicBezTo>
                    <a:pt x="707" y="1"/>
                    <a:pt x="0" y="1732"/>
                    <a:pt x="1024" y="2724"/>
                  </a:cubicBezTo>
                  <a:cubicBezTo>
                    <a:pt x="1346" y="3036"/>
                    <a:pt x="1735" y="3174"/>
                    <a:pt x="2116" y="3174"/>
                  </a:cubicBezTo>
                  <a:cubicBezTo>
                    <a:pt x="2949" y="3174"/>
                    <a:pt x="3745" y="2512"/>
                    <a:pt x="3716" y="1542"/>
                  </a:cubicBezTo>
                  <a:cubicBezTo>
                    <a:pt x="3695" y="683"/>
                    <a:pt x="2998" y="1"/>
                    <a:pt x="2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61"/>
            <p:cNvSpPr/>
            <p:nvPr/>
          </p:nvSpPr>
          <p:spPr>
            <a:xfrm>
              <a:off x="4548868" y="3412560"/>
              <a:ext cx="109172" cy="132805"/>
            </a:xfrm>
            <a:custGeom>
              <a:avLst/>
              <a:gdLst/>
              <a:ahLst/>
              <a:cxnLst/>
              <a:rect l="l" t="t" r="r" b="b"/>
              <a:pathLst>
                <a:path w="3654" h="4445" extrusionOk="0">
                  <a:moveTo>
                    <a:pt x="1418" y="1"/>
                  </a:moveTo>
                  <a:cubicBezTo>
                    <a:pt x="1230" y="1"/>
                    <a:pt x="1038" y="42"/>
                    <a:pt x="845" y="137"/>
                  </a:cubicBezTo>
                  <a:cubicBezTo>
                    <a:pt x="286" y="433"/>
                    <a:pt x="1" y="1066"/>
                    <a:pt x="149" y="1678"/>
                  </a:cubicBezTo>
                  <a:cubicBezTo>
                    <a:pt x="372" y="2705"/>
                    <a:pt x="888" y="4445"/>
                    <a:pt x="1837" y="4445"/>
                  </a:cubicBezTo>
                  <a:cubicBezTo>
                    <a:pt x="1922" y="4445"/>
                    <a:pt x="2010" y="4431"/>
                    <a:pt x="2101" y="4401"/>
                  </a:cubicBezTo>
                  <a:cubicBezTo>
                    <a:pt x="3653" y="3895"/>
                    <a:pt x="3389" y="1288"/>
                    <a:pt x="3389" y="1288"/>
                  </a:cubicBezTo>
                  <a:cubicBezTo>
                    <a:pt x="3389" y="1288"/>
                    <a:pt x="2476" y="1"/>
                    <a:pt x="14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61"/>
            <p:cNvSpPr/>
            <p:nvPr/>
          </p:nvSpPr>
          <p:spPr>
            <a:xfrm>
              <a:off x="4629005" y="3966380"/>
              <a:ext cx="152017" cy="494204"/>
            </a:xfrm>
            <a:custGeom>
              <a:avLst/>
              <a:gdLst/>
              <a:ahLst/>
              <a:cxnLst/>
              <a:rect l="l" t="t" r="r" b="b"/>
              <a:pathLst>
                <a:path w="5088" h="16541" extrusionOk="0">
                  <a:moveTo>
                    <a:pt x="4243" y="0"/>
                  </a:moveTo>
                  <a:lnTo>
                    <a:pt x="0" y="1109"/>
                  </a:lnTo>
                  <a:lnTo>
                    <a:pt x="1531" y="8318"/>
                  </a:lnTo>
                  <a:lnTo>
                    <a:pt x="728" y="16435"/>
                  </a:lnTo>
                  <a:lnTo>
                    <a:pt x="3515" y="16541"/>
                  </a:lnTo>
                  <a:lnTo>
                    <a:pt x="5088" y="8170"/>
                  </a:lnTo>
                  <a:lnTo>
                    <a:pt x="42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61"/>
            <p:cNvSpPr/>
            <p:nvPr/>
          </p:nvSpPr>
          <p:spPr>
            <a:xfrm>
              <a:off x="4629005" y="3966380"/>
              <a:ext cx="152017" cy="494204"/>
            </a:xfrm>
            <a:custGeom>
              <a:avLst/>
              <a:gdLst/>
              <a:ahLst/>
              <a:cxnLst/>
              <a:rect l="l" t="t" r="r" b="b"/>
              <a:pathLst>
                <a:path w="5088" h="16541" fill="none" extrusionOk="0">
                  <a:moveTo>
                    <a:pt x="0" y="1109"/>
                  </a:moveTo>
                  <a:lnTo>
                    <a:pt x="1531" y="8318"/>
                  </a:lnTo>
                  <a:lnTo>
                    <a:pt x="728" y="16435"/>
                  </a:lnTo>
                  <a:lnTo>
                    <a:pt x="3515" y="16541"/>
                  </a:lnTo>
                  <a:lnTo>
                    <a:pt x="5088" y="8170"/>
                  </a:lnTo>
                  <a:lnTo>
                    <a:pt x="4243" y="0"/>
                  </a:lnTo>
                </a:path>
              </a:pathLst>
            </a:custGeom>
            <a:noFill/>
            <a:ln w="105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61"/>
            <p:cNvSpPr/>
            <p:nvPr/>
          </p:nvSpPr>
          <p:spPr>
            <a:xfrm>
              <a:off x="4642242" y="4432861"/>
              <a:ext cx="152047" cy="50164"/>
            </a:xfrm>
            <a:custGeom>
              <a:avLst/>
              <a:gdLst/>
              <a:ahLst/>
              <a:cxnLst/>
              <a:rect l="l" t="t" r="r" b="b"/>
              <a:pathLst>
                <a:path w="5089" h="1679" extrusionOk="0">
                  <a:moveTo>
                    <a:pt x="3610" y="0"/>
                  </a:moveTo>
                  <a:lnTo>
                    <a:pt x="21" y="74"/>
                  </a:lnTo>
                  <a:cubicBezTo>
                    <a:pt x="21" y="201"/>
                    <a:pt x="0" y="929"/>
                    <a:pt x="53" y="1045"/>
                  </a:cubicBezTo>
                  <a:cubicBezTo>
                    <a:pt x="201" y="1594"/>
                    <a:pt x="1235" y="1657"/>
                    <a:pt x="2713" y="1678"/>
                  </a:cubicBezTo>
                  <a:cubicBezTo>
                    <a:pt x="2768" y="1679"/>
                    <a:pt x="2821" y="1679"/>
                    <a:pt x="2874" y="1679"/>
                  </a:cubicBezTo>
                  <a:cubicBezTo>
                    <a:pt x="4350" y="1679"/>
                    <a:pt x="5088" y="1531"/>
                    <a:pt x="5088" y="950"/>
                  </a:cubicBezTo>
                  <a:cubicBezTo>
                    <a:pt x="5088" y="380"/>
                    <a:pt x="5025" y="42"/>
                    <a:pt x="36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61"/>
            <p:cNvSpPr/>
            <p:nvPr/>
          </p:nvSpPr>
          <p:spPr>
            <a:xfrm>
              <a:off x="4450803" y="3585056"/>
              <a:ext cx="353540" cy="435554"/>
            </a:xfrm>
            <a:custGeom>
              <a:avLst/>
              <a:gdLst/>
              <a:ahLst/>
              <a:cxnLst/>
              <a:rect l="l" t="t" r="r" b="b"/>
              <a:pathLst>
                <a:path w="11833" h="14578" extrusionOk="0">
                  <a:moveTo>
                    <a:pt x="4444" y="1"/>
                  </a:moveTo>
                  <a:cubicBezTo>
                    <a:pt x="4444" y="1"/>
                    <a:pt x="1583" y="2671"/>
                    <a:pt x="253" y="4698"/>
                  </a:cubicBezTo>
                  <a:cubicBezTo>
                    <a:pt x="0" y="5088"/>
                    <a:pt x="158" y="5616"/>
                    <a:pt x="591" y="5796"/>
                  </a:cubicBezTo>
                  <a:lnTo>
                    <a:pt x="1773" y="6144"/>
                  </a:lnTo>
                  <a:cubicBezTo>
                    <a:pt x="1182" y="8118"/>
                    <a:pt x="792" y="10451"/>
                    <a:pt x="961" y="13628"/>
                  </a:cubicBezTo>
                  <a:cubicBezTo>
                    <a:pt x="992" y="14086"/>
                    <a:pt x="1382" y="14441"/>
                    <a:pt x="1838" y="14441"/>
                  </a:cubicBezTo>
                  <a:cubicBezTo>
                    <a:pt x="1845" y="14441"/>
                    <a:pt x="1851" y="14441"/>
                    <a:pt x="1858" y="14441"/>
                  </a:cubicBezTo>
                  <a:lnTo>
                    <a:pt x="9680" y="14578"/>
                  </a:lnTo>
                  <a:cubicBezTo>
                    <a:pt x="10440" y="14578"/>
                    <a:pt x="10925" y="14303"/>
                    <a:pt x="10862" y="13565"/>
                  </a:cubicBezTo>
                  <a:cubicBezTo>
                    <a:pt x="10693" y="11538"/>
                    <a:pt x="10820" y="7970"/>
                    <a:pt x="9954" y="5247"/>
                  </a:cubicBezTo>
                  <a:lnTo>
                    <a:pt x="11537" y="3706"/>
                  </a:lnTo>
                  <a:cubicBezTo>
                    <a:pt x="11833" y="3305"/>
                    <a:pt x="11780" y="2745"/>
                    <a:pt x="11411" y="2407"/>
                  </a:cubicBezTo>
                  <a:cubicBezTo>
                    <a:pt x="10176" y="1246"/>
                    <a:pt x="7938" y="265"/>
                    <a:pt x="7938" y="265"/>
                  </a:cubicBezTo>
                  <a:cubicBezTo>
                    <a:pt x="7932" y="261"/>
                    <a:pt x="7929" y="259"/>
                    <a:pt x="7928" y="259"/>
                  </a:cubicBezTo>
                  <a:lnTo>
                    <a:pt x="7928" y="259"/>
                  </a:lnTo>
                  <a:cubicBezTo>
                    <a:pt x="7926" y="259"/>
                    <a:pt x="7930" y="264"/>
                    <a:pt x="7934" y="269"/>
                  </a:cubicBezTo>
                  <a:lnTo>
                    <a:pt x="7934" y="269"/>
                  </a:lnTo>
                  <a:cubicBezTo>
                    <a:pt x="7889" y="321"/>
                    <a:pt x="7429" y="826"/>
                    <a:pt x="6557" y="826"/>
                  </a:cubicBezTo>
                  <a:cubicBezTo>
                    <a:pt x="6013" y="826"/>
                    <a:pt x="5308" y="629"/>
                    <a:pt x="44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61"/>
            <p:cNvSpPr/>
            <p:nvPr/>
          </p:nvSpPr>
          <p:spPr>
            <a:xfrm>
              <a:off x="4066012" y="4482671"/>
              <a:ext cx="1554496" cy="6663"/>
            </a:xfrm>
            <a:custGeom>
              <a:avLst/>
              <a:gdLst/>
              <a:ahLst/>
              <a:cxnLst/>
              <a:rect l="l" t="t" r="r" b="b"/>
              <a:pathLst>
                <a:path w="52029" h="223" extrusionOk="0">
                  <a:moveTo>
                    <a:pt x="0" y="1"/>
                  </a:moveTo>
                  <a:lnTo>
                    <a:pt x="52029" y="22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61"/>
            <p:cNvSpPr/>
            <p:nvPr/>
          </p:nvSpPr>
          <p:spPr>
            <a:xfrm>
              <a:off x="4066012" y="4482671"/>
              <a:ext cx="1554496" cy="6663"/>
            </a:xfrm>
            <a:custGeom>
              <a:avLst/>
              <a:gdLst/>
              <a:ahLst/>
              <a:cxnLst/>
              <a:rect l="l" t="t" r="r" b="b"/>
              <a:pathLst>
                <a:path w="52029" h="223" fill="none" extrusionOk="0">
                  <a:moveTo>
                    <a:pt x="0" y="1"/>
                  </a:moveTo>
                  <a:lnTo>
                    <a:pt x="52029" y="222"/>
                  </a:lnTo>
                </a:path>
              </a:pathLst>
            </a:custGeom>
            <a:noFill/>
            <a:ln w="248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61"/>
            <p:cNvSpPr/>
            <p:nvPr/>
          </p:nvSpPr>
          <p:spPr>
            <a:xfrm>
              <a:off x="5024822" y="3005062"/>
              <a:ext cx="402121" cy="340305"/>
            </a:xfrm>
            <a:custGeom>
              <a:avLst/>
              <a:gdLst/>
              <a:ahLst/>
              <a:cxnLst/>
              <a:rect l="l" t="t" r="r" b="b"/>
              <a:pathLst>
                <a:path w="13459" h="11390" fill="none" extrusionOk="0">
                  <a:moveTo>
                    <a:pt x="13459" y="11389"/>
                  </a:moveTo>
                  <a:cubicBezTo>
                    <a:pt x="11728" y="5879"/>
                    <a:pt x="6682" y="1330"/>
                    <a:pt x="0" y="0"/>
                  </a:cubicBezTo>
                </a:path>
              </a:pathLst>
            </a:custGeom>
            <a:noFill/>
            <a:ln w="219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61"/>
            <p:cNvSpPr/>
            <p:nvPr/>
          </p:nvSpPr>
          <p:spPr>
            <a:xfrm>
              <a:off x="3790671" y="3445966"/>
              <a:ext cx="259247" cy="454168"/>
            </a:xfrm>
            <a:custGeom>
              <a:avLst/>
              <a:gdLst/>
              <a:ahLst/>
              <a:cxnLst/>
              <a:rect l="l" t="t" r="r" b="b"/>
              <a:pathLst>
                <a:path w="8677" h="15201" fill="none" extrusionOk="0">
                  <a:moveTo>
                    <a:pt x="8677" y="1"/>
                  </a:moveTo>
                  <a:cubicBezTo>
                    <a:pt x="3505" y="2819"/>
                    <a:pt x="0" y="8593"/>
                    <a:pt x="106" y="15201"/>
                  </a:cubicBezTo>
                </a:path>
              </a:pathLst>
            </a:custGeom>
            <a:noFill/>
            <a:ln w="219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61"/>
            <p:cNvSpPr/>
            <p:nvPr/>
          </p:nvSpPr>
          <p:spPr>
            <a:xfrm>
              <a:off x="4927982" y="2975391"/>
              <a:ext cx="49776" cy="42396"/>
            </a:xfrm>
            <a:custGeom>
              <a:avLst/>
              <a:gdLst/>
              <a:ahLst/>
              <a:cxnLst/>
              <a:rect l="l" t="t" r="r" b="b"/>
              <a:pathLst>
                <a:path w="1666" h="1419" extrusionOk="0">
                  <a:moveTo>
                    <a:pt x="951" y="1"/>
                  </a:moveTo>
                  <a:cubicBezTo>
                    <a:pt x="307" y="1"/>
                    <a:pt x="1" y="782"/>
                    <a:pt x="455" y="1215"/>
                  </a:cubicBezTo>
                  <a:cubicBezTo>
                    <a:pt x="599" y="1355"/>
                    <a:pt x="774" y="1418"/>
                    <a:pt x="945" y="1418"/>
                  </a:cubicBezTo>
                  <a:cubicBezTo>
                    <a:pt x="1313" y="1418"/>
                    <a:pt x="1665" y="1126"/>
                    <a:pt x="1658" y="687"/>
                  </a:cubicBezTo>
                  <a:cubicBezTo>
                    <a:pt x="1647" y="307"/>
                    <a:pt x="1331" y="1"/>
                    <a:pt x="9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61"/>
            <p:cNvSpPr/>
            <p:nvPr/>
          </p:nvSpPr>
          <p:spPr>
            <a:xfrm>
              <a:off x="4081788" y="3400220"/>
              <a:ext cx="49955" cy="42336"/>
            </a:xfrm>
            <a:custGeom>
              <a:avLst/>
              <a:gdLst/>
              <a:ahLst/>
              <a:cxnLst/>
              <a:rect l="l" t="t" r="r" b="b"/>
              <a:pathLst>
                <a:path w="1672" h="1417" extrusionOk="0">
                  <a:moveTo>
                    <a:pt x="969" y="1"/>
                  </a:moveTo>
                  <a:cubicBezTo>
                    <a:pt x="963" y="1"/>
                    <a:pt x="956" y="1"/>
                    <a:pt x="950" y="1"/>
                  </a:cubicBezTo>
                  <a:cubicBezTo>
                    <a:pt x="317" y="1"/>
                    <a:pt x="0" y="772"/>
                    <a:pt x="454" y="1215"/>
                  </a:cubicBezTo>
                  <a:cubicBezTo>
                    <a:pt x="597" y="1354"/>
                    <a:pt x="771" y="1417"/>
                    <a:pt x="942" y="1417"/>
                  </a:cubicBezTo>
                  <a:cubicBezTo>
                    <a:pt x="1314" y="1417"/>
                    <a:pt x="1672" y="1121"/>
                    <a:pt x="1657" y="687"/>
                  </a:cubicBezTo>
                  <a:cubicBezTo>
                    <a:pt x="1647" y="303"/>
                    <a:pt x="1341" y="1"/>
                    <a:pt x="9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61"/>
            <p:cNvSpPr/>
            <p:nvPr/>
          </p:nvSpPr>
          <p:spPr>
            <a:xfrm>
              <a:off x="5737931" y="4496236"/>
              <a:ext cx="16104" cy="84553"/>
            </a:xfrm>
            <a:custGeom>
              <a:avLst/>
              <a:gdLst/>
              <a:ahLst/>
              <a:cxnLst/>
              <a:rect l="l" t="t" r="r" b="b"/>
              <a:pathLst>
                <a:path w="539" h="2830" fill="none" extrusionOk="0">
                  <a:moveTo>
                    <a:pt x="539" y="1"/>
                  </a:moveTo>
                  <a:lnTo>
                    <a:pt x="0" y="2830"/>
                  </a:lnTo>
                </a:path>
              </a:pathLst>
            </a:custGeom>
            <a:noFill/>
            <a:ln w="1215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61"/>
            <p:cNvSpPr/>
            <p:nvPr/>
          </p:nvSpPr>
          <p:spPr>
            <a:xfrm>
              <a:off x="5702284" y="4530628"/>
              <a:ext cx="87392" cy="15775"/>
            </a:xfrm>
            <a:custGeom>
              <a:avLst/>
              <a:gdLst/>
              <a:ahLst/>
              <a:cxnLst/>
              <a:rect l="l" t="t" r="r" b="b"/>
              <a:pathLst>
                <a:path w="2925" h="528" fill="none" extrusionOk="0">
                  <a:moveTo>
                    <a:pt x="2925" y="528"/>
                  </a:moveTo>
                  <a:lnTo>
                    <a:pt x="1" y="0"/>
                  </a:lnTo>
                </a:path>
              </a:pathLst>
            </a:custGeom>
            <a:noFill/>
            <a:ln w="121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61"/>
            <p:cNvSpPr/>
            <p:nvPr/>
          </p:nvSpPr>
          <p:spPr>
            <a:xfrm>
              <a:off x="4430933" y="3086424"/>
              <a:ext cx="16104" cy="84852"/>
            </a:xfrm>
            <a:custGeom>
              <a:avLst/>
              <a:gdLst/>
              <a:ahLst/>
              <a:cxnLst/>
              <a:rect l="l" t="t" r="r" b="b"/>
              <a:pathLst>
                <a:path w="539" h="2840" fill="none" extrusionOk="0">
                  <a:moveTo>
                    <a:pt x="538" y="0"/>
                  </a:moveTo>
                  <a:lnTo>
                    <a:pt x="0" y="2840"/>
                  </a:lnTo>
                </a:path>
              </a:pathLst>
            </a:custGeom>
            <a:noFill/>
            <a:ln w="1215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61"/>
            <p:cNvSpPr/>
            <p:nvPr/>
          </p:nvSpPr>
          <p:spPr>
            <a:xfrm>
              <a:off x="4395286" y="3121114"/>
              <a:ext cx="87392" cy="15477"/>
            </a:xfrm>
            <a:custGeom>
              <a:avLst/>
              <a:gdLst/>
              <a:ahLst/>
              <a:cxnLst/>
              <a:rect l="l" t="t" r="r" b="b"/>
              <a:pathLst>
                <a:path w="2925" h="518" fill="none" extrusionOk="0">
                  <a:moveTo>
                    <a:pt x="2924" y="518"/>
                  </a:moveTo>
                  <a:lnTo>
                    <a:pt x="0" y="0"/>
                  </a:lnTo>
                </a:path>
              </a:pathLst>
            </a:custGeom>
            <a:noFill/>
            <a:ln w="121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10" name="Google Shape;2210;p61"/>
          <p:cNvGrpSpPr/>
          <p:nvPr/>
        </p:nvGrpSpPr>
        <p:grpSpPr>
          <a:xfrm>
            <a:off x="6210529" y="2578118"/>
            <a:ext cx="2058470" cy="1745237"/>
            <a:chOff x="6209029" y="1195250"/>
            <a:chExt cx="2058470" cy="1745237"/>
          </a:xfrm>
        </p:grpSpPr>
        <p:sp>
          <p:nvSpPr>
            <p:cNvPr id="2211" name="Google Shape;2211;p61"/>
            <p:cNvSpPr/>
            <p:nvPr/>
          </p:nvSpPr>
          <p:spPr>
            <a:xfrm>
              <a:off x="6760668" y="2756164"/>
              <a:ext cx="30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FFFFFF"/>
            </a:solidFill>
            <a:ln w="5595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61"/>
            <p:cNvSpPr/>
            <p:nvPr/>
          </p:nvSpPr>
          <p:spPr>
            <a:xfrm>
              <a:off x="6209029" y="1347547"/>
              <a:ext cx="2058470" cy="1526949"/>
            </a:xfrm>
            <a:custGeom>
              <a:avLst/>
              <a:gdLst/>
              <a:ahLst/>
              <a:cxnLst/>
              <a:rect l="l" t="t" r="r" b="b"/>
              <a:pathLst>
                <a:path w="68897" h="51107" extrusionOk="0">
                  <a:moveTo>
                    <a:pt x="35736" y="1"/>
                  </a:moveTo>
                  <a:cubicBezTo>
                    <a:pt x="35660" y="1"/>
                    <a:pt x="35585" y="1"/>
                    <a:pt x="35510" y="2"/>
                  </a:cubicBezTo>
                  <a:cubicBezTo>
                    <a:pt x="28363" y="86"/>
                    <a:pt x="21861" y="4171"/>
                    <a:pt x="18695" y="10568"/>
                  </a:cubicBezTo>
                  <a:lnTo>
                    <a:pt x="18705" y="10579"/>
                  </a:lnTo>
                  <a:cubicBezTo>
                    <a:pt x="11643" y="11560"/>
                    <a:pt x="5616" y="16162"/>
                    <a:pt x="2808" y="22707"/>
                  </a:cubicBezTo>
                  <a:cubicBezTo>
                    <a:pt x="1" y="29251"/>
                    <a:pt x="813" y="36788"/>
                    <a:pt x="4951" y="42583"/>
                  </a:cubicBezTo>
                  <a:cubicBezTo>
                    <a:pt x="8788" y="47957"/>
                    <a:pt x="14977" y="51107"/>
                    <a:pt x="21513" y="51107"/>
                  </a:cubicBezTo>
                  <a:cubicBezTo>
                    <a:pt x="22025" y="51107"/>
                    <a:pt x="22539" y="51088"/>
                    <a:pt x="23054" y="51049"/>
                  </a:cubicBezTo>
                  <a:cubicBezTo>
                    <a:pt x="30158" y="50510"/>
                    <a:pt x="36460" y="46299"/>
                    <a:pt x="39679" y="39944"/>
                  </a:cubicBezTo>
                  <a:cubicBezTo>
                    <a:pt x="42839" y="42762"/>
                    <a:pt x="46892" y="44273"/>
                    <a:pt x="51037" y="44273"/>
                  </a:cubicBezTo>
                  <a:cubicBezTo>
                    <a:pt x="52264" y="44273"/>
                    <a:pt x="53499" y="44141"/>
                    <a:pt x="54721" y="43871"/>
                  </a:cubicBezTo>
                  <a:cubicBezTo>
                    <a:pt x="60083" y="42689"/>
                    <a:pt x="64537" y="39005"/>
                    <a:pt x="66712" y="33970"/>
                  </a:cubicBezTo>
                  <a:cubicBezTo>
                    <a:pt x="68897" y="28935"/>
                    <a:pt x="68517" y="23171"/>
                    <a:pt x="65720" y="18453"/>
                  </a:cubicBezTo>
                  <a:cubicBezTo>
                    <a:pt x="62912" y="13745"/>
                    <a:pt x="58014" y="10663"/>
                    <a:pt x="52557" y="10177"/>
                  </a:cubicBezTo>
                  <a:cubicBezTo>
                    <a:pt x="49277" y="3911"/>
                    <a:pt x="42794" y="1"/>
                    <a:pt x="357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61"/>
            <p:cNvSpPr/>
            <p:nvPr/>
          </p:nvSpPr>
          <p:spPr>
            <a:xfrm>
              <a:off x="6500774" y="2749829"/>
              <a:ext cx="1554198" cy="6991"/>
            </a:xfrm>
            <a:custGeom>
              <a:avLst/>
              <a:gdLst/>
              <a:ahLst/>
              <a:cxnLst/>
              <a:rect l="l" t="t" r="r" b="b"/>
              <a:pathLst>
                <a:path w="52019" h="234" extrusionOk="0">
                  <a:moveTo>
                    <a:pt x="52018" y="1"/>
                  </a:moveTo>
                  <a:lnTo>
                    <a:pt x="1" y="23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61"/>
            <p:cNvSpPr/>
            <p:nvPr/>
          </p:nvSpPr>
          <p:spPr>
            <a:xfrm>
              <a:off x="6500774" y="2749829"/>
              <a:ext cx="1554198" cy="6991"/>
            </a:xfrm>
            <a:custGeom>
              <a:avLst/>
              <a:gdLst/>
              <a:ahLst/>
              <a:cxnLst/>
              <a:rect l="l" t="t" r="r" b="b"/>
              <a:pathLst>
                <a:path w="52019" h="234" fill="none" extrusionOk="0">
                  <a:moveTo>
                    <a:pt x="52018" y="1"/>
                  </a:moveTo>
                  <a:lnTo>
                    <a:pt x="1" y="233"/>
                  </a:lnTo>
                </a:path>
              </a:pathLst>
            </a:custGeom>
            <a:solidFill>
              <a:schemeClr val="dk1"/>
            </a:solidFill>
            <a:ln w="253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61"/>
            <p:cNvSpPr/>
            <p:nvPr/>
          </p:nvSpPr>
          <p:spPr>
            <a:xfrm>
              <a:off x="6694425" y="1225847"/>
              <a:ext cx="402151" cy="351031"/>
            </a:xfrm>
            <a:custGeom>
              <a:avLst/>
              <a:gdLst/>
              <a:ahLst/>
              <a:cxnLst/>
              <a:rect l="l" t="t" r="r" b="b"/>
              <a:pathLst>
                <a:path w="13460" h="11749" fill="none" extrusionOk="0">
                  <a:moveTo>
                    <a:pt x="1" y="11749"/>
                  </a:moveTo>
                  <a:cubicBezTo>
                    <a:pt x="1732" y="6070"/>
                    <a:pt x="6777" y="1373"/>
                    <a:pt x="13459" y="0"/>
                  </a:cubicBezTo>
                </a:path>
              </a:pathLst>
            </a:custGeom>
            <a:solidFill>
              <a:schemeClr val="dk1"/>
            </a:solidFill>
            <a:ln w="224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61"/>
            <p:cNvSpPr/>
            <p:nvPr/>
          </p:nvSpPr>
          <p:spPr>
            <a:xfrm>
              <a:off x="7280600" y="2157975"/>
              <a:ext cx="216675" cy="391900"/>
            </a:xfrm>
            <a:custGeom>
              <a:avLst/>
              <a:gdLst/>
              <a:ahLst/>
              <a:cxnLst/>
              <a:rect l="l" t="t" r="r" b="b"/>
              <a:pathLst>
                <a:path w="8667" h="15676" fill="none" extrusionOk="0">
                  <a:moveTo>
                    <a:pt x="0" y="1"/>
                  </a:moveTo>
                  <a:cubicBezTo>
                    <a:pt x="5173" y="2914"/>
                    <a:pt x="8666" y="8857"/>
                    <a:pt x="8561" y="15676"/>
                  </a:cubicBezTo>
                </a:path>
              </a:pathLst>
            </a:custGeom>
            <a:solidFill>
              <a:schemeClr val="dk2"/>
            </a:solidFill>
            <a:ln w="224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61"/>
            <p:cNvSpPr/>
            <p:nvPr/>
          </p:nvSpPr>
          <p:spPr>
            <a:xfrm>
              <a:off x="7143965" y="1195250"/>
              <a:ext cx="49447" cy="42486"/>
            </a:xfrm>
            <a:custGeom>
              <a:avLst/>
              <a:gdLst/>
              <a:ahLst/>
              <a:cxnLst/>
              <a:rect l="l" t="t" r="r" b="b"/>
              <a:pathLst>
                <a:path w="1655" h="1422" extrusionOk="0">
                  <a:moveTo>
                    <a:pt x="705" y="1"/>
                  </a:moveTo>
                  <a:cubicBezTo>
                    <a:pt x="325" y="1"/>
                    <a:pt x="8" y="317"/>
                    <a:pt x="8" y="708"/>
                  </a:cubicBezTo>
                  <a:cubicBezTo>
                    <a:pt x="1" y="1137"/>
                    <a:pt x="353" y="1421"/>
                    <a:pt x="718" y="1421"/>
                  </a:cubicBezTo>
                  <a:cubicBezTo>
                    <a:pt x="892" y="1421"/>
                    <a:pt x="1069" y="1357"/>
                    <a:pt x="1211" y="1214"/>
                  </a:cubicBezTo>
                  <a:cubicBezTo>
                    <a:pt x="1655" y="771"/>
                    <a:pt x="1338" y="11"/>
                    <a:pt x="7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61"/>
            <p:cNvSpPr/>
            <p:nvPr/>
          </p:nvSpPr>
          <p:spPr>
            <a:xfrm>
              <a:off x="7212250" y="2118400"/>
              <a:ext cx="41450" cy="35450"/>
            </a:xfrm>
            <a:custGeom>
              <a:avLst/>
              <a:gdLst/>
              <a:ahLst/>
              <a:cxnLst/>
              <a:rect l="l" t="t" r="r" b="b"/>
              <a:pathLst>
                <a:path w="1658" h="1418" extrusionOk="0">
                  <a:moveTo>
                    <a:pt x="708" y="0"/>
                  </a:moveTo>
                  <a:cubicBezTo>
                    <a:pt x="317" y="0"/>
                    <a:pt x="0" y="317"/>
                    <a:pt x="11" y="707"/>
                  </a:cubicBezTo>
                  <a:cubicBezTo>
                    <a:pt x="11" y="1134"/>
                    <a:pt x="356" y="1418"/>
                    <a:pt x="717" y="1418"/>
                  </a:cubicBezTo>
                  <a:cubicBezTo>
                    <a:pt x="892" y="1418"/>
                    <a:pt x="1070" y="1351"/>
                    <a:pt x="1214" y="1204"/>
                  </a:cubicBezTo>
                  <a:cubicBezTo>
                    <a:pt x="1658" y="760"/>
                    <a:pt x="1341" y="0"/>
                    <a:pt x="7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61"/>
            <p:cNvSpPr/>
            <p:nvPr/>
          </p:nvSpPr>
          <p:spPr>
            <a:xfrm>
              <a:off x="6367033" y="2763723"/>
              <a:ext cx="16134" cy="87392"/>
            </a:xfrm>
            <a:custGeom>
              <a:avLst/>
              <a:gdLst/>
              <a:ahLst/>
              <a:cxnLst/>
              <a:rect l="l" t="t" r="r" b="b"/>
              <a:pathLst>
                <a:path w="540" h="2925" fill="none" extrusionOk="0">
                  <a:moveTo>
                    <a:pt x="1" y="0"/>
                  </a:moveTo>
                  <a:lnTo>
                    <a:pt x="539" y="2924"/>
                  </a:lnTo>
                </a:path>
              </a:pathLst>
            </a:custGeom>
            <a:noFill/>
            <a:ln w="124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61"/>
            <p:cNvSpPr/>
            <p:nvPr/>
          </p:nvSpPr>
          <p:spPr>
            <a:xfrm>
              <a:off x="6331416" y="2799370"/>
              <a:ext cx="87392" cy="16104"/>
            </a:xfrm>
            <a:custGeom>
              <a:avLst/>
              <a:gdLst/>
              <a:ahLst/>
              <a:cxnLst/>
              <a:rect l="l" t="t" r="r" b="b"/>
              <a:pathLst>
                <a:path w="2925" h="539" fill="none" extrusionOk="0">
                  <a:moveTo>
                    <a:pt x="0" y="538"/>
                  </a:moveTo>
                  <a:lnTo>
                    <a:pt x="2924" y="0"/>
                  </a:lnTo>
                </a:path>
              </a:pathLst>
            </a:custGeom>
            <a:noFill/>
            <a:ln w="124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61"/>
            <p:cNvSpPr/>
            <p:nvPr/>
          </p:nvSpPr>
          <p:spPr>
            <a:xfrm>
              <a:off x="7060600" y="2221228"/>
              <a:ext cx="16134" cy="87392"/>
            </a:xfrm>
            <a:custGeom>
              <a:avLst/>
              <a:gdLst/>
              <a:ahLst/>
              <a:cxnLst/>
              <a:rect l="l" t="t" r="r" b="b"/>
              <a:pathLst>
                <a:path w="540" h="2925" fill="none" extrusionOk="0">
                  <a:moveTo>
                    <a:pt x="1" y="1"/>
                  </a:moveTo>
                  <a:lnTo>
                    <a:pt x="539" y="2925"/>
                  </a:lnTo>
                </a:path>
              </a:pathLst>
            </a:custGeom>
            <a:noFill/>
            <a:ln w="124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61"/>
            <p:cNvSpPr/>
            <p:nvPr/>
          </p:nvSpPr>
          <p:spPr>
            <a:xfrm>
              <a:off x="7024954" y="2257203"/>
              <a:ext cx="87392" cy="15775"/>
            </a:xfrm>
            <a:custGeom>
              <a:avLst/>
              <a:gdLst/>
              <a:ahLst/>
              <a:cxnLst/>
              <a:rect l="l" t="t" r="r" b="b"/>
              <a:pathLst>
                <a:path w="2925" h="528" fill="none" extrusionOk="0">
                  <a:moveTo>
                    <a:pt x="1" y="528"/>
                  </a:moveTo>
                  <a:lnTo>
                    <a:pt x="2925" y="0"/>
                  </a:lnTo>
                </a:path>
              </a:pathLst>
            </a:custGeom>
            <a:noFill/>
            <a:ln w="124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61"/>
            <p:cNvSpPr/>
            <p:nvPr/>
          </p:nvSpPr>
          <p:spPr>
            <a:xfrm>
              <a:off x="6961878" y="2482705"/>
              <a:ext cx="299910" cy="263998"/>
            </a:xfrm>
            <a:custGeom>
              <a:avLst/>
              <a:gdLst/>
              <a:ahLst/>
              <a:cxnLst/>
              <a:rect l="l" t="t" r="r" b="b"/>
              <a:pathLst>
                <a:path w="10038" h="8836" extrusionOk="0">
                  <a:moveTo>
                    <a:pt x="2661" y="0"/>
                  </a:moveTo>
                  <a:cubicBezTo>
                    <a:pt x="1975" y="11"/>
                    <a:pt x="1384" y="528"/>
                    <a:pt x="1289" y="1214"/>
                  </a:cubicBezTo>
                  <a:lnTo>
                    <a:pt x="339" y="7136"/>
                  </a:lnTo>
                  <a:cubicBezTo>
                    <a:pt x="1" y="7896"/>
                    <a:pt x="655" y="8719"/>
                    <a:pt x="1605" y="8730"/>
                  </a:cubicBezTo>
                  <a:lnTo>
                    <a:pt x="8382" y="8835"/>
                  </a:lnTo>
                  <a:cubicBezTo>
                    <a:pt x="8388" y="8835"/>
                    <a:pt x="8394" y="8835"/>
                    <a:pt x="8401" y="8835"/>
                  </a:cubicBezTo>
                  <a:cubicBezTo>
                    <a:pt x="9362" y="8835"/>
                    <a:pt x="10037" y="8028"/>
                    <a:pt x="9712" y="7252"/>
                  </a:cubicBezTo>
                  <a:lnTo>
                    <a:pt x="9079" y="887"/>
                  </a:lnTo>
                  <a:cubicBezTo>
                    <a:pt x="8878" y="423"/>
                    <a:pt x="8382" y="106"/>
                    <a:pt x="7801" y="95"/>
                  </a:cubicBezTo>
                  <a:lnTo>
                    <a:pt x="2682" y="0"/>
                  </a:lnTo>
                  <a:close/>
                </a:path>
              </a:pathLst>
            </a:custGeom>
            <a:solidFill>
              <a:srgbClr val="FCFCFC"/>
            </a:solidFill>
            <a:ln w="108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61"/>
            <p:cNvSpPr/>
            <p:nvPr/>
          </p:nvSpPr>
          <p:spPr>
            <a:xfrm>
              <a:off x="7019934" y="2520563"/>
              <a:ext cx="34090" cy="34060"/>
            </a:xfrm>
            <a:custGeom>
              <a:avLst/>
              <a:gdLst/>
              <a:ahLst/>
              <a:cxnLst/>
              <a:rect l="l" t="t" r="r" b="b"/>
              <a:pathLst>
                <a:path w="1141" h="1140" fill="none" extrusionOk="0">
                  <a:moveTo>
                    <a:pt x="1129" y="507"/>
                  </a:moveTo>
                  <a:cubicBezTo>
                    <a:pt x="1119" y="939"/>
                    <a:pt x="591" y="1140"/>
                    <a:pt x="296" y="834"/>
                  </a:cubicBezTo>
                  <a:cubicBezTo>
                    <a:pt x="0" y="517"/>
                    <a:pt x="222" y="0"/>
                    <a:pt x="654" y="11"/>
                  </a:cubicBezTo>
                  <a:cubicBezTo>
                    <a:pt x="929" y="11"/>
                    <a:pt x="1140" y="243"/>
                    <a:pt x="1129" y="507"/>
                  </a:cubicBezTo>
                  <a:close/>
                </a:path>
              </a:pathLst>
            </a:custGeom>
            <a:noFill/>
            <a:ln w="950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61"/>
            <p:cNvSpPr/>
            <p:nvPr/>
          </p:nvSpPr>
          <p:spPr>
            <a:xfrm>
              <a:off x="7173217" y="2524029"/>
              <a:ext cx="34090" cy="34389"/>
            </a:xfrm>
            <a:custGeom>
              <a:avLst/>
              <a:gdLst/>
              <a:ahLst/>
              <a:cxnLst/>
              <a:rect l="l" t="t" r="r" b="b"/>
              <a:pathLst>
                <a:path w="1141" h="1151" fill="none" extrusionOk="0">
                  <a:moveTo>
                    <a:pt x="1140" y="507"/>
                  </a:moveTo>
                  <a:cubicBezTo>
                    <a:pt x="1129" y="940"/>
                    <a:pt x="602" y="1151"/>
                    <a:pt x="296" y="834"/>
                  </a:cubicBezTo>
                  <a:cubicBezTo>
                    <a:pt x="0" y="517"/>
                    <a:pt x="232" y="0"/>
                    <a:pt x="665" y="11"/>
                  </a:cubicBezTo>
                  <a:cubicBezTo>
                    <a:pt x="929" y="21"/>
                    <a:pt x="1140" y="243"/>
                    <a:pt x="1140" y="507"/>
                  </a:cubicBezTo>
                  <a:close/>
                </a:path>
              </a:pathLst>
            </a:custGeom>
            <a:noFill/>
            <a:ln w="950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61"/>
            <p:cNvSpPr/>
            <p:nvPr/>
          </p:nvSpPr>
          <p:spPr>
            <a:xfrm>
              <a:off x="7041358" y="2425306"/>
              <a:ext cx="150164" cy="107559"/>
            </a:xfrm>
            <a:custGeom>
              <a:avLst/>
              <a:gdLst/>
              <a:ahLst/>
              <a:cxnLst/>
              <a:rect l="l" t="t" r="r" b="b"/>
              <a:pathLst>
                <a:path w="5026" h="3600" fill="none" extrusionOk="0">
                  <a:moveTo>
                    <a:pt x="1" y="3484"/>
                  </a:moveTo>
                  <a:cubicBezTo>
                    <a:pt x="43" y="1552"/>
                    <a:pt x="1194" y="0"/>
                    <a:pt x="2566" y="32"/>
                  </a:cubicBezTo>
                  <a:cubicBezTo>
                    <a:pt x="3949" y="64"/>
                    <a:pt x="5025" y="1668"/>
                    <a:pt x="4972" y="3600"/>
                  </a:cubicBezTo>
                </a:path>
              </a:pathLst>
            </a:custGeom>
            <a:noFill/>
            <a:ln w="108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61"/>
            <p:cNvSpPr/>
            <p:nvPr/>
          </p:nvSpPr>
          <p:spPr>
            <a:xfrm>
              <a:off x="6489749" y="2605062"/>
              <a:ext cx="419779" cy="284822"/>
            </a:xfrm>
            <a:custGeom>
              <a:avLst/>
              <a:gdLst/>
              <a:ahLst/>
              <a:cxnLst/>
              <a:rect l="l" t="t" r="r" b="b"/>
              <a:pathLst>
                <a:path w="14050" h="9533" extrusionOk="0">
                  <a:moveTo>
                    <a:pt x="0" y="1"/>
                  </a:moveTo>
                  <a:lnTo>
                    <a:pt x="95" y="3315"/>
                  </a:lnTo>
                  <a:cubicBezTo>
                    <a:pt x="116" y="4044"/>
                    <a:pt x="718" y="4624"/>
                    <a:pt x="1446" y="4624"/>
                  </a:cubicBezTo>
                  <a:lnTo>
                    <a:pt x="10418" y="4519"/>
                  </a:lnTo>
                  <a:lnTo>
                    <a:pt x="11495" y="9533"/>
                  </a:lnTo>
                  <a:lnTo>
                    <a:pt x="14050" y="9279"/>
                  </a:lnTo>
                  <a:lnTo>
                    <a:pt x="12698" y="3009"/>
                  </a:lnTo>
                  <a:cubicBezTo>
                    <a:pt x="12572" y="2344"/>
                    <a:pt x="12107" y="1795"/>
                    <a:pt x="11474" y="1563"/>
                  </a:cubicBezTo>
                  <a:cubicBezTo>
                    <a:pt x="11400" y="1542"/>
                    <a:pt x="11337" y="1521"/>
                    <a:pt x="11263" y="150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 w="845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61"/>
            <p:cNvSpPr/>
            <p:nvPr/>
          </p:nvSpPr>
          <p:spPr>
            <a:xfrm>
              <a:off x="6826911" y="2849060"/>
              <a:ext cx="132477" cy="64296"/>
            </a:xfrm>
            <a:custGeom>
              <a:avLst/>
              <a:gdLst/>
              <a:ahLst/>
              <a:cxnLst/>
              <a:rect l="l" t="t" r="r" b="b"/>
              <a:pathLst>
                <a:path w="4434" h="2152" extrusionOk="0">
                  <a:moveTo>
                    <a:pt x="2372" y="1"/>
                  </a:moveTo>
                  <a:cubicBezTo>
                    <a:pt x="2307" y="1"/>
                    <a:pt x="2241" y="2"/>
                    <a:pt x="2174" y="5"/>
                  </a:cubicBezTo>
                  <a:cubicBezTo>
                    <a:pt x="961" y="58"/>
                    <a:pt x="0" y="575"/>
                    <a:pt x="32" y="1166"/>
                  </a:cubicBezTo>
                  <a:cubicBezTo>
                    <a:pt x="52" y="1725"/>
                    <a:pt x="950" y="2152"/>
                    <a:pt x="2074" y="2152"/>
                  </a:cubicBezTo>
                  <a:cubicBezTo>
                    <a:pt x="2138" y="2152"/>
                    <a:pt x="2204" y="2151"/>
                    <a:pt x="2269" y="2148"/>
                  </a:cubicBezTo>
                  <a:cubicBezTo>
                    <a:pt x="3473" y="2095"/>
                    <a:pt x="4433" y="1567"/>
                    <a:pt x="4402" y="976"/>
                  </a:cubicBezTo>
                  <a:cubicBezTo>
                    <a:pt x="4382" y="418"/>
                    <a:pt x="3486" y="1"/>
                    <a:pt x="23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61"/>
            <p:cNvSpPr/>
            <p:nvPr/>
          </p:nvSpPr>
          <p:spPr>
            <a:xfrm>
              <a:off x="6489420" y="2583938"/>
              <a:ext cx="475291" cy="334001"/>
            </a:xfrm>
            <a:custGeom>
              <a:avLst/>
              <a:gdLst/>
              <a:ahLst/>
              <a:cxnLst/>
              <a:rect l="l" t="t" r="r" b="b"/>
              <a:pathLst>
                <a:path w="15908" h="11179" extrusionOk="0">
                  <a:moveTo>
                    <a:pt x="1" y="1"/>
                  </a:moveTo>
                  <a:lnTo>
                    <a:pt x="169" y="3832"/>
                  </a:lnTo>
                  <a:cubicBezTo>
                    <a:pt x="212" y="4687"/>
                    <a:pt x="919" y="5352"/>
                    <a:pt x="1774" y="5352"/>
                  </a:cubicBezTo>
                  <a:lnTo>
                    <a:pt x="12287" y="5373"/>
                  </a:lnTo>
                  <a:lnTo>
                    <a:pt x="13617" y="11179"/>
                  </a:lnTo>
                  <a:lnTo>
                    <a:pt x="15908" y="10757"/>
                  </a:lnTo>
                  <a:lnTo>
                    <a:pt x="14937" y="3653"/>
                  </a:lnTo>
                  <a:cubicBezTo>
                    <a:pt x="14768" y="2872"/>
                    <a:pt x="14219" y="2238"/>
                    <a:pt x="13469" y="1964"/>
                  </a:cubicBezTo>
                  <a:cubicBezTo>
                    <a:pt x="13396" y="1932"/>
                    <a:pt x="13311" y="1911"/>
                    <a:pt x="13227" y="189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 w="100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61"/>
            <p:cNvSpPr/>
            <p:nvPr/>
          </p:nvSpPr>
          <p:spPr>
            <a:xfrm>
              <a:off x="6551868" y="2095136"/>
              <a:ext cx="153630" cy="252345"/>
            </a:xfrm>
            <a:custGeom>
              <a:avLst/>
              <a:gdLst/>
              <a:ahLst/>
              <a:cxnLst/>
              <a:rect l="l" t="t" r="r" b="b"/>
              <a:pathLst>
                <a:path w="5142" h="8446" extrusionOk="0">
                  <a:moveTo>
                    <a:pt x="1788" y="1"/>
                  </a:moveTo>
                  <a:cubicBezTo>
                    <a:pt x="1115" y="1"/>
                    <a:pt x="506" y="466"/>
                    <a:pt x="349" y="1149"/>
                  </a:cubicBezTo>
                  <a:cubicBezTo>
                    <a:pt x="22" y="2637"/>
                    <a:pt x="951" y="4179"/>
                    <a:pt x="1214" y="4896"/>
                  </a:cubicBezTo>
                  <a:cubicBezTo>
                    <a:pt x="1552" y="5836"/>
                    <a:pt x="1" y="7683"/>
                    <a:pt x="1" y="7683"/>
                  </a:cubicBezTo>
                  <a:cubicBezTo>
                    <a:pt x="819" y="8245"/>
                    <a:pt x="1549" y="8446"/>
                    <a:pt x="2179" y="8446"/>
                  </a:cubicBezTo>
                  <a:cubicBezTo>
                    <a:pt x="3182" y="8446"/>
                    <a:pt x="3930" y="7936"/>
                    <a:pt x="4371" y="7567"/>
                  </a:cubicBezTo>
                  <a:cubicBezTo>
                    <a:pt x="4561" y="7398"/>
                    <a:pt x="4518" y="7092"/>
                    <a:pt x="4286" y="6976"/>
                  </a:cubicBezTo>
                  <a:cubicBezTo>
                    <a:pt x="3463" y="6554"/>
                    <a:pt x="3315" y="5108"/>
                    <a:pt x="3315" y="5107"/>
                  </a:cubicBezTo>
                  <a:lnTo>
                    <a:pt x="3315" y="5107"/>
                  </a:lnTo>
                  <a:cubicBezTo>
                    <a:pt x="3630" y="5233"/>
                    <a:pt x="3898" y="5281"/>
                    <a:pt x="4123" y="5281"/>
                  </a:cubicBezTo>
                  <a:cubicBezTo>
                    <a:pt x="4389" y="5281"/>
                    <a:pt x="4596" y="5214"/>
                    <a:pt x="4751" y="5129"/>
                  </a:cubicBezTo>
                  <a:cubicBezTo>
                    <a:pt x="4993" y="4991"/>
                    <a:pt x="5141" y="4727"/>
                    <a:pt x="5120" y="4442"/>
                  </a:cubicBezTo>
                  <a:lnTo>
                    <a:pt x="4898" y="558"/>
                  </a:lnTo>
                  <a:lnTo>
                    <a:pt x="2080" y="30"/>
                  </a:lnTo>
                  <a:cubicBezTo>
                    <a:pt x="1982" y="10"/>
                    <a:pt x="1884" y="1"/>
                    <a:pt x="1788" y="1"/>
                  </a:cubicBezTo>
                  <a:close/>
                </a:path>
              </a:pathLst>
            </a:custGeom>
            <a:solidFill>
              <a:srgbClr val="FFFFFF"/>
            </a:solidFill>
            <a:ln w="103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61"/>
            <p:cNvSpPr/>
            <p:nvPr/>
          </p:nvSpPr>
          <p:spPr>
            <a:xfrm>
              <a:off x="6584676" y="2056024"/>
              <a:ext cx="147296" cy="93935"/>
            </a:xfrm>
            <a:custGeom>
              <a:avLst/>
              <a:gdLst/>
              <a:ahLst/>
              <a:cxnLst/>
              <a:rect l="l" t="t" r="r" b="b"/>
              <a:pathLst>
                <a:path w="4930" h="3144" extrusionOk="0">
                  <a:moveTo>
                    <a:pt x="2730" y="0"/>
                  </a:moveTo>
                  <a:cubicBezTo>
                    <a:pt x="2580" y="0"/>
                    <a:pt x="2426" y="10"/>
                    <a:pt x="2270" y="30"/>
                  </a:cubicBezTo>
                  <a:cubicBezTo>
                    <a:pt x="961" y="199"/>
                    <a:pt x="0" y="1023"/>
                    <a:pt x="106" y="1878"/>
                  </a:cubicBezTo>
                  <a:cubicBezTo>
                    <a:pt x="208" y="2628"/>
                    <a:pt x="1099" y="3143"/>
                    <a:pt x="2194" y="3143"/>
                  </a:cubicBezTo>
                  <a:cubicBezTo>
                    <a:pt x="2346" y="3143"/>
                    <a:pt x="2502" y="3133"/>
                    <a:pt x="2660" y="3113"/>
                  </a:cubicBezTo>
                  <a:cubicBezTo>
                    <a:pt x="3969" y="2954"/>
                    <a:pt x="4930" y="2120"/>
                    <a:pt x="4824" y="1265"/>
                  </a:cubicBezTo>
                  <a:cubicBezTo>
                    <a:pt x="4722" y="523"/>
                    <a:pt x="3828" y="0"/>
                    <a:pt x="27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61"/>
            <p:cNvSpPr/>
            <p:nvPr/>
          </p:nvSpPr>
          <p:spPr>
            <a:xfrm>
              <a:off x="6522527" y="2096899"/>
              <a:ext cx="108037" cy="91814"/>
            </a:xfrm>
            <a:custGeom>
              <a:avLst/>
              <a:gdLst/>
              <a:ahLst/>
              <a:cxnLst/>
              <a:rect l="l" t="t" r="r" b="b"/>
              <a:pathLst>
                <a:path w="3616" h="3073" extrusionOk="0">
                  <a:moveTo>
                    <a:pt x="2052" y="1"/>
                  </a:moveTo>
                  <a:cubicBezTo>
                    <a:pt x="2026" y="1"/>
                    <a:pt x="2001" y="2"/>
                    <a:pt x="1975" y="3"/>
                  </a:cubicBezTo>
                  <a:cubicBezTo>
                    <a:pt x="603" y="56"/>
                    <a:pt x="1" y="1745"/>
                    <a:pt x="1004" y="2663"/>
                  </a:cubicBezTo>
                  <a:cubicBezTo>
                    <a:pt x="1313" y="2946"/>
                    <a:pt x="1678" y="3072"/>
                    <a:pt x="2034" y="3072"/>
                  </a:cubicBezTo>
                  <a:cubicBezTo>
                    <a:pt x="2847" y="3072"/>
                    <a:pt x="3616" y="2417"/>
                    <a:pt x="3579" y="1470"/>
                  </a:cubicBezTo>
                  <a:cubicBezTo>
                    <a:pt x="3538" y="641"/>
                    <a:pt x="2863" y="1"/>
                    <a:pt x="2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61"/>
            <p:cNvSpPr/>
            <p:nvPr/>
          </p:nvSpPr>
          <p:spPr>
            <a:xfrm>
              <a:off x="6538004" y="2114737"/>
              <a:ext cx="108814" cy="132088"/>
            </a:xfrm>
            <a:custGeom>
              <a:avLst/>
              <a:gdLst/>
              <a:ahLst/>
              <a:cxnLst/>
              <a:rect l="l" t="t" r="r" b="b"/>
              <a:pathLst>
                <a:path w="3642" h="4421" extrusionOk="0">
                  <a:moveTo>
                    <a:pt x="1366" y="1"/>
                  </a:moveTo>
                  <a:cubicBezTo>
                    <a:pt x="1166" y="1"/>
                    <a:pt x="962" y="49"/>
                    <a:pt x="760" y="166"/>
                  </a:cubicBezTo>
                  <a:cubicBezTo>
                    <a:pt x="222" y="472"/>
                    <a:pt x="0" y="1126"/>
                    <a:pt x="148" y="1728"/>
                  </a:cubicBezTo>
                  <a:cubicBezTo>
                    <a:pt x="407" y="2735"/>
                    <a:pt x="979" y="4421"/>
                    <a:pt x="1881" y="4421"/>
                  </a:cubicBezTo>
                  <a:cubicBezTo>
                    <a:pt x="1972" y="4421"/>
                    <a:pt x="2066" y="4404"/>
                    <a:pt x="2164" y="4367"/>
                  </a:cubicBezTo>
                  <a:cubicBezTo>
                    <a:pt x="3642" y="3797"/>
                    <a:pt x="3262" y="1200"/>
                    <a:pt x="3262" y="1200"/>
                  </a:cubicBezTo>
                  <a:cubicBezTo>
                    <a:pt x="3262" y="1200"/>
                    <a:pt x="2362" y="1"/>
                    <a:pt x="13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61"/>
            <p:cNvSpPr/>
            <p:nvPr/>
          </p:nvSpPr>
          <p:spPr>
            <a:xfrm>
              <a:off x="6885236" y="2875862"/>
              <a:ext cx="132178" cy="64625"/>
            </a:xfrm>
            <a:custGeom>
              <a:avLst/>
              <a:gdLst/>
              <a:ahLst/>
              <a:cxnLst/>
              <a:rect l="l" t="t" r="r" b="b"/>
              <a:pathLst>
                <a:path w="4424" h="2163" extrusionOk="0">
                  <a:moveTo>
                    <a:pt x="2359" y="1"/>
                  </a:moveTo>
                  <a:cubicBezTo>
                    <a:pt x="2295" y="1"/>
                    <a:pt x="2230" y="2"/>
                    <a:pt x="2165" y="5"/>
                  </a:cubicBezTo>
                  <a:cubicBezTo>
                    <a:pt x="951" y="58"/>
                    <a:pt x="1" y="586"/>
                    <a:pt x="22" y="1177"/>
                  </a:cubicBezTo>
                  <a:cubicBezTo>
                    <a:pt x="52" y="1736"/>
                    <a:pt x="950" y="2163"/>
                    <a:pt x="2066" y="2163"/>
                  </a:cubicBezTo>
                  <a:cubicBezTo>
                    <a:pt x="2130" y="2163"/>
                    <a:pt x="2194" y="2161"/>
                    <a:pt x="2260" y="2158"/>
                  </a:cubicBezTo>
                  <a:cubicBezTo>
                    <a:pt x="3463" y="2106"/>
                    <a:pt x="4424" y="1578"/>
                    <a:pt x="4402" y="987"/>
                  </a:cubicBezTo>
                  <a:cubicBezTo>
                    <a:pt x="4373" y="428"/>
                    <a:pt x="3474" y="1"/>
                    <a:pt x="23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61"/>
            <p:cNvSpPr/>
            <p:nvPr/>
          </p:nvSpPr>
          <p:spPr>
            <a:xfrm>
              <a:off x="6436443" y="2289981"/>
              <a:ext cx="315716" cy="393636"/>
            </a:xfrm>
            <a:custGeom>
              <a:avLst/>
              <a:gdLst/>
              <a:ahLst/>
              <a:cxnLst/>
              <a:rect l="l" t="t" r="r" b="b"/>
              <a:pathLst>
                <a:path w="10567" h="13175" extrusionOk="0">
                  <a:moveTo>
                    <a:pt x="4613" y="1"/>
                  </a:moveTo>
                  <a:cubicBezTo>
                    <a:pt x="4613" y="1"/>
                    <a:pt x="0" y="4001"/>
                    <a:pt x="1299" y="12467"/>
                  </a:cubicBezTo>
                  <a:cubicBezTo>
                    <a:pt x="1350" y="12872"/>
                    <a:pt x="1688" y="13174"/>
                    <a:pt x="2091" y="13174"/>
                  </a:cubicBezTo>
                  <a:cubicBezTo>
                    <a:pt x="2098" y="13174"/>
                    <a:pt x="2104" y="13174"/>
                    <a:pt x="2111" y="13174"/>
                  </a:cubicBezTo>
                  <a:lnTo>
                    <a:pt x="9395" y="12773"/>
                  </a:lnTo>
                  <a:cubicBezTo>
                    <a:pt x="10060" y="12741"/>
                    <a:pt x="10566" y="12140"/>
                    <a:pt x="10482" y="11485"/>
                  </a:cubicBezTo>
                  <a:cubicBezTo>
                    <a:pt x="10091" y="8435"/>
                    <a:pt x="10028" y="529"/>
                    <a:pt x="8044" y="180"/>
                  </a:cubicBezTo>
                  <a:cubicBezTo>
                    <a:pt x="8044" y="180"/>
                    <a:pt x="7505" y="684"/>
                    <a:pt x="6573" y="684"/>
                  </a:cubicBezTo>
                  <a:cubicBezTo>
                    <a:pt x="6040" y="684"/>
                    <a:pt x="5377" y="519"/>
                    <a:pt x="46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61"/>
            <p:cNvSpPr/>
            <p:nvPr/>
          </p:nvSpPr>
          <p:spPr>
            <a:xfrm>
              <a:off x="6561639" y="2357928"/>
              <a:ext cx="144488" cy="109979"/>
            </a:xfrm>
            <a:custGeom>
              <a:avLst/>
              <a:gdLst/>
              <a:ahLst/>
              <a:cxnLst/>
              <a:rect l="l" t="t" r="r" b="b"/>
              <a:pathLst>
                <a:path w="4836" h="3681" extrusionOk="0">
                  <a:moveTo>
                    <a:pt x="2878" y="0"/>
                  </a:moveTo>
                  <a:cubicBezTo>
                    <a:pt x="2632" y="0"/>
                    <a:pt x="2360" y="72"/>
                    <a:pt x="2059" y="239"/>
                  </a:cubicBezTo>
                  <a:cubicBezTo>
                    <a:pt x="1" y="1379"/>
                    <a:pt x="1225" y="3680"/>
                    <a:pt x="1225" y="3680"/>
                  </a:cubicBezTo>
                  <a:lnTo>
                    <a:pt x="4835" y="2466"/>
                  </a:lnTo>
                  <a:cubicBezTo>
                    <a:pt x="4835" y="2466"/>
                    <a:pt x="4319" y="0"/>
                    <a:pt x="28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61"/>
            <p:cNvSpPr/>
            <p:nvPr/>
          </p:nvSpPr>
          <p:spPr>
            <a:xfrm>
              <a:off x="6601080" y="2470395"/>
              <a:ext cx="145414" cy="296176"/>
            </a:xfrm>
            <a:custGeom>
              <a:avLst/>
              <a:gdLst/>
              <a:ahLst/>
              <a:cxnLst/>
              <a:rect l="l" t="t" r="r" b="b"/>
              <a:pathLst>
                <a:path w="4867" h="9913" extrusionOk="0">
                  <a:moveTo>
                    <a:pt x="2333" y="1"/>
                  </a:moveTo>
                  <a:lnTo>
                    <a:pt x="0" y="718"/>
                  </a:lnTo>
                  <a:lnTo>
                    <a:pt x="1584" y="8920"/>
                  </a:lnTo>
                  <a:cubicBezTo>
                    <a:pt x="1541" y="8983"/>
                    <a:pt x="1520" y="9057"/>
                    <a:pt x="1510" y="9131"/>
                  </a:cubicBezTo>
                  <a:cubicBezTo>
                    <a:pt x="1415" y="9205"/>
                    <a:pt x="1362" y="9321"/>
                    <a:pt x="1362" y="9448"/>
                  </a:cubicBezTo>
                  <a:cubicBezTo>
                    <a:pt x="1372" y="9715"/>
                    <a:pt x="1673" y="9913"/>
                    <a:pt x="2041" y="9913"/>
                  </a:cubicBezTo>
                  <a:cubicBezTo>
                    <a:pt x="2050" y="9913"/>
                    <a:pt x="2060" y="9913"/>
                    <a:pt x="2069" y="9912"/>
                  </a:cubicBezTo>
                  <a:cubicBezTo>
                    <a:pt x="2185" y="9902"/>
                    <a:pt x="2301" y="9870"/>
                    <a:pt x="2417" y="9817"/>
                  </a:cubicBezTo>
                  <a:cubicBezTo>
                    <a:pt x="2629" y="9861"/>
                    <a:pt x="2854" y="9883"/>
                    <a:pt x="3076" y="9883"/>
                  </a:cubicBezTo>
                  <a:cubicBezTo>
                    <a:pt x="3121" y="9883"/>
                    <a:pt x="3165" y="9882"/>
                    <a:pt x="3209" y="9881"/>
                  </a:cubicBezTo>
                  <a:cubicBezTo>
                    <a:pt x="4127" y="9838"/>
                    <a:pt x="4866" y="9458"/>
                    <a:pt x="4845" y="9036"/>
                  </a:cubicBezTo>
                  <a:cubicBezTo>
                    <a:pt x="4824" y="8709"/>
                    <a:pt x="4381" y="8456"/>
                    <a:pt x="3769" y="8361"/>
                  </a:cubicBezTo>
                  <a:lnTo>
                    <a:pt x="2333" y="1"/>
                  </a:lnTo>
                  <a:close/>
                </a:path>
              </a:pathLst>
            </a:custGeom>
            <a:solidFill>
              <a:srgbClr val="FFFFFF"/>
            </a:solidFill>
            <a:ln w="76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61"/>
            <p:cNvSpPr/>
            <p:nvPr/>
          </p:nvSpPr>
          <p:spPr>
            <a:xfrm>
              <a:off x="6799780" y="2255650"/>
              <a:ext cx="152584" cy="110547"/>
            </a:xfrm>
            <a:custGeom>
              <a:avLst/>
              <a:gdLst/>
              <a:ahLst/>
              <a:cxnLst/>
              <a:rect l="l" t="t" r="r" b="b"/>
              <a:pathLst>
                <a:path w="5107" h="3700" extrusionOk="0">
                  <a:moveTo>
                    <a:pt x="412" y="1"/>
                  </a:moveTo>
                  <a:cubicBezTo>
                    <a:pt x="279" y="1"/>
                    <a:pt x="142" y="4"/>
                    <a:pt x="0" y="10"/>
                  </a:cubicBezTo>
                  <a:cubicBezTo>
                    <a:pt x="0" y="10"/>
                    <a:pt x="162" y="3699"/>
                    <a:pt x="4402" y="3699"/>
                  </a:cubicBezTo>
                  <a:cubicBezTo>
                    <a:pt x="4495" y="3699"/>
                    <a:pt x="4590" y="3697"/>
                    <a:pt x="4687" y="3694"/>
                  </a:cubicBezTo>
                  <a:cubicBezTo>
                    <a:pt x="4687" y="3694"/>
                    <a:pt x="5106" y="1"/>
                    <a:pt x="412" y="1"/>
                  </a:cubicBezTo>
                  <a:close/>
                </a:path>
              </a:pathLst>
            </a:custGeom>
            <a:solidFill>
              <a:srgbClr val="FCFCFC"/>
            </a:solidFill>
            <a:ln w="108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61"/>
            <p:cNvSpPr/>
            <p:nvPr/>
          </p:nvSpPr>
          <p:spPr>
            <a:xfrm>
              <a:off x="6835098" y="2281466"/>
              <a:ext cx="104721" cy="84553"/>
            </a:xfrm>
            <a:custGeom>
              <a:avLst/>
              <a:gdLst/>
              <a:ahLst/>
              <a:cxnLst/>
              <a:rect l="l" t="t" r="r" b="b"/>
              <a:pathLst>
                <a:path w="3505" h="2830" extrusionOk="0">
                  <a:moveTo>
                    <a:pt x="0" y="1"/>
                  </a:moveTo>
                  <a:lnTo>
                    <a:pt x="3505" y="2830"/>
                  </a:lnTo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61"/>
            <p:cNvSpPr/>
            <p:nvPr/>
          </p:nvSpPr>
          <p:spPr>
            <a:xfrm>
              <a:off x="6835098" y="2281466"/>
              <a:ext cx="104721" cy="84553"/>
            </a:xfrm>
            <a:custGeom>
              <a:avLst/>
              <a:gdLst/>
              <a:ahLst/>
              <a:cxnLst/>
              <a:rect l="l" t="t" r="r" b="b"/>
              <a:pathLst>
                <a:path w="3505" h="2830" fill="none" extrusionOk="0">
                  <a:moveTo>
                    <a:pt x="0" y="1"/>
                  </a:moveTo>
                  <a:lnTo>
                    <a:pt x="3505" y="2830"/>
                  </a:lnTo>
                </a:path>
              </a:pathLst>
            </a:custGeom>
            <a:noFill/>
            <a:ln w="108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61"/>
            <p:cNvSpPr/>
            <p:nvPr/>
          </p:nvSpPr>
          <p:spPr>
            <a:xfrm>
              <a:off x="7168795" y="2251198"/>
              <a:ext cx="159904" cy="166238"/>
            </a:xfrm>
            <a:custGeom>
              <a:avLst/>
              <a:gdLst/>
              <a:ahLst/>
              <a:cxnLst/>
              <a:rect l="l" t="t" r="r" b="b"/>
              <a:pathLst>
                <a:path w="5352" h="5564" extrusionOk="0">
                  <a:moveTo>
                    <a:pt x="3631" y="1"/>
                  </a:moveTo>
                  <a:cubicBezTo>
                    <a:pt x="3631" y="1"/>
                    <a:pt x="0" y="1289"/>
                    <a:pt x="1489" y="5563"/>
                  </a:cubicBezTo>
                  <a:cubicBezTo>
                    <a:pt x="1489" y="5563"/>
                    <a:pt x="5352" y="4835"/>
                    <a:pt x="3631" y="1"/>
                  </a:cubicBezTo>
                  <a:close/>
                </a:path>
              </a:pathLst>
            </a:custGeom>
            <a:solidFill>
              <a:srgbClr val="FCFCFC"/>
            </a:solidFill>
            <a:ln w="108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61"/>
            <p:cNvSpPr/>
            <p:nvPr/>
          </p:nvSpPr>
          <p:spPr>
            <a:xfrm>
              <a:off x="7213256" y="2292521"/>
              <a:ext cx="49866" cy="124918"/>
            </a:xfrm>
            <a:custGeom>
              <a:avLst/>
              <a:gdLst/>
              <a:ahLst/>
              <a:cxnLst/>
              <a:rect l="l" t="t" r="r" b="b"/>
              <a:pathLst>
                <a:path w="1669" h="4181" extrusionOk="0">
                  <a:moveTo>
                    <a:pt x="1668" y="0"/>
                  </a:moveTo>
                  <a:lnTo>
                    <a:pt x="1" y="4180"/>
                  </a:lnTo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61"/>
            <p:cNvSpPr/>
            <p:nvPr/>
          </p:nvSpPr>
          <p:spPr>
            <a:xfrm>
              <a:off x="7213256" y="2292521"/>
              <a:ext cx="49866" cy="124918"/>
            </a:xfrm>
            <a:custGeom>
              <a:avLst/>
              <a:gdLst/>
              <a:ahLst/>
              <a:cxnLst/>
              <a:rect l="l" t="t" r="r" b="b"/>
              <a:pathLst>
                <a:path w="1669" h="4181" fill="none" extrusionOk="0">
                  <a:moveTo>
                    <a:pt x="1668" y="0"/>
                  </a:moveTo>
                  <a:lnTo>
                    <a:pt x="1" y="4180"/>
                  </a:lnTo>
                </a:path>
              </a:pathLst>
            </a:custGeom>
            <a:noFill/>
            <a:ln w="108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61"/>
            <p:cNvSpPr/>
            <p:nvPr/>
          </p:nvSpPr>
          <p:spPr>
            <a:xfrm>
              <a:off x="7525393" y="1962411"/>
              <a:ext cx="466739" cy="422898"/>
            </a:xfrm>
            <a:custGeom>
              <a:avLst/>
              <a:gdLst/>
              <a:ahLst/>
              <a:cxnLst/>
              <a:rect l="l" t="t" r="r" b="b"/>
              <a:pathLst>
                <a:path w="19729" h="17967" extrusionOk="0">
                  <a:moveTo>
                    <a:pt x="9864" y="1"/>
                  </a:moveTo>
                  <a:cubicBezTo>
                    <a:pt x="7566" y="1"/>
                    <a:pt x="5268" y="877"/>
                    <a:pt x="3515" y="2629"/>
                  </a:cubicBezTo>
                  <a:cubicBezTo>
                    <a:pt x="0" y="6134"/>
                    <a:pt x="0" y="11823"/>
                    <a:pt x="3515" y="15338"/>
                  </a:cubicBezTo>
                  <a:cubicBezTo>
                    <a:pt x="5268" y="17090"/>
                    <a:pt x="7566" y="17966"/>
                    <a:pt x="9864" y="17966"/>
                  </a:cubicBezTo>
                  <a:cubicBezTo>
                    <a:pt x="12163" y="17966"/>
                    <a:pt x="14461" y="17090"/>
                    <a:pt x="16214" y="15338"/>
                  </a:cubicBezTo>
                  <a:cubicBezTo>
                    <a:pt x="19729" y="11823"/>
                    <a:pt x="19729" y="6134"/>
                    <a:pt x="16214" y="2629"/>
                  </a:cubicBezTo>
                  <a:cubicBezTo>
                    <a:pt x="14461" y="877"/>
                    <a:pt x="12163" y="1"/>
                    <a:pt x="98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61"/>
            <p:cNvSpPr/>
            <p:nvPr/>
          </p:nvSpPr>
          <p:spPr>
            <a:xfrm>
              <a:off x="7525393" y="1941791"/>
              <a:ext cx="466739" cy="464136"/>
            </a:xfrm>
            <a:custGeom>
              <a:avLst/>
              <a:gdLst/>
              <a:ahLst/>
              <a:cxnLst/>
              <a:rect l="l" t="t" r="r" b="b"/>
              <a:pathLst>
                <a:path w="19729" h="19719" fill="none" extrusionOk="0">
                  <a:moveTo>
                    <a:pt x="16214" y="3505"/>
                  </a:moveTo>
                  <a:cubicBezTo>
                    <a:pt x="19729" y="7010"/>
                    <a:pt x="19729" y="12699"/>
                    <a:pt x="16214" y="16214"/>
                  </a:cubicBezTo>
                  <a:cubicBezTo>
                    <a:pt x="12709" y="19719"/>
                    <a:pt x="7020" y="19719"/>
                    <a:pt x="3515" y="16214"/>
                  </a:cubicBezTo>
                  <a:cubicBezTo>
                    <a:pt x="0" y="12699"/>
                    <a:pt x="0" y="7010"/>
                    <a:pt x="3515" y="3505"/>
                  </a:cubicBezTo>
                  <a:cubicBezTo>
                    <a:pt x="7020" y="1"/>
                    <a:pt x="12709" y="1"/>
                    <a:pt x="16214" y="3505"/>
                  </a:cubicBezTo>
                  <a:close/>
                </a:path>
              </a:pathLst>
            </a:custGeom>
            <a:noFill/>
            <a:ln w="1505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61"/>
            <p:cNvSpPr/>
            <p:nvPr/>
          </p:nvSpPr>
          <p:spPr>
            <a:xfrm>
              <a:off x="7727072" y="2446333"/>
              <a:ext cx="33164" cy="1912"/>
            </a:xfrm>
            <a:custGeom>
              <a:avLst/>
              <a:gdLst/>
              <a:ahLst/>
              <a:cxnLst/>
              <a:rect l="l" t="t" r="r" b="b"/>
              <a:pathLst>
                <a:path w="1110" h="64" fill="none" extrusionOk="0">
                  <a:moveTo>
                    <a:pt x="1109" y="63"/>
                  </a:moveTo>
                  <a:cubicBezTo>
                    <a:pt x="729" y="53"/>
                    <a:pt x="370" y="42"/>
                    <a:pt x="1" y="0"/>
                  </a:cubicBezTo>
                </a:path>
              </a:pathLst>
            </a:custGeom>
            <a:noFill/>
            <a:ln w="190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61"/>
            <p:cNvSpPr/>
            <p:nvPr/>
          </p:nvSpPr>
          <p:spPr>
            <a:xfrm>
              <a:off x="7482925" y="1892100"/>
              <a:ext cx="566384" cy="532701"/>
            </a:xfrm>
            <a:custGeom>
              <a:avLst/>
              <a:gdLst/>
              <a:ahLst/>
              <a:cxnLst/>
              <a:rect l="l" t="t" r="r" b="b"/>
              <a:pathLst>
                <a:path w="23941" h="22632" fill="none" extrusionOk="0">
                  <a:moveTo>
                    <a:pt x="8319" y="22632"/>
                  </a:moveTo>
                  <a:cubicBezTo>
                    <a:pt x="3294" y="21112"/>
                    <a:pt x="1" y="16320"/>
                    <a:pt x="370" y="11084"/>
                  </a:cubicBezTo>
                  <a:cubicBezTo>
                    <a:pt x="750" y="5848"/>
                    <a:pt x="4698" y="1573"/>
                    <a:pt x="9891" y="782"/>
                  </a:cubicBezTo>
                  <a:cubicBezTo>
                    <a:pt x="15074" y="1"/>
                    <a:pt x="20120" y="2903"/>
                    <a:pt x="22030" y="7791"/>
                  </a:cubicBezTo>
                  <a:cubicBezTo>
                    <a:pt x="23941" y="12678"/>
                    <a:pt x="22220" y="18241"/>
                    <a:pt x="17871" y="21186"/>
                  </a:cubicBezTo>
                </a:path>
              </a:pathLst>
            </a:custGeom>
            <a:noFill/>
            <a:ln w="19000" cap="rnd" cmpd="sng">
              <a:solidFill>
                <a:schemeClr val="dk1"/>
              </a:solidFill>
              <a:prstDash val="dash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61"/>
            <p:cNvSpPr/>
            <p:nvPr/>
          </p:nvSpPr>
          <p:spPr>
            <a:xfrm>
              <a:off x="7830929" y="2428341"/>
              <a:ext cx="30" cy="3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close/>
                </a:path>
              </a:pathLst>
            </a:custGeom>
            <a:noFill/>
            <a:ln w="190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61"/>
            <p:cNvSpPr/>
            <p:nvPr/>
          </p:nvSpPr>
          <p:spPr>
            <a:xfrm>
              <a:off x="7724234" y="2422340"/>
              <a:ext cx="30" cy="3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close/>
                </a:path>
              </a:pathLst>
            </a:custGeom>
            <a:noFill/>
            <a:ln w="190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61"/>
            <p:cNvSpPr/>
            <p:nvPr/>
          </p:nvSpPr>
          <p:spPr>
            <a:xfrm>
              <a:off x="7762596" y="2420624"/>
              <a:ext cx="29997" cy="53331"/>
            </a:xfrm>
            <a:custGeom>
              <a:avLst/>
              <a:gdLst/>
              <a:ahLst/>
              <a:cxnLst/>
              <a:rect l="l" t="t" r="r" b="b"/>
              <a:pathLst>
                <a:path w="1004" h="1785" fill="none" extrusionOk="0">
                  <a:moveTo>
                    <a:pt x="138" y="1"/>
                  </a:moveTo>
                  <a:lnTo>
                    <a:pt x="1003" y="887"/>
                  </a:lnTo>
                  <a:lnTo>
                    <a:pt x="1" y="1785"/>
                  </a:lnTo>
                </a:path>
              </a:pathLst>
            </a:custGeom>
            <a:noFill/>
            <a:ln w="1267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61"/>
            <p:cNvSpPr/>
            <p:nvPr/>
          </p:nvSpPr>
          <p:spPr>
            <a:xfrm>
              <a:off x="7685086" y="1739956"/>
              <a:ext cx="165611" cy="95249"/>
            </a:xfrm>
            <a:custGeom>
              <a:avLst/>
              <a:gdLst/>
              <a:ahLst/>
              <a:cxnLst/>
              <a:rect l="l" t="t" r="r" b="b"/>
              <a:pathLst>
                <a:path w="5543" h="3188" extrusionOk="0">
                  <a:moveTo>
                    <a:pt x="5542" y="0"/>
                  </a:moveTo>
                  <a:lnTo>
                    <a:pt x="1" y="3188"/>
                  </a:lnTo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61"/>
            <p:cNvSpPr/>
            <p:nvPr/>
          </p:nvSpPr>
          <p:spPr>
            <a:xfrm>
              <a:off x="6399841" y="1648345"/>
              <a:ext cx="244129" cy="385868"/>
            </a:xfrm>
            <a:custGeom>
              <a:avLst/>
              <a:gdLst/>
              <a:ahLst/>
              <a:cxnLst/>
              <a:rect l="l" t="t" r="r" b="b"/>
              <a:pathLst>
                <a:path w="8171" h="12915" extrusionOk="0">
                  <a:moveTo>
                    <a:pt x="3804" y="0"/>
                  </a:moveTo>
                  <a:cubicBezTo>
                    <a:pt x="3467" y="0"/>
                    <a:pt x="3133" y="162"/>
                    <a:pt x="2935" y="480"/>
                  </a:cubicBezTo>
                  <a:cubicBezTo>
                    <a:pt x="1721" y="2390"/>
                    <a:pt x="32" y="5937"/>
                    <a:pt x="1" y="8998"/>
                  </a:cubicBezTo>
                  <a:cubicBezTo>
                    <a:pt x="1" y="11236"/>
                    <a:pt x="1890" y="12904"/>
                    <a:pt x="4117" y="12914"/>
                  </a:cubicBezTo>
                  <a:cubicBezTo>
                    <a:pt x="6355" y="12914"/>
                    <a:pt x="8160" y="11099"/>
                    <a:pt x="8171" y="8872"/>
                  </a:cubicBezTo>
                  <a:cubicBezTo>
                    <a:pt x="8118" y="6328"/>
                    <a:pt x="6081" y="2359"/>
                    <a:pt x="4635" y="417"/>
                  </a:cubicBezTo>
                  <a:cubicBezTo>
                    <a:pt x="4427" y="138"/>
                    <a:pt x="4114" y="0"/>
                    <a:pt x="3804" y="0"/>
                  </a:cubicBezTo>
                  <a:close/>
                </a:path>
              </a:pathLst>
            </a:custGeom>
            <a:solidFill>
              <a:srgbClr val="FCFCFC"/>
            </a:solidFill>
            <a:ln w="153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61"/>
            <p:cNvSpPr/>
            <p:nvPr/>
          </p:nvSpPr>
          <p:spPr>
            <a:xfrm>
              <a:off x="6454102" y="1856009"/>
              <a:ext cx="53959" cy="73200"/>
            </a:xfrm>
            <a:custGeom>
              <a:avLst/>
              <a:gdLst/>
              <a:ahLst/>
              <a:cxnLst/>
              <a:rect l="l" t="t" r="r" b="b"/>
              <a:pathLst>
                <a:path w="1806" h="2450" extrusionOk="0">
                  <a:moveTo>
                    <a:pt x="1805" y="0"/>
                  </a:moveTo>
                  <a:lnTo>
                    <a:pt x="1805" y="0"/>
                  </a:lnTo>
                  <a:cubicBezTo>
                    <a:pt x="697" y="243"/>
                    <a:pt x="0" y="1341"/>
                    <a:pt x="243" y="2449"/>
                  </a:cubicBezTo>
                  <a:lnTo>
                    <a:pt x="1805" y="0"/>
                  </a:ln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61"/>
            <p:cNvSpPr/>
            <p:nvPr/>
          </p:nvSpPr>
          <p:spPr>
            <a:xfrm>
              <a:off x="6454102" y="1856009"/>
              <a:ext cx="53959" cy="73200"/>
            </a:xfrm>
            <a:custGeom>
              <a:avLst/>
              <a:gdLst/>
              <a:ahLst/>
              <a:cxnLst/>
              <a:rect l="l" t="t" r="r" b="b"/>
              <a:pathLst>
                <a:path w="1806" h="2450" fill="none" extrusionOk="0">
                  <a:moveTo>
                    <a:pt x="243" y="2449"/>
                  </a:moveTo>
                  <a:cubicBezTo>
                    <a:pt x="0" y="1341"/>
                    <a:pt x="697" y="243"/>
                    <a:pt x="1805" y="0"/>
                  </a:cubicBezTo>
                </a:path>
              </a:pathLst>
            </a:custGeom>
            <a:noFill/>
            <a:ln w="129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61"/>
            <p:cNvSpPr/>
            <p:nvPr/>
          </p:nvSpPr>
          <p:spPr>
            <a:xfrm>
              <a:off x="6492587" y="1839934"/>
              <a:ext cx="30296" cy="38811"/>
            </a:xfrm>
            <a:custGeom>
              <a:avLst/>
              <a:gdLst/>
              <a:ahLst/>
              <a:cxnLst/>
              <a:rect l="l" t="t" r="r" b="b"/>
              <a:pathLst>
                <a:path w="1014" h="1299" fill="none" extrusionOk="0">
                  <a:moveTo>
                    <a:pt x="412" y="1298"/>
                  </a:moveTo>
                  <a:lnTo>
                    <a:pt x="1013" y="306"/>
                  </a:lnTo>
                  <a:lnTo>
                    <a:pt x="0" y="0"/>
                  </a:lnTo>
                </a:path>
              </a:pathLst>
            </a:custGeom>
            <a:noFill/>
            <a:ln w="129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61"/>
            <p:cNvSpPr/>
            <p:nvPr/>
          </p:nvSpPr>
          <p:spPr>
            <a:xfrm>
              <a:off x="6517806" y="1906775"/>
              <a:ext cx="61518" cy="61548"/>
            </a:xfrm>
            <a:custGeom>
              <a:avLst/>
              <a:gdLst/>
              <a:ahLst/>
              <a:cxnLst/>
              <a:rect l="l" t="t" r="r" b="b"/>
              <a:pathLst>
                <a:path w="2059" h="2060" extrusionOk="0">
                  <a:moveTo>
                    <a:pt x="2059" y="1"/>
                  </a:moveTo>
                  <a:lnTo>
                    <a:pt x="1" y="2059"/>
                  </a:lnTo>
                  <a:cubicBezTo>
                    <a:pt x="1141" y="2059"/>
                    <a:pt x="2059" y="1141"/>
                    <a:pt x="2059" y="1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61"/>
            <p:cNvSpPr/>
            <p:nvPr/>
          </p:nvSpPr>
          <p:spPr>
            <a:xfrm>
              <a:off x="6517806" y="1906775"/>
              <a:ext cx="61518" cy="61548"/>
            </a:xfrm>
            <a:custGeom>
              <a:avLst/>
              <a:gdLst/>
              <a:ahLst/>
              <a:cxnLst/>
              <a:rect l="l" t="t" r="r" b="b"/>
              <a:pathLst>
                <a:path w="2059" h="2060" fill="none" extrusionOk="0">
                  <a:moveTo>
                    <a:pt x="1" y="2059"/>
                  </a:moveTo>
                  <a:cubicBezTo>
                    <a:pt x="1141" y="2059"/>
                    <a:pt x="2059" y="1141"/>
                    <a:pt x="2059" y="1"/>
                  </a:cubicBezTo>
                </a:path>
              </a:pathLst>
            </a:custGeom>
            <a:noFill/>
            <a:ln w="129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61"/>
            <p:cNvSpPr/>
            <p:nvPr/>
          </p:nvSpPr>
          <p:spPr>
            <a:xfrm>
              <a:off x="6504868" y="1944961"/>
              <a:ext cx="24320" cy="40693"/>
            </a:xfrm>
            <a:custGeom>
              <a:avLst/>
              <a:gdLst/>
              <a:ahLst/>
              <a:cxnLst/>
              <a:rect l="l" t="t" r="r" b="b"/>
              <a:pathLst>
                <a:path w="814" h="1362" fill="none" extrusionOk="0">
                  <a:moveTo>
                    <a:pt x="814" y="1362"/>
                  </a:moveTo>
                  <a:lnTo>
                    <a:pt x="1" y="792"/>
                  </a:lnTo>
                  <a:lnTo>
                    <a:pt x="687" y="0"/>
                  </a:lnTo>
                </a:path>
              </a:pathLst>
            </a:custGeom>
            <a:noFill/>
            <a:ln w="129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61"/>
            <p:cNvSpPr/>
            <p:nvPr/>
          </p:nvSpPr>
          <p:spPr>
            <a:xfrm>
              <a:off x="6816887" y="1753677"/>
              <a:ext cx="224092" cy="224497"/>
            </a:xfrm>
            <a:custGeom>
              <a:avLst/>
              <a:gdLst/>
              <a:ahLst/>
              <a:cxnLst/>
              <a:rect l="l" t="t" r="r" b="b"/>
              <a:pathLst>
                <a:path w="8302" h="8317" extrusionOk="0">
                  <a:moveTo>
                    <a:pt x="4780" y="1"/>
                  </a:moveTo>
                  <a:cubicBezTo>
                    <a:pt x="4673" y="1"/>
                    <a:pt x="4564" y="48"/>
                    <a:pt x="4476" y="162"/>
                  </a:cubicBezTo>
                  <a:lnTo>
                    <a:pt x="781" y="4795"/>
                  </a:lnTo>
                  <a:cubicBezTo>
                    <a:pt x="0" y="5777"/>
                    <a:pt x="581" y="7244"/>
                    <a:pt x="1826" y="7434"/>
                  </a:cubicBezTo>
                  <a:lnTo>
                    <a:pt x="7684" y="8310"/>
                  </a:lnTo>
                  <a:cubicBezTo>
                    <a:pt x="7711" y="8315"/>
                    <a:pt x="7737" y="8317"/>
                    <a:pt x="7761" y="8317"/>
                  </a:cubicBezTo>
                  <a:cubicBezTo>
                    <a:pt x="8222" y="8317"/>
                    <a:pt x="8302" y="7599"/>
                    <a:pt x="7801" y="7529"/>
                  </a:cubicBezTo>
                  <a:lnTo>
                    <a:pt x="1942" y="6653"/>
                  </a:lnTo>
                  <a:cubicBezTo>
                    <a:pt x="1298" y="6558"/>
                    <a:pt x="992" y="5798"/>
                    <a:pt x="1404" y="5292"/>
                  </a:cubicBezTo>
                  <a:lnTo>
                    <a:pt x="5098" y="647"/>
                  </a:lnTo>
                  <a:cubicBezTo>
                    <a:pt x="5337" y="346"/>
                    <a:pt x="5070" y="1"/>
                    <a:pt x="4780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61"/>
            <p:cNvSpPr/>
            <p:nvPr/>
          </p:nvSpPr>
          <p:spPr>
            <a:xfrm>
              <a:off x="6963710" y="1585290"/>
              <a:ext cx="242690" cy="191377"/>
            </a:xfrm>
            <a:custGeom>
              <a:avLst/>
              <a:gdLst/>
              <a:ahLst/>
              <a:cxnLst/>
              <a:rect l="l" t="t" r="r" b="b"/>
              <a:pathLst>
                <a:path w="8991" h="7090" extrusionOk="0">
                  <a:moveTo>
                    <a:pt x="5208" y="0"/>
                  </a:moveTo>
                  <a:cubicBezTo>
                    <a:pt x="4739" y="0"/>
                    <a:pt x="4266" y="198"/>
                    <a:pt x="3934" y="615"/>
                  </a:cubicBezTo>
                  <a:lnTo>
                    <a:pt x="240" y="5260"/>
                  </a:lnTo>
                  <a:cubicBezTo>
                    <a:pt x="1" y="5560"/>
                    <a:pt x="263" y="5906"/>
                    <a:pt x="553" y="5906"/>
                  </a:cubicBezTo>
                  <a:cubicBezTo>
                    <a:pt x="661" y="5906"/>
                    <a:pt x="772" y="5859"/>
                    <a:pt x="863" y="5745"/>
                  </a:cubicBezTo>
                  <a:lnTo>
                    <a:pt x="4557" y="1111"/>
                  </a:lnTo>
                  <a:cubicBezTo>
                    <a:pt x="4728" y="896"/>
                    <a:pt x="4971" y="793"/>
                    <a:pt x="5212" y="793"/>
                  </a:cubicBezTo>
                  <a:cubicBezTo>
                    <a:pt x="5539" y="793"/>
                    <a:pt x="5864" y="981"/>
                    <a:pt x="6003" y="1333"/>
                  </a:cubicBezTo>
                  <a:lnTo>
                    <a:pt x="8178" y="6843"/>
                  </a:lnTo>
                  <a:cubicBezTo>
                    <a:pt x="8230" y="6970"/>
                    <a:pt x="8347" y="7065"/>
                    <a:pt x="8484" y="7086"/>
                  </a:cubicBezTo>
                  <a:cubicBezTo>
                    <a:pt x="8504" y="7088"/>
                    <a:pt x="8523" y="7090"/>
                    <a:pt x="8541" y="7090"/>
                  </a:cubicBezTo>
                  <a:cubicBezTo>
                    <a:pt x="8592" y="7090"/>
                    <a:pt x="8638" y="7080"/>
                    <a:pt x="8684" y="7065"/>
                  </a:cubicBezTo>
                  <a:cubicBezTo>
                    <a:pt x="8895" y="6991"/>
                    <a:pt x="8990" y="6758"/>
                    <a:pt x="8917" y="6547"/>
                  </a:cubicBezTo>
                  <a:lnTo>
                    <a:pt x="6742" y="1037"/>
                  </a:lnTo>
                  <a:cubicBezTo>
                    <a:pt x="6475" y="363"/>
                    <a:pt x="5845" y="0"/>
                    <a:pt x="5208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61"/>
            <p:cNvSpPr/>
            <p:nvPr/>
          </p:nvSpPr>
          <p:spPr>
            <a:xfrm>
              <a:off x="7061215" y="1793411"/>
              <a:ext cx="230948" cy="216183"/>
            </a:xfrm>
            <a:custGeom>
              <a:avLst/>
              <a:gdLst/>
              <a:ahLst/>
              <a:cxnLst/>
              <a:rect l="l" t="t" r="r" b="b"/>
              <a:pathLst>
                <a:path w="8556" h="8009" extrusionOk="0">
                  <a:moveTo>
                    <a:pt x="5595" y="1"/>
                  </a:moveTo>
                  <a:cubicBezTo>
                    <a:pt x="5345" y="1"/>
                    <a:pt x="5089" y="231"/>
                    <a:pt x="5210" y="547"/>
                  </a:cubicBezTo>
                  <a:lnTo>
                    <a:pt x="7384" y="6057"/>
                  </a:lnTo>
                  <a:cubicBezTo>
                    <a:pt x="7610" y="6628"/>
                    <a:pt x="7185" y="7217"/>
                    <a:pt x="6605" y="7217"/>
                  </a:cubicBezTo>
                  <a:cubicBezTo>
                    <a:pt x="6563" y="7217"/>
                    <a:pt x="6520" y="7214"/>
                    <a:pt x="6476" y="7208"/>
                  </a:cubicBezTo>
                  <a:lnTo>
                    <a:pt x="607" y="6342"/>
                  </a:lnTo>
                  <a:cubicBezTo>
                    <a:pt x="581" y="6338"/>
                    <a:pt x="556" y="6336"/>
                    <a:pt x="531" y="6336"/>
                  </a:cubicBezTo>
                  <a:cubicBezTo>
                    <a:pt x="80" y="6336"/>
                    <a:pt x="0" y="7043"/>
                    <a:pt x="491" y="7123"/>
                  </a:cubicBezTo>
                  <a:lnTo>
                    <a:pt x="6350" y="8000"/>
                  </a:lnTo>
                  <a:lnTo>
                    <a:pt x="6350" y="7989"/>
                  </a:lnTo>
                  <a:cubicBezTo>
                    <a:pt x="6436" y="8002"/>
                    <a:pt x="6522" y="8008"/>
                    <a:pt x="6606" y="8008"/>
                  </a:cubicBezTo>
                  <a:cubicBezTo>
                    <a:pt x="7735" y="8008"/>
                    <a:pt x="8555" y="6863"/>
                    <a:pt x="8123" y="5772"/>
                  </a:cubicBezTo>
                  <a:lnTo>
                    <a:pt x="5948" y="252"/>
                  </a:lnTo>
                  <a:cubicBezTo>
                    <a:pt x="5880" y="76"/>
                    <a:pt x="5738" y="1"/>
                    <a:pt x="5595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61"/>
            <p:cNvSpPr/>
            <p:nvPr/>
          </p:nvSpPr>
          <p:spPr>
            <a:xfrm>
              <a:off x="6995240" y="1932240"/>
              <a:ext cx="49612" cy="65619"/>
            </a:xfrm>
            <a:custGeom>
              <a:avLst/>
              <a:gdLst/>
              <a:ahLst/>
              <a:cxnLst/>
              <a:rect l="l" t="t" r="r" b="b"/>
              <a:pathLst>
                <a:path w="1838" h="2431" extrusionOk="0">
                  <a:moveTo>
                    <a:pt x="705" y="0"/>
                  </a:moveTo>
                  <a:cubicBezTo>
                    <a:pt x="416" y="0"/>
                    <a:pt x="141" y="334"/>
                    <a:pt x="370" y="640"/>
                  </a:cubicBezTo>
                  <a:lnTo>
                    <a:pt x="835" y="1263"/>
                  </a:lnTo>
                  <a:lnTo>
                    <a:pt x="212" y="1717"/>
                  </a:lnTo>
                  <a:cubicBezTo>
                    <a:pt x="32" y="1843"/>
                    <a:pt x="1" y="2097"/>
                    <a:pt x="127" y="2265"/>
                  </a:cubicBezTo>
                  <a:cubicBezTo>
                    <a:pt x="191" y="2350"/>
                    <a:pt x="286" y="2413"/>
                    <a:pt x="391" y="2424"/>
                  </a:cubicBezTo>
                  <a:cubicBezTo>
                    <a:pt x="413" y="2428"/>
                    <a:pt x="435" y="2430"/>
                    <a:pt x="457" y="2430"/>
                  </a:cubicBezTo>
                  <a:cubicBezTo>
                    <a:pt x="540" y="2430"/>
                    <a:pt x="620" y="2400"/>
                    <a:pt x="687" y="2350"/>
                  </a:cubicBezTo>
                  <a:lnTo>
                    <a:pt x="1616" y="1653"/>
                  </a:lnTo>
                  <a:cubicBezTo>
                    <a:pt x="1795" y="1527"/>
                    <a:pt x="1837" y="1284"/>
                    <a:pt x="1700" y="1104"/>
                  </a:cubicBezTo>
                  <a:lnTo>
                    <a:pt x="1014" y="165"/>
                  </a:lnTo>
                  <a:cubicBezTo>
                    <a:pt x="927" y="49"/>
                    <a:pt x="815" y="0"/>
                    <a:pt x="705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61"/>
            <p:cNvSpPr/>
            <p:nvPr/>
          </p:nvSpPr>
          <p:spPr>
            <a:xfrm>
              <a:off x="7181043" y="1781831"/>
              <a:ext cx="70046" cy="49612"/>
            </a:xfrm>
            <a:custGeom>
              <a:avLst/>
              <a:gdLst/>
              <a:ahLst/>
              <a:cxnLst/>
              <a:rect l="l" t="t" r="r" b="b"/>
              <a:pathLst>
                <a:path w="2595" h="1838" extrusionOk="0">
                  <a:moveTo>
                    <a:pt x="965" y="0"/>
                  </a:moveTo>
                  <a:cubicBezTo>
                    <a:pt x="922" y="0"/>
                    <a:pt x="878" y="9"/>
                    <a:pt x="834" y="26"/>
                  </a:cubicBezTo>
                  <a:cubicBezTo>
                    <a:pt x="739" y="58"/>
                    <a:pt x="654" y="132"/>
                    <a:pt x="612" y="227"/>
                  </a:cubicBezTo>
                  <a:lnTo>
                    <a:pt x="95" y="1272"/>
                  </a:lnTo>
                  <a:cubicBezTo>
                    <a:pt x="0" y="1462"/>
                    <a:pt x="74" y="1694"/>
                    <a:pt x="274" y="1800"/>
                  </a:cubicBezTo>
                  <a:cubicBezTo>
                    <a:pt x="306" y="1810"/>
                    <a:pt x="348" y="1821"/>
                    <a:pt x="391" y="1831"/>
                  </a:cubicBezTo>
                  <a:cubicBezTo>
                    <a:pt x="413" y="1835"/>
                    <a:pt x="434" y="1837"/>
                    <a:pt x="456" y="1837"/>
                  </a:cubicBezTo>
                  <a:cubicBezTo>
                    <a:pt x="602" y="1837"/>
                    <a:pt x="738" y="1749"/>
                    <a:pt x="802" y="1620"/>
                  </a:cubicBezTo>
                  <a:lnTo>
                    <a:pt x="1140" y="924"/>
                  </a:lnTo>
                  <a:lnTo>
                    <a:pt x="1837" y="1272"/>
                  </a:lnTo>
                  <a:cubicBezTo>
                    <a:pt x="1902" y="1304"/>
                    <a:pt x="1965" y="1318"/>
                    <a:pt x="2024" y="1318"/>
                  </a:cubicBezTo>
                  <a:cubicBezTo>
                    <a:pt x="2392" y="1318"/>
                    <a:pt x="2595" y="765"/>
                    <a:pt x="2185" y="565"/>
                  </a:cubicBezTo>
                  <a:lnTo>
                    <a:pt x="1140" y="47"/>
                  </a:lnTo>
                  <a:cubicBezTo>
                    <a:pt x="1085" y="17"/>
                    <a:pt x="1026" y="0"/>
                    <a:pt x="965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61"/>
            <p:cNvSpPr/>
            <p:nvPr/>
          </p:nvSpPr>
          <p:spPr>
            <a:xfrm>
              <a:off x="6959067" y="1695046"/>
              <a:ext cx="56630" cy="53607"/>
            </a:xfrm>
            <a:custGeom>
              <a:avLst/>
              <a:gdLst/>
              <a:ahLst/>
              <a:cxnLst/>
              <a:rect l="l" t="t" r="r" b="b"/>
              <a:pathLst>
                <a:path w="2098" h="1986" extrusionOk="0">
                  <a:moveTo>
                    <a:pt x="430" y="1"/>
                  </a:moveTo>
                  <a:cubicBezTo>
                    <a:pt x="234" y="1"/>
                    <a:pt x="37" y="130"/>
                    <a:pt x="32" y="391"/>
                  </a:cubicBezTo>
                  <a:lnTo>
                    <a:pt x="11" y="1552"/>
                  </a:lnTo>
                  <a:cubicBezTo>
                    <a:pt x="0" y="1753"/>
                    <a:pt x="148" y="1922"/>
                    <a:pt x="338" y="1954"/>
                  </a:cubicBezTo>
                  <a:lnTo>
                    <a:pt x="391" y="1954"/>
                  </a:lnTo>
                  <a:lnTo>
                    <a:pt x="1562" y="1985"/>
                  </a:lnTo>
                  <a:cubicBezTo>
                    <a:pt x="1566" y="1985"/>
                    <a:pt x="1569" y="1985"/>
                    <a:pt x="1573" y="1985"/>
                  </a:cubicBezTo>
                  <a:cubicBezTo>
                    <a:pt x="2090" y="1985"/>
                    <a:pt x="2097" y="1204"/>
                    <a:pt x="1573" y="1194"/>
                  </a:cubicBezTo>
                  <a:lnTo>
                    <a:pt x="802" y="1172"/>
                  </a:lnTo>
                  <a:lnTo>
                    <a:pt x="824" y="402"/>
                  </a:lnTo>
                  <a:cubicBezTo>
                    <a:pt x="829" y="135"/>
                    <a:pt x="630" y="1"/>
                    <a:pt x="430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61"/>
            <p:cNvSpPr/>
            <p:nvPr/>
          </p:nvSpPr>
          <p:spPr>
            <a:xfrm>
              <a:off x="7367166" y="1621663"/>
              <a:ext cx="16134" cy="87392"/>
            </a:xfrm>
            <a:custGeom>
              <a:avLst/>
              <a:gdLst/>
              <a:ahLst/>
              <a:cxnLst/>
              <a:rect l="l" t="t" r="r" b="b"/>
              <a:pathLst>
                <a:path w="540" h="2925" fill="none" extrusionOk="0">
                  <a:moveTo>
                    <a:pt x="1" y="1"/>
                  </a:moveTo>
                  <a:lnTo>
                    <a:pt x="539" y="2925"/>
                  </a:lnTo>
                </a:path>
              </a:pathLst>
            </a:custGeom>
            <a:noFill/>
            <a:ln w="124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61"/>
            <p:cNvSpPr/>
            <p:nvPr/>
          </p:nvSpPr>
          <p:spPr>
            <a:xfrm>
              <a:off x="7331519" y="1657309"/>
              <a:ext cx="87392" cy="16104"/>
            </a:xfrm>
            <a:custGeom>
              <a:avLst/>
              <a:gdLst/>
              <a:ahLst/>
              <a:cxnLst/>
              <a:rect l="l" t="t" r="r" b="b"/>
              <a:pathLst>
                <a:path w="2925" h="539" fill="none" extrusionOk="0">
                  <a:moveTo>
                    <a:pt x="1" y="539"/>
                  </a:moveTo>
                  <a:lnTo>
                    <a:pt x="2925" y="0"/>
                  </a:lnTo>
                </a:path>
              </a:pathLst>
            </a:custGeom>
            <a:noFill/>
            <a:ln w="12400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61"/>
            <p:cNvSpPr/>
            <p:nvPr/>
          </p:nvSpPr>
          <p:spPr>
            <a:xfrm>
              <a:off x="6754035" y="2755208"/>
              <a:ext cx="95907" cy="30"/>
            </a:xfrm>
            <a:custGeom>
              <a:avLst/>
              <a:gdLst/>
              <a:ahLst/>
              <a:cxnLst/>
              <a:rect l="l" t="t" r="r" b="b"/>
              <a:pathLst>
                <a:path w="3210" h="1" extrusionOk="0">
                  <a:moveTo>
                    <a:pt x="1" y="0"/>
                  </a:moveTo>
                  <a:lnTo>
                    <a:pt x="321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61"/>
            <p:cNvSpPr/>
            <p:nvPr/>
          </p:nvSpPr>
          <p:spPr>
            <a:xfrm>
              <a:off x="6754035" y="2755208"/>
              <a:ext cx="95907" cy="30"/>
            </a:xfrm>
            <a:custGeom>
              <a:avLst/>
              <a:gdLst/>
              <a:ahLst/>
              <a:cxnLst/>
              <a:rect l="l" t="t" r="r" b="b"/>
              <a:pathLst>
                <a:path w="3210" h="1" fill="none" extrusionOk="0">
                  <a:moveTo>
                    <a:pt x="1" y="0"/>
                  </a:moveTo>
                  <a:lnTo>
                    <a:pt x="3210" y="0"/>
                  </a:lnTo>
                </a:path>
              </a:pathLst>
            </a:custGeom>
            <a:noFill/>
            <a:ln w="22425" cap="rnd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269" name="Google Shape;2269;p61"/>
            <p:cNvGrpSpPr/>
            <p:nvPr/>
          </p:nvGrpSpPr>
          <p:grpSpPr>
            <a:xfrm>
              <a:off x="7665527" y="2021879"/>
              <a:ext cx="216000" cy="279685"/>
              <a:chOff x="7021455" y="4665571"/>
              <a:chExt cx="260304" cy="339423"/>
            </a:xfrm>
          </p:grpSpPr>
          <p:sp>
            <p:nvSpPr>
              <p:cNvPr id="2270" name="Google Shape;2270;p61"/>
              <p:cNvSpPr/>
              <p:nvPr/>
            </p:nvSpPr>
            <p:spPr>
              <a:xfrm>
                <a:off x="7026446" y="4692862"/>
                <a:ext cx="110806" cy="60592"/>
              </a:xfrm>
              <a:custGeom>
                <a:avLst/>
                <a:gdLst/>
                <a:ahLst/>
                <a:cxnLst/>
                <a:rect l="l" t="t" r="r" b="b"/>
                <a:pathLst>
                  <a:path w="11100" h="6079" extrusionOk="0">
                    <a:moveTo>
                      <a:pt x="0" y="0"/>
                    </a:moveTo>
                    <a:lnTo>
                      <a:pt x="0" y="466"/>
                    </a:lnTo>
                    <a:cubicBezTo>
                      <a:pt x="0" y="3567"/>
                      <a:pt x="2514" y="6079"/>
                      <a:pt x="5613" y="6079"/>
                    </a:cubicBezTo>
                    <a:lnTo>
                      <a:pt x="11099" y="6079"/>
                    </a:lnTo>
                    <a:lnTo>
                      <a:pt x="11099" y="5613"/>
                    </a:lnTo>
                    <a:cubicBezTo>
                      <a:pt x="11099" y="2512"/>
                      <a:pt x="8585" y="0"/>
                      <a:pt x="54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1" name="Google Shape;2271;p61"/>
              <p:cNvSpPr/>
              <p:nvPr/>
            </p:nvSpPr>
            <p:spPr>
              <a:xfrm>
                <a:off x="7026446" y="4692862"/>
                <a:ext cx="89204" cy="60592"/>
              </a:xfrm>
              <a:custGeom>
                <a:avLst/>
                <a:gdLst/>
                <a:ahLst/>
                <a:cxnLst/>
                <a:rect l="l" t="t" r="r" b="b"/>
                <a:pathLst>
                  <a:path w="8936" h="6079" extrusionOk="0">
                    <a:moveTo>
                      <a:pt x="0" y="0"/>
                    </a:moveTo>
                    <a:lnTo>
                      <a:pt x="0" y="466"/>
                    </a:lnTo>
                    <a:cubicBezTo>
                      <a:pt x="0" y="3567"/>
                      <a:pt x="2514" y="6079"/>
                      <a:pt x="5613" y="6079"/>
                    </a:cubicBezTo>
                    <a:lnTo>
                      <a:pt x="8936" y="6079"/>
                    </a:lnTo>
                    <a:cubicBezTo>
                      <a:pt x="5837" y="6079"/>
                      <a:pt x="3323" y="3567"/>
                      <a:pt x="3323" y="466"/>
                    </a:cubicBezTo>
                    <a:lnTo>
                      <a:pt x="3323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2" name="Google Shape;2272;p61"/>
              <p:cNvSpPr/>
              <p:nvPr/>
            </p:nvSpPr>
            <p:spPr>
              <a:xfrm>
                <a:off x="7165981" y="4692862"/>
                <a:ext cx="110806" cy="60592"/>
              </a:xfrm>
              <a:custGeom>
                <a:avLst/>
                <a:gdLst/>
                <a:ahLst/>
                <a:cxnLst/>
                <a:rect l="l" t="t" r="r" b="b"/>
                <a:pathLst>
                  <a:path w="11100" h="6079" extrusionOk="0">
                    <a:moveTo>
                      <a:pt x="5613" y="0"/>
                    </a:moveTo>
                    <a:cubicBezTo>
                      <a:pt x="2513" y="0"/>
                      <a:pt x="1" y="2512"/>
                      <a:pt x="1" y="5613"/>
                    </a:cubicBezTo>
                    <a:lnTo>
                      <a:pt x="1" y="6079"/>
                    </a:lnTo>
                    <a:lnTo>
                      <a:pt x="5485" y="6079"/>
                    </a:lnTo>
                    <a:cubicBezTo>
                      <a:pt x="8586" y="6079"/>
                      <a:pt x="11099" y="3565"/>
                      <a:pt x="11099" y="466"/>
                    </a:cubicBezTo>
                    <a:lnTo>
                      <a:pt x="11099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3" name="Google Shape;2273;p61"/>
              <p:cNvSpPr/>
              <p:nvPr/>
            </p:nvSpPr>
            <p:spPr>
              <a:xfrm>
                <a:off x="7165981" y="4692862"/>
                <a:ext cx="89224" cy="60592"/>
              </a:xfrm>
              <a:custGeom>
                <a:avLst/>
                <a:gdLst/>
                <a:ahLst/>
                <a:cxnLst/>
                <a:rect l="l" t="t" r="r" b="b"/>
                <a:pathLst>
                  <a:path w="8938" h="6079" extrusionOk="0">
                    <a:moveTo>
                      <a:pt x="5613" y="0"/>
                    </a:moveTo>
                    <a:cubicBezTo>
                      <a:pt x="2513" y="0"/>
                      <a:pt x="1" y="2512"/>
                      <a:pt x="1" y="5613"/>
                    </a:cubicBezTo>
                    <a:lnTo>
                      <a:pt x="1" y="6079"/>
                    </a:lnTo>
                    <a:lnTo>
                      <a:pt x="3323" y="6079"/>
                    </a:lnTo>
                    <a:lnTo>
                      <a:pt x="3323" y="5613"/>
                    </a:lnTo>
                    <a:cubicBezTo>
                      <a:pt x="3323" y="2512"/>
                      <a:pt x="5837" y="0"/>
                      <a:pt x="89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4" name="Google Shape;2274;p61"/>
              <p:cNvSpPr/>
              <p:nvPr/>
            </p:nvSpPr>
            <p:spPr>
              <a:xfrm>
                <a:off x="7137222" y="4670764"/>
                <a:ext cx="28770" cy="124036"/>
              </a:xfrm>
              <a:custGeom>
                <a:avLst/>
                <a:gdLst/>
                <a:ahLst/>
                <a:cxnLst/>
                <a:rect l="l" t="t" r="r" b="b"/>
                <a:pathLst>
                  <a:path w="2882" h="12444" extrusionOk="0">
                    <a:moveTo>
                      <a:pt x="1441" y="0"/>
                    </a:moveTo>
                    <a:cubicBezTo>
                      <a:pt x="646" y="0"/>
                      <a:pt x="0" y="646"/>
                      <a:pt x="2" y="1441"/>
                    </a:cubicBezTo>
                    <a:lnTo>
                      <a:pt x="2" y="12443"/>
                    </a:lnTo>
                    <a:cubicBezTo>
                      <a:pt x="477" y="12377"/>
                      <a:pt x="958" y="12343"/>
                      <a:pt x="1441" y="12343"/>
                    </a:cubicBezTo>
                    <a:cubicBezTo>
                      <a:pt x="1536" y="12343"/>
                      <a:pt x="1630" y="12345"/>
                      <a:pt x="1725" y="12347"/>
                    </a:cubicBezTo>
                    <a:cubicBezTo>
                      <a:pt x="2111" y="12358"/>
                      <a:pt x="2497" y="12390"/>
                      <a:pt x="2882" y="12443"/>
                    </a:cubicBezTo>
                    <a:lnTo>
                      <a:pt x="2882" y="1441"/>
                    </a:lnTo>
                    <a:cubicBezTo>
                      <a:pt x="2882" y="646"/>
                      <a:pt x="2236" y="0"/>
                      <a:pt x="144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5" name="Google Shape;2275;p61"/>
              <p:cNvSpPr/>
              <p:nvPr/>
            </p:nvSpPr>
            <p:spPr>
              <a:xfrm>
                <a:off x="7045742" y="4793783"/>
                <a:ext cx="209143" cy="206248"/>
              </a:xfrm>
              <a:custGeom>
                <a:avLst/>
                <a:gdLst/>
                <a:ahLst/>
                <a:cxnLst/>
                <a:rect l="l" t="t" r="r" b="b"/>
                <a:pathLst>
                  <a:path w="20951" h="20692" extrusionOk="0">
                    <a:moveTo>
                      <a:pt x="10605" y="1"/>
                    </a:moveTo>
                    <a:cubicBezTo>
                      <a:pt x="6457" y="1"/>
                      <a:pt x="2880" y="2443"/>
                      <a:pt x="1231" y="5968"/>
                    </a:cubicBezTo>
                    <a:cubicBezTo>
                      <a:pt x="244" y="8084"/>
                      <a:pt x="0" y="10471"/>
                      <a:pt x="540" y="12743"/>
                    </a:cubicBezTo>
                    <a:cubicBezTo>
                      <a:pt x="1621" y="17301"/>
                      <a:pt x="5717" y="20692"/>
                      <a:pt x="10605" y="20692"/>
                    </a:cubicBezTo>
                    <a:cubicBezTo>
                      <a:pt x="16019" y="20692"/>
                      <a:pt x="20464" y="16533"/>
                      <a:pt x="20913" y="11236"/>
                    </a:cubicBezTo>
                    <a:cubicBezTo>
                      <a:pt x="20937" y="10943"/>
                      <a:pt x="20950" y="10645"/>
                      <a:pt x="20950" y="10346"/>
                    </a:cubicBezTo>
                    <a:cubicBezTo>
                      <a:pt x="20950" y="4728"/>
                      <a:pt x="16472" y="156"/>
                      <a:pt x="10889" y="7"/>
                    </a:cubicBezTo>
                    <a:cubicBezTo>
                      <a:pt x="10794" y="3"/>
                      <a:pt x="10700" y="1"/>
                      <a:pt x="1060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6" name="Google Shape;2276;p61"/>
              <p:cNvSpPr/>
              <p:nvPr/>
            </p:nvSpPr>
            <p:spPr>
              <a:xfrm>
                <a:off x="7045742" y="4793783"/>
                <a:ext cx="122475" cy="206248"/>
              </a:xfrm>
              <a:custGeom>
                <a:avLst/>
                <a:gdLst/>
                <a:ahLst/>
                <a:cxnLst/>
                <a:rect l="l" t="t" r="r" b="b"/>
                <a:pathLst>
                  <a:path w="12269" h="20692" extrusionOk="0">
                    <a:moveTo>
                      <a:pt x="10605" y="1"/>
                    </a:moveTo>
                    <a:cubicBezTo>
                      <a:pt x="6457" y="1"/>
                      <a:pt x="2880" y="2443"/>
                      <a:pt x="1231" y="5968"/>
                    </a:cubicBezTo>
                    <a:cubicBezTo>
                      <a:pt x="244" y="8084"/>
                      <a:pt x="0" y="10471"/>
                      <a:pt x="540" y="12743"/>
                    </a:cubicBezTo>
                    <a:cubicBezTo>
                      <a:pt x="1621" y="17301"/>
                      <a:pt x="5717" y="20692"/>
                      <a:pt x="10605" y="20692"/>
                    </a:cubicBezTo>
                    <a:cubicBezTo>
                      <a:pt x="11162" y="20692"/>
                      <a:pt x="11718" y="20648"/>
                      <a:pt x="12269" y="20559"/>
                    </a:cubicBezTo>
                    <a:cubicBezTo>
                      <a:pt x="8133" y="19893"/>
                      <a:pt x="4820" y="16773"/>
                      <a:pt x="3862" y="12743"/>
                    </a:cubicBezTo>
                    <a:cubicBezTo>
                      <a:pt x="3324" y="10471"/>
                      <a:pt x="3569" y="8084"/>
                      <a:pt x="4555" y="5968"/>
                    </a:cubicBezTo>
                    <a:cubicBezTo>
                      <a:pt x="5978" y="2924"/>
                      <a:pt x="8841" y="688"/>
                      <a:pt x="12269" y="135"/>
                    </a:cubicBezTo>
                    <a:cubicBezTo>
                      <a:pt x="11811" y="61"/>
                      <a:pt x="11351" y="18"/>
                      <a:pt x="10889" y="7"/>
                    </a:cubicBezTo>
                    <a:cubicBezTo>
                      <a:pt x="10794" y="3"/>
                      <a:pt x="10700" y="1"/>
                      <a:pt x="106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7" name="Google Shape;2277;p61"/>
              <p:cNvSpPr/>
              <p:nvPr/>
            </p:nvSpPr>
            <p:spPr>
              <a:xfrm>
                <a:off x="7045742" y="4853259"/>
                <a:ext cx="45450" cy="6754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6776" extrusionOk="0">
                    <a:moveTo>
                      <a:pt x="1231" y="1"/>
                    </a:moveTo>
                    <a:cubicBezTo>
                      <a:pt x="244" y="2117"/>
                      <a:pt x="0" y="4504"/>
                      <a:pt x="538" y="6776"/>
                    </a:cubicBezTo>
                    <a:lnTo>
                      <a:pt x="2543" y="6776"/>
                    </a:lnTo>
                    <a:cubicBezTo>
                      <a:pt x="2545" y="6776"/>
                      <a:pt x="2547" y="6776"/>
                      <a:pt x="2549" y="6776"/>
                    </a:cubicBezTo>
                    <a:cubicBezTo>
                      <a:pt x="3005" y="6776"/>
                      <a:pt x="3441" y="6585"/>
                      <a:pt x="3752" y="6251"/>
                    </a:cubicBezTo>
                    <a:cubicBezTo>
                      <a:pt x="3639" y="5634"/>
                      <a:pt x="3582" y="5008"/>
                      <a:pt x="3584" y="4379"/>
                    </a:cubicBezTo>
                    <a:cubicBezTo>
                      <a:pt x="3582" y="2867"/>
                      <a:pt x="3913" y="1371"/>
                      <a:pt x="4553" y="1"/>
                    </a:cubicBezTo>
                    <a:close/>
                  </a:path>
                </a:pathLst>
              </a:custGeom>
              <a:solidFill>
                <a:srgbClr val="22B27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8" name="Google Shape;2278;p61"/>
              <p:cNvSpPr/>
              <p:nvPr/>
            </p:nvSpPr>
            <p:spPr>
              <a:xfrm>
                <a:off x="7045742" y="4853279"/>
                <a:ext cx="68510" cy="67540"/>
              </a:xfrm>
              <a:custGeom>
                <a:avLst/>
                <a:gdLst/>
                <a:ahLst/>
                <a:cxnLst/>
                <a:rect l="l" t="t" r="r" b="b"/>
                <a:pathLst>
                  <a:path w="6863" h="6776" extrusionOk="0">
                    <a:moveTo>
                      <a:pt x="1229" y="1"/>
                    </a:moveTo>
                    <a:cubicBezTo>
                      <a:pt x="243" y="2117"/>
                      <a:pt x="0" y="4504"/>
                      <a:pt x="538" y="6776"/>
                    </a:cubicBezTo>
                    <a:lnTo>
                      <a:pt x="2541" y="6776"/>
                    </a:lnTo>
                    <a:cubicBezTo>
                      <a:pt x="3457" y="6776"/>
                      <a:pt x="4197" y="6034"/>
                      <a:pt x="4197" y="5119"/>
                    </a:cubicBezTo>
                    <a:lnTo>
                      <a:pt x="4197" y="4256"/>
                    </a:lnTo>
                    <a:cubicBezTo>
                      <a:pt x="4197" y="3340"/>
                      <a:pt x="4939" y="2600"/>
                      <a:pt x="5853" y="2600"/>
                    </a:cubicBezTo>
                    <a:cubicBezTo>
                      <a:pt x="6410" y="2600"/>
                      <a:pt x="6862" y="2147"/>
                      <a:pt x="6862" y="1591"/>
                    </a:cubicBezTo>
                    <a:lnTo>
                      <a:pt x="6862" y="1299"/>
                    </a:lnTo>
                    <a:lnTo>
                      <a:pt x="6861" y="1301"/>
                    </a:lnTo>
                    <a:cubicBezTo>
                      <a:pt x="6861" y="584"/>
                      <a:pt x="6279" y="1"/>
                      <a:pt x="556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9" name="Google Shape;2279;p61"/>
              <p:cNvSpPr/>
              <p:nvPr/>
            </p:nvSpPr>
            <p:spPr>
              <a:xfrm>
                <a:off x="7045742" y="4853259"/>
                <a:ext cx="45450" cy="67540"/>
              </a:xfrm>
              <a:custGeom>
                <a:avLst/>
                <a:gdLst/>
                <a:ahLst/>
                <a:cxnLst/>
                <a:rect l="l" t="t" r="r" b="b"/>
                <a:pathLst>
                  <a:path w="4553" h="6776" extrusionOk="0">
                    <a:moveTo>
                      <a:pt x="1231" y="1"/>
                    </a:moveTo>
                    <a:cubicBezTo>
                      <a:pt x="244" y="2117"/>
                      <a:pt x="0" y="4504"/>
                      <a:pt x="538" y="6776"/>
                    </a:cubicBezTo>
                    <a:lnTo>
                      <a:pt x="2543" y="6776"/>
                    </a:lnTo>
                    <a:cubicBezTo>
                      <a:pt x="2545" y="6776"/>
                      <a:pt x="2547" y="6776"/>
                      <a:pt x="2549" y="6776"/>
                    </a:cubicBezTo>
                    <a:cubicBezTo>
                      <a:pt x="3005" y="6776"/>
                      <a:pt x="3441" y="6585"/>
                      <a:pt x="3752" y="6251"/>
                    </a:cubicBezTo>
                    <a:cubicBezTo>
                      <a:pt x="3639" y="5634"/>
                      <a:pt x="3582" y="5008"/>
                      <a:pt x="3584" y="4379"/>
                    </a:cubicBezTo>
                    <a:cubicBezTo>
                      <a:pt x="3582" y="2867"/>
                      <a:pt x="3913" y="1371"/>
                      <a:pt x="455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0" name="Google Shape;2280;p61"/>
              <p:cNvSpPr/>
              <p:nvPr/>
            </p:nvSpPr>
            <p:spPr>
              <a:xfrm>
                <a:off x="7154422" y="4793842"/>
                <a:ext cx="100464" cy="141997"/>
              </a:xfrm>
              <a:custGeom>
                <a:avLst/>
                <a:gdLst/>
                <a:ahLst/>
                <a:cxnLst/>
                <a:rect l="l" t="t" r="r" b="b"/>
                <a:pathLst>
                  <a:path w="10064" h="14246" extrusionOk="0">
                    <a:moveTo>
                      <a:pt x="2" y="1"/>
                    </a:moveTo>
                    <a:lnTo>
                      <a:pt x="2" y="6115"/>
                    </a:lnTo>
                    <a:cubicBezTo>
                      <a:pt x="0" y="6849"/>
                      <a:pt x="596" y="7446"/>
                      <a:pt x="1331" y="7448"/>
                    </a:cubicBezTo>
                    <a:cubicBezTo>
                      <a:pt x="2067" y="7448"/>
                      <a:pt x="2662" y="8042"/>
                      <a:pt x="2664" y="8777"/>
                    </a:cubicBezTo>
                    <a:lnTo>
                      <a:pt x="2664" y="12313"/>
                    </a:lnTo>
                    <a:cubicBezTo>
                      <a:pt x="2664" y="13380"/>
                      <a:pt x="3529" y="14246"/>
                      <a:pt x="4596" y="14246"/>
                    </a:cubicBezTo>
                    <a:cubicBezTo>
                      <a:pt x="5662" y="14246"/>
                      <a:pt x="6527" y="13380"/>
                      <a:pt x="6527" y="12313"/>
                    </a:cubicBezTo>
                    <a:cubicBezTo>
                      <a:pt x="6527" y="11716"/>
                      <a:pt x="7012" y="11230"/>
                      <a:pt x="7608" y="11230"/>
                    </a:cubicBezTo>
                    <a:cubicBezTo>
                      <a:pt x="7610" y="11230"/>
                      <a:pt x="7611" y="11230"/>
                      <a:pt x="7612" y="11230"/>
                    </a:cubicBezTo>
                    <a:lnTo>
                      <a:pt x="10026" y="11230"/>
                    </a:lnTo>
                    <a:cubicBezTo>
                      <a:pt x="10050" y="10937"/>
                      <a:pt x="10063" y="10639"/>
                      <a:pt x="10063" y="10340"/>
                    </a:cubicBezTo>
                    <a:cubicBezTo>
                      <a:pt x="10063" y="4722"/>
                      <a:pt x="5585" y="150"/>
                      <a:pt x="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1" name="Google Shape;2281;p61"/>
              <p:cNvSpPr/>
              <p:nvPr/>
            </p:nvSpPr>
            <p:spPr>
              <a:xfrm>
                <a:off x="7021455" y="4665571"/>
                <a:ext cx="260304" cy="339423"/>
              </a:xfrm>
              <a:custGeom>
                <a:avLst/>
                <a:gdLst/>
                <a:ahLst/>
                <a:cxnLst/>
                <a:rect l="l" t="t" r="r" b="b"/>
                <a:pathLst>
                  <a:path w="26076" h="34053" extrusionOk="0">
                    <a:moveTo>
                      <a:pt x="5985" y="3236"/>
                    </a:moveTo>
                    <a:cubicBezTo>
                      <a:pt x="8794" y="3236"/>
                      <a:pt x="11082" y="5513"/>
                      <a:pt x="11100" y="8319"/>
                    </a:cubicBezTo>
                    <a:lnTo>
                      <a:pt x="6113" y="8319"/>
                    </a:lnTo>
                    <a:cubicBezTo>
                      <a:pt x="3304" y="8319"/>
                      <a:pt x="1015" y="6041"/>
                      <a:pt x="998" y="3236"/>
                    </a:cubicBezTo>
                    <a:close/>
                    <a:moveTo>
                      <a:pt x="7995" y="19329"/>
                    </a:moveTo>
                    <a:cubicBezTo>
                      <a:pt x="8438" y="19330"/>
                      <a:pt x="8796" y="19688"/>
                      <a:pt x="8796" y="20131"/>
                    </a:cubicBezTo>
                    <a:cubicBezTo>
                      <a:pt x="8843" y="20462"/>
                      <a:pt x="8707" y="20932"/>
                      <a:pt x="8286" y="20932"/>
                    </a:cubicBezTo>
                    <a:cubicBezTo>
                      <a:pt x="7098" y="20934"/>
                      <a:pt x="6136" y="21897"/>
                      <a:pt x="6134" y="23086"/>
                    </a:cubicBezTo>
                    <a:lnTo>
                      <a:pt x="6134" y="23949"/>
                    </a:lnTo>
                    <a:cubicBezTo>
                      <a:pt x="6132" y="24589"/>
                      <a:pt x="5615" y="25106"/>
                      <a:pt x="4977" y="25108"/>
                    </a:cubicBezTo>
                    <a:lnTo>
                      <a:pt x="3376" y="25108"/>
                    </a:lnTo>
                    <a:cubicBezTo>
                      <a:pt x="3255" y="24481"/>
                      <a:pt x="3192" y="23845"/>
                      <a:pt x="3192" y="23209"/>
                    </a:cubicBezTo>
                    <a:cubicBezTo>
                      <a:pt x="3190" y="21875"/>
                      <a:pt x="3461" y="20555"/>
                      <a:pt x="3989" y="19329"/>
                    </a:cubicBezTo>
                    <a:close/>
                    <a:moveTo>
                      <a:pt x="12822" y="13367"/>
                    </a:moveTo>
                    <a:lnTo>
                      <a:pt x="12822" y="18986"/>
                    </a:lnTo>
                    <a:cubicBezTo>
                      <a:pt x="12822" y="19938"/>
                      <a:pt x="13708" y="20815"/>
                      <a:pt x="14653" y="20815"/>
                    </a:cubicBezTo>
                    <a:cubicBezTo>
                      <a:pt x="15160" y="20862"/>
                      <a:pt x="15436" y="21140"/>
                      <a:pt x="15486" y="21647"/>
                    </a:cubicBezTo>
                    <a:lnTo>
                      <a:pt x="15486" y="22125"/>
                    </a:lnTo>
                    <a:cubicBezTo>
                      <a:pt x="15478" y="22405"/>
                      <a:pt x="15703" y="22634"/>
                      <a:pt x="15984" y="22634"/>
                    </a:cubicBezTo>
                    <a:cubicBezTo>
                      <a:pt x="16264" y="22634"/>
                      <a:pt x="16487" y="22405"/>
                      <a:pt x="16481" y="22125"/>
                    </a:cubicBezTo>
                    <a:lnTo>
                      <a:pt x="16481" y="21647"/>
                    </a:lnTo>
                    <a:cubicBezTo>
                      <a:pt x="16377" y="20532"/>
                      <a:pt x="15766" y="19923"/>
                      <a:pt x="14653" y="19819"/>
                    </a:cubicBezTo>
                    <a:cubicBezTo>
                      <a:pt x="14195" y="19806"/>
                      <a:pt x="13916" y="19529"/>
                      <a:pt x="13820" y="18986"/>
                    </a:cubicBezTo>
                    <a:lnTo>
                      <a:pt x="13820" y="13394"/>
                    </a:lnTo>
                    <a:cubicBezTo>
                      <a:pt x="18886" y="13793"/>
                      <a:pt x="22886" y="18043"/>
                      <a:pt x="22886" y="23209"/>
                    </a:cubicBezTo>
                    <a:cubicBezTo>
                      <a:pt x="22886" y="23340"/>
                      <a:pt x="22882" y="23470"/>
                      <a:pt x="22876" y="23599"/>
                    </a:cubicBezTo>
                    <a:lnTo>
                      <a:pt x="20932" y="23599"/>
                    </a:lnTo>
                    <a:cubicBezTo>
                      <a:pt x="19968" y="23690"/>
                      <a:pt x="19440" y="24218"/>
                      <a:pt x="19349" y="25182"/>
                    </a:cubicBezTo>
                    <a:cubicBezTo>
                      <a:pt x="19268" y="26056"/>
                      <a:pt x="18791" y="26535"/>
                      <a:pt x="17916" y="26617"/>
                    </a:cubicBezTo>
                    <a:cubicBezTo>
                      <a:pt x="17123" y="26615"/>
                      <a:pt x="16483" y="25973"/>
                      <a:pt x="16481" y="25182"/>
                    </a:cubicBezTo>
                    <a:lnTo>
                      <a:pt x="16481" y="24296"/>
                    </a:lnTo>
                    <a:cubicBezTo>
                      <a:pt x="16487" y="24018"/>
                      <a:pt x="16264" y="23787"/>
                      <a:pt x="15984" y="23787"/>
                    </a:cubicBezTo>
                    <a:cubicBezTo>
                      <a:pt x="15703" y="23787"/>
                      <a:pt x="15478" y="24018"/>
                      <a:pt x="15486" y="24296"/>
                    </a:cubicBezTo>
                    <a:lnTo>
                      <a:pt x="15486" y="25182"/>
                    </a:lnTo>
                    <a:cubicBezTo>
                      <a:pt x="15486" y="26524"/>
                      <a:pt x="16574" y="27610"/>
                      <a:pt x="17916" y="27612"/>
                    </a:cubicBezTo>
                    <a:cubicBezTo>
                      <a:pt x="19241" y="27612"/>
                      <a:pt x="20347" y="26509"/>
                      <a:pt x="20347" y="25182"/>
                    </a:cubicBezTo>
                    <a:cubicBezTo>
                      <a:pt x="20379" y="24826"/>
                      <a:pt x="20574" y="24631"/>
                      <a:pt x="20932" y="24597"/>
                    </a:cubicBezTo>
                    <a:lnTo>
                      <a:pt x="22787" y="24597"/>
                    </a:lnTo>
                    <a:cubicBezTo>
                      <a:pt x="22111" y="29371"/>
                      <a:pt x="17998" y="33057"/>
                      <a:pt x="13038" y="33057"/>
                    </a:cubicBezTo>
                    <a:cubicBezTo>
                      <a:pt x="8616" y="33057"/>
                      <a:pt x="4866" y="30126"/>
                      <a:pt x="3626" y="26106"/>
                    </a:cubicBezTo>
                    <a:lnTo>
                      <a:pt x="4974" y="26106"/>
                    </a:lnTo>
                    <a:cubicBezTo>
                      <a:pt x="6162" y="26104"/>
                      <a:pt x="7126" y="25140"/>
                      <a:pt x="7128" y="23951"/>
                    </a:cubicBezTo>
                    <a:lnTo>
                      <a:pt x="7128" y="23088"/>
                    </a:lnTo>
                    <a:cubicBezTo>
                      <a:pt x="7128" y="22448"/>
                      <a:pt x="7647" y="21931"/>
                      <a:pt x="8285" y="21931"/>
                    </a:cubicBezTo>
                    <a:cubicBezTo>
                      <a:pt x="9297" y="21837"/>
                      <a:pt x="9820" y="21112"/>
                      <a:pt x="9791" y="20133"/>
                    </a:cubicBezTo>
                    <a:cubicBezTo>
                      <a:pt x="9790" y="19139"/>
                      <a:pt x="8985" y="18335"/>
                      <a:pt x="7993" y="18335"/>
                    </a:cubicBezTo>
                    <a:lnTo>
                      <a:pt x="4487" y="18335"/>
                    </a:lnTo>
                    <a:cubicBezTo>
                      <a:pt x="6153" y="15427"/>
                      <a:pt x="9258" y="13445"/>
                      <a:pt x="12822" y="13367"/>
                    </a:cubicBezTo>
                    <a:close/>
                    <a:moveTo>
                      <a:pt x="13040" y="1"/>
                    </a:moveTo>
                    <a:cubicBezTo>
                      <a:pt x="11961" y="1"/>
                      <a:pt x="11088" y="883"/>
                      <a:pt x="11101" y="1962"/>
                    </a:cubicBezTo>
                    <a:lnTo>
                      <a:pt x="11101" y="5010"/>
                    </a:lnTo>
                    <a:cubicBezTo>
                      <a:pt x="10009" y="3342"/>
                      <a:pt x="8124" y="2238"/>
                      <a:pt x="5986" y="2238"/>
                    </a:cubicBezTo>
                    <a:lnTo>
                      <a:pt x="500" y="2238"/>
                    </a:lnTo>
                    <a:cubicBezTo>
                      <a:pt x="224" y="2238"/>
                      <a:pt x="1" y="2462"/>
                      <a:pt x="1" y="2738"/>
                    </a:cubicBezTo>
                    <a:lnTo>
                      <a:pt x="1" y="3204"/>
                    </a:lnTo>
                    <a:cubicBezTo>
                      <a:pt x="1" y="6573"/>
                      <a:pt x="2744" y="9314"/>
                      <a:pt x="6113" y="9314"/>
                    </a:cubicBezTo>
                    <a:lnTo>
                      <a:pt x="11100" y="9314"/>
                    </a:lnTo>
                    <a:lnTo>
                      <a:pt x="11100" y="9349"/>
                    </a:lnTo>
                    <a:cubicBezTo>
                      <a:pt x="11094" y="9629"/>
                      <a:pt x="11319" y="9860"/>
                      <a:pt x="11599" y="9860"/>
                    </a:cubicBezTo>
                    <a:cubicBezTo>
                      <a:pt x="11878" y="9860"/>
                      <a:pt x="12103" y="9629"/>
                      <a:pt x="12097" y="9349"/>
                    </a:cubicBezTo>
                    <a:lnTo>
                      <a:pt x="12097" y="1962"/>
                    </a:lnTo>
                    <a:cubicBezTo>
                      <a:pt x="12088" y="1436"/>
                      <a:pt x="12512" y="1004"/>
                      <a:pt x="13038" y="1004"/>
                    </a:cubicBezTo>
                    <a:cubicBezTo>
                      <a:pt x="13564" y="1004"/>
                      <a:pt x="13988" y="1436"/>
                      <a:pt x="13979" y="1962"/>
                    </a:cubicBezTo>
                    <a:lnTo>
                      <a:pt x="13979" y="12408"/>
                    </a:lnTo>
                    <a:cubicBezTo>
                      <a:pt x="13666" y="12379"/>
                      <a:pt x="13352" y="12365"/>
                      <a:pt x="13038" y="12365"/>
                    </a:cubicBezTo>
                    <a:cubicBezTo>
                      <a:pt x="12724" y="12365"/>
                      <a:pt x="12410" y="12379"/>
                      <a:pt x="12097" y="12408"/>
                    </a:cubicBezTo>
                    <a:lnTo>
                      <a:pt x="12097" y="11522"/>
                    </a:lnTo>
                    <a:cubicBezTo>
                      <a:pt x="12091" y="11251"/>
                      <a:pt x="11870" y="11033"/>
                      <a:pt x="11599" y="11033"/>
                    </a:cubicBezTo>
                    <a:cubicBezTo>
                      <a:pt x="11327" y="11033"/>
                      <a:pt x="11105" y="11251"/>
                      <a:pt x="11100" y="11522"/>
                    </a:cubicBezTo>
                    <a:lnTo>
                      <a:pt x="11100" y="12540"/>
                    </a:lnTo>
                    <a:cubicBezTo>
                      <a:pt x="7622" y="13171"/>
                      <a:pt x="4839" y="15287"/>
                      <a:pt x="3240" y="18569"/>
                    </a:cubicBezTo>
                    <a:cubicBezTo>
                      <a:pt x="2255" y="20587"/>
                      <a:pt x="1962" y="23794"/>
                      <a:pt x="2498" y="25759"/>
                    </a:cubicBezTo>
                    <a:cubicBezTo>
                      <a:pt x="3789" y="30477"/>
                      <a:pt x="7938" y="34052"/>
                      <a:pt x="13038" y="34052"/>
                    </a:cubicBezTo>
                    <a:cubicBezTo>
                      <a:pt x="18700" y="34052"/>
                      <a:pt x="23361" y="29691"/>
                      <a:pt x="23840" y="24154"/>
                    </a:cubicBezTo>
                    <a:cubicBezTo>
                      <a:pt x="23840" y="24148"/>
                      <a:pt x="23840" y="24144"/>
                      <a:pt x="23842" y="24141"/>
                    </a:cubicBezTo>
                    <a:cubicBezTo>
                      <a:pt x="23868" y="23834"/>
                      <a:pt x="23881" y="23523"/>
                      <a:pt x="23881" y="23209"/>
                    </a:cubicBezTo>
                    <a:cubicBezTo>
                      <a:pt x="23881" y="17892"/>
                      <a:pt x="20033" y="13456"/>
                      <a:pt x="14976" y="12540"/>
                    </a:cubicBezTo>
                    <a:lnTo>
                      <a:pt x="14976" y="9316"/>
                    </a:lnTo>
                    <a:lnTo>
                      <a:pt x="19963" y="9316"/>
                    </a:lnTo>
                    <a:cubicBezTo>
                      <a:pt x="23332" y="9316"/>
                      <a:pt x="26075" y="6573"/>
                      <a:pt x="26075" y="3204"/>
                    </a:cubicBezTo>
                    <a:lnTo>
                      <a:pt x="26075" y="2738"/>
                    </a:lnTo>
                    <a:cubicBezTo>
                      <a:pt x="26075" y="2462"/>
                      <a:pt x="25852" y="2238"/>
                      <a:pt x="25576" y="2238"/>
                    </a:cubicBezTo>
                    <a:lnTo>
                      <a:pt x="23003" y="2238"/>
                    </a:lnTo>
                    <a:cubicBezTo>
                      <a:pt x="23000" y="2238"/>
                      <a:pt x="22996" y="2238"/>
                      <a:pt x="22993" y="2238"/>
                    </a:cubicBezTo>
                    <a:cubicBezTo>
                      <a:pt x="22719" y="2238"/>
                      <a:pt x="22494" y="2461"/>
                      <a:pt x="22494" y="2738"/>
                    </a:cubicBezTo>
                    <a:cubicBezTo>
                      <a:pt x="22494" y="3013"/>
                      <a:pt x="22719" y="3236"/>
                      <a:pt x="22993" y="3236"/>
                    </a:cubicBezTo>
                    <a:cubicBezTo>
                      <a:pt x="22996" y="3236"/>
                      <a:pt x="23000" y="3236"/>
                      <a:pt x="23003" y="3236"/>
                    </a:cubicBezTo>
                    <a:lnTo>
                      <a:pt x="25078" y="3236"/>
                    </a:lnTo>
                    <a:cubicBezTo>
                      <a:pt x="25061" y="6041"/>
                      <a:pt x="22772" y="8319"/>
                      <a:pt x="19963" y="8319"/>
                    </a:cubicBezTo>
                    <a:lnTo>
                      <a:pt x="14976" y="8319"/>
                    </a:lnTo>
                    <a:cubicBezTo>
                      <a:pt x="14994" y="5513"/>
                      <a:pt x="17282" y="3236"/>
                      <a:pt x="20091" y="3236"/>
                    </a:cubicBezTo>
                    <a:lnTo>
                      <a:pt x="20832" y="3236"/>
                    </a:lnTo>
                    <a:cubicBezTo>
                      <a:pt x="21102" y="3230"/>
                      <a:pt x="21320" y="3009"/>
                      <a:pt x="21320" y="2738"/>
                    </a:cubicBezTo>
                    <a:cubicBezTo>
                      <a:pt x="21320" y="2466"/>
                      <a:pt x="21102" y="2244"/>
                      <a:pt x="20832" y="2238"/>
                    </a:cubicBezTo>
                    <a:lnTo>
                      <a:pt x="20093" y="2238"/>
                    </a:lnTo>
                    <a:cubicBezTo>
                      <a:pt x="17954" y="2238"/>
                      <a:pt x="16071" y="3342"/>
                      <a:pt x="14976" y="5010"/>
                    </a:cubicBezTo>
                    <a:lnTo>
                      <a:pt x="14976" y="1962"/>
                    </a:lnTo>
                    <a:cubicBezTo>
                      <a:pt x="14990" y="883"/>
                      <a:pt x="14117" y="1"/>
                      <a:pt x="130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282" name="Google Shape;2282;p61"/>
          <p:cNvSpPr/>
          <p:nvPr/>
        </p:nvSpPr>
        <p:spPr>
          <a:xfrm>
            <a:off x="2275251" y="1606851"/>
            <a:ext cx="400166" cy="405528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83" name="Google Shape;2283;p61"/>
          <p:cNvSpPr/>
          <p:nvPr/>
        </p:nvSpPr>
        <p:spPr>
          <a:xfrm>
            <a:off x="4710845" y="3723425"/>
            <a:ext cx="198512" cy="201178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84" name="Google Shape;2284;p61"/>
          <p:cNvSpPr/>
          <p:nvPr/>
        </p:nvSpPr>
        <p:spPr>
          <a:xfrm>
            <a:off x="7154376" y="1327976"/>
            <a:ext cx="400166" cy="405528"/>
          </a:xfrm>
          <a:custGeom>
            <a:avLst/>
            <a:gdLst/>
            <a:ahLst/>
            <a:cxnLst/>
            <a:rect l="l" t="t" r="r" b="b"/>
            <a:pathLst>
              <a:path w="3977" h="3953" extrusionOk="0">
                <a:moveTo>
                  <a:pt x="1788" y="1"/>
                </a:moveTo>
                <a:lnTo>
                  <a:pt x="1600" y="24"/>
                </a:lnTo>
                <a:lnTo>
                  <a:pt x="1388" y="95"/>
                </a:lnTo>
                <a:lnTo>
                  <a:pt x="1224" y="142"/>
                </a:lnTo>
                <a:lnTo>
                  <a:pt x="1036" y="236"/>
                </a:lnTo>
                <a:lnTo>
                  <a:pt x="894" y="330"/>
                </a:lnTo>
                <a:lnTo>
                  <a:pt x="730" y="448"/>
                </a:lnTo>
                <a:lnTo>
                  <a:pt x="589" y="565"/>
                </a:lnTo>
                <a:lnTo>
                  <a:pt x="471" y="706"/>
                </a:lnTo>
                <a:lnTo>
                  <a:pt x="353" y="871"/>
                </a:lnTo>
                <a:lnTo>
                  <a:pt x="259" y="1036"/>
                </a:lnTo>
                <a:lnTo>
                  <a:pt x="165" y="1200"/>
                </a:lnTo>
                <a:lnTo>
                  <a:pt x="95" y="1389"/>
                </a:lnTo>
                <a:lnTo>
                  <a:pt x="48" y="1577"/>
                </a:lnTo>
                <a:lnTo>
                  <a:pt x="24" y="1765"/>
                </a:lnTo>
                <a:lnTo>
                  <a:pt x="0" y="1977"/>
                </a:lnTo>
                <a:lnTo>
                  <a:pt x="24" y="2165"/>
                </a:lnTo>
                <a:lnTo>
                  <a:pt x="48" y="2377"/>
                </a:lnTo>
                <a:lnTo>
                  <a:pt x="95" y="2565"/>
                </a:lnTo>
                <a:lnTo>
                  <a:pt x="165" y="2753"/>
                </a:lnTo>
                <a:lnTo>
                  <a:pt x="259" y="2918"/>
                </a:lnTo>
                <a:lnTo>
                  <a:pt x="353" y="3082"/>
                </a:lnTo>
                <a:lnTo>
                  <a:pt x="471" y="3223"/>
                </a:lnTo>
                <a:lnTo>
                  <a:pt x="589" y="3365"/>
                </a:lnTo>
                <a:lnTo>
                  <a:pt x="730" y="3506"/>
                </a:lnTo>
                <a:lnTo>
                  <a:pt x="894" y="3623"/>
                </a:lnTo>
                <a:lnTo>
                  <a:pt x="1036" y="3717"/>
                </a:lnTo>
                <a:lnTo>
                  <a:pt x="1224" y="3788"/>
                </a:lnTo>
                <a:lnTo>
                  <a:pt x="1388" y="3859"/>
                </a:lnTo>
                <a:lnTo>
                  <a:pt x="1600" y="3906"/>
                </a:lnTo>
                <a:lnTo>
                  <a:pt x="1788" y="3929"/>
                </a:lnTo>
                <a:lnTo>
                  <a:pt x="1977" y="3953"/>
                </a:lnTo>
                <a:lnTo>
                  <a:pt x="2188" y="3929"/>
                </a:lnTo>
                <a:lnTo>
                  <a:pt x="2376" y="3906"/>
                </a:lnTo>
                <a:lnTo>
                  <a:pt x="2565" y="3859"/>
                </a:lnTo>
                <a:lnTo>
                  <a:pt x="2753" y="3788"/>
                </a:lnTo>
                <a:lnTo>
                  <a:pt x="2941" y="3717"/>
                </a:lnTo>
                <a:lnTo>
                  <a:pt x="3082" y="3623"/>
                </a:lnTo>
                <a:lnTo>
                  <a:pt x="3247" y="3506"/>
                </a:lnTo>
                <a:lnTo>
                  <a:pt x="3388" y="3365"/>
                </a:lnTo>
                <a:lnTo>
                  <a:pt x="3506" y="3223"/>
                </a:lnTo>
                <a:lnTo>
                  <a:pt x="3623" y="3082"/>
                </a:lnTo>
                <a:lnTo>
                  <a:pt x="3717" y="2918"/>
                </a:lnTo>
                <a:lnTo>
                  <a:pt x="3811" y="2753"/>
                </a:lnTo>
                <a:lnTo>
                  <a:pt x="3882" y="2565"/>
                </a:lnTo>
                <a:lnTo>
                  <a:pt x="3929" y="2377"/>
                </a:lnTo>
                <a:lnTo>
                  <a:pt x="3953" y="2165"/>
                </a:lnTo>
                <a:lnTo>
                  <a:pt x="3976" y="1977"/>
                </a:lnTo>
                <a:lnTo>
                  <a:pt x="3953" y="1765"/>
                </a:lnTo>
                <a:lnTo>
                  <a:pt x="3929" y="1577"/>
                </a:lnTo>
                <a:lnTo>
                  <a:pt x="3882" y="1389"/>
                </a:lnTo>
                <a:lnTo>
                  <a:pt x="3811" y="1200"/>
                </a:lnTo>
                <a:lnTo>
                  <a:pt x="3717" y="1036"/>
                </a:lnTo>
                <a:lnTo>
                  <a:pt x="3623" y="871"/>
                </a:lnTo>
                <a:lnTo>
                  <a:pt x="3506" y="706"/>
                </a:lnTo>
                <a:lnTo>
                  <a:pt x="3388" y="565"/>
                </a:lnTo>
                <a:lnTo>
                  <a:pt x="3247" y="448"/>
                </a:lnTo>
                <a:lnTo>
                  <a:pt x="3082" y="330"/>
                </a:lnTo>
                <a:lnTo>
                  <a:pt x="2941" y="236"/>
                </a:lnTo>
                <a:lnTo>
                  <a:pt x="2753" y="142"/>
                </a:lnTo>
                <a:lnTo>
                  <a:pt x="2565" y="95"/>
                </a:lnTo>
                <a:lnTo>
                  <a:pt x="2376" y="24"/>
                </a:lnTo>
                <a:lnTo>
                  <a:pt x="2188" y="1"/>
                </a:lnTo>
                <a:close/>
              </a:path>
            </a:pathLst>
          </a:custGeom>
          <a:solidFill>
            <a:srgbClr val="E4ECF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1" name="Rectángulo 190"/>
          <p:cNvSpPr/>
          <p:nvPr/>
        </p:nvSpPr>
        <p:spPr>
          <a:xfrm>
            <a:off x="241300" y="215900"/>
            <a:ext cx="8674100" cy="4711700"/>
          </a:xfrm>
          <a:prstGeom prst="rect">
            <a:avLst/>
          </a:prstGeom>
          <a:noFill/>
          <a:ln w="7620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114840" y="97140"/>
            <a:ext cx="8927560" cy="4932060"/>
          </a:xfrm>
          <a:custGeom>
            <a:avLst/>
            <a:gdLst>
              <a:gd name="T0" fmla="*/ 0 w 3691"/>
              <a:gd name="T1" fmla="*/ 0 h 2014"/>
              <a:gd name="T2" fmla="*/ 0 w 3691"/>
              <a:gd name="T3" fmla="*/ 2014 h 2014"/>
              <a:gd name="T4" fmla="*/ 3691 w 3691"/>
              <a:gd name="T5" fmla="*/ 2014 h 2014"/>
              <a:gd name="T6" fmla="*/ 3691 w 3691"/>
              <a:gd name="T7" fmla="*/ 0 h 2014"/>
              <a:gd name="T8" fmla="*/ 0 w 3691"/>
              <a:gd name="T9" fmla="*/ 0 h 2014"/>
              <a:gd name="T10" fmla="*/ 3643 w 3691"/>
              <a:gd name="T11" fmla="*/ 1966 h 2014"/>
              <a:gd name="T12" fmla="*/ 48 w 3691"/>
              <a:gd name="T13" fmla="*/ 1966 h 2014"/>
              <a:gd name="T14" fmla="*/ 48 w 3691"/>
              <a:gd name="T15" fmla="*/ 1854 h 2014"/>
              <a:gd name="T16" fmla="*/ 48 w 3691"/>
              <a:gd name="T17" fmla="*/ 1854 h 2014"/>
              <a:gd name="T18" fmla="*/ 1854 w 3691"/>
              <a:gd name="T19" fmla="*/ 48 h 2014"/>
              <a:gd name="T20" fmla="*/ 1854 w 3691"/>
              <a:gd name="T21" fmla="*/ 48 h 2014"/>
              <a:gd name="T22" fmla="*/ 3643 w 3691"/>
              <a:gd name="T23" fmla="*/ 48 h 2014"/>
              <a:gd name="T24" fmla="*/ 3643 w 3691"/>
              <a:gd name="T25" fmla="*/ 1966 h 20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691" h="2014">
                <a:moveTo>
                  <a:pt x="0" y="0"/>
                </a:moveTo>
                <a:cubicBezTo>
                  <a:pt x="0" y="2014"/>
                  <a:pt x="0" y="2014"/>
                  <a:pt x="0" y="2014"/>
                </a:cubicBezTo>
                <a:cubicBezTo>
                  <a:pt x="3691" y="2014"/>
                  <a:pt x="3691" y="2014"/>
                  <a:pt x="3691" y="2014"/>
                </a:cubicBezTo>
                <a:cubicBezTo>
                  <a:pt x="3691" y="0"/>
                  <a:pt x="3691" y="0"/>
                  <a:pt x="3691" y="0"/>
                </a:cubicBezTo>
                <a:lnTo>
                  <a:pt x="0" y="0"/>
                </a:lnTo>
                <a:close/>
                <a:moveTo>
                  <a:pt x="3643" y="1966"/>
                </a:moveTo>
                <a:cubicBezTo>
                  <a:pt x="48" y="1966"/>
                  <a:pt x="48" y="1966"/>
                  <a:pt x="48" y="1966"/>
                </a:cubicBezTo>
                <a:cubicBezTo>
                  <a:pt x="48" y="1854"/>
                  <a:pt x="48" y="1854"/>
                  <a:pt x="48" y="1854"/>
                </a:cubicBezTo>
                <a:cubicBezTo>
                  <a:pt x="48" y="1854"/>
                  <a:pt x="48" y="1854"/>
                  <a:pt x="48" y="1854"/>
                </a:cubicBezTo>
                <a:cubicBezTo>
                  <a:pt x="1045" y="1854"/>
                  <a:pt x="1854" y="1045"/>
                  <a:pt x="1854" y="48"/>
                </a:cubicBezTo>
                <a:cubicBezTo>
                  <a:pt x="1854" y="48"/>
                  <a:pt x="1854" y="48"/>
                  <a:pt x="1854" y="48"/>
                </a:cubicBezTo>
                <a:cubicBezTo>
                  <a:pt x="3643" y="48"/>
                  <a:pt x="3643" y="48"/>
                  <a:pt x="3643" y="48"/>
                </a:cubicBezTo>
                <a:lnTo>
                  <a:pt x="3643" y="1966"/>
                </a:ln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289" name="Google Shape;2289;p62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1524" y="1207527"/>
            <a:ext cx="3765675" cy="1355643"/>
          </a:xfrm>
          <a:prstGeom prst="rect">
            <a:avLst/>
          </a:prstGeom>
        </p:spPr>
      </p:pic>
      <p:pic>
        <p:nvPicPr>
          <p:cNvPr id="6" name="Imagen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4164" y="2752972"/>
            <a:ext cx="1957500" cy="2047500"/>
          </a:xfrm>
          <a:prstGeom prst="rect">
            <a:avLst/>
          </a:prstGeom>
        </p:spPr>
      </p:pic>
      <p:pic>
        <p:nvPicPr>
          <p:cNvPr id="7" name="Imagen 6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496234" y="2159000"/>
            <a:ext cx="2163407" cy="2477450"/>
          </a:xfrm>
          <a:prstGeom prst="rect">
            <a:avLst/>
          </a:prstGeom>
        </p:spPr>
      </p:pic>
      <p:pic>
        <p:nvPicPr>
          <p:cNvPr id="8" name="Imagen 7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156104" y="1341587"/>
            <a:ext cx="2148750" cy="3363750"/>
          </a:xfrm>
          <a:prstGeom prst="rect">
            <a:avLst/>
          </a:prstGeom>
        </p:spPr>
      </p:pic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9" name="Google Shape;2289;p62"/>
          <p:cNvSpPr txBox="1">
            <a:spLocks noGrp="1"/>
          </p:cNvSpPr>
          <p:nvPr>
            <p:ph type="title"/>
          </p:nvPr>
        </p:nvSpPr>
        <p:spPr>
          <a:xfrm>
            <a:off x="666806" y="449969"/>
            <a:ext cx="7004100" cy="211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000" dirty="0"/>
              <a:t>Alternative Resources</a:t>
            </a:r>
            <a:endParaRPr sz="4000" dirty="0"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6806" y="1506569"/>
            <a:ext cx="3855726" cy="2456835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30274" y="1480412"/>
            <a:ext cx="3306911" cy="30861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1500593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114840" y="97140"/>
            <a:ext cx="8927560" cy="4932060"/>
          </a:xfrm>
          <a:custGeom>
            <a:avLst/>
            <a:gdLst>
              <a:gd name="T0" fmla="*/ 0 w 3691"/>
              <a:gd name="T1" fmla="*/ 0 h 2014"/>
              <a:gd name="T2" fmla="*/ 0 w 3691"/>
              <a:gd name="T3" fmla="*/ 2014 h 2014"/>
              <a:gd name="T4" fmla="*/ 3691 w 3691"/>
              <a:gd name="T5" fmla="*/ 2014 h 2014"/>
              <a:gd name="T6" fmla="*/ 3691 w 3691"/>
              <a:gd name="T7" fmla="*/ 0 h 2014"/>
              <a:gd name="T8" fmla="*/ 0 w 3691"/>
              <a:gd name="T9" fmla="*/ 0 h 2014"/>
              <a:gd name="T10" fmla="*/ 3643 w 3691"/>
              <a:gd name="T11" fmla="*/ 1966 h 2014"/>
              <a:gd name="T12" fmla="*/ 48 w 3691"/>
              <a:gd name="T13" fmla="*/ 1966 h 2014"/>
              <a:gd name="T14" fmla="*/ 48 w 3691"/>
              <a:gd name="T15" fmla="*/ 1854 h 2014"/>
              <a:gd name="T16" fmla="*/ 48 w 3691"/>
              <a:gd name="T17" fmla="*/ 1854 h 2014"/>
              <a:gd name="T18" fmla="*/ 1854 w 3691"/>
              <a:gd name="T19" fmla="*/ 48 h 2014"/>
              <a:gd name="T20" fmla="*/ 1854 w 3691"/>
              <a:gd name="T21" fmla="*/ 48 h 2014"/>
              <a:gd name="T22" fmla="*/ 3643 w 3691"/>
              <a:gd name="T23" fmla="*/ 48 h 2014"/>
              <a:gd name="T24" fmla="*/ 3643 w 3691"/>
              <a:gd name="T25" fmla="*/ 1966 h 20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691" h="2014">
                <a:moveTo>
                  <a:pt x="0" y="0"/>
                </a:moveTo>
                <a:cubicBezTo>
                  <a:pt x="0" y="2014"/>
                  <a:pt x="0" y="2014"/>
                  <a:pt x="0" y="2014"/>
                </a:cubicBezTo>
                <a:cubicBezTo>
                  <a:pt x="3691" y="2014"/>
                  <a:pt x="3691" y="2014"/>
                  <a:pt x="3691" y="2014"/>
                </a:cubicBezTo>
                <a:cubicBezTo>
                  <a:pt x="3691" y="0"/>
                  <a:pt x="3691" y="0"/>
                  <a:pt x="3691" y="0"/>
                </a:cubicBezTo>
                <a:lnTo>
                  <a:pt x="0" y="0"/>
                </a:lnTo>
                <a:close/>
                <a:moveTo>
                  <a:pt x="3643" y="1966"/>
                </a:moveTo>
                <a:cubicBezTo>
                  <a:pt x="48" y="1966"/>
                  <a:pt x="48" y="1966"/>
                  <a:pt x="48" y="1966"/>
                </a:cubicBezTo>
                <a:cubicBezTo>
                  <a:pt x="48" y="1854"/>
                  <a:pt x="48" y="1854"/>
                  <a:pt x="48" y="1854"/>
                </a:cubicBezTo>
                <a:cubicBezTo>
                  <a:pt x="48" y="1854"/>
                  <a:pt x="48" y="1854"/>
                  <a:pt x="48" y="1854"/>
                </a:cubicBezTo>
                <a:cubicBezTo>
                  <a:pt x="1045" y="1854"/>
                  <a:pt x="1854" y="1045"/>
                  <a:pt x="1854" y="48"/>
                </a:cubicBezTo>
                <a:cubicBezTo>
                  <a:pt x="1854" y="48"/>
                  <a:pt x="1854" y="48"/>
                  <a:pt x="1854" y="48"/>
                </a:cubicBezTo>
                <a:cubicBezTo>
                  <a:pt x="3643" y="48"/>
                  <a:pt x="3643" y="48"/>
                  <a:pt x="3643" y="48"/>
                </a:cubicBezTo>
                <a:lnTo>
                  <a:pt x="3643" y="1966"/>
                </a:ln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289" name="Google Shape;2289;p62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8903" y="445025"/>
            <a:ext cx="2431169" cy="2533950"/>
          </a:xfrm>
          <a:prstGeom prst="rect">
            <a:avLst/>
          </a:prstGeom>
        </p:spPr>
      </p:pic>
      <p:pic>
        <p:nvPicPr>
          <p:cNvPr id="6" name="Imagen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80262" y="1017725"/>
            <a:ext cx="2832825" cy="2820770"/>
          </a:xfrm>
          <a:prstGeom prst="rect">
            <a:avLst/>
          </a:prstGeom>
        </p:spPr>
      </p:pic>
      <p:pic>
        <p:nvPicPr>
          <p:cNvPr id="7" name="Imagen 6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134135" y="1114305"/>
            <a:ext cx="2656036" cy="2149775"/>
          </a:xfrm>
          <a:prstGeom prst="rect">
            <a:avLst/>
          </a:prstGeom>
        </p:spPr>
      </p:pic>
      <p:pic>
        <p:nvPicPr>
          <p:cNvPr id="8" name="Imagen 7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57885" y="3196322"/>
            <a:ext cx="2576250" cy="1518750"/>
          </a:xfrm>
          <a:prstGeom prst="rect">
            <a:avLst/>
          </a:prstGeom>
        </p:spPr>
      </p:pic>
      <p:pic>
        <p:nvPicPr>
          <p:cNvPr id="9" name="Imagen 8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42671" y="3264080"/>
            <a:ext cx="1495000" cy="1495000"/>
          </a:xfrm>
          <a:prstGeom prst="rect">
            <a:avLst/>
          </a:prstGeom>
        </p:spPr>
      </p:pic>
      <p:pic>
        <p:nvPicPr>
          <p:cNvPr id="10" name="Imagen 9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362783" y="3549172"/>
            <a:ext cx="1417885" cy="11659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161065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114840" y="97140"/>
            <a:ext cx="8927560" cy="4932060"/>
          </a:xfrm>
          <a:custGeom>
            <a:avLst/>
            <a:gdLst>
              <a:gd name="T0" fmla="*/ 0 w 3691"/>
              <a:gd name="T1" fmla="*/ 0 h 2014"/>
              <a:gd name="T2" fmla="*/ 0 w 3691"/>
              <a:gd name="T3" fmla="*/ 2014 h 2014"/>
              <a:gd name="T4" fmla="*/ 3691 w 3691"/>
              <a:gd name="T5" fmla="*/ 2014 h 2014"/>
              <a:gd name="T6" fmla="*/ 3691 w 3691"/>
              <a:gd name="T7" fmla="*/ 0 h 2014"/>
              <a:gd name="T8" fmla="*/ 0 w 3691"/>
              <a:gd name="T9" fmla="*/ 0 h 2014"/>
              <a:gd name="T10" fmla="*/ 3643 w 3691"/>
              <a:gd name="T11" fmla="*/ 1966 h 2014"/>
              <a:gd name="T12" fmla="*/ 48 w 3691"/>
              <a:gd name="T13" fmla="*/ 1966 h 2014"/>
              <a:gd name="T14" fmla="*/ 48 w 3691"/>
              <a:gd name="T15" fmla="*/ 1854 h 2014"/>
              <a:gd name="T16" fmla="*/ 48 w 3691"/>
              <a:gd name="T17" fmla="*/ 1854 h 2014"/>
              <a:gd name="T18" fmla="*/ 1854 w 3691"/>
              <a:gd name="T19" fmla="*/ 48 h 2014"/>
              <a:gd name="T20" fmla="*/ 1854 w 3691"/>
              <a:gd name="T21" fmla="*/ 48 h 2014"/>
              <a:gd name="T22" fmla="*/ 3643 w 3691"/>
              <a:gd name="T23" fmla="*/ 48 h 2014"/>
              <a:gd name="T24" fmla="*/ 3643 w 3691"/>
              <a:gd name="T25" fmla="*/ 1966 h 20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691" h="2014">
                <a:moveTo>
                  <a:pt x="0" y="0"/>
                </a:moveTo>
                <a:cubicBezTo>
                  <a:pt x="0" y="2014"/>
                  <a:pt x="0" y="2014"/>
                  <a:pt x="0" y="2014"/>
                </a:cubicBezTo>
                <a:cubicBezTo>
                  <a:pt x="3691" y="2014"/>
                  <a:pt x="3691" y="2014"/>
                  <a:pt x="3691" y="2014"/>
                </a:cubicBezTo>
                <a:cubicBezTo>
                  <a:pt x="3691" y="0"/>
                  <a:pt x="3691" y="0"/>
                  <a:pt x="3691" y="0"/>
                </a:cubicBezTo>
                <a:lnTo>
                  <a:pt x="0" y="0"/>
                </a:lnTo>
                <a:close/>
                <a:moveTo>
                  <a:pt x="3643" y="1966"/>
                </a:moveTo>
                <a:cubicBezTo>
                  <a:pt x="48" y="1966"/>
                  <a:pt x="48" y="1966"/>
                  <a:pt x="48" y="1966"/>
                </a:cubicBezTo>
                <a:cubicBezTo>
                  <a:pt x="48" y="1854"/>
                  <a:pt x="48" y="1854"/>
                  <a:pt x="48" y="1854"/>
                </a:cubicBezTo>
                <a:cubicBezTo>
                  <a:pt x="48" y="1854"/>
                  <a:pt x="48" y="1854"/>
                  <a:pt x="48" y="1854"/>
                </a:cubicBezTo>
                <a:cubicBezTo>
                  <a:pt x="1045" y="1854"/>
                  <a:pt x="1854" y="1045"/>
                  <a:pt x="1854" y="48"/>
                </a:cubicBezTo>
                <a:cubicBezTo>
                  <a:pt x="1854" y="48"/>
                  <a:pt x="1854" y="48"/>
                  <a:pt x="1854" y="48"/>
                </a:cubicBezTo>
                <a:cubicBezTo>
                  <a:pt x="3643" y="48"/>
                  <a:pt x="3643" y="48"/>
                  <a:pt x="3643" y="48"/>
                </a:cubicBezTo>
                <a:lnTo>
                  <a:pt x="3643" y="1966"/>
                </a:ln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289" name="Google Shape;2289;p62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pic>
        <p:nvPicPr>
          <p:cNvPr id="4" name="Imagen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0753" y="900929"/>
            <a:ext cx="3047968" cy="2059642"/>
          </a:xfrm>
          <a:prstGeom prst="rect">
            <a:avLst/>
          </a:prstGeom>
        </p:spPr>
      </p:pic>
      <p:pic>
        <p:nvPicPr>
          <p:cNvPr id="11" name="Imagen 10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81345" y="1017725"/>
            <a:ext cx="2992500" cy="3746250"/>
          </a:xfrm>
          <a:prstGeom prst="rect">
            <a:avLst/>
          </a:prstGeom>
        </p:spPr>
      </p:pic>
      <p:pic>
        <p:nvPicPr>
          <p:cNvPr id="12" name="Imagen 1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59716" y="3225799"/>
            <a:ext cx="1538175" cy="1538175"/>
          </a:xfrm>
          <a:prstGeom prst="rect">
            <a:avLst/>
          </a:prstGeom>
        </p:spPr>
      </p:pic>
      <p:pic>
        <p:nvPicPr>
          <p:cNvPr id="13" name="Imagen 1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716580" y="3149179"/>
            <a:ext cx="2309943" cy="16914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4968181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5" name="Google Shape;2295;p63"/>
          <p:cNvSpPr txBox="1">
            <a:spLocks noGrp="1"/>
          </p:cNvSpPr>
          <p:nvPr>
            <p:ph type="title"/>
          </p:nvPr>
        </p:nvSpPr>
        <p:spPr>
          <a:xfrm>
            <a:off x="713225" y="536600"/>
            <a:ext cx="7717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grpSp>
        <p:nvGrpSpPr>
          <p:cNvPr id="2296" name="Google Shape;2296;p63"/>
          <p:cNvGrpSpPr/>
          <p:nvPr/>
        </p:nvGrpSpPr>
        <p:grpSpPr>
          <a:xfrm>
            <a:off x="6700010" y="1949566"/>
            <a:ext cx="250391" cy="362747"/>
            <a:chOff x="8367095" y="371025"/>
            <a:chExt cx="304094" cy="383575"/>
          </a:xfrm>
        </p:grpSpPr>
        <p:sp>
          <p:nvSpPr>
            <p:cNvPr id="2297" name="Google Shape;2297;p63"/>
            <p:cNvSpPr/>
            <p:nvPr/>
          </p:nvSpPr>
          <p:spPr>
            <a:xfrm>
              <a:off x="8373801" y="376425"/>
              <a:ext cx="291006" cy="340175"/>
            </a:xfrm>
            <a:custGeom>
              <a:avLst/>
              <a:gdLst/>
              <a:ahLst/>
              <a:cxnLst/>
              <a:rect l="l" t="t" r="r" b="b"/>
              <a:pathLst>
                <a:path w="45648" h="13607" extrusionOk="0">
                  <a:moveTo>
                    <a:pt x="22836" y="1"/>
                  </a:moveTo>
                  <a:lnTo>
                    <a:pt x="22636" y="32"/>
                  </a:lnTo>
                  <a:lnTo>
                    <a:pt x="22060" y="122"/>
                  </a:lnTo>
                  <a:lnTo>
                    <a:pt x="21159" y="270"/>
                  </a:lnTo>
                  <a:lnTo>
                    <a:pt x="19982" y="476"/>
                  </a:lnTo>
                  <a:lnTo>
                    <a:pt x="18655" y="724"/>
                  </a:lnTo>
                  <a:lnTo>
                    <a:pt x="17928" y="861"/>
                  </a:lnTo>
                  <a:lnTo>
                    <a:pt x="17152" y="1014"/>
                  </a:lnTo>
                  <a:lnTo>
                    <a:pt x="16351" y="1183"/>
                  </a:lnTo>
                  <a:lnTo>
                    <a:pt x="15525" y="1358"/>
                  </a:lnTo>
                  <a:lnTo>
                    <a:pt x="14698" y="1548"/>
                  </a:lnTo>
                  <a:lnTo>
                    <a:pt x="13822" y="1748"/>
                  </a:lnTo>
                  <a:lnTo>
                    <a:pt x="12946" y="1965"/>
                  </a:lnTo>
                  <a:lnTo>
                    <a:pt x="12044" y="2186"/>
                  </a:lnTo>
                  <a:lnTo>
                    <a:pt x="11168" y="2424"/>
                  </a:lnTo>
                  <a:lnTo>
                    <a:pt x="10266" y="2667"/>
                  </a:lnTo>
                  <a:lnTo>
                    <a:pt x="9390" y="2926"/>
                  </a:lnTo>
                  <a:lnTo>
                    <a:pt x="8514" y="3195"/>
                  </a:lnTo>
                  <a:lnTo>
                    <a:pt x="7637" y="3475"/>
                  </a:lnTo>
                  <a:lnTo>
                    <a:pt x="6811" y="3765"/>
                  </a:lnTo>
                  <a:lnTo>
                    <a:pt x="6235" y="3971"/>
                  </a:lnTo>
                  <a:lnTo>
                    <a:pt x="5684" y="4182"/>
                  </a:lnTo>
                  <a:lnTo>
                    <a:pt x="5158" y="4404"/>
                  </a:lnTo>
                  <a:lnTo>
                    <a:pt x="4632" y="4626"/>
                  </a:lnTo>
                  <a:lnTo>
                    <a:pt x="4132" y="4853"/>
                  </a:lnTo>
                  <a:lnTo>
                    <a:pt x="3656" y="5085"/>
                  </a:lnTo>
                  <a:lnTo>
                    <a:pt x="3205" y="5323"/>
                  </a:lnTo>
                  <a:lnTo>
                    <a:pt x="2755" y="5565"/>
                  </a:lnTo>
                  <a:lnTo>
                    <a:pt x="2354" y="5808"/>
                  </a:lnTo>
                  <a:lnTo>
                    <a:pt x="1978" y="6062"/>
                  </a:lnTo>
                  <a:lnTo>
                    <a:pt x="1603" y="6320"/>
                  </a:lnTo>
                  <a:lnTo>
                    <a:pt x="1302" y="6579"/>
                  </a:lnTo>
                  <a:lnTo>
                    <a:pt x="1002" y="6843"/>
                  </a:lnTo>
                  <a:lnTo>
                    <a:pt x="751" y="7112"/>
                  </a:lnTo>
                  <a:lnTo>
                    <a:pt x="526" y="7387"/>
                  </a:lnTo>
                  <a:lnTo>
                    <a:pt x="326" y="7667"/>
                  </a:lnTo>
                  <a:lnTo>
                    <a:pt x="175" y="7952"/>
                  </a:lnTo>
                  <a:lnTo>
                    <a:pt x="75" y="8242"/>
                  </a:lnTo>
                  <a:lnTo>
                    <a:pt x="0" y="8532"/>
                  </a:lnTo>
                  <a:lnTo>
                    <a:pt x="0" y="8828"/>
                  </a:lnTo>
                  <a:lnTo>
                    <a:pt x="25" y="9060"/>
                  </a:lnTo>
                  <a:lnTo>
                    <a:pt x="100" y="9282"/>
                  </a:lnTo>
                  <a:lnTo>
                    <a:pt x="226" y="9509"/>
                  </a:lnTo>
                  <a:lnTo>
                    <a:pt x="376" y="9726"/>
                  </a:lnTo>
                  <a:lnTo>
                    <a:pt x="601" y="9942"/>
                  </a:lnTo>
                  <a:lnTo>
                    <a:pt x="877" y="10159"/>
                  </a:lnTo>
                  <a:lnTo>
                    <a:pt x="1177" y="10364"/>
                  </a:lnTo>
                  <a:lnTo>
                    <a:pt x="1528" y="10570"/>
                  </a:lnTo>
                  <a:lnTo>
                    <a:pt x="1928" y="10771"/>
                  </a:lnTo>
                  <a:lnTo>
                    <a:pt x="2354" y="10966"/>
                  </a:lnTo>
                  <a:lnTo>
                    <a:pt x="2830" y="11156"/>
                  </a:lnTo>
                  <a:lnTo>
                    <a:pt x="3355" y="11341"/>
                  </a:lnTo>
                  <a:lnTo>
                    <a:pt x="3906" y="11521"/>
                  </a:lnTo>
                  <a:lnTo>
                    <a:pt x="4482" y="11695"/>
                  </a:lnTo>
                  <a:lnTo>
                    <a:pt x="5108" y="11864"/>
                  </a:lnTo>
                  <a:lnTo>
                    <a:pt x="5759" y="12028"/>
                  </a:lnTo>
                  <a:lnTo>
                    <a:pt x="6460" y="12186"/>
                  </a:lnTo>
                  <a:lnTo>
                    <a:pt x="7161" y="12334"/>
                  </a:lnTo>
                  <a:lnTo>
                    <a:pt x="7913" y="12476"/>
                  </a:lnTo>
                  <a:lnTo>
                    <a:pt x="8714" y="12614"/>
                  </a:lnTo>
                  <a:lnTo>
                    <a:pt x="9515" y="12740"/>
                  </a:lnTo>
                  <a:lnTo>
                    <a:pt x="10341" y="12862"/>
                  </a:lnTo>
                  <a:lnTo>
                    <a:pt x="11218" y="12978"/>
                  </a:lnTo>
                  <a:lnTo>
                    <a:pt x="12094" y="13083"/>
                  </a:lnTo>
                  <a:lnTo>
                    <a:pt x="13021" y="13178"/>
                  </a:lnTo>
                  <a:lnTo>
                    <a:pt x="13947" y="13268"/>
                  </a:lnTo>
                  <a:lnTo>
                    <a:pt x="14899" y="13347"/>
                  </a:lnTo>
                  <a:lnTo>
                    <a:pt x="15900" y="13416"/>
                  </a:lnTo>
                  <a:lnTo>
                    <a:pt x="16877" y="13479"/>
                  </a:lnTo>
                  <a:lnTo>
                    <a:pt x="17903" y="13532"/>
                  </a:lnTo>
                  <a:lnTo>
                    <a:pt x="18930" y="13574"/>
                  </a:lnTo>
                  <a:lnTo>
                    <a:pt x="19982" y="13606"/>
                  </a:lnTo>
                  <a:lnTo>
                    <a:pt x="25666" y="13606"/>
                  </a:lnTo>
                  <a:lnTo>
                    <a:pt x="26717" y="13574"/>
                  </a:lnTo>
                  <a:lnTo>
                    <a:pt x="27744" y="13532"/>
                  </a:lnTo>
                  <a:lnTo>
                    <a:pt x="28771" y="13479"/>
                  </a:lnTo>
                  <a:lnTo>
                    <a:pt x="29772" y="13416"/>
                  </a:lnTo>
                  <a:lnTo>
                    <a:pt x="30749" y="13347"/>
                  </a:lnTo>
                  <a:lnTo>
                    <a:pt x="31700" y="13268"/>
                  </a:lnTo>
                  <a:lnTo>
                    <a:pt x="32627" y="13178"/>
                  </a:lnTo>
                  <a:lnTo>
                    <a:pt x="33553" y="13083"/>
                  </a:lnTo>
                  <a:lnTo>
                    <a:pt x="34429" y="12978"/>
                  </a:lnTo>
                  <a:lnTo>
                    <a:pt x="35306" y="12862"/>
                  </a:lnTo>
                  <a:lnTo>
                    <a:pt x="36132" y="12740"/>
                  </a:lnTo>
                  <a:lnTo>
                    <a:pt x="36933" y="12614"/>
                  </a:lnTo>
                  <a:lnTo>
                    <a:pt x="37735" y="12476"/>
                  </a:lnTo>
                  <a:lnTo>
                    <a:pt x="38486" y="12334"/>
                  </a:lnTo>
                  <a:lnTo>
                    <a:pt x="39212" y="12186"/>
                  </a:lnTo>
                  <a:lnTo>
                    <a:pt x="39888" y="12028"/>
                  </a:lnTo>
                  <a:lnTo>
                    <a:pt x="40539" y="11864"/>
                  </a:lnTo>
                  <a:lnTo>
                    <a:pt x="41165" y="11695"/>
                  </a:lnTo>
                  <a:lnTo>
                    <a:pt x="41766" y="11521"/>
                  </a:lnTo>
                  <a:lnTo>
                    <a:pt x="42317" y="11341"/>
                  </a:lnTo>
                  <a:lnTo>
                    <a:pt x="42818" y="11156"/>
                  </a:lnTo>
                  <a:lnTo>
                    <a:pt x="43293" y="10966"/>
                  </a:lnTo>
                  <a:lnTo>
                    <a:pt x="43719" y="10771"/>
                  </a:lnTo>
                  <a:lnTo>
                    <a:pt x="44120" y="10570"/>
                  </a:lnTo>
                  <a:lnTo>
                    <a:pt x="44470" y="10364"/>
                  </a:lnTo>
                  <a:lnTo>
                    <a:pt x="44771" y="10159"/>
                  </a:lnTo>
                  <a:lnTo>
                    <a:pt x="45046" y="9942"/>
                  </a:lnTo>
                  <a:lnTo>
                    <a:pt x="45271" y="9726"/>
                  </a:lnTo>
                  <a:lnTo>
                    <a:pt x="45447" y="9509"/>
                  </a:lnTo>
                  <a:lnTo>
                    <a:pt x="45547" y="9282"/>
                  </a:lnTo>
                  <a:lnTo>
                    <a:pt x="45622" y="9060"/>
                  </a:lnTo>
                  <a:lnTo>
                    <a:pt x="45647" y="8828"/>
                  </a:lnTo>
                  <a:lnTo>
                    <a:pt x="45647" y="8532"/>
                  </a:lnTo>
                  <a:lnTo>
                    <a:pt x="45572" y="8242"/>
                  </a:lnTo>
                  <a:lnTo>
                    <a:pt x="45472" y="7952"/>
                  </a:lnTo>
                  <a:lnTo>
                    <a:pt x="45322" y="7667"/>
                  </a:lnTo>
                  <a:lnTo>
                    <a:pt x="45121" y="7387"/>
                  </a:lnTo>
                  <a:lnTo>
                    <a:pt x="44896" y="7112"/>
                  </a:lnTo>
                  <a:lnTo>
                    <a:pt x="44646" y="6843"/>
                  </a:lnTo>
                  <a:lnTo>
                    <a:pt x="44370" y="6579"/>
                  </a:lnTo>
                  <a:lnTo>
                    <a:pt x="44045" y="6320"/>
                  </a:lnTo>
                  <a:lnTo>
                    <a:pt x="43694" y="6062"/>
                  </a:lnTo>
                  <a:lnTo>
                    <a:pt x="43293" y="5808"/>
                  </a:lnTo>
                  <a:lnTo>
                    <a:pt x="42893" y="5565"/>
                  </a:lnTo>
                  <a:lnTo>
                    <a:pt x="42467" y="5323"/>
                  </a:lnTo>
                  <a:lnTo>
                    <a:pt x="41991" y="5085"/>
                  </a:lnTo>
                  <a:lnTo>
                    <a:pt x="41516" y="4853"/>
                  </a:lnTo>
                  <a:lnTo>
                    <a:pt x="41015" y="4626"/>
                  </a:lnTo>
                  <a:lnTo>
                    <a:pt x="40489" y="4404"/>
                  </a:lnTo>
                  <a:lnTo>
                    <a:pt x="39963" y="4182"/>
                  </a:lnTo>
                  <a:lnTo>
                    <a:pt x="39412" y="3971"/>
                  </a:lnTo>
                  <a:lnTo>
                    <a:pt x="38836" y="3765"/>
                  </a:lnTo>
                  <a:lnTo>
                    <a:pt x="38010" y="3475"/>
                  </a:lnTo>
                  <a:lnTo>
                    <a:pt x="37134" y="3195"/>
                  </a:lnTo>
                  <a:lnTo>
                    <a:pt x="36257" y="2926"/>
                  </a:lnTo>
                  <a:lnTo>
                    <a:pt x="35381" y="2667"/>
                  </a:lnTo>
                  <a:lnTo>
                    <a:pt x="34505" y="2424"/>
                  </a:lnTo>
                  <a:lnTo>
                    <a:pt x="33603" y="2186"/>
                  </a:lnTo>
                  <a:lnTo>
                    <a:pt x="32702" y="1965"/>
                  </a:lnTo>
                  <a:lnTo>
                    <a:pt x="31825" y="1748"/>
                  </a:lnTo>
                  <a:lnTo>
                    <a:pt x="30974" y="1548"/>
                  </a:lnTo>
                  <a:lnTo>
                    <a:pt x="30123" y="1358"/>
                  </a:lnTo>
                  <a:lnTo>
                    <a:pt x="29296" y="1183"/>
                  </a:lnTo>
                  <a:lnTo>
                    <a:pt x="28495" y="1014"/>
                  </a:lnTo>
                  <a:lnTo>
                    <a:pt x="27719" y="861"/>
                  </a:lnTo>
                  <a:lnTo>
                    <a:pt x="26993" y="724"/>
                  </a:lnTo>
                  <a:lnTo>
                    <a:pt x="25666" y="476"/>
                  </a:lnTo>
                  <a:lnTo>
                    <a:pt x="24489" y="270"/>
                  </a:lnTo>
                  <a:lnTo>
                    <a:pt x="23587" y="122"/>
                  </a:lnTo>
                  <a:lnTo>
                    <a:pt x="23036" y="32"/>
                  </a:lnTo>
                  <a:lnTo>
                    <a:pt x="2283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63"/>
            <p:cNvSpPr/>
            <p:nvPr/>
          </p:nvSpPr>
          <p:spPr>
            <a:xfrm>
              <a:off x="8496711" y="376425"/>
              <a:ext cx="168255" cy="340175"/>
            </a:xfrm>
            <a:custGeom>
              <a:avLst/>
              <a:gdLst/>
              <a:ahLst/>
              <a:cxnLst/>
              <a:rect l="l" t="t" r="r" b="b"/>
              <a:pathLst>
                <a:path w="26393" h="13607" extrusionOk="0">
                  <a:moveTo>
                    <a:pt x="3556" y="1"/>
                  </a:moveTo>
                  <a:lnTo>
                    <a:pt x="3356" y="32"/>
                  </a:lnTo>
                  <a:lnTo>
                    <a:pt x="2780" y="122"/>
                  </a:lnTo>
                  <a:lnTo>
                    <a:pt x="1879" y="270"/>
                  </a:lnTo>
                  <a:lnTo>
                    <a:pt x="702" y="476"/>
                  </a:lnTo>
                  <a:lnTo>
                    <a:pt x="1" y="608"/>
                  </a:lnTo>
                  <a:lnTo>
                    <a:pt x="1303" y="856"/>
                  </a:lnTo>
                  <a:lnTo>
                    <a:pt x="2029" y="999"/>
                  </a:lnTo>
                  <a:lnTo>
                    <a:pt x="2755" y="1152"/>
                  </a:lnTo>
                  <a:lnTo>
                    <a:pt x="3531" y="1315"/>
                  </a:lnTo>
                  <a:lnTo>
                    <a:pt x="4307" y="1490"/>
                  </a:lnTo>
                  <a:lnTo>
                    <a:pt x="5109" y="1674"/>
                  </a:lnTo>
                  <a:lnTo>
                    <a:pt x="5935" y="1864"/>
                  </a:lnTo>
                  <a:lnTo>
                    <a:pt x="6761" y="2070"/>
                  </a:lnTo>
                  <a:lnTo>
                    <a:pt x="7588" y="2281"/>
                  </a:lnTo>
                  <a:lnTo>
                    <a:pt x="8414" y="2509"/>
                  </a:lnTo>
                  <a:lnTo>
                    <a:pt x="9240" y="2741"/>
                  </a:lnTo>
                  <a:lnTo>
                    <a:pt x="10066" y="2978"/>
                  </a:lnTo>
                  <a:lnTo>
                    <a:pt x="10868" y="3232"/>
                  </a:lnTo>
                  <a:lnTo>
                    <a:pt x="11669" y="3496"/>
                  </a:lnTo>
                  <a:lnTo>
                    <a:pt x="12445" y="3765"/>
                  </a:lnTo>
                  <a:lnTo>
                    <a:pt x="13021" y="3971"/>
                  </a:lnTo>
                  <a:lnTo>
                    <a:pt x="13572" y="4182"/>
                  </a:lnTo>
                  <a:lnTo>
                    <a:pt x="14098" y="4404"/>
                  </a:lnTo>
                  <a:lnTo>
                    <a:pt x="14624" y="4626"/>
                  </a:lnTo>
                  <a:lnTo>
                    <a:pt x="15124" y="4853"/>
                  </a:lnTo>
                  <a:lnTo>
                    <a:pt x="15600" y="5085"/>
                  </a:lnTo>
                  <a:lnTo>
                    <a:pt x="16076" y="5323"/>
                  </a:lnTo>
                  <a:lnTo>
                    <a:pt x="16502" y="5565"/>
                  </a:lnTo>
                  <a:lnTo>
                    <a:pt x="16902" y="5808"/>
                  </a:lnTo>
                  <a:lnTo>
                    <a:pt x="17303" y="6062"/>
                  </a:lnTo>
                  <a:lnTo>
                    <a:pt x="17653" y="6320"/>
                  </a:lnTo>
                  <a:lnTo>
                    <a:pt x="17979" y="6579"/>
                  </a:lnTo>
                  <a:lnTo>
                    <a:pt x="18254" y="6843"/>
                  </a:lnTo>
                  <a:lnTo>
                    <a:pt x="18530" y="7112"/>
                  </a:lnTo>
                  <a:lnTo>
                    <a:pt x="18755" y="7387"/>
                  </a:lnTo>
                  <a:lnTo>
                    <a:pt x="18930" y="7667"/>
                  </a:lnTo>
                  <a:lnTo>
                    <a:pt x="19081" y="7952"/>
                  </a:lnTo>
                  <a:lnTo>
                    <a:pt x="19181" y="8242"/>
                  </a:lnTo>
                  <a:lnTo>
                    <a:pt x="19256" y="8532"/>
                  </a:lnTo>
                  <a:lnTo>
                    <a:pt x="19281" y="8828"/>
                  </a:lnTo>
                  <a:lnTo>
                    <a:pt x="19256" y="9055"/>
                  </a:lnTo>
                  <a:lnTo>
                    <a:pt x="19181" y="9277"/>
                  </a:lnTo>
                  <a:lnTo>
                    <a:pt x="19056" y="9493"/>
                  </a:lnTo>
                  <a:lnTo>
                    <a:pt x="18905" y="9710"/>
                  </a:lnTo>
                  <a:lnTo>
                    <a:pt x="18680" y="9921"/>
                  </a:lnTo>
                  <a:lnTo>
                    <a:pt x="18430" y="10132"/>
                  </a:lnTo>
                  <a:lnTo>
                    <a:pt x="18129" y="10333"/>
                  </a:lnTo>
                  <a:lnTo>
                    <a:pt x="17804" y="10539"/>
                  </a:lnTo>
                  <a:lnTo>
                    <a:pt x="17428" y="10734"/>
                  </a:lnTo>
                  <a:lnTo>
                    <a:pt x="17002" y="10924"/>
                  </a:lnTo>
                  <a:lnTo>
                    <a:pt x="16552" y="11114"/>
                  </a:lnTo>
                  <a:lnTo>
                    <a:pt x="16051" y="11294"/>
                  </a:lnTo>
                  <a:lnTo>
                    <a:pt x="15525" y="11473"/>
                  </a:lnTo>
                  <a:lnTo>
                    <a:pt x="14949" y="11647"/>
                  </a:lnTo>
                  <a:lnTo>
                    <a:pt x="14373" y="11811"/>
                  </a:lnTo>
                  <a:lnTo>
                    <a:pt x="13722" y="11975"/>
                  </a:lnTo>
                  <a:lnTo>
                    <a:pt x="13071" y="12128"/>
                  </a:lnTo>
                  <a:lnTo>
                    <a:pt x="12370" y="12276"/>
                  </a:lnTo>
                  <a:lnTo>
                    <a:pt x="11644" y="12418"/>
                  </a:lnTo>
                  <a:lnTo>
                    <a:pt x="10893" y="12555"/>
                  </a:lnTo>
                  <a:lnTo>
                    <a:pt x="10116" y="12687"/>
                  </a:lnTo>
                  <a:lnTo>
                    <a:pt x="9315" y="12809"/>
                  </a:lnTo>
                  <a:lnTo>
                    <a:pt x="8464" y="12920"/>
                  </a:lnTo>
                  <a:lnTo>
                    <a:pt x="7613" y="13031"/>
                  </a:lnTo>
                  <a:lnTo>
                    <a:pt x="6736" y="13126"/>
                  </a:lnTo>
                  <a:lnTo>
                    <a:pt x="5835" y="13221"/>
                  </a:lnTo>
                  <a:lnTo>
                    <a:pt x="4908" y="13300"/>
                  </a:lnTo>
                  <a:lnTo>
                    <a:pt x="3957" y="13379"/>
                  </a:lnTo>
                  <a:lnTo>
                    <a:pt x="2980" y="13442"/>
                  </a:lnTo>
                  <a:lnTo>
                    <a:pt x="2004" y="13501"/>
                  </a:lnTo>
                  <a:lnTo>
                    <a:pt x="1002" y="13548"/>
                  </a:lnTo>
                  <a:lnTo>
                    <a:pt x="1" y="13585"/>
                  </a:lnTo>
                  <a:lnTo>
                    <a:pt x="702" y="13606"/>
                  </a:lnTo>
                  <a:lnTo>
                    <a:pt x="6386" y="13606"/>
                  </a:lnTo>
                  <a:lnTo>
                    <a:pt x="7437" y="13574"/>
                  </a:lnTo>
                  <a:lnTo>
                    <a:pt x="8464" y="13532"/>
                  </a:lnTo>
                  <a:lnTo>
                    <a:pt x="9491" y="13479"/>
                  </a:lnTo>
                  <a:lnTo>
                    <a:pt x="10492" y="13416"/>
                  </a:lnTo>
                  <a:lnTo>
                    <a:pt x="11469" y="13347"/>
                  </a:lnTo>
                  <a:lnTo>
                    <a:pt x="12420" y="13268"/>
                  </a:lnTo>
                  <a:lnTo>
                    <a:pt x="13347" y="13178"/>
                  </a:lnTo>
                  <a:lnTo>
                    <a:pt x="14273" y="13083"/>
                  </a:lnTo>
                  <a:lnTo>
                    <a:pt x="15149" y="12978"/>
                  </a:lnTo>
                  <a:lnTo>
                    <a:pt x="16026" y="12862"/>
                  </a:lnTo>
                  <a:lnTo>
                    <a:pt x="16852" y="12740"/>
                  </a:lnTo>
                  <a:lnTo>
                    <a:pt x="17653" y="12614"/>
                  </a:lnTo>
                  <a:lnTo>
                    <a:pt x="18455" y="12476"/>
                  </a:lnTo>
                  <a:lnTo>
                    <a:pt x="19206" y="12334"/>
                  </a:lnTo>
                  <a:lnTo>
                    <a:pt x="19932" y="12186"/>
                  </a:lnTo>
                  <a:lnTo>
                    <a:pt x="20608" y="12028"/>
                  </a:lnTo>
                  <a:lnTo>
                    <a:pt x="21259" y="11864"/>
                  </a:lnTo>
                  <a:lnTo>
                    <a:pt x="21885" y="11695"/>
                  </a:lnTo>
                  <a:lnTo>
                    <a:pt x="22486" y="11521"/>
                  </a:lnTo>
                  <a:lnTo>
                    <a:pt x="23037" y="11341"/>
                  </a:lnTo>
                  <a:lnTo>
                    <a:pt x="23538" y="11156"/>
                  </a:lnTo>
                  <a:lnTo>
                    <a:pt x="24013" y="10966"/>
                  </a:lnTo>
                  <a:lnTo>
                    <a:pt x="24439" y="10771"/>
                  </a:lnTo>
                  <a:lnTo>
                    <a:pt x="24840" y="10570"/>
                  </a:lnTo>
                  <a:lnTo>
                    <a:pt x="25190" y="10364"/>
                  </a:lnTo>
                  <a:lnTo>
                    <a:pt x="25491" y="10159"/>
                  </a:lnTo>
                  <a:lnTo>
                    <a:pt x="25766" y="9942"/>
                  </a:lnTo>
                  <a:lnTo>
                    <a:pt x="25991" y="9726"/>
                  </a:lnTo>
                  <a:lnTo>
                    <a:pt x="26167" y="9509"/>
                  </a:lnTo>
                  <a:lnTo>
                    <a:pt x="26267" y="9282"/>
                  </a:lnTo>
                  <a:lnTo>
                    <a:pt x="26342" y="9060"/>
                  </a:lnTo>
                  <a:lnTo>
                    <a:pt x="26392" y="8828"/>
                  </a:lnTo>
                  <a:lnTo>
                    <a:pt x="26367" y="8532"/>
                  </a:lnTo>
                  <a:lnTo>
                    <a:pt x="26292" y="8242"/>
                  </a:lnTo>
                  <a:lnTo>
                    <a:pt x="26192" y="7952"/>
                  </a:lnTo>
                  <a:lnTo>
                    <a:pt x="26042" y="7667"/>
                  </a:lnTo>
                  <a:lnTo>
                    <a:pt x="25841" y="7387"/>
                  </a:lnTo>
                  <a:lnTo>
                    <a:pt x="25616" y="7112"/>
                  </a:lnTo>
                  <a:lnTo>
                    <a:pt x="25366" y="6843"/>
                  </a:lnTo>
                  <a:lnTo>
                    <a:pt x="25090" y="6579"/>
                  </a:lnTo>
                  <a:lnTo>
                    <a:pt x="24765" y="6320"/>
                  </a:lnTo>
                  <a:lnTo>
                    <a:pt x="24414" y="6062"/>
                  </a:lnTo>
                  <a:lnTo>
                    <a:pt x="24013" y="5808"/>
                  </a:lnTo>
                  <a:lnTo>
                    <a:pt x="23613" y="5565"/>
                  </a:lnTo>
                  <a:lnTo>
                    <a:pt x="23187" y="5323"/>
                  </a:lnTo>
                  <a:lnTo>
                    <a:pt x="22711" y="5085"/>
                  </a:lnTo>
                  <a:lnTo>
                    <a:pt x="22236" y="4853"/>
                  </a:lnTo>
                  <a:lnTo>
                    <a:pt x="21735" y="4626"/>
                  </a:lnTo>
                  <a:lnTo>
                    <a:pt x="21209" y="4404"/>
                  </a:lnTo>
                  <a:lnTo>
                    <a:pt x="20683" y="4182"/>
                  </a:lnTo>
                  <a:lnTo>
                    <a:pt x="20132" y="3971"/>
                  </a:lnTo>
                  <a:lnTo>
                    <a:pt x="19556" y="3765"/>
                  </a:lnTo>
                  <a:lnTo>
                    <a:pt x="18730" y="3475"/>
                  </a:lnTo>
                  <a:lnTo>
                    <a:pt x="17854" y="3195"/>
                  </a:lnTo>
                  <a:lnTo>
                    <a:pt x="16977" y="2926"/>
                  </a:lnTo>
                  <a:lnTo>
                    <a:pt x="16101" y="2667"/>
                  </a:lnTo>
                  <a:lnTo>
                    <a:pt x="15225" y="2424"/>
                  </a:lnTo>
                  <a:lnTo>
                    <a:pt x="14323" y="2186"/>
                  </a:lnTo>
                  <a:lnTo>
                    <a:pt x="13422" y="1965"/>
                  </a:lnTo>
                  <a:lnTo>
                    <a:pt x="12545" y="1748"/>
                  </a:lnTo>
                  <a:lnTo>
                    <a:pt x="11694" y="1548"/>
                  </a:lnTo>
                  <a:lnTo>
                    <a:pt x="10843" y="1358"/>
                  </a:lnTo>
                  <a:lnTo>
                    <a:pt x="10016" y="1183"/>
                  </a:lnTo>
                  <a:lnTo>
                    <a:pt x="9215" y="1014"/>
                  </a:lnTo>
                  <a:lnTo>
                    <a:pt x="8439" y="861"/>
                  </a:lnTo>
                  <a:lnTo>
                    <a:pt x="7713" y="724"/>
                  </a:lnTo>
                  <a:lnTo>
                    <a:pt x="6386" y="476"/>
                  </a:lnTo>
                  <a:lnTo>
                    <a:pt x="5209" y="270"/>
                  </a:lnTo>
                  <a:lnTo>
                    <a:pt x="4307" y="122"/>
                  </a:lnTo>
                  <a:lnTo>
                    <a:pt x="3756" y="32"/>
                  </a:lnTo>
                  <a:lnTo>
                    <a:pt x="35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63"/>
            <p:cNvSpPr/>
            <p:nvPr/>
          </p:nvSpPr>
          <p:spPr>
            <a:xfrm>
              <a:off x="8501658" y="376575"/>
              <a:ext cx="36242" cy="49500"/>
            </a:xfrm>
            <a:custGeom>
              <a:avLst/>
              <a:gdLst/>
              <a:ahLst/>
              <a:cxnLst/>
              <a:rect l="l" t="t" r="r" b="b"/>
              <a:pathLst>
                <a:path w="5685" h="1980" extrusionOk="0">
                  <a:moveTo>
                    <a:pt x="2830" y="0"/>
                  </a:moveTo>
                  <a:lnTo>
                    <a:pt x="2630" y="32"/>
                  </a:lnTo>
                  <a:lnTo>
                    <a:pt x="2054" y="121"/>
                  </a:lnTo>
                  <a:lnTo>
                    <a:pt x="1153" y="269"/>
                  </a:lnTo>
                  <a:lnTo>
                    <a:pt x="1" y="475"/>
                  </a:lnTo>
                  <a:lnTo>
                    <a:pt x="1" y="739"/>
                  </a:lnTo>
                  <a:lnTo>
                    <a:pt x="1278" y="993"/>
                  </a:lnTo>
                  <a:lnTo>
                    <a:pt x="1979" y="1135"/>
                  </a:lnTo>
                  <a:lnTo>
                    <a:pt x="2680" y="1288"/>
                  </a:lnTo>
                  <a:lnTo>
                    <a:pt x="3406" y="1447"/>
                  </a:lnTo>
                  <a:lnTo>
                    <a:pt x="4157" y="1616"/>
                  </a:lnTo>
                  <a:lnTo>
                    <a:pt x="4909" y="1790"/>
                  </a:lnTo>
                  <a:lnTo>
                    <a:pt x="5685" y="1980"/>
                  </a:lnTo>
                  <a:lnTo>
                    <a:pt x="5685" y="475"/>
                  </a:lnTo>
                  <a:lnTo>
                    <a:pt x="4508" y="269"/>
                  </a:lnTo>
                  <a:lnTo>
                    <a:pt x="3606" y="121"/>
                  </a:lnTo>
                  <a:lnTo>
                    <a:pt x="3031" y="32"/>
                  </a:lnTo>
                  <a:lnTo>
                    <a:pt x="2830" y="0"/>
                  </a:lnTo>
                  <a:close/>
                </a:path>
              </a:pathLst>
            </a:custGeom>
            <a:solidFill>
              <a:srgbClr val="09A7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63"/>
            <p:cNvSpPr/>
            <p:nvPr/>
          </p:nvSpPr>
          <p:spPr>
            <a:xfrm>
              <a:off x="8501658" y="705475"/>
              <a:ext cx="36242" cy="11125"/>
            </a:xfrm>
            <a:custGeom>
              <a:avLst/>
              <a:gdLst/>
              <a:ahLst/>
              <a:cxnLst/>
              <a:rect l="l" t="t" r="r" b="b"/>
              <a:pathLst>
                <a:path w="5685" h="445" extrusionOk="0">
                  <a:moveTo>
                    <a:pt x="5685" y="1"/>
                  </a:moveTo>
                  <a:lnTo>
                    <a:pt x="5009" y="69"/>
                  </a:lnTo>
                  <a:lnTo>
                    <a:pt x="4308" y="127"/>
                  </a:lnTo>
                  <a:lnTo>
                    <a:pt x="3631" y="185"/>
                  </a:lnTo>
                  <a:lnTo>
                    <a:pt x="2905" y="238"/>
                  </a:lnTo>
                  <a:lnTo>
                    <a:pt x="2204" y="286"/>
                  </a:lnTo>
                  <a:lnTo>
                    <a:pt x="1478" y="328"/>
                  </a:lnTo>
                  <a:lnTo>
                    <a:pt x="727" y="365"/>
                  </a:lnTo>
                  <a:lnTo>
                    <a:pt x="1" y="397"/>
                  </a:lnTo>
                  <a:lnTo>
                    <a:pt x="1" y="444"/>
                  </a:lnTo>
                  <a:lnTo>
                    <a:pt x="5685" y="444"/>
                  </a:lnTo>
                  <a:lnTo>
                    <a:pt x="5685" y="1"/>
                  </a:lnTo>
                  <a:close/>
                </a:path>
              </a:pathLst>
            </a:custGeom>
            <a:solidFill>
              <a:srgbClr val="09A76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63"/>
            <p:cNvSpPr/>
            <p:nvPr/>
          </p:nvSpPr>
          <p:spPr>
            <a:xfrm>
              <a:off x="8501658" y="376575"/>
              <a:ext cx="36242" cy="372350"/>
            </a:xfrm>
            <a:custGeom>
              <a:avLst/>
              <a:gdLst/>
              <a:ahLst/>
              <a:cxnLst/>
              <a:rect l="l" t="t" r="r" b="b"/>
              <a:pathLst>
                <a:path w="5685" h="14894" extrusionOk="0">
                  <a:moveTo>
                    <a:pt x="2830" y="0"/>
                  </a:moveTo>
                  <a:lnTo>
                    <a:pt x="2630" y="32"/>
                  </a:lnTo>
                  <a:lnTo>
                    <a:pt x="2054" y="121"/>
                  </a:lnTo>
                  <a:lnTo>
                    <a:pt x="1153" y="269"/>
                  </a:lnTo>
                  <a:lnTo>
                    <a:pt x="1" y="475"/>
                  </a:lnTo>
                  <a:lnTo>
                    <a:pt x="1" y="14281"/>
                  </a:lnTo>
                  <a:lnTo>
                    <a:pt x="1" y="14339"/>
                  </a:lnTo>
                  <a:lnTo>
                    <a:pt x="51" y="14397"/>
                  </a:lnTo>
                  <a:lnTo>
                    <a:pt x="101" y="14450"/>
                  </a:lnTo>
                  <a:lnTo>
                    <a:pt x="176" y="14503"/>
                  </a:lnTo>
                  <a:lnTo>
                    <a:pt x="301" y="14556"/>
                  </a:lnTo>
                  <a:lnTo>
                    <a:pt x="426" y="14603"/>
                  </a:lnTo>
                  <a:lnTo>
                    <a:pt x="577" y="14651"/>
                  </a:lnTo>
                  <a:lnTo>
                    <a:pt x="727" y="14693"/>
                  </a:lnTo>
                  <a:lnTo>
                    <a:pt x="902" y="14735"/>
                  </a:lnTo>
                  <a:lnTo>
                    <a:pt x="1103" y="14767"/>
                  </a:lnTo>
                  <a:lnTo>
                    <a:pt x="1328" y="14799"/>
                  </a:lnTo>
                  <a:lnTo>
                    <a:pt x="1553" y="14830"/>
                  </a:lnTo>
                  <a:lnTo>
                    <a:pt x="1779" y="14851"/>
                  </a:lnTo>
                  <a:lnTo>
                    <a:pt x="2029" y="14872"/>
                  </a:lnTo>
                  <a:lnTo>
                    <a:pt x="2304" y="14883"/>
                  </a:lnTo>
                  <a:lnTo>
                    <a:pt x="2580" y="14894"/>
                  </a:lnTo>
                  <a:lnTo>
                    <a:pt x="2880" y="14894"/>
                  </a:lnTo>
                  <a:lnTo>
                    <a:pt x="3181" y="14888"/>
                  </a:lnTo>
                  <a:lnTo>
                    <a:pt x="3481" y="14878"/>
                  </a:lnTo>
                  <a:lnTo>
                    <a:pt x="3782" y="14862"/>
                  </a:lnTo>
                  <a:lnTo>
                    <a:pt x="4032" y="14836"/>
                  </a:lnTo>
                  <a:lnTo>
                    <a:pt x="4308" y="14809"/>
                  </a:lnTo>
                  <a:lnTo>
                    <a:pt x="4533" y="14772"/>
                  </a:lnTo>
                  <a:lnTo>
                    <a:pt x="4758" y="14735"/>
                  </a:lnTo>
                  <a:lnTo>
                    <a:pt x="4959" y="14693"/>
                  </a:lnTo>
                  <a:lnTo>
                    <a:pt x="5134" y="14645"/>
                  </a:lnTo>
                  <a:lnTo>
                    <a:pt x="5284" y="14593"/>
                  </a:lnTo>
                  <a:lnTo>
                    <a:pt x="5434" y="14540"/>
                  </a:lnTo>
                  <a:lnTo>
                    <a:pt x="5534" y="14482"/>
                  </a:lnTo>
                  <a:lnTo>
                    <a:pt x="5610" y="14424"/>
                  </a:lnTo>
                  <a:lnTo>
                    <a:pt x="5660" y="14360"/>
                  </a:lnTo>
                  <a:lnTo>
                    <a:pt x="5685" y="14297"/>
                  </a:lnTo>
                  <a:lnTo>
                    <a:pt x="5685" y="475"/>
                  </a:lnTo>
                  <a:lnTo>
                    <a:pt x="4508" y="269"/>
                  </a:lnTo>
                  <a:lnTo>
                    <a:pt x="3606" y="121"/>
                  </a:lnTo>
                  <a:lnTo>
                    <a:pt x="3031" y="32"/>
                  </a:lnTo>
                  <a:lnTo>
                    <a:pt x="283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63"/>
            <p:cNvSpPr/>
            <p:nvPr/>
          </p:nvSpPr>
          <p:spPr>
            <a:xfrm>
              <a:off x="8367095" y="371025"/>
              <a:ext cx="304094" cy="383575"/>
            </a:xfrm>
            <a:custGeom>
              <a:avLst/>
              <a:gdLst/>
              <a:ahLst/>
              <a:cxnLst/>
              <a:rect l="l" t="t" r="r" b="b"/>
              <a:pathLst>
                <a:path w="47701" h="15343" extrusionOk="0">
                  <a:moveTo>
                    <a:pt x="27769" y="1199"/>
                  </a:moveTo>
                  <a:lnTo>
                    <a:pt x="28946" y="1431"/>
                  </a:lnTo>
                  <a:lnTo>
                    <a:pt x="30198" y="1695"/>
                  </a:lnTo>
                  <a:lnTo>
                    <a:pt x="31500" y="1991"/>
                  </a:lnTo>
                  <a:lnTo>
                    <a:pt x="32201" y="2149"/>
                  </a:lnTo>
                  <a:lnTo>
                    <a:pt x="32877" y="2318"/>
                  </a:lnTo>
                  <a:lnTo>
                    <a:pt x="33578" y="2492"/>
                  </a:lnTo>
                  <a:lnTo>
                    <a:pt x="34280" y="2672"/>
                  </a:lnTo>
                  <a:lnTo>
                    <a:pt x="34981" y="2862"/>
                  </a:lnTo>
                  <a:lnTo>
                    <a:pt x="35682" y="3057"/>
                  </a:lnTo>
                  <a:lnTo>
                    <a:pt x="36383" y="3258"/>
                  </a:lnTo>
                  <a:lnTo>
                    <a:pt x="37084" y="3469"/>
                  </a:lnTo>
                  <a:lnTo>
                    <a:pt x="37760" y="3685"/>
                  </a:lnTo>
                  <a:lnTo>
                    <a:pt x="38436" y="3912"/>
                  </a:lnTo>
                  <a:lnTo>
                    <a:pt x="27769" y="5317"/>
                  </a:lnTo>
                  <a:lnTo>
                    <a:pt x="27769" y="1199"/>
                  </a:lnTo>
                  <a:close/>
                  <a:moveTo>
                    <a:pt x="8239" y="4298"/>
                  </a:moveTo>
                  <a:lnTo>
                    <a:pt x="19957" y="5845"/>
                  </a:lnTo>
                  <a:lnTo>
                    <a:pt x="19957" y="10074"/>
                  </a:lnTo>
                  <a:lnTo>
                    <a:pt x="2530" y="7777"/>
                  </a:lnTo>
                  <a:lnTo>
                    <a:pt x="2680" y="7555"/>
                  </a:lnTo>
                  <a:lnTo>
                    <a:pt x="2880" y="7334"/>
                  </a:lnTo>
                  <a:lnTo>
                    <a:pt x="3105" y="7112"/>
                  </a:lnTo>
                  <a:lnTo>
                    <a:pt x="3331" y="6890"/>
                  </a:lnTo>
                  <a:lnTo>
                    <a:pt x="3606" y="6668"/>
                  </a:lnTo>
                  <a:lnTo>
                    <a:pt x="3882" y="6452"/>
                  </a:lnTo>
                  <a:lnTo>
                    <a:pt x="4207" y="6230"/>
                  </a:lnTo>
                  <a:lnTo>
                    <a:pt x="4558" y="6014"/>
                  </a:lnTo>
                  <a:lnTo>
                    <a:pt x="4933" y="5797"/>
                  </a:lnTo>
                  <a:lnTo>
                    <a:pt x="5309" y="5581"/>
                  </a:lnTo>
                  <a:lnTo>
                    <a:pt x="5735" y="5364"/>
                  </a:lnTo>
                  <a:lnTo>
                    <a:pt x="6185" y="5148"/>
                  </a:lnTo>
                  <a:lnTo>
                    <a:pt x="6661" y="4937"/>
                  </a:lnTo>
                  <a:lnTo>
                    <a:pt x="7162" y="4720"/>
                  </a:lnTo>
                  <a:lnTo>
                    <a:pt x="7688" y="4509"/>
                  </a:lnTo>
                  <a:lnTo>
                    <a:pt x="8239" y="4298"/>
                  </a:lnTo>
                  <a:close/>
                  <a:moveTo>
                    <a:pt x="39513" y="4298"/>
                  </a:moveTo>
                  <a:lnTo>
                    <a:pt x="40064" y="4509"/>
                  </a:lnTo>
                  <a:lnTo>
                    <a:pt x="40589" y="4720"/>
                  </a:lnTo>
                  <a:lnTo>
                    <a:pt x="41090" y="4937"/>
                  </a:lnTo>
                  <a:lnTo>
                    <a:pt x="41541" y="5148"/>
                  </a:lnTo>
                  <a:lnTo>
                    <a:pt x="41992" y="5364"/>
                  </a:lnTo>
                  <a:lnTo>
                    <a:pt x="42417" y="5581"/>
                  </a:lnTo>
                  <a:lnTo>
                    <a:pt x="42818" y="5797"/>
                  </a:lnTo>
                  <a:lnTo>
                    <a:pt x="43194" y="6014"/>
                  </a:lnTo>
                  <a:lnTo>
                    <a:pt x="43519" y="6230"/>
                  </a:lnTo>
                  <a:lnTo>
                    <a:pt x="43845" y="6452"/>
                  </a:lnTo>
                  <a:lnTo>
                    <a:pt x="44145" y="6668"/>
                  </a:lnTo>
                  <a:lnTo>
                    <a:pt x="44395" y="6890"/>
                  </a:lnTo>
                  <a:lnTo>
                    <a:pt x="44646" y="7112"/>
                  </a:lnTo>
                  <a:lnTo>
                    <a:pt x="44871" y="7334"/>
                  </a:lnTo>
                  <a:lnTo>
                    <a:pt x="45046" y="7555"/>
                  </a:lnTo>
                  <a:lnTo>
                    <a:pt x="45222" y="7777"/>
                  </a:lnTo>
                  <a:lnTo>
                    <a:pt x="39137" y="8574"/>
                  </a:lnTo>
                  <a:lnTo>
                    <a:pt x="38987" y="8601"/>
                  </a:lnTo>
                  <a:lnTo>
                    <a:pt x="38837" y="8638"/>
                  </a:lnTo>
                  <a:lnTo>
                    <a:pt x="38737" y="8675"/>
                  </a:lnTo>
                  <a:lnTo>
                    <a:pt x="38686" y="8717"/>
                  </a:lnTo>
                  <a:lnTo>
                    <a:pt x="38636" y="8759"/>
                  </a:lnTo>
                  <a:lnTo>
                    <a:pt x="38661" y="8801"/>
                  </a:lnTo>
                  <a:lnTo>
                    <a:pt x="38712" y="8843"/>
                  </a:lnTo>
                  <a:lnTo>
                    <a:pt x="38812" y="8886"/>
                  </a:lnTo>
                  <a:lnTo>
                    <a:pt x="38987" y="8923"/>
                  </a:lnTo>
                  <a:lnTo>
                    <a:pt x="39162" y="8949"/>
                  </a:lnTo>
                  <a:lnTo>
                    <a:pt x="39337" y="8970"/>
                  </a:lnTo>
                  <a:lnTo>
                    <a:pt x="39513" y="8986"/>
                  </a:lnTo>
                  <a:lnTo>
                    <a:pt x="39688" y="8991"/>
                  </a:lnTo>
                  <a:lnTo>
                    <a:pt x="39888" y="8986"/>
                  </a:lnTo>
                  <a:lnTo>
                    <a:pt x="40089" y="8975"/>
                  </a:lnTo>
                  <a:lnTo>
                    <a:pt x="40289" y="8954"/>
                  </a:lnTo>
                  <a:lnTo>
                    <a:pt x="45472" y="8268"/>
                  </a:lnTo>
                  <a:lnTo>
                    <a:pt x="45547" y="8463"/>
                  </a:lnTo>
                  <a:lnTo>
                    <a:pt x="45597" y="8659"/>
                  </a:lnTo>
                  <a:lnTo>
                    <a:pt x="45622" y="8854"/>
                  </a:lnTo>
                  <a:lnTo>
                    <a:pt x="45647" y="9049"/>
                  </a:lnTo>
                  <a:lnTo>
                    <a:pt x="45622" y="9261"/>
                  </a:lnTo>
                  <a:lnTo>
                    <a:pt x="45547" y="9461"/>
                  </a:lnTo>
                  <a:lnTo>
                    <a:pt x="45447" y="9667"/>
                  </a:lnTo>
                  <a:lnTo>
                    <a:pt x="45297" y="9868"/>
                  </a:lnTo>
                  <a:lnTo>
                    <a:pt x="45097" y="10063"/>
                  </a:lnTo>
                  <a:lnTo>
                    <a:pt x="44871" y="10258"/>
                  </a:lnTo>
                  <a:lnTo>
                    <a:pt x="44596" y="10454"/>
                  </a:lnTo>
                  <a:lnTo>
                    <a:pt x="44295" y="10639"/>
                  </a:lnTo>
                  <a:lnTo>
                    <a:pt x="43945" y="10823"/>
                  </a:lnTo>
                  <a:lnTo>
                    <a:pt x="43569" y="11003"/>
                  </a:lnTo>
                  <a:lnTo>
                    <a:pt x="43143" y="11182"/>
                  </a:lnTo>
                  <a:lnTo>
                    <a:pt x="42693" y="11357"/>
                  </a:lnTo>
                  <a:lnTo>
                    <a:pt x="42217" y="11520"/>
                  </a:lnTo>
                  <a:lnTo>
                    <a:pt x="41691" y="11684"/>
                  </a:lnTo>
                  <a:lnTo>
                    <a:pt x="41140" y="11842"/>
                  </a:lnTo>
                  <a:lnTo>
                    <a:pt x="40564" y="11995"/>
                  </a:lnTo>
                  <a:lnTo>
                    <a:pt x="39938" y="12143"/>
                  </a:lnTo>
                  <a:lnTo>
                    <a:pt x="39312" y="12286"/>
                  </a:lnTo>
                  <a:lnTo>
                    <a:pt x="38636" y="12423"/>
                  </a:lnTo>
                  <a:lnTo>
                    <a:pt x="37935" y="12550"/>
                  </a:lnTo>
                  <a:lnTo>
                    <a:pt x="37209" y="12676"/>
                  </a:lnTo>
                  <a:lnTo>
                    <a:pt x="36458" y="12793"/>
                  </a:lnTo>
                  <a:lnTo>
                    <a:pt x="35707" y="12903"/>
                  </a:lnTo>
                  <a:lnTo>
                    <a:pt x="34906" y="13009"/>
                  </a:lnTo>
                  <a:lnTo>
                    <a:pt x="34079" y="13104"/>
                  </a:lnTo>
                  <a:lnTo>
                    <a:pt x="33228" y="13194"/>
                  </a:lnTo>
                  <a:lnTo>
                    <a:pt x="32377" y="13278"/>
                  </a:lnTo>
                  <a:lnTo>
                    <a:pt x="31500" y="13352"/>
                  </a:lnTo>
                  <a:lnTo>
                    <a:pt x="30599" y="13416"/>
                  </a:lnTo>
                  <a:lnTo>
                    <a:pt x="29672" y="13474"/>
                  </a:lnTo>
                  <a:lnTo>
                    <a:pt x="28721" y="13526"/>
                  </a:lnTo>
                  <a:lnTo>
                    <a:pt x="27769" y="13563"/>
                  </a:lnTo>
                  <a:lnTo>
                    <a:pt x="27769" y="10607"/>
                  </a:lnTo>
                  <a:lnTo>
                    <a:pt x="35632" y="9567"/>
                  </a:lnTo>
                  <a:lnTo>
                    <a:pt x="35807" y="9540"/>
                  </a:lnTo>
                  <a:lnTo>
                    <a:pt x="35932" y="9509"/>
                  </a:lnTo>
                  <a:lnTo>
                    <a:pt x="36032" y="9472"/>
                  </a:lnTo>
                  <a:lnTo>
                    <a:pt x="36107" y="9430"/>
                  </a:lnTo>
                  <a:lnTo>
                    <a:pt x="36132" y="9387"/>
                  </a:lnTo>
                  <a:lnTo>
                    <a:pt x="36132" y="9345"/>
                  </a:lnTo>
                  <a:lnTo>
                    <a:pt x="36057" y="9298"/>
                  </a:lnTo>
                  <a:lnTo>
                    <a:pt x="35982" y="9261"/>
                  </a:lnTo>
                  <a:lnTo>
                    <a:pt x="35832" y="9224"/>
                  </a:lnTo>
                  <a:lnTo>
                    <a:pt x="35682" y="9192"/>
                  </a:lnTo>
                  <a:lnTo>
                    <a:pt x="35506" y="9171"/>
                  </a:lnTo>
                  <a:lnTo>
                    <a:pt x="35306" y="9160"/>
                  </a:lnTo>
                  <a:lnTo>
                    <a:pt x="35106" y="9155"/>
                  </a:lnTo>
                  <a:lnTo>
                    <a:pt x="34906" y="9155"/>
                  </a:lnTo>
                  <a:lnTo>
                    <a:pt x="34705" y="9166"/>
                  </a:lnTo>
                  <a:lnTo>
                    <a:pt x="34505" y="9187"/>
                  </a:lnTo>
                  <a:lnTo>
                    <a:pt x="27769" y="10074"/>
                  </a:lnTo>
                  <a:lnTo>
                    <a:pt x="27769" y="5845"/>
                  </a:lnTo>
                  <a:lnTo>
                    <a:pt x="39513" y="4298"/>
                  </a:lnTo>
                  <a:close/>
                  <a:moveTo>
                    <a:pt x="23863" y="502"/>
                  </a:moveTo>
                  <a:lnTo>
                    <a:pt x="24639" y="629"/>
                  </a:lnTo>
                  <a:lnTo>
                    <a:pt x="25641" y="803"/>
                  </a:lnTo>
                  <a:lnTo>
                    <a:pt x="25641" y="14519"/>
                  </a:lnTo>
                  <a:lnTo>
                    <a:pt x="25641" y="14561"/>
                  </a:lnTo>
                  <a:lnTo>
                    <a:pt x="25591" y="14598"/>
                  </a:lnTo>
                  <a:lnTo>
                    <a:pt x="25541" y="14640"/>
                  </a:lnTo>
                  <a:lnTo>
                    <a:pt x="25466" y="14677"/>
                  </a:lnTo>
                  <a:lnTo>
                    <a:pt x="25391" y="14709"/>
                  </a:lnTo>
                  <a:lnTo>
                    <a:pt x="25290" y="14746"/>
                  </a:lnTo>
                  <a:lnTo>
                    <a:pt x="25165" y="14772"/>
                  </a:lnTo>
                  <a:lnTo>
                    <a:pt x="25015" y="14799"/>
                  </a:lnTo>
                  <a:lnTo>
                    <a:pt x="24865" y="14825"/>
                  </a:lnTo>
                  <a:lnTo>
                    <a:pt x="24714" y="14846"/>
                  </a:lnTo>
                  <a:lnTo>
                    <a:pt x="24539" y="14862"/>
                  </a:lnTo>
                  <a:lnTo>
                    <a:pt x="24364" y="14878"/>
                  </a:lnTo>
                  <a:lnTo>
                    <a:pt x="24164" y="14883"/>
                  </a:lnTo>
                  <a:lnTo>
                    <a:pt x="23988" y="14889"/>
                  </a:lnTo>
                  <a:lnTo>
                    <a:pt x="23563" y="14889"/>
                  </a:lnTo>
                  <a:lnTo>
                    <a:pt x="23412" y="14878"/>
                  </a:lnTo>
                  <a:lnTo>
                    <a:pt x="23262" y="14867"/>
                  </a:lnTo>
                  <a:lnTo>
                    <a:pt x="22987" y="14841"/>
                  </a:lnTo>
                  <a:lnTo>
                    <a:pt x="22711" y="14804"/>
                  </a:lnTo>
                  <a:lnTo>
                    <a:pt x="22511" y="14757"/>
                  </a:lnTo>
                  <a:lnTo>
                    <a:pt x="22336" y="14698"/>
                  </a:lnTo>
                  <a:lnTo>
                    <a:pt x="22211" y="14640"/>
                  </a:lnTo>
                  <a:lnTo>
                    <a:pt x="22110" y="14577"/>
                  </a:lnTo>
                  <a:lnTo>
                    <a:pt x="22085" y="14508"/>
                  </a:lnTo>
                  <a:lnTo>
                    <a:pt x="22085" y="3949"/>
                  </a:lnTo>
                  <a:lnTo>
                    <a:pt x="22060" y="3902"/>
                  </a:lnTo>
                  <a:lnTo>
                    <a:pt x="21985" y="3854"/>
                  </a:lnTo>
                  <a:lnTo>
                    <a:pt x="21885" y="3817"/>
                  </a:lnTo>
                  <a:lnTo>
                    <a:pt x="21735" y="3780"/>
                  </a:lnTo>
                  <a:lnTo>
                    <a:pt x="21559" y="3754"/>
                  </a:lnTo>
                  <a:lnTo>
                    <a:pt x="21359" y="3733"/>
                  </a:lnTo>
                  <a:lnTo>
                    <a:pt x="21134" y="3722"/>
                  </a:lnTo>
                  <a:lnTo>
                    <a:pt x="20883" y="3728"/>
                  </a:lnTo>
                  <a:lnTo>
                    <a:pt x="20708" y="3733"/>
                  </a:lnTo>
                  <a:lnTo>
                    <a:pt x="20508" y="3749"/>
                  </a:lnTo>
                  <a:lnTo>
                    <a:pt x="20358" y="3775"/>
                  </a:lnTo>
                  <a:lnTo>
                    <a:pt x="20232" y="3802"/>
                  </a:lnTo>
                  <a:lnTo>
                    <a:pt x="20107" y="3838"/>
                  </a:lnTo>
                  <a:lnTo>
                    <a:pt x="20032" y="3875"/>
                  </a:lnTo>
                  <a:lnTo>
                    <a:pt x="19982" y="3912"/>
                  </a:lnTo>
                  <a:lnTo>
                    <a:pt x="19957" y="3955"/>
                  </a:lnTo>
                  <a:lnTo>
                    <a:pt x="19957" y="5317"/>
                  </a:lnTo>
                  <a:lnTo>
                    <a:pt x="9315" y="3912"/>
                  </a:lnTo>
                  <a:lnTo>
                    <a:pt x="9991" y="3685"/>
                  </a:lnTo>
                  <a:lnTo>
                    <a:pt x="10667" y="3469"/>
                  </a:lnTo>
                  <a:lnTo>
                    <a:pt x="11343" y="3258"/>
                  </a:lnTo>
                  <a:lnTo>
                    <a:pt x="12045" y="3057"/>
                  </a:lnTo>
                  <a:lnTo>
                    <a:pt x="12746" y="2862"/>
                  </a:lnTo>
                  <a:lnTo>
                    <a:pt x="13447" y="2672"/>
                  </a:lnTo>
                  <a:lnTo>
                    <a:pt x="14173" y="2492"/>
                  </a:lnTo>
                  <a:lnTo>
                    <a:pt x="14849" y="2318"/>
                  </a:lnTo>
                  <a:lnTo>
                    <a:pt x="15550" y="2149"/>
                  </a:lnTo>
                  <a:lnTo>
                    <a:pt x="16226" y="1991"/>
                  </a:lnTo>
                  <a:lnTo>
                    <a:pt x="17553" y="1695"/>
                  </a:lnTo>
                  <a:lnTo>
                    <a:pt x="18805" y="1431"/>
                  </a:lnTo>
                  <a:lnTo>
                    <a:pt x="19957" y="1199"/>
                  </a:lnTo>
                  <a:lnTo>
                    <a:pt x="19957" y="2967"/>
                  </a:lnTo>
                  <a:lnTo>
                    <a:pt x="19982" y="3015"/>
                  </a:lnTo>
                  <a:lnTo>
                    <a:pt x="20057" y="3062"/>
                  </a:lnTo>
                  <a:lnTo>
                    <a:pt x="20157" y="3105"/>
                  </a:lnTo>
                  <a:lnTo>
                    <a:pt x="20308" y="3136"/>
                  </a:lnTo>
                  <a:lnTo>
                    <a:pt x="20508" y="3163"/>
                  </a:lnTo>
                  <a:lnTo>
                    <a:pt x="20708" y="3184"/>
                  </a:lnTo>
                  <a:lnTo>
                    <a:pt x="20934" y="3194"/>
                  </a:lnTo>
                  <a:lnTo>
                    <a:pt x="21159" y="3194"/>
                  </a:lnTo>
                  <a:lnTo>
                    <a:pt x="21359" y="3184"/>
                  </a:lnTo>
                  <a:lnTo>
                    <a:pt x="21534" y="3168"/>
                  </a:lnTo>
                  <a:lnTo>
                    <a:pt x="21685" y="3142"/>
                  </a:lnTo>
                  <a:lnTo>
                    <a:pt x="21835" y="3115"/>
                  </a:lnTo>
                  <a:lnTo>
                    <a:pt x="21935" y="3078"/>
                  </a:lnTo>
                  <a:lnTo>
                    <a:pt x="22035" y="3041"/>
                  </a:lnTo>
                  <a:lnTo>
                    <a:pt x="22085" y="3004"/>
                  </a:lnTo>
                  <a:lnTo>
                    <a:pt x="22085" y="2962"/>
                  </a:lnTo>
                  <a:lnTo>
                    <a:pt x="22085" y="803"/>
                  </a:lnTo>
                  <a:lnTo>
                    <a:pt x="23112" y="629"/>
                  </a:lnTo>
                  <a:lnTo>
                    <a:pt x="23863" y="502"/>
                  </a:lnTo>
                  <a:close/>
                  <a:moveTo>
                    <a:pt x="23713" y="0"/>
                  </a:moveTo>
                  <a:lnTo>
                    <a:pt x="23563" y="6"/>
                  </a:lnTo>
                  <a:lnTo>
                    <a:pt x="23412" y="21"/>
                  </a:lnTo>
                  <a:lnTo>
                    <a:pt x="23262" y="37"/>
                  </a:lnTo>
                  <a:lnTo>
                    <a:pt x="22160" y="206"/>
                  </a:lnTo>
                  <a:lnTo>
                    <a:pt x="21059" y="380"/>
                  </a:lnTo>
                  <a:lnTo>
                    <a:pt x="19957" y="560"/>
                  </a:lnTo>
                  <a:lnTo>
                    <a:pt x="18905" y="745"/>
                  </a:lnTo>
                  <a:lnTo>
                    <a:pt x="17854" y="935"/>
                  </a:lnTo>
                  <a:lnTo>
                    <a:pt x="16827" y="1130"/>
                  </a:lnTo>
                  <a:lnTo>
                    <a:pt x="15825" y="1336"/>
                  </a:lnTo>
                  <a:lnTo>
                    <a:pt x="14849" y="1542"/>
                  </a:lnTo>
                  <a:lnTo>
                    <a:pt x="13872" y="1758"/>
                  </a:lnTo>
                  <a:lnTo>
                    <a:pt x="12946" y="1975"/>
                  </a:lnTo>
                  <a:lnTo>
                    <a:pt x="12019" y="2197"/>
                  </a:lnTo>
                  <a:lnTo>
                    <a:pt x="11143" y="2429"/>
                  </a:lnTo>
                  <a:lnTo>
                    <a:pt x="10292" y="2661"/>
                  </a:lnTo>
                  <a:lnTo>
                    <a:pt x="9440" y="2899"/>
                  </a:lnTo>
                  <a:lnTo>
                    <a:pt x="8639" y="3142"/>
                  </a:lnTo>
                  <a:lnTo>
                    <a:pt x="7863" y="3390"/>
                  </a:lnTo>
                  <a:lnTo>
                    <a:pt x="7137" y="3643"/>
                  </a:lnTo>
                  <a:lnTo>
                    <a:pt x="6411" y="3902"/>
                  </a:lnTo>
                  <a:lnTo>
                    <a:pt x="5735" y="4161"/>
                  </a:lnTo>
                  <a:lnTo>
                    <a:pt x="5084" y="4425"/>
                  </a:lnTo>
                  <a:lnTo>
                    <a:pt x="4483" y="4694"/>
                  </a:lnTo>
                  <a:lnTo>
                    <a:pt x="3907" y="4963"/>
                  </a:lnTo>
                  <a:lnTo>
                    <a:pt x="3356" y="5238"/>
                  </a:lnTo>
                  <a:lnTo>
                    <a:pt x="2855" y="5517"/>
                  </a:lnTo>
                  <a:lnTo>
                    <a:pt x="2404" y="5802"/>
                  </a:lnTo>
                  <a:lnTo>
                    <a:pt x="1979" y="6088"/>
                  </a:lnTo>
                  <a:lnTo>
                    <a:pt x="1603" y="6373"/>
                  </a:lnTo>
                  <a:lnTo>
                    <a:pt x="1253" y="6668"/>
                  </a:lnTo>
                  <a:lnTo>
                    <a:pt x="952" y="6964"/>
                  </a:lnTo>
                  <a:lnTo>
                    <a:pt x="702" y="7260"/>
                  </a:lnTo>
                  <a:lnTo>
                    <a:pt x="476" y="7561"/>
                  </a:lnTo>
                  <a:lnTo>
                    <a:pt x="326" y="7861"/>
                  </a:lnTo>
                  <a:lnTo>
                    <a:pt x="201" y="8067"/>
                  </a:lnTo>
                  <a:lnTo>
                    <a:pt x="126" y="8268"/>
                  </a:lnTo>
                  <a:lnTo>
                    <a:pt x="51" y="8474"/>
                  </a:lnTo>
                  <a:lnTo>
                    <a:pt x="1" y="8680"/>
                  </a:lnTo>
                  <a:lnTo>
                    <a:pt x="1" y="8880"/>
                  </a:lnTo>
                  <a:lnTo>
                    <a:pt x="1" y="9086"/>
                  </a:lnTo>
                  <a:lnTo>
                    <a:pt x="51" y="9292"/>
                  </a:lnTo>
                  <a:lnTo>
                    <a:pt x="126" y="9493"/>
                  </a:lnTo>
                  <a:lnTo>
                    <a:pt x="226" y="9699"/>
                  </a:lnTo>
                  <a:lnTo>
                    <a:pt x="351" y="9899"/>
                  </a:lnTo>
                  <a:lnTo>
                    <a:pt x="526" y="10100"/>
                  </a:lnTo>
                  <a:lnTo>
                    <a:pt x="727" y="10295"/>
                  </a:lnTo>
                  <a:lnTo>
                    <a:pt x="977" y="10496"/>
                  </a:lnTo>
                  <a:lnTo>
                    <a:pt x="1278" y="10691"/>
                  </a:lnTo>
                  <a:lnTo>
                    <a:pt x="1603" y="10881"/>
                  </a:lnTo>
                  <a:lnTo>
                    <a:pt x="1979" y="11077"/>
                  </a:lnTo>
                  <a:lnTo>
                    <a:pt x="2104" y="11119"/>
                  </a:lnTo>
                  <a:lnTo>
                    <a:pt x="2254" y="11151"/>
                  </a:lnTo>
                  <a:lnTo>
                    <a:pt x="2429" y="11182"/>
                  </a:lnTo>
                  <a:lnTo>
                    <a:pt x="2630" y="11198"/>
                  </a:lnTo>
                  <a:lnTo>
                    <a:pt x="2830" y="11209"/>
                  </a:lnTo>
                  <a:lnTo>
                    <a:pt x="3055" y="11209"/>
                  </a:lnTo>
                  <a:lnTo>
                    <a:pt x="3281" y="11198"/>
                  </a:lnTo>
                  <a:lnTo>
                    <a:pt x="3506" y="11177"/>
                  </a:lnTo>
                  <a:lnTo>
                    <a:pt x="3656" y="11151"/>
                  </a:lnTo>
                  <a:lnTo>
                    <a:pt x="3807" y="11124"/>
                  </a:lnTo>
                  <a:lnTo>
                    <a:pt x="3907" y="11087"/>
                  </a:lnTo>
                  <a:lnTo>
                    <a:pt x="3957" y="11050"/>
                  </a:lnTo>
                  <a:lnTo>
                    <a:pt x="4007" y="11008"/>
                  </a:lnTo>
                  <a:lnTo>
                    <a:pt x="4007" y="10971"/>
                  </a:lnTo>
                  <a:lnTo>
                    <a:pt x="3982" y="10929"/>
                  </a:lnTo>
                  <a:lnTo>
                    <a:pt x="3907" y="10887"/>
                  </a:lnTo>
                  <a:lnTo>
                    <a:pt x="3606" y="10728"/>
                  </a:lnTo>
                  <a:lnTo>
                    <a:pt x="3331" y="10570"/>
                  </a:lnTo>
                  <a:lnTo>
                    <a:pt x="3080" y="10412"/>
                  </a:lnTo>
                  <a:lnTo>
                    <a:pt x="2880" y="10253"/>
                  </a:lnTo>
                  <a:lnTo>
                    <a:pt x="2680" y="10089"/>
                  </a:lnTo>
                  <a:lnTo>
                    <a:pt x="2530" y="9931"/>
                  </a:lnTo>
                  <a:lnTo>
                    <a:pt x="2404" y="9767"/>
                  </a:lnTo>
                  <a:lnTo>
                    <a:pt x="2304" y="9604"/>
                  </a:lnTo>
                  <a:lnTo>
                    <a:pt x="2229" y="9440"/>
                  </a:lnTo>
                  <a:lnTo>
                    <a:pt x="2179" y="9271"/>
                  </a:lnTo>
                  <a:lnTo>
                    <a:pt x="2129" y="9107"/>
                  </a:lnTo>
                  <a:lnTo>
                    <a:pt x="2129" y="8944"/>
                  </a:lnTo>
                  <a:lnTo>
                    <a:pt x="2129" y="8775"/>
                  </a:lnTo>
                  <a:lnTo>
                    <a:pt x="2154" y="8606"/>
                  </a:lnTo>
                  <a:lnTo>
                    <a:pt x="2204" y="8437"/>
                  </a:lnTo>
                  <a:lnTo>
                    <a:pt x="2254" y="8268"/>
                  </a:lnTo>
                  <a:lnTo>
                    <a:pt x="19957" y="10607"/>
                  </a:lnTo>
                  <a:lnTo>
                    <a:pt x="19957" y="13563"/>
                  </a:lnTo>
                  <a:lnTo>
                    <a:pt x="18980" y="13521"/>
                  </a:lnTo>
                  <a:lnTo>
                    <a:pt x="18004" y="13468"/>
                  </a:lnTo>
                  <a:lnTo>
                    <a:pt x="17027" y="13405"/>
                  </a:lnTo>
                  <a:lnTo>
                    <a:pt x="16101" y="13336"/>
                  </a:lnTo>
                  <a:lnTo>
                    <a:pt x="15174" y="13257"/>
                  </a:lnTo>
                  <a:lnTo>
                    <a:pt x="14248" y="13167"/>
                  </a:lnTo>
                  <a:lnTo>
                    <a:pt x="13372" y="13067"/>
                  </a:lnTo>
                  <a:lnTo>
                    <a:pt x="12495" y="12962"/>
                  </a:lnTo>
                  <a:lnTo>
                    <a:pt x="11644" y="12845"/>
                  </a:lnTo>
                  <a:lnTo>
                    <a:pt x="10843" y="12724"/>
                  </a:lnTo>
                  <a:lnTo>
                    <a:pt x="10041" y="12592"/>
                  </a:lnTo>
                  <a:lnTo>
                    <a:pt x="9290" y="12455"/>
                  </a:lnTo>
                  <a:lnTo>
                    <a:pt x="8539" y="12307"/>
                  </a:lnTo>
                  <a:lnTo>
                    <a:pt x="7838" y="12154"/>
                  </a:lnTo>
                  <a:lnTo>
                    <a:pt x="7187" y="11995"/>
                  </a:lnTo>
                  <a:lnTo>
                    <a:pt x="6536" y="11826"/>
                  </a:lnTo>
                  <a:lnTo>
                    <a:pt x="6361" y="11789"/>
                  </a:lnTo>
                  <a:lnTo>
                    <a:pt x="6185" y="11763"/>
                  </a:lnTo>
                  <a:lnTo>
                    <a:pt x="5960" y="11747"/>
                  </a:lnTo>
                  <a:lnTo>
                    <a:pt x="5735" y="11742"/>
                  </a:lnTo>
                  <a:lnTo>
                    <a:pt x="5509" y="11742"/>
                  </a:lnTo>
                  <a:lnTo>
                    <a:pt x="5284" y="11758"/>
                  </a:lnTo>
                  <a:lnTo>
                    <a:pt x="5059" y="11784"/>
                  </a:lnTo>
                  <a:lnTo>
                    <a:pt x="4883" y="11821"/>
                  </a:lnTo>
                  <a:lnTo>
                    <a:pt x="4758" y="11853"/>
                  </a:lnTo>
                  <a:lnTo>
                    <a:pt x="4683" y="11885"/>
                  </a:lnTo>
                  <a:lnTo>
                    <a:pt x="4658" y="11921"/>
                  </a:lnTo>
                  <a:lnTo>
                    <a:pt x="4633" y="11964"/>
                  </a:lnTo>
                  <a:lnTo>
                    <a:pt x="4658" y="12001"/>
                  </a:lnTo>
                  <a:lnTo>
                    <a:pt x="4683" y="12038"/>
                  </a:lnTo>
                  <a:lnTo>
                    <a:pt x="4758" y="12075"/>
                  </a:lnTo>
                  <a:lnTo>
                    <a:pt x="4858" y="12106"/>
                  </a:lnTo>
                  <a:lnTo>
                    <a:pt x="5584" y="12296"/>
                  </a:lnTo>
                  <a:lnTo>
                    <a:pt x="6336" y="12476"/>
                  </a:lnTo>
                  <a:lnTo>
                    <a:pt x="7112" y="12645"/>
                  </a:lnTo>
                  <a:lnTo>
                    <a:pt x="7938" y="12808"/>
                  </a:lnTo>
                  <a:lnTo>
                    <a:pt x="8814" y="12962"/>
                  </a:lnTo>
                  <a:lnTo>
                    <a:pt x="9691" y="13104"/>
                  </a:lnTo>
                  <a:lnTo>
                    <a:pt x="10617" y="13241"/>
                  </a:lnTo>
                  <a:lnTo>
                    <a:pt x="11569" y="13368"/>
                  </a:lnTo>
                  <a:lnTo>
                    <a:pt x="12545" y="13484"/>
                  </a:lnTo>
                  <a:lnTo>
                    <a:pt x="13547" y="13595"/>
                  </a:lnTo>
                  <a:lnTo>
                    <a:pt x="14573" y="13690"/>
                  </a:lnTo>
                  <a:lnTo>
                    <a:pt x="15600" y="13780"/>
                  </a:lnTo>
                  <a:lnTo>
                    <a:pt x="16677" y="13854"/>
                  </a:lnTo>
                  <a:lnTo>
                    <a:pt x="17753" y="13922"/>
                  </a:lnTo>
                  <a:lnTo>
                    <a:pt x="18855" y="13975"/>
                  </a:lnTo>
                  <a:lnTo>
                    <a:pt x="19957" y="14023"/>
                  </a:lnTo>
                  <a:lnTo>
                    <a:pt x="19957" y="14519"/>
                  </a:lnTo>
                  <a:lnTo>
                    <a:pt x="19982" y="14603"/>
                  </a:lnTo>
                  <a:lnTo>
                    <a:pt x="20057" y="14688"/>
                  </a:lnTo>
                  <a:lnTo>
                    <a:pt x="20157" y="14772"/>
                  </a:lnTo>
                  <a:lnTo>
                    <a:pt x="20308" y="14852"/>
                  </a:lnTo>
                  <a:lnTo>
                    <a:pt x="20483" y="14926"/>
                  </a:lnTo>
                  <a:lnTo>
                    <a:pt x="20683" y="14994"/>
                  </a:lnTo>
                  <a:lnTo>
                    <a:pt x="20934" y="15063"/>
                  </a:lnTo>
                  <a:lnTo>
                    <a:pt x="21209" y="15121"/>
                  </a:lnTo>
                  <a:lnTo>
                    <a:pt x="21509" y="15174"/>
                  </a:lnTo>
                  <a:lnTo>
                    <a:pt x="21835" y="15221"/>
                  </a:lnTo>
                  <a:lnTo>
                    <a:pt x="22185" y="15258"/>
                  </a:lnTo>
                  <a:lnTo>
                    <a:pt x="22536" y="15290"/>
                  </a:lnTo>
                  <a:lnTo>
                    <a:pt x="22937" y="15316"/>
                  </a:lnTo>
                  <a:lnTo>
                    <a:pt x="23337" y="15332"/>
                  </a:lnTo>
                  <a:lnTo>
                    <a:pt x="23738" y="15343"/>
                  </a:lnTo>
                  <a:lnTo>
                    <a:pt x="24164" y="15337"/>
                  </a:lnTo>
                  <a:lnTo>
                    <a:pt x="24539" y="15327"/>
                  </a:lnTo>
                  <a:lnTo>
                    <a:pt x="24915" y="15311"/>
                  </a:lnTo>
                  <a:lnTo>
                    <a:pt x="25265" y="15285"/>
                  </a:lnTo>
                  <a:lnTo>
                    <a:pt x="25591" y="15253"/>
                  </a:lnTo>
                  <a:lnTo>
                    <a:pt x="25916" y="15216"/>
                  </a:lnTo>
                  <a:lnTo>
                    <a:pt x="26217" y="15174"/>
                  </a:lnTo>
                  <a:lnTo>
                    <a:pt x="26492" y="15126"/>
                  </a:lnTo>
                  <a:lnTo>
                    <a:pt x="26743" y="15068"/>
                  </a:lnTo>
                  <a:lnTo>
                    <a:pt x="26968" y="15010"/>
                  </a:lnTo>
                  <a:lnTo>
                    <a:pt x="27168" y="14947"/>
                  </a:lnTo>
                  <a:lnTo>
                    <a:pt x="27344" y="14878"/>
                  </a:lnTo>
                  <a:lnTo>
                    <a:pt x="27494" y="14809"/>
                  </a:lnTo>
                  <a:lnTo>
                    <a:pt x="27619" y="14735"/>
                  </a:lnTo>
                  <a:lnTo>
                    <a:pt x="27719" y="14662"/>
                  </a:lnTo>
                  <a:lnTo>
                    <a:pt x="27769" y="14582"/>
                  </a:lnTo>
                  <a:lnTo>
                    <a:pt x="27769" y="14498"/>
                  </a:lnTo>
                  <a:lnTo>
                    <a:pt x="27769" y="14023"/>
                  </a:lnTo>
                  <a:lnTo>
                    <a:pt x="28495" y="13991"/>
                  </a:lnTo>
                  <a:lnTo>
                    <a:pt x="29197" y="13965"/>
                  </a:lnTo>
                  <a:lnTo>
                    <a:pt x="29873" y="13928"/>
                  </a:lnTo>
                  <a:lnTo>
                    <a:pt x="30549" y="13891"/>
                  </a:lnTo>
                  <a:lnTo>
                    <a:pt x="31200" y="13848"/>
                  </a:lnTo>
                  <a:lnTo>
                    <a:pt x="31851" y="13806"/>
                  </a:lnTo>
                  <a:lnTo>
                    <a:pt x="32477" y="13759"/>
                  </a:lnTo>
                  <a:lnTo>
                    <a:pt x="33103" y="13711"/>
                  </a:lnTo>
                  <a:lnTo>
                    <a:pt x="33704" y="13658"/>
                  </a:lnTo>
                  <a:lnTo>
                    <a:pt x="34280" y="13606"/>
                  </a:lnTo>
                  <a:lnTo>
                    <a:pt x="34855" y="13548"/>
                  </a:lnTo>
                  <a:lnTo>
                    <a:pt x="35431" y="13484"/>
                  </a:lnTo>
                  <a:lnTo>
                    <a:pt x="35982" y="13421"/>
                  </a:lnTo>
                  <a:lnTo>
                    <a:pt x="36508" y="13357"/>
                  </a:lnTo>
                  <a:lnTo>
                    <a:pt x="37034" y="13289"/>
                  </a:lnTo>
                  <a:lnTo>
                    <a:pt x="37560" y="13220"/>
                  </a:lnTo>
                  <a:lnTo>
                    <a:pt x="38035" y="13146"/>
                  </a:lnTo>
                  <a:lnTo>
                    <a:pt x="38536" y="13072"/>
                  </a:lnTo>
                  <a:lnTo>
                    <a:pt x="39012" y="12993"/>
                  </a:lnTo>
                  <a:lnTo>
                    <a:pt x="39463" y="12914"/>
                  </a:lnTo>
                  <a:lnTo>
                    <a:pt x="39913" y="12830"/>
                  </a:lnTo>
                  <a:lnTo>
                    <a:pt x="40339" y="12750"/>
                  </a:lnTo>
                  <a:lnTo>
                    <a:pt x="40765" y="12661"/>
                  </a:lnTo>
                  <a:lnTo>
                    <a:pt x="41165" y="12571"/>
                  </a:lnTo>
                  <a:lnTo>
                    <a:pt x="41566" y="12481"/>
                  </a:lnTo>
                  <a:lnTo>
                    <a:pt x="41942" y="12391"/>
                  </a:lnTo>
                  <a:lnTo>
                    <a:pt x="42317" y="12296"/>
                  </a:lnTo>
                  <a:lnTo>
                    <a:pt x="42668" y="12201"/>
                  </a:lnTo>
                  <a:lnTo>
                    <a:pt x="43018" y="12101"/>
                  </a:lnTo>
                  <a:lnTo>
                    <a:pt x="43344" y="12001"/>
                  </a:lnTo>
                  <a:lnTo>
                    <a:pt x="43970" y="11795"/>
                  </a:lnTo>
                  <a:lnTo>
                    <a:pt x="44546" y="11584"/>
                  </a:lnTo>
                  <a:lnTo>
                    <a:pt x="45072" y="11367"/>
                  </a:lnTo>
                  <a:lnTo>
                    <a:pt x="45547" y="11140"/>
                  </a:lnTo>
                  <a:lnTo>
                    <a:pt x="45998" y="10913"/>
                  </a:lnTo>
                  <a:lnTo>
                    <a:pt x="46374" y="10675"/>
                  </a:lnTo>
                  <a:lnTo>
                    <a:pt x="46699" y="10438"/>
                  </a:lnTo>
                  <a:lnTo>
                    <a:pt x="46975" y="10190"/>
                  </a:lnTo>
                  <a:lnTo>
                    <a:pt x="47225" y="9942"/>
                  </a:lnTo>
                  <a:lnTo>
                    <a:pt x="47400" y="9693"/>
                  </a:lnTo>
                  <a:lnTo>
                    <a:pt x="47550" y="9435"/>
                  </a:lnTo>
                  <a:lnTo>
                    <a:pt x="47651" y="9181"/>
                  </a:lnTo>
                  <a:lnTo>
                    <a:pt x="47676" y="8917"/>
                  </a:lnTo>
                  <a:lnTo>
                    <a:pt x="47701" y="8659"/>
                  </a:lnTo>
                  <a:lnTo>
                    <a:pt x="47651" y="8395"/>
                  </a:lnTo>
                  <a:lnTo>
                    <a:pt x="47550" y="8125"/>
                  </a:lnTo>
                  <a:lnTo>
                    <a:pt x="47425" y="7861"/>
                  </a:lnTo>
                  <a:lnTo>
                    <a:pt x="47225" y="7576"/>
                  </a:lnTo>
                  <a:lnTo>
                    <a:pt x="47000" y="7291"/>
                  </a:lnTo>
                  <a:lnTo>
                    <a:pt x="46724" y="7006"/>
                  </a:lnTo>
                  <a:lnTo>
                    <a:pt x="46399" y="6721"/>
                  </a:lnTo>
                  <a:lnTo>
                    <a:pt x="46048" y="6441"/>
                  </a:lnTo>
                  <a:lnTo>
                    <a:pt x="45647" y="6156"/>
                  </a:lnTo>
                  <a:lnTo>
                    <a:pt x="45222" y="5876"/>
                  </a:lnTo>
                  <a:lnTo>
                    <a:pt x="44746" y="5602"/>
                  </a:lnTo>
                  <a:lnTo>
                    <a:pt x="44245" y="5322"/>
                  </a:lnTo>
                  <a:lnTo>
                    <a:pt x="43694" y="5048"/>
                  </a:lnTo>
                  <a:lnTo>
                    <a:pt x="43118" y="4778"/>
                  </a:lnTo>
                  <a:lnTo>
                    <a:pt x="42517" y="4509"/>
                  </a:lnTo>
                  <a:lnTo>
                    <a:pt x="41866" y="4240"/>
                  </a:lnTo>
                  <a:lnTo>
                    <a:pt x="41190" y="3981"/>
                  </a:lnTo>
                  <a:lnTo>
                    <a:pt x="40489" y="3717"/>
                  </a:lnTo>
                  <a:lnTo>
                    <a:pt x="39738" y="3464"/>
                  </a:lnTo>
                  <a:lnTo>
                    <a:pt x="38987" y="3210"/>
                  </a:lnTo>
                  <a:lnTo>
                    <a:pt x="38186" y="2962"/>
                  </a:lnTo>
                  <a:lnTo>
                    <a:pt x="37359" y="2719"/>
                  </a:lnTo>
                  <a:lnTo>
                    <a:pt x="36508" y="2476"/>
                  </a:lnTo>
                  <a:lnTo>
                    <a:pt x="35632" y="2244"/>
                  </a:lnTo>
                  <a:lnTo>
                    <a:pt x="34730" y="2012"/>
                  </a:lnTo>
                  <a:lnTo>
                    <a:pt x="33804" y="1790"/>
                  </a:lnTo>
                  <a:lnTo>
                    <a:pt x="32852" y="1568"/>
                  </a:lnTo>
                  <a:lnTo>
                    <a:pt x="31876" y="1357"/>
                  </a:lnTo>
                  <a:lnTo>
                    <a:pt x="30874" y="1146"/>
                  </a:lnTo>
                  <a:lnTo>
                    <a:pt x="29848" y="945"/>
                  </a:lnTo>
                  <a:lnTo>
                    <a:pt x="28821" y="750"/>
                  </a:lnTo>
                  <a:lnTo>
                    <a:pt x="27769" y="560"/>
                  </a:lnTo>
                  <a:lnTo>
                    <a:pt x="26693" y="380"/>
                  </a:lnTo>
                  <a:lnTo>
                    <a:pt x="25591" y="206"/>
                  </a:lnTo>
                  <a:lnTo>
                    <a:pt x="24464" y="37"/>
                  </a:lnTo>
                  <a:lnTo>
                    <a:pt x="24339" y="21"/>
                  </a:lnTo>
                  <a:lnTo>
                    <a:pt x="24189" y="6"/>
                  </a:lnTo>
                  <a:lnTo>
                    <a:pt x="240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03" name="Google Shape;2303;p63"/>
          <p:cNvGrpSpPr/>
          <p:nvPr/>
        </p:nvGrpSpPr>
        <p:grpSpPr>
          <a:xfrm>
            <a:off x="7270426" y="1980277"/>
            <a:ext cx="381431" cy="301324"/>
            <a:chOff x="7043591" y="437950"/>
            <a:chExt cx="463239" cy="318625"/>
          </a:xfrm>
        </p:grpSpPr>
        <p:sp>
          <p:nvSpPr>
            <p:cNvPr id="2304" name="Google Shape;2304;p63"/>
            <p:cNvSpPr/>
            <p:nvPr/>
          </p:nvSpPr>
          <p:spPr>
            <a:xfrm>
              <a:off x="7137768" y="443625"/>
              <a:ext cx="148302" cy="170675"/>
            </a:xfrm>
            <a:custGeom>
              <a:avLst/>
              <a:gdLst/>
              <a:ahLst/>
              <a:cxnLst/>
              <a:rect l="l" t="t" r="r" b="b"/>
              <a:pathLst>
                <a:path w="23263" h="6827" extrusionOk="0">
                  <a:moveTo>
                    <a:pt x="11619" y="0"/>
                  </a:moveTo>
                  <a:lnTo>
                    <a:pt x="11118" y="116"/>
                  </a:lnTo>
                  <a:lnTo>
                    <a:pt x="10542" y="253"/>
                  </a:lnTo>
                  <a:lnTo>
                    <a:pt x="9816" y="438"/>
                  </a:lnTo>
                  <a:lnTo>
                    <a:pt x="8940" y="660"/>
                  </a:lnTo>
                  <a:lnTo>
                    <a:pt x="7938" y="924"/>
                  </a:lnTo>
                  <a:lnTo>
                    <a:pt x="6886" y="1214"/>
                  </a:lnTo>
                  <a:lnTo>
                    <a:pt x="5810" y="1531"/>
                  </a:lnTo>
                  <a:lnTo>
                    <a:pt x="5259" y="1695"/>
                  </a:lnTo>
                  <a:lnTo>
                    <a:pt x="4733" y="1869"/>
                  </a:lnTo>
                  <a:lnTo>
                    <a:pt x="4207" y="2043"/>
                  </a:lnTo>
                  <a:lnTo>
                    <a:pt x="3681" y="2223"/>
                  </a:lnTo>
                  <a:lnTo>
                    <a:pt x="3181" y="2402"/>
                  </a:lnTo>
                  <a:lnTo>
                    <a:pt x="2705" y="2587"/>
                  </a:lnTo>
                  <a:lnTo>
                    <a:pt x="2229" y="2766"/>
                  </a:lnTo>
                  <a:lnTo>
                    <a:pt x="1803" y="2951"/>
                  </a:lnTo>
                  <a:lnTo>
                    <a:pt x="1428" y="3136"/>
                  </a:lnTo>
                  <a:lnTo>
                    <a:pt x="1077" y="3321"/>
                  </a:lnTo>
                  <a:lnTo>
                    <a:pt x="752" y="3506"/>
                  </a:lnTo>
                  <a:lnTo>
                    <a:pt x="501" y="3685"/>
                  </a:lnTo>
                  <a:lnTo>
                    <a:pt x="276" y="3865"/>
                  </a:lnTo>
                  <a:lnTo>
                    <a:pt x="126" y="4039"/>
                  </a:lnTo>
                  <a:lnTo>
                    <a:pt x="26" y="4213"/>
                  </a:lnTo>
                  <a:lnTo>
                    <a:pt x="1" y="4292"/>
                  </a:lnTo>
                  <a:lnTo>
                    <a:pt x="1" y="4377"/>
                  </a:lnTo>
                  <a:lnTo>
                    <a:pt x="26" y="4503"/>
                  </a:lnTo>
                  <a:lnTo>
                    <a:pt x="51" y="4630"/>
                  </a:lnTo>
                  <a:lnTo>
                    <a:pt x="126" y="4752"/>
                  </a:lnTo>
                  <a:lnTo>
                    <a:pt x="226" y="4873"/>
                  </a:lnTo>
                  <a:lnTo>
                    <a:pt x="376" y="4989"/>
                  </a:lnTo>
                  <a:lnTo>
                    <a:pt x="526" y="5105"/>
                  </a:lnTo>
                  <a:lnTo>
                    <a:pt x="702" y="5221"/>
                  </a:lnTo>
                  <a:lnTo>
                    <a:pt x="902" y="5332"/>
                  </a:lnTo>
                  <a:lnTo>
                    <a:pt x="1152" y="5438"/>
                  </a:lnTo>
                  <a:lnTo>
                    <a:pt x="1403" y="5544"/>
                  </a:lnTo>
                  <a:lnTo>
                    <a:pt x="1678" y="5649"/>
                  </a:lnTo>
                  <a:lnTo>
                    <a:pt x="1979" y="5749"/>
                  </a:lnTo>
                  <a:lnTo>
                    <a:pt x="2304" y="5844"/>
                  </a:lnTo>
                  <a:lnTo>
                    <a:pt x="2655" y="5934"/>
                  </a:lnTo>
                  <a:lnTo>
                    <a:pt x="3030" y="6024"/>
                  </a:lnTo>
                  <a:lnTo>
                    <a:pt x="3406" y="6108"/>
                  </a:lnTo>
                  <a:lnTo>
                    <a:pt x="3807" y="6193"/>
                  </a:lnTo>
                  <a:lnTo>
                    <a:pt x="4232" y="6267"/>
                  </a:lnTo>
                  <a:lnTo>
                    <a:pt x="4658" y="6341"/>
                  </a:lnTo>
                  <a:lnTo>
                    <a:pt x="5134" y="6409"/>
                  </a:lnTo>
                  <a:lnTo>
                    <a:pt x="5584" y="6473"/>
                  </a:lnTo>
                  <a:lnTo>
                    <a:pt x="6085" y="6531"/>
                  </a:lnTo>
                  <a:lnTo>
                    <a:pt x="6586" y="6589"/>
                  </a:lnTo>
                  <a:lnTo>
                    <a:pt x="7087" y="6636"/>
                  </a:lnTo>
                  <a:lnTo>
                    <a:pt x="7638" y="6679"/>
                  </a:lnTo>
                  <a:lnTo>
                    <a:pt x="8163" y="6721"/>
                  </a:lnTo>
                  <a:lnTo>
                    <a:pt x="8714" y="6753"/>
                  </a:lnTo>
                  <a:lnTo>
                    <a:pt x="9290" y="6779"/>
                  </a:lnTo>
                  <a:lnTo>
                    <a:pt x="9866" y="6800"/>
                  </a:lnTo>
                  <a:lnTo>
                    <a:pt x="10442" y="6816"/>
                  </a:lnTo>
                  <a:lnTo>
                    <a:pt x="11018" y="6826"/>
                  </a:lnTo>
                  <a:lnTo>
                    <a:pt x="12220" y="6826"/>
                  </a:lnTo>
                  <a:lnTo>
                    <a:pt x="12821" y="6816"/>
                  </a:lnTo>
                  <a:lnTo>
                    <a:pt x="13397" y="6800"/>
                  </a:lnTo>
                  <a:lnTo>
                    <a:pt x="13973" y="6779"/>
                  </a:lnTo>
                  <a:lnTo>
                    <a:pt x="14523" y="6753"/>
                  </a:lnTo>
                  <a:lnTo>
                    <a:pt x="15074" y="6721"/>
                  </a:lnTo>
                  <a:lnTo>
                    <a:pt x="15625" y="6679"/>
                  </a:lnTo>
                  <a:lnTo>
                    <a:pt x="16151" y="6636"/>
                  </a:lnTo>
                  <a:lnTo>
                    <a:pt x="16677" y="6589"/>
                  </a:lnTo>
                  <a:lnTo>
                    <a:pt x="17178" y="6531"/>
                  </a:lnTo>
                  <a:lnTo>
                    <a:pt x="17653" y="6473"/>
                  </a:lnTo>
                  <a:lnTo>
                    <a:pt x="18129" y="6409"/>
                  </a:lnTo>
                  <a:lnTo>
                    <a:pt x="18580" y="6341"/>
                  </a:lnTo>
                  <a:lnTo>
                    <a:pt x="19031" y="6267"/>
                  </a:lnTo>
                  <a:lnTo>
                    <a:pt x="19431" y="6193"/>
                  </a:lnTo>
                  <a:lnTo>
                    <a:pt x="19857" y="6108"/>
                  </a:lnTo>
                  <a:lnTo>
                    <a:pt x="20232" y="6024"/>
                  </a:lnTo>
                  <a:lnTo>
                    <a:pt x="20583" y="5934"/>
                  </a:lnTo>
                  <a:lnTo>
                    <a:pt x="20934" y="5844"/>
                  </a:lnTo>
                  <a:lnTo>
                    <a:pt x="21259" y="5749"/>
                  </a:lnTo>
                  <a:lnTo>
                    <a:pt x="21560" y="5649"/>
                  </a:lnTo>
                  <a:lnTo>
                    <a:pt x="21835" y="5544"/>
                  </a:lnTo>
                  <a:lnTo>
                    <a:pt x="22110" y="5438"/>
                  </a:lnTo>
                  <a:lnTo>
                    <a:pt x="22336" y="5332"/>
                  </a:lnTo>
                  <a:lnTo>
                    <a:pt x="22536" y="5221"/>
                  </a:lnTo>
                  <a:lnTo>
                    <a:pt x="22736" y="5105"/>
                  </a:lnTo>
                  <a:lnTo>
                    <a:pt x="22887" y="4989"/>
                  </a:lnTo>
                  <a:lnTo>
                    <a:pt x="23012" y="4873"/>
                  </a:lnTo>
                  <a:lnTo>
                    <a:pt x="23112" y="4752"/>
                  </a:lnTo>
                  <a:lnTo>
                    <a:pt x="23187" y="4630"/>
                  </a:lnTo>
                  <a:lnTo>
                    <a:pt x="23237" y="4503"/>
                  </a:lnTo>
                  <a:lnTo>
                    <a:pt x="23262" y="4377"/>
                  </a:lnTo>
                  <a:lnTo>
                    <a:pt x="23237" y="4292"/>
                  </a:lnTo>
                  <a:lnTo>
                    <a:pt x="23212" y="4213"/>
                  </a:lnTo>
                  <a:lnTo>
                    <a:pt x="23112" y="4039"/>
                  </a:lnTo>
                  <a:lnTo>
                    <a:pt x="22962" y="3865"/>
                  </a:lnTo>
                  <a:lnTo>
                    <a:pt x="22761" y="3685"/>
                  </a:lnTo>
                  <a:lnTo>
                    <a:pt x="22486" y="3506"/>
                  </a:lnTo>
                  <a:lnTo>
                    <a:pt x="22186" y="3321"/>
                  </a:lnTo>
                  <a:lnTo>
                    <a:pt x="21835" y="3136"/>
                  </a:lnTo>
                  <a:lnTo>
                    <a:pt x="21434" y="2951"/>
                  </a:lnTo>
                  <a:lnTo>
                    <a:pt x="21009" y="2766"/>
                  </a:lnTo>
                  <a:lnTo>
                    <a:pt x="20558" y="2587"/>
                  </a:lnTo>
                  <a:lnTo>
                    <a:pt x="20082" y="2402"/>
                  </a:lnTo>
                  <a:lnTo>
                    <a:pt x="19581" y="2223"/>
                  </a:lnTo>
                  <a:lnTo>
                    <a:pt x="19056" y="2043"/>
                  </a:lnTo>
                  <a:lnTo>
                    <a:pt x="18530" y="1869"/>
                  </a:lnTo>
                  <a:lnTo>
                    <a:pt x="17979" y="1695"/>
                  </a:lnTo>
                  <a:lnTo>
                    <a:pt x="17428" y="1531"/>
                  </a:lnTo>
                  <a:lnTo>
                    <a:pt x="16351" y="1214"/>
                  </a:lnTo>
                  <a:lnTo>
                    <a:pt x="15300" y="924"/>
                  </a:lnTo>
                  <a:lnTo>
                    <a:pt x="14323" y="660"/>
                  </a:lnTo>
                  <a:lnTo>
                    <a:pt x="13447" y="438"/>
                  </a:lnTo>
                  <a:lnTo>
                    <a:pt x="12696" y="253"/>
                  </a:lnTo>
                  <a:lnTo>
                    <a:pt x="12120" y="116"/>
                  </a:lnTo>
                  <a:lnTo>
                    <a:pt x="1161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63"/>
            <p:cNvSpPr/>
            <p:nvPr/>
          </p:nvSpPr>
          <p:spPr>
            <a:xfrm>
              <a:off x="7189170" y="443625"/>
              <a:ext cx="96900" cy="170675"/>
            </a:xfrm>
            <a:custGeom>
              <a:avLst/>
              <a:gdLst/>
              <a:ahLst/>
              <a:cxnLst/>
              <a:rect l="l" t="t" r="r" b="b"/>
              <a:pathLst>
                <a:path w="15200" h="6827" extrusionOk="0">
                  <a:moveTo>
                    <a:pt x="3556" y="0"/>
                  </a:moveTo>
                  <a:lnTo>
                    <a:pt x="3280" y="63"/>
                  </a:lnTo>
                  <a:lnTo>
                    <a:pt x="2529" y="243"/>
                  </a:lnTo>
                  <a:lnTo>
                    <a:pt x="1402" y="523"/>
                  </a:lnTo>
                  <a:lnTo>
                    <a:pt x="726" y="697"/>
                  </a:lnTo>
                  <a:lnTo>
                    <a:pt x="0" y="887"/>
                  </a:lnTo>
                  <a:lnTo>
                    <a:pt x="651" y="1066"/>
                  </a:lnTo>
                  <a:lnTo>
                    <a:pt x="1327" y="1257"/>
                  </a:lnTo>
                  <a:lnTo>
                    <a:pt x="2028" y="1457"/>
                  </a:lnTo>
                  <a:lnTo>
                    <a:pt x="2705" y="1663"/>
                  </a:lnTo>
                  <a:lnTo>
                    <a:pt x="3406" y="1880"/>
                  </a:lnTo>
                  <a:lnTo>
                    <a:pt x="4057" y="2107"/>
                  </a:lnTo>
                  <a:lnTo>
                    <a:pt x="4708" y="2334"/>
                  </a:lnTo>
                  <a:lnTo>
                    <a:pt x="5334" y="2561"/>
                  </a:lnTo>
                  <a:lnTo>
                    <a:pt x="5910" y="2793"/>
                  </a:lnTo>
                  <a:lnTo>
                    <a:pt x="6435" y="3030"/>
                  </a:lnTo>
                  <a:lnTo>
                    <a:pt x="6886" y="3263"/>
                  </a:lnTo>
                  <a:lnTo>
                    <a:pt x="7111" y="3379"/>
                  </a:lnTo>
                  <a:lnTo>
                    <a:pt x="7312" y="3495"/>
                  </a:lnTo>
                  <a:lnTo>
                    <a:pt x="7487" y="3606"/>
                  </a:lnTo>
                  <a:lnTo>
                    <a:pt x="7637" y="3722"/>
                  </a:lnTo>
                  <a:lnTo>
                    <a:pt x="7763" y="3833"/>
                  </a:lnTo>
                  <a:lnTo>
                    <a:pt x="7863" y="3949"/>
                  </a:lnTo>
                  <a:lnTo>
                    <a:pt x="7963" y="4055"/>
                  </a:lnTo>
                  <a:lnTo>
                    <a:pt x="8038" y="4166"/>
                  </a:lnTo>
                  <a:lnTo>
                    <a:pt x="8063" y="4271"/>
                  </a:lnTo>
                  <a:lnTo>
                    <a:pt x="8088" y="4377"/>
                  </a:lnTo>
                  <a:lnTo>
                    <a:pt x="8063" y="4477"/>
                  </a:lnTo>
                  <a:lnTo>
                    <a:pt x="8038" y="4583"/>
                  </a:lnTo>
                  <a:lnTo>
                    <a:pt x="7988" y="4678"/>
                  </a:lnTo>
                  <a:lnTo>
                    <a:pt x="7938" y="4778"/>
                  </a:lnTo>
                  <a:lnTo>
                    <a:pt x="7838" y="4878"/>
                  </a:lnTo>
                  <a:lnTo>
                    <a:pt x="7737" y="4973"/>
                  </a:lnTo>
                  <a:lnTo>
                    <a:pt x="7612" y="5068"/>
                  </a:lnTo>
                  <a:lnTo>
                    <a:pt x="7487" y="5158"/>
                  </a:lnTo>
                  <a:lnTo>
                    <a:pt x="7312" y="5248"/>
                  </a:lnTo>
                  <a:lnTo>
                    <a:pt x="7162" y="5338"/>
                  </a:lnTo>
                  <a:lnTo>
                    <a:pt x="6961" y="5427"/>
                  </a:lnTo>
                  <a:lnTo>
                    <a:pt x="6761" y="5512"/>
                  </a:lnTo>
                  <a:lnTo>
                    <a:pt x="6536" y="5596"/>
                  </a:lnTo>
                  <a:lnTo>
                    <a:pt x="6310" y="5681"/>
                  </a:lnTo>
                  <a:lnTo>
                    <a:pt x="6060" y="5760"/>
                  </a:lnTo>
                  <a:lnTo>
                    <a:pt x="5809" y="5834"/>
                  </a:lnTo>
                  <a:lnTo>
                    <a:pt x="5534" y="5913"/>
                  </a:lnTo>
                  <a:lnTo>
                    <a:pt x="5234" y="5982"/>
                  </a:lnTo>
                  <a:lnTo>
                    <a:pt x="4933" y="6056"/>
                  </a:lnTo>
                  <a:lnTo>
                    <a:pt x="4608" y="6124"/>
                  </a:lnTo>
                  <a:lnTo>
                    <a:pt x="4282" y="6188"/>
                  </a:lnTo>
                  <a:lnTo>
                    <a:pt x="3957" y="6251"/>
                  </a:lnTo>
                  <a:lnTo>
                    <a:pt x="3606" y="6309"/>
                  </a:lnTo>
                  <a:lnTo>
                    <a:pt x="3255" y="6367"/>
                  </a:lnTo>
                  <a:lnTo>
                    <a:pt x="2880" y="6420"/>
                  </a:lnTo>
                  <a:lnTo>
                    <a:pt x="2479" y="6473"/>
                  </a:lnTo>
                  <a:lnTo>
                    <a:pt x="2104" y="6520"/>
                  </a:lnTo>
                  <a:lnTo>
                    <a:pt x="1703" y="6568"/>
                  </a:lnTo>
                  <a:lnTo>
                    <a:pt x="1277" y="6605"/>
                  </a:lnTo>
                  <a:lnTo>
                    <a:pt x="877" y="6647"/>
                  </a:lnTo>
                  <a:lnTo>
                    <a:pt x="451" y="6679"/>
                  </a:lnTo>
                  <a:lnTo>
                    <a:pt x="0" y="6710"/>
                  </a:lnTo>
                  <a:lnTo>
                    <a:pt x="426" y="6737"/>
                  </a:lnTo>
                  <a:lnTo>
                    <a:pt x="852" y="6763"/>
                  </a:lnTo>
                  <a:lnTo>
                    <a:pt x="1302" y="6784"/>
                  </a:lnTo>
                  <a:lnTo>
                    <a:pt x="1728" y="6800"/>
                  </a:lnTo>
                  <a:lnTo>
                    <a:pt x="2179" y="6811"/>
                  </a:lnTo>
                  <a:lnTo>
                    <a:pt x="2629" y="6821"/>
                  </a:lnTo>
                  <a:lnTo>
                    <a:pt x="3105" y="6826"/>
                  </a:lnTo>
                  <a:lnTo>
                    <a:pt x="4157" y="6826"/>
                  </a:lnTo>
                  <a:lnTo>
                    <a:pt x="4758" y="6816"/>
                  </a:lnTo>
                  <a:lnTo>
                    <a:pt x="5334" y="6800"/>
                  </a:lnTo>
                  <a:lnTo>
                    <a:pt x="5910" y="6779"/>
                  </a:lnTo>
                  <a:lnTo>
                    <a:pt x="6460" y="6753"/>
                  </a:lnTo>
                  <a:lnTo>
                    <a:pt x="7011" y="6721"/>
                  </a:lnTo>
                  <a:lnTo>
                    <a:pt x="7562" y="6679"/>
                  </a:lnTo>
                  <a:lnTo>
                    <a:pt x="8088" y="6636"/>
                  </a:lnTo>
                  <a:lnTo>
                    <a:pt x="8614" y="6589"/>
                  </a:lnTo>
                  <a:lnTo>
                    <a:pt x="9115" y="6531"/>
                  </a:lnTo>
                  <a:lnTo>
                    <a:pt x="9590" y="6473"/>
                  </a:lnTo>
                  <a:lnTo>
                    <a:pt x="10066" y="6409"/>
                  </a:lnTo>
                  <a:lnTo>
                    <a:pt x="10517" y="6341"/>
                  </a:lnTo>
                  <a:lnTo>
                    <a:pt x="10968" y="6267"/>
                  </a:lnTo>
                  <a:lnTo>
                    <a:pt x="11368" y="6193"/>
                  </a:lnTo>
                  <a:lnTo>
                    <a:pt x="11794" y="6108"/>
                  </a:lnTo>
                  <a:lnTo>
                    <a:pt x="12169" y="6024"/>
                  </a:lnTo>
                  <a:lnTo>
                    <a:pt x="12520" y="5934"/>
                  </a:lnTo>
                  <a:lnTo>
                    <a:pt x="12871" y="5844"/>
                  </a:lnTo>
                  <a:lnTo>
                    <a:pt x="13196" y="5749"/>
                  </a:lnTo>
                  <a:lnTo>
                    <a:pt x="13497" y="5649"/>
                  </a:lnTo>
                  <a:lnTo>
                    <a:pt x="13772" y="5544"/>
                  </a:lnTo>
                  <a:lnTo>
                    <a:pt x="14047" y="5438"/>
                  </a:lnTo>
                  <a:lnTo>
                    <a:pt x="14273" y="5332"/>
                  </a:lnTo>
                  <a:lnTo>
                    <a:pt x="14473" y="5221"/>
                  </a:lnTo>
                  <a:lnTo>
                    <a:pt x="14673" y="5105"/>
                  </a:lnTo>
                  <a:lnTo>
                    <a:pt x="14824" y="4989"/>
                  </a:lnTo>
                  <a:lnTo>
                    <a:pt x="14949" y="4873"/>
                  </a:lnTo>
                  <a:lnTo>
                    <a:pt x="15049" y="4752"/>
                  </a:lnTo>
                  <a:lnTo>
                    <a:pt x="15124" y="4630"/>
                  </a:lnTo>
                  <a:lnTo>
                    <a:pt x="15174" y="4503"/>
                  </a:lnTo>
                  <a:lnTo>
                    <a:pt x="15199" y="4377"/>
                  </a:lnTo>
                  <a:lnTo>
                    <a:pt x="15174" y="4292"/>
                  </a:lnTo>
                  <a:lnTo>
                    <a:pt x="15149" y="4213"/>
                  </a:lnTo>
                  <a:lnTo>
                    <a:pt x="15049" y="4039"/>
                  </a:lnTo>
                  <a:lnTo>
                    <a:pt x="14899" y="3865"/>
                  </a:lnTo>
                  <a:lnTo>
                    <a:pt x="14698" y="3685"/>
                  </a:lnTo>
                  <a:lnTo>
                    <a:pt x="14423" y="3506"/>
                  </a:lnTo>
                  <a:lnTo>
                    <a:pt x="14123" y="3321"/>
                  </a:lnTo>
                  <a:lnTo>
                    <a:pt x="13772" y="3136"/>
                  </a:lnTo>
                  <a:lnTo>
                    <a:pt x="13371" y="2951"/>
                  </a:lnTo>
                  <a:lnTo>
                    <a:pt x="12946" y="2766"/>
                  </a:lnTo>
                  <a:lnTo>
                    <a:pt x="12495" y="2587"/>
                  </a:lnTo>
                  <a:lnTo>
                    <a:pt x="12019" y="2402"/>
                  </a:lnTo>
                  <a:lnTo>
                    <a:pt x="11518" y="2223"/>
                  </a:lnTo>
                  <a:lnTo>
                    <a:pt x="10993" y="2043"/>
                  </a:lnTo>
                  <a:lnTo>
                    <a:pt x="10467" y="1869"/>
                  </a:lnTo>
                  <a:lnTo>
                    <a:pt x="9916" y="1695"/>
                  </a:lnTo>
                  <a:lnTo>
                    <a:pt x="9365" y="1531"/>
                  </a:lnTo>
                  <a:lnTo>
                    <a:pt x="8288" y="1214"/>
                  </a:lnTo>
                  <a:lnTo>
                    <a:pt x="7237" y="924"/>
                  </a:lnTo>
                  <a:lnTo>
                    <a:pt x="6260" y="660"/>
                  </a:lnTo>
                  <a:lnTo>
                    <a:pt x="5384" y="438"/>
                  </a:lnTo>
                  <a:lnTo>
                    <a:pt x="4633" y="253"/>
                  </a:lnTo>
                  <a:lnTo>
                    <a:pt x="4057" y="116"/>
                  </a:lnTo>
                  <a:lnTo>
                    <a:pt x="355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63"/>
            <p:cNvSpPr/>
            <p:nvPr/>
          </p:nvSpPr>
          <p:spPr>
            <a:xfrm>
              <a:off x="7130903" y="437950"/>
              <a:ext cx="161868" cy="182025"/>
            </a:xfrm>
            <a:custGeom>
              <a:avLst/>
              <a:gdLst/>
              <a:ahLst/>
              <a:cxnLst/>
              <a:rect l="l" t="t" r="r" b="b"/>
              <a:pathLst>
                <a:path w="25391" h="7281" extrusionOk="0">
                  <a:moveTo>
                    <a:pt x="12696" y="0"/>
                  </a:moveTo>
                  <a:lnTo>
                    <a:pt x="12496" y="5"/>
                  </a:lnTo>
                  <a:lnTo>
                    <a:pt x="12270" y="21"/>
                  </a:lnTo>
                  <a:lnTo>
                    <a:pt x="12095" y="42"/>
                  </a:lnTo>
                  <a:lnTo>
                    <a:pt x="11920" y="74"/>
                  </a:lnTo>
                  <a:lnTo>
                    <a:pt x="11194" y="243"/>
                  </a:lnTo>
                  <a:lnTo>
                    <a:pt x="10417" y="428"/>
                  </a:lnTo>
                  <a:lnTo>
                    <a:pt x="9466" y="671"/>
                  </a:lnTo>
                  <a:lnTo>
                    <a:pt x="8364" y="956"/>
                  </a:lnTo>
                  <a:lnTo>
                    <a:pt x="7187" y="1288"/>
                  </a:lnTo>
                  <a:lnTo>
                    <a:pt x="6561" y="1468"/>
                  </a:lnTo>
                  <a:lnTo>
                    <a:pt x="5935" y="1652"/>
                  </a:lnTo>
                  <a:lnTo>
                    <a:pt x="5309" y="1848"/>
                  </a:lnTo>
                  <a:lnTo>
                    <a:pt x="4683" y="2048"/>
                  </a:lnTo>
                  <a:lnTo>
                    <a:pt x="4583" y="2085"/>
                  </a:lnTo>
                  <a:lnTo>
                    <a:pt x="4533" y="2128"/>
                  </a:lnTo>
                  <a:lnTo>
                    <a:pt x="4508" y="2175"/>
                  </a:lnTo>
                  <a:lnTo>
                    <a:pt x="4533" y="2217"/>
                  </a:lnTo>
                  <a:lnTo>
                    <a:pt x="4608" y="2254"/>
                  </a:lnTo>
                  <a:lnTo>
                    <a:pt x="4708" y="2297"/>
                  </a:lnTo>
                  <a:lnTo>
                    <a:pt x="4833" y="2328"/>
                  </a:lnTo>
                  <a:lnTo>
                    <a:pt x="5009" y="2355"/>
                  </a:lnTo>
                  <a:lnTo>
                    <a:pt x="5184" y="2376"/>
                  </a:lnTo>
                  <a:lnTo>
                    <a:pt x="5409" y="2392"/>
                  </a:lnTo>
                  <a:lnTo>
                    <a:pt x="5610" y="2392"/>
                  </a:lnTo>
                  <a:lnTo>
                    <a:pt x="5810" y="2386"/>
                  </a:lnTo>
                  <a:lnTo>
                    <a:pt x="6010" y="2376"/>
                  </a:lnTo>
                  <a:lnTo>
                    <a:pt x="6186" y="2355"/>
                  </a:lnTo>
                  <a:lnTo>
                    <a:pt x="6336" y="2323"/>
                  </a:lnTo>
                  <a:lnTo>
                    <a:pt x="6486" y="2291"/>
                  </a:lnTo>
                  <a:lnTo>
                    <a:pt x="7362" y="2012"/>
                  </a:lnTo>
                  <a:lnTo>
                    <a:pt x="8239" y="1742"/>
                  </a:lnTo>
                  <a:lnTo>
                    <a:pt x="9115" y="1489"/>
                  </a:lnTo>
                  <a:lnTo>
                    <a:pt x="9967" y="1257"/>
                  </a:lnTo>
                  <a:lnTo>
                    <a:pt x="10768" y="1045"/>
                  </a:lnTo>
                  <a:lnTo>
                    <a:pt x="11519" y="855"/>
                  </a:lnTo>
                  <a:lnTo>
                    <a:pt x="12696" y="565"/>
                  </a:lnTo>
                  <a:lnTo>
                    <a:pt x="13898" y="855"/>
                  </a:lnTo>
                  <a:lnTo>
                    <a:pt x="14624" y="1045"/>
                  </a:lnTo>
                  <a:lnTo>
                    <a:pt x="15425" y="1257"/>
                  </a:lnTo>
                  <a:lnTo>
                    <a:pt x="16277" y="1494"/>
                  </a:lnTo>
                  <a:lnTo>
                    <a:pt x="17178" y="1748"/>
                  </a:lnTo>
                  <a:lnTo>
                    <a:pt x="18054" y="2012"/>
                  </a:lnTo>
                  <a:lnTo>
                    <a:pt x="18931" y="2291"/>
                  </a:lnTo>
                  <a:lnTo>
                    <a:pt x="19782" y="2582"/>
                  </a:lnTo>
                  <a:lnTo>
                    <a:pt x="20208" y="2730"/>
                  </a:lnTo>
                  <a:lnTo>
                    <a:pt x="20583" y="2877"/>
                  </a:lnTo>
                  <a:lnTo>
                    <a:pt x="20984" y="3025"/>
                  </a:lnTo>
                  <a:lnTo>
                    <a:pt x="21334" y="3178"/>
                  </a:lnTo>
                  <a:lnTo>
                    <a:pt x="21660" y="3326"/>
                  </a:lnTo>
                  <a:lnTo>
                    <a:pt x="21960" y="3474"/>
                  </a:lnTo>
                  <a:lnTo>
                    <a:pt x="22261" y="3622"/>
                  </a:lnTo>
                  <a:lnTo>
                    <a:pt x="22511" y="3770"/>
                  </a:lnTo>
                  <a:lnTo>
                    <a:pt x="22737" y="3912"/>
                  </a:lnTo>
                  <a:lnTo>
                    <a:pt x="22912" y="4055"/>
                  </a:lnTo>
                  <a:lnTo>
                    <a:pt x="23062" y="4197"/>
                  </a:lnTo>
                  <a:lnTo>
                    <a:pt x="23162" y="4335"/>
                  </a:lnTo>
                  <a:lnTo>
                    <a:pt x="23237" y="4472"/>
                  </a:lnTo>
                  <a:lnTo>
                    <a:pt x="23263" y="4604"/>
                  </a:lnTo>
                  <a:lnTo>
                    <a:pt x="23237" y="4720"/>
                  </a:lnTo>
                  <a:lnTo>
                    <a:pt x="23212" y="4831"/>
                  </a:lnTo>
                  <a:lnTo>
                    <a:pt x="23137" y="4942"/>
                  </a:lnTo>
                  <a:lnTo>
                    <a:pt x="23037" y="5053"/>
                  </a:lnTo>
                  <a:lnTo>
                    <a:pt x="22937" y="5158"/>
                  </a:lnTo>
                  <a:lnTo>
                    <a:pt x="22787" y="5264"/>
                  </a:lnTo>
                  <a:lnTo>
                    <a:pt x="22611" y="5369"/>
                  </a:lnTo>
                  <a:lnTo>
                    <a:pt x="22436" y="5470"/>
                  </a:lnTo>
                  <a:lnTo>
                    <a:pt x="22211" y="5570"/>
                  </a:lnTo>
                  <a:lnTo>
                    <a:pt x="21986" y="5665"/>
                  </a:lnTo>
                  <a:lnTo>
                    <a:pt x="21735" y="5760"/>
                  </a:lnTo>
                  <a:lnTo>
                    <a:pt x="21460" y="5850"/>
                  </a:lnTo>
                  <a:lnTo>
                    <a:pt x="21159" y="5934"/>
                  </a:lnTo>
                  <a:lnTo>
                    <a:pt x="20859" y="6019"/>
                  </a:lnTo>
                  <a:lnTo>
                    <a:pt x="20508" y="6103"/>
                  </a:lnTo>
                  <a:lnTo>
                    <a:pt x="20158" y="6177"/>
                  </a:lnTo>
                  <a:lnTo>
                    <a:pt x="19807" y="6251"/>
                  </a:lnTo>
                  <a:lnTo>
                    <a:pt x="19406" y="6320"/>
                  </a:lnTo>
                  <a:lnTo>
                    <a:pt x="19006" y="6388"/>
                  </a:lnTo>
                  <a:lnTo>
                    <a:pt x="18605" y="6452"/>
                  </a:lnTo>
                  <a:lnTo>
                    <a:pt x="18180" y="6510"/>
                  </a:lnTo>
                  <a:lnTo>
                    <a:pt x="17729" y="6562"/>
                  </a:lnTo>
                  <a:lnTo>
                    <a:pt x="17278" y="6610"/>
                  </a:lnTo>
                  <a:lnTo>
                    <a:pt x="16802" y="6657"/>
                  </a:lnTo>
                  <a:lnTo>
                    <a:pt x="16327" y="6694"/>
                  </a:lnTo>
                  <a:lnTo>
                    <a:pt x="15851" y="6731"/>
                  </a:lnTo>
                  <a:lnTo>
                    <a:pt x="15350" y="6763"/>
                  </a:lnTo>
                  <a:lnTo>
                    <a:pt x="14824" y="6784"/>
                  </a:lnTo>
                  <a:lnTo>
                    <a:pt x="14298" y="6805"/>
                  </a:lnTo>
                  <a:lnTo>
                    <a:pt x="13773" y="6821"/>
                  </a:lnTo>
                  <a:lnTo>
                    <a:pt x="13247" y="6826"/>
                  </a:lnTo>
                  <a:lnTo>
                    <a:pt x="12696" y="6832"/>
                  </a:lnTo>
                  <a:lnTo>
                    <a:pt x="12170" y="6826"/>
                  </a:lnTo>
                  <a:lnTo>
                    <a:pt x="11619" y="6821"/>
                  </a:lnTo>
                  <a:lnTo>
                    <a:pt x="11093" y="6805"/>
                  </a:lnTo>
                  <a:lnTo>
                    <a:pt x="10568" y="6784"/>
                  </a:lnTo>
                  <a:lnTo>
                    <a:pt x="10067" y="6763"/>
                  </a:lnTo>
                  <a:lnTo>
                    <a:pt x="9566" y="6731"/>
                  </a:lnTo>
                  <a:lnTo>
                    <a:pt x="9065" y="6694"/>
                  </a:lnTo>
                  <a:lnTo>
                    <a:pt x="8589" y="6657"/>
                  </a:lnTo>
                  <a:lnTo>
                    <a:pt x="8139" y="6610"/>
                  </a:lnTo>
                  <a:lnTo>
                    <a:pt x="7663" y="6562"/>
                  </a:lnTo>
                  <a:lnTo>
                    <a:pt x="7237" y="6510"/>
                  </a:lnTo>
                  <a:lnTo>
                    <a:pt x="6812" y="6452"/>
                  </a:lnTo>
                  <a:lnTo>
                    <a:pt x="6386" y="6388"/>
                  </a:lnTo>
                  <a:lnTo>
                    <a:pt x="5985" y="6320"/>
                  </a:lnTo>
                  <a:lnTo>
                    <a:pt x="5610" y="6251"/>
                  </a:lnTo>
                  <a:lnTo>
                    <a:pt x="5234" y="6177"/>
                  </a:lnTo>
                  <a:lnTo>
                    <a:pt x="4884" y="6103"/>
                  </a:lnTo>
                  <a:lnTo>
                    <a:pt x="4558" y="6019"/>
                  </a:lnTo>
                  <a:lnTo>
                    <a:pt x="4233" y="5934"/>
                  </a:lnTo>
                  <a:lnTo>
                    <a:pt x="3957" y="5850"/>
                  </a:lnTo>
                  <a:lnTo>
                    <a:pt x="3682" y="5760"/>
                  </a:lnTo>
                  <a:lnTo>
                    <a:pt x="3406" y="5665"/>
                  </a:lnTo>
                  <a:lnTo>
                    <a:pt x="3181" y="5570"/>
                  </a:lnTo>
                  <a:lnTo>
                    <a:pt x="2981" y="5470"/>
                  </a:lnTo>
                  <a:lnTo>
                    <a:pt x="2780" y="5369"/>
                  </a:lnTo>
                  <a:lnTo>
                    <a:pt x="2605" y="5264"/>
                  </a:lnTo>
                  <a:lnTo>
                    <a:pt x="2480" y="5158"/>
                  </a:lnTo>
                  <a:lnTo>
                    <a:pt x="2355" y="5053"/>
                  </a:lnTo>
                  <a:lnTo>
                    <a:pt x="2254" y="4942"/>
                  </a:lnTo>
                  <a:lnTo>
                    <a:pt x="2204" y="4831"/>
                  </a:lnTo>
                  <a:lnTo>
                    <a:pt x="2154" y="4720"/>
                  </a:lnTo>
                  <a:lnTo>
                    <a:pt x="2129" y="4604"/>
                  </a:lnTo>
                  <a:lnTo>
                    <a:pt x="2179" y="4461"/>
                  </a:lnTo>
                  <a:lnTo>
                    <a:pt x="2254" y="4308"/>
                  </a:lnTo>
                  <a:lnTo>
                    <a:pt x="2405" y="4150"/>
                  </a:lnTo>
                  <a:lnTo>
                    <a:pt x="2580" y="3981"/>
                  </a:lnTo>
                  <a:lnTo>
                    <a:pt x="2830" y="3807"/>
                  </a:lnTo>
                  <a:lnTo>
                    <a:pt x="3156" y="3627"/>
                  </a:lnTo>
                  <a:lnTo>
                    <a:pt x="3506" y="3437"/>
                  </a:lnTo>
                  <a:lnTo>
                    <a:pt x="3932" y="3242"/>
                  </a:lnTo>
                  <a:lnTo>
                    <a:pt x="4007" y="3199"/>
                  </a:lnTo>
                  <a:lnTo>
                    <a:pt x="4032" y="3157"/>
                  </a:lnTo>
                  <a:lnTo>
                    <a:pt x="4007" y="3115"/>
                  </a:lnTo>
                  <a:lnTo>
                    <a:pt x="3957" y="3073"/>
                  </a:lnTo>
                  <a:lnTo>
                    <a:pt x="3882" y="3030"/>
                  </a:lnTo>
                  <a:lnTo>
                    <a:pt x="3757" y="2999"/>
                  </a:lnTo>
                  <a:lnTo>
                    <a:pt x="3607" y="2967"/>
                  </a:lnTo>
                  <a:lnTo>
                    <a:pt x="3431" y="2946"/>
                  </a:lnTo>
                  <a:lnTo>
                    <a:pt x="3206" y="2930"/>
                  </a:lnTo>
                  <a:lnTo>
                    <a:pt x="3006" y="2925"/>
                  </a:lnTo>
                  <a:lnTo>
                    <a:pt x="2805" y="2925"/>
                  </a:lnTo>
                  <a:lnTo>
                    <a:pt x="2605" y="2935"/>
                  </a:lnTo>
                  <a:lnTo>
                    <a:pt x="2430" y="2957"/>
                  </a:lnTo>
                  <a:lnTo>
                    <a:pt x="2254" y="2978"/>
                  </a:lnTo>
                  <a:lnTo>
                    <a:pt x="2104" y="3015"/>
                  </a:lnTo>
                  <a:lnTo>
                    <a:pt x="2004" y="3052"/>
                  </a:lnTo>
                  <a:lnTo>
                    <a:pt x="1528" y="3268"/>
                  </a:lnTo>
                  <a:lnTo>
                    <a:pt x="1128" y="3479"/>
                  </a:lnTo>
                  <a:lnTo>
                    <a:pt x="777" y="3685"/>
                  </a:lnTo>
                  <a:lnTo>
                    <a:pt x="502" y="3880"/>
                  </a:lnTo>
                  <a:lnTo>
                    <a:pt x="301" y="4076"/>
                  </a:lnTo>
                  <a:lnTo>
                    <a:pt x="126" y="4261"/>
                  </a:lnTo>
                  <a:lnTo>
                    <a:pt x="51" y="4435"/>
                  </a:lnTo>
                  <a:lnTo>
                    <a:pt x="26" y="4519"/>
                  </a:lnTo>
                  <a:lnTo>
                    <a:pt x="1" y="4604"/>
                  </a:lnTo>
                  <a:lnTo>
                    <a:pt x="26" y="4741"/>
                  </a:lnTo>
                  <a:lnTo>
                    <a:pt x="76" y="4878"/>
                  </a:lnTo>
                  <a:lnTo>
                    <a:pt x="151" y="5010"/>
                  </a:lnTo>
                  <a:lnTo>
                    <a:pt x="276" y="5142"/>
                  </a:lnTo>
                  <a:lnTo>
                    <a:pt x="402" y="5274"/>
                  </a:lnTo>
                  <a:lnTo>
                    <a:pt x="577" y="5401"/>
                  </a:lnTo>
                  <a:lnTo>
                    <a:pt x="777" y="5522"/>
                  </a:lnTo>
                  <a:lnTo>
                    <a:pt x="1002" y="5644"/>
                  </a:lnTo>
                  <a:lnTo>
                    <a:pt x="1253" y="5765"/>
                  </a:lnTo>
                  <a:lnTo>
                    <a:pt x="1553" y="5881"/>
                  </a:lnTo>
                  <a:lnTo>
                    <a:pt x="1854" y="5992"/>
                  </a:lnTo>
                  <a:lnTo>
                    <a:pt x="2179" y="6098"/>
                  </a:lnTo>
                  <a:lnTo>
                    <a:pt x="2530" y="6203"/>
                  </a:lnTo>
                  <a:lnTo>
                    <a:pt x="2905" y="6304"/>
                  </a:lnTo>
                  <a:lnTo>
                    <a:pt x="3306" y="6404"/>
                  </a:lnTo>
                  <a:lnTo>
                    <a:pt x="3732" y="6494"/>
                  </a:lnTo>
                  <a:lnTo>
                    <a:pt x="4182" y="6584"/>
                  </a:lnTo>
                  <a:lnTo>
                    <a:pt x="4633" y="6668"/>
                  </a:lnTo>
                  <a:lnTo>
                    <a:pt x="5109" y="6747"/>
                  </a:lnTo>
                  <a:lnTo>
                    <a:pt x="5610" y="6821"/>
                  </a:lnTo>
                  <a:lnTo>
                    <a:pt x="6136" y="6895"/>
                  </a:lnTo>
                  <a:lnTo>
                    <a:pt x="6661" y="6958"/>
                  </a:lnTo>
                  <a:lnTo>
                    <a:pt x="7212" y="7017"/>
                  </a:lnTo>
                  <a:lnTo>
                    <a:pt x="7763" y="7069"/>
                  </a:lnTo>
                  <a:lnTo>
                    <a:pt x="8339" y="7117"/>
                  </a:lnTo>
                  <a:lnTo>
                    <a:pt x="8940" y="7159"/>
                  </a:lnTo>
                  <a:lnTo>
                    <a:pt x="9541" y="7196"/>
                  </a:lnTo>
                  <a:lnTo>
                    <a:pt x="10142" y="7228"/>
                  </a:lnTo>
                  <a:lnTo>
                    <a:pt x="10768" y="7249"/>
                  </a:lnTo>
                  <a:lnTo>
                    <a:pt x="11394" y="7265"/>
                  </a:lnTo>
                  <a:lnTo>
                    <a:pt x="12045" y="7275"/>
                  </a:lnTo>
                  <a:lnTo>
                    <a:pt x="12696" y="7280"/>
                  </a:lnTo>
                  <a:lnTo>
                    <a:pt x="13347" y="7275"/>
                  </a:lnTo>
                  <a:lnTo>
                    <a:pt x="13998" y="7265"/>
                  </a:lnTo>
                  <a:lnTo>
                    <a:pt x="14624" y="7249"/>
                  </a:lnTo>
                  <a:lnTo>
                    <a:pt x="15250" y="7228"/>
                  </a:lnTo>
                  <a:lnTo>
                    <a:pt x="15876" y="7196"/>
                  </a:lnTo>
                  <a:lnTo>
                    <a:pt x="16477" y="7159"/>
                  </a:lnTo>
                  <a:lnTo>
                    <a:pt x="17053" y="7117"/>
                  </a:lnTo>
                  <a:lnTo>
                    <a:pt x="17629" y="7069"/>
                  </a:lnTo>
                  <a:lnTo>
                    <a:pt x="18205" y="7017"/>
                  </a:lnTo>
                  <a:lnTo>
                    <a:pt x="18755" y="6958"/>
                  </a:lnTo>
                  <a:lnTo>
                    <a:pt x="19281" y="6895"/>
                  </a:lnTo>
                  <a:lnTo>
                    <a:pt x="19782" y="6821"/>
                  </a:lnTo>
                  <a:lnTo>
                    <a:pt x="20283" y="6747"/>
                  </a:lnTo>
                  <a:lnTo>
                    <a:pt x="20759" y="6668"/>
                  </a:lnTo>
                  <a:lnTo>
                    <a:pt x="21234" y="6584"/>
                  </a:lnTo>
                  <a:lnTo>
                    <a:pt x="21660" y="6494"/>
                  </a:lnTo>
                  <a:lnTo>
                    <a:pt x="22086" y="6404"/>
                  </a:lnTo>
                  <a:lnTo>
                    <a:pt x="22486" y="6304"/>
                  </a:lnTo>
                  <a:lnTo>
                    <a:pt x="22862" y="6203"/>
                  </a:lnTo>
                  <a:lnTo>
                    <a:pt x="23212" y="6098"/>
                  </a:lnTo>
                  <a:lnTo>
                    <a:pt x="23563" y="5992"/>
                  </a:lnTo>
                  <a:lnTo>
                    <a:pt x="23863" y="5881"/>
                  </a:lnTo>
                  <a:lnTo>
                    <a:pt x="24139" y="5765"/>
                  </a:lnTo>
                  <a:lnTo>
                    <a:pt x="24389" y="5644"/>
                  </a:lnTo>
                  <a:lnTo>
                    <a:pt x="24615" y="5522"/>
                  </a:lnTo>
                  <a:lnTo>
                    <a:pt x="24815" y="5401"/>
                  </a:lnTo>
                  <a:lnTo>
                    <a:pt x="24990" y="5274"/>
                  </a:lnTo>
                  <a:lnTo>
                    <a:pt x="25140" y="5142"/>
                  </a:lnTo>
                  <a:lnTo>
                    <a:pt x="25241" y="5010"/>
                  </a:lnTo>
                  <a:lnTo>
                    <a:pt x="25316" y="4878"/>
                  </a:lnTo>
                  <a:lnTo>
                    <a:pt x="25366" y="4741"/>
                  </a:lnTo>
                  <a:lnTo>
                    <a:pt x="25391" y="4604"/>
                  </a:lnTo>
                  <a:lnTo>
                    <a:pt x="25391" y="4519"/>
                  </a:lnTo>
                  <a:lnTo>
                    <a:pt x="25366" y="4430"/>
                  </a:lnTo>
                  <a:lnTo>
                    <a:pt x="25266" y="4255"/>
                  </a:lnTo>
                  <a:lnTo>
                    <a:pt x="25115" y="4076"/>
                  </a:lnTo>
                  <a:lnTo>
                    <a:pt x="24890" y="3891"/>
                  </a:lnTo>
                  <a:lnTo>
                    <a:pt x="24640" y="3706"/>
                  </a:lnTo>
                  <a:lnTo>
                    <a:pt x="24339" y="3521"/>
                  </a:lnTo>
                  <a:lnTo>
                    <a:pt x="23989" y="3331"/>
                  </a:lnTo>
                  <a:lnTo>
                    <a:pt x="23588" y="3141"/>
                  </a:lnTo>
                  <a:lnTo>
                    <a:pt x="23187" y="2957"/>
                  </a:lnTo>
                  <a:lnTo>
                    <a:pt x="22737" y="2766"/>
                  </a:lnTo>
                  <a:lnTo>
                    <a:pt x="22261" y="2582"/>
                  </a:lnTo>
                  <a:lnTo>
                    <a:pt x="21760" y="2397"/>
                  </a:lnTo>
                  <a:lnTo>
                    <a:pt x="21234" y="2217"/>
                  </a:lnTo>
                  <a:lnTo>
                    <a:pt x="20708" y="2038"/>
                  </a:lnTo>
                  <a:lnTo>
                    <a:pt x="20158" y="1864"/>
                  </a:lnTo>
                  <a:lnTo>
                    <a:pt x="19632" y="1695"/>
                  </a:lnTo>
                  <a:lnTo>
                    <a:pt x="18530" y="1373"/>
                  </a:lnTo>
                  <a:lnTo>
                    <a:pt x="17453" y="1072"/>
                  </a:lnTo>
                  <a:lnTo>
                    <a:pt x="16452" y="808"/>
                  </a:lnTo>
                  <a:lnTo>
                    <a:pt x="15550" y="570"/>
                  </a:lnTo>
                  <a:lnTo>
                    <a:pt x="14749" y="375"/>
                  </a:lnTo>
                  <a:lnTo>
                    <a:pt x="14123" y="222"/>
                  </a:lnTo>
                  <a:lnTo>
                    <a:pt x="13472" y="74"/>
                  </a:lnTo>
                  <a:lnTo>
                    <a:pt x="13322" y="42"/>
                  </a:lnTo>
                  <a:lnTo>
                    <a:pt x="13122" y="21"/>
                  </a:lnTo>
                  <a:lnTo>
                    <a:pt x="12921" y="5"/>
                  </a:lnTo>
                  <a:lnTo>
                    <a:pt x="1269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63"/>
            <p:cNvSpPr/>
            <p:nvPr/>
          </p:nvSpPr>
          <p:spPr>
            <a:xfrm>
              <a:off x="7049653" y="618375"/>
              <a:ext cx="383749" cy="132125"/>
            </a:xfrm>
            <a:custGeom>
              <a:avLst/>
              <a:gdLst/>
              <a:ahLst/>
              <a:cxnLst/>
              <a:rect l="l" t="t" r="r" b="b"/>
              <a:pathLst>
                <a:path w="60196" h="5285" extrusionOk="0">
                  <a:moveTo>
                    <a:pt x="4032" y="0"/>
                  </a:moveTo>
                  <a:lnTo>
                    <a:pt x="3632" y="5"/>
                  </a:lnTo>
                  <a:lnTo>
                    <a:pt x="3256" y="21"/>
                  </a:lnTo>
                  <a:lnTo>
                    <a:pt x="2880" y="42"/>
                  </a:lnTo>
                  <a:lnTo>
                    <a:pt x="2505" y="69"/>
                  </a:lnTo>
                  <a:lnTo>
                    <a:pt x="2154" y="106"/>
                  </a:lnTo>
                  <a:lnTo>
                    <a:pt x="1829" y="148"/>
                  </a:lnTo>
                  <a:lnTo>
                    <a:pt x="1503" y="195"/>
                  </a:lnTo>
                  <a:lnTo>
                    <a:pt x="1228" y="254"/>
                  </a:lnTo>
                  <a:lnTo>
                    <a:pt x="927" y="322"/>
                  </a:lnTo>
                  <a:lnTo>
                    <a:pt x="652" y="396"/>
                  </a:lnTo>
                  <a:lnTo>
                    <a:pt x="452" y="475"/>
                  </a:lnTo>
                  <a:lnTo>
                    <a:pt x="276" y="560"/>
                  </a:lnTo>
                  <a:lnTo>
                    <a:pt x="151" y="644"/>
                  </a:lnTo>
                  <a:lnTo>
                    <a:pt x="51" y="734"/>
                  </a:lnTo>
                  <a:lnTo>
                    <a:pt x="26" y="818"/>
                  </a:lnTo>
                  <a:lnTo>
                    <a:pt x="1" y="908"/>
                  </a:lnTo>
                  <a:lnTo>
                    <a:pt x="51" y="993"/>
                  </a:lnTo>
                  <a:lnTo>
                    <a:pt x="126" y="1082"/>
                  </a:lnTo>
                  <a:lnTo>
                    <a:pt x="251" y="1167"/>
                  </a:lnTo>
                  <a:lnTo>
                    <a:pt x="401" y="1246"/>
                  </a:lnTo>
                  <a:lnTo>
                    <a:pt x="602" y="1325"/>
                  </a:lnTo>
                  <a:lnTo>
                    <a:pt x="852" y="1399"/>
                  </a:lnTo>
                  <a:lnTo>
                    <a:pt x="1128" y="1473"/>
                  </a:lnTo>
                  <a:lnTo>
                    <a:pt x="1428" y="1536"/>
                  </a:lnTo>
                  <a:lnTo>
                    <a:pt x="19707" y="4910"/>
                  </a:lnTo>
                  <a:lnTo>
                    <a:pt x="20208" y="4995"/>
                  </a:lnTo>
                  <a:lnTo>
                    <a:pt x="20759" y="5074"/>
                  </a:lnTo>
                  <a:lnTo>
                    <a:pt x="21309" y="5137"/>
                  </a:lnTo>
                  <a:lnTo>
                    <a:pt x="21910" y="5190"/>
                  </a:lnTo>
                  <a:lnTo>
                    <a:pt x="22511" y="5232"/>
                  </a:lnTo>
                  <a:lnTo>
                    <a:pt x="23137" y="5259"/>
                  </a:lnTo>
                  <a:lnTo>
                    <a:pt x="23788" y="5280"/>
                  </a:lnTo>
                  <a:lnTo>
                    <a:pt x="24439" y="5285"/>
                  </a:lnTo>
                  <a:lnTo>
                    <a:pt x="42543" y="5285"/>
                  </a:lnTo>
                  <a:lnTo>
                    <a:pt x="43094" y="5280"/>
                  </a:lnTo>
                  <a:lnTo>
                    <a:pt x="43620" y="5269"/>
                  </a:lnTo>
                  <a:lnTo>
                    <a:pt x="44120" y="5253"/>
                  </a:lnTo>
                  <a:lnTo>
                    <a:pt x="44646" y="5237"/>
                  </a:lnTo>
                  <a:lnTo>
                    <a:pt x="45172" y="5211"/>
                  </a:lnTo>
                  <a:lnTo>
                    <a:pt x="45673" y="5185"/>
                  </a:lnTo>
                  <a:lnTo>
                    <a:pt x="46199" y="5158"/>
                  </a:lnTo>
                  <a:lnTo>
                    <a:pt x="54086" y="4657"/>
                  </a:lnTo>
                  <a:lnTo>
                    <a:pt x="60196" y="4657"/>
                  </a:lnTo>
                  <a:lnTo>
                    <a:pt x="60196" y="1151"/>
                  </a:lnTo>
                  <a:lnTo>
                    <a:pt x="54011" y="1151"/>
                  </a:lnTo>
                  <a:lnTo>
                    <a:pt x="53610" y="1061"/>
                  </a:lnTo>
                  <a:lnTo>
                    <a:pt x="53185" y="977"/>
                  </a:lnTo>
                  <a:lnTo>
                    <a:pt x="52734" y="892"/>
                  </a:lnTo>
                  <a:lnTo>
                    <a:pt x="52283" y="818"/>
                  </a:lnTo>
                  <a:lnTo>
                    <a:pt x="51807" y="745"/>
                  </a:lnTo>
                  <a:lnTo>
                    <a:pt x="51307" y="681"/>
                  </a:lnTo>
                  <a:lnTo>
                    <a:pt x="50781" y="618"/>
                  </a:lnTo>
                  <a:lnTo>
                    <a:pt x="50255" y="560"/>
                  </a:lnTo>
                  <a:lnTo>
                    <a:pt x="49704" y="512"/>
                  </a:lnTo>
                  <a:lnTo>
                    <a:pt x="49128" y="470"/>
                  </a:lnTo>
                  <a:lnTo>
                    <a:pt x="48552" y="428"/>
                  </a:lnTo>
                  <a:lnTo>
                    <a:pt x="47951" y="396"/>
                  </a:lnTo>
                  <a:lnTo>
                    <a:pt x="47350" y="375"/>
                  </a:lnTo>
                  <a:lnTo>
                    <a:pt x="46749" y="354"/>
                  </a:lnTo>
                  <a:lnTo>
                    <a:pt x="46123" y="343"/>
                  </a:lnTo>
                  <a:lnTo>
                    <a:pt x="45472" y="338"/>
                  </a:lnTo>
                  <a:lnTo>
                    <a:pt x="44997" y="343"/>
                  </a:lnTo>
                  <a:lnTo>
                    <a:pt x="44521" y="349"/>
                  </a:lnTo>
                  <a:lnTo>
                    <a:pt x="44070" y="359"/>
                  </a:lnTo>
                  <a:lnTo>
                    <a:pt x="43594" y="375"/>
                  </a:lnTo>
                  <a:lnTo>
                    <a:pt x="43144" y="391"/>
                  </a:lnTo>
                  <a:lnTo>
                    <a:pt x="42693" y="412"/>
                  </a:lnTo>
                  <a:lnTo>
                    <a:pt x="42267" y="438"/>
                  </a:lnTo>
                  <a:lnTo>
                    <a:pt x="41817" y="470"/>
                  </a:lnTo>
                  <a:lnTo>
                    <a:pt x="41416" y="502"/>
                  </a:lnTo>
                  <a:lnTo>
                    <a:pt x="40990" y="539"/>
                  </a:lnTo>
                  <a:lnTo>
                    <a:pt x="40590" y="576"/>
                  </a:lnTo>
                  <a:lnTo>
                    <a:pt x="40189" y="618"/>
                  </a:lnTo>
                  <a:lnTo>
                    <a:pt x="39788" y="665"/>
                  </a:lnTo>
                  <a:lnTo>
                    <a:pt x="39413" y="713"/>
                  </a:lnTo>
                  <a:lnTo>
                    <a:pt x="39037" y="766"/>
                  </a:lnTo>
                  <a:lnTo>
                    <a:pt x="38687" y="824"/>
                  </a:lnTo>
                  <a:lnTo>
                    <a:pt x="38386" y="866"/>
                  </a:lnTo>
                  <a:lnTo>
                    <a:pt x="38061" y="903"/>
                  </a:lnTo>
                  <a:lnTo>
                    <a:pt x="37685" y="940"/>
                  </a:lnTo>
                  <a:lnTo>
                    <a:pt x="37310" y="977"/>
                  </a:lnTo>
                  <a:lnTo>
                    <a:pt x="36483" y="1035"/>
                  </a:lnTo>
                  <a:lnTo>
                    <a:pt x="35657" y="1088"/>
                  </a:lnTo>
                  <a:lnTo>
                    <a:pt x="34906" y="1125"/>
                  </a:lnTo>
                  <a:lnTo>
                    <a:pt x="34305" y="1156"/>
                  </a:lnTo>
                  <a:lnTo>
                    <a:pt x="33729" y="1183"/>
                  </a:lnTo>
                  <a:lnTo>
                    <a:pt x="22536" y="1183"/>
                  </a:lnTo>
                  <a:lnTo>
                    <a:pt x="22111" y="1199"/>
                  </a:lnTo>
                  <a:lnTo>
                    <a:pt x="21710" y="1220"/>
                  </a:lnTo>
                  <a:lnTo>
                    <a:pt x="21334" y="1246"/>
                  </a:lnTo>
                  <a:lnTo>
                    <a:pt x="20959" y="1283"/>
                  </a:lnTo>
                  <a:lnTo>
                    <a:pt x="20608" y="1325"/>
                  </a:lnTo>
                  <a:lnTo>
                    <a:pt x="20283" y="1373"/>
                  </a:lnTo>
                  <a:lnTo>
                    <a:pt x="19982" y="1431"/>
                  </a:lnTo>
                  <a:lnTo>
                    <a:pt x="19707" y="1489"/>
                  </a:lnTo>
                  <a:lnTo>
                    <a:pt x="19456" y="1558"/>
                  </a:lnTo>
                  <a:lnTo>
                    <a:pt x="19231" y="1626"/>
                  </a:lnTo>
                  <a:lnTo>
                    <a:pt x="19056" y="1705"/>
                  </a:lnTo>
                  <a:lnTo>
                    <a:pt x="18906" y="1785"/>
                  </a:lnTo>
                  <a:lnTo>
                    <a:pt x="18780" y="1864"/>
                  </a:lnTo>
                  <a:lnTo>
                    <a:pt x="18705" y="1954"/>
                  </a:lnTo>
                  <a:lnTo>
                    <a:pt x="18680" y="2043"/>
                  </a:lnTo>
                  <a:lnTo>
                    <a:pt x="18680" y="2133"/>
                  </a:lnTo>
                  <a:lnTo>
                    <a:pt x="18730" y="2223"/>
                  </a:lnTo>
                  <a:lnTo>
                    <a:pt x="18816" y="2299"/>
                  </a:lnTo>
                  <a:lnTo>
                    <a:pt x="6937" y="206"/>
                  </a:lnTo>
                  <a:lnTo>
                    <a:pt x="6636" y="153"/>
                  </a:lnTo>
                  <a:lnTo>
                    <a:pt x="6286" y="111"/>
                  </a:lnTo>
                  <a:lnTo>
                    <a:pt x="5935" y="74"/>
                  </a:lnTo>
                  <a:lnTo>
                    <a:pt x="5585" y="48"/>
                  </a:lnTo>
                  <a:lnTo>
                    <a:pt x="5184" y="27"/>
                  </a:lnTo>
                  <a:lnTo>
                    <a:pt x="4808" y="11"/>
                  </a:lnTo>
                  <a:lnTo>
                    <a:pt x="44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63"/>
            <p:cNvSpPr/>
            <p:nvPr/>
          </p:nvSpPr>
          <p:spPr>
            <a:xfrm>
              <a:off x="7049653" y="618375"/>
              <a:ext cx="383749" cy="132125"/>
            </a:xfrm>
            <a:custGeom>
              <a:avLst/>
              <a:gdLst/>
              <a:ahLst/>
              <a:cxnLst/>
              <a:rect l="l" t="t" r="r" b="b"/>
              <a:pathLst>
                <a:path w="60196" h="5285" fill="none" extrusionOk="0">
                  <a:moveTo>
                    <a:pt x="18830" y="2302"/>
                  </a:moveTo>
                  <a:lnTo>
                    <a:pt x="6937" y="206"/>
                  </a:lnTo>
                  <a:lnTo>
                    <a:pt x="6937" y="206"/>
                  </a:lnTo>
                  <a:lnTo>
                    <a:pt x="6636" y="153"/>
                  </a:lnTo>
                  <a:lnTo>
                    <a:pt x="6286" y="111"/>
                  </a:lnTo>
                  <a:lnTo>
                    <a:pt x="5935" y="74"/>
                  </a:lnTo>
                  <a:lnTo>
                    <a:pt x="5585" y="48"/>
                  </a:lnTo>
                  <a:lnTo>
                    <a:pt x="5184" y="27"/>
                  </a:lnTo>
                  <a:lnTo>
                    <a:pt x="4808" y="11"/>
                  </a:lnTo>
                  <a:lnTo>
                    <a:pt x="4433" y="0"/>
                  </a:lnTo>
                  <a:lnTo>
                    <a:pt x="4032" y="0"/>
                  </a:lnTo>
                  <a:lnTo>
                    <a:pt x="3632" y="5"/>
                  </a:lnTo>
                  <a:lnTo>
                    <a:pt x="3256" y="21"/>
                  </a:lnTo>
                  <a:lnTo>
                    <a:pt x="2880" y="42"/>
                  </a:lnTo>
                  <a:lnTo>
                    <a:pt x="2505" y="69"/>
                  </a:lnTo>
                  <a:lnTo>
                    <a:pt x="2154" y="106"/>
                  </a:lnTo>
                  <a:lnTo>
                    <a:pt x="1829" y="148"/>
                  </a:lnTo>
                  <a:lnTo>
                    <a:pt x="1503" y="195"/>
                  </a:lnTo>
                  <a:lnTo>
                    <a:pt x="1228" y="254"/>
                  </a:lnTo>
                  <a:lnTo>
                    <a:pt x="1228" y="254"/>
                  </a:lnTo>
                  <a:lnTo>
                    <a:pt x="927" y="322"/>
                  </a:lnTo>
                  <a:lnTo>
                    <a:pt x="652" y="396"/>
                  </a:lnTo>
                  <a:lnTo>
                    <a:pt x="452" y="475"/>
                  </a:lnTo>
                  <a:lnTo>
                    <a:pt x="276" y="560"/>
                  </a:lnTo>
                  <a:lnTo>
                    <a:pt x="151" y="644"/>
                  </a:lnTo>
                  <a:lnTo>
                    <a:pt x="51" y="734"/>
                  </a:lnTo>
                  <a:lnTo>
                    <a:pt x="26" y="818"/>
                  </a:lnTo>
                  <a:lnTo>
                    <a:pt x="1" y="908"/>
                  </a:lnTo>
                  <a:lnTo>
                    <a:pt x="51" y="993"/>
                  </a:lnTo>
                  <a:lnTo>
                    <a:pt x="126" y="1082"/>
                  </a:lnTo>
                  <a:lnTo>
                    <a:pt x="251" y="1167"/>
                  </a:lnTo>
                  <a:lnTo>
                    <a:pt x="401" y="1246"/>
                  </a:lnTo>
                  <a:lnTo>
                    <a:pt x="602" y="1325"/>
                  </a:lnTo>
                  <a:lnTo>
                    <a:pt x="852" y="1399"/>
                  </a:lnTo>
                  <a:lnTo>
                    <a:pt x="1128" y="1473"/>
                  </a:lnTo>
                  <a:lnTo>
                    <a:pt x="1428" y="1536"/>
                  </a:lnTo>
                  <a:lnTo>
                    <a:pt x="19707" y="4910"/>
                  </a:lnTo>
                  <a:lnTo>
                    <a:pt x="19707" y="4910"/>
                  </a:lnTo>
                  <a:lnTo>
                    <a:pt x="20208" y="4995"/>
                  </a:lnTo>
                  <a:lnTo>
                    <a:pt x="20759" y="5074"/>
                  </a:lnTo>
                  <a:lnTo>
                    <a:pt x="21309" y="5137"/>
                  </a:lnTo>
                  <a:lnTo>
                    <a:pt x="21910" y="5190"/>
                  </a:lnTo>
                  <a:lnTo>
                    <a:pt x="22511" y="5232"/>
                  </a:lnTo>
                  <a:lnTo>
                    <a:pt x="23137" y="5259"/>
                  </a:lnTo>
                  <a:lnTo>
                    <a:pt x="23788" y="5280"/>
                  </a:lnTo>
                  <a:lnTo>
                    <a:pt x="24439" y="5285"/>
                  </a:lnTo>
                  <a:lnTo>
                    <a:pt x="42017" y="5285"/>
                  </a:lnTo>
                  <a:lnTo>
                    <a:pt x="42017" y="5285"/>
                  </a:lnTo>
                  <a:lnTo>
                    <a:pt x="42543" y="5285"/>
                  </a:lnTo>
                  <a:lnTo>
                    <a:pt x="43094" y="5280"/>
                  </a:lnTo>
                  <a:lnTo>
                    <a:pt x="43620" y="5269"/>
                  </a:lnTo>
                  <a:lnTo>
                    <a:pt x="44120" y="5253"/>
                  </a:lnTo>
                  <a:lnTo>
                    <a:pt x="44646" y="5237"/>
                  </a:lnTo>
                  <a:lnTo>
                    <a:pt x="45172" y="5211"/>
                  </a:lnTo>
                  <a:lnTo>
                    <a:pt x="45673" y="5185"/>
                  </a:lnTo>
                  <a:lnTo>
                    <a:pt x="46199" y="5158"/>
                  </a:lnTo>
                  <a:lnTo>
                    <a:pt x="54086" y="4657"/>
                  </a:lnTo>
                  <a:lnTo>
                    <a:pt x="60196" y="4657"/>
                  </a:lnTo>
                  <a:lnTo>
                    <a:pt x="60196" y="1151"/>
                  </a:lnTo>
                  <a:lnTo>
                    <a:pt x="54011" y="1151"/>
                  </a:lnTo>
                  <a:lnTo>
                    <a:pt x="54011" y="1151"/>
                  </a:lnTo>
                  <a:lnTo>
                    <a:pt x="53610" y="1061"/>
                  </a:lnTo>
                  <a:lnTo>
                    <a:pt x="53185" y="977"/>
                  </a:lnTo>
                  <a:lnTo>
                    <a:pt x="52734" y="892"/>
                  </a:lnTo>
                  <a:lnTo>
                    <a:pt x="52283" y="818"/>
                  </a:lnTo>
                  <a:lnTo>
                    <a:pt x="51807" y="745"/>
                  </a:lnTo>
                  <a:lnTo>
                    <a:pt x="51307" y="681"/>
                  </a:lnTo>
                  <a:lnTo>
                    <a:pt x="50781" y="618"/>
                  </a:lnTo>
                  <a:lnTo>
                    <a:pt x="50255" y="560"/>
                  </a:lnTo>
                  <a:lnTo>
                    <a:pt x="49704" y="512"/>
                  </a:lnTo>
                  <a:lnTo>
                    <a:pt x="49128" y="470"/>
                  </a:lnTo>
                  <a:lnTo>
                    <a:pt x="48552" y="428"/>
                  </a:lnTo>
                  <a:lnTo>
                    <a:pt x="47951" y="396"/>
                  </a:lnTo>
                  <a:lnTo>
                    <a:pt x="47350" y="375"/>
                  </a:lnTo>
                  <a:lnTo>
                    <a:pt x="46749" y="354"/>
                  </a:lnTo>
                  <a:lnTo>
                    <a:pt x="46123" y="343"/>
                  </a:lnTo>
                  <a:lnTo>
                    <a:pt x="45472" y="338"/>
                  </a:lnTo>
                  <a:lnTo>
                    <a:pt x="45472" y="338"/>
                  </a:lnTo>
                  <a:lnTo>
                    <a:pt x="44997" y="343"/>
                  </a:lnTo>
                  <a:lnTo>
                    <a:pt x="44521" y="349"/>
                  </a:lnTo>
                  <a:lnTo>
                    <a:pt x="44070" y="359"/>
                  </a:lnTo>
                  <a:lnTo>
                    <a:pt x="43594" y="375"/>
                  </a:lnTo>
                  <a:lnTo>
                    <a:pt x="43144" y="391"/>
                  </a:lnTo>
                  <a:lnTo>
                    <a:pt x="42693" y="412"/>
                  </a:lnTo>
                  <a:lnTo>
                    <a:pt x="42267" y="438"/>
                  </a:lnTo>
                  <a:lnTo>
                    <a:pt x="41817" y="470"/>
                  </a:lnTo>
                  <a:lnTo>
                    <a:pt x="41416" y="502"/>
                  </a:lnTo>
                  <a:lnTo>
                    <a:pt x="40990" y="539"/>
                  </a:lnTo>
                  <a:lnTo>
                    <a:pt x="40590" y="576"/>
                  </a:lnTo>
                  <a:lnTo>
                    <a:pt x="40189" y="618"/>
                  </a:lnTo>
                  <a:lnTo>
                    <a:pt x="39788" y="665"/>
                  </a:lnTo>
                  <a:lnTo>
                    <a:pt x="39413" y="713"/>
                  </a:lnTo>
                  <a:lnTo>
                    <a:pt x="39037" y="766"/>
                  </a:lnTo>
                  <a:lnTo>
                    <a:pt x="38687" y="824"/>
                  </a:lnTo>
                  <a:lnTo>
                    <a:pt x="38687" y="824"/>
                  </a:lnTo>
                  <a:lnTo>
                    <a:pt x="38386" y="866"/>
                  </a:lnTo>
                  <a:lnTo>
                    <a:pt x="38061" y="903"/>
                  </a:lnTo>
                  <a:lnTo>
                    <a:pt x="37685" y="940"/>
                  </a:lnTo>
                  <a:lnTo>
                    <a:pt x="37310" y="977"/>
                  </a:lnTo>
                  <a:lnTo>
                    <a:pt x="36483" y="1035"/>
                  </a:lnTo>
                  <a:lnTo>
                    <a:pt x="35657" y="1088"/>
                  </a:lnTo>
                  <a:lnTo>
                    <a:pt x="34906" y="1125"/>
                  </a:lnTo>
                  <a:lnTo>
                    <a:pt x="34305" y="1156"/>
                  </a:lnTo>
                  <a:lnTo>
                    <a:pt x="33729" y="1183"/>
                  </a:lnTo>
                  <a:lnTo>
                    <a:pt x="22962" y="1183"/>
                  </a:lnTo>
                  <a:lnTo>
                    <a:pt x="22962" y="1183"/>
                  </a:lnTo>
                  <a:lnTo>
                    <a:pt x="22536" y="1183"/>
                  </a:lnTo>
                  <a:lnTo>
                    <a:pt x="22111" y="1199"/>
                  </a:lnTo>
                  <a:lnTo>
                    <a:pt x="21710" y="1220"/>
                  </a:lnTo>
                  <a:lnTo>
                    <a:pt x="21334" y="1246"/>
                  </a:lnTo>
                  <a:lnTo>
                    <a:pt x="20959" y="1283"/>
                  </a:lnTo>
                  <a:lnTo>
                    <a:pt x="20608" y="1325"/>
                  </a:lnTo>
                  <a:lnTo>
                    <a:pt x="20283" y="1373"/>
                  </a:lnTo>
                  <a:lnTo>
                    <a:pt x="19982" y="1431"/>
                  </a:lnTo>
                  <a:lnTo>
                    <a:pt x="19707" y="1489"/>
                  </a:lnTo>
                  <a:lnTo>
                    <a:pt x="19456" y="1558"/>
                  </a:lnTo>
                  <a:lnTo>
                    <a:pt x="19231" y="1626"/>
                  </a:lnTo>
                  <a:lnTo>
                    <a:pt x="19056" y="1705"/>
                  </a:lnTo>
                  <a:lnTo>
                    <a:pt x="18906" y="1785"/>
                  </a:lnTo>
                  <a:lnTo>
                    <a:pt x="18780" y="1864"/>
                  </a:lnTo>
                  <a:lnTo>
                    <a:pt x="18705" y="1954"/>
                  </a:lnTo>
                  <a:lnTo>
                    <a:pt x="18680" y="2043"/>
                  </a:lnTo>
                  <a:lnTo>
                    <a:pt x="18680" y="2043"/>
                  </a:lnTo>
                  <a:lnTo>
                    <a:pt x="18680" y="2133"/>
                  </a:lnTo>
                  <a:lnTo>
                    <a:pt x="18730" y="2223"/>
                  </a:lnTo>
                  <a:lnTo>
                    <a:pt x="18830" y="2313"/>
                  </a:lnTo>
                  <a:lnTo>
                    <a:pt x="18981" y="2392"/>
                  </a:lnTo>
                  <a:lnTo>
                    <a:pt x="19131" y="2471"/>
                  </a:lnTo>
                  <a:lnTo>
                    <a:pt x="19356" y="2545"/>
                  </a:lnTo>
                  <a:lnTo>
                    <a:pt x="19582" y="2619"/>
                  </a:lnTo>
                  <a:lnTo>
                    <a:pt x="19857" y="2682"/>
                  </a:lnTo>
                  <a:lnTo>
                    <a:pt x="20158" y="2740"/>
                  </a:lnTo>
                  <a:lnTo>
                    <a:pt x="20483" y="2793"/>
                  </a:lnTo>
                  <a:lnTo>
                    <a:pt x="20834" y="2841"/>
                  </a:lnTo>
                  <a:lnTo>
                    <a:pt x="21209" y="2877"/>
                  </a:lnTo>
                  <a:lnTo>
                    <a:pt x="21610" y="2909"/>
                  </a:lnTo>
                  <a:lnTo>
                    <a:pt x="22010" y="2930"/>
                  </a:lnTo>
                  <a:lnTo>
                    <a:pt x="22436" y="2946"/>
                  </a:lnTo>
                  <a:lnTo>
                    <a:pt x="22862" y="2946"/>
                  </a:lnTo>
                  <a:lnTo>
                    <a:pt x="36608" y="294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63"/>
            <p:cNvSpPr/>
            <p:nvPr/>
          </p:nvSpPr>
          <p:spPr>
            <a:xfrm>
              <a:off x="7049653" y="634875"/>
              <a:ext cx="383749" cy="115625"/>
            </a:xfrm>
            <a:custGeom>
              <a:avLst/>
              <a:gdLst/>
              <a:ahLst/>
              <a:cxnLst/>
              <a:rect l="l" t="t" r="r" b="b"/>
              <a:pathLst>
                <a:path w="60196" h="4625" extrusionOk="0">
                  <a:moveTo>
                    <a:pt x="126" y="0"/>
                  </a:moveTo>
                  <a:lnTo>
                    <a:pt x="76" y="53"/>
                  </a:lnTo>
                  <a:lnTo>
                    <a:pt x="26" y="106"/>
                  </a:lnTo>
                  <a:lnTo>
                    <a:pt x="26" y="158"/>
                  </a:lnTo>
                  <a:lnTo>
                    <a:pt x="1" y="211"/>
                  </a:lnTo>
                  <a:lnTo>
                    <a:pt x="26" y="306"/>
                  </a:lnTo>
                  <a:lnTo>
                    <a:pt x="101" y="396"/>
                  </a:lnTo>
                  <a:lnTo>
                    <a:pt x="201" y="486"/>
                  </a:lnTo>
                  <a:lnTo>
                    <a:pt x="376" y="570"/>
                  </a:lnTo>
                  <a:lnTo>
                    <a:pt x="577" y="655"/>
                  </a:lnTo>
                  <a:lnTo>
                    <a:pt x="802" y="734"/>
                  </a:lnTo>
                  <a:lnTo>
                    <a:pt x="1103" y="808"/>
                  </a:lnTo>
                  <a:lnTo>
                    <a:pt x="1428" y="876"/>
                  </a:lnTo>
                  <a:lnTo>
                    <a:pt x="19707" y="4250"/>
                  </a:lnTo>
                  <a:lnTo>
                    <a:pt x="20208" y="4335"/>
                  </a:lnTo>
                  <a:lnTo>
                    <a:pt x="20759" y="4414"/>
                  </a:lnTo>
                  <a:lnTo>
                    <a:pt x="21309" y="4477"/>
                  </a:lnTo>
                  <a:lnTo>
                    <a:pt x="21910" y="4530"/>
                  </a:lnTo>
                  <a:lnTo>
                    <a:pt x="22511" y="4572"/>
                  </a:lnTo>
                  <a:lnTo>
                    <a:pt x="23137" y="4599"/>
                  </a:lnTo>
                  <a:lnTo>
                    <a:pt x="23788" y="4620"/>
                  </a:lnTo>
                  <a:lnTo>
                    <a:pt x="24439" y="4625"/>
                  </a:lnTo>
                  <a:lnTo>
                    <a:pt x="42443" y="4625"/>
                  </a:lnTo>
                  <a:lnTo>
                    <a:pt x="42968" y="4620"/>
                  </a:lnTo>
                  <a:lnTo>
                    <a:pt x="43469" y="4609"/>
                  </a:lnTo>
                  <a:lnTo>
                    <a:pt x="43995" y="4593"/>
                  </a:lnTo>
                  <a:lnTo>
                    <a:pt x="44521" y="4577"/>
                  </a:lnTo>
                  <a:lnTo>
                    <a:pt x="45022" y="4551"/>
                  </a:lnTo>
                  <a:lnTo>
                    <a:pt x="45523" y="4530"/>
                  </a:lnTo>
                  <a:lnTo>
                    <a:pt x="46048" y="4498"/>
                  </a:lnTo>
                  <a:lnTo>
                    <a:pt x="53936" y="3997"/>
                  </a:lnTo>
                  <a:lnTo>
                    <a:pt x="60196" y="3997"/>
                  </a:lnTo>
                  <a:lnTo>
                    <a:pt x="60196" y="523"/>
                  </a:lnTo>
                  <a:lnTo>
                    <a:pt x="57341" y="523"/>
                  </a:lnTo>
                  <a:lnTo>
                    <a:pt x="57341" y="2650"/>
                  </a:lnTo>
                  <a:lnTo>
                    <a:pt x="57341" y="2693"/>
                  </a:lnTo>
                  <a:lnTo>
                    <a:pt x="57316" y="2740"/>
                  </a:lnTo>
                  <a:lnTo>
                    <a:pt x="57266" y="2782"/>
                  </a:lnTo>
                  <a:lnTo>
                    <a:pt x="57191" y="2825"/>
                  </a:lnTo>
                  <a:lnTo>
                    <a:pt x="57091" y="2862"/>
                  </a:lnTo>
                  <a:lnTo>
                    <a:pt x="56991" y="2899"/>
                  </a:lnTo>
                  <a:lnTo>
                    <a:pt x="56865" y="2935"/>
                  </a:lnTo>
                  <a:lnTo>
                    <a:pt x="56715" y="2967"/>
                  </a:lnTo>
                  <a:lnTo>
                    <a:pt x="56565" y="2994"/>
                  </a:lnTo>
                  <a:lnTo>
                    <a:pt x="56415" y="3020"/>
                  </a:lnTo>
                  <a:lnTo>
                    <a:pt x="56239" y="3041"/>
                  </a:lnTo>
                  <a:lnTo>
                    <a:pt x="56039" y="3062"/>
                  </a:lnTo>
                  <a:lnTo>
                    <a:pt x="55864" y="3078"/>
                  </a:lnTo>
                  <a:lnTo>
                    <a:pt x="55638" y="3089"/>
                  </a:lnTo>
                  <a:lnTo>
                    <a:pt x="55438" y="3094"/>
                  </a:lnTo>
                  <a:lnTo>
                    <a:pt x="55213" y="3099"/>
                  </a:lnTo>
                  <a:lnTo>
                    <a:pt x="52634" y="3099"/>
                  </a:lnTo>
                  <a:lnTo>
                    <a:pt x="44721" y="3601"/>
                  </a:lnTo>
                  <a:lnTo>
                    <a:pt x="44220" y="3627"/>
                  </a:lnTo>
                  <a:lnTo>
                    <a:pt x="43720" y="3654"/>
                  </a:lnTo>
                  <a:lnTo>
                    <a:pt x="43219" y="3675"/>
                  </a:lnTo>
                  <a:lnTo>
                    <a:pt x="42693" y="3696"/>
                  </a:lnTo>
                  <a:lnTo>
                    <a:pt x="42167" y="3706"/>
                  </a:lnTo>
                  <a:lnTo>
                    <a:pt x="41641" y="3717"/>
                  </a:lnTo>
                  <a:lnTo>
                    <a:pt x="41141" y="3722"/>
                  </a:lnTo>
                  <a:lnTo>
                    <a:pt x="40615" y="3727"/>
                  </a:lnTo>
                  <a:lnTo>
                    <a:pt x="23012" y="3727"/>
                  </a:lnTo>
                  <a:lnTo>
                    <a:pt x="22361" y="3722"/>
                  </a:lnTo>
                  <a:lnTo>
                    <a:pt x="21735" y="3701"/>
                  </a:lnTo>
                  <a:lnTo>
                    <a:pt x="21109" y="3669"/>
                  </a:lnTo>
                  <a:lnTo>
                    <a:pt x="20483" y="3632"/>
                  </a:lnTo>
                  <a:lnTo>
                    <a:pt x="19907" y="3574"/>
                  </a:lnTo>
                  <a:lnTo>
                    <a:pt x="19331" y="3511"/>
                  </a:lnTo>
                  <a:lnTo>
                    <a:pt x="18805" y="3437"/>
                  </a:lnTo>
                  <a:lnTo>
                    <a:pt x="18280" y="3353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63"/>
            <p:cNvSpPr/>
            <p:nvPr/>
          </p:nvSpPr>
          <p:spPr>
            <a:xfrm>
              <a:off x="7170651" y="676300"/>
              <a:ext cx="112385" cy="15750"/>
            </a:xfrm>
            <a:custGeom>
              <a:avLst/>
              <a:gdLst/>
              <a:ahLst/>
              <a:cxnLst/>
              <a:rect l="l" t="t" r="r" b="b"/>
              <a:pathLst>
                <a:path w="17629" h="630" extrusionOk="0">
                  <a:moveTo>
                    <a:pt x="1" y="1"/>
                  </a:moveTo>
                  <a:lnTo>
                    <a:pt x="76" y="54"/>
                  </a:lnTo>
                  <a:lnTo>
                    <a:pt x="176" y="106"/>
                  </a:lnTo>
                  <a:lnTo>
                    <a:pt x="276" y="154"/>
                  </a:lnTo>
                  <a:lnTo>
                    <a:pt x="401" y="201"/>
                  </a:lnTo>
                  <a:lnTo>
                    <a:pt x="552" y="249"/>
                  </a:lnTo>
                  <a:lnTo>
                    <a:pt x="702" y="291"/>
                  </a:lnTo>
                  <a:lnTo>
                    <a:pt x="877" y="333"/>
                  </a:lnTo>
                  <a:lnTo>
                    <a:pt x="1052" y="376"/>
                  </a:lnTo>
                  <a:lnTo>
                    <a:pt x="1328" y="428"/>
                  </a:lnTo>
                  <a:lnTo>
                    <a:pt x="1653" y="481"/>
                  </a:lnTo>
                  <a:lnTo>
                    <a:pt x="2004" y="524"/>
                  </a:lnTo>
                  <a:lnTo>
                    <a:pt x="2379" y="560"/>
                  </a:lnTo>
                  <a:lnTo>
                    <a:pt x="2755" y="592"/>
                  </a:lnTo>
                  <a:lnTo>
                    <a:pt x="3156" y="613"/>
                  </a:lnTo>
                  <a:lnTo>
                    <a:pt x="3556" y="629"/>
                  </a:lnTo>
                  <a:lnTo>
                    <a:pt x="17628" y="629"/>
                  </a:lnTo>
                  <a:lnTo>
                    <a:pt x="17628" y="450"/>
                  </a:lnTo>
                  <a:lnTo>
                    <a:pt x="17603" y="407"/>
                  </a:lnTo>
                  <a:lnTo>
                    <a:pt x="17578" y="360"/>
                  </a:lnTo>
                  <a:lnTo>
                    <a:pt x="17528" y="318"/>
                  </a:lnTo>
                  <a:lnTo>
                    <a:pt x="17453" y="275"/>
                  </a:lnTo>
                  <a:lnTo>
                    <a:pt x="17353" y="238"/>
                  </a:lnTo>
                  <a:lnTo>
                    <a:pt x="17253" y="201"/>
                  </a:lnTo>
                  <a:lnTo>
                    <a:pt x="17128" y="165"/>
                  </a:lnTo>
                  <a:lnTo>
                    <a:pt x="17002" y="133"/>
                  </a:lnTo>
                  <a:lnTo>
                    <a:pt x="16852" y="106"/>
                  </a:lnTo>
                  <a:lnTo>
                    <a:pt x="16677" y="80"/>
                  </a:lnTo>
                  <a:lnTo>
                    <a:pt x="16502" y="59"/>
                  </a:lnTo>
                  <a:lnTo>
                    <a:pt x="16326" y="38"/>
                  </a:lnTo>
                  <a:lnTo>
                    <a:pt x="16126" y="22"/>
                  </a:lnTo>
                  <a:lnTo>
                    <a:pt x="15926" y="11"/>
                  </a:lnTo>
                  <a:lnTo>
                    <a:pt x="15700" y="6"/>
                  </a:lnTo>
                  <a:lnTo>
                    <a:pt x="15500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63"/>
            <p:cNvSpPr/>
            <p:nvPr/>
          </p:nvSpPr>
          <p:spPr>
            <a:xfrm>
              <a:off x="7433396" y="631425"/>
              <a:ext cx="67052" cy="119075"/>
            </a:xfrm>
            <a:custGeom>
              <a:avLst/>
              <a:gdLst/>
              <a:ahLst/>
              <a:cxnLst/>
              <a:rect l="l" t="t" r="r" b="b"/>
              <a:pathLst>
                <a:path w="10518" h="4763" extrusionOk="0">
                  <a:moveTo>
                    <a:pt x="1" y="1"/>
                  </a:moveTo>
                  <a:lnTo>
                    <a:pt x="1" y="4763"/>
                  </a:lnTo>
                  <a:lnTo>
                    <a:pt x="10517" y="4763"/>
                  </a:lnTo>
                  <a:lnTo>
                    <a:pt x="1051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63"/>
            <p:cNvSpPr/>
            <p:nvPr/>
          </p:nvSpPr>
          <p:spPr>
            <a:xfrm>
              <a:off x="7433396" y="631425"/>
              <a:ext cx="67052" cy="119075"/>
            </a:xfrm>
            <a:custGeom>
              <a:avLst/>
              <a:gdLst/>
              <a:ahLst/>
              <a:cxnLst/>
              <a:rect l="l" t="t" r="r" b="b"/>
              <a:pathLst>
                <a:path w="10518" h="4763" extrusionOk="0">
                  <a:moveTo>
                    <a:pt x="6260" y="1"/>
                  </a:moveTo>
                  <a:lnTo>
                    <a:pt x="6260" y="3955"/>
                  </a:lnTo>
                  <a:lnTo>
                    <a:pt x="6235" y="3997"/>
                  </a:lnTo>
                  <a:lnTo>
                    <a:pt x="6185" y="4034"/>
                  </a:lnTo>
                  <a:lnTo>
                    <a:pt x="6085" y="4071"/>
                  </a:lnTo>
                  <a:lnTo>
                    <a:pt x="5960" y="4103"/>
                  </a:lnTo>
                  <a:lnTo>
                    <a:pt x="5810" y="4129"/>
                  </a:lnTo>
                  <a:lnTo>
                    <a:pt x="5634" y="4151"/>
                  </a:lnTo>
                  <a:lnTo>
                    <a:pt x="5459" y="4161"/>
                  </a:lnTo>
                  <a:lnTo>
                    <a:pt x="5259" y="4166"/>
                  </a:lnTo>
                  <a:lnTo>
                    <a:pt x="1" y="4166"/>
                  </a:lnTo>
                  <a:lnTo>
                    <a:pt x="1" y="4763"/>
                  </a:lnTo>
                  <a:lnTo>
                    <a:pt x="10517" y="4763"/>
                  </a:lnTo>
                  <a:lnTo>
                    <a:pt x="105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63"/>
            <p:cNvSpPr/>
            <p:nvPr/>
          </p:nvSpPr>
          <p:spPr>
            <a:xfrm>
              <a:off x="7043591" y="612550"/>
              <a:ext cx="463239" cy="144025"/>
            </a:xfrm>
            <a:custGeom>
              <a:avLst/>
              <a:gdLst/>
              <a:ahLst/>
              <a:cxnLst/>
              <a:rect l="l" t="t" r="r" b="b"/>
              <a:pathLst>
                <a:path w="72665" h="5761" extrusionOk="0">
                  <a:moveTo>
                    <a:pt x="5284" y="1"/>
                  </a:moveTo>
                  <a:lnTo>
                    <a:pt x="4758" y="6"/>
                  </a:lnTo>
                  <a:lnTo>
                    <a:pt x="4232" y="22"/>
                  </a:lnTo>
                  <a:lnTo>
                    <a:pt x="3731" y="48"/>
                  </a:lnTo>
                  <a:lnTo>
                    <a:pt x="3255" y="80"/>
                  </a:lnTo>
                  <a:lnTo>
                    <a:pt x="2780" y="128"/>
                  </a:lnTo>
                  <a:lnTo>
                    <a:pt x="2354" y="186"/>
                  </a:lnTo>
                  <a:lnTo>
                    <a:pt x="1928" y="249"/>
                  </a:lnTo>
                  <a:lnTo>
                    <a:pt x="1553" y="323"/>
                  </a:lnTo>
                  <a:lnTo>
                    <a:pt x="1202" y="402"/>
                  </a:lnTo>
                  <a:lnTo>
                    <a:pt x="927" y="481"/>
                  </a:lnTo>
                  <a:lnTo>
                    <a:pt x="701" y="560"/>
                  </a:lnTo>
                  <a:lnTo>
                    <a:pt x="476" y="645"/>
                  </a:lnTo>
                  <a:lnTo>
                    <a:pt x="326" y="735"/>
                  </a:lnTo>
                  <a:lnTo>
                    <a:pt x="176" y="824"/>
                  </a:lnTo>
                  <a:lnTo>
                    <a:pt x="100" y="914"/>
                  </a:lnTo>
                  <a:lnTo>
                    <a:pt x="25" y="1009"/>
                  </a:lnTo>
                  <a:lnTo>
                    <a:pt x="0" y="1104"/>
                  </a:lnTo>
                  <a:lnTo>
                    <a:pt x="25" y="1162"/>
                  </a:lnTo>
                  <a:lnTo>
                    <a:pt x="50" y="1220"/>
                  </a:lnTo>
                  <a:lnTo>
                    <a:pt x="126" y="1337"/>
                  </a:lnTo>
                  <a:lnTo>
                    <a:pt x="276" y="1453"/>
                  </a:lnTo>
                  <a:lnTo>
                    <a:pt x="476" y="1558"/>
                  </a:lnTo>
                  <a:lnTo>
                    <a:pt x="726" y="1664"/>
                  </a:lnTo>
                  <a:lnTo>
                    <a:pt x="1052" y="1764"/>
                  </a:lnTo>
                  <a:lnTo>
                    <a:pt x="1403" y="1854"/>
                  </a:lnTo>
                  <a:lnTo>
                    <a:pt x="1603" y="1896"/>
                  </a:lnTo>
                  <a:lnTo>
                    <a:pt x="1803" y="1933"/>
                  </a:lnTo>
                  <a:lnTo>
                    <a:pt x="20007" y="5301"/>
                  </a:lnTo>
                  <a:lnTo>
                    <a:pt x="20307" y="5349"/>
                  </a:lnTo>
                  <a:lnTo>
                    <a:pt x="20608" y="5397"/>
                  </a:lnTo>
                  <a:lnTo>
                    <a:pt x="20908" y="5444"/>
                  </a:lnTo>
                  <a:lnTo>
                    <a:pt x="21209" y="5481"/>
                  </a:lnTo>
                  <a:lnTo>
                    <a:pt x="21534" y="5523"/>
                  </a:lnTo>
                  <a:lnTo>
                    <a:pt x="21860" y="5555"/>
                  </a:lnTo>
                  <a:lnTo>
                    <a:pt x="22185" y="5587"/>
                  </a:lnTo>
                  <a:lnTo>
                    <a:pt x="22536" y="5618"/>
                  </a:lnTo>
                  <a:lnTo>
                    <a:pt x="22886" y="5645"/>
                  </a:lnTo>
                  <a:lnTo>
                    <a:pt x="23237" y="5666"/>
                  </a:lnTo>
                  <a:lnTo>
                    <a:pt x="23587" y="5687"/>
                  </a:lnTo>
                  <a:lnTo>
                    <a:pt x="23963" y="5703"/>
                  </a:lnTo>
                  <a:lnTo>
                    <a:pt x="24314" y="5713"/>
                  </a:lnTo>
                  <a:lnTo>
                    <a:pt x="24689" y="5724"/>
                  </a:lnTo>
                  <a:lnTo>
                    <a:pt x="25065" y="5729"/>
                  </a:lnTo>
                  <a:lnTo>
                    <a:pt x="32126" y="5729"/>
                  </a:lnTo>
                  <a:lnTo>
                    <a:pt x="32351" y="5724"/>
                  </a:lnTo>
                  <a:lnTo>
                    <a:pt x="32552" y="5708"/>
                  </a:lnTo>
                  <a:lnTo>
                    <a:pt x="32752" y="5687"/>
                  </a:lnTo>
                  <a:lnTo>
                    <a:pt x="32902" y="5655"/>
                  </a:lnTo>
                  <a:lnTo>
                    <a:pt x="33052" y="5618"/>
                  </a:lnTo>
                  <a:lnTo>
                    <a:pt x="33127" y="5571"/>
                  </a:lnTo>
                  <a:lnTo>
                    <a:pt x="33178" y="5523"/>
                  </a:lnTo>
                  <a:lnTo>
                    <a:pt x="33178" y="5476"/>
                  </a:lnTo>
                  <a:lnTo>
                    <a:pt x="33127" y="5433"/>
                  </a:lnTo>
                  <a:lnTo>
                    <a:pt x="33052" y="5397"/>
                  </a:lnTo>
                  <a:lnTo>
                    <a:pt x="32952" y="5365"/>
                  </a:lnTo>
                  <a:lnTo>
                    <a:pt x="32802" y="5333"/>
                  </a:lnTo>
                  <a:lnTo>
                    <a:pt x="32652" y="5312"/>
                  </a:lnTo>
                  <a:lnTo>
                    <a:pt x="32476" y="5296"/>
                  </a:lnTo>
                  <a:lnTo>
                    <a:pt x="32276" y="5280"/>
                  </a:lnTo>
                  <a:lnTo>
                    <a:pt x="25315" y="5280"/>
                  </a:lnTo>
                  <a:lnTo>
                    <a:pt x="24764" y="5275"/>
                  </a:lnTo>
                  <a:lnTo>
                    <a:pt x="24238" y="5259"/>
                  </a:lnTo>
                  <a:lnTo>
                    <a:pt x="23688" y="5233"/>
                  </a:lnTo>
                  <a:lnTo>
                    <a:pt x="23187" y="5196"/>
                  </a:lnTo>
                  <a:lnTo>
                    <a:pt x="22686" y="5154"/>
                  </a:lnTo>
                  <a:lnTo>
                    <a:pt x="22210" y="5096"/>
                  </a:lnTo>
                  <a:lnTo>
                    <a:pt x="21735" y="5032"/>
                  </a:lnTo>
                  <a:lnTo>
                    <a:pt x="21309" y="4964"/>
                  </a:lnTo>
                  <a:lnTo>
                    <a:pt x="3155" y="1606"/>
                  </a:lnTo>
                  <a:lnTo>
                    <a:pt x="2905" y="1558"/>
                  </a:lnTo>
                  <a:lnTo>
                    <a:pt x="2705" y="1505"/>
                  </a:lnTo>
                  <a:lnTo>
                    <a:pt x="2529" y="1447"/>
                  </a:lnTo>
                  <a:lnTo>
                    <a:pt x="2379" y="1384"/>
                  </a:lnTo>
                  <a:lnTo>
                    <a:pt x="2254" y="1321"/>
                  </a:lnTo>
                  <a:lnTo>
                    <a:pt x="2154" y="1252"/>
                  </a:lnTo>
                  <a:lnTo>
                    <a:pt x="2104" y="1183"/>
                  </a:lnTo>
                  <a:lnTo>
                    <a:pt x="2079" y="1115"/>
                  </a:lnTo>
                  <a:lnTo>
                    <a:pt x="2104" y="1057"/>
                  </a:lnTo>
                  <a:lnTo>
                    <a:pt x="2129" y="1004"/>
                  </a:lnTo>
                  <a:lnTo>
                    <a:pt x="2204" y="946"/>
                  </a:lnTo>
                  <a:lnTo>
                    <a:pt x="2279" y="893"/>
                  </a:lnTo>
                  <a:lnTo>
                    <a:pt x="2379" y="840"/>
                  </a:lnTo>
                  <a:lnTo>
                    <a:pt x="2479" y="793"/>
                  </a:lnTo>
                  <a:lnTo>
                    <a:pt x="2629" y="745"/>
                  </a:lnTo>
                  <a:lnTo>
                    <a:pt x="2805" y="698"/>
                  </a:lnTo>
                  <a:lnTo>
                    <a:pt x="3005" y="650"/>
                  </a:lnTo>
                  <a:lnTo>
                    <a:pt x="3230" y="608"/>
                  </a:lnTo>
                  <a:lnTo>
                    <a:pt x="3481" y="571"/>
                  </a:lnTo>
                  <a:lnTo>
                    <a:pt x="3731" y="534"/>
                  </a:lnTo>
                  <a:lnTo>
                    <a:pt x="4007" y="508"/>
                  </a:lnTo>
                  <a:lnTo>
                    <a:pt x="4307" y="487"/>
                  </a:lnTo>
                  <a:lnTo>
                    <a:pt x="4608" y="471"/>
                  </a:lnTo>
                  <a:lnTo>
                    <a:pt x="4908" y="460"/>
                  </a:lnTo>
                  <a:lnTo>
                    <a:pt x="5209" y="460"/>
                  </a:lnTo>
                  <a:lnTo>
                    <a:pt x="5534" y="465"/>
                  </a:lnTo>
                  <a:lnTo>
                    <a:pt x="5835" y="471"/>
                  </a:lnTo>
                  <a:lnTo>
                    <a:pt x="6110" y="487"/>
                  </a:lnTo>
                  <a:lnTo>
                    <a:pt x="6410" y="513"/>
                  </a:lnTo>
                  <a:lnTo>
                    <a:pt x="6686" y="539"/>
                  </a:lnTo>
                  <a:lnTo>
                    <a:pt x="6936" y="571"/>
                  </a:lnTo>
                  <a:lnTo>
                    <a:pt x="7187" y="613"/>
                  </a:lnTo>
                  <a:lnTo>
                    <a:pt x="18855" y="2667"/>
                  </a:lnTo>
                  <a:lnTo>
                    <a:pt x="18955" y="2725"/>
                  </a:lnTo>
                  <a:lnTo>
                    <a:pt x="19080" y="2778"/>
                  </a:lnTo>
                  <a:lnTo>
                    <a:pt x="19206" y="2831"/>
                  </a:lnTo>
                  <a:lnTo>
                    <a:pt x="19356" y="2883"/>
                  </a:lnTo>
                  <a:lnTo>
                    <a:pt x="19506" y="2931"/>
                  </a:lnTo>
                  <a:lnTo>
                    <a:pt x="19681" y="2978"/>
                  </a:lnTo>
                  <a:lnTo>
                    <a:pt x="19857" y="3026"/>
                  </a:lnTo>
                  <a:lnTo>
                    <a:pt x="20057" y="3068"/>
                  </a:lnTo>
                  <a:lnTo>
                    <a:pt x="20432" y="3142"/>
                  </a:lnTo>
                  <a:lnTo>
                    <a:pt x="20858" y="3206"/>
                  </a:lnTo>
                  <a:lnTo>
                    <a:pt x="21284" y="3264"/>
                  </a:lnTo>
                  <a:lnTo>
                    <a:pt x="21760" y="3306"/>
                  </a:lnTo>
                  <a:lnTo>
                    <a:pt x="22235" y="3343"/>
                  </a:lnTo>
                  <a:lnTo>
                    <a:pt x="22736" y="3369"/>
                  </a:lnTo>
                  <a:lnTo>
                    <a:pt x="23237" y="3385"/>
                  </a:lnTo>
                  <a:lnTo>
                    <a:pt x="23763" y="3390"/>
                  </a:lnTo>
                  <a:lnTo>
                    <a:pt x="37534" y="3390"/>
                  </a:lnTo>
                  <a:lnTo>
                    <a:pt x="37760" y="3385"/>
                  </a:lnTo>
                  <a:lnTo>
                    <a:pt x="37985" y="3369"/>
                  </a:lnTo>
                  <a:lnTo>
                    <a:pt x="38160" y="3348"/>
                  </a:lnTo>
                  <a:lnTo>
                    <a:pt x="38336" y="3316"/>
                  </a:lnTo>
                  <a:lnTo>
                    <a:pt x="38461" y="3279"/>
                  </a:lnTo>
                  <a:lnTo>
                    <a:pt x="38561" y="3237"/>
                  </a:lnTo>
                  <a:lnTo>
                    <a:pt x="38586" y="3190"/>
                  </a:lnTo>
                  <a:lnTo>
                    <a:pt x="38586" y="3137"/>
                  </a:lnTo>
                  <a:lnTo>
                    <a:pt x="38561" y="3095"/>
                  </a:lnTo>
                  <a:lnTo>
                    <a:pt x="38461" y="3058"/>
                  </a:lnTo>
                  <a:lnTo>
                    <a:pt x="38361" y="3026"/>
                  </a:lnTo>
                  <a:lnTo>
                    <a:pt x="38236" y="3000"/>
                  </a:lnTo>
                  <a:lnTo>
                    <a:pt x="38060" y="2973"/>
                  </a:lnTo>
                  <a:lnTo>
                    <a:pt x="37885" y="2957"/>
                  </a:lnTo>
                  <a:lnTo>
                    <a:pt x="37710" y="2947"/>
                  </a:lnTo>
                  <a:lnTo>
                    <a:pt x="37509" y="2942"/>
                  </a:lnTo>
                  <a:lnTo>
                    <a:pt x="23838" y="2942"/>
                  </a:lnTo>
                  <a:lnTo>
                    <a:pt x="23512" y="2936"/>
                  </a:lnTo>
                  <a:lnTo>
                    <a:pt x="23212" y="2926"/>
                  </a:lnTo>
                  <a:lnTo>
                    <a:pt x="22911" y="2910"/>
                  </a:lnTo>
                  <a:lnTo>
                    <a:pt x="22636" y="2889"/>
                  </a:lnTo>
                  <a:lnTo>
                    <a:pt x="22361" y="2857"/>
                  </a:lnTo>
                  <a:lnTo>
                    <a:pt x="22110" y="2825"/>
                  </a:lnTo>
                  <a:lnTo>
                    <a:pt x="21860" y="2783"/>
                  </a:lnTo>
                  <a:lnTo>
                    <a:pt x="21634" y="2741"/>
                  </a:lnTo>
                  <a:lnTo>
                    <a:pt x="21434" y="2693"/>
                  </a:lnTo>
                  <a:lnTo>
                    <a:pt x="21259" y="2641"/>
                  </a:lnTo>
                  <a:lnTo>
                    <a:pt x="21084" y="2588"/>
                  </a:lnTo>
                  <a:lnTo>
                    <a:pt x="20958" y="2530"/>
                  </a:lnTo>
                  <a:lnTo>
                    <a:pt x="20858" y="2472"/>
                  </a:lnTo>
                  <a:lnTo>
                    <a:pt x="20783" y="2408"/>
                  </a:lnTo>
                  <a:lnTo>
                    <a:pt x="20733" y="2345"/>
                  </a:lnTo>
                  <a:lnTo>
                    <a:pt x="20708" y="2282"/>
                  </a:lnTo>
                  <a:lnTo>
                    <a:pt x="20733" y="2213"/>
                  </a:lnTo>
                  <a:lnTo>
                    <a:pt x="20758" y="2150"/>
                  </a:lnTo>
                  <a:lnTo>
                    <a:pt x="20858" y="2086"/>
                  </a:lnTo>
                  <a:lnTo>
                    <a:pt x="20958" y="2028"/>
                  </a:lnTo>
                  <a:lnTo>
                    <a:pt x="21084" y="1970"/>
                  </a:lnTo>
                  <a:lnTo>
                    <a:pt x="21234" y="1912"/>
                  </a:lnTo>
                  <a:lnTo>
                    <a:pt x="21409" y="1865"/>
                  </a:lnTo>
                  <a:lnTo>
                    <a:pt x="21634" y="1817"/>
                  </a:lnTo>
                  <a:lnTo>
                    <a:pt x="21835" y="1775"/>
                  </a:lnTo>
                  <a:lnTo>
                    <a:pt x="22085" y="1738"/>
                  </a:lnTo>
                  <a:lnTo>
                    <a:pt x="22335" y="1701"/>
                  </a:lnTo>
                  <a:lnTo>
                    <a:pt x="22611" y="1674"/>
                  </a:lnTo>
                  <a:lnTo>
                    <a:pt x="22911" y="1653"/>
                  </a:lnTo>
                  <a:lnTo>
                    <a:pt x="23212" y="1637"/>
                  </a:lnTo>
                  <a:lnTo>
                    <a:pt x="23512" y="1627"/>
                  </a:lnTo>
                  <a:lnTo>
                    <a:pt x="23838" y="1622"/>
                  </a:lnTo>
                  <a:lnTo>
                    <a:pt x="35056" y="1622"/>
                  </a:lnTo>
                  <a:lnTo>
                    <a:pt x="35431" y="1616"/>
                  </a:lnTo>
                  <a:lnTo>
                    <a:pt x="35807" y="1611"/>
                  </a:lnTo>
                  <a:lnTo>
                    <a:pt x="36182" y="1595"/>
                  </a:lnTo>
                  <a:lnTo>
                    <a:pt x="36908" y="1564"/>
                  </a:lnTo>
                  <a:lnTo>
                    <a:pt x="37635" y="1521"/>
                  </a:lnTo>
                  <a:lnTo>
                    <a:pt x="37985" y="1495"/>
                  </a:lnTo>
                  <a:lnTo>
                    <a:pt x="38336" y="1469"/>
                  </a:lnTo>
                  <a:lnTo>
                    <a:pt x="38686" y="1437"/>
                  </a:lnTo>
                  <a:lnTo>
                    <a:pt x="39012" y="1400"/>
                  </a:lnTo>
                  <a:lnTo>
                    <a:pt x="39337" y="1363"/>
                  </a:lnTo>
                  <a:lnTo>
                    <a:pt x="39663" y="1321"/>
                  </a:lnTo>
                  <a:lnTo>
                    <a:pt x="39963" y="1278"/>
                  </a:lnTo>
                  <a:lnTo>
                    <a:pt x="40264" y="1236"/>
                  </a:lnTo>
                  <a:lnTo>
                    <a:pt x="40589" y="1183"/>
                  </a:lnTo>
                  <a:lnTo>
                    <a:pt x="40940" y="1136"/>
                  </a:lnTo>
                  <a:lnTo>
                    <a:pt x="41290" y="1088"/>
                  </a:lnTo>
                  <a:lnTo>
                    <a:pt x="41641" y="1046"/>
                  </a:lnTo>
                  <a:lnTo>
                    <a:pt x="42016" y="1009"/>
                  </a:lnTo>
                  <a:lnTo>
                    <a:pt x="42392" y="972"/>
                  </a:lnTo>
                  <a:lnTo>
                    <a:pt x="42768" y="941"/>
                  </a:lnTo>
                  <a:lnTo>
                    <a:pt x="43143" y="909"/>
                  </a:lnTo>
                  <a:lnTo>
                    <a:pt x="43544" y="883"/>
                  </a:lnTo>
                  <a:lnTo>
                    <a:pt x="43945" y="861"/>
                  </a:lnTo>
                  <a:lnTo>
                    <a:pt x="44345" y="840"/>
                  </a:lnTo>
                  <a:lnTo>
                    <a:pt x="44746" y="824"/>
                  </a:lnTo>
                  <a:lnTo>
                    <a:pt x="45146" y="814"/>
                  </a:lnTo>
                  <a:lnTo>
                    <a:pt x="45572" y="803"/>
                  </a:lnTo>
                  <a:lnTo>
                    <a:pt x="45973" y="798"/>
                  </a:lnTo>
                  <a:lnTo>
                    <a:pt x="46398" y="798"/>
                  </a:lnTo>
                  <a:lnTo>
                    <a:pt x="46949" y="803"/>
                  </a:lnTo>
                  <a:lnTo>
                    <a:pt x="47500" y="809"/>
                  </a:lnTo>
                  <a:lnTo>
                    <a:pt x="48051" y="824"/>
                  </a:lnTo>
                  <a:lnTo>
                    <a:pt x="48577" y="851"/>
                  </a:lnTo>
                  <a:lnTo>
                    <a:pt x="49103" y="877"/>
                  </a:lnTo>
                  <a:lnTo>
                    <a:pt x="49628" y="909"/>
                  </a:lnTo>
                  <a:lnTo>
                    <a:pt x="50129" y="951"/>
                  </a:lnTo>
                  <a:lnTo>
                    <a:pt x="50630" y="993"/>
                  </a:lnTo>
                  <a:lnTo>
                    <a:pt x="51131" y="1046"/>
                  </a:lnTo>
                  <a:lnTo>
                    <a:pt x="51582" y="1099"/>
                  </a:lnTo>
                  <a:lnTo>
                    <a:pt x="52057" y="1162"/>
                  </a:lnTo>
                  <a:lnTo>
                    <a:pt x="52508" y="1226"/>
                  </a:lnTo>
                  <a:lnTo>
                    <a:pt x="52934" y="1300"/>
                  </a:lnTo>
                  <a:lnTo>
                    <a:pt x="53334" y="1379"/>
                  </a:lnTo>
                  <a:lnTo>
                    <a:pt x="53735" y="1458"/>
                  </a:lnTo>
                  <a:lnTo>
                    <a:pt x="54111" y="1548"/>
                  </a:lnTo>
                  <a:lnTo>
                    <a:pt x="54261" y="1579"/>
                  </a:lnTo>
                  <a:lnTo>
                    <a:pt x="54461" y="1601"/>
                  </a:lnTo>
                  <a:lnTo>
                    <a:pt x="54686" y="1616"/>
                  </a:lnTo>
                  <a:lnTo>
                    <a:pt x="54912" y="1622"/>
                  </a:lnTo>
                  <a:lnTo>
                    <a:pt x="60020" y="1622"/>
                  </a:lnTo>
                  <a:lnTo>
                    <a:pt x="60020" y="4652"/>
                  </a:lnTo>
                  <a:lnTo>
                    <a:pt x="54787" y="4652"/>
                  </a:lnTo>
                  <a:lnTo>
                    <a:pt x="54636" y="4657"/>
                  </a:lnTo>
                  <a:lnTo>
                    <a:pt x="46724" y="5159"/>
                  </a:lnTo>
                  <a:lnTo>
                    <a:pt x="46273" y="5191"/>
                  </a:lnTo>
                  <a:lnTo>
                    <a:pt x="45797" y="5212"/>
                  </a:lnTo>
                  <a:lnTo>
                    <a:pt x="45322" y="5233"/>
                  </a:lnTo>
                  <a:lnTo>
                    <a:pt x="44846" y="5249"/>
                  </a:lnTo>
                  <a:lnTo>
                    <a:pt x="44370" y="5265"/>
                  </a:lnTo>
                  <a:lnTo>
                    <a:pt x="43869" y="5270"/>
                  </a:lnTo>
                  <a:lnTo>
                    <a:pt x="43394" y="5275"/>
                  </a:lnTo>
                  <a:lnTo>
                    <a:pt x="42918" y="5280"/>
                  </a:lnTo>
                  <a:lnTo>
                    <a:pt x="36758" y="5280"/>
                  </a:lnTo>
                  <a:lnTo>
                    <a:pt x="36533" y="5286"/>
                  </a:lnTo>
                  <a:lnTo>
                    <a:pt x="36307" y="5301"/>
                  </a:lnTo>
                  <a:lnTo>
                    <a:pt x="36132" y="5323"/>
                  </a:lnTo>
                  <a:lnTo>
                    <a:pt x="35957" y="5354"/>
                  </a:lnTo>
                  <a:lnTo>
                    <a:pt x="35832" y="5391"/>
                  </a:lnTo>
                  <a:lnTo>
                    <a:pt x="35757" y="5433"/>
                  </a:lnTo>
                  <a:lnTo>
                    <a:pt x="35707" y="5481"/>
                  </a:lnTo>
                  <a:lnTo>
                    <a:pt x="35707" y="5534"/>
                  </a:lnTo>
                  <a:lnTo>
                    <a:pt x="35757" y="5571"/>
                  </a:lnTo>
                  <a:lnTo>
                    <a:pt x="35832" y="5613"/>
                  </a:lnTo>
                  <a:lnTo>
                    <a:pt x="35932" y="5645"/>
                  </a:lnTo>
                  <a:lnTo>
                    <a:pt x="36082" y="5671"/>
                  </a:lnTo>
                  <a:lnTo>
                    <a:pt x="36232" y="5697"/>
                  </a:lnTo>
                  <a:lnTo>
                    <a:pt x="36408" y="5713"/>
                  </a:lnTo>
                  <a:lnTo>
                    <a:pt x="36608" y="5724"/>
                  </a:lnTo>
                  <a:lnTo>
                    <a:pt x="36808" y="5729"/>
                  </a:lnTo>
                  <a:lnTo>
                    <a:pt x="42918" y="5729"/>
                  </a:lnTo>
                  <a:lnTo>
                    <a:pt x="43469" y="5724"/>
                  </a:lnTo>
                  <a:lnTo>
                    <a:pt x="44045" y="5719"/>
                  </a:lnTo>
                  <a:lnTo>
                    <a:pt x="44596" y="5708"/>
                  </a:lnTo>
                  <a:lnTo>
                    <a:pt x="45146" y="5692"/>
                  </a:lnTo>
                  <a:lnTo>
                    <a:pt x="45697" y="5676"/>
                  </a:lnTo>
                  <a:lnTo>
                    <a:pt x="46248" y="5650"/>
                  </a:lnTo>
                  <a:lnTo>
                    <a:pt x="46799" y="5624"/>
                  </a:lnTo>
                  <a:lnTo>
                    <a:pt x="47350" y="5592"/>
                  </a:lnTo>
                  <a:lnTo>
                    <a:pt x="55112" y="5101"/>
                  </a:lnTo>
                  <a:lnTo>
                    <a:pt x="60020" y="5101"/>
                  </a:lnTo>
                  <a:lnTo>
                    <a:pt x="60020" y="5534"/>
                  </a:lnTo>
                  <a:lnTo>
                    <a:pt x="60020" y="5581"/>
                  </a:lnTo>
                  <a:lnTo>
                    <a:pt x="60095" y="5624"/>
                  </a:lnTo>
                  <a:lnTo>
                    <a:pt x="60195" y="5660"/>
                  </a:lnTo>
                  <a:lnTo>
                    <a:pt x="60320" y="5692"/>
                  </a:lnTo>
                  <a:lnTo>
                    <a:pt x="60471" y="5719"/>
                  </a:lnTo>
                  <a:lnTo>
                    <a:pt x="60671" y="5740"/>
                  </a:lnTo>
                  <a:lnTo>
                    <a:pt x="60846" y="5756"/>
                  </a:lnTo>
                  <a:lnTo>
                    <a:pt x="61071" y="5761"/>
                  </a:lnTo>
                  <a:lnTo>
                    <a:pt x="71588" y="5761"/>
                  </a:lnTo>
                  <a:lnTo>
                    <a:pt x="71813" y="5756"/>
                  </a:lnTo>
                  <a:lnTo>
                    <a:pt x="72014" y="5740"/>
                  </a:lnTo>
                  <a:lnTo>
                    <a:pt x="72189" y="5719"/>
                  </a:lnTo>
                  <a:lnTo>
                    <a:pt x="72339" y="5692"/>
                  </a:lnTo>
                  <a:lnTo>
                    <a:pt x="72464" y="5660"/>
                  </a:lnTo>
                  <a:lnTo>
                    <a:pt x="72565" y="5624"/>
                  </a:lnTo>
                  <a:lnTo>
                    <a:pt x="72640" y="5581"/>
                  </a:lnTo>
                  <a:lnTo>
                    <a:pt x="72665" y="5534"/>
                  </a:lnTo>
                  <a:lnTo>
                    <a:pt x="72665" y="772"/>
                  </a:lnTo>
                  <a:lnTo>
                    <a:pt x="72640" y="724"/>
                  </a:lnTo>
                  <a:lnTo>
                    <a:pt x="72565" y="682"/>
                  </a:lnTo>
                  <a:lnTo>
                    <a:pt x="72464" y="645"/>
                  </a:lnTo>
                  <a:lnTo>
                    <a:pt x="72339" y="608"/>
                  </a:lnTo>
                  <a:lnTo>
                    <a:pt x="72189" y="582"/>
                  </a:lnTo>
                  <a:lnTo>
                    <a:pt x="72014" y="560"/>
                  </a:lnTo>
                  <a:lnTo>
                    <a:pt x="71813" y="550"/>
                  </a:lnTo>
                  <a:lnTo>
                    <a:pt x="71588" y="545"/>
                  </a:lnTo>
                  <a:lnTo>
                    <a:pt x="68358" y="545"/>
                  </a:lnTo>
                  <a:lnTo>
                    <a:pt x="68133" y="550"/>
                  </a:lnTo>
                  <a:lnTo>
                    <a:pt x="67907" y="566"/>
                  </a:lnTo>
                  <a:lnTo>
                    <a:pt x="67732" y="587"/>
                  </a:lnTo>
                  <a:lnTo>
                    <a:pt x="67557" y="619"/>
                  </a:lnTo>
                  <a:lnTo>
                    <a:pt x="67432" y="655"/>
                  </a:lnTo>
                  <a:lnTo>
                    <a:pt x="67356" y="698"/>
                  </a:lnTo>
                  <a:lnTo>
                    <a:pt x="67306" y="745"/>
                  </a:lnTo>
                  <a:lnTo>
                    <a:pt x="67306" y="798"/>
                  </a:lnTo>
                  <a:lnTo>
                    <a:pt x="67356" y="840"/>
                  </a:lnTo>
                  <a:lnTo>
                    <a:pt x="67432" y="877"/>
                  </a:lnTo>
                  <a:lnTo>
                    <a:pt x="67532" y="909"/>
                  </a:lnTo>
                  <a:lnTo>
                    <a:pt x="67682" y="941"/>
                  </a:lnTo>
                  <a:lnTo>
                    <a:pt x="67832" y="962"/>
                  </a:lnTo>
                  <a:lnTo>
                    <a:pt x="68007" y="978"/>
                  </a:lnTo>
                  <a:lnTo>
                    <a:pt x="68208" y="988"/>
                  </a:lnTo>
                  <a:lnTo>
                    <a:pt x="68408" y="993"/>
                  </a:lnTo>
                  <a:lnTo>
                    <a:pt x="70536" y="993"/>
                  </a:lnTo>
                  <a:lnTo>
                    <a:pt x="70536" y="5307"/>
                  </a:lnTo>
                  <a:lnTo>
                    <a:pt x="62148" y="5307"/>
                  </a:lnTo>
                  <a:lnTo>
                    <a:pt x="62148" y="993"/>
                  </a:lnTo>
                  <a:lnTo>
                    <a:pt x="63651" y="993"/>
                  </a:lnTo>
                  <a:lnTo>
                    <a:pt x="63876" y="988"/>
                  </a:lnTo>
                  <a:lnTo>
                    <a:pt x="64101" y="972"/>
                  </a:lnTo>
                  <a:lnTo>
                    <a:pt x="64302" y="951"/>
                  </a:lnTo>
                  <a:lnTo>
                    <a:pt x="64452" y="919"/>
                  </a:lnTo>
                  <a:lnTo>
                    <a:pt x="64577" y="883"/>
                  </a:lnTo>
                  <a:lnTo>
                    <a:pt x="64677" y="840"/>
                  </a:lnTo>
                  <a:lnTo>
                    <a:pt x="64727" y="793"/>
                  </a:lnTo>
                  <a:lnTo>
                    <a:pt x="64727" y="740"/>
                  </a:lnTo>
                  <a:lnTo>
                    <a:pt x="64677" y="698"/>
                  </a:lnTo>
                  <a:lnTo>
                    <a:pt x="64602" y="661"/>
                  </a:lnTo>
                  <a:lnTo>
                    <a:pt x="64477" y="629"/>
                  </a:lnTo>
                  <a:lnTo>
                    <a:pt x="64352" y="597"/>
                  </a:lnTo>
                  <a:lnTo>
                    <a:pt x="64176" y="576"/>
                  </a:lnTo>
                  <a:lnTo>
                    <a:pt x="64001" y="560"/>
                  </a:lnTo>
                  <a:lnTo>
                    <a:pt x="63826" y="550"/>
                  </a:lnTo>
                  <a:lnTo>
                    <a:pt x="63626" y="545"/>
                  </a:lnTo>
                  <a:lnTo>
                    <a:pt x="61071" y="545"/>
                  </a:lnTo>
                  <a:lnTo>
                    <a:pt x="60846" y="550"/>
                  </a:lnTo>
                  <a:lnTo>
                    <a:pt x="60671" y="560"/>
                  </a:lnTo>
                  <a:lnTo>
                    <a:pt x="60471" y="582"/>
                  </a:lnTo>
                  <a:lnTo>
                    <a:pt x="60320" y="608"/>
                  </a:lnTo>
                  <a:lnTo>
                    <a:pt x="60195" y="645"/>
                  </a:lnTo>
                  <a:lnTo>
                    <a:pt x="60095" y="682"/>
                  </a:lnTo>
                  <a:lnTo>
                    <a:pt x="60020" y="724"/>
                  </a:lnTo>
                  <a:lnTo>
                    <a:pt x="60020" y="772"/>
                  </a:lnTo>
                  <a:lnTo>
                    <a:pt x="60020" y="1173"/>
                  </a:lnTo>
                  <a:lnTo>
                    <a:pt x="55388" y="1173"/>
                  </a:lnTo>
                  <a:lnTo>
                    <a:pt x="54937" y="1078"/>
                  </a:lnTo>
                  <a:lnTo>
                    <a:pt x="54486" y="988"/>
                  </a:lnTo>
                  <a:lnTo>
                    <a:pt x="53985" y="904"/>
                  </a:lnTo>
                  <a:lnTo>
                    <a:pt x="53485" y="824"/>
                  </a:lnTo>
                  <a:lnTo>
                    <a:pt x="52959" y="751"/>
                  </a:lnTo>
                  <a:lnTo>
                    <a:pt x="52433" y="682"/>
                  </a:lnTo>
                  <a:lnTo>
                    <a:pt x="51882" y="619"/>
                  </a:lnTo>
                  <a:lnTo>
                    <a:pt x="51306" y="566"/>
                  </a:lnTo>
                  <a:lnTo>
                    <a:pt x="50730" y="513"/>
                  </a:lnTo>
                  <a:lnTo>
                    <a:pt x="50129" y="471"/>
                  </a:lnTo>
                  <a:lnTo>
                    <a:pt x="49528" y="434"/>
                  </a:lnTo>
                  <a:lnTo>
                    <a:pt x="48927" y="402"/>
                  </a:lnTo>
                  <a:lnTo>
                    <a:pt x="48301" y="381"/>
                  </a:lnTo>
                  <a:lnTo>
                    <a:pt x="47675" y="365"/>
                  </a:lnTo>
                  <a:lnTo>
                    <a:pt x="47049" y="355"/>
                  </a:lnTo>
                  <a:lnTo>
                    <a:pt x="46398" y="349"/>
                  </a:lnTo>
                  <a:lnTo>
                    <a:pt x="45898" y="349"/>
                  </a:lnTo>
                  <a:lnTo>
                    <a:pt x="45397" y="360"/>
                  </a:lnTo>
                  <a:lnTo>
                    <a:pt x="44896" y="370"/>
                  </a:lnTo>
                  <a:lnTo>
                    <a:pt x="44420" y="381"/>
                  </a:lnTo>
                  <a:lnTo>
                    <a:pt x="43919" y="402"/>
                  </a:lnTo>
                  <a:lnTo>
                    <a:pt x="43444" y="423"/>
                  </a:lnTo>
                  <a:lnTo>
                    <a:pt x="42968" y="455"/>
                  </a:lnTo>
                  <a:lnTo>
                    <a:pt x="42492" y="481"/>
                  </a:lnTo>
                  <a:lnTo>
                    <a:pt x="42016" y="518"/>
                  </a:lnTo>
                  <a:lnTo>
                    <a:pt x="41566" y="560"/>
                  </a:lnTo>
                  <a:lnTo>
                    <a:pt x="41115" y="603"/>
                  </a:lnTo>
                  <a:lnTo>
                    <a:pt x="40664" y="650"/>
                  </a:lnTo>
                  <a:lnTo>
                    <a:pt x="40239" y="698"/>
                  </a:lnTo>
                  <a:lnTo>
                    <a:pt x="39813" y="756"/>
                  </a:lnTo>
                  <a:lnTo>
                    <a:pt x="39387" y="814"/>
                  </a:lnTo>
                  <a:lnTo>
                    <a:pt x="38987" y="877"/>
                  </a:lnTo>
                  <a:lnTo>
                    <a:pt x="38536" y="946"/>
                  </a:lnTo>
                  <a:lnTo>
                    <a:pt x="38035" y="1004"/>
                  </a:lnTo>
                  <a:lnTo>
                    <a:pt x="37509" y="1057"/>
                  </a:lnTo>
                  <a:lnTo>
                    <a:pt x="36984" y="1099"/>
                  </a:lnTo>
                  <a:lnTo>
                    <a:pt x="36433" y="1131"/>
                  </a:lnTo>
                  <a:lnTo>
                    <a:pt x="35857" y="1152"/>
                  </a:lnTo>
                  <a:lnTo>
                    <a:pt x="35281" y="1168"/>
                  </a:lnTo>
                  <a:lnTo>
                    <a:pt x="34680" y="1173"/>
                  </a:lnTo>
                  <a:lnTo>
                    <a:pt x="23863" y="1173"/>
                  </a:lnTo>
                  <a:lnTo>
                    <a:pt x="23412" y="1178"/>
                  </a:lnTo>
                  <a:lnTo>
                    <a:pt x="22936" y="1189"/>
                  </a:lnTo>
                  <a:lnTo>
                    <a:pt x="22511" y="1210"/>
                  </a:lnTo>
                  <a:lnTo>
                    <a:pt x="22085" y="1242"/>
                  </a:lnTo>
                  <a:lnTo>
                    <a:pt x="21659" y="1273"/>
                  </a:lnTo>
                  <a:lnTo>
                    <a:pt x="21284" y="1315"/>
                  </a:lnTo>
                  <a:lnTo>
                    <a:pt x="20908" y="1368"/>
                  </a:lnTo>
                  <a:lnTo>
                    <a:pt x="20558" y="1421"/>
                  </a:lnTo>
                  <a:lnTo>
                    <a:pt x="20232" y="1484"/>
                  </a:lnTo>
                  <a:lnTo>
                    <a:pt x="19932" y="1548"/>
                  </a:lnTo>
                  <a:lnTo>
                    <a:pt x="19656" y="1622"/>
                  </a:lnTo>
                  <a:lnTo>
                    <a:pt x="19406" y="1696"/>
                  </a:lnTo>
                  <a:lnTo>
                    <a:pt x="19181" y="1780"/>
                  </a:lnTo>
                  <a:lnTo>
                    <a:pt x="19005" y="1865"/>
                  </a:lnTo>
                  <a:lnTo>
                    <a:pt x="18855" y="1949"/>
                  </a:lnTo>
                  <a:lnTo>
                    <a:pt x="18730" y="2044"/>
                  </a:lnTo>
                  <a:lnTo>
                    <a:pt x="8614" y="260"/>
                  </a:lnTo>
                  <a:lnTo>
                    <a:pt x="8188" y="191"/>
                  </a:lnTo>
                  <a:lnTo>
                    <a:pt x="7763" y="133"/>
                  </a:lnTo>
                  <a:lnTo>
                    <a:pt x="7287" y="85"/>
                  </a:lnTo>
                  <a:lnTo>
                    <a:pt x="6811" y="48"/>
                  </a:lnTo>
                  <a:lnTo>
                    <a:pt x="6310" y="22"/>
                  </a:lnTo>
                  <a:lnTo>
                    <a:pt x="5809" y="6"/>
                  </a:lnTo>
                  <a:lnTo>
                    <a:pt x="52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14" name="Google Shape;2314;p63"/>
          <p:cNvGrpSpPr/>
          <p:nvPr/>
        </p:nvGrpSpPr>
        <p:grpSpPr>
          <a:xfrm>
            <a:off x="5293646" y="1330146"/>
            <a:ext cx="293502" cy="362747"/>
            <a:chOff x="5442694" y="500500"/>
            <a:chExt cx="356452" cy="383575"/>
          </a:xfrm>
        </p:grpSpPr>
        <p:sp>
          <p:nvSpPr>
            <p:cNvPr id="2315" name="Google Shape;2315;p63"/>
            <p:cNvSpPr/>
            <p:nvPr/>
          </p:nvSpPr>
          <p:spPr>
            <a:xfrm>
              <a:off x="5498883" y="546950"/>
              <a:ext cx="168096" cy="139025"/>
            </a:xfrm>
            <a:custGeom>
              <a:avLst/>
              <a:gdLst/>
              <a:ahLst/>
              <a:cxnLst/>
              <a:rect l="l" t="t" r="r" b="b"/>
              <a:pathLst>
                <a:path w="26368" h="5561" extrusionOk="0">
                  <a:moveTo>
                    <a:pt x="13197" y="1"/>
                  </a:moveTo>
                  <a:lnTo>
                    <a:pt x="12520" y="6"/>
                  </a:lnTo>
                  <a:lnTo>
                    <a:pt x="11844" y="17"/>
                  </a:lnTo>
                  <a:lnTo>
                    <a:pt x="11193" y="33"/>
                  </a:lnTo>
                  <a:lnTo>
                    <a:pt x="10542" y="59"/>
                  </a:lnTo>
                  <a:lnTo>
                    <a:pt x="9891" y="85"/>
                  </a:lnTo>
                  <a:lnTo>
                    <a:pt x="9265" y="128"/>
                  </a:lnTo>
                  <a:lnTo>
                    <a:pt x="8664" y="170"/>
                  </a:lnTo>
                  <a:lnTo>
                    <a:pt x="8063" y="217"/>
                  </a:lnTo>
                  <a:lnTo>
                    <a:pt x="7488" y="275"/>
                  </a:lnTo>
                  <a:lnTo>
                    <a:pt x="6912" y="334"/>
                  </a:lnTo>
                  <a:lnTo>
                    <a:pt x="6361" y="402"/>
                  </a:lnTo>
                  <a:lnTo>
                    <a:pt x="5810" y="476"/>
                  </a:lnTo>
                  <a:lnTo>
                    <a:pt x="5309" y="555"/>
                  </a:lnTo>
                  <a:lnTo>
                    <a:pt x="4808" y="634"/>
                  </a:lnTo>
                  <a:lnTo>
                    <a:pt x="4333" y="724"/>
                  </a:lnTo>
                  <a:lnTo>
                    <a:pt x="3857" y="814"/>
                  </a:lnTo>
                  <a:lnTo>
                    <a:pt x="3431" y="909"/>
                  </a:lnTo>
                  <a:lnTo>
                    <a:pt x="3031" y="1015"/>
                  </a:lnTo>
                  <a:lnTo>
                    <a:pt x="2630" y="1115"/>
                  </a:lnTo>
                  <a:lnTo>
                    <a:pt x="2254" y="1226"/>
                  </a:lnTo>
                  <a:lnTo>
                    <a:pt x="1904" y="1337"/>
                  </a:lnTo>
                  <a:lnTo>
                    <a:pt x="1603" y="1453"/>
                  </a:lnTo>
                  <a:lnTo>
                    <a:pt x="1303" y="1574"/>
                  </a:lnTo>
                  <a:lnTo>
                    <a:pt x="1052" y="1701"/>
                  </a:lnTo>
                  <a:lnTo>
                    <a:pt x="802" y="1822"/>
                  </a:lnTo>
                  <a:lnTo>
                    <a:pt x="602" y="1954"/>
                  </a:lnTo>
                  <a:lnTo>
                    <a:pt x="426" y="2086"/>
                  </a:lnTo>
                  <a:lnTo>
                    <a:pt x="276" y="2218"/>
                  </a:lnTo>
                  <a:lnTo>
                    <a:pt x="151" y="2356"/>
                  </a:lnTo>
                  <a:lnTo>
                    <a:pt x="76" y="2498"/>
                  </a:lnTo>
                  <a:lnTo>
                    <a:pt x="26" y="2635"/>
                  </a:lnTo>
                  <a:lnTo>
                    <a:pt x="1" y="2778"/>
                  </a:lnTo>
                  <a:lnTo>
                    <a:pt x="26" y="2926"/>
                  </a:lnTo>
                  <a:lnTo>
                    <a:pt x="76" y="3063"/>
                  </a:lnTo>
                  <a:lnTo>
                    <a:pt x="151" y="3206"/>
                  </a:lnTo>
                  <a:lnTo>
                    <a:pt x="276" y="3343"/>
                  </a:lnTo>
                  <a:lnTo>
                    <a:pt x="426" y="3475"/>
                  </a:lnTo>
                  <a:lnTo>
                    <a:pt x="602" y="3607"/>
                  </a:lnTo>
                  <a:lnTo>
                    <a:pt x="802" y="3739"/>
                  </a:lnTo>
                  <a:lnTo>
                    <a:pt x="1052" y="3860"/>
                  </a:lnTo>
                  <a:lnTo>
                    <a:pt x="1303" y="3987"/>
                  </a:lnTo>
                  <a:lnTo>
                    <a:pt x="1603" y="4103"/>
                  </a:lnTo>
                  <a:lnTo>
                    <a:pt x="1904" y="4225"/>
                  </a:lnTo>
                  <a:lnTo>
                    <a:pt x="2254" y="4335"/>
                  </a:lnTo>
                  <a:lnTo>
                    <a:pt x="2630" y="4446"/>
                  </a:lnTo>
                  <a:lnTo>
                    <a:pt x="3031" y="4547"/>
                  </a:lnTo>
                  <a:lnTo>
                    <a:pt x="3431" y="4652"/>
                  </a:lnTo>
                  <a:lnTo>
                    <a:pt x="3857" y="4747"/>
                  </a:lnTo>
                  <a:lnTo>
                    <a:pt x="4333" y="4837"/>
                  </a:lnTo>
                  <a:lnTo>
                    <a:pt x="4808" y="4927"/>
                  </a:lnTo>
                  <a:lnTo>
                    <a:pt x="5309" y="5006"/>
                  </a:lnTo>
                  <a:lnTo>
                    <a:pt x="5810" y="5085"/>
                  </a:lnTo>
                  <a:lnTo>
                    <a:pt x="6361" y="5159"/>
                  </a:lnTo>
                  <a:lnTo>
                    <a:pt x="6912" y="5228"/>
                  </a:lnTo>
                  <a:lnTo>
                    <a:pt x="7488" y="5286"/>
                  </a:lnTo>
                  <a:lnTo>
                    <a:pt x="8063" y="5344"/>
                  </a:lnTo>
                  <a:lnTo>
                    <a:pt x="8664" y="5391"/>
                  </a:lnTo>
                  <a:lnTo>
                    <a:pt x="9265" y="5434"/>
                  </a:lnTo>
                  <a:lnTo>
                    <a:pt x="9891" y="5476"/>
                  </a:lnTo>
                  <a:lnTo>
                    <a:pt x="10542" y="5502"/>
                  </a:lnTo>
                  <a:lnTo>
                    <a:pt x="11193" y="5529"/>
                  </a:lnTo>
                  <a:lnTo>
                    <a:pt x="11844" y="5544"/>
                  </a:lnTo>
                  <a:lnTo>
                    <a:pt x="12520" y="5555"/>
                  </a:lnTo>
                  <a:lnTo>
                    <a:pt x="13197" y="5560"/>
                  </a:lnTo>
                  <a:lnTo>
                    <a:pt x="13873" y="5555"/>
                  </a:lnTo>
                  <a:lnTo>
                    <a:pt x="14549" y="5544"/>
                  </a:lnTo>
                  <a:lnTo>
                    <a:pt x="15200" y="5529"/>
                  </a:lnTo>
                  <a:lnTo>
                    <a:pt x="15851" y="5502"/>
                  </a:lnTo>
                  <a:lnTo>
                    <a:pt x="16477" y="5476"/>
                  </a:lnTo>
                  <a:lnTo>
                    <a:pt x="17103" y="5434"/>
                  </a:lnTo>
                  <a:lnTo>
                    <a:pt x="17729" y="5391"/>
                  </a:lnTo>
                  <a:lnTo>
                    <a:pt x="18330" y="5344"/>
                  </a:lnTo>
                  <a:lnTo>
                    <a:pt x="18906" y="5286"/>
                  </a:lnTo>
                  <a:lnTo>
                    <a:pt x="19481" y="5228"/>
                  </a:lnTo>
                  <a:lnTo>
                    <a:pt x="20032" y="5159"/>
                  </a:lnTo>
                  <a:lnTo>
                    <a:pt x="20558" y="5085"/>
                  </a:lnTo>
                  <a:lnTo>
                    <a:pt x="21084" y="5006"/>
                  </a:lnTo>
                  <a:lnTo>
                    <a:pt x="21585" y="4927"/>
                  </a:lnTo>
                  <a:lnTo>
                    <a:pt x="22060" y="4837"/>
                  </a:lnTo>
                  <a:lnTo>
                    <a:pt x="22511" y="4747"/>
                  </a:lnTo>
                  <a:lnTo>
                    <a:pt x="22962" y="4652"/>
                  </a:lnTo>
                  <a:lnTo>
                    <a:pt x="23363" y="4547"/>
                  </a:lnTo>
                  <a:lnTo>
                    <a:pt x="23763" y="4446"/>
                  </a:lnTo>
                  <a:lnTo>
                    <a:pt x="24139" y="4335"/>
                  </a:lnTo>
                  <a:lnTo>
                    <a:pt x="24464" y="4225"/>
                  </a:lnTo>
                  <a:lnTo>
                    <a:pt x="24790" y="4103"/>
                  </a:lnTo>
                  <a:lnTo>
                    <a:pt x="25090" y="3987"/>
                  </a:lnTo>
                  <a:lnTo>
                    <a:pt x="25341" y="3860"/>
                  </a:lnTo>
                  <a:lnTo>
                    <a:pt x="25566" y="3739"/>
                  </a:lnTo>
                  <a:lnTo>
                    <a:pt x="25791" y="3607"/>
                  </a:lnTo>
                  <a:lnTo>
                    <a:pt x="25967" y="3475"/>
                  </a:lnTo>
                  <a:lnTo>
                    <a:pt x="26117" y="3343"/>
                  </a:lnTo>
                  <a:lnTo>
                    <a:pt x="26217" y="3206"/>
                  </a:lnTo>
                  <a:lnTo>
                    <a:pt x="26317" y="3063"/>
                  </a:lnTo>
                  <a:lnTo>
                    <a:pt x="26367" y="2926"/>
                  </a:lnTo>
                  <a:lnTo>
                    <a:pt x="26367" y="2778"/>
                  </a:lnTo>
                  <a:lnTo>
                    <a:pt x="26367" y="2635"/>
                  </a:lnTo>
                  <a:lnTo>
                    <a:pt x="26317" y="2498"/>
                  </a:lnTo>
                  <a:lnTo>
                    <a:pt x="26217" y="2356"/>
                  </a:lnTo>
                  <a:lnTo>
                    <a:pt x="26117" y="2218"/>
                  </a:lnTo>
                  <a:lnTo>
                    <a:pt x="25967" y="2086"/>
                  </a:lnTo>
                  <a:lnTo>
                    <a:pt x="25791" y="1954"/>
                  </a:lnTo>
                  <a:lnTo>
                    <a:pt x="25566" y="1822"/>
                  </a:lnTo>
                  <a:lnTo>
                    <a:pt x="25341" y="1701"/>
                  </a:lnTo>
                  <a:lnTo>
                    <a:pt x="25090" y="1574"/>
                  </a:lnTo>
                  <a:lnTo>
                    <a:pt x="24790" y="1453"/>
                  </a:lnTo>
                  <a:lnTo>
                    <a:pt x="24464" y="1337"/>
                  </a:lnTo>
                  <a:lnTo>
                    <a:pt x="24139" y="1226"/>
                  </a:lnTo>
                  <a:lnTo>
                    <a:pt x="23763" y="1115"/>
                  </a:lnTo>
                  <a:lnTo>
                    <a:pt x="23363" y="1015"/>
                  </a:lnTo>
                  <a:lnTo>
                    <a:pt x="22962" y="909"/>
                  </a:lnTo>
                  <a:lnTo>
                    <a:pt x="22511" y="814"/>
                  </a:lnTo>
                  <a:lnTo>
                    <a:pt x="22060" y="724"/>
                  </a:lnTo>
                  <a:lnTo>
                    <a:pt x="21585" y="634"/>
                  </a:lnTo>
                  <a:lnTo>
                    <a:pt x="21084" y="555"/>
                  </a:lnTo>
                  <a:lnTo>
                    <a:pt x="20558" y="476"/>
                  </a:lnTo>
                  <a:lnTo>
                    <a:pt x="20032" y="402"/>
                  </a:lnTo>
                  <a:lnTo>
                    <a:pt x="19481" y="334"/>
                  </a:lnTo>
                  <a:lnTo>
                    <a:pt x="18906" y="275"/>
                  </a:lnTo>
                  <a:lnTo>
                    <a:pt x="18330" y="217"/>
                  </a:lnTo>
                  <a:lnTo>
                    <a:pt x="17729" y="170"/>
                  </a:lnTo>
                  <a:lnTo>
                    <a:pt x="17103" y="128"/>
                  </a:lnTo>
                  <a:lnTo>
                    <a:pt x="16477" y="85"/>
                  </a:lnTo>
                  <a:lnTo>
                    <a:pt x="15851" y="59"/>
                  </a:lnTo>
                  <a:lnTo>
                    <a:pt x="15200" y="33"/>
                  </a:lnTo>
                  <a:lnTo>
                    <a:pt x="14549" y="17"/>
                  </a:lnTo>
                  <a:lnTo>
                    <a:pt x="13873" y="6"/>
                  </a:lnTo>
                  <a:lnTo>
                    <a:pt x="1319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63"/>
            <p:cNvSpPr/>
            <p:nvPr/>
          </p:nvSpPr>
          <p:spPr>
            <a:xfrm>
              <a:off x="5560338" y="546950"/>
              <a:ext cx="106641" cy="139025"/>
            </a:xfrm>
            <a:custGeom>
              <a:avLst/>
              <a:gdLst/>
              <a:ahLst/>
              <a:cxnLst/>
              <a:rect l="l" t="t" r="r" b="b"/>
              <a:pathLst>
                <a:path w="16728" h="5561" extrusionOk="0">
                  <a:moveTo>
                    <a:pt x="3106" y="1"/>
                  </a:moveTo>
                  <a:lnTo>
                    <a:pt x="2630" y="6"/>
                  </a:lnTo>
                  <a:lnTo>
                    <a:pt x="2179" y="17"/>
                  </a:lnTo>
                  <a:lnTo>
                    <a:pt x="1729" y="27"/>
                  </a:lnTo>
                  <a:lnTo>
                    <a:pt x="1303" y="43"/>
                  </a:lnTo>
                  <a:lnTo>
                    <a:pt x="852" y="59"/>
                  </a:lnTo>
                  <a:lnTo>
                    <a:pt x="1" y="101"/>
                  </a:lnTo>
                  <a:lnTo>
                    <a:pt x="527" y="133"/>
                  </a:lnTo>
                  <a:lnTo>
                    <a:pt x="1028" y="170"/>
                  </a:lnTo>
                  <a:lnTo>
                    <a:pt x="1528" y="212"/>
                  </a:lnTo>
                  <a:lnTo>
                    <a:pt x="2004" y="260"/>
                  </a:lnTo>
                  <a:lnTo>
                    <a:pt x="2480" y="307"/>
                  </a:lnTo>
                  <a:lnTo>
                    <a:pt x="2956" y="360"/>
                  </a:lnTo>
                  <a:lnTo>
                    <a:pt x="3406" y="418"/>
                  </a:lnTo>
                  <a:lnTo>
                    <a:pt x="3857" y="481"/>
                  </a:lnTo>
                  <a:lnTo>
                    <a:pt x="4283" y="545"/>
                  </a:lnTo>
                  <a:lnTo>
                    <a:pt x="4708" y="613"/>
                  </a:lnTo>
                  <a:lnTo>
                    <a:pt x="5109" y="682"/>
                  </a:lnTo>
                  <a:lnTo>
                    <a:pt x="5485" y="756"/>
                  </a:lnTo>
                  <a:lnTo>
                    <a:pt x="5860" y="835"/>
                  </a:lnTo>
                  <a:lnTo>
                    <a:pt x="6236" y="914"/>
                  </a:lnTo>
                  <a:lnTo>
                    <a:pt x="6561" y="999"/>
                  </a:lnTo>
                  <a:lnTo>
                    <a:pt x="6912" y="1083"/>
                  </a:lnTo>
                  <a:lnTo>
                    <a:pt x="7212" y="1173"/>
                  </a:lnTo>
                  <a:lnTo>
                    <a:pt x="7513" y="1268"/>
                  </a:lnTo>
                  <a:lnTo>
                    <a:pt x="7788" y="1363"/>
                  </a:lnTo>
                  <a:lnTo>
                    <a:pt x="8039" y="1458"/>
                  </a:lnTo>
                  <a:lnTo>
                    <a:pt x="8289" y="1558"/>
                  </a:lnTo>
                  <a:lnTo>
                    <a:pt x="8514" y="1659"/>
                  </a:lnTo>
                  <a:lnTo>
                    <a:pt x="8715" y="1764"/>
                  </a:lnTo>
                  <a:lnTo>
                    <a:pt x="8915" y="1870"/>
                  </a:lnTo>
                  <a:lnTo>
                    <a:pt x="9065" y="1975"/>
                  </a:lnTo>
                  <a:lnTo>
                    <a:pt x="9215" y="2086"/>
                  </a:lnTo>
                  <a:lnTo>
                    <a:pt x="9341" y="2197"/>
                  </a:lnTo>
                  <a:lnTo>
                    <a:pt x="9441" y="2313"/>
                  </a:lnTo>
                  <a:lnTo>
                    <a:pt x="9516" y="2429"/>
                  </a:lnTo>
                  <a:lnTo>
                    <a:pt x="9591" y="2546"/>
                  </a:lnTo>
                  <a:lnTo>
                    <a:pt x="9616" y="2662"/>
                  </a:lnTo>
                  <a:lnTo>
                    <a:pt x="9641" y="2783"/>
                  </a:lnTo>
                  <a:lnTo>
                    <a:pt x="9616" y="2899"/>
                  </a:lnTo>
                  <a:lnTo>
                    <a:pt x="9591" y="3016"/>
                  </a:lnTo>
                  <a:lnTo>
                    <a:pt x="9516" y="3132"/>
                  </a:lnTo>
                  <a:lnTo>
                    <a:pt x="9441" y="3248"/>
                  </a:lnTo>
                  <a:lnTo>
                    <a:pt x="9341" y="3364"/>
                  </a:lnTo>
                  <a:lnTo>
                    <a:pt x="9215" y="3475"/>
                  </a:lnTo>
                  <a:lnTo>
                    <a:pt x="9065" y="3586"/>
                  </a:lnTo>
                  <a:lnTo>
                    <a:pt x="8915" y="3691"/>
                  </a:lnTo>
                  <a:lnTo>
                    <a:pt x="8715" y="3797"/>
                  </a:lnTo>
                  <a:lnTo>
                    <a:pt x="8514" y="3902"/>
                  </a:lnTo>
                  <a:lnTo>
                    <a:pt x="8289" y="4003"/>
                  </a:lnTo>
                  <a:lnTo>
                    <a:pt x="8039" y="4103"/>
                  </a:lnTo>
                  <a:lnTo>
                    <a:pt x="7788" y="4198"/>
                  </a:lnTo>
                  <a:lnTo>
                    <a:pt x="7513" y="4293"/>
                  </a:lnTo>
                  <a:lnTo>
                    <a:pt x="7212" y="4388"/>
                  </a:lnTo>
                  <a:lnTo>
                    <a:pt x="6912" y="4478"/>
                  </a:lnTo>
                  <a:lnTo>
                    <a:pt x="6561" y="4562"/>
                  </a:lnTo>
                  <a:lnTo>
                    <a:pt x="6236" y="4647"/>
                  </a:lnTo>
                  <a:lnTo>
                    <a:pt x="5860" y="4726"/>
                  </a:lnTo>
                  <a:lnTo>
                    <a:pt x="5485" y="4805"/>
                  </a:lnTo>
                  <a:lnTo>
                    <a:pt x="5109" y="4879"/>
                  </a:lnTo>
                  <a:lnTo>
                    <a:pt x="4708" y="4948"/>
                  </a:lnTo>
                  <a:lnTo>
                    <a:pt x="4283" y="5016"/>
                  </a:lnTo>
                  <a:lnTo>
                    <a:pt x="3857" y="5080"/>
                  </a:lnTo>
                  <a:lnTo>
                    <a:pt x="3406" y="5143"/>
                  </a:lnTo>
                  <a:lnTo>
                    <a:pt x="2956" y="5201"/>
                  </a:lnTo>
                  <a:lnTo>
                    <a:pt x="2480" y="5254"/>
                  </a:lnTo>
                  <a:lnTo>
                    <a:pt x="2004" y="5302"/>
                  </a:lnTo>
                  <a:lnTo>
                    <a:pt x="1528" y="5349"/>
                  </a:lnTo>
                  <a:lnTo>
                    <a:pt x="1028" y="5386"/>
                  </a:lnTo>
                  <a:lnTo>
                    <a:pt x="527" y="5423"/>
                  </a:lnTo>
                  <a:lnTo>
                    <a:pt x="1" y="5460"/>
                  </a:lnTo>
                  <a:lnTo>
                    <a:pt x="852" y="5502"/>
                  </a:lnTo>
                  <a:lnTo>
                    <a:pt x="1303" y="5518"/>
                  </a:lnTo>
                  <a:lnTo>
                    <a:pt x="1729" y="5534"/>
                  </a:lnTo>
                  <a:lnTo>
                    <a:pt x="2179" y="5544"/>
                  </a:lnTo>
                  <a:lnTo>
                    <a:pt x="2630" y="5555"/>
                  </a:lnTo>
                  <a:lnTo>
                    <a:pt x="3106" y="5560"/>
                  </a:lnTo>
                  <a:lnTo>
                    <a:pt x="3557" y="5560"/>
                  </a:lnTo>
                  <a:lnTo>
                    <a:pt x="4233" y="5555"/>
                  </a:lnTo>
                  <a:lnTo>
                    <a:pt x="4909" y="5544"/>
                  </a:lnTo>
                  <a:lnTo>
                    <a:pt x="5560" y="5529"/>
                  </a:lnTo>
                  <a:lnTo>
                    <a:pt x="6211" y="5502"/>
                  </a:lnTo>
                  <a:lnTo>
                    <a:pt x="6837" y="5470"/>
                  </a:lnTo>
                  <a:lnTo>
                    <a:pt x="7463" y="5434"/>
                  </a:lnTo>
                  <a:lnTo>
                    <a:pt x="8089" y="5391"/>
                  </a:lnTo>
                  <a:lnTo>
                    <a:pt x="8690" y="5344"/>
                  </a:lnTo>
                  <a:lnTo>
                    <a:pt x="9266" y="5286"/>
                  </a:lnTo>
                  <a:lnTo>
                    <a:pt x="9841" y="5228"/>
                  </a:lnTo>
                  <a:lnTo>
                    <a:pt x="10392" y="5159"/>
                  </a:lnTo>
                  <a:lnTo>
                    <a:pt x="10918" y="5085"/>
                  </a:lnTo>
                  <a:lnTo>
                    <a:pt x="11444" y="5006"/>
                  </a:lnTo>
                  <a:lnTo>
                    <a:pt x="11945" y="4927"/>
                  </a:lnTo>
                  <a:lnTo>
                    <a:pt x="12420" y="4837"/>
                  </a:lnTo>
                  <a:lnTo>
                    <a:pt x="12871" y="4747"/>
                  </a:lnTo>
                  <a:lnTo>
                    <a:pt x="13322" y="4652"/>
                  </a:lnTo>
                  <a:lnTo>
                    <a:pt x="13723" y="4547"/>
                  </a:lnTo>
                  <a:lnTo>
                    <a:pt x="14123" y="4446"/>
                  </a:lnTo>
                  <a:lnTo>
                    <a:pt x="14499" y="4335"/>
                  </a:lnTo>
                  <a:lnTo>
                    <a:pt x="14824" y="4225"/>
                  </a:lnTo>
                  <a:lnTo>
                    <a:pt x="15150" y="4108"/>
                  </a:lnTo>
                  <a:lnTo>
                    <a:pt x="15450" y="3987"/>
                  </a:lnTo>
                  <a:lnTo>
                    <a:pt x="15701" y="3860"/>
                  </a:lnTo>
                  <a:lnTo>
                    <a:pt x="15926" y="3739"/>
                  </a:lnTo>
                  <a:lnTo>
                    <a:pt x="16151" y="3607"/>
                  </a:lnTo>
                  <a:lnTo>
                    <a:pt x="16327" y="3475"/>
                  </a:lnTo>
                  <a:lnTo>
                    <a:pt x="16477" y="3343"/>
                  </a:lnTo>
                  <a:lnTo>
                    <a:pt x="16577" y="3206"/>
                  </a:lnTo>
                  <a:lnTo>
                    <a:pt x="16677" y="3063"/>
                  </a:lnTo>
                  <a:lnTo>
                    <a:pt x="16727" y="2926"/>
                  </a:lnTo>
                  <a:lnTo>
                    <a:pt x="16727" y="2783"/>
                  </a:lnTo>
                  <a:lnTo>
                    <a:pt x="16727" y="2635"/>
                  </a:lnTo>
                  <a:lnTo>
                    <a:pt x="16677" y="2498"/>
                  </a:lnTo>
                  <a:lnTo>
                    <a:pt x="16577" y="2356"/>
                  </a:lnTo>
                  <a:lnTo>
                    <a:pt x="16477" y="2218"/>
                  </a:lnTo>
                  <a:lnTo>
                    <a:pt x="16327" y="2086"/>
                  </a:lnTo>
                  <a:lnTo>
                    <a:pt x="16151" y="1954"/>
                  </a:lnTo>
                  <a:lnTo>
                    <a:pt x="15926" y="1822"/>
                  </a:lnTo>
                  <a:lnTo>
                    <a:pt x="15701" y="1701"/>
                  </a:lnTo>
                  <a:lnTo>
                    <a:pt x="15450" y="1574"/>
                  </a:lnTo>
                  <a:lnTo>
                    <a:pt x="15150" y="1453"/>
                  </a:lnTo>
                  <a:lnTo>
                    <a:pt x="14824" y="1337"/>
                  </a:lnTo>
                  <a:lnTo>
                    <a:pt x="14499" y="1226"/>
                  </a:lnTo>
                  <a:lnTo>
                    <a:pt x="14123" y="1115"/>
                  </a:lnTo>
                  <a:lnTo>
                    <a:pt x="13723" y="1015"/>
                  </a:lnTo>
                  <a:lnTo>
                    <a:pt x="13322" y="909"/>
                  </a:lnTo>
                  <a:lnTo>
                    <a:pt x="12871" y="814"/>
                  </a:lnTo>
                  <a:lnTo>
                    <a:pt x="12420" y="724"/>
                  </a:lnTo>
                  <a:lnTo>
                    <a:pt x="11945" y="634"/>
                  </a:lnTo>
                  <a:lnTo>
                    <a:pt x="11444" y="555"/>
                  </a:lnTo>
                  <a:lnTo>
                    <a:pt x="10918" y="476"/>
                  </a:lnTo>
                  <a:lnTo>
                    <a:pt x="10392" y="402"/>
                  </a:lnTo>
                  <a:lnTo>
                    <a:pt x="9841" y="334"/>
                  </a:lnTo>
                  <a:lnTo>
                    <a:pt x="9266" y="275"/>
                  </a:lnTo>
                  <a:lnTo>
                    <a:pt x="8690" y="217"/>
                  </a:lnTo>
                  <a:lnTo>
                    <a:pt x="8089" y="170"/>
                  </a:lnTo>
                  <a:lnTo>
                    <a:pt x="7463" y="128"/>
                  </a:lnTo>
                  <a:lnTo>
                    <a:pt x="6837" y="85"/>
                  </a:lnTo>
                  <a:lnTo>
                    <a:pt x="6211" y="59"/>
                  </a:lnTo>
                  <a:lnTo>
                    <a:pt x="5560" y="33"/>
                  </a:lnTo>
                  <a:lnTo>
                    <a:pt x="4909" y="17"/>
                  </a:lnTo>
                  <a:lnTo>
                    <a:pt x="4233" y="6"/>
                  </a:lnTo>
                  <a:lnTo>
                    <a:pt x="355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63"/>
            <p:cNvSpPr/>
            <p:nvPr/>
          </p:nvSpPr>
          <p:spPr>
            <a:xfrm>
              <a:off x="5607431" y="549875"/>
              <a:ext cx="60027" cy="133200"/>
            </a:xfrm>
            <a:custGeom>
              <a:avLst/>
              <a:gdLst/>
              <a:ahLst/>
              <a:cxnLst/>
              <a:rect l="l" t="t" r="r" b="b"/>
              <a:pathLst>
                <a:path w="9416" h="5328" extrusionOk="0">
                  <a:moveTo>
                    <a:pt x="1" y="0"/>
                  </a:moveTo>
                  <a:lnTo>
                    <a:pt x="1" y="79"/>
                  </a:lnTo>
                  <a:lnTo>
                    <a:pt x="1" y="5327"/>
                  </a:lnTo>
                  <a:lnTo>
                    <a:pt x="501" y="5295"/>
                  </a:lnTo>
                  <a:lnTo>
                    <a:pt x="1002" y="5258"/>
                  </a:lnTo>
                  <a:lnTo>
                    <a:pt x="1503" y="5211"/>
                  </a:lnTo>
                  <a:lnTo>
                    <a:pt x="1979" y="5169"/>
                  </a:lnTo>
                  <a:lnTo>
                    <a:pt x="2429" y="5116"/>
                  </a:lnTo>
                  <a:lnTo>
                    <a:pt x="2880" y="5063"/>
                  </a:lnTo>
                  <a:lnTo>
                    <a:pt x="3331" y="5005"/>
                  </a:lnTo>
                  <a:lnTo>
                    <a:pt x="3782" y="4947"/>
                  </a:lnTo>
                  <a:lnTo>
                    <a:pt x="4182" y="4878"/>
                  </a:lnTo>
                  <a:lnTo>
                    <a:pt x="4608" y="4815"/>
                  </a:lnTo>
                  <a:lnTo>
                    <a:pt x="4983" y="4741"/>
                  </a:lnTo>
                  <a:lnTo>
                    <a:pt x="5384" y="4667"/>
                  </a:lnTo>
                  <a:lnTo>
                    <a:pt x="5735" y="4588"/>
                  </a:lnTo>
                  <a:lnTo>
                    <a:pt x="6085" y="4509"/>
                  </a:lnTo>
                  <a:lnTo>
                    <a:pt x="6436" y="4424"/>
                  </a:lnTo>
                  <a:lnTo>
                    <a:pt x="6761" y="4340"/>
                  </a:lnTo>
                  <a:lnTo>
                    <a:pt x="7062" y="4250"/>
                  </a:lnTo>
                  <a:lnTo>
                    <a:pt x="7337" y="4160"/>
                  </a:lnTo>
                  <a:lnTo>
                    <a:pt x="7613" y="4065"/>
                  </a:lnTo>
                  <a:lnTo>
                    <a:pt x="7863" y="3970"/>
                  </a:lnTo>
                  <a:lnTo>
                    <a:pt x="8113" y="3870"/>
                  </a:lnTo>
                  <a:lnTo>
                    <a:pt x="8339" y="3770"/>
                  </a:lnTo>
                  <a:lnTo>
                    <a:pt x="8539" y="3669"/>
                  </a:lnTo>
                  <a:lnTo>
                    <a:pt x="8714" y="3564"/>
                  </a:lnTo>
                  <a:lnTo>
                    <a:pt x="8865" y="3458"/>
                  </a:lnTo>
                  <a:lnTo>
                    <a:pt x="9015" y="3347"/>
                  </a:lnTo>
                  <a:lnTo>
                    <a:pt x="9140" y="3236"/>
                  </a:lnTo>
                  <a:lnTo>
                    <a:pt x="9240" y="3126"/>
                  </a:lnTo>
                  <a:lnTo>
                    <a:pt x="9315" y="3015"/>
                  </a:lnTo>
                  <a:lnTo>
                    <a:pt x="9365" y="2899"/>
                  </a:lnTo>
                  <a:lnTo>
                    <a:pt x="9415" y="2782"/>
                  </a:lnTo>
                  <a:lnTo>
                    <a:pt x="9415" y="2666"/>
                  </a:lnTo>
                  <a:lnTo>
                    <a:pt x="9415" y="2545"/>
                  </a:lnTo>
                  <a:lnTo>
                    <a:pt x="9365" y="2429"/>
                  </a:lnTo>
                  <a:lnTo>
                    <a:pt x="9315" y="2312"/>
                  </a:lnTo>
                  <a:lnTo>
                    <a:pt x="9240" y="2202"/>
                  </a:lnTo>
                  <a:lnTo>
                    <a:pt x="9140" y="2091"/>
                  </a:lnTo>
                  <a:lnTo>
                    <a:pt x="9015" y="1980"/>
                  </a:lnTo>
                  <a:lnTo>
                    <a:pt x="8865" y="1869"/>
                  </a:lnTo>
                  <a:lnTo>
                    <a:pt x="8714" y="1763"/>
                  </a:lnTo>
                  <a:lnTo>
                    <a:pt x="8539" y="1658"/>
                  </a:lnTo>
                  <a:lnTo>
                    <a:pt x="8339" y="1558"/>
                  </a:lnTo>
                  <a:lnTo>
                    <a:pt x="8113" y="1457"/>
                  </a:lnTo>
                  <a:lnTo>
                    <a:pt x="7863" y="1357"/>
                  </a:lnTo>
                  <a:lnTo>
                    <a:pt x="7613" y="1262"/>
                  </a:lnTo>
                  <a:lnTo>
                    <a:pt x="7337" y="1167"/>
                  </a:lnTo>
                  <a:lnTo>
                    <a:pt x="7062" y="1077"/>
                  </a:lnTo>
                  <a:lnTo>
                    <a:pt x="6761" y="987"/>
                  </a:lnTo>
                  <a:lnTo>
                    <a:pt x="6436" y="903"/>
                  </a:lnTo>
                  <a:lnTo>
                    <a:pt x="6085" y="818"/>
                  </a:lnTo>
                  <a:lnTo>
                    <a:pt x="5735" y="739"/>
                  </a:lnTo>
                  <a:lnTo>
                    <a:pt x="5384" y="660"/>
                  </a:lnTo>
                  <a:lnTo>
                    <a:pt x="4983" y="586"/>
                  </a:lnTo>
                  <a:lnTo>
                    <a:pt x="4608" y="517"/>
                  </a:lnTo>
                  <a:lnTo>
                    <a:pt x="4182" y="449"/>
                  </a:lnTo>
                  <a:lnTo>
                    <a:pt x="3782" y="380"/>
                  </a:lnTo>
                  <a:lnTo>
                    <a:pt x="3331" y="322"/>
                  </a:lnTo>
                  <a:lnTo>
                    <a:pt x="2905" y="264"/>
                  </a:lnTo>
                  <a:lnTo>
                    <a:pt x="2429" y="211"/>
                  </a:lnTo>
                  <a:lnTo>
                    <a:pt x="1979" y="158"/>
                  </a:lnTo>
                  <a:lnTo>
                    <a:pt x="1503" y="116"/>
                  </a:lnTo>
                  <a:lnTo>
                    <a:pt x="1002" y="74"/>
                  </a:lnTo>
                  <a:lnTo>
                    <a:pt x="501" y="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EE97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63"/>
            <p:cNvSpPr/>
            <p:nvPr/>
          </p:nvSpPr>
          <p:spPr>
            <a:xfrm>
              <a:off x="5607431" y="549875"/>
              <a:ext cx="60027" cy="133200"/>
            </a:xfrm>
            <a:custGeom>
              <a:avLst/>
              <a:gdLst/>
              <a:ahLst/>
              <a:cxnLst/>
              <a:rect l="l" t="t" r="r" b="b"/>
              <a:pathLst>
                <a:path w="9416" h="5328" extrusionOk="0">
                  <a:moveTo>
                    <a:pt x="1" y="0"/>
                  </a:moveTo>
                  <a:lnTo>
                    <a:pt x="1" y="79"/>
                  </a:lnTo>
                  <a:lnTo>
                    <a:pt x="1" y="5327"/>
                  </a:lnTo>
                  <a:lnTo>
                    <a:pt x="501" y="5295"/>
                  </a:lnTo>
                  <a:lnTo>
                    <a:pt x="1002" y="5258"/>
                  </a:lnTo>
                  <a:lnTo>
                    <a:pt x="1503" y="5211"/>
                  </a:lnTo>
                  <a:lnTo>
                    <a:pt x="1979" y="5169"/>
                  </a:lnTo>
                  <a:lnTo>
                    <a:pt x="2429" y="5116"/>
                  </a:lnTo>
                  <a:lnTo>
                    <a:pt x="2880" y="5063"/>
                  </a:lnTo>
                  <a:lnTo>
                    <a:pt x="3331" y="5005"/>
                  </a:lnTo>
                  <a:lnTo>
                    <a:pt x="3782" y="4947"/>
                  </a:lnTo>
                  <a:lnTo>
                    <a:pt x="4182" y="4878"/>
                  </a:lnTo>
                  <a:lnTo>
                    <a:pt x="4608" y="4815"/>
                  </a:lnTo>
                  <a:lnTo>
                    <a:pt x="4983" y="4741"/>
                  </a:lnTo>
                  <a:lnTo>
                    <a:pt x="5384" y="4667"/>
                  </a:lnTo>
                  <a:lnTo>
                    <a:pt x="5735" y="4588"/>
                  </a:lnTo>
                  <a:lnTo>
                    <a:pt x="6085" y="4509"/>
                  </a:lnTo>
                  <a:lnTo>
                    <a:pt x="6436" y="4424"/>
                  </a:lnTo>
                  <a:lnTo>
                    <a:pt x="6761" y="4340"/>
                  </a:lnTo>
                  <a:lnTo>
                    <a:pt x="7062" y="4250"/>
                  </a:lnTo>
                  <a:lnTo>
                    <a:pt x="7337" y="4160"/>
                  </a:lnTo>
                  <a:lnTo>
                    <a:pt x="7613" y="4065"/>
                  </a:lnTo>
                  <a:lnTo>
                    <a:pt x="7863" y="3970"/>
                  </a:lnTo>
                  <a:lnTo>
                    <a:pt x="8113" y="3870"/>
                  </a:lnTo>
                  <a:lnTo>
                    <a:pt x="8339" y="3770"/>
                  </a:lnTo>
                  <a:lnTo>
                    <a:pt x="8539" y="3669"/>
                  </a:lnTo>
                  <a:lnTo>
                    <a:pt x="8714" y="3564"/>
                  </a:lnTo>
                  <a:lnTo>
                    <a:pt x="8865" y="3458"/>
                  </a:lnTo>
                  <a:lnTo>
                    <a:pt x="9015" y="3347"/>
                  </a:lnTo>
                  <a:lnTo>
                    <a:pt x="9140" y="3236"/>
                  </a:lnTo>
                  <a:lnTo>
                    <a:pt x="9240" y="3126"/>
                  </a:lnTo>
                  <a:lnTo>
                    <a:pt x="9315" y="3015"/>
                  </a:lnTo>
                  <a:lnTo>
                    <a:pt x="9365" y="2899"/>
                  </a:lnTo>
                  <a:lnTo>
                    <a:pt x="9415" y="2782"/>
                  </a:lnTo>
                  <a:lnTo>
                    <a:pt x="9415" y="2666"/>
                  </a:lnTo>
                  <a:lnTo>
                    <a:pt x="9415" y="2545"/>
                  </a:lnTo>
                  <a:lnTo>
                    <a:pt x="9365" y="2429"/>
                  </a:lnTo>
                  <a:lnTo>
                    <a:pt x="9315" y="2312"/>
                  </a:lnTo>
                  <a:lnTo>
                    <a:pt x="9240" y="2202"/>
                  </a:lnTo>
                  <a:lnTo>
                    <a:pt x="9140" y="2091"/>
                  </a:lnTo>
                  <a:lnTo>
                    <a:pt x="9015" y="1980"/>
                  </a:lnTo>
                  <a:lnTo>
                    <a:pt x="8865" y="1869"/>
                  </a:lnTo>
                  <a:lnTo>
                    <a:pt x="8714" y="1763"/>
                  </a:lnTo>
                  <a:lnTo>
                    <a:pt x="8539" y="1658"/>
                  </a:lnTo>
                  <a:lnTo>
                    <a:pt x="8339" y="1558"/>
                  </a:lnTo>
                  <a:lnTo>
                    <a:pt x="8113" y="1457"/>
                  </a:lnTo>
                  <a:lnTo>
                    <a:pt x="7863" y="1357"/>
                  </a:lnTo>
                  <a:lnTo>
                    <a:pt x="7613" y="1262"/>
                  </a:lnTo>
                  <a:lnTo>
                    <a:pt x="7337" y="1167"/>
                  </a:lnTo>
                  <a:lnTo>
                    <a:pt x="7062" y="1077"/>
                  </a:lnTo>
                  <a:lnTo>
                    <a:pt x="6761" y="987"/>
                  </a:lnTo>
                  <a:lnTo>
                    <a:pt x="6436" y="903"/>
                  </a:lnTo>
                  <a:lnTo>
                    <a:pt x="6085" y="818"/>
                  </a:lnTo>
                  <a:lnTo>
                    <a:pt x="5735" y="739"/>
                  </a:lnTo>
                  <a:lnTo>
                    <a:pt x="5384" y="660"/>
                  </a:lnTo>
                  <a:lnTo>
                    <a:pt x="4983" y="586"/>
                  </a:lnTo>
                  <a:lnTo>
                    <a:pt x="4608" y="517"/>
                  </a:lnTo>
                  <a:lnTo>
                    <a:pt x="4182" y="449"/>
                  </a:lnTo>
                  <a:lnTo>
                    <a:pt x="3782" y="380"/>
                  </a:lnTo>
                  <a:lnTo>
                    <a:pt x="3331" y="322"/>
                  </a:lnTo>
                  <a:lnTo>
                    <a:pt x="2905" y="264"/>
                  </a:lnTo>
                  <a:lnTo>
                    <a:pt x="2429" y="211"/>
                  </a:lnTo>
                  <a:lnTo>
                    <a:pt x="1979" y="158"/>
                  </a:lnTo>
                  <a:lnTo>
                    <a:pt x="1503" y="116"/>
                  </a:lnTo>
                  <a:lnTo>
                    <a:pt x="1002" y="74"/>
                  </a:lnTo>
                  <a:lnTo>
                    <a:pt x="501" y="3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63"/>
            <p:cNvSpPr/>
            <p:nvPr/>
          </p:nvSpPr>
          <p:spPr>
            <a:xfrm>
              <a:off x="5567045" y="506975"/>
              <a:ext cx="225720" cy="371700"/>
            </a:xfrm>
            <a:custGeom>
              <a:avLst/>
              <a:gdLst/>
              <a:ahLst/>
              <a:cxnLst/>
              <a:rect l="l" t="t" r="r" b="b"/>
              <a:pathLst>
                <a:path w="35407" h="14868" extrusionOk="0">
                  <a:moveTo>
                    <a:pt x="17303" y="0"/>
                  </a:moveTo>
                  <a:lnTo>
                    <a:pt x="16877" y="5"/>
                  </a:lnTo>
                  <a:lnTo>
                    <a:pt x="16477" y="16"/>
                  </a:lnTo>
                  <a:lnTo>
                    <a:pt x="16051" y="32"/>
                  </a:lnTo>
                  <a:lnTo>
                    <a:pt x="15650" y="53"/>
                  </a:lnTo>
                  <a:lnTo>
                    <a:pt x="15250" y="74"/>
                  </a:lnTo>
                  <a:lnTo>
                    <a:pt x="14874" y="101"/>
                  </a:lnTo>
                  <a:lnTo>
                    <a:pt x="14473" y="132"/>
                  </a:lnTo>
                  <a:lnTo>
                    <a:pt x="14123" y="169"/>
                  </a:lnTo>
                  <a:lnTo>
                    <a:pt x="13747" y="206"/>
                  </a:lnTo>
                  <a:lnTo>
                    <a:pt x="13397" y="248"/>
                  </a:lnTo>
                  <a:lnTo>
                    <a:pt x="13071" y="291"/>
                  </a:lnTo>
                  <a:lnTo>
                    <a:pt x="12721" y="338"/>
                  </a:lnTo>
                  <a:lnTo>
                    <a:pt x="12420" y="391"/>
                  </a:lnTo>
                  <a:lnTo>
                    <a:pt x="12095" y="449"/>
                  </a:lnTo>
                  <a:lnTo>
                    <a:pt x="11819" y="502"/>
                  </a:lnTo>
                  <a:lnTo>
                    <a:pt x="11519" y="565"/>
                  </a:lnTo>
                  <a:lnTo>
                    <a:pt x="11268" y="628"/>
                  </a:lnTo>
                  <a:lnTo>
                    <a:pt x="11018" y="692"/>
                  </a:lnTo>
                  <a:lnTo>
                    <a:pt x="10768" y="760"/>
                  </a:lnTo>
                  <a:lnTo>
                    <a:pt x="10542" y="834"/>
                  </a:lnTo>
                  <a:lnTo>
                    <a:pt x="10342" y="903"/>
                  </a:lnTo>
                  <a:lnTo>
                    <a:pt x="10142" y="982"/>
                  </a:lnTo>
                  <a:lnTo>
                    <a:pt x="9966" y="1056"/>
                  </a:lnTo>
                  <a:lnTo>
                    <a:pt x="9816" y="1135"/>
                  </a:lnTo>
                  <a:lnTo>
                    <a:pt x="9666" y="1214"/>
                  </a:lnTo>
                  <a:lnTo>
                    <a:pt x="9541" y="1299"/>
                  </a:lnTo>
                  <a:lnTo>
                    <a:pt x="9440" y="1383"/>
                  </a:lnTo>
                  <a:lnTo>
                    <a:pt x="9340" y="1468"/>
                  </a:lnTo>
                  <a:lnTo>
                    <a:pt x="9265" y="1552"/>
                  </a:lnTo>
                  <a:lnTo>
                    <a:pt x="9215" y="1642"/>
                  </a:lnTo>
                  <a:lnTo>
                    <a:pt x="9190" y="1732"/>
                  </a:lnTo>
                  <a:lnTo>
                    <a:pt x="9165" y="1822"/>
                  </a:lnTo>
                  <a:lnTo>
                    <a:pt x="9165" y="7861"/>
                  </a:lnTo>
                  <a:lnTo>
                    <a:pt x="8664" y="7920"/>
                  </a:lnTo>
                  <a:lnTo>
                    <a:pt x="8163" y="7988"/>
                  </a:lnTo>
                  <a:lnTo>
                    <a:pt x="7688" y="8057"/>
                  </a:lnTo>
                  <a:lnTo>
                    <a:pt x="7212" y="8125"/>
                  </a:lnTo>
                  <a:lnTo>
                    <a:pt x="6761" y="8199"/>
                  </a:lnTo>
                  <a:lnTo>
                    <a:pt x="6311" y="8279"/>
                  </a:lnTo>
                  <a:lnTo>
                    <a:pt x="5860" y="8358"/>
                  </a:lnTo>
                  <a:lnTo>
                    <a:pt x="5434" y="8442"/>
                  </a:lnTo>
                  <a:lnTo>
                    <a:pt x="5034" y="8527"/>
                  </a:lnTo>
                  <a:lnTo>
                    <a:pt x="4633" y="8616"/>
                  </a:lnTo>
                  <a:lnTo>
                    <a:pt x="4232" y="8706"/>
                  </a:lnTo>
                  <a:lnTo>
                    <a:pt x="3857" y="8801"/>
                  </a:lnTo>
                  <a:lnTo>
                    <a:pt x="3506" y="8902"/>
                  </a:lnTo>
                  <a:lnTo>
                    <a:pt x="3181" y="9002"/>
                  </a:lnTo>
                  <a:lnTo>
                    <a:pt x="2855" y="9102"/>
                  </a:lnTo>
                  <a:lnTo>
                    <a:pt x="2530" y="9208"/>
                  </a:lnTo>
                  <a:lnTo>
                    <a:pt x="2254" y="9313"/>
                  </a:lnTo>
                  <a:lnTo>
                    <a:pt x="1954" y="9419"/>
                  </a:lnTo>
                  <a:lnTo>
                    <a:pt x="1703" y="9530"/>
                  </a:lnTo>
                  <a:lnTo>
                    <a:pt x="1453" y="9646"/>
                  </a:lnTo>
                  <a:lnTo>
                    <a:pt x="1228" y="9762"/>
                  </a:lnTo>
                  <a:lnTo>
                    <a:pt x="1027" y="9878"/>
                  </a:lnTo>
                  <a:lnTo>
                    <a:pt x="827" y="9994"/>
                  </a:lnTo>
                  <a:lnTo>
                    <a:pt x="652" y="10116"/>
                  </a:lnTo>
                  <a:lnTo>
                    <a:pt x="501" y="10237"/>
                  </a:lnTo>
                  <a:lnTo>
                    <a:pt x="376" y="10364"/>
                  </a:lnTo>
                  <a:lnTo>
                    <a:pt x="251" y="10485"/>
                  </a:lnTo>
                  <a:lnTo>
                    <a:pt x="176" y="10612"/>
                  </a:lnTo>
                  <a:lnTo>
                    <a:pt x="101" y="10739"/>
                  </a:lnTo>
                  <a:lnTo>
                    <a:pt x="51" y="10871"/>
                  </a:lnTo>
                  <a:lnTo>
                    <a:pt x="1" y="11003"/>
                  </a:lnTo>
                  <a:lnTo>
                    <a:pt x="1" y="11135"/>
                  </a:lnTo>
                  <a:lnTo>
                    <a:pt x="26" y="11325"/>
                  </a:lnTo>
                  <a:lnTo>
                    <a:pt x="101" y="11520"/>
                  </a:lnTo>
                  <a:lnTo>
                    <a:pt x="201" y="11705"/>
                  </a:lnTo>
                  <a:lnTo>
                    <a:pt x="376" y="11890"/>
                  </a:lnTo>
                  <a:lnTo>
                    <a:pt x="576" y="12075"/>
                  </a:lnTo>
                  <a:lnTo>
                    <a:pt x="802" y="12254"/>
                  </a:lnTo>
                  <a:lnTo>
                    <a:pt x="1102" y="12428"/>
                  </a:lnTo>
                  <a:lnTo>
                    <a:pt x="1403" y="12597"/>
                  </a:lnTo>
                  <a:lnTo>
                    <a:pt x="1778" y="12766"/>
                  </a:lnTo>
                  <a:lnTo>
                    <a:pt x="2179" y="12925"/>
                  </a:lnTo>
                  <a:lnTo>
                    <a:pt x="2605" y="13083"/>
                  </a:lnTo>
                  <a:lnTo>
                    <a:pt x="3080" y="13236"/>
                  </a:lnTo>
                  <a:lnTo>
                    <a:pt x="3581" y="13384"/>
                  </a:lnTo>
                  <a:lnTo>
                    <a:pt x="4107" y="13526"/>
                  </a:lnTo>
                  <a:lnTo>
                    <a:pt x="4683" y="13658"/>
                  </a:lnTo>
                  <a:lnTo>
                    <a:pt x="5284" y="13790"/>
                  </a:lnTo>
                  <a:lnTo>
                    <a:pt x="5885" y="13917"/>
                  </a:lnTo>
                  <a:lnTo>
                    <a:pt x="6561" y="14033"/>
                  </a:lnTo>
                  <a:lnTo>
                    <a:pt x="7237" y="14144"/>
                  </a:lnTo>
                  <a:lnTo>
                    <a:pt x="7938" y="14244"/>
                  </a:lnTo>
                  <a:lnTo>
                    <a:pt x="8664" y="14345"/>
                  </a:lnTo>
                  <a:lnTo>
                    <a:pt x="9415" y="14434"/>
                  </a:lnTo>
                  <a:lnTo>
                    <a:pt x="10192" y="14514"/>
                  </a:lnTo>
                  <a:lnTo>
                    <a:pt x="10993" y="14588"/>
                  </a:lnTo>
                  <a:lnTo>
                    <a:pt x="11794" y="14651"/>
                  </a:lnTo>
                  <a:lnTo>
                    <a:pt x="12645" y="14709"/>
                  </a:lnTo>
                  <a:lnTo>
                    <a:pt x="13497" y="14762"/>
                  </a:lnTo>
                  <a:lnTo>
                    <a:pt x="14348" y="14799"/>
                  </a:lnTo>
                  <a:lnTo>
                    <a:pt x="15250" y="14830"/>
                  </a:lnTo>
                  <a:lnTo>
                    <a:pt x="16126" y="14852"/>
                  </a:lnTo>
                  <a:lnTo>
                    <a:pt x="17052" y="14862"/>
                  </a:lnTo>
                  <a:lnTo>
                    <a:pt x="17979" y="14867"/>
                  </a:lnTo>
                  <a:lnTo>
                    <a:pt x="18855" y="14857"/>
                  </a:lnTo>
                  <a:lnTo>
                    <a:pt x="19732" y="14841"/>
                  </a:lnTo>
                  <a:lnTo>
                    <a:pt x="20608" y="14815"/>
                  </a:lnTo>
                  <a:lnTo>
                    <a:pt x="21459" y="14783"/>
                  </a:lnTo>
                  <a:lnTo>
                    <a:pt x="22286" y="14741"/>
                  </a:lnTo>
                  <a:lnTo>
                    <a:pt x="23112" y="14688"/>
                  </a:lnTo>
                  <a:lnTo>
                    <a:pt x="23913" y="14630"/>
                  </a:lnTo>
                  <a:lnTo>
                    <a:pt x="24689" y="14561"/>
                  </a:lnTo>
                  <a:lnTo>
                    <a:pt x="25466" y="14487"/>
                  </a:lnTo>
                  <a:lnTo>
                    <a:pt x="26217" y="14403"/>
                  </a:lnTo>
                  <a:lnTo>
                    <a:pt x="26943" y="14313"/>
                  </a:lnTo>
                  <a:lnTo>
                    <a:pt x="27644" y="14218"/>
                  </a:lnTo>
                  <a:lnTo>
                    <a:pt x="28320" y="14112"/>
                  </a:lnTo>
                  <a:lnTo>
                    <a:pt x="28971" y="14007"/>
                  </a:lnTo>
                  <a:lnTo>
                    <a:pt x="29622" y="13891"/>
                  </a:lnTo>
                  <a:lnTo>
                    <a:pt x="30223" y="13769"/>
                  </a:lnTo>
                  <a:lnTo>
                    <a:pt x="30799" y="13643"/>
                  </a:lnTo>
                  <a:lnTo>
                    <a:pt x="31350" y="13505"/>
                  </a:lnTo>
                  <a:lnTo>
                    <a:pt x="31851" y="13368"/>
                  </a:lnTo>
                  <a:lnTo>
                    <a:pt x="32352" y="13225"/>
                  </a:lnTo>
                  <a:lnTo>
                    <a:pt x="32802" y="13078"/>
                  </a:lnTo>
                  <a:lnTo>
                    <a:pt x="33228" y="12925"/>
                  </a:lnTo>
                  <a:lnTo>
                    <a:pt x="33603" y="12766"/>
                  </a:lnTo>
                  <a:lnTo>
                    <a:pt x="33979" y="12602"/>
                  </a:lnTo>
                  <a:lnTo>
                    <a:pt x="34280" y="12439"/>
                  </a:lnTo>
                  <a:lnTo>
                    <a:pt x="34555" y="12270"/>
                  </a:lnTo>
                  <a:lnTo>
                    <a:pt x="34805" y="12096"/>
                  </a:lnTo>
                  <a:lnTo>
                    <a:pt x="35006" y="11921"/>
                  </a:lnTo>
                  <a:lnTo>
                    <a:pt x="35181" y="11742"/>
                  </a:lnTo>
                  <a:lnTo>
                    <a:pt x="35306" y="11557"/>
                  </a:lnTo>
                  <a:lnTo>
                    <a:pt x="35381" y="11372"/>
                  </a:lnTo>
                  <a:lnTo>
                    <a:pt x="35406" y="11188"/>
                  </a:lnTo>
                  <a:lnTo>
                    <a:pt x="35406" y="11050"/>
                  </a:lnTo>
                  <a:lnTo>
                    <a:pt x="35381" y="10918"/>
                  </a:lnTo>
                  <a:lnTo>
                    <a:pt x="35331" y="10786"/>
                  </a:lnTo>
                  <a:lnTo>
                    <a:pt x="35256" y="10660"/>
                  </a:lnTo>
                  <a:lnTo>
                    <a:pt x="35181" y="10528"/>
                  </a:lnTo>
                  <a:lnTo>
                    <a:pt x="35081" y="10401"/>
                  </a:lnTo>
                  <a:lnTo>
                    <a:pt x="34931" y="10274"/>
                  </a:lnTo>
                  <a:lnTo>
                    <a:pt x="34780" y="10153"/>
                  </a:lnTo>
                  <a:lnTo>
                    <a:pt x="34630" y="10031"/>
                  </a:lnTo>
                  <a:lnTo>
                    <a:pt x="34430" y="9910"/>
                  </a:lnTo>
                  <a:lnTo>
                    <a:pt x="34229" y="9788"/>
                  </a:lnTo>
                  <a:lnTo>
                    <a:pt x="34004" y="9672"/>
                  </a:lnTo>
                  <a:lnTo>
                    <a:pt x="33754" y="9556"/>
                  </a:lnTo>
                  <a:lnTo>
                    <a:pt x="33503" y="9445"/>
                  </a:lnTo>
                  <a:lnTo>
                    <a:pt x="33228" y="9334"/>
                  </a:lnTo>
                  <a:lnTo>
                    <a:pt x="32927" y="9229"/>
                  </a:lnTo>
                  <a:lnTo>
                    <a:pt x="32627" y="9123"/>
                  </a:lnTo>
                  <a:lnTo>
                    <a:pt x="32301" y="9018"/>
                  </a:lnTo>
                  <a:lnTo>
                    <a:pt x="31951" y="8917"/>
                  </a:lnTo>
                  <a:lnTo>
                    <a:pt x="31600" y="8817"/>
                  </a:lnTo>
                  <a:lnTo>
                    <a:pt x="31225" y="8722"/>
                  </a:lnTo>
                  <a:lnTo>
                    <a:pt x="30824" y="8627"/>
                  </a:lnTo>
                  <a:lnTo>
                    <a:pt x="30423" y="8537"/>
                  </a:lnTo>
                  <a:lnTo>
                    <a:pt x="30023" y="8447"/>
                  </a:lnTo>
                  <a:lnTo>
                    <a:pt x="29597" y="8363"/>
                  </a:lnTo>
                  <a:lnTo>
                    <a:pt x="29146" y="8284"/>
                  </a:lnTo>
                  <a:lnTo>
                    <a:pt x="28696" y="8205"/>
                  </a:lnTo>
                  <a:lnTo>
                    <a:pt x="28220" y="8131"/>
                  </a:lnTo>
                  <a:lnTo>
                    <a:pt x="27744" y="8057"/>
                  </a:lnTo>
                  <a:lnTo>
                    <a:pt x="27243" y="7988"/>
                  </a:lnTo>
                  <a:lnTo>
                    <a:pt x="26743" y="7925"/>
                  </a:lnTo>
                  <a:lnTo>
                    <a:pt x="26242" y="7861"/>
                  </a:lnTo>
                  <a:lnTo>
                    <a:pt x="26242" y="1795"/>
                  </a:lnTo>
                  <a:lnTo>
                    <a:pt x="26217" y="1700"/>
                  </a:lnTo>
                  <a:lnTo>
                    <a:pt x="26192" y="1605"/>
                  </a:lnTo>
                  <a:lnTo>
                    <a:pt x="26117" y="1515"/>
                  </a:lnTo>
                  <a:lnTo>
                    <a:pt x="26042" y="1426"/>
                  </a:lnTo>
                  <a:lnTo>
                    <a:pt x="25941" y="1336"/>
                  </a:lnTo>
                  <a:lnTo>
                    <a:pt x="25816" y="1246"/>
                  </a:lnTo>
                  <a:lnTo>
                    <a:pt x="25691" y="1162"/>
                  </a:lnTo>
                  <a:lnTo>
                    <a:pt x="25516" y="1077"/>
                  </a:lnTo>
                  <a:lnTo>
                    <a:pt x="25340" y="998"/>
                  </a:lnTo>
                  <a:lnTo>
                    <a:pt x="25140" y="919"/>
                  </a:lnTo>
                  <a:lnTo>
                    <a:pt x="24940" y="840"/>
                  </a:lnTo>
                  <a:lnTo>
                    <a:pt x="24689" y="766"/>
                  </a:lnTo>
                  <a:lnTo>
                    <a:pt x="24439" y="697"/>
                  </a:lnTo>
                  <a:lnTo>
                    <a:pt x="24189" y="628"/>
                  </a:lnTo>
                  <a:lnTo>
                    <a:pt x="23913" y="560"/>
                  </a:lnTo>
                  <a:lnTo>
                    <a:pt x="23613" y="496"/>
                  </a:lnTo>
                  <a:lnTo>
                    <a:pt x="23287" y="438"/>
                  </a:lnTo>
                  <a:lnTo>
                    <a:pt x="22962" y="380"/>
                  </a:lnTo>
                  <a:lnTo>
                    <a:pt x="22636" y="328"/>
                  </a:lnTo>
                  <a:lnTo>
                    <a:pt x="22286" y="280"/>
                  </a:lnTo>
                  <a:lnTo>
                    <a:pt x="21910" y="232"/>
                  </a:lnTo>
                  <a:lnTo>
                    <a:pt x="21560" y="190"/>
                  </a:lnTo>
                  <a:lnTo>
                    <a:pt x="21159" y="153"/>
                  </a:lnTo>
                  <a:lnTo>
                    <a:pt x="20758" y="116"/>
                  </a:lnTo>
                  <a:lnTo>
                    <a:pt x="20358" y="85"/>
                  </a:lnTo>
                  <a:lnTo>
                    <a:pt x="19957" y="58"/>
                  </a:lnTo>
                  <a:lnTo>
                    <a:pt x="19531" y="37"/>
                  </a:lnTo>
                  <a:lnTo>
                    <a:pt x="19106" y="21"/>
                  </a:lnTo>
                  <a:lnTo>
                    <a:pt x="18655" y="11"/>
                  </a:lnTo>
                  <a:lnTo>
                    <a:pt x="182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63"/>
            <p:cNvSpPr/>
            <p:nvPr/>
          </p:nvSpPr>
          <p:spPr>
            <a:xfrm>
              <a:off x="5670804" y="506975"/>
              <a:ext cx="121960" cy="371700"/>
            </a:xfrm>
            <a:custGeom>
              <a:avLst/>
              <a:gdLst/>
              <a:ahLst/>
              <a:cxnLst/>
              <a:rect l="l" t="t" r="r" b="b"/>
              <a:pathLst>
                <a:path w="19131" h="14868" extrusionOk="0">
                  <a:moveTo>
                    <a:pt x="1077" y="0"/>
                  </a:moveTo>
                  <a:lnTo>
                    <a:pt x="701" y="5"/>
                  </a:lnTo>
                  <a:lnTo>
                    <a:pt x="351" y="11"/>
                  </a:lnTo>
                  <a:lnTo>
                    <a:pt x="0" y="21"/>
                  </a:lnTo>
                  <a:lnTo>
                    <a:pt x="676" y="53"/>
                  </a:lnTo>
                  <a:lnTo>
                    <a:pt x="1302" y="90"/>
                  </a:lnTo>
                  <a:lnTo>
                    <a:pt x="1928" y="143"/>
                  </a:lnTo>
                  <a:lnTo>
                    <a:pt x="2529" y="201"/>
                  </a:lnTo>
                  <a:lnTo>
                    <a:pt x="3080" y="269"/>
                  </a:lnTo>
                  <a:lnTo>
                    <a:pt x="3631" y="343"/>
                  </a:lnTo>
                  <a:lnTo>
                    <a:pt x="4132" y="433"/>
                  </a:lnTo>
                  <a:lnTo>
                    <a:pt x="4607" y="523"/>
                  </a:lnTo>
                  <a:lnTo>
                    <a:pt x="4908" y="586"/>
                  </a:lnTo>
                  <a:lnTo>
                    <a:pt x="5158" y="650"/>
                  </a:lnTo>
                  <a:lnTo>
                    <a:pt x="5409" y="718"/>
                  </a:lnTo>
                  <a:lnTo>
                    <a:pt x="5659" y="792"/>
                  </a:lnTo>
                  <a:lnTo>
                    <a:pt x="5884" y="861"/>
                  </a:lnTo>
                  <a:lnTo>
                    <a:pt x="6085" y="940"/>
                  </a:lnTo>
                  <a:lnTo>
                    <a:pt x="6260" y="1014"/>
                  </a:lnTo>
                  <a:lnTo>
                    <a:pt x="6435" y="1098"/>
                  </a:lnTo>
                  <a:lnTo>
                    <a:pt x="6586" y="1178"/>
                  </a:lnTo>
                  <a:lnTo>
                    <a:pt x="6736" y="1262"/>
                  </a:lnTo>
                  <a:lnTo>
                    <a:pt x="6836" y="1346"/>
                  </a:lnTo>
                  <a:lnTo>
                    <a:pt x="6936" y="1431"/>
                  </a:lnTo>
                  <a:lnTo>
                    <a:pt x="7011" y="1521"/>
                  </a:lnTo>
                  <a:lnTo>
                    <a:pt x="7061" y="1610"/>
                  </a:lnTo>
                  <a:lnTo>
                    <a:pt x="7111" y="1705"/>
                  </a:lnTo>
                  <a:lnTo>
                    <a:pt x="7111" y="1795"/>
                  </a:lnTo>
                  <a:lnTo>
                    <a:pt x="7111" y="7861"/>
                  </a:lnTo>
                  <a:lnTo>
                    <a:pt x="7637" y="7925"/>
                  </a:lnTo>
                  <a:lnTo>
                    <a:pt x="8138" y="7988"/>
                  </a:lnTo>
                  <a:lnTo>
                    <a:pt x="8614" y="8057"/>
                  </a:lnTo>
                  <a:lnTo>
                    <a:pt x="9090" y="8131"/>
                  </a:lnTo>
                  <a:lnTo>
                    <a:pt x="9565" y="8205"/>
                  </a:lnTo>
                  <a:lnTo>
                    <a:pt x="10016" y="8284"/>
                  </a:lnTo>
                  <a:lnTo>
                    <a:pt x="10467" y="8363"/>
                  </a:lnTo>
                  <a:lnTo>
                    <a:pt x="10892" y="8447"/>
                  </a:lnTo>
                  <a:lnTo>
                    <a:pt x="11318" y="8537"/>
                  </a:lnTo>
                  <a:lnTo>
                    <a:pt x="11719" y="8627"/>
                  </a:lnTo>
                  <a:lnTo>
                    <a:pt x="12094" y="8722"/>
                  </a:lnTo>
                  <a:lnTo>
                    <a:pt x="12470" y="8817"/>
                  </a:lnTo>
                  <a:lnTo>
                    <a:pt x="12820" y="8917"/>
                  </a:lnTo>
                  <a:lnTo>
                    <a:pt x="13171" y="9018"/>
                  </a:lnTo>
                  <a:lnTo>
                    <a:pt x="13496" y="9123"/>
                  </a:lnTo>
                  <a:lnTo>
                    <a:pt x="13822" y="9229"/>
                  </a:lnTo>
                  <a:lnTo>
                    <a:pt x="14097" y="9334"/>
                  </a:lnTo>
                  <a:lnTo>
                    <a:pt x="14373" y="9445"/>
                  </a:lnTo>
                  <a:lnTo>
                    <a:pt x="14648" y="9556"/>
                  </a:lnTo>
                  <a:lnTo>
                    <a:pt x="14899" y="9672"/>
                  </a:lnTo>
                  <a:lnTo>
                    <a:pt x="15099" y="9788"/>
                  </a:lnTo>
                  <a:lnTo>
                    <a:pt x="15324" y="9910"/>
                  </a:lnTo>
                  <a:lnTo>
                    <a:pt x="15500" y="10031"/>
                  </a:lnTo>
                  <a:lnTo>
                    <a:pt x="15675" y="10153"/>
                  </a:lnTo>
                  <a:lnTo>
                    <a:pt x="15825" y="10274"/>
                  </a:lnTo>
                  <a:lnTo>
                    <a:pt x="15950" y="10401"/>
                  </a:lnTo>
                  <a:lnTo>
                    <a:pt x="16050" y="10528"/>
                  </a:lnTo>
                  <a:lnTo>
                    <a:pt x="16151" y="10660"/>
                  </a:lnTo>
                  <a:lnTo>
                    <a:pt x="16226" y="10786"/>
                  </a:lnTo>
                  <a:lnTo>
                    <a:pt x="16251" y="10918"/>
                  </a:lnTo>
                  <a:lnTo>
                    <a:pt x="16276" y="11050"/>
                  </a:lnTo>
                  <a:lnTo>
                    <a:pt x="16276" y="11188"/>
                  </a:lnTo>
                  <a:lnTo>
                    <a:pt x="16251" y="11367"/>
                  </a:lnTo>
                  <a:lnTo>
                    <a:pt x="16176" y="11541"/>
                  </a:lnTo>
                  <a:lnTo>
                    <a:pt x="16076" y="11715"/>
                  </a:lnTo>
                  <a:lnTo>
                    <a:pt x="15925" y="11890"/>
                  </a:lnTo>
                  <a:lnTo>
                    <a:pt x="15725" y="12059"/>
                  </a:lnTo>
                  <a:lnTo>
                    <a:pt x="15500" y="12228"/>
                  </a:lnTo>
                  <a:lnTo>
                    <a:pt x="15249" y="12391"/>
                  </a:lnTo>
                  <a:lnTo>
                    <a:pt x="14949" y="12550"/>
                  </a:lnTo>
                  <a:lnTo>
                    <a:pt x="14623" y="12708"/>
                  </a:lnTo>
                  <a:lnTo>
                    <a:pt x="14273" y="12861"/>
                  </a:lnTo>
                  <a:lnTo>
                    <a:pt x="13872" y="13009"/>
                  </a:lnTo>
                  <a:lnTo>
                    <a:pt x="13446" y="13152"/>
                  </a:lnTo>
                  <a:lnTo>
                    <a:pt x="12996" y="13294"/>
                  </a:lnTo>
                  <a:lnTo>
                    <a:pt x="12520" y="13431"/>
                  </a:lnTo>
                  <a:lnTo>
                    <a:pt x="12019" y="13558"/>
                  </a:lnTo>
                  <a:lnTo>
                    <a:pt x="11468" y="13685"/>
                  </a:lnTo>
                  <a:lnTo>
                    <a:pt x="10917" y="13806"/>
                  </a:lnTo>
                  <a:lnTo>
                    <a:pt x="10316" y="13922"/>
                  </a:lnTo>
                  <a:lnTo>
                    <a:pt x="9716" y="14033"/>
                  </a:lnTo>
                  <a:lnTo>
                    <a:pt x="9064" y="14134"/>
                  </a:lnTo>
                  <a:lnTo>
                    <a:pt x="8413" y="14234"/>
                  </a:lnTo>
                  <a:lnTo>
                    <a:pt x="7737" y="14324"/>
                  </a:lnTo>
                  <a:lnTo>
                    <a:pt x="7036" y="14408"/>
                  </a:lnTo>
                  <a:lnTo>
                    <a:pt x="6335" y="14487"/>
                  </a:lnTo>
                  <a:lnTo>
                    <a:pt x="5584" y="14561"/>
                  </a:lnTo>
                  <a:lnTo>
                    <a:pt x="4833" y="14625"/>
                  </a:lnTo>
                  <a:lnTo>
                    <a:pt x="4057" y="14683"/>
                  </a:lnTo>
                  <a:lnTo>
                    <a:pt x="3280" y="14730"/>
                  </a:lnTo>
                  <a:lnTo>
                    <a:pt x="2479" y="14772"/>
                  </a:lnTo>
                  <a:lnTo>
                    <a:pt x="1653" y="14809"/>
                  </a:lnTo>
                  <a:lnTo>
                    <a:pt x="827" y="14836"/>
                  </a:lnTo>
                  <a:lnTo>
                    <a:pt x="0" y="14852"/>
                  </a:lnTo>
                  <a:lnTo>
                    <a:pt x="852" y="14862"/>
                  </a:lnTo>
                  <a:lnTo>
                    <a:pt x="1703" y="14867"/>
                  </a:lnTo>
                  <a:lnTo>
                    <a:pt x="2579" y="14857"/>
                  </a:lnTo>
                  <a:lnTo>
                    <a:pt x="3456" y="14841"/>
                  </a:lnTo>
                  <a:lnTo>
                    <a:pt x="4332" y="14815"/>
                  </a:lnTo>
                  <a:lnTo>
                    <a:pt x="5183" y="14783"/>
                  </a:lnTo>
                  <a:lnTo>
                    <a:pt x="6010" y="14741"/>
                  </a:lnTo>
                  <a:lnTo>
                    <a:pt x="6836" y="14688"/>
                  </a:lnTo>
                  <a:lnTo>
                    <a:pt x="7637" y="14630"/>
                  </a:lnTo>
                  <a:lnTo>
                    <a:pt x="8413" y="14561"/>
                  </a:lnTo>
                  <a:lnTo>
                    <a:pt x="9190" y="14487"/>
                  </a:lnTo>
                  <a:lnTo>
                    <a:pt x="9941" y="14403"/>
                  </a:lnTo>
                  <a:lnTo>
                    <a:pt x="10667" y="14313"/>
                  </a:lnTo>
                  <a:lnTo>
                    <a:pt x="11368" y="14218"/>
                  </a:lnTo>
                  <a:lnTo>
                    <a:pt x="12044" y="14112"/>
                  </a:lnTo>
                  <a:lnTo>
                    <a:pt x="12695" y="14007"/>
                  </a:lnTo>
                  <a:lnTo>
                    <a:pt x="13346" y="13891"/>
                  </a:lnTo>
                  <a:lnTo>
                    <a:pt x="13947" y="13769"/>
                  </a:lnTo>
                  <a:lnTo>
                    <a:pt x="14523" y="13643"/>
                  </a:lnTo>
                  <a:lnTo>
                    <a:pt x="15074" y="13505"/>
                  </a:lnTo>
                  <a:lnTo>
                    <a:pt x="15575" y="13368"/>
                  </a:lnTo>
                  <a:lnTo>
                    <a:pt x="16076" y="13225"/>
                  </a:lnTo>
                  <a:lnTo>
                    <a:pt x="16526" y="13078"/>
                  </a:lnTo>
                  <a:lnTo>
                    <a:pt x="16952" y="12925"/>
                  </a:lnTo>
                  <a:lnTo>
                    <a:pt x="17327" y="12766"/>
                  </a:lnTo>
                  <a:lnTo>
                    <a:pt x="17703" y="12602"/>
                  </a:lnTo>
                  <a:lnTo>
                    <a:pt x="18004" y="12439"/>
                  </a:lnTo>
                  <a:lnTo>
                    <a:pt x="18279" y="12270"/>
                  </a:lnTo>
                  <a:lnTo>
                    <a:pt x="18529" y="12096"/>
                  </a:lnTo>
                  <a:lnTo>
                    <a:pt x="18730" y="11921"/>
                  </a:lnTo>
                  <a:lnTo>
                    <a:pt x="18905" y="11742"/>
                  </a:lnTo>
                  <a:lnTo>
                    <a:pt x="19030" y="11557"/>
                  </a:lnTo>
                  <a:lnTo>
                    <a:pt x="19105" y="11372"/>
                  </a:lnTo>
                  <a:lnTo>
                    <a:pt x="19130" y="11188"/>
                  </a:lnTo>
                  <a:lnTo>
                    <a:pt x="19130" y="11050"/>
                  </a:lnTo>
                  <a:lnTo>
                    <a:pt x="19105" y="10918"/>
                  </a:lnTo>
                  <a:lnTo>
                    <a:pt x="19055" y="10786"/>
                  </a:lnTo>
                  <a:lnTo>
                    <a:pt x="18980" y="10660"/>
                  </a:lnTo>
                  <a:lnTo>
                    <a:pt x="18905" y="10528"/>
                  </a:lnTo>
                  <a:lnTo>
                    <a:pt x="18805" y="10401"/>
                  </a:lnTo>
                  <a:lnTo>
                    <a:pt x="18655" y="10274"/>
                  </a:lnTo>
                  <a:lnTo>
                    <a:pt x="18504" y="10153"/>
                  </a:lnTo>
                  <a:lnTo>
                    <a:pt x="18354" y="10031"/>
                  </a:lnTo>
                  <a:lnTo>
                    <a:pt x="18154" y="9910"/>
                  </a:lnTo>
                  <a:lnTo>
                    <a:pt x="17953" y="9788"/>
                  </a:lnTo>
                  <a:lnTo>
                    <a:pt x="17728" y="9672"/>
                  </a:lnTo>
                  <a:lnTo>
                    <a:pt x="17478" y="9556"/>
                  </a:lnTo>
                  <a:lnTo>
                    <a:pt x="17227" y="9445"/>
                  </a:lnTo>
                  <a:lnTo>
                    <a:pt x="16952" y="9334"/>
                  </a:lnTo>
                  <a:lnTo>
                    <a:pt x="16651" y="9229"/>
                  </a:lnTo>
                  <a:lnTo>
                    <a:pt x="16351" y="9123"/>
                  </a:lnTo>
                  <a:lnTo>
                    <a:pt x="16025" y="9018"/>
                  </a:lnTo>
                  <a:lnTo>
                    <a:pt x="15675" y="8917"/>
                  </a:lnTo>
                  <a:lnTo>
                    <a:pt x="15324" y="8817"/>
                  </a:lnTo>
                  <a:lnTo>
                    <a:pt x="14949" y="8722"/>
                  </a:lnTo>
                  <a:lnTo>
                    <a:pt x="14548" y="8627"/>
                  </a:lnTo>
                  <a:lnTo>
                    <a:pt x="14147" y="8537"/>
                  </a:lnTo>
                  <a:lnTo>
                    <a:pt x="13747" y="8447"/>
                  </a:lnTo>
                  <a:lnTo>
                    <a:pt x="13321" y="8363"/>
                  </a:lnTo>
                  <a:lnTo>
                    <a:pt x="12870" y="8284"/>
                  </a:lnTo>
                  <a:lnTo>
                    <a:pt x="12420" y="8205"/>
                  </a:lnTo>
                  <a:lnTo>
                    <a:pt x="11944" y="8131"/>
                  </a:lnTo>
                  <a:lnTo>
                    <a:pt x="11468" y="8057"/>
                  </a:lnTo>
                  <a:lnTo>
                    <a:pt x="10967" y="7988"/>
                  </a:lnTo>
                  <a:lnTo>
                    <a:pt x="10467" y="7925"/>
                  </a:lnTo>
                  <a:lnTo>
                    <a:pt x="9966" y="7861"/>
                  </a:lnTo>
                  <a:lnTo>
                    <a:pt x="9966" y="1795"/>
                  </a:lnTo>
                  <a:lnTo>
                    <a:pt x="9941" y="1705"/>
                  </a:lnTo>
                  <a:lnTo>
                    <a:pt x="9916" y="1610"/>
                  </a:lnTo>
                  <a:lnTo>
                    <a:pt x="9866" y="1521"/>
                  </a:lnTo>
                  <a:lnTo>
                    <a:pt x="9791" y="1431"/>
                  </a:lnTo>
                  <a:lnTo>
                    <a:pt x="9690" y="1346"/>
                  </a:lnTo>
                  <a:lnTo>
                    <a:pt x="9565" y="1262"/>
                  </a:lnTo>
                  <a:lnTo>
                    <a:pt x="9440" y="1178"/>
                  </a:lnTo>
                  <a:lnTo>
                    <a:pt x="9290" y="1098"/>
                  </a:lnTo>
                  <a:lnTo>
                    <a:pt x="9115" y="1014"/>
                  </a:lnTo>
                  <a:lnTo>
                    <a:pt x="8914" y="940"/>
                  </a:lnTo>
                  <a:lnTo>
                    <a:pt x="8714" y="861"/>
                  </a:lnTo>
                  <a:lnTo>
                    <a:pt x="8489" y="792"/>
                  </a:lnTo>
                  <a:lnTo>
                    <a:pt x="8263" y="718"/>
                  </a:lnTo>
                  <a:lnTo>
                    <a:pt x="8013" y="650"/>
                  </a:lnTo>
                  <a:lnTo>
                    <a:pt x="7737" y="586"/>
                  </a:lnTo>
                  <a:lnTo>
                    <a:pt x="7462" y="523"/>
                  </a:lnTo>
                  <a:lnTo>
                    <a:pt x="7161" y="465"/>
                  </a:lnTo>
                  <a:lnTo>
                    <a:pt x="6861" y="407"/>
                  </a:lnTo>
                  <a:lnTo>
                    <a:pt x="6536" y="354"/>
                  </a:lnTo>
                  <a:lnTo>
                    <a:pt x="6185" y="306"/>
                  </a:lnTo>
                  <a:lnTo>
                    <a:pt x="5859" y="259"/>
                  </a:lnTo>
                  <a:lnTo>
                    <a:pt x="5484" y="217"/>
                  </a:lnTo>
                  <a:lnTo>
                    <a:pt x="5133" y="174"/>
                  </a:lnTo>
                  <a:lnTo>
                    <a:pt x="4758" y="137"/>
                  </a:lnTo>
                  <a:lnTo>
                    <a:pt x="4357" y="106"/>
                  </a:lnTo>
                  <a:lnTo>
                    <a:pt x="3956" y="79"/>
                  </a:lnTo>
                  <a:lnTo>
                    <a:pt x="3556" y="53"/>
                  </a:lnTo>
                  <a:lnTo>
                    <a:pt x="3155" y="32"/>
                  </a:lnTo>
                  <a:lnTo>
                    <a:pt x="2730" y="16"/>
                  </a:lnTo>
                  <a:lnTo>
                    <a:pt x="2304" y="5"/>
                  </a:lnTo>
                  <a:lnTo>
                    <a:pt x="18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63"/>
            <p:cNvSpPr/>
            <p:nvPr/>
          </p:nvSpPr>
          <p:spPr>
            <a:xfrm>
              <a:off x="5603280" y="536925"/>
              <a:ext cx="153249" cy="311775"/>
            </a:xfrm>
            <a:custGeom>
              <a:avLst/>
              <a:gdLst/>
              <a:ahLst/>
              <a:cxnLst/>
              <a:rect l="l" t="t" r="r" b="b"/>
              <a:pathLst>
                <a:path w="24039" h="12471" extrusionOk="0">
                  <a:moveTo>
                    <a:pt x="11769" y="1"/>
                  </a:moveTo>
                  <a:lnTo>
                    <a:pt x="11494" y="11"/>
                  </a:lnTo>
                  <a:lnTo>
                    <a:pt x="11218" y="22"/>
                  </a:lnTo>
                  <a:lnTo>
                    <a:pt x="10968" y="43"/>
                  </a:lnTo>
                  <a:lnTo>
                    <a:pt x="10742" y="64"/>
                  </a:lnTo>
                  <a:lnTo>
                    <a:pt x="10517" y="90"/>
                  </a:lnTo>
                  <a:lnTo>
                    <a:pt x="10292" y="122"/>
                  </a:lnTo>
                  <a:lnTo>
                    <a:pt x="10091" y="159"/>
                  </a:lnTo>
                  <a:lnTo>
                    <a:pt x="9916" y="201"/>
                  </a:lnTo>
                  <a:lnTo>
                    <a:pt x="9741" y="244"/>
                  </a:lnTo>
                  <a:lnTo>
                    <a:pt x="9616" y="286"/>
                  </a:lnTo>
                  <a:lnTo>
                    <a:pt x="9490" y="339"/>
                  </a:lnTo>
                  <a:lnTo>
                    <a:pt x="9365" y="386"/>
                  </a:lnTo>
                  <a:lnTo>
                    <a:pt x="9290" y="439"/>
                  </a:lnTo>
                  <a:lnTo>
                    <a:pt x="9240" y="497"/>
                  </a:lnTo>
                  <a:lnTo>
                    <a:pt x="9190" y="555"/>
                  </a:lnTo>
                  <a:lnTo>
                    <a:pt x="9190" y="613"/>
                  </a:lnTo>
                  <a:lnTo>
                    <a:pt x="9190" y="7471"/>
                  </a:lnTo>
                  <a:lnTo>
                    <a:pt x="8689" y="7498"/>
                  </a:lnTo>
                  <a:lnTo>
                    <a:pt x="8213" y="7529"/>
                  </a:lnTo>
                  <a:lnTo>
                    <a:pt x="7738" y="7566"/>
                  </a:lnTo>
                  <a:lnTo>
                    <a:pt x="7262" y="7608"/>
                  </a:lnTo>
                  <a:lnTo>
                    <a:pt x="6811" y="7651"/>
                  </a:lnTo>
                  <a:lnTo>
                    <a:pt x="6386" y="7698"/>
                  </a:lnTo>
                  <a:lnTo>
                    <a:pt x="5935" y="7751"/>
                  </a:lnTo>
                  <a:lnTo>
                    <a:pt x="5534" y="7804"/>
                  </a:lnTo>
                  <a:lnTo>
                    <a:pt x="5109" y="7862"/>
                  </a:lnTo>
                  <a:lnTo>
                    <a:pt x="4708" y="7925"/>
                  </a:lnTo>
                  <a:lnTo>
                    <a:pt x="4332" y="7989"/>
                  </a:lnTo>
                  <a:lnTo>
                    <a:pt x="3957" y="8057"/>
                  </a:lnTo>
                  <a:lnTo>
                    <a:pt x="3606" y="8126"/>
                  </a:lnTo>
                  <a:lnTo>
                    <a:pt x="3256" y="8200"/>
                  </a:lnTo>
                  <a:lnTo>
                    <a:pt x="2930" y="8279"/>
                  </a:lnTo>
                  <a:lnTo>
                    <a:pt x="2605" y="8358"/>
                  </a:lnTo>
                  <a:lnTo>
                    <a:pt x="2329" y="8443"/>
                  </a:lnTo>
                  <a:lnTo>
                    <a:pt x="2029" y="8527"/>
                  </a:lnTo>
                  <a:lnTo>
                    <a:pt x="1778" y="8612"/>
                  </a:lnTo>
                  <a:lnTo>
                    <a:pt x="1528" y="8701"/>
                  </a:lnTo>
                  <a:lnTo>
                    <a:pt x="1278" y="8796"/>
                  </a:lnTo>
                  <a:lnTo>
                    <a:pt x="1077" y="8891"/>
                  </a:lnTo>
                  <a:lnTo>
                    <a:pt x="877" y="8986"/>
                  </a:lnTo>
                  <a:lnTo>
                    <a:pt x="702" y="9087"/>
                  </a:lnTo>
                  <a:lnTo>
                    <a:pt x="526" y="9187"/>
                  </a:lnTo>
                  <a:lnTo>
                    <a:pt x="401" y="9287"/>
                  </a:lnTo>
                  <a:lnTo>
                    <a:pt x="276" y="9393"/>
                  </a:lnTo>
                  <a:lnTo>
                    <a:pt x="176" y="9499"/>
                  </a:lnTo>
                  <a:lnTo>
                    <a:pt x="101" y="9604"/>
                  </a:lnTo>
                  <a:lnTo>
                    <a:pt x="51" y="9715"/>
                  </a:lnTo>
                  <a:lnTo>
                    <a:pt x="1" y="9826"/>
                  </a:lnTo>
                  <a:lnTo>
                    <a:pt x="1" y="9937"/>
                  </a:lnTo>
                  <a:lnTo>
                    <a:pt x="26" y="10069"/>
                  </a:lnTo>
                  <a:lnTo>
                    <a:pt x="76" y="10201"/>
                  </a:lnTo>
                  <a:lnTo>
                    <a:pt x="151" y="10333"/>
                  </a:lnTo>
                  <a:lnTo>
                    <a:pt x="251" y="10459"/>
                  </a:lnTo>
                  <a:lnTo>
                    <a:pt x="401" y="10586"/>
                  </a:lnTo>
                  <a:lnTo>
                    <a:pt x="576" y="10713"/>
                  </a:lnTo>
                  <a:lnTo>
                    <a:pt x="777" y="10834"/>
                  </a:lnTo>
                  <a:lnTo>
                    <a:pt x="1002" y="10950"/>
                  </a:lnTo>
                  <a:lnTo>
                    <a:pt x="1253" y="11067"/>
                  </a:lnTo>
                  <a:lnTo>
                    <a:pt x="1553" y="11177"/>
                  </a:lnTo>
                  <a:lnTo>
                    <a:pt x="1853" y="11283"/>
                  </a:lnTo>
                  <a:lnTo>
                    <a:pt x="2179" y="11389"/>
                  </a:lnTo>
                  <a:lnTo>
                    <a:pt x="2530" y="11489"/>
                  </a:lnTo>
                  <a:lnTo>
                    <a:pt x="2930" y="11589"/>
                  </a:lnTo>
                  <a:lnTo>
                    <a:pt x="3331" y="11684"/>
                  </a:lnTo>
                  <a:lnTo>
                    <a:pt x="3731" y="11769"/>
                  </a:lnTo>
                  <a:lnTo>
                    <a:pt x="4182" y="11853"/>
                  </a:lnTo>
                  <a:lnTo>
                    <a:pt x="4633" y="11932"/>
                  </a:lnTo>
                  <a:lnTo>
                    <a:pt x="5134" y="12012"/>
                  </a:lnTo>
                  <a:lnTo>
                    <a:pt x="5634" y="12080"/>
                  </a:lnTo>
                  <a:lnTo>
                    <a:pt x="6135" y="12144"/>
                  </a:lnTo>
                  <a:lnTo>
                    <a:pt x="6661" y="12202"/>
                  </a:lnTo>
                  <a:lnTo>
                    <a:pt x="7212" y="12260"/>
                  </a:lnTo>
                  <a:lnTo>
                    <a:pt x="7763" y="12307"/>
                  </a:lnTo>
                  <a:lnTo>
                    <a:pt x="8339" y="12349"/>
                  </a:lnTo>
                  <a:lnTo>
                    <a:pt x="8940" y="12386"/>
                  </a:lnTo>
                  <a:lnTo>
                    <a:pt x="9541" y="12413"/>
                  </a:lnTo>
                  <a:lnTo>
                    <a:pt x="10141" y="12439"/>
                  </a:lnTo>
                  <a:lnTo>
                    <a:pt x="10767" y="12455"/>
                  </a:lnTo>
                  <a:lnTo>
                    <a:pt x="11393" y="12466"/>
                  </a:lnTo>
                  <a:lnTo>
                    <a:pt x="12019" y="12471"/>
                  </a:lnTo>
                  <a:lnTo>
                    <a:pt x="12670" y="12466"/>
                  </a:lnTo>
                  <a:lnTo>
                    <a:pt x="13271" y="12455"/>
                  </a:lnTo>
                  <a:lnTo>
                    <a:pt x="13847" y="12439"/>
                  </a:lnTo>
                  <a:lnTo>
                    <a:pt x="14423" y="12418"/>
                  </a:lnTo>
                  <a:lnTo>
                    <a:pt x="14974" y="12392"/>
                  </a:lnTo>
                  <a:lnTo>
                    <a:pt x="15550" y="12360"/>
                  </a:lnTo>
                  <a:lnTo>
                    <a:pt x="16076" y="12318"/>
                  </a:lnTo>
                  <a:lnTo>
                    <a:pt x="16602" y="12276"/>
                  </a:lnTo>
                  <a:lnTo>
                    <a:pt x="17128" y="12228"/>
                  </a:lnTo>
                  <a:lnTo>
                    <a:pt x="17628" y="12175"/>
                  </a:lnTo>
                  <a:lnTo>
                    <a:pt x="18129" y="12117"/>
                  </a:lnTo>
                  <a:lnTo>
                    <a:pt x="18605" y="12054"/>
                  </a:lnTo>
                  <a:lnTo>
                    <a:pt x="19056" y="11985"/>
                  </a:lnTo>
                  <a:lnTo>
                    <a:pt x="19506" y="11917"/>
                  </a:lnTo>
                  <a:lnTo>
                    <a:pt x="19932" y="11837"/>
                  </a:lnTo>
                  <a:lnTo>
                    <a:pt x="20358" y="11758"/>
                  </a:lnTo>
                  <a:lnTo>
                    <a:pt x="20733" y="11674"/>
                  </a:lnTo>
                  <a:lnTo>
                    <a:pt x="21109" y="11589"/>
                  </a:lnTo>
                  <a:lnTo>
                    <a:pt x="21459" y="11494"/>
                  </a:lnTo>
                  <a:lnTo>
                    <a:pt x="21810" y="11399"/>
                  </a:lnTo>
                  <a:lnTo>
                    <a:pt x="22110" y="11304"/>
                  </a:lnTo>
                  <a:lnTo>
                    <a:pt x="22411" y="11204"/>
                  </a:lnTo>
                  <a:lnTo>
                    <a:pt x="22686" y="11098"/>
                  </a:lnTo>
                  <a:lnTo>
                    <a:pt x="22937" y="10993"/>
                  </a:lnTo>
                  <a:lnTo>
                    <a:pt x="23162" y="10882"/>
                  </a:lnTo>
                  <a:lnTo>
                    <a:pt x="23362" y="10771"/>
                  </a:lnTo>
                  <a:lnTo>
                    <a:pt x="23538" y="10660"/>
                  </a:lnTo>
                  <a:lnTo>
                    <a:pt x="23688" y="10539"/>
                  </a:lnTo>
                  <a:lnTo>
                    <a:pt x="23813" y="10422"/>
                  </a:lnTo>
                  <a:lnTo>
                    <a:pt x="23913" y="10301"/>
                  </a:lnTo>
                  <a:lnTo>
                    <a:pt x="23988" y="10180"/>
                  </a:lnTo>
                  <a:lnTo>
                    <a:pt x="24038" y="10058"/>
                  </a:lnTo>
                  <a:lnTo>
                    <a:pt x="24038" y="9931"/>
                  </a:lnTo>
                  <a:lnTo>
                    <a:pt x="24038" y="9821"/>
                  </a:lnTo>
                  <a:lnTo>
                    <a:pt x="23988" y="9710"/>
                  </a:lnTo>
                  <a:lnTo>
                    <a:pt x="23938" y="9604"/>
                  </a:lnTo>
                  <a:lnTo>
                    <a:pt x="23863" y="9499"/>
                  </a:lnTo>
                  <a:lnTo>
                    <a:pt x="23763" y="9393"/>
                  </a:lnTo>
                  <a:lnTo>
                    <a:pt x="23638" y="9287"/>
                  </a:lnTo>
                  <a:lnTo>
                    <a:pt x="23513" y="9182"/>
                  </a:lnTo>
                  <a:lnTo>
                    <a:pt x="23337" y="9081"/>
                  </a:lnTo>
                  <a:lnTo>
                    <a:pt x="23162" y="8986"/>
                  </a:lnTo>
                  <a:lnTo>
                    <a:pt x="22962" y="8886"/>
                  </a:lnTo>
                  <a:lnTo>
                    <a:pt x="22761" y="8796"/>
                  </a:lnTo>
                  <a:lnTo>
                    <a:pt x="22511" y="8701"/>
                  </a:lnTo>
                  <a:lnTo>
                    <a:pt x="22261" y="8612"/>
                  </a:lnTo>
                  <a:lnTo>
                    <a:pt x="22010" y="8527"/>
                  </a:lnTo>
                  <a:lnTo>
                    <a:pt x="21710" y="8437"/>
                  </a:lnTo>
                  <a:lnTo>
                    <a:pt x="21409" y="8358"/>
                  </a:lnTo>
                  <a:lnTo>
                    <a:pt x="21109" y="8279"/>
                  </a:lnTo>
                  <a:lnTo>
                    <a:pt x="20783" y="8200"/>
                  </a:lnTo>
                  <a:lnTo>
                    <a:pt x="20433" y="8126"/>
                  </a:lnTo>
                  <a:lnTo>
                    <a:pt x="20082" y="8057"/>
                  </a:lnTo>
                  <a:lnTo>
                    <a:pt x="19707" y="7989"/>
                  </a:lnTo>
                  <a:lnTo>
                    <a:pt x="19331" y="7925"/>
                  </a:lnTo>
                  <a:lnTo>
                    <a:pt x="18930" y="7862"/>
                  </a:lnTo>
                  <a:lnTo>
                    <a:pt x="18505" y="7804"/>
                  </a:lnTo>
                  <a:lnTo>
                    <a:pt x="18104" y="7751"/>
                  </a:lnTo>
                  <a:lnTo>
                    <a:pt x="17653" y="7698"/>
                  </a:lnTo>
                  <a:lnTo>
                    <a:pt x="17228" y="7651"/>
                  </a:lnTo>
                  <a:lnTo>
                    <a:pt x="16777" y="7608"/>
                  </a:lnTo>
                  <a:lnTo>
                    <a:pt x="16301" y="7566"/>
                  </a:lnTo>
                  <a:lnTo>
                    <a:pt x="15825" y="7529"/>
                  </a:lnTo>
                  <a:lnTo>
                    <a:pt x="15350" y="7498"/>
                  </a:lnTo>
                  <a:lnTo>
                    <a:pt x="14874" y="7471"/>
                  </a:lnTo>
                  <a:lnTo>
                    <a:pt x="14874" y="597"/>
                  </a:lnTo>
                  <a:lnTo>
                    <a:pt x="14849" y="534"/>
                  </a:lnTo>
                  <a:lnTo>
                    <a:pt x="14799" y="471"/>
                  </a:lnTo>
                  <a:lnTo>
                    <a:pt x="14724" y="412"/>
                  </a:lnTo>
                  <a:lnTo>
                    <a:pt x="14624" y="354"/>
                  </a:lnTo>
                  <a:lnTo>
                    <a:pt x="14473" y="296"/>
                  </a:lnTo>
                  <a:lnTo>
                    <a:pt x="14323" y="249"/>
                  </a:lnTo>
                  <a:lnTo>
                    <a:pt x="14148" y="201"/>
                  </a:lnTo>
                  <a:lnTo>
                    <a:pt x="13947" y="159"/>
                  </a:lnTo>
                  <a:lnTo>
                    <a:pt x="13722" y="117"/>
                  </a:lnTo>
                  <a:lnTo>
                    <a:pt x="13472" y="85"/>
                  </a:lnTo>
                  <a:lnTo>
                    <a:pt x="13221" y="53"/>
                  </a:lnTo>
                  <a:lnTo>
                    <a:pt x="12946" y="32"/>
                  </a:lnTo>
                  <a:lnTo>
                    <a:pt x="12670" y="16"/>
                  </a:lnTo>
                  <a:lnTo>
                    <a:pt x="1237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63"/>
            <p:cNvSpPr/>
            <p:nvPr/>
          </p:nvSpPr>
          <p:spPr>
            <a:xfrm>
              <a:off x="5670804" y="536925"/>
              <a:ext cx="85725" cy="311775"/>
            </a:xfrm>
            <a:custGeom>
              <a:avLst/>
              <a:gdLst/>
              <a:ahLst/>
              <a:cxnLst/>
              <a:rect l="l" t="t" r="r" b="b"/>
              <a:pathLst>
                <a:path w="13447" h="12471" extrusionOk="0">
                  <a:moveTo>
                    <a:pt x="1427" y="1"/>
                  </a:moveTo>
                  <a:lnTo>
                    <a:pt x="1052" y="6"/>
                  </a:lnTo>
                  <a:lnTo>
                    <a:pt x="676" y="22"/>
                  </a:lnTo>
                  <a:lnTo>
                    <a:pt x="326" y="43"/>
                  </a:lnTo>
                  <a:lnTo>
                    <a:pt x="0" y="80"/>
                  </a:lnTo>
                  <a:lnTo>
                    <a:pt x="326" y="122"/>
                  </a:lnTo>
                  <a:lnTo>
                    <a:pt x="601" y="175"/>
                  </a:lnTo>
                  <a:lnTo>
                    <a:pt x="776" y="217"/>
                  </a:lnTo>
                  <a:lnTo>
                    <a:pt x="952" y="265"/>
                  </a:lnTo>
                  <a:lnTo>
                    <a:pt x="1077" y="312"/>
                  </a:lnTo>
                  <a:lnTo>
                    <a:pt x="1202" y="365"/>
                  </a:lnTo>
                  <a:lnTo>
                    <a:pt x="1302" y="418"/>
                  </a:lnTo>
                  <a:lnTo>
                    <a:pt x="1377" y="476"/>
                  </a:lnTo>
                  <a:lnTo>
                    <a:pt x="1402" y="534"/>
                  </a:lnTo>
                  <a:lnTo>
                    <a:pt x="1427" y="597"/>
                  </a:lnTo>
                  <a:lnTo>
                    <a:pt x="1427" y="7471"/>
                  </a:lnTo>
                  <a:lnTo>
                    <a:pt x="1928" y="7498"/>
                  </a:lnTo>
                  <a:lnTo>
                    <a:pt x="2404" y="7529"/>
                  </a:lnTo>
                  <a:lnTo>
                    <a:pt x="2880" y="7566"/>
                  </a:lnTo>
                  <a:lnTo>
                    <a:pt x="3330" y="7608"/>
                  </a:lnTo>
                  <a:lnTo>
                    <a:pt x="3781" y="7651"/>
                  </a:lnTo>
                  <a:lnTo>
                    <a:pt x="4232" y="7698"/>
                  </a:lnTo>
                  <a:lnTo>
                    <a:pt x="4658" y="7751"/>
                  </a:lnTo>
                  <a:lnTo>
                    <a:pt x="5083" y="7804"/>
                  </a:lnTo>
                  <a:lnTo>
                    <a:pt x="5484" y="7862"/>
                  </a:lnTo>
                  <a:lnTo>
                    <a:pt x="5884" y="7925"/>
                  </a:lnTo>
                  <a:lnTo>
                    <a:pt x="6260" y="7989"/>
                  </a:lnTo>
                  <a:lnTo>
                    <a:pt x="6636" y="8057"/>
                  </a:lnTo>
                  <a:lnTo>
                    <a:pt x="6986" y="8126"/>
                  </a:lnTo>
                  <a:lnTo>
                    <a:pt x="7337" y="8200"/>
                  </a:lnTo>
                  <a:lnTo>
                    <a:pt x="7662" y="8279"/>
                  </a:lnTo>
                  <a:lnTo>
                    <a:pt x="7988" y="8358"/>
                  </a:lnTo>
                  <a:lnTo>
                    <a:pt x="8288" y="8437"/>
                  </a:lnTo>
                  <a:lnTo>
                    <a:pt x="8564" y="8527"/>
                  </a:lnTo>
                  <a:lnTo>
                    <a:pt x="8839" y="8612"/>
                  </a:lnTo>
                  <a:lnTo>
                    <a:pt x="9090" y="8701"/>
                  </a:lnTo>
                  <a:lnTo>
                    <a:pt x="9315" y="8796"/>
                  </a:lnTo>
                  <a:lnTo>
                    <a:pt x="9540" y="8886"/>
                  </a:lnTo>
                  <a:lnTo>
                    <a:pt x="9741" y="8986"/>
                  </a:lnTo>
                  <a:lnTo>
                    <a:pt x="9916" y="9081"/>
                  </a:lnTo>
                  <a:lnTo>
                    <a:pt x="10066" y="9182"/>
                  </a:lnTo>
                  <a:lnTo>
                    <a:pt x="10216" y="9287"/>
                  </a:lnTo>
                  <a:lnTo>
                    <a:pt x="10316" y="9393"/>
                  </a:lnTo>
                  <a:lnTo>
                    <a:pt x="10417" y="9499"/>
                  </a:lnTo>
                  <a:lnTo>
                    <a:pt x="10492" y="9604"/>
                  </a:lnTo>
                  <a:lnTo>
                    <a:pt x="10567" y="9710"/>
                  </a:lnTo>
                  <a:lnTo>
                    <a:pt x="10592" y="9821"/>
                  </a:lnTo>
                  <a:lnTo>
                    <a:pt x="10617" y="9931"/>
                  </a:lnTo>
                  <a:lnTo>
                    <a:pt x="10592" y="10053"/>
                  </a:lnTo>
                  <a:lnTo>
                    <a:pt x="10542" y="10169"/>
                  </a:lnTo>
                  <a:lnTo>
                    <a:pt x="10492" y="10290"/>
                  </a:lnTo>
                  <a:lnTo>
                    <a:pt x="10392" y="10401"/>
                  </a:lnTo>
                  <a:lnTo>
                    <a:pt x="10291" y="10517"/>
                  </a:lnTo>
                  <a:lnTo>
                    <a:pt x="10141" y="10628"/>
                  </a:lnTo>
                  <a:lnTo>
                    <a:pt x="9991" y="10739"/>
                  </a:lnTo>
                  <a:lnTo>
                    <a:pt x="9791" y="10845"/>
                  </a:lnTo>
                  <a:lnTo>
                    <a:pt x="9590" y="10950"/>
                  </a:lnTo>
                  <a:lnTo>
                    <a:pt x="9365" y="11056"/>
                  </a:lnTo>
                  <a:lnTo>
                    <a:pt x="9115" y="11156"/>
                  </a:lnTo>
                  <a:lnTo>
                    <a:pt x="8839" y="11257"/>
                  </a:lnTo>
                  <a:lnTo>
                    <a:pt x="8539" y="11352"/>
                  </a:lnTo>
                  <a:lnTo>
                    <a:pt x="8238" y="11441"/>
                  </a:lnTo>
                  <a:lnTo>
                    <a:pt x="7913" y="11531"/>
                  </a:lnTo>
                  <a:lnTo>
                    <a:pt x="7562" y="11616"/>
                  </a:lnTo>
                  <a:lnTo>
                    <a:pt x="7187" y="11700"/>
                  </a:lnTo>
                  <a:lnTo>
                    <a:pt x="6811" y="11779"/>
                  </a:lnTo>
                  <a:lnTo>
                    <a:pt x="6410" y="11853"/>
                  </a:lnTo>
                  <a:lnTo>
                    <a:pt x="5985" y="11927"/>
                  </a:lnTo>
                  <a:lnTo>
                    <a:pt x="5559" y="11996"/>
                  </a:lnTo>
                  <a:lnTo>
                    <a:pt x="5108" y="12059"/>
                  </a:lnTo>
                  <a:lnTo>
                    <a:pt x="4658" y="12117"/>
                  </a:lnTo>
                  <a:lnTo>
                    <a:pt x="4182" y="12175"/>
                  </a:lnTo>
                  <a:lnTo>
                    <a:pt x="3706" y="12228"/>
                  </a:lnTo>
                  <a:lnTo>
                    <a:pt x="3205" y="12276"/>
                  </a:lnTo>
                  <a:lnTo>
                    <a:pt x="2704" y="12318"/>
                  </a:lnTo>
                  <a:lnTo>
                    <a:pt x="2179" y="12355"/>
                  </a:lnTo>
                  <a:lnTo>
                    <a:pt x="1653" y="12386"/>
                  </a:lnTo>
                  <a:lnTo>
                    <a:pt x="1127" y="12413"/>
                  </a:lnTo>
                  <a:lnTo>
                    <a:pt x="576" y="12434"/>
                  </a:lnTo>
                  <a:lnTo>
                    <a:pt x="0" y="12450"/>
                  </a:lnTo>
                  <a:lnTo>
                    <a:pt x="526" y="12460"/>
                  </a:lnTo>
                  <a:lnTo>
                    <a:pt x="1027" y="12466"/>
                  </a:lnTo>
                  <a:lnTo>
                    <a:pt x="1553" y="12471"/>
                  </a:lnTo>
                  <a:lnTo>
                    <a:pt x="2078" y="12466"/>
                  </a:lnTo>
                  <a:lnTo>
                    <a:pt x="2679" y="12455"/>
                  </a:lnTo>
                  <a:lnTo>
                    <a:pt x="3255" y="12439"/>
                  </a:lnTo>
                  <a:lnTo>
                    <a:pt x="3831" y="12418"/>
                  </a:lnTo>
                  <a:lnTo>
                    <a:pt x="4382" y="12392"/>
                  </a:lnTo>
                  <a:lnTo>
                    <a:pt x="4958" y="12360"/>
                  </a:lnTo>
                  <a:lnTo>
                    <a:pt x="5484" y="12318"/>
                  </a:lnTo>
                  <a:lnTo>
                    <a:pt x="6010" y="12276"/>
                  </a:lnTo>
                  <a:lnTo>
                    <a:pt x="6536" y="12228"/>
                  </a:lnTo>
                  <a:lnTo>
                    <a:pt x="7036" y="12175"/>
                  </a:lnTo>
                  <a:lnTo>
                    <a:pt x="7537" y="12117"/>
                  </a:lnTo>
                  <a:lnTo>
                    <a:pt x="8013" y="12054"/>
                  </a:lnTo>
                  <a:lnTo>
                    <a:pt x="8464" y="11985"/>
                  </a:lnTo>
                  <a:lnTo>
                    <a:pt x="8914" y="11917"/>
                  </a:lnTo>
                  <a:lnTo>
                    <a:pt x="9340" y="11837"/>
                  </a:lnTo>
                  <a:lnTo>
                    <a:pt x="9766" y="11758"/>
                  </a:lnTo>
                  <a:lnTo>
                    <a:pt x="10141" y="11674"/>
                  </a:lnTo>
                  <a:lnTo>
                    <a:pt x="10517" y="11589"/>
                  </a:lnTo>
                  <a:lnTo>
                    <a:pt x="10867" y="11494"/>
                  </a:lnTo>
                  <a:lnTo>
                    <a:pt x="11218" y="11399"/>
                  </a:lnTo>
                  <a:lnTo>
                    <a:pt x="11518" y="11304"/>
                  </a:lnTo>
                  <a:lnTo>
                    <a:pt x="11819" y="11204"/>
                  </a:lnTo>
                  <a:lnTo>
                    <a:pt x="12094" y="11098"/>
                  </a:lnTo>
                  <a:lnTo>
                    <a:pt x="12345" y="10993"/>
                  </a:lnTo>
                  <a:lnTo>
                    <a:pt x="12570" y="10882"/>
                  </a:lnTo>
                  <a:lnTo>
                    <a:pt x="12770" y="10771"/>
                  </a:lnTo>
                  <a:lnTo>
                    <a:pt x="12946" y="10660"/>
                  </a:lnTo>
                  <a:lnTo>
                    <a:pt x="13096" y="10544"/>
                  </a:lnTo>
                  <a:lnTo>
                    <a:pt x="13221" y="10422"/>
                  </a:lnTo>
                  <a:lnTo>
                    <a:pt x="13321" y="10301"/>
                  </a:lnTo>
                  <a:lnTo>
                    <a:pt x="13396" y="10180"/>
                  </a:lnTo>
                  <a:lnTo>
                    <a:pt x="13446" y="10058"/>
                  </a:lnTo>
                  <a:lnTo>
                    <a:pt x="13446" y="9931"/>
                  </a:lnTo>
                  <a:lnTo>
                    <a:pt x="13446" y="9821"/>
                  </a:lnTo>
                  <a:lnTo>
                    <a:pt x="13396" y="9710"/>
                  </a:lnTo>
                  <a:lnTo>
                    <a:pt x="13346" y="9604"/>
                  </a:lnTo>
                  <a:lnTo>
                    <a:pt x="13271" y="9499"/>
                  </a:lnTo>
                  <a:lnTo>
                    <a:pt x="13171" y="9393"/>
                  </a:lnTo>
                  <a:lnTo>
                    <a:pt x="13046" y="9287"/>
                  </a:lnTo>
                  <a:lnTo>
                    <a:pt x="12921" y="9182"/>
                  </a:lnTo>
                  <a:lnTo>
                    <a:pt x="12745" y="9081"/>
                  </a:lnTo>
                  <a:lnTo>
                    <a:pt x="12570" y="8986"/>
                  </a:lnTo>
                  <a:lnTo>
                    <a:pt x="12370" y="8886"/>
                  </a:lnTo>
                  <a:lnTo>
                    <a:pt x="12169" y="8796"/>
                  </a:lnTo>
                  <a:lnTo>
                    <a:pt x="11919" y="8701"/>
                  </a:lnTo>
                  <a:lnTo>
                    <a:pt x="11669" y="8612"/>
                  </a:lnTo>
                  <a:lnTo>
                    <a:pt x="11418" y="8527"/>
                  </a:lnTo>
                  <a:lnTo>
                    <a:pt x="11118" y="8437"/>
                  </a:lnTo>
                  <a:lnTo>
                    <a:pt x="10817" y="8358"/>
                  </a:lnTo>
                  <a:lnTo>
                    <a:pt x="10517" y="8279"/>
                  </a:lnTo>
                  <a:lnTo>
                    <a:pt x="10191" y="8200"/>
                  </a:lnTo>
                  <a:lnTo>
                    <a:pt x="9841" y="8126"/>
                  </a:lnTo>
                  <a:lnTo>
                    <a:pt x="9490" y="8057"/>
                  </a:lnTo>
                  <a:lnTo>
                    <a:pt x="9115" y="7989"/>
                  </a:lnTo>
                  <a:lnTo>
                    <a:pt x="8739" y="7925"/>
                  </a:lnTo>
                  <a:lnTo>
                    <a:pt x="8338" y="7862"/>
                  </a:lnTo>
                  <a:lnTo>
                    <a:pt x="7913" y="7804"/>
                  </a:lnTo>
                  <a:lnTo>
                    <a:pt x="7512" y="7751"/>
                  </a:lnTo>
                  <a:lnTo>
                    <a:pt x="7061" y="7698"/>
                  </a:lnTo>
                  <a:lnTo>
                    <a:pt x="6636" y="7651"/>
                  </a:lnTo>
                  <a:lnTo>
                    <a:pt x="6185" y="7608"/>
                  </a:lnTo>
                  <a:lnTo>
                    <a:pt x="5709" y="7566"/>
                  </a:lnTo>
                  <a:lnTo>
                    <a:pt x="5233" y="7529"/>
                  </a:lnTo>
                  <a:lnTo>
                    <a:pt x="4758" y="7498"/>
                  </a:lnTo>
                  <a:lnTo>
                    <a:pt x="4282" y="7471"/>
                  </a:lnTo>
                  <a:lnTo>
                    <a:pt x="4282" y="597"/>
                  </a:lnTo>
                  <a:lnTo>
                    <a:pt x="4257" y="534"/>
                  </a:lnTo>
                  <a:lnTo>
                    <a:pt x="4207" y="476"/>
                  </a:lnTo>
                  <a:lnTo>
                    <a:pt x="4132" y="418"/>
                  </a:lnTo>
                  <a:lnTo>
                    <a:pt x="4057" y="365"/>
                  </a:lnTo>
                  <a:lnTo>
                    <a:pt x="3931" y="312"/>
                  </a:lnTo>
                  <a:lnTo>
                    <a:pt x="3781" y="265"/>
                  </a:lnTo>
                  <a:lnTo>
                    <a:pt x="3631" y="217"/>
                  </a:lnTo>
                  <a:lnTo>
                    <a:pt x="3431" y="175"/>
                  </a:lnTo>
                  <a:lnTo>
                    <a:pt x="3230" y="133"/>
                  </a:lnTo>
                  <a:lnTo>
                    <a:pt x="3005" y="101"/>
                  </a:lnTo>
                  <a:lnTo>
                    <a:pt x="2780" y="69"/>
                  </a:lnTo>
                  <a:lnTo>
                    <a:pt x="2529" y="43"/>
                  </a:lnTo>
                  <a:lnTo>
                    <a:pt x="2279" y="27"/>
                  </a:lnTo>
                  <a:lnTo>
                    <a:pt x="2003" y="11"/>
                  </a:lnTo>
                  <a:lnTo>
                    <a:pt x="172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63"/>
            <p:cNvSpPr/>
            <p:nvPr/>
          </p:nvSpPr>
          <p:spPr>
            <a:xfrm>
              <a:off x="5576620" y="500500"/>
              <a:ext cx="13579" cy="27875"/>
            </a:xfrm>
            <a:custGeom>
              <a:avLst/>
              <a:gdLst/>
              <a:ahLst/>
              <a:cxnLst/>
              <a:rect l="l" t="t" r="r" b="b"/>
              <a:pathLst>
                <a:path w="2130" h="1115" extrusionOk="0">
                  <a:moveTo>
                    <a:pt x="1078" y="1"/>
                  </a:moveTo>
                  <a:lnTo>
                    <a:pt x="827" y="6"/>
                  </a:lnTo>
                  <a:lnTo>
                    <a:pt x="652" y="16"/>
                  </a:lnTo>
                  <a:lnTo>
                    <a:pt x="502" y="32"/>
                  </a:lnTo>
                  <a:lnTo>
                    <a:pt x="351" y="59"/>
                  </a:lnTo>
                  <a:lnTo>
                    <a:pt x="226" y="85"/>
                  </a:lnTo>
                  <a:lnTo>
                    <a:pt x="126" y="117"/>
                  </a:lnTo>
                  <a:lnTo>
                    <a:pt x="51" y="154"/>
                  </a:lnTo>
                  <a:lnTo>
                    <a:pt x="26" y="191"/>
                  </a:lnTo>
                  <a:lnTo>
                    <a:pt x="1" y="228"/>
                  </a:lnTo>
                  <a:lnTo>
                    <a:pt x="1" y="882"/>
                  </a:lnTo>
                  <a:lnTo>
                    <a:pt x="26" y="919"/>
                  </a:lnTo>
                  <a:lnTo>
                    <a:pt x="51" y="961"/>
                  </a:lnTo>
                  <a:lnTo>
                    <a:pt x="126" y="993"/>
                  </a:lnTo>
                  <a:lnTo>
                    <a:pt x="226" y="1025"/>
                  </a:lnTo>
                  <a:lnTo>
                    <a:pt x="351" y="1056"/>
                  </a:lnTo>
                  <a:lnTo>
                    <a:pt x="502" y="1078"/>
                  </a:lnTo>
                  <a:lnTo>
                    <a:pt x="652" y="1099"/>
                  </a:lnTo>
                  <a:lnTo>
                    <a:pt x="827" y="1109"/>
                  </a:lnTo>
                  <a:lnTo>
                    <a:pt x="1078" y="1114"/>
                  </a:lnTo>
                  <a:lnTo>
                    <a:pt x="1328" y="1109"/>
                  </a:lnTo>
                  <a:lnTo>
                    <a:pt x="1553" y="1088"/>
                  </a:lnTo>
                  <a:lnTo>
                    <a:pt x="1754" y="1062"/>
                  </a:lnTo>
                  <a:lnTo>
                    <a:pt x="1904" y="1030"/>
                  </a:lnTo>
                  <a:lnTo>
                    <a:pt x="2029" y="988"/>
                  </a:lnTo>
                  <a:lnTo>
                    <a:pt x="2104" y="940"/>
                  </a:lnTo>
                  <a:lnTo>
                    <a:pt x="2129" y="887"/>
                  </a:lnTo>
                  <a:lnTo>
                    <a:pt x="2129" y="222"/>
                  </a:lnTo>
                  <a:lnTo>
                    <a:pt x="2104" y="169"/>
                  </a:lnTo>
                  <a:lnTo>
                    <a:pt x="2029" y="127"/>
                  </a:lnTo>
                  <a:lnTo>
                    <a:pt x="1904" y="85"/>
                  </a:lnTo>
                  <a:lnTo>
                    <a:pt x="1754" y="48"/>
                  </a:lnTo>
                  <a:lnTo>
                    <a:pt x="1553" y="22"/>
                  </a:lnTo>
                  <a:lnTo>
                    <a:pt x="1328" y="6"/>
                  </a:lnTo>
                  <a:lnTo>
                    <a:pt x="107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63"/>
            <p:cNvSpPr/>
            <p:nvPr/>
          </p:nvSpPr>
          <p:spPr>
            <a:xfrm>
              <a:off x="5509421" y="692150"/>
              <a:ext cx="23632" cy="25625"/>
            </a:xfrm>
            <a:custGeom>
              <a:avLst/>
              <a:gdLst/>
              <a:ahLst/>
              <a:cxnLst/>
              <a:rect l="l" t="t" r="r" b="b"/>
              <a:pathLst>
                <a:path w="3707" h="1025" extrusionOk="0">
                  <a:moveTo>
                    <a:pt x="2579" y="0"/>
                  </a:moveTo>
                  <a:lnTo>
                    <a:pt x="2379" y="11"/>
                  </a:lnTo>
                  <a:lnTo>
                    <a:pt x="2179" y="27"/>
                  </a:lnTo>
                  <a:lnTo>
                    <a:pt x="2003" y="48"/>
                  </a:lnTo>
                  <a:lnTo>
                    <a:pt x="1853" y="80"/>
                  </a:lnTo>
                  <a:lnTo>
                    <a:pt x="1728" y="117"/>
                  </a:lnTo>
                  <a:lnTo>
                    <a:pt x="151" y="692"/>
                  </a:lnTo>
                  <a:lnTo>
                    <a:pt x="50" y="729"/>
                  </a:lnTo>
                  <a:lnTo>
                    <a:pt x="0" y="776"/>
                  </a:lnTo>
                  <a:lnTo>
                    <a:pt x="0" y="819"/>
                  </a:lnTo>
                  <a:lnTo>
                    <a:pt x="50" y="861"/>
                  </a:lnTo>
                  <a:lnTo>
                    <a:pt x="101" y="903"/>
                  </a:lnTo>
                  <a:lnTo>
                    <a:pt x="226" y="940"/>
                  </a:lnTo>
                  <a:lnTo>
                    <a:pt x="351" y="972"/>
                  </a:lnTo>
                  <a:lnTo>
                    <a:pt x="526" y="998"/>
                  </a:lnTo>
                  <a:lnTo>
                    <a:pt x="726" y="1014"/>
                  </a:lnTo>
                  <a:lnTo>
                    <a:pt x="927" y="1025"/>
                  </a:lnTo>
                  <a:lnTo>
                    <a:pt x="1127" y="1025"/>
                  </a:lnTo>
                  <a:lnTo>
                    <a:pt x="1302" y="1019"/>
                  </a:lnTo>
                  <a:lnTo>
                    <a:pt x="1478" y="1004"/>
                  </a:lnTo>
                  <a:lnTo>
                    <a:pt x="1653" y="982"/>
                  </a:lnTo>
                  <a:lnTo>
                    <a:pt x="1828" y="951"/>
                  </a:lnTo>
                  <a:lnTo>
                    <a:pt x="1978" y="914"/>
                  </a:lnTo>
                  <a:lnTo>
                    <a:pt x="3556" y="338"/>
                  </a:lnTo>
                  <a:lnTo>
                    <a:pt x="3656" y="296"/>
                  </a:lnTo>
                  <a:lnTo>
                    <a:pt x="3706" y="254"/>
                  </a:lnTo>
                  <a:lnTo>
                    <a:pt x="3706" y="212"/>
                  </a:lnTo>
                  <a:lnTo>
                    <a:pt x="3681" y="169"/>
                  </a:lnTo>
                  <a:lnTo>
                    <a:pt x="3606" y="127"/>
                  </a:lnTo>
                  <a:lnTo>
                    <a:pt x="3506" y="90"/>
                  </a:lnTo>
                  <a:lnTo>
                    <a:pt x="3356" y="58"/>
                  </a:lnTo>
                  <a:lnTo>
                    <a:pt x="3180" y="32"/>
                  </a:lnTo>
                  <a:lnTo>
                    <a:pt x="2980" y="11"/>
                  </a:lnTo>
                  <a:lnTo>
                    <a:pt x="2780" y="6"/>
                  </a:lnTo>
                  <a:lnTo>
                    <a:pt x="25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63"/>
            <p:cNvSpPr/>
            <p:nvPr/>
          </p:nvSpPr>
          <p:spPr>
            <a:xfrm>
              <a:off x="5460576" y="657825"/>
              <a:ext cx="30970" cy="19575"/>
            </a:xfrm>
            <a:custGeom>
              <a:avLst/>
              <a:gdLst/>
              <a:ahLst/>
              <a:cxnLst/>
              <a:rect l="l" t="t" r="r" b="b"/>
              <a:pathLst>
                <a:path w="4858" h="783" extrusionOk="0">
                  <a:moveTo>
                    <a:pt x="3656" y="1"/>
                  </a:moveTo>
                  <a:lnTo>
                    <a:pt x="3456" y="11"/>
                  </a:lnTo>
                  <a:lnTo>
                    <a:pt x="3255" y="32"/>
                  </a:lnTo>
                  <a:lnTo>
                    <a:pt x="526" y="365"/>
                  </a:lnTo>
                  <a:lnTo>
                    <a:pt x="351" y="391"/>
                  </a:lnTo>
                  <a:lnTo>
                    <a:pt x="201" y="423"/>
                  </a:lnTo>
                  <a:lnTo>
                    <a:pt x="100" y="460"/>
                  </a:lnTo>
                  <a:lnTo>
                    <a:pt x="25" y="502"/>
                  </a:lnTo>
                  <a:lnTo>
                    <a:pt x="0" y="545"/>
                  </a:lnTo>
                  <a:lnTo>
                    <a:pt x="0" y="587"/>
                  </a:lnTo>
                  <a:lnTo>
                    <a:pt x="50" y="629"/>
                  </a:lnTo>
                  <a:lnTo>
                    <a:pt x="125" y="671"/>
                  </a:lnTo>
                  <a:lnTo>
                    <a:pt x="301" y="708"/>
                  </a:lnTo>
                  <a:lnTo>
                    <a:pt x="476" y="740"/>
                  </a:lnTo>
                  <a:lnTo>
                    <a:pt x="651" y="761"/>
                  </a:lnTo>
                  <a:lnTo>
                    <a:pt x="827" y="777"/>
                  </a:lnTo>
                  <a:lnTo>
                    <a:pt x="1002" y="782"/>
                  </a:lnTo>
                  <a:lnTo>
                    <a:pt x="1202" y="782"/>
                  </a:lnTo>
                  <a:lnTo>
                    <a:pt x="1402" y="772"/>
                  </a:lnTo>
                  <a:lnTo>
                    <a:pt x="1603" y="750"/>
                  </a:lnTo>
                  <a:lnTo>
                    <a:pt x="4332" y="418"/>
                  </a:lnTo>
                  <a:lnTo>
                    <a:pt x="4507" y="391"/>
                  </a:lnTo>
                  <a:lnTo>
                    <a:pt x="4633" y="360"/>
                  </a:lnTo>
                  <a:lnTo>
                    <a:pt x="4758" y="323"/>
                  </a:lnTo>
                  <a:lnTo>
                    <a:pt x="4833" y="286"/>
                  </a:lnTo>
                  <a:lnTo>
                    <a:pt x="4858" y="244"/>
                  </a:lnTo>
                  <a:lnTo>
                    <a:pt x="4858" y="196"/>
                  </a:lnTo>
                  <a:lnTo>
                    <a:pt x="4808" y="154"/>
                  </a:lnTo>
                  <a:lnTo>
                    <a:pt x="4708" y="112"/>
                  </a:lnTo>
                  <a:lnTo>
                    <a:pt x="4582" y="75"/>
                  </a:lnTo>
                  <a:lnTo>
                    <a:pt x="4432" y="48"/>
                  </a:lnTo>
                  <a:lnTo>
                    <a:pt x="4257" y="22"/>
                  </a:lnTo>
                  <a:lnTo>
                    <a:pt x="4057" y="6"/>
                  </a:lnTo>
                  <a:lnTo>
                    <a:pt x="385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63"/>
            <p:cNvSpPr/>
            <p:nvPr/>
          </p:nvSpPr>
          <p:spPr>
            <a:xfrm>
              <a:off x="5442694" y="611100"/>
              <a:ext cx="33692" cy="11375"/>
            </a:xfrm>
            <a:custGeom>
              <a:avLst/>
              <a:gdLst/>
              <a:ahLst/>
              <a:cxnLst/>
              <a:rect l="l" t="t" r="r" b="b"/>
              <a:pathLst>
                <a:path w="5285" h="455" extrusionOk="0">
                  <a:moveTo>
                    <a:pt x="1053" y="1"/>
                  </a:moveTo>
                  <a:lnTo>
                    <a:pt x="802" y="11"/>
                  </a:lnTo>
                  <a:lnTo>
                    <a:pt x="602" y="27"/>
                  </a:lnTo>
                  <a:lnTo>
                    <a:pt x="401" y="54"/>
                  </a:lnTo>
                  <a:lnTo>
                    <a:pt x="226" y="85"/>
                  </a:lnTo>
                  <a:lnTo>
                    <a:pt x="101" y="127"/>
                  </a:lnTo>
                  <a:lnTo>
                    <a:pt x="26" y="175"/>
                  </a:lnTo>
                  <a:lnTo>
                    <a:pt x="1" y="222"/>
                  </a:lnTo>
                  <a:lnTo>
                    <a:pt x="26" y="275"/>
                  </a:lnTo>
                  <a:lnTo>
                    <a:pt x="76" y="312"/>
                  </a:lnTo>
                  <a:lnTo>
                    <a:pt x="151" y="349"/>
                  </a:lnTo>
                  <a:lnTo>
                    <a:pt x="276" y="381"/>
                  </a:lnTo>
                  <a:lnTo>
                    <a:pt x="401" y="402"/>
                  </a:lnTo>
                  <a:lnTo>
                    <a:pt x="552" y="423"/>
                  </a:lnTo>
                  <a:lnTo>
                    <a:pt x="727" y="439"/>
                  </a:lnTo>
                  <a:lnTo>
                    <a:pt x="902" y="450"/>
                  </a:lnTo>
                  <a:lnTo>
                    <a:pt x="1103" y="455"/>
                  </a:lnTo>
                  <a:lnTo>
                    <a:pt x="4207" y="455"/>
                  </a:lnTo>
                  <a:lnTo>
                    <a:pt x="4458" y="444"/>
                  </a:lnTo>
                  <a:lnTo>
                    <a:pt x="4683" y="428"/>
                  </a:lnTo>
                  <a:lnTo>
                    <a:pt x="4884" y="402"/>
                  </a:lnTo>
                  <a:lnTo>
                    <a:pt x="5034" y="370"/>
                  </a:lnTo>
                  <a:lnTo>
                    <a:pt x="5159" y="328"/>
                  </a:lnTo>
                  <a:lnTo>
                    <a:pt x="5259" y="281"/>
                  </a:lnTo>
                  <a:lnTo>
                    <a:pt x="5284" y="233"/>
                  </a:lnTo>
                  <a:lnTo>
                    <a:pt x="5259" y="180"/>
                  </a:lnTo>
                  <a:lnTo>
                    <a:pt x="5209" y="143"/>
                  </a:lnTo>
                  <a:lnTo>
                    <a:pt x="5109" y="106"/>
                  </a:lnTo>
                  <a:lnTo>
                    <a:pt x="5009" y="75"/>
                  </a:lnTo>
                  <a:lnTo>
                    <a:pt x="4859" y="54"/>
                  </a:lnTo>
                  <a:lnTo>
                    <a:pt x="4708" y="32"/>
                  </a:lnTo>
                  <a:lnTo>
                    <a:pt x="4558" y="17"/>
                  </a:lnTo>
                  <a:lnTo>
                    <a:pt x="4358" y="6"/>
                  </a:lnTo>
                  <a:lnTo>
                    <a:pt x="41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63"/>
            <p:cNvSpPr/>
            <p:nvPr/>
          </p:nvSpPr>
          <p:spPr>
            <a:xfrm>
              <a:off x="5460576" y="555675"/>
              <a:ext cx="30970" cy="19425"/>
            </a:xfrm>
            <a:custGeom>
              <a:avLst/>
              <a:gdLst/>
              <a:ahLst/>
              <a:cxnLst/>
              <a:rect l="l" t="t" r="r" b="b"/>
              <a:pathLst>
                <a:path w="4858" h="777" extrusionOk="0">
                  <a:moveTo>
                    <a:pt x="977" y="0"/>
                  </a:moveTo>
                  <a:lnTo>
                    <a:pt x="776" y="11"/>
                  </a:lnTo>
                  <a:lnTo>
                    <a:pt x="601" y="21"/>
                  </a:lnTo>
                  <a:lnTo>
                    <a:pt x="426" y="48"/>
                  </a:lnTo>
                  <a:lnTo>
                    <a:pt x="276" y="74"/>
                  </a:lnTo>
                  <a:lnTo>
                    <a:pt x="125" y="111"/>
                  </a:lnTo>
                  <a:lnTo>
                    <a:pt x="50" y="153"/>
                  </a:lnTo>
                  <a:lnTo>
                    <a:pt x="0" y="196"/>
                  </a:lnTo>
                  <a:lnTo>
                    <a:pt x="0" y="243"/>
                  </a:lnTo>
                  <a:lnTo>
                    <a:pt x="25" y="285"/>
                  </a:lnTo>
                  <a:lnTo>
                    <a:pt x="100" y="322"/>
                  </a:lnTo>
                  <a:lnTo>
                    <a:pt x="201" y="359"/>
                  </a:lnTo>
                  <a:lnTo>
                    <a:pt x="351" y="391"/>
                  </a:lnTo>
                  <a:lnTo>
                    <a:pt x="526" y="417"/>
                  </a:lnTo>
                  <a:lnTo>
                    <a:pt x="3255" y="750"/>
                  </a:lnTo>
                  <a:lnTo>
                    <a:pt x="3481" y="771"/>
                  </a:lnTo>
                  <a:lnTo>
                    <a:pt x="3681" y="776"/>
                  </a:lnTo>
                  <a:lnTo>
                    <a:pt x="3906" y="776"/>
                  </a:lnTo>
                  <a:lnTo>
                    <a:pt x="4132" y="761"/>
                  </a:lnTo>
                  <a:lnTo>
                    <a:pt x="4307" y="745"/>
                  </a:lnTo>
                  <a:lnTo>
                    <a:pt x="4482" y="724"/>
                  </a:lnTo>
                  <a:lnTo>
                    <a:pt x="4608" y="697"/>
                  </a:lnTo>
                  <a:lnTo>
                    <a:pt x="4708" y="671"/>
                  </a:lnTo>
                  <a:lnTo>
                    <a:pt x="4808" y="629"/>
                  </a:lnTo>
                  <a:lnTo>
                    <a:pt x="4858" y="586"/>
                  </a:lnTo>
                  <a:lnTo>
                    <a:pt x="4858" y="544"/>
                  </a:lnTo>
                  <a:lnTo>
                    <a:pt x="4833" y="502"/>
                  </a:lnTo>
                  <a:lnTo>
                    <a:pt x="4758" y="460"/>
                  </a:lnTo>
                  <a:lnTo>
                    <a:pt x="4633" y="423"/>
                  </a:lnTo>
                  <a:lnTo>
                    <a:pt x="4507" y="391"/>
                  </a:lnTo>
                  <a:lnTo>
                    <a:pt x="4332" y="365"/>
                  </a:lnTo>
                  <a:lnTo>
                    <a:pt x="1603" y="32"/>
                  </a:lnTo>
                  <a:lnTo>
                    <a:pt x="1402" y="11"/>
                  </a:lnTo>
                  <a:lnTo>
                    <a:pt x="12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63"/>
            <p:cNvSpPr/>
            <p:nvPr/>
          </p:nvSpPr>
          <p:spPr>
            <a:xfrm>
              <a:off x="5509421" y="515275"/>
              <a:ext cx="23632" cy="25650"/>
            </a:xfrm>
            <a:custGeom>
              <a:avLst/>
              <a:gdLst/>
              <a:ahLst/>
              <a:cxnLst/>
              <a:rect l="l" t="t" r="r" b="b"/>
              <a:pathLst>
                <a:path w="3707" h="1026" extrusionOk="0">
                  <a:moveTo>
                    <a:pt x="927" y="1"/>
                  </a:moveTo>
                  <a:lnTo>
                    <a:pt x="726" y="11"/>
                  </a:lnTo>
                  <a:lnTo>
                    <a:pt x="526" y="27"/>
                  </a:lnTo>
                  <a:lnTo>
                    <a:pt x="351" y="59"/>
                  </a:lnTo>
                  <a:lnTo>
                    <a:pt x="226" y="91"/>
                  </a:lnTo>
                  <a:lnTo>
                    <a:pt x="101" y="128"/>
                  </a:lnTo>
                  <a:lnTo>
                    <a:pt x="50" y="164"/>
                  </a:lnTo>
                  <a:lnTo>
                    <a:pt x="0" y="207"/>
                  </a:lnTo>
                  <a:lnTo>
                    <a:pt x="0" y="254"/>
                  </a:lnTo>
                  <a:lnTo>
                    <a:pt x="50" y="296"/>
                  </a:lnTo>
                  <a:lnTo>
                    <a:pt x="151" y="339"/>
                  </a:lnTo>
                  <a:lnTo>
                    <a:pt x="1728" y="914"/>
                  </a:lnTo>
                  <a:lnTo>
                    <a:pt x="1878" y="951"/>
                  </a:lnTo>
                  <a:lnTo>
                    <a:pt x="2054" y="983"/>
                  </a:lnTo>
                  <a:lnTo>
                    <a:pt x="2229" y="1004"/>
                  </a:lnTo>
                  <a:lnTo>
                    <a:pt x="2404" y="1020"/>
                  </a:lnTo>
                  <a:lnTo>
                    <a:pt x="2604" y="1025"/>
                  </a:lnTo>
                  <a:lnTo>
                    <a:pt x="2780" y="1025"/>
                  </a:lnTo>
                  <a:lnTo>
                    <a:pt x="2980" y="1014"/>
                  </a:lnTo>
                  <a:lnTo>
                    <a:pt x="3180" y="993"/>
                  </a:lnTo>
                  <a:lnTo>
                    <a:pt x="3356" y="967"/>
                  </a:lnTo>
                  <a:lnTo>
                    <a:pt x="3506" y="935"/>
                  </a:lnTo>
                  <a:lnTo>
                    <a:pt x="3606" y="898"/>
                  </a:lnTo>
                  <a:lnTo>
                    <a:pt x="3681" y="856"/>
                  </a:lnTo>
                  <a:lnTo>
                    <a:pt x="3706" y="814"/>
                  </a:lnTo>
                  <a:lnTo>
                    <a:pt x="3706" y="772"/>
                  </a:lnTo>
                  <a:lnTo>
                    <a:pt x="3656" y="729"/>
                  </a:lnTo>
                  <a:lnTo>
                    <a:pt x="3556" y="687"/>
                  </a:lnTo>
                  <a:lnTo>
                    <a:pt x="1978" y="112"/>
                  </a:lnTo>
                  <a:lnTo>
                    <a:pt x="1853" y="75"/>
                  </a:lnTo>
                  <a:lnTo>
                    <a:pt x="1703" y="43"/>
                  </a:lnTo>
                  <a:lnTo>
                    <a:pt x="1528" y="22"/>
                  </a:lnTo>
                  <a:lnTo>
                    <a:pt x="1352" y="6"/>
                  </a:lnTo>
                  <a:lnTo>
                    <a:pt x="115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63"/>
            <p:cNvSpPr/>
            <p:nvPr/>
          </p:nvSpPr>
          <p:spPr>
            <a:xfrm>
              <a:off x="5492183" y="501425"/>
              <a:ext cx="306963" cy="382650"/>
            </a:xfrm>
            <a:custGeom>
              <a:avLst/>
              <a:gdLst/>
              <a:ahLst/>
              <a:cxnLst/>
              <a:rect l="l" t="t" r="r" b="b"/>
              <a:pathLst>
                <a:path w="48151" h="15306" extrusionOk="0">
                  <a:moveTo>
                    <a:pt x="28921" y="0"/>
                  </a:moveTo>
                  <a:lnTo>
                    <a:pt x="28445" y="6"/>
                  </a:lnTo>
                  <a:lnTo>
                    <a:pt x="27994" y="22"/>
                  </a:lnTo>
                  <a:lnTo>
                    <a:pt x="27543" y="37"/>
                  </a:lnTo>
                  <a:lnTo>
                    <a:pt x="27118" y="59"/>
                  </a:lnTo>
                  <a:lnTo>
                    <a:pt x="26667" y="80"/>
                  </a:lnTo>
                  <a:lnTo>
                    <a:pt x="26241" y="111"/>
                  </a:lnTo>
                  <a:lnTo>
                    <a:pt x="25841" y="143"/>
                  </a:lnTo>
                  <a:lnTo>
                    <a:pt x="25440" y="180"/>
                  </a:lnTo>
                  <a:lnTo>
                    <a:pt x="25040" y="217"/>
                  </a:lnTo>
                  <a:lnTo>
                    <a:pt x="24639" y="264"/>
                  </a:lnTo>
                  <a:lnTo>
                    <a:pt x="24263" y="312"/>
                  </a:lnTo>
                  <a:lnTo>
                    <a:pt x="23913" y="359"/>
                  </a:lnTo>
                  <a:lnTo>
                    <a:pt x="23562" y="418"/>
                  </a:lnTo>
                  <a:lnTo>
                    <a:pt x="23212" y="470"/>
                  </a:lnTo>
                  <a:lnTo>
                    <a:pt x="22886" y="534"/>
                  </a:lnTo>
                  <a:lnTo>
                    <a:pt x="22586" y="597"/>
                  </a:lnTo>
                  <a:lnTo>
                    <a:pt x="22285" y="666"/>
                  </a:lnTo>
                  <a:lnTo>
                    <a:pt x="21985" y="734"/>
                  </a:lnTo>
                  <a:lnTo>
                    <a:pt x="21709" y="803"/>
                  </a:lnTo>
                  <a:lnTo>
                    <a:pt x="21459" y="882"/>
                  </a:lnTo>
                  <a:lnTo>
                    <a:pt x="21234" y="956"/>
                  </a:lnTo>
                  <a:lnTo>
                    <a:pt x="21008" y="1035"/>
                  </a:lnTo>
                  <a:lnTo>
                    <a:pt x="20808" y="1120"/>
                  </a:lnTo>
                  <a:lnTo>
                    <a:pt x="20608" y="1204"/>
                  </a:lnTo>
                  <a:lnTo>
                    <a:pt x="20432" y="1289"/>
                  </a:lnTo>
                  <a:lnTo>
                    <a:pt x="20282" y="1378"/>
                  </a:lnTo>
                  <a:lnTo>
                    <a:pt x="20157" y="1468"/>
                  </a:lnTo>
                  <a:lnTo>
                    <a:pt x="20032" y="1558"/>
                  </a:lnTo>
                  <a:lnTo>
                    <a:pt x="19957" y="1648"/>
                  </a:lnTo>
                  <a:lnTo>
                    <a:pt x="19881" y="1743"/>
                  </a:lnTo>
                  <a:lnTo>
                    <a:pt x="19831" y="1843"/>
                  </a:lnTo>
                  <a:lnTo>
                    <a:pt x="19155" y="1785"/>
                  </a:lnTo>
                  <a:lnTo>
                    <a:pt x="18479" y="1737"/>
                  </a:lnTo>
                  <a:lnTo>
                    <a:pt x="17803" y="1695"/>
                  </a:lnTo>
                  <a:lnTo>
                    <a:pt x="17102" y="1664"/>
                  </a:lnTo>
                  <a:lnTo>
                    <a:pt x="16401" y="1637"/>
                  </a:lnTo>
                  <a:lnTo>
                    <a:pt x="15675" y="1616"/>
                  </a:lnTo>
                  <a:lnTo>
                    <a:pt x="14949" y="1605"/>
                  </a:lnTo>
                  <a:lnTo>
                    <a:pt x="14248" y="1600"/>
                  </a:lnTo>
                  <a:lnTo>
                    <a:pt x="13496" y="1605"/>
                  </a:lnTo>
                  <a:lnTo>
                    <a:pt x="12795" y="1616"/>
                  </a:lnTo>
                  <a:lnTo>
                    <a:pt x="12069" y="1637"/>
                  </a:lnTo>
                  <a:lnTo>
                    <a:pt x="11368" y="1664"/>
                  </a:lnTo>
                  <a:lnTo>
                    <a:pt x="10692" y="1695"/>
                  </a:lnTo>
                  <a:lnTo>
                    <a:pt x="10016" y="1737"/>
                  </a:lnTo>
                  <a:lnTo>
                    <a:pt x="9340" y="1785"/>
                  </a:lnTo>
                  <a:lnTo>
                    <a:pt x="8689" y="1838"/>
                  </a:lnTo>
                  <a:lnTo>
                    <a:pt x="8063" y="1896"/>
                  </a:lnTo>
                  <a:lnTo>
                    <a:pt x="7462" y="1964"/>
                  </a:lnTo>
                  <a:lnTo>
                    <a:pt x="6861" y="2038"/>
                  </a:lnTo>
                  <a:lnTo>
                    <a:pt x="6285" y="2112"/>
                  </a:lnTo>
                  <a:lnTo>
                    <a:pt x="5709" y="2197"/>
                  </a:lnTo>
                  <a:lnTo>
                    <a:pt x="5183" y="2286"/>
                  </a:lnTo>
                  <a:lnTo>
                    <a:pt x="4657" y="2382"/>
                  </a:lnTo>
                  <a:lnTo>
                    <a:pt x="4157" y="2482"/>
                  </a:lnTo>
                  <a:lnTo>
                    <a:pt x="3706" y="2587"/>
                  </a:lnTo>
                  <a:lnTo>
                    <a:pt x="3255" y="2693"/>
                  </a:lnTo>
                  <a:lnTo>
                    <a:pt x="2830" y="2809"/>
                  </a:lnTo>
                  <a:lnTo>
                    <a:pt x="2429" y="2925"/>
                  </a:lnTo>
                  <a:lnTo>
                    <a:pt x="2053" y="3047"/>
                  </a:lnTo>
                  <a:lnTo>
                    <a:pt x="1703" y="3173"/>
                  </a:lnTo>
                  <a:lnTo>
                    <a:pt x="1402" y="3305"/>
                  </a:lnTo>
                  <a:lnTo>
                    <a:pt x="1102" y="3437"/>
                  </a:lnTo>
                  <a:lnTo>
                    <a:pt x="851" y="3575"/>
                  </a:lnTo>
                  <a:lnTo>
                    <a:pt x="626" y="3712"/>
                  </a:lnTo>
                  <a:lnTo>
                    <a:pt x="426" y="3855"/>
                  </a:lnTo>
                  <a:lnTo>
                    <a:pt x="276" y="4002"/>
                  </a:lnTo>
                  <a:lnTo>
                    <a:pt x="150" y="4150"/>
                  </a:lnTo>
                  <a:lnTo>
                    <a:pt x="50" y="4298"/>
                  </a:lnTo>
                  <a:lnTo>
                    <a:pt x="0" y="4451"/>
                  </a:lnTo>
                  <a:lnTo>
                    <a:pt x="0" y="4604"/>
                  </a:lnTo>
                  <a:lnTo>
                    <a:pt x="0" y="4763"/>
                  </a:lnTo>
                  <a:lnTo>
                    <a:pt x="50" y="4910"/>
                  </a:lnTo>
                  <a:lnTo>
                    <a:pt x="150" y="5064"/>
                  </a:lnTo>
                  <a:lnTo>
                    <a:pt x="276" y="5211"/>
                  </a:lnTo>
                  <a:lnTo>
                    <a:pt x="426" y="5354"/>
                  </a:lnTo>
                  <a:lnTo>
                    <a:pt x="626" y="5496"/>
                  </a:lnTo>
                  <a:lnTo>
                    <a:pt x="851" y="5639"/>
                  </a:lnTo>
                  <a:lnTo>
                    <a:pt x="1102" y="5776"/>
                  </a:lnTo>
                  <a:lnTo>
                    <a:pt x="1402" y="5908"/>
                  </a:lnTo>
                  <a:lnTo>
                    <a:pt x="1703" y="6035"/>
                  </a:lnTo>
                  <a:lnTo>
                    <a:pt x="2053" y="6162"/>
                  </a:lnTo>
                  <a:lnTo>
                    <a:pt x="2429" y="6283"/>
                  </a:lnTo>
                  <a:lnTo>
                    <a:pt x="2830" y="6405"/>
                  </a:lnTo>
                  <a:lnTo>
                    <a:pt x="3255" y="6515"/>
                  </a:lnTo>
                  <a:lnTo>
                    <a:pt x="3706" y="6626"/>
                  </a:lnTo>
                  <a:lnTo>
                    <a:pt x="4157" y="6732"/>
                  </a:lnTo>
                  <a:lnTo>
                    <a:pt x="4657" y="6827"/>
                  </a:lnTo>
                  <a:lnTo>
                    <a:pt x="5183" y="6922"/>
                  </a:lnTo>
                  <a:lnTo>
                    <a:pt x="5709" y="7012"/>
                  </a:lnTo>
                  <a:lnTo>
                    <a:pt x="6285" y="7096"/>
                  </a:lnTo>
                  <a:lnTo>
                    <a:pt x="6861" y="7175"/>
                  </a:lnTo>
                  <a:lnTo>
                    <a:pt x="7462" y="7249"/>
                  </a:lnTo>
                  <a:lnTo>
                    <a:pt x="8063" y="7313"/>
                  </a:lnTo>
                  <a:lnTo>
                    <a:pt x="8689" y="7376"/>
                  </a:lnTo>
                  <a:lnTo>
                    <a:pt x="9340" y="7429"/>
                  </a:lnTo>
                  <a:lnTo>
                    <a:pt x="10016" y="7476"/>
                  </a:lnTo>
                  <a:lnTo>
                    <a:pt x="10692" y="7513"/>
                  </a:lnTo>
                  <a:lnTo>
                    <a:pt x="11368" y="7550"/>
                  </a:lnTo>
                  <a:lnTo>
                    <a:pt x="12069" y="7577"/>
                  </a:lnTo>
                  <a:lnTo>
                    <a:pt x="12795" y="7592"/>
                  </a:lnTo>
                  <a:lnTo>
                    <a:pt x="13496" y="7608"/>
                  </a:lnTo>
                  <a:lnTo>
                    <a:pt x="14949" y="7608"/>
                  </a:lnTo>
                  <a:lnTo>
                    <a:pt x="15675" y="7598"/>
                  </a:lnTo>
                  <a:lnTo>
                    <a:pt x="16376" y="7577"/>
                  </a:lnTo>
                  <a:lnTo>
                    <a:pt x="17077" y="7550"/>
                  </a:lnTo>
                  <a:lnTo>
                    <a:pt x="17778" y="7519"/>
                  </a:lnTo>
                  <a:lnTo>
                    <a:pt x="18454" y="7476"/>
                  </a:lnTo>
                  <a:lnTo>
                    <a:pt x="19130" y="7429"/>
                  </a:lnTo>
                  <a:lnTo>
                    <a:pt x="19781" y="7376"/>
                  </a:lnTo>
                  <a:lnTo>
                    <a:pt x="19781" y="7957"/>
                  </a:lnTo>
                  <a:lnTo>
                    <a:pt x="19180" y="8041"/>
                  </a:lnTo>
                  <a:lnTo>
                    <a:pt x="18579" y="8126"/>
                  </a:lnTo>
                  <a:lnTo>
                    <a:pt x="17978" y="8215"/>
                  </a:lnTo>
                  <a:lnTo>
                    <a:pt x="17428" y="8310"/>
                  </a:lnTo>
                  <a:lnTo>
                    <a:pt x="16877" y="8411"/>
                  </a:lnTo>
                  <a:lnTo>
                    <a:pt x="16376" y="8516"/>
                  </a:lnTo>
                  <a:lnTo>
                    <a:pt x="15850" y="8622"/>
                  </a:lnTo>
                  <a:lnTo>
                    <a:pt x="15374" y="8738"/>
                  </a:lnTo>
                  <a:lnTo>
                    <a:pt x="15374" y="8358"/>
                  </a:lnTo>
                  <a:lnTo>
                    <a:pt x="15349" y="8305"/>
                  </a:lnTo>
                  <a:lnTo>
                    <a:pt x="15274" y="8263"/>
                  </a:lnTo>
                  <a:lnTo>
                    <a:pt x="15149" y="8221"/>
                  </a:lnTo>
                  <a:lnTo>
                    <a:pt x="14999" y="8184"/>
                  </a:lnTo>
                  <a:lnTo>
                    <a:pt x="14798" y="8157"/>
                  </a:lnTo>
                  <a:lnTo>
                    <a:pt x="14573" y="8142"/>
                  </a:lnTo>
                  <a:lnTo>
                    <a:pt x="14323" y="8131"/>
                  </a:lnTo>
                  <a:lnTo>
                    <a:pt x="14072" y="8136"/>
                  </a:lnTo>
                  <a:lnTo>
                    <a:pt x="13897" y="8152"/>
                  </a:lnTo>
                  <a:lnTo>
                    <a:pt x="13747" y="8168"/>
                  </a:lnTo>
                  <a:lnTo>
                    <a:pt x="13596" y="8194"/>
                  </a:lnTo>
                  <a:lnTo>
                    <a:pt x="13471" y="8221"/>
                  </a:lnTo>
                  <a:lnTo>
                    <a:pt x="13371" y="8252"/>
                  </a:lnTo>
                  <a:lnTo>
                    <a:pt x="13296" y="8289"/>
                  </a:lnTo>
                  <a:lnTo>
                    <a:pt x="13271" y="8326"/>
                  </a:lnTo>
                  <a:lnTo>
                    <a:pt x="13246" y="8363"/>
                  </a:lnTo>
                  <a:lnTo>
                    <a:pt x="13246" y="9028"/>
                  </a:lnTo>
                  <a:lnTo>
                    <a:pt x="13246" y="9055"/>
                  </a:lnTo>
                  <a:lnTo>
                    <a:pt x="13271" y="9087"/>
                  </a:lnTo>
                  <a:lnTo>
                    <a:pt x="13321" y="9108"/>
                  </a:lnTo>
                  <a:lnTo>
                    <a:pt x="13371" y="9134"/>
                  </a:lnTo>
                  <a:lnTo>
                    <a:pt x="13446" y="9155"/>
                  </a:lnTo>
                  <a:lnTo>
                    <a:pt x="13521" y="9176"/>
                  </a:lnTo>
                  <a:lnTo>
                    <a:pt x="13697" y="9213"/>
                  </a:lnTo>
                  <a:lnTo>
                    <a:pt x="13396" y="9319"/>
                  </a:lnTo>
                  <a:lnTo>
                    <a:pt x="13096" y="9430"/>
                  </a:lnTo>
                  <a:lnTo>
                    <a:pt x="12795" y="9546"/>
                  </a:lnTo>
                  <a:lnTo>
                    <a:pt x="12520" y="9657"/>
                  </a:lnTo>
                  <a:lnTo>
                    <a:pt x="12269" y="9773"/>
                  </a:lnTo>
                  <a:lnTo>
                    <a:pt x="12044" y="9889"/>
                  </a:lnTo>
                  <a:lnTo>
                    <a:pt x="11819" y="10010"/>
                  </a:lnTo>
                  <a:lnTo>
                    <a:pt x="11618" y="10132"/>
                  </a:lnTo>
                  <a:lnTo>
                    <a:pt x="11443" y="10253"/>
                  </a:lnTo>
                  <a:lnTo>
                    <a:pt x="11293" y="10375"/>
                  </a:lnTo>
                  <a:lnTo>
                    <a:pt x="11143" y="10501"/>
                  </a:lnTo>
                  <a:lnTo>
                    <a:pt x="11017" y="10623"/>
                  </a:lnTo>
                  <a:lnTo>
                    <a:pt x="10917" y="10750"/>
                  </a:lnTo>
                  <a:lnTo>
                    <a:pt x="10817" y="10876"/>
                  </a:lnTo>
                  <a:lnTo>
                    <a:pt x="10767" y="11008"/>
                  </a:lnTo>
                  <a:lnTo>
                    <a:pt x="10717" y="11135"/>
                  </a:lnTo>
                  <a:lnTo>
                    <a:pt x="10717" y="11177"/>
                  </a:lnTo>
                  <a:lnTo>
                    <a:pt x="10767" y="11219"/>
                  </a:lnTo>
                  <a:lnTo>
                    <a:pt x="10817" y="11256"/>
                  </a:lnTo>
                  <a:lnTo>
                    <a:pt x="10892" y="11293"/>
                  </a:lnTo>
                  <a:lnTo>
                    <a:pt x="10992" y="11330"/>
                  </a:lnTo>
                  <a:lnTo>
                    <a:pt x="11118" y="11362"/>
                  </a:lnTo>
                  <a:lnTo>
                    <a:pt x="11268" y="11388"/>
                  </a:lnTo>
                  <a:lnTo>
                    <a:pt x="11418" y="11415"/>
                  </a:lnTo>
                  <a:lnTo>
                    <a:pt x="11518" y="11425"/>
                  </a:lnTo>
                  <a:lnTo>
                    <a:pt x="11618" y="11431"/>
                  </a:lnTo>
                  <a:lnTo>
                    <a:pt x="11769" y="11436"/>
                  </a:lnTo>
                  <a:lnTo>
                    <a:pt x="11969" y="11431"/>
                  </a:lnTo>
                  <a:lnTo>
                    <a:pt x="12169" y="11415"/>
                  </a:lnTo>
                  <a:lnTo>
                    <a:pt x="12345" y="11399"/>
                  </a:lnTo>
                  <a:lnTo>
                    <a:pt x="12495" y="11373"/>
                  </a:lnTo>
                  <a:lnTo>
                    <a:pt x="12620" y="11341"/>
                  </a:lnTo>
                  <a:lnTo>
                    <a:pt x="12720" y="11304"/>
                  </a:lnTo>
                  <a:lnTo>
                    <a:pt x="12795" y="11262"/>
                  </a:lnTo>
                  <a:lnTo>
                    <a:pt x="12820" y="11219"/>
                  </a:lnTo>
                  <a:lnTo>
                    <a:pt x="12845" y="11103"/>
                  </a:lnTo>
                  <a:lnTo>
                    <a:pt x="12895" y="10992"/>
                  </a:lnTo>
                  <a:lnTo>
                    <a:pt x="12945" y="10876"/>
                  </a:lnTo>
                  <a:lnTo>
                    <a:pt x="13046" y="10765"/>
                  </a:lnTo>
                  <a:lnTo>
                    <a:pt x="13146" y="10655"/>
                  </a:lnTo>
                  <a:lnTo>
                    <a:pt x="13246" y="10544"/>
                  </a:lnTo>
                  <a:lnTo>
                    <a:pt x="13371" y="10438"/>
                  </a:lnTo>
                  <a:lnTo>
                    <a:pt x="13521" y="10327"/>
                  </a:lnTo>
                  <a:lnTo>
                    <a:pt x="13697" y="10222"/>
                  </a:lnTo>
                  <a:lnTo>
                    <a:pt x="13872" y="10116"/>
                  </a:lnTo>
                  <a:lnTo>
                    <a:pt x="14072" y="10016"/>
                  </a:lnTo>
                  <a:lnTo>
                    <a:pt x="14273" y="9910"/>
                  </a:lnTo>
                  <a:lnTo>
                    <a:pt x="14498" y="9810"/>
                  </a:lnTo>
                  <a:lnTo>
                    <a:pt x="14748" y="9710"/>
                  </a:lnTo>
                  <a:lnTo>
                    <a:pt x="14999" y="9614"/>
                  </a:lnTo>
                  <a:lnTo>
                    <a:pt x="15274" y="9519"/>
                  </a:lnTo>
                  <a:lnTo>
                    <a:pt x="15550" y="9424"/>
                  </a:lnTo>
                  <a:lnTo>
                    <a:pt x="15850" y="9329"/>
                  </a:lnTo>
                  <a:lnTo>
                    <a:pt x="16151" y="9240"/>
                  </a:lnTo>
                  <a:lnTo>
                    <a:pt x="16476" y="9155"/>
                  </a:lnTo>
                  <a:lnTo>
                    <a:pt x="16827" y="9065"/>
                  </a:lnTo>
                  <a:lnTo>
                    <a:pt x="17177" y="8986"/>
                  </a:lnTo>
                  <a:lnTo>
                    <a:pt x="17553" y="8902"/>
                  </a:lnTo>
                  <a:lnTo>
                    <a:pt x="17928" y="8823"/>
                  </a:lnTo>
                  <a:lnTo>
                    <a:pt x="18304" y="8749"/>
                  </a:lnTo>
                  <a:lnTo>
                    <a:pt x="18705" y="8675"/>
                  </a:lnTo>
                  <a:lnTo>
                    <a:pt x="19130" y="8601"/>
                  </a:lnTo>
                  <a:lnTo>
                    <a:pt x="19556" y="8532"/>
                  </a:lnTo>
                  <a:lnTo>
                    <a:pt x="19982" y="8469"/>
                  </a:lnTo>
                  <a:lnTo>
                    <a:pt x="20432" y="8405"/>
                  </a:lnTo>
                  <a:lnTo>
                    <a:pt x="20908" y="8347"/>
                  </a:lnTo>
                  <a:lnTo>
                    <a:pt x="21359" y="8289"/>
                  </a:lnTo>
                  <a:lnTo>
                    <a:pt x="21484" y="8273"/>
                  </a:lnTo>
                  <a:lnTo>
                    <a:pt x="21584" y="8252"/>
                  </a:lnTo>
                  <a:lnTo>
                    <a:pt x="21684" y="8231"/>
                  </a:lnTo>
                  <a:lnTo>
                    <a:pt x="21759" y="8205"/>
                  </a:lnTo>
                  <a:lnTo>
                    <a:pt x="21834" y="8184"/>
                  </a:lnTo>
                  <a:lnTo>
                    <a:pt x="21885" y="8152"/>
                  </a:lnTo>
                  <a:lnTo>
                    <a:pt x="21910" y="8126"/>
                  </a:lnTo>
                  <a:lnTo>
                    <a:pt x="21910" y="8094"/>
                  </a:lnTo>
                  <a:lnTo>
                    <a:pt x="21910" y="4018"/>
                  </a:lnTo>
                  <a:lnTo>
                    <a:pt x="21885" y="3965"/>
                  </a:lnTo>
                  <a:lnTo>
                    <a:pt x="21809" y="3918"/>
                  </a:lnTo>
                  <a:lnTo>
                    <a:pt x="21684" y="3876"/>
                  </a:lnTo>
                  <a:lnTo>
                    <a:pt x="21534" y="3844"/>
                  </a:lnTo>
                  <a:lnTo>
                    <a:pt x="21334" y="3818"/>
                  </a:lnTo>
                  <a:lnTo>
                    <a:pt x="21108" y="3796"/>
                  </a:lnTo>
                  <a:lnTo>
                    <a:pt x="20858" y="3791"/>
                  </a:lnTo>
                  <a:lnTo>
                    <a:pt x="20608" y="3796"/>
                  </a:lnTo>
                  <a:lnTo>
                    <a:pt x="20432" y="3807"/>
                  </a:lnTo>
                  <a:lnTo>
                    <a:pt x="20282" y="3828"/>
                  </a:lnTo>
                  <a:lnTo>
                    <a:pt x="20132" y="3849"/>
                  </a:lnTo>
                  <a:lnTo>
                    <a:pt x="20007" y="3881"/>
                  </a:lnTo>
                  <a:lnTo>
                    <a:pt x="19906" y="3913"/>
                  </a:lnTo>
                  <a:lnTo>
                    <a:pt x="19831" y="3944"/>
                  </a:lnTo>
                  <a:lnTo>
                    <a:pt x="19806" y="3987"/>
                  </a:lnTo>
                  <a:lnTo>
                    <a:pt x="19781" y="4023"/>
                  </a:lnTo>
                  <a:lnTo>
                    <a:pt x="19781" y="6880"/>
                  </a:lnTo>
                  <a:lnTo>
                    <a:pt x="19130" y="6943"/>
                  </a:lnTo>
                  <a:lnTo>
                    <a:pt x="18479" y="7001"/>
                  </a:lnTo>
                  <a:lnTo>
                    <a:pt x="17778" y="7049"/>
                  </a:lnTo>
                  <a:lnTo>
                    <a:pt x="17102" y="7086"/>
                  </a:lnTo>
                  <a:lnTo>
                    <a:pt x="16401" y="7117"/>
                  </a:lnTo>
                  <a:lnTo>
                    <a:pt x="15675" y="7144"/>
                  </a:lnTo>
                  <a:lnTo>
                    <a:pt x="14974" y="7154"/>
                  </a:lnTo>
                  <a:lnTo>
                    <a:pt x="14248" y="7160"/>
                  </a:lnTo>
                  <a:lnTo>
                    <a:pt x="13622" y="7154"/>
                  </a:lnTo>
                  <a:lnTo>
                    <a:pt x="12996" y="7149"/>
                  </a:lnTo>
                  <a:lnTo>
                    <a:pt x="12395" y="7133"/>
                  </a:lnTo>
                  <a:lnTo>
                    <a:pt x="11794" y="7107"/>
                  </a:lnTo>
                  <a:lnTo>
                    <a:pt x="11218" y="7080"/>
                  </a:lnTo>
                  <a:lnTo>
                    <a:pt x="10642" y="7043"/>
                  </a:lnTo>
                  <a:lnTo>
                    <a:pt x="10066" y="7006"/>
                  </a:lnTo>
                  <a:lnTo>
                    <a:pt x="9515" y="6959"/>
                  </a:lnTo>
                  <a:lnTo>
                    <a:pt x="8989" y="6906"/>
                  </a:lnTo>
                  <a:lnTo>
                    <a:pt x="8463" y="6853"/>
                  </a:lnTo>
                  <a:lnTo>
                    <a:pt x="7963" y="6790"/>
                  </a:lnTo>
                  <a:lnTo>
                    <a:pt x="7462" y="6721"/>
                  </a:lnTo>
                  <a:lnTo>
                    <a:pt x="6986" y="6653"/>
                  </a:lnTo>
                  <a:lnTo>
                    <a:pt x="6535" y="6573"/>
                  </a:lnTo>
                  <a:lnTo>
                    <a:pt x="6085" y="6494"/>
                  </a:lnTo>
                  <a:lnTo>
                    <a:pt x="5684" y="6410"/>
                  </a:lnTo>
                  <a:lnTo>
                    <a:pt x="5283" y="6320"/>
                  </a:lnTo>
                  <a:lnTo>
                    <a:pt x="4883" y="6230"/>
                  </a:lnTo>
                  <a:lnTo>
                    <a:pt x="4532" y="6135"/>
                  </a:lnTo>
                  <a:lnTo>
                    <a:pt x="4182" y="6035"/>
                  </a:lnTo>
                  <a:lnTo>
                    <a:pt x="3881" y="5929"/>
                  </a:lnTo>
                  <a:lnTo>
                    <a:pt x="3581" y="5824"/>
                  </a:lnTo>
                  <a:lnTo>
                    <a:pt x="3305" y="5713"/>
                  </a:lnTo>
                  <a:lnTo>
                    <a:pt x="3080" y="5597"/>
                  </a:lnTo>
                  <a:lnTo>
                    <a:pt x="2855" y="5481"/>
                  </a:lnTo>
                  <a:lnTo>
                    <a:pt x="2654" y="5364"/>
                  </a:lnTo>
                  <a:lnTo>
                    <a:pt x="2504" y="5243"/>
                  </a:lnTo>
                  <a:lnTo>
                    <a:pt x="2379" y="5122"/>
                  </a:lnTo>
                  <a:lnTo>
                    <a:pt x="2254" y="4995"/>
                  </a:lnTo>
                  <a:lnTo>
                    <a:pt x="2179" y="4868"/>
                  </a:lnTo>
                  <a:lnTo>
                    <a:pt x="2128" y="4736"/>
                  </a:lnTo>
                  <a:lnTo>
                    <a:pt x="2128" y="4604"/>
                  </a:lnTo>
                  <a:lnTo>
                    <a:pt x="2128" y="4472"/>
                  </a:lnTo>
                  <a:lnTo>
                    <a:pt x="2179" y="4346"/>
                  </a:lnTo>
                  <a:lnTo>
                    <a:pt x="2254" y="4219"/>
                  </a:lnTo>
                  <a:lnTo>
                    <a:pt x="2379" y="4092"/>
                  </a:lnTo>
                  <a:lnTo>
                    <a:pt x="2504" y="3965"/>
                  </a:lnTo>
                  <a:lnTo>
                    <a:pt x="2654" y="3844"/>
                  </a:lnTo>
                  <a:lnTo>
                    <a:pt x="2855" y="3728"/>
                  </a:lnTo>
                  <a:lnTo>
                    <a:pt x="3080" y="3612"/>
                  </a:lnTo>
                  <a:lnTo>
                    <a:pt x="3305" y="3496"/>
                  </a:lnTo>
                  <a:lnTo>
                    <a:pt x="3581" y="3390"/>
                  </a:lnTo>
                  <a:lnTo>
                    <a:pt x="3881" y="3279"/>
                  </a:lnTo>
                  <a:lnTo>
                    <a:pt x="4182" y="3179"/>
                  </a:lnTo>
                  <a:lnTo>
                    <a:pt x="4532" y="3078"/>
                  </a:lnTo>
                  <a:lnTo>
                    <a:pt x="4883" y="2978"/>
                  </a:lnTo>
                  <a:lnTo>
                    <a:pt x="5283" y="2888"/>
                  </a:lnTo>
                  <a:lnTo>
                    <a:pt x="5684" y="2799"/>
                  </a:lnTo>
                  <a:lnTo>
                    <a:pt x="6085" y="2714"/>
                  </a:lnTo>
                  <a:lnTo>
                    <a:pt x="6535" y="2635"/>
                  </a:lnTo>
                  <a:lnTo>
                    <a:pt x="6986" y="2556"/>
                  </a:lnTo>
                  <a:lnTo>
                    <a:pt x="7462" y="2487"/>
                  </a:lnTo>
                  <a:lnTo>
                    <a:pt x="7963" y="2418"/>
                  </a:lnTo>
                  <a:lnTo>
                    <a:pt x="8463" y="2360"/>
                  </a:lnTo>
                  <a:lnTo>
                    <a:pt x="8989" y="2302"/>
                  </a:lnTo>
                  <a:lnTo>
                    <a:pt x="9515" y="2250"/>
                  </a:lnTo>
                  <a:lnTo>
                    <a:pt x="10066" y="2207"/>
                  </a:lnTo>
                  <a:lnTo>
                    <a:pt x="10642" y="2165"/>
                  </a:lnTo>
                  <a:lnTo>
                    <a:pt x="11218" y="2128"/>
                  </a:lnTo>
                  <a:lnTo>
                    <a:pt x="11794" y="2102"/>
                  </a:lnTo>
                  <a:lnTo>
                    <a:pt x="12395" y="2081"/>
                  </a:lnTo>
                  <a:lnTo>
                    <a:pt x="12996" y="2065"/>
                  </a:lnTo>
                  <a:lnTo>
                    <a:pt x="13622" y="2054"/>
                  </a:lnTo>
                  <a:lnTo>
                    <a:pt x="14248" y="2049"/>
                  </a:lnTo>
                  <a:lnTo>
                    <a:pt x="14974" y="2054"/>
                  </a:lnTo>
                  <a:lnTo>
                    <a:pt x="15675" y="2070"/>
                  </a:lnTo>
                  <a:lnTo>
                    <a:pt x="16401" y="2091"/>
                  </a:lnTo>
                  <a:lnTo>
                    <a:pt x="17102" y="2123"/>
                  </a:lnTo>
                  <a:lnTo>
                    <a:pt x="17778" y="2160"/>
                  </a:lnTo>
                  <a:lnTo>
                    <a:pt x="18479" y="2207"/>
                  </a:lnTo>
                  <a:lnTo>
                    <a:pt x="19130" y="2265"/>
                  </a:lnTo>
                  <a:lnTo>
                    <a:pt x="19781" y="2334"/>
                  </a:lnTo>
                  <a:lnTo>
                    <a:pt x="19781" y="3036"/>
                  </a:lnTo>
                  <a:lnTo>
                    <a:pt x="19806" y="3089"/>
                  </a:lnTo>
                  <a:lnTo>
                    <a:pt x="19881" y="3137"/>
                  </a:lnTo>
                  <a:lnTo>
                    <a:pt x="20007" y="3179"/>
                  </a:lnTo>
                  <a:lnTo>
                    <a:pt x="20182" y="3210"/>
                  </a:lnTo>
                  <a:lnTo>
                    <a:pt x="20357" y="3237"/>
                  </a:lnTo>
                  <a:lnTo>
                    <a:pt x="20582" y="3258"/>
                  </a:lnTo>
                  <a:lnTo>
                    <a:pt x="20833" y="3263"/>
                  </a:lnTo>
                  <a:lnTo>
                    <a:pt x="21083" y="3258"/>
                  </a:lnTo>
                  <a:lnTo>
                    <a:pt x="21259" y="3247"/>
                  </a:lnTo>
                  <a:lnTo>
                    <a:pt x="21409" y="3226"/>
                  </a:lnTo>
                  <a:lnTo>
                    <a:pt x="21559" y="3205"/>
                  </a:lnTo>
                  <a:lnTo>
                    <a:pt x="21684" y="3173"/>
                  </a:lnTo>
                  <a:lnTo>
                    <a:pt x="21784" y="3142"/>
                  </a:lnTo>
                  <a:lnTo>
                    <a:pt x="21860" y="3110"/>
                  </a:lnTo>
                  <a:lnTo>
                    <a:pt x="21910" y="3068"/>
                  </a:lnTo>
                  <a:lnTo>
                    <a:pt x="21910" y="3031"/>
                  </a:lnTo>
                  <a:lnTo>
                    <a:pt x="21910" y="2023"/>
                  </a:lnTo>
                  <a:lnTo>
                    <a:pt x="21935" y="1938"/>
                  </a:lnTo>
                  <a:lnTo>
                    <a:pt x="21960" y="1854"/>
                  </a:lnTo>
                  <a:lnTo>
                    <a:pt x="22010" y="1774"/>
                  </a:lnTo>
                  <a:lnTo>
                    <a:pt x="22085" y="1690"/>
                  </a:lnTo>
                  <a:lnTo>
                    <a:pt x="22185" y="1611"/>
                  </a:lnTo>
                  <a:lnTo>
                    <a:pt x="22285" y="1532"/>
                  </a:lnTo>
                  <a:lnTo>
                    <a:pt x="22410" y="1458"/>
                  </a:lnTo>
                  <a:lnTo>
                    <a:pt x="22561" y="1384"/>
                  </a:lnTo>
                  <a:lnTo>
                    <a:pt x="22736" y="1310"/>
                  </a:lnTo>
                  <a:lnTo>
                    <a:pt x="22911" y="1236"/>
                  </a:lnTo>
                  <a:lnTo>
                    <a:pt x="23111" y="1173"/>
                  </a:lnTo>
                  <a:lnTo>
                    <a:pt x="23337" y="1104"/>
                  </a:lnTo>
                  <a:lnTo>
                    <a:pt x="23562" y="1041"/>
                  </a:lnTo>
                  <a:lnTo>
                    <a:pt x="23813" y="977"/>
                  </a:lnTo>
                  <a:lnTo>
                    <a:pt x="24063" y="919"/>
                  </a:lnTo>
                  <a:lnTo>
                    <a:pt x="24338" y="866"/>
                  </a:lnTo>
                  <a:lnTo>
                    <a:pt x="24614" y="814"/>
                  </a:lnTo>
                  <a:lnTo>
                    <a:pt x="24914" y="766"/>
                  </a:lnTo>
                  <a:lnTo>
                    <a:pt x="25215" y="718"/>
                  </a:lnTo>
                  <a:lnTo>
                    <a:pt x="25540" y="676"/>
                  </a:lnTo>
                  <a:lnTo>
                    <a:pt x="25866" y="634"/>
                  </a:lnTo>
                  <a:lnTo>
                    <a:pt x="26216" y="597"/>
                  </a:lnTo>
                  <a:lnTo>
                    <a:pt x="26567" y="565"/>
                  </a:lnTo>
                  <a:lnTo>
                    <a:pt x="26917" y="539"/>
                  </a:lnTo>
                  <a:lnTo>
                    <a:pt x="27293" y="513"/>
                  </a:lnTo>
                  <a:lnTo>
                    <a:pt x="27669" y="491"/>
                  </a:lnTo>
                  <a:lnTo>
                    <a:pt x="28069" y="476"/>
                  </a:lnTo>
                  <a:lnTo>
                    <a:pt x="28445" y="465"/>
                  </a:lnTo>
                  <a:lnTo>
                    <a:pt x="28846" y="454"/>
                  </a:lnTo>
                  <a:lnTo>
                    <a:pt x="29246" y="449"/>
                  </a:lnTo>
                  <a:lnTo>
                    <a:pt x="29647" y="454"/>
                  </a:lnTo>
                  <a:lnTo>
                    <a:pt x="30072" y="460"/>
                  </a:lnTo>
                  <a:lnTo>
                    <a:pt x="30423" y="465"/>
                  </a:lnTo>
                  <a:lnTo>
                    <a:pt x="30774" y="481"/>
                  </a:lnTo>
                  <a:lnTo>
                    <a:pt x="31124" y="497"/>
                  </a:lnTo>
                  <a:lnTo>
                    <a:pt x="31475" y="513"/>
                  </a:lnTo>
                  <a:lnTo>
                    <a:pt x="31800" y="539"/>
                  </a:lnTo>
                  <a:lnTo>
                    <a:pt x="32126" y="560"/>
                  </a:lnTo>
                  <a:lnTo>
                    <a:pt x="32451" y="592"/>
                  </a:lnTo>
                  <a:lnTo>
                    <a:pt x="32752" y="623"/>
                  </a:lnTo>
                  <a:lnTo>
                    <a:pt x="33052" y="655"/>
                  </a:lnTo>
                  <a:lnTo>
                    <a:pt x="33353" y="697"/>
                  </a:lnTo>
                  <a:lnTo>
                    <a:pt x="33628" y="734"/>
                  </a:lnTo>
                  <a:lnTo>
                    <a:pt x="33903" y="777"/>
                  </a:lnTo>
                  <a:lnTo>
                    <a:pt x="34179" y="824"/>
                  </a:lnTo>
                  <a:lnTo>
                    <a:pt x="34429" y="872"/>
                  </a:lnTo>
                  <a:lnTo>
                    <a:pt x="34655" y="919"/>
                  </a:lnTo>
                  <a:lnTo>
                    <a:pt x="34905" y="972"/>
                  </a:lnTo>
                  <a:lnTo>
                    <a:pt x="35130" y="1030"/>
                  </a:lnTo>
                  <a:lnTo>
                    <a:pt x="35331" y="1088"/>
                  </a:lnTo>
                  <a:lnTo>
                    <a:pt x="35531" y="1146"/>
                  </a:lnTo>
                  <a:lnTo>
                    <a:pt x="35706" y="1204"/>
                  </a:lnTo>
                  <a:lnTo>
                    <a:pt x="35882" y="1268"/>
                  </a:lnTo>
                  <a:lnTo>
                    <a:pt x="36032" y="1331"/>
                  </a:lnTo>
                  <a:lnTo>
                    <a:pt x="36182" y="1400"/>
                  </a:lnTo>
                  <a:lnTo>
                    <a:pt x="36332" y="1463"/>
                  </a:lnTo>
                  <a:lnTo>
                    <a:pt x="36432" y="1532"/>
                  </a:lnTo>
                  <a:lnTo>
                    <a:pt x="36533" y="1605"/>
                  </a:lnTo>
                  <a:lnTo>
                    <a:pt x="36633" y="1674"/>
                  </a:lnTo>
                  <a:lnTo>
                    <a:pt x="36708" y="1748"/>
                  </a:lnTo>
                  <a:lnTo>
                    <a:pt x="36758" y="1822"/>
                  </a:lnTo>
                  <a:lnTo>
                    <a:pt x="36808" y="1896"/>
                  </a:lnTo>
                  <a:lnTo>
                    <a:pt x="36833" y="1970"/>
                  </a:lnTo>
                  <a:lnTo>
                    <a:pt x="36833" y="2049"/>
                  </a:lnTo>
                  <a:lnTo>
                    <a:pt x="36833" y="8078"/>
                  </a:lnTo>
                  <a:lnTo>
                    <a:pt x="36858" y="8110"/>
                  </a:lnTo>
                  <a:lnTo>
                    <a:pt x="36883" y="8136"/>
                  </a:lnTo>
                  <a:lnTo>
                    <a:pt x="36933" y="8168"/>
                  </a:lnTo>
                  <a:lnTo>
                    <a:pt x="36983" y="8194"/>
                  </a:lnTo>
                  <a:lnTo>
                    <a:pt x="37058" y="8215"/>
                  </a:lnTo>
                  <a:lnTo>
                    <a:pt x="37159" y="8242"/>
                  </a:lnTo>
                  <a:lnTo>
                    <a:pt x="37259" y="8258"/>
                  </a:lnTo>
                  <a:lnTo>
                    <a:pt x="37384" y="8273"/>
                  </a:lnTo>
                  <a:lnTo>
                    <a:pt x="37885" y="8337"/>
                  </a:lnTo>
                  <a:lnTo>
                    <a:pt x="38386" y="8400"/>
                  </a:lnTo>
                  <a:lnTo>
                    <a:pt x="38861" y="8469"/>
                  </a:lnTo>
                  <a:lnTo>
                    <a:pt x="39312" y="8537"/>
                  </a:lnTo>
                  <a:lnTo>
                    <a:pt x="39763" y="8611"/>
                  </a:lnTo>
                  <a:lnTo>
                    <a:pt x="40213" y="8685"/>
                  </a:lnTo>
                  <a:lnTo>
                    <a:pt x="40614" y="8764"/>
                  </a:lnTo>
                  <a:lnTo>
                    <a:pt x="41040" y="8844"/>
                  </a:lnTo>
                  <a:lnTo>
                    <a:pt x="41415" y="8928"/>
                  </a:lnTo>
                  <a:lnTo>
                    <a:pt x="41791" y="9018"/>
                  </a:lnTo>
                  <a:lnTo>
                    <a:pt x="42166" y="9108"/>
                  </a:lnTo>
                  <a:lnTo>
                    <a:pt x="42517" y="9197"/>
                  </a:lnTo>
                  <a:lnTo>
                    <a:pt x="42843" y="9292"/>
                  </a:lnTo>
                  <a:lnTo>
                    <a:pt x="43168" y="9387"/>
                  </a:lnTo>
                  <a:lnTo>
                    <a:pt x="43469" y="9483"/>
                  </a:lnTo>
                  <a:lnTo>
                    <a:pt x="43769" y="9583"/>
                  </a:lnTo>
                  <a:lnTo>
                    <a:pt x="44044" y="9688"/>
                  </a:lnTo>
                  <a:lnTo>
                    <a:pt x="44295" y="9794"/>
                  </a:lnTo>
                  <a:lnTo>
                    <a:pt x="44520" y="9900"/>
                  </a:lnTo>
                  <a:lnTo>
                    <a:pt x="44746" y="10005"/>
                  </a:lnTo>
                  <a:lnTo>
                    <a:pt x="44946" y="10116"/>
                  </a:lnTo>
                  <a:lnTo>
                    <a:pt x="45146" y="10227"/>
                  </a:lnTo>
                  <a:lnTo>
                    <a:pt x="45321" y="10338"/>
                  </a:lnTo>
                  <a:lnTo>
                    <a:pt x="45472" y="10449"/>
                  </a:lnTo>
                  <a:lnTo>
                    <a:pt x="45597" y="10565"/>
                  </a:lnTo>
                  <a:lnTo>
                    <a:pt x="45722" y="10681"/>
                  </a:lnTo>
                  <a:lnTo>
                    <a:pt x="45822" y="10797"/>
                  </a:lnTo>
                  <a:lnTo>
                    <a:pt x="45897" y="10919"/>
                  </a:lnTo>
                  <a:lnTo>
                    <a:pt x="45947" y="11035"/>
                  </a:lnTo>
                  <a:lnTo>
                    <a:pt x="45998" y="11156"/>
                  </a:lnTo>
                  <a:lnTo>
                    <a:pt x="46023" y="11278"/>
                  </a:lnTo>
                  <a:lnTo>
                    <a:pt x="46023" y="11399"/>
                  </a:lnTo>
                  <a:lnTo>
                    <a:pt x="45972" y="11573"/>
                  </a:lnTo>
                  <a:lnTo>
                    <a:pt x="45897" y="11747"/>
                  </a:lnTo>
                  <a:lnTo>
                    <a:pt x="45797" y="11916"/>
                  </a:lnTo>
                  <a:lnTo>
                    <a:pt x="45647" y="12085"/>
                  </a:lnTo>
                  <a:lnTo>
                    <a:pt x="45447" y="12254"/>
                  </a:lnTo>
                  <a:lnTo>
                    <a:pt x="45221" y="12413"/>
                  </a:lnTo>
                  <a:lnTo>
                    <a:pt x="44946" y="12571"/>
                  </a:lnTo>
                  <a:lnTo>
                    <a:pt x="44645" y="12729"/>
                  </a:lnTo>
                  <a:lnTo>
                    <a:pt x="44320" y="12883"/>
                  </a:lnTo>
                  <a:lnTo>
                    <a:pt x="43944" y="13030"/>
                  </a:lnTo>
                  <a:lnTo>
                    <a:pt x="43544" y="13173"/>
                  </a:lnTo>
                  <a:lnTo>
                    <a:pt x="43118" y="13310"/>
                  </a:lnTo>
                  <a:lnTo>
                    <a:pt x="42667" y="13447"/>
                  </a:lnTo>
                  <a:lnTo>
                    <a:pt x="42166" y="13579"/>
                  </a:lnTo>
                  <a:lnTo>
                    <a:pt x="41666" y="13701"/>
                  </a:lnTo>
                  <a:lnTo>
                    <a:pt x="41115" y="13822"/>
                  </a:lnTo>
                  <a:lnTo>
                    <a:pt x="40539" y="13938"/>
                  </a:lnTo>
                  <a:lnTo>
                    <a:pt x="39963" y="14049"/>
                  </a:lnTo>
                  <a:lnTo>
                    <a:pt x="39337" y="14150"/>
                  </a:lnTo>
                  <a:lnTo>
                    <a:pt x="38686" y="14250"/>
                  </a:lnTo>
                  <a:lnTo>
                    <a:pt x="38035" y="14340"/>
                  </a:lnTo>
                  <a:lnTo>
                    <a:pt x="37359" y="14424"/>
                  </a:lnTo>
                  <a:lnTo>
                    <a:pt x="36658" y="14498"/>
                  </a:lnTo>
                  <a:lnTo>
                    <a:pt x="35932" y="14572"/>
                  </a:lnTo>
                  <a:lnTo>
                    <a:pt x="35180" y="14635"/>
                  </a:lnTo>
                  <a:lnTo>
                    <a:pt x="34429" y="14688"/>
                  </a:lnTo>
                  <a:lnTo>
                    <a:pt x="33678" y="14741"/>
                  </a:lnTo>
                  <a:lnTo>
                    <a:pt x="32877" y="14778"/>
                  </a:lnTo>
                  <a:lnTo>
                    <a:pt x="32076" y="14810"/>
                  </a:lnTo>
                  <a:lnTo>
                    <a:pt x="31274" y="14836"/>
                  </a:lnTo>
                  <a:lnTo>
                    <a:pt x="30448" y="14852"/>
                  </a:lnTo>
                  <a:lnTo>
                    <a:pt x="29622" y="14857"/>
                  </a:lnTo>
                  <a:lnTo>
                    <a:pt x="28921" y="14857"/>
                  </a:lnTo>
                  <a:lnTo>
                    <a:pt x="28194" y="14852"/>
                  </a:lnTo>
                  <a:lnTo>
                    <a:pt x="27493" y="14836"/>
                  </a:lnTo>
                  <a:lnTo>
                    <a:pt x="26792" y="14815"/>
                  </a:lnTo>
                  <a:lnTo>
                    <a:pt x="26091" y="14788"/>
                  </a:lnTo>
                  <a:lnTo>
                    <a:pt x="25415" y="14751"/>
                  </a:lnTo>
                  <a:lnTo>
                    <a:pt x="24739" y="14715"/>
                  </a:lnTo>
                  <a:lnTo>
                    <a:pt x="24063" y="14667"/>
                  </a:lnTo>
                  <a:lnTo>
                    <a:pt x="23412" y="14614"/>
                  </a:lnTo>
                  <a:lnTo>
                    <a:pt x="22761" y="14556"/>
                  </a:lnTo>
                  <a:lnTo>
                    <a:pt x="22135" y="14493"/>
                  </a:lnTo>
                  <a:lnTo>
                    <a:pt x="21509" y="14429"/>
                  </a:lnTo>
                  <a:lnTo>
                    <a:pt x="20908" y="14356"/>
                  </a:lnTo>
                  <a:lnTo>
                    <a:pt x="20307" y="14276"/>
                  </a:lnTo>
                  <a:lnTo>
                    <a:pt x="19731" y="14192"/>
                  </a:lnTo>
                  <a:lnTo>
                    <a:pt x="19180" y="14102"/>
                  </a:lnTo>
                  <a:lnTo>
                    <a:pt x="18629" y="14012"/>
                  </a:lnTo>
                  <a:lnTo>
                    <a:pt x="18104" y="13912"/>
                  </a:lnTo>
                  <a:lnTo>
                    <a:pt x="17603" y="13812"/>
                  </a:lnTo>
                  <a:lnTo>
                    <a:pt x="17127" y="13706"/>
                  </a:lnTo>
                  <a:lnTo>
                    <a:pt x="16651" y="13595"/>
                  </a:lnTo>
                  <a:lnTo>
                    <a:pt x="16201" y="13479"/>
                  </a:lnTo>
                  <a:lnTo>
                    <a:pt x="15800" y="13363"/>
                  </a:lnTo>
                  <a:lnTo>
                    <a:pt x="15399" y="13242"/>
                  </a:lnTo>
                  <a:lnTo>
                    <a:pt x="15024" y="13115"/>
                  </a:lnTo>
                  <a:lnTo>
                    <a:pt x="14673" y="12988"/>
                  </a:lnTo>
                  <a:lnTo>
                    <a:pt x="14348" y="12856"/>
                  </a:lnTo>
                  <a:lnTo>
                    <a:pt x="14072" y="12719"/>
                  </a:lnTo>
                  <a:lnTo>
                    <a:pt x="13797" y="12582"/>
                  </a:lnTo>
                  <a:lnTo>
                    <a:pt x="13546" y="12439"/>
                  </a:lnTo>
                  <a:lnTo>
                    <a:pt x="13346" y="12297"/>
                  </a:lnTo>
                  <a:lnTo>
                    <a:pt x="13171" y="12149"/>
                  </a:lnTo>
                  <a:lnTo>
                    <a:pt x="13096" y="12106"/>
                  </a:lnTo>
                  <a:lnTo>
                    <a:pt x="12996" y="12069"/>
                  </a:lnTo>
                  <a:lnTo>
                    <a:pt x="12845" y="12038"/>
                  </a:lnTo>
                  <a:lnTo>
                    <a:pt x="12695" y="12011"/>
                  </a:lnTo>
                  <a:lnTo>
                    <a:pt x="12520" y="11990"/>
                  </a:lnTo>
                  <a:lnTo>
                    <a:pt x="12319" y="11980"/>
                  </a:lnTo>
                  <a:lnTo>
                    <a:pt x="12094" y="11974"/>
                  </a:lnTo>
                  <a:lnTo>
                    <a:pt x="11894" y="11980"/>
                  </a:lnTo>
                  <a:lnTo>
                    <a:pt x="11693" y="11996"/>
                  </a:lnTo>
                  <a:lnTo>
                    <a:pt x="11493" y="12017"/>
                  </a:lnTo>
                  <a:lnTo>
                    <a:pt x="11343" y="12048"/>
                  </a:lnTo>
                  <a:lnTo>
                    <a:pt x="11218" y="12080"/>
                  </a:lnTo>
                  <a:lnTo>
                    <a:pt x="11143" y="12122"/>
                  </a:lnTo>
                  <a:lnTo>
                    <a:pt x="11068" y="12159"/>
                  </a:lnTo>
                  <a:lnTo>
                    <a:pt x="11068" y="12207"/>
                  </a:lnTo>
                  <a:lnTo>
                    <a:pt x="11093" y="12249"/>
                  </a:lnTo>
                  <a:lnTo>
                    <a:pt x="11293" y="12418"/>
                  </a:lnTo>
                  <a:lnTo>
                    <a:pt x="11518" y="12576"/>
                  </a:lnTo>
                  <a:lnTo>
                    <a:pt x="11794" y="12740"/>
                  </a:lnTo>
                  <a:lnTo>
                    <a:pt x="12094" y="12893"/>
                  </a:lnTo>
                  <a:lnTo>
                    <a:pt x="12420" y="13046"/>
                  </a:lnTo>
                  <a:lnTo>
                    <a:pt x="12795" y="13194"/>
                  </a:lnTo>
                  <a:lnTo>
                    <a:pt x="13196" y="13342"/>
                  </a:lnTo>
                  <a:lnTo>
                    <a:pt x="13596" y="13484"/>
                  </a:lnTo>
                  <a:lnTo>
                    <a:pt x="14047" y="13622"/>
                  </a:lnTo>
                  <a:lnTo>
                    <a:pt x="14523" y="13754"/>
                  </a:lnTo>
                  <a:lnTo>
                    <a:pt x="15024" y="13886"/>
                  </a:lnTo>
                  <a:lnTo>
                    <a:pt x="15550" y="14007"/>
                  </a:lnTo>
                  <a:lnTo>
                    <a:pt x="16100" y="14129"/>
                  </a:lnTo>
                  <a:lnTo>
                    <a:pt x="16651" y="14245"/>
                  </a:lnTo>
                  <a:lnTo>
                    <a:pt x="17252" y="14350"/>
                  </a:lnTo>
                  <a:lnTo>
                    <a:pt x="17853" y="14456"/>
                  </a:lnTo>
                  <a:lnTo>
                    <a:pt x="18504" y="14556"/>
                  </a:lnTo>
                  <a:lnTo>
                    <a:pt x="19130" y="14651"/>
                  </a:lnTo>
                  <a:lnTo>
                    <a:pt x="19806" y="14741"/>
                  </a:lnTo>
                  <a:lnTo>
                    <a:pt x="20482" y="14820"/>
                  </a:lnTo>
                  <a:lnTo>
                    <a:pt x="21183" y="14899"/>
                  </a:lnTo>
                  <a:lnTo>
                    <a:pt x="21910" y="14968"/>
                  </a:lnTo>
                  <a:lnTo>
                    <a:pt x="22636" y="15037"/>
                  </a:lnTo>
                  <a:lnTo>
                    <a:pt x="23387" y="15095"/>
                  </a:lnTo>
                  <a:lnTo>
                    <a:pt x="24138" y="15142"/>
                  </a:lnTo>
                  <a:lnTo>
                    <a:pt x="24889" y="15190"/>
                  </a:lnTo>
                  <a:lnTo>
                    <a:pt x="25666" y="15227"/>
                  </a:lnTo>
                  <a:lnTo>
                    <a:pt x="26442" y="15258"/>
                  </a:lnTo>
                  <a:lnTo>
                    <a:pt x="27243" y="15279"/>
                  </a:lnTo>
                  <a:lnTo>
                    <a:pt x="28044" y="15295"/>
                  </a:lnTo>
                  <a:lnTo>
                    <a:pt x="28846" y="15306"/>
                  </a:lnTo>
                  <a:lnTo>
                    <a:pt x="29647" y="15306"/>
                  </a:lnTo>
                  <a:lnTo>
                    <a:pt x="30598" y="15301"/>
                  </a:lnTo>
                  <a:lnTo>
                    <a:pt x="31500" y="15285"/>
                  </a:lnTo>
                  <a:lnTo>
                    <a:pt x="32401" y="15253"/>
                  </a:lnTo>
                  <a:lnTo>
                    <a:pt x="33303" y="15216"/>
                  </a:lnTo>
                  <a:lnTo>
                    <a:pt x="34179" y="15174"/>
                  </a:lnTo>
                  <a:lnTo>
                    <a:pt x="35055" y="15116"/>
                  </a:lnTo>
                  <a:lnTo>
                    <a:pt x="35907" y="15052"/>
                  </a:lnTo>
                  <a:lnTo>
                    <a:pt x="36733" y="14979"/>
                  </a:lnTo>
                  <a:lnTo>
                    <a:pt x="37534" y="14899"/>
                  </a:lnTo>
                  <a:lnTo>
                    <a:pt x="38335" y="14815"/>
                  </a:lnTo>
                  <a:lnTo>
                    <a:pt x="39112" y="14715"/>
                  </a:lnTo>
                  <a:lnTo>
                    <a:pt x="39838" y="14614"/>
                  </a:lnTo>
                  <a:lnTo>
                    <a:pt x="40564" y="14503"/>
                  </a:lnTo>
                  <a:lnTo>
                    <a:pt x="41265" y="14387"/>
                  </a:lnTo>
                  <a:lnTo>
                    <a:pt x="41941" y="14260"/>
                  </a:lnTo>
                  <a:lnTo>
                    <a:pt x="42592" y="14134"/>
                  </a:lnTo>
                  <a:lnTo>
                    <a:pt x="43193" y="13997"/>
                  </a:lnTo>
                  <a:lnTo>
                    <a:pt x="43794" y="13854"/>
                  </a:lnTo>
                  <a:lnTo>
                    <a:pt x="44345" y="13706"/>
                  </a:lnTo>
                  <a:lnTo>
                    <a:pt x="44871" y="13553"/>
                  </a:lnTo>
                  <a:lnTo>
                    <a:pt x="45346" y="13400"/>
                  </a:lnTo>
                  <a:lnTo>
                    <a:pt x="45797" y="13236"/>
                  </a:lnTo>
                  <a:lnTo>
                    <a:pt x="46223" y="13067"/>
                  </a:lnTo>
                  <a:lnTo>
                    <a:pt x="46598" y="12898"/>
                  </a:lnTo>
                  <a:lnTo>
                    <a:pt x="46949" y="12724"/>
                  </a:lnTo>
                  <a:lnTo>
                    <a:pt x="47249" y="12545"/>
                  </a:lnTo>
                  <a:lnTo>
                    <a:pt x="47500" y="12360"/>
                  </a:lnTo>
                  <a:lnTo>
                    <a:pt x="47725" y="12175"/>
                  </a:lnTo>
                  <a:lnTo>
                    <a:pt x="47901" y="11985"/>
                  </a:lnTo>
                  <a:lnTo>
                    <a:pt x="48026" y="11795"/>
                  </a:lnTo>
                  <a:lnTo>
                    <a:pt x="48101" y="11600"/>
                  </a:lnTo>
                  <a:lnTo>
                    <a:pt x="48151" y="11404"/>
                  </a:lnTo>
                  <a:lnTo>
                    <a:pt x="48151" y="11272"/>
                  </a:lnTo>
                  <a:lnTo>
                    <a:pt x="48126" y="11140"/>
                  </a:lnTo>
                  <a:lnTo>
                    <a:pt x="48076" y="11008"/>
                  </a:lnTo>
                  <a:lnTo>
                    <a:pt x="48026" y="10876"/>
                  </a:lnTo>
                  <a:lnTo>
                    <a:pt x="47926" y="10750"/>
                  </a:lnTo>
                  <a:lnTo>
                    <a:pt x="47825" y="10623"/>
                  </a:lnTo>
                  <a:lnTo>
                    <a:pt x="47700" y="10491"/>
                  </a:lnTo>
                  <a:lnTo>
                    <a:pt x="47550" y="10369"/>
                  </a:lnTo>
                  <a:lnTo>
                    <a:pt x="47400" y="10243"/>
                  </a:lnTo>
                  <a:lnTo>
                    <a:pt x="47224" y="10121"/>
                  </a:lnTo>
                  <a:lnTo>
                    <a:pt x="47024" y="10000"/>
                  </a:lnTo>
                  <a:lnTo>
                    <a:pt x="46799" y="9878"/>
                  </a:lnTo>
                  <a:lnTo>
                    <a:pt x="46573" y="9757"/>
                  </a:lnTo>
                  <a:lnTo>
                    <a:pt x="46323" y="9641"/>
                  </a:lnTo>
                  <a:lnTo>
                    <a:pt x="46048" y="9530"/>
                  </a:lnTo>
                  <a:lnTo>
                    <a:pt x="45747" y="9414"/>
                  </a:lnTo>
                  <a:lnTo>
                    <a:pt x="45447" y="9303"/>
                  </a:lnTo>
                  <a:lnTo>
                    <a:pt x="45121" y="9197"/>
                  </a:lnTo>
                  <a:lnTo>
                    <a:pt x="44796" y="9087"/>
                  </a:lnTo>
                  <a:lnTo>
                    <a:pt x="44420" y="8986"/>
                  </a:lnTo>
                  <a:lnTo>
                    <a:pt x="44069" y="8881"/>
                  </a:lnTo>
                  <a:lnTo>
                    <a:pt x="43669" y="8786"/>
                  </a:lnTo>
                  <a:lnTo>
                    <a:pt x="43268" y="8685"/>
                  </a:lnTo>
                  <a:lnTo>
                    <a:pt x="42843" y="8596"/>
                  </a:lnTo>
                  <a:lnTo>
                    <a:pt x="42417" y="8501"/>
                  </a:lnTo>
                  <a:lnTo>
                    <a:pt x="41966" y="8416"/>
                  </a:lnTo>
                  <a:lnTo>
                    <a:pt x="41490" y="8326"/>
                  </a:lnTo>
                  <a:lnTo>
                    <a:pt x="41015" y="8247"/>
                  </a:lnTo>
                  <a:lnTo>
                    <a:pt x="40539" y="8168"/>
                  </a:lnTo>
                  <a:lnTo>
                    <a:pt x="40013" y="8089"/>
                  </a:lnTo>
                  <a:lnTo>
                    <a:pt x="39512" y="8015"/>
                  </a:lnTo>
                  <a:lnTo>
                    <a:pt x="38961" y="7946"/>
                  </a:lnTo>
                  <a:lnTo>
                    <a:pt x="38961" y="2023"/>
                  </a:lnTo>
                  <a:lnTo>
                    <a:pt x="38961" y="1917"/>
                  </a:lnTo>
                  <a:lnTo>
                    <a:pt x="38911" y="1817"/>
                  </a:lnTo>
                  <a:lnTo>
                    <a:pt x="38861" y="1716"/>
                  </a:lnTo>
                  <a:lnTo>
                    <a:pt x="38761" y="1621"/>
                  </a:lnTo>
                  <a:lnTo>
                    <a:pt x="38661" y="1521"/>
                  </a:lnTo>
                  <a:lnTo>
                    <a:pt x="38536" y="1426"/>
                  </a:lnTo>
                  <a:lnTo>
                    <a:pt x="38386" y="1336"/>
                  </a:lnTo>
                  <a:lnTo>
                    <a:pt x="38210" y="1241"/>
                  </a:lnTo>
                  <a:lnTo>
                    <a:pt x="38010" y="1157"/>
                  </a:lnTo>
                  <a:lnTo>
                    <a:pt x="37785" y="1067"/>
                  </a:lnTo>
                  <a:lnTo>
                    <a:pt x="37559" y="982"/>
                  </a:lnTo>
                  <a:lnTo>
                    <a:pt x="37309" y="898"/>
                  </a:lnTo>
                  <a:lnTo>
                    <a:pt x="37033" y="819"/>
                  </a:lnTo>
                  <a:lnTo>
                    <a:pt x="36733" y="745"/>
                  </a:lnTo>
                  <a:lnTo>
                    <a:pt x="36432" y="671"/>
                  </a:lnTo>
                  <a:lnTo>
                    <a:pt x="36107" y="597"/>
                  </a:lnTo>
                  <a:lnTo>
                    <a:pt x="35781" y="534"/>
                  </a:lnTo>
                  <a:lnTo>
                    <a:pt x="35431" y="470"/>
                  </a:lnTo>
                  <a:lnTo>
                    <a:pt x="35055" y="407"/>
                  </a:lnTo>
                  <a:lnTo>
                    <a:pt x="34680" y="349"/>
                  </a:lnTo>
                  <a:lnTo>
                    <a:pt x="34304" y="296"/>
                  </a:lnTo>
                  <a:lnTo>
                    <a:pt x="33903" y="249"/>
                  </a:lnTo>
                  <a:lnTo>
                    <a:pt x="33478" y="201"/>
                  </a:lnTo>
                  <a:lnTo>
                    <a:pt x="33052" y="159"/>
                  </a:lnTo>
                  <a:lnTo>
                    <a:pt x="32626" y="122"/>
                  </a:lnTo>
                  <a:lnTo>
                    <a:pt x="32176" y="90"/>
                  </a:lnTo>
                  <a:lnTo>
                    <a:pt x="31725" y="64"/>
                  </a:lnTo>
                  <a:lnTo>
                    <a:pt x="31274" y="43"/>
                  </a:lnTo>
                  <a:lnTo>
                    <a:pt x="30799" y="22"/>
                  </a:lnTo>
                  <a:lnTo>
                    <a:pt x="30348" y="11"/>
                  </a:lnTo>
                  <a:lnTo>
                    <a:pt x="2984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63"/>
            <p:cNvSpPr/>
            <p:nvPr/>
          </p:nvSpPr>
          <p:spPr>
            <a:xfrm>
              <a:off x="5596096" y="531375"/>
              <a:ext cx="166815" cy="322750"/>
            </a:xfrm>
            <a:custGeom>
              <a:avLst/>
              <a:gdLst/>
              <a:ahLst/>
              <a:cxnLst/>
              <a:rect l="l" t="t" r="r" b="b"/>
              <a:pathLst>
                <a:path w="26167" h="12910" extrusionOk="0">
                  <a:moveTo>
                    <a:pt x="13071" y="1"/>
                  </a:moveTo>
                  <a:lnTo>
                    <a:pt x="12671" y="6"/>
                  </a:lnTo>
                  <a:lnTo>
                    <a:pt x="12295" y="17"/>
                  </a:lnTo>
                  <a:lnTo>
                    <a:pt x="11920" y="38"/>
                  </a:lnTo>
                  <a:lnTo>
                    <a:pt x="11544" y="64"/>
                  </a:lnTo>
                  <a:lnTo>
                    <a:pt x="11218" y="101"/>
                  </a:lnTo>
                  <a:lnTo>
                    <a:pt x="10893" y="143"/>
                  </a:lnTo>
                  <a:lnTo>
                    <a:pt x="10592" y="191"/>
                  </a:lnTo>
                  <a:lnTo>
                    <a:pt x="10317" y="244"/>
                  </a:lnTo>
                  <a:lnTo>
                    <a:pt x="10067" y="302"/>
                  </a:lnTo>
                  <a:lnTo>
                    <a:pt x="9841" y="365"/>
                  </a:lnTo>
                  <a:lnTo>
                    <a:pt x="9641" y="434"/>
                  </a:lnTo>
                  <a:lnTo>
                    <a:pt x="9466" y="508"/>
                  </a:lnTo>
                  <a:lnTo>
                    <a:pt x="9340" y="582"/>
                  </a:lnTo>
                  <a:lnTo>
                    <a:pt x="9240" y="661"/>
                  </a:lnTo>
                  <a:lnTo>
                    <a:pt x="9190" y="740"/>
                  </a:lnTo>
                  <a:lnTo>
                    <a:pt x="9165" y="825"/>
                  </a:lnTo>
                  <a:lnTo>
                    <a:pt x="9165" y="7519"/>
                  </a:lnTo>
                  <a:lnTo>
                    <a:pt x="8664" y="7556"/>
                  </a:lnTo>
                  <a:lnTo>
                    <a:pt x="8164" y="7593"/>
                  </a:lnTo>
                  <a:lnTo>
                    <a:pt x="7688" y="7640"/>
                  </a:lnTo>
                  <a:lnTo>
                    <a:pt x="7212" y="7688"/>
                  </a:lnTo>
                  <a:lnTo>
                    <a:pt x="6736" y="7735"/>
                  </a:lnTo>
                  <a:lnTo>
                    <a:pt x="6311" y="7794"/>
                  </a:lnTo>
                  <a:lnTo>
                    <a:pt x="5860" y="7852"/>
                  </a:lnTo>
                  <a:lnTo>
                    <a:pt x="5434" y="7910"/>
                  </a:lnTo>
                  <a:lnTo>
                    <a:pt x="5034" y="7973"/>
                  </a:lnTo>
                  <a:lnTo>
                    <a:pt x="4633" y="8042"/>
                  </a:lnTo>
                  <a:lnTo>
                    <a:pt x="4232" y="8116"/>
                  </a:lnTo>
                  <a:lnTo>
                    <a:pt x="3882" y="8189"/>
                  </a:lnTo>
                  <a:lnTo>
                    <a:pt x="3506" y="8269"/>
                  </a:lnTo>
                  <a:lnTo>
                    <a:pt x="3181" y="8348"/>
                  </a:lnTo>
                  <a:lnTo>
                    <a:pt x="2855" y="8427"/>
                  </a:lnTo>
                  <a:lnTo>
                    <a:pt x="2530" y="8512"/>
                  </a:lnTo>
                  <a:lnTo>
                    <a:pt x="2254" y="8601"/>
                  </a:lnTo>
                  <a:lnTo>
                    <a:pt x="1954" y="8691"/>
                  </a:lnTo>
                  <a:lnTo>
                    <a:pt x="1703" y="8786"/>
                  </a:lnTo>
                  <a:lnTo>
                    <a:pt x="1453" y="8881"/>
                  </a:lnTo>
                  <a:lnTo>
                    <a:pt x="1228" y="8976"/>
                  </a:lnTo>
                  <a:lnTo>
                    <a:pt x="1027" y="9076"/>
                  </a:lnTo>
                  <a:lnTo>
                    <a:pt x="827" y="9177"/>
                  </a:lnTo>
                  <a:lnTo>
                    <a:pt x="652" y="9277"/>
                  </a:lnTo>
                  <a:lnTo>
                    <a:pt x="502" y="9383"/>
                  </a:lnTo>
                  <a:lnTo>
                    <a:pt x="376" y="9488"/>
                  </a:lnTo>
                  <a:lnTo>
                    <a:pt x="251" y="9594"/>
                  </a:lnTo>
                  <a:lnTo>
                    <a:pt x="151" y="9705"/>
                  </a:lnTo>
                  <a:lnTo>
                    <a:pt x="76" y="9816"/>
                  </a:lnTo>
                  <a:lnTo>
                    <a:pt x="26" y="9926"/>
                  </a:lnTo>
                  <a:lnTo>
                    <a:pt x="1" y="10037"/>
                  </a:lnTo>
                  <a:lnTo>
                    <a:pt x="1" y="10153"/>
                  </a:lnTo>
                  <a:lnTo>
                    <a:pt x="1" y="10291"/>
                  </a:lnTo>
                  <a:lnTo>
                    <a:pt x="51" y="10433"/>
                  </a:lnTo>
                  <a:lnTo>
                    <a:pt x="151" y="10565"/>
                  </a:lnTo>
                  <a:lnTo>
                    <a:pt x="251" y="10703"/>
                  </a:lnTo>
                  <a:lnTo>
                    <a:pt x="401" y="10835"/>
                  </a:lnTo>
                  <a:lnTo>
                    <a:pt x="577" y="10967"/>
                  </a:lnTo>
                  <a:lnTo>
                    <a:pt x="802" y="11093"/>
                  </a:lnTo>
                  <a:lnTo>
                    <a:pt x="1027" y="11220"/>
                  </a:lnTo>
                  <a:lnTo>
                    <a:pt x="1303" y="11341"/>
                  </a:lnTo>
                  <a:lnTo>
                    <a:pt x="1578" y="11458"/>
                  </a:lnTo>
                  <a:lnTo>
                    <a:pt x="1904" y="11574"/>
                  </a:lnTo>
                  <a:lnTo>
                    <a:pt x="2254" y="11685"/>
                  </a:lnTo>
                  <a:lnTo>
                    <a:pt x="2605" y="11795"/>
                  </a:lnTo>
                  <a:lnTo>
                    <a:pt x="3005" y="11901"/>
                  </a:lnTo>
                  <a:lnTo>
                    <a:pt x="3431" y="12001"/>
                  </a:lnTo>
                  <a:lnTo>
                    <a:pt x="3857" y="12096"/>
                  </a:lnTo>
                  <a:lnTo>
                    <a:pt x="4308" y="12186"/>
                  </a:lnTo>
                  <a:lnTo>
                    <a:pt x="4783" y="12276"/>
                  </a:lnTo>
                  <a:lnTo>
                    <a:pt x="5284" y="12355"/>
                  </a:lnTo>
                  <a:lnTo>
                    <a:pt x="5810" y="12434"/>
                  </a:lnTo>
                  <a:lnTo>
                    <a:pt x="6336" y="12508"/>
                  </a:lnTo>
                  <a:lnTo>
                    <a:pt x="6887" y="12577"/>
                  </a:lnTo>
                  <a:lnTo>
                    <a:pt x="7437" y="12635"/>
                  </a:lnTo>
                  <a:lnTo>
                    <a:pt x="8013" y="12693"/>
                  </a:lnTo>
                  <a:lnTo>
                    <a:pt x="8614" y="12740"/>
                  </a:lnTo>
                  <a:lnTo>
                    <a:pt x="9215" y="12788"/>
                  </a:lnTo>
                  <a:lnTo>
                    <a:pt x="9841" y="12825"/>
                  </a:lnTo>
                  <a:lnTo>
                    <a:pt x="10467" y="12857"/>
                  </a:lnTo>
                  <a:lnTo>
                    <a:pt x="11093" y="12878"/>
                  </a:lnTo>
                  <a:lnTo>
                    <a:pt x="11744" y="12899"/>
                  </a:lnTo>
                  <a:lnTo>
                    <a:pt x="12395" y="12909"/>
                  </a:lnTo>
                  <a:lnTo>
                    <a:pt x="13722" y="12909"/>
                  </a:lnTo>
                  <a:lnTo>
                    <a:pt x="14373" y="12899"/>
                  </a:lnTo>
                  <a:lnTo>
                    <a:pt x="15024" y="12878"/>
                  </a:lnTo>
                  <a:lnTo>
                    <a:pt x="15650" y="12857"/>
                  </a:lnTo>
                  <a:lnTo>
                    <a:pt x="16276" y="12825"/>
                  </a:lnTo>
                  <a:lnTo>
                    <a:pt x="16902" y="12783"/>
                  </a:lnTo>
                  <a:lnTo>
                    <a:pt x="17503" y="12740"/>
                  </a:lnTo>
                  <a:lnTo>
                    <a:pt x="18104" y="12693"/>
                  </a:lnTo>
                  <a:lnTo>
                    <a:pt x="18680" y="12635"/>
                  </a:lnTo>
                  <a:lnTo>
                    <a:pt x="19231" y="12571"/>
                  </a:lnTo>
                  <a:lnTo>
                    <a:pt x="19782" y="12503"/>
                  </a:lnTo>
                  <a:lnTo>
                    <a:pt x="20308" y="12434"/>
                  </a:lnTo>
                  <a:lnTo>
                    <a:pt x="20834" y="12355"/>
                  </a:lnTo>
                  <a:lnTo>
                    <a:pt x="21334" y="12271"/>
                  </a:lnTo>
                  <a:lnTo>
                    <a:pt x="21810" y="12181"/>
                  </a:lnTo>
                  <a:lnTo>
                    <a:pt x="22261" y="12091"/>
                  </a:lnTo>
                  <a:lnTo>
                    <a:pt x="22712" y="11996"/>
                  </a:lnTo>
                  <a:lnTo>
                    <a:pt x="23112" y="11896"/>
                  </a:lnTo>
                  <a:lnTo>
                    <a:pt x="23513" y="11790"/>
                  </a:lnTo>
                  <a:lnTo>
                    <a:pt x="23888" y="11679"/>
                  </a:lnTo>
                  <a:lnTo>
                    <a:pt x="24239" y="11568"/>
                  </a:lnTo>
                  <a:lnTo>
                    <a:pt x="24539" y="11452"/>
                  </a:lnTo>
                  <a:lnTo>
                    <a:pt x="24840" y="11331"/>
                  </a:lnTo>
                  <a:lnTo>
                    <a:pt x="25115" y="11209"/>
                  </a:lnTo>
                  <a:lnTo>
                    <a:pt x="25341" y="11088"/>
                  </a:lnTo>
                  <a:lnTo>
                    <a:pt x="25566" y="10961"/>
                  </a:lnTo>
                  <a:lnTo>
                    <a:pt x="25741" y="10829"/>
                  </a:lnTo>
                  <a:lnTo>
                    <a:pt x="25892" y="10697"/>
                  </a:lnTo>
                  <a:lnTo>
                    <a:pt x="26017" y="10565"/>
                  </a:lnTo>
                  <a:lnTo>
                    <a:pt x="26092" y="10428"/>
                  </a:lnTo>
                  <a:lnTo>
                    <a:pt x="26142" y="10291"/>
                  </a:lnTo>
                  <a:lnTo>
                    <a:pt x="26167" y="10148"/>
                  </a:lnTo>
                  <a:lnTo>
                    <a:pt x="26142" y="10037"/>
                  </a:lnTo>
                  <a:lnTo>
                    <a:pt x="26117" y="9926"/>
                  </a:lnTo>
                  <a:lnTo>
                    <a:pt x="26067" y="9810"/>
                  </a:lnTo>
                  <a:lnTo>
                    <a:pt x="25992" y="9705"/>
                  </a:lnTo>
                  <a:lnTo>
                    <a:pt x="25892" y="9594"/>
                  </a:lnTo>
                  <a:lnTo>
                    <a:pt x="25791" y="9488"/>
                  </a:lnTo>
                  <a:lnTo>
                    <a:pt x="25641" y="9383"/>
                  </a:lnTo>
                  <a:lnTo>
                    <a:pt x="25491" y="9277"/>
                  </a:lnTo>
                  <a:lnTo>
                    <a:pt x="25316" y="9177"/>
                  </a:lnTo>
                  <a:lnTo>
                    <a:pt x="25115" y="9071"/>
                  </a:lnTo>
                  <a:lnTo>
                    <a:pt x="24915" y="8976"/>
                  </a:lnTo>
                  <a:lnTo>
                    <a:pt x="24690" y="8876"/>
                  </a:lnTo>
                  <a:lnTo>
                    <a:pt x="24439" y="8781"/>
                  </a:lnTo>
                  <a:lnTo>
                    <a:pt x="24189" y="8691"/>
                  </a:lnTo>
                  <a:lnTo>
                    <a:pt x="23913" y="8601"/>
                  </a:lnTo>
                  <a:lnTo>
                    <a:pt x="23613" y="8512"/>
                  </a:lnTo>
                  <a:lnTo>
                    <a:pt x="23312" y="8427"/>
                  </a:lnTo>
                  <a:lnTo>
                    <a:pt x="22987" y="8348"/>
                  </a:lnTo>
                  <a:lnTo>
                    <a:pt x="22636" y="8263"/>
                  </a:lnTo>
                  <a:lnTo>
                    <a:pt x="22286" y="8189"/>
                  </a:lnTo>
                  <a:lnTo>
                    <a:pt x="21910" y="8116"/>
                  </a:lnTo>
                  <a:lnTo>
                    <a:pt x="21510" y="8042"/>
                  </a:lnTo>
                  <a:lnTo>
                    <a:pt x="21134" y="7973"/>
                  </a:lnTo>
                  <a:lnTo>
                    <a:pt x="20708" y="7910"/>
                  </a:lnTo>
                  <a:lnTo>
                    <a:pt x="20283" y="7846"/>
                  </a:lnTo>
                  <a:lnTo>
                    <a:pt x="19857" y="7788"/>
                  </a:lnTo>
                  <a:lnTo>
                    <a:pt x="19406" y="7735"/>
                  </a:lnTo>
                  <a:lnTo>
                    <a:pt x="18931" y="7683"/>
                  </a:lnTo>
                  <a:lnTo>
                    <a:pt x="18480" y="7640"/>
                  </a:lnTo>
                  <a:lnTo>
                    <a:pt x="17979" y="7593"/>
                  </a:lnTo>
                  <a:lnTo>
                    <a:pt x="17478" y="7556"/>
                  </a:lnTo>
                  <a:lnTo>
                    <a:pt x="16977" y="7519"/>
                  </a:lnTo>
                  <a:lnTo>
                    <a:pt x="16977" y="4335"/>
                  </a:lnTo>
                  <a:lnTo>
                    <a:pt x="16952" y="4288"/>
                  </a:lnTo>
                  <a:lnTo>
                    <a:pt x="16877" y="4240"/>
                  </a:lnTo>
                  <a:lnTo>
                    <a:pt x="16752" y="4198"/>
                  </a:lnTo>
                  <a:lnTo>
                    <a:pt x="16602" y="4161"/>
                  </a:lnTo>
                  <a:lnTo>
                    <a:pt x="16402" y="4135"/>
                  </a:lnTo>
                  <a:lnTo>
                    <a:pt x="16176" y="4119"/>
                  </a:lnTo>
                  <a:lnTo>
                    <a:pt x="15951" y="4114"/>
                  </a:lnTo>
                  <a:lnTo>
                    <a:pt x="15675" y="4119"/>
                  </a:lnTo>
                  <a:lnTo>
                    <a:pt x="15500" y="4130"/>
                  </a:lnTo>
                  <a:lnTo>
                    <a:pt x="15350" y="4145"/>
                  </a:lnTo>
                  <a:lnTo>
                    <a:pt x="15200" y="4172"/>
                  </a:lnTo>
                  <a:lnTo>
                    <a:pt x="15074" y="4198"/>
                  </a:lnTo>
                  <a:lnTo>
                    <a:pt x="14974" y="4230"/>
                  </a:lnTo>
                  <a:lnTo>
                    <a:pt x="14924" y="4267"/>
                  </a:lnTo>
                  <a:lnTo>
                    <a:pt x="14874" y="4304"/>
                  </a:lnTo>
                  <a:lnTo>
                    <a:pt x="14849" y="4346"/>
                  </a:lnTo>
                  <a:lnTo>
                    <a:pt x="14849" y="7735"/>
                  </a:lnTo>
                  <a:lnTo>
                    <a:pt x="14874" y="7772"/>
                  </a:lnTo>
                  <a:lnTo>
                    <a:pt x="14924" y="7804"/>
                  </a:lnTo>
                  <a:lnTo>
                    <a:pt x="14999" y="7830"/>
                  </a:lnTo>
                  <a:lnTo>
                    <a:pt x="15100" y="7857"/>
                  </a:lnTo>
                  <a:lnTo>
                    <a:pt x="15200" y="7878"/>
                  </a:lnTo>
                  <a:lnTo>
                    <a:pt x="15350" y="7894"/>
                  </a:lnTo>
                  <a:lnTo>
                    <a:pt x="15500" y="7904"/>
                  </a:lnTo>
                  <a:lnTo>
                    <a:pt x="15675" y="7910"/>
                  </a:lnTo>
                  <a:lnTo>
                    <a:pt x="16126" y="7936"/>
                  </a:lnTo>
                  <a:lnTo>
                    <a:pt x="16577" y="7962"/>
                  </a:lnTo>
                  <a:lnTo>
                    <a:pt x="17003" y="7999"/>
                  </a:lnTo>
                  <a:lnTo>
                    <a:pt x="17428" y="8031"/>
                  </a:lnTo>
                  <a:lnTo>
                    <a:pt x="17854" y="8073"/>
                  </a:lnTo>
                  <a:lnTo>
                    <a:pt x="18255" y="8116"/>
                  </a:lnTo>
                  <a:lnTo>
                    <a:pt x="18655" y="8163"/>
                  </a:lnTo>
                  <a:lnTo>
                    <a:pt x="19056" y="8216"/>
                  </a:lnTo>
                  <a:lnTo>
                    <a:pt x="19431" y="8269"/>
                  </a:lnTo>
                  <a:lnTo>
                    <a:pt x="19782" y="8327"/>
                  </a:lnTo>
                  <a:lnTo>
                    <a:pt x="20132" y="8385"/>
                  </a:lnTo>
                  <a:lnTo>
                    <a:pt x="20483" y="8448"/>
                  </a:lnTo>
                  <a:lnTo>
                    <a:pt x="20809" y="8512"/>
                  </a:lnTo>
                  <a:lnTo>
                    <a:pt x="21109" y="8580"/>
                  </a:lnTo>
                  <a:lnTo>
                    <a:pt x="21409" y="8649"/>
                  </a:lnTo>
                  <a:lnTo>
                    <a:pt x="21685" y="8723"/>
                  </a:lnTo>
                  <a:lnTo>
                    <a:pt x="21960" y="8802"/>
                  </a:lnTo>
                  <a:lnTo>
                    <a:pt x="22211" y="8876"/>
                  </a:lnTo>
                  <a:lnTo>
                    <a:pt x="22461" y="8955"/>
                  </a:lnTo>
                  <a:lnTo>
                    <a:pt x="22686" y="9039"/>
                  </a:lnTo>
                  <a:lnTo>
                    <a:pt x="22887" y="9124"/>
                  </a:lnTo>
                  <a:lnTo>
                    <a:pt x="23087" y="9208"/>
                  </a:lnTo>
                  <a:lnTo>
                    <a:pt x="23262" y="9298"/>
                  </a:lnTo>
                  <a:lnTo>
                    <a:pt x="23413" y="9388"/>
                  </a:lnTo>
                  <a:lnTo>
                    <a:pt x="23563" y="9478"/>
                  </a:lnTo>
                  <a:lnTo>
                    <a:pt x="23688" y="9567"/>
                  </a:lnTo>
                  <a:lnTo>
                    <a:pt x="23788" y="9662"/>
                  </a:lnTo>
                  <a:lnTo>
                    <a:pt x="23863" y="9757"/>
                  </a:lnTo>
                  <a:lnTo>
                    <a:pt x="23938" y="9853"/>
                  </a:lnTo>
                  <a:lnTo>
                    <a:pt x="23989" y="9953"/>
                  </a:lnTo>
                  <a:lnTo>
                    <a:pt x="24014" y="10053"/>
                  </a:lnTo>
                  <a:lnTo>
                    <a:pt x="24039" y="10148"/>
                  </a:lnTo>
                  <a:lnTo>
                    <a:pt x="24014" y="10264"/>
                  </a:lnTo>
                  <a:lnTo>
                    <a:pt x="23989" y="10380"/>
                  </a:lnTo>
                  <a:lnTo>
                    <a:pt x="23913" y="10491"/>
                  </a:lnTo>
                  <a:lnTo>
                    <a:pt x="23838" y="10602"/>
                  </a:lnTo>
                  <a:lnTo>
                    <a:pt x="23713" y="10708"/>
                  </a:lnTo>
                  <a:lnTo>
                    <a:pt x="23563" y="10813"/>
                  </a:lnTo>
                  <a:lnTo>
                    <a:pt x="23413" y="10919"/>
                  </a:lnTo>
                  <a:lnTo>
                    <a:pt x="23237" y="11019"/>
                  </a:lnTo>
                  <a:lnTo>
                    <a:pt x="23037" y="11120"/>
                  </a:lnTo>
                  <a:lnTo>
                    <a:pt x="22812" y="11220"/>
                  </a:lnTo>
                  <a:lnTo>
                    <a:pt x="22561" y="11310"/>
                  </a:lnTo>
                  <a:lnTo>
                    <a:pt x="22286" y="11405"/>
                  </a:lnTo>
                  <a:lnTo>
                    <a:pt x="22010" y="11494"/>
                  </a:lnTo>
                  <a:lnTo>
                    <a:pt x="21710" y="11579"/>
                  </a:lnTo>
                  <a:lnTo>
                    <a:pt x="21384" y="11663"/>
                  </a:lnTo>
                  <a:lnTo>
                    <a:pt x="21034" y="11743"/>
                  </a:lnTo>
                  <a:lnTo>
                    <a:pt x="20683" y="11817"/>
                  </a:lnTo>
                  <a:lnTo>
                    <a:pt x="20308" y="11890"/>
                  </a:lnTo>
                  <a:lnTo>
                    <a:pt x="19907" y="11959"/>
                  </a:lnTo>
                  <a:lnTo>
                    <a:pt x="19506" y="12022"/>
                  </a:lnTo>
                  <a:lnTo>
                    <a:pt x="19081" y="12086"/>
                  </a:lnTo>
                  <a:lnTo>
                    <a:pt x="18655" y="12144"/>
                  </a:lnTo>
                  <a:lnTo>
                    <a:pt x="18204" y="12197"/>
                  </a:lnTo>
                  <a:lnTo>
                    <a:pt x="17754" y="12244"/>
                  </a:lnTo>
                  <a:lnTo>
                    <a:pt x="17278" y="12286"/>
                  </a:lnTo>
                  <a:lnTo>
                    <a:pt x="16777" y="12329"/>
                  </a:lnTo>
                  <a:lnTo>
                    <a:pt x="16301" y="12360"/>
                  </a:lnTo>
                  <a:lnTo>
                    <a:pt x="15801" y="12392"/>
                  </a:lnTo>
                  <a:lnTo>
                    <a:pt x="15275" y="12418"/>
                  </a:lnTo>
                  <a:lnTo>
                    <a:pt x="14749" y="12434"/>
                  </a:lnTo>
                  <a:lnTo>
                    <a:pt x="14223" y="12450"/>
                  </a:lnTo>
                  <a:lnTo>
                    <a:pt x="13672" y="12461"/>
                  </a:lnTo>
                  <a:lnTo>
                    <a:pt x="12520" y="12461"/>
                  </a:lnTo>
                  <a:lnTo>
                    <a:pt x="11970" y="12450"/>
                  </a:lnTo>
                  <a:lnTo>
                    <a:pt x="11419" y="12434"/>
                  </a:lnTo>
                  <a:lnTo>
                    <a:pt x="10868" y="12413"/>
                  </a:lnTo>
                  <a:lnTo>
                    <a:pt x="10317" y="12381"/>
                  </a:lnTo>
                  <a:lnTo>
                    <a:pt x="9791" y="12350"/>
                  </a:lnTo>
                  <a:lnTo>
                    <a:pt x="9265" y="12308"/>
                  </a:lnTo>
                  <a:lnTo>
                    <a:pt x="8765" y="12265"/>
                  </a:lnTo>
                  <a:lnTo>
                    <a:pt x="8264" y="12218"/>
                  </a:lnTo>
                  <a:lnTo>
                    <a:pt x="7788" y="12160"/>
                  </a:lnTo>
                  <a:lnTo>
                    <a:pt x="7312" y="12102"/>
                  </a:lnTo>
                  <a:lnTo>
                    <a:pt x="6862" y="12038"/>
                  </a:lnTo>
                  <a:lnTo>
                    <a:pt x="6411" y="11970"/>
                  </a:lnTo>
                  <a:lnTo>
                    <a:pt x="6010" y="11896"/>
                  </a:lnTo>
                  <a:lnTo>
                    <a:pt x="5585" y="11817"/>
                  </a:lnTo>
                  <a:lnTo>
                    <a:pt x="5209" y="11737"/>
                  </a:lnTo>
                  <a:lnTo>
                    <a:pt x="4833" y="11653"/>
                  </a:lnTo>
                  <a:lnTo>
                    <a:pt x="4483" y="11563"/>
                  </a:lnTo>
                  <a:lnTo>
                    <a:pt x="4157" y="11468"/>
                  </a:lnTo>
                  <a:lnTo>
                    <a:pt x="3857" y="11373"/>
                  </a:lnTo>
                  <a:lnTo>
                    <a:pt x="3556" y="11278"/>
                  </a:lnTo>
                  <a:lnTo>
                    <a:pt x="3306" y="11172"/>
                  </a:lnTo>
                  <a:lnTo>
                    <a:pt x="3056" y="11072"/>
                  </a:lnTo>
                  <a:lnTo>
                    <a:pt x="2855" y="10961"/>
                  </a:lnTo>
                  <a:lnTo>
                    <a:pt x="2655" y="10850"/>
                  </a:lnTo>
                  <a:lnTo>
                    <a:pt x="2505" y="10739"/>
                  </a:lnTo>
                  <a:lnTo>
                    <a:pt x="2354" y="10629"/>
                  </a:lnTo>
                  <a:lnTo>
                    <a:pt x="2254" y="10512"/>
                  </a:lnTo>
                  <a:lnTo>
                    <a:pt x="2179" y="10391"/>
                  </a:lnTo>
                  <a:lnTo>
                    <a:pt x="2129" y="10275"/>
                  </a:lnTo>
                  <a:lnTo>
                    <a:pt x="2129" y="10153"/>
                  </a:lnTo>
                  <a:lnTo>
                    <a:pt x="2129" y="10053"/>
                  </a:lnTo>
                  <a:lnTo>
                    <a:pt x="2154" y="9953"/>
                  </a:lnTo>
                  <a:lnTo>
                    <a:pt x="2204" y="9858"/>
                  </a:lnTo>
                  <a:lnTo>
                    <a:pt x="2279" y="9757"/>
                  </a:lnTo>
                  <a:lnTo>
                    <a:pt x="2354" y="9662"/>
                  </a:lnTo>
                  <a:lnTo>
                    <a:pt x="2480" y="9573"/>
                  </a:lnTo>
                  <a:lnTo>
                    <a:pt x="2605" y="9478"/>
                  </a:lnTo>
                  <a:lnTo>
                    <a:pt x="2730" y="9388"/>
                  </a:lnTo>
                  <a:lnTo>
                    <a:pt x="2905" y="9298"/>
                  </a:lnTo>
                  <a:lnTo>
                    <a:pt x="3081" y="9208"/>
                  </a:lnTo>
                  <a:lnTo>
                    <a:pt x="3256" y="9124"/>
                  </a:lnTo>
                  <a:lnTo>
                    <a:pt x="3481" y="9039"/>
                  </a:lnTo>
                  <a:lnTo>
                    <a:pt x="3682" y="8960"/>
                  </a:lnTo>
                  <a:lnTo>
                    <a:pt x="3932" y="8876"/>
                  </a:lnTo>
                  <a:lnTo>
                    <a:pt x="4182" y="8802"/>
                  </a:lnTo>
                  <a:lnTo>
                    <a:pt x="4458" y="8723"/>
                  </a:lnTo>
                  <a:lnTo>
                    <a:pt x="4733" y="8654"/>
                  </a:lnTo>
                  <a:lnTo>
                    <a:pt x="5034" y="8580"/>
                  </a:lnTo>
                  <a:lnTo>
                    <a:pt x="5359" y="8512"/>
                  </a:lnTo>
                  <a:lnTo>
                    <a:pt x="5685" y="8448"/>
                  </a:lnTo>
                  <a:lnTo>
                    <a:pt x="6010" y="8385"/>
                  </a:lnTo>
                  <a:lnTo>
                    <a:pt x="6361" y="8327"/>
                  </a:lnTo>
                  <a:lnTo>
                    <a:pt x="6736" y="8269"/>
                  </a:lnTo>
                  <a:lnTo>
                    <a:pt x="7112" y="8216"/>
                  </a:lnTo>
                  <a:lnTo>
                    <a:pt x="7488" y="8163"/>
                  </a:lnTo>
                  <a:lnTo>
                    <a:pt x="7888" y="8116"/>
                  </a:lnTo>
                  <a:lnTo>
                    <a:pt x="8289" y="8073"/>
                  </a:lnTo>
                  <a:lnTo>
                    <a:pt x="8714" y="8036"/>
                  </a:lnTo>
                  <a:lnTo>
                    <a:pt x="9140" y="7999"/>
                  </a:lnTo>
                  <a:lnTo>
                    <a:pt x="9591" y="7962"/>
                  </a:lnTo>
                  <a:lnTo>
                    <a:pt x="10017" y="7936"/>
                  </a:lnTo>
                  <a:lnTo>
                    <a:pt x="10492" y="7910"/>
                  </a:lnTo>
                  <a:lnTo>
                    <a:pt x="10668" y="7894"/>
                  </a:lnTo>
                  <a:lnTo>
                    <a:pt x="10818" y="7878"/>
                  </a:lnTo>
                  <a:lnTo>
                    <a:pt x="10943" y="7857"/>
                  </a:lnTo>
                  <a:lnTo>
                    <a:pt x="11068" y="7830"/>
                  </a:lnTo>
                  <a:lnTo>
                    <a:pt x="11168" y="7799"/>
                  </a:lnTo>
                  <a:lnTo>
                    <a:pt x="11243" y="7767"/>
                  </a:lnTo>
                  <a:lnTo>
                    <a:pt x="11294" y="7730"/>
                  </a:lnTo>
                  <a:lnTo>
                    <a:pt x="11294" y="7688"/>
                  </a:lnTo>
                  <a:lnTo>
                    <a:pt x="11294" y="825"/>
                  </a:lnTo>
                  <a:lnTo>
                    <a:pt x="11319" y="788"/>
                  </a:lnTo>
                  <a:lnTo>
                    <a:pt x="11344" y="751"/>
                  </a:lnTo>
                  <a:lnTo>
                    <a:pt x="11369" y="714"/>
                  </a:lnTo>
                  <a:lnTo>
                    <a:pt x="11444" y="682"/>
                  </a:lnTo>
                  <a:lnTo>
                    <a:pt x="11519" y="645"/>
                  </a:lnTo>
                  <a:lnTo>
                    <a:pt x="11594" y="619"/>
                  </a:lnTo>
                  <a:lnTo>
                    <a:pt x="11694" y="587"/>
                  </a:lnTo>
                  <a:lnTo>
                    <a:pt x="11819" y="561"/>
                  </a:lnTo>
                  <a:lnTo>
                    <a:pt x="11945" y="539"/>
                  </a:lnTo>
                  <a:lnTo>
                    <a:pt x="12095" y="513"/>
                  </a:lnTo>
                  <a:lnTo>
                    <a:pt x="12220" y="497"/>
                  </a:lnTo>
                  <a:lnTo>
                    <a:pt x="12395" y="481"/>
                  </a:lnTo>
                  <a:lnTo>
                    <a:pt x="12546" y="466"/>
                  </a:lnTo>
                  <a:lnTo>
                    <a:pt x="12721" y="460"/>
                  </a:lnTo>
                  <a:lnTo>
                    <a:pt x="12896" y="455"/>
                  </a:lnTo>
                  <a:lnTo>
                    <a:pt x="13071" y="450"/>
                  </a:lnTo>
                  <a:lnTo>
                    <a:pt x="13447" y="466"/>
                  </a:lnTo>
                  <a:lnTo>
                    <a:pt x="13797" y="487"/>
                  </a:lnTo>
                  <a:lnTo>
                    <a:pt x="13948" y="502"/>
                  </a:lnTo>
                  <a:lnTo>
                    <a:pt x="14098" y="518"/>
                  </a:lnTo>
                  <a:lnTo>
                    <a:pt x="14223" y="539"/>
                  </a:lnTo>
                  <a:lnTo>
                    <a:pt x="14323" y="561"/>
                  </a:lnTo>
                  <a:lnTo>
                    <a:pt x="14449" y="587"/>
                  </a:lnTo>
                  <a:lnTo>
                    <a:pt x="14524" y="613"/>
                  </a:lnTo>
                  <a:lnTo>
                    <a:pt x="14624" y="640"/>
                  </a:lnTo>
                  <a:lnTo>
                    <a:pt x="14674" y="677"/>
                  </a:lnTo>
                  <a:lnTo>
                    <a:pt x="14799" y="745"/>
                  </a:lnTo>
                  <a:lnTo>
                    <a:pt x="14849" y="825"/>
                  </a:lnTo>
                  <a:lnTo>
                    <a:pt x="14849" y="3359"/>
                  </a:lnTo>
                  <a:lnTo>
                    <a:pt x="14874" y="3411"/>
                  </a:lnTo>
                  <a:lnTo>
                    <a:pt x="14949" y="3459"/>
                  </a:lnTo>
                  <a:lnTo>
                    <a:pt x="15074" y="3496"/>
                  </a:lnTo>
                  <a:lnTo>
                    <a:pt x="15250" y="3533"/>
                  </a:lnTo>
                  <a:lnTo>
                    <a:pt x="15425" y="3559"/>
                  </a:lnTo>
                  <a:lnTo>
                    <a:pt x="15650" y="3575"/>
                  </a:lnTo>
                  <a:lnTo>
                    <a:pt x="15901" y="3586"/>
                  </a:lnTo>
                  <a:lnTo>
                    <a:pt x="16151" y="3580"/>
                  </a:lnTo>
                  <a:lnTo>
                    <a:pt x="16326" y="3565"/>
                  </a:lnTo>
                  <a:lnTo>
                    <a:pt x="16502" y="3549"/>
                  </a:lnTo>
                  <a:lnTo>
                    <a:pt x="16627" y="3528"/>
                  </a:lnTo>
                  <a:lnTo>
                    <a:pt x="16752" y="3496"/>
                  </a:lnTo>
                  <a:lnTo>
                    <a:pt x="16852" y="3464"/>
                  </a:lnTo>
                  <a:lnTo>
                    <a:pt x="16927" y="3427"/>
                  </a:lnTo>
                  <a:lnTo>
                    <a:pt x="16977" y="3390"/>
                  </a:lnTo>
                  <a:lnTo>
                    <a:pt x="16977" y="3353"/>
                  </a:lnTo>
                  <a:lnTo>
                    <a:pt x="16977" y="825"/>
                  </a:lnTo>
                  <a:lnTo>
                    <a:pt x="16927" y="735"/>
                  </a:lnTo>
                  <a:lnTo>
                    <a:pt x="16852" y="650"/>
                  </a:lnTo>
                  <a:lnTo>
                    <a:pt x="16752" y="566"/>
                  </a:lnTo>
                  <a:lnTo>
                    <a:pt x="16602" y="492"/>
                  </a:lnTo>
                  <a:lnTo>
                    <a:pt x="16452" y="423"/>
                  </a:lnTo>
                  <a:lnTo>
                    <a:pt x="16276" y="355"/>
                  </a:lnTo>
                  <a:lnTo>
                    <a:pt x="16076" y="297"/>
                  </a:lnTo>
                  <a:lnTo>
                    <a:pt x="15851" y="244"/>
                  </a:lnTo>
                  <a:lnTo>
                    <a:pt x="15575" y="196"/>
                  </a:lnTo>
                  <a:lnTo>
                    <a:pt x="15300" y="149"/>
                  </a:lnTo>
                  <a:lnTo>
                    <a:pt x="14999" y="112"/>
                  </a:lnTo>
                  <a:lnTo>
                    <a:pt x="14649" y="80"/>
                  </a:lnTo>
                  <a:lnTo>
                    <a:pt x="14298" y="54"/>
                  </a:lnTo>
                  <a:lnTo>
                    <a:pt x="13923" y="33"/>
                  </a:lnTo>
                  <a:lnTo>
                    <a:pt x="13522" y="11"/>
                  </a:lnTo>
                  <a:lnTo>
                    <a:pt x="130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63"/>
            <p:cNvSpPr/>
            <p:nvPr/>
          </p:nvSpPr>
          <p:spPr>
            <a:xfrm>
              <a:off x="5758435" y="569925"/>
              <a:ext cx="40711" cy="11250"/>
            </a:xfrm>
            <a:custGeom>
              <a:avLst/>
              <a:gdLst/>
              <a:ahLst/>
              <a:cxnLst/>
              <a:rect l="l" t="t" r="r" b="b"/>
              <a:pathLst>
                <a:path w="6386" h="450" extrusionOk="0">
                  <a:moveTo>
                    <a:pt x="1103" y="1"/>
                  </a:moveTo>
                  <a:lnTo>
                    <a:pt x="902" y="6"/>
                  </a:lnTo>
                  <a:lnTo>
                    <a:pt x="702" y="16"/>
                  </a:lnTo>
                  <a:lnTo>
                    <a:pt x="527" y="32"/>
                  </a:lnTo>
                  <a:lnTo>
                    <a:pt x="376" y="59"/>
                  </a:lnTo>
                  <a:lnTo>
                    <a:pt x="226" y="85"/>
                  </a:lnTo>
                  <a:lnTo>
                    <a:pt x="126" y="122"/>
                  </a:lnTo>
                  <a:lnTo>
                    <a:pt x="51" y="159"/>
                  </a:lnTo>
                  <a:lnTo>
                    <a:pt x="1" y="201"/>
                  </a:lnTo>
                  <a:lnTo>
                    <a:pt x="1" y="249"/>
                  </a:lnTo>
                  <a:lnTo>
                    <a:pt x="51" y="296"/>
                  </a:lnTo>
                  <a:lnTo>
                    <a:pt x="126" y="338"/>
                  </a:lnTo>
                  <a:lnTo>
                    <a:pt x="251" y="375"/>
                  </a:lnTo>
                  <a:lnTo>
                    <a:pt x="427" y="407"/>
                  </a:lnTo>
                  <a:lnTo>
                    <a:pt x="602" y="433"/>
                  </a:lnTo>
                  <a:lnTo>
                    <a:pt x="827" y="444"/>
                  </a:lnTo>
                  <a:lnTo>
                    <a:pt x="1053" y="449"/>
                  </a:lnTo>
                  <a:lnTo>
                    <a:pt x="5484" y="449"/>
                  </a:lnTo>
                  <a:lnTo>
                    <a:pt x="5660" y="439"/>
                  </a:lnTo>
                  <a:lnTo>
                    <a:pt x="5860" y="418"/>
                  </a:lnTo>
                  <a:lnTo>
                    <a:pt x="6010" y="397"/>
                  </a:lnTo>
                  <a:lnTo>
                    <a:pt x="6136" y="365"/>
                  </a:lnTo>
                  <a:lnTo>
                    <a:pt x="6261" y="333"/>
                  </a:lnTo>
                  <a:lnTo>
                    <a:pt x="6336" y="296"/>
                  </a:lnTo>
                  <a:lnTo>
                    <a:pt x="6386" y="254"/>
                  </a:lnTo>
                  <a:lnTo>
                    <a:pt x="6386" y="206"/>
                  </a:lnTo>
                  <a:lnTo>
                    <a:pt x="6336" y="159"/>
                  </a:lnTo>
                  <a:lnTo>
                    <a:pt x="6236" y="117"/>
                  </a:lnTo>
                  <a:lnTo>
                    <a:pt x="6110" y="80"/>
                  </a:lnTo>
                  <a:lnTo>
                    <a:pt x="5960" y="48"/>
                  </a:lnTo>
                  <a:lnTo>
                    <a:pt x="5760" y="22"/>
                  </a:lnTo>
                  <a:lnTo>
                    <a:pt x="5560" y="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63"/>
            <p:cNvSpPr/>
            <p:nvPr/>
          </p:nvSpPr>
          <p:spPr>
            <a:xfrm>
              <a:off x="5758435" y="604375"/>
              <a:ext cx="40711" cy="11250"/>
            </a:xfrm>
            <a:custGeom>
              <a:avLst/>
              <a:gdLst/>
              <a:ahLst/>
              <a:cxnLst/>
              <a:rect l="l" t="t" r="r" b="b"/>
              <a:pathLst>
                <a:path w="6386" h="450" extrusionOk="0">
                  <a:moveTo>
                    <a:pt x="1103" y="0"/>
                  </a:moveTo>
                  <a:lnTo>
                    <a:pt x="902" y="6"/>
                  </a:lnTo>
                  <a:lnTo>
                    <a:pt x="702" y="16"/>
                  </a:lnTo>
                  <a:lnTo>
                    <a:pt x="527" y="32"/>
                  </a:lnTo>
                  <a:lnTo>
                    <a:pt x="376" y="59"/>
                  </a:lnTo>
                  <a:lnTo>
                    <a:pt x="226" y="85"/>
                  </a:lnTo>
                  <a:lnTo>
                    <a:pt x="126" y="122"/>
                  </a:lnTo>
                  <a:lnTo>
                    <a:pt x="51" y="159"/>
                  </a:lnTo>
                  <a:lnTo>
                    <a:pt x="1" y="201"/>
                  </a:lnTo>
                  <a:lnTo>
                    <a:pt x="1" y="249"/>
                  </a:lnTo>
                  <a:lnTo>
                    <a:pt x="51" y="296"/>
                  </a:lnTo>
                  <a:lnTo>
                    <a:pt x="126" y="338"/>
                  </a:lnTo>
                  <a:lnTo>
                    <a:pt x="251" y="375"/>
                  </a:lnTo>
                  <a:lnTo>
                    <a:pt x="427" y="407"/>
                  </a:lnTo>
                  <a:lnTo>
                    <a:pt x="602" y="433"/>
                  </a:lnTo>
                  <a:lnTo>
                    <a:pt x="827" y="444"/>
                  </a:lnTo>
                  <a:lnTo>
                    <a:pt x="1053" y="449"/>
                  </a:lnTo>
                  <a:lnTo>
                    <a:pt x="5484" y="449"/>
                  </a:lnTo>
                  <a:lnTo>
                    <a:pt x="5660" y="439"/>
                  </a:lnTo>
                  <a:lnTo>
                    <a:pt x="5860" y="418"/>
                  </a:lnTo>
                  <a:lnTo>
                    <a:pt x="6010" y="396"/>
                  </a:lnTo>
                  <a:lnTo>
                    <a:pt x="6136" y="370"/>
                  </a:lnTo>
                  <a:lnTo>
                    <a:pt x="6261" y="333"/>
                  </a:lnTo>
                  <a:lnTo>
                    <a:pt x="6336" y="296"/>
                  </a:lnTo>
                  <a:lnTo>
                    <a:pt x="6386" y="254"/>
                  </a:lnTo>
                  <a:lnTo>
                    <a:pt x="6386" y="206"/>
                  </a:lnTo>
                  <a:lnTo>
                    <a:pt x="6336" y="159"/>
                  </a:lnTo>
                  <a:lnTo>
                    <a:pt x="6236" y="117"/>
                  </a:lnTo>
                  <a:lnTo>
                    <a:pt x="6110" y="80"/>
                  </a:lnTo>
                  <a:lnTo>
                    <a:pt x="5960" y="48"/>
                  </a:lnTo>
                  <a:lnTo>
                    <a:pt x="5760" y="22"/>
                  </a:lnTo>
                  <a:lnTo>
                    <a:pt x="5560" y="6"/>
                  </a:lnTo>
                  <a:lnTo>
                    <a:pt x="530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63"/>
            <p:cNvSpPr/>
            <p:nvPr/>
          </p:nvSpPr>
          <p:spPr>
            <a:xfrm>
              <a:off x="5758435" y="639625"/>
              <a:ext cx="40711" cy="11225"/>
            </a:xfrm>
            <a:custGeom>
              <a:avLst/>
              <a:gdLst/>
              <a:ahLst/>
              <a:cxnLst/>
              <a:rect l="l" t="t" r="r" b="b"/>
              <a:pathLst>
                <a:path w="6386" h="449" extrusionOk="0">
                  <a:moveTo>
                    <a:pt x="1103" y="0"/>
                  </a:moveTo>
                  <a:lnTo>
                    <a:pt x="902" y="5"/>
                  </a:lnTo>
                  <a:lnTo>
                    <a:pt x="702" y="16"/>
                  </a:lnTo>
                  <a:lnTo>
                    <a:pt x="527" y="32"/>
                  </a:lnTo>
                  <a:lnTo>
                    <a:pt x="376" y="58"/>
                  </a:lnTo>
                  <a:lnTo>
                    <a:pt x="226" y="85"/>
                  </a:lnTo>
                  <a:lnTo>
                    <a:pt x="126" y="116"/>
                  </a:lnTo>
                  <a:lnTo>
                    <a:pt x="51" y="159"/>
                  </a:lnTo>
                  <a:lnTo>
                    <a:pt x="1" y="195"/>
                  </a:lnTo>
                  <a:lnTo>
                    <a:pt x="1" y="248"/>
                  </a:lnTo>
                  <a:lnTo>
                    <a:pt x="51" y="296"/>
                  </a:lnTo>
                  <a:lnTo>
                    <a:pt x="126" y="338"/>
                  </a:lnTo>
                  <a:lnTo>
                    <a:pt x="251" y="375"/>
                  </a:lnTo>
                  <a:lnTo>
                    <a:pt x="427" y="407"/>
                  </a:lnTo>
                  <a:lnTo>
                    <a:pt x="602" y="428"/>
                  </a:lnTo>
                  <a:lnTo>
                    <a:pt x="827" y="444"/>
                  </a:lnTo>
                  <a:lnTo>
                    <a:pt x="1053" y="449"/>
                  </a:lnTo>
                  <a:lnTo>
                    <a:pt x="5484" y="449"/>
                  </a:lnTo>
                  <a:lnTo>
                    <a:pt x="5660" y="433"/>
                  </a:lnTo>
                  <a:lnTo>
                    <a:pt x="5860" y="417"/>
                  </a:lnTo>
                  <a:lnTo>
                    <a:pt x="6010" y="396"/>
                  </a:lnTo>
                  <a:lnTo>
                    <a:pt x="6136" y="364"/>
                  </a:lnTo>
                  <a:lnTo>
                    <a:pt x="6261" y="333"/>
                  </a:lnTo>
                  <a:lnTo>
                    <a:pt x="6336" y="296"/>
                  </a:lnTo>
                  <a:lnTo>
                    <a:pt x="6386" y="254"/>
                  </a:lnTo>
                  <a:lnTo>
                    <a:pt x="6386" y="206"/>
                  </a:lnTo>
                  <a:lnTo>
                    <a:pt x="6336" y="159"/>
                  </a:lnTo>
                  <a:lnTo>
                    <a:pt x="6236" y="111"/>
                  </a:lnTo>
                  <a:lnTo>
                    <a:pt x="6110" y="74"/>
                  </a:lnTo>
                  <a:lnTo>
                    <a:pt x="5960" y="42"/>
                  </a:lnTo>
                  <a:lnTo>
                    <a:pt x="5760" y="21"/>
                  </a:lnTo>
                  <a:lnTo>
                    <a:pt x="5560" y="5"/>
                  </a:lnTo>
                  <a:lnTo>
                    <a:pt x="530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63"/>
            <p:cNvSpPr/>
            <p:nvPr/>
          </p:nvSpPr>
          <p:spPr>
            <a:xfrm>
              <a:off x="5758435" y="674075"/>
              <a:ext cx="40711" cy="11225"/>
            </a:xfrm>
            <a:custGeom>
              <a:avLst/>
              <a:gdLst/>
              <a:ahLst/>
              <a:cxnLst/>
              <a:rect l="l" t="t" r="r" b="b"/>
              <a:pathLst>
                <a:path w="6386" h="449" extrusionOk="0">
                  <a:moveTo>
                    <a:pt x="1103" y="0"/>
                  </a:moveTo>
                  <a:lnTo>
                    <a:pt x="902" y="5"/>
                  </a:lnTo>
                  <a:lnTo>
                    <a:pt x="702" y="16"/>
                  </a:lnTo>
                  <a:lnTo>
                    <a:pt x="527" y="32"/>
                  </a:lnTo>
                  <a:lnTo>
                    <a:pt x="376" y="58"/>
                  </a:lnTo>
                  <a:lnTo>
                    <a:pt x="226" y="85"/>
                  </a:lnTo>
                  <a:lnTo>
                    <a:pt x="126" y="122"/>
                  </a:lnTo>
                  <a:lnTo>
                    <a:pt x="51" y="158"/>
                  </a:lnTo>
                  <a:lnTo>
                    <a:pt x="1" y="195"/>
                  </a:lnTo>
                  <a:lnTo>
                    <a:pt x="1" y="248"/>
                  </a:lnTo>
                  <a:lnTo>
                    <a:pt x="51" y="296"/>
                  </a:lnTo>
                  <a:lnTo>
                    <a:pt x="126" y="338"/>
                  </a:lnTo>
                  <a:lnTo>
                    <a:pt x="251" y="375"/>
                  </a:lnTo>
                  <a:lnTo>
                    <a:pt x="427" y="407"/>
                  </a:lnTo>
                  <a:lnTo>
                    <a:pt x="602" y="433"/>
                  </a:lnTo>
                  <a:lnTo>
                    <a:pt x="827" y="444"/>
                  </a:lnTo>
                  <a:lnTo>
                    <a:pt x="1053" y="449"/>
                  </a:lnTo>
                  <a:lnTo>
                    <a:pt x="5484" y="449"/>
                  </a:lnTo>
                  <a:lnTo>
                    <a:pt x="5660" y="438"/>
                  </a:lnTo>
                  <a:lnTo>
                    <a:pt x="5860" y="417"/>
                  </a:lnTo>
                  <a:lnTo>
                    <a:pt x="6010" y="396"/>
                  </a:lnTo>
                  <a:lnTo>
                    <a:pt x="6136" y="364"/>
                  </a:lnTo>
                  <a:lnTo>
                    <a:pt x="6261" y="333"/>
                  </a:lnTo>
                  <a:lnTo>
                    <a:pt x="6336" y="296"/>
                  </a:lnTo>
                  <a:lnTo>
                    <a:pt x="6386" y="254"/>
                  </a:lnTo>
                  <a:lnTo>
                    <a:pt x="6386" y="206"/>
                  </a:lnTo>
                  <a:lnTo>
                    <a:pt x="6336" y="158"/>
                  </a:lnTo>
                  <a:lnTo>
                    <a:pt x="6236" y="116"/>
                  </a:lnTo>
                  <a:lnTo>
                    <a:pt x="6110" y="74"/>
                  </a:lnTo>
                  <a:lnTo>
                    <a:pt x="5960" y="48"/>
                  </a:lnTo>
                  <a:lnTo>
                    <a:pt x="5760" y="21"/>
                  </a:lnTo>
                  <a:lnTo>
                    <a:pt x="5560" y="5"/>
                  </a:lnTo>
                  <a:lnTo>
                    <a:pt x="530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5" name="Google Shape;2335;p63"/>
          <p:cNvGrpSpPr/>
          <p:nvPr/>
        </p:nvGrpSpPr>
        <p:grpSpPr>
          <a:xfrm>
            <a:off x="4637080" y="1330146"/>
            <a:ext cx="306646" cy="362747"/>
            <a:chOff x="4662764" y="516075"/>
            <a:chExt cx="372415" cy="383575"/>
          </a:xfrm>
        </p:grpSpPr>
        <p:sp>
          <p:nvSpPr>
            <p:cNvPr id="2336" name="Google Shape;2336;p63"/>
            <p:cNvSpPr/>
            <p:nvPr/>
          </p:nvSpPr>
          <p:spPr>
            <a:xfrm>
              <a:off x="4778967" y="816475"/>
              <a:ext cx="140479" cy="77900"/>
            </a:xfrm>
            <a:custGeom>
              <a:avLst/>
              <a:gdLst/>
              <a:ahLst/>
              <a:cxnLst/>
              <a:rect l="l" t="t" r="r" b="b"/>
              <a:pathLst>
                <a:path w="22036" h="3116" extrusionOk="0">
                  <a:moveTo>
                    <a:pt x="1" y="1"/>
                  </a:moveTo>
                  <a:lnTo>
                    <a:pt x="1" y="1769"/>
                  </a:lnTo>
                  <a:lnTo>
                    <a:pt x="2430" y="3116"/>
                  </a:lnTo>
                  <a:lnTo>
                    <a:pt x="19331" y="3116"/>
                  </a:lnTo>
                  <a:lnTo>
                    <a:pt x="22036" y="1769"/>
                  </a:lnTo>
                  <a:lnTo>
                    <a:pt x="2203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63"/>
            <p:cNvSpPr/>
            <p:nvPr/>
          </p:nvSpPr>
          <p:spPr>
            <a:xfrm>
              <a:off x="4856870" y="816475"/>
              <a:ext cx="62577" cy="77900"/>
            </a:xfrm>
            <a:custGeom>
              <a:avLst/>
              <a:gdLst/>
              <a:ahLst/>
              <a:cxnLst/>
              <a:rect l="l" t="t" r="r" b="b"/>
              <a:pathLst>
                <a:path w="9816" h="3116" extrusionOk="0">
                  <a:moveTo>
                    <a:pt x="2704" y="1"/>
                  </a:moveTo>
                  <a:lnTo>
                    <a:pt x="2704" y="1769"/>
                  </a:lnTo>
                  <a:lnTo>
                    <a:pt x="0" y="3116"/>
                  </a:lnTo>
                  <a:lnTo>
                    <a:pt x="7111" y="3116"/>
                  </a:lnTo>
                  <a:lnTo>
                    <a:pt x="9816" y="1769"/>
                  </a:lnTo>
                  <a:lnTo>
                    <a:pt x="98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63"/>
            <p:cNvSpPr/>
            <p:nvPr/>
          </p:nvSpPr>
          <p:spPr>
            <a:xfrm>
              <a:off x="4718953" y="562800"/>
              <a:ext cx="259558" cy="253700"/>
            </a:xfrm>
            <a:custGeom>
              <a:avLst/>
              <a:gdLst/>
              <a:ahLst/>
              <a:cxnLst/>
              <a:rect l="l" t="t" r="r" b="b"/>
              <a:pathLst>
                <a:path w="40715" h="10148" extrusionOk="0">
                  <a:moveTo>
                    <a:pt x="20107" y="0"/>
                  </a:moveTo>
                  <a:lnTo>
                    <a:pt x="19055" y="11"/>
                  </a:lnTo>
                  <a:lnTo>
                    <a:pt x="18028" y="27"/>
                  </a:lnTo>
                  <a:lnTo>
                    <a:pt x="17027" y="59"/>
                  </a:lnTo>
                  <a:lnTo>
                    <a:pt x="16025" y="95"/>
                  </a:lnTo>
                  <a:lnTo>
                    <a:pt x="15074" y="148"/>
                  </a:lnTo>
                  <a:lnTo>
                    <a:pt x="14097" y="206"/>
                  </a:lnTo>
                  <a:lnTo>
                    <a:pt x="13171" y="275"/>
                  </a:lnTo>
                  <a:lnTo>
                    <a:pt x="12269" y="354"/>
                  </a:lnTo>
                  <a:lnTo>
                    <a:pt x="11368" y="439"/>
                  </a:lnTo>
                  <a:lnTo>
                    <a:pt x="10492" y="534"/>
                  </a:lnTo>
                  <a:lnTo>
                    <a:pt x="9665" y="639"/>
                  </a:lnTo>
                  <a:lnTo>
                    <a:pt x="8839" y="750"/>
                  </a:lnTo>
                  <a:lnTo>
                    <a:pt x="8063" y="872"/>
                  </a:lnTo>
                  <a:lnTo>
                    <a:pt x="7312" y="998"/>
                  </a:lnTo>
                  <a:lnTo>
                    <a:pt x="6560" y="1136"/>
                  </a:lnTo>
                  <a:lnTo>
                    <a:pt x="5884" y="1278"/>
                  </a:lnTo>
                  <a:lnTo>
                    <a:pt x="5208" y="1426"/>
                  </a:lnTo>
                  <a:lnTo>
                    <a:pt x="4582" y="1579"/>
                  </a:lnTo>
                  <a:lnTo>
                    <a:pt x="3981" y="1743"/>
                  </a:lnTo>
                  <a:lnTo>
                    <a:pt x="3430" y="1912"/>
                  </a:lnTo>
                  <a:lnTo>
                    <a:pt x="2905" y="2081"/>
                  </a:lnTo>
                  <a:lnTo>
                    <a:pt x="2404" y="2260"/>
                  </a:lnTo>
                  <a:lnTo>
                    <a:pt x="1978" y="2445"/>
                  </a:lnTo>
                  <a:lnTo>
                    <a:pt x="1578" y="2635"/>
                  </a:lnTo>
                  <a:lnTo>
                    <a:pt x="1202" y="2830"/>
                  </a:lnTo>
                  <a:lnTo>
                    <a:pt x="902" y="3026"/>
                  </a:lnTo>
                  <a:lnTo>
                    <a:pt x="626" y="3232"/>
                  </a:lnTo>
                  <a:lnTo>
                    <a:pt x="401" y="3437"/>
                  </a:lnTo>
                  <a:lnTo>
                    <a:pt x="225" y="3643"/>
                  </a:lnTo>
                  <a:lnTo>
                    <a:pt x="100" y="3860"/>
                  </a:lnTo>
                  <a:lnTo>
                    <a:pt x="25" y="4076"/>
                  </a:lnTo>
                  <a:lnTo>
                    <a:pt x="0" y="4293"/>
                  </a:lnTo>
                  <a:lnTo>
                    <a:pt x="0" y="4419"/>
                  </a:lnTo>
                  <a:lnTo>
                    <a:pt x="25" y="4541"/>
                  </a:lnTo>
                  <a:lnTo>
                    <a:pt x="75" y="4662"/>
                  </a:lnTo>
                  <a:lnTo>
                    <a:pt x="125" y="4784"/>
                  </a:lnTo>
                  <a:lnTo>
                    <a:pt x="200" y="4905"/>
                  </a:lnTo>
                  <a:lnTo>
                    <a:pt x="276" y="5027"/>
                  </a:lnTo>
                  <a:lnTo>
                    <a:pt x="401" y="5143"/>
                  </a:lnTo>
                  <a:lnTo>
                    <a:pt x="501" y="5259"/>
                  </a:lnTo>
                  <a:lnTo>
                    <a:pt x="651" y="5375"/>
                  </a:lnTo>
                  <a:lnTo>
                    <a:pt x="801" y="5491"/>
                  </a:lnTo>
                  <a:lnTo>
                    <a:pt x="952" y="5602"/>
                  </a:lnTo>
                  <a:lnTo>
                    <a:pt x="1127" y="5713"/>
                  </a:lnTo>
                  <a:lnTo>
                    <a:pt x="1327" y="5824"/>
                  </a:lnTo>
                  <a:lnTo>
                    <a:pt x="1527" y="5935"/>
                  </a:lnTo>
                  <a:lnTo>
                    <a:pt x="1753" y="6040"/>
                  </a:lnTo>
                  <a:lnTo>
                    <a:pt x="1978" y="6146"/>
                  </a:lnTo>
                  <a:lnTo>
                    <a:pt x="2229" y="6251"/>
                  </a:lnTo>
                  <a:lnTo>
                    <a:pt x="2479" y="6357"/>
                  </a:lnTo>
                  <a:lnTo>
                    <a:pt x="3055" y="6558"/>
                  </a:lnTo>
                  <a:lnTo>
                    <a:pt x="3656" y="6748"/>
                  </a:lnTo>
                  <a:lnTo>
                    <a:pt x="4307" y="6932"/>
                  </a:lnTo>
                  <a:lnTo>
                    <a:pt x="5008" y="7112"/>
                  </a:lnTo>
                  <a:lnTo>
                    <a:pt x="5734" y="7281"/>
                  </a:lnTo>
                  <a:lnTo>
                    <a:pt x="6510" y="7445"/>
                  </a:lnTo>
                  <a:lnTo>
                    <a:pt x="7337" y="7598"/>
                  </a:lnTo>
                  <a:lnTo>
                    <a:pt x="7862" y="7693"/>
                  </a:lnTo>
                  <a:lnTo>
                    <a:pt x="8338" y="7793"/>
                  </a:lnTo>
                  <a:lnTo>
                    <a:pt x="8814" y="7899"/>
                  </a:lnTo>
                  <a:lnTo>
                    <a:pt x="9240" y="8010"/>
                  </a:lnTo>
                  <a:lnTo>
                    <a:pt x="9640" y="8120"/>
                  </a:lnTo>
                  <a:lnTo>
                    <a:pt x="9991" y="8242"/>
                  </a:lnTo>
                  <a:lnTo>
                    <a:pt x="10341" y="8363"/>
                  </a:lnTo>
                  <a:lnTo>
                    <a:pt x="10642" y="8490"/>
                  </a:lnTo>
                  <a:lnTo>
                    <a:pt x="10917" y="8617"/>
                  </a:lnTo>
                  <a:lnTo>
                    <a:pt x="11143" y="8749"/>
                  </a:lnTo>
                  <a:lnTo>
                    <a:pt x="11368" y="8881"/>
                  </a:lnTo>
                  <a:lnTo>
                    <a:pt x="11518" y="9018"/>
                  </a:lnTo>
                  <a:lnTo>
                    <a:pt x="11668" y="9160"/>
                  </a:lnTo>
                  <a:lnTo>
                    <a:pt x="11744" y="9303"/>
                  </a:lnTo>
                  <a:lnTo>
                    <a:pt x="11819" y="9446"/>
                  </a:lnTo>
                  <a:lnTo>
                    <a:pt x="11819" y="9588"/>
                  </a:lnTo>
                  <a:lnTo>
                    <a:pt x="11819" y="10148"/>
                  </a:lnTo>
                  <a:lnTo>
                    <a:pt x="28896" y="10148"/>
                  </a:lnTo>
                  <a:lnTo>
                    <a:pt x="28896" y="9588"/>
                  </a:lnTo>
                  <a:lnTo>
                    <a:pt x="28896" y="9446"/>
                  </a:lnTo>
                  <a:lnTo>
                    <a:pt x="28971" y="9303"/>
                  </a:lnTo>
                  <a:lnTo>
                    <a:pt x="29046" y="9160"/>
                  </a:lnTo>
                  <a:lnTo>
                    <a:pt x="29196" y="9023"/>
                  </a:lnTo>
                  <a:lnTo>
                    <a:pt x="29346" y="8886"/>
                  </a:lnTo>
                  <a:lnTo>
                    <a:pt x="29547" y="8749"/>
                  </a:lnTo>
                  <a:lnTo>
                    <a:pt x="29797" y="8622"/>
                  </a:lnTo>
                  <a:lnTo>
                    <a:pt x="30047" y="8490"/>
                  </a:lnTo>
                  <a:lnTo>
                    <a:pt x="30348" y="8363"/>
                  </a:lnTo>
                  <a:lnTo>
                    <a:pt x="30698" y="8242"/>
                  </a:lnTo>
                  <a:lnTo>
                    <a:pt x="31049" y="8126"/>
                  </a:lnTo>
                  <a:lnTo>
                    <a:pt x="31450" y="8010"/>
                  </a:lnTo>
                  <a:lnTo>
                    <a:pt x="31875" y="7904"/>
                  </a:lnTo>
                  <a:lnTo>
                    <a:pt x="32326" y="7798"/>
                  </a:lnTo>
                  <a:lnTo>
                    <a:pt x="32827" y="7698"/>
                  </a:lnTo>
                  <a:lnTo>
                    <a:pt x="33328" y="7603"/>
                  </a:lnTo>
                  <a:lnTo>
                    <a:pt x="34154" y="7450"/>
                  </a:lnTo>
                  <a:lnTo>
                    <a:pt x="34955" y="7286"/>
                  </a:lnTo>
                  <a:lnTo>
                    <a:pt x="35706" y="7117"/>
                  </a:lnTo>
                  <a:lnTo>
                    <a:pt x="36407" y="6938"/>
                  </a:lnTo>
                  <a:lnTo>
                    <a:pt x="37058" y="6748"/>
                  </a:lnTo>
                  <a:lnTo>
                    <a:pt x="37384" y="6653"/>
                  </a:lnTo>
                  <a:lnTo>
                    <a:pt x="37684" y="6552"/>
                  </a:lnTo>
                  <a:lnTo>
                    <a:pt x="37960" y="6452"/>
                  </a:lnTo>
                  <a:lnTo>
                    <a:pt x="38235" y="6352"/>
                  </a:lnTo>
                  <a:lnTo>
                    <a:pt x="38486" y="6246"/>
                  </a:lnTo>
                  <a:lnTo>
                    <a:pt x="38736" y="6141"/>
                  </a:lnTo>
                  <a:lnTo>
                    <a:pt x="38986" y="6035"/>
                  </a:lnTo>
                  <a:lnTo>
                    <a:pt x="39187" y="5929"/>
                  </a:lnTo>
                  <a:lnTo>
                    <a:pt x="39412" y="5818"/>
                  </a:lnTo>
                  <a:lnTo>
                    <a:pt x="39587" y="5708"/>
                  </a:lnTo>
                  <a:lnTo>
                    <a:pt x="39763" y="5591"/>
                  </a:lnTo>
                  <a:lnTo>
                    <a:pt x="39938" y="5475"/>
                  </a:lnTo>
                  <a:lnTo>
                    <a:pt x="40088" y="5364"/>
                  </a:lnTo>
                  <a:lnTo>
                    <a:pt x="40213" y="5243"/>
                  </a:lnTo>
                  <a:lnTo>
                    <a:pt x="40339" y="5127"/>
                  </a:lnTo>
                  <a:lnTo>
                    <a:pt x="40439" y="5005"/>
                  </a:lnTo>
                  <a:lnTo>
                    <a:pt x="40539" y="4889"/>
                  </a:lnTo>
                  <a:lnTo>
                    <a:pt x="40589" y="4768"/>
                  </a:lnTo>
                  <a:lnTo>
                    <a:pt x="40664" y="4641"/>
                  </a:lnTo>
                  <a:lnTo>
                    <a:pt x="40689" y="4520"/>
                  </a:lnTo>
                  <a:lnTo>
                    <a:pt x="40714" y="4393"/>
                  </a:lnTo>
                  <a:lnTo>
                    <a:pt x="40714" y="4272"/>
                  </a:lnTo>
                  <a:lnTo>
                    <a:pt x="40689" y="4050"/>
                  </a:lnTo>
                  <a:lnTo>
                    <a:pt x="40589" y="3828"/>
                  </a:lnTo>
                  <a:lnTo>
                    <a:pt x="40464" y="3617"/>
                  </a:lnTo>
                  <a:lnTo>
                    <a:pt x="40289" y="3406"/>
                  </a:lnTo>
                  <a:lnTo>
                    <a:pt x="40038" y="3195"/>
                  </a:lnTo>
                  <a:lnTo>
                    <a:pt x="39763" y="2994"/>
                  </a:lnTo>
                  <a:lnTo>
                    <a:pt x="39437" y="2793"/>
                  </a:lnTo>
                  <a:lnTo>
                    <a:pt x="39062" y="2598"/>
                  </a:lnTo>
                  <a:lnTo>
                    <a:pt x="38636" y="2408"/>
                  </a:lnTo>
                  <a:lnTo>
                    <a:pt x="38185" y="2223"/>
                  </a:lnTo>
                  <a:lnTo>
                    <a:pt x="37684" y="2044"/>
                  </a:lnTo>
                  <a:lnTo>
                    <a:pt x="37134" y="1869"/>
                  </a:lnTo>
                  <a:lnTo>
                    <a:pt x="36558" y="1700"/>
                  </a:lnTo>
                  <a:lnTo>
                    <a:pt x="35932" y="1537"/>
                  </a:lnTo>
                  <a:lnTo>
                    <a:pt x="35281" y="1384"/>
                  </a:lnTo>
                  <a:lnTo>
                    <a:pt x="34605" y="1236"/>
                  </a:lnTo>
                  <a:lnTo>
                    <a:pt x="33878" y="1093"/>
                  </a:lnTo>
                  <a:lnTo>
                    <a:pt x="33127" y="956"/>
                  </a:lnTo>
                  <a:lnTo>
                    <a:pt x="32351" y="829"/>
                  </a:lnTo>
                  <a:lnTo>
                    <a:pt x="31550" y="713"/>
                  </a:lnTo>
                  <a:lnTo>
                    <a:pt x="30723" y="602"/>
                  </a:lnTo>
                  <a:lnTo>
                    <a:pt x="29847" y="502"/>
                  </a:lnTo>
                  <a:lnTo>
                    <a:pt x="28971" y="407"/>
                  </a:lnTo>
                  <a:lnTo>
                    <a:pt x="28069" y="322"/>
                  </a:lnTo>
                  <a:lnTo>
                    <a:pt x="27118" y="249"/>
                  </a:lnTo>
                  <a:lnTo>
                    <a:pt x="26166" y="180"/>
                  </a:lnTo>
                  <a:lnTo>
                    <a:pt x="25190" y="122"/>
                  </a:lnTo>
                  <a:lnTo>
                    <a:pt x="24213" y="80"/>
                  </a:lnTo>
                  <a:lnTo>
                    <a:pt x="23212" y="43"/>
                  </a:lnTo>
                  <a:lnTo>
                    <a:pt x="22185" y="16"/>
                  </a:lnTo>
                  <a:lnTo>
                    <a:pt x="21133" y="6"/>
                  </a:lnTo>
                  <a:lnTo>
                    <a:pt x="201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63"/>
            <p:cNvSpPr/>
            <p:nvPr/>
          </p:nvSpPr>
          <p:spPr>
            <a:xfrm>
              <a:off x="4826060" y="562800"/>
              <a:ext cx="152452" cy="253700"/>
            </a:xfrm>
            <a:custGeom>
              <a:avLst/>
              <a:gdLst/>
              <a:ahLst/>
              <a:cxnLst/>
              <a:rect l="l" t="t" r="r" b="b"/>
              <a:pathLst>
                <a:path w="23914" h="10148" extrusionOk="0">
                  <a:moveTo>
                    <a:pt x="3306" y="0"/>
                  </a:moveTo>
                  <a:lnTo>
                    <a:pt x="2454" y="6"/>
                  </a:lnTo>
                  <a:lnTo>
                    <a:pt x="1628" y="22"/>
                  </a:lnTo>
                  <a:lnTo>
                    <a:pt x="802" y="37"/>
                  </a:lnTo>
                  <a:lnTo>
                    <a:pt x="1" y="64"/>
                  </a:lnTo>
                  <a:lnTo>
                    <a:pt x="877" y="106"/>
                  </a:lnTo>
                  <a:lnTo>
                    <a:pt x="1728" y="148"/>
                  </a:lnTo>
                  <a:lnTo>
                    <a:pt x="2605" y="201"/>
                  </a:lnTo>
                  <a:lnTo>
                    <a:pt x="3431" y="264"/>
                  </a:lnTo>
                  <a:lnTo>
                    <a:pt x="4257" y="333"/>
                  </a:lnTo>
                  <a:lnTo>
                    <a:pt x="5059" y="407"/>
                  </a:lnTo>
                  <a:lnTo>
                    <a:pt x="5835" y="486"/>
                  </a:lnTo>
                  <a:lnTo>
                    <a:pt x="6611" y="576"/>
                  </a:lnTo>
                  <a:lnTo>
                    <a:pt x="7362" y="671"/>
                  </a:lnTo>
                  <a:lnTo>
                    <a:pt x="8088" y="777"/>
                  </a:lnTo>
                  <a:lnTo>
                    <a:pt x="8789" y="882"/>
                  </a:lnTo>
                  <a:lnTo>
                    <a:pt x="9465" y="998"/>
                  </a:lnTo>
                  <a:lnTo>
                    <a:pt x="10116" y="1120"/>
                  </a:lnTo>
                  <a:lnTo>
                    <a:pt x="10742" y="1246"/>
                  </a:lnTo>
                  <a:lnTo>
                    <a:pt x="11343" y="1378"/>
                  </a:lnTo>
                  <a:lnTo>
                    <a:pt x="11944" y="1516"/>
                  </a:lnTo>
                  <a:lnTo>
                    <a:pt x="12495" y="1653"/>
                  </a:lnTo>
                  <a:lnTo>
                    <a:pt x="12996" y="1801"/>
                  </a:lnTo>
                  <a:lnTo>
                    <a:pt x="13497" y="1954"/>
                  </a:lnTo>
                  <a:lnTo>
                    <a:pt x="13973" y="2112"/>
                  </a:lnTo>
                  <a:lnTo>
                    <a:pt x="14398" y="2271"/>
                  </a:lnTo>
                  <a:lnTo>
                    <a:pt x="14799" y="2434"/>
                  </a:lnTo>
                  <a:lnTo>
                    <a:pt x="15149" y="2603"/>
                  </a:lnTo>
                  <a:lnTo>
                    <a:pt x="15500" y="2777"/>
                  </a:lnTo>
                  <a:lnTo>
                    <a:pt x="15800" y="2952"/>
                  </a:lnTo>
                  <a:lnTo>
                    <a:pt x="16051" y="3131"/>
                  </a:lnTo>
                  <a:lnTo>
                    <a:pt x="16276" y="3316"/>
                  </a:lnTo>
                  <a:lnTo>
                    <a:pt x="16451" y="3501"/>
                  </a:lnTo>
                  <a:lnTo>
                    <a:pt x="16602" y="3691"/>
                  </a:lnTo>
                  <a:lnTo>
                    <a:pt x="16727" y="3881"/>
                  </a:lnTo>
                  <a:lnTo>
                    <a:pt x="16777" y="4076"/>
                  </a:lnTo>
                  <a:lnTo>
                    <a:pt x="16802" y="4272"/>
                  </a:lnTo>
                  <a:lnTo>
                    <a:pt x="16802" y="4393"/>
                  </a:lnTo>
                  <a:lnTo>
                    <a:pt x="16777" y="4520"/>
                  </a:lnTo>
                  <a:lnTo>
                    <a:pt x="16752" y="4641"/>
                  </a:lnTo>
                  <a:lnTo>
                    <a:pt x="16702" y="4768"/>
                  </a:lnTo>
                  <a:lnTo>
                    <a:pt x="16627" y="4889"/>
                  </a:lnTo>
                  <a:lnTo>
                    <a:pt x="16527" y="5005"/>
                  </a:lnTo>
                  <a:lnTo>
                    <a:pt x="16426" y="5127"/>
                  </a:lnTo>
                  <a:lnTo>
                    <a:pt x="16301" y="5243"/>
                  </a:lnTo>
                  <a:lnTo>
                    <a:pt x="16176" y="5364"/>
                  </a:lnTo>
                  <a:lnTo>
                    <a:pt x="16026" y="5475"/>
                  </a:lnTo>
                  <a:lnTo>
                    <a:pt x="15876" y="5591"/>
                  </a:lnTo>
                  <a:lnTo>
                    <a:pt x="15675" y="5708"/>
                  </a:lnTo>
                  <a:lnTo>
                    <a:pt x="15500" y="5818"/>
                  </a:lnTo>
                  <a:lnTo>
                    <a:pt x="15300" y="5929"/>
                  </a:lnTo>
                  <a:lnTo>
                    <a:pt x="15074" y="6035"/>
                  </a:lnTo>
                  <a:lnTo>
                    <a:pt x="14824" y="6141"/>
                  </a:lnTo>
                  <a:lnTo>
                    <a:pt x="14573" y="6246"/>
                  </a:lnTo>
                  <a:lnTo>
                    <a:pt x="14323" y="6352"/>
                  </a:lnTo>
                  <a:lnTo>
                    <a:pt x="14048" y="6452"/>
                  </a:lnTo>
                  <a:lnTo>
                    <a:pt x="13772" y="6552"/>
                  </a:lnTo>
                  <a:lnTo>
                    <a:pt x="13472" y="6653"/>
                  </a:lnTo>
                  <a:lnTo>
                    <a:pt x="13146" y="6748"/>
                  </a:lnTo>
                  <a:lnTo>
                    <a:pt x="12495" y="6938"/>
                  </a:lnTo>
                  <a:lnTo>
                    <a:pt x="11794" y="7117"/>
                  </a:lnTo>
                  <a:lnTo>
                    <a:pt x="11043" y="7286"/>
                  </a:lnTo>
                  <a:lnTo>
                    <a:pt x="10242" y="7450"/>
                  </a:lnTo>
                  <a:lnTo>
                    <a:pt x="9415" y="7603"/>
                  </a:lnTo>
                  <a:lnTo>
                    <a:pt x="8915" y="7698"/>
                  </a:lnTo>
                  <a:lnTo>
                    <a:pt x="8414" y="7798"/>
                  </a:lnTo>
                  <a:lnTo>
                    <a:pt x="7963" y="7904"/>
                  </a:lnTo>
                  <a:lnTo>
                    <a:pt x="7537" y="8010"/>
                  </a:lnTo>
                  <a:lnTo>
                    <a:pt x="7137" y="8126"/>
                  </a:lnTo>
                  <a:lnTo>
                    <a:pt x="6786" y="8242"/>
                  </a:lnTo>
                  <a:lnTo>
                    <a:pt x="6436" y="8363"/>
                  </a:lnTo>
                  <a:lnTo>
                    <a:pt x="6135" y="8490"/>
                  </a:lnTo>
                  <a:lnTo>
                    <a:pt x="5885" y="8622"/>
                  </a:lnTo>
                  <a:lnTo>
                    <a:pt x="5634" y="8749"/>
                  </a:lnTo>
                  <a:lnTo>
                    <a:pt x="5434" y="8886"/>
                  </a:lnTo>
                  <a:lnTo>
                    <a:pt x="5284" y="9023"/>
                  </a:lnTo>
                  <a:lnTo>
                    <a:pt x="5159" y="9160"/>
                  </a:lnTo>
                  <a:lnTo>
                    <a:pt x="5059" y="9303"/>
                  </a:lnTo>
                  <a:lnTo>
                    <a:pt x="5008" y="9446"/>
                  </a:lnTo>
                  <a:lnTo>
                    <a:pt x="4983" y="9588"/>
                  </a:lnTo>
                  <a:lnTo>
                    <a:pt x="4983" y="10148"/>
                  </a:lnTo>
                  <a:lnTo>
                    <a:pt x="12095" y="10148"/>
                  </a:lnTo>
                  <a:lnTo>
                    <a:pt x="12095" y="9588"/>
                  </a:lnTo>
                  <a:lnTo>
                    <a:pt x="12095" y="9446"/>
                  </a:lnTo>
                  <a:lnTo>
                    <a:pt x="12170" y="9303"/>
                  </a:lnTo>
                  <a:lnTo>
                    <a:pt x="12245" y="9160"/>
                  </a:lnTo>
                  <a:lnTo>
                    <a:pt x="12395" y="9023"/>
                  </a:lnTo>
                  <a:lnTo>
                    <a:pt x="12545" y="8886"/>
                  </a:lnTo>
                  <a:lnTo>
                    <a:pt x="12746" y="8749"/>
                  </a:lnTo>
                  <a:lnTo>
                    <a:pt x="12996" y="8622"/>
                  </a:lnTo>
                  <a:lnTo>
                    <a:pt x="13246" y="8490"/>
                  </a:lnTo>
                  <a:lnTo>
                    <a:pt x="13547" y="8363"/>
                  </a:lnTo>
                  <a:lnTo>
                    <a:pt x="13897" y="8242"/>
                  </a:lnTo>
                  <a:lnTo>
                    <a:pt x="14248" y="8126"/>
                  </a:lnTo>
                  <a:lnTo>
                    <a:pt x="14649" y="8010"/>
                  </a:lnTo>
                  <a:lnTo>
                    <a:pt x="15074" y="7904"/>
                  </a:lnTo>
                  <a:lnTo>
                    <a:pt x="15525" y="7798"/>
                  </a:lnTo>
                  <a:lnTo>
                    <a:pt x="16026" y="7698"/>
                  </a:lnTo>
                  <a:lnTo>
                    <a:pt x="16527" y="7603"/>
                  </a:lnTo>
                  <a:lnTo>
                    <a:pt x="17353" y="7450"/>
                  </a:lnTo>
                  <a:lnTo>
                    <a:pt x="18154" y="7286"/>
                  </a:lnTo>
                  <a:lnTo>
                    <a:pt x="18905" y="7117"/>
                  </a:lnTo>
                  <a:lnTo>
                    <a:pt x="19606" y="6938"/>
                  </a:lnTo>
                  <a:lnTo>
                    <a:pt x="20257" y="6748"/>
                  </a:lnTo>
                  <a:lnTo>
                    <a:pt x="20583" y="6653"/>
                  </a:lnTo>
                  <a:lnTo>
                    <a:pt x="20883" y="6552"/>
                  </a:lnTo>
                  <a:lnTo>
                    <a:pt x="21159" y="6452"/>
                  </a:lnTo>
                  <a:lnTo>
                    <a:pt x="21434" y="6352"/>
                  </a:lnTo>
                  <a:lnTo>
                    <a:pt x="21685" y="6246"/>
                  </a:lnTo>
                  <a:lnTo>
                    <a:pt x="21935" y="6141"/>
                  </a:lnTo>
                  <a:lnTo>
                    <a:pt x="22185" y="6035"/>
                  </a:lnTo>
                  <a:lnTo>
                    <a:pt x="22386" y="5929"/>
                  </a:lnTo>
                  <a:lnTo>
                    <a:pt x="22611" y="5818"/>
                  </a:lnTo>
                  <a:lnTo>
                    <a:pt x="22786" y="5708"/>
                  </a:lnTo>
                  <a:lnTo>
                    <a:pt x="22962" y="5591"/>
                  </a:lnTo>
                  <a:lnTo>
                    <a:pt x="23137" y="5475"/>
                  </a:lnTo>
                  <a:lnTo>
                    <a:pt x="23287" y="5364"/>
                  </a:lnTo>
                  <a:lnTo>
                    <a:pt x="23412" y="5243"/>
                  </a:lnTo>
                  <a:lnTo>
                    <a:pt x="23538" y="5127"/>
                  </a:lnTo>
                  <a:lnTo>
                    <a:pt x="23638" y="5005"/>
                  </a:lnTo>
                  <a:lnTo>
                    <a:pt x="23738" y="4889"/>
                  </a:lnTo>
                  <a:lnTo>
                    <a:pt x="23788" y="4768"/>
                  </a:lnTo>
                  <a:lnTo>
                    <a:pt x="23863" y="4641"/>
                  </a:lnTo>
                  <a:lnTo>
                    <a:pt x="23888" y="4520"/>
                  </a:lnTo>
                  <a:lnTo>
                    <a:pt x="23913" y="4393"/>
                  </a:lnTo>
                  <a:lnTo>
                    <a:pt x="23913" y="4272"/>
                  </a:lnTo>
                  <a:lnTo>
                    <a:pt x="23888" y="4050"/>
                  </a:lnTo>
                  <a:lnTo>
                    <a:pt x="23788" y="3828"/>
                  </a:lnTo>
                  <a:lnTo>
                    <a:pt x="23663" y="3617"/>
                  </a:lnTo>
                  <a:lnTo>
                    <a:pt x="23488" y="3406"/>
                  </a:lnTo>
                  <a:lnTo>
                    <a:pt x="23237" y="3195"/>
                  </a:lnTo>
                  <a:lnTo>
                    <a:pt x="22962" y="2994"/>
                  </a:lnTo>
                  <a:lnTo>
                    <a:pt x="22636" y="2793"/>
                  </a:lnTo>
                  <a:lnTo>
                    <a:pt x="22261" y="2598"/>
                  </a:lnTo>
                  <a:lnTo>
                    <a:pt x="21835" y="2408"/>
                  </a:lnTo>
                  <a:lnTo>
                    <a:pt x="21384" y="2223"/>
                  </a:lnTo>
                  <a:lnTo>
                    <a:pt x="20883" y="2044"/>
                  </a:lnTo>
                  <a:lnTo>
                    <a:pt x="20333" y="1869"/>
                  </a:lnTo>
                  <a:lnTo>
                    <a:pt x="19757" y="1700"/>
                  </a:lnTo>
                  <a:lnTo>
                    <a:pt x="19131" y="1537"/>
                  </a:lnTo>
                  <a:lnTo>
                    <a:pt x="18480" y="1384"/>
                  </a:lnTo>
                  <a:lnTo>
                    <a:pt x="17804" y="1236"/>
                  </a:lnTo>
                  <a:lnTo>
                    <a:pt x="17077" y="1093"/>
                  </a:lnTo>
                  <a:lnTo>
                    <a:pt x="16326" y="956"/>
                  </a:lnTo>
                  <a:lnTo>
                    <a:pt x="15550" y="829"/>
                  </a:lnTo>
                  <a:lnTo>
                    <a:pt x="14749" y="713"/>
                  </a:lnTo>
                  <a:lnTo>
                    <a:pt x="13922" y="602"/>
                  </a:lnTo>
                  <a:lnTo>
                    <a:pt x="13046" y="502"/>
                  </a:lnTo>
                  <a:lnTo>
                    <a:pt x="12170" y="407"/>
                  </a:lnTo>
                  <a:lnTo>
                    <a:pt x="11268" y="322"/>
                  </a:lnTo>
                  <a:lnTo>
                    <a:pt x="10317" y="249"/>
                  </a:lnTo>
                  <a:lnTo>
                    <a:pt x="9365" y="180"/>
                  </a:lnTo>
                  <a:lnTo>
                    <a:pt x="8389" y="122"/>
                  </a:lnTo>
                  <a:lnTo>
                    <a:pt x="7412" y="80"/>
                  </a:lnTo>
                  <a:lnTo>
                    <a:pt x="6411" y="43"/>
                  </a:lnTo>
                  <a:lnTo>
                    <a:pt x="5384" y="16"/>
                  </a:lnTo>
                  <a:lnTo>
                    <a:pt x="4332" y="6"/>
                  </a:lnTo>
                  <a:lnTo>
                    <a:pt x="330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63"/>
            <p:cNvSpPr/>
            <p:nvPr/>
          </p:nvSpPr>
          <p:spPr>
            <a:xfrm>
              <a:off x="4787593" y="601200"/>
              <a:ext cx="122757" cy="143375"/>
            </a:xfrm>
            <a:custGeom>
              <a:avLst/>
              <a:gdLst/>
              <a:ahLst/>
              <a:cxnLst/>
              <a:rect l="l" t="t" r="r" b="b"/>
              <a:pathLst>
                <a:path w="19256" h="5735" extrusionOk="0">
                  <a:moveTo>
                    <a:pt x="9615" y="1"/>
                  </a:moveTo>
                  <a:lnTo>
                    <a:pt x="9290" y="54"/>
                  </a:lnTo>
                  <a:lnTo>
                    <a:pt x="8914" y="117"/>
                  </a:lnTo>
                  <a:lnTo>
                    <a:pt x="8438" y="201"/>
                  </a:lnTo>
                  <a:lnTo>
                    <a:pt x="7862" y="307"/>
                  </a:lnTo>
                  <a:lnTo>
                    <a:pt x="7236" y="428"/>
                  </a:lnTo>
                  <a:lnTo>
                    <a:pt x="6560" y="576"/>
                  </a:lnTo>
                  <a:lnTo>
                    <a:pt x="5834" y="740"/>
                  </a:lnTo>
                  <a:lnTo>
                    <a:pt x="5083" y="925"/>
                  </a:lnTo>
                  <a:lnTo>
                    <a:pt x="4332" y="1125"/>
                  </a:lnTo>
                  <a:lnTo>
                    <a:pt x="3956" y="1236"/>
                  </a:lnTo>
                  <a:lnTo>
                    <a:pt x="3606" y="1347"/>
                  </a:lnTo>
                  <a:lnTo>
                    <a:pt x="3230" y="1463"/>
                  </a:lnTo>
                  <a:lnTo>
                    <a:pt x="2880" y="1590"/>
                  </a:lnTo>
                  <a:lnTo>
                    <a:pt x="2404" y="1764"/>
                  </a:lnTo>
                  <a:lnTo>
                    <a:pt x="1953" y="1949"/>
                  </a:lnTo>
                  <a:lnTo>
                    <a:pt x="1552" y="2144"/>
                  </a:lnTo>
                  <a:lnTo>
                    <a:pt x="1177" y="2345"/>
                  </a:lnTo>
                  <a:lnTo>
                    <a:pt x="851" y="2556"/>
                  </a:lnTo>
                  <a:lnTo>
                    <a:pt x="551" y="2773"/>
                  </a:lnTo>
                  <a:lnTo>
                    <a:pt x="426" y="2883"/>
                  </a:lnTo>
                  <a:lnTo>
                    <a:pt x="326" y="3000"/>
                  </a:lnTo>
                  <a:lnTo>
                    <a:pt x="225" y="3116"/>
                  </a:lnTo>
                  <a:lnTo>
                    <a:pt x="150" y="3232"/>
                  </a:lnTo>
                  <a:lnTo>
                    <a:pt x="100" y="3353"/>
                  </a:lnTo>
                  <a:lnTo>
                    <a:pt x="50" y="3475"/>
                  </a:lnTo>
                  <a:lnTo>
                    <a:pt x="25" y="3596"/>
                  </a:lnTo>
                  <a:lnTo>
                    <a:pt x="0" y="3723"/>
                  </a:lnTo>
                  <a:lnTo>
                    <a:pt x="25" y="3818"/>
                  </a:lnTo>
                  <a:lnTo>
                    <a:pt x="50" y="3913"/>
                  </a:lnTo>
                  <a:lnTo>
                    <a:pt x="100" y="4008"/>
                  </a:lnTo>
                  <a:lnTo>
                    <a:pt x="175" y="4103"/>
                  </a:lnTo>
                  <a:lnTo>
                    <a:pt x="275" y="4193"/>
                  </a:lnTo>
                  <a:lnTo>
                    <a:pt x="376" y="4282"/>
                  </a:lnTo>
                  <a:lnTo>
                    <a:pt x="501" y="4372"/>
                  </a:lnTo>
                  <a:lnTo>
                    <a:pt x="651" y="4457"/>
                  </a:lnTo>
                  <a:lnTo>
                    <a:pt x="826" y="4541"/>
                  </a:lnTo>
                  <a:lnTo>
                    <a:pt x="1002" y="4620"/>
                  </a:lnTo>
                  <a:lnTo>
                    <a:pt x="1202" y="4705"/>
                  </a:lnTo>
                  <a:lnTo>
                    <a:pt x="1427" y="4779"/>
                  </a:lnTo>
                  <a:lnTo>
                    <a:pt x="1653" y="4858"/>
                  </a:lnTo>
                  <a:lnTo>
                    <a:pt x="1903" y="4932"/>
                  </a:lnTo>
                  <a:lnTo>
                    <a:pt x="2153" y="5001"/>
                  </a:lnTo>
                  <a:lnTo>
                    <a:pt x="2429" y="5069"/>
                  </a:lnTo>
                  <a:lnTo>
                    <a:pt x="2729" y="5138"/>
                  </a:lnTo>
                  <a:lnTo>
                    <a:pt x="3030" y="5201"/>
                  </a:lnTo>
                  <a:lnTo>
                    <a:pt x="3355" y="5259"/>
                  </a:lnTo>
                  <a:lnTo>
                    <a:pt x="3681" y="5317"/>
                  </a:lnTo>
                  <a:lnTo>
                    <a:pt x="4031" y="5370"/>
                  </a:lnTo>
                  <a:lnTo>
                    <a:pt x="4382" y="5423"/>
                  </a:lnTo>
                  <a:lnTo>
                    <a:pt x="4732" y="5470"/>
                  </a:lnTo>
                  <a:lnTo>
                    <a:pt x="5108" y="5513"/>
                  </a:lnTo>
                  <a:lnTo>
                    <a:pt x="5484" y="5555"/>
                  </a:lnTo>
                  <a:lnTo>
                    <a:pt x="5884" y="5592"/>
                  </a:lnTo>
                  <a:lnTo>
                    <a:pt x="6285" y="5623"/>
                  </a:lnTo>
                  <a:lnTo>
                    <a:pt x="6711" y="5655"/>
                  </a:lnTo>
                  <a:lnTo>
                    <a:pt x="7136" y="5682"/>
                  </a:lnTo>
                  <a:lnTo>
                    <a:pt x="7562" y="5703"/>
                  </a:lnTo>
                  <a:lnTo>
                    <a:pt x="7988" y="5724"/>
                  </a:lnTo>
                  <a:lnTo>
                    <a:pt x="8438" y="5734"/>
                  </a:lnTo>
                  <a:lnTo>
                    <a:pt x="10817" y="5734"/>
                  </a:lnTo>
                  <a:lnTo>
                    <a:pt x="11268" y="5724"/>
                  </a:lnTo>
                  <a:lnTo>
                    <a:pt x="11693" y="5703"/>
                  </a:lnTo>
                  <a:lnTo>
                    <a:pt x="12119" y="5682"/>
                  </a:lnTo>
                  <a:lnTo>
                    <a:pt x="12545" y="5655"/>
                  </a:lnTo>
                  <a:lnTo>
                    <a:pt x="12970" y="5623"/>
                  </a:lnTo>
                  <a:lnTo>
                    <a:pt x="13371" y="5592"/>
                  </a:lnTo>
                  <a:lnTo>
                    <a:pt x="13772" y="5555"/>
                  </a:lnTo>
                  <a:lnTo>
                    <a:pt x="14147" y="5513"/>
                  </a:lnTo>
                  <a:lnTo>
                    <a:pt x="14523" y="5470"/>
                  </a:lnTo>
                  <a:lnTo>
                    <a:pt x="14873" y="5423"/>
                  </a:lnTo>
                  <a:lnTo>
                    <a:pt x="15224" y="5370"/>
                  </a:lnTo>
                  <a:lnTo>
                    <a:pt x="15575" y="5317"/>
                  </a:lnTo>
                  <a:lnTo>
                    <a:pt x="15900" y="5259"/>
                  </a:lnTo>
                  <a:lnTo>
                    <a:pt x="16226" y="5201"/>
                  </a:lnTo>
                  <a:lnTo>
                    <a:pt x="16526" y="5138"/>
                  </a:lnTo>
                  <a:lnTo>
                    <a:pt x="16827" y="5069"/>
                  </a:lnTo>
                  <a:lnTo>
                    <a:pt x="17102" y="5001"/>
                  </a:lnTo>
                  <a:lnTo>
                    <a:pt x="17352" y="4932"/>
                  </a:lnTo>
                  <a:lnTo>
                    <a:pt x="17603" y="4858"/>
                  </a:lnTo>
                  <a:lnTo>
                    <a:pt x="17828" y="4779"/>
                  </a:lnTo>
                  <a:lnTo>
                    <a:pt x="18053" y="4705"/>
                  </a:lnTo>
                  <a:lnTo>
                    <a:pt x="18254" y="4620"/>
                  </a:lnTo>
                  <a:lnTo>
                    <a:pt x="18429" y="4541"/>
                  </a:lnTo>
                  <a:lnTo>
                    <a:pt x="18604" y="4457"/>
                  </a:lnTo>
                  <a:lnTo>
                    <a:pt x="18755" y="4372"/>
                  </a:lnTo>
                  <a:lnTo>
                    <a:pt x="18880" y="4282"/>
                  </a:lnTo>
                  <a:lnTo>
                    <a:pt x="18980" y="4193"/>
                  </a:lnTo>
                  <a:lnTo>
                    <a:pt x="19080" y="4103"/>
                  </a:lnTo>
                  <a:lnTo>
                    <a:pt x="19155" y="4008"/>
                  </a:lnTo>
                  <a:lnTo>
                    <a:pt x="19205" y="3913"/>
                  </a:lnTo>
                  <a:lnTo>
                    <a:pt x="19230" y="3818"/>
                  </a:lnTo>
                  <a:lnTo>
                    <a:pt x="19255" y="3723"/>
                  </a:lnTo>
                  <a:lnTo>
                    <a:pt x="19230" y="3596"/>
                  </a:lnTo>
                  <a:lnTo>
                    <a:pt x="19205" y="3475"/>
                  </a:lnTo>
                  <a:lnTo>
                    <a:pt x="19155" y="3353"/>
                  </a:lnTo>
                  <a:lnTo>
                    <a:pt x="19105" y="3232"/>
                  </a:lnTo>
                  <a:lnTo>
                    <a:pt x="19030" y="3116"/>
                  </a:lnTo>
                  <a:lnTo>
                    <a:pt x="18930" y="3000"/>
                  </a:lnTo>
                  <a:lnTo>
                    <a:pt x="18830" y="2883"/>
                  </a:lnTo>
                  <a:lnTo>
                    <a:pt x="18705" y="2773"/>
                  </a:lnTo>
                  <a:lnTo>
                    <a:pt x="18404" y="2556"/>
                  </a:lnTo>
                  <a:lnTo>
                    <a:pt x="18079" y="2345"/>
                  </a:lnTo>
                  <a:lnTo>
                    <a:pt x="17703" y="2144"/>
                  </a:lnTo>
                  <a:lnTo>
                    <a:pt x="17302" y="1949"/>
                  </a:lnTo>
                  <a:lnTo>
                    <a:pt x="16852" y="1764"/>
                  </a:lnTo>
                  <a:lnTo>
                    <a:pt x="16376" y="1590"/>
                  </a:lnTo>
                  <a:lnTo>
                    <a:pt x="16025" y="1463"/>
                  </a:lnTo>
                  <a:lnTo>
                    <a:pt x="15650" y="1347"/>
                  </a:lnTo>
                  <a:lnTo>
                    <a:pt x="15299" y="1236"/>
                  </a:lnTo>
                  <a:lnTo>
                    <a:pt x="14924" y="1125"/>
                  </a:lnTo>
                  <a:lnTo>
                    <a:pt x="14172" y="925"/>
                  </a:lnTo>
                  <a:lnTo>
                    <a:pt x="13421" y="740"/>
                  </a:lnTo>
                  <a:lnTo>
                    <a:pt x="12695" y="576"/>
                  </a:lnTo>
                  <a:lnTo>
                    <a:pt x="12019" y="428"/>
                  </a:lnTo>
                  <a:lnTo>
                    <a:pt x="11393" y="307"/>
                  </a:lnTo>
                  <a:lnTo>
                    <a:pt x="10817" y="201"/>
                  </a:lnTo>
                  <a:lnTo>
                    <a:pt x="10341" y="117"/>
                  </a:lnTo>
                  <a:lnTo>
                    <a:pt x="9941" y="54"/>
                  </a:lnTo>
                  <a:lnTo>
                    <a:pt x="961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63"/>
            <p:cNvSpPr/>
            <p:nvPr/>
          </p:nvSpPr>
          <p:spPr>
            <a:xfrm>
              <a:off x="4787593" y="601200"/>
              <a:ext cx="122757" cy="143375"/>
            </a:xfrm>
            <a:custGeom>
              <a:avLst/>
              <a:gdLst/>
              <a:ahLst/>
              <a:cxnLst/>
              <a:rect l="l" t="t" r="r" b="b"/>
              <a:pathLst>
                <a:path w="19256" h="5735" fill="none" extrusionOk="0">
                  <a:moveTo>
                    <a:pt x="8438" y="5734"/>
                  </a:moveTo>
                  <a:lnTo>
                    <a:pt x="8438" y="5734"/>
                  </a:lnTo>
                  <a:lnTo>
                    <a:pt x="7988" y="5724"/>
                  </a:lnTo>
                  <a:lnTo>
                    <a:pt x="7562" y="5703"/>
                  </a:lnTo>
                  <a:lnTo>
                    <a:pt x="7136" y="5682"/>
                  </a:lnTo>
                  <a:lnTo>
                    <a:pt x="6711" y="5655"/>
                  </a:lnTo>
                  <a:lnTo>
                    <a:pt x="6285" y="5623"/>
                  </a:lnTo>
                  <a:lnTo>
                    <a:pt x="5884" y="5592"/>
                  </a:lnTo>
                  <a:lnTo>
                    <a:pt x="5484" y="5555"/>
                  </a:lnTo>
                  <a:lnTo>
                    <a:pt x="5108" y="5513"/>
                  </a:lnTo>
                  <a:lnTo>
                    <a:pt x="4732" y="5470"/>
                  </a:lnTo>
                  <a:lnTo>
                    <a:pt x="4382" y="5423"/>
                  </a:lnTo>
                  <a:lnTo>
                    <a:pt x="4031" y="5370"/>
                  </a:lnTo>
                  <a:lnTo>
                    <a:pt x="3681" y="5317"/>
                  </a:lnTo>
                  <a:lnTo>
                    <a:pt x="3355" y="5259"/>
                  </a:lnTo>
                  <a:lnTo>
                    <a:pt x="3030" y="5201"/>
                  </a:lnTo>
                  <a:lnTo>
                    <a:pt x="2729" y="5138"/>
                  </a:lnTo>
                  <a:lnTo>
                    <a:pt x="2429" y="5069"/>
                  </a:lnTo>
                  <a:lnTo>
                    <a:pt x="2153" y="5001"/>
                  </a:lnTo>
                  <a:lnTo>
                    <a:pt x="1903" y="4932"/>
                  </a:lnTo>
                  <a:lnTo>
                    <a:pt x="1653" y="4858"/>
                  </a:lnTo>
                  <a:lnTo>
                    <a:pt x="1427" y="4779"/>
                  </a:lnTo>
                  <a:lnTo>
                    <a:pt x="1202" y="4705"/>
                  </a:lnTo>
                  <a:lnTo>
                    <a:pt x="1002" y="4620"/>
                  </a:lnTo>
                  <a:lnTo>
                    <a:pt x="826" y="4541"/>
                  </a:lnTo>
                  <a:lnTo>
                    <a:pt x="651" y="4457"/>
                  </a:lnTo>
                  <a:lnTo>
                    <a:pt x="501" y="4372"/>
                  </a:lnTo>
                  <a:lnTo>
                    <a:pt x="376" y="4282"/>
                  </a:lnTo>
                  <a:lnTo>
                    <a:pt x="275" y="4193"/>
                  </a:lnTo>
                  <a:lnTo>
                    <a:pt x="175" y="4103"/>
                  </a:lnTo>
                  <a:lnTo>
                    <a:pt x="100" y="4008"/>
                  </a:lnTo>
                  <a:lnTo>
                    <a:pt x="50" y="3913"/>
                  </a:lnTo>
                  <a:lnTo>
                    <a:pt x="25" y="3818"/>
                  </a:lnTo>
                  <a:lnTo>
                    <a:pt x="0" y="3723"/>
                  </a:lnTo>
                  <a:lnTo>
                    <a:pt x="0" y="3723"/>
                  </a:lnTo>
                  <a:lnTo>
                    <a:pt x="25" y="3596"/>
                  </a:lnTo>
                  <a:lnTo>
                    <a:pt x="50" y="3475"/>
                  </a:lnTo>
                  <a:lnTo>
                    <a:pt x="100" y="3353"/>
                  </a:lnTo>
                  <a:lnTo>
                    <a:pt x="150" y="3232"/>
                  </a:lnTo>
                  <a:lnTo>
                    <a:pt x="150" y="3232"/>
                  </a:lnTo>
                  <a:lnTo>
                    <a:pt x="225" y="3116"/>
                  </a:lnTo>
                  <a:lnTo>
                    <a:pt x="326" y="3000"/>
                  </a:lnTo>
                  <a:lnTo>
                    <a:pt x="426" y="2883"/>
                  </a:lnTo>
                  <a:lnTo>
                    <a:pt x="551" y="2773"/>
                  </a:lnTo>
                  <a:lnTo>
                    <a:pt x="851" y="2556"/>
                  </a:lnTo>
                  <a:lnTo>
                    <a:pt x="1177" y="2345"/>
                  </a:lnTo>
                  <a:lnTo>
                    <a:pt x="1552" y="2144"/>
                  </a:lnTo>
                  <a:lnTo>
                    <a:pt x="1953" y="1949"/>
                  </a:lnTo>
                  <a:lnTo>
                    <a:pt x="2404" y="1764"/>
                  </a:lnTo>
                  <a:lnTo>
                    <a:pt x="2880" y="1590"/>
                  </a:lnTo>
                  <a:lnTo>
                    <a:pt x="2880" y="1590"/>
                  </a:lnTo>
                  <a:lnTo>
                    <a:pt x="3230" y="1463"/>
                  </a:lnTo>
                  <a:lnTo>
                    <a:pt x="3606" y="1347"/>
                  </a:lnTo>
                  <a:lnTo>
                    <a:pt x="3956" y="1236"/>
                  </a:lnTo>
                  <a:lnTo>
                    <a:pt x="4332" y="1125"/>
                  </a:lnTo>
                  <a:lnTo>
                    <a:pt x="5083" y="925"/>
                  </a:lnTo>
                  <a:lnTo>
                    <a:pt x="5834" y="740"/>
                  </a:lnTo>
                  <a:lnTo>
                    <a:pt x="6560" y="576"/>
                  </a:lnTo>
                  <a:lnTo>
                    <a:pt x="7236" y="428"/>
                  </a:lnTo>
                  <a:lnTo>
                    <a:pt x="7862" y="307"/>
                  </a:lnTo>
                  <a:lnTo>
                    <a:pt x="8438" y="201"/>
                  </a:lnTo>
                  <a:lnTo>
                    <a:pt x="8438" y="201"/>
                  </a:lnTo>
                  <a:lnTo>
                    <a:pt x="8914" y="117"/>
                  </a:lnTo>
                  <a:lnTo>
                    <a:pt x="9290" y="54"/>
                  </a:lnTo>
                  <a:lnTo>
                    <a:pt x="9615" y="1"/>
                  </a:lnTo>
                  <a:lnTo>
                    <a:pt x="9615" y="1"/>
                  </a:lnTo>
                  <a:lnTo>
                    <a:pt x="9941" y="54"/>
                  </a:lnTo>
                  <a:lnTo>
                    <a:pt x="10341" y="117"/>
                  </a:lnTo>
                  <a:lnTo>
                    <a:pt x="10817" y="201"/>
                  </a:lnTo>
                  <a:lnTo>
                    <a:pt x="10817" y="201"/>
                  </a:lnTo>
                  <a:lnTo>
                    <a:pt x="11393" y="307"/>
                  </a:lnTo>
                  <a:lnTo>
                    <a:pt x="12019" y="428"/>
                  </a:lnTo>
                  <a:lnTo>
                    <a:pt x="12695" y="576"/>
                  </a:lnTo>
                  <a:lnTo>
                    <a:pt x="13421" y="740"/>
                  </a:lnTo>
                  <a:lnTo>
                    <a:pt x="14172" y="925"/>
                  </a:lnTo>
                  <a:lnTo>
                    <a:pt x="14924" y="1125"/>
                  </a:lnTo>
                  <a:lnTo>
                    <a:pt x="15299" y="1236"/>
                  </a:lnTo>
                  <a:lnTo>
                    <a:pt x="15650" y="1347"/>
                  </a:lnTo>
                  <a:lnTo>
                    <a:pt x="16025" y="1463"/>
                  </a:lnTo>
                  <a:lnTo>
                    <a:pt x="16376" y="1590"/>
                  </a:lnTo>
                  <a:lnTo>
                    <a:pt x="16376" y="1590"/>
                  </a:lnTo>
                  <a:lnTo>
                    <a:pt x="16852" y="1764"/>
                  </a:lnTo>
                  <a:lnTo>
                    <a:pt x="17302" y="1949"/>
                  </a:lnTo>
                  <a:lnTo>
                    <a:pt x="17703" y="2144"/>
                  </a:lnTo>
                  <a:lnTo>
                    <a:pt x="18079" y="2345"/>
                  </a:lnTo>
                  <a:lnTo>
                    <a:pt x="18404" y="2556"/>
                  </a:lnTo>
                  <a:lnTo>
                    <a:pt x="18705" y="2773"/>
                  </a:lnTo>
                  <a:lnTo>
                    <a:pt x="18830" y="2883"/>
                  </a:lnTo>
                  <a:lnTo>
                    <a:pt x="18930" y="3000"/>
                  </a:lnTo>
                  <a:lnTo>
                    <a:pt x="19030" y="3116"/>
                  </a:lnTo>
                  <a:lnTo>
                    <a:pt x="19105" y="3232"/>
                  </a:lnTo>
                  <a:lnTo>
                    <a:pt x="19105" y="3232"/>
                  </a:lnTo>
                  <a:lnTo>
                    <a:pt x="19155" y="3353"/>
                  </a:lnTo>
                  <a:lnTo>
                    <a:pt x="19205" y="3475"/>
                  </a:lnTo>
                  <a:lnTo>
                    <a:pt x="19230" y="3596"/>
                  </a:lnTo>
                  <a:lnTo>
                    <a:pt x="19255" y="3723"/>
                  </a:lnTo>
                  <a:lnTo>
                    <a:pt x="19255" y="3723"/>
                  </a:lnTo>
                  <a:lnTo>
                    <a:pt x="19230" y="3818"/>
                  </a:lnTo>
                  <a:lnTo>
                    <a:pt x="19205" y="3913"/>
                  </a:lnTo>
                  <a:lnTo>
                    <a:pt x="19155" y="4008"/>
                  </a:lnTo>
                  <a:lnTo>
                    <a:pt x="19080" y="4103"/>
                  </a:lnTo>
                  <a:lnTo>
                    <a:pt x="18980" y="4193"/>
                  </a:lnTo>
                  <a:lnTo>
                    <a:pt x="18880" y="4282"/>
                  </a:lnTo>
                  <a:lnTo>
                    <a:pt x="18755" y="4372"/>
                  </a:lnTo>
                  <a:lnTo>
                    <a:pt x="18604" y="4457"/>
                  </a:lnTo>
                  <a:lnTo>
                    <a:pt x="18429" y="4541"/>
                  </a:lnTo>
                  <a:lnTo>
                    <a:pt x="18254" y="4620"/>
                  </a:lnTo>
                  <a:lnTo>
                    <a:pt x="18053" y="4705"/>
                  </a:lnTo>
                  <a:lnTo>
                    <a:pt x="17828" y="4779"/>
                  </a:lnTo>
                  <a:lnTo>
                    <a:pt x="17603" y="4858"/>
                  </a:lnTo>
                  <a:lnTo>
                    <a:pt x="17352" y="4932"/>
                  </a:lnTo>
                  <a:lnTo>
                    <a:pt x="17102" y="5001"/>
                  </a:lnTo>
                  <a:lnTo>
                    <a:pt x="16827" y="5069"/>
                  </a:lnTo>
                  <a:lnTo>
                    <a:pt x="16526" y="5138"/>
                  </a:lnTo>
                  <a:lnTo>
                    <a:pt x="16226" y="5201"/>
                  </a:lnTo>
                  <a:lnTo>
                    <a:pt x="15900" y="5259"/>
                  </a:lnTo>
                  <a:lnTo>
                    <a:pt x="15575" y="5317"/>
                  </a:lnTo>
                  <a:lnTo>
                    <a:pt x="15224" y="5370"/>
                  </a:lnTo>
                  <a:lnTo>
                    <a:pt x="14873" y="5423"/>
                  </a:lnTo>
                  <a:lnTo>
                    <a:pt x="14523" y="5470"/>
                  </a:lnTo>
                  <a:lnTo>
                    <a:pt x="14147" y="5513"/>
                  </a:lnTo>
                  <a:lnTo>
                    <a:pt x="13772" y="5555"/>
                  </a:lnTo>
                  <a:lnTo>
                    <a:pt x="13371" y="5592"/>
                  </a:lnTo>
                  <a:lnTo>
                    <a:pt x="12970" y="5623"/>
                  </a:lnTo>
                  <a:lnTo>
                    <a:pt x="12545" y="5655"/>
                  </a:lnTo>
                  <a:lnTo>
                    <a:pt x="12119" y="5682"/>
                  </a:lnTo>
                  <a:lnTo>
                    <a:pt x="11693" y="5703"/>
                  </a:lnTo>
                  <a:lnTo>
                    <a:pt x="11268" y="5724"/>
                  </a:lnTo>
                  <a:lnTo>
                    <a:pt x="10817" y="573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63"/>
            <p:cNvSpPr/>
            <p:nvPr/>
          </p:nvSpPr>
          <p:spPr>
            <a:xfrm>
              <a:off x="4835316" y="601200"/>
              <a:ext cx="75034" cy="143375"/>
            </a:xfrm>
            <a:custGeom>
              <a:avLst/>
              <a:gdLst/>
              <a:ahLst/>
              <a:cxnLst/>
              <a:rect l="l" t="t" r="r" b="b"/>
              <a:pathLst>
                <a:path w="11770" h="5735" extrusionOk="0">
                  <a:moveTo>
                    <a:pt x="2129" y="1"/>
                  </a:moveTo>
                  <a:lnTo>
                    <a:pt x="1804" y="54"/>
                  </a:lnTo>
                  <a:lnTo>
                    <a:pt x="1428" y="112"/>
                  </a:lnTo>
                  <a:lnTo>
                    <a:pt x="952" y="201"/>
                  </a:lnTo>
                  <a:lnTo>
                    <a:pt x="502" y="281"/>
                  </a:lnTo>
                  <a:lnTo>
                    <a:pt x="1" y="376"/>
                  </a:lnTo>
                  <a:lnTo>
                    <a:pt x="527" y="487"/>
                  </a:lnTo>
                  <a:lnTo>
                    <a:pt x="1103" y="608"/>
                  </a:lnTo>
                  <a:lnTo>
                    <a:pt x="1678" y="740"/>
                  </a:lnTo>
                  <a:lnTo>
                    <a:pt x="2279" y="882"/>
                  </a:lnTo>
                  <a:lnTo>
                    <a:pt x="2880" y="1041"/>
                  </a:lnTo>
                  <a:lnTo>
                    <a:pt x="3481" y="1210"/>
                  </a:lnTo>
                  <a:lnTo>
                    <a:pt x="4057" y="1395"/>
                  </a:lnTo>
                  <a:lnTo>
                    <a:pt x="4633" y="1585"/>
                  </a:lnTo>
                  <a:lnTo>
                    <a:pt x="5084" y="1764"/>
                  </a:lnTo>
                  <a:lnTo>
                    <a:pt x="5535" y="1949"/>
                  </a:lnTo>
                  <a:lnTo>
                    <a:pt x="5960" y="2144"/>
                  </a:lnTo>
                  <a:lnTo>
                    <a:pt x="6336" y="2345"/>
                  </a:lnTo>
                  <a:lnTo>
                    <a:pt x="6661" y="2556"/>
                  </a:lnTo>
                  <a:lnTo>
                    <a:pt x="6962" y="2773"/>
                  </a:lnTo>
                  <a:lnTo>
                    <a:pt x="7062" y="2883"/>
                  </a:lnTo>
                  <a:lnTo>
                    <a:pt x="7187" y="3000"/>
                  </a:lnTo>
                  <a:lnTo>
                    <a:pt x="7287" y="3116"/>
                  </a:lnTo>
                  <a:lnTo>
                    <a:pt x="7362" y="3232"/>
                  </a:lnTo>
                  <a:lnTo>
                    <a:pt x="7413" y="3348"/>
                  </a:lnTo>
                  <a:lnTo>
                    <a:pt x="7463" y="3469"/>
                  </a:lnTo>
                  <a:lnTo>
                    <a:pt x="7488" y="3596"/>
                  </a:lnTo>
                  <a:lnTo>
                    <a:pt x="7488" y="3723"/>
                  </a:lnTo>
                  <a:lnTo>
                    <a:pt x="7488" y="3813"/>
                  </a:lnTo>
                  <a:lnTo>
                    <a:pt x="7463" y="3897"/>
                  </a:lnTo>
                  <a:lnTo>
                    <a:pt x="7413" y="3987"/>
                  </a:lnTo>
                  <a:lnTo>
                    <a:pt x="7362" y="4077"/>
                  </a:lnTo>
                  <a:lnTo>
                    <a:pt x="7262" y="4161"/>
                  </a:lnTo>
                  <a:lnTo>
                    <a:pt x="7187" y="4246"/>
                  </a:lnTo>
                  <a:lnTo>
                    <a:pt x="7062" y="4325"/>
                  </a:lnTo>
                  <a:lnTo>
                    <a:pt x="6937" y="4409"/>
                  </a:lnTo>
                  <a:lnTo>
                    <a:pt x="6787" y="4488"/>
                  </a:lnTo>
                  <a:lnTo>
                    <a:pt x="6636" y="4568"/>
                  </a:lnTo>
                  <a:lnTo>
                    <a:pt x="6461" y="4642"/>
                  </a:lnTo>
                  <a:lnTo>
                    <a:pt x="6261" y="4715"/>
                  </a:lnTo>
                  <a:lnTo>
                    <a:pt x="6060" y="4789"/>
                  </a:lnTo>
                  <a:lnTo>
                    <a:pt x="5835" y="4858"/>
                  </a:lnTo>
                  <a:lnTo>
                    <a:pt x="5610" y="4927"/>
                  </a:lnTo>
                  <a:lnTo>
                    <a:pt x="5359" y="4995"/>
                  </a:lnTo>
                  <a:lnTo>
                    <a:pt x="5109" y="5059"/>
                  </a:lnTo>
                  <a:lnTo>
                    <a:pt x="4833" y="5122"/>
                  </a:lnTo>
                  <a:lnTo>
                    <a:pt x="4558" y="5180"/>
                  </a:lnTo>
                  <a:lnTo>
                    <a:pt x="4258" y="5238"/>
                  </a:lnTo>
                  <a:lnTo>
                    <a:pt x="3957" y="5291"/>
                  </a:lnTo>
                  <a:lnTo>
                    <a:pt x="3657" y="5344"/>
                  </a:lnTo>
                  <a:lnTo>
                    <a:pt x="3331" y="5391"/>
                  </a:lnTo>
                  <a:lnTo>
                    <a:pt x="2981" y="5439"/>
                  </a:lnTo>
                  <a:lnTo>
                    <a:pt x="2655" y="5481"/>
                  </a:lnTo>
                  <a:lnTo>
                    <a:pt x="2304" y="5523"/>
                  </a:lnTo>
                  <a:lnTo>
                    <a:pt x="1929" y="5560"/>
                  </a:lnTo>
                  <a:lnTo>
                    <a:pt x="1553" y="5597"/>
                  </a:lnTo>
                  <a:lnTo>
                    <a:pt x="1178" y="5623"/>
                  </a:lnTo>
                  <a:lnTo>
                    <a:pt x="802" y="5655"/>
                  </a:lnTo>
                  <a:lnTo>
                    <a:pt x="401" y="5676"/>
                  </a:lnTo>
                  <a:lnTo>
                    <a:pt x="1" y="5697"/>
                  </a:lnTo>
                  <a:lnTo>
                    <a:pt x="477" y="5719"/>
                  </a:lnTo>
                  <a:lnTo>
                    <a:pt x="952" y="5734"/>
                  </a:lnTo>
                  <a:lnTo>
                    <a:pt x="3331" y="5734"/>
                  </a:lnTo>
                  <a:lnTo>
                    <a:pt x="3782" y="5719"/>
                  </a:lnTo>
                  <a:lnTo>
                    <a:pt x="4207" y="5703"/>
                  </a:lnTo>
                  <a:lnTo>
                    <a:pt x="4633" y="5682"/>
                  </a:lnTo>
                  <a:lnTo>
                    <a:pt x="5059" y="5655"/>
                  </a:lnTo>
                  <a:lnTo>
                    <a:pt x="5484" y="5623"/>
                  </a:lnTo>
                  <a:lnTo>
                    <a:pt x="5885" y="5592"/>
                  </a:lnTo>
                  <a:lnTo>
                    <a:pt x="6286" y="5555"/>
                  </a:lnTo>
                  <a:lnTo>
                    <a:pt x="6661" y="5513"/>
                  </a:lnTo>
                  <a:lnTo>
                    <a:pt x="7037" y="5465"/>
                  </a:lnTo>
                  <a:lnTo>
                    <a:pt x="7387" y="5418"/>
                  </a:lnTo>
                  <a:lnTo>
                    <a:pt x="7738" y="5370"/>
                  </a:lnTo>
                  <a:lnTo>
                    <a:pt x="8089" y="5312"/>
                  </a:lnTo>
                  <a:lnTo>
                    <a:pt x="8414" y="5259"/>
                  </a:lnTo>
                  <a:lnTo>
                    <a:pt x="8740" y="5196"/>
                  </a:lnTo>
                  <a:lnTo>
                    <a:pt x="9040" y="5133"/>
                  </a:lnTo>
                  <a:lnTo>
                    <a:pt x="9341" y="5069"/>
                  </a:lnTo>
                  <a:lnTo>
                    <a:pt x="9616" y="5001"/>
                  </a:lnTo>
                  <a:lnTo>
                    <a:pt x="9866" y="4927"/>
                  </a:lnTo>
                  <a:lnTo>
                    <a:pt x="10117" y="4853"/>
                  </a:lnTo>
                  <a:lnTo>
                    <a:pt x="10342" y="4779"/>
                  </a:lnTo>
                  <a:lnTo>
                    <a:pt x="10567" y="4700"/>
                  </a:lnTo>
                  <a:lnTo>
                    <a:pt x="10768" y="4620"/>
                  </a:lnTo>
                  <a:lnTo>
                    <a:pt x="10943" y="4536"/>
                  </a:lnTo>
                  <a:lnTo>
                    <a:pt x="11118" y="4451"/>
                  </a:lnTo>
                  <a:lnTo>
                    <a:pt x="11269" y="4367"/>
                  </a:lnTo>
                  <a:lnTo>
                    <a:pt x="11394" y="4277"/>
                  </a:lnTo>
                  <a:lnTo>
                    <a:pt x="11494" y="4187"/>
                  </a:lnTo>
                  <a:lnTo>
                    <a:pt x="11594" y="4098"/>
                  </a:lnTo>
                  <a:lnTo>
                    <a:pt x="11669" y="4008"/>
                  </a:lnTo>
                  <a:lnTo>
                    <a:pt x="11719" y="3913"/>
                  </a:lnTo>
                  <a:lnTo>
                    <a:pt x="11744" y="3818"/>
                  </a:lnTo>
                  <a:lnTo>
                    <a:pt x="11769" y="3723"/>
                  </a:lnTo>
                  <a:lnTo>
                    <a:pt x="11744" y="3596"/>
                  </a:lnTo>
                  <a:lnTo>
                    <a:pt x="11719" y="3469"/>
                  </a:lnTo>
                  <a:lnTo>
                    <a:pt x="11669" y="3348"/>
                  </a:lnTo>
                  <a:lnTo>
                    <a:pt x="11619" y="3232"/>
                  </a:lnTo>
                  <a:lnTo>
                    <a:pt x="11544" y="3116"/>
                  </a:lnTo>
                  <a:lnTo>
                    <a:pt x="11444" y="3000"/>
                  </a:lnTo>
                  <a:lnTo>
                    <a:pt x="11344" y="2883"/>
                  </a:lnTo>
                  <a:lnTo>
                    <a:pt x="11219" y="2773"/>
                  </a:lnTo>
                  <a:lnTo>
                    <a:pt x="10918" y="2556"/>
                  </a:lnTo>
                  <a:lnTo>
                    <a:pt x="10593" y="2345"/>
                  </a:lnTo>
                  <a:lnTo>
                    <a:pt x="10217" y="2144"/>
                  </a:lnTo>
                  <a:lnTo>
                    <a:pt x="9816" y="1949"/>
                  </a:lnTo>
                  <a:lnTo>
                    <a:pt x="9366" y="1764"/>
                  </a:lnTo>
                  <a:lnTo>
                    <a:pt x="8890" y="1585"/>
                  </a:lnTo>
                  <a:lnTo>
                    <a:pt x="8539" y="1463"/>
                  </a:lnTo>
                  <a:lnTo>
                    <a:pt x="8164" y="1347"/>
                  </a:lnTo>
                  <a:lnTo>
                    <a:pt x="7813" y="1231"/>
                  </a:lnTo>
                  <a:lnTo>
                    <a:pt x="7438" y="1125"/>
                  </a:lnTo>
                  <a:lnTo>
                    <a:pt x="6686" y="919"/>
                  </a:lnTo>
                  <a:lnTo>
                    <a:pt x="5935" y="740"/>
                  </a:lnTo>
                  <a:lnTo>
                    <a:pt x="5209" y="571"/>
                  </a:lnTo>
                  <a:lnTo>
                    <a:pt x="4533" y="428"/>
                  </a:lnTo>
                  <a:lnTo>
                    <a:pt x="3907" y="302"/>
                  </a:lnTo>
                  <a:lnTo>
                    <a:pt x="3331" y="201"/>
                  </a:lnTo>
                  <a:lnTo>
                    <a:pt x="2855" y="112"/>
                  </a:lnTo>
                  <a:lnTo>
                    <a:pt x="2455" y="54"/>
                  </a:lnTo>
                  <a:lnTo>
                    <a:pt x="212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63"/>
            <p:cNvSpPr/>
            <p:nvPr/>
          </p:nvSpPr>
          <p:spPr>
            <a:xfrm>
              <a:off x="4842341" y="516075"/>
              <a:ext cx="13572" cy="30775"/>
            </a:xfrm>
            <a:custGeom>
              <a:avLst/>
              <a:gdLst/>
              <a:ahLst/>
              <a:cxnLst/>
              <a:rect l="l" t="t" r="r" b="b"/>
              <a:pathLst>
                <a:path w="2129" h="1231" extrusionOk="0">
                  <a:moveTo>
                    <a:pt x="977" y="0"/>
                  </a:moveTo>
                  <a:lnTo>
                    <a:pt x="752" y="11"/>
                  </a:lnTo>
                  <a:lnTo>
                    <a:pt x="551" y="32"/>
                  </a:lnTo>
                  <a:lnTo>
                    <a:pt x="376" y="59"/>
                  </a:lnTo>
                  <a:lnTo>
                    <a:pt x="226" y="90"/>
                  </a:lnTo>
                  <a:lnTo>
                    <a:pt x="101" y="132"/>
                  </a:lnTo>
                  <a:lnTo>
                    <a:pt x="26" y="175"/>
                  </a:lnTo>
                  <a:lnTo>
                    <a:pt x="1" y="228"/>
                  </a:lnTo>
                  <a:lnTo>
                    <a:pt x="1" y="1009"/>
                  </a:lnTo>
                  <a:lnTo>
                    <a:pt x="26" y="1056"/>
                  </a:lnTo>
                  <a:lnTo>
                    <a:pt x="101" y="1104"/>
                  </a:lnTo>
                  <a:lnTo>
                    <a:pt x="226" y="1141"/>
                  </a:lnTo>
                  <a:lnTo>
                    <a:pt x="376" y="1178"/>
                  </a:lnTo>
                  <a:lnTo>
                    <a:pt x="551" y="1204"/>
                  </a:lnTo>
                  <a:lnTo>
                    <a:pt x="752" y="1220"/>
                  </a:lnTo>
                  <a:lnTo>
                    <a:pt x="977" y="1231"/>
                  </a:lnTo>
                  <a:lnTo>
                    <a:pt x="1202" y="1231"/>
                  </a:lnTo>
                  <a:lnTo>
                    <a:pt x="1403" y="1220"/>
                  </a:lnTo>
                  <a:lnTo>
                    <a:pt x="1578" y="1204"/>
                  </a:lnTo>
                  <a:lnTo>
                    <a:pt x="1728" y="1183"/>
                  </a:lnTo>
                  <a:lnTo>
                    <a:pt x="1879" y="1151"/>
                  </a:lnTo>
                  <a:lnTo>
                    <a:pt x="1979" y="1120"/>
                  </a:lnTo>
                  <a:lnTo>
                    <a:pt x="2079" y="1083"/>
                  </a:lnTo>
                  <a:lnTo>
                    <a:pt x="2129" y="1041"/>
                  </a:lnTo>
                  <a:lnTo>
                    <a:pt x="2129" y="998"/>
                  </a:lnTo>
                  <a:lnTo>
                    <a:pt x="2129" y="233"/>
                  </a:lnTo>
                  <a:lnTo>
                    <a:pt x="2129" y="191"/>
                  </a:lnTo>
                  <a:lnTo>
                    <a:pt x="2079" y="154"/>
                  </a:lnTo>
                  <a:lnTo>
                    <a:pt x="1979" y="111"/>
                  </a:lnTo>
                  <a:lnTo>
                    <a:pt x="1879" y="80"/>
                  </a:lnTo>
                  <a:lnTo>
                    <a:pt x="1728" y="53"/>
                  </a:lnTo>
                  <a:lnTo>
                    <a:pt x="1578" y="27"/>
                  </a:lnTo>
                  <a:lnTo>
                    <a:pt x="1403" y="11"/>
                  </a:lnTo>
                  <a:lnTo>
                    <a:pt x="12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63"/>
            <p:cNvSpPr/>
            <p:nvPr/>
          </p:nvSpPr>
          <p:spPr>
            <a:xfrm>
              <a:off x="4952323" y="559500"/>
              <a:ext cx="30339" cy="24850"/>
            </a:xfrm>
            <a:custGeom>
              <a:avLst/>
              <a:gdLst/>
              <a:ahLst/>
              <a:cxnLst/>
              <a:rect l="l" t="t" r="r" b="b"/>
              <a:pathLst>
                <a:path w="4759" h="994" extrusionOk="0">
                  <a:moveTo>
                    <a:pt x="3707" y="0"/>
                  </a:moveTo>
                  <a:lnTo>
                    <a:pt x="3481" y="6"/>
                  </a:lnTo>
                  <a:lnTo>
                    <a:pt x="3306" y="16"/>
                  </a:lnTo>
                  <a:lnTo>
                    <a:pt x="3106" y="37"/>
                  </a:lnTo>
                  <a:lnTo>
                    <a:pt x="2955" y="69"/>
                  </a:lnTo>
                  <a:lnTo>
                    <a:pt x="326" y="623"/>
                  </a:lnTo>
                  <a:lnTo>
                    <a:pt x="176" y="655"/>
                  </a:lnTo>
                  <a:lnTo>
                    <a:pt x="76" y="697"/>
                  </a:lnTo>
                  <a:lnTo>
                    <a:pt x="26" y="740"/>
                  </a:lnTo>
                  <a:lnTo>
                    <a:pt x="1" y="782"/>
                  </a:lnTo>
                  <a:lnTo>
                    <a:pt x="26" y="824"/>
                  </a:lnTo>
                  <a:lnTo>
                    <a:pt x="76" y="866"/>
                  </a:lnTo>
                  <a:lnTo>
                    <a:pt x="176" y="903"/>
                  </a:lnTo>
                  <a:lnTo>
                    <a:pt x="326" y="940"/>
                  </a:lnTo>
                  <a:lnTo>
                    <a:pt x="502" y="967"/>
                  </a:lnTo>
                  <a:lnTo>
                    <a:pt x="702" y="988"/>
                  </a:lnTo>
                  <a:lnTo>
                    <a:pt x="902" y="993"/>
                  </a:lnTo>
                  <a:lnTo>
                    <a:pt x="1128" y="993"/>
                  </a:lnTo>
                  <a:lnTo>
                    <a:pt x="1328" y="988"/>
                  </a:lnTo>
                  <a:lnTo>
                    <a:pt x="1528" y="977"/>
                  </a:lnTo>
                  <a:lnTo>
                    <a:pt x="1703" y="961"/>
                  </a:lnTo>
                  <a:lnTo>
                    <a:pt x="1829" y="940"/>
                  </a:lnTo>
                  <a:lnTo>
                    <a:pt x="4458" y="386"/>
                  </a:lnTo>
                  <a:lnTo>
                    <a:pt x="4583" y="349"/>
                  </a:lnTo>
                  <a:lnTo>
                    <a:pt x="4683" y="312"/>
                  </a:lnTo>
                  <a:lnTo>
                    <a:pt x="4733" y="270"/>
                  </a:lnTo>
                  <a:lnTo>
                    <a:pt x="4758" y="227"/>
                  </a:lnTo>
                  <a:lnTo>
                    <a:pt x="4733" y="185"/>
                  </a:lnTo>
                  <a:lnTo>
                    <a:pt x="4683" y="143"/>
                  </a:lnTo>
                  <a:lnTo>
                    <a:pt x="4583" y="106"/>
                  </a:lnTo>
                  <a:lnTo>
                    <a:pt x="4458" y="69"/>
                  </a:lnTo>
                  <a:lnTo>
                    <a:pt x="4282" y="37"/>
                  </a:lnTo>
                  <a:lnTo>
                    <a:pt x="4107" y="16"/>
                  </a:lnTo>
                  <a:lnTo>
                    <a:pt x="3907" y="6"/>
                  </a:lnTo>
                  <a:lnTo>
                    <a:pt x="370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63"/>
            <p:cNvSpPr/>
            <p:nvPr/>
          </p:nvSpPr>
          <p:spPr>
            <a:xfrm>
              <a:off x="4715281" y="755625"/>
              <a:ext cx="30332" cy="24975"/>
            </a:xfrm>
            <a:custGeom>
              <a:avLst/>
              <a:gdLst/>
              <a:ahLst/>
              <a:cxnLst/>
              <a:rect l="l" t="t" r="r" b="b"/>
              <a:pathLst>
                <a:path w="4758" h="999" extrusionOk="0">
                  <a:moveTo>
                    <a:pt x="3681" y="1"/>
                  </a:moveTo>
                  <a:lnTo>
                    <a:pt x="3481" y="6"/>
                  </a:lnTo>
                  <a:lnTo>
                    <a:pt x="3280" y="17"/>
                  </a:lnTo>
                  <a:lnTo>
                    <a:pt x="3105" y="38"/>
                  </a:lnTo>
                  <a:lnTo>
                    <a:pt x="2930" y="64"/>
                  </a:lnTo>
                  <a:lnTo>
                    <a:pt x="301" y="619"/>
                  </a:lnTo>
                  <a:lnTo>
                    <a:pt x="175" y="656"/>
                  </a:lnTo>
                  <a:lnTo>
                    <a:pt x="75" y="692"/>
                  </a:lnTo>
                  <a:lnTo>
                    <a:pt x="0" y="735"/>
                  </a:lnTo>
                  <a:lnTo>
                    <a:pt x="0" y="777"/>
                  </a:lnTo>
                  <a:lnTo>
                    <a:pt x="0" y="824"/>
                  </a:lnTo>
                  <a:lnTo>
                    <a:pt x="75" y="861"/>
                  </a:lnTo>
                  <a:lnTo>
                    <a:pt x="175" y="904"/>
                  </a:lnTo>
                  <a:lnTo>
                    <a:pt x="301" y="935"/>
                  </a:lnTo>
                  <a:lnTo>
                    <a:pt x="501" y="967"/>
                  </a:lnTo>
                  <a:lnTo>
                    <a:pt x="676" y="983"/>
                  </a:lnTo>
                  <a:lnTo>
                    <a:pt x="902" y="993"/>
                  </a:lnTo>
                  <a:lnTo>
                    <a:pt x="1102" y="999"/>
                  </a:lnTo>
                  <a:lnTo>
                    <a:pt x="1302" y="993"/>
                  </a:lnTo>
                  <a:lnTo>
                    <a:pt x="1503" y="978"/>
                  </a:lnTo>
                  <a:lnTo>
                    <a:pt x="1653" y="962"/>
                  </a:lnTo>
                  <a:lnTo>
                    <a:pt x="1803" y="935"/>
                  </a:lnTo>
                  <a:lnTo>
                    <a:pt x="4432" y="381"/>
                  </a:lnTo>
                  <a:lnTo>
                    <a:pt x="4582" y="349"/>
                  </a:lnTo>
                  <a:lnTo>
                    <a:pt x="4683" y="307"/>
                  </a:lnTo>
                  <a:lnTo>
                    <a:pt x="4733" y="265"/>
                  </a:lnTo>
                  <a:lnTo>
                    <a:pt x="4758" y="223"/>
                  </a:lnTo>
                  <a:lnTo>
                    <a:pt x="4733" y="180"/>
                  </a:lnTo>
                  <a:lnTo>
                    <a:pt x="4683" y="138"/>
                  </a:lnTo>
                  <a:lnTo>
                    <a:pt x="4582" y="101"/>
                  </a:lnTo>
                  <a:lnTo>
                    <a:pt x="4432" y="64"/>
                  </a:lnTo>
                  <a:lnTo>
                    <a:pt x="4282" y="38"/>
                  </a:lnTo>
                  <a:lnTo>
                    <a:pt x="4082" y="17"/>
                  </a:lnTo>
                  <a:lnTo>
                    <a:pt x="3881" y="6"/>
                  </a:lnTo>
                  <a:lnTo>
                    <a:pt x="368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63"/>
            <p:cNvSpPr/>
            <p:nvPr/>
          </p:nvSpPr>
          <p:spPr>
            <a:xfrm>
              <a:off x="4997981" y="664300"/>
              <a:ext cx="37198" cy="11375"/>
            </a:xfrm>
            <a:custGeom>
              <a:avLst/>
              <a:gdLst/>
              <a:ahLst/>
              <a:cxnLst/>
              <a:rect l="l" t="t" r="r" b="b"/>
              <a:pathLst>
                <a:path w="5835" h="455" extrusionOk="0">
                  <a:moveTo>
                    <a:pt x="1102" y="0"/>
                  </a:moveTo>
                  <a:lnTo>
                    <a:pt x="901" y="6"/>
                  </a:lnTo>
                  <a:lnTo>
                    <a:pt x="726" y="16"/>
                  </a:lnTo>
                  <a:lnTo>
                    <a:pt x="551" y="37"/>
                  </a:lnTo>
                  <a:lnTo>
                    <a:pt x="376" y="58"/>
                  </a:lnTo>
                  <a:lnTo>
                    <a:pt x="250" y="85"/>
                  </a:lnTo>
                  <a:lnTo>
                    <a:pt x="125" y="122"/>
                  </a:lnTo>
                  <a:lnTo>
                    <a:pt x="50" y="159"/>
                  </a:lnTo>
                  <a:lnTo>
                    <a:pt x="0" y="201"/>
                  </a:lnTo>
                  <a:lnTo>
                    <a:pt x="0" y="249"/>
                  </a:lnTo>
                  <a:lnTo>
                    <a:pt x="50" y="296"/>
                  </a:lnTo>
                  <a:lnTo>
                    <a:pt x="150" y="338"/>
                  </a:lnTo>
                  <a:lnTo>
                    <a:pt x="275" y="375"/>
                  </a:lnTo>
                  <a:lnTo>
                    <a:pt x="426" y="407"/>
                  </a:lnTo>
                  <a:lnTo>
                    <a:pt x="626" y="433"/>
                  </a:lnTo>
                  <a:lnTo>
                    <a:pt x="826" y="449"/>
                  </a:lnTo>
                  <a:lnTo>
                    <a:pt x="1077" y="454"/>
                  </a:lnTo>
                  <a:lnTo>
                    <a:pt x="4732" y="454"/>
                  </a:lnTo>
                  <a:lnTo>
                    <a:pt x="4933" y="449"/>
                  </a:lnTo>
                  <a:lnTo>
                    <a:pt x="5133" y="439"/>
                  </a:lnTo>
                  <a:lnTo>
                    <a:pt x="5308" y="417"/>
                  </a:lnTo>
                  <a:lnTo>
                    <a:pt x="5459" y="396"/>
                  </a:lnTo>
                  <a:lnTo>
                    <a:pt x="5609" y="370"/>
                  </a:lnTo>
                  <a:lnTo>
                    <a:pt x="5709" y="333"/>
                  </a:lnTo>
                  <a:lnTo>
                    <a:pt x="5784" y="296"/>
                  </a:lnTo>
                  <a:lnTo>
                    <a:pt x="5834" y="254"/>
                  </a:lnTo>
                  <a:lnTo>
                    <a:pt x="5834" y="206"/>
                  </a:lnTo>
                  <a:lnTo>
                    <a:pt x="5809" y="159"/>
                  </a:lnTo>
                  <a:lnTo>
                    <a:pt x="5709" y="117"/>
                  </a:lnTo>
                  <a:lnTo>
                    <a:pt x="5584" y="80"/>
                  </a:lnTo>
                  <a:lnTo>
                    <a:pt x="5409" y="48"/>
                  </a:lnTo>
                  <a:lnTo>
                    <a:pt x="5233" y="22"/>
                  </a:lnTo>
                  <a:lnTo>
                    <a:pt x="5008" y="6"/>
                  </a:lnTo>
                  <a:lnTo>
                    <a:pt x="478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63"/>
            <p:cNvSpPr/>
            <p:nvPr/>
          </p:nvSpPr>
          <p:spPr>
            <a:xfrm>
              <a:off x="4662764" y="664300"/>
              <a:ext cx="37198" cy="11375"/>
            </a:xfrm>
            <a:custGeom>
              <a:avLst/>
              <a:gdLst/>
              <a:ahLst/>
              <a:cxnLst/>
              <a:rect l="l" t="t" r="r" b="b"/>
              <a:pathLst>
                <a:path w="5835" h="455" extrusionOk="0">
                  <a:moveTo>
                    <a:pt x="1102" y="0"/>
                  </a:moveTo>
                  <a:lnTo>
                    <a:pt x="902" y="6"/>
                  </a:lnTo>
                  <a:lnTo>
                    <a:pt x="701" y="16"/>
                  </a:lnTo>
                  <a:lnTo>
                    <a:pt x="526" y="37"/>
                  </a:lnTo>
                  <a:lnTo>
                    <a:pt x="351" y="58"/>
                  </a:lnTo>
                  <a:lnTo>
                    <a:pt x="226" y="85"/>
                  </a:lnTo>
                  <a:lnTo>
                    <a:pt x="125" y="122"/>
                  </a:lnTo>
                  <a:lnTo>
                    <a:pt x="25" y="159"/>
                  </a:lnTo>
                  <a:lnTo>
                    <a:pt x="0" y="201"/>
                  </a:lnTo>
                  <a:lnTo>
                    <a:pt x="0" y="249"/>
                  </a:lnTo>
                  <a:lnTo>
                    <a:pt x="25" y="296"/>
                  </a:lnTo>
                  <a:lnTo>
                    <a:pt x="125" y="338"/>
                  </a:lnTo>
                  <a:lnTo>
                    <a:pt x="251" y="375"/>
                  </a:lnTo>
                  <a:lnTo>
                    <a:pt x="426" y="407"/>
                  </a:lnTo>
                  <a:lnTo>
                    <a:pt x="601" y="433"/>
                  </a:lnTo>
                  <a:lnTo>
                    <a:pt x="827" y="449"/>
                  </a:lnTo>
                  <a:lnTo>
                    <a:pt x="1052" y="454"/>
                  </a:lnTo>
                  <a:lnTo>
                    <a:pt x="4733" y="454"/>
                  </a:lnTo>
                  <a:lnTo>
                    <a:pt x="4933" y="449"/>
                  </a:lnTo>
                  <a:lnTo>
                    <a:pt x="5108" y="439"/>
                  </a:lnTo>
                  <a:lnTo>
                    <a:pt x="5284" y="417"/>
                  </a:lnTo>
                  <a:lnTo>
                    <a:pt x="5459" y="396"/>
                  </a:lnTo>
                  <a:lnTo>
                    <a:pt x="5584" y="370"/>
                  </a:lnTo>
                  <a:lnTo>
                    <a:pt x="5709" y="333"/>
                  </a:lnTo>
                  <a:lnTo>
                    <a:pt x="5784" y="296"/>
                  </a:lnTo>
                  <a:lnTo>
                    <a:pt x="5834" y="254"/>
                  </a:lnTo>
                  <a:lnTo>
                    <a:pt x="5834" y="206"/>
                  </a:lnTo>
                  <a:lnTo>
                    <a:pt x="5784" y="159"/>
                  </a:lnTo>
                  <a:lnTo>
                    <a:pt x="5684" y="117"/>
                  </a:lnTo>
                  <a:lnTo>
                    <a:pt x="5559" y="80"/>
                  </a:lnTo>
                  <a:lnTo>
                    <a:pt x="5409" y="48"/>
                  </a:lnTo>
                  <a:lnTo>
                    <a:pt x="5208" y="22"/>
                  </a:lnTo>
                  <a:lnTo>
                    <a:pt x="4983" y="6"/>
                  </a:lnTo>
                  <a:lnTo>
                    <a:pt x="475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63"/>
            <p:cNvSpPr/>
            <p:nvPr/>
          </p:nvSpPr>
          <p:spPr>
            <a:xfrm>
              <a:off x="4952323" y="755625"/>
              <a:ext cx="30339" cy="24975"/>
            </a:xfrm>
            <a:custGeom>
              <a:avLst/>
              <a:gdLst/>
              <a:ahLst/>
              <a:cxnLst/>
              <a:rect l="l" t="t" r="r" b="b"/>
              <a:pathLst>
                <a:path w="4759" h="999" extrusionOk="0">
                  <a:moveTo>
                    <a:pt x="1077" y="1"/>
                  </a:moveTo>
                  <a:lnTo>
                    <a:pt x="877" y="6"/>
                  </a:lnTo>
                  <a:lnTo>
                    <a:pt x="677" y="17"/>
                  </a:lnTo>
                  <a:lnTo>
                    <a:pt x="476" y="38"/>
                  </a:lnTo>
                  <a:lnTo>
                    <a:pt x="326" y="64"/>
                  </a:lnTo>
                  <a:lnTo>
                    <a:pt x="176" y="101"/>
                  </a:lnTo>
                  <a:lnTo>
                    <a:pt x="76" y="138"/>
                  </a:lnTo>
                  <a:lnTo>
                    <a:pt x="26" y="180"/>
                  </a:lnTo>
                  <a:lnTo>
                    <a:pt x="1" y="223"/>
                  </a:lnTo>
                  <a:lnTo>
                    <a:pt x="26" y="265"/>
                  </a:lnTo>
                  <a:lnTo>
                    <a:pt x="76" y="307"/>
                  </a:lnTo>
                  <a:lnTo>
                    <a:pt x="176" y="349"/>
                  </a:lnTo>
                  <a:lnTo>
                    <a:pt x="326" y="381"/>
                  </a:lnTo>
                  <a:lnTo>
                    <a:pt x="2955" y="935"/>
                  </a:lnTo>
                  <a:lnTo>
                    <a:pt x="3131" y="967"/>
                  </a:lnTo>
                  <a:lnTo>
                    <a:pt x="3331" y="983"/>
                  </a:lnTo>
                  <a:lnTo>
                    <a:pt x="3531" y="993"/>
                  </a:lnTo>
                  <a:lnTo>
                    <a:pt x="3732" y="999"/>
                  </a:lnTo>
                  <a:lnTo>
                    <a:pt x="3932" y="993"/>
                  </a:lnTo>
                  <a:lnTo>
                    <a:pt x="4132" y="983"/>
                  </a:lnTo>
                  <a:lnTo>
                    <a:pt x="4308" y="962"/>
                  </a:lnTo>
                  <a:lnTo>
                    <a:pt x="4458" y="935"/>
                  </a:lnTo>
                  <a:lnTo>
                    <a:pt x="4583" y="904"/>
                  </a:lnTo>
                  <a:lnTo>
                    <a:pt x="4683" y="861"/>
                  </a:lnTo>
                  <a:lnTo>
                    <a:pt x="4733" y="819"/>
                  </a:lnTo>
                  <a:lnTo>
                    <a:pt x="4758" y="777"/>
                  </a:lnTo>
                  <a:lnTo>
                    <a:pt x="4733" y="735"/>
                  </a:lnTo>
                  <a:lnTo>
                    <a:pt x="4683" y="692"/>
                  </a:lnTo>
                  <a:lnTo>
                    <a:pt x="4583" y="656"/>
                  </a:lnTo>
                  <a:lnTo>
                    <a:pt x="4458" y="619"/>
                  </a:lnTo>
                  <a:lnTo>
                    <a:pt x="1829" y="64"/>
                  </a:lnTo>
                  <a:lnTo>
                    <a:pt x="1653" y="38"/>
                  </a:lnTo>
                  <a:lnTo>
                    <a:pt x="1478" y="17"/>
                  </a:lnTo>
                  <a:lnTo>
                    <a:pt x="1278" y="6"/>
                  </a:lnTo>
                  <a:lnTo>
                    <a:pt x="107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63"/>
            <p:cNvSpPr/>
            <p:nvPr/>
          </p:nvSpPr>
          <p:spPr>
            <a:xfrm>
              <a:off x="4715281" y="559500"/>
              <a:ext cx="30332" cy="25225"/>
            </a:xfrm>
            <a:custGeom>
              <a:avLst/>
              <a:gdLst/>
              <a:ahLst/>
              <a:cxnLst/>
              <a:rect l="l" t="t" r="r" b="b"/>
              <a:pathLst>
                <a:path w="4758" h="1009" extrusionOk="0">
                  <a:moveTo>
                    <a:pt x="1052" y="0"/>
                  </a:moveTo>
                  <a:lnTo>
                    <a:pt x="852" y="6"/>
                  </a:lnTo>
                  <a:lnTo>
                    <a:pt x="651" y="16"/>
                  </a:lnTo>
                  <a:lnTo>
                    <a:pt x="476" y="37"/>
                  </a:lnTo>
                  <a:lnTo>
                    <a:pt x="301" y="69"/>
                  </a:lnTo>
                  <a:lnTo>
                    <a:pt x="175" y="106"/>
                  </a:lnTo>
                  <a:lnTo>
                    <a:pt x="75" y="143"/>
                  </a:lnTo>
                  <a:lnTo>
                    <a:pt x="25" y="185"/>
                  </a:lnTo>
                  <a:lnTo>
                    <a:pt x="0" y="227"/>
                  </a:lnTo>
                  <a:lnTo>
                    <a:pt x="25" y="270"/>
                  </a:lnTo>
                  <a:lnTo>
                    <a:pt x="75" y="312"/>
                  </a:lnTo>
                  <a:lnTo>
                    <a:pt x="175" y="349"/>
                  </a:lnTo>
                  <a:lnTo>
                    <a:pt x="301" y="386"/>
                  </a:lnTo>
                  <a:lnTo>
                    <a:pt x="2930" y="940"/>
                  </a:lnTo>
                  <a:lnTo>
                    <a:pt x="3105" y="972"/>
                  </a:lnTo>
                  <a:lnTo>
                    <a:pt x="3305" y="993"/>
                  </a:lnTo>
                  <a:lnTo>
                    <a:pt x="3506" y="1004"/>
                  </a:lnTo>
                  <a:lnTo>
                    <a:pt x="3706" y="1009"/>
                  </a:lnTo>
                  <a:lnTo>
                    <a:pt x="3906" y="1004"/>
                  </a:lnTo>
                  <a:lnTo>
                    <a:pt x="4082" y="993"/>
                  </a:lnTo>
                  <a:lnTo>
                    <a:pt x="4282" y="972"/>
                  </a:lnTo>
                  <a:lnTo>
                    <a:pt x="4432" y="940"/>
                  </a:lnTo>
                  <a:lnTo>
                    <a:pt x="4582" y="903"/>
                  </a:lnTo>
                  <a:lnTo>
                    <a:pt x="4658" y="866"/>
                  </a:lnTo>
                  <a:lnTo>
                    <a:pt x="4733" y="824"/>
                  </a:lnTo>
                  <a:lnTo>
                    <a:pt x="4758" y="782"/>
                  </a:lnTo>
                  <a:lnTo>
                    <a:pt x="4733" y="740"/>
                  </a:lnTo>
                  <a:lnTo>
                    <a:pt x="4683" y="697"/>
                  </a:lnTo>
                  <a:lnTo>
                    <a:pt x="4582" y="655"/>
                  </a:lnTo>
                  <a:lnTo>
                    <a:pt x="4432" y="623"/>
                  </a:lnTo>
                  <a:lnTo>
                    <a:pt x="1803" y="69"/>
                  </a:lnTo>
                  <a:lnTo>
                    <a:pt x="1653" y="37"/>
                  </a:lnTo>
                  <a:lnTo>
                    <a:pt x="1452" y="16"/>
                  </a:lnTo>
                  <a:lnTo>
                    <a:pt x="1252" y="6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63"/>
            <p:cNvSpPr/>
            <p:nvPr/>
          </p:nvSpPr>
          <p:spPr>
            <a:xfrm>
              <a:off x="4712406" y="557250"/>
              <a:ext cx="273124" cy="342400"/>
            </a:xfrm>
            <a:custGeom>
              <a:avLst/>
              <a:gdLst/>
              <a:ahLst/>
              <a:cxnLst/>
              <a:rect l="l" t="t" r="r" b="b"/>
              <a:pathLst>
                <a:path w="42843" h="13696" extrusionOk="0">
                  <a:moveTo>
                    <a:pt x="22511" y="2234"/>
                  </a:moveTo>
                  <a:lnTo>
                    <a:pt x="23262" y="2382"/>
                  </a:lnTo>
                  <a:lnTo>
                    <a:pt x="23963" y="2535"/>
                  </a:lnTo>
                  <a:lnTo>
                    <a:pt x="24639" y="2693"/>
                  </a:lnTo>
                  <a:lnTo>
                    <a:pt x="25290" y="2852"/>
                  </a:lnTo>
                  <a:lnTo>
                    <a:pt x="25916" y="3021"/>
                  </a:lnTo>
                  <a:lnTo>
                    <a:pt x="26492" y="3195"/>
                  </a:lnTo>
                  <a:lnTo>
                    <a:pt x="27043" y="3374"/>
                  </a:lnTo>
                  <a:lnTo>
                    <a:pt x="27544" y="3559"/>
                  </a:lnTo>
                  <a:lnTo>
                    <a:pt x="22511" y="4219"/>
                  </a:lnTo>
                  <a:lnTo>
                    <a:pt x="22511" y="3781"/>
                  </a:lnTo>
                  <a:lnTo>
                    <a:pt x="22486" y="3733"/>
                  </a:lnTo>
                  <a:lnTo>
                    <a:pt x="22436" y="3686"/>
                  </a:lnTo>
                  <a:lnTo>
                    <a:pt x="22311" y="3649"/>
                  </a:lnTo>
                  <a:lnTo>
                    <a:pt x="22160" y="3612"/>
                  </a:lnTo>
                  <a:lnTo>
                    <a:pt x="21985" y="3586"/>
                  </a:lnTo>
                  <a:lnTo>
                    <a:pt x="21785" y="3570"/>
                  </a:lnTo>
                  <a:lnTo>
                    <a:pt x="21559" y="3559"/>
                  </a:lnTo>
                  <a:lnTo>
                    <a:pt x="21334" y="3559"/>
                  </a:lnTo>
                  <a:lnTo>
                    <a:pt x="21134" y="3570"/>
                  </a:lnTo>
                  <a:lnTo>
                    <a:pt x="20958" y="3586"/>
                  </a:lnTo>
                  <a:lnTo>
                    <a:pt x="20783" y="3607"/>
                  </a:lnTo>
                  <a:lnTo>
                    <a:pt x="20658" y="3638"/>
                  </a:lnTo>
                  <a:lnTo>
                    <a:pt x="20533" y="3670"/>
                  </a:lnTo>
                  <a:lnTo>
                    <a:pt x="20458" y="3707"/>
                  </a:lnTo>
                  <a:lnTo>
                    <a:pt x="20408" y="3749"/>
                  </a:lnTo>
                  <a:lnTo>
                    <a:pt x="20383" y="3791"/>
                  </a:lnTo>
                  <a:lnTo>
                    <a:pt x="20383" y="4219"/>
                  </a:lnTo>
                  <a:lnTo>
                    <a:pt x="15350" y="3559"/>
                  </a:lnTo>
                  <a:lnTo>
                    <a:pt x="15875" y="3374"/>
                  </a:lnTo>
                  <a:lnTo>
                    <a:pt x="16426" y="3195"/>
                  </a:lnTo>
                  <a:lnTo>
                    <a:pt x="17002" y="3021"/>
                  </a:lnTo>
                  <a:lnTo>
                    <a:pt x="17628" y="2852"/>
                  </a:lnTo>
                  <a:lnTo>
                    <a:pt x="18279" y="2693"/>
                  </a:lnTo>
                  <a:lnTo>
                    <a:pt x="18955" y="2535"/>
                  </a:lnTo>
                  <a:lnTo>
                    <a:pt x="19656" y="2382"/>
                  </a:lnTo>
                  <a:lnTo>
                    <a:pt x="20383" y="2234"/>
                  </a:lnTo>
                  <a:lnTo>
                    <a:pt x="20383" y="2804"/>
                  </a:lnTo>
                  <a:lnTo>
                    <a:pt x="20408" y="2852"/>
                  </a:lnTo>
                  <a:lnTo>
                    <a:pt x="20483" y="2894"/>
                  </a:lnTo>
                  <a:lnTo>
                    <a:pt x="20608" y="2936"/>
                  </a:lnTo>
                  <a:lnTo>
                    <a:pt x="20758" y="2968"/>
                  </a:lnTo>
                  <a:lnTo>
                    <a:pt x="20933" y="2999"/>
                  </a:lnTo>
                  <a:lnTo>
                    <a:pt x="21134" y="3015"/>
                  </a:lnTo>
                  <a:lnTo>
                    <a:pt x="21359" y="3026"/>
                  </a:lnTo>
                  <a:lnTo>
                    <a:pt x="21584" y="3026"/>
                  </a:lnTo>
                  <a:lnTo>
                    <a:pt x="21785" y="3015"/>
                  </a:lnTo>
                  <a:lnTo>
                    <a:pt x="21960" y="2999"/>
                  </a:lnTo>
                  <a:lnTo>
                    <a:pt x="22110" y="2978"/>
                  </a:lnTo>
                  <a:lnTo>
                    <a:pt x="22261" y="2947"/>
                  </a:lnTo>
                  <a:lnTo>
                    <a:pt x="22361" y="2915"/>
                  </a:lnTo>
                  <a:lnTo>
                    <a:pt x="22461" y="2878"/>
                  </a:lnTo>
                  <a:lnTo>
                    <a:pt x="22511" y="2836"/>
                  </a:lnTo>
                  <a:lnTo>
                    <a:pt x="22511" y="2794"/>
                  </a:lnTo>
                  <a:lnTo>
                    <a:pt x="22511" y="2234"/>
                  </a:lnTo>
                  <a:close/>
                  <a:moveTo>
                    <a:pt x="14423" y="3966"/>
                  </a:moveTo>
                  <a:lnTo>
                    <a:pt x="20383" y="4752"/>
                  </a:lnTo>
                  <a:lnTo>
                    <a:pt x="20383" y="5835"/>
                  </a:lnTo>
                  <a:lnTo>
                    <a:pt x="13146" y="4879"/>
                  </a:lnTo>
                  <a:lnTo>
                    <a:pt x="13246" y="4763"/>
                  </a:lnTo>
                  <a:lnTo>
                    <a:pt x="13346" y="4647"/>
                  </a:lnTo>
                  <a:lnTo>
                    <a:pt x="13497" y="4531"/>
                  </a:lnTo>
                  <a:lnTo>
                    <a:pt x="13647" y="4420"/>
                  </a:lnTo>
                  <a:lnTo>
                    <a:pt x="13797" y="4304"/>
                  </a:lnTo>
                  <a:lnTo>
                    <a:pt x="13998" y="4187"/>
                  </a:lnTo>
                  <a:lnTo>
                    <a:pt x="14198" y="4077"/>
                  </a:lnTo>
                  <a:lnTo>
                    <a:pt x="14423" y="3966"/>
                  </a:lnTo>
                  <a:close/>
                  <a:moveTo>
                    <a:pt x="28495" y="3966"/>
                  </a:moveTo>
                  <a:lnTo>
                    <a:pt x="28721" y="4077"/>
                  </a:lnTo>
                  <a:lnTo>
                    <a:pt x="28921" y="4187"/>
                  </a:lnTo>
                  <a:lnTo>
                    <a:pt x="29096" y="4304"/>
                  </a:lnTo>
                  <a:lnTo>
                    <a:pt x="29272" y="4420"/>
                  </a:lnTo>
                  <a:lnTo>
                    <a:pt x="29422" y="4531"/>
                  </a:lnTo>
                  <a:lnTo>
                    <a:pt x="29572" y="4647"/>
                  </a:lnTo>
                  <a:lnTo>
                    <a:pt x="29672" y="4763"/>
                  </a:lnTo>
                  <a:lnTo>
                    <a:pt x="29772" y="4879"/>
                  </a:lnTo>
                  <a:lnTo>
                    <a:pt x="22511" y="5835"/>
                  </a:lnTo>
                  <a:lnTo>
                    <a:pt x="22511" y="4752"/>
                  </a:lnTo>
                  <a:lnTo>
                    <a:pt x="28495" y="3966"/>
                  </a:lnTo>
                  <a:close/>
                  <a:moveTo>
                    <a:pt x="12896" y="5391"/>
                  </a:moveTo>
                  <a:lnTo>
                    <a:pt x="20383" y="6378"/>
                  </a:lnTo>
                  <a:lnTo>
                    <a:pt x="20383" y="7281"/>
                  </a:lnTo>
                  <a:lnTo>
                    <a:pt x="19982" y="7271"/>
                  </a:lnTo>
                  <a:lnTo>
                    <a:pt x="19556" y="7250"/>
                  </a:lnTo>
                  <a:lnTo>
                    <a:pt x="19181" y="7228"/>
                  </a:lnTo>
                  <a:lnTo>
                    <a:pt x="18780" y="7202"/>
                  </a:lnTo>
                  <a:lnTo>
                    <a:pt x="18404" y="7176"/>
                  </a:lnTo>
                  <a:lnTo>
                    <a:pt x="18029" y="7144"/>
                  </a:lnTo>
                  <a:lnTo>
                    <a:pt x="17678" y="7107"/>
                  </a:lnTo>
                  <a:lnTo>
                    <a:pt x="17328" y="7065"/>
                  </a:lnTo>
                  <a:lnTo>
                    <a:pt x="16977" y="7022"/>
                  </a:lnTo>
                  <a:lnTo>
                    <a:pt x="16652" y="6975"/>
                  </a:lnTo>
                  <a:lnTo>
                    <a:pt x="16326" y="6927"/>
                  </a:lnTo>
                  <a:lnTo>
                    <a:pt x="16026" y="6875"/>
                  </a:lnTo>
                  <a:lnTo>
                    <a:pt x="15725" y="6822"/>
                  </a:lnTo>
                  <a:lnTo>
                    <a:pt x="15450" y="6764"/>
                  </a:lnTo>
                  <a:lnTo>
                    <a:pt x="15174" y="6700"/>
                  </a:lnTo>
                  <a:lnTo>
                    <a:pt x="14924" y="6637"/>
                  </a:lnTo>
                  <a:lnTo>
                    <a:pt x="14674" y="6574"/>
                  </a:lnTo>
                  <a:lnTo>
                    <a:pt x="14448" y="6505"/>
                  </a:lnTo>
                  <a:lnTo>
                    <a:pt x="14248" y="6436"/>
                  </a:lnTo>
                  <a:lnTo>
                    <a:pt x="14048" y="6363"/>
                  </a:lnTo>
                  <a:lnTo>
                    <a:pt x="13847" y="6289"/>
                  </a:lnTo>
                  <a:lnTo>
                    <a:pt x="13697" y="6215"/>
                  </a:lnTo>
                  <a:lnTo>
                    <a:pt x="13547" y="6136"/>
                  </a:lnTo>
                  <a:lnTo>
                    <a:pt x="13397" y="6062"/>
                  </a:lnTo>
                  <a:lnTo>
                    <a:pt x="13271" y="5977"/>
                  </a:lnTo>
                  <a:lnTo>
                    <a:pt x="13171" y="5898"/>
                  </a:lnTo>
                  <a:lnTo>
                    <a:pt x="13071" y="5813"/>
                  </a:lnTo>
                  <a:lnTo>
                    <a:pt x="13021" y="5734"/>
                  </a:lnTo>
                  <a:lnTo>
                    <a:pt x="12946" y="5650"/>
                  </a:lnTo>
                  <a:lnTo>
                    <a:pt x="12921" y="5560"/>
                  </a:lnTo>
                  <a:lnTo>
                    <a:pt x="12896" y="5476"/>
                  </a:lnTo>
                  <a:lnTo>
                    <a:pt x="12896" y="5391"/>
                  </a:lnTo>
                  <a:close/>
                  <a:moveTo>
                    <a:pt x="29998" y="5391"/>
                  </a:moveTo>
                  <a:lnTo>
                    <a:pt x="29998" y="5476"/>
                  </a:lnTo>
                  <a:lnTo>
                    <a:pt x="29998" y="5560"/>
                  </a:lnTo>
                  <a:lnTo>
                    <a:pt x="29948" y="5650"/>
                  </a:lnTo>
                  <a:lnTo>
                    <a:pt x="29898" y="5734"/>
                  </a:lnTo>
                  <a:lnTo>
                    <a:pt x="29822" y="5813"/>
                  </a:lnTo>
                  <a:lnTo>
                    <a:pt x="29747" y="5898"/>
                  </a:lnTo>
                  <a:lnTo>
                    <a:pt x="29622" y="5977"/>
                  </a:lnTo>
                  <a:lnTo>
                    <a:pt x="29522" y="6062"/>
                  </a:lnTo>
                  <a:lnTo>
                    <a:pt x="29372" y="6136"/>
                  </a:lnTo>
                  <a:lnTo>
                    <a:pt x="29221" y="6215"/>
                  </a:lnTo>
                  <a:lnTo>
                    <a:pt x="29046" y="6289"/>
                  </a:lnTo>
                  <a:lnTo>
                    <a:pt x="28871" y="6363"/>
                  </a:lnTo>
                  <a:lnTo>
                    <a:pt x="28671" y="6436"/>
                  </a:lnTo>
                  <a:lnTo>
                    <a:pt x="28445" y="6505"/>
                  </a:lnTo>
                  <a:lnTo>
                    <a:pt x="28220" y="6574"/>
                  </a:lnTo>
                  <a:lnTo>
                    <a:pt x="27970" y="6637"/>
                  </a:lnTo>
                  <a:lnTo>
                    <a:pt x="27719" y="6700"/>
                  </a:lnTo>
                  <a:lnTo>
                    <a:pt x="27444" y="6764"/>
                  </a:lnTo>
                  <a:lnTo>
                    <a:pt x="27168" y="6822"/>
                  </a:lnTo>
                  <a:lnTo>
                    <a:pt x="26868" y="6875"/>
                  </a:lnTo>
                  <a:lnTo>
                    <a:pt x="26567" y="6927"/>
                  </a:lnTo>
                  <a:lnTo>
                    <a:pt x="26242" y="6975"/>
                  </a:lnTo>
                  <a:lnTo>
                    <a:pt x="25916" y="7022"/>
                  </a:lnTo>
                  <a:lnTo>
                    <a:pt x="25591" y="7065"/>
                  </a:lnTo>
                  <a:lnTo>
                    <a:pt x="25240" y="7107"/>
                  </a:lnTo>
                  <a:lnTo>
                    <a:pt x="24865" y="7144"/>
                  </a:lnTo>
                  <a:lnTo>
                    <a:pt x="24514" y="7176"/>
                  </a:lnTo>
                  <a:lnTo>
                    <a:pt x="24113" y="7202"/>
                  </a:lnTo>
                  <a:lnTo>
                    <a:pt x="23738" y="7228"/>
                  </a:lnTo>
                  <a:lnTo>
                    <a:pt x="23337" y="7250"/>
                  </a:lnTo>
                  <a:lnTo>
                    <a:pt x="22937" y="7271"/>
                  </a:lnTo>
                  <a:lnTo>
                    <a:pt x="22511" y="7281"/>
                  </a:lnTo>
                  <a:lnTo>
                    <a:pt x="22511" y="6378"/>
                  </a:lnTo>
                  <a:lnTo>
                    <a:pt x="29998" y="5391"/>
                  </a:lnTo>
                  <a:close/>
                  <a:moveTo>
                    <a:pt x="31325" y="10576"/>
                  </a:moveTo>
                  <a:lnTo>
                    <a:pt x="31325" y="11896"/>
                  </a:lnTo>
                  <a:lnTo>
                    <a:pt x="19481" y="11896"/>
                  </a:lnTo>
                  <a:lnTo>
                    <a:pt x="19256" y="11901"/>
                  </a:lnTo>
                  <a:lnTo>
                    <a:pt x="19030" y="11917"/>
                  </a:lnTo>
                  <a:lnTo>
                    <a:pt x="18855" y="11938"/>
                  </a:lnTo>
                  <a:lnTo>
                    <a:pt x="18680" y="11969"/>
                  </a:lnTo>
                  <a:lnTo>
                    <a:pt x="18555" y="12006"/>
                  </a:lnTo>
                  <a:lnTo>
                    <a:pt x="18455" y="12054"/>
                  </a:lnTo>
                  <a:lnTo>
                    <a:pt x="18429" y="12101"/>
                  </a:lnTo>
                  <a:lnTo>
                    <a:pt x="18429" y="12149"/>
                  </a:lnTo>
                  <a:lnTo>
                    <a:pt x="18455" y="12191"/>
                  </a:lnTo>
                  <a:lnTo>
                    <a:pt x="18555" y="12228"/>
                  </a:lnTo>
                  <a:lnTo>
                    <a:pt x="18655" y="12260"/>
                  </a:lnTo>
                  <a:lnTo>
                    <a:pt x="18780" y="12291"/>
                  </a:lnTo>
                  <a:lnTo>
                    <a:pt x="18955" y="12313"/>
                  </a:lnTo>
                  <a:lnTo>
                    <a:pt x="19131" y="12328"/>
                  </a:lnTo>
                  <a:lnTo>
                    <a:pt x="19331" y="12344"/>
                  </a:lnTo>
                  <a:lnTo>
                    <a:pt x="30899" y="12344"/>
                  </a:lnTo>
                  <a:lnTo>
                    <a:pt x="29071" y="13247"/>
                  </a:lnTo>
                  <a:lnTo>
                    <a:pt x="13522" y="13247"/>
                  </a:lnTo>
                  <a:lnTo>
                    <a:pt x="11894" y="12344"/>
                  </a:lnTo>
                  <a:lnTo>
                    <a:pt x="14824" y="12344"/>
                  </a:lnTo>
                  <a:lnTo>
                    <a:pt x="15074" y="12339"/>
                  </a:lnTo>
                  <a:lnTo>
                    <a:pt x="15275" y="12323"/>
                  </a:lnTo>
                  <a:lnTo>
                    <a:pt x="15475" y="12302"/>
                  </a:lnTo>
                  <a:lnTo>
                    <a:pt x="15625" y="12270"/>
                  </a:lnTo>
                  <a:lnTo>
                    <a:pt x="15750" y="12233"/>
                  </a:lnTo>
                  <a:lnTo>
                    <a:pt x="15850" y="12191"/>
                  </a:lnTo>
                  <a:lnTo>
                    <a:pt x="15901" y="12144"/>
                  </a:lnTo>
                  <a:lnTo>
                    <a:pt x="15901" y="12091"/>
                  </a:lnTo>
                  <a:lnTo>
                    <a:pt x="15850" y="12054"/>
                  </a:lnTo>
                  <a:lnTo>
                    <a:pt x="15775" y="12012"/>
                  </a:lnTo>
                  <a:lnTo>
                    <a:pt x="15650" y="11980"/>
                  </a:lnTo>
                  <a:lnTo>
                    <a:pt x="15525" y="11954"/>
                  </a:lnTo>
                  <a:lnTo>
                    <a:pt x="15375" y="11927"/>
                  </a:lnTo>
                  <a:lnTo>
                    <a:pt x="15199" y="11911"/>
                  </a:lnTo>
                  <a:lnTo>
                    <a:pt x="14999" y="11901"/>
                  </a:lnTo>
                  <a:lnTo>
                    <a:pt x="14799" y="11896"/>
                  </a:lnTo>
                  <a:lnTo>
                    <a:pt x="11443" y="11896"/>
                  </a:lnTo>
                  <a:lnTo>
                    <a:pt x="11443" y="10576"/>
                  </a:lnTo>
                  <a:close/>
                  <a:moveTo>
                    <a:pt x="21134" y="1"/>
                  </a:moveTo>
                  <a:lnTo>
                    <a:pt x="20082" y="6"/>
                  </a:lnTo>
                  <a:lnTo>
                    <a:pt x="19030" y="27"/>
                  </a:lnTo>
                  <a:lnTo>
                    <a:pt x="18004" y="59"/>
                  </a:lnTo>
                  <a:lnTo>
                    <a:pt x="16977" y="96"/>
                  </a:lnTo>
                  <a:lnTo>
                    <a:pt x="15976" y="149"/>
                  </a:lnTo>
                  <a:lnTo>
                    <a:pt x="14974" y="207"/>
                  </a:lnTo>
                  <a:lnTo>
                    <a:pt x="13998" y="275"/>
                  </a:lnTo>
                  <a:lnTo>
                    <a:pt x="13021" y="360"/>
                  </a:lnTo>
                  <a:lnTo>
                    <a:pt x="12095" y="449"/>
                  </a:lnTo>
                  <a:lnTo>
                    <a:pt x="11168" y="550"/>
                  </a:lnTo>
                  <a:lnTo>
                    <a:pt x="10267" y="655"/>
                  </a:lnTo>
                  <a:lnTo>
                    <a:pt x="9390" y="777"/>
                  </a:lnTo>
                  <a:lnTo>
                    <a:pt x="8564" y="904"/>
                  </a:lnTo>
                  <a:lnTo>
                    <a:pt x="7738" y="1041"/>
                  </a:lnTo>
                  <a:lnTo>
                    <a:pt x="6936" y="1189"/>
                  </a:lnTo>
                  <a:lnTo>
                    <a:pt x="6185" y="1342"/>
                  </a:lnTo>
                  <a:lnTo>
                    <a:pt x="5459" y="1505"/>
                  </a:lnTo>
                  <a:lnTo>
                    <a:pt x="4758" y="1674"/>
                  </a:lnTo>
                  <a:lnTo>
                    <a:pt x="4132" y="1849"/>
                  </a:lnTo>
                  <a:lnTo>
                    <a:pt x="3531" y="2028"/>
                  </a:lnTo>
                  <a:lnTo>
                    <a:pt x="2980" y="2213"/>
                  </a:lnTo>
                  <a:lnTo>
                    <a:pt x="2479" y="2408"/>
                  </a:lnTo>
                  <a:lnTo>
                    <a:pt x="2004" y="2604"/>
                  </a:lnTo>
                  <a:lnTo>
                    <a:pt x="1578" y="2799"/>
                  </a:lnTo>
                  <a:lnTo>
                    <a:pt x="1227" y="3005"/>
                  </a:lnTo>
                  <a:lnTo>
                    <a:pt x="902" y="3211"/>
                  </a:lnTo>
                  <a:lnTo>
                    <a:pt x="626" y="3422"/>
                  </a:lnTo>
                  <a:lnTo>
                    <a:pt x="401" y="3638"/>
                  </a:lnTo>
                  <a:lnTo>
                    <a:pt x="226" y="3855"/>
                  </a:lnTo>
                  <a:lnTo>
                    <a:pt x="101" y="4071"/>
                  </a:lnTo>
                  <a:lnTo>
                    <a:pt x="26" y="4293"/>
                  </a:lnTo>
                  <a:lnTo>
                    <a:pt x="0" y="4520"/>
                  </a:lnTo>
                  <a:lnTo>
                    <a:pt x="0" y="4647"/>
                  </a:lnTo>
                  <a:lnTo>
                    <a:pt x="26" y="4768"/>
                  </a:lnTo>
                  <a:lnTo>
                    <a:pt x="76" y="4895"/>
                  </a:lnTo>
                  <a:lnTo>
                    <a:pt x="126" y="5016"/>
                  </a:lnTo>
                  <a:lnTo>
                    <a:pt x="201" y="5143"/>
                  </a:lnTo>
                  <a:lnTo>
                    <a:pt x="276" y="5264"/>
                  </a:lnTo>
                  <a:lnTo>
                    <a:pt x="401" y="5386"/>
                  </a:lnTo>
                  <a:lnTo>
                    <a:pt x="501" y="5507"/>
                  </a:lnTo>
                  <a:lnTo>
                    <a:pt x="651" y="5629"/>
                  </a:lnTo>
                  <a:lnTo>
                    <a:pt x="802" y="5745"/>
                  </a:lnTo>
                  <a:lnTo>
                    <a:pt x="952" y="5866"/>
                  </a:lnTo>
                  <a:lnTo>
                    <a:pt x="1152" y="5982"/>
                  </a:lnTo>
                  <a:lnTo>
                    <a:pt x="1328" y="6099"/>
                  </a:lnTo>
                  <a:lnTo>
                    <a:pt x="1553" y="6215"/>
                  </a:lnTo>
                  <a:lnTo>
                    <a:pt x="1778" y="6326"/>
                  </a:lnTo>
                  <a:lnTo>
                    <a:pt x="2004" y="6436"/>
                  </a:lnTo>
                  <a:lnTo>
                    <a:pt x="2279" y="6547"/>
                  </a:lnTo>
                  <a:lnTo>
                    <a:pt x="2529" y="6658"/>
                  </a:lnTo>
                  <a:lnTo>
                    <a:pt x="2830" y="6764"/>
                  </a:lnTo>
                  <a:lnTo>
                    <a:pt x="3130" y="6869"/>
                  </a:lnTo>
                  <a:lnTo>
                    <a:pt x="3431" y="6975"/>
                  </a:lnTo>
                  <a:lnTo>
                    <a:pt x="3756" y="7075"/>
                  </a:lnTo>
                  <a:lnTo>
                    <a:pt x="4082" y="7176"/>
                  </a:lnTo>
                  <a:lnTo>
                    <a:pt x="4432" y="7276"/>
                  </a:lnTo>
                  <a:lnTo>
                    <a:pt x="4808" y="7371"/>
                  </a:lnTo>
                  <a:lnTo>
                    <a:pt x="5184" y="7466"/>
                  </a:lnTo>
                  <a:lnTo>
                    <a:pt x="5584" y="7561"/>
                  </a:lnTo>
                  <a:lnTo>
                    <a:pt x="5985" y="7651"/>
                  </a:lnTo>
                  <a:lnTo>
                    <a:pt x="6411" y="7741"/>
                  </a:lnTo>
                  <a:lnTo>
                    <a:pt x="6836" y="7825"/>
                  </a:lnTo>
                  <a:lnTo>
                    <a:pt x="7262" y="7909"/>
                  </a:lnTo>
                  <a:lnTo>
                    <a:pt x="7738" y="7994"/>
                  </a:lnTo>
                  <a:lnTo>
                    <a:pt x="8213" y="8084"/>
                  </a:lnTo>
                  <a:lnTo>
                    <a:pt x="8639" y="8173"/>
                  </a:lnTo>
                  <a:lnTo>
                    <a:pt x="9065" y="8268"/>
                  </a:lnTo>
                  <a:lnTo>
                    <a:pt x="9465" y="8374"/>
                  </a:lnTo>
                  <a:lnTo>
                    <a:pt x="9841" y="8474"/>
                  </a:lnTo>
                  <a:lnTo>
                    <a:pt x="10166" y="8585"/>
                  </a:lnTo>
                  <a:lnTo>
                    <a:pt x="10492" y="8696"/>
                  </a:lnTo>
                  <a:lnTo>
                    <a:pt x="10767" y="8812"/>
                  </a:lnTo>
                  <a:lnTo>
                    <a:pt x="11018" y="8928"/>
                  </a:lnTo>
                  <a:lnTo>
                    <a:pt x="11218" y="9050"/>
                  </a:lnTo>
                  <a:lnTo>
                    <a:pt x="11418" y="9171"/>
                  </a:lnTo>
                  <a:lnTo>
                    <a:pt x="11569" y="9298"/>
                  </a:lnTo>
                  <a:lnTo>
                    <a:pt x="11694" y="9425"/>
                  </a:lnTo>
                  <a:lnTo>
                    <a:pt x="11769" y="9551"/>
                  </a:lnTo>
                  <a:lnTo>
                    <a:pt x="11844" y="9683"/>
                  </a:lnTo>
                  <a:lnTo>
                    <a:pt x="11869" y="9810"/>
                  </a:lnTo>
                  <a:lnTo>
                    <a:pt x="11869" y="10127"/>
                  </a:lnTo>
                  <a:lnTo>
                    <a:pt x="10367" y="10127"/>
                  </a:lnTo>
                  <a:lnTo>
                    <a:pt x="10166" y="10132"/>
                  </a:lnTo>
                  <a:lnTo>
                    <a:pt x="9966" y="10148"/>
                  </a:lnTo>
                  <a:lnTo>
                    <a:pt x="9766" y="10169"/>
                  </a:lnTo>
                  <a:lnTo>
                    <a:pt x="9616" y="10195"/>
                  </a:lnTo>
                  <a:lnTo>
                    <a:pt x="9490" y="10227"/>
                  </a:lnTo>
                  <a:lnTo>
                    <a:pt x="9390" y="10264"/>
                  </a:lnTo>
                  <a:lnTo>
                    <a:pt x="9315" y="10306"/>
                  </a:lnTo>
                  <a:lnTo>
                    <a:pt x="9315" y="10354"/>
                  </a:lnTo>
                  <a:lnTo>
                    <a:pt x="9315" y="12123"/>
                  </a:lnTo>
                  <a:lnTo>
                    <a:pt x="9315" y="12165"/>
                  </a:lnTo>
                  <a:lnTo>
                    <a:pt x="9365" y="12202"/>
                  </a:lnTo>
                  <a:lnTo>
                    <a:pt x="11794" y="13548"/>
                  </a:lnTo>
                  <a:lnTo>
                    <a:pt x="11869" y="13580"/>
                  </a:lnTo>
                  <a:lnTo>
                    <a:pt x="11944" y="13606"/>
                  </a:lnTo>
                  <a:lnTo>
                    <a:pt x="12069" y="13632"/>
                  </a:lnTo>
                  <a:lnTo>
                    <a:pt x="12195" y="13654"/>
                  </a:lnTo>
                  <a:lnTo>
                    <a:pt x="12320" y="13669"/>
                  </a:lnTo>
                  <a:lnTo>
                    <a:pt x="12470" y="13685"/>
                  </a:lnTo>
                  <a:lnTo>
                    <a:pt x="12620" y="13691"/>
                  </a:lnTo>
                  <a:lnTo>
                    <a:pt x="12796" y="13696"/>
                  </a:lnTo>
                  <a:lnTo>
                    <a:pt x="29697" y="13696"/>
                  </a:lnTo>
                  <a:lnTo>
                    <a:pt x="29847" y="13691"/>
                  </a:lnTo>
                  <a:lnTo>
                    <a:pt x="29998" y="13685"/>
                  </a:lnTo>
                  <a:lnTo>
                    <a:pt x="30148" y="13675"/>
                  </a:lnTo>
                  <a:lnTo>
                    <a:pt x="30273" y="13659"/>
                  </a:lnTo>
                  <a:lnTo>
                    <a:pt x="30398" y="13638"/>
                  </a:lnTo>
                  <a:lnTo>
                    <a:pt x="30499" y="13611"/>
                  </a:lnTo>
                  <a:lnTo>
                    <a:pt x="30599" y="13585"/>
                  </a:lnTo>
                  <a:lnTo>
                    <a:pt x="30674" y="13559"/>
                  </a:lnTo>
                  <a:lnTo>
                    <a:pt x="33378" y="12212"/>
                  </a:lnTo>
                  <a:lnTo>
                    <a:pt x="33453" y="12170"/>
                  </a:lnTo>
                  <a:lnTo>
                    <a:pt x="33453" y="12123"/>
                  </a:lnTo>
                  <a:lnTo>
                    <a:pt x="33453" y="10354"/>
                  </a:lnTo>
                  <a:lnTo>
                    <a:pt x="33453" y="10306"/>
                  </a:lnTo>
                  <a:lnTo>
                    <a:pt x="33378" y="10264"/>
                  </a:lnTo>
                  <a:lnTo>
                    <a:pt x="33278" y="10227"/>
                  </a:lnTo>
                  <a:lnTo>
                    <a:pt x="33153" y="10195"/>
                  </a:lnTo>
                  <a:lnTo>
                    <a:pt x="33002" y="10169"/>
                  </a:lnTo>
                  <a:lnTo>
                    <a:pt x="32802" y="10148"/>
                  </a:lnTo>
                  <a:lnTo>
                    <a:pt x="32602" y="10132"/>
                  </a:lnTo>
                  <a:lnTo>
                    <a:pt x="32401" y="10127"/>
                  </a:lnTo>
                  <a:lnTo>
                    <a:pt x="31049" y="10127"/>
                  </a:lnTo>
                  <a:lnTo>
                    <a:pt x="31049" y="9794"/>
                  </a:lnTo>
                  <a:lnTo>
                    <a:pt x="31074" y="9662"/>
                  </a:lnTo>
                  <a:lnTo>
                    <a:pt x="31124" y="9536"/>
                  </a:lnTo>
                  <a:lnTo>
                    <a:pt x="31200" y="9404"/>
                  </a:lnTo>
                  <a:lnTo>
                    <a:pt x="31325" y="9277"/>
                  </a:lnTo>
                  <a:lnTo>
                    <a:pt x="31475" y="9155"/>
                  </a:lnTo>
                  <a:lnTo>
                    <a:pt x="31650" y="9034"/>
                  </a:lnTo>
                  <a:lnTo>
                    <a:pt x="31876" y="8913"/>
                  </a:lnTo>
                  <a:lnTo>
                    <a:pt x="32101" y="8796"/>
                  </a:lnTo>
                  <a:lnTo>
                    <a:pt x="32376" y="8680"/>
                  </a:lnTo>
                  <a:lnTo>
                    <a:pt x="32677" y="8569"/>
                  </a:lnTo>
                  <a:lnTo>
                    <a:pt x="33027" y="8464"/>
                  </a:lnTo>
                  <a:lnTo>
                    <a:pt x="33378" y="8358"/>
                  </a:lnTo>
                  <a:lnTo>
                    <a:pt x="33779" y="8258"/>
                  </a:lnTo>
                  <a:lnTo>
                    <a:pt x="34179" y="8163"/>
                  </a:lnTo>
                  <a:lnTo>
                    <a:pt x="34630" y="8068"/>
                  </a:lnTo>
                  <a:lnTo>
                    <a:pt x="35106" y="7983"/>
                  </a:lnTo>
                  <a:lnTo>
                    <a:pt x="35632" y="7888"/>
                  </a:lnTo>
                  <a:lnTo>
                    <a:pt x="36132" y="7793"/>
                  </a:lnTo>
                  <a:lnTo>
                    <a:pt x="36633" y="7693"/>
                  </a:lnTo>
                  <a:lnTo>
                    <a:pt x="37109" y="7587"/>
                  </a:lnTo>
                  <a:lnTo>
                    <a:pt x="37560" y="7482"/>
                  </a:lnTo>
                  <a:lnTo>
                    <a:pt x="38010" y="7371"/>
                  </a:lnTo>
                  <a:lnTo>
                    <a:pt x="38436" y="7255"/>
                  </a:lnTo>
                  <a:lnTo>
                    <a:pt x="38862" y="7139"/>
                  </a:lnTo>
                  <a:lnTo>
                    <a:pt x="38962" y="7096"/>
                  </a:lnTo>
                  <a:lnTo>
                    <a:pt x="39037" y="7054"/>
                  </a:lnTo>
                  <a:lnTo>
                    <a:pt x="39062" y="7007"/>
                  </a:lnTo>
                  <a:lnTo>
                    <a:pt x="39037" y="6959"/>
                  </a:lnTo>
                  <a:lnTo>
                    <a:pt x="38962" y="6917"/>
                  </a:lnTo>
                  <a:lnTo>
                    <a:pt x="38837" y="6875"/>
                  </a:lnTo>
                  <a:lnTo>
                    <a:pt x="38686" y="6838"/>
                  </a:lnTo>
                  <a:lnTo>
                    <a:pt x="38486" y="6811"/>
                  </a:lnTo>
                  <a:lnTo>
                    <a:pt x="38311" y="6795"/>
                  </a:lnTo>
                  <a:lnTo>
                    <a:pt x="38110" y="6785"/>
                  </a:lnTo>
                  <a:lnTo>
                    <a:pt x="37935" y="6785"/>
                  </a:lnTo>
                  <a:lnTo>
                    <a:pt x="37735" y="6790"/>
                  </a:lnTo>
                  <a:lnTo>
                    <a:pt x="37560" y="6806"/>
                  </a:lnTo>
                  <a:lnTo>
                    <a:pt x="37384" y="6822"/>
                  </a:lnTo>
                  <a:lnTo>
                    <a:pt x="37234" y="6848"/>
                  </a:lnTo>
                  <a:lnTo>
                    <a:pt x="37109" y="6880"/>
                  </a:lnTo>
                  <a:lnTo>
                    <a:pt x="36733" y="6986"/>
                  </a:lnTo>
                  <a:lnTo>
                    <a:pt x="36358" y="7086"/>
                  </a:lnTo>
                  <a:lnTo>
                    <a:pt x="35957" y="7186"/>
                  </a:lnTo>
                  <a:lnTo>
                    <a:pt x="35531" y="7281"/>
                  </a:lnTo>
                  <a:lnTo>
                    <a:pt x="35106" y="7376"/>
                  </a:lnTo>
                  <a:lnTo>
                    <a:pt x="34680" y="7466"/>
                  </a:lnTo>
                  <a:lnTo>
                    <a:pt x="34204" y="7550"/>
                  </a:lnTo>
                  <a:lnTo>
                    <a:pt x="33754" y="7635"/>
                  </a:lnTo>
                  <a:lnTo>
                    <a:pt x="33178" y="7741"/>
                  </a:lnTo>
                  <a:lnTo>
                    <a:pt x="32652" y="7851"/>
                  </a:lnTo>
                  <a:lnTo>
                    <a:pt x="32151" y="7962"/>
                  </a:lnTo>
                  <a:lnTo>
                    <a:pt x="31700" y="8084"/>
                  </a:lnTo>
                  <a:lnTo>
                    <a:pt x="31275" y="8205"/>
                  </a:lnTo>
                  <a:lnTo>
                    <a:pt x="30874" y="8337"/>
                  </a:lnTo>
                  <a:lnTo>
                    <a:pt x="30499" y="8469"/>
                  </a:lnTo>
                  <a:lnTo>
                    <a:pt x="30173" y="8601"/>
                  </a:lnTo>
                  <a:lnTo>
                    <a:pt x="29898" y="8744"/>
                  </a:lnTo>
                  <a:lnTo>
                    <a:pt x="29647" y="8886"/>
                  </a:lnTo>
                  <a:lnTo>
                    <a:pt x="29422" y="9034"/>
                  </a:lnTo>
                  <a:lnTo>
                    <a:pt x="29247" y="9182"/>
                  </a:lnTo>
                  <a:lnTo>
                    <a:pt x="29096" y="9330"/>
                  </a:lnTo>
                  <a:lnTo>
                    <a:pt x="28996" y="9483"/>
                  </a:lnTo>
                  <a:lnTo>
                    <a:pt x="28946" y="9636"/>
                  </a:lnTo>
                  <a:lnTo>
                    <a:pt x="28921" y="9794"/>
                  </a:lnTo>
                  <a:lnTo>
                    <a:pt x="28921" y="10127"/>
                  </a:lnTo>
                  <a:lnTo>
                    <a:pt x="22511" y="10159"/>
                  </a:lnTo>
                  <a:lnTo>
                    <a:pt x="22511" y="7714"/>
                  </a:lnTo>
                  <a:lnTo>
                    <a:pt x="22611" y="7719"/>
                  </a:lnTo>
                  <a:lnTo>
                    <a:pt x="22761" y="7714"/>
                  </a:lnTo>
                  <a:lnTo>
                    <a:pt x="23237" y="7698"/>
                  </a:lnTo>
                  <a:lnTo>
                    <a:pt x="23738" y="7682"/>
                  </a:lnTo>
                  <a:lnTo>
                    <a:pt x="24214" y="7656"/>
                  </a:lnTo>
                  <a:lnTo>
                    <a:pt x="24689" y="7624"/>
                  </a:lnTo>
                  <a:lnTo>
                    <a:pt x="25140" y="7593"/>
                  </a:lnTo>
                  <a:lnTo>
                    <a:pt x="25591" y="7556"/>
                  </a:lnTo>
                  <a:lnTo>
                    <a:pt x="26041" y="7513"/>
                  </a:lnTo>
                  <a:lnTo>
                    <a:pt x="26467" y="7466"/>
                  </a:lnTo>
                  <a:lnTo>
                    <a:pt x="26868" y="7418"/>
                  </a:lnTo>
                  <a:lnTo>
                    <a:pt x="27293" y="7366"/>
                  </a:lnTo>
                  <a:lnTo>
                    <a:pt x="27669" y="7308"/>
                  </a:lnTo>
                  <a:lnTo>
                    <a:pt x="28045" y="7244"/>
                  </a:lnTo>
                  <a:lnTo>
                    <a:pt x="28420" y="7181"/>
                  </a:lnTo>
                  <a:lnTo>
                    <a:pt x="28771" y="7118"/>
                  </a:lnTo>
                  <a:lnTo>
                    <a:pt x="29096" y="7044"/>
                  </a:lnTo>
                  <a:lnTo>
                    <a:pt x="29422" y="6970"/>
                  </a:lnTo>
                  <a:lnTo>
                    <a:pt x="29747" y="6896"/>
                  </a:lnTo>
                  <a:lnTo>
                    <a:pt x="30023" y="6817"/>
                  </a:lnTo>
                  <a:lnTo>
                    <a:pt x="30298" y="6732"/>
                  </a:lnTo>
                  <a:lnTo>
                    <a:pt x="30549" y="6648"/>
                  </a:lnTo>
                  <a:lnTo>
                    <a:pt x="30799" y="6563"/>
                  </a:lnTo>
                  <a:lnTo>
                    <a:pt x="31024" y="6473"/>
                  </a:lnTo>
                  <a:lnTo>
                    <a:pt x="31225" y="6384"/>
                  </a:lnTo>
                  <a:lnTo>
                    <a:pt x="31400" y="6289"/>
                  </a:lnTo>
                  <a:lnTo>
                    <a:pt x="31550" y="6194"/>
                  </a:lnTo>
                  <a:lnTo>
                    <a:pt x="31700" y="6099"/>
                  </a:lnTo>
                  <a:lnTo>
                    <a:pt x="31826" y="5998"/>
                  </a:lnTo>
                  <a:lnTo>
                    <a:pt x="31926" y="5898"/>
                  </a:lnTo>
                  <a:lnTo>
                    <a:pt x="32001" y="5792"/>
                  </a:lnTo>
                  <a:lnTo>
                    <a:pt x="32051" y="5692"/>
                  </a:lnTo>
                  <a:lnTo>
                    <a:pt x="32101" y="5586"/>
                  </a:lnTo>
                  <a:lnTo>
                    <a:pt x="32101" y="5481"/>
                  </a:lnTo>
                  <a:lnTo>
                    <a:pt x="32101" y="5333"/>
                  </a:lnTo>
                  <a:lnTo>
                    <a:pt x="32051" y="5185"/>
                  </a:lnTo>
                  <a:lnTo>
                    <a:pt x="32001" y="5037"/>
                  </a:lnTo>
                  <a:lnTo>
                    <a:pt x="31901" y="4890"/>
                  </a:lnTo>
                  <a:lnTo>
                    <a:pt x="31801" y="4747"/>
                  </a:lnTo>
                  <a:lnTo>
                    <a:pt x="31650" y="4599"/>
                  </a:lnTo>
                  <a:lnTo>
                    <a:pt x="31500" y="4457"/>
                  </a:lnTo>
                  <a:lnTo>
                    <a:pt x="31300" y="4314"/>
                  </a:lnTo>
                  <a:lnTo>
                    <a:pt x="31099" y="4172"/>
                  </a:lnTo>
                  <a:lnTo>
                    <a:pt x="30874" y="4034"/>
                  </a:lnTo>
                  <a:lnTo>
                    <a:pt x="30624" y="3897"/>
                  </a:lnTo>
                  <a:lnTo>
                    <a:pt x="30348" y="3760"/>
                  </a:lnTo>
                  <a:lnTo>
                    <a:pt x="30073" y="3622"/>
                  </a:lnTo>
                  <a:lnTo>
                    <a:pt x="29747" y="3490"/>
                  </a:lnTo>
                  <a:lnTo>
                    <a:pt x="29422" y="3358"/>
                  </a:lnTo>
                  <a:lnTo>
                    <a:pt x="29096" y="3232"/>
                  </a:lnTo>
                  <a:lnTo>
                    <a:pt x="28721" y="3110"/>
                  </a:lnTo>
                  <a:lnTo>
                    <a:pt x="28370" y="2989"/>
                  </a:lnTo>
                  <a:lnTo>
                    <a:pt x="27995" y="2873"/>
                  </a:lnTo>
                  <a:lnTo>
                    <a:pt x="27619" y="2762"/>
                  </a:lnTo>
                  <a:lnTo>
                    <a:pt x="26868" y="2556"/>
                  </a:lnTo>
                  <a:lnTo>
                    <a:pt x="26092" y="2366"/>
                  </a:lnTo>
                  <a:lnTo>
                    <a:pt x="25340" y="2197"/>
                  </a:lnTo>
                  <a:lnTo>
                    <a:pt x="24614" y="2044"/>
                  </a:lnTo>
                  <a:lnTo>
                    <a:pt x="23938" y="1907"/>
                  </a:lnTo>
                  <a:lnTo>
                    <a:pt x="23312" y="1790"/>
                  </a:lnTo>
                  <a:lnTo>
                    <a:pt x="22786" y="1701"/>
                  </a:lnTo>
                  <a:lnTo>
                    <a:pt x="22386" y="1632"/>
                  </a:lnTo>
                  <a:lnTo>
                    <a:pt x="22035" y="1574"/>
                  </a:lnTo>
                  <a:lnTo>
                    <a:pt x="21885" y="1558"/>
                  </a:lnTo>
                  <a:lnTo>
                    <a:pt x="21735" y="1548"/>
                  </a:lnTo>
                  <a:lnTo>
                    <a:pt x="21584" y="1537"/>
                  </a:lnTo>
                  <a:lnTo>
                    <a:pt x="21259" y="1537"/>
                  </a:lnTo>
                  <a:lnTo>
                    <a:pt x="21109" y="1548"/>
                  </a:lnTo>
                  <a:lnTo>
                    <a:pt x="20958" y="1558"/>
                  </a:lnTo>
                  <a:lnTo>
                    <a:pt x="20808" y="1574"/>
                  </a:lnTo>
                  <a:lnTo>
                    <a:pt x="20458" y="1632"/>
                  </a:lnTo>
                  <a:lnTo>
                    <a:pt x="20057" y="1701"/>
                  </a:lnTo>
                  <a:lnTo>
                    <a:pt x="19531" y="1790"/>
                  </a:lnTo>
                  <a:lnTo>
                    <a:pt x="18905" y="1907"/>
                  </a:lnTo>
                  <a:lnTo>
                    <a:pt x="18204" y="2044"/>
                  </a:lnTo>
                  <a:lnTo>
                    <a:pt x="17503" y="2197"/>
                  </a:lnTo>
                  <a:lnTo>
                    <a:pt x="16752" y="2366"/>
                  </a:lnTo>
                  <a:lnTo>
                    <a:pt x="15976" y="2556"/>
                  </a:lnTo>
                  <a:lnTo>
                    <a:pt x="15224" y="2762"/>
                  </a:lnTo>
                  <a:lnTo>
                    <a:pt x="14849" y="2873"/>
                  </a:lnTo>
                  <a:lnTo>
                    <a:pt x="14473" y="2989"/>
                  </a:lnTo>
                  <a:lnTo>
                    <a:pt x="14123" y="3110"/>
                  </a:lnTo>
                  <a:lnTo>
                    <a:pt x="13747" y="3232"/>
                  </a:lnTo>
                  <a:lnTo>
                    <a:pt x="13422" y="3358"/>
                  </a:lnTo>
                  <a:lnTo>
                    <a:pt x="13071" y="3490"/>
                  </a:lnTo>
                  <a:lnTo>
                    <a:pt x="12771" y="3622"/>
                  </a:lnTo>
                  <a:lnTo>
                    <a:pt x="12495" y="3760"/>
                  </a:lnTo>
                  <a:lnTo>
                    <a:pt x="12220" y="3897"/>
                  </a:lnTo>
                  <a:lnTo>
                    <a:pt x="11969" y="4034"/>
                  </a:lnTo>
                  <a:lnTo>
                    <a:pt x="11744" y="4172"/>
                  </a:lnTo>
                  <a:lnTo>
                    <a:pt x="11544" y="4314"/>
                  </a:lnTo>
                  <a:lnTo>
                    <a:pt x="11343" y="4457"/>
                  </a:lnTo>
                  <a:lnTo>
                    <a:pt x="11193" y="4599"/>
                  </a:lnTo>
                  <a:lnTo>
                    <a:pt x="11043" y="4747"/>
                  </a:lnTo>
                  <a:lnTo>
                    <a:pt x="10943" y="4890"/>
                  </a:lnTo>
                  <a:lnTo>
                    <a:pt x="10843" y="5037"/>
                  </a:lnTo>
                  <a:lnTo>
                    <a:pt x="10792" y="5185"/>
                  </a:lnTo>
                  <a:lnTo>
                    <a:pt x="10742" y="5333"/>
                  </a:lnTo>
                  <a:lnTo>
                    <a:pt x="10742" y="5481"/>
                  </a:lnTo>
                  <a:lnTo>
                    <a:pt x="10742" y="5586"/>
                  </a:lnTo>
                  <a:lnTo>
                    <a:pt x="10792" y="5692"/>
                  </a:lnTo>
                  <a:lnTo>
                    <a:pt x="10843" y="5792"/>
                  </a:lnTo>
                  <a:lnTo>
                    <a:pt x="10918" y="5898"/>
                  </a:lnTo>
                  <a:lnTo>
                    <a:pt x="11018" y="5998"/>
                  </a:lnTo>
                  <a:lnTo>
                    <a:pt x="11143" y="6099"/>
                  </a:lnTo>
                  <a:lnTo>
                    <a:pt x="11293" y="6194"/>
                  </a:lnTo>
                  <a:lnTo>
                    <a:pt x="11443" y="6289"/>
                  </a:lnTo>
                  <a:lnTo>
                    <a:pt x="11619" y="6384"/>
                  </a:lnTo>
                  <a:lnTo>
                    <a:pt x="11819" y="6473"/>
                  </a:lnTo>
                  <a:lnTo>
                    <a:pt x="12044" y="6563"/>
                  </a:lnTo>
                  <a:lnTo>
                    <a:pt x="12295" y="6648"/>
                  </a:lnTo>
                  <a:lnTo>
                    <a:pt x="12545" y="6732"/>
                  </a:lnTo>
                  <a:lnTo>
                    <a:pt x="12821" y="6817"/>
                  </a:lnTo>
                  <a:lnTo>
                    <a:pt x="13096" y="6896"/>
                  </a:lnTo>
                  <a:lnTo>
                    <a:pt x="13422" y="6970"/>
                  </a:lnTo>
                  <a:lnTo>
                    <a:pt x="13722" y="7044"/>
                  </a:lnTo>
                  <a:lnTo>
                    <a:pt x="14073" y="7118"/>
                  </a:lnTo>
                  <a:lnTo>
                    <a:pt x="14423" y="7181"/>
                  </a:lnTo>
                  <a:lnTo>
                    <a:pt x="14799" y="7244"/>
                  </a:lnTo>
                  <a:lnTo>
                    <a:pt x="15174" y="7308"/>
                  </a:lnTo>
                  <a:lnTo>
                    <a:pt x="15550" y="7366"/>
                  </a:lnTo>
                  <a:lnTo>
                    <a:pt x="15951" y="7418"/>
                  </a:lnTo>
                  <a:lnTo>
                    <a:pt x="16376" y="7466"/>
                  </a:lnTo>
                  <a:lnTo>
                    <a:pt x="16802" y="7513"/>
                  </a:lnTo>
                  <a:lnTo>
                    <a:pt x="17253" y="7556"/>
                  </a:lnTo>
                  <a:lnTo>
                    <a:pt x="17703" y="7593"/>
                  </a:lnTo>
                  <a:lnTo>
                    <a:pt x="18154" y="7624"/>
                  </a:lnTo>
                  <a:lnTo>
                    <a:pt x="18630" y="7656"/>
                  </a:lnTo>
                  <a:lnTo>
                    <a:pt x="19106" y="7682"/>
                  </a:lnTo>
                  <a:lnTo>
                    <a:pt x="19606" y="7698"/>
                  </a:lnTo>
                  <a:lnTo>
                    <a:pt x="20082" y="7714"/>
                  </a:lnTo>
                  <a:lnTo>
                    <a:pt x="20232" y="7719"/>
                  </a:lnTo>
                  <a:lnTo>
                    <a:pt x="20383" y="7714"/>
                  </a:lnTo>
                  <a:lnTo>
                    <a:pt x="20383" y="10127"/>
                  </a:lnTo>
                  <a:lnTo>
                    <a:pt x="13998" y="10127"/>
                  </a:lnTo>
                  <a:lnTo>
                    <a:pt x="13998" y="9810"/>
                  </a:lnTo>
                  <a:lnTo>
                    <a:pt x="13972" y="9657"/>
                  </a:lnTo>
                  <a:lnTo>
                    <a:pt x="13897" y="9504"/>
                  </a:lnTo>
                  <a:lnTo>
                    <a:pt x="13797" y="9351"/>
                  </a:lnTo>
                  <a:lnTo>
                    <a:pt x="13647" y="9198"/>
                  </a:lnTo>
                  <a:lnTo>
                    <a:pt x="13472" y="9050"/>
                  </a:lnTo>
                  <a:lnTo>
                    <a:pt x="13246" y="8902"/>
                  </a:lnTo>
                  <a:lnTo>
                    <a:pt x="12996" y="8759"/>
                  </a:lnTo>
                  <a:lnTo>
                    <a:pt x="12695" y="8622"/>
                  </a:lnTo>
                  <a:lnTo>
                    <a:pt x="12370" y="8485"/>
                  </a:lnTo>
                  <a:lnTo>
                    <a:pt x="11994" y="8353"/>
                  </a:lnTo>
                  <a:lnTo>
                    <a:pt x="11594" y="8221"/>
                  </a:lnTo>
                  <a:lnTo>
                    <a:pt x="11168" y="8100"/>
                  </a:lnTo>
                  <a:lnTo>
                    <a:pt x="10692" y="7978"/>
                  </a:lnTo>
                  <a:lnTo>
                    <a:pt x="10192" y="7862"/>
                  </a:lnTo>
                  <a:lnTo>
                    <a:pt x="9666" y="7751"/>
                  </a:lnTo>
                  <a:lnTo>
                    <a:pt x="9090" y="7645"/>
                  </a:lnTo>
                  <a:lnTo>
                    <a:pt x="8289" y="7498"/>
                  </a:lnTo>
                  <a:lnTo>
                    <a:pt x="7512" y="7339"/>
                  </a:lnTo>
                  <a:lnTo>
                    <a:pt x="6811" y="7176"/>
                  </a:lnTo>
                  <a:lnTo>
                    <a:pt x="6135" y="7001"/>
                  </a:lnTo>
                  <a:lnTo>
                    <a:pt x="5509" y="6822"/>
                  </a:lnTo>
                  <a:lnTo>
                    <a:pt x="4933" y="6637"/>
                  </a:lnTo>
                  <a:lnTo>
                    <a:pt x="4407" y="6442"/>
                  </a:lnTo>
                  <a:lnTo>
                    <a:pt x="3957" y="6246"/>
                  </a:lnTo>
                  <a:lnTo>
                    <a:pt x="3531" y="6046"/>
                  </a:lnTo>
                  <a:lnTo>
                    <a:pt x="3155" y="5835"/>
                  </a:lnTo>
                  <a:lnTo>
                    <a:pt x="2855" y="5623"/>
                  </a:lnTo>
                  <a:lnTo>
                    <a:pt x="2580" y="5407"/>
                  </a:lnTo>
                  <a:lnTo>
                    <a:pt x="2379" y="5190"/>
                  </a:lnTo>
                  <a:lnTo>
                    <a:pt x="2229" y="4969"/>
                  </a:lnTo>
                  <a:lnTo>
                    <a:pt x="2154" y="4747"/>
                  </a:lnTo>
                  <a:lnTo>
                    <a:pt x="2129" y="4520"/>
                  </a:lnTo>
                  <a:lnTo>
                    <a:pt x="2154" y="4314"/>
                  </a:lnTo>
                  <a:lnTo>
                    <a:pt x="2229" y="4108"/>
                  </a:lnTo>
                  <a:lnTo>
                    <a:pt x="2354" y="3908"/>
                  </a:lnTo>
                  <a:lnTo>
                    <a:pt x="2504" y="3707"/>
                  </a:lnTo>
                  <a:lnTo>
                    <a:pt x="2730" y="3512"/>
                  </a:lnTo>
                  <a:lnTo>
                    <a:pt x="2980" y="3322"/>
                  </a:lnTo>
                  <a:lnTo>
                    <a:pt x="3281" y="3137"/>
                  </a:lnTo>
                  <a:lnTo>
                    <a:pt x="3631" y="2952"/>
                  </a:lnTo>
                  <a:lnTo>
                    <a:pt x="4007" y="2772"/>
                  </a:lnTo>
                  <a:lnTo>
                    <a:pt x="4432" y="2598"/>
                  </a:lnTo>
                  <a:lnTo>
                    <a:pt x="4883" y="2429"/>
                  </a:lnTo>
                  <a:lnTo>
                    <a:pt x="5384" y="2266"/>
                  </a:lnTo>
                  <a:lnTo>
                    <a:pt x="5910" y="2107"/>
                  </a:lnTo>
                  <a:lnTo>
                    <a:pt x="6486" y="1954"/>
                  </a:lnTo>
                  <a:lnTo>
                    <a:pt x="7087" y="1806"/>
                  </a:lnTo>
                  <a:lnTo>
                    <a:pt x="7713" y="1664"/>
                  </a:lnTo>
                  <a:lnTo>
                    <a:pt x="8364" y="1526"/>
                  </a:lnTo>
                  <a:lnTo>
                    <a:pt x="9065" y="1400"/>
                  </a:lnTo>
                  <a:lnTo>
                    <a:pt x="9791" y="1278"/>
                  </a:lnTo>
                  <a:lnTo>
                    <a:pt x="10542" y="1167"/>
                  </a:lnTo>
                  <a:lnTo>
                    <a:pt x="11293" y="1057"/>
                  </a:lnTo>
                  <a:lnTo>
                    <a:pt x="12095" y="962"/>
                  </a:lnTo>
                  <a:lnTo>
                    <a:pt x="12921" y="867"/>
                  </a:lnTo>
                  <a:lnTo>
                    <a:pt x="13772" y="787"/>
                  </a:lnTo>
                  <a:lnTo>
                    <a:pt x="14624" y="713"/>
                  </a:lnTo>
                  <a:lnTo>
                    <a:pt x="15525" y="645"/>
                  </a:lnTo>
                  <a:lnTo>
                    <a:pt x="16426" y="587"/>
                  </a:lnTo>
                  <a:lnTo>
                    <a:pt x="17328" y="539"/>
                  </a:lnTo>
                  <a:lnTo>
                    <a:pt x="18279" y="502"/>
                  </a:lnTo>
                  <a:lnTo>
                    <a:pt x="19231" y="476"/>
                  </a:lnTo>
                  <a:lnTo>
                    <a:pt x="20182" y="460"/>
                  </a:lnTo>
                  <a:lnTo>
                    <a:pt x="21184" y="449"/>
                  </a:lnTo>
                  <a:lnTo>
                    <a:pt x="22135" y="455"/>
                  </a:lnTo>
                  <a:lnTo>
                    <a:pt x="23087" y="465"/>
                  </a:lnTo>
                  <a:lnTo>
                    <a:pt x="24038" y="486"/>
                  </a:lnTo>
                  <a:lnTo>
                    <a:pt x="24990" y="518"/>
                  </a:lnTo>
                  <a:lnTo>
                    <a:pt x="25891" y="560"/>
                  </a:lnTo>
                  <a:lnTo>
                    <a:pt x="26818" y="613"/>
                  </a:lnTo>
                  <a:lnTo>
                    <a:pt x="27719" y="671"/>
                  </a:lnTo>
                  <a:lnTo>
                    <a:pt x="28596" y="740"/>
                  </a:lnTo>
                  <a:lnTo>
                    <a:pt x="29447" y="819"/>
                  </a:lnTo>
                  <a:lnTo>
                    <a:pt x="30298" y="909"/>
                  </a:lnTo>
                  <a:lnTo>
                    <a:pt x="31124" y="1004"/>
                  </a:lnTo>
                  <a:lnTo>
                    <a:pt x="31926" y="1109"/>
                  </a:lnTo>
                  <a:lnTo>
                    <a:pt x="32727" y="1226"/>
                  </a:lnTo>
                  <a:lnTo>
                    <a:pt x="33478" y="1347"/>
                  </a:lnTo>
                  <a:lnTo>
                    <a:pt x="34204" y="1479"/>
                  </a:lnTo>
                  <a:lnTo>
                    <a:pt x="34930" y="1622"/>
                  </a:lnTo>
                  <a:lnTo>
                    <a:pt x="35607" y="1764"/>
                  </a:lnTo>
                  <a:lnTo>
                    <a:pt x="36233" y="1917"/>
                  </a:lnTo>
                  <a:lnTo>
                    <a:pt x="36833" y="2076"/>
                  </a:lnTo>
                  <a:lnTo>
                    <a:pt x="37384" y="2239"/>
                  </a:lnTo>
                  <a:lnTo>
                    <a:pt x="37910" y="2408"/>
                  </a:lnTo>
                  <a:lnTo>
                    <a:pt x="38386" y="2577"/>
                  </a:lnTo>
                  <a:lnTo>
                    <a:pt x="38812" y="2757"/>
                  </a:lnTo>
                  <a:lnTo>
                    <a:pt x="39212" y="2936"/>
                  </a:lnTo>
                  <a:lnTo>
                    <a:pt x="39538" y="3121"/>
                  </a:lnTo>
                  <a:lnTo>
                    <a:pt x="39838" y="3311"/>
                  </a:lnTo>
                  <a:lnTo>
                    <a:pt x="40114" y="3501"/>
                  </a:lnTo>
                  <a:lnTo>
                    <a:pt x="40314" y="3696"/>
                  </a:lnTo>
                  <a:lnTo>
                    <a:pt x="40489" y="3892"/>
                  </a:lnTo>
                  <a:lnTo>
                    <a:pt x="40614" y="4092"/>
                  </a:lnTo>
                  <a:lnTo>
                    <a:pt x="40690" y="4293"/>
                  </a:lnTo>
                  <a:lnTo>
                    <a:pt x="40715" y="4494"/>
                  </a:lnTo>
                  <a:lnTo>
                    <a:pt x="40690" y="4684"/>
                  </a:lnTo>
                  <a:lnTo>
                    <a:pt x="40639" y="4874"/>
                  </a:lnTo>
                  <a:lnTo>
                    <a:pt x="40539" y="5058"/>
                  </a:lnTo>
                  <a:lnTo>
                    <a:pt x="40414" y="5243"/>
                  </a:lnTo>
                  <a:lnTo>
                    <a:pt x="40239" y="5428"/>
                  </a:lnTo>
                  <a:lnTo>
                    <a:pt x="40013" y="5608"/>
                  </a:lnTo>
                  <a:lnTo>
                    <a:pt x="39763" y="5787"/>
                  </a:lnTo>
                  <a:lnTo>
                    <a:pt x="39463" y="5967"/>
                  </a:lnTo>
                  <a:lnTo>
                    <a:pt x="39413" y="6009"/>
                  </a:lnTo>
                  <a:lnTo>
                    <a:pt x="39388" y="6056"/>
                  </a:lnTo>
                  <a:lnTo>
                    <a:pt x="39413" y="6099"/>
                  </a:lnTo>
                  <a:lnTo>
                    <a:pt x="39488" y="6136"/>
                  </a:lnTo>
                  <a:lnTo>
                    <a:pt x="39588" y="6178"/>
                  </a:lnTo>
                  <a:lnTo>
                    <a:pt x="39713" y="6209"/>
                  </a:lnTo>
                  <a:lnTo>
                    <a:pt x="39888" y="6236"/>
                  </a:lnTo>
                  <a:lnTo>
                    <a:pt x="40089" y="6257"/>
                  </a:lnTo>
                  <a:lnTo>
                    <a:pt x="40289" y="6268"/>
                  </a:lnTo>
                  <a:lnTo>
                    <a:pt x="40489" y="6273"/>
                  </a:lnTo>
                  <a:lnTo>
                    <a:pt x="40690" y="6268"/>
                  </a:lnTo>
                  <a:lnTo>
                    <a:pt x="40890" y="6252"/>
                  </a:lnTo>
                  <a:lnTo>
                    <a:pt x="41065" y="6231"/>
                  </a:lnTo>
                  <a:lnTo>
                    <a:pt x="41215" y="6199"/>
                  </a:lnTo>
                  <a:lnTo>
                    <a:pt x="41366" y="6167"/>
                  </a:lnTo>
                  <a:lnTo>
                    <a:pt x="41441" y="6125"/>
                  </a:lnTo>
                  <a:lnTo>
                    <a:pt x="41791" y="5930"/>
                  </a:lnTo>
                  <a:lnTo>
                    <a:pt x="42067" y="5729"/>
                  </a:lnTo>
                  <a:lnTo>
                    <a:pt x="42317" y="5528"/>
                  </a:lnTo>
                  <a:lnTo>
                    <a:pt x="42517" y="5322"/>
                  </a:lnTo>
                  <a:lnTo>
                    <a:pt x="42668" y="5117"/>
                  </a:lnTo>
                  <a:lnTo>
                    <a:pt x="42768" y="4911"/>
                  </a:lnTo>
                  <a:lnTo>
                    <a:pt x="42843" y="4705"/>
                  </a:lnTo>
                  <a:lnTo>
                    <a:pt x="42843" y="4494"/>
                  </a:lnTo>
                  <a:lnTo>
                    <a:pt x="42818" y="4267"/>
                  </a:lnTo>
                  <a:lnTo>
                    <a:pt x="42743" y="4045"/>
                  </a:lnTo>
                  <a:lnTo>
                    <a:pt x="42593" y="3823"/>
                  </a:lnTo>
                  <a:lnTo>
                    <a:pt x="42417" y="3601"/>
                  </a:lnTo>
                  <a:lnTo>
                    <a:pt x="42167" y="3390"/>
                  </a:lnTo>
                  <a:lnTo>
                    <a:pt x="41891" y="3174"/>
                  </a:lnTo>
                  <a:lnTo>
                    <a:pt x="41541" y="2968"/>
                  </a:lnTo>
                  <a:lnTo>
                    <a:pt x="41165" y="2762"/>
                  </a:lnTo>
                  <a:lnTo>
                    <a:pt x="40740" y="2561"/>
                  </a:lnTo>
                  <a:lnTo>
                    <a:pt x="40264" y="2366"/>
                  </a:lnTo>
                  <a:lnTo>
                    <a:pt x="39738" y="2176"/>
                  </a:lnTo>
                  <a:lnTo>
                    <a:pt x="39162" y="1986"/>
                  </a:lnTo>
                  <a:lnTo>
                    <a:pt x="38536" y="1806"/>
                  </a:lnTo>
                  <a:lnTo>
                    <a:pt x="37885" y="1632"/>
                  </a:lnTo>
                  <a:lnTo>
                    <a:pt x="37159" y="1463"/>
                  </a:lnTo>
                  <a:lnTo>
                    <a:pt x="36408" y="1299"/>
                  </a:lnTo>
                  <a:lnTo>
                    <a:pt x="35632" y="1141"/>
                  </a:lnTo>
                  <a:lnTo>
                    <a:pt x="34805" y="999"/>
                  </a:lnTo>
                  <a:lnTo>
                    <a:pt x="33979" y="861"/>
                  </a:lnTo>
                  <a:lnTo>
                    <a:pt x="33103" y="735"/>
                  </a:lnTo>
                  <a:lnTo>
                    <a:pt x="32201" y="618"/>
                  </a:lnTo>
                  <a:lnTo>
                    <a:pt x="31300" y="508"/>
                  </a:lnTo>
                  <a:lnTo>
                    <a:pt x="30348" y="413"/>
                  </a:lnTo>
                  <a:lnTo>
                    <a:pt x="29397" y="323"/>
                  </a:lnTo>
                  <a:lnTo>
                    <a:pt x="28420" y="249"/>
                  </a:lnTo>
                  <a:lnTo>
                    <a:pt x="27419" y="180"/>
                  </a:lnTo>
                  <a:lnTo>
                    <a:pt x="26392" y="122"/>
                  </a:lnTo>
                  <a:lnTo>
                    <a:pt x="25365" y="75"/>
                  </a:lnTo>
                  <a:lnTo>
                    <a:pt x="24339" y="43"/>
                  </a:lnTo>
                  <a:lnTo>
                    <a:pt x="23287" y="17"/>
                  </a:lnTo>
                  <a:lnTo>
                    <a:pt x="222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51" name="Google Shape;2351;p63"/>
          <p:cNvGrpSpPr/>
          <p:nvPr/>
        </p:nvGrpSpPr>
        <p:grpSpPr>
          <a:xfrm>
            <a:off x="4029611" y="1339875"/>
            <a:ext cx="380513" cy="343289"/>
            <a:chOff x="3841846" y="433450"/>
            <a:chExt cx="462124" cy="363000"/>
          </a:xfrm>
        </p:grpSpPr>
        <p:sp>
          <p:nvSpPr>
            <p:cNvPr id="2352" name="Google Shape;2352;p63"/>
            <p:cNvSpPr/>
            <p:nvPr/>
          </p:nvSpPr>
          <p:spPr>
            <a:xfrm>
              <a:off x="4142261" y="577850"/>
              <a:ext cx="155646" cy="123025"/>
            </a:xfrm>
            <a:custGeom>
              <a:avLst/>
              <a:gdLst/>
              <a:ahLst/>
              <a:cxnLst/>
              <a:rect l="l" t="t" r="r" b="b"/>
              <a:pathLst>
                <a:path w="24415" h="4921" extrusionOk="0">
                  <a:moveTo>
                    <a:pt x="4333" y="0"/>
                  </a:moveTo>
                  <a:lnTo>
                    <a:pt x="1" y="3200"/>
                  </a:lnTo>
                  <a:lnTo>
                    <a:pt x="4783" y="2619"/>
                  </a:lnTo>
                  <a:lnTo>
                    <a:pt x="11093" y="4921"/>
                  </a:lnTo>
                  <a:lnTo>
                    <a:pt x="24414" y="4921"/>
                  </a:lnTo>
                  <a:lnTo>
                    <a:pt x="14774" y="1399"/>
                  </a:lnTo>
                  <a:lnTo>
                    <a:pt x="19607" y="813"/>
                  </a:lnTo>
                  <a:lnTo>
                    <a:pt x="43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63"/>
            <p:cNvSpPr/>
            <p:nvPr/>
          </p:nvSpPr>
          <p:spPr>
            <a:xfrm>
              <a:off x="4166843" y="577850"/>
              <a:ext cx="131064" cy="123025"/>
            </a:xfrm>
            <a:custGeom>
              <a:avLst/>
              <a:gdLst/>
              <a:ahLst/>
              <a:cxnLst/>
              <a:rect l="l" t="t" r="r" b="b"/>
              <a:pathLst>
                <a:path w="20559" h="4921" extrusionOk="0">
                  <a:moveTo>
                    <a:pt x="477" y="0"/>
                  </a:moveTo>
                  <a:lnTo>
                    <a:pt x="1" y="354"/>
                  </a:lnTo>
                  <a:lnTo>
                    <a:pt x="8640" y="813"/>
                  </a:lnTo>
                  <a:lnTo>
                    <a:pt x="3782" y="1399"/>
                  </a:lnTo>
                  <a:lnTo>
                    <a:pt x="13422" y="4921"/>
                  </a:lnTo>
                  <a:lnTo>
                    <a:pt x="20558" y="4921"/>
                  </a:lnTo>
                  <a:lnTo>
                    <a:pt x="10918" y="1399"/>
                  </a:lnTo>
                  <a:lnTo>
                    <a:pt x="15751" y="813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63"/>
            <p:cNvSpPr/>
            <p:nvPr/>
          </p:nvSpPr>
          <p:spPr>
            <a:xfrm>
              <a:off x="3890532" y="671550"/>
              <a:ext cx="191397" cy="119225"/>
            </a:xfrm>
            <a:custGeom>
              <a:avLst/>
              <a:gdLst/>
              <a:ahLst/>
              <a:cxnLst/>
              <a:rect l="l" t="t" r="r" b="b"/>
              <a:pathLst>
                <a:path w="30023" h="4769" extrusionOk="0">
                  <a:moveTo>
                    <a:pt x="19056" y="1"/>
                  </a:moveTo>
                  <a:lnTo>
                    <a:pt x="19056" y="1173"/>
                  </a:lnTo>
                  <a:lnTo>
                    <a:pt x="6636" y="1173"/>
                  </a:lnTo>
                  <a:lnTo>
                    <a:pt x="1" y="3601"/>
                  </a:lnTo>
                  <a:lnTo>
                    <a:pt x="19056" y="3601"/>
                  </a:lnTo>
                  <a:lnTo>
                    <a:pt x="19056" y="4768"/>
                  </a:lnTo>
                  <a:lnTo>
                    <a:pt x="30023" y="2382"/>
                  </a:lnTo>
                  <a:lnTo>
                    <a:pt x="190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63"/>
            <p:cNvSpPr/>
            <p:nvPr/>
          </p:nvSpPr>
          <p:spPr>
            <a:xfrm>
              <a:off x="4000832" y="671550"/>
              <a:ext cx="81096" cy="119225"/>
            </a:xfrm>
            <a:custGeom>
              <a:avLst/>
              <a:gdLst/>
              <a:ahLst/>
              <a:cxnLst/>
              <a:rect l="l" t="t" r="r" b="b"/>
              <a:pathLst>
                <a:path w="12721" h="4769" extrusionOk="0">
                  <a:moveTo>
                    <a:pt x="1754" y="1"/>
                  </a:moveTo>
                  <a:lnTo>
                    <a:pt x="1754" y="1173"/>
                  </a:lnTo>
                  <a:lnTo>
                    <a:pt x="26" y="1173"/>
                  </a:lnTo>
                  <a:lnTo>
                    <a:pt x="5610" y="2382"/>
                  </a:lnTo>
                  <a:lnTo>
                    <a:pt x="1" y="3601"/>
                  </a:lnTo>
                  <a:lnTo>
                    <a:pt x="1754" y="3601"/>
                  </a:lnTo>
                  <a:lnTo>
                    <a:pt x="1754" y="4768"/>
                  </a:lnTo>
                  <a:lnTo>
                    <a:pt x="12721" y="2382"/>
                  </a:lnTo>
                  <a:lnTo>
                    <a:pt x="175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63"/>
            <p:cNvSpPr/>
            <p:nvPr/>
          </p:nvSpPr>
          <p:spPr>
            <a:xfrm>
              <a:off x="4030208" y="439400"/>
              <a:ext cx="149736" cy="123025"/>
            </a:xfrm>
            <a:custGeom>
              <a:avLst/>
              <a:gdLst/>
              <a:ahLst/>
              <a:cxnLst/>
              <a:rect l="l" t="t" r="r" b="b"/>
              <a:pathLst>
                <a:path w="23488" h="4921" extrusionOk="0">
                  <a:moveTo>
                    <a:pt x="0" y="0"/>
                  </a:moveTo>
                  <a:lnTo>
                    <a:pt x="13496" y="4921"/>
                  </a:lnTo>
                  <a:lnTo>
                    <a:pt x="23487" y="3706"/>
                  </a:lnTo>
                  <a:lnTo>
                    <a:pt x="1332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63"/>
            <p:cNvSpPr/>
            <p:nvPr/>
          </p:nvSpPr>
          <p:spPr>
            <a:xfrm>
              <a:off x="4069797" y="439400"/>
              <a:ext cx="110147" cy="123025"/>
            </a:xfrm>
            <a:custGeom>
              <a:avLst/>
              <a:gdLst/>
              <a:ahLst/>
              <a:cxnLst/>
              <a:rect l="l" t="t" r="r" b="b"/>
              <a:pathLst>
                <a:path w="17278" h="4921" extrusionOk="0">
                  <a:moveTo>
                    <a:pt x="0" y="0"/>
                  </a:moveTo>
                  <a:lnTo>
                    <a:pt x="10141" y="3706"/>
                  </a:lnTo>
                  <a:lnTo>
                    <a:pt x="5509" y="4271"/>
                  </a:lnTo>
                  <a:lnTo>
                    <a:pt x="7286" y="4921"/>
                  </a:lnTo>
                  <a:lnTo>
                    <a:pt x="17277" y="3706"/>
                  </a:lnTo>
                  <a:lnTo>
                    <a:pt x="711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63"/>
            <p:cNvSpPr/>
            <p:nvPr/>
          </p:nvSpPr>
          <p:spPr>
            <a:xfrm>
              <a:off x="3938580" y="439125"/>
              <a:ext cx="134092" cy="153125"/>
            </a:xfrm>
            <a:custGeom>
              <a:avLst/>
              <a:gdLst/>
              <a:ahLst/>
              <a:cxnLst/>
              <a:rect l="l" t="t" r="r" b="b"/>
              <a:pathLst>
                <a:path w="21034" h="6125" extrusionOk="0">
                  <a:moveTo>
                    <a:pt x="14373" y="1"/>
                  </a:moveTo>
                  <a:lnTo>
                    <a:pt x="4783" y="3511"/>
                  </a:lnTo>
                  <a:lnTo>
                    <a:pt x="1" y="2925"/>
                  </a:lnTo>
                  <a:lnTo>
                    <a:pt x="1" y="2925"/>
                  </a:lnTo>
                  <a:lnTo>
                    <a:pt x="4307" y="6125"/>
                  </a:lnTo>
                  <a:lnTo>
                    <a:pt x="19606" y="5312"/>
                  </a:lnTo>
                  <a:lnTo>
                    <a:pt x="14774" y="4726"/>
                  </a:lnTo>
                  <a:lnTo>
                    <a:pt x="21034" y="2429"/>
                  </a:lnTo>
                  <a:lnTo>
                    <a:pt x="1437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63"/>
            <p:cNvSpPr/>
            <p:nvPr/>
          </p:nvSpPr>
          <p:spPr>
            <a:xfrm>
              <a:off x="3963003" y="439125"/>
              <a:ext cx="109669" cy="153125"/>
            </a:xfrm>
            <a:custGeom>
              <a:avLst/>
              <a:gdLst/>
              <a:ahLst/>
              <a:cxnLst/>
              <a:rect l="l" t="t" r="r" b="b"/>
              <a:pathLst>
                <a:path w="17203" h="6125" extrusionOk="0">
                  <a:moveTo>
                    <a:pt x="10542" y="1"/>
                  </a:moveTo>
                  <a:lnTo>
                    <a:pt x="6987" y="1299"/>
                  </a:lnTo>
                  <a:lnTo>
                    <a:pt x="10092" y="2429"/>
                  </a:lnTo>
                  <a:lnTo>
                    <a:pt x="3807" y="4726"/>
                  </a:lnTo>
                  <a:lnTo>
                    <a:pt x="8639" y="5312"/>
                  </a:lnTo>
                  <a:lnTo>
                    <a:pt x="1" y="5771"/>
                  </a:lnTo>
                  <a:lnTo>
                    <a:pt x="476" y="6125"/>
                  </a:lnTo>
                  <a:lnTo>
                    <a:pt x="15775" y="5312"/>
                  </a:lnTo>
                  <a:lnTo>
                    <a:pt x="10918" y="4726"/>
                  </a:lnTo>
                  <a:lnTo>
                    <a:pt x="17203" y="2429"/>
                  </a:lnTo>
                  <a:lnTo>
                    <a:pt x="1054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63"/>
            <p:cNvSpPr/>
            <p:nvPr/>
          </p:nvSpPr>
          <p:spPr>
            <a:xfrm>
              <a:off x="3847596" y="608075"/>
              <a:ext cx="128342" cy="153400"/>
            </a:xfrm>
            <a:custGeom>
              <a:avLst/>
              <a:gdLst/>
              <a:ahLst/>
              <a:cxnLst/>
              <a:rect l="l" t="t" r="r" b="b"/>
              <a:pathLst>
                <a:path w="20132" h="6136" extrusionOk="0">
                  <a:moveTo>
                    <a:pt x="10141" y="0"/>
                  </a:moveTo>
                  <a:lnTo>
                    <a:pt x="0" y="3707"/>
                  </a:lnTo>
                  <a:lnTo>
                    <a:pt x="6661" y="6135"/>
                  </a:lnTo>
                  <a:lnTo>
                    <a:pt x="20132" y="1215"/>
                  </a:lnTo>
                  <a:lnTo>
                    <a:pt x="1014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63"/>
            <p:cNvSpPr/>
            <p:nvPr/>
          </p:nvSpPr>
          <p:spPr>
            <a:xfrm>
              <a:off x="3867390" y="608075"/>
              <a:ext cx="108547" cy="153400"/>
            </a:xfrm>
            <a:custGeom>
              <a:avLst/>
              <a:gdLst/>
              <a:ahLst/>
              <a:cxnLst/>
              <a:rect l="l" t="t" r="r" b="b"/>
              <a:pathLst>
                <a:path w="17027" h="6136" extrusionOk="0">
                  <a:moveTo>
                    <a:pt x="7036" y="0"/>
                  </a:moveTo>
                  <a:lnTo>
                    <a:pt x="5258" y="650"/>
                  </a:lnTo>
                  <a:lnTo>
                    <a:pt x="9916" y="1215"/>
                  </a:lnTo>
                  <a:lnTo>
                    <a:pt x="0" y="4836"/>
                  </a:lnTo>
                  <a:lnTo>
                    <a:pt x="3556" y="6135"/>
                  </a:lnTo>
                  <a:lnTo>
                    <a:pt x="17027" y="1215"/>
                  </a:lnTo>
                  <a:lnTo>
                    <a:pt x="70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63"/>
            <p:cNvSpPr/>
            <p:nvPr/>
          </p:nvSpPr>
          <p:spPr>
            <a:xfrm>
              <a:off x="4126139" y="700850"/>
              <a:ext cx="171609" cy="60750"/>
            </a:xfrm>
            <a:custGeom>
              <a:avLst/>
              <a:gdLst/>
              <a:ahLst/>
              <a:cxnLst/>
              <a:rect l="l" t="t" r="r" b="b"/>
              <a:pathLst>
                <a:path w="26919" h="2430" extrusionOk="0">
                  <a:moveTo>
                    <a:pt x="1" y="1"/>
                  </a:moveTo>
                  <a:lnTo>
                    <a:pt x="1" y="2429"/>
                  </a:lnTo>
                  <a:lnTo>
                    <a:pt x="20258" y="2429"/>
                  </a:lnTo>
                  <a:lnTo>
                    <a:pt x="2691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63"/>
            <p:cNvSpPr/>
            <p:nvPr/>
          </p:nvSpPr>
          <p:spPr>
            <a:xfrm>
              <a:off x="4210104" y="700850"/>
              <a:ext cx="87643" cy="60750"/>
            </a:xfrm>
            <a:custGeom>
              <a:avLst/>
              <a:gdLst/>
              <a:ahLst/>
              <a:cxnLst/>
              <a:rect l="l" t="t" r="r" b="b"/>
              <a:pathLst>
                <a:path w="13748" h="2430" extrusionOk="0">
                  <a:moveTo>
                    <a:pt x="6636" y="1"/>
                  </a:moveTo>
                  <a:lnTo>
                    <a:pt x="1" y="2429"/>
                  </a:lnTo>
                  <a:lnTo>
                    <a:pt x="7112" y="2429"/>
                  </a:lnTo>
                  <a:lnTo>
                    <a:pt x="1374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63"/>
            <p:cNvSpPr/>
            <p:nvPr/>
          </p:nvSpPr>
          <p:spPr>
            <a:xfrm>
              <a:off x="3841846" y="602400"/>
              <a:ext cx="246789" cy="194050"/>
            </a:xfrm>
            <a:custGeom>
              <a:avLst/>
              <a:gdLst/>
              <a:ahLst/>
              <a:cxnLst/>
              <a:rect l="l" t="t" r="r" b="b"/>
              <a:pathLst>
                <a:path w="38712" h="7762" extrusionOk="0">
                  <a:moveTo>
                    <a:pt x="11444" y="534"/>
                  </a:moveTo>
                  <a:lnTo>
                    <a:pt x="19582" y="1526"/>
                  </a:lnTo>
                  <a:lnTo>
                    <a:pt x="7563" y="5913"/>
                  </a:lnTo>
                  <a:lnTo>
                    <a:pt x="2129" y="3934"/>
                  </a:lnTo>
                  <a:lnTo>
                    <a:pt x="11444" y="534"/>
                  </a:lnTo>
                  <a:close/>
                  <a:moveTo>
                    <a:pt x="11118" y="0"/>
                  </a:moveTo>
                  <a:lnTo>
                    <a:pt x="10918" y="6"/>
                  </a:lnTo>
                  <a:lnTo>
                    <a:pt x="10718" y="21"/>
                  </a:lnTo>
                  <a:lnTo>
                    <a:pt x="10542" y="43"/>
                  </a:lnTo>
                  <a:lnTo>
                    <a:pt x="10392" y="74"/>
                  </a:lnTo>
                  <a:lnTo>
                    <a:pt x="10267" y="111"/>
                  </a:lnTo>
                  <a:lnTo>
                    <a:pt x="126" y="3812"/>
                  </a:lnTo>
                  <a:lnTo>
                    <a:pt x="76" y="3839"/>
                  </a:lnTo>
                  <a:lnTo>
                    <a:pt x="26" y="3865"/>
                  </a:lnTo>
                  <a:lnTo>
                    <a:pt x="1" y="3897"/>
                  </a:lnTo>
                  <a:lnTo>
                    <a:pt x="1" y="3923"/>
                  </a:lnTo>
                  <a:lnTo>
                    <a:pt x="1" y="3955"/>
                  </a:lnTo>
                  <a:lnTo>
                    <a:pt x="26" y="3981"/>
                  </a:lnTo>
                  <a:lnTo>
                    <a:pt x="76" y="4007"/>
                  </a:lnTo>
                  <a:lnTo>
                    <a:pt x="126" y="4034"/>
                  </a:lnTo>
                  <a:lnTo>
                    <a:pt x="6786" y="6462"/>
                  </a:lnTo>
                  <a:lnTo>
                    <a:pt x="6862" y="6489"/>
                  </a:lnTo>
                  <a:lnTo>
                    <a:pt x="6962" y="6510"/>
                  </a:lnTo>
                  <a:lnTo>
                    <a:pt x="7062" y="6531"/>
                  </a:lnTo>
                  <a:lnTo>
                    <a:pt x="7162" y="6547"/>
                  </a:lnTo>
                  <a:lnTo>
                    <a:pt x="7287" y="6557"/>
                  </a:lnTo>
                  <a:lnTo>
                    <a:pt x="7437" y="6568"/>
                  </a:lnTo>
                  <a:lnTo>
                    <a:pt x="7563" y="6573"/>
                  </a:lnTo>
                  <a:lnTo>
                    <a:pt x="16477" y="6573"/>
                  </a:lnTo>
                  <a:lnTo>
                    <a:pt x="16727" y="6568"/>
                  </a:lnTo>
                  <a:lnTo>
                    <a:pt x="16927" y="6557"/>
                  </a:lnTo>
                  <a:lnTo>
                    <a:pt x="17128" y="6531"/>
                  </a:lnTo>
                  <a:lnTo>
                    <a:pt x="17278" y="6499"/>
                  </a:lnTo>
                  <a:lnTo>
                    <a:pt x="17403" y="6462"/>
                  </a:lnTo>
                  <a:lnTo>
                    <a:pt x="17503" y="6420"/>
                  </a:lnTo>
                  <a:lnTo>
                    <a:pt x="17553" y="6373"/>
                  </a:lnTo>
                  <a:lnTo>
                    <a:pt x="17553" y="6325"/>
                  </a:lnTo>
                  <a:lnTo>
                    <a:pt x="17503" y="6283"/>
                  </a:lnTo>
                  <a:lnTo>
                    <a:pt x="17428" y="6246"/>
                  </a:lnTo>
                  <a:lnTo>
                    <a:pt x="17303" y="6209"/>
                  </a:lnTo>
                  <a:lnTo>
                    <a:pt x="17178" y="6183"/>
                  </a:lnTo>
                  <a:lnTo>
                    <a:pt x="17002" y="6156"/>
                  </a:lnTo>
                  <a:lnTo>
                    <a:pt x="16827" y="6140"/>
                  </a:lnTo>
                  <a:lnTo>
                    <a:pt x="16652" y="6130"/>
                  </a:lnTo>
                  <a:lnTo>
                    <a:pt x="16452" y="6125"/>
                  </a:lnTo>
                  <a:lnTo>
                    <a:pt x="9390" y="6125"/>
                  </a:lnTo>
                  <a:lnTo>
                    <a:pt x="14824" y="4150"/>
                  </a:lnTo>
                  <a:lnTo>
                    <a:pt x="26618" y="4150"/>
                  </a:lnTo>
                  <a:lnTo>
                    <a:pt x="26843" y="4145"/>
                  </a:lnTo>
                  <a:lnTo>
                    <a:pt x="27043" y="4129"/>
                  </a:lnTo>
                  <a:lnTo>
                    <a:pt x="27219" y="4108"/>
                  </a:lnTo>
                  <a:lnTo>
                    <a:pt x="27369" y="4081"/>
                  </a:lnTo>
                  <a:lnTo>
                    <a:pt x="27494" y="4050"/>
                  </a:lnTo>
                  <a:lnTo>
                    <a:pt x="27594" y="4013"/>
                  </a:lnTo>
                  <a:lnTo>
                    <a:pt x="27669" y="3971"/>
                  </a:lnTo>
                  <a:lnTo>
                    <a:pt x="27694" y="3923"/>
                  </a:lnTo>
                  <a:lnTo>
                    <a:pt x="27694" y="3305"/>
                  </a:lnTo>
                  <a:lnTo>
                    <a:pt x="36108" y="5137"/>
                  </a:lnTo>
                  <a:lnTo>
                    <a:pt x="27694" y="6964"/>
                  </a:lnTo>
                  <a:lnTo>
                    <a:pt x="27694" y="6352"/>
                  </a:lnTo>
                  <a:lnTo>
                    <a:pt x="27669" y="6304"/>
                  </a:lnTo>
                  <a:lnTo>
                    <a:pt x="27594" y="6262"/>
                  </a:lnTo>
                  <a:lnTo>
                    <a:pt x="27494" y="6225"/>
                  </a:lnTo>
                  <a:lnTo>
                    <a:pt x="27369" y="6193"/>
                  </a:lnTo>
                  <a:lnTo>
                    <a:pt x="27219" y="6167"/>
                  </a:lnTo>
                  <a:lnTo>
                    <a:pt x="27043" y="6146"/>
                  </a:lnTo>
                  <a:lnTo>
                    <a:pt x="26843" y="6130"/>
                  </a:lnTo>
                  <a:lnTo>
                    <a:pt x="26618" y="6125"/>
                  </a:lnTo>
                  <a:lnTo>
                    <a:pt x="21134" y="6125"/>
                  </a:lnTo>
                  <a:lnTo>
                    <a:pt x="20984" y="6146"/>
                  </a:lnTo>
                  <a:lnTo>
                    <a:pt x="20808" y="6167"/>
                  </a:lnTo>
                  <a:lnTo>
                    <a:pt x="20608" y="6198"/>
                  </a:lnTo>
                  <a:lnTo>
                    <a:pt x="20408" y="6235"/>
                  </a:lnTo>
                  <a:lnTo>
                    <a:pt x="20233" y="6272"/>
                  </a:lnTo>
                  <a:lnTo>
                    <a:pt x="20182" y="6299"/>
                  </a:lnTo>
                  <a:lnTo>
                    <a:pt x="20132" y="6320"/>
                  </a:lnTo>
                  <a:lnTo>
                    <a:pt x="20082" y="6341"/>
                  </a:lnTo>
                  <a:lnTo>
                    <a:pt x="20082" y="6362"/>
                  </a:lnTo>
                  <a:lnTo>
                    <a:pt x="20107" y="6410"/>
                  </a:lnTo>
                  <a:lnTo>
                    <a:pt x="20157" y="6452"/>
                  </a:lnTo>
                  <a:lnTo>
                    <a:pt x="20258" y="6489"/>
                  </a:lnTo>
                  <a:lnTo>
                    <a:pt x="20383" y="6521"/>
                  </a:lnTo>
                  <a:lnTo>
                    <a:pt x="20558" y="6547"/>
                  </a:lnTo>
                  <a:lnTo>
                    <a:pt x="20733" y="6568"/>
                  </a:lnTo>
                  <a:lnTo>
                    <a:pt x="20934" y="6573"/>
                  </a:lnTo>
                  <a:lnTo>
                    <a:pt x="25566" y="6573"/>
                  </a:lnTo>
                  <a:lnTo>
                    <a:pt x="25566" y="7534"/>
                  </a:lnTo>
                  <a:lnTo>
                    <a:pt x="25591" y="7566"/>
                  </a:lnTo>
                  <a:lnTo>
                    <a:pt x="25616" y="7598"/>
                  </a:lnTo>
                  <a:lnTo>
                    <a:pt x="25691" y="7629"/>
                  </a:lnTo>
                  <a:lnTo>
                    <a:pt x="25766" y="7661"/>
                  </a:lnTo>
                  <a:lnTo>
                    <a:pt x="25866" y="7687"/>
                  </a:lnTo>
                  <a:lnTo>
                    <a:pt x="25992" y="7708"/>
                  </a:lnTo>
                  <a:lnTo>
                    <a:pt x="26117" y="7730"/>
                  </a:lnTo>
                  <a:lnTo>
                    <a:pt x="26267" y="7740"/>
                  </a:lnTo>
                  <a:lnTo>
                    <a:pt x="26417" y="7751"/>
                  </a:lnTo>
                  <a:lnTo>
                    <a:pt x="26568" y="7756"/>
                  </a:lnTo>
                  <a:lnTo>
                    <a:pt x="26718" y="7761"/>
                  </a:lnTo>
                  <a:lnTo>
                    <a:pt x="26868" y="7756"/>
                  </a:lnTo>
                  <a:lnTo>
                    <a:pt x="27018" y="7745"/>
                  </a:lnTo>
                  <a:lnTo>
                    <a:pt x="27143" y="7730"/>
                  </a:lnTo>
                  <a:lnTo>
                    <a:pt x="27294" y="7714"/>
                  </a:lnTo>
                  <a:lnTo>
                    <a:pt x="27419" y="7693"/>
                  </a:lnTo>
                  <a:lnTo>
                    <a:pt x="38411" y="5306"/>
                  </a:lnTo>
                  <a:lnTo>
                    <a:pt x="38536" y="5269"/>
                  </a:lnTo>
                  <a:lnTo>
                    <a:pt x="38637" y="5232"/>
                  </a:lnTo>
                  <a:lnTo>
                    <a:pt x="38687" y="5190"/>
                  </a:lnTo>
                  <a:lnTo>
                    <a:pt x="38712" y="5148"/>
                  </a:lnTo>
                  <a:lnTo>
                    <a:pt x="38687" y="5106"/>
                  </a:lnTo>
                  <a:lnTo>
                    <a:pt x="38637" y="5063"/>
                  </a:lnTo>
                  <a:lnTo>
                    <a:pt x="38536" y="5026"/>
                  </a:lnTo>
                  <a:lnTo>
                    <a:pt x="38411" y="4989"/>
                  </a:lnTo>
                  <a:lnTo>
                    <a:pt x="27419" y="2603"/>
                  </a:lnTo>
                  <a:lnTo>
                    <a:pt x="27319" y="2582"/>
                  </a:lnTo>
                  <a:lnTo>
                    <a:pt x="27168" y="2561"/>
                  </a:lnTo>
                  <a:lnTo>
                    <a:pt x="27043" y="2550"/>
                  </a:lnTo>
                  <a:lnTo>
                    <a:pt x="26893" y="2540"/>
                  </a:lnTo>
                  <a:lnTo>
                    <a:pt x="26718" y="2534"/>
                  </a:lnTo>
                  <a:lnTo>
                    <a:pt x="26568" y="2534"/>
                  </a:lnTo>
                  <a:lnTo>
                    <a:pt x="26417" y="2540"/>
                  </a:lnTo>
                  <a:lnTo>
                    <a:pt x="26267" y="2550"/>
                  </a:lnTo>
                  <a:lnTo>
                    <a:pt x="26117" y="2571"/>
                  </a:lnTo>
                  <a:lnTo>
                    <a:pt x="25992" y="2598"/>
                  </a:lnTo>
                  <a:lnTo>
                    <a:pt x="25917" y="2635"/>
                  </a:lnTo>
                  <a:lnTo>
                    <a:pt x="25816" y="2666"/>
                  </a:lnTo>
                  <a:lnTo>
                    <a:pt x="25741" y="2730"/>
                  </a:lnTo>
                  <a:lnTo>
                    <a:pt x="25691" y="2761"/>
                  </a:lnTo>
                  <a:lnTo>
                    <a:pt x="25691" y="3696"/>
                  </a:lnTo>
                  <a:lnTo>
                    <a:pt x="16201" y="3696"/>
                  </a:lnTo>
                  <a:lnTo>
                    <a:pt x="22085" y="1547"/>
                  </a:lnTo>
                  <a:lnTo>
                    <a:pt x="22161" y="1505"/>
                  </a:lnTo>
                  <a:lnTo>
                    <a:pt x="22211" y="1463"/>
                  </a:lnTo>
                  <a:lnTo>
                    <a:pt x="22211" y="1420"/>
                  </a:lnTo>
                  <a:lnTo>
                    <a:pt x="22186" y="1378"/>
                  </a:lnTo>
                  <a:lnTo>
                    <a:pt x="22111" y="1341"/>
                  </a:lnTo>
                  <a:lnTo>
                    <a:pt x="22010" y="1304"/>
                  </a:lnTo>
                  <a:lnTo>
                    <a:pt x="21885" y="1273"/>
                  </a:lnTo>
                  <a:lnTo>
                    <a:pt x="21685" y="1241"/>
                  </a:lnTo>
                  <a:lnTo>
                    <a:pt x="11719" y="27"/>
                  </a:lnTo>
                  <a:lnTo>
                    <a:pt x="11519" y="11"/>
                  </a:lnTo>
                  <a:lnTo>
                    <a:pt x="113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63"/>
            <p:cNvSpPr/>
            <p:nvPr/>
          </p:nvSpPr>
          <p:spPr>
            <a:xfrm>
              <a:off x="3930439" y="433450"/>
              <a:ext cx="256205" cy="164350"/>
            </a:xfrm>
            <a:custGeom>
              <a:avLst/>
              <a:gdLst/>
              <a:ahLst/>
              <a:cxnLst/>
              <a:rect l="l" t="t" r="r" b="b"/>
              <a:pathLst>
                <a:path w="40189" h="6574" extrusionOk="0">
                  <a:moveTo>
                    <a:pt x="28370" y="449"/>
                  </a:moveTo>
                  <a:lnTo>
                    <a:pt x="37660" y="3849"/>
                  </a:lnTo>
                  <a:lnTo>
                    <a:pt x="29522" y="4837"/>
                  </a:lnTo>
                  <a:lnTo>
                    <a:pt x="17503" y="449"/>
                  </a:lnTo>
                  <a:close/>
                  <a:moveTo>
                    <a:pt x="15525" y="0"/>
                  </a:moveTo>
                  <a:lnTo>
                    <a:pt x="15375" y="6"/>
                  </a:lnTo>
                  <a:lnTo>
                    <a:pt x="15250" y="16"/>
                  </a:lnTo>
                  <a:lnTo>
                    <a:pt x="15124" y="27"/>
                  </a:lnTo>
                  <a:lnTo>
                    <a:pt x="14999" y="48"/>
                  </a:lnTo>
                  <a:lnTo>
                    <a:pt x="14899" y="64"/>
                  </a:lnTo>
                  <a:lnTo>
                    <a:pt x="14824" y="85"/>
                  </a:lnTo>
                  <a:lnTo>
                    <a:pt x="14724" y="111"/>
                  </a:lnTo>
                  <a:lnTo>
                    <a:pt x="11193" y="1405"/>
                  </a:lnTo>
                  <a:lnTo>
                    <a:pt x="11118" y="1442"/>
                  </a:lnTo>
                  <a:lnTo>
                    <a:pt x="11068" y="1479"/>
                  </a:lnTo>
                  <a:lnTo>
                    <a:pt x="11043" y="1516"/>
                  </a:lnTo>
                  <a:lnTo>
                    <a:pt x="11043" y="1553"/>
                  </a:lnTo>
                  <a:lnTo>
                    <a:pt x="11093" y="1590"/>
                  </a:lnTo>
                  <a:lnTo>
                    <a:pt x="11143" y="1627"/>
                  </a:lnTo>
                  <a:lnTo>
                    <a:pt x="11243" y="1658"/>
                  </a:lnTo>
                  <a:lnTo>
                    <a:pt x="11368" y="1690"/>
                  </a:lnTo>
                  <a:lnTo>
                    <a:pt x="11569" y="1722"/>
                  </a:lnTo>
                  <a:lnTo>
                    <a:pt x="11794" y="1743"/>
                  </a:lnTo>
                  <a:lnTo>
                    <a:pt x="12045" y="1748"/>
                  </a:lnTo>
                  <a:lnTo>
                    <a:pt x="12270" y="1748"/>
                  </a:lnTo>
                  <a:lnTo>
                    <a:pt x="12495" y="1732"/>
                  </a:lnTo>
                  <a:lnTo>
                    <a:pt x="12696" y="1711"/>
                  </a:lnTo>
                  <a:lnTo>
                    <a:pt x="12871" y="1679"/>
                  </a:lnTo>
                  <a:lnTo>
                    <a:pt x="13021" y="1637"/>
                  </a:lnTo>
                  <a:lnTo>
                    <a:pt x="15650" y="676"/>
                  </a:lnTo>
                  <a:lnTo>
                    <a:pt x="21084" y="2656"/>
                  </a:lnTo>
                  <a:lnTo>
                    <a:pt x="15099" y="4837"/>
                  </a:lnTo>
                  <a:lnTo>
                    <a:pt x="15024" y="4884"/>
                  </a:lnTo>
                  <a:lnTo>
                    <a:pt x="14974" y="4926"/>
                  </a:lnTo>
                  <a:lnTo>
                    <a:pt x="14974" y="4969"/>
                  </a:lnTo>
                  <a:lnTo>
                    <a:pt x="14999" y="5011"/>
                  </a:lnTo>
                  <a:lnTo>
                    <a:pt x="15074" y="5048"/>
                  </a:lnTo>
                  <a:lnTo>
                    <a:pt x="15174" y="5079"/>
                  </a:lnTo>
                  <a:lnTo>
                    <a:pt x="15325" y="5116"/>
                  </a:lnTo>
                  <a:lnTo>
                    <a:pt x="15500" y="5143"/>
                  </a:lnTo>
                  <a:lnTo>
                    <a:pt x="18054" y="5454"/>
                  </a:lnTo>
                  <a:lnTo>
                    <a:pt x="6336" y="6077"/>
                  </a:lnTo>
                  <a:lnTo>
                    <a:pt x="3030" y="3628"/>
                  </a:lnTo>
                  <a:lnTo>
                    <a:pt x="5509" y="3928"/>
                  </a:lnTo>
                  <a:lnTo>
                    <a:pt x="5710" y="3950"/>
                  </a:lnTo>
                  <a:lnTo>
                    <a:pt x="5910" y="3960"/>
                  </a:lnTo>
                  <a:lnTo>
                    <a:pt x="6135" y="3960"/>
                  </a:lnTo>
                  <a:lnTo>
                    <a:pt x="6336" y="3950"/>
                  </a:lnTo>
                  <a:lnTo>
                    <a:pt x="6511" y="3939"/>
                  </a:lnTo>
                  <a:lnTo>
                    <a:pt x="6686" y="3913"/>
                  </a:lnTo>
                  <a:lnTo>
                    <a:pt x="6861" y="3886"/>
                  </a:lnTo>
                  <a:lnTo>
                    <a:pt x="6987" y="3844"/>
                  </a:lnTo>
                  <a:lnTo>
                    <a:pt x="10342" y="2619"/>
                  </a:lnTo>
                  <a:lnTo>
                    <a:pt x="10442" y="2572"/>
                  </a:lnTo>
                  <a:lnTo>
                    <a:pt x="10467" y="2529"/>
                  </a:lnTo>
                  <a:lnTo>
                    <a:pt x="10467" y="2482"/>
                  </a:lnTo>
                  <a:lnTo>
                    <a:pt x="10417" y="2434"/>
                  </a:lnTo>
                  <a:lnTo>
                    <a:pt x="10342" y="2392"/>
                  </a:lnTo>
                  <a:lnTo>
                    <a:pt x="10192" y="2355"/>
                  </a:lnTo>
                  <a:lnTo>
                    <a:pt x="10041" y="2323"/>
                  </a:lnTo>
                  <a:lnTo>
                    <a:pt x="9816" y="2297"/>
                  </a:lnTo>
                  <a:lnTo>
                    <a:pt x="9641" y="2287"/>
                  </a:lnTo>
                  <a:lnTo>
                    <a:pt x="9440" y="2281"/>
                  </a:lnTo>
                  <a:lnTo>
                    <a:pt x="9240" y="2287"/>
                  </a:lnTo>
                  <a:lnTo>
                    <a:pt x="9065" y="2297"/>
                  </a:lnTo>
                  <a:lnTo>
                    <a:pt x="8890" y="2313"/>
                  </a:lnTo>
                  <a:lnTo>
                    <a:pt x="8714" y="2334"/>
                  </a:lnTo>
                  <a:lnTo>
                    <a:pt x="8589" y="2366"/>
                  </a:lnTo>
                  <a:lnTo>
                    <a:pt x="8464" y="2403"/>
                  </a:lnTo>
                  <a:lnTo>
                    <a:pt x="5660" y="3427"/>
                  </a:lnTo>
                  <a:lnTo>
                    <a:pt x="1803" y="2957"/>
                  </a:lnTo>
                  <a:lnTo>
                    <a:pt x="1653" y="2941"/>
                  </a:lnTo>
                  <a:lnTo>
                    <a:pt x="1503" y="2931"/>
                  </a:lnTo>
                  <a:lnTo>
                    <a:pt x="1353" y="2925"/>
                  </a:lnTo>
                  <a:lnTo>
                    <a:pt x="1202" y="2925"/>
                  </a:lnTo>
                  <a:lnTo>
                    <a:pt x="1052" y="2931"/>
                  </a:lnTo>
                  <a:lnTo>
                    <a:pt x="902" y="2941"/>
                  </a:lnTo>
                  <a:lnTo>
                    <a:pt x="752" y="2957"/>
                  </a:lnTo>
                  <a:lnTo>
                    <a:pt x="602" y="2973"/>
                  </a:lnTo>
                  <a:lnTo>
                    <a:pt x="526" y="2957"/>
                  </a:lnTo>
                  <a:lnTo>
                    <a:pt x="401" y="2946"/>
                  </a:lnTo>
                  <a:lnTo>
                    <a:pt x="301" y="2946"/>
                  </a:lnTo>
                  <a:lnTo>
                    <a:pt x="176" y="2957"/>
                  </a:lnTo>
                  <a:lnTo>
                    <a:pt x="101" y="2968"/>
                  </a:lnTo>
                  <a:lnTo>
                    <a:pt x="26" y="2989"/>
                  </a:lnTo>
                  <a:lnTo>
                    <a:pt x="1" y="3015"/>
                  </a:lnTo>
                  <a:lnTo>
                    <a:pt x="1" y="3042"/>
                  </a:lnTo>
                  <a:lnTo>
                    <a:pt x="4558" y="6410"/>
                  </a:lnTo>
                  <a:lnTo>
                    <a:pt x="4683" y="6457"/>
                  </a:lnTo>
                  <a:lnTo>
                    <a:pt x="4808" y="6494"/>
                  </a:lnTo>
                  <a:lnTo>
                    <a:pt x="4958" y="6526"/>
                  </a:lnTo>
                  <a:lnTo>
                    <a:pt x="5134" y="6552"/>
                  </a:lnTo>
                  <a:lnTo>
                    <a:pt x="5284" y="6568"/>
                  </a:lnTo>
                  <a:lnTo>
                    <a:pt x="5459" y="6574"/>
                  </a:lnTo>
                  <a:lnTo>
                    <a:pt x="5660" y="6574"/>
                  </a:lnTo>
                  <a:lnTo>
                    <a:pt x="5835" y="6568"/>
                  </a:lnTo>
                  <a:lnTo>
                    <a:pt x="21134" y="5755"/>
                  </a:lnTo>
                  <a:lnTo>
                    <a:pt x="21334" y="5745"/>
                  </a:lnTo>
                  <a:lnTo>
                    <a:pt x="21509" y="5724"/>
                  </a:lnTo>
                  <a:lnTo>
                    <a:pt x="21660" y="5697"/>
                  </a:lnTo>
                  <a:lnTo>
                    <a:pt x="21760" y="5660"/>
                  </a:lnTo>
                  <a:lnTo>
                    <a:pt x="21860" y="5623"/>
                  </a:lnTo>
                  <a:lnTo>
                    <a:pt x="21910" y="5586"/>
                  </a:lnTo>
                  <a:lnTo>
                    <a:pt x="21935" y="5544"/>
                  </a:lnTo>
                  <a:lnTo>
                    <a:pt x="21935" y="5496"/>
                  </a:lnTo>
                  <a:lnTo>
                    <a:pt x="21860" y="5449"/>
                  </a:lnTo>
                  <a:lnTo>
                    <a:pt x="21735" y="5407"/>
                  </a:lnTo>
                  <a:lnTo>
                    <a:pt x="21585" y="5370"/>
                  </a:lnTo>
                  <a:lnTo>
                    <a:pt x="21384" y="5338"/>
                  </a:lnTo>
                  <a:lnTo>
                    <a:pt x="17503" y="4868"/>
                  </a:lnTo>
                  <a:lnTo>
                    <a:pt x="22311" y="3105"/>
                  </a:lnTo>
                  <a:lnTo>
                    <a:pt x="28220" y="5259"/>
                  </a:lnTo>
                  <a:lnTo>
                    <a:pt x="28345" y="5296"/>
                  </a:lnTo>
                  <a:lnTo>
                    <a:pt x="28495" y="5328"/>
                  </a:lnTo>
                  <a:lnTo>
                    <a:pt x="28671" y="5349"/>
                  </a:lnTo>
                  <a:lnTo>
                    <a:pt x="28871" y="5364"/>
                  </a:lnTo>
                  <a:lnTo>
                    <a:pt x="29071" y="5370"/>
                  </a:lnTo>
                  <a:lnTo>
                    <a:pt x="29272" y="5370"/>
                  </a:lnTo>
                  <a:lnTo>
                    <a:pt x="29472" y="5359"/>
                  </a:lnTo>
                  <a:lnTo>
                    <a:pt x="29672" y="5343"/>
                  </a:lnTo>
                  <a:lnTo>
                    <a:pt x="39663" y="4124"/>
                  </a:lnTo>
                  <a:lnTo>
                    <a:pt x="39838" y="4097"/>
                  </a:lnTo>
                  <a:lnTo>
                    <a:pt x="39989" y="4060"/>
                  </a:lnTo>
                  <a:lnTo>
                    <a:pt x="40089" y="4029"/>
                  </a:lnTo>
                  <a:lnTo>
                    <a:pt x="40164" y="3992"/>
                  </a:lnTo>
                  <a:lnTo>
                    <a:pt x="40189" y="3950"/>
                  </a:lnTo>
                  <a:lnTo>
                    <a:pt x="40189" y="3907"/>
                  </a:lnTo>
                  <a:lnTo>
                    <a:pt x="40139" y="3865"/>
                  </a:lnTo>
                  <a:lnTo>
                    <a:pt x="40064" y="3818"/>
                  </a:lnTo>
                  <a:lnTo>
                    <a:pt x="29898" y="111"/>
                  </a:lnTo>
                  <a:lnTo>
                    <a:pt x="29823" y="85"/>
                  </a:lnTo>
                  <a:lnTo>
                    <a:pt x="29722" y="64"/>
                  </a:lnTo>
                  <a:lnTo>
                    <a:pt x="29622" y="43"/>
                  </a:lnTo>
                  <a:lnTo>
                    <a:pt x="29522" y="27"/>
                  </a:lnTo>
                  <a:lnTo>
                    <a:pt x="29397" y="16"/>
                  </a:lnTo>
                  <a:lnTo>
                    <a:pt x="29247" y="6"/>
                  </a:lnTo>
                  <a:lnTo>
                    <a:pt x="2912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63"/>
            <p:cNvSpPr/>
            <p:nvPr/>
          </p:nvSpPr>
          <p:spPr>
            <a:xfrm>
              <a:off x="4118961" y="572175"/>
              <a:ext cx="185009" cy="194575"/>
            </a:xfrm>
            <a:custGeom>
              <a:avLst/>
              <a:gdLst/>
              <a:ahLst/>
              <a:cxnLst/>
              <a:rect l="l" t="t" r="r" b="b"/>
              <a:pathLst>
                <a:path w="29021" h="7783" extrusionOk="0">
                  <a:moveTo>
                    <a:pt x="8739" y="497"/>
                  </a:moveTo>
                  <a:lnTo>
                    <a:pt x="20432" y="1120"/>
                  </a:lnTo>
                  <a:lnTo>
                    <a:pt x="17878" y="1431"/>
                  </a:lnTo>
                  <a:lnTo>
                    <a:pt x="17703" y="1463"/>
                  </a:lnTo>
                  <a:lnTo>
                    <a:pt x="17553" y="1494"/>
                  </a:lnTo>
                  <a:lnTo>
                    <a:pt x="17453" y="1531"/>
                  </a:lnTo>
                  <a:lnTo>
                    <a:pt x="17378" y="1568"/>
                  </a:lnTo>
                  <a:lnTo>
                    <a:pt x="17352" y="1605"/>
                  </a:lnTo>
                  <a:lnTo>
                    <a:pt x="17378" y="1647"/>
                  </a:lnTo>
                  <a:lnTo>
                    <a:pt x="17403" y="1690"/>
                  </a:lnTo>
                  <a:lnTo>
                    <a:pt x="17503" y="1737"/>
                  </a:lnTo>
                  <a:lnTo>
                    <a:pt x="26166" y="4905"/>
                  </a:lnTo>
                  <a:lnTo>
                    <a:pt x="22986" y="4905"/>
                  </a:lnTo>
                  <a:lnTo>
                    <a:pt x="22761" y="4910"/>
                  </a:lnTo>
                  <a:lnTo>
                    <a:pt x="22536" y="4926"/>
                  </a:lnTo>
                  <a:lnTo>
                    <a:pt x="22360" y="4952"/>
                  </a:lnTo>
                  <a:lnTo>
                    <a:pt x="22185" y="4984"/>
                  </a:lnTo>
                  <a:lnTo>
                    <a:pt x="22060" y="5021"/>
                  </a:lnTo>
                  <a:lnTo>
                    <a:pt x="21960" y="5063"/>
                  </a:lnTo>
                  <a:lnTo>
                    <a:pt x="21935" y="5111"/>
                  </a:lnTo>
                  <a:lnTo>
                    <a:pt x="21935" y="5158"/>
                  </a:lnTo>
                  <a:lnTo>
                    <a:pt x="21960" y="5201"/>
                  </a:lnTo>
                  <a:lnTo>
                    <a:pt x="22060" y="5238"/>
                  </a:lnTo>
                  <a:lnTo>
                    <a:pt x="22160" y="5275"/>
                  </a:lnTo>
                  <a:lnTo>
                    <a:pt x="22285" y="5301"/>
                  </a:lnTo>
                  <a:lnTo>
                    <a:pt x="22461" y="5327"/>
                  </a:lnTo>
                  <a:lnTo>
                    <a:pt x="22636" y="5343"/>
                  </a:lnTo>
                  <a:lnTo>
                    <a:pt x="22836" y="5354"/>
                  </a:lnTo>
                  <a:lnTo>
                    <a:pt x="23036" y="5359"/>
                  </a:lnTo>
                  <a:lnTo>
                    <a:pt x="26141" y="5359"/>
                  </a:lnTo>
                  <a:lnTo>
                    <a:pt x="20708" y="7334"/>
                  </a:lnTo>
                  <a:lnTo>
                    <a:pt x="2129" y="7334"/>
                  </a:lnTo>
                  <a:lnTo>
                    <a:pt x="2129" y="5359"/>
                  </a:lnTo>
                  <a:lnTo>
                    <a:pt x="18329" y="5359"/>
                  </a:lnTo>
                  <a:lnTo>
                    <a:pt x="18579" y="5354"/>
                  </a:lnTo>
                  <a:lnTo>
                    <a:pt x="18780" y="5338"/>
                  </a:lnTo>
                  <a:lnTo>
                    <a:pt x="18980" y="5311"/>
                  </a:lnTo>
                  <a:lnTo>
                    <a:pt x="19130" y="5280"/>
                  </a:lnTo>
                  <a:lnTo>
                    <a:pt x="19255" y="5243"/>
                  </a:lnTo>
                  <a:lnTo>
                    <a:pt x="19356" y="5201"/>
                  </a:lnTo>
                  <a:lnTo>
                    <a:pt x="19406" y="5153"/>
                  </a:lnTo>
                  <a:lnTo>
                    <a:pt x="19406" y="5106"/>
                  </a:lnTo>
                  <a:lnTo>
                    <a:pt x="19356" y="5063"/>
                  </a:lnTo>
                  <a:lnTo>
                    <a:pt x="19281" y="5026"/>
                  </a:lnTo>
                  <a:lnTo>
                    <a:pt x="19155" y="4989"/>
                  </a:lnTo>
                  <a:lnTo>
                    <a:pt x="19030" y="4963"/>
                  </a:lnTo>
                  <a:lnTo>
                    <a:pt x="18880" y="4942"/>
                  </a:lnTo>
                  <a:lnTo>
                    <a:pt x="18680" y="4921"/>
                  </a:lnTo>
                  <a:lnTo>
                    <a:pt x="18504" y="4910"/>
                  </a:lnTo>
                  <a:lnTo>
                    <a:pt x="18304" y="4905"/>
                  </a:lnTo>
                  <a:lnTo>
                    <a:pt x="15374" y="4905"/>
                  </a:lnTo>
                  <a:lnTo>
                    <a:pt x="9390" y="2725"/>
                  </a:lnTo>
                  <a:lnTo>
                    <a:pt x="9240" y="2688"/>
                  </a:lnTo>
                  <a:lnTo>
                    <a:pt x="9089" y="2656"/>
                  </a:lnTo>
                  <a:lnTo>
                    <a:pt x="8914" y="2635"/>
                  </a:lnTo>
                  <a:lnTo>
                    <a:pt x="8739" y="2619"/>
                  </a:lnTo>
                  <a:lnTo>
                    <a:pt x="8539" y="2614"/>
                  </a:lnTo>
                  <a:lnTo>
                    <a:pt x="8363" y="2614"/>
                  </a:lnTo>
                  <a:lnTo>
                    <a:pt x="8138" y="2624"/>
                  </a:lnTo>
                  <a:lnTo>
                    <a:pt x="7938" y="2640"/>
                  </a:lnTo>
                  <a:lnTo>
                    <a:pt x="5459" y="2946"/>
                  </a:lnTo>
                  <a:lnTo>
                    <a:pt x="8739" y="497"/>
                  </a:lnTo>
                  <a:close/>
                  <a:moveTo>
                    <a:pt x="7762" y="0"/>
                  </a:moveTo>
                  <a:lnTo>
                    <a:pt x="7562" y="11"/>
                  </a:lnTo>
                  <a:lnTo>
                    <a:pt x="7387" y="27"/>
                  </a:lnTo>
                  <a:lnTo>
                    <a:pt x="7237" y="53"/>
                  </a:lnTo>
                  <a:lnTo>
                    <a:pt x="7086" y="85"/>
                  </a:lnTo>
                  <a:lnTo>
                    <a:pt x="6961" y="122"/>
                  </a:lnTo>
                  <a:lnTo>
                    <a:pt x="6886" y="159"/>
                  </a:lnTo>
                  <a:lnTo>
                    <a:pt x="2604" y="3353"/>
                  </a:lnTo>
                  <a:lnTo>
                    <a:pt x="2554" y="3395"/>
                  </a:lnTo>
                  <a:lnTo>
                    <a:pt x="2554" y="3437"/>
                  </a:lnTo>
                  <a:lnTo>
                    <a:pt x="2604" y="3479"/>
                  </a:lnTo>
                  <a:lnTo>
                    <a:pt x="2654" y="3516"/>
                  </a:lnTo>
                  <a:lnTo>
                    <a:pt x="2780" y="3548"/>
                  </a:lnTo>
                  <a:lnTo>
                    <a:pt x="2905" y="3580"/>
                  </a:lnTo>
                  <a:lnTo>
                    <a:pt x="3080" y="3606"/>
                  </a:lnTo>
                  <a:lnTo>
                    <a:pt x="3255" y="3627"/>
                  </a:lnTo>
                  <a:lnTo>
                    <a:pt x="3506" y="3638"/>
                  </a:lnTo>
                  <a:lnTo>
                    <a:pt x="3731" y="3638"/>
                  </a:lnTo>
                  <a:lnTo>
                    <a:pt x="3956" y="3627"/>
                  </a:lnTo>
                  <a:lnTo>
                    <a:pt x="4182" y="3606"/>
                  </a:lnTo>
                  <a:lnTo>
                    <a:pt x="7988" y="3142"/>
                  </a:lnTo>
                  <a:lnTo>
                    <a:pt x="12820" y="4905"/>
                  </a:lnTo>
                  <a:lnTo>
                    <a:pt x="1052" y="4905"/>
                  </a:lnTo>
                  <a:lnTo>
                    <a:pt x="852" y="4910"/>
                  </a:lnTo>
                  <a:lnTo>
                    <a:pt x="651" y="4926"/>
                  </a:lnTo>
                  <a:lnTo>
                    <a:pt x="476" y="4947"/>
                  </a:lnTo>
                  <a:lnTo>
                    <a:pt x="301" y="4974"/>
                  </a:lnTo>
                  <a:lnTo>
                    <a:pt x="175" y="5005"/>
                  </a:lnTo>
                  <a:lnTo>
                    <a:pt x="75" y="5048"/>
                  </a:lnTo>
                  <a:lnTo>
                    <a:pt x="25" y="5090"/>
                  </a:lnTo>
                  <a:lnTo>
                    <a:pt x="0" y="5132"/>
                  </a:lnTo>
                  <a:lnTo>
                    <a:pt x="0" y="7561"/>
                  </a:lnTo>
                  <a:lnTo>
                    <a:pt x="25" y="7603"/>
                  </a:lnTo>
                  <a:lnTo>
                    <a:pt x="75" y="7645"/>
                  </a:lnTo>
                  <a:lnTo>
                    <a:pt x="175" y="7687"/>
                  </a:lnTo>
                  <a:lnTo>
                    <a:pt x="301" y="7719"/>
                  </a:lnTo>
                  <a:lnTo>
                    <a:pt x="476" y="7745"/>
                  </a:lnTo>
                  <a:lnTo>
                    <a:pt x="651" y="7766"/>
                  </a:lnTo>
                  <a:lnTo>
                    <a:pt x="852" y="7782"/>
                  </a:lnTo>
                  <a:lnTo>
                    <a:pt x="21459" y="7782"/>
                  </a:lnTo>
                  <a:lnTo>
                    <a:pt x="21609" y="7777"/>
                  </a:lnTo>
                  <a:lnTo>
                    <a:pt x="21734" y="7766"/>
                  </a:lnTo>
                  <a:lnTo>
                    <a:pt x="21860" y="7756"/>
                  </a:lnTo>
                  <a:lnTo>
                    <a:pt x="21960" y="7740"/>
                  </a:lnTo>
                  <a:lnTo>
                    <a:pt x="22085" y="7719"/>
                  </a:lnTo>
                  <a:lnTo>
                    <a:pt x="22160" y="7698"/>
                  </a:lnTo>
                  <a:lnTo>
                    <a:pt x="22235" y="7671"/>
                  </a:lnTo>
                  <a:lnTo>
                    <a:pt x="28896" y="5243"/>
                  </a:lnTo>
                  <a:lnTo>
                    <a:pt x="28946" y="5216"/>
                  </a:lnTo>
                  <a:lnTo>
                    <a:pt x="28996" y="5190"/>
                  </a:lnTo>
                  <a:lnTo>
                    <a:pt x="29021" y="5164"/>
                  </a:lnTo>
                  <a:lnTo>
                    <a:pt x="29021" y="5132"/>
                  </a:lnTo>
                  <a:lnTo>
                    <a:pt x="29021" y="5106"/>
                  </a:lnTo>
                  <a:lnTo>
                    <a:pt x="28996" y="5074"/>
                  </a:lnTo>
                  <a:lnTo>
                    <a:pt x="28946" y="5048"/>
                  </a:lnTo>
                  <a:lnTo>
                    <a:pt x="28896" y="5021"/>
                  </a:lnTo>
                  <a:lnTo>
                    <a:pt x="19806" y="1706"/>
                  </a:lnTo>
                  <a:lnTo>
                    <a:pt x="23687" y="1230"/>
                  </a:lnTo>
                  <a:lnTo>
                    <a:pt x="23888" y="1199"/>
                  </a:lnTo>
                  <a:lnTo>
                    <a:pt x="24038" y="1167"/>
                  </a:lnTo>
                  <a:lnTo>
                    <a:pt x="24163" y="1120"/>
                  </a:lnTo>
                  <a:lnTo>
                    <a:pt x="24238" y="1072"/>
                  </a:lnTo>
                  <a:lnTo>
                    <a:pt x="24238" y="1030"/>
                  </a:lnTo>
                  <a:lnTo>
                    <a:pt x="24238" y="988"/>
                  </a:lnTo>
                  <a:lnTo>
                    <a:pt x="24163" y="945"/>
                  </a:lnTo>
                  <a:lnTo>
                    <a:pt x="24063" y="908"/>
                  </a:lnTo>
                  <a:lnTo>
                    <a:pt x="23963" y="877"/>
                  </a:lnTo>
                  <a:lnTo>
                    <a:pt x="23813" y="850"/>
                  </a:lnTo>
                  <a:lnTo>
                    <a:pt x="23637" y="829"/>
                  </a:lnTo>
                  <a:lnTo>
                    <a:pt x="23437" y="813"/>
                  </a:lnTo>
                  <a:lnTo>
                    <a:pt x="8188" y="6"/>
                  </a:lnTo>
                  <a:lnTo>
                    <a:pt x="79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67" name="Google Shape;2367;p63"/>
          <p:cNvGrpSpPr/>
          <p:nvPr/>
        </p:nvGrpSpPr>
        <p:grpSpPr>
          <a:xfrm>
            <a:off x="3423263" y="1330075"/>
            <a:ext cx="323601" cy="362889"/>
            <a:chOff x="3012904" y="464725"/>
            <a:chExt cx="393006" cy="383725"/>
          </a:xfrm>
        </p:grpSpPr>
        <p:sp>
          <p:nvSpPr>
            <p:cNvPr id="2368" name="Google Shape;2368;p63"/>
            <p:cNvSpPr/>
            <p:nvPr/>
          </p:nvSpPr>
          <p:spPr>
            <a:xfrm>
              <a:off x="3148271" y="816225"/>
              <a:ext cx="122279" cy="26275"/>
            </a:xfrm>
            <a:custGeom>
              <a:avLst/>
              <a:gdLst/>
              <a:ahLst/>
              <a:cxnLst/>
              <a:rect l="l" t="t" r="r" b="b"/>
              <a:pathLst>
                <a:path w="19181" h="1051" extrusionOk="0">
                  <a:moveTo>
                    <a:pt x="2604" y="0"/>
                  </a:moveTo>
                  <a:lnTo>
                    <a:pt x="2329" y="5"/>
                  </a:lnTo>
                  <a:lnTo>
                    <a:pt x="2079" y="11"/>
                  </a:lnTo>
                  <a:lnTo>
                    <a:pt x="1828" y="27"/>
                  </a:lnTo>
                  <a:lnTo>
                    <a:pt x="1578" y="42"/>
                  </a:lnTo>
                  <a:lnTo>
                    <a:pt x="1353" y="69"/>
                  </a:lnTo>
                  <a:lnTo>
                    <a:pt x="1152" y="95"/>
                  </a:lnTo>
                  <a:lnTo>
                    <a:pt x="952" y="127"/>
                  </a:lnTo>
                  <a:lnTo>
                    <a:pt x="752" y="159"/>
                  </a:lnTo>
                  <a:lnTo>
                    <a:pt x="601" y="201"/>
                  </a:lnTo>
                  <a:lnTo>
                    <a:pt x="451" y="243"/>
                  </a:lnTo>
                  <a:lnTo>
                    <a:pt x="326" y="285"/>
                  </a:lnTo>
                  <a:lnTo>
                    <a:pt x="201" y="338"/>
                  </a:lnTo>
                  <a:lnTo>
                    <a:pt x="126" y="386"/>
                  </a:lnTo>
                  <a:lnTo>
                    <a:pt x="50" y="438"/>
                  </a:lnTo>
                  <a:lnTo>
                    <a:pt x="0" y="491"/>
                  </a:lnTo>
                  <a:lnTo>
                    <a:pt x="0" y="549"/>
                  </a:lnTo>
                  <a:lnTo>
                    <a:pt x="0" y="1051"/>
                  </a:lnTo>
                  <a:lnTo>
                    <a:pt x="19181" y="1051"/>
                  </a:lnTo>
                  <a:lnTo>
                    <a:pt x="19181" y="549"/>
                  </a:lnTo>
                  <a:lnTo>
                    <a:pt x="19181" y="491"/>
                  </a:lnTo>
                  <a:lnTo>
                    <a:pt x="19130" y="438"/>
                  </a:lnTo>
                  <a:lnTo>
                    <a:pt x="19080" y="386"/>
                  </a:lnTo>
                  <a:lnTo>
                    <a:pt x="18980" y="338"/>
                  </a:lnTo>
                  <a:lnTo>
                    <a:pt x="18880" y="285"/>
                  </a:lnTo>
                  <a:lnTo>
                    <a:pt x="18730" y="243"/>
                  </a:lnTo>
                  <a:lnTo>
                    <a:pt x="18580" y="201"/>
                  </a:lnTo>
                  <a:lnTo>
                    <a:pt x="18429" y="159"/>
                  </a:lnTo>
                  <a:lnTo>
                    <a:pt x="18229" y="127"/>
                  </a:lnTo>
                  <a:lnTo>
                    <a:pt x="18029" y="95"/>
                  </a:lnTo>
                  <a:lnTo>
                    <a:pt x="17828" y="69"/>
                  </a:lnTo>
                  <a:lnTo>
                    <a:pt x="17603" y="42"/>
                  </a:lnTo>
                  <a:lnTo>
                    <a:pt x="17353" y="27"/>
                  </a:lnTo>
                  <a:lnTo>
                    <a:pt x="17102" y="11"/>
                  </a:lnTo>
                  <a:lnTo>
                    <a:pt x="16852" y="5"/>
                  </a:lnTo>
                  <a:lnTo>
                    <a:pt x="165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63"/>
            <p:cNvSpPr/>
            <p:nvPr/>
          </p:nvSpPr>
          <p:spPr>
            <a:xfrm>
              <a:off x="3208611" y="816225"/>
              <a:ext cx="61940" cy="26275"/>
            </a:xfrm>
            <a:custGeom>
              <a:avLst/>
              <a:gdLst/>
              <a:ahLst/>
              <a:cxnLst/>
              <a:rect l="l" t="t" r="r" b="b"/>
              <a:pathLst>
                <a:path w="9716" h="1051" extrusionOk="0">
                  <a:moveTo>
                    <a:pt x="0" y="0"/>
                  </a:moveTo>
                  <a:lnTo>
                    <a:pt x="276" y="5"/>
                  </a:lnTo>
                  <a:lnTo>
                    <a:pt x="526" y="11"/>
                  </a:lnTo>
                  <a:lnTo>
                    <a:pt x="777" y="27"/>
                  </a:lnTo>
                  <a:lnTo>
                    <a:pt x="1027" y="42"/>
                  </a:lnTo>
                  <a:lnTo>
                    <a:pt x="1252" y="69"/>
                  </a:lnTo>
                  <a:lnTo>
                    <a:pt x="1478" y="95"/>
                  </a:lnTo>
                  <a:lnTo>
                    <a:pt x="1678" y="127"/>
                  </a:lnTo>
                  <a:lnTo>
                    <a:pt x="1853" y="164"/>
                  </a:lnTo>
                  <a:lnTo>
                    <a:pt x="2028" y="201"/>
                  </a:lnTo>
                  <a:lnTo>
                    <a:pt x="2179" y="243"/>
                  </a:lnTo>
                  <a:lnTo>
                    <a:pt x="2304" y="291"/>
                  </a:lnTo>
                  <a:lnTo>
                    <a:pt x="2404" y="338"/>
                  </a:lnTo>
                  <a:lnTo>
                    <a:pt x="2504" y="391"/>
                  </a:lnTo>
                  <a:lnTo>
                    <a:pt x="2554" y="444"/>
                  </a:lnTo>
                  <a:lnTo>
                    <a:pt x="2604" y="496"/>
                  </a:lnTo>
                  <a:lnTo>
                    <a:pt x="2604" y="554"/>
                  </a:lnTo>
                  <a:lnTo>
                    <a:pt x="2604" y="1051"/>
                  </a:lnTo>
                  <a:lnTo>
                    <a:pt x="9716" y="1051"/>
                  </a:lnTo>
                  <a:lnTo>
                    <a:pt x="9716" y="549"/>
                  </a:lnTo>
                  <a:lnTo>
                    <a:pt x="9716" y="491"/>
                  </a:lnTo>
                  <a:lnTo>
                    <a:pt x="9665" y="438"/>
                  </a:lnTo>
                  <a:lnTo>
                    <a:pt x="9615" y="386"/>
                  </a:lnTo>
                  <a:lnTo>
                    <a:pt x="9515" y="338"/>
                  </a:lnTo>
                  <a:lnTo>
                    <a:pt x="9415" y="285"/>
                  </a:lnTo>
                  <a:lnTo>
                    <a:pt x="9265" y="243"/>
                  </a:lnTo>
                  <a:lnTo>
                    <a:pt x="9115" y="201"/>
                  </a:lnTo>
                  <a:lnTo>
                    <a:pt x="8964" y="159"/>
                  </a:lnTo>
                  <a:lnTo>
                    <a:pt x="8764" y="127"/>
                  </a:lnTo>
                  <a:lnTo>
                    <a:pt x="8564" y="95"/>
                  </a:lnTo>
                  <a:lnTo>
                    <a:pt x="8363" y="69"/>
                  </a:lnTo>
                  <a:lnTo>
                    <a:pt x="8138" y="42"/>
                  </a:lnTo>
                  <a:lnTo>
                    <a:pt x="7888" y="27"/>
                  </a:lnTo>
                  <a:lnTo>
                    <a:pt x="7637" y="11"/>
                  </a:lnTo>
                  <a:lnTo>
                    <a:pt x="7387" y="5"/>
                  </a:lnTo>
                  <a:lnTo>
                    <a:pt x="71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63"/>
            <p:cNvSpPr/>
            <p:nvPr/>
          </p:nvSpPr>
          <p:spPr>
            <a:xfrm>
              <a:off x="3190888" y="772000"/>
              <a:ext cx="36242" cy="44250"/>
            </a:xfrm>
            <a:custGeom>
              <a:avLst/>
              <a:gdLst/>
              <a:ahLst/>
              <a:cxnLst/>
              <a:rect l="l" t="t" r="r" b="b"/>
              <a:pathLst>
                <a:path w="5685" h="1770" extrusionOk="0">
                  <a:moveTo>
                    <a:pt x="1" y="1"/>
                  </a:moveTo>
                  <a:lnTo>
                    <a:pt x="1" y="1769"/>
                  </a:lnTo>
                  <a:lnTo>
                    <a:pt x="5685" y="1769"/>
                  </a:lnTo>
                  <a:lnTo>
                    <a:pt x="5685" y="1"/>
                  </a:lnTo>
                  <a:close/>
                </a:path>
              </a:pathLst>
            </a:custGeom>
            <a:solidFill>
              <a:srgbClr val="DBEB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63"/>
            <p:cNvSpPr/>
            <p:nvPr/>
          </p:nvSpPr>
          <p:spPr>
            <a:xfrm>
              <a:off x="3125283" y="511325"/>
              <a:ext cx="168096" cy="139000"/>
            </a:xfrm>
            <a:custGeom>
              <a:avLst/>
              <a:gdLst/>
              <a:ahLst/>
              <a:cxnLst/>
              <a:rect l="l" t="t" r="r" b="b"/>
              <a:pathLst>
                <a:path w="26368" h="5560" extrusionOk="0">
                  <a:moveTo>
                    <a:pt x="13171" y="0"/>
                  </a:moveTo>
                  <a:lnTo>
                    <a:pt x="12495" y="6"/>
                  </a:lnTo>
                  <a:lnTo>
                    <a:pt x="11844" y="16"/>
                  </a:lnTo>
                  <a:lnTo>
                    <a:pt x="11168" y="32"/>
                  </a:lnTo>
                  <a:lnTo>
                    <a:pt x="10517" y="58"/>
                  </a:lnTo>
                  <a:lnTo>
                    <a:pt x="9891" y="90"/>
                  </a:lnTo>
                  <a:lnTo>
                    <a:pt x="9265" y="127"/>
                  </a:lnTo>
                  <a:lnTo>
                    <a:pt x="8639" y="169"/>
                  </a:lnTo>
                  <a:lnTo>
                    <a:pt x="8063" y="222"/>
                  </a:lnTo>
                  <a:lnTo>
                    <a:pt x="7462" y="275"/>
                  </a:lnTo>
                  <a:lnTo>
                    <a:pt x="6887" y="338"/>
                  </a:lnTo>
                  <a:lnTo>
                    <a:pt x="6336" y="407"/>
                  </a:lnTo>
                  <a:lnTo>
                    <a:pt x="5810" y="476"/>
                  </a:lnTo>
                  <a:lnTo>
                    <a:pt x="5284" y="555"/>
                  </a:lnTo>
                  <a:lnTo>
                    <a:pt x="4808" y="639"/>
                  </a:lnTo>
                  <a:lnTo>
                    <a:pt x="4307" y="724"/>
                  </a:lnTo>
                  <a:lnTo>
                    <a:pt x="3857" y="819"/>
                  </a:lnTo>
                  <a:lnTo>
                    <a:pt x="3431" y="914"/>
                  </a:lnTo>
                  <a:lnTo>
                    <a:pt x="3005" y="1014"/>
                  </a:lnTo>
                  <a:lnTo>
                    <a:pt x="2630" y="1120"/>
                  </a:lnTo>
                  <a:lnTo>
                    <a:pt x="2254" y="1225"/>
                  </a:lnTo>
                  <a:lnTo>
                    <a:pt x="1904" y="1341"/>
                  </a:lnTo>
                  <a:lnTo>
                    <a:pt x="1603" y="1458"/>
                  </a:lnTo>
                  <a:lnTo>
                    <a:pt x="1303" y="1579"/>
                  </a:lnTo>
                  <a:lnTo>
                    <a:pt x="1027" y="1700"/>
                  </a:lnTo>
                  <a:lnTo>
                    <a:pt x="802" y="1827"/>
                  </a:lnTo>
                  <a:lnTo>
                    <a:pt x="602" y="1954"/>
                  </a:lnTo>
                  <a:lnTo>
                    <a:pt x="426" y="2086"/>
                  </a:lnTo>
                  <a:lnTo>
                    <a:pt x="276" y="2223"/>
                  </a:lnTo>
                  <a:lnTo>
                    <a:pt x="151" y="2360"/>
                  </a:lnTo>
                  <a:lnTo>
                    <a:pt x="76" y="2498"/>
                  </a:lnTo>
                  <a:lnTo>
                    <a:pt x="26" y="2640"/>
                  </a:lnTo>
                  <a:lnTo>
                    <a:pt x="1" y="2783"/>
                  </a:lnTo>
                  <a:lnTo>
                    <a:pt x="26" y="2925"/>
                  </a:lnTo>
                  <a:lnTo>
                    <a:pt x="76" y="3068"/>
                  </a:lnTo>
                  <a:lnTo>
                    <a:pt x="151" y="3205"/>
                  </a:lnTo>
                  <a:lnTo>
                    <a:pt x="276" y="3342"/>
                  </a:lnTo>
                  <a:lnTo>
                    <a:pt x="426" y="3474"/>
                  </a:lnTo>
                  <a:lnTo>
                    <a:pt x="602" y="3606"/>
                  </a:lnTo>
                  <a:lnTo>
                    <a:pt x="802" y="3738"/>
                  </a:lnTo>
                  <a:lnTo>
                    <a:pt x="1027" y="3865"/>
                  </a:lnTo>
                  <a:lnTo>
                    <a:pt x="1303" y="3986"/>
                  </a:lnTo>
                  <a:lnTo>
                    <a:pt x="1603" y="4108"/>
                  </a:lnTo>
                  <a:lnTo>
                    <a:pt x="1904" y="4224"/>
                  </a:lnTo>
                  <a:lnTo>
                    <a:pt x="2254" y="4335"/>
                  </a:lnTo>
                  <a:lnTo>
                    <a:pt x="2630" y="4446"/>
                  </a:lnTo>
                  <a:lnTo>
                    <a:pt x="3005" y="4551"/>
                  </a:lnTo>
                  <a:lnTo>
                    <a:pt x="3431" y="4652"/>
                  </a:lnTo>
                  <a:lnTo>
                    <a:pt x="3857" y="4747"/>
                  </a:lnTo>
                  <a:lnTo>
                    <a:pt x="4307" y="4836"/>
                  </a:lnTo>
                  <a:lnTo>
                    <a:pt x="4808" y="4926"/>
                  </a:lnTo>
                  <a:lnTo>
                    <a:pt x="5284" y="5011"/>
                  </a:lnTo>
                  <a:lnTo>
                    <a:pt x="5810" y="5085"/>
                  </a:lnTo>
                  <a:lnTo>
                    <a:pt x="6336" y="5159"/>
                  </a:lnTo>
                  <a:lnTo>
                    <a:pt x="6887" y="5227"/>
                  </a:lnTo>
                  <a:lnTo>
                    <a:pt x="7462" y="5285"/>
                  </a:lnTo>
                  <a:lnTo>
                    <a:pt x="8063" y="5343"/>
                  </a:lnTo>
                  <a:lnTo>
                    <a:pt x="8639" y="5391"/>
                  </a:lnTo>
                  <a:lnTo>
                    <a:pt x="9265" y="5438"/>
                  </a:lnTo>
                  <a:lnTo>
                    <a:pt x="9891" y="5475"/>
                  </a:lnTo>
                  <a:lnTo>
                    <a:pt x="10517" y="5507"/>
                  </a:lnTo>
                  <a:lnTo>
                    <a:pt x="11168" y="5528"/>
                  </a:lnTo>
                  <a:lnTo>
                    <a:pt x="11844" y="5549"/>
                  </a:lnTo>
                  <a:lnTo>
                    <a:pt x="12495" y="5560"/>
                  </a:lnTo>
                  <a:lnTo>
                    <a:pt x="13873" y="5560"/>
                  </a:lnTo>
                  <a:lnTo>
                    <a:pt x="14524" y="5549"/>
                  </a:lnTo>
                  <a:lnTo>
                    <a:pt x="15200" y="5528"/>
                  </a:lnTo>
                  <a:lnTo>
                    <a:pt x="15851" y="5507"/>
                  </a:lnTo>
                  <a:lnTo>
                    <a:pt x="16477" y="5475"/>
                  </a:lnTo>
                  <a:lnTo>
                    <a:pt x="17103" y="5438"/>
                  </a:lnTo>
                  <a:lnTo>
                    <a:pt x="17704" y="5391"/>
                  </a:lnTo>
                  <a:lnTo>
                    <a:pt x="18305" y="5343"/>
                  </a:lnTo>
                  <a:lnTo>
                    <a:pt x="18905" y="5285"/>
                  </a:lnTo>
                  <a:lnTo>
                    <a:pt x="19456" y="5227"/>
                  </a:lnTo>
                  <a:lnTo>
                    <a:pt x="20007" y="5159"/>
                  </a:lnTo>
                  <a:lnTo>
                    <a:pt x="20558" y="5085"/>
                  </a:lnTo>
                  <a:lnTo>
                    <a:pt x="21059" y="5011"/>
                  </a:lnTo>
                  <a:lnTo>
                    <a:pt x="21560" y="4926"/>
                  </a:lnTo>
                  <a:lnTo>
                    <a:pt x="22035" y="4836"/>
                  </a:lnTo>
                  <a:lnTo>
                    <a:pt x="22511" y="4747"/>
                  </a:lnTo>
                  <a:lnTo>
                    <a:pt x="22937" y="4652"/>
                  </a:lnTo>
                  <a:lnTo>
                    <a:pt x="23362" y="4551"/>
                  </a:lnTo>
                  <a:lnTo>
                    <a:pt x="23738" y="4446"/>
                  </a:lnTo>
                  <a:lnTo>
                    <a:pt x="24114" y="4335"/>
                  </a:lnTo>
                  <a:lnTo>
                    <a:pt x="24464" y="4224"/>
                  </a:lnTo>
                  <a:lnTo>
                    <a:pt x="24765" y="4108"/>
                  </a:lnTo>
                  <a:lnTo>
                    <a:pt x="25065" y="3986"/>
                  </a:lnTo>
                  <a:lnTo>
                    <a:pt x="25316" y="3865"/>
                  </a:lnTo>
                  <a:lnTo>
                    <a:pt x="25566" y="3738"/>
                  </a:lnTo>
                  <a:lnTo>
                    <a:pt x="25766" y="3606"/>
                  </a:lnTo>
                  <a:lnTo>
                    <a:pt x="25942" y="3474"/>
                  </a:lnTo>
                  <a:lnTo>
                    <a:pt x="26092" y="3342"/>
                  </a:lnTo>
                  <a:lnTo>
                    <a:pt x="26217" y="3205"/>
                  </a:lnTo>
                  <a:lnTo>
                    <a:pt x="26292" y="3068"/>
                  </a:lnTo>
                  <a:lnTo>
                    <a:pt x="26342" y="2925"/>
                  </a:lnTo>
                  <a:lnTo>
                    <a:pt x="26367" y="2783"/>
                  </a:lnTo>
                  <a:lnTo>
                    <a:pt x="26342" y="2640"/>
                  </a:lnTo>
                  <a:lnTo>
                    <a:pt x="26292" y="2498"/>
                  </a:lnTo>
                  <a:lnTo>
                    <a:pt x="26217" y="2360"/>
                  </a:lnTo>
                  <a:lnTo>
                    <a:pt x="26092" y="2223"/>
                  </a:lnTo>
                  <a:lnTo>
                    <a:pt x="25942" y="2086"/>
                  </a:lnTo>
                  <a:lnTo>
                    <a:pt x="25766" y="1954"/>
                  </a:lnTo>
                  <a:lnTo>
                    <a:pt x="25566" y="1827"/>
                  </a:lnTo>
                  <a:lnTo>
                    <a:pt x="25316" y="1700"/>
                  </a:lnTo>
                  <a:lnTo>
                    <a:pt x="25065" y="1579"/>
                  </a:lnTo>
                  <a:lnTo>
                    <a:pt x="24765" y="1458"/>
                  </a:lnTo>
                  <a:lnTo>
                    <a:pt x="24464" y="1341"/>
                  </a:lnTo>
                  <a:lnTo>
                    <a:pt x="24114" y="1225"/>
                  </a:lnTo>
                  <a:lnTo>
                    <a:pt x="23738" y="1120"/>
                  </a:lnTo>
                  <a:lnTo>
                    <a:pt x="23362" y="1014"/>
                  </a:lnTo>
                  <a:lnTo>
                    <a:pt x="22937" y="914"/>
                  </a:lnTo>
                  <a:lnTo>
                    <a:pt x="22511" y="819"/>
                  </a:lnTo>
                  <a:lnTo>
                    <a:pt x="22035" y="724"/>
                  </a:lnTo>
                  <a:lnTo>
                    <a:pt x="21560" y="639"/>
                  </a:lnTo>
                  <a:lnTo>
                    <a:pt x="21059" y="555"/>
                  </a:lnTo>
                  <a:lnTo>
                    <a:pt x="20558" y="476"/>
                  </a:lnTo>
                  <a:lnTo>
                    <a:pt x="20007" y="407"/>
                  </a:lnTo>
                  <a:lnTo>
                    <a:pt x="19456" y="338"/>
                  </a:lnTo>
                  <a:lnTo>
                    <a:pt x="18905" y="275"/>
                  </a:lnTo>
                  <a:lnTo>
                    <a:pt x="18305" y="222"/>
                  </a:lnTo>
                  <a:lnTo>
                    <a:pt x="17704" y="169"/>
                  </a:lnTo>
                  <a:lnTo>
                    <a:pt x="17103" y="127"/>
                  </a:lnTo>
                  <a:lnTo>
                    <a:pt x="16477" y="90"/>
                  </a:lnTo>
                  <a:lnTo>
                    <a:pt x="15851" y="58"/>
                  </a:lnTo>
                  <a:lnTo>
                    <a:pt x="15200" y="32"/>
                  </a:lnTo>
                  <a:lnTo>
                    <a:pt x="14524" y="16"/>
                  </a:lnTo>
                  <a:lnTo>
                    <a:pt x="13873" y="6"/>
                  </a:lnTo>
                  <a:lnTo>
                    <a:pt x="1317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63"/>
            <p:cNvSpPr/>
            <p:nvPr/>
          </p:nvSpPr>
          <p:spPr>
            <a:xfrm>
              <a:off x="3186738" y="511325"/>
              <a:ext cx="106641" cy="139000"/>
            </a:xfrm>
            <a:custGeom>
              <a:avLst/>
              <a:gdLst/>
              <a:ahLst/>
              <a:cxnLst/>
              <a:rect l="l" t="t" r="r" b="b"/>
              <a:pathLst>
                <a:path w="16728" h="5560" extrusionOk="0">
                  <a:moveTo>
                    <a:pt x="3531" y="0"/>
                  </a:moveTo>
                  <a:lnTo>
                    <a:pt x="3081" y="6"/>
                  </a:lnTo>
                  <a:lnTo>
                    <a:pt x="2630" y="11"/>
                  </a:lnTo>
                  <a:lnTo>
                    <a:pt x="2179" y="16"/>
                  </a:lnTo>
                  <a:lnTo>
                    <a:pt x="1729" y="27"/>
                  </a:lnTo>
                  <a:lnTo>
                    <a:pt x="1278" y="43"/>
                  </a:lnTo>
                  <a:lnTo>
                    <a:pt x="852" y="58"/>
                  </a:lnTo>
                  <a:lnTo>
                    <a:pt x="1" y="106"/>
                  </a:lnTo>
                  <a:lnTo>
                    <a:pt x="502" y="138"/>
                  </a:lnTo>
                  <a:lnTo>
                    <a:pt x="1002" y="175"/>
                  </a:lnTo>
                  <a:lnTo>
                    <a:pt x="1503" y="217"/>
                  </a:lnTo>
                  <a:lnTo>
                    <a:pt x="2004" y="259"/>
                  </a:lnTo>
                  <a:lnTo>
                    <a:pt x="2480" y="312"/>
                  </a:lnTo>
                  <a:lnTo>
                    <a:pt x="2930" y="365"/>
                  </a:lnTo>
                  <a:lnTo>
                    <a:pt x="3406" y="423"/>
                  </a:lnTo>
                  <a:lnTo>
                    <a:pt x="3832" y="481"/>
                  </a:lnTo>
                  <a:lnTo>
                    <a:pt x="4258" y="544"/>
                  </a:lnTo>
                  <a:lnTo>
                    <a:pt x="4683" y="613"/>
                  </a:lnTo>
                  <a:lnTo>
                    <a:pt x="5084" y="687"/>
                  </a:lnTo>
                  <a:lnTo>
                    <a:pt x="5485" y="761"/>
                  </a:lnTo>
                  <a:lnTo>
                    <a:pt x="5860" y="835"/>
                  </a:lnTo>
                  <a:lnTo>
                    <a:pt x="6211" y="919"/>
                  </a:lnTo>
                  <a:lnTo>
                    <a:pt x="6561" y="998"/>
                  </a:lnTo>
                  <a:lnTo>
                    <a:pt x="6887" y="1088"/>
                  </a:lnTo>
                  <a:lnTo>
                    <a:pt x="7212" y="1178"/>
                  </a:lnTo>
                  <a:lnTo>
                    <a:pt x="7488" y="1268"/>
                  </a:lnTo>
                  <a:lnTo>
                    <a:pt x="7788" y="1363"/>
                  </a:lnTo>
                  <a:lnTo>
                    <a:pt x="8039" y="1463"/>
                  </a:lnTo>
                  <a:lnTo>
                    <a:pt x="8289" y="1558"/>
                  </a:lnTo>
                  <a:lnTo>
                    <a:pt x="8514" y="1663"/>
                  </a:lnTo>
                  <a:lnTo>
                    <a:pt x="8715" y="1764"/>
                  </a:lnTo>
                  <a:lnTo>
                    <a:pt x="8890" y="1869"/>
                  </a:lnTo>
                  <a:lnTo>
                    <a:pt x="9065" y="1980"/>
                  </a:lnTo>
                  <a:lnTo>
                    <a:pt x="9215" y="2091"/>
                  </a:lnTo>
                  <a:lnTo>
                    <a:pt x="9341" y="2202"/>
                  </a:lnTo>
                  <a:lnTo>
                    <a:pt x="9441" y="2313"/>
                  </a:lnTo>
                  <a:lnTo>
                    <a:pt x="9516" y="2429"/>
                  </a:lnTo>
                  <a:lnTo>
                    <a:pt x="9566" y="2545"/>
                  </a:lnTo>
                  <a:lnTo>
                    <a:pt x="9616" y="2661"/>
                  </a:lnTo>
                  <a:lnTo>
                    <a:pt x="9616" y="2783"/>
                  </a:lnTo>
                  <a:lnTo>
                    <a:pt x="9616" y="2899"/>
                  </a:lnTo>
                  <a:lnTo>
                    <a:pt x="9566" y="3020"/>
                  </a:lnTo>
                  <a:lnTo>
                    <a:pt x="9516" y="3136"/>
                  </a:lnTo>
                  <a:lnTo>
                    <a:pt x="9441" y="3247"/>
                  </a:lnTo>
                  <a:lnTo>
                    <a:pt x="9341" y="3363"/>
                  </a:lnTo>
                  <a:lnTo>
                    <a:pt x="9215" y="3474"/>
                  </a:lnTo>
                  <a:lnTo>
                    <a:pt x="9065" y="3585"/>
                  </a:lnTo>
                  <a:lnTo>
                    <a:pt x="8890" y="3691"/>
                  </a:lnTo>
                  <a:lnTo>
                    <a:pt x="8715" y="3796"/>
                  </a:lnTo>
                  <a:lnTo>
                    <a:pt x="8514" y="3902"/>
                  </a:lnTo>
                  <a:lnTo>
                    <a:pt x="8289" y="4002"/>
                  </a:lnTo>
                  <a:lnTo>
                    <a:pt x="8039" y="4103"/>
                  </a:lnTo>
                  <a:lnTo>
                    <a:pt x="7788" y="4203"/>
                  </a:lnTo>
                  <a:lnTo>
                    <a:pt x="7488" y="4293"/>
                  </a:lnTo>
                  <a:lnTo>
                    <a:pt x="7212" y="4388"/>
                  </a:lnTo>
                  <a:lnTo>
                    <a:pt x="6887" y="4477"/>
                  </a:lnTo>
                  <a:lnTo>
                    <a:pt x="6561" y="4562"/>
                  </a:lnTo>
                  <a:lnTo>
                    <a:pt x="6211" y="4646"/>
                  </a:lnTo>
                  <a:lnTo>
                    <a:pt x="5860" y="4726"/>
                  </a:lnTo>
                  <a:lnTo>
                    <a:pt x="5485" y="4805"/>
                  </a:lnTo>
                  <a:lnTo>
                    <a:pt x="5084" y="4879"/>
                  </a:lnTo>
                  <a:lnTo>
                    <a:pt x="4683" y="4953"/>
                  </a:lnTo>
                  <a:lnTo>
                    <a:pt x="4258" y="5016"/>
                  </a:lnTo>
                  <a:lnTo>
                    <a:pt x="3832" y="5085"/>
                  </a:lnTo>
                  <a:lnTo>
                    <a:pt x="3406" y="5143"/>
                  </a:lnTo>
                  <a:lnTo>
                    <a:pt x="2930" y="5201"/>
                  </a:lnTo>
                  <a:lnTo>
                    <a:pt x="2480" y="5254"/>
                  </a:lnTo>
                  <a:lnTo>
                    <a:pt x="2004" y="5301"/>
                  </a:lnTo>
                  <a:lnTo>
                    <a:pt x="1503" y="5349"/>
                  </a:lnTo>
                  <a:lnTo>
                    <a:pt x="1002" y="5391"/>
                  </a:lnTo>
                  <a:lnTo>
                    <a:pt x="502" y="5428"/>
                  </a:lnTo>
                  <a:lnTo>
                    <a:pt x="1" y="5459"/>
                  </a:lnTo>
                  <a:lnTo>
                    <a:pt x="852" y="5502"/>
                  </a:lnTo>
                  <a:lnTo>
                    <a:pt x="1278" y="5523"/>
                  </a:lnTo>
                  <a:lnTo>
                    <a:pt x="1729" y="5533"/>
                  </a:lnTo>
                  <a:lnTo>
                    <a:pt x="2179" y="5544"/>
                  </a:lnTo>
                  <a:lnTo>
                    <a:pt x="2630" y="5554"/>
                  </a:lnTo>
                  <a:lnTo>
                    <a:pt x="3081" y="5560"/>
                  </a:lnTo>
                  <a:lnTo>
                    <a:pt x="4233" y="5560"/>
                  </a:lnTo>
                  <a:lnTo>
                    <a:pt x="4884" y="5549"/>
                  </a:lnTo>
                  <a:lnTo>
                    <a:pt x="5560" y="5528"/>
                  </a:lnTo>
                  <a:lnTo>
                    <a:pt x="6211" y="5507"/>
                  </a:lnTo>
                  <a:lnTo>
                    <a:pt x="6837" y="5475"/>
                  </a:lnTo>
                  <a:lnTo>
                    <a:pt x="7463" y="5438"/>
                  </a:lnTo>
                  <a:lnTo>
                    <a:pt x="8064" y="5391"/>
                  </a:lnTo>
                  <a:lnTo>
                    <a:pt x="8665" y="5343"/>
                  </a:lnTo>
                  <a:lnTo>
                    <a:pt x="9265" y="5285"/>
                  </a:lnTo>
                  <a:lnTo>
                    <a:pt x="9816" y="5227"/>
                  </a:lnTo>
                  <a:lnTo>
                    <a:pt x="10367" y="5159"/>
                  </a:lnTo>
                  <a:lnTo>
                    <a:pt x="10918" y="5085"/>
                  </a:lnTo>
                  <a:lnTo>
                    <a:pt x="11419" y="5011"/>
                  </a:lnTo>
                  <a:lnTo>
                    <a:pt x="11920" y="4926"/>
                  </a:lnTo>
                  <a:lnTo>
                    <a:pt x="12395" y="4842"/>
                  </a:lnTo>
                  <a:lnTo>
                    <a:pt x="12871" y="4747"/>
                  </a:lnTo>
                  <a:lnTo>
                    <a:pt x="13297" y="4652"/>
                  </a:lnTo>
                  <a:lnTo>
                    <a:pt x="13722" y="4551"/>
                  </a:lnTo>
                  <a:lnTo>
                    <a:pt x="14098" y="4446"/>
                  </a:lnTo>
                  <a:lnTo>
                    <a:pt x="14474" y="4335"/>
                  </a:lnTo>
                  <a:lnTo>
                    <a:pt x="14824" y="4224"/>
                  </a:lnTo>
                  <a:lnTo>
                    <a:pt x="15125" y="4108"/>
                  </a:lnTo>
                  <a:lnTo>
                    <a:pt x="15425" y="3986"/>
                  </a:lnTo>
                  <a:lnTo>
                    <a:pt x="15701" y="3865"/>
                  </a:lnTo>
                  <a:lnTo>
                    <a:pt x="15926" y="3738"/>
                  </a:lnTo>
                  <a:lnTo>
                    <a:pt x="16126" y="3606"/>
                  </a:lnTo>
                  <a:lnTo>
                    <a:pt x="16302" y="3474"/>
                  </a:lnTo>
                  <a:lnTo>
                    <a:pt x="16452" y="3342"/>
                  </a:lnTo>
                  <a:lnTo>
                    <a:pt x="16577" y="3205"/>
                  </a:lnTo>
                  <a:lnTo>
                    <a:pt x="16652" y="3068"/>
                  </a:lnTo>
                  <a:lnTo>
                    <a:pt x="16702" y="2925"/>
                  </a:lnTo>
                  <a:lnTo>
                    <a:pt x="16727" y="2783"/>
                  </a:lnTo>
                  <a:lnTo>
                    <a:pt x="16702" y="2640"/>
                  </a:lnTo>
                  <a:lnTo>
                    <a:pt x="16652" y="2498"/>
                  </a:lnTo>
                  <a:lnTo>
                    <a:pt x="16577" y="2360"/>
                  </a:lnTo>
                  <a:lnTo>
                    <a:pt x="16452" y="2223"/>
                  </a:lnTo>
                  <a:lnTo>
                    <a:pt x="16302" y="2086"/>
                  </a:lnTo>
                  <a:lnTo>
                    <a:pt x="16126" y="1954"/>
                  </a:lnTo>
                  <a:lnTo>
                    <a:pt x="15926" y="1827"/>
                  </a:lnTo>
                  <a:lnTo>
                    <a:pt x="15701" y="1700"/>
                  </a:lnTo>
                  <a:lnTo>
                    <a:pt x="15425" y="1579"/>
                  </a:lnTo>
                  <a:lnTo>
                    <a:pt x="15125" y="1458"/>
                  </a:lnTo>
                  <a:lnTo>
                    <a:pt x="14824" y="1341"/>
                  </a:lnTo>
                  <a:lnTo>
                    <a:pt x="14474" y="1225"/>
                  </a:lnTo>
                  <a:lnTo>
                    <a:pt x="14098" y="1120"/>
                  </a:lnTo>
                  <a:lnTo>
                    <a:pt x="13722" y="1014"/>
                  </a:lnTo>
                  <a:lnTo>
                    <a:pt x="13297" y="914"/>
                  </a:lnTo>
                  <a:lnTo>
                    <a:pt x="12871" y="819"/>
                  </a:lnTo>
                  <a:lnTo>
                    <a:pt x="12395" y="724"/>
                  </a:lnTo>
                  <a:lnTo>
                    <a:pt x="11920" y="639"/>
                  </a:lnTo>
                  <a:lnTo>
                    <a:pt x="11419" y="555"/>
                  </a:lnTo>
                  <a:lnTo>
                    <a:pt x="10918" y="476"/>
                  </a:lnTo>
                  <a:lnTo>
                    <a:pt x="10367" y="407"/>
                  </a:lnTo>
                  <a:lnTo>
                    <a:pt x="9816" y="338"/>
                  </a:lnTo>
                  <a:lnTo>
                    <a:pt x="9265" y="275"/>
                  </a:lnTo>
                  <a:lnTo>
                    <a:pt x="8665" y="222"/>
                  </a:lnTo>
                  <a:lnTo>
                    <a:pt x="8064" y="169"/>
                  </a:lnTo>
                  <a:lnTo>
                    <a:pt x="7463" y="127"/>
                  </a:lnTo>
                  <a:lnTo>
                    <a:pt x="6837" y="90"/>
                  </a:lnTo>
                  <a:lnTo>
                    <a:pt x="6211" y="58"/>
                  </a:lnTo>
                  <a:lnTo>
                    <a:pt x="5560" y="32"/>
                  </a:lnTo>
                  <a:lnTo>
                    <a:pt x="4884" y="16"/>
                  </a:lnTo>
                  <a:lnTo>
                    <a:pt x="4233" y="6"/>
                  </a:lnTo>
                  <a:lnTo>
                    <a:pt x="353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63"/>
            <p:cNvSpPr/>
            <p:nvPr/>
          </p:nvSpPr>
          <p:spPr>
            <a:xfrm>
              <a:off x="3019452" y="572050"/>
              <a:ext cx="379759" cy="200775"/>
            </a:xfrm>
            <a:custGeom>
              <a:avLst/>
              <a:gdLst/>
              <a:ahLst/>
              <a:cxnLst/>
              <a:rect l="l" t="t" r="r" b="b"/>
              <a:pathLst>
                <a:path w="59570" h="8031" extrusionOk="0">
                  <a:moveTo>
                    <a:pt x="6836" y="0"/>
                  </a:moveTo>
                  <a:lnTo>
                    <a:pt x="6586" y="11"/>
                  </a:lnTo>
                  <a:lnTo>
                    <a:pt x="6336" y="21"/>
                  </a:lnTo>
                  <a:lnTo>
                    <a:pt x="6110" y="37"/>
                  </a:lnTo>
                  <a:lnTo>
                    <a:pt x="5885" y="58"/>
                  </a:lnTo>
                  <a:lnTo>
                    <a:pt x="5659" y="79"/>
                  </a:lnTo>
                  <a:lnTo>
                    <a:pt x="5459" y="111"/>
                  </a:lnTo>
                  <a:lnTo>
                    <a:pt x="5259" y="143"/>
                  </a:lnTo>
                  <a:lnTo>
                    <a:pt x="5084" y="180"/>
                  </a:lnTo>
                  <a:lnTo>
                    <a:pt x="4933" y="216"/>
                  </a:lnTo>
                  <a:lnTo>
                    <a:pt x="4783" y="259"/>
                  </a:lnTo>
                  <a:lnTo>
                    <a:pt x="4658" y="301"/>
                  </a:lnTo>
                  <a:lnTo>
                    <a:pt x="4558" y="348"/>
                  </a:lnTo>
                  <a:lnTo>
                    <a:pt x="4458" y="401"/>
                  </a:lnTo>
                  <a:lnTo>
                    <a:pt x="4407" y="449"/>
                  </a:lnTo>
                  <a:lnTo>
                    <a:pt x="4357" y="502"/>
                  </a:lnTo>
                  <a:lnTo>
                    <a:pt x="26" y="7370"/>
                  </a:lnTo>
                  <a:lnTo>
                    <a:pt x="1" y="7434"/>
                  </a:lnTo>
                  <a:lnTo>
                    <a:pt x="1" y="7497"/>
                  </a:lnTo>
                  <a:lnTo>
                    <a:pt x="51" y="7560"/>
                  </a:lnTo>
                  <a:lnTo>
                    <a:pt x="126" y="7618"/>
                  </a:lnTo>
                  <a:lnTo>
                    <a:pt x="226" y="7676"/>
                  </a:lnTo>
                  <a:lnTo>
                    <a:pt x="351" y="7729"/>
                  </a:lnTo>
                  <a:lnTo>
                    <a:pt x="501" y="7782"/>
                  </a:lnTo>
                  <a:lnTo>
                    <a:pt x="677" y="7830"/>
                  </a:lnTo>
                  <a:lnTo>
                    <a:pt x="877" y="7872"/>
                  </a:lnTo>
                  <a:lnTo>
                    <a:pt x="1102" y="7914"/>
                  </a:lnTo>
                  <a:lnTo>
                    <a:pt x="1328" y="7946"/>
                  </a:lnTo>
                  <a:lnTo>
                    <a:pt x="1578" y="7977"/>
                  </a:lnTo>
                  <a:lnTo>
                    <a:pt x="1853" y="7999"/>
                  </a:lnTo>
                  <a:lnTo>
                    <a:pt x="2154" y="8014"/>
                  </a:lnTo>
                  <a:lnTo>
                    <a:pt x="2454" y="8025"/>
                  </a:lnTo>
                  <a:lnTo>
                    <a:pt x="2755" y="8030"/>
                  </a:lnTo>
                  <a:lnTo>
                    <a:pt x="56815" y="8030"/>
                  </a:lnTo>
                  <a:lnTo>
                    <a:pt x="57115" y="8025"/>
                  </a:lnTo>
                  <a:lnTo>
                    <a:pt x="57416" y="8014"/>
                  </a:lnTo>
                  <a:lnTo>
                    <a:pt x="57716" y="7999"/>
                  </a:lnTo>
                  <a:lnTo>
                    <a:pt x="57967" y="7977"/>
                  </a:lnTo>
                  <a:lnTo>
                    <a:pt x="58242" y="7946"/>
                  </a:lnTo>
                  <a:lnTo>
                    <a:pt x="58468" y="7914"/>
                  </a:lnTo>
                  <a:lnTo>
                    <a:pt x="58693" y="7872"/>
                  </a:lnTo>
                  <a:lnTo>
                    <a:pt x="58893" y="7830"/>
                  </a:lnTo>
                  <a:lnTo>
                    <a:pt x="59069" y="7782"/>
                  </a:lnTo>
                  <a:lnTo>
                    <a:pt x="59219" y="7729"/>
                  </a:lnTo>
                  <a:lnTo>
                    <a:pt x="59344" y="7676"/>
                  </a:lnTo>
                  <a:lnTo>
                    <a:pt x="59444" y="7618"/>
                  </a:lnTo>
                  <a:lnTo>
                    <a:pt x="59519" y="7560"/>
                  </a:lnTo>
                  <a:lnTo>
                    <a:pt x="59569" y="7497"/>
                  </a:lnTo>
                  <a:lnTo>
                    <a:pt x="59569" y="7434"/>
                  </a:lnTo>
                  <a:lnTo>
                    <a:pt x="59544" y="7370"/>
                  </a:lnTo>
                  <a:lnTo>
                    <a:pt x="55212" y="502"/>
                  </a:lnTo>
                  <a:lnTo>
                    <a:pt x="55162" y="449"/>
                  </a:lnTo>
                  <a:lnTo>
                    <a:pt x="55112" y="401"/>
                  </a:lnTo>
                  <a:lnTo>
                    <a:pt x="55012" y="348"/>
                  </a:lnTo>
                  <a:lnTo>
                    <a:pt x="54912" y="301"/>
                  </a:lnTo>
                  <a:lnTo>
                    <a:pt x="54787" y="259"/>
                  </a:lnTo>
                  <a:lnTo>
                    <a:pt x="54637" y="216"/>
                  </a:lnTo>
                  <a:lnTo>
                    <a:pt x="54461" y="180"/>
                  </a:lnTo>
                  <a:lnTo>
                    <a:pt x="54286" y="143"/>
                  </a:lnTo>
                  <a:lnTo>
                    <a:pt x="54111" y="111"/>
                  </a:lnTo>
                  <a:lnTo>
                    <a:pt x="53910" y="79"/>
                  </a:lnTo>
                  <a:lnTo>
                    <a:pt x="53685" y="58"/>
                  </a:lnTo>
                  <a:lnTo>
                    <a:pt x="53460" y="37"/>
                  </a:lnTo>
                  <a:lnTo>
                    <a:pt x="53234" y="21"/>
                  </a:lnTo>
                  <a:lnTo>
                    <a:pt x="52984" y="11"/>
                  </a:lnTo>
                  <a:lnTo>
                    <a:pt x="5273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63"/>
            <p:cNvSpPr/>
            <p:nvPr/>
          </p:nvSpPr>
          <p:spPr>
            <a:xfrm>
              <a:off x="3337271" y="572050"/>
              <a:ext cx="61780" cy="200775"/>
            </a:xfrm>
            <a:custGeom>
              <a:avLst/>
              <a:gdLst/>
              <a:ahLst/>
              <a:cxnLst/>
              <a:rect l="l" t="t" r="r" b="b"/>
              <a:pathLst>
                <a:path w="9691" h="8031" extrusionOk="0">
                  <a:moveTo>
                    <a:pt x="0" y="0"/>
                  </a:moveTo>
                  <a:lnTo>
                    <a:pt x="250" y="11"/>
                  </a:lnTo>
                  <a:lnTo>
                    <a:pt x="501" y="21"/>
                  </a:lnTo>
                  <a:lnTo>
                    <a:pt x="726" y="37"/>
                  </a:lnTo>
                  <a:lnTo>
                    <a:pt x="952" y="58"/>
                  </a:lnTo>
                  <a:lnTo>
                    <a:pt x="1177" y="79"/>
                  </a:lnTo>
                  <a:lnTo>
                    <a:pt x="1377" y="111"/>
                  </a:lnTo>
                  <a:lnTo>
                    <a:pt x="1578" y="143"/>
                  </a:lnTo>
                  <a:lnTo>
                    <a:pt x="1753" y="180"/>
                  </a:lnTo>
                  <a:lnTo>
                    <a:pt x="1903" y="216"/>
                  </a:lnTo>
                  <a:lnTo>
                    <a:pt x="2053" y="259"/>
                  </a:lnTo>
                  <a:lnTo>
                    <a:pt x="2178" y="301"/>
                  </a:lnTo>
                  <a:lnTo>
                    <a:pt x="2279" y="348"/>
                  </a:lnTo>
                  <a:lnTo>
                    <a:pt x="2379" y="401"/>
                  </a:lnTo>
                  <a:lnTo>
                    <a:pt x="2429" y="449"/>
                  </a:lnTo>
                  <a:lnTo>
                    <a:pt x="2479" y="502"/>
                  </a:lnTo>
                  <a:lnTo>
                    <a:pt x="6811" y="7370"/>
                  </a:lnTo>
                  <a:lnTo>
                    <a:pt x="6836" y="7434"/>
                  </a:lnTo>
                  <a:lnTo>
                    <a:pt x="6836" y="7497"/>
                  </a:lnTo>
                  <a:lnTo>
                    <a:pt x="6786" y="7560"/>
                  </a:lnTo>
                  <a:lnTo>
                    <a:pt x="6711" y="7618"/>
                  </a:lnTo>
                  <a:lnTo>
                    <a:pt x="6610" y="7676"/>
                  </a:lnTo>
                  <a:lnTo>
                    <a:pt x="6485" y="7729"/>
                  </a:lnTo>
                  <a:lnTo>
                    <a:pt x="6335" y="7782"/>
                  </a:lnTo>
                  <a:lnTo>
                    <a:pt x="6160" y="7830"/>
                  </a:lnTo>
                  <a:lnTo>
                    <a:pt x="5959" y="7872"/>
                  </a:lnTo>
                  <a:lnTo>
                    <a:pt x="5734" y="7914"/>
                  </a:lnTo>
                  <a:lnTo>
                    <a:pt x="5509" y="7946"/>
                  </a:lnTo>
                  <a:lnTo>
                    <a:pt x="5258" y="7977"/>
                  </a:lnTo>
                  <a:lnTo>
                    <a:pt x="4983" y="7999"/>
                  </a:lnTo>
                  <a:lnTo>
                    <a:pt x="4682" y="8014"/>
                  </a:lnTo>
                  <a:lnTo>
                    <a:pt x="4382" y="8025"/>
                  </a:lnTo>
                  <a:lnTo>
                    <a:pt x="4081" y="8030"/>
                  </a:lnTo>
                  <a:lnTo>
                    <a:pt x="6936" y="8030"/>
                  </a:lnTo>
                  <a:lnTo>
                    <a:pt x="7236" y="8025"/>
                  </a:lnTo>
                  <a:lnTo>
                    <a:pt x="7537" y="8014"/>
                  </a:lnTo>
                  <a:lnTo>
                    <a:pt x="7812" y="7999"/>
                  </a:lnTo>
                  <a:lnTo>
                    <a:pt x="8088" y="7977"/>
                  </a:lnTo>
                  <a:lnTo>
                    <a:pt x="8338" y="7946"/>
                  </a:lnTo>
                  <a:lnTo>
                    <a:pt x="8589" y="7914"/>
                  </a:lnTo>
                  <a:lnTo>
                    <a:pt x="8814" y="7872"/>
                  </a:lnTo>
                  <a:lnTo>
                    <a:pt x="9014" y="7830"/>
                  </a:lnTo>
                  <a:lnTo>
                    <a:pt x="9190" y="7782"/>
                  </a:lnTo>
                  <a:lnTo>
                    <a:pt x="9340" y="7729"/>
                  </a:lnTo>
                  <a:lnTo>
                    <a:pt x="9465" y="7676"/>
                  </a:lnTo>
                  <a:lnTo>
                    <a:pt x="9565" y="7618"/>
                  </a:lnTo>
                  <a:lnTo>
                    <a:pt x="9640" y="7560"/>
                  </a:lnTo>
                  <a:lnTo>
                    <a:pt x="9690" y="7497"/>
                  </a:lnTo>
                  <a:lnTo>
                    <a:pt x="9690" y="7434"/>
                  </a:lnTo>
                  <a:lnTo>
                    <a:pt x="9665" y="7370"/>
                  </a:lnTo>
                  <a:lnTo>
                    <a:pt x="5333" y="502"/>
                  </a:lnTo>
                  <a:lnTo>
                    <a:pt x="5283" y="449"/>
                  </a:lnTo>
                  <a:lnTo>
                    <a:pt x="5208" y="401"/>
                  </a:lnTo>
                  <a:lnTo>
                    <a:pt x="5133" y="348"/>
                  </a:lnTo>
                  <a:lnTo>
                    <a:pt x="5008" y="301"/>
                  </a:lnTo>
                  <a:lnTo>
                    <a:pt x="4883" y="259"/>
                  </a:lnTo>
                  <a:lnTo>
                    <a:pt x="4758" y="216"/>
                  </a:lnTo>
                  <a:lnTo>
                    <a:pt x="4582" y="180"/>
                  </a:lnTo>
                  <a:lnTo>
                    <a:pt x="4407" y="143"/>
                  </a:lnTo>
                  <a:lnTo>
                    <a:pt x="4232" y="111"/>
                  </a:lnTo>
                  <a:lnTo>
                    <a:pt x="4006" y="79"/>
                  </a:lnTo>
                  <a:lnTo>
                    <a:pt x="3806" y="58"/>
                  </a:lnTo>
                  <a:lnTo>
                    <a:pt x="3581" y="37"/>
                  </a:lnTo>
                  <a:lnTo>
                    <a:pt x="3355" y="21"/>
                  </a:lnTo>
                  <a:lnTo>
                    <a:pt x="3105" y="11"/>
                  </a:lnTo>
                  <a:lnTo>
                    <a:pt x="285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63"/>
            <p:cNvSpPr/>
            <p:nvPr/>
          </p:nvSpPr>
          <p:spPr>
            <a:xfrm>
              <a:off x="3059359" y="602650"/>
              <a:ext cx="299944" cy="139425"/>
            </a:xfrm>
            <a:custGeom>
              <a:avLst/>
              <a:gdLst/>
              <a:ahLst/>
              <a:cxnLst/>
              <a:rect l="l" t="t" r="r" b="b"/>
              <a:pathLst>
                <a:path w="47050" h="5577" extrusionOk="0">
                  <a:moveTo>
                    <a:pt x="3531" y="1"/>
                  </a:moveTo>
                  <a:lnTo>
                    <a:pt x="0" y="5576"/>
                  </a:lnTo>
                  <a:lnTo>
                    <a:pt x="47050" y="5576"/>
                  </a:lnTo>
                  <a:lnTo>
                    <a:pt x="435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63"/>
            <p:cNvSpPr/>
            <p:nvPr/>
          </p:nvSpPr>
          <p:spPr>
            <a:xfrm>
              <a:off x="3309654" y="602650"/>
              <a:ext cx="49649" cy="139425"/>
            </a:xfrm>
            <a:custGeom>
              <a:avLst/>
              <a:gdLst/>
              <a:ahLst/>
              <a:cxnLst/>
              <a:rect l="l" t="t" r="r" b="b"/>
              <a:pathLst>
                <a:path w="7788" h="5577" extrusionOk="0">
                  <a:moveTo>
                    <a:pt x="0" y="1"/>
                  </a:moveTo>
                  <a:lnTo>
                    <a:pt x="3506" y="5576"/>
                  </a:lnTo>
                  <a:lnTo>
                    <a:pt x="7788" y="5576"/>
                  </a:lnTo>
                  <a:lnTo>
                    <a:pt x="4257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63"/>
            <p:cNvSpPr/>
            <p:nvPr/>
          </p:nvSpPr>
          <p:spPr>
            <a:xfrm>
              <a:off x="3086816" y="520025"/>
              <a:ext cx="30970" cy="19425"/>
            </a:xfrm>
            <a:custGeom>
              <a:avLst/>
              <a:gdLst/>
              <a:ahLst/>
              <a:cxnLst/>
              <a:rect l="l" t="t" r="r" b="b"/>
              <a:pathLst>
                <a:path w="4858" h="777" extrusionOk="0">
                  <a:moveTo>
                    <a:pt x="977" y="1"/>
                  </a:moveTo>
                  <a:lnTo>
                    <a:pt x="776" y="6"/>
                  </a:lnTo>
                  <a:lnTo>
                    <a:pt x="576" y="22"/>
                  </a:lnTo>
                  <a:lnTo>
                    <a:pt x="401" y="43"/>
                  </a:lnTo>
                  <a:lnTo>
                    <a:pt x="251" y="75"/>
                  </a:lnTo>
                  <a:lnTo>
                    <a:pt x="125" y="112"/>
                  </a:lnTo>
                  <a:lnTo>
                    <a:pt x="50" y="154"/>
                  </a:lnTo>
                  <a:lnTo>
                    <a:pt x="0" y="196"/>
                  </a:lnTo>
                  <a:lnTo>
                    <a:pt x="0" y="238"/>
                  </a:lnTo>
                  <a:lnTo>
                    <a:pt x="25" y="281"/>
                  </a:lnTo>
                  <a:lnTo>
                    <a:pt x="100" y="323"/>
                  </a:lnTo>
                  <a:lnTo>
                    <a:pt x="201" y="360"/>
                  </a:lnTo>
                  <a:lnTo>
                    <a:pt x="351" y="392"/>
                  </a:lnTo>
                  <a:lnTo>
                    <a:pt x="526" y="418"/>
                  </a:lnTo>
                  <a:lnTo>
                    <a:pt x="3255" y="751"/>
                  </a:lnTo>
                  <a:lnTo>
                    <a:pt x="3456" y="766"/>
                  </a:lnTo>
                  <a:lnTo>
                    <a:pt x="3656" y="777"/>
                  </a:lnTo>
                  <a:lnTo>
                    <a:pt x="3856" y="777"/>
                  </a:lnTo>
                  <a:lnTo>
                    <a:pt x="4057" y="772"/>
                  </a:lnTo>
                  <a:lnTo>
                    <a:pt x="4257" y="756"/>
                  </a:lnTo>
                  <a:lnTo>
                    <a:pt x="4432" y="735"/>
                  </a:lnTo>
                  <a:lnTo>
                    <a:pt x="4582" y="703"/>
                  </a:lnTo>
                  <a:lnTo>
                    <a:pt x="4708" y="666"/>
                  </a:lnTo>
                  <a:lnTo>
                    <a:pt x="4808" y="629"/>
                  </a:lnTo>
                  <a:lnTo>
                    <a:pt x="4858" y="582"/>
                  </a:lnTo>
                  <a:lnTo>
                    <a:pt x="4858" y="539"/>
                  </a:lnTo>
                  <a:lnTo>
                    <a:pt x="4833" y="497"/>
                  </a:lnTo>
                  <a:lnTo>
                    <a:pt x="4758" y="455"/>
                  </a:lnTo>
                  <a:lnTo>
                    <a:pt x="4632" y="418"/>
                  </a:lnTo>
                  <a:lnTo>
                    <a:pt x="4507" y="386"/>
                  </a:lnTo>
                  <a:lnTo>
                    <a:pt x="4332" y="360"/>
                  </a:lnTo>
                  <a:lnTo>
                    <a:pt x="1578" y="27"/>
                  </a:lnTo>
                  <a:lnTo>
                    <a:pt x="1377" y="11"/>
                  </a:lnTo>
                  <a:lnTo>
                    <a:pt x="117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63"/>
            <p:cNvSpPr/>
            <p:nvPr/>
          </p:nvSpPr>
          <p:spPr>
            <a:xfrm>
              <a:off x="3135661" y="479525"/>
              <a:ext cx="23632" cy="25750"/>
            </a:xfrm>
            <a:custGeom>
              <a:avLst/>
              <a:gdLst/>
              <a:ahLst/>
              <a:cxnLst/>
              <a:rect l="l" t="t" r="r" b="b"/>
              <a:pathLst>
                <a:path w="3707" h="1030" extrusionOk="0">
                  <a:moveTo>
                    <a:pt x="927" y="0"/>
                  </a:moveTo>
                  <a:lnTo>
                    <a:pt x="726" y="11"/>
                  </a:lnTo>
                  <a:lnTo>
                    <a:pt x="526" y="32"/>
                  </a:lnTo>
                  <a:lnTo>
                    <a:pt x="351" y="58"/>
                  </a:lnTo>
                  <a:lnTo>
                    <a:pt x="226" y="90"/>
                  </a:lnTo>
                  <a:lnTo>
                    <a:pt x="100" y="127"/>
                  </a:lnTo>
                  <a:lnTo>
                    <a:pt x="50" y="164"/>
                  </a:lnTo>
                  <a:lnTo>
                    <a:pt x="0" y="206"/>
                  </a:lnTo>
                  <a:lnTo>
                    <a:pt x="0" y="253"/>
                  </a:lnTo>
                  <a:lnTo>
                    <a:pt x="50" y="296"/>
                  </a:lnTo>
                  <a:lnTo>
                    <a:pt x="150" y="338"/>
                  </a:lnTo>
                  <a:lnTo>
                    <a:pt x="1728" y="913"/>
                  </a:lnTo>
                  <a:lnTo>
                    <a:pt x="1828" y="950"/>
                  </a:lnTo>
                  <a:lnTo>
                    <a:pt x="1978" y="982"/>
                  </a:lnTo>
                  <a:lnTo>
                    <a:pt x="2154" y="1003"/>
                  </a:lnTo>
                  <a:lnTo>
                    <a:pt x="2354" y="1019"/>
                  </a:lnTo>
                  <a:lnTo>
                    <a:pt x="2554" y="1030"/>
                  </a:lnTo>
                  <a:lnTo>
                    <a:pt x="2780" y="1024"/>
                  </a:lnTo>
                  <a:lnTo>
                    <a:pt x="2980" y="1014"/>
                  </a:lnTo>
                  <a:lnTo>
                    <a:pt x="3180" y="998"/>
                  </a:lnTo>
                  <a:lnTo>
                    <a:pt x="3356" y="966"/>
                  </a:lnTo>
                  <a:lnTo>
                    <a:pt x="3506" y="935"/>
                  </a:lnTo>
                  <a:lnTo>
                    <a:pt x="3606" y="898"/>
                  </a:lnTo>
                  <a:lnTo>
                    <a:pt x="3681" y="855"/>
                  </a:lnTo>
                  <a:lnTo>
                    <a:pt x="3706" y="813"/>
                  </a:lnTo>
                  <a:lnTo>
                    <a:pt x="3706" y="771"/>
                  </a:lnTo>
                  <a:lnTo>
                    <a:pt x="3656" y="729"/>
                  </a:lnTo>
                  <a:lnTo>
                    <a:pt x="3581" y="686"/>
                  </a:lnTo>
                  <a:lnTo>
                    <a:pt x="1978" y="111"/>
                  </a:lnTo>
                  <a:lnTo>
                    <a:pt x="1853" y="74"/>
                  </a:lnTo>
                  <a:lnTo>
                    <a:pt x="1703" y="48"/>
                  </a:lnTo>
                  <a:lnTo>
                    <a:pt x="1528" y="21"/>
                  </a:lnTo>
                  <a:lnTo>
                    <a:pt x="1352" y="5"/>
                  </a:lnTo>
                  <a:lnTo>
                    <a:pt x="115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63"/>
            <p:cNvSpPr/>
            <p:nvPr/>
          </p:nvSpPr>
          <p:spPr>
            <a:xfrm>
              <a:off x="3202701" y="464725"/>
              <a:ext cx="13579" cy="27875"/>
            </a:xfrm>
            <a:custGeom>
              <a:avLst/>
              <a:gdLst/>
              <a:ahLst/>
              <a:cxnLst/>
              <a:rect l="l" t="t" r="r" b="b"/>
              <a:pathLst>
                <a:path w="2130" h="1115" extrusionOk="0">
                  <a:moveTo>
                    <a:pt x="952" y="1"/>
                  </a:moveTo>
                  <a:lnTo>
                    <a:pt x="727" y="11"/>
                  </a:lnTo>
                  <a:lnTo>
                    <a:pt x="527" y="27"/>
                  </a:lnTo>
                  <a:lnTo>
                    <a:pt x="351" y="54"/>
                  </a:lnTo>
                  <a:lnTo>
                    <a:pt x="201" y="90"/>
                  </a:lnTo>
                  <a:lnTo>
                    <a:pt x="76" y="133"/>
                  </a:lnTo>
                  <a:lnTo>
                    <a:pt x="26" y="175"/>
                  </a:lnTo>
                  <a:lnTo>
                    <a:pt x="1" y="222"/>
                  </a:lnTo>
                  <a:lnTo>
                    <a:pt x="1" y="888"/>
                  </a:lnTo>
                  <a:lnTo>
                    <a:pt x="26" y="940"/>
                  </a:lnTo>
                  <a:lnTo>
                    <a:pt x="76" y="983"/>
                  </a:lnTo>
                  <a:lnTo>
                    <a:pt x="201" y="1025"/>
                  </a:lnTo>
                  <a:lnTo>
                    <a:pt x="351" y="1057"/>
                  </a:lnTo>
                  <a:lnTo>
                    <a:pt x="527" y="1083"/>
                  </a:lnTo>
                  <a:lnTo>
                    <a:pt x="727" y="1104"/>
                  </a:lnTo>
                  <a:lnTo>
                    <a:pt x="952" y="1115"/>
                  </a:lnTo>
                  <a:lnTo>
                    <a:pt x="1178" y="1115"/>
                  </a:lnTo>
                  <a:lnTo>
                    <a:pt x="1378" y="1104"/>
                  </a:lnTo>
                  <a:lnTo>
                    <a:pt x="1553" y="1088"/>
                  </a:lnTo>
                  <a:lnTo>
                    <a:pt x="1729" y="1062"/>
                  </a:lnTo>
                  <a:lnTo>
                    <a:pt x="1854" y="1036"/>
                  </a:lnTo>
                  <a:lnTo>
                    <a:pt x="1979" y="999"/>
                  </a:lnTo>
                  <a:lnTo>
                    <a:pt x="2054" y="962"/>
                  </a:lnTo>
                  <a:lnTo>
                    <a:pt x="2104" y="925"/>
                  </a:lnTo>
                  <a:lnTo>
                    <a:pt x="2129" y="882"/>
                  </a:lnTo>
                  <a:lnTo>
                    <a:pt x="2129" y="233"/>
                  </a:lnTo>
                  <a:lnTo>
                    <a:pt x="2104" y="191"/>
                  </a:lnTo>
                  <a:lnTo>
                    <a:pt x="2054" y="149"/>
                  </a:lnTo>
                  <a:lnTo>
                    <a:pt x="1979" y="112"/>
                  </a:lnTo>
                  <a:lnTo>
                    <a:pt x="1854" y="80"/>
                  </a:lnTo>
                  <a:lnTo>
                    <a:pt x="1729" y="48"/>
                  </a:lnTo>
                  <a:lnTo>
                    <a:pt x="1553" y="27"/>
                  </a:lnTo>
                  <a:lnTo>
                    <a:pt x="1378" y="11"/>
                  </a:lnTo>
                  <a:lnTo>
                    <a:pt x="117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63"/>
            <p:cNvSpPr/>
            <p:nvPr/>
          </p:nvSpPr>
          <p:spPr>
            <a:xfrm>
              <a:off x="3259368" y="479525"/>
              <a:ext cx="23632" cy="25750"/>
            </a:xfrm>
            <a:custGeom>
              <a:avLst/>
              <a:gdLst/>
              <a:ahLst/>
              <a:cxnLst/>
              <a:rect l="l" t="t" r="r" b="b"/>
              <a:pathLst>
                <a:path w="3707" h="1030" extrusionOk="0">
                  <a:moveTo>
                    <a:pt x="2555" y="0"/>
                  </a:moveTo>
                  <a:lnTo>
                    <a:pt x="2355" y="5"/>
                  </a:lnTo>
                  <a:lnTo>
                    <a:pt x="2179" y="21"/>
                  </a:lnTo>
                  <a:lnTo>
                    <a:pt x="2004" y="48"/>
                  </a:lnTo>
                  <a:lnTo>
                    <a:pt x="1829" y="74"/>
                  </a:lnTo>
                  <a:lnTo>
                    <a:pt x="1703" y="111"/>
                  </a:lnTo>
                  <a:lnTo>
                    <a:pt x="126" y="686"/>
                  </a:lnTo>
                  <a:lnTo>
                    <a:pt x="51" y="729"/>
                  </a:lnTo>
                  <a:lnTo>
                    <a:pt x="1" y="771"/>
                  </a:lnTo>
                  <a:lnTo>
                    <a:pt x="1" y="818"/>
                  </a:lnTo>
                  <a:lnTo>
                    <a:pt x="26" y="861"/>
                  </a:lnTo>
                  <a:lnTo>
                    <a:pt x="101" y="898"/>
                  </a:lnTo>
                  <a:lnTo>
                    <a:pt x="201" y="935"/>
                  </a:lnTo>
                  <a:lnTo>
                    <a:pt x="351" y="971"/>
                  </a:lnTo>
                  <a:lnTo>
                    <a:pt x="527" y="998"/>
                  </a:lnTo>
                  <a:lnTo>
                    <a:pt x="727" y="1014"/>
                  </a:lnTo>
                  <a:lnTo>
                    <a:pt x="927" y="1030"/>
                  </a:lnTo>
                  <a:lnTo>
                    <a:pt x="1128" y="1030"/>
                  </a:lnTo>
                  <a:lnTo>
                    <a:pt x="1328" y="1024"/>
                  </a:lnTo>
                  <a:lnTo>
                    <a:pt x="1528" y="1008"/>
                  </a:lnTo>
                  <a:lnTo>
                    <a:pt x="1678" y="987"/>
                  </a:lnTo>
                  <a:lnTo>
                    <a:pt x="1854" y="956"/>
                  </a:lnTo>
                  <a:lnTo>
                    <a:pt x="1979" y="913"/>
                  </a:lnTo>
                  <a:lnTo>
                    <a:pt x="3556" y="338"/>
                  </a:lnTo>
                  <a:lnTo>
                    <a:pt x="3657" y="296"/>
                  </a:lnTo>
                  <a:lnTo>
                    <a:pt x="3682" y="253"/>
                  </a:lnTo>
                  <a:lnTo>
                    <a:pt x="3707" y="206"/>
                  </a:lnTo>
                  <a:lnTo>
                    <a:pt x="3657" y="164"/>
                  </a:lnTo>
                  <a:lnTo>
                    <a:pt x="3581" y="127"/>
                  </a:lnTo>
                  <a:lnTo>
                    <a:pt x="3481" y="90"/>
                  </a:lnTo>
                  <a:lnTo>
                    <a:pt x="3331" y="58"/>
                  </a:lnTo>
                  <a:lnTo>
                    <a:pt x="3156" y="32"/>
                  </a:lnTo>
                  <a:lnTo>
                    <a:pt x="2981" y="11"/>
                  </a:lnTo>
                  <a:lnTo>
                    <a:pt x="275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63"/>
            <p:cNvSpPr/>
            <p:nvPr/>
          </p:nvSpPr>
          <p:spPr>
            <a:xfrm>
              <a:off x="3300876" y="520025"/>
              <a:ext cx="30970" cy="19700"/>
            </a:xfrm>
            <a:custGeom>
              <a:avLst/>
              <a:gdLst/>
              <a:ahLst/>
              <a:cxnLst/>
              <a:rect l="l" t="t" r="r" b="b"/>
              <a:pathLst>
                <a:path w="4858" h="788" extrusionOk="0">
                  <a:moveTo>
                    <a:pt x="3681" y="1"/>
                  </a:moveTo>
                  <a:lnTo>
                    <a:pt x="3456" y="11"/>
                  </a:lnTo>
                  <a:lnTo>
                    <a:pt x="3280" y="27"/>
                  </a:lnTo>
                  <a:lnTo>
                    <a:pt x="526" y="360"/>
                  </a:lnTo>
                  <a:lnTo>
                    <a:pt x="351" y="386"/>
                  </a:lnTo>
                  <a:lnTo>
                    <a:pt x="225" y="418"/>
                  </a:lnTo>
                  <a:lnTo>
                    <a:pt x="125" y="455"/>
                  </a:lnTo>
                  <a:lnTo>
                    <a:pt x="50" y="497"/>
                  </a:lnTo>
                  <a:lnTo>
                    <a:pt x="0" y="539"/>
                  </a:lnTo>
                  <a:lnTo>
                    <a:pt x="25" y="582"/>
                  </a:lnTo>
                  <a:lnTo>
                    <a:pt x="50" y="624"/>
                  </a:lnTo>
                  <a:lnTo>
                    <a:pt x="150" y="666"/>
                  </a:lnTo>
                  <a:lnTo>
                    <a:pt x="276" y="708"/>
                  </a:lnTo>
                  <a:lnTo>
                    <a:pt x="426" y="740"/>
                  </a:lnTo>
                  <a:lnTo>
                    <a:pt x="576" y="766"/>
                  </a:lnTo>
                  <a:lnTo>
                    <a:pt x="776" y="777"/>
                  </a:lnTo>
                  <a:lnTo>
                    <a:pt x="977" y="788"/>
                  </a:lnTo>
                  <a:lnTo>
                    <a:pt x="1177" y="782"/>
                  </a:lnTo>
                  <a:lnTo>
                    <a:pt x="1402" y="772"/>
                  </a:lnTo>
                  <a:lnTo>
                    <a:pt x="1603" y="751"/>
                  </a:lnTo>
                  <a:lnTo>
                    <a:pt x="4332" y="418"/>
                  </a:lnTo>
                  <a:lnTo>
                    <a:pt x="4507" y="392"/>
                  </a:lnTo>
                  <a:lnTo>
                    <a:pt x="4657" y="360"/>
                  </a:lnTo>
                  <a:lnTo>
                    <a:pt x="4758" y="323"/>
                  </a:lnTo>
                  <a:lnTo>
                    <a:pt x="4833" y="281"/>
                  </a:lnTo>
                  <a:lnTo>
                    <a:pt x="4858" y="238"/>
                  </a:lnTo>
                  <a:lnTo>
                    <a:pt x="4858" y="196"/>
                  </a:lnTo>
                  <a:lnTo>
                    <a:pt x="4808" y="154"/>
                  </a:lnTo>
                  <a:lnTo>
                    <a:pt x="4733" y="112"/>
                  </a:lnTo>
                  <a:lnTo>
                    <a:pt x="4607" y="75"/>
                  </a:lnTo>
                  <a:lnTo>
                    <a:pt x="4432" y="43"/>
                  </a:lnTo>
                  <a:lnTo>
                    <a:pt x="4257" y="22"/>
                  </a:lnTo>
                  <a:lnTo>
                    <a:pt x="4081" y="6"/>
                  </a:lnTo>
                  <a:lnTo>
                    <a:pt x="388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63"/>
            <p:cNvSpPr/>
            <p:nvPr/>
          </p:nvSpPr>
          <p:spPr>
            <a:xfrm>
              <a:off x="3012904" y="505525"/>
              <a:ext cx="393006" cy="342925"/>
            </a:xfrm>
            <a:custGeom>
              <a:avLst/>
              <a:gdLst/>
              <a:ahLst/>
              <a:cxnLst/>
              <a:rect l="l" t="t" r="r" b="b"/>
              <a:pathLst>
                <a:path w="61648" h="13717" extrusionOk="0">
                  <a:moveTo>
                    <a:pt x="31325" y="454"/>
                  </a:moveTo>
                  <a:lnTo>
                    <a:pt x="31851" y="465"/>
                  </a:lnTo>
                  <a:lnTo>
                    <a:pt x="32377" y="475"/>
                  </a:lnTo>
                  <a:lnTo>
                    <a:pt x="32878" y="491"/>
                  </a:lnTo>
                  <a:lnTo>
                    <a:pt x="33378" y="512"/>
                  </a:lnTo>
                  <a:lnTo>
                    <a:pt x="33879" y="539"/>
                  </a:lnTo>
                  <a:lnTo>
                    <a:pt x="34380" y="565"/>
                  </a:lnTo>
                  <a:lnTo>
                    <a:pt x="34856" y="602"/>
                  </a:lnTo>
                  <a:lnTo>
                    <a:pt x="35332" y="639"/>
                  </a:lnTo>
                  <a:lnTo>
                    <a:pt x="35782" y="681"/>
                  </a:lnTo>
                  <a:lnTo>
                    <a:pt x="36233" y="729"/>
                  </a:lnTo>
                  <a:lnTo>
                    <a:pt x="36684" y="776"/>
                  </a:lnTo>
                  <a:lnTo>
                    <a:pt x="37109" y="829"/>
                  </a:lnTo>
                  <a:lnTo>
                    <a:pt x="37535" y="887"/>
                  </a:lnTo>
                  <a:lnTo>
                    <a:pt x="37961" y="945"/>
                  </a:lnTo>
                  <a:lnTo>
                    <a:pt x="38336" y="1009"/>
                  </a:lnTo>
                  <a:lnTo>
                    <a:pt x="38737" y="1077"/>
                  </a:lnTo>
                  <a:lnTo>
                    <a:pt x="39113" y="1146"/>
                  </a:lnTo>
                  <a:lnTo>
                    <a:pt x="39463" y="1220"/>
                  </a:lnTo>
                  <a:lnTo>
                    <a:pt x="39789" y="1299"/>
                  </a:lnTo>
                  <a:lnTo>
                    <a:pt x="40139" y="1378"/>
                  </a:lnTo>
                  <a:lnTo>
                    <a:pt x="40440" y="1457"/>
                  </a:lnTo>
                  <a:lnTo>
                    <a:pt x="40740" y="1547"/>
                  </a:lnTo>
                  <a:lnTo>
                    <a:pt x="41016" y="1631"/>
                  </a:lnTo>
                  <a:lnTo>
                    <a:pt x="41266" y="1721"/>
                  </a:lnTo>
                  <a:lnTo>
                    <a:pt x="41516" y="1816"/>
                  </a:lnTo>
                  <a:lnTo>
                    <a:pt x="41742" y="1911"/>
                  </a:lnTo>
                  <a:lnTo>
                    <a:pt x="41967" y="2006"/>
                  </a:lnTo>
                  <a:lnTo>
                    <a:pt x="42142" y="2107"/>
                  </a:lnTo>
                  <a:lnTo>
                    <a:pt x="42318" y="2212"/>
                  </a:lnTo>
                  <a:lnTo>
                    <a:pt x="42468" y="2313"/>
                  </a:lnTo>
                  <a:lnTo>
                    <a:pt x="42593" y="2418"/>
                  </a:lnTo>
                  <a:lnTo>
                    <a:pt x="19031" y="2418"/>
                  </a:lnTo>
                  <a:lnTo>
                    <a:pt x="19156" y="2313"/>
                  </a:lnTo>
                  <a:lnTo>
                    <a:pt x="19306" y="2212"/>
                  </a:lnTo>
                  <a:lnTo>
                    <a:pt x="19482" y="2107"/>
                  </a:lnTo>
                  <a:lnTo>
                    <a:pt x="19657" y="2006"/>
                  </a:lnTo>
                  <a:lnTo>
                    <a:pt x="19857" y="1911"/>
                  </a:lnTo>
                  <a:lnTo>
                    <a:pt x="20108" y="1816"/>
                  </a:lnTo>
                  <a:lnTo>
                    <a:pt x="20333" y="1721"/>
                  </a:lnTo>
                  <a:lnTo>
                    <a:pt x="20608" y="1631"/>
                  </a:lnTo>
                  <a:lnTo>
                    <a:pt x="20884" y="1547"/>
                  </a:lnTo>
                  <a:lnTo>
                    <a:pt x="21184" y="1457"/>
                  </a:lnTo>
                  <a:lnTo>
                    <a:pt x="21485" y="1378"/>
                  </a:lnTo>
                  <a:lnTo>
                    <a:pt x="21810" y="1299"/>
                  </a:lnTo>
                  <a:lnTo>
                    <a:pt x="22161" y="1220"/>
                  </a:lnTo>
                  <a:lnTo>
                    <a:pt x="22511" y="1146"/>
                  </a:lnTo>
                  <a:lnTo>
                    <a:pt x="22887" y="1077"/>
                  </a:lnTo>
                  <a:lnTo>
                    <a:pt x="23263" y="1009"/>
                  </a:lnTo>
                  <a:lnTo>
                    <a:pt x="23663" y="945"/>
                  </a:lnTo>
                  <a:lnTo>
                    <a:pt x="24089" y="887"/>
                  </a:lnTo>
                  <a:lnTo>
                    <a:pt x="24489" y="829"/>
                  </a:lnTo>
                  <a:lnTo>
                    <a:pt x="24940" y="776"/>
                  </a:lnTo>
                  <a:lnTo>
                    <a:pt x="25366" y="729"/>
                  </a:lnTo>
                  <a:lnTo>
                    <a:pt x="25817" y="681"/>
                  </a:lnTo>
                  <a:lnTo>
                    <a:pt x="26292" y="639"/>
                  </a:lnTo>
                  <a:lnTo>
                    <a:pt x="26768" y="602"/>
                  </a:lnTo>
                  <a:lnTo>
                    <a:pt x="27244" y="565"/>
                  </a:lnTo>
                  <a:lnTo>
                    <a:pt x="27745" y="539"/>
                  </a:lnTo>
                  <a:lnTo>
                    <a:pt x="28220" y="512"/>
                  </a:lnTo>
                  <a:lnTo>
                    <a:pt x="28721" y="491"/>
                  </a:lnTo>
                  <a:lnTo>
                    <a:pt x="29247" y="475"/>
                  </a:lnTo>
                  <a:lnTo>
                    <a:pt x="29773" y="465"/>
                  </a:lnTo>
                  <a:lnTo>
                    <a:pt x="30274" y="454"/>
                  </a:lnTo>
                  <a:close/>
                  <a:moveTo>
                    <a:pt x="32602" y="10902"/>
                  </a:moveTo>
                  <a:lnTo>
                    <a:pt x="32602" y="12217"/>
                  </a:lnTo>
                  <a:lnTo>
                    <a:pt x="29047" y="12217"/>
                  </a:lnTo>
                  <a:lnTo>
                    <a:pt x="29047" y="10902"/>
                  </a:lnTo>
                  <a:close/>
                  <a:moveTo>
                    <a:pt x="30799" y="0"/>
                  </a:moveTo>
                  <a:lnTo>
                    <a:pt x="30173" y="5"/>
                  </a:lnTo>
                  <a:lnTo>
                    <a:pt x="29522" y="16"/>
                  </a:lnTo>
                  <a:lnTo>
                    <a:pt x="28921" y="27"/>
                  </a:lnTo>
                  <a:lnTo>
                    <a:pt x="28295" y="48"/>
                  </a:lnTo>
                  <a:lnTo>
                    <a:pt x="27695" y="74"/>
                  </a:lnTo>
                  <a:lnTo>
                    <a:pt x="27094" y="106"/>
                  </a:lnTo>
                  <a:lnTo>
                    <a:pt x="26493" y="143"/>
                  </a:lnTo>
                  <a:lnTo>
                    <a:pt x="25917" y="185"/>
                  </a:lnTo>
                  <a:lnTo>
                    <a:pt x="25366" y="232"/>
                  </a:lnTo>
                  <a:lnTo>
                    <a:pt x="24790" y="280"/>
                  </a:lnTo>
                  <a:lnTo>
                    <a:pt x="24264" y="338"/>
                  </a:lnTo>
                  <a:lnTo>
                    <a:pt x="23713" y="401"/>
                  </a:lnTo>
                  <a:lnTo>
                    <a:pt x="23212" y="465"/>
                  </a:lnTo>
                  <a:lnTo>
                    <a:pt x="22712" y="533"/>
                  </a:lnTo>
                  <a:lnTo>
                    <a:pt x="22211" y="613"/>
                  </a:lnTo>
                  <a:lnTo>
                    <a:pt x="21735" y="686"/>
                  </a:lnTo>
                  <a:lnTo>
                    <a:pt x="21284" y="771"/>
                  </a:lnTo>
                  <a:lnTo>
                    <a:pt x="20834" y="861"/>
                  </a:lnTo>
                  <a:lnTo>
                    <a:pt x="20433" y="950"/>
                  </a:lnTo>
                  <a:lnTo>
                    <a:pt x="20007" y="1045"/>
                  </a:lnTo>
                  <a:lnTo>
                    <a:pt x="19632" y="1140"/>
                  </a:lnTo>
                  <a:lnTo>
                    <a:pt x="19256" y="1241"/>
                  </a:lnTo>
                  <a:lnTo>
                    <a:pt x="18931" y="1346"/>
                  </a:lnTo>
                  <a:lnTo>
                    <a:pt x="18605" y="1452"/>
                  </a:lnTo>
                  <a:lnTo>
                    <a:pt x="18280" y="1568"/>
                  </a:lnTo>
                  <a:lnTo>
                    <a:pt x="18004" y="1679"/>
                  </a:lnTo>
                  <a:lnTo>
                    <a:pt x="17754" y="1795"/>
                  </a:lnTo>
                  <a:lnTo>
                    <a:pt x="17503" y="1917"/>
                  </a:lnTo>
                  <a:lnTo>
                    <a:pt x="17303" y="2038"/>
                  </a:lnTo>
                  <a:lnTo>
                    <a:pt x="17103" y="2165"/>
                  </a:lnTo>
                  <a:lnTo>
                    <a:pt x="16953" y="2291"/>
                  </a:lnTo>
                  <a:lnTo>
                    <a:pt x="16802" y="2418"/>
                  </a:lnTo>
                  <a:lnTo>
                    <a:pt x="8139" y="2418"/>
                  </a:lnTo>
                  <a:lnTo>
                    <a:pt x="7788" y="2423"/>
                  </a:lnTo>
                  <a:lnTo>
                    <a:pt x="7438" y="2434"/>
                  </a:lnTo>
                  <a:lnTo>
                    <a:pt x="7112" y="2450"/>
                  </a:lnTo>
                  <a:lnTo>
                    <a:pt x="6787" y="2471"/>
                  </a:lnTo>
                  <a:lnTo>
                    <a:pt x="6461" y="2503"/>
                  </a:lnTo>
                  <a:lnTo>
                    <a:pt x="6161" y="2534"/>
                  </a:lnTo>
                  <a:lnTo>
                    <a:pt x="5885" y="2577"/>
                  </a:lnTo>
                  <a:lnTo>
                    <a:pt x="5635" y="2619"/>
                  </a:lnTo>
                  <a:lnTo>
                    <a:pt x="5384" y="2672"/>
                  </a:lnTo>
                  <a:lnTo>
                    <a:pt x="5159" y="2724"/>
                  </a:lnTo>
                  <a:lnTo>
                    <a:pt x="4959" y="2782"/>
                  </a:lnTo>
                  <a:lnTo>
                    <a:pt x="4783" y="2841"/>
                  </a:lnTo>
                  <a:lnTo>
                    <a:pt x="4633" y="2909"/>
                  </a:lnTo>
                  <a:lnTo>
                    <a:pt x="4508" y="2972"/>
                  </a:lnTo>
                  <a:lnTo>
                    <a:pt x="4408" y="3046"/>
                  </a:lnTo>
                  <a:lnTo>
                    <a:pt x="4358" y="3120"/>
                  </a:lnTo>
                  <a:lnTo>
                    <a:pt x="3832" y="3954"/>
                  </a:lnTo>
                  <a:lnTo>
                    <a:pt x="3832" y="4007"/>
                  </a:lnTo>
                  <a:lnTo>
                    <a:pt x="3857" y="4050"/>
                  </a:lnTo>
                  <a:lnTo>
                    <a:pt x="3957" y="4097"/>
                  </a:lnTo>
                  <a:lnTo>
                    <a:pt x="4082" y="4134"/>
                  </a:lnTo>
                  <a:lnTo>
                    <a:pt x="4233" y="4166"/>
                  </a:lnTo>
                  <a:lnTo>
                    <a:pt x="4433" y="4187"/>
                  </a:lnTo>
                  <a:lnTo>
                    <a:pt x="4633" y="4203"/>
                  </a:lnTo>
                  <a:lnTo>
                    <a:pt x="4884" y="4213"/>
                  </a:lnTo>
                  <a:lnTo>
                    <a:pt x="5084" y="4208"/>
                  </a:lnTo>
                  <a:lnTo>
                    <a:pt x="5259" y="4197"/>
                  </a:lnTo>
                  <a:lnTo>
                    <a:pt x="5434" y="4176"/>
                  </a:lnTo>
                  <a:lnTo>
                    <a:pt x="5585" y="4150"/>
                  </a:lnTo>
                  <a:lnTo>
                    <a:pt x="5710" y="4123"/>
                  </a:lnTo>
                  <a:lnTo>
                    <a:pt x="5835" y="4086"/>
                  </a:lnTo>
                  <a:lnTo>
                    <a:pt x="5910" y="4050"/>
                  </a:lnTo>
                  <a:lnTo>
                    <a:pt x="5935" y="4007"/>
                  </a:lnTo>
                  <a:lnTo>
                    <a:pt x="6461" y="3178"/>
                  </a:lnTo>
                  <a:lnTo>
                    <a:pt x="6536" y="3115"/>
                  </a:lnTo>
                  <a:lnTo>
                    <a:pt x="6661" y="3057"/>
                  </a:lnTo>
                  <a:lnTo>
                    <a:pt x="6812" y="3004"/>
                  </a:lnTo>
                  <a:lnTo>
                    <a:pt x="7037" y="2957"/>
                  </a:lnTo>
                  <a:lnTo>
                    <a:pt x="7262" y="2920"/>
                  </a:lnTo>
                  <a:lnTo>
                    <a:pt x="7538" y="2893"/>
                  </a:lnTo>
                  <a:lnTo>
                    <a:pt x="7838" y="2877"/>
                  </a:lnTo>
                  <a:lnTo>
                    <a:pt x="8139" y="2867"/>
                  </a:lnTo>
                  <a:lnTo>
                    <a:pt x="53460" y="2867"/>
                  </a:lnTo>
                  <a:lnTo>
                    <a:pt x="53786" y="2877"/>
                  </a:lnTo>
                  <a:lnTo>
                    <a:pt x="54086" y="2893"/>
                  </a:lnTo>
                  <a:lnTo>
                    <a:pt x="54337" y="2920"/>
                  </a:lnTo>
                  <a:lnTo>
                    <a:pt x="54587" y="2957"/>
                  </a:lnTo>
                  <a:lnTo>
                    <a:pt x="54787" y="3004"/>
                  </a:lnTo>
                  <a:lnTo>
                    <a:pt x="54962" y="3057"/>
                  </a:lnTo>
                  <a:lnTo>
                    <a:pt x="55088" y="3115"/>
                  </a:lnTo>
                  <a:lnTo>
                    <a:pt x="55163" y="3178"/>
                  </a:lnTo>
                  <a:lnTo>
                    <a:pt x="59495" y="10047"/>
                  </a:lnTo>
                  <a:lnTo>
                    <a:pt x="59470" y="10132"/>
                  </a:lnTo>
                  <a:lnTo>
                    <a:pt x="59445" y="10169"/>
                  </a:lnTo>
                  <a:lnTo>
                    <a:pt x="59394" y="10205"/>
                  </a:lnTo>
                  <a:lnTo>
                    <a:pt x="59344" y="10242"/>
                  </a:lnTo>
                  <a:lnTo>
                    <a:pt x="59269" y="10274"/>
                  </a:lnTo>
                  <a:lnTo>
                    <a:pt x="59169" y="10300"/>
                  </a:lnTo>
                  <a:lnTo>
                    <a:pt x="59094" y="10327"/>
                  </a:lnTo>
                  <a:lnTo>
                    <a:pt x="58969" y="10353"/>
                  </a:lnTo>
                  <a:lnTo>
                    <a:pt x="58844" y="10374"/>
                  </a:lnTo>
                  <a:lnTo>
                    <a:pt x="58718" y="10396"/>
                  </a:lnTo>
                  <a:lnTo>
                    <a:pt x="58543" y="10411"/>
                  </a:lnTo>
                  <a:lnTo>
                    <a:pt x="58393" y="10422"/>
                  </a:lnTo>
                  <a:lnTo>
                    <a:pt x="58218" y="10432"/>
                  </a:lnTo>
                  <a:lnTo>
                    <a:pt x="57817" y="10448"/>
                  </a:lnTo>
                  <a:lnTo>
                    <a:pt x="3832" y="10448"/>
                  </a:lnTo>
                  <a:lnTo>
                    <a:pt x="3431" y="10432"/>
                  </a:lnTo>
                  <a:lnTo>
                    <a:pt x="3256" y="10422"/>
                  </a:lnTo>
                  <a:lnTo>
                    <a:pt x="3081" y="10411"/>
                  </a:lnTo>
                  <a:lnTo>
                    <a:pt x="2931" y="10396"/>
                  </a:lnTo>
                  <a:lnTo>
                    <a:pt x="2805" y="10374"/>
                  </a:lnTo>
                  <a:lnTo>
                    <a:pt x="2680" y="10353"/>
                  </a:lnTo>
                  <a:lnTo>
                    <a:pt x="2555" y="10327"/>
                  </a:lnTo>
                  <a:lnTo>
                    <a:pt x="2455" y="10300"/>
                  </a:lnTo>
                  <a:lnTo>
                    <a:pt x="2380" y="10274"/>
                  </a:lnTo>
                  <a:lnTo>
                    <a:pt x="2305" y="10242"/>
                  </a:lnTo>
                  <a:lnTo>
                    <a:pt x="2254" y="10205"/>
                  </a:lnTo>
                  <a:lnTo>
                    <a:pt x="2204" y="10169"/>
                  </a:lnTo>
                  <a:lnTo>
                    <a:pt x="2179" y="10132"/>
                  </a:lnTo>
                  <a:lnTo>
                    <a:pt x="2154" y="10047"/>
                  </a:lnTo>
                  <a:lnTo>
                    <a:pt x="5334" y="5005"/>
                  </a:lnTo>
                  <a:lnTo>
                    <a:pt x="5359" y="4958"/>
                  </a:lnTo>
                  <a:lnTo>
                    <a:pt x="5309" y="4915"/>
                  </a:lnTo>
                  <a:lnTo>
                    <a:pt x="5234" y="4873"/>
                  </a:lnTo>
                  <a:lnTo>
                    <a:pt x="5134" y="4836"/>
                  </a:lnTo>
                  <a:lnTo>
                    <a:pt x="4984" y="4804"/>
                  </a:lnTo>
                  <a:lnTo>
                    <a:pt x="4834" y="4778"/>
                  </a:lnTo>
                  <a:lnTo>
                    <a:pt x="4633" y="4762"/>
                  </a:lnTo>
                  <a:lnTo>
                    <a:pt x="4433" y="4752"/>
                  </a:lnTo>
                  <a:lnTo>
                    <a:pt x="4208" y="4752"/>
                  </a:lnTo>
                  <a:lnTo>
                    <a:pt x="4007" y="4757"/>
                  </a:lnTo>
                  <a:lnTo>
                    <a:pt x="3807" y="4773"/>
                  </a:lnTo>
                  <a:lnTo>
                    <a:pt x="3632" y="4794"/>
                  </a:lnTo>
                  <a:lnTo>
                    <a:pt x="3481" y="4826"/>
                  </a:lnTo>
                  <a:lnTo>
                    <a:pt x="3356" y="4857"/>
                  </a:lnTo>
                  <a:lnTo>
                    <a:pt x="3281" y="4900"/>
                  </a:lnTo>
                  <a:lnTo>
                    <a:pt x="3231" y="4942"/>
                  </a:lnTo>
                  <a:lnTo>
                    <a:pt x="51" y="9989"/>
                  </a:lnTo>
                  <a:lnTo>
                    <a:pt x="1" y="10079"/>
                  </a:lnTo>
                  <a:lnTo>
                    <a:pt x="26" y="10163"/>
                  </a:lnTo>
                  <a:lnTo>
                    <a:pt x="101" y="10253"/>
                  </a:lnTo>
                  <a:lnTo>
                    <a:pt x="201" y="10332"/>
                  </a:lnTo>
                  <a:lnTo>
                    <a:pt x="351" y="10411"/>
                  </a:lnTo>
                  <a:lnTo>
                    <a:pt x="527" y="10491"/>
                  </a:lnTo>
                  <a:lnTo>
                    <a:pt x="752" y="10559"/>
                  </a:lnTo>
                  <a:lnTo>
                    <a:pt x="1003" y="10628"/>
                  </a:lnTo>
                  <a:lnTo>
                    <a:pt x="1278" y="10686"/>
                  </a:lnTo>
                  <a:lnTo>
                    <a:pt x="1603" y="10739"/>
                  </a:lnTo>
                  <a:lnTo>
                    <a:pt x="1929" y="10786"/>
                  </a:lnTo>
                  <a:lnTo>
                    <a:pt x="2280" y="10823"/>
                  </a:lnTo>
                  <a:lnTo>
                    <a:pt x="2655" y="10855"/>
                  </a:lnTo>
                  <a:lnTo>
                    <a:pt x="3031" y="10881"/>
                  </a:lnTo>
                  <a:lnTo>
                    <a:pt x="3431" y="10897"/>
                  </a:lnTo>
                  <a:lnTo>
                    <a:pt x="3832" y="10902"/>
                  </a:lnTo>
                  <a:lnTo>
                    <a:pt x="26918" y="10902"/>
                  </a:lnTo>
                  <a:lnTo>
                    <a:pt x="26918" y="12217"/>
                  </a:lnTo>
                  <a:lnTo>
                    <a:pt x="23763" y="12217"/>
                  </a:lnTo>
                  <a:lnTo>
                    <a:pt x="23388" y="12222"/>
                  </a:lnTo>
                  <a:lnTo>
                    <a:pt x="23037" y="12233"/>
                  </a:lnTo>
                  <a:lnTo>
                    <a:pt x="22687" y="12254"/>
                  </a:lnTo>
                  <a:lnTo>
                    <a:pt x="22336" y="12280"/>
                  </a:lnTo>
                  <a:lnTo>
                    <a:pt x="22011" y="12312"/>
                  </a:lnTo>
                  <a:lnTo>
                    <a:pt x="21710" y="12349"/>
                  </a:lnTo>
                  <a:lnTo>
                    <a:pt x="21435" y="12396"/>
                  </a:lnTo>
                  <a:lnTo>
                    <a:pt x="21159" y="12444"/>
                  </a:lnTo>
                  <a:lnTo>
                    <a:pt x="20934" y="12502"/>
                  </a:lnTo>
                  <a:lnTo>
                    <a:pt x="20734" y="12560"/>
                  </a:lnTo>
                  <a:lnTo>
                    <a:pt x="20533" y="12623"/>
                  </a:lnTo>
                  <a:lnTo>
                    <a:pt x="20383" y="12692"/>
                  </a:lnTo>
                  <a:lnTo>
                    <a:pt x="20258" y="12761"/>
                  </a:lnTo>
                  <a:lnTo>
                    <a:pt x="20183" y="12835"/>
                  </a:lnTo>
                  <a:lnTo>
                    <a:pt x="20108" y="12914"/>
                  </a:lnTo>
                  <a:lnTo>
                    <a:pt x="20108" y="12993"/>
                  </a:lnTo>
                  <a:lnTo>
                    <a:pt x="20108" y="13489"/>
                  </a:lnTo>
                  <a:lnTo>
                    <a:pt x="20108" y="13537"/>
                  </a:lnTo>
                  <a:lnTo>
                    <a:pt x="20183" y="13579"/>
                  </a:lnTo>
                  <a:lnTo>
                    <a:pt x="20283" y="13616"/>
                  </a:lnTo>
                  <a:lnTo>
                    <a:pt x="20408" y="13653"/>
                  </a:lnTo>
                  <a:lnTo>
                    <a:pt x="20558" y="13679"/>
                  </a:lnTo>
                  <a:lnTo>
                    <a:pt x="20759" y="13701"/>
                  </a:lnTo>
                  <a:lnTo>
                    <a:pt x="20959" y="13711"/>
                  </a:lnTo>
                  <a:lnTo>
                    <a:pt x="21159" y="13716"/>
                  </a:lnTo>
                  <a:lnTo>
                    <a:pt x="24915" y="13716"/>
                  </a:lnTo>
                  <a:lnTo>
                    <a:pt x="25141" y="13711"/>
                  </a:lnTo>
                  <a:lnTo>
                    <a:pt x="25366" y="13695"/>
                  </a:lnTo>
                  <a:lnTo>
                    <a:pt x="25541" y="13674"/>
                  </a:lnTo>
                  <a:lnTo>
                    <a:pt x="25716" y="13642"/>
                  </a:lnTo>
                  <a:lnTo>
                    <a:pt x="25842" y="13605"/>
                  </a:lnTo>
                  <a:lnTo>
                    <a:pt x="25917" y="13563"/>
                  </a:lnTo>
                  <a:lnTo>
                    <a:pt x="25967" y="13516"/>
                  </a:lnTo>
                  <a:lnTo>
                    <a:pt x="25967" y="13463"/>
                  </a:lnTo>
                  <a:lnTo>
                    <a:pt x="25917" y="13421"/>
                  </a:lnTo>
                  <a:lnTo>
                    <a:pt x="25842" y="13384"/>
                  </a:lnTo>
                  <a:lnTo>
                    <a:pt x="25741" y="13352"/>
                  </a:lnTo>
                  <a:lnTo>
                    <a:pt x="25591" y="13320"/>
                  </a:lnTo>
                  <a:lnTo>
                    <a:pt x="25441" y="13299"/>
                  </a:lnTo>
                  <a:lnTo>
                    <a:pt x="25266" y="13283"/>
                  </a:lnTo>
                  <a:lnTo>
                    <a:pt x="25065" y="13273"/>
                  </a:lnTo>
                  <a:lnTo>
                    <a:pt x="24865" y="13268"/>
                  </a:lnTo>
                  <a:lnTo>
                    <a:pt x="22236" y="13268"/>
                  </a:lnTo>
                  <a:lnTo>
                    <a:pt x="22236" y="12993"/>
                  </a:lnTo>
                  <a:lnTo>
                    <a:pt x="22236" y="12961"/>
                  </a:lnTo>
                  <a:lnTo>
                    <a:pt x="22261" y="12924"/>
                  </a:lnTo>
                  <a:lnTo>
                    <a:pt x="22286" y="12898"/>
                  </a:lnTo>
                  <a:lnTo>
                    <a:pt x="22361" y="12866"/>
                  </a:lnTo>
                  <a:lnTo>
                    <a:pt x="22486" y="12808"/>
                  </a:lnTo>
                  <a:lnTo>
                    <a:pt x="22687" y="12761"/>
                  </a:lnTo>
                  <a:lnTo>
                    <a:pt x="22912" y="12724"/>
                  </a:lnTo>
                  <a:lnTo>
                    <a:pt x="23162" y="12692"/>
                  </a:lnTo>
                  <a:lnTo>
                    <a:pt x="23313" y="12682"/>
                  </a:lnTo>
                  <a:lnTo>
                    <a:pt x="23463" y="12676"/>
                  </a:lnTo>
                  <a:lnTo>
                    <a:pt x="23613" y="12671"/>
                  </a:lnTo>
                  <a:lnTo>
                    <a:pt x="23763" y="12666"/>
                  </a:lnTo>
                  <a:lnTo>
                    <a:pt x="37735" y="12666"/>
                  </a:lnTo>
                  <a:lnTo>
                    <a:pt x="37911" y="12671"/>
                  </a:lnTo>
                  <a:lnTo>
                    <a:pt x="38061" y="12676"/>
                  </a:lnTo>
                  <a:lnTo>
                    <a:pt x="38211" y="12682"/>
                  </a:lnTo>
                  <a:lnTo>
                    <a:pt x="38336" y="12692"/>
                  </a:lnTo>
                  <a:lnTo>
                    <a:pt x="38612" y="12724"/>
                  </a:lnTo>
                  <a:lnTo>
                    <a:pt x="38837" y="12761"/>
                  </a:lnTo>
                  <a:lnTo>
                    <a:pt x="39012" y="12808"/>
                  </a:lnTo>
                  <a:lnTo>
                    <a:pt x="39163" y="12866"/>
                  </a:lnTo>
                  <a:lnTo>
                    <a:pt x="39213" y="12898"/>
                  </a:lnTo>
                  <a:lnTo>
                    <a:pt x="39263" y="12924"/>
                  </a:lnTo>
                  <a:lnTo>
                    <a:pt x="39263" y="12961"/>
                  </a:lnTo>
                  <a:lnTo>
                    <a:pt x="39288" y="12993"/>
                  </a:lnTo>
                  <a:lnTo>
                    <a:pt x="39288" y="13268"/>
                  </a:lnTo>
                  <a:lnTo>
                    <a:pt x="29623" y="13268"/>
                  </a:lnTo>
                  <a:lnTo>
                    <a:pt x="29397" y="13273"/>
                  </a:lnTo>
                  <a:lnTo>
                    <a:pt x="29197" y="13289"/>
                  </a:lnTo>
                  <a:lnTo>
                    <a:pt x="28997" y="13310"/>
                  </a:lnTo>
                  <a:lnTo>
                    <a:pt x="28846" y="13342"/>
                  </a:lnTo>
                  <a:lnTo>
                    <a:pt x="28696" y="13378"/>
                  </a:lnTo>
                  <a:lnTo>
                    <a:pt x="28621" y="13421"/>
                  </a:lnTo>
                  <a:lnTo>
                    <a:pt x="28571" y="13468"/>
                  </a:lnTo>
                  <a:lnTo>
                    <a:pt x="28571" y="13521"/>
                  </a:lnTo>
                  <a:lnTo>
                    <a:pt x="28621" y="13563"/>
                  </a:lnTo>
                  <a:lnTo>
                    <a:pt x="28696" y="13600"/>
                  </a:lnTo>
                  <a:lnTo>
                    <a:pt x="28796" y="13632"/>
                  </a:lnTo>
                  <a:lnTo>
                    <a:pt x="28947" y="13664"/>
                  </a:lnTo>
                  <a:lnTo>
                    <a:pt x="29097" y="13685"/>
                  </a:lnTo>
                  <a:lnTo>
                    <a:pt x="29272" y="13701"/>
                  </a:lnTo>
                  <a:lnTo>
                    <a:pt x="29472" y="13711"/>
                  </a:lnTo>
                  <a:lnTo>
                    <a:pt x="29673" y="13716"/>
                  </a:lnTo>
                  <a:lnTo>
                    <a:pt x="40490" y="13716"/>
                  </a:lnTo>
                  <a:lnTo>
                    <a:pt x="40715" y="13711"/>
                  </a:lnTo>
                  <a:lnTo>
                    <a:pt x="40915" y="13701"/>
                  </a:lnTo>
                  <a:lnTo>
                    <a:pt x="41091" y="13679"/>
                  </a:lnTo>
                  <a:lnTo>
                    <a:pt x="41241" y="13653"/>
                  </a:lnTo>
                  <a:lnTo>
                    <a:pt x="41366" y="13616"/>
                  </a:lnTo>
                  <a:lnTo>
                    <a:pt x="41466" y="13579"/>
                  </a:lnTo>
                  <a:lnTo>
                    <a:pt x="41541" y="13537"/>
                  </a:lnTo>
                  <a:lnTo>
                    <a:pt x="41566" y="13489"/>
                  </a:lnTo>
                  <a:lnTo>
                    <a:pt x="41566" y="12993"/>
                  </a:lnTo>
                  <a:lnTo>
                    <a:pt x="41541" y="12914"/>
                  </a:lnTo>
                  <a:lnTo>
                    <a:pt x="41491" y="12835"/>
                  </a:lnTo>
                  <a:lnTo>
                    <a:pt x="41391" y="12761"/>
                  </a:lnTo>
                  <a:lnTo>
                    <a:pt x="41266" y="12692"/>
                  </a:lnTo>
                  <a:lnTo>
                    <a:pt x="41116" y="12623"/>
                  </a:lnTo>
                  <a:lnTo>
                    <a:pt x="40940" y="12560"/>
                  </a:lnTo>
                  <a:lnTo>
                    <a:pt x="40715" y="12502"/>
                  </a:lnTo>
                  <a:lnTo>
                    <a:pt x="40490" y="12444"/>
                  </a:lnTo>
                  <a:lnTo>
                    <a:pt x="40214" y="12396"/>
                  </a:lnTo>
                  <a:lnTo>
                    <a:pt x="39939" y="12349"/>
                  </a:lnTo>
                  <a:lnTo>
                    <a:pt x="39638" y="12312"/>
                  </a:lnTo>
                  <a:lnTo>
                    <a:pt x="39313" y="12280"/>
                  </a:lnTo>
                  <a:lnTo>
                    <a:pt x="38987" y="12254"/>
                  </a:lnTo>
                  <a:lnTo>
                    <a:pt x="38637" y="12233"/>
                  </a:lnTo>
                  <a:lnTo>
                    <a:pt x="38261" y="12222"/>
                  </a:lnTo>
                  <a:lnTo>
                    <a:pt x="37886" y="12217"/>
                  </a:lnTo>
                  <a:lnTo>
                    <a:pt x="34731" y="12217"/>
                  </a:lnTo>
                  <a:lnTo>
                    <a:pt x="34731" y="10902"/>
                  </a:lnTo>
                  <a:lnTo>
                    <a:pt x="57817" y="10902"/>
                  </a:lnTo>
                  <a:lnTo>
                    <a:pt x="58243" y="10897"/>
                  </a:lnTo>
                  <a:lnTo>
                    <a:pt x="58618" y="10881"/>
                  </a:lnTo>
                  <a:lnTo>
                    <a:pt x="59019" y="10855"/>
                  </a:lnTo>
                  <a:lnTo>
                    <a:pt x="59394" y="10823"/>
                  </a:lnTo>
                  <a:lnTo>
                    <a:pt x="59745" y="10786"/>
                  </a:lnTo>
                  <a:lnTo>
                    <a:pt x="60071" y="10739"/>
                  </a:lnTo>
                  <a:lnTo>
                    <a:pt x="60371" y="10686"/>
                  </a:lnTo>
                  <a:lnTo>
                    <a:pt x="60646" y="10628"/>
                  </a:lnTo>
                  <a:lnTo>
                    <a:pt x="60922" y="10559"/>
                  </a:lnTo>
                  <a:lnTo>
                    <a:pt x="61122" y="10491"/>
                  </a:lnTo>
                  <a:lnTo>
                    <a:pt x="61323" y="10411"/>
                  </a:lnTo>
                  <a:lnTo>
                    <a:pt x="61473" y="10332"/>
                  </a:lnTo>
                  <a:lnTo>
                    <a:pt x="61573" y="10253"/>
                  </a:lnTo>
                  <a:lnTo>
                    <a:pt x="61648" y="10163"/>
                  </a:lnTo>
                  <a:lnTo>
                    <a:pt x="61648" y="10079"/>
                  </a:lnTo>
                  <a:lnTo>
                    <a:pt x="61623" y="9984"/>
                  </a:lnTo>
                  <a:lnTo>
                    <a:pt x="57291" y="3120"/>
                  </a:lnTo>
                  <a:lnTo>
                    <a:pt x="57216" y="3046"/>
                  </a:lnTo>
                  <a:lnTo>
                    <a:pt x="57141" y="2978"/>
                  </a:lnTo>
                  <a:lnTo>
                    <a:pt x="57016" y="2909"/>
                  </a:lnTo>
                  <a:lnTo>
                    <a:pt x="56865" y="2841"/>
                  </a:lnTo>
                  <a:lnTo>
                    <a:pt x="56690" y="2782"/>
                  </a:lnTo>
                  <a:lnTo>
                    <a:pt x="56490" y="2724"/>
                  </a:lnTo>
                  <a:lnTo>
                    <a:pt x="56265" y="2672"/>
                  </a:lnTo>
                  <a:lnTo>
                    <a:pt x="56014" y="2619"/>
                  </a:lnTo>
                  <a:lnTo>
                    <a:pt x="55739" y="2577"/>
                  </a:lnTo>
                  <a:lnTo>
                    <a:pt x="55463" y="2534"/>
                  </a:lnTo>
                  <a:lnTo>
                    <a:pt x="55163" y="2503"/>
                  </a:lnTo>
                  <a:lnTo>
                    <a:pt x="54862" y="2471"/>
                  </a:lnTo>
                  <a:lnTo>
                    <a:pt x="54537" y="2450"/>
                  </a:lnTo>
                  <a:lnTo>
                    <a:pt x="54186" y="2434"/>
                  </a:lnTo>
                  <a:lnTo>
                    <a:pt x="53836" y="2423"/>
                  </a:lnTo>
                  <a:lnTo>
                    <a:pt x="53485" y="2418"/>
                  </a:lnTo>
                  <a:lnTo>
                    <a:pt x="44796" y="2418"/>
                  </a:lnTo>
                  <a:lnTo>
                    <a:pt x="44646" y="2291"/>
                  </a:lnTo>
                  <a:lnTo>
                    <a:pt x="44496" y="2165"/>
                  </a:lnTo>
                  <a:lnTo>
                    <a:pt x="44296" y="2038"/>
                  </a:lnTo>
                  <a:lnTo>
                    <a:pt x="44095" y="1917"/>
                  </a:lnTo>
                  <a:lnTo>
                    <a:pt x="43845" y="1795"/>
                  </a:lnTo>
                  <a:lnTo>
                    <a:pt x="43595" y="1679"/>
                  </a:lnTo>
                  <a:lnTo>
                    <a:pt x="43319" y="1568"/>
                  </a:lnTo>
                  <a:lnTo>
                    <a:pt x="42994" y="1452"/>
                  </a:lnTo>
                  <a:lnTo>
                    <a:pt x="42668" y="1346"/>
                  </a:lnTo>
                  <a:lnTo>
                    <a:pt x="42343" y="1241"/>
                  </a:lnTo>
                  <a:lnTo>
                    <a:pt x="41967" y="1140"/>
                  </a:lnTo>
                  <a:lnTo>
                    <a:pt x="41591" y="1045"/>
                  </a:lnTo>
                  <a:lnTo>
                    <a:pt x="41166" y="950"/>
                  </a:lnTo>
                  <a:lnTo>
                    <a:pt x="40765" y="861"/>
                  </a:lnTo>
                  <a:lnTo>
                    <a:pt x="40314" y="771"/>
                  </a:lnTo>
                  <a:lnTo>
                    <a:pt x="39864" y="686"/>
                  </a:lnTo>
                  <a:lnTo>
                    <a:pt x="39388" y="613"/>
                  </a:lnTo>
                  <a:lnTo>
                    <a:pt x="38887" y="533"/>
                  </a:lnTo>
                  <a:lnTo>
                    <a:pt x="38386" y="465"/>
                  </a:lnTo>
                  <a:lnTo>
                    <a:pt x="37886" y="401"/>
                  </a:lnTo>
                  <a:lnTo>
                    <a:pt x="37335" y="338"/>
                  </a:lnTo>
                  <a:lnTo>
                    <a:pt x="36809" y="280"/>
                  </a:lnTo>
                  <a:lnTo>
                    <a:pt x="36233" y="232"/>
                  </a:lnTo>
                  <a:lnTo>
                    <a:pt x="35682" y="185"/>
                  </a:lnTo>
                  <a:lnTo>
                    <a:pt x="35106" y="143"/>
                  </a:lnTo>
                  <a:lnTo>
                    <a:pt x="34505" y="106"/>
                  </a:lnTo>
                  <a:lnTo>
                    <a:pt x="33904" y="74"/>
                  </a:lnTo>
                  <a:lnTo>
                    <a:pt x="33303" y="48"/>
                  </a:lnTo>
                  <a:lnTo>
                    <a:pt x="32677" y="27"/>
                  </a:lnTo>
                  <a:lnTo>
                    <a:pt x="32076" y="16"/>
                  </a:lnTo>
                  <a:lnTo>
                    <a:pt x="31425" y="5"/>
                  </a:lnTo>
                  <a:lnTo>
                    <a:pt x="3079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63"/>
            <p:cNvSpPr/>
            <p:nvPr/>
          </p:nvSpPr>
          <p:spPr>
            <a:xfrm>
              <a:off x="3052653" y="596725"/>
              <a:ext cx="313357" cy="150625"/>
            </a:xfrm>
            <a:custGeom>
              <a:avLst/>
              <a:gdLst/>
              <a:ahLst/>
              <a:cxnLst/>
              <a:rect l="l" t="t" r="r" b="b"/>
              <a:pathLst>
                <a:path w="49154" h="6025" extrusionOk="0">
                  <a:moveTo>
                    <a:pt x="12045" y="449"/>
                  </a:moveTo>
                  <a:lnTo>
                    <a:pt x="11319" y="1859"/>
                  </a:lnTo>
                  <a:lnTo>
                    <a:pt x="4608" y="1859"/>
                  </a:lnTo>
                  <a:lnTo>
                    <a:pt x="5484" y="449"/>
                  </a:lnTo>
                  <a:close/>
                  <a:moveTo>
                    <a:pt x="19707" y="449"/>
                  </a:moveTo>
                  <a:lnTo>
                    <a:pt x="19456" y="1859"/>
                  </a:lnTo>
                  <a:lnTo>
                    <a:pt x="13422" y="1859"/>
                  </a:lnTo>
                  <a:lnTo>
                    <a:pt x="14173" y="449"/>
                  </a:lnTo>
                  <a:close/>
                  <a:moveTo>
                    <a:pt x="27344" y="449"/>
                  </a:moveTo>
                  <a:lnTo>
                    <a:pt x="27594" y="1859"/>
                  </a:lnTo>
                  <a:lnTo>
                    <a:pt x="21560" y="1859"/>
                  </a:lnTo>
                  <a:lnTo>
                    <a:pt x="21810" y="449"/>
                  </a:lnTo>
                  <a:close/>
                  <a:moveTo>
                    <a:pt x="34981" y="449"/>
                  </a:moveTo>
                  <a:lnTo>
                    <a:pt x="35732" y="1859"/>
                  </a:lnTo>
                  <a:lnTo>
                    <a:pt x="29698" y="1859"/>
                  </a:lnTo>
                  <a:lnTo>
                    <a:pt x="29447" y="449"/>
                  </a:lnTo>
                  <a:close/>
                  <a:moveTo>
                    <a:pt x="43644" y="449"/>
                  </a:moveTo>
                  <a:lnTo>
                    <a:pt x="44546" y="1859"/>
                  </a:lnTo>
                  <a:lnTo>
                    <a:pt x="37835" y="1859"/>
                  </a:lnTo>
                  <a:lnTo>
                    <a:pt x="37109" y="449"/>
                  </a:lnTo>
                  <a:close/>
                  <a:moveTo>
                    <a:pt x="11093" y="2307"/>
                  </a:moveTo>
                  <a:lnTo>
                    <a:pt x="10367" y="3717"/>
                  </a:lnTo>
                  <a:lnTo>
                    <a:pt x="3431" y="3717"/>
                  </a:lnTo>
                  <a:lnTo>
                    <a:pt x="4333" y="2307"/>
                  </a:lnTo>
                  <a:close/>
                  <a:moveTo>
                    <a:pt x="19381" y="2307"/>
                  </a:moveTo>
                  <a:lnTo>
                    <a:pt x="19131" y="3717"/>
                  </a:lnTo>
                  <a:lnTo>
                    <a:pt x="12470" y="3717"/>
                  </a:lnTo>
                  <a:lnTo>
                    <a:pt x="13197" y="2307"/>
                  </a:lnTo>
                  <a:close/>
                  <a:moveTo>
                    <a:pt x="27669" y="2307"/>
                  </a:moveTo>
                  <a:lnTo>
                    <a:pt x="27920" y="3717"/>
                  </a:lnTo>
                  <a:lnTo>
                    <a:pt x="21234" y="3717"/>
                  </a:lnTo>
                  <a:lnTo>
                    <a:pt x="21485" y="2307"/>
                  </a:lnTo>
                  <a:close/>
                  <a:moveTo>
                    <a:pt x="35957" y="2307"/>
                  </a:moveTo>
                  <a:lnTo>
                    <a:pt x="36684" y="3717"/>
                  </a:lnTo>
                  <a:lnTo>
                    <a:pt x="30023" y="3717"/>
                  </a:lnTo>
                  <a:lnTo>
                    <a:pt x="29773" y="2307"/>
                  </a:lnTo>
                  <a:close/>
                  <a:moveTo>
                    <a:pt x="44821" y="2307"/>
                  </a:moveTo>
                  <a:lnTo>
                    <a:pt x="45723" y="3717"/>
                  </a:lnTo>
                  <a:lnTo>
                    <a:pt x="38787" y="3717"/>
                  </a:lnTo>
                  <a:lnTo>
                    <a:pt x="38061" y="2307"/>
                  </a:lnTo>
                  <a:close/>
                  <a:moveTo>
                    <a:pt x="10067" y="4166"/>
                  </a:moveTo>
                  <a:lnTo>
                    <a:pt x="9340" y="5575"/>
                  </a:lnTo>
                  <a:lnTo>
                    <a:pt x="2304" y="5575"/>
                  </a:lnTo>
                  <a:lnTo>
                    <a:pt x="3206" y="4166"/>
                  </a:lnTo>
                  <a:close/>
                  <a:moveTo>
                    <a:pt x="19006" y="4166"/>
                  </a:moveTo>
                  <a:lnTo>
                    <a:pt x="18755" y="5575"/>
                  </a:lnTo>
                  <a:lnTo>
                    <a:pt x="11544" y="5575"/>
                  </a:lnTo>
                  <a:lnTo>
                    <a:pt x="12270" y="4166"/>
                  </a:lnTo>
                  <a:close/>
                  <a:moveTo>
                    <a:pt x="27945" y="4166"/>
                  </a:moveTo>
                  <a:lnTo>
                    <a:pt x="28195" y="5575"/>
                  </a:lnTo>
                  <a:lnTo>
                    <a:pt x="20959" y="5575"/>
                  </a:lnTo>
                  <a:lnTo>
                    <a:pt x="21209" y="4166"/>
                  </a:lnTo>
                  <a:close/>
                  <a:moveTo>
                    <a:pt x="45948" y="4166"/>
                  </a:moveTo>
                  <a:lnTo>
                    <a:pt x="46824" y="5575"/>
                  </a:lnTo>
                  <a:lnTo>
                    <a:pt x="39813" y="5575"/>
                  </a:lnTo>
                  <a:lnTo>
                    <a:pt x="39087" y="4166"/>
                  </a:lnTo>
                  <a:close/>
                  <a:moveTo>
                    <a:pt x="4583" y="0"/>
                  </a:moveTo>
                  <a:lnTo>
                    <a:pt x="4383" y="6"/>
                  </a:lnTo>
                  <a:lnTo>
                    <a:pt x="4182" y="16"/>
                  </a:lnTo>
                  <a:lnTo>
                    <a:pt x="4032" y="32"/>
                  </a:lnTo>
                  <a:lnTo>
                    <a:pt x="3882" y="53"/>
                  </a:lnTo>
                  <a:lnTo>
                    <a:pt x="3732" y="85"/>
                  </a:lnTo>
                  <a:lnTo>
                    <a:pt x="3631" y="116"/>
                  </a:lnTo>
                  <a:lnTo>
                    <a:pt x="3556" y="153"/>
                  </a:lnTo>
                  <a:lnTo>
                    <a:pt x="3506" y="196"/>
                  </a:lnTo>
                  <a:lnTo>
                    <a:pt x="1" y="5771"/>
                  </a:lnTo>
                  <a:lnTo>
                    <a:pt x="1" y="5824"/>
                  </a:lnTo>
                  <a:lnTo>
                    <a:pt x="51" y="5871"/>
                  </a:lnTo>
                  <a:lnTo>
                    <a:pt x="126" y="5913"/>
                  </a:lnTo>
                  <a:lnTo>
                    <a:pt x="251" y="5945"/>
                  </a:lnTo>
                  <a:lnTo>
                    <a:pt x="401" y="5977"/>
                  </a:lnTo>
                  <a:lnTo>
                    <a:pt x="577" y="5998"/>
                  </a:lnTo>
                  <a:lnTo>
                    <a:pt x="802" y="6014"/>
                  </a:lnTo>
                  <a:lnTo>
                    <a:pt x="1052" y="6024"/>
                  </a:lnTo>
                  <a:lnTo>
                    <a:pt x="31150" y="6024"/>
                  </a:lnTo>
                  <a:lnTo>
                    <a:pt x="31400" y="6019"/>
                  </a:lnTo>
                  <a:lnTo>
                    <a:pt x="31601" y="6003"/>
                  </a:lnTo>
                  <a:lnTo>
                    <a:pt x="31801" y="5977"/>
                  </a:lnTo>
                  <a:lnTo>
                    <a:pt x="31951" y="5950"/>
                  </a:lnTo>
                  <a:lnTo>
                    <a:pt x="32076" y="5908"/>
                  </a:lnTo>
                  <a:lnTo>
                    <a:pt x="32176" y="5866"/>
                  </a:lnTo>
                  <a:lnTo>
                    <a:pt x="32227" y="5818"/>
                  </a:lnTo>
                  <a:lnTo>
                    <a:pt x="32227" y="5771"/>
                  </a:lnTo>
                  <a:lnTo>
                    <a:pt x="32176" y="5729"/>
                  </a:lnTo>
                  <a:lnTo>
                    <a:pt x="32101" y="5692"/>
                  </a:lnTo>
                  <a:lnTo>
                    <a:pt x="31976" y="5660"/>
                  </a:lnTo>
                  <a:lnTo>
                    <a:pt x="31851" y="5628"/>
                  </a:lnTo>
                  <a:lnTo>
                    <a:pt x="31701" y="5607"/>
                  </a:lnTo>
                  <a:lnTo>
                    <a:pt x="31500" y="5586"/>
                  </a:lnTo>
                  <a:lnTo>
                    <a:pt x="31325" y="5575"/>
                  </a:lnTo>
                  <a:lnTo>
                    <a:pt x="30399" y="5575"/>
                  </a:lnTo>
                  <a:lnTo>
                    <a:pt x="30148" y="4166"/>
                  </a:lnTo>
                  <a:lnTo>
                    <a:pt x="36859" y="4166"/>
                  </a:lnTo>
                  <a:lnTo>
                    <a:pt x="37610" y="5575"/>
                  </a:lnTo>
                  <a:lnTo>
                    <a:pt x="35807" y="5575"/>
                  </a:lnTo>
                  <a:lnTo>
                    <a:pt x="35582" y="5581"/>
                  </a:lnTo>
                  <a:lnTo>
                    <a:pt x="35356" y="5597"/>
                  </a:lnTo>
                  <a:lnTo>
                    <a:pt x="35181" y="5618"/>
                  </a:lnTo>
                  <a:lnTo>
                    <a:pt x="35006" y="5649"/>
                  </a:lnTo>
                  <a:lnTo>
                    <a:pt x="34881" y="5686"/>
                  </a:lnTo>
                  <a:lnTo>
                    <a:pt x="34781" y="5729"/>
                  </a:lnTo>
                  <a:lnTo>
                    <a:pt x="34755" y="5776"/>
                  </a:lnTo>
                  <a:lnTo>
                    <a:pt x="34755" y="5829"/>
                  </a:lnTo>
                  <a:lnTo>
                    <a:pt x="34781" y="5866"/>
                  </a:lnTo>
                  <a:lnTo>
                    <a:pt x="34881" y="5908"/>
                  </a:lnTo>
                  <a:lnTo>
                    <a:pt x="34981" y="5940"/>
                  </a:lnTo>
                  <a:lnTo>
                    <a:pt x="35106" y="5966"/>
                  </a:lnTo>
                  <a:lnTo>
                    <a:pt x="35281" y="5993"/>
                  </a:lnTo>
                  <a:lnTo>
                    <a:pt x="35457" y="6008"/>
                  </a:lnTo>
                  <a:lnTo>
                    <a:pt x="35657" y="6019"/>
                  </a:lnTo>
                  <a:lnTo>
                    <a:pt x="35857" y="6024"/>
                  </a:lnTo>
                  <a:lnTo>
                    <a:pt x="48102" y="6024"/>
                  </a:lnTo>
                  <a:lnTo>
                    <a:pt x="48352" y="6014"/>
                  </a:lnTo>
                  <a:lnTo>
                    <a:pt x="48577" y="5998"/>
                  </a:lnTo>
                  <a:lnTo>
                    <a:pt x="48753" y="5977"/>
                  </a:lnTo>
                  <a:lnTo>
                    <a:pt x="48903" y="5945"/>
                  </a:lnTo>
                  <a:lnTo>
                    <a:pt x="49003" y="5913"/>
                  </a:lnTo>
                  <a:lnTo>
                    <a:pt x="49103" y="5871"/>
                  </a:lnTo>
                  <a:lnTo>
                    <a:pt x="49128" y="5824"/>
                  </a:lnTo>
                  <a:lnTo>
                    <a:pt x="49153" y="5771"/>
                  </a:lnTo>
                  <a:lnTo>
                    <a:pt x="45623" y="196"/>
                  </a:lnTo>
                  <a:lnTo>
                    <a:pt x="45598" y="153"/>
                  </a:lnTo>
                  <a:lnTo>
                    <a:pt x="45522" y="116"/>
                  </a:lnTo>
                  <a:lnTo>
                    <a:pt x="45397" y="85"/>
                  </a:lnTo>
                  <a:lnTo>
                    <a:pt x="45272" y="53"/>
                  </a:lnTo>
                  <a:lnTo>
                    <a:pt x="45122" y="32"/>
                  </a:lnTo>
                  <a:lnTo>
                    <a:pt x="44947" y="16"/>
                  </a:lnTo>
                  <a:lnTo>
                    <a:pt x="44771" y="6"/>
                  </a:lnTo>
                  <a:lnTo>
                    <a:pt x="4457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84" name="Google Shape;2384;p63"/>
          <p:cNvGrpSpPr/>
          <p:nvPr/>
        </p:nvGrpSpPr>
        <p:grpSpPr>
          <a:xfrm>
            <a:off x="2783459" y="1330146"/>
            <a:ext cx="281146" cy="362747"/>
            <a:chOff x="2379032" y="464875"/>
            <a:chExt cx="341445" cy="383575"/>
          </a:xfrm>
        </p:grpSpPr>
        <p:sp>
          <p:nvSpPr>
            <p:cNvPr id="2385" name="Google Shape;2385;p63"/>
            <p:cNvSpPr/>
            <p:nvPr/>
          </p:nvSpPr>
          <p:spPr>
            <a:xfrm>
              <a:off x="2385254" y="541275"/>
              <a:ext cx="328038" cy="301225"/>
            </a:xfrm>
            <a:custGeom>
              <a:avLst/>
              <a:gdLst/>
              <a:ahLst/>
              <a:cxnLst/>
              <a:rect l="l" t="t" r="r" b="b"/>
              <a:pathLst>
                <a:path w="51457" h="12049" extrusionOk="0">
                  <a:moveTo>
                    <a:pt x="1" y="1"/>
                  </a:moveTo>
                  <a:lnTo>
                    <a:pt x="1" y="10702"/>
                  </a:lnTo>
                  <a:lnTo>
                    <a:pt x="26" y="10771"/>
                  </a:lnTo>
                  <a:lnTo>
                    <a:pt x="51" y="10840"/>
                  </a:lnTo>
                  <a:lnTo>
                    <a:pt x="76" y="10903"/>
                  </a:lnTo>
                  <a:lnTo>
                    <a:pt x="151" y="10972"/>
                  </a:lnTo>
                  <a:lnTo>
                    <a:pt x="201" y="11035"/>
                  </a:lnTo>
                  <a:lnTo>
                    <a:pt x="301" y="11098"/>
                  </a:lnTo>
                  <a:lnTo>
                    <a:pt x="402" y="11162"/>
                  </a:lnTo>
                  <a:lnTo>
                    <a:pt x="502" y="11225"/>
                  </a:lnTo>
                  <a:lnTo>
                    <a:pt x="627" y="11283"/>
                  </a:lnTo>
                  <a:lnTo>
                    <a:pt x="777" y="11341"/>
                  </a:lnTo>
                  <a:lnTo>
                    <a:pt x="1103" y="11452"/>
                  </a:lnTo>
                  <a:lnTo>
                    <a:pt x="1478" y="11558"/>
                  </a:lnTo>
                  <a:lnTo>
                    <a:pt x="1879" y="11653"/>
                  </a:lnTo>
                  <a:lnTo>
                    <a:pt x="2330" y="11737"/>
                  </a:lnTo>
                  <a:lnTo>
                    <a:pt x="2830" y="11816"/>
                  </a:lnTo>
                  <a:lnTo>
                    <a:pt x="3356" y="11885"/>
                  </a:lnTo>
                  <a:lnTo>
                    <a:pt x="3632" y="11912"/>
                  </a:lnTo>
                  <a:lnTo>
                    <a:pt x="3907" y="11943"/>
                  </a:lnTo>
                  <a:lnTo>
                    <a:pt x="4208" y="11964"/>
                  </a:lnTo>
                  <a:lnTo>
                    <a:pt x="4508" y="11985"/>
                  </a:lnTo>
                  <a:lnTo>
                    <a:pt x="4808" y="12007"/>
                  </a:lnTo>
                  <a:lnTo>
                    <a:pt x="5109" y="12017"/>
                  </a:lnTo>
                  <a:lnTo>
                    <a:pt x="5434" y="12033"/>
                  </a:lnTo>
                  <a:lnTo>
                    <a:pt x="5735" y="12038"/>
                  </a:lnTo>
                  <a:lnTo>
                    <a:pt x="6060" y="12043"/>
                  </a:lnTo>
                  <a:lnTo>
                    <a:pt x="6386" y="12049"/>
                  </a:lnTo>
                  <a:lnTo>
                    <a:pt x="45072" y="12049"/>
                  </a:lnTo>
                  <a:lnTo>
                    <a:pt x="45397" y="12043"/>
                  </a:lnTo>
                  <a:lnTo>
                    <a:pt x="45723" y="12038"/>
                  </a:lnTo>
                  <a:lnTo>
                    <a:pt x="46048" y="12033"/>
                  </a:lnTo>
                  <a:lnTo>
                    <a:pt x="46349" y="12017"/>
                  </a:lnTo>
                  <a:lnTo>
                    <a:pt x="46674" y="12007"/>
                  </a:lnTo>
                  <a:lnTo>
                    <a:pt x="46975" y="11985"/>
                  </a:lnTo>
                  <a:lnTo>
                    <a:pt x="47275" y="11964"/>
                  </a:lnTo>
                  <a:lnTo>
                    <a:pt x="47551" y="11943"/>
                  </a:lnTo>
                  <a:lnTo>
                    <a:pt x="47826" y="11912"/>
                  </a:lnTo>
                  <a:lnTo>
                    <a:pt x="48102" y="11885"/>
                  </a:lnTo>
                  <a:lnTo>
                    <a:pt x="48653" y="11816"/>
                  </a:lnTo>
                  <a:lnTo>
                    <a:pt x="49128" y="11737"/>
                  </a:lnTo>
                  <a:lnTo>
                    <a:pt x="49579" y="11653"/>
                  </a:lnTo>
                  <a:lnTo>
                    <a:pt x="50005" y="11558"/>
                  </a:lnTo>
                  <a:lnTo>
                    <a:pt x="50355" y="11452"/>
                  </a:lnTo>
                  <a:lnTo>
                    <a:pt x="50681" y="11341"/>
                  </a:lnTo>
                  <a:lnTo>
                    <a:pt x="50831" y="11283"/>
                  </a:lnTo>
                  <a:lnTo>
                    <a:pt x="50956" y="11225"/>
                  </a:lnTo>
                  <a:lnTo>
                    <a:pt x="51081" y="11162"/>
                  </a:lnTo>
                  <a:lnTo>
                    <a:pt x="51181" y="11098"/>
                  </a:lnTo>
                  <a:lnTo>
                    <a:pt x="51257" y="11035"/>
                  </a:lnTo>
                  <a:lnTo>
                    <a:pt x="51332" y="10972"/>
                  </a:lnTo>
                  <a:lnTo>
                    <a:pt x="51382" y="10903"/>
                  </a:lnTo>
                  <a:lnTo>
                    <a:pt x="51432" y="10840"/>
                  </a:lnTo>
                  <a:lnTo>
                    <a:pt x="51457" y="10771"/>
                  </a:lnTo>
                  <a:lnTo>
                    <a:pt x="51457" y="10702"/>
                  </a:lnTo>
                  <a:lnTo>
                    <a:pt x="5145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63"/>
            <p:cNvSpPr/>
            <p:nvPr/>
          </p:nvSpPr>
          <p:spPr>
            <a:xfrm>
              <a:off x="2628046" y="541275"/>
              <a:ext cx="86209" cy="301225"/>
            </a:xfrm>
            <a:custGeom>
              <a:avLst/>
              <a:gdLst/>
              <a:ahLst/>
              <a:cxnLst/>
              <a:rect l="l" t="t" r="r" b="b"/>
              <a:pathLst>
                <a:path w="13523" h="12049" extrusionOk="0">
                  <a:moveTo>
                    <a:pt x="6411" y="1"/>
                  </a:moveTo>
                  <a:lnTo>
                    <a:pt x="6411" y="10697"/>
                  </a:lnTo>
                  <a:lnTo>
                    <a:pt x="6411" y="10771"/>
                  </a:lnTo>
                  <a:lnTo>
                    <a:pt x="6386" y="10840"/>
                  </a:lnTo>
                  <a:lnTo>
                    <a:pt x="6336" y="10903"/>
                  </a:lnTo>
                  <a:lnTo>
                    <a:pt x="6286" y="10972"/>
                  </a:lnTo>
                  <a:lnTo>
                    <a:pt x="6211" y="11035"/>
                  </a:lnTo>
                  <a:lnTo>
                    <a:pt x="6110" y="11098"/>
                  </a:lnTo>
                  <a:lnTo>
                    <a:pt x="6010" y="11162"/>
                  </a:lnTo>
                  <a:lnTo>
                    <a:pt x="5910" y="11225"/>
                  </a:lnTo>
                  <a:lnTo>
                    <a:pt x="5785" y="11283"/>
                  </a:lnTo>
                  <a:lnTo>
                    <a:pt x="5635" y="11341"/>
                  </a:lnTo>
                  <a:lnTo>
                    <a:pt x="5309" y="11452"/>
                  </a:lnTo>
                  <a:lnTo>
                    <a:pt x="4934" y="11558"/>
                  </a:lnTo>
                  <a:lnTo>
                    <a:pt x="4533" y="11653"/>
                  </a:lnTo>
                  <a:lnTo>
                    <a:pt x="4082" y="11737"/>
                  </a:lnTo>
                  <a:lnTo>
                    <a:pt x="3582" y="11816"/>
                  </a:lnTo>
                  <a:lnTo>
                    <a:pt x="3056" y="11885"/>
                  </a:lnTo>
                  <a:lnTo>
                    <a:pt x="2780" y="11912"/>
                  </a:lnTo>
                  <a:lnTo>
                    <a:pt x="2480" y="11943"/>
                  </a:lnTo>
                  <a:lnTo>
                    <a:pt x="2204" y="11964"/>
                  </a:lnTo>
                  <a:lnTo>
                    <a:pt x="1904" y="11985"/>
                  </a:lnTo>
                  <a:lnTo>
                    <a:pt x="1603" y="12007"/>
                  </a:lnTo>
                  <a:lnTo>
                    <a:pt x="1278" y="12017"/>
                  </a:lnTo>
                  <a:lnTo>
                    <a:pt x="977" y="12033"/>
                  </a:lnTo>
                  <a:lnTo>
                    <a:pt x="652" y="12038"/>
                  </a:lnTo>
                  <a:lnTo>
                    <a:pt x="326" y="12043"/>
                  </a:lnTo>
                  <a:lnTo>
                    <a:pt x="1" y="12049"/>
                  </a:lnTo>
                  <a:lnTo>
                    <a:pt x="7137" y="12049"/>
                  </a:lnTo>
                  <a:lnTo>
                    <a:pt x="7463" y="12043"/>
                  </a:lnTo>
                  <a:lnTo>
                    <a:pt x="7788" y="12038"/>
                  </a:lnTo>
                  <a:lnTo>
                    <a:pt x="8089" y="12033"/>
                  </a:lnTo>
                  <a:lnTo>
                    <a:pt x="8414" y="12017"/>
                  </a:lnTo>
                  <a:lnTo>
                    <a:pt x="8715" y="12007"/>
                  </a:lnTo>
                  <a:lnTo>
                    <a:pt x="9015" y="11985"/>
                  </a:lnTo>
                  <a:lnTo>
                    <a:pt x="9316" y="11964"/>
                  </a:lnTo>
                  <a:lnTo>
                    <a:pt x="9616" y="11943"/>
                  </a:lnTo>
                  <a:lnTo>
                    <a:pt x="9891" y="11912"/>
                  </a:lnTo>
                  <a:lnTo>
                    <a:pt x="10167" y="11885"/>
                  </a:lnTo>
                  <a:lnTo>
                    <a:pt x="10693" y="11816"/>
                  </a:lnTo>
                  <a:lnTo>
                    <a:pt x="11193" y="11737"/>
                  </a:lnTo>
                  <a:lnTo>
                    <a:pt x="11644" y="11653"/>
                  </a:lnTo>
                  <a:lnTo>
                    <a:pt x="12045" y="11558"/>
                  </a:lnTo>
                  <a:lnTo>
                    <a:pt x="12420" y="11452"/>
                  </a:lnTo>
                  <a:lnTo>
                    <a:pt x="12746" y="11341"/>
                  </a:lnTo>
                  <a:lnTo>
                    <a:pt x="12896" y="11283"/>
                  </a:lnTo>
                  <a:lnTo>
                    <a:pt x="13021" y="11225"/>
                  </a:lnTo>
                  <a:lnTo>
                    <a:pt x="13122" y="11162"/>
                  </a:lnTo>
                  <a:lnTo>
                    <a:pt x="13222" y="11098"/>
                  </a:lnTo>
                  <a:lnTo>
                    <a:pt x="13322" y="11035"/>
                  </a:lnTo>
                  <a:lnTo>
                    <a:pt x="13372" y="10972"/>
                  </a:lnTo>
                  <a:lnTo>
                    <a:pt x="13447" y="10903"/>
                  </a:lnTo>
                  <a:lnTo>
                    <a:pt x="13472" y="10840"/>
                  </a:lnTo>
                  <a:lnTo>
                    <a:pt x="13497" y="10771"/>
                  </a:lnTo>
                  <a:lnTo>
                    <a:pt x="13522" y="10702"/>
                  </a:lnTo>
                  <a:lnTo>
                    <a:pt x="1352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63"/>
            <p:cNvSpPr/>
            <p:nvPr/>
          </p:nvSpPr>
          <p:spPr>
            <a:xfrm>
              <a:off x="2458847" y="737025"/>
              <a:ext cx="96894" cy="60200"/>
            </a:xfrm>
            <a:custGeom>
              <a:avLst/>
              <a:gdLst/>
              <a:ahLst/>
              <a:cxnLst/>
              <a:rect l="l" t="t" r="r" b="b"/>
              <a:pathLst>
                <a:path w="15199" h="2408" extrusionOk="0">
                  <a:moveTo>
                    <a:pt x="9640" y="0"/>
                  </a:moveTo>
                  <a:lnTo>
                    <a:pt x="9640" y="592"/>
                  </a:lnTo>
                  <a:lnTo>
                    <a:pt x="3355" y="592"/>
                  </a:lnTo>
                  <a:lnTo>
                    <a:pt x="0" y="1822"/>
                  </a:lnTo>
                  <a:lnTo>
                    <a:pt x="9640" y="1822"/>
                  </a:lnTo>
                  <a:lnTo>
                    <a:pt x="9640" y="2408"/>
                  </a:lnTo>
                  <a:lnTo>
                    <a:pt x="15199" y="1204"/>
                  </a:lnTo>
                  <a:lnTo>
                    <a:pt x="964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63"/>
            <p:cNvSpPr/>
            <p:nvPr/>
          </p:nvSpPr>
          <p:spPr>
            <a:xfrm>
              <a:off x="2436974" y="707850"/>
              <a:ext cx="62743" cy="74475"/>
            </a:xfrm>
            <a:custGeom>
              <a:avLst/>
              <a:gdLst/>
              <a:ahLst/>
              <a:cxnLst/>
              <a:rect l="l" t="t" r="r" b="b"/>
              <a:pathLst>
                <a:path w="9842" h="2979" extrusionOk="0">
                  <a:moveTo>
                    <a:pt x="4883" y="1"/>
                  </a:moveTo>
                  <a:lnTo>
                    <a:pt x="1" y="1785"/>
                  </a:lnTo>
                  <a:lnTo>
                    <a:pt x="3431" y="2978"/>
                  </a:lnTo>
                  <a:lnTo>
                    <a:pt x="9841" y="634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63"/>
            <p:cNvSpPr/>
            <p:nvPr/>
          </p:nvSpPr>
          <p:spPr>
            <a:xfrm>
              <a:off x="2580960" y="689650"/>
              <a:ext cx="83328" cy="92925"/>
            </a:xfrm>
            <a:custGeom>
              <a:avLst/>
              <a:gdLst/>
              <a:ahLst/>
              <a:cxnLst/>
              <a:rect l="l" t="t" r="r" b="b"/>
              <a:pathLst>
                <a:path w="13071" h="3717" extrusionOk="0">
                  <a:moveTo>
                    <a:pt x="2905" y="0"/>
                  </a:moveTo>
                  <a:lnTo>
                    <a:pt x="726" y="1616"/>
                  </a:lnTo>
                  <a:lnTo>
                    <a:pt x="726" y="1616"/>
                  </a:lnTo>
                  <a:lnTo>
                    <a:pt x="3155" y="1320"/>
                  </a:lnTo>
                  <a:lnTo>
                    <a:pt x="6335" y="2487"/>
                  </a:lnTo>
                  <a:lnTo>
                    <a:pt x="0" y="2487"/>
                  </a:lnTo>
                  <a:lnTo>
                    <a:pt x="0" y="3717"/>
                  </a:lnTo>
                  <a:lnTo>
                    <a:pt x="9690" y="3717"/>
                  </a:lnTo>
                  <a:lnTo>
                    <a:pt x="13071" y="2487"/>
                  </a:lnTo>
                  <a:lnTo>
                    <a:pt x="8188" y="708"/>
                  </a:lnTo>
                  <a:lnTo>
                    <a:pt x="10642" y="412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63"/>
            <p:cNvSpPr/>
            <p:nvPr/>
          </p:nvSpPr>
          <p:spPr>
            <a:xfrm>
              <a:off x="2585748" y="689900"/>
              <a:ext cx="78221" cy="61925"/>
            </a:xfrm>
            <a:custGeom>
              <a:avLst/>
              <a:gdLst/>
              <a:ahLst/>
              <a:cxnLst/>
              <a:rect l="l" t="t" r="r" b="b"/>
              <a:pathLst>
                <a:path w="12270" h="2477" extrusionOk="0">
                  <a:moveTo>
                    <a:pt x="2154" y="1"/>
                  </a:moveTo>
                  <a:lnTo>
                    <a:pt x="0" y="1611"/>
                  </a:lnTo>
                  <a:lnTo>
                    <a:pt x="2379" y="1321"/>
                  </a:lnTo>
                  <a:lnTo>
                    <a:pt x="5559" y="2477"/>
                  </a:lnTo>
                  <a:lnTo>
                    <a:pt x="12270" y="2477"/>
                  </a:lnTo>
                  <a:lnTo>
                    <a:pt x="7412" y="708"/>
                  </a:lnTo>
                  <a:lnTo>
                    <a:pt x="9841" y="412"/>
                  </a:lnTo>
                  <a:lnTo>
                    <a:pt x="215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63"/>
            <p:cNvSpPr/>
            <p:nvPr/>
          </p:nvSpPr>
          <p:spPr>
            <a:xfrm>
              <a:off x="2483269" y="619950"/>
              <a:ext cx="118288" cy="76975"/>
            </a:xfrm>
            <a:custGeom>
              <a:avLst/>
              <a:gdLst/>
              <a:ahLst/>
              <a:cxnLst/>
              <a:rect l="l" t="t" r="r" b="b"/>
              <a:pathLst>
                <a:path w="18555" h="3079" extrusionOk="0">
                  <a:moveTo>
                    <a:pt x="7236" y="0"/>
                  </a:moveTo>
                  <a:lnTo>
                    <a:pt x="2404" y="1764"/>
                  </a:lnTo>
                  <a:lnTo>
                    <a:pt x="0" y="1473"/>
                  </a:lnTo>
                  <a:lnTo>
                    <a:pt x="2153" y="3078"/>
                  </a:lnTo>
                  <a:lnTo>
                    <a:pt x="9841" y="2672"/>
                  </a:lnTo>
                  <a:lnTo>
                    <a:pt x="7412" y="2376"/>
                  </a:lnTo>
                  <a:lnTo>
                    <a:pt x="10567" y="1225"/>
                  </a:lnTo>
                  <a:lnTo>
                    <a:pt x="13521" y="2302"/>
                  </a:lnTo>
                  <a:lnTo>
                    <a:pt x="18554" y="1685"/>
                  </a:lnTo>
                  <a:lnTo>
                    <a:pt x="1392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63"/>
            <p:cNvSpPr/>
            <p:nvPr/>
          </p:nvSpPr>
          <p:spPr>
            <a:xfrm>
              <a:off x="2483269" y="620225"/>
              <a:ext cx="67365" cy="76950"/>
            </a:xfrm>
            <a:custGeom>
              <a:avLst/>
              <a:gdLst/>
              <a:ahLst/>
              <a:cxnLst/>
              <a:rect l="l" t="t" r="r" b="b"/>
              <a:pathLst>
                <a:path w="10567" h="3078" extrusionOk="0">
                  <a:moveTo>
                    <a:pt x="7236" y="0"/>
                  </a:moveTo>
                  <a:lnTo>
                    <a:pt x="2404" y="1763"/>
                  </a:lnTo>
                  <a:lnTo>
                    <a:pt x="0" y="1468"/>
                  </a:lnTo>
                  <a:lnTo>
                    <a:pt x="2153" y="3078"/>
                  </a:lnTo>
                  <a:lnTo>
                    <a:pt x="9841" y="2671"/>
                  </a:lnTo>
                  <a:lnTo>
                    <a:pt x="7412" y="2376"/>
                  </a:lnTo>
                  <a:lnTo>
                    <a:pt x="10567" y="1220"/>
                  </a:lnTo>
                  <a:lnTo>
                    <a:pt x="723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63"/>
            <p:cNvSpPr/>
            <p:nvPr/>
          </p:nvSpPr>
          <p:spPr>
            <a:xfrm>
              <a:off x="2469697" y="470150"/>
              <a:ext cx="160115" cy="27725"/>
            </a:xfrm>
            <a:custGeom>
              <a:avLst/>
              <a:gdLst/>
              <a:ahLst/>
              <a:cxnLst/>
              <a:rect l="l" t="t" r="r" b="b"/>
              <a:pathLst>
                <a:path w="25116" h="1109" extrusionOk="0">
                  <a:moveTo>
                    <a:pt x="3231" y="0"/>
                  </a:moveTo>
                  <a:lnTo>
                    <a:pt x="1" y="1109"/>
                  </a:lnTo>
                  <a:lnTo>
                    <a:pt x="25115" y="1109"/>
                  </a:lnTo>
                  <a:lnTo>
                    <a:pt x="2188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63"/>
            <p:cNvSpPr/>
            <p:nvPr/>
          </p:nvSpPr>
          <p:spPr>
            <a:xfrm>
              <a:off x="2596445" y="497850"/>
              <a:ext cx="33526" cy="82400"/>
            </a:xfrm>
            <a:custGeom>
              <a:avLst/>
              <a:gdLst/>
              <a:ahLst/>
              <a:cxnLst/>
              <a:rect l="l" t="t" r="r" b="b"/>
              <a:pathLst>
                <a:path w="5259" h="3296" extrusionOk="0">
                  <a:moveTo>
                    <a:pt x="0" y="1"/>
                  </a:moveTo>
                  <a:lnTo>
                    <a:pt x="0" y="3295"/>
                  </a:lnTo>
                  <a:lnTo>
                    <a:pt x="5258" y="3295"/>
                  </a:lnTo>
                  <a:lnTo>
                    <a:pt x="5258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63"/>
            <p:cNvSpPr/>
            <p:nvPr/>
          </p:nvSpPr>
          <p:spPr>
            <a:xfrm>
              <a:off x="2469538" y="497850"/>
              <a:ext cx="33526" cy="82400"/>
            </a:xfrm>
            <a:custGeom>
              <a:avLst/>
              <a:gdLst/>
              <a:ahLst/>
              <a:cxnLst/>
              <a:rect l="l" t="t" r="r" b="b"/>
              <a:pathLst>
                <a:path w="5259" h="3296" extrusionOk="0">
                  <a:moveTo>
                    <a:pt x="1" y="1"/>
                  </a:moveTo>
                  <a:lnTo>
                    <a:pt x="1" y="3295"/>
                  </a:lnTo>
                  <a:lnTo>
                    <a:pt x="5259" y="3295"/>
                  </a:lnTo>
                  <a:lnTo>
                    <a:pt x="5259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63"/>
            <p:cNvSpPr/>
            <p:nvPr/>
          </p:nvSpPr>
          <p:spPr>
            <a:xfrm>
              <a:off x="2429630" y="701775"/>
              <a:ext cx="132339" cy="100750"/>
            </a:xfrm>
            <a:custGeom>
              <a:avLst/>
              <a:gdLst/>
              <a:ahLst/>
              <a:cxnLst/>
              <a:rect l="l" t="t" r="r" b="b"/>
              <a:pathLst>
                <a:path w="20759" h="4030" extrusionOk="0">
                  <a:moveTo>
                    <a:pt x="6411" y="555"/>
                  </a:moveTo>
                  <a:lnTo>
                    <a:pt x="9541" y="956"/>
                  </a:lnTo>
                  <a:lnTo>
                    <a:pt x="4558" y="2778"/>
                  </a:lnTo>
                  <a:lnTo>
                    <a:pt x="2380" y="2028"/>
                  </a:lnTo>
                  <a:lnTo>
                    <a:pt x="6411" y="555"/>
                  </a:lnTo>
                  <a:close/>
                  <a:moveTo>
                    <a:pt x="15225" y="1965"/>
                  </a:moveTo>
                  <a:lnTo>
                    <a:pt x="18230" y="2609"/>
                  </a:lnTo>
                  <a:lnTo>
                    <a:pt x="15225" y="3253"/>
                  </a:lnTo>
                  <a:lnTo>
                    <a:pt x="15225" y="3221"/>
                  </a:lnTo>
                  <a:lnTo>
                    <a:pt x="15200" y="3174"/>
                  </a:lnTo>
                  <a:lnTo>
                    <a:pt x="15150" y="3132"/>
                  </a:lnTo>
                  <a:lnTo>
                    <a:pt x="15050" y="3095"/>
                  </a:lnTo>
                  <a:lnTo>
                    <a:pt x="14924" y="3063"/>
                  </a:lnTo>
                  <a:lnTo>
                    <a:pt x="14749" y="3037"/>
                  </a:lnTo>
                  <a:lnTo>
                    <a:pt x="14549" y="3015"/>
                  </a:lnTo>
                  <a:lnTo>
                    <a:pt x="14323" y="3000"/>
                  </a:lnTo>
                  <a:lnTo>
                    <a:pt x="14073" y="2994"/>
                  </a:lnTo>
                  <a:lnTo>
                    <a:pt x="14073" y="2989"/>
                  </a:lnTo>
                  <a:lnTo>
                    <a:pt x="6436" y="2989"/>
                  </a:lnTo>
                  <a:lnTo>
                    <a:pt x="6636" y="2915"/>
                  </a:lnTo>
                  <a:lnTo>
                    <a:pt x="8539" y="2213"/>
                  </a:lnTo>
                  <a:lnTo>
                    <a:pt x="14173" y="2213"/>
                  </a:lnTo>
                  <a:lnTo>
                    <a:pt x="14399" y="2208"/>
                  </a:lnTo>
                  <a:lnTo>
                    <a:pt x="14599" y="2202"/>
                  </a:lnTo>
                  <a:lnTo>
                    <a:pt x="14774" y="2181"/>
                  </a:lnTo>
                  <a:lnTo>
                    <a:pt x="14924" y="2155"/>
                  </a:lnTo>
                  <a:lnTo>
                    <a:pt x="15050" y="2123"/>
                  </a:lnTo>
                  <a:lnTo>
                    <a:pt x="15150" y="2086"/>
                  </a:lnTo>
                  <a:lnTo>
                    <a:pt x="15200" y="2044"/>
                  </a:lnTo>
                  <a:lnTo>
                    <a:pt x="15225" y="1996"/>
                  </a:lnTo>
                  <a:lnTo>
                    <a:pt x="15225" y="1965"/>
                  </a:lnTo>
                  <a:close/>
                  <a:moveTo>
                    <a:pt x="5910" y="1"/>
                  </a:moveTo>
                  <a:lnTo>
                    <a:pt x="5710" y="6"/>
                  </a:lnTo>
                  <a:lnTo>
                    <a:pt x="5535" y="22"/>
                  </a:lnTo>
                  <a:lnTo>
                    <a:pt x="5359" y="43"/>
                  </a:lnTo>
                  <a:lnTo>
                    <a:pt x="5209" y="75"/>
                  </a:lnTo>
                  <a:lnTo>
                    <a:pt x="5059" y="112"/>
                  </a:lnTo>
                  <a:lnTo>
                    <a:pt x="151" y="1907"/>
                  </a:lnTo>
                  <a:lnTo>
                    <a:pt x="76" y="1933"/>
                  </a:lnTo>
                  <a:lnTo>
                    <a:pt x="26" y="1959"/>
                  </a:lnTo>
                  <a:lnTo>
                    <a:pt x="1" y="1991"/>
                  </a:lnTo>
                  <a:lnTo>
                    <a:pt x="1" y="2023"/>
                  </a:lnTo>
                  <a:lnTo>
                    <a:pt x="26" y="2049"/>
                  </a:lnTo>
                  <a:lnTo>
                    <a:pt x="51" y="2081"/>
                  </a:lnTo>
                  <a:lnTo>
                    <a:pt x="101" y="2107"/>
                  </a:lnTo>
                  <a:lnTo>
                    <a:pt x="151" y="2134"/>
                  </a:lnTo>
                  <a:lnTo>
                    <a:pt x="3607" y="3332"/>
                  </a:lnTo>
                  <a:lnTo>
                    <a:pt x="3682" y="3353"/>
                  </a:lnTo>
                  <a:lnTo>
                    <a:pt x="3782" y="3374"/>
                  </a:lnTo>
                  <a:lnTo>
                    <a:pt x="3882" y="3396"/>
                  </a:lnTo>
                  <a:lnTo>
                    <a:pt x="4007" y="3411"/>
                  </a:lnTo>
                  <a:lnTo>
                    <a:pt x="4107" y="3422"/>
                  </a:lnTo>
                  <a:lnTo>
                    <a:pt x="4258" y="3432"/>
                  </a:lnTo>
                  <a:lnTo>
                    <a:pt x="4383" y="3438"/>
                  </a:lnTo>
                  <a:lnTo>
                    <a:pt x="13096" y="3438"/>
                  </a:lnTo>
                  <a:lnTo>
                    <a:pt x="13096" y="3802"/>
                  </a:lnTo>
                  <a:lnTo>
                    <a:pt x="13096" y="3839"/>
                  </a:lnTo>
                  <a:lnTo>
                    <a:pt x="13147" y="3871"/>
                  </a:lnTo>
                  <a:lnTo>
                    <a:pt x="13197" y="3902"/>
                  </a:lnTo>
                  <a:lnTo>
                    <a:pt x="13272" y="3929"/>
                  </a:lnTo>
                  <a:lnTo>
                    <a:pt x="13372" y="3955"/>
                  </a:lnTo>
                  <a:lnTo>
                    <a:pt x="13472" y="3976"/>
                  </a:lnTo>
                  <a:lnTo>
                    <a:pt x="13622" y="3997"/>
                  </a:lnTo>
                  <a:lnTo>
                    <a:pt x="13747" y="4013"/>
                  </a:lnTo>
                  <a:lnTo>
                    <a:pt x="13898" y="4024"/>
                  </a:lnTo>
                  <a:lnTo>
                    <a:pt x="14073" y="4029"/>
                  </a:lnTo>
                  <a:lnTo>
                    <a:pt x="14223" y="4029"/>
                  </a:lnTo>
                  <a:lnTo>
                    <a:pt x="14348" y="4024"/>
                  </a:lnTo>
                  <a:lnTo>
                    <a:pt x="14499" y="4013"/>
                  </a:lnTo>
                  <a:lnTo>
                    <a:pt x="14649" y="4003"/>
                  </a:lnTo>
                  <a:lnTo>
                    <a:pt x="14774" y="3982"/>
                  </a:lnTo>
                  <a:lnTo>
                    <a:pt x="14924" y="3960"/>
                  </a:lnTo>
                  <a:lnTo>
                    <a:pt x="20458" y="2757"/>
                  </a:lnTo>
                  <a:lnTo>
                    <a:pt x="20608" y="2720"/>
                  </a:lnTo>
                  <a:lnTo>
                    <a:pt x="20683" y="2683"/>
                  </a:lnTo>
                  <a:lnTo>
                    <a:pt x="20759" y="2641"/>
                  </a:lnTo>
                  <a:lnTo>
                    <a:pt x="20759" y="2598"/>
                  </a:lnTo>
                  <a:lnTo>
                    <a:pt x="20759" y="2556"/>
                  </a:lnTo>
                  <a:lnTo>
                    <a:pt x="20683" y="2514"/>
                  </a:lnTo>
                  <a:lnTo>
                    <a:pt x="20608" y="2477"/>
                  </a:lnTo>
                  <a:lnTo>
                    <a:pt x="20458" y="2440"/>
                  </a:lnTo>
                  <a:lnTo>
                    <a:pt x="14924" y="1236"/>
                  </a:lnTo>
                  <a:lnTo>
                    <a:pt x="14774" y="1210"/>
                  </a:lnTo>
                  <a:lnTo>
                    <a:pt x="14599" y="1189"/>
                  </a:lnTo>
                  <a:lnTo>
                    <a:pt x="14399" y="1178"/>
                  </a:lnTo>
                  <a:lnTo>
                    <a:pt x="14223" y="1168"/>
                  </a:lnTo>
                  <a:lnTo>
                    <a:pt x="14023" y="1173"/>
                  </a:lnTo>
                  <a:lnTo>
                    <a:pt x="13823" y="1183"/>
                  </a:lnTo>
                  <a:lnTo>
                    <a:pt x="13622" y="1199"/>
                  </a:lnTo>
                  <a:lnTo>
                    <a:pt x="13447" y="1226"/>
                  </a:lnTo>
                  <a:lnTo>
                    <a:pt x="13297" y="1263"/>
                  </a:lnTo>
                  <a:lnTo>
                    <a:pt x="13172" y="1305"/>
                  </a:lnTo>
                  <a:lnTo>
                    <a:pt x="13122" y="1352"/>
                  </a:lnTo>
                  <a:lnTo>
                    <a:pt x="13096" y="1400"/>
                  </a:lnTo>
                  <a:lnTo>
                    <a:pt x="13096" y="1759"/>
                  </a:lnTo>
                  <a:lnTo>
                    <a:pt x="9741" y="1759"/>
                  </a:lnTo>
                  <a:lnTo>
                    <a:pt x="11870" y="978"/>
                  </a:lnTo>
                  <a:lnTo>
                    <a:pt x="11970" y="935"/>
                  </a:lnTo>
                  <a:lnTo>
                    <a:pt x="12020" y="893"/>
                  </a:lnTo>
                  <a:lnTo>
                    <a:pt x="12020" y="851"/>
                  </a:lnTo>
                  <a:lnTo>
                    <a:pt x="11995" y="809"/>
                  </a:lnTo>
                  <a:lnTo>
                    <a:pt x="11920" y="766"/>
                  </a:lnTo>
                  <a:lnTo>
                    <a:pt x="11819" y="729"/>
                  </a:lnTo>
                  <a:lnTo>
                    <a:pt x="11669" y="698"/>
                  </a:lnTo>
                  <a:lnTo>
                    <a:pt x="11519" y="671"/>
                  </a:lnTo>
                  <a:lnTo>
                    <a:pt x="6536" y="32"/>
                  </a:lnTo>
                  <a:lnTo>
                    <a:pt x="6311" y="11"/>
                  </a:lnTo>
                  <a:lnTo>
                    <a:pt x="61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63"/>
            <p:cNvSpPr/>
            <p:nvPr/>
          </p:nvSpPr>
          <p:spPr>
            <a:xfrm>
              <a:off x="2476404" y="614675"/>
              <a:ext cx="131854" cy="88325"/>
            </a:xfrm>
            <a:custGeom>
              <a:avLst/>
              <a:gdLst/>
              <a:ahLst/>
              <a:cxnLst/>
              <a:rect l="l" t="t" r="r" b="b"/>
              <a:pathLst>
                <a:path w="20683" h="3533" extrusionOk="0">
                  <a:moveTo>
                    <a:pt x="14373" y="449"/>
                  </a:moveTo>
                  <a:lnTo>
                    <a:pt x="18154" y="1832"/>
                  </a:lnTo>
                  <a:lnTo>
                    <a:pt x="14999" y="2218"/>
                  </a:lnTo>
                  <a:lnTo>
                    <a:pt x="12570" y="1336"/>
                  </a:lnTo>
                  <a:lnTo>
                    <a:pt x="10141" y="449"/>
                  </a:lnTo>
                  <a:close/>
                  <a:moveTo>
                    <a:pt x="8313" y="671"/>
                  </a:moveTo>
                  <a:lnTo>
                    <a:pt x="10417" y="1442"/>
                  </a:lnTo>
                  <a:lnTo>
                    <a:pt x="7562" y="2482"/>
                  </a:lnTo>
                  <a:lnTo>
                    <a:pt x="7487" y="2524"/>
                  </a:lnTo>
                  <a:lnTo>
                    <a:pt x="7437" y="2566"/>
                  </a:lnTo>
                  <a:lnTo>
                    <a:pt x="7437" y="2608"/>
                  </a:lnTo>
                  <a:lnTo>
                    <a:pt x="7462" y="2656"/>
                  </a:lnTo>
                  <a:lnTo>
                    <a:pt x="7587" y="2703"/>
                  </a:lnTo>
                  <a:lnTo>
                    <a:pt x="7738" y="2746"/>
                  </a:lnTo>
                  <a:lnTo>
                    <a:pt x="7913" y="2783"/>
                  </a:lnTo>
                  <a:lnTo>
                    <a:pt x="8113" y="2809"/>
                  </a:lnTo>
                  <a:lnTo>
                    <a:pt x="3982" y="3031"/>
                  </a:lnTo>
                  <a:lnTo>
                    <a:pt x="2805" y="2165"/>
                  </a:lnTo>
                  <a:lnTo>
                    <a:pt x="3030" y="2186"/>
                  </a:lnTo>
                  <a:lnTo>
                    <a:pt x="3256" y="2202"/>
                  </a:lnTo>
                  <a:lnTo>
                    <a:pt x="3481" y="2207"/>
                  </a:lnTo>
                  <a:lnTo>
                    <a:pt x="3756" y="2202"/>
                  </a:lnTo>
                  <a:lnTo>
                    <a:pt x="3932" y="2186"/>
                  </a:lnTo>
                  <a:lnTo>
                    <a:pt x="4107" y="2165"/>
                  </a:lnTo>
                  <a:lnTo>
                    <a:pt x="4282" y="2133"/>
                  </a:lnTo>
                  <a:lnTo>
                    <a:pt x="4382" y="2096"/>
                  </a:lnTo>
                  <a:lnTo>
                    <a:pt x="8313" y="671"/>
                  </a:lnTo>
                  <a:close/>
                  <a:moveTo>
                    <a:pt x="8313" y="0"/>
                  </a:moveTo>
                  <a:lnTo>
                    <a:pt x="8163" y="6"/>
                  </a:lnTo>
                  <a:lnTo>
                    <a:pt x="8038" y="11"/>
                  </a:lnTo>
                  <a:lnTo>
                    <a:pt x="7888" y="16"/>
                  </a:lnTo>
                  <a:lnTo>
                    <a:pt x="7763" y="32"/>
                  </a:lnTo>
                  <a:lnTo>
                    <a:pt x="7662" y="48"/>
                  </a:lnTo>
                  <a:lnTo>
                    <a:pt x="7562" y="69"/>
                  </a:lnTo>
                  <a:lnTo>
                    <a:pt x="7462" y="90"/>
                  </a:lnTo>
                  <a:lnTo>
                    <a:pt x="7387" y="111"/>
                  </a:lnTo>
                  <a:lnTo>
                    <a:pt x="3080" y="1684"/>
                  </a:lnTo>
                  <a:lnTo>
                    <a:pt x="1603" y="1505"/>
                  </a:lnTo>
                  <a:lnTo>
                    <a:pt x="1453" y="1489"/>
                  </a:lnTo>
                  <a:lnTo>
                    <a:pt x="1302" y="1479"/>
                  </a:lnTo>
                  <a:lnTo>
                    <a:pt x="1152" y="1473"/>
                  </a:lnTo>
                  <a:lnTo>
                    <a:pt x="1002" y="1473"/>
                  </a:lnTo>
                  <a:lnTo>
                    <a:pt x="827" y="1479"/>
                  </a:lnTo>
                  <a:lnTo>
                    <a:pt x="676" y="1489"/>
                  </a:lnTo>
                  <a:lnTo>
                    <a:pt x="551" y="1500"/>
                  </a:lnTo>
                  <a:lnTo>
                    <a:pt x="401" y="1521"/>
                  </a:lnTo>
                  <a:lnTo>
                    <a:pt x="301" y="1542"/>
                  </a:lnTo>
                  <a:lnTo>
                    <a:pt x="201" y="1568"/>
                  </a:lnTo>
                  <a:lnTo>
                    <a:pt x="101" y="1600"/>
                  </a:lnTo>
                  <a:lnTo>
                    <a:pt x="50" y="1626"/>
                  </a:lnTo>
                  <a:lnTo>
                    <a:pt x="25" y="1658"/>
                  </a:lnTo>
                  <a:lnTo>
                    <a:pt x="0" y="1695"/>
                  </a:lnTo>
                  <a:lnTo>
                    <a:pt x="0" y="1727"/>
                  </a:lnTo>
                  <a:lnTo>
                    <a:pt x="50" y="1758"/>
                  </a:lnTo>
                  <a:lnTo>
                    <a:pt x="2204" y="3369"/>
                  </a:lnTo>
                  <a:lnTo>
                    <a:pt x="2279" y="3406"/>
                  </a:lnTo>
                  <a:lnTo>
                    <a:pt x="2354" y="3437"/>
                  </a:lnTo>
                  <a:lnTo>
                    <a:pt x="2479" y="3464"/>
                  </a:lnTo>
                  <a:lnTo>
                    <a:pt x="2605" y="3485"/>
                  </a:lnTo>
                  <a:lnTo>
                    <a:pt x="2730" y="3506"/>
                  </a:lnTo>
                  <a:lnTo>
                    <a:pt x="2905" y="3522"/>
                  </a:lnTo>
                  <a:lnTo>
                    <a:pt x="3055" y="3527"/>
                  </a:lnTo>
                  <a:lnTo>
                    <a:pt x="3230" y="3532"/>
                  </a:lnTo>
                  <a:lnTo>
                    <a:pt x="3356" y="3532"/>
                  </a:lnTo>
                  <a:lnTo>
                    <a:pt x="3506" y="3527"/>
                  </a:lnTo>
                  <a:lnTo>
                    <a:pt x="11193" y="3115"/>
                  </a:lnTo>
                  <a:lnTo>
                    <a:pt x="11368" y="3105"/>
                  </a:lnTo>
                  <a:lnTo>
                    <a:pt x="11544" y="3084"/>
                  </a:lnTo>
                  <a:lnTo>
                    <a:pt x="11694" y="3052"/>
                  </a:lnTo>
                  <a:lnTo>
                    <a:pt x="11819" y="3020"/>
                  </a:lnTo>
                  <a:lnTo>
                    <a:pt x="11919" y="2983"/>
                  </a:lnTo>
                  <a:lnTo>
                    <a:pt x="11969" y="2946"/>
                  </a:lnTo>
                  <a:lnTo>
                    <a:pt x="11994" y="2904"/>
                  </a:lnTo>
                  <a:lnTo>
                    <a:pt x="11969" y="2857"/>
                  </a:lnTo>
                  <a:lnTo>
                    <a:pt x="11894" y="2809"/>
                  </a:lnTo>
                  <a:lnTo>
                    <a:pt x="11794" y="2767"/>
                  </a:lnTo>
                  <a:lnTo>
                    <a:pt x="11619" y="2730"/>
                  </a:lnTo>
                  <a:lnTo>
                    <a:pt x="11443" y="2703"/>
                  </a:lnTo>
                  <a:lnTo>
                    <a:pt x="9941" y="2519"/>
                  </a:lnTo>
                  <a:lnTo>
                    <a:pt x="11644" y="1896"/>
                  </a:lnTo>
                  <a:lnTo>
                    <a:pt x="13672" y="2640"/>
                  </a:lnTo>
                  <a:lnTo>
                    <a:pt x="13822" y="2677"/>
                  </a:lnTo>
                  <a:lnTo>
                    <a:pt x="13972" y="2709"/>
                  </a:lnTo>
                  <a:lnTo>
                    <a:pt x="14148" y="2730"/>
                  </a:lnTo>
                  <a:lnTo>
                    <a:pt x="14323" y="2746"/>
                  </a:lnTo>
                  <a:lnTo>
                    <a:pt x="14523" y="2751"/>
                  </a:lnTo>
                  <a:lnTo>
                    <a:pt x="14724" y="2746"/>
                  </a:lnTo>
                  <a:lnTo>
                    <a:pt x="14924" y="2740"/>
                  </a:lnTo>
                  <a:lnTo>
                    <a:pt x="15124" y="2719"/>
                  </a:lnTo>
                  <a:lnTo>
                    <a:pt x="20157" y="2107"/>
                  </a:lnTo>
                  <a:lnTo>
                    <a:pt x="20332" y="2080"/>
                  </a:lnTo>
                  <a:lnTo>
                    <a:pt x="20483" y="2049"/>
                  </a:lnTo>
                  <a:lnTo>
                    <a:pt x="20583" y="2012"/>
                  </a:lnTo>
                  <a:lnTo>
                    <a:pt x="20658" y="1970"/>
                  </a:lnTo>
                  <a:lnTo>
                    <a:pt x="20683" y="1927"/>
                  </a:lnTo>
                  <a:lnTo>
                    <a:pt x="20683" y="1885"/>
                  </a:lnTo>
                  <a:lnTo>
                    <a:pt x="20633" y="1843"/>
                  </a:lnTo>
                  <a:lnTo>
                    <a:pt x="20533" y="1801"/>
                  </a:lnTo>
                  <a:lnTo>
                    <a:pt x="15925" y="111"/>
                  </a:lnTo>
                  <a:lnTo>
                    <a:pt x="15850" y="90"/>
                  </a:lnTo>
                  <a:lnTo>
                    <a:pt x="15750" y="69"/>
                  </a:lnTo>
                  <a:lnTo>
                    <a:pt x="15650" y="48"/>
                  </a:lnTo>
                  <a:lnTo>
                    <a:pt x="15525" y="32"/>
                  </a:lnTo>
                  <a:lnTo>
                    <a:pt x="15400" y="16"/>
                  </a:lnTo>
                  <a:lnTo>
                    <a:pt x="15274" y="11"/>
                  </a:lnTo>
                  <a:lnTo>
                    <a:pt x="15149" y="6"/>
                  </a:lnTo>
                  <a:lnTo>
                    <a:pt x="1499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63"/>
            <p:cNvSpPr/>
            <p:nvPr/>
          </p:nvSpPr>
          <p:spPr>
            <a:xfrm>
              <a:off x="2574732" y="683700"/>
              <a:ext cx="96741" cy="104025"/>
            </a:xfrm>
            <a:custGeom>
              <a:avLst/>
              <a:gdLst/>
              <a:ahLst/>
              <a:cxnLst/>
              <a:rect l="l" t="t" r="r" b="b"/>
              <a:pathLst>
                <a:path w="15175" h="4161" extrusionOk="0">
                  <a:moveTo>
                    <a:pt x="4633" y="507"/>
                  </a:moveTo>
                  <a:lnTo>
                    <a:pt x="8764" y="724"/>
                  </a:lnTo>
                  <a:lnTo>
                    <a:pt x="8564" y="755"/>
                  </a:lnTo>
                  <a:lnTo>
                    <a:pt x="8364" y="787"/>
                  </a:lnTo>
                  <a:lnTo>
                    <a:pt x="8214" y="829"/>
                  </a:lnTo>
                  <a:lnTo>
                    <a:pt x="8113" y="882"/>
                  </a:lnTo>
                  <a:lnTo>
                    <a:pt x="8088" y="924"/>
                  </a:lnTo>
                  <a:lnTo>
                    <a:pt x="8088" y="967"/>
                  </a:lnTo>
                  <a:lnTo>
                    <a:pt x="8139" y="1014"/>
                  </a:lnTo>
                  <a:lnTo>
                    <a:pt x="8214" y="1051"/>
                  </a:lnTo>
                  <a:lnTo>
                    <a:pt x="12145" y="2482"/>
                  </a:lnTo>
                  <a:lnTo>
                    <a:pt x="7913" y="2482"/>
                  </a:lnTo>
                  <a:lnTo>
                    <a:pt x="5034" y="1437"/>
                  </a:lnTo>
                  <a:lnTo>
                    <a:pt x="4908" y="1405"/>
                  </a:lnTo>
                  <a:lnTo>
                    <a:pt x="4758" y="1373"/>
                  </a:lnTo>
                  <a:lnTo>
                    <a:pt x="4583" y="1352"/>
                  </a:lnTo>
                  <a:lnTo>
                    <a:pt x="4383" y="1336"/>
                  </a:lnTo>
                  <a:lnTo>
                    <a:pt x="4132" y="1331"/>
                  </a:lnTo>
                  <a:lnTo>
                    <a:pt x="3907" y="1336"/>
                  </a:lnTo>
                  <a:lnTo>
                    <a:pt x="3681" y="1347"/>
                  </a:lnTo>
                  <a:lnTo>
                    <a:pt x="3456" y="1373"/>
                  </a:lnTo>
                  <a:lnTo>
                    <a:pt x="4633" y="507"/>
                  </a:lnTo>
                  <a:close/>
                  <a:moveTo>
                    <a:pt x="12270" y="2936"/>
                  </a:moveTo>
                  <a:lnTo>
                    <a:pt x="10142" y="3712"/>
                  </a:lnTo>
                  <a:lnTo>
                    <a:pt x="2129" y="3712"/>
                  </a:lnTo>
                  <a:lnTo>
                    <a:pt x="2129" y="2936"/>
                  </a:lnTo>
                  <a:close/>
                  <a:moveTo>
                    <a:pt x="4007" y="0"/>
                  </a:moveTo>
                  <a:lnTo>
                    <a:pt x="3807" y="6"/>
                  </a:lnTo>
                  <a:lnTo>
                    <a:pt x="3606" y="16"/>
                  </a:lnTo>
                  <a:lnTo>
                    <a:pt x="3431" y="32"/>
                  </a:lnTo>
                  <a:lnTo>
                    <a:pt x="3256" y="59"/>
                  </a:lnTo>
                  <a:lnTo>
                    <a:pt x="3131" y="85"/>
                  </a:lnTo>
                  <a:lnTo>
                    <a:pt x="3005" y="122"/>
                  </a:lnTo>
                  <a:lnTo>
                    <a:pt x="2930" y="164"/>
                  </a:lnTo>
                  <a:lnTo>
                    <a:pt x="752" y="1780"/>
                  </a:lnTo>
                  <a:lnTo>
                    <a:pt x="727" y="1822"/>
                  </a:lnTo>
                  <a:lnTo>
                    <a:pt x="727" y="1864"/>
                  </a:lnTo>
                  <a:lnTo>
                    <a:pt x="752" y="1906"/>
                  </a:lnTo>
                  <a:lnTo>
                    <a:pt x="827" y="1943"/>
                  </a:lnTo>
                  <a:lnTo>
                    <a:pt x="927" y="1980"/>
                  </a:lnTo>
                  <a:lnTo>
                    <a:pt x="1077" y="2007"/>
                  </a:lnTo>
                  <a:lnTo>
                    <a:pt x="1228" y="2033"/>
                  </a:lnTo>
                  <a:lnTo>
                    <a:pt x="1428" y="2054"/>
                  </a:lnTo>
                  <a:lnTo>
                    <a:pt x="1653" y="2065"/>
                  </a:lnTo>
                  <a:lnTo>
                    <a:pt x="1904" y="2065"/>
                  </a:lnTo>
                  <a:lnTo>
                    <a:pt x="2129" y="2054"/>
                  </a:lnTo>
                  <a:lnTo>
                    <a:pt x="2329" y="2033"/>
                  </a:lnTo>
                  <a:lnTo>
                    <a:pt x="3807" y="1854"/>
                  </a:lnTo>
                  <a:lnTo>
                    <a:pt x="5534" y="2482"/>
                  </a:lnTo>
                  <a:lnTo>
                    <a:pt x="1052" y="2482"/>
                  </a:lnTo>
                  <a:lnTo>
                    <a:pt x="852" y="2487"/>
                  </a:lnTo>
                  <a:lnTo>
                    <a:pt x="652" y="2503"/>
                  </a:lnTo>
                  <a:lnTo>
                    <a:pt x="451" y="2524"/>
                  </a:lnTo>
                  <a:lnTo>
                    <a:pt x="301" y="2551"/>
                  </a:lnTo>
                  <a:lnTo>
                    <a:pt x="176" y="2582"/>
                  </a:lnTo>
                  <a:lnTo>
                    <a:pt x="76" y="2624"/>
                  </a:lnTo>
                  <a:lnTo>
                    <a:pt x="1" y="2667"/>
                  </a:lnTo>
                  <a:lnTo>
                    <a:pt x="1" y="2709"/>
                  </a:lnTo>
                  <a:lnTo>
                    <a:pt x="1" y="3939"/>
                  </a:lnTo>
                  <a:lnTo>
                    <a:pt x="1" y="3981"/>
                  </a:lnTo>
                  <a:lnTo>
                    <a:pt x="76" y="4023"/>
                  </a:lnTo>
                  <a:lnTo>
                    <a:pt x="176" y="4066"/>
                  </a:lnTo>
                  <a:lnTo>
                    <a:pt x="301" y="4097"/>
                  </a:lnTo>
                  <a:lnTo>
                    <a:pt x="451" y="4124"/>
                  </a:lnTo>
                  <a:lnTo>
                    <a:pt x="652" y="4145"/>
                  </a:lnTo>
                  <a:lnTo>
                    <a:pt x="852" y="4155"/>
                  </a:lnTo>
                  <a:lnTo>
                    <a:pt x="1052" y="4161"/>
                  </a:lnTo>
                  <a:lnTo>
                    <a:pt x="10868" y="4161"/>
                  </a:lnTo>
                  <a:lnTo>
                    <a:pt x="11018" y="4155"/>
                  </a:lnTo>
                  <a:lnTo>
                    <a:pt x="11143" y="4145"/>
                  </a:lnTo>
                  <a:lnTo>
                    <a:pt x="11268" y="4134"/>
                  </a:lnTo>
                  <a:lnTo>
                    <a:pt x="11394" y="4119"/>
                  </a:lnTo>
                  <a:lnTo>
                    <a:pt x="11494" y="4097"/>
                  </a:lnTo>
                  <a:lnTo>
                    <a:pt x="11594" y="4076"/>
                  </a:lnTo>
                  <a:lnTo>
                    <a:pt x="11669" y="4050"/>
                  </a:lnTo>
                  <a:lnTo>
                    <a:pt x="15024" y="2825"/>
                  </a:lnTo>
                  <a:lnTo>
                    <a:pt x="15074" y="2793"/>
                  </a:lnTo>
                  <a:lnTo>
                    <a:pt x="15125" y="2767"/>
                  </a:lnTo>
                  <a:lnTo>
                    <a:pt x="15150" y="2741"/>
                  </a:lnTo>
                  <a:lnTo>
                    <a:pt x="15175" y="2709"/>
                  </a:lnTo>
                  <a:lnTo>
                    <a:pt x="15150" y="2682"/>
                  </a:lnTo>
                  <a:lnTo>
                    <a:pt x="15125" y="2651"/>
                  </a:lnTo>
                  <a:lnTo>
                    <a:pt x="15074" y="2624"/>
                  </a:lnTo>
                  <a:lnTo>
                    <a:pt x="15024" y="2598"/>
                  </a:lnTo>
                  <a:lnTo>
                    <a:pt x="10693" y="1014"/>
                  </a:lnTo>
                  <a:lnTo>
                    <a:pt x="12195" y="835"/>
                  </a:lnTo>
                  <a:lnTo>
                    <a:pt x="12395" y="803"/>
                  </a:lnTo>
                  <a:lnTo>
                    <a:pt x="12545" y="771"/>
                  </a:lnTo>
                  <a:lnTo>
                    <a:pt x="12671" y="724"/>
                  </a:lnTo>
                  <a:lnTo>
                    <a:pt x="12721" y="676"/>
                  </a:lnTo>
                  <a:lnTo>
                    <a:pt x="12746" y="634"/>
                  </a:lnTo>
                  <a:lnTo>
                    <a:pt x="12721" y="592"/>
                  </a:lnTo>
                  <a:lnTo>
                    <a:pt x="12671" y="550"/>
                  </a:lnTo>
                  <a:lnTo>
                    <a:pt x="12570" y="513"/>
                  </a:lnTo>
                  <a:lnTo>
                    <a:pt x="12445" y="481"/>
                  </a:lnTo>
                  <a:lnTo>
                    <a:pt x="12295" y="455"/>
                  </a:lnTo>
                  <a:lnTo>
                    <a:pt x="12120" y="433"/>
                  </a:lnTo>
                  <a:lnTo>
                    <a:pt x="11945" y="418"/>
                  </a:lnTo>
                  <a:lnTo>
                    <a:pt x="4232" y="6"/>
                  </a:lnTo>
                  <a:lnTo>
                    <a:pt x="400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63"/>
            <p:cNvSpPr/>
            <p:nvPr/>
          </p:nvSpPr>
          <p:spPr>
            <a:xfrm>
              <a:off x="2379032" y="464875"/>
              <a:ext cx="341445" cy="383575"/>
            </a:xfrm>
            <a:custGeom>
              <a:avLst/>
              <a:gdLst/>
              <a:ahLst/>
              <a:cxnLst/>
              <a:rect l="l" t="t" r="r" b="b"/>
              <a:pathLst>
                <a:path w="53560" h="15343" extrusionOk="0">
                  <a:moveTo>
                    <a:pt x="35456" y="449"/>
                  </a:moveTo>
                  <a:lnTo>
                    <a:pt x="37384" y="1109"/>
                  </a:lnTo>
                  <a:lnTo>
                    <a:pt x="30749" y="1109"/>
                  </a:lnTo>
                  <a:lnTo>
                    <a:pt x="30523" y="1114"/>
                  </a:lnTo>
                  <a:lnTo>
                    <a:pt x="30298" y="1130"/>
                  </a:lnTo>
                  <a:lnTo>
                    <a:pt x="30098" y="1156"/>
                  </a:lnTo>
                  <a:lnTo>
                    <a:pt x="29922" y="1193"/>
                  </a:lnTo>
                  <a:lnTo>
                    <a:pt x="29797" y="1230"/>
                  </a:lnTo>
                  <a:lnTo>
                    <a:pt x="29722" y="1278"/>
                  </a:lnTo>
                  <a:lnTo>
                    <a:pt x="29697" y="1330"/>
                  </a:lnTo>
                  <a:lnTo>
                    <a:pt x="29722" y="1383"/>
                  </a:lnTo>
                  <a:lnTo>
                    <a:pt x="29772" y="1420"/>
                  </a:lnTo>
                  <a:lnTo>
                    <a:pt x="29872" y="1452"/>
                  </a:lnTo>
                  <a:lnTo>
                    <a:pt x="29973" y="1484"/>
                  </a:lnTo>
                  <a:lnTo>
                    <a:pt x="30098" y="1510"/>
                  </a:lnTo>
                  <a:lnTo>
                    <a:pt x="30248" y="1531"/>
                  </a:lnTo>
                  <a:lnTo>
                    <a:pt x="30423" y="1547"/>
                  </a:lnTo>
                  <a:lnTo>
                    <a:pt x="30599" y="1557"/>
                  </a:lnTo>
                  <a:lnTo>
                    <a:pt x="32952" y="1557"/>
                  </a:lnTo>
                  <a:lnTo>
                    <a:pt x="32952" y="2846"/>
                  </a:lnTo>
                  <a:lnTo>
                    <a:pt x="20458" y="2846"/>
                  </a:lnTo>
                  <a:lnTo>
                    <a:pt x="20458" y="1557"/>
                  </a:lnTo>
                  <a:lnTo>
                    <a:pt x="26217" y="1557"/>
                  </a:lnTo>
                  <a:lnTo>
                    <a:pt x="26467" y="1552"/>
                  </a:lnTo>
                  <a:lnTo>
                    <a:pt x="26692" y="1536"/>
                  </a:lnTo>
                  <a:lnTo>
                    <a:pt x="26893" y="1510"/>
                  </a:lnTo>
                  <a:lnTo>
                    <a:pt x="27043" y="1478"/>
                  </a:lnTo>
                  <a:lnTo>
                    <a:pt x="27168" y="1436"/>
                  </a:lnTo>
                  <a:lnTo>
                    <a:pt x="27268" y="1389"/>
                  </a:lnTo>
                  <a:lnTo>
                    <a:pt x="27293" y="1336"/>
                  </a:lnTo>
                  <a:lnTo>
                    <a:pt x="27268" y="1283"/>
                  </a:lnTo>
                  <a:lnTo>
                    <a:pt x="27218" y="1246"/>
                  </a:lnTo>
                  <a:lnTo>
                    <a:pt x="27118" y="1214"/>
                  </a:lnTo>
                  <a:lnTo>
                    <a:pt x="27018" y="1183"/>
                  </a:lnTo>
                  <a:lnTo>
                    <a:pt x="26868" y="1156"/>
                  </a:lnTo>
                  <a:lnTo>
                    <a:pt x="26717" y="1135"/>
                  </a:lnTo>
                  <a:lnTo>
                    <a:pt x="26567" y="1119"/>
                  </a:lnTo>
                  <a:lnTo>
                    <a:pt x="26392" y="1114"/>
                  </a:lnTo>
                  <a:lnTo>
                    <a:pt x="26192" y="1109"/>
                  </a:lnTo>
                  <a:lnTo>
                    <a:pt x="16176" y="1109"/>
                  </a:lnTo>
                  <a:lnTo>
                    <a:pt x="18079" y="449"/>
                  </a:lnTo>
                  <a:close/>
                  <a:moveTo>
                    <a:pt x="18329" y="1557"/>
                  </a:moveTo>
                  <a:lnTo>
                    <a:pt x="18329" y="4403"/>
                  </a:lnTo>
                  <a:lnTo>
                    <a:pt x="15199" y="4403"/>
                  </a:lnTo>
                  <a:lnTo>
                    <a:pt x="15199" y="1557"/>
                  </a:lnTo>
                  <a:close/>
                  <a:moveTo>
                    <a:pt x="38361" y="1557"/>
                  </a:moveTo>
                  <a:lnTo>
                    <a:pt x="38361" y="4403"/>
                  </a:lnTo>
                  <a:lnTo>
                    <a:pt x="35231" y="4403"/>
                  </a:lnTo>
                  <a:lnTo>
                    <a:pt x="35231" y="1557"/>
                  </a:lnTo>
                  <a:close/>
                  <a:moveTo>
                    <a:pt x="17227" y="0"/>
                  </a:moveTo>
                  <a:lnTo>
                    <a:pt x="17102" y="5"/>
                  </a:lnTo>
                  <a:lnTo>
                    <a:pt x="16977" y="16"/>
                  </a:lnTo>
                  <a:lnTo>
                    <a:pt x="16852" y="26"/>
                  </a:lnTo>
                  <a:lnTo>
                    <a:pt x="16752" y="42"/>
                  </a:lnTo>
                  <a:lnTo>
                    <a:pt x="16652" y="63"/>
                  </a:lnTo>
                  <a:lnTo>
                    <a:pt x="16551" y="84"/>
                  </a:lnTo>
                  <a:lnTo>
                    <a:pt x="16476" y="106"/>
                  </a:lnTo>
                  <a:lnTo>
                    <a:pt x="13221" y="1220"/>
                  </a:lnTo>
                  <a:lnTo>
                    <a:pt x="13146" y="1246"/>
                  </a:lnTo>
                  <a:lnTo>
                    <a:pt x="13096" y="1278"/>
                  </a:lnTo>
                  <a:lnTo>
                    <a:pt x="13071" y="1304"/>
                  </a:lnTo>
                  <a:lnTo>
                    <a:pt x="13071" y="1336"/>
                  </a:lnTo>
                  <a:lnTo>
                    <a:pt x="13071" y="2846"/>
                  </a:lnTo>
                  <a:lnTo>
                    <a:pt x="1052" y="2846"/>
                  </a:lnTo>
                  <a:lnTo>
                    <a:pt x="852" y="2851"/>
                  </a:lnTo>
                  <a:lnTo>
                    <a:pt x="651" y="2867"/>
                  </a:lnTo>
                  <a:lnTo>
                    <a:pt x="451" y="2883"/>
                  </a:lnTo>
                  <a:lnTo>
                    <a:pt x="301" y="2914"/>
                  </a:lnTo>
                  <a:lnTo>
                    <a:pt x="176" y="2946"/>
                  </a:lnTo>
                  <a:lnTo>
                    <a:pt x="75" y="2983"/>
                  </a:lnTo>
                  <a:lnTo>
                    <a:pt x="0" y="3025"/>
                  </a:lnTo>
                  <a:lnTo>
                    <a:pt x="0" y="3073"/>
                  </a:lnTo>
                  <a:lnTo>
                    <a:pt x="0" y="5739"/>
                  </a:lnTo>
                  <a:lnTo>
                    <a:pt x="25" y="5792"/>
                  </a:lnTo>
                  <a:lnTo>
                    <a:pt x="101" y="5834"/>
                  </a:lnTo>
                  <a:lnTo>
                    <a:pt x="226" y="5876"/>
                  </a:lnTo>
                  <a:lnTo>
                    <a:pt x="376" y="5913"/>
                  </a:lnTo>
                  <a:lnTo>
                    <a:pt x="576" y="5939"/>
                  </a:lnTo>
                  <a:lnTo>
                    <a:pt x="802" y="5955"/>
                  </a:lnTo>
                  <a:lnTo>
                    <a:pt x="1027" y="5961"/>
                  </a:lnTo>
                  <a:lnTo>
                    <a:pt x="1302" y="5955"/>
                  </a:lnTo>
                  <a:lnTo>
                    <a:pt x="1478" y="5945"/>
                  </a:lnTo>
                  <a:lnTo>
                    <a:pt x="1628" y="5929"/>
                  </a:lnTo>
                  <a:lnTo>
                    <a:pt x="1778" y="5903"/>
                  </a:lnTo>
                  <a:lnTo>
                    <a:pt x="1903" y="5876"/>
                  </a:lnTo>
                  <a:lnTo>
                    <a:pt x="1978" y="5844"/>
                  </a:lnTo>
                  <a:lnTo>
                    <a:pt x="2054" y="5808"/>
                  </a:lnTo>
                  <a:lnTo>
                    <a:pt x="2104" y="5771"/>
                  </a:lnTo>
                  <a:lnTo>
                    <a:pt x="2129" y="5734"/>
                  </a:lnTo>
                  <a:lnTo>
                    <a:pt x="2129" y="3294"/>
                  </a:lnTo>
                  <a:lnTo>
                    <a:pt x="13071" y="3294"/>
                  </a:lnTo>
                  <a:lnTo>
                    <a:pt x="13071" y="4630"/>
                  </a:lnTo>
                  <a:lnTo>
                    <a:pt x="13096" y="4678"/>
                  </a:lnTo>
                  <a:lnTo>
                    <a:pt x="13146" y="4720"/>
                  </a:lnTo>
                  <a:lnTo>
                    <a:pt x="13246" y="4757"/>
                  </a:lnTo>
                  <a:lnTo>
                    <a:pt x="13371" y="4789"/>
                  </a:lnTo>
                  <a:lnTo>
                    <a:pt x="13522" y="4815"/>
                  </a:lnTo>
                  <a:lnTo>
                    <a:pt x="13722" y="4836"/>
                  </a:lnTo>
                  <a:lnTo>
                    <a:pt x="13922" y="4852"/>
                  </a:lnTo>
                  <a:lnTo>
                    <a:pt x="19606" y="4852"/>
                  </a:lnTo>
                  <a:lnTo>
                    <a:pt x="19807" y="4836"/>
                  </a:lnTo>
                  <a:lnTo>
                    <a:pt x="19982" y="4815"/>
                  </a:lnTo>
                  <a:lnTo>
                    <a:pt x="20132" y="4789"/>
                  </a:lnTo>
                  <a:lnTo>
                    <a:pt x="20282" y="4757"/>
                  </a:lnTo>
                  <a:lnTo>
                    <a:pt x="20382" y="4720"/>
                  </a:lnTo>
                  <a:lnTo>
                    <a:pt x="20433" y="4678"/>
                  </a:lnTo>
                  <a:lnTo>
                    <a:pt x="20458" y="4630"/>
                  </a:lnTo>
                  <a:lnTo>
                    <a:pt x="20458" y="3294"/>
                  </a:lnTo>
                  <a:lnTo>
                    <a:pt x="33102" y="3294"/>
                  </a:lnTo>
                  <a:lnTo>
                    <a:pt x="33102" y="4630"/>
                  </a:lnTo>
                  <a:lnTo>
                    <a:pt x="33128" y="4678"/>
                  </a:lnTo>
                  <a:lnTo>
                    <a:pt x="33178" y="4720"/>
                  </a:lnTo>
                  <a:lnTo>
                    <a:pt x="33278" y="4757"/>
                  </a:lnTo>
                  <a:lnTo>
                    <a:pt x="33403" y="4789"/>
                  </a:lnTo>
                  <a:lnTo>
                    <a:pt x="33578" y="4815"/>
                  </a:lnTo>
                  <a:lnTo>
                    <a:pt x="33754" y="4836"/>
                  </a:lnTo>
                  <a:lnTo>
                    <a:pt x="33954" y="4852"/>
                  </a:lnTo>
                  <a:lnTo>
                    <a:pt x="39638" y="4852"/>
                  </a:lnTo>
                  <a:lnTo>
                    <a:pt x="39838" y="4836"/>
                  </a:lnTo>
                  <a:lnTo>
                    <a:pt x="40038" y="4815"/>
                  </a:lnTo>
                  <a:lnTo>
                    <a:pt x="40189" y="4789"/>
                  </a:lnTo>
                  <a:lnTo>
                    <a:pt x="40314" y="4757"/>
                  </a:lnTo>
                  <a:lnTo>
                    <a:pt x="40414" y="4720"/>
                  </a:lnTo>
                  <a:lnTo>
                    <a:pt x="40464" y="4678"/>
                  </a:lnTo>
                  <a:lnTo>
                    <a:pt x="40489" y="4630"/>
                  </a:lnTo>
                  <a:lnTo>
                    <a:pt x="40489" y="3294"/>
                  </a:lnTo>
                  <a:lnTo>
                    <a:pt x="51431" y="3294"/>
                  </a:lnTo>
                  <a:lnTo>
                    <a:pt x="51431" y="13769"/>
                  </a:lnTo>
                  <a:lnTo>
                    <a:pt x="51406" y="13885"/>
                  </a:lnTo>
                  <a:lnTo>
                    <a:pt x="51331" y="13996"/>
                  </a:lnTo>
                  <a:lnTo>
                    <a:pt x="51206" y="14102"/>
                  </a:lnTo>
                  <a:lnTo>
                    <a:pt x="51031" y="14207"/>
                  </a:lnTo>
                  <a:lnTo>
                    <a:pt x="50805" y="14308"/>
                  </a:lnTo>
                  <a:lnTo>
                    <a:pt x="50530" y="14397"/>
                  </a:lnTo>
                  <a:lnTo>
                    <a:pt x="50229" y="14487"/>
                  </a:lnTo>
                  <a:lnTo>
                    <a:pt x="49879" y="14566"/>
                  </a:lnTo>
                  <a:lnTo>
                    <a:pt x="49503" y="14635"/>
                  </a:lnTo>
                  <a:lnTo>
                    <a:pt x="49078" y="14704"/>
                  </a:lnTo>
                  <a:lnTo>
                    <a:pt x="48652" y="14756"/>
                  </a:lnTo>
                  <a:lnTo>
                    <a:pt x="48176" y="14804"/>
                  </a:lnTo>
                  <a:lnTo>
                    <a:pt x="47700" y="14841"/>
                  </a:lnTo>
                  <a:lnTo>
                    <a:pt x="47175" y="14872"/>
                  </a:lnTo>
                  <a:lnTo>
                    <a:pt x="46649" y="14888"/>
                  </a:lnTo>
                  <a:lnTo>
                    <a:pt x="46123" y="14894"/>
                  </a:lnTo>
                  <a:lnTo>
                    <a:pt x="37860" y="14894"/>
                  </a:lnTo>
                  <a:lnTo>
                    <a:pt x="37710" y="14904"/>
                  </a:lnTo>
                  <a:lnTo>
                    <a:pt x="37559" y="14915"/>
                  </a:lnTo>
                  <a:lnTo>
                    <a:pt x="37409" y="14936"/>
                  </a:lnTo>
                  <a:lnTo>
                    <a:pt x="37284" y="14957"/>
                  </a:lnTo>
                  <a:lnTo>
                    <a:pt x="37184" y="14978"/>
                  </a:lnTo>
                  <a:lnTo>
                    <a:pt x="37109" y="15010"/>
                  </a:lnTo>
                  <a:lnTo>
                    <a:pt x="37034" y="15041"/>
                  </a:lnTo>
                  <a:lnTo>
                    <a:pt x="36984" y="15073"/>
                  </a:lnTo>
                  <a:lnTo>
                    <a:pt x="36959" y="15110"/>
                  </a:lnTo>
                  <a:lnTo>
                    <a:pt x="36984" y="15142"/>
                  </a:lnTo>
                  <a:lnTo>
                    <a:pt x="37009" y="15184"/>
                  </a:lnTo>
                  <a:lnTo>
                    <a:pt x="37059" y="15221"/>
                  </a:lnTo>
                  <a:lnTo>
                    <a:pt x="37159" y="15258"/>
                  </a:lnTo>
                  <a:lnTo>
                    <a:pt x="37309" y="15295"/>
                  </a:lnTo>
                  <a:lnTo>
                    <a:pt x="37459" y="15332"/>
                  </a:lnTo>
                  <a:lnTo>
                    <a:pt x="37534" y="15342"/>
                  </a:lnTo>
                  <a:lnTo>
                    <a:pt x="52458" y="15342"/>
                  </a:lnTo>
                  <a:lnTo>
                    <a:pt x="52683" y="15337"/>
                  </a:lnTo>
                  <a:lnTo>
                    <a:pt x="52884" y="15327"/>
                  </a:lnTo>
                  <a:lnTo>
                    <a:pt x="53084" y="15300"/>
                  </a:lnTo>
                  <a:lnTo>
                    <a:pt x="53234" y="15274"/>
                  </a:lnTo>
                  <a:lnTo>
                    <a:pt x="53384" y="15237"/>
                  </a:lnTo>
                  <a:lnTo>
                    <a:pt x="53485" y="15200"/>
                  </a:lnTo>
                  <a:lnTo>
                    <a:pt x="53535" y="15152"/>
                  </a:lnTo>
                  <a:lnTo>
                    <a:pt x="53560" y="15105"/>
                  </a:lnTo>
                  <a:lnTo>
                    <a:pt x="53560" y="3073"/>
                  </a:lnTo>
                  <a:lnTo>
                    <a:pt x="53560" y="3025"/>
                  </a:lnTo>
                  <a:lnTo>
                    <a:pt x="53485" y="2983"/>
                  </a:lnTo>
                  <a:lnTo>
                    <a:pt x="53384" y="2946"/>
                  </a:lnTo>
                  <a:lnTo>
                    <a:pt x="53259" y="2914"/>
                  </a:lnTo>
                  <a:lnTo>
                    <a:pt x="53109" y="2883"/>
                  </a:lnTo>
                  <a:lnTo>
                    <a:pt x="52934" y="2867"/>
                  </a:lnTo>
                  <a:lnTo>
                    <a:pt x="52733" y="2851"/>
                  </a:lnTo>
                  <a:lnTo>
                    <a:pt x="52508" y="2846"/>
                  </a:lnTo>
                  <a:lnTo>
                    <a:pt x="40489" y="2846"/>
                  </a:lnTo>
                  <a:lnTo>
                    <a:pt x="40489" y="1336"/>
                  </a:lnTo>
                  <a:lnTo>
                    <a:pt x="40489" y="1304"/>
                  </a:lnTo>
                  <a:lnTo>
                    <a:pt x="40464" y="1278"/>
                  </a:lnTo>
                  <a:lnTo>
                    <a:pt x="40414" y="1246"/>
                  </a:lnTo>
                  <a:lnTo>
                    <a:pt x="40339" y="1220"/>
                  </a:lnTo>
                  <a:lnTo>
                    <a:pt x="37084" y="106"/>
                  </a:lnTo>
                  <a:lnTo>
                    <a:pt x="37009" y="84"/>
                  </a:lnTo>
                  <a:lnTo>
                    <a:pt x="36934" y="63"/>
                  </a:lnTo>
                  <a:lnTo>
                    <a:pt x="36833" y="42"/>
                  </a:lnTo>
                  <a:lnTo>
                    <a:pt x="36708" y="26"/>
                  </a:lnTo>
                  <a:lnTo>
                    <a:pt x="36583" y="16"/>
                  </a:lnTo>
                  <a:lnTo>
                    <a:pt x="36458" y="5"/>
                  </a:lnTo>
                  <a:lnTo>
                    <a:pt x="3633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63"/>
            <p:cNvSpPr/>
            <p:nvPr/>
          </p:nvSpPr>
          <p:spPr>
            <a:xfrm>
              <a:off x="2379032" y="626025"/>
              <a:ext cx="220926" cy="222425"/>
            </a:xfrm>
            <a:custGeom>
              <a:avLst/>
              <a:gdLst/>
              <a:ahLst/>
              <a:cxnLst/>
              <a:rect l="l" t="t" r="r" b="b"/>
              <a:pathLst>
                <a:path w="34655" h="8897" extrusionOk="0">
                  <a:moveTo>
                    <a:pt x="1052" y="0"/>
                  </a:moveTo>
                  <a:lnTo>
                    <a:pt x="852" y="6"/>
                  </a:lnTo>
                  <a:lnTo>
                    <a:pt x="651" y="21"/>
                  </a:lnTo>
                  <a:lnTo>
                    <a:pt x="451" y="43"/>
                  </a:lnTo>
                  <a:lnTo>
                    <a:pt x="301" y="69"/>
                  </a:lnTo>
                  <a:lnTo>
                    <a:pt x="176" y="101"/>
                  </a:lnTo>
                  <a:lnTo>
                    <a:pt x="75" y="138"/>
                  </a:lnTo>
                  <a:lnTo>
                    <a:pt x="0" y="180"/>
                  </a:lnTo>
                  <a:lnTo>
                    <a:pt x="0" y="227"/>
                  </a:lnTo>
                  <a:lnTo>
                    <a:pt x="0" y="8659"/>
                  </a:lnTo>
                  <a:lnTo>
                    <a:pt x="0" y="8706"/>
                  </a:lnTo>
                  <a:lnTo>
                    <a:pt x="75" y="8754"/>
                  </a:lnTo>
                  <a:lnTo>
                    <a:pt x="176" y="8791"/>
                  </a:lnTo>
                  <a:lnTo>
                    <a:pt x="326" y="8828"/>
                  </a:lnTo>
                  <a:lnTo>
                    <a:pt x="476" y="8854"/>
                  </a:lnTo>
                  <a:lnTo>
                    <a:pt x="676" y="8881"/>
                  </a:lnTo>
                  <a:lnTo>
                    <a:pt x="877" y="8891"/>
                  </a:lnTo>
                  <a:lnTo>
                    <a:pt x="1102" y="8896"/>
                  </a:lnTo>
                  <a:lnTo>
                    <a:pt x="33779" y="8896"/>
                  </a:lnTo>
                  <a:lnTo>
                    <a:pt x="33929" y="8886"/>
                  </a:lnTo>
                  <a:lnTo>
                    <a:pt x="34079" y="8875"/>
                  </a:lnTo>
                  <a:lnTo>
                    <a:pt x="34204" y="8854"/>
                  </a:lnTo>
                  <a:lnTo>
                    <a:pt x="34329" y="8833"/>
                  </a:lnTo>
                  <a:lnTo>
                    <a:pt x="34455" y="8807"/>
                  </a:lnTo>
                  <a:lnTo>
                    <a:pt x="34530" y="8780"/>
                  </a:lnTo>
                  <a:lnTo>
                    <a:pt x="34605" y="8749"/>
                  </a:lnTo>
                  <a:lnTo>
                    <a:pt x="34655" y="8717"/>
                  </a:lnTo>
                  <a:lnTo>
                    <a:pt x="34655" y="8680"/>
                  </a:lnTo>
                  <a:lnTo>
                    <a:pt x="34655" y="8648"/>
                  </a:lnTo>
                  <a:lnTo>
                    <a:pt x="34630" y="8606"/>
                  </a:lnTo>
                  <a:lnTo>
                    <a:pt x="34555" y="8569"/>
                  </a:lnTo>
                  <a:lnTo>
                    <a:pt x="34455" y="8532"/>
                  </a:lnTo>
                  <a:lnTo>
                    <a:pt x="34329" y="8495"/>
                  </a:lnTo>
                  <a:lnTo>
                    <a:pt x="34154" y="8458"/>
                  </a:lnTo>
                  <a:lnTo>
                    <a:pt x="34104" y="8448"/>
                  </a:lnTo>
                  <a:lnTo>
                    <a:pt x="2930" y="8448"/>
                  </a:lnTo>
                  <a:lnTo>
                    <a:pt x="2755" y="8442"/>
                  </a:lnTo>
                  <a:lnTo>
                    <a:pt x="2604" y="8432"/>
                  </a:lnTo>
                  <a:lnTo>
                    <a:pt x="2479" y="8416"/>
                  </a:lnTo>
                  <a:lnTo>
                    <a:pt x="2354" y="8400"/>
                  </a:lnTo>
                  <a:lnTo>
                    <a:pt x="2254" y="8374"/>
                  </a:lnTo>
                  <a:lnTo>
                    <a:pt x="2179" y="8342"/>
                  </a:lnTo>
                  <a:lnTo>
                    <a:pt x="2129" y="8310"/>
                  </a:lnTo>
                  <a:lnTo>
                    <a:pt x="2129" y="8279"/>
                  </a:lnTo>
                  <a:lnTo>
                    <a:pt x="2129" y="227"/>
                  </a:lnTo>
                  <a:lnTo>
                    <a:pt x="2104" y="180"/>
                  </a:lnTo>
                  <a:lnTo>
                    <a:pt x="2029" y="138"/>
                  </a:lnTo>
                  <a:lnTo>
                    <a:pt x="1928" y="101"/>
                  </a:lnTo>
                  <a:lnTo>
                    <a:pt x="1803" y="69"/>
                  </a:lnTo>
                  <a:lnTo>
                    <a:pt x="1653" y="43"/>
                  </a:lnTo>
                  <a:lnTo>
                    <a:pt x="1478" y="21"/>
                  </a:lnTo>
                  <a:lnTo>
                    <a:pt x="1277" y="6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1" name="Google Shape;2401;p63"/>
          <p:cNvGrpSpPr/>
          <p:nvPr/>
        </p:nvGrpSpPr>
        <p:grpSpPr>
          <a:xfrm>
            <a:off x="2108893" y="1402788"/>
            <a:ext cx="370786" cy="226188"/>
            <a:chOff x="1578345" y="511200"/>
            <a:chExt cx="450311" cy="239175"/>
          </a:xfrm>
        </p:grpSpPr>
        <p:sp>
          <p:nvSpPr>
            <p:cNvPr id="2402" name="Google Shape;2402;p63"/>
            <p:cNvSpPr/>
            <p:nvPr/>
          </p:nvSpPr>
          <p:spPr>
            <a:xfrm>
              <a:off x="1937984" y="511200"/>
              <a:ext cx="36242" cy="59950"/>
            </a:xfrm>
            <a:custGeom>
              <a:avLst/>
              <a:gdLst/>
              <a:ahLst/>
              <a:cxnLst/>
              <a:rect l="l" t="t" r="r" b="b"/>
              <a:pathLst>
                <a:path w="5685" h="2398" extrusionOk="0">
                  <a:moveTo>
                    <a:pt x="5684" y="0"/>
                  </a:moveTo>
                  <a:lnTo>
                    <a:pt x="5108" y="11"/>
                  </a:lnTo>
                  <a:lnTo>
                    <a:pt x="4533" y="27"/>
                  </a:lnTo>
                  <a:lnTo>
                    <a:pt x="4007" y="58"/>
                  </a:lnTo>
                  <a:lnTo>
                    <a:pt x="3481" y="95"/>
                  </a:lnTo>
                  <a:lnTo>
                    <a:pt x="2980" y="148"/>
                  </a:lnTo>
                  <a:lnTo>
                    <a:pt x="2504" y="206"/>
                  </a:lnTo>
                  <a:lnTo>
                    <a:pt x="2079" y="275"/>
                  </a:lnTo>
                  <a:lnTo>
                    <a:pt x="1653" y="354"/>
                  </a:lnTo>
                  <a:lnTo>
                    <a:pt x="1302" y="438"/>
                  </a:lnTo>
                  <a:lnTo>
                    <a:pt x="977" y="528"/>
                  </a:lnTo>
                  <a:lnTo>
                    <a:pt x="676" y="628"/>
                  </a:lnTo>
                  <a:lnTo>
                    <a:pt x="451" y="734"/>
                  </a:lnTo>
                  <a:lnTo>
                    <a:pt x="251" y="845"/>
                  </a:lnTo>
                  <a:lnTo>
                    <a:pt x="126" y="961"/>
                  </a:lnTo>
                  <a:lnTo>
                    <a:pt x="25" y="1077"/>
                  </a:lnTo>
                  <a:lnTo>
                    <a:pt x="0" y="1199"/>
                  </a:lnTo>
                  <a:lnTo>
                    <a:pt x="25" y="1325"/>
                  </a:lnTo>
                  <a:lnTo>
                    <a:pt x="126" y="1441"/>
                  </a:lnTo>
                  <a:lnTo>
                    <a:pt x="251" y="1558"/>
                  </a:lnTo>
                  <a:lnTo>
                    <a:pt x="451" y="1668"/>
                  </a:lnTo>
                  <a:lnTo>
                    <a:pt x="676" y="1774"/>
                  </a:lnTo>
                  <a:lnTo>
                    <a:pt x="977" y="1869"/>
                  </a:lnTo>
                  <a:lnTo>
                    <a:pt x="1302" y="1964"/>
                  </a:lnTo>
                  <a:lnTo>
                    <a:pt x="1653" y="2049"/>
                  </a:lnTo>
                  <a:lnTo>
                    <a:pt x="2079" y="2128"/>
                  </a:lnTo>
                  <a:lnTo>
                    <a:pt x="2504" y="2196"/>
                  </a:lnTo>
                  <a:lnTo>
                    <a:pt x="2980" y="2254"/>
                  </a:lnTo>
                  <a:lnTo>
                    <a:pt x="3481" y="2307"/>
                  </a:lnTo>
                  <a:lnTo>
                    <a:pt x="4007" y="2344"/>
                  </a:lnTo>
                  <a:lnTo>
                    <a:pt x="4533" y="2376"/>
                  </a:lnTo>
                  <a:lnTo>
                    <a:pt x="5108" y="2392"/>
                  </a:lnTo>
                  <a:lnTo>
                    <a:pt x="5684" y="2397"/>
                  </a:lnTo>
                  <a:lnTo>
                    <a:pt x="568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63"/>
            <p:cNvSpPr/>
            <p:nvPr/>
          </p:nvSpPr>
          <p:spPr>
            <a:xfrm>
              <a:off x="1766388" y="642000"/>
              <a:ext cx="72471" cy="59950"/>
            </a:xfrm>
            <a:custGeom>
              <a:avLst/>
              <a:gdLst/>
              <a:ahLst/>
              <a:cxnLst/>
              <a:rect l="l" t="t" r="r" b="b"/>
              <a:pathLst>
                <a:path w="11368" h="2398" extrusionOk="0">
                  <a:moveTo>
                    <a:pt x="5684" y="0"/>
                  </a:moveTo>
                  <a:lnTo>
                    <a:pt x="5108" y="5"/>
                  </a:lnTo>
                  <a:lnTo>
                    <a:pt x="4532" y="27"/>
                  </a:lnTo>
                  <a:lnTo>
                    <a:pt x="4006" y="53"/>
                  </a:lnTo>
                  <a:lnTo>
                    <a:pt x="3481" y="95"/>
                  </a:lnTo>
                  <a:lnTo>
                    <a:pt x="2980" y="143"/>
                  </a:lnTo>
                  <a:lnTo>
                    <a:pt x="2504" y="206"/>
                  </a:lnTo>
                  <a:lnTo>
                    <a:pt x="2078" y="275"/>
                  </a:lnTo>
                  <a:lnTo>
                    <a:pt x="1678" y="349"/>
                  </a:lnTo>
                  <a:lnTo>
                    <a:pt x="1302" y="438"/>
                  </a:lnTo>
                  <a:lnTo>
                    <a:pt x="977" y="528"/>
                  </a:lnTo>
                  <a:lnTo>
                    <a:pt x="701" y="628"/>
                  </a:lnTo>
                  <a:lnTo>
                    <a:pt x="451" y="734"/>
                  </a:lnTo>
                  <a:lnTo>
                    <a:pt x="250" y="840"/>
                  </a:lnTo>
                  <a:lnTo>
                    <a:pt x="125" y="956"/>
                  </a:lnTo>
                  <a:lnTo>
                    <a:pt x="25" y="1077"/>
                  </a:lnTo>
                  <a:lnTo>
                    <a:pt x="0" y="1199"/>
                  </a:lnTo>
                  <a:lnTo>
                    <a:pt x="25" y="1320"/>
                  </a:lnTo>
                  <a:lnTo>
                    <a:pt x="125" y="1441"/>
                  </a:lnTo>
                  <a:lnTo>
                    <a:pt x="250" y="1558"/>
                  </a:lnTo>
                  <a:lnTo>
                    <a:pt x="451" y="1663"/>
                  </a:lnTo>
                  <a:lnTo>
                    <a:pt x="701" y="1769"/>
                  </a:lnTo>
                  <a:lnTo>
                    <a:pt x="977" y="1869"/>
                  </a:lnTo>
                  <a:lnTo>
                    <a:pt x="1302" y="1959"/>
                  </a:lnTo>
                  <a:lnTo>
                    <a:pt x="1678" y="2049"/>
                  </a:lnTo>
                  <a:lnTo>
                    <a:pt x="2078" y="2123"/>
                  </a:lnTo>
                  <a:lnTo>
                    <a:pt x="2504" y="2191"/>
                  </a:lnTo>
                  <a:lnTo>
                    <a:pt x="2980" y="2255"/>
                  </a:lnTo>
                  <a:lnTo>
                    <a:pt x="3481" y="2302"/>
                  </a:lnTo>
                  <a:lnTo>
                    <a:pt x="4006" y="2344"/>
                  </a:lnTo>
                  <a:lnTo>
                    <a:pt x="4532" y="2371"/>
                  </a:lnTo>
                  <a:lnTo>
                    <a:pt x="5108" y="2392"/>
                  </a:lnTo>
                  <a:lnTo>
                    <a:pt x="5684" y="2397"/>
                  </a:lnTo>
                  <a:lnTo>
                    <a:pt x="6260" y="2392"/>
                  </a:lnTo>
                  <a:lnTo>
                    <a:pt x="6836" y="2371"/>
                  </a:lnTo>
                  <a:lnTo>
                    <a:pt x="7387" y="2344"/>
                  </a:lnTo>
                  <a:lnTo>
                    <a:pt x="7913" y="2302"/>
                  </a:lnTo>
                  <a:lnTo>
                    <a:pt x="8388" y="2255"/>
                  </a:lnTo>
                  <a:lnTo>
                    <a:pt x="8864" y="2191"/>
                  </a:lnTo>
                  <a:lnTo>
                    <a:pt x="9315" y="2123"/>
                  </a:lnTo>
                  <a:lnTo>
                    <a:pt x="9715" y="2049"/>
                  </a:lnTo>
                  <a:lnTo>
                    <a:pt x="10066" y="1959"/>
                  </a:lnTo>
                  <a:lnTo>
                    <a:pt x="10391" y="1869"/>
                  </a:lnTo>
                  <a:lnTo>
                    <a:pt x="10692" y="1769"/>
                  </a:lnTo>
                  <a:lnTo>
                    <a:pt x="10917" y="1663"/>
                  </a:lnTo>
                  <a:lnTo>
                    <a:pt x="11118" y="1558"/>
                  </a:lnTo>
                  <a:lnTo>
                    <a:pt x="11268" y="1441"/>
                  </a:lnTo>
                  <a:lnTo>
                    <a:pt x="11343" y="1320"/>
                  </a:lnTo>
                  <a:lnTo>
                    <a:pt x="11368" y="1199"/>
                  </a:lnTo>
                  <a:lnTo>
                    <a:pt x="11343" y="1077"/>
                  </a:lnTo>
                  <a:lnTo>
                    <a:pt x="11268" y="956"/>
                  </a:lnTo>
                  <a:lnTo>
                    <a:pt x="11118" y="840"/>
                  </a:lnTo>
                  <a:lnTo>
                    <a:pt x="10917" y="734"/>
                  </a:lnTo>
                  <a:lnTo>
                    <a:pt x="10692" y="628"/>
                  </a:lnTo>
                  <a:lnTo>
                    <a:pt x="10391" y="528"/>
                  </a:lnTo>
                  <a:lnTo>
                    <a:pt x="10066" y="438"/>
                  </a:lnTo>
                  <a:lnTo>
                    <a:pt x="9715" y="349"/>
                  </a:lnTo>
                  <a:lnTo>
                    <a:pt x="9315" y="275"/>
                  </a:lnTo>
                  <a:lnTo>
                    <a:pt x="8864" y="206"/>
                  </a:lnTo>
                  <a:lnTo>
                    <a:pt x="8388" y="143"/>
                  </a:lnTo>
                  <a:lnTo>
                    <a:pt x="7913" y="95"/>
                  </a:lnTo>
                  <a:lnTo>
                    <a:pt x="7387" y="53"/>
                  </a:lnTo>
                  <a:lnTo>
                    <a:pt x="6836" y="27"/>
                  </a:lnTo>
                  <a:lnTo>
                    <a:pt x="6260" y="5"/>
                  </a:lnTo>
                  <a:lnTo>
                    <a:pt x="56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63"/>
            <p:cNvSpPr/>
            <p:nvPr/>
          </p:nvSpPr>
          <p:spPr>
            <a:xfrm>
              <a:off x="1875247" y="623525"/>
              <a:ext cx="153408" cy="126850"/>
            </a:xfrm>
            <a:custGeom>
              <a:avLst/>
              <a:gdLst/>
              <a:ahLst/>
              <a:cxnLst/>
              <a:rect l="l" t="t" r="r" b="b"/>
              <a:pathLst>
                <a:path w="24064" h="5074" extrusionOk="0">
                  <a:moveTo>
                    <a:pt x="12446" y="898"/>
                  </a:moveTo>
                  <a:lnTo>
                    <a:pt x="12846" y="903"/>
                  </a:lnTo>
                  <a:lnTo>
                    <a:pt x="13222" y="913"/>
                  </a:lnTo>
                  <a:lnTo>
                    <a:pt x="13597" y="929"/>
                  </a:lnTo>
                  <a:lnTo>
                    <a:pt x="13973" y="945"/>
                  </a:lnTo>
                  <a:lnTo>
                    <a:pt x="14349" y="971"/>
                  </a:lnTo>
                  <a:lnTo>
                    <a:pt x="14724" y="993"/>
                  </a:lnTo>
                  <a:lnTo>
                    <a:pt x="15075" y="1024"/>
                  </a:lnTo>
                  <a:lnTo>
                    <a:pt x="15400" y="1056"/>
                  </a:lnTo>
                  <a:lnTo>
                    <a:pt x="15751" y="1093"/>
                  </a:lnTo>
                  <a:lnTo>
                    <a:pt x="16076" y="1135"/>
                  </a:lnTo>
                  <a:lnTo>
                    <a:pt x="16402" y="1177"/>
                  </a:lnTo>
                  <a:lnTo>
                    <a:pt x="16702" y="1220"/>
                  </a:lnTo>
                  <a:lnTo>
                    <a:pt x="16978" y="1272"/>
                  </a:lnTo>
                  <a:lnTo>
                    <a:pt x="17278" y="1320"/>
                  </a:lnTo>
                  <a:lnTo>
                    <a:pt x="17554" y="1378"/>
                  </a:lnTo>
                  <a:lnTo>
                    <a:pt x="17804" y="1436"/>
                  </a:lnTo>
                  <a:lnTo>
                    <a:pt x="18054" y="1494"/>
                  </a:lnTo>
                  <a:lnTo>
                    <a:pt x="18280" y="1557"/>
                  </a:lnTo>
                  <a:lnTo>
                    <a:pt x="18505" y="1621"/>
                  </a:lnTo>
                  <a:lnTo>
                    <a:pt x="18705" y="1684"/>
                  </a:lnTo>
                  <a:lnTo>
                    <a:pt x="18881" y="1753"/>
                  </a:lnTo>
                  <a:lnTo>
                    <a:pt x="19056" y="1827"/>
                  </a:lnTo>
                  <a:lnTo>
                    <a:pt x="19206" y="1901"/>
                  </a:lnTo>
                  <a:lnTo>
                    <a:pt x="19356" y="1975"/>
                  </a:lnTo>
                  <a:lnTo>
                    <a:pt x="19482" y="2048"/>
                  </a:lnTo>
                  <a:lnTo>
                    <a:pt x="19582" y="2128"/>
                  </a:lnTo>
                  <a:lnTo>
                    <a:pt x="19657" y="2207"/>
                  </a:lnTo>
                  <a:lnTo>
                    <a:pt x="19732" y="2286"/>
                  </a:lnTo>
                  <a:lnTo>
                    <a:pt x="19782" y="2371"/>
                  </a:lnTo>
                  <a:lnTo>
                    <a:pt x="19807" y="2455"/>
                  </a:lnTo>
                  <a:lnTo>
                    <a:pt x="19832" y="2539"/>
                  </a:lnTo>
                  <a:lnTo>
                    <a:pt x="19807" y="2624"/>
                  </a:lnTo>
                  <a:lnTo>
                    <a:pt x="19782" y="2703"/>
                  </a:lnTo>
                  <a:lnTo>
                    <a:pt x="19732" y="2788"/>
                  </a:lnTo>
                  <a:lnTo>
                    <a:pt x="19657" y="2867"/>
                  </a:lnTo>
                  <a:lnTo>
                    <a:pt x="19582" y="2946"/>
                  </a:lnTo>
                  <a:lnTo>
                    <a:pt x="19482" y="3025"/>
                  </a:lnTo>
                  <a:lnTo>
                    <a:pt x="19356" y="3099"/>
                  </a:lnTo>
                  <a:lnTo>
                    <a:pt x="19206" y="3173"/>
                  </a:lnTo>
                  <a:lnTo>
                    <a:pt x="19056" y="3247"/>
                  </a:lnTo>
                  <a:lnTo>
                    <a:pt x="18881" y="3321"/>
                  </a:lnTo>
                  <a:lnTo>
                    <a:pt x="18705" y="3389"/>
                  </a:lnTo>
                  <a:lnTo>
                    <a:pt x="18505" y="3453"/>
                  </a:lnTo>
                  <a:lnTo>
                    <a:pt x="18280" y="3516"/>
                  </a:lnTo>
                  <a:lnTo>
                    <a:pt x="18054" y="3580"/>
                  </a:lnTo>
                  <a:lnTo>
                    <a:pt x="17804" y="3638"/>
                  </a:lnTo>
                  <a:lnTo>
                    <a:pt x="17554" y="3696"/>
                  </a:lnTo>
                  <a:lnTo>
                    <a:pt x="17278" y="3754"/>
                  </a:lnTo>
                  <a:lnTo>
                    <a:pt x="16978" y="3801"/>
                  </a:lnTo>
                  <a:lnTo>
                    <a:pt x="16702" y="3854"/>
                  </a:lnTo>
                  <a:lnTo>
                    <a:pt x="16402" y="3896"/>
                  </a:lnTo>
                  <a:lnTo>
                    <a:pt x="16076" y="3939"/>
                  </a:lnTo>
                  <a:lnTo>
                    <a:pt x="15751" y="3981"/>
                  </a:lnTo>
                  <a:lnTo>
                    <a:pt x="15400" y="4018"/>
                  </a:lnTo>
                  <a:lnTo>
                    <a:pt x="15075" y="4049"/>
                  </a:lnTo>
                  <a:lnTo>
                    <a:pt x="14724" y="4081"/>
                  </a:lnTo>
                  <a:lnTo>
                    <a:pt x="14349" y="4102"/>
                  </a:lnTo>
                  <a:lnTo>
                    <a:pt x="13973" y="4129"/>
                  </a:lnTo>
                  <a:lnTo>
                    <a:pt x="13597" y="4144"/>
                  </a:lnTo>
                  <a:lnTo>
                    <a:pt x="13222" y="4160"/>
                  </a:lnTo>
                  <a:lnTo>
                    <a:pt x="12846" y="4171"/>
                  </a:lnTo>
                  <a:lnTo>
                    <a:pt x="12446" y="4176"/>
                  </a:lnTo>
                  <a:lnTo>
                    <a:pt x="11644" y="4176"/>
                  </a:lnTo>
                  <a:lnTo>
                    <a:pt x="11244" y="4171"/>
                  </a:lnTo>
                  <a:lnTo>
                    <a:pt x="10843" y="4160"/>
                  </a:lnTo>
                  <a:lnTo>
                    <a:pt x="10467" y="4144"/>
                  </a:lnTo>
                  <a:lnTo>
                    <a:pt x="10092" y="4129"/>
                  </a:lnTo>
                  <a:lnTo>
                    <a:pt x="9716" y="4102"/>
                  </a:lnTo>
                  <a:lnTo>
                    <a:pt x="9366" y="4081"/>
                  </a:lnTo>
                  <a:lnTo>
                    <a:pt x="9015" y="4049"/>
                  </a:lnTo>
                  <a:lnTo>
                    <a:pt x="8665" y="4018"/>
                  </a:lnTo>
                  <a:lnTo>
                    <a:pt x="8339" y="3981"/>
                  </a:lnTo>
                  <a:lnTo>
                    <a:pt x="8014" y="3939"/>
                  </a:lnTo>
                  <a:lnTo>
                    <a:pt x="7688" y="3896"/>
                  </a:lnTo>
                  <a:lnTo>
                    <a:pt x="7388" y="3854"/>
                  </a:lnTo>
                  <a:lnTo>
                    <a:pt x="7087" y="3801"/>
                  </a:lnTo>
                  <a:lnTo>
                    <a:pt x="6812" y="3754"/>
                  </a:lnTo>
                  <a:lnTo>
                    <a:pt x="6536" y="3696"/>
                  </a:lnTo>
                  <a:lnTo>
                    <a:pt x="6286" y="3638"/>
                  </a:lnTo>
                  <a:lnTo>
                    <a:pt x="6035" y="3580"/>
                  </a:lnTo>
                  <a:lnTo>
                    <a:pt x="5810" y="3516"/>
                  </a:lnTo>
                  <a:lnTo>
                    <a:pt x="5585" y="3453"/>
                  </a:lnTo>
                  <a:lnTo>
                    <a:pt x="5384" y="3389"/>
                  </a:lnTo>
                  <a:lnTo>
                    <a:pt x="5184" y="3321"/>
                  </a:lnTo>
                  <a:lnTo>
                    <a:pt x="5034" y="3247"/>
                  </a:lnTo>
                  <a:lnTo>
                    <a:pt x="4859" y="3173"/>
                  </a:lnTo>
                  <a:lnTo>
                    <a:pt x="4733" y="3099"/>
                  </a:lnTo>
                  <a:lnTo>
                    <a:pt x="4608" y="3025"/>
                  </a:lnTo>
                  <a:lnTo>
                    <a:pt x="4508" y="2946"/>
                  </a:lnTo>
                  <a:lnTo>
                    <a:pt x="4408" y="2867"/>
                  </a:lnTo>
                  <a:lnTo>
                    <a:pt x="4333" y="2788"/>
                  </a:lnTo>
                  <a:lnTo>
                    <a:pt x="4283" y="2703"/>
                  </a:lnTo>
                  <a:lnTo>
                    <a:pt x="4258" y="2624"/>
                  </a:lnTo>
                  <a:lnTo>
                    <a:pt x="4258" y="2539"/>
                  </a:lnTo>
                  <a:lnTo>
                    <a:pt x="4258" y="2455"/>
                  </a:lnTo>
                  <a:lnTo>
                    <a:pt x="4283" y="2371"/>
                  </a:lnTo>
                  <a:lnTo>
                    <a:pt x="4333" y="2286"/>
                  </a:lnTo>
                  <a:lnTo>
                    <a:pt x="4408" y="2207"/>
                  </a:lnTo>
                  <a:lnTo>
                    <a:pt x="4508" y="2128"/>
                  </a:lnTo>
                  <a:lnTo>
                    <a:pt x="4608" y="2048"/>
                  </a:lnTo>
                  <a:lnTo>
                    <a:pt x="4733" y="1975"/>
                  </a:lnTo>
                  <a:lnTo>
                    <a:pt x="4859" y="1901"/>
                  </a:lnTo>
                  <a:lnTo>
                    <a:pt x="5034" y="1827"/>
                  </a:lnTo>
                  <a:lnTo>
                    <a:pt x="5184" y="1753"/>
                  </a:lnTo>
                  <a:lnTo>
                    <a:pt x="5384" y="1684"/>
                  </a:lnTo>
                  <a:lnTo>
                    <a:pt x="5585" y="1621"/>
                  </a:lnTo>
                  <a:lnTo>
                    <a:pt x="5810" y="1557"/>
                  </a:lnTo>
                  <a:lnTo>
                    <a:pt x="6035" y="1494"/>
                  </a:lnTo>
                  <a:lnTo>
                    <a:pt x="6286" y="1436"/>
                  </a:lnTo>
                  <a:lnTo>
                    <a:pt x="6536" y="1378"/>
                  </a:lnTo>
                  <a:lnTo>
                    <a:pt x="6812" y="1320"/>
                  </a:lnTo>
                  <a:lnTo>
                    <a:pt x="7087" y="1272"/>
                  </a:lnTo>
                  <a:lnTo>
                    <a:pt x="7388" y="1220"/>
                  </a:lnTo>
                  <a:lnTo>
                    <a:pt x="7688" y="1177"/>
                  </a:lnTo>
                  <a:lnTo>
                    <a:pt x="8014" y="1135"/>
                  </a:lnTo>
                  <a:lnTo>
                    <a:pt x="8339" y="1093"/>
                  </a:lnTo>
                  <a:lnTo>
                    <a:pt x="8665" y="1056"/>
                  </a:lnTo>
                  <a:lnTo>
                    <a:pt x="9015" y="1024"/>
                  </a:lnTo>
                  <a:lnTo>
                    <a:pt x="9366" y="993"/>
                  </a:lnTo>
                  <a:lnTo>
                    <a:pt x="9716" y="971"/>
                  </a:lnTo>
                  <a:lnTo>
                    <a:pt x="10092" y="945"/>
                  </a:lnTo>
                  <a:lnTo>
                    <a:pt x="10467" y="929"/>
                  </a:lnTo>
                  <a:lnTo>
                    <a:pt x="10843" y="913"/>
                  </a:lnTo>
                  <a:lnTo>
                    <a:pt x="11244" y="903"/>
                  </a:lnTo>
                  <a:lnTo>
                    <a:pt x="11644" y="898"/>
                  </a:lnTo>
                  <a:close/>
                  <a:moveTo>
                    <a:pt x="12045" y="0"/>
                  </a:moveTo>
                  <a:lnTo>
                    <a:pt x="11419" y="5"/>
                  </a:lnTo>
                  <a:lnTo>
                    <a:pt x="10818" y="11"/>
                  </a:lnTo>
                  <a:lnTo>
                    <a:pt x="10217" y="32"/>
                  </a:lnTo>
                  <a:lnTo>
                    <a:pt x="9616" y="53"/>
                  </a:lnTo>
                  <a:lnTo>
                    <a:pt x="9040" y="79"/>
                  </a:lnTo>
                  <a:lnTo>
                    <a:pt x="8464" y="116"/>
                  </a:lnTo>
                  <a:lnTo>
                    <a:pt x="7913" y="153"/>
                  </a:lnTo>
                  <a:lnTo>
                    <a:pt x="7363" y="201"/>
                  </a:lnTo>
                  <a:lnTo>
                    <a:pt x="6812" y="248"/>
                  </a:lnTo>
                  <a:lnTo>
                    <a:pt x="6311" y="306"/>
                  </a:lnTo>
                  <a:lnTo>
                    <a:pt x="5810" y="370"/>
                  </a:lnTo>
                  <a:lnTo>
                    <a:pt x="5309" y="433"/>
                  </a:lnTo>
                  <a:lnTo>
                    <a:pt x="4834" y="502"/>
                  </a:lnTo>
                  <a:lnTo>
                    <a:pt x="4383" y="581"/>
                  </a:lnTo>
                  <a:lnTo>
                    <a:pt x="3957" y="660"/>
                  </a:lnTo>
                  <a:lnTo>
                    <a:pt x="3531" y="744"/>
                  </a:lnTo>
                  <a:lnTo>
                    <a:pt x="3131" y="829"/>
                  </a:lnTo>
                  <a:lnTo>
                    <a:pt x="2755" y="924"/>
                  </a:lnTo>
                  <a:lnTo>
                    <a:pt x="2405" y="1019"/>
                  </a:lnTo>
                  <a:lnTo>
                    <a:pt x="2054" y="1119"/>
                  </a:lnTo>
                  <a:lnTo>
                    <a:pt x="1754" y="1220"/>
                  </a:lnTo>
                  <a:lnTo>
                    <a:pt x="1453" y="1325"/>
                  </a:lnTo>
                  <a:lnTo>
                    <a:pt x="1203" y="1436"/>
                  </a:lnTo>
                  <a:lnTo>
                    <a:pt x="952" y="1547"/>
                  </a:lnTo>
                  <a:lnTo>
                    <a:pt x="727" y="1663"/>
                  </a:lnTo>
                  <a:lnTo>
                    <a:pt x="552" y="1785"/>
                  </a:lnTo>
                  <a:lnTo>
                    <a:pt x="377" y="1901"/>
                  </a:lnTo>
                  <a:lnTo>
                    <a:pt x="251" y="2027"/>
                  </a:lnTo>
                  <a:lnTo>
                    <a:pt x="151" y="2149"/>
                  </a:lnTo>
                  <a:lnTo>
                    <a:pt x="76" y="2276"/>
                  </a:lnTo>
                  <a:lnTo>
                    <a:pt x="26" y="2407"/>
                  </a:lnTo>
                  <a:lnTo>
                    <a:pt x="1" y="2539"/>
                  </a:lnTo>
                  <a:lnTo>
                    <a:pt x="26" y="2666"/>
                  </a:lnTo>
                  <a:lnTo>
                    <a:pt x="76" y="2798"/>
                  </a:lnTo>
                  <a:lnTo>
                    <a:pt x="151" y="2925"/>
                  </a:lnTo>
                  <a:lnTo>
                    <a:pt x="251" y="3046"/>
                  </a:lnTo>
                  <a:lnTo>
                    <a:pt x="377" y="3173"/>
                  </a:lnTo>
                  <a:lnTo>
                    <a:pt x="552" y="3289"/>
                  </a:lnTo>
                  <a:lnTo>
                    <a:pt x="727" y="3411"/>
                  </a:lnTo>
                  <a:lnTo>
                    <a:pt x="952" y="3527"/>
                  </a:lnTo>
                  <a:lnTo>
                    <a:pt x="1203" y="3638"/>
                  </a:lnTo>
                  <a:lnTo>
                    <a:pt x="1453" y="3748"/>
                  </a:lnTo>
                  <a:lnTo>
                    <a:pt x="1754" y="3854"/>
                  </a:lnTo>
                  <a:lnTo>
                    <a:pt x="2054" y="3954"/>
                  </a:lnTo>
                  <a:lnTo>
                    <a:pt x="2405" y="4055"/>
                  </a:lnTo>
                  <a:lnTo>
                    <a:pt x="2755" y="4150"/>
                  </a:lnTo>
                  <a:lnTo>
                    <a:pt x="3131" y="4245"/>
                  </a:lnTo>
                  <a:lnTo>
                    <a:pt x="3531" y="4329"/>
                  </a:lnTo>
                  <a:lnTo>
                    <a:pt x="3957" y="4414"/>
                  </a:lnTo>
                  <a:lnTo>
                    <a:pt x="4383" y="4493"/>
                  </a:lnTo>
                  <a:lnTo>
                    <a:pt x="4834" y="4572"/>
                  </a:lnTo>
                  <a:lnTo>
                    <a:pt x="5309" y="4641"/>
                  </a:lnTo>
                  <a:lnTo>
                    <a:pt x="5810" y="4704"/>
                  </a:lnTo>
                  <a:lnTo>
                    <a:pt x="6311" y="4767"/>
                  </a:lnTo>
                  <a:lnTo>
                    <a:pt x="6812" y="4826"/>
                  </a:lnTo>
                  <a:lnTo>
                    <a:pt x="7363" y="4873"/>
                  </a:lnTo>
                  <a:lnTo>
                    <a:pt x="7913" y="4921"/>
                  </a:lnTo>
                  <a:lnTo>
                    <a:pt x="8464" y="4958"/>
                  </a:lnTo>
                  <a:lnTo>
                    <a:pt x="9040" y="4994"/>
                  </a:lnTo>
                  <a:lnTo>
                    <a:pt x="9616" y="5021"/>
                  </a:lnTo>
                  <a:lnTo>
                    <a:pt x="10217" y="5047"/>
                  </a:lnTo>
                  <a:lnTo>
                    <a:pt x="10818" y="5063"/>
                  </a:lnTo>
                  <a:lnTo>
                    <a:pt x="11419" y="5068"/>
                  </a:lnTo>
                  <a:lnTo>
                    <a:pt x="12045" y="5074"/>
                  </a:lnTo>
                  <a:lnTo>
                    <a:pt x="12671" y="5068"/>
                  </a:lnTo>
                  <a:lnTo>
                    <a:pt x="13272" y="5063"/>
                  </a:lnTo>
                  <a:lnTo>
                    <a:pt x="13873" y="5047"/>
                  </a:lnTo>
                  <a:lnTo>
                    <a:pt x="14474" y="5021"/>
                  </a:lnTo>
                  <a:lnTo>
                    <a:pt x="15050" y="4994"/>
                  </a:lnTo>
                  <a:lnTo>
                    <a:pt x="15626" y="4958"/>
                  </a:lnTo>
                  <a:lnTo>
                    <a:pt x="16176" y="4921"/>
                  </a:lnTo>
                  <a:lnTo>
                    <a:pt x="16727" y="4873"/>
                  </a:lnTo>
                  <a:lnTo>
                    <a:pt x="17253" y="4826"/>
                  </a:lnTo>
                  <a:lnTo>
                    <a:pt x="17779" y="4767"/>
                  </a:lnTo>
                  <a:lnTo>
                    <a:pt x="18280" y="4704"/>
                  </a:lnTo>
                  <a:lnTo>
                    <a:pt x="18755" y="4641"/>
                  </a:lnTo>
                  <a:lnTo>
                    <a:pt x="19231" y="4572"/>
                  </a:lnTo>
                  <a:lnTo>
                    <a:pt x="19682" y="4493"/>
                  </a:lnTo>
                  <a:lnTo>
                    <a:pt x="20133" y="4414"/>
                  </a:lnTo>
                  <a:lnTo>
                    <a:pt x="20558" y="4329"/>
                  </a:lnTo>
                  <a:lnTo>
                    <a:pt x="20934" y="4245"/>
                  </a:lnTo>
                  <a:lnTo>
                    <a:pt x="21335" y="4150"/>
                  </a:lnTo>
                  <a:lnTo>
                    <a:pt x="21685" y="4055"/>
                  </a:lnTo>
                  <a:lnTo>
                    <a:pt x="22011" y="3954"/>
                  </a:lnTo>
                  <a:lnTo>
                    <a:pt x="22336" y="3854"/>
                  </a:lnTo>
                  <a:lnTo>
                    <a:pt x="22612" y="3748"/>
                  </a:lnTo>
                  <a:lnTo>
                    <a:pt x="22887" y="3638"/>
                  </a:lnTo>
                  <a:lnTo>
                    <a:pt x="23137" y="3527"/>
                  </a:lnTo>
                  <a:lnTo>
                    <a:pt x="23338" y="3411"/>
                  </a:lnTo>
                  <a:lnTo>
                    <a:pt x="23538" y="3289"/>
                  </a:lnTo>
                  <a:lnTo>
                    <a:pt x="23688" y="3173"/>
                  </a:lnTo>
                  <a:lnTo>
                    <a:pt x="23838" y="3046"/>
                  </a:lnTo>
                  <a:lnTo>
                    <a:pt x="23939" y="2925"/>
                  </a:lnTo>
                  <a:lnTo>
                    <a:pt x="24014" y="2798"/>
                  </a:lnTo>
                  <a:lnTo>
                    <a:pt x="24064" y="2666"/>
                  </a:lnTo>
                  <a:lnTo>
                    <a:pt x="24064" y="2539"/>
                  </a:lnTo>
                  <a:lnTo>
                    <a:pt x="24064" y="2407"/>
                  </a:lnTo>
                  <a:lnTo>
                    <a:pt x="24014" y="2276"/>
                  </a:lnTo>
                  <a:lnTo>
                    <a:pt x="23939" y="2149"/>
                  </a:lnTo>
                  <a:lnTo>
                    <a:pt x="23838" y="2027"/>
                  </a:lnTo>
                  <a:lnTo>
                    <a:pt x="23688" y="1901"/>
                  </a:lnTo>
                  <a:lnTo>
                    <a:pt x="23538" y="1785"/>
                  </a:lnTo>
                  <a:lnTo>
                    <a:pt x="23338" y="1663"/>
                  </a:lnTo>
                  <a:lnTo>
                    <a:pt x="23137" y="1547"/>
                  </a:lnTo>
                  <a:lnTo>
                    <a:pt x="22887" y="1436"/>
                  </a:lnTo>
                  <a:lnTo>
                    <a:pt x="22612" y="1325"/>
                  </a:lnTo>
                  <a:lnTo>
                    <a:pt x="22336" y="1220"/>
                  </a:lnTo>
                  <a:lnTo>
                    <a:pt x="22011" y="1119"/>
                  </a:lnTo>
                  <a:lnTo>
                    <a:pt x="21685" y="1019"/>
                  </a:lnTo>
                  <a:lnTo>
                    <a:pt x="21335" y="924"/>
                  </a:lnTo>
                  <a:lnTo>
                    <a:pt x="20934" y="829"/>
                  </a:lnTo>
                  <a:lnTo>
                    <a:pt x="20558" y="744"/>
                  </a:lnTo>
                  <a:lnTo>
                    <a:pt x="20133" y="660"/>
                  </a:lnTo>
                  <a:lnTo>
                    <a:pt x="19682" y="581"/>
                  </a:lnTo>
                  <a:lnTo>
                    <a:pt x="19231" y="502"/>
                  </a:lnTo>
                  <a:lnTo>
                    <a:pt x="18755" y="433"/>
                  </a:lnTo>
                  <a:lnTo>
                    <a:pt x="18280" y="370"/>
                  </a:lnTo>
                  <a:lnTo>
                    <a:pt x="17779" y="306"/>
                  </a:lnTo>
                  <a:lnTo>
                    <a:pt x="17253" y="248"/>
                  </a:lnTo>
                  <a:lnTo>
                    <a:pt x="16727" y="201"/>
                  </a:lnTo>
                  <a:lnTo>
                    <a:pt x="16176" y="153"/>
                  </a:lnTo>
                  <a:lnTo>
                    <a:pt x="15626" y="116"/>
                  </a:lnTo>
                  <a:lnTo>
                    <a:pt x="15050" y="79"/>
                  </a:lnTo>
                  <a:lnTo>
                    <a:pt x="14474" y="53"/>
                  </a:lnTo>
                  <a:lnTo>
                    <a:pt x="13873" y="32"/>
                  </a:lnTo>
                  <a:lnTo>
                    <a:pt x="13272" y="11"/>
                  </a:lnTo>
                  <a:lnTo>
                    <a:pt x="12671" y="5"/>
                  </a:lnTo>
                  <a:lnTo>
                    <a:pt x="1204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63"/>
            <p:cNvSpPr/>
            <p:nvPr/>
          </p:nvSpPr>
          <p:spPr>
            <a:xfrm>
              <a:off x="1578345" y="623525"/>
              <a:ext cx="153408" cy="126850"/>
            </a:xfrm>
            <a:custGeom>
              <a:avLst/>
              <a:gdLst/>
              <a:ahLst/>
              <a:cxnLst/>
              <a:rect l="l" t="t" r="r" b="b"/>
              <a:pathLst>
                <a:path w="24064" h="5074" extrusionOk="0">
                  <a:moveTo>
                    <a:pt x="12445" y="898"/>
                  </a:moveTo>
                  <a:lnTo>
                    <a:pt x="12846" y="903"/>
                  </a:lnTo>
                  <a:lnTo>
                    <a:pt x="13221" y="913"/>
                  </a:lnTo>
                  <a:lnTo>
                    <a:pt x="13597" y="929"/>
                  </a:lnTo>
                  <a:lnTo>
                    <a:pt x="13998" y="945"/>
                  </a:lnTo>
                  <a:lnTo>
                    <a:pt x="14348" y="971"/>
                  </a:lnTo>
                  <a:lnTo>
                    <a:pt x="14724" y="993"/>
                  </a:lnTo>
                  <a:lnTo>
                    <a:pt x="15074" y="1024"/>
                  </a:lnTo>
                  <a:lnTo>
                    <a:pt x="15425" y="1056"/>
                  </a:lnTo>
                  <a:lnTo>
                    <a:pt x="15750" y="1093"/>
                  </a:lnTo>
                  <a:lnTo>
                    <a:pt x="16076" y="1135"/>
                  </a:lnTo>
                  <a:lnTo>
                    <a:pt x="16401" y="1177"/>
                  </a:lnTo>
                  <a:lnTo>
                    <a:pt x="16702" y="1220"/>
                  </a:lnTo>
                  <a:lnTo>
                    <a:pt x="17002" y="1272"/>
                  </a:lnTo>
                  <a:lnTo>
                    <a:pt x="17278" y="1320"/>
                  </a:lnTo>
                  <a:lnTo>
                    <a:pt x="17553" y="1378"/>
                  </a:lnTo>
                  <a:lnTo>
                    <a:pt x="17804" y="1436"/>
                  </a:lnTo>
                  <a:lnTo>
                    <a:pt x="18054" y="1494"/>
                  </a:lnTo>
                  <a:lnTo>
                    <a:pt x="18279" y="1557"/>
                  </a:lnTo>
                  <a:lnTo>
                    <a:pt x="18505" y="1621"/>
                  </a:lnTo>
                  <a:lnTo>
                    <a:pt x="18705" y="1684"/>
                  </a:lnTo>
                  <a:lnTo>
                    <a:pt x="18880" y="1753"/>
                  </a:lnTo>
                  <a:lnTo>
                    <a:pt x="19056" y="1827"/>
                  </a:lnTo>
                  <a:lnTo>
                    <a:pt x="19206" y="1901"/>
                  </a:lnTo>
                  <a:lnTo>
                    <a:pt x="19356" y="1975"/>
                  </a:lnTo>
                  <a:lnTo>
                    <a:pt x="19481" y="2048"/>
                  </a:lnTo>
                  <a:lnTo>
                    <a:pt x="19581" y="2128"/>
                  </a:lnTo>
                  <a:lnTo>
                    <a:pt x="19682" y="2207"/>
                  </a:lnTo>
                  <a:lnTo>
                    <a:pt x="19732" y="2286"/>
                  </a:lnTo>
                  <a:lnTo>
                    <a:pt x="19782" y="2371"/>
                  </a:lnTo>
                  <a:lnTo>
                    <a:pt x="19807" y="2455"/>
                  </a:lnTo>
                  <a:lnTo>
                    <a:pt x="19832" y="2539"/>
                  </a:lnTo>
                  <a:lnTo>
                    <a:pt x="19807" y="2624"/>
                  </a:lnTo>
                  <a:lnTo>
                    <a:pt x="19782" y="2703"/>
                  </a:lnTo>
                  <a:lnTo>
                    <a:pt x="19732" y="2788"/>
                  </a:lnTo>
                  <a:lnTo>
                    <a:pt x="19682" y="2867"/>
                  </a:lnTo>
                  <a:lnTo>
                    <a:pt x="19581" y="2946"/>
                  </a:lnTo>
                  <a:lnTo>
                    <a:pt x="19481" y="3025"/>
                  </a:lnTo>
                  <a:lnTo>
                    <a:pt x="19356" y="3099"/>
                  </a:lnTo>
                  <a:lnTo>
                    <a:pt x="19206" y="3173"/>
                  </a:lnTo>
                  <a:lnTo>
                    <a:pt x="19056" y="3247"/>
                  </a:lnTo>
                  <a:lnTo>
                    <a:pt x="18880" y="3321"/>
                  </a:lnTo>
                  <a:lnTo>
                    <a:pt x="18705" y="3389"/>
                  </a:lnTo>
                  <a:lnTo>
                    <a:pt x="18505" y="3453"/>
                  </a:lnTo>
                  <a:lnTo>
                    <a:pt x="18279" y="3516"/>
                  </a:lnTo>
                  <a:lnTo>
                    <a:pt x="18054" y="3580"/>
                  </a:lnTo>
                  <a:lnTo>
                    <a:pt x="17804" y="3638"/>
                  </a:lnTo>
                  <a:lnTo>
                    <a:pt x="17553" y="3696"/>
                  </a:lnTo>
                  <a:lnTo>
                    <a:pt x="17278" y="3754"/>
                  </a:lnTo>
                  <a:lnTo>
                    <a:pt x="17002" y="3801"/>
                  </a:lnTo>
                  <a:lnTo>
                    <a:pt x="16702" y="3854"/>
                  </a:lnTo>
                  <a:lnTo>
                    <a:pt x="16401" y="3896"/>
                  </a:lnTo>
                  <a:lnTo>
                    <a:pt x="16076" y="3939"/>
                  </a:lnTo>
                  <a:lnTo>
                    <a:pt x="15750" y="3981"/>
                  </a:lnTo>
                  <a:lnTo>
                    <a:pt x="15425" y="4018"/>
                  </a:lnTo>
                  <a:lnTo>
                    <a:pt x="15074" y="4049"/>
                  </a:lnTo>
                  <a:lnTo>
                    <a:pt x="14724" y="4081"/>
                  </a:lnTo>
                  <a:lnTo>
                    <a:pt x="14348" y="4102"/>
                  </a:lnTo>
                  <a:lnTo>
                    <a:pt x="13998" y="4129"/>
                  </a:lnTo>
                  <a:lnTo>
                    <a:pt x="13597" y="4144"/>
                  </a:lnTo>
                  <a:lnTo>
                    <a:pt x="13221" y="4160"/>
                  </a:lnTo>
                  <a:lnTo>
                    <a:pt x="12846" y="4171"/>
                  </a:lnTo>
                  <a:lnTo>
                    <a:pt x="12445" y="4176"/>
                  </a:lnTo>
                  <a:lnTo>
                    <a:pt x="11644" y="4176"/>
                  </a:lnTo>
                  <a:lnTo>
                    <a:pt x="11243" y="4171"/>
                  </a:lnTo>
                  <a:lnTo>
                    <a:pt x="10868" y="4160"/>
                  </a:lnTo>
                  <a:lnTo>
                    <a:pt x="10467" y="4144"/>
                  </a:lnTo>
                  <a:lnTo>
                    <a:pt x="10091" y="4129"/>
                  </a:lnTo>
                  <a:lnTo>
                    <a:pt x="9741" y="4102"/>
                  </a:lnTo>
                  <a:lnTo>
                    <a:pt x="9365" y="4081"/>
                  </a:lnTo>
                  <a:lnTo>
                    <a:pt x="9015" y="4049"/>
                  </a:lnTo>
                  <a:lnTo>
                    <a:pt x="8664" y="4018"/>
                  </a:lnTo>
                  <a:lnTo>
                    <a:pt x="8339" y="3981"/>
                  </a:lnTo>
                  <a:lnTo>
                    <a:pt x="8013" y="3939"/>
                  </a:lnTo>
                  <a:lnTo>
                    <a:pt x="7688" y="3896"/>
                  </a:lnTo>
                  <a:lnTo>
                    <a:pt x="7387" y="3854"/>
                  </a:lnTo>
                  <a:lnTo>
                    <a:pt x="7087" y="3801"/>
                  </a:lnTo>
                  <a:lnTo>
                    <a:pt x="6811" y="3754"/>
                  </a:lnTo>
                  <a:lnTo>
                    <a:pt x="6536" y="3696"/>
                  </a:lnTo>
                  <a:lnTo>
                    <a:pt x="6285" y="3638"/>
                  </a:lnTo>
                  <a:lnTo>
                    <a:pt x="6035" y="3580"/>
                  </a:lnTo>
                  <a:lnTo>
                    <a:pt x="5810" y="3516"/>
                  </a:lnTo>
                  <a:lnTo>
                    <a:pt x="5584" y="3453"/>
                  </a:lnTo>
                  <a:lnTo>
                    <a:pt x="5384" y="3389"/>
                  </a:lnTo>
                  <a:lnTo>
                    <a:pt x="5209" y="3321"/>
                  </a:lnTo>
                  <a:lnTo>
                    <a:pt x="5034" y="3247"/>
                  </a:lnTo>
                  <a:lnTo>
                    <a:pt x="4858" y="3173"/>
                  </a:lnTo>
                  <a:lnTo>
                    <a:pt x="4733" y="3099"/>
                  </a:lnTo>
                  <a:lnTo>
                    <a:pt x="4608" y="3025"/>
                  </a:lnTo>
                  <a:lnTo>
                    <a:pt x="4508" y="2946"/>
                  </a:lnTo>
                  <a:lnTo>
                    <a:pt x="4408" y="2867"/>
                  </a:lnTo>
                  <a:lnTo>
                    <a:pt x="4357" y="2788"/>
                  </a:lnTo>
                  <a:lnTo>
                    <a:pt x="4307" y="2703"/>
                  </a:lnTo>
                  <a:lnTo>
                    <a:pt x="4257" y="2624"/>
                  </a:lnTo>
                  <a:lnTo>
                    <a:pt x="4257" y="2539"/>
                  </a:lnTo>
                  <a:lnTo>
                    <a:pt x="4257" y="2455"/>
                  </a:lnTo>
                  <a:lnTo>
                    <a:pt x="4307" y="2371"/>
                  </a:lnTo>
                  <a:lnTo>
                    <a:pt x="4357" y="2286"/>
                  </a:lnTo>
                  <a:lnTo>
                    <a:pt x="4408" y="2207"/>
                  </a:lnTo>
                  <a:lnTo>
                    <a:pt x="4508" y="2128"/>
                  </a:lnTo>
                  <a:lnTo>
                    <a:pt x="4608" y="2048"/>
                  </a:lnTo>
                  <a:lnTo>
                    <a:pt x="4733" y="1975"/>
                  </a:lnTo>
                  <a:lnTo>
                    <a:pt x="4858" y="1901"/>
                  </a:lnTo>
                  <a:lnTo>
                    <a:pt x="5034" y="1827"/>
                  </a:lnTo>
                  <a:lnTo>
                    <a:pt x="5209" y="1753"/>
                  </a:lnTo>
                  <a:lnTo>
                    <a:pt x="5384" y="1684"/>
                  </a:lnTo>
                  <a:lnTo>
                    <a:pt x="5584" y="1621"/>
                  </a:lnTo>
                  <a:lnTo>
                    <a:pt x="5810" y="1557"/>
                  </a:lnTo>
                  <a:lnTo>
                    <a:pt x="6035" y="1494"/>
                  </a:lnTo>
                  <a:lnTo>
                    <a:pt x="6285" y="1436"/>
                  </a:lnTo>
                  <a:lnTo>
                    <a:pt x="6536" y="1378"/>
                  </a:lnTo>
                  <a:lnTo>
                    <a:pt x="6811" y="1320"/>
                  </a:lnTo>
                  <a:lnTo>
                    <a:pt x="7087" y="1272"/>
                  </a:lnTo>
                  <a:lnTo>
                    <a:pt x="7387" y="1220"/>
                  </a:lnTo>
                  <a:lnTo>
                    <a:pt x="7688" y="1177"/>
                  </a:lnTo>
                  <a:lnTo>
                    <a:pt x="8013" y="1135"/>
                  </a:lnTo>
                  <a:lnTo>
                    <a:pt x="8339" y="1093"/>
                  </a:lnTo>
                  <a:lnTo>
                    <a:pt x="8664" y="1056"/>
                  </a:lnTo>
                  <a:lnTo>
                    <a:pt x="9015" y="1024"/>
                  </a:lnTo>
                  <a:lnTo>
                    <a:pt x="9365" y="993"/>
                  </a:lnTo>
                  <a:lnTo>
                    <a:pt x="9741" y="971"/>
                  </a:lnTo>
                  <a:lnTo>
                    <a:pt x="10091" y="945"/>
                  </a:lnTo>
                  <a:lnTo>
                    <a:pt x="10467" y="929"/>
                  </a:lnTo>
                  <a:lnTo>
                    <a:pt x="10868" y="913"/>
                  </a:lnTo>
                  <a:lnTo>
                    <a:pt x="11243" y="903"/>
                  </a:lnTo>
                  <a:lnTo>
                    <a:pt x="11644" y="898"/>
                  </a:lnTo>
                  <a:close/>
                  <a:moveTo>
                    <a:pt x="12045" y="0"/>
                  </a:moveTo>
                  <a:lnTo>
                    <a:pt x="11419" y="5"/>
                  </a:lnTo>
                  <a:lnTo>
                    <a:pt x="10818" y="11"/>
                  </a:lnTo>
                  <a:lnTo>
                    <a:pt x="10217" y="32"/>
                  </a:lnTo>
                  <a:lnTo>
                    <a:pt x="9616" y="53"/>
                  </a:lnTo>
                  <a:lnTo>
                    <a:pt x="9040" y="79"/>
                  </a:lnTo>
                  <a:lnTo>
                    <a:pt x="8464" y="116"/>
                  </a:lnTo>
                  <a:lnTo>
                    <a:pt x="7913" y="153"/>
                  </a:lnTo>
                  <a:lnTo>
                    <a:pt x="7362" y="201"/>
                  </a:lnTo>
                  <a:lnTo>
                    <a:pt x="6836" y="248"/>
                  </a:lnTo>
                  <a:lnTo>
                    <a:pt x="6311" y="306"/>
                  </a:lnTo>
                  <a:lnTo>
                    <a:pt x="5810" y="370"/>
                  </a:lnTo>
                  <a:lnTo>
                    <a:pt x="5309" y="433"/>
                  </a:lnTo>
                  <a:lnTo>
                    <a:pt x="4833" y="502"/>
                  </a:lnTo>
                  <a:lnTo>
                    <a:pt x="4382" y="581"/>
                  </a:lnTo>
                  <a:lnTo>
                    <a:pt x="3957" y="660"/>
                  </a:lnTo>
                  <a:lnTo>
                    <a:pt x="3531" y="744"/>
                  </a:lnTo>
                  <a:lnTo>
                    <a:pt x="3131" y="829"/>
                  </a:lnTo>
                  <a:lnTo>
                    <a:pt x="2755" y="924"/>
                  </a:lnTo>
                  <a:lnTo>
                    <a:pt x="2404" y="1019"/>
                  </a:lnTo>
                  <a:lnTo>
                    <a:pt x="2054" y="1119"/>
                  </a:lnTo>
                  <a:lnTo>
                    <a:pt x="1753" y="1220"/>
                  </a:lnTo>
                  <a:lnTo>
                    <a:pt x="1453" y="1325"/>
                  </a:lnTo>
                  <a:lnTo>
                    <a:pt x="1202" y="1436"/>
                  </a:lnTo>
                  <a:lnTo>
                    <a:pt x="952" y="1547"/>
                  </a:lnTo>
                  <a:lnTo>
                    <a:pt x="752" y="1663"/>
                  </a:lnTo>
                  <a:lnTo>
                    <a:pt x="551" y="1785"/>
                  </a:lnTo>
                  <a:lnTo>
                    <a:pt x="401" y="1901"/>
                  </a:lnTo>
                  <a:lnTo>
                    <a:pt x="251" y="2027"/>
                  </a:lnTo>
                  <a:lnTo>
                    <a:pt x="151" y="2149"/>
                  </a:lnTo>
                  <a:lnTo>
                    <a:pt x="76" y="2276"/>
                  </a:lnTo>
                  <a:lnTo>
                    <a:pt x="26" y="2407"/>
                  </a:lnTo>
                  <a:lnTo>
                    <a:pt x="1" y="2539"/>
                  </a:lnTo>
                  <a:lnTo>
                    <a:pt x="26" y="2666"/>
                  </a:lnTo>
                  <a:lnTo>
                    <a:pt x="76" y="2798"/>
                  </a:lnTo>
                  <a:lnTo>
                    <a:pt x="151" y="2925"/>
                  </a:lnTo>
                  <a:lnTo>
                    <a:pt x="251" y="3046"/>
                  </a:lnTo>
                  <a:lnTo>
                    <a:pt x="401" y="3173"/>
                  </a:lnTo>
                  <a:lnTo>
                    <a:pt x="551" y="3289"/>
                  </a:lnTo>
                  <a:lnTo>
                    <a:pt x="752" y="3411"/>
                  </a:lnTo>
                  <a:lnTo>
                    <a:pt x="952" y="3527"/>
                  </a:lnTo>
                  <a:lnTo>
                    <a:pt x="1202" y="3638"/>
                  </a:lnTo>
                  <a:lnTo>
                    <a:pt x="1453" y="3748"/>
                  </a:lnTo>
                  <a:lnTo>
                    <a:pt x="1753" y="3854"/>
                  </a:lnTo>
                  <a:lnTo>
                    <a:pt x="2054" y="3954"/>
                  </a:lnTo>
                  <a:lnTo>
                    <a:pt x="2404" y="4055"/>
                  </a:lnTo>
                  <a:lnTo>
                    <a:pt x="2755" y="4150"/>
                  </a:lnTo>
                  <a:lnTo>
                    <a:pt x="3131" y="4245"/>
                  </a:lnTo>
                  <a:lnTo>
                    <a:pt x="3531" y="4329"/>
                  </a:lnTo>
                  <a:lnTo>
                    <a:pt x="3957" y="4414"/>
                  </a:lnTo>
                  <a:lnTo>
                    <a:pt x="4382" y="4493"/>
                  </a:lnTo>
                  <a:lnTo>
                    <a:pt x="4833" y="4572"/>
                  </a:lnTo>
                  <a:lnTo>
                    <a:pt x="5309" y="4641"/>
                  </a:lnTo>
                  <a:lnTo>
                    <a:pt x="5810" y="4704"/>
                  </a:lnTo>
                  <a:lnTo>
                    <a:pt x="6311" y="4767"/>
                  </a:lnTo>
                  <a:lnTo>
                    <a:pt x="6836" y="4826"/>
                  </a:lnTo>
                  <a:lnTo>
                    <a:pt x="7362" y="4873"/>
                  </a:lnTo>
                  <a:lnTo>
                    <a:pt x="7913" y="4921"/>
                  </a:lnTo>
                  <a:lnTo>
                    <a:pt x="8464" y="4958"/>
                  </a:lnTo>
                  <a:lnTo>
                    <a:pt x="9040" y="4994"/>
                  </a:lnTo>
                  <a:lnTo>
                    <a:pt x="9616" y="5021"/>
                  </a:lnTo>
                  <a:lnTo>
                    <a:pt x="10217" y="5047"/>
                  </a:lnTo>
                  <a:lnTo>
                    <a:pt x="10818" y="5063"/>
                  </a:lnTo>
                  <a:lnTo>
                    <a:pt x="11419" y="5068"/>
                  </a:lnTo>
                  <a:lnTo>
                    <a:pt x="12045" y="5074"/>
                  </a:lnTo>
                  <a:lnTo>
                    <a:pt x="12671" y="5068"/>
                  </a:lnTo>
                  <a:lnTo>
                    <a:pt x="13271" y="5063"/>
                  </a:lnTo>
                  <a:lnTo>
                    <a:pt x="13872" y="5047"/>
                  </a:lnTo>
                  <a:lnTo>
                    <a:pt x="14473" y="5021"/>
                  </a:lnTo>
                  <a:lnTo>
                    <a:pt x="15049" y="4994"/>
                  </a:lnTo>
                  <a:lnTo>
                    <a:pt x="15625" y="4958"/>
                  </a:lnTo>
                  <a:lnTo>
                    <a:pt x="16176" y="4921"/>
                  </a:lnTo>
                  <a:lnTo>
                    <a:pt x="16727" y="4873"/>
                  </a:lnTo>
                  <a:lnTo>
                    <a:pt x="17253" y="4826"/>
                  </a:lnTo>
                  <a:lnTo>
                    <a:pt x="17779" y="4767"/>
                  </a:lnTo>
                  <a:lnTo>
                    <a:pt x="18279" y="4704"/>
                  </a:lnTo>
                  <a:lnTo>
                    <a:pt x="18780" y="4641"/>
                  </a:lnTo>
                  <a:lnTo>
                    <a:pt x="19231" y="4572"/>
                  </a:lnTo>
                  <a:lnTo>
                    <a:pt x="19707" y="4493"/>
                  </a:lnTo>
                  <a:lnTo>
                    <a:pt x="20132" y="4414"/>
                  </a:lnTo>
                  <a:lnTo>
                    <a:pt x="20558" y="4329"/>
                  </a:lnTo>
                  <a:lnTo>
                    <a:pt x="20959" y="4245"/>
                  </a:lnTo>
                  <a:lnTo>
                    <a:pt x="21334" y="4150"/>
                  </a:lnTo>
                  <a:lnTo>
                    <a:pt x="21685" y="4055"/>
                  </a:lnTo>
                  <a:lnTo>
                    <a:pt x="22010" y="3954"/>
                  </a:lnTo>
                  <a:lnTo>
                    <a:pt x="22336" y="3854"/>
                  </a:lnTo>
                  <a:lnTo>
                    <a:pt x="22611" y="3748"/>
                  </a:lnTo>
                  <a:lnTo>
                    <a:pt x="22887" y="3638"/>
                  </a:lnTo>
                  <a:lnTo>
                    <a:pt x="23137" y="3527"/>
                  </a:lnTo>
                  <a:lnTo>
                    <a:pt x="23337" y="3411"/>
                  </a:lnTo>
                  <a:lnTo>
                    <a:pt x="23538" y="3289"/>
                  </a:lnTo>
                  <a:lnTo>
                    <a:pt x="23688" y="3173"/>
                  </a:lnTo>
                  <a:lnTo>
                    <a:pt x="23838" y="3046"/>
                  </a:lnTo>
                  <a:lnTo>
                    <a:pt x="23938" y="2925"/>
                  </a:lnTo>
                  <a:lnTo>
                    <a:pt x="24013" y="2798"/>
                  </a:lnTo>
                  <a:lnTo>
                    <a:pt x="24063" y="2666"/>
                  </a:lnTo>
                  <a:lnTo>
                    <a:pt x="24063" y="2539"/>
                  </a:lnTo>
                  <a:lnTo>
                    <a:pt x="24063" y="2407"/>
                  </a:lnTo>
                  <a:lnTo>
                    <a:pt x="24013" y="2276"/>
                  </a:lnTo>
                  <a:lnTo>
                    <a:pt x="23938" y="2149"/>
                  </a:lnTo>
                  <a:lnTo>
                    <a:pt x="23838" y="2027"/>
                  </a:lnTo>
                  <a:lnTo>
                    <a:pt x="23688" y="1901"/>
                  </a:lnTo>
                  <a:lnTo>
                    <a:pt x="23538" y="1785"/>
                  </a:lnTo>
                  <a:lnTo>
                    <a:pt x="23337" y="1663"/>
                  </a:lnTo>
                  <a:lnTo>
                    <a:pt x="23137" y="1547"/>
                  </a:lnTo>
                  <a:lnTo>
                    <a:pt x="22887" y="1436"/>
                  </a:lnTo>
                  <a:lnTo>
                    <a:pt x="22611" y="1325"/>
                  </a:lnTo>
                  <a:lnTo>
                    <a:pt x="22336" y="1220"/>
                  </a:lnTo>
                  <a:lnTo>
                    <a:pt x="22010" y="1119"/>
                  </a:lnTo>
                  <a:lnTo>
                    <a:pt x="21685" y="1019"/>
                  </a:lnTo>
                  <a:lnTo>
                    <a:pt x="21334" y="924"/>
                  </a:lnTo>
                  <a:lnTo>
                    <a:pt x="20959" y="829"/>
                  </a:lnTo>
                  <a:lnTo>
                    <a:pt x="20558" y="744"/>
                  </a:lnTo>
                  <a:lnTo>
                    <a:pt x="20132" y="660"/>
                  </a:lnTo>
                  <a:lnTo>
                    <a:pt x="19707" y="581"/>
                  </a:lnTo>
                  <a:lnTo>
                    <a:pt x="19231" y="502"/>
                  </a:lnTo>
                  <a:lnTo>
                    <a:pt x="18780" y="433"/>
                  </a:lnTo>
                  <a:lnTo>
                    <a:pt x="18279" y="370"/>
                  </a:lnTo>
                  <a:lnTo>
                    <a:pt x="17779" y="306"/>
                  </a:lnTo>
                  <a:lnTo>
                    <a:pt x="17253" y="248"/>
                  </a:lnTo>
                  <a:lnTo>
                    <a:pt x="16727" y="201"/>
                  </a:lnTo>
                  <a:lnTo>
                    <a:pt x="16176" y="153"/>
                  </a:lnTo>
                  <a:lnTo>
                    <a:pt x="15625" y="116"/>
                  </a:lnTo>
                  <a:lnTo>
                    <a:pt x="15049" y="79"/>
                  </a:lnTo>
                  <a:lnTo>
                    <a:pt x="14473" y="53"/>
                  </a:lnTo>
                  <a:lnTo>
                    <a:pt x="13872" y="32"/>
                  </a:lnTo>
                  <a:lnTo>
                    <a:pt x="13271" y="11"/>
                  </a:lnTo>
                  <a:lnTo>
                    <a:pt x="12671" y="5"/>
                  </a:lnTo>
                  <a:lnTo>
                    <a:pt x="1204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63"/>
            <p:cNvSpPr/>
            <p:nvPr/>
          </p:nvSpPr>
          <p:spPr>
            <a:xfrm>
              <a:off x="1933993" y="671950"/>
              <a:ext cx="36083" cy="30000"/>
            </a:xfrm>
            <a:custGeom>
              <a:avLst/>
              <a:gdLst/>
              <a:ahLst/>
              <a:cxnLst/>
              <a:rect l="l" t="t" r="r" b="b"/>
              <a:pathLst>
                <a:path w="5660" h="1200" extrusionOk="0">
                  <a:moveTo>
                    <a:pt x="2830" y="1"/>
                  </a:moveTo>
                  <a:lnTo>
                    <a:pt x="2529" y="6"/>
                  </a:lnTo>
                  <a:lnTo>
                    <a:pt x="2254" y="16"/>
                  </a:lnTo>
                  <a:lnTo>
                    <a:pt x="1979" y="32"/>
                  </a:lnTo>
                  <a:lnTo>
                    <a:pt x="1728" y="48"/>
                  </a:lnTo>
                  <a:lnTo>
                    <a:pt x="1478" y="75"/>
                  </a:lnTo>
                  <a:lnTo>
                    <a:pt x="1252" y="106"/>
                  </a:lnTo>
                  <a:lnTo>
                    <a:pt x="1027" y="138"/>
                  </a:lnTo>
                  <a:lnTo>
                    <a:pt x="827" y="180"/>
                  </a:lnTo>
                  <a:lnTo>
                    <a:pt x="651" y="222"/>
                  </a:lnTo>
                  <a:lnTo>
                    <a:pt x="476" y="265"/>
                  </a:lnTo>
                  <a:lnTo>
                    <a:pt x="326" y="317"/>
                  </a:lnTo>
                  <a:lnTo>
                    <a:pt x="226" y="370"/>
                  </a:lnTo>
                  <a:lnTo>
                    <a:pt x="126" y="423"/>
                  </a:lnTo>
                  <a:lnTo>
                    <a:pt x="51" y="481"/>
                  </a:lnTo>
                  <a:lnTo>
                    <a:pt x="0" y="539"/>
                  </a:lnTo>
                  <a:lnTo>
                    <a:pt x="0" y="602"/>
                  </a:lnTo>
                  <a:lnTo>
                    <a:pt x="0" y="661"/>
                  </a:lnTo>
                  <a:lnTo>
                    <a:pt x="51" y="719"/>
                  </a:lnTo>
                  <a:lnTo>
                    <a:pt x="126" y="777"/>
                  </a:lnTo>
                  <a:lnTo>
                    <a:pt x="226" y="835"/>
                  </a:lnTo>
                  <a:lnTo>
                    <a:pt x="326" y="882"/>
                  </a:lnTo>
                  <a:lnTo>
                    <a:pt x="476" y="935"/>
                  </a:lnTo>
                  <a:lnTo>
                    <a:pt x="651" y="977"/>
                  </a:lnTo>
                  <a:lnTo>
                    <a:pt x="827" y="1020"/>
                  </a:lnTo>
                  <a:lnTo>
                    <a:pt x="1027" y="1062"/>
                  </a:lnTo>
                  <a:lnTo>
                    <a:pt x="1252" y="1093"/>
                  </a:lnTo>
                  <a:lnTo>
                    <a:pt x="1478" y="1125"/>
                  </a:lnTo>
                  <a:lnTo>
                    <a:pt x="1728" y="1152"/>
                  </a:lnTo>
                  <a:lnTo>
                    <a:pt x="1979" y="1173"/>
                  </a:lnTo>
                  <a:lnTo>
                    <a:pt x="2254" y="1183"/>
                  </a:lnTo>
                  <a:lnTo>
                    <a:pt x="2529" y="1194"/>
                  </a:lnTo>
                  <a:lnTo>
                    <a:pt x="2830" y="1199"/>
                  </a:lnTo>
                  <a:lnTo>
                    <a:pt x="3105" y="1194"/>
                  </a:lnTo>
                  <a:lnTo>
                    <a:pt x="3406" y="1183"/>
                  </a:lnTo>
                  <a:lnTo>
                    <a:pt x="3656" y="1173"/>
                  </a:lnTo>
                  <a:lnTo>
                    <a:pt x="3932" y="1152"/>
                  </a:lnTo>
                  <a:lnTo>
                    <a:pt x="4182" y="1125"/>
                  </a:lnTo>
                  <a:lnTo>
                    <a:pt x="4407" y="1093"/>
                  </a:lnTo>
                  <a:lnTo>
                    <a:pt x="4633" y="1062"/>
                  </a:lnTo>
                  <a:lnTo>
                    <a:pt x="4833" y="1020"/>
                  </a:lnTo>
                  <a:lnTo>
                    <a:pt x="5008" y="977"/>
                  </a:lnTo>
                  <a:lnTo>
                    <a:pt x="5184" y="935"/>
                  </a:lnTo>
                  <a:lnTo>
                    <a:pt x="5309" y="882"/>
                  </a:lnTo>
                  <a:lnTo>
                    <a:pt x="5434" y="835"/>
                  </a:lnTo>
                  <a:lnTo>
                    <a:pt x="5534" y="777"/>
                  </a:lnTo>
                  <a:lnTo>
                    <a:pt x="5609" y="719"/>
                  </a:lnTo>
                  <a:lnTo>
                    <a:pt x="5634" y="661"/>
                  </a:lnTo>
                  <a:lnTo>
                    <a:pt x="5659" y="602"/>
                  </a:lnTo>
                  <a:lnTo>
                    <a:pt x="5634" y="539"/>
                  </a:lnTo>
                  <a:lnTo>
                    <a:pt x="5609" y="481"/>
                  </a:lnTo>
                  <a:lnTo>
                    <a:pt x="5534" y="423"/>
                  </a:lnTo>
                  <a:lnTo>
                    <a:pt x="5434" y="370"/>
                  </a:lnTo>
                  <a:lnTo>
                    <a:pt x="5309" y="317"/>
                  </a:lnTo>
                  <a:lnTo>
                    <a:pt x="5184" y="265"/>
                  </a:lnTo>
                  <a:lnTo>
                    <a:pt x="5008" y="222"/>
                  </a:lnTo>
                  <a:lnTo>
                    <a:pt x="4833" y="180"/>
                  </a:lnTo>
                  <a:lnTo>
                    <a:pt x="4633" y="138"/>
                  </a:lnTo>
                  <a:lnTo>
                    <a:pt x="4407" y="106"/>
                  </a:lnTo>
                  <a:lnTo>
                    <a:pt x="4182" y="75"/>
                  </a:lnTo>
                  <a:lnTo>
                    <a:pt x="3932" y="48"/>
                  </a:lnTo>
                  <a:lnTo>
                    <a:pt x="3656" y="32"/>
                  </a:lnTo>
                  <a:lnTo>
                    <a:pt x="3406" y="16"/>
                  </a:lnTo>
                  <a:lnTo>
                    <a:pt x="3105" y="6"/>
                  </a:lnTo>
                  <a:lnTo>
                    <a:pt x="28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63"/>
            <p:cNvSpPr/>
            <p:nvPr/>
          </p:nvSpPr>
          <p:spPr>
            <a:xfrm>
              <a:off x="1775804" y="724100"/>
              <a:ext cx="53480" cy="26275"/>
            </a:xfrm>
            <a:custGeom>
              <a:avLst/>
              <a:gdLst/>
              <a:ahLst/>
              <a:cxnLst/>
              <a:rect l="l" t="t" r="r" b="b"/>
              <a:pathLst>
                <a:path w="8389" h="1051" extrusionOk="0">
                  <a:moveTo>
                    <a:pt x="0" y="0"/>
                  </a:moveTo>
                  <a:lnTo>
                    <a:pt x="0" y="1051"/>
                  </a:lnTo>
                  <a:lnTo>
                    <a:pt x="8389" y="1051"/>
                  </a:lnTo>
                  <a:lnTo>
                    <a:pt x="838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63"/>
            <p:cNvSpPr/>
            <p:nvPr/>
          </p:nvSpPr>
          <p:spPr>
            <a:xfrm>
              <a:off x="1637090" y="671950"/>
              <a:ext cx="36076" cy="30000"/>
            </a:xfrm>
            <a:custGeom>
              <a:avLst/>
              <a:gdLst/>
              <a:ahLst/>
              <a:cxnLst/>
              <a:rect l="l" t="t" r="r" b="b"/>
              <a:pathLst>
                <a:path w="5659" h="1200" extrusionOk="0">
                  <a:moveTo>
                    <a:pt x="2830" y="1"/>
                  </a:moveTo>
                  <a:lnTo>
                    <a:pt x="2529" y="6"/>
                  </a:lnTo>
                  <a:lnTo>
                    <a:pt x="2254" y="16"/>
                  </a:lnTo>
                  <a:lnTo>
                    <a:pt x="1978" y="32"/>
                  </a:lnTo>
                  <a:lnTo>
                    <a:pt x="1728" y="48"/>
                  </a:lnTo>
                  <a:lnTo>
                    <a:pt x="1477" y="75"/>
                  </a:lnTo>
                  <a:lnTo>
                    <a:pt x="1252" y="106"/>
                  </a:lnTo>
                  <a:lnTo>
                    <a:pt x="1027" y="138"/>
                  </a:lnTo>
                  <a:lnTo>
                    <a:pt x="826" y="180"/>
                  </a:lnTo>
                  <a:lnTo>
                    <a:pt x="651" y="222"/>
                  </a:lnTo>
                  <a:lnTo>
                    <a:pt x="476" y="265"/>
                  </a:lnTo>
                  <a:lnTo>
                    <a:pt x="326" y="317"/>
                  </a:lnTo>
                  <a:lnTo>
                    <a:pt x="225" y="370"/>
                  </a:lnTo>
                  <a:lnTo>
                    <a:pt x="125" y="423"/>
                  </a:lnTo>
                  <a:lnTo>
                    <a:pt x="50" y="481"/>
                  </a:lnTo>
                  <a:lnTo>
                    <a:pt x="0" y="539"/>
                  </a:lnTo>
                  <a:lnTo>
                    <a:pt x="0" y="602"/>
                  </a:lnTo>
                  <a:lnTo>
                    <a:pt x="0" y="661"/>
                  </a:lnTo>
                  <a:lnTo>
                    <a:pt x="50" y="719"/>
                  </a:lnTo>
                  <a:lnTo>
                    <a:pt x="125" y="777"/>
                  </a:lnTo>
                  <a:lnTo>
                    <a:pt x="225" y="835"/>
                  </a:lnTo>
                  <a:lnTo>
                    <a:pt x="326" y="882"/>
                  </a:lnTo>
                  <a:lnTo>
                    <a:pt x="476" y="935"/>
                  </a:lnTo>
                  <a:lnTo>
                    <a:pt x="651" y="977"/>
                  </a:lnTo>
                  <a:lnTo>
                    <a:pt x="826" y="1020"/>
                  </a:lnTo>
                  <a:lnTo>
                    <a:pt x="1027" y="1062"/>
                  </a:lnTo>
                  <a:lnTo>
                    <a:pt x="1252" y="1093"/>
                  </a:lnTo>
                  <a:lnTo>
                    <a:pt x="1477" y="1125"/>
                  </a:lnTo>
                  <a:lnTo>
                    <a:pt x="1728" y="1152"/>
                  </a:lnTo>
                  <a:lnTo>
                    <a:pt x="1978" y="1173"/>
                  </a:lnTo>
                  <a:lnTo>
                    <a:pt x="2254" y="1183"/>
                  </a:lnTo>
                  <a:lnTo>
                    <a:pt x="2529" y="1194"/>
                  </a:lnTo>
                  <a:lnTo>
                    <a:pt x="2830" y="1199"/>
                  </a:lnTo>
                  <a:lnTo>
                    <a:pt x="3105" y="1194"/>
                  </a:lnTo>
                  <a:lnTo>
                    <a:pt x="3405" y="1183"/>
                  </a:lnTo>
                  <a:lnTo>
                    <a:pt x="3681" y="1173"/>
                  </a:lnTo>
                  <a:lnTo>
                    <a:pt x="3931" y="1152"/>
                  </a:lnTo>
                  <a:lnTo>
                    <a:pt x="4182" y="1125"/>
                  </a:lnTo>
                  <a:lnTo>
                    <a:pt x="4407" y="1093"/>
                  </a:lnTo>
                  <a:lnTo>
                    <a:pt x="4632" y="1062"/>
                  </a:lnTo>
                  <a:lnTo>
                    <a:pt x="4833" y="1020"/>
                  </a:lnTo>
                  <a:lnTo>
                    <a:pt x="5008" y="977"/>
                  </a:lnTo>
                  <a:lnTo>
                    <a:pt x="5183" y="935"/>
                  </a:lnTo>
                  <a:lnTo>
                    <a:pt x="5308" y="882"/>
                  </a:lnTo>
                  <a:lnTo>
                    <a:pt x="5434" y="835"/>
                  </a:lnTo>
                  <a:lnTo>
                    <a:pt x="5534" y="777"/>
                  </a:lnTo>
                  <a:lnTo>
                    <a:pt x="5609" y="719"/>
                  </a:lnTo>
                  <a:lnTo>
                    <a:pt x="5634" y="661"/>
                  </a:lnTo>
                  <a:lnTo>
                    <a:pt x="5659" y="602"/>
                  </a:lnTo>
                  <a:lnTo>
                    <a:pt x="5634" y="539"/>
                  </a:lnTo>
                  <a:lnTo>
                    <a:pt x="5609" y="481"/>
                  </a:lnTo>
                  <a:lnTo>
                    <a:pt x="5534" y="423"/>
                  </a:lnTo>
                  <a:lnTo>
                    <a:pt x="5434" y="370"/>
                  </a:lnTo>
                  <a:lnTo>
                    <a:pt x="5308" y="317"/>
                  </a:lnTo>
                  <a:lnTo>
                    <a:pt x="5183" y="265"/>
                  </a:lnTo>
                  <a:lnTo>
                    <a:pt x="5008" y="222"/>
                  </a:lnTo>
                  <a:lnTo>
                    <a:pt x="4833" y="180"/>
                  </a:lnTo>
                  <a:lnTo>
                    <a:pt x="4632" y="138"/>
                  </a:lnTo>
                  <a:lnTo>
                    <a:pt x="4407" y="106"/>
                  </a:lnTo>
                  <a:lnTo>
                    <a:pt x="4182" y="75"/>
                  </a:lnTo>
                  <a:lnTo>
                    <a:pt x="3931" y="48"/>
                  </a:lnTo>
                  <a:lnTo>
                    <a:pt x="3681" y="32"/>
                  </a:lnTo>
                  <a:lnTo>
                    <a:pt x="3405" y="16"/>
                  </a:lnTo>
                  <a:lnTo>
                    <a:pt x="3105" y="6"/>
                  </a:lnTo>
                  <a:lnTo>
                    <a:pt x="28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63"/>
            <p:cNvSpPr/>
            <p:nvPr/>
          </p:nvSpPr>
          <p:spPr>
            <a:xfrm>
              <a:off x="1681945" y="529275"/>
              <a:ext cx="90034" cy="29975"/>
            </a:xfrm>
            <a:custGeom>
              <a:avLst/>
              <a:gdLst/>
              <a:ahLst/>
              <a:cxnLst/>
              <a:rect l="l" t="t" r="r" b="b"/>
              <a:pathLst>
                <a:path w="14123" h="1199" extrusionOk="0">
                  <a:moveTo>
                    <a:pt x="2905" y="0"/>
                  </a:moveTo>
                  <a:lnTo>
                    <a:pt x="2629" y="6"/>
                  </a:lnTo>
                  <a:lnTo>
                    <a:pt x="2379" y="11"/>
                  </a:lnTo>
                  <a:lnTo>
                    <a:pt x="2129" y="22"/>
                  </a:lnTo>
                  <a:lnTo>
                    <a:pt x="1878" y="37"/>
                  </a:lnTo>
                  <a:lnTo>
                    <a:pt x="1653" y="59"/>
                  </a:lnTo>
                  <a:lnTo>
                    <a:pt x="1427" y="85"/>
                  </a:lnTo>
                  <a:lnTo>
                    <a:pt x="1202" y="111"/>
                  </a:lnTo>
                  <a:lnTo>
                    <a:pt x="1002" y="143"/>
                  </a:lnTo>
                  <a:lnTo>
                    <a:pt x="826" y="180"/>
                  </a:lnTo>
                  <a:lnTo>
                    <a:pt x="651" y="222"/>
                  </a:lnTo>
                  <a:lnTo>
                    <a:pt x="501" y="264"/>
                  </a:lnTo>
                  <a:lnTo>
                    <a:pt x="376" y="307"/>
                  </a:lnTo>
                  <a:lnTo>
                    <a:pt x="251" y="354"/>
                  </a:lnTo>
                  <a:lnTo>
                    <a:pt x="150" y="407"/>
                  </a:lnTo>
                  <a:lnTo>
                    <a:pt x="75" y="460"/>
                  </a:lnTo>
                  <a:lnTo>
                    <a:pt x="25" y="513"/>
                  </a:lnTo>
                  <a:lnTo>
                    <a:pt x="0" y="581"/>
                  </a:lnTo>
                  <a:lnTo>
                    <a:pt x="0" y="650"/>
                  </a:lnTo>
                  <a:lnTo>
                    <a:pt x="50" y="713"/>
                  </a:lnTo>
                  <a:lnTo>
                    <a:pt x="125" y="777"/>
                  </a:lnTo>
                  <a:lnTo>
                    <a:pt x="226" y="835"/>
                  </a:lnTo>
                  <a:lnTo>
                    <a:pt x="351" y="893"/>
                  </a:lnTo>
                  <a:lnTo>
                    <a:pt x="526" y="945"/>
                  </a:lnTo>
                  <a:lnTo>
                    <a:pt x="701" y="993"/>
                  </a:lnTo>
                  <a:lnTo>
                    <a:pt x="902" y="1040"/>
                  </a:lnTo>
                  <a:lnTo>
                    <a:pt x="1127" y="1077"/>
                  </a:lnTo>
                  <a:lnTo>
                    <a:pt x="1377" y="1114"/>
                  </a:lnTo>
                  <a:lnTo>
                    <a:pt x="1653" y="1146"/>
                  </a:lnTo>
                  <a:lnTo>
                    <a:pt x="1928" y="1167"/>
                  </a:lnTo>
                  <a:lnTo>
                    <a:pt x="2229" y="1183"/>
                  </a:lnTo>
                  <a:lnTo>
                    <a:pt x="2529" y="1194"/>
                  </a:lnTo>
                  <a:lnTo>
                    <a:pt x="2855" y="1199"/>
                  </a:lnTo>
                  <a:lnTo>
                    <a:pt x="11493" y="1199"/>
                  </a:lnTo>
                  <a:lnTo>
                    <a:pt x="11769" y="1188"/>
                  </a:lnTo>
                  <a:lnTo>
                    <a:pt x="12019" y="1178"/>
                  </a:lnTo>
                  <a:lnTo>
                    <a:pt x="12244" y="1162"/>
                  </a:lnTo>
                  <a:lnTo>
                    <a:pt x="12495" y="1141"/>
                  </a:lnTo>
                  <a:lnTo>
                    <a:pt x="12720" y="1114"/>
                  </a:lnTo>
                  <a:lnTo>
                    <a:pt x="12921" y="1088"/>
                  </a:lnTo>
                  <a:lnTo>
                    <a:pt x="13121" y="1056"/>
                  </a:lnTo>
                  <a:lnTo>
                    <a:pt x="13321" y="1019"/>
                  </a:lnTo>
                  <a:lnTo>
                    <a:pt x="13471" y="982"/>
                  </a:lnTo>
                  <a:lnTo>
                    <a:pt x="13622" y="940"/>
                  </a:lnTo>
                  <a:lnTo>
                    <a:pt x="13772" y="893"/>
                  </a:lnTo>
                  <a:lnTo>
                    <a:pt x="13872" y="845"/>
                  </a:lnTo>
                  <a:lnTo>
                    <a:pt x="13972" y="798"/>
                  </a:lnTo>
                  <a:lnTo>
                    <a:pt x="14047" y="745"/>
                  </a:lnTo>
                  <a:lnTo>
                    <a:pt x="14097" y="687"/>
                  </a:lnTo>
                  <a:lnTo>
                    <a:pt x="14122" y="618"/>
                  </a:lnTo>
                  <a:lnTo>
                    <a:pt x="14122" y="555"/>
                  </a:lnTo>
                  <a:lnTo>
                    <a:pt x="14072" y="486"/>
                  </a:lnTo>
                  <a:lnTo>
                    <a:pt x="13997" y="423"/>
                  </a:lnTo>
                  <a:lnTo>
                    <a:pt x="13897" y="365"/>
                  </a:lnTo>
                  <a:lnTo>
                    <a:pt x="13772" y="307"/>
                  </a:lnTo>
                  <a:lnTo>
                    <a:pt x="13622" y="254"/>
                  </a:lnTo>
                  <a:lnTo>
                    <a:pt x="13421" y="206"/>
                  </a:lnTo>
                  <a:lnTo>
                    <a:pt x="13221" y="159"/>
                  </a:lnTo>
                  <a:lnTo>
                    <a:pt x="12996" y="122"/>
                  </a:lnTo>
                  <a:lnTo>
                    <a:pt x="12745" y="85"/>
                  </a:lnTo>
                  <a:lnTo>
                    <a:pt x="12495" y="59"/>
                  </a:lnTo>
                  <a:lnTo>
                    <a:pt x="12194" y="32"/>
                  </a:lnTo>
                  <a:lnTo>
                    <a:pt x="11919" y="16"/>
                  </a:lnTo>
                  <a:lnTo>
                    <a:pt x="11593" y="6"/>
                  </a:lnTo>
                  <a:lnTo>
                    <a:pt x="112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63"/>
            <p:cNvSpPr/>
            <p:nvPr/>
          </p:nvSpPr>
          <p:spPr>
            <a:xfrm>
              <a:off x="1708439" y="529275"/>
              <a:ext cx="63540" cy="29975"/>
            </a:xfrm>
            <a:custGeom>
              <a:avLst/>
              <a:gdLst/>
              <a:ahLst/>
              <a:cxnLst/>
              <a:rect l="l" t="t" r="r" b="b"/>
              <a:pathLst>
                <a:path w="9967" h="1199" extrusionOk="0">
                  <a:moveTo>
                    <a:pt x="1" y="0"/>
                  </a:moveTo>
                  <a:lnTo>
                    <a:pt x="276" y="6"/>
                  </a:lnTo>
                  <a:lnTo>
                    <a:pt x="552" y="11"/>
                  </a:lnTo>
                  <a:lnTo>
                    <a:pt x="827" y="27"/>
                  </a:lnTo>
                  <a:lnTo>
                    <a:pt x="1102" y="48"/>
                  </a:lnTo>
                  <a:lnTo>
                    <a:pt x="1353" y="74"/>
                  </a:lnTo>
                  <a:lnTo>
                    <a:pt x="1578" y="101"/>
                  </a:lnTo>
                  <a:lnTo>
                    <a:pt x="1804" y="138"/>
                  </a:lnTo>
                  <a:lnTo>
                    <a:pt x="2004" y="175"/>
                  </a:lnTo>
                  <a:lnTo>
                    <a:pt x="2179" y="217"/>
                  </a:lnTo>
                  <a:lnTo>
                    <a:pt x="2354" y="264"/>
                  </a:lnTo>
                  <a:lnTo>
                    <a:pt x="2480" y="317"/>
                  </a:lnTo>
                  <a:lnTo>
                    <a:pt x="2605" y="365"/>
                  </a:lnTo>
                  <a:lnTo>
                    <a:pt x="2705" y="423"/>
                  </a:lnTo>
                  <a:lnTo>
                    <a:pt x="2780" y="481"/>
                  </a:lnTo>
                  <a:lnTo>
                    <a:pt x="2805" y="539"/>
                  </a:lnTo>
                  <a:lnTo>
                    <a:pt x="2830" y="602"/>
                  </a:lnTo>
                  <a:lnTo>
                    <a:pt x="2805" y="660"/>
                  </a:lnTo>
                  <a:lnTo>
                    <a:pt x="2780" y="724"/>
                  </a:lnTo>
                  <a:lnTo>
                    <a:pt x="2705" y="777"/>
                  </a:lnTo>
                  <a:lnTo>
                    <a:pt x="2605" y="835"/>
                  </a:lnTo>
                  <a:lnTo>
                    <a:pt x="2480" y="887"/>
                  </a:lnTo>
                  <a:lnTo>
                    <a:pt x="2354" y="935"/>
                  </a:lnTo>
                  <a:lnTo>
                    <a:pt x="2179" y="982"/>
                  </a:lnTo>
                  <a:lnTo>
                    <a:pt x="2004" y="1025"/>
                  </a:lnTo>
                  <a:lnTo>
                    <a:pt x="1804" y="1062"/>
                  </a:lnTo>
                  <a:lnTo>
                    <a:pt x="1578" y="1099"/>
                  </a:lnTo>
                  <a:lnTo>
                    <a:pt x="1353" y="1125"/>
                  </a:lnTo>
                  <a:lnTo>
                    <a:pt x="1102" y="1151"/>
                  </a:lnTo>
                  <a:lnTo>
                    <a:pt x="827" y="1172"/>
                  </a:lnTo>
                  <a:lnTo>
                    <a:pt x="552" y="1188"/>
                  </a:lnTo>
                  <a:lnTo>
                    <a:pt x="276" y="1199"/>
                  </a:lnTo>
                  <a:lnTo>
                    <a:pt x="7337" y="1199"/>
                  </a:lnTo>
                  <a:lnTo>
                    <a:pt x="7588" y="1188"/>
                  </a:lnTo>
                  <a:lnTo>
                    <a:pt x="7838" y="1178"/>
                  </a:lnTo>
                  <a:lnTo>
                    <a:pt x="8063" y="1162"/>
                  </a:lnTo>
                  <a:lnTo>
                    <a:pt x="8289" y="1146"/>
                  </a:lnTo>
                  <a:lnTo>
                    <a:pt x="8514" y="1120"/>
                  </a:lnTo>
                  <a:lnTo>
                    <a:pt x="8739" y="1093"/>
                  </a:lnTo>
                  <a:lnTo>
                    <a:pt x="8915" y="1062"/>
                  </a:lnTo>
                  <a:lnTo>
                    <a:pt x="9115" y="1030"/>
                  </a:lnTo>
                  <a:lnTo>
                    <a:pt x="9290" y="993"/>
                  </a:lnTo>
                  <a:lnTo>
                    <a:pt x="9441" y="951"/>
                  </a:lnTo>
                  <a:lnTo>
                    <a:pt x="9566" y="909"/>
                  </a:lnTo>
                  <a:lnTo>
                    <a:pt x="9691" y="861"/>
                  </a:lnTo>
                  <a:lnTo>
                    <a:pt x="9791" y="813"/>
                  </a:lnTo>
                  <a:lnTo>
                    <a:pt x="9866" y="761"/>
                  </a:lnTo>
                  <a:lnTo>
                    <a:pt x="9916" y="708"/>
                  </a:lnTo>
                  <a:lnTo>
                    <a:pt x="9966" y="634"/>
                  </a:lnTo>
                  <a:lnTo>
                    <a:pt x="9966" y="555"/>
                  </a:lnTo>
                  <a:lnTo>
                    <a:pt x="9916" y="486"/>
                  </a:lnTo>
                  <a:lnTo>
                    <a:pt x="9816" y="412"/>
                  </a:lnTo>
                  <a:lnTo>
                    <a:pt x="9691" y="349"/>
                  </a:lnTo>
                  <a:lnTo>
                    <a:pt x="9541" y="286"/>
                  </a:lnTo>
                  <a:lnTo>
                    <a:pt x="9365" y="227"/>
                  </a:lnTo>
                  <a:lnTo>
                    <a:pt x="9140" y="175"/>
                  </a:lnTo>
                  <a:lnTo>
                    <a:pt x="8940" y="138"/>
                  </a:lnTo>
                  <a:lnTo>
                    <a:pt x="8714" y="101"/>
                  </a:lnTo>
                  <a:lnTo>
                    <a:pt x="8489" y="74"/>
                  </a:lnTo>
                  <a:lnTo>
                    <a:pt x="8239" y="48"/>
                  </a:lnTo>
                  <a:lnTo>
                    <a:pt x="7963" y="27"/>
                  </a:lnTo>
                  <a:lnTo>
                    <a:pt x="7688" y="11"/>
                  </a:lnTo>
                  <a:lnTo>
                    <a:pt x="7412" y="6"/>
                  </a:lnTo>
                  <a:lnTo>
                    <a:pt x="711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11" name="Google Shape;2411;p63"/>
          <p:cNvGrpSpPr/>
          <p:nvPr/>
        </p:nvGrpSpPr>
        <p:grpSpPr>
          <a:xfrm>
            <a:off x="1363619" y="1356543"/>
            <a:ext cx="381699" cy="309953"/>
            <a:chOff x="839112" y="480300"/>
            <a:chExt cx="463565" cy="327750"/>
          </a:xfrm>
        </p:grpSpPr>
        <p:sp>
          <p:nvSpPr>
            <p:cNvPr id="2412" name="Google Shape;2412;p63"/>
            <p:cNvSpPr/>
            <p:nvPr/>
          </p:nvSpPr>
          <p:spPr>
            <a:xfrm>
              <a:off x="926431" y="544575"/>
              <a:ext cx="290050" cy="258200"/>
            </a:xfrm>
            <a:custGeom>
              <a:avLst/>
              <a:gdLst/>
              <a:ahLst/>
              <a:cxnLst/>
              <a:rect l="l" t="t" r="r" b="b"/>
              <a:pathLst>
                <a:path w="45498" h="10328" extrusionOk="0">
                  <a:moveTo>
                    <a:pt x="22761" y="1"/>
                  </a:moveTo>
                  <a:lnTo>
                    <a:pt x="1" y="4309"/>
                  </a:lnTo>
                  <a:lnTo>
                    <a:pt x="1" y="10328"/>
                  </a:lnTo>
                  <a:lnTo>
                    <a:pt x="45497" y="10328"/>
                  </a:lnTo>
                  <a:lnTo>
                    <a:pt x="45497" y="4309"/>
                  </a:lnTo>
                  <a:lnTo>
                    <a:pt x="2276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63"/>
            <p:cNvSpPr/>
            <p:nvPr/>
          </p:nvSpPr>
          <p:spPr>
            <a:xfrm>
              <a:off x="1044234" y="544575"/>
              <a:ext cx="172246" cy="258200"/>
            </a:xfrm>
            <a:custGeom>
              <a:avLst/>
              <a:gdLst/>
              <a:ahLst/>
              <a:cxnLst/>
              <a:rect l="l" t="t" r="r" b="b"/>
              <a:pathLst>
                <a:path w="27019" h="10328" extrusionOk="0">
                  <a:moveTo>
                    <a:pt x="4257" y="1"/>
                  </a:moveTo>
                  <a:lnTo>
                    <a:pt x="1" y="809"/>
                  </a:lnTo>
                  <a:lnTo>
                    <a:pt x="18480" y="4309"/>
                  </a:lnTo>
                  <a:lnTo>
                    <a:pt x="18480" y="10328"/>
                  </a:lnTo>
                  <a:lnTo>
                    <a:pt x="27018" y="10328"/>
                  </a:lnTo>
                  <a:lnTo>
                    <a:pt x="27018" y="4309"/>
                  </a:lnTo>
                  <a:lnTo>
                    <a:pt x="425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63"/>
            <p:cNvSpPr/>
            <p:nvPr/>
          </p:nvSpPr>
          <p:spPr>
            <a:xfrm>
              <a:off x="845978" y="485850"/>
              <a:ext cx="450311" cy="194850"/>
            </a:xfrm>
            <a:custGeom>
              <a:avLst/>
              <a:gdLst/>
              <a:ahLst/>
              <a:cxnLst/>
              <a:rect l="l" t="t" r="r" b="b"/>
              <a:pathLst>
                <a:path w="70637" h="7794" extrusionOk="0">
                  <a:moveTo>
                    <a:pt x="35306" y="0"/>
                  </a:moveTo>
                  <a:lnTo>
                    <a:pt x="34881" y="6"/>
                  </a:lnTo>
                  <a:lnTo>
                    <a:pt x="34455" y="16"/>
                  </a:lnTo>
                  <a:lnTo>
                    <a:pt x="34054" y="37"/>
                  </a:lnTo>
                  <a:lnTo>
                    <a:pt x="33654" y="64"/>
                  </a:lnTo>
                  <a:lnTo>
                    <a:pt x="33253" y="101"/>
                  </a:lnTo>
                  <a:lnTo>
                    <a:pt x="32852" y="148"/>
                  </a:lnTo>
                  <a:lnTo>
                    <a:pt x="32502" y="196"/>
                  </a:lnTo>
                  <a:lnTo>
                    <a:pt x="32151" y="259"/>
                  </a:lnTo>
                  <a:lnTo>
                    <a:pt x="1553" y="6051"/>
                  </a:lnTo>
                  <a:lnTo>
                    <a:pt x="1228" y="6119"/>
                  </a:lnTo>
                  <a:lnTo>
                    <a:pt x="927" y="6193"/>
                  </a:lnTo>
                  <a:lnTo>
                    <a:pt x="677" y="6278"/>
                  </a:lnTo>
                  <a:lnTo>
                    <a:pt x="451" y="6362"/>
                  </a:lnTo>
                  <a:lnTo>
                    <a:pt x="276" y="6452"/>
                  </a:lnTo>
                  <a:lnTo>
                    <a:pt x="126" y="6542"/>
                  </a:lnTo>
                  <a:lnTo>
                    <a:pt x="51" y="6642"/>
                  </a:lnTo>
                  <a:lnTo>
                    <a:pt x="1" y="6737"/>
                  </a:lnTo>
                  <a:lnTo>
                    <a:pt x="1" y="6837"/>
                  </a:lnTo>
                  <a:lnTo>
                    <a:pt x="26" y="6938"/>
                  </a:lnTo>
                  <a:lnTo>
                    <a:pt x="126" y="7033"/>
                  </a:lnTo>
                  <a:lnTo>
                    <a:pt x="251" y="7123"/>
                  </a:lnTo>
                  <a:lnTo>
                    <a:pt x="426" y="7212"/>
                  </a:lnTo>
                  <a:lnTo>
                    <a:pt x="652" y="7302"/>
                  </a:lnTo>
                  <a:lnTo>
                    <a:pt x="902" y="7381"/>
                  </a:lnTo>
                  <a:lnTo>
                    <a:pt x="1203" y="7460"/>
                  </a:lnTo>
                  <a:lnTo>
                    <a:pt x="1553" y="7534"/>
                  </a:lnTo>
                  <a:lnTo>
                    <a:pt x="1929" y="7603"/>
                  </a:lnTo>
                  <a:lnTo>
                    <a:pt x="2354" y="7656"/>
                  </a:lnTo>
                  <a:lnTo>
                    <a:pt x="2780" y="7703"/>
                  </a:lnTo>
                  <a:lnTo>
                    <a:pt x="3256" y="7740"/>
                  </a:lnTo>
                  <a:lnTo>
                    <a:pt x="3732" y="7767"/>
                  </a:lnTo>
                  <a:lnTo>
                    <a:pt x="4207" y="7788"/>
                  </a:lnTo>
                  <a:lnTo>
                    <a:pt x="4708" y="7793"/>
                  </a:lnTo>
                  <a:lnTo>
                    <a:pt x="5159" y="7788"/>
                  </a:lnTo>
                  <a:lnTo>
                    <a:pt x="5584" y="7772"/>
                  </a:lnTo>
                  <a:lnTo>
                    <a:pt x="6010" y="7756"/>
                  </a:lnTo>
                  <a:lnTo>
                    <a:pt x="6411" y="7724"/>
                  </a:lnTo>
                  <a:lnTo>
                    <a:pt x="6811" y="7687"/>
                  </a:lnTo>
                  <a:lnTo>
                    <a:pt x="7187" y="7645"/>
                  </a:lnTo>
                  <a:lnTo>
                    <a:pt x="7538" y="7592"/>
                  </a:lnTo>
                  <a:lnTo>
                    <a:pt x="7888" y="7534"/>
                  </a:lnTo>
                  <a:lnTo>
                    <a:pt x="35306" y="2345"/>
                  </a:lnTo>
                  <a:lnTo>
                    <a:pt x="62749" y="7534"/>
                  </a:lnTo>
                  <a:lnTo>
                    <a:pt x="63125" y="7598"/>
                  </a:lnTo>
                  <a:lnTo>
                    <a:pt x="63501" y="7656"/>
                  </a:lnTo>
                  <a:lnTo>
                    <a:pt x="63926" y="7698"/>
                  </a:lnTo>
                  <a:lnTo>
                    <a:pt x="64352" y="7735"/>
                  </a:lnTo>
                  <a:lnTo>
                    <a:pt x="64803" y="7761"/>
                  </a:lnTo>
                  <a:lnTo>
                    <a:pt x="65253" y="7783"/>
                  </a:lnTo>
                  <a:lnTo>
                    <a:pt x="65704" y="7788"/>
                  </a:lnTo>
                  <a:lnTo>
                    <a:pt x="66155" y="7788"/>
                  </a:lnTo>
                  <a:lnTo>
                    <a:pt x="66606" y="7777"/>
                  </a:lnTo>
                  <a:lnTo>
                    <a:pt x="67056" y="7761"/>
                  </a:lnTo>
                  <a:lnTo>
                    <a:pt x="67482" y="7735"/>
                  </a:lnTo>
                  <a:lnTo>
                    <a:pt x="67908" y="7698"/>
                  </a:lnTo>
                  <a:lnTo>
                    <a:pt x="68333" y="7651"/>
                  </a:lnTo>
                  <a:lnTo>
                    <a:pt x="68709" y="7598"/>
                  </a:lnTo>
                  <a:lnTo>
                    <a:pt x="69084" y="7534"/>
                  </a:lnTo>
                  <a:lnTo>
                    <a:pt x="69435" y="7460"/>
                  </a:lnTo>
                  <a:lnTo>
                    <a:pt x="69710" y="7381"/>
                  </a:lnTo>
                  <a:lnTo>
                    <a:pt x="69986" y="7302"/>
                  </a:lnTo>
                  <a:lnTo>
                    <a:pt x="70186" y="7212"/>
                  </a:lnTo>
                  <a:lnTo>
                    <a:pt x="70361" y="7123"/>
                  </a:lnTo>
                  <a:lnTo>
                    <a:pt x="70512" y="7033"/>
                  </a:lnTo>
                  <a:lnTo>
                    <a:pt x="70587" y="6938"/>
                  </a:lnTo>
                  <a:lnTo>
                    <a:pt x="70637" y="6837"/>
                  </a:lnTo>
                  <a:lnTo>
                    <a:pt x="70637" y="6737"/>
                  </a:lnTo>
                  <a:lnTo>
                    <a:pt x="70587" y="6642"/>
                  </a:lnTo>
                  <a:lnTo>
                    <a:pt x="70487" y="6542"/>
                  </a:lnTo>
                  <a:lnTo>
                    <a:pt x="70361" y="6452"/>
                  </a:lnTo>
                  <a:lnTo>
                    <a:pt x="70186" y="6362"/>
                  </a:lnTo>
                  <a:lnTo>
                    <a:pt x="69961" y="6278"/>
                  </a:lnTo>
                  <a:lnTo>
                    <a:pt x="69685" y="6193"/>
                  </a:lnTo>
                  <a:lnTo>
                    <a:pt x="69410" y="6119"/>
                  </a:lnTo>
                  <a:lnTo>
                    <a:pt x="69059" y="6051"/>
                  </a:lnTo>
                  <a:lnTo>
                    <a:pt x="38486" y="259"/>
                  </a:lnTo>
                  <a:lnTo>
                    <a:pt x="38136" y="196"/>
                  </a:lnTo>
                  <a:lnTo>
                    <a:pt x="37760" y="148"/>
                  </a:lnTo>
                  <a:lnTo>
                    <a:pt x="37385" y="101"/>
                  </a:lnTo>
                  <a:lnTo>
                    <a:pt x="36984" y="64"/>
                  </a:lnTo>
                  <a:lnTo>
                    <a:pt x="36558" y="37"/>
                  </a:lnTo>
                  <a:lnTo>
                    <a:pt x="36158" y="16"/>
                  </a:lnTo>
                  <a:lnTo>
                    <a:pt x="35732" y="6"/>
                  </a:lnTo>
                  <a:lnTo>
                    <a:pt x="3530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63"/>
            <p:cNvSpPr/>
            <p:nvPr/>
          </p:nvSpPr>
          <p:spPr>
            <a:xfrm>
              <a:off x="1048384" y="485975"/>
              <a:ext cx="247905" cy="194725"/>
            </a:xfrm>
            <a:custGeom>
              <a:avLst/>
              <a:gdLst/>
              <a:ahLst/>
              <a:cxnLst/>
              <a:rect l="l" t="t" r="r" b="b"/>
              <a:pathLst>
                <a:path w="38887" h="7789" extrusionOk="0">
                  <a:moveTo>
                    <a:pt x="3131" y="1"/>
                  </a:moveTo>
                  <a:lnTo>
                    <a:pt x="2705" y="17"/>
                  </a:lnTo>
                  <a:lnTo>
                    <a:pt x="2304" y="32"/>
                  </a:lnTo>
                  <a:lnTo>
                    <a:pt x="1904" y="64"/>
                  </a:lnTo>
                  <a:lnTo>
                    <a:pt x="1503" y="101"/>
                  </a:lnTo>
                  <a:lnTo>
                    <a:pt x="1102" y="143"/>
                  </a:lnTo>
                  <a:lnTo>
                    <a:pt x="752" y="196"/>
                  </a:lnTo>
                  <a:lnTo>
                    <a:pt x="401" y="254"/>
                  </a:lnTo>
                  <a:lnTo>
                    <a:pt x="1" y="328"/>
                  </a:lnTo>
                  <a:lnTo>
                    <a:pt x="30198" y="6046"/>
                  </a:lnTo>
                  <a:lnTo>
                    <a:pt x="30549" y="6114"/>
                  </a:lnTo>
                  <a:lnTo>
                    <a:pt x="30849" y="6194"/>
                  </a:lnTo>
                  <a:lnTo>
                    <a:pt x="31100" y="6273"/>
                  </a:lnTo>
                  <a:lnTo>
                    <a:pt x="31325" y="6357"/>
                  </a:lnTo>
                  <a:lnTo>
                    <a:pt x="31500" y="6447"/>
                  </a:lnTo>
                  <a:lnTo>
                    <a:pt x="31625" y="6542"/>
                  </a:lnTo>
                  <a:lnTo>
                    <a:pt x="31726" y="6637"/>
                  </a:lnTo>
                  <a:lnTo>
                    <a:pt x="31776" y="6737"/>
                  </a:lnTo>
                  <a:lnTo>
                    <a:pt x="31776" y="6832"/>
                  </a:lnTo>
                  <a:lnTo>
                    <a:pt x="31726" y="6933"/>
                  </a:lnTo>
                  <a:lnTo>
                    <a:pt x="31651" y="7028"/>
                  </a:lnTo>
                  <a:lnTo>
                    <a:pt x="31525" y="7118"/>
                  </a:lnTo>
                  <a:lnTo>
                    <a:pt x="31350" y="7207"/>
                  </a:lnTo>
                  <a:lnTo>
                    <a:pt x="31125" y="7297"/>
                  </a:lnTo>
                  <a:lnTo>
                    <a:pt x="30874" y="7376"/>
                  </a:lnTo>
                  <a:lnTo>
                    <a:pt x="30574" y="7455"/>
                  </a:lnTo>
                  <a:lnTo>
                    <a:pt x="30999" y="7535"/>
                  </a:lnTo>
                  <a:lnTo>
                    <a:pt x="31375" y="7598"/>
                  </a:lnTo>
                  <a:lnTo>
                    <a:pt x="31751" y="7651"/>
                  </a:lnTo>
                  <a:lnTo>
                    <a:pt x="32176" y="7698"/>
                  </a:lnTo>
                  <a:lnTo>
                    <a:pt x="32602" y="7735"/>
                  </a:lnTo>
                  <a:lnTo>
                    <a:pt x="33053" y="7762"/>
                  </a:lnTo>
                  <a:lnTo>
                    <a:pt x="33503" y="7778"/>
                  </a:lnTo>
                  <a:lnTo>
                    <a:pt x="33954" y="7788"/>
                  </a:lnTo>
                  <a:lnTo>
                    <a:pt x="34405" y="7788"/>
                  </a:lnTo>
                  <a:lnTo>
                    <a:pt x="34856" y="7778"/>
                  </a:lnTo>
                  <a:lnTo>
                    <a:pt x="35306" y="7756"/>
                  </a:lnTo>
                  <a:lnTo>
                    <a:pt x="35732" y="7730"/>
                  </a:lnTo>
                  <a:lnTo>
                    <a:pt x="36158" y="7693"/>
                  </a:lnTo>
                  <a:lnTo>
                    <a:pt x="36583" y="7646"/>
                  </a:lnTo>
                  <a:lnTo>
                    <a:pt x="36959" y="7593"/>
                  </a:lnTo>
                  <a:lnTo>
                    <a:pt x="37334" y="7529"/>
                  </a:lnTo>
                  <a:lnTo>
                    <a:pt x="37685" y="7455"/>
                  </a:lnTo>
                  <a:lnTo>
                    <a:pt x="37960" y="7382"/>
                  </a:lnTo>
                  <a:lnTo>
                    <a:pt x="38236" y="7297"/>
                  </a:lnTo>
                  <a:lnTo>
                    <a:pt x="38436" y="7213"/>
                  </a:lnTo>
                  <a:lnTo>
                    <a:pt x="38611" y="7123"/>
                  </a:lnTo>
                  <a:lnTo>
                    <a:pt x="38762" y="7028"/>
                  </a:lnTo>
                  <a:lnTo>
                    <a:pt x="38837" y="6933"/>
                  </a:lnTo>
                  <a:lnTo>
                    <a:pt x="38887" y="6838"/>
                  </a:lnTo>
                  <a:lnTo>
                    <a:pt x="38887" y="6737"/>
                  </a:lnTo>
                  <a:lnTo>
                    <a:pt x="38837" y="6637"/>
                  </a:lnTo>
                  <a:lnTo>
                    <a:pt x="38737" y="6542"/>
                  </a:lnTo>
                  <a:lnTo>
                    <a:pt x="38611" y="6447"/>
                  </a:lnTo>
                  <a:lnTo>
                    <a:pt x="38436" y="6357"/>
                  </a:lnTo>
                  <a:lnTo>
                    <a:pt x="38211" y="6273"/>
                  </a:lnTo>
                  <a:lnTo>
                    <a:pt x="37935" y="6194"/>
                  </a:lnTo>
                  <a:lnTo>
                    <a:pt x="37660" y="6114"/>
                  </a:lnTo>
                  <a:lnTo>
                    <a:pt x="37309" y="6046"/>
                  </a:lnTo>
                  <a:lnTo>
                    <a:pt x="6711" y="254"/>
                  </a:lnTo>
                  <a:lnTo>
                    <a:pt x="6386" y="196"/>
                  </a:lnTo>
                  <a:lnTo>
                    <a:pt x="6010" y="143"/>
                  </a:lnTo>
                  <a:lnTo>
                    <a:pt x="5635" y="101"/>
                  </a:lnTo>
                  <a:lnTo>
                    <a:pt x="5234" y="64"/>
                  </a:lnTo>
                  <a:lnTo>
                    <a:pt x="4808" y="32"/>
                  </a:lnTo>
                  <a:lnTo>
                    <a:pt x="4408" y="17"/>
                  </a:lnTo>
                  <a:lnTo>
                    <a:pt x="3982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63"/>
            <p:cNvSpPr/>
            <p:nvPr/>
          </p:nvSpPr>
          <p:spPr>
            <a:xfrm>
              <a:off x="975913" y="686075"/>
              <a:ext cx="84609" cy="65100"/>
            </a:xfrm>
            <a:custGeom>
              <a:avLst/>
              <a:gdLst/>
              <a:ahLst/>
              <a:cxnLst/>
              <a:rect l="l" t="t" r="r" b="b"/>
              <a:pathLst>
                <a:path w="13272" h="2604" extrusionOk="0">
                  <a:moveTo>
                    <a:pt x="1678" y="1"/>
                  </a:moveTo>
                  <a:lnTo>
                    <a:pt x="1253" y="11"/>
                  </a:lnTo>
                  <a:lnTo>
                    <a:pt x="1052" y="22"/>
                  </a:lnTo>
                  <a:lnTo>
                    <a:pt x="852" y="32"/>
                  </a:lnTo>
                  <a:lnTo>
                    <a:pt x="677" y="48"/>
                  </a:lnTo>
                  <a:lnTo>
                    <a:pt x="527" y="64"/>
                  </a:lnTo>
                  <a:lnTo>
                    <a:pt x="401" y="85"/>
                  </a:lnTo>
                  <a:lnTo>
                    <a:pt x="301" y="106"/>
                  </a:lnTo>
                  <a:lnTo>
                    <a:pt x="201" y="133"/>
                  </a:lnTo>
                  <a:lnTo>
                    <a:pt x="126" y="159"/>
                  </a:lnTo>
                  <a:lnTo>
                    <a:pt x="51" y="191"/>
                  </a:lnTo>
                  <a:lnTo>
                    <a:pt x="26" y="228"/>
                  </a:lnTo>
                  <a:lnTo>
                    <a:pt x="1" y="264"/>
                  </a:lnTo>
                  <a:lnTo>
                    <a:pt x="1" y="307"/>
                  </a:lnTo>
                  <a:lnTo>
                    <a:pt x="51" y="428"/>
                  </a:lnTo>
                  <a:lnTo>
                    <a:pt x="126" y="544"/>
                  </a:lnTo>
                  <a:lnTo>
                    <a:pt x="226" y="655"/>
                  </a:lnTo>
                  <a:lnTo>
                    <a:pt x="351" y="771"/>
                  </a:lnTo>
                  <a:lnTo>
                    <a:pt x="502" y="877"/>
                  </a:lnTo>
                  <a:lnTo>
                    <a:pt x="652" y="988"/>
                  </a:lnTo>
                  <a:lnTo>
                    <a:pt x="827" y="1093"/>
                  </a:lnTo>
                  <a:lnTo>
                    <a:pt x="1052" y="1199"/>
                  </a:lnTo>
                  <a:lnTo>
                    <a:pt x="1278" y="1299"/>
                  </a:lnTo>
                  <a:lnTo>
                    <a:pt x="1503" y="1400"/>
                  </a:lnTo>
                  <a:lnTo>
                    <a:pt x="1779" y="1495"/>
                  </a:lnTo>
                  <a:lnTo>
                    <a:pt x="2054" y="1584"/>
                  </a:lnTo>
                  <a:lnTo>
                    <a:pt x="2354" y="1674"/>
                  </a:lnTo>
                  <a:lnTo>
                    <a:pt x="2680" y="1759"/>
                  </a:lnTo>
                  <a:lnTo>
                    <a:pt x="3006" y="1843"/>
                  </a:lnTo>
                  <a:lnTo>
                    <a:pt x="3356" y="1922"/>
                  </a:lnTo>
                  <a:lnTo>
                    <a:pt x="3732" y="2001"/>
                  </a:lnTo>
                  <a:lnTo>
                    <a:pt x="4107" y="2070"/>
                  </a:lnTo>
                  <a:lnTo>
                    <a:pt x="4508" y="2139"/>
                  </a:lnTo>
                  <a:lnTo>
                    <a:pt x="4909" y="2202"/>
                  </a:lnTo>
                  <a:lnTo>
                    <a:pt x="5359" y="2260"/>
                  </a:lnTo>
                  <a:lnTo>
                    <a:pt x="5785" y="2318"/>
                  </a:lnTo>
                  <a:lnTo>
                    <a:pt x="6236" y="2371"/>
                  </a:lnTo>
                  <a:lnTo>
                    <a:pt x="6711" y="2413"/>
                  </a:lnTo>
                  <a:lnTo>
                    <a:pt x="7187" y="2456"/>
                  </a:lnTo>
                  <a:lnTo>
                    <a:pt x="7688" y="2492"/>
                  </a:lnTo>
                  <a:lnTo>
                    <a:pt x="8189" y="2524"/>
                  </a:lnTo>
                  <a:lnTo>
                    <a:pt x="8714" y="2551"/>
                  </a:lnTo>
                  <a:lnTo>
                    <a:pt x="9240" y="2572"/>
                  </a:lnTo>
                  <a:lnTo>
                    <a:pt x="9791" y="2587"/>
                  </a:lnTo>
                  <a:lnTo>
                    <a:pt x="10342" y="2598"/>
                  </a:lnTo>
                  <a:lnTo>
                    <a:pt x="10893" y="2603"/>
                  </a:lnTo>
                  <a:lnTo>
                    <a:pt x="11243" y="2603"/>
                  </a:lnTo>
                  <a:lnTo>
                    <a:pt x="11594" y="2593"/>
                  </a:lnTo>
                  <a:lnTo>
                    <a:pt x="11945" y="2577"/>
                  </a:lnTo>
                  <a:lnTo>
                    <a:pt x="12095" y="2566"/>
                  </a:lnTo>
                  <a:lnTo>
                    <a:pt x="12245" y="2551"/>
                  </a:lnTo>
                  <a:lnTo>
                    <a:pt x="12370" y="2535"/>
                  </a:lnTo>
                  <a:lnTo>
                    <a:pt x="12520" y="2514"/>
                  </a:lnTo>
                  <a:lnTo>
                    <a:pt x="12646" y="2487"/>
                  </a:lnTo>
                  <a:lnTo>
                    <a:pt x="12746" y="2456"/>
                  </a:lnTo>
                  <a:lnTo>
                    <a:pt x="12846" y="2424"/>
                  </a:lnTo>
                  <a:lnTo>
                    <a:pt x="12946" y="2387"/>
                  </a:lnTo>
                  <a:lnTo>
                    <a:pt x="13021" y="2345"/>
                  </a:lnTo>
                  <a:lnTo>
                    <a:pt x="13071" y="2292"/>
                  </a:lnTo>
                  <a:lnTo>
                    <a:pt x="13197" y="2181"/>
                  </a:lnTo>
                  <a:lnTo>
                    <a:pt x="13247" y="2065"/>
                  </a:lnTo>
                  <a:lnTo>
                    <a:pt x="13272" y="1954"/>
                  </a:lnTo>
                  <a:lnTo>
                    <a:pt x="13247" y="1843"/>
                  </a:lnTo>
                  <a:lnTo>
                    <a:pt x="13197" y="1732"/>
                  </a:lnTo>
                  <a:lnTo>
                    <a:pt x="13096" y="1621"/>
                  </a:lnTo>
                  <a:lnTo>
                    <a:pt x="12971" y="1516"/>
                  </a:lnTo>
                  <a:lnTo>
                    <a:pt x="12796" y="1415"/>
                  </a:lnTo>
                  <a:lnTo>
                    <a:pt x="12596" y="1315"/>
                  </a:lnTo>
                  <a:lnTo>
                    <a:pt x="12370" y="1215"/>
                  </a:lnTo>
                  <a:lnTo>
                    <a:pt x="12120" y="1120"/>
                  </a:lnTo>
                  <a:lnTo>
                    <a:pt x="11819" y="1025"/>
                  </a:lnTo>
                  <a:lnTo>
                    <a:pt x="11494" y="935"/>
                  </a:lnTo>
                  <a:lnTo>
                    <a:pt x="11168" y="845"/>
                  </a:lnTo>
                  <a:lnTo>
                    <a:pt x="10793" y="766"/>
                  </a:lnTo>
                  <a:lnTo>
                    <a:pt x="10392" y="682"/>
                  </a:lnTo>
                  <a:lnTo>
                    <a:pt x="9992" y="608"/>
                  </a:lnTo>
                  <a:lnTo>
                    <a:pt x="9566" y="534"/>
                  </a:lnTo>
                  <a:lnTo>
                    <a:pt x="9115" y="465"/>
                  </a:lnTo>
                  <a:lnTo>
                    <a:pt x="8639" y="402"/>
                  </a:lnTo>
                  <a:lnTo>
                    <a:pt x="8164" y="338"/>
                  </a:lnTo>
                  <a:lnTo>
                    <a:pt x="7663" y="280"/>
                  </a:lnTo>
                  <a:lnTo>
                    <a:pt x="7137" y="233"/>
                  </a:lnTo>
                  <a:lnTo>
                    <a:pt x="6636" y="185"/>
                  </a:lnTo>
                  <a:lnTo>
                    <a:pt x="6085" y="143"/>
                  </a:lnTo>
                  <a:lnTo>
                    <a:pt x="5560" y="106"/>
                  </a:lnTo>
                  <a:lnTo>
                    <a:pt x="5009" y="74"/>
                  </a:lnTo>
                  <a:lnTo>
                    <a:pt x="4433" y="48"/>
                  </a:lnTo>
                  <a:lnTo>
                    <a:pt x="3882" y="27"/>
                  </a:lnTo>
                  <a:lnTo>
                    <a:pt x="3331" y="11"/>
                  </a:lnTo>
                  <a:lnTo>
                    <a:pt x="275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63"/>
            <p:cNvSpPr/>
            <p:nvPr/>
          </p:nvSpPr>
          <p:spPr>
            <a:xfrm>
              <a:off x="979426" y="686075"/>
              <a:ext cx="81096" cy="65100"/>
            </a:xfrm>
            <a:custGeom>
              <a:avLst/>
              <a:gdLst/>
              <a:ahLst/>
              <a:cxnLst/>
              <a:rect l="l" t="t" r="r" b="b"/>
              <a:pathLst>
                <a:path w="12721" h="2604" extrusionOk="0">
                  <a:moveTo>
                    <a:pt x="1127" y="1"/>
                  </a:moveTo>
                  <a:lnTo>
                    <a:pt x="702" y="11"/>
                  </a:lnTo>
                  <a:lnTo>
                    <a:pt x="501" y="22"/>
                  </a:lnTo>
                  <a:lnTo>
                    <a:pt x="301" y="32"/>
                  </a:lnTo>
                  <a:lnTo>
                    <a:pt x="151" y="48"/>
                  </a:lnTo>
                  <a:lnTo>
                    <a:pt x="1" y="64"/>
                  </a:lnTo>
                  <a:lnTo>
                    <a:pt x="451" y="90"/>
                  </a:lnTo>
                  <a:lnTo>
                    <a:pt x="927" y="117"/>
                  </a:lnTo>
                  <a:lnTo>
                    <a:pt x="1378" y="148"/>
                  </a:lnTo>
                  <a:lnTo>
                    <a:pt x="1854" y="185"/>
                  </a:lnTo>
                  <a:lnTo>
                    <a:pt x="2279" y="228"/>
                  </a:lnTo>
                  <a:lnTo>
                    <a:pt x="2730" y="270"/>
                  </a:lnTo>
                  <a:lnTo>
                    <a:pt x="3156" y="317"/>
                  </a:lnTo>
                  <a:lnTo>
                    <a:pt x="3581" y="370"/>
                  </a:lnTo>
                  <a:lnTo>
                    <a:pt x="3982" y="423"/>
                  </a:lnTo>
                  <a:lnTo>
                    <a:pt x="4383" y="476"/>
                  </a:lnTo>
                  <a:lnTo>
                    <a:pt x="4758" y="539"/>
                  </a:lnTo>
                  <a:lnTo>
                    <a:pt x="5134" y="597"/>
                  </a:lnTo>
                  <a:lnTo>
                    <a:pt x="5484" y="666"/>
                  </a:lnTo>
                  <a:lnTo>
                    <a:pt x="5835" y="734"/>
                  </a:lnTo>
                  <a:lnTo>
                    <a:pt x="6160" y="803"/>
                  </a:lnTo>
                  <a:lnTo>
                    <a:pt x="6461" y="877"/>
                  </a:lnTo>
                  <a:lnTo>
                    <a:pt x="6736" y="951"/>
                  </a:lnTo>
                  <a:lnTo>
                    <a:pt x="7012" y="1030"/>
                  </a:lnTo>
                  <a:lnTo>
                    <a:pt x="7262" y="1109"/>
                  </a:lnTo>
                  <a:lnTo>
                    <a:pt x="7487" y="1188"/>
                  </a:lnTo>
                  <a:lnTo>
                    <a:pt x="7688" y="1273"/>
                  </a:lnTo>
                  <a:lnTo>
                    <a:pt x="7888" y="1357"/>
                  </a:lnTo>
                  <a:lnTo>
                    <a:pt x="8038" y="1447"/>
                  </a:lnTo>
                  <a:lnTo>
                    <a:pt x="8163" y="1537"/>
                  </a:lnTo>
                  <a:lnTo>
                    <a:pt x="8289" y="1627"/>
                  </a:lnTo>
                  <a:lnTo>
                    <a:pt x="8364" y="1716"/>
                  </a:lnTo>
                  <a:lnTo>
                    <a:pt x="8414" y="1811"/>
                  </a:lnTo>
                  <a:lnTo>
                    <a:pt x="8439" y="1906"/>
                  </a:lnTo>
                  <a:lnTo>
                    <a:pt x="8439" y="2001"/>
                  </a:lnTo>
                  <a:lnTo>
                    <a:pt x="8414" y="2096"/>
                  </a:lnTo>
                  <a:lnTo>
                    <a:pt x="8364" y="2197"/>
                  </a:lnTo>
                  <a:lnTo>
                    <a:pt x="8264" y="2292"/>
                  </a:lnTo>
                  <a:lnTo>
                    <a:pt x="8163" y="2371"/>
                  </a:lnTo>
                  <a:lnTo>
                    <a:pt x="8013" y="2434"/>
                  </a:lnTo>
                  <a:lnTo>
                    <a:pt x="7838" y="2482"/>
                  </a:lnTo>
                  <a:lnTo>
                    <a:pt x="7638" y="2524"/>
                  </a:lnTo>
                  <a:lnTo>
                    <a:pt x="8289" y="2556"/>
                  </a:lnTo>
                  <a:lnTo>
                    <a:pt x="8965" y="2582"/>
                  </a:lnTo>
                  <a:lnTo>
                    <a:pt x="9641" y="2598"/>
                  </a:lnTo>
                  <a:lnTo>
                    <a:pt x="10342" y="2603"/>
                  </a:lnTo>
                  <a:lnTo>
                    <a:pt x="10692" y="2603"/>
                  </a:lnTo>
                  <a:lnTo>
                    <a:pt x="11043" y="2593"/>
                  </a:lnTo>
                  <a:lnTo>
                    <a:pt x="11394" y="2577"/>
                  </a:lnTo>
                  <a:lnTo>
                    <a:pt x="11544" y="2566"/>
                  </a:lnTo>
                  <a:lnTo>
                    <a:pt x="11694" y="2551"/>
                  </a:lnTo>
                  <a:lnTo>
                    <a:pt x="11819" y="2535"/>
                  </a:lnTo>
                  <a:lnTo>
                    <a:pt x="11969" y="2514"/>
                  </a:lnTo>
                  <a:lnTo>
                    <a:pt x="12095" y="2487"/>
                  </a:lnTo>
                  <a:lnTo>
                    <a:pt x="12195" y="2456"/>
                  </a:lnTo>
                  <a:lnTo>
                    <a:pt x="12295" y="2424"/>
                  </a:lnTo>
                  <a:lnTo>
                    <a:pt x="12395" y="2387"/>
                  </a:lnTo>
                  <a:lnTo>
                    <a:pt x="12470" y="2345"/>
                  </a:lnTo>
                  <a:lnTo>
                    <a:pt x="12520" y="2292"/>
                  </a:lnTo>
                  <a:lnTo>
                    <a:pt x="12646" y="2181"/>
                  </a:lnTo>
                  <a:lnTo>
                    <a:pt x="12696" y="2065"/>
                  </a:lnTo>
                  <a:lnTo>
                    <a:pt x="12721" y="1954"/>
                  </a:lnTo>
                  <a:lnTo>
                    <a:pt x="12696" y="1843"/>
                  </a:lnTo>
                  <a:lnTo>
                    <a:pt x="12646" y="1732"/>
                  </a:lnTo>
                  <a:lnTo>
                    <a:pt x="12545" y="1621"/>
                  </a:lnTo>
                  <a:lnTo>
                    <a:pt x="12420" y="1516"/>
                  </a:lnTo>
                  <a:lnTo>
                    <a:pt x="12245" y="1415"/>
                  </a:lnTo>
                  <a:lnTo>
                    <a:pt x="12045" y="1315"/>
                  </a:lnTo>
                  <a:lnTo>
                    <a:pt x="11819" y="1215"/>
                  </a:lnTo>
                  <a:lnTo>
                    <a:pt x="11569" y="1120"/>
                  </a:lnTo>
                  <a:lnTo>
                    <a:pt x="11268" y="1025"/>
                  </a:lnTo>
                  <a:lnTo>
                    <a:pt x="10943" y="935"/>
                  </a:lnTo>
                  <a:lnTo>
                    <a:pt x="10617" y="845"/>
                  </a:lnTo>
                  <a:lnTo>
                    <a:pt x="10242" y="766"/>
                  </a:lnTo>
                  <a:lnTo>
                    <a:pt x="9841" y="682"/>
                  </a:lnTo>
                  <a:lnTo>
                    <a:pt x="9441" y="608"/>
                  </a:lnTo>
                  <a:lnTo>
                    <a:pt x="9015" y="534"/>
                  </a:lnTo>
                  <a:lnTo>
                    <a:pt x="8564" y="465"/>
                  </a:lnTo>
                  <a:lnTo>
                    <a:pt x="8088" y="402"/>
                  </a:lnTo>
                  <a:lnTo>
                    <a:pt x="7613" y="338"/>
                  </a:lnTo>
                  <a:lnTo>
                    <a:pt x="7112" y="280"/>
                  </a:lnTo>
                  <a:lnTo>
                    <a:pt x="6586" y="233"/>
                  </a:lnTo>
                  <a:lnTo>
                    <a:pt x="6060" y="185"/>
                  </a:lnTo>
                  <a:lnTo>
                    <a:pt x="5534" y="143"/>
                  </a:lnTo>
                  <a:lnTo>
                    <a:pt x="5009" y="106"/>
                  </a:lnTo>
                  <a:lnTo>
                    <a:pt x="4458" y="74"/>
                  </a:lnTo>
                  <a:lnTo>
                    <a:pt x="3882" y="48"/>
                  </a:lnTo>
                  <a:lnTo>
                    <a:pt x="3331" y="27"/>
                  </a:lnTo>
                  <a:lnTo>
                    <a:pt x="2780" y="11"/>
                  </a:lnTo>
                  <a:lnTo>
                    <a:pt x="220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63"/>
            <p:cNvSpPr/>
            <p:nvPr/>
          </p:nvSpPr>
          <p:spPr>
            <a:xfrm>
              <a:off x="1060516" y="669700"/>
              <a:ext cx="105678" cy="81475"/>
            </a:xfrm>
            <a:custGeom>
              <a:avLst/>
              <a:gdLst/>
              <a:ahLst/>
              <a:cxnLst/>
              <a:rect l="l" t="t" r="r" b="b"/>
              <a:pathLst>
                <a:path w="16577" h="3259" extrusionOk="0">
                  <a:moveTo>
                    <a:pt x="13847" y="1"/>
                  </a:moveTo>
                  <a:lnTo>
                    <a:pt x="13146" y="6"/>
                  </a:lnTo>
                  <a:lnTo>
                    <a:pt x="12420" y="17"/>
                  </a:lnTo>
                  <a:lnTo>
                    <a:pt x="11719" y="38"/>
                  </a:lnTo>
                  <a:lnTo>
                    <a:pt x="11018" y="64"/>
                  </a:lnTo>
                  <a:lnTo>
                    <a:pt x="10342" y="96"/>
                  </a:lnTo>
                  <a:lnTo>
                    <a:pt x="9641" y="133"/>
                  </a:lnTo>
                  <a:lnTo>
                    <a:pt x="8965" y="180"/>
                  </a:lnTo>
                  <a:lnTo>
                    <a:pt x="8314" y="233"/>
                  </a:lnTo>
                  <a:lnTo>
                    <a:pt x="7663" y="291"/>
                  </a:lnTo>
                  <a:lnTo>
                    <a:pt x="7012" y="360"/>
                  </a:lnTo>
                  <a:lnTo>
                    <a:pt x="6386" y="429"/>
                  </a:lnTo>
                  <a:lnTo>
                    <a:pt x="5785" y="502"/>
                  </a:lnTo>
                  <a:lnTo>
                    <a:pt x="5209" y="587"/>
                  </a:lnTo>
                  <a:lnTo>
                    <a:pt x="4633" y="671"/>
                  </a:lnTo>
                  <a:lnTo>
                    <a:pt x="4107" y="761"/>
                  </a:lnTo>
                  <a:lnTo>
                    <a:pt x="3581" y="856"/>
                  </a:lnTo>
                  <a:lnTo>
                    <a:pt x="3106" y="956"/>
                  </a:lnTo>
                  <a:lnTo>
                    <a:pt x="2630" y="1062"/>
                  </a:lnTo>
                  <a:lnTo>
                    <a:pt x="2204" y="1173"/>
                  </a:lnTo>
                  <a:lnTo>
                    <a:pt x="1804" y="1284"/>
                  </a:lnTo>
                  <a:lnTo>
                    <a:pt x="1453" y="1400"/>
                  </a:lnTo>
                  <a:lnTo>
                    <a:pt x="1127" y="1521"/>
                  </a:lnTo>
                  <a:lnTo>
                    <a:pt x="827" y="1648"/>
                  </a:lnTo>
                  <a:lnTo>
                    <a:pt x="577" y="1775"/>
                  </a:lnTo>
                  <a:lnTo>
                    <a:pt x="376" y="1901"/>
                  </a:lnTo>
                  <a:lnTo>
                    <a:pt x="226" y="2033"/>
                  </a:lnTo>
                  <a:lnTo>
                    <a:pt x="101" y="2171"/>
                  </a:lnTo>
                  <a:lnTo>
                    <a:pt x="26" y="2303"/>
                  </a:lnTo>
                  <a:lnTo>
                    <a:pt x="1" y="2445"/>
                  </a:lnTo>
                  <a:lnTo>
                    <a:pt x="26" y="2583"/>
                  </a:lnTo>
                  <a:lnTo>
                    <a:pt x="101" y="2725"/>
                  </a:lnTo>
                  <a:lnTo>
                    <a:pt x="226" y="2873"/>
                  </a:lnTo>
                  <a:lnTo>
                    <a:pt x="326" y="2931"/>
                  </a:lnTo>
                  <a:lnTo>
                    <a:pt x="401" y="2989"/>
                  </a:lnTo>
                  <a:lnTo>
                    <a:pt x="526" y="3037"/>
                  </a:lnTo>
                  <a:lnTo>
                    <a:pt x="652" y="3079"/>
                  </a:lnTo>
                  <a:lnTo>
                    <a:pt x="802" y="3116"/>
                  </a:lnTo>
                  <a:lnTo>
                    <a:pt x="952" y="3147"/>
                  </a:lnTo>
                  <a:lnTo>
                    <a:pt x="1102" y="3174"/>
                  </a:lnTo>
                  <a:lnTo>
                    <a:pt x="1278" y="3195"/>
                  </a:lnTo>
                  <a:lnTo>
                    <a:pt x="1478" y="3211"/>
                  </a:lnTo>
                  <a:lnTo>
                    <a:pt x="1678" y="3227"/>
                  </a:lnTo>
                  <a:lnTo>
                    <a:pt x="1879" y="3237"/>
                  </a:lnTo>
                  <a:lnTo>
                    <a:pt x="2079" y="3248"/>
                  </a:lnTo>
                  <a:lnTo>
                    <a:pt x="2530" y="3258"/>
                  </a:lnTo>
                  <a:lnTo>
                    <a:pt x="2980" y="3258"/>
                  </a:lnTo>
                  <a:lnTo>
                    <a:pt x="3681" y="3253"/>
                  </a:lnTo>
                  <a:lnTo>
                    <a:pt x="4358" y="3237"/>
                  </a:lnTo>
                  <a:lnTo>
                    <a:pt x="5034" y="3221"/>
                  </a:lnTo>
                  <a:lnTo>
                    <a:pt x="5685" y="3195"/>
                  </a:lnTo>
                  <a:lnTo>
                    <a:pt x="6336" y="3158"/>
                  </a:lnTo>
                  <a:lnTo>
                    <a:pt x="6962" y="3121"/>
                  </a:lnTo>
                  <a:lnTo>
                    <a:pt x="7588" y="3074"/>
                  </a:lnTo>
                  <a:lnTo>
                    <a:pt x="8189" y="3021"/>
                  </a:lnTo>
                  <a:lnTo>
                    <a:pt x="8790" y="2963"/>
                  </a:lnTo>
                  <a:lnTo>
                    <a:pt x="9340" y="2899"/>
                  </a:lnTo>
                  <a:lnTo>
                    <a:pt x="9891" y="2831"/>
                  </a:lnTo>
                  <a:lnTo>
                    <a:pt x="10442" y="2757"/>
                  </a:lnTo>
                  <a:lnTo>
                    <a:pt x="10943" y="2678"/>
                  </a:lnTo>
                  <a:lnTo>
                    <a:pt x="11444" y="2593"/>
                  </a:lnTo>
                  <a:lnTo>
                    <a:pt x="11944" y="2503"/>
                  </a:lnTo>
                  <a:lnTo>
                    <a:pt x="12395" y="2408"/>
                  </a:lnTo>
                  <a:lnTo>
                    <a:pt x="12821" y="2308"/>
                  </a:lnTo>
                  <a:lnTo>
                    <a:pt x="13247" y="2208"/>
                  </a:lnTo>
                  <a:lnTo>
                    <a:pt x="13647" y="2097"/>
                  </a:lnTo>
                  <a:lnTo>
                    <a:pt x="14023" y="1986"/>
                  </a:lnTo>
                  <a:lnTo>
                    <a:pt x="14373" y="1870"/>
                  </a:lnTo>
                  <a:lnTo>
                    <a:pt x="14699" y="1748"/>
                  </a:lnTo>
                  <a:lnTo>
                    <a:pt x="14999" y="1627"/>
                  </a:lnTo>
                  <a:lnTo>
                    <a:pt x="15275" y="1500"/>
                  </a:lnTo>
                  <a:lnTo>
                    <a:pt x="15550" y="1374"/>
                  </a:lnTo>
                  <a:lnTo>
                    <a:pt x="15776" y="1242"/>
                  </a:lnTo>
                  <a:lnTo>
                    <a:pt x="15976" y="1104"/>
                  </a:lnTo>
                  <a:lnTo>
                    <a:pt x="16151" y="967"/>
                  </a:lnTo>
                  <a:lnTo>
                    <a:pt x="16301" y="824"/>
                  </a:lnTo>
                  <a:lnTo>
                    <a:pt x="16427" y="682"/>
                  </a:lnTo>
                  <a:lnTo>
                    <a:pt x="16502" y="534"/>
                  </a:lnTo>
                  <a:lnTo>
                    <a:pt x="16577" y="392"/>
                  </a:lnTo>
                  <a:lnTo>
                    <a:pt x="16577" y="333"/>
                  </a:lnTo>
                  <a:lnTo>
                    <a:pt x="16552" y="286"/>
                  </a:lnTo>
                  <a:lnTo>
                    <a:pt x="16527" y="244"/>
                  </a:lnTo>
                  <a:lnTo>
                    <a:pt x="16452" y="201"/>
                  </a:lnTo>
                  <a:lnTo>
                    <a:pt x="16351" y="170"/>
                  </a:lnTo>
                  <a:lnTo>
                    <a:pt x="16226" y="138"/>
                  </a:lnTo>
                  <a:lnTo>
                    <a:pt x="16076" y="106"/>
                  </a:lnTo>
                  <a:lnTo>
                    <a:pt x="15926" y="85"/>
                  </a:lnTo>
                  <a:lnTo>
                    <a:pt x="15725" y="64"/>
                  </a:lnTo>
                  <a:lnTo>
                    <a:pt x="15525" y="43"/>
                  </a:lnTo>
                  <a:lnTo>
                    <a:pt x="15275" y="33"/>
                  </a:lnTo>
                  <a:lnTo>
                    <a:pt x="15024" y="22"/>
                  </a:lnTo>
                  <a:lnTo>
                    <a:pt x="14774" y="11"/>
                  </a:lnTo>
                  <a:lnTo>
                    <a:pt x="14473" y="6"/>
                  </a:lnTo>
                  <a:lnTo>
                    <a:pt x="138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63"/>
            <p:cNvSpPr/>
            <p:nvPr/>
          </p:nvSpPr>
          <p:spPr>
            <a:xfrm>
              <a:off x="1068976" y="669700"/>
              <a:ext cx="97219" cy="81475"/>
            </a:xfrm>
            <a:custGeom>
              <a:avLst/>
              <a:gdLst/>
              <a:ahLst/>
              <a:cxnLst/>
              <a:rect l="l" t="t" r="r" b="b"/>
              <a:pathLst>
                <a:path w="15250" h="3259" extrusionOk="0">
                  <a:moveTo>
                    <a:pt x="12520" y="1"/>
                  </a:moveTo>
                  <a:lnTo>
                    <a:pt x="11894" y="6"/>
                  </a:lnTo>
                  <a:lnTo>
                    <a:pt x="11243" y="17"/>
                  </a:lnTo>
                  <a:lnTo>
                    <a:pt x="10617" y="33"/>
                  </a:lnTo>
                  <a:lnTo>
                    <a:pt x="9991" y="48"/>
                  </a:lnTo>
                  <a:lnTo>
                    <a:pt x="10242" y="75"/>
                  </a:lnTo>
                  <a:lnTo>
                    <a:pt x="10442" y="101"/>
                  </a:lnTo>
                  <a:lnTo>
                    <a:pt x="10617" y="133"/>
                  </a:lnTo>
                  <a:lnTo>
                    <a:pt x="10768" y="175"/>
                  </a:lnTo>
                  <a:lnTo>
                    <a:pt x="10893" y="217"/>
                  </a:lnTo>
                  <a:lnTo>
                    <a:pt x="10943" y="270"/>
                  </a:lnTo>
                  <a:lnTo>
                    <a:pt x="10993" y="323"/>
                  </a:lnTo>
                  <a:lnTo>
                    <a:pt x="10993" y="392"/>
                  </a:lnTo>
                  <a:lnTo>
                    <a:pt x="10918" y="518"/>
                  </a:lnTo>
                  <a:lnTo>
                    <a:pt x="10843" y="645"/>
                  </a:lnTo>
                  <a:lnTo>
                    <a:pt x="10743" y="772"/>
                  </a:lnTo>
                  <a:lnTo>
                    <a:pt x="10643" y="898"/>
                  </a:lnTo>
                  <a:lnTo>
                    <a:pt x="10492" y="1020"/>
                  </a:lnTo>
                  <a:lnTo>
                    <a:pt x="10317" y="1141"/>
                  </a:lnTo>
                  <a:lnTo>
                    <a:pt x="10142" y="1263"/>
                  </a:lnTo>
                  <a:lnTo>
                    <a:pt x="9941" y="1379"/>
                  </a:lnTo>
                  <a:lnTo>
                    <a:pt x="9716" y="1490"/>
                  </a:lnTo>
                  <a:lnTo>
                    <a:pt x="9466" y="1601"/>
                  </a:lnTo>
                  <a:lnTo>
                    <a:pt x="9215" y="1711"/>
                  </a:lnTo>
                  <a:lnTo>
                    <a:pt x="8940" y="1817"/>
                  </a:lnTo>
                  <a:lnTo>
                    <a:pt x="8639" y="1923"/>
                  </a:lnTo>
                  <a:lnTo>
                    <a:pt x="8314" y="2023"/>
                  </a:lnTo>
                  <a:lnTo>
                    <a:pt x="7988" y="2118"/>
                  </a:lnTo>
                  <a:lnTo>
                    <a:pt x="7638" y="2213"/>
                  </a:lnTo>
                  <a:lnTo>
                    <a:pt x="7262" y="2303"/>
                  </a:lnTo>
                  <a:lnTo>
                    <a:pt x="6862" y="2392"/>
                  </a:lnTo>
                  <a:lnTo>
                    <a:pt x="6461" y="2477"/>
                  </a:lnTo>
                  <a:lnTo>
                    <a:pt x="6060" y="2556"/>
                  </a:lnTo>
                  <a:lnTo>
                    <a:pt x="5635" y="2635"/>
                  </a:lnTo>
                  <a:lnTo>
                    <a:pt x="5184" y="2709"/>
                  </a:lnTo>
                  <a:lnTo>
                    <a:pt x="4708" y="2778"/>
                  </a:lnTo>
                  <a:lnTo>
                    <a:pt x="4257" y="2841"/>
                  </a:lnTo>
                  <a:lnTo>
                    <a:pt x="3757" y="2899"/>
                  </a:lnTo>
                  <a:lnTo>
                    <a:pt x="3256" y="2957"/>
                  </a:lnTo>
                  <a:lnTo>
                    <a:pt x="2755" y="3010"/>
                  </a:lnTo>
                  <a:lnTo>
                    <a:pt x="2229" y="3058"/>
                  </a:lnTo>
                  <a:lnTo>
                    <a:pt x="1678" y="3100"/>
                  </a:lnTo>
                  <a:lnTo>
                    <a:pt x="1128" y="3137"/>
                  </a:lnTo>
                  <a:lnTo>
                    <a:pt x="577" y="3169"/>
                  </a:lnTo>
                  <a:lnTo>
                    <a:pt x="1" y="3200"/>
                  </a:lnTo>
                  <a:lnTo>
                    <a:pt x="176" y="3216"/>
                  </a:lnTo>
                  <a:lnTo>
                    <a:pt x="376" y="3232"/>
                  </a:lnTo>
                  <a:lnTo>
                    <a:pt x="777" y="3248"/>
                  </a:lnTo>
                  <a:lnTo>
                    <a:pt x="1203" y="3258"/>
                  </a:lnTo>
                  <a:lnTo>
                    <a:pt x="1653" y="3258"/>
                  </a:lnTo>
                  <a:lnTo>
                    <a:pt x="2354" y="3253"/>
                  </a:lnTo>
                  <a:lnTo>
                    <a:pt x="3031" y="3242"/>
                  </a:lnTo>
                  <a:lnTo>
                    <a:pt x="3707" y="3221"/>
                  </a:lnTo>
                  <a:lnTo>
                    <a:pt x="4358" y="3195"/>
                  </a:lnTo>
                  <a:lnTo>
                    <a:pt x="5009" y="3158"/>
                  </a:lnTo>
                  <a:lnTo>
                    <a:pt x="5635" y="3121"/>
                  </a:lnTo>
                  <a:lnTo>
                    <a:pt x="6261" y="3074"/>
                  </a:lnTo>
                  <a:lnTo>
                    <a:pt x="6862" y="3021"/>
                  </a:lnTo>
                  <a:lnTo>
                    <a:pt x="7463" y="2968"/>
                  </a:lnTo>
                  <a:lnTo>
                    <a:pt x="8013" y="2899"/>
                  </a:lnTo>
                  <a:lnTo>
                    <a:pt x="8564" y="2831"/>
                  </a:lnTo>
                  <a:lnTo>
                    <a:pt x="9115" y="2757"/>
                  </a:lnTo>
                  <a:lnTo>
                    <a:pt x="9641" y="2678"/>
                  </a:lnTo>
                  <a:lnTo>
                    <a:pt x="10117" y="2593"/>
                  </a:lnTo>
                  <a:lnTo>
                    <a:pt x="10617" y="2503"/>
                  </a:lnTo>
                  <a:lnTo>
                    <a:pt x="11068" y="2408"/>
                  </a:lnTo>
                  <a:lnTo>
                    <a:pt x="11494" y="2308"/>
                  </a:lnTo>
                  <a:lnTo>
                    <a:pt x="11920" y="2208"/>
                  </a:lnTo>
                  <a:lnTo>
                    <a:pt x="12320" y="2097"/>
                  </a:lnTo>
                  <a:lnTo>
                    <a:pt x="12696" y="1986"/>
                  </a:lnTo>
                  <a:lnTo>
                    <a:pt x="13046" y="1870"/>
                  </a:lnTo>
                  <a:lnTo>
                    <a:pt x="13372" y="1748"/>
                  </a:lnTo>
                  <a:lnTo>
                    <a:pt x="13672" y="1627"/>
                  </a:lnTo>
                  <a:lnTo>
                    <a:pt x="13948" y="1500"/>
                  </a:lnTo>
                  <a:lnTo>
                    <a:pt x="14223" y="1374"/>
                  </a:lnTo>
                  <a:lnTo>
                    <a:pt x="14449" y="1242"/>
                  </a:lnTo>
                  <a:lnTo>
                    <a:pt x="14649" y="1104"/>
                  </a:lnTo>
                  <a:lnTo>
                    <a:pt x="14824" y="967"/>
                  </a:lnTo>
                  <a:lnTo>
                    <a:pt x="14974" y="824"/>
                  </a:lnTo>
                  <a:lnTo>
                    <a:pt x="15100" y="682"/>
                  </a:lnTo>
                  <a:lnTo>
                    <a:pt x="15175" y="534"/>
                  </a:lnTo>
                  <a:lnTo>
                    <a:pt x="15250" y="392"/>
                  </a:lnTo>
                  <a:lnTo>
                    <a:pt x="15250" y="333"/>
                  </a:lnTo>
                  <a:lnTo>
                    <a:pt x="15225" y="286"/>
                  </a:lnTo>
                  <a:lnTo>
                    <a:pt x="15200" y="244"/>
                  </a:lnTo>
                  <a:lnTo>
                    <a:pt x="15125" y="201"/>
                  </a:lnTo>
                  <a:lnTo>
                    <a:pt x="15024" y="170"/>
                  </a:lnTo>
                  <a:lnTo>
                    <a:pt x="14899" y="138"/>
                  </a:lnTo>
                  <a:lnTo>
                    <a:pt x="14749" y="106"/>
                  </a:lnTo>
                  <a:lnTo>
                    <a:pt x="14599" y="85"/>
                  </a:lnTo>
                  <a:lnTo>
                    <a:pt x="14398" y="64"/>
                  </a:lnTo>
                  <a:lnTo>
                    <a:pt x="14198" y="43"/>
                  </a:lnTo>
                  <a:lnTo>
                    <a:pt x="13948" y="33"/>
                  </a:lnTo>
                  <a:lnTo>
                    <a:pt x="13697" y="22"/>
                  </a:lnTo>
                  <a:lnTo>
                    <a:pt x="13447" y="11"/>
                  </a:lnTo>
                  <a:lnTo>
                    <a:pt x="13146" y="6"/>
                  </a:lnTo>
                  <a:lnTo>
                    <a:pt x="1252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63"/>
            <p:cNvSpPr/>
            <p:nvPr/>
          </p:nvSpPr>
          <p:spPr>
            <a:xfrm>
              <a:off x="839112" y="480300"/>
              <a:ext cx="463565" cy="327750"/>
            </a:xfrm>
            <a:custGeom>
              <a:avLst/>
              <a:gdLst/>
              <a:ahLst/>
              <a:cxnLst/>
              <a:rect l="l" t="t" r="r" b="b"/>
              <a:pathLst>
                <a:path w="72716" h="13110" extrusionOk="0">
                  <a:moveTo>
                    <a:pt x="23663" y="8453"/>
                  </a:moveTo>
                  <a:lnTo>
                    <a:pt x="24264" y="8459"/>
                  </a:lnTo>
                  <a:lnTo>
                    <a:pt x="24865" y="8469"/>
                  </a:lnTo>
                  <a:lnTo>
                    <a:pt x="25466" y="8490"/>
                  </a:lnTo>
                  <a:lnTo>
                    <a:pt x="26042" y="8517"/>
                  </a:lnTo>
                  <a:lnTo>
                    <a:pt x="26643" y="8548"/>
                  </a:lnTo>
                  <a:lnTo>
                    <a:pt x="27219" y="8585"/>
                  </a:lnTo>
                  <a:lnTo>
                    <a:pt x="27795" y="8633"/>
                  </a:lnTo>
                  <a:lnTo>
                    <a:pt x="28346" y="8686"/>
                  </a:lnTo>
                  <a:lnTo>
                    <a:pt x="28896" y="8744"/>
                  </a:lnTo>
                  <a:lnTo>
                    <a:pt x="29422" y="8807"/>
                  </a:lnTo>
                  <a:lnTo>
                    <a:pt x="29923" y="8876"/>
                  </a:lnTo>
                  <a:lnTo>
                    <a:pt x="30399" y="8950"/>
                  </a:lnTo>
                  <a:lnTo>
                    <a:pt x="30875" y="9029"/>
                  </a:lnTo>
                  <a:lnTo>
                    <a:pt x="31300" y="9113"/>
                  </a:lnTo>
                  <a:lnTo>
                    <a:pt x="31701" y="9203"/>
                  </a:lnTo>
                  <a:lnTo>
                    <a:pt x="32076" y="9293"/>
                  </a:lnTo>
                  <a:lnTo>
                    <a:pt x="32327" y="9356"/>
                  </a:lnTo>
                  <a:lnTo>
                    <a:pt x="32527" y="9425"/>
                  </a:lnTo>
                  <a:lnTo>
                    <a:pt x="32728" y="9493"/>
                  </a:lnTo>
                  <a:lnTo>
                    <a:pt x="32903" y="9562"/>
                  </a:lnTo>
                  <a:lnTo>
                    <a:pt x="33053" y="9631"/>
                  </a:lnTo>
                  <a:lnTo>
                    <a:pt x="33203" y="9705"/>
                  </a:lnTo>
                  <a:lnTo>
                    <a:pt x="33328" y="9778"/>
                  </a:lnTo>
                  <a:lnTo>
                    <a:pt x="33429" y="9852"/>
                  </a:lnTo>
                  <a:lnTo>
                    <a:pt x="33529" y="9932"/>
                  </a:lnTo>
                  <a:lnTo>
                    <a:pt x="33579" y="10005"/>
                  </a:lnTo>
                  <a:lnTo>
                    <a:pt x="33629" y="10085"/>
                  </a:lnTo>
                  <a:lnTo>
                    <a:pt x="33654" y="10159"/>
                  </a:lnTo>
                  <a:lnTo>
                    <a:pt x="33654" y="10238"/>
                  </a:lnTo>
                  <a:lnTo>
                    <a:pt x="33629" y="10317"/>
                  </a:lnTo>
                  <a:lnTo>
                    <a:pt x="33579" y="10396"/>
                  </a:lnTo>
                  <a:lnTo>
                    <a:pt x="33504" y="10475"/>
                  </a:lnTo>
                  <a:lnTo>
                    <a:pt x="33454" y="10507"/>
                  </a:lnTo>
                  <a:lnTo>
                    <a:pt x="33404" y="10539"/>
                  </a:lnTo>
                  <a:lnTo>
                    <a:pt x="33354" y="10560"/>
                  </a:lnTo>
                  <a:lnTo>
                    <a:pt x="33253" y="10581"/>
                  </a:lnTo>
                  <a:lnTo>
                    <a:pt x="33103" y="10591"/>
                  </a:lnTo>
                  <a:lnTo>
                    <a:pt x="32928" y="10602"/>
                  </a:lnTo>
                  <a:lnTo>
                    <a:pt x="32677" y="10607"/>
                  </a:lnTo>
                  <a:lnTo>
                    <a:pt x="31876" y="10607"/>
                  </a:lnTo>
                  <a:lnTo>
                    <a:pt x="31375" y="10597"/>
                  </a:lnTo>
                  <a:lnTo>
                    <a:pt x="30900" y="10581"/>
                  </a:lnTo>
                  <a:lnTo>
                    <a:pt x="30449" y="10565"/>
                  </a:lnTo>
                  <a:lnTo>
                    <a:pt x="29973" y="10539"/>
                  </a:lnTo>
                  <a:lnTo>
                    <a:pt x="29522" y="10512"/>
                  </a:lnTo>
                  <a:lnTo>
                    <a:pt x="29072" y="10481"/>
                  </a:lnTo>
                  <a:lnTo>
                    <a:pt x="28646" y="10444"/>
                  </a:lnTo>
                  <a:lnTo>
                    <a:pt x="28220" y="10407"/>
                  </a:lnTo>
                  <a:lnTo>
                    <a:pt x="27820" y="10359"/>
                  </a:lnTo>
                  <a:lnTo>
                    <a:pt x="27419" y="10312"/>
                  </a:lnTo>
                  <a:lnTo>
                    <a:pt x="27044" y="10259"/>
                  </a:lnTo>
                  <a:lnTo>
                    <a:pt x="26668" y="10201"/>
                  </a:lnTo>
                  <a:lnTo>
                    <a:pt x="26292" y="10143"/>
                  </a:lnTo>
                  <a:lnTo>
                    <a:pt x="25942" y="10074"/>
                  </a:lnTo>
                  <a:lnTo>
                    <a:pt x="25616" y="10011"/>
                  </a:lnTo>
                  <a:lnTo>
                    <a:pt x="25291" y="9937"/>
                  </a:lnTo>
                  <a:lnTo>
                    <a:pt x="24990" y="9863"/>
                  </a:lnTo>
                  <a:lnTo>
                    <a:pt x="24690" y="9784"/>
                  </a:lnTo>
                  <a:lnTo>
                    <a:pt x="24414" y="9705"/>
                  </a:lnTo>
                  <a:lnTo>
                    <a:pt x="24164" y="9620"/>
                  </a:lnTo>
                  <a:lnTo>
                    <a:pt x="23914" y="9536"/>
                  </a:lnTo>
                  <a:lnTo>
                    <a:pt x="23688" y="9441"/>
                  </a:lnTo>
                  <a:lnTo>
                    <a:pt x="23488" y="9351"/>
                  </a:lnTo>
                  <a:lnTo>
                    <a:pt x="23313" y="9256"/>
                  </a:lnTo>
                  <a:lnTo>
                    <a:pt x="23137" y="9155"/>
                  </a:lnTo>
                  <a:lnTo>
                    <a:pt x="22987" y="9055"/>
                  </a:lnTo>
                  <a:lnTo>
                    <a:pt x="22862" y="8955"/>
                  </a:lnTo>
                  <a:lnTo>
                    <a:pt x="22737" y="8849"/>
                  </a:lnTo>
                  <a:lnTo>
                    <a:pt x="22637" y="8744"/>
                  </a:lnTo>
                  <a:lnTo>
                    <a:pt x="22587" y="8633"/>
                  </a:lnTo>
                  <a:lnTo>
                    <a:pt x="22536" y="8522"/>
                  </a:lnTo>
                  <a:lnTo>
                    <a:pt x="22536" y="8511"/>
                  </a:lnTo>
                  <a:lnTo>
                    <a:pt x="22562" y="8501"/>
                  </a:lnTo>
                  <a:lnTo>
                    <a:pt x="22662" y="8485"/>
                  </a:lnTo>
                  <a:lnTo>
                    <a:pt x="22812" y="8469"/>
                  </a:lnTo>
                  <a:lnTo>
                    <a:pt x="22987" y="8464"/>
                  </a:lnTo>
                  <a:lnTo>
                    <a:pt x="23388" y="8453"/>
                  </a:lnTo>
                  <a:close/>
                  <a:moveTo>
                    <a:pt x="49028" y="7804"/>
                  </a:moveTo>
                  <a:lnTo>
                    <a:pt x="49329" y="7809"/>
                  </a:lnTo>
                  <a:lnTo>
                    <a:pt x="49604" y="7814"/>
                  </a:lnTo>
                  <a:lnTo>
                    <a:pt x="49854" y="7830"/>
                  </a:lnTo>
                  <a:lnTo>
                    <a:pt x="49980" y="7846"/>
                  </a:lnTo>
                  <a:lnTo>
                    <a:pt x="50080" y="7857"/>
                  </a:lnTo>
                  <a:lnTo>
                    <a:pt x="50155" y="7878"/>
                  </a:lnTo>
                  <a:lnTo>
                    <a:pt x="50205" y="7899"/>
                  </a:lnTo>
                  <a:lnTo>
                    <a:pt x="50230" y="7920"/>
                  </a:lnTo>
                  <a:lnTo>
                    <a:pt x="50255" y="7952"/>
                  </a:lnTo>
                  <a:lnTo>
                    <a:pt x="50180" y="8089"/>
                  </a:lnTo>
                  <a:lnTo>
                    <a:pt x="50105" y="8232"/>
                  </a:lnTo>
                  <a:lnTo>
                    <a:pt x="49980" y="8364"/>
                  </a:lnTo>
                  <a:lnTo>
                    <a:pt x="49829" y="8501"/>
                  </a:lnTo>
                  <a:lnTo>
                    <a:pt x="49679" y="8633"/>
                  </a:lnTo>
                  <a:lnTo>
                    <a:pt x="49479" y="8759"/>
                  </a:lnTo>
                  <a:lnTo>
                    <a:pt x="49254" y="8881"/>
                  </a:lnTo>
                  <a:lnTo>
                    <a:pt x="49028" y="9002"/>
                  </a:lnTo>
                  <a:lnTo>
                    <a:pt x="48753" y="9124"/>
                  </a:lnTo>
                  <a:lnTo>
                    <a:pt x="48477" y="9235"/>
                  </a:lnTo>
                  <a:lnTo>
                    <a:pt x="48152" y="9346"/>
                  </a:lnTo>
                  <a:lnTo>
                    <a:pt x="47826" y="9456"/>
                  </a:lnTo>
                  <a:lnTo>
                    <a:pt x="47476" y="9557"/>
                  </a:lnTo>
                  <a:lnTo>
                    <a:pt x="47100" y="9657"/>
                  </a:lnTo>
                  <a:lnTo>
                    <a:pt x="46725" y="9752"/>
                  </a:lnTo>
                  <a:lnTo>
                    <a:pt x="46299" y="9842"/>
                  </a:lnTo>
                  <a:lnTo>
                    <a:pt x="45873" y="9932"/>
                  </a:lnTo>
                  <a:lnTo>
                    <a:pt x="45448" y="10011"/>
                  </a:lnTo>
                  <a:lnTo>
                    <a:pt x="44972" y="10090"/>
                  </a:lnTo>
                  <a:lnTo>
                    <a:pt x="44496" y="10159"/>
                  </a:lnTo>
                  <a:lnTo>
                    <a:pt x="43995" y="10227"/>
                  </a:lnTo>
                  <a:lnTo>
                    <a:pt x="43494" y="10291"/>
                  </a:lnTo>
                  <a:lnTo>
                    <a:pt x="42969" y="10349"/>
                  </a:lnTo>
                  <a:lnTo>
                    <a:pt x="42418" y="10401"/>
                  </a:lnTo>
                  <a:lnTo>
                    <a:pt x="41867" y="10444"/>
                  </a:lnTo>
                  <a:lnTo>
                    <a:pt x="41316" y="10486"/>
                  </a:lnTo>
                  <a:lnTo>
                    <a:pt x="40740" y="10523"/>
                  </a:lnTo>
                  <a:lnTo>
                    <a:pt x="40139" y="10555"/>
                  </a:lnTo>
                  <a:lnTo>
                    <a:pt x="39538" y="10576"/>
                  </a:lnTo>
                  <a:lnTo>
                    <a:pt x="38937" y="10591"/>
                  </a:lnTo>
                  <a:lnTo>
                    <a:pt x="38311" y="10602"/>
                  </a:lnTo>
                  <a:lnTo>
                    <a:pt x="37685" y="10607"/>
                  </a:lnTo>
                  <a:lnTo>
                    <a:pt x="37260" y="10607"/>
                  </a:lnTo>
                  <a:lnTo>
                    <a:pt x="36934" y="10602"/>
                  </a:lnTo>
                  <a:lnTo>
                    <a:pt x="36659" y="10586"/>
                  </a:lnTo>
                  <a:lnTo>
                    <a:pt x="36458" y="10565"/>
                  </a:lnTo>
                  <a:lnTo>
                    <a:pt x="36283" y="10533"/>
                  </a:lnTo>
                  <a:lnTo>
                    <a:pt x="36158" y="10496"/>
                  </a:lnTo>
                  <a:lnTo>
                    <a:pt x="36083" y="10454"/>
                  </a:lnTo>
                  <a:lnTo>
                    <a:pt x="36008" y="10396"/>
                  </a:lnTo>
                  <a:lnTo>
                    <a:pt x="35908" y="10296"/>
                  </a:lnTo>
                  <a:lnTo>
                    <a:pt x="35857" y="10196"/>
                  </a:lnTo>
                  <a:lnTo>
                    <a:pt x="35807" y="10095"/>
                  </a:lnTo>
                  <a:lnTo>
                    <a:pt x="35807" y="9995"/>
                  </a:lnTo>
                  <a:lnTo>
                    <a:pt x="35832" y="9895"/>
                  </a:lnTo>
                  <a:lnTo>
                    <a:pt x="35882" y="9794"/>
                  </a:lnTo>
                  <a:lnTo>
                    <a:pt x="35983" y="9694"/>
                  </a:lnTo>
                  <a:lnTo>
                    <a:pt x="36083" y="9594"/>
                  </a:lnTo>
                  <a:lnTo>
                    <a:pt x="36208" y="9499"/>
                  </a:lnTo>
                  <a:lnTo>
                    <a:pt x="36383" y="9404"/>
                  </a:lnTo>
                  <a:lnTo>
                    <a:pt x="36559" y="9309"/>
                  </a:lnTo>
                  <a:lnTo>
                    <a:pt x="36784" y="9219"/>
                  </a:lnTo>
                  <a:lnTo>
                    <a:pt x="37009" y="9129"/>
                  </a:lnTo>
                  <a:lnTo>
                    <a:pt x="37260" y="9045"/>
                  </a:lnTo>
                  <a:lnTo>
                    <a:pt x="37535" y="8960"/>
                  </a:lnTo>
                  <a:lnTo>
                    <a:pt x="37811" y="8876"/>
                  </a:lnTo>
                  <a:lnTo>
                    <a:pt x="38311" y="8754"/>
                  </a:lnTo>
                  <a:lnTo>
                    <a:pt x="38812" y="8643"/>
                  </a:lnTo>
                  <a:lnTo>
                    <a:pt x="39363" y="8532"/>
                  </a:lnTo>
                  <a:lnTo>
                    <a:pt x="39964" y="8432"/>
                  </a:lnTo>
                  <a:lnTo>
                    <a:pt x="40590" y="8337"/>
                  </a:lnTo>
                  <a:lnTo>
                    <a:pt x="41216" y="8253"/>
                  </a:lnTo>
                  <a:lnTo>
                    <a:pt x="41892" y="8168"/>
                  </a:lnTo>
                  <a:lnTo>
                    <a:pt x="42593" y="8094"/>
                  </a:lnTo>
                  <a:lnTo>
                    <a:pt x="43294" y="8031"/>
                  </a:lnTo>
                  <a:lnTo>
                    <a:pt x="44020" y="7973"/>
                  </a:lnTo>
                  <a:lnTo>
                    <a:pt x="44771" y="7920"/>
                  </a:lnTo>
                  <a:lnTo>
                    <a:pt x="45523" y="7878"/>
                  </a:lnTo>
                  <a:lnTo>
                    <a:pt x="46274" y="7846"/>
                  </a:lnTo>
                  <a:lnTo>
                    <a:pt x="47050" y="7825"/>
                  </a:lnTo>
                  <a:lnTo>
                    <a:pt x="47801" y="7809"/>
                  </a:lnTo>
                  <a:lnTo>
                    <a:pt x="48577" y="7804"/>
                  </a:lnTo>
                  <a:close/>
                  <a:moveTo>
                    <a:pt x="36383" y="1"/>
                  </a:moveTo>
                  <a:lnTo>
                    <a:pt x="35857" y="6"/>
                  </a:lnTo>
                  <a:lnTo>
                    <a:pt x="35332" y="22"/>
                  </a:lnTo>
                  <a:lnTo>
                    <a:pt x="34831" y="43"/>
                  </a:lnTo>
                  <a:lnTo>
                    <a:pt x="34330" y="80"/>
                  </a:lnTo>
                  <a:lnTo>
                    <a:pt x="33854" y="122"/>
                  </a:lnTo>
                  <a:lnTo>
                    <a:pt x="33379" y="180"/>
                  </a:lnTo>
                  <a:lnTo>
                    <a:pt x="32928" y="244"/>
                  </a:lnTo>
                  <a:lnTo>
                    <a:pt x="32502" y="317"/>
                  </a:lnTo>
                  <a:lnTo>
                    <a:pt x="20709" y="2551"/>
                  </a:lnTo>
                  <a:lnTo>
                    <a:pt x="20558" y="2582"/>
                  </a:lnTo>
                  <a:lnTo>
                    <a:pt x="20458" y="2619"/>
                  </a:lnTo>
                  <a:lnTo>
                    <a:pt x="20383" y="2662"/>
                  </a:lnTo>
                  <a:lnTo>
                    <a:pt x="20358" y="2704"/>
                  </a:lnTo>
                  <a:lnTo>
                    <a:pt x="20358" y="2746"/>
                  </a:lnTo>
                  <a:lnTo>
                    <a:pt x="20408" y="2788"/>
                  </a:lnTo>
                  <a:lnTo>
                    <a:pt x="20508" y="2831"/>
                  </a:lnTo>
                  <a:lnTo>
                    <a:pt x="20633" y="2868"/>
                  </a:lnTo>
                  <a:lnTo>
                    <a:pt x="20784" y="2899"/>
                  </a:lnTo>
                  <a:lnTo>
                    <a:pt x="20959" y="2920"/>
                  </a:lnTo>
                  <a:lnTo>
                    <a:pt x="21159" y="2936"/>
                  </a:lnTo>
                  <a:lnTo>
                    <a:pt x="21360" y="2941"/>
                  </a:lnTo>
                  <a:lnTo>
                    <a:pt x="21560" y="2936"/>
                  </a:lnTo>
                  <a:lnTo>
                    <a:pt x="21760" y="2931"/>
                  </a:lnTo>
                  <a:lnTo>
                    <a:pt x="21961" y="2910"/>
                  </a:lnTo>
                  <a:lnTo>
                    <a:pt x="22136" y="2883"/>
                  </a:lnTo>
                  <a:lnTo>
                    <a:pt x="33929" y="650"/>
                  </a:lnTo>
                  <a:lnTo>
                    <a:pt x="34205" y="603"/>
                  </a:lnTo>
                  <a:lnTo>
                    <a:pt x="34480" y="560"/>
                  </a:lnTo>
                  <a:lnTo>
                    <a:pt x="34781" y="529"/>
                  </a:lnTo>
                  <a:lnTo>
                    <a:pt x="35081" y="502"/>
                  </a:lnTo>
                  <a:lnTo>
                    <a:pt x="35407" y="481"/>
                  </a:lnTo>
                  <a:lnTo>
                    <a:pt x="35732" y="465"/>
                  </a:lnTo>
                  <a:lnTo>
                    <a:pt x="36058" y="455"/>
                  </a:lnTo>
                  <a:lnTo>
                    <a:pt x="36383" y="449"/>
                  </a:lnTo>
                  <a:lnTo>
                    <a:pt x="36709" y="455"/>
                  </a:lnTo>
                  <a:lnTo>
                    <a:pt x="37034" y="465"/>
                  </a:lnTo>
                  <a:lnTo>
                    <a:pt x="37360" y="481"/>
                  </a:lnTo>
                  <a:lnTo>
                    <a:pt x="37660" y="502"/>
                  </a:lnTo>
                  <a:lnTo>
                    <a:pt x="37986" y="529"/>
                  </a:lnTo>
                  <a:lnTo>
                    <a:pt x="38261" y="560"/>
                  </a:lnTo>
                  <a:lnTo>
                    <a:pt x="38562" y="603"/>
                  </a:lnTo>
                  <a:lnTo>
                    <a:pt x="38837" y="650"/>
                  </a:lnTo>
                  <a:lnTo>
                    <a:pt x="69410" y="6442"/>
                  </a:lnTo>
                  <a:lnTo>
                    <a:pt x="69661" y="6505"/>
                  </a:lnTo>
                  <a:lnTo>
                    <a:pt x="69911" y="6568"/>
                  </a:lnTo>
                  <a:lnTo>
                    <a:pt x="70111" y="6637"/>
                  </a:lnTo>
                  <a:lnTo>
                    <a:pt x="70287" y="6706"/>
                  </a:lnTo>
                  <a:lnTo>
                    <a:pt x="70412" y="6769"/>
                  </a:lnTo>
                  <a:lnTo>
                    <a:pt x="70512" y="6838"/>
                  </a:lnTo>
                  <a:lnTo>
                    <a:pt x="70587" y="6906"/>
                  </a:lnTo>
                  <a:lnTo>
                    <a:pt x="70612" y="6975"/>
                  </a:lnTo>
                  <a:lnTo>
                    <a:pt x="70612" y="7044"/>
                  </a:lnTo>
                  <a:lnTo>
                    <a:pt x="70587" y="7112"/>
                  </a:lnTo>
                  <a:lnTo>
                    <a:pt x="70512" y="7181"/>
                  </a:lnTo>
                  <a:lnTo>
                    <a:pt x="70412" y="7250"/>
                  </a:lnTo>
                  <a:lnTo>
                    <a:pt x="70287" y="7318"/>
                  </a:lnTo>
                  <a:lnTo>
                    <a:pt x="70111" y="7392"/>
                  </a:lnTo>
                  <a:lnTo>
                    <a:pt x="69911" y="7461"/>
                  </a:lnTo>
                  <a:lnTo>
                    <a:pt x="69686" y="7529"/>
                  </a:lnTo>
                  <a:lnTo>
                    <a:pt x="69360" y="7587"/>
                  </a:lnTo>
                  <a:lnTo>
                    <a:pt x="69060" y="7640"/>
                  </a:lnTo>
                  <a:lnTo>
                    <a:pt x="68734" y="7682"/>
                  </a:lnTo>
                  <a:lnTo>
                    <a:pt x="68434" y="7714"/>
                  </a:lnTo>
                  <a:lnTo>
                    <a:pt x="68108" y="7746"/>
                  </a:lnTo>
                  <a:lnTo>
                    <a:pt x="67783" y="7767"/>
                  </a:lnTo>
                  <a:lnTo>
                    <a:pt x="67482" y="7777"/>
                  </a:lnTo>
                  <a:lnTo>
                    <a:pt x="67157" y="7788"/>
                  </a:lnTo>
                  <a:lnTo>
                    <a:pt x="66831" y="7788"/>
                  </a:lnTo>
                  <a:lnTo>
                    <a:pt x="66506" y="7777"/>
                  </a:lnTo>
                  <a:lnTo>
                    <a:pt x="66180" y="7767"/>
                  </a:lnTo>
                  <a:lnTo>
                    <a:pt x="65830" y="7746"/>
                  </a:lnTo>
                  <a:lnTo>
                    <a:pt x="65504" y="7719"/>
                  </a:lnTo>
                  <a:lnTo>
                    <a:pt x="65179" y="7682"/>
                  </a:lnTo>
                  <a:lnTo>
                    <a:pt x="64828" y="7640"/>
                  </a:lnTo>
                  <a:lnTo>
                    <a:pt x="64503" y="7593"/>
                  </a:lnTo>
                  <a:lnTo>
                    <a:pt x="37084" y="2392"/>
                  </a:lnTo>
                  <a:lnTo>
                    <a:pt x="36934" y="2371"/>
                  </a:lnTo>
                  <a:lnTo>
                    <a:pt x="36759" y="2350"/>
                  </a:lnTo>
                  <a:lnTo>
                    <a:pt x="36559" y="2340"/>
                  </a:lnTo>
                  <a:lnTo>
                    <a:pt x="36383" y="2334"/>
                  </a:lnTo>
                  <a:lnTo>
                    <a:pt x="36183" y="2340"/>
                  </a:lnTo>
                  <a:lnTo>
                    <a:pt x="36008" y="2350"/>
                  </a:lnTo>
                  <a:lnTo>
                    <a:pt x="35832" y="2371"/>
                  </a:lnTo>
                  <a:lnTo>
                    <a:pt x="35657" y="2392"/>
                  </a:lnTo>
                  <a:lnTo>
                    <a:pt x="8239" y="7593"/>
                  </a:lnTo>
                  <a:lnTo>
                    <a:pt x="7964" y="7640"/>
                  </a:lnTo>
                  <a:lnTo>
                    <a:pt x="7663" y="7682"/>
                  </a:lnTo>
                  <a:lnTo>
                    <a:pt x="7338" y="7719"/>
                  </a:lnTo>
                  <a:lnTo>
                    <a:pt x="7012" y="7746"/>
                  </a:lnTo>
                  <a:lnTo>
                    <a:pt x="6661" y="7767"/>
                  </a:lnTo>
                  <a:lnTo>
                    <a:pt x="6311" y="7783"/>
                  </a:lnTo>
                  <a:lnTo>
                    <a:pt x="5960" y="7788"/>
                  </a:lnTo>
                  <a:lnTo>
                    <a:pt x="5610" y="7788"/>
                  </a:lnTo>
                  <a:lnTo>
                    <a:pt x="5259" y="7777"/>
                  </a:lnTo>
                  <a:lnTo>
                    <a:pt x="4934" y="7767"/>
                  </a:lnTo>
                  <a:lnTo>
                    <a:pt x="4583" y="7746"/>
                  </a:lnTo>
                  <a:lnTo>
                    <a:pt x="4258" y="7714"/>
                  </a:lnTo>
                  <a:lnTo>
                    <a:pt x="3932" y="7682"/>
                  </a:lnTo>
                  <a:lnTo>
                    <a:pt x="3632" y="7640"/>
                  </a:lnTo>
                  <a:lnTo>
                    <a:pt x="3331" y="7587"/>
                  </a:lnTo>
                  <a:lnTo>
                    <a:pt x="3081" y="7529"/>
                  </a:lnTo>
                  <a:lnTo>
                    <a:pt x="2830" y="7461"/>
                  </a:lnTo>
                  <a:lnTo>
                    <a:pt x="2630" y="7392"/>
                  </a:lnTo>
                  <a:lnTo>
                    <a:pt x="2480" y="7318"/>
                  </a:lnTo>
                  <a:lnTo>
                    <a:pt x="2330" y="7250"/>
                  </a:lnTo>
                  <a:lnTo>
                    <a:pt x="2229" y="7181"/>
                  </a:lnTo>
                  <a:lnTo>
                    <a:pt x="2179" y="7112"/>
                  </a:lnTo>
                  <a:lnTo>
                    <a:pt x="2129" y="7044"/>
                  </a:lnTo>
                  <a:lnTo>
                    <a:pt x="2129" y="6975"/>
                  </a:lnTo>
                  <a:lnTo>
                    <a:pt x="2179" y="6906"/>
                  </a:lnTo>
                  <a:lnTo>
                    <a:pt x="2229" y="6838"/>
                  </a:lnTo>
                  <a:lnTo>
                    <a:pt x="2355" y="6769"/>
                  </a:lnTo>
                  <a:lnTo>
                    <a:pt x="2480" y="6706"/>
                  </a:lnTo>
                  <a:lnTo>
                    <a:pt x="2655" y="6637"/>
                  </a:lnTo>
                  <a:lnTo>
                    <a:pt x="2855" y="6568"/>
                  </a:lnTo>
                  <a:lnTo>
                    <a:pt x="3081" y="6505"/>
                  </a:lnTo>
                  <a:lnTo>
                    <a:pt x="3356" y="6442"/>
                  </a:lnTo>
                  <a:lnTo>
                    <a:pt x="17479" y="3765"/>
                  </a:lnTo>
                  <a:lnTo>
                    <a:pt x="17629" y="3728"/>
                  </a:lnTo>
                  <a:lnTo>
                    <a:pt x="17729" y="3691"/>
                  </a:lnTo>
                  <a:lnTo>
                    <a:pt x="17804" y="3649"/>
                  </a:lnTo>
                  <a:lnTo>
                    <a:pt x="17829" y="3607"/>
                  </a:lnTo>
                  <a:lnTo>
                    <a:pt x="17829" y="3564"/>
                  </a:lnTo>
                  <a:lnTo>
                    <a:pt x="17779" y="3522"/>
                  </a:lnTo>
                  <a:lnTo>
                    <a:pt x="17704" y="3480"/>
                  </a:lnTo>
                  <a:lnTo>
                    <a:pt x="17579" y="3443"/>
                  </a:lnTo>
                  <a:lnTo>
                    <a:pt x="17403" y="3417"/>
                  </a:lnTo>
                  <a:lnTo>
                    <a:pt x="17228" y="3390"/>
                  </a:lnTo>
                  <a:lnTo>
                    <a:pt x="17028" y="3380"/>
                  </a:lnTo>
                  <a:lnTo>
                    <a:pt x="16827" y="3369"/>
                  </a:lnTo>
                  <a:lnTo>
                    <a:pt x="16627" y="3374"/>
                  </a:lnTo>
                  <a:lnTo>
                    <a:pt x="16427" y="3385"/>
                  </a:lnTo>
                  <a:lnTo>
                    <a:pt x="16227" y="3401"/>
                  </a:lnTo>
                  <a:lnTo>
                    <a:pt x="16051" y="3427"/>
                  </a:lnTo>
                  <a:lnTo>
                    <a:pt x="1929" y="6104"/>
                  </a:lnTo>
                  <a:lnTo>
                    <a:pt x="1729" y="6141"/>
                  </a:lnTo>
                  <a:lnTo>
                    <a:pt x="1528" y="6173"/>
                  </a:lnTo>
                  <a:lnTo>
                    <a:pt x="1353" y="6215"/>
                  </a:lnTo>
                  <a:lnTo>
                    <a:pt x="1178" y="6257"/>
                  </a:lnTo>
                  <a:lnTo>
                    <a:pt x="1028" y="6299"/>
                  </a:lnTo>
                  <a:lnTo>
                    <a:pt x="877" y="6341"/>
                  </a:lnTo>
                  <a:lnTo>
                    <a:pt x="602" y="6442"/>
                  </a:lnTo>
                  <a:lnTo>
                    <a:pt x="377" y="6547"/>
                  </a:lnTo>
                  <a:lnTo>
                    <a:pt x="201" y="6658"/>
                  </a:lnTo>
                  <a:lnTo>
                    <a:pt x="101" y="6774"/>
                  </a:lnTo>
                  <a:lnTo>
                    <a:pt x="26" y="6891"/>
                  </a:lnTo>
                  <a:lnTo>
                    <a:pt x="1" y="7012"/>
                  </a:lnTo>
                  <a:lnTo>
                    <a:pt x="26" y="7133"/>
                  </a:lnTo>
                  <a:lnTo>
                    <a:pt x="126" y="7260"/>
                  </a:lnTo>
                  <a:lnTo>
                    <a:pt x="276" y="7382"/>
                  </a:lnTo>
                  <a:lnTo>
                    <a:pt x="377" y="7440"/>
                  </a:lnTo>
                  <a:lnTo>
                    <a:pt x="477" y="7498"/>
                  </a:lnTo>
                  <a:lnTo>
                    <a:pt x="627" y="7556"/>
                  </a:lnTo>
                  <a:lnTo>
                    <a:pt x="752" y="7614"/>
                  </a:lnTo>
                  <a:lnTo>
                    <a:pt x="927" y="7672"/>
                  </a:lnTo>
                  <a:lnTo>
                    <a:pt x="1103" y="7725"/>
                  </a:lnTo>
                  <a:lnTo>
                    <a:pt x="1278" y="7777"/>
                  </a:lnTo>
                  <a:lnTo>
                    <a:pt x="1478" y="7830"/>
                  </a:lnTo>
                  <a:lnTo>
                    <a:pt x="1679" y="7878"/>
                  </a:lnTo>
                  <a:lnTo>
                    <a:pt x="1904" y="7920"/>
                  </a:lnTo>
                  <a:lnTo>
                    <a:pt x="2104" y="7957"/>
                  </a:lnTo>
                  <a:lnTo>
                    <a:pt x="2330" y="7994"/>
                  </a:lnTo>
                  <a:lnTo>
                    <a:pt x="2805" y="8063"/>
                  </a:lnTo>
                  <a:lnTo>
                    <a:pt x="3306" y="8115"/>
                  </a:lnTo>
                  <a:lnTo>
                    <a:pt x="3832" y="8163"/>
                  </a:lnTo>
                  <a:lnTo>
                    <a:pt x="4383" y="8195"/>
                  </a:lnTo>
                  <a:lnTo>
                    <a:pt x="4934" y="8216"/>
                  </a:lnTo>
                  <a:lnTo>
                    <a:pt x="5485" y="8232"/>
                  </a:lnTo>
                  <a:lnTo>
                    <a:pt x="6061" y="8232"/>
                  </a:lnTo>
                  <a:lnTo>
                    <a:pt x="6611" y="8221"/>
                  </a:lnTo>
                  <a:lnTo>
                    <a:pt x="7162" y="8200"/>
                  </a:lnTo>
                  <a:lnTo>
                    <a:pt x="7713" y="8163"/>
                  </a:lnTo>
                  <a:lnTo>
                    <a:pt x="8239" y="8121"/>
                  </a:lnTo>
                  <a:lnTo>
                    <a:pt x="8740" y="8068"/>
                  </a:lnTo>
                  <a:lnTo>
                    <a:pt x="9215" y="7999"/>
                  </a:lnTo>
                  <a:lnTo>
                    <a:pt x="9441" y="7962"/>
                  </a:lnTo>
                  <a:lnTo>
                    <a:pt x="9666" y="7925"/>
                  </a:lnTo>
                  <a:lnTo>
                    <a:pt x="12571" y="7376"/>
                  </a:lnTo>
                  <a:lnTo>
                    <a:pt x="12571" y="12883"/>
                  </a:lnTo>
                  <a:lnTo>
                    <a:pt x="12596" y="12930"/>
                  </a:lnTo>
                  <a:lnTo>
                    <a:pt x="12646" y="12973"/>
                  </a:lnTo>
                  <a:lnTo>
                    <a:pt x="12746" y="13010"/>
                  </a:lnTo>
                  <a:lnTo>
                    <a:pt x="12871" y="13041"/>
                  </a:lnTo>
                  <a:lnTo>
                    <a:pt x="13047" y="13068"/>
                  </a:lnTo>
                  <a:lnTo>
                    <a:pt x="13222" y="13089"/>
                  </a:lnTo>
                  <a:lnTo>
                    <a:pt x="13422" y="13105"/>
                  </a:lnTo>
                  <a:lnTo>
                    <a:pt x="13647" y="13110"/>
                  </a:lnTo>
                  <a:lnTo>
                    <a:pt x="43670" y="13110"/>
                  </a:lnTo>
                  <a:lnTo>
                    <a:pt x="43895" y="13105"/>
                  </a:lnTo>
                  <a:lnTo>
                    <a:pt x="44120" y="13089"/>
                  </a:lnTo>
                  <a:lnTo>
                    <a:pt x="44296" y="13062"/>
                  </a:lnTo>
                  <a:lnTo>
                    <a:pt x="44471" y="13031"/>
                  </a:lnTo>
                  <a:lnTo>
                    <a:pt x="44596" y="12994"/>
                  </a:lnTo>
                  <a:lnTo>
                    <a:pt x="44696" y="12951"/>
                  </a:lnTo>
                  <a:lnTo>
                    <a:pt x="44746" y="12904"/>
                  </a:lnTo>
                  <a:lnTo>
                    <a:pt x="44721" y="12856"/>
                  </a:lnTo>
                  <a:lnTo>
                    <a:pt x="44696" y="12814"/>
                  </a:lnTo>
                  <a:lnTo>
                    <a:pt x="44621" y="12777"/>
                  </a:lnTo>
                  <a:lnTo>
                    <a:pt x="44496" y="12740"/>
                  </a:lnTo>
                  <a:lnTo>
                    <a:pt x="44371" y="12714"/>
                  </a:lnTo>
                  <a:lnTo>
                    <a:pt x="44196" y="12687"/>
                  </a:lnTo>
                  <a:lnTo>
                    <a:pt x="44020" y="12672"/>
                  </a:lnTo>
                  <a:lnTo>
                    <a:pt x="43845" y="12661"/>
                  </a:lnTo>
                  <a:lnTo>
                    <a:pt x="43645" y="12656"/>
                  </a:lnTo>
                  <a:lnTo>
                    <a:pt x="35732" y="12656"/>
                  </a:lnTo>
                  <a:lnTo>
                    <a:pt x="35732" y="10993"/>
                  </a:lnTo>
                  <a:lnTo>
                    <a:pt x="36208" y="11009"/>
                  </a:lnTo>
                  <a:lnTo>
                    <a:pt x="36684" y="11019"/>
                  </a:lnTo>
                  <a:lnTo>
                    <a:pt x="37159" y="11030"/>
                  </a:lnTo>
                  <a:lnTo>
                    <a:pt x="37635" y="11035"/>
                  </a:lnTo>
                  <a:lnTo>
                    <a:pt x="38537" y="11035"/>
                  </a:lnTo>
                  <a:lnTo>
                    <a:pt x="38987" y="11030"/>
                  </a:lnTo>
                  <a:lnTo>
                    <a:pt x="39413" y="11024"/>
                  </a:lnTo>
                  <a:lnTo>
                    <a:pt x="39864" y="11009"/>
                  </a:lnTo>
                  <a:lnTo>
                    <a:pt x="40289" y="10998"/>
                  </a:lnTo>
                  <a:lnTo>
                    <a:pt x="41116" y="10956"/>
                  </a:lnTo>
                  <a:lnTo>
                    <a:pt x="41942" y="10908"/>
                  </a:lnTo>
                  <a:lnTo>
                    <a:pt x="42718" y="10850"/>
                  </a:lnTo>
                  <a:lnTo>
                    <a:pt x="43469" y="10787"/>
                  </a:lnTo>
                  <a:lnTo>
                    <a:pt x="44196" y="10708"/>
                  </a:lnTo>
                  <a:lnTo>
                    <a:pt x="44897" y="10628"/>
                  </a:lnTo>
                  <a:lnTo>
                    <a:pt x="45548" y="10539"/>
                  </a:lnTo>
                  <a:lnTo>
                    <a:pt x="46174" y="10444"/>
                  </a:lnTo>
                  <a:lnTo>
                    <a:pt x="46750" y="10349"/>
                  </a:lnTo>
                  <a:lnTo>
                    <a:pt x="47300" y="10243"/>
                  </a:lnTo>
                  <a:lnTo>
                    <a:pt x="47826" y="10137"/>
                  </a:lnTo>
                  <a:lnTo>
                    <a:pt x="48302" y="10032"/>
                  </a:lnTo>
                  <a:lnTo>
                    <a:pt x="48753" y="9916"/>
                  </a:lnTo>
                  <a:lnTo>
                    <a:pt x="49178" y="9800"/>
                  </a:lnTo>
                  <a:lnTo>
                    <a:pt x="49579" y="9678"/>
                  </a:lnTo>
                  <a:lnTo>
                    <a:pt x="49955" y="9557"/>
                  </a:lnTo>
                  <a:lnTo>
                    <a:pt x="50330" y="9425"/>
                  </a:lnTo>
                  <a:lnTo>
                    <a:pt x="50656" y="9293"/>
                  </a:lnTo>
                  <a:lnTo>
                    <a:pt x="50931" y="9155"/>
                  </a:lnTo>
                  <a:lnTo>
                    <a:pt x="51207" y="9018"/>
                  </a:lnTo>
                  <a:lnTo>
                    <a:pt x="51457" y="8876"/>
                  </a:lnTo>
                  <a:lnTo>
                    <a:pt x="51682" y="8733"/>
                  </a:lnTo>
                  <a:lnTo>
                    <a:pt x="51858" y="8585"/>
                  </a:lnTo>
                  <a:lnTo>
                    <a:pt x="52008" y="8437"/>
                  </a:lnTo>
                  <a:lnTo>
                    <a:pt x="52133" y="8284"/>
                  </a:lnTo>
                  <a:lnTo>
                    <a:pt x="52233" y="8131"/>
                  </a:lnTo>
                  <a:lnTo>
                    <a:pt x="52308" y="7978"/>
                  </a:lnTo>
                  <a:lnTo>
                    <a:pt x="52308" y="7888"/>
                  </a:lnTo>
                  <a:lnTo>
                    <a:pt x="52258" y="7809"/>
                  </a:lnTo>
                  <a:lnTo>
                    <a:pt x="52183" y="7741"/>
                  </a:lnTo>
                  <a:lnTo>
                    <a:pt x="52033" y="7677"/>
                  </a:lnTo>
                  <a:lnTo>
                    <a:pt x="51858" y="7619"/>
                  </a:lnTo>
                  <a:lnTo>
                    <a:pt x="51657" y="7566"/>
                  </a:lnTo>
                  <a:lnTo>
                    <a:pt x="51407" y="7519"/>
                  </a:lnTo>
                  <a:lnTo>
                    <a:pt x="51131" y="7482"/>
                  </a:lnTo>
                  <a:lnTo>
                    <a:pt x="50856" y="7450"/>
                  </a:lnTo>
                  <a:lnTo>
                    <a:pt x="50531" y="7418"/>
                  </a:lnTo>
                  <a:lnTo>
                    <a:pt x="50205" y="7397"/>
                  </a:lnTo>
                  <a:lnTo>
                    <a:pt x="49880" y="7382"/>
                  </a:lnTo>
                  <a:lnTo>
                    <a:pt x="49529" y="7366"/>
                  </a:lnTo>
                  <a:lnTo>
                    <a:pt x="49178" y="7355"/>
                  </a:lnTo>
                  <a:lnTo>
                    <a:pt x="48853" y="7350"/>
                  </a:lnTo>
                  <a:lnTo>
                    <a:pt x="48502" y="7350"/>
                  </a:lnTo>
                  <a:lnTo>
                    <a:pt x="47977" y="7355"/>
                  </a:lnTo>
                  <a:lnTo>
                    <a:pt x="47451" y="7360"/>
                  </a:lnTo>
                  <a:lnTo>
                    <a:pt x="46900" y="7371"/>
                  </a:lnTo>
                  <a:lnTo>
                    <a:pt x="46374" y="7382"/>
                  </a:lnTo>
                  <a:lnTo>
                    <a:pt x="45823" y="7403"/>
                  </a:lnTo>
                  <a:lnTo>
                    <a:pt x="45297" y="7424"/>
                  </a:lnTo>
                  <a:lnTo>
                    <a:pt x="44746" y="7450"/>
                  </a:lnTo>
                  <a:lnTo>
                    <a:pt x="44221" y="7482"/>
                  </a:lnTo>
                  <a:lnTo>
                    <a:pt x="43695" y="7514"/>
                  </a:lnTo>
                  <a:lnTo>
                    <a:pt x="43169" y="7550"/>
                  </a:lnTo>
                  <a:lnTo>
                    <a:pt x="42643" y="7593"/>
                  </a:lnTo>
                  <a:lnTo>
                    <a:pt x="42117" y="7640"/>
                  </a:lnTo>
                  <a:lnTo>
                    <a:pt x="41617" y="7688"/>
                  </a:lnTo>
                  <a:lnTo>
                    <a:pt x="41116" y="7741"/>
                  </a:lnTo>
                  <a:lnTo>
                    <a:pt x="40615" y="7793"/>
                  </a:lnTo>
                  <a:lnTo>
                    <a:pt x="40139" y="7851"/>
                  </a:lnTo>
                  <a:lnTo>
                    <a:pt x="39663" y="7915"/>
                  </a:lnTo>
                  <a:lnTo>
                    <a:pt x="39188" y="7978"/>
                  </a:lnTo>
                  <a:lnTo>
                    <a:pt x="38737" y="8047"/>
                  </a:lnTo>
                  <a:lnTo>
                    <a:pt x="38311" y="8121"/>
                  </a:lnTo>
                  <a:lnTo>
                    <a:pt x="37886" y="8195"/>
                  </a:lnTo>
                  <a:lnTo>
                    <a:pt x="37485" y="8274"/>
                  </a:lnTo>
                  <a:lnTo>
                    <a:pt x="37084" y="8353"/>
                  </a:lnTo>
                  <a:lnTo>
                    <a:pt x="36709" y="8437"/>
                  </a:lnTo>
                  <a:lnTo>
                    <a:pt x="36333" y="8527"/>
                  </a:lnTo>
                  <a:lnTo>
                    <a:pt x="36008" y="8617"/>
                  </a:lnTo>
                  <a:lnTo>
                    <a:pt x="35682" y="8707"/>
                  </a:lnTo>
                  <a:lnTo>
                    <a:pt x="35382" y="8802"/>
                  </a:lnTo>
                  <a:lnTo>
                    <a:pt x="35081" y="8902"/>
                  </a:lnTo>
                  <a:lnTo>
                    <a:pt x="34831" y="9002"/>
                  </a:lnTo>
                  <a:lnTo>
                    <a:pt x="34580" y="9108"/>
                  </a:lnTo>
                  <a:lnTo>
                    <a:pt x="34355" y="9214"/>
                  </a:lnTo>
                  <a:lnTo>
                    <a:pt x="34155" y="9145"/>
                  </a:lnTo>
                  <a:lnTo>
                    <a:pt x="33929" y="9076"/>
                  </a:lnTo>
                  <a:lnTo>
                    <a:pt x="33429" y="8944"/>
                  </a:lnTo>
                  <a:lnTo>
                    <a:pt x="32903" y="8823"/>
                  </a:lnTo>
                  <a:lnTo>
                    <a:pt x="32327" y="8707"/>
                  </a:lnTo>
                  <a:lnTo>
                    <a:pt x="31726" y="8601"/>
                  </a:lnTo>
                  <a:lnTo>
                    <a:pt x="31075" y="8501"/>
                  </a:lnTo>
                  <a:lnTo>
                    <a:pt x="30399" y="8411"/>
                  </a:lnTo>
                  <a:lnTo>
                    <a:pt x="29698" y="8327"/>
                  </a:lnTo>
                  <a:lnTo>
                    <a:pt x="28972" y="8253"/>
                  </a:lnTo>
                  <a:lnTo>
                    <a:pt x="28220" y="8189"/>
                  </a:lnTo>
                  <a:lnTo>
                    <a:pt x="27469" y="8131"/>
                  </a:lnTo>
                  <a:lnTo>
                    <a:pt x="26693" y="8089"/>
                  </a:lnTo>
                  <a:lnTo>
                    <a:pt x="25917" y="8052"/>
                  </a:lnTo>
                  <a:lnTo>
                    <a:pt x="25141" y="8026"/>
                  </a:lnTo>
                  <a:lnTo>
                    <a:pt x="24364" y="8010"/>
                  </a:lnTo>
                  <a:lnTo>
                    <a:pt x="23613" y="8005"/>
                  </a:lnTo>
                  <a:lnTo>
                    <a:pt x="22937" y="8005"/>
                  </a:lnTo>
                  <a:lnTo>
                    <a:pt x="22587" y="8015"/>
                  </a:lnTo>
                  <a:lnTo>
                    <a:pt x="22211" y="8031"/>
                  </a:lnTo>
                  <a:lnTo>
                    <a:pt x="21860" y="8052"/>
                  </a:lnTo>
                  <a:lnTo>
                    <a:pt x="21510" y="8084"/>
                  </a:lnTo>
                  <a:lnTo>
                    <a:pt x="21360" y="8105"/>
                  </a:lnTo>
                  <a:lnTo>
                    <a:pt x="21209" y="8126"/>
                  </a:lnTo>
                  <a:lnTo>
                    <a:pt x="21059" y="8152"/>
                  </a:lnTo>
                  <a:lnTo>
                    <a:pt x="20909" y="8179"/>
                  </a:lnTo>
                  <a:lnTo>
                    <a:pt x="20809" y="8205"/>
                  </a:lnTo>
                  <a:lnTo>
                    <a:pt x="20684" y="8237"/>
                  </a:lnTo>
                  <a:lnTo>
                    <a:pt x="20583" y="8279"/>
                  </a:lnTo>
                  <a:lnTo>
                    <a:pt x="20508" y="8321"/>
                  </a:lnTo>
                  <a:lnTo>
                    <a:pt x="20433" y="8369"/>
                  </a:lnTo>
                  <a:lnTo>
                    <a:pt x="20358" y="8422"/>
                  </a:lnTo>
                  <a:lnTo>
                    <a:pt x="20333" y="8485"/>
                  </a:lnTo>
                  <a:lnTo>
                    <a:pt x="20358" y="8554"/>
                  </a:lnTo>
                  <a:lnTo>
                    <a:pt x="20408" y="8675"/>
                  </a:lnTo>
                  <a:lnTo>
                    <a:pt x="20483" y="8802"/>
                  </a:lnTo>
                  <a:lnTo>
                    <a:pt x="20583" y="8923"/>
                  </a:lnTo>
                  <a:lnTo>
                    <a:pt x="20709" y="9045"/>
                  </a:lnTo>
                  <a:lnTo>
                    <a:pt x="20859" y="9166"/>
                  </a:lnTo>
                  <a:lnTo>
                    <a:pt x="21034" y="9282"/>
                  </a:lnTo>
                  <a:lnTo>
                    <a:pt x="21234" y="9398"/>
                  </a:lnTo>
                  <a:lnTo>
                    <a:pt x="21460" y="9509"/>
                  </a:lnTo>
                  <a:lnTo>
                    <a:pt x="21710" y="9620"/>
                  </a:lnTo>
                  <a:lnTo>
                    <a:pt x="21961" y="9731"/>
                  </a:lnTo>
                  <a:lnTo>
                    <a:pt x="22261" y="9831"/>
                  </a:lnTo>
                  <a:lnTo>
                    <a:pt x="22562" y="9937"/>
                  </a:lnTo>
                  <a:lnTo>
                    <a:pt x="22887" y="10032"/>
                  </a:lnTo>
                  <a:lnTo>
                    <a:pt x="23238" y="10127"/>
                  </a:lnTo>
                  <a:lnTo>
                    <a:pt x="23613" y="10222"/>
                  </a:lnTo>
                  <a:lnTo>
                    <a:pt x="23989" y="10306"/>
                  </a:lnTo>
                  <a:lnTo>
                    <a:pt x="24414" y="10391"/>
                  </a:lnTo>
                  <a:lnTo>
                    <a:pt x="24865" y="10475"/>
                  </a:lnTo>
                  <a:lnTo>
                    <a:pt x="25366" y="10555"/>
                  </a:lnTo>
                  <a:lnTo>
                    <a:pt x="25892" y="10634"/>
                  </a:lnTo>
                  <a:lnTo>
                    <a:pt x="26443" y="10708"/>
                  </a:lnTo>
                  <a:lnTo>
                    <a:pt x="27019" y="10776"/>
                  </a:lnTo>
                  <a:lnTo>
                    <a:pt x="27645" y="10840"/>
                  </a:lnTo>
                  <a:lnTo>
                    <a:pt x="28270" y="10892"/>
                  </a:lnTo>
                  <a:lnTo>
                    <a:pt x="28896" y="10945"/>
                  </a:lnTo>
                  <a:lnTo>
                    <a:pt x="29573" y="10982"/>
                  </a:lnTo>
                  <a:lnTo>
                    <a:pt x="30224" y="11019"/>
                  </a:lnTo>
                  <a:lnTo>
                    <a:pt x="30900" y="11040"/>
                  </a:lnTo>
                  <a:lnTo>
                    <a:pt x="31576" y="11051"/>
                  </a:lnTo>
                  <a:lnTo>
                    <a:pt x="32252" y="11056"/>
                  </a:lnTo>
                  <a:lnTo>
                    <a:pt x="32928" y="11046"/>
                  </a:lnTo>
                  <a:lnTo>
                    <a:pt x="33278" y="11035"/>
                  </a:lnTo>
                  <a:lnTo>
                    <a:pt x="33604" y="11024"/>
                  </a:lnTo>
                  <a:lnTo>
                    <a:pt x="33604" y="12656"/>
                  </a:lnTo>
                  <a:lnTo>
                    <a:pt x="14699" y="12656"/>
                  </a:lnTo>
                  <a:lnTo>
                    <a:pt x="14699" y="6975"/>
                  </a:lnTo>
                  <a:lnTo>
                    <a:pt x="36383" y="2868"/>
                  </a:lnTo>
                  <a:lnTo>
                    <a:pt x="58042" y="6975"/>
                  </a:lnTo>
                  <a:lnTo>
                    <a:pt x="58042" y="12656"/>
                  </a:lnTo>
                  <a:lnTo>
                    <a:pt x="48327" y="12656"/>
                  </a:lnTo>
                  <a:lnTo>
                    <a:pt x="48077" y="12661"/>
                  </a:lnTo>
                  <a:lnTo>
                    <a:pt x="47876" y="12677"/>
                  </a:lnTo>
                  <a:lnTo>
                    <a:pt x="47676" y="12703"/>
                  </a:lnTo>
                  <a:lnTo>
                    <a:pt x="47526" y="12735"/>
                  </a:lnTo>
                  <a:lnTo>
                    <a:pt x="47401" y="12772"/>
                  </a:lnTo>
                  <a:lnTo>
                    <a:pt x="47300" y="12814"/>
                  </a:lnTo>
                  <a:lnTo>
                    <a:pt x="47250" y="12862"/>
                  </a:lnTo>
                  <a:lnTo>
                    <a:pt x="47250" y="12909"/>
                  </a:lnTo>
                  <a:lnTo>
                    <a:pt x="47300" y="12951"/>
                  </a:lnTo>
                  <a:lnTo>
                    <a:pt x="47376" y="12988"/>
                  </a:lnTo>
                  <a:lnTo>
                    <a:pt x="47501" y="13025"/>
                  </a:lnTo>
                  <a:lnTo>
                    <a:pt x="47626" y="13052"/>
                  </a:lnTo>
                  <a:lnTo>
                    <a:pt x="47776" y="13073"/>
                  </a:lnTo>
                  <a:lnTo>
                    <a:pt x="47977" y="13094"/>
                  </a:lnTo>
                  <a:lnTo>
                    <a:pt x="48152" y="13105"/>
                  </a:lnTo>
                  <a:lnTo>
                    <a:pt x="48352" y="13110"/>
                  </a:lnTo>
                  <a:lnTo>
                    <a:pt x="59119" y="13110"/>
                  </a:lnTo>
                  <a:lnTo>
                    <a:pt x="59319" y="13105"/>
                  </a:lnTo>
                  <a:lnTo>
                    <a:pt x="59520" y="13089"/>
                  </a:lnTo>
                  <a:lnTo>
                    <a:pt x="59720" y="13068"/>
                  </a:lnTo>
                  <a:lnTo>
                    <a:pt x="59870" y="13041"/>
                  </a:lnTo>
                  <a:lnTo>
                    <a:pt x="59995" y="13010"/>
                  </a:lnTo>
                  <a:lnTo>
                    <a:pt x="60096" y="12973"/>
                  </a:lnTo>
                  <a:lnTo>
                    <a:pt x="60171" y="12930"/>
                  </a:lnTo>
                  <a:lnTo>
                    <a:pt x="60171" y="12883"/>
                  </a:lnTo>
                  <a:lnTo>
                    <a:pt x="60171" y="7376"/>
                  </a:lnTo>
                  <a:lnTo>
                    <a:pt x="63075" y="7925"/>
                  </a:lnTo>
                  <a:lnTo>
                    <a:pt x="63301" y="7968"/>
                  </a:lnTo>
                  <a:lnTo>
                    <a:pt x="63526" y="8005"/>
                  </a:lnTo>
                  <a:lnTo>
                    <a:pt x="64027" y="8068"/>
                  </a:lnTo>
                  <a:lnTo>
                    <a:pt x="64528" y="8126"/>
                  </a:lnTo>
                  <a:lnTo>
                    <a:pt x="65053" y="8168"/>
                  </a:lnTo>
                  <a:lnTo>
                    <a:pt x="65604" y="8200"/>
                  </a:lnTo>
                  <a:lnTo>
                    <a:pt x="66155" y="8221"/>
                  </a:lnTo>
                  <a:lnTo>
                    <a:pt x="66706" y="8232"/>
                  </a:lnTo>
                  <a:lnTo>
                    <a:pt x="67257" y="8232"/>
                  </a:lnTo>
                  <a:lnTo>
                    <a:pt x="67808" y="8221"/>
                  </a:lnTo>
                  <a:lnTo>
                    <a:pt x="68359" y="8195"/>
                  </a:lnTo>
                  <a:lnTo>
                    <a:pt x="68909" y="8163"/>
                  </a:lnTo>
                  <a:lnTo>
                    <a:pt x="69435" y="8121"/>
                  </a:lnTo>
                  <a:lnTo>
                    <a:pt x="69936" y="8063"/>
                  </a:lnTo>
                  <a:lnTo>
                    <a:pt x="70412" y="7994"/>
                  </a:lnTo>
                  <a:lnTo>
                    <a:pt x="70863" y="7920"/>
                  </a:lnTo>
                  <a:lnTo>
                    <a:pt x="71063" y="7878"/>
                  </a:lnTo>
                  <a:lnTo>
                    <a:pt x="71263" y="7830"/>
                  </a:lnTo>
                  <a:lnTo>
                    <a:pt x="71464" y="7783"/>
                  </a:lnTo>
                  <a:lnTo>
                    <a:pt x="71639" y="7735"/>
                  </a:lnTo>
                  <a:lnTo>
                    <a:pt x="71939" y="7635"/>
                  </a:lnTo>
                  <a:lnTo>
                    <a:pt x="72215" y="7524"/>
                  </a:lnTo>
                  <a:lnTo>
                    <a:pt x="72415" y="7413"/>
                  </a:lnTo>
                  <a:lnTo>
                    <a:pt x="72565" y="7302"/>
                  </a:lnTo>
                  <a:lnTo>
                    <a:pt x="72665" y="7186"/>
                  </a:lnTo>
                  <a:lnTo>
                    <a:pt x="72715" y="7065"/>
                  </a:lnTo>
                  <a:lnTo>
                    <a:pt x="72715" y="6949"/>
                  </a:lnTo>
                  <a:lnTo>
                    <a:pt x="72665" y="6832"/>
                  </a:lnTo>
                  <a:lnTo>
                    <a:pt x="72565" y="6716"/>
                  </a:lnTo>
                  <a:lnTo>
                    <a:pt x="72390" y="6605"/>
                  </a:lnTo>
                  <a:lnTo>
                    <a:pt x="72190" y="6495"/>
                  </a:lnTo>
                  <a:lnTo>
                    <a:pt x="71914" y="6389"/>
                  </a:lnTo>
                  <a:lnTo>
                    <a:pt x="71614" y="6289"/>
                  </a:lnTo>
                  <a:lnTo>
                    <a:pt x="71238" y="6194"/>
                  </a:lnTo>
                  <a:lnTo>
                    <a:pt x="71038" y="6146"/>
                  </a:lnTo>
                  <a:lnTo>
                    <a:pt x="70838" y="6104"/>
                  </a:lnTo>
                  <a:lnTo>
                    <a:pt x="40239" y="317"/>
                  </a:lnTo>
                  <a:lnTo>
                    <a:pt x="39814" y="244"/>
                  </a:lnTo>
                  <a:lnTo>
                    <a:pt x="39363" y="180"/>
                  </a:lnTo>
                  <a:lnTo>
                    <a:pt x="38912" y="122"/>
                  </a:lnTo>
                  <a:lnTo>
                    <a:pt x="38411" y="80"/>
                  </a:lnTo>
                  <a:lnTo>
                    <a:pt x="37911" y="43"/>
                  </a:lnTo>
                  <a:lnTo>
                    <a:pt x="37410" y="22"/>
                  </a:lnTo>
                  <a:lnTo>
                    <a:pt x="36884" y="6"/>
                  </a:lnTo>
                  <a:lnTo>
                    <a:pt x="363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21" name="Google Shape;2421;p63"/>
          <p:cNvGrpSpPr/>
          <p:nvPr/>
        </p:nvGrpSpPr>
        <p:grpSpPr>
          <a:xfrm>
            <a:off x="1363291" y="3314826"/>
            <a:ext cx="382355" cy="312317"/>
            <a:chOff x="838794" y="2365100"/>
            <a:chExt cx="464361" cy="330250"/>
          </a:xfrm>
        </p:grpSpPr>
        <p:sp>
          <p:nvSpPr>
            <p:cNvPr id="2422" name="Google Shape;2422;p63"/>
            <p:cNvSpPr/>
            <p:nvPr/>
          </p:nvSpPr>
          <p:spPr>
            <a:xfrm>
              <a:off x="1045834" y="2370650"/>
              <a:ext cx="120838" cy="94525"/>
            </a:xfrm>
            <a:custGeom>
              <a:avLst/>
              <a:gdLst/>
              <a:ahLst/>
              <a:cxnLst/>
              <a:rect l="l" t="t" r="r" b="b"/>
              <a:pathLst>
                <a:path w="18955" h="3781" extrusionOk="0">
                  <a:moveTo>
                    <a:pt x="15800" y="0"/>
                  </a:moveTo>
                  <a:lnTo>
                    <a:pt x="14974" y="6"/>
                  </a:lnTo>
                  <a:lnTo>
                    <a:pt x="14172" y="21"/>
                  </a:lnTo>
                  <a:lnTo>
                    <a:pt x="13396" y="42"/>
                  </a:lnTo>
                  <a:lnTo>
                    <a:pt x="12620" y="69"/>
                  </a:lnTo>
                  <a:lnTo>
                    <a:pt x="11844" y="106"/>
                  </a:lnTo>
                  <a:lnTo>
                    <a:pt x="11093" y="153"/>
                  </a:lnTo>
                  <a:lnTo>
                    <a:pt x="10366" y="206"/>
                  </a:lnTo>
                  <a:lnTo>
                    <a:pt x="9665" y="264"/>
                  </a:lnTo>
                  <a:lnTo>
                    <a:pt x="8964" y="333"/>
                  </a:lnTo>
                  <a:lnTo>
                    <a:pt x="8263" y="401"/>
                  </a:lnTo>
                  <a:lnTo>
                    <a:pt x="7612" y="486"/>
                  </a:lnTo>
                  <a:lnTo>
                    <a:pt x="6986" y="570"/>
                  </a:lnTo>
                  <a:lnTo>
                    <a:pt x="6360" y="665"/>
                  </a:lnTo>
                  <a:lnTo>
                    <a:pt x="5759" y="761"/>
                  </a:lnTo>
                  <a:lnTo>
                    <a:pt x="5183" y="866"/>
                  </a:lnTo>
                  <a:lnTo>
                    <a:pt x="4632" y="977"/>
                  </a:lnTo>
                  <a:lnTo>
                    <a:pt x="4107" y="1093"/>
                  </a:lnTo>
                  <a:lnTo>
                    <a:pt x="3631" y="1215"/>
                  </a:lnTo>
                  <a:lnTo>
                    <a:pt x="3155" y="1336"/>
                  </a:lnTo>
                  <a:lnTo>
                    <a:pt x="2704" y="1468"/>
                  </a:lnTo>
                  <a:lnTo>
                    <a:pt x="2304" y="1605"/>
                  </a:lnTo>
                  <a:lnTo>
                    <a:pt x="1928" y="1742"/>
                  </a:lnTo>
                  <a:lnTo>
                    <a:pt x="1578" y="1885"/>
                  </a:lnTo>
                  <a:lnTo>
                    <a:pt x="1252" y="2033"/>
                  </a:lnTo>
                  <a:lnTo>
                    <a:pt x="977" y="2186"/>
                  </a:lnTo>
                  <a:lnTo>
                    <a:pt x="726" y="2339"/>
                  </a:lnTo>
                  <a:lnTo>
                    <a:pt x="501" y="2497"/>
                  </a:lnTo>
                  <a:lnTo>
                    <a:pt x="326" y="2656"/>
                  </a:lnTo>
                  <a:lnTo>
                    <a:pt x="200" y="2820"/>
                  </a:lnTo>
                  <a:lnTo>
                    <a:pt x="100" y="2988"/>
                  </a:lnTo>
                  <a:lnTo>
                    <a:pt x="25" y="3157"/>
                  </a:lnTo>
                  <a:lnTo>
                    <a:pt x="0" y="3326"/>
                  </a:lnTo>
                  <a:lnTo>
                    <a:pt x="25" y="3374"/>
                  </a:lnTo>
                  <a:lnTo>
                    <a:pt x="50" y="3416"/>
                  </a:lnTo>
                  <a:lnTo>
                    <a:pt x="100" y="3464"/>
                  </a:lnTo>
                  <a:lnTo>
                    <a:pt x="175" y="3501"/>
                  </a:lnTo>
                  <a:lnTo>
                    <a:pt x="275" y="3543"/>
                  </a:lnTo>
                  <a:lnTo>
                    <a:pt x="376" y="3580"/>
                  </a:lnTo>
                  <a:lnTo>
                    <a:pt x="501" y="3611"/>
                  </a:lnTo>
                  <a:lnTo>
                    <a:pt x="626" y="3648"/>
                  </a:lnTo>
                  <a:lnTo>
                    <a:pt x="776" y="3675"/>
                  </a:lnTo>
                  <a:lnTo>
                    <a:pt x="952" y="3701"/>
                  </a:lnTo>
                  <a:lnTo>
                    <a:pt x="1127" y="3722"/>
                  </a:lnTo>
                  <a:lnTo>
                    <a:pt x="1302" y="3743"/>
                  </a:lnTo>
                  <a:lnTo>
                    <a:pt x="1502" y="3759"/>
                  </a:lnTo>
                  <a:lnTo>
                    <a:pt x="1703" y="3770"/>
                  </a:lnTo>
                  <a:lnTo>
                    <a:pt x="1928" y="3775"/>
                  </a:lnTo>
                  <a:lnTo>
                    <a:pt x="2153" y="3780"/>
                  </a:lnTo>
                  <a:lnTo>
                    <a:pt x="3180" y="3780"/>
                  </a:lnTo>
                  <a:lnTo>
                    <a:pt x="4006" y="3775"/>
                  </a:lnTo>
                  <a:lnTo>
                    <a:pt x="4808" y="3759"/>
                  </a:lnTo>
                  <a:lnTo>
                    <a:pt x="5584" y="3738"/>
                  </a:lnTo>
                  <a:lnTo>
                    <a:pt x="6360" y="3712"/>
                  </a:lnTo>
                  <a:lnTo>
                    <a:pt x="7136" y="3675"/>
                  </a:lnTo>
                  <a:lnTo>
                    <a:pt x="7887" y="3627"/>
                  </a:lnTo>
                  <a:lnTo>
                    <a:pt x="8614" y="3574"/>
                  </a:lnTo>
                  <a:lnTo>
                    <a:pt x="9315" y="3516"/>
                  </a:lnTo>
                  <a:lnTo>
                    <a:pt x="10016" y="3453"/>
                  </a:lnTo>
                  <a:lnTo>
                    <a:pt x="10692" y="3379"/>
                  </a:lnTo>
                  <a:lnTo>
                    <a:pt x="11368" y="3295"/>
                  </a:lnTo>
                  <a:lnTo>
                    <a:pt x="11994" y="3210"/>
                  </a:lnTo>
                  <a:lnTo>
                    <a:pt x="12620" y="3120"/>
                  </a:lnTo>
                  <a:lnTo>
                    <a:pt x="13221" y="3020"/>
                  </a:lnTo>
                  <a:lnTo>
                    <a:pt x="13797" y="2915"/>
                  </a:lnTo>
                  <a:lnTo>
                    <a:pt x="14348" y="2804"/>
                  </a:lnTo>
                  <a:lnTo>
                    <a:pt x="14873" y="2688"/>
                  </a:lnTo>
                  <a:lnTo>
                    <a:pt x="15349" y="2571"/>
                  </a:lnTo>
                  <a:lnTo>
                    <a:pt x="15825" y="2445"/>
                  </a:lnTo>
                  <a:lnTo>
                    <a:pt x="16276" y="2313"/>
                  </a:lnTo>
                  <a:lnTo>
                    <a:pt x="16676" y="2175"/>
                  </a:lnTo>
                  <a:lnTo>
                    <a:pt x="17052" y="2038"/>
                  </a:lnTo>
                  <a:lnTo>
                    <a:pt x="17402" y="1896"/>
                  </a:lnTo>
                  <a:lnTo>
                    <a:pt x="17728" y="1748"/>
                  </a:lnTo>
                  <a:lnTo>
                    <a:pt x="18003" y="1595"/>
                  </a:lnTo>
                  <a:lnTo>
                    <a:pt x="18254" y="1442"/>
                  </a:lnTo>
                  <a:lnTo>
                    <a:pt x="18454" y="1283"/>
                  </a:lnTo>
                  <a:lnTo>
                    <a:pt x="18654" y="1125"/>
                  </a:lnTo>
                  <a:lnTo>
                    <a:pt x="18780" y="961"/>
                  </a:lnTo>
                  <a:lnTo>
                    <a:pt x="18880" y="792"/>
                  </a:lnTo>
                  <a:lnTo>
                    <a:pt x="18955" y="623"/>
                  </a:lnTo>
                  <a:lnTo>
                    <a:pt x="18955" y="454"/>
                  </a:lnTo>
                  <a:lnTo>
                    <a:pt x="18955" y="407"/>
                  </a:lnTo>
                  <a:lnTo>
                    <a:pt x="18930" y="365"/>
                  </a:lnTo>
                  <a:lnTo>
                    <a:pt x="18880" y="322"/>
                  </a:lnTo>
                  <a:lnTo>
                    <a:pt x="18805" y="280"/>
                  </a:lnTo>
                  <a:lnTo>
                    <a:pt x="18704" y="238"/>
                  </a:lnTo>
                  <a:lnTo>
                    <a:pt x="18604" y="201"/>
                  </a:lnTo>
                  <a:lnTo>
                    <a:pt x="18479" y="169"/>
                  </a:lnTo>
                  <a:lnTo>
                    <a:pt x="18354" y="138"/>
                  </a:lnTo>
                  <a:lnTo>
                    <a:pt x="18179" y="106"/>
                  </a:lnTo>
                  <a:lnTo>
                    <a:pt x="18028" y="79"/>
                  </a:lnTo>
                  <a:lnTo>
                    <a:pt x="17853" y="58"/>
                  </a:lnTo>
                  <a:lnTo>
                    <a:pt x="17653" y="37"/>
                  </a:lnTo>
                  <a:lnTo>
                    <a:pt x="17478" y="21"/>
                  </a:lnTo>
                  <a:lnTo>
                    <a:pt x="17252" y="11"/>
                  </a:lnTo>
                  <a:lnTo>
                    <a:pt x="17052" y="6"/>
                  </a:lnTo>
                  <a:lnTo>
                    <a:pt x="168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63"/>
            <p:cNvSpPr/>
            <p:nvPr/>
          </p:nvSpPr>
          <p:spPr>
            <a:xfrm>
              <a:off x="1053975" y="2369975"/>
              <a:ext cx="113016" cy="94800"/>
            </a:xfrm>
            <a:custGeom>
              <a:avLst/>
              <a:gdLst/>
              <a:ahLst/>
              <a:cxnLst/>
              <a:rect l="l" t="t" r="r" b="b"/>
              <a:pathLst>
                <a:path w="17728" h="3792" extrusionOk="0">
                  <a:moveTo>
                    <a:pt x="13947" y="1"/>
                  </a:moveTo>
                  <a:lnTo>
                    <a:pt x="13346" y="11"/>
                  </a:lnTo>
                  <a:lnTo>
                    <a:pt x="12745" y="22"/>
                  </a:lnTo>
                  <a:lnTo>
                    <a:pt x="12169" y="38"/>
                  </a:lnTo>
                  <a:lnTo>
                    <a:pt x="12344" y="54"/>
                  </a:lnTo>
                  <a:lnTo>
                    <a:pt x="12520" y="80"/>
                  </a:lnTo>
                  <a:lnTo>
                    <a:pt x="12670" y="101"/>
                  </a:lnTo>
                  <a:lnTo>
                    <a:pt x="12820" y="133"/>
                  </a:lnTo>
                  <a:lnTo>
                    <a:pt x="12970" y="165"/>
                  </a:lnTo>
                  <a:lnTo>
                    <a:pt x="13096" y="196"/>
                  </a:lnTo>
                  <a:lnTo>
                    <a:pt x="13196" y="233"/>
                  </a:lnTo>
                  <a:lnTo>
                    <a:pt x="13296" y="275"/>
                  </a:lnTo>
                  <a:lnTo>
                    <a:pt x="13371" y="318"/>
                  </a:lnTo>
                  <a:lnTo>
                    <a:pt x="13421" y="360"/>
                  </a:lnTo>
                  <a:lnTo>
                    <a:pt x="13446" y="402"/>
                  </a:lnTo>
                  <a:lnTo>
                    <a:pt x="13446" y="450"/>
                  </a:lnTo>
                  <a:lnTo>
                    <a:pt x="13446" y="608"/>
                  </a:lnTo>
                  <a:lnTo>
                    <a:pt x="13396" y="761"/>
                  </a:lnTo>
                  <a:lnTo>
                    <a:pt x="13296" y="914"/>
                  </a:lnTo>
                  <a:lnTo>
                    <a:pt x="13196" y="1062"/>
                  </a:lnTo>
                  <a:lnTo>
                    <a:pt x="13046" y="1210"/>
                  </a:lnTo>
                  <a:lnTo>
                    <a:pt x="12870" y="1352"/>
                  </a:lnTo>
                  <a:lnTo>
                    <a:pt x="12670" y="1495"/>
                  </a:lnTo>
                  <a:lnTo>
                    <a:pt x="12420" y="1638"/>
                  </a:lnTo>
                  <a:lnTo>
                    <a:pt x="12169" y="1775"/>
                  </a:lnTo>
                  <a:lnTo>
                    <a:pt x="11869" y="1907"/>
                  </a:lnTo>
                  <a:lnTo>
                    <a:pt x="11543" y="2039"/>
                  </a:lnTo>
                  <a:lnTo>
                    <a:pt x="11193" y="2165"/>
                  </a:lnTo>
                  <a:lnTo>
                    <a:pt x="10842" y="2287"/>
                  </a:lnTo>
                  <a:lnTo>
                    <a:pt x="10441" y="2408"/>
                  </a:lnTo>
                  <a:lnTo>
                    <a:pt x="10016" y="2524"/>
                  </a:lnTo>
                  <a:lnTo>
                    <a:pt x="9590" y="2635"/>
                  </a:lnTo>
                  <a:lnTo>
                    <a:pt x="9114" y="2746"/>
                  </a:lnTo>
                  <a:lnTo>
                    <a:pt x="8639" y="2847"/>
                  </a:lnTo>
                  <a:lnTo>
                    <a:pt x="8113" y="2947"/>
                  </a:lnTo>
                  <a:lnTo>
                    <a:pt x="7587" y="3042"/>
                  </a:lnTo>
                  <a:lnTo>
                    <a:pt x="7061" y="3132"/>
                  </a:lnTo>
                  <a:lnTo>
                    <a:pt x="6485" y="3216"/>
                  </a:lnTo>
                  <a:lnTo>
                    <a:pt x="5909" y="3295"/>
                  </a:lnTo>
                  <a:lnTo>
                    <a:pt x="5308" y="3369"/>
                  </a:lnTo>
                  <a:lnTo>
                    <a:pt x="4682" y="3438"/>
                  </a:lnTo>
                  <a:lnTo>
                    <a:pt x="4056" y="3501"/>
                  </a:lnTo>
                  <a:lnTo>
                    <a:pt x="3405" y="3559"/>
                  </a:lnTo>
                  <a:lnTo>
                    <a:pt x="2754" y="3607"/>
                  </a:lnTo>
                  <a:lnTo>
                    <a:pt x="2078" y="3654"/>
                  </a:lnTo>
                  <a:lnTo>
                    <a:pt x="1402" y="3691"/>
                  </a:lnTo>
                  <a:lnTo>
                    <a:pt x="701" y="3723"/>
                  </a:lnTo>
                  <a:lnTo>
                    <a:pt x="0" y="3749"/>
                  </a:lnTo>
                  <a:lnTo>
                    <a:pt x="200" y="3765"/>
                  </a:lnTo>
                  <a:lnTo>
                    <a:pt x="426" y="3776"/>
                  </a:lnTo>
                  <a:lnTo>
                    <a:pt x="651" y="3786"/>
                  </a:lnTo>
                  <a:lnTo>
                    <a:pt x="927" y="3792"/>
                  </a:lnTo>
                  <a:lnTo>
                    <a:pt x="1427" y="3792"/>
                  </a:lnTo>
                  <a:lnTo>
                    <a:pt x="1878" y="3786"/>
                  </a:lnTo>
                  <a:lnTo>
                    <a:pt x="2704" y="3781"/>
                  </a:lnTo>
                  <a:lnTo>
                    <a:pt x="3506" y="3770"/>
                  </a:lnTo>
                  <a:lnTo>
                    <a:pt x="4307" y="3749"/>
                  </a:lnTo>
                  <a:lnTo>
                    <a:pt x="5083" y="3718"/>
                  </a:lnTo>
                  <a:lnTo>
                    <a:pt x="5834" y="3681"/>
                  </a:lnTo>
                  <a:lnTo>
                    <a:pt x="6585" y="3638"/>
                  </a:lnTo>
                  <a:lnTo>
                    <a:pt x="7337" y="3586"/>
                  </a:lnTo>
                  <a:lnTo>
                    <a:pt x="8038" y="3528"/>
                  </a:lnTo>
                  <a:lnTo>
                    <a:pt x="8739" y="3459"/>
                  </a:lnTo>
                  <a:lnTo>
                    <a:pt x="9440" y="3385"/>
                  </a:lnTo>
                  <a:lnTo>
                    <a:pt x="10091" y="3306"/>
                  </a:lnTo>
                  <a:lnTo>
                    <a:pt x="10742" y="3216"/>
                  </a:lnTo>
                  <a:lnTo>
                    <a:pt x="11368" y="3126"/>
                  </a:lnTo>
                  <a:lnTo>
                    <a:pt x="11969" y="3026"/>
                  </a:lnTo>
                  <a:lnTo>
                    <a:pt x="12545" y="2920"/>
                  </a:lnTo>
                  <a:lnTo>
                    <a:pt x="13071" y="2810"/>
                  </a:lnTo>
                  <a:lnTo>
                    <a:pt x="13596" y="2693"/>
                  </a:lnTo>
                  <a:lnTo>
                    <a:pt x="14097" y="2572"/>
                  </a:lnTo>
                  <a:lnTo>
                    <a:pt x="14573" y="2445"/>
                  </a:lnTo>
                  <a:lnTo>
                    <a:pt x="15024" y="2313"/>
                  </a:lnTo>
                  <a:lnTo>
                    <a:pt x="15424" y="2181"/>
                  </a:lnTo>
                  <a:lnTo>
                    <a:pt x="15800" y="2039"/>
                  </a:lnTo>
                  <a:lnTo>
                    <a:pt x="16150" y="1896"/>
                  </a:lnTo>
                  <a:lnTo>
                    <a:pt x="16476" y="1748"/>
                  </a:lnTo>
                  <a:lnTo>
                    <a:pt x="16751" y="1595"/>
                  </a:lnTo>
                  <a:lnTo>
                    <a:pt x="17002" y="1442"/>
                  </a:lnTo>
                  <a:lnTo>
                    <a:pt x="17227" y="1284"/>
                  </a:lnTo>
                  <a:lnTo>
                    <a:pt x="17402" y="1120"/>
                  </a:lnTo>
                  <a:lnTo>
                    <a:pt x="17528" y="956"/>
                  </a:lnTo>
                  <a:lnTo>
                    <a:pt x="17628" y="793"/>
                  </a:lnTo>
                  <a:lnTo>
                    <a:pt x="17703" y="619"/>
                  </a:lnTo>
                  <a:lnTo>
                    <a:pt x="17728" y="450"/>
                  </a:lnTo>
                  <a:lnTo>
                    <a:pt x="17703" y="402"/>
                  </a:lnTo>
                  <a:lnTo>
                    <a:pt x="17678" y="360"/>
                  </a:lnTo>
                  <a:lnTo>
                    <a:pt x="17628" y="318"/>
                  </a:lnTo>
                  <a:lnTo>
                    <a:pt x="17553" y="275"/>
                  </a:lnTo>
                  <a:lnTo>
                    <a:pt x="17453" y="233"/>
                  </a:lnTo>
                  <a:lnTo>
                    <a:pt x="17352" y="196"/>
                  </a:lnTo>
                  <a:lnTo>
                    <a:pt x="17227" y="165"/>
                  </a:lnTo>
                  <a:lnTo>
                    <a:pt x="17102" y="133"/>
                  </a:lnTo>
                  <a:lnTo>
                    <a:pt x="16952" y="101"/>
                  </a:lnTo>
                  <a:lnTo>
                    <a:pt x="16776" y="75"/>
                  </a:lnTo>
                  <a:lnTo>
                    <a:pt x="16601" y="54"/>
                  </a:lnTo>
                  <a:lnTo>
                    <a:pt x="16426" y="33"/>
                  </a:lnTo>
                  <a:lnTo>
                    <a:pt x="16226" y="22"/>
                  </a:lnTo>
                  <a:lnTo>
                    <a:pt x="16025" y="11"/>
                  </a:lnTo>
                  <a:lnTo>
                    <a:pt x="158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63"/>
            <p:cNvSpPr/>
            <p:nvPr/>
          </p:nvSpPr>
          <p:spPr>
            <a:xfrm>
              <a:off x="924678" y="2370650"/>
              <a:ext cx="120838" cy="94525"/>
            </a:xfrm>
            <a:custGeom>
              <a:avLst/>
              <a:gdLst/>
              <a:ahLst/>
              <a:cxnLst/>
              <a:rect l="l" t="t" r="r" b="b"/>
              <a:pathLst>
                <a:path w="18955" h="3781" extrusionOk="0">
                  <a:moveTo>
                    <a:pt x="2128" y="0"/>
                  </a:moveTo>
                  <a:lnTo>
                    <a:pt x="1928" y="6"/>
                  </a:lnTo>
                  <a:lnTo>
                    <a:pt x="1703" y="11"/>
                  </a:lnTo>
                  <a:lnTo>
                    <a:pt x="1502" y="21"/>
                  </a:lnTo>
                  <a:lnTo>
                    <a:pt x="1302" y="37"/>
                  </a:lnTo>
                  <a:lnTo>
                    <a:pt x="1127" y="58"/>
                  </a:lnTo>
                  <a:lnTo>
                    <a:pt x="952" y="79"/>
                  </a:lnTo>
                  <a:lnTo>
                    <a:pt x="776" y="106"/>
                  </a:lnTo>
                  <a:lnTo>
                    <a:pt x="626" y="138"/>
                  </a:lnTo>
                  <a:lnTo>
                    <a:pt x="501" y="169"/>
                  </a:lnTo>
                  <a:lnTo>
                    <a:pt x="376" y="201"/>
                  </a:lnTo>
                  <a:lnTo>
                    <a:pt x="276" y="238"/>
                  </a:lnTo>
                  <a:lnTo>
                    <a:pt x="175" y="280"/>
                  </a:lnTo>
                  <a:lnTo>
                    <a:pt x="100" y="322"/>
                  </a:lnTo>
                  <a:lnTo>
                    <a:pt x="50" y="365"/>
                  </a:lnTo>
                  <a:lnTo>
                    <a:pt x="25" y="407"/>
                  </a:lnTo>
                  <a:lnTo>
                    <a:pt x="0" y="454"/>
                  </a:lnTo>
                  <a:lnTo>
                    <a:pt x="25" y="623"/>
                  </a:lnTo>
                  <a:lnTo>
                    <a:pt x="100" y="792"/>
                  </a:lnTo>
                  <a:lnTo>
                    <a:pt x="200" y="961"/>
                  </a:lnTo>
                  <a:lnTo>
                    <a:pt x="326" y="1125"/>
                  </a:lnTo>
                  <a:lnTo>
                    <a:pt x="501" y="1283"/>
                  </a:lnTo>
                  <a:lnTo>
                    <a:pt x="726" y="1442"/>
                  </a:lnTo>
                  <a:lnTo>
                    <a:pt x="977" y="1595"/>
                  </a:lnTo>
                  <a:lnTo>
                    <a:pt x="1252" y="1748"/>
                  </a:lnTo>
                  <a:lnTo>
                    <a:pt x="1578" y="1896"/>
                  </a:lnTo>
                  <a:lnTo>
                    <a:pt x="1928" y="2038"/>
                  </a:lnTo>
                  <a:lnTo>
                    <a:pt x="2304" y="2175"/>
                  </a:lnTo>
                  <a:lnTo>
                    <a:pt x="2704" y="2313"/>
                  </a:lnTo>
                  <a:lnTo>
                    <a:pt x="3155" y="2445"/>
                  </a:lnTo>
                  <a:lnTo>
                    <a:pt x="3606" y="2571"/>
                  </a:lnTo>
                  <a:lnTo>
                    <a:pt x="4107" y="2688"/>
                  </a:lnTo>
                  <a:lnTo>
                    <a:pt x="4632" y="2804"/>
                  </a:lnTo>
                  <a:lnTo>
                    <a:pt x="5183" y="2915"/>
                  </a:lnTo>
                  <a:lnTo>
                    <a:pt x="5759" y="3020"/>
                  </a:lnTo>
                  <a:lnTo>
                    <a:pt x="6360" y="3120"/>
                  </a:lnTo>
                  <a:lnTo>
                    <a:pt x="6961" y="3210"/>
                  </a:lnTo>
                  <a:lnTo>
                    <a:pt x="7612" y="3295"/>
                  </a:lnTo>
                  <a:lnTo>
                    <a:pt x="8263" y="3379"/>
                  </a:lnTo>
                  <a:lnTo>
                    <a:pt x="8939" y="3453"/>
                  </a:lnTo>
                  <a:lnTo>
                    <a:pt x="9640" y="3516"/>
                  </a:lnTo>
                  <a:lnTo>
                    <a:pt x="10366" y="3574"/>
                  </a:lnTo>
                  <a:lnTo>
                    <a:pt x="11093" y="3627"/>
                  </a:lnTo>
                  <a:lnTo>
                    <a:pt x="11844" y="3675"/>
                  </a:lnTo>
                  <a:lnTo>
                    <a:pt x="12620" y="3712"/>
                  </a:lnTo>
                  <a:lnTo>
                    <a:pt x="13396" y="3738"/>
                  </a:lnTo>
                  <a:lnTo>
                    <a:pt x="14172" y="3759"/>
                  </a:lnTo>
                  <a:lnTo>
                    <a:pt x="14974" y="3775"/>
                  </a:lnTo>
                  <a:lnTo>
                    <a:pt x="15800" y="3780"/>
                  </a:lnTo>
                  <a:lnTo>
                    <a:pt x="16827" y="3780"/>
                  </a:lnTo>
                  <a:lnTo>
                    <a:pt x="17077" y="3775"/>
                  </a:lnTo>
                  <a:lnTo>
                    <a:pt x="17327" y="3765"/>
                  </a:lnTo>
                  <a:lnTo>
                    <a:pt x="17553" y="3754"/>
                  </a:lnTo>
                  <a:lnTo>
                    <a:pt x="17778" y="3733"/>
                  </a:lnTo>
                  <a:lnTo>
                    <a:pt x="17978" y="3706"/>
                  </a:lnTo>
                  <a:lnTo>
                    <a:pt x="18179" y="3680"/>
                  </a:lnTo>
                  <a:lnTo>
                    <a:pt x="18354" y="3648"/>
                  </a:lnTo>
                  <a:lnTo>
                    <a:pt x="18504" y="3611"/>
                  </a:lnTo>
                  <a:lnTo>
                    <a:pt x="18705" y="3548"/>
                  </a:lnTo>
                  <a:lnTo>
                    <a:pt x="18830" y="3479"/>
                  </a:lnTo>
                  <a:lnTo>
                    <a:pt x="18880" y="3443"/>
                  </a:lnTo>
                  <a:lnTo>
                    <a:pt x="18930" y="3406"/>
                  </a:lnTo>
                  <a:lnTo>
                    <a:pt x="18955" y="3369"/>
                  </a:lnTo>
                  <a:lnTo>
                    <a:pt x="18955" y="3332"/>
                  </a:lnTo>
                  <a:lnTo>
                    <a:pt x="18930" y="3157"/>
                  </a:lnTo>
                  <a:lnTo>
                    <a:pt x="18880" y="2988"/>
                  </a:lnTo>
                  <a:lnTo>
                    <a:pt x="18780" y="2825"/>
                  </a:lnTo>
                  <a:lnTo>
                    <a:pt x="18629" y="2661"/>
                  </a:lnTo>
                  <a:lnTo>
                    <a:pt x="18454" y="2497"/>
                  </a:lnTo>
                  <a:lnTo>
                    <a:pt x="18254" y="2339"/>
                  </a:lnTo>
                  <a:lnTo>
                    <a:pt x="18003" y="2186"/>
                  </a:lnTo>
                  <a:lnTo>
                    <a:pt x="17728" y="2033"/>
                  </a:lnTo>
                  <a:lnTo>
                    <a:pt x="17403" y="1890"/>
                  </a:lnTo>
                  <a:lnTo>
                    <a:pt x="17052" y="1742"/>
                  </a:lnTo>
                  <a:lnTo>
                    <a:pt x="16676" y="1605"/>
                  </a:lnTo>
                  <a:lnTo>
                    <a:pt x="16276" y="1468"/>
                  </a:lnTo>
                  <a:lnTo>
                    <a:pt x="15825" y="1341"/>
                  </a:lnTo>
                  <a:lnTo>
                    <a:pt x="15349" y="1215"/>
                  </a:lnTo>
                  <a:lnTo>
                    <a:pt x="14874" y="1093"/>
                  </a:lnTo>
                  <a:lnTo>
                    <a:pt x="14348" y="977"/>
                  </a:lnTo>
                  <a:lnTo>
                    <a:pt x="13797" y="866"/>
                  </a:lnTo>
                  <a:lnTo>
                    <a:pt x="13221" y="761"/>
                  </a:lnTo>
                  <a:lnTo>
                    <a:pt x="12620" y="665"/>
                  </a:lnTo>
                  <a:lnTo>
                    <a:pt x="11994" y="570"/>
                  </a:lnTo>
                  <a:lnTo>
                    <a:pt x="11368" y="486"/>
                  </a:lnTo>
                  <a:lnTo>
                    <a:pt x="10692" y="407"/>
                  </a:lnTo>
                  <a:lnTo>
                    <a:pt x="10016" y="333"/>
                  </a:lnTo>
                  <a:lnTo>
                    <a:pt x="9315" y="264"/>
                  </a:lnTo>
                  <a:lnTo>
                    <a:pt x="8614" y="206"/>
                  </a:lnTo>
                  <a:lnTo>
                    <a:pt x="7862" y="153"/>
                  </a:lnTo>
                  <a:lnTo>
                    <a:pt x="7136" y="106"/>
                  </a:lnTo>
                  <a:lnTo>
                    <a:pt x="6360" y="69"/>
                  </a:lnTo>
                  <a:lnTo>
                    <a:pt x="5584" y="42"/>
                  </a:lnTo>
                  <a:lnTo>
                    <a:pt x="4783" y="21"/>
                  </a:lnTo>
                  <a:lnTo>
                    <a:pt x="3981" y="6"/>
                  </a:lnTo>
                  <a:lnTo>
                    <a:pt x="318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63"/>
            <p:cNvSpPr/>
            <p:nvPr/>
          </p:nvSpPr>
          <p:spPr>
            <a:xfrm>
              <a:off x="932978" y="2370650"/>
              <a:ext cx="112538" cy="94525"/>
            </a:xfrm>
            <a:custGeom>
              <a:avLst/>
              <a:gdLst/>
              <a:ahLst/>
              <a:cxnLst/>
              <a:rect l="l" t="t" r="r" b="b"/>
              <a:pathLst>
                <a:path w="17653" h="3781" extrusionOk="0">
                  <a:moveTo>
                    <a:pt x="826" y="0"/>
                  </a:moveTo>
                  <a:lnTo>
                    <a:pt x="601" y="6"/>
                  </a:lnTo>
                  <a:lnTo>
                    <a:pt x="401" y="11"/>
                  </a:lnTo>
                  <a:lnTo>
                    <a:pt x="175" y="21"/>
                  </a:lnTo>
                  <a:lnTo>
                    <a:pt x="0" y="37"/>
                  </a:lnTo>
                  <a:lnTo>
                    <a:pt x="701" y="64"/>
                  </a:lnTo>
                  <a:lnTo>
                    <a:pt x="1402" y="101"/>
                  </a:lnTo>
                  <a:lnTo>
                    <a:pt x="2078" y="138"/>
                  </a:lnTo>
                  <a:lnTo>
                    <a:pt x="2755" y="180"/>
                  </a:lnTo>
                  <a:lnTo>
                    <a:pt x="3406" y="233"/>
                  </a:lnTo>
                  <a:lnTo>
                    <a:pt x="4057" y="291"/>
                  </a:lnTo>
                  <a:lnTo>
                    <a:pt x="4683" y="354"/>
                  </a:lnTo>
                  <a:lnTo>
                    <a:pt x="5283" y="423"/>
                  </a:lnTo>
                  <a:lnTo>
                    <a:pt x="5884" y="497"/>
                  </a:lnTo>
                  <a:lnTo>
                    <a:pt x="6460" y="576"/>
                  </a:lnTo>
                  <a:lnTo>
                    <a:pt x="7036" y="655"/>
                  </a:lnTo>
                  <a:lnTo>
                    <a:pt x="7562" y="745"/>
                  </a:lnTo>
                  <a:lnTo>
                    <a:pt x="8088" y="840"/>
                  </a:lnTo>
                  <a:lnTo>
                    <a:pt x="8614" y="940"/>
                  </a:lnTo>
                  <a:lnTo>
                    <a:pt x="9089" y="1040"/>
                  </a:lnTo>
                  <a:lnTo>
                    <a:pt x="9540" y="1151"/>
                  </a:lnTo>
                  <a:lnTo>
                    <a:pt x="9991" y="1262"/>
                  </a:lnTo>
                  <a:lnTo>
                    <a:pt x="10417" y="1378"/>
                  </a:lnTo>
                  <a:lnTo>
                    <a:pt x="10792" y="1494"/>
                  </a:lnTo>
                  <a:lnTo>
                    <a:pt x="11168" y="1621"/>
                  </a:lnTo>
                  <a:lnTo>
                    <a:pt x="11518" y="1748"/>
                  </a:lnTo>
                  <a:lnTo>
                    <a:pt x="11819" y="1874"/>
                  </a:lnTo>
                  <a:lnTo>
                    <a:pt x="12119" y="2012"/>
                  </a:lnTo>
                  <a:lnTo>
                    <a:pt x="12370" y="2144"/>
                  </a:lnTo>
                  <a:lnTo>
                    <a:pt x="12620" y="2286"/>
                  </a:lnTo>
                  <a:lnTo>
                    <a:pt x="12820" y="2429"/>
                  </a:lnTo>
                  <a:lnTo>
                    <a:pt x="12996" y="2571"/>
                  </a:lnTo>
                  <a:lnTo>
                    <a:pt x="13146" y="2719"/>
                  </a:lnTo>
                  <a:lnTo>
                    <a:pt x="13271" y="2867"/>
                  </a:lnTo>
                  <a:lnTo>
                    <a:pt x="13346" y="3020"/>
                  </a:lnTo>
                  <a:lnTo>
                    <a:pt x="13396" y="3173"/>
                  </a:lnTo>
                  <a:lnTo>
                    <a:pt x="13421" y="3332"/>
                  </a:lnTo>
                  <a:lnTo>
                    <a:pt x="13396" y="3369"/>
                  </a:lnTo>
                  <a:lnTo>
                    <a:pt x="13371" y="3406"/>
                  </a:lnTo>
                  <a:lnTo>
                    <a:pt x="13346" y="3443"/>
                  </a:lnTo>
                  <a:lnTo>
                    <a:pt x="13296" y="3479"/>
                  </a:lnTo>
                  <a:lnTo>
                    <a:pt x="13146" y="3548"/>
                  </a:lnTo>
                  <a:lnTo>
                    <a:pt x="12946" y="3611"/>
                  </a:lnTo>
                  <a:lnTo>
                    <a:pt x="12770" y="3648"/>
                  </a:lnTo>
                  <a:lnTo>
                    <a:pt x="12570" y="3685"/>
                  </a:lnTo>
                  <a:lnTo>
                    <a:pt x="12370" y="3717"/>
                  </a:lnTo>
                  <a:lnTo>
                    <a:pt x="12119" y="3743"/>
                  </a:lnTo>
                  <a:lnTo>
                    <a:pt x="12720" y="3759"/>
                  </a:lnTo>
                  <a:lnTo>
                    <a:pt x="13296" y="3770"/>
                  </a:lnTo>
                  <a:lnTo>
                    <a:pt x="13897" y="3775"/>
                  </a:lnTo>
                  <a:lnTo>
                    <a:pt x="14498" y="3780"/>
                  </a:lnTo>
                  <a:lnTo>
                    <a:pt x="15525" y="3780"/>
                  </a:lnTo>
                  <a:lnTo>
                    <a:pt x="15775" y="3775"/>
                  </a:lnTo>
                  <a:lnTo>
                    <a:pt x="16025" y="3765"/>
                  </a:lnTo>
                  <a:lnTo>
                    <a:pt x="16251" y="3754"/>
                  </a:lnTo>
                  <a:lnTo>
                    <a:pt x="16476" y="3733"/>
                  </a:lnTo>
                  <a:lnTo>
                    <a:pt x="16676" y="3706"/>
                  </a:lnTo>
                  <a:lnTo>
                    <a:pt x="16877" y="3680"/>
                  </a:lnTo>
                  <a:lnTo>
                    <a:pt x="17052" y="3648"/>
                  </a:lnTo>
                  <a:lnTo>
                    <a:pt x="17202" y="3611"/>
                  </a:lnTo>
                  <a:lnTo>
                    <a:pt x="17403" y="3548"/>
                  </a:lnTo>
                  <a:lnTo>
                    <a:pt x="17528" y="3479"/>
                  </a:lnTo>
                  <a:lnTo>
                    <a:pt x="17603" y="3443"/>
                  </a:lnTo>
                  <a:lnTo>
                    <a:pt x="17628" y="3406"/>
                  </a:lnTo>
                  <a:lnTo>
                    <a:pt x="17653" y="3369"/>
                  </a:lnTo>
                  <a:lnTo>
                    <a:pt x="17653" y="3332"/>
                  </a:lnTo>
                  <a:lnTo>
                    <a:pt x="17653" y="3157"/>
                  </a:lnTo>
                  <a:lnTo>
                    <a:pt x="17578" y="2988"/>
                  </a:lnTo>
                  <a:lnTo>
                    <a:pt x="17478" y="2825"/>
                  </a:lnTo>
                  <a:lnTo>
                    <a:pt x="17352" y="2661"/>
                  </a:lnTo>
                  <a:lnTo>
                    <a:pt x="17177" y="2497"/>
                  </a:lnTo>
                  <a:lnTo>
                    <a:pt x="16952" y="2339"/>
                  </a:lnTo>
                  <a:lnTo>
                    <a:pt x="16701" y="2186"/>
                  </a:lnTo>
                  <a:lnTo>
                    <a:pt x="16426" y="2033"/>
                  </a:lnTo>
                  <a:lnTo>
                    <a:pt x="16101" y="1885"/>
                  </a:lnTo>
                  <a:lnTo>
                    <a:pt x="15750" y="1742"/>
                  </a:lnTo>
                  <a:lnTo>
                    <a:pt x="15374" y="1605"/>
                  </a:lnTo>
                  <a:lnTo>
                    <a:pt x="14974" y="1468"/>
                  </a:lnTo>
                  <a:lnTo>
                    <a:pt x="14523" y="1341"/>
                  </a:lnTo>
                  <a:lnTo>
                    <a:pt x="14047" y="1215"/>
                  </a:lnTo>
                  <a:lnTo>
                    <a:pt x="13572" y="1093"/>
                  </a:lnTo>
                  <a:lnTo>
                    <a:pt x="13046" y="977"/>
                  </a:lnTo>
                  <a:lnTo>
                    <a:pt x="12495" y="866"/>
                  </a:lnTo>
                  <a:lnTo>
                    <a:pt x="11919" y="761"/>
                  </a:lnTo>
                  <a:lnTo>
                    <a:pt x="11318" y="665"/>
                  </a:lnTo>
                  <a:lnTo>
                    <a:pt x="10692" y="570"/>
                  </a:lnTo>
                  <a:lnTo>
                    <a:pt x="10066" y="486"/>
                  </a:lnTo>
                  <a:lnTo>
                    <a:pt x="9415" y="407"/>
                  </a:lnTo>
                  <a:lnTo>
                    <a:pt x="8714" y="333"/>
                  </a:lnTo>
                  <a:lnTo>
                    <a:pt x="8013" y="264"/>
                  </a:lnTo>
                  <a:lnTo>
                    <a:pt x="7312" y="206"/>
                  </a:lnTo>
                  <a:lnTo>
                    <a:pt x="6586" y="153"/>
                  </a:lnTo>
                  <a:lnTo>
                    <a:pt x="5834" y="106"/>
                  </a:lnTo>
                  <a:lnTo>
                    <a:pt x="5058" y="69"/>
                  </a:lnTo>
                  <a:lnTo>
                    <a:pt x="4282" y="42"/>
                  </a:lnTo>
                  <a:lnTo>
                    <a:pt x="3506" y="21"/>
                  </a:lnTo>
                  <a:lnTo>
                    <a:pt x="2704" y="6"/>
                  </a:lnTo>
                  <a:lnTo>
                    <a:pt x="187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63"/>
            <p:cNvSpPr/>
            <p:nvPr/>
          </p:nvSpPr>
          <p:spPr>
            <a:xfrm>
              <a:off x="928024" y="2496550"/>
              <a:ext cx="231464" cy="118425"/>
            </a:xfrm>
            <a:custGeom>
              <a:avLst/>
              <a:gdLst/>
              <a:ahLst/>
              <a:cxnLst/>
              <a:rect l="l" t="t" r="r" b="b"/>
              <a:pathLst>
                <a:path w="36308" h="4737" extrusionOk="0">
                  <a:moveTo>
                    <a:pt x="18505" y="1"/>
                  </a:moveTo>
                  <a:lnTo>
                    <a:pt x="17604" y="6"/>
                  </a:lnTo>
                  <a:lnTo>
                    <a:pt x="16677" y="17"/>
                  </a:lnTo>
                  <a:lnTo>
                    <a:pt x="15801" y="43"/>
                  </a:lnTo>
                  <a:lnTo>
                    <a:pt x="14899" y="75"/>
                  </a:lnTo>
                  <a:lnTo>
                    <a:pt x="14048" y="112"/>
                  </a:lnTo>
                  <a:lnTo>
                    <a:pt x="13197" y="165"/>
                  </a:lnTo>
                  <a:lnTo>
                    <a:pt x="12345" y="217"/>
                  </a:lnTo>
                  <a:lnTo>
                    <a:pt x="11544" y="286"/>
                  </a:lnTo>
                  <a:lnTo>
                    <a:pt x="10743" y="360"/>
                  </a:lnTo>
                  <a:lnTo>
                    <a:pt x="9967" y="439"/>
                  </a:lnTo>
                  <a:lnTo>
                    <a:pt x="9215" y="529"/>
                  </a:lnTo>
                  <a:lnTo>
                    <a:pt x="8464" y="624"/>
                  </a:lnTo>
                  <a:lnTo>
                    <a:pt x="7763" y="724"/>
                  </a:lnTo>
                  <a:lnTo>
                    <a:pt x="7062" y="830"/>
                  </a:lnTo>
                  <a:lnTo>
                    <a:pt x="6411" y="946"/>
                  </a:lnTo>
                  <a:lnTo>
                    <a:pt x="5785" y="1067"/>
                  </a:lnTo>
                  <a:lnTo>
                    <a:pt x="5159" y="1194"/>
                  </a:lnTo>
                  <a:lnTo>
                    <a:pt x="4583" y="1331"/>
                  </a:lnTo>
                  <a:lnTo>
                    <a:pt x="4032" y="1469"/>
                  </a:lnTo>
                  <a:lnTo>
                    <a:pt x="3506" y="1611"/>
                  </a:lnTo>
                  <a:lnTo>
                    <a:pt x="3031" y="1759"/>
                  </a:lnTo>
                  <a:lnTo>
                    <a:pt x="2555" y="1917"/>
                  </a:lnTo>
                  <a:lnTo>
                    <a:pt x="2129" y="2076"/>
                  </a:lnTo>
                  <a:lnTo>
                    <a:pt x="1754" y="2239"/>
                  </a:lnTo>
                  <a:lnTo>
                    <a:pt x="1403" y="2403"/>
                  </a:lnTo>
                  <a:lnTo>
                    <a:pt x="1078" y="2577"/>
                  </a:lnTo>
                  <a:lnTo>
                    <a:pt x="802" y="2752"/>
                  </a:lnTo>
                  <a:lnTo>
                    <a:pt x="552" y="2931"/>
                  </a:lnTo>
                  <a:lnTo>
                    <a:pt x="351" y="3111"/>
                  </a:lnTo>
                  <a:lnTo>
                    <a:pt x="201" y="3295"/>
                  </a:lnTo>
                  <a:lnTo>
                    <a:pt x="76" y="3485"/>
                  </a:lnTo>
                  <a:lnTo>
                    <a:pt x="1" y="3675"/>
                  </a:lnTo>
                  <a:lnTo>
                    <a:pt x="1" y="3681"/>
                  </a:lnTo>
                  <a:lnTo>
                    <a:pt x="5985" y="4737"/>
                  </a:lnTo>
                  <a:lnTo>
                    <a:pt x="5885" y="4663"/>
                  </a:lnTo>
                  <a:lnTo>
                    <a:pt x="5835" y="4584"/>
                  </a:lnTo>
                  <a:lnTo>
                    <a:pt x="5810" y="4510"/>
                  </a:lnTo>
                  <a:lnTo>
                    <a:pt x="5810" y="4430"/>
                  </a:lnTo>
                  <a:lnTo>
                    <a:pt x="5860" y="4341"/>
                  </a:lnTo>
                  <a:lnTo>
                    <a:pt x="5935" y="4256"/>
                  </a:lnTo>
                  <a:lnTo>
                    <a:pt x="6060" y="4177"/>
                  </a:lnTo>
                  <a:lnTo>
                    <a:pt x="6211" y="4098"/>
                  </a:lnTo>
                  <a:lnTo>
                    <a:pt x="6411" y="4029"/>
                  </a:lnTo>
                  <a:lnTo>
                    <a:pt x="6636" y="3961"/>
                  </a:lnTo>
                  <a:lnTo>
                    <a:pt x="6887" y="3897"/>
                  </a:lnTo>
                  <a:lnTo>
                    <a:pt x="7162" y="3834"/>
                  </a:lnTo>
                  <a:lnTo>
                    <a:pt x="7463" y="3781"/>
                  </a:lnTo>
                  <a:lnTo>
                    <a:pt x="7788" y="3734"/>
                  </a:lnTo>
                  <a:lnTo>
                    <a:pt x="8114" y="3697"/>
                  </a:lnTo>
                  <a:lnTo>
                    <a:pt x="8489" y="3660"/>
                  </a:lnTo>
                  <a:lnTo>
                    <a:pt x="8865" y="3633"/>
                  </a:lnTo>
                  <a:lnTo>
                    <a:pt x="9266" y="3612"/>
                  </a:lnTo>
                  <a:lnTo>
                    <a:pt x="9666" y="3602"/>
                  </a:lnTo>
                  <a:lnTo>
                    <a:pt x="10092" y="3596"/>
                  </a:lnTo>
                  <a:lnTo>
                    <a:pt x="20859" y="3596"/>
                  </a:lnTo>
                  <a:lnTo>
                    <a:pt x="21535" y="3591"/>
                  </a:lnTo>
                  <a:lnTo>
                    <a:pt x="22186" y="3575"/>
                  </a:lnTo>
                  <a:lnTo>
                    <a:pt x="22837" y="3549"/>
                  </a:lnTo>
                  <a:lnTo>
                    <a:pt x="23488" y="3512"/>
                  </a:lnTo>
                  <a:lnTo>
                    <a:pt x="24089" y="3464"/>
                  </a:lnTo>
                  <a:lnTo>
                    <a:pt x="24690" y="3401"/>
                  </a:lnTo>
                  <a:lnTo>
                    <a:pt x="25266" y="3332"/>
                  </a:lnTo>
                  <a:lnTo>
                    <a:pt x="25817" y="3253"/>
                  </a:lnTo>
                  <a:lnTo>
                    <a:pt x="26192" y="3195"/>
                  </a:lnTo>
                  <a:lnTo>
                    <a:pt x="26543" y="3148"/>
                  </a:lnTo>
                  <a:lnTo>
                    <a:pt x="26918" y="3095"/>
                  </a:lnTo>
                  <a:lnTo>
                    <a:pt x="27319" y="3047"/>
                  </a:lnTo>
                  <a:lnTo>
                    <a:pt x="27720" y="3005"/>
                  </a:lnTo>
                  <a:lnTo>
                    <a:pt x="28120" y="2968"/>
                  </a:lnTo>
                  <a:lnTo>
                    <a:pt x="28546" y="2931"/>
                  </a:lnTo>
                  <a:lnTo>
                    <a:pt x="28972" y="2899"/>
                  </a:lnTo>
                  <a:lnTo>
                    <a:pt x="29397" y="2868"/>
                  </a:lnTo>
                  <a:lnTo>
                    <a:pt x="29848" y="2841"/>
                  </a:lnTo>
                  <a:lnTo>
                    <a:pt x="30299" y="2820"/>
                  </a:lnTo>
                  <a:lnTo>
                    <a:pt x="30749" y="2804"/>
                  </a:lnTo>
                  <a:lnTo>
                    <a:pt x="31200" y="2789"/>
                  </a:lnTo>
                  <a:lnTo>
                    <a:pt x="31676" y="2778"/>
                  </a:lnTo>
                  <a:lnTo>
                    <a:pt x="32152" y="2773"/>
                  </a:lnTo>
                  <a:lnTo>
                    <a:pt x="33078" y="2773"/>
                  </a:lnTo>
                  <a:lnTo>
                    <a:pt x="33554" y="2778"/>
                  </a:lnTo>
                  <a:lnTo>
                    <a:pt x="34004" y="2789"/>
                  </a:lnTo>
                  <a:lnTo>
                    <a:pt x="34480" y="2804"/>
                  </a:lnTo>
                  <a:lnTo>
                    <a:pt x="34906" y="2820"/>
                  </a:lnTo>
                  <a:lnTo>
                    <a:pt x="35357" y="2841"/>
                  </a:lnTo>
                  <a:lnTo>
                    <a:pt x="35807" y="2868"/>
                  </a:lnTo>
                  <a:lnTo>
                    <a:pt x="36233" y="2894"/>
                  </a:lnTo>
                  <a:lnTo>
                    <a:pt x="36308" y="2815"/>
                  </a:lnTo>
                  <a:lnTo>
                    <a:pt x="36083" y="2662"/>
                  </a:lnTo>
                  <a:lnTo>
                    <a:pt x="35832" y="2514"/>
                  </a:lnTo>
                  <a:lnTo>
                    <a:pt x="35557" y="2366"/>
                  </a:lnTo>
                  <a:lnTo>
                    <a:pt x="35256" y="2224"/>
                  </a:lnTo>
                  <a:lnTo>
                    <a:pt x="34931" y="2086"/>
                  </a:lnTo>
                  <a:lnTo>
                    <a:pt x="34555" y="1949"/>
                  </a:lnTo>
                  <a:lnTo>
                    <a:pt x="34180" y="1817"/>
                  </a:lnTo>
                  <a:lnTo>
                    <a:pt x="33779" y="1685"/>
                  </a:lnTo>
                  <a:lnTo>
                    <a:pt x="33353" y="1564"/>
                  </a:lnTo>
                  <a:lnTo>
                    <a:pt x="32903" y="1437"/>
                  </a:lnTo>
                  <a:lnTo>
                    <a:pt x="32427" y="1321"/>
                  </a:lnTo>
                  <a:lnTo>
                    <a:pt x="31926" y="1210"/>
                  </a:lnTo>
                  <a:lnTo>
                    <a:pt x="31400" y="1099"/>
                  </a:lnTo>
                  <a:lnTo>
                    <a:pt x="30875" y="993"/>
                  </a:lnTo>
                  <a:lnTo>
                    <a:pt x="30324" y="893"/>
                  </a:lnTo>
                  <a:lnTo>
                    <a:pt x="29748" y="798"/>
                  </a:lnTo>
                  <a:lnTo>
                    <a:pt x="29147" y="703"/>
                  </a:lnTo>
                  <a:lnTo>
                    <a:pt x="28546" y="619"/>
                  </a:lnTo>
                  <a:lnTo>
                    <a:pt x="27920" y="534"/>
                  </a:lnTo>
                  <a:lnTo>
                    <a:pt x="27269" y="460"/>
                  </a:lnTo>
                  <a:lnTo>
                    <a:pt x="26618" y="392"/>
                  </a:lnTo>
                  <a:lnTo>
                    <a:pt x="25942" y="323"/>
                  </a:lnTo>
                  <a:lnTo>
                    <a:pt x="25241" y="265"/>
                  </a:lnTo>
                  <a:lnTo>
                    <a:pt x="24540" y="212"/>
                  </a:lnTo>
                  <a:lnTo>
                    <a:pt x="23838" y="159"/>
                  </a:lnTo>
                  <a:lnTo>
                    <a:pt x="23112" y="117"/>
                  </a:lnTo>
                  <a:lnTo>
                    <a:pt x="22361" y="85"/>
                  </a:lnTo>
                  <a:lnTo>
                    <a:pt x="21610" y="54"/>
                  </a:lnTo>
                  <a:lnTo>
                    <a:pt x="20859" y="27"/>
                  </a:lnTo>
                  <a:lnTo>
                    <a:pt x="20083" y="11"/>
                  </a:lnTo>
                  <a:lnTo>
                    <a:pt x="193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63"/>
            <p:cNvSpPr/>
            <p:nvPr/>
          </p:nvSpPr>
          <p:spPr>
            <a:xfrm>
              <a:off x="928024" y="2498025"/>
              <a:ext cx="231464" cy="116950"/>
            </a:xfrm>
            <a:custGeom>
              <a:avLst/>
              <a:gdLst/>
              <a:ahLst/>
              <a:cxnLst/>
              <a:rect l="l" t="t" r="r" b="b"/>
              <a:pathLst>
                <a:path w="36308" h="4678" extrusionOk="0">
                  <a:moveTo>
                    <a:pt x="21685" y="0"/>
                  </a:moveTo>
                  <a:lnTo>
                    <a:pt x="22361" y="95"/>
                  </a:lnTo>
                  <a:lnTo>
                    <a:pt x="22987" y="201"/>
                  </a:lnTo>
                  <a:lnTo>
                    <a:pt x="23613" y="306"/>
                  </a:lnTo>
                  <a:lnTo>
                    <a:pt x="24214" y="422"/>
                  </a:lnTo>
                  <a:lnTo>
                    <a:pt x="24765" y="544"/>
                  </a:lnTo>
                  <a:lnTo>
                    <a:pt x="25316" y="665"/>
                  </a:lnTo>
                  <a:lnTo>
                    <a:pt x="25842" y="797"/>
                  </a:lnTo>
                  <a:lnTo>
                    <a:pt x="26317" y="929"/>
                  </a:lnTo>
                  <a:lnTo>
                    <a:pt x="26793" y="1072"/>
                  </a:lnTo>
                  <a:lnTo>
                    <a:pt x="27219" y="1214"/>
                  </a:lnTo>
                  <a:lnTo>
                    <a:pt x="27644" y="1362"/>
                  </a:lnTo>
                  <a:lnTo>
                    <a:pt x="28020" y="1510"/>
                  </a:lnTo>
                  <a:lnTo>
                    <a:pt x="28371" y="1668"/>
                  </a:lnTo>
                  <a:lnTo>
                    <a:pt x="28671" y="1827"/>
                  </a:lnTo>
                  <a:lnTo>
                    <a:pt x="28947" y="1990"/>
                  </a:lnTo>
                  <a:lnTo>
                    <a:pt x="29197" y="2154"/>
                  </a:lnTo>
                  <a:lnTo>
                    <a:pt x="29097" y="2239"/>
                  </a:lnTo>
                  <a:lnTo>
                    <a:pt x="28671" y="2207"/>
                  </a:lnTo>
                  <a:lnTo>
                    <a:pt x="28245" y="2186"/>
                  </a:lnTo>
                  <a:lnTo>
                    <a:pt x="27795" y="2165"/>
                  </a:lnTo>
                  <a:lnTo>
                    <a:pt x="27344" y="2143"/>
                  </a:lnTo>
                  <a:lnTo>
                    <a:pt x="26893" y="2133"/>
                  </a:lnTo>
                  <a:lnTo>
                    <a:pt x="26443" y="2122"/>
                  </a:lnTo>
                  <a:lnTo>
                    <a:pt x="25967" y="2117"/>
                  </a:lnTo>
                  <a:lnTo>
                    <a:pt x="25491" y="2112"/>
                  </a:lnTo>
                  <a:lnTo>
                    <a:pt x="25015" y="2117"/>
                  </a:lnTo>
                  <a:lnTo>
                    <a:pt x="24565" y="2122"/>
                  </a:lnTo>
                  <a:lnTo>
                    <a:pt x="24089" y="2133"/>
                  </a:lnTo>
                  <a:lnTo>
                    <a:pt x="23638" y="2143"/>
                  </a:lnTo>
                  <a:lnTo>
                    <a:pt x="23187" y="2165"/>
                  </a:lnTo>
                  <a:lnTo>
                    <a:pt x="22737" y="2186"/>
                  </a:lnTo>
                  <a:lnTo>
                    <a:pt x="22286" y="2212"/>
                  </a:lnTo>
                  <a:lnTo>
                    <a:pt x="21860" y="2239"/>
                  </a:lnTo>
                  <a:lnTo>
                    <a:pt x="21435" y="2270"/>
                  </a:lnTo>
                  <a:lnTo>
                    <a:pt x="21009" y="2307"/>
                  </a:lnTo>
                  <a:lnTo>
                    <a:pt x="20608" y="2349"/>
                  </a:lnTo>
                  <a:lnTo>
                    <a:pt x="20208" y="2392"/>
                  </a:lnTo>
                  <a:lnTo>
                    <a:pt x="19807" y="2439"/>
                  </a:lnTo>
                  <a:lnTo>
                    <a:pt x="19432" y="2487"/>
                  </a:lnTo>
                  <a:lnTo>
                    <a:pt x="19056" y="2539"/>
                  </a:lnTo>
                  <a:lnTo>
                    <a:pt x="18705" y="2592"/>
                  </a:lnTo>
                  <a:lnTo>
                    <a:pt x="18155" y="2677"/>
                  </a:lnTo>
                  <a:lnTo>
                    <a:pt x="17579" y="2745"/>
                  </a:lnTo>
                  <a:lnTo>
                    <a:pt x="16978" y="2803"/>
                  </a:lnTo>
                  <a:lnTo>
                    <a:pt x="16377" y="2851"/>
                  </a:lnTo>
                  <a:lnTo>
                    <a:pt x="15726" y="2888"/>
                  </a:lnTo>
                  <a:lnTo>
                    <a:pt x="15075" y="2914"/>
                  </a:lnTo>
                  <a:lnTo>
                    <a:pt x="14424" y="2935"/>
                  </a:lnTo>
                  <a:lnTo>
                    <a:pt x="13748" y="2941"/>
                  </a:lnTo>
                  <a:lnTo>
                    <a:pt x="2530" y="2941"/>
                  </a:lnTo>
                  <a:lnTo>
                    <a:pt x="2179" y="2951"/>
                  </a:lnTo>
                  <a:lnTo>
                    <a:pt x="1829" y="2967"/>
                  </a:lnTo>
                  <a:lnTo>
                    <a:pt x="1478" y="2988"/>
                  </a:lnTo>
                  <a:lnTo>
                    <a:pt x="1178" y="3015"/>
                  </a:lnTo>
                  <a:lnTo>
                    <a:pt x="852" y="3052"/>
                  </a:lnTo>
                  <a:lnTo>
                    <a:pt x="577" y="3089"/>
                  </a:lnTo>
                  <a:lnTo>
                    <a:pt x="276" y="3131"/>
                  </a:lnTo>
                  <a:lnTo>
                    <a:pt x="201" y="3252"/>
                  </a:lnTo>
                  <a:lnTo>
                    <a:pt x="101" y="3374"/>
                  </a:lnTo>
                  <a:lnTo>
                    <a:pt x="51" y="3495"/>
                  </a:lnTo>
                  <a:lnTo>
                    <a:pt x="1" y="3616"/>
                  </a:lnTo>
                  <a:lnTo>
                    <a:pt x="1" y="3622"/>
                  </a:lnTo>
                  <a:lnTo>
                    <a:pt x="5985" y="4678"/>
                  </a:lnTo>
                  <a:lnTo>
                    <a:pt x="5885" y="4604"/>
                  </a:lnTo>
                  <a:lnTo>
                    <a:pt x="5835" y="4525"/>
                  </a:lnTo>
                  <a:lnTo>
                    <a:pt x="5810" y="4451"/>
                  </a:lnTo>
                  <a:lnTo>
                    <a:pt x="5810" y="4371"/>
                  </a:lnTo>
                  <a:lnTo>
                    <a:pt x="5860" y="4282"/>
                  </a:lnTo>
                  <a:lnTo>
                    <a:pt x="5935" y="4197"/>
                  </a:lnTo>
                  <a:lnTo>
                    <a:pt x="6060" y="4118"/>
                  </a:lnTo>
                  <a:lnTo>
                    <a:pt x="6211" y="4039"/>
                  </a:lnTo>
                  <a:lnTo>
                    <a:pt x="6411" y="3970"/>
                  </a:lnTo>
                  <a:lnTo>
                    <a:pt x="6636" y="3902"/>
                  </a:lnTo>
                  <a:lnTo>
                    <a:pt x="6887" y="3838"/>
                  </a:lnTo>
                  <a:lnTo>
                    <a:pt x="7162" y="3775"/>
                  </a:lnTo>
                  <a:lnTo>
                    <a:pt x="7463" y="3722"/>
                  </a:lnTo>
                  <a:lnTo>
                    <a:pt x="7788" y="3675"/>
                  </a:lnTo>
                  <a:lnTo>
                    <a:pt x="8114" y="3638"/>
                  </a:lnTo>
                  <a:lnTo>
                    <a:pt x="8489" y="3601"/>
                  </a:lnTo>
                  <a:lnTo>
                    <a:pt x="8865" y="3574"/>
                  </a:lnTo>
                  <a:lnTo>
                    <a:pt x="9266" y="3553"/>
                  </a:lnTo>
                  <a:lnTo>
                    <a:pt x="9666" y="3543"/>
                  </a:lnTo>
                  <a:lnTo>
                    <a:pt x="10067" y="3537"/>
                  </a:lnTo>
                  <a:lnTo>
                    <a:pt x="20859" y="3537"/>
                  </a:lnTo>
                  <a:lnTo>
                    <a:pt x="21535" y="3532"/>
                  </a:lnTo>
                  <a:lnTo>
                    <a:pt x="22186" y="3516"/>
                  </a:lnTo>
                  <a:lnTo>
                    <a:pt x="22837" y="3490"/>
                  </a:lnTo>
                  <a:lnTo>
                    <a:pt x="23463" y="3453"/>
                  </a:lnTo>
                  <a:lnTo>
                    <a:pt x="24089" y="3405"/>
                  </a:lnTo>
                  <a:lnTo>
                    <a:pt x="24690" y="3342"/>
                  </a:lnTo>
                  <a:lnTo>
                    <a:pt x="25266" y="3273"/>
                  </a:lnTo>
                  <a:lnTo>
                    <a:pt x="25817" y="3194"/>
                  </a:lnTo>
                  <a:lnTo>
                    <a:pt x="26167" y="3136"/>
                  </a:lnTo>
                  <a:lnTo>
                    <a:pt x="26543" y="3089"/>
                  </a:lnTo>
                  <a:lnTo>
                    <a:pt x="26918" y="3036"/>
                  </a:lnTo>
                  <a:lnTo>
                    <a:pt x="27319" y="2988"/>
                  </a:lnTo>
                  <a:lnTo>
                    <a:pt x="27720" y="2946"/>
                  </a:lnTo>
                  <a:lnTo>
                    <a:pt x="28120" y="2909"/>
                  </a:lnTo>
                  <a:lnTo>
                    <a:pt x="28546" y="2872"/>
                  </a:lnTo>
                  <a:lnTo>
                    <a:pt x="28972" y="2840"/>
                  </a:lnTo>
                  <a:lnTo>
                    <a:pt x="29397" y="2809"/>
                  </a:lnTo>
                  <a:lnTo>
                    <a:pt x="29823" y="2782"/>
                  </a:lnTo>
                  <a:lnTo>
                    <a:pt x="30274" y="2761"/>
                  </a:lnTo>
                  <a:lnTo>
                    <a:pt x="30724" y="2745"/>
                  </a:lnTo>
                  <a:lnTo>
                    <a:pt x="31200" y="2730"/>
                  </a:lnTo>
                  <a:lnTo>
                    <a:pt x="31651" y="2719"/>
                  </a:lnTo>
                  <a:lnTo>
                    <a:pt x="32127" y="2714"/>
                  </a:lnTo>
                  <a:lnTo>
                    <a:pt x="33078" y="2714"/>
                  </a:lnTo>
                  <a:lnTo>
                    <a:pt x="33554" y="2719"/>
                  </a:lnTo>
                  <a:lnTo>
                    <a:pt x="34004" y="2730"/>
                  </a:lnTo>
                  <a:lnTo>
                    <a:pt x="34455" y="2745"/>
                  </a:lnTo>
                  <a:lnTo>
                    <a:pt x="34906" y="2761"/>
                  </a:lnTo>
                  <a:lnTo>
                    <a:pt x="35357" y="2782"/>
                  </a:lnTo>
                  <a:lnTo>
                    <a:pt x="35782" y="2809"/>
                  </a:lnTo>
                  <a:lnTo>
                    <a:pt x="36208" y="2835"/>
                  </a:lnTo>
                  <a:lnTo>
                    <a:pt x="36308" y="2756"/>
                  </a:lnTo>
                  <a:lnTo>
                    <a:pt x="36108" y="2624"/>
                  </a:lnTo>
                  <a:lnTo>
                    <a:pt x="35907" y="2492"/>
                  </a:lnTo>
                  <a:lnTo>
                    <a:pt x="35657" y="2365"/>
                  </a:lnTo>
                  <a:lnTo>
                    <a:pt x="35407" y="2239"/>
                  </a:lnTo>
                  <a:lnTo>
                    <a:pt x="35131" y="2117"/>
                  </a:lnTo>
                  <a:lnTo>
                    <a:pt x="34831" y="1996"/>
                  </a:lnTo>
                  <a:lnTo>
                    <a:pt x="34530" y="1880"/>
                  </a:lnTo>
                  <a:lnTo>
                    <a:pt x="34180" y="1763"/>
                  </a:lnTo>
                  <a:lnTo>
                    <a:pt x="33829" y="1647"/>
                  </a:lnTo>
                  <a:lnTo>
                    <a:pt x="33454" y="1536"/>
                  </a:lnTo>
                  <a:lnTo>
                    <a:pt x="33078" y="1431"/>
                  </a:lnTo>
                  <a:lnTo>
                    <a:pt x="32677" y="1325"/>
                  </a:lnTo>
                  <a:lnTo>
                    <a:pt x="32252" y="1225"/>
                  </a:lnTo>
                  <a:lnTo>
                    <a:pt x="31826" y="1130"/>
                  </a:lnTo>
                  <a:lnTo>
                    <a:pt x="31350" y="1035"/>
                  </a:lnTo>
                  <a:lnTo>
                    <a:pt x="30900" y="940"/>
                  </a:lnTo>
                  <a:lnTo>
                    <a:pt x="30424" y="850"/>
                  </a:lnTo>
                  <a:lnTo>
                    <a:pt x="29923" y="766"/>
                  </a:lnTo>
                  <a:lnTo>
                    <a:pt x="29397" y="686"/>
                  </a:lnTo>
                  <a:lnTo>
                    <a:pt x="28871" y="607"/>
                  </a:lnTo>
                  <a:lnTo>
                    <a:pt x="28346" y="533"/>
                  </a:lnTo>
                  <a:lnTo>
                    <a:pt x="27795" y="465"/>
                  </a:lnTo>
                  <a:lnTo>
                    <a:pt x="27244" y="401"/>
                  </a:lnTo>
                  <a:lnTo>
                    <a:pt x="26668" y="338"/>
                  </a:lnTo>
                  <a:lnTo>
                    <a:pt x="26067" y="280"/>
                  </a:lnTo>
                  <a:lnTo>
                    <a:pt x="25466" y="227"/>
                  </a:lnTo>
                  <a:lnTo>
                    <a:pt x="24865" y="174"/>
                  </a:lnTo>
                  <a:lnTo>
                    <a:pt x="24264" y="132"/>
                  </a:lnTo>
                  <a:lnTo>
                    <a:pt x="23638" y="90"/>
                  </a:lnTo>
                  <a:lnTo>
                    <a:pt x="22987" y="58"/>
                  </a:lnTo>
                  <a:lnTo>
                    <a:pt x="22336" y="26"/>
                  </a:lnTo>
                  <a:lnTo>
                    <a:pt x="2168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63"/>
            <p:cNvSpPr/>
            <p:nvPr/>
          </p:nvSpPr>
          <p:spPr>
            <a:xfrm>
              <a:off x="845659" y="2557675"/>
              <a:ext cx="384068" cy="132150"/>
            </a:xfrm>
            <a:custGeom>
              <a:avLst/>
              <a:gdLst/>
              <a:ahLst/>
              <a:cxnLst/>
              <a:rect l="l" t="t" r="r" b="b"/>
              <a:pathLst>
                <a:path w="60246" h="5286" extrusionOk="0">
                  <a:moveTo>
                    <a:pt x="4032" y="0"/>
                  </a:moveTo>
                  <a:lnTo>
                    <a:pt x="3631" y="6"/>
                  </a:lnTo>
                  <a:lnTo>
                    <a:pt x="3256" y="21"/>
                  </a:lnTo>
                  <a:lnTo>
                    <a:pt x="2880" y="43"/>
                  </a:lnTo>
                  <a:lnTo>
                    <a:pt x="2505" y="69"/>
                  </a:lnTo>
                  <a:lnTo>
                    <a:pt x="2154" y="106"/>
                  </a:lnTo>
                  <a:lnTo>
                    <a:pt x="1828" y="148"/>
                  </a:lnTo>
                  <a:lnTo>
                    <a:pt x="1503" y="196"/>
                  </a:lnTo>
                  <a:lnTo>
                    <a:pt x="1202" y="254"/>
                  </a:lnTo>
                  <a:lnTo>
                    <a:pt x="902" y="322"/>
                  </a:lnTo>
                  <a:lnTo>
                    <a:pt x="652" y="396"/>
                  </a:lnTo>
                  <a:lnTo>
                    <a:pt x="451" y="481"/>
                  </a:lnTo>
                  <a:lnTo>
                    <a:pt x="276" y="560"/>
                  </a:lnTo>
                  <a:lnTo>
                    <a:pt x="151" y="644"/>
                  </a:lnTo>
                  <a:lnTo>
                    <a:pt x="51" y="734"/>
                  </a:lnTo>
                  <a:lnTo>
                    <a:pt x="1" y="819"/>
                  </a:lnTo>
                  <a:lnTo>
                    <a:pt x="1" y="908"/>
                  </a:lnTo>
                  <a:lnTo>
                    <a:pt x="51" y="993"/>
                  </a:lnTo>
                  <a:lnTo>
                    <a:pt x="126" y="1083"/>
                  </a:lnTo>
                  <a:lnTo>
                    <a:pt x="226" y="1167"/>
                  </a:lnTo>
                  <a:lnTo>
                    <a:pt x="401" y="1246"/>
                  </a:lnTo>
                  <a:lnTo>
                    <a:pt x="602" y="1326"/>
                  </a:lnTo>
                  <a:lnTo>
                    <a:pt x="827" y="1399"/>
                  </a:lnTo>
                  <a:lnTo>
                    <a:pt x="1102" y="1473"/>
                  </a:lnTo>
                  <a:lnTo>
                    <a:pt x="1428" y="1537"/>
                  </a:lnTo>
                  <a:lnTo>
                    <a:pt x="19707" y="4910"/>
                  </a:lnTo>
                  <a:lnTo>
                    <a:pt x="20207" y="5000"/>
                  </a:lnTo>
                  <a:lnTo>
                    <a:pt x="20758" y="5074"/>
                  </a:lnTo>
                  <a:lnTo>
                    <a:pt x="21309" y="5137"/>
                  </a:lnTo>
                  <a:lnTo>
                    <a:pt x="21910" y="5190"/>
                  </a:lnTo>
                  <a:lnTo>
                    <a:pt x="22511" y="5232"/>
                  </a:lnTo>
                  <a:lnTo>
                    <a:pt x="23162" y="5264"/>
                  </a:lnTo>
                  <a:lnTo>
                    <a:pt x="23788" y="5280"/>
                  </a:lnTo>
                  <a:lnTo>
                    <a:pt x="24439" y="5285"/>
                  </a:lnTo>
                  <a:lnTo>
                    <a:pt x="42618" y="5285"/>
                  </a:lnTo>
                  <a:lnTo>
                    <a:pt x="43144" y="5280"/>
                  </a:lnTo>
                  <a:lnTo>
                    <a:pt x="43669" y="5269"/>
                  </a:lnTo>
                  <a:lnTo>
                    <a:pt x="44195" y="5253"/>
                  </a:lnTo>
                  <a:lnTo>
                    <a:pt x="44721" y="5238"/>
                  </a:lnTo>
                  <a:lnTo>
                    <a:pt x="45222" y="5217"/>
                  </a:lnTo>
                  <a:lnTo>
                    <a:pt x="45748" y="5190"/>
                  </a:lnTo>
                  <a:lnTo>
                    <a:pt x="46248" y="5158"/>
                  </a:lnTo>
                  <a:lnTo>
                    <a:pt x="54136" y="4657"/>
                  </a:lnTo>
                  <a:lnTo>
                    <a:pt x="60245" y="4657"/>
                  </a:lnTo>
                  <a:lnTo>
                    <a:pt x="60245" y="1151"/>
                  </a:lnTo>
                  <a:lnTo>
                    <a:pt x="54011" y="1151"/>
                  </a:lnTo>
                  <a:lnTo>
                    <a:pt x="53610" y="1062"/>
                  </a:lnTo>
                  <a:lnTo>
                    <a:pt x="53184" y="977"/>
                  </a:lnTo>
                  <a:lnTo>
                    <a:pt x="52759" y="893"/>
                  </a:lnTo>
                  <a:lnTo>
                    <a:pt x="52283" y="819"/>
                  </a:lnTo>
                  <a:lnTo>
                    <a:pt x="51807" y="745"/>
                  </a:lnTo>
                  <a:lnTo>
                    <a:pt x="51306" y="681"/>
                  </a:lnTo>
                  <a:lnTo>
                    <a:pt x="50781" y="618"/>
                  </a:lnTo>
                  <a:lnTo>
                    <a:pt x="50255" y="560"/>
                  </a:lnTo>
                  <a:lnTo>
                    <a:pt x="49704" y="512"/>
                  </a:lnTo>
                  <a:lnTo>
                    <a:pt x="49128" y="465"/>
                  </a:lnTo>
                  <a:lnTo>
                    <a:pt x="48552" y="428"/>
                  </a:lnTo>
                  <a:lnTo>
                    <a:pt x="47976" y="396"/>
                  </a:lnTo>
                  <a:lnTo>
                    <a:pt x="47350" y="375"/>
                  </a:lnTo>
                  <a:lnTo>
                    <a:pt x="46749" y="354"/>
                  </a:lnTo>
                  <a:lnTo>
                    <a:pt x="46123" y="344"/>
                  </a:lnTo>
                  <a:lnTo>
                    <a:pt x="45472" y="338"/>
                  </a:lnTo>
                  <a:lnTo>
                    <a:pt x="44996" y="344"/>
                  </a:lnTo>
                  <a:lnTo>
                    <a:pt x="44546" y="349"/>
                  </a:lnTo>
                  <a:lnTo>
                    <a:pt x="44070" y="359"/>
                  </a:lnTo>
                  <a:lnTo>
                    <a:pt x="43619" y="375"/>
                  </a:lnTo>
                  <a:lnTo>
                    <a:pt x="43144" y="391"/>
                  </a:lnTo>
                  <a:lnTo>
                    <a:pt x="42718" y="412"/>
                  </a:lnTo>
                  <a:lnTo>
                    <a:pt x="42267" y="439"/>
                  </a:lnTo>
                  <a:lnTo>
                    <a:pt x="41841" y="470"/>
                  </a:lnTo>
                  <a:lnTo>
                    <a:pt x="41416" y="502"/>
                  </a:lnTo>
                  <a:lnTo>
                    <a:pt x="40990" y="539"/>
                  </a:lnTo>
                  <a:lnTo>
                    <a:pt x="40590" y="576"/>
                  </a:lnTo>
                  <a:lnTo>
                    <a:pt x="40189" y="618"/>
                  </a:lnTo>
                  <a:lnTo>
                    <a:pt x="39788" y="666"/>
                  </a:lnTo>
                  <a:lnTo>
                    <a:pt x="39413" y="713"/>
                  </a:lnTo>
                  <a:lnTo>
                    <a:pt x="39037" y="766"/>
                  </a:lnTo>
                  <a:lnTo>
                    <a:pt x="38687" y="824"/>
                  </a:lnTo>
                  <a:lnTo>
                    <a:pt x="38386" y="866"/>
                  </a:lnTo>
                  <a:lnTo>
                    <a:pt x="38061" y="903"/>
                  </a:lnTo>
                  <a:lnTo>
                    <a:pt x="37710" y="940"/>
                  </a:lnTo>
                  <a:lnTo>
                    <a:pt x="37309" y="977"/>
                  </a:lnTo>
                  <a:lnTo>
                    <a:pt x="36483" y="1035"/>
                  </a:lnTo>
                  <a:lnTo>
                    <a:pt x="35682" y="1088"/>
                  </a:lnTo>
                  <a:lnTo>
                    <a:pt x="34931" y="1130"/>
                  </a:lnTo>
                  <a:lnTo>
                    <a:pt x="34305" y="1157"/>
                  </a:lnTo>
                  <a:lnTo>
                    <a:pt x="33729" y="1183"/>
                  </a:lnTo>
                  <a:lnTo>
                    <a:pt x="22962" y="1183"/>
                  </a:lnTo>
                  <a:lnTo>
                    <a:pt x="22536" y="1188"/>
                  </a:lnTo>
                  <a:lnTo>
                    <a:pt x="22110" y="1199"/>
                  </a:lnTo>
                  <a:lnTo>
                    <a:pt x="21710" y="1220"/>
                  </a:lnTo>
                  <a:lnTo>
                    <a:pt x="21334" y="1246"/>
                  </a:lnTo>
                  <a:lnTo>
                    <a:pt x="20959" y="1283"/>
                  </a:lnTo>
                  <a:lnTo>
                    <a:pt x="20608" y="1326"/>
                  </a:lnTo>
                  <a:lnTo>
                    <a:pt x="20283" y="1378"/>
                  </a:lnTo>
                  <a:lnTo>
                    <a:pt x="19982" y="1431"/>
                  </a:lnTo>
                  <a:lnTo>
                    <a:pt x="19707" y="1494"/>
                  </a:lnTo>
                  <a:lnTo>
                    <a:pt x="19456" y="1558"/>
                  </a:lnTo>
                  <a:lnTo>
                    <a:pt x="19231" y="1632"/>
                  </a:lnTo>
                  <a:lnTo>
                    <a:pt x="19056" y="1706"/>
                  </a:lnTo>
                  <a:lnTo>
                    <a:pt x="18905" y="1785"/>
                  </a:lnTo>
                  <a:lnTo>
                    <a:pt x="18780" y="1869"/>
                  </a:lnTo>
                  <a:lnTo>
                    <a:pt x="18705" y="1954"/>
                  </a:lnTo>
                  <a:lnTo>
                    <a:pt x="18680" y="2044"/>
                  </a:lnTo>
                  <a:lnTo>
                    <a:pt x="18680" y="2133"/>
                  </a:lnTo>
                  <a:lnTo>
                    <a:pt x="18730" y="2223"/>
                  </a:lnTo>
                  <a:lnTo>
                    <a:pt x="18823" y="2306"/>
                  </a:lnTo>
                  <a:lnTo>
                    <a:pt x="18823" y="2306"/>
                  </a:lnTo>
                  <a:lnTo>
                    <a:pt x="6937" y="206"/>
                  </a:lnTo>
                  <a:lnTo>
                    <a:pt x="6636" y="153"/>
                  </a:lnTo>
                  <a:lnTo>
                    <a:pt x="6285" y="111"/>
                  </a:lnTo>
                  <a:lnTo>
                    <a:pt x="5935" y="74"/>
                  </a:lnTo>
                  <a:lnTo>
                    <a:pt x="5559" y="48"/>
                  </a:lnTo>
                  <a:lnTo>
                    <a:pt x="5184" y="27"/>
                  </a:lnTo>
                  <a:lnTo>
                    <a:pt x="4808" y="11"/>
                  </a:lnTo>
                  <a:lnTo>
                    <a:pt x="440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63"/>
            <p:cNvSpPr/>
            <p:nvPr/>
          </p:nvSpPr>
          <p:spPr>
            <a:xfrm>
              <a:off x="845659" y="2557675"/>
              <a:ext cx="384068" cy="132150"/>
            </a:xfrm>
            <a:custGeom>
              <a:avLst/>
              <a:gdLst/>
              <a:ahLst/>
              <a:cxnLst/>
              <a:rect l="l" t="t" r="r" b="b"/>
              <a:pathLst>
                <a:path w="60246" h="5286" fill="none" extrusionOk="0">
                  <a:moveTo>
                    <a:pt x="18830" y="2308"/>
                  </a:moveTo>
                  <a:lnTo>
                    <a:pt x="6937" y="206"/>
                  </a:lnTo>
                  <a:lnTo>
                    <a:pt x="6937" y="206"/>
                  </a:lnTo>
                  <a:lnTo>
                    <a:pt x="6636" y="153"/>
                  </a:lnTo>
                  <a:lnTo>
                    <a:pt x="6285" y="111"/>
                  </a:lnTo>
                  <a:lnTo>
                    <a:pt x="5935" y="74"/>
                  </a:lnTo>
                  <a:lnTo>
                    <a:pt x="5559" y="48"/>
                  </a:lnTo>
                  <a:lnTo>
                    <a:pt x="5184" y="27"/>
                  </a:lnTo>
                  <a:lnTo>
                    <a:pt x="4808" y="11"/>
                  </a:lnTo>
                  <a:lnTo>
                    <a:pt x="4408" y="0"/>
                  </a:lnTo>
                  <a:lnTo>
                    <a:pt x="4032" y="0"/>
                  </a:lnTo>
                  <a:lnTo>
                    <a:pt x="3631" y="6"/>
                  </a:lnTo>
                  <a:lnTo>
                    <a:pt x="3256" y="21"/>
                  </a:lnTo>
                  <a:lnTo>
                    <a:pt x="2880" y="43"/>
                  </a:lnTo>
                  <a:lnTo>
                    <a:pt x="2505" y="69"/>
                  </a:lnTo>
                  <a:lnTo>
                    <a:pt x="2154" y="106"/>
                  </a:lnTo>
                  <a:lnTo>
                    <a:pt x="1828" y="148"/>
                  </a:lnTo>
                  <a:lnTo>
                    <a:pt x="1503" y="196"/>
                  </a:lnTo>
                  <a:lnTo>
                    <a:pt x="1202" y="254"/>
                  </a:lnTo>
                  <a:lnTo>
                    <a:pt x="1202" y="254"/>
                  </a:lnTo>
                  <a:lnTo>
                    <a:pt x="902" y="322"/>
                  </a:lnTo>
                  <a:lnTo>
                    <a:pt x="652" y="396"/>
                  </a:lnTo>
                  <a:lnTo>
                    <a:pt x="451" y="481"/>
                  </a:lnTo>
                  <a:lnTo>
                    <a:pt x="276" y="560"/>
                  </a:lnTo>
                  <a:lnTo>
                    <a:pt x="151" y="644"/>
                  </a:lnTo>
                  <a:lnTo>
                    <a:pt x="51" y="734"/>
                  </a:lnTo>
                  <a:lnTo>
                    <a:pt x="1" y="819"/>
                  </a:lnTo>
                  <a:lnTo>
                    <a:pt x="1" y="908"/>
                  </a:lnTo>
                  <a:lnTo>
                    <a:pt x="51" y="993"/>
                  </a:lnTo>
                  <a:lnTo>
                    <a:pt x="126" y="1083"/>
                  </a:lnTo>
                  <a:lnTo>
                    <a:pt x="226" y="1167"/>
                  </a:lnTo>
                  <a:lnTo>
                    <a:pt x="401" y="1246"/>
                  </a:lnTo>
                  <a:lnTo>
                    <a:pt x="602" y="1326"/>
                  </a:lnTo>
                  <a:lnTo>
                    <a:pt x="827" y="1399"/>
                  </a:lnTo>
                  <a:lnTo>
                    <a:pt x="1102" y="1473"/>
                  </a:lnTo>
                  <a:lnTo>
                    <a:pt x="1428" y="1537"/>
                  </a:lnTo>
                  <a:lnTo>
                    <a:pt x="19707" y="4910"/>
                  </a:lnTo>
                  <a:lnTo>
                    <a:pt x="19707" y="4910"/>
                  </a:lnTo>
                  <a:lnTo>
                    <a:pt x="20207" y="5000"/>
                  </a:lnTo>
                  <a:lnTo>
                    <a:pt x="20758" y="5074"/>
                  </a:lnTo>
                  <a:lnTo>
                    <a:pt x="21309" y="5137"/>
                  </a:lnTo>
                  <a:lnTo>
                    <a:pt x="21910" y="5190"/>
                  </a:lnTo>
                  <a:lnTo>
                    <a:pt x="22511" y="5232"/>
                  </a:lnTo>
                  <a:lnTo>
                    <a:pt x="23162" y="5264"/>
                  </a:lnTo>
                  <a:lnTo>
                    <a:pt x="23788" y="5280"/>
                  </a:lnTo>
                  <a:lnTo>
                    <a:pt x="24439" y="5285"/>
                  </a:lnTo>
                  <a:lnTo>
                    <a:pt x="42092" y="5285"/>
                  </a:lnTo>
                  <a:lnTo>
                    <a:pt x="42092" y="5285"/>
                  </a:lnTo>
                  <a:lnTo>
                    <a:pt x="42618" y="5285"/>
                  </a:lnTo>
                  <a:lnTo>
                    <a:pt x="43144" y="5280"/>
                  </a:lnTo>
                  <a:lnTo>
                    <a:pt x="43669" y="5269"/>
                  </a:lnTo>
                  <a:lnTo>
                    <a:pt x="44195" y="5253"/>
                  </a:lnTo>
                  <a:lnTo>
                    <a:pt x="44721" y="5238"/>
                  </a:lnTo>
                  <a:lnTo>
                    <a:pt x="45222" y="5217"/>
                  </a:lnTo>
                  <a:lnTo>
                    <a:pt x="45748" y="5190"/>
                  </a:lnTo>
                  <a:lnTo>
                    <a:pt x="46248" y="5158"/>
                  </a:lnTo>
                  <a:lnTo>
                    <a:pt x="54136" y="4657"/>
                  </a:lnTo>
                  <a:lnTo>
                    <a:pt x="60245" y="4657"/>
                  </a:lnTo>
                  <a:lnTo>
                    <a:pt x="60245" y="1151"/>
                  </a:lnTo>
                  <a:lnTo>
                    <a:pt x="54011" y="1151"/>
                  </a:lnTo>
                  <a:lnTo>
                    <a:pt x="54011" y="1151"/>
                  </a:lnTo>
                  <a:lnTo>
                    <a:pt x="53610" y="1062"/>
                  </a:lnTo>
                  <a:lnTo>
                    <a:pt x="53184" y="977"/>
                  </a:lnTo>
                  <a:lnTo>
                    <a:pt x="52759" y="893"/>
                  </a:lnTo>
                  <a:lnTo>
                    <a:pt x="52283" y="819"/>
                  </a:lnTo>
                  <a:lnTo>
                    <a:pt x="51807" y="745"/>
                  </a:lnTo>
                  <a:lnTo>
                    <a:pt x="51306" y="681"/>
                  </a:lnTo>
                  <a:lnTo>
                    <a:pt x="50781" y="618"/>
                  </a:lnTo>
                  <a:lnTo>
                    <a:pt x="50255" y="560"/>
                  </a:lnTo>
                  <a:lnTo>
                    <a:pt x="49704" y="512"/>
                  </a:lnTo>
                  <a:lnTo>
                    <a:pt x="49128" y="465"/>
                  </a:lnTo>
                  <a:lnTo>
                    <a:pt x="48552" y="428"/>
                  </a:lnTo>
                  <a:lnTo>
                    <a:pt x="47976" y="396"/>
                  </a:lnTo>
                  <a:lnTo>
                    <a:pt x="47350" y="375"/>
                  </a:lnTo>
                  <a:lnTo>
                    <a:pt x="46749" y="354"/>
                  </a:lnTo>
                  <a:lnTo>
                    <a:pt x="46123" y="344"/>
                  </a:lnTo>
                  <a:lnTo>
                    <a:pt x="45472" y="338"/>
                  </a:lnTo>
                  <a:lnTo>
                    <a:pt x="45472" y="338"/>
                  </a:lnTo>
                  <a:lnTo>
                    <a:pt x="44996" y="344"/>
                  </a:lnTo>
                  <a:lnTo>
                    <a:pt x="44546" y="349"/>
                  </a:lnTo>
                  <a:lnTo>
                    <a:pt x="44070" y="359"/>
                  </a:lnTo>
                  <a:lnTo>
                    <a:pt x="43619" y="375"/>
                  </a:lnTo>
                  <a:lnTo>
                    <a:pt x="43144" y="391"/>
                  </a:lnTo>
                  <a:lnTo>
                    <a:pt x="42718" y="412"/>
                  </a:lnTo>
                  <a:lnTo>
                    <a:pt x="42267" y="439"/>
                  </a:lnTo>
                  <a:lnTo>
                    <a:pt x="41841" y="470"/>
                  </a:lnTo>
                  <a:lnTo>
                    <a:pt x="41416" y="502"/>
                  </a:lnTo>
                  <a:lnTo>
                    <a:pt x="40990" y="539"/>
                  </a:lnTo>
                  <a:lnTo>
                    <a:pt x="40590" y="576"/>
                  </a:lnTo>
                  <a:lnTo>
                    <a:pt x="40189" y="618"/>
                  </a:lnTo>
                  <a:lnTo>
                    <a:pt x="39788" y="666"/>
                  </a:lnTo>
                  <a:lnTo>
                    <a:pt x="39413" y="713"/>
                  </a:lnTo>
                  <a:lnTo>
                    <a:pt x="39037" y="766"/>
                  </a:lnTo>
                  <a:lnTo>
                    <a:pt x="38687" y="824"/>
                  </a:lnTo>
                  <a:lnTo>
                    <a:pt x="38687" y="824"/>
                  </a:lnTo>
                  <a:lnTo>
                    <a:pt x="38386" y="866"/>
                  </a:lnTo>
                  <a:lnTo>
                    <a:pt x="38061" y="903"/>
                  </a:lnTo>
                  <a:lnTo>
                    <a:pt x="37710" y="940"/>
                  </a:lnTo>
                  <a:lnTo>
                    <a:pt x="37309" y="977"/>
                  </a:lnTo>
                  <a:lnTo>
                    <a:pt x="36483" y="1035"/>
                  </a:lnTo>
                  <a:lnTo>
                    <a:pt x="35682" y="1088"/>
                  </a:lnTo>
                  <a:lnTo>
                    <a:pt x="34931" y="1130"/>
                  </a:lnTo>
                  <a:lnTo>
                    <a:pt x="34305" y="1157"/>
                  </a:lnTo>
                  <a:lnTo>
                    <a:pt x="33729" y="1183"/>
                  </a:lnTo>
                  <a:lnTo>
                    <a:pt x="22962" y="1183"/>
                  </a:lnTo>
                  <a:lnTo>
                    <a:pt x="22962" y="1183"/>
                  </a:lnTo>
                  <a:lnTo>
                    <a:pt x="22536" y="1188"/>
                  </a:lnTo>
                  <a:lnTo>
                    <a:pt x="22110" y="1199"/>
                  </a:lnTo>
                  <a:lnTo>
                    <a:pt x="21710" y="1220"/>
                  </a:lnTo>
                  <a:lnTo>
                    <a:pt x="21334" y="1246"/>
                  </a:lnTo>
                  <a:lnTo>
                    <a:pt x="20959" y="1283"/>
                  </a:lnTo>
                  <a:lnTo>
                    <a:pt x="20608" y="1326"/>
                  </a:lnTo>
                  <a:lnTo>
                    <a:pt x="20283" y="1378"/>
                  </a:lnTo>
                  <a:lnTo>
                    <a:pt x="19982" y="1431"/>
                  </a:lnTo>
                  <a:lnTo>
                    <a:pt x="19707" y="1494"/>
                  </a:lnTo>
                  <a:lnTo>
                    <a:pt x="19456" y="1558"/>
                  </a:lnTo>
                  <a:lnTo>
                    <a:pt x="19231" y="1632"/>
                  </a:lnTo>
                  <a:lnTo>
                    <a:pt x="19056" y="1706"/>
                  </a:lnTo>
                  <a:lnTo>
                    <a:pt x="18905" y="1785"/>
                  </a:lnTo>
                  <a:lnTo>
                    <a:pt x="18780" y="1869"/>
                  </a:lnTo>
                  <a:lnTo>
                    <a:pt x="18705" y="1954"/>
                  </a:lnTo>
                  <a:lnTo>
                    <a:pt x="18680" y="2044"/>
                  </a:lnTo>
                  <a:lnTo>
                    <a:pt x="18680" y="2044"/>
                  </a:lnTo>
                  <a:lnTo>
                    <a:pt x="18680" y="2133"/>
                  </a:lnTo>
                  <a:lnTo>
                    <a:pt x="18730" y="2223"/>
                  </a:lnTo>
                  <a:lnTo>
                    <a:pt x="18830" y="2313"/>
                  </a:lnTo>
                  <a:lnTo>
                    <a:pt x="18980" y="2397"/>
                  </a:lnTo>
                  <a:lnTo>
                    <a:pt x="19156" y="2476"/>
                  </a:lnTo>
                  <a:lnTo>
                    <a:pt x="19356" y="2550"/>
                  </a:lnTo>
                  <a:lnTo>
                    <a:pt x="19581" y="2619"/>
                  </a:lnTo>
                  <a:lnTo>
                    <a:pt x="19857" y="2682"/>
                  </a:lnTo>
                  <a:lnTo>
                    <a:pt x="20157" y="2740"/>
                  </a:lnTo>
                  <a:lnTo>
                    <a:pt x="20483" y="2793"/>
                  </a:lnTo>
                  <a:lnTo>
                    <a:pt x="20833" y="2841"/>
                  </a:lnTo>
                  <a:lnTo>
                    <a:pt x="21209" y="2878"/>
                  </a:lnTo>
                  <a:lnTo>
                    <a:pt x="21610" y="2909"/>
                  </a:lnTo>
                  <a:lnTo>
                    <a:pt x="22010" y="2930"/>
                  </a:lnTo>
                  <a:lnTo>
                    <a:pt x="22436" y="2946"/>
                  </a:lnTo>
                  <a:lnTo>
                    <a:pt x="22862" y="2952"/>
                  </a:lnTo>
                  <a:lnTo>
                    <a:pt x="36508" y="295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63"/>
            <p:cNvSpPr/>
            <p:nvPr/>
          </p:nvSpPr>
          <p:spPr>
            <a:xfrm>
              <a:off x="845659" y="2574175"/>
              <a:ext cx="384068" cy="115650"/>
            </a:xfrm>
            <a:custGeom>
              <a:avLst/>
              <a:gdLst/>
              <a:ahLst/>
              <a:cxnLst/>
              <a:rect l="l" t="t" r="r" b="b"/>
              <a:pathLst>
                <a:path w="60246" h="4626" extrusionOk="0">
                  <a:moveTo>
                    <a:pt x="126" y="0"/>
                  </a:moveTo>
                  <a:lnTo>
                    <a:pt x="76" y="53"/>
                  </a:lnTo>
                  <a:lnTo>
                    <a:pt x="26" y="106"/>
                  </a:lnTo>
                  <a:lnTo>
                    <a:pt x="1" y="159"/>
                  </a:lnTo>
                  <a:lnTo>
                    <a:pt x="1" y="211"/>
                  </a:lnTo>
                  <a:lnTo>
                    <a:pt x="26" y="307"/>
                  </a:lnTo>
                  <a:lnTo>
                    <a:pt x="101" y="396"/>
                  </a:lnTo>
                  <a:lnTo>
                    <a:pt x="201" y="486"/>
                  </a:lnTo>
                  <a:lnTo>
                    <a:pt x="376" y="570"/>
                  </a:lnTo>
                  <a:lnTo>
                    <a:pt x="577" y="655"/>
                  </a:lnTo>
                  <a:lnTo>
                    <a:pt x="802" y="734"/>
                  </a:lnTo>
                  <a:lnTo>
                    <a:pt x="1102" y="808"/>
                  </a:lnTo>
                  <a:lnTo>
                    <a:pt x="1428" y="877"/>
                  </a:lnTo>
                  <a:lnTo>
                    <a:pt x="19707" y="4250"/>
                  </a:lnTo>
                  <a:lnTo>
                    <a:pt x="20207" y="4340"/>
                  </a:lnTo>
                  <a:lnTo>
                    <a:pt x="20758" y="4414"/>
                  </a:lnTo>
                  <a:lnTo>
                    <a:pt x="21309" y="4477"/>
                  </a:lnTo>
                  <a:lnTo>
                    <a:pt x="21910" y="4530"/>
                  </a:lnTo>
                  <a:lnTo>
                    <a:pt x="22511" y="4572"/>
                  </a:lnTo>
                  <a:lnTo>
                    <a:pt x="23137" y="4604"/>
                  </a:lnTo>
                  <a:lnTo>
                    <a:pt x="23788" y="4620"/>
                  </a:lnTo>
                  <a:lnTo>
                    <a:pt x="24439" y="4625"/>
                  </a:lnTo>
                  <a:lnTo>
                    <a:pt x="42442" y="4625"/>
                  </a:lnTo>
                  <a:lnTo>
                    <a:pt x="42968" y="4620"/>
                  </a:lnTo>
                  <a:lnTo>
                    <a:pt x="43494" y="4609"/>
                  </a:lnTo>
                  <a:lnTo>
                    <a:pt x="43995" y="4593"/>
                  </a:lnTo>
                  <a:lnTo>
                    <a:pt x="44521" y="4578"/>
                  </a:lnTo>
                  <a:lnTo>
                    <a:pt x="45021" y="4557"/>
                  </a:lnTo>
                  <a:lnTo>
                    <a:pt x="45547" y="4530"/>
                  </a:lnTo>
                  <a:lnTo>
                    <a:pt x="46048" y="4498"/>
                  </a:lnTo>
                  <a:lnTo>
                    <a:pt x="53961" y="3997"/>
                  </a:lnTo>
                  <a:lnTo>
                    <a:pt x="60245" y="3997"/>
                  </a:lnTo>
                  <a:lnTo>
                    <a:pt x="60245" y="523"/>
                  </a:lnTo>
                  <a:lnTo>
                    <a:pt x="57416" y="523"/>
                  </a:lnTo>
                  <a:lnTo>
                    <a:pt x="57416" y="2651"/>
                  </a:lnTo>
                  <a:lnTo>
                    <a:pt x="57391" y="2693"/>
                  </a:lnTo>
                  <a:lnTo>
                    <a:pt x="57366" y="2740"/>
                  </a:lnTo>
                  <a:lnTo>
                    <a:pt x="57316" y="2783"/>
                  </a:lnTo>
                  <a:lnTo>
                    <a:pt x="57241" y="2825"/>
                  </a:lnTo>
                  <a:lnTo>
                    <a:pt x="57166" y="2862"/>
                  </a:lnTo>
                  <a:lnTo>
                    <a:pt x="57040" y="2899"/>
                  </a:lnTo>
                  <a:lnTo>
                    <a:pt x="56915" y="2936"/>
                  </a:lnTo>
                  <a:lnTo>
                    <a:pt x="56790" y="2967"/>
                  </a:lnTo>
                  <a:lnTo>
                    <a:pt x="56640" y="2994"/>
                  </a:lnTo>
                  <a:lnTo>
                    <a:pt x="56465" y="3020"/>
                  </a:lnTo>
                  <a:lnTo>
                    <a:pt x="56289" y="3047"/>
                  </a:lnTo>
                  <a:lnTo>
                    <a:pt x="56114" y="3062"/>
                  </a:lnTo>
                  <a:lnTo>
                    <a:pt x="55914" y="3078"/>
                  </a:lnTo>
                  <a:lnTo>
                    <a:pt x="55713" y="3089"/>
                  </a:lnTo>
                  <a:lnTo>
                    <a:pt x="55488" y="3094"/>
                  </a:lnTo>
                  <a:lnTo>
                    <a:pt x="55288" y="3099"/>
                  </a:lnTo>
                  <a:lnTo>
                    <a:pt x="52709" y="3099"/>
                  </a:lnTo>
                  <a:lnTo>
                    <a:pt x="44796" y="3601"/>
                  </a:lnTo>
                  <a:lnTo>
                    <a:pt x="44295" y="3633"/>
                  </a:lnTo>
                  <a:lnTo>
                    <a:pt x="43770" y="3654"/>
                  </a:lnTo>
                  <a:lnTo>
                    <a:pt x="43269" y="3680"/>
                  </a:lnTo>
                  <a:lnTo>
                    <a:pt x="42743" y="3696"/>
                  </a:lnTo>
                  <a:lnTo>
                    <a:pt x="42242" y="3712"/>
                  </a:lnTo>
                  <a:lnTo>
                    <a:pt x="41716" y="3722"/>
                  </a:lnTo>
                  <a:lnTo>
                    <a:pt x="41190" y="3728"/>
                  </a:lnTo>
                  <a:lnTo>
                    <a:pt x="23012" y="3728"/>
                  </a:lnTo>
                  <a:lnTo>
                    <a:pt x="22361" y="3722"/>
                  </a:lnTo>
                  <a:lnTo>
                    <a:pt x="21735" y="3701"/>
                  </a:lnTo>
                  <a:lnTo>
                    <a:pt x="21109" y="3675"/>
                  </a:lnTo>
                  <a:lnTo>
                    <a:pt x="20483" y="3633"/>
                  </a:lnTo>
                  <a:lnTo>
                    <a:pt x="19907" y="3580"/>
                  </a:lnTo>
                  <a:lnTo>
                    <a:pt x="19331" y="3511"/>
                  </a:lnTo>
                  <a:lnTo>
                    <a:pt x="18780" y="3437"/>
                  </a:lnTo>
                  <a:lnTo>
                    <a:pt x="18279" y="3353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63"/>
            <p:cNvSpPr/>
            <p:nvPr/>
          </p:nvSpPr>
          <p:spPr>
            <a:xfrm>
              <a:off x="966019" y="2615625"/>
              <a:ext cx="112378" cy="15850"/>
            </a:xfrm>
            <a:custGeom>
              <a:avLst/>
              <a:gdLst/>
              <a:ahLst/>
              <a:cxnLst/>
              <a:rect l="l" t="t" r="r" b="b"/>
              <a:pathLst>
                <a:path w="17628" h="634" extrusionOk="0">
                  <a:moveTo>
                    <a:pt x="0" y="0"/>
                  </a:moveTo>
                  <a:lnTo>
                    <a:pt x="100" y="53"/>
                  </a:lnTo>
                  <a:lnTo>
                    <a:pt x="201" y="106"/>
                  </a:lnTo>
                  <a:lnTo>
                    <a:pt x="301" y="158"/>
                  </a:lnTo>
                  <a:lnTo>
                    <a:pt x="426" y="206"/>
                  </a:lnTo>
                  <a:lnTo>
                    <a:pt x="576" y="248"/>
                  </a:lnTo>
                  <a:lnTo>
                    <a:pt x="726" y="296"/>
                  </a:lnTo>
                  <a:lnTo>
                    <a:pt x="877" y="333"/>
                  </a:lnTo>
                  <a:lnTo>
                    <a:pt x="1052" y="375"/>
                  </a:lnTo>
                  <a:lnTo>
                    <a:pt x="1352" y="433"/>
                  </a:lnTo>
                  <a:lnTo>
                    <a:pt x="1678" y="481"/>
                  </a:lnTo>
                  <a:lnTo>
                    <a:pt x="2029" y="528"/>
                  </a:lnTo>
                  <a:lnTo>
                    <a:pt x="2379" y="565"/>
                  </a:lnTo>
                  <a:lnTo>
                    <a:pt x="2780" y="591"/>
                  </a:lnTo>
                  <a:lnTo>
                    <a:pt x="3180" y="612"/>
                  </a:lnTo>
                  <a:lnTo>
                    <a:pt x="3581" y="628"/>
                  </a:lnTo>
                  <a:lnTo>
                    <a:pt x="4007" y="634"/>
                  </a:lnTo>
                  <a:lnTo>
                    <a:pt x="17628" y="634"/>
                  </a:lnTo>
                  <a:lnTo>
                    <a:pt x="17628" y="454"/>
                  </a:lnTo>
                  <a:lnTo>
                    <a:pt x="17628" y="407"/>
                  </a:lnTo>
                  <a:lnTo>
                    <a:pt x="17603" y="359"/>
                  </a:lnTo>
                  <a:lnTo>
                    <a:pt x="17553" y="317"/>
                  </a:lnTo>
                  <a:lnTo>
                    <a:pt x="17478" y="280"/>
                  </a:lnTo>
                  <a:lnTo>
                    <a:pt x="17378" y="238"/>
                  </a:lnTo>
                  <a:lnTo>
                    <a:pt x="17278" y="201"/>
                  </a:lnTo>
                  <a:lnTo>
                    <a:pt x="17152" y="164"/>
                  </a:lnTo>
                  <a:lnTo>
                    <a:pt x="17002" y="132"/>
                  </a:lnTo>
                  <a:lnTo>
                    <a:pt x="16852" y="106"/>
                  </a:lnTo>
                  <a:lnTo>
                    <a:pt x="16702" y="79"/>
                  </a:lnTo>
                  <a:lnTo>
                    <a:pt x="16526" y="58"/>
                  </a:lnTo>
                  <a:lnTo>
                    <a:pt x="16326" y="37"/>
                  </a:lnTo>
                  <a:lnTo>
                    <a:pt x="16151" y="21"/>
                  </a:lnTo>
                  <a:lnTo>
                    <a:pt x="15925" y="11"/>
                  </a:lnTo>
                  <a:lnTo>
                    <a:pt x="15725" y="5"/>
                  </a:lnTo>
                  <a:lnTo>
                    <a:pt x="155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     </a:t>
              </a:r>
              <a:endParaRPr/>
            </a:p>
          </p:txBody>
        </p:sp>
        <p:sp>
          <p:nvSpPr>
            <p:cNvPr id="2432" name="Google Shape;2432;p63"/>
            <p:cNvSpPr/>
            <p:nvPr/>
          </p:nvSpPr>
          <p:spPr>
            <a:xfrm>
              <a:off x="1228924" y="2570750"/>
              <a:ext cx="67046" cy="119075"/>
            </a:xfrm>
            <a:custGeom>
              <a:avLst/>
              <a:gdLst/>
              <a:ahLst/>
              <a:cxnLst/>
              <a:rect l="l" t="t" r="r" b="b"/>
              <a:pathLst>
                <a:path w="10517" h="4763" extrusionOk="0">
                  <a:moveTo>
                    <a:pt x="0" y="0"/>
                  </a:moveTo>
                  <a:lnTo>
                    <a:pt x="0" y="4762"/>
                  </a:lnTo>
                  <a:lnTo>
                    <a:pt x="10517" y="4762"/>
                  </a:lnTo>
                  <a:lnTo>
                    <a:pt x="105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63"/>
            <p:cNvSpPr/>
            <p:nvPr/>
          </p:nvSpPr>
          <p:spPr>
            <a:xfrm>
              <a:off x="1228924" y="2570750"/>
              <a:ext cx="67046" cy="119075"/>
            </a:xfrm>
            <a:custGeom>
              <a:avLst/>
              <a:gdLst/>
              <a:ahLst/>
              <a:cxnLst/>
              <a:rect l="l" t="t" r="r" b="b"/>
              <a:pathLst>
                <a:path w="10517" h="4763" extrusionOk="0">
                  <a:moveTo>
                    <a:pt x="6235" y="0"/>
                  </a:moveTo>
                  <a:lnTo>
                    <a:pt x="6235" y="3954"/>
                  </a:lnTo>
                  <a:lnTo>
                    <a:pt x="6235" y="3997"/>
                  </a:lnTo>
                  <a:lnTo>
                    <a:pt x="6160" y="4039"/>
                  </a:lnTo>
                  <a:lnTo>
                    <a:pt x="6085" y="4071"/>
                  </a:lnTo>
                  <a:lnTo>
                    <a:pt x="5960" y="4102"/>
                  </a:lnTo>
                  <a:lnTo>
                    <a:pt x="5809" y="4129"/>
                  </a:lnTo>
                  <a:lnTo>
                    <a:pt x="5634" y="4150"/>
                  </a:lnTo>
                  <a:lnTo>
                    <a:pt x="5459" y="4160"/>
                  </a:lnTo>
                  <a:lnTo>
                    <a:pt x="5259" y="4166"/>
                  </a:lnTo>
                  <a:lnTo>
                    <a:pt x="0" y="4166"/>
                  </a:lnTo>
                  <a:lnTo>
                    <a:pt x="0" y="4762"/>
                  </a:lnTo>
                  <a:lnTo>
                    <a:pt x="10517" y="4762"/>
                  </a:lnTo>
                  <a:lnTo>
                    <a:pt x="1051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63"/>
            <p:cNvSpPr/>
            <p:nvPr/>
          </p:nvSpPr>
          <p:spPr>
            <a:xfrm>
              <a:off x="838794" y="2365100"/>
              <a:ext cx="464361" cy="330250"/>
            </a:xfrm>
            <a:custGeom>
              <a:avLst/>
              <a:gdLst/>
              <a:ahLst/>
              <a:cxnLst/>
              <a:rect l="l" t="t" r="r" b="b"/>
              <a:pathLst>
                <a:path w="72841" h="13210" extrusionOk="0">
                  <a:moveTo>
                    <a:pt x="16327" y="418"/>
                  </a:moveTo>
                  <a:lnTo>
                    <a:pt x="16627" y="428"/>
                  </a:lnTo>
                  <a:lnTo>
                    <a:pt x="17378" y="433"/>
                  </a:lnTo>
                  <a:lnTo>
                    <a:pt x="18129" y="444"/>
                  </a:lnTo>
                  <a:lnTo>
                    <a:pt x="18881" y="465"/>
                  </a:lnTo>
                  <a:lnTo>
                    <a:pt x="19607" y="492"/>
                  </a:lnTo>
                  <a:lnTo>
                    <a:pt x="20308" y="528"/>
                  </a:lnTo>
                  <a:lnTo>
                    <a:pt x="21009" y="571"/>
                  </a:lnTo>
                  <a:lnTo>
                    <a:pt x="21685" y="623"/>
                  </a:lnTo>
                  <a:lnTo>
                    <a:pt x="22361" y="682"/>
                  </a:lnTo>
                  <a:lnTo>
                    <a:pt x="23012" y="745"/>
                  </a:lnTo>
                  <a:lnTo>
                    <a:pt x="23663" y="814"/>
                  </a:lnTo>
                  <a:lnTo>
                    <a:pt x="24264" y="893"/>
                  </a:lnTo>
                  <a:lnTo>
                    <a:pt x="24865" y="972"/>
                  </a:lnTo>
                  <a:lnTo>
                    <a:pt x="25441" y="1062"/>
                  </a:lnTo>
                  <a:lnTo>
                    <a:pt x="25992" y="1157"/>
                  </a:lnTo>
                  <a:lnTo>
                    <a:pt x="26543" y="1257"/>
                  </a:lnTo>
                  <a:lnTo>
                    <a:pt x="27043" y="1363"/>
                  </a:lnTo>
                  <a:lnTo>
                    <a:pt x="27544" y="1468"/>
                  </a:lnTo>
                  <a:lnTo>
                    <a:pt x="27995" y="1584"/>
                  </a:lnTo>
                  <a:lnTo>
                    <a:pt x="28421" y="1706"/>
                  </a:lnTo>
                  <a:lnTo>
                    <a:pt x="28846" y="1827"/>
                  </a:lnTo>
                  <a:lnTo>
                    <a:pt x="29222" y="1954"/>
                  </a:lnTo>
                  <a:lnTo>
                    <a:pt x="29572" y="2086"/>
                  </a:lnTo>
                  <a:lnTo>
                    <a:pt x="29898" y="2223"/>
                  </a:lnTo>
                  <a:lnTo>
                    <a:pt x="30198" y="2360"/>
                  </a:lnTo>
                  <a:lnTo>
                    <a:pt x="30474" y="2503"/>
                  </a:lnTo>
                  <a:lnTo>
                    <a:pt x="30699" y="2646"/>
                  </a:lnTo>
                  <a:lnTo>
                    <a:pt x="30900" y="2793"/>
                  </a:lnTo>
                  <a:lnTo>
                    <a:pt x="31075" y="2941"/>
                  </a:lnTo>
                  <a:lnTo>
                    <a:pt x="31200" y="3094"/>
                  </a:lnTo>
                  <a:lnTo>
                    <a:pt x="31300" y="3253"/>
                  </a:lnTo>
                  <a:lnTo>
                    <a:pt x="31375" y="3406"/>
                  </a:lnTo>
                  <a:lnTo>
                    <a:pt x="31400" y="3564"/>
                  </a:lnTo>
                  <a:lnTo>
                    <a:pt x="31350" y="3601"/>
                  </a:lnTo>
                  <a:lnTo>
                    <a:pt x="31300" y="3633"/>
                  </a:lnTo>
                  <a:lnTo>
                    <a:pt x="31225" y="3659"/>
                  </a:lnTo>
                  <a:lnTo>
                    <a:pt x="31125" y="3686"/>
                  </a:lnTo>
                  <a:lnTo>
                    <a:pt x="31000" y="3707"/>
                  </a:lnTo>
                  <a:lnTo>
                    <a:pt x="30875" y="3728"/>
                  </a:lnTo>
                  <a:lnTo>
                    <a:pt x="30724" y="3738"/>
                  </a:lnTo>
                  <a:lnTo>
                    <a:pt x="30574" y="3754"/>
                  </a:lnTo>
                  <a:lnTo>
                    <a:pt x="30249" y="3770"/>
                  </a:lnTo>
                  <a:lnTo>
                    <a:pt x="29923" y="3775"/>
                  </a:lnTo>
                  <a:lnTo>
                    <a:pt x="29572" y="3775"/>
                  </a:lnTo>
                  <a:lnTo>
                    <a:pt x="29272" y="3765"/>
                  </a:lnTo>
                  <a:lnTo>
                    <a:pt x="28521" y="3765"/>
                  </a:lnTo>
                  <a:lnTo>
                    <a:pt x="27770" y="3749"/>
                  </a:lnTo>
                  <a:lnTo>
                    <a:pt x="27043" y="3733"/>
                  </a:lnTo>
                  <a:lnTo>
                    <a:pt x="26317" y="3701"/>
                  </a:lnTo>
                  <a:lnTo>
                    <a:pt x="25591" y="3670"/>
                  </a:lnTo>
                  <a:lnTo>
                    <a:pt x="24890" y="3628"/>
                  </a:lnTo>
                  <a:lnTo>
                    <a:pt x="24214" y="3580"/>
                  </a:lnTo>
                  <a:lnTo>
                    <a:pt x="23538" y="3522"/>
                  </a:lnTo>
                  <a:lnTo>
                    <a:pt x="22887" y="3459"/>
                  </a:lnTo>
                  <a:lnTo>
                    <a:pt x="22236" y="3390"/>
                  </a:lnTo>
                  <a:lnTo>
                    <a:pt x="21635" y="3316"/>
                  </a:lnTo>
                  <a:lnTo>
                    <a:pt x="21034" y="3237"/>
                  </a:lnTo>
                  <a:lnTo>
                    <a:pt x="20458" y="3147"/>
                  </a:lnTo>
                  <a:lnTo>
                    <a:pt x="19882" y="3057"/>
                  </a:lnTo>
                  <a:lnTo>
                    <a:pt x="19356" y="2957"/>
                  </a:lnTo>
                  <a:lnTo>
                    <a:pt x="18856" y="2851"/>
                  </a:lnTo>
                  <a:lnTo>
                    <a:pt x="18355" y="2746"/>
                  </a:lnTo>
                  <a:lnTo>
                    <a:pt x="17879" y="2635"/>
                  </a:lnTo>
                  <a:lnTo>
                    <a:pt x="17453" y="2514"/>
                  </a:lnTo>
                  <a:lnTo>
                    <a:pt x="17028" y="2392"/>
                  </a:lnTo>
                  <a:lnTo>
                    <a:pt x="16652" y="2265"/>
                  </a:lnTo>
                  <a:lnTo>
                    <a:pt x="16302" y="2139"/>
                  </a:lnTo>
                  <a:lnTo>
                    <a:pt x="15976" y="2001"/>
                  </a:lnTo>
                  <a:lnTo>
                    <a:pt x="15676" y="1864"/>
                  </a:lnTo>
                  <a:lnTo>
                    <a:pt x="15400" y="1722"/>
                  </a:lnTo>
                  <a:lnTo>
                    <a:pt x="15175" y="1579"/>
                  </a:lnTo>
                  <a:lnTo>
                    <a:pt x="14974" y="1431"/>
                  </a:lnTo>
                  <a:lnTo>
                    <a:pt x="14824" y="1278"/>
                  </a:lnTo>
                  <a:lnTo>
                    <a:pt x="14674" y="1125"/>
                  </a:lnTo>
                  <a:lnTo>
                    <a:pt x="14599" y="972"/>
                  </a:lnTo>
                  <a:lnTo>
                    <a:pt x="14524" y="814"/>
                  </a:lnTo>
                  <a:lnTo>
                    <a:pt x="14524" y="655"/>
                  </a:lnTo>
                  <a:lnTo>
                    <a:pt x="14524" y="613"/>
                  </a:lnTo>
                  <a:lnTo>
                    <a:pt x="14574" y="576"/>
                  </a:lnTo>
                  <a:lnTo>
                    <a:pt x="14649" y="544"/>
                  </a:lnTo>
                  <a:lnTo>
                    <a:pt x="14724" y="518"/>
                  </a:lnTo>
                  <a:lnTo>
                    <a:pt x="14849" y="497"/>
                  </a:lnTo>
                  <a:lnTo>
                    <a:pt x="14974" y="476"/>
                  </a:lnTo>
                  <a:lnTo>
                    <a:pt x="15125" y="460"/>
                  </a:lnTo>
                  <a:lnTo>
                    <a:pt x="15275" y="444"/>
                  </a:lnTo>
                  <a:lnTo>
                    <a:pt x="15450" y="433"/>
                  </a:lnTo>
                  <a:lnTo>
                    <a:pt x="15626" y="423"/>
                  </a:lnTo>
                  <a:lnTo>
                    <a:pt x="15976" y="418"/>
                  </a:lnTo>
                  <a:close/>
                  <a:moveTo>
                    <a:pt x="70712" y="8464"/>
                  </a:moveTo>
                  <a:lnTo>
                    <a:pt x="70712" y="12782"/>
                  </a:lnTo>
                  <a:lnTo>
                    <a:pt x="62474" y="12782"/>
                  </a:lnTo>
                  <a:lnTo>
                    <a:pt x="62474" y="12355"/>
                  </a:lnTo>
                  <a:lnTo>
                    <a:pt x="62324" y="12355"/>
                  </a:lnTo>
                  <a:lnTo>
                    <a:pt x="62324" y="8870"/>
                  </a:lnTo>
                  <a:lnTo>
                    <a:pt x="62474" y="8865"/>
                  </a:lnTo>
                  <a:lnTo>
                    <a:pt x="62474" y="8464"/>
                  </a:lnTo>
                  <a:close/>
                  <a:moveTo>
                    <a:pt x="16151" y="1"/>
                  </a:moveTo>
                  <a:lnTo>
                    <a:pt x="15525" y="6"/>
                  </a:lnTo>
                  <a:lnTo>
                    <a:pt x="15200" y="16"/>
                  </a:lnTo>
                  <a:lnTo>
                    <a:pt x="14899" y="32"/>
                  </a:lnTo>
                  <a:lnTo>
                    <a:pt x="14599" y="48"/>
                  </a:lnTo>
                  <a:lnTo>
                    <a:pt x="14298" y="74"/>
                  </a:lnTo>
                  <a:lnTo>
                    <a:pt x="14023" y="101"/>
                  </a:lnTo>
                  <a:lnTo>
                    <a:pt x="13748" y="138"/>
                  </a:lnTo>
                  <a:lnTo>
                    <a:pt x="13497" y="175"/>
                  </a:lnTo>
                  <a:lnTo>
                    <a:pt x="13272" y="217"/>
                  </a:lnTo>
                  <a:lnTo>
                    <a:pt x="13071" y="264"/>
                  </a:lnTo>
                  <a:lnTo>
                    <a:pt x="12896" y="312"/>
                  </a:lnTo>
                  <a:lnTo>
                    <a:pt x="12721" y="365"/>
                  </a:lnTo>
                  <a:lnTo>
                    <a:pt x="12596" y="423"/>
                  </a:lnTo>
                  <a:lnTo>
                    <a:pt x="12471" y="481"/>
                  </a:lnTo>
                  <a:lnTo>
                    <a:pt x="12395" y="544"/>
                  </a:lnTo>
                  <a:lnTo>
                    <a:pt x="12345" y="613"/>
                  </a:lnTo>
                  <a:lnTo>
                    <a:pt x="12345" y="682"/>
                  </a:lnTo>
                  <a:lnTo>
                    <a:pt x="12370" y="861"/>
                  </a:lnTo>
                  <a:lnTo>
                    <a:pt x="12420" y="1041"/>
                  </a:lnTo>
                  <a:lnTo>
                    <a:pt x="12521" y="1220"/>
                  </a:lnTo>
                  <a:lnTo>
                    <a:pt x="12671" y="1394"/>
                  </a:lnTo>
                  <a:lnTo>
                    <a:pt x="12871" y="1569"/>
                  </a:lnTo>
                  <a:lnTo>
                    <a:pt x="13097" y="1737"/>
                  </a:lnTo>
                  <a:lnTo>
                    <a:pt x="13372" y="1901"/>
                  </a:lnTo>
                  <a:lnTo>
                    <a:pt x="13672" y="2060"/>
                  </a:lnTo>
                  <a:lnTo>
                    <a:pt x="13998" y="2218"/>
                  </a:lnTo>
                  <a:lnTo>
                    <a:pt x="14374" y="2371"/>
                  </a:lnTo>
                  <a:lnTo>
                    <a:pt x="14799" y="2519"/>
                  </a:lnTo>
                  <a:lnTo>
                    <a:pt x="15225" y="2667"/>
                  </a:lnTo>
                  <a:lnTo>
                    <a:pt x="15701" y="2804"/>
                  </a:lnTo>
                  <a:lnTo>
                    <a:pt x="16201" y="2936"/>
                  </a:lnTo>
                  <a:lnTo>
                    <a:pt x="16727" y="3068"/>
                  </a:lnTo>
                  <a:lnTo>
                    <a:pt x="17303" y="3189"/>
                  </a:lnTo>
                  <a:lnTo>
                    <a:pt x="17879" y="3306"/>
                  </a:lnTo>
                  <a:lnTo>
                    <a:pt x="18480" y="3422"/>
                  </a:lnTo>
                  <a:lnTo>
                    <a:pt x="19131" y="3527"/>
                  </a:lnTo>
                  <a:lnTo>
                    <a:pt x="19782" y="3622"/>
                  </a:lnTo>
                  <a:lnTo>
                    <a:pt x="20483" y="3717"/>
                  </a:lnTo>
                  <a:lnTo>
                    <a:pt x="21184" y="3802"/>
                  </a:lnTo>
                  <a:lnTo>
                    <a:pt x="21910" y="3881"/>
                  </a:lnTo>
                  <a:lnTo>
                    <a:pt x="22662" y="3950"/>
                  </a:lnTo>
                  <a:lnTo>
                    <a:pt x="23438" y="4018"/>
                  </a:lnTo>
                  <a:lnTo>
                    <a:pt x="24214" y="4071"/>
                  </a:lnTo>
                  <a:lnTo>
                    <a:pt x="25015" y="4119"/>
                  </a:lnTo>
                  <a:lnTo>
                    <a:pt x="25842" y="4161"/>
                  </a:lnTo>
                  <a:lnTo>
                    <a:pt x="26668" y="4192"/>
                  </a:lnTo>
                  <a:lnTo>
                    <a:pt x="27519" y="4214"/>
                  </a:lnTo>
                  <a:lnTo>
                    <a:pt x="28371" y="4229"/>
                  </a:lnTo>
                  <a:lnTo>
                    <a:pt x="29222" y="4229"/>
                  </a:lnTo>
                  <a:lnTo>
                    <a:pt x="29748" y="4235"/>
                  </a:lnTo>
                  <a:lnTo>
                    <a:pt x="30299" y="4235"/>
                  </a:lnTo>
                  <a:lnTo>
                    <a:pt x="30849" y="4219"/>
                  </a:lnTo>
                  <a:lnTo>
                    <a:pt x="31100" y="4208"/>
                  </a:lnTo>
                  <a:lnTo>
                    <a:pt x="31350" y="4192"/>
                  </a:lnTo>
                  <a:lnTo>
                    <a:pt x="31350" y="5064"/>
                  </a:lnTo>
                  <a:lnTo>
                    <a:pt x="30574" y="5079"/>
                  </a:lnTo>
                  <a:lnTo>
                    <a:pt x="29823" y="5095"/>
                  </a:lnTo>
                  <a:lnTo>
                    <a:pt x="29072" y="5122"/>
                  </a:lnTo>
                  <a:lnTo>
                    <a:pt x="28320" y="5148"/>
                  </a:lnTo>
                  <a:lnTo>
                    <a:pt x="27594" y="5185"/>
                  </a:lnTo>
                  <a:lnTo>
                    <a:pt x="26868" y="5227"/>
                  </a:lnTo>
                  <a:lnTo>
                    <a:pt x="26142" y="5275"/>
                  </a:lnTo>
                  <a:lnTo>
                    <a:pt x="25416" y="5333"/>
                  </a:lnTo>
                  <a:lnTo>
                    <a:pt x="24715" y="5391"/>
                  </a:lnTo>
                  <a:lnTo>
                    <a:pt x="24014" y="5454"/>
                  </a:lnTo>
                  <a:lnTo>
                    <a:pt x="23338" y="5528"/>
                  </a:lnTo>
                  <a:lnTo>
                    <a:pt x="22687" y="5602"/>
                  </a:lnTo>
                  <a:lnTo>
                    <a:pt x="22036" y="5687"/>
                  </a:lnTo>
                  <a:lnTo>
                    <a:pt x="21385" y="5771"/>
                  </a:lnTo>
                  <a:lnTo>
                    <a:pt x="20759" y="5866"/>
                  </a:lnTo>
                  <a:lnTo>
                    <a:pt x="20158" y="5961"/>
                  </a:lnTo>
                  <a:lnTo>
                    <a:pt x="19982" y="5998"/>
                  </a:lnTo>
                  <a:lnTo>
                    <a:pt x="19857" y="6040"/>
                  </a:lnTo>
                  <a:lnTo>
                    <a:pt x="19782" y="6088"/>
                  </a:lnTo>
                  <a:lnTo>
                    <a:pt x="19757" y="6135"/>
                  </a:lnTo>
                  <a:lnTo>
                    <a:pt x="19782" y="6183"/>
                  </a:lnTo>
                  <a:lnTo>
                    <a:pt x="19857" y="6230"/>
                  </a:lnTo>
                  <a:lnTo>
                    <a:pt x="19982" y="6273"/>
                  </a:lnTo>
                  <a:lnTo>
                    <a:pt x="20158" y="6315"/>
                  </a:lnTo>
                  <a:lnTo>
                    <a:pt x="20308" y="6336"/>
                  </a:lnTo>
                  <a:lnTo>
                    <a:pt x="20483" y="6352"/>
                  </a:lnTo>
                  <a:lnTo>
                    <a:pt x="20658" y="6357"/>
                  </a:lnTo>
                  <a:lnTo>
                    <a:pt x="20834" y="6362"/>
                  </a:lnTo>
                  <a:lnTo>
                    <a:pt x="21009" y="6357"/>
                  </a:lnTo>
                  <a:lnTo>
                    <a:pt x="21184" y="6347"/>
                  </a:lnTo>
                  <a:lnTo>
                    <a:pt x="21360" y="6331"/>
                  </a:lnTo>
                  <a:lnTo>
                    <a:pt x="21510" y="6310"/>
                  </a:lnTo>
                  <a:lnTo>
                    <a:pt x="22111" y="6215"/>
                  </a:lnTo>
                  <a:lnTo>
                    <a:pt x="22712" y="6125"/>
                  </a:lnTo>
                  <a:lnTo>
                    <a:pt x="23338" y="6040"/>
                  </a:lnTo>
                  <a:lnTo>
                    <a:pt x="23964" y="5961"/>
                  </a:lnTo>
                  <a:lnTo>
                    <a:pt x="24615" y="5892"/>
                  </a:lnTo>
                  <a:lnTo>
                    <a:pt x="25291" y="5824"/>
                  </a:lnTo>
                  <a:lnTo>
                    <a:pt x="25942" y="5766"/>
                  </a:lnTo>
                  <a:lnTo>
                    <a:pt x="26643" y="5713"/>
                  </a:lnTo>
                  <a:lnTo>
                    <a:pt x="27319" y="5665"/>
                  </a:lnTo>
                  <a:lnTo>
                    <a:pt x="28020" y="5623"/>
                  </a:lnTo>
                  <a:lnTo>
                    <a:pt x="28746" y="5586"/>
                  </a:lnTo>
                  <a:lnTo>
                    <a:pt x="29447" y="5560"/>
                  </a:lnTo>
                  <a:lnTo>
                    <a:pt x="30173" y="5539"/>
                  </a:lnTo>
                  <a:lnTo>
                    <a:pt x="30925" y="5518"/>
                  </a:lnTo>
                  <a:lnTo>
                    <a:pt x="31651" y="5512"/>
                  </a:lnTo>
                  <a:lnTo>
                    <a:pt x="32402" y="5507"/>
                  </a:lnTo>
                  <a:lnTo>
                    <a:pt x="33078" y="5512"/>
                  </a:lnTo>
                  <a:lnTo>
                    <a:pt x="33754" y="5518"/>
                  </a:lnTo>
                  <a:lnTo>
                    <a:pt x="34430" y="5533"/>
                  </a:lnTo>
                  <a:lnTo>
                    <a:pt x="35081" y="5549"/>
                  </a:lnTo>
                  <a:lnTo>
                    <a:pt x="35732" y="5576"/>
                  </a:lnTo>
                  <a:lnTo>
                    <a:pt x="36383" y="5602"/>
                  </a:lnTo>
                  <a:lnTo>
                    <a:pt x="37009" y="5639"/>
                  </a:lnTo>
                  <a:lnTo>
                    <a:pt x="37660" y="5676"/>
                  </a:lnTo>
                  <a:lnTo>
                    <a:pt x="38261" y="5724"/>
                  </a:lnTo>
                  <a:lnTo>
                    <a:pt x="38887" y="5771"/>
                  </a:lnTo>
                  <a:lnTo>
                    <a:pt x="39488" y="5824"/>
                  </a:lnTo>
                  <a:lnTo>
                    <a:pt x="40064" y="5882"/>
                  </a:lnTo>
                  <a:lnTo>
                    <a:pt x="40665" y="5945"/>
                  </a:lnTo>
                  <a:lnTo>
                    <a:pt x="41216" y="6014"/>
                  </a:lnTo>
                  <a:lnTo>
                    <a:pt x="41767" y="6083"/>
                  </a:lnTo>
                  <a:lnTo>
                    <a:pt x="42318" y="6162"/>
                  </a:lnTo>
                  <a:lnTo>
                    <a:pt x="42843" y="6241"/>
                  </a:lnTo>
                  <a:lnTo>
                    <a:pt x="43369" y="6325"/>
                  </a:lnTo>
                  <a:lnTo>
                    <a:pt x="43870" y="6410"/>
                  </a:lnTo>
                  <a:lnTo>
                    <a:pt x="44346" y="6505"/>
                  </a:lnTo>
                  <a:lnTo>
                    <a:pt x="44821" y="6600"/>
                  </a:lnTo>
                  <a:lnTo>
                    <a:pt x="45272" y="6695"/>
                  </a:lnTo>
                  <a:lnTo>
                    <a:pt x="45698" y="6801"/>
                  </a:lnTo>
                  <a:lnTo>
                    <a:pt x="46124" y="6906"/>
                  </a:lnTo>
                  <a:lnTo>
                    <a:pt x="46499" y="7012"/>
                  </a:lnTo>
                  <a:lnTo>
                    <a:pt x="46900" y="7128"/>
                  </a:lnTo>
                  <a:lnTo>
                    <a:pt x="47250" y="7244"/>
                  </a:lnTo>
                  <a:lnTo>
                    <a:pt x="47576" y="7360"/>
                  </a:lnTo>
                  <a:lnTo>
                    <a:pt x="47901" y="7482"/>
                  </a:lnTo>
                  <a:lnTo>
                    <a:pt x="48202" y="7608"/>
                  </a:lnTo>
                  <a:lnTo>
                    <a:pt x="48477" y="7735"/>
                  </a:lnTo>
                  <a:lnTo>
                    <a:pt x="48728" y="7862"/>
                  </a:lnTo>
                  <a:lnTo>
                    <a:pt x="48177" y="7846"/>
                  </a:lnTo>
                  <a:lnTo>
                    <a:pt x="47626" y="7830"/>
                  </a:lnTo>
                  <a:lnTo>
                    <a:pt x="47075" y="7825"/>
                  </a:lnTo>
                  <a:lnTo>
                    <a:pt x="46499" y="7820"/>
                  </a:lnTo>
                  <a:lnTo>
                    <a:pt x="45998" y="7825"/>
                  </a:lnTo>
                  <a:lnTo>
                    <a:pt x="45498" y="7830"/>
                  </a:lnTo>
                  <a:lnTo>
                    <a:pt x="44997" y="7841"/>
                  </a:lnTo>
                  <a:lnTo>
                    <a:pt x="44496" y="7856"/>
                  </a:lnTo>
                  <a:lnTo>
                    <a:pt x="44020" y="7872"/>
                  </a:lnTo>
                  <a:lnTo>
                    <a:pt x="43519" y="7899"/>
                  </a:lnTo>
                  <a:lnTo>
                    <a:pt x="43044" y="7925"/>
                  </a:lnTo>
                  <a:lnTo>
                    <a:pt x="42568" y="7957"/>
                  </a:lnTo>
                  <a:lnTo>
                    <a:pt x="42117" y="7988"/>
                  </a:lnTo>
                  <a:lnTo>
                    <a:pt x="41641" y="8031"/>
                  </a:lnTo>
                  <a:lnTo>
                    <a:pt x="41191" y="8073"/>
                  </a:lnTo>
                  <a:lnTo>
                    <a:pt x="40765" y="8120"/>
                  </a:lnTo>
                  <a:lnTo>
                    <a:pt x="40314" y="8173"/>
                  </a:lnTo>
                  <a:lnTo>
                    <a:pt x="39889" y="8226"/>
                  </a:lnTo>
                  <a:lnTo>
                    <a:pt x="39463" y="8284"/>
                  </a:lnTo>
                  <a:lnTo>
                    <a:pt x="39062" y="8347"/>
                  </a:lnTo>
                  <a:lnTo>
                    <a:pt x="38612" y="8416"/>
                  </a:lnTo>
                  <a:lnTo>
                    <a:pt x="38111" y="8474"/>
                  </a:lnTo>
                  <a:lnTo>
                    <a:pt x="37585" y="8527"/>
                  </a:lnTo>
                  <a:lnTo>
                    <a:pt x="37059" y="8569"/>
                  </a:lnTo>
                  <a:lnTo>
                    <a:pt x="36483" y="8601"/>
                  </a:lnTo>
                  <a:lnTo>
                    <a:pt x="35932" y="8627"/>
                  </a:lnTo>
                  <a:lnTo>
                    <a:pt x="35332" y="8638"/>
                  </a:lnTo>
                  <a:lnTo>
                    <a:pt x="34756" y="8643"/>
                  </a:lnTo>
                  <a:lnTo>
                    <a:pt x="23889" y="8643"/>
                  </a:lnTo>
                  <a:lnTo>
                    <a:pt x="23438" y="8648"/>
                  </a:lnTo>
                  <a:lnTo>
                    <a:pt x="22987" y="8664"/>
                  </a:lnTo>
                  <a:lnTo>
                    <a:pt x="22536" y="8685"/>
                  </a:lnTo>
                  <a:lnTo>
                    <a:pt x="22111" y="8712"/>
                  </a:lnTo>
                  <a:lnTo>
                    <a:pt x="21685" y="8749"/>
                  </a:lnTo>
                  <a:lnTo>
                    <a:pt x="21309" y="8791"/>
                  </a:lnTo>
                  <a:lnTo>
                    <a:pt x="20934" y="8838"/>
                  </a:lnTo>
                  <a:lnTo>
                    <a:pt x="20583" y="8891"/>
                  </a:lnTo>
                  <a:lnTo>
                    <a:pt x="20258" y="8955"/>
                  </a:lnTo>
                  <a:lnTo>
                    <a:pt x="19957" y="9023"/>
                  </a:lnTo>
                  <a:lnTo>
                    <a:pt x="19657" y="9092"/>
                  </a:lnTo>
                  <a:lnTo>
                    <a:pt x="19431" y="9171"/>
                  </a:lnTo>
                  <a:lnTo>
                    <a:pt x="19206" y="9250"/>
                  </a:lnTo>
                  <a:lnTo>
                    <a:pt x="19031" y="9335"/>
                  </a:lnTo>
                  <a:lnTo>
                    <a:pt x="18881" y="9424"/>
                  </a:lnTo>
                  <a:lnTo>
                    <a:pt x="18755" y="9514"/>
                  </a:lnTo>
                  <a:lnTo>
                    <a:pt x="15000" y="8854"/>
                  </a:lnTo>
                  <a:lnTo>
                    <a:pt x="15075" y="8722"/>
                  </a:lnTo>
                  <a:lnTo>
                    <a:pt x="15175" y="8585"/>
                  </a:lnTo>
                  <a:lnTo>
                    <a:pt x="15300" y="8442"/>
                  </a:lnTo>
                  <a:lnTo>
                    <a:pt x="15450" y="8300"/>
                  </a:lnTo>
                  <a:lnTo>
                    <a:pt x="15626" y="8157"/>
                  </a:lnTo>
                  <a:lnTo>
                    <a:pt x="15826" y="8020"/>
                  </a:lnTo>
                  <a:lnTo>
                    <a:pt x="16001" y="7920"/>
                  </a:lnTo>
                  <a:lnTo>
                    <a:pt x="16176" y="7814"/>
                  </a:lnTo>
                  <a:lnTo>
                    <a:pt x="16377" y="7714"/>
                  </a:lnTo>
                  <a:lnTo>
                    <a:pt x="16602" y="7614"/>
                  </a:lnTo>
                  <a:lnTo>
                    <a:pt x="16827" y="7513"/>
                  </a:lnTo>
                  <a:lnTo>
                    <a:pt x="17078" y="7418"/>
                  </a:lnTo>
                  <a:lnTo>
                    <a:pt x="17328" y="7323"/>
                  </a:lnTo>
                  <a:lnTo>
                    <a:pt x="17604" y="7228"/>
                  </a:lnTo>
                  <a:lnTo>
                    <a:pt x="17704" y="7186"/>
                  </a:lnTo>
                  <a:lnTo>
                    <a:pt x="17754" y="7133"/>
                  </a:lnTo>
                  <a:lnTo>
                    <a:pt x="17754" y="7086"/>
                  </a:lnTo>
                  <a:lnTo>
                    <a:pt x="17704" y="7038"/>
                  </a:lnTo>
                  <a:lnTo>
                    <a:pt x="17604" y="6996"/>
                  </a:lnTo>
                  <a:lnTo>
                    <a:pt x="17478" y="6954"/>
                  </a:lnTo>
                  <a:lnTo>
                    <a:pt x="17278" y="6922"/>
                  </a:lnTo>
                  <a:lnTo>
                    <a:pt x="17053" y="6901"/>
                  </a:lnTo>
                  <a:lnTo>
                    <a:pt x="16877" y="6890"/>
                  </a:lnTo>
                  <a:lnTo>
                    <a:pt x="16702" y="6885"/>
                  </a:lnTo>
                  <a:lnTo>
                    <a:pt x="16502" y="6890"/>
                  </a:lnTo>
                  <a:lnTo>
                    <a:pt x="16327" y="6901"/>
                  </a:lnTo>
                  <a:lnTo>
                    <a:pt x="16176" y="6917"/>
                  </a:lnTo>
                  <a:lnTo>
                    <a:pt x="16026" y="6938"/>
                  </a:lnTo>
                  <a:lnTo>
                    <a:pt x="15901" y="6964"/>
                  </a:lnTo>
                  <a:lnTo>
                    <a:pt x="15776" y="6996"/>
                  </a:lnTo>
                  <a:lnTo>
                    <a:pt x="15475" y="7101"/>
                  </a:lnTo>
                  <a:lnTo>
                    <a:pt x="15200" y="7207"/>
                  </a:lnTo>
                  <a:lnTo>
                    <a:pt x="14924" y="7318"/>
                  </a:lnTo>
                  <a:lnTo>
                    <a:pt x="14674" y="7429"/>
                  </a:lnTo>
                  <a:lnTo>
                    <a:pt x="14424" y="7540"/>
                  </a:lnTo>
                  <a:lnTo>
                    <a:pt x="14198" y="7651"/>
                  </a:lnTo>
                  <a:lnTo>
                    <a:pt x="13998" y="7767"/>
                  </a:lnTo>
                  <a:lnTo>
                    <a:pt x="13798" y="7878"/>
                  </a:lnTo>
                  <a:lnTo>
                    <a:pt x="13572" y="8036"/>
                  </a:lnTo>
                  <a:lnTo>
                    <a:pt x="13372" y="8194"/>
                  </a:lnTo>
                  <a:lnTo>
                    <a:pt x="13197" y="8353"/>
                  </a:lnTo>
                  <a:lnTo>
                    <a:pt x="13071" y="8511"/>
                  </a:lnTo>
                  <a:lnTo>
                    <a:pt x="8589" y="7730"/>
                  </a:lnTo>
                  <a:lnTo>
                    <a:pt x="8164" y="7661"/>
                  </a:lnTo>
                  <a:lnTo>
                    <a:pt x="7713" y="7603"/>
                  </a:lnTo>
                  <a:lnTo>
                    <a:pt x="7237" y="7556"/>
                  </a:lnTo>
                  <a:lnTo>
                    <a:pt x="6762" y="7524"/>
                  </a:lnTo>
                  <a:lnTo>
                    <a:pt x="6261" y="7497"/>
                  </a:lnTo>
                  <a:lnTo>
                    <a:pt x="5760" y="7482"/>
                  </a:lnTo>
                  <a:lnTo>
                    <a:pt x="5234" y="7476"/>
                  </a:lnTo>
                  <a:lnTo>
                    <a:pt x="4733" y="7482"/>
                  </a:lnTo>
                  <a:lnTo>
                    <a:pt x="4233" y="7497"/>
                  </a:lnTo>
                  <a:lnTo>
                    <a:pt x="3732" y="7519"/>
                  </a:lnTo>
                  <a:lnTo>
                    <a:pt x="3256" y="7556"/>
                  </a:lnTo>
                  <a:lnTo>
                    <a:pt x="2780" y="7598"/>
                  </a:lnTo>
                  <a:lnTo>
                    <a:pt x="2330" y="7656"/>
                  </a:lnTo>
                  <a:lnTo>
                    <a:pt x="1904" y="7719"/>
                  </a:lnTo>
                  <a:lnTo>
                    <a:pt x="1528" y="7793"/>
                  </a:lnTo>
                  <a:lnTo>
                    <a:pt x="1153" y="7878"/>
                  </a:lnTo>
                  <a:lnTo>
                    <a:pt x="852" y="7962"/>
                  </a:lnTo>
                  <a:lnTo>
                    <a:pt x="602" y="8057"/>
                  </a:lnTo>
                  <a:lnTo>
                    <a:pt x="376" y="8152"/>
                  </a:lnTo>
                  <a:lnTo>
                    <a:pt x="201" y="8252"/>
                  </a:lnTo>
                  <a:lnTo>
                    <a:pt x="101" y="8353"/>
                  </a:lnTo>
                  <a:lnTo>
                    <a:pt x="26" y="8458"/>
                  </a:lnTo>
                  <a:lnTo>
                    <a:pt x="1" y="8559"/>
                  </a:lnTo>
                  <a:lnTo>
                    <a:pt x="1" y="8664"/>
                  </a:lnTo>
                  <a:lnTo>
                    <a:pt x="76" y="8770"/>
                  </a:lnTo>
                  <a:lnTo>
                    <a:pt x="176" y="8870"/>
                  </a:lnTo>
                  <a:lnTo>
                    <a:pt x="326" y="8970"/>
                  </a:lnTo>
                  <a:lnTo>
                    <a:pt x="527" y="9065"/>
                  </a:lnTo>
                  <a:lnTo>
                    <a:pt x="777" y="9161"/>
                  </a:lnTo>
                  <a:lnTo>
                    <a:pt x="1053" y="9250"/>
                  </a:lnTo>
                  <a:lnTo>
                    <a:pt x="1378" y="9329"/>
                  </a:lnTo>
                  <a:lnTo>
                    <a:pt x="1754" y="9409"/>
                  </a:lnTo>
                  <a:lnTo>
                    <a:pt x="20032" y="12772"/>
                  </a:lnTo>
                  <a:lnTo>
                    <a:pt x="20333" y="12819"/>
                  </a:lnTo>
                  <a:lnTo>
                    <a:pt x="20608" y="12867"/>
                  </a:lnTo>
                  <a:lnTo>
                    <a:pt x="20934" y="12914"/>
                  </a:lnTo>
                  <a:lnTo>
                    <a:pt x="21234" y="12956"/>
                  </a:lnTo>
                  <a:lnTo>
                    <a:pt x="21560" y="12993"/>
                  </a:lnTo>
                  <a:lnTo>
                    <a:pt x="21885" y="13030"/>
                  </a:lnTo>
                  <a:lnTo>
                    <a:pt x="22211" y="13062"/>
                  </a:lnTo>
                  <a:lnTo>
                    <a:pt x="22561" y="13088"/>
                  </a:lnTo>
                  <a:lnTo>
                    <a:pt x="22912" y="13115"/>
                  </a:lnTo>
                  <a:lnTo>
                    <a:pt x="23263" y="13136"/>
                  </a:lnTo>
                  <a:lnTo>
                    <a:pt x="23613" y="13157"/>
                  </a:lnTo>
                  <a:lnTo>
                    <a:pt x="23989" y="13173"/>
                  </a:lnTo>
                  <a:lnTo>
                    <a:pt x="24364" y="13184"/>
                  </a:lnTo>
                  <a:lnTo>
                    <a:pt x="24715" y="13194"/>
                  </a:lnTo>
                  <a:lnTo>
                    <a:pt x="25090" y="13199"/>
                  </a:lnTo>
                  <a:lnTo>
                    <a:pt x="34305" y="13199"/>
                  </a:lnTo>
                  <a:lnTo>
                    <a:pt x="34530" y="13194"/>
                  </a:lnTo>
                  <a:lnTo>
                    <a:pt x="34756" y="13178"/>
                  </a:lnTo>
                  <a:lnTo>
                    <a:pt x="34931" y="13157"/>
                  </a:lnTo>
                  <a:lnTo>
                    <a:pt x="35106" y="13125"/>
                  </a:lnTo>
                  <a:lnTo>
                    <a:pt x="35231" y="13088"/>
                  </a:lnTo>
                  <a:lnTo>
                    <a:pt x="35332" y="13046"/>
                  </a:lnTo>
                  <a:lnTo>
                    <a:pt x="35357" y="12999"/>
                  </a:lnTo>
                  <a:lnTo>
                    <a:pt x="35357" y="12946"/>
                  </a:lnTo>
                  <a:lnTo>
                    <a:pt x="35332" y="12904"/>
                  </a:lnTo>
                  <a:lnTo>
                    <a:pt x="35231" y="12867"/>
                  </a:lnTo>
                  <a:lnTo>
                    <a:pt x="35131" y="12835"/>
                  </a:lnTo>
                  <a:lnTo>
                    <a:pt x="35006" y="12809"/>
                  </a:lnTo>
                  <a:lnTo>
                    <a:pt x="34831" y="12782"/>
                  </a:lnTo>
                  <a:lnTo>
                    <a:pt x="34655" y="12766"/>
                  </a:lnTo>
                  <a:lnTo>
                    <a:pt x="34455" y="12756"/>
                  </a:lnTo>
                  <a:lnTo>
                    <a:pt x="34255" y="12751"/>
                  </a:lnTo>
                  <a:lnTo>
                    <a:pt x="25441" y="12751"/>
                  </a:lnTo>
                  <a:lnTo>
                    <a:pt x="24890" y="12745"/>
                  </a:lnTo>
                  <a:lnTo>
                    <a:pt x="24364" y="12729"/>
                  </a:lnTo>
                  <a:lnTo>
                    <a:pt x="23813" y="12703"/>
                  </a:lnTo>
                  <a:lnTo>
                    <a:pt x="23313" y="12666"/>
                  </a:lnTo>
                  <a:lnTo>
                    <a:pt x="22812" y="12624"/>
                  </a:lnTo>
                  <a:lnTo>
                    <a:pt x="22336" y="12571"/>
                  </a:lnTo>
                  <a:lnTo>
                    <a:pt x="21860" y="12508"/>
                  </a:lnTo>
                  <a:lnTo>
                    <a:pt x="21435" y="12434"/>
                  </a:lnTo>
                  <a:lnTo>
                    <a:pt x="3281" y="9076"/>
                  </a:lnTo>
                  <a:lnTo>
                    <a:pt x="3056" y="9023"/>
                  </a:lnTo>
                  <a:lnTo>
                    <a:pt x="2855" y="8970"/>
                  </a:lnTo>
                  <a:lnTo>
                    <a:pt x="2680" y="8912"/>
                  </a:lnTo>
                  <a:lnTo>
                    <a:pt x="2530" y="8854"/>
                  </a:lnTo>
                  <a:lnTo>
                    <a:pt x="2405" y="8801"/>
                  </a:lnTo>
                  <a:lnTo>
                    <a:pt x="2330" y="8743"/>
                  </a:lnTo>
                  <a:lnTo>
                    <a:pt x="2254" y="8691"/>
                  </a:lnTo>
                  <a:lnTo>
                    <a:pt x="2229" y="8633"/>
                  </a:lnTo>
                  <a:lnTo>
                    <a:pt x="2204" y="8574"/>
                  </a:lnTo>
                  <a:lnTo>
                    <a:pt x="2229" y="8516"/>
                  </a:lnTo>
                  <a:lnTo>
                    <a:pt x="2279" y="8458"/>
                  </a:lnTo>
                  <a:lnTo>
                    <a:pt x="2355" y="8406"/>
                  </a:lnTo>
                  <a:lnTo>
                    <a:pt x="2455" y="8347"/>
                  </a:lnTo>
                  <a:lnTo>
                    <a:pt x="2580" y="8289"/>
                  </a:lnTo>
                  <a:lnTo>
                    <a:pt x="2730" y="8231"/>
                  </a:lnTo>
                  <a:lnTo>
                    <a:pt x="2905" y="8168"/>
                  </a:lnTo>
                  <a:lnTo>
                    <a:pt x="3181" y="8120"/>
                  </a:lnTo>
                  <a:lnTo>
                    <a:pt x="3431" y="8073"/>
                  </a:lnTo>
                  <a:lnTo>
                    <a:pt x="3682" y="8036"/>
                  </a:lnTo>
                  <a:lnTo>
                    <a:pt x="3957" y="8004"/>
                  </a:lnTo>
                  <a:lnTo>
                    <a:pt x="4208" y="7978"/>
                  </a:lnTo>
                  <a:lnTo>
                    <a:pt x="4483" y="7957"/>
                  </a:lnTo>
                  <a:lnTo>
                    <a:pt x="4758" y="7941"/>
                  </a:lnTo>
                  <a:lnTo>
                    <a:pt x="5034" y="7936"/>
                  </a:lnTo>
                  <a:lnTo>
                    <a:pt x="5309" y="7930"/>
                  </a:lnTo>
                  <a:lnTo>
                    <a:pt x="5585" y="7936"/>
                  </a:lnTo>
                  <a:lnTo>
                    <a:pt x="5860" y="7946"/>
                  </a:lnTo>
                  <a:lnTo>
                    <a:pt x="6136" y="7962"/>
                  </a:lnTo>
                  <a:lnTo>
                    <a:pt x="6436" y="7983"/>
                  </a:lnTo>
                  <a:lnTo>
                    <a:pt x="6711" y="8010"/>
                  </a:lnTo>
                  <a:lnTo>
                    <a:pt x="7012" y="8041"/>
                  </a:lnTo>
                  <a:lnTo>
                    <a:pt x="7312" y="8083"/>
                  </a:lnTo>
                  <a:lnTo>
                    <a:pt x="18981" y="10143"/>
                  </a:lnTo>
                  <a:lnTo>
                    <a:pt x="19131" y="10216"/>
                  </a:lnTo>
                  <a:lnTo>
                    <a:pt x="19306" y="10290"/>
                  </a:lnTo>
                  <a:lnTo>
                    <a:pt x="19507" y="10364"/>
                  </a:lnTo>
                  <a:lnTo>
                    <a:pt x="19757" y="10428"/>
                  </a:lnTo>
                  <a:lnTo>
                    <a:pt x="20007" y="10491"/>
                  </a:lnTo>
                  <a:lnTo>
                    <a:pt x="20283" y="10554"/>
                  </a:lnTo>
                  <a:lnTo>
                    <a:pt x="20583" y="10607"/>
                  </a:lnTo>
                  <a:lnTo>
                    <a:pt x="20909" y="10660"/>
                  </a:lnTo>
                  <a:lnTo>
                    <a:pt x="21259" y="10702"/>
                  </a:lnTo>
                  <a:lnTo>
                    <a:pt x="21585" y="10744"/>
                  </a:lnTo>
                  <a:lnTo>
                    <a:pt x="21960" y="10781"/>
                  </a:lnTo>
                  <a:lnTo>
                    <a:pt x="22336" y="10808"/>
                  </a:lnTo>
                  <a:lnTo>
                    <a:pt x="22712" y="10834"/>
                  </a:lnTo>
                  <a:lnTo>
                    <a:pt x="23087" y="10850"/>
                  </a:lnTo>
                  <a:lnTo>
                    <a:pt x="23488" y="10861"/>
                  </a:lnTo>
                  <a:lnTo>
                    <a:pt x="37660" y="10861"/>
                  </a:lnTo>
                  <a:lnTo>
                    <a:pt x="37886" y="10855"/>
                  </a:lnTo>
                  <a:lnTo>
                    <a:pt x="38111" y="10845"/>
                  </a:lnTo>
                  <a:lnTo>
                    <a:pt x="38311" y="10818"/>
                  </a:lnTo>
                  <a:lnTo>
                    <a:pt x="38461" y="10787"/>
                  </a:lnTo>
                  <a:lnTo>
                    <a:pt x="38587" y="10750"/>
                  </a:lnTo>
                  <a:lnTo>
                    <a:pt x="38687" y="10707"/>
                  </a:lnTo>
                  <a:lnTo>
                    <a:pt x="38737" y="10660"/>
                  </a:lnTo>
                  <a:lnTo>
                    <a:pt x="38737" y="10612"/>
                  </a:lnTo>
                  <a:lnTo>
                    <a:pt x="38687" y="10570"/>
                  </a:lnTo>
                  <a:lnTo>
                    <a:pt x="38612" y="10533"/>
                  </a:lnTo>
                  <a:lnTo>
                    <a:pt x="38487" y="10496"/>
                  </a:lnTo>
                  <a:lnTo>
                    <a:pt x="38361" y="10470"/>
                  </a:lnTo>
                  <a:lnTo>
                    <a:pt x="38186" y="10443"/>
                  </a:lnTo>
                  <a:lnTo>
                    <a:pt x="38011" y="10428"/>
                  </a:lnTo>
                  <a:lnTo>
                    <a:pt x="37835" y="10417"/>
                  </a:lnTo>
                  <a:lnTo>
                    <a:pt x="37635" y="10412"/>
                  </a:lnTo>
                  <a:lnTo>
                    <a:pt x="23638" y="10412"/>
                  </a:lnTo>
                  <a:lnTo>
                    <a:pt x="23313" y="10401"/>
                  </a:lnTo>
                  <a:lnTo>
                    <a:pt x="23012" y="10380"/>
                  </a:lnTo>
                  <a:lnTo>
                    <a:pt x="22737" y="10359"/>
                  </a:lnTo>
                  <a:lnTo>
                    <a:pt x="22461" y="10327"/>
                  </a:lnTo>
                  <a:lnTo>
                    <a:pt x="22211" y="10296"/>
                  </a:lnTo>
                  <a:lnTo>
                    <a:pt x="21960" y="10253"/>
                  </a:lnTo>
                  <a:lnTo>
                    <a:pt x="21735" y="10211"/>
                  </a:lnTo>
                  <a:lnTo>
                    <a:pt x="21535" y="10164"/>
                  </a:lnTo>
                  <a:lnTo>
                    <a:pt x="21360" y="10111"/>
                  </a:lnTo>
                  <a:lnTo>
                    <a:pt x="21209" y="10058"/>
                  </a:lnTo>
                  <a:lnTo>
                    <a:pt x="21059" y="10000"/>
                  </a:lnTo>
                  <a:lnTo>
                    <a:pt x="20959" y="9942"/>
                  </a:lnTo>
                  <a:lnTo>
                    <a:pt x="20884" y="9879"/>
                  </a:lnTo>
                  <a:lnTo>
                    <a:pt x="20834" y="9815"/>
                  </a:lnTo>
                  <a:lnTo>
                    <a:pt x="20809" y="9752"/>
                  </a:lnTo>
                  <a:lnTo>
                    <a:pt x="20834" y="9688"/>
                  </a:lnTo>
                  <a:lnTo>
                    <a:pt x="20884" y="9620"/>
                  </a:lnTo>
                  <a:lnTo>
                    <a:pt x="20959" y="9556"/>
                  </a:lnTo>
                  <a:lnTo>
                    <a:pt x="21059" y="9498"/>
                  </a:lnTo>
                  <a:lnTo>
                    <a:pt x="21184" y="9440"/>
                  </a:lnTo>
                  <a:lnTo>
                    <a:pt x="21360" y="9388"/>
                  </a:lnTo>
                  <a:lnTo>
                    <a:pt x="21535" y="9335"/>
                  </a:lnTo>
                  <a:lnTo>
                    <a:pt x="21735" y="9287"/>
                  </a:lnTo>
                  <a:lnTo>
                    <a:pt x="21960" y="9245"/>
                  </a:lnTo>
                  <a:lnTo>
                    <a:pt x="22186" y="9208"/>
                  </a:lnTo>
                  <a:lnTo>
                    <a:pt x="22461" y="9176"/>
                  </a:lnTo>
                  <a:lnTo>
                    <a:pt x="22737" y="9145"/>
                  </a:lnTo>
                  <a:lnTo>
                    <a:pt x="23012" y="9124"/>
                  </a:lnTo>
                  <a:lnTo>
                    <a:pt x="23313" y="9108"/>
                  </a:lnTo>
                  <a:lnTo>
                    <a:pt x="23613" y="9097"/>
                  </a:lnTo>
                  <a:lnTo>
                    <a:pt x="34806" y="9097"/>
                  </a:lnTo>
                  <a:lnTo>
                    <a:pt x="35457" y="9071"/>
                  </a:lnTo>
                  <a:lnTo>
                    <a:pt x="36158" y="9039"/>
                  </a:lnTo>
                  <a:lnTo>
                    <a:pt x="37009" y="8992"/>
                  </a:lnTo>
                  <a:lnTo>
                    <a:pt x="37936" y="8939"/>
                  </a:lnTo>
                  <a:lnTo>
                    <a:pt x="38411" y="8907"/>
                  </a:lnTo>
                  <a:lnTo>
                    <a:pt x="38862" y="8870"/>
                  </a:lnTo>
                  <a:lnTo>
                    <a:pt x="39313" y="8833"/>
                  </a:lnTo>
                  <a:lnTo>
                    <a:pt x="39713" y="8791"/>
                  </a:lnTo>
                  <a:lnTo>
                    <a:pt x="40089" y="8749"/>
                  </a:lnTo>
                  <a:lnTo>
                    <a:pt x="40415" y="8706"/>
                  </a:lnTo>
                  <a:lnTo>
                    <a:pt x="40740" y="8654"/>
                  </a:lnTo>
                  <a:lnTo>
                    <a:pt x="41091" y="8601"/>
                  </a:lnTo>
                  <a:lnTo>
                    <a:pt x="41441" y="8559"/>
                  </a:lnTo>
                  <a:lnTo>
                    <a:pt x="41817" y="8516"/>
                  </a:lnTo>
                  <a:lnTo>
                    <a:pt x="42167" y="8474"/>
                  </a:lnTo>
                  <a:lnTo>
                    <a:pt x="42543" y="8442"/>
                  </a:lnTo>
                  <a:lnTo>
                    <a:pt x="42918" y="8406"/>
                  </a:lnTo>
                  <a:lnTo>
                    <a:pt x="43319" y="8379"/>
                  </a:lnTo>
                  <a:lnTo>
                    <a:pt x="43695" y="8353"/>
                  </a:lnTo>
                  <a:lnTo>
                    <a:pt x="44095" y="8332"/>
                  </a:lnTo>
                  <a:lnTo>
                    <a:pt x="44496" y="8311"/>
                  </a:lnTo>
                  <a:lnTo>
                    <a:pt x="44897" y="8295"/>
                  </a:lnTo>
                  <a:lnTo>
                    <a:pt x="45322" y="8284"/>
                  </a:lnTo>
                  <a:lnTo>
                    <a:pt x="45723" y="8274"/>
                  </a:lnTo>
                  <a:lnTo>
                    <a:pt x="46149" y="8268"/>
                  </a:lnTo>
                  <a:lnTo>
                    <a:pt x="46549" y="8268"/>
                  </a:lnTo>
                  <a:lnTo>
                    <a:pt x="47125" y="8274"/>
                  </a:lnTo>
                  <a:lnTo>
                    <a:pt x="47676" y="8279"/>
                  </a:lnTo>
                  <a:lnTo>
                    <a:pt x="48202" y="8295"/>
                  </a:lnTo>
                  <a:lnTo>
                    <a:pt x="48753" y="8316"/>
                  </a:lnTo>
                  <a:lnTo>
                    <a:pt x="49279" y="8347"/>
                  </a:lnTo>
                  <a:lnTo>
                    <a:pt x="49804" y="8379"/>
                  </a:lnTo>
                  <a:lnTo>
                    <a:pt x="50305" y="8416"/>
                  </a:lnTo>
                  <a:lnTo>
                    <a:pt x="50806" y="8464"/>
                  </a:lnTo>
                  <a:lnTo>
                    <a:pt x="51282" y="8516"/>
                  </a:lnTo>
                  <a:lnTo>
                    <a:pt x="51757" y="8569"/>
                  </a:lnTo>
                  <a:lnTo>
                    <a:pt x="52233" y="8633"/>
                  </a:lnTo>
                  <a:lnTo>
                    <a:pt x="52684" y="8696"/>
                  </a:lnTo>
                  <a:lnTo>
                    <a:pt x="53110" y="8770"/>
                  </a:lnTo>
                  <a:lnTo>
                    <a:pt x="53510" y="8849"/>
                  </a:lnTo>
                  <a:lnTo>
                    <a:pt x="53911" y="8928"/>
                  </a:lnTo>
                  <a:lnTo>
                    <a:pt x="54286" y="9018"/>
                  </a:lnTo>
                  <a:lnTo>
                    <a:pt x="54462" y="9050"/>
                  </a:lnTo>
                  <a:lnTo>
                    <a:pt x="54537" y="9060"/>
                  </a:lnTo>
                  <a:lnTo>
                    <a:pt x="54637" y="9071"/>
                  </a:lnTo>
                  <a:lnTo>
                    <a:pt x="54762" y="9076"/>
                  </a:lnTo>
                  <a:lnTo>
                    <a:pt x="54862" y="9076"/>
                  </a:lnTo>
                  <a:lnTo>
                    <a:pt x="54962" y="9071"/>
                  </a:lnTo>
                  <a:lnTo>
                    <a:pt x="55088" y="9065"/>
                  </a:lnTo>
                  <a:lnTo>
                    <a:pt x="60196" y="9065"/>
                  </a:lnTo>
                  <a:lnTo>
                    <a:pt x="60196" y="12128"/>
                  </a:lnTo>
                  <a:lnTo>
                    <a:pt x="57516" y="12128"/>
                  </a:lnTo>
                  <a:lnTo>
                    <a:pt x="55639" y="12133"/>
                  </a:lnTo>
                  <a:lnTo>
                    <a:pt x="54762" y="12133"/>
                  </a:lnTo>
                  <a:lnTo>
                    <a:pt x="46724" y="12634"/>
                  </a:lnTo>
                  <a:lnTo>
                    <a:pt x="46274" y="12666"/>
                  </a:lnTo>
                  <a:lnTo>
                    <a:pt x="45773" y="12687"/>
                  </a:lnTo>
                  <a:lnTo>
                    <a:pt x="45297" y="12708"/>
                  </a:lnTo>
                  <a:lnTo>
                    <a:pt x="44821" y="12724"/>
                  </a:lnTo>
                  <a:lnTo>
                    <a:pt x="43820" y="12745"/>
                  </a:lnTo>
                  <a:lnTo>
                    <a:pt x="42818" y="12761"/>
                  </a:lnTo>
                  <a:lnTo>
                    <a:pt x="41817" y="12766"/>
                  </a:lnTo>
                  <a:lnTo>
                    <a:pt x="40815" y="12766"/>
                  </a:lnTo>
                  <a:lnTo>
                    <a:pt x="38862" y="12756"/>
                  </a:lnTo>
                  <a:lnTo>
                    <a:pt x="38637" y="12761"/>
                  </a:lnTo>
                  <a:lnTo>
                    <a:pt x="38436" y="12772"/>
                  </a:lnTo>
                  <a:lnTo>
                    <a:pt x="38261" y="12793"/>
                  </a:lnTo>
                  <a:lnTo>
                    <a:pt x="38086" y="12819"/>
                  </a:lnTo>
                  <a:lnTo>
                    <a:pt x="37961" y="12851"/>
                  </a:lnTo>
                  <a:lnTo>
                    <a:pt x="37861" y="12893"/>
                  </a:lnTo>
                  <a:lnTo>
                    <a:pt x="37810" y="12935"/>
                  </a:lnTo>
                  <a:lnTo>
                    <a:pt x="37785" y="12978"/>
                  </a:lnTo>
                  <a:lnTo>
                    <a:pt x="37810" y="13020"/>
                  </a:lnTo>
                  <a:lnTo>
                    <a:pt x="37861" y="13062"/>
                  </a:lnTo>
                  <a:lnTo>
                    <a:pt x="37961" y="13104"/>
                  </a:lnTo>
                  <a:lnTo>
                    <a:pt x="38086" y="13136"/>
                  </a:lnTo>
                  <a:lnTo>
                    <a:pt x="38261" y="13162"/>
                  </a:lnTo>
                  <a:lnTo>
                    <a:pt x="38436" y="13184"/>
                  </a:lnTo>
                  <a:lnTo>
                    <a:pt x="38637" y="13194"/>
                  </a:lnTo>
                  <a:lnTo>
                    <a:pt x="38862" y="13199"/>
                  </a:lnTo>
                  <a:lnTo>
                    <a:pt x="40990" y="13210"/>
                  </a:lnTo>
                  <a:lnTo>
                    <a:pt x="42067" y="13210"/>
                  </a:lnTo>
                  <a:lnTo>
                    <a:pt x="43144" y="13199"/>
                  </a:lnTo>
                  <a:lnTo>
                    <a:pt x="44221" y="13184"/>
                  </a:lnTo>
                  <a:lnTo>
                    <a:pt x="45272" y="13157"/>
                  </a:lnTo>
                  <a:lnTo>
                    <a:pt x="45798" y="13141"/>
                  </a:lnTo>
                  <a:lnTo>
                    <a:pt x="46324" y="13120"/>
                  </a:lnTo>
                  <a:lnTo>
                    <a:pt x="46850" y="13094"/>
                  </a:lnTo>
                  <a:lnTo>
                    <a:pt x="47350" y="13062"/>
                  </a:lnTo>
                  <a:lnTo>
                    <a:pt x="55213" y="12571"/>
                  </a:lnTo>
                  <a:lnTo>
                    <a:pt x="60196" y="12571"/>
                  </a:lnTo>
                  <a:lnTo>
                    <a:pt x="60196" y="12978"/>
                  </a:lnTo>
                  <a:lnTo>
                    <a:pt x="60221" y="13020"/>
                  </a:lnTo>
                  <a:lnTo>
                    <a:pt x="60271" y="13062"/>
                  </a:lnTo>
                  <a:lnTo>
                    <a:pt x="60371" y="13099"/>
                  </a:lnTo>
                  <a:lnTo>
                    <a:pt x="60496" y="13136"/>
                  </a:lnTo>
                  <a:lnTo>
                    <a:pt x="60671" y="13162"/>
                  </a:lnTo>
                  <a:lnTo>
                    <a:pt x="60847" y="13184"/>
                  </a:lnTo>
                  <a:lnTo>
                    <a:pt x="61047" y="13194"/>
                  </a:lnTo>
                  <a:lnTo>
                    <a:pt x="61247" y="13199"/>
                  </a:lnTo>
                  <a:lnTo>
                    <a:pt x="71764" y="13199"/>
                  </a:lnTo>
                  <a:lnTo>
                    <a:pt x="71989" y="13194"/>
                  </a:lnTo>
                  <a:lnTo>
                    <a:pt x="72190" y="13184"/>
                  </a:lnTo>
                  <a:lnTo>
                    <a:pt x="72365" y="13162"/>
                  </a:lnTo>
                  <a:lnTo>
                    <a:pt x="72540" y="13136"/>
                  </a:lnTo>
                  <a:lnTo>
                    <a:pt x="72665" y="13099"/>
                  </a:lnTo>
                  <a:lnTo>
                    <a:pt x="72765" y="13062"/>
                  </a:lnTo>
                  <a:lnTo>
                    <a:pt x="72816" y="13020"/>
                  </a:lnTo>
                  <a:lnTo>
                    <a:pt x="72841" y="12978"/>
                  </a:lnTo>
                  <a:lnTo>
                    <a:pt x="72841" y="8242"/>
                  </a:lnTo>
                  <a:lnTo>
                    <a:pt x="72816" y="8194"/>
                  </a:lnTo>
                  <a:lnTo>
                    <a:pt x="72765" y="8152"/>
                  </a:lnTo>
                  <a:lnTo>
                    <a:pt x="72665" y="8115"/>
                  </a:lnTo>
                  <a:lnTo>
                    <a:pt x="72540" y="8083"/>
                  </a:lnTo>
                  <a:lnTo>
                    <a:pt x="72365" y="8052"/>
                  </a:lnTo>
                  <a:lnTo>
                    <a:pt x="72190" y="8036"/>
                  </a:lnTo>
                  <a:lnTo>
                    <a:pt x="71989" y="8020"/>
                  </a:lnTo>
                  <a:lnTo>
                    <a:pt x="71764" y="8015"/>
                  </a:lnTo>
                  <a:lnTo>
                    <a:pt x="61247" y="8015"/>
                  </a:lnTo>
                  <a:lnTo>
                    <a:pt x="61047" y="8020"/>
                  </a:lnTo>
                  <a:lnTo>
                    <a:pt x="60847" y="8036"/>
                  </a:lnTo>
                  <a:lnTo>
                    <a:pt x="60671" y="8052"/>
                  </a:lnTo>
                  <a:lnTo>
                    <a:pt x="60496" y="8083"/>
                  </a:lnTo>
                  <a:lnTo>
                    <a:pt x="60371" y="8115"/>
                  </a:lnTo>
                  <a:lnTo>
                    <a:pt x="60271" y="8152"/>
                  </a:lnTo>
                  <a:lnTo>
                    <a:pt x="60221" y="8194"/>
                  </a:lnTo>
                  <a:lnTo>
                    <a:pt x="60196" y="8242"/>
                  </a:lnTo>
                  <a:lnTo>
                    <a:pt x="60196" y="8643"/>
                  </a:lnTo>
                  <a:lnTo>
                    <a:pt x="55513" y="8643"/>
                  </a:lnTo>
                  <a:lnTo>
                    <a:pt x="55038" y="8548"/>
                  </a:lnTo>
                  <a:lnTo>
                    <a:pt x="54562" y="8453"/>
                  </a:lnTo>
                  <a:lnTo>
                    <a:pt x="54036" y="8363"/>
                  </a:lnTo>
                  <a:lnTo>
                    <a:pt x="53510" y="8284"/>
                  </a:lnTo>
                  <a:lnTo>
                    <a:pt x="52959" y="8205"/>
                  </a:lnTo>
                  <a:lnTo>
                    <a:pt x="52408" y="8136"/>
                  </a:lnTo>
                  <a:lnTo>
                    <a:pt x="51807" y="8073"/>
                  </a:lnTo>
                  <a:lnTo>
                    <a:pt x="51232" y="8020"/>
                  </a:lnTo>
                  <a:lnTo>
                    <a:pt x="50981" y="7862"/>
                  </a:lnTo>
                  <a:lnTo>
                    <a:pt x="50731" y="7709"/>
                  </a:lnTo>
                  <a:lnTo>
                    <a:pt x="50430" y="7561"/>
                  </a:lnTo>
                  <a:lnTo>
                    <a:pt x="50105" y="7408"/>
                  </a:lnTo>
                  <a:lnTo>
                    <a:pt x="49754" y="7265"/>
                  </a:lnTo>
                  <a:lnTo>
                    <a:pt x="49379" y="7123"/>
                  </a:lnTo>
                  <a:lnTo>
                    <a:pt x="48978" y="6980"/>
                  </a:lnTo>
                  <a:lnTo>
                    <a:pt x="48552" y="6843"/>
                  </a:lnTo>
                  <a:lnTo>
                    <a:pt x="48102" y="6711"/>
                  </a:lnTo>
                  <a:lnTo>
                    <a:pt x="47626" y="6584"/>
                  </a:lnTo>
                  <a:lnTo>
                    <a:pt x="47125" y="6457"/>
                  </a:lnTo>
                  <a:lnTo>
                    <a:pt x="46599" y="6336"/>
                  </a:lnTo>
                  <a:lnTo>
                    <a:pt x="46048" y="6220"/>
                  </a:lnTo>
                  <a:lnTo>
                    <a:pt x="45473" y="6109"/>
                  </a:lnTo>
                  <a:lnTo>
                    <a:pt x="44897" y="6003"/>
                  </a:lnTo>
                  <a:lnTo>
                    <a:pt x="44271" y="5898"/>
                  </a:lnTo>
                  <a:lnTo>
                    <a:pt x="43670" y="5808"/>
                  </a:lnTo>
                  <a:lnTo>
                    <a:pt x="43069" y="5718"/>
                  </a:lnTo>
                  <a:lnTo>
                    <a:pt x="42443" y="5639"/>
                  </a:lnTo>
                  <a:lnTo>
                    <a:pt x="41817" y="5560"/>
                  </a:lnTo>
                  <a:lnTo>
                    <a:pt x="41166" y="5491"/>
                  </a:lnTo>
                  <a:lnTo>
                    <a:pt x="40515" y="5423"/>
                  </a:lnTo>
                  <a:lnTo>
                    <a:pt x="39839" y="5365"/>
                  </a:lnTo>
                  <a:lnTo>
                    <a:pt x="39163" y="5312"/>
                  </a:lnTo>
                  <a:lnTo>
                    <a:pt x="38487" y="5259"/>
                  </a:lnTo>
                  <a:lnTo>
                    <a:pt x="37785" y="5217"/>
                  </a:lnTo>
                  <a:lnTo>
                    <a:pt x="37084" y="5174"/>
                  </a:lnTo>
                  <a:lnTo>
                    <a:pt x="36383" y="5143"/>
                  </a:lnTo>
                  <a:lnTo>
                    <a:pt x="35657" y="5116"/>
                  </a:lnTo>
                  <a:lnTo>
                    <a:pt x="34931" y="5095"/>
                  </a:lnTo>
                  <a:lnTo>
                    <a:pt x="34205" y="5074"/>
                  </a:lnTo>
                  <a:lnTo>
                    <a:pt x="33479" y="5064"/>
                  </a:lnTo>
                  <a:lnTo>
                    <a:pt x="33479" y="4192"/>
                  </a:lnTo>
                  <a:lnTo>
                    <a:pt x="33704" y="4208"/>
                  </a:lnTo>
                  <a:lnTo>
                    <a:pt x="33954" y="4219"/>
                  </a:lnTo>
                  <a:lnTo>
                    <a:pt x="34230" y="4224"/>
                  </a:lnTo>
                  <a:lnTo>
                    <a:pt x="34505" y="4229"/>
                  </a:lnTo>
                  <a:lnTo>
                    <a:pt x="35056" y="4235"/>
                  </a:lnTo>
                  <a:lnTo>
                    <a:pt x="35582" y="4229"/>
                  </a:lnTo>
                  <a:lnTo>
                    <a:pt x="36533" y="4224"/>
                  </a:lnTo>
                  <a:lnTo>
                    <a:pt x="37485" y="4208"/>
                  </a:lnTo>
                  <a:lnTo>
                    <a:pt x="38411" y="4182"/>
                  </a:lnTo>
                  <a:lnTo>
                    <a:pt x="39338" y="4145"/>
                  </a:lnTo>
                  <a:lnTo>
                    <a:pt x="40239" y="4097"/>
                  </a:lnTo>
                  <a:lnTo>
                    <a:pt x="41116" y="4039"/>
                  </a:lnTo>
                  <a:lnTo>
                    <a:pt x="41992" y="3971"/>
                  </a:lnTo>
                  <a:lnTo>
                    <a:pt x="42843" y="3892"/>
                  </a:lnTo>
                  <a:lnTo>
                    <a:pt x="43670" y="3802"/>
                  </a:lnTo>
                  <a:lnTo>
                    <a:pt x="44471" y="3701"/>
                  </a:lnTo>
                  <a:lnTo>
                    <a:pt x="45247" y="3596"/>
                  </a:lnTo>
                  <a:lnTo>
                    <a:pt x="45998" y="3480"/>
                  </a:lnTo>
                  <a:lnTo>
                    <a:pt x="46724" y="3353"/>
                  </a:lnTo>
                  <a:lnTo>
                    <a:pt x="47401" y="3221"/>
                  </a:lnTo>
                  <a:lnTo>
                    <a:pt x="48052" y="3078"/>
                  </a:lnTo>
                  <a:lnTo>
                    <a:pt x="48678" y="2925"/>
                  </a:lnTo>
                  <a:lnTo>
                    <a:pt x="48803" y="2888"/>
                  </a:lnTo>
                  <a:lnTo>
                    <a:pt x="48878" y="2851"/>
                  </a:lnTo>
                  <a:lnTo>
                    <a:pt x="48928" y="2809"/>
                  </a:lnTo>
                  <a:lnTo>
                    <a:pt x="48928" y="2772"/>
                  </a:lnTo>
                  <a:lnTo>
                    <a:pt x="48928" y="2730"/>
                  </a:lnTo>
                  <a:lnTo>
                    <a:pt x="48853" y="2693"/>
                  </a:lnTo>
                  <a:lnTo>
                    <a:pt x="48778" y="2656"/>
                  </a:lnTo>
                  <a:lnTo>
                    <a:pt x="48653" y="2619"/>
                  </a:lnTo>
                  <a:lnTo>
                    <a:pt x="48477" y="2587"/>
                  </a:lnTo>
                  <a:lnTo>
                    <a:pt x="48277" y="2566"/>
                  </a:lnTo>
                  <a:lnTo>
                    <a:pt x="48052" y="2556"/>
                  </a:lnTo>
                  <a:lnTo>
                    <a:pt x="47826" y="2551"/>
                  </a:lnTo>
                  <a:lnTo>
                    <a:pt x="47626" y="2561"/>
                  </a:lnTo>
                  <a:lnTo>
                    <a:pt x="47401" y="2577"/>
                  </a:lnTo>
                  <a:lnTo>
                    <a:pt x="47225" y="2603"/>
                  </a:lnTo>
                  <a:lnTo>
                    <a:pt x="47050" y="2635"/>
                  </a:lnTo>
                  <a:lnTo>
                    <a:pt x="46499" y="2767"/>
                  </a:lnTo>
                  <a:lnTo>
                    <a:pt x="45948" y="2894"/>
                  </a:lnTo>
                  <a:lnTo>
                    <a:pt x="45322" y="3010"/>
                  </a:lnTo>
                  <a:lnTo>
                    <a:pt x="44696" y="3121"/>
                  </a:lnTo>
                  <a:lnTo>
                    <a:pt x="44045" y="3226"/>
                  </a:lnTo>
                  <a:lnTo>
                    <a:pt x="43369" y="3321"/>
                  </a:lnTo>
                  <a:lnTo>
                    <a:pt x="42668" y="3406"/>
                  </a:lnTo>
                  <a:lnTo>
                    <a:pt x="41942" y="3485"/>
                  </a:lnTo>
                  <a:lnTo>
                    <a:pt x="41191" y="3554"/>
                  </a:lnTo>
                  <a:lnTo>
                    <a:pt x="40440" y="3612"/>
                  </a:lnTo>
                  <a:lnTo>
                    <a:pt x="39663" y="3665"/>
                  </a:lnTo>
                  <a:lnTo>
                    <a:pt x="38862" y="3707"/>
                  </a:lnTo>
                  <a:lnTo>
                    <a:pt x="38061" y="3738"/>
                  </a:lnTo>
                  <a:lnTo>
                    <a:pt x="37260" y="3765"/>
                  </a:lnTo>
                  <a:lnTo>
                    <a:pt x="36433" y="3781"/>
                  </a:lnTo>
                  <a:lnTo>
                    <a:pt x="35582" y="3786"/>
                  </a:lnTo>
                  <a:lnTo>
                    <a:pt x="35206" y="3791"/>
                  </a:lnTo>
                  <a:lnTo>
                    <a:pt x="34831" y="3791"/>
                  </a:lnTo>
                  <a:lnTo>
                    <a:pt x="34655" y="3786"/>
                  </a:lnTo>
                  <a:lnTo>
                    <a:pt x="34480" y="3781"/>
                  </a:lnTo>
                  <a:lnTo>
                    <a:pt x="34330" y="3770"/>
                  </a:lnTo>
                  <a:lnTo>
                    <a:pt x="34155" y="3754"/>
                  </a:lnTo>
                  <a:lnTo>
                    <a:pt x="34029" y="3738"/>
                  </a:lnTo>
                  <a:lnTo>
                    <a:pt x="33879" y="3717"/>
                  </a:lnTo>
                  <a:lnTo>
                    <a:pt x="33779" y="3691"/>
                  </a:lnTo>
                  <a:lnTo>
                    <a:pt x="33679" y="3665"/>
                  </a:lnTo>
                  <a:lnTo>
                    <a:pt x="33604" y="3633"/>
                  </a:lnTo>
                  <a:lnTo>
                    <a:pt x="33529" y="3596"/>
                  </a:lnTo>
                  <a:lnTo>
                    <a:pt x="33504" y="3559"/>
                  </a:lnTo>
                  <a:lnTo>
                    <a:pt x="33479" y="3517"/>
                  </a:lnTo>
                  <a:lnTo>
                    <a:pt x="33504" y="3358"/>
                  </a:lnTo>
                  <a:lnTo>
                    <a:pt x="33579" y="3200"/>
                  </a:lnTo>
                  <a:lnTo>
                    <a:pt x="33679" y="3047"/>
                  </a:lnTo>
                  <a:lnTo>
                    <a:pt x="33804" y="2899"/>
                  </a:lnTo>
                  <a:lnTo>
                    <a:pt x="33979" y="2751"/>
                  </a:lnTo>
                  <a:lnTo>
                    <a:pt x="34180" y="2603"/>
                  </a:lnTo>
                  <a:lnTo>
                    <a:pt x="34430" y="2461"/>
                  </a:lnTo>
                  <a:lnTo>
                    <a:pt x="34706" y="2324"/>
                  </a:lnTo>
                  <a:lnTo>
                    <a:pt x="35006" y="2186"/>
                  </a:lnTo>
                  <a:lnTo>
                    <a:pt x="35332" y="2054"/>
                  </a:lnTo>
                  <a:lnTo>
                    <a:pt x="35682" y="1928"/>
                  </a:lnTo>
                  <a:lnTo>
                    <a:pt x="36058" y="1806"/>
                  </a:lnTo>
                  <a:lnTo>
                    <a:pt x="36483" y="1685"/>
                  </a:lnTo>
                  <a:lnTo>
                    <a:pt x="36934" y="1569"/>
                  </a:lnTo>
                  <a:lnTo>
                    <a:pt x="37385" y="1458"/>
                  </a:lnTo>
                  <a:lnTo>
                    <a:pt x="37886" y="1352"/>
                  </a:lnTo>
                  <a:lnTo>
                    <a:pt x="38386" y="1252"/>
                  </a:lnTo>
                  <a:lnTo>
                    <a:pt x="38912" y="1157"/>
                  </a:lnTo>
                  <a:lnTo>
                    <a:pt x="39463" y="1062"/>
                  </a:lnTo>
                  <a:lnTo>
                    <a:pt x="40039" y="977"/>
                  </a:lnTo>
                  <a:lnTo>
                    <a:pt x="40640" y="898"/>
                  </a:lnTo>
                  <a:lnTo>
                    <a:pt x="41266" y="824"/>
                  </a:lnTo>
                  <a:lnTo>
                    <a:pt x="41892" y="755"/>
                  </a:lnTo>
                  <a:lnTo>
                    <a:pt x="42543" y="697"/>
                  </a:lnTo>
                  <a:lnTo>
                    <a:pt x="43219" y="639"/>
                  </a:lnTo>
                  <a:lnTo>
                    <a:pt x="43895" y="592"/>
                  </a:lnTo>
                  <a:lnTo>
                    <a:pt x="44571" y="555"/>
                  </a:lnTo>
                  <a:lnTo>
                    <a:pt x="45297" y="518"/>
                  </a:lnTo>
                  <a:lnTo>
                    <a:pt x="45998" y="492"/>
                  </a:lnTo>
                  <a:lnTo>
                    <a:pt x="46750" y="470"/>
                  </a:lnTo>
                  <a:lnTo>
                    <a:pt x="47476" y="460"/>
                  </a:lnTo>
                  <a:lnTo>
                    <a:pt x="48227" y="455"/>
                  </a:lnTo>
                  <a:lnTo>
                    <a:pt x="48552" y="444"/>
                  </a:lnTo>
                  <a:lnTo>
                    <a:pt x="48903" y="444"/>
                  </a:lnTo>
                  <a:lnTo>
                    <a:pt x="49253" y="455"/>
                  </a:lnTo>
                  <a:lnTo>
                    <a:pt x="49429" y="460"/>
                  </a:lnTo>
                  <a:lnTo>
                    <a:pt x="49579" y="470"/>
                  </a:lnTo>
                  <a:lnTo>
                    <a:pt x="49754" y="486"/>
                  </a:lnTo>
                  <a:lnTo>
                    <a:pt x="49879" y="502"/>
                  </a:lnTo>
                  <a:lnTo>
                    <a:pt x="50030" y="523"/>
                  </a:lnTo>
                  <a:lnTo>
                    <a:pt x="50130" y="544"/>
                  </a:lnTo>
                  <a:lnTo>
                    <a:pt x="50230" y="576"/>
                  </a:lnTo>
                  <a:lnTo>
                    <a:pt x="50305" y="608"/>
                  </a:lnTo>
                  <a:lnTo>
                    <a:pt x="50330" y="639"/>
                  </a:lnTo>
                  <a:lnTo>
                    <a:pt x="50355" y="682"/>
                  </a:lnTo>
                  <a:lnTo>
                    <a:pt x="50330" y="814"/>
                  </a:lnTo>
                  <a:lnTo>
                    <a:pt x="50305" y="946"/>
                  </a:lnTo>
                  <a:lnTo>
                    <a:pt x="50230" y="1078"/>
                  </a:lnTo>
                  <a:lnTo>
                    <a:pt x="50130" y="1210"/>
                  </a:lnTo>
                  <a:lnTo>
                    <a:pt x="50005" y="1342"/>
                  </a:lnTo>
                  <a:lnTo>
                    <a:pt x="49879" y="1468"/>
                  </a:lnTo>
                  <a:lnTo>
                    <a:pt x="49704" y="1600"/>
                  </a:lnTo>
                  <a:lnTo>
                    <a:pt x="49504" y="1727"/>
                  </a:lnTo>
                  <a:lnTo>
                    <a:pt x="49429" y="1774"/>
                  </a:lnTo>
                  <a:lnTo>
                    <a:pt x="49429" y="1822"/>
                  </a:lnTo>
                  <a:lnTo>
                    <a:pt x="49479" y="1869"/>
                  </a:lnTo>
                  <a:lnTo>
                    <a:pt x="49579" y="1917"/>
                  </a:lnTo>
                  <a:lnTo>
                    <a:pt x="49729" y="1954"/>
                  </a:lnTo>
                  <a:lnTo>
                    <a:pt x="49904" y="1986"/>
                  </a:lnTo>
                  <a:lnTo>
                    <a:pt x="50130" y="2007"/>
                  </a:lnTo>
                  <a:lnTo>
                    <a:pt x="50355" y="2023"/>
                  </a:lnTo>
                  <a:lnTo>
                    <a:pt x="50556" y="2023"/>
                  </a:lnTo>
                  <a:lnTo>
                    <a:pt x="50731" y="2017"/>
                  </a:lnTo>
                  <a:lnTo>
                    <a:pt x="50906" y="2007"/>
                  </a:lnTo>
                  <a:lnTo>
                    <a:pt x="51056" y="1991"/>
                  </a:lnTo>
                  <a:lnTo>
                    <a:pt x="51207" y="1964"/>
                  </a:lnTo>
                  <a:lnTo>
                    <a:pt x="51332" y="1938"/>
                  </a:lnTo>
                  <a:lnTo>
                    <a:pt x="51432" y="1906"/>
                  </a:lnTo>
                  <a:lnTo>
                    <a:pt x="51507" y="1869"/>
                  </a:lnTo>
                  <a:lnTo>
                    <a:pt x="51732" y="1727"/>
                  </a:lnTo>
                  <a:lnTo>
                    <a:pt x="51933" y="1579"/>
                  </a:lnTo>
                  <a:lnTo>
                    <a:pt x="52108" y="1431"/>
                  </a:lnTo>
                  <a:lnTo>
                    <a:pt x="52233" y="1283"/>
                  </a:lnTo>
                  <a:lnTo>
                    <a:pt x="52358" y="1136"/>
                  </a:lnTo>
                  <a:lnTo>
                    <a:pt x="52433" y="983"/>
                  </a:lnTo>
                  <a:lnTo>
                    <a:pt x="52459" y="835"/>
                  </a:lnTo>
                  <a:lnTo>
                    <a:pt x="52484" y="682"/>
                  </a:lnTo>
                  <a:lnTo>
                    <a:pt x="52459" y="592"/>
                  </a:lnTo>
                  <a:lnTo>
                    <a:pt x="52383" y="507"/>
                  </a:lnTo>
                  <a:lnTo>
                    <a:pt x="52258" y="428"/>
                  </a:lnTo>
                  <a:lnTo>
                    <a:pt x="52108" y="354"/>
                  </a:lnTo>
                  <a:lnTo>
                    <a:pt x="51908" y="291"/>
                  </a:lnTo>
                  <a:lnTo>
                    <a:pt x="51657" y="233"/>
                  </a:lnTo>
                  <a:lnTo>
                    <a:pt x="51407" y="185"/>
                  </a:lnTo>
                  <a:lnTo>
                    <a:pt x="51106" y="138"/>
                  </a:lnTo>
                  <a:lnTo>
                    <a:pt x="50806" y="101"/>
                  </a:lnTo>
                  <a:lnTo>
                    <a:pt x="50455" y="69"/>
                  </a:lnTo>
                  <a:lnTo>
                    <a:pt x="50105" y="43"/>
                  </a:lnTo>
                  <a:lnTo>
                    <a:pt x="49754" y="27"/>
                  </a:lnTo>
                  <a:lnTo>
                    <a:pt x="49379" y="11"/>
                  </a:lnTo>
                  <a:lnTo>
                    <a:pt x="49003" y="6"/>
                  </a:lnTo>
                  <a:lnTo>
                    <a:pt x="48227" y="6"/>
                  </a:lnTo>
                  <a:lnTo>
                    <a:pt x="47651" y="11"/>
                  </a:lnTo>
                  <a:lnTo>
                    <a:pt x="47050" y="16"/>
                  </a:lnTo>
                  <a:lnTo>
                    <a:pt x="46474" y="27"/>
                  </a:lnTo>
                  <a:lnTo>
                    <a:pt x="45898" y="43"/>
                  </a:lnTo>
                  <a:lnTo>
                    <a:pt x="45322" y="59"/>
                  </a:lnTo>
                  <a:lnTo>
                    <a:pt x="44771" y="85"/>
                  </a:lnTo>
                  <a:lnTo>
                    <a:pt x="44221" y="111"/>
                  </a:lnTo>
                  <a:lnTo>
                    <a:pt x="43670" y="143"/>
                  </a:lnTo>
                  <a:lnTo>
                    <a:pt x="43119" y="175"/>
                  </a:lnTo>
                  <a:lnTo>
                    <a:pt x="42593" y="212"/>
                  </a:lnTo>
                  <a:lnTo>
                    <a:pt x="42067" y="254"/>
                  </a:lnTo>
                  <a:lnTo>
                    <a:pt x="41541" y="301"/>
                  </a:lnTo>
                  <a:lnTo>
                    <a:pt x="41041" y="349"/>
                  </a:lnTo>
                  <a:lnTo>
                    <a:pt x="40540" y="402"/>
                  </a:lnTo>
                  <a:lnTo>
                    <a:pt x="40039" y="455"/>
                  </a:lnTo>
                  <a:lnTo>
                    <a:pt x="39563" y="513"/>
                  </a:lnTo>
                  <a:lnTo>
                    <a:pt x="39087" y="576"/>
                  </a:lnTo>
                  <a:lnTo>
                    <a:pt x="38637" y="639"/>
                  </a:lnTo>
                  <a:lnTo>
                    <a:pt x="38186" y="708"/>
                  </a:lnTo>
                  <a:lnTo>
                    <a:pt x="37735" y="777"/>
                  </a:lnTo>
                  <a:lnTo>
                    <a:pt x="37310" y="851"/>
                  </a:lnTo>
                  <a:lnTo>
                    <a:pt x="36909" y="930"/>
                  </a:lnTo>
                  <a:lnTo>
                    <a:pt x="36508" y="1009"/>
                  </a:lnTo>
                  <a:lnTo>
                    <a:pt x="36108" y="1088"/>
                  </a:lnTo>
                  <a:lnTo>
                    <a:pt x="35732" y="1173"/>
                  </a:lnTo>
                  <a:lnTo>
                    <a:pt x="35357" y="1262"/>
                  </a:lnTo>
                  <a:lnTo>
                    <a:pt x="35006" y="1352"/>
                  </a:lnTo>
                  <a:lnTo>
                    <a:pt x="34681" y="1442"/>
                  </a:lnTo>
                  <a:lnTo>
                    <a:pt x="34355" y="1537"/>
                  </a:lnTo>
                  <a:lnTo>
                    <a:pt x="34055" y="1632"/>
                  </a:lnTo>
                  <a:lnTo>
                    <a:pt x="33754" y="1732"/>
                  </a:lnTo>
                  <a:lnTo>
                    <a:pt x="33479" y="1833"/>
                  </a:lnTo>
                  <a:lnTo>
                    <a:pt x="33479" y="233"/>
                  </a:lnTo>
                  <a:lnTo>
                    <a:pt x="33454" y="185"/>
                  </a:lnTo>
                  <a:lnTo>
                    <a:pt x="33378" y="138"/>
                  </a:lnTo>
                  <a:lnTo>
                    <a:pt x="33278" y="101"/>
                  </a:lnTo>
                  <a:lnTo>
                    <a:pt x="33128" y="64"/>
                  </a:lnTo>
                  <a:lnTo>
                    <a:pt x="32928" y="37"/>
                  </a:lnTo>
                  <a:lnTo>
                    <a:pt x="32727" y="16"/>
                  </a:lnTo>
                  <a:lnTo>
                    <a:pt x="32502" y="11"/>
                  </a:lnTo>
                  <a:lnTo>
                    <a:pt x="32277" y="11"/>
                  </a:lnTo>
                  <a:lnTo>
                    <a:pt x="32076" y="16"/>
                  </a:lnTo>
                  <a:lnTo>
                    <a:pt x="31901" y="37"/>
                  </a:lnTo>
                  <a:lnTo>
                    <a:pt x="31751" y="59"/>
                  </a:lnTo>
                  <a:lnTo>
                    <a:pt x="31601" y="85"/>
                  </a:lnTo>
                  <a:lnTo>
                    <a:pt x="31501" y="122"/>
                  </a:lnTo>
                  <a:lnTo>
                    <a:pt x="31400" y="159"/>
                  </a:lnTo>
                  <a:lnTo>
                    <a:pt x="31350" y="201"/>
                  </a:lnTo>
                  <a:lnTo>
                    <a:pt x="31350" y="243"/>
                  </a:lnTo>
                  <a:lnTo>
                    <a:pt x="31350" y="1833"/>
                  </a:lnTo>
                  <a:lnTo>
                    <a:pt x="31025" y="1722"/>
                  </a:lnTo>
                  <a:lnTo>
                    <a:pt x="30699" y="1611"/>
                  </a:lnTo>
                  <a:lnTo>
                    <a:pt x="30374" y="1505"/>
                  </a:lnTo>
                  <a:lnTo>
                    <a:pt x="30023" y="1405"/>
                  </a:lnTo>
                  <a:lnTo>
                    <a:pt x="29648" y="1305"/>
                  </a:lnTo>
                  <a:lnTo>
                    <a:pt x="29247" y="1210"/>
                  </a:lnTo>
                  <a:lnTo>
                    <a:pt x="28846" y="1114"/>
                  </a:lnTo>
                  <a:lnTo>
                    <a:pt x="28446" y="1025"/>
                  </a:lnTo>
                  <a:lnTo>
                    <a:pt x="27995" y="940"/>
                  </a:lnTo>
                  <a:lnTo>
                    <a:pt x="27569" y="856"/>
                  </a:lnTo>
                  <a:lnTo>
                    <a:pt x="27119" y="777"/>
                  </a:lnTo>
                  <a:lnTo>
                    <a:pt x="26643" y="703"/>
                  </a:lnTo>
                  <a:lnTo>
                    <a:pt x="26167" y="629"/>
                  </a:lnTo>
                  <a:lnTo>
                    <a:pt x="25666" y="560"/>
                  </a:lnTo>
                  <a:lnTo>
                    <a:pt x="25166" y="492"/>
                  </a:lnTo>
                  <a:lnTo>
                    <a:pt x="24665" y="433"/>
                  </a:lnTo>
                  <a:lnTo>
                    <a:pt x="24139" y="375"/>
                  </a:lnTo>
                  <a:lnTo>
                    <a:pt x="23613" y="317"/>
                  </a:lnTo>
                  <a:lnTo>
                    <a:pt x="23087" y="270"/>
                  </a:lnTo>
                  <a:lnTo>
                    <a:pt x="22536" y="222"/>
                  </a:lnTo>
                  <a:lnTo>
                    <a:pt x="21986" y="180"/>
                  </a:lnTo>
                  <a:lnTo>
                    <a:pt x="21435" y="143"/>
                  </a:lnTo>
                  <a:lnTo>
                    <a:pt x="20859" y="111"/>
                  </a:lnTo>
                  <a:lnTo>
                    <a:pt x="20283" y="80"/>
                  </a:lnTo>
                  <a:lnTo>
                    <a:pt x="19707" y="53"/>
                  </a:lnTo>
                  <a:lnTo>
                    <a:pt x="19131" y="37"/>
                  </a:lnTo>
                  <a:lnTo>
                    <a:pt x="18530" y="16"/>
                  </a:lnTo>
                  <a:lnTo>
                    <a:pt x="17929" y="6"/>
                  </a:lnTo>
                  <a:lnTo>
                    <a:pt x="1735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35" name="Google Shape;2435;p63"/>
          <p:cNvGrpSpPr/>
          <p:nvPr/>
        </p:nvGrpSpPr>
        <p:grpSpPr>
          <a:xfrm>
            <a:off x="2118226" y="3289671"/>
            <a:ext cx="353569" cy="362629"/>
            <a:chOff x="1589679" y="2359425"/>
            <a:chExt cx="429401" cy="383450"/>
          </a:xfrm>
        </p:grpSpPr>
        <p:sp>
          <p:nvSpPr>
            <p:cNvPr id="2436" name="Google Shape;2436;p63"/>
            <p:cNvSpPr/>
            <p:nvPr/>
          </p:nvSpPr>
          <p:spPr>
            <a:xfrm>
              <a:off x="1854337" y="2447850"/>
              <a:ext cx="137604" cy="120675"/>
            </a:xfrm>
            <a:custGeom>
              <a:avLst/>
              <a:gdLst/>
              <a:ahLst/>
              <a:cxnLst/>
              <a:rect l="l" t="t" r="r" b="b"/>
              <a:pathLst>
                <a:path w="21585" h="4827" extrusionOk="0">
                  <a:moveTo>
                    <a:pt x="1" y="1"/>
                  </a:moveTo>
                  <a:lnTo>
                    <a:pt x="1" y="1859"/>
                  </a:lnTo>
                  <a:lnTo>
                    <a:pt x="1" y="2878"/>
                  </a:lnTo>
                  <a:lnTo>
                    <a:pt x="7938" y="2878"/>
                  </a:lnTo>
                  <a:lnTo>
                    <a:pt x="7938" y="4826"/>
                  </a:lnTo>
                  <a:lnTo>
                    <a:pt x="21585" y="4826"/>
                  </a:lnTo>
                  <a:lnTo>
                    <a:pt x="21585" y="2023"/>
                  </a:lnTo>
                  <a:lnTo>
                    <a:pt x="21585" y="1917"/>
                  </a:lnTo>
                  <a:lnTo>
                    <a:pt x="21535" y="1817"/>
                  </a:lnTo>
                  <a:lnTo>
                    <a:pt x="21485" y="1711"/>
                  </a:lnTo>
                  <a:lnTo>
                    <a:pt x="21409" y="1616"/>
                  </a:lnTo>
                  <a:lnTo>
                    <a:pt x="21284" y="1516"/>
                  </a:lnTo>
                  <a:lnTo>
                    <a:pt x="21159" y="1421"/>
                  </a:lnTo>
                  <a:lnTo>
                    <a:pt x="21009" y="1326"/>
                  </a:lnTo>
                  <a:lnTo>
                    <a:pt x="20834" y="1236"/>
                  </a:lnTo>
                  <a:lnTo>
                    <a:pt x="20658" y="1146"/>
                  </a:lnTo>
                  <a:lnTo>
                    <a:pt x="20433" y="1057"/>
                  </a:lnTo>
                  <a:lnTo>
                    <a:pt x="20208" y="972"/>
                  </a:lnTo>
                  <a:lnTo>
                    <a:pt x="19957" y="893"/>
                  </a:lnTo>
                  <a:lnTo>
                    <a:pt x="19707" y="814"/>
                  </a:lnTo>
                  <a:lnTo>
                    <a:pt x="19406" y="735"/>
                  </a:lnTo>
                  <a:lnTo>
                    <a:pt x="19106" y="661"/>
                  </a:lnTo>
                  <a:lnTo>
                    <a:pt x="18805" y="592"/>
                  </a:lnTo>
                  <a:lnTo>
                    <a:pt x="18480" y="523"/>
                  </a:lnTo>
                  <a:lnTo>
                    <a:pt x="18129" y="460"/>
                  </a:lnTo>
                  <a:lnTo>
                    <a:pt x="17754" y="402"/>
                  </a:lnTo>
                  <a:lnTo>
                    <a:pt x="17378" y="344"/>
                  </a:lnTo>
                  <a:lnTo>
                    <a:pt x="17003" y="291"/>
                  </a:lnTo>
                  <a:lnTo>
                    <a:pt x="16602" y="244"/>
                  </a:lnTo>
                  <a:lnTo>
                    <a:pt x="16201" y="201"/>
                  </a:lnTo>
                  <a:lnTo>
                    <a:pt x="15776" y="159"/>
                  </a:lnTo>
                  <a:lnTo>
                    <a:pt x="15325" y="122"/>
                  </a:lnTo>
                  <a:lnTo>
                    <a:pt x="14899" y="91"/>
                  </a:lnTo>
                  <a:lnTo>
                    <a:pt x="14449" y="64"/>
                  </a:lnTo>
                  <a:lnTo>
                    <a:pt x="13973" y="43"/>
                  </a:lnTo>
                  <a:lnTo>
                    <a:pt x="13522" y="27"/>
                  </a:lnTo>
                  <a:lnTo>
                    <a:pt x="13021" y="11"/>
                  </a:lnTo>
                  <a:lnTo>
                    <a:pt x="12546" y="6"/>
                  </a:lnTo>
                  <a:lnTo>
                    <a:pt x="1207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63"/>
            <p:cNvSpPr/>
            <p:nvPr/>
          </p:nvSpPr>
          <p:spPr>
            <a:xfrm>
              <a:off x="1854337" y="2447850"/>
              <a:ext cx="137604" cy="120675"/>
            </a:xfrm>
            <a:custGeom>
              <a:avLst/>
              <a:gdLst/>
              <a:ahLst/>
              <a:cxnLst/>
              <a:rect l="l" t="t" r="r" b="b"/>
              <a:pathLst>
                <a:path w="21585" h="4827" fill="none" extrusionOk="0">
                  <a:moveTo>
                    <a:pt x="1" y="1859"/>
                  </a:moveTo>
                  <a:lnTo>
                    <a:pt x="1" y="1"/>
                  </a:lnTo>
                  <a:lnTo>
                    <a:pt x="12070" y="1"/>
                  </a:lnTo>
                  <a:lnTo>
                    <a:pt x="12070" y="1"/>
                  </a:lnTo>
                  <a:lnTo>
                    <a:pt x="12546" y="6"/>
                  </a:lnTo>
                  <a:lnTo>
                    <a:pt x="13021" y="11"/>
                  </a:lnTo>
                  <a:lnTo>
                    <a:pt x="13522" y="27"/>
                  </a:lnTo>
                  <a:lnTo>
                    <a:pt x="13973" y="43"/>
                  </a:lnTo>
                  <a:lnTo>
                    <a:pt x="14449" y="64"/>
                  </a:lnTo>
                  <a:lnTo>
                    <a:pt x="14899" y="91"/>
                  </a:lnTo>
                  <a:lnTo>
                    <a:pt x="15325" y="122"/>
                  </a:lnTo>
                  <a:lnTo>
                    <a:pt x="15776" y="159"/>
                  </a:lnTo>
                  <a:lnTo>
                    <a:pt x="16201" y="201"/>
                  </a:lnTo>
                  <a:lnTo>
                    <a:pt x="16602" y="244"/>
                  </a:lnTo>
                  <a:lnTo>
                    <a:pt x="17003" y="291"/>
                  </a:lnTo>
                  <a:lnTo>
                    <a:pt x="17378" y="344"/>
                  </a:lnTo>
                  <a:lnTo>
                    <a:pt x="17754" y="402"/>
                  </a:lnTo>
                  <a:lnTo>
                    <a:pt x="18129" y="460"/>
                  </a:lnTo>
                  <a:lnTo>
                    <a:pt x="18480" y="523"/>
                  </a:lnTo>
                  <a:lnTo>
                    <a:pt x="18805" y="592"/>
                  </a:lnTo>
                  <a:lnTo>
                    <a:pt x="19106" y="661"/>
                  </a:lnTo>
                  <a:lnTo>
                    <a:pt x="19406" y="735"/>
                  </a:lnTo>
                  <a:lnTo>
                    <a:pt x="19707" y="814"/>
                  </a:lnTo>
                  <a:lnTo>
                    <a:pt x="19957" y="893"/>
                  </a:lnTo>
                  <a:lnTo>
                    <a:pt x="20208" y="972"/>
                  </a:lnTo>
                  <a:lnTo>
                    <a:pt x="20433" y="1057"/>
                  </a:lnTo>
                  <a:lnTo>
                    <a:pt x="20658" y="1146"/>
                  </a:lnTo>
                  <a:lnTo>
                    <a:pt x="20834" y="1236"/>
                  </a:lnTo>
                  <a:lnTo>
                    <a:pt x="21009" y="1326"/>
                  </a:lnTo>
                  <a:lnTo>
                    <a:pt x="21159" y="1421"/>
                  </a:lnTo>
                  <a:lnTo>
                    <a:pt x="21284" y="1516"/>
                  </a:lnTo>
                  <a:lnTo>
                    <a:pt x="21409" y="1616"/>
                  </a:lnTo>
                  <a:lnTo>
                    <a:pt x="21485" y="1711"/>
                  </a:lnTo>
                  <a:lnTo>
                    <a:pt x="21535" y="1817"/>
                  </a:lnTo>
                  <a:lnTo>
                    <a:pt x="21585" y="1917"/>
                  </a:lnTo>
                  <a:lnTo>
                    <a:pt x="21585" y="2023"/>
                  </a:lnTo>
                  <a:lnTo>
                    <a:pt x="21585" y="4826"/>
                  </a:lnTo>
                  <a:lnTo>
                    <a:pt x="7938" y="4826"/>
                  </a:lnTo>
                  <a:lnTo>
                    <a:pt x="7938" y="2878"/>
                  </a:lnTo>
                  <a:lnTo>
                    <a:pt x="1" y="2878"/>
                  </a:lnTo>
                  <a:lnTo>
                    <a:pt x="1" y="185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63"/>
            <p:cNvSpPr/>
            <p:nvPr/>
          </p:nvSpPr>
          <p:spPr>
            <a:xfrm>
              <a:off x="1900155" y="2625375"/>
              <a:ext cx="97212" cy="111950"/>
            </a:xfrm>
            <a:custGeom>
              <a:avLst/>
              <a:gdLst/>
              <a:ahLst/>
              <a:cxnLst/>
              <a:rect l="l" t="t" r="r" b="b"/>
              <a:pathLst>
                <a:path w="15249" h="4478" extrusionOk="0">
                  <a:moveTo>
                    <a:pt x="7612" y="1"/>
                  </a:moveTo>
                  <a:lnTo>
                    <a:pt x="7287" y="75"/>
                  </a:lnTo>
                  <a:lnTo>
                    <a:pt x="6435" y="286"/>
                  </a:lnTo>
                  <a:lnTo>
                    <a:pt x="5859" y="434"/>
                  </a:lnTo>
                  <a:lnTo>
                    <a:pt x="5208" y="603"/>
                  </a:lnTo>
                  <a:lnTo>
                    <a:pt x="4532" y="793"/>
                  </a:lnTo>
                  <a:lnTo>
                    <a:pt x="3806" y="1004"/>
                  </a:lnTo>
                  <a:lnTo>
                    <a:pt x="3105" y="1226"/>
                  </a:lnTo>
                  <a:lnTo>
                    <a:pt x="2404" y="1453"/>
                  </a:lnTo>
                  <a:lnTo>
                    <a:pt x="2078" y="1574"/>
                  </a:lnTo>
                  <a:lnTo>
                    <a:pt x="1778" y="1695"/>
                  </a:lnTo>
                  <a:lnTo>
                    <a:pt x="1477" y="1812"/>
                  </a:lnTo>
                  <a:lnTo>
                    <a:pt x="1202" y="1933"/>
                  </a:lnTo>
                  <a:lnTo>
                    <a:pt x="927" y="2054"/>
                  </a:lnTo>
                  <a:lnTo>
                    <a:pt x="701" y="2176"/>
                  </a:lnTo>
                  <a:lnTo>
                    <a:pt x="501" y="2297"/>
                  </a:lnTo>
                  <a:lnTo>
                    <a:pt x="326" y="2414"/>
                  </a:lnTo>
                  <a:lnTo>
                    <a:pt x="175" y="2530"/>
                  </a:lnTo>
                  <a:lnTo>
                    <a:pt x="75" y="2646"/>
                  </a:lnTo>
                  <a:lnTo>
                    <a:pt x="25" y="2757"/>
                  </a:lnTo>
                  <a:lnTo>
                    <a:pt x="0" y="2868"/>
                  </a:lnTo>
                  <a:lnTo>
                    <a:pt x="0" y="2952"/>
                  </a:lnTo>
                  <a:lnTo>
                    <a:pt x="50" y="3031"/>
                  </a:lnTo>
                  <a:lnTo>
                    <a:pt x="75" y="3116"/>
                  </a:lnTo>
                  <a:lnTo>
                    <a:pt x="150" y="3195"/>
                  </a:lnTo>
                  <a:lnTo>
                    <a:pt x="250" y="3269"/>
                  </a:lnTo>
                  <a:lnTo>
                    <a:pt x="351" y="3348"/>
                  </a:lnTo>
                  <a:lnTo>
                    <a:pt x="451" y="3422"/>
                  </a:lnTo>
                  <a:lnTo>
                    <a:pt x="601" y="3496"/>
                  </a:lnTo>
                  <a:lnTo>
                    <a:pt x="751" y="3564"/>
                  </a:lnTo>
                  <a:lnTo>
                    <a:pt x="927" y="3633"/>
                  </a:lnTo>
                  <a:lnTo>
                    <a:pt x="1102" y="3702"/>
                  </a:lnTo>
                  <a:lnTo>
                    <a:pt x="1302" y="3765"/>
                  </a:lnTo>
                  <a:lnTo>
                    <a:pt x="1502" y="3828"/>
                  </a:lnTo>
                  <a:lnTo>
                    <a:pt x="1728" y="3892"/>
                  </a:lnTo>
                  <a:lnTo>
                    <a:pt x="1978" y="3950"/>
                  </a:lnTo>
                  <a:lnTo>
                    <a:pt x="2229" y="4003"/>
                  </a:lnTo>
                  <a:lnTo>
                    <a:pt x="2504" y="4055"/>
                  </a:lnTo>
                  <a:lnTo>
                    <a:pt x="2779" y="4108"/>
                  </a:lnTo>
                  <a:lnTo>
                    <a:pt x="3055" y="4156"/>
                  </a:lnTo>
                  <a:lnTo>
                    <a:pt x="3355" y="4203"/>
                  </a:lnTo>
                  <a:lnTo>
                    <a:pt x="3656" y="4240"/>
                  </a:lnTo>
                  <a:lnTo>
                    <a:pt x="3981" y="4282"/>
                  </a:lnTo>
                  <a:lnTo>
                    <a:pt x="4307" y="4319"/>
                  </a:lnTo>
                  <a:lnTo>
                    <a:pt x="4657" y="4351"/>
                  </a:lnTo>
                  <a:lnTo>
                    <a:pt x="5008" y="4377"/>
                  </a:lnTo>
                  <a:lnTo>
                    <a:pt x="5359" y="4404"/>
                  </a:lnTo>
                  <a:lnTo>
                    <a:pt x="5709" y="4425"/>
                  </a:lnTo>
                  <a:lnTo>
                    <a:pt x="6085" y="4441"/>
                  </a:lnTo>
                  <a:lnTo>
                    <a:pt x="6460" y="4457"/>
                  </a:lnTo>
                  <a:lnTo>
                    <a:pt x="6836" y="4467"/>
                  </a:lnTo>
                  <a:lnTo>
                    <a:pt x="7236" y="4473"/>
                  </a:lnTo>
                  <a:lnTo>
                    <a:pt x="7612" y="4478"/>
                  </a:lnTo>
                  <a:lnTo>
                    <a:pt x="8013" y="4473"/>
                  </a:lnTo>
                  <a:lnTo>
                    <a:pt x="8388" y="4467"/>
                  </a:lnTo>
                  <a:lnTo>
                    <a:pt x="8789" y="4457"/>
                  </a:lnTo>
                  <a:lnTo>
                    <a:pt x="9165" y="4441"/>
                  </a:lnTo>
                  <a:lnTo>
                    <a:pt x="9515" y="4425"/>
                  </a:lnTo>
                  <a:lnTo>
                    <a:pt x="9891" y="4404"/>
                  </a:lnTo>
                  <a:lnTo>
                    <a:pt x="10241" y="4377"/>
                  </a:lnTo>
                  <a:lnTo>
                    <a:pt x="10592" y="4351"/>
                  </a:lnTo>
                  <a:lnTo>
                    <a:pt x="10917" y="4319"/>
                  </a:lnTo>
                  <a:lnTo>
                    <a:pt x="11243" y="4282"/>
                  </a:lnTo>
                  <a:lnTo>
                    <a:pt x="11568" y="4240"/>
                  </a:lnTo>
                  <a:lnTo>
                    <a:pt x="11869" y="4203"/>
                  </a:lnTo>
                  <a:lnTo>
                    <a:pt x="12169" y="4156"/>
                  </a:lnTo>
                  <a:lnTo>
                    <a:pt x="12470" y="4108"/>
                  </a:lnTo>
                  <a:lnTo>
                    <a:pt x="12745" y="4055"/>
                  </a:lnTo>
                  <a:lnTo>
                    <a:pt x="13021" y="4003"/>
                  </a:lnTo>
                  <a:lnTo>
                    <a:pt x="13271" y="3950"/>
                  </a:lnTo>
                  <a:lnTo>
                    <a:pt x="13496" y="3892"/>
                  </a:lnTo>
                  <a:lnTo>
                    <a:pt x="13722" y="3828"/>
                  </a:lnTo>
                  <a:lnTo>
                    <a:pt x="13947" y="3765"/>
                  </a:lnTo>
                  <a:lnTo>
                    <a:pt x="14147" y="3702"/>
                  </a:lnTo>
                  <a:lnTo>
                    <a:pt x="14323" y="3633"/>
                  </a:lnTo>
                  <a:lnTo>
                    <a:pt x="14498" y="3564"/>
                  </a:lnTo>
                  <a:lnTo>
                    <a:pt x="14648" y="3496"/>
                  </a:lnTo>
                  <a:lnTo>
                    <a:pt x="14773" y="3422"/>
                  </a:lnTo>
                  <a:lnTo>
                    <a:pt x="14899" y="3348"/>
                  </a:lnTo>
                  <a:lnTo>
                    <a:pt x="14999" y="3269"/>
                  </a:lnTo>
                  <a:lnTo>
                    <a:pt x="15074" y="3195"/>
                  </a:lnTo>
                  <a:lnTo>
                    <a:pt x="15149" y="3116"/>
                  </a:lnTo>
                  <a:lnTo>
                    <a:pt x="15199" y="3031"/>
                  </a:lnTo>
                  <a:lnTo>
                    <a:pt x="15224" y="2952"/>
                  </a:lnTo>
                  <a:lnTo>
                    <a:pt x="15249" y="2868"/>
                  </a:lnTo>
                  <a:lnTo>
                    <a:pt x="15224" y="2757"/>
                  </a:lnTo>
                  <a:lnTo>
                    <a:pt x="15149" y="2646"/>
                  </a:lnTo>
                  <a:lnTo>
                    <a:pt x="15049" y="2530"/>
                  </a:lnTo>
                  <a:lnTo>
                    <a:pt x="14924" y="2414"/>
                  </a:lnTo>
                  <a:lnTo>
                    <a:pt x="14748" y="2297"/>
                  </a:lnTo>
                  <a:lnTo>
                    <a:pt x="14548" y="2176"/>
                  </a:lnTo>
                  <a:lnTo>
                    <a:pt x="14298" y="2054"/>
                  </a:lnTo>
                  <a:lnTo>
                    <a:pt x="14047" y="1933"/>
                  </a:lnTo>
                  <a:lnTo>
                    <a:pt x="13772" y="1812"/>
                  </a:lnTo>
                  <a:lnTo>
                    <a:pt x="13471" y="1695"/>
                  </a:lnTo>
                  <a:lnTo>
                    <a:pt x="13146" y="1574"/>
                  </a:lnTo>
                  <a:lnTo>
                    <a:pt x="12820" y="1453"/>
                  </a:lnTo>
                  <a:lnTo>
                    <a:pt x="12144" y="1226"/>
                  </a:lnTo>
                  <a:lnTo>
                    <a:pt x="11418" y="1004"/>
                  </a:lnTo>
                  <a:lnTo>
                    <a:pt x="10717" y="793"/>
                  </a:lnTo>
                  <a:lnTo>
                    <a:pt x="10041" y="603"/>
                  </a:lnTo>
                  <a:lnTo>
                    <a:pt x="9390" y="434"/>
                  </a:lnTo>
                  <a:lnTo>
                    <a:pt x="8814" y="286"/>
                  </a:lnTo>
                  <a:lnTo>
                    <a:pt x="7938" y="75"/>
                  </a:lnTo>
                  <a:lnTo>
                    <a:pt x="76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63"/>
            <p:cNvSpPr/>
            <p:nvPr/>
          </p:nvSpPr>
          <p:spPr>
            <a:xfrm>
              <a:off x="1935109" y="2625375"/>
              <a:ext cx="62258" cy="111950"/>
            </a:xfrm>
            <a:custGeom>
              <a:avLst/>
              <a:gdLst/>
              <a:ahLst/>
              <a:cxnLst/>
              <a:rect l="l" t="t" r="r" b="b"/>
              <a:pathLst>
                <a:path w="9766" h="4478" extrusionOk="0">
                  <a:moveTo>
                    <a:pt x="2129" y="1"/>
                  </a:moveTo>
                  <a:lnTo>
                    <a:pt x="1528" y="143"/>
                  </a:lnTo>
                  <a:lnTo>
                    <a:pt x="852" y="312"/>
                  </a:lnTo>
                  <a:lnTo>
                    <a:pt x="1" y="529"/>
                  </a:lnTo>
                  <a:lnTo>
                    <a:pt x="877" y="772"/>
                  </a:lnTo>
                  <a:lnTo>
                    <a:pt x="1804" y="1041"/>
                  </a:lnTo>
                  <a:lnTo>
                    <a:pt x="2279" y="1183"/>
                  </a:lnTo>
                  <a:lnTo>
                    <a:pt x="2730" y="1336"/>
                  </a:lnTo>
                  <a:lnTo>
                    <a:pt x="3181" y="1490"/>
                  </a:lnTo>
                  <a:lnTo>
                    <a:pt x="3606" y="1643"/>
                  </a:lnTo>
                  <a:lnTo>
                    <a:pt x="3982" y="1801"/>
                  </a:lnTo>
                  <a:lnTo>
                    <a:pt x="4358" y="1959"/>
                  </a:lnTo>
                  <a:lnTo>
                    <a:pt x="4683" y="2113"/>
                  </a:lnTo>
                  <a:lnTo>
                    <a:pt x="4959" y="2271"/>
                  </a:lnTo>
                  <a:lnTo>
                    <a:pt x="5184" y="2424"/>
                  </a:lnTo>
                  <a:lnTo>
                    <a:pt x="5359" y="2577"/>
                  </a:lnTo>
                  <a:lnTo>
                    <a:pt x="5409" y="2651"/>
                  </a:lnTo>
                  <a:lnTo>
                    <a:pt x="5459" y="2725"/>
                  </a:lnTo>
                  <a:lnTo>
                    <a:pt x="5484" y="2799"/>
                  </a:lnTo>
                  <a:lnTo>
                    <a:pt x="5484" y="2868"/>
                  </a:lnTo>
                  <a:lnTo>
                    <a:pt x="5459" y="3005"/>
                  </a:lnTo>
                  <a:lnTo>
                    <a:pt x="5384" y="3137"/>
                  </a:lnTo>
                  <a:lnTo>
                    <a:pt x="5259" y="3264"/>
                  </a:lnTo>
                  <a:lnTo>
                    <a:pt x="5084" y="3390"/>
                  </a:lnTo>
                  <a:lnTo>
                    <a:pt x="4858" y="3512"/>
                  </a:lnTo>
                  <a:lnTo>
                    <a:pt x="4583" y="3628"/>
                  </a:lnTo>
                  <a:lnTo>
                    <a:pt x="4282" y="3739"/>
                  </a:lnTo>
                  <a:lnTo>
                    <a:pt x="3932" y="3839"/>
                  </a:lnTo>
                  <a:lnTo>
                    <a:pt x="3556" y="3939"/>
                  </a:lnTo>
                  <a:lnTo>
                    <a:pt x="3131" y="4029"/>
                  </a:lnTo>
                  <a:lnTo>
                    <a:pt x="2680" y="4114"/>
                  </a:lnTo>
                  <a:lnTo>
                    <a:pt x="2204" y="4193"/>
                  </a:lnTo>
                  <a:lnTo>
                    <a:pt x="1678" y="4261"/>
                  </a:lnTo>
                  <a:lnTo>
                    <a:pt x="1153" y="4319"/>
                  </a:lnTo>
                  <a:lnTo>
                    <a:pt x="577" y="4372"/>
                  </a:lnTo>
                  <a:lnTo>
                    <a:pt x="1" y="4409"/>
                  </a:lnTo>
                  <a:lnTo>
                    <a:pt x="527" y="4441"/>
                  </a:lnTo>
                  <a:lnTo>
                    <a:pt x="1052" y="4457"/>
                  </a:lnTo>
                  <a:lnTo>
                    <a:pt x="1578" y="4473"/>
                  </a:lnTo>
                  <a:lnTo>
                    <a:pt x="2129" y="4478"/>
                  </a:lnTo>
                  <a:lnTo>
                    <a:pt x="2530" y="4473"/>
                  </a:lnTo>
                  <a:lnTo>
                    <a:pt x="2905" y="4467"/>
                  </a:lnTo>
                  <a:lnTo>
                    <a:pt x="3306" y="4457"/>
                  </a:lnTo>
                  <a:lnTo>
                    <a:pt x="3682" y="4441"/>
                  </a:lnTo>
                  <a:lnTo>
                    <a:pt x="4032" y="4425"/>
                  </a:lnTo>
                  <a:lnTo>
                    <a:pt x="4408" y="4404"/>
                  </a:lnTo>
                  <a:lnTo>
                    <a:pt x="4758" y="4377"/>
                  </a:lnTo>
                  <a:lnTo>
                    <a:pt x="5109" y="4351"/>
                  </a:lnTo>
                  <a:lnTo>
                    <a:pt x="5434" y="4319"/>
                  </a:lnTo>
                  <a:lnTo>
                    <a:pt x="5760" y="4282"/>
                  </a:lnTo>
                  <a:lnTo>
                    <a:pt x="6085" y="4240"/>
                  </a:lnTo>
                  <a:lnTo>
                    <a:pt x="6386" y="4203"/>
                  </a:lnTo>
                  <a:lnTo>
                    <a:pt x="6686" y="4156"/>
                  </a:lnTo>
                  <a:lnTo>
                    <a:pt x="6987" y="4108"/>
                  </a:lnTo>
                  <a:lnTo>
                    <a:pt x="7262" y="4055"/>
                  </a:lnTo>
                  <a:lnTo>
                    <a:pt x="7513" y="4003"/>
                  </a:lnTo>
                  <a:lnTo>
                    <a:pt x="7788" y="3950"/>
                  </a:lnTo>
                  <a:lnTo>
                    <a:pt x="8013" y="3892"/>
                  </a:lnTo>
                  <a:lnTo>
                    <a:pt x="8239" y="3828"/>
                  </a:lnTo>
                  <a:lnTo>
                    <a:pt x="8464" y="3765"/>
                  </a:lnTo>
                  <a:lnTo>
                    <a:pt x="8664" y="3702"/>
                  </a:lnTo>
                  <a:lnTo>
                    <a:pt x="8840" y="3633"/>
                  </a:lnTo>
                  <a:lnTo>
                    <a:pt x="9015" y="3564"/>
                  </a:lnTo>
                  <a:lnTo>
                    <a:pt x="9165" y="3496"/>
                  </a:lnTo>
                  <a:lnTo>
                    <a:pt x="9290" y="3422"/>
                  </a:lnTo>
                  <a:lnTo>
                    <a:pt x="9416" y="3348"/>
                  </a:lnTo>
                  <a:lnTo>
                    <a:pt x="9516" y="3269"/>
                  </a:lnTo>
                  <a:lnTo>
                    <a:pt x="9591" y="3195"/>
                  </a:lnTo>
                  <a:lnTo>
                    <a:pt x="9666" y="3116"/>
                  </a:lnTo>
                  <a:lnTo>
                    <a:pt x="9716" y="3031"/>
                  </a:lnTo>
                  <a:lnTo>
                    <a:pt x="9741" y="2952"/>
                  </a:lnTo>
                  <a:lnTo>
                    <a:pt x="9766" y="2868"/>
                  </a:lnTo>
                  <a:lnTo>
                    <a:pt x="9741" y="2757"/>
                  </a:lnTo>
                  <a:lnTo>
                    <a:pt x="9666" y="2646"/>
                  </a:lnTo>
                  <a:lnTo>
                    <a:pt x="9566" y="2530"/>
                  </a:lnTo>
                  <a:lnTo>
                    <a:pt x="9441" y="2414"/>
                  </a:lnTo>
                  <a:lnTo>
                    <a:pt x="9265" y="2297"/>
                  </a:lnTo>
                  <a:lnTo>
                    <a:pt x="9065" y="2176"/>
                  </a:lnTo>
                  <a:lnTo>
                    <a:pt x="8815" y="2054"/>
                  </a:lnTo>
                  <a:lnTo>
                    <a:pt x="8564" y="1933"/>
                  </a:lnTo>
                  <a:lnTo>
                    <a:pt x="8289" y="1812"/>
                  </a:lnTo>
                  <a:lnTo>
                    <a:pt x="7988" y="1695"/>
                  </a:lnTo>
                  <a:lnTo>
                    <a:pt x="7663" y="1574"/>
                  </a:lnTo>
                  <a:lnTo>
                    <a:pt x="7337" y="1453"/>
                  </a:lnTo>
                  <a:lnTo>
                    <a:pt x="6661" y="1226"/>
                  </a:lnTo>
                  <a:lnTo>
                    <a:pt x="5935" y="1004"/>
                  </a:lnTo>
                  <a:lnTo>
                    <a:pt x="5234" y="793"/>
                  </a:lnTo>
                  <a:lnTo>
                    <a:pt x="4558" y="603"/>
                  </a:lnTo>
                  <a:lnTo>
                    <a:pt x="3907" y="434"/>
                  </a:lnTo>
                  <a:lnTo>
                    <a:pt x="3331" y="286"/>
                  </a:lnTo>
                  <a:lnTo>
                    <a:pt x="2455" y="75"/>
                  </a:lnTo>
                  <a:lnTo>
                    <a:pt x="21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63"/>
            <p:cNvSpPr/>
            <p:nvPr/>
          </p:nvSpPr>
          <p:spPr>
            <a:xfrm>
              <a:off x="1703014" y="2364700"/>
              <a:ext cx="162186" cy="30775"/>
            </a:xfrm>
            <a:custGeom>
              <a:avLst/>
              <a:gdLst/>
              <a:ahLst/>
              <a:cxnLst/>
              <a:rect l="l" t="t" r="r" b="b"/>
              <a:pathLst>
                <a:path w="25441" h="1231" extrusionOk="0">
                  <a:moveTo>
                    <a:pt x="2830" y="1"/>
                  </a:moveTo>
                  <a:lnTo>
                    <a:pt x="2554" y="6"/>
                  </a:lnTo>
                  <a:lnTo>
                    <a:pt x="2254" y="11"/>
                  </a:lnTo>
                  <a:lnTo>
                    <a:pt x="1979" y="27"/>
                  </a:lnTo>
                  <a:lnTo>
                    <a:pt x="1728" y="48"/>
                  </a:lnTo>
                  <a:lnTo>
                    <a:pt x="1478" y="75"/>
                  </a:lnTo>
                  <a:lnTo>
                    <a:pt x="1252" y="101"/>
                  </a:lnTo>
                  <a:lnTo>
                    <a:pt x="1027" y="138"/>
                  </a:lnTo>
                  <a:lnTo>
                    <a:pt x="827" y="175"/>
                  </a:lnTo>
                  <a:lnTo>
                    <a:pt x="651" y="217"/>
                  </a:lnTo>
                  <a:lnTo>
                    <a:pt x="476" y="265"/>
                  </a:lnTo>
                  <a:lnTo>
                    <a:pt x="326" y="312"/>
                  </a:lnTo>
                  <a:lnTo>
                    <a:pt x="226" y="365"/>
                  </a:lnTo>
                  <a:lnTo>
                    <a:pt x="126" y="423"/>
                  </a:lnTo>
                  <a:lnTo>
                    <a:pt x="50" y="481"/>
                  </a:lnTo>
                  <a:lnTo>
                    <a:pt x="0" y="539"/>
                  </a:lnTo>
                  <a:lnTo>
                    <a:pt x="0" y="603"/>
                  </a:lnTo>
                  <a:lnTo>
                    <a:pt x="0" y="629"/>
                  </a:lnTo>
                  <a:lnTo>
                    <a:pt x="0" y="692"/>
                  </a:lnTo>
                  <a:lnTo>
                    <a:pt x="50" y="750"/>
                  </a:lnTo>
                  <a:lnTo>
                    <a:pt x="126" y="808"/>
                  </a:lnTo>
                  <a:lnTo>
                    <a:pt x="226" y="861"/>
                  </a:lnTo>
                  <a:lnTo>
                    <a:pt x="326" y="914"/>
                  </a:lnTo>
                  <a:lnTo>
                    <a:pt x="476" y="967"/>
                  </a:lnTo>
                  <a:lnTo>
                    <a:pt x="651" y="1009"/>
                  </a:lnTo>
                  <a:lnTo>
                    <a:pt x="827" y="1057"/>
                  </a:lnTo>
                  <a:lnTo>
                    <a:pt x="1027" y="1094"/>
                  </a:lnTo>
                  <a:lnTo>
                    <a:pt x="1252" y="1125"/>
                  </a:lnTo>
                  <a:lnTo>
                    <a:pt x="1478" y="1157"/>
                  </a:lnTo>
                  <a:lnTo>
                    <a:pt x="1728" y="1183"/>
                  </a:lnTo>
                  <a:lnTo>
                    <a:pt x="1979" y="1204"/>
                  </a:lnTo>
                  <a:lnTo>
                    <a:pt x="2254" y="1215"/>
                  </a:lnTo>
                  <a:lnTo>
                    <a:pt x="2554" y="1226"/>
                  </a:lnTo>
                  <a:lnTo>
                    <a:pt x="2830" y="1231"/>
                  </a:lnTo>
                  <a:lnTo>
                    <a:pt x="22586" y="1231"/>
                  </a:lnTo>
                  <a:lnTo>
                    <a:pt x="22886" y="1226"/>
                  </a:lnTo>
                  <a:lnTo>
                    <a:pt x="23162" y="1215"/>
                  </a:lnTo>
                  <a:lnTo>
                    <a:pt x="23437" y="1204"/>
                  </a:lnTo>
                  <a:lnTo>
                    <a:pt x="23688" y="1183"/>
                  </a:lnTo>
                  <a:lnTo>
                    <a:pt x="23938" y="1157"/>
                  </a:lnTo>
                  <a:lnTo>
                    <a:pt x="24188" y="1125"/>
                  </a:lnTo>
                  <a:lnTo>
                    <a:pt x="24389" y="1094"/>
                  </a:lnTo>
                  <a:lnTo>
                    <a:pt x="24589" y="1057"/>
                  </a:lnTo>
                  <a:lnTo>
                    <a:pt x="24789" y="1009"/>
                  </a:lnTo>
                  <a:lnTo>
                    <a:pt x="24940" y="967"/>
                  </a:lnTo>
                  <a:lnTo>
                    <a:pt x="25090" y="914"/>
                  </a:lnTo>
                  <a:lnTo>
                    <a:pt x="25215" y="861"/>
                  </a:lnTo>
                  <a:lnTo>
                    <a:pt x="25315" y="808"/>
                  </a:lnTo>
                  <a:lnTo>
                    <a:pt x="25365" y="750"/>
                  </a:lnTo>
                  <a:lnTo>
                    <a:pt x="25415" y="692"/>
                  </a:lnTo>
                  <a:lnTo>
                    <a:pt x="25440" y="629"/>
                  </a:lnTo>
                  <a:lnTo>
                    <a:pt x="25440" y="603"/>
                  </a:lnTo>
                  <a:lnTo>
                    <a:pt x="25415" y="539"/>
                  </a:lnTo>
                  <a:lnTo>
                    <a:pt x="25365" y="481"/>
                  </a:lnTo>
                  <a:lnTo>
                    <a:pt x="25315" y="423"/>
                  </a:lnTo>
                  <a:lnTo>
                    <a:pt x="25215" y="365"/>
                  </a:lnTo>
                  <a:lnTo>
                    <a:pt x="25090" y="312"/>
                  </a:lnTo>
                  <a:lnTo>
                    <a:pt x="24940" y="265"/>
                  </a:lnTo>
                  <a:lnTo>
                    <a:pt x="24789" y="217"/>
                  </a:lnTo>
                  <a:lnTo>
                    <a:pt x="24589" y="175"/>
                  </a:lnTo>
                  <a:lnTo>
                    <a:pt x="24389" y="138"/>
                  </a:lnTo>
                  <a:lnTo>
                    <a:pt x="24188" y="101"/>
                  </a:lnTo>
                  <a:lnTo>
                    <a:pt x="23938" y="75"/>
                  </a:lnTo>
                  <a:lnTo>
                    <a:pt x="23688" y="48"/>
                  </a:lnTo>
                  <a:lnTo>
                    <a:pt x="23437" y="27"/>
                  </a:lnTo>
                  <a:lnTo>
                    <a:pt x="23162" y="11"/>
                  </a:lnTo>
                  <a:lnTo>
                    <a:pt x="22886" y="6"/>
                  </a:lnTo>
                  <a:lnTo>
                    <a:pt x="2258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63"/>
            <p:cNvSpPr/>
            <p:nvPr/>
          </p:nvSpPr>
          <p:spPr>
            <a:xfrm>
              <a:off x="1801661" y="2364700"/>
              <a:ext cx="63540" cy="30775"/>
            </a:xfrm>
            <a:custGeom>
              <a:avLst/>
              <a:gdLst/>
              <a:ahLst/>
              <a:cxnLst/>
              <a:rect l="l" t="t" r="r" b="b"/>
              <a:pathLst>
                <a:path w="9967" h="1231" extrusionOk="0">
                  <a:moveTo>
                    <a:pt x="1" y="1"/>
                  </a:moveTo>
                  <a:lnTo>
                    <a:pt x="301" y="6"/>
                  </a:lnTo>
                  <a:lnTo>
                    <a:pt x="577" y="11"/>
                  </a:lnTo>
                  <a:lnTo>
                    <a:pt x="852" y="27"/>
                  </a:lnTo>
                  <a:lnTo>
                    <a:pt x="1128" y="48"/>
                  </a:lnTo>
                  <a:lnTo>
                    <a:pt x="1353" y="75"/>
                  </a:lnTo>
                  <a:lnTo>
                    <a:pt x="1603" y="106"/>
                  </a:lnTo>
                  <a:lnTo>
                    <a:pt x="1829" y="138"/>
                  </a:lnTo>
                  <a:lnTo>
                    <a:pt x="2029" y="180"/>
                  </a:lnTo>
                  <a:lnTo>
                    <a:pt x="2204" y="222"/>
                  </a:lnTo>
                  <a:lnTo>
                    <a:pt x="2354" y="265"/>
                  </a:lnTo>
                  <a:lnTo>
                    <a:pt x="2505" y="317"/>
                  </a:lnTo>
                  <a:lnTo>
                    <a:pt x="2630" y="370"/>
                  </a:lnTo>
                  <a:lnTo>
                    <a:pt x="2730" y="423"/>
                  </a:lnTo>
                  <a:lnTo>
                    <a:pt x="2805" y="481"/>
                  </a:lnTo>
                  <a:lnTo>
                    <a:pt x="2830" y="544"/>
                  </a:lnTo>
                  <a:lnTo>
                    <a:pt x="2855" y="603"/>
                  </a:lnTo>
                  <a:lnTo>
                    <a:pt x="2855" y="624"/>
                  </a:lnTo>
                  <a:lnTo>
                    <a:pt x="2830" y="687"/>
                  </a:lnTo>
                  <a:lnTo>
                    <a:pt x="2805" y="745"/>
                  </a:lnTo>
                  <a:lnTo>
                    <a:pt x="2730" y="803"/>
                  </a:lnTo>
                  <a:lnTo>
                    <a:pt x="2630" y="861"/>
                  </a:lnTo>
                  <a:lnTo>
                    <a:pt x="2505" y="914"/>
                  </a:lnTo>
                  <a:lnTo>
                    <a:pt x="2354" y="962"/>
                  </a:lnTo>
                  <a:lnTo>
                    <a:pt x="2204" y="1009"/>
                  </a:lnTo>
                  <a:lnTo>
                    <a:pt x="2029" y="1051"/>
                  </a:lnTo>
                  <a:lnTo>
                    <a:pt x="1829" y="1094"/>
                  </a:lnTo>
                  <a:lnTo>
                    <a:pt x="1603" y="1125"/>
                  </a:lnTo>
                  <a:lnTo>
                    <a:pt x="1353" y="1157"/>
                  </a:lnTo>
                  <a:lnTo>
                    <a:pt x="1128" y="1183"/>
                  </a:lnTo>
                  <a:lnTo>
                    <a:pt x="852" y="1204"/>
                  </a:lnTo>
                  <a:lnTo>
                    <a:pt x="577" y="1215"/>
                  </a:lnTo>
                  <a:lnTo>
                    <a:pt x="301" y="1226"/>
                  </a:lnTo>
                  <a:lnTo>
                    <a:pt x="1" y="1231"/>
                  </a:lnTo>
                  <a:lnTo>
                    <a:pt x="7112" y="1231"/>
                  </a:lnTo>
                  <a:lnTo>
                    <a:pt x="7412" y="1226"/>
                  </a:lnTo>
                  <a:lnTo>
                    <a:pt x="7688" y="1215"/>
                  </a:lnTo>
                  <a:lnTo>
                    <a:pt x="7963" y="1204"/>
                  </a:lnTo>
                  <a:lnTo>
                    <a:pt x="8214" y="1183"/>
                  </a:lnTo>
                  <a:lnTo>
                    <a:pt x="8464" y="1157"/>
                  </a:lnTo>
                  <a:lnTo>
                    <a:pt x="8714" y="1125"/>
                  </a:lnTo>
                  <a:lnTo>
                    <a:pt x="8915" y="1094"/>
                  </a:lnTo>
                  <a:lnTo>
                    <a:pt x="9115" y="1057"/>
                  </a:lnTo>
                  <a:lnTo>
                    <a:pt x="9315" y="1009"/>
                  </a:lnTo>
                  <a:lnTo>
                    <a:pt x="9466" y="967"/>
                  </a:lnTo>
                  <a:lnTo>
                    <a:pt x="9616" y="914"/>
                  </a:lnTo>
                  <a:lnTo>
                    <a:pt x="9741" y="861"/>
                  </a:lnTo>
                  <a:lnTo>
                    <a:pt x="9841" y="808"/>
                  </a:lnTo>
                  <a:lnTo>
                    <a:pt x="9891" y="750"/>
                  </a:lnTo>
                  <a:lnTo>
                    <a:pt x="9941" y="692"/>
                  </a:lnTo>
                  <a:lnTo>
                    <a:pt x="9966" y="629"/>
                  </a:lnTo>
                  <a:lnTo>
                    <a:pt x="9966" y="603"/>
                  </a:lnTo>
                  <a:lnTo>
                    <a:pt x="9941" y="539"/>
                  </a:lnTo>
                  <a:lnTo>
                    <a:pt x="9891" y="481"/>
                  </a:lnTo>
                  <a:lnTo>
                    <a:pt x="9841" y="423"/>
                  </a:lnTo>
                  <a:lnTo>
                    <a:pt x="9741" y="365"/>
                  </a:lnTo>
                  <a:lnTo>
                    <a:pt x="9616" y="312"/>
                  </a:lnTo>
                  <a:lnTo>
                    <a:pt x="9466" y="265"/>
                  </a:lnTo>
                  <a:lnTo>
                    <a:pt x="9315" y="217"/>
                  </a:lnTo>
                  <a:lnTo>
                    <a:pt x="9115" y="175"/>
                  </a:lnTo>
                  <a:lnTo>
                    <a:pt x="8915" y="138"/>
                  </a:lnTo>
                  <a:lnTo>
                    <a:pt x="8714" y="101"/>
                  </a:lnTo>
                  <a:lnTo>
                    <a:pt x="8464" y="75"/>
                  </a:lnTo>
                  <a:lnTo>
                    <a:pt x="8214" y="48"/>
                  </a:lnTo>
                  <a:lnTo>
                    <a:pt x="7963" y="27"/>
                  </a:lnTo>
                  <a:lnTo>
                    <a:pt x="7688" y="11"/>
                  </a:lnTo>
                  <a:lnTo>
                    <a:pt x="7412" y="6"/>
                  </a:lnTo>
                  <a:lnTo>
                    <a:pt x="711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63"/>
            <p:cNvSpPr/>
            <p:nvPr/>
          </p:nvSpPr>
          <p:spPr>
            <a:xfrm>
              <a:off x="1764628" y="2395450"/>
              <a:ext cx="33526" cy="41225"/>
            </a:xfrm>
            <a:custGeom>
              <a:avLst/>
              <a:gdLst/>
              <a:ahLst/>
              <a:cxnLst/>
              <a:rect l="l" t="t" r="r" b="b"/>
              <a:pathLst>
                <a:path w="5259" h="1649" extrusionOk="0">
                  <a:moveTo>
                    <a:pt x="1" y="1"/>
                  </a:moveTo>
                  <a:lnTo>
                    <a:pt x="1" y="1648"/>
                  </a:lnTo>
                  <a:lnTo>
                    <a:pt x="5259" y="1648"/>
                  </a:lnTo>
                  <a:lnTo>
                    <a:pt x="52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63"/>
            <p:cNvSpPr/>
            <p:nvPr/>
          </p:nvSpPr>
          <p:spPr>
            <a:xfrm>
              <a:off x="1596061" y="2413400"/>
              <a:ext cx="39914" cy="142325"/>
            </a:xfrm>
            <a:custGeom>
              <a:avLst/>
              <a:gdLst/>
              <a:ahLst/>
              <a:cxnLst/>
              <a:rect l="l" t="t" r="r" b="b"/>
              <a:pathLst>
                <a:path w="6261" h="5693" extrusionOk="0">
                  <a:moveTo>
                    <a:pt x="1" y="1"/>
                  </a:moveTo>
                  <a:lnTo>
                    <a:pt x="1" y="5692"/>
                  </a:lnTo>
                  <a:lnTo>
                    <a:pt x="2981" y="5692"/>
                  </a:lnTo>
                  <a:lnTo>
                    <a:pt x="3331" y="5676"/>
                  </a:lnTo>
                  <a:lnTo>
                    <a:pt x="3682" y="5660"/>
                  </a:lnTo>
                  <a:lnTo>
                    <a:pt x="4032" y="5634"/>
                  </a:lnTo>
                  <a:lnTo>
                    <a:pt x="4333" y="5602"/>
                  </a:lnTo>
                  <a:lnTo>
                    <a:pt x="4633" y="5565"/>
                  </a:lnTo>
                  <a:lnTo>
                    <a:pt x="4934" y="5518"/>
                  </a:lnTo>
                  <a:lnTo>
                    <a:pt x="5184" y="5470"/>
                  </a:lnTo>
                  <a:lnTo>
                    <a:pt x="5409" y="5412"/>
                  </a:lnTo>
                  <a:lnTo>
                    <a:pt x="5635" y="5354"/>
                  </a:lnTo>
                  <a:lnTo>
                    <a:pt x="5810" y="5291"/>
                  </a:lnTo>
                  <a:lnTo>
                    <a:pt x="5960" y="5222"/>
                  </a:lnTo>
                  <a:lnTo>
                    <a:pt x="6086" y="5154"/>
                  </a:lnTo>
                  <a:lnTo>
                    <a:pt x="6186" y="5080"/>
                  </a:lnTo>
                  <a:lnTo>
                    <a:pt x="6236" y="5006"/>
                  </a:lnTo>
                  <a:lnTo>
                    <a:pt x="6261" y="4927"/>
                  </a:lnTo>
                  <a:lnTo>
                    <a:pt x="6261" y="772"/>
                  </a:lnTo>
                  <a:lnTo>
                    <a:pt x="6236" y="692"/>
                  </a:lnTo>
                  <a:lnTo>
                    <a:pt x="6186" y="613"/>
                  </a:lnTo>
                  <a:lnTo>
                    <a:pt x="6086" y="539"/>
                  </a:lnTo>
                  <a:lnTo>
                    <a:pt x="5960" y="471"/>
                  </a:lnTo>
                  <a:lnTo>
                    <a:pt x="5810" y="402"/>
                  </a:lnTo>
                  <a:lnTo>
                    <a:pt x="5635" y="339"/>
                  </a:lnTo>
                  <a:lnTo>
                    <a:pt x="5409" y="281"/>
                  </a:lnTo>
                  <a:lnTo>
                    <a:pt x="5184" y="228"/>
                  </a:lnTo>
                  <a:lnTo>
                    <a:pt x="4934" y="175"/>
                  </a:lnTo>
                  <a:lnTo>
                    <a:pt x="4633" y="133"/>
                  </a:lnTo>
                  <a:lnTo>
                    <a:pt x="4333" y="96"/>
                  </a:lnTo>
                  <a:lnTo>
                    <a:pt x="4032" y="59"/>
                  </a:lnTo>
                  <a:lnTo>
                    <a:pt x="3682" y="38"/>
                  </a:lnTo>
                  <a:lnTo>
                    <a:pt x="3331" y="17"/>
                  </a:lnTo>
                  <a:lnTo>
                    <a:pt x="2981" y="6"/>
                  </a:lnTo>
                  <a:lnTo>
                    <a:pt x="260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63"/>
            <p:cNvSpPr/>
            <p:nvPr/>
          </p:nvSpPr>
          <p:spPr>
            <a:xfrm>
              <a:off x="1885945" y="2568500"/>
              <a:ext cx="125951" cy="27725"/>
            </a:xfrm>
            <a:custGeom>
              <a:avLst/>
              <a:gdLst/>
              <a:ahLst/>
              <a:cxnLst/>
              <a:rect l="l" t="t" r="r" b="b"/>
              <a:pathLst>
                <a:path w="19757" h="1109" extrusionOk="0">
                  <a:moveTo>
                    <a:pt x="2304" y="0"/>
                  </a:moveTo>
                  <a:lnTo>
                    <a:pt x="2054" y="11"/>
                  </a:lnTo>
                  <a:lnTo>
                    <a:pt x="1803" y="27"/>
                  </a:lnTo>
                  <a:lnTo>
                    <a:pt x="1578" y="43"/>
                  </a:lnTo>
                  <a:lnTo>
                    <a:pt x="1353" y="64"/>
                  </a:lnTo>
                  <a:lnTo>
                    <a:pt x="1127" y="90"/>
                  </a:lnTo>
                  <a:lnTo>
                    <a:pt x="952" y="122"/>
                  </a:lnTo>
                  <a:lnTo>
                    <a:pt x="752" y="159"/>
                  </a:lnTo>
                  <a:lnTo>
                    <a:pt x="602" y="196"/>
                  </a:lnTo>
                  <a:lnTo>
                    <a:pt x="451" y="238"/>
                  </a:lnTo>
                  <a:lnTo>
                    <a:pt x="326" y="285"/>
                  </a:lnTo>
                  <a:lnTo>
                    <a:pt x="201" y="333"/>
                  </a:lnTo>
                  <a:lnTo>
                    <a:pt x="126" y="380"/>
                  </a:lnTo>
                  <a:lnTo>
                    <a:pt x="51" y="433"/>
                  </a:lnTo>
                  <a:lnTo>
                    <a:pt x="26" y="486"/>
                  </a:lnTo>
                  <a:lnTo>
                    <a:pt x="1" y="544"/>
                  </a:lnTo>
                  <a:lnTo>
                    <a:pt x="1" y="565"/>
                  </a:lnTo>
                  <a:lnTo>
                    <a:pt x="26" y="618"/>
                  </a:lnTo>
                  <a:lnTo>
                    <a:pt x="51" y="676"/>
                  </a:lnTo>
                  <a:lnTo>
                    <a:pt x="126" y="724"/>
                  </a:lnTo>
                  <a:lnTo>
                    <a:pt x="201" y="776"/>
                  </a:lnTo>
                  <a:lnTo>
                    <a:pt x="326" y="824"/>
                  </a:lnTo>
                  <a:lnTo>
                    <a:pt x="451" y="866"/>
                  </a:lnTo>
                  <a:lnTo>
                    <a:pt x="602" y="908"/>
                  </a:lnTo>
                  <a:lnTo>
                    <a:pt x="752" y="951"/>
                  </a:lnTo>
                  <a:lnTo>
                    <a:pt x="952" y="982"/>
                  </a:lnTo>
                  <a:lnTo>
                    <a:pt x="1127" y="1014"/>
                  </a:lnTo>
                  <a:lnTo>
                    <a:pt x="1353" y="1040"/>
                  </a:lnTo>
                  <a:lnTo>
                    <a:pt x="1578" y="1067"/>
                  </a:lnTo>
                  <a:lnTo>
                    <a:pt x="1803" y="1083"/>
                  </a:lnTo>
                  <a:lnTo>
                    <a:pt x="2054" y="1098"/>
                  </a:lnTo>
                  <a:lnTo>
                    <a:pt x="2304" y="1104"/>
                  </a:lnTo>
                  <a:lnTo>
                    <a:pt x="2580" y="1109"/>
                  </a:lnTo>
                  <a:lnTo>
                    <a:pt x="17178" y="1109"/>
                  </a:lnTo>
                  <a:lnTo>
                    <a:pt x="17453" y="1104"/>
                  </a:lnTo>
                  <a:lnTo>
                    <a:pt x="17703" y="1098"/>
                  </a:lnTo>
                  <a:lnTo>
                    <a:pt x="17954" y="1083"/>
                  </a:lnTo>
                  <a:lnTo>
                    <a:pt x="18179" y="1067"/>
                  </a:lnTo>
                  <a:lnTo>
                    <a:pt x="18405" y="1046"/>
                  </a:lnTo>
                  <a:lnTo>
                    <a:pt x="18630" y="1014"/>
                  </a:lnTo>
                  <a:lnTo>
                    <a:pt x="18830" y="982"/>
                  </a:lnTo>
                  <a:lnTo>
                    <a:pt x="19006" y="951"/>
                  </a:lnTo>
                  <a:lnTo>
                    <a:pt x="19181" y="914"/>
                  </a:lnTo>
                  <a:lnTo>
                    <a:pt x="19331" y="871"/>
                  </a:lnTo>
                  <a:lnTo>
                    <a:pt x="19456" y="824"/>
                  </a:lnTo>
                  <a:lnTo>
                    <a:pt x="19556" y="776"/>
                  </a:lnTo>
                  <a:lnTo>
                    <a:pt x="19657" y="729"/>
                  </a:lnTo>
                  <a:lnTo>
                    <a:pt x="19707" y="676"/>
                  </a:lnTo>
                  <a:lnTo>
                    <a:pt x="19757" y="623"/>
                  </a:lnTo>
                  <a:lnTo>
                    <a:pt x="19757" y="565"/>
                  </a:lnTo>
                  <a:lnTo>
                    <a:pt x="19757" y="544"/>
                  </a:lnTo>
                  <a:lnTo>
                    <a:pt x="19757" y="486"/>
                  </a:lnTo>
                  <a:lnTo>
                    <a:pt x="19707" y="433"/>
                  </a:lnTo>
                  <a:lnTo>
                    <a:pt x="19657" y="380"/>
                  </a:lnTo>
                  <a:lnTo>
                    <a:pt x="19556" y="333"/>
                  </a:lnTo>
                  <a:lnTo>
                    <a:pt x="19456" y="285"/>
                  </a:lnTo>
                  <a:lnTo>
                    <a:pt x="19331" y="238"/>
                  </a:lnTo>
                  <a:lnTo>
                    <a:pt x="19181" y="196"/>
                  </a:lnTo>
                  <a:lnTo>
                    <a:pt x="19006" y="159"/>
                  </a:lnTo>
                  <a:lnTo>
                    <a:pt x="18830" y="122"/>
                  </a:lnTo>
                  <a:lnTo>
                    <a:pt x="18630" y="90"/>
                  </a:lnTo>
                  <a:lnTo>
                    <a:pt x="18405" y="64"/>
                  </a:lnTo>
                  <a:lnTo>
                    <a:pt x="18179" y="43"/>
                  </a:lnTo>
                  <a:lnTo>
                    <a:pt x="17954" y="27"/>
                  </a:lnTo>
                  <a:lnTo>
                    <a:pt x="17703" y="11"/>
                  </a:lnTo>
                  <a:lnTo>
                    <a:pt x="174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63"/>
            <p:cNvSpPr/>
            <p:nvPr/>
          </p:nvSpPr>
          <p:spPr>
            <a:xfrm>
              <a:off x="1950275" y="2568500"/>
              <a:ext cx="61621" cy="27725"/>
            </a:xfrm>
            <a:custGeom>
              <a:avLst/>
              <a:gdLst/>
              <a:ahLst/>
              <a:cxnLst/>
              <a:rect l="l" t="t" r="r" b="b"/>
              <a:pathLst>
                <a:path w="9666" h="1109" extrusionOk="0">
                  <a:moveTo>
                    <a:pt x="251" y="0"/>
                  </a:moveTo>
                  <a:lnTo>
                    <a:pt x="501" y="11"/>
                  </a:lnTo>
                  <a:lnTo>
                    <a:pt x="752" y="27"/>
                  </a:lnTo>
                  <a:lnTo>
                    <a:pt x="1002" y="43"/>
                  </a:lnTo>
                  <a:lnTo>
                    <a:pt x="1227" y="64"/>
                  </a:lnTo>
                  <a:lnTo>
                    <a:pt x="1428" y="95"/>
                  </a:lnTo>
                  <a:lnTo>
                    <a:pt x="1628" y="122"/>
                  </a:lnTo>
                  <a:lnTo>
                    <a:pt x="1803" y="159"/>
                  </a:lnTo>
                  <a:lnTo>
                    <a:pt x="1979" y="196"/>
                  </a:lnTo>
                  <a:lnTo>
                    <a:pt x="2129" y="238"/>
                  </a:lnTo>
                  <a:lnTo>
                    <a:pt x="2254" y="285"/>
                  </a:lnTo>
                  <a:lnTo>
                    <a:pt x="2354" y="333"/>
                  </a:lnTo>
                  <a:lnTo>
                    <a:pt x="2454" y="380"/>
                  </a:lnTo>
                  <a:lnTo>
                    <a:pt x="2504" y="433"/>
                  </a:lnTo>
                  <a:lnTo>
                    <a:pt x="2554" y="491"/>
                  </a:lnTo>
                  <a:lnTo>
                    <a:pt x="2554" y="544"/>
                  </a:lnTo>
                  <a:lnTo>
                    <a:pt x="2554" y="565"/>
                  </a:lnTo>
                  <a:lnTo>
                    <a:pt x="2554" y="618"/>
                  </a:lnTo>
                  <a:lnTo>
                    <a:pt x="2504" y="676"/>
                  </a:lnTo>
                  <a:lnTo>
                    <a:pt x="2454" y="724"/>
                  </a:lnTo>
                  <a:lnTo>
                    <a:pt x="2354" y="776"/>
                  </a:lnTo>
                  <a:lnTo>
                    <a:pt x="2254" y="824"/>
                  </a:lnTo>
                  <a:lnTo>
                    <a:pt x="2129" y="866"/>
                  </a:lnTo>
                  <a:lnTo>
                    <a:pt x="1979" y="908"/>
                  </a:lnTo>
                  <a:lnTo>
                    <a:pt x="1803" y="951"/>
                  </a:lnTo>
                  <a:lnTo>
                    <a:pt x="1628" y="982"/>
                  </a:lnTo>
                  <a:lnTo>
                    <a:pt x="1428" y="1014"/>
                  </a:lnTo>
                  <a:lnTo>
                    <a:pt x="1227" y="1040"/>
                  </a:lnTo>
                  <a:lnTo>
                    <a:pt x="1002" y="1067"/>
                  </a:lnTo>
                  <a:lnTo>
                    <a:pt x="752" y="1083"/>
                  </a:lnTo>
                  <a:lnTo>
                    <a:pt x="501" y="1098"/>
                  </a:lnTo>
                  <a:lnTo>
                    <a:pt x="251" y="1104"/>
                  </a:lnTo>
                  <a:lnTo>
                    <a:pt x="0" y="1109"/>
                  </a:lnTo>
                  <a:lnTo>
                    <a:pt x="7087" y="1109"/>
                  </a:lnTo>
                  <a:lnTo>
                    <a:pt x="7362" y="1104"/>
                  </a:lnTo>
                  <a:lnTo>
                    <a:pt x="7612" y="1098"/>
                  </a:lnTo>
                  <a:lnTo>
                    <a:pt x="7863" y="1083"/>
                  </a:lnTo>
                  <a:lnTo>
                    <a:pt x="8088" y="1067"/>
                  </a:lnTo>
                  <a:lnTo>
                    <a:pt x="8314" y="1040"/>
                  </a:lnTo>
                  <a:lnTo>
                    <a:pt x="8539" y="1014"/>
                  </a:lnTo>
                  <a:lnTo>
                    <a:pt x="8739" y="982"/>
                  </a:lnTo>
                  <a:lnTo>
                    <a:pt x="8915" y="951"/>
                  </a:lnTo>
                  <a:lnTo>
                    <a:pt x="9090" y="908"/>
                  </a:lnTo>
                  <a:lnTo>
                    <a:pt x="9240" y="866"/>
                  </a:lnTo>
                  <a:lnTo>
                    <a:pt x="9365" y="824"/>
                  </a:lnTo>
                  <a:lnTo>
                    <a:pt x="9465" y="776"/>
                  </a:lnTo>
                  <a:lnTo>
                    <a:pt x="9566" y="724"/>
                  </a:lnTo>
                  <a:lnTo>
                    <a:pt x="9616" y="676"/>
                  </a:lnTo>
                  <a:lnTo>
                    <a:pt x="9666" y="618"/>
                  </a:lnTo>
                  <a:lnTo>
                    <a:pt x="9666" y="565"/>
                  </a:lnTo>
                  <a:lnTo>
                    <a:pt x="9666" y="544"/>
                  </a:lnTo>
                  <a:lnTo>
                    <a:pt x="9666" y="486"/>
                  </a:lnTo>
                  <a:lnTo>
                    <a:pt x="9616" y="433"/>
                  </a:lnTo>
                  <a:lnTo>
                    <a:pt x="9566" y="380"/>
                  </a:lnTo>
                  <a:lnTo>
                    <a:pt x="9465" y="333"/>
                  </a:lnTo>
                  <a:lnTo>
                    <a:pt x="9365" y="285"/>
                  </a:lnTo>
                  <a:lnTo>
                    <a:pt x="9240" y="238"/>
                  </a:lnTo>
                  <a:lnTo>
                    <a:pt x="9090" y="196"/>
                  </a:lnTo>
                  <a:lnTo>
                    <a:pt x="8915" y="159"/>
                  </a:lnTo>
                  <a:lnTo>
                    <a:pt x="8739" y="122"/>
                  </a:lnTo>
                  <a:lnTo>
                    <a:pt x="8539" y="90"/>
                  </a:lnTo>
                  <a:lnTo>
                    <a:pt x="8314" y="64"/>
                  </a:lnTo>
                  <a:lnTo>
                    <a:pt x="8088" y="43"/>
                  </a:lnTo>
                  <a:lnTo>
                    <a:pt x="7863" y="27"/>
                  </a:lnTo>
                  <a:lnTo>
                    <a:pt x="7612" y="11"/>
                  </a:lnTo>
                  <a:lnTo>
                    <a:pt x="736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63"/>
            <p:cNvSpPr/>
            <p:nvPr/>
          </p:nvSpPr>
          <p:spPr>
            <a:xfrm>
              <a:off x="1706527" y="2436650"/>
              <a:ext cx="147817" cy="95825"/>
            </a:xfrm>
            <a:custGeom>
              <a:avLst/>
              <a:gdLst/>
              <a:ahLst/>
              <a:cxnLst/>
              <a:rect l="l" t="t" r="r" b="b"/>
              <a:pathLst>
                <a:path w="23187" h="3833" extrusionOk="0">
                  <a:moveTo>
                    <a:pt x="0" y="0"/>
                  </a:moveTo>
                  <a:lnTo>
                    <a:pt x="0" y="3833"/>
                  </a:lnTo>
                  <a:lnTo>
                    <a:pt x="23187" y="3833"/>
                  </a:lnTo>
                  <a:lnTo>
                    <a:pt x="2318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63"/>
            <p:cNvSpPr/>
            <p:nvPr/>
          </p:nvSpPr>
          <p:spPr>
            <a:xfrm>
              <a:off x="1809005" y="2436650"/>
              <a:ext cx="45339" cy="95825"/>
            </a:xfrm>
            <a:custGeom>
              <a:avLst/>
              <a:gdLst/>
              <a:ahLst/>
              <a:cxnLst/>
              <a:rect l="l" t="t" r="r" b="b"/>
              <a:pathLst>
                <a:path w="7112" h="3833" extrusionOk="0">
                  <a:moveTo>
                    <a:pt x="1" y="0"/>
                  </a:moveTo>
                  <a:lnTo>
                    <a:pt x="1" y="3833"/>
                  </a:lnTo>
                  <a:lnTo>
                    <a:pt x="7112" y="3833"/>
                  </a:lnTo>
                  <a:lnTo>
                    <a:pt x="711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63"/>
            <p:cNvSpPr/>
            <p:nvPr/>
          </p:nvSpPr>
          <p:spPr>
            <a:xfrm>
              <a:off x="1635968" y="2448650"/>
              <a:ext cx="69762" cy="71950"/>
            </a:xfrm>
            <a:custGeom>
              <a:avLst/>
              <a:gdLst/>
              <a:ahLst/>
              <a:cxnLst/>
              <a:rect l="l" t="t" r="r" b="b"/>
              <a:pathLst>
                <a:path w="10943" h="2878" extrusionOk="0">
                  <a:moveTo>
                    <a:pt x="1" y="0"/>
                  </a:moveTo>
                  <a:lnTo>
                    <a:pt x="1" y="2878"/>
                  </a:lnTo>
                  <a:lnTo>
                    <a:pt x="10943" y="2878"/>
                  </a:lnTo>
                  <a:lnTo>
                    <a:pt x="1094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63"/>
            <p:cNvSpPr/>
            <p:nvPr/>
          </p:nvSpPr>
          <p:spPr>
            <a:xfrm>
              <a:off x="1885785" y="2447850"/>
              <a:ext cx="106156" cy="120675"/>
            </a:xfrm>
            <a:custGeom>
              <a:avLst/>
              <a:gdLst/>
              <a:ahLst/>
              <a:cxnLst/>
              <a:rect l="l" t="t" r="r" b="b"/>
              <a:pathLst>
                <a:path w="16652" h="4827" extrusionOk="0">
                  <a:moveTo>
                    <a:pt x="1" y="1"/>
                  </a:moveTo>
                  <a:lnTo>
                    <a:pt x="476" y="6"/>
                  </a:lnTo>
                  <a:lnTo>
                    <a:pt x="977" y="11"/>
                  </a:lnTo>
                  <a:lnTo>
                    <a:pt x="1453" y="27"/>
                  </a:lnTo>
                  <a:lnTo>
                    <a:pt x="1929" y="43"/>
                  </a:lnTo>
                  <a:lnTo>
                    <a:pt x="2379" y="64"/>
                  </a:lnTo>
                  <a:lnTo>
                    <a:pt x="2830" y="91"/>
                  </a:lnTo>
                  <a:lnTo>
                    <a:pt x="3281" y="122"/>
                  </a:lnTo>
                  <a:lnTo>
                    <a:pt x="3706" y="159"/>
                  </a:lnTo>
                  <a:lnTo>
                    <a:pt x="4132" y="201"/>
                  </a:lnTo>
                  <a:lnTo>
                    <a:pt x="4558" y="244"/>
                  </a:lnTo>
                  <a:lnTo>
                    <a:pt x="4958" y="291"/>
                  </a:lnTo>
                  <a:lnTo>
                    <a:pt x="5334" y="344"/>
                  </a:lnTo>
                  <a:lnTo>
                    <a:pt x="5710" y="402"/>
                  </a:lnTo>
                  <a:lnTo>
                    <a:pt x="6085" y="460"/>
                  </a:lnTo>
                  <a:lnTo>
                    <a:pt x="6411" y="523"/>
                  </a:lnTo>
                  <a:lnTo>
                    <a:pt x="6761" y="592"/>
                  </a:lnTo>
                  <a:lnTo>
                    <a:pt x="7062" y="661"/>
                  </a:lnTo>
                  <a:lnTo>
                    <a:pt x="7362" y="735"/>
                  </a:lnTo>
                  <a:lnTo>
                    <a:pt x="7663" y="814"/>
                  </a:lnTo>
                  <a:lnTo>
                    <a:pt x="7913" y="893"/>
                  </a:lnTo>
                  <a:lnTo>
                    <a:pt x="8163" y="972"/>
                  </a:lnTo>
                  <a:lnTo>
                    <a:pt x="8389" y="1057"/>
                  </a:lnTo>
                  <a:lnTo>
                    <a:pt x="8614" y="1146"/>
                  </a:lnTo>
                  <a:lnTo>
                    <a:pt x="8789" y="1236"/>
                  </a:lnTo>
                  <a:lnTo>
                    <a:pt x="8965" y="1326"/>
                  </a:lnTo>
                  <a:lnTo>
                    <a:pt x="9115" y="1421"/>
                  </a:lnTo>
                  <a:lnTo>
                    <a:pt x="9240" y="1516"/>
                  </a:lnTo>
                  <a:lnTo>
                    <a:pt x="9365" y="1616"/>
                  </a:lnTo>
                  <a:lnTo>
                    <a:pt x="9440" y="1711"/>
                  </a:lnTo>
                  <a:lnTo>
                    <a:pt x="9516" y="1817"/>
                  </a:lnTo>
                  <a:lnTo>
                    <a:pt x="9541" y="1917"/>
                  </a:lnTo>
                  <a:lnTo>
                    <a:pt x="9541" y="2023"/>
                  </a:lnTo>
                  <a:lnTo>
                    <a:pt x="9541" y="4826"/>
                  </a:lnTo>
                  <a:lnTo>
                    <a:pt x="16652" y="4826"/>
                  </a:lnTo>
                  <a:lnTo>
                    <a:pt x="16652" y="2018"/>
                  </a:lnTo>
                  <a:lnTo>
                    <a:pt x="16652" y="1912"/>
                  </a:lnTo>
                  <a:lnTo>
                    <a:pt x="16602" y="1812"/>
                  </a:lnTo>
                  <a:lnTo>
                    <a:pt x="16552" y="1711"/>
                  </a:lnTo>
                  <a:lnTo>
                    <a:pt x="16476" y="1611"/>
                  </a:lnTo>
                  <a:lnTo>
                    <a:pt x="16351" y="1511"/>
                  </a:lnTo>
                  <a:lnTo>
                    <a:pt x="16226" y="1416"/>
                  </a:lnTo>
                  <a:lnTo>
                    <a:pt x="16076" y="1326"/>
                  </a:lnTo>
                  <a:lnTo>
                    <a:pt x="15901" y="1231"/>
                  </a:lnTo>
                  <a:lnTo>
                    <a:pt x="15725" y="1141"/>
                  </a:lnTo>
                  <a:lnTo>
                    <a:pt x="15500" y="1057"/>
                  </a:lnTo>
                  <a:lnTo>
                    <a:pt x="15275" y="972"/>
                  </a:lnTo>
                  <a:lnTo>
                    <a:pt x="15024" y="888"/>
                  </a:lnTo>
                  <a:lnTo>
                    <a:pt x="14749" y="809"/>
                  </a:lnTo>
                  <a:lnTo>
                    <a:pt x="14473" y="735"/>
                  </a:lnTo>
                  <a:lnTo>
                    <a:pt x="14173" y="661"/>
                  </a:lnTo>
                  <a:lnTo>
                    <a:pt x="13847" y="592"/>
                  </a:lnTo>
                  <a:lnTo>
                    <a:pt x="13522" y="523"/>
                  </a:lnTo>
                  <a:lnTo>
                    <a:pt x="13171" y="460"/>
                  </a:lnTo>
                  <a:lnTo>
                    <a:pt x="12821" y="402"/>
                  </a:lnTo>
                  <a:lnTo>
                    <a:pt x="12445" y="344"/>
                  </a:lnTo>
                  <a:lnTo>
                    <a:pt x="12070" y="291"/>
                  </a:lnTo>
                  <a:lnTo>
                    <a:pt x="11669" y="244"/>
                  </a:lnTo>
                  <a:lnTo>
                    <a:pt x="11243" y="201"/>
                  </a:lnTo>
                  <a:lnTo>
                    <a:pt x="10818" y="159"/>
                  </a:lnTo>
                  <a:lnTo>
                    <a:pt x="10392" y="122"/>
                  </a:lnTo>
                  <a:lnTo>
                    <a:pt x="9941" y="91"/>
                  </a:lnTo>
                  <a:lnTo>
                    <a:pt x="9490" y="64"/>
                  </a:lnTo>
                  <a:lnTo>
                    <a:pt x="9040" y="43"/>
                  </a:lnTo>
                  <a:lnTo>
                    <a:pt x="8564" y="22"/>
                  </a:lnTo>
                  <a:lnTo>
                    <a:pt x="8088" y="11"/>
                  </a:lnTo>
                  <a:lnTo>
                    <a:pt x="7587" y="6"/>
                  </a:lnTo>
                  <a:lnTo>
                    <a:pt x="71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63"/>
            <p:cNvSpPr/>
            <p:nvPr/>
          </p:nvSpPr>
          <p:spPr>
            <a:xfrm>
              <a:off x="1893289" y="2619700"/>
              <a:ext cx="110785" cy="123175"/>
            </a:xfrm>
            <a:custGeom>
              <a:avLst/>
              <a:gdLst/>
              <a:ahLst/>
              <a:cxnLst/>
              <a:rect l="l" t="t" r="r" b="b"/>
              <a:pathLst>
                <a:path w="17378" h="4927" extrusionOk="0">
                  <a:moveTo>
                    <a:pt x="8689" y="560"/>
                  </a:moveTo>
                  <a:lnTo>
                    <a:pt x="9666" y="803"/>
                  </a:lnTo>
                  <a:lnTo>
                    <a:pt x="10166" y="946"/>
                  </a:lnTo>
                  <a:lnTo>
                    <a:pt x="10717" y="1094"/>
                  </a:lnTo>
                  <a:lnTo>
                    <a:pt x="11268" y="1247"/>
                  </a:lnTo>
                  <a:lnTo>
                    <a:pt x="11819" y="1410"/>
                  </a:lnTo>
                  <a:lnTo>
                    <a:pt x="12345" y="1579"/>
                  </a:lnTo>
                  <a:lnTo>
                    <a:pt x="12871" y="1754"/>
                  </a:lnTo>
                  <a:lnTo>
                    <a:pt x="13346" y="1928"/>
                  </a:lnTo>
                  <a:lnTo>
                    <a:pt x="13797" y="2107"/>
                  </a:lnTo>
                  <a:lnTo>
                    <a:pt x="14198" y="2281"/>
                  </a:lnTo>
                  <a:lnTo>
                    <a:pt x="14548" y="2456"/>
                  </a:lnTo>
                  <a:lnTo>
                    <a:pt x="14849" y="2625"/>
                  </a:lnTo>
                  <a:lnTo>
                    <a:pt x="14974" y="2704"/>
                  </a:lnTo>
                  <a:lnTo>
                    <a:pt x="15074" y="2788"/>
                  </a:lnTo>
                  <a:lnTo>
                    <a:pt x="15149" y="2868"/>
                  </a:lnTo>
                  <a:lnTo>
                    <a:pt x="15199" y="2947"/>
                  </a:lnTo>
                  <a:lnTo>
                    <a:pt x="15249" y="3021"/>
                  </a:lnTo>
                  <a:lnTo>
                    <a:pt x="15249" y="3095"/>
                  </a:lnTo>
                  <a:lnTo>
                    <a:pt x="15249" y="3168"/>
                  </a:lnTo>
                  <a:lnTo>
                    <a:pt x="15224" y="3237"/>
                  </a:lnTo>
                  <a:lnTo>
                    <a:pt x="15174" y="3306"/>
                  </a:lnTo>
                  <a:lnTo>
                    <a:pt x="15124" y="3374"/>
                  </a:lnTo>
                  <a:lnTo>
                    <a:pt x="15049" y="3443"/>
                  </a:lnTo>
                  <a:lnTo>
                    <a:pt x="14949" y="3506"/>
                  </a:lnTo>
                  <a:lnTo>
                    <a:pt x="14849" y="3570"/>
                  </a:lnTo>
                  <a:lnTo>
                    <a:pt x="14724" y="3633"/>
                  </a:lnTo>
                  <a:lnTo>
                    <a:pt x="14598" y="3696"/>
                  </a:lnTo>
                  <a:lnTo>
                    <a:pt x="14448" y="3754"/>
                  </a:lnTo>
                  <a:lnTo>
                    <a:pt x="14298" y="3813"/>
                  </a:lnTo>
                  <a:lnTo>
                    <a:pt x="14123" y="3865"/>
                  </a:lnTo>
                  <a:lnTo>
                    <a:pt x="13947" y="3923"/>
                  </a:lnTo>
                  <a:lnTo>
                    <a:pt x="13747" y="3976"/>
                  </a:lnTo>
                  <a:lnTo>
                    <a:pt x="13321" y="4071"/>
                  </a:lnTo>
                  <a:lnTo>
                    <a:pt x="12871" y="4161"/>
                  </a:lnTo>
                  <a:lnTo>
                    <a:pt x="12620" y="4203"/>
                  </a:lnTo>
                  <a:lnTo>
                    <a:pt x="12370" y="4240"/>
                  </a:lnTo>
                  <a:lnTo>
                    <a:pt x="12094" y="4277"/>
                  </a:lnTo>
                  <a:lnTo>
                    <a:pt x="11819" y="4309"/>
                  </a:lnTo>
                  <a:lnTo>
                    <a:pt x="11544" y="4341"/>
                  </a:lnTo>
                  <a:lnTo>
                    <a:pt x="11243" y="4367"/>
                  </a:lnTo>
                  <a:lnTo>
                    <a:pt x="10943" y="4393"/>
                  </a:lnTo>
                  <a:lnTo>
                    <a:pt x="10642" y="4414"/>
                  </a:lnTo>
                  <a:lnTo>
                    <a:pt x="10342" y="4436"/>
                  </a:lnTo>
                  <a:lnTo>
                    <a:pt x="10016" y="4451"/>
                  </a:lnTo>
                  <a:lnTo>
                    <a:pt x="9691" y="4462"/>
                  </a:lnTo>
                  <a:lnTo>
                    <a:pt x="9365" y="4473"/>
                  </a:lnTo>
                  <a:lnTo>
                    <a:pt x="9040" y="4478"/>
                  </a:lnTo>
                  <a:lnTo>
                    <a:pt x="8364" y="4478"/>
                  </a:lnTo>
                  <a:lnTo>
                    <a:pt x="8038" y="4473"/>
                  </a:lnTo>
                  <a:lnTo>
                    <a:pt x="7687" y="4462"/>
                  </a:lnTo>
                  <a:lnTo>
                    <a:pt x="7387" y="4451"/>
                  </a:lnTo>
                  <a:lnTo>
                    <a:pt x="7062" y="4436"/>
                  </a:lnTo>
                  <a:lnTo>
                    <a:pt x="6761" y="4414"/>
                  </a:lnTo>
                  <a:lnTo>
                    <a:pt x="6436" y="4393"/>
                  </a:lnTo>
                  <a:lnTo>
                    <a:pt x="6160" y="4367"/>
                  </a:lnTo>
                  <a:lnTo>
                    <a:pt x="5860" y="4341"/>
                  </a:lnTo>
                  <a:lnTo>
                    <a:pt x="5584" y="4309"/>
                  </a:lnTo>
                  <a:lnTo>
                    <a:pt x="5309" y="4277"/>
                  </a:lnTo>
                  <a:lnTo>
                    <a:pt x="5033" y="4240"/>
                  </a:lnTo>
                  <a:lnTo>
                    <a:pt x="4783" y="4203"/>
                  </a:lnTo>
                  <a:lnTo>
                    <a:pt x="4533" y="4161"/>
                  </a:lnTo>
                  <a:lnTo>
                    <a:pt x="4057" y="4071"/>
                  </a:lnTo>
                  <a:lnTo>
                    <a:pt x="3631" y="3976"/>
                  </a:lnTo>
                  <a:lnTo>
                    <a:pt x="3456" y="3923"/>
                  </a:lnTo>
                  <a:lnTo>
                    <a:pt x="3256" y="3865"/>
                  </a:lnTo>
                  <a:lnTo>
                    <a:pt x="3080" y="3813"/>
                  </a:lnTo>
                  <a:lnTo>
                    <a:pt x="2930" y="3754"/>
                  </a:lnTo>
                  <a:lnTo>
                    <a:pt x="2780" y="3696"/>
                  </a:lnTo>
                  <a:lnTo>
                    <a:pt x="2655" y="3633"/>
                  </a:lnTo>
                  <a:lnTo>
                    <a:pt x="2529" y="3570"/>
                  </a:lnTo>
                  <a:lnTo>
                    <a:pt x="2429" y="3506"/>
                  </a:lnTo>
                  <a:lnTo>
                    <a:pt x="2354" y="3443"/>
                  </a:lnTo>
                  <a:lnTo>
                    <a:pt x="2279" y="3374"/>
                  </a:lnTo>
                  <a:lnTo>
                    <a:pt x="2229" y="3306"/>
                  </a:lnTo>
                  <a:lnTo>
                    <a:pt x="2179" y="3237"/>
                  </a:lnTo>
                  <a:lnTo>
                    <a:pt x="2154" y="3168"/>
                  </a:lnTo>
                  <a:lnTo>
                    <a:pt x="2154" y="3095"/>
                  </a:lnTo>
                  <a:lnTo>
                    <a:pt x="2154" y="3021"/>
                  </a:lnTo>
                  <a:lnTo>
                    <a:pt x="2179" y="2947"/>
                  </a:lnTo>
                  <a:lnTo>
                    <a:pt x="2254" y="2868"/>
                  </a:lnTo>
                  <a:lnTo>
                    <a:pt x="2329" y="2788"/>
                  </a:lnTo>
                  <a:lnTo>
                    <a:pt x="2429" y="2709"/>
                  </a:lnTo>
                  <a:lnTo>
                    <a:pt x="2554" y="2625"/>
                  </a:lnTo>
                  <a:lnTo>
                    <a:pt x="2830" y="2456"/>
                  </a:lnTo>
                  <a:lnTo>
                    <a:pt x="3180" y="2281"/>
                  </a:lnTo>
                  <a:lnTo>
                    <a:pt x="3606" y="2107"/>
                  </a:lnTo>
                  <a:lnTo>
                    <a:pt x="4057" y="1928"/>
                  </a:lnTo>
                  <a:lnTo>
                    <a:pt x="4533" y="1754"/>
                  </a:lnTo>
                  <a:lnTo>
                    <a:pt x="5058" y="1579"/>
                  </a:lnTo>
                  <a:lnTo>
                    <a:pt x="5584" y="1410"/>
                  </a:lnTo>
                  <a:lnTo>
                    <a:pt x="6135" y="1247"/>
                  </a:lnTo>
                  <a:lnTo>
                    <a:pt x="6686" y="1094"/>
                  </a:lnTo>
                  <a:lnTo>
                    <a:pt x="7212" y="946"/>
                  </a:lnTo>
                  <a:lnTo>
                    <a:pt x="7738" y="803"/>
                  </a:lnTo>
                  <a:lnTo>
                    <a:pt x="8689" y="560"/>
                  </a:lnTo>
                  <a:close/>
                  <a:moveTo>
                    <a:pt x="8689" y="1"/>
                  </a:moveTo>
                  <a:lnTo>
                    <a:pt x="8489" y="6"/>
                  </a:lnTo>
                  <a:lnTo>
                    <a:pt x="8263" y="22"/>
                  </a:lnTo>
                  <a:lnTo>
                    <a:pt x="8088" y="43"/>
                  </a:lnTo>
                  <a:lnTo>
                    <a:pt x="7913" y="69"/>
                  </a:lnTo>
                  <a:lnTo>
                    <a:pt x="7487" y="175"/>
                  </a:lnTo>
                  <a:lnTo>
                    <a:pt x="6536" y="402"/>
                  </a:lnTo>
                  <a:lnTo>
                    <a:pt x="5935" y="560"/>
                  </a:lnTo>
                  <a:lnTo>
                    <a:pt x="5284" y="740"/>
                  </a:lnTo>
                  <a:lnTo>
                    <a:pt x="4558" y="935"/>
                  </a:lnTo>
                  <a:lnTo>
                    <a:pt x="3831" y="1152"/>
                  </a:lnTo>
                  <a:lnTo>
                    <a:pt x="3130" y="1379"/>
                  </a:lnTo>
                  <a:lnTo>
                    <a:pt x="2429" y="1622"/>
                  </a:lnTo>
                  <a:lnTo>
                    <a:pt x="2104" y="1743"/>
                  </a:lnTo>
                  <a:lnTo>
                    <a:pt x="1778" y="1864"/>
                  </a:lnTo>
                  <a:lnTo>
                    <a:pt x="1478" y="1991"/>
                  </a:lnTo>
                  <a:lnTo>
                    <a:pt x="1202" y="2118"/>
                  </a:lnTo>
                  <a:lnTo>
                    <a:pt x="952" y="2245"/>
                  </a:lnTo>
                  <a:lnTo>
                    <a:pt x="701" y="2366"/>
                  </a:lnTo>
                  <a:lnTo>
                    <a:pt x="501" y="2493"/>
                  </a:lnTo>
                  <a:lnTo>
                    <a:pt x="326" y="2619"/>
                  </a:lnTo>
                  <a:lnTo>
                    <a:pt x="201" y="2741"/>
                  </a:lnTo>
                  <a:lnTo>
                    <a:pt x="101" y="2862"/>
                  </a:lnTo>
                  <a:lnTo>
                    <a:pt x="25" y="2978"/>
                  </a:lnTo>
                  <a:lnTo>
                    <a:pt x="0" y="3095"/>
                  </a:lnTo>
                  <a:lnTo>
                    <a:pt x="25" y="3190"/>
                  </a:lnTo>
                  <a:lnTo>
                    <a:pt x="50" y="3285"/>
                  </a:lnTo>
                  <a:lnTo>
                    <a:pt x="101" y="3374"/>
                  </a:lnTo>
                  <a:lnTo>
                    <a:pt x="176" y="3464"/>
                  </a:lnTo>
                  <a:lnTo>
                    <a:pt x="276" y="3554"/>
                  </a:lnTo>
                  <a:lnTo>
                    <a:pt x="401" y="3638"/>
                  </a:lnTo>
                  <a:lnTo>
                    <a:pt x="526" y="3723"/>
                  </a:lnTo>
                  <a:lnTo>
                    <a:pt x="701" y="3807"/>
                  </a:lnTo>
                  <a:lnTo>
                    <a:pt x="877" y="3886"/>
                  </a:lnTo>
                  <a:lnTo>
                    <a:pt x="1052" y="3966"/>
                  </a:lnTo>
                  <a:lnTo>
                    <a:pt x="1277" y="4045"/>
                  </a:lnTo>
                  <a:lnTo>
                    <a:pt x="1503" y="4119"/>
                  </a:lnTo>
                  <a:lnTo>
                    <a:pt x="1728" y="4193"/>
                  </a:lnTo>
                  <a:lnTo>
                    <a:pt x="2004" y="4261"/>
                  </a:lnTo>
                  <a:lnTo>
                    <a:pt x="2279" y="4325"/>
                  </a:lnTo>
                  <a:lnTo>
                    <a:pt x="2554" y="4388"/>
                  </a:lnTo>
                  <a:lnTo>
                    <a:pt x="2855" y="4451"/>
                  </a:lnTo>
                  <a:lnTo>
                    <a:pt x="3180" y="4509"/>
                  </a:lnTo>
                  <a:lnTo>
                    <a:pt x="3506" y="4562"/>
                  </a:lnTo>
                  <a:lnTo>
                    <a:pt x="3831" y="4615"/>
                  </a:lnTo>
                  <a:lnTo>
                    <a:pt x="4207" y="4663"/>
                  </a:lnTo>
                  <a:lnTo>
                    <a:pt x="4558" y="4705"/>
                  </a:lnTo>
                  <a:lnTo>
                    <a:pt x="4933" y="4747"/>
                  </a:lnTo>
                  <a:lnTo>
                    <a:pt x="5309" y="4784"/>
                  </a:lnTo>
                  <a:lnTo>
                    <a:pt x="5709" y="4816"/>
                  </a:lnTo>
                  <a:lnTo>
                    <a:pt x="6110" y="4842"/>
                  </a:lnTo>
                  <a:lnTo>
                    <a:pt x="6536" y="4868"/>
                  </a:lnTo>
                  <a:lnTo>
                    <a:pt x="6936" y="4890"/>
                  </a:lnTo>
                  <a:lnTo>
                    <a:pt x="7387" y="4905"/>
                  </a:lnTo>
                  <a:lnTo>
                    <a:pt x="7813" y="4916"/>
                  </a:lnTo>
                  <a:lnTo>
                    <a:pt x="8238" y="4927"/>
                  </a:lnTo>
                  <a:lnTo>
                    <a:pt x="9140" y="4927"/>
                  </a:lnTo>
                  <a:lnTo>
                    <a:pt x="9590" y="4916"/>
                  </a:lnTo>
                  <a:lnTo>
                    <a:pt x="10016" y="4905"/>
                  </a:lnTo>
                  <a:lnTo>
                    <a:pt x="10442" y="4890"/>
                  </a:lnTo>
                  <a:lnTo>
                    <a:pt x="10868" y="4868"/>
                  </a:lnTo>
                  <a:lnTo>
                    <a:pt x="11268" y="4842"/>
                  </a:lnTo>
                  <a:lnTo>
                    <a:pt x="11669" y="4816"/>
                  </a:lnTo>
                  <a:lnTo>
                    <a:pt x="12069" y="4784"/>
                  </a:lnTo>
                  <a:lnTo>
                    <a:pt x="12470" y="4747"/>
                  </a:lnTo>
                  <a:lnTo>
                    <a:pt x="12846" y="4705"/>
                  </a:lnTo>
                  <a:lnTo>
                    <a:pt x="13196" y="4663"/>
                  </a:lnTo>
                  <a:lnTo>
                    <a:pt x="13547" y="4615"/>
                  </a:lnTo>
                  <a:lnTo>
                    <a:pt x="13897" y="4562"/>
                  </a:lnTo>
                  <a:lnTo>
                    <a:pt x="14223" y="4509"/>
                  </a:lnTo>
                  <a:lnTo>
                    <a:pt x="14523" y="4451"/>
                  </a:lnTo>
                  <a:lnTo>
                    <a:pt x="14824" y="4388"/>
                  </a:lnTo>
                  <a:lnTo>
                    <a:pt x="15124" y="4325"/>
                  </a:lnTo>
                  <a:lnTo>
                    <a:pt x="15400" y="4261"/>
                  </a:lnTo>
                  <a:lnTo>
                    <a:pt x="15650" y="4193"/>
                  </a:lnTo>
                  <a:lnTo>
                    <a:pt x="15900" y="4119"/>
                  </a:lnTo>
                  <a:lnTo>
                    <a:pt x="16126" y="4045"/>
                  </a:lnTo>
                  <a:lnTo>
                    <a:pt x="16326" y="3966"/>
                  </a:lnTo>
                  <a:lnTo>
                    <a:pt x="16526" y="3886"/>
                  </a:lnTo>
                  <a:lnTo>
                    <a:pt x="16702" y="3807"/>
                  </a:lnTo>
                  <a:lnTo>
                    <a:pt x="16852" y="3723"/>
                  </a:lnTo>
                  <a:lnTo>
                    <a:pt x="17002" y="3638"/>
                  </a:lnTo>
                  <a:lnTo>
                    <a:pt x="17102" y="3554"/>
                  </a:lnTo>
                  <a:lnTo>
                    <a:pt x="17202" y="3464"/>
                  </a:lnTo>
                  <a:lnTo>
                    <a:pt x="17278" y="3374"/>
                  </a:lnTo>
                  <a:lnTo>
                    <a:pt x="17328" y="3285"/>
                  </a:lnTo>
                  <a:lnTo>
                    <a:pt x="17378" y="3190"/>
                  </a:lnTo>
                  <a:lnTo>
                    <a:pt x="17378" y="3095"/>
                  </a:lnTo>
                  <a:lnTo>
                    <a:pt x="17353" y="2978"/>
                  </a:lnTo>
                  <a:lnTo>
                    <a:pt x="17303" y="2862"/>
                  </a:lnTo>
                  <a:lnTo>
                    <a:pt x="17202" y="2741"/>
                  </a:lnTo>
                  <a:lnTo>
                    <a:pt x="17052" y="2619"/>
                  </a:lnTo>
                  <a:lnTo>
                    <a:pt x="16877" y="2493"/>
                  </a:lnTo>
                  <a:lnTo>
                    <a:pt x="16677" y="2366"/>
                  </a:lnTo>
                  <a:lnTo>
                    <a:pt x="16451" y="2245"/>
                  </a:lnTo>
                  <a:lnTo>
                    <a:pt x="16201" y="2118"/>
                  </a:lnTo>
                  <a:lnTo>
                    <a:pt x="15925" y="1991"/>
                  </a:lnTo>
                  <a:lnTo>
                    <a:pt x="15625" y="1864"/>
                  </a:lnTo>
                  <a:lnTo>
                    <a:pt x="15299" y="1743"/>
                  </a:lnTo>
                  <a:lnTo>
                    <a:pt x="14974" y="1622"/>
                  </a:lnTo>
                  <a:lnTo>
                    <a:pt x="14273" y="1379"/>
                  </a:lnTo>
                  <a:lnTo>
                    <a:pt x="13547" y="1152"/>
                  </a:lnTo>
                  <a:lnTo>
                    <a:pt x="12821" y="935"/>
                  </a:lnTo>
                  <a:lnTo>
                    <a:pt x="12119" y="740"/>
                  </a:lnTo>
                  <a:lnTo>
                    <a:pt x="11443" y="560"/>
                  </a:lnTo>
                  <a:lnTo>
                    <a:pt x="10842" y="402"/>
                  </a:lnTo>
                  <a:lnTo>
                    <a:pt x="9916" y="175"/>
                  </a:lnTo>
                  <a:lnTo>
                    <a:pt x="9465" y="69"/>
                  </a:lnTo>
                  <a:lnTo>
                    <a:pt x="9315" y="43"/>
                  </a:lnTo>
                  <a:lnTo>
                    <a:pt x="9115" y="22"/>
                  </a:lnTo>
                  <a:lnTo>
                    <a:pt x="8914" y="6"/>
                  </a:lnTo>
                  <a:lnTo>
                    <a:pt x="86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63"/>
            <p:cNvSpPr/>
            <p:nvPr/>
          </p:nvSpPr>
          <p:spPr>
            <a:xfrm>
              <a:off x="1589679" y="2359425"/>
              <a:ext cx="429401" cy="242750"/>
            </a:xfrm>
            <a:custGeom>
              <a:avLst/>
              <a:gdLst/>
              <a:ahLst/>
              <a:cxnLst/>
              <a:rect l="l" t="t" r="r" b="b"/>
              <a:pathLst>
                <a:path w="67357" h="9710" extrusionOk="0">
                  <a:moveTo>
                    <a:pt x="31700" y="1653"/>
                  </a:moveTo>
                  <a:lnTo>
                    <a:pt x="31700" y="2851"/>
                  </a:lnTo>
                  <a:lnTo>
                    <a:pt x="28570" y="2851"/>
                  </a:lnTo>
                  <a:lnTo>
                    <a:pt x="28570" y="1653"/>
                  </a:lnTo>
                  <a:close/>
                  <a:moveTo>
                    <a:pt x="17202" y="3781"/>
                  </a:moveTo>
                  <a:lnTo>
                    <a:pt x="17202" y="6204"/>
                  </a:lnTo>
                  <a:lnTo>
                    <a:pt x="8389" y="6204"/>
                  </a:lnTo>
                  <a:lnTo>
                    <a:pt x="8389" y="3781"/>
                  </a:lnTo>
                  <a:close/>
                  <a:moveTo>
                    <a:pt x="3932" y="2371"/>
                  </a:moveTo>
                  <a:lnTo>
                    <a:pt x="4207" y="2382"/>
                  </a:lnTo>
                  <a:lnTo>
                    <a:pt x="4432" y="2392"/>
                  </a:lnTo>
                  <a:lnTo>
                    <a:pt x="4683" y="2413"/>
                  </a:lnTo>
                  <a:lnTo>
                    <a:pt x="4908" y="2434"/>
                  </a:lnTo>
                  <a:lnTo>
                    <a:pt x="5108" y="2461"/>
                  </a:lnTo>
                  <a:lnTo>
                    <a:pt x="5309" y="2492"/>
                  </a:lnTo>
                  <a:lnTo>
                    <a:pt x="5509" y="2529"/>
                  </a:lnTo>
                  <a:lnTo>
                    <a:pt x="5659" y="2566"/>
                  </a:lnTo>
                  <a:lnTo>
                    <a:pt x="5810" y="2609"/>
                  </a:lnTo>
                  <a:lnTo>
                    <a:pt x="5935" y="2656"/>
                  </a:lnTo>
                  <a:lnTo>
                    <a:pt x="6060" y="2704"/>
                  </a:lnTo>
                  <a:lnTo>
                    <a:pt x="6135" y="2751"/>
                  </a:lnTo>
                  <a:lnTo>
                    <a:pt x="6210" y="2804"/>
                  </a:lnTo>
                  <a:lnTo>
                    <a:pt x="6235" y="2857"/>
                  </a:lnTo>
                  <a:lnTo>
                    <a:pt x="6260" y="2915"/>
                  </a:lnTo>
                  <a:lnTo>
                    <a:pt x="6260" y="7070"/>
                  </a:lnTo>
                  <a:lnTo>
                    <a:pt x="6235" y="7123"/>
                  </a:lnTo>
                  <a:lnTo>
                    <a:pt x="6210" y="7181"/>
                  </a:lnTo>
                  <a:lnTo>
                    <a:pt x="6135" y="7233"/>
                  </a:lnTo>
                  <a:lnTo>
                    <a:pt x="6060" y="7281"/>
                  </a:lnTo>
                  <a:lnTo>
                    <a:pt x="5935" y="7328"/>
                  </a:lnTo>
                  <a:lnTo>
                    <a:pt x="5810" y="7376"/>
                  </a:lnTo>
                  <a:lnTo>
                    <a:pt x="5659" y="7418"/>
                  </a:lnTo>
                  <a:lnTo>
                    <a:pt x="5509" y="7455"/>
                  </a:lnTo>
                  <a:lnTo>
                    <a:pt x="5309" y="7487"/>
                  </a:lnTo>
                  <a:lnTo>
                    <a:pt x="5108" y="7519"/>
                  </a:lnTo>
                  <a:lnTo>
                    <a:pt x="4908" y="7550"/>
                  </a:lnTo>
                  <a:lnTo>
                    <a:pt x="4683" y="7571"/>
                  </a:lnTo>
                  <a:lnTo>
                    <a:pt x="4432" y="7587"/>
                  </a:lnTo>
                  <a:lnTo>
                    <a:pt x="4207" y="7603"/>
                  </a:lnTo>
                  <a:lnTo>
                    <a:pt x="3932" y="7608"/>
                  </a:lnTo>
                  <a:lnTo>
                    <a:pt x="3681" y="7614"/>
                  </a:lnTo>
                  <a:lnTo>
                    <a:pt x="2129" y="7614"/>
                  </a:lnTo>
                  <a:lnTo>
                    <a:pt x="2129" y="2371"/>
                  </a:lnTo>
                  <a:close/>
                  <a:moveTo>
                    <a:pt x="40364" y="3300"/>
                  </a:moveTo>
                  <a:lnTo>
                    <a:pt x="40364" y="4800"/>
                  </a:lnTo>
                  <a:lnTo>
                    <a:pt x="40389" y="4847"/>
                  </a:lnTo>
                  <a:lnTo>
                    <a:pt x="40464" y="4889"/>
                  </a:lnTo>
                  <a:lnTo>
                    <a:pt x="40564" y="4932"/>
                  </a:lnTo>
                  <a:lnTo>
                    <a:pt x="40715" y="4963"/>
                  </a:lnTo>
                  <a:lnTo>
                    <a:pt x="40890" y="4995"/>
                  </a:lnTo>
                  <a:lnTo>
                    <a:pt x="41115" y="5011"/>
                  </a:lnTo>
                  <a:lnTo>
                    <a:pt x="41340" y="5021"/>
                  </a:lnTo>
                  <a:lnTo>
                    <a:pt x="41566" y="5021"/>
                  </a:lnTo>
                  <a:lnTo>
                    <a:pt x="41766" y="5011"/>
                  </a:lnTo>
                  <a:lnTo>
                    <a:pt x="41941" y="4995"/>
                  </a:lnTo>
                  <a:lnTo>
                    <a:pt x="42092" y="4974"/>
                  </a:lnTo>
                  <a:lnTo>
                    <a:pt x="42242" y="4942"/>
                  </a:lnTo>
                  <a:lnTo>
                    <a:pt x="42342" y="4910"/>
                  </a:lnTo>
                  <a:lnTo>
                    <a:pt x="42417" y="4874"/>
                  </a:lnTo>
                  <a:lnTo>
                    <a:pt x="42492" y="4831"/>
                  </a:lnTo>
                  <a:lnTo>
                    <a:pt x="42492" y="4789"/>
                  </a:lnTo>
                  <a:lnTo>
                    <a:pt x="42492" y="3775"/>
                  </a:lnTo>
                  <a:lnTo>
                    <a:pt x="53610" y="3781"/>
                  </a:lnTo>
                  <a:lnTo>
                    <a:pt x="54061" y="3781"/>
                  </a:lnTo>
                  <a:lnTo>
                    <a:pt x="54486" y="3786"/>
                  </a:lnTo>
                  <a:lnTo>
                    <a:pt x="54912" y="3796"/>
                  </a:lnTo>
                  <a:lnTo>
                    <a:pt x="55312" y="3812"/>
                  </a:lnTo>
                  <a:lnTo>
                    <a:pt x="55738" y="3833"/>
                  </a:lnTo>
                  <a:lnTo>
                    <a:pt x="56139" y="3860"/>
                  </a:lnTo>
                  <a:lnTo>
                    <a:pt x="56539" y="3886"/>
                  </a:lnTo>
                  <a:lnTo>
                    <a:pt x="56915" y="3918"/>
                  </a:lnTo>
                  <a:lnTo>
                    <a:pt x="57291" y="3955"/>
                  </a:lnTo>
                  <a:lnTo>
                    <a:pt x="57666" y="3997"/>
                  </a:lnTo>
                  <a:lnTo>
                    <a:pt x="58017" y="4039"/>
                  </a:lnTo>
                  <a:lnTo>
                    <a:pt x="58367" y="4087"/>
                  </a:lnTo>
                  <a:lnTo>
                    <a:pt x="58693" y="4134"/>
                  </a:lnTo>
                  <a:lnTo>
                    <a:pt x="59018" y="4187"/>
                  </a:lnTo>
                  <a:lnTo>
                    <a:pt x="59319" y="4245"/>
                  </a:lnTo>
                  <a:lnTo>
                    <a:pt x="59619" y="4303"/>
                  </a:lnTo>
                  <a:lnTo>
                    <a:pt x="59895" y="4367"/>
                  </a:lnTo>
                  <a:lnTo>
                    <a:pt x="60170" y="4430"/>
                  </a:lnTo>
                  <a:lnTo>
                    <a:pt x="60421" y="4499"/>
                  </a:lnTo>
                  <a:lnTo>
                    <a:pt x="60646" y="4573"/>
                  </a:lnTo>
                  <a:lnTo>
                    <a:pt x="60871" y="4641"/>
                  </a:lnTo>
                  <a:lnTo>
                    <a:pt x="61097" y="4720"/>
                  </a:lnTo>
                  <a:lnTo>
                    <a:pt x="61272" y="4794"/>
                  </a:lnTo>
                  <a:lnTo>
                    <a:pt x="61447" y="4874"/>
                  </a:lnTo>
                  <a:lnTo>
                    <a:pt x="61597" y="4958"/>
                  </a:lnTo>
                  <a:lnTo>
                    <a:pt x="61723" y="5042"/>
                  </a:lnTo>
                  <a:lnTo>
                    <a:pt x="61848" y="5127"/>
                  </a:lnTo>
                  <a:lnTo>
                    <a:pt x="61948" y="5211"/>
                  </a:lnTo>
                  <a:lnTo>
                    <a:pt x="62023" y="5301"/>
                  </a:lnTo>
                  <a:lnTo>
                    <a:pt x="62073" y="5391"/>
                  </a:lnTo>
                  <a:lnTo>
                    <a:pt x="62098" y="5481"/>
                  </a:lnTo>
                  <a:lnTo>
                    <a:pt x="62123" y="5576"/>
                  </a:lnTo>
                  <a:lnTo>
                    <a:pt x="62123" y="8152"/>
                  </a:lnTo>
                  <a:lnTo>
                    <a:pt x="50605" y="8152"/>
                  </a:lnTo>
                  <a:lnTo>
                    <a:pt x="50605" y="6431"/>
                  </a:lnTo>
                  <a:lnTo>
                    <a:pt x="50580" y="6383"/>
                  </a:lnTo>
                  <a:lnTo>
                    <a:pt x="50505" y="6341"/>
                  </a:lnTo>
                  <a:lnTo>
                    <a:pt x="50430" y="6304"/>
                  </a:lnTo>
                  <a:lnTo>
                    <a:pt x="50280" y="6273"/>
                  </a:lnTo>
                  <a:lnTo>
                    <a:pt x="50129" y="6246"/>
                  </a:lnTo>
                  <a:lnTo>
                    <a:pt x="49954" y="6225"/>
                  </a:lnTo>
                  <a:lnTo>
                    <a:pt x="49754" y="6209"/>
                  </a:lnTo>
                  <a:lnTo>
                    <a:pt x="49528" y="6204"/>
                  </a:lnTo>
                  <a:lnTo>
                    <a:pt x="42643" y="6204"/>
                  </a:lnTo>
                  <a:lnTo>
                    <a:pt x="42643" y="5787"/>
                  </a:lnTo>
                  <a:lnTo>
                    <a:pt x="42643" y="5755"/>
                  </a:lnTo>
                  <a:lnTo>
                    <a:pt x="42618" y="5729"/>
                  </a:lnTo>
                  <a:lnTo>
                    <a:pt x="42567" y="5702"/>
                  </a:lnTo>
                  <a:lnTo>
                    <a:pt x="42517" y="5676"/>
                  </a:lnTo>
                  <a:lnTo>
                    <a:pt x="42442" y="5650"/>
                  </a:lnTo>
                  <a:lnTo>
                    <a:pt x="42342" y="5628"/>
                  </a:lnTo>
                  <a:lnTo>
                    <a:pt x="42242" y="5607"/>
                  </a:lnTo>
                  <a:lnTo>
                    <a:pt x="42142" y="5592"/>
                  </a:lnTo>
                  <a:lnTo>
                    <a:pt x="42042" y="5576"/>
                  </a:lnTo>
                  <a:lnTo>
                    <a:pt x="41916" y="5565"/>
                  </a:lnTo>
                  <a:lnTo>
                    <a:pt x="41766" y="5555"/>
                  </a:lnTo>
                  <a:lnTo>
                    <a:pt x="41641" y="5549"/>
                  </a:lnTo>
                  <a:lnTo>
                    <a:pt x="41340" y="5549"/>
                  </a:lnTo>
                  <a:lnTo>
                    <a:pt x="41190" y="5555"/>
                  </a:lnTo>
                  <a:lnTo>
                    <a:pt x="41040" y="5565"/>
                  </a:lnTo>
                  <a:lnTo>
                    <a:pt x="40890" y="5581"/>
                  </a:lnTo>
                  <a:lnTo>
                    <a:pt x="40765" y="5602"/>
                  </a:lnTo>
                  <a:lnTo>
                    <a:pt x="40639" y="5628"/>
                  </a:lnTo>
                  <a:lnTo>
                    <a:pt x="40539" y="5655"/>
                  </a:lnTo>
                  <a:lnTo>
                    <a:pt x="40464" y="5681"/>
                  </a:lnTo>
                  <a:lnTo>
                    <a:pt x="40414" y="5713"/>
                  </a:lnTo>
                  <a:lnTo>
                    <a:pt x="40389" y="5750"/>
                  </a:lnTo>
                  <a:lnTo>
                    <a:pt x="40364" y="5782"/>
                  </a:lnTo>
                  <a:lnTo>
                    <a:pt x="40364" y="6684"/>
                  </a:lnTo>
                  <a:lnTo>
                    <a:pt x="19331" y="6684"/>
                  </a:lnTo>
                  <a:lnTo>
                    <a:pt x="19331" y="3300"/>
                  </a:lnTo>
                  <a:close/>
                  <a:moveTo>
                    <a:pt x="17904" y="0"/>
                  </a:moveTo>
                  <a:lnTo>
                    <a:pt x="17678" y="6"/>
                  </a:lnTo>
                  <a:lnTo>
                    <a:pt x="17453" y="22"/>
                  </a:lnTo>
                  <a:lnTo>
                    <a:pt x="17278" y="43"/>
                  </a:lnTo>
                  <a:lnTo>
                    <a:pt x="17102" y="69"/>
                  </a:lnTo>
                  <a:lnTo>
                    <a:pt x="16977" y="106"/>
                  </a:lnTo>
                  <a:lnTo>
                    <a:pt x="16852" y="148"/>
                  </a:lnTo>
                  <a:lnTo>
                    <a:pt x="16802" y="191"/>
                  </a:lnTo>
                  <a:lnTo>
                    <a:pt x="16777" y="238"/>
                  </a:lnTo>
                  <a:lnTo>
                    <a:pt x="16777" y="824"/>
                  </a:lnTo>
                  <a:lnTo>
                    <a:pt x="16802" y="909"/>
                  </a:lnTo>
                  <a:lnTo>
                    <a:pt x="16852" y="993"/>
                  </a:lnTo>
                  <a:lnTo>
                    <a:pt x="16952" y="1072"/>
                  </a:lnTo>
                  <a:lnTo>
                    <a:pt x="17077" y="1146"/>
                  </a:lnTo>
                  <a:lnTo>
                    <a:pt x="17253" y="1220"/>
                  </a:lnTo>
                  <a:lnTo>
                    <a:pt x="17453" y="1289"/>
                  </a:lnTo>
                  <a:lnTo>
                    <a:pt x="17678" y="1352"/>
                  </a:lnTo>
                  <a:lnTo>
                    <a:pt x="17929" y="1410"/>
                  </a:lnTo>
                  <a:lnTo>
                    <a:pt x="18204" y="1463"/>
                  </a:lnTo>
                  <a:lnTo>
                    <a:pt x="18505" y="1510"/>
                  </a:lnTo>
                  <a:lnTo>
                    <a:pt x="18830" y="1553"/>
                  </a:lnTo>
                  <a:lnTo>
                    <a:pt x="19156" y="1584"/>
                  </a:lnTo>
                  <a:lnTo>
                    <a:pt x="19531" y="1611"/>
                  </a:lnTo>
                  <a:lnTo>
                    <a:pt x="19907" y="1632"/>
                  </a:lnTo>
                  <a:lnTo>
                    <a:pt x="20282" y="1648"/>
                  </a:lnTo>
                  <a:lnTo>
                    <a:pt x="20683" y="1653"/>
                  </a:lnTo>
                  <a:lnTo>
                    <a:pt x="26442" y="1653"/>
                  </a:lnTo>
                  <a:lnTo>
                    <a:pt x="26442" y="2851"/>
                  </a:lnTo>
                  <a:lnTo>
                    <a:pt x="18054" y="2851"/>
                  </a:lnTo>
                  <a:lnTo>
                    <a:pt x="17854" y="2867"/>
                  </a:lnTo>
                  <a:lnTo>
                    <a:pt x="17678" y="2888"/>
                  </a:lnTo>
                  <a:lnTo>
                    <a:pt x="17503" y="2915"/>
                  </a:lnTo>
                  <a:lnTo>
                    <a:pt x="17378" y="2946"/>
                  </a:lnTo>
                  <a:lnTo>
                    <a:pt x="17278" y="2989"/>
                  </a:lnTo>
                  <a:lnTo>
                    <a:pt x="17228" y="3031"/>
                  </a:lnTo>
                  <a:lnTo>
                    <a:pt x="17202" y="3073"/>
                  </a:lnTo>
                  <a:lnTo>
                    <a:pt x="17202" y="3327"/>
                  </a:lnTo>
                  <a:lnTo>
                    <a:pt x="8389" y="3327"/>
                  </a:lnTo>
                  <a:lnTo>
                    <a:pt x="8389" y="2915"/>
                  </a:lnTo>
                  <a:lnTo>
                    <a:pt x="8364" y="2814"/>
                  </a:lnTo>
                  <a:lnTo>
                    <a:pt x="8288" y="2714"/>
                  </a:lnTo>
                  <a:lnTo>
                    <a:pt x="8188" y="2619"/>
                  </a:lnTo>
                  <a:lnTo>
                    <a:pt x="8013" y="2529"/>
                  </a:lnTo>
                  <a:lnTo>
                    <a:pt x="7813" y="2440"/>
                  </a:lnTo>
                  <a:lnTo>
                    <a:pt x="7587" y="2360"/>
                  </a:lnTo>
                  <a:lnTo>
                    <a:pt x="7312" y="2281"/>
                  </a:lnTo>
                  <a:lnTo>
                    <a:pt x="7011" y="2213"/>
                  </a:lnTo>
                  <a:lnTo>
                    <a:pt x="6686" y="2149"/>
                  </a:lnTo>
                  <a:lnTo>
                    <a:pt x="6310" y="2091"/>
                  </a:lnTo>
                  <a:lnTo>
                    <a:pt x="5935" y="2038"/>
                  </a:lnTo>
                  <a:lnTo>
                    <a:pt x="5509" y="1996"/>
                  </a:lnTo>
                  <a:lnTo>
                    <a:pt x="5083" y="1964"/>
                  </a:lnTo>
                  <a:lnTo>
                    <a:pt x="4633" y="1938"/>
                  </a:lnTo>
                  <a:lnTo>
                    <a:pt x="4157" y="1928"/>
                  </a:lnTo>
                  <a:lnTo>
                    <a:pt x="3681" y="1922"/>
                  </a:lnTo>
                  <a:lnTo>
                    <a:pt x="852" y="1922"/>
                  </a:lnTo>
                  <a:lnTo>
                    <a:pt x="651" y="1938"/>
                  </a:lnTo>
                  <a:lnTo>
                    <a:pt x="476" y="1959"/>
                  </a:lnTo>
                  <a:lnTo>
                    <a:pt x="326" y="1986"/>
                  </a:lnTo>
                  <a:lnTo>
                    <a:pt x="201" y="2017"/>
                  </a:lnTo>
                  <a:lnTo>
                    <a:pt x="101" y="2060"/>
                  </a:lnTo>
                  <a:lnTo>
                    <a:pt x="25" y="2102"/>
                  </a:lnTo>
                  <a:lnTo>
                    <a:pt x="0" y="2144"/>
                  </a:lnTo>
                  <a:lnTo>
                    <a:pt x="0" y="7841"/>
                  </a:lnTo>
                  <a:lnTo>
                    <a:pt x="25" y="7883"/>
                  </a:lnTo>
                  <a:lnTo>
                    <a:pt x="101" y="7925"/>
                  </a:lnTo>
                  <a:lnTo>
                    <a:pt x="176" y="7962"/>
                  </a:lnTo>
                  <a:lnTo>
                    <a:pt x="326" y="7999"/>
                  </a:lnTo>
                  <a:lnTo>
                    <a:pt x="476" y="8025"/>
                  </a:lnTo>
                  <a:lnTo>
                    <a:pt x="651" y="8047"/>
                  </a:lnTo>
                  <a:lnTo>
                    <a:pt x="852" y="8057"/>
                  </a:lnTo>
                  <a:lnTo>
                    <a:pt x="1077" y="8062"/>
                  </a:lnTo>
                  <a:lnTo>
                    <a:pt x="3681" y="8062"/>
                  </a:lnTo>
                  <a:lnTo>
                    <a:pt x="4157" y="8057"/>
                  </a:lnTo>
                  <a:lnTo>
                    <a:pt x="4633" y="8041"/>
                  </a:lnTo>
                  <a:lnTo>
                    <a:pt x="5083" y="8020"/>
                  </a:lnTo>
                  <a:lnTo>
                    <a:pt x="5509" y="7983"/>
                  </a:lnTo>
                  <a:lnTo>
                    <a:pt x="5935" y="7941"/>
                  </a:lnTo>
                  <a:lnTo>
                    <a:pt x="6310" y="7893"/>
                  </a:lnTo>
                  <a:lnTo>
                    <a:pt x="6686" y="7835"/>
                  </a:lnTo>
                  <a:lnTo>
                    <a:pt x="7011" y="7772"/>
                  </a:lnTo>
                  <a:lnTo>
                    <a:pt x="7312" y="7703"/>
                  </a:lnTo>
                  <a:lnTo>
                    <a:pt x="7587" y="7624"/>
                  </a:lnTo>
                  <a:lnTo>
                    <a:pt x="7813" y="7545"/>
                  </a:lnTo>
                  <a:lnTo>
                    <a:pt x="8013" y="7455"/>
                  </a:lnTo>
                  <a:lnTo>
                    <a:pt x="8188" y="7365"/>
                  </a:lnTo>
                  <a:lnTo>
                    <a:pt x="8288" y="7270"/>
                  </a:lnTo>
                  <a:lnTo>
                    <a:pt x="8364" y="7170"/>
                  </a:lnTo>
                  <a:lnTo>
                    <a:pt x="8389" y="7070"/>
                  </a:lnTo>
                  <a:lnTo>
                    <a:pt x="8389" y="6653"/>
                  </a:lnTo>
                  <a:lnTo>
                    <a:pt x="17202" y="6653"/>
                  </a:lnTo>
                  <a:lnTo>
                    <a:pt x="17202" y="6911"/>
                  </a:lnTo>
                  <a:lnTo>
                    <a:pt x="17228" y="6954"/>
                  </a:lnTo>
                  <a:lnTo>
                    <a:pt x="17278" y="6996"/>
                  </a:lnTo>
                  <a:lnTo>
                    <a:pt x="17378" y="7033"/>
                  </a:lnTo>
                  <a:lnTo>
                    <a:pt x="17503" y="7070"/>
                  </a:lnTo>
                  <a:lnTo>
                    <a:pt x="17678" y="7096"/>
                  </a:lnTo>
                  <a:lnTo>
                    <a:pt x="17854" y="7117"/>
                  </a:lnTo>
                  <a:lnTo>
                    <a:pt x="18054" y="7128"/>
                  </a:lnTo>
                  <a:lnTo>
                    <a:pt x="18279" y="7133"/>
                  </a:lnTo>
                  <a:lnTo>
                    <a:pt x="41566" y="7133"/>
                  </a:lnTo>
                  <a:lnTo>
                    <a:pt x="41791" y="7128"/>
                  </a:lnTo>
                  <a:lnTo>
                    <a:pt x="41992" y="7117"/>
                  </a:lnTo>
                  <a:lnTo>
                    <a:pt x="42167" y="7096"/>
                  </a:lnTo>
                  <a:lnTo>
                    <a:pt x="42317" y="7070"/>
                  </a:lnTo>
                  <a:lnTo>
                    <a:pt x="42467" y="7033"/>
                  </a:lnTo>
                  <a:lnTo>
                    <a:pt x="42567" y="6996"/>
                  </a:lnTo>
                  <a:lnTo>
                    <a:pt x="42618" y="6954"/>
                  </a:lnTo>
                  <a:lnTo>
                    <a:pt x="42643" y="6911"/>
                  </a:lnTo>
                  <a:lnTo>
                    <a:pt x="42643" y="6653"/>
                  </a:lnTo>
                  <a:lnTo>
                    <a:pt x="48477" y="6653"/>
                  </a:lnTo>
                  <a:lnTo>
                    <a:pt x="48477" y="8168"/>
                  </a:lnTo>
                  <a:lnTo>
                    <a:pt x="48051" y="8184"/>
                  </a:lnTo>
                  <a:lnTo>
                    <a:pt x="47675" y="8210"/>
                  </a:lnTo>
                  <a:lnTo>
                    <a:pt x="47325" y="8242"/>
                  </a:lnTo>
                  <a:lnTo>
                    <a:pt x="46999" y="8279"/>
                  </a:lnTo>
                  <a:lnTo>
                    <a:pt x="46699" y="8321"/>
                  </a:lnTo>
                  <a:lnTo>
                    <a:pt x="46449" y="8369"/>
                  </a:lnTo>
                  <a:lnTo>
                    <a:pt x="46198" y="8416"/>
                  </a:lnTo>
                  <a:lnTo>
                    <a:pt x="45998" y="8474"/>
                  </a:lnTo>
                  <a:lnTo>
                    <a:pt x="45823" y="8532"/>
                  </a:lnTo>
                  <a:lnTo>
                    <a:pt x="45672" y="8590"/>
                  </a:lnTo>
                  <a:lnTo>
                    <a:pt x="45547" y="8659"/>
                  </a:lnTo>
                  <a:lnTo>
                    <a:pt x="45472" y="8722"/>
                  </a:lnTo>
                  <a:lnTo>
                    <a:pt x="45397" y="8791"/>
                  </a:lnTo>
                  <a:lnTo>
                    <a:pt x="45372" y="8860"/>
                  </a:lnTo>
                  <a:lnTo>
                    <a:pt x="45347" y="8928"/>
                  </a:lnTo>
                  <a:lnTo>
                    <a:pt x="45372" y="8997"/>
                  </a:lnTo>
                  <a:lnTo>
                    <a:pt x="45422" y="9065"/>
                  </a:lnTo>
                  <a:lnTo>
                    <a:pt x="45472" y="9134"/>
                  </a:lnTo>
                  <a:lnTo>
                    <a:pt x="45572" y="9197"/>
                  </a:lnTo>
                  <a:lnTo>
                    <a:pt x="45697" y="9261"/>
                  </a:lnTo>
                  <a:lnTo>
                    <a:pt x="45848" y="9324"/>
                  </a:lnTo>
                  <a:lnTo>
                    <a:pt x="45998" y="9382"/>
                  </a:lnTo>
                  <a:lnTo>
                    <a:pt x="46198" y="9440"/>
                  </a:lnTo>
                  <a:lnTo>
                    <a:pt x="46423" y="9493"/>
                  </a:lnTo>
                  <a:lnTo>
                    <a:pt x="46674" y="9541"/>
                  </a:lnTo>
                  <a:lnTo>
                    <a:pt x="46949" y="9583"/>
                  </a:lnTo>
                  <a:lnTo>
                    <a:pt x="47225" y="9620"/>
                  </a:lnTo>
                  <a:lnTo>
                    <a:pt x="47550" y="9651"/>
                  </a:lnTo>
                  <a:lnTo>
                    <a:pt x="47876" y="9678"/>
                  </a:lnTo>
                  <a:lnTo>
                    <a:pt x="48251" y="9694"/>
                  </a:lnTo>
                  <a:lnTo>
                    <a:pt x="48627" y="9710"/>
                  </a:lnTo>
                  <a:lnTo>
                    <a:pt x="54086" y="9710"/>
                  </a:lnTo>
                  <a:lnTo>
                    <a:pt x="54336" y="9704"/>
                  </a:lnTo>
                  <a:lnTo>
                    <a:pt x="54536" y="9688"/>
                  </a:lnTo>
                  <a:lnTo>
                    <a:pt x="54737" y="9667"/>
                  </a:lnTo>
                  <a:lnTo>
                    <a:pt x="54887" y="9636"/>
                  </a:lnTo>
                  <a:lnTo>
                    <a:pt x="55012" y="9599"/>
                  </a:lnTo>
                  <a:lnTo>
                    <a:pt x="55112" y="9556"/>
                  </a:lnTo>
                  <a:lnTo>
                    <a:pt x="55162" y="9509"/>
                  </a:lnTo>
                  <a:lnTo>
                    <a:pt x="55162" y="9456"/>
                  </a:lnTo>
                  <a:lnTo>
                    <a:pt x="55112" y="9419"/>
                  </a:lnTo>
                  <a:lnTo>
                    <a:pt x="55037" y="9377"/>
                  </a:lnTo>
                  <a:lnTo>
                    <a:pt x="54912" y="9345"/>
                  </a:lnTo>
                  <a:lnTo>
                    <a:pt x="54787" y="9319"/>
                  </a:lnTo>
                  <a:lnTo>
                    <a:pt x="54636" y="9292"/>
                  </a:lnTo>
                  <a:lnTo>
                    <a:pt x="54461" y="9277"/>
                  </a:lnTo>
                  <a:lnTo>
                    <a:pt x="54261" y="9266"/>
                  </a:lnTo>
                  <a:lnTo>
                    <a:pt x="54061" y="9261"/>
                  </a:lnTo>
                  <a:lnTo>
                    <a:pt x="48777" y="9261"/>
                  </a:lnTo>
                  <a:lnTo>
                    <a:pt x="48602" y="9256"/>
                  </a:lnTo>
                  <a:lnTo>
                    <a:pt x="48452" y="9245"/>
                  </a:lnTo>
                  <a:lnTo>
                    <a:pt x="48301" y="9234"/>
                  </a:lnTo>
                  <a:lnTo>
                    <a:pt x="48151" y="9219"/>
                  </a:lnTo>
                  <a:lnTo>
                    <a:pt x="48051" y="9203"/>
                  </a:lnTo>
                  <a:lnTo>
                    <a:pt x="47926" y="9182"/>
                  </a:lnTo>
                  <a:lnTo>
                    <a:pt x="47826" y="9160"/>
                  </a:lnTo>
                  <a:lnTo>
                    <a:pt x="47675" y="9108"/>
                  </a:lnTo>
                  <a:lnTo>
                    <a:pt x="47575" y="9055"/>
                  </a:lnTo>
                  <a:lnTo>
                    <a:pt x="47500" y="8992"/>
                  </a:lnTo>
                  <a:lnTo>
                    <a:pt x="47475" y="8933"/>
                  </a:lnTo>
                  <a:lnTo>
                    <a:pt x="47500" y="8870"/>
                  </a:lnTo>
                  <a:lnTo>
                    <a:pt x="47575" y="8812"/>
                  </a:lnTo>
                  <a:lnTo>
                    <a:pt x="47701" y="8754"/>
                  </a:lnTo>
                  <a:lnTo>
                    <a:pt x="47851" y="8706"/>
                  </a:lnTo>
                  <a:lnTo>
                    <a:pt x="47951" y="8685"/>
                  </a:lnTo>
                  <a:lnTo>
                    <a:pt x="48076" y="8664"/>
                  </a:lnTo>
                  <a:lnTo>
                    <a:pt x="48176" y="8648"/>
                  </a:lnTo>
                  <a:lnTo>
                    <a:pt x="48326" y="8633"/>
                  </a:lnTo>
                  <a:lnTo>
                    <a:pt x="48452" y="8617"/>
                  </a:lnTo>
                  <a:lnTo>
                    <a:pt x="48602" y="8611"/>
                  </a:lnTo>
                  <a:lnTo>
                    <a:pt x="48777" y="8606"/>
                  </a:lnTo>
                  <a:lnTo>
                    <a:pt x="48952" y="8601"/>
                  </a:lnTo>
                  <a:lnTo>
                    <a:pt x="63701" y="8601"/>
                  </a:lnTo>
                  <a:lnTo>
                    <a:pt x="63876" y="8606"/>
                  </a:lnTo>
                  <a:lnTo>
                    <a:pt x="64051" y="8611"/>
                  </a:lnTo>
                  <a:lnTo>
                    <a:pt x="64201" y="8617"/>
                  </a:lnTo>
                  <a:lnTo>
                    <a:pt x="64352" y="8633"/>
                  </a:lnTo>
                  <a:lnTo>
                    <a:pt x="64477" y="8648"/>
                  </a:lnTo>
                  <a:lnTo>
                    <a:pt x="64602" y="8664"/>
                  </a:lnTo>
                  <a:lnTo>
                    <a:pt x="64702" y="8685"/>
                  </a:lnTo>
                  <a:lnTo>
                    <a:pt x="64802" y="8706"/>
                  </a:lnTo>
                  <a:lnTo>
                    <a:pt x="64978" y="8754"/>
                  </a:lnTo>
                  <a:lnTo>
                    <a:pt x="65078" y="8812"/>
                  </a:lnTo>
                  <a:lnTo>
                    <a:pt x="65153" y="8870"/>
                  </a:lnTo>
                  <a:lnTo>
                    <a:pt x="65178" y="8933"/>
                  </a:lnTo>
                  <a:lnTo>
                    <a:pt x="65128" y="8992"/>
                  </a:lnTo>
                  <a:lnTo>
                    <a:pt x="65078" y="9055"/>
                  </a:lnTo>
                  <a:lnTo>
                    <a:pt x="64953" y="9108"/>
                  </a:lnTo>
                  <a:lnTo>
                    <a:pt x="64777" y="9160"/>
                  </a:lnTo>
                  <a:lnTo>
                    <a:pt x="64677" y="9182"/>
                  </a:lnTo>
                  <a:lnTo>
                    <a:pt x="64577" y="9203"/>
                  </a:lnTo>
                  <a:lnTo>
                    <a:pt x="64452" y="9219"/>
                  </a:lnTo>
                  <a:lnTo>
                    <a:pt x="64327" y="9234"/>
                  </a:lnTo>
                  <a:lnTo>
                    <a:pt x="64176" y="9245"/>
                  </a:lnTo>
                  <a:lnTo>
                    <a:pt x="64026" y="9256"/>
                  </a:lnTo>
                  <a:lnTo>
                    <a:pt x="63876" y="9261"/>
                  </a:lnTo>
                  <a:lnTo>
                    <a:pt x="58743" y="9261"/>
                  </a:lnTo>
                  <a:lnTo>
                    <a:pt x="58518" y="9266"/>
                  </a:lnTo>
                  <a:lnTo>
                    <a:pt x="58317" y="9282"/>
                  </a:lnTo>
                  <a:lnTo>
                    <a:pt x="58117" y="9308"/>
                  </a:lnTo>
                  <a:lnTo>
                    <a:pt x="57967" y="9335"/>
                  </a:lnTo>
                  <a:lnTo>
                    <a:pt x="57816" y="9377"/>
                  </a:lnTo>
                  <a:lnTo>
                    <a:pt x="57741" y="9419"/>
                  </a:lnTo>
                  <a:lnTo>
                    <a:pt x="57691" y="9467"/>
                  </a:lnTo>
                  <a:lnTo>
                    <a:pt x="57691" y="9514"/>
                  </a:lnTo>
                  <a:lnTo>
                    <a:pt x="57741" y="9556"/>
                  </a:lnTo>
                  <a:lnTo>
                    <a:pt x="57816" y="9593"/>
                  </a:lnTo>
                  <a:lnTo>
                    <a:pt x="57917" y="9625"/>
                  </a:lnTo>
                  <a:lnTo>
                    <a:pt x="58067" y="9657"/>
                  </a:lnTo>
                  <a:lnTo>
                    <a:pt x="58217" y="9678"/>
                  </a:lnTo>
                  <a:lnTo>
                    <a:pt x="58392" y="9699"/>
                  </a:lnTo>
                  <a:lnTo>
                    <a:pt x="58593" y="9710"/>
                  </a:lnTo>
                  <a:lnTo>
                    <a:pt x="64101" y="9710"/>
                  </a:lnTo>
                  <a:lnTo>
                    <a:pt x="64502" y="9694"/>
                  </a:lnTo>
                  <a:lnTo>
                    <a:pt x="64903" y="9678"/>
                  </a:lnTo>
                  <a:lnTo>
                    <a:pt x="65253" y="9651"/>
                  </a:lnTo>
                  <a:lnTo>
                    <a:pt x="65554" y="9620"/>
                  </a:lnTo>
                  <a:lnTo>
                    <a:pt x="65854" y="9583"/>
                  </a:lnTo>
                  <a:lnTo>
                    <a:pt x="66130" y="9535"/>
                  </a:lnTo>
                  <a:lnTo>
                    <a:pt x="66380" y="9488"/>
                  </a:lnTo>
                  <a:lnTo>
                    <a:pt x="66580" y="9440"/>
                  </a:lnTo>
                  <a:lnTo>
                    <a:pt x="66781" y="9382"/>
                  </a:lnTo>
                  <a:lnTo>
                    <a:pt x="66931" y="9324"/>
                  </a:lnTo>
                  <a:lnTo>
                    <a:pt x="67081" y="9261"/>
                  </a:lnTo>
                  <a:lnTo>
                    <a:pt x="67181" y="9197"/>
                  </a:lnTo>
                  <a:lnTo>
                    <a:pt x="67256" y="9129"/>
                  </a:lnTo>
                  <a:lnTo>
                    <a:pt x="67331" y="9060"/>
                  </a:lnTo>
                  <a:lnTo>
                    <a:pt x="67356" y="8992"/>
                  </a:lnTo>
                  <a:lnTo>
                    <a:pt x="67356" y="8923"/>
                  </a:lnTo>
                  <a:lnTo>
                    <a:pt x="67331" y="8854"/>
                  </a:lnTo>
                  <a:lnTo>
                    <a:pt x="67281" y="8786"/>
                  </a:lnTo>
                  <a:lnTo>
                    <a:pt x="67206" y="8717"/>
                  </a:lnTo>
                  <a:lnTo>
                    <a:pt x="67106" y="8654"/>
                  </a:lnTo>
                  <a:lnTo>
                    <a:pt x="66956" y="8590"/>
                  </a:lnTo>
                  <a:lnTo>
                    <a:pt x="66806" y="8527"/>
                  </a:lnTo>
                  <a:lnTo>
                    <a:pt x="66630" y="8469"/>
                  </a:lnTo>
                  <a:lnTo>
                    <a:pt x="66430" y="8416"/>
                  </a:lnTo>
                  <a:lnTo>
                    <a:pt x="66180" y="8363"/>
                  </a:lnTo>
                  <a:lnTo>
                    <a:pt x="65929" y="8316"/>
                  </a:lnTo>
                  <a:lnTo>
                    <a:pt x="65654" y="8274"/>
                  </a:lnTo>
                  <a:lnTo>
                    <a:pt x="65328" y="8237"/>
                  </a:lnTo>
                  <a:lnTo>
                    <a:pt x="65003" y="8210"/>
                  </a:lnTo>
                  <a:lnTo>
                    <a:pt x="64627" y="8184"/>
                  </a:lnTo>
                  <a:lnTo>
                    <a:pt x="64252" y="8168"/>
                  </a:lnTo>
                  <a:lnTo>
                    <a:pt x="64252" y="5555"/>
                  </a:lnTo>
                  <a:lnTo>
                    <a:pt x="64227" y="5444"/>
                  </a:lnTo>
                  <a:lnTo>
                    <a:pt x="64176" y="5328"/>
                  </a:lnTo>
                  <a:lnTo>
                    <a:pt x="64126" y="5217"/>
                  </a:lnTo>
                  <a:lnTo>
                    <a:pt x="64026" y="5111"/>
                  </a:lnTo>
                  <a:lnTo>
                    <a:pt x="63901" y="5000"/>
                  </a:lnTo>
                  <a:lnTo>
                    <a:pt x="63776" y="4895"/>
                  </a:lnTo>
                  <a:lnTo>
                    <a:pt x="63601" y="4789"/>
                  </a:lnTo>
                  <a:lnTo>
                    <a:pt x="63400" y="4689"/>
                  </a:lnTo>
                  <a:lnTo>
                    <a:pt x="63200" y="4594"/>
                  </a:lnTo>
                  <a:lnTo>
                    <a:pt x="62975" y="4493"/>
                  </a:lnTo>
                  <a:lnTo>
                    <a:pt x="62699" y="4404"/>
                  </a:lnTo>
                  <a:lnTo>
                    <a:pt x="62424" y="4314"/>
                  </a:lnTo>
                  <a:lnTo>
                    <a:pt x="62148" y="4224"/>
                  </a:lnTo>
                  <a:lnTo>
                    <a:pt x="61823" y="4140"/>
                  </a:lnTo>
                  <a:lnTo>
                    <a:pt x="61497" y="4060"/>
                  </a:lnTo>
                  <a:lnTo>
                    <a:pt x="61147" y="3981"/>
                  </a:lnTo>
                  <a:lnTo>
                    <a:pt x="60771" y="3907"/>
                  </a:lnTo>
                  <a:lnTo>
                    <a:pt x="60395" y="3839"/>
                  </a:lnTo>
                  <a:lnTo>
                    <a:pt x="59995" y="3770"/>
                  </a:lnTo>
                  <a:lnTo>
                    <a:pt x="59569" y="3712"/>
                  </a:lnTo>
                  <a:lnTo>
                    <a:pt x="59144" y="3654"/>
                  </a:lnTo>
                  <a:lnTo>
                    <a:pt x="58693" y="3596"/>
                  </a:lnTo>
                  <a:lnTo>
                    <a:pt x="58242" y="3548"/>
                  </a:lnTo>
                  <a:lnTo>
                    <a:pt x="57766" y="3506"/>
                  </a:lnTo>
                  <a:lnTo>
                    <a:pt x="57291" y="3464"/>
                  </a:lnTo>
                  <a:lnTo>
                    <a:pt x="56790" y="3427"/>
                  </a:lnTo>
                  <a:lnTo>
                    <a:pt x="56289" y="3401"/>
                  </a:lnTo>
                  <a:lnTo>
                    <a:pt x="55788" y="3374"/>
                  </a:lnTo>
                  <a:lnTo>
                    <a:pt x="55262" y="3353"/>
                  </a:lnTo>
                  <a:lnTo>
                    <a:pt x="54737" y="3342"/>
                  </a:lnTo>
                  <a:lnTo>
                    <a:pt x="54186" y="3332"/>
                  </a:lnTo>
                  <a:lnTo>
                    <a:pt x="53660" y="3327"/>
                  </a:lnTo>
                  <a:lnTo>
                    <a:pt x="42643" y="3327"/>
                  </a:lnTo>
                  <a:lnTo>
                    <a:pt x="42643" y="3073"/>
                  </a:lnTo>
                  <a:lnTo>
                    <a:pt x="42618" y="3031"/>
                  </a:lnTo>
                  <a:lnTo>
                    <a:pt x="42567" y="2989"/>
                  </a:lnTo>
                  <a:lnTo>
                    <a:pt x="42467" y="2946"/>
                  </a:lnTo>
                  <a:lnTo>
                    <a:pt x="42317" y="2915"/>
                  </a:lnTo>
                  <a:lnTo>
                    <a:pt x="42167" y="2888"/>
                  </a:lnTo>
                  <a:lnTo>
                    <a:pt x="41992" y="2867"/>
                  </a:lnTo>
                  <a:lnTo>
                    <a:pt x="41791" y="2851"/>
                  </a:lnTo>
                  <a:lnTo>
                    <a:pt x="33829" y="2851"/>
                  </a:lnTo>
                  <a:lnTo>
                    <a:pt x="33829" y="1653"/>
                  </a:lnTo>
                  <a:lnTo>
                    <a:pt x="40439" y="1653"/>
                  </a:lnTo>
                  <a:lnTo>
                    <a:pt x="40840" y="1648"/>
                  </a:lnTo>
                  <a:lnTo>
                    <a:pt x="41215" y="1632"/>
                  </a:lnTo>
                  <a:lnTo>
                    <a:pt x="41591" y="1611"/>
                  </a:lnTo>
                  <a:lnTo>
                    <a:pt x="41966" y="1584"/>
                  </a:lnTo>
                  <a:lnTo>
                    <a:pt x="42292" y="1553"/>
                  </a:lnTo>
                  <a:lnTo>
                    <a:pt x="42618" y="1510"/>
                  </a:lnTo>
                  <a:lnTo>
                    <a:pt x="42918" y="1463"/>
                  </a:lnTo>
                  <a:lnTo>
                    <a:pt x="43193" y="1410"/>
                  </a:lnTo>
                  <a:lnTo>
                    <a:pt x="43444" y="1352"/>
                  </a:lnTo>
                  <a:lnTo>
                    <a:pt x="43669" y="1289"/>
                  </a:lnTo>
                  <a:lnTo>
                    <a:pt x="43869" y="1220"/>
                  </a:lnTo>
                  <a:lnTo>
                    <a:pt x="44045" y="1146"/>
                  </a:lnTo>
                  <a:lnTo>
                    <a:pt x="44170" y="1072"/>
                  </a:lnTo>
                  <a:lnTo>
                    <a:pt x="44270" y="993"/>
                  </a:lnTo>
                  <a:lnTo>
                    <a:pt x="44320" y="909"/>
                  </a:lnTo>
                  <a:lnTo>
                    <a:pt x="44345" y="824"/>
                  </a:lnTo>
                  <a:lnTo>
                    <a:pt x="44345" y="238"/>
                  </a:lnTo>
                  <a:lnTo>
                    <a:pt x="44320" y="191"/>
                  </a:lnTo>
                  <a:lnTo>
                    <a:pt x="44270" y="148"/>
                  </a:lnTo>
                  <a:lnTo>
                    <a:pt x="44145" y="106"/>
                  </a:lnTo>
                  <a:lnTo>
                    <a:pt x="44020" y="69"/>
                  </a:lnTo>
                  <a:lnTo>
                    <a:pt x="43844" y="43"/>
                  </a:lnTo>
                  <a:lnTo>
                    <a:pt x="43669" y="22"/>
                  </a:lnTo>
                  <a:lnTo>
                    <a:pt x="43444" y="6"/>
                  </a:lnTo>
                  <a:lnTo>
                    <a:pt x="43218" y="0"/>
                  </a:lnTo>
                  <a:lnTo>
                    <a:pt x="27744" y="0"/>
                  </a:lnTo>
                  <a:lnTo>
                    <a:pt x="27594" y="6"/>
                  </a:lnTo>
                  <a:lnTo>
                    <a:pt x="27419" y="11"/>
                  </a:lnTo>
                  <a:lnTo>
                    <a:pt x="27293" y="27"/>
                  </a:lnTo>
                  <a:lnTo>
                    <a:pt x="27143" y="43"/>
                  </a:lnTo>
                  <a:lnTo>
                    <a:pt x="27018" y="64"/>
                  </a:lnTo>
                  <a:lnTo>
                    <a:pt x="26918" y="85"/>
                  </a:lnTo>
                  <a:lnTo>
                    <a:pt x="26843" y="117"/>
                  </a:lnTo>
                  <a:lnTo>
                    <a:pt x="26768" y="143"/>
                  </a:lnTo>
                  <a:lnTo>
                    <a:pt x="26717" y="175"/>
                  </a:lnTo>
                  <a:lnTo>
                    <a:pt x="26692" y="212"/>
                  </a:lnTo>
                  <a:lnTo>
                    <a:pt x="26692" y="249"/>
                  </a:lnTo>
                  <a:lnTo>
                    <a:pt x="26717" y="286"/>
                  </a:lnTo>
                  <a:lnTo>
                    <a:pt x="26768" y="323"/>
                  </a:lnTo>
                  <a:lnTo>
                    <a:pt x="26868" y="360"/>
                  </a:lnTo>
                  <a:lnTo>
                    <a:pt x="26993" y="396"/>
                  </a:lnTo>
                  <a:lnTo>
                    <a:pt x="27143" y="433"/>
                  </a:lnTo>
                  <a:lnTo>
                    <a:pt x="27243" y="449"/>
                  </a:lnTo>
                  <a:lnTo>
                    <a:pt x="41716" y="449"/>
                  </a:lnTo>
                  <a:lnTo>
                    <a:pt x="41816" y="455"/>
                  </a:lnTo>
                  <a:lnTo>
                    <a:pt x="41916" y="460"/>
                  </a:lnTo>
                  <a:lnTo>
                    <a:pt x="41992" y="470"/>
                  </a:lnTo>
                  <a:lnTo>
                    <a:pt x="42067" y="481"/>
                  </a:lnTo>
                  <a:lnTo>
                    <a:pt x="42117" y="497"/>
                  </a:lnTo>
                  <a:lnTo>
                    <a:pt x="42167" y="518"/>
                  </a:lnTo>
                  <a:lnTo>
                    <a:pt x="42217" y="539"/>
                  </a:lnTo>
                  <a:lnTo>
                    <a:pt x="42217" y="560"/>
                  </a:lnTo>
                  <a:lnTo>
                    <a:pt x="42217" y="856"/>
                  </a:lnTo>
                  <a:lnTo>
                    <a:pt x="42217" y="893"/>
                  </a:lnTo>
                  <a:lnTo>
                    <a:pt x="42167" y="930"/>
                  </a:lnTo>
                  <a:lnTo>
                    <a:pt x="42142" y="967"/>
                  </a:lnTo>
                  <a:lnTo>
                    <a:pt x="42067" y="1004"/>
                  </a:lnTo>
                  <a:lnTo>
                    <a:pt x="41992" y="1035"/>
                  </a:lnTo>
                  <a:lnTo>
                    <a:pt x="41916" y="1067"/>
                  </a:lnTo>
                  <a:lnTo>
                    <a:pt x="41816" y="1093"/>
                  </a:lnTo>
                  <a:lnTo>
                    <a:pt x="41691" y="1120"/>
                  </a:lnTo>
                  <a:lnTo>
                    <a:pt x="41566" y="1146"/>
                  </a:lnTo>
                  <a:lnTo>
                    <a:pt x="41441" y="1167"/>
                  </a:lnTo>
                  <a:lnTo>
                    <a:pt x="41290" y="1183"/>
                  </a:lnTo>
                  <a:lnTo>
                    <a:pt x="41140" y="1199"/>
                  </a:lnTo>
                  <a:lnTo>
                    <a:pt x="40965" y="1215"/>
                  </a:lnTo>
                  <a:lnTo>
                    <a:pt x="40790" y="1225"/>
                  </a:lnTo>
                  <a:lnTo>
                    <a:pt x="40614" y="1231"/>
                  </a:lnTo>
                  <a:lnTo>
                    <a:pt x="20508" y="1231"/>
                  </a:lnTo>
                  <a:lnTo>
                    <a:pt x="20332" y="1225"/>
                  </a:lnTo>
                  <a:lnTo>
                    <a:pt x="20157" y="1215"/>
                  </a:lnTo>
                  <a:lnTo>
                    <a:pt x="19982" y="1199"/>
                  </a:lnTo>
                  <a:lnTo>
                    <a:pt x="19832" y="1183"/>
                  </a:lnTo>
                  <a:lnTo>
                    <a:pt x="19681" y="1167"/>
                  </a:lnTo>
                  <a:lnTo>
                    <a:pt x="19556" y="1146"/>
                  </a:lnTo>
                  <a:lnTo>
                    <a:pt x="19431" y="1120"/>
                  </a:lnTo>
                  <a:lnTo>
                    <a:pt x="19306" y="1093"/>
                  </a:lnTo>
                  <a:lnTo>
                    <a:pt x="19206" y="1067"/>
                  </a:lnTo>
                  <a:lnTo>
                    <a:pt x="19131" y="1035"/>
                  </a:lnTo>
                  <a:lnTo>
                    <a:pt x="19055" y="1004"/>
                  </a:lnTo>
                  <a:lnTo>
                    <a:pt x="18980" y="967"/>
                  </a:lnTo>
                  <a:lnTo>
                    <a:pt x="18955" y="930"/>
                  </a:lnTo>
                  <a:lnTo>
                    <a:pt x="18905" y="893"/>
                  </a:lnTo>
                  <a:lnTo>
                    <a:pt x="18905" y="856"/>
                  </a:lnTo>
                  <a:lnTo>
                    <a:pt x="18905" y="824"/>
                  </a:lnTo>
                  <a:lnTo>
                    <a:pt x="18905" y="787"/>
                  </a:lnTo>
                  <a:lnTo>
                    <a:pt x="18955" y="750"/>
                  </a:lnTo>
                  <a:lnTo>
                    <a:pt x="18980" y="713"/>
                  </a:lnTo>
                  <a:lnTo>
                    <a:pt x="19055" y="682"/>
                  </a:lnTo>
                  <a:lnTo>
                    <a:pt x="19131" y="650"/>
                  </a:lnTo>
                  <a:lnTo>
                    <a:pt x="19206" y="618"/>
                  </a:lnTo>
                  <a:lnTo>
                    <a:pt x="19306" y="587"/>
                  </a:lnTo>
                  <a:lnTo>
                    <a:pt x="19431" y="560"/>
                  </a:lnTo>
                  <a:lnTo>
                    <a:pt x="19556" y="539"/>
                  </a:lnTo>
                  <a:lnTo>
                    <a:pt x="19681" y="518"/>
                  </a:lnTo>
                  <a:lnTo>
                    <a:pt x="19832" y="497"/>
                  </a:lnTo>
                  <a:lnTo>
                    <a:pt x="19982" y="481"/>
                  </a:lnTo>
                  <a:lnTo>
                    <a:pt x="20157" y="470"/>
                  </a:lnTo>
                  <a:lnTo>
                    <a:pt x="20332" y="460"/>
                  </a:lnTo>
                  <a:lnTo>
                    <a:pt x="20508" y="455"/>
                  </a:lnTo>
                  <a:lnTo>
                    <a:pt x="20683" y="449"/>
                  </a:lnTo>
                  <a:lnTo>
                    <a:pt x="23262" y="449"/>
                  </a:lnTo>
                  <a:lnTo>
                    <a:pt x="23437" y="439"/>
                  </a:lnTo>
                  <a:lnTo>
                    <a:pt x="23588" y="428"/>
                  </a:lnTo>
                  <a:lnTo>
                    <a:pt x="23713" y="412"/>
                  </a:lnTo>
                  <a:lnTo>
                    <a:pt x="23838" y="391"/>
                  </a:lnTo>
                  <a:lnTo>
                    <a:pt x="23938" y="365"/>
                  </a:lnTo>
                  <a:lnTo>
                    <a:pt x="24038" y="338"/>
                  </a:lnTo>
                  <a:lnTo>
                    <a:pt x="24088" y="307"/>
                  </a:lnTo>
                  <a:lnTo>
                    <a:pt x="24138" y="275"/>
                  </a:lnTo>
                  <a:lnTo>
                    <a:pt x="24163" y="243"/>
                  </a:lnTo>
                  <a:lnTo>
                    <a:pt x="24163" y="206"/>
                  </a:lnTo>
                  <a:lnTo>
                    <a:pt x="24138" y="169"/>
                  </a:lnTo>
                  <a:lnTo>
                    <a:pt x="24088" y="132"/>
                  </a:lnTo>
                  <a:lnTo>
                    <a:pt x="23988" y="96"/>
                  </a:lnTo>
                  <a:lnTo>
                    <a:pt x="23863" y="59"/>
                  </a:lnTo>
                  <a:lnTo>
                    <a:pt x="23713" y="22"/>
                  </a:lnTo>
                  <a:lnTo>
                    <a:pt x="23613" y="6"/>
                  </a:lnTo>
                  <a:lnTo>
                    <a:pt x="2348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52" name="Google Shape;2452;p63"/>
          <p:cNvGrpSpPr/>
          <p:nvPr/>
        </p:nvGrpSpPr>
        <p:grpSpPr>
          <a:xfrm>
            <a:off x="7270164" y="3289801"/>
            <a:ext cx="381956" cy="362369"/>
            <a:chOff x="7043272" y="1000350"/>
            <a:chExt cx="463877" cy="383175"/>
          </a:xfrm>
        </p:grpSpPr>
        <p:sp>
          <p:nvSpPr>
            <p:cNvPr id="2453" name="Google Shape;2453;p63"/>
            <p:cNvSpPr/>
            <p:nvPr/>
          </p:nvSpPr>
          <p:spPr>
            <a:xfrm>
              <a:off x="7335865" y="1098925"/>
              <a:ext cx="164902" cy="235250"/>
            </a:xfrm>
            <a:custGeom>
              <a:avLst/>
              <a:gdLst/>
              <a:ahLst/>
              <a:cxnLst/>
              <a:rect l="l" t="t" r="r" b="b"/>
              <a:pathLst>
                <a:path w="25867" h="9410" extrusionOk="0">
                  <a:moveTo>
                    <a:pt x="21810" y="1"/>
                  </a:moveTo>
                  <a:lnTo>
                    <a:pt x="21434" y="11"/>
                  </a:lnTo>
                  <a:lnTo>
                    <a:pt x="21059" y="27"/>
                  </a:lnTo>
                  <a:lnTo>
                    <a:pt x="20708" y="54"/>
                  </a:lnTo>
                  <a:lnTo>
                    <a:pt x="20358" y="85"/>
                  </a:lnTo>
                  <a:lnTo>
                    <a:pt x="20057" y="128"/>
                  </a:lnTo>
                  <a:lnTo>
                    <a:pt x="19757" y="175"/>
                  </a:lnTo>
                  <a:lnTo>
                    <a:pt x="19481" y="223"/>
                  </a:lnTo>
                  <a:lnTo>
                    <a:pt x="19231" y="281"/>
                  </a:lnTo>
                  <a:lnTo>
                    <a:pt x="19005" y="344"/>
                  </a:lnTo>
                  <a:lnTo>
                    <a:pt x="18805" y="407"/>
                  </a:lnTo>
                  <a:lnTo>
                    <a:pt x="18655" y="476"/>
                  </a:lnTo>
                  <a:lnTo>
                    <a:pt x="18505" y="550"/>
                  </a:lnTo>
                  <a:lnTo>
                    <a:pt x="18430" y="629"/>
                  </a:lnTo>
                  <a:lnTo>
                    <a:pt x="18354" y="708"/>
                  </a:lnTo>
                  <a:lnTo>
                    <a:pt x="18354" y="793"/>
                  </a:lnTo>
                  <a:lnTo>
                    <a:pt x="18354" y="5117"/>
                  </a:lnTo>
                  <a:lnTo>
                    <a:pt x="18329" y="5048"/>
                  </a:lnTo>
                  <a:lnTo>
                    <a:pt x="18304" y="4980"/>
                  </a:lnTo>
                  <a:lnTo>
                    <a:pt x="18229" y="4916"/>
                  </a:lnTo>
                  <a:lnTo>
                    <a:pt x="18154" y="4853"/>
                  </a:lnTo>
                  <a:lnTo>
                    <a:pt x="18054" y="4795"/>
                  </a:lnTo>
                  <a:lnTo>
                    <a:pt x="17929" y="4737"/>
                  </a:lnTo>
                  <a:lnTo>
                    <a:pt x="17804" y="4679"/>
                  </a:lnTo>
                  <a:lnTo>
                    <a:pt x="17628" y="4626"/>
                  </a:lnTo>
                  <a:lnTo>
                    <a:pt x="17478" y="4578"/>
                  </a:lnTo>
                  <a:lnTo>
                    <a:pt x="17278" y="4531"/>
                  </a:lnTo>
                  <a:lnTo>
                    <a:pt x="17077" y="4489"/>
                  </a:lnTo>
                  <a:lnTo>
                    <a:pt x="16877" y="4452"/>
                  </a:lnTo>
                  <a:lnTo>
                    <a:pt x="16627" y="4415"/>
                  </a:lnTo>
                  <a:lnTo>
                    <a:pt x="16401" y="4383"/>
                  </a:lnTo>
                  <a:lnTo>
                    <a:pt x="16151" y="4351"/>
                  </a:lnTo>
                  <a:lnTo>
                    <a:pt x="15901" y="4325"/>
                  </a:lnTo>
                  <a:lnTo>
                    <a:pt x="15625" y="4304"/>
                  </a:lnTo>
                  <a:lnTo>
                    <a:pt x="15375" y="4283"/>
                  </a:lnTo>
                  <a:lnTo>
                    <a:pt x="15099" y="4272"/>
                  </a:lnTo>
                  <a:lnTo>
                    <a:pt x="14799" y="4262"/>
                  </a:lnTo>
                  <a:lnTo>
                    <a:pt x="14523" y="4251"/>
                  </a:lnTo>
                  <a:lnTo>
                    <a:pt x="13947" y="4251"/>
                  </a:lnTo>
                  <a:lnTo>
                    <a:pt x="13672" y="4256"/>
                  </a:lnTo>
                  <a:lnTo>
                    <a:pt x="13372" y="4267"/>
                  </a:lnTo>
                  <a:lnTo>
                    <a:pt x="13096" y="4283"/>
                  </a:lnTo>
                  <a:lnTo>
                    <a:pt x="12796" y="4304"/>
                  </a:lnTo>
                  <a:lnTo>
                    <a:pt x="12520" y="4330"/>
                  </a:lnTo>
                  <a:lnTo>
                    <a:pt x="12245" y="4357"/>
                  </a:lnTo>
                  <a:lnTo>
                    <a:pt x="11994" y="4393"/>
                  </a:lnTo>
                  <a:lnTo>
                    <a:pt x="11719" y="4430"/>
                  </a:lnTo>
                  <a:lnTo>
                    <a:pt x="11469" y="4478"/>
                  </a:lnTo>
                  <a:lnTo>
                    <a:pt x="2279" y="6236"/>
                  </a:lnTo>
                  <a:lnTo>
                    <a:pt x="2029" y="6289"/>
                  </a:lnTo>
                  <a:lnTo>
                    <a:pt x="1778" y="6347"/>
                  </a:lnTo>
                  <a:lnTo>
                    <a:pt x="1528" y="6405"/>
                  </a:lnTo>
                  <a:lnTo>
                    <a:pt x="1328" y="6468"/>
                  </a:lnTo>
                  <a:lnTo>
                    <a:pt x="1127" y="6532"/>
                  </a:lnTo>
                  <a:lnTo>
                    <a:pt x="927" y="6595"/>
                  </a:lnTo>
                  <a:lnTo>
                    <a:pt x="752" y="6664"/>
                  </a:lnTo>
                  <a:lnTo>
                    <a:pt x="601" y="6732"/>
                  </a:lnTo>
                  <a:lnTo>
                    <a:pt x="476" y="6801"/>
                  </a:lnTo>
                  <a:lnTo>
                    <a:pt x="351" y="6870"/>
                  </a:lnTo>
                  <a:lnTo>
                    <a:pt x="251" y="6944"/>
                  </a:lnTo>
                  <a:lnTo>
                    <a:pt x="151" y="7017"/>
                  </a:lnTo>
                  <a:lnTo>
                    <a:pt x="101" y="7097"/>
                  </a:lnTo>
                  <a:lnTo>
                    <a:pt x="51" y="7171"/>
                  </a:lnTo>
                  <a:lnTo>
                    <a:pt x="26" y="7244"/>
                  </a:lnTo>
                  <a:lnTo>
                    <a:pt x="1" y="7324"/>
                  </a:lnTo>
                  <a:lnTo>
                    <a:pt x="1" y="9409"/>
                  </a:lnTo>
                  <a:lnTo>
                    <a:pt x="15650" y="9409"/>
                  </a:lnTo>
                  <a:lnTo>
                    <a:pt x="15650" y="8485"/>
                  </a:lnTo>
                  <a:lnTo>
                    <a:pt x="24214" y="6658"/>
                  </a:lnTo>
                  <a:lnTo>
                    <a:pt x="24589" y="6553"/>
                  </a:lnTo>
                  <a:lnTo>
                    <a:pt x="24915" y="6447"/>
                  </a:lnTo>
                  <a:lnTo>
                    <a:pt x="25215" y="6331"/>
                  </a:lnTo>
                  <a:lnTo>
                    <a:pt x="25441" y="6215"/>
                  </a:lnTo>
                  <a:lnTo>
                    <a:pt x="25641" y="6088"/>
                  </a:lnTo>
                  <a:lnTo>
                    <a:pt x="25766" y="5962"/>
                  </a:lnTo>
                  <a:lnTo>
                    <a:pt x="25841" y="5835"/>
                  </a:lnTo>
                  <a:lnTo>
                    <a:pt x="25866" y="5703"/>
                  </a:lnTo>
                  <a:lnTo>
                    <a:pt x="25866" y="809"/>
                  </a:lnTo>
                  <a:lnTo>
                    <a:pt x="25866" y="729"/>
                  </a:lnTo>
                  <a:lnTo>
                    <a:pt x="25791" y="650"/>
                  </a:lnTo>
                  <a:lnTo>
                    <a:pt x="25716" y="576"/>
                  </a:lnTo>
                  <a:lnTo>
                    <a:pt x="25591" y="502"/>
                  </a:lnTo>
                  <a:lnTo>
                    <a:pt x="25441" y="434"/>
                  </a:lnTo>
                  <a:lnTo>
                    <a:pt x="25265" y="365"/>
                  </a:lnTo>
                  <a:lnTo>
                    <a:pt x="25040" y="302"/>
                  </a:lnTo>
                  <a:lnTo>
                    <a:pt x="24815" y="244"/>
                  </a:lnTo>
                  <a:lnTo>
                    <a:pt x="24564" y="191"/>
                  </a:lnTo>
                  <a:lnTo>
                    <a:pt x="24264" y="143"/>
                  </a:lnTo>
                  <a:lnTo>
                    <a:pt x="23963" y="107"/>
                  </a:lnTo>
                  <a:lnTo>
                    <a:pt x="23638" y="70"/>
                  </a:lnTo>
                  <a:lnTo>
                    <a:pt x="23312" y="38"/>
                  </a:lnTo>
                  <a:lnTo>
                    <a:pt x="22962" y="17"/>
                  </a:lnTo>
                  <a:lnTo>
                    <a:pt x="22586" y="6"/>
                  </a:lnTo>
                  <a:lnTo>
                    <a:pt x="2221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63"/>
            <p:cNvSpPr/>
            <p:nvPr/>
          </p:nvSpPr>
          <p:spPr>
            <a:xfrm>
              <a:off x="7395089" y="1098800"/>
              <a:ext cx="90831" cy="183750"/>
            </a:xfrm>
            <a:custGeom>
              <a:avLst/>
              <a:gdLst/>
              <a:ahLst/>
              <a:cxnLst/>
              <a:rect l="l" t="t" r="r" b="b"/>
              <a:pathLst>
                <a:path w="14248" h="7350" extrusionOk="0">
                  <a:moveTo>
                    <a:pt x="12820" y="1"/>
                  </a:moveTo>
                  <a:lnTo>
                    <a:pt x="12445" y="6"/>
                  </a:lnTo>
                  <a:lnTo>
                    <a:pt x="12069" y="16"/>
                  </a:lnTo>
                  <a:lnTo>
                    <a:pt x="11719" y="38"/>
                  </a:lnTo>
                  <a:lnTo>
                    <a:pt x="11368" y="64"/>
                  </a:lnTo>
                  <a:lnTo>
                    <a:pt x="11017" y="96"/>
                  </a:lnTo>
                  <a:lnTo>
                    <a:pt x="10717" y="138"/>
                  </a:lnTo>
                  <a:lnTo>
                    <a:pt x="10417" y="180"/>
                  </a:lnTo>
                  <a:lnTo>
                    <a:pt x="10166" y="233"/>
                  </a:lnTo>
                  <a:lnTo>
                    <a:pt x="9916" y="291"/>
                  </a:lnTo>
                  <a:lnTo>
                    <a:pt x="9690" y="349"/>
                  </a:lnTo>
                  <a:lnTo>
                    <a:pt x="9515" y="418"/>
                  </a:lnTo>
                  <a:lnTo>
                    <a:pt x="9340" y="486"/>
                  </a:lnTo>
                  <a:lnTo>
                    <a:pt x="9215" y="560"/>
                  </a:lnTo>
                  <a:lnTo>
                    <a:pt x="9140" y="634"/>
                  </a:lnTo>
                  <a:lnTo>
                    <a:pt x="9064" y="713"/>
                  </a:lnTo>
                  <a:lnTo>
                    <a:pt x="9064" y="798"/>
                  </a:lnTo>
                  <a:lnTo>
                    <a:pt x="9064" y="5106"/>
                  </a:lnTo>
                  <a:lnTo>
                    <a:pt x="9039" y="5201"/>
                  </a:lnTo>
                  <a:lnTo>
                    <a:pt x="8964" y="5291"/>
                  </a:lnTo>
                  <a:lnTo>
                    <a:pt x="8839" y="5380"/>
                  </a:lnTo>
                  <a:lnTo>
                    <a:pt x="8689" y="5465"/>
                  </a:lnTo>
                  <a:lnTo>
                    <a:pt x="8489" y="5544"/>
                  </a:lnTo>
                  <a:lnTo>
                    <a:pt x="8263" y="5618"/>
                  </a:lnTo>
                  <a:lnTo>
                    <a:pt x="7988" y="5687"/>
                  </a:lnTo>
                  <a:lnTo>
                    <a:pt x="7712" y="5750"/>
                  </a:lnTo>
                  <a:lnTo>
                    <a:pt x="0" y="7223"/>
                  </a:lnTo>
                  <a:lnTo>
                    <a:pt x="125" y="7249"/>
                  </a:lnTo>
                  <a:lnTo>
                    <a:pt x="276" y="7271"/>
                  </a:lnTo>
                  <a:lnTo>
                    <a:pt x="426" y="7292"/>
                  </a:lnTo>
                  <a:lnTo>
                    <a:pt x="601" y="7313"/>
                  </a:lnTo>
                  <a:lnTo>
                    <a:pt x="751" y="7329"/>
                  </a:lnTo>
                  <a:lnTo>
                    <a:pt x="927" y="7339"/>
                  </a:lnTo>
                  <a:lnTo>
                    <a:pt x="1102" y="7344"/>
                  </a:lnTo>
                  <a:lnTo>
                    <a:pt x="1277" y="7350"/>
                  </a:lnTo>
                  <a:lnTo>
                    <a:pt x="1477" y="7350"/>
                  </a:lnTo>
                  <a:lnTo>
                    <a:pt x="1653" y="7344"/>
                  </a:lnTo>
                  <a:lnTo>
                    <a:pt x="1828" y="7339"/>
                  </a:lnTo>
                  <a:lnTo>
                    <a:pt x="2003" y="7329"/>
                  </a:lnTo>
                  <a:lnTo>
                    <a:pt x="2179" y="7318"/>
                  </a:lnTo>
                  <a:lnTo>
                    <a:pt x="2329" y="7297"/>
                  </a:lnTo>
                  <a:lnTo>
                    <a:pt x="2504" y="7281"/>
                  </a:lnTo>
                  <a:lnTo>
                    <a:pt x="2654" y="7255"/>
                  </a:lnTo>
                  <a:lnTo>
                    <a:pt x="2830" y="7223"/>
                  </a:lnTo>
                  <a:lnTo>
                    <a:pt x="10542" y="5750"/>
                  </a:lnTo>
                  <a:lnTo>
                    <a:pt x="10842" y="5687"/>
                  </a:lnTo>
                  <a:lnTo>
                    <a:pt x="11093" y="5618"/>
                  </a:lnTo>
                  <a:lnTo>
                    <a:pt x="11343" y="5544"/>
                  </a:lnTo>
                  <a:lnTo>
                    <a:pt x="11518" y="5465"/>
                  </a:lnTo>
                  <a:lnTo>
                    <a:pt x="11694" y="5380"/>
                  </a:lnTo>
                  <a:lnTo>
                    <a:pt x="11794" y="5291"/>
                  </a:lnTo>
                  <a:lnTo>
                    <a:pt x="11869" y="5201"/>
                  </a:lnTo>
                  <a:lnTo>
                    <a:pt x="11894" y="5106"/>
                  </a:lnTo>
                  <a:lnTo>
                    <a:pt x="11894" y="798"/>
                  </a:lnTo>
                  <a:lnTo>
                    <a:pt x="11919" y="713"/>
                  </a:lnTo>
                  <a:lnTo>
                    <a:pt x="11969" y="634"/>
                  </a:lnTo>
                  <a:lnTo>
                    <a:pt x="12069" y="560"/>
                  </a:lnTo>
                  <a:lnTo>
                    <a:pt x="12194" y="486"/>
                  </a:lnTo>
                  <a:lnTo>
                    <a:pt x="12345" y="418"/>
                  </a:lnTo>
                  <a:lnTo>
                    <a:pt x="12545" y="349"/>
                  </a:lnTo>
                  <a:lnTo>
                    <a:pt x="12745" y="291"/>
                  </a:lnTo>
                  <a:lnTo>
                    <a:pt x="12996" y="233"/>
                  </a:lnTo>
                  <a:lnTo>
                    <a:pt x="13271" y="180"/>
                  </a:lnTo>
                  <a:lnTo>
                    <a:pt x="13572" y="133"/>
                  </a:lnTo>
                  <a:lnTo>
                    <a:pt x="13897" y="90"/>
                  </a:lnTo>
                  <a:lnTo>
                    <a:pt x="14248" y="59"/>
                  </a:lnTo>
                  <a:lnTo>
                    <a:pt x="13922" y="32"/>
                  </a:lnTo>
                  <a:lnTo>
                    <a:pt x="13572" y="16"/>
                  </a:lnTo>
                  <a:lnTo>
                    <a:pt x="13196" y="6"/>
                  </a:lnTo>
                  <a:lnTo>
                    <a:pt x="128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63"/>
            <p:cNvSpPr/>
            <p:nvPr/>
          </p:nvSpPr>
          <p:spPr>
            <a:xfrm>
              <a:off x="7310486" y="1333350"/>
              <a:ext cx="152286" cy="44250"/>
            </a:xfrm>
            <a:custGeom>
              <a:avLst/>
              <a:gdLst/>
              <a:ahLst/>
              <a:cxnLst/>
              <a:rect l="l" t="t" r="r" b="b"/>
              <a:pathLst>
                <a:path w="23888" h="1770" extrusionOk="0">
                  <a:moveTo>
                    <a:pt x="0" y="0"/>
                  </a:moveTo>
                  <a:lnTo>
                    <a:pt x="0" y="1769"/>
                  </a:lnTo>
                  <a:lnTo>
                    <a:pt x="23888" y="1769"/>
                  </a:lnTo>
                  <a:lnTo>
                    <a:pt x="238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63"/>
            <p:cNvSpPr/>
            <p:nvPr/>
          </p:nvSpPr>
          <p:spPr>
            <a:xfrm>
              <a:off x="7310486" y="1333350"/>
              <a:ext cx="45339" cy="44250"/>
            </a:xfrm>
            <a:custGeom>
              <a:avLst/>
              <a:gdLst/>
              <a:ahLst/>
              <a:cxnLst/>
              <a:rect l="l" t="t" r="r" b="b"/>
              <a:pathLst>
                <a:path w="7112" h="1770" extrusionOk="0">
                  <a:moveTo>
                    <a:pt x="0" y="0"/>
                  </a:moveTo>
                  <a:lnTo>
                    <a:pt x="0" y="1769"/>
                  </a:lnTo>
                  <a:lnTo>
                    <a:pt x="7111" y="1769"/>
                  </a:lnTo>
                  <a:lnTo>
                    <a:pt x="71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63"/>
            <p:cNvSpPr/>
            <p:nvPr/>
          </p:nvSpPr>
          <p:spPr>
            <a:xfrm>
              <a:off x="7335865" y="1205175"/>
              <a:ext cx="104244" cy="129000"/>
            </a:xfrm>
            <a:custGeom>
              <a:avLst/>
              <a:gdLst/>
              <a:ahLst/>
              <a:cxnLst/>
              <a:rect l="l" t="t" r="r" b="b"/>
              <a:pathLst>
                <a:path w="16352" h="5160" extrusionOk="0">
                  <a:moveTo>
                    <a:pt x="13847" y="1"/>
                  </a:moveTo>
                  <a:lnTo>
                    <a:pt x="13472" y="12"/>
                  </a:lnTo>
                  <a:lnTo>
                    <a:pt x="13121" y="33"/>
                  </a:lnTo>
                  <a:lnTo>
                    <a:pt x="12771" y="54"/>
                  </a:lnTo>
                  <a:lnTo>
                    <a:pt x="12445" y="85"/>
                  </a:lnTo>
                  <a:lnTo>
                    <a:pt x="12095" y="128"/>
                  </a:lnTo>
                  <a:lnTo>
                    <a:pt x="11769" y="170"/>
                  </a:lnTo>
                  <a:lnTo>
                    <a:pt x="11469" y="228"/>
                  </a:lnTo>
                  <a:lnTo>
                    <a:pt x="2279" y="1986"/>
                  </a:lnTo>
                  <a:lnTo>
                    <a:pt x="2029" y="2039"/>
                  </a:lnTo>
                  <a:lnTo>
                    <a:pt x="1778" y="2097"/>
                  </a:lnTo>
                  <a:lnTo>
                    <a:pt x="1528" y="2155"/>
                  </a:lnTo>
                  <a:lnTo>
                    <a:pt x="1328" y="2218"/>
                  </a:lnTo>
                  <a:lnTo>
                    <a:pt x="1127" y="2282"/>
                  </a:lnTo>
                  <a:lnTo>
                    <a:pt x="927" y="2345"/>
                  </a:lnTo>
                  <a:lnTo>
                    <a:pt x="752" y="2414"/>
                  </a:lnTo>
                  <a:lnTo>
                    <a:pt x="601" y="2482"/>
                  </a:lnTo>
                  <a:lnTo>
                    <a:pt x="476" y="2551"/>
                  </a:lnTo>
                  <a:lnTo>
                    <a:pt x="351" y="2620"/>
                  </a:lnTo>
                  <a:lnTo>
                    <a:pt x="251" y="2694"/>
                  </a:lnTo>
                  <a:lnTo>
                    <a:pt x="151" y="2767"/>
                  </a:lnTo>
                  <a:lnTo>
                    <a:pt x="101" y="2847"/>
                  </a:lnTo>
                  <a:lnTo>
                    <a:pt x="51" y="2921"/>
                  </a:lnTo>
                  <a:lnTo>
                    <a:pt x="26" y="2994"/>
                  </a:lnTo>
                  <a:lnTo>
                    <a:pt x="1" y="3074"/>
                  </a:lnTo>
                  <a:lnTo>
                    <a:pt x="1" y="4557"/>
                  </a:lnTo>
                  <a:lnTo>
                    <a:pt x="1" y="5159"/>
                  </a:lnTo>
                  <a:lnTo>
                    <a:pt x="15650" y="5159"/>
                  </a:lnTo>
                  <a:lnTo>
                    <a:pt x="15650" y="4557"/>
                  </a:lnTo>
                  <a:lnTo>
                    <a:pt x="5259" y="4557"/>
                  </a:lnTo>
                  <a:lnTo>
                    <a:pt x="5058" y="4552"/>
                  </a:lnTo>
                  <a:lnTo>
                    <a:pt x="4883" y="4541"/>
                  </a:lnTo>
                  <a:lnTo>
                    <a:pt x="4708" y="4520"/>
                  </a:lnTo>
                  <a:lnTo>
                    <a:pt x="4558" y="4499"/>
                  </a:lnTo>
                  <a:lnTo>
                    <a:pt x="4432" y="4467"/>
                  </a:lnTo>
                  <a:lnTo>
                    <a:pt x="4357" y="4430"/>
                  </a:lnTo>
                  <a:lnTo>
                    <a:pt x="4282" y="4388"/>
                  </a:lnTo>
                  <a:lnTo>
                    <a:pt x="4282" y="4346"/>
                  </a:lnTo>
                  <a:lnTo>
                    <a:pt x="4282" y="3074"/>
                  </a:lnTo>
                  <a:lnTo>
                    <a:pt x="4282" y="2994"/>
                  </a:lnTo>
                  <a:lnTo>
                    <a:pt x="4307" y="2921"/>
                  </a:lnTo>
                  <a:lnTo>
                    <a:pt x="4357" y="2847"/>
                  </a:lnTo>
                  <a:lnTo>
                    <a:pt x="4432" y="2767"/>
                  </a:lnTo>
                  <a:lnTo>
                    <a:pt x="4508" y="2694"/>
                  </a:lnTo>
                  <a:lnTo>
                    <a:pt x="4608" y="2620"/>
                  </a:lnTo>
                  <a:lnTo>
                    <a:pt x="4733" y="2551"/>
                  </a:lnTo>
                  <a:lnTo>
                    <a:pt x="4858" y="2482"/>
                  </a:lnTo>
                  <a:lnTo>
                    <a:pt x="5033" y="2414"/>
                  </a:lnTo>
                  <a:lnTo>
                    <a:pt x="5184" y="2345"/>
                  </a:lnTo>
                  <a:lnTo>
                    <a:pt x="5384" y="2282"/>
                  </a:lnTo>
                  <a:lnTo>
                    <a:pt x="5584" y="2218"/>
                  </a:lnTo>
                  <a:lnTo>
                    <a:pt x="5810" y="2155"/>
                  </a:lnTo>
                  <a:lnTo>
                    <a:pt x="6035" y="2097"/>
                  </a:lnTo>
                  <a:lnTo>
                    <a:pt x="6285" y="2039"/>
                  </a:lnTo>
                  <a:lnTo>
                    <a:pt x="6561" y="1986"/>
                  </a:lnTo>
                  <a:lnTo>
                    <a:pt x="15725" y="228"/>
                  </a:lnTo>
                  <a:lnTo>
                    <a:pt x="16026" y="175"/>
                  </a:lnTo>
                  <a:lnTo>
                    <a:pt x="16351" y="128"/>
                  </a:lnTo>
                  <a:lnTo>
                    <a:pt x="16101" y="96"/>
                  </a:lnTo>
                  <a:lnTo>
                    <a:pt x="15850" y="75"/>
                  </a:lnTo>
                  <a:lnTo>
                    <a:pt x="15575" y="48"/>
                  </a:lnTo>
                  <a:lnTo>
                    <a:pt x="15325" y="33"/>
                  </a:lnTo>
                  <a:lnTo>
                    <a:pt x="15049" y="17"/>
                  </a:lnTo>
                  <a:lnTo>
                    <a:pt x="14774" y="6"/>
                  </a:lnTo>
                  <a:lnTo>
                    <a:pt x="1447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63"/>
            <p:cNvSpPr/>
            <p:nvPr/>
          </p:nvSpPr>
          <p:spPr>
            <a:xfrm>
              <a:off x="7050456" y="1098925"/>
              <a:ext cx="164896" cy="235250"/>
            </a:xfrm>
            <a:custGeom>
              <a:avLst/>
              <a:gdLst/>
              <a:ahLst/>
              <a:cxnLst/>
              <a:rect l="l" t="t" r="r" b="b"/>
              <a:pathLst>
                <a:path w="25866" h="9410" extrusionOk="0">
                  <a:moveTo>
                    <a:pt x="3681" y="1"/>
                  </a:moveTo>
                  <a:lnTo>
                    <a:pt x="3305" y="6"/>
                  </a:lnTo>
                  <a:lnTo>
                    <a:pt x="2930" y="17"/>
                  </a:lnTo>
                  <a:lnTo>
                    <a:pt x="2579" y="38"/>
                  </a:lnTo>
                  <a:lnTo>
                    <a:pt x="2229" y="70"/>
                  </a:lnTo>
                  <a:lnTo>
                    <a:pt x="1928" y="107"/>
                  </a:lnTo>
                  <a:lnTo>
                    <a:pt x="1603" y="143"/>
                  </a:lnTo>
                  <a:lnTo>
                    <a:pt x="1327" y="191"/>
                  </a:lnTo>
                  <a:lnTo>
                    <a:pt x="1077" y="244"/>
                  </a:lnTo>
                  <a:lnTo>
                    <a:pt x="826" y="302"/>
                  </a:lnTo>
                  <a:lnTo>
                    <a:pt x="626" y="365"/>
                  </a:lnTo>
                  <a:lnTo>
                    <a:pt x="451" y="434"/>
                  </a:lnTo>
                  <a:lnTo>
                    <a:pt x="300" y="502"/>
                  </a:lnTo>
                  <a:lnTo>
                    <a:pt x="175" y="576"/>
                  </a:lnTo>
                  <a:lnTo>
                    <a:pt x="75" y="650"/>
                  </a:lnTo>
                  <a:lnTo>
                    <a:pt x="25" y="729"/>
                  </a:lnTo>
                  <a:lnTo>
                    <a:pt x="0" y="809"/>
                  </a:lnTo>
                  <a:lnTo>
                    <a:pt x="0" y="5703"/>
                  </a:lnTo>
                  <a:lnTo>
                    <a:pt x="50" y="5835"/>
                  </a:lnTo>
                  <a:lnTo>
                    <a:pt x="125" y="5962"/>
                  </a:lnTo>
                  <a:lnTo>
                    <a:pt x="250" y="6088"/>
                  </a:lnTo>
                  <a:lnTo>
                    <a:pt x="451" y="6215"/>
                  </a:lnTo>
                  <a:lnTo>
                    <a:pt x="676" y="6331"/>
                  </a:lnTo>
                  <a:lnTo>
                    <a:pt x="952" y="6447"/>
                  </a:lnTo>
                  <a:lnTo>
                    <a:pt x="1302" y="6553"/>
                  </a:lnTo>
                  <a:lnTo>
                    <a:pt x="1678" y="6658"/>
                  </a:lnTo>
                  <a:lnTo>
                    <a:pt x="10241" y="8485"/>
                  </a:lnTo>
                  <a:lnTo>
                    <a:pt x="10241" y="9409"/>
                  </a:lnTo>
                  <a:lnTo>
                    <a:pt x="25866" y="9409"/>
                  </a:lnTo>
                  <a:lnTo>
                    <a:pt x="25866" y="7324"/>
                  </a:lnTo>
                  <a:lnTo>
                    <a:pt x="25866" y="7244"/>
                  </a:lnTo>
                  <a:lnTo>
                    <a:pt x="25841" y="7171"/>
                  </a:lnTo>
                  <a:lnTo>
                    <a:pt x="25791" y="7097"/>
                  </a:lnTo>
                  <a:lnTo>
                    <a:pt x="25716" y="7017"/>
                  </a:lnTo>
                  <a:lnTo>
                    <a:pt x="25640" y="6944"/>
                  </a:lnTo>
                  <a:lnTo>
                    <a:pt x="25540" y="6870"/>
                  </a:lnTo>
                  <a:lnTo>
                    <a:pt x="25415" y="6801"/>
                  </a:lnTo>
                  <a:lnTo>
                    <a:pt x="25290" y="6732"/>
                  </a:lnTo>
                  <a:lnTo>
                    <a:pt x="25115" y="6664"/>
                  </a:lnTo>
                  <a:lnTo>
                    <a:pt x="24964" y="6595"/>
                  </a:lnTo>
                  <a:lnTo>
                    <a:pt x="24764" y="6532"/>
                  </a:lnTo>
                  <a:lnTo>
                    <a:pt x="24564" y="6468"/>
                  </a:lnTo>
                  <a:lnTo>
                    <a:pt x="24338" y="6405"/>
                  </a:lnTo>
                  <a:lnTo>
                    <a:pt x="24113" y="6347"/>
                  </a:lnTo>
                  <a:lnTo>
                    <a:pt x="23863" y="6289"/>
                  </a:lnTo>
                  <a:lnTo>
                    <a:pt x="23587" y="6236"/>
                  </a:lnTo>
                  <a:lnTo>
                    <a:pt x="14398" y="4478"/>
                  </a:lnTo>
                  <a:lnTo>
                    <a:pt x="14147" y="4430"/>
                  </a:lnTo>
                  <a:lnTo>
                    <a:pt x="13897" y="4393"/>
                  </a:lnTo>
                  <a:lnTo>
                    <a:pt x="13621" y="4357"/>
                  </a:lnTo>
                  <a:lnTo>
                    <a:pt x="13346" y="4330"/>
                  </a:lnTo>
                  <a:lnTo>
                    <a:pt x="13071" y="4304"/>
                  </a:lnTo>
                  <a:lnTo>
                    <a:pt x="12795" y="4283"/>
                  </a:lnTo>
                  <a:lnTo>
                    <a:pt x="12520" y="4267"/>
                  </a:lnTo>
                  <a:lnTo>
                    <a:pt x="12219" y="4256"/>
                  </a:lnTo>
                  <a:lnTo>
                    <a:pt x="11944" y="4251"/>
                  </a:lnTo>
                  <a:lnTo>
                    <a:pt x="11368" y="4251"/>
                  </a:lnTo>
                  <a:lnTo>
                    <a:pt x="11067" y="4262"/>
                  </a:lnTo>
                  <a:lnTo>
                    <a:pt x="10792" y="4272"/>
                  </a:lnTo>
                  <a:lnTo>
                    <a:pt x="10517" y="4283"/>
                  </a:lnTo>
                  <a:lnTo>
                    <a:pt x="10241" y="4304"/>
                  </a:lnTo>
                  <a:lnTo>
                    <a:pt x="9991" y="4325"/>
                  </a:lnTo>
                  <a:lnTo>
                    <a:pt x="9740" y="4351"/>
                  </a:lnTo>
                  <a:lnTo>
                    <a:pt x="9490" y="4383"/>
                  </a:lnTo>
                  <a:lnTo>
                    <a:pt x="9240" y="4415"/>
                  </a:lnTo>
                  <a:lnTo>
                    <a:pt x="9014" y="4452"/>
                  </a:lnTo>
                  <a:lnTo>
                    <a:pt x="8814" y="4489"/>
                  </a:lnTo>
                  <a:lnTo>
                    <a:pt x="8614" y="4531"/>
                  </a:lnTo>
                  <a:lnTo>
                    <a:pt x="8413" y="4578"/>
                  </a:lnTo>
                  <a:lnTo>
                    <a:pt x="8238" y="4626"/>
                  </a:lnTo>
                  <a:lnTo>
                    <a:pt x="8088" y="4679"/>
                  </a:lnTo>
                  <a:lnTo>
                    <a:pt x="7963" y="4737"/>
                  </a:lnTo>
                  <a:lnTo>
                    <a:pt x="7837" y="4795"/>
                  </a:lnTo>
                  <a:lnTo>
                    <a:pt x="7737" y="4853"/>
                  </a:lnTo>
                  <a:lnTo>
                    <a:pt x="7662" y="4916"/>
                  </a:lnTo>
                  <a:lnTo>
                    <a:pt x="7587" y="4980"/>
                  </a:lnTo>
                  <a:lnTo>
                    <a:pt x="7562" y="5048"/>
                  </a:lnTo>
                  <a:lnTo>
                    <a:pt x="7537" y="5117"/>
                  </a:lnTo>
                  <a:lnTo>
                    <a:pt x="7537" y="793"/>
                  </a:lnTo>
                  <a:lnTo>
                    <a:pt x="7512" y="708"/>
                  </a:lnTo>
                  <a:lnTo>
                    <a:pt x="7462" y="629"/>
                  </a:lnTo>
                  <a:lnTo>
                    <a:pt x="7362" y="550"/>
                  </a:lnTo>
                  <a:lnTo>
                    <a:pt x="7236" y="476"/>
                  </a:lnTo>
                  <a:lnTo>
                    <a:pt x="7086" y="407"/>
                  </a:lnTo>
                  <a:lnTo>
                    <a:pt x="6886" y="344"/>
                  </a:lnTo>
                  <a:lnTo>
                    <a:pt x="6661" y="281"/>
                  </a:lnTo>
                  <a:lnTo>
                    <a:pt x="6410" y="223"/>
                  </a:lnTo>
                  <a:lnTo>
                    <a:pt x="6135" y="175"/>
                  </a:lnTo>
                  <a:lnTo>
                    <a:pt x="5834" y="128"/>
                  </a:lnTo>
                  <a:lnTo>
                    <a:pt x="5509" y="85"/>
                  </a:lnTo>
                  <a:lnTo>
                    <a:pt x="5183" y="54"/>
                  </a:lnTo>
                  <a:lnTo>
                    <a:pt x="4833" y="27"/>
                  </a:lnTo>
                  <a:lnTo>
                    <a:pt x="4457" y="11"/>
                  </a:lnTo>
                  <a:lnTo>
                    <a:pt x="408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63"/>
            <p:cNvSpPr/>
            <p:nvPr/>
          </p:nvSpPr>
          <p:spPr>
            <a:xfrm>
              <a:off x="7065457" y="1098800"/>
              <a:ext cx="90837" cy="183750"/>
            </a:xfrm>
            <a:custGeom>
              <a:avLst/>
              <a:gdLst/>
              <a:ahLst/>
              <a:cxnLst/>
              <a:rect l="l" t="t" r="r" b="b"/>
              <a:pathLst>
                <a:path w="14249" h="7350" extrusionOk="0">
                  <a:moveTo>
                    <a:pt x="1403" y="1"/>
                  </a:moveTo>
                  <a:lnTo>
                    <a:pt x="1052" y="6"/>
                  </a:lnTo>
                  <a:lnTo>
                    <a:pt x="677" y="16"/>
                  </a:lnTo>
                  <a:lnTo>
                    <a:pt x="326" y="32"/>
                  </a:lnTo>
                  <a:lnTo>
                    <a:pt x="1" y="59"/>
                  </a:lnTo>
                  <a:lnTo>
                    <a:pt x="326" y="90"/>
                  </a:lnTo>
                  <a:lnTo>
                    <a:pt x="652" y="133"/>
                  </a:lnTo>
                  <a:lnTo>
                    <a:pt x="952" y="180"/>
                  </a:lnTo>
                  <a:lnTo>
                    <a:pt x="1253" y="233"/>
                  </a:lnTo>
                  <a:lnTo>
                    <a:pt x="1478" y="291"/>
                  </a:lnTo>
                  <a:lnTo>
                    <a:pt x="1703" y="349"/>
                  </a:lnTo>
                  <a:lnTo>
                    <a:pt x="1904" y="418"/>
                  </a:lnTo>
                  <a:lnTo>
                    <a:pt x="2054" y="486"/>
                  </a:lnTo>
                  <a:lnTo>
                    <a:pt x="2179" y="560"/>
                  </a:lnTo>
                  <a:lnTo>
                    <a:pt x="2279" y="634"/>
                  </a:lnTo>
                  <a:lnTo>
                    <a:pt x="2329" y="713"/>
                  </a:lnTo>
                  <a:lnTo>
                    <a:pt x="2354" y="798"/>
                  </a:lnTo>
                  <a:lnTo>
                    <a:pt x="2354" y="5106"/>
                  </a:lnTo>
                  <a:lnTo>
                    <a:pt x="2379" y="5201"/>
                  </a:lnTo>
                  <a:lnTo>
                    <a:pt x="2430" y="5291"/>
                  </a:lnTo>
                  <a:lnTo>
                    <a:pt x="2555" y="5380"/>
                  </a:lnTo>
                  <a:lnTo>
                    <a:pt x="2705" y="5465"/>
                  </a:lnTo>
                  <a:lnTo>
                    <a:pt x="2905" y="5544"/>
                  </a:lnTo>
                  <a:lnTo>
                    <a:pt x="3131" y="5618"/>
                  </a:lnTo>
                  <a:lnTo>
                    <a:pt x="3406" y="5687"/>
                  </a:lnTo>
                  <a:lnTo>
                    <a:pt x="3707" y="5750"/>
                  </a:lnTo>
                  <a:lnTo>
                    <a:pt x="11419" y="7223"/>
                  </a:lnTo>
                  <a:lnTo>
                    <a:pt x="11594" y="7255"/>
                  </a:lnTo>
                  <a:lnTo>
                    <a:pt x="11744" y="7281"/>
                  </a:lnTo>
                  <a:lnTo>
                    <a:pt x="11919" y="7297"/>
                  </a:lnTo>
                  <a:lnTo>
                    <a:pt x="12070" y="7318"/>
                  </a:lnTo>
                  <a:lnTo>
                    <a:pt x="12245" y="7329"/>
                  </a:lnTo>
                  <a:lnTo>
                    <a:pt x="12420" y="7339"/>
                  </a:lnTo>
                  <a:lnTo>
                    <a:pt x="12596" y="7344"/>
                  </a:lnTo>
                  <a:lnTo>
                    <a:pt x="12771" y="7350"/>
                  </a:lnTo>
                  <a:lnTo>
                    <a:pt x="12946" y="7350"/>
                  </a:lnTo>
                  <a:lnTo>
                    <a:pt x="13121" y="7344"/>
                  </a:lnTo>
                  <a:lnTo>
                    <a:pt x="13297" y="7339"/>
                  </a:lnTo>
                  <a:lnTo>
                    <a:pt x="13472" y="7329"/>
                  </a:lnTo>
                  <a:lnTo>
                    <a:pt x="13647" y="7313"/>
                  </a:lnTo>
                  <a:lnTo>
                    <a:pt x="13822" y="7292"/>
                  </a:lnTo>
                  <a:lnTo>
                    <a:pt x="13973" y="7271"/>
                  </a:lnTo>
                  <a:lnTo>
                    <a:pt x="14123" y="7249"/>
                  </a:lnTo>
                  <a:lnTo>
                    <a:pt x="14248" y="7223"/>
                  </a:lnTo>
                  <a:lnTo>
                    <a:pt x="6536" y="5750"/>
                  </a:lnTo>
                  <a:lnTo>
                    <a:pt x="6236" y="5687"/>
                  </a:lnTo>
                  <a:lnTo>
                    <a:pt x="5985" y="5618"/>
                  </a:lnTo>
                  <a:lnTo>
                    <a:pt x="5760" y="5544"/>
                  </a:lnTo>
                  <a:lnTo>
                    <a:pt x="5559" y="5465"/>
                  </a:lnTo>
                  <a:lnTo>
                    <a:pt x="5409" y="5380"/>
                  </a:lnTo>
                  <a:lnTo>
                    <a:pt x="5284" y="5291"/>
                  </a:lnTo>
                  <a:lnTo>
                    <a:pt x="5209" y="5201"/>
                  </a:lnTo>
                  <a:lnTo>
                    <a:pt x="5184" y="5106"/>
                  </a:lnTo>
                  <a:lnTo>
                    <a:pt x="5184" y="798"/>
                  </a:lnTo>
                  <a:lnTo>
                    <a:pt x="5159" y="713"/>
                  </a:lnTo>
                  <a:lnTo>
                    <a:pt x="5109" y="634"/>
                  </a:lnTo>
                  <a:lnTo>
                    <a:pt x="5009" y="560"/>
                  </a:lnTo>
                  <a:lnTo>
                    <a:pt x="4883" y="486"/>
                  </a:lnTo>
                  <a:lnTo>
                    <a:pt x="4733" y="418"/>
                  </a:lnTo>
                  <a:lnTo>
                    <a:pt x="4533" y="349"/>
                  </a:lnTo>
                  <a:lnTo>
                    <a:pt x="4333" y="291"/>
                  </a:lnTo>
                  <a:lnTo>
                    <a:pt x="4082" y="233"/>
                  </a:lnTo>
                  <a:lnTo>
                    <a:pt x="3807" y="180"/>
                  </a:lnTo>
                  <a:lnTo>
                    <a:pt x="3531" y="138"/>
                  </a:lnTo>
                  <a:lnTo>
                    <a:pt x="3206" y="96"/>
                  </a:lnTo>
                  <a:lnTo>
                    <a:pt x="2880" y="64"/>
                  </a:lnTo>
                  <a:lnTo>
                    <a:pt x="2530" y="38"/>
                  </a:lnTo>
                  <a:lnTo>
                    <a:pt x="2179" y="16"/>
                  </a:lnTo>
                  <a:lnTo>
                    <a:pt x="1804" y="6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63"/>
            <p:cNvSpPr/>
            <p:nvPr/>
          </p:nvSpPr>
          <p:spPr>
            <a:xfrm>
              <a:off x="7088604" y="1333350"/>
              <a:ext cx="152133" cy="44250"/>
            </a:xfrm>
            <a:custGeom>
              <a:avLst/>
              <a:gdLst/>
              <a:ahLst/>
              <a:cxnLst/>
              <a:rect l="l" t="t" r="r" b="b"/>
              <a:pathLst>
                <a:path w="23864" h="1770" extrusionOk="0">
                  <a:moveTo>
                    <a:pt x="0" y="0"/>
                  </a:moveTo>
                  <a:lnTo>
                    <a:pt x="0" y="1769"/>
                  </a:lnTo>
                  <a:lnTo>
                    <a:pt x="23863" y="1769"/>
                  </a:lnTo>
                  <a:lnTo>
                    <a:pt x="2386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63"/>
            <p:cNvSpPr/>
            <p:nvPr/>
          </p:nvSpPr>
          <p:spPr>
            <a:xfrm>
              <a:off x="7195551" y="1333350"/>
              <a:ext cx="45186" cy="44250"/>
            </a:xfrm>
            <a:custGeom>
              <a:avLst/>
              <a:gdLst/>
              <a:ahLst/>
              <a:cxnLst/>
              <a:rect l="l" t="t" r="r" b="b"/>
              <a:pathLst>
                <a:path w="7088" h="1770" extrusionOk="0">
                  <a:moveTo>
                    <a:pt x="1" y="0"/>
                  </a:moveTo>
                  <a:lnTo>
                    <a:pt x="1" y="1769"/>
                  </a:lnTo>
                  <a:lnTo>
                    <a:pt x="7087" y="1769"/>
                  </a:lnTo>
                  <a:lnTo>
                    <a:pt x="708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63"/>
            <p:cNvSpPr/>
            <p:nvPr/>
          </p:nvSpPr>
          <p:spPr>
            <a:xfrm>
              <a:off x="7111274" y="1205175"/>
              <a:ext cx="104078" cy="129000"/>
            </a:xfrm>
            <a:custGeom>
              <a:avLst/>
              <a:gdLst/>
              <a:ahLst/>
              <a:cxnLst/>
              <a:rect l="l" t="t" r="r" b="b"/>
              <a:pathLst>
                <a:path w="16326" h="5160" extrusionOk="0">
                  <a:moveTo>
                    <a:pt x="1853" y="1"/>
                  </a:moveTo>
                  <a:lnTo>
                    <a:pt x="1578" y="6"/>
                  </a:lnTo>
                  <a:lnTo>
                    <a:pt x="1302" y="17"/>
                  </a:lnTo>
                  <a:lnTo>
                    <a:pt x="1027" y="33"/>
                  </a:lnTo>
                  <a:lnTo>
                    <a:pt x="751" y="48"/>
                  </a:lnTo>
                  <a:lnTo>
                    <a:pt x="501" y="75"/>
                  </a:lnTo>
                  <a:lnTo>
                    <a:pt x="250" y="96"/>
                  </a:lnTo>
                  <a:lnTo>
                    <a:pt x="0" y="128"/>
                  </a:lnTo>
                  <a:lnTo>
                    <a:pt x="326" y="175"/>
                  </a:lnTo>
                  <a:lnTo>
                    <a:pt x="626" y="228"/>
                  </a:lnTo>
                  <a:lnTo>
                    <a:pt x="9790" y="1986"/>
                  </a:lnTo>
                  <a:lnTo>
                    <a:pt x="10066" y="2039"/>
                  </a:lnTo>
                  <a:lnTo>
                    <a:pt x="10316" y="2097"/>
                  </a:lnTo>
                  <a:lnTo>
                    <a:pt x="10542" y="2155"/>
                  </a:lnTo>
                  <a:lnTo>
                    <a:pt x="10767" y="2218"/>
                  </a:lnTo>
                  <a:lnTo>
                    <a:pt x="10967" y="2282"/>
                  </a:lnTo>
                  <a:lnTo>
                    <a:pt x="11143" y="2345"/>
                  </a:lnTo>
                  <a:lnTo>
                    <a:pt x="11318" y="2414"/>
                  </a:lnTo>
                  <a:lnTo>
                    <a:pt x="11468" y="2482"/>
                  </a:lnTo>
                  <a:lnTo>
                    <a:pt x="11618" y="2551"/>
                  </a:lnTo>
                  <a:lnTo>
                    <a:pt x="11744" y="2620"/>
                  </a:lnTo>
                  <a:lnTo>
                    <a:pt x="11844" y="2694"/>
                  </a:lnTo>
                  <a:lnTo>
                    <a:pt x="11919" y="2767"/>
                  </a:lnTo>
                  <a:lnTo>
                    <a:pt x="11994" y="2847"/>
                  </a:lnTo>
                  <a:lnTo>
                    <a:pt x="12044" y="2921"/>
                  </a:lnTo>
                  <a:lnTo>
                    <a:pt x="12069" y="2994"/>
                  </a:lnTo>
                  <a:lnTo>
                    <a:pt x="12069" y="3074"/>
                  </a:lnTo>
                  <a:lnTo>
                    <a:pt x="12069" y="4346"/>
                  </a:lnTo>
                  <a:lnTo>
                    <a:pt x="12044" y="4388"/>
                  </a:lnTo>
                  <a:lnTo>
                    <a:pt x="11994" y="4430"/>
                  </a:lnTo>
                  <a:lnTo>
                    <a:pt x="11894" y="4467"/>
                  </a:lnTo>
                  <a:lnTo>
                    <a:pt x="11794" y="4499"/>
                  </a:lnTo>
                  <a:lnTo>
                    <a:pt x="11643" y="4520"/>
                  </a:lnTo>
                  <a:lnTo>
                    <a:pt x="11468" y="4541"/>
                  </a:lnTo>
                  <a:lnTo>
                    <a:pt x="11268" y="4552"/>
                  </a:lnTo>
                  <a:lnTo>
                    <a:pt x="11067" y="4557"/>
                  </a:lnTo>
                  <a:lnTo>
                    <a:pt x="701" y="4557"/>
                  </a:lnTo>
                  <a:lnTo>
                    <a:pt x="701" y="5159"/>
                  </a:lnTo>
                  <a:lnTo>
                    <a:pt x="16326" y="5159"/>
                  </a:lnTo>
                  <a:lnTo>
                    <a:pt x="16326" y="4557"/>
                  </a:lnTo>
                  <a:lnTo>
                    <a:pt x="16326" y="3074"/>
                  </a:lnTo>
                  <a:lnTo>
                    <a:pt x="16326" y="2994"/>
                  </a:lnTo>
                  <a:lnTo>
                    <a:pt x="16301" y="2921"/>
                  </a:lnTo>
                  <a:lnTo>
                    <a:pt x="16251" y="2847"/>
                  </a:lnTo>
                  <a:lnTo>
                    <a:pt x="16176" y="2767"/>
                  </a:lnTo>
                  <a:lnTo>
                    <a:pt x="16100" y="2694"/>
                  </a:lnTo>
                  <a:lnTo>
                    <a:pt x="16000" y="2620"/>
                  </a:lnTo>
                  <a:lnTo>
                    <a:pt x="15875" y="2551"/>
                  </a:lnTo>
                  <a:lnTo>
                    <a:pt x="15750" y="2482"/>
                  </a:lnTo>
                  <a:lnTo>
                    <a:pt x="15600" y="2414"/>
                  </a:lnTo>
                  <a:lnTo>
                    <a:pt x="15424" y="2345"/>
                  </a:lnTo>
                  <a:lnTo>
                    <a:pt x="15224" y="2282"/>
                  </a:lnTo>
                  <a:lnTo>
                    <a:pt x="15024" y="2218"/>
                  </a:lnTo>
                  <a:lnTo>
                    <a:pt x="14798" y="2155"/>
                  </a:lnTo>
                  <a:lnTo>
                    <a:pt x="14573" y="2097"/>
                  </a:lnTo>
                  <a:lnTo>
                    <a:pt x="14323" y="2039"/>
                  </a:lnTo>
                  <a:lnTo>
                    <a:pt x="14047" y="1986"/>
                  </a:lnTo>
                  <a:lnTo>
                    <a:pt x="4883" y="228"/>
                  </a:lnTo>
                  <a:lnTo>
                    <a:pt x="4582" y="170"/>
                  </a:lnTo>
                  <a:lnTo>
                    <a:pt x="4257" y="128"/>
                  </a:lnTo>
                  <a:lnTo>
                    <a:pt x="3906" y="85"/>
                  </a:lnTo>
                  <a:lnTo>
                    <a:pt x="3556" y="54"/>
                  </a:lnTo>
                  <a:lnTo>
                    <a:pt x="3205" y="33"/>
                  </a:lnTo>
                  <a:lnTo>
                    <a:pt x="2855" y="12"/>
                  </a:lnTo>
                  <a:lnTo>
                    <a:pt x="25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63"/>
            <p:cNvSpPr/>
            <p:nvPr/>
          </p:nvSpPr>
          <p:spPr>
            <a:xfrm>
              <a:off x="7145272" y="1005875"/>
              <a:ext cx="259877" cy="214900"/>
            </a:xfrm>
            <a:custGeom>
              <a:avLst/>
              <a:gdLst/>
              <a:ahLst/>
              <a:cxnLst/>
              <a:rect l="l" t="t" r="r" b="b"/>
              <a:pathLst>
                <a:path w="40765" h="8596" extrusionOk="0">
                  <a:moveTo>
                    <a:pt x="20383" y="1"/>
                  </a:moveTo>
                  <a:lnTo>
                    <a:pt x="19832" y="6"/>
                  </a:lnTo>
                  <a:lnTo>
                    <a:pt x="18805" y="17"/>
                  </a:lnTo>
                  <a:lnTo>
                    <a:pt x="17803" y="38"/>
                  </a:lnTo>
                  <a:lnTo>
                    <a:pt x="16802" y="69"/>
                  </a:lnTo>
                  <a:lnTo>
                    <a:pt x="15825" y="112"/>
                  </a:lnTo>
                  <a:lnTo>
                    <a:pt x="14849" y="165"/>
                  </a:lnTo>
                  <a:lnTo>
                    <a:pt x="13922" y="223"/>
                  </a:lnTo>
                  <a:lnTo>
                    <a:pt x="12996" y="297"/>
                  </a:lnTo>
                  <a:lnTo>
                    <a:pt x="12094" y="376"/>
                  </a:lnTo>
                  <a:lnTo>
                    <a:pt x="11218" y="460"/>
                  </a:lnTo>
                  <a:lnTo>
                    <a:pt x="10367" y="555"/>
                  </a:lnTo>
                  <a:lnTo>
                    <a:pt x="9540" y="661"/>
                  </a:lnTo>
                  <a:lnTo>
                    <a:pt x="8714" y="777"/>
                  </a:lnTo>
                  <a:lnTo>
                    <a:pt x="7938" y="893"/>
                  </a:lnTo>
                  <a:lnTo>
                    <a:pt x="7212" y="1025"/>
                  </a:lnTo>
                  <a:lnTo>
                    <a:pt x="6486" y="1157"/>
                  </a:lnTo>
                  <a:lnTo>
                    <a:pt x="5785" y="1300"/>
                  </a:lnTo>
                  <a:lnTo>
                    <a:pt x="5134" y="1447"/>
                  </a:lnTo>
                  <a:lnTo>
                    <a:pt x="4508" y="1606"/>
                  </a:lnTo>
                  <a:lnTo>
                    <a:pt x="3932" y="1764"/>
                  </a:lnTo>
                  <a:lnTo>
                    <a:pt x="3381" y="1933"/>
                  </a:lnTo>
                  <a:lnTo>
                    <a:pt x="2855" y="2102"/>
                  </a:lnTo>
                  <a:lnTo>
                    <a:pt x="2379" y="2282"/>
                  </a:lnTo>
                  <a:lnTo>
                    <a:pt x="1954" y="2466"/>
                  </a:lnTo>
                  <a:lnTo>
                    <a:pt x="1553" y="2651"/>
                  </a:lnTo>
                  <a:lnTo>
                    <a:pt x="1202" y="2847"/>
                  </a:lnTo>
                  <a:lnTo>
                    <a:pt x="902" y="3042"/>
                  </a:lnTo>
                  <a:lnTo>
                    <a:pt x="626" y="3242"/>
                  </a:lnTo>
                  <a:lnTo>
                    <a:pt x="401" y="3448"/>
                  </a:lnTo>
                  <a:lnTo>
                    <a:pt x="226" y="3654"/>
                  </a:lnTo>
                  <a:lnTo>
                    <a:pt x="101" y="3865"/>
                  </a:lnTo>
                  <a:lnTo>
                    <a:pt x="25" y="4082"/>
                  </a:lnTo>
                  <a:lnTo>
                    <a:pt x="0" y="4298"/>
                  </a:lnTo>
                  <a:lnTo>
                    <a:pt x="25" y="4488"/>
                  </a:lnTo>
                  <a:lnTo>
                    <a:pt x="76" y="4668"/>
                  </a:lnTo>
                  <a:lnTo>
                    <a:pt x="176" y="4874"/>
                  </a:lnTo>
                  <a:lnTo>
                    <a:pt x="326" y="5074"/>
                  </a:lnTo>
                  <a:lnTo>
                    <a:pt x="526" y="5275"/>
                  </a:lnTo>
                  <a:lnTo>
                    <a:pt x="777" y="5470"/>
                  </a:lnTo>
                  <a:lnTo>
                    <a:pt x="1052" y="5661"/>
                  </a:lnTo>
                  <a:lnTo>
                    <a:pt x="1378" y="5851"/>
                  </a:lnTo>
                  <a:lnTo>
                    <a:pt x="1728" y="6035"/>
                  </a:lnTo>
                  <a:lnTo>
                    <a:pt x="2129" y="6210"/>
                  </a:lnTo>
                  <a:lnTo>
                    <a:pt x="2554" y="6384"/>
                  </a:lnTo>
                  <a:lnTo>
                    <a:pt x="3030" y="6558"/>
                  </a:lnTo>
                  <a:lnTo>
                    <a:pt x="3531" y="6722"/>
                  </a:lnTo>
                  <a:lnTo>
                    <a:pt x="4082" y="6880"/>
                  </a:lnTo>
                  <a:lnTo>
                    <a:pt x="4658" y="7033"/>
                  </a:lnTo>
                  <a:lnTo>
                    <a:pt x="5259" y="7181"/>
                  </a:lnTo>
                  <a:lnTo>
                    <a:pt x="5910" y="7324"/>
                  </a:lnTo>
                  <a:lnTo>
                    <a:pt x="6561" y="7461"/>
                  </a:lnTo>
                  <a:lnTo>
                    <a:pt x="7262" y="7588"/>
                  </a:lnTo>
                  <a:lnTo>
                    <a:pt x="7988" y="7709"/>
                  </a:lnTo>
                  <a:lnTo>
                    <a:pt x="8739" y="7825"/>
                  </a:lnTo>
                  <a:lnTo>
                    <a:pt x="9515" y="7936"/>
                  </a:lnTo>
                  <a:lnTo>
                    <a:pt x="10317" y="8036"/>
                  </a:lnTo>
                  <a:lnTo>
                    <a:pt x="11143" y="8131"/>
                  </a:lnTo>
                  <a:lnTo>
                    <a:pt x="11969" y="8216"/>
                  </a:lnTo>
                  <a:lnTo>
                    <a:pt x="12846" y="8295"/>
                  </a:lnTo>
                  <a:lnTo>
                    <a:pt x="13722" y="8364"/>
                  </a:lnTo>
                  <a:lnTo>
                    <a:pt x="14623" y="8427"/>
                  </a:lnTo>
                  <a:lnTo>
                    <a:pt x="15550" y="8475"/>
                  </a:lnTo>
                  <a:lnTo>
                    <a:pt x="16501" y="8522"/>
                  </a:lnTo>
                  <a:lnTo>
                    <a:pt x="17453" y="8554"/>
                  </a:lnTo>
                  <a:lnTo>
                    <a:pt x="18404" y="8580"/>
                  </a:lnTo>
                  <a:lnTo>
                    <a:pt x="19406" y="8596"/>
                  </a:lnTo>
                  <a:lnTo>
                    <a:pt x="21284" y="8596"/>
                  </a:lnTo>
                  <a:lnTo>
                    <a:pt x="22185" y="8580"/>
                  </a:lnTo>
                  <a:lnTo>
                    <a:pt x="23062" y="8564"/>
                  </a:lnTo>
                  <a:lnTo>
                    <a:pt x="23913" y="8533"/>
                  </a:lnTo>
                  <a:lnTo>
                    <a:pt x="24764" y="8501"/>
                  </a:lnTo>
                  <a:lnTo>
                    <a:pt x="25616" y="8453"/>
                  </a:lnTo>
                  <a:lnTo>
                    <a:pt x="26442" y="8406"/>
                  </a:lnTo>
                  <a:lnTo>
                    <a:pt x="27243" y="8348"/>
                  </a:lnTo>
                  <a:lnTo>
                    <a:pt x="28045" y="8284"/>
                  </a:lnTo>
                  <a:lnTo>
                    <a:pt x="28821" y="8216"/>
                  </a:lnTo>
                  <a:lnTo>
                    <a:pt x="29597" y="8137"/>
                  </a:lnTo>
                  <a:lnTo>
                    <a:pt x="30348" y="8052"/>
                  </a:lnTo>
                  <a:lnTo>
                    <a:pt x="31074" y="7962"/>
                  </a:lnTo>
                  <a:lnTo>
                    <a:pt x="31775" y="7867"/>
                  </a:lnTo>
                  <a:lnTo>
                    <a:pt x="32452" y="7767"/>
                  </a:lnTo>
                  <a:lnTo>
                    <a:pt x="33128" y="7656"/>
                  </a:lnTo>
                  <a:lnTo>
                    <a:pt x="33754" y="7545"/>
                  </a:lnTo>
                  <a:lnTo>
                    <a:pt x="34380" y="7424"/>
                  </a:lnTo>
                  <a:lnTo>
                    <a:pt x="34981" y="7302"/>
                  </a:lnTo>
                  <a:lnTo>
                    <a:pt x="35556" y="7176"/>
                  </a:lnTo>
                  <a:lnTo>
                    <a:pt x="36107" y="7038"/>
                  </a:lnTo>
                  <a:lnTo>
                    <a:pt x="36633" y="6901"/>
                  </a:lnTo>
                  <a:lnTo>
                    <a:pt x="37109" y="6759"/>
                  </a:lnTo>
                  <a:lnTo>
                    <a:pt x="37585" y="6611"/>
                  </a:lnTo>
                  <a:lnTo>
                    <a:pt x="38010" y="6458"/>
                  </a:lnTo>
                  <a:lnTo>
                    <a:pt x="38436" y="6305"/>
                  </a:lnTo>
                  <a:lnTo>
                    <a:pt x="38812" y="6146"/>
                  </a:lnTo>
                  <a:lnTo>
                    <a:pt x="39162" y="5983"/>
                  </a:lnTo>
                  <a:lnTo>
                    <a:pt x="39463" y="5814"/>
                  </a:lnTo>
                  <a:lnTo>
                    <a:pt x="39763" y="5645"/>
                  </a:lnTo>
                  <a:lnTo>
                    <a:pt x="40013" y="5470"/>
                  </a:lnTo>
                  <a:lnTo>
                    <a:pt x="40214" y="5296"/>
                  </a:lnTo>
                  <a:lnTo>
                    <a:pt x="40364" y="5175"/>
                  </a:lnTo>
                  <a:lnTo>
                    <a:pt x="40464" y="5053"/>
                  </a:lnTo>
                  <a:lnTo>
                    <a:pt x="40564" y="4932"/>
                  </a:lnTo>
                  <a:lnTo>
                    <a:pt x="40639" y="4805"/>
                  </a:lnTo>
                  <a:lnTo>
                    <a:pt x="40690" y="4684"/>
                  </a:lnTo>
                  <a:lnTo>
                    <a:pt x="40740" y="4557"/>
                  </a:lnTo>
                  <a:lnTo>
                    <a:pt x="40765" y="4430"/>
                  </a:lnTo>
                  <a:lnTo>
                    <a:pt x="40765" y="4298"/>
                  </a:lnTo>
                  <a:lnTo>
                    <a:pt x="40765" y="4177"/>
                  </a:lnTo>
                  <a:lnTo>
                    <a:pt x="40740" y="4056"/>
                  </a:lnTo>
                  <a:lnTo>
                    <a:pt x="40715" y="3939"/>
                  </a:lnTo>
                  <a:lnTo>
                    <a:pt x="40639" y="3818"/>
                  </a:lnTo>
                  <a:lnTo>
                    <a:pt x="40589" y="3702"/>
                  </a:lnTo>
                  <a:lnTo>
                    <a:pt x="40489" y="3586"/>
                  </a:lnTo>
                  <a:lnTo>
                    <a:pt x="40389" y="3470"/>
                  </a:lnTo>
                  <a:lnTo>
                    <a:pt x="40289" y="3353"/>
                  </a:lnTo>
                  <a:lnTo>
                    <a:pt x="40164" y="3242"/>
                  </a:lnTo>
                  <a:lnTo>
                    <a:pt x="40013" y="3126"/>
                  </a:lnTo>
                  <a:lnTo>
                    <a:pt x="39688" y="2905"/>
                  </a:lnTo>
                  <a:lnTo>
                    <a:pt x="39287" y="2693"/>
                  </a:lnTo>
                  <a:lnTo>
                    <a:pt x="38862" y="2482"/>
                  </a:lnTo>
                  <a:lnTo>
                    <a:pt x="38536" y="2345"/>
                  </a:lnTo>
                  <a:lnTo>
                    <a:pt x="38211" y="2213"/>
                  </a:lnTo>
                  <a:lnTo>
                    <a:pt x="37860" y="2081"/>
                  </a:lnTo>
                  <a:lnTo>
                    <a:pt x="37484" y="1954"/>
                  </a:lnTo>
                  <a:lnTo>
                    <a:pt x="37084" y="1828"/>
                  </a:lnTo>
                  <a:lnTo>
                    <a:pt x="36658" y="1706"/>
                  </a:lnTo>
                  <a:lnTo>
                    <a:pt x="36207" y="1590"/>
                  </a:lnTo>
                  <a:lnTo>
                    <a:pt x="35757" y="1474"/>
                  </a:lnTo>
                  <a:lnTo>
                    <a:pt x="35281" y="1363"/>
                  </a:lnTo>
                  <a:lnTo>
                    <a:pt x="34780" y="1257"/>
                  </a:lnTo>
                  <a:lnTo>
                    <a:pt x="34279" y="1152"/>
                  </a:lnTo>
                  <a:lnTo>
                    <a:pt x="33754" y="1051"/>
                  </a:lnTo>
                  <a:lnTo>
                    <a:pt x="33203" y="956"/>
                  </a:lnTo>
                  <a:lnTo>
                    <a:pt x="32652" y="867"/>
                  </a:lnTo>
                  <a:lnTo>
                    <a:pt x="32076" y="777"/>
                  </a:lnTo>
                  <a:lnTo>
                    <a:pt x="31475" y="692"/>
                  </a:lnTo>
                  <a:lnTo>
                    <a:pt x="30874" y="613"/>
                  </a:lnTo>
                  <a:lnTo>
                    <a:pt x="30248" y="539"/>
                  </a:lnTo>
                  <a:lnTo>
                    <a:pt x="29622" y="465"/>
                  </a:lnTo>
                  <a:lnTo>
                    <a:pt x="28971" y="402"/>
                  </a:lnTo>
                  <a:lnTo>
                    <a:pt x="28320" y="339"/>
                  </a:lnTo>
                  <a:lnTo>
                    <a:pt x="27644" y="281"/>
                  </a:lnTo>
                  <a:lnTo>
                    <a:pt x="26968" y="233"/>
                  </a:lnTo>
                  <a:lnTo>
                    <a:pt x="26267" y="186"/>
                  </a:lnTo>
                  <a:lnTo>
                    <a:pt x="25566" y="143"/>
                  </a:lnTo>
                  <a:lnTo>
                    <a:pt x="24865" y="106"/>
                  </a:lnTo>
                  <a:lnTo>
                    <a:pt x="24138" y="75"/>
                  </a:lnTo>
                  <a:lnTo>
                    <a:pt x="23387" y="48"/>
                  </a:lnTo>
                  <a:lnTo>
                    <a:pt x="22661" y="27"/>
                  </a:lnTo>
                  <a:lnTo>
                    <a:pt x="21910" y="17"/>
                  </a:lnTo>
                  <a:lnTo>
                    <a:pt x="21159" y="6"/>
                  </a:lnTo>
                  <a:lnTo>
                    <a:pt x="203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63"/>
            <p:cNvSpPr/>
            <p:nvPr/>
          </p:nvSpPr>
          <p:spPr>
            <a:xfrm>
              <a:off x="7254297" y="1005875"/>
              <a:ext cx="150852" cy="214900"/>
            </a:xfrm>
            <a:custGeom>
              <a:avLst/>
              <a:gdLst/>
              <a:ahLst/>
              <a:cxnLst/>
              <a:rect l="l" t="t" r="r" b="b"/>
              <a:pathLst>
                <a:path w="23663" h="8596" extrusionOk="0">
                  <a:moveTo>
                    <a:pt x="3281" y="1"/>
                  </a:moveTo>
                  <a:lnTo>
                    <a:pt x="2730" y="6"/>
                  </a:lnTo>
                  <a:lnTo>
                    <a:pt x="2054" y="11"/>
                  </a:lnTo>
                  <a:lnTo>
                    <a:pt x="1352" y="22"/>
                  </a:lnTo>
                  <a:lnTo>
                    <a:pt x="676" y="38"/>
                  </a:lnTo>
                  <a:lnTo>
                    <a:pt x="25" y="59"/>
                  </a:lnTo>
                  <a:lnTo>
                    <a:pt x="651" y="80"/>
                  </a:lnTo>
                  <a:lnTo>
                    <a:pt x="1277" y="106"/>
                  </a:lnTo>
                  <a:lnTo>
                    <a:pt x="1878" y="138"/>
                  </a:lnTo>
                  <a:lnTo>
                    <a:pt x="2479" y="175"/>
                  </a:lnTo>
                  <a:lnTo>
                    <a:pt x="3080" y="217"/>
                  </a:lnTo>
                  <a:lnTo>
                    <a:pt x="3681" y="260"/>
                  </a:lnTo>
                  <a:lnTo>
                    <a:pt x="4257" y="307"/>
                  </a:lnTo>
                  <a:lnTo>
                    <a:pt x="4833" y="355"/>
                  </a:lnTo>
                  <a:lnTo>
                    <a:pt x="5409" y="407"/>
                  </a:lnTo>
                  <a:lnTo>
                    <a:pt x="5960" y="465"/>
                  </a:lnTo>
                  <a:lnTo>
                    <a:pt x="6511" y="529"/>
                  </a:lnTo>
                  <a:lnTo>
                    <a:pt x="7061" y="592"/>
                  </a:lnTo>
                  <a:lnTo>
                    <a:pt x="7587" y="661"/>
                  </a:lnTo>
                  <a:lnTo>
                    <a:pt x="8088" y="729"/>
                  </a:lnTo>
                  <a:lnTo>
                    <a:pt x="8589" y="803"/>
                  </a:lnTo>
                  <a:lnTo>
                    <a:pt x="9090" y="883"/>
                  </a:lnTo>
                  <a:lnTo>
                    <a:pt x="9565" y="962"/>
                  </a:lnTo>
                  <a:lnTo>
                    <a:pt x="10041" y="1046"/>
                  </a:lnTo>
                  <a:lnTo>
                    <a:pt x="10517" y="1131"/>
                  </a:lnTo>
                  <a:lnTo>
                    <a:pt x="10943" y="1220"/>
                  </a:lnTo>
                  <a:lnTo>
                    <a:pt x="11393" y="1310"/>
                  </a:lnTo>
                  <a:lnTo>
                    <a:pt x="11794" y="1405"/>
                  </a:lnTo>
                  <a:lnTo>
                    <a:pt x="12220" y="1500"/>
                  </a:lnTo>
                  <a:lnTo>
                    <a:pt x="12595" y="1601"/>
                  </a:lnTo>
                  <a:lnTo>
                    <a:pt x="12971" y="1701"/>
                  </a:lnTo>
                  <a:lnTo>
                    <a:pt x="13346" y="1806"/>
                  </a:lnTo>
                  <a:lnTo>
                    <a:pt x="13697" y="1912"/>
                  </a:lnTo>
                  <a:lnTo>
                    <a:pt x="14022" y="2023"/>
                  </a:lnTo>
                  <a:lnTo>
                    <a:pt x="14348" y="2134"/>
                  </a:lnTo>
                  <a:lnTo>
                    <a:pt x="14648" y="2250"/>
                  </a:lnTo>
                  <a:lnTo>
                    <a:pt x="14949" y="2361"/>
                  </a:lnTo>
                  <a:lnTo>
                    <a:pt x="15224" y="2482"/>
                  </a:lnTo>
                  <a:lnTo>
                    <a:pt x="15650" y="2693"/>
                  </a:lnTo>
                  <a:lnTo>
                    <a:pt x="16026" y="2905"/>
                  </a:lnTo>
                  <a:lnTo>
                    <a:pt x="16351" y="3126"/>
                  </a:lnTo>
                  <a:lnTo>
                    <a:pt x="16501" y="3242"/>
                  </a:lnTo>
                  <a:lnTo>
                    <a:pt x="16627" y="3353"/>
                  </a:lnTo>
                  <a:lnTo>
                    <a:pt x="16752" y="3470"/>
                  </a:lnTo>
                  <a:lnTo>
                    <a:pt x="16852" y="3586"/>
                  </a:lnTo>
                  <a:lnTo>
                    <a:pt x="16927" y="3702"/>
                  </a:lnTo>
                  <a:lnTo>
                    <a:pt x="17002" y="3818"/>
                  </a:lnTo>
                  <a:lnTo>
                    <a:pt x="17052" y="3939"/>
                  </a:lnTo>
                  <a:lnTo>
                    <a:pt x="17102" y="4056"/>
                  </a:lnTo>
                  <a:lnTo>
                    <a:pt x="17127" y="4177"/>
                  </a:lnTo>
                  <a:lnTo>
                    <a:pt x="17127" y="4298"/>
                  </a:lnTo>
                  <a:lnTo>
                    <a:pt x="17127" y="4430"/>
                  </a:lnTo>
                  <a:lnTo>
                    <a:pt x="17102" y="4557"/>
                  </a:lnTo>
                  <a:lnTo>
                    <a:pt x="17052" y="4684"/>
                  </a:lnTo>
                  <a:lnTo>
                    <a:pt x="16977" y="4805"/>
                  </a:lnTo>
                  <a:lnTo>
                    <a:pt x="16902" y="4932"/>
                  </a:lnTo>
                  <a:lnTo>
                    <a:pt x="16802" y="5053"/>
                  </a:lnTo>
                  <a:lnTo>
                    <a:pt x="16702" y="5175"/>
                  </a:lnTo>
                  <a:lnTo>
                    <a:pt x="16576" y="5296"/>
                  </a:lnTo>
                  <a:lnTo>
                    <a:pt x="16376" y="5449"/>
                  </a:lnTo>
                  <a:lnTo>
                    <a:pt x="16176" y="5608"/>
                  </a:lnTo>
                  <a:lnTo>
                    <a:pt x="15925" y="5756"/>
                  </a:lnTo>
                  <a:lnTo>
                    <a:pt x="15650" y="5903"/>
                  </a:lnTo>
                  <a:lnTo>
                    <a:pt x="15375" y="6051"/>
                  </a:lnTo>
                  <a:lnTo>
                    <a:pt x="15049" y="6194"/>
                  </a:lnTo>
                  <a:lnTo>
                    <a:pt x="14699" y="6336"/>
                  </a:lnTo>
                  <a:lnTo>
                    <a:pt x="14348" y="6474"/>
                  </a:lnTo>
                  <a:lnTo>
                    <a:pt x="13947" y="6606"/>
                  </a:lnTo>
                  <a:lnTo>
                    <a:pt x="13547" y="6738"/>
                  </a:lnTo>
                  <a:lnTo>
                    <a:pt x="13096" y="6864"/>
                  </a:lnTo>
                  <a:lnTo>
                    <a:pt x="12645" y="6986"/>
                  </a:lnTo>
                  <a:lnTo>
                    <a:pt x="12170" y="7107"/>
                  </a:lnTo>
                  <a:lnTo>
                    <a:pt x="11694" y="7223"/>
                  </a:lnTo>
                  <a:lnTo>
                    <a:pt x="11168" y="7334"/>
                  </a:lnTo>
                  <a:lnTo>
                    <a:pt x="10642" y="7445"/>
                  </a:lnTo>
                  <a:lnTo>
                    <a:pt x="10091" y="7551"/>
                  </a:lnTo>
                  <a:lnTo>
                    <a:pt x="9515" y="7651"/>
                  </a:lnTo>
                  <a:lnTo>
                    <a:pt x="8939" y="7746"/>
                  </a:lnTo>
                  <a:lnTo>
                    <a:pt x="8338" y="7836"/>
                  </a:lnTo>
                  <a:lnTo>
                    <a:pt x="7713" y="7920"/>
                  </a:lnTo>
                  <a:lnTo>
                    <a:pt x="7087" y="8005"/>
                  </a:lnTo>
                  <a:lnTo>
                    <a:pt x="6436" y="8084"/>
                  </a:lnTo>
                  <a:lnTo>
                    <a:pt x="5784" y="8152"/>
                  </a:lnTo>
                  <a:lnTo>
                    <a:pt x="5083" y="8221"/>
                  </a:lnTo>
                  <a:lnTo>
                    <a:pt x="4407" y="8284"/>
                  </a:lnTo>
                  <a:lnTo>
                    <a:pt x="3706" y="8343"/>
                  </a:lnTo>
                  <a:lnTo>
                    <a:pt x="2980" y="8395"/>
                  </a:lnTo>
                  <a:lnTo>
                    <a:pt x="2254" y="8438"/>
                  </a:lnTo>
                  <a:lnTo>
                    <a:pt x="1528" y="8480"/>
                  </a:lnTo>
                  <a:lnTo>
                    <a:pt x="777" y="8517"/>
                  </a:lnTo>
                  <a:lnTo>
                    <a:pt x="0" y="8543"/>
                  </a:lnTo>
                  <a:lnTo>
                    <a:pt x="827" y="8570"/>
                  </a:lnTo>
                  <a:lnTo>
                    <a:pt x="1628" y="8585"/>
                  </a:lnTo>
                  <a:lnTo>
                    <a:pt x="2454" y="8596"/>
                  </a:lnTo>
                  <a:lnTo>
                    <a:pt x="4182" y="8596"/>
                  </a:lnTo>
                  <a:lnTo>
                    <a:pt x="5083" y="8580"/>
                  </a:lnTo>
                  <a:lnTo>
                    <a:pt x="5960" y="8564"/>
                  </a:lnTo>
                  <a:lnTo>
                    <a:pt x="6811" y="8533"/>
                  </a:lnTo>
                  <a:lnTo>
                    <a:pt x="7662" y="8501"/>
                  </a:lnTo>
                  <a:lnTo>
                    <a:pt x="8514" y="8453"/>
                  </a:lnTo>
                  <a:lnTo>
                    <a:pt x="9340" y="8406"/>
                  </a:lnTo>
                  <a:lnTo>
                    <a:pt x="10141" y="8348"/>
                  </a:lnTo>
                  <a:lnTo>
                    <a:pt x="10943" y="8284"/>
                  </a:lnTo>
                  <a:lnTo>
                    <a:pt x="11719" y="8216"/>
                  </a:lnTo>
                  <a:lnTo>
                    <a:pt x="12495" y="8137"/>
                  </a:lnTo>
                  <a:lnTo>
                    <a:pt x="13246" y="8052"/>
                  </a:lnTo>
                  <a:lnTo>
                    <a:pt x="13972" y="7962"/>
                  </a:lnTo>
                  <a:lnTo>
                    <a:pt x="14673" y="7867"/>
                  </a:lnTo>
                  <a:lnTo>
                    <a:pt x="15350" y="7767"/>
                  </a:lnTo>
                  <a:lnTo>
                    <a:pt x="16026" y="7656"/>
                  </a:lnTo>
                  <a:lnTo>
                    <a:pt x="16652" y="7545"/>
                  </a:lnTo>
                  <a:lnTo>
                    <a:pt x="17278" y="7424"/>
                  </a:lnTo>
                  <a:lnTo>
                    <a:pt x="17879" y="7302"/>
                  </a:lnTo>
                  <a:lnTo>
                    <a:pt x="18454" y="7176"/>
                  </a:lnTo>
                  <a:lnTo>
                    <a:pt x="19005" y="7038"/>
                  </a:lnTo>
                  <a:lnTo>
                    <a:pt x="19531" y="6901"/>
                  </a:lnTo>
                  <a:lnTo>
                    <a:pt x="20007" y="6759"/>
                  </a:lnTo>
                  <a:lnTo>
                    <a:pt x="20483" y="6611"/>
                  </a:lnTo>
                  <a:lnTo>
                    <a:pt x="20908" y="6458"/>
                  </a:lnTo>
                  <a:lnTo>
                    <a:pt x="21334" y="6305"/>
                  </a:lnTo>
                  <a:lnTo>
                    <a:pt x="21710" y="6146"/>
                  </a:lnTo>
                  <a:lnTo>
                    <a:pt x="22060" y="5983"/>
                  </a:lnTo>
                  <a:lnTo>
                    <a:pt x="22361" y="5814"/>
                  </a:lnTo>
                  <a:lnTo>
                    <a:pt x="22661" y="5645"/>
                  </a:lnTo>
                  <a:lnTo>
                    <a:pt x="22911" y="5470"/>
                  </a:lnTo>
                  <a:lnTo>
                    <a:pt x="23112" y="5296"/>
                  </a:lnTo>
                  <a:lnTo>
                    <a:pt x="23262" y="5175"/>
                  </a:lnTo>
                  <a:lnTo>
                    <a:pt x="23362" y="5053"/>
                  </a:lnTo>
                  <a:lnTo>
                    <a:pt x="23462" y="4932"/>
                  </a:lnTo>
                  <a:lnTo>
                    <a:pt x="23537" y="4805"/>
                  </a:lnTo>
                  <a:lnTo>
                    <a:pt x="23588" y="4684"/>
                  </a:lnTo>
                  <a:lnTo>
                    <a:pt x="23638" y="4557"/>
                  </a:lnTo>
                  <a:lnTo>
                    <a:pt x="23663" y="4430"/>
                  </a:lnTo>
                  <a:lnTo>
                    <a:pt x="23663" y="4298"/>
                  </a:lnTo>
                  <a:lnTo>
                    <a:pt x="23663" y="4177"/>
                  </a:lnTo>
                  <a:lnTo>
                    <a:pt x="23638" y="4056"/>
                  </a:lnTo>
                  <a:lnTo>
                    <a:pt x="23613" y="3939"/>
                  </a:lnTo>
                  <a:lnTo>
                    <a:pt x="23537" y="3818"/>
                  </a:lnTo>
                  <a:lnTo>
                    <a:pt x="23487" y="3702"/>
                  </a:lnTo>
                  <a:lnTo>
                    <a:pt x="23387" y="3586"/>
                  </a:lnTo>
                  <a:lnTo>
                    <a:pt x="23287" y="3470"/>
                  </a:lnTo>
                  <a:lnTo>
                    <a:pt x="23187" y="3353"/>
                  </a:lnTo>
                  <a:lnTo>
                    <a:pt x="23062" y="3242"/>
                  </a:lnTo>
                  <a:lnTo>
                    <a:pt x="22911" y="3126"/>
                  </a:lnTo>
                  <a:lnTo>
                    <a:pt x="22586" y="2905"/>
                  </a:lnTo>
                  <a:lnTo>
                    <a:pt x="22185" y="2693"/>
                  </a:lnTo>
                  <a:lnTo>
                    <a:pt x="21760" y="2482"/>
                  </a:lnTo>
                  <a:lnTo>
                    <a:pt x="21434" y="2345"/>
                  </a:lnTo>
                  <a:lnTo>
                    <a:pt x="21109" y="2213"/>
                  </a:lnTo>
                  <a:lnTo>
                    <a:pt x="20758" y="2081"/>
                  </a:lnTo>
                  <a:lnTo>
                    <a:pt x="20382" y="1954"/>
                  </a:lnTo>
                  <a:lnTo>
                    <a:pt x="19982" y="1828"/>
                  </a:lnTo>
                  <a:lnTo>
                    <a:pt x="19556" y="1706"/>
                  </a:lnTo>
                  <a:lnTo>
                    <a:pt x="19105" y="1590"/>
                  </a:lnTo>
                  <a:lnTo>
                    <a:pt x="18655" y="1474"/>
                  </a:lnTo>
                  <a:lnTo>
                    <a:pt x="18179" y="1363"/>
                  </a:lnTo>
                  <a:lnTo>
                    <a:pt x="17678" y="1257"/>
                  </a:lnTo>
                  <a:lnTo>
                    <a:pt x="17177" y="1152"/>
                  </a:lnTo>
                  <a:lnTo>
                    <a:pt x="16652" y="1051"/>
                  </a:lnTo>
                  <a:lnTo>
                    <a:pt x="16101" y="956"/>
                  </a:lnTo>
                  <a:lnTo>
                    <a:pt x="15550" y="867"/>
                  </a:lnTo>
                  <a:lnTo>
                    <a:pt x="14974" y="777"/>
                  </a:lnTo>
                  <a:lnTo>
                    <a:pt x="14373" y="692"/>
                  </a:lnTo>
                  <a:lnTo>
                    <a:pt x="13772" y="613"/>
                  </a:lnTo>
                  <a:lnTo>
                    <a:pt x="13146" y="539"/>
                  </a:lnTo>
                  <a:lnTo>
                    <a:pt x="12520" y="465"/>
                  </a:lnTo>
                  <a:lnTo>
                    <a:pt x="11869" y="402"/>
                  </a:lnTo>
                  <a:lnTo>
                    <a:pt x="11218" y="339"/>
                  </a:lnTo>
                  <a:lnTo>
                    <a:pt x="10542" y="281"/>
                  </a:lnTo>
                  <a:lnTo>
                    <a:pt x="9866" y="233"/>
                  </a:lnTo>
                  <a:lnTo>
                    <a:pt x="9165" y="186"/>
                  </a:lnTo>
                  <a:lnTo>
                    <a:pt x="8464" y="143"/>
                  </a:lnTo>
                  <a:lnTo>
                    <a:pt x="7763" y="106"/>
                  </a:lnTo>
                  <a:lnTo>
                    <a:pt x="7036" y="75"/>
                  </a:lnTo>
                  <a:lnTo>
                    <a:pt x="6285" y="48"/>
                  </a:lnTo>
                  <a:lnTo>
                    <a:pt x="5559" y="27"/>
                  </a:lnTo>
                  <a:lnTo>
                    <a:pt x="4808" y="17"/>
                  </a:lnTo>
                  <a:lnTo>
                    <a:pt x="4057" y="6"/>
                  </a:lnTo>
                  <a:lnTo>
                    <a:pt x="328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63"/>
            <p:cNvSpPr/>
            <p:nvPr/>
          </p:nvSpPr>
          <p:spPr>
            <a:xfrm>
              <a:off x="7351191" y="1068175"/>
              <a:ext cx="54117" cy="70375"/>
            </a:xfrm>
            <a:custGeom>
              <a:avLst/>
              <a:gdLst/>
              <a:ahLst/>
              <a:cxnLst/>
              <a:rect l="l" t="t" r="r" b="b"/>
              <a:pathLst>
                <a:path w="8489" h="2815" extrusionOk="0">
                  <a:moveTo>
                    <a:pt x="0" y="1"/>
                  </a:moveTo>
                  <a:lnTo>
                    <a:pt x="451" y="212"/>
                  </a:lnTo>
                  <a:lnTo>
                    <a:pt x="827" y="423"/>
                  </a:lnTo>
                  <a:lnTo>
                    <a:pt x="1152" y="645"/>
                  </a:lnTo>
                  <a:lnTo>
                    <a:pt x="1302" y="761"/>
                  </a:lnTo>
                  <a:lnTo>
                    <a:pt x="1428" y="872"/>
                  </a:lnTo>
                  <a:lnTo>
                    <a:pt x="1553" y="988"/>
                  </a:lnTo>
                  <a:lnTo>
                    <a:pt x="1653" y="1104"/>
                  </a:lnTo>
                  <a:lnTo>
                    <a:pt x="1728" y="1220"/>
                  </a:lnTo>
                  <a:lnTo>
                    <a:pt x="1803" y="1337"/>
                  </a:lnTo>
                  <a:lnTo>
                    <a:pt x="1853" y="1458"/>
                  </a:lnTo>
                  <a:lnTo>
                    <a:pt x="1903" y="1579"/>
                  </a:lnTo>
                  <a:lnTo>
                    <a:pt x="1928" y="1701"/>
                  </a:lnTo>
                  <a:lnTo>
                    <a:pt x="1928" y="1822"/>
                  </a:lnTo>
                  <a:lnTo>
                    <a:pt x="1903" y="2018"/>
                  </a:lnTo>
                  <a:lnTo>
                    <a:pt x="1853" y="2213"/>
                  </a:lnTo>
                  <a:lnTo>
                    <a:pt x="1728" y="2408"/>
                  </a:lnTo>
                  <a:lnTo>
                    <a:pt x="1603" y="2598"/>
                  </a:lnTo>
                  <a:lnTo>
                    <a:pt x="1828" y="2646"/>
                  </a:lnTo>
                  <a:lnTo>
                    <a:pt x="2079" y="2688"/>
                  </a:lnTo>
                  <a:lnTo>
                    <a:pt x="2354" y="2725"/>
                  </a:lnTo>
                  <a:lnTo>
                    <a:pt x="2654" y="2757"/>
                  </a:lnTo>
                  <a:lnTo>
                    <a:pt x="2955" y="2783"/>
                  </a:lnTo>
                  <a:lnTo>
                    <a:pt x="3280" y="2799"/>
                  </a:lnTo>
                  <a:lnTo>
                    <a:pt x="3631" y="2815"/>
                  </a:lnTo>
                  <a:lnTo>
                    <a:pt x="7938" y="2815"/>
                  </a:lnTo>
                  <a:lnTo>
                    <a:pt x="8063" y="2693"/>
                  </a:lnTo>
                  <a:lnTo>
                    <a:pt x="8163" y="2572"/>
                  </a:lnTo>
                  <a:lnTo>
                    <a:pt x="8263" y="2450"/>
                  </a:lnTo>
                  <a:lnTo>
                    <a:pt x="8338" y="2329"/>
                  </a:lnTo>
                  <a:lnTo>
                    <a:pt x="8389" y="2202"/>
                  </a:lnTo>
                  <a:lnTo>
                    <a:pt x="8439" y="2076"/>
                  </a:lnTo>
                  <a:lnTo>
                    <a:pt x="8464" y="1949"/>
                  </a:lnTo>
                  <a:lnTo>
                    <a:pt x="8489" y="1822"/>
                  </a:lnTo>
                  <a:lnTo>
                    <a:pt x="8464" y="1701"/>
                  </a:lnTo>
                  <a:lnTo>
                    <a:pt x="8439" y="1579"/>
                  </a:lnTo>
                  <a:lnTo>
                    <a:pt x="8414" y="1458"/>
                  </a:lnTo>
                  <a:lnTo>
                    <a:pt x="8363" y="1337"/>
                  </a:lnTo>
                  <a:lnTo>
                    <a:pt x="8288" y="1220"/>
                  </a:lnTo>
                  <a:lnTo>
                    <a:pt x="8188" y="1104"/>
                  </a:lnTo>
                  <a:lnTo>
                    <a:pt x="8088" y="988"/>
                  </a:lnTo>
                  <a:lnTo>
                    <a:pt x="7988" y="872"/>
                  </a:lnTo>
                  <a:lnTo>
                    <a:pt x="7863" y="761"/>
                  </a:lnTo>
                  <a:lnTo>
                    <a:pt x="7712" y="645"/>
                  </a:lnTo>
                  <a:lnTo>
                    <a:pt x="7387" y="423"/>
                  </a:lnTo>
                  <a:lnTo>
                    <a:pt x="7011" y="212"/>
                  </a:lnTo>
                  <a:lnTo>
                    <a:pt x="6561" y="1"/>
                  </a:lnTo>
                  <a:close/>
                </a:path>
              </a:pathLst>
            </a:custGeom>
            <a:solidFill>
              <a:srgbClr val="22B2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63"/>
            <p:cNvSpPr/>
            <p:nvPr/>
          </p:nvSpPr>
          <p:spPr>
            <a:xfrm>
              <a:off x="7322299" y="1068175"/>
              <a:ext cx="83168" cy="70375"/>
            </a:xfrm>
            <a:custGeom>
              <a:avLst/>
              <a:gdLst/>
              <a:ahLst/>
              <a:cxnLst/>
              <a:rect l="l" t="t" r="r" b="b"/>
              <a:pathLst>
                <a:path w="13046" h="2815" extrusionOk="0">
                  <a:moveTo>
                    <a:pt x="2304" y="1"/>
                  </a:moveTo>
                  <a:lnTo>
                    <a:pt x="2053" y="11"/>
                  </a:lnTo>
                  <a:lnTo>
                    <a:pt x="1803" y="22"/>
                  </a:lnTo>
                  <a:lnTo>
                    <a:pt x="1578" y="43"/>
                  </a:lnTo>
                  <a:lnTo>
                    <a:pt x="1352" y="64"/>
                  </a:lnTo>
                  <a:lnTo>
                    <a:pt x="1127" y="91"/>
                  </a:lnTo>
                  <a:lnTo>
                    <a:pt x="952" y="122"/>
                  </a:lnTo>
                  <a:lnTo>
                    <a:pt x="751" y="159"/>
                  </a:lnTo>
                  <a:lnTo>
                    <a:pt x="601" y="196"/>
                  </a:lnTo>
                  <a:lnTo>
                    <a:pt x="451" y="238"/>
                  </a:lnTo>
                  <a:lnTo>
                    <a:pt x="326" y="281"/>
                  </a:lnTo>
                  <a:lnTo>
                    <a:pt x="200" y="328"/>
                  </a:lnTo>
                  <a:lnTo>
                    <a:pt x="125" y="381"/>
                  </a:lnTo>
                  <a:lnTo>
                    <a:pt x="50" y="434"/>
                  </a:lnTo>
                  <a:lnTo>
                    <a:pt x="25" y="487"/>
                  </a:lnTo>
                  <a:lnTo>
                    <a:pt x="0" y="539"/>
                  </a:lnTo>
                  <a:lnTo>
                    <a:pt x="0" y="661"/>
                  </a:lnTo>
                  <a:lnTo>
                    <a:pt x="25" y="703"/>
                  </a:lnTo>
                  <a:lnTo>
                    <a:pt x="50" y="745"/>
                  </a:lnTo>
                  <a:lnTo>
                    <a:pt x="100" y="787"/>
                  </a:lnTo>
                  <a:lnTo>
                    <a:pt x="150" y="824"/>
                  </a:lnTo>
                  <a:lnTo>
                    <a:pt x="251" y="861"/>
                  </a:lnTo>
                  <a:lnTo>
                    <a:pt x="351" y="898"/>
                  </a:lnTo>
                  <a:lnTo>
                    <a:pt x="451" y="930"/>
                  </a:lnTo>
                  <a:lnTo>
                    <a:pt x="576" y="956"/>
                  </a:lnTo>
                  <a:lnTo>
                    <a:pt x="726" y="983"/>
                  </a:lnTo>
                  <a:lnTo>
                    <a:pt x="877" y="1009"/>
                  </a:lnTo>
                  <a:lnTo>
                    <a:pt x="1052" y="1030"/>
                  </a:lnTo>
                  <a:lnTo>
                    <a:pt x="1227" y="1046"/>
                  </a:lnTo>
                  <a:lnTo>
                    <a:pt x="1402" y="1062"/>
                  </a:lnTo>
                  <a:lnTo>
                    <a:pt x="1603" y="1073"/>
                  </a:lnTo>
                  <a:lnTo>
                    <a:pt x="1803" y="1078"/>
                  </a:lnTo>
                  <a:lnTo>
                    <a:pt x="2003" y="1083"/>
                  </a:lnTo>
                  <a:lnTo>
                    <a:pt x="2329" y="1083"/>
                  </a:lnTo>
                  <a:lnTo>
                    <a:pt x="2654" y="1094"/>
                  </a:lnTo>
                  <a:lnTo>
                    <a:pt x="2955" y="1109"/>
                  </a:lnTo>
                  <a:lnTo>
                    <a:pt x="3255" y="1136"/>
                  </a:lnTo>
                  <a:lnTo>
                    <a:pt x="3556" y="1162"/>
                  </a:lnTo>
                  <a:lnTo>
                    <a:pt x="3831" y="1199"/>
                  </a:lnTo>
                  <a:lnTo>
                    <a:pt x="4082" y="1236"/>
                  </a:lnTo>
                  <a:lnTo>
                    <a:pt x="4307" y="1284"/>
                  </a:lnTo>
                  <a:lnTo>
                    <a:pt x="4507" y="1331"/>
                  </a:lnTo>
                  <a:lnTo>
                    <a:pt x="4708" y="1384"/>
                  </a:lnTo>
                  <a:lnTo>
                    <a:pt x="4858" y="1442"/>
                  </a:lnTo>
                  <a:lnTo>
                    <a:pt x="5008" y="1500"/>
                  </a:lnTo>
                  <a:lnTo>
                    <a:pt x="5108" y="1564"/>
                  </a:lnTo>
                  <a:lnTo>
                    <a:pt x="5208" y="1632"/>
                  </a:lnTo>
                  <a:lnTo>
                    <a:pt x="5258" y="1701"/>
                  </a:lnTo>
                  <a:lnTo>
                    <a:pt x="5258" y="1769"/>
                  </a:lnTo>
                  <a:lnTo>
                    <a:pt x="5258" y="2128"/>
                  </a:lnTo>
                  <a:lnTo>
                    <a:pt x="5283" y="2197"/>
                  </a:lnTo>
                  <a:lnTo>
                    <a:pt x="5334" y="2266"/>
                  </a:lnTo>
                  <a:lnTo>
                    <a:pt x="5409" y="2334"/>
                  </a:lnTo>
                  <a:lnTo>
                    <a:pt x="5509" y="2398"/>
                  </a:lnTo>
                  <a:lnTo>
                    <a:pt x="5659" y="2456"/>
                  </a:lnTo>
                  <a:lnTo>
                    <a:pt x="5809" y="2514"/>
                  </a:lnTo>
                  <a:lnTo>
                    <a:pt x="6010" y="2567"/>
                  </a:lnTo>
                  <a:lnTo>
                    <a:pt x="6210" y="2614"/>
                  </a:lnTo>
                  <a:lnTo>
                    <a:pt x="6460" y="2662"/>
                  </a:lnTo>
                  <a:lnTo>
                    <a:pt x="6711" y="2699"/>
                  </a:lnTo>
                  <a:lnTo>
                    <a:pt x="6961" y="2736"/>
                  </a:lnTo>
                  <a:lnTo>
                    <a:pt x="7262" y="2762"/>
                  </a:lnTo>
                  <a:lnTo>
                    <a:pt x="7562" y="2783"/>
                  </a:lnTo>
                  <a:lnTo>
                    <a:pt x="7863" y="2804"/>
                  </a:lnTo>
                  <a:lnTo>
                    <a:pt x="8188" y="2815"/>
                  </a:lnTo>
                  <a:lnTo>
                    <a:pt x="12495" y="2815"/>
                  </a:lnTo>
                  <a:lnTo>
                    <a:pt x="12620" y="2693"/>
                  </a:lnTo>
                  <a:lnTo>
                    <a:pt x="12720" y="2572"/>
                  </a:lnTo>
                  <a:lnTo>
                    <a:pt x="12820" y="2450"/>
                  </a:lnTo>
                  <a:lnTo>
                    <a:pt x="12895" y="2329"/>
                  </a:lnTo>
                  <a:lnTo>
                    <a:pt x="12971" y="2202"/>
                  </a:lnTo>
                  <a:lnTo>
                    <a:pt x="12996" y="2076"/>
                  </a:lnTo>
                  <a:lnTo>
                    <a:pt x="13021" y="1949"/>
                  </a:lnTo>
                  <a:lnTo>
                    <a:pt x="13046" y="1822"/>
                  </a:lnTo>
                  <a:lnTo>
                    <a:pt x="13021" y="1701"/>
                  </a:lnTo>
                  <a:lnTo>
                    <a:pt x="13021" y="1579"/>
                  </a:lnTo>
                  <a:lnTo>
                    <a:pt x="12971" y="1458"/>
                  </a:lnTo>
                  <a:lnTo>
                    <a:pt x="12921" y="1337"/>
                  </a:lnTo>
                  <a:lnTo>
                    <a:pt x="12845" y="1220"/>
                  </a:lnTo>
                  <a:lnTo>
                    <a:pt x="12770" y="1104"/>
                  </a:lnTo>
                  <a:lnTo>
                    <a:pt x="12670" y="988"/>
                  </a:lnTo>
                  <a:lnTo>
                    <a:pt x="12545" y="872"/>
                  </a:lnTo>
                  <a:lnTo>
                    <a:pt x="12420" y="761"/>
                  </a:lnTo>
                  <a:lnTo>
                    <a:pt x="12269" y="645"/>
                  </a:lnTo>
                  <a:lnTo>
                    <a:pt x="11944" y="423"/>
                  </a:lnTo>
                  <a:lnTo>
                    <a:pt x="11568" y="212"/>
                  </a:lnTo>
                  <a:lnTo>
                    <a:pt x="1111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63"/>
            <p:cNvSpPr/>
            <p:nvPr/>
          </p:nvSpPr>
          <p:spPr>
            <a:xfrm>
              <a:off x="7351191" y="1068175"/>
              <a:ext cx="54117" cy="70375"/>
            </a:xfrm>
            <a:custGeom>
              <a:avLst/>
              <a:gdLst/>
              <a:ahLst/>
              <a:cxnLst/>
              <a:rect l="l" t="t" r="r" b="b"/>
              <a:pathLst>
                <a:path w="8489" h="2815" extrusionOk="0">
                  <a:moveTo>
                    <a:pt x="0" y="1"/>
                  </a:moveTo>
                  <a:lnTo>
                    <a:pt x="451" y="212"/>
                  </a:lnTo>
                  <a:lnTo>
                    <a:pt x="827" y="423"/>
                  </a:lnTo>
                  <a:lnTo>
                    <a:pt x="1152" y="645"/>
                  </a:lnTo>
                  <a:lnTo>
                    <a:pt x="1302" y="761"/>
                  </a:lnTo>
                  <a:lnTo>
                    <a:pt x="1428" y="872"/>
                  </a:lnTo>
                  <a:lnTo>
                    <a:pt x="1553" y="988"/>
                  </a:lnTo>
                  <a:lnTo>
                    <a:pt x="1653" y="1104"/>
                  </a:lnTo>
                  <a:lnTo>
                    <a:pt x="1728" y="1220"/>
                  </a:lnTo>
                  <a:lnTo>
                    <a:pt x="1803" y="1337"/>
                  </a:lnTo>
                  <a:lnTo>
                    <a:pt x="1853" y="1458"/>
                  </a:lnTo>
                  <a:lnTo>
                    <a:pt x="1903" y="1579"/>
                  </a:lnTo>
                  <a:lnTo>
                    <a:pt x="1928" y="1701"/>
                  </a:lnTo>
                  <a:lnTo>
                    <a:pt x="1928" y="1822"/>
                  </a:lnTo>
                  <a:lnTo>
                    <a:pt x="1903" y="2018"/>
                  </a:lnTo>
                  <a:lnTo>
                    <a:pt x="1853" y="2213"/>
                  </a:lnTo>
                  <a:lnTo>
                    <a:pt x="1728" y="2408"/>
                  </a:lnTo>
                  <a:lnTo>
                    <a:pt x="1603" y="2598"/>
                  </a:lnTo>
                  <a:lnTo>
                    <a:pt x="1828" y="2646"/>
                  </a:lnTo>
                  <a:lnTo>
                    <a:pt x="2079" y="2688"/>
                  </a:lnTo>
                  <a:lnTo>
                    <a:pt x="2354" y="2725"/>
                  </a:lnTo>
                  <a:lnTo>
                    <a:pt x="2654" y="2757"/>
                  </a:lnTo>
                  <a:lnTo>
                    <a:pt x="2955" y="2783"/>
                  </a:lnTo>
                  <a:lnTo>
                    <a:pt x="3280" y="2799"/>
                  </a:lnTo>
                  <a:lnTo>
                    <a:pt x="3631" y="2815"/>
                  </a:lnTo>
                  <a:lnTo>
                    <a:pt x="7938" y="2815"/>
                  </a:lnTo>
                  <a:lnTo>
                    <a:pt x="8063" y="2693"/>
                  </a:lnTo>
                  <a:lnTo>
                    <a:pt x="8163" y="2572"/>
                  </a:lnTo>
                  <a:lnTo>
                    <a:pt x="8263" y="2450"/>
                  </a:lnTo>
                  <a:lnTo>
                    <a:pt x="8338" y="2329"/>
                  </a:lnTo>
                  <a:lnTo>
                    <a:pt x="8389" y="2202"/>
                  </a:lnTo>
                  <a:lnTo>
                    <a:pt x="8439" y="2076"/>
                  </a:lnTo>
                  <a:lnTo>
                    <a:pt x="8464" y="1949"/>
                  </a:lnTo>
                  <a:lnTo>
                    <a:pt x="8489" y="1822"/>
                  </a:lnTo>
                  <a:lnTo>
                    <a:pt x="8464" y="1701"/>
                  </a:lnTo>
                  <a:lnTo>
                    <a:pt x="8439" y="1579"/>
                  </a:lnTo>
                  <a:lnTo>
                    <a:pt x="8414" y="1458"/>
                  </a:lnTo>
                  <a:lnTo>
                    <a:pt x="8363" y="1337"/>
                  </a:lnTo>
                  <a:lnTo>
                    <a:pt x="8288" y="1220"/>
                  </a:lnTo>
                  <a:lnTo>
                    <a:pt x="8188" y="1104"/>
                  </a:lnTo>
                  <a:lnTo>
                    <a:pt x="8088" y="988"/>
                  </a:lnTo>
                  <a:lnTo>
                    <a:pt x="7988" y="872"/>
                  </a:lnTo>
                  <a:lnTo>
                    <a:pt x="7863" y="761"/>
                  </a:lnTo>
                  <a:lnTo>
                    <a:pt x="7712" y="645"/>
                  </a:lnTo>
                  <a:lnTo>
                    <a:pt x="7387" y="423"/>
                  </a:lnTo>
                  <a:lnTo>
                    <a:pt x="7011" y="212"/>
                  </a:lnTo>
                  <a:lnTo>
                    <a:pt x="656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63"/>
            <p:cNvSpPr/>
            <p:nvPr/>
          </p:nvSpPr>
          <p:spPr>
            <a:xfrm>
              <a:off x="7144953" y="1006150"/>
              <a:ext cx="126588" cy="147975"/>
            </a:xfrm>
            <a:custGeom>
              <a:avLst/>
              <a:gdLst/>
              <a:ahLst/>
              <a:cxnLst/>
              <a:rect l="l" t="t" r="r" b="b"/>
              <a:pathLst>
                <a:path w="19857" h="5919" extrusionOk="0">
                  <a:moveTo>
                    <a:pt x="19857" y="0"/>
                  </a:moveTo>
                  <a:lnTo>
                    <a:pt x="18830" y="16"/>
                  </a:lnTo>
                  <a:lnTo>
                    <a:pt x="17828" y="37"/>
                  </a:lnTo>
                  <a:lnTo>
                    <a:pt x="16827" y="69"/>
                  </a:lnTo>
                  <a:lnTo>
                    <a:pt x="15850" y="111"/>
                  </a:lnTo>
                  <a:lnTo>
                    <a:pt x="14874" y="159"/>
                  </a:lnTo>
                  <a:lnTo>
                    <a:pt x="13947" y="222"/>
                  </a:lnTo>
                  <a:lnTo>
                    <a:pt x="13021" y="291"/>
                  </a:lnTo>
                  <a:lnTo>
                    <a:pt x="12119" y="370"/>
                  </a:lnTo>
                  <a:lnTo>
                    <a:pt x="11218" y="460"/>
                  </a:lnTo>
                  <a:lnTo>
                    <a:pt x="10367" y="555"/>
                  </a:lnTo>
                  <a:lnTo>
                    <a:pt x="9540" y="660"/>
                  </a:lnTo>
                  <a:lnTo>
                    <a:pt x="8739" y="771"/>
                  </a:lnTo>
                  <a:lnTo>
                    <a:pt x="7963" y="893"/>
                  </a:lnTo>
                  <a:lnTo>
                    <a:pt x="7212" y="1019"/>
                  </a:lnTo>
                  <a:lnTo>
                    <a:pt x="6486" y="1157"/>
                  </a:lnTo>
                  <a:lnTo>
                    <a:pt x="5784" y="1299"/>
                  </a:lnTo>
                  <a:lnTo>
                    <a:pt x="5133" y="1447"/>
                  </a:lnTo>
                  <a:lnTo>
                    <a:pt x="4507" y="1600"/>
                  </a:lnTo>
                  <a:lnTo>
                    <a:pt x="3932" y="1764"/>
                  </a:lnTo>
                  <a:lnTo>
                    <a:pt x="3381" y="1927"/>
                  </a:lnTo>
                  <a:lnTo>
                    <a:pt x="2855" y="2102"/>
                  </a:lnTo>
                  <a:lnTo>
                    <a:pt x="2379" y="2281"/>
                  </a:lnTo>
                  <a:lnTo>
                    <a:pt x="1928" y="2466"/>
                  </a:lnTo>
                  <a:lnTo>
                    <a:pt x="1553" y="2651"/>
                  </a:lnTo>
                  <a:lnTo>
                    <a:pt x="1177" y="2846"/>
                  </a:lnTo>
                  <a:lnTo>
                    <a:pt x="877" y="3041"/>
                  </a:lnTo>
                  <a:lnTo>
                    <a:pt x="601" y="3242"/>
                  </a:lnTo>
                  <a:lnTo>
                    <a:pt x="401" y="3448"/>
                  </a:lnTo>
                  <a:lnTo>
                    <a:pt x="226" y="3654"/>
                  </a:lnTo>
                  <a:lnTo>
                    <a:pt x="101" y="3865"/>
                  </a:lnTo>
                  <a:lnTo>
                    <a:pt x="25" y="4081"/>
                  </a:lnTo>
                  <a:lnTo>
                    <a:pt x="0" y="4298"/>
                  </a:lnTo>
                  <a:lnTo>
                    <a:pt x="0" y="4483"/>
                  </a:lnTo>
                  <a:lnTo>
                    <a:pt x="50" y="4668"/>
                  </a:lnTo>
                  <a:lnTo>
                    <a:pt x="4833" y="4668"/>
                  </a:lnTo>
                  <a:lnTo>
                    <a:pt x="5058" y="4673"/>
                  </a:lnTo>
                  <a:lnTo>
                    <a:pt x="5259" y="4678"/>
                  </a:lnTo>
                  <a:lnTo>
                    <a:pt x="5459" y="4689"/>
                  </a:lnTo>
                  <a:lnTo>
                    <a:pt x="5659" y="4704"/>
                  </a:lnTo>
                  <a:lnTo>
                    <a:pt x="5860" y="4720"/>
                  </a:lnTo>
                  <a:lnTo>
                    <a:pt x="6035" y="4747"/>
                  </a:lnTo>
                  <a:lnTo>
                    <a:pt x="6185" y="4773"/>
                  </a:lnTo>
                  <a:lnTo>
                    <a:pt x="6335" y="4800"/>
                  </a:lnTo>
                  <a:lnTo>
                    <a:pt x="6486" y="4831"/>
                  </a:lnTo>
                  <a:lnTo>
                    <a:pt x="6611" y="4868"/>
                  </a:lnTo>
                  <a:lnTo>
                    <a:pt x="6711" y="4905"/>
                  </a:lnTo>
                  <a:lnTo>
                    <a:pt x="6811" y="4942"/>
                  </a:lnTo>
                  <a:lnTo>
                    <a:pt x="6886" y="4984"/>
                  </a:lnTo>
                  <a:lnTo>
                    <a:pt x="6936" y="5027"/>
                  </a:lnTo>
                  <a:lnTo>
                    <a:pt x="6961" y="5074"/>
                  </a:lnTo>
                  <a:lnTo>
                    <a:pt x="6961" y="5116"/>
                  </a:lnTo>
                  <a:lnTo>
                    <a:pt x="6986" y="5201"/>
                  </a:lnTo>
                  <a:lnTo>
                    <a:pt x="7061" y="5280"/>
                  </a:lnTo>
                  <a:lnTo>
                    <a:pt x="7137" y="5359"/>
                  </a:lnTo>
                  <a:lnTo>
                    <a:pt x="7262" y="5433"/>
                  </a:lnTo>
                  <a:lnTo>
                    <a:pt x="7437" y="5502"/>
                  </a:lnTo>
                  <a:lnTo>
                    <a:pt x="7612" y="5565"/>
                  </a:lnTo>
                  <a:lnTo>
                    <a:pt x="7838" y="5628"/>
                  </a:lnTo>
                  <a:lnTo>
                    <a:pt x="8088" y="5686"/>
                  </a:lnTo>
                  <a:lnTo>
                    <a:pt x="8389" y="5745"/>
                  </a:lnTo>
                  <a:lnTo>
                    <a:pt x="8739" y="5797"/>
                  </a:lnTo>
                  <a:lnTo>
                    <a:pt x="9115" y="5840"/>
                  </a:lnTo>
                  <a:lnTo>
                    <a:pt x="9490" y="5871"/>
                  </a:lnTo>
                  <a:lnTo>
                    <a:pt x="9916" y="5898"/>
                  </a:lnTo>
                  <a:lnTo>
                    <a:pt x="10342" y="5913"/>
                  </a:lnTo>
                  <a:lnTo>
                    <a:pt x="10792" y="5919"/>
                  </a:lnTo>
                  <a:lnTo>
                    <a:pt x="11243" y="5913"/>
                  </a:lnTo>
                  <a:lnTo>
                    <a:pt x="11594" y="5903"/>
                  </a:lnTo>
                  <a:lnTo>
                    <a:pt x="11944" y="5882"/>
                  </a:lnTo>
                  <a:lnTo>
                    <a:pt x="12270" y="5861"/>
                  </a:lnTo>
                  <a:lnTo>
                    <a:pt x="12570" y="5829"/>
                  </a:lnTo>
                  <a:lnTo>
                    <a:pt x="12871" y="5792"/>
                  </a:lnTo>
                  <a:lnTo>
                    <a:pt x="13146" y="5745"/>
                  </a:lnTo>
                  <a:lnTo>
                    <a:pt x="13421" y="5697"/>
                  </a:lnTo>
                  <a:lnTo>
                    <a:pt x="13647" y="5644"/>
                  </a:lnTo>
                  <a:lnTo>
                    <a:pt x="13872" y="5591"/>
                  </a:lnTo>
                  <a:lnTo>
                    <a:pt x="14047" y="5528"/>
                  </a:lnTo>
                  <a:lnTo>
                    <a:pt x="14223" y="5465"/>
                  </a:lnTo>
                  <a:lnTo>
                    <a:pt x="14348" y="5396"/>
                  </a:lnTo>
                  <a:lnTo>
                    <a:pt x="14473" y="5327"/>
                  </a:lnTo>
                  <a:lnTo>
                    <a:pt x="14548" y="5254"/>
                  </a:lnTo>
                  <a:lnTo>
                    <a:pt x="14598" y="5180"/>
                  </a:lnTo>
                  <a:lnTo>
                    <a:pt x="14598" y="5106"/>
                  </a:lnTo>
                  <a:lnTo>
                    <a:pt x="14598" y="3649"/>
                  </a:lnTo>
                  <a:lnTo>
                    <a:pt x="14623" y="3590"/>
                  </a:lnTo>
                  <a:lnTo>
                    <a:pt x="14648" y="3538"/>
                  </a:lnTo>
                  <a:lnTo>
                    <a:pt x="14724" y="3485"/>
                  </a:lnTo>
                  <a:lnTo>
                    <a:pt x="14824" y="3432"/>
                  </a:lnTo>
                  <a:lnTo>
                    <a:pt x="14924" y="3385"/>
                  </a:lnTo>
                  <a:lnTo>
                    <a:pt x="15049" y="3342"/>
                  </a:lnTo>
                  <a:lnTo>
                    <a:pt x="15199" y="3300"/>
                  </a:lnTo>
                  <a:lnTo>
                    <a:pt x="15375" y="3258"/>
                  </a:lnTo>
                  <a:lnTo>
                    <a:pt x="15575" y="3221"/>
                  </a:lnTo>
                  <a:lnTo>
                    <a:pt x="15775" y="3189"/>
                  </a:lnTo>
                  <a:lnTo>
                    <a:pt x="16001" y="3163"/>
                  </a:lnTo>
                  <a:lnTo>
                    <a:pt x="16226" y="3136"/>
                  </a:lnTo>
                  <a:lnTo>
                    <a:pt x="16476" y="3121"/>
                  </a:lnTo>
                  <a:lnTo>
                    <a:pt x="16727" y="3105"/>
                  </a:lnTo>
                  <a:lnTo>
                    <a:pt x="17002" y="3099"/>
                  </a:lnTo>
                  <a:lnTo>
                    <a:pt x="17278" y="3094"/>
                  </a:lnTo>
                  <a:lnTo>
                    <a:pt x="17528" y="3094"/>
                  </a:lnTo>
                  <a:lnTo>
                    <a:pt x="17803" y="3084"/>
                  </a:lnTo>
                  <a:lnTo>
                    <a:pt x="18054" y="3073"/>
                  </a:lnTo>
                  <a:lnTo>
                    <a:pt x="18279" y="3052"/>
                  </a:lnTo>
                  <a:lnTo>
                    <a:pt x="18504" y="3031"/>
                  </a:lnTo>
                  <a:lnTo>
                    <a:pt x="18730" y="2999"/>
                  </a:lnTo>
                  <a:lnTo>
                    <a:pt x="18930" y="2968"/>
                  </a:lnTo>
                  <a:lnTo>
                    <a:pt x="19105" y="2931"/>
                  </a:lnTo>
                  <a:lnTo>
                    <a:pt x="19281" y="2894"/>
                  </a:lnTo>
                  <a:lnTo>
                    <a:pt x="19431" y="2851"/>
                  </a:lnTo>
                  <a:lnTo>
                    <a:pt x="19556" y="2804"/>
                  </a:lnTo>
                  <a:lnTo>
                    <a:pt x="19656" y="2756"/>
                  </a:lnTo>
                  <a:lnTo>
                    <a:pt x="19756" y="2704"/>
                  </a:lnTo>
                  <a:lnTo>
                    <a:pt x="19807" y="2651"/>
                  </a:lnTo>
                  <a:lnTo>
                    <a:pt x="19857" y="2598"/>
                  </a:lnTo>
                  <a:lnTo>
                    <a:pt x="19857" y="2540"/>
                  </a:lnTo>
                  <a:lnTo>
                    <a:pt x="1985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63"/>
            <p:cNvSpPr/>
            <p:nvPr/>
          </p:nvSpPr>
          <p:spPr>
            <a:xfrm>
              <a:off x="7303302" y="1093250"/>
              <a:ext cx="203847" cy="290275"/>
            </a:xfrm>
            <a:custGeom>
              <a:avLst/>
              <a:gdLst/>
              <a:ahLst/>
              <a:cxnLst/>
              <a:rect l="l" t="t" r="r" b="b"/>
              <a:pathLst>
                <a:path w="31976" h="11611" extrusionOk="0">
                  <a:moveTo>
                    <a:pt x="23888" y="9842"/>
                  </a:moveTo>
                  <a:lnTo>
                    <a:pt x="23888" y="11162"/>
                  </a:lnTo>
                  <a:lnTo>
                    <a:pt x="2129" y="11162"/>
                  </a:lnTo>
                  <a:lnTo>
                    <a:pt x="2129" y="9842"/>
                  </a:lnTo>
                  <a:close/>
                  <a:moveTo>
                    <a:pt x="26918" y="1"/>
                  </a:moveTo>
                  <a:lnTo>
                    <a:pt x="26417" y="11"/>
                  </a:lnTo>
                  <a:lnTo>
                    <a:pt x="25941" y="33"/>
                  </a:lnTo>
                  <a:lnTo>
                    <a:pt x="25466" y="64"/>
                  </a:lnTo>
                  <a:lnTo>
                    <a:pt x="25015" y="106"/>
                  </a:lnTo>
                  <a:lnTo>
                    <a:pt x="24589" y="159"/>
                  </a:lnTo>
                  <a:lnTo>
                    <a:pt x="24189" y="217"/>
                  </a:lnTo>
                  <a:lnTo>
                    <a:pt x="23813" y="286"/>
                  </a:lnTo>
                  <a:lnTo>
                    <a:pt x="23487" y="360"/>
                  </a:lnTo>
                  <a:lnTo>
                    <a:pt x="23187" y="439"/>
                  </a:lnTo>
                  <a:lnTo>
                    <a:pt x="22937" y="529"/>
                  </a:lnTo>
                  <a:lnTo>
                    <a:pt x="22711" y="624"/>
                  </a:lnTo>
                  <a:lnTo>
                    <a:pt x="22536" y="724"/>
                  </a:lnTo>
                  <a:lnTo>
                    <a:pt x="22411" y="825"/>
                  </a:lnTo>
                  <a:lnTo>
                    <a:pt x="22336" y="930"/>
                  </a:lnTo>
                  <a:lnTo>
                    <a:pt x="22311" y="1041"/>
                  </a:lnTo>
                  <a:lnTo>
                    <a:pt x="22311" y="4446"/>
                  </a:lnTo>
                  <a:lnTo>
                    <a:pt x="21960" y="4399"/>
                  </a:lnTo>
                  <a:lnTo>
                    <a:pt x="21559" y="4357"/>
                  </a:lnTo>
                  <a:lnTo>
                    <a:pt x="21159" y="4320"/>
                  </a:lnTo>
                  <a:lnTo>
                    <a:pt x="20758" y="4293"/>
                  </a:lnTo>
                  <a:lnTo>
                    <a:pt x="20332" y="4277"/>
                  </a:lnTo>
                  <a:lnTo>
                    <a:pt x="19882" y="4261"/>
                  </a:lnTo>
                  <a:lnTo>
                    <a:pt x="19431" y="4256"/>
                  </a:lnTo>
                  <a:lnTo>
                    <a:pt x="18980" y="4256"/>
                  </a:lnTo>
                  <a:lnTo>
                    <a:pt x="18555" y="4267"/>
                  </a:lnTo>
                  <a:lnTo>
                    <a:pt x="18104" y="4283"/>
                  </a:lnTo>
                  <a:lnTo>
                    <a:pt x="17678" y="4304"/>
                  </a:lnTo>
                  <a:lnTo>
                    <a:pt x="17278" y="4335"/>
                  </a:lnTo>
                  <a:lnTo>
                    <a:pt x="16877" y="4372"/>
                  </a:lnTo>
                  <a:lnTo>
                    <a:pt x="16476" y="4415"/>
                  </a:lnTo>
                  <a:lnTo>
                    <a:pt x="16126" y="4467"/>
                  </a:lnTo>
                  <a:lnTo>
                    <a:pt x="15800" y="4520"/>
                  </a:lnTo>
                  <a:lnTo>
                    <a:pt x="6611" y="6284"/>
                  </a:lnTo>
                  <a:lnTo>
                    <a:pt x="6310" y="6347"/>
                  </a:lnTo>
                  <a:lnTo>
                    <a:pt x="6010" y="6410"/>
                  </a:lnTo>
                  <a:lnTo>
                    <a:pt x="5735" y="6479"/>
                  </a:lnTo>
                  <a:lnTo>
                    <a:pt x="5484" y="6548"/>
                  </a:lnTo>
                  <a:lnTo>
                    <a:pt x="5259" y="6621"/>
                  </a:lnTo>
                  <a:lnTo>
                    <a:pt x="5033" y="6695"/>
                  </a:lnTo>
                  <a:lnTo>
                    <a:pt x="4858" y="6775"/>
                  </a:lnTo>
                  <a:lnTo>
                    <a:pt x="4658" y="6854"/>
                  </a:lnTo>
                  <a:lnTo>
                    <a:pt x="4508" y="6933"/>
                  </a:lnTo>
                  <a:lnTo>
                    <a:pt x="4382" y="7017"/>
                  </a:lnTo>
                  <a:lnTo>
                    <a:pt x="4257" y="7102"/>
                  </a:lnTo>
                  <a:lnTo>
                    <a:pt x="4157" y="7186"/>
                  </a:lnTo>
                  <a:lnTo>
                    <a:pt x="4082" y="7271"/>
                  </a:lnTo>
                  <a:lnTo>
                    <a:pt x="4032" y="7361"/>
                  </a:lnTo>
                  <a:lnTo>
                    <a:pt x="3982" y="7445"/>
                  </a:lnTo>
                  <a:lnTo>
                    <a:pt x="3982" y="7535"/>
                  </a:lnTo>
                  <a:lnTo>
                    <a:pt x="3982" y="9393"/>
                  </a:lnTo>
                  <a:lnTo>
                    <a:pt x="1077" y="9393"/>
                  </a:lnTo>
                  <a:lnTo>
                    <a:pt x="852" y="9398"/>
                  </a:lnTo>
                  <a:lnTo>
                    <a:pt x="651" y="9414"/>
                  </a:lnTo>
                  <a:lnTo>
                    <a:pt x="476" y="9435"/>
                  </a:lnTo>
                  <a:lnTo>
                    <a:pt x="301" y="9462"/>
                  </a:lnTo>
                  <a:lnTo>
                    <a:pt x="176" y="9494"/>
                  </a:lnTo>
                  <a:lnTo>
                    <a:pt x="76" y="9530"/>
                  </a:lnTo>
                  <a:lnTo>
                    <a:pt x="26" y="9573"/>
                  </a:lnTo>
                  <a:lnTo>
                    <a:pt x="0" y="9620"/>
                  </a:lnTo>
                  <a:lnTo>
                    <a:pt x="0" y="11389"/>
                  </a:lnTo>
                  <a:lnTo>
                    <a:pt x="26" y="11431"/>
                  </a:lnTo>
                  <a:lnTo>
                    <a:pt x="76" y="11473"/>
                  </a:lnTo>
                  <a:lnTo>
                    <a:pt x="176" y="11516"/>
                  </a:lnTo>
                  <a:lnTo>
                    <a:pt x="301" y="11547"/>
                  </a:lnTo>
                  <a:lnTo>
                    <a:pt x="476" y="11574"/>
                  </a:lnTo>
                  <a:lnTo>
                    <a:pt x="651" y="11595"/>
                  </a:lnTo>
                  <a:lnTo>
                    <a:pt x="852" y="11605"/>
                  </a:lnTo>
                  <a:lnTo>
                    <a:pt x="1077" y="11611"/>
                  </a:lnTo>
                  <a:lnTo>
                    <a:pt x="24940" y="11611"/>
                  </a:lnTo>
                  <a:lnTo>
                    <a:pt x="25165" y="11605"/>
                  </a:lnTo>
                  <a:lnTo>
                    <a:pt x="25365" y="11595"/>
                  </a:lnTo>
                  <a:lnTo>
                    <a:pt x="25541" y="11574"/>
                  </a:lnTo>
                  <a:lnTo>
                    <a:pt x="25691" y="11547"/>
                  </a:lnTo>
                  <a:lnTo>
                    <a:pt x="25816" y="11516"/>
                  </a:lnTo>
                  <a:lnTo>
                    <a:pt x="25916" y="11473"/>
                  </a:lnTo>
                  <a:lnTo>
                    <a:pt x="25991" y="11431"/>
                  </a:lnTo>
                  <a:lnTo>
                    <a:pt x="26016" y="11389"/>
                  </a:lnTo>
                  <a:lnTo>
                    <a:pt x="26016" y="9620"/>
                  </a:lnTo>
                  <a:lnTo>
                    <a:pt x="25991" y="9573"/>
                  </a:lnTo>
                  <a:lnTo>
                    <a:pt x="25916" y="9530"/>
                  </a:lnTo>
                  <a:lnTo>
                    <a:pt x="25816" y="9494"/>
                  </a:lnTo>
                  <a:lnTo>
                    <a:pt x="25691" y="9462"/>
                  </a:lnTo>
                  <a:lnTo>
                    <a:pt x="25541" y="9435"/>
                  </a:lnTo>
                  <a:lnTo>
                    <a:pt x="25365" y="9414"/>
                  </a:lnTo>
                  <a:lnTo>
                    <a:pt x="25165" y="9398"/>
                  </a:lnTo>
                  <a:lnTo>
                    <a:pt x="24940" y="9393"/>
                  </a:lnTo>
                  <a:lnTo>
                    <a:pt x="21735" y="9393"/>
                  </a:lnTo>
                  <a:lnTo>
                    <a:pt x="21735" y="8786"/>
                  </a:lnTo>
                  <a:lnTo>
                    <a:pt x="30023" y="7033"/>
                  </a:lnTo>
                  <a:lnTo>
                    <a:pt x="30073" y="7017"/>
                  </a:lnTo>
                  <a:lnTo>
                    <a:pt x="30298" y="6959"/>
                  </a:lnTo>
                  <a:lnTo>
                    <a:pt x="30498" y="6901"/>
                  </a:lnTo>
                  <a:lnTo>
                    <a:pt x="30699" y="6838"/>
                  </a:lnTo>
                  <a:lnTo>
                    <a:pt x="30874" y="6775"/>
                  </a:lnTo>
                  <a:lnTo>
                    <a:pt x="31049" y="6711"/>
                  </a:lnTo>
                  <a:lnTo>
                    <a:pt x="31200" y="6643"/>
                  </a:lnTo>
                  <a:lnTo>
                    <a:pt x="31350" y="6574"/>
                  </a:lnTo>
                  <a:lnTo>
                    <a:pt x="31475" y="6505"/>
                  </a:lnTo>
                  <a:lnTo>
                    <a:pt x="31600" y="6437"/>
                  </a:lnTo>
                  <a:lnTo>
                    <a:pt x="31700" y="6368"/>
                  </a:lnTo>
                  <a:lnTo>
                    <a:pt x="31776" y="6294"/>
                  </a:lnTo>
                  <a:lnTo>
                    <a:pt x="31851" y="6220"/>
                  </a:lnTo>
                  <a:lnTo>
                    <a:pt x="31901" y="6146"/>
                  </a:lnTo>
                  <a:lnTo>
                    <a:pt x="31951" y="6072"/>
                  </a:lnTo>
                  <a:lnTo>
                    <a:pt x="31976" y="5998"/>
                  </a:lnTo>
                  <a:lnTo>
                    <a:pt x="31976" y="5925"/>
                  </a:lnTo>
                  <a:lnTo>
                    <a:pt x="31976" y="2989"/>
                  </a:lnTo>
                  <a:lnTo>
                    <a:pt x="31951" y="2936"/>
                  </a:lnTo>
                  <a:lnTo>
                    <a:pt x="31876" y="2889"/>
                  </a:lnTo>
                  <a:lnTo>
                    <a:pt x="31750" y="2847"/>
                  </a:lnTo>
                  <a:lnTo>
                    <a:pt x="31575" y="2815"/>
                  </a:lnTo>
                  <a:lnTo>
                    <a:pt x="31400" y="2788"/>
                  </a:lnTo>
                  <a:lnTo>
                    <a:pt x="31175" y="2767"/>
                  </a:lnTo>
                  <a:lnTo>
                    <a:pt x="30924" y="2762"/>
                  </a:lnTo>
                  <a:lnTo>
                    <a:pt x="30674" y="2767"/>
                  </a:lnTo>
                  <a:lnTo>
                    <a:pt x="30498" y="2778"/>
                  </a:lnTo>
                  <a:lnTo>
                    <a:pt x="30348" y="2799"/>
                  </a:lnTo>
                  <a:lnTo>
                    <a:pt x="30198" y="2820"/>
                  </a:lnTo>
                  <a:lnTo>
                    <a:pt x="30073" y="2852"/>
                  </a:lnTo>
                  <a:lnTo>
                    <a:pt x="29973" y="2884"/>
                  </a:lnTo>
                  <a:lnTo>
                    <a:pt x="29898" y="2915"/>
                  </a:lnTo>
                  <a:lnTo>
                    <a:pt x="29873" y="2957"/>
                  </a:lnTo>
                  <a:lnTo>
                    <a:pt x="29847" y="2994"/>
                  </a:lnTo>
                  <a:lnTo>
                    <a:pt x="29847" y="5914"/>
                  </a:lnTo>
                  <a:lnTo>
                    <a:pt x="29822" y="6025"/>
                  </a:lnTo>
                  <a:lnTo>
                    <a:pt x="29747" y="6136"/>
                  </a:lnTo>
                  <a:lnTo>
                    <a:pt x="29647" y="6241"/>
                  </a:lnTo>
                  <a:lnTo>
                    <a:pt x="29497" y="6342"/>
                  </a:lnTo>
                  <a:lnTo>
                    <a:pt x="29297" y="6442"/>
                  </a:lnTo>
                  <a:lnTo>
                    <a:pt x="29046" y="6537"/>
                  </a:lnTo>
                  <a:lnTo>
                    <a:pt x="28771" y="6632"/>
                  </a:lnTo>
                  <a:lnTo>
                    <a:pt x="28470" y="6716"/>
                  </a:lnTo>
                  <a:lnTo>
                    <a:pt x="19932" y="8543"/>
                  </a:lnTo>
                  <a:lnTo>
                    <a:pt x="19782" y="8575"/>
                  </a:lnTo>
                  <a:lnTo>
                    <a:pt x="19681" y="8612"/>
                  </a:lnTo>
                  <a:lnTo>
                    <a:pt x="19631" y="8654"/>
                  </a:lnTo>
                  <a:lnTo>
                    <a:pt x="19606" y="8702"/>
                  </a:lnTo>
                  <a:lnTo>
                    <a:pt x="19606" y="9393"/>
                  </a:lnTo>
                  <a:lnTo>
                    <a:pt x="6110" y="9393"/>
                  </a:lnTo>
                  <a:lnTo>
                    <a:pt x="6110" y="7535"/>
                  </a:lnTo>
                  <a:lnTo>
                    <a:pt x="6110" y="7471"/>
                  </a:lnTo>
                  <a:lnTo>
                    <a:pt x="6135" y="7408"/>
                  </a:lnTo>
                  <a:lnTo>
                    <a:pt x="6185" y="7339"/>
                  </a:lnTo>
                  <a:lnTo>
                    <a:pt x="6235" y="7276"/>
                  </a:lnTo>
                  <a:lnTo>
                    <a:pt x="6310" y="7213"/>
                  </a:lnTo>
                  <a:lnTo>
                    <a:pt x="6411" y="7155"/>
                  </a:lnTo>
                  <a:lnTo>
                    <a:pt x="6511" y="7091"/>
                  </a:lnTo>
                  <a:lnTo>
                    <a:pt x="6611" y="7033"/>
                  </a:lnTo>
                  <a:lnTo>
                    <a:pt x="6736" y="6975"/>
                  </a:lnTo>
                  <a:lnTo>
                    <a:pt x="6886" y="6917"/>
                  </a:lnTo>
                  <a:lnTo>
                    <a:pt x="7062" y="6864"/>
                  </a:lnTo>
                  <a:lnTo>
                    <a:pt x="7212" y="6812"/>
                  </a:lnTo>
                  <a:lnTo>
                    <a:pt x="7412" y="6759"/>
                  </a:lnTo>
                  <a:lnTo>
                    <a:pt x="7612" y="6706"/>
                  </a:lnTo>
                  <a:lnTo>
                    <a:pt x="7813" y="6658"/>
                  </a:lnTo>
                  <a:lnTo>
                    <a:pt x="8038" y="6616"/>
                  </a:lnTo>
                  <a:lnTo>
                    <a:pt x="17228" y="4853"/>
                  </a:lnTo>
                  <a:lnTo>
                    <a:pt x="17503" y="4805"/>
                  </a:lnTo>
                  <a:lnTo>
                    <a:pt x="17778" y="4768"/>
                  </a:lnTo>
                  <a:lnTo>
                    <a:pt x="18054" y="4737"/>
                  </a:lnTo>
                  <a:lnTo>
                    <a:pt x="18354" y="4716"/>
                  </a:lnTo>
                  <a:lnTo>
                    <a:pt x="18630" y="4700"/>
                  </a:lnTo>
                  <a:lnTo>
                    <a:pt x="18905" y="4689"/>
                  </a:lnTo>
                  <a:lnTo>
                    <a:pt x="19206" y="4689"/>
                  </a:lnTo>
                  <a:lnTo>
                    <a:pt x="19481" y="4694"/>
                  </a:lnTo>
                  <a:lnTo>
                    <a:pt x="19757" y="4705"/>
                  </a:lnTo>
                  <a:lnTo>
                    <a:pt x="20032" y="4721"/>
                  </a:lnTo>
                  <a:lnTo>
                    <a:pt x="20282" y="4742"/>
                  </a:lnTo>
                  <a:lnTo>
                    <a:pt x="20533" y="4768"/>
                  </a:lnTo>
                  <a:lnTo>
                    <a:pt x="20783" y="4800"/>
                  </a:lnTo>
                  <a:lnTo>
                    <a:pt x="21009" y="4837"/>
                  </a:lnTo>
                  <a:lnTo>
                    <a:pt x="21234" y="4874"/>
                  </a:lnTo>
                  <a:lnTo>
                    <a:pt x="21434" y="4916"/>
                  </a:lnTo>
                  <a:lnTo>
                    <a:pt x="21610" y="4964"/>
                  </a:lnTo>
                  <a:lnTo>
                    <a:pt x="21760" y="5011"/>
                  </a:lnTo>
                  <a:lnTo>
                    <a:pt x="21910" y="5064"/>
                  </a:lnTo>
                  <a:lnTo>
                    <a:pt x="22035" y="5117"/>
                  </a:lnTo>
                  <a:lnTo>
                    <a:pt x="22135" y="5170"/>
                  </a:lnTo>
                  <a:lnTo>
                    <a:pt x="22210" y="5228"/>
                  </a:lnTo>
                  <a:lnTo>
                    <a:pt x="22261" y="5286"/>
                  </a:lnTo>
                  <a:lnTo>
                    <a:pt x="22286" y="5344"/>
                  </a:lnTo>
                  <a:lnTo>
                    <a:pt x="22286" y="5402"/>
                  </a:lnTo>
                  <a:lnTo>
                    <a:pt x="22235" y="5465"/>
                  </a:lnTo>
                  <a:lnTo>
                    <a:pt x="22185" y="5523"/>
                  </a:lnTo>
                  <a:lnTo>
                    <a:pt x="22085" y="5581"/>
                  </a:lnTo>
                  <a:lnTo>
                    <a:pt x="21935" y="5639"/>
                  </a:lnTo>
                  <a:lnTo>
                    <a:pt x="21760" y="5692"/>
                  </a:lnTo>
                  <a:lnTo>
                    <a:pt x="21559" y="5750"/>
                  </a:lnTo>
                  <a:lnTo>
                    <a:pt x="21309" y="5803"/>
                  </a:lnTo>
                  <a:lnTo>
                    <a:pt x="13572" y="7276"/>
                  </a:lnTo>
                  <a:lnTo>
                    <a:pt x="13447" y="7308"/>
                  </a:lnTo>
                  <a:lnTo>
                    <a:pt x="13321" y="7345"/>
                  </a:lnTo>
                  <a:lnTo>
                    <a:pt x="13271" y="7387"/>
                  </a:lnTo>
                  <a:lnTo>
                    <a:pt x="13246" y="7429"/>
                  </a:lnTo>
                  <a:lnTo>
                    <a:pt x="13246" y="7471"/>
                  </a:lnTo>
                  <a:lnTo>
                    <a:pt x="13296" y="7514"/>
                  </a:lnTo>
                  <a:lnTo>
                    <a:pt x="13372" y="7556"/>
                  </a:lnTo>
                  <a:lnTo>
                    <a:pt x="13522" y="7593"/>
                  </a:lnTo>
                  <a:lnTo>
                    <a:pt x="13672" y="7625"/>
                  </a:lnTo>
                  <a:lnTo>
                    <a:pt x="13847" y="7646"/>
                  </a:lnTo>
                  <a:lnTo>
                    <a:pt x="14048" y="7662"/>
                  </a:lnTo>
                  <a:lnTo>
                    <a:pt x="14248" y="7667"/>
                  </a:lnTo>
                  <a:lnTo>
                    <a:pt x="14448" y="7667"/>
                  </a:lnTo>
                  <a:lnTo>
                    <a:pt x="14649" y="7656"/>
                  </a:lnTo>
                  <a:lnTo>
                    <a:pt x="14849" y="7635"/>
                  </a:lnTo>
                  <a:lnTo>
                    <a:pt x="15024" y="7609"/>
                  </a:lnTo>
                  <a:lnTo>
                    <a:pt x="22736" y="6136"/>
                  </a:lnTo>
                  <a:lnTo>
                    <a:pt x="23137" y="6051"/>
                  </a:lnTo>
                  <a:lnTo>
                    <a:pt x="23462" y="5967"/>
                  </a:lnTo>
                  <a:lnTo>
                    <a:pt x="23763" y="5872"/>
                  </a:lnTo>
                  <a:lnTo>
                    <a:pt x="23988" y="5771"/>
                  </a:lnTo>
                  <a:lnTo>
                    <a:pt x="24189" y="5666"/>
                  </a:lnTo>
                  <a:lnTo>
                    <a:pt x="24314" y="5560"/>
                  </a:lnTo>
                  <a:lnTo>
                    <a:pt x="24414" y="5449"/>
                  </a:lnTo>
                  <a:lnTo>
                    <a:pt x="24439" y="5333"/>
                  </a:lnTo>
                  <a:lnTo>
                    <a:pt x="24439" y="5328"/>
                  </a:lnTo>
                  <a:lnTo>
                    <a:pt x="24439" y="1020"/>
                  </a:lnTo>
                  <a:lnTo>
                    <a:pt x="24489" y="956"/>
                  </a:lnTo>
                  <a:lnTo>
                    <a:pt x="24539" y="898"/>
                  </a:lnTo>
                  <a:lnTo>
                    <a:pt x="24614" y="840"/>
                  </a:lnTo>
                  <a:lnTo>
                    <a:pt x="24689" y="788"/>
                  </a:lnTo>
                  <a:lnTo>
                    <a:pt x="24815" y="740"/>
                  </a:lnTo>
                  <a:lnTo>
                    <a:pt x="24940" y="698"/>
                  </a:lnTo>
                  <a:lnTo>
                    <a:pt x="25065" y="656"/>
                  </a:lnTo>
                  <a:lnTo>
                    <a:pt x="25240" y="619"/>
                  </a:lnTo>
                  <a:lnTo>
                    <a:pt x="25415" y="582"/>
                  </a:lnTo>
                  <a:lnTo>
                    <a:pt x="25616" y="555"/>
                  </a:lnTo>
                  <a:lnTo>
                    <a:pt x="25816" y="529"/>
                  </a:lnTo>
                  <a:lnTo>
                    <a:pt x="26041" y="502"/>
                  </a:lnTo>
                  <a:lnTo>
                    <a:pt x="26292" y="487"/>
                  </a:lnTo>
                  <a:lnTo>
                    <a:pt x="26567" y="471"/>
                  </a:lnTo>
                  <a:lnTo>
                    <a:pt x="26843" y="460"/>
                  </a:lnTo>
                  <a:lnTo>
                    <a:pt x="27143" y="450"/>
                  </a:lnTo>
                  <a:lnTo>
                    <a:pt x="27419" y="455"/>
                  </a:lnTo>
                  <a:lnTo>
                    <a:pt x="27694" y="460"/>
                  </a:lnTo>
                  <a:lnTo>
                    <a:pt x="27944" y="476"/>
                  </a:lnTo>
                  <a:lnTo>
                    <a:pt x="28195" y="497"/>
                  </a:lnTo>
                  <a:lnTo>
                    <a:pt x="28420" y="518"/>
                  </a:lnTo>
                  <a:lnTo>
                    <a:pt x="28646" y="545"/>
                  </a:lnTo>
                  <a:lnTo>
                    <a:pt x="28871" y="582"/>
                  </a:lnTo>
                  <a:lnTo>
                    <a:pt x="29046" y="619"/>
                  </a:lnTo>
                  <a:lnTo>
                    <a:pt x="29221" y="656"/>
                  </a:lnTo>
                  <a:lnTo>
                    <a:pt x="29372" y="703"/>
                  </a:lnTo>
                  <a:lnTo>
                    <a:pt x="29522" y="751"/>
                  </a:lnTo>
                  <a:lnTo>
                    <a:pt x="29622" y="798"/>
                  </a:lnTo>
                  <a:lnTo>
                    <a:pt x="29722" y="851"/>
                  </a:lnTo>
                  <a:lnTo>
                    <a:pt x="29797" y="904"/>
                  </a:lnTo>
                  <a:lnTo>
                    <a:pt x="29822" y="962"/>
                  </a:lnTo>
                  <a:lnTo>
                    <a:pt x="29847" y="1020"/>
                  </a:lnTo>
                  <a:lnTo>
                    <a:pt x="29847" y="2007"/>
                  </a:lnTo>
                  <a:lnTo>
                    <a:pt x="29873" y="2060"/>
                  </a:lnTo>
                  <a:lnTo>
                    <a:pt x="29948" y="2107"/>
                  </a:lnTo>
                  <a:lnTo>
                    <a:pt x="30073" y="2150"/>
                  </a:lnTo>
                  <a:lnTo>
                    <a:pt x="30248" y="2181"/>
                  </a:lnTo>
                  <a:lnTo>
                    <a:pt x="30423" y="2208"/>
                  </a:lnTo>
                  <a:lnTo>
                    <a:pt x="30649" y="2229"/>
                  </a:lnTo>
                  <a:lnTo>
                    <a:pt x="30899" y="2234"/>
                  </a:lnTo>
                  <a:lnTo>
                    <a:pt x="31150" y="2229"/>
                  </a:lnTo>
                  <a:lnTo>
                    <a:pt x="31325" y="2218"/>
                  </a:lnTo>
                  <a:lnTo>
                    <a:pt x="31475" y="2197"/>
                  </a:lnTo>
                  <a:lnTo>
                    <a:pt x="31625" y="2176"/>
                  </a:lnTo>
                  <a:lnTo>
                    <a:pt x="31750" y="2144"/>
                  </a:lnTo>
                  <a:lnTo>
                    <a:pt x="31851" y="2113"/>
                  </a:lnTo>
                  <a:lnTo>
                    <a:pt x="31926" y="2076"/>
                  </a:lnTo>
                  <a:lnTo>
                    <a:pt x="31951" y="2039"/>
                  </a:lnTo>
                  <a:lnTo>
                    <a:pt x="31976" y="2002"/>
                  </a:lnTo>
                  <a:lnTo>
                    <a:pt x="31976" y="1020"/>
                  </a:lnTo>
                  <a:lnTo>
                    <a:pt x="31951" y="920"/>
                  </a:lnTo>
                  <a:lnTo>
                    <a:pt x="31876" y="825"/>
                  </a:lnTo>
                  <a:lnTo>
                    <a:pt x="31776" y="729"/>
                  </a:lnTo>
                  <a:lnTo>
                    <a:pt x="31625" y="640"/>
                  </a:lnTo>
                  <a:lnTo>
                    <a:pt x="31425" y="550"/>
                  </a:lnTo>
                  <a:lnTo>
                    <a:pt x="31200" y="471"/>
                  </a:lnTo>
                  <a:lnTo>
                    <a:pt x="30949" y="392"/>
                  </a:lnTo>
                  <a:lnTo>
                    <a:pt x="30649" y="323"/>
                  </a:lnTo>
                  <a:lnTo>
                    <a:pt x="30348" y="254"/>
                  </a:lnTo>
                  <a:lnTo>
                    <a:pt x="29998" y="196"/>
                  </a:lnTo>
                  <a:lnTo>
                    <a:pt x="29622" y="143"/>
                  </a:lnTo>
                  <a:lnTo>
                    <a:pt x="29221" y="101"/>
                  </a:lnTo>
                  <a:lnTo>
                    <a:pt x="28796" y="64"/>
                  </a:lnTo>
                  <a:lnTo>
                    <a:pt x="28370" y="33"/>
                  </a:lnTo>
                  <a:lnTo>
                    <a:pt x="27919" y="11"/>
                  </a:lnTo>
                  <a:lnTo>
                    <a:pt x="2744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63"/>
            <p:cNvSpPr/>
            <p:nvPr/>
          </p:nvSpPr>
          <p:spPr>
            <a:xfrm>
              <a:off x="7043272" y="1093250"/>
              <a:ext cx="203847" cy="290275"/>
            </a:xfrm>
            <a:custGeom>
              <a:avLst/>
              <a:gdLst/>
              <a:ahLst/>
              <a:cxnLst/>
              <a:rect l="l" t="t" r="r" b="b"/>
              <a:pathLst>
                <a:path w="31976" h="11611" extrusionOk="0">
                  <a:moveTo>
                    <a:pt x="4933" y="450"/>
                  </a:moveTo>
                  <a:lnTo>
                    <a:pt x="5208" y="455"/>
                  </a:lnTo>
                  <a:lnTo>
                    <a:pt x="5459" y="466"/>
                  </a:lnTo>
                  <a:lnTo>
                    <a:pt x="5709" y="481"/>
                  </a:lnTo>
                  <a:lnTo>
                    <a:pt x="5960" y="502"/>
                  </a:lnTo>
                  <a:lnTo>
                    <a:pt x="6185" y="529"/>
                  </a:lnTo>
                  <a:lnTo>
                    <a:pt x="6410" y="561"/>
                  </a:lnTo>
                  <a:lnTo>
                    <a:pt x="6586" y="592"/>
                  </a:lnTo>
                  <a:lnTo>
                    <a:pt x="6786" y="629"/>
                  </a:lnTo>
                  <a:lnTo>
                    <a:pt x="6936" y="671"/>
                  </a:lnTo>
                  <a:lnTo>
                    <a:pt x="7086" y="719"/>
                  </a:lnTo>
                  <a:lnTo>
                    <a:pt x="7237" y="766"/>
                  </a:lnTo>
                  <a:lnTo>
                    <a:pt x="7337" y="814"/>
                  </a:lnTo>
                  <a:lnTo>
                    <a:pt x="7412" y="867"/>
                  </a:lnTo>
                  <a:lnTo>
                    <a:pt x="7487" y="920"/>
                  </a:lnTo>
                  <a:lnTo>
                    <a:pt x="7512" y="978"/>
                  </a:lnTo>
                  <a:lnTo>
                    <a:pt x="7537" y="1036"/>
                  </a:lnTo>
                  <a:lnTo>
                    <a:pt x="7537" y="5328"/>
                  </a:lnTo>
                  <a:lnTo>
                    <a:pt x="7562" y="5444"/>
                  </a:lnTo>
                  <a:lnTo>
                    <a:pt x="7637" y="5555"/>
                  </a:lnTo>
                  <a:lnTo>
                    <a:pt x="7788" y="5666"/>
                  </a:lnTo>
                  <a:lnTo>
                    <a:pt x="7988" y="5771"/>
                  </a:lnTo>
                  <a:lnTo>
                    <a:pt x="8213" y="5872"/>
                  </a:lnTo>
                  <a:lnTo>
                    <a:pt x="8514" y="5967"/>
                  </a:lnTo>
                  <a:lnTo>
                    <a:pt x="8839" y="6051"/>
                  </a:lnTo>
                  <a:lnTo>
                    <a:pt x="9240" y="6136"/>
                  </a:lnTo>
                  <a:lnTo>
                    <a:pt x="16952" y="7609"/>
                  </a:lnTo>
                  <a:lnTo>
                    <a:pt x="17127" y="7635"/>
                  </a:lnTo>
                  <a:lnTo>
                    <a:pt x="17328" y="7656"/>
                  </a:lnTo>
                  <a:lnTo>
                    <a:pt x="17528" y="7667"/>
                  </a:lnTo>
                  <a:lnTo>
                    <a:pt x="17728" y="7667"/>
                  </a:lnTo>
                  <a:lnTo>
                    <a:pt x="17928" y="7662"/>
                  </a:lnTo>
                  <a:lnTo>
                    <a:pt x="18129" y="7646"/>
                  </a:lnTo>
                  <a:lnTo>
                    <a:pt x="18304" y="7625"/>
                  </a:lnTo>
                  <a:lnTo>
                    <a:pt x="18479" y="7593"/>
                  </a:lnTo>
                  <a:lnTo>
                    <a:pt x="18605" y="7556"/>
                  </a:lnTo>
                  <a:lnTo>
                    <a:pt x="18680" y="7514"/>
                  </a:lnTo>
                  <a:lnTo>
                    <a:pt x="18730" y="7471"/>
                  </a:lnTo>
                  <a:lnTo>
                    <a:pt x="18755" y="7429"/>
                  </a:lnTo>
                  <a:lnTo>
                    <a:pt x="18705" y="7387"/>
                  </a:lnTo>
                  <a:lnTo>
                    <a:pt x="18655" y="7345"/>
                  </a:lnTo>
                  <a:lnTo>
                    <a:pt x="18529" y="7308"/>
                  </a:lnTo>
                  <a:lnTo>
                    <a:pt x="18404" y="7276"/>
                  </a:lnTo>
                  <a:lnTo>
                    <a:pt x="10717" y="5808"/>
                  </a:lnTo>
                  <a:lnTo>
                    <a:pt x="10492" y="5761"/>
                  </a:lnTo>
                  <a:lnTo>
                    <a:pt x="10291" y="5713"/>
                  </a:lnTo>
                  <a:lnTo>
                    <a:pt x="10116" y="5661"/>
                  </a:lnTo>
                  <a:lnTo>
                    <a:pt x="9966" y="5602"/>
                  </a:lnTo>
                  <a:lnTo>
                    <a:pt x="9841" y="5544"/>
                  </a:lnTo>
                  <a:lnTo>
                    <a:pt x="9766" y="5481"/>
                  </a:lnTo>
                  <a:lnTo>
                    <a:pt x="9690" y="5418"/>
                  </a:lnTo>
                  <a:lnTo>
                    <a:pt x="9665" y="5354"/>
                  </a:lnTo>
                  <a:lnTo>
                    <a:pt x="9665" y="5307"/>
                  </a:lnTo>
                  <a:lnTo>
                    <a:pt x="9690" y="5254"/>
                  </a:lnTo>
                  <a:lnTo>
                    <a:pt x="9716" y="5207"/>
                  </a:lnTo>
                  <a:lnTo>
                    <a:pt x="9766" y="5159"/>
                  </a:lnTo>
                  <a:lnTo>
                    <a:pt x="9841" y="5117"/>
                  </a:lnTo>
                  <a:lnTo>
                    <a:pt x="9916" y="5069"/>
                  </a:lnTo>
                  <a:lnTo>
                    <a:pt x="10016" y="5027"/>
                  </a:lnTo>
                  <a:lnTo>
                    <a:pt x="10116" y="4990"/>
                  </a:lnTo>
                  <a:lnTo>
                    <a:pt x="10241" y="4948"/>
                  </a:lnTo>
                  <a:lnTo>
                    <a:pt x="10367" y="4911"/>
                  </a:lnTo>
                  <a:lnTo>
                    <a:pt x="10517" y="4879"/>
                  </a:lnTo>
                  <a:lnTo>
                    <a:pt x="10692" y="4848"/>
                  </a:lnTo>
                  <a:lnTo>
                    <a:pt x="10867" y="4816"/>
                  </a:lnTo>
                  <a:lnTo>
                    <a:pt x="11068" y="4789"/>
                  </a:lnTo>
                  <a:lnTo>
                    <a:pt x="11268" y="4763"/>
                  </a:lnTo>
                  <a:lnTo>
                    <a:pt x="11468" y="4742"/>
                  </a:lnTo>
                  <a:lnTo>
                    <a:pt x="11694" y="4726"/>
                  </a:lnTo>
                  <a:lnTo>
                    <a:pt x="11894" y="4710"/>
                  </a:lnTo>
                  <a:lnTo>
                    <a:pt x="12119" y="4700"/>
                  </a:lnTo>
                  <a:lnTo>
                    <a:pt x="12345" y="4689"/>
                  </a:lnTo>
                  <a:lnTo>
                    <a:pt x="12545" y="4689"/>
                  </a:lnTo>
                  <a:lnTo>
                    <a:pt x="12770" y="4684"/>
                  </a:lnTo>
                  <a:lnTo>
                    <a:pt x="12971" y="4689"/>
                  </a:lnTo>
                  <a:lnTo>
                    <a:pt x="13196" y="4694"/>
                  </a:lnTo>
                  <a:lnTo>
                    <a:pt x="13396" y="4705"/>
                  </a:lnTo>
                  <a:lnTo>
                    <a:pt x="13622" y="4716"/>
                  </a:lnTo>
                  <a:lnTo>
                    <a:pt x="13822" y="4731"/>
                  </a:lnTo>
                  <a:lnTo>
                    <a:pt x="14022" y="4747"/>
                  </a:lnTo>
                  <a:lnTo>
                    <a:pt x="14198" y="4768"/>
                  </a:lnTo>
                  <a:lnTo>
                    <a:pt x="14398" y="4795"/>
                  </a:lnTo>
                  <a:lnTo>
                    <a:pt x="14573" y="4821"/>
                  </a:lnTo>
                  <a:lnTo>
                    <a:pt x="14748" y="4853"/>
                  </a:lnTo>
                  <a:lnTo>
                    <a:pt x="23938" y="6616"/>
                  </a:lnTo>
                  <a:lnTo>
                    <a:pt x="24163" y="6658"/>
                  </a:lnTo>
                  <a:lnTo>
                    <a:pt x="24364" y="6706"/>
                  </a:lnTo>
                  <a:lnTo>
                    <a:pt x="24564" y="6759"/>
                  </a:lnTo>
                  <a:lnTo>
                    <a:pt x="24764" y="6812"/>
                  </a:lnTo>
                  <a:lnTo>
                    <a:pt x="24914" y="6864"/>
                  </a:lnTo>
                  <a:lnTo>
                    <a:pt x="25090" y="6917"/>
                  </a:lnTo>
                  <a:lnTo>
                    <a:pt x="25240" y="6975"/>
                  </a:lnTo>
                  <a:lnTo>
                    <a:pt x="25365" y="7033"/>
                  </a:lnTo>
                  <a:lnTo>
                    <a:pt x="25465" y="7091"/>
                  </a:lnTo>
                  <a:lnTo>
                    <a:pt x="25591" y="7155"/>
                  </a:lnTo>
                  <a:lnTo>
                    <a:pt x="25666" y="7213"/>
                  </a:lnTo>
                  <a:lnTo>
                    <a:pt x="25741" y="7276"/>
                  </a:lnTo>
                  <a:lnTo>
                    <a:pt x="25791" y="7339"/>
                  </a:lnTo>
                  <a:lnTo>
                    <a:pt x="25841" y="7408"/>
                  </a:lnTo>
                  <a:lnTo>
                    <a:pt x="25866" y="7471"/>
                  </a:lnTo>
                  <a:lnTo>
                    <a:pt x="25866" y="7535"/>
                  </a:lnTo>
                  <a:lnTo>
                    <a:pt x="25866" y="9393"/>
                  </a:lnTo>
                  <a:lnTo>
                    <a:pt x="12370" y="9393"/>
                  </a:lnTo>
                  <a:lnTo>
                    <a:pt x="12370" y="8702"/>
                  </a:lnTo>
                  <a:lnTo>
                    <a:pt x="12345" y="8654"/>
                  </a:lnTo>
                  <a:lnTo>
                    <a:pt x="12295" y="8612"/>
                  </a:lnTo>
                  <a:lnTo>
                    <a:pt x="12194" y="8575"/>
                  </a:lnTo>
                  <a:lnTo>
                    <a:pt x="12069" y="8543"/>
                  </a:lnTo>
                  <a:lnTo>
                    <a:pt x="3506" y="6716"/>
                  </a:lnTo>
                  <a:lnTo>
                    <a:pt x="3205" y="6632"/>
                  </a:lnTo>
                  <a:lnTo>
                    <a:pt x="2930" y="6537"/>
                  </a:lnTo>
                  <a:lnTo>
                    <a:pt x="2679" y="6442"/>
                  </a:lnTo>
                  <a:lnTo>
                    <a:pt x="2479" y="6342"/>
                  </a:lnTo>
                  <a:lnTo>
                    <a:pt x="2329" y="6241"/>
                  </a:lnTo>
                  <a:lnTo>
                    <a:pt x="2229" y="6136"/>
                  </a:lnTo>
                  <a:lnTo>
                    <a:pt x="2154" y="6025"/>
                  </a:lnTo>
                  <a:lnTo>
                    <a:pt x="2129" y="5914"/>
                  </a:lnTo>
                  <a:lnTo>
                    <a:pt x="2129" y="1020"/>
                  </a:lnTo>
                  <a:lnTo>
                    <a:pt x="2154" y="962"/>
                  </a:lnTo>
                  <a:lnTo>
                    <a:pt x="2179" y="904"/>
                  </a:lnTo>
                  <a:lnTo>
                    <a:pt x="2254" y="846"/>
                  </a:lnTo>
                  <a:lnTo>
                    <a:pt x="2354" y="793"/>
                  </a:lnTo>
                  <a:lnTo>
                    <a:pt x="2479" y="745"/>
                  </a:lnTo>
                  <a:lnTo>
                    <a:pt x="2604" y="693"/>
                  </a:lnTo>
                  <a:lnTo>
                    <a:pt x="2780" y="650"/>
                  </a:lnTo>
                  <a:lnTo>
                    <a:pt x="2955" y="608"/>
                  </a:lnTo>
                  <a:lnTo>
                    <a:pt x="3155" y="571"/>
                  </a:lnTo>
                  <a:lnTo>
                    <a:pt x="3381" y="539"/>
                  </a:lnTo>
                  <a:lnTo>
                    <a:pt x="3606" y="513"/>
                  </a:lnTo>
                  <a:lnTo>
                    <a:pt x="3856" y="487"/>
                  </a:lnTo>
                  <a:lnTo>
                    <a:pt x="4107" y="471"/>
                  </a:lnTo>
                  <a:lnTo>
                    <a:pt x="4382" y="460"/>
                  </a:lnTo>
                  <a:lnTo>
                    <a:pt x="4658" y="450"/>
                  </a:lnTo>
                  <a:close/>
                  <a:moveTo>
                    <a:pt x="4833" y="1"/>
                  </a:moveTo>
                  <a:lnTo>
                    <a:pt x="4332" y="6"/>
                  </a:lnTo>
                  <a:lnTo>
                    <a:pt x="3856" y="22"/>
                  </a:lnTo>
                  <a:lnTo>
                    <a:pt x="3406" y="48"/>
                  </a:lnTo>
                  <a:lnTo>
                    <a:pt x="2955" y="80"/>
                  </a:lnTo>
                  <a:lnTo>
                    <a:pt x="2529" y="122"/>
                  </a:lnTo>
                  <a:lnTo>
                    <a:pt x="2129" y="175"/>
                  </a:lnTo>
                  <a:lnTo>
                    <a:pt x="1753" y="233"/>
                  </a:lnTo>
                  <a:lnTo>
                    <a:pt x="1427" y="302"/>
                  </a:lnTo>
                  <a:lnTo>
                    <a:pt x="1102" y="370"/>
                  </a:lnTo>
                  <a:lnTo>
                    <a:pt x="827" y="450"/>
                  </a:lnTo>
                  <a:lnTo>
                    <a:pt x="576" y="534"/>
                  </a:lnTo>
                  <a:lnTo>
                    <a:pt x="376" y="624"/>
                  </a:lnTo>
                  <a:lnTo>
                    <a:pt x="226" y="719"/>
                  </a:lnTo>
                  <a:lnTo>
                    <a:pt x="100" y="814"/>
                  </a:lnTo>
                  <a:lnTo>
                    <a:pt x="25" y="914"/>
                  </a:lnTo>
                  <a:lnTo>
                    <a:pt x="0" y="1020"/>
                  </a:lnTo>
                  <a:lnTo>
                    <a:pt x="0" y="5914"/>
                  </a:lnTo>
                  <a:lnTo>
                    <a:pt x="0" y="5993"/>
                  </a:lnTo>
                  <a:lnTo>
                    <a:pt x="25" y="6067"/>
                  </a:lnTo>
                  <a:lnTo>
                    <a:pt x="75" y="6141"/>
                  </a:lnTo>
                  <a:lnTo>
                    <a:pt x="125" y="6215"/>
                  </a:lnTo>
                  <a:lnTo>
                    <a:pt x="201" y="6289"/>
                  </a:lnTo>
                  <a:lnTo>
                    <a:pt x="276" y="6363"/>
                  </a:lnTo>
                  <a:lnTo>
                    <a:pt x="376" y="6431"/>
                  </a:lnTo>
                  <a:lnTo>
                    <a:pt x="501" y="6500"/>
                  </a:lnTo>
                  <a:lnTo>
                    <a:pt x="626" y="6569"/>
                  </a:lnTo>
                  <a:lnTo>
                    <a:pt x="776" y="6637"/>
                  </a:lnTo>
                  <a:lnTo>
                    <a:pt x="927" y="6706"/>
                  </a:lnTo>
                  <a:lnTo>
                    <a:pt x="1102" y="6769"/>
                  </a:lnTo>
                  <a:lnTo>
                    <a:pt x="1277" y="6833"/>
                  </a:lnTo>
                  <a:lnTo>
                    <a:pt x="1478" y="6896"/>
                  </a:lnTo>
                  <a:lnTo>
                    <a:pt x="1678" y="6959"/>
                  </a:lnTo>
                  <a:lnTo>
                    <a:pt x="1903" y="7017"/>
                  </a:lnTo>
                  <a:lnTo>
                    <a:pt x="10241" y="8791"/>
                  </a:lnTo>
                  <a:lnTo>
                    <a:pt x="10241" y="9393"/>
                  </a:lnTo>
                  <a:lnTo>
                    <a:pt x="7036" y="9393"/>
                  </a:lnTo>
                  <a:lnTo>
                    <a:pt x="6811" y="9398"/>
                  </a:lnTo>
                  <a:lnTo>
                    <a:pt x="6611" y="9414"/>
                  </a:lnTo>
                  <a:lnTo>
                    <a:pt x="6435" y="9435"/>
                  </a:lnTo>
                  <a:lnTo>
                    <a:pt x="6285" y="9462"/>
                  </a:lnTo>
                  <a:lnTo>
                    <a:pt x="6160" y="9494"/>
                  </a:lnTo>
                  <a:lnTo>
                    <a:pt x="6060" y="9530"/>
                  </a:lnTo>
                  <a:lnTo>
                    <a:pt x="5985" y="9573"/>
                  </a:lnTo>
                  <a:lnTo>
                    <a:pt x="5960" y="9620"/>
                  </a:lnTo>
                  <a:lnTo>
                    <a:pt x="5960" y="11389"/>
                  </a:lnTo>
                  <a:lnTo>
                    <a:pt x="5985" y="11431"/>
                  </a:lnTo>
                  <a:lnTo>
                    <a:pt x="6060" y="11473"/>
                  </a:lnTo>
                  <a:lnTo>
                    <a:pt x="6160" y="11516"/>
                  </a:lnTo>
                  <a:lnTo>
                    <a:pt x="6285" y="11547"/>
                  </a:lnTo>
                  <a:lnTo>
                    <a:pt x="6435" y="11574"/>
                  </a:lnTo>
                  <a:lnTo>
                    <a:pt x="6611" y="11595"/>
                  </a:lnTo>
                  <a:lnTo>
                    <a:pt x="6811" y="11605"/>
                  </a:lnTo>
                  <a:lnTo>
                    <a:pt x="7036" y="11611"/>
                  </a:lnTo>
                  <a:lnTo>
                    <a:pt x="15450" y="11611"/>
                  </a:lnTo>
                  <a:lnTo>
                    <a:pt x="15700" y="11605"/>
                  </a:lnTo>
                  <a:lnTo>
                    <a:pt x="15925" y="11589"/>
                  </a:lnTo>
                  <a:lnTo>
                    <a:pt x="16126" y="11563"/>
                  </a:lnTo>
                  <a:lnTo>
                    <a:pt x="16276" y="11531"/>
                  </a:lnTo>
                  <a:lnTo>
                    <a:pt x="16401" y="11489"/>
                  </a:lnTo>
                  <a:lnTo>
                    <a:pt x="16501" y="11442"/>
                  </a:lnTo>
                  <a:lnTo>
                    <a:pt x="16526" y="11394"/>
                  </a:lnTo>
                  <a:lnTo>
                    <a:pt x="16501" y="11336"/>
                  </a:lnTo>
                  <a:lnTo>
                    <a:pt x="16451" y="11299"/>
                  </a:lnTo>
                  <a:lnTo>
                    <a:pt x="16351" y="11267"/>
                  </a:lnTo>
                  <a:lnTo>
                    <a:pt x="16251" y="11236"/>
                  </a:lnTo>
                  <a:lnTo>
                    <a:pt x="16126" y="11209"/>
                  </a:lnTo>
                  <a:lnTo>
                    <a:pt x="15950" y="11188"/>
                  </a:lnTo>
                  <a:lnTo>
                    <a:pt x="15800" y="11178"/>
                  </a:lnTo>
                  <a:lnTo>
                    <a:pt x="15625" y="11167"/>
                  </a:lnTo>
                  <a:lnTo>
                    <a:pt x="15425" y="11162"/>
                  </a:lnTo>
                  <a:lnTo>
                    <a:pt x="8113" y="11162"/>
                  </a:lnTo>
                  <a:lnTo>
                    <a:pt x="8113" y="9842"/>
                  </a:lnTo>
                  <a:lnTo>
                    <a:pt x="29847" y="9842"/>
                  </a:lnTo>
                  <a:lnTo>
                    <a:pt x="29847" y="11162"/>
                  </a:lnTo>
                  <a:lnTo>
                    <a:pt x="20107" y="11162"/>
                  </a:lnTo>
                  <a:lnTo>
                    <a:pt x="19857" y="11167"/>
                  </a:lnTo>
                  <a:lnTo>
                    <a:pt x="19631" y="11183"/>
                  </a:lnTo>
                  <a:lnTo>
                    <a:pt x="19431" y="11209"/>
                  </a:lnTo>
                  <a:lnTo>
                    <a:pt x="19281" y="11246"/>
                  </a:lnTo>
                  <a:lnTo>
                    <a:pt x="19155" y="11283"/>
                  </a:lnTo>
                  <a:lnTo>
                    <a:pt x="19055" y="11331"/>
                  </a:lnTo>
                  <a:lnTo>
                    <a:pt x="19030" y="11384"/>
                  </a:lnTo>
                  <a:lnTo>
                    <a:pt x="19055" y="11436"/>
                  </a:lnTo>
                  <a:lnTo>
                    <a:pt x="19105" y="11473"/>
                  </a:lnTo>
                  <a:lnTo>
                    <a:pt x="19205" y="11510"/>
                  </a:lnTo>
                  <a:lnTo>
                    <a:pt x="19306" y="11537"/>
                  </a:lnTo>
                  <a:lnTo>
                    <a:pt x="19431" y="11563"/>
                  </a:lnTo>
                  <a:lnTo>
                    <a:pt x="19606" y="11584"/>
                  </a:lnTo>
                  <a:lnTo>
                    <a:pt x="19756" y="11600"/>
                  </a:lnTo>
                  <a:lnTo>
                    <a:pt x="19932" y="11611"/>
                  </a:lnTo>
                  <a:lnTo>
                    <a:pt x="30924" y="11611"/>
                  </a:lnTo>
                  <a:lnTo>
                    <a:pt x="31124" y="11605"/>
                  </a:lnTo>
                  <a:lnTo>
                    <a:pt x="31325" y="11595"/>
                  </a:lnTo>
                  <a:lnTo>
                    <a:pt x="31500" y="11574"/>
                  </a:lnTo>
                  <a:lnTo>
                    <a:pt x="31675" y="11547"/>
                  </a:lnTo>
                  <a:lnTo>
                    <a:pt x="31800" y="11516"/>
                  </a:lnTo>
                  <a:lnTo>
                    <a:pt x="31900" y="11473"/>
                  </a:lnTo>
                  <a:lnTo>
                    <a:pt x="31951" y="11431"/>
                  </a:lnTo>
                  <a:lnTo>
                    <a:pt x="31976" y="11389"/>
                  </a:lnTo>
                  <a:lnTo>
                    <a:pt x="31976" y="9620"/>
                  </a:lnTo>
                  <a:lnTo>
                    <a:pt x="31951" y="9573"/>
                  </a:lnTo>
                  <a:lnTo>
                    <a:pt x="31900" y="9530"/>
                  </a:lnTo>
                  <a:lnTo>
                    <a:pt x="31800" y="9494"/>
                  </a:lnTo>
                  <a:lnTo>
                    <a:pt x="31675" y="9462"/>
                  </a:lnTo>
                  <a:lnTo>
                    <a:pt x="31500" y="9435"/>
                  </a:lnTo>
                  <a:lnTo>
                    <a:pt x="31325" y="9414"/>
                  </a:lnTo>
                  <a:lnTo>
                    <a:pt x="31124" y="9398"/>
                  </a:lnTo>
                  <a:lnTo>
                    <a:pt x="30924" y="9393"/>
                  </a:lnTo>
                  <a:lnTo>
                    <a:pt x="27994" y="9393"/>
                  </a:lnTo>
                  <a:lnTo>
                    <a:pt x="27994" y="7540"/>
                  </a:lnTo>
                  <a:lnTo>
                    <a:pt x="27994" y="7450"/>
                  </a:lnTo>
                  <a:lnTo>
                    <a:pt x="27944" y="7361"/>
                  </a:lnTo>
                  <a:lnTo>
                    <a:pt x="27894" y="7276"/>
                  </a:lnTo>
                  <a:lnTo>
                    <a:pt x="27819" y="7186"/>
                  </a:lnTo>
                  <a:lnTo>
                    <a:pt x="27719" y="7102"/>
                  </a:lnTo>
                  <a:lnTo>
                    <a:pt x="27619" y="7017"/>
                  </a:lnTo>
                  <a:lnTo>
                    <a:pt x="27468" y="6933"/>
                  </a:lnTo>
                  <a:lnTo>
                    <a:pt x="27318" y="6854"/>
                  </a:lnTo>
                  <a:lnTo>
                    <a:pt x="27143" y="6775"/>
                  </a:lnTo>
                  <a:lnTo>
                    <a:pt x="26943" y="6695"/>
                  </a:lnTo>
                  <a:lnTo>
                    <a:pt x="26717" y="6621"/>
                  </a:lnTo>
                  <a:lnTo>
                    <a:pt x="26492" y="6548"/>
                  </a:lnTo>
                  <a:lnTo>
                    <a:pt x="26242" y="6479"/>
                  </a:lnTo>
                  <a:lnTo>
                    <a:pt x="25966" y="6410"/>
                  </a:lnTo>
                  <a:lnTo>
                    <a:pt x="25666" y="6347"/>
                  </a:lnTo>
                  <a:lnTo>
                    <a:pt x="25365" y="6284"/>
                  </a:lnTo>
                  <a:lnTo>
                    <a:pt x="16176" y="4520"/>
                  </a:lnTo>
                  <a:lnTo>
                    <a:pt x="15850" y="4462"/>
                  </a:lnTo>
                  <a:lnTo>
                    <a:pt x="15500" y="4409"/>
                  </a:lnTo>
                  <a:lnTo>
                    <a:pt x="15124" y="4367"/>
                  </a:lnTo>
                  <a:lnTo>
                    <a:pt x="14723" y="4325"/>
                  </a:lnTo>
                  <a:lnTo>
                    <a:pt x="14323" y="4293"/>
                  </a:lnTo>
                  <a:lnTo>
                    <a:pt x="13897" y="4267"/>
                  </a:lnTo>
                  <a:lnTo>
                    <a:pt x="13471" y="4251"/>
                  </a:lnTo>
                  <a:lnTo>
                    <a:pt x="13046" y="4235"/>
                  </a:lnTo>
                  <a:lnTo>
                    <a:pt x="12169" y="4235"/>
                  </a:lnTo>
                  <a:lnTo>
                    <a:pt x="11719" y="4251"/>
                  </a:lnTo>
                  <a:lnTo>
                    <a:pt x="11293" y="4272"/>
                  </a:lnTo>
                  <a:lnTo>
                    <a:pt x="10867" y="4298"/>
                  </a:lnTo>
                  <a:lnTo>
                    <a:pt x="10442" y="4341"/>
                  </a:lnTo>
                  <a:lnTo>
                    <a:pt x="10041" y="4388"/>
                  </a:lnTo>
                  <a:lnTo>
                    <a:pt x="9665" y="4446"/>
                  </a:lnTo>
                  <a:lnTo>
                    <a:pt x="9665" y="1020"/>
                  </a:lnTo>
                  <a:lnTo>
                    <a:pt x="9640" y="914"/>
                  </a:lnTo>
                  <a:lnTo>
                    <a:pt x="9565" y="814"/>
                  </a:lnTo>
                  <a:lnTo>
                    <a:pt x="9440" y="719"/>
                  </a:lnTo>
                  <a:lnTo>
                    <a:pt x="9290" y="624"/>
                  </a:lnTo>
                  <a:lnTo>
                    <a:pt x="9090" y="534"/>
                  </a:lnTo>
                  <a:lnTo>
                    <a:pt x="8839" y="450"/>
                  </a:lnTo>
                  <a:lnTo>
                    <a:pt x="8564" y="370"/>
                  </a:lnTo>
                  <a:lnTo>
                    <a:pt x="8238" y="302"/>
                  </a:lnTo>
                  <a:lnTo>
                    <a:pt x="7913" y="233"/>
                  </a:lnTo>
                  <a:lnTo>
                    <a:pt x="7537" y="175"/>
                  </a:lnTo>
                  <a:lnTo>
                    <a:pt x="7136" y="122"/>
                  </a:lnTo>
                  <a:lnTo>
                    <a:pt x="6711" y="80"/>
                  </a:lnTo>
                  <a:lnTo>
                    <a:pt x="6260" y="48"/>
                  </a:lnTo>
                  <a:lnTo>
                    <a:pt x="5809" y="22"/>
                  </a:lnTo>
                  <a:lnTo>
                    <a:pt x="5334" y="6"/>
                  </a:lnTo>
                  <a:lnTo>
                    <a:pt x="483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63"/>
            <p:cNvSpPr/>
            <p:nvPr/>
          </p:nvSpPr>
          <p:spPr>
            <a:xfrm>
              <a:off x="7138565" y="1000350"/>
              <a:ext cx="273449" cy="226100"/>
            </a:xfrm>
            <a:custGeom>
              <a:avLst/>
              <a:gdLst/>
              <a:ahLst/>
              <a:cxnLst/>
              <a:rect l="l" t="t" r="r" b="b"/>
              <a:pathLst>
                <a:path w="42894" h="9044" extrusionOk="0">
                  <a:moveTo>
                    <a:pt x="39162" y="2920"/>
                  </a:moveTo>
                  <a:lnTo>
                    <a:pt x="39538" y="3120"/>
                  </a:lnTo>
                  <a:lnTo>
                    <a:pt x="39839" y="3321"/>
                  </a:lnTo>
                  <a:lnTo>
                    <a:pt x="40089" y="3511"/>
                  </a:lnTo>
                  <a:lnTo>
                    <a:pt x="40289" y="3706"/>
                  </a:lnTo>
                  <a:lnTo>
                    <a:pt x="40439" y="3891"/>
                  </a:lnTo>
                  <a:lnTo>
                    <a:pt x="40540" y="4071"/>
                  </a:lnTo>
                  <a:lnTo>
                    <a:pt x="40615" y="4245"/>
                  </a:lnTo>
                  <a:lnTo>
                    <a:pt x="40640" y="4409"/>
                  </a:lnTo>
                  <a:lnTo>
                    <a:pt x="40665" y="4567"/>
                  </a:lnTo>
                  <a:lnTo>
                    <a:pt x="40640" y="4709"/>
                  </a:lnTo>
                  <a:lnTo>
                    <a:pt x="40615" y="4841"/>
                  </a:lnTo>
                  <a:lnTo>
                    <a:pt x="40565" y="4963"/>
                  </a:lnTo>
                  <a:lnTo>
                    <a:pt x="40465" y="5158"/>
                  </a:lnTo>
                  <a:lnTo>
                    <a:pt x="40364" y="5290"/>
                  </a:lnTo>
                  <a:lnTo>
                    <a:pt x="37284" y="5290"/>
                  </a:lnTo>
                  <a:lnTo>
                    <a:pt x="37059" y="5285"/>
                  </a:lnTo>
                  <a:lnTo>
                    <a:pt x="36834" y="5280"/>
                  </a:lnTo>
                  <a:lnTo>
                    <a:pt x="36633" y="5269"/>
                  </a:lnTo>
                  <a:lnTo>
                    <a:pt x="36433" y="5253"/>
                  </a:lnTo>
                  <a:lnTo>
                    <a:pt x="36233" y="5232"/>
                  </a:lnTo>
                  <a:lnTo>
                    <a:pt x="36058" y="5211"/>
                  </a:lnTo>
                  <a:lnTo>
                    <a:pt x="35882" y="5185"/>
                  </a:lnTo>
                  <a:lnTo>
                    <a:pt x="35732" y="5153"/>
                  </a:lnTo>
                  <a:lnTo>
                    <a:pt x="35582" y="5121"/>
                  </a:lnTo>
                  <a:lnTo>
                    <a:pt x="35457" y="5084"/>
                  </a:lnTo>
                  <a:lnTo>
                    <a:pt x="35356" y="5047"/>
                  </a:lnTo>
                  <a:lnTo>
                    <a:pt x="35256" y="5005"/>
                  </a:lnTo>
                  <a:lnTo>
                    <a:pt x="35181" y="4963"/>
                  </a:lnTo>
                  <a:lnTo>
                    <a:pt x="35131" y="4921"/>
                  </a:lnTo>
                  <a:lnTo>
                    <a:pt x="35081" y="4873"/>
                  </a:lnTo>
                  <a:lnTo>
                    <a:pt x="35081" y="4826"/>
                  </a:lnTo>
                  <a:lnTo>
                    <a:pt x="35081" y="4493"/>
                  </a:lnTo>
                  <a:lnTo>
                    <a:pt x="35056" y="4403"/>
                  </a:lnTo>
                  <a:lnTo>
                    <a:pt x="34981" y="4308"/>
                  </a:lnTo>
                  <a:lnTo>
                    <a:pt x="34881" y="4224"/>
                  </a:lnTo>
                  <a:lnTo>
                    <a:pt x="34730" y="4134"/>
                  </a:lnTo>
                  <a:lnTo>
                    <a:pt x="34555" y="4055"/>
                  </a:lnTo>
                  <a:lnTo>
                    <a:pt x="34330" y="3976"/>
                  </a:lnTo>
                  <a:lnTo>
                    <a:pt x="34079" y="3902"/>
                  </a:lnTo>
                  <a:lnTo>
                    <a:pt x="33804" y="3833"/>
                  </a:lnTo>
                  <a:lnTo>
                    <a:pt x="33504" y="3770"/>
                  </a:lnTo>
                  <a:lnTo>
                    <a:pt x="33178" y="3717"/>
                  </a:lnTo>
                  <a:lnTo>
                    <a:pt x="32827" y="3669"/>
                  </a:lnTo>
                  <a:lnTo>
                    <a:pt x="32452" y="3627"/>
                  </a:lnTo>
                  <a:lnTo>
                    <a:pt x="32051" y="3595"/>
                  </a:lnTo>
                  <a:lnTo>
                    <a:pt x="31626" y="3569"/>
                  </a:lnTo>
                  <a:lnTo>
                    <a:pt x="31200" y="3559"/>
                  </a:lnTo>
                  <a:lnTo>
                    <a:pt x="30774" y="3553"/>
                  </a:lnTo>
                  <a:lnTo>
                    <a:pt x="30649" y="3553"/>
                  </a:lnTo>
                  <a:lnTo>
                    <a:pt x="30524" y="3548"/>
                  </a:lnTo>
                  <a:lnTo>
                    <a:pt x="30424" y="3537"/>
                  </a:lnTo>
                  <a:lnTo>
                    <a:pt x="30324" y="3527"/>
                  </a:lnTo>
                  <a:lnTo>
                    <a:pt x="30148" y="3495"/>
                  </a:lnTo>
                  <a:lnTo>
                    <a:pt x="29998" y="3458"/>
                  </a:lnTo>
                  <a:lnTo>
                    <a:pt x="29898" y="3411"/>
                  </a:lnTo>
                  <a:lnTo>
                    <a:pt x="29798" y="3358"/>
                  </a:lnTo>
                  <a:lnTo>
                    <a:pt x="29773" y="3300"/>
                  </a:lnTo>
                  <a:lnTo>
                    <a:pt x="29773" y="3242"/>
                  </a:lnTo>
                  <a:lnTo>
                    <a:pt x="29798" y="3178"/>
                  </a:lnTo>
                  <a:lnTo>
                    <a:pt x="29873" y="3126"/>
                  </a:lnTo>
                  <a:lnTo>
                    <a:pt x="29998" y="3068"/>
                  </a:lnTo>
                  <a:lnTo>
                    <a:pt x="30173" y="3020"/>
                  </a:lnTo>
                  <a:lnTo>
                    <a:pt x="30273" y="2999"/>
                  </a:lnTo>
                  <a:lnTo>
                    <a:pt x="30374" y="2983"/>
                  </a:lnTo>
                  <a:lnTo>
                    <a:pt x="30499" y="2962"/>
                  </a:lnTo>
                  <a:lnTo>
                    <a:pt x="30649" y="2951"/>
                  </a:lnTo>
                  <a:lnTo>
                    <a:pt x="30799" y="2936"/>
                  </a:lnTo>
                  <a:lnTo>
                    <a:pt x="30950" y="2930"/>
                  </a:lnTo>
                  <a:lnTo>
                    <a:pt x="31125" y="2925"/>
                  </a:lnTo>
                  <a:lnTo>
                    <a:pt x="31325" y="2920"/>
                  </a:lnTo>
                  <a:close/>
                  <a:moveTo>
                    <a:pt x="22010" y="444"/>
                  </a:moveTo>
                  <a:lnTo>
                    <a:pt x="22661" y="449"/>
                  </a:lnTo>
                  <a:lnTo>
                    <a:pt x="23287" y="459"/>
                  </a:lnTo>
                  <a:lnTo>
                    <a:pt x="23913" y="475"/>
                  </a:lnTo>
                  <a:lnTo>
                    <a:pt x="24539" y="496"/>
                  </a:lnTo>
                  <a:lnTo>
                    <a:pt x="25165" y="518"/>
                  </a:lnTo>
                  <a:lnTo>
                    <a:pt x="25791" y="544"/>
                  </a:lnTo>
                  <a:lnTo>
                    <a:pt x="26392" y="576"/>
                  </a:lnTo>
                  <a:lnTo>
                    <a:pt x="26993" y="613"/>
                  </a:lnTo>
                  <a:lnTo>
                    <a:pt x="27594" y="649"/>
                  </a:lnTo>
                  <a:lnTo>
                    <a:pt x="28170" y="692"/>
                  </a:lnTo>
                  <a:lnTo>
                    <a:pt x="28746" y="739"/>
                  </a:lnTo>
                  <a:lnTo>
                    <a:pt x="29297" y="792"/>
                  </a:lnTo>
                  <a:lnTo>
                    <a:pt x="29873" y="845"/>
                  </a:lnTo>
                  <a:lnTo>
                    <a:pt x="30399" y="903"/>
                  </a:lnTo>
                  <a:lnTo>
                    <a:pt x="30950" y="966"/>
                  </a:lnTo>
                  <a:lnTo>
                    <a:pt x="31475" y="1030"/>
                  </a:lnTo>
                  <a:lnTo>
                    <a:pt x="31976" y="1098"/>
                  </a:lnTo>
                  <a:lnTo>
                    <a:pt x="32502" y="1167"/>
                  </a:lnTo>
                  <a:lnTo>
                    <a:pt x="32978" y="1241"/>
                  </a:lnTo>
                  <a:lnTo>
                    <a:pt x="33453" y="1320"/>
                  </a:lnTo>
                  <a:lnTo>
                    <a:pt x="33929" y="1399"/>
                  </a:lnTo>
                  <a:lnTo>
                    <a:pt x="34380" y="1484"/>
                  </a:lnTo>
                  <a:lnTo>
                    <a:pt x="34831" y="1573"/>
                  </a:lnTo>
                  <a:lnTo>
                    <a:pt x="35256" y="1663"/>
                  </a:lnTo>
                  <a:lnTo>
                    <a:pt x="35682" y="1753"/>
                  </a:lnTo>
                  <a:lnTo>
                    <a:pt x="36083" y="1848"/>
                  </a:lnTo>
                  <a:lnTo>
                    <a:pt x="36483" y="1948"/>
                  </a:lnTo>
                  <a:lnTo>
                    <a:pt x="36859" y="2049"/>
                  </a:lnTo>
                  <a:lnTo>
                    <a:pt x="37209" y="2149"/>
                  </a:lnTo>
                  <a:lnTo>
                    <a:pt x="37560" y="2254"/>
                  </a:lnTo>
                  <a:lnTo>
                    <a:pt x="37885" y="2365"/>
                  </a:lnTo>
                  <a:lnTo>
                    <a:pt x="38211" y="2471"/>
                  </a:lnTo>
                  <a:lnTo>
                    <a:pt x="31325" y="2471"/>
                  </a:lnTo>
                  <a:lnTo>
                    <a:pt x="30924" y="2476"/>
                  </a:lnTo>
                  <a:lnTo>
                    <a:pt x="30574" y="2487"/>
                  </a:lnTo>
                  <a:lnTo>
                    <a:pt x="30223" y="2508"/>
                  </a:lnTo>
                  <a:lnTo>
                    <a:pt x="29898" y="2534"/>
                  </a:lnTo>
                  <a:lnTo>
                    <a:pt x="29597" y="2566"/>
                  </a:lnTo>
                  <a:lnTo>
                    <a:pt x="29297" y="2608"/>
                  </a:lnTo>
                  <a:lnTo>
                    <a:pt x="29047" y="2650"/>
                  </a:lnTo>
                  <a:lnTo>
                    <a:pt x="28796" y="2698"/>
                  </a:lnTo>
                  <a:lnTo>
                    <a:pt x="28596" y="2751"/>
                  </a:lnTo>
                  <a:lnTo>
                    <a:pt x="28395" y="2809"/>
                  </a:lnTo>
                  <a:lnTo>
                    <a:pt x="28245" y="2872"/>
                  </a:lnTo>
                  <a:lnTo>
                    <a:pt x="28095" y="2936"/>
                  </a:lnTo>
                  <a:lnTo>
                    <a:pt x="27970" y="2999"/>
                  </a:lnTo>
                  <a:lnTo>
                    <a:pt x="27895" y="3068"/>
                  </a:lnTo>
                  <a:lnTo>
                    <a:pt x="27820" y="3136"/>
                  </a:lnTo>
                  <a:lnTo>
                    <a:pt x="27770" y="3205"/>
                  </a:lnTo>
                  <a:lnTo>
                    <a:pt x="27744" y="3273"/>
                  </a:lnTo>
                  <a:lnTo>
                    <a:pt x="27770" y="3342"/>
                  </a:lnTo>
                  <a:lnTo>
                    <a:pt x="27795" y="3411"/>
                  </a:lnTo>
                  <a:lnTo>
                    <a:pt x="27870" y="3479"/>
                  </a:lnTo>
                  <a:lnTo>
                    <a:pt x="27945" y="3548"/>
                  </a:lnTo>
                  <a:lnTo>
                    <a:pt x="28070" y="3611"/>
                  </a:lnTo>
                  <a:lnTo>
                    <a:pt x="28195" y="3669"/>
                  </a:lnTo>
                  <a:lnTo>
                    <a:pt x="28370" y="3727"/>
                  </a:lnTo>
                  <a:lnTo>
                    <a:pt x="28571" y="3780"/>
                  </a:lnTo>
                  <a:lnTo>
                    <a:pt x="28796" y="3828"/>
                  </a:lnTo>
                  <a:lnTo>
                    <a:pt x="29047" y="3875"/>
                  </a:lnTo>
                  <a:lnTo>
                    <a:pt x="29322" y="3912"/>
                  </a:lnTo>
                  <a:lnTo>
                    <a:pt x="29647" y="3944"/>
                  </a:lnTo>
                  <a:lnTo>
                    <a:pt x="29973" y="3970"/>
                  </a:lnTo>
                  <a:lnTo>
                    <a:pt x="30349" y="3991"/>
                  </a:lnTo>
                  <a:lnTo>
                    <a:pt x="30749" y="4002"/>
                  </a:lnTo>
                  <a:lnTo>
                    <a:pt x="30975" y="4007"/>
                  </a:lnTo>
                  <a:lnTo>
                    <a:pt x="31200" y="4013"/>
                  </a:lnTo>
                  <a:lnTo>
                    <a:pt x="31400" y="4023"/>
                  </a:lnTo>
                  <a:lnTo>
                    <a:pt x="31601" y="4039"/>
                  </a:lnTo>
                  <a:lnTo>
                    <a:pt x="31801" y="4060"/>
                  </a:lnTo>
                  <a:lnTo>
                    <a:pt x="31976" y="4081"/>
                  </a:lnTo>
                  <a:lnTo>
                    <a:pt x="32151" y="4108"/>
                  </a:lnTo>
                  <a:lnTo>
                    <a:pt x="32302" y="4139"/>
                  </a:lnTo>
                  <a:lnTo>
                    <a:pt x="32452" y="4171"/>
                  </a:lnTo>
                  <a:lnTo>
                    <a:pt x="32577" y="4208"/>
                  </a:lnTo>
                  <a:lnTo>
                    <a:pt x="32677" y="4245"/>
                  </a:lnTo>
                  <a:lnTo>
                    <a:pt x="32777" y="4287"/>
                  </a:lnTo>
                  <a:lnTo>
                    <a:pt x="32853" y="4329"/>
                  </a:lnTo>
                  <a:lnTo>
                    <a:pt x="32903" y="4372"/>
                  </a:lnTo>
                  <a:lnTo>
                    <a:pt x="32928" y="4419"/>
                  </a:lnTo>
                  <a:lnTo>
                    <a:pt x="32953" y="4467"/>
                  </a:lnTo>
                  <a:lnTo>
                    <a:pt x="32953" y="4826"/>
                  </a:lnTo>
                  <a:lnTo>
                    <a:pt x="32978" y="4921"/>
                  </a:lnTo>
                  <a:lnTo>
                    <a:pt x="33028" y="5010"/>
                  </a:lnTo>
                  <a:lnTo>
                    <a:pt x="33153" y="5100"/>
                  </a:lnTo>
                  <a:lnTo>
                    <a:pt x="33278" y="5179"/>
                  </a:lnTo>
                  <a:lnTo>
                    <a:pt x="33479" y="5264"/>
                  </a:lnTo>
                  <a:lnTo>
                    <a:pt x="33679" y="5338"/>
                  </a:lnTo>
                  <a:lnTo>
                    <a:pt x="33929" y="5406"/>
                  </a:lnTo>
                  <a:lnTo>
                    <a:pt x="34205" y="5470"/>
                  </a:lnTo>
                  <a:lnTo>
                    <a:pt x="34530" y="5533"/>
                  </a:lnTo>
                  <a:lnTo>
                    <a:pt x="34856" y="5581"/>
                  </a:lnTo>
                  <a:lnTo>
                    <a:pt x="35206" y="5628"/>
                  </a:lnTo>
                  <a:lnTo>
                    <a:pt x="35582" y="5665"/>
                  </a:lnTo>
                  <a:lnTo>
                    <a:pt x="35982" y="5697"/>
                  </a:lnTo>
                  <a:lnTo>
                    <a:pt x="36408" y="5718"/>
                  </a:lnTo>
                  <a:lnTo>
                    <a:pt x="36834" y="5734"/>
                  </a:lnTo>
                  <a:lnTo>
                    <a:pt x="37284" y="5739"/>
                  </a:lnTo>
                  <a:lnTo>
                    <a:pt x="39964" y="5739"/>
                  </a:lnTo>
                  <a:lnTo>
                    <a:pt x="39713" y="5892"/>
                  </a:lnTo>
                  <a:lnTo>
                    <a:pt x="39463" y="6045"/>
                  </a:lnTo>
                  <a:lnTo>
                    <a:pt x="39162" y="6193"/>
                  </a:lnTo>
                  <a:lnTo>
                    <a:pt x="38812" y="6341"/>
                  </a:lnTo>
                  <a:lnTo>
                    <a:pt x="38461" y="6478"/>
                  </a:lnTo>
                  <a:lnTo>
                    <a:pt x="38086" y="6621"/>
                  </a:lnTo>
                  <a:lnTo>
                    <a:pt x="37685" y="6753"/>
                  </a:lnTo>
                  <a:lnTo>
                    <a:pt x="37259" y="6885"/>
                  </a:lnTo>
                  <a:lnTo>
                    <a:pt x="36809" y="7017"/>
                  </a:lnTo>
                  <a:lnTo>
                    <a:pt x="36333" y="7138"/>
                  </a:lnTo>
                  <a:lnTo>
                    <a:pt x="35832" y="7259"/>
                  </a:lnTo>
                  <a:lnTo>
                    <a:pt x="35331" y="7376"/>
                  </a:lnTo>
                  <a:lnTo>
                    <a:pt x="34781" y="7486"/>
                  </a:lnTo>
                  <a:lnTo>
                    <a:pt x="34230" y="7592"/>
                  </a:lnTo>
                  <a:lnTo>
                    <a:pt x="33654" y="7698"/>
                  </a:lnTo>
                  <a:lnTo>
                    <a:pt x="33053" y="7793"/>
                  </a:lnTo>
                  <a:lnTo>
                    <a:pt x="32427" y="7888"/>
                  </a:lnTo>
                  <a:lnTo>
                    <a:pt x="31801" y="7972"/>
                  </a:lnTo>
                  <a:lnTo>
                    <a:pt x="31150" y="8057"/>
                  </a:lnTo>
                  <a:lnTo>
                    <a:pt x="30499" y="8136"/>
                  </a:lnTo>
                  <a:lnTo>
                    <a:pt x="29823" y="8210"/>
                  </a:lnTo>
                  <a:lnTo>
                    <a:pt x="29122" y="8273"/>
                  </a:lnTo>
                  <a:lnTo>
                    <a:pt x="28421" y="8336"/>
                  </a:lnTo>
                  <a:lnTo>
                    <a:pt x="27694" y="8389"/>
                  </a:lnTo>
                  <a:lnTo>
                    <a:pt x="26943" y="8437"/>
                  </a:lnTo>
                  <a:lnTo>
                    <a:pt x="26192" y="8484"/>
                  </a:lnTo>
                  <a:lnTo>
                    <a:pt x="25441" y="8521"/>
                  </a:lnTo>
                  <a:lnTo>
                    <a:pt x="24665" y="8548"/>
                  </a:lnTo>
                  <a:lnTo>
                    <a:pt x="23888" y="8574"/>
                  </a:lnTo>
                  <a:lnTo>
                    <a:pt x="23112" y="8590"/>
                  </a:lnTo>
                  <a:lnTo>
                    <a:pt x="22311" y="8600"/>
                  </a:lnTo>
                  <a:lnTo>
                    <a:pt x="21485" y="8606"/>
                  </a:lnTo>
                  <a:lnTo>
                    <a:pt x="20583" y="8600"/>
                  </a:lnTo>
                  <a:lnTo>
                    <a:pt x="19682" y="8585"/>
                  </a:lnTo>
                  <a:lnTo>
                    <a:pt x="18805" y="8564"/>
                  </a:lnTo>
                  <a:lnTo>
                    <a:pt x="17929" y="8537"/>
                  </a:lnTo>
                  <a:lnTo>
                    <a:pt x="17078" y="8495"/>
                  </a:lnTo>
                  <a:lnTo>
                    <a:pt x="16226" y="8453"/>
                  </a:lnTo>
                  <a:lnTo>
                    <a:pt x="15400" y="8400"/>
                  </a:lnTo>
                  <a:lnTo>
                    <a:pt x="14599" y="8336"/>
                  </a:lnTo>
                  <a:lnTo>
                    <a:pt x="13798" y="8268"/>
                  </a:lnTo>
                  <a:lnTo>
                    <a:pt x="13021" y="8194"/>
                  </a:lnTo>
                  <a:lnTo>
                    <a:pt x="12270" y="8109"/>
                  </a:lnTo>
                  <a:lnTo>
                    <a:pt x="11519" y="8020"/>
                  </a:lnTo>
                  <a:lnTo>
                    <a:pt x="10793" y="7925"/>
                  </a:lnTo>
                  <a:lnTo>
                    <a:pt x="10117" y="7819"/>
                  </a:lnTo>
                  <a:lnTo>
                    <a:pt x="9441" y="7714"/>
                  </a:lnTo>
                  <a:lnTo>
                    <a:pt x="8790" y="7597"/>
                  </a:lnTo>
                  <a:lnTo>
                    <a:pt x="8164" y="7476"/>
                  </a:lnTo>
                  <a:lnTo>
                    <a:pt x="7563" y="7349"/>
                  </a:lnTo>
                  <a:lnTo>
                    <a:pt x="6987" y="7217"/>
                  </a:lnTo>
                  <a:lnTo>
                    <a:pt x="6436" y="7085"/>
                  </a:lnTo>
                  <a:lnTo>
                    <a:pt x="5910" y="6943"/>
                  </a:lnTo>
                  <a:lnTo>
                    <a:pt x="5434" y="6795"/>
                  </a:lnTo>
                  <a:lnTo>
                    <a:pt x="4959" y="6642"/>
                  </a:lnTo>
                  <a:lnTo>
                    <a:pt x="4533" y="6489"/>
                  </a:lnTo>
                  <a:lnTo>
                    <a:pt x="4132" y="6330"/>
                  </a:lnTo>
                  <a:lnTo>
                    <a:pt x="3782" y="6167"/>
                  </a:lnTo>
                  <a:lnTo>
                    <a:pt x="3456" y="5998"/>
                  </a:lnTo>
                  <a:lnTo>
                    <a:pt x="3156" y="5829"/>
                  </a:lnTo>
                  <a:lnTo>
                    <a:pt x="2905" y="5654"/>
                  </a:lnTo>
                  <a:lnTo>
                    <a:pt x="2680" y="5475"/>
                  </a:lnTo>
                  <a:lnTo>
                    <a:pt x="2480" y="5295"/>
                  </a:lnTo>
                  <a:lnTo>
                    <a:pt x="2329" y="5111"/>
                  </a:lnTo>
                  <a:lnTo>
                    <a:pt x="5910" y="5111"/>
                  </a:lnTo>
                  <a:lnTo>
                    <a:pt x="6135" y="5116"/>
                  </a:lnTo>
                  <a:lnTo>
                    <a:pt x="6336" y="5132"/>
                  </a:lnTo>
                  <a:lnTo>
                    <a:pt x="6511" y="5153"/>
                  </a:lnTo>
                  <a:lnTo>
                    <a:pt x="6661" y="5174"/>
                  </a:lnTo>
                  <a:lnTo>
                    <a:pt x="6786" y="5206"/>
                  </a:lnTo>
                  <a:lnTo>
                    <a:pt x="6887" y="5243"/>
                  </a:lnTo>
                  <a:lnTo>
                    <a:pt x="6937" y="5290"/>
                  </a:lnTo>
                  <a:lnTo>
                    <a:pt x="6987" y="5338"/>
                  </a:lnTo>
                  <a:lnTo>
                    <a:pt x="6987" y="5396"/>
                  </a:lnTo>
                  <a:lnTo>
                    <a:pt x="7012" y="5459"/>
                  </a:lnTo>
                  <a:lnTo>
                    <a:pt x="7062" y="5517"/>
                  </a:lnTo>
                  <a:lnTo>
                    <a:pt x="7112" y="5575"/>
                  </a:lnTo>
                  <a:lnTo>
                    <a:pt x="7187" y="5633"/>
                  </a:lnTo>
                  <a:lnTo>
                    <a:pt x="7287" y="5691"/>
                  </a:lnTo>
                  <a:lnTo>
                    <a:pt x="7387" y="5744"/>
                  </a:lnTo>
                  <a:lnTo>
                    <a:pt x="7513" y="5797"/>
                  </a:lnTo>
                  <a:lnTo>
                    <a:pt x="7638" y="5850"/>
                  </a:lnTo>
                  <a:lnTo>
                    <a:pt x="7788" y="5897"/>
                  </a:lnTo>
                  <a:lnTo>
                    <a:pt x="7938" y="5950"/>
                  </a:lnTo>
                  <a:lnTo>
                    <a:pt x="8114" y="5992"/>
                  </a:lnTo>
                  <a:lnTo>
                    <a:pt x="8289" y="6035"/>
                  </a:lnTo>
                  <a:lnTo>
                    <a:pt x="8489" y="6077"/>
                  </a:lnTo>
                  <a:lnTo>
                    <a:pt x="8689" y="6119"/>
                  </a:lnTo>
                  <a:lnTo>
                    <a:pt x="8915" y="6156"/>
                  </a:lnTo>
                  <a:lnTo>
                    <a:pt x="9140" y="6188"/>
                  </a:lnTo>
                  <a:lnTo>
                    <a:pt x="9366" y="6219"/>
                  </a:lnTo>
                  <a:lnTo>
                    <a:pt x="9616" y="6251"/>
                  </a:lnTo>
                  <a:lnTo>
                    <a:pt x="9866" y="6277"/>
                  </a:lnTo>
                  <a:lnTo>
                    <a:pt x="10117" y="6299"/>
                  </a:lnTo>
                  <a:lnTo>
                    <a:pt x="10392" y="6320"/>
                  </a:lnTo>
                  <a:lnTo>
                    <a:pt x="10643" y="6336"/>
                  </a:lnTo>
                  <a:lnTo>
                    <a:pt x="10918" y="6351"/>
                  </a:lnTo>
                  <a:lnTo>
                    <a:pt x="11218" y="6357"/>
                  </a:lnTo>
                  <a:lnTo>
                    <a:pt x="11494" y="6367"/>
                  </a:lnTo>
                  <a:lnTo>
                    <a:pt x="12070" y="6367"/>
                  </a:lnTo>
                  <a:lnTo>
                    <a:pt x="12370" y="6362"/>
                  </a:lnTo>
                  <a:lnTo>
                    <a:pt x="12671" y="6351"/>
                  </a:lnTo>
                  <a:lnTo>
                    <a:pt x="12971" y="6341"/>
                  </a:lnTo>
                  <a:lnTo>
                    <a:pt x="13272" y="6325"/>
                  </a:lnTo>
                  <a:lnTo>
                    <a:pt x="13672" y="6299"/>
                  </a:lnTo>
                  <a:lnTo>
                    <a:pt x="14023" y="6262"/>
                  </a:lnTo>
                  <a:lnTo>
                    <a:pt x="14373" y="6219"/>
                  </a:lnTo>
                  <a:lnTo>
                    <a:pt x="14699" y="6177"/>
                  </a:lnTo>
                  <a:lnTo>
                    <a:pt x="14999" y="6124"/>
                  </a:lnTo>
                  <a:lnTo>
                    <a:pt x="15300" y="6072"/>
                  </a:lnTo>
                  <a:lnTo>
                    <a:pt x="15550" y="6008"/>
                  </a:lnTo>
                  <a:lnTo>
                    <a:pt x="15801" y="5945"/>
                  </a:lnTo>
                  <a:lnTo>
                    <a:pt x="16001" y="5876"/>
                  </a:lnTo>
                  <a:lnTo>
                    <a:pt x="16201" y="5808"/>
                  </a:lnTo>
                  <a:lnTo>
                    <a:pt x="16352" y="5728"/>
                  </a:lnTo>
                  <a:lnTo>
                    <a:pt x="16502" y="5654"/>
                  </a:lnTo>
                  <a:lnTo>
                    <a:pt x="16602" y="5575"/>
                  </a:lnTo>
                  <a:lnTo>
                    <a:pt x="16677" y="5491"/>
                  </a:lnTo>
                  <a:lnTo>
                    <a:pt x="16727" y="5406"/>
                  </a:lnTo>
                  <a:lnTo>
                    <a:pt x="16752" y="5322"/>
                  </a:lnTo>
                  <a:lnTo>
                    <a:pt x="16752" y="3859"/>
                  </a:lnTo>
                  <a:lnTo>
                    <a:pt x="16802" y="3791"/>
                  </a:lnTo>
                  <a:lnTo>
                    <a:pt x="16902" y="3727"/>
                  </a:lnTo>
                  <a:lnTo>
                    <a:pt x="17028" y="3675"/>
                  </a:lnTo>
                  <a:lnTo>
                    <a:pt x="17203" y="3627"/>
                  </a:lnTo>
                  <a:lnTo>
                    <a:pt x="17428" y="3590"/>
                  </a:lnTo>
                  <a:lnTo>
                    <a:pt x="17679" y="3564"/>
                  </a:lnTo>
                  <a:lnTo>
                    <a:pt x="17979" y="3543"/>
                  </a:lnTo>
                  <a:lnTo>
                    <a:pt x="18305" y="3532"/>
                  </a:lnTo>
                  <a:lnTo>
                    <a:pt x="18680" y="3527"/>
                  </a:lnTo>
                  <a:lnTo>
                    <a:pt x="19056" y="3516"/>
                  </a:lnTo>
                  <a:lnTo>
                    <a:pt x="19406" y="3495"/>
                  </a:lnTo>
                  <a:lnTo>
                    <a:pt x="19757" y="3469"/>
                  </a:lnTo>
                  <a:lnTo>
                    <a:pt x="20057" y="3437"/>
                  </a:lnTo>
                  <a:lnTo>
                    <a:pt x="20383" y="3400"/>
                  </a:lnTo>
                  <a:lnTo>
                    <a:pt x="20658" y="3353"/>
                  </a:lnTo>
                  <a:lnTo>
                    <a:pt x="20909" y="3300"/>
                  </a:lnTo>
                  <a:lnTo>
                    <a:pt x="21159" y="3247"/>
                  </a:lnTo>
                  <a:lnTo>
                    <a:pt x="21359" y="3189"/>
                  </a:lnTo>
                  <a:lnTo>
                    <a:pt x="21560" y="3120"/>
                  </a:lnTo>
                  <a:lnTo>
                    <a:pt x="21710" y="3052"/>
                  </a:lnTo>
                  <a:lnTo>
                    <a:pt x="21835" y="2983"/>
                  </a:lnTo>
                  <a:lnTo>
                    <a:pt x="21935" y="2909"/>
                  </a:lnTo>
                  <a:lnTo>
                    <a:pt x="21985" y="2830"/>
                  </a:lnTo>
                  <a:lnTo>
                    <a:pt x="22010" y="2751"/>
                  </a:lnTo>
                  <a:lnTo>
                    <a:pt x="22010" y="2328"/>
                  </a:lnTo>
                  <a:lnTo>
                    <a:pt x="21985" y="2281"/>
                  </a:lnTo>
                  <a:lnTo>
                    <a:pt x="21910" y="2233"/>
                  </a:lnTo>
                  <a:lnTo>
                    <a:pt x="21785" y="2191"/>
                  </a:lnTo>
                  <a:lnTo>
                    <a:pt x="21610" y="2154"/>
                  </a:lnTo>
                  <a:lnTo>
                    <a:pt x="21409" y="2128"/>
                  </a:lnTo>
                  <a:lnTo>
                    <a:pt x="21209" y="2112"/>
                  </a:lnTo>
                  <a:lnTo>
                    <a:pt x="20959" y="2107"/>
                  </a:lnTo>
                  <a:lnTo>
                    <a:pt x="20708" y="2112"/>
                  </a:lnTo>
                  <a:lnTo>
                    <a:pt x="20533" y="2122"/>
                  </a:lnTo>
                  <a:lnTo>
                    <a:pt x="20358" y="2138"/>
                  </a:lnTo>
                  <a:lnTo>
                    <a:pt x="20233" y="2165"/>
                  </a:lnTo>
                  <a:lnTo>
                    <a:pt x="20107" y="2191"/>
                  </a:lnTo>
                  <a:lnTo>
                    <a:pt x="20007" y="2223"/>
                  </a:lnTo>
                  <a:lnTo>
                    <a:pt x="19932" y="2260"/>
                  </a:lnTo>
                  <a:lnTo>
                    <a:pt x="19882" y="2297"/>
                  </a:lnTo>
                  <a:lnTo>
                    <a:pt x="19882" y="2339"/>
                  </a:lnTo>
                  <a:lnTo>
                    <a:pt x="19882" y="2761"/>
                  </a:lnTo>
                  <a:lnTo>
                    <a:pt x="19857" y="2793"/>
                  </a:lnTo>
                  <a:lnTo>
                    <a:pt x="19832" y="2825"/>
                  </a:lnTo>
                  <a:lnTo>
                    <a:pt x="19807" y="2856"/>
                  </a:lnTo>
                  <a:lnTo>
                    <a:pt x="19757" y="2888"/>
                  </a:lnTo>
                  <a:lnTo>
                    <a:pt x="19607" y="2946"/>
                  </a:lnTo>
                  <a:lnTo>
                    <a:pt x="19406" y="2994"/>
                  </a:lnTo>
                  <a:lnTo>
                    <a:pt x="19181" y="3031"/>
                  </a:lnTo>
                  <a:lnTo>
                    <a:pt x="18906" y="3062"/>
                  </a:lnTo>
                  <a:lnTo>
                    <a:pt x="18780" y="3073"/>
                  </a:lnTo>
                  <a:lnTo>
                    <a:pt x="18630" y="3083"/>
                  </a:lnTo>
                  <a:lnTo>
                    <a:pt x="18480" y="3089"/>
                  </a:lnTo>
                  <a:lnTo>
                    <a:pt x="18305" y="3089"/>
                  </a:lnTo>
                  <a:lnTo>
                    <a:pt x="17904" y="3099"/>
                  </a:lnTo>
                  <a:lnTo>
                    <a:pt x="17503" y="3115"/>
                  </a:lnTo>
                  <a:lnTo>
                    <a:pt x="17153" y="3136"/>
                  </a:lnTo>
                  <a:lnTo>
                    <a:pt x="16802" y="3163"/>
                  </a:lnTo>
                  <a:lnTo>
                    <a:pt x="16502" y="3194"/>
                  </a:lnTo>
                  <a:lnTo>
                    <a:pt x="16201" y="3231"/>
                  </a:lnTo>
                  <a:lnTo>
                    <a:pt x="15951" y="3268"/>
                  </a:lnTo>
                  <a:lnTo>
                    <a:pt x="15701" y="3316"/>
                  </a:lnTo>
                  <a:lnTo>
                    <a:pt x="15475" y="3368"/>
                  </a:lnTo>
                  <a:lnTo>
                    <a:pt x="15275" y="3421"/>
                  </a:lnTo>
                  <a:lnTo>
                    <a:pt x="15100" y="3485"/>
                  </a:lnTo>
                  <a:lnTo>
                    <a:pt x="14974" y="3553"/>
                  </a:lnTo>
                  <a:lnTo>
                    <a:pt x="14849" y="3622"/>
                  </a:lnTo>
                  <a:lnTo>
                    <a:pt x="14749" y="3701"/>
                  </a:lnTo>
                  <a:lnTo>
                    <a:pt x="14674" y="3780"/>
                  </a:lnTo>
                  <a:lnTo>
                    <a:pt x="14624" y="3865"/>
                  </a:lnTo>
                  <a:lnTo>
                    <a:pt x="14624" y="5338"/>
                  </a:lnTo>
                  <a:lnTo>
                    <a:pt x="14599" y="5396"/>
                  </a:lnTo>
                  <a:lnTo>
                    <a:pt x="14549" y="5454"/>
                  </a:lnTo>
                  <a:lnTo>
                    <a:pt x="14499" y="5507"/>
                  </a:lnTo>
                  <a:lnTo>
                    <a:pt x="14398" y="5559"/>
                  </a:lnTo>
                  <a:lnTo>
                    <a:pt x="14273" y="5612"/>
                  </a:lnTo>
                  <a:lnTo>
                    <a:pt x="14148" y="5660"/>
                  </a:lnTo>
                  <a:lnTo>
                    <a:pt x="13998" y="5702"/>
                  </a:lnTo>
                  <a:lnTo>
                    <a:pt x="13798" y="5744"/>
                  </a:lnTo>
                  <a:lnTo>
                    <a:pt x="13622" y="5781"/>
                  </a:lnTo>
                  <a:lnTo>
                    <a:pt x="13397" y="5813"/>
                  </a:lnTo>
                  <a:lnTo>
                    <a:pt x="13172" y="5845"/>
                  </a:lnTo>
                  <a:lnTo>
                    <a:pt x="12946" y="5866"/>
                  </a:lnTo>
                  <a:lnTo>
                    <a:pt x="12671" y="5887"/>
                  </a:lnTo>
                  <a:lnTo>
                    <a:pt x="12420" y="5903"/>
                  </a:lnTo>
                  <a:lnTo>
                    <a:pt x="12145" y="5908"/>
                  </a:lnTo>
                  <a:lnTo>
                    <a:pt x="11869" y="5913"/>
                  </a:lnTo>
                  <a:lnTo>
                    <a:pt x="11569" y="5908"/>
                  </a:lnTo>
                  <a:lnTo>
                    <a:pt x="11269" y="5892"/>
                  </a:lnTo>
                  <a:lnTo>
                    <a:pt x="10993" y="5876"/>
                  </a:lnTo>
                  <a:lnTo>
                    <a:pt x="10743" y="5860"/>
                  </a:lnTo>
                  <a:lnTo>
                    <a:pt x="10517" y="5834"/>
                  </a:lnTo>
                  <a:lnTo>
                    <a:pt x="10292" y="5808"/>
                  </a:lnTo>
                  <a:lnTo>
                    <a:pt x="10092" y="5776"/>
                  </a:lnTo>
                  <a:lnTo>
                    <a:pt x="9916" y="5744"/>
                  </a:lnTo>
                  <a:lnTo>
                    <a:pt x="9766" y="5707"/>
                  </a:lnTo>
                  <a:lnTo>
                    <a:pt x="9616" y="5665"/>
                  </a:lnTo>
                  <a:lnTo>
                    <a:pt x="9491" y="5618"/>
                  </a:lnTo>
                  <a:lnTo>
                    <a:pt x="9366" y="5570"/>
                  </a:lnTo>
                  <a:lnTo>
                    <a:pt x="9290" y="5517"/>
                  </a:lnTo>
                  <a:lnTo>
                    <a:pt x="9215" y="5459"/>
                  </a:lnTo>
                  <a:lnTo>
                    <a:pt x="9165" y="5401"/>
                  </a:lnTo>
                  <a:lnTo>
                    <a:pt x="9115" y="5338"/>
                  </a:lnTo>
                  <a:lnTo>
                    <a:pt x="9065" y="5259"/>
                  </a:lnTo>
                  <a:lnTo>
                    <a:pt x="9015" y="5190"/>
                  </a:lnTo>
                  <a:lnTo>
                    <a:pt x="8915" y="5121"/>
                  </a:lnTo>
                  <a:lnTo>
                    <a:pt x="8815" y="5063"/>
                  </a:lnTo>
                  <a:lnTo>
                    <a:pt x="8689" y="5005"/>
                  </a:lnTo>
                  <a:lnTo>
                    <a:pt x="8539" y="4952"/>
                  </a:lnTo>
                  <a:lnTo>
                    <a:pt x="8364" y="4905"/>
                  </a:lnTo>
                  <a:lnTo>
                    <a:pt x="8189" y="4857"/>
                  </a:lnTo>
                  <a:lnTo>
                    <a:pt x="7963" y="4820"/>
                  </a:lnTo>
                  <a:lnTo>
                    <a:pt x="7738" y="4783"/>
                  </a:lnTo>
                  <a:lnTo>
                    <a:pt x="7488" y="4752"/>
                  </a:lnTo>
                  <a:lnTo>
                    <a:pt x="7212" y="4725"/>
                  </a:lnTo>
                  <a:lnTo>
                    <a:pt x="6912" y="4699"/>
                  </a:lnTo>
                  <a:lnTo>
                    <a:pt x="6611" y="4683"/>
                  </a:lnTo>
                  <a:lnTo>
                    <a:pt x="6261" y="4667"/>
                  </a:lnTo>
                  <a:lnTo>
                    <a:pt x="5910" y="4662"/>
                  </a:lnTo>
                  <a:lnTo>
                    <a:pt x="2154" y="4662"/>
                  </a:lnTo>
                  <a:lnTo>
                    <a:pt x="2129" y="4461"/>
                  </a:lnTo>
                  <a:lnTo>
                    <a:pt x="2179" y="4261"/>
                  </a:lnTo>
                  <a:lnTo>
                    <a:pt x="2254" y="4065"/>
                  </a:lnTo>
                  <a:lnTo>
                    <a:pt x="2380" y="3875"/>
                  </a:lnTo>
                  <a:lnTo>
                    <a:pt x="2555" y="3685"/>
                  </a:lnTo>
                  <a:lnTo>
                    <a:pt x="2780" y="3495"/>
                  </a:lnTo>
                  <a:lnTo>
                    <a:pt x="3031" y="3310"/>
                  </a:lnTo>
                  <a:lnTo>
                    <a:pt x="3331" y="3126"/>
                  </a:lnTo>
                  <a:lnTo>
                    <a:pt x="3682" y="2951"/>
                  </a:lnTo>
                  <a:lnTo>
                    <a:pt x="4057" y="2777"/>
                  </a:lnTo>
                  <a:lnTo>
                    <a:pt x="4483" y="2603"/>
                  </a:lnTo>
                  <a:lnTo>
                    <a:pt x="4934" y="2439"/>
                  </a:lnTo>
                  <a:lnTo>
                    <a:pt x="5409" y="2276"/>
                  </a:lnTo>
                  <a:lnTo>
                    <a:pt x="5935" y="2122"/>
                  </a:lnTo>
                  <a:lnTo>
                    <a:pt x="6486" y="1969"/>
                  </a:lnTo>
                  <a:lnTo>
                    <a:pt x="7087" y="1827"/>
                  </a:lnTo>
                  <a:lnTo>
                    <a:pt x="7688" y="1684"/>
                  </a:lnTo>
                  <a:lnTo>
                    <a:pt x="8339" y="1552"/>
                  </a:lnTo>
                  <a:lnTo>
                    <a:pt x="9015" y="1420"/>
                  </a:lnTo>
                  <a:lnTo>
                    <a:pt x="9716" y="1304"/>
                  </a:lnTo>
                  <a:lnTo>
                    <a:pt x="10442" y="1188"/>
                  </a:lnTo>
                  <a:lnTo>
                    <a:pt x="11193" y="1082"/>
                  </a:lnTo>
                  <a:lnTo>
                    <a:pt x="11970" y="982"/>
                  </a:lnTo>
                  <a:lnTo>
                    <a:pt x="12771" y="887"/>
                  </a:lnTo>
                  <a:lnTo>
                    <a:pt x="13597" y="803"/>
                  </a:lnTo>
                  <a:lnTo>
                    <a:pt x="14449" y="729"/>
                  </a:lnTo>
                  <a:lnTo>
                    <a:pt x="15300" y="660"/>
                  </a:lnTo>
                  <a:lnTo>
                    <a:pt x="16176" y="602"/>
                  </a:lnTo>
                  <a:lnTo>
                    <a:pt x="17078" y="549"/>
                  </a:lnTo>
                  <a:lnTo>
                    <a:pt x="18004" y="512"/>
                  </a:lnTo>
                  <a:lnTo>
                    <a:pt x="18931" y="481"/>
                  </a:lnTo>
                  <a:lnTo>
                    <a:pt x="19882" y="454"/>
                  </a:lnTo>
                  <a:lnTo>
                    <a:pt x="19882" y="1346"/>
                  </a:lnTo>
                  <a:lnTo>
                    <a:pt x="19907" y="1394"/>
                  </a:lnTo>
                  <a:lnTo>
                    <a:pt x="19957" y="1441"/>
                  </a:lnTo>
                  <a:lnTo>
                    <a:pt x="20082" y="1478"/>
                  </a:lnTo>
                  <a:lnTo>
                    <a:pt x="20233" y="1515"/>
                  </a:lnTo>
                  <a:lnTo>
                    <a:pt x="20408" y="1542"/>
                  </a:lnTo>
                  <a:lnTo>
                    <a:pt x="20608" y="1563"/>
                  </a:lnTo>
                  <a:lnTo>
                    <a:pt x="20834" y="1568"/>
                  </a:lnTo>
                  <a:lnTo>
                    <a:pt x="21084" y="1568"/>
                  </a:lnTo>
                  <a:lnTo>
                    <a:pt x="21259" y="1563"/>
                  </a:lnTo>
                  <a:lnTo>
                    <a:pt x="21435" y="1542"/>
                  </a:lnTo>
                  <a:lnTo>
                    <a:pt x="21610" y="1521"/>
                  </a:lnTo>
                  <a:lnTo>
                    <a:pt x="21735" y="1494"/>
                  </a:lnTo>
                  <a:lnTo>
                    <a:pt x="21860" y="1457"/>
                  </a:lnTo>
                  <a:lnTo>
                    <a:pt x="21935" y="1420"/>
                  </a:lnTo>
                  <a:lnTo>
                    <a:pt x="21985" y="1383"/>
                  </a:lnTo>
                  <a:lnTo>
                    <a:pt x="22010" y="1341"/>
                  </a:lnTo>
                  <a:lnTo>
                    <a:pt x="22010" y="444"/>
                  </a:lnTo>
                  <a:close/>
                  <a:moveTo>
                    <a:pt x="21435" y="0"/>
                  </a:moveTo>
                  <a:lnTo>
                    <a:pt x="20333" y="5"/>
                  </a:lnTo>
                  <a:lnTo>
                    <a:pt x="19256" y="21"/>
                  </a:lnTo>
                  <a:lnTo>
                    <a:pt x="18179" y="53"/>
                  </a:lnTo>
                  <a:lnTo>
                    <a:pt x="17128" y="90"/>
                  </a:lnTo>
                  <a:lnTo>
                    <a:pt x="16076" y="143"/>
                  </a:lnTo>
                  <a:lnTo>
                    <a:pt x="15075" y="201"/>
                  </a:lnTo>
                  <a:lnTo>
                    <a:pt x="14073" y="275"/>
                  </a:lnTo>
                  <a:lnTo>
                    <a:pt x="13096" y="354"/>
                  </a:lnTo>
                  <a:lnTo>
                    <a:pt x="12145" y="444"/>
                  </a:lnTo>
                  <a:lnTo>
                    <a:pt x="11218" y="544"/>
                  </a:lnTo>
                  <a:lnTo>
                    <a:pt x="10317" y="655"/>
                  </a:lnTo>
                  <a:lnTo>
                    <a:pt x="9466" y="771"/>
                  </a:lnTo>
                  <a:lnTo>
                    <a:pt x="8614" y="898"/>
                  </a:lnTo>
                  <a:lnTo>
                    <a:pt x="7813" y="1035"/>
                  </a:lnTo>
                  <a:lnTo>
                    <a:pt x="7037" y="1177"/>
                  </a:lnTo>
                  <a:lnTo>
                    <a:pt x="6286" y="1325"/>
                  </a:lnTo>
                  <a:lnTo>
                    <a:pt x="5560" y="1484"/>
                  </a:lnTo>
                  <a:lnTo>
                    <a:pt x="4909" y="1647"/>
                  </a:lnTo>
                  <a:lnTo>
                    <a:pt x="4257" y="1816"/>
                  </a:lnTo>
                  <a:lnTo>
                    <a:pt x="3657" y="1996"/>
                  </a:lnTo>
                  <a:lnTo>
                    <a:pt x="3106" y="2181"/>
                  </a:lnTo>
                  <a:lnTo>
                    <a:pt x="2580" y="2365"/>
                  </a:lnTo>
                  <a:lnTo>
                    <a:pt x="2104" y="2561"/>
                  </a:lnTo>
                  <a:lnTo>
                    <a:pt x="1678" y="2761"/>
                  </a:lnTo>
                  <a:lnTo>
                    <a:pt x="1303" y="2967"/>
                  </a:lnTo>
                  <a:lnTo>
                    <a:pt x="952" y="3178"/>
                  </a:lnTo>
                  <a:lnTo>
                    <a:pt x="677" y="3395"/>
                  </a:lnTo>
                  <a:lnTo>
                    <a:pt x="426" y="3611"/>
                  </a:lnTo>
                  <a:lnTo>
                    <a:pt x="251" y="3833"/>
                  </a:lnTo>
                  <a:lnTo>
                    <a:pt x="101" y="4060"/>
                  </a:lnTo>
                  <a:lnTo>
                    <a:pt x="26" y="4287"/>
                  </a:lnTo>
                  <a:lnTo>
                    <a:pt x="1" y="4519"/>
                  </a:lnTo>
                  <a:lnTo>
                    <a:pt x="1" y="4715"/>
                  </a:lnTo>
                  <a:lnTo>
                    <a:pt x="76" y="4905"/>
                  </a:lnTo>
                  <a:lnTo>
                    <a:pt x="176" y="5121"/>
                  </a:lnTo>
                  <a:lnTo>
                    <a:pt x="326" y="5332"/>
                  </a:lnTo>
                  <a:lnTo>
                    <a:pt x="527" y="5544"/>
                  </a:lnTo>
                  <a:lnTo>
                    <a:pt x="777" y="5744"/>
                  </a:lnTo>
                  <a:lnTo>
                    <a:pt x="1052" y="5945"/>
                  </a:lnTo>
                  <a:lnTo>
                    <a:pt x="1403" y="6145"/>
                  </a:lnTo>
                  <a:lnTo>
                    <a:pt x="1779" y="6336"/>
                  </a:lnTo>
                  <a:lnTo>
                    <a:pt x="2204" y="6526"/>
                  </a:lnTo>
                  <a:lnTo>
                    <a:pt x="2680" y="6710"/>
                  </a:lnTo>
                  <a:lnTo>
                    <a:pt x="3181" y="6890"/>
                  </a:lnTo>
                  <a:lnTo>
                    <a:pt x="3732" y="7059"/>
                  </a:lnTo>
                  <a:lnTo>
                    <a:pt x="4308" y="7228"/>
                  </a:lnTo>
                  <a:lnTo>
                    <a:pt x="4934" y="7391"/>
                  </a:lnTo>
                  <a:lnTo>
                    <a:pt x="5585" y="7545"/>
                  </a:lnTo>
                  <a:lnTo>
                    <a:pt x="6261" y="7698"/>
                  </a:lnTo>
                  <a:lnTo>
                    <a:pt x="6987" y="7840"/>
                  </a:lnTo>
                  <a:lnTo>
                    <a:pt x="7713" y="7977"/>
                  </a:lnTo>
                  <a:lnTo>
                    <a:pt x="8489" y="8104"/>
                  </a:lnTo>
                  <a:lnTo>
                    <a:pt x="9290" y="8226"/>
                  </a:lnTo>
                  <a:lnTo>
                    <a:pt x="10117" y="8342"/>
                  </a:lnTo>
                  <a:lnTo>
                    <a:pt x="10968" y="8447"/>
                  </a:lnTo>
                  <a:lnTo>
                    <a:pt x="11844" y="8548"/>
                  </a:lnTo>
                  <a:lnTo>
                    <a:pt x="12721" y="8637"/>
                  </a:lnTo>
                  <a:lnTo>
                    <a:pt x="13647" y="8722"/>
                  </a:lnTo>
                  <a:lnTo>
                    <a:pt x="14574" y="8796"/>
                  </a:lnTo>
                  <a:lnTo>
                    <a:pt x="15500" y="8859"/>
                  </a:lnTo>
                  <a:lnTo>
                    <a:pt x="16477" y="8917"/>
                  </a:lnTo>
                  <a:lnTo>
                    <a:pt x="17453" y="8959"/>
                  </a:lnTo>
                  <a:lnTo>
                    <a:pt x="18430" y="8996"/>
                  </a:lnTo>
                  <a:lnTo>
                    <a:pt x="19431" y="9023"/>
                  </a:lnTo>
                  <a:lnTo>
                    <a:pt x="20433" y="9039"/>
                  </a:lnTo>
                  <a:lnTo>
                    <a:pt x="21435" y="9044"/>
                  </a:lnTo>
                  <a:lnTo>
                    <a:pt x="22536" y="9039"/>
                  </a:lnTo>
                  <a:lnTo>
                    <a:pt x="23613" y="9023"/>
                  </a:lnTo>
                  <a:lnTo>
                    <a:pt x="24665" y="8996"/>
                  </a:lnTo>
                  <a:lnTo>
                    <a:pt x="25716" y="8959"/>
                  </a:lnTo>
                  <a:lnTo>
                    <a:pt x="26743" y="8912"/>
                  </a:lnTo>
                  <a:lnTo>
                    <a:pt x="27770" y="8854"/>
                  </a:lnTo>
                  <a:lnTo>
                    <a:pt x="28746" y="8785"/>
                  </a:lnTo>
                  <a:lnTo>
                    <a:pt x="29723" y="8706"/>
                  </a:lnTo>
                  <a:lnTo>
                    <a:pt x="30674" y="8622"/>
                  </a:lnTo>
                  <a:lnTo>
                    <a:pt x="31601" y="8521"/>
                  </a:lnTo>
                  <a:lnTo>
                    <a:pt x="32502" y="8416"/>
                  </a:lnTo>
                  <a:lnTo>
                    <a:pt x="33353" y="8305"/>
                  </a:lnTo>
                  <a:lnTo>
                    <a:pt x="34205" y="8183"/>
                  </a:lnTo>
                  <a:lnTo>
                    <a:pt x="35031" y="8051"/>
                  </a:lnTo>
                  <a:lnTo>
                    <a:pt x="35807" y="7914"/>
                  </a:lnTo>
                  <a:lnTo>
                    <a:pt x="36558" y="7766"/>
                  </a:lnTo>
                  <a:lnTo>
                    <a:pt x="37259" y="7613"/>
                  </a:lnTo>
                  <a:lnTo>
                    <a:pt x="37936" y="7450"/>
                  </a:lnTo>
                  <a:lnTo>
                    <a:pt x="38587" y="7281"/>
                  </a:lnTo>
                  <a:lnTo>
                    <a:pt x="39187" y="7106"/>
                  </a:lnTo>
                  <a:lnTo>
                    <a:pt x="39738" y="6922"/>
                  </a:lnTo>
                  <a:lnTo>
                    <a:pt x="40264" y="6732"/>
                  </a:lnTo>
                  <a:lnTo>
                    <a:pt x="40740" y="6536"/>
                  </a:lnTo>
                  <a:lnTo>
                    <a:pt x="41191" y="6336"/>
                  </a:lnTo>
                  <a:lnTo>
                    <a:pt x="41566" y="6124"/>
                  </a:lnTo>
                  <a:lnTo>
                    <a:pt x="41917" y="5913"/>
                  </a:lnTo>
                  <a:lnTo>
                    <a:pt x="42217" y="5691"/>
                  </a:lnTo>
                  <a:lnTo>
                    <a:pt x="42443" y="5470"/>
                  </a:lnTo>
                  <a:lnTo>
                    <a:pt x="42643" y="5237"/>
                  </a:lnTo>
                  <a:lnTo>
                    <a:pt x="42768" y="5005"/>
                  </a:lnTo>
                  <a:lnTo>
                    <a:pt x="42868" y="4768"/>
                  </a:lnTo>
                  <a:lnTo>
                    <a:pt x="42893" y="4519"/>
                  </a:lnTo>
                  <a:lnTo>
                    <a:pt x="42868" y="4277"/>
                  </a:lnTo>
                  <a:lnTo>
                    <a:pt x="42768" y="4039"/>
                  </a:lnTo>
                  <a:lnTo>
                    <a:pt x="42643" y="3801"/>
                  </a:lnTo>
                  <a:lnTo>
                    <a:pt x="42443" y="3574"/>
                  </a:lnTo>
                  <a:lnTo>
                    <a:pt x="42217" y="3347"/>
                  </a:lnTo>
                  <a:lnTo>
                    <a:pt x="41917" y="3126"/>
                  </a:lnTo>
                  <a:lnTo>
                    <a:pt x="41566" y="2914"/>
                  </a:lnTo>
                  <a:lnTo>
                    <a:pt x="41191" y="2703"/>
                  </a:lnTo>
                  <a:lnTo>
                    <a:pt x="40740" y="2503"/>
                  </a:lnTo>
                  <a:lnTo>
                    <a:pt x="40264" y="2307"/>
                  </a:lnTo>
                  <a:lnTo>
                    <a:pt x="39738" y="2117"/>
                  </a:lnTo>
                  <a:lnTo>
                    <a:pt x="39187" y="1932"/>
                  </a:lnTo>
                  <a:lnTo>
                    <a:pt x="38587" y="1758"/>
                  </a:lnTo>
                  <a:lnTo>
                    <a:pt x="37936" y="1589"/>
                  </a:lnTo>
                  <a:lnTo>
                    <a:pt x="37259" y="1426"/>
                  </a:lnTo>
                  <a:lnTo>
                    <a:pt x="36533" y="1272"/>
                  </a:lnTo>
                  <a:lnTo>
                    <a:pt x="35807" y="1125"/>
                  </a:lnTo>
                  <a:lnTo>
                    <a:pt x="35006" y="987"/>
                  </a:lnTo>
                  <a:lnTo>
                    <a:pt x="34205" y="861"/>
                  </a:lnTo>
                  <a:lnTo>
                    <a:pt x="33353" y="734"/>
                  </a:lnTo>
                  <a:lnTo>
                    <a:pt x="32477" y="623"/>
                  </a:lnTo>
                  <a:lnTo>
                    <a:pt x="31601" y="518"/>
                  </a:lnTo>
                  <a:lnTo>
                    <a:pt x="30674" y="422"/>
                  </a:lnTo>
                  <a:lnTo>
                    <a:pt x="29723" y="338"/>
                  </a:lnTo>
                  <a:lnTo>
                    <a:pt x="28746" y="259"/>
                  </a:lnTo>
                  <a:lnTo>
                    <a:pt x="27770" y="190"/>
                  </a:lnTo>
                  <a:lnTo>
                    <a:pt x="26743" y="132"/>
                  </a:lnTo>
                  <a:lnTo>
                    <a:pt x="25716" y="85"/>
                  </a:lnTo>
                  <a:lnTo>
                    <a:pt x="24665" y="48"/>
                  </a:lnTo>
                  <a:lnTo>
                    <a:pt x="23613" y="21"/>
                  </a:lnTo>
                  <a:lnTo>
                    <a:pt x="22536" y="5"/>
                  </a:lnTo>
                  <a:lnTo>
                    <a:pt x="2143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2" name="Google Shape;2472;p63"/>
          <p:cNvGrpSpPr/>
          <p:nvPr/>
        </p:nvGrpSpPr>
        <p:grpSpPr>
          <a:xfrm>
            <a:off x="5996240" y="1949565"/>
            <a:ext cx="279571" cy="362747"/>
            <a:chOff x="6209702" y="1047200"/>
            <a:chExt cx="339533" cy="383575"/>
          </a:xfrm>
        </p:grpSpPr>
        <p:sp>
          <p:nvSpPr>
            <p:cNvPr id="2473" name="Google Shape;2473;p63"/>
            <p:cNvSpPr/>
            <p:nvPr/>
          </p:nvSpPr>
          <p:spPr>
            <a:xfrm>
              <a:off x="6216402" y="1052600"/>
              <a:ext cx="325967" cy="299525"/>
            </a:xfrm>
            <a:custGeom>
              <a:avLst/>
              <a:gdLst/>
              <a:ahLst/>
              <a:cxnLst/>
              <a:rect l="l" t="t" r="r" b="b"/>
              <a:pathLst>
                <a:path w="51132" h="11981" extrusionOk="0">
                  <a:moveTo>
                    <a:pt x="25566" y="1"/>
                  </a:moveTo>
                  <a:lnTo>
                    <a:pt x="24965" y="6"/>
                  </a:lnTo>
                  <a:lnTo>
                    <a:pt x="24364" y="17"/>
                  </a:lnTo>
                  <a:lnTo>
                    <a:pt x="23763" y="32"/>
                  </a:lnTo>
                  <a:lnTo>
                    <a:pt x="23188" y="59"/>
                  </a:lnTo>
                  <a:lnTo>
                    <a:pt x="22612" y="91"/>
                  </a:lnTo>
                  <a:lnTo>
                    <a:pt x="22036" y="128"/>
                  </a:lnTo>
                  <a:lnTo>
                    <a:pt x="21485" y="170"/>
                  </a:lnTo>
                  <a:lnTo>
                    <a:pt x="20934" y="217"/>
                  </a:lnTo>
                  <a:lnTo>
                    <a:pt x="20408" y="270"/>
                  </a:lnTo>
                  <a:lnTo>
                    <a:pt x="19907" y="333"/>
                  </a:lnTo>
                  <a:lnTo>
                    <a:pt x="19407" y="397"/>
                  </a:lnTo>
                  <a:lnTo>
                    <a:pt x="18931" y="471"/>
                  </a:lnTo>
                  <a:lnTo>
                    <a:pt x="18455" y="545"/>
                  </a:lnTo>
                  <a:lnTo>
                    <a:pt x="18004" y="624"/>
                  </a:lnTo>
                  <a:lnTo>
                    <a:pt x="17579" y="714"/>
                  </a:lnTo>
                  <a:lnTo>
                    <a:pt x="17153" y="803"/>
                  </a:lnTo>
                  <a:lnTo>
                    <a:pt x="16752" y="898"/>
                  </a:lnTo>
                  <a:lnTo>
                    <a:pt x="16402" y="999"/>
                  </a:lnTo>
                  <a:lnTo>
                    <a:pt x="16026" y="1099"/>
                  </a:lnTo>
                  <a:lnTo>
                    <a:pt x="15701" y="1205"/>
                  </a:lnTo>
                  <a:lnTo>
                    <a:pt x="15400" y="1315"/>
                  </a:lnTo>
                  <a:lnTo>
                    <a:pt x="15100" y="1432"/>
                  </a:lnTo>
                  <a:lnTo>
                    <a:pt x="14849" y="1548"/>
                  </a:lnTo>
                  <a:lnTo>
                    <a:pt x="14599" y="1669"/>
                  </a:lnTo>
                  <a:lnTo>
                    <a:pt x="14399" y="1796"/>
                  </a:lnTo>
                  <a:lnTo>
                    <a:pt x="14198" y="1923"/>
                  </a:lnTo>
                  <a:lnTo>
                    <a:pt x="14048" y="2055"/>
                  </a:lnTo>
                  <a:lnTo>
                    <a:pt x="13923" y="2187"/>
                  </a:lnTo>
                  <a:lnTo>
                    <a:pt x="13798" y="2319"/>
                  </a:lnTo>
                  <a:lnTo>
                    <a:pt x="13723" y="2456"/>
                  </a:lnTo>
                  <a:lnTo>
                    <a:pt x="13698" y="2593"/>
                  </a:lnTo>
                  <a:lnTo>
                    <a:pt x="13673" y="2736"/>
                  </a:lnTo>
                  <a:lnTo>
                    <a:pt x="13673" y="2773"/>
                  </a:lnTo>
                  <a:lnTo>
                    <a:pt x="13172" y="2831"/>
                  </a:lnTo>
                  <a:lnTo>
                    <a:pt x="12671" y="2889"/>
                  </a:lnTo>
                  <a:lnTo>
                    <a:pt x="12170" y="2957"/>
                  </a:lnTo>
                  <a:lnTo>
                    <a:pt x="11694" y="3026"/>
                  </a:lnTo>
                  <a:lnTo>
                    <a:pt x="11219" y="3095"/>
                  </a:lnTo>
                  <a:lnTo>
                    <a:pt x="10768" y="3169"/>
                  </a:lnTo>
                  <a:lnTo>
                    <a:pt x="10317" y="3248"/>
                  </a:lnTo>
                  <a:lnTo>
                    <a:pt x="9892" y="3332"/>
                  </a:lnTo>
                  <a:lnTo>
                    <a:pt x="9466" y="3417"/>
                  </a:lnTo>
                  <a:lnTo>
                    <a:pt x="9065" y="3506"/>
                  </a:lnTo>
                  <a:lnTo>
                    <a:pt x="8665" y="3601"/>
                  </a:lnTo>
                  <a:lnTo>
                    <a:pt x="8289" y="3696"/>
                  </a:lnTo>
                  <a:lnTo>
                    <a:pt x="7913" y="3797"/>
                  </a:lnTo>
                  <a:lnTo>
                    <a:pt x="7563" y="3897"/>
                  </a:lnTo>
                  <a:lnTo>
                    <a:pt x="7237" y="4003"/>
                  </a:lnTo>
                  <a:lnTo>
                    <a:pt x="6912" y="4108"/>
                  </a:lnTo>
                  <a:lnTo>
                    <a:pt x="6611" y="4219"/>
                  </a:lnTo>
                  <a:lnTo>
                    <a:pt x="6336" y="4330"/>
                  </a:lnTo>
                  <a:lnTo>
                    <a:pt x="6061" y="4446"/>
                  </a:lnTo>
                  <a:lnTo>
                    <a:pt x="5810" y="4562"/>
                  </a:lnTo>
                  <a:lnTo>
                    <a:pt x="5585" y="4684"/>
                  </a:lnTo>
                  <a:lnTo>
                    <a:pt x="5359" y="4805"/>
                  </a:lnTo>
                  <a:lnTo>
                    <a:pt x="5159" y="4927"/>
                  </a:lnTo>
                  <a:lnTo>
                    <a:pt x="4984" y="5053"/>
                  </a:lnTo>
                  <a:lnTo>
                    <a:pt x="4834" y="5180"/>
                  </a:lnTo>
                  <a:lnTo>
                    <a:pt x="4683" y="5312"/>
                  </a:lnTo>
                  <a:lnTo>
                    <a:pt x="4583" y="5444"/>
                  </a:lnTo>
                  <a:lnTo>
                    <a:pt x="4483" y="5576"/>
                  </a:lnTo>
                  <a:lnTo>
                    <a:pt x="4408" y="5708"/>
                  </a:lnTo>
                  <a:lnTo>
                    <a:pt x="4358" y="5845"/>
                  </a:lnTo>
                  <a:lnTo>
                    <a:pt x="4308" y="5983"/>
                  </a:lnTo>
                  <a:lnTo>
                    <a:pt x="4308" y="6120"/>
                  </a:lnTo>
                  <a:lnTo>
                    <a:pt x="4308" y="6246"/>
                  </a:lnTo>
                  <a:lnTo>
                    <a:pt x="4333" y="6368"/>
                  </a:lnTo>
                  <a:lnTo>
                    <a:pt x="4383" y="6489"/>
                  </a:lnTo>
                  <a:lnTo>
                    <a:pt x="4433" y="6611"/>
                  </a:lnTo>
                  <a:lnTo>
                    <a:pt x="4533" y="6727"/>
                  </a:lnTo>
                  <a:lnTo>
                    <a:pt x="4608" y="6843"/>
                  </a:lnTo>
                  <a:lnTo>
                    <a:pt x="4733" y="6959"/>
                  </a:lnTo>
                  <a:lnTo>
                    <a:pt x="4859" y="7075"/>
                  </a:lnTo>
                  <a:lnTo>
                    <a:pt x="4308" y="7170"/>
                  </a:lnTo>
                  <a:lnTo>
                    <a:pt x="3807" y="7276"/>
                  </a:lnTo>
                  <a:lnTo>
                    <a:pt x="3306" y="7387"/>
                  </a:lnTo>
                  <a:lnTo>
                    <a:pt x="2855" y="7498"/>
                  </a:lnTo>
                  <a:lnTo>
                    <a:pt x="2430" y="7624"/>
                  </a:lnTo>
                  <a:lnTo>
                    <a:pt x="2029" y="7751"/>
                  </a:lnTo>
                  <a:lnTo>
                    <a:pt x="1654" y="7883"/>
                  </a:lnTo>
                  <a:lnTo>
                    <a:pt x="1328" y="8020"/>
                  </a:lnTo>
                  <a:lnTo>
                    <a:pt x="1028" y="8163"/>
                  </a:lnTo>
                  <a:lnTo>
                    <a:pt x="777" y="8306"/>
                  </a:lnTo>
                  <a:lnTo>
                    <a:pt x="552" y="8459"/>
                  </a:lnTo>
                  <a:lnTo>
                    <a:pt x="352" y="8612"/>
                  </a:lnTo>
                  <a:lnTo>
                    <a:pt x="201" y="8770"/>
                  </a:lnTo>
                  <a:lnTo>
                    <a:pt x="101" y="8934"/>
                  </a:lnTo>
                  <a:lnTo>
                    <a:pt x="26" y="9097"/>
                  </a:lnTo>
                  <a:lnTo>
                    <a:pt x="1" y="9266"/>
                  </a:lnTo>
                  <a:lnTo>
                    <a:pt x="26" y="9404"/>
                  </a:lnTo>
                  <a:lnTo>
                    <a:pt x="76" y="9541"/>
                  </a:lnTo>
                  <a:lnTo>
                    <a:pt x="151" y="9678"/>
                  </a:lnTo>
                  <a:lnTo>
                    <a:pt x="251" y="9810"/>
                  </a:lnTo>
                  <a:lnTo>
                    <a:pt x="377" y="9942"/>
                  </a:lnTo>
                  <a:lnTo>
                    <a:pt x="552" y="10074"/>
                  </a:lnTo>
                  <a:lnTo>
                    <a:pt x="727" y="10201"/>
                  </a:lnTo>
                  <a:lnTo>
                    <a:pt x="952" y="10322"/>
                  </a:lnTo>
                  <a:lnTo>
                    <a:pt x="1178" y="10444"/>
                  </a:lnTo>
                  <a:lnTo>
                    <a:pt x="1428" y="10560"/>
                  </a:lnTo>
                  <a:lnTo>
                    <a:pt x="1729" y="10671"/>
                  </a:lnTo>
                  <a:lnTo>
                    <a:pt x="2029" y="10782"/>
                  </a:lnTo>
                  <a:lnTo>
                    <a:pt x="2355" y="10887"/>
                  </a:lnTo>
                  <a:lnTo>
                    <a:pt x="2705" y="10993"/>
                  </a:lnTo>
                  <a:lnTo>
                    <a:pt x="3081" y="11088"/>
                  </a:lnTo>
                  <a:lnTo>
                    <a:pt x="3481" y="11183"/>
                  </a:lnTo>
                  <a:lnTo>
                    <a:pt x="3882" y="11273"/>
                  </a:lnTo>
                  <a:lnTo>
                    <a:pt x="4308" y="11362"/>
                  </a:lnTo>
                  <a:lnTo>
                    <a:pt x="4758" y="11442"/>
                  </a:lnTo>
                  <a:lnTo>
                    <a:pt x="5234" y="11515"/>
                  </a:lnTo>
                  <a:lnTo>
                    <a:pt x="5710" y="11584"/>
                  </a:lnTo>
                  <a:lnTo>
                    <a:pt x="6186" y="11653"/>
                  </a:lnTo>
                  <a:lnTo>
                    <a:pt x="6712" y="11711"/>
                  </a:lnTo>
                  <a:lnTo>
                    <a:pt x="7237" y="11769"/>
                  </a:lnTo>
                  <a:lnTo>
                    <a:pt x="7763" y="11816"/>
                  </a:lnTo>
                  <a:lnTo>
                    <a:pt x="8314" y="11859"/>
                  </a:lnTo>
                  <a:lnTo>
                    <a:pt x="8890" y="11896"/>
                  </a:lnTo>
                  <a:lnTo>
                    <a:pt x="9441" y="11922"/>
                  </a:lnTo>
                  <a:lnTo>
                    <a:pt x="10042" y="11948"/>
                  </a:lnTo>
                  <a:lnTo>
                    <a:pt x="10618" y="11964"/>
                  </a:lnTo>
                  <a:lnTo>
                    <a:pt x="11219" y="11975"/>
                  </a:lnTo>
                  <a:lnTo>
                    <a:pt x="11820" y="11980"/>
                  </a:lnTo>
                  <a:lnTo>
                    <a:pt x="39313" y="11980"/>
                  </a:lnTo>
                  <a:lnTo>
                    <a:pt x="39939" y="11975"/>
                  </a:lnTo>
                  <a:lnTo>
                    <a:pt x="40515" y="11964"/>
                  </a:lnTo>
                  <a:lnTo>
                    <a:pt x="41116" y="11948"/>
                  </a:lnTo>
                  <a:lnTo>
                    <a:pt x="41692" y="11922"/>
                  </a:lnTo>
                  <a:lnTo>
                    <a:pt x="42268" y="11896"/>
                  </a:lnTo>
                  <a:lnTo>
                    <a:pt x="42843" y="11859"/>
                  </a:lnTo>
                  <a:lnTo>
                    <a:pt x="43394" y="11816"/>
                  </a:lnTo>
                  <a:lnTo>
                    <a:pt x="43920" y="11769"/>
                  </a:lnTo>
                  <a:lnTo>
                    <a:pt x="44446" y="11711"/>
                  </a:lnTo>
                  <a:lnTo>
                    <a:pt x="44947" y="11653"/>
                  </a:lnTo>
                  <a:lnTo>
                    <a:pt x="45448" y="11584"/>
                  </a:lnTo>
                  <a:lnTo>
                    <a:pt x="45923" y="11515"/>
                  </a:lnTo>
                  <a:lnTo>
                    <a:pt x="46399" y="11442"/>
                  </a:lnTo>
                  <a:lnTo>
                    <a:pt x="46825" y="11362"/>
                  </a:lnTo>
                  <a:lnTo>
                    <a:pt x="47275" y="11273"/>
                  </a:lnTo>
                  <a:lnTo>
                    <a:pt x="47676" y="11183"/>
                  </a:lnTo>
                  <a:lnTo>
                    <a:pt x="48077" y="11088"/>
                  </a:lnTo>
                  <a:lnTo>
                    <a:pt x="48427" y="10993"/>
                  </a:lnTo>
                  <a:lnTo>
                    <a:pt x="48778" y="10887"/>
                  </a:lnTo>
                  <a:lnTo>
                    <a:pt x="49128" y="10782"/>
                  </a:lnTo>
                  <a:lnTo>
                    <a:pt x="49429" y="10671"/>
                  </a:lnTo>
                  <a:lnTo>
                    <a:pt x="49704" y="10560"/>
                  </a:lnTo>
                  <a:lnTo>
                    <a:pt x="49980" y="10444"/>
                  </a:lnTo>
                  <a:lnTo>
                    <a:pt x="50205" y="10322"/>
                  </a:lnTo>
                  <a:lnTo>
                    <a:pt x="50430" y="10201"/>
                  </a:lnTo>
                  <a:lnTo>
                    <a:pt x="50606" y="10074"/>
                  </a:lnTo>
                  <a:lnTo>
                    <a:pt x="50756" y="9942"/>
                  </a:lnTo>
                  <a:lnTo>
                    <a:pt x="50906" y="9810"/>
                  </a:lnTo>
                  <a:lnTo>
                    <a:pt x="51006" y="9678"/>
                  </a:lnTo>
                  <a:lnTo>
                    <a:pt x="51081" y="9541"/>
                  </a:lnTo>
                  <a:lnTo>
                    <a:pt x="51132" y="9404"/>
                  </a:lnTo>
                  <a:lnTo>
                    <a:pt x="51132" y="9266"/>
                  </a:lnTo>
                  <a:lnTo>
                    <a:pt x="51106" y="9097"/>
                  </a:lnTo>
                  <a:lnTo>
                    <a:pt x="51056" y="8934"/>
                  </a:lnTo>
                  <a:lnTo>
                    <a:pt x="50931" y="8770"/>
                  </a:lnTo>
                  <a:lnTo>
                    <a:pt x="50806" y="8612"/>
                  </a:lnTo>
                  <a:lnTo>
                    <a:pt x="50606" y="8459"/>
                  </a:lnTo>
                  <a:lnTo>
                    <a:pt x="50380" y="8306"/>
                  </a:lnTo>
                  <a:lnTo>
                    <a:pt x="50130" y="8163"/>
                  </a:lnTo>
                  <a:lnTo>
                    <a:pt x="49829" y="8020"/>
                  </a:lnTo>
                  <a:lnTo>
                    <a:pt x="49479" y="7883"/>
                  </a:lnTo>
                  <a:lnTo>
                    <a:pt x="49128" y="7751"/>
                  </a:lnTo>
                  <a:lnTo>
                    <a:pt x="48728" y="7624"/>
                  </a:lnTo>
                  <a:lnTo>
                    <a:pt x="48302" y="7498"/>
                  </a:lnTo>
                  <a:lnTo>
                    <a:pt x="47826" y="7387"/>
                  </a:lnTo>
                  <a:lnTo>
                    <a:pt x="47351" y="7276"/>
                  </a:lnTo>
                  <a:lnTo>
                    <a:pt x="46850" y="7170"/>
                  </a:lnTo>
                  <a:lnTo>
                    <a:pt x="46299" y="7075"/>
                  </a:lnTo>
                  <a:lnTo>
                    <a:pt x="46424" y="6959"/>
                  </a:lnTo>
                  <a:lnTo>
                    <a:pt x="46524" y="6843"/>
                  </a:lnTo>
                  <a:lnTo>
                    <a:pt x="46624" y="6727"/>
                  </a:lnTo>
                  <a:lnTo>
                    <a:pt x="46700" y="6611"/>
                  </a:lnTo>
                  <a:lnTo>
                    <a:pt x="46775" y="6489"/>
                  </a:lnTo>
                  <a:lnTo>
                    <a:pt x="46800" y="6368"/>
                  </a:lnTo>
                  <a:lnTo>
                    <a:pt x="46825" y="6246"/>
                  </a:lnTo>
                  <a:lnTo>
                    <a:pt x="46850" y="6120"/>
                  </a:lnTo>
                  <a:lnTo>
                    <a:pt x="46825" y="5983"/>
                  </a:lnTo>
                  <a:lnTo>
                    <a:pt x="46800" y="5845"/>
                  </a:lnTo>
                  <a:lnTo>
                    <a:pt x="46750" y="5708"/>
                  </a:lnTo>
                  <a:lnTo>
                    <a:pt x="46674" y="5576"/>
                  </a:lnTo>
                  <a:lnTo>
                    <a:pt x="46574" y="5444"/>
                  </a:lnTo>
                  <a:lnTo>
                    <a:pt x="46449" y="5312"/>
                  </a:lnTo>
                  <a:lnTo>
                    <a:pt x="46324" y="5180"/>
                  </a:lnTo>
                  <a:lnTo>
                    <a:pt x="46149" y="5053"/>
                  </a:lnTo>
                  <a:lnTo>
                    <a:pt x="45973" y="4927"/>
                  </a:lnTo>
                  <a:lnTo>
                    <a:pt x="45798" y="4805"/>
                  </a:lnTo>
                  <a:lnTo>
                    <a:pt x="45573" y="4684"/>
                  </a:lnTo>
                  <a:lnTo>
                    <a:pt x="45347" y="4562"/>
                  </a:lnTo>
                  <a:lnTo>
                    <a:pt x="45097" y="4446"/>
                  </a:lnTo>
                  <a:lnTo>
                    <a:pt x="44822" y="4330"/>
                  </a:lnTo>
                  <a:lnTo>
                    <a:pt x="44546" y="4219"/>
                  </a:lnTo>
                  <a:lnTo>
                    <a:pt x="44221" y="4108"/>
                  </a:lnTo>
                  <a:lnTo>
                    <a:pt x="43920" y="4003"/>
                  </a:lnTo>
                  <a:lnTo>
                    <a:pt x="43570" y="3897"/>
                  </a:lnTo>
                  <a:lnTo>
                    <a:pt x="43244" y="3797"/>
                  </a:lnTo>
                  <a:lnTo>
                    <a:pt x="42868" y="3696"/>
                  </a:lnTo>
                  <a:lnTo>
                    <a:pt x="42493" y="3601"/>
                  </a:lnTo>
                  <a:lnTo>
                    <a:pt x="42092" y="3506"/>
                  </a:lnTo>
                  <a:lnTo>
                    <a:pt x="41692" y="3417"/>
                  </a:lnTo>
                  <a:lnTo>
                    <a:pt x="41266" y="3332"/>
                  </a:lnTo>
                  <a:lnTo>
                    <a:pt x="40840" y="3248"/>
                  </a:lnTo>
                  <a:lnTo>
                    <a:pt x="40390" y="3169"/>
                  </a:lnTo>
                  <a:lnTo>
                    <a:pt x="39939" y="3095"/>
                  </a:lnTo>
                  <a:lnTo>
                    <a:pt x="39463" y="3026"/>
                  </a:lnTo>
                  <a:lnTo>
                    <a:pt x="38987" y="2957"/>
                  </a:lnTo>
                  <a:lnTo>
                    <a:pt x="38487" y="2889"/>
                  </a:lnTo>
                  <a:lnTo>
                    <a:pt x="37986" y="2831"/>
                  </a:lnTo>
                  <a:lnTo>
                    <a:pt x="37485" y="2773"/>
                  </a:lnTo>
                  <a:lnTo>
                    <a:pt x="37485" y="2736"/>
                  </a:lnTo>
                  <a:lnTo>
                    <a:pt x="37460" y="2593"/>
                  </a:lnTo>
                  <a:lnTo>
                    <a:pt x="37410" y="2456"/>
                  </a:lnTo>
                  <a:lnTo>
                    <a:pt x="37335" y="2319"/>
                  </a:lnTo>
                  <a:lnTo>
                    <a:pt x="37235" y="2187"/>
                  </a:lnTo>
                  <a:lnTo>
                    <a:pt x="37109" y="2055"/>
                  </a:lnTo>
                  <a:lnTo>
                    <a:pt x="36934" y="1923"/>
                  </a:lnTo>
                  <a:lnTo>
                    <a:pt x="36759" y="1796"/>
                  </a:lnTo>
                  <a:lnTo>
                    <a:pt x="36534" y="1669"/>
                  </a:lnTo>
                  <a:lnTo>
                    <a:pt x="36308" y="1548"/>
                  </a:lnTo>
                  <a:lnTo>
                    <a:pt x="36033" y="1432"/>
                  </a:lnTo>
                  <a:lnTo>
                    <a:pt x="35757" y="1315"/>
                  </a:lnTo>
                  <a:lnTo>
                    <a:pt x="35457" y="1205"/>
                  </a:lnTo>
                  <a:lnTo>
                    <a:pt x="35106" y="1099"/>
                  </a:lnTo>
                  <a:lnTo>
                    <a:pt x="34756" y="999"/>
                  </a:lnTo>
                  <a:lnTo>
                    <a:pt x="34380" y="898"/>
                  </a:lnTo>
                  <a:lnTo>
                    <a:pt x="33979" y="803"/>
                  </a:lnTo>
                  <a:lnTo>
                    <a:pt x="33579" y="714"/>
                  </a:lnTo>
                  <a:lnTo>
                    <a:pt x="33153" y="624"/>
                  </a:lnTo>
                  <a:lnTo>
                    <a:pt x="32702" y="545"/>
                  </a:lnTo>
                  <a:lnTo>
                    <a:pt x="32227" y="471"/>
                  </a:lnTo>
                  <a:lnTo>
                    <a:pt x="31751" y="397"/>
                  </a:lnTo>
                  <a:lnTo>
                    <a:pt x="31250" y="333"/>
                  </a:lnTo>
                  <a:lnTo>
                    <a:pt x="30724" y="270"/>
                  </a:lnTo>
                  <a:lnTo>
                    <a:pt x="30199" y="217"/>
                  </a:lnTo>
                  <a:lnTo>
                    <a:pt x="29673" y="170"/>
                  </a:lnTo>
                  <a:lnTo>
                    <a:pt x="29122" y="128"/>
                  </a:lnTo>
                  <a:lnTo>
                    <a:pt x="28546" y="91"/>
                  </a:lnTo>
                  <a:lnTo>
                    <a:pt x="27970" y="59"/>
                  </a:lnTo>
                  <a:lnTo>
                    <a:pt x="27394" y="32"/>
                  </a:lnTo>
                  <a:lnTo>
                    <a:pt x="26793" y="17"/>
                  </a:lnTo>
                  <a:lnTo>
                    <a:pt x="26192" y="6"/>
                  </a:lnTo>
                  <a:lnTo>
                    <a:pt x="255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63"/>
            <p:cNvSpPr/>
            <p:nvPr/>
          </p:nvSpPr>
          <p:spPr>
            <a:xfrm>
              <a:off x="6356876" y="1052600"/>
              <a:ext cx="185493" cy="299525"/>
            </a:xfrm>
            <a:custGeom>
              <a:avLst/>
              <a:gdLst/>
              <a:ahLst/>
              <a:cxnLst/>
              <a:rect l="l" t="t" r="r" b="b"/>
              <a:pathLst>
                <a:path w="29097" h="11981" extrusionOk="0">
                  <a:moveTo>
                    <a:pt x="3531" y="1"/>
                  </a:moveTo>
                  <a:lnTo>
                    <a:pt x="3081" y="6"/>
                  </a:lnTo>
                  <a:lnTo>
                    <a:pt x="2630" y="11"/>
                  </a:lnTo>
                  <a:lnTo>
                    <a:pt x="2179" y="22"/>
                  </a:lnTo>
                  <a:lnTo>
                    <a:pt x="1728" y="32"/>
                  </a:lnTo>
                  <a:lnTo>
                    <a:pt x="1278" y="54"/>
                  </a:lnTo>
                  <a:lnTo>
                    <a:pt x="852" y="75"/>
                  </a:lnTo>
                  <a:lnTo>
                    <a:pt x="401" y="96"/>
                  </a:lnTo>
                  <a:lnTo>
                    <a:pt x="1" y="128"/>
                  </a:lnTo>
                  <a:lnTo>
                    <a:pt x="451" y="159"/>
                  </a:lnTo>
                  <a:lnTo>
                    <a:pt x="877" y="196"/>
                  </a:lnTo>
                  <a:lnTo>
                    <a:pt x="1303" y="238"/>
                  </a:lnTo>
                  <a:lnTo>
                    <a:pt x="1728" y="286"/>
                  </a:lnTo>
                  <a:lnTo>
                    <a:pt x="2154" y="339"/>
                  </a:lnTo>
                  <a:lnTo>
                    <a:pt x="2555" y="391"/>
                  </a:lnTo>
                  <a:lnTo>
                    <a:pt x="2955" y="450"/>
                  </a:lnTo>
                  <a:lnTo>
                    <a:pt x="3331" y="508"/>
                  </a:lnTo>
                  <a:lnTo>
                    <a:pt x="3707" y="571"/>
                  </a:lnTo>
                  <a:lnTo>
                    <a:pt x="4082" y="640"/>
                  </a:lnTo>
                  <a:lnTo>
                    <a:pt x="4433" y="708"/>
                  </a:lnTo>
                  <a:lnTo>
                    <a:pt x="4758" y="782"/>
                  </a:lnTo>
                  <a:lnTo>
                    <a:pt x="5084" y="856"/>
                  </a:lnTo>
                  <a:lnTo>
                    <a:pt x="5409" y="935"/>
                  </a:lnTo>
                  <a:lnTo>
                    <a:pt x="5685" y="1014"/>
                  </a:lnTo>
                  <a:lnTo>
                    <a:pt x="5985" y="1099"/>
                  </a:lnTo>
                  <a:lnTo>
                    <a:pt x="6261" y="1189"/>
                  </a:lnTo>
                  <a:lnTo>
                    <a:pt x="6511" y="1278"/>
                  </a:lnTo>
                  <a:lnTo>
                    <a:pt x="6761" y="1368"/>
                  </a:lnTo>
                  <a:lnTo>
                    <a:pt x="6987" y="1463"/>
                  </a:lnTo>
                  <a:lnTo>
                    <a:pt x="7187" y="1558"/>
                  </a:lnTo>
                  <a:lnTo>
                    <a:pt x="7387" y="1659"/>
                  </a:lnTo>
                  <a:lnTo>
                    <a:pt x="7563" y="1759"/>
                  </a:lnTo>
                  <a:lnTo>
                    <a:pt x="7713" y="1859"/>
                  </a:lnTo>
                  <a:lnTo>
                    <a:pt x="7863" y="1965"/>
                  </a:lnTo>
                  <a:lnTo>
                    <a:pt x="7988" y="2070"/>
                  </a:lnTo>
                  <a:lnTo>
                    <a:pt x="8088" y="2176"/>
                  </a:lnTo>
                  <a:lnTo>
                    <a:pt x="8189" y="2287"/>
                  </a:lnTo>
                  <a:lnTo>
                    <a:pt x="8239" y="2398"/>
                  </a:lnTo>
                  <a:lnTo>
                    <a:pt x="8289" y="2509"/>
                  </a:lnTo>
                  <a:lnTo>
                    <a:pt x="8339" y="2619"/>
                  </a:lnTo>
                  <a:lnTo>
                    <a:pt x="8339" y="2736"/>
                  </a:lnTo>
                  <a:lnTo>
                    <a:pt x="8339" y="2773"/>
                  </a:lnTo>
                  <a:lnTo>
                    <a:pt x="8840" y="2831"/>
                  </a:lnTo>
                  <a:lnTo>
                    <a:pt x="9365" y="2889"/>
                  </a:lnTo>
                  <a:lnTo>
                    <a:pt x="9841" y="2957"/>
                  </a:lnTo>
                  <a:lnTo>
                    <a:pt x="10317" y="3026"/>
                  </a:lnTo>
                  <a:lnTo>
                    <a:pt x="10793" y="3095"/>
                  </a:lnTo>
                  <a:lnTo>
                    <a:pt x="11268" y="3169"/>
                  </a:lnTo>
                  <a:lnTo>
                    <a:pt x="11694" y="3248"/>
                  </a:lnTo>
                  <a:lnTo>
                    <a:pt x="12145" y="3332"/>
                  </a:lnTo>
                  <a:lnTo>
                    <a:pt x="12545" y="3417"/>
                  </a:lnTo>
                  <a:lnTo>
                    <a:pt x="12971" y="3506"/>
                  </a:lnTo>
                  <a:lnTo>
                    <a:pt x="13347" y="3601"/>
                  </a:lnTo>
                  <a:lnTo>
                    <a:pt x="13722" y="3696"/>
                  </a:lnTo>
                  <a:lnTo>
                    <a:pt x="14098" y="3797"/>
                  </a:lnTo>
                  <a:lnTo>
                    <a:pt x="14448" y="3897"/>
                  </a:lnTo>
                  <a:lnTo>
                    <a:pt x="14774" y="4003"/>
                  </a:lnTo>
                  <a:lnTo>
                    <a:pt x="15099" y="4108"/>
                  </a:lnTo>
                  <a:lnTo>
                    <a:pt x="15400" y="4219"/>
                  </a:lnTo>
                  <a:lnTo>
                    <a:pt x="15675" y="4330"/>
                  </a:lnTo>
                  <a:lnTo>
                    <a:pt x="15951" y="4446"/>
                  </a:lnTo>
                  <a:lnTo>
                    <a:pt x="16201" y="4562"/>
                  </a:lnTo>
                  <a:lnTo>
                    <a:pt x="16427" y="4684"/>
                  </a:lnTo>
                  <a:lnTo>
                    <a:pt x="16652" y="4805"/>
                  </a:lnTo>
                  <a:lnTo>
                    <a:pt x="16852" y="4927"/>
                  </a:lnTo>
                  <a:lnTo>
                    <a:pt x="17028" y="5053"/>
                  </a:lnTo>
                  <a:lnTo>
                    <a:pt x="17178" y="5180"/>
                  </a:lnTo>
                  <a:lnTo>
                    <a:pt x="17328" y="5312"/>
                  </a:lnTo>
                  <a:lnTo>
                    <a:pt x="17428" y="5444"/>
                  </a:lnTo>
                  <a:lnTo>
                    <a:pt x="17528" y="5576"/>
                  </a:lnTo>
                  <a:lnTo>
                    <a:pt x="17603" y="5708"/>
                  </a:lnTo>
                  <a:lnTo>
                    <a:pt x="17653" y="5845"/>
                  </a:lnTo>
                  <a:lnTo>
                    <a:pt x="17704" y="5983"/>
                  </a:lnTo>
                  <a:lnTo>
                    <a:pt x="17704" y="6120"/>
                  </a:lnTo>
                  <a:lnTo>
                    <a:pt x="17704" y="6246"/>
                  </a:lnTo>
                  <a:lnTo>
                    <a:pt x="17679" y="6368"/>
                  </a:lnTo>
                  <a:lnTo>
                    <a:pt x="17628" y="6489"/>
                  </a:lnTo>
                  <a:lnTo>
                    <a:pt x="17578" y="6611"/>
                  </a:lnTo>
                  <a:lnTo>
                    <a:pt x="17503" y="6727"/>
                  </a:lnTo>
                  <a:lnTo>
                    <a:pt x="17403" y="6843"/>
                  </a:lnTo>
                  <a:lnTo>
                    <a:pt x="17278" y="6959"/>
                  </a:lnTo>
                  <a:lnTo>
                    <a:pt x="17153" y="7075"/>
                  </a:lnTo>
                  <a:lnTo>
                    <a:pt x="17704" y="7170"/>
                  </a:lnTo>
                  <a:lnTo>
                    <a:pt x="18204" y="7276"/>
                  </a:lnTo>
                  <a:lnTo>
                    <a:pt x="18705" y="7387"/>
                  </a:lnTo>
                  <a:lnTo>
                    <a:pt x="19156" y="7498"/>
                  </a:lnTo>
                  <a:lnTo>
                    <a:pt x="19582" y="7619"/>
                  </a:lnTo>
                  <a:lnTo>
                    <a:pt x="19982" y="7751"/>
                  </a:lnTo>
                  <a:lnTo>
                    <a:pt x="20358" y="7883"/>
                  </a:lnTo>
                  <a:lnTo>
                    <a:pt x="20683" y="8020"/>
                  </a:lnTo>
                  <a:lnTo>
                    <a:pt x="20984" y="8163"/>
                  </a:lnTo>
                  <a:lnTo>
                    <a:pt x="21234" y="8306"/>
                  </a:lnTo>
                  <a:lnTo>
                    <a:pt x="21459" y="8459"/>
                  </a:lnTo>
                  <a:lnTo>
                    <a:pt x="21660" y="8612"/>
                  </a:lnTo>
                  <a:lnTo>
                    <a:pt x="21810" y="8770"/>
                  </a:lnTo>
                  <a:lnTo>
                    <a:pt x="21910" y="8934"/>
                  </a:lnTo>
                  <a:lnTo>
                    <a:pt x="21985" y="9097"/>
                  </a:lnTo>
                  <a:lnTo>
                    <a:pt x="22010" y="9266"/>
                  </a:lnTo>
                  <a:lnTo>
                    <a:pt x="21985" y="9404"/>
                  </a:lnTo>
                  <a:lnTo>
                    <a:pt x="21935" y="9541"/>
                  </a:lnTo>
                  <a:lnTo>
                    <a:pt x="21860" y="9678"/>
                  </a:lnTo>
                  <a:lnTo>
                    <a:pt x="21760" y="9810"/>
                  </a:lnTo>
                  <a:lnTo>
                    <a:pt x="21635" y="9942"/>
                  </a:lnTo>
                  <a:lnTo>
                    <a:pt x="21459" y="10074"/>
                  </a:lnTo>
                  <a:lnTo>
                    <a:pt x="21284" y="10201"/>
                  </a:lnTo>
                  <a:lnTo>
                    <a:pt x="21084" y="10322"/>
                  </a:lnTo>
                  <a:lnTo>
                    <a:pt x="20833" y="10444"/>
                  </a:lnTo>
                  <a:lnTo>
                    <a:pt x="20583" y="10560"/>
                  </a:lnTo>
                  <a:lnTo>
                    <a:pt x="20283" y="10671"/>
                  </a:lnTo>
                  <a:lnTo>
                    <a:pt x="19982" y="10782"/>
                  </a:lnTo>
                  <a:lnTo>
                    <a:pt x="19657" y="10887"/>
                  </a:lnTo>
                  <a:lnTo>
                    <a:pt x="19306" y="10993"/>
                  </a:lnTo>
                  <a:lnTo>
                    <a:pt x="18930" y="11088"/>
                  </a:lnTo>
                  <a:lnTo>
                    <a:pt x="18530" y="11183"/>
                  </a:lnTo>
                  <a:lnTo>
                    <a:pt x="18129" y="11273"/>
                  </a:lnTo>
                  <a:lnTo>
                    <a:pt x="17704" y="11362"/>
                  </a:lnTo>
                  <a:lnTo>
                    <a:pt x="17253" y="11442"/>
                  </a:lnTo>
                  <a:lnTo>
                    <a:pt x="16802" y="11515"/>
                  </a:lnTo>
                  <a:lnTo>
                    <a:pt x="16301" y="11584"/>
                  </a:lnTo>
                  <a:lnTo>
                    <a:pt x="15826" y="11653"/>
                  </a:lnTo>
                  <a:lnTo>
                    <a:pt x="15300" y="11711"/>
                  </a:lnTo>
                  <a:lnTo>
                    <a:pt x="14774" y="11769"/>
                  </a:lnTo>
                  <a:lnTo>
                    <a:pt x="14248" y="11816"/>
                  </a:lnTo>
                  <a:lnTo>
                    <a:pt x="13697" y="11859"/>
                  </a:lnTo>
                  <a:lnTo>
                    <a:pt x="13146" y="11896"/>
                  </a:lnTo>
                  <a:lnTo>
                    <a:pt x="12570" y="11922"/>
                  </a:lnTo>
                  <a:lnTo>
                    <a:pt x="11995" y="11948"/>
                  </a:lnTo>
                  <a:lnTo>
                    <a:pt x="11394" y="11964"/>
                  </a:lnTo>
                  <a:lnTo>
                    <a:pt x="10793" y="11975"/>
                  </a:lnTo>
                  <a:lnTo>
                    <a:pt x="10192" y="11980"/>
                  </a:lnTo>
                  <a:lnTo>
                    <a:pt x="17278" y="11980"/>
                  </a:lnTo>
                  <a:lnTo>
                    <a:pt x="17904" y="11975"/>
                  </a:lnTo>
                  <a:lnTo>
                    <a:pt x="18480" y="11964"/>
                  </a:lnTo>
                  <a:lnTo>
                    <a:pt x="19081" y="11948"/>
                  </a:lnTo>
                  <a:lnTo>
                    <a:pt x="19657" y="11922"/>
                  </a:lnTo>
                  <a:lnTo>
                    <a:pt x="20233" y="11896"/>
                  </a:lnTo>
                  <a:lnTo>
                    <a:pt x="20808" y="11859"/>
                  </a:lnTo>
                  <a:lnTo>
                    <a:pt x="21359" y="11816"/>
                  </a:lnTo>
                  <a:lnTo>
                    <a:pt x="21885" y="11769"/>
                  </a:lnTo>
                  <a:lnTo>
                    <a:pt x="22411" y="11711"/>
                  </a:lnTo>
                  <a:lnTo>
                    <a:pt x="22912" y="11653"/>
                  </a:lnTo>
                  <a:lnTo>
                    <a:pt x="23413" y="11584"/>
                  </a:lnTo>
                  <a:lnTo>
                    <a:pt x="23888" y="11515"/>
                  </a:lnTo>
                  <a:lnTo>
                    <a:pt x="24364" y="11442"/>
                  </a:lnTo>
                  <a:lnTo>
                    <a:pt x="24790" y="11362"/>
                  </a:lnTo>
                  <a:lnTo>
                    <a:pt x="25240" y="11273"/>
                  </a:lnTo>
                  <a:lnTo>
                    <a:pt x="25641" y="11183"/>
                  </a:lnTo>
                  <a:lnTo>
                    <a:pt x="26042" y="11088"/>
                  </a:lnTo>
                  <a:lnTo>
                    <a:pt x="26392" y="10993"/>
                  </a:lnTo>
                  <a:lnTo>
                    <a:pt x="26743" y="10887"/>
                  </a:lnTo>
                  <a:lnTo>
                    <a:pt x="27093" y="10782"/>
                  </a:lnTo>
                  <a:lnTo>
                    <a:pt x="27394" y="10671"/>
                  </a:lnTo>
                  <a:lnTo>
                    <a:pt x="27669" y="10560"/>
                  </a:lnTo>
                  <a:lnTo>
                    <a:pt x="27945" y="10444"/>
                  </a:lnTo>
                  <a:lnTo>
                    <a:pt x="28170" y="10322"/>
                  </a:lnTo>
                  <a:lnTo>
                    <a:pt x="28395" y="10201"/>
                  </a:lnTo>
                  <a:lnTo>
                    <a:pt x="28571" y="10074"/>
                  </a:lnTo>
                  <a:lnTo>
                    <a:pt x="28721" y="9942"/>
                  </a:lnTo>
                  <a:lnTo>
                    <a:pt x="28871" y="9810"/>
                  </a:lnTo>
                  <a:lnTo>
                    <a:pt x="28971" y="9678"/>
                  </a:lnTo>
                  <a:lnTo>
                    <a:pt x="29046" y="9541"/>
                  </a:lnTo>
                  <a:lnTo>
                    <a:pt x="29097" y="9404"/>
                  </a:lnTo>
                  <a:lnTo>
                    <a:pt x="29097" y="9266"/>
                  </a:lnTo>
                  <a:lnTo>
                    <a:pt x="29071" y="9097"/>
                  </a:lnTo>
                  <a:lnTo>
                    <a:pt x="29021" y="8934"/>
                  </a:lnTo>
                  <a:lnTo>
                    <a:pt x="28896" y="8770"/>
                  </a:lnTo>
                  <a:lnTo>
                    <a:pt x="28771" y="8612"/>
                  </a:lnTo>
                  <a:lnTo>
                    <a:pt x="28571" y="8459"/>
                  </a:lnTo>
                  <a:lnTo>
                    <a:pt x="28345" y="8306"/>
                  </a:lnTo>
                  <a:lnTo>
                    <a:pt x="28070" y="8163"/>
                  </a:lnTo>
                  <a:lnTo>
                    <a:pt x="27794" y="8020"/>
                  </a:lnTo>
                  <a:lnTo>
                    <a:pt x="27444" y="7883"/>
                  </a:lnTo>
                  <a:lnTo>
                    <a:pt x="27093" y="7751"/>
                  </a:lnTo>
                  <a:lnTo>
                    <a:pt x="26693" y="7619"/>
                  </a:lnTo>
                  <a:lnTo>
                    <a:pt x="26267" y="7498"/>
                  </a:lnTo>
                  <a:lnTo>
                    <a:pt x="25791" y="7387"/>
                  </a:lnTo>
                  <a:lnTo>
                    <a:pt x="25316" y="7276"/>
                  </a:lnTo>
                  <a:lnTo>
                    <a:pt x="24790" y="7170"/>
                  </a:lnTo>
                  <a:lnTo>
                    <a:pt x="24264" y="7075"/>
                  </a:lnTo>
                  <a:lnTo>
                    <a:pt x="24389" y="6959"/>
                  </a:lnTo>
                  <a:lnTo>
                    <a:pt x="24489" y="6843"/>
                  </a:lnTo>
                  <a:lnTo>
                    <a:pt x="24589" y="6727"/>
                  </a:lnTo>
                  <a:lnTo>
                    <a:pt x="24665" y="6611"/>
                  </a:lnTo>
                  <a:lnTo>
                    <a:pt x="24740" y="6489"/>
                  </a:lnTo>
                  <a:lnTo>
                    <a:pt x="24765" y="6368"/>
                  </a:lnTo>
                  <a:lnTo>
                    <a:pt x="24815" y="6246"/>
                  </a:lnTo>
                  <a:lnTo>
                    <a:pt x="24815" y="6120"/>
                  </a:lnTo>
                  <a:lnTo>
                    <a:pt x="24790" y="5983"/>
                  </a:lnTo>
                  <a:lnTo>
                    <a:pt x="24765" y="5845"/>
                  </a:lnTo>
                  <a:lnTo>
                    <a:pt x="24715" y="5708"/>
                  </a:lnTo>
                  <a:lnTo>
                    <a:pt x="24639" y="5576"/>
                  </a:lnTo>
                  <a:lnTo>
                    <a:pt x="24539" y="5444"/>
                  </a:lnTo>
                  <a:lnTo>
                    <a:pt x="24414" y="5312"/>
                  </a:lnTo>
                  <a:lnTo>
                    <a:pt x="24289" y="5180"/>
                  </a:lnTo>
                  <a:lnTo>
                    <a:pt x="24114" y="5053"/>
                  </a:lnTo>
                  <a:lnTo>
                    <a:pt x="23938" y="4927"/>
                  </a:lnTo>
                  <a:lnTo>
                    <a:pt x="23763" y="4805"/>
                  </a:lnTo>
                  <a:lnTo>
                    <a:pt x="23538" y="4684"/>
                  </a:lnTo>
                  <a:lnTo>
                    <a:pt x="23312" y="4562"/>
                  </a:lnTo>
                  <a:lnTo>
                    <a:pt x="23062" y="4446"/>
                  </a:lnTo>
                  <a:lnTo>
                    <a:pt x="22787" y="4330"/>
                  </a:lnTo>
                  <a:lnTo>
                    <a:pt x="22511" y="4219"/>
                  </a:lnTo>
                  <a:lnTo>
                    <a:pt x="22211" y="4108"/>
                  </a:lnTo>
                  <a:lnTo>
                    <a:pt x="21885" y="4003"/>
                  </a:lnTo>
                  <a:lnTo>
                    <a:pt x="21560" y="3897"/>
                  </a:lnTo>
                  <a:lnTo>
                    <a:pt x="21209" y="3797"/>
                  </a:lnTo>
                  <a:lnTo>
                    <a:pt x="20833" y="3696"/>
                  </a:lnTo>
                  <a:lnTo>
                    <a:pt x="20458" y="3601"/>
                  </a:lnTo>
                  <a:lnTo>
                    <a:pt x="20057" y="3506"/>
                  </a:lnTo>
                  <a:lnTo>
                    <a:pt x="19657" y="3417"/>
                  </a:lnTo>
                  <a:lnTo>
                    <a:pt x="19231" y="3332"/>
                  </a:lnTo>
                  <a:lnTo>
                    <a:pt x="18805" y="3248"/>
                  </a:lnTo>
                  <a:lnTo>
                    <a:pt x="18355" y="3169"/>
                  </a:lnTo>
                  <a:lnTo>
                    <a:pt x="17904" y="3095"/>
                  </a:lnTo>
                  <a:lnTo>
                    <a:pt x="17428" y="3026"/>
                  </a:lnTo>
                  <a:lnTo>
                    <a:pt x="16952" y="2957"/>
                  </a:lnTo>
                  <a:lnTo>
                    <a:pt x="16452" y="2889"/>
                  </a:lnTo>
                  <a:lnTo>
                    <a:pt x="15951" y="2831"/>
                  </a:lnTo>
                  <a:lnTo>
                    <a:pt x="15450" y="2773"/>
                  </a:lnTo>
                  <a:lnTo>
                    <a:pt x="15450" y="2736"/>
                  </a:lnTo>
                  <a:lnTo>
                    <a:pt x="15425" y="2593"/>
                  </a:lnTo>
                  <a:lnTo>
                    <a:pt x="15375" y="2456"/>
                  </a:lnTo>
                  <a:lnTo>
                    <a:pt x="15300" y="2319"/>
                  </a:lnTo>
                  <a:lnTo>
                    <a:pt x="15200" y="2187"/>
                  </a:lnTo>
                  <a:lnTo>
                    <a:pt x="15074" y="2055"/>
                  </a:lnTo>
                  <a:lnTo>
                    <a:pt x="14899" y="1923"/>
                  </a:lnTo>
                  <a:lnTo>
                    <a:pt x="14724" y="1796"/>
                  </a:lnTo>
                  <a:lnTo>
                    <a:pt x="14499" y="1669"/>
                  </a:lnTo>
                  <a:lnTo>
                    <a:pt x="14273" y="1548"/>
                  </a:lnTo>
                  <a:lnTo>
                    <a:pt x="13998" y="1432"/>
                  </a:lnTo>
                  <a:lnTo>
                    <a:pt x="13722" y="1315"/>
                  </a:lnTo>
                  <a:lnTo>
                    <a:pt x="13422" y="1205"/>
                  </a:lnTo>
                  <a:lnTo>
                    <a:pt x="13071" y="1099"/>
                  </a:lnTo>
                  <a:lnTo>
                    <a:pt x="12721" y="999"/>
                  </a:lnTo>
                  <a:lnTo>
                    <a:pt x="12345" y="898"/>
                  </a:lnTo>
                  <a:lnTo>
                    <a:pt x="11944" y="803"/>
                  </a:lnTo>
                  <a:lnTo>
                    <a:pt x="11544" y="714"/>
                  </a:lnTo>
                  <a:lnTo>
                    <a:pt x="11118" y="624"/>
                  </a:lnTo>
                  <a:lnTo>
                    <a:pt x="10667" y="545"/>
                  </a:lnTo>
                  <a:lnTo>
                    <a:pt x="10192" y="471"/>
                  </a:lnTo>
                  <a:lnTo>
                    <a:pt x="9716" y="397"/>
                  </a:lnTo>
                  <a:lnTo>
                    <a:pt x="9215" y="333"/>
                  </a:lnTo>
                  <a:lnTo>
                    <a:pt x="8689" y="270"/>
                  </a:lnTo>
                  <a:lnTo>
                    <a:pt x="8164" y="217"/>
                  </a:lnTo>
                  <a:lnTo>
                    <a:pt x="7638" y="170"/>
                  </a:lnTo>
                  <a:lnTo>
                    <a:pt x="7087" y="128"/>
                  </a:lnTo>
                  <a:lnTo>
                    <a:pt x="6511" y="91"/>
                  </a:lnTo>
                  <a:lnTo>
                    <a:pt x="5935" y="59"/>
                  </a:lnTo>
                  <a:lnTo>
                    <a:pt x="5359" y="32"/>
                  </a:lnTo>
                  <a:lnTo>
                    <a:pt x="4758" y="17"/>
                  </a:lnTo>
                  <a:lnTo>
                    <a:pt x="4157" y="6"/>
                  </a:lnTo>
                  <a:lnTo>
                    <a:pt x="35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63"/>
            <p:cNvSpPr/>
            <p:nvPr/>
          </p:nvSpPr>
          <p:spPr>
            <a:xfrm>
              <a:off x="6361026" y="1146050"/>
              <a:ext cx="36242" cy="279450"/>
            </a:xfrm>
            <a:custGeom>
              <a:avLst/>
              <a:gdLst/>
              <a:ahLst/>
              <a:cxnLst/>
              <a:rect l="l" t="t" r="r" b="b"/>
              <a:pathLst>
                <a:path w="5685" h="11178" extrusionOk="0">
                  <a:moveTo>
                    <a:pt x="2805" y="1"/>
                  </a:moveTo>
                  <a:lnTo>
                    <a:pt x="2505" y="6"/>
                  </a:lnTo>
                  <a:lnTo>
                    <a:pt x="2204" y="17"/>
                  </a:lnTo>
                  <a:lnTo>
                    <a:pt x="1904" y="32"/>
                  </a:lnTo>
                  <a:lnTo>
                    <a:pt x="1653" y="59"/>
                  </a:lnTo>
                  <a:lnTo>
                    <a:pt x="1378" y="85"/>
                  </a:lnTo>
                  <a:lnTo>
                    <a:pt x="1153" y="122"/>
                  </a:lnTo>
                  <a:lnTo>
                    <a:pt x="927" y="159"/>
                  </a:lnTo>
                  <a:lnTo>
                    <a:pt x="727" y="201"/>
                  </a:lnTo>
                  <a:lnTo>
                    <a:pt x="552" y="249"/>
                  </a:lnTo>
                  <a:lnTo>
                    <a:pt x="376" y="302"/>
                  </a:lnTo>
                  <a:lnTo>
                    <a:pt x="251" y="354"/>
                  </a:lnTo>
                  <a:lnTo>
                    <a:pt x="151" y="413"/>
                  </a:lnTo>
                  <a:lnTo>
                    <a:pt x="76" y="471"/>
                  </a:lnTo>
                  <a:lnTo>
                    <a:pt x="26" y="534"/>
                  </a:lnTo>
                  <a:lnTo>
                    <a:pt x="1" y="597"/>
                  </a:lnTo>
                  <a:lnTo>
                    <a:pt x="1" y="10966"/>
                  </a:lnTo>
                  <a:lnTo>
                    <a:pt x="26" y="11009"/>
                  </a:lnTo>
                  <a:lnTo>
                    <a:pt x="76" y="11051"/>
                  </a:lnTo>
                  <a:lnTo>
                    <a:pt x="176" y="11088"/>
                  </a:lnTo>
                  <a:lnTo>
                    <a:pt x="301" y="11119"/>
                  </a:lnTo>
                  <a:lnTo>
                    <a:pt x="451" y="11141"/>
                  </a:lnTo>
                  <a:lnTo>
                    <a:pt x="627" y="11162"/>
                  </a:lnTo>
                  <a:lnTo>
                    <a:pt x="802" y="11172"/>
                  </a:lnTo>
                  <a:lnTo>
                    <a:pt x="1002" y="11177"/>
                  </a:lnTo>
                  <a:lnTo>
                    <a:pt x="4708" y="11177"/>
                  </a:lnTo>
                  <a:lnTo>
                    <a:pt x="4908" y="11172"/>
                  </a:lnTo>
                  <a:lnTo>
                    <a:pt x="5084" y="11162"/>
                  </a:lnTo>
                  <a:lnTo>
                    <a:pt x="5259" y="11141"/>
                  </a:lnTo>
                  <a:lnTo>
                    <a:pt x="5409" y="11119"/>
                  </a:lnTo>
                  <a:lnTo>
                    <a:pt x="5534" y="11088"/>
                  </a:lnTo>
                  <a:lnTo>
                    <a:pt x="5610" y="11051"/>
                  </a:lnTo>
                  <a:lnTo>
                    <a:pt x="5685" y="11009"/>
                  </a:lnTo>
                  <a:lnTo>
                    <a:pt x="5685" y="10966"/>
                  </a:lnTo>
                  <a:lnTo>
                    <a:pt x="5685" y="613"/>
                  </a:lnTo>
                  <a:lnTo>
                    <a:pt x="5685" y="555"/>
                  </a:lnTo>
                  <a:lnTo>
                    <a:pt x="5635" y="497"/>
                  </a:lnTo>
                  <a:lnTo>
                    <a:pt x="5585" y="444"/>
                  </a:lnTo>
                  <a:lnTo>
                    <a:pt x="5484" y="391"/>
                  </a:lnTo>
                  <a:lnTo>
                    <a:pt x="5384" y="339"/>
                  </a:lnTo>
                  <a:lnTo>
                    <a:pt x="5259" y="291"/>
                  </a:lnTo>
                  <a:lnTo>
                    <a:pt x="5109" y="244"/>
                  </a:lnTo>
                  <a:lnTo>
                    <a:pt x="4959" y="201"/>
                  </a:lnTo>
                  <a:lnTo>
                    <a:pt x="4783" y="159"/>
                  </a:lnTo>
                  <a:lnTo>
                    <a:pt x="4583" y="127"/>
                  </a:lnTo>
                  <a:lnTo>
                    <a:pt x="4358" y="96"/>
                  </a:lnTo>
                  <a:lnTo>
                    <a:pt x="4132" y="64"/>
                  </a:lnTo>
                  <a:lnTo>
                    <a:pt x="3907" y="43"/>
                  </a:lnTo>
                  <a:lnTo>
                    <a:pt x="3656" y="22"/>
                  </a:lnTo>
                  <a:lnTo>
                    <a:pt x="3381" y="11"/>
                  </a:lnTo>
                  <a:lnTo>
                    <a:pt x="310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63"/>
            <p:cNvSpPr/>
            <p:nvPr/>
          </p:nvSpPr>
          <p:spPr>
            <a:xfrm>
              <a:off x="6255035" y="1047200"/>
              <a:ext cx="294200" cy="310725"/>
            </a:xfrm>
            <a:custGeom>
              <a:avLst/>
              <a:gdLst/>
              <a:ahLst/>
              <a:cxnLst/>
              <a:rect l="l" t="t" r="r" b="b"/>
              <a:pathLst>
                <a:path w="46149" h="12429" extrusionOk="0">
                  <a:moveTo>
                    <a:pt x="18855" y="0"/>
                  </a:moveTo>
                  <a:lnTo>
                    <a:pt x="18229" y="16"/>
                  </a:lnTo>
                  <a:lnTo>
                    <a:pt x="17578" y="32"/>
                  </a:lnTo>
                  <a:lnTo>
                    <a:pt x="16952" y="58"/>
                  </a:lnTo>
                  <a:lnTo>
                    <a:pt x="16351" y="90"/>
                  </a:lnTo>
                  <a:lnTo>
                    <a:pt x="15725" y="127"/>
                  </a:lnTo>
                  <a:lnTo>
                    <a:pt x="15149" y="175"/>
                  </a:lnTo>
                  <a:lnTo>
                    <a:pt x="14573" y="222"/>
                  </a:lnTo>
                  <a:lnTo>
                    <a:pt x="13998" y="280"/>
                  </a:lnTo>
                  <a:lnTo>
                    <a:pt x="13447" y="344"/>
                  </a:lnTo>
                  <a:lnTo>
                    <a:pt x="12921" y="412"/>
                  </a:lnTo>
                  <a:lnTo>
                    <a:pt x="12395" y="486"/>
                  </a:lnTo>
                  <a:lnTo>
                    <a:pt x="11894" y="565"/>
                  </a:lnTo>
                  <a:lnTo>
                    <a:pt x="11393" y="650"/>
                  </a:lnTo>
                  <a:lnTo>
                    <a:pt x="10943" y="739"/>
                  </a:lnTo>
                  <a:lnTo>
                    <a:pt x="10492" y="835"/>
                  </a:lnTo>
                  <a:lnTo>
                    <a:pt x="10066" y="935"/>
                  </a:lnTo>
                  <a:lnTo>
                    <a:pt x="9666" y="1035"/>
                  </a:lnTo>
                  <a:lnTo>
                    <a:pt x="9265" y="1146"/>
                  </a:lnTo>
                  <a:lnTo>
                    <a:pt x="8915" y="1257"/>
                  </a:lnTo>
                  <a:lnTo>
                    <a:pt x="8564" y="1373"/>
                  </a:lnTo>
                  <a:lnTo>
                    <a:pt x="8239" y="1494"/>
                  </a:lnTo>
                  <a:lnTo>
                    <a:pt x="7963" y="1616"/>
                  </a:lnTo>
                  <a:lnTo>
                    <a:pt x="7688" y="1743"/>
                  </a:lnTo>
                  <a:lnTo>
                    <a:pt x="7437" y="1875"/>
                  </a:lnTo>
                  <a:lnTo>
                    <a:pt x="7237" y="2007"/>
                  </a:lnTo>
                  <a:lnTo>
                    <a:pt x="7037" y="2144"/>
                  </a:lnTo>
                  <a:lnTo>
                    <a:pt x="6886" y="2281"/>
                  </a:lnTo>
                  <a:lnTo>
                    <a:pt x="6761" y="2424"/>
                  </a:lnTo>
                  <a:lnTo>
                    <a:pt x="6661" y="2566"/>
                  </a:lnTo>
                  <a:lnTo>
                    <a:pt x="6586" y="2714"/>
                  </a:lnTo>
                  <a:lnTo>
                    <a:pt x="6561" y="2862"/>
                  </a:lnTo>
                  <a:lnTo>
                    <a:pt x="6085" y="2915"/>
                  </a:lnTo>
                  <a:lnTo>
                    <a:pt x="5609" y="2978"/>
                  </a:lnTo>
                  <a:lnTo>
                    <a:pt x="5159" y="3041"/>
                  </a:lnTo>
                  <a:lnTo>
                    <a:pt x="4708" y="3110"/>
                  </a:lnTo>
                  <a:lnTo>
                    <a:pt x="4257" y="3179"/>
                  </a:lnTo>
                  <a:lnTo>
                    <a:pt x="3832" y="3253"/>
                  </a:lnTo>
                  <a:lnTo>
                    <a:pt x="3406" y="3326"/>
                  </a:lnTo>
                  <a:lnTo>
                    <a:pt x="3005" y="3406"/>
                  </a:lnTo>
                  <a:lnTo>
                    <a:pt x="2605" y="3490"/>
                  </a:lnTo>
                  <a:lnTo>
                    <a:pt x="2229" y="3575"/>
                  </a:lnTo>
                  <a:lnTo>
                    <a:pt x="1853" y="3664"/>
                  </a:lnTo>
                  <a:lnTo>
                    <a:pt x="1478" y="3754"/>
                  </a:lnTo>
                  <a:lnTo>
                    <a:pt x="1127" y="3849"/>
                  </a:lnTo>
                  <a:lnTo>
                    <a:pt x="802" y="3944"/>
                  </a:lnTo>
                  <a:lnTo>
                    <a:pt x="476" y="4039"/>
                  </a:lnTo>
                  <a:lnTo>
                    <a:pt x="151" y="4145"/>
                  </a:lnTo>
                  <a:lnTo>
                    <a:pt x="51" y="4182"/>
                  </a:lnTo>
                  <a:lnTo>
                    <a:pt x="1" y="4224"/>
                  </a:lnTo>
                  <a:lnTo>
                    <a:pt x="1" y="4271"/>
                  </a:lnTo>
                  <a:lnTo>
                    <a:pt x="26" y="4314"/>
                  </a:lnTo>
                  <a:lnTo>
                    <a:pt x="76" y="4351"/>
                  </a:lnTo>
                  <a:lnTo>
                    <a:pt x="176" y="4393"/>
                  </a:lnTo>
                  <a:lnTo>
                    <a:pt x="326" y="4425"/>
                  </a:lnTo>
                  <a:lnTo>
                    <a:pt x="476" y="4451"/>
                  </a:lnTo>
                  <a:lnTo>
                    <a:pt x="677" y="4472"/>
                  </a:lnTo>
                  <a:lnTo>
                    <a:pt x="877" y="4483"/>
                  </a:lnTo>
                  <a:lnTo>
                    <a:pt x="1077" y="4488"/>
                  </a:lnTo>
                  <a:lnTo>
                    <a:pt x="1278" y="4483"/>
                  </a:lnTo>
                  <a:lnTo>
                    <a:pt x="1478" y="4467"/>
                  </a:lnTo>
                  <a:lnTo>
                    <a:pt x="1653" y="4446"/>
                  </a:lnTo>
                  <a:lnTo>
                    <a:pt x="1828" y="4419"/>
                  </a:lnTo>
                  <a:lnTo>
                    <a:pt x="1954" y="4382"/>
                  </a:lnTo>
                  <a:lnTo>
                    <a:pt x="2254" y="4287"/>
                  </a:lnTo>
                  <a:lnTo>
                    <a:pt x="2555" y="4192"/>
                  </a:lnTo>
                  <a:lnTo>
                    <a:pt x="2880" y="4103"/>
                  </a:lnTo>
                  <a:lnTo>
                    <a:pt x="3231" y="4013"/>
                  </a:lnTo>
                  <a:lnTo>
                    <a:pt x="3556" y="3928"/>
                  </a:lnTo>
                  <a:lnTo>
                    <a:pt x="3932" y="3849"/>
                  </a:lnTo>
                  <a:lnTo>
                    <a:pt x="4307" y="3770"/>
                  </a:lnTo>
                  <a:lnTo>
                    <a:pt x="4683" y="3691"/>
                  </a:lnTo>
                  <a:lnTo>
                    <a:pt x="5058" y="3617"/>
                  </a:lnTo>
                  <a:lnTo>
                    <a:pt x="5484" y="3548"/>
                  </a:lnTo>
                  <a:lnTo>
                    <a:pt x="5885" y="3485"/>
                  </a:lnTo>
                  <a:lnTo>
                    <a:pt x="6310" y="3416"/>
                  </a:lnTo>
                  <a:lnTo>
                    <a:pt x="6736" y="3358"/>
                  </a:lnTo>
                  <a:lnTo>
                    <a:pt x="7187" y="3300"/>
                  </a:lnTo>
                  <a:lnTo>
                    <a:pt x="7638" y="3247"/>
                  </a:lnTo>
                  <a:lnTo>
                    <a:pt x="8088" y="3194"/>
                  </a:lnTo>
                  <a:lnTo>
                    <a:pt x="8314" y="3168"/>
                  </a:lnTo>
                  <a:lnTo>
                    <a:pt x="8489" y="3142"/>
                  </a:lnTo>
                  <a:lnTo>
                    <a:pt x="8589" y="3115"/>
                  </a:lnTo>
                  <a:lnTo>
                    <a:pt x="8664" y="3084"/>
                  </a:lnTo>
                  <a:lnTo>
                    <a:pt x="8689" y="3052"/>
                  </a:lnTo>
                  <a:lnTo>
                    <a:pt x="8689" y="3026"/>
                  </a:lnTo>
                  <a:lnTo>
                    <a:pt x="8689" y="2957"/>
                  </a:lnTo>
                  <a:lnTo>
                    <a:pt x="8689" y="2830"/>
                  </a:lnTo>
                  <a:lnTo>
                    <a:pt x="8739" y="2698"/>
                  </a:lnTo>
                  <a:lnTo>
                    <a:pt x="8814" y="2577"/>
                  </a:lnTo>
                  <a:lnTo>
                    <a:pt x="8890" y="2450"/>
                  </a:lnTo>
                  <a:lnTo>
                    <a:pt x="9015" y="2329"/>
                  </a:lnTo>
                  <a:lnTo>
                    <a:pt x="9165" y="2212"/>
                  </a:lnTo>
                  <a:lnTo>
                    <a:pt x="9340" y="2096"/>
                  </a:lnTo>
                  <a:lnTo>
                    <a:pt x="9541" y="1980"/>
                  </a:lnTo>
                  <a:lnTo>
                    <a:pt x="9741" y="1869"/>
                  </a:lnTo>
                  <a:lnTo>
                    <a:pt x="9991" y="1764"/>
                  </a:lnTo>
                  <a:lnTo>
                    <a:pt x="10242" y="1658"/>
                  </a:lnTo>
                  <a:lnTo>
                    <a:pt x="10542" y="1553"/>
                  </a:lnTo>
                  <a:lnTo>
                    <a:pt x="10843" y="1457"/>
                  </a:lnTo>
                  <a:lnTo>
                    <a:pt x="11168" y="1362"/>
                  </a:lnTo>
                  <a:lnTo>
                    <a:pt x="11494" y="1273"/>
                  </a:lnTo>
                  <a:lnTo>
                    <a:pt x="11844" y="1183"/>
                  </a:lnTo>
                  <a:lnTo>
                    <a:pt x="12220" y="1098"/>
                  </a:lnTo>
                  <a:lnTo>
                    <a:pt x="12620" y="1019"/>
                  </a:lnTo>
                  <a:lnTo>
                    <a:pt x="13046" y="945"/>
                  </a:lnTo>
                  <a:lnTo>
                    <a:pt x="13472" y="877"/>
                  </a:lnTo>
                  <a:lnTo>
                    <a:pt x="13897" y="813"/>
                  </a:lnTo>
                  <a:lnTo>
                    <a:pt x="14348" y="750"/>
                  </a:lnTo>
                  <a:lnTo>
                    <a:pt x="14824" y="697"/>
                  </a:lnTo>
                  <a:lnTo>
                    <a:pt x="15300" y="644"/>
                  </a:lnTo>
                  <a:lnTo>
                    <a:pt x="15800" y="602"/>
                  </a:lnTo>
                  <a:lnTo>
                    <a:pt x="16301" y="560"/>
                  </a:lnTo>
                  <a:lnTo>
                    <a:pt x="16802" y="528"/>
                  </a:lnTo>
                  <a:lnTo>
                    <a:pt x="17328" y="502"/>
                  </a:lnTo>
                  <a:lnTo>
                    <a:pt x="17879" y="476"/>
                  </a:lnTo>
                  <a:lnTo>
                    <a:pt x="18405" y="460"/>
                  </a:lnTo>
                  <a:lnTo>
                    <a:pt x="18955" y="449"/>
                  </a:lnTo>
                  <a:lnTo>
                    <a:pt x="20082" y="449"/>
                  </a:lnTo>
                  <a:lnTo>
                    <a:pt x="20633" y="460"/>
                  </a:lnTo>
                  <a:lnTo>
                    <a:pt x="21159" y="476"/>
                  </a:lnTo>
                  <a:lnTo>
                    <a:pt x="21685" y="502"/>
                  </a:lnTo>
                  <a:lnTo>
                    <a:pt x="22211" y="528"/>
                  </a:lnTo>
                  <a:lnTo>
                    <a:pt x="22736" y="560"/>
                  </a:lnTo>
                  <a:lnTo>
                    <a:pt x="23237" y="602"/>
                  </a:lnTo>
                  <a:lnTo>
                    <a:pt x="23738" y="644"/>
                  </a:lnTo>
                  <a:lnTo>
                    <a:pt x="24214" y="697"/>
                  </a:lnTo>
                  <a:lnTo>
                    <a:pt x="24664" y="750"/>
                  </a:lnTo>
                  <a:lnTo>
                    <a:pt x="25140" y="813"/>
                  </a:lnTo>
                  <a:lnTo>
                    <a:pt x="25566" y="877"/>
                  </a:lnTo>
                  <a:lnTo>
                    <a:pt x="25991" y="945"/>
                  </a:lnTo>
                  <a:lnTo>
                    <a:pt x="26392" y="1019"/>
                  </a:lnTo>
                  <a:lnTo>
                    <a:pt x="26793" y="1098"/>
                  </a:lnTo>
                  <a:lnTo>
                    <a:pt x="27168" y="1183"/>
                  </a:lnTo>
                  <a:lnTo>
                    <a:pt x="27544" y="1273"/>
                  </a:lnTo>
                  <a:lnTo>
                    <a:pt x="27869" y="1362"/>
                  </a:lnTo>
                  <a:lnTo>
                    <a:pt x="28195" y="1457"/>
                  </a:lnTo>
                  <a:lnTo>
                    <a:pt x="28495" y="1553"/>
                  </a:lnTo>
                  <a:lnTo>
                    <a:pt x="28771" y="1658"/>
                  </a:lnTo>
                  <a:lnTo>
                    <a:pt x="29046" y="1764"/>
                  </a:lnTo>
                  <a:lnTo>
                    <a:pt x="29272" y="1869"/>
                  </a:lnTo>
                  <a:lnTo>
                    <a:pt x="29497" y="1980"/>
                  </a:lnTo>
                  <a:lnTo>
                    <a:pt x="29697" y="2096"/>
                  </a:lnTo>
                  <a:lnTo>
                    <a:pt x="29873" y="2212"/>
                  </a:lnTo>
                  <a:lnTo>
                    <a:pt x="30023" y="2329"/>
                  </a:lnTo>
                  <a:lnTo>
                    <a:pt x="30123" y="2450"/>
                  </a:lnTo>
                  <a:lnTo>
                    <a:pt x="30223" y="2577"/>
                  </a:lnTo>
                  <a:lnTo>
                    <a:pt x="30298" y="2698"/>
                  </a:lnTo>
                  <a:lnTo>
                    <a:pt x="30348" y="2830"/>
                  </a:lnTo>
                  <a:lnTo>
                    <a:pt x="30348" y="2957"/>
                  </a:lnTo>
                  <a:lnTo>
                    <a:pt x="30348" y="3026"/>
                  </a:lnTo>
                  <a:lnTo>
                    <a:pt x="30348" y="3052"/>
                  </a:lnTo>
                  <a:lnTo>
                    <a:pt x="30373" y="3084"/>
                  </a:lnTo>
                  <a:lnTo>
                    <a:pt x="30448" y="3115"/>
                  </a:lnTo>
                  <a:lnTo>
                    <a:pt x="30549" y="3142"/>
                  </a:lnTo>
                  <a:lnTo>
                    <a:pt x="30699" y="3168"/>
                  </a:lnTo>
                  <a:lnTo>
                    <a:pt x="30949" y="3194"/>
                  </a:lnTo>
                  <a:lnTo>
                    <a:pt x="31575" y="3268"/>
                  </a:lnTo>
                  <a:lnTo>
                    <a:pt x="32176" y="3342"/>
                  </a:lnTo>
                  <a:lnTo>
                    <a:pt x="32777" y="3427"/>
                  </a:lnTo>
                  <a:lnTo>
                    <a:pt x="33353" y="3517"/>
                  </a:lnTo>
                  <a:lnTo>
                    <a:pt x="33904" y="3606"/>
                  </a:lnTo>
                  <a:lnTo>
                    <a:pt x="34405" y="3707"/>
                  </a:lnTo>
                  <a:lnTo>
                    <a:pt x="34905" y="3812"/>
                  </a:lnTo>
                  <a:lnTo>
                    <a:pt x="35381" y="3918"/>
                  </a:lnTo>
                  <a:lnTo>
                    <a:pt x="35857" y="4029"/>
                  </a:lnTo>
                  <a:lnTo>
                    <a:pt x="36283" y="4145"/>
                  </a:lnTo>
                  <a:lnTo>
                    <a:pt x="36683" y="4266"/>
                  </a:lnTo>
                  <a:lnTo>
                    <a:pt x="37059" y="4388"/>
                  </a:lnTo>
                  <a:lnTo>
                    <a:pt x="37409" y="4520"/>
                  </a:lnTo>
                  <a:lnTo>
                    <a:pt x="37735" y="4646"/>
                  </a:lnTo>
                  <a:lnTo>
                    <a:pt x="38060" y="4778"/>
                  </a:lnTo>
                  <a:lnTo>
                    <a:pt x="38336" y="4916"/>
                  </a:lnTo>
                  <a:lnTo>
                    <a:pt x="38586" y="5053"/>
                  </a:lnTo>
                  <a:lnTo>
                    <a:pt x="38812" y="5195"/>
                  </a:lnTo>
                  <a:lnTo>
                    <a:pt x="39012" y="5338"/>
                  </a:lnTo>
                  <a:lnTo>
                    <a:pt x="39187" y="5481"/>
                  </a:lnTo>
                  <a:lnTo>
                    <a:pt x="39337" y="5623"/>
                  </a:lnTo>
                  <a:lnTo>
                    <a:pt x="39463" y="5771"/>
                  </a:lnTo>
                  <a:lnTo>
                    <a:pt x="39563" y="5919"/>
                  </a:lnTo>
                  <a:lnTo>
                    <a:pt x="39638" y="6067"/>
                  </a:lnTo>
                  <a:lnTo>
                    <a:pt x="39688" y="6214"/>
                  </a:lnTo>
                  <a:lnTo>
                    <a:pt x="39688" y="6362"/>
                  </a:lnTo>
                  <a:lnTo>
                    <a:pt x="39688" y="6510"/>
                  </a:lnTo>
                  <a:lnTo>
                    <a:pt x="39638" y="6658"/>
                  </a:lnTo>
                  <a:lnTo>
                    <a:pt x="39588" y="6806"/>
                  </a:lnTo>
                  <a:lnTo>
                    <a:pt x="39488" y="6953"/>
                  </a:lnTo>
                  <a:lnTo>
                    <a:pt x="39363" y="7101"/>
                  </a:lnTo>
                  <a:lnTo>
                    <a:pt x="39212" y="7244"/>
                  </a:lnTo>
                  <a:lnTo>
                    <a:pt x="39187" y="7276"/>
                  </a:lnTo>
                  <a:lnTo>
                    <a:pt x="39187" y="7307"/>
                  </a:lnTo>
                  <a:lnTo>
                    <a:pt x="39187" y="7339"/>
                  </a:lnTo>
                  <a:lnTo>
                    <a:pt x="39237" y="7371"/>
                  </a:lnTo>
                  <a:lnTo>
                    <a:pt x="39287" y="7397"/>
                  </a:lnTo>
                  <a:lnTo>
                    <a:pt x="39363" y="7429"/>
                  </a:lnTo>
                  <a:lnTo>
                    <a:pt x="39463" y="7450"/>
                  </a:lnTo>
                  <a:lnTo>
                    <a:pt x="39563" y="7471"/>
                  </a:lnTo>
                  <a:lnTo>
                    <a:pt x="40089" y="7566"/>
                  </a:lnTo>
                  <a:lnTo>
                    <a:pt x="40564" y="7661"/>
                  </a:lnTo>
                  <a:lnTo>
                    <a:pt x="41015" y="7767"/>
                  </a:lnTo>
                  <a:lnTo>
                    <a:pt x="41441" y="7872"/>
                  </a:lnTo>
                  <a:lnTo>
                    <a:pt x="41841" y="7988"/>
                  </a:lnTo>
                  <a:lnTo>
                    <a:pt x="42192" y="8110"/>
                  </a:lnTo>
                  <a:lnTo>
                    <a:pt x="42543" y="8231"/>
                  </a:lnTo>
                  <a:lnTo>
                    <a:pt x="42843" y="8358"/>
                  </a:lnTo>
                  <a:lnTo>
                    <a:pt x="43093" y="8490"/>
                  </a:lnTo>
                  <a:lnTo>
                    <a:pt x="43344" y="8627"/>
                  </a:lnTo>
                  <a:lnTo>
                    <a:pt x="43544" y="8764"/>
                  </a:lnTo>
                  <a:lnTo>
                    <a:pt x="43719" y="8902"/>
                  </a:lnTo>
                  <a:lnTo>
                    <a:pt x="43845" y="9049"/>
                  </a:lnTo>
                  <a:lnTo>
                    <a:pt x="43945" y="9192"/>
                  </a:lnTo>
                  <a:lnTo>
                    <a:pt x="43995" y="9340"/>
                  </a:lnTo>
                  <a:lnTo>
                    <a:pt x="44020" y="9488"/>
                  </a:lnTo>
                  <a:lnTo>
                    <a:pt x="43995" y="9609"/>
                  </a:lnTo>
                  <a:lnTo>
                    <a:pt x="43970" y="9731"/>
                  </a:lnTo>
                  <a:lnTo>
                    <a:pt x="43895" y="9852"/>
                  </a:lnTo>
                  <a:lnTo>
                    <a:pt x="43794" y="9968"/>
                  </a:lnTo>
                  <a:lnTo>
                    <a:pt x="43669" y="10084"/>
                  </a:lnTo>
                  <a:lnTo>
                    <a:pt x="43544" y="10200"/>
                  </a:lnTo>
                  <a:lnTo>
                    <a:pt x="43369" y="10317"/>
                  </a:lnTo>
                  <a:lnTo>
                    <a:pt x="43169" y="10427"/>
                  </a:lnTo>
                  <a:lnTo>
                    <a:pt x="42968" y="10538"/>
                  </a:lnTo>
                  <a:lnTo>
                    <a:pt x="42718" y="10649"/>
                  </a:lnTo>
                  <a:lnTo>
                    <a:pt x="42467" y="10755"/>
                  </a:lnTo>
                  <a:lnTo>
                    <a:pt x="42167" y="10855"/>
                  </a:lnTo>
                  <a:lnTo>
                    <a:pt x="41866" y="10955"/>
                  </a:lnTo>
                  <a:lnTo>
                    <a:pt x="41541" y="11050"/>
                  </a:lnTo>
                  <a:lnTo>
                    <a:pt x="41215" y="11145"/>
                  </a:lnTo>
                  <a:lnTo>
                    <a:pt x="40840" y="11235"/>
                  </a:lnTo>
                  <a:lnTo>
                    <a:pt x="40464" y="11320"/>
                  </a:lnTo>
                  <a:lnTo>
                    <a:pt x="40064" y="11399"/>
                  </a:lnTo>
                  <a:lnTo>
                    <a:pt x="39638" y="11478"/>
                  </a:lnTo>
                  <a:lnTo>
                    <a:pt x="39212" y="11547"/>
                  </a:lnTo>
                  <a:lnTo>
                    <a:pt x="38762" y="11615"/>
                  </a:lnTo>
                  <a:lnTo>
                    <a:pt x="38286" y="11679"/>
                  </a:lnTo>
                  <a:lnTo>
                    <a:pt x="37810" y="11737"/>
                  </a:lnTo>
                  <a:lnTo>
                    <a:pt x="37309" y="11790"/>
                  </a:lnTo>
                  <a:lnTo>
                    <a:pt x="36783" y="11832"/>
                  </a:lnTo>
                  <a:lnTo>
                    <a:pt x="36258" y="11874"/>
                  </a:lnTo>
                  <a:lnTo>
                    <a:pt x="35732" y="11906"/>
                  </a:lnTo>
                  <a:lnTo>
                    <a:pt x="35181" y="11932"/>
                  </a:lnTo>
                  <a:lnTo>
                    <a:pt x="34605" y="11953"/>
                  </a:lnTo>
                  <a:lnTo>
                    <a:pt x="34029" y="11969"/>
                  </a:lnTo>
                  <a:lnTo>
                    <a:pt x="33428" y="11974"/>
                  </a:lnTo>
                  <a:lnTo>
                    <a:pt x="32852" y="11974"/>
                  </a:lnTo>
                  <a:lnTo>
                    <a:pt x="32627" y="11980"/>
                  </a:lnTo>
                  <a:lnTo>
                    <a:pt x="32427" y="11995"/>
                  </a:lnTo>
                  <a:lnTo>
                    <a:pt x="32251" y="12017"/>
                  </a:lnTo>
                  <a:lnTo>
                    <a:pt x="32101" y="12043"/>
                  </a:lnTo>
                  <a:lnTo>
                    <a:pt x="31951" y="12075"/>
                  </a:lnTo>
                  <a:lnTo>
                    <a:pt x="31851" y="12112"/>
                  </a:lnTo>
                  <a:lnTo>
                    <a:pt x="31801" y="12154"/>
                  </a:lnTo>
                  <a:lnTo>
                    <a:pt x="31776" y="12201"/>
                  </a:lnTo>
                  <a:lnTo>
                    <a:pt x="31801" y="12249"/>
                  </a:lnTo>
                  <a:lnTo>
                    <a:pt x="31851" y="12291"/>
                  </a:lnTo>
                  <a:lnTo>
                    <a:pt x="31951" y="12328"/>
                  </a:lnTo>
                  <a:lnTo>
                    <a:pt x="32101" y="12360"/>
                  </a:lnTo>
                  <a:lnTo>
                    <a:pt x="32251" y="12386"/>
                  </a:lnTo>
                  <a:lnTo>
                    <a:pt x="32427" y="12407"/>
                  </a:lnTo>
                  <a:lnTo>
                    <a:pt x="32627" y="12423"/>
                  </a:lnTo>
                  <a:lnTo>
                    <a:pt x="32852" y="12428"/>
                  </a:lnTo>
                  <a:lnTo>
                    <a:pt x="33553" y="12423"/>
                  </a:lnTo>
                  <a:lnTo>
                    <a:pt x="34229" y="12407"/>
                  </a:lnTo>
                  <a:lnTo>
                    <a:pt x="34905" y="12391"/>
                  </a:lnTo>
                  <a:lnTo>
                    <a:pt x="35582" y="12360"/>
                  </a:lnTo>
                  <a:lnTo>
                    <a:pt x="36233" y="12328"/>
                  </a:lnTo>
                  <a:lnTo>
                    <a:pt x="36884" y="12286"/>
                  </a:lnTo>
                  <a:lnTo>
                    <a:pt x="37510" y="12238"/>
                  </a:lnTo>
                  <a:lnTo>
                    <a:pt x="38111" y="12186"/>
                  </a:lnTo>
                  <a:lnTo>
                    <a:pt x="38711" y="12122"/>
                  </a:lnTo>
                  <a:lnTo>
                    <a:pt x="39287" y="12059"/>
                  </a:lnTo>
                  <a:lnTo>
                    <a:pt x="39838" y="11985"/>
                  </a:lnTo>
                  <a:lnTo>
                    <a:pt x="40364" y="11906"/>
                  </a:lnTo>
                  <a:lnTo>
                    <a:pt x="40890" y="11827"/>
                  </a:lnTo>
                  <a:lnTo>
                    <a:pt x="41391" y="11737"/>
                  </a:lnTo>
                  <a:lnTo>
                    <a:pt x="41866" y="11642"/>
                  </a:lnTo>
                  <a:lnTo>
                    <a:pt x="42317" y="11541"/>
                  </a:lnTo>
                  <a:lnTo>
                    <a:pt x="42768" y="11441"/>
                  </a:lnTo>
                  <a:lnTo>
                    <a:pt x="43169" y="11336"/>
                  </a:lnTo>
                  <a:lnTo>
                    <a:pt x="43569" y="11219"/>
                  </a:lnTo>
                  <a:lnTo>
                    <a:pt x="43920" y="11108"/>
                  </a:lnTo>
                  <a:lnTo>
                    <a:pt x="44270" y="10987"/>
                  </a:lnTo>
                  <a:lnTo>
                    <a:pt x="44571" y="10866"/>
                  </a:lnTo>
                  <a:lnTo>
                    <a:pt x="44871" y="10739"/>
                  </a:lnTo>
                  <a:lnTo>
                    <a:pt x="45122" y="10607"/>
                  </a:lnTo>
                  <a:lnTo>
                    <a:pt x="45372" y="10475"/>
                  </a:lnTo>
                  <a:lnTo>
                    <a:pt x="45572" y="10343"/>
                  </a:lnTo>
                  <a:lnTo>
                    <a:pt x="45748" y="10206"/>
                  </a:lnTo>
                  <a:lnTo>
                    <a:pt x="45873" y="10063"/>
                  </a:lnTo>
                  <a:lnTo>
                    <a:pt x="45998" y="9921"/>
                  </a:lnTo>
                  <a:lnTo>
                    <a:pt x="46073" y="9778"/>
                  </a:lnTo>
                  <a:lnTo>
                    <a:pt x="46123" y="9635"/>
                  </a:lnTo>
                  <a:lnTo>
                    <a:pt x="46148" y="9488"/>
                  </a:lnTo>
                  <a:lnTo>
                    <a:pt x="46123" y="9324"/>
                  </a:lnTo>
                  <a:lnTo>
                    <a:pt x="46073" y="9160"/>
                  </a:lnTo>
                  <a:lnTo>
                    <a:pt x="45973" y="8997"/>
                  </a:lnTo>
                  <a:lnTo>
                    <a:pt x="45823" y="8838"/>
                  </a:lnTo>
                  <a:lnTo>
                    <a:pt x="45647" y="8685"/>
                  </a:lnTo>
                  <a:lnTo>
                    <a:pt x="45422" y="8527"/>
                  </a:lnTo>
                  <a:lnTo>
                    <a:pt x="45172" y="8379"/>
                  </a:lnTo>
                  <a:lnTo>
                    <a:pt x="44896" y="8231"/>
                  </a:lnTo>
                  <a:lnTo>
                    <a:pt x="44571" y="8083"/>
                  </a:lnTo>
                  <a:lnTo>
                    <a:pt x="44220" y="7946"/>
                  </a:lnTo>
                  <a:lnTo>
                    <a:pt x="43820" y="7809"/>
                  </a:lnTo>
                  <a:lnTo>
                    <a:pt x="43419" y="7682"/>
                  </a:lnTo>
                  <a:lnTo>
                    <a:pt x="42968" y="7555"/>
                  </a:lnTo>
                  <a:lnTo>
                    <a:pt x="42467" y="7434"/>
                  </a:lnTo>
                  <a:lnTo>
                    <a:pt x="41967" y="7323"/>
                  </a:lnTo>
                  <a:lnTo>
                    <a:pt x="41416" y="7212"/>
                  </a:lnTo>
                  <a:lnTo>
                    <a:pt x="41566" y="7059"/>
                  </a:lnTo>
                  <a:lnTo>
                    <a:pt x="41666" y="6901"/>
                  </a:lnTo>
                  <a:lnTo>
                    <a:pt x="41766" y="6742"/>
                  </a:lnTo>
                  <a:lnTo>
                    <a:pt x="41816" y="6584"/>
                  </a:lnTo>
                  <a:lnTo>
                    <a:pt x="41841" y="6426"/>
                  </a:lnTo>
                  <a:lnTo>
                    <a:pt x="41816" y="6267"/>
                  </a:lnTo>
                  <a:lnTo>
                    <a:pt x="41791" y="6109"/>
                  </a:lnTo>
                  <a:lnTo>
                    <a:pt x="41741" y="5950"/>
                  </a:lnTo>
                  <a:lnTo>
                    <a:pt x="41641" y="5792"/>
                  </a:lnTo>
                  <a:lnTo>
                    <a:pt x="41516" y="5639"/>
                  </a:lnTo>
                  <a:lnTo>
                    <a:pt x="41391" y="5481"/>
                  </a:lnTo>
                  <a:lnTo>
                    <a:pt x="41215" y="5327"/>
                  </a:lnTo>
                  <a:lnTo>
                    <a:pt x="41015" y="5174"/>
                  </a:lnTo>
                  <a:lnTo>
                    <a:pt x="40790" y="5021"/>
                  </a:lnTo>
                  <a:lnTo>
                    <a:pt x="40539" y="4873"/>
                  </a:lnTo>
                  <a:lnTo>
                    <a:pt x="40264" y="4726"/>
                  </a:lnTo>
                  <a:lnTo>
                    <a:pt x="39963" y="4583"/>
                  </a:lnTo>
                  <a:lnTo>
                    <a:pt x="39638" y="4440"/>
                  </a:lnTo>
                  <a:lnTo>
                    <a:pt x="39287" y="4303"/>
                  </a:lnTo>
                  <a:lnTo>
                    <a:pt x="38887" y="4166"/>
                  </a:lnTo>
                  <a:lnTo>
                    <a:pt x="38486" y="4034"/>
                  </a:lnTo>
                  <a:lnTo>
                    <a:pt x="38060" y="3902"/>
                  </a:lnTo>
                  <a:lnTo>
                    <a:pt x="37610" y="3780"/>
                  </a:lnTo>
                  <a:lnTo>
                    <a:pt x="37134" y="3659"/>
                  </a:lnTo>
                  <a:lnTo>
                    <a:pt x="36633" y="3543"/>
                  </a:lnTo>
                  <a:lnTo>
                    <a:pt x="36107" y="3427"/>
                  </a:lnTo>
                  <a:lnTo>
                    <a:pt x="35557" y="3321"/>
                  </a:lnTo>
                  <a:lnTo>
                    <a:pt x="34981" y="3216"/>
                  </a:lnTo>
                  <a:lnTo>
                    <a:pt x="34405" y="3121"/>
                  </a:lnTo>
                  <a:lnTo>
                    <a:pt x="33779" y="3026"/>
                  </a:lnTo>
                  <a:lnTo>
                    <a:pt x="33128" y="2941"/>
                  </a:lnTo>
                  <a:lnTo>
                    <a:pt x="32477" y="2862"/>
                  </a:lnTo>
                  <a:lnTo>
                    <a:pt x="32427" y="2714"/>
                  </a:lnTo>
                  <a:lnTo>
                    <a:pt x="32377" y="2566"/>
                  </a:lnTo>
                  <a:lnTo>
                    <a:pt x="32276" y="2424"/>
                  </a:lnTo>
                  <a:lnTo>
                    <a:pt x="32151" y="2281"/>
                  </a:lnTo>
                  <a:lnTo>
                    <a:pt x="31976" y="2144"/>
                  </a:lnTo>
                  <a:lnTo>
                    <a:pt x="31801" y="2007"/>
                  </a:lnTo>
                  <a:lnTo>
                    <a:pt x="31575" y="1875"/>
                  </a:lnTo>
                  <a:lnTo>
                    <a:pt x="31350" y="1743"/>
                  </a:lnTo>
                  <a:lnTo>
                    <a:pt x="31074" y="1616"/>
                  </a:lnTo>
                  <a:lnTo>
                    <a:pt x="30774" y="1494"/>
                  </a:lnTo>
                  <a:lnTo>
                    <a:pt x="30474" y="1373"/>
                  </a:lnTo>
                  <a:lnTo>
                    <a:pt x="30123" y="1257"/>
                  </a:lnTo>
                  <a:lnTo>
                    <a:pt x="29772" y="1146"/>
                  </a:lnTo>
                  <a:lnTo>
                    <a:pt x="29372" y="1035"/>
                  </a:lnTo>
                  <a:lnTo>
                    <a:pt x="28971" y="935"/>
                  </a:lnTo>
                  <a:lnTo>
                    <a:pt x="28545" y="835"/>
                  </a:lnTo>
                  <a:lnTo>
                    <a:pt x="28095" y="739"/>
                  </a:lnTo>
                  <a:lnTo>
                    <a:pt x="27619" y="650"/>
                  </a:lnTo>
                  <a:lnTo>
                    <a:pt x="27143" y="565"/>
                  </a:lnTo>
                  <a:lnTo>
                    <a:pt x="26642" y="486"/>
                  </a:lnTo>
                  <a:lnTo>
                    <a:pt x="26117" y="412"/>
                  </a:lnTo>
                  <a:lnTo>
                    <a:pt x="25591" y="344"/>
                  </a:lnTo>
                  <a:lnTo>
                    <a:pt x="25040" y="280"/>
                  </a:lnTo>
                  <a:lnTo>
                    <a:pt x="24464" y="222"/>
                  </a:lnTo>
                  <a:lnTo>
                    <a:pt x="23888" y="175"/>
                  </a:lnTo>
                  <a:lnTo>
                    <a:pt x="23287" y="127"/>
                  </a:lnTo>
                  <a:lnTo>
                    <a:pt x="22686" y="90"/>
                  </a:lnTo>
                  <a:lnTo>
                    <a:pt x="22085" y="58"/>
                  </a:lnTo>
                  <a:lnTo>
                    <a:pt x="21459" y="32"/>
                  </a:lnTo>
                  <a:lnTo>
                    <a:pt x="20808" y="16"/>
                  </a:lnTo>
                  <a:lnTo>
                    <a:pt x="20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63"/>
            <p:cNvSpPr/>
            <p:nvPr/>
          </p:nvSpPr>
          <p:spPr>
            <a:xfrm>
              <a:off x="6209702" y="1139850"/>
              <a:ext cx="245667" cy="290925"/>
            </a:xfrm>
            <a:custGeom>
              <a:avLst/>
              <a:gdLst/>
              <a:ahLst/>
              <a:cxnLst/>
              <a:rect l="l" t="t" r="r" b="b"/>
              <a:pathLst>
                <a:path w="38536" h="11637" extrusionOk="0">
                  <a:moveTo>
                    <a:pt x="26592" y="1"/>
                  </a:moveTo>
                  <a:lnTo>
                    <a:pt x="26141" y="11"/>
                  </a:lnTo>
                  <a:lnTo>
                    <a:pt x="25741" y="32"/>
                  </a:lnTo>
                  <a:lnTo>
                    <a:pt x="25340" y="53"/>
                  </a:lnTo>
                  <a:lnTo>
                    <a:pt x="24965" y="80"/>
                  </a:lnTo>
                  <a:lnTo>
                    <a:pt x="24639" y="111"/>
                  </a:lnTo>
                  <a:lnTo>
                    <a:pt x="24314" y="154"/>
                  </a:lnTo>
                  <a:lnTo>
                    <a:pt x="24038" y="196"/>
                  </a:lnTo>
                  <a:lnTo>
                    <a:pt x="23763" y="249"/>
                  </a:lnTo>
                  <a:lnTo>
                    <a:pt x="23537" y="302"/>
                  </a:lnTo>
                  <a:lnTo>
                    <a:pt x="23337" y="365"/>
                  </a:lnTo>
                  <a:lnTo>
                    <a:pt x="23137" y="428"/>
                  </a:lnTo>
                  <a:lnTo>
                    <a:pt x="22987" y="502"/>
                  </a:lnTo>
                  <a:lnTo>
                    <a:pt x="22861" y="576"/>
                  </a:lnTo>
                  <a:lnTo>
                    <a:pt x="22736" y="661"/>
                  </a:lnTo>
                  <a:lnTo>
                    <a:pt x="22661" y="745"/>
                  </a:lnTo>
                  <a:lnTo>
                    <a:pt x="22611" y="840"/>
                  </a:lnTo>
                  <a:lnTo>
                    <a:pt x="22611" y="5666"/>
                  </a:lnTo>
                  <a:lnTo>
                    <a:pt x="16451" y="4747"/>
                  </a:lnTo>
                  <a:lnTo>
                    <a:pt x="16251" y="4726"/>
                  </a:lnTo>
                  <a:lnTo>
                    <a:pt x="16051" y="4710"/>
                  </a:lnTo>
                  <a:lnTo>
                    <a:pt x="15850" y="4705"/>
                  </a:lnTo>
                  <a:lnTo>
                    <a:pt x="15650" y="4710"/>
                  </a:lnTo>
                  <a:lnTo>
                    <a:pt x="15450" y="4720"/>
                  </a:lnTo>
                  <a:lnTo>
                    <a:pt x="15274" y="4742"/>
                  </a:lnTo>
                  <a:lnTo>
                    <a:pt x="15099" y="4768"/>
                  </a:lnTo>
                  <a:lnTo>
                    <a:pt x="14949" y="4800"/>
                  </a:lnTo>
                  <a:lnTo>
                    <a:pt x="14849" y="4842"/>
                  </a:lnTo>
                  <a:lnTo>
                    <a:pt x="14799" y="4884"/>
                  </a:lnTo>
                  <a:lnTo>
                    <a:pt x="14774" y="4926"/>
                  </a:lnTo>
                  <a:lnTo>
                    <a:pt x="14774" y="4969"/>
                  </a:lnTo>
                  <a:lnTo>
                    <a:pt x="14849" y="5011"/>
                  </a:lnTo>
                  <a:lnTo>
                    <a:pt x="14924" y="5053"/>
                  </a:lnTo>
                  <a:lnTo>
                    <a:pt x="15074" y="5085"/>
                  </a:lnTo>
                  <a:lnTo>
                    <a:pt x="15224" y="5116"/>
                  </a:lnTo>
                  <a:lnTo>
                    <a:pt x="22761" y="6209"/>
                  </a:lnTo>
                  <a:lnTo>
                    <a:pt x="22761" y="8279"/>
                  </a:lnTo>
                  <a:lnTo>
                    <a:pt x="12871" y="8279"/>
                  </a:lnTo>
                  <a:lnTo>
                    <a:pt x="12320" y="8274"/>
                  </a:lnTo>
                  <a:lnTo>
                    <a:pt x="11794" y="8263"/>
                  </a:lnTo>
                  <a:lnTo>
                    <a:pt x="11243" y="8247"/>
                  </a:lnTo>
                  <a:lnTo>
                    <a:pt x="10717" y="8226"/>
                  </a:lnTo>
                  <a:lnTo>
                    <a:pt x="10191" y="8200"/>
                  </a:lnTo>
                  <a:lnTo>
                    <a:pt x="9691" y="8163"/>
                  </a:lnTo>
                  <a:lnTo>
                    <a:pt x="9190" y="8126"/>
                  </a:lnTo>
                  <a:lnTo>
                    <a:pt x="8689" y="8078"/>
                  </a:lnTo>
                  <a:lnTo>
                    <a:pt x="8213" y="8031"/>
                  </a:lnTo>
                  <a:lnTo>
                    <a:pt x="7763" y="7973"/>
                  </a:lnTo>
                  <a:lnTo>
                    <a:pt x="7312" y="7915"/>
                  </a:lnTo>
                  <a:lnTo>
                    <a:pt x="6886" y="7846"/>
                  </a:lnTo>
                  <a:lnTo>
                    <a:pt x="6461" y="7777"/>
                  </a:lnTo>
                  <a:lnTo>
                    <a:pt x="6035" y="7703"/>
                  </a:lnTo>
                  <a:lnTo>
                    <a:pt x="5659" y="7624"/>
                  </a:lnTo>
                  <a:lnTo>
                    <a:pt x="5284" y="7540"/>
                  </a:lnTo>
                  <a:lnTo>
                    <a:pt x="4933" y="7455"/>
                  </a:lnTo>
                  <a:lnTo>
                    <a:pt x="4583" y="7366"/>
                  </a:lnTo>
                  <a:lnTo>
                    <a:pt x="4257" y="7271"/>
                  </a:lnTo>
                  <a:lnTo>
                    <a:pt x="3957" y="7170"/>
                  </a:lnTo>
                  <a:lnTo>
                    <a:pt x="3681" y="7070"/>
                  </a:lnTo>
                  <a:lnTo>
                    <a:pt x="3431" y="6970"/>
                  </a:lnTo>
                  <a:lnTo>
                    <a:pt x="3180" y="6859"/>
                  </a:lnTo>
                  <a:lnTo>
                    <a:pt x="2980" y="6748"/>
                  </a:lnTo>
                  <a:lnTo>
                    <a:pt x="2780" y="6637"/>
                  </a:lnTo>
                  <a:lnTo>
                    <a:pt x="2604" y="6521"/>
                  </a:lnTo>
                  <a:lnTo>
                    <a:pt x="2479" y="6405"/>
                  </a:lnTo>
                  <a:lnTo>
                    <a:pt x="2354" y="6283"/>
                  </a:lnTo>
                  <a:lnTo>
                    <a:pt x="2254" y="6162"/>
                  </a:lnTo>
                  <a:lnTo>
                    <a:pt x="2179" y="6035"/>
                  </a:lnTo>
                  <a:lnTo>
                    <a:pt x="2154" y="5908"/>
                  </a:lnTo>
                  <a:lnTo>
                    <a:pt x="2129" y="5782"/>
                  </a:lnTo>
                  <a:lnTo>
                    <a:pt x="2154" y="5639"/>
                  </a:lnTo>
                  <a:lnTo>
                    <a:pt x="2204" y="5497"/>
                  </a:lnTo>
                  <a:lnTo>
                    <a:pt x="2304" y="5354"/>
                  </a:lnTo>
                  <a:lnTo>
                    <a:pt x="2429" y="5211"/>
                  </a:lnTo>
                  <a:lnTo>
                    <a:pt x="2579" y="5069"/>
                  </a:lnTo>
                  <a:lnTo>
                    <a:pt x="2780" y="4932"/>
                  </a:lnTo>
                  <a:lnTo>
                    <a:pt x="3005" y="4800"/>
                  </a:lnTo>
                  <a:lnTo>
                    <a:pt x="3280" y="4668"/>
                  </a:lnTo>
                  <a:lnTo>
                    <a:pt x="3581" y="4541"/>
                  </a:lnTo>
                  <a:lnTo>
                    <a:pt x="3906" y="4414"/>
                  </a:lnTo>
                  <a:lnTo>
                    <a:pt x="4257" y="4293"/>
                  </a:lnTo>
                  <a:lnTo>
                    <a:pt x="4658" y="4177"/>
                  </a:lnTo>
                  <a:lnTo>
                    <a:pt x="5083" y="4066"/>
                  </a:lnTo>
                  <a:lnTo>
                    <a:pt x="5559" y="3960"/>
                  </a:lnTo>
                  <a:lnTo>
                    <a:pt x="6035" y="3860"/>
                  </a:lnTo>
                  <a:lnTo>
                    <a:pt x="6561" y="3765"/>
                  </a:lnTo>
                  <a:lnTo>
                    <a:pt x="6686" y="3744"/>
                  </a:lnTo>
                  <a:lnTo>
                    <a:pt x="6786" y="3723"/>
                  </a:lnTo>
                  <a:lnTo>
                    <a:pt x="6861" y="3691"/>
                  </a:lnTo>
                  <a:lnTo>
                    <a:pt x="6911" y="3665"/>
                  </a:lnTo>
                  <a:lnTo>
                    <a:pt x="6936" y="3633"/>
                  </a:lnTo>
                  <a:lnTo>
                    <a:pt x="6961" y="3601"/>
                  </a:lnTo>
                  <a:lnTo>
                    <a:pt x="6961" y="3570"/>
                  </a:lnTo>
                  <a:lnTo>
                    <a:pt x="6936" y="3538"/>
                  </a:lnTo>
                  <a:lnTo>
                    <a:pt x="6811" y="3416"/>
                  </a:lnTo>
                  <a:lnTo>
                    <a:pt x="6686" y="3300"/>
                  </a:lnTo>
                  <a:lnTo>
                    <a:pt x="6611" y="3179"/>
                  </a:lnTo>
                  <a:lnTo>
                    <a:pt x="6536" y="3057"/>
                  </a:lnTo>
                  <a:lnTo>
                    <a:pt x="6486" y="2931"/>
                  </a:lnTo>
                  <a:lnTo>
                    <a:pt x="6435" y="2809"/>
                  </a:lnTo>
                  <a:lnTo>
                    <a:pt x="6410" y="2688"/>
                  </a:lnTo>
                  <a:lnTo>
                    <a:pt x="6410" y="2566"/>
                  </a:lnTo>
                  <a:lnTo>
                    <a:pt x="6435" y="2445"/>
                  </a:lnTo>
                  <a:lnTo>
                    <a:pt x="6486" y="2318"/>
                  </a:lnTo>
                  <a:lnTo>
                    <a:pt x="6536" y="2197"/>
                  </a:lnTo>
                  <a:lnTo>
                    <a:pt x="6611" y="2075"/>
                  </a:lnTo>
                  <a:lnTo>
                    <a:pt x="6711" y="1954"/>
                  </a:lnTo>
                  <a:lnTo>
                    <a:pt x="6836" y="1838"/>
                  </a:lnTo>
                  <a:lnTo>
                    <a:pt x="6961" y="1716"/>
                  </a:lnTo>
                  <a:lnTo>
                    <a:pt x="7112" y="1595"/>
                  </a:lnTo>
                  <a:lnTo>
                    <a:pt x="7162" y="1553"/>
                  </a:lnTo>
                  <a:lnTo>
                    <a:pt x="7137" y="1511"/>
                  </a:lnTo>
                  <a:lnTo>
                    <a:pt x="7112" y="1468"/>
                  </a:lnTo>
                  <a:lnTo>
                    <a:pt x="7011" y="1426"/>
                  </a:lnTo>
                  <a:lnTo>
                    <a:pt x="6911" y="1389"/>
                  </a:lnTo>
                  <a:lnTo>
                    <a:pt x="6761" y="1363"/>
                  </a:lnTo>
                  <a:lnTo>
                    <a:pt x="6586" y="1336"/>
                  </a:lnTo>
                  <a:lnTo>
                    <a:pt x="6385" y="1320"/>
                  </a:lnTo>
                  <a:lnTo>
                    <a:pt x="6160" y="1310"/>
                  </a:lnTo>
                  <a:lnTo>
                    <a:pt x="5960" y="1310"/>
                  </a:lnTo>
                  <a:lnTo>
                    <a:pt x="5759" y="1320"/>
                  </a:lnTo>
                  <a:lnTo>
                    <a:pt x="5584" y="1336"/>
                  </a:lnTo>
                  <a:lnTo>
                    <a:pt x="5409" y="1363"/>
                  </a:lnTo>
                  <a:lnTo>
                    <a:pt x="5259" y="1394"/>
                  </a:lnTo>
                  <a:lnTo>
                    <a:pt x="5133" y="1431"/>
                  </a:lnTo>
                  <a:lnTo>
                    <a:pt x="5058" y="1474"/>
                  </a:lnTo>
                  <a:lnTo>
                    <a:pt x="4908" y="1595"/>
                  </a:lnTo>
                  <a:lnTo>
                    <a:pt x="4758" y="1722"/>
                  </a:lnTo>
                  <a:lnTo>
                    <a:pt x="4633" y="1848"/>
                  </a:lnTo>
                  <a:lnTo>
                    <a:pt x="4532" y="1975"/>
                  </a:lnTo>
                  <a:lnTo>
                    <a:pt x="4457" y="2102"/>
                  </a:lnTo>
                  <a:lnTo>
                    <a:pt x="4382" y="2229"/>
                  </a:lnTo>
                  <a:lnTo>
                    <a:pt x="4332" y="2355"/>
                  </a:lnTo>
                  <a:lnTo>
                    <a:pt x="4307" y="2487"/>
                  </a:lnTo>
                  <a:lnTo>
                    <a:pt x="4282" y="2614"/>
                  </a:lnTo>
                  <a:lnTo>
                    <a:pt x="4307" y="2746"/>
                  </a:lnTo>
                  <a:lnTo>
                    <a:pt x="4332" y="2873"/>
                  </a:lnTo>
                  <a:lnTo>
                    <a:pt x="4357" y="2999"/>
                  </a:lnTo>
                  <a:lnTo>
                    <a:pt x="4432" y="3126"/>
                  </a:lnTo>
                  <a:lnTo>
                    <a:pt x="4507" y="3258"/>
                  </a:lnTo>
                  <a:lnTo>
                    <a:pt x="4608" y="3385"/>
                  </a:lnTo>
                  <a:lnTo>
                    <a:pt x="4708" y="3506"/>
                  </a:lnTo>
                  <a:lnTo>
                    <a:pt x="4132" y="3622"/>
                  </a:lnTo>
                  <a:lnTo>
                    <a:pt x="3781" y="3691"/>
                  </a:lnTo>
                  <a:lnTo>
                    <a:pt x="3406" y="3765"/>
                  </a:lnTo>
                  <a:lnTo>
                    <a:pt x="3030" y="3855"/>
                  </a:lnTo>
                  <a:lnTo>
                    <a:pt x="2629" y="3955"/>
                  </a:lnTo>
                  <a:lnTo>
                    <a:pt x="2229" y="4071"/>
                  </a:lnTo>
                  <a:lnTo>
                    <a:pt x="1853" y="4198"/>
                  </a:lnTo>
                  <a:lnTo>
                    <a:pt x="1478" y="4335"/>
                  </a:lnTo>
                  <a:lnTo>
                    <a:pt x="1127" y="4493"/>
                  </a:lnTo>
                  <a:lnTo>
                    <a:pt x="977" y="4578"/>
                  </a:lnTo>
                  <a:lnTo>
                    <a:pt x="827" y="4662"/>
                  </a:lnTo>
                  <a:lnTo>
                    <a:pt x="676" y="4752"/>
                  </a:lnTo>
                  <a:lnTo>
                    <a:pt x="551" y="4852"/>
                  </a:lnTo>
                  <a:lnTo>
                    <a:pt x="426" y="4953"/>
                  </a:lnTo>
                  <a:lnTo>
                    <a:pt x="326" y="5053"/>
                  </a:lnTo>
                  <a:lnTo>
                    <a:pt x="226" y="5164"/>
                  </a:lnTo>
                  <a:lnTo>
                    <a:pt x="151" y="5280"/>
                  </a:lnTo>
                  <a:lnTo>
                    <a:pt x="75" y="5396"/>
                  </a:lnTo>
                  <a:lnTo>
                    <a:pt x="25" y="5518"/>
                  </a:lnTo>
                  <a:lnTo>
                    <a:pt x="0" y="5650"/>
                  </a:lnTo>
                  <a:lnTo>
                    <a:pt x="0" y="5782"/>
                  </a:lnTo>
                  <a:lnTo>
                    <a:pt x="25" y="5935"/>
                  </a:lnTo>
                  <a:lnTo>
                    <a:pt x="75" y="6083"/>
                  </a:lnTo>
                  <a:lnTo>
                    <a:pt x="151" y="6230"/>
                  </a:lnTo>
                  <a:lnTo>
                    <a:pt x="251" y="6373"/>
                  </a:lnTo>
                  <a:lnTo>
                    <a:pt x="401" y="6516"/>
                  </a:lnTo>
                  <a:lnTo>
                    <a:pt x="576" y="6653"/>
                  </a:lnTo>
                  <a:lnTo>
                    <a:pt x="777" y="6790"/>
                  </a:lnTo>
                  <a:lnTo>
                    <a:pt x="1002" y="6922"/>
                  </a:lnTo>
                  <a:lnTo>
                    <a:pt x="1277" y="7054"/>
                  </a:lnTo>
                  <a:lnTo>
                    <a:pt x="1553" y="7181"/>
                  </a:lnTo>
                  <a:lnTo>
                    <a:pt x="1878" y="7302"/>
                  </a:lnTo>
                  <a:lnTo>
                    <a:pt x="2204" y="7424"/>
                  </a:lnTo>
                  <a:lnTo>
                    <a:pt x="2554" y="7540"/>
                  </a:lnTo>
                  <a:lnTo>
                    <a:pt x="2955" y="7651"/>
                  </a:lnTo>
                  <a:lnTo>
                    <a:pt x="3356" y="7756"/>
                  </a:lnTo>
                  <a:lnTo>
                    <a:pt x="3781" y="7862"/>
                  </a:lnTo>
                  <a:lnTo>
                    <a:pt x="4232" y="7957"/>
                  </a:lnTo>
                  <a:lnTo>
                    <a:pt x="4683" y="8052"/>
                  </a:lnTo>
                  <a:lnTo>
                    <a:pt x="5183" y="8136"/>
                  </a:lnTo>
                  <a:lnTo>
                    <a:pt x="5684" y="8221"/>
                  </a:lnTo>
                  <a:lnTo>
                    <a:pt x="6210" y="8295"/>
                  </a:lnTo>
                  <a:lnTo>
                    <a:pt x="6736" y="8369"/>
                  </a:lnTo>
                  <a:lnTo>
                    <a:pt x="7312" y="8432"/>
                  </a:lnTo>
                  <a:lnTo>
                    <a:pt x="7863" y="8490"/>
                  </a:lnTo>
                  <a:lnTo>
                    <a:pt x="8464" y="8548"/>
                  </a:lnTo>
                  <a:lnTo>
                    <a:pt x="9065" y="8590"/>
                  </a:lnTo>
                  <a:lnTo>
                    <a:pt x="9666" y="8633"/>
                  </a:lnTo>
                  <a:lnTo>
                    <a:pt x="10292" y="8664"/>
                  </a:lnTo>
                  <a:lnTo>
                    <a:pt x="10918" y="8691"/>
                  </a:lnTo>
                  <a:lnTo>
                    <a:pt x="11569" y="8712"/>
                  </a:lnTo>
                  <a:lnTo>
                    <a:pt x="12220" y="8722"/>
                  </a:lnTo>
                  <a:lnTo>
                    <a:pt x="12896" y="8728"/>
                  </a:lnTo>
                  <a:lnTo>
                    <a:pt x="22761" y="8728"/>
                  </a:lnTo>
                  <a:lnTo>
                    <a:pt x="22761" y="11204"/>
                  </a:lnTo>
                  <a:lnTo>
                    <a:pt x="22761" y="11246"/>
                  </a:lnTo>
                  <a:lnTo>
                    <a:pt x="22786" y="11288"/>
                  </a:lnTo>
                  <a:lnTo>
                    <a:pt x="22836" y="11330"/>
                  </a:lnTo>
                  <a:lnTo>
                    <a:pt x="22911" y="11373"/>
                  </a:lnTo>
                  <a:lnTo>
                    <a:pt x="22987" y="11410"/>
                  </a:lnTo>
                  <a:lnTo>
                    <a:pt x="23112" y="11447"/>
                  </a:lnTo>
                  <a:lnTo>
                    <a:pt x="23212" y="11478"/>
                  </a:lnTo>
                  <a:lnTo>
                    <a:pt x="23362" y="11510"/>
                  </a:lnTo>
                  <a:lnTo>
                    <a:pt x="23487" y="11536"/>
                  </a:lnTo>
                  <a:lnTo>
                    <a:pt x="23663" y="11563"/>
                  </a:lnTo>
                  <a:lnTo>
                    <a:pt x="23838" y="11584"/>
                  </a:lnTo>
                  <a:lnTo>
                    <a:pt x="24013" y="11600"/>
                  </a:lnTo>
                  <a:lnTo>
                    <a:pt x="24188" y="11616"/>
                  </a:lnTo>
                  <a:lnTo>
                    <a:pt x="24389" y="11626"/>
                  </a:lnTo>
                  <a:lnTo>
                    <a:pt x="24589" y="11631"/>
                  </a:lnTo>
                  <a:lnTo>
                    <a:pt x="24814" y="11637"/>
                  </a:lnTo>
                  <a:lnTo>
                    <a:pt x="28495" y="11637"/>
                  </a:lnTo>
                  <a:lnTo>
                    <a:pt x="28721" y="11631"/>
                  </a:lnTo>
                  <a:lnTo>
                    <a:pt x="28921" y="11626"/>
                  </a:lnTo>
                  <a:lnTo>
                    <a:pt x="29121" y="11616"/>
                  </a:lnTo>
                  <a:lnTo>
                    <a:pt x="29322" y="11600"/>
                  </a:lnTo>
                  <a:lnTo>
                    <a:pt x="29497" y="11584"/>
                  </a:lnTo>
                  <a:lnTo>
                    <a:pt x="29647" y="11563"/>
                  </a:lnTo>
                  <a:lnTo>
                    <a:pt x="29822" y="11536"/>
                  </a:lnTo>
                  <a:lnTo>
                    <a:pt x="29973" y="11510"/>
                  </a:lnTo>
                  <a:lnTo>
                    <a:pt x="30098" y="11478"/>
                  </a:lnTo>
                  <a:lnTo>
                    <a:pt x="30223" y="11447"/>
                  </a:lnTo>
                  <a:lnTo>
                    <a:pt x="30323" y="11410"/>
                  </a:lnTo>
                  <a:lnTo>
                    <a:pt x="30398" y="11373"/>
                  </a:lnTo>
                  <a:lnTo>
                    <a:pt x="30473" y="11330"/>
                  </a:lnTo>
                  <a:lnTo>
                    <a:pt x="30523" y="11288"/>
                  </a:lnTo>
                  <a:lnTo>
                    <a:pt x="30548" y="11246"/>
                  </a:lnTo>
                  <a:lnTo>
                    <a:pt x="30573" y="11204"/>
                  </a:lnTo>
                  <a:lnTo>
                    <a:pt x="30573" y="8728"/>
                  </a:lnTo>
                  <a:lnTo>
                    <a:pt x="35356" y="8728"/>
                  </a:lnTo>
                  <a:lnTo>
                    <a:pt x="35581" y="8722"/>
                  </a:lnTo>
                  <a:lnTo>
                    <a:pt x="35807" y="8707"/>
                  </a:lnTo>
                  <a:lnTo>
                    <a:pt x="36007" y="8680"/>
                  </a:lnTo>
                  <a:lnTo>
                    <a:pt x="36182" y="8648"/>
                  </a:lnTo>
                  <a:lnTo>
                    <a:pt x="36308" y="8606"/>
                  </a:lnTo>
                  <a:lnTo>
                    <a:pt x="36383" y="8559"/>
                  </a:lnTo>
                  <a:lnTo>
                    <a:pt x="36408" y="8511"/>
                  </a:lnTo>
                  <a:lnTo>
                    <a:pt x="36383" y="8453"/>
                  </a:lnTo>
                  <a:lnTo>
                    <a:pt x="36333" y="8416"/>
                  </a:lnTo>
                  <a:lnTo>
                    <a:pt x="36257" y="8384"/>
                  </a:lnTo>
                  <a:lnTo>
                    <a:pt x="36132" y="8353"/>
                  </a:lnTo>
                  <a:lnTo>
                    <a:pt x="36007" y="8326"/>
                  </a:lnTo>
                  <a:lnTo>
                    <a:pt x="35857" y="8305"/>
                  </a:lnTo>
                  <a:lnTo>
                    <a:pt x="35682" y="8295"/>
                  </a:lnTo>
                  <a:lnTo>
                    <a:pt x="35506" y="8284"/>
                  </a:lnTo>
                  <a:lnTo>
                    <a:pt x="35306" y="8279"/>
                  </a:lnTo>
                  <a:lnTo>
                    <a:pt x="30573" y="8279"/>
                  </a:lnTo>
                  <a:lnTo>
                    <a:pt x="30573" y="5512"/>
                  </a:lnTo>
                  <a:lnTo>
                    <a:pt x="30548" y="5460"/>
                  </a:lnTo>
                  <a:lnTo>
                    <a:pt x="30473" y="5412"/>
                  </a:lnTo>
                  <a:lnTo>
                    <a:pt x="30348" y="5370"/>
                  </a:lnTo>
                  <a:lnTo>
                    <a:pt x="30173" y="5338"/>
                  </a:lnTo>
                  <a:lnTo>
                    <a:pt x="29973" y="5312"/>
                  </a:lnTo>
                  <a:lnTo>
                    <a:pt x="29772" y="5296"/>
                  </a:lnTo>
                  <a:lnTo>
                    <a:pt x="29522" y="5285"/>
                  </a:lnTo>
                  <a:lnTo>
                    <a:pt x="29271" y="5291"/>
                  </a:lnTo>
                  <a:lnTo>
                    <a:pt x="29096" y="5301"/>
                  </a:lnTo>
                  <a:lnTo>
                    <a:pt x="28921" y="5322"/>
                  </a:lnTo>
                  <a:lnTo>
                    <a:pt x="28796" y="5343"/>
                  </a:lnTo>
                  <a:lnTo>
                    <a:pt x="28670" y="5375"/>
                  </a:lnTo>
                  <a:lnTo>
                    <a:pt x="28570" y="5407"/>
                  </a:lnTo>
                  <a:lnTo>
                    <a:pt x="28495" y="5444"/>
                  </a:lnTo>
                  <a:lnTo>
                    <a:pt x="28445" y="5481"/>
                  </a:lnTo>
                  <a:lnTo>
                    <a:pt x="28445" y="5518"/>
                  </a:lnTo>
                  <a:lnTo>
                    <a:pt x="28445" y="11188"/>
                  </a:lnTo>
                  <a:lnTo>
                    <a:pt x="24890" y="11188"/>
                  </a:lnTo>
                  <a:lnTo>
                    <a:pt x="24890" y="835"/>
                  </a:lnTo>
                  <a:lnTo>
                    <a:pt x="24940" y="750"/>
                  </a:lnTo>
                  <a:lnTo>
                    <a:pt x="25040" y="682"/>
                  </a:lnTo>
                  <a:lnTo>
                    <a:pt x="25115" y="650"/>
                  </a:lnTo>
                  <a:lnTo>
                    <a:pt x="25215" y="618"/>
                  </a:lnTo>
                  <a:lnTo>
                    <a:pt x="25290" y="592"/>
                  </a:lnTo>
                  <a:lnTo>
                    <a:pt x="25390" y="565"/>
                  </a:lnTo>
                  <a:lnTo>
                    <a:pt x="25516" y="544"/>
                  </a:lnTo>
                  <a:lnTo>
                    <a:pt x="25641" y="523"/>
                  </a:lnTo>
                  <a:lnTo>
                    <a:pt x="25791" y="507"/>
                  </a:lnTo>
                  <a:lnTo>
                    <a:pt x="25941" y="492"/>
                  </a:lnTo>
                  <a:lnTo>
                    <a:pt x="26267" y="470"/>
                  </a:lnTo>
                  <a:lnTo>
                    <a:pt x="26667" y="460"/>
                  </a:lnTo>
                  <a:lnTo>
                    <a:pt x="26843" y="460"/>
                  </a:lnTo>
                  <a:lnTo>
                    <a:pt x="27018" y="465"/>
                  </a:lnTo>
                  <a:lnTo>
                    <a:pt x="27193" y="476"/>
                  </a:lnTo>
                  <a:lnTo>
                    <a:pt x="27343" y="486"/>
                  </a:lnTo>
                  <a:lnTo>
                    <a:pt x="27494" y="502"/>
                  </a:lnTo>
                  <a:lnTo>
                    <a:pt x="27644" y="523"/>
                  </a:lnTo>
                  <a:lnTo>
                    <a:pt x="27794" y="544"/>
                  </a:lnTo>
                  <a:lnTo>
                    <a:pt x="27919" y="565"/>
                  </a:lnTo>
                  <a:lnTo>
                    <a:pt x="28019" y="592"/>
                  </a:lnTo>
                  <a:lnTo>
                    <a:pt x="28120" y="624"/>
                  </a:lnTo>
                  <a:lnTo>
                    <a:pt x="28220" y="655"/>
                  </a:lnTo>
                  <a:lnTo>
                    <a:pt x="28295" y="687"/>
                  </a:lnTo>
                  <a:lnTo>
                    <a:pt x="28345" y="719"/>
                  </a:lnTo>
                  <a:lnTo>
                    <a:pt x="28395" y="756"/>
                  </a:lnTo>
                  <a:lnTo>
                    <a:pt x="28420" y="793"/>
                  </a:lnTo>
                  <a:lnTo>
                    <a:pt x="28445" y="835"/>
                  </a:lnTo>
                  <a:lnTo>
                    <a:pt x="28445" y="4536"/>
                  </a:lnTo>
                  <a:lnTo>
                    <a:pt x="28445" y="4578"/>
                  </a:lnTo>
                  <a:lnTo>
                    <a:pt x="28520" y="4615"/>
                  </a:lnTo>
                  <a:lnTo>
                    <a:pt x="28620" y="4652"/>
                  </a:lnTo>
                  <a:lnTo>
                    <a:pt x="28746" y="4684"/>
                  </a:lnTo>
                  <a:lnTo>
                    <a:pt x="28896" y="4710"/>
                  </a:lnTo>
                  <a:lnTo>
                    <a:pt x="29071" y="4726"/>
                  </a:lnTo>
                  <a:lnTo>
                    <a:pt x="29246" y="4742"/>
                  </a:lnTo>
                  <a:lnTo>
                    <a:pt x="29447" y="4742"/>
                  </a:lnTo>
                  <a:lnTo>
                    <a:pt x="29647" y="4736"/>
                  </a:lnTo>
                  <a:lnTo>
                    <a:pt x="29847" y="4726"/>
                  </a:lnTo>
                  <a:lnTo>
                    <a:pt x="29998" y="4705"/>
                  </a:lnTo>
                  <a:lnTo>
                    <a:pt x="30148" y="4673"/>
                  </a:lnTo>
                  <a:lnTo>
                    <a:pt x="30273" y="4641"/>
                  </a:lnTo>
                  <a:lnTo>
                    <a:pt x="30348" y="4604"/>
                  </a:lnTo>
                  <a:lnTo>
                    <a:pt x="30398" y="4567"/>
                  </a:lnTo>
                  <a:lnTo>
                    <a:pt x="30423" y="4525"/>
                  </a:lnTo>
                  <a:lnTo>
                    <a:pt x="30423" y="3427"/>
                  </a:lnTo>
                  <a:lnTo>
                    <a:pt x="38060" y="2329"/>
                  </a:lnTo>
                  <a:lnTo>
                    <a:pt x="38236" y="2297"/>
                  </a:lnTo>
                  <a:lnTo>
                    <a:pt x="38361" y="2260"/>
                  </a:lnTo>
                  <a:lnTo>
                    <a:pt x="38461" y="2223"/>
                  </a:lnTo>
                  <a:lnTo>
                    <a:pt x="38511" y="2181"/>
                  </a:lnTo>
                  <a:lnTo>
                    <a:pt x="38536" y="2139"/>
                  </a:lnTo>
                  <a:lnTo>
                    <a:pt x="38511" y="2097"/>
                  </a:lnTo>
                  <a:lnTo>
                    <a:pt x="38436" y="2054"/>
                  </a:lnTo>
                  <a:lnTo>
                    <a:pt x="38336" y="2012"/>
                  </a:lnTo>
                  <a:lnTo>
                    <a:pt x="38185" y="1980"/>
                  </a:lnTo>
                  <a:lnTo>
                    <a:pt x="38035" y="1954"/>
                  </a:lnTo>
                  <a:lnTo>
                    <a:pt x="37835" y="1933"/>
                  </a:lnTo>
                  <a:lnTo>
                    <a:pt x="37660" y="1922"/>
                  </a:lnTo>
                  <a:lnTo>
                    <a:pt x="37434" y="1917"/>
                  </a:lnTo>
                  <a:lnTo>
                    <a:pt x="37234" y="1922"/>
                  </a:lnTo>
                  <a:lnTo>
                    <a:pt x="37034" y="1933"/>
                  </a:lnTo>
                  <a:lnTo>
                    <a:pt x="36858" y="1959"/>
                  </a:lnTo>
                  <a:lnTo>
                    <a:pt x="30573" y="2883"/>
                  </a:lnTo>
                  <a:lnTo>
                    <a:pt x="30573" y="840"/>
                  </a:lnTo>
                  <a:lnTo>
                    <a:pt x="30548" y="756"/>
                  </a:lnTo>
                  <a:lnTo>
                    <a:pt x="30498" y="671"/>
                  </a:lnTo>
                  <a:lnTo>
                    <a:pt x="30398" y="592"/>
                  </a:lnTo>
                  <a:lnTo>
                    <a:pt x="30248" y="513"/>
                  </a:lnTo>
                  <a:lnTo>
                    <a:pt x="30098" y="439"/>
                  </a:lnTo>
                  <a:lnTo>
                    <a:pt x="29897" y="370"/>
                  </a:lnTo>
                  <a:lnTo>
                    <a:pt x="29647" y="307"/>
                  </a:lnTo>
                  <a:lnTo>
                    <a:pt x="29397" y="249"/>
                  </a:lnTo>
                  <a:lnTo>
                    <a:pt x="29121" y="191"/>
                  </a:lnTo>
                  <a:lnTo>
                    <a:pt x="28821" y="143"/>
                  </a:lnTo>
                  <a:lnTo>
                    <a:pt x="28495" y="101"/>
                  </a:lnTo>
                  <a:lnTo>
                    <a:pt x="28145" y="69"/>
                  </a:lnTo>
                  <a:lnTo>
                    <a:pt x="27769" y="38"/>
                  </a:lnTo>
                  <a:lnTo>
                    <a:pt x="27393" y="16"/>
                  </a:lnTo>
                  <a:lnTo>
                    <a:pt x="26993" y="6"/>
                  </a:lnTo>
                  <a:lnTo>
                    <a:pt x="2659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8" name="Google Shape;2478;p63"/>
          <p:cNvGrpSpPr/>
          <p:nvPr/>
        </p:nvGrpSpPr>
        <p:grpSpPr>
          <a:xfrm>
            <a:off x="5256975" y="2609550"/>
            <a:ext cx="366844" cy="362747"/>
            <a:chOff x="5398158" y="1047200"/>
            <a:chExt cx="445523" cy="383575"/>
          </a:xfrm>
        </p:grpSpPr>
        <p:sp>
          <p:nvSpPr>
            <p:cNvPr id="2479" name="Google Shape;2479;p63"/>
            <p:cNvSpPr/>
            <p:nvPr/>
          </p:nvSpPr>
          <p:spPr>
            <a:xfrm>
              <a:off x="5518040" y="1292175"/>
              <a:ext cx="318941" cy="132525"/>
            </a:xfrm>
            <a:custGeom>
              <a:avLst/>
              <a:gdLst/>
              <a:ahLst/>
              <a:cxnLst/>
              <a:rect l="l" t="t" r="r" b="b"/>
              <a:pathLst>
                <a:path w="50030" h="5301" extrusionOk="0">
                  <a:moveTo>
                    <a:pt x="0" y="0"/>
                  </a:moveTo>
                  <a:lnTo>
                    <a:pt x="0" y="5301"/>
                  </a:lnTo>
                  <a:lnTo>
                    <a:pt x="50029" y="5301"/>
                  </a:lnTo>
                  <a:lnTo>
                    <a:pt x="500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63"/>
            <p:cNvSpPr/>
            <p:nvPr/>
          </p:nvSpPr>
          <p:spPr>
            <a:xfrm>
              <a:off x="5702890" y="1337825"/>
              <a:ext cx="99609" cy="33025"/>
            </a:xfrm>
            <a:custGeom>
              <a:avLst/>
              <a:gdLst/>
              <a:ahLst/>
              <a:cxnLst/>
              <a:rect l="l" t="t" r="r" b="b"/>
              <a:pathLst>
                <a:path w="15625" h="1321" extrusionOk="0">
                  <a:moveTo>
                    <a:pt x="0" y="1"/>
                  </a:moveTo>
                  <a:lnTo>
                    <a:pt x="0" y="1321"/>
                  </a:lnTo>
                  <a:lnTo>
                    <a:pt x="15625" y="1321"/>
                  </a:lnTo>
                  <a:lnTo>
                    <a:pt x="156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63"/>
            <p:cNvSpPr/>
            <p:nvPr/>
          </p:nvSpPr>
          <p:spPr>
            <a:xfrm>
              <a:off x="5774398" y="1337825"/>
              <a:ext cx="27145" cy="33025"/>
            </a:xfrm>
            <a:custGeom>
              <a:avLst/>
              <a:gdLst/>
              <a:ahLst/>
              <a:cxnLst/>
              <a:rect l="l" t="t" r="r" b="b"/>
              <a:pathLst>
                <a:path w="4258" h="1321" extrusionOk="0">
                  <a:moveTo>
                    <a:pt x="1" y="1"/>
                  </a:moveTo>
                  <a:lnTo>
                    <a:pt x="1" y="1321"/>
                  </a:lnTo>
                  <a:lnTo>
                    <a:pt x="4258" y="1321"/>
                  </a:lnTo>
                  <a:lnTo>
                    <a:pt x="425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63"/>
            <p:cNvSpPr/>
            <p:nvPr/>
          </p:nvSpPr>
          <p:spPr>
            <a:xfrm>
              <a:off x="5405662" y="1053125"/>
              <a:ext cx="431001" cy="125950"/>
            </a:xfrm>
            <a:custGeom>
              <a:avLst/>
              <a:gdLst/>
              <a:ahLst/>
              <a:cxnLst/>
              <a:rect l="l" t="t" r="r" b="b"/>
              <a:pathLst>
                <a:path w="67608" h="5038" extrusionOk="0">
                  <a:moveTo>
                    <a:pt x="39438" y="1"/>
                  </a:moveTo>
                  <a:lnTo>
                    <a:pt x="39037" y="6"/>
                  </a:lnTo>
                  <a:lnTo>
                    <a:pt x="38662" y="17"/>
                  </a:lnTo>
                  <a:lnTo>
                    <a:pt x="38286" y="38"/>
                  </a:lnTo>
                  <a:lnTo>
                    <a:pt x="37935" y="64"/>
                  </a:lnTo>
                  <a:lnTo>
                    <a:pt x="37610" y="101"/>
                  </a:lnTo>
                  <a:lnTo>
                    <a:pt x="37284" y="143"/>
                  </a:lnTo>
                  <a:lnTo>
                    <a:pt x="36984" y="191"/>
                  </a:lnTo>
                  <a:lnTo>
                    <a:pt x="36709" y="244"/>
                  </a:lnTo>
                  <a:lnTo>
                    <a:pt x="36458" y="302"/>
                  </a:lnTo>
                  <a:lnTo>
                    <a:pt x="36258" y="365"/>
                  </a:lnTo>
                  <a:lnTo>
                    <a:pt x="36057" y="429"/>
                  </a:lnTo>
                  <a:lnTo>
                    <a:pt x="35882" y="502"/>
                  </a:lnTo>
                  <a:lnTo>
                    <a:pt x="35757" y="576"/>
                  </a:lnTo>
                  <a:lnTo>
                    <a:pt x="35657" y="656"/>
                  </a:lnTo>
                  <a:lnTo>
                    <a:pt x="35607" y="735"/>
                  </a:lnTo>
                  <a:lnTo>
                    <a:pt x="35582" y="819"/>
                  </a:lnTo>
                  <a:lnTo>
                    <a:pt x="35557" y="904"/>
                  </a:lnTo>
                  <a:lnTo>
                    <a:pt x="35482" y="983"/>
                  </a:lnTo>
                  <a:lnTo>
                    <a:pt x="35406" y="1057"/>
                  </a:lnTo>
                  <a:lnTo>
                    <a:pt x="35256" y="1131"/>
                  </a:lnTo>
                  <a:lnTo>
                    <a:pt x="35106" y="1199"/>
                  </a:lnTo>
                  <a:lnTo>
                    <a:pt x="34906" y="1268"/>
                  </a:lnTo>
                  <a:lnTo>
                    <a:pt x="34680" y="1331"/>
                  </a:lnTo>
                  <a:lnTo>
                    <a:pt x="34430" y="1384"/>
                  </a:lnTo>
                  <a:lnTo>
                    <a:pt x="34180" y="1437"/>
                  </a:lnTo>
                  <a:lnTo>
                    <a:pt x="33879" y="1484"/>
                  </a:lnTo>
                  <a:lnTo>
                    <a:pt x="33554" y="1521"/>
                  </a:lnTo>
                  <a:lnTo>
                    <a:pt x="33228" y="1558"/>
                  </a:lnTo>
                  <a:lnTo>
                    <a:pt x="32877" y="1585"/>
                  </a:lnTo>
                  <a:lnTo>
                    <a:pt x="32527" y="1606"/>
                  </a:lnTo>
                  <a:lnTo>
                    <a:pt x="32151" y="1616"/>
                  </a:lnTo>
                  <a:lnTo>
                    <a:pt x="31751" y="1622"/>
                  </a:lnTo>
                  <a:lnTo>
                    <a:pt x="3131" y="1622"/>
                  </a:lnTo>
                  <a:lnTo>
                    <a:pt x="2780" y="1638"/>
                  </a:lnTo>
                  <a:lnTo>
                    <a:pt x="2455" y="1653"/>
                  </a:lnTo>
                  <a:lnTo>
                    <a:pt x="2129" y="1680"/>
                  </a:lnTo>
                  <a:lnTo>
                    <a:pt x="1829" y="1711"/>
                  </a:lnTo>
                  <a:lnTo>
                    <a:pt x="1528" y="1748"/>
                  </a:lnTo>
                  <a:lnTo>
                    <a:pt x="1278" y="1791"/>
                  </a:lnTo>
                  <a:lnTo>
                    <a:pt x="1027" y="1838"/>
                  </a:lnTo>
                  <a:lnTo>
                    <a:pt x="802" y="1886"/>
                  </a:lnTo>
                  <a:lnTo>
                    <a:pt x="602" y="1944"/>
                  </a:lnTo>
                  <a:lnTo>
                    <a:pt x="426" y="2007"/>
                  </a:lnTo>
                  <a:lnTo>
                    <a:pt x="276" y="2071"/>
                  </a:lnTo>
                  <a:lnTo>
                    <a:pt x="151" y="2139"/>
                  </a:lnTo>
                  <a:lnTo>
                    <a:pt x="76" y="2208"/>
                  </a:lnTo>
                  <a:lnTo>
                    <a:pt x="26" y="2282"/>
                  </a:lnTo>
                  <a:lnTo>
                    <a:pt x="1" y="2356"/>
                  </a:lnTo>
                  <a:lnTo>
                    <a:pt x="1" y="2403"/>
                  </a:lnTo>
                  <a:lnTo>
                    <a:pt x="26" y="2472"/>
                  </a:lnTo>
                  <a:lnTo>
                    <a:pt x="51" y="2540"/>
                  </a:lnTo>
                  <a:lnTo>
                    <a:pt x="126" y="2604"/>
                  </a:lnTo>
                  <a:lnTo>
                    <a:pt x="251" y="2662"/>
                  </a:lnTo>
                  <a:lnTo>
                    <a:pt x="376" y="2725"/>
                  </a:lnTo>
                  <a:lnTo>
                    <a:pt x="527" y="2778"/>
                  </a:lnTo>
                  <a:lnTo>
                    <a:pt x="702" y="2831"/>
                  </a:lnTo>
                  <a:lnTo>
                    <a:pt x="927" y="2878"/>
                  </a:lnTo>
                  <a:lnTo>
                    <a:pt x="1127" y="2926"/>
                  </a:lnTo>
                  <a:lnTo>
                    <a:pt x="1378" y="2963"/>
                  </a:lnTo>
                  <a:lnTo>
                    <a:pt x="1653" y="2994"/>
                  </a:lnTo>
                  <a:lnTo>
                    <a:pt x="1904" y="3026"/>
                  </a:lnTo>
                  <a:lnTo>
                    <a:pt x="2204" y="3047"/>
                  </a:lnTo>
                  <a:lnTo>
                    <a:pt x="2505" y="3063"/>
                  </a:lnTo>
                  <a:lnTo>
                    <a:pt x="2830" y="3074"/>
                  </a:lnTo>
                  <a:lnTo>
                    <a:pt x="3156" y="3079"/>
                  </a:lnTo>
                  <a:lnTo>
                    <a:pt x="3406" y="3084"/>
                  </a:lnTo>
                  <a:lnTo>
                    <a:pt x="3656" y="3089"/>
                  </a:lnTo>
                  <a:lnTo>
                    <a:pt x="3907" y="3105"/>
                  </a:lnTo>
                  <a:lnTo>
                    <a:pt x="4132" y="3121"/>
                  </a:lnTo>
                  <a:lnTo>
                    <a:pt x="4358" y="3142"/>
                  </a:lnTo>
                  <a:lnTo>
                    <a:pt x="4558" y="3174"/>
                  </a:lnTo>
                  <a:lnTo>
                    <a:pt x="4758" y="3200"/>
                  </a:lnTo>
                  <a:lnTo>
                    <a:pt x="4933" y="3237"/>
                  </a:lnTo>
                  <a:lnTo>
                    <a:pt x="5109" y="3274"/>
                  </a:lnTo>
                  <a:lnTo>
                    <a:pt x="5259" y="3316"/>
                  </a:lnTo>
                  <a:lnTo>
                    <a:pt x="5384" y="3359"/>
                  </a:lnTo>
                  <a:lnTo>
                    <a:pt x="5484" y="3406"/>
                  </a:lnTo>
                  <a:lnTo>
                    <a:pt x="5559" y="3459"/>
                  </a:lnTo>
                  <a:lnTo>
                    <a:pt x="5635" y="3507"/>
                  </a:lnTo>
                  <a:lnTo>
                    <a:pt x="5660" y="3565"/>
                  </a:lnTo>
                  <a:lnTo>
                    <a:pt x="5685" y="3617"/>
                  </a:lnTo>
                  <a:lnTo>
                    <a:pt x="5685" y="4288"/>
                  </a:lnTo>
                  <a:lnTo>
                    <a:pt x="12070" y="4288"/>
                  </a:lnTo>
                  <a:lnTo>
                    <a:pt x="12070" y="3660"/>
                  </a:lnTo>
                  <a:lnTo>
                    <a:pt x="12095" y="3607"/>
                  </a:lnTo>
                  <a:lnTo>
                    <a:pt x="12120" y="3549"/>
                  </a:lnTo>
                  <a:lnTo>
                    <a:pt x="12195" y="3501"/>
                  </a:lnTo>
                  <a:lnTo>
                    <a:pt x="12270" y="3448"/>
                  </a:lnTo>
                  <a:lnTo>
                    <a:pt x="12395" y="3401"/>
                  </a:lnTo>
                  <a:lnTo>
                    <a:pt x="12520" y="3359"/>
                  </a:lnTo>
                  <a:lnTo>
                    <a:pt x="12671" y="3316"/>
                  </a:lnTo>
                  <a:lnTo>
                    <a:pt x="12821" y="3280"/>
                  </a:lnTo>
                  <a:lnTo>
                    <a:pt x="13021" y="3243"/>
                  </a:lnTo>
                  <a:lnTo>
                    <a:pt x="13222" y="3211"/>
                  </a:lnTo>
                  <a:lnTo>
                    <a:pt x="13422" y="3184"/>
                  </a:lnTo>
                  <a:lnTo>
                    <a:pt x="13647" y="3163"/>
                  </a:lnTo>
                  <a:lnTo>
                    <a:pt x="13873" y="3142"/>
                  </a:lnTo>
                  <a:lnTo>
                    <a:pt x="14123" y="3132"/>
                  </a:lnTo>
                  <a:lnTo>
                    <a:pt x="14373" y="3121"/>
                  </a:lnTo>
                  <a:lnTo>
                    <a:pt x="40039" y="3121"/>
                  </a:lnTo>
                  <a:lnTo>
                    <a:pt x="40489" y="3137"/>
                  </a:lnTo>
                  <a:lnTo>
                    <a:pt x="40940" y="3163"/>
                  </a:lnTo>
                  <a:lnTo>
                    <a:pt x="41366" y="3195"/>
                  </a:lnTo>
                  <a:lnTo>
                    <a:pt x="41741" y="3237"/>
                  </a:lnTo>
                  <a:lnTo>
                    <a:pt x="42117" y="3285"/>
                  </a:lnTo>
                  <a:lnTo>
                    <a:pt x="42468" y="3338"/>
                  </a:lnTo>
                  <a:lnTo>
                    <a:pt x="42793" y="3401"/>
                  </a:lnTo>
                  <a:lnTo>
                    <a:pt x="43094" y="3470"/>
                  </a:lnTo>
                  <a:lnTo>
                    <a:pt x="43369" y="3543"/>
                  </a:lnTo>
                  <a:lnTo>
                    <a:pt x="43594" y="3623"/>
                  </a:lnTo>
                  <a:lnTo>
                    <a:pt x="43770" y="3707"/>
                  </a:lnTo>
                  <a:lnTo>
                    <a:pt x="43945" y="3797"/>
                  </a:lnTo>
                  <a:lnTo>
                    <a:pt x="44045" y="3892"/>
                  </a:lnTo>
                  <a:lnTo>
                    <a:pt x="44120" y="3987"/>
                  </a:lnTo>
                  <a:lnTo>
                    <a:pt x="44145" y="4087"/>
                  </a:lnTo>
                  <a:lnTo>
                    <a:pt x="44170" y="4182"/>
                  </a:lnTo>
                  <a:lnTo>
                    <a:pt x="44245" y="4277"/>
                  </a:lnTo>
                  <a:lnTo>
                    <a:pt x="44346" y="4367"/>
                  </a:lnTo>
                  <a:lnTo>
                    <a:pt x="44521" y="4457"/>
                  </a:lnTo>
                  <a:lnTo>
                    <a:pt x="44696" y="4541"/>
                  </a:lnTo>
                  <a:lnTo>
                    <a:pt x="44921" y="4615"/>
                  </a:lnTo>
                  <a:lnTo>
                    <a:pt x="45197" y="4689"/>
                  </a:lnTo>
                  <a:lnTo>
                    <a:pt x="45497" y="4758"/>
                  </a:lnTo>
                  <a:lnTo>
                    <a:pt x="45823" y="4821"/>
                  </a:lnTo>
                  <a:lnTo>
                    <a:pt x="46148" y="4874"/>
                  </a:lnTo>
                  <a:lnTo>
                    <a:pt x="46524" y="4921"/>
                  </a:lnTo>
                  <a:lnTo>
                    <a:pt x="46925" y="4964"/>
                  </a:lnTo>
                  <a:lnTo>
                    <a:pt x="47350" y="4995"/>
                  </a:lnTo>
                  <a:lnTo>
                    <a:pt x="47776" y="5016"/>
                  </a:lnTo>
                  <a:lnTo>
                    <a:pt x="48227" y="5032"/>
                  </a:lnTo>
                  <a:lnTo>
                    <a:pt x="48702" y="5038"/>
                  </a:lnTo>
                  <a:lnTo>
                    <a:pt x="62724" y="5038"/>
                  </a:lnTo>
                  <a:lnTo>
                    <a:pt x="63175" y="5032"/>
                  </a:lnTo>
                  <a:lnTo>
                    <a:pt x="63626" y="5016"/>
                  </a:lnTo>
                  <a:lnTo>
                    <a:pt x="64052" y="4995"/>
                  </a:lnTo>
                  <a:lnTo>
                    <a:pt x="64477" y="4964"/>
                  </a:lnTo>
                  <a:lnTo>
                    <a:pt x="64878" y="4921"/>
                  </a:lnTo>
                  <a:lnTo>
                    <a:pt x="65253" y="4874"/>
                  </a:lnTo>
                  <a:lnTo>
                    <a:pt x="65604" y="4821"/>
                  </a:lnTo>
                  <a:lnTo>
                    <a:pt x="65930" y="4763"/>
                  </a:lnTo>
                  <a:lnTo>
                    <a:pt x="66255" y="4694"/>
                  </a:lnTo>
                  <a:lnTo>
                    <a:pt x="66505" y="4626"/>
                  </a:lnTo>
                  <a:lnTo>
                    <a:pt x="66756" y="4547"/>
                  </a:lnTo>
                  <a:lnTo>
                    <a:pt x="66956" y="4467"/>
                  </a:lnTo>
                  <a:lnTo>
                    <a:pt x="67131" y="4378"/>
                  </a:lnTo>
                  <a:lnTo>
                    <a:pt x="67257" y="4288"/>
                  </a:lnTo>
                  <a:lnTo>
                    <a:pt x="67332" y="4198"/>
                  </a:lnTo>
                  <a:lnTo>
                    <a:pt x="67382" y="4103"/>
                  </a:lnTo>
                  <a:lnTo>
                    <a:pt x="67357" y="4003"/>
                  </a:lnTo>
                  <a:lnTo>
                    <a:pt x="67307" y="3903"/>
                  </a:lnTo>
                  <a:lnTo>
                    <a:pt x="67207" y="3813"/>
                  </a:lnTo>
                  <a:lnTo>
                    <a:pt x="67056" y="3723"/>
                  </a:lnTo>
                  <a:lnTo>
                    <a:pt x="66856" y="3633"/>
                  </a:lnTo>
                  <a:lnTo>
                    <a:pt x="66631" y="3554"/>
                  </a:lnTo>
                  <a:lnTo>
                    <a:pt x="66380" y="3480"/>
                  </a:lnTo>
                  <a:lnTo>
                    <a:pt x="66080" y="3406"/>
                  </a:lnTo>
                  <a:lnTo>
                    <a:pt x="65754" y="3343"/>
                  </a:lnTo>
                  <a:lnTo>
                    <a:pt x="65404" y="3285"/>
                  </a:lnTo>
                  <a:lnTo>
                    <a:pt x="65028" y="3237"/>
                  </a:lnTo>
                  <a:lnTo>
                    <a:pt x="64627" y="3195"/>
                  </a:lnTo>
                  <a:lnTo>
                    <a:pt x="64202" y="3163"/>
                  </a:lnTo>
                  <a:lnTo>
                    <a:pt x="63751" y="3137"/>
                  </a:lnTo>
                  <a:lnTo>
                    <a:pt x="63300" y="3121"/>
                  </a:lnTo>
                  <a:lnTo>
                    <a:pt x="59720" y="3121"/>
                  </a:lnTo>
                  <a:lnTo>
                    <a:pt x="59394" y="3116"/>
                  </a:lnTo>
                  <a:lnTo>
                    <a:pt x="59069" y="3105"/>
                  </a:lnTo>
                  <a:lnTo>
                    <a:pt x="58743" y="3089"/>
                  </a:lnTo>
                  <a:lnTo>
                    <a:pt x="58443" y="3068"/>
                  </a:lnTo>
                  <a:lnTo>
                    <a:pt x="58167" y="3042"/>
                  </a:lnTo>
                  <a:lnTo>
                    <a:pt x="57892" y="3005"/>
                  </a:lnTo>
                  <a:lnTo>
                    <a:pt x="57641" y="2968"/>
                  </a:lnTo>
                  <a:lnTo>
                    <a:pt x="57391" y="2926"/>
                  </a:lnTo>
                  <a:lnTo>
                    <a:pt x="57166" y="2878"/>
                  </a:lnTo>
                  <a:lnTo>
                    <a:pt x="56990" y="2825"/>
                  </a:lnTo>
                  <a:lnTo>
                    <a:pt x="56815" y="2773"/>
                  </a:lnTo>
                  <a:lnTo>
                    <a:pt x="56665" y="2715"/>
                  </a:lnTo>
                  <a:lnTo>
                    <a:pt x="56540" y="2651"/>
                  </a:lnTo>
                  <a:lnTo>
                    <a:pt x="56440" y="2588"/>
                  </a:lnTo>
                  <a:lnTo>
                    <a:pt x="56390" y="2525"/>
                  </a:lnTo>
                  <a:lnTo>
                    <a:pt x="56364" y="2451"/>
                  </a:lnTo>
                  <a:lnTo>
                    <a:pt x="56364" y="2382"/>
                  </a:lnTo>
                  <a:lnTo>
                    <a:pt x="56415" y="2308"/>
                  </a:lnTo>
                  <a:lnTo>
                    <a:pt x="56490" y="2239"/>
                  </a:lnTo>
                  <a:lnTo>
                    <a:pt x="56590" y="2176"/>
                  </a:lnTo>
                  <a:lnTo>
                    <a:pt x="56715" y="2113"/>
                  </a:lnTo>
                  <a:lnTo>
                    <a:pt x="56890" y="2055"/>
                  </a:lnTo>
                  <a:lnTo>
                    <a:pt x="57066" y="2002"/>
                  </a:lnTo>
                  <a:lnTo>
                    <a:pt x="57291" y="1949"/>
                  </a:lnTo>
                  <a:lnTo>
                    <a:pt x="57516" y="1902"/>
                  </a:lnTo>
                  <a:lnTo>
                    <a:pt x="57767" y="1865"/>
                  </a:lnTo>
                  <a:lnTo>
                    <a:pt x="58042" y="1828"/>
                  </a:lnTo>
                  <a:lnTo>
                    <a:pt x="58343" y="1796"/>
                  </a:lnTo>
                  <a:lnTo>
                    <a:pt x="58643" y="1775"/>
                  </a:lnTo>
                  <a:lnTo>
                    <a:pt x="58969" y="1754"/>
                  </a:lnTo>
                  <a:lnTo>
                    <a:pt x="59294" y="1743"/>
                  </a:lnTo>
                  <a:lnTo>
                    <a:pt x="59620" y="1738"/>
                  </a:lnTo>
                  <a:lnTo>
                    <a:pt x="63801" y="1738"/>
                  </a:lnTo>
                  <a:lnTo>
                    <a:pt x="64202" y="1722"/>
                  </a:lnTo>
                  <a:lnTo>
                    <a:pt x="64602" y="1701"/>
                  </a:lnTo>
                  <a:lnTo>
                    <a:pt x="64978" y="1675"/>
                  </a:lnTo>
                  <a:lnTo>
                    <a:pt x="65354" y="1638"/>
                  </a:lnTo>
                  <a:lnTo>
                    <a:pt x="65704" y="1595"/>
                  </a:lnTo>
                  <a:lnTo>
                    <a:pt x="66030" y="1548"/>
                  </a:lnTo>
                  <a:lnTo>
                    <a:pt x="66330" y="1495"/>
                  </a:lnTo>
                  <a:lnTo>
                    <a:pt x="66581" y="1437"/>
                  </a:lnTo>
                  <a:lnTo>
                    <a:pt x="66831" y="1368"/>
                  </a:lnTo>
                  <a:lnTo>
                    <a:pt x="67056" y="1300"/>
                  </a:lnTo>
                  <a:lnTo>
                    <a:pt x="67232" y="1226"/>
                  </a:lnTo>
                  <a:lnTo>
                    <a:pt x="67382" y="1147"/>
                  </a:lnTo>
                  <a:lnTo>
                    <a:pt x="67507" y="1067"/>
                  </a:lnTo>
                  <a:lnTo>
                    <a:pt x="67582" y="983"/>
                  </a:lnTo>
                  <a:lnTo>
                    <a:pt x="67607" y="893"/>
                  </a:lnTo>
                  <a:lnTo>
                    <a:pt x="67582" y="803"/>
                  </a:lnTo>
                  <a:lnTo>
                    <a:pt x="67532" y="714"/>
                  </a:lnTo>
                  <a:lnTo>
                    <a:pt x="67432" y="629"/>
                  </a:lnTo>
                  <a:lnTo>
                    <a:pt x="67307" y="550"/>
                  </a:lnTo>
                  <a:lnTo>
                    <a:pt x="67131" y="471"/>
                  </a:lnTo>
                  <a:lnTo>
                    <a:pt x="66931" y="397"/>
                  </a:lnTo>
                  <a:lnTo>
                    <a:pt x="66706" y="328"/>
                  </a:lnTo>
                  <a:lnTo>
                    <a:pt x="66430" y="265"/>
                  </a:lnTo>
                  <a:lnTo>
                    <a:pt x="66130" y="207"/>
                  </a:lnTo>
                  <a:lnTo>
                    <a:pt x="65829" y="154"/>
                  </a:lnTo>
                  <a:lnTo>
                    <a:pt x="65479" y="112"/>
                  </a:lnTo>
                  <a:lnTo>
                    <a:pt x="65103" y="75"/>
                  </a:lnTo>
                  <a:lnTo>
                    <a:pt x="64728" y="43"/>
                  </a:lnTo>
                  <a:lnTo>
                    <a:pt x="64327" y="22"/>
                  </a:lnTo>
                  <a:lnTo>
                    <a:pt x="63901" y="6"/>
                  </a:lnTo>
                  <a:lnTo>
                    <a:pt x="6347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63"/>
            <p:cNvSpPr/>
            <p:nvPr/>
          </p:nvSpPr>
          <p:spPr>
            <a:xfrm>
              <a:off x="5737844" y="1052475"/>
              <a:ext cx="99138" cy="126600"/>
            </a:xfrm>
            <a:custGeom>
              <a:avLst/>
              <a:gdLst/>
              <a:ahLst/>
              <a:cxnLst/>
              <a:rect l="l" t="t" r="r" b="b"/>
              <a:pathLst>
                <a:path w="15551" h="5064" extrusionOk="0">
                  <a:moveTo>
                    <a:pt x="7488" y="1"/>
                  </a:moveTo>
                  <a:lnTo>
                    <a:pt x="7913" y="16"/>
                  </a:lnTo>
                  <a:lnTo>
                    <a:pt x="8314" y="37"/>
                  </a:lnTo>
                  <a:lnTo>
                    <a:pt x="8689" y="69"/>
                  </a:lnTo>
                  <a:lnTo>
                    <a:pt x="9065" y="106"/>
                  </a:lnTo>
                  <a:lnTo>
                    <a:pt x="9416" y="148"/>
                  </a:lnTo>
                  <a:lnTo>
                    <a:pt x="9741" y="201"/>
                  </a:lnTo>
                  <a:lnTo>
                    <a:pt x="10042" y="259"/>
                  </a:lnTo>
                  <a:lnTo>
                    <a:pt x="10367" y="338"/>
                  </a:lnTo>
                  <a:lnTo>
                    <a:pt x="10517" y="381"/>
                  </a:lnTo>
                  <a:lnTo>
                    <a:pt x="10643" y="423"/>
                  </a:lnTo>
                  <a:lnTo>
                    <a:pt x="10768" y="470"/>
                  </a:lnTo>
                  <a:lnTo>
                    <a:pt x="10893" y="518"/>
                  </a:lnTo>
                  <a:lnTo>
                    <a:pt x="10993" y="565"/>
                  </a:lnTo>
                  <a:lnTo>
                    <a:pt x="11068" y="618"/>
                  </a:lnTo>
                  <a:lnTo>
                    <a:pt x="11143" y="671"/>
                  </a:lnTo>
                  <a:lnTo>
                    <a:pt x="11193" y="724"/>
                  </a:lnTo>
                  <a:lnTo>
                    <a:pt x="11218" y="777"/>
                  </a:lnTo>
                  <a:lnTo>
                    <a:pt x="11243" y="835"/>
                  </a:lnTo>
                  <a:lnTo>
                    <a:pt x="11269" y="893"/>
                  </a:lnTo>
                  <a:lnTo>
                    <a:pt x="11243" y="946"/>
                  </a:lnTo>
                  <a:lnTo>
                    <a:pt x="11218" y="1009"/>
                  </a:lnTo>
                  <a:lnTo>
                    <a:pt x="11168" y="1067"/>
                  </a:lnTo>
                  <a:lnTo>
                    <a:pt x="11093" y="1141"/>
                  </a:lnTo>
                  <a:lnTo>
                    <a:pt x="10968" y="1215"/>
                  </a:lnTo>
                  <a:lnTo>
                    <a:pt x="10818" y="1283"/>
                  </a:lnTo>
                  <a:lnTo>
                    <a:pt x="10643" y="1347"/>
                  </a:lnTo>
                  <a:lnTo>
                    <a:pt x="10442" y="1410"/>
                  </a:lnTo>
                  <a:lnTo>
                    <a:pt x="10217" y="1468"/>
                  </a:lnTo>
                  <a:lnTo>
                    <a:pt x="9966" y="1521"/>
                  </a:lnTo>
                  <a:lnTo>
                    <a:pt x="9691" y="1569"/>
                  </a:lnTo>
                  <a:lnTo>
                    <a:pt x="9416" y="1616"/>
                  </a:lnTo>
                  <a:lnTo>
                    <a:pt x="9115" y="1653"/>
                  </a:lnTo>
                  <a:lnTo>
                    <a:pt x="8790" y="1685"/>
                  </a:lnTo>
                  <a:lnTo>
                    <a:pt x="8464" y="1716"/>
                  </a:lnTo>
                  <a:lnTo>
                    <a:pt x="8114" y="1737"/>
                  </a:lnTo>
                  <a:lnTo>
                    <a:pt x="7763" y="1753"/>
                  </a:lnTo>
                  <a:lnTo>
                    <a:pt x="7387" y="1764"/>
                  </a:lnTo>
                  <a:lnTo>
                    <a:pt x="3256" y="1764"/>
                  </a:lnTo>
                  <a:lnTo>
                    <a:pt x="2930" y="1769"/>
                  </a:lnTo>
                  <a:lnTo>
                    <a:pt x="2605" y="1780"/>
                  </a:lnTo>
                  <a:lnTo>
                    <a:pt x="2304" y="1796"/>
                  </a:lnTo>
                  <a:lnTo>
                    <a:pt x="2004" y="1822"/>
                  </a:lnTo>
                  <a:lnTo>
                    <a:pt x="1703" y="1848"/>
                  </a:lnTo>
                  <a:lnTo>
                    <a:pt x="1428" y="1885"/>
                  </a:lnTo>
                  <a:lnTo>
                    <a:pt x="1178" y="1922"/>
                  </a:lnTo>
                  <a:lnTo>
                    <a:pt x="952" y="1970"/>
                  </a:lnTo>
                  <a:lnTo>
                    <a:pt x="752" y="2017"/>
                  </a:lnTo>
                  <a:lnTo>
                    <a:pt x="552" y="2070"/>
                  </a:lnTo>
                  <a:lnTo>
                    <a:pt x="401" y="2128"/>
                  </a:lnTo>
                  <a:lnTo>
                    <a:pt x="251" y="2186"/>
                  </a:lnTo>
                  <a:lnTo>
                    <a:pt x="151" y="2250"/>
                  </a:lnTo>
                  <a:lnTo>
                    <a:pt x="51" y="2318"/>
                  </a:lnTo>
                  <a:lnTo>
                    <a:pt x="1" y="2387"/>
                  </a:lnTo>
                  <a:lnTo>
                    <a:pt x="1" y="2456"/>
                  </a:lnTo>
                  <a:lnTo>
                    <a:pt x="1" y="2524"/>
                  </a:lnTo>
                  <a:lnTo>
                    <a:pt x="51" y="2593"/>
                  </a:lnTo>
                  <a:lnTo>
                    <a:pt x="151" y="2661"/>
                  </a:lnTo>
                  <a:lnTo>
                    <a:pt x="251" y="2725"/>
                  </a:lnTo>
                  <a:lnTo>
                    <a:pt x="401" y="2783"/>
                  </a:lnTo>
                  <a:lnTo>
                    <a:pt x="552" y="2841"/>
                  </a:lnTo>
                  <a:lnTo>
                    <a:pt x="752" y="2894"/>
                  </a:lnTo>
                  <a:lnTo>
                    <a:pt x="952" y="2941"/>
                  </a:lnTo>
                  <a:lnTo>
                    <a:pt x="1178" y="2989"/>
                  </a:lnTo>
                  <a:lnTo>
                    <a:pt x="1428" y="3026"/>
                  </a:lnTo>
                  <a:lnTo>
                    <a:pt x="1703" y="3063"/>
                  </a:lnTo>
                  <a:lnTo>
                    <a:pt x="2004" y="3089"/>
                  </a:lnTo>
                  <a:lnTo>
                    <a:pt x="2304" y="3115"/>
                  </a:lnTo>
                  <a:lnTo>
                    <a:pt x="2605" y="3131"/>
                  </a:lnTo>
                  <a:lnTo>
                    <a:pt x="2930" y="3142"/>
                  </a:lnTo>
                  <a:lnTo>
                    <a:pt x="3256" y="3147"/>
                  </a:lnTo>
                  <a:lnTo>
                    <a:pt x="7187" y="3147"/>
                  </a:lnTo>
                  <a:lnTo>
                    <a:pt x="7638" y="3163"/>
                  </a:lnTo>
                  <a:lnTo>
                    <a:pt x="8063" y="3189"/>
                  </a:lnTo>
                  <a:lnTo>
                    <a:pt x="8489" y="3221"/>
                  </a:lnTo>
                  <a:lnTo>
                    <a:pt x="8890" y="3258"/>
                  </a:lnTo>
                  <a:lnTo>
                    <a:pt x="9265" y="3311"/>
                  </a:lnTo>
                  <a:lnTo>
                    <a:pt x="9591" y="3364"/>
                  </a:lnTo>
                  <a:lnTo>
                    <a:pt x="9916" y="3427"/>
                  </a:lnTo>
                  <a:lnTo>
                    <a:pt x="10217" y="3496"/>
                  </a:lnTo>
                  <a:lnTo>
                    <a:pt x="10492" y="3569"/>
                  </a:lnTo>
                  <a:lnTo>
                    <a:pt x="10718" y="3649"/>
                  </a:lnTo>
                  <a:lnTo>
                    <a:pt x="10893" y="3728"/>
                  </a:lnTo>
                  <a:lnTo>
                    <a:pt x="11043" y="3818"/>
                  </a:lnTo>
                  <a:lnTo>
                    <a:pt x="11168" y="3913"/>
                  </a:lnTo>
                  <a:lnTo>
                    <a:pt x="11243" y="4008"/>
                  </a:lnTo>
                  <a:lnTo>
                    <a:pt x="11269" y="4103"/>
                  </a:lnTo>
                  <a:lnTo>
                    <a:pt x="11243" y="4203"/>
                  </a:lnTo>
                  <a:lnTo>
                    <a:pt x="11168" y="4298"/>
                  </a:lnTo>
                  <a:lnTo>
                    <a:pt x="11043" y="4388"/>
                  </a:lnTo>
                  <a:lnTo>
                    <a:pt x="10893" y="4478"/>
                  </a:lnTo>
                  <a:lnTo>
                    <a:pt x="10718" y="4562"/>
                  </a:lnTo>
                  <a:lnTo>
                    <a:pt x="10492" y="4641"/>
                  </a:lnTo>
                  <a:lnTo>
                    <a:pt x="10217" y="4715"/>
                  </a:lnTo>
                  <a:lnTo>
                    <a:pt x="9916" y="4784"/>
                  </a:lnTo>
                  <a:lnTo>
                    <a:pt x="9591" y="4842"/>
                  </a:lnTo>
                  <a:lnTo>
                    <a:pt x="9265" y="4900"/>
                  </a:lnTo>
                  <a:lnTo>
                    <a:pt x="8890" y="4947"/>
                  </a:lnTo>
                  <a:lnTo>
                    <a:pt x="8489" y="4984"/>
                  </a:lnTo>
                  <a:lnTo>
                    <a:pt x="8063" y="5021"/>
                  </a:lnTo>
                  <a:lnTo>
                    <a:pt x="7638" y="5042"/>
                  </a:lnTo>
                  <a:lnTo>
                    <a:pt x="7187" y="5058"/>
                  </a:lnTo>
                  <a:lnTo>
                    <a:pt x="6711" y="5064"/>
                  </a:lnTo>
                  <a:lnTo>
                    <a:pt x="10843" y="5064"/>
                  </a:lnTo>
                  <a:lnTo>
                    <a:pt x="11319" y="5058"/>
                  </a:lnTo>
                  <a:lnTo>
                    <a:pt x="11769" y="5042"/>
                  </a:lnTo>
                  <a:lnTo>
                    <a:pt x="12220" y="5016"/>
                  </a:lnTo>
                  <a:lnTo>
                    <a:pt x="12646" y="4984"/>
                  </a:lnTo>
                  <a:lnTo>
                    <a:pt x="13071" y="4942"/>
                  </a:lnTo>
                  <a:lnTo>
                    <a:pt x="13447" y="4895"/>
                  </a:lnTo>
                  <a:lnTo>
                    <a:pt x="13823" y="4837"/>
                  </a:lnTo>
                  <a:lnTo>
                    <a:pt x="14148" y="4773"/>
                  </a:lnTo>
                  <a:lnTo>
                    <a:pt x="14449" y="4705"/>
                  </a:lnTo>
                  <a:lnTo>
                    <a:pt x="14724" y="4631"/>
                  </a:lnTo>
                  <a:lnTo>
                    <a:pt x="14949" y="4546"/>
                  </a:lnTo>
                  <a:lnTo>
                    <a:pt x="15150" y="4462"/>
                  </a:lnTo>
                  <a:lnTo>
                    <a:pt x="15300" y="4372"/>
                  </a:lnTo>
                  <a:lnTo>
                    <a:pt x="15425" y="4277"/>
                  </a:lnTo>
                  <a:lnTo>
                    <a:pt x="15475" y="4182"/>
                  </a:lnTo>
                  <a:lnTo>
                    <a:pt x="15500" y="4082"/>
                  </a:lnTo>
                  <a:lnTo>
                    <a:pt x="15450" y="3987"/>
                  </a:lnTo>
                  <a:lnTo>
                    <a:pt x="15375" y="3897"/>
                  </a:lnTo>
                  <a:lnTo>
                    <a:pt x="15275" y="3807"/>
                  </a:lnTo>
                  <a:lnTo>
                    <a:pt x="15125" y="3723"/>
                  </a:lnTo>
                  <a:lnTo>
                    <a:pt x="14924" y="3638"/>
                  </a:lnTo>
                  <a:lnTo>
                    <a:pt x="14699" y="3564"/>
                  </a:lnTo>
                  <a:lnTo>
                    <a:pt x="14449" y="3490"/>
                  </a:lnTo>
                  <a:lnTo>
                    <a:pt x="14173" y="3427"/>
                  </a:lnTo>
                  <a:lnTo>
                    <a:pt x="13848" y="3364"/>
                  </a:lnTo>
                  <a:lnTo>
                    <a:pt x="13497" y="3311"/>
                  </a:lnTo>
                  <a:lnTo>
                    <a:pt x="13121" y="3258"/>
                  </a:lnTo>
                  <a:lnTo>
                    <a:pt x="12721" y="3221"/>
                  </a:lnTo>
                  <a:lnTo>
                    <a:pt x="12295" y="3189"/>
                  </a:lnTo>
                  <a:lnTo>
                    <a:pt x="11869" y="3163"/>
                  </a:lnTo>
                  <a:lnTo>
                    <a:pt x="11419" y="3147"/>
                  </a:lnTo>
                  <a:lnTo>
                    <a:pt x="7513" y="3147"/>
                  </a:lnTo>
                  <a:lnTo>
                    <a:pt x="7187" y="3142"/>
                  </a:lnTo>
                  <a:lnTo>
                    <a:pt x="6862" y="3131"/>
                  </a:lnTo>
                  <a:lnTo>
                    <a:pt x="6561" y="3115"/>
                  </a:lnTo>
                  <a:lnTo>
                    <a:pt x="6261" y="3089"/>
                  </a:lnTo>
                  <a:lnTo>
                    <a:pt x="5960" y="3063"/>
                  </a:lnTo>
                  <a:lnTo>
                    <a:pt x="5685" y="3026"/>
                  </a:lnTo>
                  <a:lnTo>
                    <a:pt x="5434" y="2989"/>
                  </a:lnTo>
                  <a:lnTo>
                    <a:pt x="5209" y="2941"/>
                  </a:lnTo>
                  <a:lnTo>
                    <a:pt x="5009" y="2894"/>
                  </a:lnTo>
                  <a:lnTo>
                    <a:pt x="4808" y="2841"/>
                  </a:lnTo>
                  <a:lnTo>
                    <a:pt x="4658" y="2783"/>
                  </a:lnTo>
                  <a:lnTo>
                    <a:pt x="4508" y="2725"/>
                  </a:lnTo>
                  <a:lnTo>
                    <a:pt x="4408" y="2661"/>
                  </a:lnTo>
                  <a:lnTo>
                    <a:pt x="4308" y="2593"/>
                  </a:lnTo>
                  <a:lnTo>
                    <a:pt x="4257" y="2524"/>
                  </a:lnTo>
                  <a:lnTo>
                    <a:pt x="4257" y="2456"/>
                  </a:lnTo>
                  <a:lnTo>
                    <a:pt x="4257" y="2387"/>
                  </a:lnTo>
                  <a:lnTo>
                    <a:pt x="4308" y="2318"/>
                  </a:lnTo>
                  <a:lnTo>
                    <a:pt x="4408" y="2250"/>
                  </a:lnTo>
                  <a:lnTo>
                    <a:pt x="4508" y="2186"/>
                  </a:lnTo>
                  <a:lnTo>
                    <a:pt x="4658" y="2128"/>
                  </a:lnTo>
                  <a:lnTo>
                    <a:pt x="4808" y="2070"/>
                  </a:lnTo>
                  <a:lnTo>
                    <a:pt x="5009" y="2017"/>
                  </a:lnTo>
                  <a:lnTo>
                    <a:pt x="5209" y="1970"/>
                  </a:lnTo>
                  <a:lnTo>
                    <a:pt x="5434" y="1922"/>
                  </a:lnTo>
                  <a:lnTo>
                    <a:pt x="5685" y="1885"/>
                  </a:lnTo>
                  <a:lnTo>
                    <a:pt x="5960" y="1848"/>
                  </a:lnTo>
                  <a:lnTo>
                    <a:pt x="6261" y="1822"/>
                  </a:lnTo>
                  <a:lnTo>
                    <a:pt x="6561" y="1796"/>
                  </a:lnTo>
                  <a:lnTo>
                    <a:pt x="6862" y="1780"/>
                  </a:lnTo>
                  <a:lnTo>
                    <a:pt x="7187" y="1769"/>
                  </a:lnTo>
                  <a:lnTo>
                    <a:pt x="7513" y="1764"/>
                  </a:lnTo>
                  <a:lnTo>
                    <a:pt x="11694" y="1764"/>
                  </a:lnTo>
                  <a:lnTo>
                    <a:pt x="12045" y="1753"/>
                  </a:lnTo>
                  <a:lnTo>
                    <a:pt x="12420" y="1737"/>
                  </a:lnTo>
                  <a:lnTo>
                    <a:pt x="12746" y="1716"/>
                  </a:lnTo>
                  <a:lnTo>
                    <a:pt x="13096" y="1685"/>
                  </a:lnTo>
                  <a:lnTo>
                    <a:pt x="13397" y="1653"/>
                  </a:lnTo>
                  <a:lnTo>
                    <a:pt x="13697" y="1616"/>
                  </a:lnTo>
                  <a:lnTo>
                    <a:pt x="13998" y="1569"/>
                  </a:lnTo>
                  <a:lnTo>
                    <a:pt x="14248" y="1521"/>
                  </a:lnTo>
                  <a:lnTo>
                    <a:pt x="14499" y="1468"/>
                  </a:lnTo>
                  <a:lnTo>
                    <a:pt x="14724" y="1410"/>
                  </a:lnTo>
                  <a:lnTo>
                    <a:pt x="14924" y="1347"/>
                  </a:lnTo>
                  <a:lnTo>
                    <a:pt x="15100" y="1283"/>
                  </a:lnTo>
                  <a:lnTo>
                    <a:pt x="15250" y="1215"/>
                  </a:lnTo>
                  <a:lnTo>
                    <a:pt x="15375" y="1141"/>
                  </a:lnTo>
                  <a:lnTo>
                    <a:pt x="15475" y="1067"/>
                  </a:lnTo>
                  <a:lnTo>
                    <a:pt x="15500" y="1009"/>
                  </a:lnTo>
                  <a:lnTo>
                    <a:pt x="15550" y="946"/>
                  </a:lnTo>
                  <a:lnTo>
                    <a:pt x="15550" y="893"/>
                  </a:lnTo>
                  <a:lnTo>
                    <a:pt x="15550" y="835"/>
                  </a:lnTo>
                  <a:lnTo>
                    <a:pt x="15525" y="777"/>
                  </a:lnTo>
                  <a:lnTo>
                    <a:pt x="15475" y="724"/>
                  </a:lnTo>
                  <a:lnTo>
                    <a:pt x="15425" y="671"/>
                  </a:lnTo>
                  <a:lnTo>
                    <a:pt x="15350" y="618"/>
                  </a:lnTo>
                  <a:lnTo>
                    <a:pt x="15275" y="565"/>
                  </a:lnTo>
                  <a:lnTo>
                    <a:pt x="15175" y="518"/>
                  </a:lnTo>
                  <a:lnTo>
                    <a:pt x="15075" y="470"/>
                  </a:lnTo>
                  <a:lnTo>
                    <a:pt x="14949" y="423"/>
                  </a:lnTo>
                  <a:lnTo>
                    <a:pt x="14799" y="381"/>
                  </a:lnTo>
                  <a:lnTo>
                    <a:pt x="14649" y="338"/>
                  </a:lnTo>
                  <a:lnTo>
                    <a:pt x="14323" y="259"/>
                  </a:lnTo>
                  <a:lnTo>
                    <a:pt x="14023" y="201"/>
                  </a:lnTo>
                  <a:lnTo>
                    <a:pt x="13697" y="148"/>
                  </a:lnTo>
                  <a:lnTo>
                    <a:pt x="13347" y="106"/>
                  </a:lnTo>
                  <a:lnTo>
                    <a:pt x="12996" y="69"/>
                  </a:lnTo>
                  <a:lnTo>
                    <a:pt x="12596" y="37"/>
                  </a:lnTo>
                  <a:lnTo>
                    <a:pt x="12195" y="16"/>
                  </a:lnTo>
                  <a:lnTo>
                    <a:pt x="1179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63"/>
            <p:cNvSpPr/>
            <p:nvPr/>
          </p:nvSpPr>
          <p:spPr>
            <a:xfrm>
              <a:off x="5702890" y="1238325"/>
              <a:ext cx="104078" cy="53875"/>
            </a:xfrm>
            <a:custGeom>
              <a:avLst/>
              <a:gdLst/>
              <a:ahLst/>
              <a:cxnLst/>
              <a:rect l="l" t="t" r="r" b="b"/>
              <a:pathLst>
                <a:path w="16326" h="2155" extrusionOk="0">
                  <a:moveTo>
                    <a:pt x="0" y="0"/>
                  </a:moveTo>
                  <a:lnTo>
                    <a:pt x="0" y="2154"/>
                  </a:lnTo>
                  <a:lnTo>
                    <a:pt x="16326" y="2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63"/>
            <p:cNvSpPr/>
            <p:nvPr/>
          </p:nvSpPr>
          <p:spPr>
            <a:xfrm>
              <a:off x="5552357" y="1238325"/>
              <a:ext cx="104244" cy="53875"/>
            </a:xfrm>
            <a:custGeom>
              <a:avLst/>
              <a:gdLst/>
              <a:ahLst/>
              <a:cxnLst/>
              <a:rect l="l" t="t" r="r" b="b"/>
              <a:pathLst>
                <a:path w="16352" h="2155" extrusionOk="0">
                  <a:moveTo>
                    <a:pt x="1" y="0"/>
                  </a:moveTo>
                  <a:lnTo>
                    <a:pt x="1" y="2154"/>
                  </a:lnTo>
                  <a:lnTo>
                    <a:pt x="16352" y="215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63"/>
            <p:cNvSpPr/>
            <p:nvPr/>
          </p:nvSpPr>
          <p:spPr>
            <a:xfrm>
              <a:off x="5809677" y="1292175"/>
              <a:ext cx="27304" cy="132525"/>
            </a:xfrm>
            <a:custGeom>
              <a:avLst/>
              <a:gdLst/>
              <a:ahLst/>
              <a:cxnLst/>
              <a:rect l="l" t="t" r="r" b="b"/>
              <a:pathLst>
                <a:path w="4283" h="5301" extrusionOk="0">
                  <a:moveTo>
                    <a:pt x="1" y="0"/>
                  </a:moveTo>
                  <a:lnTo>
                    <a:pt x="1" y="5301"/>
                  </a:lnTo>
                  <a:lnTo>
                    <a:pt x="4282" y="5301"/>
                  </a:lnTo>
                  <a:lnTo>
                    <a:pt x="428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63"/>
            <p:cNvSpPr/>
            <p:nvPr/>
          </p:nvSpPr>
          <p:spPr>
            <a:xfrm>
              <a:off x="5426891" y="1160300"/>
              <a:ext cx="73599" cy="131900"/>
            </a:xfrm>
            <a:custGeom>
              <a:avLst/>
              <a:gdLst/>
              <a:ahLst/>
              <a:cxnLst/>
              <a:rect l="l" t="t" r="r" b="b"/>
              <a:pathLst>
                <a:path w="11545" h="5276" extrusionOk="0">
                  <a:moveTo>
                    <a:pt x="1428" y="1"/>
                  </a:moveTo>
                  <a:lnTo>
                    <a:pt x="1" y="5275"/>
                  </a:lnTo>
                  <a:lnTo>
                    <a:pt x="11544" y="5275"/>
                  </a:lnTo>
                  <a:lnTo>
                    <a:pt x="1011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63"/>
            <p:cNvSpPr/>
            <p:nvPr/>
          </p:nvSpPr>
          <p:spPr>
            <a:xfrm>
              <a:off x="5464407" y="1160300"/>
              <a:ext cx="36082" cy="131900"/>
            </a:xfrm>
            <a:custGeom>
              <a:avLst/>
              <a:gdLst/>
              <a:ahLst/>
              <a:cxnLst/>
              <a:rect l="l" t="t" r="r" b="b"/>
              <a:pathLst>
                <a:path w="5660" h="5276" extrusionOk="0">
                  <a:moveTo>
                    <a:pt x="0" y="1"/>
                  </a:moveTo>
                  <a:lnTo>
                    <a:pt x="1402" y="5275"/>
                  </a:lnTo>
                  <a:lnTo>
                    <a:pt x="5659" y="5275"/>
                  </a:lnTo>
                  <a:lnTo>
                    <a:pt x="423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63"/>
            <p:cNvSpPr/>
            <p:nvPr/>
          </p:nvSpPr>
          <p:spPr>
            <a:xfrm>
              <a:off x="5467601" y="1206775"/>
              <a:ext cx="29217" cy="31425"/>
            </a:xfrm>
            <a:custGeom>
              <a:avLst/>
              <a:gdLst/>
              <a:ahLst/>
              <a:cxnLst/>
              <a:rect l="l" t="t" r="r" b="b"/>
              <a:pathLst>
                <a:path w="4583" h="1257" extrusionOk="0">
                  <a:moveTo>
                    <a:pt x="0" y="0"/>
                  </a:moveTo>
                  <a:lnTo>
                    <a:pt x="326" y="1257"/>
                  </a:lnTo>
                  <a:lnTo>
                    <a:pt x="4582" y="1257"/>
                  </a:lnTo>
                  <a:lnTo>
                    <a:pt x="4257" y="0"/>
                  </a:lnTo>
                  <a:close/>
                </a:path>
              </a:pathLst>
            </a:custGeom>
            <a:solidFill>
              <a:srgbClr val="FE64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63"/>
            <p:cNvSpPr/>
            <p:nvPr/>
          </p:nvSpPr>
          <p:spPr>
            <a:xfrm>
              <a:off x="5430403" y="1206775"/>
              <a:ext cx="66574" cy="31425"/>
            </a:xfrm>
            <a:custGeom>
              <a:avLst/>
              <a:gdLst/>
              <a:ahLst/>
              <a:cxnLst/>
              <a:rect l="l" t="t" r="r" b="b"/>
              <a:pathLst>
                <a:path w="10443" h="1257" extrusionOk="0">
                  <a:moveTo>
                    <a:pt x="351" y="0"/>
                  </a:moveTo>
                  <a:lnTo>
                    <a:pt x="1" y="1257"/>
                  </a:lnTo>
                  <a:lnTo>
                    <a:pt x="10442" y="1257"/>
                  </a:lnTo>
                  <a:lnTo>
                    <a:pt x="10092" y="0"/>
                  </a:lnTo>
                  <a:close/>
                </a:path>
              </a:pathLst>
            </a:custGeom>
            <a:solidFill>
              <a:srgbClr val="FD80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63"/>
            <p:cNvSpPr/>
            <p:nvPr/>
          </p:nvSpPr>
          <p:spPr>
            <a:xfrm>
              <a:off x="5467601" y="1206775"/>
              <a:ext cx="29217" cy="31425"/>
            </a:xfrm>
            <a:custGeom>
              <a:avLst/>
              <a:gdLst/>
              <a:ahLst/>
              <a:cxnLst/>
              <a:rect l="l" t="t" r="r" b="b"/>
              <a:pathLst>
                <a:path w="4583" h="1257" extrusionOk="0">
                  <a:moveTo>
                    <a:pt x="0" y="0"/>
                  </a:moveTo>
                  <a:lnTo>
                    <a:pt x="326" y="1257"/>
                  </a:lnTo>
                  <a:lnTo>
                    <a:pt x="4582" y="1257"/>
                  </a:lnTo>
                  <a:lnTo>
                    <a:pt x="4257" y="0"/>
                  </a:lnTo>
                  <a:close/>
                </a:path>
              </a:pathLst>
            </a:custGeom>
            <a:solidFill>
              <a:srgbClr val="FE64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63"/>
            <p:cNvSpPr/>
            <p:nvPr/>
          </p:nvSpPr>
          <p:spPr>
            <a:xfrm>
              <a:off x="5410131" y="1292175"/>
              <a:ext cx="107916" cy="132525"/>
            </a:xfrm>
            <a:custGeom>
              <a:avLst/>
              <a:gdLst/>
              <a:ahLst/>
              <a:cxnLst/>
              <a:rect l="l" t="t" r="r" b="b"/>
              <a:pathLst>
                <a:path w="16928" h="5301" extrusionOk="0">
                  <a:moveTo>
                    <a:pt x="1" y="0"/>
                  </a:moveTo>
                  <a:lnTo>
                    <a:pt x="1" y="5301"/>
                  </a:lnTo>
                  <a:lnTo>
                    <a:pt x="16927" y="5301"/>
                  </a:lnTo>
                  <a:lnTo>
                    <a:pt x="1692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63"/>
            <p:cNvSpPr/>
            <p:nvPr/>
          </p:nvSpPr>
          <p:spPr>
            <a:xfrm>
              <a:off x="5472708" y="1292175"/>
              <a:ext cx="45339" cy="132525"/>
            </a:xfrm>
            <a:custGeom>
              <a:avLst/>
              <a:gdLst/>
              <a:ahLst/>
              <a:cxnLst/>
              <a:rect l="l" t="t" r="r" b="b"/>
              <a:pathLst>
                <a:path w="7112" h="5301" extrusionOk="0">
                  <a:moveTo>
                    <a:pt x="0" y="0"/>
                  </a:moveTo>
                  <a:lnTo>
                    <a:pt x="0" y="5301"/>
                  </a:lnTo>
                  <a:lnTo>
                    <a:pt x="7111" y="5301"/>
                  </a:lnTo>
                  <a:lnTo>
                    <a:pt x="71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63"/>
            <p:cNvSpPr/>
            <p:nvPr/>
          </p:nvSpPr>
          <p:spPr>
            <a:xfrm>
              <a:off x="5554276" y="1337825"/>
              <a:ext cx="99609" cy="33025"/>
            </a:xfrm>
            <a:custGeom>
              <a:avLst/>
              <a:gdLst/>
              <a:ahLst/>
              <a:cxnLst/>
              <a:rect l="l" t="t" r="r" b="b"/>
              <a:pathLst>
                <a:path w="15625" h="1321" extrusionOk="0">
                  <a:moveTo>
                    <a:pt x="0" y="1"/>
                  </a:moveTo>
                  <a:lnTo>
                    <a:pt x="0" y="1321"/>
                  </a:lnTo>
                  <a:lnTo>
                    <a:pt x="15625" y="1321"/>
                  </a:lnTo>
                  <a:lnTo>
                    <a:pt x="15625" y="1"/>
                  </a:lnTo>
                  <a:close/>
                </a:path>
              </a:pathLst>
            </a:custGeom>
            <a:solidFill>
              <a:srgbClr val="B3DA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63"/>
            <p:cNvSpPr/>
            <p:nvPr/>
          </p:nvSpPr>
          <p:spPr>
            <a:xfrm>
              <a:off x="5554276" y="1337825"/>
              <a:ext cx="99609" cy="33025"/>
            </a:xfrm>
            <a:custGeom>
              <a:avLst/>
              <a:gdLst/>
              <a:ahLst/>
              <a:cxnLst/>
              <a:rect l="l" t="t" r="r" b="b"/>
              <a:pathLst>
                <a:path w="15625" h="1321" extrusionOk="0">
                  <a:moveTo>
                    <a:pt x="0" y="1"/>
                  </a:moveTo>
                  <a:lnTo>
                    <a:pt x="0" y="1321"/>
                  </a:lnTo>
                  <a:lnTo>
                    <a:pt x="15625" y="1321"/>
                  </a:lnTo>
                  <a:lnTo>
                    <a:pt x="1562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63"/>
            <p:cNvSpPr/>
            <p:nvPr/>
          </p:nvSpPr>
          <p:spPr>
            <a:xfrm>
              <a:off x="5626747" y="1337825"/>
              <a:ext cx="27138" cy="33025"/>
            </a:xfrm>
            <a:custGeom>
              <a:avLst/>
              <a:gdLst/>
              <a:ahLst/>
              <a:cxnLst/>
              <a:rect l="l" t="t" r="r" b="b"/>
              <a:pathLst>
                <a:path w="4257" h="1321" extrusionOk="0">
                  <a:moveTo>
                    <a:pt x="0" y="1"/>
                  </a:moveTo>
                  <a:lnTo>
                    <a:pt x="0" y="1321"/>
                  </a:lnTo>
                  <a:lnTo>
                    <a:pt x="4257" y="1321"/>
                  </a:lnTo>
                  <a:lnTo>
                    <a:pt x="425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63"/>
            <p:cNvSpPr/>
            <p:nvPr/>
          </p:nvSpPr>
          <p:spPr>
            <a:xfrm>
              <a:off x="5398158" y="1047200"/>
              <a:ext cx="445523" cy="383575"/>
            </a:xfrm>
            <a:custGeom>
              <a:avLst/>
              <a:gdLst/>
              <a:ahLst/>
              <a:cxnLst/>
              <a:rect l="l" t="t" r="r" b="b"/>
              <a:pathLst>
                <a:path w="69886" h="15343" extrusionOk="0">
                  <a:moveTo>
                    <a:pt x="13647" y="4736"/>
                  </a:moveTo>
                  <a:lnTo>
                    <a:pt x="14023" y="6172"/>
                  </a:lnTo>
                  <a:lnTo>
                    <a:pt x="6511" y="6172"/>
                  </a:lnTo>
                  <a:lnTo>
                    <a:pt x="6912" y="4736"/>
                  </a:lnTo>
                  <a:close/>
                  <a:moveTo>
                    <a:pt x="14148" y="6621"/>
                  </a:moveTo>
                  <a:lnTo>
                    <a:pt x="14373" y="7429"/>
                  </a:lnTo>
                  <a:lnTo>
                    <a:pt x="6186" y="7429"/>
                  </a:lnTo>
                  <a:lnTo>
                    <a:pt x="6411" y="6621"/>
                  </a:lnTo>
                  <a:close/>
                  <a:moveTo>
                    <a:pt x="14499" y="7883"/>
                  </a:moveTo>
                  <a:lnTo>
                    <a:pt x="14949" y="9588"/>
                  </a:lnTo>
                  <a:lnTo>
                    <a:pt x="5610" y="9588"/>
                  </a:lnTo>
                  <a:lnTo>
                    <a:pt x="6060" y="7883"/>
                  </a:lnTo>
                  <a:close/>
                  <a:moveTo>
                    <a:pt x="25191" y="8067"/>
                  </a:moveTo>
                  <a:lnTo>
                    <a:pt x="36759" y="9588"/>
                  </a:lnTo>
                  <a:lnTo>
                    <a:pt x="25191" y="9588"/>
                  </a:lnTo>
                  <a:lnTo>
                    <a:pt x="25191" y="8067"/>
                  </a:lnTo>
                  <a:close/>
                  <a:moveTo>
                    <a:pt x="48778" y="8067"/>
                  </a:moveTo>
                  <a:lnTo>
                    <a:pt x="60346" y="9588"/>
                  </a:lnTo>
                  <a:lnTo>
                    <a:pt x="48778" y="9588"/>
                  </a:lnTo>
                  <a:lnTo>
                    <a:pt x="48778" y="8067"/>
                  </a:lnTo>
                  <a:close/>
                  <a:moveTo>
                    <a:pt x="67682" y="10037"/>
                  </a:moveTo>
                  <a:lnTo>
                    <a:pt x="67682" y="14894"/>
                  </a:lnTo>
                  <a:lnTo>
                    <a:pt x="19782" y="14894"/>
                  </a:lnTo>
                  <a:lnTo>
                    <a:pt x="19782" y="10037"/>
                  </a:lnTo>
                  <a:close/>
                  <a:moveTo>
                    <a:pt x="40915" y="0"/>
                  </a:moveTo>
                  <a:lnTo>
                    <a:pt x="40440" y="6"/>
                  </a:lnTo>
                  <a:lnTo>
                    <a:pt x="39939" y="21"/>
                  </a:lnTo>
                  <a:lnTo>
                    <a:pt x="39488" y="48"/>
                  </a:lnTo>
                  <a:lnTo>
                    <a:pt x="39037" y="80"/>
                  </a:lnTo>
                  <a:lnTo>
                    <a:pt x="38612" y="127"/>
                  </a:lnTo>
                  <a:lnTo>
                    <a:pt x="38211" y="180"/>
                  </a:lnTo>
                  <a:lnTo>
                    <a:pt x="37835" y="238"/>
                  </a:lnTo>
                  <a:lnTo>
                    <a:pt x="37485" y="307"/>
                  </a:lnTo>
                  <a:lnTo>
                    <a:pt x="37159" y="375"/>
                  </a:lnTo>
                  <a:lnTo>
                    <a:pt x="36884" y="460"/>
                  </a:lnTo>
                  <a:lnTo>
                    <a:pt x="36634" y="544"/>
                  </a:lnTo>
                  <a:lnTo>
                    <a:pt x="36433" y="634"/>
                  </a:lnTo>
                  <a:lnTo>
                    <a:pt x="36258" y="729"/>
                  </a:lnTo>
                  <a:lnTo>
                    <a:pt x="36133" y="824"/>
                  </a:lnTo>
                  <a:lnTo>
                    <a:pt x="36058" y="924"/>
                  </a:lnTo>
                  <a:lnTo>
                    <a:pt x="36033" y="1030"/>
                  </a:lnTo>
                  <a:lnTo>
                    <a:pt x="36008" y="1093"/>
                  </a:lnTo>
                  <a:lnTo>
                    <a:pt x="35983" y="1151"/>
                  </a:lnTo>
                  <a:lnTo>
                    <a:pt x="35907" y="1204"/>
                  </a:lnTo>
                  <a:lnTo>
                    <a:pt x="35807" y="1262"/>
                  </a:lnTo>
                  <a:lnTo>
                    <a:pt x="35682" y="1310"/>
                  </a:lnTo>
                  <a:lnTo>
                    <a:pt x="35532" y="1357"/>
                  </a:lnTo>
                  <a:lnTo>
                    <a:pt x="35382" y="1405"/>
                  </a:lnTo>
                  <a:lnTo>
                    <a:pt x="35206" y="1447"/>
                  </a:lnTo>
                  <a:lnTo>
                    <a:pt x="34981" y="1484"/>
                  </a:lnTo>
                  <a:lnTo>
                    <a:pt x="34781" y="1516"/>
                  </a:lnTo>
                  <a:lnTo>
                    <a:pt x="34530" y="1547"/>
                  </a:lnTo>
                  <a:lnTo>
                    <a:pt x="34305" y="1574"/>
                  </a:lnTo>
                  <a:lnTo>
                    <a:pt x="34029" y="1589"/>
                  </a:lnTo>
                  <a:lnTo>
                    <a:pt x="33754" y="1605"/>
                  </a:lnTo>
                  <a:lnTo>
                    <a:pt x="33479" y="1616"/>
                  </a:lnTo>
                  <a:lnTo>
                    <a:pt x="27469" y="1616"/>
                  </a:lnTo>
                  <a:lnTo>
                    <a:pt x="27219" y="1621"/>
                  </a:lnTo>
                  <a:lnTo>
                    <a:pt x="26993" y="1642"/>
                  </a:lnTo>
                  <a:lnTo>
                    <a:pt x="26818" y="1663"/>
                  </a:lnTo>
                  <a:lnTo>
                    <a:pt x="26643" y="1700"/>
                  </a:lnTo>
                  <a:lnTo>
                    <a:pt x="26518" y="1743"/>
                  </a:lnTo>
                  <a:lnTo>
                    <a:pt x="26442" y="1785"/>
                  </a:lnTo>
                  <a:lnTo>
                    <a:pt x="26392" y="1838"/>
                  </a:lnTo>
                  <a:lnTo>
                    <a:pt x="26417" y="1890"/>
                  </a:lnTo>
                  <a:lnTo>
                    <a:pt x="26493" y="1927"/>
                  </a:lnTo>
                  <a:lnTo>
                    <a:pt x="26568" y="1964"/>
                  </a:lnTo>
                  <a:lnTo>
                    <a:pt x="26668" y="1991"/>
                  </a:lnTo>
                  <a:lnTo>
                    <a:pt x="26818" y="2017"/>
                  </a:lnTo>
                  <a:lnTo>
                    <a:pt x="26968" y="2038"/>
                  </a:lnTo>
                  <a:lnTo>
                    <a:pt x="27144" y="2054"/>
                  </a:lnTo>
                  <a:lnTo>
                    <a:pt x="27319" y="2065"/>
                  </a:lnTo>
                  <a:lnTo>
                    <a:pt x="33253" y="2065"/>
                  </a:lnTo>
                  <a:lnTo>
                    <a:pt x="33754" y="2059"/>
                  </a:lnTo>
                  <a:lnTo>
                    <a:pt x="34230" y="2044"/>
                  </a:lnTo>
                  <a:lnTo>
                    <a:pt x="34706" y="2022"/>
                  </a:lnTo>
                  <a:lnTo>
                    <a:pt x="35156" y="1985"/>
                  </a:lnTo>
                  <a:lnTo>
                    <a:pt x="35582" y="1943"/>
                  </a:lnTo>
                  <a:lnTo>
                    <a:pt x="35983" y="1890"/>
                  </a:lnTo>
                  <a:lnTo>
                    <a:pt x="36358" y="1832"/>
                  </a:lnTo>
                  <a:lnTo>
                    <a:pt x="36709" y="1764"/>
                  </a:lnTo>
                  <a:lnTo>
                    <a:pt x="37034" y="1690"/>
                  </a:lnTo>
                  <a:lnTo>
                    <a:pt x="37310" y="1611"/>
                  </a:lnTo>
                  <a:lnTo>
                    <a:pt x="37560" y="1526"/>
                  </a:lnTo>
                  <a:lnTo>
                    <a:pt x="37760" y="1436"/>
                  </a:lnTo>
                  <a:lnTo>
                    <a:pt x="37936" y="1341"/>
                  </a:lnTo>
                  <a:lnTo>
                    <a:pt x="38036" y="1241"/>
                  </a:lnTo>
                  <a:lnTo>
                    <a:pt x="38111" y="1141"/>
                  </a:lnTo>
                  <a:lnTo>
                    <a:pt x="38136" y="1035"/>
                  </a:lnTo>
                  <a:lnTo>
                    <a:pt x="38186" y="972"/>
                  </a:lnTo>
                  <a:lnTo>
                    <a:pt x="38236" y="908"/>
                  </a:lnTo>
                  <a:lnTo>
                    <a:pt x="38311" y="850"/>
                  </a:lnTo>
                  <a:lnTo>
                    <a:pt x="38411" y="798"/>
                  </a:lnTo>
                  <a:lnTo>
                    <a:pt x="38512" y="750"/>
                  </a:lnTo>
                  <a:lnTo>
                    <a:pt x="38637" y="703"/>
                  </a:lnTo>
                  <a:lnTo>
                    <a:pt x="38787" y="660"/>
                  </a:lnTo>
                  <a:lnTo>
                    <a:pt x="38962" y="618"/>
                  </a:lnTo>
                  <a:lnTo>
                    <a:pt x="39137" y="586"/>
                  </a:lnTo>
                  <a:lnTo>
                    <a:pt x="39338" y="555"/>
                  </a:lnTo>
                  <a:lnTo>
                    <a:pt x="39563" y="528"/>
                  </a:lnTo>
                  <a:lnTo>
                    <a:pt x="39789" y="502"/>
                  </a:lnTo>
                  <a:lnTo>
                    <a:pt x="40064" y="486"/>
                  </a:lnTo>
                  <a:lnTo>
                    <a:pt x="40339" y="470"/>
                  </a:lnTo>
                  <a:lnTo>
                    <a:pt x="40615" y="460"/>
                  </a:lnTo>
                  <a:lnTo>
                    <a:pt x="40915" y="449"/>
                  </a:lnTo>
                  <a:lnTo>
                    <a:pt x="64628" y="449"/>
                  </a:lnTo>
                  <a:lnTo>
                    <a:pt x="64953" y="454"/>
                  </a:lnTo>
                  <a:lnTo>
                    <a:pt x="65254" y="460"/>
                  </a:lnTo>
                  <a:lnTo>
                    <a:pt x="65554" y="481"/>
                  </a:lnTo>
                  <a:lnTo>
                    <a:pt x="65830" y="502"/>
                  </a:lnTo>
                  <a:lnTo>
                    <a:pt x="66105" y="528"/>
                  </a:lnTo>
                  <a:lnTo>
                    <a:pt x="66380" y="560"/>
                  </a:lnTo>
                  <a:lnTo>
                    <a:pt x="66606" y="602"/>
                  </a:lnTo>
                  <a:lnTo>
                    <a:pt x="66831" y="644"/>
                  </a:lnTo>
                  <a:lnTo>
                    <a:pt x="67031" y="687"/>
                  </a:lnTo>
                  <a:lnTo>
                    <a:pt x="67207" y="739"/>
                  </a:lnTo>
                  <a:lnTo>
                    <a:pt x="67382" y="792"/>
                  </a:lnTo>
                  <a:lnTo>
                    <a:pt x="67507" y="850"/>
                  </a:lnTo>
                  <a:lnTo>
                    <a:pt x="67607" y="914"/>
                  </a:lnTo>
                  <a:lnTo>
                    <a:pt x="67682" y="977"/>
                  </a:lnTo>
                  <a:lnTo>
                    <a:pt x="67733" y="1040"/>
                  </a:lnTo>
                  <a:lnTo>
                    <a:pt x="67758" y="1109"/>
                  </a:lnTo>
                  <a:lnTo>
                    <a:pt x="67707" y="1183"/>
                  </a:lnTo>
                  <a:lnTo>
                    <a:pt x="67632" y="1252"/>
                  </a:lnTo>
                  <a:lnTo>
                    <a:pt x="67557" y="1315"/>
                  </a:lnTo>
                  <a:lnTo>
                    <a:pt x="67457" y="1373"/>
                  </a:lnTo>
                  <a:lnTo>
                    <a:pt x="67332" y="1431"/>
                  </a:lnTo>
                  <a:lnTo>
                    <a:pt x="67182" y="1484"/>
                  </a:lnTo>
                  <a:lnTo>
                    <a:pt x="67031" y="1531"/>
                  </a:lnTo>
                  <a:lnTo>
                    <a:pt x="66831" y="1574"/>
                  </a:lnTo>
                  <a:lnTo>
                    <a:pt x="66631" y="1616"/>
                  </a:lnTo>
                  <a:lnTo>
                    <a:pt x="66405" y="1648"/>
                  </a:lnTo>
                  <a:lnTo>
                    <a:pt x="66155" y="1679"/>
                  </a:lnTo>
                  <a:lnTo>
                    <a:pt x="65905" y="1706"/>
                  </a:lnTo>
                  <a:lnTo>
                    <a:pt x="65604" y="1727"/>
                  </a:lnTo>
                  <a:lnTo>
                    <a:pt x="65304" y="1743"/>
                  </a:lnTo>
                  <a:lnTo>
                    <a:pt x="64978" y="1758"/>
                  </a:lnTo>
                  <a:lnTo>
                    <a:pt x="64628" y="1769"/>
                  </a:lnTo>
                  <a:lnTo>
                    <a:pt x="60797" y="1769"/>
                  </a:lnTo>
                  <a:lnTo>
                    <a:pt x="60346" y="1774"/>
                  </a:lnTo>
                  <a:lnTo>
                    <a:pt x="59920" y="1785"/>
                  </a:lnTo>
                  <a:lnTo>
                    <a:pt x="59495" y="1811"/>
                  </a:lnTo>
                  <a:lnTo>
                    <a:pt x="59094" y="1843"/>
                  </a:lnTo>
                  <a:lnTo>
                    <a:pt x="58718" y="1880"/>
                  </a:lnTo>
                  <a:lnTo>
                    <a:pt x="58343" y="1927"/>
                  </a:lnTo>
                  <a:lnTo>
                    <a:pt x="58017" y="1985"/>
                  </a:lnTo>
                  <a:lnTo>
                    <a:pt x="57692" y="2044"/>
                  </a:lnTo>
                  <a:lnTo>
                    <a:pt x="57416" y="2112"/>
                  </a:lnTo>
                  <a:lnTo>
                    <a:pt x="57166" y="2181"/>
                  </a:lnTo>
                  <a:lnTo>
                    <a:pt x="56966" y="2260"/>
                  </a:lnTo>
                  <a:lnTo>
                    <a:pt x="56790" y="2344"/>
                  </a:lnTo>
                  <a:lnTo>
                    <a:pt x="56640" y="2429"/>
                  </a:lnTo>
                  <a:lnTo>
                    <a:pt x="56540" y="2519"/>
                  </a:lnTo>
                  <a:lnTo>
                    <a:pt x="56490" y="2614"/>
                  </a:lnTo>
                  <a:lnTo>
                    <a:pt x="56465" y="2709"/>
                  </a:lnTo>
                  <a:lnTo>
                    <a:pt x="56515" y="2798"/>
                  </a:lnTo>
                  <a:lnTo>
                    <a:pt x="56590" y="2888"/>
                  </a:lnTo>
                  <a:lnTo>
                    <a:pt x="56715" y="2973"/>
                  </a:lnTo>
                  <a:lnTo>
                    <a:pt x="56865" y="3057"/>
                  </a:lnTo>
                  <a:lnTo>
                    <a:pt x="57066" y="3136"/>
                  </a:lnTo>
                  <a:lnTo>
                    <a:pt x="57291" y="3205"/>
                  </a:lnTo>
                  <a:lnTo>
                    <a:pt x="57541" y="3274"/>
                  </a:lnTo>
                  <a:lnTo>
                    <a:pt x="57817" y="3337"/>
                  </a:lnTo>
                  <a:lnTo>
                    <a:pt x="58142" y="3395"/>
                  </a:lnTo>
                  <a:lnTo>
                    <a:pt x="58493" y="3448"/>
                  </a:lnTo>
                  <a:lnTo>
                    <a:pt x="58844" y="3490"/>
                  </a:lnTo>
                  <a:lnTo>
                    <a:pt x="59219" y="3527"/>
                  </a:lnTo>
                  <a:lnTo>
                    <a:pt x="59620" y="3553"/>
                  </a:lnTo>
                  <a:lnTo>
                    <a:pt x="60045" y="3580"/>
                  </a:lnTo>
                  <a:lnTo>
                    <a:pt x="60471" y="3590"/>
                  </a:lnTo>
                  <a:lnTo>
                    <a:pt x="60897" y="3596"/>
                  </a:lnTo>
                  <a:lnTo>
                    <a:pt x="64252" y="3596"/>
                  </a:lnTo>
                  <a:lnTo>
                    <a:pt x="64603" y="3601"/>
                  </a:lnTo>
                  <a:lnTo>
                    <a:pt x="64953" y="3612"/>
                  </a:lnTo>
                  <a:lnTo>
                    <a:pt x="65279" y="3627"/>
                  </a:lnTo>
                  <a:lnTo>
                    <a:pt x="65604" y="3654"/>
                  </a:lnTo>
                  <a:lnTo>
                    <a:pt x="65905" y="3685"/>
                  </a:lnTo>
                  <a:lnTo>
                    <a:pt x="66180" y="3722"/>
                  </a:lnTo>
                  <a:lnTo>
                    <a:pt x="66456" y="3765"/>
                  </a:lnTo>
                  <a:lnTo>
                    <a:pt x="66706" y="3812"/>
                  </a:lnTo>
                  <a:lnTo>
                    <a:pt x="66931" y="3865"/>
                  </a:lnTo>
                  <a:lnTo>
                    <a:pt x="67132" y="3918"/>
                  </a:lnTo>
                  <a:lnTo>
                    <a:pt x="67307" y="3981"/>
                  </a:lnTo>
                  <a:lnTo>
                    <a:pt x="67457" y="4044"/>
                  </a:lnTo>
                  <a:lnTo>
                    <a:pt x="67557" y="4113"/>
                  </a:lnTo>
                  <a:lnTo>
                    <a:pt x="67657" y="4182"/>
                  </a:lnTo>
                  <a:lnTo>
                    <a:pt x="67707" y="4256"/>
                  </a:lnTo>
                  <a:lnTo>
                    <a:pt x="67733" y="4330"/>
                  </a:lnTo>
                  <a:lnTo>
                    <a:pt x="67682" y="4409"/>
                  </a:lnTo>
                  <a:lnTo>
                    <a:pt x="67607" y="4488"/>
                  </a:lnTo>
                  <a:lnTo>
                    <a:pt x="67507" y="4562"/>
                  </a:lnTo>
                  <a:lnTo>
                    <a:pt x="67382" y="4625"/>
                  </a:lnTo>
                  <a:lnTo>
                    <a:pt x="67257" y="4689"/>
                  </a:lnTo>
                  <a:lnTo>
                    <a:pt x="67081" y="4747"/>
                  </a:lnTo>
                  <a:lnTo>
                    <a:pt x="66906" y="4799"/>
                  </a:lnTo>
                  <a:lnTo>
                    <a:pt x="66706" y="4847"/>
                  </a:lnTo>
                  <a:lnTo>
                    <a:pt x="66481" y="4894"/>
                  </a:lnTo>
                  <a:lnTo>
                    <a:pt x="66230" y="4931"/>
                  </a:lnTo>
                  <a:lnTo>
                    <a:pt x="65955" y="4963"/>
                  </a:lnTo>
                  <a:lnTo>
                    <a:pt x="65654" y="4995"/>
                  </a:lnTo>
                  <a:lnTo>
                    <a:pt x="65329" y="5021"/>
                  </a:lnTo>
                  <a:lnTo>
                    <a:pt x="65003" y="5037"/>
                  </a:lnTo>
                  <a:lnTo>
                    <a:pt x="64628" y="5053"/>
                  </a:lnTo>
                  <a:lnTo>
                    <a:pt x="64252" y="5063"/>
                  </a:lnTo>
                  <a:lnTo>
                    <a:pt x="49929" y="5063"/>
                  </a:lnTo>
                  <a:lnTo>
                    <a:pt x="49579" y="5058"/>
                  </a:lnTo>
                  <a:lnTo>
                    <a:pt x="49228" y="5048"/>
                  </a:lnTo>
                  <a:lnTo>
                    <a:pt x="48878" y="5032"/>
                  </a:lnTo>
                  <a:lnTo>
                    <a:pt x="48577" y="5005"/>
                  </a:lnTo>
                  <a:lnTo>
                    <a:pt x="48252" y="4974"/>
                  </a:lnTo>
                  <a:lnTo>
                    <a:pt x="47976" y="4937"/>
                  </a:lnTo>
                  <a:lnTo>
                    <a:pt x="47701" y="4894"/>
                  </a:lnTo>
                  <a:lnTo>
                    <a:pt x="47451" y="4847"/>
                  </a:lnTo>
                  <a:lnTo>
                    <a:pt x="47225" y="4789"/>
                  </a:lnTo>
                  <a:lnTo>
                    <a:pt x="47025" y="4736"/>
                  </a:lnTo>
                  <a:lnTo>
                    <a:pt x="46850" y="4673"/>
                  </a:lnTo>
                  <a:lnTo>
                    <a:pt x="46699" y="4609"/>
                  </a:lnTo>
                  <a:lnTo>
                    <a:pt x="46599" y="4541"/>
                  </a:lnTo>
                  <a:lnTo>
                    <a:pt x="46499" y="4467"/>
                  </a:lnTo>
                  <a:lnTo>
                    <a:pt x="46449" y="4393"/>
                  </a:lnTo>
                  <a:lnTo>
                    <a:pt x="46449" y="4319"/>
                  </a:lnTo>
                  <a:lnTo>
                    <a:pt x="46424" y="4198"/>
                  </a:lnTo>
                  <a:lnTo>
                    <a:pt x="46349" y="4081"/>
                  </a:lnTo>
                  <a:lnTo>
                    <a:pt x="46224" y="3971"/>
                  </a:lnTo>
                  <a:lnTo>
                    <a:pt x="46048" y="3865"/>
                  </a:lnTo>
                  <a:lnTo>
                    <a:pt x="45823" y="3759"/>
                  </a:lnTo>
                  <a:lnTo>
                    <a:pt x="45548" y="3664"/>
                  </a:lnTo>
                  <a:lnTo>
                    <a:pt x="45222" y="3575"/>
                  </a:lnTo>
                  <a:lnTo>
                    <a:pt x="44872" y="3490"/>
                  </a:lnTo>
                  <a:lnTo>
                    <a:pt x="44496" y="3416"/>
                  </a:lnTo>
                  <a:lnTo>
                    <a:pt x="44070" y="3348"/>
                  </a:lnTo>
                  <a:lnTo>
                    <a:pt x="43620" y="3289"/>
                  </a:lnTo>
                  <a:lnTo>
                    <a:pt x="43144" y="3237"/>
                  </a:lnTo>
                  <a:lnTo>
                    <a:pt x="42618" y="3200"/>
                  </a:lnTo>
                  <a:lnTo>
                    <a:pt x="42092" y="3168"/>
                  </a:lnTo>
                  <a:lnTo>
                    <a:pt x="41566" y="3152"/>
                  </a:lnTo>
                  <a:lnTo>
                    <a:pt x="40990" y="3147"/>
                  </a:lnTo>
                  <a:lnTo>
                    <a:pt x="15826" y="3147"/>
                  </a:lnTo>
                  <a:lnTo>
                    <a:pt x="15475" y="3152"/>
                  </a:lnTo>
                  <a:lnTo>
                    <a:pt x="15100" y="3163"/>
                  </a:lnTo>
                  <a:lnTo>
                    <a:pt x="14774" y="3179"/>
                  </a:lnTo>
                  <a:lnTo>
                    <a:pt x="14449" y="3205"/>
                  </a:lnTo>
                  <a:lnTo>
                    <a:pt x="14123" y="3237"/>
                  </a:lnTo>
                  <a:lnTo>
                    <a:pt x="13823" y="3274"/>
                  </a:lnTo>
                  <a:lnTo>
                    <a:pt x="13547" y="3316"/>
                  </a:lnTo>
                  <a:lnTo>
                    <a:pt x="13297" y="3369"/>
                  </a:lnTo>
                  <a:lnTo>
                    <a:pt x="13071" y="3421"/>
                  </a:lnTo>
                  <a:lnTo>
                    <a:pt x="12871" y="3480"/>
                  </a:lnTo>
                  <a:lnTo>
                    <a:pt x="12696" y="3538"/>
                  </a:lnTo>
                  <a:lnTo>
                    <a:pt x="12546" y="3606"/>
                  </a:lnTo>
                  <a:lnTo>
                    <a:pt x="12420" y="3675"/>
                  </a:lnTo>
                  <a:lnTo>
                    <a:pt x="12320" y="3749"/>
                  </a:lnTo>
                  <a:lnTo>
                    <a:pt x="12270" y="3823"/>
                  </a:lnTo>
                  <a:lnTo>
                    <a:pt x="12270" y="3897"/>
                  </a:lnTo>
                  <a:lnTo>
                    <a:pt x="12270" y="4282"/>
                  </a:lnTo>
                  <a:lnTo>
                    <a:pt x="7988" y="4282"/>
                  </a:lnTo>
                  <a:lnTo>
                    <a:pt x="7988" y="3860"/>
                  </a:lnTo>
                  <a:lnTo>
                    <a:pt x="7988" y="3780"/>
                  </a:lnTo>
                  <a:lnTo>
                    <a:pt x="7913" y="3707"/>
                  </a:lnTo>
                  <a:lnTo>
                    <a:pt x="7838" y="3633"/>
                  </a:lnTo>
                  <a:lnTo>
                    <a:pt x="7713" y="3559"/>
                  </a:lnTo>
                  <a:lnTo>
                    <a:pt x="7563" y="3495"/>
                  </a:lnTo>
                  <a:lnTo>
                    <a:pt x="7362" y="3432"/>
                  </a:lnTo>
                  <a:lnTo>
                    <a:pt x="7162" y="3374"/>
                  </a:lnTo>
                  <a:lnTo>
                    <a:pt x="6937" y="3316"/>
                  </a:lnTo>
                  <a:lnTo>
                    <a:pt x="6661" y="3268"/>
                  </a:lnTo>
                  <a:lnTo>
                    <a:pt x="6386" y="3221"/>
                  </a:lnTo>
                  <a:lnTo>
                    <a:pt x="6085" y="3184"/>
                  </a:lnTo>
                  <a:lnTo>
                    <a:pt x="5760" y="3152"/>
                  </a:lnTo>
                  <a:lnTo>
                    <a:pt x="5434" y="3126"/>
                  </a:lnTo>
                  <a:lnTo>
                    <a:pt x="5084" y="3105"/>
                  </a:lnTo>
                  <a:lnTo>
                    <a:pt x="4708" y="3094"/>
                  </a:lnTo>
                  <a:lnTo>
                    <a:pt x="4333" y="3094"/>
                  </a:lnTo>
                  <a:lnTo>
                    <a:pt x="4057" y="3084"/>
                  </a:lnTo>
                  <a:lnTo>
                    <a:pt x="3807" y="3068"/>
                  </a:lnTo>
                  <a:lnTo>
                    <a:pt x="3581" y="3052"/>
                  </a:lnTo>
                  <a:lnTo>
                    <a:pt x="3356" y="3031"/>
                  </a:lnTo>
                  <a:lnTo>
                    <a:pt x="3181" y="3004"/>
                  </a:lnTo>
                  <a:lnTo>
                    <a:pt x="3006" y="2973"/>
                  </a:lnTo>
                  <a:lnTo>
                    <a:pt x="2830" y="2941"/>
                  </a:lnTo>
                  <a:lnTo>
                    <a:pt x="2705" y="2904"/>
                  </a:lnTo>
                  <a:lnTo>
                    <a:pt x="2580" y="2867"/>
                  </a:lnTo>
                  <a:lnTo>
                    <a:pt x="2480" y="2825"/>
                  </a:lnTo>
                  <a:lnTo>
                    <a:pt x="2405" y="2783"/>
                  </a:lnTo>
                  <a:lnTo>
                    <a:pt x="2355" y="2740"/>
                  </a:lnTo>
                  <a:lnTo>
                    <a:pt x="2304" y="2698"/>
                  </a:lnTo>
                  <a:lnTo>
                    <a:pt x="2279" y="2651"/>
                  </a:lnTo>
                  <a:lnTo>
                    <a:pt x="2279" y="2603"/>
                  </a:lnTo>
                  <a:lnTo>
                    <a:pt x="2279" y="2556"/>
                  </a:lnTo>
                  <a:lnTo>
                    <a:pt x="2304" y="2508"/>
                  </a:lnTo>
                  <a:lnTo>
                    <a:pt x="2355" y="2466"/>
                  </a:lnTo>
                  <a:lnTo>
                    <a:pt x="2405" y="2418"/>
                  </a:lnTo>
                  <a:lnTo>
                    <a:pt x="2480" y="2376"/>
                  </a:lnTo>
                  <a:lnTo>
                    <a:pt x="2580" y="2334"/>
                  </a:lnTo>
                  <a:lnTo>
                    <a:pt x="2705" y="2292"/>
                  </a:lnTo>
                  <a:lnTo>
                    <a:pt x="2830" y="2255"/>
                  </a:lnTo>
                  <a:lnTo>
                    <a:pt x="2956" y="2218"/>
                  </a:lnTo>
                  <a:lnTo>
                    <a:pt x="3131" y="2186"/>
                  </a:lnTo>
                  <a:lnTo>
                    <a:pt x="3306" y="2154"/>
                  </a:lnTo>
                  <a:lnTo>
                    <a:pt x="3481" y="2128"/>
                  </a:lnTo>
                  <a:lnTo>
                    <a:pt x="3682" y="2107"/>
                  </a:lnTo>
                  <a:lnTo>
                    <a:pt x="3907" y="2091"/>
                  </a:lnTo>
                  <a:lnTo>
                    <a:pt x="4157" y="2080"/>
                  </a:lnTo>
                  <a:lnTo>
                    <a:pt x="4383" y="2070"/>
                  </a:lnTo>
                  <a:lnTo>
                    <a:pt x="4658" y="2065"/>
                  </a:lnTo>
                  <a:lnTo>
                    <a:pt x="22912" y="2065"/>
                  </a:lnTo>
                  <a:lnTo>
                    <a:pt x="23137" y="2059"/>
                  </a:lnTo>
                  <a:lnTo>
                    <a:pt x="23363" y="2044"/>
                  </a:lnTo>
                  <a:lnTo>
                    <a:pt x="23563" y="2017"/>
                  </a:lnTo>
                  <a:lnTo>
                    <a:pt x="23738" y="1985"/>
                  </a:lnTo>
                  <a:lnTo>
                    <a:pt x="23863" y="1943"/>
                  </a:lnTo>
                  <a:lnTo>
                    <a:pt x="23939" y="1896"/>
                  </a:lnTo>
                  <a:lnTo>
                    <a:pt x="23964" y="1848"/>
                  </a:lnTo>
                  <a:lnTo>
                    <a:pt x="23939" y="1795"/>
                  </a:lnTo>
                  <a:lnTo>
                    <a:pt x="23888" y="1753"/>
                  </a:lnTo>
                  <a:lnTo>
                    <a:pt x="23813" y="1721"/>
                  </a:lnTo>
                  <a:lnTo>
                    <a:pt x="23688" y="1690"/>
                  </a:lnTo>
                  <a:lnTo>
                    <a:pt x="23563" y="1669"/>
                  </a:lnTo>
                  <a:lnTo>
                    <a:pt x="23413" y="1648"/>
                  </a:lnTo>
                  <a:lnTo>
                    <a:pt x="23237" y="1632"/>
                  </a:lnTo>
                  <a:lnTo>
                    <a:pt x="23062" y="1621"/>
                  </a:lnTo>
                  <a:lnTo>
                    <a:pt x="22862" y="1616"/>
                  </a:lnTo>
                  <a:lnTo>
                    <a:pt x="4658" y="1616"/>
                  </a:lnTo>
                  <a:lnTo>
                    <a:pt x="4107" y="1621"/>
                  </a:lnTo>
                  <a:lnTo>
                    <a:pt x="3581" y="1637"/>
                  </a:lnTo>
                  <a:lnTo>
                    <a:pt x="3106" y="1663"/>
                  </a:lnTo>
                  <a:lnTo>
                    <a:pt x="2655" y="1700"/>
                  </a:lnTo>
                  <a:lnTo>
                    <a:pt x="2229" y="1743"/>
                  </a:lnTo>
                  <a:lnTo>
                    <a:pt x="1854" y="1795"/>
                  </a:lnTo>
                  <a:lnTo>
                    <a:pt x="1503" y="1853"/>
                  </a:lnTo>
                  <a:lnTo>
                    <a:pt x="1203" y="1917"/>
                  </a:lnTo>
                  <a:lnTo>
                    <a:pt x="927" y="1991"/>
                  </a:lnTo>
                  <a:lnTo>
                    <a:pt x="677" y="2065"/>
                  </a:lnTo>
                  <a:lnTo>
                    <a:pt x="477" y="2144"/>
                  </a:lnTo>
                  <a:lnTo>
                    <a:pt x="301" y="2228"/>
                  </a:lnTo>
                  <a:lnTo>
                    <a:pt x="176" y="2313"/>
                  </a:lnTo>
                  <a:lnTo>
                    <a:pt x="76" y="2397"/>
                  </a:lnTo>
                  <a:lnTo>
                    <a:pt x="26" y="2487"/>
                  </a:lnTo>
                  <a:lnTo>
                    <a:pt x="1" y="2577"/>
                  </a:lnTo>
                  <a:lnTo>
                    <a:pt x="1" y="2667"/>
                  </a:lnTo>
                  <a:lnTo>
                    <a:pt x="51" y="2756"/>
                  </a:lnTo>
                  <a:lnTo>
                    <a:pt x="126" y="2846"/>
                  </a:lnTo>
                  <a:lnTo>
                    <a:pt x="251" y="2930"/>
                  </a:lnTo>
                  <a:lnTo>
                    <a:pt x="401" y="3015"/>
                  </a:lnTo>
                  <a:lnTo>
                    <a:pt x="577" y="3094"/>
                  </a:lnTo>
                  <a:lnTo>
                    <a:pt x="802" y="3168"/>
                  </a:lnTo>
                  <a:lnTo>
                    <a:pt x="1053" y="3242"/>
                  </a:lnTo>
                  <a:lnTo>
                    <a:pt x="1353" y="3305"/>
                  </a:lnTo>
                  <a:lnTo>
                    <a:pt x="1679" y="3363"/>
                  </a:lnTo>
                  <a:lnTo>
                    <a:pt x="2029" y="3416"/>
                  </a:lnTo>
                  <a:lnTo>
                    <a:pt x="2430" y="3458"/>
                  </a:lnTo>
                  <a:lnTo>
                    <a:pt x="2855" y="3490"/>
                  </a:lnTo>
                  <a:lnTo>
                    <a:pt x="3331" y="3517"/>
                  </a:lnTo>
                  <a:lnTo>
                    <a:pt x="3832" y="3532"/>
                  </a:lnTo>
                  <a:lnTo>
                    <a:pt x="4358" y="3538"/>
                  </a:lnTo>
                  <a:lnTo>
                    <a:pt x="4508" y="3543"/>
                  </a:lnTo>
                  <a:lnTo>
                    <a:pt x="4658" y="3548"/>
                  </a:lnTo>
                  <a:lnTo>
                    <a:pt x="4934" y="3564"/>
                  </a:lnTo>
                  <a:lnTo>
                    <a:pt x="5209" y="3596"/>
                  </a:lnTo>
                  <a:lnTo>
                    <a:pt x="5434" y="3633"/>
                  </a:lnTo>
                  <a:lnTo>
                    <a:pt x="5610" y="3680"/>
                  </a:lnTo>
                  <a:lnTo>
                    <a:pt x="5735" y="3733"/>
                  </a:lnTo>
                  <a:lnTo>
                    <a:pt x="5835" y="3796"/>
                  </a:lnTo>
                  <a:lnTo>
                    <a:pt x="5860" y="3828"/>
                  </a:lnTo>
                  <a:lnTo>
                    <a:pt x="5860" y="3860"/>
                  </a:lnTo>
                  <a:lnTo>
                    <a:pt x="5860" y="4282"/>
                  </a:lnTo>
                  <a:lnTo>
                    <a:pt x="3006" y="4282"/>
                  </a:lnTo>
                  <a:lnTo>
                    <a:pt x="2780" y="4293"/>
                  </a:lnTo>
                  <a:lnTo>
                    <a:pt x="2555" y="4308"/>
                  </a:lnTo>
                  <a:lnTo>
                    <a:pt x="2355" y="4335"/>
                  </a:lnTo>
                  <a:lnTo>
                    <a:pt x="2204" y="4367"/>
                  </a:lnTo>
                  <a:lnTo>
                    <a:pt x="2054" y="4409"/>
                  </a:lnTo>
                  <a:lnTo>
                    <a:pt x="1979" y="4456"/>
                  </a:lnTo>
                  <a:lnTo>
                    <a:pt x="1954" y="4504"/>
                  </a:lnTo>
                  <a:lnTo>
                    <a:pt x="1979" y="4557"/>
                  </a:lnTo>
                  <a:lnTo>
                    <a:pt x="2029" y="4594"/>
                  </a:lnTo>
                  <a:lnTo>
                    <a:pt x="2129" y="4630"/>
                  </a:lnTo>
                  <a:lnTo>
                    <a:pt x="2229" y="4662"/>
                  </a:lnTo>
                  <a:lnTo>
                    <a:pt x="2355" y="4683"/>
                  </a:lnTo>
                  <a:lnTo>
                    <a:pt x="2505" y="4704"/>
                  </a:lnTo>
                  <a:lnTo>
                    <a:pt x="2680" y="4720"/>
                  </a:lnTo>
                  <a:lnTo>
                    <a:pt x="2855" y="4731"/>
                  </a:lnTo>
                  <a:lnTo>
                    <a:pt x="3056" y="4736"/>
                  </a:lnTo>
                  <a:lnTo>
                    <a:pt x="4808" y="4736"/>
                  </a:lnTo>
                  <a:lnTo>
                    <a:pt x="3506" y="9588"/>
                  </a:lnTo>
                  <a:lnTo>
                    <a:pt x="1804" y="9588"/>
                  </a:lnTo>
                  <a:lnTo>
                    <a:pt x="1603" y="9593"/>
                  </a:lnTo>
                  <a:lnTo>
                    <a:pt x="1403" y="9604"/>
                  </a:lnTo>
                  <a:lnTo>
                    <a:pt x="1228" y="9625"/>
                  </a:lnTo>
                  <a:lnTo>
                    <a:pt x="1053" y="9657"/>
                  </a:lnTo>
                  <a:lnTo>
                    <a:pt x="927" y="9688"/>
                  </a:lnTo>
                  <a:lnTo>
                    <a:pt x="827" y="9725"/>
                  </a:lnTo>
                  <a:lnTo>
                    <a:pt x="777" y="9767"/>
                  </a:lnTo>
                  <a:lnTo>
                    <a:pt x="752" y="9815"/>
                  </a:lnTo>
                  <a:lnTo>
                    <a:pt x="752" y="12845"/>
                  </a:lnTo>
                  <a:lnTo>
                    <a:pt x="777" y="12893"/>
                  </a:lnTo>
                  <a:lnTo>
                    <a:pt x="852" y="12940"/>
                  </a:lnTo>
                  <a:lnTo>
                    <a:pt x="977" y="12983"/>
                  </a:lnTo>
                  <a:lnTo>
                    <a:pt x="1128" y="13020"/>
                  </a:lnTo>
                  <a:lnTo>
                    <a:pt x="1328" y="13046"/>
                  </a:lnTo>
                  <a:lnTo>
                    <a:pt x="1553" y="13062"/>
                  </a:lnTo>
                  <a:lnTo>
                    <a:pt x="1804" y="13067"/>
                  </a:lnTo>
                  <a:lnTo>
                    <a:pt x="2054" y="13062"/>
                  </a:lnTo>
                  <a:lnTo>
                    <a:pt x="2229" y="13051"/>
                  </a:lnTo>
                  <a:lnTo>
                    <a:pt x="2380" y="13036"/>
                  </a:lnTo>
                  <a:lnTo>
                    <a:pt x="2530" y="13009"/>
                  </a:lnTo>
                  <a:lnTo>
                    <a:pt x="2655" y="12983"/>
                  </a:lnTo>
                  <a:lnTo>
                    <a:pt x="2755" y="12951"/>
                  </a:lnTo>
                  <a:lnTo>
                    <a:pt x="2830" y="12914"/>
                  </a:lnTo>
                  <a:lnTo>
                    <a:pt x="2855" y="12877"/>
                  </a:lnTo>
                  <a:lnTo>
                    <a:pt x="2880" y="12835"/>
                  </a:lnTo>
                  <a:lnTo>
                    <a:pt x="2880" y="10037"/>
                  </a:lnTo>
                  <a:lnTo>
                    <a:pt x="17654" y="10037"/>
                  </a:lnTo>
                  <a:lnTo>
                    <a:pt x="17654" y="14894"/>
                  </a:lnTo>
                  <a:lnTo>
                    <a:pt x="2880" y="14894"/>
                  </a:lnTo>
                  <a:lnTo>
                    <a:pt x="2880" y="13806"/>
                  </a:lnTo>
                  <a:lnTo>
                    <a:pt x="2855" y="13754"/>
                  </a:lnTo>
                  <a:lnTo>
                    <a:pt x="2780" y="13711"/>
                  </a:lnTo>
                  <a:lnTo>
                    <a:pt x="2655" y="13669"/>
                  </a:lnTo>
                  <a:lnTo>
                    <a:pt x="2480" y="13632"/>
                  </a:lnTo>
                  <a:lnTo>
                    <a:pt x="2304" y="13606"/>
                  </a:lnTo>
                  <a:lnTo>
                    <a:pt x="2079" y="13590"/>
                  </a:lnTo>
                  <a:lnTo>
                    <a:pt x="1829" y="13585"/>
                  </a:lnTo>
                  <a:lnTo>
                    <a:pt x="1578" y="13590"/>
                  </a:lnTo>
                  <a:lnTo>
                    <a:pt x="1403" y="13600"/>
                  </a:lnTo>
                  <a:lnTo>
                    <a:pt x="1253" y="13616"/>
                  </a:lnTo>
                  <a:lnTo>
                    <a:pt x="1103" y="13643"/>
                  </a:lnTo>
                  <a:lnTo>
                    <a:pt x="977" y="13669"/>
                  </a:lnTo>
                  <a:lnTo>
                    <a:pt x="877" y="13701"/>
                  </a:lnTo>
                  <a:lnTo>
                    <a:pt x="802" y="13738"/>
                  </a:lnTo>
                  <a:lnTo>
                    <a:pt x="752" y="13775"/>
                  </a:lnTo>
                  <a:lnTo>
                    <a:pt x="752" y="13817"/>
                  </a:lnTo>
                  <a:lnTo>
                    <a:pt x="752" y="15116"/>
                  </a:lnTo>
                  <a:lnTo>
                    <a:pt x="777" y="15163"/>
                  </a:lnTo>
                  <a:lnTo>
                    <a:pt x="827" y="15205"/>
                  </a:lnTo>
                  <a:lnTo>
                    <a:pt x="927" y="15242"/>
                  </a:lnTo>
                  <a:lnTo>
                    <a:pt x="1053" y="15274"/>
                  </a:lnTo>
                  <a:lnTo>
                    <a:pt x="1228" y="15306"/>
                  </a:lnTo>
                  <a:lnTo>
                    <a:pt x="1403" y="15327"/>
                  </a:lnTo>
                  <a:lnTo>
                    <a:pt x="1603" y="15337"/>
                  </a:lnTo>
                  <a:lnTo>
                    <a:pt x="1804" y="15343"/>
                  </a:lnTo>
                  <a:lnTo>
                    <a:pt x="68759" y="15343"/>
                  </a:lnTo>
                  <a:lnTo>
                    <a:pt x="68959" y="15337"/>
                  </a:lnTo>
                  <a:lnTo>
                    <a:pt x="69160" y="15327"/>
                  </a:lnTo>
                  <a:lnTo>
                    <a:pt x="69360" y="15306"/>
                  </a:lnTo>
                  <a:lnTo>
                    <a:pt x="69510" y="15274"/>
                  </a:lnTo>
                  <a:lnTo>
                    <a:pt x="69636" y="15242"/>
                  </a:lnTo>
                  <a:lnTo>
                    <a:pt x="69736" y="15205"/>
                  </a:lnTo>
                  <a:lnTo>
                    <a:pt x="69786" y="15163"/>
                  </a:lnTo>
                  <a:lnTo>
                    <a:pt x="69811" y="15116"/>
                  </a:lnTo>
                  <a:lnTo>
                    <a:pt x="69811" y="9815"/>
                  </a:lnTo>
                  <a:lnTo>
                    <a:pt x="69786" y="9767"/>
                  </a:lnTo>
                  <a:lnTo>
                    <a:pt x="69736" y="9725"/>
                  </a:lnTo>
                  <a:lnTo>
                    <a:pt x="69636" y="9688"/>
                  </a:lnTo>
                  <a:lnTo>
                    <a:pt x="69510" y="9657"/>
                  </a:lnTo>
                  <a:lnTo>
                    <a:pt x="69360" y="9625"/>
                  </a:lnTo>
                  <a:lnTo>
                    <a:pt x="69160" y="9604"/>
                  </a:lnTo>
                  <a:lnTo>
                    <a:pt x="68959" y="9593"/>
                  </a:lnTo>
                  <a:lnTo>
                    <a:pt x="68759" y="9588"/>
                  </a:lnTo>
                  <a:lnTo>
                    <a:pt x="64327" y="9588"/>
                  </a:lnTo>
                  <a:lnTo>
                    <a:pt x="48277" y="7476"/>
                  </a:lnTo>
                  <a:lnTo>
                    <a:pt x="48102" y="7455"/>
                  </a:lnTo>
                  <a:lnTo>
                    <a:pt x="47951" y="7444"/>
                  </a:lnTo>
                  <a:lnTo>
                    <a:pt x="47776" y="7434"/>
                  </a:lnTo>
                  <a:lnTo>
                    <a:pt x="47626" y="7429"/>
                  </a:lnTo>
                  <a:lnTo>
                    <a:pt x="47350" y="7429"/>
                  </a:lnTo>
                  <a:lnTo>
                    <a:pt x="47225" y="7439"/>
                  </a:lnTo>
                  <a:lnTo>
                    <a:pt x="47125" y="7450"/>
                  </a:lnTo>
                  <a:lnTo>
                    <a:pt x="47025" y="7460"/>
                  </a:lnTo>
                  <a:lnTo>
                    <a:pt x="46925" y="7481"/>
                  </a:lnTo>
                  <a:lnTo>
                    <a:pt x="46850" y="7503"/>
                  </a:lnTo>
                  <a:lnTo>
                    <a:pt x="46775" y="7529"/>
                  </a:lnTo>
                  <a:lnTo>
                    <a:pt x="46724" y="7555"/>
                  </a:lnTo>
                  <a:lnTo>
                    <a:pt x="46674" y="7592"/>
                  </a:lnTo>
                  <a:lnTo>
                    <a:pt x="46674" y="7624"/>
                  </a:lnTo>
                  <a:lnTo>
                    <a:pt x="46649" y="7666"/>
                  </a:lnTo>
                  <a:lnTo>
                    <a:pt x="46649" y="9588"/>
                  </a:lnTo>
                  <a:lnTo>
                    <a:pt x="40815" y="9588"/>
                  </a:lnTo>
                  <a:lnTo>
                    <a:pt x="24740" y="7460"/>
                  </a:lnTo>
                  <a:lnTo>
                    <a:pt x="24590" y="7444"/>
                  </a:lnTo>
                  <a:lnTo>
                    <a:pt x="24414" y="7429"/>
                  </a:lnTo>
                  <a:lnTo>
                    <a:pt x="24264" y="7423"/>
                  </a:lnTo>
                  <a:lnTo>
                    <a:pt x="24114" y="7413"/>
                  </a:lnTo>
                  <a:lnTo>
                    <a:pt x="23964" y="7413"/>
                  </a:lnTo>
                  <a:lnTo>
                    <a:pt x="23813" y="7418"/>
                  </a:lnTo>
                  <a:lnTo>
                    <a:pt x="23688" y="7423"/>
                  </a:lnTo>
                  <a:lnTo>
                    <a:pt x="23588" y="7434"/>
                  </a:lnTo>
                  <a:lnTo>
                    <a:pt x="23463" y="7450"/>
                  </a:lnTo>
                  <a:lnTo>
                    <a:pt x="23363" y="7466"/>
                  </a:lnTo>
                  <a:lnTo>
                    <a:pt x="23288" y="7487"/>
                  </a:lnTo>
                  <a:lnTo>
                    <a:pt x="23212" y="7513"/>
                  </a:lnTo>
                  <a:lnTo>
                    <a:pt x="23162" y="7540"/>
                  </a:lnTo>
                  <a:lnTo>
                    <a:pt x="23112" y="7576"/>
                  </a:lnTo>
                  <a:lnTo>
                    <a:pt x="23087" y="7613"/>
                  </a:lnTo>
                  <a:lnTo>
                    <a:pt x="23062" y="7650"/>
                  </a:lnTo>
                  <a:lnTo>
                    <a:pt x="23062" y="9556"/>
                  </a:lnTo>
                  <a:lnTo>
                    <a:pt x="17053" y="9556"/>
                  </a:lnTo>
                  <a:lnTo>
                    <a:pt x="15776" y="4736"/>
                  </a:lnTo>
                  <a:lnTo>
                    <a:pt x="17528" y="4736"/>
                  </a:lnTo>
                  <a:lnTo>
                    <a:pt x="17754" y="4731"/>
                  </a:lnTo>
                  <a:lnTo>
                    <a:pt x="17979" y="4710"/>
                  </a:lnTo>
                  <a:lnTo>
                    <a:pt x="18179" y="4683"/>
                  </a:lnTo>
                  <a:lnTo>
                    <a:pt x="18355" y="4652"/>
                  </a:lnTo>
                  <a:lnTo>
                    <a:pt x="18480" y="4609"/>
                  </a:lnTo>
                  <a:lnTo>
                    <a:pt x="18555" y="4562"/>
                  </a:lnTo>
                  <a:lnTo>
                    <a:pt x="18580" y="4514"/>
                  </a:lnTo>
                  <a:lnTo>
                    <a:pt x="18555" y="4462"/>
                  </a:lnTo>
                  <a:lnTo>
                    <a:pt x="18505" y="4425"/>
                  </a:lnTo>
                  <a:lnTo>
                    <a:pt x="18430" y="4388"/>
                  </a:lnTo>
                  <a:lnTo>
                    <a:pt x="18305" y="4361"/>
                  </a:lnTo>
                  <a:lnTo>
                    <a:pt x="18179" y="4335"/>
                  </a:lnTo>
                  <a:lnTo>
                    <a:pt x="18029" y="4314"/>
                  </a:lnTo>
                  <a:lnTo>
                    <a:pt x="17854" y="4298"/>
                  </a:lnTo>
                  <a:lnTo>
                    <a:pt x="17679" y="4287"/>
                  </a:lnTo>
                  <a:lnTo>
                    <a:pt x="17478" y="4282"/>
                  </a:lnTo>
                  <a:lnTo>
                    <a:pt x="14248" y="4282"/>
                  </a:lnTo>
                  <a:lnTo>
                    <a:pt x="14248" y="3912"/>
                  </a:lnTo>
                  <a:lnTo>
                    <a:pt x="14248" y="3881"/>
                  </a:lnTo>
                  <a:lnTo>
                    <a:pt x="14273" y="3849"/>
                  </a:lnTo>
                  <a:lnTo>
                    <a:pt x="14373" y="3791"/>
                  </a:lnTo>
                  <a:lnTo>
                    <a:pt x="14499" y="3733"/>
                  </a:lnTo>
                  <a:lnTo>
                    <a:pt x="14699" y="3691"/>
                  </a:lnTo>
                  <a:lnTo>
                    <a:pt x="14924" y="3649"/>
                  </a:lnTo>
                  <a:lnTo>
                    <a:pt x="15175" y="3622"/>
                  </a:lnTo>
                  <a:lnTo>
                    <a:pt x="15450" y="3601"/>
                  </a:lnTo>
                  <a:lnTo>
                    <a:pt x="15600" y="3596"/>
                  </a:lnTo>
                  <a:lnTo>
                    <a:pt x="40715" y="3596"/>
                  </a:lnTo>
                  <a:lnTo>
                    <a:pt x="41091" y="3606"/>
                  </a:lnTo>
                  <a:lnTo>
                    <a:pt x="41466" y="3622"/>
                  </a:lnTo>
                  <a:lnTo>
                    <a:pt x="41792" y="3638"/>
                  </a:lnTo>
                  <a:lnTo>
                    <a:pt x="42117" y="3664"/>
                  </a:lnTo>
                  <a:lnTo>
                    <a:pt x="42418" y="3696"/>
                  </a:lnTo>
                  <a:lnTo>
                    <a:pt x="42693" y="3728"/>
                  </a:lnTo>
                  <a:lnTo>
                    <a:pt x="42943" y="3765"/>
                  </a:lnTo>
                  <a:lnTo>
                    <a:pt x="43169" y="3812"/>
                  </a:lnTo>
                  <a:lnTo>
                    <a:pt x="43369" y="3860"/>
                  </a:lnTo>
                  <a:lnTo>
                    <a:pt x="43569" y="3912"/>
                  </a:lnTo>
                  <a:lnTo>
                    <a:pt x="43720" y="3971"/>
                  </a:lnTo>
                  <a:lnTo>
                    <a:pt x="43870" y="4034"/>
                  </a:lnTo>
                  <a:lnTo>
                    <a:pt x="43970" y="4103"/>
                  </a:lnTo>
                  <a:lnTo>
                    <a:pt x="44070" y="4171"/>
                  </a:lnTo>
                  <a:lnTo>
                    <a:pt x="44145" y="4250"/>
                  </a:lnTo>
                  <a:lnTo>
                    <a:pt x="44195" y="4330"/>
                  </a:lnTo>
                  <a:lnTo>
                    <a:pt x="44220" y="4451"/>
                  </a:lnTo>
                  <a:lnTo>
                    <a:pt x="44321" y="4567"/>
                  </a:lnTo>
                  <a:lnTo>
                    <a:pt x="44446" y="4683"/>
                  </a:lnTo>
                  <a:lnTo>
                    <a:pt x="44646" y="4789"/>
                  </a:lnTo>
                  <a:lnTo>
                    <a:pt x="44872" y="4894"/>
                  </a:lnTo>
                  <a:lnTo>
                    <a:pt x="45147" y="4990"/>
                  </a:lnTo>
                  <a:lnTo>
                    <a:pt x="45472" y="5085"/>
                  </a:lnTo>
                  <a:lnTo>
                    <a:pt x="45848" y="5169"/>
                  </a:lnTo>
                  <a:lnTo>
                    <a:pt x="46249" y="5243"/>
                  </a:lnTo>
                  <a:lnTo>
                    <a:pt x="46674" y="5312"/>
                  </a:lnTo>
                  <a:lnTo>
                    <a:pt x="47125" y="5370"/>
                  </a:lnTo>
                  <a:lnTo>
                    <a:pt x="47626" y="5422"/>
                  </a:lnTo>
                  <a:lnTo>
                    <a:pt x="48127" y="5459"/>
                  </a:lnTo>
                  <a:lnTo>
                    <a:pt x="48678" y="5491"/>
                  </a:lnTo>
                  <a:lnTo>
                    <a:pt x="49228" y="5507"/>
                  </a:lnTo>
                  <a:lnTo>
                    <a:pt x="49804" y="5512"/>
                  </a:lnTo>
                  <a:lnTo>
                    <a:pt x="64127" y="5512"/>
                  </a:lnTo>
                  <a:lnTo>
                    <a:pt x="64703" y="5507"/>
                  </a:lnTo>
                  <a:lnTo>
                    <a:pt x="65254" y="5491"/>
                  </a:lnTo>
                  <a:lnTo>
                    <a:pt x="65779" y="5459"/>
                  </a:lnTo>
                  <a:lnTo>
                    <a:pt x="66305" y="5422"/>
                  </a:lnTo>
                  <a:lnTo>
                    <a:pt x="66806" y="5375"/>
                  </a:lnTo>
                  <a:lnTo>
                    <a:pt x="67257" y="5317"/>
                  </a:lnTo>
                  <a:lnTo>
                    <a:pt x="67707" y="5253"/>
                  </a:lnTo>
                  <a:lnTo>
                    <a:pt x="68108" y="5180"/>
                  </a:lnTo>
                  <a:lnTo>
                    <a:pt x="68484" y="5095"/>
                  </a:lnTo>
                  <a:lnTo>
                    <a:pt x="68809" y="5005"/>
                  </a:lnTo>
                  <a:lnTo>
                    <a:pt x="69110" y="4910"/>
                  </a:lnTo>
                  <a:lnTo>
                    <a:pt x="69360" y="4810"/>
                  </a:lnTo>
                  <a:lnTo>
                    <a:pt x="69560" y="4704"/>
                  </a:lnTo>
                  <a:lnTo>
                    <a:pt x="69711" y="4594"/>
                  </a:lnTo>
                  <a:lnTo>
                    <a:pt x="69811" y="4477"/>
                  </a:lnTo>
                  <a:lnTo>
                    <a:pt x="69861" y="4356"/>
                  </a:lnTo>
                  <a:lnTo>
                    <a:pt x="69861" y="4293"/>
                  </a:lnTo>
                  <a:lnTo>
                    <a:pt x="69836" y="4235"/>
                  </a:lnTo>
                  <a:lnTo>
                    <a:pt x="69761" y="4113"/>
                  </a:lnTo>
                  <a:lnTo>
                    <a:pt x="69636" y="3997"/>
                  </a:lnTo>
                  <a:lnTo>
                    <a:pt x="69435" y="3886"/>
                  </a:lnTo>
                  <a:lnTo>
                    <a:pt x="69210" y="3780"/>
                  </a:lnTo>
                  <a:lnTo>
                    <a:pt x="68934" y="3680"/>
                  </a:lnTo>
                  <a:lnTo>
                    <a:pt x="68609" y="3590"/>
                  </a:lnTo>
                  <a:lnTo>
                    <a:pt x="68258" y="3501"/>
                  </a:lnTo>
                  <a:lnTo>
                    <a:pt x="67858" y="3421"/>
                  </a:lnTo>
                  <a:lnTo>
                    <a:pt x="67407" y="3353"/>
                  </a:lnTo>
                  <a:lnTo>
                    <a:pt x="66956" y="3295"/>
                  </a:lnTo>
                  <a:lnTo>
                    <a:pt x="66456" y="3242"/>
                  </a:lnTo>
                  <a:lnTo>
                    <a:pt x="65930" y="3200"/>
                  </a:lnTo>
                  <a:lnTo>
                    <a:pt x="65379" y="3168"/>
                  </a:lnTo>
                  <a:lnTo>
                    <a:pt x="64828" y="3152"/>
                  </a:lnTo>
                  <a:lnTo>
                    <a:pt x="64527" y="3147"/>
                  </a:lnTo>
                  <a:lnTo>
                    <a:pt x="60797" y="3147"/>
                  </a:lnTo>
                  <a:lnTo>
                    <a:pt x="60571" y="3142"/>
                  </a:lnTo>
                  <a:lnTo>
                    <a:pt x="60321" y="3131"/>
                  </a:lnTo>
                  <a:lnTo>
                    <a:pt x="60121" y="3115"/>
                  </a:lnTo>
                  <a:lnTo>
                    <a:pt x="59920" y="3099"/>
                  </a:lnTo>
                  <a:lnTo>
                    <a:pt x="59720" y="3084"/>
                  </a:lnTo>
                  <a:lnTo>
                    <a:pt x="59545" y="3062"/>
                  </a:lnTo>
                  <a:lnTo>
                    <a:pt x="59394" y="3036"/>
                  </a:lnTo>
                  <a:lnTo>
                    <a:pt x="59244" y="3010"/>
                  </a:lnTo>
                  <a:lnTo>
                    <a:pt x="59119" y="2978"/>
                  </a:lnTo>
                  <a:lnTo>
                    <a:pt x="58994" y="2946"/>
                  </a:lnTo>
                  <a:lnTo>
                    <a:pt x="58894" y="2909"/>
                  </a:lnTo>
                  <a:lnTo>
                    <a:pt x="58818" y="2867"/>
                  </a:lnTo>
                  <a:lnTo>
                    <a:pt x="58743" y="2825"/>
                  </a:lnTo>
                  <a:lnTo>
                    <a:pt x="58668" y="2783"/>
                  </a:lnTo>
                  <a:lnTo>
                    <a:pt x="58643" y="2735"/>
                  </a:lnTo>
                  <a:lnTo>
                    <a:pt x="58593" y="2682"/>
                  </a:lnTo>
                  <a:lnTo>
                    <a:pt x="58618" y="2635"/>
                  </a:lnTo>
                  <a:lnTo>
                    <a:pt x="58643" y="2587"/>
                  </a:lnTo>
                  <a:lnTo>
                    <a:pt x="58693" y="2545"/>
                  </a:lnTo>
                  <a:lnTo>
                    <a:pt x="58768" y="2503"/>
                  </a:lnTo>
                  <a:lnTo>
                    <a:pt x="58869" y="2461"/>
                  </a:lnTo>
                  <a:lnTo>
                    <a:pt x="58969" y="2424"/>
                  </a:lnTo>
                  <a:lnTo>
                    <a:pt x="59094" y="2387"/>
                  </a:lnTo>
                  <a:lnTo>
                    <a:pt x="59244" y="2355"/>
                  </a:lnTo>
                  <a:lnTo>
                    <a:pt x="59394" y="2323"/>
                  </a:lnTo>
                  <a:lnTo>
                    <a:pt x="59570" y="2297"/>
                  </a:lnTo>
                  <a:lnTo>
                    <a:pt x="59745" y="2271"/>
                  </a:lnTo>
                  <a:lnTo>
                    <a:pt x="59945" y="2255"/>
                  </a:lnTo>
                  <a:lnTo>
                    <a:pt x="60146" y="2239"/>
                  </a:lnTo>
                  <a:lnTo>
                    <a:pt x="60371" y="2228"/>
                  </a:lnTo>
                  <a:lnTo>
                    <a:pt x="60571" y="2218"/>
                  </a:lnTo>
                  <a:lnTo>
                    <a:pt x="64578" y="2218"/>
                  </a:lnTo>
                  <a:lnTo>
                    <a:pt x="65053" y="2212"/>
                  </a:lnTo>
                  <a:lnTo>
                    <a:pt x="65504" y="2202"/>
                  </a:lnTo>
                  <a:lnTo>
                    <a:pt x="65955" y="2181"/>
                  </a:lnTo>
                  <a:lnTo>
                    <a:pt x="66380" y="2149"/>
                  </a:lnTo>
                  <a:lnTo>
                    <a:pt x="66806" y="2112"/>
                  </a:lnTo>
                  <a:lnTo>
                    <a:pt x="67207" y="2070"/>
                  </a:lnTo>
                  <a:lnTo>
                    <a:pt x="67582" y="2022"/>
                  </a:lnTo>
                  <a:lnTo>
                    <a:pt x="67958" y="1964"/>
                  </a:lnTo>
                  <a:lnTo>
                    <a:pt x="68283" y="1901"/>
                  </a:lnTo>
                  <a:lnTo>
                    <a:pt x="68609" y="1832"/>
                  </a:lnTo>
                  <a:lnTo>
                    <a:pt x="68884" y="1758"/>
                  </a:lnTo>
                  <a:lnTo>
                    <a:pt x="69135" y="1679"/>
                  </a:lnTo>
                  <a:lnTo>
                    <a:pt x="69360" y="1600"/>
                  </a:lnTo>
                  <a:lnTo>
                    <a:pt x="69535" y="1510"/>
                  </a:lnTo>
                  <a:lnTo>
                    <a:pt x="69686" y="1415"/>
                  </a:lnTo>
                  <a:lnTo>
                    <a:pt x="69786" y="1320"/>
                  </a:lnTo>
                  <a:lnTo>
                    <a:pt x="69836" y="1257"/>
                  </a:lnTo>
                  <a:lnTo>
                    <a:pt x="69861" y="1188"/>
                  </a:lnTo>
                  <a:lnTo>
                    <a:pt x="69886" y="1125"/>
                  </a:lnTo>
                  <a:lnTo>
                    <a:pt x="69886" y="1062"/>
                  </a:lnTo>
                  <a:lnTo>
                    <a:pt x="69861" y="998"/>
                  </a:lnTo>
                  <a:lnTo>
                    <a:pt x="69811" y="935"/>
                  </a:lnTo>
                  <a:lnTo>
                    <a:pt x="69761" y="877"/>
                  </a:lnTo>
                  <a:lnTo>
                    <a:pt x="69686" y="819"/>
                  </a:lnTo>
                  <a:lnTo>
                    <a:pt x="69610" y="761"/>
                  </a:lnTo>
                  <a:lnTo>
                    <a:pt x="69510" y="703"/>
                  </a:lnTo>
                  <a:lnTo>
                    <a:pt x="69410" y="644"/>
                  </a:lnTo>
                  <a:lnTo>
                    <a:pt x="69285" y="592"/>
                  </a:lnTo>
                  <a:lnTo>
                    <a:pt x="69135" y="539"/>
                  </a:lnTo>
                  <a:lnTo>
                    <a:pt x="68984" y="491"/>
                  </a:lnTo>
                  <a:lnTo>
                    <a:pt x="68659" y="396"/>
                  </a:lnTo>
                  <a:lnTo>
                    <a:pt x="68258" y="312"/>
                  </a:lnTo>
                  <a:lnTo>
                    <a:pt x="67833" y="233"/>
                  </a:lnTo>
                  <a:lnTo>
                    <a:pt x="67607" y="196"/>
                  </a:lnTo>
                  <a:lnTo>
                    <a:pt x="67382" y="164"/>
                  </a:lnTo>
                  <a:lnTo>
                    <a:pt x="67132" y="132"/>
                  </a:lnTo>
                  <a:lnTo>
                    <a:pt x="66881" y="106"/>
                  </a:lnTo>
                  <a:lnTo>
                    <a:pt x="66631" y="85"/>
                  </a:lnTo>
                  <a:lnTo>
                    <a:pt x="66355" y="58"/>
                  </a:lnTo>
                  <a:lnTo>
                    <a:pt x="66080" y="43"/>
                  </a:lnTo>
                  <a:lnTo>
                    <a:pt x="65804" y="27"/>
                  </a:lnTo>
                  <a:lnTo>
                    <a:pt x="65504" y="16"/>
                  </a:lnTo>
                  <a:lnTo>
                    <a:pt x="65229" y="6"/>
                  </a:lnTo>
                  <a:lnTo>
                    <a:pt x="6492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63"/>
            <p:cNvSpPr/>
            <p:nvPr/>
          </p:nvSpPr>
          <p:spPr>
            <a:xfrm>
              <a:off x="5695546" y="1332550"/>
              <a:ext cx="113341" cy="44250"/>
            </a:xfrm>
            <a:custGeom>
              <a:avLst/>
              <a:gdLst/>
              <a:ahLst/>
              <a:cxnLst/>
              <a:rect l="l" t="t" r="r" b="b"/>
              <a:pathLst>
                <a:path w="17779" h="1770" extrusionOk="0">
                  <a:moveTo>
                    <a:pt x="1077" y="1"/>
                  </a:moveTo>
                  <a:lnTo>
                    <a:pt x="852" y="6"/>
                  </a:lnTo>
                  <a:lnTo>
                    <a:pt x="651" y="22"/>
                  </a:lnTo>
                  <a:lnTo>
                    <a:pt x="476" y="43"/>
                  </a:lnTo>
                  <a:lnTo>
                    <a:pt x="326" y="69"/>
                  </a:lnTo>
                  <a:lnTo>
                    <a:pt x="176" y="101"/>
                  </a:lnTo>
                  <a:lnTo>
                    <a:pt x="100" y="138"/>
                  </a:lnTo>
                  <a:lnTo>
                    <a:pt x="25" y="180"/>
                  </a:lnTo>
                  <a:lnTo>
                    <a:pt x="0" y="228"/>
                  </a:lnTo>
                  <a:lnTo>
                    <a:pt x="0" y="1548"/>
                  </a:lnTo>
                  <a:lnTo>
                    <a:pt x="25" y="1590"/>
                  </a:lnTo>
                  <a:lnTo>
                    <a:pt x="100" y="1632"/>
                  </a:lnTo>
                  <a:lnTo>
                    <a:pt x="176" y="1669"/>
                  </a:lnTo>
                  <a:lnTo>
                    <a:pt x="326" y="1706"/>
                  </a:lnTo>
                  <a:lnTo>
                    <a:pt x="476" y="1732"/>
                  </a:lnTo>
                  <a:lnTo>
                    <a:pt x="651" y="1754"/>
                  </a:lnTo>
                  <a:lnTo>
                    <a:pt x="852" y="1764"/>
                  </a:lnTo>
                  <a:lnTo>
                    <a:pt x="1077" y="1769"/>
                  </a:lnTo>
                  <a:lnTo>
                    <a:pt x="16702" y="1769"/>
                  </a:lnTo>
                  <a:lnTo>
                    <a:pt x="16927" y="1764"/>
                  </a:lnTo>
                  <a:lnTo>
                    <a:pt x="17127" y="1754"/>
                  </a:lnTo>
                  <a:lnTo>
                    <a:pt x="17303" y="1732"/>
                  </a:lnTo>
                  <a:lnTo>
                    <a:pt x="17453" y="1706"/>
                  </a:lnTo>
                  <a:lnTo>
                    <a:pt x="17578" y="1669"/>
                  </a:lnTo>
                  <a:lnTo>
                    <a:pt x="17678" y="1632"/>
                  </a:lnTo>
                  <a:lnTo>
                    <a:pt x="17753" y="1590"/>
                  </a:lnTo>
                  <a:lnTo>
                    <a:pt x="17778" y="1548"/>
                  </a:lnTo>
                  <a:lnTo>
                    <a:pt x="17778" y="228"/>
                  </a:lnTo>
                  <a:lnTo>
                    <a:pt x="17753" y="180"/>
                  </a:lnTo>
                  <a:lnTo>
                    <a:pt x="17678" y="138"/>
                  </a:lnTo>
                  <a:lnTo>
                    <a:pt x="17578" y="101"/>
                  </a:lnTo>
                  <a:lnTo>
                    <a:pt x="17453" y="69"/>
                  </a:lnTo>
                  <a:lnTo>
                    <a:pt x="17303" y="43"/>
                  </a:lnTo>
                  <a:lnTo>
                    <a:pt x="17127" y="22"/>
                  </a:lnTo>
                  <a:lnTo>
                    <a:pt x="16927" y="6"/>
                  </a:lnTo>
                  <a:lnTo>
                    <a:pt x="16702" y="1"/>
                  </a:lnTo>
                  <a:lnTo>
                    <a:pt x="10517" y="1"/>
                  </a:lnTo>
                  <a:lnTo>
                    <a:pt x="10292" y="6"/>
                  </a:lnTo>
                  <a:lnTo>
                    <a:pt x="10066" y="27"/>
                  </a:lnTo>
                  <a:lnTo>
                    <a:pt x="9866" y="48"/>
                  </a:lnTo>
                  <a:lnTo>
                    <a:pt x="9691" y="85"/>
                  </a:lnTo>
                  <a:lnTo>
                    <a:pt x="9565" y="127"/>
                  </a:lnTo>
                  <a:lnTo>
                    <a:pt x="9490" y="170"/>
                  </a:lnTo>
                  <a:lnTo>
                    <a:pt x="9465" y="222"/>
                  </a:lnTo>
                  <a:lnTo>
                    <a:pt x="9490" y="275"/>
                  </a:lnTo>
                  <a:lnTo>
                    <a:pt x="9540" y="312"/>
                  </a:lnTo>
                  <a:lnTo>
                    <a:pt x="9615" y="349"/>
                  </a:lnTo>
                  <a:lnTo>
                    <a:pt x="9741" y="376"/>
                  </a:lnTo>
                  <a:lnTo>
                    <a:pt x="9866" y="402"/>
                  </a:lnTo>
                  <a:lnTo>
                    <a:pt x="10016" y="423"/>
                  </a:lnTo>
                  <a:lnTo>
                    <a:pt x="10191" y="439"/>
                  </a:lnTo>
                  <a:lnTo>
                    <a:pt x="10367" y="449"/>
                  </a:lnTo>
                  <a:lnTo>
                    <a:pt x="15650" y="449"/>
                  </a:lnTo>
                  <a:lnTo>
                    <a:pt x="15650" y="1321"/>
                  </a:lnTo>
                  <a:lnTo>
                    <a:pt x="2129" y="1321"/>
                  </a:lnTo>
                  <a:lnTo>
                    <a:pt x="2129" y="449"/>
                  </a:lnTo>
                  <a:lnTo>
                    <a:pt x="5885" y="449"/>
                  </a:lnTo>
                  <a:lnTo>
                    <a:pt x="6135" y="444"/>
                  </a:lnTo>
                  <a:lnTo>
                    <a:pt x="6335" y="428"/>
                  </a:lnTo>
                  <a:lnTo>
                    <a:pt x="6536" y="402"/>
                  </a:lnTo>
                  <a:lnTo>
                    <a:pt x="6711" y="370"/>
                  </a:lnTo>
                  <a:lnTo>
                    <a:pt x="6836" y="328"/>
                  </a:lnTo>
                  <a:lnTo>
                    <a:pt x="6911" y="281"/>
                  </a:lnTo>
                  <a:lnTo>
                    <a:pt x="6936" y="233"/>
                  </a:lnTo>
                  <a:lnTo>
                    <a:pt x="6911" y="180"/>
                  </a:lnTo>
                  <a:lnTo>
                    <a:pt x="6861" y="138"/>
                  </a:lnTo>
                  <a:lnTo>
                    <a:pt x="6786" y="106"/>
                  </a:lnTo>
                  <a:lnTo>
                    <a:pt x="6661" y="75"/>
                  </a:lnTo>
                  <a:lnTo>
                    <a:pt x="6536" y="53"/>
                  </a:lnTo>
                  <a:lnTo>
                    <a:pt x="6385" y="32"/>
                  </a:lnTo>
                  <a:lnTo>
                    <a:pt x="6210" y="17"/>
                  </a:lnTo>
                  <a:lnTo>
                    <a:pt x="6035" y="6"/>
                  </a:lnTo>
                  <a:lnTo>
                    <a:pt x="58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63"/>
            <p:cNvSpPr/>
            <p:nvPr/>
          </p:nvSpPr>
          <p:spPr>
            <a:xfrm>
              <a:off x="5547888" y="1332550"/>
              <a:ext cx="113182" cy="44250"/>
            </a:xfrm>
            <a:custGeom>
              <a:avLst/>
              <a:gdLst/>
              <a:ahLst/>
              <a:cxnLst/>
              <a:rect l="l" t="t" r="r" b="b"/>
              <a:pathLst>
                <a:path w="17754" h="1770" extrusionOk="0">
                  <a:moveTo>
                    <a:pt x="15625" y="449"/>
                  </a:moveTo>
                  <a:lnTo>
                    <a:pt x="15625" y="1321"/>
                  </a:lnTo>
                  <a:lnTo>
                    <a:pt x="2129" y="1321"/>
                  </a:lnTo>
                  <a:lnTo>
                    <a:pt x="2129" y="449"/>
                  </a:lnTo>
                  <a:close/>
                  <a:moveTo>
                    <a:pt x="1053" y="1"/>
                  </a:moveTo>
                  <a:lnTo>
                    <a:pt x="852" y="6"/>
                  </a:lnTo>
                  <a:lnTo>
                    <a:pt x="652" y="22"/>
                  </a:lnTo>
                  <a:lnTo>
                    <a:pt x="477" y="43"/>
                  </a:lnTo>
                  <a:lnTo>
                    <a:pt x="301" y="69"/>
                  </a:lnTo>
                  <a:lnTo>
                    <a:pt x="176" y="101"/>
                  </a:lnTo>
                  <a:lnTo>
                    <a:pt x="76" y="138"/>
                  </a:lnTo>
                  <a:lnTo>
                    <a:pt x="26" y="180"/>
                  </a:lnTo>
                  <a:lnTo>
                    <a:pt x="1" y="228"/>
                  </a:lnTo>
                  <a:lnTo>
                    <a:pt x="1" y="1548"/>
                  </a:lnTo>
                  <a:lnTo>
                    <a:pt x="26" y="1590"/>
                  </a:lnTo>
                  <a:lnTo>
                    <a:pt x="76" y="1632"/>
                  </a:lnTo>
                  <a:lnTo>
                    <a:pt x="176" y="1669"/>
                  </a:lnTo>
                  <a:lnTo>
                    <a:pt x="301" y="1706"/>
                  </a:lnTo>
                  <a:lnTo>
                    <a:pt x="477" y="1732"/>
                  </a:lnTo>
                  <a:lnTo>
                    <a:pt x="652" y="1754"/>
                  </a:lnTo>
                  <a:lnTo>
                    <a:pt x="852" y="1764"/>
                  </a:lnTo>
                  <a:lnTo>
                    <a:pt x="1053" y="1769"/>
                  </a:lnTo>
                  <a:lnTo>
                    <a:pt x="16702" y="1769"/>
                  </a:lnTo>
                  <a:lnTo>
                    <a:pt x="16928" y="1764"/>
                  </a:lnTo>
                  <a:lnTo>
                    <a:pt x="17128" y="1754"/>
                  </a:lnTo>
                  <a:lnTo>
                    <a:pt x="17303" y="1732"/>
                  </a:lnTo>
                  <a:lnTo>
                    <a:pt x="17453" y="1706"/>
                  </a:lnTo>
                  <a:lnTo>
                    <a:pt x="17579" y="1669"/>
                  </a:lnTo>
                  <a:lnTo>
                    <a:pt x="17679" y="1632"/>
                  </a:lnTo>
                  <a:lnTo>
                    <a:pt x="17754" y="1590"/>
                  </a:lnTo>
                  <a:lnTo>
                    <a:pt x="17754" y="1548"/>
                  </a:lnTo>
                  <a:lnTo>
                    <a:pt x="17754" y="228"/>
                  </a:lnTo>
                  <a:lnTo>
                    <a:pt x="17754" y="180"/>
                  </a:lnTo>
                  <a:lnTo>
                    <a:pt x="17679" y="138"/>
                  </a:lnTo>
                  <a:lnTo>
                    <a:pt x="17579" y="101"/>
                  </a:lnTo>
                  <a:lnTo>
                    <a:pt x="17453" y="69"/>
                  </a:lnTo>
                  <a:lnTo>
                    <a:pt x="17303" y="43"/>
                  </a:lnTo>
                  <a:lnTo>
                    <a:pt x="17128" y="22"/>
                  </a:lnTo>
                  <a:lnTo>
                    <a:pt x="16928" y="6"/>
                  </a:lnTo>
                  <a:lnTo>
                    <a:pt x="1670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00" name="Google Shape;2500;p63"/>
          <p:cNvGrpSpPr/>
          <p:nvPr/>
        </p:nvGrpSpPr>
        <p:grpSpPr>
          <a:xfrm>
            <a:off x="4649830" y="1949565"/>
            <a:ext cx="281146" cy="362747"/>
            <a:chOff x="4678249" y="1031500"/>
            <a:chExt cx="341445" cy="383575"/>
          </a:xfrm>
        </p:grpSpPr>
        <p:sp>
          <p:nvSpPr>
            <p:cNvPr id="2501" name="Google Shape;2501;p63"/>
            <p:cNvSpPr/>
            <p:nvPr/>
          </p:nvSpPr>
          <p:spPr>
            <a:xfrm>
              <a:off x="4704425" y="1037425"/>
              <a:ext cx="286378" cy="53225"/>
            </a:xfrm>
            <a:custGeom>
              <a:avLst/>
              <a:gdLst/>
              <a:ahLst/>
              <a:cxnLst/>
              <a:rect l="l" t="t" r="r" b="b"/>
              <a:pathLst>
                <a:path w="44922" h="2129" extrusionOk="0">
                  <a:moveTo>
                    <a:pt x="1" y="1"/>
                  </a:moveTo>
                  <a:lnTo>
                    <a:pt x="1" y="2128"/>
                  </a:lnTo>
                  <a:lnTo>
                    <a:pt x="44921" y="2128"/>
                  </a:lnTo>
                  <a:lnTo>
                    <a:pt x="44921" y="808"/>
                  </a:lnTo>
                  <a:lnTo>
                    <a:pt x="25741" y="808"/>
                  </a:lnTo>
                  <a:lnTo>
                    <a:pt x="1667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63"/>
            <p:cNvSpPr/>
            <p:nvPr/>
          </p:nvSpPr>
          <p:spPr>
            <a:xfrm>
              <a:off x="4704425" y="1037425"/>
              <a:ext cx="286378" cy="53225"/>
            </a:xfrm>
            <a:custGeom>
              <a:avLst/>
              <a:gdLst/>
              <a:ahLst/>
              <a:cxnLst/>
              <a:rect l="l" t="t" r="r" b="b"/>
              <a:pathLst>
                <a:path w="44922" h="2129" fill="none" extrusionOk="0">
                  <a:moveTo>
                    <a:pt x="44921" y="2128"/>
                  </a:moveTo>
                  <a:lnTo>
                    <a:pt x="44921" y="808"/>
                  </a:lnTo>
                  <a:lnTo>
                    <a:pt x="25741" y="808"/>
                  </a:lnTo>
                  <a:lnTo>
                    <a:pt x="16677" y="1"/>
                  </a:lnTo>
                  <a:lnTo>
                    <a:pt x="1" y="1"/>
                  </a:lnTo>
                  <a:lnTo>
                    <a:pt x="1" y="21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63"/>
            <p:cNvSpPr/>
            <p:nvPr/>
          </p:nvSpPr>
          <p:spPr>
            <a:xfrm>
              <a:off x="4945463" y="1057625"/>
              <a:ext cx="45339" cy="33800"/>
            </a:xfrm>
            <a:custGeom>
              <a:avLst/>
              <a:gdLst/>
              <a:ahLst/>
              <a:cxnLst/>
              <a:rect l="l" t="t" r="r" b="b"/>
              <a:pathLst>
                <a:path w="7112" h="1352" extrusionOk="0">
                  <a:moveTo>
                    <a:pt x="0" y="0"/>
                  </a:moveTo>
                  <a:lnTo>
                    <a:pt x="0" y="1352"/>
                  </a:lnTo>
                  <a:lnTo>
                    <a:pt x="7111" y="1352"/>
                  </a:lnTo>
                  <a:lnTo>
                    <a:pt x="71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63"/>
            <p:cNvSpPr/>
            <p:nvPr/>
          </p:nvSpPr>
          <p:spPr>
            <a:xfrm>
              <a:off x="4685427" y="1091400"/>
              <a:ext cx="328038" cy="31450"/>
            </a:xfrm>
            <a:custGeom>
              <a:avLst/>
              <a:gdLst/>
              <a:ahLst/>
              <a:cxnLst/>
              <a:rect l="l" t="t" r="r" b="b"/>
              <a:pathLst>
                <a:path w="51457" h="1258" extrusionOk="0">
                  <a:moveTo>
                    <a:pt x="2505" y="1"/>
                  </a:moveTo>
                  <a:lnTo>
                    <a:pt x="2229" y="12"/>
                  </a:lnTo>
                  <a:lnTo>
                    <a:pt x="1954" y="27"/>
                  </a:lnTo>
                  <a:lnTo>
                    <a:pt x="1703" y="43"/>
                  </a:lnTo>
                  <a:lnTo>
                    <a:pt x="1453" y="70"/>
                  </a:lnTo>
                  <a:lnTo>
                    <a:pt x="1228" y="101"/>
                  </a:lnTo>
                  <a:lnTo>
                    <a:pt x="1002" y="133"/>
                  </a:lnTo>
                  <a:lnTo>
                    <a:pt x="802" y="170"/>
                  </a:lnTo>
                  <a:lnTo>
                    <a:pt x="627" y="212"/>
                  </a:lnTo>
                  <a:lnTo>
                    <a:pt x="477" y="260"/>
                  </a:lnTo>
                  <a:lnTo>
                    <a:pt x="326" y="307"/>
                  </a:lnTo>
                  <a:lnTo>
                    <a:pt x="226" y="355"/>
                  </a:lnTo>
                  <a:lnTo>
                    <a:pt x="126" y="413"/>
                  </a:lnTo>
                  <a:lnTo>
                    <a:pt x="51" y="466"/>
                  </a:lnTo>
                  <a:lnTo>
                    <a:pt x="26" y="524"/>
                  </a:lnTo>
                  <a:lnTo>
                    <a:pt x="1" y="587"/>
                  </a:lnTo>
                  <a:lnTo>
                    <a:pt x="1" y="1258"/>
                  </a:lnTo>
                  <a:lnTo>
                    <a:pt x="51457" y="1258"/>
                  </a:lnTo>
                  <a:lnTo>
                    <a:pt x="51457" y="587"/>
                  </a:lnTo>
                  <a:lnTo>
                    <a:pt x="51432" y="524"/>
                  </a:lnTo>
                  <a:lnTo>
                    <a:pt x="51382" y="466"/>
                  </a:lnTo>
                  <a:lnTo>
                    <a:pt x="51332" y="413"/>
                  </a:lnTo>
                  <a:lnTo>
                    <a:pt x="51231" y="355"/>
                  </a:lnTo>
                  <a:lnTo>
                    <a:pt x="51106" y="307"/>
                  </a:lnTo>
                  <a:lnTo>
                    <a:pt x="50981" y="260"/>
                  </a:lnTo>
                  <a:lnTo>
                    <a:pt x="50806" y="212"/>
                  </a:lnTo>
                  <a:lnTo>
                    <a:pt x="50631" y="170"/>
                  </a:lnTo>
                  <a:lnTo>
                    <a:pt x="50430" y="133"/>
                  </a:lnTo>
                  <a:lnTo>
                    <a:pt x="50230" y="101"/>
                  </a:lnTo>
                  <a:lnTo>
                    <a:pt x="50005" y="70"/>
                  </a:lnTo>
                  <a:lnTo>
                    <a:pt x="49754" y="43"/>
                  </a:lnTo>
                  <a:lnTo>
                    <a:pt x="49504" y="27"/>
                  </a:lnTo>
                  <a:lnTo>
                    <a:pt x="49228" y="12"/>
                  </a:lnTo>
                  <a:lnTo>
                    <a:pt x="4895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63"/>
            <p:cNvSpPr/>
            <p:nvPr/>
          </p:nvSpPr>
          <p:spPr>
            <a:xfrm>
              <a:off x="4952163" y="1091400"/>
              <a:ext cx="61302" cy="31450"/>
            </a:xfrm>
            <a:custGeom>
              <a:avLst/>
              <a:gdLst/>
              <a:ahLst/>
              <a:cxnLst/>
              <a:rect l="l" t="t" r="r" b="b"/>
              <a:pathLst>
                <a:path w="9616" h="1258" extrusionOk="0">
                  <a:moveTo>
                    <a:pt x="1" y="1"/>
                  </a:moveTo>
                  <a:lnTo>
                    <a:pt x="276" y="12"/>
                  </a:lnTo>
                  <a:lnTo>
                    <a:pt x="552" y="27"/>
                  </a:lnTo>
                  <a:lnTo>
                    <a:pt x="802" y="43"/>
                  </a:lnTo>
                  <a:lnTo>
                    <a:pt x="1052" y="70"/>
                  </a:lnTo>
                  <a:lnTo>
                    <a:pt x="1278" y="101"/>
                  </a:lnTo>
                  <a:lnTo>
                    <a:pt x="1478" y="133"/>
                  </a:lnTo>
                  <a:lnTo>
                    <a:pt x="1678" y="170"/>
                  </a:lnTo>
                  <a:lnTo>
                    <a:pt x="1879" y="212"/>
                  </a:lnTo>
                  <a:lnTo>
                    <a:pt x="2029" y="260"/>
                  </a:lnTo>
                  <a:lnTo>
                    <a:pt x="2154" y="307"/>
                  </a:lnTo>
                  <a:lnTo>
                    <a:pt x="2279" y="360"/>
                  </a:lnTo>
                  <a:lnTo>
                    <a:pt x="2379" y="413"/>
                  </a:lnTo>
                  <a:lnTo>
                    <a:pt x="2455" y="466"/>
                  </a:lnTo>
                  <a:lnTo>
                    <a:pt x="2480" y="524"/>
                  </a:lnTo>
                  <a:lnTo>
                    <a:pt x="2505" y="587"/>
                  </a:lnTo>
                  <a:lnTo>
                    <a:pt x="2505" y="1258"/>
                  </a:lnTo>
                  <a:lnTo>
                    <a:pt x="9616" y="1258"/>
                  </a:lnTo>
                  <a:lnTo>
                    <a:pt x="9616" y="587"/>
                  </a:lnTo>
                  <a:lnTo>
                    <a:pt x="9591" y="524"/>
                  </a:lnTo>
                  <a:lnTo>
                    <a:pt x="9541" y="466"/>
                  </a:lnTo>
                  <a:lnTo>
                    <a:pt x="9491" y="413"/>
                  </a:lnTo>
                  <a:lnTo>
                    <a:pt x="9390" y="355"/>
                  </a:lnTo>
                  <a:lnTo>
                    <a:pt x="9265" y="307"/>
                  </a:lnTo>
                  <a:lnTo>
                    <a:pt x="9140" y="260"/>
                  </a:lnTo>
                  <a:lnTo>
                    <a:pt x="8965" y="212"/>
                  </a:lnTo>
                  <a:lnTo>
                    <a:pt x="8790" y="170"/>
                  </a:lnTo>
                  <a:lnTo>
                    <a:pt x="8589" y="133"/>
                  </a:lnTo>
                  <a:lnTo>
                    <a:pt x="8389" y="101"/>
                  </a:lnTo>
                  <a:lnTo>
                    <a:pt x="8164" y="70"/>
                  </a:lnTo>
                  <a:lnTo>
                    <a:pt x="7913" y="43"/>
                  </a:lnTo>
                  <a:lnTo>
                    <a:pt x="7663" y="27"/>
                  </a:lnTo>
                  <a:lnTo>
                    <a:pt x="7387" y="12"/>
                  </a:lnTo>
                  <a:lnTo>
                    <a:pt x="71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63"/>
            <p:cNvSpPr/>
            <p:nvPr/>
          </p:nvSpPr>
          <p:spPr>
            <a:xfrm>
              <a:off x="4704425" y="1122825"/>
              <a:ext cx="286378" cy="286975"/>
            </a:xfrm>
            <a:custGeom>
              <a:avLst/>
              <a:gdLst/>
              <a:ahLst/>
              <a:cxnLst/>
              <a:rect l="l" t="t" r="r" b="b"/>
              <a:pathLst>
                <a:path w="44922" h="11479" extrusionOk="0">
                  <a:moveTo>
                    <a:pt x="1" y="1"/>
                  </a:moveTo>
                  <a:lnTo>
                    <a:pt x="5234" y="11478"/>
                  </a:lnTo>
                  <a:lnTo>
                    <a:pt x="39688" y="11478"/>
                  </a:lnTo>
                  <a:lnTo>
                    <a:pt x="4492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63"/>
            <p:cNvSpPr/>
            <p:nvPr/>
          </p:nvSpPr>
          <p:spPr>
            <a:xfrm>
              <a:off x="4704584" y="1122825"/>
              <a:ext cx="286059" cy="286975"/>
            </a:xfrm>
            <a:custGeom>
              <a:avLst/>
              <a:gdLst/>
              <a:ahLst/>
              <a:cxnLst/>
              <a:rect l="l" t="t" r="r" b="b"/>
              <a:pathLst>
                <a:path w="44872" h="11479" extrusionOk="0">
                  <a:moveTo>
                    <a:pt x="1" y="1"/>
                  </a:moveTo>
                  <a:lnTo>
                    <a:pt x="276" y="602"/>
                  </a:lnTo>
                  <a:lnTo>
                    <a:pt x="36683" y="602"/>
                  </a:lnTo>
                  <a:lnTo>
                    <a:pt x="36884" y="608"/>
                  </a:lnTo>
                  <a:lnTo>
                    <a:pt x="37084" y="618"/>
                  </a:lnTo>
                  <a:lnTo>
                    <a:pt x="37259" y="639"/>
                  </a:lnTo>
                  <a:lnTo>
                    <a:pt x="37409" y="671"/>
                  </a:lnTo>
                  <a:lnTo>
                    <a:pt x="37535" y="703"/>
                  </a:lnTo>
                  <a:lnTo>
                    <a:pt x="37610" y="745"/>
                  </a:lnTo>
                  <a:lnTo>
                    <a:pt x="37660" y="787"/>
                  </a:lnTo>
                  <a:lnTo>
                    <a:pt x="37660" y="829"/>
                  </a:lnTo>
                  <a:lnTo>
                    <a:pt x="32802" y="11478"/>
                  </a:lnTo>
                  <a:lnTo>
                    <a:pt x="39638" y="11478"/>
                  </a:lnTo>
                  <a:lnTo>
                    <a:pt x="4487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63"/>
            <p:cNvSpPr/>
            <p:nvPr/>
          </p:nvSpPr>
          <p:spPr>
            <a:xfrm>
              <a:off x="4858782" y="1224850"/>
              <a:ext cx="66408" cy="63525"/>
            </a:xfrm>
            <a:custGeom>
              <a:avLst/>
              <a:gdLst/>
              <a:ahLst/>
              <a:cxnLst/>
              <a:rect l="l" t="t" r="r" b="b"/>
              <a:pathLst>
                <a:path w="10417" h="2541" extrusionOk="0">
                  <a:moveTo>
                    <a:pt x="4908" y="1"/>
                  </a:moveTo>
                  <a:lnTo>
                    <a:pt x="4708" y="6"/>
                  </a:lnTo>
                  <a:lnTo>
                    <a:pt x="4508" y="11"/>
                  </a:lnTo>
                  <a:lnTo>
                    <a:pt x="4332" y="27"/>
                  </a:lnTo>
                  <a:lnTo>
                    <a:pt x="4182" y="53"/>
                  </a:lnTo>
                  <a:lnTo>
                    <a:pt x="4032" y="80"/>
                  </a:lnTo>
                  <a:lnTo>
                    <a:pt x="3907" y="111"/>
                  </a:lnTo>
                  <a:lnTo>
                    <a:pt x="3832" y="148"/>
                  </a:lnTo>
                  <a:lnTo>
                    <a:pt x="2530" y="903"/>
                  </a:lnTo>
                  <a:lnTo>
                    <a:pt x="2480" y="951"/>
                  </a:lnTo>
                  <a:lnTo>
                    <a:pt x="2480" y="993"/>
                  </a:lnTo>
                  <a:lnTo>
                    <a:pt x="2505" y="1035"/>
                  </a:lnTo>
                  <a:lnTo>
                    <a:pt x="2580" y="1078"/>
                  </a:lnTo>
                  <a:lnTo>
                    <a:pt x="2680" y="1115"/>
                  </a:lnTo>
                  <a:lnTo>
                    <a:pt x="2805" y="1146"/>
                  </a:lnTo>
                  <a:lnTo>
                    <a:pt x="2980" y="1173"/>
                  </a:lnTo>
                  <a:lnTo>
                    <a:pt x="3181" y="1194"/>
                  </a:lnTo>
                  <a:lnTo>
                    <a:pt x="3381" y="1204"/>
                  </a:lnTo>
                  <a:lnTo>
                    <a:pt x="3581" y="1210"/>
                  </a:lnTo>
                  <a:lnTo>
                    <a:pt x="3782" y="1204"/>
                  </a:lnTo>
                  <a:lnTo>
                    <a:pt x="3957" y="1194"/>
                  </a:lnTo>
                  <a:lnTo>
                    <a:pt x="4132" y="1173"/>
                  </a:lnTo>
                  <a:lnTo>
                    <a:pt x="4307" y="1146"/>
                  </a:lnTo>
                  <a:lnTo>
                    <a:pt x="4433" y="1109"/>
                  </a:lnTo>
                  <a:lnTo>
                    <a:pt x="4533" y="1057"/>
                  </a:lnTo>
                  <a:lnTo>
                    <a:pt x="5034" y="777"/>
                  </a:lnTo>
                  <a:lnTo>
                    <a:pt x="8038" y="1954"/>
                  </a:lnTo>
                  <a:lnTo>
                    <a:pt x="8088" y="1980"/>
                  </a:lnTo>
                  <a:lnTo>
                    <a:pt x="8088" y="2007"/>
                  </a:lnTo>
                  <a:lnTo>
                    <a:pt x="8088" y="2028"/>
                  </a:lnTo>
                  <a:lnTo>
                    <a:pt x="8038" y="2049"/>
                  </a:lnTo>
                  <a:lnTo>
                    <a:pt x="7988" y="2065"/>
                  </a:lnTo>
                  <a:lnTo>
                    <a:pt x="7888" y="2075"/>
                  </a:lnTo>
                  <a:lnTo>
                    <a:pt x="7788" y="2086"/>
                  </a:lnTo>
                  <a:lnTo>
                    <a:pt x="7663" y="2091"/>
                  </a:lnTo>
                  <a:lnTo>
                    <a:pt x="1052" y="2091"/>
                  </a:lnTo>
                  <a:lnTo>
                    <a:pt x="827" y="2097"/>
                  </a:lnTo>
                  <a:lnTo>
                    <a:pt x="627" y="2112"/>
                  </a:lnTo>
                  <a:lnTo>
                    <a:pt x="426" y="2139"/>
                  </a:lnTo>
                  <a:lnTo>
                    <a:pt x="276" y="2170"/>
                  </a:lnTo>
                  <a:lnTo>
                    <a:pt x="151" y="2207"/>
                  </a:lnTo>
                  <a:lnTo>
                    <a:pt x="51" y="2250"/>
                  </a:lnTo>
                  <a:lnTo>
                    <a:pt x="1" y="2297"/>
                  </a:lnTo>
                  <a:lnTo>
                    <a:pt x="1" y="2345"/>
                  </a:lnTo>
                  <a:lnTo>
                    <a:pt x="51" y="2387"/>
                  </a:lnTo>
                  <a:lnTo>
                    <a:pt x="126" y="2424"/>
                  </a:lnTo>
                  <a:lnTo>
                    <a:pt x="251" y="2456"/>
                  </a:lnTo>
                  <a:lnTo>
                    <a:pt x="376" y="2487"/>
                  </a:lnTo>
                  <a:lnTo>
                    <a:pt x="526" y="2508"/>
                  </a:lnTo>
                  <a:lnTo>
                    <a:pt x="702" y="2529"/>
                  </a:lnTo>
                  <a:lnTo>
                    <a:pt x="902" y="2540"/>
                  </a:lnTo>
                  <a:lnTo>
                    <a:pt x="8138" y="2540"/>
                  </a:lnTo>
                  <a:lnTo>
                    <a:pt x="8564" y="2524"/>
                  </a:lnTo>
                  <a:lnTo>
                    <a:pt x="8965" y="2508"/>
                  </a:lnTo>
                  <a:lnTo>
                    <a:pt x="9290" y="2482"/>
                  </a:lnTo>
                  <a:lnTo>
                    <a:pt x="9591" y="2445"/>
                  </a:lnTo>
                  <a:lnTo>
                    <a:pt x="9841" y="2408"/>
                  </a:lnTo>
                  <a:lnTo>
                    <a:pt x="10041" y="2361"/>
                  </a:lnTo>
                  <a:lnTo>
                    <a:pt x="10192" y="2308"/>
                  </a:lnTo>
                  <a:lnTo>
                    <a:pt x="10317" y="2250"/>
                  </a:lnTo>
                  <a:lnTo>
                    <a:pt x="10392" y="2192"/>
                  </a:lnTo>
                  <a:lnTo>
                    <a:pt x="10417" y="2123"/>
                  </a:lnTo>
                  <a:lnTo>
                    <a:pt x="10392" y="2054"/>
                  </a:lnTo>
                  <a:lnTo>
                    <a:pt x="10342" y="1980"/>
                  </a:lnTo>
                  <a:lnTo>
                    <a:pt x="10242" y="1901"/>
                  </a:lnTo>
                  <a:lnTo>
                    <a:pt x="10117" y="1822"/>
                  </a:lnTo>
                  <a:lnTo>
                    <a:pt x="9916" y="1743"/>
                  </a:lnTo>
                  <a:lnTo>
                    <a:pt x="6937" y="571"/>
                  </a:lnTo>
                  <a:lnTo>
                    <a:pt x="8439" y="650"/>
                  </a:lnTo>
                  <a:lnTo>
                    <a:pt x="8664" y="661"/>
                  </a:lnTo>
                  <a:lnTo>
                    <a:pt x="8890" y="655"/>
                  </a:lnTo>
                  <a:lnTo>
                    <a:pt x="9115" y="645"/>
                  </a:lnTo>
                  <a:lnTo>
                    <a:pt x="9315" y="624"/>
                  </a:lnTo>
                  <a:lnTo>
                    <a:pt x="9466" y="592"/>
                  </a:lnTo>
                  <a:lnTo>
                    <a:pt x="9616" y="555"/>
                  </a:lnTo>
                  <a:lnTo>
                    <a:pt x="9716" y="513"/>
                  </a:lnTo>
                  <a:lnTo>
                    <a:pt x="9766" y="465"/>
                  </a:lnTo>
                  <a:lnTo>
                    <a:pt x="9766" y="423"/>
                  </a:lnTo>
                  <a:lnTo>
                    <a:pt x="9741" y="381"/>
                  </a:lnTo>
                  <a:lnTo>
                    <a:pt x="9666" y="344"/>
                  </a:lnTo>
                  <a:lnTo>
                    <a:pt x="9566" y="307"/>
                  </a:lnTo>
                  <a:lnTo>
                    <a:pt x="9440" y="275"/>
                  </a:lnTo>
                  <a:lnTo>
                    <a:pt x="9290" y="249"/>
                  </a:lnTo>
                  <a:lnTo>
                    <a:pt x="9115" y="228"/>
                  </a:lnTo>
                  <a:lnTo>
                    <a:pt x="8940" y="217"/>
                  </a:lnTo>
                  <a:lnTo>
                    <a:pt x="5109" y="11"/>
                  </a:lnTo>
                  <a:lnTo>
                    <a:pt x="490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63"/>
            <p:cNvSpPr/>
            <p:nvPr/>
          </p:nvSpPr>
          <p:spPr>
            <a:xfrm>
              <a:off x="4766517" y="1232650"/>
              <a:ext cx="79184" cy="70225"/>
            </a:xfrm>
            <a:custGeom>
              <a:avLst/>
              <a:gdLst/>
              <a:ahLst/>
              <a:cxnLst/>
              <a:rect l="l" t="t" r="r" b="b"/>
              <a:pathLst>
                <a:path w="12421" h="2809" extrusionOk="0">
                  <a:moveTo>
                    <a:pt x="4683" y="0"/>
                  </a:moveTo>
                  <a:lnTo>
                    <a:pt x="4458" y="16"/>
                  </a:lnTo>
                  <a:lnTo>
                    <a:pt x="4258" y="37"/>
                  </a:lnTo>
                  <a:lnTo>
                    <a:pt x="4082" y="69"/>
                  </a:lnTo>
                  <a:lnTo>
                    <a:pt x="3932" y="111"/>
                  </a:lnTo>
                  <a:lnTo>
                    <a:pt x="452" y="1383"/>
                  </a:lnTo>
                  <a:lnTo>
                    <a:pt x="251" y="1468"/>
                  </a:lnTo>
                  <a:lnTo>
                    <a:pt x="101" y="1547"/>
                  </a:lnTo>
                  <a:lnTo>
                    <a:pt x="26" y="1621"/>
                  </a:lnTo>
                  <a:lnTo>
                    <a:pt x="1" y="1695"/>
                  </a:lnTo>
                  <a:lnTo>
                    <a:pt x="1" y="1763"/>
                  </a:lnTo>
                  <a:lnTo>
                    <a:pt x="76" y="1832"/>
                  </a:lnTo>
                  <a:lnTo>
                    <a:pt x="176" y="1895"/>
                  </a:lnTo>
                  <a:lnTo>
                    <a:pt x="326" y="1954"/>
                  </a:lnTo>
                  <a:lnTo>
                    <a:pt x="502" y="2006"/>
                  </a:lnTo>
                  <a:lnTo>
                    <a:pt x="727" y="2054"/>
                  </a:lnTo>
                  <a:lnTo>
                    <a:pt x="977" y="2091"/>
                  </a:lnTo>
                  <a:lnTo>
                    <a:pt x="1253" y="2128"/>
                  </a:lnTo>
                  <a:lnTo>
                    <a:pt x="1553" y="2159"/>
                  </a:lnTo>
                  <a:lnTo>
                    <a:pt x="1904" y="2181"/>
                  </a:lnTo>
                  <a:lnTo>
                    <a:pt x="2254" y="2196"/>
                  </a:lnTo>
                  <a:lnTo>
                    <a:pt x="2630" y="2202"/>
                  </a:lnTo>
                  <a:lnTo>
                    <a:pt x="8865" y="2202"/>
                  </a:lnTo>
                  <a:lnTo>
                    <a:pt x="7813" y="2429"/>
                  </a:lnTo>
                  <a:lnTo>
                    <a:pt x="7688" y="2466"/>
                  </a:lnTo>
                  <a:lnTo>
                    <a:pt x="7588" y="2503"/>
                  </a:lnTo>
                  <a:lnTo>
                    <a:pt x="7513" y="2545"/>
                  </a:lnTo>
                  <a:lnTo>
                    <a:pt x="7513" y="2587"/>
                  </a:lnTo>
                  <a:lnTo>
                    <a:pt x="7538" y="2629"/>
                  </a:lnTo>
                  <a:lnTo>
                    <a:pt x="7588" y="2672"/>
                  </a:lnTo>
                  <a:lnTo>
                    <a:pt x="7688" y="2708"/>
                  </a:lnTo>
                  <a:lnTo>
                    <a:pt x="7838" y="2745"/>
                  </a:lnTo>
                  <a:lnTo>
                    <a:pt x="8013" y="2772"/>
                  </a:lnTo>
                  <a:lnTo>
                    <a:pt x="8214" y="2793"/>
                  </a:lnTo>
                  <a:lnTo>
                    <a:pt x="8389" y="2804"/>
                  </a:lnTo>
                  <a:lnTo>
                    <a:pt x="8589" y="2809"/>
                  </a:lnTo>
                  <a:lnTo>
                    <a:pt x="8765" y="2804"/>
                  </a:lnTo>
                  <a:lnTo>
                    <a:pt x="8965" y="2793"/>
                  </a:lnTo>
                  <a:lnTo>
                    <a:pt x="9140" y="2772"/>
                  </a:lnTo>
                  <a:lnTo>
                    <a:pt x="9341" y="2740"/>
                  </a:lnTo>
                  <a:lnTo>
                    <a:pt x="12120" y="2138"/>
                  </a:lnTo>
                  <a:lnTo>
                    <a:pt x="12245" y="2107"/>
                  </a:lnTo>
                  <a:lnTo>
                    <a:pt x="12345" y="2070"/>
                  </a:lnTo>
                  <a:lnTo>
                    <a:pt x="12395" y="2033"/>
                  </a:lnTo>
                  <a:lnTo>
                    <a:pt x="12420" y="1990"/>
                  </a:lnTo>
                  <a:lnTo>
                    <a:pt x="12420" y="1948"/>
                  </a:lnTo>
                  <a:lnTo>
                    <a:pt x="12370" y="1906"/>
                  </a:lnTo>
                  <a:lnTo>
                    <a:pt x="12295" y="1869"/>
                  </a:lnTo>
                  <a:lnTo>
                    <a:pt x="12170" y="1837"/>
                  </a:lnTo>
                  <a:lnTo>
                    <a:pt x="9716" y="1220"/>
                  </a:lnTo>
                  <a:lnTo>
                    <a:pt x="9566" y="1188"/>
                  </a:lnTo>
                  <a:lnTo>
                    <a:pt x="9366" y="1162"/>
                  </a:lnTo>
                  <a:lnTo>
                    <a:pt x="9165" y="1146"/>
                  </a:lnTo>
                  <a:lnTo>
                    <a:pt x="8940" y="1140"/>
                  </a:lnTo>
                  <a:lnTo>
                    <a:pt x="8715" y="1146"/>
                  </a:lnTo>
                  <a:lnTo>
                    <a:pt x="8514" y="1156"/>
                  </a:lnTo>
                  <a:lnTo>
                    <a:pt x="8314" y="1183"/>
                  </a:lnTo>
                  <a:lnTo>
                    <a:pt x="8139" y="1214"/>
                  </a:lnTo>
                  <a:lnTo>
                    <a:pt x="8013" y="1246"/>
                  </a:lnTo>
                  <a:lnTo>
                    <a:pt x="7913" y="1283"/>
                  </a:lnTo>
                  <a:lnTo>
                    <a:pt x="7863" y="1325"/>
                  </a:lnTo>
                  <a:lnTo>
                    <a:pt x="7863" y="1362"/>
                  </a:lnTo>
                  <a:lnTo>
                    <a:pt x="7863" y="1404"/>
                  </a:lnTo>
                  <a:lnTo>
                    <a:pt x="7913" y="1447"/>
                  </a:lnTo>
                  <a:lnTo>
                    <a:pt x="8013" y="1484"/>
                  </a:lnTo>
                  <a:lnTo>
                    <a:pt x="8114" y="1515"/>
                  </a:lnTo>
                  <a:lnTo>
                    <a:pt x="9040" y="1753"/>
                  </a:lnTo>
                  <a:lnTo>
                    <a:pt x="2655" y="1753"/>
                  </a:lnTo>
                  <a:lnTo>
                    <a:pt x="2530" y="1742"/>
                  </a:lnTo>
                  <a:lnTo>
                    <a:pt x="2430" y="1732"/>
                  </a:lnTo>
                  <a:lnTo>
                    <a:pt x="2330" y="1716"/>
                  </a:lnTo>
                  <a:lnTo>
                    <a:pt x="2279" y="1700"/>
                  </a:lnTo>
                  <a:lnTo>
                    <a:pt x="2254" y="1684"/>
                  </a:lnTo>
                  <a:lnTo>
                    <a:pt x="2229" y="1663"/>
                  </a:lnTo>
                  <a:lnTo>
                    <a:pt x="2254" y="1637"/>
                  </a:lnTo>
                  <a:lnTo>
                    <a:pt x="2279" y="1610"/>
                  </a:lnTo>
                  <a:lnTo>
                    <a:pt x="5760" y="343"/>
                  </a:lnTo>
                  <a:lnTo>
                    <a:pt x="5835" y="306"/>
                  </a:lnTo>
                  <a:lnTo>
                    <a:pt x="5885" y="269"/>
                  </a:lnTo>
                  <a:lnTo>
                    <a:pt x="5910" y="232"/>
                  </a:lnTo>
                  <a:lnTo>
                    <a:pt x="5910" y="195"/>
                  </a:lnTo>
                  <a:lnTo>
                    <a:pt x="5860" y="153"/>
                  </a:lnTo>
                  <a:lnTo>
                    <a:pt x="5810" y="122"/>
                  </a:lnTo>
                  <a:lnTo>
                    <a:pt x="5710" y="90"/>
                  </a:lnTo>
                  <a:lnTo>
                    <a:pt x="5585" y="58"/>
                  </a:lnTo>
                  <a:lnTo>
                    <a:pt x="5359" y="26"/>
                  </a:lnTo>
                  <a:lnTo>
                    <a:pt x="5134" y="5"/>
                  </a:lnTo>
                  <a:lnTo>
                    <a:pt x="490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63"/>
            <p:cNvSpPr/>
            <p:nvPr/>
          </p:nvSpPr>
          <p:spPr>
            <a:xfrm>
              <a:off x="4797009" y="1168900"/>
              <a:ext cx="87478" cy="55725"/>
            </a:xfrm>
            <a:custGeom>
              <a:avLst/>
              <a:gdLst/>
              <a:ahLst/>
              <a:cxnLst/>
              <a:rect l="l" t="t" r="r" b="b"/>
              <a:pathLst>
                <a:path w="13722" h="2229" extrusionOk="0">
                  <a:moveTo>
                    <a:pt x="7988" y="0"/>
                  </a:moveTo>
                  <a:lnTo>
                    <a:pt x="7687" y="11"/>
                  </a:lnTo>
                  <a:lnTo>
                    <a:pt x="7412" y="26"/>
                  </a:lnTo>
                  <a:lnTo>
                    <a:pt x="7112" y="53"/>
                  </a:lnTo>
                  <a:lnTo>
                    <a:pt x="6836" y="85"/>
                  </a:lnTo>
                  <a:lnTo>
                    <a:pt x="6561" y="132"/>
                  </a:lnTo>
                  <a:lnTo>
                    <a:pt x="6310" y="185"/>
                  </a:lnTo>
                  <a:lnTo>
                    <a:pt x="6060" y="243"/>
                  </a:lnTo>
                  <a:lnTo>
                    <a:pt x="5810" y="317"/>
                  </a:lnTo>
                  <a:lnTo>
                    <a:pt x="2504" y="1447"/>
                  </a:lnTo>
                  <a:lnTo>
                    <a:pt x="2079" y="1130"/>
                  </a:lnTo>
                  <a:lnTo>
                    <a:pt x="2004" y="1088"/>
                  </a:lnTo>
                  <a:lnTo>
                    <a:pt x="1878" y="1051"/>
                  </a:lnTo>
                  <a:lnTo>
                    <a:pt x="1753" y="1019"/>
                  </a:lnTo>
                  <a:lnTo>
                    <a:pt x="1578" y="993"/>
                  </a:lnTo>
                  <a:lnTo>
                    <a:pt x="1378" y="977"/>
                  </a:lnTo>
                  <a:lnTo>
                    <a:pt x="1177" y="966"/>
                  </a:lnTo>
                  <a:lnTo>
                    <a:pt x="977" y="966"/>
                  </a:lnTo>
                  <a:lnTo>
                    <a:pt x="777" y="972"/>
                  </a:lnTo>
                  <a:lnTo>
                    <a:pt x="576" y="993"/>
                  </a:lnTo>
                  <a:lnTo>
                    <a:pt x="401" y="1014"/>
                  </a:lnTo>
                  <a:lnTo>
                    <a:pt x="251" y="1045"/>
                  </a:lnTo>
                  <a:lnTo>
                    <a:pt x="126" y="1082"/>
                  </a:lnTo>
                  <a:lnTo>
                    <a:pt x="50" y="1119"/>
                  </a:lnTo>
                  <a:lnTo>
                    <a:pt x="0" y="1162"/>
                  </a:lnTo>
                  <a:lnTo>
                    <a:pt x="0" y="1204"/>
                  </a:lnTo>
                  <a:lnTo>
                    <a:pt x="25" y="1251"/>
                  </a:lnTo>
                  <a:lnTo>
                    <a:pt x="1102" y="2059"/>
                  </a:lnTo>
                  <a:lnTo>
                    <a:pt x="1177" y="2101"/>
                  </a:lnTo>
                  <a:lnTo>
                    <a:pt x="1277" y="2138"/>
                  </a:lnTo>
                  <a:lnTo>
                    <a:pt x="1403" y="2165"/>
                  </a:lnTo>
                  <a:lnTo>
                    <a:pt x="1578" y="2191"/>
                  </a:lnTo>
                  <a:lnTo>
                    <a:pt x="1753" y="2207"/>
                  </a:lnTo>
                  <a:lnTo>
                    <a:pt x="1928" y="2223"/>
                  </a:lnTo>
                  <a:lnTo>
                    <a:pt x="2129" y="2228"/>
                  </a:lnTo>
                  <a:lnTo>
                    <a:pt x="2329" y="2223"/>
                  </a:lnTo>
                  <a:lnTo>
                    <a:pt x="6085" y="2080"/>
                  </a:lnTo>
                  <a:lnTo>
                    <a:pt x="6285" y="2070"/>
                  </a:lnTo>
                  <a:lnTo>
                    <a:pt x="6461" y="2049"/>
                  </a:lnTo>
                  <a:lnTo>
                    <a:pt x="6636" y="2022"/>
                  </a:lnTo>
                  <a:lnTo>
                    <a:pt x="6761" y="1990"/>
                  </a:lnTo>
                  <a:lnTo>
                    <a:pt x="6861" y="1954"/>
                  </a:lnTo>
                  <a:lnTo>
                    <a:pt x="6936" y="1911"/>
                  </a:lnTo>
                  <a:lnTo>
                    <a:pt x="6961" y="1869"/>
                  </a:lnTo>
                  <a:lnTo>
                    <a:pt x="6936" y="1822"/>
                  </a:lnTo>
                  <a:lnTo>
                    <a:pt x="6886" y="1779"/>
                  </a:lnTo>
                  <a:lnTo>
                    <a:pt x="6786" y="1737"/>
                  </a:lnTo>
                  <a:lnTo>
                    <a:pt x="6661" y="1705"/>
                  </a:lnTo>
                  <a:lnTo>
                    <a:pt x="6511" y="1674"/>
                  </a:lnTo>
                  <a:lnTo>
                    <a:pt x="6310" y="1653"/>
                  </a:lnTo>
                  <a:lnTo>
                    <a:pt x="6135" y="1642"/>
                  </a:lnTo>
                  <a:lnTo>
                    <a:pt x="5910" y="1637"/>
                  </a:lnTo>
                  <a:lnTo>
                    <a:pt x="5709" y="1637"/>
                  </a:lnTo>
                  <a:lnTo>
                    <a:pt x="4282" y="1695"/>
                  </a:lnTo>
                  <a:lnTo>
                    <a:pt x="7637" y="549"/>
                  </a:lnTo>
                  <a:lnTo>
                    <a:pt x="7713" y="533"/>
                  </a:lnTo>
                  <a:lnTo>
                    <a:pt x="7813" y="517"/>
                  </a:lnTo>
                  <a:lnTo>
                    <a:pt x="7913" y="507"/>
                  </a:lnTo>
                  <a:lnTo>
                    <a:pt x="8113" y="507"/>
                  </a:lnTo>
                  <a:lnTo>
                    <a:pt x="8213" y="517"/>
                  </a:lnTo>
                  <a:lnTo>
                    <a:pt x="8288" y="533"/>
                  </a:lnTo>
                  <a:lnTo>
                    <a:pt x="8389" y="554"/>
                  </a:lnTo>
                  <a:lnTo>
                    <a:pt x="11744" y="1774"/>
                  </a:lnTo>
                  <a:lnTo>
                    <a:pt x="11869" y="1811"/>
                  </a:lnTo>
                  <a:lnTo>
                    <a:pt x="12019" y="1843"/>
                  </a:lnTo>
                  <a:lnTo>
                    <a:pt x="12195" y="1864"/>
                  </a:lnTo>
                  <a:lnTo>
                    <a:pt x="12395" y="1880"/>
                  </a:lnTo>
                  <a:lnTo>
                    <a:pt x="12595" y="1885"/>
                  </a:lnTo>
                  <a:lnTo>
                    <a:pt x="12796" y="1885"/>
                  </a:lnTo>
                  <a:lnTo>
                    <a:pt x="12996" y="1874"/>
                  </a:lnTo>
                  <a:lnTo>
                    <a:pt x="13196" y="1858"/>
                  </a:lnTo>
                  <a:lnTo>
                    <a:pt x="13371" y="1832"/>
                  </a:lnTo>
                  <a:lnTo>
                    <a:pt x="13522" y="1800"/>
                  </a:lnTo>
                  <a:lnTo>
                    <a:pt x="13622" y="1763"/>
                  </a:lnTo>
                  <a:lnTo>
                    <a:pt x="13697" y="1721"/>
                  </a:lnTo>
                  <a:lnTo>
                    <a:pt x="13722" y="1679"/>
                  </a:lnTo>
                  <a:lnTo>
                    <a:pt x="13722" y="1637"/>
                  </a:lnTo>
                  <a:lnTo>
                    <a:pt x="13672" y="1589"/>
                  </a:lnTo>
                  <a:lnTo>
                    <a:pt x="13572" y="1552"/>
                  </a:lnTo>
                  <a:lnTo>
                    <a:pt x="10242" y="327"/>
                  </a:lnTo>
                  <a:lnTo>
                    <a:pt x="9991" y="248"/>
                  </a:lnTo>
                  <a:lnTo>
                    <a:pt x="9716" y="180"/>
                  </a:lnTo>
                  <a:lnTo>
                    <a:pt x="9440" y="122"/>
                  </a:lnTo>
                  <a:lnTo>
                    <a:pt x="9165" y="79"/>
                  </a:lnTo>
                  <a:lnTo>
                    <a:pt x="8864" y="42"/>
                  </a:lnTo>
                  <a:lnTo>
                    <a:pt x="8589" y="21"/>
                  </a:lnTo>
                  <a:lnTo>
                    <a:pt x="8288" y="5"/>
                  </a:lnTo>
                  <a:lnTo>
                    <a:pt x="798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63"/>
            <p:cNvSpPr/>
            <p:nvPr/>
          </p:nvSpPr>
          <p:spPr>
            <a:xfrm>
              <a:off x="4704425" y="1065150"/>
              <a:ext cx="73434" cy="26275"/>
            </a:xfrm>
            <a:custGeom>
              <a:avLst/>
              <a:gdLst/>
              <a:ahLst/>
              <a:cxnLst/>
              <a:rect l="l" t="t" r="r" b="b"/>
              <a:pathLst>
                <a:path w="11519" h="1051" extrusionOk="0">
                  <a:moveTo>
                    <a:pt x="1" y="0"/>
                  </a:moveTo>
                  <a:lnTo>
                    <a:pt x="1" y="1051"/>
                  </a:lnTo>
                  <a:lnTo>
                    <a:pt x="11519" y="1051"/>
                  </a:lnTo>
                  <a:lnTo>
                    <a:pt x="115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63"/>
            <p:cNvSpPr/>
            <p:nvPr/>
          </p:nvSpPr>
          <p:spPr>
            <a:xfrm>
              <a:off x="4688143" y="1327150"/>
              <a:ext cx="99775" cy="82375"/>
            </a:xfrm>
            <a:custGeom>
              <a:avLst/>
              <a:gdLst/>
              <a:ahLst/>
              <a:cxnLst/>
              <a:rect l="l" t="t" r="r" b="b"/>
              <a:pathLst>
                <a:path w="15651" h="3295" extrusionOk="0">
                  <a:moveTo>
                    <a:pt x="7412" y="0"/>
                  </a:moveTo>
                  <a:lnTo>
                    <a:pt x="7037" y="6"/>
                  </a:lnTo>
                  <a:lnTo>
                    <a:pt x="6636" y="16"/>
                  </a:lnTo>
                  <a:lnTo>
                    <a:pt x="6260" y="32"/>
                  </a:lnTo>
                  <a:lnTo>
                    <a:pt x="5860" y="48"/>
                  </a:lnTo>
                  <a:lnTo>
                    <a:pt x="5509" y="74"/>
                  </a:lnTo>
                  <a:lnTo>
                    <a:pt x="5134" y="101"/>
                  </a:lnTo>
                  <a:lnTo>
                    <a:pt x="4783" y="127"/>
                  </a:lnTo>
                  <a:lnTo>
                    <a:pt x="4432" y="159"/>
                  </a:lnTo>
                  <a:lnTo>
                    <a:pt x="4107" y="196"/>
                  </a:lnTo>
                  <a:lnTo>
                    <a:pt x="3781" y="238"/>
                  </a:lnTo>
                  <a:lnTo>
                    <a:pt x="3456" y="280"/>
                  </a:lnTo>
                  <a:lnTo>
                    <a:pt x="3155" y="328"/>
                  </a:lnTo>
                  <a:lnTo>
                    <a:pt x="2855" y="375"/>
                  </a:lnTo>
                  <a:lnTo>
                    <a:pt x="2580" y="428"/>
                  </a:lnTo>
                  <a:lnTo>
                    <a:pt x="2304" y="481"/>
                  </a:lnTo>
                  <a:lnTo>
                    <a:pt x="2029" y="539"/>
                  </a:lnTo>
                  <a:lnTo>
                    <a:pt x="1803" y="597"/>
                  </a:lnTo>
                  <a:lnTo>
                    <a:pt x="1553" y="660"/>
                  </a:lnTo>
                  <a:lnTo>
                    <a:pt x="1353" y="724"/>
                  </a:lnTo>
                  <a:lnTo>
                    <a:pt x="1152" y="792"/>
                  </a:lnTo>
                  <a:lnTo>
                    <a:pt x="952" y="861"/>
                  </a:lnTo>
                  <a:lnTo>
                    <a:pt x="777" y="929"/>
                  </a:lnTo>
                  <a:lnTo>
                    <a:pt x="626" y="1003"/>
                  </a:lnTo>
                  <a:lnTo>
                    <a:pt x="476" y="1077"/>
                  </a:lnTo>
                  <a:lnTo>
                    <a:pt x="351" y="1156"/>
                  </a:lnTo>
                  <a:lnTo>
                    <a:pt x="251" y="1236"/>
                  </a:lnTo>
                  <a:lnTo>
                    <a:pt x="176" y="1315"/>
                  </a:lnTo>
                  <a:lnTo>
                    <a:pt x="101" y="1394"/>
                  </a:lnTo>
                  <a:lnTo>
                    <a:pt x="51" y="1479"/>
                  </a:lnTo>
                  <a:lnTo>
                    <a:pt x="26" y="1563"/>
                  </a:lnTo>
                  <a:lnTo>
                    <a:pt x="0" y="1647"/>
                  </a:lnTo>
                  <a:lnTo>
                    <a:pt x="26" y="1732"/>
                  </a:lnTo>
                  <a:lnTo>
                    <a:pt x="51" y="1816"/>
                  </a:lnTo>
                  <a:lnTo>
                    <a:pt x="101" y="1896"/>
                  </a:lnTo>
                  <a:lnTo>
                    <a:pt x="176" y="1980"/>
                  </a:lnTo>
                  <a:lnTo>
                    <a:pt x="251" y="2059"/>
                  </a:lnTo>
                  <a:lnTo>
                    <a:pt x="351" y="2138"/>
                  </a:lnTo>
                  <a:lnTo>
                    <a:pt x="476" y="2212"/>
                  </a:lnTo>
                  <a:lnTo>
                    <a:pt x="626" y="2286"/>
                  </a:lnTo>
                  <a:lnTo>
                    <a:pt x="777" y="2360"/>
                  </a:lnTo>
                  <a:lnTo>
                    <a:pt x="952" y="2434"/>
                  </a:lnTo>
                  <a:lnTo>
                    <a:pt x="1152" y="2503"/>
                  </a:lnTo>
                  <a:lnTo>
                    <a:pt x="1353" y="2566"/>
                  </a:lnTo>
                  <a:lnTo>
                    <a:pt x="1553" y="2635"/>
                  </a:lnTo>
                  <a:lnTo>
                    <a:pt x="1803" y="2693"/>
                  </a:lnTo>
                  <a:lnTo>
                    <a:pt x="2029" y="2756"/>
                  </a:lnTo>
                  <a:lnTo>
                    <a:pt x="2304" y="2809"/>
                  </a:lnTo>
                  <a:lnTo>
                    <a:pt x="2580" y="2867"/>
                  </a:lnTo>
                  <a:lnTo>
                    <a:pt x="2855" y="2920"/>
                  </a:lnTo>
                  <a:lnTo>
                    <a:pt x="3155" y="2967"/>
                  </a:lnTo>
                  <a:lnTo>
                    <a:pt x="3456" y="3015"/>
                  </a:lnTo>
                  <a:lnTo>
                    <a:pt x="3781" y="3057"/>
                  </a:lnTo>
                  <a:lnTo>
                    <a:pt x="4107" y="3094"/>
                  </a:lnTo>
                  <a:lnTo>
                    <a:pt x="4432" y="3131"/>
                  </a:lnTo>
                  <a:lnTo>
                    <a:pt x="4783" y="3163"/>
                  </a:lnTo>
                  <a:lnTo>
                    <a:pt x="5134" y="3194"/>
                  </a:lnTo>
                  <a:lnTo>
                    <a:pt x="5509" y="3221"/>
                  </a:lnTo>
                  <a:lnTo>
                    <a:pt x="5860" y="3242"/>
                  </a:lnTo>
                  <a:lnTo>
                    <a:pt x="6260" y="3263"/>
                  </a:lnTo>
                  <a:lnTo>
                    <a:pt x="6636" y="3274"/>
                  </a:lnTo>
                  <a:lnTo>
                    <a:pt x="7037" y="3284"/>
                  </a:lnTo>
                  <a:lnTo>
                    <a:pt x="7412" y="3295"/>
                  </a:lnTo>
                  <a:lnTo>
                    <a:pt x="8238" y="3295"/>
                  </a:lnTo>
                  <a:lnTo>
                    <a:pt x="8614" y="3284"/>
                  </a:lnTo>
                  <a:lnTo>
                    <a:pt x="9015" y="3274"/>
                  </a:lnTo>
                  <a:lnTo>
                    <a:pt x="9390" y="3263"/>
                  </a:lnTo>
                  <a:lnTo>
                    <a:pt x="9766" y="3242"/>
                  </a:lnTo>
                  <a:lnTo>
                    <a:pt x="10141" y="3221"/>
                  </a:lnTo>
                  <a:lnTo>
                    <a:pt x="10517" y="3194"/>
                  </a:lnTo>
                  <a:lnTo>
                    <a:pt x="10868" y="3163"/>
                  </a:lnTo>
                  <a:lnTo>
                    <a:pt x="11218" y="3131"/>
                  </a:lnTo>
                  <a:lnTo>
                    <a:pt x="11544" y="3094"/>
                  </a:lnTo>
                  <a:lnTo>
                    <a:pt x="11869" y="3057"/>
                  </a:lnTo>
                  <a:lnTo>
                    <a:pt x="12195" y="3015"/>
                  </a:lnTo>
                  <a:lnTo>
                    <a:pt x="12495" y="2967"/>
                  </a:lnTo>
                  <a:lnTo>
                    <a:pt x="12796" y="2920"/>
                  </a:lnTo>
                  <a:lnTo>
                    <a:pt x="13071" y="2867"/>
                  </a:lnTo>
                  <a:lnTo>
                    <a:pt x="13346" y="2809"/>
                  </a:lnTo>
                  <a:lnTo>
                    <a:pt x="13622" y="2756"/>
                  </a:lnTo>
                  <a:lnTo>
                    <a:pt x="13847" y="2693"/>
                  </a:lnTo>
                  <a:lnTo>
                    <a:pt x="14098" y="2635"/>
                  </a:lnTo>
                  <a:lnTo>
                    <a:pt x="14298" y="2566"/>
                  </a:lnTo>
                  <a:lnTo>
                    <a:pt x="14498" y="2503"/>
                  </a:lnTo>
                  <a:lnTo>
                    <a:pt x="14699" y="2434"/>
                  </a:lnTo>
                  <a:lnTo>
                    <a:pt x="14874" y="2360"/>
                  </a:lnTo>
                  <a:lnTo>
                    <a:pt x="15024" y="2286"/>
                  </a:lnTo>
                  <a:lnTo>
                    <a:pt x="15174" y="2212"/>
                  </a:lnTo>
                  <a:lnTo>
                    <a:pt x="15300" y="2138"/>
                  </a:lnTo>
                  <a:lnTo>
                    <a:pt x="15400" y="2059"/>
                  </a:lnTo>
                  <a:lnTo>
                    <a:pt x="15475" y="1980"/>
                  </a:lnTo>
                  <a:lnTo>
                    <a:pt x="15550" y="1896"/>
                  </a:lnTo>
                  <a:lnTo>
                    <a:pt x="15600" y="1816"/>
                  </a:lnTo>
                  <a:lnTo>
                    <a:pt x="15625" y="1732"/>
                  </a:lnTo>
                  <a:lnTo>
                    <a:pt x="15650" y="1647"/>
                  </a:lnTo>
                  <a:lnTo>
                    <a:pt x="15625" y="1563"/>
                  </a:lnTo>
                  <a:lnTo>
                    <a:pt x="15600" y="1479"/>
                  </a:lnTo>
                  <a:lnTo>
                    <a:pt x="15550" y="1394"/>
                  </a:lnTo>
                  <a:lnTo>
                    <a:pt x="15475" y="1315"/>
                  </a:lnTo>
                  <a:lnTo>
                    <a:pt x="15400" y="1236"/>
                  </a:lnTo>
                  <a:lnTo>
                    <a:pt x="15300" y="1156"/>
                  </a:lnTo>
                  <a:lnTo>
                    <a:pt x="15174" y="1077"/>
                  </a:lnTo>
                  <a:lnTo>
                    <a:pt x="15024" y="1003"/>
                  </a:lnTo>
                  <a:lnTo>
                    <a:pt x="14874" y="929"/>
                  </a:lnTo>
                  <a:lnTo>
                    <a:pt x="14699" y="861"/>
                  </a:lnTo>
                  <a:lnTo>
                    <a:pt x="14498" y="792"/>
                  </a:lnTo>
                  <a:lnTo>
                    <a:pt x="14298" y="724"/>
                  </a:lnTo>
                  <a:lnTo>
                    <a:pt x="14098" y="660"/>
                  </a:lnTo>
                  <a:lnTo>
                    <a:pt x="13847" y="597"/>
                  </a:lnTo>
                  <a:lnTo>
                    <a:pt x="13622" y="539"/>
                  </a:lnTo>
                  <a:lnTo>
                    <a:pt x="13346" y="481"/>
                  </a:lnTo>
                  <a:lnTo>
                    <a:pt x="13071" y="428"/>
                  </a:lnTo>
                  <a:lnTo>
                    <a:pt x="12796" y="375"/>
                  </a:lnTo>
                  <a:lnTo>
                    <a:pt x="12495" y="328"/>
                  </a:lnTo>
                  <a:lnTo>
                    <a:pt x="12195" y="280"/>
                  </a:lnTo>
                  <a:lnTo>
                    <a:pt x="11869" y="238"/>
                  </a:lnTo>
                  <a:lnTo>
                    <a:pt x="11544" y="196"/>
                  </a:lnTo>
                  <a:lnTo>
                    <a:pt x="11218" y="159"/>
                  </a:lnTo>
                  <a:lnTo>
                    <a:pt x="10868" y="127"/>
                  </a:lnTo>
                  <a:lnTo>
                    <a:pt x="10517" y="101"/>
                  </a:lnTo>
                  <a:lnTo>
                    <a:pt x="10141" y="74"/>
                  </a:lnTo>
                  <a:lnTo>
                    <a:pt x="9766" y="48"/>
                  </a:lnTo>
                  <a:lnTo>
                    <a:pt x="9390" y="32"/>
                  </a:lnTo>
                  <a:lnTo>
                    <a:pt x="9015" y="16"/>
                  </a:lnTo>
                  <a:lnTo>
                    <a:pt x="8614" y="6"/>
                  </a:lnTo>
                  <a:lnTo>
                    <a:pt x="823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63"/>
            <p:cNvSpPr/>
            <p:nvPr/>
          </p:nvSpPr>
          <p:spPr>
            <a:xfrm>
              <a:off x="4717512" y="1351300"/>
              <a:ext cx="41029" cy="33950"/>
            </a:xfrm>
            <a:custGeom>
              <a:avLst/>
              <a:gdLst/>
              <a:ahLst/>
              <a:cxnLst/>
              <a:rect l="l" t="t" r="r" b="b"/>
              <a:pathLst>
                <a:path w="6436" h="1358" extrusionOk="0">
                  <a:moveTo>
                    <a:pt x="3206" y="0"/>
                  </a:moveTo>
                  <a:lnTo>
                    <a:pt x="2880" y="6"/>
                  </a:lnTo>
                  <a:lnTo>
                    <a:pt x="2580" y="16"/>
                  </a:lnTo>
                  <a:lnTo>
                    <a:pt x="2254" y="32"/>
                  </a:lnTo>
                  <a:lnTo>
                    <a:pt x="1954" y="53"/>
                  </a:lnTo>
                  <a:lnTo>
                    <a:pt x="1678" y="85"/>
                  </a:lnTo>
                  <a:lnTo>
                    <a:pt x="1428" y="117"/>
                  </a:lnTo>
                  <a:lnTo>
                    <a:pt x="1178" y="154"/>
                  </a:lnTo>
                  <a:lnTo>
                    <a:pt x="952" y="201"/>
                  </a:lnTo>
                  <a:lnTo>
                    <a:pt x="727" y="249"/>
                  </a:lnTo>
                  <a:lnTo>
                    <a:pt x="552" y="301"/>
                  </a:lnTo>
                  <a:lnTo>
                    <a:pt x="376" y="354"/>
                  </a:lnTo>
                  <a:lnTo>
                    <a:pt x="251" y="417"/>
                  </a:lnTo>
                  <a:lnTo>
                    <a:pt x="151" y="476"/>
                  </a:lnTo>
                  <a:lnTo>
                    <a:pt x="51" y="544"/>
                  </a:lnTo>
                  <a:lnTo>
                    <a:pt x="26" y="613"/>
                  </a:lnTo>
                  <a:lnTo>
                    <a:pt x="1" y="681"/>
                  </a:lnTo>
                  <a:lnTo>
                    <a:pt x="26" y="750"/>
                  </a:lnTo>
                  <a:lnTo>
                    <a:pt x="51" y="819"/>
                  </a:lnTo>
                  <a:lnTo>
                    <a:pt x="151" y="882"/>
                  </a:lnTo>
                  <a:lnTo>
                    <a:pt x="251" y="945"/>
                  </a:lnTo>
                  <a:lnTo>
                    <a:pt x="376" y="1004"/>
                  </a:lnTo>
                  <a:lnTo>
                    <a:pt x="552" y="1062"/>
                  </a:lnTo>
                  <a:lnTo>
                    <a:pt x="727" y="1114"/>
                  </a:lnTo>
                  <a:lnTo>
                    <a:pt x="952" y="1162"/>
                  </a:lnTo>
                  <a:lnTo>
                    <a:pt x="1178" y="1204"/>
                  </a:lnTo>
                  <a:lnTo>
                    <a:pt x="1428" y="1241"/>
                  </a:lnTo>
                  <a:lnTo>
                    <a:pt x="1678" y="1278"/>
                  </a:lnTo>
                  <a:lnTo>
                    <a:pt x="1954" y="1304"/>
                  </a:lnTo>
                  <a:lnTo>
                    <a:pt x="2254" y="1331"/>
                  </a:lnTo>
                  <a:lnTo>
                    <a:pt x="2580" y="1347"/>
                  </a:lnTo>
                  <a:lnTo>
                    <a:pt x="2880" y="1357"/>
                  </a:lnTo>
                  <a:lnTo>
                    <a:pt x="3556" y="1357"/>
                  </a:lnTo>
                  <a:lnTo>
                    <a:pt x="3857" y="1347"/>
                  </a:lnTo>
                  <a:lnTo>
                    <a:pt x="4182" y="1331"/>
                  </a:lnTo>
                  <a:lnTo>
                    <a:pt x="4483" y="1304"/>
                  </a:lnTo>
                  <a:lnTo>
                    <a:pt x="4758" y="1278"/>
                  </a:lnTo>
                  <a:lnTo>
                    <a:pt x="5009" y="1241"/>
                  </a:lnTo>
                  <a:lnTo>
                    <a:pt x="5259" y="1204"/>
                  </a:lnTo>
                  <a:lnTo>
                    <a:pt x="5484" y="1162"/>
                  </a:lnTo>
                  <a:lnTo>
                    <a:pt x="5710" y="1114"/>
                  </a:lnTo>
                  <a:lnTo>
                    <a:pt x="5885" y="1062"/>
                  </a:lnTo>
                  <a:lnTo>
                    <a:pt x="6060" y="1004"/>
                  </a:lnTo>
                  <a:lnTo>
                    <a:pt x="6185" y="945"/>
                  </a:lnTo>
                  <a:lnTo>
                    <a:pt x="6286" y="882"/>
                  </a:lnTo>
                  <a:lnTo>
                    <a:pt x="6386" y="819"/>
                  </a:lnTo>
                  <a:lnTo>
                    <a:pt x="6411" y="750"/>
                  </a:lnTo>
                  <a:lnTo>
                    <a:pt x="6436" y="681"/>
                  </a:lnTo>
                  <a:lnTo>
                    <a:pt x="6411" y="613"/>
                  </a:lnTo>
                  <a:lnTo>
                    <a:pt x="6386" y="544"/>
                  </a:lnTo>
                  <a:lnTo>
                    <a:pt x="6286" y="476"/>
                  </a:lnTo>
                  <a:lnTo>
                    <a:pt x="6185" y="417"/>
                  </a:lnTo>
                  <a:lnTo>
                    <a:pt x="6060" y="354"/>
                  </a:lnTo>
                  <a:lnTo>
                    <a:pt x="5885" y="301"/>
                  </a:lnTo>
                  <a:lnTo>
                    <a:pt x="5710" y="249"/>
                  </a:lnTo>
                  <a:lnTo>
                    <a:pt x="5484" y="201"/>
                  </a:lnTo>
                  <a:lnTo>
                    <a:pt x="5259" y="154"/>
                  </a:lnTo>
                  <a:lnTo>
                    <a:pt x="5009" y="117"/>
                  </a:lnTo>
                  <a:lnTo>
                    <a:pt x="4758" y="85"/>
                  </a:lnTo>
                  <a:lnTo>
                    <a:pt x="4483" y="53"/>
                  </a:lnTo>
                  <a:lnTo>
                    <a:pt x="4182" y="32"/>
                  </a:lnTo>
                  <a:lnTo>
                    <a:pt x="3857" y="16"/>
                  </a:lnTo>
                  <a:lnTo>
                    <a:pt x="3556" y="6"/>
                  </a:lnTo>
                  <a:lnTo>
                    <a:pt x="3206" y="0"/>
                  </a:lnTo>
                  <a:close/>
                </a:path>
              </a:pathLst>
            </a:custGeom>
            <a:solidFill>
              <a:srgbClr val="ECF6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63"/>
            <p:cNvSpPr/>
            <p:nvPr/>
          </p:nvSpPr>
          <p:spPr>
            <a:xfrm>
              <a:off x="4678249" y="1031500"/>
              <a:ext cx="341445" cy="383575"/>
            </a:xfrm>
            <a:custGeom>
              <a:avLst/>
              <a:gdLst/>
              <a:ahLst/>
              <a:cxnLst/>
              <a:rect l="l" t="t" r="r" b="b"/>
              <a:pathLst>
                <a:path w="53560" h="15343" extrusionOk="0">
                  <a:moveTo>
                    <a:pt x="14623" y="1584"/>
                  </a:moveTo>
                  <a:lnTo>
                    <a:pt x="14623" y="2186"/>
                  </a:lnTo>
                  <a:lnTo>
                    <a:pt x="5258" y="2186"/>
                  </a:lnTo>
                  <a:lnTo>
                    <a:pt x="5258" y="1584"/>
                  </a:lnTo>
                  <a:close/>
                  <a:moveTo>
                    <a:pt x="9215" y="12043"/>
                  </a:moveTo>
                  <a:lnTo>
                    <a:pt x="9590" y="12048"/>
                  </a:lnTo>
                  <a:lnTo>
                    <a:pt x="9941" y="12048"/>
                  </a:lnTo>
                  <a:lnTo>
                    <a:pt x="10316" y="12059"/>
                  </a:lnTo>
                  <a:lnTo>
                    <a:pt x="10667" y="12069"/>
                  </a:lnTo>
                  <a:lnTo>
                    <a:pt x="10992" y="12085"/>
                  </a:lnTo>
                  <a:lnTo>
                    <a:pt x="11343" y="12106"/>
                  </a:lnTo>
                  <a:lnTo>
                    <a:pt x="11668" y="12127"/>
                  </a:lnTo>
                  <a:lnTo>
                    <a:pt x="11994" y="12154"/>
                  </a:lnTo>
                  <a:lnTo>
                    <a:pt x="12294" y="12185"/>
                  </a:lnTo>
                  <a:lnTo>
                    <a:pt x="12595" y="12217"/>
                  </a:lnTo>
                  <a:lnTo>
                    <a:pt x="12895" y="12254"/>
                  </a:lnTo>
                  <a:lnTo>
                    <a:pt x="13171" y="12291"/>
                  </a:lnTo>
                  <a:lnTo>
                    <a:pt x="13446" y="12333"/>
                  </a:lnTo>
                  <a:lnTo>
                    <a:pt x="13722" y="12381"/>
                  </a:lnTo>
                  <a:lnTo>
                    <a:pt x="13972" y="12428"/>
                  </a:lnTo>
                  <a:lnTo>
                    <a:pt x="14222" y="12476"/>
                  </a:lnTo>
                  <a:lnTo>
                    <a:pt x="14448" y="12528"/>
                  </a:lnTo>
                  <a:lnTo>
                    <a:pt x="14673" y="12586"/>
                  </a:lnTo>
                  <a:lnTo>
                    <a:pt x="14873" y="12639"/>
                  </a:lnTo>
                  <a:lnTo>
                    <a:pt x="15049" y="12703"/>
                  </a:lnTo>
                  <a:lnTo>
                    <a:pt x="15249" y="12761"/>
                  </a:lnTo>
                  <a:lnTo>
                    <a:pt x="15399" y="12824"/>
                  </a:lnTo>
                  <a:lnTo>
                    <a:pt x="15550" y="12893"/>
                  </a:lnTo>
                  <a:lnTo>
                    <a:pt x="15675" y="12956"/>
                  </a:lnTo>
                  <a:lnTo>
                    <a:pt x="15800" y="13025"/>
                  </a:lnTo>
                  <a:lnTo>
                    <a:pt x="15900" y="13099"/>
                  </a:lnTo>
                  <a:lnTo>
                    <a:pt x="15975" y="13167"/>
                  </a:lnTo>
                  <a:lnTo>
                    <a:pt x="16050" y="13241"/>
                  </a:lnTo>
                  <a:lnTo>
                    <a:pt x="16100" y="13315"/>
                  </a:lnTo>
                  <a:lnTo>
                    <a:pt x="16125" y="13389"/>
                  </a:lnTo>
                  <a:lnTo>
                    <a:pt x="16125" y="13468"/>
                  </a:lnTo>
                  <a:lnTo>
                    <a:pt x="16125" y="13542"/>
                  </a:lnTo>
                  <a:lnTo>
                    <a:pt x="16100" y="13611"/>
                  </a:lnTo>
                  <a:lnTo>
                    <a:pt x="16050" y="13685"/>
                  </a:lnTo>
                  <a:lnTo>
                    <a:pt x="16000" y="13753"/>
                  </a:lnTo>
                  <a:lnTo>
                    <a:pt x="15925" y="13822"/>
                  </a:lnTo>
                  <a:lnTo>
                    <a:pt x="15825" y="13891"/>
                  </a:lnTo>
                  <a:lnTo>
                    <a:pt x="15725" y="13954"/>
                  </a:lnTo>
                  <a:lnTo>
                    <a:pt x="15600" y="14023"/>
                  </a:lnTo>
                  <a:lnTo>
                    <a:pt x="15449" y="14086"/>
                  </a:lnTo>
                  <a:lnTo>
                    <a:pt x="15324" y="14144"/>
                  </a:lnTo>
                  <a:lnTo>
                    <a:pt x="15149" y="14207"/>
                  </a:lnTo>
                  <a:lnTo>
                    <a:pt x="14974" y="14260"/>
                  </a:lnTo>
                  <a:lnTo>
                    <a:pt x="14798" y="14318"/>
                  </a:lnTo>
                  <a:lnTo>
                    <a:pt x="14598" y="14371"/>
                  </a:lnTo>
                  <a:lnTo>
                    <a:pt x="14373" y="14424"/>
                  </a:lnTo>
                  <a:lnTo>
                    <a:pt x="14147" y="14471"/>
                  </a:lnTo>
                  <a:lnTo>
                    <a:pt x="13922" y="14519"/>
                  </a:lnTo>
                  <a:lnTo>
                    <a:pt x="13672" y="14566"/>
                  </a:lnTo>
                  <a:lnTo>
                    <a:pt x="13421" y="14609"/>
                  </a:lnTo>
                  <a:lnTo>
                    <a:pt x="13146" y="14646"/>
                  </a:lnTo>
                  <a:lnTo>
                    <a:pt x="12870" y="14682"/>
                  </a:lnTo>
                  <a:lnTo>
                    <a:pt x="12595" y="14719"/>
                  </a:lnTo>
                  <a:lnTo>
                    <a:pt x="12294" y="14751"/>
                  </a:lnTo>
                  <a:lnTo>
                    <a:pt x="12019" y="14778"/>
                  </a:lnTo>
                  <a:lnTo>
                    <a:pt x="11693" y="14804"/>
                  </a:lnTo>
                  <a:lnTo>
                    <a:pt x="11393" y="14825"/>
                  </a:lnTo>
                  <a:lnTo>
                    <a:pt x="11067" y="14846"/>
                  </a:lnTo>
                  <a:lnTo>
                    <a:pt x="10742" y="14862"/>
                  </a:lnTo>
                  <a:lnTo>
                    <a:pt x="10416" y="14873"/>
                  </a:lnTo>
                  <a:lnTo>
                    <a:pt x="10066" y="14883"/>
                  </a:lnTo>
                  <a:lnTo>
                    <a:pt x="9740" y="14888"/>
                  </a:lnTo>
                  <a:lnTo>
                    <a:pt x="9390" y="14894"/>
                  </a:lnTo>
                  <a:lnTo>
                    <a:pt x="9365" y="14894"/>
                  </a:lnTo>
                  <a:lnTo>
                    <a:pt x="9014" y="14888"/>
                  </a:lnTo>
                  <a:lnTo>
                    <a:pt x="8664" y="14883"/>
                  </a:lnTo>
                  <a:lnTo>
                    <a:pt x="8313" y="14873"/>
                  </a:lnTo>
                  <a:lnTo>
                    <a:pt x="7963" y="14862"/>
                  </a:lnTo>
                  <a:lnTo>
                    <a:pt x="7612" y="14841"/>
                  </a:lnTo>
                  <a:lnTo>
                    <a:pt x="7287" y="14820"/>
                  </a:lnTo>
                  <a:lnTo>
                    <a:pt x="6961" y="14799"/>
                  </a:lnTo>
                  <a:lnTo>
                    <a:pt x="6635" y="14767"/>
                  </a:lnTo>
                  <a:lnTo>
                    <a:pt x="6335" y="14735"/>
                  </a:lnTo>
                  <a:lnTo>
                    <a:pt x="6035" y="14704"/>
                  </a:lnTo>
                  <a:lnTo>
                    <a:pt x="5734" y="14667"/>
                  </a:lnTo>
                  <a:lnTo>
                    <a:pt x="5459" y="14624"/>
                  </a:lnTo>
                  <a:lnTo>
                    <a:pt x="5183" y="14582"/>
                  </a:lnTo>
                  <a:lnTo>
                    <a:pt x="4933" y="14535"/>
                  </a:lnTo>
                  <a:lnTo>
                    <a:pt x="4682" y="14487"/>
                  </a:lnTo>
                  <a:lnTo>
                    <a:pt x="4432" y="14440"/>
                  </a:lnTo>
                  <a:lnTo>
                    <a:pt x="4207" y="14382"/>
                  </a:lnTo>
                  <a:lnTo>
                    <a:pt x="4006" y="14329"/>
                  </a:lnTo>
                  <a:lnTo>
                    <a:pt x="3806" y="14271"/>
                  </a:lnTo>
                  <a:lnTo>
                    <a:pt x="3606" y="14207"/>
                  </a:lnTo>
                  <a:lnTo>
                    <a:pt x="3455" y="14149"/>
                  </a:lnTo>
                  <a:lnTo>
                    <a:pt x="3280" y="14086"/>
                  </a:lnTo>
                  <a:lnTo>
                    <a:pt x="3155" y="14017"/>
                  </a:lnTo>
                  <a:lnTo>
                    <a:pt x="3030" y="13949"/>
                  </a:lnTo>
                  <a:lnTo>
                    <a:pt x="2905" y="13880"/>
                  </a:lnTo>
                  <a:lnTo>
                    <a:pt x="2829" y="13811"/>
                  </a:lnTo>
                  <a:lnTo>
                    <a:pt x="2754" y="13737"/>
                  </a:lnTo>
                  <a:lnTo>
                    <a:pt x="2679" y="13664"/>
                  </a:lnTo>
                  <a:lnTo>
                    <a:pt x="2654" y="13590"/>
                  </a:lnTo>
                  <a:lnTo>
                    <a:pt x="2629" y="13516"/>
                  </a:lnTo>
                  <a:lnTo>
                    <a:pt x="2629" y="13437"/>
                  </a:lnTo>
                  <a:lnTo>
                    <a:pt x="2654" y="13357"/>
                  </a:lnTo>
                  <a:lnTo>
                    <a:pt x="2729" y="13231"/>
                  </a:lnTo>
                  <a:lnTo>
                    <a:pt x="2855" y="13104"/>
                  </a:lnTo>
                  <a:lnTo>
                    <a:pt x="3030" y="12982"/>
                  </a:lnTo>
                  <a:lnTo>
                    <a:pt x="3255" y="12866"/>
                  </a:lnTo>
                  <a:lnTo>
                    <a:pt x="3531" y="12755"/>
                  </a:lnTo>
                  <a:lnTo>
                    <a:pt x="3856" y="12650"/>
                  </a:lnTo>
                  <a:lnTo>
                    <a:pt x="4207" y="12555"/>
                  </a:lnTo>
                  <a:lnTo>
                    <a:pt x="4607" y="12460"/>
                  </a:lnTo>
                  <a:lnTo>
                    <a:pt x="5033" y="12381"/>
                  </a:lnTo>
                  <a:lnTo>
                    <a:pt x="5509" y="12301"/>
                  </a:lnTo>
                  <a:lnTo>
                    <a:pt x="6009" y="12238"/>
                  </a:lnTo>
                  <a:lnTo>
                    <a:pt x="6535" y="12180"/>
                  </a:lnTo>
                  <a:lnTo>
                    <a:pt x="7086" y="12127"/>
                  </a:lnTo>
                  <a:lnTo>
                    <a:pt x="7662" y="12090"/>
                  </a:lnTo>
                  <a:lnTo>
                    <a:pt x="8238" y="12064"/>
                  </a:lnTo>
                  <a:lnTo>
                    <a:pt x="8864" y="12048"/>
                  </a:lnTo>
                  <a:lnTo>
                    <a:pt x="9215" y="12043"/>
                  </a:lnTo>
                  <a:close/>
                  <a:moveTo>
                    <a:pt x="3956" y="0"/>
                  </a:moveTo>
                  <a:lnTo>
                    <a:pt x="3756" y="16"/>
                  </a:lnTo>
                  <a:lnTo>
                    <a:pt x="3581" y="37"/>
                  </a:lnTo>
                  <a:lnTo>
                    <a:pt x="3430" y="63"/>
                  </a:lnTo>
                  <a:lnTo>
                    <a:pt x="3305" y="95"/>
                  </a:lnTo>
                  <a:lnTo>
                    <a:pt x="3205" y="137"/>
                  </a:lnTo>
                  <a:lnTo>
                    <a:pt x="3130" y="180"/>
                  </a:lnTo>
                  <a:lnTo>
                    <a:pt x="3105" y="222"/>
                  </a:lnTo>
                  <a:lnTo>
                    <a:pt x="3105" y="2191"/>
                  </a:lnTo>
                  <a:lnTo>
                    <a:pt x="3080" y="2191"/>
                  </a:lnTo>
                  <a:lnTo>
                    <a:pt x="2754" y="2207"/>
                  </a:lnTo>
                  <a:lnTo>
                    <a:pt x="2429" y="2228"/>
                  </a:lnTo>
                  <a:lnTo>
                    <a:pt x="2128" y="2260"/>
                  </a:lnTo>
                  <a:lnTo>
                    <a:pt x="1853" y="2291"/>
                  </a:lnTo>
                  <a:lnTo>
                    <a:pt x="1578" y="2328"/>
                  </a:lnTo>
                  <a:lnTo>
                    <a:pt x="1327" y="2371"/>
                  </a:lnTo>
                  <a:lnTo>
                    <a:pt x="1102" y="2418"/>
                  </a:lnTo>
                  <a:lnTo>
                    <a:pt x="876" y="2471"/>
                  </a:lnTo>
                  <a:lnTo>
                    <a:pt x="676" y="2524"/>
                  </a:lnTo>
                  <a:lnTo>
                    <a:pt x="501" y="2582"/>
                  </a:lnTo>
                  <a:lnTo>
                    <a:pt x="351" y="2645"/>
                  </a:lnTo>
                  <a:lnTo>
                    <a:pt x="225" y="2708"/>
                  </a:lnTo>
                  <a:lnTo>
                    <a:pt x="125" y="2772"/>
                  </a:lnTo>
                  <a:lnTo>
                    <a:pt x="50" y="2840"/>
                  </a:lnTo>
                  <a:lnTo>
                    <a:pt x="0" y="2914"/>
                  </a:lnTo>
                  <a:lnTo>
                    <a:pt x="0" y="2983"/>
                  </a:lnTo>
                  <a:lnTo>
                    <a:pt x="0" y="3659"/>
                  </a:lnTo>
                  <a:lnTo>
                    <a:pt x="25" y="3701"/>
                  </a:lnTo>
                  <a:lnTo>
                    <a:pt x="75" y="3743"/>
                  </a:lnTo>
                  <a:lnTo>
                    <a:pt x="175" y="3786"/>
                  </a:lnTo>
                  <a:lnTo>
                    <a:pt x="301" y="3817"/>
                  </a:lnTo>
                  <a:lnTo>
                    <a:pt x="476" y="3849"/>
                  </a:lnTo>
                  <a:lnTo>
                    <a:pt x="651" y="3870"/>
                  </a:lnTo>
                  <a:lnTo>
                    <a:pt x="851" y="3886"/>
                  </a:lnTo>
                  <a:lnTo>
                    <a:pt x="1052" y="3891"/>
                  </a:lnTo>
                  <a:lnTo>
                    <a:pt x="3180" y="3891"/>
                  </a:lnTo>
                  <a:lnTo>
                    <a:pt x="5759" y="9556"/>
                  </a:lnTo>
                  <a:lnTo>
                    <a:pt x="5809" y="9598"/>
                  </a:lnTo>
                  <a:lnTo>
                    <a:pt x="5859" y="9635"/>
                  </a:lnTo>
                  <a:lnTo>
                    <a:pt x="5984" y="9672"/>
                  </a:lnTo>
                  <a:lnTo>
                    <a:pt x="6110" y="9699"/>
                  </a:lnTo>
                  <a:lnTo>
                    <a:pt x="6260" y="9725"/>
                  </a:lnTo>
                  <a:lnTo>
                    <a:pt x="6435" y="9741"/>
                  </a:lnTo>
                  <a:lnTo>
                    <a:pt x="6610" y="9757"/>
                  </a:lnTo>
                  <a:lnTo>
                    <a:pt x="6911" y="9757"/>
                  </a:lnTo>
                  <a:lnTo>
                    <a:pt x="7136" y="9746"/>
                  </a:lnTo>
                  <a:lnTo>
                    <a:pt x="7337" y="9730"/>
                  </a:lnTo>
                  <a:lnTo>
                    <a:pt x="7487" y="9709"/>
                  </a:lnTo>
                  <a:lnTo>
                    <a:pt x="7637" y="9677"/>
                  </a:lnTo>
                  <a:lnTo>
                    <a:pt x="7762" y="9641"/>
                  </a:lnTo>
                  <a:lnTo>
                    <a:pt x="7837" y="9598"/>
                  </a:lnTo>
                  <a:lnTo>
                    <a:pt x="7887" y="9556"/>
                  </a:lnTo>
                  <a:lnTo>
                    <a:pt x="7887" y="9514"/>
                  </a:lnTo>
                  <a:lnTo>
                    <a:pt x="5308" y="3891"/>
                  </a:lnTo>
                  <a:lnTo>
                    <a:pt x="37259" y="3891"/>
                  </a:lnTo>
                  <a:lnTo>
                    <a:pt x="37459" y="3886"/>
                  </a:lnTo>
                  <a:lnTo>
                    <a:pt x="37659" y="3870"/>
                  </a:lnTo>
                  <a:lnTo>
                    <a:pt x="37835" y="3849"/>
                  </a:lnTo>
                  <a:lnTo>
                    <a:pt x="38010" y="3817"/>
                  </a:lnTo>
                  <a:lnTo>
                    <a:pt x="38135" y="3786"/>
                  </a:lnTo>
                  <a:lnTo>
                    <a:pt x="38235" y="3743"/>
                  </a:lnTo>
                  <a:lnTo>
                    <a:pt x="38285" y="3701"/>
                  </a:lnTo>
                  <a:lnTo>
                    <a:pt x="38310" y="3659"/>
                  </a:lnTo>
                  <a:lnTo>
                    <a:pt x="38310" y="3638"/>
                  </a:lnTo>
                  <a:lnTo>
                    <a:pt x="38260" y="3611"/>
                  </a:lnTo>
                  <a:lnTo>
                    <a:pt x="38210" y="3590"/>
                  </a:lnTo>
                  <a:lnTo>
                    <a:pt x="38160" y="3574"/>
                  </a:lnTo>
                  <a:lnTo>
                    <a:pt x="37985" y="3537"/>
                  </a:lnTo>
                  <a:lnTo>
                    <a:pt x="37785" y="3506"/>
                  </a:lnTo>
                  <a:lnTo>
                    <a:pt x="37584" y="3479"/>
                  </a:lnTo>
                  <a:lnTo>
                    <a:pt x="37409" y="3458"/>
                  </a:lnTo>
                  <a:lnTo>
                    <a:pt x="37259" y="3442"/>
                  </a:lnTo>
                  <a:lnTo>
                    <a:pt x="2128" y="3442"/>
                  </a:lnTo>
                  <a:lnTo>
                    <a:pt x="2128" y="2999"/>
                  </a:lnTo>
                  <a:lnTo>
                    <a:pt x="2128" y="2962"/>
                  </a:lnTo>
                  <a:lnTo>
                    <a:pt x="2153" y="2925"/>
                  </a:lnTo>
                  <a:lnTo>
                    <a:pt x="2204" y="2888"/>
                  </a:lnTo>
                  <a:lnTo>
                    <a:pt x="2254" y="2856"/>
                  </a:lnTo>
                  <a:lnTo>
                    <a:pt x="2329" y="2825"/>
                  </a:lnTo>
                  <a:lnTo>
                    <a:pt x="2404" y="2793"/>
                  </a:lnTo>
                  <a:lnTo>
                    <a:pt x="2504" y="2767"/>
                  </a:lnTo>
                  <a:lnTo>
                    <a:pt x="2629" y="2740"/>
                  </a:lnTo>
                  <a:lnTo>
                    <a:pt x="2754" y="2719"/>
                  </a:lnTo>
                  <a:lnTo>
                    <a:pt x="2880" y="2698"/>
                  </a:lnTo>
                  <a:lnTo>
                    <a:pt x="3030" y="2677"/>
                  </a:lnTo>
                  <a:lnTo>
                    <a:pt x="3180" y="2661"/>
                  </a:lnTo>
                  <a:lnTo>
                    <a:pt x="3330" y="2650"/>
                  </a:lnTo>
                  <a:lnTo>
                    <a:pt x="3481" y="2640"/>
                  </a:lnTo>
                  <a:lnTo>
                    <a:pt x="3656" y="2635"/>
                  </a:lnTo>
                  <a:lnTo>
                    <a:pt x="49904" y="2635"/>
                  </a:lnTo>
                  <a:lnTo>
                    <a:pt x="50079" y="2640"/>
                  </a:lnTo>
                  <a:lnTo>
                    <a:pt x="50229" y="2650"/>
                  </a:lnTo>
                  <a:lnTo>
                    <a:pt x="50379" y="2661"/>
                  </a:lnTo>
                  <a:lnTo>
                    <a:pt x="50530" y="2677"/>
                  </a:lnTo>
                  <a:lnTo>
                    <a:pt x="50680" y="2698"/>
                  </a:lnTo>
                  <a:lnTo>
                    <a:pt x="50805" y="2719"/>
                  </a:lnTo>
                  <a:lnTo>
                    <a:pt x="50930" y="2740"/>
                  </a:lnTo>
                  <a:lnTo>
                    <a:pt x="51055" y="2767"/>
                  </a:lnTo>
                  <a:lnTo>
                    <a:pt x="51156" y="2793"/>
                  </a:lnTo>
                  <a:lnTo>
                    <a:pt x="51231" y="2825"/>
                  </a:lnTo>
                  <a:lnTo>
                    <a:pt x="51306" y="2856"/>
                  </a:lnTo>
                  <a:lnTo>
                    <a:pt x="51356" y="2888"/>
                  </a:lnTo>
                  <a:lnTo>
                    <a:pt x="51406" y="2925"/>
                  </a:lnTo>
                  <a:lnTo>
                    <a:pt x="51431" y="2962"/>
                  </a:lnTo>
                  <a:lnTo>
                    <a:pt x="51431" y="2999"/>
                  </a:lnTo>
                  <a:lnTo>
                    <a:pt x="51431" y="3442"/>
                  </a:lnTo>
                  <a:lnTo>
                    <a:pt x="41866" y="3442"/>
                  </a:lnTo>
                  <a:lnTo>
                    <a:pt x="41666" y="3448"/>
                  </a:lnTo>
                  <a:lnTo>
                    <a:pt x="41465" y="3463"/>
                  </a:lnTo>
                  <a:lnTo>
                    <a:pt x="41290" y="3479"/>
                  </a:lnTo>
                  <a:lnTo>
                    <a:pt x="41140" y="3506"/>
                  </a:lnTo>
                  <a:lnTo>
                    <a:pt x="41015" y="3537"/>
                  </a:lnTo>
                  <a:lnTo>
                    <a:pt x="40940" y="3574"/>
                  </a:lnTo>
                  <a:lnTo>
                    <a:pt x="40889" y="3617"/>
                  </a:lnTo>
                  <a:lnTo>
                    <a:pt x="40864" y="3659"/>
                  </a:lnTo>
                  <a:lnTo>
                    <a:pt x="40889" y="3701"/>
                  </a:lnTo>
                  <a:lnTo>
                    <a:pt x="40965" y="3738"/>
                  </a:lnTo>
                  <a:lnTo>
                    <a:pt x="41065" y="3775"/>
                  </a:lnTo>
                  <a:lnTo>
                    <a:pt x="41190" y="3807"/>
                  </a:lnTo>
                  <a:lnTo>
                    <a:pt x="41340" y="3828"/>
                  </a:lnTo>
                  <a:lnTo>
                    <a:pt x="41515" y="3849"/>
                  </a:lnTo>
                  <a:lnTo>
                    <a:pt x="41716" y="3859"/>
                  </a:lnTo>
                  <a:lnTo>
                    <a:pt x="41916" y="3865"/>
                  </a:lnTo>
                  <a:lnTo>
                    <a:pt x="47850" y="3865"/>
                  </a:lnTo>
                  <a:lnTo>
                    <a:pt x="42817" y="14894"/>
                  </a:lnTo>
                  <a:lnTo>
                    <a:pt x="15149" y="14894"/>
                  </a:lnTo>
                  <a:lnTo>
                    <a:pt x="15499" y="14825"/>
                  </a:lnTo>
                  <a:lnTo>
                    <a:pt x="15825" y="14756"/>
                  </a:lnTo>
                  <a:lnTo>
                    <a:pt x="16125" y="14682"/>
                  </a:lnTo>
                  <a:lnTo>
                    <a:pt x="16426" y="14603"/>
                  </a:lnTo>
                  <a:lnTo>
                    <a:pt x="16701" y="14524"/>
                  </a:lnTo>
                  <a:lnTo>
                    <a:pt x="16977" y="14440"/>
                  </a:lnTo>
                  <a:lnTo>
                    <a:pt x="17202" y="14355"/>
                  </a:lnTo>
                  <a:lnTo>
                    <a:pt x="17402" y="14265"/>
                  </a:lnTo>
                  <a:lnTo>
                    <a:pt x="17603" y="14170"/>
                  </a:lnTo>
                  <a:lnTo>
                    <a:pt x="17778" y="14075"/>
                  </a:lnTo>
                  <a:lnTo>
                    <a:pt x="17928" y="13980"/>
                  </a:lnTo>
                  <a:lnTo>
                    <a:pt x="18028" y="13880"/>
                  </a:lnTo>
                  <a:lnTo>
                    <a:pt x="18129" y="13780"/>
                  </a:lnTo>
                  <a:lnTo>
                    <a:pt x="18204" y="13679"/>
                  </a:lnTo>
                  <a:lnTo>
                    <a:pt x="18254" y="13574"/>
                  </a:lnTo>
                  <a:lnTo>
                    <a:pt x="18254" y="13468"/>
                  </a:lnTo>
                  <a:lnTo>
                    <a:pt x="18254" y="13368"/>
                  </a:lnTo>
                  <a:lnTo>
                    <a:pt x="18204" y="13273"/>
                  </a:lnTo>
                  <a:lnTo>
                    <a:pt x="18154" y="13173"/>
                  </a:lnTo>
                  <a:lnTo>
                    <a:pt x="18053" y="13077"/>
                  </a:lnTo>
                  <a:lnTo>
                    <a:pt x="17953" y="12988"/>
                  </a:lnTo>
                  <a:lnTo>
                    <a:pt x="17828" y="12893"/>
                  </a:lnTo>
                  <a:lnTo>
                    <a:pt x="17678" y="12808"/>
                  </a:lnTo>
                  <a:lnTo>
                    <a:pt x="17503" y="12718"/>
                  </a:lnTo>
                  <a:lnTo>
                    <a:pt x="17302" y="12634"/>
                  </a:lnTo>
                  <a:lnTo>
                    <a:pt x="17077" y="12550"/>
                  </a:lnTo>
                  <a:lnTo>
                    <a:pt x="16852" y="12470"/>
                  </a:lnTo>
                  <a:lnTo>
                    <a:pt x="16601" y="12391"/>
                  </a:lnTo>
                  <a:lnTo>
                    <a:pt x="16326" y="12317"/>
                  </a:lnTo>
                  <a:lnTo>
                    <a:pt x="16050" y="12243"/>
                  </a:lnTo>
                  <a:lnTo>
                    <a:pt x="15750" y="12175"/>
                  </a:lnTo>
                  <a:lnTo>
                    <a:pt x="15424" y="12111"/>
                  </a:lnTo>
                  <a:lnTo>
                    <a:pt x="15099" y="12048"/>
                  </a:lnTo>
                  <a:lnTo>
                    <a:pt x="14748" y="11990"/>
                  </a:lnTo>
                  <a:lnTo>
                    <a:pt x="14398" y="11932"/>
                  </a:lnTo>
                  <a:lnTo>
                    <a:pt x="14022" y="11884"/>
                  </a:lnTo>
                  <a:lnTo>
                    <a:pt x="13647" y="11832"/>
                  </a:lnTo>
                  <a:lnTo>
                    <a:pt x="13246" y="11789"/>
                  </a:lnTo>
                  <a:lnTo>
                    <a:pt x="12845" y="11752"/>
                  </a:lnTo>
                  <a:lnTo>
                    <a:pt x="12420" y="11715"/>
                  </a:lnTo>
                  <a:lnTo>
                    <a:pt x="11994" y="11684"/>
                  </a:lnTo>
                  <a:lnTo>
                    <a:pt x="11568" y="11657"/>
                  </a:lnTo>
                  <a:lnTo>
                    <a:pt x="11118" y="11636"/>
                  </a:lnTo>
                  <a:lnTo>
                    <a:pt x="10692" y="11615"/>
                  </a:lnTo>
                  <a:lnTo>
                    <a:pt x="10216" y="11605"/>
                  </a:lnTo>
                  <a:lnTo>
                    <a:pt x="9765" y="11599"/>
                  </a:lnTo>
                  <a:lnTo>
                    <a:pt x="9315" y="11594"/>
                  </a:lnTo>
                  <a:lnTo>
                    <a:pt x="8839" y="11599"/>
                  </a:lnTo>
                  <a:lnTo>
                    <a:pt x="8338" y="10485"/>
                  </a:lnTo>
                  <a:lnTo>
                    <a:pt x="8288" y="10443"/>
                  </a:lnTo>
                  <a:lnTo>
                    <a:pt x="8213" y="10401"/>
                  </a:lnTo>
                  <a:lnTo>
                    <a:pt x="8088" y="10364"/>
                  </a:lnTo>
                  <a:lnTo>
                    <a:pt x="7938" y="10337"/>
                  </a:lnTo>
                  <a:lnTo>
                    <a:pt x="7787" y="10311"/>
                  </a:lnTo>
                  <a:lnTo>
                    <a:pt x="7587" y="10295"/>
                  </a:lnTo>
                  <a:lnTo>
                    <a:pt x="7387" y="10285"/>
                  </a:lnTo>
                  <a:lnTo>
                    <a:pt x="7161" y="10285"/>
                  </a:lnTo>
                  <a:lnTo>
                    <a:pt x="6961" y="10295"/>
                  </a:lnTo>
                  <a:lnTo>
                    <a:pt x="6761" y="10311"/>
                  </a:lnTo>
                  <a:lnTo>
                    <a:pt x="6585" y="10337"/>
                  </a:lnTo>
                  <a:lnTo>
                    <a:pt x="6435" y="10364"/>
                  </a:lnTo>
                  <a:lnTo>
                    <a:pt x="6335" y="10401"/>
                  </a:lnTo>
                  <a:lnTo>
                    <a:pt x="6260" y="10443"/>
                  </a:lnTo>
                  <a:lnTo>
                    <a:pt x="6210" y="10485"/>
                  </a:lnTo>
                  <a:lnTo>
                    <a:pt x="6210" y="10533"/>
                  </a:lnTo>
                  <a:lnTo>
                    <a:pt x="6736" y="11678"/>
                  </a:lnTo>
                  <a:lnTo>
                    <a:pt x="6060" y="11731"/>
                  </a:lnTo>
                  <a:lnTo>
                    <a:pt x="5434" y="11789"/>
                  </a:lnTo>
                  <a:lnTo>
                    <a:pt x="4808" y="11863"/>
                  </a:lnTo>
                  <a:lnTo>
                    <a:pt x="4232" y="11942"/>
                  </a:lnTo>
                  <a:lnTo>
                    <a:pt x="3681" y="12032"/>
                  </a:lnTo>
                  <a:lnTo>
                    <a:pt x="3180" y="12127"/>
                  </a:lnTo>
                  <a:lnTo>
                    <a:pt x="2704" y="12233"/>
                  </a:lnTo>
                  <a:lnTo>
                    <a:pt x="2254" y="12349"/>
                  </a:lnTo>
                  <a:lnTo>
                    <a:pt x="1853" y="12470"/>
                  </a:lnTo>
                  <a:lnTo>
                    <a:pt x="1527" y="12597"/>
                  </a:lnTo>
                  <a:lnTo>
                    <a:pt x="1202" y="12729"/>
                  </a:lnTo>
                  <a:lnTo>
                    <a:pt x="952" y="12866"/>
                  </a:lnTo>
                  <a:lnTo>
                    <a:pt x="751" y="13014"/>
                  </a:lnTo>
                  <a:lnTo>
                    <a:pt x="626" y="13162"/>
                  </a:lnTo>
                  <a:lnTo>
                    <a:pt x="526" y="13310"/>
                  </a:lnTo>
                  <a:lnTo>
                    <a:pt x="501" y="13389"/>
                  </a:lnTo>
                  <a:lnTo>
                    <a:pt x="501" y="13468"/>
                  </a:lnTo>
                  <a:lnTo>
                    <a:pt x="501" y="13563"/>
                  </a:lnTo>
                  <a:lnTo>
                    <a:pt x="551" y="13658"/>
                  </a:lnTo>
                  <a:lnTo>
                    <a:pt x="601" y="13753"/>
                  </a:lnTo>
                  <a:lnTo>
                    <a:pt x="676" y="13843"/>
                  </a:lnTo>
                  <a:lnTo>
                    <a:pt x="776" y="13933"/>
                  </a:lnTo>
                  <a:lnTo>
                    <a:pt x="901" y="14023"/>
                  </a:lnTo>
                  <a:lnTo>
                    <a:pt x="1027" y="14112"/>
                  </a:lnTo>
                  <a:lnTo>
                    <a:pt x="1202" y="14197"/>
                  </a:lnTo>
                  <a:lnTo>
                    <a:pt x="1377" y="14281"/>
                  </a:lnTo>
                  <a:lnTo>
                    <a:pt x="1578" y="14360"/>
                  </a:lnTo>
                  <a:lnTo>
                    <a:pt x="1778" y="14440"/>
                  </a:lnTo>
                  <a:lnTo>
                    <a:pt x="2003" y="14514"/>
                  </a:lnTo>
                  <a:lnTo>
                    <a:pt x="2254" y="14587"/>
                  </a:lnTo>
                  <a:lnTo>
                    <a:pt x="2529" y="14656"/>
                  </a:lnTo>
                  <a:lnTo>
                    <a:pt x="2804" y="14725"/>
                  </a:lnTo>
                  <a:lnTo>
                    <a:pt x="3105" y="14793"/>
                  </a:lnTo>
                  <a:lnTo>
                    <a:pt x="3405" y="14851"/>
                  </a:lnTo>
                  <a:lnTo>
                    <a:pt x="3731" y="14915"/>
                  </a:lnTo>
                  <a:lnTo>
                    <a:pt x="4056" y="14968"/>
                  </a:lnTo>
                  <a:lnTo>
                    <a:pt x="4407" y="15020"/>
                  </a:lnTo>
                  <a:lnTo>
                    <a:pt x="4783" y="15068"/>
                  </a:lnTo>
                  <a:lnTo>
                    <a:pt x="5158" y="15115"/>
                  </a:lnTo>
                  <a:lnTo>
                    <a:pt x="5534" y="15158"/>
                  </a:lnTo>
                  <a:lnTo>
                    <a:pt x="5934" y="15195"/>
                  </a:lnTo>
                  <a:lnTo>
                    <a:pt x="6335" y="15226"/>
                  </a:lnTo>
                  <a:lnTo>
                    <a:pt x="6736" y="15258"/>
                  </a:lnTo>
                  <a:lnTo>
                    <a:pt x="7161" y="15279"/>
                  </a:lnTo>
                  <a:lnTo>
                    <a:pt x="7587" y="15300"/>
                  </a:lnTo>
                  <a:lnTo>
                    <a:pt x="8038" y="15321"/>
                  </a:lnTo>
                  <a:lnTo>
                    <a:pt x="8463" y="15332"/>
                  </a:lnTo>
                  <a:lnTo>
                    <a:pt x="8914" y="15337"/>
                  </a:lnTo>
                  <a:lnTo>
                    <a:pt x="9365" y="15342"/>
                  </a:lnTo>
                  <a:lnTo>
                    <a:pt x="43644" y="15342"/>
                  </a:lnTo>
                  <a:lnTo>
                    <a:pt x="43844" y="15337"/>
                  </a:lnTo>
                  <a:lnTo>
                    <a:pt x="44019" y="15327"/>
                  </a:lnTo>
                  <a:lnTo>
                    <a:pt x="44195" y="15305"/>
                  </a:lnTo>
                  <a:lnTo>
                    <a:pt x="44345" y="15284"/>
                  </a:lnTo>
                  <a:lnTo>
                    <a:pt x="44495" y="15253"/>
                  </a:lnTo>
                  <a:lnTo>
                    <a:pt x="44595" y="15216"/>
                  </a:lnTo>
                  <a:lnTo>
                    <a:pt x="44670" y="15179"/>
                  </a:lnTo>
                  <a:lnTo>
                    <a:pt x="44695" y="15137"/>
                  </a:lnTo>
                  <a:lnTo>
                    <a:pt x="49929" y="3865"/>
                  </a:lnTo>
                  <a:lnTo>
                    <a:pt x="52508" y="3865"/>
                  </a:lnTo>
                  <a:lnTo>
                    <a:pt x="52708" y="3859"/>
                  </a:lnTo>
                  <a:lnTo>
                    <a:pt x="52908" y="3844"/>
                  </a:lnTo>
                  <a:lnTo>
                    <a:pt x="53109" y="3828"/>
                  </a:lnTo>
                  <a:lnTo>
                    <a:pt x="53259" y="3796"/>
                  </a:lnTo>
                  <a:lnTo>
                    <a:pt x="53384" y="3764"/>
                  </a:lnTo>
                  <a:lnTo>
                    <a:pt x="53484" y="3727"/>
                  </a:lnTo>
                  <a:lnTo>
                    <a:pt x="53559" y="3685"/>
                  </a:lnTo>
                  <a:lnTo>
                    <a:pt x="53559" y="3638"/>
                  </a:lnTo>
                  <a:lnTo>
                    <a:pt x="53559" y="2967"/>
                  </a:lnTo>
                  <a:lnTo>
                    <a:pt x="53559" y="2888"/>
                  </a:lnTo>
                  <a:lnTo>
                    <a:pt x="53509" y="2809"/>
                  </a:lnTo>
                  <a:lnTo>
                    <a:pt x="53409" y="2735"/>
                  </a:lnTo>
                  <a:lnTo>
                    <a:pt x="53284" y="2666"/>
                  </a:lnTo>
                  <a:lnTo>
                    <a:pt x="53134" y="2598"/>
                  </a:lnTo>
                  <a:lnTo>
                    <a:pt x="52958" y="2534"/>
                  </a:lnTo>
                  <a:lnTo>
                    <a:pt x="52758" y="2471"/>
                  </a:lnTo>
                  <a:lnTo>
                    <a:pt x="52533" y="2418"/>
                  </a:lnTo>
                  <a:lnTo>
                    <a:pt x="52282" y="2365"/>
                  </a:lnTo>
                  <a:lnTo>
                    <a:pt x="52007" y="2318"/>
                  </a:lnTo>
                  <a:lnTo>
                    <a:pt x="51731" y="2276"/>
                  </a:lnTo>
                  <a:lnTo>
                    <a:pt x="51406" y="2239"/>
                  </a:lnTo>
                  <a:lnTo>
                    <a:pt x="51080" y="2207"/>
                  </a:lnTo>
                  <a:lnTo>
                    <a:pt x="50730" y="2186"/>
                  </a:lnTo>
                  <a:lnTo>
                    <a:pt x="50379" y="2170"/>
                  </a:lnTo>
                  <a:lnTo>
                    <a:pt x="50004" y="2159"/>
                  </a:lnTo>
                  <a:lnTo>
                    <a:pt x="50004" y="1030"/>
                  </a:lnTo>
                  <a:lnTo>
                    <a:pt x="50004" y="987"/>
                  </a:lnTo>
                  <a:lnTo>
                    <a:pt x="49929" y="945"/>
                  </a:lnTo>
                  <a:lnTo>
                    <a:pt x="49828" y="908"/>
                  </a:lnTo>
                  <a:lnTo>
                    <a:pt x="49703" y="871"/>
                  </a:lnTo>
                  <a:lnTo>
                    <a:pt x="49553" y="845"/>
                  </a:lnTo>
                  <a:lnTo>
                    <a:pt x="49353" y="824"/>
                  </a:lnTo>
                  <a:lnTo>
                    <a:pt x="49152" y="813"/>
                  </a:lnTo>
                  <a:lnTo>
                    <a:pt x="48952" y="808"/>
                  </a:lnTo>
                  <a:lnTo>
                    <a:pt x="30022" y="808"/>
                  </a:lnTo>
                  <a:lnTo>
                    <a:pt x="21158" y="16"/>
                  </a:lnTo>
                  <a:lnTo>
                    <a:pt x="20958" y="0"/>
                  </a:lnTo>
                  <a:lnTo>
                    <a:pt x="16025" y="0"/>
                  </a:lnTo>
                  <a:lnTo>
                    <a:pt x="15800" y="5"/>
                  </a:lnTo>
                  <a:lnTo>
                    <a:pt x="15575" y="16"/>
                  </a:lnTo>
                  <a:lnTo>
                    <a:pt x="15399" y="42"/>
                  </a:lnTo>
                  <a:lnTo>
                    <a:pt x="15224" y="74"/>
                  </a:lnTo>
                  <a:lnTo>
                    <a:pt x="15099" y="111"/>
                  </a:lnTo>
                  <a:lnTo>
                    <a:pt x="14999" y="153"/>
                  </a:lnTo>
                  <a:lnTo>
                    <a:pt x="14974" y="201"/>
                  </a:lnTo>
                  <a:lnTo>
                    <a:pt x="14974" y="253"/>
                  </a:lnTo>
                  <a:lnTo>
                    <a:pt x="14999" y="290"/>
                  </a:lnTo>
                  <a:lnTo>
                    <a:pt x="15099" y="327"/>
                  </a:lnTo>
                  <a:lnTo>
                    <a:pt x="15199" y="364"/>
                  </a:lnTo>
                  <a:lnTo>
                    <a:pt x="15324" y="391"/>
                  </a:lnTo>
                  <a:lnTo>
                    <a:pt x="15499" y="417"/>
                  </a:lnTo>
                  <a:lnTo>
                    <a:pt x="15675" y="433"/>
                  </a:lnTo>
                  <a:lnTo>
                    <a:pt x="15850" y="444"/>
                  </a:lnTo>
                  <a:lnTo>
                    <a:pt x="16075" y="449"/>
                  </a:lnTo>
                  <a:lnTo>
                    <a:pt x="20658" y="449"/>
                  </a:lnTo>
                  <a:lnTo>
                    <a:pt x="29522" y="1241"/>
                  </a:lnTo>
                  <a:lnTo>
                    <a:pt x="29722" y="1251"/>
                  </a:lnTo>
                  <a:lnTo>
                    <a:pt x="29947" y="1257"/>
                  </a:lnTo>
                  <a:lnTo>
                    <a:pt x="48026" y="1257"/>
                  </a:lnTo>
                  <a:lnTo>
                    <a:pt x="48026" y="2186"/>
                  </a:lnTo>
                  <a:lnTo>
                    <a:pt x="16751" y="2186"/>
                  </a:lnTo>
                  <a:lnTo>
                    <a:pt x="16751" y="1362"/>
                  </a:lnTo>
                  <a:lnTo>
                    <a:pt x="16726" y="1315"/>
                  </a:lnTo>
                  <a:lnTo>
                    <a:pt x="16676" y="1272"/>
                  </a:lnTo>
                  <a:lnTo>
                    <a:pt x="16576" y="1235"/>
                  </a:lnTo>
                  <a:lnTo>
                    <a:pt x="16451" y="1204"/>
                  </a:lnTo>
                  <a:lnTo>
                    <a:pt x="16301" y="1177"/>
                  </a:lnTo>
                  <a:lnTo>
                    <a:pt x="16100" y="1156"/>
                  </a:lnTo>
                  <a:lnTo>
                    <a:pt x="15900" y="1140"/>
                  </a:lnTo>
                  <a:lnTo>
                    <a:pt x="15700" y="1135"/>
                  </a:lnTo>
                  <a:lnTo>
                    <a:pt x="5258" y="1135"/>
                  </a:lnTo>
                  <a:lnTo>
                    <a:pt x="5258" y="449"/>
                  </a:lnTo>
                  <a:lnTo>
                    <a:pt x="11418" y="449"/>
                  </a:lnTo>
                  <a:lnTo>
                    <a:pt x="11643" y="444"/>
                  </a:lnTo>
                  <a:lnTo>
                    <a:pt x="11869" y="428"/>
                  </a:lnTo>
                  <a:lnTo>
                    <a:pt x="12044" y="401"/>
                  </a:lnTo>
                  <a:lnTo>
                    <a:pt x="12219" y="375"/>
                  </a:lnTo>
                  <a:lnTo>
                    <a:pt x="12344" y="333"/>
                  </a:lnTo>
                  <a:lnTo>
                    <a:pt x="12445" y="290"/>
                  </a:lnTo>
                  <a:lnTo>
                    <a:pt x="12470" y="243"/>
                  </a:lnTo>
                  <a:lnTo>
                    <a:pt x="12470" y="195"/>
                  </a:lnTo>
                  <a:lnTo>
                    <a:pt x="12445" y="153"/>
                  </a:lnTo>
                  <a:lnTo>
                    <a:pt x="12344" y="116"/>
                  </a:lnTo>
                  <a:lnTo>
                    <a:pt x="12244" y="85"/>
                  </a:lnTo>
                  <a:lnTo>
                    <a:pt x="12119" y="53"/>
                  </a:lnTo>
                  <a:lnTo>
                    <a:pt x="11944" y="32"/>
                  </a:lnTo>
                  <a:lnTo>
                    <a:pt x="11769" y="11"/>
                  </a:lnTo>
                  <a:lnTo>
                    <a:pt x="1156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63"/>
            <p:cNvSpPr/>
            <p:nvPr/>
          </p:nvSpPr>
          <p:spPr>
            <a:xfrm>
              <a:off x="4710653" y="1345750"/>
              <a:ext cx="54755" cy="45175"/>
            </a:xfrm>
            <a:custGeom>
              <a:avLst/>
              <a:gdLst/>
              <a:ahLst/>
              <a:cxnLst/>
              <a:rect l="l" t="t" r="r" b="b"/>
              <a:pathLst>
                <a:path w="8589" h="1807" extrusionOk="0">
                  <a:moveTo>
                    <a:pt x="4507" y="449"/>
                  </a:moveTo>
                  <a:lnTo>
                    <a:pt x="4732" y="455"/>
                  </a:lnTo>
                  <a:lnTo>
                    <a:pt x="4933" y="471"/>
                  </a:lnTo>
                  <a:lnTo>
                    <a:pt x="5133" y="481"/>
                  </a:lnTo>
                  <a:lnTo>
                    <a:pt x="5308" y="502"/>
                  </a:lnTo>
                  <a:lnTo>
                    <a:pt x="5509" y="523"/>
                  </a:lnTo>
                  <a:lnTo>
                    <a:pt x="5659" y="550"/>
                  </a:lnTo>
                  <a:lnTo>
                    <a:pt x="5809" y="581"/>
                  </a:lnTo>
                  <a:lnTo>
                    <a:pt x="5959" y="613"/>
                  </a:lnTo>
                  <a:lnTo>
                    <a:pt x="6085" y="650"/>
                  </a:lnTo>
                  <a:lnTo>
                    <a:pt x="6185" y="687"/>
                  </a:lnTo>
                  <a:lnTo>
                    <a:pt x="6285" y="724"/>
                  </a:lnTo>
                  <a:lnTo>
                    <a:pt x="6360" y="766"/>
                  </a:lnTo>
                  <a:lnTo>
                    <a:pt x="6410" y="808"/>
                  </a:lnTo>
                  <a:lnTo>
                    <a:pt x="6435" y="856"/>
                  </a:lnTo>
                  <a:lnTo>
                    <a:pt x="6460" y="903"/>
                  </a:lnTo>
                  <a:lnTo>
                    <a:pt x="6435" y="951"/>
                  </a:lnTo>
                  <a:lnTo>
                    <a:pt x="6410" y="993"/>
                  </a:lnTo>
                  <a:lnTo>
                    <a:pt x="6360" y="1035"/>
                  </a:lnTo>
                  <a:lnTo>
                    <a:pt x="6285" y="1078"/>
                  </a:lnTo>
                  <a:lnTo>
                    <a:pt x="6185" y="1120"/>
                  </a:lnTo>
                  <a:lnTo>
                    <a:pt x="6085" y="1157"/>
                  </a:lnTo>
                  <a:lnTo>
                    <a:pt x="5959" y="1189"/>
                  </a:lnTo>
                  <a:lnTo>
                    <a:pt x="5809" y="1226"/>
                  </a:lnTo>
                  <a:lnTo>
                    <a:pt x="5659" y="1252"/>
                  </a:lnTo>
                  <a:lnTo>
                    <a:pt x="5509" y="1278"/>
                  </a:lnTo>
                  <a:lnTo>
                    <a:pt x="5308" y="1299"/>
                  </a:lnTo>
                  <a:lnTo>
                    <a:pt x="5133" y="1321"/>
                  </a:lnTo>
                  <a:lnTo>
                    <a:pt x="4933" y="1336"/>
                  </a:lnTo>
                  <a:lnTo>
                    <a:pt x="4732" y="1347"/>
                  </a:lnTo>
                  <a:lnTo>
                    <a:pt x="4507" y="1352"/>
                  </a:lnTo>
                  <a:lnTo>
                    <a:pt x="4282" y="1357"/>
                  </a:lnTo>
                  <a:lnTo>
                    <a:pt x="4081" y="1352"/>
                  </a:lnTo>
                  <a:lnTo>
                    <a:pt x="3856" y="1347"/>
                  </a:lnTo>
                  <a:lnTo>
                    <a:pt x="3656" y="1336"/>
                  </a:lnTo>
                  <a:lnTo>
                    <a:pt x="3455" y="1321"/>
                  </a:lnTo>
                  <a:lnTo>
                    <a:pt x="3255" y="1299"/>
                  </a:lnTo>
                  <a:lnTo>
                    <a:pt x="3080" y="1278"/>
                  </a:lnTo>
                  <a:lnTo>
                    <a:pt x="2930" y="1252"/>
                  </a:lnTo>
                  <a:lnTo>
                    <a:pt x="2779" y="1226"/>
                  </a:lnTo>
                  <a:lnTo>
                    <a:pt x="2629" y="1189"/>
                  </a:lnTo>
                  <a:lnTo>
                    <a:pt x="2504" y="1157"/>
                  </a:lnTo>
                  <a:lnTo>
                    <a:pt x="2404" y="1120"/>
                  </a:lnTo>
                  <a:lnTo>
                    <a:pt x="2304" y="1078"/>
                  </a:lnTo>
                  <a:lnTo>
                    <a:pt x="2229" y="1035"/>
                  </a:lnTo>
                  <a:lnTo>
                    <a:pt x="2178" y="993"/>
                  </a:lnTo>
                  <a:lnTo>
                    <a:pt x="2153" y="951"/>
                  </a:lnTo>
                  <a:lnTo>
                    <a:pt x="2128" y="903"/>
                  </a:lnTo>
                  <a:lnTo>
                    <a:pt x="2153" y="856"/>
                  </a:lnTo>
                  <a:lnTo>
                    <a:pt x="2178" y="808"/>
                  </a:lnTo>
                  <a:lnTo>
                    <a:pt x="2229" y="766"/>
                  </a:lnTo>
                  <a:lnTo>
                    <a:pt x="2304" y="724"/>
                  </a:lnTo>
                  <a:lnTo>
                    <a:pt x="2404" y="687"/>
                  </a:lnTo>
                  <a:lnTo>
                    <a:pt x="2504" y="650"/>
                  </a:lnTo>
                  <a:lnTo>
                    <a:pt x="2629" y="613"/>
                  </a:lnTo>
                  <a:lnTo>
                    <a:pt x="2779" y="581"/>
                  </a:lnTo>
                  <a:lnTo>
                    <a:pt x="2930" y="550"/>
                  </a:lnTo>
                  <a:lnTo>
                    <a:pt x="3080" y="523"/>
                  </a:lnTo>
                  <a:lnTo>
                    <a:pt x="3255" y="502"/>
                  </a:lnTo>
                  <a:lnTo>
                    <a:pt x="3455" y="481"/>
                  </a:lnTo>
                  <a:lnTo>
                    <a:pt x="3656" y="471"/>
                  </a:lnTo>
                  <a:lnTo>
                    <a:pt x="3856" y="455"/>
                  </a:lnTo>
                  <a:lnTo>
                    <a:pt x="4081" y="449"/>
                  </a:lnTo>
                  <a:close/>
                  <a:moveTo>
                    <a:pt x="3856" y="1"/>
                  </a:moveTo>
                  <a:lnTo>
                    <a:pt x="3430" y="16"/>
                  </a:lnTo>
                  <a:lnTo>
                    <a:pt x="3030" y="38"/>
                  </a:lnTo>
                  <a:lnTo>
                    <a:pt x="2629" y="69"/>
                  </a:lnTo>
                  <a:lnTo>
                    <a:pt x="2254" y="106"/>
                  </a:lnTo>
                  <a:lnTo>
                    <a:pt x="1903" y="154"/>
                  </a:lnTo>
                  <a:lnTo>
                    <a:pt x="1578" y="207"/>
                  </a:lnTo>
                  <a:lnTo>
                    <a:pt x="1252" y="265"/>
                  </a:lnTo>
                  <a:lnTo>
                    <a:pt x="977" y="328"/>
                  </a:lnTo>
                  <a:lnTo>
                    <a:pt x="751" y="397"/>
                  </a:lnTo>
                  <a:lnTo>
                    <a:pt x="526" y="471"/>
                  </a:lnTo>
                  <a:lnTo>
                    <a:pt x="351" y="550"/>
                  </a:lnTo>
                  <a:lnTo>
                    <a:pt x="200" y="634"/>
                  </a:lnTo>
                  <a:lnTo>
                    <a:pt x="100" y="719"/>
                  </a:lnTo>
                  <a:lnTo>
                    <a:pt x="25" y="808"/>
                  </a:lnTo>
                  <a:lnTo>
                    <a:pt x="0" y="903"/>
                  </a:lnTo>
                  <a:lnTo>
                    <a:pt x="25" y="993"/>
                  </a:lnTo>
                  <a:lnTo>
                    <a:pt x="100" y="1083"/>
                  </a:lnTo>
                  <a:lnTo>
                    <a:pt x="200" y="1173"/>
                  </a:lnTo>
                  <a:lnTo>
                    <a:pt x="351" y="1252"/>
                  </a:lnTo>
                  <a:lnTo>
                    <a:pt x="526" y="1331"/>
                  </a:lnTo>
                  <a:lnTo>
                    <a:pt x="751" y="1405"/>
                  </a:lnTo>
                  <a:lnTo>
                    <a:pt x="977" y="1479"/>
                  </a:lnTo>
                  <a:lnTo>
                    <a:pt x="1252" y="1542"/>
                  </a:lnTo>
                  <a:lnTo>
                    <a:pt x="1578" y="1600"/>
                  </a:lnTo>
                  <a:lnTo>
                    <a:pt x="1903" y="1653"/>
                  </a:lnTo>
                  <a:lnTo>
                    <a:pt x="2254" y="1695"/>
                  </a:lnTo>
                  <a:lnTo>
                    <a:pt x="2629" y="1732"/>
                  </a:lnTo>
                  <a:lnTo>
                    <a:pt x="3030" y="1764"/>
                  </a:lnTo>
                  <a:lnTo>
                    <a:pt x="3430" y="1785"/>
                  </a:lnTo>
                  <a:lnTo>
                    <a:pt x="3856" y="1801"/>
                  </a:lnTo>
                  <a:lnTo>
                    <a:pt x="4282" y="1806"/>
                  </a:lnTo>
                  <a:lnTo>
                    <a:pt x="4732" y="1801"/>
                  </a:lnTo>
                  <a:lnTo>
                    <a:pt x="5158" y="1785"/>
                  </a:lnTo>
                  <a:lnTo>
                    <a:pt x="5559" y="1764"/>
                  </a:lnTo>
                  <a:lnTo>
                    <a:pt x="5959" y="1732"/>
                  </a:lnTo>
                  <a:lnTo>
                    <a:pt x="6335" y="1695"/>
                  </a:lnTo>
                  <a:lnTo>
                    <a:pt x="6686" y="1653"/>
                  </a:lnTo>
                  <a:lnTo>
                    <a:pt x="7011" y="1600"/>
                  </a:lnTo>
                  <a:lnTo>
                    <a:pt x="7312" y="1542"/>
                  </a:lnTo>
                  <a:lnTo>
                    <a:pt x="7612" y="1479"/>
                  </a:lnTo>
                  <a:lnTo>
                    <a:pt x="7837" y="1405"/>
                  </a:lnTo>
                  <a:lnTo>
                    <a:pt x="8063" y="1331"/>
                  </a:lnTo>
                  <a:lnTo>
                    <a:pt x="8238" y="1252"/>
                  </a:lnTo>
                  <a:lnTo>
                    <a:pt x="8388" y="1173"/>
                  </a:lnTo>
                  <a:lnTo>
                    <a:pt x="8488" y="1083"/>
                  </a:lnTo>
                  <a:lnTo>
                    <a:pt x="8564" y="993"/>
                  </a:lnTo>
                  <a:lnTo>
                    <a:pt x="8589" y="903"/>
                  </a:lnTo>
                  <a:lnTo>
                    <a:pt x="8564" y="808"/>
                  </a:lnTo>
                  <a:lnTo>
                    <a:pt x="8488" y="719"/>
                  </a:lnTo>
                  <a:lnTo>
                    <a:pt x="8388" y="634"/>
                  </a:lnTo>
                  <a:lnTo>
                    <a:pt x="8238" y="550"/>
                  </a:lnTo>
                  <a:lnTo>
                    <a:pt x="8063" y="471"/>
                  </a:lnTo>
                  <a:lnTo>
                    <a:pt x="7837" y="397"/>
                  </a:lnTo>
                  <a:lnTo>
                    <a:pt x="7612" y="328"/>
                  </a:lnTo>
                  <a:lnTo>
                    <a:pt x="7312" y="265"/>
                  </a:lnTo>
                  <a:lnTo>
                    <a:pt x="7011" y="207"/>
                  </a:lnTo>
                  <a:lnTo>
                    <a:pt x="6686" y="154"/>
                  </a:lnTo>
                  <a:lnTo>
                    <a:pt x="6335" y="106"/>
                  </a:lnTo>
                  <a:lnTo>
                    <a:pt x="5959" y="69"/>
                  </a:lnTo>
                  <a:lnTo>
                    <a:pt x="5559" y="38"/>
                  </a:lnTo>
                  <a:lnTo>
                    <a:pt x="5158" y="16"/>
                  </a:lnTo>
                  <a:lnTo>
                    <a:pt x="473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16" name="Google Shape;2516;p63"/>
          <p:cNvGrpSpPr/>
          <p:nvPr/>
        </p:nvGrpSpPr>
        <p:grpSpPr>
          <a:xfrm>
            <a:off x="4028821" y="2024950"/>
            <a:ext cx="382093" cy="211979"/>
            <a:chOff x="3840889" y="1011550"/>
            <a:chExt cx="464043" cy="224150"/>
          </a:xfrm>
        </p:grpSpPr>
        <p:sp>
          <p:nvSpPr>
            <p:cNvPr id="2517" name="Google Shape;2517;p63"/>
            <p:cNvSpPr/>
            <p:nvPr/>
          </p:nvSpPr>
          <p:spPr>
            <a:xfrm>
              <a:off x="4032758" y="1016850"/>
              <a:ext cx="265308" cy="165800"/>
            </a:xfrm>
            <a:custGeom>
              <a:avLst/>
              <a:gdLst/>
              <a:ahLst/>
              <a:cxnLst/>
              <a:rect l="l" t="t" r="r" b="b"/>
              <a:pathLst>
                <a:path w="41617" h="6632" extrusionOk="0">
                  <a:moveTo>
                    <a:pt x="13672" y="0"/>
                  </a:moveTo>
                  <a:lnTo>
                    <a:pt x="13071" y="11"/>
                  </a:lnTo>
                  <a:lnTo>
                    <a:pt x="12496" y="21"/>
                  </a:lnTo>
                  <a:lnTo>
                    <a:pt x="11920" y="37"/>
                  </a:lnTo>
                  <a:lnTo>
                    <a:pt x="11369" y="58"/>
                  </a:lnTo>
                  <a:lnTo>
                    <a:pt x="10818" y="79"/>
                  </a:lnTo>
                  <a:lnTo>
                    <a:pt x="10267" y="106"/>
                  </a:lnTo>
                  <a:lnTo>
                    <a:pt x="9716" y="137"/>
                  </a:lnTo>
                  <a:lnTo>
                    <a:pt x="9190" y="174"/>
                  </a:lnTo>
                  <a:lnTo>
                    <a:pt x="8665" y="217"/>
                  </a:lnTo>
                  <a:lnTo>
                    <a:pt x="8139" y="259"/>
                  </a:lnTo>
                  <a:lnTo>
                    <a:pt x="7638" y="306"/>
                  </a:lnTo>
                  <a:lnTo>
                    <a:pt x="7137" y="359"/>
                  </a:lnTo>
                  <a:lnTo>
                    <a:pt x="6661" y="412"/>
                  </a:lnTo>
                  <a:lnTo>
                    <a:pt x="6161" y="470"/>
                  </a:lnTo>
                  <a:lnTo>
                    <a:pt x="5710" y="533"/>
                  </a:lnTo>
                  <a:lnTo>
                    <a:pt x="5259" y="597"/>
                  </a:lnTo>
                  <a:lnTo>
                    <a:pt x="4808" y="665"/>
                  </a:lnTo>
                  <a:lnTo>
                    <a:pt x="4383" y="734"/>
                  </a:lnTo>
                  <a:lnTo>
                    <a:pt x="3957" y="808"/>
                  </a:lnTo>
                  <a:lnTo>
                    <a:pt x="3556" y="887"/>
                  </a:lnTo>
                  <a:lnTo>
                    <a:pt x="3156" y="966"/>
                  </a:lnTo>
                  <a:lnTo>
                    <a:pt x="2780" y="1051"/>
                  </a:lnTo>
                  <a:lnTo>
                    <a:pt x="2405" y="1135"/>
                  </a:lnTo>
                  <a:lnTo>
                    <a:pt x="2054" y="1225"/>
                  </a:lnTo>
                  <a:lnTo>
                    <a:pt x="1704" y="1315"/>
                  </a:lnTo>
                  <a:lnTo>
                    <a:pt x="1378" y="1410"/>
                  </a:lnTo>
                  <a:lnTo>
                    <a:pt x="1078" y="1505"/>
                  </a:lnTo>
                  <a:lnTo>
                    <a:pt x="777" y="1605"/>
                  </a:lnTo>
                  <a:lnTo>
                    <a:pt x="502" y="1705"/>
                  </a:lnTo>
                  <a:lnTo>
                    <a:pt x="251" y="1806"/>
                  </a:lnTo>
                  <a:lnTo>
                    <a:pt x="1" y="1911"/>
                  </a:lnTo>
                  <a:lnTo>
                    <a:pt x="577" y="1922"/>
                  </a:lnTo>
                  <a:lnTo>
                    <a:pt x="1128" y="1938"/>
                  </a:lnTo>
                  <a:lnTo>
                    <a:pt x="1679" y="1953"/>
                  </a:lnTo>
                  <a:lnTo>
                    <a:pt x="2204" y="1975"/>
                  </a:lnTo>
                  <a:lnTo>
                    <a:pt x="2755" y="2001"/>
                  </a:lnTo>
                  <a:lnTo>
                    <a:pt x="3281" y="2033"/>
                  </a:lnTo>
                  <a:lnTo>
                    <a:pt x="3782" y="2070"/>
                  </a:lnTo>
                  <a:lnTo>
                    <a:pt x="4308" y="2107"/>
                  </a:lnTo>
                  <a:lnTo>
                    <a:pt x="4808" y="2144"/>
                  </a:lnTo>
                  <a:lnTo>
                    <a:pt x="5309" y="2191"/>
                  </a:lnTo>
                  <a:lnTo>
                    <a:pt x="5785" y="2239"/>
                  </a:lnTo>
                  <a:lnTo>
                    <a:pt x="6261" y="2291"/>
                  </a:lnTo>
                  <a:lnTo>
                    <a:pt x="6736" y="2344"/>
                  </a:lnTo>
                  <a:lnTo>
                    <a:pt x="7187" y="2402"/>
                  </a:lnTo>
                  <a:lnTo>
                    <a:pt x="7638" y="2466"/>
                  </a:lnTo>
                  <a:lnTo>
                    <a:pt x="8064" y="2529"/>
                  </a:lnTo>
                  <a:lnTo>
                    <a:pt x="8489" y="2598"/>
                  </a:lnTo>
                  <a:lnTo>
                    <a:pt x="8915" y="2666"/>
                  </a:lnTo>
                  <a:lnTo>
                    <a:pt x="9316" y="2740"/>
                  </a:lnTo>
                  <a:lnTo>
                    <a:pt x="9716" y="2814"/>
                  </a:lnTo>
                  <a:lnTo>
                    <a:pt x="10092" y="2893"/>
                  </a:lnTo>
                  <a:lnTo>
                    <a:pt x="10442" y="2972"/>
                  </a:lnTo>
                  <a:lnTo>
                    <a:pt x="10818" y="3057"/>
                  </a:lnTo>
                  <a:lnTo>
                    <a:pt x="11143" y="3141"/>
                  </a:lnTo>
                  <a:lnTo>
                    <a:pt x="11469" y="3231"/>
                  </a:lnTo>
                  <a:lnTo>
                    <a:pt x="11794" y="3321"/>
                  </a:lnTo>
                  <a:lnTo>
                    <a:pt x="12070" y="3416"/>
                  </a:lnTo>
                  <a:lnTo>
                    <a:pt x="12370" y="3511"/>
                  </a:lnTo>
                  <a:lnTo>
                    <a:pt x="12621" y="3611"/>
                  </a:lnTo>
                  <a:lnTo>
                    <a:pt x="12871" y="3706"/>
                  </a:lnTo>
                  <a:lnTo>
                    <a:pt x="13122" y="3812"/>
                  </a:lnTo>
                  <a:lnTo>
                    <a:pt x="13347" y="3912"/>
                  </a:lnTo>
                  <a:lnTo>
                    <a:pt x="13798" y="3896"/>
                  </a:lnTo>
                  <a:lnTo>
                    <a:pt x="14273" y="3886"/>
                  </a:lnTo>
                  <a:lnTo>
                    <a:pt x="14749" y="3881"/>
                  </a:lnTo>
                  <a:lnTo>
                    <a:pt x="15801" y="3881"/>
                  </a:lnTo>
                  <a:lnTo>
                    <a:pt x="16352" y="3891"/>
                  </a:lnTo>
                  <a:lnTo>
                    <a:pt x="16902" y="3907"/>
                  </a:lnTo>
                  <a:lnTo>
                    <a:pt x="17453" y="3928"/>
                  </a:lnTo>
                  <a:lnTo>
                    <a:pt x="17979" y="3954"/>
                  </a:lnTo>
                  <a:lnTo>
                    <a:pt x="18505" y="3986"/>
                  </a:lnTo>
                  <a:lnTo>
                    <a:pt x="19031" y="4023"/>
                  </a:lnTo>
                  <a:lnTo>
                    <a:pt x="19532" y="4060"/>
                  </a:lnTo>
                  <a:lnTo>
                    <a:pt x="20007" y="4108"/>
                  </a:lnTo>
                  <a:lnTo>
                    <a:pt x="20483" y="4160"/>
                  </a:lnTo>
                  <a:lnTo>
                    <a:pt x="20934" y="4218"/>
                  </a:lnTo>
                  <a:lnTo>
                    <a:pt x="21385" y="4276"/>
                  </a:lnTo>
                  <a:lnTo>
                    <a:pt x="21835" y="4340"/>
                  </a:lnTo>
                  <a:lnTo>
                    <a:pt x="22236" y="4408"/>
                  </a:lnTo>
                  <a:lnTo>
                    <a:pt x="22637" y="4482"/>
                  </a:lnTo>
                  <a:lnTo>
                    <a:pt x="23037" y="4562"/>
                  </a:lnTo>
                  <a:lnTo>
                    <a:pt x="23388" y="4641"/>
                  </a:lnTo>
                  <a:lnTo>
                    <a:pt x="23738" y="4725"/>
                  </a:lnTo>
                  <a:lnTo>
                    <a:pt x="24064" y="4815"/>
                  </a:lnTo>
                  <a:lnTo>
                    <a:pt x="24364" y="4905"/>
                  </a:lnTo>
                  <a:lnTo>
                    <a:pt x="24665" y="5000"/>
                  </a:lnTo>
                  <a:lnTo>
                    <a:pt x="24915" y="5095"/>
                  </a:lnTo>
                  <a:lnTo>
                    <a:pt x="25165" y="5195"/>
                  </a:lnTo>
                  <a:lnTo>
                    <a:pt x="25391" y="5301"/>
                  </a:lnTo>
                  <a:lnTo>
                    <a:pt x="25591" y="5406"/>
                  </a:lnTo>
                  <a:lnTo>
                    <a:pt x="25766" y="5512"/>
                  </a:lnTo>
                  <a:lnTo>
                    <a:pt x="25917" y="5623"/>
                  </a:lnTo>
                  <a:lnTo>
                    <a:pt x="26042" y="5739"/>
                  </a:lnTo>
                  <a:lnTo>
                    <a:pt x="26117" y="5850"/>
                  </a:lnTo>
                  <a:lnTo>
                    <a:pt x="26192" y="5966"/>
                  </a:lnTo>
                  <a:lnTo>
                    <a:pt x="26242" y="6087"/>
                  </a:lnTo>
                  <a:lnTo>
                    <a:pt x="26267" y="6203"/>
                  </a:lnTo>
                  <a:lnTo>
                    <a:pt x="26242" y="6314"/>
                  </a:lnTo>
                  <a:lnTo>
                    <a:pt x="26217" y="6420"/>
                  </a:lnTo>
                  <a:lnTo>
                    <a:pt x="26142" y="6526"/>
                  </a:lnTo>
                  <a:lnTo>
                    <a:pt x="26067" y="6631"/>
                  </a:lnTo>
                  <a:lnTo>
                    <a:pt x="30449" y="6631"/>
                  </a:lnTo>
                  <a:lnTo>
                    <a:pt x="31025" y="6626"/>
                  </a:lnTo>
                  <a:lnTo>
                    <a:pt x="31576" y="6615"/>
                  </a:lnTo>
                  <a:lnTo>
                    <a:pt x="32101" y="6605"/>
                  </a:lnTo>
                  <a:lnTo>
                    <a:pt x="32652" y="6584"/>
                  </a:lnTo>
                  <a:lnTo>
                    <a:pt x="33178" y="6557"/>
                  </a:lnTo>
                  <a:lnTo>
                    <a:pt x="33679" y="6531"/>
                  </a:lnTo>
                  <a:lnTo>
                    <a:pt x="34205" y="6494"/>
                  </a:lnTo>
                  <a:lnTo>
                    <a:pt x="34680" y="6457"/>
                  </a:lnTo>
                  <a:lnTo>
                    <a:pt x="35181" y="6409"/>
                  </a:lnTo>
                  <a:lnTo>
                    <a:pt x="35657" y="6362"/>
                  </a:lnTo>
                  <a:lnTo>
                    <a:pt x="36108" y="6309"/>
                  </a:lnTo>
                  <a:lnTo>
                    <a:pt x="36558" y="6251"/>
                  </a:lnTo>
                  <a:lnTo>
                    <a:pt x="36984" y="6188"/>
                  </a:lnTo>
                  <a:lnTo>
                    <a:pt x="37410" y="6119"/>
                  </a:lnTo>
                  <a:lnTo>
                    <a:pt x="37810" y="6050"/>
                  </a:lnTo>
                  <a:lnTo>
                    <a:pt x="38211" y="5976"/>
                  </a:lnTo>
                  <a:lnTo>
                    <a:pt x="38562" y="5897"/>
                  </a:lnTo>
                  <a:lnTo>
                    <a:pt x="38912" y="5818"/>
                  </a:lnTo>
                  <a:lnTo>
                    <a:pt x="39263" y="5734"/>
                  </a:lnTo>
                  <a:lnTo>
                    <a:pt x="39563" y="5644"/>
                  </a:lnTo>
                  <a:lnTo>
                    <a:pt x="39864" y="5554"/>
                  </a:lnTo>
                  <a:lnTo>
                    <a:pt x="40139" y="5459"/>
                  </a:lnTo>
                  <a:lnTo>
                    <a:pt x="40389" y="5364"/>
                  </a:lnTo>
                  <a:lnTo>
                    <a:pt x="40640" y="5264"/>
                  </a:lnTo>
                  <a:lnTo>
                    <a:pt x="40840" y="5163"/>
                  </a:lnTo>
                  <a:lnTo>
                    <a:pt x="41015" y="5058"/>
                  </a:lnTo>
                  <a:lnTo>
                    <a:pt x="41191" y="4952"/>
                  </a:lnTo>
                  <a:lnTo>
                    <a:pt x="41316" y="4841"/>
                  </a:lnTo>
                  <a:lnTo>
                    <a:pt x="41441" y="4731"/>
                  </a:lnTo>
                  <a:lnTo>
                    <a:pt x="41516" y="4614"/>
                  </a:lnTo>
                  <a:lnTo>
                    <a:pt x="41591" y="4498"/>
                  </a:lnTo>
                  <a:lnTo>
                    <a:pt x="41616" y="4382"/>
                  </a:lnTo>
                  <a:lnTo>
                    <a:pt x="41616" y="4261"/>
                  </a:lnTo>
                  <a:lnTo>
                    <a:pt x="41591" y="4139"/>
                  </a:lnTo>
                  <a:lnTo>
                    <a:pt x="41541" y="4018"/>
                  </a:lnTo>
                  <a:lnTo>
                    <a:pt x="41466" y="3902"/>
                  </a:lnTo>
                  <a:lnTo>
                    <a:pt x="41341" y="3785"/>
                  </a:lnTo>
                  <a:lnTo>
                    <a:pt x="41216" y="3669"/>
                  </a:lnTo>
                  <a:lnTo>
                    <a:pt x="41040" y="3558"/>
                  </a:lnTo>
                  <a:lnTo>
                    <a:pt x="40865" y="3448"/>
                  </a:lnTo>
                  <a:lnTo>
                    <a:pt x="40640" y="3342"/>
                  </a:lnTo>
                  <a:lnTo>
                    <a:pt x="40415" y="3242"/>
                  </a:lnTo>
                  <a:lnTo>
                    <a:pt x="40139" y="3141"/>
                  </a:lnTo>
                  <a:lnTo>
                    <a:pt x="39864" y="3041"/>
                  </a:lnTo>
                  <a:lnTo>
                    <a:pt x="39563" y="2946"/>
                  </a:lnTo>
                  <a:lnTo>
                    <a:pt x="39238" y="2856"/>
                  </a:lnTo>
                  <a:lnTo>
                    <a:pt x="38887" y="2767"/>
                  </a:lnTo>
                  <a:lnTo>
                    <a:pt x="38512" y="2687"/>
                  </a:lnTo>
                  <a:lnTo>
                    <a:pt x="38136" y="2603"/>
                  </a:lnTo>
                  <a:lnTo>
                    <a:pt x="37735" y="2529"/>
                  </a:lnTo>
                  <a:lnTo>
                    <a:pt x="37310" y="2455"/>
                  </a:lnTo>
                  <a:lnTo>
                    <a:pt x="36859" y="2392"/>
                  </a:lnTo>
                  <a:lnTo>
                    <a:pt x="36408" y="2328"/>
                  </a:lnTo>
                  <a:lnTo>
                    <a:pt x="35957" y="2270"/>
                  </a:lnTo>
                  <a:lnTo>
                    <a:pt x="35457" y="2217"/>
                  </a:lnTo>
                  <a:lnTo>
                    <a:pt x="34981" y="2170"/>
                  </a:lnTo>
                  <a:lnTo>
                    <a:pt x="34455" y="2122"/>
                  </a:lnTo>
                  <a:lnTo>
                    <a:pt x="33929" y="2085"/>
                  </a:lnTo>
                  <a:lnTo>
                    <a:pt x="33403" y="2054"/>
                  </a:lnTo>
                  <a:lnTo>
                    <a:pt x="32853" y="2027"/>
                  </a:lnTo>
                  <a:lnTo>
                    <a:pt x="32302" y="2006"/>
                  </a:lnTo>
                  <a:lnTo>
                    <a:pt x="31751" y="1990"/>
                  </a:lnTo>
                  <a:lnTo>
                    <a:pt x="31175" y="1980"/>
                  </a:lnTo>
                  <a:lnTo>
                    <a:pt x="30599" y="1975"/>
                  </a:lnTo>
                  <a:lnTo>
                    <a:pt x="30123" y="1980"/>
                  </a:lnTo>
                  <a:lnTo>
                    <a:pt x="29648" y="1985"/>
                  </a:lnTo>
                  <a:lnTo>
                    <a:pt x="29172" y="1996"/>
                  </a:lnTo>
                  <a:lnTo>
                    <a:pt x="28696" y="2012"/>
                  </a:lnTo>
                  <a:lnTo>
                    <a:pt x="28471" y="1901"/>
                  </a:lnTo>
                  <a:lnTo>
                    <a:pt x="28220" y="1795"/>
                  </a:lnTo>
                  <a:lnTo>
                    <a:pt x="27945" y="1689"/>
                  </a:lnTo>
                  <a:lnTo>
                    <a:pt x="27669" y="1584"/>
                  </a:lnTo>
                  <a:lnTo>
                    <a:pt x="27369" y="1484"/>
                  </a:lnTo>
                  <a:lnTo>
                    <a:pt x="27043" y="1389"/>
                  </a:lnTo>
                  <a:lnTo>
                    <a:pt x="26693" y="1294"/>
                  </a:lnTo>
                  <a:lnTo>
                    <a:pt x="26342" y="1198"/>
                  </a:lnTo>
                  <a:lnTo>
                    <a:pt x="25967" y="1109"/>
                  </a:lnTo>
                  <a:lnTo>
                    <a:pt x="25591" y="1019"/>
                  </a:lnTo>
                  <a:lnTo>
                    <a:pt x="25191" y="935"/>
                  </a:lnTo>
                  <a:lnTo>
                    <a:pt x="24790" y="855"/>
                  </a:lnTo>
                  <a:lnTo>
                    <a:pt x="24364" y="776"/>
                  </a:lnTo>
                  <a:lnTo>
                    <a:pt x="23914" y="702"/>
                  </a:lnTo>
                  <a:lnTo>
                    <a:pt x="23463" y="628"/>
                  </a:lnTo>
                  <a:lnTo>
                    <a:pt x="23012" y="560"/>
                  </a:lnTo>
                  <a:lnTo>
                    <a:pt x="22536" y="496"/>
                  </a:lnTo>
                  <a:lnTo>
                    <a:pt x="22036" y="438"/>
                  </a:lnTo>
                  <a:lnTo>
                    <a:pt x="21560" y="380"/>
                  </a:lnTo>
                  <a:lnTo>
                    <a:pt x="21034" y="322"/>
                  </a:lnTo>
                  <a:lnTo>
                    <a:pt x="20533" y="275"/>
                  </a:lnTo>
                  <a:lnTo>
                    <a:pt x="19982" y="227"/>
                  </a:lnTo>
                  <a:lnTo>
                    <a:pt x="19457" y="185"/>
                  </a:lnTo>
                  <a:lnTo>
                    <a:pt x="18906" y="148"/>
                  </a:lnTo>
                  <a:lnTo>
                    <a:pt x="18355" y="116"/>
                  </a:lnTo>
                  <a:lnTo>
                    <a:pt x="17779" y="85"/>
                  </a:lnTo>
                  <a:lnTo>
                    <a:pt x="17203" y="58"/>
                  </a:lnTo>
                  <a:lnTo>
                    <a:pt x="16627" y="37"/>
                  </a:lnTo>
                  <a:lnTo>
                    <a:pt x="16051" y="21"/>
                  </a:lnTo>
                  <a:lnTo>
                    <a:pt x="15450" y="11"/>
                  </a:lnTo>
                  <a:lnTo>
                    <a:pt x="148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63"/>
            <p:cNvSpPr/>
            <p:nvPr/>
          </p:nvSpPr>
          <p:spPr>
            <a:xfrm>
              <a:off x="4032758" y="1050500"/>
              <a:ext cx="185493" cy="132150"/>
            </a:xfrm>
            <a:custGeom>
              <a:avLst/>
              <a:gdLst/>
              <a:ahLst/>
              <a:cxnLst/>
              <a:rect l="l" t="t" r="r" b="b"/>
              <a:pathLst>
                <a:path w="29097" h="5286" extrusionOk="0">
                  <a:moveTo>
                    <a:pt x="1603" y="0"/>
                  </a:moveTo>
                  <a:lnTo>
                    <a:pt x="1153" y="132"/>
                  </a:lnTo>
                  <a:lnTo>
                    <a:pt x="752" y="275"/>
                  </a:lnTo>
                  <a:lnTo>
                    <a:pt x="351" y="417"/>
                  </a:lnTo>
                  <a:lnTo>
                    <a:pt x="1" y="565"/>
                  </a:lnTo>
                  <a:lnTo>
                    <a:pt x="577" y="576"/>
                  </a:lnTo>
                  <a:lnTo>
                    <a:pt x="1128" y="592"/>
                  </a:lnTo>
                  <a:lnTo>
                    <a:pt x="1679" y="607"/>
                  </a:lnTo>
                  <a:lnTo>
                    <a:pt x="2204" y="629"/>
                  </a:lnTo>
                  <a:lnTo>
                    <a:pt x="2755" y="655"/>
                  </a:lnTo>
                  <a:lnTo>
                    <a:pt x="3281" y="687"/>
                  </a:lnTo>
                  <a:lnTo>
                    <a:pt x="3782" y="724"/>
                  </a:lnTo>
                  <a:lnTo>
                    <a:pt x="4308" y="761"/>
                  </a:lnTo>
                  <a:lnTo>
                    <a:pt x="4808" y="798"/>
                  </a:lnTo>
                  <a:lnTo>
                    <a:pt x="5309" y="845"/>
                  </a:lnTo>
                  <a:lnTo>
                    <a:pt x="5785" y="893"/>
                  </a:lnTo>
                  <a:lnTo>
                    <a:pt x="6261" y="945"/>
                  </a:lnTo>
                  <a:lnTo>
                    <a:pt x="6736" y="998"/>
                  </a:lnTo>
                  <a:lnTo>
                    <a:pt x="7187" y="1056"/>
                  </a:lnTo>
                  <a:lnTo>
                    <a:pt x="7638" y="1120"/>
                  </a:lnTo>
                  <a:lnTo>
                    <a:pt x="8064" y="1183"/>
                  </a:lnTo>
                  <a:lnTo>
                    <a:pt x="8489" y="1252"/>
                  </a:lnTo>
                  <a:lnTo>
                    <a:pt x="8915" y="1320"/>
                  </a:lnTo>
                  <a:lnTo>
                    <a:pt x="9316" y="1394"/>
                  </a:lnTo>
                  <a:lnTo>
                    <a:pt x="9716" y="1468"/>
                  </a:lnTo>
                  <a:lnTo>
                    <a:pt x="10092" y="1547"/>
                  </a:lnTo>
                  <a:lnTo>
                    <a:pt x="10442" y="1626"/>
                  </a:lnTo>
                  <a:lnTo>
                    <a:pt x="10818" y="1711"/>
                  </a:lnTo>
                  <a:lnTo>
                    <a:pt x="11143" y="1795"/>
                  </a:lnTo>
                  <a:lnTo>
                    <a:pt x="11469" y="1885"/>
                  </a:lnTo>
                  <a:lnTo>
                    <a:pt x="11794" y="1975"/>
                  </a:lnTo>
                  <a:lnTo>
                    <a:pt x="12070" y="2070"/>
                  </a:lnTo>
                  <a:lnTo>
                    <a:pt x="12370" y="2165"/>
                  </a:lnTo>
                  <a:lnTo>
                    <a:pt x="12621" y="2265"/>
                  </a:lnTo>
                  <a:lnTo>
                    <a:pt x="12871" y="2360"/>
                  </a:lnTo>
                  <a:lnTo>
                    <a:pt x="13122" y="2466"/>
                  </a:lnTo>
                  <a:lnTo>
                    <a:pt x="13347" y="2566"/>
                  </a:lnTo>
                  <a:lnTo>
                    <a:pt x="13798" y="2550"/>
                  </a:lnTo>
                  <a:lnTo>
                    <a:pt x="14273" y="2540"/>
                  </a:lnTo>
                  <a:lnTo>
                    <a:pt x="14749" y="2535"/>
                  </a:lnTo>
                  <a:lnTo>
                    <a:pt x="15801" y="2535"/>
                  </a:lnTo>
                  <a:lnTo>
                    <a:pt x="16352" y="2545"/>
                  </a:lnTo>
                  <a:lnTo>
                    <a:pt x="16902" y="2561"/>
                  </a:lnTo>
                  <a:lnTo>
                    <a:pt x="17453" y="2582"/>
                  </a:lnTo>
                  <a:lnTo>
                    <a:pt x="17979" y="2608"/>
                  </a:lnTo>
                  <a:lnTo>
                    <a:pt x="18505" y="2640"/>
                  </a:lnTo>
                  <a:lnTo>
                    <a:pt x="19031" y="2677"/>
                  </a:lnTo>
                  <a:lnTo>
                    <a:pt x="19532" y="2714"/>
                  </a:lnTo>
                  <a:lnTo>
                    <a:pt x="20007" y="2762"/>
                  </a:lnTo>
                  <a:lnTo>
                    <a:pt x="20483" y="2814"/>
                  </a:lnTo>
                  <a:lnTo>
                    <a:pt x="20934" y="2872"/>
                  </a:lnTo>
                  <a:lnTo>
                    <a:pt x="21385" y="2930"/>
                  </a:lnTo>
                  <a:lnTo>
                    <a:pt x="21835" y="2994"/>
                  </a:lnTo>
                  <a:lnTo>
                    <a:pt x="22236" y="3062"/>
                  </a:lnTo>
                  <a:lnTo>
                    <a:pt x="22637" y="3136"/>
                  </a:lnTo>
                  <a:lnTo>
                    <a:pt x="23037" y="3216"/>
                  </a:lnTo>
                  <a:lnTo>
                    <a:pt x="23388" y="3295"/>
                  </a:lnTo>
                  <a:lnTo>
                    <a:pt x="23738" y="3379"/>
                  </a:lnTo>
                  <a:lnTo>
                    <a:pt x="24064" y="3469"/>
                  </a:lnTo>
                  <a:lnTo>
                    <a:pt x="24364" y="3559"/>
                  </a:lnTo>
                  <a:lnTo>
                    <a:pt x="24665" y="3654"/>
                  </a:lnTo>
                  <a:lnTo>
                    <a:pt x="24915" y="3749"/>
                  </a:lnTo>
                  <a:lnTo>
                    <a:pt x="25165" y="3849"/>
                  </a:lnTo>
                  <a:lnTo>
                    <a:pt x="25391" y="3955"/>
                  </a:lnTo>
                  <a:lnTo>
                    <a:pt x="25591" y="4060"/>
                  </a:lnTo>
                  <a:lnTo>
                    <a:pt x="25766" y="4166"/>
                  </a:lnTo>
                  <a:lnTo>
                    <a:pt x="25917" y="4277"/>
                  </a:lnTo>
                  <a:lnTo>
                    <a:pt x="26042" y="4393"/>
                  </a:lnTo>
                  <a:lnTo>
                    <a:pt x="26117" y="4504"/>
                  </a:lnTo>
                  <a:lnTo>
                    <a:pt x="26192" y="4620"/>
                  </a:lnTo>
                  <a:lnTo>
                    <a:pt x="26242" y="4741"/>
                  </a:lnTo>
                  <a:lnTo>
                    <a:pt x="26267" y="4857"/>
                  </a:lnTo>
                  <a:lnTo>
                    <a:pt x="26242" y="4968"/>
                  </a:lnTo>
                  <a:lnTo>
                    <a:pt x="26217" y="5074"/>
                  </a:lnTo>
                  <a:lnTo>
                    <a:pt x="26142" y="5180"/>
                  </a:lnTo>
                  <a:lnTo>
                    <a:pt x="26067" y="5285"/>
                  </a:lnTo>
                  <a:lnTo>
                    <a:pt x="28946" y="5285"/>
                  </a:lnTo>
                  <a:lnTo>
                    <a:pt x="29022" y="5180"/>
                  </a:lnTo>
                  <a:lnTo>
                    <a:pt x="29072" y="5074"/>
                  </a:lnTo>
                  <a:lnTo>
                    <a:pt x="29097" y="4968"/>
                  </a:lnTo>
                  <a:lnTo>
                    <a:pt x="29097" y="4857"/>
                  </a:lnTo>
                  <a:lnTo>
                    <a:pt x="29072" y="4710"/>
                  </a:lnTo>
                  <a:lnTo>
                    <a:pt x="29022" y="4562"/>
                  </a:lnTo>
                  <a:lnTo>
                    <a:pt x="28946" y="4414"/>
                  </a:lnTo>
                  <a:lnTo>
                    <a:pt x="28821" y="4271"/>
                  </a:lnTo>
                  <a:lnTo>
                    <a:pt x="28671" y="4129"/>
                  </a:lnTo>
                  <a:lnTo>
                    <a:pt x="28471" y="3992"/>
                  </a:lnTo>
                  <a:lnTo>
                    <a:pt x="28245" y="3854"/>
                  </a:lnTo>
                  <a:lnTo>
                    <a:pt x="27995" y="3722"/>
                  </a:lnTo>
                  <a:lnTo>
                    <a:pt x="27720" y="3590"/>
                  </a:lnTo>
                  <a:lnTo>
                    <a:pt x="27419" y="3464"/>
                  </a:lnTo>
                  <a:lnTo>
                    <a:pt x="27094" y="3342"/>
                  </a:lnTo>
                  <a:lnTo>
                    <a:pt x="26718" y="3226"/>
                  </a:lnTo>
                  <a:lnTo>
                    <a:pt x="26342" y="3110"/>
                  </a:lnTo>
                  <a:lnTo>
                    <a:pt x="25917" y="2999"/>
                  </a:lnTo>
                  <a:lnTo>
                    <a:pt x="25491" y="2894"/>
                  </a:lnTo>
                  <a:lnTo>
                    <a:pt x="25040" y="2793"/>
                  </a:lnTo>
                  <a:lnTo>
                    <a:pt x="24540" y="2693"/>
                  </a:lnTo>
                  <a:lnTo>
                    <a:pt x="24039" y="2603"/>
                  </a:lnTo>
                  <a:lnTo>
                    <a:pt x="23513" y="2513"/>
                  </a:lnTo>
                  <a:lnTo>
                    <a:pt x="22987" y="2434"/>
                  </a:lnTo>
                  <a:lnTo>
                    <a:pt x="22411" y="2360"/>
                  </a:lnTo>
                  <a:lnTo>
                    <a:pt x="21835" y="2286"/>
                  </a:lnTo>
                  <a:lnTo>
                    <a:pt x="21234" y="2223"/>
                  </a:lnTo>
                  <a:lnTo>
                    <a:pt x="20608" y="2165"/>
                  </a:lnTo>
                  <a:lnTo>
                    <a:pt x="19982" y="2112"/>
                  </a:lnTo>
                  <a:lnTo>
                    <a:pt x="19356" y="2065"/>
                  </a:lnTo>
                  <a:lnTo>
                    <a:pt x="18680" y="2028"/>
                  </a:lnTo>
                  <a:lnTo>
                    <a:pt x="18029" y="1996"/>
                  </a:lnTo>
                  <a:lnTo>
                    <a:pt x="17328" y="1970"/>
                  </a:lnTo>
                  <a:lnTo>
                    <a:pt x="16652" y="1948"/>
                  </a:lnTo>
                  <a:lnTo>
                    <a:pt x="15951" y="1938"/>
                  </a:lnTo>
                  <a:lnTo>
                    <a:pt x="15225" y="1933"/>
                  </a:lnTo>
                  <a:lnTo>
                    <a:pt x="15025" y="1933"/>
                  </a:lnTo>
                  <a:lnTo>
                    <a:pt x="14749" y="1838"/>
                  </a:lnTo>
                  <a:lnTo>
                    <a:pt x="14474" y="1743"/>
                  </a:lnTo>
                  <a:lnTo>
                    <a:pt x="14173" y="1648"/>
                  </a:lnTo>
                  <a:lnTo>
                    <a:pt x="13848" y="1558"/>
                  </a:lnTo>
                  <a:lnTo>
                    <a:pt x="13547" y="1468"/>
                  </a:lnTo>
                  <a:lnTo>
                    <a:pt x="13222" y="1384"/>
                  </a:lnTo>
                  <a:lnTo>
                    <a:pt x="12521" y="1215"/>
                  </a:lnTo>
                  <a:lnTo>
                    <a:pt x="11794" y="1056"/>
                  </a:lnTo>
                  <a:lnTo>
                    <a:pt x="11018" y="908"/>
                  </a:lnTo>
                  <a:lnTo>
                    <a:pt x="10217" y="771"/>
                  </a:lnTo>
                  <a:lnTo>
                    <a:pt x="9366" y="639"/>
                  </a:lnTo>
                  <a:lnTo>
                    <a:pt x="8489" y="523"/>
                  </a:lnTo>
                  <a:lnTo>
                    <a:pt x="7588" y="412"/>
                  </a:lnTo>
                  <a:lnTo>
                    <a:pt x="6636" y="317"/>
                  </a:lnTo>
                  <a:lnTo>
                    <a:pt x="5685" y="227"/>
                  </a:lnTo>
                  <a:lnTo>
                    <a:pt x="4683" y="153"/>
                  </a:lnTo>
                  <a:lnTo>
                    <a:pt x="4182" y="122"/>
                  </a:lnTo>
                  <a:lnTo>
                    <a:pt x="3682" y="90"/>
                  </a:lnTo>
                  <a:lnTo>
                    <a:pt x="3181" y="64"/>
                  </a:lnTo>
                  <a:lnTo>
                    <a:pt x="2655" y="37"/>
                  </a:lnTo>
                  <a:lnTo>
                    <a:pt x="2129" y="16"/>
                  </a:lnTo>
                  <a:lnTo>
                    <a:pt x="1603" y="0"/>
                  </a:lnTo>
                  <a:close/>
                </a:path>
              </a:pathLst>
            </a:custGeom>
            <a:solidFill>
              <a:srgbClr val="8AC9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63"/>
            <p:cNvSpPr/>
            <p:nvPr/>
          </p:nvSpPr>
          <p:spPr>
            <a:xfrm>
              <a:off x="4100919" y="1016850"/>
              <a:ext cx="197147" cy="165800"/>
            </a:xfrm>
            <a:custGeom>
              <a:avLst/>
              <a:gdLst/>
              <a:ahLst/>
              <a:cxnLst/>
              <a:rect l="l" t="t" r="r" b="b"/>
              <a:pathLst>
                <a:path w="30925" h="6632" extrusionOk="0">
                  <a:moveTo>
                    <a:pt x="3556" y="0"/>
                  </a:moveTo>
                  <a:lnTo>
                    <a:pt x="2655" y="5"/>
                  </a:lnTo>
                  <a:lnTo>
                    <a:pt x="1753" y="21"/>
                  </a:lnTo>
                  <a:lnTo>
                    <a:pt x="877" y="48"/>
                  </a:lnTo>
                  <a:lnTo>
                    <a:pt x="1" y="85"/>
                  </a:lnTo>
                  <a:lnTo>
                    <a:pt x="927" y="137"/>
                  </a:lnTo>
                  <a:lnTo>
                    <a:pt x="1804" y="195"/>
                  </a:lnTo>
                  <a:lnTo>
                    <a:pt x="2680" y="269"/>
                  </a:lnTo>
                  <a:lnTo>
                    <a:pt x="3506" y="354"/>
                  </a:lnTo>
                  <a:lnTo>
                    <a:pt x="4333" y="444"/>
                  </a:lnTo>
                  <a:lnTo>
                    <a:pt x="5109" y="549"/>
                  </a:lnTo>
                  <a:lnTo>
                    <a:pt x="5860" y="660"/>
                  </a:lnTo>
                  <a:lnTo>
                    <a:pt x="6561" y="776"/>
                  </a:lnTo>
                  <a:lnTo>
                    <a:pt x="7262" y="908"/>
                  </a:lnTo>
                  <a:lnTo>
                    <a:pt x="7888" y="1045"/>
                  </a:lnTo>
                  <a:lnTo>
                    <a:pt x="8514" y="1188"/>
                  </a:lnTo>
                  <a:lnTo>
                    <a:pt x="9065" y="1341"/>
                  </a:lnTo>
                  <a:lnTo>
                    <a:pt x="9591" y="1499"/>
                  </a:lnTo>
                  <a:lnTo>
                    <a:pt x="10092" y="1663"/>
                  </a:lnTo>
                  <a:lnTo>
                    <a:pt x="10517" y="1832"/>
                  </a:lnTo>
                  <a:lnTo>
                    <a:pt x="10918" y="2012"/>
                  </a:lnTo>
                  <a:lnTo>
                    <a:pt x="11494" y="1996"/>
                  </a:lnTo>
                  <a:lnTo>
                    <a:pt x="12095" y="1980"/>
                  </a:lnTo>
                  <a:lnTo>
                    <a:pt x="12721" y="1975"/>
                  </a:lnTo>
                  <a:lnTo>
                    <a:pt x="13347" y="1980"/>
                  </a:lnTo>
                  <a:lnTo>
                    <a:pt x="13873" y="1990"/>
                  </a:lnTo>
                  <a:lnTo>
                    <a:pt x="14398" y="2001"/>
                  </a:lnTo>
                  <a:lnTo>
                    <a:pt x="14924" y="2022"/>
                  </a:lnTo>
                  <a:lnTo>
                    <a:pt x="15450" y="2043"/>
                  </a:lnTo>
                  <a:lnTo>
                    <a:pt x="15951" y="2075"/>
                  </a:lnTo>
                  <a:lnTo>
                    <a:pt x="16452" y="2107"/>
                  </a:lnTo>
                  <a:lnTo>
                    <a:pt x="16927" y="2149"/>
                  </a:lnTo>
                  <a:lnTo>
                    <a:pt x="17403" y="2191"/>
                  </a:lnTo>
                  <a:lnTo>
                    <a:pt x="17854" y="2239"/>
                  </a:lnTo>
                  <a:lnTo>
                    <a:pt x="18305" y="2291"/>
                  </a:lnTo>
                  <a:lnTo>
                    <a:pt x="18730" y="2344"/>
                  </a:lnTo>
                  <a:lnTo>
                    <a:pt x="19156" y="2408"/>
                  </a:lnTo>
                  <a:lnTo>
                    <a:pt x="19582" y="2471"/>
                  </a:lnTo>
                  <a:lnTo>
                    <a:pt x="19957" y="2539"/>
                  </a:lnTo>
                  <a:lnTo>
                    <a:pt x="20333" y="2608"/>
                  </a:lnTo>
                  <a:lnTo>
                    <a:pt x="20708" y="2687"/>
                  </a:lnTo>
                  <a:lnTo>
                    <a:pt x="21059" y="2767"/>
                  </a:lnTo>
                  <a:lnTo>
                    <a:pt x="21384" y="2846"/>
                  </a:lnTo>
                  <a:lnTo>
                    <a:pt x="21685" y="2930"/>
                  </a:lnTo>
                  <a:lnTo>
                    <a:pt x="21985" y="3020"/>
                  </a:lnTo>
                  <a:lnTo>
                    <a:pt x="22261" y="3110"/>
                  </a:lnTo>
                  <a:lnTo>
                    <a:pt x="22511" y="3205"/>
                  </a:lnTo>
                  <a:lnTo>
                    <a:pt x="22737" y="3300"/>
                  </a:lnTo>
                  <a:lnTo>
                    <a:pt x="22962" y="3400"/>
                  </a:lnTo>
                  <a:lnTo>
                    <a:pt x="23137" y="3500"/>
                  </a:lnTo>
                  <a:lnTo>
                    <a:pt x="23312" y="3601"/>
                  </a:lnTo>
                  <a:lnTo>
                    <a:pt x="23463" y="3706"/>
                  </a:lnTo>
                  <a:lnTo>
                    <a:pt x="23588" y="3812"/>
                  </a:lnTo>
                  <a:lnTo>
                    <a:pt x="23688" y="3923"/>
                  </a:lnTo>
                  <a:lnTo>
                    <a:pt x="23763" y="4034"/>
                  </a:lnTo>
                  <a:lnTo>
                    <a:pt x="23813" y="4144"/>
                  </a:lnTo>
                  <a:lnTo>
                    <a:pt x="23813" y="4261"/>
                  </a:lnTo>
                  <a:lnTo>
                    <a:pt x="23813" y="4361"/>
                  </a:lnTo>
                  <a:lnTo>
                    <a:pt x="23788" y="4467"/>
                  </a:lnTo>
                  <a:lnTo>
                    <a:pt x="23763" y="4567"/>
                  </a:lnTo>
                  <a:lnTo>
                    <a:pt x="23688" y="4667"/>
                  </a:lnTo>
                  <a:lnTo>
                    <a:pt x="23613" y="4767"/>
                  </a:lnTo>
                  <a:lnTo>
                    <a:pt x="23513" y="4862"/>
                  </a:lnTo>
                  <a:lnTo>
                    <a:pt x="23388" y="4958"/>
                  </a:lnTo>
                  <a:lnTo>
                    <a:pt x="23237" y="5053"/>
                  </a:lnTo>
                  <a:lnTo>
                    <a:pt x="23087" y="5142"/>
                  </a:lnTo>
                  <a:lnTo>
                    <a:pt x="22912" y="5237"/>
                  </a:lnTo>
                  <a:lnTo>
                    <a:pt x="22711" y="5322"/>
                  </a:lnTo>
                  <a:lnTo>
                    <a:pt x="22511" y="5412"/>
                  </a:lnTo>
                  <a:lnTo>
                    <a:pt x="22261" y="5496"/>
                  </a:lnTo>
                  <a:lnTo>
                    <a:pt x="22035" y="5575"/>
                  </a:lnTo>
                  <a:lnTo>
                    <a:pt x="21760" y="5654"/>
                  </a:lnTo>
                  <a:lnTo>
                    <a:pt x="21485" y="5734"/>
                  </a:lnTo>
                  <a:lnTo>
                    <a:pt x="21209" y="5808"/>
                  </a:lnTo>
                  <a:lnTo>
                    <a:pt x="20909" y="5881"/>
                  </a:lnTo>
                  <a:lnTo>
                    <a:pt x="20583" y="5950"/>
                  </a:lnTo>
                  <a:lnTo>
                    <a:pt x="20258" y="6013"/>
                  </a:lnTo>
                  <a:lnTo>
                    <a:pt x="19907" y="6077"/>
                  </a:lnTo>
                  <a:lnTo>
                    <a:pt x="19557" y="6140"/>
                  </a:lnTo>
                  <a:lnTo>
                    <a:pt x="19206" y="6198"/>
                  </a:lnTo>
                  <a:lnTo>
                    <a:pt x="18830" y="6251"/>
                  </a:lnTo>
                  <a:lnTo>
                    <a:pt x="18430" y="6304"/>
                  </a:lnTo>
                  <a:lnTo>
                    <a:pt x="18029" y="6351"/>
                  </a:lnTo>
                  <a:lnTo>
                    <a:pt x="17628" y="6394"/>
                  </a:lnTo>
                  <a:lnTo>
                    <a:pt x="17203" y="6436"/>
                  </a:lnTo>
                  <a:lnTo>
                    <a:pt x="16777" y="6473"/>
                  </a:lnTo>
                  <a:lnTo>
                    <a:pt x="16326" y="6504"/>
                  </a:lnTo>
                  <a:lnTo>
                    <a:pt x="15901" y="6536"/>
                  </a:lnTo>
                  <a:lnTo>
                    <a:pt x="15425" y="6563"/>
                  </a:lnTo>
                  <a:lnTo>
                    <a:pt x="15375" y="6631"/>
                  </a:lnTo>
                  <a:lnTo>
                    <a:pt x="19757" y="6631"/>
                  </a:lnTo>
                  <a:lnTo>
                    <a:pt x="20333" y="6626"/>
                  </a:lnTo>
                  <a:lnTo>
                    <a:pt x="20884" y="6615"/>
                  </a:lnTo>
                  <a:lnTo>
                    <a:pt x="21409" y="6605"/>
                  </a:lnTo>
                  <a:lnTo>
                    <a:pt x="21960" y="6584"/>
                  </a:lnTo>
                  <a:lnTo>
                    <a:pt x="22486" y="6557"/>
                  </a:lnTo>
                  <a:lnTo>
                    <a:pt x="22987" y="6531"/>
                  </a:lnTo>
                  <a:lnTo>
                    <a:pt x="23513" y="6494"/>
                  </a:lnTo>
                  <a:lnTo>
                    <a:pt x="23988" y="6457"/>
                  </a:lnTo>
                  <a:lnTo>
                    <a:pt x="24489" y="6409"/>
                  </a:lnTo>
                  <a:lnTo>
                    <a:pt x="24965" y="6362"/>
                  </a:lnTo>
                  <a:lnTo>
                    <a:pt x="25416" y="6309"/>
                  </a:lnTo>
                  <a:lnTo>
                    <a:pt x="25866" y="6251"/>
                  </a:lnTo>
                  <a:lnTo>
                    <a:pt x="26292" y="6188"/>
                  </a:lnTo>
                  <a:lnTo>
                    <a:pt x="26718" y="6119"/>
                  </a:lnTo>
                  <a:lnTo>
                    <a:pt x="27118" y="6050"/>
                  </a:lnTo>
                  <a:lnTo>
                    <a:pt x="27519" y="5976"/>
                  </a:lnTo>
                  <a:lnTo>
                    <a:pt x="27870" y="5897"/>
                  </a:lnTo>
                  <a:lnTo>
                    <a:pt x="28220" y="5818"/>
                  </a:lnTo>
                  <a:lnTo>
                    <a:pt x="28571" y="5734"/>
                  </a:lnTo>
                  <a:lnTo>
                    <a:pt x="28871" y="5644"/>
                  </a:lnTo>
                  <a:lnTo>
                    <a:pt x="29172" y="5554"/>
                  </a:lnTo>
                  <a:lnTo>
                    <a:pt x="29447" y="5459"/>
                  </a:lnTo>
                  <a:lnTo>
                    <a:pt x="29697" y="5364"/>
                  </a:lnTo>
                  <a:lnTo>
                    <a:pt x="29948" y="5264"/>
                  </a:lnTo>
                  <a:lnTo>
                    <a:pt x="30148" y="5163"/>
                  </a:lnTo>
                  <a:lnTo>
                    <a:pt x="30323" y="5058"/>
                  </a:lnTo>
                  <a:lnTo>
                    <a:pt x="30499" y="4952"/>
                  </a:lnTo>
                  <a:lnTo>
                    <a:pt x="30624" y="4841"/>
                  </a:lnTo>
                  <a:lnTo>
                    <a:pt x="30749" y="4731"/>
                  </a:lnTo>
                  <a:lnTo>
                    <a:pt x="30824" y="4614"/>
                  </a:lnTo>
                  <a:lnTo>
                    <a:pt x="30899" y="4498"/>
                  </a:lnTo>
                  <a:lnTo>
                    <a:pt x="30924" y="4382"/>
                  </a:lnTo>
                  <a:lnTo>
                    <a:pt x="30924" y="4261"/>
                  </a:lnTo>
                  <a:lnTo>
                    <a:pt x="30899" y="4139"/>
                  </a:lnTo>
                  <a:lnTo>
                    <a:pt x="30849" y="4018"/>
                  </a:lnTo>
                  <a:lnTo>
                    <a:pt x="30774" y="3902"/>
                  </a:lnTo>
                  <a:lnTo>
                    <a:pt x="30649" y="3785"/>
                  </a:lnTo>
                  <a:lnTo>
                    <a:pt x="30524" y="3669"/>
                  </a:lnTo>
                  <a:lnTo>
                    <a:pt x="30348" y="3558"/>
                  </a:lnTo>
                  <a:lnTo>
                    <a:pt x="30173" y="3448"/>
                  </a:lnTo>
                  <a:lnTo>
                    <a:pt x="29948" y="3342"/>
                  </a:lnTo>
                  <a:lnTo>
                    <a:pt x="29723" y="3242"/>
                  </a:lnTo>
                  <a:lnTo>
                    <a:pt x="29447" y="3141"/>
                  </a:lnTo>
                  <a:lnTo>
                    <a:pt x="29172" y="3041"/>
                  </a:lnTo>
                  <a:lnTo>
                    <a:pt x="28871" y="2946"/>
                  </a:lnTo>
                  <a:lnTo>
                    <a:pt x="28546" y="2856"/>
                  </a:lnTo>
                  <a:lnTo>
                    <a:pt x="28195" y="2767"/>
                  </a:lnTo>
                  <a:lnTo>
                    <a:pt x="27820" y="2687"/>
                  </a:lnTo>
                  <a:lnTo>
                    <a:pt x="27444" y="2603"/>
                  </a:lnTo>
                  <a:lnTo>
                    <a:pt x="27043" y="2529"/>
                  </a:lnTo>
                  <a:lnTo>
                    <a:pt x="26618" y="2455"/>
                  </a:lnTo>
                  <a:lnTo>
                    <a:pt x="26167" y="2392"/>
                  </a:lnTo>
                  <a:lnTo>
                    <a:pt x="25716" y="2328"/>
                  </a:lnTo>
                  <a:lnTo>
                    <a:pt x="25265" y="2270"/>
                  </a:lnTo>
                  <a:lnTo>
                    <a:pt x="24765" y="2217"/>
                  </a:lnTo>
                  <a:lnTo>
                    <a:pt x="24289" y="2170"/>
                  </a:lnTo>
                  <a:lnTo>
                    <a:pt x="23763" y="2122"/>
                  </a:lnTo>
                  <a:lnTo>
                    <a:pt x="23237" y="2085"/>
                  </a:lnTo>
                  <a:lnTo>
                    <a:pt x="22711" y="2054"/>
                  </a:lnTo>
                  <a:lnTo>
                    <a:pt x="22161" y="2027"/>
                  </a:lnTo>
                  <a:lnTo>
                    <a:pt x="21610" y="2006"/>
                  </a:lnTo>
                  <a:lnTo>
                    <a:pt x="21059" y="1990"/>
                  </a:lnTo>
                  <a:lnTo>
                    <a:pt x="20483" y="1980"/>
                  </a:lnTo>
                  <a:lnTo>
                    <a:pt x="19907" y="1975"/>
                  </a:lnTo>
                  <a:lnTo>
                    <a:pt x="19431" y="1980"/>
                  </a:lnTo>
                  <a:lnTo>
                    <a:pt x="18956" y="1985"/>
                  </a:lnTo>
                  <a:lnTo>
                    <a:pt x="18480" y="1996"/>
                  </a:lnTo>
                  <a:lnTo>
                    <a:pt x="18004" y="2012"/>
                  </a:lnTo>
                  <a:lnTo>
                    <a:pt x="17779" y="1901"/>
                  </a:lnTo>
                  <a:lnTo>
                    <a:pt x="17528" y="1795"/>
                  </a:lnTo>
                  <a:lnTo>
                    <a:pt x="17253" y="1689"/>
                  </a:lnTo>
                  <a:lnTo>
                    <a:pt x="16977" y="1584"/>
                  </a:lnTo>
                  <a:lnTo>
                    <a:pt x="16677" y="1484"/>
                  </a:lnTo>
                  <a:lnTo>
                    <a:pt x="16351" y="1389"/>
                  </a:lnTo>
                  <a:lnTo>
                    <a:pt x="16001" y="1294"/>
                  </a:lnTo>
                  <a:lnTo>
                    <a:pt x="15650" y="1198"/>
                  </a:lnTo>
                  <a:lnTo>
                    <a:pt x="15275" y="1109"/>
                  </a:lnTo>
                  <a:lnTo>
                    <a:pt x="14899" y="1019"/>
                  </a:lnTo>
                  <a:lnTo>
                    <a:pt x="14499" y="935"/>
                  </a:lnTo>
                  <a:lnTo>
                    <a:pt x="14098" y="855"/>
                  </a:lnTo>
                  <a:lnTo>
                    <a:pt x="13672" y="776"/>
                  </a:lnTo>
                  <a:lnTo>
                    <a:pt x="13222" y="702"/>
                  </a:lnTo>
                  <a:lnTo>
                    <a:pt x="12771" y="628"/>
                  </a:lnTo>
                  <a:lnTo>
                    <a:pt x="12320" y="560"/>
                  </a:lnTo>
                  <a:lnTo>
                    <a:pt x="11844" y="496"/>
                  </a:lnTo>
                  <a:lnTo>
                    <a:pt x="11344" y="438"/>
                  </a:lnTo>
                  <a:lnTo>
                    <a:pt x="10868" y="380"/>
                  </a:lnTo>
                  <a:lnTo>
                    <a:pt x="10342" y="322"/>
                  </a:lnTo>
                  <a:lnTo>
                    <a:pt x="9841" y="275"/>
                  </a:lnTo>
                  <a:lnTo>
                    <a:pt x="9290" y="227"/>
                  </a:lnTo>
                  <a:lnTo>
                    <a:pt x="8765" y="185"/>
                  </a:lnTo>
                  <a:lnTo>
                    <a:pt x="8214" y="148"/>
                  </a:lnTo>
                  <a:lnTo>
                    <a:pt x="7663" y="116"/>
                  </a:lnTo>
                  <a:lnTo>
                    <a:pt x="7087" y="85"/>
                  </a:lnTo>
                  <a:lnTo>
                    <a:pt x="6511" y="58"/>
                  </a:lnTo>
                  <a:lnTo>
                    <a:pt x="5935" y="37"/>
                  </a:lnTo>
                  <a:lnTo>
                    <a:pt x="5359" y="21"/>
                  </a:lnTo>
                  <a:lnTo>
                    <a:pt x="4758" y="11"/>
                  </a:lnTo>
                  <a:lnTo>
                    <a:pt x="415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63"/>
            <p:cNvSpPr/>
            <p:nvPr/>
          </p:nvSpPr>
          <p:spPr>
            <a:xfrm>
              <a:off x="4032758" y="1050500"/>
              <a:ext cx="185493" cy="132150"/>
            </a:xfrm>
            <a:custGeom>
              <a:avLst/>
              <a:gdLst/>
              <a:ahLst/>
              <a:cxnLst/>
              <a:rect l="l" t="t" r="r" b="b"/>
              <a:pathLst>
                <a:path w="29097" h="5286" extrusionOk="0">
                  <a:moveTo>
                    <a:pt x="1603" y="0"/>
                  </a:moveTo>
                  <a:lnTo>
                    <a:pt x="1153" y="132"/>
                  </a:lnTo>
                  <a:lnTo>
                    <a:pt x="752" y="275"/>
                  </a:lnTo>
                  <a:lnTo>
                    <a:pt x="351" y="417"/>
                  </a:lnTo>
                  <a:lnTo>
                    <a:pt x="1" y="565"/>
                  </a:lnTo>
                  <a:lnTo>
                    <a:pt x="577" y="576"/>
                  </a:lnTo>
                  <a:lnTo>
                    <a:pt x="1128" y="592"/>
                  </a:lnTo>
                  <a:lnTo>
                    <a:pt x="1679" y="607"/>
                  </a:lnTo>
                  <a:lnTo>
                    <a:pt x="2204" y="629"/>
                  </a:lnTo>
                  <a:lnTo>
                    <a:pt x="2755" y="655"/>
                  </a:lnTo>
                  <a:lnTo>
                    <a:pt x="3281" y="687"/>
                  </a:lnTo>
                  <a:lnTo>
                    <a:pt x="3782" y="724"/>
                  </a:lnTo>
                  <a:lnTo>
                    <a:pt x="4308" y="761"/>
                  </a:lnTo>
                  <a:lnTo>
                    <a:pt x="4808" y="798"/>
                  </a:lnTo>
                  <a:lnTo>
                    <a:pt x="5309" y="845"/>
                  </a:lnTo>
                  <a:lnTo>
                    <a:pt x="5785" y="893"/>
                  </a:lnTo>
                  <a:lnTo>
                    <a:pt x="6261" y="945"/>
                  </a:lnTo>
                  <a:lnTo>
                    <a:pt x="6736" y="998"/>
                  </a:lnTo>
                  <a:lnTo>
                    <a:pt x="7187" y="1056"/>
                  </a:lnTo>
                  <a:lnTo>
                    <a:pt x="7638" y="1120"/>
                  </a:lnTo>
                  <a:lnTo>
                    <a:pt x="8064" y="1183"/>
                  </a:lnTo>
                  <a:lnTo>
                    <a:pt x="8489" y="1252"/>
                  </a:lnTo>
                  <a:lnTo>
                    <a:pt x="8915" y="1320"/>
                  </a:lnTo>
                  <a:lnTo>
                    <a:pt x="9316" y="1394"/>
                  </a:lnTo>
                  <a:lnTo>
                    <a:pt x="9716" y="1468"/>
                  </a:lnTo>
                  <a:lnTo>
                    <a:pt x="10092" y="1547"/>
                  </a:lnTo>
                  <a:lnTo>
                    <a:pt x="10442" y="1626"/>
                  </a:lnTo>
                  <a:lnTo>
                    <a:pt x="10818" y="1711"/>
                  </a:lnTo>
                  <a:lnTo>
                    <a:pt x="11143" y="1795"/>
                  </a:lnTo>
                  <a:lnTo>
                    <a:pt x="11469" y="1885"/>
                  </a:lnTo>
                  <a:lnTo>
                    <a:pt x="11794" y="1975"/>
                  </a:lnTo>
                  <a:lnTo>
                    <a:pt x="12070" y="2070"/>
                  </a:lnTo>
                  <a:lnTo>
                    <a:pt x="12370" y="2165"/>
                  </a:lnTo>
                  <a:lnTo>
                    <a:pt x="12621" y="2265"/>
                  </a:lnTo>
                  <a:lnTo>
                    <a:pt x="12871" y="2360"/>
                  </a:lnTo>
                  <a:lnTo>
                    <a:pt x="13122" y="2466"/>
                  </a:lnTo>
                  <a:lnTo>
                    <a:pt x="13347" y="2566"/>
                  </a:lnTo>
                  <a:lnTo>
                    <a:pt x="13798" y="2550"/>
                  </a:lnTo>
                  <a:lnTo>
                    <a:pt x="14273" y="2540"/>
                  </a:lnTo>
                  <a:lnTo>
                    <a:pt x="14749" y="2535"/>
                  </a:lnTo>
                  <a:lnTo>
                    <a:pt x="15801" y="2535"/>
                  </a:lnTo>
                  <a:lnTo>
                    <a:pt x="16352" y="2545"/>
                  </a:lnTo>
                  <a:lnTo>
                    <a:pt x="16902" y="2561"/>
                  </a:lnTo>
                  <a:lnTo>
                    <a:pt x="17453" y="2582"/>
                  </a:lnTo>
                  <a:lnTo>
                    <a:pt x="17979" y="2608"/>
                  </a:lnTo>
                  <a:lnTo>
                    <a:pt x="18505" y="2640"/>
                  </a:lnTo>
                  <a:lnTo>
                    <a:pt x="19031" y="2677"/>
                  </a:lnTo>
                  <a:lnTo>
                    <a:pt x="19532" y="2714"/>
                  </a:lnTo>
                  <a:lnTo>
                    <a:pt x="20007" y="2762"/>
                  </a:lnTo>
                  <a:lnTo>
                    <a:pt x="20483" y="2814"/>
                  </a:lnTo>
                  <a:lnTo>
                    <a:pt x="20934" y="2872"/>
                  </a:lnTo>
                  <a:lnTo>
                    <a:pt x="21385" y="2930"/>
                  </a:lnTo>
                  <a:lnTo>
                    <a:pt x="21835" y="2994"/>
                  </a:lnTo>
                  <a:lnTo>
                    <a:pt x="22236" y="3062"/>
                  </a:lnTo>
                  <a:lnTo>
                    <a:pt x="22637" y="3136"/>
                  </a:lnTo>
                  <a:lnTo>
                    <a:pt x="23037" y="3216"/>
                  </a:lnTo>
                  <a:lnTo>
                    <a:pt x="23388" y="3295"/>
                  </a:lnTo>
                  <a:lnTo>
                    <a:pt x="23738" y="3379"/>
                  </a:lnTo>
                  <a:lnTo>
                    <a:pt x="24064" y="3469"/>
                  </a:lnTo>
                  <a:lnTo>
                    <a:pt x="24364" y="3559"/>
                  </a:lnTo>
                  <a:lnTo>
                    <a:pt x="24665" y="3654"/>
                  </a:lnTo>
                  <a:lnTo>
                    <a:pt x="24915" y="3749"/>
                  </a:lnTo>
                  <a:lnTo>
                    <a:pt x="25165" y="3849"/>
                  </a:lnTo>
                  <a:lnTo>
                    <a:pt x="25391" y="3955"/>
                  </a:lnTo>
                  <a:lnTo>
                    <a:pt x="25591" y="4060"/>
                  </a:lnTo>
                  <a:lnTo>
                    <a:pt x="25766" y="4166"/>
                  </a:lnTo>
                  <a:lnTo>
                    <a:pt x="25917" y="4277"/>
                  </a:lnTo>
                  <a:lnTo>
                    <a:pt x="26042" y="4393"/>
                  </a:lnTo>
                  <a:lnTo>
                    <a:pt x="26117" y="4504"/>
                  </a:lnTo>
                  <a:lnTo>
                    <a:pt x="26192" y="4620"/>
                  </a:lnTo>
                  <a:lnTo>
                    <a:pt x="26242" y="4741"/>
                  </a:lnTo>
                  <a:lnTo>
                    <a:pt x="26267" y="4857"/>
                  </a:lnTo>
                  <a:lnTo>
                    <a:pt x="26242" y="4968"/>
                  </a:lnTo>
                  <a:lnTo>
                    <a:pt x="26217" y="5074"/>
                  </a:lnTo>
                  <a:lnTo>
                    <a:pt x="26142" y="5180"/>
                  </a:lnTo>
                  <a:lnTo>
                    <a:pt x="26067" y="5285"/>
                  </a:lnTo>
                  <a:lnTo>
                    <a:pt x="28946" y="5285"/>
                  </a:lnTo>
                  <a:lnTo>
                    <a:pt x="29022" y="5180"/>
                  </a:lnTo>
                  <a:lnTo>
                    <a:pt x="29072" y="5074"/>
                  </a:lnTo>
                  <a:lnTo>
                    <a:pt x="29097" y="4968"/>
                  </a:lnTo>
                  <a:lnTo>
                    <a:pt x="29097" y="4857"/>
                  </a:lnTo>
                  <a:lnTo>
                    <a:pt x="29072" y="4710"/>
                  </a:lnTo>
                  <a:lnTo>
                    <a:pt x="29022" y="4562"/>
                  </a:lnTo>
                  <a:lnTo>
                    <a:pt x="28946" y="4414"/>
                  </a:lnTo>
                  <a:lnTo>
                    <a:pt x="28821" y="4271"/>
                  </a:lnTo>
                  <a:lnTo>
                    <a:pt x="28671" y="4129"/>
                  </a:lnTo>
                  <a:lnTo>
                    <a:pt x="28471" y="3992"/>
                  </a:lnTo>
                  <a:lnTo>
                    <a:pt x="28245" y="3854"/>
                  </a:lnTo>
                  <a:lnTo>
                    <a:pt x="27995" y="3722"/>
                  </a:lnTo>
                  <a:lnTo>
                    <a:pt x="27720" y="3590"/>
                  </a:lnTo>
                  <a:lnTo>
                    <a:pt x="27419" y="3464"/>
                  </a:lnTo>
                  <a:lnTo>
                    <a:pt x="27094" y="3342"/>
                  </a:lnTo>
                  <a:lnTo>
                    <a:pt x="26718" y="3226"/>
                  </a:lnTo>
                  <a:lnTo>
                    <a:pt x="26342" y="3110"/>
                  </a:lnTo>
                  <a:lnTo>
                    <a:pt x="25917" y="2999"/>
                  </a:lnTo>
                  <a:lnTo>
                    <a:pt x="25491" y="2894"/>
                  </a:lnTo>
                  <a:lnTo>
                    <a:pt x="25040" y="2793"/>
                  </a:lnTo>
                  <a:lnTo>
                    <a:pt x="24540" y="2693"/>
                  </a:lnTo>
                  <a:lnTo>
                    <a:pt x="24039" y="2603"/>
                  </a:lnTo>
                  <a:lnTo>
                    <a:pt x="23513" y="2513"/>
                  </a:lnTo>
                  <a:lnTo>
                    <a:pt x="22987" y="2434"/>
                  </a:lnTo>
                  <a:lnTo>
                    <a:pt x="22411" y="2360"/>
                  </a:lnTo>
                  <a:lnTo>
                    <a:pt x="21835" y="2286"/>
                  </a:lnTo>
                  <a:lnTo>
                    <a:pt x="21234" y="2223"/>
                  </a:lnTo>
                  <a:lnTo>
                    <a:pt x="20608" y="2165"/>
                  </a:lnTo>
                  <a:lnTo>
                    <a:pt x="19982" y="2112"/>
                  </a:lnTo>
                  <a:lnTo>
                    <a:pt x="19356" y="2065"/>
                  </a:lnTo>
                  <a:lnTo>
                    <a:pt x="18680" y="2028"/>
                  </a:lnTo>
                  <a:lnTo>
                    <a:pt x="18029" y="1996"/>
                  </a:lnTo>
                  <a:lnTo>
                    <a:pt x="17328" y="1970"/>
                  </a:lnTo>
                  <a:lnTo>
                    <a:pt x="16652" y="1948"/>
                  </a:lnTo>
                  <a:lnTo>
                    <a:pt x="15951" y="1938"/>
                  </a:lnTo>
                  <a:lnTo>
                    <a:pt x="15225" y="1933"/>
                  </a:lnTo>
                  <a:lnTo>
                    <a:pt x="15025" y="1933"/>
                  </a:lnTo>
                  <a:lnTo>
                    <a:pt x="14749" y="1838"/>
                  </a:lnTo>
                  <a:lnTo>
                    <a:pt x="14474" y="1743"/>
                  </a:lnTo>
                  <a:lnTo>
                    <a:pt x="14173" y="1648"/>
                  </a:lnTo>
                  <a:lnTo>
                    <a:pt x="13848" y="1558"/>
                  </a:lnTo>
                  <a:lnTo>
                    <a:pt x="13547" y="1468"/>
                  </a:lnTo>
                  <a:lnTo>
                    <a:pt x="13222" y="1384"/>
                  </a:lnTo>
                  <a:lnTo>
                    <a:pt x="12521" y="1215"/>
                  </a:lnTo>
                  <a:lnTo>
                    <a:pt x="11794" y="1056"/>
                  </a:lnTo>
                  <a:lnTo>
                    <a:pt x="11018" y="908"/>
                  </a:lnTo>
                  <a:lnTo>
                    <a:pt x="10217" y="771"/>
                  </a:lnTo>
                  <a:lnTo>
                    <a:pt x="9366" y="639"/>
                  </a:lnTo>
                  <a:lnTo>
                    <a:pt x="8489" y="523"/>
                  </a:lnTo>
                  <a:lnTo>
                    <a:pt x="7588" y="412"/>
                  </a:lnTo>
                  <a:lnTo>
                    <a:pt x="6636" y="317"/>
                  </a:lnTo>
                  <a:lnTo>
                    <a:pt x="5685" y="227"/>
                  </a:lnTo>
                  <a:lnTo>
                    <a:pt x="4683" y="153"/>
                  </a:lnTo>
                  <a:lnTo>
                    <a:pt x="4182" y="122"/>
                  </a:lnTo>
                  <a:lnTo>
                    <a:pt x="3682" y="90"/>
                  </a:lnTo>
                  <a:lnTo>
                    <a:pt x="3181" y="64"/>
                  </a:lnTo>
                  <a:lnTo>
                    <a:pt x="2655" y="37"/>
                  </a:lnTo>
                  <a:lnTo>
                    <a:pt x="2129" y="16"/>
                  </a:lnTo>
                  <a:lnTo>
                    <a:pt x="160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63"/>
            <p:cNvSpPr/>
            <p:nvPr/>
          </p:nvSpPr>
          <p:spPr>
            <a:xfrm>
              <a:off x="3847118" y="1064225"/>
              <a:ext cx="353736" cy="166325"/>
            </a:xfrm>
            <a:custGeom>
              <a:avLst/>
              <a:gdLst/>
              <a:ahLst/>
              <a:cxnLst/>
              <a:rect l="l" t="t" r="r" b="b"/>
              <a:pathLst>
                <a:path w="55488" h="6653" extrusionOk="0">
                  <a:moveTo>
                    <a:pt x="27218" y="0"/>
                  </a:moveTo>
                  <a:lnTo>
                    <a:pt x="26467" y="16"/>
                  </a:lnTo>
                  <a:lnTo>
                    <a:pt x="25690" y="32"/>
                  </a:lnTo>
                  <a:lnTo>
                    <a:pt x="24964" y="58"/>
                  </a:lnTo>
                  <a:lnTo>
                    <a:pt x="24213" y="95"/>
                  </a:lnTo>
                  <a:lnTo>
                    <a:pt x="23512" y="132"/>
                  </a:lnTo>
                  <a:lnTo>
                    <a:pt x="22811" y="185"/>
                  </a:lnTo>
                  <a:lnTo>
                    <a:pt x="22110" y="238"/>
                  </a:lnTo>
                  <a:lnTo>
                    <a:pt x="21434" y="301"/>
                  </a:lnTo>
                  <a:lnTo>
                    <a:pt x="20783" y="365"/>
                  </a:lnTo>
                  <a:lnTo>
                    <a:pt x="20132" y="439"/>
                  </a:lnTo>
                  <a:lnTo>
                    <a:pt x="19506" y="518"/>
                  </a:lnTo>
                  <a:lnTo>
                    <a:pt x="18905" y="608"/>
                  </a:lnTo>
                  <a:lnTo>
                    <a:pt x="18329" y="697"/>
                  </a:lnTo>
                  <a:lnTo>
                    <a:pt x="17778" y="792"/>
                  </a:lnTo>
                  <a:lnTo>
                    <a:pt x="17227" y="893"/>
                  </a:lnTo>
                  <a:lnTo>
                    <a:pt x="16701" y="1004"/>
                  </a:lnTo>
                  <a:lnTo>
                    <a:pt x="16226" y="1114"/>
                  </a:lnTo>
                  <a:lnTo>
                    <a:pt x="15750" y="1231"/>
                  </a:lnTo>
                  <a:lnTo>
                    <a:pt x="15299" y="1352"/>
                  </a:lnTo>
                  <a:lnTo>
                    <a:pt x="14898" y="1473"/>
                  </a:lnTo>
                  <a:lnTo>
                    <a:pt x="14498" y="1605"/>
                  </a:lnTo>
                  <a:lnTo>
                    <a:pt x="14122" y="1737"/>
                  </a:lnTo>
                  <a:lnTo>
                    <a:pt x="13797" y="1875"/>
                  </a:lnTo>
                  <a:lnTo>
                    <a:pt x="13496" y="2017"/>
                  </a:lnTo>
                  <a:lnTo>
                    <a:pt x="13221" y="2160"/>
                  </a:lnTo>
                  <a:lnTo>
                    <a:pt x="12970" y="2308"/>
                  </a:lnTo>
                  <a:lnTo>
                    <a:pt x="12770" y="2455"/>
                  </a:lnTo>
                  <a:lnTo>
                    <a:pt x="12595" y="2608"/>
                  </a:lnTo>
                  <a:lnTo>
                    <a:pt x="12445" y="2767"/>
                  </a:lnTo>
                  <a:lnTo>
                    <a:pt x="12344" y="2925"/>
                  </a:lnTo>
                  <a:lnTo>
                    <a:pt x="12269" y="3084"/>
                  </a:lnTo>
                  <a:lnTo>
                    <a:pt x="8538" y="3084"/>
                  </a:lnTo>
                  <a:lnTo>
                    <a:pt x="8138" y="3089"/>
                  </a:lnTo>
                  <a:lnTo>
                    <a:pt x="7762" y="3094"/>
                  </a:lnTo>
                  <a:lnTo>
                    <a:pt x="7387" y="3099"/>
                  </a:lnTo>
                  <a:lnTo>
                    <a:pt x="6986" y="3115"/>
                  </a:lnTo>
                  <a:lnTo>
                    <a:pt x="6610" y="3131"/>
                  </a:lnTo>
                  <a:lnTo>
                    <a:pt x="6260" y="3152"/>
                  </a:lnTo>
                  <a:lnTo>
                    <a:pt x="5884" y="3173"/>
                  </a:lnTo>
                  <a:lnTo>
                    <a:pt x="5534" y="3200"/>
                  </a:lnTo>
                  <a:lnTo>
                    <a:pt x="5183" y="3231"/>
                  </a:lnTo>
                  <a:lnTo>
                    <a:pt x="4833" y="3263"/>
                  </a:lnTo>
                  <a:lnTo>
                    <a:pt x="4507" y="3295"/>
                  </a:lnTo>
                  <a:lnTo>
                    <a:pt x="4182" y="3337"/>
                  </a:lnTo>
                  <a:lnTo>
                    <a:pt x="3856" y="3379"/>
                  </a:lnTo>
                  <a:lnTo>
                    <a:pt x="3556" y="3422"/>
                  </a:lnTo>
                  <a:lnTo>
                    <a:pt x="3255" y="3469"/>
                  </a:lnTo>
                  <a:lnTo>
                    <a:pt x="2955" y="3517"/>
                  </a:lnTo>
                  <a:lnTo>
                    <a:pt x="2679" y="3569"/>
                  </a:lnTo>
                  <a:lnTo>
                    <a:pt x="2404" y="3622"/>
                  </a:lnTo>
                  <a:lnTo>
                    <a:pt x="2153" y="3680"/>
                  </a:lnTo>
                  <a:lnTo>
                    <a:pt x="1903" y="3738"/>
                  </a:lnTo>
                  <a:lnTo>
                    <a:pt x="1678" y="3802"/>
                  </a:lnTo>
                  <a:lnTo>
                    <a:pt x="1477" y="3865"/>
                  </a:lnTo>
                  <a:lnTo>
                    <a:pt x="1252" y="3934"/>
                  </a:lnTo>
                  <a:lnTo>
                    <a:pt x="1077" y="4002"/>
                  </a:lnTo>
                  <a:lnTo>
                    <a:pt x="901" y="4071"/>
                  </a:lnTo>
                  <a:lnTo>
                    <a:pt x="726" y="4140"/>
                  </a:lnTo>
                  <a:lnTo>
                    <a:pt x="576" y="4213"/>
                  </a:lnTo>
                  <a:lnTo>
                    <a:pt x="451" y="4293"/>
                  </a:lnTo>
                  <a:lnTo>
                    <a:pt x="326" y="4367"/>
                  </a:lnTo>
                  <a:lnTo>
                    <a:pt x="250" y="4446"/>
                  </a:lnTo>
                  <a:lnTo>
                    <a:pt x="150" y="4525"/>
                  </a:lnTo>
                  <a:lnTo>
                    <a:pt x="100" y="4609"/>
                  </a:lnTo>
                  <a:lnTo>
                    <a:pt x="50" y="4710"/>
                  </a:lnTo>
                  <a:lnTo>
                    <a:pt x="0" y="4815"/>
                  </a:lnTo>
                  <a:lnTo>
                    <a:pt x="0" y="4916"/>
                  </a:lnTo>
                  <a:lnTo>
                    <a:pt x="25" y="5011"/>
                  </a:lnTo>
                  <a:lnTo>
                    <a:pt x="75" y="5111"/>
                  </a:lnTo>
                  <a:lnTo>
                    <a:pt x="150" y="5206"/>
                  </a:lnTo>
                  <a:lnTo>
                    <a:pt x="250" y="5301"/>
                  </a:lnTo>
                  <a:lnTo>
                    <a:pt x="376" y="5391"/>
                  </a:lnTo>
                  <a:lnTo>
                    <a:pt x="526" y="5481"/>
                  </a:lnTo>
                  <a:lnTo>
                    <a:pt x="676" y="5570"/>
                  </a:lnTo>
                  <a:lnTo>
                    <a:pt x="876" y="5655"/>
                  </a:lnTo>
                  <a:lnTo>
                    <a:pt x="1077" y="5739"/>
                  </a:lnTo>
                  <a:lnTo>
                    <a:pt x="1302" y="5818"/>
                  </a:lnTo>
                  <a:lnTo>
                    <a:pt x="1552" y="5898"/>
                  </a:lnTo>
                  <a:lnTo>
                    <a:pt x="1828" y="5972"/>
                  </a:lnTo>
                  <a:lnTo>
                    <a:pt x="2103" y="6040"/>
                  </a:lnTo>
                  <a:lnTo>
                    <a:pt x="2404" y="6109"/>
                  </a:lnTo>
                  <a:lnTo>
                    <a:pt x="2704" y="6177"/>
                  </a:lnTo>
                  <a:lnTo>
                    <a:pt x="3055" y="6236"/>
                  </a:lnTo>
                  <a:lnTo>
                    <a:pt x="3380" y="6294"/>
                  </a:lnTo>
                  <a:lnTo>
                    <a:pt x="3756" y="6352"/>
                  </a:lnTo>
                  <a:lnTo>
                    <a:pt x="4132" y="6399"/>
                  </a:lnTo>
                  <a:lnTo>
                    <a:pt x="4507" y="6447"/>
                  </a:lnTo>
                  <a:lnTo>
                    <a:pt x="4908" y="6489"/>
                  </a:lnTo>
                  <a:lnTo>
                    <a:pt x="5308" y="6526"/>
                  </a:lnTo>
                  <a:lnTo>
                    <a:pt x="5734" y="6558"/>
                  </a:lnTo>
                  <a:lnTo>
                    <a:pt x="6185" y="6584"/>
                  </a:lnTo>
                  <a:lnTo>
                    <a:pt x="6610" y="6610"/>
                  </a:lnTo>
                  <a:lnTo>
                    <a:pt x="7061" y="6626"/>
                  </a:lnTo>
                  <a:lnTo>
                    <a:pt x="7512" y="6642"/>
                  </a:lnTo>
                  <a:lnTo>
                    <a:pt x="7988" y="6647"/>
                  </a:lnTo>
                  <a:lnTo>
                    <a:pt x="8463" y="6653"/>
                  </a:lnTo>
                  <a:lnTo>
                    <a:pt x="44320" y="6653"/>
                  </a:lnTo>
                  <a:lnTo>
                    <a:pt x="44846" y="6647"/>
                  </a:lnTo>
                  <a:lnTo>
                    <a:pt x="45371" y="6642"/>
                  </a:lnTo>
                  <a:lnTo>
                    <a:pt x="45872" y="6626"/>
                  </a:lnTo>
                  <a:lnTo>
                    <a:pt x="46398" y="6610"/>
                  </a:lnTo>
                  <a:lnTo>
                    <a:pt x="46899" y="6589"/>
                  </a:lnTo>
                  <a:lnTo>
                    <a:pt x="47375" y="6563"/>
                  </a:lnTo>
                  <a:lnTo>
                    <a:pt x="47850" y="6531"/>
                  </a:lnTo>
                  <a:lnTo>
                    <a:pt x="48326" y="6494"/>
                  </a:lnTo>
                  <a:lnTo>
                    <a:pt x="48802" y="6457"/>
                  </a:lnTo>
                  <a:lnTo>
                    <a:pt x="49253" y="6410"/>
                  </a:lnTo>
                  <a:lnTo>
                    <a:pt x="49703" y="6362"/>
                  </a:lnTo>
                  <a:lnTo>
                    <a:pt x="50129" y="6309"/>
                  </a:lnTo>
                  <a:lnTo>
                    <a:pt x="50555" y="6257"/>
                  </a:lnTo>
                  <a:lnTo>
                    <a:pt x="50955" y="6193"/>
                  </a:lnTo>
                  <a:lnTo>
                    <a:pt x="51356" y="6130"/>
                  </a:lnTo>
                  <a:lnTo>
                    <a:pt x="51731" y="6067"/>
                  </a:lnTo>
                  <a:lnTo>
                    <a:pt x="52107" y="5993"/>
                  </a:lnTo>
                  <a:lnTo>
                    <a:pt x="52458" y="5919"/>
                  </a:lnTo>
                  <a:lnTo>
                    <a:pt x="52783" y="5845"/>
                  </a:lnTo>
                  <a:lnTo>
                    <a:pt x="53109" y="5760"/>
                  </a:lnTo>
                  <a:lnTo>
                    <a:pt x="53409" y="5681"/>
                  </a:lnTo>
                  <a:lnTo>
                    <a:pt x="53685" y="5591"/>
                  </a:lnTo>
                  <a:lnTo>
                    <a:pt x="53935" y="5502"/>
                  </a:lnTo>
                  <a:lnTo>
                    <a:pt x="54185" y="5412"/>
                  </a:lnTo>
                  <a:lnTo>
                    <a:pt x="54411" y="5317"/>
                  </a:lnTo>
                  <a:lnTo>
                    <a:pt x="54636" y="5222"/>
                  </a:lnTo>
                  <a:lnTo>
                    <a:pt x="54811" y="5122"/>
                  </a:lnTo>
                  <a:lnTo>
                    <a:pt x="54987" y="5021"/>
                  </a:lnTo>
                  <a:lnTo>
                    <a:pt x="55112" y="4916"/>
                  </a:lnTo>
                  <a:lnTo>
                    <a:pt x="55237" y="4810"/>
                  </a:lnTo>
                  <a:lnTo>
                    <a:pt x="55337" y="4704"/>
                  </a:lnTo>
                  <a:lnTo>
                    <a:pt x="55412" y="4594"/>
                  </a:lnTo>
                  <a:lnTo>
                    <a:pt x="55462" y="4462"/>
                  </a:lnTo>
                  <a:lnTo>
                    <a:pt x="55487" y="4330"/>
                  </a:lnTo>
                  <a:lnTo>
                    <a:pt x="55462" y="4203"/>
                  </a:lnTo>
                  <a:lnTo>
                    <a:pt x="55412" y="4076"/>
                  </a:lnTo>
                  <a:lnTo>
                    <a:pt x="55337" y="3949"/>
                  </a:lnTo>
                  <a:lnTo>
                    <a:pt x="55237" y="3828"/>
                  </a:lnTo>
                  <a:lnTo>
                    <a:pt x="55087" y="3707"/>
                  </a:lnTo>
                  <a:lnTo>
                    <a:pt x="54937" y="3590"/>
                  </a:lnTo>
                  <a:lnTo>
                    <a:pt x="54736" y="3474"/>
                  </a:lnTo>
                  <a:lnTo>
                    <a:pt x="54511" y="3363"/>
                  </a:lnTo>
                  <a:lnTo>
                    <a:pt x="54260" y="3253"/>
                  </a:lnTo>
                  <a:lnTo>
                    <a:pt x="53985" y="3147"/>
                  </a:lnTo>
                  <a:lnTo>
                    <a:pt x="53685" y="3041"/>
                  </a:lnTo>
                  <a:lnTo>
                    <a:pt x="53359" y="2946"/>
                  </a:lnTo>
                  <a:lnTo>
                    <a:pt x="53008" y="2851"/>
                  </a:lnTo>
                  <a:lnTo>
                    <a:pt x="52658" y="2756"/>
                  </a:lnTo>
                  <a:lnTo>
                    <a:pt x="52257" y="2672"/>
                  </a:lnTo>
                  <a:lnTo>
                    <a:pt x="51857" y="2587"/>
                  </a:lnTo>
                  <a:lnTo>
                    <a:pt x="51406" y="2508"/>
                  </a:lnTo>
                  <a:lnTo>
                    <a:pt x="50955" y="2434"/>
                  </a:lnTo>
                  <a:lnTo>
                    <a:pt x="50505" y="2366"/>
                  </a:lnTo>
                  <a:lnTo>
                    <a:pt x="50004" y="2302"/>
                  </a:lnTo>
                  <a:lnTo>
                    <a:pt x="49503" y="2244"/>
                  </a:lnTo>
                  <a:lnTo>
                    <a:pt x="49002" y="2191"/>
                  </a:lnTo>
                  <a:lnTo>
                    <a:pt x="48476" y="2144"/>
                  </a:lnTo>
                  <a:lnTo>
                    <a:pt x="47925" y="2102"/>
                  </a:lnTo>
                  <a:lnTo>
                    <a:pt x="47350" y="2065"/>
                  </a:lnTo>
                  <a:lnTo>
                    <a:pt x="46799" y="2038"/>
                  </a:lnTo>
                  <a:lnTo>
                    <a:pt x="46223" y="2012"/>
                  </a:lnTo>
                  <a:lnTo>
                    <a:pt x="45622" y="1996"/>
                  </a:lnTo>
                  <a:lnTo>
                    <a:pt x="45021" y="1986"/>
                  </a:lnTo>
                  <a:lnTo>
                    <a:pt x="44420" y="1980"/>
                  </a:lnTo>
                  <a:lnTo>
                    <a:pt x="43919" y="1986"/>
                  </a:lnTo>
                  <a:lnTo>
                    <a:pt x="43443" y="1991"/>
                  </a:lnTo>
                  <a:lnTo>
                    <a:pt x="42968" y="2001"/>
                  </a:lnTo>
                  <a:lnTo>
                    <a:pt x="42517" y="2017"/>
                  </a:lnTo>
                  <a:lnTo>
                    <a:pt x="42267" y="1906"/>
                  </a:lnTo>
                  <a:lnTo>
                    <a:pt x="42016" y="1801"/>
                  </a:lnTo>
                  <a:lnTo>
                    <a:pt x="41766" y="1695"/>
                  </a:lnTo>
                  <a:lnTo>
                    <a:pt x="41465" y="1590"/>
                  </a:lnTo>
                  <a:lnTo>
                    <a:pt x="41165" y="1489"/>
                  </a:lnTo>
                  <a:lnTo>
                    <a:pt x="40839" y="1389"/>
                  </a:lnTo>
                  <a:lnTo>
                    <a:pt x="40489" y="1294"/>
                  </a:lnTo>
                  <a:lnTo>
                    <a:pt x="40138" y="1199"/>
                  </a:lnTo>
                  <a:lnTo>
                    <a:pt x="39788" y="1109"/>
                  </a:lnTo>
                  <a:lnTo>
                    <a:pt x="39387" y="1025"/>
                  </a:lnTo>
                  <a:lnTo>
                    <a:pt x="38986" y="940"/>
                  </a:lnTo>
                  <a:lnTo>
                    <a:pt x="38586" y="856"/>
                  </a:lnTo>
                  <a:lnTo>
                    <a:pt x="38160" y="776"/>
                  </a:lnTo>
                  <a:lnTo>
                    <a:pt x="37709" y="703"/>
                  </a:lnTo>
                  <a:lnTo>
                    <a:pt x="37259" y="629"/>
                  </a:lnTo>
                  <a:lnTo>
                    <a:pt x="36808" y="560"/>
                  </a:lnTo>
                  <a:lnTo>
                    <a:pt x="36307" y="497"/>
                  </a:lnTo>
                  <a:lnTo>
                    <a:pt x="35831" y="433"/>
                  </a:lnTo>
                  <a:lnTo>
                    <a:pt x="35331" y="375"/>
                  </a:lnTo>
                  <a:lnTo>
                    <a:pt x="34830" y="322"/>
                  </a:lnTo>
                  <a:lnTo>
                    <a:pt x="34304" y="275"/>
                  </a:lnTo>
                  <a:lnTo>
                    <a:pt x="33778" y="227"/>
                  </a:lnTo>
                  <a:lnTo>
                    <a:pt x="33227" y="185"/>
                  </a:lnTo>
                  <a:lnTo>
                    <a:pt x="32676" y="148"/>
                  </a:lnTo>
                  <a:lnTo>
                    <a:pt x="32126" y="111"/>
                  </a:lnTo>
                  <a:lnTo>
                    <a:pt x="31550" y="85"/>
                  </a:lnTo>
                  <a:lnTo>
                    <a:pt x="30974" y="58"/>
                  </a:lnTo>
                  <a:lnTo>
                    <a:pt x="30398" y="37"/>
                  </a:lnTo>
                  <a:lnTo>
                    <a:pt x="29797" y="22"/>
                  </a:lnTo>
                  <a:lnTo>
                    <a:pt x="29221" y="6"/>
                  </a:lnTo>
                  <a:lnTo>
                    <a:pt x="2862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63"/>
            <p:cNvSpPr/>
            <p:nvPr/>
          </p:nvSpPr>
          <p:spPr>
            <a:xfrm>
              <a:off x="4003069" y="1064750"/>
              <a:ext cx="196988" cy="165800"/>
            </a:xfrm>
            <a:custGeom>
              <a:avLst/>
              <a:gdLst/>
              <a:ahLst/>
              <a:cxnLst/>
              <a:rect l="l" t="t" r="r" b="b"/>
              <a:pathLst>
                <a:path w="30900" h="6632" extrusionOk="0">
                  <a:moveTo>
                    <a:pt x="3531" y="1"/>
                  </a:moveTo>
                  <a:lnTo>
                    <a:pt x="2630" y="6"/>
                  </a:lnTo>
                  <a:lnTo>
                    <a:pt x="1728" y="22"/>
                  </a:lnTo>
                  <a:lnTo>
                    <a:pt x="852" y="48"/>
                  </a:lnTo>
                  <a:lnTo>
                    <a:pt x="1" y="85"/>
                  </a:lnTo>
                  <a:lnTo>
                    <a:pt x="902" y="138"/>
                  </a:lnTo>
                  <a:lnTo>
                    <a:pt x="1778" y="201"/>
                  </a:lnTo>
                  <a:lnTo>
                    <a:pt x="2655" y="270"/>
                  </a:lnTo>
                  <a:lnTo>
                    <a:pt x="3481" y="354"/>
                  </a:lnTo>
                  <a:lnTo>
                    <a:pt x="4307" y="444"/>
                  </a:lnTo>
                  <a:lnTo>
                    <a:pt x="5084" y="550"/>
                  </a:lnTo>
                  <a:lnTo>
                    <a:pt x="5835" y="660"/>
                  </a:lnTo>
                  <a:lnTo>
                    <a:pt x="6561" y="782"/>
                  </a:lnTo>
                  <a:lnTo>
                    <a:pt x="7237" y="909"/>
                  </a:lnTo>
                  <a:lnTo>
                    <a:pt x="7888" y="1046"/>
                  </a:lnTo>
                  <a:lnTo>
                    <a:pt x="8489" y="1188"/>
                  </a:lnTo>
                  <a:lnTo>
                    <a:pt x="9065" y="1342"/>
                  </a:lnTo>
                  <a:lnTo>
                    <a:pt x="9591" y="1500"/>
                  </a:lnTo>
                  <a:lnTo>
                    <a:pt x="10066" y="1664"/>
                  </a:lnTo>
                  <a:lnTo>
                    <a:pt x="10492" y="1838"/>
                  </a:lnTo>
                  <a:lnTo>
                    <a:pt x="10893" y="2012"/>
                  </a:lnTo>
                  <a:lnTo>
                    <a:pt x="11594" y="1991"/>
                  </a:lnTo>
                  <a:lnTo>
                    <a:pt x="12320" y="1980"/>
                  </a:lnTo>
                  <a:lnTo>
                    <a:pt x="13046" y="1980"/>
                  </a:lnTo>
                  <a:lnTo>
                    <a:pt x="13797" y="1991"/>
                  </a:lnTo>
                  <a:lnTo>
                    <a:pt x="14548" y="2007"/>
                  </a:lnTo>
                  <a:lnTo>
                    <a:pt x="15325" y="2038"/>
                  </a:lnTo>
                  <a:lnTo>
                    <a:pt x="16076" y="2081"/>
                  </a:lnTo>
                  <a:lnTo>
                    <a:pt x="16852" y="2139"/>
                  </a:lnTo>
                  <a:lnTo>
                    <a:pt x="17403" y="2181"/>
                  </a:lnTo>
                  <a:lnTo>
                    <a:pt x="17929" y="2234"/>
                  </a:lnTo>
                  <a:lnTo>
                    <a:pt x="18455" y="2292"/>
                  </a:lnTo>
                  <a:lnTo>
                    <a:pt x="18955" y="2360"/>
                  </a:lnTo>
                  <a:lnTo>
                    <a:pt x="19431" y="2429"/>
                  </a:lnTo>
                  <a:lnTo>
                    <a:pt x="19882" y="2503"/>
                  </a:lnTo>
                  <a:lnTo>
                    <a:pt x="20333" y="2582"/>
                  </a:lnTo>
                  <a:lnTo>
                    <a:pt x="20758" y="2672"/>
                  </a:lnTo>
                  <a:lnTo>
                    <a:pt x="21134" y="2762"/>
                  </a:lnTo>
                  <a:lnTo>
                    <a:pt x="21509" y="2851"/>
                  </a:lnTo>
                  <a:lnTo>
                    <a:pt x="21860" y="2952"/>
                  </a:lnTo>
                  <a:lnTo>
                    <a:pt x="22185" y="3057"/>
                  </a:lnTo>
                  <a:lnTo>
                    <a:pt x="22461" y="3163"/>
                  </a:lnTo>
                  <a:lnTo>
                    <a:pt x="22736" y="3274"/>
                  </a:lnTo>
                  <a:lnTo>
                    <a:pt x="22962" y="3385"/>
                  </a:lnTo>
                  <a:lnTo>
                    <a:pt x="23162" y="3501"/>
                  </a:lnTo>
                  <a:lnTo>
                    <a:pt x="23387" y="3654"/>
                  </a:lnTo>
                  <a:lnTo>
                    <a:pt x="23563" y="3807"/>
                  </a:lnTo>
                  <a:lnTo>
                    <a:pt x="23688" y="3955"/>
                  </a:lnTo>
                  <a:lnTo>
                    <a:pt x="23763" y="4103"/>
                  </a:lnTo>
                  <a:lnTo>
                    <a:pt x="23813" y="4251"/>
                  </a:lnTo>
                  <a:lnTo>
                    <a:pt x="23788" y="4393"/>
                  </a:lnTo>
                  <a:lnTo>
                    <a:pt x="23763" y="4536"/>
                  </a:lnTo>
                  <a:lnTo>
                    <a:pt x="23663" y="4678"/>
                  </a:lnTo>
                  <a:lnTo>
                    <a:pt x="23538" y="4815"/>
                  </a:lnTo>
                  <a:lnTo>
                    <a:pt x="23387" y="4947"/>
                  </a:lnTo>
                  <a:lnTo>
                    <a:pt x="23187" y="5079"/>
                  </a:lnTo>
                  <a:lnTo>
                    <a:pt x="22937" y="5206"/>
                  </a:lnTo>
                  <a:lnTo>
                    <a:pt x="22686" y="5328"/>
                  </a:lnTo>
                  <a:lnTo>
                    <a:pt x="22386" y="5449"/>
                  </a:lnTo>
                  <a:lnTo>
                    <a:pt x="22060" y="5565"/>
                  </a:lnTo>
                  <a:lnTo>
                    <a:pt x="21685" y="5676"/>
                  </a:lnTo>
                  <a:lnTo>
                    <a:pt x="21309" y="5782"/>
                  </a:lnTo>
                  <a:lnTo>
                    <a:pt x="20883" y="5882"/>
                  </a:lnTo>
                  <a:lnTo>
                    <a:pt x="20433" y="5977"/>
                  </a:lnTo>
                  <a:lnTo>
                    <a:pt x="19957" y="6067"/>
                  </a:lnTo>
                  <a:lnTo>
                    <a:pt x="19481" y="6151"/>
                  </a:lnTo>
                  <a:lnTo>
                    <a:pt x="18955" y="6230"/>
                  </a:lnTo>
                  <a:lnTo>
                    <a:pt x="18405" y="6304"/>
                  </a:lnTo>
                  <a:lnTo>
                    <a:pt x="17854" y="6368"/>
                  </a:lnTo>
                  <a:lnTo>
                    <a:pt x="17278" y="6431"/>
                  </a:lnTo>
                  <a:lnTo>
                    <a:pt x="16677" y="6479"/>
                  </a:lnTo>
                  <a:lnTo>
                    <a:pt x="16051" y="6526"/>
                  </a:lnTo>
                  <a:lnTo>
                    <a:pt x="15425" y="6563"/>
                  </a:lnTo>
                  <a:lnTo>
                    <a:pt x="14799" y="6589"/>
                  </a:lnTo>
                  <a:lnTo>
                    <a:pt x="14123" y="6610"/>
                  </a:lnTo>
                  <a:lnTo>
                    <a:pt x="13447" y="6626"/>
                  </a:lnTo>
                  <a:lnTo>
                    <a:pt x="12771" y="6632"/>
                  </a:lnTo>
                  <a:lnTo>
                    <a:pt x="20157" y="6632"/>
                  </a:lnTo>
                  <a:lnTo>
                    <a:pt x="20583" y="6626"/>
                  </a:lnTo>
                  <a:lnTo>
                    <a:pt x="20984" y="6621"/>
                  </a:lnTo>
                  <a:lnTo>
                    <a:pt x="21384" y="6616"/>
                  </a:lnTo>
                  <a:lnTo>
                    <a:pt x="21810" y="6605"/>
                  </a:lnTo>
                  <a:lnTo>
                    <a:pt x="22211" y="6589"/>
                  </a:lnTo>
                  <a:lnTo>
                    <a:pt x="22611" y="6574"/>
                  </a:lnTo>
                  <a:lnTo>
                    <a:pt x="22987" y="6552"/>
                  </a:lnTo>
                  <a:lnTo>
                    <a:pt x="23387" y="6526"/>
                  </a:lnTo>
                  <a:lnTo>
                    <a:pt x="23763" y="6500"/>
                  </a:lnTo>
                  <a:lnTo>
                    <a:pt x="24139" y="6468"/>
                  </a:lnTo>
                  <a:lnTo>
                    <a:pt x="24890" y="6399"/>
                  </a:lnTo>
                  <a:lnTo>
                    <a:pt x="25591" y="6320"/>
                  </a:lnTo>
                  <a:lnTo>
                    <a:pt x="26267" y="6230"/>
                  </a:lnTo>
                  <a:lnTo>
                    <a:pt x="26893" y="6130"/>
                  </a:lnTo>
                  <a:lnTo>
                    <a:pt x="27218" y="6077"/>
                  </a:lnTo>
                  <a:lnTo>
                    <a:pt x="27519" y="6019"/>
                  </a:lnTo>
                  <a:lnTo>
                    <a:pt x="27794" y="5961"/>
                  </a:lnTo>
                  <a:lnTo>
                    <a:pt x="28070" y="5903"/>
                  </a:lnTo>
                  <a:lnTo>
                    <a:pt x="28345" y="5840"/>
                  </a:lnTo>
                  <a:lnTo>
                    <a:pt x="28596" y="5771"/>
                  </a:lnTo>
                  <a:lnTo>
                    <a:pt x="28821" y="5702"/>
                  </a:lnTo>
                  <a:lnTo>
                    <a:pt x="29071" y="5634"/>
                  </a:lnTo>
                  <a:lnTo>
                    <a:pt x="29272" y="5560"/>
                  </a:lnTo>
                  <a:lnTo>
                    <a:pt x="29497" y="5486"/>
                  </a:lnTo>
                  <a:lnTo>
                    <a:pt x="29672" y="5412"/>
                  </a:lnTo>
                  <a:lnTo>
                    <a:pt x="29848" y="5333"/>
                  </a:lnTo>
                  <a:lnTo>
                    <a:pt x="30023" y="5254"/>
                  </a:lnTo>
                  <a:lnTo>
                    <a:pt x="30173" y="5169"/>
                  </a:lnTo>
                  <a:lnTo>
                    <a:pt x="30423" y="5016"/>
                  </a:lnTo>
                  <a:lnTo>
                    <a:pt x="30599" y="4863"/>
                  </a:lnTo>
                  <a:lnTo>
                    <a:pt x="30749" y="4710"/>
                  </a:lnTo>
                  <a:lnTo>
                    <a:pt x="30849" y="4562"/>
                  </a:lnTo>
                  <a:lnTo>
                    <a:pt x="30899" y="4414"/>
                  </a:lnTo>
                  <a:lnTo>
                    <a:pt x="30899" y="4266"/>
                  </a:lnTo>
                  <a:lnTo>
                    <a:pt x="30874" y="4119"/>
                  </a:lnTo>
                  <a:lnTo>
                    <a:pt x="30799" y="3976"/>
                  </a:lnTo>
                  <a:lnTo>
                    <a:pt x="30699" y="3839"/>
                  </a:lnTo>
                  <a:lnTo>
                    <a:pt x="30549" y="3701"/>
                  </a:lnTo>
                  <a:lnTo>
                    <a:pt x="30348" y="3569"/>
                  </a:lnTo>
                  <a:lnTo>
                    <a:pt x="30123" y="3437"/>
                  </a:lnTo>
                  <a:lnTo>
                    <a:pt x="29848" y="3311"/>
                  </a:lnTo>
                  <a:lnTo>
                    <a:pt x="29572" y="3189"/>
                  </a:lnTo>
                  <a:lnTo>
                    <a:pt x="29247" y="3073"/>
                  </a:lnTo>
                  <a:lnTo>
                    <a:pt x="28871" y="2957"/>
                  </a:lnTo>
                  <a:lnTo>
                    <a:pt x="28495" y="2846"/>
                  </a:lnTo>
                  <a:lnTo>
                    <a:pt x="28070" y="2746"/>
                  </a:lnTo>
                  <a:lnTo>
                    <a:pt x="27619" y="2646"/>
                  </a:lnTo>
                  <a:lnTo>
                    <a:pt x="27143" y="2556"/>
                  </a:lnTo>
                  <a:lnTo>
                    <a:pt x="26642" y="2466"/>
                  </a:lnTo>
                  <a:lnTo>
                    <a:pt x="26117" y="2387"/>
                  </a:lnTo>
                  <a:lnTo>
                    <a:pt x="25591" y="2313"/>
                  </a:lnTo>
                  <a:lnTo>
                    <a:pt x="25015" y="2244"/>
                  </a:lnTo>
                  <a:lnTo>
                    <a:pt x="24439" y="2186"/>
                  </a:lnTo>
                  <a:lnTo>
                    <a:pt x="23838" y="2133"/>
                  </a:lnTo>
                  <a:lnTo>
                    <a:pt x="23212" y="2086"/>
                  </a:lnTo>
                  <a:lnTo>
                    <a:pt x="22561" y="2049"/>
                  </a:lnTo>
                  <a:lnTo>
                    <a:pt x="21910" y="2017"/>
                  </a:lnTo>
                  <a:lnTo>
                    <a:pt x="21259" y="1996"/>
                  </a:lnTo>
                  <a:lnTo>
                    <a:pt x="20583" y="1986"/>
                  </a:lnTo>
                  <a:lnTo>
                    <a:pt x="19882" y="1980"/>
                  </a:lnTo>
                  <a:lnTo>
                    <a:pt x="19406" y="1980"/>
                  </a:lnTo>
                  <a:lnTo>
                    <a:pt x="18930" y="1986"/>
                  </a:lnTo>
                  <a:lnTo>
                    <a:pt x="18455" y="1996"/>
                  </a:lnTo>
                  <a:lnTo>
                    <a:pt x="18004" y="2012"/>
                  </a:lnTo>
                  <a:lnTo>
                    <a:pt x="17753" y="1901"/>
                  </a:lnTo>
                  <a:lnTo>
                    <a:pt x="17503" y="1796"/>
                  </a:lnTo>
                  <a:lnTo>
                    <a:pt x="17228" y="1690"/>
                  </a:lnTo>
                  <a:lnTo>
                    <a:pt x="16952" y="1584"/>
                  </a:lnTo>
                  <a:lnTo>
                    <a:pt x="16652" y="1484"/>
                  </a:lnTo>
                  <a:lnTo>
                    <a:pt x="16326" y="1389"/>
                  </a:lnTo>
                  <a:lnTo>
                    <a:pt x="15976" y="1294"/>
                  </a:lnTo>
                  <a:lnTo>
                    <a:pt x="15625" y="1199"/>
                  </a:lnTo>
                  <a:lnTo>
                    <a:pt x="15275" y="1109"/>
                  </a:lnTo>
                  <a:lnTo>
                    <a:pt x="14874" y="1025"/>
                  </a:lnTo>
                  <a:lnTo>
                    <a:pt x="14498" y="940"/>
                  </a:lnTo>
                  <a:lnTo>
                    <a:pt x="14073" y="856"/>
                  </a:lnTo>
                  <a:lnTo>
                    <a:pt x="13647" y="777"/>
                  </a:lnTo>
                  <a:lnTo>
                    <a:pt x="13221" y="703"/>
                  </a:lnTo>
                  <a:lnTo>
                    <a:pt x="12771" y="634"/>
                  </a:lnTo>
                  <a:lnTo>
                    <a:pt x="12295" y="565"/>
                  </a:lnTo>
                  <a:lnTo>
                    <a:pt x="11819" y="497"/>
                  </a:lnTo>
                  <a:lnTo>
                    <a:pt x="11343" y="439"/>
                  </a:lnTo>
                  <a:lnTo>
                    <a:pt x="10843" y="381"/>
                  </a:lnTo>
                  <a:lnTo>
                    <a:pt x="10342" y="328"/>
                  </a:lnTo>
                  <a:lnTo>
                    <a:pt x="9816" y="275"/>
                  </a:lnTo>
                  <a:lnTo>
                    <a:pt x="9290" y="228"/>
                  </a:lnTo>
                  <a:lnTo>
                    <a:pt x="8739" y="185"/>
                  </a:lnTo>
                  <a:lnTo>
                    <a:pt x="8188" y="148"/>
                  </a:lnTo>
                  <a:lnTo>
                    <a:pt x="7638" y="117"/>
                  </a:lnTo>
                  <a:lnTo>
                    <a:pt x="7087" y="85"/>
                  </a:lnTo>
                  <a:lnTo>
                    <a:pt x="6511" y="59"/>
                  </a:lnTo>
                  <a:lnTo>
                    <a:pt x="5935" y="37"/>
                  </a:lnTo>
                  <a:lnTo>
                    <a:pt x="5334" y="22"/>
                  </a:lnTo>
                  <a:lnTo>
                    <a:pt x="4733" y="11"/>
                  </a:lnTo>
                  <a:lnTo>
                    <a:pt x="4157" y="6"/>
                  </a:lnTo>
                  <a:lnTo>
                    <a:pt x="353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63"/>
            <p:cNvSpPr/>
            <p:nvPr/>
          </p:nvSpPr>
          <p:spPr>
            <a:xfrm>
              <a:off x="3840889" y="1117675"/>
              <a:ext cx="218216" cy="118025"/>
            </a:xfrm>
            <a:custGeom>
              <a:avLst/>
              <a:gdLst/>
              <a:ahLst/>
              <a:cxnLst/>
              <a:rect l="l" t="t" r="r" b="b"/>
              <a:pathLst>
                <a:path w="34230" h="4721" extrusionOk="0">
                  <a:moveTo>
                    <a:pt x="13897" y="1"/>
                  </a:moveTo>
                  <a:lnTo>
                    <a:pt x="13697" y="6"/>
                  </a:lnTo>
                  <a:lnTo>
                    <a:pt x="13522" y="16"/>
                  </a:lnTo>
                  <a:lnTo>
                    <a:pt x="13346" y="38"/>
                  </a:lnTo>
                  <a:lnTo>
                    <a:pt x="13196" y="64"/>
                  </a:lnTo>
                  <a:lnTo>
                    <a:pt x="13046" y="96"/>
                  </a:lnTo>
                  <a:lnTo>
                    <a:pt x="12946" y="133"/>
                  </a:lnTo>
                  <a:lnTo>
                    <a:pt x="12871" y="170"/>
                  </a:lnTo>
                  <a:lnTo>
                    <a:pt x="12695" y="302"/>
                  </a:lnTo>
                  <a:lnTo>
                    <a:pt x="12545" y="439"/>
                  </a:lnTo>
                  <a:lnTo>
                    <a:pt x="12445" y="571"/>
                  </a:lnTo>
                  <a:lnTo>
                    <a:pt x="12345" y="708"/>
                  </a:lnTo>
                  <a:lnTo>
                    <a:pt x="8965" y="708"/>
                  </a:lnTo>
                  <a:lnTo>
                    <a:pt x="8414" y="719"/>
                  </a:lnTo>
                  <a:lnTo>
                    <a:pt x="7863" y="734"/>
                  </a:lnTo>
                  <a:lnTo>
                    <a:pt x="7337" y="756"/>
                  </a:lnTo>
                  <a:lnTo>
                    <a:pt x="6836" y="782"/>
                  </a:lnTo>
                  <a:lnTo>
                    <a:pt x="6360" y="808"/>
                  </a:lnTo>
                  <a:lnTo>
                    <a:pt x="5885" y="845"/>
                  </a:lnTo>
                  <a:lnTo>
                    <a:pt x="5434" y="888"/>
                  </a:lnTo>
                  <a:lnTo>
                    <a:pt x="5008" y="930"/>
                  </a:lnTo>
                  <a:lnTo>
                    <a:pt x="4583" y="977"/>
                  </a:lnTo>
                  <a:lnTo>
                    <a:pt x="4182" y="1030"/>
                  </a:lnTo>
                  <a:lnTo>
                    <a:pt x="3806" y="1088"/>
                  </a:lnTo>
                  <a:lnTo>
                    <a:pt x="3431" y="1146"/>
                  </a:lnTo>
                  <a:lnTo>
                    <a:pt x="3080" y="1210"/>
                  </a:lnTo>
                  <a:lnTo>
                    <a:pt x="2755" y="1278"/>
                  </a:lnTo>
                  <a:lnTo>
                    <a:pt x="2454" y="1347"/>
                  </a:lnTo>
                  <a:lnTo>
                    <a:pt x="2154" y="1421"/>
                  </a:lnTo>
                  <a:lnTo>
                    <a:pt x="1878" y="1495"/>
                  </a:lnTo>
                  <a:lnTo>
                    <a:pt x="1628" y="1574"/>
                  </a:lnTo>
                  <a:lnTo>
                    <a:pt x="1403" y="1653"/>
                  </a:lnTo>
                  <a:lnTo>
                    <a:pt x="1177" y="1738"/>
                  </a:lnTo>
                  <a:lnTo>
                    <a:pt x="977" y="1822"/>
                  </a:lnTo>
                  <a:lnTo>
                    <a:pt x="777" y="1907"/>
                  </a:lnTo>
                  <a:lnTo>
                    <a:pt x="626" y="1991"/>
                  </a:lnTo>
                  <a:lnTo>
                    <a:pt x="476" y="2081"/>
                  </a:lnTo>
                  <a:lnTo>
                    <a:pt x="351" y="2170"/>
                  </a:lnTo>
                  <a:lnTo>
                    <a:pt x="251" y="2260"/>
                  </a:lnTo>
                  <a:lnTo>
                    <a:pt x="151" y="2350"/>
                  </a:lnTo>
                  <a:lnTo>
                    <a:pt x="101" y="2440"/>
                  </a:lnTo>
                  <a:lnTo>
                    <a:pt x="51" y="2535"/>
                  </a:lnTo>
                  <a:lnTo>
                    <a:pt x="26" y="2625"/>
                  </a:lnTo>
                  <a:lnTo>
                    <a:pt x="0" y="2714"/>
                  </a:lnTo>
                  <a:lnTo>
                    <a:pt x="26" y="2820"/>
                  </a:lnTo>
                  <a:lnTo>
                    <a:pt x="51" y="2920"/>
                  </a:lnTo>
                  <a:lnTo>
                    <a:pt x="126" y="3021"/>
                  </a:lnTo>
                  <a:lnTo>
                    <a:pt x="201" y="3121"/>
                  </a:lnTo>
                  <a:lnTo>
                    <a:pt x="301" y="3216"/>
                  </a:lnTo>
                  <a:lnTo>
                    <a:pt x="426" y="3311"/>
                  </a:lnTo>
                  <a:lnTo>
                    <a:pt x="576" y="3406"/>
                  </a:lnTo>
                  <a:lnTo>
                    <a:pt x="752" y="3496"/>
                  </a:lnTo>
                  <a:lnTo>
                    <a:pt x="952" y="3585"/>
                  </a:lnTo>
                  <a:lnTo>
                    <a:pt x="1152" y="3670"/>
                  </a:lnTo>
                  <a:lnTo>
                    <a:pt x="1378" y="3754"/>
                  </a:lnTo>
                  <a:lnTo>
                    <a:pt x="1628" y="3839"/>
                  </a:lnTo>
                  <a:lnTo>
                    <a:pt x="1903" y="3918"/>
                  </a:lnTo>
                  <a:lnTo>
                    <a:pt x="2179" y="3992"/>
                  </a:lnTo>
                  <a:lnTo>
                    <a:pt x="2479" y="4066"/>
                  </a:lnTo>
                  <a:lnTo>
                    <a:pt x="2805" y="4134"/>
                  </a:lnTo>
                  <a:lnTo>
                    <a:pt x="3130" y="4203"/>
                  </a:lnTo>
                  <a:lnTo>
                    <a:pt x="3481" y="4266"/>
                  </a:lnTo>
                  <a:lnTo>
                    <a:pt x="3832" y="4325"/>
                  </a:lnTo>
                  <a:lnTo>
                    <a:pt x="4207" y="4377"/>
                  </a:lnTo>
                  <a:lnTo>
                    <a:pt x="4583" y="4430"/>
                  </a:lnTo>
                  <a:lnTo>
                    <a:pt x="4983" y="4483"/>
                  </a:lnTo>
                  <a:lnTo>
                    <a:pt x="5409" y="4525"/>
                  </a:lnTo>
                  <a:lnTo>
                    <a:pt x="5835" y="4567"/>
                  </a:lnTo>
                  <a:lnTo>
                    <a:pt x="6260" y="4599"/>
                  </a:lnTo>
                  <a:lnTo>
                    <a:pt x="6711" y="4631"/>
                  </a:lnTo>
                  <a:lnTo>
                    <a:pt x="7162" y="4657"/>
                  </a:lnTo>
                  <a:lnTo>
                    <a:pt x="7612" y="4684"/>
                  </a:lnTo>
                  <a:lnTo>
                    <a:pt x="8088" y="4699"/>
                  </a:lnTo>
                  <a:lnTo>
                    <a:pt x="8564" y="4715"/>
                  </a:lnTo>
                  <a:lnTo>
                    <a:pt x="9040" y="4721"/>
                  </a:lnTo>
                  <a:lnTo>
                    <a:pt x="33153" y="4721"/>
                  </a:lnTo>
                  <a:lnTo>
                    <a:pt x="33378" y="4715"/>
                  </a:lnTo>
                  <a:lnTo>
                    <a:pt x="33603" y="4705"/>
                  </a:lnTo>
                  <a:lnTo>
                    <a:pt x="33779" y="4678"/>
                  </a:lnTo>
                  <a:lnTo>
                    <a:pt x="33954" y="4647"/>
                  </a:lnTo>
                  <a:lnTo>
                    <a:pt x="34079" y="4610"/>
                  </a:lnTo>
                  <a:lnTo>
                    <a:pt x="34179" y="4567"/>
                  </a:lnTo>
                  <a:lnTo>
                    <a:pt x="34229" y="4520"/>
                  </a:lnTo>
                  <a:lnTo>
                    <a:pt x="34204" y="4472"/>
                  </a:lnTo>
                  <a:lnTo>
                    <a:pt x="34179" y="4430"/>
                  </a:lnTo>
                  <a:lnTo>
                    <a:pt x="34104" y="4393"/>
                  </a:lnTo>
                  <a:lnTo>
                    <a:pt x="33979" y="4356"/>
                  </a:lnTo>
                  <a:lnTo>
                    <a:pt x="33854" y="4330"/>
                  </a:lnTo>
                  <a:lnTo>
                    <a:pt x="33679" y="4303"/>
                  </a:lnTo>
                  <a:lnTo>
                    <a:pt x="33503" y="4288"/>
                  </a:lnTo>
                  <a:lnTo>
                    <a:pt x="33328" y="4277"/>
                  </a:lnTo>
                  <a:lnTo>
                    <a:pt x="33128" y="4272"/>
                  </a:lnTo>
                  <a:lnTo>
                    <a:pt x="9140" y="4272"/>
                  </a:lnTo>
                  <a:lnTo>
                    <a:pt x="8764" y="4266"/>
                  </a:lnTo>
                  <a:lnTo>
                    <a:pt x="8414" y="4256"/>
                  </a:lnTo>
                  <a:lnTo>
                    <a:pt x="8038" y="4240"/>
                  </a:lnTo>
                  <a:lnTo>
                    <a:pt x="7688" y="4224"/>
                  </a:lnTo>
                  <a:lnTo>
                    <a:pt x="7337" y="4203"/>
                  </a:lnTo>
                  <a:lnTo>
                    <a:pt x="6986" y="4177"/>
                  </a:lnTo>
                  <a:lnTo>
                    <a:pt x="6661" y="4150"/>
                  </a:lnTo>
                  <a:lnTo>
                    <a:pt x="6335" y="4119"/>
                  </a:lnTo>
                  <a:lnTo>
                    <a:pt x="6010" y="4087"/>
                  </a:lnTo>
                  <a:lnTo>
                    <a:pt x="5709" y="4050"/>
                  </a:lnTo>
                  <a:lnTo>
                    <a:pt x="5409" y="4008"/>
                  </a:lnTo>
                  <a:lnTo>
                    <a:pt x="5109" y="3966"/>
                  </a:lnTo>
                  <a:lnTo>
                    <a:pt x="4833" y="3918"/>
                  </a:lnTo>
                  <a:lnTo>
                    <a:pt x="4558" y="3871"/>
                  </a:lnTo>
                  <a:lnTo>
                    <a:pt x="4307" y="3818"/>
                  </a:lnTo>
                  <a:lnTo>
                    <a:pt x="4057" y="3765"/>
                  </a:lnTo>
                  <a:lnTo>
                    <a:pt x="3832" y="3707"/>
                  </a:lnTo>
                  <a:lnTo>
                    <a:pt x="3606" y="3649"/>
                  </a:lnTo>
                  <a:lnTo>
                    <a:pt x="3406" y="3585"/>
                  </a:lnTo>
                  <a:lnTo>
                    <a:pt x="3206" y="3522"/>
                  </a:lnTo>
                  <a:lnTo>
                    <a:pt x="3030" y="3459"/>
                  </a:lnTo>
                  <a:lnTo>
                    <a:pt x="2855" y="3390"/>
                  </a:lnTo>
                  <a:lnTo>
                    <a:pt x="2730" y="3321"/>
                  </a:lnTo>
                  <a:lnTo>
                    <a:pt x="2580" y="3253"/>
                  </a:lnTo>
                  <a:lnTo>
                    <a:pt x="2479" y="3179"/>
                  </a:lnTo>
                  <a:lnTo>
                    <a:pt x="2379" y="3105"/>
                  </a:lnTo>
                  <a:lnTo>
                    <a:pt x="2279" y="3031"/>
                  </a:lnTo>
                  <a:lnTo>
                    <a:pt x="2229" y="2952"/>
                  </a:lnTo>
                  <a:lnTo>
                    <a:pt x="2179" y="2873"/>
                  </a:lnTo>
                  <a:lnTo>
                    <a:pt x="2154" y="2793"/>
                  </a:lnTo>
                  <a:lnTo>
                    <a:pt x="2129" y="2714"/>
                  </a:lnTo>
                  <a:lnTo>
                    <a:pt x="2154" y="2635"/>
                  </a:lnTo>
                  <a:lnTo>
                    <a:pt x="2179" y="2556"/>
                  </a:lnTo>
                  <a:lnTo>
                    <a:pt x="2229" y="2482"/>
                  </a:lnTo>
                  <a:lnTo>
                    <a:pt x="2279" y="2403"/>
                  </a:lnTo>
                  <a:lnTo>
                    <a:pt x="2379" y="2329"/>
                  </a:lnTo>
                  <a:lnTo>
                    <a:pt x="2479" y="2255"/>
                  </a:lnTo>
                  <a:lnTo>
                    <a:pt x="2580" y="2186"/>
                  </a:lnTo>
                  <a:lnTo>
                    <a:pt x="2730" y="2112"/>
                  </a:lnTo>
                  <a:lnTo>
                    <a:pt x="2880" y="2044"/>
                  </a:lnTo>
                  <a:lnTo>
                    <a:pt x="3030" y="1975"/>
                  </a:lnTo>
                  <a:lnTo>
                    <a:pt x="3231" y="1912"/>
                  </a:lnTo>
                  <a:lnTo>
                    <a:pt x="3406" y="1848"/>
                  </a:lnTo>
                  <a:lnTo>
                    <a:pt x="3631" y="1790"/>
                  </a:lnTo>
                  <a:lnTo>
                    <a:pt x="3832" y="1727"/>
                  </a:lnTo>
                  <a:lnTo>
                    <a:pt x="4082" y="1674"/>
                  </a:lnTo>
                  <a:lnTo>
                    <a:pt x="4332" y="1616"/>
                  </a:lnTo>
                  <a:lnTo>
                    <a:pt x="4583" y="1563"/>
                  </a:lnTo>
                  <a:lnTo>
                    <a:pt x="4858" y="1516"/>
                  </a:lnTo>
                  <a:lnTo>
                    <a:pt x="5134" y="1468"/>
                  </a:lnTo>
                  <a:lnTo>
                    <a:pt x="5409" y="1426"/>
                  </a:lnTo>
                  <a:lnTo>
                    <a:pt x="5709" y="1384"/>
                  </a:lnTo>
                  <a:lnTo>
                    <a:pt x="6035" y="1347"/>
                  </a:lnTo>
                  <a:lnTo>
                    <a:pt x="6360" y="1315"/>
                  </a:lnTo>
                  <a:lnTo>
                    <a:pt x="6686" y="1284"/>
                  </a:lnTo>
                  <a:lnTo>
                    <a:pt x="7012" y="1252"/>
                  </a:lnTo>
                  <a:lnTo>
                    <a:pt x="7362" y="1231"/>
                  </a:lnTo>
                  <a:lnTo>
                    <a:pt x="7688" y="1204"/>
                  </a:lnTo>
                  <a:lnTo>
                    <a:pt x="8063" y="1189"/>
                  </a:lnTo>
                  <a:lnTo>
                    <a:pt x="8414" y="1178"/>
                  </a:lnTo>
                  <a:lnTo>
                    <a:pt x="8789" y="1167"/>
                  </a:lnTo>
                  <a:lnTo>
                    <a:pt x="9140" y="1157"/>
                  </a:lnTo>
                  <a:lnTo>
                    <a:pt x="13296" y="1157"/>
                  </a:lnTo>
                  <a:lnTo>
                    <a:pt x="13497" y="1152"/>
                  </a:lnTo>
                  <a:lnTo>
                    <a:pt x="13697" y="1141"/>
                  </a:lnTo>
                  <a:lnTo>
                    <a:pt x="13872" y="1120"/>
                  </a:lnTo>
                  <a:lnTo>
                    <a:pt x="14023" y="1099"/>
                  </a:lnTo>
                  <a:lnTo>
                    <a:pt x="14148" y="1067"/>
                  </a:lnTo>
                  <a:lnTo>
                    <a:pt x="14248" y="1030"/>
                  </a:lnTo>
                  <a:lnTo>
                    <a:pt x="14323" y="988"/>
                  </a:lnTo>
                  <a:lnTo>
                    <a:pt x="14373" y="946"/>
                  </a:lnTo>
                  <a:lnTo>
                    <a:pt x="14448" y="782"/>
                  </a:lnTo>
                  <a:lnTo>
                    <a:pt x="14573" y="613"/>
                  </a:lnTo>
                  <a:lnTo>
                    <a:pt x="14724" y="449"/>
                  </a:lnTo>
                  <a:lnTo>
                    <a:pt x="14924" y="291"/>
                  </a:lnTo>
                  <a:lnTo>
                    <a:pt x="14974" y="243"/>
                  </a:lnTo>
                  <a:lnTo>
                    <a:pt x="14974" y="196"/>
                  </a:lnTo>
                  <a:lnTo>
                    <a:pt x="14924" y="148"/>
                  </a:lnTo>
                  <a:lnTo>
                    <a:pt x="14824" y="106"/>
                  </a:lnTo>
                  <a:lnTo>
                    <a:pt x="14674" y="69"/>
                  </a:lnTo>
                  <a:lnTo>
                    <a:pt x="14523" y="43"/>
                  </a:lnTo>
                  <a:lnTo>
                    <a:pt x="14323" y="16"/>
                  </a:lnTo>
                  <a:lnTo>
                    <a:pt x="14098" y="6"/>
                  </a:lnTo>
                  <a:lnTo>
                    <a:pt x="1389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63"/>
            <p:cNvSpPr/>
            <p:nvPr/>
          </p:nvSpPr>
          <p:spPr>
            <a:xfrm>
              <a:off x="3938421" y="1011550"/>
              <a:ext cx="366511" cy="224150"/>
            </a:xfrm>
            <a:custGeom>
              <a:avLst/>
              <a:gdLst/>
              <a:ahLst/>
              <a:cxnLst/>
              <a:rect l="l" t="t" r="r" b="b"/>
              <a:pathLst>
                <a:path w="57492" h="8966" extrusionOk="0">
                  <a:moveTo>
                    <a:pt x="29046" y="1"/>
                  </a:moveTo>
                  <a:lnTo>
                    <a:pt x="28395" y="6"/>
                  </a:lnTo>
                  <a:lnTo>
                    <a:pt x="27769" y="11"/>
                  </a:lnTo>
                  <a:lnTo>
                    <a:pt x="27594" y="17"/>
                  </a:lnTo>
                  <a:lnTo>
                    <a:pt x="27419" y="33"/>
                  </a:lnTo>
                  <a:lnTo>
                    <a:pt x="27243" y="48"/>
                  </a:lnTo>
                  <a:lnTo>
                    <a:pt x="27093" y="69"/>
                  </a:lnTo>
                  <a:lnTo>
                    <a:pt x="26968" y="101"/>
                  </a:lnTo>
                  <a:lnTo>
                    <a:pt x="26868" y="133"/>
                  </a:lnTo>
                  <a:lnTo>
                    <a:pt x="26793" y="165"/>
                  </a:lnTo>
                  <a:lnTo>
                    <a:pt x="26768" y="207"/>
                  </a:lnTo>
                  <a:lnTo>
                    <a:pt x="26768" y="260"/>
                  </a:lnTo>
                  <a:lnTo>
                    <a:pt x="26818" y="307"/>
                  </a:lnTo>
                  <a:lnTo>
                    <a:pt x="26918" y="355"/>
                  </a:lnTo>
                  <a:lnTo>
                    <a:pt x="27043" y="392"/>
                  </a:lnTo>
                  <a:lnTo>
                    <a:pt x="27218" y="423"/>
                  </a:lnTo>
                  <a:lnTo>
                    <a:pt x="27444" y="444"/>
                  </a:lnTo>
                  <a:lnTo>
                    <a:pt x="27669" y="460"/>
                  </a:lnTo>
                  <a:lnTo>
                    <a:pt x="27894" y="460"/>
                  </a:lnTo>
                  <a:lnTo>
                    <a:pt x="28470" y="455"/>
                  </a:lnTo>
                  <a:lnTo>
                    <a:pt x="29046" y="450"/>
                  </a:lnTo>
                  <a:lnTo>
                    <a:pt x="29597" y="455"/>
                  </a:lnTo>
                  <a:lnTo>
                    <a:pt x="30148" y="460"/>
                  </a:lnTo>
                  <a:lnTo>
                    <a:pt x="30674" y="471"/>
                  </a:lnTo>
                  <a:lnTo>
                    <a:pt x="31225" y="487"/>
                  </a:lnTo>
                  <a:lnTo>
                    <a:pt x="31751" y="502"/>
                  </a:lnTo>
                  <a:lnTo>
                    <a:pt x="32276" y="529"/>
                  </a:lnTo>
                  <a:lnTo>
                    <a:pt x="32802" y="555"/>
                  </a:lnTo>
                  <a:lnTo>
                    <a:pt x="33303" y="587"/>
                  </a:lnTo>
                  <a:lnTo>
                    <a:pt x="33804" y="619"/>
                  </a:lnTo>
                  <a:lnTo>
                    <a:pt x="34305" y="656"/>
                  </a:lnTo>
                  <a:lnTo>
                    <a:pt x="34805" y="698"/>
                  </a:lnTo>
                  <a:lnTo>
                    <a:pt x="35281" y="745"/>
                  </a:lnTo>
                  <a:lnTo>
                    <a:pt x="35757" y="793"/>
                  </a:lnTo>
                  <a:lnTo>
                    <a:pt x="36233" y="846"/>
                  </a:lnTo>
                  <a:lnTo>
                    <a:pt x="36683" y="904"/>
                  </a:lnTo>
                  <a:lnTo>
                    <a:pt x="37134" y="962"/>
                  </a:lnTo>
                  <a:lnTo>
                    <a:pt x="37560" y="1025"/>
                  </a:lnTo>
                  <a:lnTo>
                    <a:pt x="37985" y="1094"/>
                  </a:lnTo>
                  <a:lnTo>
                    <a:pt x="38386" y="1162"/>
                  </a:lnTo>
                  <a:lnTo>
                    <a:pt x="38787" y="1231"/>
                  </a:lnTo>
                  <a:lnTo>
                    <a:pt x="39187" y="1310"/>
                  </a:lnTo>
                  <a:lnTo>
                    <a:pt x="39563" y="1389"/>
                  </a:lnTo>
                  <a:lnTo>
                    <a:pt x="39913" y="1469"/>
                  </a:lnTo>
                  <a:lnTo>
                    <a:pt x="40264" y="1553"/>
                  </a:lnTo>
                  <a:lnTo>
                    <a:pt x="40615" y="1643"/>
                  </a:lnTo>
                  <a:lnTo>
                    <a:pt x="40915" y="1733"/>
                  </a:lnTo>
                  <a:lnTo>
                    <a:pt x="41241" y="1822"/>
                  </a:lnTo>
                  <a:lnTo>
                    <a:pt x="41516" y="1917"/>
                  </a:lnTo>
                  <a:lnTo>
                    <a:pt x="41791" y="2018"/>
                  </a:lnTo>
                  <a:lnTo>
                    <a:pt x="42067" y="2118"/>
                  </a:lnTo>
                  <a:lnTo>
                    <a:pt x="42292" y="2224"/>
                  </a:lnTo>
                  <a:lnTo>
                    <a:pt x="42518" y="2329"/>
                  </a:lnTo>
                  <a:lnTo>
                    <a:pt x="42618" y="2361"/>
                  </a:lnTo>
                  <a:lnTo>
                    <a:pt x="42718" y="2392"/>
                  </a:lnTo>
                  <a:lnTo>
                    <a:pt x="42843" y="2414"/>
                  </a:lnTo>
                  <a:lnTo>
                    <a:pt x="42993" y="2435"/>
                  </a:lnTo>
                  <a:lnTo>
                    <a:pt x="43169" y="2451"/>
                  </a:lnTo>
                  <a:lnTo>
                    <a:pt x="43319" y="2461"/>
                  </a:lnTo>
                  <a:lnTo>
                    <a:pt x="43694" y="2461"/>
                  </a:lnTo>
                  <a:lnTo>
                    <a:pt x="44245" y="2445"/>
                  </a:lnTo>
                  <a:lnTo>
                    <a:pt x="44796" y="2435"/>
                  </a:lnTo>
                  <a:lnTo>
                    <a:pt x="45347" y="2429"/>
                  </a:lnTo>
                  <a:lnTo>
                    <a:pt x="45898" y="2435"/>
                  </a:lnTo>
                  <a:lnTo>
                    <a:pt x="46449" y="2445"/>
                  </a:lnTo>
                  <a:lnTo>
                    <a:pt x="46975" y="2461"/>
                  </a:lnTo>
                  <a:lnTo>
                    <a:pt x="47525" y="2482"/>
                  </a:lnTo>
                  <a:lnTo>
                    <a:pt x="48026" y="2509"/>
                  </a:lnTo>
                  <a:lnTo>
                    <a:pt x="48552" y="2546"/>
                  </a:lnTo>
                  <a:lnTo>
                    <a:pt x="49053" y="2583"/>
                  </a:lnTo>
                  <a:lnTo>
                    <a:pt x="49529" y="2630"/>
                  </a:lnTo>
                  <a:lnTo>
                    <a:pt x="50004" y="2678"/>
                  </a:lnTo>
                  <a:lnTo>
                    <a:pt x="50480" y="2736"/>
                  </a:lnTo>
                  <a:lnTo>
                    <a:pt x="50906" y="2799"/>
                  </a:lnTo>
                  <a:lnTo>
                    <a:pt x="51356" y="2862"/>
                  </a:lnTo>
                  <a:lnTo>
                    <a:pt x="51757" y="2931"/>
                  </a:lnTo>
                  <a:lnTo>
                    <a:pt x="52158" y="3005"/>
                  </a:lnTo>
                  <a:lnTo>
                    <a:pt x="52533" y="3084"/>
                  </a:lnTo>
                  <a:lnTo>
                    <a:pt x="52909" y="3169"/>
                  </a:lnTo>
                  <a:lnTo>
                    <a:pt x="53234" y="3253"/>
                  </a:lnTo>
                  <a:lnTo>
                    <a:pt x="53560" y="3343"/>
                  </a:lnTo>
                  <a:lnTo>
                    <a:pt x="53860" y="3438"/>
                  </a:lnTo>
                  <a:lnTo>
                    <a:pt x="54136" y="3533"/>
                  </a:lnTo>
                  <a:lnTo>
                    <a:pt x="54386" y="3633"/>
                  </a:lnTo>
                  <a:lnTo>
                    <a:pt x="54587" y="3739"/>
                  </a:lnTo>
                  <a:lnTo>
                    <a:pt x="54787" y="3844"/>
                  </a:lnTo>
                  <a:lnTo>
                    <a:pt x="54962" y="3950"/>
                  </a:lnTo>
                  <a:lnTo>
                    <a:pt x="55087" y="4066"/>
                  </a:lnTo>
                  <a:lnTo>
                    <a:pt x="55213" y="4177"/>
                  </a:lnTo>
                  <a:lnTo>
                    <a:pt x="55288" y="4293"/>
                  </a:lnTo>
                  <a:lnTo>
                    <a:pt x="55338" y="4409"/>
                  </a:lnTo>
                  <a:lnTo>
                    <a:pt x="55363" y="4531"/>
                  </a:lnTo>
                  <a:lnTo>
                    <a:pt x="55338" y="4636"/>
                  </a:lnTo>
                  <a:lnTo>
                    <a:pt x="55313" y="4742"/>
                  </a:lnTo>
                  <a:lnTo>
                    <a:pt x="55238" y="4847"/>
                  </a:lnTo>
                  <a:lnTo>
                    <a:pt x="55162" y="4953"/>
                  </a:lnTo>
                  <a:lnTo>
                    <a:pt x="55037" y="5053"/>
                  </a:lnTo>
                  <a:lnTo>
                    <a:pt x="54912" y="5154"/>
                  </a:lnTo>
                  <a:lnTo>
                    <a:pt x="54762" y="5254"/>
                  </a:lnTo>
                  <a:lnTo>
                    <a:pt x="54561" y="5349"/>
                  </a:lnTo>
                  <a:lnTo>
                    <a:pt x="54361" y="5439"/>
                  </a:lnTo>
                  <a:lnTo>
                    <a:pt x="54161" y="5529"/>
                  </a:lnTo>
                  <a:lnTo>
                    <a:pt x="53910" y="5618"/>
                  </a:lnTo>
                  <a:lnTo>
                    <a:pt x="53660" y="5703"/>
                  </a:lnTo>
                  <a:lnTo>
                    <a:pt x="53385" y="5787"/>
                  </a:lnTo>
                  <a:lnTo>
                    <a:pt x="53084" y="5866"/>
                  </a:lnTo>
                  <a:lnTo>
                    <a:pt x="52759" y="5940"/>
                  </a:lnTo>
                  <a:lnTo>
                    <a:pt x="52433" y="6014"/>
                  </a:lnTo>
                  <a:lnTo>
                    <a:pt x="52083" y="6083"/>
                  </a:lnTo>
                  <a:lnTo>
                    <a:pt x="51732" y="6152"/>
                  </a:lnTo>
                  <a:lnTo>
                    <a:pt x="51356" y="6215"/>
                  </a:lnTo>
                  <a:lnTo>
                    <a:pt x="50956" y="6273"/>
                  </a:lnTo>
                  <a:lnTo>
                    <a:pt x="50555" y="6326"/>
                  </a:lnTo>
                  <a:lnTo>
                    <a:pt x="50130" y="6379"/>
                  </a:lnTo>
                  <a:lnTo>
                    <a:pt x="49704" y="6421"/>
                  </a:lnTo>
                  <a:lnTo>
                    <a:pt x="49278" y="6463"/>
                  </a:lnTo>
                  <a:lnTo>
                    <a:pt x="48802" y="6505"/>
                  </a:lnTo>
                  <a:lnTo>
                    <a:pt x="48352" y="6537"/>
                  </a:lnTo>
                  <a:lnTo>
                    <a:pt x="47876" y="6563"/>
                  </a:lnTo>
                  <a:lnTo>
                    <a:pt x="47400" y="6590"/>
                  </a:lnTo>
                  <a:lnTo>
                    <a:pt x="46899" y="6606"/>
                  </a:lnTo>
                  <a:lnTo>
                    <a:pt x="46399" y="6621"/>
                  </a:lnTo>
                  <a:lnTo>
                    <a:pt x="45898" y="6627"/>
                  </a:lnTo>
                  <a:lnTo>
                    <a:pt x="45397" y="6632"/>
                  </a:lnTo>
                  <a:lnTo>
                    <a:pt x="41917" y="6632"/>
                  </a:lnTo>
                  <a:lnTo>
                    <a:pt x="41967" y="6484"/>
                  </a:lnTo>
                  <a:lnTo>
                    <a:pt x="41942" y="6342"/>
                  </a:lnTo>
                  <a:lnTo>
                    <a:pt x="41892" y="6204"/>
                  </a:lnTo>
                  <a:lnTo>
                    <a:pt x="41816" y="6062"/>
                  </a:lnTo>
                  <a:lnTo>
                    <a:pt x="41691" y="5925"/>
                  </a:lnTo>
                  <a:lnTo>
                    <a:pt x="41541" y="5793"/>
                  </a:lnTo>
                  <a:lnTo>
                    <a:pt x="41341" y="5661"/>
                  </a:lnTo>
                  <a:lnTo>
                    <a:pt x="41115" y="5534"/>
                  </a:lnTo>
                  <a:lnTo>
                    <a:pt x="40865" y="5407"/>
                  </a:lnTo>
                  <a:lnTo>
                    <a:pt x="40589" y="5286"/>
                  </a:lnTo>
                  <a:lnTo>
                    <a:pt x="40264" y="5164"/>
                  </a:lnTo>
                  <a:lnTo>
                    <a:pt x="39913" y="5048"/>
                  </a:lnTo>
                  <a:lnTo>
                    <a:pt x="39538" y="4943"/>
                  </a:lnTo>
                  <a:lnTo>
                    <a:pt x="39137" y="4832"/>
                  </a:lnTo>
                  <a:lnTo>
                    <a:pt x="38737" y="4731"/>
                  </a:lnTo>
                  <a:lnTo>
                    <a:pt x="38286" y="4636"/>
                  </a:lnTo>
                  <a:lnTo>
                    <a:pt x="37810" y="4541"/>
                  </a:lnTo>
                  <a:lnTo>
                    <a:pt x="37309" y="4457"/>
                  </a:lnTo>
                  <a:lnTo>
                    <a:pt x="36783" y="4372"/>
                  </a:lnTo>
                  <a:lnTo>
                    <a:pt x="36258" y="4298"/>
                  </a:lnTo>
                  <a:lnTo>
                    <a:pt x="35707" y="4230"/>
                  </a:lnTo>
                  <a:lnTo>
                    <a:pt x="35131" y="4166"/>
                  </a:lnTo>
                  <a:lnTo>
                    <a:pt x="34555" y="4108"/>
                  </a:lnTo>
                  <a:lnTo>
                    <a:pt x="33954" y="4056"/>
                  </a:lnTo>
                  <a:lnTo>
                    <a:pt x="33328" y="4013"/>
                  </a:lnTo>
                  <a:lnTo>
                    <a:pt x="32702" y="3976"/>
                  </a:lnTo>
                  <a:lnTo>
                    <a:pt x="32051" y="3945"/>
                  </a:lnTo>
                  <a:lnTo>
                    <a:pt x="31400" y="3924"/>
                  </a:lnTo>
                  <a:lnTo>
                    <a:pt x="30749" y="3908"/>
                  </a:lnTo>
                  <a:lnTo>
                    <a:pt x="30073" y="3902"/>
                  </a:lnTo>
                  <a:lnTo>
                    <a:pt x="29397" y="3908"/>
                  </a:lnTo>
                  <a:lnTo>
                    <a:pt x="28721" y="3918"/>
                  </a:lnTo>
                  <a:lnTo>
                    <a:pt x="28495" y="3818"/>
                  </a:lnTo>
                  <a:lnTo>
                    <a:pt x="28245" y="3728"/>
                  </a:lnTo>
                  <a:lnTo>
                    <a:pt x="27995" y="3633"/>
                  </a:lnTo>
                  <a:lnTo>
                    <a:pt x="27719" y="3543"/>
                  </a:lnTo>
                  <a:lnTo>
                    <a:pt x="27444" y="3459"/>
                  </a:lnTo>
                  <a:lnTo>
                    <a:pt x="27168" y="3374"/>
                  </a:lnTo>
                  <a:lnTo>
                    <a:pt x="26542" y="3206"/>
                  </a:lnTo>
                  <a:lnTo>
                    <a:pt x="25891" y="3052"/>
                  </a:lnTo>
                  <a:lnTo>
                    <a:pt x="25190" y="2905"/>
                  </a:lnTo>
                  <a:lnTo>
                    <a:pt x="24464" y="2767"/>
                  </a:lnTo>
                  <a:lnTo>
                    <a:pt x="23713" y="2635"/>
                  </a:lnTo>
                  <a:lnTo>
                    <a:pt x="22887" y="2519"/>
                  </a:lnTo>
                  <a:lnTo>
                    <a:pt x="22060" y="2408"/>
                  </a:lnTo>
                  <a:lnTo>
                    <a:pt x="21209" y="2313"/>
                  </a:lnTo>
                  <a:lnTo>
                    <a:pt x="20308" y="2224"/>
                  </a:lnTo>
                  <a:lnTo>
                    <a:pt x="19381" y="2150"/>
                  </a:lnTo>
                  <a:lnTo>
                    <a:pt x="18455" y="2081"/>
                  </a:lnTo>
                  <a:lnTo>
                    <a:pt x="17503" y="2028"/>
                  </a:lnTo>
                  <a:lnTo>
                    <a:pt x="16502" y="1991"/>
                  </a:lnTo>
                  <a:lnTo>
                    <a:pt x="16827" y="1886"/>
                  </a:lnTo>
                  <a:lnTo>
                    <a:pt x="17153" y="1780"/>
                  </a:lnTo>
                  <a:lnTo>
                    <a:pt x="17503" y="1680"/>
                  </a:lnTo>
                  <a:lnTo>
                    <a:pt x="17879" y="1585"/>
                  </a:lnTo>
                  <a:lnTo>
                    <a:pt x="18279" y="1490"/>
                  </a:lnTo>
                  <a:lnTo>
                    <a:pt x="18680" y="1400"/>
                  </a:lnTo>
                  <a:lnTo>
                    <a:pt x="19106" y="1315"/>
                  </a:lnTo>
                  <a:lnTo>
                    <a:pt x="19531" y="1236"/>
                  </a:lnTo>
                  <a:lnTo>
                    <a:pt x="19982" y="1157"/>
                  </a:lnTo>
                  <a:lnTo>
                    <a:pt x="20458" y="1083"/>
                  </a:lnTo>
                  <a:lnTo>
                    <a:pt x="20934" y="1009"/>
                  </a:lnTo>
                  <a:lnTo>
                    <a:pt x="21434" y="946"/>
                  </a:lnTo>
                  <a:lnTo>
                    <a:pt x="21935" y="883"/>
                  </a:lnTo>
                  <a:lnTo>
                    <a:pt x="22461" y="824"/>
                  </a:lnTo>
                  <a:lnTo>
                    <a:pt x="23012" y="772"/>
                  </a:lnTo>
                  <a:lnTo>
                    <a:pt x="23563" y="719"/>
                  </a:lnTo>
                  <a:lnTo>
                    <a:pt x="23738" y="698"/>
                  </a:lnTo>
                  <a:lnTo>
                    <a:pt x="23913" y="671"/>
                  </a:lnTo>
                  <a:lnTo>
                    <a:pt x="24038" y="640"/>
                  </a:lnTo>
                  <a:lnTo>
                    <a:pt x="24139" y="597"/>
                  </a:lnTo>
                  <a:lnTo>
                    <a:pt x="24189" y="560"/>
                  </a:lnTo>
                  <a:lnTo>
                    <a:pt x="24214" y="518"/>
                  </a:lnTo>
                  <a:lnTo>
                    <a:pt x="24214" y="471"/>
                  </a:lnTo>
                  <a:lnTo>
                    <a:pt x="24139" y="429"/>
                  </a:lnTo>
                  <a:lnTo>
                    <a:pt x="24038" y="392"/>
                  </a:lnTo>
                  <a:lnTo>
                    <a:pt x="23913" y="355"/>
                  </a:lnTo>
                  <a:lnTo>
                    <a:pt x="23763" y="328"/>
                  </a:lnTo>
                  <a:lnTo>
                    <a:pt x="23563" y="307"/>
                  </a:lnTo>
                  <a:lnTo>
                    <a:pt x="23387" y="297"/>
                  </a:lnTo>
                  <a:lnTo>
                    <a:pt x="23187" y="291"/>
                  </a:lnTo>
                  <a:lnTo>
                    <a:pt x="22962" y="291"/>
                  </a:lnTo>
                  <a:lnTo>
                    <a:pt x="22761" y="307"/>
                  </a:lnTo>
                  <a:lnTo>
                    <a:pt x="22085" y="370"/>
                  </a:lnTo>
                  <a:lnTo>
                    <a:pt x="21409" y="434"/>
                  </a:lnTo>
                  <a:lnTo>
                    <a:pt x="20758" y="508"/>
                  </a:lnTo>
                  <a:lnTo>
                    <a:pt x="20132" y="592"/>
                  </a:lnTo>
                  <a:lnTo>
                    <a:pt x="19506" y="677"/>
                  </a:lnTo>
                  <a:lnTo>
                    <a:pt x="18905" y="766"/>
                  </a:lnTo>
                  <a:lnTo>
                    <a:pt x="18329" y="861"/>
                  </a:lnTo>
                  <a:lnTo>
                    <a:pt x="17779" y="962"/>
                  </a:lnTo>
                  <a:lnTo>
                    <a:pt x="17253" y="1067"/>
                  </a:lnTo>
                  <a:lnTo>
                    <a:pt x="16752" y="1178"/>
                  </a:lnTo>
                  <a:lnTo>
                    <a:pt x="16276" y="1294"/>
                  </a:lnTo>
                  <a:lnTo>
                    <a:pt x="15800" y="1416"/>
                  </a:lnTo>
                  <a:lnTo>
                    <a:pt x="15375" y="1542"/>
                  </a:lnTo>
                  <a:lnTo>
                    <a:pt x="14949" y="1669"/>
                  </a:lnTo>
                  <a:lnTo>
                    <a:pt x="14574" y="1806"/>
                  </a:lnTo>
                  <a:lnTo>
                    <a:pt x="14223" y="1944"/>
                  </a:lnTo>
                  <a:lnTo>
                    <a:pt x="13697" y="1938"/>
                  </a:lnTo>
                  <a:lnTo>
                    <a:pt x="13196" y="1944"/>
                  </a:lnTo>
                  <a:lnTo>
                    <a:pt x="12671" y="1949"/>
                  </a:lnTo>
                  <a:lnTo>
                    <a:pt x="12170" y="1960"/>
                  </a:lnTo>
                  <a:lnTo>
                    <a:pt x="11669" y="1970"/>
                  </a:lnTo>
                  <a:lnTo>
                    <a:pt x="11168" y="1986"/>
                  </a:lnTo>
                  <a:lnTo>
                    <a:pt x="10667" y="2002"/>
                  </a:lnTo>
                  <a:lnTo>
                    <a:pt x="10167" y="2023"/>
                  </a:lnTo>
                  <a:lnTo>
                    <a:pt x="9666" y="2049"/>
                  </a:lnTo>
                  <a:lnTo>
                    <a:pt x="9190" y="2076"/>
                  </a:lnTo>
                  <a:lnTo>
                    <a:pt x="8689" y="2107"/>
                  </a:lnTo>
                  <a:lnTo>
                    <a:pt x="8213" y="2144"/>
                  </a:lnTo>
                  <a:lnTo>
                    <a:pt x="7738" y="2181"/>
                  </a:lnTo>
                  <a:lnTo>
                    <a:pt x="7287" y="2224"/>
                  </a:lnTo>
                  <a:lnTo>
                    <a:pt x="6811" y="2266"/>
                  </a:lnTo>
                  <a:lnTo>
                    <a:pt x="6361" y="2308"/>
                  </a:lnTo>
                  <a:lnTo>
                    <a:pt x="5910" y="2361"/>
                  </a:lnTo>
                  <a:lnTo>
                    <a:pt x="5459" y="2408"/>
                  </a:lnTo>
                  <a:lnTo>
                    <a:pt x="5033" y="2466"/>
                  </a:lnTo>
                  <a:lnTo>
                    <a:pt x="4608" y="2524"/>
                  </a:lnTo>
                  <a:lnTo>
                    <a:pt x="4182" y="2583"/>
                  </a:lnTo>
                  <a:lnTo>
                    <a:pt x="3756" y="2646"/>
                  </a:lnTo>
                  <a:lnTo>
                    <a:pt x="3356" y="2709"/>
                  </a:lnTo>
                  <a:lnTo>
                    <a:pt x="2955" y="2778"/>
                  </a:lnTo>
                  <a:lnTo>
                    <a:pt x="2580" y="2847"/>
                  </a:lnTo>
                  <a:lnTo>
                    <a:pt x="2204" y="2920"/>
                  </a:lnTo>
                  <a:lnTo>
                    <a:pt x="1853" y="2994"/>
                  </a:lnTo>
                  <a:lnTo>
                    <a:pt x="1503" y="3074"/>
                  </a:lnTo>
                  <a:lnTo>
                    <a:pt x="1152" y="3153"/>
                  </a:lnTo>
                  <a:lnTo>
                    <a:pt x="827" y="3232"/>
                  </a:lnTo>
                  <a:lnTo>
                    <a:pt x="501" y="3316"/>
                  </a:lnTo>
                  <a:lnTo>
                    <a:pt x="201" y="3406"/>
                  </a:lnTo>
                  <a:lnTo>
                    <a:pt x="101" y="3443"/>
                  </a:lnTo>
                  <a:lnTo>
                    <a:pt x="26" y="3480"/>
                  </a:lnTo>
                  <a:lnTo>
                    <a:pt x="1" y="3522"/>
                  </a:lnTo>
                  <a:lnTo>
                    <a:pt x="1" y="3565"/>
                  </a:lnTo>
                  <a:lnTo>
                    <a:pt x="26" y="3602"/>
                  </a:lnTo>
                  <a:lnTo>
                    <a:pt x="101" y="3638"/>
                  </a:lnTo>
                  <a:lnTo>
                    <a:pt x="201" y="3675"/>
                  </a:lnTo>
                  <a:lnTo>
                    <a:pt x="326" y="3707"/>
                  </a:lnTo>
                  <a:lnTo>
                    <a:pt x="526" y="3739"/>
                  </a:lnTo>
                  <a:lnTo>
                    <a:pt x="727" y="3755"/>
                  </a:lnTo>
                  <a:lnTo>
                    <a:pt x="927" y="3765"/>
                  </a:lnTo>
                  <a:lnTo>
                    <a:pt x="1152" y="3765"/>
                  </a:lnTo>
                  <a:lnTo>
                    <a:pt x="1378" y="3755"/>
                  </a:lnTo>
                  <a:lnTo>
                    <a:pt x="1578" y="3733"/>
                  </a:lnTo>
                  <a:lnTo>
                    <a:pt x="1753" y="3707"/>
                  </a:lnTo>
                  <a:lnTo>
                    <a:pt x="1904" y="3670"/>
                  </a:lnTo>
                  <a:lnTo>
                    <a:pt x="2429" y="3522"/>
                  </a:lnTo>
                  <a:lnTo>
                    <a:pt x="3005" y="3385"/>
                  </a:lnTo>
                  <a:lnTo>
                    <a:pt x="3606" y="3253"/>
                  </a:lnTo>
                  <a:lnTo>
                    <a:pt x="4232" y="3132"/>
                  </a:lnTo>
                  <a:lnTo>
                    <a:pt x="4908" y="3015"/>
                  </a:lnTo>
                  <a:lnTo>
                    <a:pt x="5609" y="2910"/>
                  </a:lnTo>
                  <a:lnTo>
                    <a:pt x="6336" y="2815"/>
                  </a:lnTo>
                  <a:lnTo>
                    <a:pt x="7087" y="2725"/>
                  </a:lnTo>
                  <a:lnTo>
                    <a:pt x="7863" y="2651"/>
                  </a:lnTo>
                  <a:lnTo>
                    <a:pt x="8639" y="2583"/>
                  </a:lnTo>
                  <a:lnTo>
                    <a:pt x="9465" y="2524"/>
                  </a:lnTo>
                  <a:lnTo>
                    <a:pt x="10292" y="2472"/>
                  </a:lnTo>
                  <a:lnTo>
                    <a:pt x="11143" y="2435"/>
                  </a:lnTo>
                  <a:lnTo>
                    <a:pt x="11994" y="2408"/>
                  </a:lnTo>
                  <a:lnTo>
                    <a:pt x="12871" y="2392"/>
                  </a:lnTo>
                  <a:lnTo>
                    <a:pt x="13747" y="2387"/>
                  </a:lnTo>
                  <a:lnTo>
                    <a:pt x="14273" y="2387"/>
                  </a:lnTo>
                  <a:lnTo>
                    <a:pt x="14824" y="2392"/>
                  </a:lnTo>
                  <a:lnTo>
                    <a:pt x="15350" y="2403"/>
                  </a:lnTo>
                  <a:lnTo>
                    <a:pt x="15901" y="2419"/>
                  </a:lnTo>
                  <a:lnTo>
                    <a:pt x="16426" y="2440"/>
                  </a:lnTo>
                  <a:lnTo>
                    <a:pt x="16927" y="2461"/>
                  </a:lnTo>
                  <a:lnTo>
                    <a:pt x="17453" y="2488"/>
                  </a:lnTo>
                  <a:lnTo>
                    <a:pt x="17954" y="2519"/>
                  </a:lnTo>
                  <a:lnTo>
                    <a:pt x="18455" y="2551"/>
                  </a:lnTo>
                  <a:lnTo>
                    <a:pt x="18955" y="2588"/>
                  </a:lnTo>
                  <a:lnTo>
                    <a:pt x="19456" y="2630"/>
                  </a:lnTo>
                  <a:lnTo>
                    <a:pt x="19932" y="2678"/>
                  </a:lnTo>
                  <a:lnTo>
                    <a:pt x="20383" y="2725"/>
                  </a:lnTo>
                  <a:lnTo>
                    <a:pt x="20858" y="2778"/>
                  </a:lnTo>
                  <a:lnTo>
                    <a:pt x="21309" y="2836"/>
                  </a:lnTo>
                  <a:lnTo>
                    <a:pt x="21760" y="2894"/>
                  </a:lnTo>
                  <a:lnTo>
                    <a:pt x="22185" y="2957"/>
                  </a:lnTo>
                  <a:lnTo>
                    <a:pt x="22611" y="3021"/>
                  </a:lnTo>
                  <a:lnTo>
                    <a:pt x="23012" y="3089"/>
                  </a:lnTo>
                  <a:lnTo>
                    <a:pt x="23412" y="3163"/>
                  </a:lnTo>
                  <a:lnTo>
                    <a:pt x="23788" y="3237"/>
                  </a:lnTo>
                  <a:lnTo>
                    <a:pt x="24164" y="3316"/>
                  </a:lnTo>
                  <a:lnTo>
                    <a:pt x="24514" y="3396"/>
                  </a:lnTo>
                  <a:lnTo>
                    <a:pt x="24865" y="3480"/>
                  </a:lnTo>
                  <a:lnTo>
                    <a:pt x="25215" y="3565"/>
                  </a:lnTo>
                  <a:lnTo>
                    <a:pt x="25516" y="3654"/>
                  </a:lnTo>
                  <a:lnTo>
                    <a:pt x="25816" y="3749"/>
                  </a:lnTo>
                  <a:lnTo>
                    <a:pt x="26117" y="3844"/>
                  </a:lnTo>
                  <a:lnTo>
                    <a:pt x="26392" y="3939"/>
                  </a:lnTo>
                  <a:lnTo>
                    <a:pt x="26643" y="4040"/>
                  </a:lnTo>
                  <a:lnTo>
                    <a:pt x="26893" y="4140"/>
                  </a:lnTo>
                  <a:lnTo>
                    <a:pt x="27118" y="4246"/>
                  </a:lnTo>
                  <a:lnTo>
                    <a:pt x="27193" y="4283"/>
                  </a:lnTo>
                  <a:lnTo>
                    <a:pt x="27294" y="4309"/>
                  </a:lnTo>
                  <a:lnTo>
                    <a:pt x="27444" y="4335"/>
                  </a:lnTo>
                  <a:lnTo>
                    <a:pt x="27569" y="4356"/>
                  </a:lnTo>
                  <a:lnTo>
                    <a:pt x="27744" y="4372"/>
                  </a:lnTo>
                  <a:lnTo>
                    <a:pt x="27894" y="4378"/>
                  </a:lnTo>
                  <a:lnTo>
                    <a:pt x="28070" y="4383"/>
                  </a:lnTo>
                  <a:lnTo>
                    <a:pt x="28270" y="4378"/>
                  </a:lnTo>
                  <a:lnTo>
                    <a:pt x="28821" y="4362"/>
                  </a:lnTo>
                  <a:lnTo>
                    <a:pt x="29372" y="4351"/>
                  </a:lnTo>
                  <a:lnTo>
                    <a:pt x="30474" y="4351"/>
                  </a:lnTo>
                  <a:lnTo>
                    <a:pt x="30999" y="4362"/>
                  </a:lnTo>
                  <a:lnTo>
                    <a:pt x="31525" y="4378"/>
                  </a:lnTo>
                  <a:lnTo>
                    <a:pt x="32051" y="4404"/>
                  </a:lnTo>
                  <a:lnTo>
                    <a:pt x="32577" y="4430"/>
                  </a:lnTo>
                  <a:lnTo>
                    <a:pt x="33078" y="4462"/>
                  </a:lnTo>
                  <a:lnTo>
                    <a:pt x="33578" y="4504"/>
                  </a:lnTo>
                  <a:lnTo>
                    <a:pt x="34054" y="4547"/>
                  </a:lnTo>
                  <a:lnTo>
                    <a:pt x="34530" y="4599"/>
                  </a:lnTo>
                  <a:lnTo>
                    <a:pt x="35006" y="4652"/>
                  </a:lnTo>
                  <a:lnTo>
                    <a:pt x="35431" y="4715"/>
                  </a:lnTo>
                  <a:lnTo>
                    <a:pt x="35857" y="4779"/>
                  </a:lnTo>
                  <a:lnTo>
                    <a:pt x="36283" y="4847"/>
                  </a:lnTo>
                  <a:lnTo>
                    <a:pt x="36683" y="4921"/>
                  </a:lnTo>
                  <a:lnTo>
                    <a:pt x="37059" y="5001"/>
                  </a:lnTo>
                  <a:lnTo>
                    <a:pt x="37409" y="5080"/>
                  </a:lnTo>
                  <a:lnTo>
                    <a:pt x="37735" y="5164"/>
                  </a:lnTo>
                  <a:lnTo>
                    <a:pt x="38060" y="5254"/>
                  </a:lnTo>
                  <a:lnTo>
                    <a:pt x="38361" y="5349"/>
                  </a:lnTo>
                  <a:lnTo>
                    <a:pt x="38636" y="5444"/>
                  </a:lnTo>
                  <a:lnTo>
                    <a:pt x="38862" y="5544"/>
                  </a:lnTo>
                  <a:lnTo>
                    <a:pt x="39087" y="5645"/>
                  </a:lnTo>
                  <a:lnTo>
                    <a:pt x="39287" y="5750"/>
                  </a:lnTo>
                  <a:lnTo>
                    <a:pt x="39463" y="5861"/>
                  </a:lnTo>
                  <a:lnTo>
                    <a:pt x="39588" y="5972"/>
                  </a:lnTo>
                  <a:lnTo>
                    <a:pt x="39713" y="6083"/>
                  </a:lnTo>
                  <a:lnTo>
                    <a:pt x="39788" y="6199"/>
                  </a:lnTo>
                  <a:lnTo>
                    <a:pt x="39838" y="6315"/>
                  </a:lnTo>
                  <a:lnTo>
                    <a:pt x="39838" y="6431"/>
                  </a:lnTo>
                  <a:lnTo>
                    <a:pt x="39838" y="6542"/>
                  </a:lnTo>
                  <a:lnTo>
                    <a:pt x="39788" y="6648"/>
                  </a:lnTo>
                  <a:lnTo>
                    <a:pt x="39738" y="6748"/>
                  </a:lnTo>
                  <a:lnTo>
                    <a:pt x="39638" y="6854"/>
                  </a:lnTo>
                  <a:lnTo>
                    <a:pt x="39538" y="6954"/>
                  </a:lnTo>
                  <a:lnTo>
                    <a:pt x="39413" y="7054"/>
                  </a:lnTo>
                  <a:lnTo>
                    <a:pt x="39237" y="7149"/>
                  </a:lnTo>
                  <a:lnTo>
                    <a:pt x="39062" y="7244"/>
                  </a:lnTo>
                  <a:lnTo>
                    <a:pt x="38862" y="7334"/>
                  </a:lnTo>
                  <a:lnTo>
                    <a:pt x="38661" y="7429"/>
                  </a:lnTo>
                  <a:lnTo>
                    <a:pt x="38411" y="7514"/>
                  </a:lnTo>
                  <a:lnTo>
                    <a:pt x="38161" y="7598"/>
                  </a:lnTo>
                  <a:lnTo>
                    <a:pt x="37885" y="7683"/>
                  </a:lnTo>
                  <a:lnTo>
                    <a:pt x="37585" y="7756"/>
                  </a:lnTo>
                  <a:lnTo>
                    <a:pt x="37284" y="7836"/>
                  </a:lnTo>
                  <a:lnTo>
                    <a:pt x="36959" y="7910"/>
                  </a:lnTo>
                  <a:lnTo>
                    <a:pt x="36608" y="7978"/>
                  </a:lnTo>
                  <a:lnTo>
                    <a:pt x="36233" y="8042"/>
                  </a:lnTo>
                  <a:lnTo>
                    <a:pt x="35882" y="8105"/>
                  </a:lnTo>
                  <a:lnTo>
                    <a:pt x="35481" y="8163"/>
                  </a:lnTo>
                  <a:lnTo>
                    <a:pt x="35081" y="8216"/>
                  </a:lnTo>
                  <a:lnTo>
                    <a:pt x="34655" y="8269"/>
                  </a:lnTo>
                  <a:lnTo>
                    <a:pt x="34229" y="8311"/>
                  </a:lnTo>
                  <a:lnTo>
                    <a:pt x="33804" y="8353"/>
                  </a:lnTo>
                  <a:lnTo>
                    <a:pt x="33353" y="8390"/>
                  </a:lnTo>
                  <a:lnTo>
                    <a:pt x="32902" y="8427"/>
                  </a:lnTo>
                  <a:lnTo>
                    <a:pt x="32427" y="8453"/>
                  </a:lnTo>
                  <a:lnTo>
                    <a:pt x="31951" y="8475"/>
                  </a:lnTo>
                  <a:lnTo>
                    <a:pt x="31450" y="8496"/>
                  </a:lnTo>
                  <a:lnTo>
                    <a:pt x="30974" y="8506"/>
                  </a:lnTo>
                  <a:lnTo>
                    <a:pt x="30474" y="8517"/>
                  </a:lnTo>
                  <a:lnTo>
                    <a:pt x="22511" y="8517"/>
                  </a:lnTo>
                  <a:lnTo>
                    <a:pt x="22286" y="8522"/>
                  </a:lnTo>
                  <a:lnTo>
                    <a:pt x="22060" y="8538"/>
                  </a:lnTo>
                  <a:lnTo>
                    <a:pt x="21860" y="8564"/>
                  </a:lnTo>
                  <a:lnTo>
                    <a:pt x="21710" y="8596"/>
                  </a:lnTo>
                  <a:lnTo>
                    <a:pt x="21585" y="8633"/>
                  </a:lnTo>
                  <a:lnTo>
                    <a:pt x="21484" y="8675"/>
                  </a:lnTo>
                  <a:lnTo>
                    <a:pt x="21434" y="8723"/>
                  </a:lnTo>
                  <a:lnTo>
                    <a:pt x="21434" y="8770"/>
                  </a:lnTo>
                  <a:lnTo>
                    <a:pt x="21484" y="8812"/>
                  </a:lnTo>
                  <a:lnTo>
                    <a:pt x="21560" y="8849"/>
                  </a:lnTo>
                  <a:lnTo>
                    <a:pt x="21685" y="8886"/>
                  </a:lnTo>
                  <a:lnTo>
                    <a:pt x="21810" y="8913"/>
                  </a:lnTo>
                  <a:lnTo>
                    <a:pt x="21985" y="8934"/>
                  </a:lnTo>
                  <a:lnTo>
                    <a:pt x="22160" y="8955"/>
                  </a:lnTo>
                  <a:lnTo>
                    <a:pt x="22336" y="8966"/>
                  </a:lnTo>
                  <a:lnTo>
                    <a:pt x="30599" y="8966"/>
                  </a:lnTo>
                  <a:lnTo>
                    <a:pt x="31100" y="8960"/>
                  </a:lnTo>
                  <a:lnTo>
                    <a:pt x="31600" y="8950"/>
                  </a:lnTo>
                  <a:lnTo>
                    <a:pt x="32101" y="8934"/>
                  </a:lnTo>
                  <a:lnTo>
                    <a:pt x="32602" y="8913"/>
                  </a:lnTo>
                  <a:lnTo>
                    <a:pt x="33103" y="8886"/>
                  </a:lnTo>
                  <a:lnTo>
                    <a:pt x="33578" y="8860"/>
                  </a:lnTo>
                  <a:lnTo>
                    <a:pt x="34029" y="8828"/>
                  </a:lnTo>
                  <a:lnTo>
                    <a:pt x="34505" y="8791"/>
                  </a:lnTo>
                  <a:lnTo>
                    <a:pt x="34956" y="8749"/>
                  </a:lnTo>
                  <a:lnTo>
                    <a:pt x="35406" y="8707"/>
                  </a:lnTo>
                  <a:lnTo>
                    <a:pt x="35832" y="8659"/>
                  </a:lnTo>
                  <a:lnTo>
                    <a:pt x="36258" y="8607"/>
                  </a:lnTo>
                  <a:lnTo>
                    <a:pt x="36658" y="8548"/>
                  </a:lnTo>
                  <a:lnTo>
                    <a:pt x="37059" y="8490"/>
                  </a:lnTo>
                  <a:lnTo>
                    <a:pt x="37460" y="8432"/>
                  </a:lnTo>
                  <a:lnTo>
                    <a:pt x="37835" y="8369"/>
                  </a:lnTo>
                  <a:lnTo>
                    <a:pt x="38186" y="8300"/>
                  </a:lnTo>
                  <a:lnTo>
                    <a:pt x="38536" y="8226"/>
                  </a:lnTo>
                  <a:lnTo>
                    <a:pt x="38887" y="8152"/>
                  </a:lnTo>
                  <a:lnTo>
                    <a:pt x="39212" y="8079"/>
                  </a:lnTo>
                  <a:lnTo>
                    <a:pt x="39513" y="7999"/>
                  </a:lnTo>
                  <a:lnTo>
                    <a:pt x="39788" y="7915"/>
                  </a:lnTo>
                  <a:lnTo>
                    <a:pt x="40089" y="7830"/>
                  </a:lnTo>
                  <a:lnTo>
                    <a:pt x="40339" y="7746"/>
                  </a:lnTo>
                  <a:lnTo>
                    <a:pt x="40589" y="7656"/>
                  </a:lnTo>
                  <a:lnTo>
                    <a:pt x="40815" y="7566"/>
                  </a:lnTo>
                  <a:lnTo>
                    <a:pt x="41015" y="7471"/>
                  </a:lnTo>
                  <a:lnTo>
                    <a:pt x="41215" y="7376"/>
                  </a:lnTo>
                  <a:lnTo>
                    <a:pt x="41391" y="7281"/>
                  </a:lnTo>
                  <a:lnTo>
                    <a:pt x="41541" y="7181"/>
                  </a:lnTo>
                  <a:lnTo>
                    <a:pt x="41691" y="7081"/>
                  </a:lnTo>
                  <a:lnTo>
                    <a:pt x="45397" y="7081"/>
                  </a:lnTo>
                  <a:lnTo>
                    <a:pt x="46023" y="7075"/>
                  </a:lnTo>
                  <a:lnTo>
                    <a:pt x="46624" y="7065"/>
                  </a:lnTo>
                  <a:lnTo>
                    <a:pt x="47225" y="7049"/>
                  </a:lnTo>
                  <a:lnTo>
                    <a:pt x="47826" y="7028"/>
                  </a:lnTo>
                  <a:lnTo>
                    <a:pt x="48402" y="7002"/>
                  </a:lnTo>
                  <a:lnTo>
                    <a:pt x="48978" y="6965"/>
                  </a:lnTo>
                  <a:lnTo>
                    <a:pt x="49554" y="6928"/>
                  </a:lnTo>
                  <a:lnTo>
                    <a:pt x="50104" y="6880"/>
                  </a:lnTo>
                  <a:lnTo>
                    <a:pt x="50630" y="6827"/>
                  </a:lnTo>
                  <a:lnTo>
                    <a:pt x="51156" y="6775"/>
                  </a:lnTo>
                  <a:lnTo>
                    <a:pt x="51657" y="6711"/>
                  </a:lnTo>
                  <a:lnTo>
                    <a:pt x="52158" y="6643"/>
                  </a:lnTo>
                  <a:lnTo>
                    <a:pt x="52633" y="6574"/>
                  </a:lnTo>
                  <a:lnTo>
                    <a:pt x="53084" y="6495"/>
                  </a:lnTo>
                  <a:lnTo>
                    <a:pt x="53510" y="6415"/>
                  </a:lnTo>
                  <a:lnTo>
                    <a:pt x="53935" y="6331"/>
                  </a:lnTo>
                  <a:lnTo>
                    <a:pt x="54336" y="6241"/>
                  </a:lnTo>
                  <a:lnTo>
                    <a:pt x="54712" y="6152"/>
                  </a:lnTo>
                  <a:lnTo>
                    <a:pt x="55087" y="6056"/>
                  </a:lnTo>
                  <a:lnTo>
                    <a:pt x="55413" y="5956"/>
                  </a:lnTo>
                  <a:lnTo>
                    <a:pt x="55738" y="5851"/>
                  </a:lnTo>
                  <a:lnTo>
                    <a:pt x="56014" y="5745"/>
                  </a:lnTo>
                  <a:lnTo>
                    <a:pt x="56289" y="5634"/>
                  </a:lnTo>
                  <a:lnTo>
                    <a:pt x="56540" y="5523"/>
                  </a:lnTo>
                  <a:lnTo>
                    <a:pt x="56765" y="5407"/>
                  </a:lnTo>
                  <a:lnTo>
                    <a:pt x="56940" y="5286"/>
                  </a:lnTo>
                  <a:lnTo>
                    <a:pt x="57116" y="5164"/>
                  </a:lnTo>
                  <a:lnTo>
                    <a:pt x="57241" y="5043"/>
                  </a:lnTo>
                  <a:lnTo>
                    <a:pt x="57341" y="4916"/>
                  </a:lnTo>
                  <a:lnTo>
                    <a:pt x="57416" y="4789"/>
                  </a:lnTo>
                  <a:lnTo>
                    <a:pt x="57466" y="4663"/>
                  </a:lnTo>
                  <a:lnTo>
                    <a:pt x="57491" y="4531"/>
                  </a:lnTo>
                  <a:lnTo>
                    <a:pt x="57466" y="4393"/>
                  </a:lnTo>
                  <a:lnTo>
                    <a:pt x="57416" y="4256"/>
                  </a:lnTo>
                  <a:lnTo>
                    <a:pt x="57316" y="4119"/>
                  </a:lnTo>
                  <a:lnTo>
                    <a:pt x="57191" y="3987"/>
                  </a:lnTo>
                  <a:lnTo>
                    <a:pt x="57040" y="3860"/>
                  </a:lnTo>
                  <a:lnTo>
                    <a:pt x="56865" y="3733"/>
                  </a:lnTo>
                  <a:lnTo>
                    <a:pt x="56640" y="3607"/>
                  </a:lnTo>
                  <a:lnTo>
                    <a:pt x="56389" y="3485"/>
                  </a:lnTo>
                  <a:lnTo>
                    <a:pt x="56114" y="3369"/>
                  </a:lnTo>
                  <a:lnTo>
                    <a:pt x="55788" y="3253"/>
                  </a:lnTo>
                  <a:lnTo>
                    <a:pt x="55463" y="3142"/>
                  </a:lnTo>
                  <a:lnTo>
                    <a:pt x="55112" y="3037"/>
                  </a:lnTo>
                  <a:lnTo>
                    <a:pt x="54737" y="2931"/>
                  </a:lnTo>
                  <a:lnTo>
                    <a:pt x="54311" y="2836"/>
                  </a:lnTo>
                  <a:lnTo>
                    <a:pt x="53885" y="2741"/>
                  </a:lnTo>
                  <a:lnTo>
                    <a:pt x="53435" y="2651"/>
                  </a:lnTo>
                  <a:lnTo>
                    <a:pt x="52959" y="2561"/>
                  </a:lnTo>
                  <a:lnTo>
                    <a:pt x="52483" y="2482"/>
                  </a:lnTo>
                  <a:lnTo>
                    <a:pt x="51957" y="2408"/>
                  </a:lnTo>
                  <a:lnTo>
                    <a:pt x="51432" y="2340"/>
                  </a:lnTo>
                  <a:lnTo>
                    <a:pt x="50906" y="2276"/>
                  </a:lnTo>
                  <a:lnTo>
                    <a:pt x="50330" y="2218"/>
                  </a:lnTo>
                  <a:lnTo>
                    <a:pt x="49754" y="2165"/>
                  </a:lnTo>
                  <a:lnTo>
                    <a:pt x="49178" y="2118"/>
                  </a:lnTo>
                  <a:lnTo>
                    <a:pt x="48577" y="2076"/>
                  </a:lnTo>
                  <a:lnTo>
                    <a:pt x="47976" y="2044"/>
                  </a:lnTo>
                  <a:lnTo>
                    <a:pt x="47350" y="2018"/>
                  </a:lnTo>
                  <a:lnTo>
                    <a:pt x="46724" y="1997"/>
                  </a:lnTo>
                  <a:lnTo>
                    <a:pt x="46098" y="1986"/>
                  </a:lnTo>
                  <a:lnTo>
                    <a:pt x="45447" y="1981"/>
                  </a:lnTo>
                  <a:lnTo>
                    <a:pt x="44796" y="1981"/>
                  </a:lnTo>
                  <a:lnTo>
                    <a:pt x="44145" y="1991"/>
                  </a:lnTo>
                  <a:lnTo>
                    <a:pt x="43870" y="1880"/>
                  </a:lnTo>
                  <a:lnTo>
                    <a:pt x="43594" y="1770"/>
                  </a:lnTo>
                  <a:lnTo>
                    <a:pt x="43269" y="1664"/>
                  </a:lnTo>
                  <a:lnTo>
                    <a:pt x="42943" y="1558"/>
                  </a:lnTo>
                  <a:lnTo>
                    <a:pt x="42618" y="1458"/>
                  </a:lnTo>
                  <a:lnTo>
                    <a:pt x="42267" y="1358"/>
                  </a:lnTo>
                  <a:lnTo>
                    <a:pt x="41892" y="1263"/>
                  </a:lnTo>
                  <a:lnTo>
                    <a:pt x="41516" y="1168"/>
                  </a:lnTo>
                  <a:lnTo>
                    <a:pt x="41115" y="1078"/>
                  </a:lnTo>
                  <a:lnTo>
                    <a:pt x="40690" y="993"/>
                  </a:lnTo>
                  <a:lnTo>
                    <a:pt x="40264" y="909"/>
                  </a:lnTo>
                  <a:lnTo>
                    <a:pt x="39838" y="830"/>
                  </a:lnTo>
                  <a:lnTo>
                    <a:pt x="39388" y="751"/>
                  </a:lnTo>
                  <a:lnTo>
                    <a:pt x="38937" y="677"/>
                  </a:lnTo>
                  <a:lnTo>
                    <a:pt x="38461" y="608"/>
                  </a:lnTo>
                  <a:lnTo>
                    <a:pt x="37960" y="545"/>
                  </a:lnTo>
                  <a:lnTo>
                    <a:pt x="37460" y="481"/>
                  </a:lnTo>
                  <a:lnTo>
                    <a:pt x="36959" y="418"/>
                  </a:lnTo>
                  <a:lnTo>
                    <a:pt x="36458" y="365"/>
                  </a:lnTo>
                  <a:lnTo>
                    <a:pt x="35932" y="312"/>
                  </a:lnTo>
                  <a:lnTo>
                    <a:pt x="35381" y="265"/>
                  </a:lnTo>
                  <a:lnTo>
                    <a:pt x="34855" y="217"/>
                  </a:lnTo>
                  <a:lnTo>
                    <a:pt x="34305" y="180"/>
                  </a:lnTo>
                  <a:lnTo>
                    <a:pt x="33729" y="143"/>
                  </a:lnTo>
                  <a:lnTo>
                    <a:pt x="33178" y="112"/>
                  </a:lnTo>
                  <a:lnTo>
                    <a:pt x="32602" y="80"/>
                  </a:lnTo>
                  <a:lnTo>
                    <a:pt x="32026" y="59"/>
                  </a:lnTo>
                  <a:lnTo>
                    <a:pt x="31425" y="38"/>
                  </a:lnTo>
                  <a:lnTo>
                    <a:pt x="30849" y="22"/>
                  </a:lnTo>
                  <a:lnTo>
                    <a:pt x="30248" y="11"/>
                  </a:lnTo>
                  <a:lnTo>
                    <a:pt x="29647" y="6"/>
                  </a:lnTo>
                  <a:lnTo>
                    <a:pt x="2904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25" name="Google Shape;2525;p63"/>
          <p:cNvGrpSpPr/>
          <p:nvPr/>
        </p:nvGrpSpPr>
        <p:grpSpPr>
          <a:xfrm>
            <a:off x="3446393" y="1949506"/>
            <a:ext cx="277340" cy="362865"/>
            <a:chOff x="3040999" y="995725"/>
            <a:chExt cx="336823" cy="383700"/>
          </a:xfrm>
        </p:grpSpPr>
        <p:sp>
          <p:nvSpPr>
            <p:cNvPr id="2526" name="Google Shape;2526;p63"/>
            <p:cNvSpPr/>
            <p:nvPr/>
          </p:nvSpPr>
          <p:spPr>
            <a:xfrm>
              <a:off x="3047865" y="1001400"/>
              <a:ext cx="323251" cy="372350"/>
            </a:xfrm>
            <a:custGeom>
              <a:avLst/>
              <a:gdLst/>
              <a:ahLst/>
              <a:cxnLst/>
              <a:rect l="l" t="t" r="r" b="b"/>
              <a:pathLst>
                <a:path w="50706" h="14894" extrusionOk="0">
                  <a:moveTo>
                    <a:pt x="25340" y="0"/>
                  </a:moveTo>
                  <a:lnTo>
                    <a:pt x="24264" y="254"/>
                  </a:lnTo>
                  <a:lnTo>
                    <a:pt x="23012" y="555"/>
                  </a:lnTo>
                  <a:lnTo>
                    <a:pt x="21384" y="956"/>
                  </a:lnTo>
                  <a:lnTo>
                    <a:pt x="19456" y="1442"/>
                  </a:lnTo>
                  <a:lnTo>
                    <a:pt x="18430" y="1721"/>
                  </a:lnTo>
                  <a:lnTo>
                    <a:pt x="17328" y="2012"/>
                  </a:lnTo>
                  <a:lnTo>
                    <a:pt x="16201" y="2323"/>
                  </a:lnTo>
                  <a:lnTo>
                    <a:pt x="15049" y="2645"/>
                  </a:lnTo>
                  <a:lnTo>
                    <a:pt x="13847" y="2989"/>
                  </a:lnTo>
                  <a:lnTo>
                    <a:pt x="12671" y="3337"/>
                  </a:lnTo>
                  <a:lnTo>
                    <a:pt x="11494" y="3701"/>
                  </a:lnTo>
                  <a:lnTo>
                    <a:pt x="10317" y="4076"/>
                  </a:lnTo>
                  <a:lnTo>
                    <a:pt x="9140" y="4456"/>
                  </a:lnTo>
                  <a:lnTo>
                    <a:pt x="8013" y="4847"/>
                  </a:lnTo>
                  <a:lnTo>
                    <a:pt x="6936" y="5238"/>
                  </a:lnTo>
                  <a:lnTo>
                    <a:pt x="5885" y="5639"/>
                  </a:lnTo>
                  <a:lnTo>
                    <a:pt x="4883" y="6040"/>
                  </a:lnTo>
                  <a:lnTo>
                    <a:pt x="4408" y="6241"/>
                  </a:lnTo>
                  <a:lnTo>
                    <a:pt x="3957" y="6441"/>
                  </a:lnTo>
                  <a:lnTo>
                    <a:pt x="3531" y="6642"/>
                  </a:lnTo>
                  <a:lnTo>
                    <a:pt x="3105" y="6843"/>
                  </a:lnTo>
                  <a:lnTo>
                    <a:pt x="2705" y="7043"/>
                  </a:lnTo>
                  <a:lnTo>
                    <a:pt x="2329" y="7244"/>
                  </a:lnTo>
                  <a:lnTo>
                    <a:pt x="1979" y="7444"/>
                  </a:lnTo>
                  <a:lnTo>
                    <a:pt x="1653" y="7645"/>
                  </a:lnTo>
                  <a:lnTo>
                    <a:pt x="1353" y="7840"/>
                  </a:lnTo>
                  <a:lnTo>
                    <a:pt x="1077" y="8041"/>
                  </a:lnTo>
                  <a:lnTo>
                    <a:pt x="852" y="8236"/>
                  </a:lnTo>
                  <a:lnTo>
                    <a:pt x="627" y="8426"/>
                  </a:lnTo>
                  <a:lnTo>
                    <a:pt x="426" y="8622"/>
                  </a:lnTo>
                  <a:lnTo>
                    <a:pt x="276" y="8812"/>
                  </a:lnTo>
                  <a:lnTo>
                    <a:pt x="151" y="8997"/>
                  </a:lnTo>
                  <a:lnTo>
                    <a:pt x="76" y="9187"/>
                  </a:lnTo>
                  <a:lnTo>
                    <a:pt x="26" y="9366"/>
                  </a:lnTo>
                  <a:lnTo>
                    <a:pt x="1" y="9546"/>
                  </a:lnTo>
                  <a:lnTo>
                    <a:pt x="1" y="9688"/>
                  </a:lnTo>
                  <a:lnTo>
                    <a:pt x="26" y="9826"/>
                  </a:lnTo>
                  <a:lnTo>
                    <a:pt x="76" y="9958"/>
                  </a:lnTo>
                  <a:lnTo>
                    <a:pt x="126" y="10095"/>
                  </a:lnTo>
                  <a:lnTo>
                    <a:pt x="201" y="10227"/>
                  </a:lnTo>
                  <a:lnTo>
                    <a:pt x="301" y="10364"/>
                  </a:lnTo>
                  <a:lnTo>
                    <a:pt x="401" y="10496"/>
                  </a:lnTo>
                  <a:lnTo>
                    <a:pt x="501" y="10628"/>
                  </a:lnTo>
                  <a:lnTo>
                    <a:pt x="652" y="10755"/>
                  </a:lnTo>
                  <a:lnTo>
                    <a:pt x="802" y="10887"/>
                  </a:lnTo>
                  <a:lnTo>
                    <a:pt x="952" y="11013"/>
                  </a:lnTo>
                  <a:lnTo>
                    <a:pt x="1127" y="11140"/>
                  </a:lnTo>
                  <a:lnTo>
                    <a:pt x="1328" y="11262"/>
                  </a:lnTo>
                  <a:lnTo>
                    <a:pt x="1528" y="11388"/>
                  </a:lnTo>
                  <a:lnTo>
                    <a:pt x="1753" y="11510"/>
                  </a:lnTo>
                  <a:lnTo>
                    <a:pt x="1979" y="11631"/>
                  </a:lnTo>
                  <a:lnTo>
                    <a:pt x="2229" y="11747"/>
                  </a:lnTo>
                  <a:lnTo>
                    <a:pt x="2505" y="11863"/>
                  </a:lnTo>
                  <a:lnTo>
                    <a:pt x="3055" y="12096"/>
                  </a:lnTo>
                  <a:lnTo>
                    <a:pt x="3656" y="12317"/>
                  </a:lnTo>
                  <a:lnTo>
                    <a:pt x="4332" y="12539"/>
                  </a:lnTo>
                  <a:lnTo>
                    <a:pt x="5033" y="12745"/>
                  </a:lnTo>
                  <a:lnTo>
                    <a:pt x="5785" y="12951"/>
                  </a:lnTo>
                  <a:lnTo>
                    <a:pt x="6586" y="13141"/>
                  </a:lnTo>
                  <a:lnTo>
                    <a:pt x="7412" y="13326"/>
                  </a:lnTo>
                  <a:lnTo>
                    <a:pt x="8314" y="13505"/>
                  </a:lnTo>
                  <a:lnTo>
                    <a:pt x="9215" y="13674"/>
                  </a:lnTo>
                  <a:lnTo>
                    <a:pt x="10192" y="13833"/>
                  </a:lnTo>
                  <a:lnTo>
                    <a:pt x="11168" y="13981"/>
                  </a:lnTo>
                  <a:lnTo>
                    <a:pt x="12195" y="14118"/>
                  </a:lnTo>
                  <a:lnTo>
                    <a:pt x="13271" y="14250"/>
                  </a:lnTo>
                  <a:lnTo>
                    <a:pt x="14348" y="14366"/>
                  </a:lnTo>
                  <a:lnTo>
                    <a:pt x="14924" y="14424"/>
                  </a:lnTo>
                  <a:lnTo>
                    <a:pt x="15475" y="14472"/>
                  </a:lnTo>
                  <a:lnTo>
                    <a:pt x="16051" y="14524"/>
                  </a:lnTo>
                  <a:lnTo>
                    <a:pt x="16627" y="14572"/>
                  </a:lnTo>
                  <a:lnTo>
                    <a:pt x="17228" y="14614"/>
                  </a:lnTo>
                  <a:lnTo>
                    <a:pt x="17804" y="14651"/>
                  </a:lnTo>
                  <a:lnTo>
                    <a:pt x="18405" y="14693"/>
                  </a:lnTo>
                  <a:lnTo>
                    <a:pt x="19005" y="14725"/>
                  </a:lnTo>
                  <a:lnTo>
                    <a:pt x="19631" y="14757"/>
                  </a:lnTo>
                  <a:lnTo>
                    <a:pt x="20232" y="14783"/>
                  </a:lnTo>
                  <a:lnTo>
                    <a:pt x="20858" y="14809"/>
                  </a:lnTo>
                  <a:lnTo>
                    <a:pt x="21484" y="14831"/>
                  </a:lnTo>
                  <a:lnTo>
                    <a:pt x="22110" y="14852"/>
                  </a:lnTo>
                  <a:lnTo>
                    <a:pt x="22761" y="14868"/>
                  </a:lnTo>
                  <a:lnTo>
                    <a:pt x="23387" y="14878"/>
                  </a:lnTo>
                  <a:lnTo>
                    <a:pt x="24038" y="14889"/>
                  </a:lnTo>
                  <a:lnTo>
                    <a:pt x="24689" y="14894"/>
                  </a:lnTo>
                  <a:lnTo>
                    <a:pt x="25992" y="14894"/>
                  </a:lnTo>
                  <a:lnTo>
                    <a:pt x="26643" y="14889"/>
                  </a:lnTo>
                  <a:lnTo>
                    <a:pt x="27294" y="14878"/>
                  </a:lnTo>
                  <a:lnTo>
                    <a:pt x="27945" y="14868"/>
                  </a:lnTo>
                  <a:lnTo>
                    <a:pt x="28571" y="14852"/>
                  </a:lnTo>
                  <a:lnTo>
                    <a:pt x="29222" y="14831"/>
                  </a:lnTo>
                  <a:lnTo>
                    <a:pt x="29848" y="14809"/>
                  </a:lnTo>
                  <a:lnTo>
                    <a:pt x="30449" y="14783"/>
                  </a:lnTo>
                  <a:lnTo>
                    <a:pt x="31075" y="14757"/>
                  </a:lnTo>
                  <a:lnTo>
                    <a:pt x="31675" y="14725"/>
                  </a:lnTo>
                  <a:lnTo>
                    <a:pt x="32301" y="14693"/>
                  </a:lnTo>
                  <a:lnTo>
                    <a:pt x="32877" y="14651"/>
                  </a:lnTo>
                  <a:lnTo>
                    <a:pt x="33478" y="14614"/>
                  </a:lnTo>
                  <a:lnTo>
                    <a:pt x="34054" y="14572"/>
                  </a:lnTo>
                  <a:lnTo>
                    <a:pt x="34655" y="14524"/>
                  </a:lnTo>
                  <a:lnTo>
                    <a:pt x="35206" y="14472"/>
                  </a:lnTo>
                  <a:lnTo>
                    <a:pt x="35782" y="14424"/>
                  </a:lnTo>
                  <a:lnTo>
                    <a:pt x="36333" y="14366"/>
                  </a:lnTo>
                  <a:lnTo>
                    <a:pt x="37435" y="14250"/>
                  </a:lnTo>
                  <a:lnTo>
                    <a:pt x="38486" y="14118"/>
                  </a:lnTo>
                  <a:lnTo>
                    <a:pt x="39513" y="13981"/>
                  </a:lnTo>
                  <a:lnTo>
                    <a:pt x="40514" y="13833"/>
                  </a:lnTo>
                  <a:lnTo>
                    <a:pt x="41466" y="13674"/>
                  </a:lnTo>
                  <a:lnTo>
                    <a:pt x="42392" y="13505"/>
                  </a:lnTo>
                  <a:lnTo>
                    <a:pt x="43269" y="13326"/>
                  </a:lnTo>
                  <a:lnTo>
                    <a:pt x="44120" y="13141"/>
                  </a:lnTo>
                  <a:lnTo>
                    <a:pt x="44921" y="12951"/>
                  </a:lnTo>
                  <a:lnTo>
                    <a:pt x="45672" y="12745"/>
                  </a:lnTo>
                  <a:lnTo>
                    <a:pt x="46374" y="12539"/>
                  </a:lnTo>
                  <a:lnTo>
                    <a:pt x="47025" y="12317"/>
                  </a:lnTo>
                  <a:lnTo>
                    <a:pt x="47651" y="12096"/>
                  </a:lnTo>
                  <a:lnTo>
                    <a:pt x="48201" y="11863"/>
                  </a:lnTo>
                  <a:lnTo>
                    <a:pt x="48452" y="11747"/>
                  </a:lnTo>
                  <a:lnTo>
                    <a:pt x="48702" y="11631"/>
                  </a:lnTo>
                  <a:lnTo>
                    <a:pt x="48953" y="11510"/>
                  </a:lnTo>
                  <a:lnTo>
                    <a:pt x="49153" y="11388"/>
                  </a:lnTo>
                  <a:lnTo>
                    <a:pt x="49378" y="11262"/>
                  </a:lnTo>
                  <a:lnTo>
                    <a:pt x="49554" y="11140"/>
                  </a:lnTo>
                  <a:lnTo>
                    <a:pt x="49729" y="11013"/>
                  </a:lnTo>
                  <a:lnTo>
                    <a:pt x="49904" y="10887"/>
                  </a:lnTo>
                  <a:lnTo>
                    <a:pt x="50054" y="10755"/>
                  </a:lnTo>
                  <a:lnTo>
                    <a:pt x="50180" y="10628"/>
                  </a:lnTo>
                  <a:lnTo>
                    <a:pt x="50305" y="10496"/>
                  </a:lnTo>
                  <a:lnTo>
                    <a:pt x="50405" y="10364"/>
                  </a:lnTo>
                  <a:lnTo>
                    <a:pt x="50505" y="10227"/>
                  </a:lnTo>
                  <a:lnTo>
                    <a:pt x="50580" y="10095"/>
                  </a:lnTo>
                  <a:lnTo>
                    <a:pt x="50630" y="9958"/>
                  </a:lnTo>
                  <a:lnTo>
                    <a:pt x="50655" y="9826"/>
                  </a:lnTo>
                  <a:lnTo>
                    <a:pt x="50680" y="9688"/>
                  </a:lnTo>
                  <a:lnTo>
                    <a:pt x="50705" y="9546"/>
                  </a:lnTo>
                  <a:lnTo>
                    <a:pt x="50680" y="9366"/>
                  </a:lnTo>
                  <a:lnTo>
                    <a:pt x="50630" y="9187"/>
                  </a:lnTo>
                  <a:lnTo>
                    <a:pt x="50530" y="8997"/>
                  </a:lnTo>
                  <a:lnTo>
                    <a:pt x="50405" y="8812"/>
                  </a:lnTo>
                  <a:lnTo>
                    <a:pt x="50255" y="8622"/>
                  </a:lnTo>
                  <a:lnTo>
                    <a:pt x="50079" y="8426"/>
                  </a:lnTo>
                  <a:lnTo>
                    <a:pt x="49854" y="8236"/>
                  </a:lnTo>
                  <a:lnTo>
                    <a:pt x="49604" y="8041"/>
                  </a:lnTo>
                  <a:lnTo>
                    <a:pt x="49328" y="7840"/>
                  </a:lnTo>
                  <a:lnTo>
                    <a:pt x="49028" y="7645"/>
                  </a:lnTo>
                  <a:lnTo>
                    <a:pt x="48702" y="7444"/>
                  </a:lnTo>
                  <a:lnTo>
                    <a:pt x="48352" y="7244"/>
                  </a:lnTo>
                  <a:lnTo>
                    <a:pt x="47976" y="7043"/>
                  </a:lnTo>
                  <a:lnTo>
                    <a:pt x="47601" y="6843"/>
                  </a:lnTo>
                  <a:lnTo>
                    <a:pt x="47175" y="6642"/>
                  </a:lnTo>
                  <a:lnTo>
                    <a:pt x="46749" y="6441"/>
                  </a:lnTo>
                  <a:lnTo>
                    <a:pt x="46273" y="6241"/>
                  </a:lnTo>
                  <a:lnTo>
                    <a:pt x="45823" y="6040"/>
                  </a:lnTo>
                  <a:lnTo>
                    <a:pt x="44821" y="5639"/>
                  </a:lnTo>
                  <a:lnTo>
                    <a:pt x="43769" y="5238"/>
                  </a:lnTo>
                  <a:lnTo>
                    <a:pt x="42668" y="4847"/>
                  </a:lnTo>
                  <a:lnTo>
                    <a:pt x="41541" y="4456"/>
                  </a:lnTo>
                  <a:lnTo>
                    <a:pt x="40389" y="4076"/>
                  </a:lnTo>
                  <a:lnTo>
                    <a:pt x="39212" y="3701"/>
                  </a:lnTo>
                  <a:lnTo>
                    <a:pt x="38035" y="3337"/>
                  </a:lnTo>
                  <a:lnTo>
                    <a:pt x="36834" y="2989"/>
                  </a:lnTo>
                  <a:lnTo>
                    <a:pt x="35657" y="2645"/>
                  </a:lnTo>
                  <a:lnTo>
                    <a:pt x="34505" y="2323"/>
                  </a:lnTo>
                  <a:lnTo>
                    <a:pt x="33378" y="2012"/>
                  </a:lnTo>
                  <a:lnTo>
                    <a:pt x="32276" y="1721"/>
                  </a:lnTo>
                  <a:lnTo>
                    <a:pt x="31225" y="1442"/>
                  </a:lnTo>
                  <a:lnTo>
                    <a:pt x="29322" y="956"/>
                  </a:lnTo>
                  <a:lnTo>
                    <a:pt x="27694" y="555"/>
                  </a:lnTo>
                  <a:lnTo>
                    <a:pt x="26442" y="254"/>
                  </a:lnTo>
                  <a:lnTo>
                    <a:pt x="2534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63"/>
            <p:cNvSpPr/>
            <p:nvPr/>
          </p:nvSpPr>
          <p:spPr>
            <a:xfrm>
              <a:off x="3186738" y="1001400"/>
              <a:ext cx="184378" cy="372350"/>
            </a:xfrm>
            <a:custGeom>
              <a:avLst/>
              <a:gdLst/>
              <a:ahLst/>
              <a:cxnLst/>
              <a:rect l="l" t="t" r="r" b="b"/>
              <a:pathLst>
                <a:path w="28922" h="14894" extrusionOk="0">
                  <a:moveTo>
                    <a:pt x="3556" y="0"/>
                  </a:moveTo>
                  <a:lnTo>
                    <a:pt x="2605" y="227"/>
                  </a:lnTo>
                  <a:lnTo>
                    <a:pt x="1478" y="491"/>
                  </a:lnTo>
                  <a:lnTo>
                    <a:pt x="1" y="850"/>
                  </a:lnTo>
                  <a:lnTo>
                    <a:pt x="1403" y="1204"/>
                  </a:lnTo>
                  <a:lnTo>
                    <a:pt x="2956" y="1605"/>
                  </a:lnTo>
                  <a:lnTo>
                    <a:pt x="4608" y="2049"/>
                  </a:lnTo>
                  <a:lnTo>
                    <a:pt x="6361" y="2535"/>
                  </a:lnTo>
                  <a:lnTo>
                    <a:pt x="7262" y="2788"/>
                  </a:lnTo>
                  <a:lnTo>
                    <a:pt x="8164" y="3047"/>
                  </a:lnTo>
                  <a:lnTo>
                    <a:pt x="9065" y="3321"/>
                  </a:lnTo>
                  <a:lnTo>
                    <a:pt x="9967" y="3596"/>
                  </a:lnTo>
                  <a:lnTo>
                    <a:pt x="10868" y="3876"/>
                  </a:lnTo>
                  <a:lnTo>
                    <a:pt x="11769" y="4166"/>
                  </a:lnTo>
                  <a:lnTo>
                    <a:pt x="12671" y="4456"/>
                  </a:lnTo>
                  <a:lnTo>
                    <a:pt x="13522" y="4752"/>
                  </a:lnTo>
                  <a:lnTo>
                    <a:pt x="14374" y="5053"/>
                  </a:lnTo>
                  <a:lnTo>
                    <a:pt x="15200" y="5359"/>
                  </a:lnTo>
                  <a:lnTo>
                    <a:pt x="16001" y="5660"/>
                  </a:lnTo>
                  <a:lnTo>
                    <a:pt x="16752" y="5966"/>
                  </a:lnTo>
                  <a:lnTo>
                    <a:pt x="17478" y="6278"/>
                  </a:lnTo>
                  <a:lnTo>
                    <a:pt x="18154" y="6584"/>
                  </a:lnTo>
                  <a:lnTo>
                    <a:pt x="18805" y="6890"/>
                  </a:lnTo>
                  <a:lnTo>
                    <a:pt x="19381" y="7202"/>
                  </a:lnTo>
                  <a:lnTo>
                    <a:pt x="19932" y="7503"/>
                  </a:lnTo>
                  <a:lnTo>
                    <a:pt x="20408" y="7809"/>
                  </a:lnTo>
                  <a:lnTo>
                    <a:pt x="20809" y="8110"/>
                  </a:lnTo>
                  <a:lnTo>
                    <a:pt x="20984" y="8258"/>
                  </a:lnTo>
                  <a:lnTo>
                    <a:pt x="21159" y="8405"/>
                  </a:lnTo>
                  <a:lnTo>
                    <a:pt x="21309" y="8553"/>
                  </a:lnTo>
                  <a:lnTo>
                    <a:pt x="21435" y="8701"/>
                  </a:lnTo>
                  <a:lnTo>
                    <a:pt x="21560" y="8844"/>
                  </a:lnTo>
                  <a:lnTo>
                    <a:pt x="21635" y="8986"/>
                  </a:lnTo>
                  <a:lnTo>
                    <a:pt x="21710" y="9129"/>
                  </a:lnTo>
                  <a:lnTo>
                    <a:pt x="21760" y="9271"/>
                  </a:lnTo>
                  <a:lnTo>
                    <a:pt x="21810" y="9408"/>
                  </a:lnTo>
                  <a:lnTo>
                    <a:pt x="21810" y="9546"/>
                  </a:lnTo>
                  <a:lnTo>
                    <a:pt x="21785" y="9799"/>
                  </a:lnTo>
                  <a:lnTo>
                    <a:pt x="21710" y="10047"/>
                  </a:lnTo>
                  <a:lnTo>
                    <a:pt x="21560" y="10295"/>
                  </a:lnTo>
                  <a:lnTo>
                    <a:pt x="21385" y="10533"/>
                  </a:lnTo>
                  <a:lnTo>
                    <a:pt x="21134" y="10776"/>
                  </a:lnTo>
                  <a:lnTo>
                    <a:pt x="20859" y="11008"/>
                  </a:lnTo>
                  <a:lnTo>
                    <a:pt x="20508" y="11235"/>
                  </a:lnTo>
                  <a:lnTo>
                    <a:pt x="20133" y="11462"/>
                  </a:lnTo>
                  <a:lnTo>
                    <a:pt x="19707" y="11684"/>
                  </a:lnTo>
                  <a:lnTo>
                    <a:pt x="19231" y="11900"/>
                  </a:lnTo>
                  <a:lnTo>
                    <a:pt x="18730" y="12106"/>
                  </a:lnTo>
                  <a:lnTo>
                    <a:pt x="18154" y="12312"/>
                  </a:lnTo>
                  <a:lnTo>
                    <a:pt x="17554" y="12513"/>
                  </a:lnTo>
                  <a:lnTo>
                    <a:pt x="16928" y="12703"/>
                  </a:lnTo>
                  <a:lnTo>
                    <a:pt x="16251" y="12893"/>
                  </a:lnTo>
                  <a:lnTo>
                    <a:pt x="15525" y="13072"/>
                  </a:lnTo>
                  <a:lnTo>
                    <a:pt x="14774" y="13241"/>
                  </a:lnTo>
                  <a:lnTo>
                    <a:pt x="13998" y="13410"/>
                  </a:lnTo>
                  <a:lnTo>
                    <a:pt x="13172" y="13569"/>
                  </a:lnTo>
                  <a:lnTo>
                    <a:pt x="12320" y="13717"/>
                  </a:lnTo>
                  <a:lnTo>
                    <a:pt x="11444" y="13859"/>
                  </a:lnTo>
                  <a:lnTo>
                    <a:pt x="10517" y="13996"/>
                  </a:lnTo>
                  <a:lnTo>
                    <a:pt x="9591" y="14123"/>
                  </a:lnTo>
                  <a:lnTo>
                    <a:pt x="8614" y="14239"/>
                  </a:lnTo>
                  <a:lnTo>
                    <a:pt x="7613" y="14350"/>
                  </a:lnTo>
                  <a:lnTo>
                    <a:pt x="6586" y="14450"/>
                  </a:lnTo>
                  <a:lnTo>
                    <a:pt x="5560" y="14540"/>
                  </a:lnTo>
                  <a:lnTo>
                    <a:pt x="4483" y="14619"/>
                  </a:lnTo>
                  <a:lnTo>
                    <a:pt x="3406" y="14693"/>
                  </a:lnTo>
                  <a:lnTo>
                    <a:pt x="2279" y="14751"/>
                  </a:lnTo>
                  <a:lnTo>
                    <a:pt x="1153" y="14804"/>
                  </a:lnTo>
                  <a:lnTo>
                    <a:pt x="1" y="14841"/>
                  </a:lnTo>
                  <a:lnTo>
                    <a:pt x="877" y="14862"/>
                  </a:lnTo>
                  <a:lnTo>
                    <a:pt x="1779" y="14878"/>
                  </a:lnTo>
                  <a:lnTo>
                    <a:pt x="2655" y="14889"/>
                  </a:lnTo>
                  <a:lnTo>
                    <a:pt x="3556" y="14894"/>
                  </a:lnTo>
                  <a:lnTo>
                    <a:pt x="4208" y="14894"/>
                  </a:lnTo>
                  <a:lnTo>
                    <a:pt x="4859" y="14889"/>
                  </a:lnTo>
                  <a:lnTo>
                    <a:pt x="5510" y="14878"/>
                  </a:lnTo>
                  <a:lnTo>
                    <a:pt x="6161" y="14868"/>
                  </a:lnTo>
                  <a:lnTo>
                    <a:pt x="6787" y="14852"/>
                  </a:lnTo>
                  <a:lnTo>
                    <a:pt x="7438" y="14831"/>
                  </a:lnTo>
                  <a:lnTo>
                    <a:pt x="8064" y="14809"/>
                  </a:lnTo>
                  <a:lnTo>
                    <a:pt x="8665" y="14783"/>
                  </a:lnTo>
                  <a:lnTo>
                    <a:pt x="9291" y="14757"/>
                  </a:lnTo>
                  <a:lnTo>
                    <a:pt x="9891" y="14725"/>
                  </a:lnTo>
                  <a:lnTo>
                    <a:pt x="10517" y="14693"/>
                  </a:lnTo>
                  <a:lnTo>
                    <a:pt x="11093" y="14651"/>
                  </a:lnTo>
                  <a:lnTo>
                    <a:pt x="11694" y="14614"/>
                  </a:lnTo>
                  <a:lnTo>
                    <a:pt x="12270" y="14572"/>
                  </a:lnTo>
                  <a:lnTo>
                    <a:pt x="12871" y="14524"/>
                  </a:lnTo>
                  <a:lnTo>
                    <a:pt x="13422" y="14472"/>
                  </a:lnTo>
                  <a:lnTo>
                    <a:pt x="13998" y="14424"/>
                  </a:lnTo>
                  <a:lnTo>
                    <a:pt x="14549" y="14366"/>
                  </a:lnTo>
                  <a:lnTo>
                    <a:pt x="15651" y="14250"/>
                  </a:lnTo>
                  <a:lnTo>
                    <a:pt x="16702" y="14118"/>
                  </a:lnTo>
                  <a:lnTo>
                    <a:pt x="17729" y="13981"/>
                  </a:lnTo>
                  <a:lnTo>
                    <a:pt x="18730" y="13833"/>
                  </a:lnTo>
                  <a:lnTo>
                    <a:pt x="19682" y="13674"/>
                  </a:lnTo>
                  <a:lnTo>
                    <a:pt x="20608" y="13505"/>
                  </a:lnTo>
                  <a:lnTo>
                    <a:pt x="21485" y="13326"/>
                  </a:lnTo>
                  <a:lnTo>
                    <a:pt x="22336" y="13141"/>
                  </a:lnTo>
                  <a:lnTo>
                    <a:pt x="23137" y="12951"/>
                  </a:lnTo>
                  <a:lnTo>
                    <a:pt x="23888" y="12745"/>
                  </a:lnTo>
                  <a:lnTo>
                    <a:pt x="24590" y="12539"/>
                  </a:lnTo>
                  <a:lnTo>
                    <a:pt x="25241" y="12317"/>
                  </a:lnTo>
                  <a:lnTo>
                    <a:pt x="25867" y="12096"/>
                  </a:lnTo>
                  <a:lnTo>
                    <a:pt x="26417" y="11863"/>
                  </a:lnTo>
                  <a:lnTo>
                    <a:pt x="26668" y="11747"/>
                  </a:lnTo>
                  <a:lnTo>
                    <a:pt x="26918" y="11631"/>
                  </a:lnTo>
                  <a:lnTo>
                    <a:pt x="27169" y="11510"/>
                  </a:lnTo>
                  <a:lnTo>
                    <a:pt x="27369" y="11388"/>
                  </a:lnTo>
                  <a:lnTo>
                    <a:pt x="27594" y="11262"/>
                  </a:lnTo>
                  <a:lnTo>
                    <a:pt x="27770" y="11140"/>
                  </a:lnTo>
                  <a:lnTo>
                    <a:pt x="27945" y="11013"/>
                  </a:lnTo>
                  <a:lnTo>
                    <a:pt x="28120" y="10887"/>
                  </a:lnTo>
                  <a:lnTo>
                    <a:pt x="28270" y="10755"/>
                  </a:lnTo>
                  <a:lnTo>
                    <a:pt x="28396" y="10628"/>
                  </a:lnTo>
                  <a:lnTo>
                    <a:pt x="28521" y="10496"/>
                  </a:lnTo>
                  <a:lnTo>
                    <a:pt x="28621" y="10364"/>
                  </a:lnTo>
                  <a:lnTo>
                    <a:pt x="28721" y="10227"/>
                  </a:lnTo>
                  <a:lnTo>
                    <a:pt x="28796" y="10095"/>
                  </a:lnTo>
                  <a:lnTo>
                    <a:pt x="28846" y="9958"/>
                  </a:lnTo>
                  <a:lnTo>
                    <a:pt x="28871" y="9826"/>
                  </a:lnTo>
                  <a:lnTo>
                    <a:pt x="28896" y="9688"/>
                  </a:lnTo>
                  <a:lnTo>
                    <a:pt x="28921" y="9546"/>
                  </a:lnTo>
                  <a:lnTo>
                    <a:pt x="28896" y="9366"/>
                  </a:lnTo>
                  <a:lnTo>
                    <a:pt x="28846" y="9187"/>
                  </a:lnTo>
                  <a:lnTo>
                    <a:pt x="28746" y="8997"/>
                  </a:lnTo>
                  <a:lnTo>
                    <a:pt x="28621" y="8812"/>
                  </a:lnTo>
                  <a:lnTo>
                    <a:pt x="28471" y="8622"/>
                  </a:lnTo>
                  <a:lnTo>
                    <a:pt x="28295" y="8426"/>
                  </a:lnTo>
                  <a:lnTo>
                    <a:pt x="28070" y="8236"/>
                  </a:lnTo>
                  <a:lnTo>
                    <a:pt x="27820" y="8041"/>
                  </a:lnTo>
                  <a:lnTo>
                    <a:pt x="27544" y="7840"/>
                  </a:lnTo>
                  <a:lnTo>
                    <a:pt x="27244" y="7645"/>
                  </a:lnTo>
                  <a:lnTo>
                    <a:pt x="26918" y="7444"/>
                  </a:lnTo>
                  <a:lnTo>
                    <a:pt x="26568" y="7244"/>
                  </a:lnTo>
                  <a:lnTo>
                    <a:pt x="26192" y="7043"/>
                  </a:lnTo>
                  <a:lnTo>
                    <a:pt x="25817" y="6843"/>
                  </a:lnTo>
                  <a:lnTo>
                    <a:pt x="25391" y="6642"/>
                  </a:lnTo>
                  <a:lnTo>
                    <a:pt x="24965" y="6441"/>
                  </a:lnTo>
                  <a:lnTo>
                    <a:pt x="24489" y="6241"/>
                  </a:lnTo>
                  <a:lnTo>
                    <a:pt x="24039" y="6040"/>
                  </a:lnTo>
                  <a:lnTo>
                    <a:pt x="23037" y="5639"/>
                  </a:lnTo>
                  <a:lnTo>
                    <a:pt x="21985" y="5238"/>
                  </a:lnTo>
                  <a:lnTo>
                    <a:pt x="20884" y="4847"/>
                  </a:lnTo>
                  <a:lnTo>
                    <a:pt x="19757" y="4456"/>
                  </a:lnTo>
                  <a:lnTo>
                    <a:pt x="18605" y="4076"/>
                  </a:lnTo>
                  <a:lnTo>
                    <a:pt x="17428" y="3701"/>
                  </a:lnTo>
                  <a:lnTo>
                    <a:pt x="16251" y="3337"/>
                  </a:lnTo>
                  <a:lnTo>
                    <a:pt x="15050" y="2989"/>
                  </a:lnTo>
                  <a:lnTo>
                    <a:pt x="13873" y="2645"/>
                  </a:lnTo>
                  <a:lnTo>
                    <a:pt x="12721" y="2323"/>
                  </a:lnTo>
                  <a:lnTo>
                    <a:pt x="11594" y="2012"/>
                  </a:lnTo>
                  <a:lnTo>
                    <a:pt x="10492" y="1721"/>
                  </a:lnTo>
                  <a:lnTo>
                    <a:pt x="9441" y="1442"/>
                  </a:lnTo>
                  <a:lnTo>
                    <a:pt x="7538" y="956"/>
                  </a:lnTo>
                  <a:lnTo>
                    <a:pt x="5910" y="555"/>
                  </a:lnTo>
                  <a:lnTo>
                    <a:pt x="4658" y="254"/>
                  </a:lnTo>
                  <a:lnTo>
                    <a:pt x="355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63"/>
            <p:cNvSpPr/>
            <p:nvPr/>
          </p:nvSpPr>
          <p:spPr>
            <a:xfrm>
              <a:off x="3112992" y="1121500"/>
              <a:ext cx="192200" cy="208175"/>
            </a:xfrm>
            <a:custGeom>
              <a:avLst/>
              <a:gdLst/>
              <a:ahLst/>
              <a:cxnLst/>
              <a:rect l="l" t="t" r="r" b="b"/>
              <a:pathLst>
                <a:path w="30149" h="8327" extrusionOk="0">
                  <a:moveTo>
                    <a:pt x="15074" y="1"/>
                  </a:moveTo>
                  <a:lnTo>
                    <a:pt x="15074" y="3131"/>
                  </a:lnTo>
                  <a:lnTo>
                    <a:pt x="1" y="3131"/>
                  </a:lnTo>
                  <a:lnTo>
                    <a:pt x="15074" y="8327"/>
                  </a:lnTo>
                  <a:lnTo>
                    <a:pt x="15074" y="5201"/>
                  </a:lnTo>
                  <a:lnTo>
                    <a:pt x="30148" y="5201"/>
                  </a:lnTo>
                  <a:lnTo>
                    <a:pt x="1507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63"/>
            <p:cNvSpPr/>
            <p:nvPr/>
          </p:nvSpPr>
          <p:spPr>
            <a:xfrm>
              <a:off x="3209089" y="1121500"/>
              <a:ext cx="96103" cy="130050"/>
            </a:xfrm>
            <a:custGeom>
              <a:avLst/>
              <a:gdLst/>
              <a:ahLst/>
              <a:cxnLst/>
              <a:rect l="l" t="t" r="r" b="b"/>
              <a:pathLst>
                <a:path w="15075" h="5202" extrusionOk="0">
                  <a:moveTo>
                    <a:pt x="0" y="1"/>
                  </a:moveTo>
                  <a:lnTo>
                    <a:pt x="0" y="1474"/>
                  </a:lnTo>
                  <a:lnTo>
                    <a:pt x="10817" y="5201"/>
                  </a:lnTo>
                  <a:lnTo>
                    <a:pt x="15074" y="52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63"/>
            <p:cNvSpPr/>
            <p:nvPr/>
          </p:nvSpPr>
          <p:spPr>
            <a:xfrm>
              <a:off x="3181950" y="1251525"/>
              <a:ext cx="27145" cy="78150"/>
            </a:xfrm>
            <a:custGeom>
              <a:avLst/>
              <a:gdLst/>
              <a:ahLst/>
              <a:cxnLst/>
              <a:rect l="l" t="t" r="r" b="b"/>
              <a:pathLst>
                <a:path w="4258" h="3126" extrusionOk="0">
                  <a:moveTo>
                    <a:pt x="1" y="0"/>
                  </a:moveTo>
                  <a:lnTo>
                    <a:pt x="1" y="1658"/>
                  </a:lnTo>
                  <a:lnTo>
                    <a:pt x="4257" y="3126"/>
                  </a:lnTo>
                  <a:lnTo>
                    <a:pt x="425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63"/>
            <p:cNvSpPr/>
            <p:nvPr/>
          </p:nvSpPr>
          <p:spPr>
            <a:xfrm>
              <a:off x="3040999" y="1067925"/>
              <a:ext cx="104244" cy="291050"/>
            </a:xfrm>
            <a:custGeom>
              <a:avLst/>
              <a:gdLst/>
              <a:ahLst/>
              <a:cxnLst/>
              <a:rect l="l" t="t" r="r" b="b"/>
              <a:pathLst>
                <a:path w="16352" h="11642" extrusionOk="0">
                  <a:moveTo>
                    <a:pt x="15125" y="0"/>
                  </a:moveTo>
                  <a:lnTo>
                    <a:pt x="14924" y="11"/>
                  </a:lnTo>
                  <a:lnTo>
                    <a:pt x="14749" y="32"/>
                  </a:lnTo>
                  <a:lnTo>
                    <a:pt x="14574" y="58"/>
                  </a:lnTo>
                  <a:lnTo>
                    <a:pt x="14424" y="90"/>
                  </a:lnTo>
                  <a:lnTo>
                    <a:pt x="13197" y="454"/>
                  </a:lnTo>
                  <a:lnTo>
                    <a:pt x="11995" y="819"/>
                  </a:lnTo>
                  <a:lnTo>
                    <a:pt x="10818" y="1188"/>
                  </a:lnTo>
                  <a:lnTo>
                    <a:pt x="9666" y="1563"/>
                  </a:lnTo>
                  <a:lnTo>
                    <a:pt x="8514" y="1954"/>
                  </a:lnTo>
                  <a:lnTo>
                    <a:pt x="7413" y="2344"/>
                  </a:lnTo>
                  <a:lnTo>
                    <a:pt x="6386" y="2719"/>
                  </a:lnTo>
                  <a:lnTo>
                    <a:pt x="5459" y="3094"/>
                  </a:lnTo>
                  <a:lnTo>
                    <a:pt x="4583" y="3453"/>
                  </a:lnTo>
                  <a:lnTo>
                    <a:pt x="3807" y="3812"/>
                  </a:lnTo>
                  <a:lnTo>
                    <a:pt x="3081" y="4155"/>
                  </a:lnTo>
                  <a:lnTo>
                    <a:pt x="2430" y="4493"/>
                  </a:lnTo>
                  <a:lnTo>
                    <a:pt x="1879" y="4826"/>
                  </a:lnTo>
                  <a:lnTo>
                    <a:pt x="1378" y="5142"/>
                  </a:lnTo>
                  <a:lnTo>
                    <a:pt x="1153" y="5301"/>
                  </a:lnTo>
                  <a:lnTo>
                    <a:pt x="952" y="5459"/>
                  </a:lnTo>
                  <a:lnTo>
                    <a:pt x="777" y="5612"/>
                  </a:lnTo>
                  <a:lnTo>
                    <a:pt x="627" y="5760"/>
                  </a:lnTo>
                  <a:lnTo>
                    <a:pt x="477" y="5908"/>
                  </a:lnTo>
                  <a:lnTo>
                    <a:pt x="351" y="6056"/>
                  </a:lnTo>
                  <a:lnTo>
                    <a:pt x="251" y="6198"/>
                  </a:lnTo>
                  <a:lnTo>
                    <a:pt x="151" y="6341"/>
                  </a:lnTo>
                  <a:lnTo>
                    <a:pt x="101" y="6483"/>
                  </a:lnTo>
                  <a:lnTo>
                    <a:pt x="51" y="6621"/>
                  </a:lnTo>
                  <a:lnTo>
                    <a:pt x="26" y="6753"/>
                  </a:lnTo>
                  <a:lnTo>
                    <a:pt x="1" y="6885"/>
                  </a:lnTo>
                  <a:lnTo>
                    <a:pt x="26" y="7064"/>
                  </a:lnTo>
                  <a:lnTo>
                    <a:pt x="76" y="7244"/>
                  </a:lnTo>
                  <a:lnTo>
                    <a:pt x="126" y="7418"/>
                  </a:lnTo>
                  <a:lnTo>
                    <a:pt x="226" y="7592"/>
                  </a:lnTo>
                  <a:lnTo>
                    <a:pt x="351" y="7766"/>
                  </a:lnTo>
                  <a:lnTo>
                    <a:pt x="502" y="7941"/>
                  </a:lnTo>
                  <a:lnTo>
                    <a:pt x="677" y="8110"/>
                  </a:lnTo>
                  <a:lnTo>
                    <a:pt x="877" y="8284"/>
                  </a:lnTo>
                  <a:lnTo>
                    <a:pt x="1103" y="8453"/>
                  </a:lnTo>
                  <a:lnTo>
                    <a:pt x="1353" y="8616"/>
                  </a:lnTo>
                  <a:lnTo>
                    <a:pt x="1628" y="8785"/>
                  </a:lnTo>
                  <a:lnTo>
                    <a:pt x="1929" y="8949"/>
                  </a:lnTo>
                  <a:lnTo>
                    <a:pt x="2254" y="9107"/>
                  </a:lnTo>
                  <a:lnTo>
                    <a:pt x="2580" y="9266"/>
                  </a:lnTo>
                  <a:lnTo>
                    <a:pt x="2956" y="9424"/>
                  </a:lnTo>
                  <a:lnTo>
                    <a:pt x="3356" y="9577"/>
                  </a:lnTo>
                  <a:lnTo>
                    <a:pt x="3757" y="9730"/>
                  </a:lnTo>
                  <a:lnTo>
                    <a:pt x="4182" y="9878"/>
                  </a:lnTo>
                  <a:lnTo>
                    <a:pt x="4658" y="10026"/>
                  </a:lnTo>
                  <a:lnTo>
                    <a:pt x="5134" y="10169"/>
                  </a:lnTo>
                  <a:lnTo>
                    <a:pt x="5635" y="10311"/>
                  </a:lnTo>
                  <a:lnTo>
                    <a:pt x="6136" y="10448"/>
                  </a:lnTo>
                  <a:lnTo>
                    <a:pt x="6686" y="10580"/>
                  </a:lnTo>
                  <a:lnTo>
                    <a:pt x="7237" y="10712"/>
                  </a:lnTo>
                  <a:lnTo>
                    <a:pt x="7813" y="10834"/>
                  </a:lnTo>
                  <a:lnTo>
                    <a:pt x="8414" y="10961"/>
                  </a:lnTo>
                  <a:lnTo>
                    <a:pt x="9040" y="11077"/>
                  </a:lnTo>
                  <a:lnTo>
                    <a:pt x="9666" y="11193"/>
                  </a:lnTo>
                  <a:lnTo>
                    <a:pt x="10317" y="11304"/>
                  </a:lnTo>
                  <a:lnTo>
                    <a:pt x="10993" y="11409"/>
                  </a:lnTo>
                  <a:lnTo>
                    <a:pt x="11669" y="11510"/>
                  </a:lnTo>
                  <a:lnTo>
                    <a:pt x="12370" y="11605"/>
                  </a:lnTo>
                  <a:lnTo>
                    <a:pt x="12571" y="11626"/>
                  </a:lnTo>
                  <a:lnTo>
                    <a:pt x="12771" y="11636"/>
                  </a:lnTo>
                  <a:lnTo>
                    <a:pt x="12971" y="11642"/>
                  </a:lnTo>
                  <a:lnTo>
                    <a:pt x="13147" y="11636"/>
                  </a:lnTo>
                  <a:lnTo>
                    <a:pt x="13322" y="11620"/>
                  </a:lnTo>
                  <a:lnTo>
                    <a:pt x="13522" y="11599"/>
                  </a:lnTo>
                  <a:lnTo>
                    <a:pt x="13672" y="11573"/>
                  </a:lnTo>
                  <a:lnTo>
                    <a:pt x="13848" y="11536"/>
                  </a:lnTo>
                  <a:lnTo>
                    <a:pt x="13948" y="11494"/>
                  </a:lnTo>
                  <a:lnTo>
                    <a:pt x="13998" y="11452"/>
                  </a:lnTo>
                  <a:lnTo>
                    <a:pt x="14023" y="11409"/>
                  </a:lnTo>
                  <a:lnTo>
                    <a:pt x="13998" y="11367"/>
                  </a:lnTo>
                  <a:lnTo>
                    <a:pt x="13923" y="11325"/>
                  </a:lnTo>
                  <a:lnTo>
                    <a:pt x="13823" y="11288"/>
                  </a:lnTo>
                  <a:lnTo>
                    <a:pt x="13697" y="11251"/>
                  </a:lnTo>
                  <a:lnTo>
                    <a:pt x="13522" y="11225"/>
                  </a:lnTo>
                  <a:lnTo>
                    <a:pt x="12846" y="11135"/>
                  </a:lnTo>
                  <a:lnTo>
                    <a:pt x="12220" y="11040"/>
                  </a:lnTo>
                  <a:lnTo>
                    <a:pt x="11594" y="10945"/>
                  </a:lnTo>
                  <a:lnTo>
                    <a:pt x="10993" y="10839"/>
                  </a:lnTo>
                  <a:lnTo>
                    <a:pt x="10392" y="10734"/>
                  </a:lnTo>
                  <a:lnTo>
                    <a:pt x="9816" y="10628"/>
                  </a:lnTo>
                  <a:lnTo>
                    <a:pt x="9265" y="10512"/>
                  </a:lnTo>
                  <a:lnTo>
                    <a:pt x="8740" y="10401"/>
                  </a:lnTo>
                  <a:lnTo>
                    <a:pt x="8214" y="10279"/>
                  </a:lnTo>
                  <a:lnTo>
                    <a:pt x="7713" y="10158"/>
                  </a:lnTo>
                  <a:lnTo>
                    <a:pt x="7237" y="10031"/>
                  </a:lnTo>
                  <a:lnTo>
                    <a:pt x="6787" y="9905"/>
                  </a:lnTo>
                  <a:lnTo>
                    <a:pt x="6361" y="9773"/>
                  </a:lnTo>
                  <a:lnTo>
                    <a:pt x="5935" y="9641"/>
                  </a:lnTo>
                  <a:lnTo>
                    <a:pt x="5535" y="9503"/>
                  </a:lnTo>
                  <a:lnTo>
                    <a:pt x="5159" y="9366"/>
                  </a:lnTo>
                  <a:lnTo>
                    <a:pt x="4808" y="9224"/>
                  </a:lnTo>
                  <a:lnTo>
                    <a:pt x="4458" y="9081"/>
                  </a:lnTo>
                  <a:lnTo>
                    <a:pt x="4157" y="8938"/>
                  </a:lnTo>
                  <a:lnTo>
                    <a:pt x="3857" y="8791"/>
                  </a:lnTo>
                  <a:lnTo>
                    <a:pt x="3582" y="8638"/>
                  </a:lnTo>
                  <a:lnTo>
                    <a:pt x="3356" y="8490"/>
                  </a:lnTo>
                  <a:lnTo>
                    <a:pt x="3131" y="8337"/>
                  </a:lnTo>
                  <a:lnTo>
                    <a:pt x="2905" y="8178"/>
                  </a:lnTo>
                  <a:lnTo>
                    <a:pt x="2730" y="8025"/>
                  </a:lnTo>
                  <a:lnTo>
                    <a:pt x="2580" y="7867"/>
                  </a:lnTo>
                  <a:lnTo>
                    <a:pt x="2455" y="7703"/>
                  </a:lnTo>
                  <a:lnTo>
                    <a:pt x="2330" y="7545"/>
                  </a:lnTo>
                  <a:lnTo>
                    <a:pt x="2254" y="7381"/>
                  </a:lnTo>
                  <a:lnTo>
                    <a:pt x="2179" y="7217"/>
                  </a:lnTo>
                  <a:lnTo>
                    <a:pt x="2154" y="7054"/>
                  </a:lnTo>
                  <a:lnTo>
                    <a:pt x="2129" y="6885"/>
                  </a:lnTo>
                  <a:lnTo>
                    <a:pt x="2154" y="6763"/>
                  </a:lnTo>
                  <a:lnTo>
                    <a:pt x="2179" y="6637"/>
                  </a:lnTo>
                  <a:lnTo>
                    <a:pt x="2229" y="6505"/>
                  </a:lnTo>
                  <a:lnTo>
                    <a:pt x="2279" y="6373"/>
                  </a:lnTo>
                  <a:lnTo>
                    <a:pt x="2380" y="6241"/>
                  </a:lnTo>
                  <a:lnTo>
                    <a:pt x="2480" y="6103"/>
                  </a:lnTo>
                  <a:lnTo>
                    <a:pt x="2580" y="5966"/>
                  </a:lnTo>
                  <a:lnTo>
                    <a:pt x="2730" y="5824"/>
                  </a:lnTo>
                  <a:lnTo>
                    <a:pt x="2880" y="5681"/>
                  </a:lnTo>
                  <a:lnTo>
                    <a:pt x="3056" y="5538"/>
                  </a:lnTo>
                  <a:lnTo>
                    <a:pt x="3456" y="5238"/>
                  </a:lnTo>
                  <a:lnTo>
                    <a:pt x="3932" y="4937"/>
                  </a:lnTo>
                  <a:lnTo>
                    <a:pt x="4483" y="4620"/>
                  </a:lnTo>
                  <a:lnTo>
                    <a:pt x="5109" y="4298"/>
                  </a:lnTo>
                  <a:lnTo>
                    <a:pt x="5785" y="3965"/>
                  </a:lnTo>
                  <a:lnTo>
                    <a:pt x="6561" y="3627"/>
                  </a:lnTo>
                  <a:lnTo>
                    <a:pt x="7388" y="3279"/>
                  </a:lnTo>
                  <a:lnTo>
                    <a:pt x="8314" y="2920"/>
                  </a:lnTo>
                  <a:lnTo>
                    <a:pt x="9291" y="2556"/>
                  </a:lnTo>
                  <a:lnTo>
                    <a:pt x="10342" y="2181"/>
                  </a:lnTo>
                  <a:lnTo>
                    <a:pt x="11469" y="1801"/>
                  </a:lnTo>
                  <a:lnTo>
                    <a:pt x="12596" y="1436"/>
                  </a:lnTo>
                  <a:lnTo>
                    <a:pt x="13748" y="1072"/>
                  </a:lnTo>
                  <a:lnTo>
                    <a:pt x="14949" y="713"/>
                  </a:lnTo>
                  <a:lnTo>
                    <a:pt x="16151" y="354"/>
                  </a:lnTo>
                  <a:lnTo>
                    <a:pt x="16251" y="317"/>
                  </a:lnTo>
                  <a:lnTo>
                    <a:pt x="16327" y="275"/>
                  </a:lnTo>
                  <a:lnTo>
                    <a:pt x="16352" y="233"/>
                  </a:lnTo>
                  <a:lnTo>
                    <a:pt x="16352" y="190"/>
                  </a:lnTo>
                  <a:lnTo>
                    <a:pt x="16277" y="148"/>
                  </a:lnTo>
                  <a:lnTo>
                    <a:pt x="16201" y="106"/>
                  </a:lnTo>
                  <a:lnTo>
                    <a:pt x="16076" y="74"/>
                  </a:lnTo>
                  <a:lnTo>
                    <a:pt x="15926" y="42"/>
                  </a:lnTo>
                  <a:lnTo>
                    <a:pt x="15726" y="21"/>
                  </a:lnTo>
                  <a:lnTo>
                    <a:pt x="15525" y="6"/>
                  </a:lnTo>
                  <a:lnTo>
                    <a:pt x="1532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63"/>
            <p:cNvSpPr/>
            <p:nvPr/>
          </p:nvSpPr>
          <p:spPr>
            <a:xfrm>
              <a:off x="3146352" y="995725"/>
              <a:ext cx="231470" cy="383700"/>
            </a:xfrm>
            <a:custGeom>
              <a:avLst/>
              <a:gdLst/>
              <a:ahLst/>
              <a:cxnLst/>
              <a:rect l="l" t="t" r="r" b="b"/>
              <a:pathLst>
                <a:path w="36309" h="15348" extrusionOk="0">
                  <a:moveTo>
                    <a:pt x="9891" y="0"/>
                  </a:moveTo>
                  <a:lnTo>
                    <a:pt x="9691" y="6"/>
                  </a:lnTo>
                  <a:lnTo>
                    <a:pt x="9466" y="21"/>
                  </a:lnTo>
                  <a:lnTo>
                    <a:pt x="9291" y="43"/>
                  </a:lnTo>
                  <a:lnTo>
                    <a:pt x="9115" y="74"/>
                  </a:lnTo>
                  <a:lnTo>
                    <a:pt x="8514" y="217"/>
                  </a:lnTo>
                  <a:lnTo>
                    <a:pt x="6862" y="607"/>
                  </a:lnTo>
                  <a:lnTo>
                    <a:pt x="5735" y="887"/>
                  </a:lnTo>
                  <a:lnTo>
                    <a:pt x="4433" y="1215"/>
                  </a:lnTo>
                  <a:lnTo>
                    <a:pt x="2981" y="1584"/>
                  </a:lnTo>
                  <a:lnTo>
                    <a:pt x="1428" y="1996"/>
                  </a:lnTo>
                  <a:lnTo>
                    <a:pt x="1328" y="2033"/>
                  </a:lnTo>
                  <a:lnTo>
                    <a:pt x="1253" y="2075"/>
                  </a:lnTo>
                  <a:lnTo>
                    <a:pt x="1203" y="2117"/>
                  </a:lnTo>
                  <a:lnTo>
                    <a:pt x="1203" y="2160"/>
                  </a:lnTo>
                  <a:lnTo>
                    <a:pt x="1253" y="2202"/>
                  </a:lnTo>
                  <a:lnTo>
                    <a:pt x="1328" y="2244"/>
                  </a:lnTo>
                  <a:lnTo>
                    <a:pt x="1453" y="2276"/>
                  </a:lnTo>
                  <a:lnTo>
                    <a:pt x="1603" y="2307"/>
                  </a:lnTo>
                  <a:lnTo>
                    <a:pt x="1804" y="2334"/>
                  </a:lnTo>
                  <a:lnTo>
                    <a:pt x="2004" y="2350"/>
                  </a:lnTo>
                  <a:lnTo>
                    <a:pt x="2204" y="2355"/>
                  </a:lnTo>
                  <a:lnTo>
                    <a:pt x="2405" y="2355"/>
                  </a:lnTo>
                  <a:lnTo>
                    <a:pt x="2605" y="2344"/>
                  </a:lnTo>
                  <a:lnTo>
                    <a:pt x="2780" y="2329"/>
                  </a:lnTo>
                  <a:lnTo>
                    <a:pt x="2956" y="2302"/>
                  </a:lnTo>
                  <a:lnTo>
                    <a:pt x="3106" y="2271"/>
                  </a:lnTo>
                  <a:lnTo>
                    <a:pt x="4208" y="1980"/>
                  </a:lnTo>
                  <a:lnTo>
                    <a:pt x="5259" y="1706"/>
                  </a:lnTo>
                  <a:lnTo>
                    <a:pt x="7162" y="1220"/>
                  </a:lnTo>
                  <a:lnTo>
                    <a:pt x="8740" y="834"/>
                  </a:lnTo>
                  <a:lnTo>
                    <a:pt x="9891" y="560"/>
                  </a:lnTo>
                  <a:lnTo>
                    <a:pt x="10743" y="761"/>
                  </a:lnTo>
                  <a:lnTo>
                    <a:pt x="11845" y="1030"/>
                  </a:lnTo>
                  <a:lnTo>
                    <a:pt x="13172" y="1357"/>
                  </a:lnTo>
                  <a:lnTo>
                    <a:pt x="14649" y="1737"/>
                  </a:lnTo>
                  <a:lnTo>
                    <a:pt x="16302" y="2170"/>
                  </a:lnTo>
                  <a:lnTo>
                    <a:pt x="18054" y="2645"/>
                  </a:lnTo>
                  <a:lnTo>
                    <a:pt x="18956" y="2894"/>
                  </a:lnTo>
                  <a:lnTo>
                    <a:pt x="19857" y="3157"/>
                  </a:lnTo>
                  <a:lnTo>
                    <a:pt x="20784" y="3421"/>
                  </a:lnTo>
                  <a:lnTo>
                    <a:pt x="21710" y="3701"/>
                  </a:lnTo>
                  <a:lnTo>
                    <a:pt x="23212" y="4155"/>
                  </a:lnTo>
                  <a:lnTo>
                    <a:pt x="24590" y="4604"/>
                  </a:lnTo>
                  <a:lnTo>
                    <a:pt x="25892" y="5042"/>
                  </a:lnTo>
                  <a:lnTo>
                    <a:pt x="27119" y="5470"/>
                  </a:lnTo>
                  <a:lnTo>
                    <a:pt x="28220" y="5892"/>
                  </a:lnTo>
                  <a:lnTo>
                    <a:pt x="28746" y="6098"/>
                  </a:lnTo>
                  <a:lnTo>
                    <a:pt x="29247" y="6304"/>
                  </a:lnTo>
                  <a:lnTo>
                    <a:pt x="29723" y="6505"/>
                  </a:lnTo>
                  <a:lnTo>
                    <a:pt x="30173" y="6700"/>
                  </a:lnTo>
                  <a:lnTo>
                    <a:pt x="30599" y="6895"/>
                  </a:lnTo>
                  <a:lnTo>
                    <a:pt x="31000" y="7091"/>
                  </a:lnTo>
                  <a:lnTo>
                    <a:pt x="31400" y="7281"/>
                  </a:lnTo>
                  <a:lnTo>
                    <a:pt x="31751" y="7466"/>
                  </a:lnTo>
                  <a:lnTo>
                    <a:pt x="32076" y="7650"/>
                  </a:lnTo>
                  <a:lnTo>
                    <a:pt x="32402" y="7835"/>
                  </a:lnTo>
                  <a:lnTo>
                    <a:pt x="32677" y="8015"/>
                  </a:lnTo>
                  <a:lnTo>
                    <a:pt x="32928" y="8189"/>
                  </a:lnTo>
                  <a:lnTo>
                    <a:pt x="33178" y="8363"/>
                  </a:lnTo>
                  <a:lnTo>
                    <a:pt x="33378" y="8532"/>
                  </a:lnTo>
                  <a:lnTo>
                    <a:pt x="33579" y="8696"/>
                  </a:lnTo>
                  <a:lnTo>
                    <a:pt x="33729" y="8859"/>
                  </a:lnTo>
                  <a:lnTo>
                    <a:pt x="33879" y="9023"/>
                  </a:lnTo>
                  <a:lnTo>
                    <a:pt x="33979" y="9181"/>
                  </a:lnTo>
                  <a:lnTo>
                    <a:pt x="34080" y="9335"/>
                  </a:lnTo>
                  <a:lnTo>
                    <a:pt x="34130" y="9482"/>
                  </a:lnTo>
                  <a:lnTo>
                    <a:pt x="34180" y="9630"/>
                  </a:lnTo>
                  <a:lnTo>
                    <a:pt x="34180" y="9773"/>
                  </a:lnTo>
                  <a:lnTo>
                    <a:pt x="34180" y="9905"/>
                  </a:lnTo>
                  <a:lnTo>
                    <a:pt x="34155" y="10037"/>
                  </a:lnTo>
                  <a:lnTo>
                    <a:pt x="34105" y="10169"/>
                  </a:lnTo>
                  <a:lnTo>
                    <a:pt x="34055" y="10301"/>
                  </a:lnTo>
                  <a:lnTo>
                    <a:pt x="33979" y="10427"/>
                  </a:lnTo>
                  <a:lnTo>
                    <a:pt x="33904" y="10554"/>
                  </a:lnTo>
                  <a:lnTo>
                    <a:pt x="33804" y="10681"/>
                  </a:lnTo>
                  <a:lnTo>
                    <a:pt x="33679" y="10808"/>
                  </a:lnTo>
                  <a:lnTo>
                    <a:pt x="33554" y="10929"/>
                  </a:lnTo>
                  <a:lnTo>
                    <a:pt x="33429" y="11056"/>
                  </a:lnTo>
                  <a:lnTo>
                    <a:pt x="33103" y="11299"/>
                  </a:lnTo>
                  <a:lnTo>
                    <a:pt x="32702" y="11536"/>
                  </a:lnTo>
                  <a:lnTo>
                    <a:pt x="32277" y="11768"/>
                  </a:lnTo>
                  <a:lnTo>
                    <a:pt x="31776" y="11995"/>
                  </a:lnTo>
                  <a:lnTo>
                    <a:pt x="31250" y="12212"/>
                  </a:lnTo>
                  <a:lnTo>
                    <a:pt x="30674" y="12428"/>
                  </a:lnTo>
                  <a:lnTo>
                    <a:pt x="30023" y="12634"/>
                  </a:lnTo>
                  <a:lnTo>
                    <a:pt x="29347" y="12835"/>
                  </a:lnTo>
                  <a:lnTo>
                    <a:pt x="28621" y="13030"/>
                  </a:lnTo>
                  <a:lnTo>
                    <a:pt x="27870" y="13215"/>
                  </a:lnTo>
                  <a:lnTo>
                    <a:pt x="27069" y="13394"/>
                  </a:lnTo>
                  <a:lnTo>
                    <a:pt x="26217" y="13563"/>
                  </a:lnTo>
                  <a:lnTo>
                    <a:pt x="25341" y="13727"/>
                  </a:lnTo>
                  <a:lnTo>
                    <a:pt x="24414" y="13875"/>
                  </a:lnTo>
                  <a:lnTo>
                    <a:pt x="23463" y="14023"/>
                  </a:lnTo>
                  <a:lnTo>
                    <a:pt x="22486" y="14155"/>
                  </a:lnTo>
                  <a:lnTo>
                    <a:pt x="21460" y="14276"/>
                  </a:lnTo>
                  <a:lnTo>
                    <a:pt x="20408" y="14392"/>
                  </a:lnTo>
                  <a:lnTo>
                    <a:pt x="19331" y="14493"/>
                  </a:lnTo>
                  <a:lnTo>
                    <a:pt x="18230" y="14582"/>
                  </a:lnTo>
                  <a:lnTo>
                    <a:pt x="17103" y="14667"/>
                  </a:lnTo>
                  <a:lnTo>
                    <a:pt x="15951" y="14736"/>
                  </a:lnTo>
                  <a:lnTo>
                    <a:pt x="15375" y="14762"/>
                  </a:lnTo>
                  <a:lnTo>
                    <a:pt x="14799" y="14794"/>
                  </a:lnTo>
                  <a:lnTo>
                    <a:pt x="14198" y="14815"/>
                  </a:lnTo>
                  <a:lnTo>
                    <a:pt x="13597" y="14836"/>
                  </a:lnTo>
                  <a:lnTo>
                    <a:pt x="12996" y="14857"/>
                  </a:lnTo>
                  <a:lnTo>
                    <a:pt x="12370" y="14867"/>
                  </a:lnTo>
                  <a:lnTo>
                    <a:pt x="11769" y="14883"/>
                  </a:lnTo>
                  <a:lnTo>
                    <a:pt x="11143" y="14889"/>
                  </a:lnTo>
                  <a:lnTo>
                    <a:pt x="10517" y="14894"/>
                  </a:lnTo>
                  <a:lnTo>
                    <a:pt x="9891" y="14894"/>
                  </a:lnTo>
                  <a:lnTo>
                    <a:pt x="8815" y="14889"/>
                  </a:lnTo>
                  <a:lnTo>
                    <a:pt x="7738" y="14878"/>
                  </a:lnTo>
                  <a:lnTo>
                    <a:pt x="6661" y="14852"/>
                  </a:lnTo>
                  <a:lnTo>
                    <a:pt x="5585" y="14815"/>
                  </a:lnTo>
                  <a:lnTo>
                    <a:pt x="4533" y="14772"/>
                  </a:lnTo>
                  <a:lnTo>
                    <a:pt x="3481" y="14714"/>
                  </a:lnTo>
                  <a:lnTo>
                    <a:pt x="2455" y="14651"/>
                  </a:lnTo>
                  <a:lnTo>
                    <a:pt x="1453" y="14577"/>
                  </a:lnTo>
                  <a:lnTo>
                    <a:pt x="1228" y="14567"/>
                  </a:lnTo>
                  <a:lnTo>
                    <a:pt x="1028" y="14561"/>
                  </a:lnTo>
                  <a:lnTo>
                    <a:pt x="827" y="14567"/>
                  </a:lnTo>
                  <a:lnTo>
                    <a:pt x="627" y="14582"/>
                  </a:lnTo>
                  <a:lnTo>
                    <a:pt x="452" y="14604"/>
                  </a:lnTo>
                  <a:lnTo>
                    <a:pt x="301" y="14635"/>
                  </a:lnTo>
                  <a:lnTo>
                    <a:pt x="176" y="14667"/>
                  </a:lnTo>
                  <a:lnTo>
                    <a:pt x="76" y="14709"/>
                  </a:lnTo>
                  <a:lnTo>
                    <a:pt x="26" y="14751"/>
                  </a:lnTo>
                  <a:lnTo>
                    <a:pt x="1" y="14799"/>
                  </a:lnTo>
                  <a:lnTo>
                    <a:pt x="26" y="14841"/>
                  </a:lnTo>
                  <a:lnTo>
                    <a:pt x="101" y="14878"/>
                  </a:lnTo>
                  <a:lnTo>
                    <a:pt x="201" y="14920"/>
                  </a:lnTo>
                  <a:lnTo>
                    <a:pt x="326" y="14952"/>
                  </a:lnTo>
                  <a:lnTo>
                    <a:pt x="502" y="14978"/>
                  </a:lnTo>
                  <a:lnTo>
                    <a:pt x="702" y="14999"/>
                  </a:lnTo>
                  <a:lnTo>
                    <a:pt x="1804" y="15079"/>
                  </a:lnTo>
                  <a:lnTo>
                    <a:pt x="2931" y="15147"/>
                  </a:lnTo>
                  <a:lnTo>
                    <a:pt x="4057" y="15211"/>
                  </a:lnTo>
                  <a:lnTo>
                    <a:pt x="5209" y="15258"/>
                  </a:lnTo>
                  <a:lnTo>
                    <a:pt x="6361" y="15295"/>
                  </a:lnTo>
                  <a:lnTo>
                    <a:pt x="7538" y="15322"/>
                  </a:lnTo>
                  <a:lnTo>
                    <a:pt x="8715" y="15337"/>
                  </a:lnTo>
                  <a:lnTo>
                    <a:pt x="9891" y="15348"/>
                  </a:lnTo>
                  <a:lnTo>
                    <a:pt x="10593" y="15343"/>
                  </a:lnTo>
                  <a:lnTo>
                    <a:pt x="11269" y="15337"/>
                  </a:lnTo>
                  <a:lnTo>
                    <a:pt x="11920" y="15327"/>
                  </a:lnTo>
                  <a:lnTo>
                    <a:pt x="12596" y="15316"/>
                  </a:lnTo>
                  <a:lnTo>
                    <a:pt x="13272" y="15300"/>
                  </a:lnTo>
                  <a:lnTo>
                    <a:pt x="13923" y="15279"/>
                  </a:lnTo>
                  <a:lnTo>
                    <a:pt x="14574" y="15258"/>
                  </a:lnTo>
                  <a:lnTo>
                    <a:pt x="15225" y="15232"/>
                  </a:lnTo>
                  <a:lnTo>
                    <a:pt x="15851" y="15200"/>
                  </a:lnTo>
                  <a:lnTo>
                    <a:pt x="16502" y="15168"/>
                  </a:lnTo>
                  <a:lnTo>
                    <a:pt x="17128" y="15131"/>
                  </a:lnTo>
                  <a:lnTo>
                    <a:pt x="17754" y="15095"/>
                  </a:lnTo>
                  <a:lnTo>
                    <a:pt x="18355" y="15052"/>
                  </a:lnTo>
                  <a:lnTo>
                    <a:pt x="18981" y="15005"/>
                  </a:lnTo>
                  <a:lnTo>
                    <a:pt x="19582" y="14957"/>
                  </a:lnTo>
                  <a:lnTo>
                    <a:pt x="20183" y="14904"/>
                  </a:lnTo>
                  <a:lnTo>
                    <a:pt x="20759" y="14852"/>
                  </a:lnTo>
                  <a:lnTo>
                    <a:pt x="21334" y="14794"/>
                  </a:lnTo>
                  <a:lnTo>
                    <a:pt x="21910" y="14736"/>
                  </a:lnTo>
                  <a:lnTo>
                    <a:pt x="22486" y="14672"/>
                  </a:lnTo>
                  <a:lnTo>
                    <a:pt x="23037" y="14609"/>
                  </a:lnTo>
                  <a:lnTo>
                    <a:pt x="23588" y="14540"/>
                  </a:lnTo>
                  <a:lnTo>
                    <a:pt x="24139" y="14466"/>
                  </a:lnTo>
                  <a:lnTo>
                    <a:pt x="24665" y="14392"/>
                  </a:lnTo>
                  <a:lnTo>
                    <a:pt x="25191" y="14318"/>
                  </a:lnTo>
                  <a:lnTo>
                    <a:pt x="25691" y="14239"/>
                  </a:lnTo>
                  <a:lnTo>
                    <a:pt x="26192" y="14155"/>
                  </a:lnTo>
                  <a:lnTo>
                    <a:pt x="26693" y="14070"/>
                  </a:lnTo>
                  <a:lnTo>
                    <a:pt x="27169" y="13986"/>
                  </a:lnTo>
                  <a:lnTo>
                    <a:pt x="27644" y="13896"/>
                  </a:lnTo>
                  <a:lnTo>
                    <a:pt x="28120" y="13806"/>
                  </a:lnTo>
                  <a:lnTo>
                    <a:pt x="28571" y="13711"/>
                  </a:lnTo>
                  <a:lnTo>
                    <a:pt x="29022" y="13616"/>
                  </a:lnTo>
                  <a:lnTo>
                    <a:pt x="29447" y="13516"/>
                  </a:lnTo>
                  <a:lnTo>
                    <a:pt x="29873" y="13421"/>
                  </a:lnTo>
                  <a:lnTo>
                    <a:pt x="30274" y="13315"/>
                  </a:lnTo>
                  <a:lnTo>
                    <a:pt x="30674" y="13210"/>
                  </a:lnTo>
                  <a:lnTo>
                    <a:pt x="31050" y="13104"/>
                  </a:lnTo>
                  <a:lnTo>
                    <a:pt x="31425" y="12999"/>
                  </a:lnTo>
                  <a:lnTo>
                    <a:pt x="31801" y="12888"/>
                  </a:lnTo>
                  <a:lnTo>
                    <a:pt x="32152" y="12777"/>
                  </a:lnTo>
                  <a:lnTo>
                    <a:pt x="32477" y="12661"/>
                  </a:lnTo>
                  <a:lnTo>
                    <a:pt x="32803" y="12544"/>
                  </a:lnTo>
                  <a:lnTo>
                    <a:pt x="33128" y="12428"/>
                  </a:lnTo>
                  <a:lnTo>
                    <a:pt x="33429" y="12307"/>
                  </a:lnTo>
                  <a:lnTo>
                    <a:pt x="33704" y="12185"/>
                  </a:lnTo>
                  <a:lnTo>
                    <a:pt x="33979" y="12064"/>
                  </a:lnTo>
                  <a:lnTo>
                    <a:pt x="34230" y="11943"/>
                  </a:lnTo>
                  <a:lnTo>
                    <a:pt x="34480" y="11816"/>
                  </a:lnTo>
                  <a:lnTo>
                    <a:pt x="34706" y="11689"/>
                  </a:lnTo>
                  <a:lnTo>
                    <a:pt x="34931" y="11563"/>
                  </a:lnTo>
                  <a:lnTo>
                    <a:pt x="35131" y="11431"/>
                  </a:lnTo>
                  <a:lnTo>
                    <a:pt x="35306" y="11299"/>
                  </a:lnTo>
                  <a:lnTo>
                    <a:pt x="35482" y="11167"/>
                  </a:lnTo>
                  <a:lnTo>
                    <a:pt x="35632" y="11029"/>
                  </a:lnTo>
                  <a:lnTo>
                    <a:pt x="35782" y="10897"/>
                  </a:lnTo>
                  <a:lnTo>
                    <a:pt x="35907" y="10760"/>
                  </a:lnTo>
                  <a:lnTo>
                    <a:pt x="36008" y="10623"/>
                  </a:lnTo>
                  <a:lnTo>
                    <a:pt x="36108" y="10485"/>
                  </a:lnTo>
                  <a:lnTo>
                    <a:pt x="36183" y="10343"/>
                  </a:lnTo>
                  <a:lnTo>
                    <a:pt x="36233" y="10206"/>
                  </a:lnTo>
                  <a:lnTo>
                    <a:pt x="36283" y="10063"/>
                  </a:lnTo>
                  <a:lnTo>
                    <a:pt x="36308" y="9921"/>
                  </a:lnTo>
                  <a:lnTo>
                    <a:pt x="36308" y="9773"/>
                  </a:lnTo>
                  <a:lnTo>
                    <a:pt x="36308" y="9620"/>
                  </a:lnTo>
                  <a:lnTo>
                    <a:pt x="36258" y="9461"/>
                  </a:lnTo>
                  <a:lnTo>
                    <a:pt x="36208" y="9303"/>
                  </a:lnTo>
                  <a:lnTo>
                    <a:pt x="36108" y="9139"/>
                  </a:lnTo>
                  <a:lnTo>
                    <a:pt x="36008" y="8976"/>
                  </a:lnTo>
                  <a:lnTo>
                    <a:pt x="35857" y="8807"/>
                  </a:lnTo>
                  <a:lnTo>
                    <a:pt x="35707" y="8632"/>
                  </a:lnTo>
                  <a:lnTo>
                    <a:pt x="35507" y="8458"/>
                  </a:lnTo>
                  <a:lnTo>
                    <a:pt x="35281" y="8279"/>
                  </a:lnTo>
                  <a:lnTo>
                    <a:pt x="35056" y="8099"/>
                  </a:lnTo>
                  <a:lnTo>
                    <a:pt x="34781" y="7914"/>
                  </a:lnTo>
                  <a:lnTo>
                    <a:pt x="34505" y="7730"/>
                  </a:lnTo>
                  <a:lnTo>
                    <a:pt x="34180" y="7539"/>
                  </a:lnTo>
                  <a:lnTo>
                    <a:pt x="33829" y="7349"/>
                  </a:lnTo>
                  <a:lnTo>
                    <a:pt x="33479" y="7154"/>
                  </a:lnTo>
                  <a:lnTo>
                    <a:pt x="33078" y="6959"/>
                  </a:lnTo>
                  <a:lnTo>
                    <a:pt x="32677" y="6758"/>
                  </a:lnTo>
                  <a:lnTo>
                    <a:pt x="32227" y="6558"/>
                  </a:lnTo>
                  <a:lnTo>
                    <a:pt x="31751" y="6352"/>
                  </a:lnTo>
                  <a:lnTo>
                    <a:pt x="31275" y="6140"/>
                  </a:lnTo>
                  <a:lnTo>
                    <a:pt x="30749" y="5929"/>
                  </a:lnTo>
                  <a:lnTo>
                    <a:pt x="30223" y="5718"/>
                  </a:lnTo>
                  <a:lnTo>
                    <a:pt x="29648" y="5502"/>
                  </a:lnTo>
                  <a:lnTo>
                    <a:pt x="29072" y="5285"/>
                  </a:lnTo>
                  <a:lnTo>
                    <a:pt x="27795" y="4836"/>
                  </a:lnTo>
                  <a:lnTo>
                    <a:pt x="26443" y="4382"/>
                  </a:lnTo>
                  <a:lnTo>
                    <a:pt x="24990" y="3912"/>
                  </a:lnTo>
                  <a:lnTo>
                    <a:pt x="23438" y="3437"/>
                  </a:lnTo>
                  <a:lnTo>
                    <a:pt x="22261" y="3089"/>
                  </a:lnTo>
                  <a:lnTo>
                    <a:pt x="21084" y="2746"/>
                  </a:lnTo>
                  <a:lnTo>
                    <a:pt x="19932" y="2424"/>
                  </a:lnTo>
                  <a:lnTo>
                    <a:pt x="18806" y="2112"/>
                  </a:lnTo>
                  <a:lnTo>
                    <a:pt x="17704" y="1816"/>
                  </a:lnTo>
                  <a:lnTo>
                    <a:pt x="16652" y="1542"/>
                  </a:lnTo>
                  <a:lnTo>
                    <a:pt x="14724" y="1051"/>
                  </a:lnTo>
                  <a:lnTo>
                    <a:pt x="13071" y="644"/>
                  </a:lnTo>
                  <a:lnTo>
                    <a:pt x="11820" y="338"/>
                  </a:lnTo>
                  <a:lnTo>
                    <a:pt x="10668" y="74"/>
                  </a:lnTo>
                  <a:lnTo>
                    <a:pt x="10517" y="43"/>
                  </a:lnTo>
                  <a:lnTo>
                    <a:pt x="10317" y="21"/>
                  </a:lnTo>
                  <a:lnTo>
                    <a:pt x="10117" y="6"/>
                  </a:lnTo>
                  <a:lnTo>
                    <a:pt x="98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63"/>
            <p:cNvSpPr/>
            <p:nvPr/>
          </p:nvSpPr>
          <p:spPr>
            <a:xfrm>
              <a:off x="3106770" y="1115050"/>
              <a:ext cx="205600" cy="220425"/>
            </a:xfrm>
            <a:custGeom>
              <a:avLst/>
              <a:gdLst/>
              <a:ahLst/>
              <a:cxnLst/>
              <a:rect l="l" t="t" r="r" b="b"/>
              <a:pathLst>
                <a:path w="32251" h="8817" extrusionOk="0">
                  <a:moveTo>
                    <a:pt x="15950" y="0"/>
                  </a:moveTo>
                  <a:lnTo>
                    <a:pt x="15800" y="5"/>
                  </a:lnTo>
                  <a:lnTo>
                    <a:pt x="15650" y="16"/>
                  </a:lnTo>
                  <a:lnTo>
                    <a:pt x="15525" y="32"/>
                  </a:lnTo>
                  <a:lnTo>
                    <a:pt x="15399" y="58"/>
                  </a:lnTo>
                  <a:lnTo>
                    <a:pt x="15274" y="84"/>
                  </a:lnTo>
                  <a:lnTo>
                    <a:pt x="15199" y="116"/>
                  </a:lnTo>
                  <a:lnTo>
                    <a:pt x="15124" y="153"/>
                  </a:lnTo>
                  <a:lnTo>
                    <a:pt x="15074" y="195"/>
                  </a:lnTo>
                  <a:lnTo>
                    <a:pt x="15049" y="243"/>
                  </a:lnTo>
                  <a:lnTo>
                    <a:pt x="15049" y="3152"/>
                  </a:lnTo>
                  <a:lnTo>
                    <a:pt x="1052" y="3152"/>
                  </a:lnTo>
                  <a:lnTo>
                    <a:pt x="726" y="3168"/>
                  </a:lnTo>
                  <a:lnTo>
                    <a:pt x="451" y="3194"/>
                  </a:lnTo>
                  <a:lnTo>
                    <a:pt x="351" y="3210"/>
                  </a:lnTo>
                  <a:lnTo>
                    <a:pt x="251" y="3226"/>
                  </a:lnTo>
                  <a:lnTo>
                    <a:pt x="175" y="3247"/>
                  </a:lnTo>
                  <a:lnTo>
                    <a:pt x="125" y="3263"/>
                  </a:lnTo>
                  <a:lnTo>
                    <a:pt x="75" y="3289"/>
                  </a:lnTo>
                  <a:lnTo>
                    <a:pt x="25" y="3310"/>
                  </a:lnTo>
                  <a:lnTo>
                    <a:pt x="25" y="3337"/>
                  </a:lnTo>
                  <a:lnTo>
                    <a:pt x="0" y="3363"/>
                  </a:lnTo>
                  <a:lnTo>
                    <a:pt x="50" y="3426"/>
                  </a:lnTo>
                  <a:lnTo>
                    <a:pt x="125" y="3490"/>
                  </a:lnTo>
                  <a:lnTo>
                    <a:pt x="15224" y="8690"/>
                  </a:lnTo>
                  <a:lnTo>
                    <a:pt x="15349" y="8722"/>
                  </a:lnTo>
                  <a:lnTo>
                    <a:pt x="15474" y="8748"/>
                  </a:lnTo>
                  <a:lnTo>
                    <a:pt x="15625" y="8764"/>
                  </a:lnTo>
                  <a:lnTo>
                    <a:pt x="15775" y="8780"/>
                  </a:lnTo>
                  <a:lnTo>
                    <a:pt x="15925" y="8790"/>
                  </a:lnTo>
                  <a:lnTo>
                    <a:pt x="16075" y="8796"/>
                  </a:lnTo>
                  <a:lnTo>
                    <a:pt x="16251" y="8796"/>
                  </a:lnTo>
                  <a:lnTo>
                    <a:pt x="16401" y="8785"/>
                  </a:lnTo>
                  <a:lnTo>
                    <a:pt x="16526" y="8806"/>
                  </a:lnTo>
                  <a:lnTo>
                    <a:pt x="16651" y="8812"/>
                  </a:lnTo>
                  <a:lnTo>
                    <a:pt x="16777" y="8817"/>
                  </a:lnTo>
                  <a:lnTo>
                    <a:pt x="16902" y="8806"/>
                  </a:lnTo>
                  <a:lnTo>
                    <a:pt x="17027" y="8796"/>
                  </a:lnTo>
                  <a:lnTo>
                    <a:pt x="17102" y="8775"/>
                  </a:lnTo>
                  <a:lnTo>
                    <a:pt x="17177" y="8748"/>
                  </a:lnTo>
                  <a:lnTo>
                    <a:pt x="17177" y="8717"/>
                  </a:lnTo>
                  <a:lnTo>
                    <a:pt x="17177" y="5665"/>
                  </a:lnTo>
                  <a:lnTo>
                    <a:pt x="20733" y="5665"/>
                  </a:lnTo>
                  <a:lnTo>
                    <a:pt x="20958" y="5660"/>
                  </a:lnTo>
                  <a:lnTo>
                    <a:pt x="21158" y="5649"/>
                  </a:lnTo>
                  <a:lnTo>
                    <a:pt x="21359" y="5623"/>
                  </a:lnTo>
                  <a:lnTo>
                    <a:pt x="21534" y="5591"/>
                  </a:lnTo>
                  <a:lnTo>
                    <a:pt x="21659" y="5554"/>
                  </a:lnTo>
                  <a:lnTo>
                    <a:pt x="21734" y="5512"/>
                  </a:lnTo>
                  <a:lnTo>
                    <a:pt x="21784" y="5464"/>
                  </a:lnTo>
                  <a:lnTo>
                    <a:pt x="21784" y="5417"/>
                  </a:lnTo>
                  <a:lnTo>
                    <a:pt x="21734" y="5375"/>
                  </a:lnTo>
                  <a:lnTo>
                    <a:pt x="21659" y="5338"/>
                  </a:lnTo>
                  <a:lnTo>
                    <a:pt x="21559" y="5301"/>
                  </a:lnTo>
                  <a:lnTo>
                    <a:pt x="21409" y="5274"/>
                  </a:lnTo>
                  <a:lnTo>
                    <a:pt x="21259" y="5248"/>
                  </a:lnTo>
                  <a:lnTo>
                    <a:pt x="21083" y="5232"/>
                  </a:lnTo>
                  <a:lnTo>
                    <a:pt x="20883" y="5221"/>
                  </a:lnTo>
                  <a:lnTo>
                    <a:pt x="20683" y="5216"/>
                  </a:lnTo>
                  <a:lnTo>
                    <a:pt x="16126" y="5216"/>
                  </a:lnTo>
                  <a:lnTo>
                    <a:pt x="15900" y="5221"/>
                  </a:lnTo>
                  <a:lnTo>
                    <a:pt x="15700" y="5237"/>
                  </a:lnTo>
                  <a:lnTo>
                    <a:pt x="15525" y="5258"/>
                  </a:lnTo>
                  <a:lnTo>
                    <a:pt x="15374" y="5285"/>
                  </a:lnTo>
                  <a:lnTo>
                    <a:pt x="15249" y="5317"/>
                  </a:lnTo>
                  <a:lnTo>
                    <a:pt x="15149" y="5353"/>
                  </a:lnTo>
                  <a:lnTo>
                    <a:pt x="15074" y="5396"/>
                  </a:lnTo>
                  <a:lnTo>
                    <a:pt x="15049" y="5443"/>
                  </a:lnTo>
                  <a:lnTo>
                    <a:pt x="15049" y="7771"/>
                  </a:lnTo>
                  <a:lnTo>
                    <a:pt x="2955" y="3601"/>
                  </a:lnTo>
                  <a:lnTo>
                    <a:pt x="16126" y="3601"/>
                  </a:lnTo>
                  <a:lnTo>
                    <a:pt x="16326" y="3595"/>
                  </a:lnTo>
                  <a:lnTo>
                    <a:pt x="16526" y="3580"/>
                  </a:lnTo>
                  <a:lnTo>
                    <a:pt x="16726" y="3564"/>
                  </a:lnTo>
                  <a:lnTo>
                    <a:pt x="16877" y="3532"/>
                  </a:lnTo>
                  <a:lnTo>
                    <a:pt x="17002" y="3500"/>
                  </a:lnTo>
                  <a:lnTo>
                    <a:pt x="17102" y="3463"/>
                  </a:lnTo>
                  <a:lnTo>
                    <a:pt x="17177" y="3421"/>
                  </a:lnTo>
                  <a:lnTo>
                    <a:pt x="17177" y="3374"/>
                  </a:lnTo>
                  <a:lnTo>
                    <a:pt x="17177" y="1040"/>
                  </a:lnTo>
                  <a:lnTo>
                    <a:pt x="29296" y="5216"/>
                  </a:lnTo>
                  <a:lnTo>
                    <a:pt x="25365" y="5216"/>
                  </a:lnTo>
                  <a:lnTo>
                    <a:pt x="25140" y="5221"/>
                  </a:lnTo>
                  <a:lnTo>
                    <a:pt x="24939" y="5237"/>
                  </a:lnTo>
                  <a:lnTo>
                    <a:pt x="24739" y="5264"/>
                  </a:lnTo>
                  <a:lnTo>
                    <a:pt x="24589" y="5295"/>
                  </a:lnTo>
                  <a:lnTo>
                    <a:pt x="24439" y="5332"/>
                  </a:lnTo>
                  <a:lnTo>
                    <a:pt x="24363" y="5375"/>
                  </a:lnTo>
                  <a:lnTo>
                    <a:pt x="24313" y="5422"/>
                  </a:lnTo>
                  <a:lnTo>
                    <a:pt x="24313" y="5470"/>
                  </a:lnTo>
                  <a:lnTo>
                    <a:pt x="24363" y="5512"/>
                  </a:lnTo>
                  <a:lnTo>
                    <a:pt x="24439" y="5549"/>
                  </a:lnTo>
                  <a:lnTo>
                    <a:pt x="24539" y="5580"/>
                  </a:lnTo>
                  <a:lnTo>
                    <a:pt x="24689" y="5612"/>
                  </a:lnTo>
                  <a:lnTo>
                    <a:pt x="24839" y="5633"/>
                  </a:lnTo>
                  <a:lnTo>
                    <a:pt x="25015" y="5654"/>
                  </a:lnTo>
                  <a:lnTo>
                    <a:pt x="25215" y="5665"/>
                  </a:lnTo>
                  <a:lnTo>
                    <a:pt x="31199" y="5665"/>
                  </a:lnTo>
                  <a:lnTo>
                    <a:pt x="31525" y="5649"/>
                  </a:lnTo>
                  <a:lnTo>
                    <a:pt x="31775" y="5623"/>
                  </a:lnTo>
                  <a:lnTo>
                    <a:pt x="31900" y="5607"/>
                  </a:lnTo>
                  <a:lnTo>
                    <a:pt x="31975" y="5591"/>
                  </a:lnTo>
                  <a:lnTo>
                    <a:pt x="32076" y="5575"/>
                  </a:lnTo>
                  <a:lnTo>
                    <a:pt x="32126" y="5554"/>
                  </a:lnTo>
                  <a:lnTo>
                    <a:pt x="32176" y="5528"/>
                  </a:lnTo>
                  <a:lnTo>
                    <a:pt x="32226" y="5507"/>
                  </a:lnTo>
                  <a:lnTo>
                    <a:pt x="32226" y="5480"/>
                  </a:lnTo>
                  <a:lnTo>
                    <a:pt x="32251" y="5454"/>
                  </a:lnTo>
                  <a:lnTo>
                    <a:pt x="32201" y="5390"/>
                  </a:lnTo>
                  <a:lnTo>
                    <a:pt x="32101" y="5327"/>
                  </a:lnTo>
                  <a:lnTo>
                    <a:pt x="17027" y="127"/>
                  </a:lnTo>
                  <a:lnTo>
                    <a:pt x="16902" y="90"/>
                  </a:lnTo>
                  <a:lnTo>
                    <a:pt x="16752" y="63"/>
                  </a:lnTo>
                  <a:lnTo>
                    <a:pt x="16601" y="37"/>
                  </a:lnTo>
                  <a:lnTo>
                    <a:pt x="16451" y="21"/>
                  </a:lnTo>
                  <a:lnTo>
                    <a:pt x="16276" y="11"/>
                  </a:lnTo>
                  <a:lnTo>
                    <a:pt x="1612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34" name="Google Shape;2534;p63"/>
          <p:cNvGrpSpPr/>
          <p:nvPr/>
        </p:nvGrpSpPr>
        <p:grpSpPr>
          <a:xfrm>
            <a:off x="2155159" y="1949932"/>
            <a:ext cx="279702" cy="362014"/>
            <a:chOff x="1634534" y="918100"/>
            <a:chExt cx="339692" cy="382800"/>
          </a:xfrm>
        </p:grpSpPr>
        <p:sp>
          <p:nvSpPr>
            <p:cNvPr id="2535" name="Google Shape;2535;p63"/>
            <p:cNvSpPr/>
            <p:nvPr/>
          </p:nvSpPr>
          <p:spPr>
            <a:xfrm>
              <a:off x="1668532" y="1065675"/>
              <a:ext cx="271690" cy="230075"/>
            </a:xfrm>
            <a:custGeom>
              <a:avLst/>
              <a:gdLst/>
              <a:ahLst/>
              <a:cxnLst/>
              <a:rect l="l" t="t" r="r" b="b"/>
              <a:pathLst>
                <a:path w="42618" h="9203" extrusionOk="0">
                  <a:moveTo>
                    <a:pt x="1" y="0"/>
                  </a:moveTo>
                  <a:lnTo>
                    <a:pt x="1278" y="8332"/>
                  </a:lnTo>
                  <a:lnTo>
                    <a:pt x="1328" y="8421"/>
                  </a:lnTo>
                  <a:lnTo>
                    <a:pt x="1403" y="8506"/>
                  </a:lnTo>
                  <a:lnTo>
                    <a:pt x="1503" y="8590"/>
                  </a:lnTo>
                  <a:lnTo>
                    <a:pt x="1653" y="8669"/>
                  </a:lnTo>
                  <a:lnTo>
                    <a:pt x="1854" y="8749"/>
                  </a:lnTo>
                  <a:lnTo>
                    <a:pt x="2054" y="8817"/>
                  </a:lnTo>
                  <a:lnTo>
                    <a:pt x="2304" y="8886"/>
                  </a:lnTo>
                  <a:lnTo>
                    <a:pt x="2580" y="8949"/>
                  </a:lnTo>
                  <a:lnTo>
                    <a:pt x="2880" y="9002"/>
                  </a:lnTo>
                  <a:lnTo>
                    <a:pt x="3206" y="9055"/>
                  </a:lnTo>
                  <a:lnTo>
                    <a:pt x="3556" y="9097"/>
                  </a:lnTo>
                  <a:lnTo>
                    <a:pt x="3907" y="9134"/>
                  </a:lnTo>
                  <a:lnTo>
                    <a:pt x="4308" y="9160"/>
                  </a:lnTo>
                  <a:lnTo>
                    <a:pt x="4708" y="9182"/>
                  </a:lnTo>
                  <a:lnTo>
                    <a:pt x="5109" y="9197"/>
                  </a:lnTo>
                  <a:lnTo>
                    <a:pt x="5535" y="9203"/>
                  </a:lnTo>
                  <a:lnTo>
                    <a:pt x="37059" y="9203"/>
                  </a:lnTo>
                  <a:lnTo>
                    <a:pt x="37485" y="9197"/>
                  </a:lnTo>
                  <a:lnTo>
                    <a:pt x="37911" y="9182"/>
                  </a:lnTo>
                  <a:lnTo>
                    <a:pt x="38311" y="9160"/>
                  </a:lnTo>
                  <a:lnTo>
                    <a:pt x="38687" y="9134"/>
                  </a:lnTo>
                  <a:lnTo>
                    <a:pt x="39062" y="9097"/>
                  </a:lnTo>
                  <a:lnTo>
                    <a:pt x="39413" y="9055"/>
                  </a:lnTo>
                  <a:lnTo>
                    <a:pt x="39738" y="9002"/>
                  </a:lnTo>
                  <a:lnTo>
                    <a:pt x="40039" y="8949"/>
                  </a:lnTo>
                  <a:lnTo>
                    <a:pt x="40314" y="8886"/>
                  </a:lnTo>
                  <a:lnTo>
                    <a:pt x="40565" y="8817"/>
                  </a:lnTo>
                  <a:lnTo>
                    <a:pt x="40765" y="8749"/>
                  </a:lnTo>
                  <a:lnTo>
                    <a:pt x="40965" y="8669"/>
                  </a:lnTo>
                  <a:lnTo>
                    <a:pt x="41116" y="8590"/>
                  </a:lnTo>
                  <a:lnTo>
                    <a:pt x="41216" y="8506"/>
                  </a:lnTo>
                  <a:lnTo>
                    <a:pt x="41291" y="8421"/>
                  </a:lnTo>
                  <a:lnTo>
                    <a:pt x="41341" y="8332"/>
                  </a:lnTo>
                  <a:lnTo>
                    <a:pt x="4261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63"/>
            <p:cNvSpPr/>
            <p:nvPr/>
          </p:nvSpPr>
          <p:spPr>
            <a:xfrm>
              <a:off x="1668372" y="1065675"/>
              <a:ext cx="271849" cy="230075"/>
            </a:xfrm>
            <a:custGeom>
              <a:avLst/>
              <a:gdLst/>
              <a:ahLst/>
              <a:cxnLst/>
              <a:rect l="l" t="t" r="r" b="b"/>
              <a:pathLst>
                <a:path w="42643" h="9203" extrusionOk="0">
                  <a:moveTo>
                    <a:pt x="1" y="0"/>
                  </a:moveTo>
                  <a:lnTo>
                    <a:pt x="101" y="602"/>
                  </a:lnTo>
                  <a:lnTo>
                    <a:pt x="37560" y="602"/>
                  </a:lnTo>
                  <a:lnTo>
                    <a:pt x="37760" y="618"/>
                  </a:lnTo>
                  <a:lnTo>
                    <a:pt x="37936" y="639"/>
                  </a:lnTo>
                  <a:lnTo>
                    <a:pt x="38086" y="666"/>
                  </a:lnTo>
                  <a:lnTo>
                    <a:pt x="38211" y="697"/>
                  </a:lnTo>
                  <a:lnTo>
                    <a:pt x="38286" y="734"/>
                  </a:lnTo>
                  <a:lnTo>
                    <a:pt x="38336" y="771"/>
                  </a:lnTo>
                  <a:lnTo>
                    <a:pt x="38361" y="819"/>
                  </a:lnTo>
                  <a:lnTo>
                    <a:pt x="37109" y="8928"/>
                  </a:lnTo>
                  <a:lnTo>
                    <a:pt x="37084" y="9002"/>
                  </a:lnTo>
                  <a:lnTo>
                    <a:pt x="37034" y="9071"/>
                  </a:lnTo>
                  <a:lnTo>
                    <a:pt x="36959" y="9134"/>
                  </a:lnTo>
                  <a:lnTo>
                    <a:pt x="36859" y="9203"/>
                  </a:lnTo>
                  <a:lnTo>
                    <a:pt x="37109" y="9203"/>
                  </a:lnTo>
                  <a:lnTo>
                    <a:pt x="37535" y="9197"/>
                  </a:lnTo>
                  <a:lnTo>
                    <a:pt x="37961" y="9182"/>
                  </a:lnTo>
                  <a:lnTo>
                    <a:pt x="38361" y="9160"/>
                  </a:lnTo>
                  <a:lnTo>
                    <a:pt x="38737" y="9134"/>
                  </a:lnTo>
                  <a:lnTo>
                    <a:pt x="39112" y="9097"/>
                  </a:lnTo>
                  <a:lnTo>
                    <a:pt x="39438" y="9055"/>
                  </a:lnTo>
                  <a:lnTo>
                    <a:pt x="39763" y="9002"/>
                  </a:lnTo>
                  <a:lnTo>
                    <a:pt x="40064" y="8949"/>
                  </a:lnTo>
                  <a:lnTo>
                    <a:pt x="40339" y="8886"/>
                  </a:lnTo>
                  <a:lnTo>
                    <a:pt x="40590" y="8817"/>
                  </a:lnTo>
                  <a:lnTo>
                    <a:pt x="40815" y="8749"/>
                  </a:lnTo>
                  <a:lnTo>
                    <a:pt x="40990" y="8669"/>
                  </a:lnTo>
                  <a:lnTo>
                    <a:pt x="41141" y="8590"/>
                  </a:lnTo>
                  <a:lnTo>
                    <a:pt x="41266" y="8506"/>
                  </a:lnTo>
                  <a:lnTo>
                    <a:pt x="41341" y="8421"/>
                  </a:lnTo>
                  <a:lnTo>
                    <a:pt x="41366" y="8332"/>
                  </a:lnTo>
                  <a:lnTo>
                    <a:pt x="4264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63"/>
            <p:cNvSpPr/>
            <p:nvPr/>
          </p:nvSpPr>
          <p:spPr>
            <a:xfrm>
              <a:off x="1671726" y="1147375"/>
              <a:ext cx="56992" cy="68925"/>
            </a:xfrm>
            <a:custGeom>
              <a:avLst/>
              <a:gdLst/>
              <a:ahLst/>
              <a:cxnLst/>
              <a:rect l="l" t="t" r="r" b="b"/>
              <a:pathLst>
                <a:path w="8940" h="2757" extrusionOk="0">
                  <a:moveTo>
                    <a:pt x="1" y="1"/>
                  </a:moveTo>
                  <a:lnTo>
                    <a:pt x="426" y="2756"/>
                  </a:lnTo>
                  <a:lnTo>
                    <a:pt x="8940" y="2756"/>
                  </a:lnTo>
                  <a:lnTo>
                    <a:pt x="8514" y="1"/>
                  </a:lnTo>
                  <a:close/>
                </a:path>
              </a:pathLst>
            </a:custGeom>
            <a:solidFill>
              <a:srgbClr val="ECF6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63"/>
            <p:cNvSpPr/>
            <p:nvPr/>
          </p:nvSpPr>
          <p:spPr>
            <a:xfrm>
              <a:off x="1880041" y="1147375"/>
              <a:ext cx="56992" cy="68925"/>
            </a:xfrm>
            <a:custGeom>
              <a:avLst/>
              <a:gdLst/>
              <a:ahLst/>
              <a:cxnLst/>
              <a:rect l="l" t="t" r="r" b="b"/>
              <a:pathLst>
                <a:path w="8940" h="2757" extrusionOk="0">
                  <a:moveTo>
                    <a:pt x="426" y="1"/>
                  </a:moveTo>
                  <a:lnTo>
                    <a:pt x="0" y="2756"/>
                  </a:lnTo>
                  <a:lnTo>
                    <a:pt x="8514" y="2756"/>
                  </a:lnTo>
                  <a:lnTo>
                    <a:pt x="8939" y="1"/>
                  </a:lnTo>
                  <a:close/>
                </a:path>
              </a:pathLst>
            </a:custGeom>
            <a:solidFill>
              <a:srgbClr val="ECF6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63"/>
            <p:cNvSpPr/>
            <p:nvPr/>
          </p:nvSpPr>
          <p:spPr>
            <a:xfrm>
              <a:off x="1668213" y="923400"/>
              <a:ext cx="272327" cy="108650"/>
            </a:xfrm>
            <a:custGeom>
              <a:avLst/>
              <a:gdLst/>
              <a:ahLst/>
              <a:cxnLst/>
              <a:rect l="l" t="t" r="r" b="b"/>
              <a:pathLst>
                <a:path w="42718" h="4346" extrusionOk="0">
                  <a:moveTo>
                    <a:pt x="3206" y="0"/>
                  </a:moveTo>
                  <a:lnTo>
                    <a:pt x="3006" y="5"/>
                  </a:lnTo>
                  <a:lnTo>
                    <a:pt x="2805" y="16"/>
                  </a:lnTo>
                  <a:lnTo>
                    <a:pt x="2630" y="32"/>
                  </a:lnTo>
                  <a:lnTo>
                    <a:pt x="2430" y="48"/>
                  </a:lnTo>
                  <a:lnTo>
                    <a:pt x="2279" y="69"/>
                  </a:lnTo>
                  <a:lnTo>
                    <a:pt x="2104" y="90"/>
                  </a:lnTo>
                  <a:lnTo>
                    <a:pt x="1954" y="122"/>
                  </a:lnTo>
                  <a:lnTo>
                    <a:pt x="1829" y="148"/>
                  </a:lnTo>
                  <a:lnTo>
                    <a:pt x="1703" y="180"/>
                  </a:lnTo>
                  <a:lnTo>
                    <a:pt x="1578" y="217"/>
                  </a:lnTo>
                  <a:lnTo>
                    <a:pt x="1503" y="254"/>
                  </a:lnTo>
                  <a:lnTo>
                    <a:pt x="1428" y="291"/>
                  </a:lnTo>
                  <a:lnTo>
                    <a:pt x="1353" y="333"/>
                  </a:lnTo>
                  <a:lnTo>
                    <a:pt x="1303" y="375"/>
                  </a:lnTo>
                  <a:lnTo>
                    <a:pt x="1278" y="417"/>
                  </a:lnTo>
                  <a:lnTo>
                    <a:pt x="1" y="4345"/>
                  </a:lnTo>
                  <a:lnTo>
                    <a:pt x="42718" y="4345"/>
                  </a:lnTo>
                  <a:lnTo>
                    <a:pt x="41416" y="417"/>
                  </a:lnTo>
                  <a:lnTo>
                    <a:pt x="41391" y="375"/>
                  </a:lnTo>
                  <a:lnTo>
                    <a:pt x="41366" y="333"/>
                  </a:lnTo>
                  <a:lnTo>
                    <a:pt x="41291" y="291"/>
                  </a:lnTo>
                  <a:lnTo>
                    <a:pt x="41216" y="254"/>
                  </a:lnTo>
                  <a:lnTo>
                    <a:pt x="41116" y="217"/>
                  </a:lnTo>
                  <a:lnTo>
                    <a:pt x="41015" y="180"/>
                  </a:lnTo>
                  <a:lnTo>
                    <a:pt x="40890" y="148"/>
                  </a:lnTo>
                  <a:lnTo>
                    <a:pt x="40765" y="122"/>
                  </a:lnTo>
                  <a:lnTo>
                    <a:pt x="40615" y="90"/>
                  </a:lnTo>
                  <a:lnTo>
                    <a:pt x="40439" y="69"/>
                  </a:lnTo>
                  <a:lnTo>
                    <a:pt x="40264" y="48"/>
                  </a:lnTo>
                  <a:lnTo>
                    <a:pt x="40089" y="32"/>
                  </a:lnTo>
                  <a:lnTo>
                    <a:pt x="39914" y="16"/>
                  </a:lnTo>
                  <a:lnTo>
                    <a:pt x="39713" y="5"/>
                  </a:lnTo>
                  <a:lnTo>
                    <a:pt x="395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63"/>
            <p:cNvSpPr/>
            <p:nvPr/>
          </p:nvSpPr>
          <p:spPr>
            <a:xfrm>
              <a:off x="1668372" y="923400"/>
              <a:ext cx="272008" cy="108650"/>
            </a:xfrm>
            <a:custGeom>
              <a:avLst/>
              <a:gdLst/>
              <a:ahLst/>
              <a:cxnLst/>
              <a:rect l="l" t="t" r="r" b="b"/>
              <a:pathLst>
                <a:path w="42668" h="4346" extrusionOk="0">
                  <a:moveTo>
                    <a:pt x="37159" y="0"/>
                  </a:moveTo>
                  <a:lnTo>
                    <a:pt x="38311" y="3522"/>
                  </a:lnTo>
                  <a:lnTo>
                    <a:pt x="38311" y="3564"/>
                  </a:lnTo>
                  <a:lnTo>
                    <a:pt x="38261" y="3606"/>
                  </a:lnTo>
                  <a:lnTo>
                    <a:pt x="38186" y="3643"/>
                  </a:lnTo>
                  <a:lnTo>
                    <a:pt x="38061" y="3675"/>
                  </a:lnTo>
                  <a:lnTo>
                    <a:pt x="37911" y="3706"/>
                  </a:lnTo>
                  <a:lnTo>
                    <a:pt x="37735" y="3727"/>
                  </a:lnTo>
                  <a:lnTo>
                    <a:pt x="37535" y="3738"/>
                  </a:lnTo>
                  <a:lnTo>
                    <a:pt x="37335" y="3743"/>
                  </a:lnTo>
                  <a:lnTo>
                    <a:pt x="201" y="3743"/>
                  </a:lnTo>
                  <a:lnTo>
                    <a:pt x="1" y="4345"/>
                  </a:lnTo>
                  <a:lnTo>
                    <a:pt x="42668" y="4345"/>
                  </a:lnTo>
                  <a:lnTo>
                    <a:pt x="41366" y="417"/>
                  </a:lnTo>
                  <a:lnTo>
                    <a:pt x="41341" y="375"/>
                  </a:lnTo>
                  <a:lnTo>
                    <a:pt x="41316" y="333"/>
                  </a:lnTo>
                  <a:lnTo>
                    <a:pt x="41241" y="291"/>
                  </a:lnTo>
                  <a:lnTo>
                    <a:pt x="41166" y="254"/>
                  </a:lnTo>
                  <a:lnTo>
                    <a:pt x="41065" y="217"/>
                  </a:lnTo>
                  <a:lnTo>
                    <a:pt x="40965" y="180"/>
                  </a:lnTo>
                  <a:lnTo>
                    <a:pt x="40840" y="148"/>
                  </a:lnTo>
                  <a:lnTo>
                    <a:pt x="40690" y="122"/>
                  </a:lnTo>
                  <a:lnTo>
                    <a:pt x="40540" y="90"/>
                  </a:lnTo>
                  <a:lnTo>
                    <a:pt x="40389" y="69"/>
                  </a:lnTo>
                  <a:lnTo>
                    <a:pt x="40214" y="48"/>
                  </a:lnTo>
                  <a:lnTo>
                    <a:pt x="40039" y="32"/>
                  </a:lnTo>
                  <a:lnTo>
                    <a:pt x="39839" y="16"/>
                  </a:lnTo>
                  <a:lnTo>
                    <a:pt x="39663" y="5"/>
                  </a:lnTo>
                  <a:lnTo>
                    <a:pt x="394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63"/>
            <p:cNvSpPr/>
            <p:nvPr/>
          </p:nvSpPr>
          <p:spPr>
            <a:xfrm>
              <a:off x="1710996" y="923400"/>
              <a:ext cx="186768" cy="48725"/>
            </a:xfrm>
            <a:custGeom>
              <a:avLst/>
              <a:gdLst/>
              <a:ahLst/>
              <a:cxnLst/>
              <a:rect l="l" t="t" r="r" b="b"/>
              <a:pathLst>
                <a:path w="29297" h="1949" extrusionOk="0">
                  <a:moveTo>
                    <a:pt x="0" y="0"/>
                  </a:moveTo>
                  <a:lnTo>
                    <a:pt x="2204" y="1948"/>
                  </a:lnTo>
                  <a:lnTo>
                    <a:pt x="27093" y="1948"/>
                  </a:lnTo>
                  <a:lnTo>
                    <a:pt x="2929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63"/>
            <p:cNvSpPr/>
            <p:nvPr/>
          </p:nvSpPr>
          <p:spPr>
            <a:xfrm>
              <a:off x="1640922" y="1032025"/>
              <a:ext cx="326119" cy="33675"/>
            </a:xfrm>
            <a:custGeom>
              <a:avLst/>
              <a:gdLst/>
              <a:ahLst/>
              <a:cxnLst/>
              <a:rect l="l" t="t" r="r" b="b"/>
              <a:pathLst>
                <a:path w="51156" h="1347" extrusionOk="0">
                  <a:moveTo>
                    <a:pt x="0" y="0"/>
                  </a:moveTo>
                  <a:lnTo>
                    <a:pt x="0" y="1346"/>
                  </a:lnTo>
                  <a:lnTo>
                    <a:pt x="51156" y="1346"/>
                  </a:lnTo>
                  <a:lnTo>
                    <a:pt x="5115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63"/>
            <p:cNvSpPr/>
            <p:nvPr/>
          </p:nvSpPr>
          <p:spPr>
            <a:xfrm>
              <a:off x="1724721" y="1110675"/>
              <a:ext cx="159311" cy="140075"/>
            </a:xfrm>
            <a:custGeom>
              <a:avLst/>
              <a:gdLst/>
              <a:ahLst/>
              <a:cxnLst/>
              <a:rect l="l" t="t" r="r" b="b"/>
              <a:pathLst>
                <a:path w="24990" h="5603" extrusionOk="0">
                  <a:moveTo>
                    <a:pt x="1" y="1"/>
                  </a:moveTo>
                  <a:lnTo>
                    <a:pt x="852" y="5602"/>
                  </a:lnTo>
                  <a:lnTo>
                    <a:pt x="24139" y="5602"/>
                  </a:lnTo>
                  <a:lnTo>
                    <a:pt x="249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63"/>
            <p:cNvSpPr/>
            <p:nvPr/>
          </p:nvSpPr>
          <p:spPr>
            <a:xfrm>
              <a:off x="1851469" y="1110675"/>
              <a:ext cx="32729" cy="140075"/>
            </a:xfrm>
            <a:custGeom>
              <a:avLst/>
              <a:gdLst/>
              <a:ahLst/>
              <a:cxnLst/>
              <a:rect l="l" t="t" r="r" b="b"/>
              <a:pathLst>
                <a:path w="5134" h="5603" extrusionOk="0">
                  <a:moveTo>
                    <a:pt x="851" y="1"/>
                  </a:moveTo>
                  <a:lnTo>
                    <a:pt x="0" y="5602"/>
                  </a:lnTo>
                  <a:lnTo>
                    <a:pt x="4257" y="5602"/>
                  </a:lnTo>
                  <a:lnTo>
                    <a:pt x="513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63"/>
            <p:cNvSpPr/>
            <p:nvPr/>
          </p:nvSpPr>
          <p:spPr>
            <a:xfrm>
              <a:off x="1634534" y="918100"/>
              <a:ext cx="339692" cy="382800"/>
            </a:xfrm>
            <a:custGeom>
              <a:avLst/>
              <a:gdLst/>
              <a:ahLst/>
              <a:cxnLst/>
              <a:rect l="l" t="t" r="r" b="b"/>
              <a:pathLst>
                <a:path w="53285" h="15312" extrusionOk="0">
                  <a:moveTo>
                    <a:pt x="44546" y="418"/>
                  </a:moveTo>
                  <a:lnTo>
                    <a:pt x="44746" y="423"/>
                  </a:lnTo>
                  <a:lnTo>
                    <a:pt x="44946" y="434"/>
                  </a:lnTo>
                  <a:lnTo>
                    <a:pt x="45122" y="455"/>
                  </a:lnTo>
                  <a:lnTo>
                    <a:pt x="45272" y="481"/>
                  </a:lnTo>
                  <a:lnTo>
                    <a:pt x="45397" y="513"/>
                  </a:lnTo>
                  <a:lnTo>
                    <a:pt x="45522" y="545"/>
                  </a:lnTo>
                  <a:lnTo>
                    <a:pt x="45572" y="587"/>
                  </a:lnTo>
                  <a:lnTo>
                    <a:pt x="45622" y="629"/>
                  </a:lnTo>
                  <a:lnTo>
                    <a:pt x="46824" y="4314"/>
                  </a:lnTo>
                  <a:lnTo>
                    <a:pt x="41240" y="4314"/>
                  </a:lnTo>
                  <a:lnTo>
                    <a:pt x="41015" y="4320"/>
                  </a:lnTo>
                  <a:lnTo>
                    <a:pt x="40815" y="4335"/>
                  </a:lnTo>
                  <a:lnTo>
                    <a:pt x="40614" y="4362"/>
                  </a:lnTo>
                  <a:lnTo>
                    <a:pt x="40464" y="4388"/>
                  </a:lnTo>
                  <a:lnTo>
                    <a:pt x="40314" y="4430"/>
                  </a:lnTo>
                  <a:lnTo>
                    <a:pt x="40239" y="4473"/>
                  </a:lnTo>
                  <a:lnTo>
                    <a:pt x="40189" y="4520"/>
                  </a:lnTo>
                  <a:lnTo>
                    <a:pt x="40189" y="4568"/>
                  </a:lnTo>
                  <a:lnTo>
                    <a:pt x="40239" y="4610"/>
                  </a:lnTo>
                  <a:lnTo>
                    <a:pt x="40314" y="4647"/>
                  </a:lnTo>
                  <a:lnTo>
                    <a:pt x="40414" y="4679"/>
                  </a:lnTo>
                  <a:lnTo>
                    <a:pt x="40564" y="4710"/>
                  </a:lnTo>
                  <a:lnTo>
                    <a:pt x="40715" y="4731"/>
                  </a:lnTo>
                  <a:lnTo>
                    <a:pt x="40890" y="4753"/>
                  </a:lnTo>
                  <a:lnTo>
                    <a:pt x="41090" y="4763"/>
                  </a:lnTo>
                  <a:lnTo>
                    <a:pt x="51156" y="4763"/>
                  </a:lnTo>
                  <a:lnTo>
                    <a:pt x="51156" y="5666"/>
                  </a:lnTo>
                  <a:lnTo>
                    <a:pt x="2129" y="5666"/>
                  </a:lnTo>
                  <a:lnTo>
                    <a:pt x="2129" y="4763"/>
                  </a:lnTo>
                  <a:lnTo>
                    <a:pt x="36608" y="4763"/>
                  </a:lnTo>
                  <a:lnTo>
                    <a:pt x="36833" y="4758"/>
                  </a:lnTo>
                  <a:lnTo>
                    <a:pt x="37059" y="4747"/>
                  </a:lnTo>
                  <a:lnTo>
                    <a:pt x="37234" y="4721"/>
                  </a:lnTo>
                  <a:lnTo>
                    <a:pt x="37409" y="4689"/>
                  </a:lnTo>
                  <a:lnTo>
                    <a:pt x="37535" y="4652"/>
                  </a:lnTo>
                  <a:lnTo>
                    <a:pt x="37610" y="4610"/>
                  </a:lnTo>
                  <a:lnTo>
                    <a:pt x="37660" y="4562"/>
                  </a:lnTo>
                  <a:lnTo>
                    <a:pt x="37660" y="4510"/>
                  </a:lnTo>
                  <a:lnTo>
                    <a:pt x="37610" y="4473"/>
                  </a:lnTo>
                  <a:lnTo>
                    <a:pt x="37535" y="4436"/>
                  </a:lnTo>
                  <a:lnTo>
                    <a:pt x="37434" y="4399"/>
                  </a:lnTo>
                  <a:lnTo>
                    <a:pt x="37284" y="4372"/>
                  </a:lnTo>
                  <a:lnTo>
                    <a:pt x="37134" y="4346"/>
                  </a:lnTo>
                  <a:lnTo>
                    <a:pt x="36959" y="4330"/>
                  </a:lnTo>
                  <a:lnTo>
                    <a:pt x="36758" y="4320"/>
                  </a:lnTo>
                  <a:lnTo>
                    <a:pt x="36558" y="4314"/>
                  </a:lnTo>
                  <a:lnTo>
                    <a:pt x="6461" y="4314"/>
                  </a:lnTo>
                  <a:lnTo>
                    <a:pt x="7663" y="629"/>
                  </a:lnTo>
                  <a:lnTo>
                    <a:pt x="7688" y="587"/>
                  </a:lnTo>
                  <a:lnTo>
                    <a:pt x="7763" y="545"/>
                  </a:lnTo>
                  <a:lnTo>
                    <a:pt x="7863" y="513"/>
                  </a:lnTo>
                  <a:lnTo>
                    <a:pt x="8013" y="481"/>
                  </a:lnTo>
                  <a:lnTo>
                    <a:pt x="8163" y="455"/>
                  </a:lnTo>
                  <a:lnTo>
                    <a:pt x="8339" y="434"/>
                  </a:lnTo>
                  <a:lnTo>
                    <a:pt x="8514" y="423"/>
                  </a:lnTo>
                  <a:lnTo>
                    <a:pt x="8739" y="418"/>
                  </a:lnTo>
                  <a:lnTo>
                    <a:pt x="11143" y="418"/>
                  </a:lnTo>
                  <a:lnTo>
                    <a:pt x="13196" y="2224"/>
                  </a:lnTo>
                  <a:lnTo>
                    <a:pt x="13271" y="2261"/>
                  </a:lnTo>
                  <a:lnTo>
                    <a:pt x="13346" y="2298"/>
                  </a:lnTo>
                  <a:lnTo>
                    <a:pt x="13447" y="2324"/>
                  </a:lnTo>
                  <a:lnTo>
                    <a:pt x="13572" y="2350"/>
                  </a:lnTo>
                  <a:lnTo>
                    <a:pt x="13722" y="2371"/>
                  </a:lnTo>
                  <a:lnTo>
                    <a:pt x="13897" y="2387"/>
                  </a:lnTo>
                  <a:lnTo>
                    <a:pt x="14073" y="2393"/>
                  </a:lnTo>
                  <a:lnTo>
                    <a:pt x="14248" y="2398"/>
                  </a:lnTo>
                  <a:lnTo>
                    <a:pt x="39037" y="2398"/>
                  </a:lnTo>
                  <a:lnTo>
                    <a:pt x="39212" y="2393"/>
                  </a:lnTo>
                  <a:lnTo>
                    <a:pt x="39387" y="2387"/>
                  </a:lnTo>
                  <a:lnTo>
                    <a:pt x="39563" y="2371"/>
                  </a:lnTo>
                  <a:lnTo>
                    <a:pt x="39688" y="2350"/>
                  </a:lnTo>
                  <a:lnTo>
                    <a:pt x="39813" y="2324"/>
                  </a:lnTo>
                  <a:lnTo>
                    <a:pt x="39938" y="2298"/>
                  </a:lnTo>
                  <a:lnTo>
                    <a:pt x="40013" y="2261"/>
                  </a:lnTo>
                  <a:lnTo>
                    <a:pt x="40064" y="2224"/>
                  </a:lnTo>
                  <a:lnTo>
                    <a:pt x="42117" y="418"/>
                  </a:lnTo>
                  <a:close/>
                  <a:moveTo>
                    <a:pt x="46874" y="6115"/>
                  </a:moveTo>
                  <a:lnTo>
                    <a:pt x="46449" y="8929"/>
                  </a:lnTo>
                  <a:lnTo>
                    <a:pt x="40039" y="8929"/>
                  </a:lnTo>
                  <a:lnTo>
                    <a:pt x="40239" y="7693"/>
                  </a:lnTo>
                  <a:lnTo>
                    <a:pt x="40214" y="7646"/>
                  </a:lnTo>
                  <a:lnTo>
                    <a:pt x="40139" y="7598"/>
                  </a:lnTo>
                  <a:lnTo>
                    <a:pt x="40064" y="7561"/>
                  </a:lnTo>
                  <a:lnTo>
                    <a:pt x="39938" y="7530"/>
                  </a:lnTo>
                  <a:lnTo>
                    <a:pt x="39788" y="7503"/>
                  </a:lnTo>
                  <a:lnTo>
                    <a:pt x="39613" y="7482"/>
                  </a:lnTo>
                  <a:lnTo>
                    <a:pt x="39413" y="7471"/>
                  </a:lnTo>
                  <a:lnTo>
                    <a:pt x="39162" y="7461"/>
                  </a:lnTo>
                  <a:lnTo>
                    <a:pt x="14123" y="7461"/>
                  </a:lnTo>
                  <a:lnTo>
                    <a:pt x="13872" y="7471"/>
                  </a:lnTo>
                  <a:lnTo>
                    <a:pt x="13672" y="7482"/>
                  </a:lnTo>
                  <a:lnTo>
                    <a:pt x="13497" y="7503"/>
                  </a:lnTo>
                  <a:lnTo>
                    <a:pt x="13346" y="7530"/>
                  </a:lnTo>
                  <a:lnTo>
                    <a:pt x="13221" y="7561"/>
                  </a:lnTo>
                  <a:lnTo>
                    <a:pt x="13146" y="7598"/>
                  </a:lnTo>
                  <a:lnTo>
                    <a:pt x="13071" y="7646"/>
                  </a:lnTo>
                  <a:lnTo>
                    <a:pt x="13046" y="7693"/>
                  </a:lnTo>
                  <a:lnTo>
                    <a:pt x="13246" y="8929"/>
                  </a:lnTo>
                  <a:lnTo>
                    <a:pt x="6836" y="8929"/>
                  </a:lnTo>
                  <a:lnTo>
                    <a:pt x="6411" y="6115"/>
                  </a:lnTo>
                  <a:close/>
                  <a:moveTo>
                    <a:pt x="13321" y="9377"/>
                  </a:moveTo>
                  <a:lnTo>
                    <a:pt x="13672" y="11690"/>
                  </a:lnTo>
                  <a:lnTo>
                    <a:pt x="7287" y="11690"/>
                  </a:lnTo>
                  <a:lnTo>
                    <a:pt x="6936" y="9377"/>
                  </a:lnTo>
                  <a:close/>
                  <a:moveTo>
                    <a:pt x="46348" y="9377"/>
                  </a:moveTo>
                  <a:lnTo>
                    <a:pt x="45998" y="11690"/>
                  </a:lnTo>
                  <a:lnTo>
                    <a:pt x="39613" y="11690"/>
                  </a:lnTo>
                  <a:lnTo>
                    <a:pt x="39963" y="9377"/>
                  </a:lnTo>
                  <a:close/>
                  <a:moveTo>
                    <a:pt x="38035" y="7910"/>
                  </a:moveTo>
                  <a:lnTo>
                    <a:pt x="37234" y="13068"/>
                  </a:lnTo>
                  <a:lnTo>
                    <a:pt x="24189" y="13068"/>
                  </a:lnTo>
                  <a:lnTo>
                    <a:pt x="23938" y="13073"/>
                  </a:lnTo>
                  <a:lnTo>
                    <a:pt x="23738" y="13084"/>
                  </a:lnTo>
                  <a:lnTo>
                    <a:pt x="23538" y="13110"/>
                  </a:lnTo>
                  <a:lnTo>
                    <a:pt x="23387" y="13142"/>
                  </a:lnTo>
                  <a:lnTo>
                    <a:pt x="23262" y="13179"/>
                  </a:lnTo>
                  <a:lnTo>
                    <a:pt x="23162" y="13221"/>
                  </a:lnTo>
                  <a:lnTo>
                    <a:pt x="23112" y="13268"/>
                  </a:lnTo>
                  <a:lnTo>
                    <a:pt x="23112" y="13316"/>
                  </a:lnTo>
                  <a:lnTo>
                    <a:pt x="23162" y="13358"/>
                  </a:lnTo>
                  <a:lnTo>
                    <a:pt x="23237" y="13395"/>
                  </a:lnTo>
                  <a:lnTo>
                    <a:pt x="23362" y="13432"/>
                  </a:lnTo>
                  <a:lnTo>
                    <a:pt x="23487" y="13458"/>
                  </a:lnTo>
                  <a:lnTo>
                    <a:pt x="23638" y="13485"/>
                  </a:lnTo>
                  <a:lnTo>
                    <a:pt x="23838" y="13501"/>
                  </a:lnTo>
                  <a:lnTo>
                    <a:pt x="24013" y="13511"/>
                  </a:lnTo>
                  <a:lnTo>
                    <a:pt x="24214" y="13517"/>
                  </a:lnTo>
                  <a:lnTo>
                    <a:pt x="38286" y="13517"/>
                  </a:lnTo>
                  <a:lnTo>
                    <a:pt x="38486" y="13511"/>
                  </a:lnTo>
                  <a:lnTo>
                    <a:pt x="38686" y="13501"/>
                  </a:lnTo>
                  <a:lnTo>
                    <a:pt x="38862" y="13480"/>
                  </a:lnTo>
                  <a:lnTo>
                    <a:pt x="39037" y="13453"/>
                  </a:lnTo>
                  <a:lnTo>
                    <a:pt x="39162" y="13422"/>
                  </a:lnTo>
                  <a:lnTo>
                    <a:pt x="39262" y="13385"/>
                  </a:lnTo>
                  <a:lnTo>
                    <a:pt x="39312" y="13342"/>
                  </a:lnTo>
                  <a:lnTo>
                    <a:pt x="39362" y="13300"/>
                  </a:lnTo>
                  <a:lnTo>
                    <a:pt x="39538" y="12139"/>
                  </a:lnTo>
                  <a:lnTo>
                    <a:pt x="45898" y="12139"/>
                  </a:lnTo>
                  <a:lnTo>
                    <a:pt x="45572" y="14213"/>
                  </a:lnTo>
                  <a:lnTo>
                    <a:pt x="45547" y="14282"/>
                  </a:lnTo>
                  <a:lnTo>
                    <a:pt x="45497" y="14345"/>
                  </a:lnTo>
                  <a:lnTo>
                    <a:pt x="45397" y="14409"/>
                  </a:lnTo>
                  <a:lnTo>
                    <a:pt x="45297" y="14467"/>
                  </a:lnTo>
                  <a:lnTo>
                    <a:pt x="45147" y="14525"/>
                  </a:lnTo>
                  <a:lnTo>
                    <a:pt x="44996" y="14578"/>
                  </a:lnTo>
                  <a:lnTo>
                    <a:pt x="44821" y="14631"/>
                  </a:lnTo>
                  <a:lnTo>
                    <a:pt x="44596" y="14673"/>
                  </a:lnTo>
                  <a:lnTo>
                    <a:pt x="44370" y="14715"/>
                  </a:lnTo>
                  <a:lnTo>
                    <a:pt x="44145" y="14752"/>
                  </a:lnTo>
                  <a:lnTo>
                    <a:pt x="43870" y="14784"/>
                  </a:lnTo>
                  <a:lnTo>
                    <a:pt x="43594" y="14815"/>
                  </a:lnTo>
                  <a:lnTo>
                    <a:pt x="43319" y="14836"/>
                  </a:lnTo>
                  <a:lnTo>
                    <a:pt x="43018" y="14852"/>
                  </a:lnTo>
                  <a:lnTo>
                    <a:pt x="42693" y="14863"/>
                  </a:lnTo>
                  <a:lnTo>
                    <a:pt x="10567" y="14863"/>
                  </a:lnTo>
                  <a:lnTo>
                    <a:pt x="10267" y="14852"/>
                  </a:lnTo>
                  <a:lnTo>
                    <a:pt x="9966" y="14836"/>
                  </a:lnTo>
                  <a:lnTo>
                    <a:pt x="9666" y="14815"/>
                  </a:lnTo>
                  <a:lnTo>
                    <a:pt x="9390" y="14784"/>
                  </a:lnTo>
                  <a:lnTo>
                    <a:pt x="9140" y="14752"/>
                  </a:lnTo>
                  <a:lnTo>
                    <a:pt x="8889" y="14715"/>
                  </a:lnTo>
                  <a:lnTo>
                    <a:pt x="8664" y="14673"/>
                  </a:lnTo>
                  <a:lnTo>
                    <a:pt x="8464" y="14631"/>
                  </a:lnTo>
                  <a:lnTo>
                    <a:pt x="8289" y="14578"/>
                  </a:lnTo>
                  <a:lnTo>
                    <a:pt x="8113" y="14525"/>
                  </a:lnTo>
                  <a:lnTo>
                    <a:pt x="7988" y="14467"/>
                  </a:lnTo>
                  <a:lnTo>
                    <a:pt x="7863" y="14409"/>
                  </a:lnTo>
                  <a:lnTo>
                    <a:pt x="7788" y="14345"/>
                  </a:lnTo>
                  <a:lnTo>
                    <a:pt x="7738" y="14282"/>
                  </a:lnTo>
                  <a:lnTo>
                    <a:pt x="7713" y="14213"/>
                  </a:lnTo>
                  <a:lnTo>
                    <a:pt x="7387" y="12139"/>
                  </a:lnTo>
                  <a:lnTo>
                    <a:pt x="13747" y="12139"/>
                  </a:lnTo>
                  <a:lnTo>
                    <a:pt x="13922" y="13300"/>
                  </a:lnTo>
                  <a:lnTo>
                    <a:pt x="13947" y="13342"/>
                  </a:lnTo>
                  <a:lnTo>
                    <a:pt x="14023" y="13385"/>
                  </a:lnTo>
                  <a:lnTo>
                    <a:pt x="14123" y="13422"/>
                  </a:lnTo>
                  <a:lnTo>
                    <a:pt x="14248" y="13453"/>
                  </a:lnTo>
                  <a:lnTo>
                    <a:pt x="14398" y="13480"/>
                  </a:lnTo>
                  <a:lnTo>
                    <a:pt x="14598" y="13501"/>
                  </a:lnTo>
                  <a:lnTo>
                    <a:pt x="14774" y="13511"/>
                  </a:lnTo>
                  <a:lnTo>
                    <a:pt x="14999" y="13517"/>
                  </a:lnTo>
                  <a:lnTo>
                    <a:pt x="19531" y="13517"/>
                  </a:lnTo>
                  <a:lnTo>
                    <a:pt x="19757" y="13511"/>
                  </a:lnTo>
                  <a:lnTo>
                    <a:pt x="19982" y="13495"/>
                  </a:lnTo>
                  <a:lnTo>
                    <a:pt x="20157" y="13469"/>
                  </a:lnTo>
                  <a:lnTo>
                    <a:pt x="20332" y="13437"/>
                  </a:lnTo>
                  <a:lnTo>
                    <a:pt x="20458" y="13400"/>
                  </a:lnTo>
                  <a:lnTo>
                    <a:pt x="20558" y="13358"/>
                  </a:lnTo>
                  <a:lnTo>
                    <a:pt x="20583" y="13311"/>
                  </a:lnTo>
                  <a:lnTo>
                    <a:pt x="20583" y="13263"/>
                  </a:lnTo>
                  <a:lnTo>
                    <a:pt x="20558" y="13221"/>
                  </a:lnTo>
                  <a:lnTo>
                    <a:pt x="20458" y="13184"/>
                  </a:lnTo>
                  <a:lnTo>
                    <a:pt x="20358" y="13152"/>
                  </a:lnTo>
                  <a:lnTo>
                    <a:pt x="20232" y="13121"/>
                  </a:lnTo>
                  <a:lnTo>
                    <a:pt x="20057" y="13099"/>
                  </a:lnTo>
                  <a:lnTo>
                    <a:pt x="19882" y="13078"/>
                  </a:lnTo>
                  <a:lnTo>
                    <a:pt x="19681" y="13068"/>
                  </a:lnTo>
                  <a:lnTo>
                    <a:pt x="16026" y="13068"/>
                  </a:lnTo>
                  <a:lnTo>
                    <a:pt x="15249" y="7910"/>
                  </a:lnTo>
                  <a:close/>
                  <a:moveTo>
                    <a:pt x="8689" y="1"/>
                  </a:moveTo>
                  <a:lnTo>
                    <a:pt x="8389" y="6"/>
                  </a:lnTo>
                  <a:lnTo>
                    <a:pt x="8088" y="12"/>
                  </a:lnTo>
                  <a:lnTo>
                    <a:pt x="7788" y="27"/>
                  </a:lnTo>
                  <a:lnTo>
                    <a:pt x="7512" y="48"/>
                  </a:lnTo>
                  <a:lnTo>
                    <a:pt x="7237" y="75"/>
                  </a:lnTo>
                  <a:lnTo>
                    <a:pt x="6986" y="107"/>
                  </a:lnTo>
                  <a:lnTo>
                    <a:pt x="6736" y="143"/>
                  </a:lnTo>
                  <a:lnTo>
                    <a:pt x="6511" y="180"/>
                  </a:lnTo>
                  <a:lnTo>
                    <a:pt x="6310" y="228"/>
                  </a:lnTo>
                  <a:lnTo>
                    <a:pt x="6135" y="275"/>
                  </a:lnTo>
                  <a:lnTo>
                    <a:pt x="5960" y="323"/>
                  </a:lnTo>
                  <a:lnTo>
                    <a:pt x="5835" y="381"/>
                  </a:lnTo>
                  <a:lnTo>
                    <a:pt x="5709" y="439"/>
                  </a:lnTo>
                  <a:lnTo>
                    <a:pt x="5609" y="497"/>
                  </a:lnTo>
                  <a:lnTo>
                    <a:pt x="5559" y="561"/>
                  </a:lnTo>
                  <a:lnTo>
                    <a:pt x="5509" y="624"/>
                  </a:lnTo>
                  <a:lnTo>
                    <a:pt x="4307" y="4314"/>
                  </a:lnTo>
                  <a:lnTo>
                    <a:pt x="1052" y="4314"/>
                  </a:lnTo>
                  <a:lnTo>
                    <a:pt x="852" y="4320"/>
                  </a:lnTo>
                  <a:lnTo>
                    <a:pt x="651" y="4335"/>
                  </a:lnTo>
                  <a:lnTo>
                    <a:pt x="451" y="4351"/>
                  </a:lnTo>
                  <a:lnTo>
                    <a:pt x="301" y="4383"/>
                  </a:lnTo>
                  <a:lnTo>
                    <a:pt x="176" y="4415"/>
                  </a:lnTo>
                  <a:lnTo>
                    <a:pt x="76" y="4452"/>
                  </a:lnTo>
                  <a:lnTo>
                    <a:pt x="26" y="4494"/>
                  </a:lnTo>
                  <a:lnTo>
                    <a:pt x="0" y="4541"/>
                  </a:lnTo>
                  <a:lnTo>
                    <a:pt x="0" y="5888"/>
                  </a:lnTo>
                  <a:lnTo>
                    <a:pt x="26" y="5935"/>
                  </a:lnTo>
                  <a:lnTo>
                    <a:pt x="76" y="5977"/>
                  </a:lnTo>
                  <a:lnTo>
                    <a:pt x="176" y="6014"/>
                  </a:lnTo>
                  <a:lnTo>
                    <a:pt x="301" y="6046"/>
                  </a:lnTo>
                  <a:lnTo>
                    <a:pt x="476" y="6078"/>
                  </a:lnTo>
                  <a:lnTo>
                    <a:pt x="651" y="6094"/>
                  </a:lnTo>
                  <a:lnTo>
                    <a:pt x="852" y="6109"/>
                  </a:lnTo>
                  <a:lnTo>
                    <a:pt x="1052" y="6115"/>
                  </a:lnTo>
                  <a:lnTo>
                    <a:pt x="4282" y="6115"/>
                  </a:lnTo>
                  <a:lnTo>
                    <a:pt x="5534" y="14224"/>
                  </a:lnTo>
                  <a:lnTo>
                    <a:pt x="5584" y="14340"/>
                  </a:lnTo>
                  <a:lnTo>
                    <a:pt x="5684" y="14446"/>
                  </a:lnTo>
                  <a:lnTo>
                    <a:pt x="5835" y="14551"/>
                  </a:lnTo>
                  <a:lnTo>
                    <a:pt x="6010" y="14652"/>
                  </a:lnTo>
                  <a:lnTo>
                    <a:pt x="6235" y="14747"/>
                  </a:lnTo>
                  <a:lnTo>
                    <a:pt x="6511" y="14836"/>
                  </a:lnTo>
                  <a:lnTo>
                    <a:pt x="6811" y="14921"/>
                  </a:lnTo>
                  <a:lnTo>
                    <a:pt x="7162" y="15000"/>
                  </a:lnTo>
                  <a:lnTo>
                    <a:pt x="7537" y="15069"/>
                  </a:lnTo>
                  <a:lnTo>
                    <a:pt x="7938" y="15132"/>
                  </a:lnTo>
                  <a:lnTo>
                    <a:pt x="8364" y="15185"/>
                  </a:lnTo>
                  <a:lnTo>
                    <a:pt x="8839" y="15227"/>
                  </a:lnTo>
                  <a:lnTo>
                    <a:pt x="9315" y="15264"/>
                  </a:lnTo>
                  <a:lnTo>
                    <a:pt x="9816" y="15290"/>
                  </a:lnTo>
                  <a:lnTo>
                    <a:pt x="10342" y="15306"/>
                  </a:lnTo>
                  <a:lnTo>
                    <a:pt x="10868" y="15312"/>
                  </a:lnTo>
                  <a:lnTo>
                    <a:pt x="42417" y="15312"/>
                  </a:lnTo>
                  <a:lnTo>
                    <a:pt x="42943" y="15306"/>
                  </a:lnTo>
                  <a:lnTo>
                    <a:pt x="43469" y="15290"/>
                  </a:lnTo>
                  <a:lnTo>
                    <a:pt x="43970" y="15264"/>
                  </a:lnTo>
                  <a:lnTo>
                    <a:pt x="44445" y="15227"/>
                  </a:lnTo>
                  <a:lnTo>
                    <a:pt x="44921" y="15185"/>
                  </a:lnTo>
                  <a:lnTo>
                    <a:pt x="45347" y="15132"/>
                  </a:lnTo>
                  <a:lnTo>
                    <a:pt x="45748" y="15069"/>
                  </a:lnTo>
                  <a:lnTo>
                    <a:pt x="46123" y="15000"/>
                  </a:lnTo>
                  <a:lnTo>
                    <a:pt x="46474" y="14921"/>
                  </a:lnTo>
                  <a:lnTo>
                    <a:pt x="46774" y="14836"/>
                  </a:lnTo>
                  <a:lnTo>
                    <a:pt x="47050" y="14747"/>
                  </a:lnTo>
                  <a:lnTo>
                    <a:pt x="47275" y="14652"/>
                  </a:lnTo>
                  <a:lnTo>
                    <a:pt x="47450" y="14551"/>
                  </a:lnTo>
                  <a:lnTo>
                    <a:pt x="47600" y="14446"/>
                  </a:lnTo>
                  <a:lnTo>
                    <a:pt x="47701" y="14340"/>
                  </a:lnTo>
                  <a:lnTo>
                    <a:pt x="47751" y="14224"/>
                  </a:lnTo>
                  <a:lnTo>
                    <a:pt x="49003" y="6115"/>
                  </a:lnTo>
                  <a:lnTo>
                    <a:pt x="52233" y="6115"/>
                  </a:lnTo>
                  <a:lnTo>
                    <a:pt x="52433" y="6109"/>
                  </a:lnTo>
                  <a:lnTo>
                    <a:pt x="52633" y="6094"/>
                  </a:lnTo>
                  <a:lnTo>
                    <a:pt x="52809" y="6078"/>
                  </a:lnTo>
                  <a:lnTo>
                    <a:pt x="52984" y="6046"/>
                  </a:lnTo>
                  <a:lnTo>
                    <a:pt x="53109" y="6014"/>
                  </a:lnTo>
                  <a:lnTo>
                    <a:pt x="53209" y="5977"/>
                  </a:lnTo>
                  <a:lnTo>
                    <a:pt x="53259" y="5935"/>
                  </a:lnTo>
                  <a:lnTo>
                    <a:pt x="53284" y="5888"/>
                  </a:lnTo>
                  <a:lnTo>
                    <a:pt x="53284" y="4541"/>
                  </a:lnTo>
                  <a:lnTo>
                    <a:pt x="53259" y="4494"/>
                  </a:lnTo>
                  <a:lnTo>
                    <a:pt x="53209" y="4452"/>
                  </a:lnTo>
                  <a:lnTo>
                    <a:pt x="53109" y="4415"/>
                  </a:lnTo>
                  <a:lnTo>
                    <a:pt x="52984" y="4383"/>
                  </a:lnTo>
                  <a:lnTo>
                    <a:pt x="52809" y="4357"/>
                  </a:lnTo>
                  <a:lnTo>
                    <a:pt x="52633" y="4335"/>
                  </a:lnTo>
                  <a:lnTo>
                    <a:pt x="52433" y="4320"/>
                  </a:lnTo>
                  <a:lnTo>
                    <a:pt x="52233" y="4314"/>
                  </a:lnTo>
                  <a:lnTo>
                    <a:pt x="48978" y="4314"/>
                  </a:lnTo>
                  <a:lnTo>
                    <a:pt x="47776" y="624"/>
                  </a:lnTo>
                  <a:lnTo>
                    <a:pt x="47726" y="561"/>
                  </a:lnTo>
                  <a:lnTo>
                    <a:pt x="47676" y="497"/>
                  </a:lnTo>
                  <a:lnTo>
                    <a:pt x="47575" y="439"/>
                  </a:lnTo>
                  <a:lnTo>
                    <a:pt x="47450" y="381"/>
                  </a:lnTo>
                  <a:lnTo>
                    <a:pt x="47325" y="323"/>
                  </a:lnTo>
                  <a:lnTo>
                    <a:pt x="47150" y="275"/>
                  </a:lnTo>
                  <a:lnTo>
                    <a:pt x="46974" y="228"/>
                  </a:lnTo>
                  <a:lnTo>
                    <a:pt x="46774" y="180"/>
                  </a:lnTo>
                  <a:lnTo>
                    <a:pt x="46549" y="143"/>
                  </a:lnTo>
                  <a:lnTo>
                    <a:pt x="46298" y="107"/>
                  </a:lnTo>
                  <a:lnTo>
                    <a:pt x="46048" y="75"/>
                  </a:lnTo>
                  <a:lnTo>
                    <a:pt x="45773" y="48"/>
                  </a:lnTo>
                  <a:lnTo>
                    <a:pt x="45497" y="27"/>
                  </a:lnTo>
                  <a:lnTo>
                    <a:pt x="45197" y="12"/>
                  </a:lnTo>
                  <a:lnTo>
                    <a:pt x="44896" y="6"/>
                  </a:lnTo>
                  <a:lnTo>
                    <a:pt x="44596" y="1"/>
                  </a:lnTo>
                  <a:lnTo>
                    <a:pt x="21860" y="1"/>
                  </a:lnTo>
                  <a:lnTo>
                    <a:pt x="21635" y="6"/>
                  </a:lnTo>
                  <a:lnTo>
                    <a:pt x="21434" y="17"/>
                  </a:lnTo>
                  <a:lnTo>
                    <a:pt x="21259" y="38"/>
                  </a:lnTo>
                  <a:lnTo>
                    <a:pt x="21109" y="64"/>
                  </a:lnTo>
                  <a:lnTo>
                    <a:pt x="20984" y="96"/>
                  </a:lnTo>
                  <a:lnTo>
                    <a:pt x="20883" y="138"/>
                  </a:lnTo>
                  <a:lnTo>
                    <a:pt x="20808" y="175"/>
                  </a:lnTo>
                  <a:lnTo>
                    <a:pt x="20808" y="223"/>
                  </a:lnTo>
                  <a:lnTo>
                    <a:pt x="20808" y="239"/>
                  </a:lnTo>
                  <a:lnTo>
                    <a:pt x="20808" y="260"/>
                  </a:lnTo>
                  <a:lnTo>
                    <a:pt x="20808" y="302"/>
                  </a:lnTo>
                  <a:lnTo>
                    <a:pt x="20883" y="344"/>
                  </a:lnTo>
                  <a:lnTo>
                    <a:pt x="20984" y="381"/>
                  </a:lnTo>
                  <a:lnTo>
                    <a:pt x="21109" y="413"/>
                  </a:lnTo>
                  <a:lnTo>
                    <a:pt x="21259" y="444"/>
                  </a:lnTo>
                  <a:lnTo>
                    <a:pt x="21434" y="460"/>
                  </a:lnTo>
                  <a:lnTo>
                    <a:pt x="21635" y="476"/>
                  </a:lnTo>
                  <a:lnTo>
                    <a:pt x="21860" y="481"/>
                  </a:lnTo>
                  <a:lnTo>
                    <a:pt x="39938" y="481"/>
                  </a:lnTo>
                  <a:lnTo>
                    <a:pt x="38236" y="1981"/>
                  </a:lnTo>
                  <a:lnTo>
                    <a:pt x="15024" y="1981"/>
                  </a:lnTo>
                  <a:lnTo>
                    <a:pt x="13321" y="481"/>
                  </a:lnTo>
                  <a:lnTo>
                    <a:pt x="17228" y="481"/>
                  </a:lnTo>
                  <a:lnTo>
                    <a:pt x="17428" y="476"/>
                  </a:lnTo>
                  <a:lnTo>
                    <a:pt x="17628" y="460"/>
                  </a:lnTo>
                  <a:lnTo>
                    <a:pt x="17804" y="444"/>
                  </a:lnTo>
                  <a:lnTo>
                    <a:pt x="17954" y="413"/>
                  </a:lnTo>
                  <a:lnTo>
                    <a:pt x="18079" y="381"/>
                  </a:lnTo>
                  <a:lnTo>
                    <a:pt x="18179" y="344"/>
                  </a:lnTo>
                  <a:lnTo>
                    <a:pt x="18254" y="302"/>
                  </a:lnTo>
                  <a:lnTo>
                    <a:pt x="18279" y="260"/>
                  </a:lnTo>
                  <a:lnTo>
                    <a:pt x="18254" y="239"/>
                  </a:lnTo>
                  <a:lnTo>
                    <a:pt x="18279" y="223"/>
                  </a:lnTo>
                  <a:lnTo>
                    <a:pt x="18254" y="175"/>
                  </a:lnTo>
                  <a:lnTo>
                    <a:pt x="18179" y="138"/>
                  </a:lnTo>
                  <a:lnTo>
                    <a:pt x="18079" y="96"/>
                  </a:lnTo>
                  <a:lnTo>
                    <a:pt x="17954" y="64"/>
                  </a:lnTo>
                  <a:lnTo>
                    <a:pt x="17804" y="38"/>
                  </a:lnTo>
                  <a:lnTo>
                    <a:pt x="17628" y="17"/>
                  </a:lnTo>
                  <a:lnTo>
                    <a:pt x="17428" y="6"/>
                  </a:lnTo>
                  <a:lnTo>
                    <a:pt x="1722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46" name="Google Shape;2546;p63"/>
          <p:cNvGrpSpPr/>
          <p:nvPr/>
        </p:nvGrpSpPr>
        <p:grpSpPr>
          <a:xfrm>
            <a:off x="1419478" y="1954554"/>
            <a:ext cx="269319" cy="352155"/>
            <a:chOff x="906955" y="985550"/>
            <a:chExt cx="327082" cy="372375"/>
          </a:xfrm>
        </p:grpSpPr>
        <p:sp>
          <p:nvSpPr>
            <p:cNvPr id="2547" name="Google Shape;2547;p63"/>
            <p:cNvSpPr/>
            <p:nvPr/>
          </p:nvSpPr>
          <p:spPr>
            <a:xfrm>
              <a:off x="1083664" y="985550"/>
              <a:ext cx="91468" cy="32225"/>
            </a:xfrm>
            <a:custGeom>
              <a:avLst/>
              <a:gdLst/>
              <a:ahLst/>
              <a:cxnLst/>
              <a:rect l="l" t="t" r="r" b="b"/>
              <a:pathLst>
                <a:path w="14348" h="1289" extrusionOk="0">
                  <a:moveTo>
                    <a:pt x="1903" y="1"/>
                  </a:moveTo>
                  <a:lnTo>
                    <a:pt x="1703" y="6"/>
                  </a:lnTo>
                  <a:lnTo>
                    <a:pt x="1503" y="22"/>
                  </a:lnTo>
                  <a:lnTo>
                    <a:pt x="1302" y="32"/>
                  </a:lnTo>
                  <a:lnTo>
                    <a:pt x="1102" y="54"/>
                  </a:lnTo>
                  <a:lnTo>
                    <a:pt x="927" y="75"/>
                  </a:lnTo>
                  <a:lnTo>
                    <a:pt x="777" y="101"/>
                  </a:lnTo>
                  <a:lnTo>
                    <a:pt x="626" y="133"/>
                  </a:lnTo>
                  <a:lnTo>
                    <a:pt x="476" y="164"/>
                  </a:lnTo>
                  <a:lnTo>
                    <a:pt x="351" y="196"/>
                  </a:lnTo>
                  <a:lnTo>
                    <a:pt x="251" y="233"/>
                  </a:lnTo>
                  <a:lnTo>
                    <a:pt x="151" y="275"/>
                  </a:lnTo>
                  <a:lnTo>
                    <a:pt x="101" y="318"/>
                  </a:lnTo>
                  <a:lnTo>
                    <a:pt x="25" y="360"/>
                  </a:lnTo>
                  <a:lnTo>
                    <a:pt x="0" y="402"/>
                  </a:lnTo>
                  <a:lnTo>
                    <a:pt x="0" y="450"/>
                  </a:lnTo>
                  <a:lnTo>
                    <a:pt x="0" y="1289"/>
                  </a:lnTo>
                  <a:lnTo>
                    <a:pt x="14348" y="1289"/>
                  </a:lnTo>
                  <a:lnTo>
                    <a:pt x="14348" y="450"/>
                  </a:lnTo>
                  <a:lnTo>
                    <a:pt x="14348" y="402"/>
                  </a:lnTo>
                  <a:lnTo>
                    <a:pt x="14298" y="360"/>
                  </a:lnTo>
                  <a:lnTo>
                    <a:pt x="14248" y="318"/>
                  </a:lnTo>
                  <a:lnTo>
                    <a:pt x="14173" y="275"/>
                  </a:lnTo>
                  <a:lnTo>
                    <a:pt x="14098" y="233"/>
                  </a:lnTo>
                  <a:lnTo>
                    <a:pt x="13972" y="196"/>
                  </a:lnTo>
                  <a:lnTo>
                    <a:pt x="13872" y="164"/>
                  </a:lnTo>
                  <a:lnTo>
                    <a:pt x="13722" y="133"/>
                  </a:lnTo>
                  <a:lnTo>
                    <a:pt x="13572" y="101"/>
                  </a:lnTo>
                  <a:lnTo>
                    <a:pt x="13396" y="75"/>
                  </a:lnTo>
                  <a:lnTo>
                    <a:pt x="13221" y="54"/>
                  </a:lnTo>
                  <a:lnTo>
                    <a:pt x="13046" y="32"/>
                  </a:lnTo>
                  <a:lnTo>
                    <a:pt x="12846" y="22"/>
                  </a:lnTo>
                  <a:lnTo>
                    <a:pt x="12645" y="6"/>
                  </a:lnTo>
                  <a:lnTo>
                    <a:pt x="1244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63"/>
            <p:cNvSpPr/>
            <p:nvPr/>
          </p:nvSpPr>
          <p:spPr>
            <a:xfrm>
              <a:off x="1135703" y="985550"/>
              <a:ext cx="39429" cy="32225"/>
            </a:xfrm>
            <a:custGeom>
              <a:avLst/>
              <a:gdLst/>
              <a:ahLst/>
              <a:cxnLst/>
              <a:rect l="l" t="t" r="r" b="b"/>
              <a:pathLst>
                <a:path w="6185" h="1289" extrusionOk="0">
                  <a:moveTo>
                    <a:pt x="0" y="1"/>
                  </a:moveTo>
                  <a:lnTo>
                    <a:pt x="226" y="6"/>
                  </a:lnTo>
                  <a:lnTo>
                    <a:pt x="426" y="22"/>
                  </a:lnTo>
                  <a:lnTo>
                    <a:pt x="626" y="32"/>
                  </a:lnTo>
                  <a:lnTo>
                    <a:pt x="802" y="54"/>
                  </a:lnTo>
                  <a:lnTo>
                    <a:pt x="977" y="75"/>
                  </a:lnTo>
                  <a:lnTo>
                    <a:pt x="1152" y="101"/>
                  </a:lnTo>
                  <a:lnTo>
                    <a:pt x="1302" y="133"/>
                  </a:lnTo>
                  <a:lnTo>
                    <a:pt x="1427" y="164"/>
                  </a:lnTo>
                  <a:lnTo>
                    <a:pt x="1553" y="196"/>
                  </a:lnTo>
                  <a:lnTo>
                    <a:pt x="1653" y="233"/>
                  </a:lnTo>
                  <a:lnTo>
                    <a:pt x="1753" y="275"/>
                  </a:lnTo>
                  <a:lnTo>
                    <a:pt x="1828" y="318"/>
                  </a:lnTo>
                  <a:lnTo>
                    <a:pt x="1878" y="360"/>
                  </a:lnTo>
                  <a:lnTo>
                    <a:pt x="1903" y="402"/>
                  </a:lnTo>
                  <a:lnTo>
                    <a:pt x="1928" y="450"/>
                  </a:lnTo>
                  <a:lnTo>
                    <a:pt x="1928" y="1289"/>
                  </a:lnTo>
                  <a:lnTo>
                    <a:pt x="6185" y="1289"/>
                  </a:lnTo>
                  <a:lnTo>
                    <a:pt x="6185" y="450"/>
                  </a:lnTo>
                  <a:lnTo>
                    <a:pt x="6185" y="407"/>
                  </a:lnTo>
                  <a:lnTo>
                    <a:pt x="6135" y="360"/>
                  </a:lnTo>
                  <a:lnTo>
                    <a:pt x="6085" y="318"/>
                  </a:lnTo>
                  <a:lnTo>
                    <a:pt x="6010" y="275"/>
                  </a:lnTo>
                  <a:lnTo>
                    <a:pt x="5935" y="238"/>
                  </a:lnTo>
                  <a:lnTo>
                    <a:pt x="5809" y="196"/>
                  </a:lnTo>
                  <a:lnTo>
                    <a:pt x="5709" y="164"/>
                  </a:lnTo>
                  <a:lnTo>
                    <a:pt x="5559" y="133"/>
                  </a:lnTo>
                  <a:lnTo>
                    <a:pt x="5409" y="101"/>
                  </a:lnTo>
                  <a:lnTo>
                    <a:pt x="5233" y="75"/>
                  </a:lnTo>
                  <a:lnTo>
                    <a:pt x="5058" y="54"/>
                  </a:lnTo>
                  <a:lnTo>
                    <a:pt x="4883" y="32"/>
                  </a:lnTo>
                  <a:lnTo>
                    <a:pt x="4683" y="22"/>
                  </a:lnTo>
                  <a:lnTo>
                    <a:pt x="4482" y="6"/>
                  </a:lnTo>
                  <a:lnTo>
                    <a:pt x="4282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63"/>
            <p:cNvSpPr/>
            <p:nvPr/>
          </p:nvSpPr>
          <p:spPr>
            <a:xfrm>
              <a:off x="906955" y="1320400"/>
              <a:ext cx="327082" cy="37525"/>
            </a:xfrm>
            <a:custGeom>
              <a:avLst/>
              <a:gdLst/>
              <a:ahLst/>
              <a:cxnLst/>
              <a:rect l="l" t="t" r="r" b="b"/>
              <a:pathLst>
                <a:path w="51307" h="1501" extrusionOk="0">
                  <a:moveTo>
                    <a:pt x="1428" y="1"/>
                  </a:moveTo>
                  <a:lnTo>
                    <a:pt x="1128" y="6"/>
                  </a:lnTo>
                  <a:lnTo>
                    <a:pt x="877" y="22"/>
                  </a:lnTo>
                  <a:lnTo>
                    <a:pt x="627" y="54"/>
                  </a:lnTo>
                  <a:lnTo>
                    <a:pt x="426" y="85"/>
                  </a:lnTo>
                  <a:lnTo>
                    <a:pt x="251" y="133"/>
                  </a:lnTo>
                  <a:lnTo>
                    <a:pt x="101" y="186"/>
                  </a:lnTo>
                  <a:lnTo>
                    <a:pt x="26" y="239"/>
                  </a:lnTo>
                  <a:lnTo>
                    <a:pt x="1" y="302"/>
                  </a:lnTo>
                  <a:lnTo>
                    <a:pt x="1" y="1199"/>
                  </a:lnTo>
                  <a:lnTo>
                    <a:pt x="26" y="1258"/>
                  </a:lnTo>
                  <a:lnTo>
                    <a:pt x="101" y="1316"/>
                  </a:lnTo>
                  <a:lnTo>
                    <a:pt x="251" y="1368"/>
                  </a:lnTo>
                  <a:lnTo>
                    <a:pt x="426" y="1411"/>
                  </a:lnTo>
                  <a:lnTo>
                    <a:pt x="627" y="1448"/>
                  </a:lnTo>
                  <a:lnTo>
                    <a:pt x="877" y="1474"/>
                  </a:lnTo>
                  <a:lnTo>
                    <a:pt x="1128" y="1495"/>
                  </a:lnTo>
                  <a:lnTo>
                    <a:pt x="1428" y="1500"/>
                  </a:lnTo>
                  <a:lnTo>
                    <a:pt x="49879" y="1500"/>
                  </a:lnTo>
                  <a:lnTo>
                    <a:pt x="50180" y="1495"/>
                  </a:lnTo>
                  <a:lnTo>
                    <a:pt x="50430" y="1474"/>
                  </a:lnTo>
                  <a:lnTo>
                    <a:pt x="50681" y="1448"/>
                  </a:lnTo>
                  <a:lnTo>
                    <a:pt x="50881" y="1411"/>
                  </a:lnTo>
                  <a:lnTo>
                    <a:pt x="51056" y="1368"/>
                  </a:lnTo>
                  <a:lnTo>
                    <a:pt x="51206" y="1316"/>
                  </a:lnTo>
                  <a:lnTo>
                    <a:pt x="51281" y="1258"/>
                  </a:lnTo>
                  <a:lnTo>
                    <a:pt x="51307" y="1199"/>
                  </a:lnTo>
                  <a:lnTo>
                    <a:pt x="51307" y="302"/>
                  </a:lnTo>
                  <a:lnTo>
                    <a:pt x="51281" y="239"/>
                  </a:lnTo>
                  <a:lnTo>
                    <a:pt x="51206" y="186"/>
                  </a:lnTo>
                  <a:lnTo>
                    <a:pt x="51056" y="133"/>
                  </a:lnTo>
                  <a:lnTo>
                    <a:pt x="50881" y="85"/>
                  </a:lnTo>
                  <a:lnTo>
                    <a:pt x="50681" y="54"/>
                  </a:lnTo>
                  <a:lnTo>
                    <a:pt x="50430" y="22"/>
                  </a:lnTo>
                  <a:lnTo>
                    <a:pt x="50180" y="6"/>
                  </a:lnTo>
                  <a:lnTo>
                    <a:pt x="498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63"/>
            <p:cNvSpPr/>
            <p:nvPr/>
          </p:nvSpPr>
          <p:spPr>
            <a:xfrm>
              <a:off x="1179601" y="1320400"/>
              <a:ext cx="54436" cy="37525"/>
            </a:xfrm>
            <a:custGeom>
              <a:avLst/>
              <a:gdLst/>
              <a:ahLst/>
              <a:cxnLst/>
              <a:rect l="l" t="t" r="r" b="b"/>
              <a:pathLst>
                <a:path w="8539" h="1501" extrusionOk="0">
                  <a:moveTo>
                    <a:pt x="0" y="1"/>
                  </a:moveTo>
                  <a:lnTo>
                    <a:pt x="301" y="6"/>
                  </a:lnTo>
                  <a:lnTo>
                    <a:pt x="551" y="22"/>
                  </a:lnTo>
                  <a:lnTo>
                    <a:pt x="801" y="54"/>
                  </a:lnTo>
                  <a:lnTo>
                    <a:pt x="1027" y="85"/>
                  </a:lnTo>
                  <a:lnTo>
                    <a:pt x="1177" y="133"/>
                  </a:lnTo>
                  <a:lnTo>
                    <a:pt x="1327" y="186"/>
                  </a:lnTo>
                  <a:lnTo>
                    <a:pt x="1402" y="239"/>
                  </a:lnTo>
                  <a:lnTo>
                    <a:pt x="1427" y="302"/>
                  </a:lnTo>
                  <a:lnTo>
                    <a:pt x="1427" y="1199"/>
                  </a:lnTo>
                  <a:lnTo>
                    <a:pt x="1402" y="1258"/>
                  </a:lnTo>
                  <a:lnTo>
                    <a:pt x="1327" y="1316"/>
                  </a:lnTo>
                  <a:lnTo>
                    <a:pt x="1177" y="1368"/>
                  </a:lnTo>
                  <a:lnTo>
                    <a:pt x="1027" y="1411"/>
                  </a:lnTo>
                  <a:lnTo>
                    <a:pt x="801" y="1448"/>
                  </a:lnTo>
                  <a:lnTo>
                    <a:pt x="551" y="1474"/>
                  </a:lnTo>
                  <a:lnTo>
                    <a:pt x="301" y="1495"/>
                  </a:lnTo>
                  <a:lnTo>
                    <a:pt x="0" y="1500"/>
                  </a:lnTo>
                  <a:lnTo>
                    <a:pt x="7111" y="1500"/>
                  </a:lnTo>
                  <a:lnTo>
                    <a:pt x="7412" y="1495"/>
                  </a:lnTo>
                  <a:lnTo>
                    <a:pt x="7662" y="1474"/>
                  </a:lnTo>
                  <a:lnTo>
                    <a:pt x="7913" y="1448"/>
                  </a:lnTo>
                  <a:lnTo>
                    <a:pt x="8113" y="1411"/>
                  </a:lnTo>
                  <a:lnTo>
                    <a:pt x="8288" y="1368"/>
                  </a:lnTo>
                  <a:lnTo>
                    <a:pt x="8413" y="1316"/>
                  </a:lnTo>
                  <a:lnTo>
                    <a:pt x="8513" y="1258"/>
                  </a:lnTo>
                  <a:lnTo>
                    <a:pt x="8539" y="1199"/>
                  </a:lnTo>
                  <a:lnTo>
                    <a:pt x="8539" y="302"/>
                  </a:lnTo>
                  <a:lnTo>
                    <a:pt x="8513" y="239"/>
                  </a:lnTo>
                  <a:lnTo>
                    <a:pt x="8413" y="186"/>
                  </a:lnTo>
                  <a:lnTo>
                    <a:pt x="8288" y="133"/>
                  </a:lnTo>
                  <a:lnTo>
                    <a:pt x="8113" y="91"/>
                  </a:lnTo>
                  <a:lnTo>
                    <a:pt x="7913" y="54"/>
                  </a:lnTo>
                  <a:lnTo>
                    <a:pt x="7662" y="22"/>
                  </a:lnTo>
                  <a:lnTo>
                    <a:pt x="7412" y="6"/>
                  </a:lnTo>
                  <a:lnTo>
                    <a:pt x="7111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63"/>
            <p:cNvSpPr/>
            <p:nvPr/>
          </p:nvSpPr>
          <p:spPr>
            <a:xfrm>
              <a:off x="906955" y="1017750"/>
              <a:ext cx="327082" cy="37525"/>
            </a:xfrm>
            <a:custGeom>
              <a:avLst/>
              <a:gdLst/>
              <a:ahLst/>
              <a:cxnLst/>
              <a:rect l="l" t="t" r="r" b="b"/>
              <a:pathLst>
                <a:path w="51307" h="1501" extrusionOk="0">
                  <a:moveTo>
                    <a:pt x="1428" y="1"/>
                  </a:moveTo>
                  <a:lnTo>
                    <a:pt x="1128" y="6"/>
                  </a:lnTo>
                  <a:lnTo>
                    <a:pt x="877" y="22"/>
                  </a:lnTo>
                  <a:lnTo>
                    <a:pt x="627" y="49"/>
                  </a:lnTo>
                  <a:lnTo>
                    <a:pt x="426" y="85"/>
                  </a:lnTo>
                  <a:lnTo>
                    <a:pt x="251" y="133"/>
                  </a:lnTo>
                  <a:lnTo>
                    <a:pt x="101" y="181"/>
                  </a:lnTo>
                  <a:lnTo>
                    <a:pt x="26" y="239"/>
                  </a:lnTo>
                  <a:lnTo>
                    <a:pt x="1" y="302"/>
                  </a:lnTo>
                  <a:lnTo>
                    <a:pt x="1" y="1199"/>
                  </a:lnTo>
                  <a:lnTo>
                    <a:pt x="26" y="1258"/>
                  </a:lnTo>
                  <a:lnTo>
                    <a:pt x="101" y="1316"/>
                  </a:lnTo>
                  <a:lnTo>
                    <a:pt x="251" y="1368"/>
                  </a:lnTo>
                  <a:lnTo>
                    <a:pt x="426" y="1411"/>
                  </a:lnTo>
                  <a:lnTo>
                    <a:pt x="627" y="1448"/>
                  </a:lnTo>
                  <a:lnTo>
                    <a:pt x="877" y="1474"/>
                  </a:lnTo>
                  <a:lnTo>
                    <a:pt x="1128" y="1490"/>
                  </a:lnTo>
                  <a:lnTo>
                    <a:pt x="1428" y="1500"/>
                  </a:lnTo>
                  <a:lnTo>
                    <a:pt x="49879" y="1500"/>
                  </a:lnTo>
                  <a:lnTo>
                    <a:pt x="50180" y="1490"/>
                  </a:lnTo>
                  <a:lnTo>
                    <a:pt x="50430" y="1474"/>
                  </a:lnTo>
                  <a:lnTo>
                    <a:pt x="50681" y="1448"/>
                  </a:lnTo>
                  <a:lnTo>
                    <a:pt x="50881" y="1411"/>
                  </a:lnTo>
                  <a:lnTo>
                    <a:pt x="51056" y="1368"/>
                  </a:lnTo>
                  <a:lnTo>
                    <a:pt x="51206" y="1316"/>
                  </a:lnTo>
                  <a:lnTo>
                    <a:pt x="51281" y="1258"/>
                  </a:lnTo>
                  <a:lnTo>
                    <a:pt x="51307" y="1199"/>
                  </a:lnTo>
                  <a:lnTo>
                    <a:pt x="51307" y="302"/>
                  </a:lnTo>
                  <a:lnTo>
                    <a:pt x="51281" y="239"/>
                  </a:lnTo>
                  <a:lnTo>
                    <a:pt x="51206" y="181"/>
                  </a:lnTo>
                  <a:lnTo>
                    <a:pt x="51056" y="133"/>
                  </a:lnTo>
                  <a:lnTo>
                    <a:pt x="50881" y="85"/>
                  </a:lnTo>
                  <a:lnTo>
                    <a:pt x="50681" y="49"/>
                  </a:lnTo>
                  <a:lnTo>
                    <a:pt x="50430" y="22"/>
                  </a:lnTo>
                  <a:lnTo>
                    <a:pt x="50180" y="6"/>
                  </a:lnTo>
                  <a:lnTo>
                    <a:pt x="498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63"/>
            <p:cNvSpPr/>
            <p:nvPr/>
          </p:nvSpPr>
          <p:spPr>
            <a:xfrm>
              <a:off x="1179601" y="1017750"/>
              <a:ext cx="54436" cy="37525"/>
            </a:xfrm>
            <a:custGeom>
              <a:avLst/>
              <a:gdLst/>
              <a:ahLst/>
              <a:cxnLst/>
              <a:rect l="l" t="t" r="r" b="b"/>
              <a:pathLst>
                <a:path w="8539" h="1501" extrusionOk="0">
                  <a:moveTo>
                    <a:pt x="0" y="1"/>
                  </a:moveTo>
                  <a:lnTo>
                    <a:pt x="301" y="6"/>
                  </a:lnTo>
                  <a:lnTo>
                    <a:pt x="551" y="22"/>
                  </a:lnTo>
                  <a:lnTo>
                    <a:pt x="801" y="49"/>
                  </a:lnTo>
                  <a:lnTo>
                    <a:pt x="1027" y="85"/>
                  </a:lnTo>
                  <a:lnTo>
                    <a:pt x="1177" y="133"/>
                  </a:lnTo>
                  <a:lnTo>
                    <a:pt x="1327" y="181"/>
                  </a:lnTo>
                  <a:lnTo>
                    <a:pt x="1402" y="239"/>
                  </a:lnTo>
                  <a:lnTo>
                    <a:pt x="1427" y="302"/>
                  </a:lnTo>
                  <a:lnTo>
                    <a:pt x="1427" y="1199"/>
                  </a:lnTo>
                  <a:lnTo>
                    <a:pt x="1402" y="1258"/>
                  </a:lnTo>
                  <a:lnTo>
                    <a:pt x="1327" y="1316"/>
                  </a:lnTo>
                  <a:lnTo>
                    <a:pt x="1177" y="1368"/>
                  </a:lnTo>
                  <a:lnTo>
                    <a:pt x="1027" y="1411"/>
                  </a:lnTo>
                  <a:lnTo>
                    <a:pt x="801" y="1448"/>
                  </a:lnTo>
                  <a:lnTo>
                    <a:pt x="551" y="1474"/>
                  </a:lnTo>
                  <a:lnTo>
                    <a:pt x="301" y="1490"/>
                  </a:lnTo>
                  <a:lnTo>
                    <a:pt x="0" y="1500"/>
                  </a:lnTo>
                  <a:lnTo>
                    <a:pt x="7111" y="1500"/>
                  </a:lnTo>
                  <a:lnTo>
                    <a:pt x="7412" y="1490"/>
                  </a:lnTo>
                  <a:lnTo>
                    <a:pt x="7662" y="1474"/>
                  </a:lnTo>
                  <a:lnTo>
                    <a:pt x="7913" y="1448"/>
                  </a:lnTo>
                  <a:lnTo>
                    <a:pt x="8113" y="1411"/>
                  </a:lnTo>
                  <a:lnTo>
                    <a:pt x="8288" y="1368"/>
                  </a:lnTo>
                  <a:lnTo>
                    <a:pt x="8413" y="1316"/>
                  </a:lnTo>
                  <a:lnTo>
                    <a:pt x="8513" y="1258"/>
                  </a:lnTo>
                  <a:lnTo>
                    <a:pt x="8539" y="1199"/>
                  </a:lnTo>
                  <a:lnTo>
                    <a:pt x="8539" y="302"/>
                  </a:lnTo>
                  <a:lnTo>
                    <a:pt x="8513" y="239"/>
                  </a:lnTo>
                  <a:lnTo>
                    <a:pt x="8413" y="186"/>
                  </a:lnTo>
                  <a:lnTo>
                    <a:pt x="8288" y="133"/>
                  </a:lnTo>
                  <a:lnTo>
                    <a:pt x="8113" y="85"/>
                  </a:lnTo>
                  <a:lnTo>
                    <a:pt x="7913" y="54"/>
                  </a:lnTo>
                  <a:lnTo>
                    <a:pt x="7662" y="22"/>
                  </a:lnTo>
                  <a:lnTo>
                    <a:pt x="7412" y="6"/>
                  </a:lnTo>
                  <a:lnTo>
                    <a:pt x="7111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63"/>
            <p:cNvSpPr/>
            <p:nvPr/>
          </p:nvSpPr>
          <p:spPr>
            <a:xfrm>
              <a:off x="934093" y="1055250"/>
              <a:ext cx="272805" cy="265175"/>
            </a:xfrm>
            <a:custGeom>
              <a:avLst/>
              <a:gdLst/>
              <a:ahLst/>
              <a:cxnLst/>
              <a:rect l="l" t="t" r="r" b="b"/>
              <a:pathLst>
                <a:path w="42793" h="10607" extrusionOk="0">
                  <a:moveTo>
                    <a:pt x="0" y="0"/>
                  </a:moveTo>
                  <a:lnTo>
                    <a:pt x="0" y="10607"/>
                  </a:lnTo>
                  <a:lnTo>
                    <a:pt x="42793" y="10607"/>
                  </a:lnTo>
                  <a:lnTo>
                    <a:pt x="4279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63"/>
            <p:cNvSpPr/>
            <p:nvPr/>
          </p:nvSpPr>
          <p:spPr>
            <a:xfrm>
              <a:off x="934093" y="1055250"/>
              <a:ext cx="272805" cy="265175"/>
            </a:xfrm>
            <a:custGeom>
              <a:avLst/>
              <a:gdLst/>
              <a:ahLst/>
              <a:cxnLst/>
              <a:rect l="l" t="t" r="r" b="b"/>
              <a:pathLst>
                <a:path w="42793" h="10607" extrusionOk="0">
                  <a:moveTo>
                    <a:pt x="0" y="0"/>
                  </a:moveTo>
                  <a:lnTo>
                    <a:pt x="0" y="597"/>
                  </a:lnTo>
                  <a:lnTo>
                    <a:pt x="34680" y="597"/>
                  </a:lnTo>
                  <a:lnTo>
                    <a:pt x="34880" y="602"/>
                  </a:lnTo>
                  <a:lnTo>
                    <a:pt x="35081" y="613"/>
                  </a:lnTo>
                  <a:lnTo>
                    <a:pt x="35231" y="634"/>
                  </a:lnTo>
                  <a:lnTo>
                    <a:pt x="35381" y="660"/>
                  </a:lnTo>
                  <a:lnTo>
                    <a:pt x="35506" y="692"/>
                  </a:lnTo>
                  <a:lnTo>
                    <a:pt x="35607" y="724"/>
                  </a:lnTo>
                  <a:lnTo>
                    <a:pt x="35657" y="766"/>
                  </a:lnTo>
                  <a:lnTo>
                    <a:pt x="35682" y="808"/>
                  </a:lnTo>
                  <a:lnTo>
                    <a:pt x="35682" y="10607"/>
                  </a:lnTo>
                  <a:lnTo>
                    <a:pt x="42793" y="10607"/>
                  </a:lnTo>
                  <a:lnTo>
                    <a:pt x="4279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63"/>
            <p:cNvSpPr/>
            <p:nvPr/>
          </p:nvSpPr>
          <p:spPr>
            <a:xfrm>
              <a:off x="906955" y="1165325"/>
              <a:ext cx="327082" cy="37500"/>
            </a:xfrm>
            <a:custGeom>
              <a:avLst/>
              <a:gdLst/>
              <a:ahLst/>
              <a:cxnLst/>
              <a:rect l="l" t="t" r="r" b="b"/>
              <a:pathLst>
                <a:path w="51307" h="1500" extrusionOk="0">
                  <a:moveTo>
                    <a:pt x="1278" y="1"/>
                  </a:moveTo>
                  <a:lnTo>
                    <a:pt x="1128" y="6"/>
                  </a:lnTo>
                  <a:lnTo>
                    <a:pt x="1002" y="16"/>
                  </a:lnTo>
                  <a:lnTo>
                    <a:pt x="877" y="32"/>
                  </a:lnTo>
                  <a:lnTo>
                    <a:pt x="752" y="48"/>
                  </a:lnTo>
                  <a:lnTo>
                    <a:pt x="627" y="64"/>
                  </a:lnTo>
                  <a:lnTo>
                    <a:pt x="426" y="111"/>
                  </a:lnTo>
                  <a:lnTo>
                    <a:pt x="251" y="164"/>
                  </a:lnTo>
                  <a:lnTo>
                    <a:pt x="101" y="228"/>
                  </a:lnTo>
                  <a:lnTo>
                    <a:pt x="26" y="301"/>
                  </a:lnTo>
                  <a:lnTo>
                    <a:pt x="1" y="375"/>
                  </a:lnTo>
                  <a:lnTo>
                    <a:pt x="1" y="1125"/>
                  </a:lnTo>
                  <a:lnTo>
                    <a:pt x="26" y="1199"/>
                  </a:lnTo>
                  <a:lnTo>
                    <a:pt x="101" y="1268"/>
                  </a:lnTo>
                  <a:lnTo>
                    <a:pt x="251" y="1331"/>
                  </a:lnTo>
                  <a:lnTo>
                    <a:pt x="426" y="1389"/>
                  </a:lnTo>
                  <a:lnTo>
                    <a:pt x="627" y="1437"/>
                  </a:lnTo>
                  <a:lnTo>
                    <a:pt x="752" y="1452"/>
                  </a:lnTo>
                  <a:lnTo>
                    <a:pt x="877" y="1468"/>
                  </a:lnTo>
                  <a:lnTo>
                    <a:pt x="1002" y="1484"/>
                  </a:lnTo>
                  <a:lnTo>
                    <a:pt x="1128" y="1489"/>
                  </a:lnTo>
                  <a:lnTo>
                    <a:pt x="1278" y="1495"/>
                  </a:lnTo>
                  <a:lnTo>
                    <a:pt x="1428" y="1500"/>
                  </a:lnTo>
                  <a:lnTo>
                    <a:pt x="49879" y="1500"/>
                  </a:lnTo>
                  <a:lnTo>
                    <a:pt x="50030" y="1495"/>
                  </a:lnTo>
                  <a:lnTo>
                    <a:pt x="50180" y="1489"/>
                  </a:lnTo>
                  <a:lnTo>
                    <a:pt x="50305" y="1484"/>
                  </a:lnTo>
                  <a:lnTo>
                    <a:pt x="50430" y="1468"/>
                  </a:lnTo>
                  <a:lnTo>
                    <a:pt x="50555" y="1452"/>
                  </a:lnTo>
                  <a:lnTo>
                    <a:pt x="50681" y="1437"/>
                  </a:lnTo>
                  <a:lnTo>
                    <a:pt x="50881" y="1389"/>
                  </a:lnTo>
                  <a:lnTo>
                    <a:pt x="51056" y="1331"/>
                  </a:lnTo>
                  <a:lnTo>
                    <a:pt x="51181" y="1268"/>
                  </a:lnTo>
                  <a:lnTo>
                    <a:pt x="51281" y="1199"/>
                  </a:lnTo>
                  <a:lnTo>
                    <a:pt x="51307" y="1125"/>
                  </a:lnTo>
                  <a:lnTo>
                    <a:pt x="51307" y="375"/>
                  </a:lnTo>
                  <a:lnTo>
                    <a:pt x="51281" y="301"/>
                  </a:lnTo>
                  <a:lnTo>
                    <a:pt x="51181" y="228"/>
                  </a:lnTo>
                  <a:lnTo>
                    <a:pt x="51056" y="164"/>
                  </a:lnTo>
                  <a:lnTo>
                    <a:pt x="50881" y="111"/>
                  </a:lnTo>
                  <a:lnTo>
                    <a:pt x="50681" y="64"/>
                  </a:lnTo>
                  <a:lnTo>
                    <a:pt x="50555" y="48"/>
                  </a:lnTo>
                  <a:lnTo>
                    <a:pt x="50430" y="32"/>
                  </a:lnTo>
                  <a:lnTo>
                    <a:pt x="50305" y="16"/>
                  </a:lnTo>
                  <a:lnTo>
                    <a:pt x="50180" y="6"/>
                  </a:lnTo>
                  <a:lnTo>
                    <a:pt x="50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63"/>
            <p:cNvSpPr/>
            <p:nvPr/>
          </p:nvSpPr>
          <p:spPr>
            <a:xfrm>
              <a:off x="1179601" y="1165325"/>
              <a:ext cx="54436" cy="37500"/>
            </a:xfrm>
            <a:custGeom>
              <a:avLst/>
              <a:gdLst/>
              <a:ahLst/>
              <a:cxnLst/>
              <a:rect l="l" t="t" r="r" b="b"/>
              <a:pathLst>
                <a:path w="8539" h="1500" extrusionOk="0">
                  <a:moveTo>
                    <a:pt x="150" y="1"/>
                  </a:moveTo>
                  <a:lnTo>
                    <a:pt x="301" y="6"/>
                  </a:lnTo>
                  <a:lnTo>
                    <a:pt x="426" y="16"/>
                  </a:lnTo>
                  <a:lnTo>
                    <a:pt x="551" y="32"/>
                  </a:lnTo>
                  <a:lnTo>
                    <a:pt x="676" y="48"/>
                  </a:lnTo>
                  <a:lnTo>
                    <a:pt x="801" y="64"/>
                  </a:lnTo>
                  <a:lnTo>
                    <a:pt x="1027" y="111"/>
                  </a:lnTo>
                  <a:lnTo>
                    <a:pt x="1177" y="164"/>
                  </a:lnTo>
                  <a:lnTo>
                    <a:pt x="1327" y="228"/>
                  </a:lnTo>
                  <a:lnTo>
                    <a:pt x="1402" y="301"/>
                  </a:lnTo>
                  <a:lnTo>
                    <a:pt x="1427" y="375"/>
                  </a:lnTo>
                  <a:lnTo>
                    <a:pt x="1427" y="1125"/>
                  </a:lnTo>
                  <a:lnTo>
                    <a:pt x="1402" y="1199"/>
                  </a:lnTo>
                  <a:lnTo>
                    <a:pt x="1327" y="1268"/>
                  </a:lnTo>
                  <a:lnTo>
                    <a:pt x="1177" y="1331"/>
                  </a:lnTo>
                  <a:lnTo>
                    <a:pt x="1027" y="1389"/>
                  </a:lnTo>
                  <a:lnTo>
                    <a:pt x="801" y="1437"/>
                  </a:lnTo>
                  <a:lnTo>
                    <a:pt x="676" y="1452"/>
                  </a:lnTo>
                  <a:lnTo>
                    <a:pt x="551" y="1468"/>
                  </a:lnTo>
                  <a:lnTo>
                    <a:pt x="426" y="1484"/>
                  </a:lnTo>
                  <a:lnTo>
                    <a:pt x="301" y="1489"/>
                  </a:lnTo>
                  <a:lnTo>
                    <a:pt x="150" y="1495"/>
                  </a:lnTo>
                  <a:lnTo>
                    <a:pt x="0" y="1500"/>
                  </a:lnTo>
                  <a:lnTo>
                    <a:pt x="7111" y="1500"/>
                  </a:lnTo>
                  <a:lnTo>
                    <a:pt x="7262" y="1495"/>
                  </a:lnTo>
                  <a:lnTo>
                    <a:pt x="7412" y="1489"/>
                  </a:lnTo>
                  <a:lnTo>
                    <a:pt x="7537" y="1484"/>
                  </a:lnTo>
                  <a:lnTo>
                    <a:pt x="7662" y="1468"/>
                  </a:lnTo>
                  <a:lnTo>
                    <a:pt x="7787" y="1452"/>
                  </a:lnTo>
                  <a:lnTo>
                    <a:pt x="7913" y="1437"/>
                  </a:lnTo>
                  <a:lnTo>
                    <a:pt x="8113" y="1389"/>
                  </a:lnTo>
                  <a:lnTo>
                    <a:pt x="8288" y="1331"/>
                  </a:lnTo>
                  <a:lnTo>
                    <a:pt x="8413" y="1268"/>
                  </a:lnTo>
                  <a:lnTo>
                    <a:pt x="8513" y="1199"/>
                  </a:lnTo>
                  <a:lnTo>
                    <a:pt x="8539" y="1125"/>
                  </a:lnTo>
                  <a:lnTo>
                    <a:pt x="8539" y="375"/>
                  </a:lnTo>
                  <a:lnTo>
                    <a:pt x="8513" y="301"/>
                  </a:lnTo>
                  <a:lnTo>
                    <a:pt x="8413" y="228"/>
                  </a:lnTo>
                  <a:lnTo>
                    <a:pt x="8288" y="164"/>
                  </a:lnTo>
                  <a:lnTo>
                    <a:pt x="8113" y="111"/>
                  </a:lnTo>
                  <a:lnTo>
                    <a:pt x="7913" y="64"/>
                  </a:lnTo>
                  <a:lnTo>
                    <a:pt x="7787" y="48"/>
                  </a:lnTo>
                  <a:lnTo>
                    <a:pt x="7662" y="32"/>
                  </a:lnTo>
                  <a:lnTo>
                    <a:pt x="7537" y="16"/>
                  </a:lnTo>
                  <a:lnTo>
                    <a:pt x="7412" y="6"/>
                  </a:lnTo>
                  <a:lnTo>
                    <a:pt x="7262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63"/>
            <p:cNvSpPr/>
            <p:nvPr/>
          </p:nvSpPr>
          <p:spPr>
            <a:xfrm>
              <a:off x="1009114" y="1107775"/>
              <a:ext cx="122923" cy="141650"/>
            </a:xfrm>
            <a:custGeom>
              <a:avLst/>
              <a:gdLst/>
              <a:ahLst/>
              <a:cxnLst/>
              <a:rect l="l" t="t" r="r" b="b"/>
              <a:pathLst>
                <a:path w="19282" h="5666" extrusionOk="0">
                  <a:moveTo>
                    <a:pt x="9641" y="1"/>
                  </a:moveTo>
                  <a:lnTo>
                    <a:pt x="9241" y="96"/>
                  </a:lnTo>
                  <a:lnTo>
                    <a:pt x="8139" y="365"/>
                  </a:lnTo>
                  <a:lnTo>
                    <a:pt x="7413" y="550"/>
                  </a:lnTo>
                  <a:lnTo>
                    <a:pt x="6611" y="766"/>
                  </a:lnTo>
                  <a:lnTo>
                    <a:pt x="5735" y="1009"/>
                  </a:lnTo>
                  <a:lnTo>
                    <a:pt x="4834" y="1273"/>
                  </a:lnTo>
                  <a:lnTo>
                    <a:pt x="3932" y="1553"/>
                  </a:lnTo>
                  <a:lnTo>
                    <a:pt x="3481" y="1695"/>
                  </a:lnTo>
                  <a:lnTo>
                    <a:pt x="3056" y="1843"/>
                  </a:lnTo>
                  <a:lnTo>
                    <a:pt x="2655" y="1991"/>
                  </a:lnTo>
                  <a:lnTo>
                    <a:pt x="2255" y="2144"/>
                  </a:lnTo>
                  <a:lnTo>
                    <a:pt x="1879" y="2297"/>
                  </a:lnTo>
                  <a:lnTo>
                    <a:pt x="1528" y="2450"/>
                  </a:lnTo>
                  <a:lnTo>
                    <a:pt x="1203" y="2603"/>
                  </a:lnTo>
                  <a:lnTo>
                    <a:pt x="902" y="2757"/>
                  </a:lnTo>
                  <a:lnTo>
                    <a:pt x="652" y="2910"/>
                  </a:lnTo>
                  <a:lnTo>
                    <a:pt x="427" y="3057"/>
                  </a:lnTo>
                  <a:lnTo>
                    <a:pt x="251" y="3205"/>
                  </a:lnTo>
                  <a:lnTo>
                    <a:pt x="126" y="3353"/>
                  </a:lnTo>
                  <a:lnTo>
                    <a:pt x="51" y="3490"/>
                  </a:lnTo>
                  <a:lnTo>
                    <a:pt x="1" y="3633"/>
                  </a:lnTo>
                  <a:lnTo>
                    <a:pt x="26" y="3733"/>
                  </a:lnTo>
                  <a:lnTo>
                    <a:pt x="51" y="3839"/>
                  </a:lnTo>
                  <a:lnTo>
                    <a:pt x="126" y="3939"/>
                  </a:lnTo>
                  <a:lnTo>
                    <a:pt x="201" y="4039"/>
                  </a:lnTo>
                  <a:lnTo>
                    <a:pt x="326" y="4140"/>
                  </a:lnTo>
                  <a:lnTo>
                    <a:pt x="452" y="4235"/>
                  </a:lnTo>
                  <a:lnTo>
                    <a:pt x="602" y="4330"/>
                  </a:lnTo>
                  <a:lnTo>
                    <a:pt x="777" y="4420"/>
                  </a:lnTo>
                  <a:lnTo>
                    <a:pt x="952" y="4515"/>
                  </a:lnTo>
                  <a:lnTo>
                    <a:pt x="1178" y="4599"/>
                  </a:lnTo>
                  <a:lnTo>
                    <a:pt x="1403" y="4684"/>
                  </a:lnTo>
                  <a:lnTo>
                    <a:pt x="1654" y="4768"/>
                  </a:lnTo>
                  <a:lnTo>
                    <a:pt x="1929" y="4847"/>
                  </a:lnTo>
                  <a:lnTo>
                    <a:pt x="2204" y="4926"/>
                  </a:lnTo>
                  <a:lnTo>
                    <a:pt x="2505" y="4995"/>
                  </a:lnTo>
                  <a:lnTo>
                    <a:pt x="2830" y="5069"/>
                  </a:lnTo>
                  <a:lnTo>
                    <a:pt x="3181" y="5138"/>
                  </a:lnTo>
                  <a:lnTo>
                    <a:pt x="3506" y="5201"/>
                  </a:lnTo>
                  <a:lnTo>
                    <a:pt x="3882" y="5259"/>
                  </a:lnTo>
                  <a:lnTo>
                    <a:pt x="4258" y="5317"/>
                  </a:lnTo>
                  <a:lnTo>
                    <a:pt x="4658" y="5370"/>
                  </a:lnTo>
                  <a:lnTo>
                    <a:pt x="5059" y="5417"/>
                  </a:lnTo>
                  <a:lnTo>
                    <a:pt x="5460" y="5465"/>
                  </a:lnTo>
                  <a:lnTo>
                    <a:pt x="5910" y="5502"/>
                  </a:lnTo>
                  <a:lnTo>
                    <a:pt x="6336" y="5539"/>
                  </a:lnTo>
                  <a:lnTo>
                    <a:pt x="6787" y="5571"/>
                  </a:lnTo>
                  <a:lnTo>
                    <a:pt x="7237" y="5597"/>
                  </a:lnTo>
                  <a:lnTo>
                    <a:pt x="7713" y="5623"/>
                  </a:lnTo>
                  <a:lnTo>
                    <a:pt x="8189" y="5639"/>
                  </a:lnTo>
                  <a:lnTo>
                    <a:pt x="8665" y="5655"/>
                  </a:lnTo>
                  <a:lnTo>
                    <a:pt x="9165" y="5660"/>
                  </a:lnTo>
                  <a:lnTo>
                    <a:pt x="9641" y="5666"/>
                  </a:lnTo>
                  <a:lnTo>
                    <a:pt x="10142" y="5660"/>
                  </a:lnTo>
                  <a:lnTo>
                    <a:pt x="10643" y="5655"/>
                  </a:lnTo>
                  <a:lnTo>
                    <a:pt x="11118" y="5639"/>
                  </a:lnTo>
                  <a:lnTo>
                    <a:pt x="11594" y="5623"/>
                  </a:lnTo>
                  <a:lnTo>
                    <a:pt x="12070" y="5597"/>
                  </a:lnTo>
                  <a:lnTo>
                    <a:pt x="12521" y="5571"/>
                  </a:lnTo>
                  <a:lnTo>
                    <a:pt x="12971" y="5539"/>
                  </a:lnTo>
                  <a:lnTo>
                    <a:pt x="13397" y="5502"/>
                  </a:lnTo>
                  <a:lnTo>
                    <a:pt x="13823" y="5465"/>
                  </a:lnTo>
                  <a:lnTo>
                    <a:pt x="14248" y="5417"/>
                  </a:lnTo>
                  <a:lnTo>
                    <a:pt x="14649" y="5370"/>
                  </a:lnTo>
                  <a:lnTo>
                    <a:pt x="15050" y="5317"/>
                  </a:lnTo>
                  <a:lnTo>
                    <a:pt x="15425" y="5259"/>
                  </a:lnTo>
                  <a:lnTo>
                    <a:pt x="15776" y="5201"/>
                  </a:lnTo>
                  <a:lnTo>
                    <a:pt x="16126" y="5138"/>
                  </a:lnTo>
                  <a:lnTo>
                    <a:pt x="16477" y="5069"/>
                  </a:lnTo>
                  <a:lnTo>
                    <a:pt x="16777" y="4995"/>
                  </a:lnTo>
                  <a:lnTo>
                    <a:pt x="17078" y="4926"/>
                  </a:lnTo>
                  <a:lnTo>
                    <a:pt x="17378" y="4847"/>
                  </a:lnTo>
                  <a:lnTo>
                    <a:pt x="17654" y="4768"/>
                  </a:lnTo>
                  <a:lnTo>
                    <a:pt x="17904" y="4684"/>
                  </a:lnTo>
                  <a:lnTo>
                    <a:pt x="18130" y="4599"/>
                  </a:lnTo>
                  <a:lnTo>
                    <a:pt x="18330" y="4515"/>
                  </a:lnTo>
                  <a:lnTo>
                    <a:pt x="18530" y="4420"/>
                  </a:lnTo>
                  <a:lnTo>
                    <a:pt x="18705" y="4330"/>
                  </a:lnTo>
                  <a:lnTo>
                    <a:pt x="18856" y="4235"/>
                  </a:lnTo>
                  <a:lnTo>
                    <a:pt x="18981" y="4140"/>
                  </a:lnTo>
                  <a:lnTo>
                    <a:pt x="19081" y="4039"/>
                  </a:lnTo>
                  <a:lnTo>
                    <a:pt x="19181" y="3939"/>
                  </a:lnTo>
                  <a:lnTo>
                    <a:pt x="19231" y="3839"/>
                  </a:lnTo>
                  <a:lnTo>
                    <a:pt x="19281" y="3733"/>
                  </a:lnTo>
                  <a:lnTo>
                    <a:pt x="19281" y="3633"/>
                  </a:lnTo>
                  <a:lnTo>
                    <a:pt x="19256" y="3490"/>
                  </a:lnTo>
                  <a:lnTo>
                    <a:pt x="19181" y="3353"/>
                  </a:lnTo>
                  <a:lnTo>
                    <a:pt x="19056" y="3205"/>
                  </a:lnTo>
                  <a:lnTo>
                    <a:pt x="18881" y="3057"/>
                  </a:lnTo>
                  <a:lnTo>
                    <a:pt x="18655" y="2910"/>
                  </a:lnTo>
                  <a:lnTo>
                    <a:pt x="18405" y="2757"/>
                  </a:lnTo>
                  <a:lnTo>
                    <a:pt x="18104" y="2603"/>
                  </a:lnTo>
                  <a:lnTo>
                    <a:pt x="17779" y="2450"/>
                  </a:lnTo>
                  <a:lnTo>
                    <a:pt x="17428" y="2297"/>
                  </a:lnTo>
                  <a:lnTo>
                    <a:pt x="17053" y="2144"/>
                  </a:lnTo>
                  <a:lnTo>
                    <a:pt x="16652" y="1991"/>
                  </a:lnTo>
                  <a:lnTo>
                    <a:pt x="16227" y="1843"/>
                  </a:lnTo>
                  <a:lnTo>
                    <a:pt x="15801" y="1695"/>
                  </a:lnTo>
                  <a:lnTo>
                    <a:pt x="15375" y="1553"/>
                  </a:lnTo>
                  <a:lnTo>
                    <a:pt x="14474" y="1273"/>
                  </a:lnTo>
                  <a:lnTo>
                    <a:pt x="13572" y="1009"/>
                  </a:lnTo>
                  <a:lnTo>
                    <a:pt x="12696" y="766"/>
                  </a:lnTo>
                  <a:lnTo>
                    <a:pt x="11895" y="550"/>
                  </a:lnTo>
                  <a:lnTo>
                    <a:pt x="11169" y="365"/>
                  </a:lnTo>
                  <a:lnTo>
                    <a:pt x="10067" y="96"/>
                  </a:lnTo>
                  <a:lnTo>
                    <a:pt x="964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63"/>
            <p:cNvSpPr/>
            <p:nvPr/>
          </p:nvSpPr>
          <p:spPr>
            <a:xfrm>
              <a:off x="1057003" y="1107775"/>
              <a:ext cx="75034" cy="141650"/>
            </a:xfrm>
            <a:custGeom>
              <a:avLst/>
              <a:gdLst/>
              <a:ahLst/>
              <a:cxnLst/>
              <a:rect l="l" t="t" r="r" b="b"/>
              <a:pathLst>
                <a:path w="11770" h="5666" extrusionOk="0">
                  <a:moveTo>
                    <a:pt x="2129" y="1"/>
                  </a:moveTo>
                  <a:lnTo>
                    <a:pt x="1528" y="143"/>
                  </a:lnTo>
                  <a:lnTo>
                    <a:pt x="852" y="307"/>
                  </a:lnTo>
                  <a:lnTo>
                    <a:pt x="1" y="523"/>
                  </a:lnTo>
                  <a:lnTo>
                    <a:pt x="1128" y="830"/>
                  </a:lnTo>
                  <a:lnTo>
                    <a:pt x="1754" y="998"/>
                  </a:lnTo>
                  <a:lnTo>
                    <a:pt x="2380" y="1178"/>
                  </a:lnTo>
                  <a:lnTo>
                    <a:pt x="3006" y="1368"/>
                  </a:lnTo>
                  <a:lnTo>
                    <a:pt x="3632" y="1563"/>
                  </a:lnTo>
                  <a:lnTo>
                    <a:pt x="4232" y="1764"/>
                  </a:lnTo>
                  <a:lnTo>
                    <a:pt x="4808" y="1975"/>
                  </a:lnTo>
                  <a:lnTo>
                    <a:pt x="5359" y="2186"/>
                  </a:lnTo>
                  <a:lnTo>
                    <a:pt x="5885" y="2398"/>
                  </a:lnTo>
                  <a:lnTo>
                    <a:pt x="6336" y="2609"/>
                  </a:lnTo>
                  <a:lnTo>
                    <a:pt x="6536" y="2714"/>
                  </a:lnTo>
                  <a:lnTo>
                    <a:pt x="6736" y="2820"/>
                  </a:lnTo>
                  <a:lnTo>
                    <a:pt x="6912" y="2926"/>
                  </a:lnTo>
                  <a:lnTo>
                    <a:pt x="7062" y="3031"/>
                  </a:lnTo>
                  <a:lnTo>
                    <a:pt x="7187" y="3137"/>
                  </a:lnTo>
                  <a:lnTo>
                    <a:pt x="7287" y="3237"/>
                  </a:lnTo>
                  <a:lnTo>
                    <a:pt x="7387" y="3337"/>
                  </a:lnTo>
                  <a:lnTo>
                    <a:pt x="7438" y="3438"/>
                  </a:lnTo>
                  <a:lnTo>
                    <a:pt x="7488" y="3533"/>
                  </a:lnTo>
                  <a:lnTo>
                    <a:pt x="7513" y="3633"/>
                  </a:lnTo>
                  <a:lnTo>
                    <a:pt x="7488" y="3723"/>
                  </a:lnTo>
                  <a:lnTo>
                    <a:pt x="7463" y="3812"/>
                  </a:lnTo>
                  <a:lnTo>
                    <a:pt x="7412" y="3897"/>
                  </a:lnTo>
                  <a:lnTo>
                    <a:pt x="7362" y="3987"/>
                  </a:lnTo>
                  <a:lnTo>
                    <a:pt x="7287" y="4071"/>
                  </a:lnTo>
                  <a:lnTo>
                    <a:pt x="7187" y="4156"/>
                  </a:lnTo>
                  <a:lnTo>
                    <a:pt x="7062" y="4240"/>
                  </a:lnTo>
                  <a:lnTo>
                    <a:pt x="6937" y="4319"/>
                  </a:lnTo>
                  <a:lnTo>
                    <a:pt x="6786" y="4398"/>
                  </a:lnTo>
                  <a:lnTo>
                    <a:pt x="6636" y="4478"/>
                  </a:lnTo>
                  <a:lnTo>
                    <a:pt x="6461" y="4557"/>
                  </a:lnTo>
                  <a:lnTo>
                    <a:pt x="6261" y="4631"/>
                  </a:lnTo>
                  <a:lnTo>
                    <a:pt x="6060" y="4705"/>
                  </a:lnTo>
                  <a:lnTo>
                    <a:pt x="5835" y="4773"/>
                  </a:lnTo>
                  <a:lnTo>
                    <a:pt x="5610" y="4842"/>
                  </a:lnTo>
                  <a:lnTo>
                    <a:pt x="5359" y="4911"/>
                  </a:lnTo>
                  <a:lnTo>
                    <a:pt x="5109" y="4974"/>
                  </a:lnTo>
                  <a:lnTo>
                    <a:pt x="4833" y="5032"/>
                  </a:lnTo>
                  <a:lnTo>
                    <a:pt x="4558" y="5095"/>
                  </a:lnTo>
                  <a:lnTo>
                    <a:pt x="4258" y="5153"/>
                  </a:lnTo>
                  <a:lnTo>
                    <a:pt x="3957" y="5206"/>
                  </a:lnTo>
                  <a:lnTo>
                    <a:pt x="3632" y="5259"/>
                  </a:lnTo>
                  <a:lnTo>
                    <a:pt x="3331" y="5307"/>
                  </a:lnTo>
                  <a:lnTo>
                    <a:pt x="2980" y="5354"/>
                  </a:lnTo>
                  <a:lnTo>
                    <a:pt x="2630" y="5396"/>
                  </a:lnTo>
                  <a:lnTo>
                    <a:pt x="2279" y="5439"/>
                  </a:lnTo>
                  <a:lnTo>
                    <a:pt x="1929" y="5476"/>
                  </a:lnTo>
                  <a:lnTo>
                    <a:pt x="1553" y="5507"/>
                  </a:lnTo>
                  <a:lnTo>
                    <a:pt x="1178" y="5539"/>
                  </a:lnTo>
                  <a:lnTo>
                    <a:pt x="802" y="5565"/>
                  </a:lnTo>
                  <a:lnTo>
                    <a:pt x="401" y="5592"/>
                  </a:lnTo>
                  <a:lnTo>
                    <a:pt x="1" y="5613"/>
                  </a:lnTo>
                  <a:lnTo>
                    <a:pt x="527" y="5634"/>
                  </a:lnTo>
                  <a:lnTo>
                    <a:pt x="1052" y="5650"/>
                  </a:lnTo>
                  <a:lnTo>
                    <a:pt x="1603" y="5660"/>
                  </a:lnTo>
                  <a:lnTo>
                    <a:pt x="2129" y="5666"/>
                  </a:lnTo>
                  <a:lnTo>
                    <a:pt x="2630" y="5660"/>
                  </a:lnTo>
                  <a:lnTo>
                    <a:pt x="3131" y="5655"/>
                  </a:lnTo>
                  <a:lnTo>
                    <a:pt x="3606" y="5639"/>
                  </a:lnTo>
                  <a:lnTo>
                    <a:pt x="4082" y="5623"/>
                  </a:lnTo>
                  <a:lnTo>
                    <a:pt x="4558" y="5597"/>
                  </a:lnTo>
                  <a:lnTo>
                    <a:pt x="5009" y="5571"/>
                  </a:lnTo>
                  <a:lnTo>
                    <a:pt x="5459" y="5539"/>
                  </a:lnTo>
                  <a:lnTo>
                    <a:pt x="5885" y="5502"/>
                  </a:lnTo>
                  <a:lnTo>
                    <a:pt x="6311" y="5465"/>
                  </a:lnTo>
                  <a:lnTo>
                    <a:pt x="6736" y="5417"/>
                  </a:lnTo>
                  <a:lnTo>
                    <a:pt x="7137" y="5370"/>
                  </a:lnTo>
                  <a:lnTo>
                    <a:pt x="7538" y="5317"/>
                  </a:lnTo>
                  <a:lnTo>
                    <a:pt x="7913" y="5259"/>
                  </a:lnTo>
                  <a:lnTo>
                    <a:pt x="8264" y="5201"/>
                  </a:lnTo>
                  <a:lnTo>
                    <a:pt x="8614" y="5138"/>
                  </a:lnTo>
                  <a:lnTo>
                    <a:pt x="8965" y="5069"/>
                  </a:lnTo>
                  <a:lnTo>
                    <a:pt x="9265" y="4995"/>
                  </a:lnTo>
                  <a:lnTo>
                    <a:pt x="9566" y="4926"/>
                  </a:lnTo>
                  <a:lnTo>
                    <a:pt x="9866" y="4847"/>
                  </a:lnTo>
                  <a:lnTo>
                    <a:pt x="10142" y="4768"/>
                  </a:lnTo>
                  <a:lnTo>
                    <a:pt x="10392" y="4684"/>
                  </a:lnTo>
                  <a:lnTo>
                    <a:pt x="10618" y="4599"/>
                  </a:lnTo>
                  <a:lnTo>
                    <a:pt x="10818" y="4515"/>
                  </a:lnTo>
                  <a:lnTo>
                    <a:pt x="11018" y="4420"/>
                  </a:lnTo>
                  <a:lnTo>
                    <a:pt x="11193" y="4330"/>
                  </a:lnTo>
                  <a:lnTo>
                    <a:pt x="11344" y="4235"/>
                  </a:lnTo>
                  <a:lnTo>
                    <a:pt x="11469" y="4140"/>
                  </a:lnTo>
                  <a:lnTo>
                    <a:pt x="11569" y="4039"/>
                  </a:lnTo>
                  <a:lnTo>
                    <a:pt x="11669" y="3939"/>
                  </a:lnTo>
                  <a:lnTo>
                    <a:pt x="11719" y="3839"/>
                  </a:lnTo>
                  <a:lnTo>
                    <a:pt x="11769" y="3733"/>
                  </a:lnTo>
                  <a:lnTo>
                    <a:pt x="11769" y="3633"/>
                  </a:lnTo>
                  <a:lnTo>
                    <a:pt x="11744" y="3490"/>
                  </a:lnTo>
                  <a:lnTo>
                    <a:pt x="11669" y="3353"/>
                  </a:lnTo>
                  <a:lnTo>
                    <a:pt x="11544" y="3205"/>
                  </a:lnTo>
                  <a:lnTo>
                    <a:pt x="11369" y="3057"/>
                  </a:lnTo>
                  <a:lnTo>
                    <a:pt x="11143" y="2910"/>
                  </a:lnTo>
                  <a:lnTo>
                    <a:pt x="10893" y="2757"/>
                  </a:lnTo>
                  <a:lnTo>
                    <a:pt x="10592" y="2603"/>
                  </a:lnTo>
                  <a:lnTo>
                    <a:pt x="10267" y="2450"/>
                  </a:lnTo>
                  <a:lnTo>
                    <a:pt x="9916" y="2297"/>
                  </a:lnTo>
                  <a:lnTo>
                    <a:pt x="9541" y="2144"/>
                  </a:lnTo>
                  <a:lnTo>
                    <a:pt x="9140" y="1991"/>
                  </a:lnTo>
                  <a:lnTo>
                    <a:pt x="8715" y="1843"/>
                  </a:lnTo>
                  <a:lnTo>
                    <a:pt x="8289" y="1695"/>
                  </a:lnTo>
                  <a:lnTo>
                    <a:pt x="7863" y="1553"/>
                  </a:lnTo>
                  <a:lnTo>
                    <a:pt x="6962" y="1268"/>
                  </a:lnTo>
                  <a:lnTo>
                    <a:pt x="6060" y="1009"/>
                  </a:lnTo>
                  <a:lnTo>
                    <a:pt x="5184" y="766"/>
                  </a:lnTo>
                  <a:lnTo>
                    <a:pt x="4383" y="550"/>
                  </a:lnTo>
                  <a:lnTo>
                    <a:pt x="3632" y="365"/>
                  </a:lnTo>
                  <a:lnTo>
                    <a:pt x="2555" y="96"/>
                  </a:lnTo>
                  <a:lnTo>
                    <a:pt x="212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59" name="Google Shape;2559;p63"/>
          <p:cNvGrpSpPr/>
          <p:nvPr/>
        </p:nvGrpSpPr>
        <p:grpSpPr>
          <a:xfrm>
            <a:off x="2145039" y="3944193"/>
            <a:ext cx="299943" cy="362629"/>
            <a:chOff x="1625596" y="2940300"/>
            <a:chExt cx="364274" cy="383450"/>
          </a:xfrm>
        </p:grpSpPr>
        <p:sp>
          <p:nvSpPr>
            <p:cNvPr id="2560" name="Google Shape;2560;p63"/>
            <p:cNvSpPr/>
            <p:nvPr/>
          </p:nvSpPr>
          <p:spPr>
            <a:xfrm>
              <a:off x="1632456" y="3024125"/>
              <a:ext cx="350708" cy="293550"/>
            </a:xfrm>
            <a:custGeom>
              <a:avLst/>
              <a:gdLst/>
              <a:ahLst/>
              <a:cxnLst/>
              <a:rect l="l" t="t" r="r" b="b"/>
              <a:pathLst>
                <a:path w="55013" h="11742" extrusionOk="0">
                  <a:moveTo>
                    <a:pt x="2830" y="0"/>
                  </a:moveTo>
                  <a:lnTo>
                    <a:pt x="1" y="11742"/>
                  </a:lnTo>
                  <a:lnTo>
                    <a:pt x="55013" y="11742"/>
                  </a:lnTo>
                  <a:lnTo>
                    <a:pt x="5215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63"/>
            <p:cNvSpPr/>
            <p:nvPr/>
          </p:nvSpPr>
          <p:spPr>
            <a:xfrm>
              <a:off x="1937824" y="3024125"/>
              <a:ext cx="45339" cy="293550"/>
            </a:xfrm>
            <a:custGeom>
              <a:avLst/>
              <a:gdLst/>
              <a:ahLst/>
              <a:cxnLst/>
              <a:rect l="l" t="t" r="r" b="b"/>
              <a:pathLst>
                <a:path w="7112" h="11742" extrusionOk="0">
                  <a:moveTo>
                    <a:pt x="0" y="0"/>
                  </a:moveTo>
                  <a:lnTo>
                    <a:pt x="2830" y="11742"/>
                  </a:lnTo>
                  <a:lnTo>
                    <a:pt x="7112" y="11742"/>
                  </a:lnTo>
                  <a:lnTo>
                    <a:pt x="4257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63"/>
            <p:cNvSpPr/>
            <p:nvPr/>
          </p:nvSpPr>
          <p:spPr>
            <a:xfrm>
              <a:off x="1737490" y="2945725"/>
              <a:ext cx="141276" cy="123700"/>
            </a:xfrm>
            <a:custGeom>
              <a:avLst/>
              <a:gdLst/>
              <a:ahLst/>
              <a:cxnLst/>
              <a:rect l="l" t="t" r="r" b="b"/>
              <a:pathLst>
                <a:path w="22161" h="4948" extrusionOk="0">
                  <a:moveTo>
                    <a:pt x="10893" y="0"/>
                  </a:moveTo>
                  <a:lnTo>
                    <a:pt x="10317" y="5"/>
                  </a:lnTo>
                  <a:lnTo>
                    <a:pt x="9741" y="16"/>
                  </a:lnTo>
                  <a:lnTo>
                    <a:pt x="9190" y="32"/>
                  </a:lnTo>
                  <a:lnTo>
                    <a:pt x="8640" y="58"/>
                  </a:lnTo>
                  <a:lnTo>
                    <a:pt x="8089" y="85"/>
                  </a:lnTo>
                  <a:lnTo>
                    <a:pt x="7563" y="122"/>
                  </a:lnTo>
                  <a:lnTo>
                    <a:pt x="7037" y="159"/>
                  </a:lnTo>
                  <a:lnTo>
                    <a:pt x="6536" y="206"/>
                  </a:lnTo>
                  <a:lnTo>
                    <a:pt x="6035" y="259"/>
                  </a:lnTo>
                  <a:lnTo>
                    <a:pt x="5560" y="312"/>
                  </a:lnTo>
                  <a:lnTo>
                    <a:pt x="5084" y="370"/>
                  </a:lnTo>
                  <a:lnTo>
                    <a:pt x="4633" y="438"/>
                  </a:lnTo>
                  <a:lnTo>
                    <a:pt x="4208" y="507"/>
                  </a:lnTo>
                  <a:lnTo>
                    <a:pt x="3782" y="581"/>
                  </a:lnTo>
                  <a:lnTo>
                    <a:pt x="3381" y="655"/>
                  </a:lnTo>
                  <a:lnTo>
                    <a:pt x="3006" y="739"/>
                  </a:lnTo>
                  <a:lnTo>
                    <a:pt x="2630" y="824"/>
                  </a:lnTo>
                  <a:lnTo>
                    <a:pt x="2305" y="914"/>
                  </a:lnTo>
                  <a:lnTo>
                    <a:pt x="1979" y="1009"/>
                  </a:lnTo>
                  <a:lnTo>
                    <a:pt x="1679" y="1104"/>
                  </a:lnTo>
                  <a:lnTo>
                    <a:pt x="1403" y="1204"/>
                  </a:lnTo>
                  <a:lnTo>
                    <a:pt x="1128" y="1304"/>
                  </a:lnTo>
                  <a:lnTo>
                    <a:pt x="902" y="1410"/>
                  </a:lnTo>
                  <a:lnTo>
                    <a:pt x="702" y="1515"/>
                  </a:lnTo>
                  <a:lnTo>
                    <a:pt x="527" y="1626"/>
                  </a:lnTo>
                  <a:lnTo>
                    <a:pt x="351" y="1742"/>
                  </a:lnTo>
                  <a:lnTo>
                    <a:pt x="226" y="1859"/>
                  </a:lnTo>
                  <a:lnTo>
                    <a:pt x="126" y="1975"/>
                  </a:lnTo>
                  <a:lnTo>
                    <a:pt x="51" y="2091"/>
                  </a:lnTo>
                  <a:lnTo>
                    <a:pt x="1" y="2212"/>
                  </a:lnTo>
                  <a:lnTo>
                    <a:pt x="1" y="2339"/>
                  </a:lnTo>
                  <a:lnTo>
                    <a:pt x="1" y="4329"/>
                  </a:lnTo>
                  <a:lnTo>
                    <a:pt x="1" y="4387"/>
                  </a:lnTo>
                  <a:lnTo>
                    <a:pt x="51" y="4446"/>
                  </a:lnTo>
                  <a:lnTo>
                    <a:pt x="101" y="4504"/>
                  </a:lnTo>
                  <a:lnTo>
                    <a:pt x="201" y="4556"/>
                  </a:lnTo>
                  <a:lnTo>
                    <a:pt x="301" y="4604"/>
                  </a:lnTo>
                  <a:lnTo>
                    <a:pt x="427" y="4657"/>
                  </a:lnTo>
                  <a:lnTo>
                    <a:pt x="577" y="4699"/>
                  </a:lnTo>
                  <a:lnTo>
                    <a:pt x="727" y="4746"/>
                  </a:lnTo>
                  <a:lnTo>
                    <a:pt x="927" y="4783"/>
                  </a:lnTo>
                  <a:lnTo>
                    <a:pt x="1103" y="4820"/>
                  </a:lnTo>
                  <a:lnTo>
                    <a:pt x="1328" y="4852"/>
                  </a:lnTo>
                  <a:lnTo>
                    <a:pt x="1553" y="4878"/>
                  </a:lnTo>
                  <a:lnTo>
                    <a:pt x="1804" y="4905"/>
                  </a:lnTo>
                  <a:lnTo>
                    <a:pt x="2054" y="4921"/>
                  </a:lnTo>
                  <a:lnTo>
                    <a:pt x="2305" y="4937"/>
                  </a:lnTo>
                  <a:lnTo>
                    <a:pt x="2580" y="4942"/>
                  </a:lnTo>
                  <a:lnTo>
                    <a:pt x="2905" y="4947"/>
                  </a:lnTo>
                  <a:lnTo>
                    <a:pt x="3206" y="4942"/>
                  </a:lnTo>
                  <a:lnTo>
                    <a:pt x="3481" y="4931"/>
                  </a:lnTo>
                  <a:lnTo>
                    <a:pt x="3782" y="4910"/>
                  </a:lnTo>
                  <a:lnTo>
                    <a:pt x="4057" y="4889"/>
                  </a:lnTo>
                  <a:lnTo>
                    <a:pt x="4308" y="4857"/>
                  </a:lnTo>
                  <a:lnTo>
                    <a:pt x="4533" y="4826"/>
                  </a:lnTo>
                  <a:lnTo>
                    <a:pt x="4758" y="4789"/>
                  </a:lnTo>
                  <a:lnTo>
                    <a:pt x="4959" y="4741"/>
                  </a:lnTo>
                  <a:lnTo>
                    <a:pt x="5134" y="4694"/>
                  </a:lnTo>
                  <a:lnTo>
                    <a:pt x="5309" y="4646"/>
                  </a:lnTo>
                  <a:lnTo>
                    <a:pt x="5434" y="4588"/>
                  </a:lnTo>
                  <a:lnTo>
                    <a:pt x="5535" y="4535"/>
                  </a:lnTo>
                  <a:lnTo>
                    <a:pt x="5610" y="4472"/>
                  </a:lnTo>
                  <a:lnTo>
                    <a:pt x="5660" y="4409"/>
                  </a:lnTo>
                  <a:lnTo>
                    <a:pt x="5685" y="4345"/>
                  </a:lnTo>
                  <a:lnTo>
                    <a:pt x="5685" y="2360"/>
                  </a:lnTo>
                  <a:lnTo>
                    <a:pt x="5710" y="2244"/>
                  </a:lnTo>
                  <a:lnTo>
                    <a:pt x="5785" y="2138"/>
                  </a:lnTo>
                  <a:lnTo>
                    <a:pt x="5910" y="2028"/>
                  </a:lnTo>
                  <a:lnTo>
                    <a:pt x="6060" y="1927"/>
                  </a:lnTo>
                  <a:lnTo>
                    <a:pt x="6286" y="1827"/>
                  </a:lnTo>
                  <a:lnTo>
                    <a:pt x="6536" y="1737"/>
                  </a:lnTo>
                  <a:lnTo>
                    <a:pt x="6812" y="1647"/>
                  </a:lnTo>
                  <a:lnTo>
                    <a:pt x="7137" y="1568"/>
                  </a:lnTo>
                  <a:lnTo>
                    <a:pt x="7488" y="1494"/>
                  </a:lnTo>
                  <a:lnTo>
                    <a:pt x="7888" y="1426"/>
                  </a:lnTo>
                  <a:lnTo>
                    <a:pt x="8289" y="1362"/>
                  </a:lnTo>
                  <a:lnTo>
                    <a:pt x="8740" y="1315"/>
                  </a:lnTo>
                  <a:lnTo>
                    <a:pt x="9215" y="1267"/>
                  </a:lnTo>
                  <a:lnTo>
                    <a:pt x="9691" y="1236"/>
                  </a:lnTo>
                  <a:lnTo>
                    <a:pt x="10192" y="1214"/>
                  </a:lnTo>
                  <a:lnTo>
                    <a:pt x="10743" y="1199"/>
                  </a:lnTo>
                  <a:lnTo>
                    <a:pt x="11319" y="1199"/>
                  </a:lnTo>
                  <a:lnTo>
                    <a:pt x="11594" y="1204"/>
                  </a:lnTo>
                  <a:lnTo>
                    <a:pt x="11870" y="1209"/>
                  </a:lnTo>
                  <a:lnTo>
                    <a:pt x="12420" y="1236"/>
                  </a:lnTo>
                  <a:lnTo>
                    <a:pt x="12946" y="1267"/>
                  </a:lnTo>
                  <a:lnTo>
                    <a:pt x="13447" y="1315"/>
                  </a:lnTo>
                  <a:lnTo>
                    <a:pt x="13923" y="1368"/>
                  </a:lnTo>
                  <a:lnTo>
                    <a:pt x="14374" y="1436"/>
                  </a:lnTo>
                  <a:lnTo>
                    <a:pt x="14774" y="1510"/>
                  </a:lnTo>
                  <a:lnTo>
                    <a:pt x="15150" y="1589"/>
                  </a:lnTo>
                  <a:lnTo>
                    <a:pt x="15500" y="1679"/>
                  </a:lnTo>
                  <a:lnTo>
                    <a:pt x="15776" y="1774"/>
                  </a:lnTo>
                  <a:lnTo>
                    <a:pt x="16026" y="1880"/>
                  </a:lnTo>
                  <a:lnTo>
                    <a:pt x="16226" y="1985"/>
                  </a:lnTo>
                  <a:lnTo>
                    <a:pt x="16352" y="2101"/>
                  </a:lnTo>
                  <a:lnTo>
                    <a:pt x="16452" y="2218"/>
                  </a:lnTo>
                  <a:lnTo>
                    <a:pt x="16477" y="2276"/>
                  </a:lnTo>
                  <a:lnTo>
                    <a:pt x="16477" y="2339"/>
                  </a:lnTo>
                  <a:lnTo>
                    <a:pt x="16477" y="4329"/>
                  </a:lnTo>
                  <a:lnTo>
                    <a:pt x="16502" y="4387"/>
                  </a:lnTo>
                  <a:lnTo>
                    <a:pt x="16527" y="4446"/>
                  </a:lnTo>
                  <a:lnTo>
                    <a:pt x="16602" y="4504"/>
                  </a:lnTo>
                  <a:lnTo>
                    <a:pt x="16677" y="4556"/>
                  </a:lnTo>
                  <a:lnTo>
                    <a:pt x="16777" y="4604"/>
                  </a:lnTo>
                  <a:lnTo>
                    <a:pt x="16903" y="4657"/>
                  </a:lnTo>
                  <a:lnTo>
                    <a:pt x="17053" y="4699"/>
                  </a:lnTo>
                  <a:lnTo>
                    <a:pt x="17228" y="4746"/>
                  </a:lnTo>
                  <a:lnTo>
                    <a:pt x="17403" y="4783"/>
                  </a:lnTo>
                  <a:lnTo>
                    <a:pt x="17604" y="4820"/>
                  </a:lnTo>
                  <a:lnTo>
                    <a:pt x="17804" y="4852"/>
                  </a:lnTo>
                  <a:lnTo>
                    <a:pt x="18029" y="4878"/>
                  </a:lnTo>
                  <a:lnTo>
                    <a:pt x="18280" y="4905"/>
                  </a:lnTo>
                  <a:lnTo>
                    <a:pt x="18530" y="4921"/>
                  </a:lnTo>
                  <a:lnTo>
                    <a:pt x="18806" y="4937"/>
                  </a:lnTo>
                  <a:lnTo>
                    <a:pt x="19056" y="4942"/>
                  </a:lnTo>
                  <a:lnTo>
                    <a:pt x="19381" y="4947"/>
                  </a:lnTo>
                  <a:lnTo>
                    <a:pt x="19682" y="4942"/>
                  </a:lnTo>
                  <a:lnTo>
                    <a:pt x="19982" y="4931"/>
                  </a:lnTo>
                  <a:lnTo>
                    <a:pt x="20258" y="4910"/>
                  </a:lnTo>
                  <a:lnTo>
                    <a:pt x="20533" y="4889"/>
                  </a:lnTo>
                  <a:lnTo>
                    <a:pt x="20784" y="4857"/>
                  </a:lnTo>
                  <a:lnTo>
                    <a:pt x="21034" y="4826"/>
                  </a:lnTo>
                  <a:lnTo>
                    <a:pt x="21259" y="4789"/>
                  </a:lnTo>
                  <a:lnTo>
                    <a:pt x="21460" y="4741"/>
                  </a:lnTo>
                  <a:lnTo>
                    <a:pt x="21635" y="4694"/>
                  </a:lnTo>
                  <a:lnTo>
                    <a:pt x="21785" y="4646"/>
                  </a:lnTo>
                  <a:lnTo>
                    <a:pt x="21910" y="4588"/>
                  </a:lnTo>
                  <a:lnTo>
                    <a:pt x="22036" y="4535"/>
                  </a:lnTo>
                  <a:lnTo>
                    <a:pt x="22111" y="4472"/>
                  </a:lnTo>
                  <a:lnTo>
                    <a:pt x="22161" y="4409"/>
                  </a:lnTo>
                  <a:lnTo>
                    <a:pt x="22161" y="4345"/>
                  </a:lnTo>
                  <a:lnTo>
                    <a:pt x="22161" y="2365"/>
                  </a:lnTo>
                  <a:lnTo>
                    <a:pt x="22161" y="2249"/>
                  </a:lnTo>
                  <a:lnTo>
                    <a:pt x="22111" y="2133"/>
                  </a:lnTo>
                  <a:lnTo>
                    <a:pt x="22036" y="2017"/>
                  </a:lnTo>
                  <a:lnTo>
                    <a:pt x="21960" y="1906"/>
                  </a:lnTo>
                  <a:lnTo>
                    <a:pt x="21835" y="1795"/>
                  </a:lnTo>
                  <a:lnTo>
                    <a:pt x="21685" y="1684"/>
                  </a:lnTo>
                  <a:lnTo>
                    <a:pt x="21535" y="1573"/>
                  </a:lnTo>
                  <a:lnTo>
                    <a:pt x="21334" y="1473"/>
                  </a:lnTo>
                  <a:lnTo>
                    <a:pt x="21134" y="1368"/>
                  </a:lnTo>
                  <a:lnTo>
                    <a:pt x="20884" y="1267"/>
                  </a:lnTo>
                  <a:lnTo>
                    <a:pt x="20633" y="1172"/>
                  </a:lnTo>
                  <a:lnTo>
                    <a:pt x="20358" y="1077"/>
                  </a:lnTo>
                  <a:lnTo>
                    <a:pt x="20083" y="982"/>
                  </a:lnTo>
                  <a:lnTo>
                    <a:pt x="19757" y="892"/>
                  </a:lnTo>
                  <a:lnTo>
                    <a:pt x="19432" y="808"/>
                  </a:lnTo>
                  <a:lnTo>
                    <a:pt x="19081" y="729"/>
                  </a:lnTo>
                  <a:lnTo>
                    <a:pt x="18705" y="650"/>
                  </a:lnTo>
                  <a:lnTo>
                    <a:pt x="18305" y="576"/>
                  </a:lnTo>
                  <a:lnTo>
                    <a:pt x="17904" y="502"/>
                  </a:lnTo>
                  <a:lnTo>
                    <a:pt x="17503" y="438"/>
                  </a:lnTo>
                  <a:lnTo>
                    <a:pt x="17053" y="375"/>
                  </a:lnTo>
                  <a:lnTo>
                    <a:pt x="16627" y="317"/>
                  </a:lnTo>
                  <a:lnTo>
                    <a:pt x="16151" y="264"/>
                  </a:lnTo>
                  <a:lnTo>
                    <a:pt x="15676" y="211"/>
                  </a:lnTo>
                  <a:lnTo>
                    <a:pt x="15200" y="169"/>
                  </a:lnTo>
                  <a:lnTo>
                    <a:pt x="14699" y="127"/>
                  </a:lnTo>
                  <a:lnTo>
                    <a:pt x="14198" y="95"/>
                  </a:lnTo>
                  <a:lnTo>
                    <a:pt x="13672" y="64"/>
                  </a:lnTo>
                  <a:lnTo>
                    <a:pt x="13147" y="42"/>
                  </a:lnTo>
                  <a:lnTo>
                    <a:pt x="12596" y="21"/>
                  </a:lnTo>
                  <a:lnTo>
                    <a:pt x="12045" y="11"/>
                  </a:lnTo>
                  <a:lnTo>
                    <a:pt x="114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63"/>
            <p:cNvSpPr/>
            <p:nvPr/>
          </p:nvSpPr>
          <p:spPr>
            <a:xfrm>
              <a:off x="1821136" y="3138025"/>
              <a:ext cx="98653" cy="81600"/>
            </a:xfrm>
            <a:custGeom>
              <a:avLst/>
              <a:gdLst/>
              <a:ahLst/>
              <a:cxnLst/>
              <a:rect l="l" t="t" r="r" b="b"/>
              <a:pathLst>
                <a:path w="15475" h="3264" extrusionOk="0">
                  <a:moveTo>
                    <a:pt x="12470" y="0"/>
                  </a:moveTo>
                  <a:lnTo>
                    <a:pt x="11719" y="6"/>
                  </a:lnTo>
                  <a:lnTo>
                    <a:pt x="10943" y="16"/>
                  </a:lnTo>
                  <a:lnTo>
                    <a:pt x="10091" y="43"/>
                  </a:lnTo>
                  <a:lnTo>
                    <a:pt x="9215" y="74"/>
                  </a:lnTo>
                  <a:lnTo>
                    <a:pt x="8314" y="117"/>
                  </a:lnTo>
                  <a:lnTo>
                    <a:pt x="7663" y="154"/>
                  </a:lnTo>
                  <a:lnTo>
                    <a:pt x="7012" y="201"/>
                  </a:lnTo>
                  <a:lnTo>
                    <a:pt x="6361" y="254"/>
                  </a:lnTo>
                  <a:lnTo>
                    <a:pt x="5710" y="312"/>
                  </a:lnTo>
                  <a:lnTo>
                    <a:pt x="5059" y="381"/>
                  </a:lnTo>
                  <a:lnTo>
                    <a:pt x="4408" y="455"/>
                  </a:lnTo>
                  <a:lnTo>
                    <a:pt x="3782" y="544"/>
                  </a:lnTo>
                  <a:lnTo>
                    <a:pt x="3156" y="639"/>
                  </a:lnTo>
                  <a:lnTo>
                    <a:pt x="2530" y="745"/>
                  </a:lnTo>
                  <a:lnTo>
                    <a:pt x="1954" y="866"/>
                  </a:lnTo>
                  <a:lnTo>
                    <a:pt x="1528" y="961"/>
                  </a:lnTo>
                  <a:lnTo>
                    <a:pt x="1152" y="1067"/>
                  </a:lnTo>
                  <a:lnTo>
                    <a:pt x="827" y="1178"/>
                  </a:lnTo>
                  <a:lnTo>
                    <a:pt x="551" y="1289"/>
                  </a:lnTo>
                  <a:lnTo>
                    <a:pt x="351" y="1410"/>
                  </a:lnTo>
                  <a:lnTo>
                    <a:pt x="176" y="1532"/>
                  </a:lnTo>
                  <a:lnTo>
                    <a:pt x="76" y="1653"/>
                  </a:lnTo>
                  <a:lnTo>
                    <a:pt x="1" y="1774"/>
                  </a:lnTo>
                  <a:lnTo>
                    <a:pt x="1" y="1901"/>
                  </a:lnTo>
                  <a:lnTo>
                    <a:pt x="51" y="2023"/>
                  </a:lnTo>
                  <a:lnTo>
                    <a:pt x="126" y="2149"/>
                  </a:lnTo>
                  <a:lnTo>
                    <a:pt x="276" y="2271"/>
                  </a:lnTo>
                  <a:lnTo>
                    <a:pt x="476" y="2387"/>
                  </a:lnTo>
                  <a:lnTo>
                    <a:pt x="727" y="2503"/>
                  </a:lnTo>
                  <a:lnTo>
                    <a:pt x="1027" y="2614"/>
                  </a:lnTo>
                  <a:lnTo>
                    <a:pt x="1403" y="2719"/>
                  </a:lnTo>
                  <a:lnTo>
                    <a:pt x="1653" y="2788"/>
                  </a:lnTo>
                  <a:lnTo>
                    <a:pt x="1954" y="2851"/>
                  </a:lnTo>
                  <a:lnTo>
                    <a:pt x="2254" y="2910"/>
                  </a:lnTo>
                  <a:lnTo>
                    <a:pt x="2580" y="2968"/>
                  </a:lnTo>
                  <a:lnTo>
                    <a:pt x="3080" y="3041"/>
                  </a:lnTo>
                  <a:lnTo>
                    <a:pt x="3606" y="3105"/>
                  </a:lnTo>
                  <a:lnTo>
                    <a:pt x="4157" y="3158"/>
                  </a:lnTo>
                  <a:lnTo>
                    <a:pt x="4708" y="3200"/>
                  </a:lnTo>
                  <a:lnTo>
                    <a:pt x="5284" y="3232"/>
                  </a:lnTo>
                  <a:lnTo>
                    <a:pt x="5860" y="3253"/>
                  </a:lnTo>
                  <a:lnTo>
                    <a:pt x="6461" y="3263"/>
                  </a:lnTo>
                  <a:lnTo>
                    <a:pt x="7037" y="3258"/>
                  </a:lnTo>
                  <a:lnTo>
                    <a:pt x="7638" y="3247"/>
                  </a:lnTo>
                  <a:lnTo>
                    <a:pt x="8213" y="3226"/>
                  </a:lnTo>
                  <a:lnTo>
                    <a:pt x="8789" y="3189"/>
                  </a:lnTo>
                  <a:lnTo>
                    <a:pt x="9340" y="3142"/>
                  </a:lnTo>
                  <a:lnTo>
                    <a:pt x="9891" y="3089"/>
                  </a:lnTo>
                  <a:lnTo>
                    <a:pt x="10417" y="3020"/>
                  </a:lnTo>
                  <a:lnTo>
                    <a:pt x="10893" y="2941"/>
                  </a:lnTo>
                  <a:lnTo>
                    <a:pt x="11368" y="2851"/>
                  </a:lnTo>
                  <a:lnTo>
                    <a:pt x="11919" y="2725"/>
                  </a:lnTo>
                  <a:lnTo>
                    <a:pt x="12420" y="2598"/>
                  </a:lnTo>
                  <a:lnTo>
                    <a:pt x="12896" y="2466"/>
                  </a:lnTo>
                  <a:lnTo>
                    <a:pt x="13297" y="2329"/>
                  </a:lnTo>
                  <a:lnTo>
                    <a:pt x="13672" y="2197"/>
                  </a:lnTo>
                  <a:lnTo>
                    <a:pt x="13998" y="2059"/>
                  </a:lnTo>
                  <a:lnTo>
                    <a:pt x="14273" y="1917"/>
                  </a:lnTo>
                  <a:lnTo>
                    <a:pt x="14523" y="1780"/>
                  </a:lnTo>
                  <a:lnTo>
                    <a:pt x="14724" y="1642"/>
                  </a:lnTo>
                  <a:lnTo>
                    <a:pt x="14924" y="1510"/>
                  </a:lnTo>
                  <a:lnTo>
                    <a:pt x="15124" y="1320"/>
                  </a:lnTo>
                  <a:lnTo>
                    <a:pt x="15275" y="1136"/>
                  </a:lnTo>
                  <a:lnTo>
                    <a:pt x="15375" y="956"/>
                  </a:lnTo>
                  <a:lnTo>
                    <a:pt x="15450" y="787"/>
                  </a:lnTo>
                  <a:lnTo>
                    <a:pt x="15475" y="634"/>
                  </a:lnTo>
                  <a:lnTo>
                    <a:pt x="15475" y="491"/>
                  </a:lnTo>
                  <a:lnTo>
                    <a:pt x="15450" y="365"/>
                  </a:lnTo>
                  <a:lnTo>
                    <a:pt x="15425" y="259"/>
                  </a:lnTo>
                  <a:lnTo>
                    <a:pt x="15325" y="96"/>
                  </a:lnTo>
                  <a:lnTo>
                    <a:pt x="15300" y="37"/>
                  </a:lnTo>
                  <a:lnTo>
                    <a:pt x="15024" y="27"/>
                  </a:lnTo>
                  <a:lnTo>
                    <a:pt x="14248" y="11"/>
                  </a:lnTo>
                  <a:lnTo>
                    <a:pt x="13722" y="6"/>
                  </a:lnTo>
                  <a:lnTo>
                    <a:pt x="131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63"/>
            <p:cNvSpPr/>
            <p:nvPr/>
          </p:nvSpPr>
          <p:spPr>
            <a:xfrm>
              <a:off x="1850028" y="3138025"/>
              <a:ext cx="69762" cy="81600"/>
            </a:xfrm>
            <a:custGeom>
              <a:avLst/>
              <a:gdLst/>
              <a:ahLst/>
              <a:cxnLst/>
              <a:rect l="l" t="t" r="r" b="b"/>
              <a:pathLst>
                <a:path w="10943" h="3264" extrusionOk="0">
                  <a:moveTo>
                    <a:pt x="8164" y="0"/>
                  </a:moveTo>
                  <a:lnTo>
                    <a:pt x="7187" y="6"/>
                  </a:lnTo>
                  <a:lnTo>
                    <a:pt x="6661" y="16"/>
                  </a:lnTo>
                  <a:lnTo>
                    <a:pt x="6110" y="27"/>
                  </a:lnTo>
                  <a:lnTo>
                    <a:pt x="6486" y="37"/>
                  </a:lnTo>
                  <a:lnTo>
                    <a:pt x="6536" y="96"/>
                  </a:lnTo>
                  <a:lnTo>
                    <a:pt x="6611" y="259"/>
                  </a:lnTo>
                  <a:lnTo>
                    <a:pt x="6661" y="365"/>
                  </a:lnTo>
                  <a:lnTo>
                    <a:pt x="6661" y="491"/>
                  </a:lnTo>
                  <a:lnTo>
                    <a:pt x="6661" y="634"/>
                  </a:lnTo>
                  <a:lnTo>
                    <a:pt x="6636" y="787"/>
                  </a:lnTo>
                  <a:lnTo>
                    <a:pt x="6586" y="956"/>
                  </a:lnTo>
                  <a:lnTo>
                    <a:pt x="6486" y="1136"/>
                  </a:lnTo>
                  <a:lnTo>
                    <a:pt x="6336" y="1320"/>
                  </a:lnTo>
                  <a:lnTo>
                    <a:pt x="6110" y="1510"/>
                  </a:lnTo>
                  <a:lnTo>
                    <a:pt x="5935" y="1642"/>
                  </a:lnTo>
                  <a:lnTo>
                    <a:pt x="5735" y="1780"/>
                  </a:lnTo>
                  <a:lnTo>
                    <a:pt x="5484" y="1917"/>
                  </a:lnTo>
                  <a:lnTo>
                    <a:pt x="5184" y="2059"/>
                  </a:lnTo>
                  <a:lnTo>
                    <a:pt x="4858" y="2197"/>
                  </a:lnTo>
                  <a:lnTo>
                    <a:pt x="4508" y="2329"/>
                  </a:lnTo>
                  <a:lnTo>
                    <a:pt x="4082" y="2466"/>
                  </a:lnTo>
                  <a:lnTo>
                    <a:pt x="3631" y="2598"/>
                  </a:lnTo>
                  <a:lnTo>
                    <a:pt x="3131" y="2725"/>
                  </a:lnTo>
                  <a:lnTo>
                    <a:pt x="2580" y="2851"/>
                  </a:lnTo>
                  <a:lnTo>
                    <a:pt x="2279" y="2910"/>
                  </a:lnTo>
                  <a:lnTo>
                    <a:pt x="1979" y="2962"/>
                  </a:lnTo>
                  <a:lnTo>
                    <a:pt x="1678" y="3010"/>
                  </a:lnTo>
                  <a:lnTo>
                    <a:pt x="1353" y="3052"/>
                  </a:lnTo>
                  <a:lnTo>
                    <a:pt x="1027" y="3094"/>
                  </a:lnTo>
                  <a:lnTo>
                    <a:pt x="677" y="3131"/>
                  </a:lnTo>
                  <a:lnTo>
                    <a:pt x="351" y="3163"/>
                  </a:lnTo>
                  <a:lnTo>
                    <a:pt x="1" y="3189"/>
                  </a:lnTo>
                  <a:lnTo>
                    <a:pt x="426" y="3216"/>
                  </a:lnTo>
                  <a:lnTo>
                    <a:pt x="877" y="3237"/>
                  </a:lnTo>
                  <a:lnTo>
                    <a:pt x="1328" y="3253"/>
                  </a:lnTo>
                  <a:lnTo>
                    <a:pt x="1779" y="3263"/>
                  </a:lnTo>
                  <a:lnTo>
                    <a:pt x="2229" y="3263"/>
                  </a:lnTo>
                  <a:lnTo>
                    <a:pt x="2680" y="3258"/>
                  </a:lnTo>
                  <a:lnTo>
                    <a:pt x="3131" y="3247"/>
                  </a:lnTo>
                  <a:lnTo>
                    <a:pt x="3581" y="3226"/>
                  </a:lnTo>
                  <a:lnTo>
                    <a:pt x="4032" y="3205"/>
                  </a:lnTo>
                  <a:lnTo>
                    <a:pt x="4458" y="3173"/>
                  </a:lnTo>
                  <a:lnTo>
                    <a:pt x="4883" y="3137"/>
                  </a:lnTo>
                  <a:lnTo>
                    <a:pt x="5309" y="3094"/>
                  </a:lnTo>
                  <a:lnTo>
                    <a:pt x="5710" y="3041"/>
                  </a:lnTo>
                  <a:lnTo>
                    <a:pt x="6110" y="2983"/>
                  </a:lnTo>
                  <a:lnTo>
                    <a:pt x="6486" y="2920"/>
                  </a:lnTo>
                  <a:lnTo>
                    <a:pt x="6836" y="2851"/>
                  </a:lnTo>
                  <a:lnTo>
                    <a:pt x="7387" y="2725"/>
                  </a:lnTo>
                  <a:lnTo>
                    <a:pt x="7913" y="2598"/>
                  </a:lnTo>
                  <a:lnTo>
                    <a:pt x="8364" y="2466"/>
                  </a:lnTo>
                  <a:lnTo>
                    <a:pt x="8765" y="2329"/>
                  </a:lnTo>
                  <a:lnTo>
                    <a:pt x="9140" y="2197"/>
                  </a:lnTo>
                  <a:lnTo>
                    <a:pt x="9466" y="2059"/>
                  </a:lnTo>
                  <a:lnTo>
                    <a:pt x="9741" y="1917"/>
                  </a:lnTo>
                  <a:lnTo>
                    <a:pt x="9991" y="1780"/>
                  </a:lnTo>
                  <a:lnTo>
                    <a:pt x="10192" y="1642"/>
                  </a:lnTo>
                  <a:lnTo>
                    <a:pt x="10392" y="1510"/>
                  </a:lnTo>
                  <a:lnTo>
                    <a:pt x="10592" y="1320"/>
                  </a:lnTo>
                  <a:lnTo>
                    <a:pt x="10743" y="1136"/>
                  </a:lnTo>
                  <a:lnTo>
                    <a:pt x="10843" y="956"/>
                  </a:lnTo>
                  <a:lnTo>
                    <a:pt x="10918" y="787"/>
                  </a:lnTo>
                  <a:lnTo>
                    <a:pt x="10943" y="634"/>
                  </a:lnTo>
                  <a:lnTo>
                    <a:pt x="10943" y="491"/>
                  </a:lnTo>
                  <a:lnTo>
                    <a:pt x="10918" y="365"/>
                  </a:lnTo>
                  <a:lnTo>
                    <a:pt x="10893" y="259"/>
                  </a:lnTo>
                  <a:lnTo>
                    <a:pt x="10793" y="96"/>
                  </a:lnTo>
                  <a:lnTo>
                    <a:pt x="10768" y="37"/>
                  </a:lnTo>
                  <a:lnTo>
                    <a:pt x="10492" y="27"/>
                  </a:lnTo>
                  <a:lnTo>
                    <a:pt x="9716" y="11"/>
                  </a:lnTo>
                  <a:lnTo>
                    <a:pt x="90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63"/>
            <p:cNvSpPr/>
            <p:nvPr/>
          </p:nvSpPr>
          <p:spPr>
            <a:xfrm>
              <a:off x="1695670" y="3138025"/>
              <a:ext cx="98653" cy="81600"/>
            </a:xfrm>
            <a:custGeom>
              <a:avLst/>
              <a:gdLst/>
              <a:ahLst/>
              <a:cxnLst/>
              <a:rect l="l" t="t" r="r" b="b"/>
              <a:pathLst>
                <a:path w="15475" h="3264" extrusionOk="0">
                  <a:moveTo>
                    <a:pt x="2354" y="0"/>
                  </a:moveTo>
                  <a:lnTo>
                    <a:pt x="1753" y="6"/>
                  </a:lnTo>
                  <a:lnTo>
                    <a:pt x="1228" y="11"/>
                  </a:lnTo>
                  <a:lnTo>
                    <a:pt x="451" y="27"/>
                  </a:lnTo>
                  <a:lnTo>
                    <a:pt x="176" y="37"/>
                  </a:lnTo>
                  <a:lnTo>
                    <a:pt x="151" y="96"/>
                  </a:lnTo>
                  <a:lnTo>
                    <a:pt x="51" y="259"/>
                  </a:lnTo>
                  <a:lnTo>
                    <a:pt x="26" y="365"/>
                  </a:lnTo>
                  <a:lnTo>
                    <a:pt x="1" y="491"/>
                  </a:lnTo>
                  <a:lnTo>
                    <a:pt x="1" y="634"/>
                  </a:lnTo>
                  <a:lnTo>
                    <a:pt x="26" y="787"/>
                  </a:lnTo>
                  <a:lnTo>
                    <a:pt x="101" y="956"/>
                  </a:lnTo>
                  <a:lnTo>
                    <a:pt x="201" y="1136"/>
                  </a:lnTo>
                  <a:lnTo>
                    <a:pt x="351" y="1320"/>
                  </a:lnTo>
                  <a:lnTo>
                    <a:pt x="551" y="1510"/>
                  </a:lnTo>
                  <a:lnTo>
                    <a:pt x="752" y="1642"/>
                  </a:lnTo>
                  <a:lnTo>
                    <a:pt x="952" y="1780"/>
                  </a:lnTo>
                  <a:lnTo>
                    <a:pt x="1202" y="1917"/>
                  </a:lnTo>
                  <a:lnTo>
                    <a:pt x="1478" y="2059"/>
                  </a:lnTo>
                  <a:lnTo>
                    <a:pt x="1803" y="2197"/>
                  </a:lnTo>
                  <a:lnTo>
                    <a:pt x="2179" y="2329"/>
                  </a:lnTo>
                  <a:lnTo>
                    <a:pt x="2580" y="2466"/>
                  </a:lnTo>
                  <a:lnTo>
                    <a:pt x="3055" y="2598"/>
                  </a:lnTo>
                  <a:lnTo>
                    <a:pt x="3556" y="2725"/>
                  </a:lnTo>
                  <a:lnTo>
                    <a:pt x="4107" y="2851"/>
                  </a:lnTo>
                  <a:lnTo>
                    <a:pt x="4583" y="2941"/>
                  </a:lnTo>
                  <a:lnTo>
                    <a:pt x="5059" y="3020"/>
                  </a:lnTo>
                  <a:lnTo>
                    <a:pt x="5584" y="3089"/>
                  </a:lnTo>
                  <a:lnTo>
                    <a:pt x="6135" y="3142"/>
                  </a:lnTo>
                  <a:lnTo>
                    <a:pt x="6686" y="3189"/>
                  </a:lnTo>
                  <a:lnTo>
                    <a:pt x="7262" y="3226"/>
                  </a:lnTo>
                  <a:lnTo>
                    <a:pt x="7838" y="3247"/>
                  </a:lnTo>
                  <a:lnTo>
                    <a:pt x="8439" y="3258"/>
                  </a:lnTo>
                  <a:lnTo>
                    <a:pt x="9015" y="3263"/>
                  </a:lnTo>
                  <a:lnTo>
                    <a:pt x="9616" y="3253"/>
                  </a:lnTo>
                  <a:lnTo>
                    <a:pt x="10192" y="3232"/>
                  </a:lnTo>
                  <a:lnTo>
                    <a:pt x="10768" y="3200"/>
                  </a:lnTo>
                  <a:lnTo>
                    <a:pt x="11343" y="3158"/>
                  </a:lnTo>
                  <a:lnTo>
                    <a:pt x="11869" y="3105"/>
                  </a:lnTo>
                  <a:lnTo>
                    <a:pt x="12395" y="3041"/>
                  </a:lnTo>
                  <a:lnTo>
                    <a:pt x="12921" y="2968"/>
                  </a:lnTo>
                  <a:lnTo>
                    <a:pt x="13221" y="2910"/>
                  </a:lnTo>
                  <a:lnTo>
                    <a:pt x="13522" y="2851"/>
                  </a:lnTo>
                  <a:lnTo>
                    <a:pt x="13822" y="2788"/>
                  </a:lnTo>
                  <a:lnTo>
                    <a:pt x="14073" y="2719"/>
                  </a:lnTo>
                  <a:lnTo>
                    <a:pt x="14448" y="2614"/>
                  </a:lnTo>
                  <a:lnTo>
                    <a:pt x="14749" y="2503"/>
                  </a:lnTo>
                  <a:lnTo>
                    <a:pt x="14999" y="2387"/>
                  </a:lnTo>
                  <a:lnTo>
                    <a:pt x="15200" y="2271"/>
                  </a:lnTo>
                  <a:lnTo>
                    <a:pt x="15350" y="2149"/>
                  </a:lnTo>
                  <a:lnTo>
                    <a:pt x="15425" y="2023"/>
                  </a:lnTo>
                  <a:lnTo>
                    <a:pt x="15475" y="1901"/>
                  </a:lnTo>
                  <a:lnTo>
                    <a:pt x="15475" y="1774"/>
                  </a:lnTo>
                  <a:lnTo>
                    <a:pt x="15400" y="1653"/>
                  </a:lnTo>
                  <a:lnTo>
                    <a:pt x="15300" y="1532"/>
                  </a:lnTo>
                  <a:lnTo>
                    <a:pt x="15124" y="1410"/>
                  </a:lnTo>
                  <a:lnTo>
                    <a:pt x="14924" y="1289"/>
                  </a:lnTo>
                  <a:lnTo>
                    <a:pt x="14649" y="1178"/>
                  </a:lnTo>
                  <a:lnTo>
                    <a:pt x="14323" y="1067"/>
                  </a:lnTo>
                  <a:lnTo>
                    <a:pt x="13948" y="961"/>
                  </a:lnTo>
                  <a:lnTo>
                    <a:pt x="13522" y="866"/>
                  </a:lnTo>
                  <a:lnTo>
                    <a:pt x="12946" y="745"/>
                  </a:lnTo>
                  <a:lnTo>
                    <a:pt x="12320" y="639"/>
                  </a:lnTo>
                  <a:lnTo>
                    <a:pt x="11694" y="544"/>
                  </a:lnTo>
                  <a:lnTo>
                    <a:pt x="11068" y="455"/>
                  </a:lnTo>
                  <a:lnTo>
                    <a:pt x="10417" y="381"/>
                  </a:lnTo>
                  <a:lnTo>
                    <a:pt x="9766" y="312"/>
                  </a:lnTo>
                  <a:lnTo>
                    <a:pt x="9115" y="254"/>
                  </a:lnTo>
                  <a:lnTo>
                    <a:pt x="8464" y="201"/>
                  </a:lnTo>
                  <a:lnTo>
                    <a:pt x="7813" y="154"/>
                  </a:lnTo>
                  <a:lnTo>
                    <a:pt x="7162" y="117"/>
                  </a:lnTo>
                  <a:lnTo>
                    <a:pt x="6260" y="74"/>
                  </a:lnTo>
                  <a:lnTo>
                    <a:pt x="5384" y="43"/>
                  </a:lnTo>
                  <a:lnTo>
                    <a:pt x="4533" y="16"/>
                  </a:lnTo>
                  <a:lnTo>
                    <a:pt x="3756" y="6"/>
                  </a:lnTo>
                  <a:lnTo>
                    <a:pt x="30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63"/>
            <p:cNvSpPr/>
            <p:nvPr/>
          </p:nvSpPr>
          <p:spPr>
            <a:xfrm>
              <a:off x="1699183" y="3138025"/>
              <a:ext cx="95140" cy="81600"/>
            </a:xfrm>
            <a:custGeom>
              <a:avLst/>
              <a:gdLst/>
              <a:ahLst/>
              <a:cxnLst/>
              <a:rect l="l" t="t" r="r" b="b"/>
              <a:pathLst>
                <a:path w="14924" h="3264" extrusionOk="0">
                  <a:moveTo>
                    <a:pt x="1803" y="0"/>
                  </a:moveTo>
                  <a:lnTo>
                    <a:pt x="1202" y="6"/>
                  </a:lnTo>
                  <a:lnTo>
                    <a:pt x="677" y="11"/>
                  </a:lnTo>
                  <a:lnTo>
                    <a:pt x="0" y="27"/>
                  </a:lnTo>
                  <a:lnTo>
                    <a:pt x="576" y="43"/>
                  </a:lnTo>
                  <a:lnTo>
                    <a:pt x="1152" y="59"/>
                  </a:lnTo>
                  <a:lnTo>
                    <a:pt x="1753" y="85"/>
                  </a:lnTo>
                  <a:lnTo>
                    <a:pt x="2354" y="117"/>
                  </a:lnTo>
                  <a:lnTo>
                    <a:pt x="3005" y="154"/>
                  </a:lnTo>
                  <a:lnTo>
                    <a:pt x="3631" y="201"/>
                  </a:lnTo>
                  <a:lnTo>
                    <a:pt x="4307" y="254"/>
                  </a:lnTo>
                  <a:lnTo>
                    <a:pt x="4958" y="312"/>
                  </a:lnTo>
                  <a:lnTo>
                    <a:pt x="5609" y="381"/>
                  </a:lnTo>
                  <a:lnTo>
                    <a:pt x="6235" y="455"/>
                  </a:lnTo>
                  <a:lnTo>
                    <a:pt x="6886" y="544"/>
                  </a:lnTo>
                  <a:lnTo>
                    <a:pt x="7512" y="639"/>
                  </a:lnTo>
                  <a:lnTo>
                    <a:pt x="8113" y="745"/>
                  </a:lnTo>
                  <a:lnTo>
                    <a:pt x="8714" y="866"/>
                  </a:lnTo>
                  <a:lnTo>
                    <a:pt x="9140" y="961"/>
                  </a:lnTo>
                  <a:lnTo>
                    <a:pt x="9515" y="1067"/>
                  </a:lnTo>
                  <a:lnTo>
                    <a:pt x="9841" y="1178"/>
                  </a:lnTo>
                  <a:lnTo>
                    <a:pt x="10091" y="1289"/>
                  </a:lnTo>
                  <a:lnTo>
                    <a:pt x="10317" y="1410"/>
                  </a:lnTo>
                  <a:lnTo>
                    <a:pt x="10492" y="1532"/>
                  </a:lnTo>
                  <a:lnTo>
                    <a:pt x="10592" y="1653"/>
                  </a:lnTo>
                  <a:lnTo>
                    <a:pt x="10667" y="1774"/>
                  </a:lnTo>
                  <a:lnTo>
                    <a:pt x="10667" y="1901"/>
                  </a:lnTo>
                  <a:lnTo>
                    <a:pt x="10617" y="2023"/>
                  </a:lnTo>
                  <a:lnTo>
                    <a:pt x="10517" y="2149"/>
                  </a:lnTo>
                  <a:lnTo>
                    <a:pt x="10367" y="2271"/>
                  </a:lnTo>
                  <a:lnTo>
                    <a:pt x="10166" y="2387"/>
                  </a:lnTo>
                  <a:lnTo>
                    <a:pt x="9916" y="2503"/>
                  </a:lnTo>
                  <a:lnTo>
                    <a:pt x="9616" y="2614"/>
                  </a:lnTo>
                  <a:lnTo>
                    <a:pt x="9265" y="2719"/>
                  </a:lnTo>
                  <a:lnTo>
                    <a:pt x="8990" y="2788"/>
                  </a:lnTo>
                  <a:lnTo>
                    <a:pt x="8714" y="2851"/>
                  </a:lnTo>
                  <a:lnTo>
                    <a:pt x="8414" y="2910"/>
                  </a:lnTo>
                  <a:lnTo>
                    <a:pt x="8088" y="2968"/>
                  </a:lnTo>
                  <a:lnTo>
                    <a:pt x="7637" y="3036"/>
                  </a:lnTo>
                  <a:lnTo>
                    <a:pt x="7162" y="3094"/>
                  </a:lnTo>
                  <a:lnTo>
                    <a:pt x="6661" y="3147"/>
                  </a:lnTo>
                  <a:lnTo>
                    <a:pt x="6135" y="3189"/>
                  </a:lnTo>
                  <a:lnTo>
                    <a:pt x="6536" y="3216"/>
                  </a:lnTo>
                  <a:lnTo>
                    <a:pt x="6936" y="3232"/>
                  </a:lnTo>
                  <a:lnTo>
                    <a:pt x="7337" y="3247"/>
                  </a:lnTo>
                  <a:lnTo>
                    <a:pt x="7738" y="3258"/>
                  </a:lnTo>
                  <a:lnTo>
                    <a:pt x="8138" y="3263"/>
                  </a:lnTo>
                  <a:lnTo>
                    <a:pt x="8539" y="3263"/>
                  </a:lnTo>
                  <a:lnTo>
                    <a:pt x="8940" y="3258"/>
                  </a:lnTo>
                  <a:lnTo>
                    <a:pt x="9340" y="3242"/>
                  </a:lnTo>
                  <a:lnTo>
                    <a:pt x="9741" y="3226"/>
                  </a:lnTo>
                  <a:lnTo>
                    <a:pt x="10141" y="3205"/>
                  </a:lnTo>
                  <a:lnTo>
                    <a:pt x="10542" y="3179"/>
                  </a:lnTo>
                  <a:lnTo>
                    <a:pt x="10918" y="3147"/>
                  </a:lnTo>
                  <a:lnTo>
                    <a:pt x="11293" y="3110"/>
                  </a:lnTo>
                  <a:lnTo>
                    <a:pt x="11669" y="3068"/>
                  </a:lnTo>
                  <a:lnTo>
                    <a:pt x="12019" y="3020"/>
                  </a:lnTo>
                  <a:lnTo>
                    <a:pt x="12345" y="2968"/>
                  </a:lnTo>
                  <a:lnTo>
                    <a:pt x="12670" y="2910"/>
                  </a:lnTo>
                  <a:lnTo>
                    <a:pt x="12971" y="2851"/>
                  </a:lnTo>
                  <a:lnTo>
                    <a:pt x="13271" y="2788"/>
                  </a:lnTo>
                  <a:lnTo>
                    <a:pt x="13522" y="2719"/>
                  </a:lnTo>
                  <a:lnTo>
                    <a:pt x="13897" y="2614"/>
                  </a:lnTo>
                  <a:lnTo>
                    <a:pt x="14198" y="2503"/>
                  </a:lnTo>
                  <a:lnTo>
                    <a:pt x="14448" y="2387"/>
                  </a:lnTo>
                  <a:lnTo>
                    <a:pt x="14649" y="2271"/>
                  </a:lnTo>
                  <a:lnTo>
                    <a:pt x="14799" y="2149"/>
                  </a:lnTo>
                  <a:lnTo>
                    <a:pt x="14874" y="2023"/>
                  </a:lnTo>
                  <a:lnTo>
                    <a:pt x="14924" y="1901"/>
                  </a:lnTo>
                  <a:lnTo>
                    <a:pt x="14924" y="1774"/>
                  </a:lnTo>
                  <a:lnTo>
                    <a:pt x="14849" y="1653"/>
                  </a:lnTo>
                  <a:lnTo>
                    <a:pt x="14749" y="1532"/>
                  </a:lnTo>
                  <a:lnTo>
                    <a:pt x="14573" y="1410"/>
                  </a:lnTo>
                  <a:lnTo>
                    <a:pt x="14373" y="1289"/>
                  </a:lnTo>
                  <a:lnTo>
                    <a:pt x="14098" y="1178"/>
                  </a:lnTo>
                  <a:lnTo>
                    <a:pt x="13772" y="1067"/>
                  </a:lnTo>
                  <a:lnTo>
                    <a:pt x="13397" y="961"/>
                  </a:lnTo>
                  <a:lnTo>
                    <a:pt x="12971" y="866"/>
                  </a:lnTo>
                  <a:lnTo>
                    <a:pt x="12395" y="745"/>
                  </a:lnTo>
                  <a:lnTo>
                    <a:pt x="11769" y="639"/>
                  </a:lnTo>
                  <a:lnTo>
                    <a:pt x="11143" y="544"/>
                  </a:lnTo>
                  <a:lnTo>
                    <a:pt x="10517" y="455"/>
                  </a:lnTo>
                  <a:lnTo>
                    <a:pt x="9866" y="381"/>
                  </a:lnTo>
                  <a:lnTo>
                    <a:pt x="9215" y="312"/>
                  </a:lnTo>
                  <a:lnTo>
                    <a:pt x="8564" y="254"/>
                  </a:lnTo>
                  <a:lnTo>
                    <a:pt x="7913" y="201"/>
                  </a:lnTo>
                  <a:lnTo>
                    <a:pt x="7262" y="154"/>
                  </a:lnTo>
                  <a:lnTo>
                    <a:pt x="6611" y="117"/>
                  </a:lnTo>
                  <a:lnTo>
                    <a:pt x="5709" y="74"/>
                  </a:lnTo>
                  <a:lnTo>
                    <a:pt x="4833" y="43"/>
                  </a:lnTo>
                  <a:lnTo>
                    <a:pt x="3982" y="16"/>
                  </a:lnTo>
                  <a:lnTo>
                    <a:pt x="3205" y="6"/>
                  </a:lnTo>
                  <a:lnTo>
                    <a:pt x="24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63"/>
            <p:cNvSpPr/>
            <p:nvPr/>
          </p:nvSpPr>
          <p:spPr>
            <a:xfrm>
              <a:off x="1641400" y="2940300"/>
              <a:ext cx="348470" cy="383450"/>
            </a:xfrm>
            <a:custGeom>
              <a:avLst/>
              <a:gdLst/>
              <a:ahLst/>
              <a:cxnLst/>
              <a:rect l="l" t="t" r="r" b="b"/>
              <a:pathLst>
                <a:path w="54662" h="15338" extrusionOk="0">
                  <a:moveTo>
                    <a:pt x="26216" y="1643"/>
                  </a:moveTo>
                  <a:lnTo>
                    <a:pt x="26667" y="1653"/>
                  </a:lnTo>
                  <a:lnTo>
                    <a:pt x="27118" y="1669"/>
                  </a:lnTo>
                  <a:lnTo>
                    <a:pt x="27544" y="1695"/>
                  </a:lnTo>
                  <a:lnTo>
                    <a:pt x="27969" y="1732"/>
                  </a:lnTo>
                  <a:lnTo>
                    <a:pt x="28345" y="1775"/>
                  </a:lnTo>
                  <a:lnTo>
                    <a:pt x="28695" y="1827"/>
                  </a:lnTo>
                  <a:lnTo>
                    <a:pt x="29046" y="1891"/>
                  </a:lnTo>
                  <a:lnTo>
                    <a:pt x="29346" y="1954"/>
                  </a:lnTo>
                  <a:lnTo>
                    <a:pt x="29622" y="2028"/>
                  </a:lnTo>
                  <a:lnTo>
                    <a:pt x="29847" y="2102"/>
                  </a:lnTo>
                  <a:lnTo>
                    <a:pt x="30047" y="2186"/>
                  </a:lnTo>
                  <a:lnTo>
                    <a:pt x="30198" y="2276"/>
                  </a:lnTo>
                  <a:lnTo>
                    <a:pt x="30323" y="2366"/>
                  </a:lnTo>
                  <a:lnTo>
                    <a:pt x="30398" y="2461"/>
                  </a:lnTo>
                  <a:lnTo>
                    <a:pt x="30423" y="2556"/>
                  </a:lnTo>
                  <a:lnTo>
                    <a:pt x="30423" y="3142"/>
                  </a:lnTo>
                  <a:lnTo>
                    <a:pt x="21759" y="3142"/>
                  </a:lnTo>
                  <a:lnTo>
                    <a:pt x="21759" y="2577"/>
                  </a:lnTo>
                  <a:lnTo>
                    <a:pt x="21759" y="2487"/>
                  </a:lnTo>
                  <a:lnTo>
                    <a:pt x="21835" y="2398"/>
                  </a:lnTo>
                  <a:lnTo>
                    <a:pt x="21935" y="2313"/>
                  </a:lnTo>
                  <a:lnTo>
                    <a:pt x="22060" y="2234"/>
                  </a:lnTo>
                  <a:lnTo>
                    <a:pt x="22210" y="2155"/>
                  </a:lnTo>
                  <a:lnTo>
                    <a:pt x="22410" y="2081"/>
                  </a:lnTo>
                  <a:lnTo>
                    <a:pt x="22636" y="2007"/>
                  </a:lnTo>
                  <a:lnTo>
                    <a:pt x="22886" y="1944"/>
                  </a:lnTo>
                  <a:lnTo>
                    <a:pt x="23187" y="1886"/>
                  </a:lnTo>
                  <a:lnTo>
                    <a:pt x="23487" y="1827"/>
                  </a:lnTo>
                  <a:lnTo>
                    <a:pt x="23813" y="1780"/>
                  </a:lnTo>
                  <a:lnTo>
                    <a:pt x="24163" y="1738"/>
                  </a:lnTo>
                  <a:lnTo>
                    <a:pt x="24539" y="1706"/>
                  </a:lnTo>
                  <a:lnTo>
                    <a:pt x="24914" y="1674"/>
                  </a:lnTo>
                  <a:lnTo>
                    <a:pt x="25340" y="1659"/>
                  </a:lnTo>
                  <a:lnTo>
                    <a:pt x="25741" y="1648"/>
                  </a:lnTo>
                  <a:lnTo>
                    <a:pt x="26216" y="1643"/>
                  </a:lnTo>
                  <a:close/>
                  <a:moveTo>
                    <a:pt x="25716" y="1"/>
                  </a:moveTo>
                  <a:lnTo>
                    <a:pt x="25015" y="6"/>
                  </a:lnTo>
                  <a:lnTo>
                    <a:pt x="24313" y="22"/>
                  </a:lnTo>
                  <a:lnTo>
                    <a:pt x="23587" y="48"/>
                  </a:lnTo>
                  <a:lnTo>
                    <a:pt x="22886" y="85"/>
                  </a:lnTo>
                  <a:lnTo>
                    <a:pt x="22686" y="101"/>
                  </a:lnTo>
                  <a:lnTo>
                    <a:pt x="22511" y="127"/>
                  </a:lnTo>
                  <a:lnTo>
                    <a:pt x="22360" y="154"/>
                  </a:lnTo>
                  <a:lnTo>
                    <a:pt x="22235" y="191"/>
                  </a:lnTo>
                  <a:lnTo>
                    <a:pt x="22160" y="228"/>
                  </a:lnTo>
                  <a:lnTo>
                    <a:pt x="22110" y="270"/>
                  </a:lnTo>
                  <a:lnTo>
                    <a:pt x="22110" y="318"/>
                  </a:lnTo>
                  <a:lnTo>
                    <a:pt x="22135" y="360"/>
                  </a:lnTo>
                  <a:lnTo>
                    <a:pt x="22210" y="402"/>
                  </a:lnTo>
                  <a:lnTo>
                    <a:pt x="22335" y="439"/>
                  </a:lnTo>
                  <a:lnTo>
                    <a:pt x="22461" y="471"/>
                  </a:lnTo>
                  <a:lnTo>
                    <a:pt x="22636" y="497"/>
                  </a:lnTo>
                  <a:lnTo>
                    <a:pt x="22836" y="513"/>
                  </a:lnTo>
                  <a:lnTo>
                    <a:pt x="23036" y="523"/>
                  </a:lnTo>
                  <a:lnTo>
                    <a:pt x="23237" y="529"/>
                  </a:lnTo>
                  <a:lnTo>
                    <a:pt x="23437" y="518"/>
                  </a:lnTo>
                  <a:lnTo>
                    <a:pt x="24038" y="486"/>
                  </a:lnTo>
                  <a:lnTo>
                    <a:pt x="24614" y="465"/>
                  </a:lnTo>
                  <a:lnTo>
                    <a:pt x="25215" y="455"/>
                  </a:lnTo>
                  <a:lnTo>
                    <a:pt x="25791" y="444"/>
                  </a:lnTo>
                  <a:lnTo>
                    <a:pt x="26367" y="449"/>
                  </a:lnTo>
                  <a:lnTo>
                    <a:pt x="26943" y="455"/>
                  </a:lnTo>
                  <a:lnTo>
                    <a:pt x="27519" y="471"/>
                  </a:lnTo>
                  <a:lnTo>
                    <a:pt x="28069" y="492"/>
                  </a:lnTo>
                  <a:lnTo>
                    <a:pt x="28620" y="523"/>
                  </a:lnTo>
                  <a:lnTo>
                    <a:pt x="29146" y="555"/>
                  </a:lnTo>
                  <a:lnTo>
                    <a:pt x="29697" y="597"/>
                  </a:lnTo>
                  <a:lnTo>
                    <a:pt x="30198" y="645"/>
                  </a:lnTo>
                  <a:lnTo>
                    <a:pt x="30699" y="698"/>
                  </a:lnTo>
                  <a:lnTo>
                    <a:pt x="31199" y="756"/>
                  </a:lnTo>
                  <a:lnTo>
                    <a:pt x="31675" y="819"/>
                  </a:lnTo>
                  <a:lnTo>
                    <a:pt x="32126" y="888"/>
                  </a:lnTo>
                  <a:lnTo>
                    <a:pt x="32551" y="962"/>
                  </a:lnTo>
                  <a:lnTo>
                    <a:pt x="32977" y="1041"/>
                  </a:lnTo>
                  <a:lnTo>
                    <a:pt x="33378" y="1125"/>
                  </a:lnTo>
                  <a:lnTo>
                    <a:pt x="33753" y="1215"/>
                  </a:lnTo>
                  <a:lnTo>
                    <a:pt x="34104" y="1310"/>
                  </a:lnTo>
                  <a:lnTo>
                    <a:pt x="34429" y="1405"/>
                  </a:lnTo>
                  <a:lnTo>
                    <a:pt x="34730" y="1505"/>
                  </a:lnTo>
                  <a:lnTo>
                    <a:pt x="35005" y="1611"/>
                  </a:lnTo>
                  <a:lnTo>
                    <a:pt x="35256" y="1717"/>
                  </a:lnTo>
                  <a:lnTo>
                    <a:pt x="35481" y="1833"/>
                  </a:lnTo>
                  <a:lnTo>
                    <a:pt x="35656" y="1944"/>
                  </a:lnTo>
                  <a:lnTo>
                    <a:pt x="35807" y="2060"/>
                  </a:lnTo>
                  <a:lnTo>
                    <a:pt x="35932" y="2181"/>
                  </a:lnTo>
                  <a:lnTo>
                    <a:pt x="36032" y="2303"/>
                  </a:lnTo>
                  <a:lnTo>
                    <a:pt x="36082" y="2429"/>
                  </a:lnTo>
                  <a:lnTo>
                    <a:pt x="36107" y="2556"/>
                  </a:lnTo>
                  <a:lnTo>
                    <a:pt x="36107" y="4562"/>
                  </a:lnTo>
                  <a:lnTo>
                    <a:pt x="36082" y="4604"/>
                  </a:lnTo>
                  <a:lnTo>
                    <a:pt x="36057" y="4647"/>
                  </a:lnTo>
                  <a:lnTo>
                    <a:pt x="36007" y="4684"/>
                  </a:lnTo>
                  <a:lnTo>
                    <a:pt x="35932" y="4721"/>
                  </a:lnTo>
                  <a:lnTo>
                    <a:pt x="35857" y="4758"/>
                  </a:lnTo>
                  <a:lnTo>
                    <a:pt x="35731" y="4789"/>
                  </a:lnTo>
                  <a:lnTo>
                    <a:pt x="35606" y="4821"/>
                  </a:lnTo>
                  <a:lnTo>
                    <a:pt x="35481" y="4847"/>
                  </a:lnTo>
                  <a:lnTo>
                    <a:pt x="35331" y="4868"/>
                  </a:lnTo>
                  <a:lnTo>
                    <a:pt x="35181" y="4890"/>
                  </a:lnTo>
                  <a:lnTo>
                    <a:pt x="35005" y="4911"/>
                  </a:lnTo>
                  <a:lnTo>
                    <a:pt x="34830" y="4921"/>
                  </a:lnTo>
                  <a:lnTo>
                    <a:pt x="34630" y="4932"/>
                  </a:lnTo>
                  <a:lnTo>
                    <a:pt x="34429" y="4937"/>
                  </a:lnTo>
                  <a:lnTo>
                    <a:pt x="34229" y="4937"/>
                  </a:lnTo>
                  <a:lnTo>
                    <a:pt x="34029" y="4932"/>
                  </a:lnTo>
                  <a:lnTo>
                    <a:pt x="33879" y="4927"/>
                  </a:lnTo>
                  <a:lnTo>
                    <a:pt x="33703" y="4916"/>
                  </a:lnTo>
                  <a:lnTo>
                    <a:pt x="33428" y="4884"/>
                  </a:lnTo>
                  <a:lnTo>
                    <a:pt x="33177" y="4847"/>
                  </a:lnTo>
                  <a:lnTo>
                    <a:pt x="32952" y="4800"/>
                  </a:lnTo>
                  <a:lnTo>
                    <a:pt x="32777" y="4747"/>
                  </a:lnTo>
                  <a:lnTo>
                    <a:pt x="32652" y="4684"/>
                  </a:lnTo>
                  <a:lnTo>
                    <a:pt x="32576" y="4620"/>
                  </a:lnTo>
                  <a:lnTo>
                    <a:pt x="32551" y="4552"/>
                  </a:lnTo>
                  <a:lnTo>
                    <a:pt x="32551" y="2556"/>
                  </a:lnTo>
                  <a:lnTo>
                    <a:pt x="32551" y="2482"/>
                  </a:lnTo>
                  <a:lnTo>
                    <a:pt x="32526" y="2408"/>
                  </a:lnTo>
                  <a:lnTo>
                    <a:pt x="32476" y="2340"/>
                  </a:lnTo>
                  <a:lnTo>
                    <a:pt x="32401" y="2271"/>
                  </a:lnTo>
                  <a:lnTo>
                    <a:pt x="32326" y="2202"/>
                  </a:lnTo>
                  <a:lnTo>
                    <a:pt x="32251" y="2139"/>
                  </a:lnTo>
                  <a:lnTo>
                    <a:pt x="32126" y="2070"/>
                  </a:lnTo>
                  <a:lnTo>
                    <a:pt x="32001" y="2007"/>
                  </a:lnTo>
                  <a:lnTo>
                    <a:pt x="31875" y="1944"/>
                  </a:lnTo>
                  <a:lnTo>
                    <a:pt x="31725" y="1886"/>
                  </a:lnTo>
                  <a:lnTo>
                    <a:pt x="31550" y="1827"/>
                  </a:lnTo>
                  <a:lnTo>
                    <a:pt x="31375" y="1769"/>
                  </a:lnTo>
                  <a:lnTo>
                    <a:pt x="31174" y="1717"/>
                  </a:lnTo>
                  <a:lnTo>
                    <a:pt x="30974" y="1664"/>
                  </a:lnTo>
                  <a:lnTo>
                    <a:pt x="30774" y="1616"/>
                  </a:lnTo>
                  <a:lnTo>
                    <a:pt x="30523" y="1569"/>
                  </a:lnTo>
                  <a:lnTo>
                    <a:pt x="30298" y="1521"/>
                  </a:lnTo>
                  <a:lnTo>
                    <a:pt x="30047" y="1479"/>
                  </a:lnTo>
                  <a:lnTo>
                    <a:pt x="29797" y="1437"/>
                  </a:lnTo>
                  <a:lnTo>
                    <a:pt x="29522" y="1400"/>
                  </a:lnTo>
                  <a:lnTo>
                    <a:pt x="29246" y="1363"/>
                  </a:lnTo>
                  <a:lnTo>
                    <a:pt x="28971" y="1331"/>
                  </a:lnTo>
                  <a:lnTo>
                    <a:pt x="28670" y="1305"/>
                  </a:lnTo>
                  <a:lnTo>
                    <a:pt x="28370" y="1278"/>
                  </a:lnTo>
                  <a:lnTo>
                    <a:pt x="28044" y="1257"/>
                  </a:lnTo>
                  <a:lnTo>
                    <a:pt x="27744" y="1236"/>
                  </a:lnTo>
                  <a:lnTo>
                    <a:pt x="27418" y="1220"/>
                  </a:lnTo>
                  <a:lnTo>
                    <a:pt x="27093" y="1210"/>
                  </a:lnTo>
                  <a:lnTo>
                    <a:pt x="26767" y="1199"/>
                  </a:lnTo>
                  <a:lnTo>
                    <a:pt x="26417" y="1194"/>
                  </a:lnTo>
                  <a:lnTo>
                    <a:pt x="26066" y="1189"/>
                  </a:lnTo>
                  <a:lnTo>
                    <a:pt x="25716" y="1194"/>
                  </a:lnTo>
                  <a:lnTo>
                    <a:pt x="25415" y="1199"/>
                  </a:lnTo>
                  <a:lnTo>
                    <a:pt x="25115" y="1204"/>
                  </a:lnTo>
                  <a:lnTo>
                    <a:pt x="24789" y="1220"/>
                  </a:lnTo>
                  <a:lnTo>
                    <a:pt x="24489" y="1236"/>
                  </a:lnTo>
                  <a:lnTo>
                    <a:pt x="24213" y="1252"/>
                  </a:lnTo>
                  <a:lnTo>
                    <a:pt x="23913" y="1273"/>
                  </a:lnTo>
                  <a:lnTo>
                    <a:pt x="23362" y="1326"/>
                  </a:lnTo>
                  <a:lnTo>
                    <a:pt x="22811" y="1389"/>
                  </a:lnTo>
                  <a:lnTo>
                    <a:pt x="22310" y="1458"/>
                  </a:lnTo>
                  <a:lnTo>
                    <a:pt x="21835" y="1542"/>
                  </a:lnTo>
                  <a:lnTo>
                    <a:pt x="21409" y="1632"/>
                  </a:lnTo>
                  <a:lnTo>
                    <a:pt x="21008" y="1732"/>
                  </a:lnTo>
                  <a:lnTo>
                    <a:pt x="20658" y="1838"/>
                  </a:lnTo>
                  <a:lnTo>
                    <a:pt x="20357" y="1949"/>
                  </a:lnTo>
                  <a:lnTo>
                    <a:pt x="20107" y="2065"/>
                  </a:lnTo>
                  <a:lnTo>
                    <a:pt x="19881" y="2186"/>
                  </a:lnTo>
                  <a:lnTo>
                    <a:pt x="19731" y="2313"/>
                  </a:lnTo>
                  <a:lnTo>
                    <a:pt x="19681" y="2382"/>
                  </a:lnTo>
                  <a:lnTo>
                    <a:pt x="19656" y="2445"/>
                  </a:lnTo>
                  <a:lnTo>
                    <a:pt x="19631" y="2509"/>
                  </a:lnTo>
                  <a:lnTo>
                    <a:pt x="19606" y="2577"/>
                  </a:lnTo>
                  <a:lnTo>
                    <a:pt x="19606" y="4562"/>
                  </a:lnTo>
                  <a:lnTo>
                    <a:pt x="19606" y="4604"/>
                  </a:lnTo>
                  <a:lnTo>
                    <a:pt x="19581" y="4647"/>
                  </a:lnTo>
                  <a:lnTo>
                    <a:pt x="19531" y="4684"/>
                  </a:lnTo>
                  <a:lnTo>
                    <a:pt x="19456" y="4721"/>
                  </a:lnTo>
                  <a:lnTo>
                    <a:pt x="19356" y="4758"/>
                  </a:lnTo>
                  <a:lnTo>
                    <a:pt x="19255" y="4789"/>
                  </a:lnTo>
                  <a:lnTo>
                    <a:pt x="19130" y="4821"/>
                  </a:lnTo>
                  <a:lnTo>
                    <a:pt x="19005" y="4847"/>
                  </a:lnTo>
                  <a:lnTo>
                    <a:pt x="18855" y="4868"/>
                  </a:lnTo>
                  <a:lnTo>
                    <a:pt x="18680" y="4890"/>
                  </a:lnTo>
                  <a:lnTo>
                    <a:pt x="18504" y="4911"/>
                  </a:lnTo>
                  <a:lnTo>
                    <a:pt x="18329" y="4921"/>
                  </a:lnTo>
                  <a:lnTo>
                    <a:pt x="18154" y="4932"/>
                  </a:lnTo>
                  <a:lnTo>
                    <a:pt x="17953" y="4937"/>
                  </a:lnTo>
                  <a:lnTo>
                    <a:pt x="17753" y="4937"/>
                  </a:lnTo>
                  <a:lnTo>
                    <a:pt x="17553" y="4932"/>
                  </a:lnTo>
                  <a:lnTo>
                    <a:pt x="17378" y="4927"/>
                  </a:lnTo>
                  <a:lnTo>
                    <a:pt x="17227" y="4916"/>
                  </a:lnTo>
                  <a:lnTo>
                    <a:pt x="16952" y="4884"/>
                  </a:lnTo>
                  <a:lnTo>
                    <a:pt x="16701" y="4847"/>
                  </a:lnTo>
                  <a:lnTo>
                    <a:pt x="16476" y="4800"/>
                  </a:lnTo>
                  <a:lnTo>
                    <a:pt x="16301" y="4747"/>
                  </a:lnTo>
                  <a:lnTo>
                    <a:pt x="16176" y="4684"/>
                  </a:lnTo>
                  <a:lnTo>
                    <a:pt x="16101" y="4620"/>
                  </a:lnTo>
                  <a:lnTo>
                    <a:pt x="16075" y="4552"/>
                  </a:lnTo>
                  <a:lnTo>
                    <a:pt x="16075" y="2556"/>
                  </a:lnTo>
                  <a:lnTo>
                    <a:pt x="16075" y="2450"/>
                  </a:lnTo>
                  <a:lnTo>
                    <a:pt x="16126" y="2340"/>
                  </a:lnTo>
                  <a:lnTo>
                    <a:pt x="16176" y="2234"/>
                  </a:lnTo>
                  <a:lnTo>
                    <a:pt x="16276" y="2128"/>
                  </a:lnTo>
                  <a:lnTo>
                    <a:pt x="16401" y="2023"/>
                  </a:lnTo>
                  <a:lnTo>
                    <a:pt x="16526" y="1917"/>
                  </a:lnTo>
                  <a:lnTo>
                    <a:pt x="16701" y="1817"/>
                  </a:lnTo>
                  <a:lnTo>
                    <a:pt x="16902" y="1717"/>
                  </a:lnTo>
                  <a:lnTo>
                    <a:pt x="17102" y="1622"/>
                  </a:lnTo>
                  <a:lnTo>
                    <a:pt x="17352" y="1521"/>
                  </a:lnTo>
                  <a:lnTo>
                    <a:pt x="17603" y="1431"/>
                  </a:lnTo>
                  <a:lnTo>
                    <a:pt x="17903" y="1342"/>
                  </a:lnTo>
                  <a:lnTo>
                    <a:pt x="18204" y="1252"/>
                  </a:lnTo>
                  <a:lnTo>
                    <a:pt x="18529" y="1173"/>
                  </a:lnTo>
                  <a:lnTo>
                    <a:pt x="18880" y="1088"/>
                  </a:lnTo>
                  <a:lnTo>
                    <a:pt x="19255" y="1014"/>
                  </a:lnTo>
                  <a:lnTo>
                    <a:pt x="19381" y="977"/>
                  </a:lnTo>
                  <a:lnTo>
                    <a:pt x="19506" y="940"/>
                  </a:lnTo>
                  <a:lnTo>
                    <a:pt x="19556" y="898"/>
                  </a:lnTo>
                  <a:lnTo>
                    <a:pt x="19581" y="856"/>
                  </a:lnTo>
                  <a:lnTo>
                    <a:pt x="19581" y="814"/>
                  </a:lnTo>
                  <a:lnTo>
                    <a:pt x="19531" y="772"/>
                  </a:lnTo>
                  <a:lnTo>
                    <a:pt x="19431" y="735"/>
                  </a:lnTo>
                  <a:lnTo>
                    <a:pt x="19306" y="698"/>
                  </a:lnTo>
                  <a:lnTo>
                    <a:pt x="19130" y="666"/>
                  </a:lnTo>
                  <a:lnTo>
                    <a:pt x="18955" y="645"/>
                  </a:lnTo>
                  <a:lnTo>
                    <a:pt x="18755" y="629"/>
                  </a:lnTo>
                  <a:lnTo>
                    <a:pt x="18554" y="624"/>
                  </a:lnTo>
                  <a:lnTo>
                    <a:pt x="18354" y="629"/>
                  </a:lnTo>
                  <a:lnTo>
                    <a:pt x="18154" y="640"/>
                  </a:lnTo>
                  <a:lnTo>
                    <a:pt x="17953" y="655"/>
                  </a:lnTo>
                  <a:lnTo>
                    <a:pt x="17803" y="687"/>
                  </a:lnTo>
                  <a:lnTo>
                    <a:pt x="17352" y="777"/>
                  </a:lnTo>
                  <a:lnTo>
                    <a:pt x="16927" y="877"/>
                  </a:lnTo>
                  <a:lnTo>
                    <a:pt x="16526" y="977"/>
                  </a:lnTo>
                  <a:lnTo>
                    <a:pt x="16151" y="1083"/>
                  </a:lnTo>
                  <a:lnTo>
                    <a:pt x="15800" y="1194"/>
                  </a:lnTo>
                  <a:lnTo>
                    <a:pt x="15500" y="1305"/>
                  </a:lnTo>
                  <a:lnTo>
                    <a:pt x="15199" y="1421"/>
                  </a:lnTo>
                  <a:lnTo>
                    <a:pt x="14949" y="1537"/>
                  </a:lnTo>
                  <a:lnTo>
                    <a:pt x="14698" y="1659"/>
                  </a:lnTo>
                  <a:lnTo>
                    <a:pt x="14498" y="1780"/>
                  </a:lnTo>
                  <a:lnTo>
                    <a:pt x="14323" y="1907"/>
                  </a:lnTo>
                  <a:lnTo>
                    <a:pt x="14198" y="2033"/>
                  </a:lnTo>
                  <a:lnTo>
                    <a:pt x="14072" y="2165"/>
                  </a:lnTo>
                  <a:lnTo>
                    <a:pt x="13997" y="2292"/>
                  </a:lnTo>
                  <a:lnTo>
                    <a:pt x="13947" y="2424"/>
                  </a:lnTo>
                  <a:lnTo>
                    <a:pt x="13922" y="2556"/>
                  </a:lnTo>
                  <a:lnTo>
                    <a:pt x="13922" y="3142"/>
                  </a:lnTo>
                  <a:lnTo>
                    <a:pt x="1427" y="3142"/>
                  </a:lnTo>
                  <a:lnTo>
                    <a:pt x="1202" y="3147"/>
                  </a:lnTo>
                  <a:lnTo>
                    <a:pt x="1027" y="3158"/>
                  </a:lnTo>
                  <a:lnTo>
                    <a:pt x="852" y="3179"/>
                  </a:lnTo>
                  <a:lnTo>
                    <a:pt x="676" y="3200"/>
                  </a:lnTo>
                  <a:lnTo>
                    <a:pt x="551" y="3232"/>
                  </a:lnTo>
                  <a:lnTo>
                    <a:pt x="451" y="3269"/>
                  </a:lnTo>
                  <a:lnTo>
                    <a:pt x="376" y="3311"/>
                  </a:lnTo>
                  <a:lnTo>
                    <a:pt x="351" y="3353"/>
                  </a:lnTo>
                  <a:lnTo>
                    <a:pt x="0" y="4847"/>
                  </a:lnTo>
                  <a:lnTo>
                    <a:pt x="0" y="4884"/>
                  </a:lnTo>
                  <a:lnTo>
                    <a:pt x="25" y="4921"/>
                  </a:lnTo>
                  <a:lnTo>
                    <a:pt x="75" y="4958"/>
                  </a:lnTo>
                  <a:lnTo>
                    <a:pt x="150" y="4990"/>
                  </a:lnTo>
                  <a:lnTo>
                    <a:pt x="251" y="5016"/>
                  </a:lnTo>
                  <a:lnTo>
                    <a:pt x="351" y="5043"/>
                  </a:lnTo>
                  <a:lnTo>
                    <a:pt x="501" y="5069"/>
                  </a:lnTo>
                  <a:lnTo>
                    <a:pt x="651" y="5085"/>
                  </a:lnTo>
                  <a:lnTo>
                    <a:pt x="877" y="5101"/>
                  </a:lnTo>
                  <a:lnTo>
                    <a:pt x="1052" y="5106"/>
                  </a:lnTo>
                  <a:lnTo>
                    <a:pt x="1252" y="5101"/>
                  </a:lnTo>
                  <a:lnTo>
                    <a:pt x="1452" y="5090"/>
                  </a:lnTo>
                  <a:lnTo>
                    <a:pt x="1628" y="5069"/>
                  </a:lnTo>
                  <a:lnTo>
                    <a:pt x="1778" y="5043"/>
                  </a:lnTo>
                  <a:lnTo>
                    <a:pt x="1928" y="5011"/>
                  </a:lnTo>
                  <a:lnTo>
                    <a:pt x="2028" y="4979"/>
                  </a:lnTo>
                  <a:lnTo>
                    <a:pt x="2078" y="4937"/>
                  </a:lnTo>
                  <a:lnTo>
                    <a:pt x="2129" y="4895"/>
                  </a:lnTo>
                  <a:lnTo>
                    <a:pt x="2429" y="3591"/>
                  </a:lnTo>
                  <a:lnTo>
                    <a:pt x="13922" y="3591"/>
                  </a:lnTo>
                  <a:lnTo>
                    <a:pt x="13922" y="4568"/>
                  </a:lnTo>
                  <a:lnTo>
                    <a:pt x="13947" y="4652"/>
                  </a:lnTo>
                  <a:lnTo>
                    <a:pt x="14022" y="4736"/>
                  </a:lnTo>
                  <a:lnTo>
                    <a:pt x="14122" y="4821"/>
                  </a:lnTo>
                  <a:lnTo>
                    <a:pt x="14273" y="4900"/>
                  </a:lnTo>
                  <a:lnTo>
                    <a:pt x="14448" y="4974"/>
                  </a:lnTo>
                  <a:lnTo>
                    <a:pt x="14648" y="5043"/>
                  </a:lnTo>
                  <a:lnTo>
                    <a:pt x="14899" y="5106"/>
                  </a:lnTo>
                  <a:lnTo>
                    <a:pt x="15174" y="5169"/>
                  </a:lnTo>
                  <a:lnTo>
                    <a:pt x="15475" y="5222"/>
                  </a:lnTo>
                  <a:lnTo>
                    <a:pt x="15800" y="5270"/>
                  </a:lnTo>
                  <a:lnTo>
                    <a:pt x="16151" y="5307"/>
                  </a:lnTo>
                  <a:lnTo>
                    <a:pt x="16526" y="5338"/>
                  </a:lnTo>
                  <a:lnTo>
                    <a:pt x="16902" y="5365"/>
                  </a:lnTo>
                  <a:lnTo>
                    <a:pt x="17302" y="5381"/>
                  </a:lnTo>
                  <a:lnTo>
                    <a:pt x="17728" y="5391"/>
                  </a:lnTo>
                  <a:lnTo>
                    <a:pt x="18129" y="5386"/>
                  </a:lnTo>
                  <a:lnTo>
                    <a:pt x="18529" y="5375"/>
                  </a:lnTo>
                  <a:lnTo>
                    <a:pt x="18880" y="5359"/>
                  </a:lnTo>
                  <a:lnTo>
                    <a:pt x="19230" y="5333"/>
                  </a:lnTo>
                  <a:lnTo>
                    <a:pt x="19581" y="5301"/>
                  </a:lnTo>
                  <a:lnTo>
                    <a:pt x="19881" y="5264"/>
                  </a:lnTo>
                  <a:lnTo>
                    <a:pt x="20182" y="5222"/>
                  </a:lnTo>
                  <a:lnTo>
                    <a:pt x="20457" y="5175"/>
                  </a:lnTo>
                  <a:lnTo>
                    <a:pt x="20708" y="5117"/>
                  </a:lnTo>
                  <a:lnTo>
                    <a:pt x="20933" y="5059"/>
                  </a:lnTo>
                  <a:lnTo>
                    <a:pt x="21158" y="4995"/>
                  </a:lnTo>
                  <a:lnTo>
                    <a:pt x="21334" y="4927"/>
                  </a:lnTo>
                  <a:lnTo>
                    <a:pt x="21484" y="4858"/>
                  </a:lnTo>
                  <a:lnTo>
                    <a:pt x="21584" y="4784"/>
                  </a:lnTo>
                  <a:lnTo>
                    <a:pt x="21684" y="4710"/>
                  </a:lnTo>
                  <a:lnTo>
                    <a:pt x="21734" y="4631"/>
                  </a:lnTo>
                  <a:lnTo>
                    <a:pt x="21759" y="4546"/>
                  </a:lnTo>
                  <a:lnTo>
                    <a:pt x="21759" y="3591"/>
                  </a:lnTo>
                  <a:lnTo>
                    <a:pt x="30423" y="3591"/>
                  </a:lnTo>
                  <a:lnTo>
                    <a:pt x="30423" y="4568"/>
                  </a:lnTo>
                  <a:lnTo>
                    <a:pt x="30448" y="4652"/>
                  </a:lnTo>
                  <a:lnTo>
                    <a:pt x="30498" y="4736"/>
                  </a:lnTo>
                  <a:lnTo>
                    <a:pt x="30598" y="4821"/>
                  </a:lnTo>
                  <a:lnTo>
                    <a:pt x="30749" y="4900"/>
                  </a:lnTo>
                  <a:lnTo>
                    <a:pt x="30924" y="4974"/>
                  </a:lnTo>
                  <a:lnTo>
                    <a:pt x="31149" y="5043"/>
                  </a:lnTo>
                  <a:lnTo>
                    <a:pt x="31400" y="5106"/>
                  </a:lnTo>
                  <a:lnTo>
                    <a:pt x="31675" y="5169"/>
                  </a:lnTo>
                  <a:lnTo>
                    <a:pt x="31976" y="5222"/>
                  </a:lnTo>
                  <a:lnTo>
                    <a:pt x="32276" y="5270"/>
                  </a:lnTo>
                  <a:lnTo>
                    <a:pt x="32627" y="5307"/>
                  </a:lnTo>
                  <a:lnTo>
                    <a:pt x="33002" y="5338"/>
                  </a:lnTo>
                  <a:lnTo>
                    <a:pt x="33378" y="5365"/>
                  </a:lnTo>
                  <a:lnTo>
                    <a:pt x="33778" y="5381"/>
                  </a:lnTo>
                  <a:lnTo>
                    <a:pt x="34204" y="5391"/>
                  </a:lnTo>
                  <a:lnTo>
                    <a:pt x="34630" y="5386"/>
                  </a:lnTo>
                  <a:lnTo>
                    <a:pt x="35005" y="5375"/>
                  </a:lnTo>
                  <a:lnTo>
                    <a:pt x="35381" y="5359"/>
                  </a:lnTo>
                  <a:lnTo>
                    <a:pt x="35731" y="5333"/>
                  </a:lnTo>
                  <a:lnTo>
                    <a:pt x="36057" y="5301"/>
                  </a:lnTo>
                  <a:lnTo>
                    <a:pt x="36382" y="5264"/>
                  </a:lnTo>
                  <a:lnTo>
                    <a:pt x="36658" y="5222"/>
                  </a:lnTo>
                  <a:lnTo>
                    <a:pt x="36933" y="5175"/>
                  </a:lnTo>
                  <a:lnTo>
                    <a:pt x="37209" y="5117"/>
                  </a:lnTo>
                  <a:lnTo>
                    <a:pt x="37434" y="5059"/>
                  </a:lnTo>
                  <a:lnTo>
                    <a:pt x="37634" y="4995"/>
                  </a:lnTo>
                  <a:lnTo>
                    <a:pt x="37810" y="4927"/>
                  </a:lnTo>
                  <a:lnTo>
                    <a:pt x="37960" y="4858"/>
                  </a:lnTo>
                  <a:lnTo>
                    <a:pt x="38085" y="4784"/>
                  </a:lnTo>
                  <a:lnTo>
                    <a:pt x="38160" y="4705"/>
                  </a:lnTo>
                  <a:lnTo>
                    <a:pt x="38210" y="4631"/>
                  </a:lnTo>
                  <a:lnTo>
                    <a:pt x="38235" y="4546"/>
                  </a:lnTo>
                  <a:lnTo>
                    <a:pt x="38235" y="3591"/>
                  </a:lnTo>
                  <a:lnTo>
                    <a:pt x="49728" y="3591"/>
                  </a:lnTo>
                  <a:lnTo>
                    <a:pt x="52458" y="14889"/>
                  </a:lnTo>
                  <a:lnTo>
                    <a:pt x="44645" y="14889"/>
                  </a:lnTo>
                  <a:lnTo>
                    <a:pt x="44420" y="14894"/>
                  </a:lnTo>
                  <a:lnTo>
                    <a:pt x="44220" y="14910"/>
                  </a:lnTo>
                  <a:lnTo>
                    <a:pt x="44019" y="14931"/>
                  </a:lnTo>
                  <a:lnTo>
                    <a:pt x="43869" y="14963"/>
                  </a:lnTo>
                  <a:lnTo>
                    <a:pt x="43719" y="15000"/>
                  </a:lnTo>
                  <a:lnTo>
                    <a:pt x="43644" y="15042"/>
                  </a:lnTo>
                  <a:lnTo>
                    <a:pt x="43594" y="15090"/>
                  </a:lnTo>
                  <a:lnTo>
                    <a:pt x="43594" y="15142"/>
                  </a:lnTo>
                  <a:lnTo>
                    <a:pt x="43644" y="15179"/>
                  </a:lnTo>
                  <a:lnTo>
                    <a:pt x="43719" y="15222"/>
                  </a:lnTo>
                  <a:lnTo>
                    <a:pt x="43819" y="15253"/>
                  </a:lnTo>
                  <a:lnTo>
                    <a:pt x="43969" y="15280"/>
                  </a:lnTo>
                  <a:lnTo>
                    <a:pt x="44120" y="15306"/>
                  </a:lnTo>
                  <a:lnTo>
                    <a:pt x="44295" y="15322"/>
                  </a:lnTo>
                  <a:lnTo>
                    <a:pt x="44495" y="15333"/>
                  </a:lnTo>
                  <a:lnTo>
                    <a:pt x="44696" y="15338"/>
                  </a:lnTo>
                  <a:lnTo>
                    <a:pt x="53585" y="15338"/>
                  </a:lnTo>
                  <a:lnTo>
                    <a:pt x="53835" y="15327"/>
                  </a:lnTo>
                  <a:lnTo>
                    <a:pt x="54035" y="15317"/>
                  </a:lnTo>
                  <a:lnTo>
                    <a:pt x="54211" y="15296"/>
                  </a:lnTo>
                  <a:lnTo>
                    <a:pt x="54361" y="15269"/>
                  </a:lnTo>
                  <a:lnTo>
                    <a:pt x="54486" y="15232"/>
                  </a:lnTo>
                  <a:lnTo>
                    <a:pt x="54561" y="15195"/>
                  </a:lnTo>
                  <a:lnTo>
                    <a:pt x="54636" y="15153"/>
                  </a:lnTo>
                  <a:lnTo>
                    <a:pt x="54661" y="15100"/>
                  </a:lnTo>
                  <a:lnTo>
                    <a:pt x="51807" y="3353"/>
                  </a:lnTo>
                  <a:lnTo>
                    <a:pt x="51782" y="3311"/>
                  </a:lnTo>
                  <a:lnTo>
                    <a:pt x="51707" y="3269"/>
                  </a:lnTo>
                  <a:lnTo>
                    <a:pt x="51606" y="3232"/>
                  </a:lnTo>
                  <a:lnTo>
                    <a:pt x="51481" y="3200"/>
                  </a:lnTo>
                  <a:lnTo>
                    <a:pt x="51331" y="3179"/>
                  </a:lnTo>
                  <a:lnTo>
                    <a:pt x="51156" y="3158"/>
                  </a:lnTo>
                  <a:lnTo>
                    <a:pt x="50955" y="3147"/>
                  </a:lnTo>
                  <a:lnTo>
                    <a:pt x="50755" y="3142"/>
                  </a:lnTo>
                  <a:lnTo>
                    <a:pt x="38235" y="3142"/>
                  </a:lnTo>
                  <a:lnTo>
                    <a:pt x="38235" y="2556"/>
                  </a:lnTo>
                  <a:lnTo>
                    <a:pt x="38210" y="2403"/>
                  </a:lnTo>
                  <a:lnTo>
                    <a:pt x="38135" y="2255"/>
                  </a:lnTo>
                  <a:lnTo>
                    <a:pt x="38035" y="2102"/>
                  </a:lnTo>
                  <a:lnTo>
                    <a:pt x="37885" y="1959"/>
                  </a:lnTo>
                  <a:lnTo>
                    <a:pt x="37685" y="1817"/>
                  </a:lnTo>
                  <a:lnTo>
                    <a:pt x="37459" y="1680"/>
                  </a:lnTo>
                  <a:lnTo>
                    <a:pt x="37209" y="1542"/>
                  </a:lnTo>
                  <a:lnTo>
                    <a:pt x="36908" y="1416"/>
                  </a:lnTo>
                  <a:lnTo>
                    <a:pt x="36558" y="1289"/>
                  </a:lnTo>
                  <a:lnTo>
                    <a:pt x="36207" y="1162"/>
                  </a:lnTo>
                  <a:lnTo>
                    <a:pt x="35807" y="1046"/>
                  </a:lnTo>
                  <a:lnTo>
                    <a:pt x="35381" y="935"/>
                  </a:lnTo>
                  <a:lnTo>
                    <a:pt x="34930" y="830"/>
                  </a:lnTo>
                  <a:lnTo>
                    <a:pt x="34429" y="724"/>
                  </a:lnTo>
                  <a:lnTo>
                    <a:pt x="33929" y="629"/>
                  </a:lnTo>
                  <a:lnTo>
                    <a:pt x="33403" y="539"/>
                  </a:lnTo>
                  <a:lnTo>
                    <a:pt x="32852" y="455"/>
                  </a:lnTo>
                  <a:lnTo>
                    <a:pt x="32276" y="376"/>
                  </a:lnTo>
                  <a:lnTo>
                    <a:pt x="31675" y="307"/>
                  </a:lnTo>
                  <a:lnTo>
                    <a:pt x="31074" y="238"/>
                  </a:lnTo>
                  <a:lnTo>
                    <a:pt x="30448" y="180"/>
                  </a:lnTo>
                  <a:lnTo>
                    <a:pt x="29797" y="133"/>
                  </a:lnTo>
                  <a:lnTo>
                    <a:pt x="29146" y="90"/>
                  </a:lnTo>
                  <a:lnTo>
                    <a:pt x="28470" y="54"/>
                  </a:lnTo>
                  <a:lnTo>
                    <a:pt x="27794" y="27"/>
                  </a:lnTo>
                  <a:lnTo>
                    <a:pt x="27118" y="11"/>
                  </a:lnTo>
                  <a:lnTo>
                    <a:pt x="2641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63"/>
            <p:cNvSpPr/>
            <p:nvPr/>
          </p:nvSpPr>
          <p:spPr>
            <a:xfrm>
              <a:off x="1625596" y="3081275"/>
              <a:ext cx="277593" cy="242475"/>
            </a:xfrm>
            <a:custGeom>
              <a:avLst/>
              <a:gdLst/>
              <a:ahLst/>
              <a:cxnLst/>
              <a:rect l="l" t="t" r="r" b="b"/>
              <a:pathLst>
                <a:path w="43544" h="9699" extrusionOk="0">
                  <a:moveTo>
                    <a:pt x="3130" y="0"/>
                  </a:moveTo>
                  <a:lnTo>
                    <a:pt x="2930" y="11"/>
                  </a:lnTo>
                  <a:lnTo>
                    <a:pt x="2755" y="32"/>
                  </a:lnTo>
                  <a:lnTo>
                    <a:pt x="2579" y="53"/>
                  </a:lnTo>
                  <a:lnTo>
                    <a:pt x="2454" y="85"/>
                  </a:lnTo>
                  <a:lnTo>
                    <a:pt x="2354" y="122"/>
                  </a:lnTo>
                  <a:lnTo>
                    <a:pt x="2279" y="164"/>
                  </a:lnTo>
                  <a:lnTo>
                    <a:pt x="2229" y="211"/>
                  </a:lnTo>
                  <a:lnTo>
                    <a:pt x="0" y="9461"/>
                  </a:lnTo>
                  <a:lnTo>
                    <a:pt x="25" y="9514"/>
                  </a:lnTo>
                  <a:lnTo>
                    <a:pt x="75" y="9556"/>
                  </a:lnTo>
                  <a:lnTo>
                    <a:pt x="176" y="9593"/>
                  </a:lnTo>
                  <a:lnTo>
                    <a:pt x="301" y="9630"/>
                  </a:lnTo>
                  <a:lnTo>
                    <a:pt x="451" y="9657"/>
                  </a:lnTo>
                  <a:lnTo>
                    <a:pt x="626" y="9678"/>
                  </a:lnTo>
                  <a:lnTo>
                    <a:pt x="827" y="9688"/>
                  </a:lnTo>
                  <a:lnTo>
                    <a:pt x="1077" y="9699"/>
                  </a:lnTo>
                  <a:lnTo>
                    <a:pt x="42492" y="9699"/>
                  </a:lnTo>
                  <a:lnTo>
                    <a:pt x="42718" y="9694"/>
                  </a:lnTo>
                  <a:lnTo>
                    <a:pt x="42918" y="9678"/>
                  </a:lnTo>
                  <a:lnTo>
                    <a:pt x="43118" y="9657"/>
                  </a:lnTo>
                  <a:lnTo>
                    <a:pt x="43268" y="9625"/>
                  </a:lnTo>
                  <a:lnTo>
                    <a:pt x="43419" y="9588"/>
                  </a:lnTo>
                  <a:lnTo>
                    <a:pt x="43494" y="9540"/>
                  </a:lnTo>
                  <a:lnTo>
                    <a:pt x="43544" y="9493"/>
                  </a:lnTo>
                  <a:lnTo>
                    <a:pt x="43544" y="9445"/>
                  </a:lnTo>
                  <a:lnTo>
                    <a:pt x="43494" y="9403"/>
                  </a:lnTo>
                  <a:lnTo>
                    <a:pt x="43419" y="9366"/>
                  </a:lnTo>
                  <a:lnTo>
                    <a:pt x="43318" y="9334"/>
                  </a:lnTo>
                  <a:lnTo>
                    <a:pt x="43168" y="9303"/>
                  </a:lnTo>
                  <a:lnTo>
                    <a:pt x="43018" y="9282"/>
                  </a:lnTo>
                  <a:lnTo>
                    <a:pt x="42843" y="9266"/>
                  </a:lnTo>
                  <a:lnTo>
                    <a:pt x="42642" y="9250"/>
                  </a:lnTo>
                  <a:lnTo>
                    <a:pt x="2179" y="9250"/>
                  </a:lnTo>
                  <a:lnTo>
                    <a:pt x="4357" y="233"/>
                  </a:lnTo>
                  <a:lnTo>
                    <a:pt x="4357" y="190"/>
                  </a:lnTo>
                  <a:lnTo>
                    <a:pt x="4307" y="143"/>
                  </a:lnTo>
                  <a:lnTo>
                    <a:pt x="4207" y="106"/>
                  </a:lnTo>
                  <a:lnTo>
                    <a:pt x="4107" y="74"/>
                  </a:lnTo>
                  <a:lnTo>
                    <a:pt x="3931" y="43"/>
                  </a:lnTo>
                  <a:lnTo>
                    <a:pt x="3756" y="21"/>
                  </a:lnTo>
                  <a:lnTo>
                    <a:pt x="3581" y="6"/>
                  </a:lnTo>
                  <a:lnTo>
                    <a:pt x="335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69" name="Google Shape;2569;p63"/>
          <p:cNvGrpSpPr/>
          <p:nvPr/>
        </p:nvGrpSpPr>
        <p:grpSpPr>
          <a:xfrm>
            <a:off x="5269527" y="3943815"/>
            <a:ext cx="341737" cy="363007"/>
            <a:chOff x="5456585" y="2975675"/>
            <a:chExt cx="415032" cy="383850"/>
          </a:xfrm>
        </p:grpSpPr>
        <p:sp>
          <p:nvSpPr>
            <p:cNvPr id="2570" name="Google Shape;2570;p63"/>
            <p:cNvSpPr/>
            <p:nvPr/>
          </p:nvSpPr>
          <p:spPr>
            <a:xfrm>
              <a:off x="5463770" y="2980825"/>
              <a:ext cx="401625" cy="372750"/>
            </a:xfrm>
            <a:custGeom>
              <a:avLst/>
              <a:gdLst/>
              <a:ahLst/>
              <a:cxnLst/>
              <a:rect l="l" t="t" r="r" b="b"/>
              <a:pathLst>
                <a:path w="63000" h="14910" extrusionOk="0">
                  <a:moveTo>
                    <a:pt x="26892" y="1"/>
                  </a:moveTo>
                  <a:lnTo>
                    <a:pt x="26166" y="6"/>
                  </a:lnTo>
                  <a:lnTo>
                    <a:pt x="25465" y="16"/>
                  </a:lnTo>
                  <a:lnTo>
                    <a:pt x="24764" y="32"/>
                  </a:lnTo>
                  <a:lnTo>
                    <a:pt x="24063" y="48"/>
                  </a:lnTo>
                  <a:lnTo>
                    <a:pt x="23387" y="69"/>
                  </a:lnTo>
                  <a:lnTo>
                    <a:pt x="22686" y="96"/>
                  </a:lnTo>
                  <a:lnTo>
                    <a:pt x="22010" y="122"/>
                  </a:lnTo>
                  <a:lnTo>
                    <a:pt x="21334" y="154"/>
                  </a:lnTo>
                  <a:lnTo>
                    <a:pt x="20683" y="191"/>
                  </a:lnTo>
                  <a:lnTo>
                    <a:pt x="20007" y="228"/>
                  </a:lnTo>
                  <a:lnTo>
                    <a:pt x="19356" y="270"/>
                  </a:lnTo>
                  <a:lnTo>
                    <a:pt x="18730" y="312"/>
                  </a:lnTo>
                  <a:lnTo>
                    <a:pt x="18079" y="365"/>
                  </a:lnTo>
                  <a:lnTo>
                    <a:pt x="17453" y="412"/>
                  </a:lnTo>
                  <a:lnTo>
                    <a:pt x="16827" y="470"/>
                  </a:lnTo>
                  <a:lnTo>
                    <a:pt x="16201" y="529"/>
                  </a:lnTo>
                  <a:lnTo>
                    <a:pt x="15600" y="587"/>
                  </a:lnTo>
                  <a:lnTo>
                    <a:pt x="14999" y="650"/>
                  </a:lnTo>
                  <a:lnTo>
                    <a:pt x="14398" y="719"/>
                  </a:lnTo>
                  <a:lnTo>
                    <a:pt x="13822" y="787"/>
                  </a:lnTo>
                  <a:lnTo>
                    <a:pt x="13246" y="861"/>
                  </a:lnTo>
                  <a:lnTo>
                    <a:pt x="12670" y="935"/>
                  </a:lnTo>
                  <a:lnTo>
                    <a:pt x="12119" y="1014"/>
                  </a:lnTo>
                  <a:lnTo>
                    <a:pt x="11568" y="1099"/>
                  </a:lnTo>
                  <a:lnTo>
                    <a:pt x="11017" y="1178"/>
                  </a:lnTo>
                  <a:lnTo>
                    <a:pt x="10492" y="1268"/>
                  </a:lnTo>
                  <a:lnTo>
                    <a:pt x="9991" y="1357"/>
                  </a:lnTo>
                  <a:lnTo>
                    <a:pt x="9465" y="1447"/>
                  </a:lnTo>
                  <a:lnTo>
                    <a:pt x="8989" y="1542"/>
                  </a:lnTo>
                  <a:lnTo>
                    <a:pt x="8488" y="1637"/>
                  </a:lnTo>
                  <a:lnTo>
                    <a:pt x="8013" y="1738"/>
                  </a:lnTo>
                  <a:lnTo>
                    <a:pt x="7562" y="1838"/>
                  </a:lnTo>
                  <a:lnTo>
                    <a:pt x="7111" y="1943"/>
                  </a:lnTo>
                  <a:lnTo>
                    <a:pt x="6661" y="2049"/>
                  </a:lnTo>
                  <a:lnTo>
                    <a:pt x="6235" y="2155"/>
                  </a:lnTo>
                  <a:lnTo>
                    <a:pt x="5809" y="2265"/>
                  </a:lnTo>
                  <a:lnTo>
                    <a:pt x="5409" y="2376"/>
                  </a:lnTo>
                  <a:lnTo>
                    <a:pt x="5033" y="2493"/>
                  </a:lnTo>
                  <a:lnTo>
                    <a:pt x="4657" y="2609"/>
                  </a:lnTo>
                  <a:lnTo>
                    <a:pt x="4282" y="2730"/>
                  </a:lnTo>
                  <a:lnTo>
                    <a:pt x="3931" y="2846"/>
                  </a:lnTo>
                  <a:lnTo>
                    <a:pt x="3581" y="2973"/>
                  </a:lnTo>
                  <a:lnTo>
                    <a:pt x="3255" y="3094"/>
                  </a:lnTo>
                  <a:lnTo>
                    <a:pt x="2955" y="3221"/>
                  </a:lnTo>
                  <a:lnTo>
                    <a:pt x="2654" y="3348"/>
                  </a:lnTo>
                  <a:lnTo>
                    <a:pt x="2379" y="3480"/>
                  </a:lnTo>
                  <a:lnTo>
                    <a:pt x="2103" y="3612"/>
                  </a:lnTo>
                  <a:lnTo>
                    <a:pt x="1853" y="3744"/>
                  </a:lnTo>
                  <a:lnTo>
                    <a:pt x="1628" y="3876"/>
                  </a:lnTo>
                  <a:lnTo>
                    <a:pt x="1402" y="4013"/>
                  </a:lnTo>
                  <a:lnTo>
                    <a:pt x="1202" y="4150"/>
                  </a:lnTo>
                  <a:lnTo>
                    <a:pt x="1002" y="4288"/>
                  </a:lnTo>
                  <a:lnTo>
                    <a:pt x="826" y="4430"/>
                  </a:lnTo>
                  <a:lnTo>
                    <a:pt x="676" y="4567"/>
                  </a:lnTo>
                  <a:lnTo>
                    <a:pt x="526" y="4710"/>
                  </a:lnTo>
                  <a:lnTo>
                    <a:pt x="401" y="4852"/>
                  </a:lnTo>
                  <a:lnTo>
                    <a:pt x="301" y="5000"/>
                  </a:lnTo>
                  <a:lnTo>
                    <a:pt x="200" y="5148"/>
                  </a:lnTo>
                  <a:lnTo>
                    <a:pt x="125" y="5291"/>
                  </a:lnTo>
                  <a:lnTo>
                    <a:pt x="75" y="5444"/>
                  </a:lnTo>
                  <a:lnTo>
                    <a:pt x="25" y="5592"/>
                  </a:lnTo>
                  <a:lnTo>
                    <a:pt x="0" y="5739"/>
                  </a:lnTo>
                  <a:lnTo>
                    <a:pt x="0" y="5893"/>
                  </a:lnTo>
                  <a:lnTo>
                    <a:pt x="25" y="6072"/>
                  </a:lnTo>
                  <a:lnTo>
                    <a:pt x="75" y="6252"/>
                  </a:lnTo>
                  <a:lnTo>
                    <a:pt x="125" y="6431"/>
                  </a:lnTo>
                  <a:lnTo>
                    <a:pt x="225" y="6605"/>
                  </a:lnTo>
                  <a:lnTo>
                    <a:pt x="351" y="6779"/>
                  </a:lnTo>
                  <a:lnTo>
                    <a:pt x="501" y="6954"/>
                  </a:lnTo>
                  <a:lnTo>
                    <a:pt x="676" y="7123"/>
                  </a:lnTo>
                  <a:lnTo>
                    <a:pt x="851" y="7292"/>
                  </a:lnTo>
                  <a:lnTo>
                    <a:pt x="1077" y="7461"/>
                  </a:lnTo>
                  <a:lnTo>
                    <a:pt x="1302" y="7624"/>
                  </a:lnTo>
                  <a:lnTo>
                    <a:pt x="1578" y="7788"/>
                  </a:lnTo>
                  <a:lnTo>
                    <a:pt x="1853" y="7952"/>
                  </a:lnTo>
                  <a:lnTo>
                    <a:pt x="2153" y="8110"/>
                  </a:lnTo>
                  <a:lnTo>
                    <a:pt x="2479" y="8263"/>
                  </a:lnTo>
                  <a:lnTo>
                    <a:pt x="2830" y="8416"/>
                  </a:lnTo>
                  <a:lnTo>
                    <a:pt x="3205" y="8569"/>
                  </a:lnTo>
                  <a:lnTo>
                    <a:pt x="3581" y="8717"/>
                  </a:lnTo>
                  <a:lnTo>
                    <a:pt x="3981" y="8865"/>
                  </a:lnTo>
                  <a:lnTo>
                    <a:pt x="4407" y="9007"/>
                  </a:lnTo>
                  <a:lnTo>
                    <a:pt x="4858" y="9150"/>
                  </a:lnTo>
                  <a:lnTo>
                    <a:pt x="5308" y="9287"/>
                  </a:lnTo>
                  <a:lnTo>
                    <a:pt x="5809" y="9419"/>
                  </a:lnTo>
                  <a:lnTo>
                    <a:pt x="6285" y="9551"/>
                  </a:lnTo>
                  <a:lnTo>
                    <a:pt x="6811" y="9683"/>
                  </a:lnTo>
                  <a:lnTo>
                    <a:pt x="7337" y="9805"/>
                  </a:lnTo>
                  <a:lnTo>
                    <a:pt x="7887" y="9926"/>
                  </a:lnTo>
                  <a:lnTo>
                    <a:pt x="8463" y="10048"/>
                  </a:lnTo>
                  <a:lnTo>
                    <a:pt x="9039" y="10164"/>
                  </a:lnTo>
                  <a:lnTo>
                    <a:pt x="9640" y="10275"/>
                  </a:lnTo>
                  <a:lnTo>
                    <a:pt x="10241" y="10380"/>
                  </a:lnTo>
                  <a:lnTo>
                    <a:pt x="10867" y="10486"/>
                  </a:lnTo>
                  <a:lnTo>
                    <a:pt x="11518" y="10586"/>
                  </a:lnTo>
                  <a:lnTo>
                    <a:pt x="11518" y="14910"/>
                  </a:lnTo>
                  <a:lnTo>
                    <a:pt x="38085" y="14910"/>
                  </a:lnTo>
                  <a:lnTo>
                    <a:pt x="38085" y="13110"/>
                  </a:lnTo>
                  <a:lnTo>
                    <a:pt x="38110" y="13067"/>
                  </a:lnTo>
                  <a:lnTo>
                    <a:pt x="38135" y="13020"/>
                  </a:lnTo>
                  <a:lnTo>
                    <a:pt x="38185" y="12978"/>
                  </a:lnTo>
                  <a:lnTo>
                    <a:pt x="38260" y="12935"/>
                  </a:lnTo>
                  <a:lnTo>
                    <a:pt x="38360" y="12898"/>
                  </a:lnTo>
                  <a:lnTo>
                    <a:pt x="38461" y="12862"/>
                  </a:lnTo>
                  <a:lnTo>
                    <a:pt x="38586" y="12825"/>
                  </a:lnTo>
                  <a:lnTo>
                    <a:pt x="38711" y="12793"/>
                  </a:lnTo>
                  <a:lnTo>
                    <a:pt x="38861" y="12766"/>
                  </a:lnTo>
                  <a:lnTo>
                    <a:pt x="39037" y="12740"/>
                  </a:lnTo>
                  <a:lnTo>
                    <a:pt x="39212" y="12719"/>
                  </a:lnTo>
                  <a:lnTo>
                    <a:pt x="39387" y="12698"/>
                  </a:lnTo>
                  <a:lnTo>
                    <a:pt x="39587" y="12682"/>
                  </a:lnTo>
                  <a:lnTo>
                    <a:pt x="39788" y="12671"/>
                  </a:lnTo>
                  <a:lnTo>
                    <a:pt x="40013" y="12666"/>
                  </a:lnTo>
                  <a:lnTo>
                    <a:pt x="40238" y="12661"/>
                  </a:lnTo>
                  <a:lnTo>
                    <a:pt x="51030" y="12661"/>
                  </a:lnTo>
                  <a:lnTo>
                    <a:pt x="51456" y="12656"/>
                  </a:lnTo>
                  <a:lnTo>
                    <a:pt x="51882" y="12645"/>
                  </a:lnTo>
                  <a:lnTo>
                    <a:pt x="52307" y="12624"/>
                  </a:lnTo>
                  <a:lnTo>
                    <a:pt x="52683" y="12592"/>
                  </a:lnTo>
                  <a:lnTo>
                    <a:pt x="53059" y="12555"/>
                  </a:lnTo>
                  <a:lnTo>
                    <a:pt x="53409" y="12508"/>
                  </a:lnTo>
                  <a:lnTo>
                    <a:pt x="53735" y="12455"/>
                  </a:lnTo>
                  <a:lnTo>
                    <a:pt x="54035" y="12397"/>
                  </a:lnTo>
                  <a:lnTo>
                    <a:pt x="54311" y="12334"/>
                  </a:lnTo>
                  <a:lnTo>
                    <a:pt x="54561" y="12265"/>
                  </a:lnTo>
                  <a:lnTo>
                    <a:pt x="54786" y="12191"/>
                  </a:lnTo>
                  <a:lnTo>
                    <a:pt x="54962" y="12112"/>
                  </a:lnTo>
                  <a:lnTo>
                    <a:pt x="55112" y="12033"/>
                  </a:lnTo>
                  <a:lnTo>
                    <a:pt x="55212" y="11943"/>
                  </a:lnTo>
                  <a:lnTo>
                    <a:pt x="55262" y="11853"/>
                  </a:lnTo>
                  <a:lnTo>
                    <a:pt x="55287" y="11763"/>
                  </a:lnTo>
                  <a:lnTo>
                    <a:pt x="55287" y="9245"/>
                  </a:lnTo>
                  <a:lnTo>
                    <a:pt x="62999" y="9245"/>
                  </a:lnTo>
                  <a:lnTo>
                    <a:pt x="55312" y="5840"/>
                  </a:lnTo>
                  <a:lnTo>
                    <a:pt x="55312" y="5692"/>
                  </a:lnTo>
                  <a:lnTo>
                    <a:pt x="55287" y="5539"/>
                  </a:lnTo>
                  <a:lnTo>
                    <a:pt x="55237" y="5391"/>
                  </a:lnTo>
                  <a:lnTo>
                    <a:pt x="55162" y="5243"/>
                  </a:lnTo>
                  <a:lnTo>
                    <a:pt x="55087" y="5095"/>
                  </a:lnTo>
                  <a:lnTo>
                    <a:pt x="54987" y="4953"/>
                  </a:lnTo>
                  <a:lnTo>
                    <a:pt x="54887" y="4805"/>
                  </a:lnTo>
                  <a:lnTo>
                    <a:pt x="54736" y="4662"/>
                  </a:lnTo>
                  <a:lnTo>
                    <a:pt x="54611" y="4520"/>
                  </a:lnTo>
                  <a:lnTo>
                    <a:pt x="54436" y="4383"/>
                  </a:lnTo>
                  <a:lnTo>
                    <a:pt x="54261" y="4240"/>
                  </a:lnTo>
                  <a:lnTo>
                    <a:pt x="54060" y="4103"/>
                  </a:lnTo>
                  <a:lnTo>
                    <a:pt x="53860" y="3965"/>
                  </a:lnTo>
                  <a:lnTo>
                    <a:pt x="53635" y="3828"/>
                  </a:lnTo>
                  <a:lnTo>
                    <a:pt x="53384" y="3696"/>
                  </a:lnTo>
                  <a:lnTo>
                    <a:pt x="53134" y="3564"/>
                  </a:lnTo>
                  <a:lnTo>
                    <a:pt x="52858" y="3432"/>
                  </a:lnTo>
                  <a:lnTo>
                    <a:pt x="52583" y="3306"/>
                  </a:lnTo>
                  <a:lnTo>
                    <a:pt x="52282" y="3179"/>
                  </a:lnTo>
                  <a:lnTo>
                    <a:pt x="51957" y="3052"/>
                  </a:lnTo>
                  <a:lnTo>
                    <a:pt x="51631" y="2931"/>
                  </a:lnTo>
                  <a:lnTo>
                    <a:pt x="51306" y="2809"/>
                  </a:lnTo>
                  <a:lnTo>
                    <a:pt x="50955" y="2688"/>
                  </a:lnTo>
                  <a:lnTo>
                    <a:pt x="50580" y="2572"/>
                  </a:lnTo>
                  <a:lnTo>
                    <a:pt x="50204" y="2456"/>
                  </a:lnTo>
                  <a:lnTo>
                    <a:pt x="49803" y="2345"/>
                  </a:lnTo>
                  <a:lnTo>
                    <a:pt x="49403" y="2234"/>
                  </a:lnTo>
                  <a:lnTo>
                    <a:pt x="48977" y="2123"/>
                  </a:lnTo>
                  <a:lnTo>
                    <a:pt x="48552" y="2017"/>
                  </a:lnTo>
                  <a:lnTo>
                    <a:pt x="48101" y="1912"/>
                  </a:lnTo>
                  <a:lnTo>
                    <a:pt x="47650" y="1806"/>
                  </a:lnTo>
                  <a:lnTo>
                    <a:pt x="47199" y="1706"/>
                  </a:lnTo>
                  <a:lnTo>
                    <a:pt x="46724" y="1611"/>
                  </a:lnTo>
                  <a:lnTo>
                    <a:pt x="46223" y="1516"/>
                  </a:lnTo>
                  <a:lnTo>
                    <a:pt x="45722" y="1421"/>
                  </a:lnTo>
                  <a:lnTo>
                    <a:pt x="45221" y="1331"/>
                  </a:lnTo>
                  <a:lnTo>
                    <a:pt x="44695" y="1241"/>
                  </a:lnTo>
                  <a:lnTo>
                    <a:pt x="44170" y="1157"/>
                  </a:lnTo>
                  <a:lnTo>
                    <a:pt x="43644" y="1072"/>
                  </a:lnTo>
                  <a:lnTo>
                    <a:pt x="43093" y="993"/>
                  </a:lnTo>
                  <a:lnTo>
                    <a:pt x="42542" y="914"/>
                  </a:lnTo>
                  <a:lnTo>
                    <a:pt x="41966" y="840"/>
                  </a:lnTo>
                  <a:lnTo>
                    <a:pt x="41390" y="771"/>
                  </a:lnTo>
                  <a:lnTo>
                    <a:pt x="40814" y="703"/>
                  </a:lnTo>
                  <a:lnTo>
                    <a:pt x="40213" y="634"/>
                  </a:lnTo>
                  <a:lnTo>
                    <a:pt x="39612" y="571"/>
                  </a:lnTo>
                  <a:lnTo>
                    <a:pt x="39012" y="513"/>
                  </a:lnTo>
                  <a:lnTo>
                    <a:pt x="38386" y="455"/>
                  </a:lnTo>
                  <a:lnTo>
                    <a:pt x="37760" y="402"/>
                  </a:lnTo>
                  <a:lnTo>
                    <a:pt x="37134" y="349"/>
                  </a:lnTo>
                  <a:lnTo>
                    <a:pt x="36483" y="301"/>
                  </a:lnTo>
                  <a:lnTo>
                    <a:pt x="35831" y="259"/>
                  </a:lnTo>
                  <a:lnTo>
                    <a:pt x="35180" y="217"/>
                  </a:lnTo>
                  <a:lnTo>
                    <a:pt x="34529" y="180"/>
                  </a:lnTo>
                  <a:lnTo>
                    <a:pt x="33853" y="148"/>
                  </a:lnTo>
                  <a:lnTo>
                    <a:pt x="33177" y="117"/>
                  </a:lnTo>
                  <a:lnTo>
                    <a:pt x="32501" y="90"/>
                  </a:lnTo>
                  <a:lnTo>
                    <a:pt x="31825" y="64"/>
                  </a:lnTo>
                  <a:lnTo>
                    <a:pt x="31124" y="43"/>
                  </a:lnTo>
                  <a:lnTo>
                    <a:pt x="30423" y="27"/>
                  </a:lnTo>
                  <a:lnTo>
                    <a:pt x="29722" y="16"/>
                  </a:lnTo>
                  <a:lnTo>
                    <a:pt x="29021" y="6"/>
                  </a:lnTo>
                  <a:lnTo>
                    <a:pt x="283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63"/>
            <p:cNvSpPr/>
            <p:nvPr/>
          </p:nvSpPr>
          <p:spPr>
            <a:xfrm>
              <a:off x="5743754" y="3211950"/>
              <a:ext cx="72477" cy="85400"/>
            </a:xfrm>
            <a:custGeom>
              <a:avLst/>
              <a:gdLst/>
              <a:ahLst/>
              <a:cxnLst/>
              <a:rect l="l" t="t" r="r" b="b"/>
              <a:pathLst>
                <a:path w="11369" h="3416" extrusionOk="0">
                  <a:moveTo>
                    <a:pt x="4257" y="0"/>
                  </a:moveTo>
                  <a:lnTo>
                    <a:pt x="4257" y="2518"/>
                  </a:lnTo>
                  <a:lnTo>
                    <a:pt x="4257" y="2608"/>
                  </a:lnTo>
                  <a:lnTo>
                    <a:pt x="4182" y="2698"/>
                  </a:lnTo>
                  <a:lnTo>
                    <a:pt x="4082" y="2782"/>
                  </a:lnTo>
                  <a:lnTo>
                    <a:pt x="3931" y="2867"/>
                  </a:lnTo>
                  <a:lnTo>
                    <a:pt x="3756" y="2946"/>
                  </a:lnTo>
                  <a:lnTo>
                    <a:pt x="3531" y="3020"/>
                  </a:lnTo>
                  <a:lnTo>
                    <a:pt x="3305" y="3089"/>
                  </a:lnTo>
                  <a:lnTo>
                    <a:pt x="3030" y="3152"/>
                  </a:lnTo>
                  <a:lnTo>
                    <a:pt x="2704" y="3210"/>
                  </a:lnTo>
                  <a:lnTo>
                    <a:pt x="2379" y="3263"/>
                  </a:lnTo>
                  <a:lnTo>
                    <a:pt x="2028" y="3310"/>
                  </a:lnTo>
                  <a:lnTo>
                    <a:pt x="1653" y="3347"/>
                  </a:lnTo>
                  <a:lnTo>
                    <a:pt x="1277" y="3379"/>
                  </a:lnTo>
                  <a:lnTo>
                    <a:pt x="852" y="3400"/>
                  </a:lnTo>
                  <a:lnTo>
                    <a:pt x="451" y="3411"/>
                  </a:lnTo>
                  <a:lnTo>
                    <a:pt x="0" y="3416"/>
                  </a:lnTo>
                  <a:lnTo>
                    <a:pt x="7111" y="3416"/>
                  </a:lnTo>
                  <a:lnTo>
                    <a:pt x="7537" y="3411"/>
                  </a:lnTo>
                  <a:lnTo>
                    <a:pt x="7963" y="3400"/>
                  </a:lnTo>
                  <a:lnTo>
                    <a:pt x="8388" y="3379"/>
                  </a:lnTo>
                  <a:lnTo>
                    <a:pt x="8764" y="3347"/>
                  </a:lnTo>
                  <a:lnTo>
                    <a:pt x="9140" y="3310"/>
                  </a:lnTo>
                  <a:lnTo>
                    <a:pt x="9490" y="3263"/>
                  </a:lnTo>
                  <a:lnTo>
                    <a:pt x="9816" y="3210"/>
                  </a:lnTo>
                  <a:lnTo>
                    <a:pt x="10116" y="3152"/>
                  </a:lnTo>
                  <a:lnTo>
                    <a:pt x="10392" y="3089"/>
                  </a:lnTo>
                  <a:lnTo>
                    <a:pt x="10642" y="3020"/>
                  </a:lnTo>
                  <a:lnTo>
                    <a:pt x="10867" y="2946"/>
                  </a:lnTo>
                  <a:lnTo>
                    <a:pt x="11043" y="2867"/>
                  </a:lnTo>
                  <a:lnTo>
                    <a:pt x="11193" y="2782"/>
                  </a:lnTo>
                  <a:lnTo>
                    <a:pt x="11293" y="2698"/>
                  </a:lnTo>
                  <a:lnTo>
                    <a:pt x="11343" y="2608"/>
                  </a:lnTo>
                  <a:lnTo>
                    <a:pt x="11368" y="2513"/>
                  </a:lnTo>
                  <a:lnTo>
                    <a:pt x="11368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63"/>
            <p:cNvSpPr/>
            <p:nvPr/>
          </p:nvSpPr>
          <p:spPr>
            <a:xfrm>
              <a:off x="5661382" y="3297325"/>
              <a:ext cx="58911" cy="56250"/>
            </a:xfrm>
            <a:custGeom>
              <a:avLst/>
              <a:gdLst/>
              <a:ahLst/>
              <a:cxnLst/>
              <a:rect l="l" t="t" r="r" b="b"/>
              <a:pathLst>
                <a:path w="9241" h="2250" extrusionOk="0">
                  <a:moveTo>
                    <a:pt x="2129" y="1"/>
                  </a:moveTo>
                  <a:lnTo>
                    <a:pt x="1904" y="6"/>
                  </a:lnTo>
                  <a:lnTo>
                    <a:pt x="1704" y="11"/>
                  </a:lnTo>
                  <a:lnTo>
                    <a:pt x="1478" y="22"/>
                  </a:lnTo>
                  <a:lnTo>
                    <a:pt x="1303" y="38"/>
                  </a:lnTo>
                  <a:lnTo>
                    <a:pt x="1103" y="59"/>
                  </a:lnTo>
                  <a:lnTo>
                    <a:pt x="927" y="80"/>
                  </a:lnTo>
                  <a:lnTo>
                    <a:pt x="777" y="106"/>
                  </a:lnTo>
                  <a:lnTo>
                    <a:pt x="627" y="133"/>
                  </a:lnTo>
                  <a:lnTo>
                    <a:pt x="477" y="165"/>
                  </a:lnTo>
                  <a:lnTo>
                    <a:pt x="351" y="202"/>
                  </a:lnTo>
                  <a:lnTo>
                    <a:pt x="251" y="238"/>
                  </a:lnTo>
                  <a:lnTo>
                    <a:pt x="151" y="275"/>
                  </a:lnTo>
                  <a:lnTo>
                    <a:pt x="76" y="318"/>
                  </a:lnTo>
                  <a:lnTo>
                    <a:pt x="26" y="360"/>
                  </a:lnTo>
                  <a:lnTo>
                    <a:pt x="1" y="407"/>
                  </a:lnTo>
                  <a:lnTo>
                    <a:pt x="1" y="450"/>
                  </a:lnTo>
                  <a:lnTo>
                    <a:pt x="1" y="2250"/>
                  </a:lnTo>
                  <a:lnTo>
                    <a:pt x="7087" y="2250"/>
                  </a:lnTo>
                  <a:lnTo>
                    <a:pt x="7087" y="450"/>
                  </a:lnTo>
                  <a:lnTo>
                    <a:pt x="7112" y="407"/>
                  </a:lnTo>
                  <a:lnTo>
                    <a:pt x="7137" y="360"/>
                  </a:lnTo>
                  <a:lnTo>
                    <a:pt x="7187" y="318"/>
                  </a:lnTo>
                  <a:lnTo>
                    <a:pt x="7262" y="275"/>
                  </a:lnTo>
                  <a:lnTo>
                    <a:pt x="7362" y="238"/>
                  </a:lnTo>
                  <a:lnTo>
                    <a:pt x="7463" y="202"/>
                  </a:lnTo>
                  <a:lnTo>
                    <a:pt x="7588" y="165"/>
                  </a:lnTo>
                  <a:lnTo>
                    <a:pt x="7713" y="133"/>
                  </a:lnTo>
                  <a:lnTo>
                    <a:pt x="7863" y="106"/>
                  </a:lnTo>
                  <a:lnTo>
                    <a:pt x="8039" y="80"/>
                  </a:lnTo>
                  <a:lnTo>
                    <a:pt x="8214" y="59"/>
                  </a:lnTo>
                  <a:lnTo>
                    <a:pt x="8389" y="38"/>
                  </a:lnTo>
                  <a:lnTo>
                    <a:pt x="8589" y="22"/>
                  </a:lnTo>
                  <a:lnTo>
                    <a:pt x="8790" y="11"/>
                  </a:lnTo>
                  <a:lnTo>
                    <a:pt x="9015" y="6"/>
                  </a:lnTo>
                  <a:lnTo>
                    <a:pt x="9240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63"/>
            <p:cNvSpPr/>
            <p:nvPr/>
          </p:nvSpPr>
          <p:spPr>
            <a:xfrm>
              <a:off x="5617165" y="2981100"/>
              <a:ext cx="248070" cy="230875"/>
            </a:xfrm>
            <a:custGeom>
              <a:avLst/>
              <a:gdLst/>
              <a:ahLst/>
              <a:cxnLst/>
              <a:rect l="l" t="t" r="r" b="b"/>
              <a:pathLst>
                <a:path w="38913" h="9235" extrusionOk="0">
                  <a:moveTo>
                    <a:pt x="3481" y="0"/>
                  </a:moveTo>
                  <a:lnTo>
                    <a:pt x="2605" y="5"/>
                  </a:lnTo>
                  <a:lnTo>
                    <a:pt x="1729" y="11"/>
                  </a:lnTo>
                  <a:lnTo>
                    <a:pt x="852" y="27"/>
                  </a:lnTo>
                  <a:lnTo>
                    <a:pt x="1" y="48"/>
                  </a:lnTo>
                  <a:lnTo>
                    <a:pt x="1278" y="90"/>
                  </a:lnTo>
                  <a:lnTo>
                    <a:pt x="2505" y="143"/>
                  </a:lnTo>
                  <a:lnTo>
                    <a:pt x="3732" y="206"/>
                  </a:lnTo>
                  <a:lnTo>
                    <a:pt x="4934" y="280"/>
                  </a:lnTo>
                  <a:lnTo>
                    <a:pt x="6136" y="364"/>
                  </a:lnTo>
                  <a:lnTo>
                    <a:pt x="7287" y="465"/>
                  </a:lnTo>
                  <a:lnTo>
                    <a:pt x="8414" y="570"/>
                  </a:lnTo>
                  <a:lnTo>
                    <a:pt x="9516" y="692"/>
                  </a:lnTo>
                  <a:lnTo>
                    <a:pt x="10593" y="818"/>
                  </a:lnTo>
                  <a:lnTo>
                    <a:pt x="11619" y="956"/>
                  </a:lnTo>
                  <a:lnTo>
                    <a:pt x="12646" y="1104"/>
                  </a:lnTo>
                  <a:lnTo>
                    <a:pt x="13622" y="1257"/>
                  </a:lnTo>
                  <a:lnTo>
                    <a:pt x="14549" y="1420"/>
                  </a:lnTo>
                  <a:lnTo>
                    <a:pt x="15450" y="1595"/>
                  </a:lnTo>
                  <a:lnTo>
                    <a:pt x="16327" y="1779"/>
                  </a:lnTo>
                  <a:lnTo>
                    <a:pt x="17153" y="1964"/>
                  </a:lnTo>
                  <a:lnTo>
                    <a:pt x="17954" y="2165"/>
                  </a:lnTo>
                  <a:lnTo>
                    <a:pt x="18705" y="2365"/>
                  </a:lnTo>
                  <a:lnTo>
                    <a:pt x="19407" y="2577"/>
                  </a:lnTo>
                  <a:lnTo>
                    <a:pt x="20083" y="2798"/>
                  </a:lnTo>
                  <a:lnTo>
                    <a:pt x="20684" y="3020"/>
                  </a:lnTo>
                  <a:lnTo>
                    <a:pt x="21259" y="3252"/>
                  </a:lnTo>
                  <a:lnTo>
                    <a:pt x="21785" y="3490"/>
                  </a:lnTo>
                  <a:lnTo>
                    <a:pt x="22261" y="3733"/>
                  </a:lnTo>
                  <a:lnTo>
                    <a:pt x="22687" y="3976"/>
                  </a:lnTo>
                  <a:lnTo>
                    <a:pt x="23062" y="4229"/>
                  </a:lnTo>
                  <a:lnTo>
                    <a:pt x="23363" y="4488"/>
                  </a:lnTo>
                  <a:lnTo>
                    <a:pt x="23638" y="4746"/>
                  </a:lnTo>
                  <a:lnTo>
                    <a:pt x="23838" y="5016"/>
                  </a:lnTo>
                  <a:lnTo>
                    <a:pt x="23989" y="5285"/>
                  </a:lnTo>
                  <a:lnTo>
                    <a:pt x="24039" y="5422"/>
                  </a:lnTo>
                  <a:lnTo>
                    <a:pt x="24089" y="5559"/>
                  </a:lnTo>
                  <a:lnTo>
                    <a:pt x="24114" y="5697"/>
                  </a:lnTo>
                  <a:lnTo>
                    <a:pt x="24114" y="5834"/>
                  </a:lnTo>
                  <a:lnTo>
                    <a:pt x="31751" y="9234"/>
                  </a:lnTo>
                  <a:lnTo>
                    <a:pt x="38912" y="9234"/>
                  </a:lnTo>
                  <a:lnTo>
                    <a:pt x="31225" y="5834"/>
                  </a:lnTo>
                  <a:lnTo>
                    <a:pt x="31225" y="5686"/>
                  </a:lnTo>
                  <a:lnTo>
                    <a:pt x="31175" y="5533"/>
                  </a:lnTo>
                  <a:lnTo>
                    <a:pt x="31150" y="5385"/>
                  </a:lnTo>
                  <a:lnTo>
                    <a:pt x="31075" y="5237"/>
                  </a:lnTo>
                  <a:lnTo>
                    <a:pt x="31000" y="5090"/>
                  </a:lnTo>
                  <a:lnTo>
                    <a:pt x="30900" y="4947"/>
                  </a:lnTo>
                  <a:lnTo>
                    <a:pt x="30799" y="4799"/>
                  </a:lnTo>
                  <a:lnTo>
                    <a:pt x="30649" y="4657"/>
                  </a:lnTo>
                  <a:lnTo>
                    <a:pt x="30524" y="4514"/>
                  </a:lnTo>
                  <a:lnTo>
                    <a:pt x="30349" y="4377"/>
                  </a:lnTo>
                  <a:lnTo>
                    <a:pt x="30173" y="4234"/>
                  </a:lnTo>
                  <a:lnTo>
                    <a:pt x="29973" y="4097"/>
                  </a:lnTo>
                  <a:lnTo>
                    <a:pt x="29773" y="3960"/>
                  </a:lnTo>
                  <a:lnTo>
                    <a:pt x="29547" y="3828"/>
                  </a:lnTo>
                  <a:lnTo>
                    <a:pt x="29297" y="3691"/>
                  </a:lnTo>
                  <a:lnTo>
                    <a:pt x="29047" y="3559"/>
                  </a:lnTo>
                  <a:lnTo>
                    <a:pt x="28771" y="3432"/>
                  </a:lnTo>
                  <a:lnTo>
                    <a:pt x="28496" y="3300"/>
                  </a:lnTo>
                  <a:lnTo>
                    <a:pt x="28195" y="3173"/>
                  </a:lnTo>
                  <a:lnTo>
                    <a:pt x="27870" y="3052"/>
                  </a:lnTo>
                  <a:lnTo>
                    <a:pt x="27544" y="2925"/>
                  </a:lnTo>
                  <a:lnTo>
                    <a:pt x="27219" y="2804"/>
                  </a:lnTo>
                  <a:lnTo>
                    <a:pt x="26843" y="2687"/>
                  </a:lnTo>
                  <a:lnTo>
                    <a:pt x="26493" y="2571"/>
                  </a:lnTo>
                  <a:lnTo>
                    <a:pt x="26117" y="2455"/>
                  </a:lnTo>
                  <a:lnTo>
                    <a:pt x="25716" y="2339"/>
                  </a:lnTo>
                  <a:lnTo>
                    <a:pt x="25316" y="2228"/>
                  </a:lnTo>
                  <a:lnTo>
                    <a:pt x="24890" y="2117"/>
                  </a:lnTo>
                  <a:lnTo>
                    <a:pt x="24464" y="2012"/>
                  </a:lnTo>
                  <a:lnTo>
                    <a:pt x="24014" y="1906"/>
                  </a:lnTo>
                  <a:lnTo>
                    <a:pt x="23563" y="1806"/>
                  </a:lnTo>
                  <a:lnTo>
                    <a:pt x="23087" y="1705"/>
                  </a:lnTo>
                  <a:lnTo>
                    <a:pt x="22612" y="1605"/>
                  </a:lnTo>
                  <a:lnTo>
                    <a:pt x="22136" y="1510"/>
                  </a:lnTo>
                  <a:lnTo>
                    <a:pt x="21635" y="1420"/>
                  </a:lnTo>
                  <a:lnTo>
                    <a:pt x="21134" y="1331"/>
                  </a:lnTo>
                  <a:lnTo>
                    <a:pt x="20608" y="1241"/>
                  </a:lnTo>
                  <a:lnTo>
                    <a:pt x="20083" y="1156"/>
                  </a:lnTo>
                  <a:lnTo>
                    <a:pt x="19532" y="1072"/>
                  </a:lnTo>
                  <a:lnTo>
                    <a:pt x="19006" y="993"/>
                  </a:lnTo>
                  <a:lnTo>
                    <a:pt x="18430" y="913"/>
                  </a:lnTo>
                  <a:lnTo>
                    <a:pt x="17879" y="840"/>
                  </a:lnTo>
                  <a:lnTo>
                    <a:pt x="17303" y="771"/>
                  </a:lnTo>
                  <a:lnTo>
                    <a:pt x="16702" y="702"/>
                  </a:lnTo>
                  <a:lnTo>
                    <a:pt x="16101" y="634"/>
                  </a:lnTo>
                  <a:lnTo>
                    <a:pt x="15500" y="570"/>
                  </a:lnTo>
                  <a:lnTo>
                    <a:pt x="14899" y="512"/>
                  </a:lnTo>
                  <a:lnTo>
                    <a:pt x="14273" y="454"/>
                  </a:lnTo>
                  <a:lnTo>
                    <a:pt x="13647" y="401"/>
                  </a:lnTo>
                  <a:lnTo>
                    <a:pt x="13021" y="349"/>
                  </a:lnTo>
                  <a:lnTo>
                    <a:pt x="12370" y="301"/>
                  </a:lnTo>
                  <a:lnTo>
                    <a:pt x="11744" y="259"/>
                  </a:lnTo>
                  <a:lnTo>
                    <a:pt x="11068" y="217"/>
                  </a:lnTo>
                  <a:lnTo>
                    <a:pt x="10417" y="180"/>
                  </a:lnTo>
                  <a:lnTo>
                    <a:pt x="9741" y="148"/>
                  </a:lnTo>
                  <a:lnTo>
                    <a:pt x="9090" y="116"/>
                  </a:lnTo>
                  <a:lnTo>
                    <a:pt x="8389" y="90"/>
                  </a:lnTo>
                  <a:lnTo>
                    <a:pt x="7713" y="63"/>
                  </a:lnTo>
                  <a:lnTo>
                    <a:pt x="7012" y="48"/>
                  </a:lnTo>
                  <a:lnTo>
                    <a:pt x="6336" y="27"/>
                  </a:lnTo>
                  <a:lnTo>
                    <a:pt x="5635" y="16"/>
                  </a:lnTo>
                  <a:lnTo>
                    <a:pt x="4909" y="5"/>
                  </a:lnTo>
                  <a:lnTo>
                    <a:pt x="4208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63"/>
            <p:cNvSpPr/>
            <p:nvPr/>
          </p:nvSpPr>
          <p:spPr>
            <a:xfrm>
              <a:off x="5456585" y="2975675"/>
              <a:ext cx="415032" cy="318650"/>
            </a:xfrm>
            <a:custGeom>
              <a:avLst/>
              <a:gdLst/>
              <a:ahLst/>
              <a:cxnLst/>
              <a:rect l="l" t="t" r="r" b="b"/>
              <a:pathLst>
                <a:path w="65103" h="12746" extrusionOk="0">
                  <a:moveTo>
                    <a:pt x="28019" y="1"/>
                  </a:moveTo>
                  <a:lnTo>
                    <a:pt x="27318" y="6"/>
                  </a:lnTo>
                  <a:lnTo>
                    <a:pt x="26592" y="16"/>
                  </a:lnTo>
                  <a:lnTo>
                    <a:pt x="25891" y="32"/>
                  </a:lnTo>
                  <a:lnTo>
                    <a:pt x="25190" y="48"/>
                  </a:lnTo>
                  <a:lnTo>
                    <a:pt x="24489" y="69"/>
                  </a:lnTo>
                  <a:lnTo>
                    <a:pt x="23788" y="90"/>
                  </a:lnTo>
                  <a:lnTo>
                    <a:pt x="23087" y="122"/>
                  </a:lnTo>
                  <a:lnTo>
                    <a:pt x="22386" y="154"/>
                  </a:lnTo>
                  <a:lnTo>
                    <a:pt x="21709" y="185"/>
                  </a:lnTo>
                  <a:lnTo>
                    <a:pt x="21033" y="228"/>
                  </a:lnTo>
                  <a:lnTo>
                    <a:pt x="20357" y="270"/>
                  </a:lnTo>
                  <a:lnTo>
                    <a:pt x="19681" y="317"/>
                  </a:lnTo>
                  <a:lnTo>
                    <a:pt x="19005" y="365"/>
                  </a:lnTo>
                  <a:lnTo>
                    <a:pt x="18329" y="418"/>
                  </a:lnTo>
                  <a:lnTo>
                    <a:pt x="17678" y="471"/>
                  </a:lnTo>
                  <a:lnTo>
                    <a:pt x="17027" y="534"/>
                  </a:lnTo>
                  <a:lnTo>
                    <a:pt x="16401" y="597"/>
                  </a:lnTo>
                  <a:lnTo>
                    <a:pt x="15750" y="661"/>
                  </a:lnTo>
                  <a:lnTo>
                    <a:pt x="15124" y="729"/>
                  </a:lnTo>
                  <a:lnTo>
                    <a:pt x="14523" y="803"/>
                  </a:lnTo>
                  <a:lnTo>
                    <a:pt x="13897" y="877"/>
                  </a:lnTo>
                  <a:lnTo>
                    <a:pt x="13296" y="956"/>
                  </a:lnTo>
                  <a:lnTo>
                    <a:pt x="12695" y="1041"/>
                  </a:lnTo>
                  <a:lnTo>
                    <a:pt x="12119" y="1125"/>
                  </a:lnTo>
                  <a:lnTo>
                    <a:pt x="11543" y="1210"/>
                  </a:lnTo>
                  <a:lnTo>
                    <a:pt x="10993" y="1305"/>
                  </a:lnTo>
                  <a:lnTo>
                    <a:pt x="10442" y="1394"/>
                  </a:lnTo>
                  <a:lnTo>
                    <a:pt x="9891" y="1495"/>
                  </a:lnTo>
                  <a:lnTo>
                    <a:pt x="9365" y="1595"/>
                  </a:lnTo>
                  <a:lnTo>
                    <a:pt x="8839" y="1695"/>
                  </a:lnTo>
                  <a:lnTo>
                    <a:pt x="8338" y="1801"/>
                  </a:lnTo>
                  <a:lnTo>
                    <a:pt x="7838" y="1912"/>
                  </a:lnTo>
                  <a:lnTo>
                    <a:pt x="7337" y="2023"/>
                  </a:lnTo>
                  <a:lnTo>
                    <a:pt x="6861" y="2139"/>
                  </a:lnTo>
                  <a:lnTo>
                    <a:pt x="6410" y="2255"/>
                  </a:lnTo>
                  <a:lnTo>
                    <a:pt x="5960" y="2371"/>
                  </a:lnTo>
                  <a:lnTo>
                    <a:pt x="5534" y="2493"/>
                  </a:lnTo>
                  <a:lnTo>
                    <a:pt x="5133" y="2614"/>
                  </a:lnTo>
                  <a:lnTo>
                    <a:pt x="4733" y="2735"/>
                  </a:lnTo>
                  <a:lnTo>
                    <a:pt x="4332" y="2862"/>
                  </a:lnTo>
                  <a:lnTo>
                    <a:pt x="3982" y="2989"/>
                  </a:lnTo>
                  <a:lnTo>
                    <a:pt x="3631" y="3116"/>
                  </a:lnTo>
                  <a:lnTo>
                    <a:pt x="3280" y="3248"/>
                  </a:lnTo>
                  <a:lnTo>
                    <a:pt x="2955" y="3380"/>
                  </a:lnTo>
                  <a:lnTo>
                    <a:pt x="2654" y="3512"/>
                  </a:lnTo>
                  <a:lnTo>
                    <a:pt x="2379" y="3649"/>
                  </a:lnTo>
                  <a:lnTo>
                    <a:pt x="2104" y="3781"/>
                  </a:lnTo>
                  <a:lnTo>
                    <a:pt x="1853" y="3918"/>
                  </a:lnTo>
                  <a:lnTo>
                    <a:pt x="1603" y="4061"/>
                  </a:lnTo>
                  <a:lnTo>
                    <a:pt x="1377" y="4198"/>
                  </a:lnTo>
                  <a:lnTo>
                    <a:pt x="1177" y="4340"/>
                  </a:lnTo>
                  <a:lnTo>
                    <a:pt x="977" y="4483"/>
                  </a:lnTo>
                  <a:lnTo>
                    <a:pt x="802" y="4626"/>
                  </a:lnTo>
                  <a:lnTo>
                    <a:pt x="651" y="4773"/>
                  </a:lnTo>
                  <a:lnTo>
                    <a:pt x="501" y="4916"/>
                  </a:lnTo>
                  <a:lnTo>
                    <a:pt x="376" y="5064"/>
                  </a:lnTo>
                  <a:lnTo>
                    <a:pt x="276" y="5212"/>
                  </a:lnTo>
                  <a:lnTo>
                    <a:pt x="176" y="5359"/>
                  </a:lnTo>
                  <a:lnTo>
                    <a:pt x="125" y="5507"/>
                  </a:lnTo>
                  <a:lnTo>
                    <a:pt x="50" y="5660"/>
                  </a:lnTo>
                  <a:lnTo>
                    <a:pt x="25" y="5808"/>
                  </a:lnTo>
                  <a:lnTo>
                    <a:pt x="0" y="5961"/>
                  </a:lnTo>
                  <a:lnTo>
                    <a:pt x="0" y="6109"/>
                  </a:lnTo>
                  <a:lnTo>
                    <a:pt x="25" y="6289"/>
                  </a:lnTo>
                  <a:lnTo>
                    <a:pt x="50" y="6463"/>
                  </a:lnTo>
                  <a:lnTo>
                    <a:pt x="125" y="6637"/>
                  </a:lnTo>
                  <a:lnTo>
                    <a:pt x="226" y="6811"/>
                  </a:lnTo>
                  <a:lnTo>
                    <a:pt x="326" y="6985"/>
                  </a:lnTo>
                  <a:lnTo>
                    <a:pt x="476" y="7154"/>
                  </a:lnTo>
                  <a:lnTo>
                    <a:pt x="651" y="7323"/>
                  </a:lnTo>
                  <a:lnTo>
                    <a:pt x="827" y="7498"/>
                  </a:lnTo>
                  <a:lnTo>
                    <a:pt x="1027" y="7661"/>
                  </a:lnTo>
                  <a:lnTo>
                    <a:pt x="1277" y="7830"/>
                  </a:lnTo>
                  <a:lnTo>
                    <a:pt x="1528" y="7994"/>
                  </a:lnTo>
                  <a:lnTo>
                    <a:pt x="1803" y="8158"/>
                  </a:lnTo>
                  <a:lnTo>
                    <a:pt x="2104" y="8321"/>
                  </a:lnTo>
                  <a:lnTo>
                    <a:pt x="2404" y="8480"/>
                  </a:lnTo>
                  <a:lnTo>
                    <a:pt x="2755" y="8638"/>
                  </a:lnTo>
                  <a:lnTo>
                    <a:pt x="3105" y="8796"/>
                  </a:lnTo>
                  <a:lnTo>
                    <a:pt x="3506" y="8949"/>
                  </a:lnTo>
                  <a:lnTo>
                    <a:pt x="3906" y="9097"/>
                  </a:lnTo>
                  <a:lnTo>
                    <a:pt x="4307" y="9245"/>
                  </a:lnTo>
                  <a:lnTo>
                    <a:pt x="4758" y="9393"/>
                  </a:lnTo>
                  <a:lnTo>
                    <a:pt x="5234" y="9536"/>
                  </a:lnTo>
                  <a:lnTo>
                    <a:pt x="5709" y="9678"/>
                  </a:lnTo>
                  <a:lnTo>
                    <a:pt x="6210" y="9815"/>
                  </a:lnTo>
                  <a:lnTo>
                    <a:pt x="6711" y="9953"/>
                  </a:lnTo>
                  <a:lnTo>
                    <a:pt x="7262" y="10085"/>
                  </a:lnTo>
                  <a:lnTo>
                    <a:pt x="7813" y="10211"/>
                  </a:lnTo>
                  <a:lnTo>
                    <a:pt x="8389" y="10338"/>
                  </a:lnTo>
                  <a:lnTo>
                    <a:pt x="8964" y="10459"/>
                  </a:lnTo>
                  <a:lnTo>
                    <a:pt x="9590" y="10581"/>
                  </a:lnTo>
                  <a:lnTo>
                    <a:pt x="10216" y="10692"/>
                  </a:lnTo>
                  <a:lnTo>
                    <a:pt x="10842" y="10803"/>
                  </a:lnTo>
                  <a:lnTo>
                    <a:pt x="11518" y="10913"/>
                  </a:lnTo>
                  <a:lnTo>
                    <a:pt x="11518" y="12518"/>
                  </a:lnTo>
                  <a:lnTo>
                    <a:pt x="11543" y="12566"/>
                  </a:lnTo>
                  <a:lnTo>
                    <a:pt x="11594" y="12608"/>
                  </a:lnTo>
                  <a:lnTo>
                    <a:pt x="11694" y="12645"/>
                  </a:lnTo>
                  <a:lnTo>
                    <a:pt x="11844" y="12677"/>
                  </a:lnTo>
                  <a:lnTo>
                    <a:pt x="11994" y="12703"/>
                  </a:lnTo>
                  <a:lnTo>
                    <a:pt x="12169" y="12724"/>
                  </a:lnTo>
                  <a:lnTo>
                    <a:pt x="12370" y="12740"/>
                  </a:lnTo>
                  <a:lnTo>
                    <a:pt x="12595" y="12745"/>
                  </a:lnTo>
                  <a:lnTo>
                    <a:pt x="12795" y="12740"/>
                  </a:lnTo>
                  <a:lnTo>
                    <a:pt x="12996" y="12724"/>
                  </a:lnTo>
                  <a:lnTo>
                    <a:pt x="13196" y="12703"/>
                  </a:lnTo>
                  <a:lnTo>
                    <a:pt x="13346" y="12677"/>
                  </a:lnTo>
                  <a:lnTo>
                    <a:pt x="13472" y="12645"/>
                  </a:lnTo>
                  <a:lnTo>
                    <a:pt x="13572" y="12608"/>
                  </a:lnTo>
                  <a:lnTo>
                    <a:pt x="13622" y="12566"/>
                  </a:lnTo>
                  <a:lnTo>
                    <a:pt x="13647" y="12518"/>
                  </a:lnTo>
                  <a:lnTo>
                    <a:pt x="13647" y="10797"/>
                  </a:lnTo>
                  <a:lnTo>
                    <a:pt x="13647" y="10771"/>
                  </a:lnTo>
                  <a:lnTo>
                    <a:pt x="13622" y="10745"/>
                  </a:lnTo>
                  <a:lnTo>
                    <a:pt x="13597" y="10718"/>
                  </a:lnTo>
                  <a:lnTo>
                    <a:pt x="13547" y="10697"/>
                  </a:lnTo>
                  <a:lnTo>
                    <a:pt x="13472" y="10676"/>
                  </a:lnTo>
                  <a:lnTo>
                    <a:pt x="13396" y="10655"/>
                  </a:lnTo>
                  <a:lnTo>
                    <a:pt x="13321" y="10634"/>
                  </a:lnTo>
                  <a:lnTo>
                    <a:pt x="13221" y="10618"/>
                  </a:lnTo>
                  <a:lnTo>
                    <a:pt x="12570" y="10517"/>
                  </a:lnTo>
                  <a:lnTo>
                    <a:pt x="11944" y="10412"/>
                  </a:lnTo>
                  <a:lnTo>
                    <a:pt x="11343" y="10306"/>
                  </a:lnTo>
                  <a:lnTo>
                    <a:pt x="10767" y="10195"/>
                  </a:lnTo>
                  <a:lnTo>
                    <a:pt x="10191" y="10085"/>
                  </a:lnTo>
                  <a:lnTo>
                    <a:pt x="9640" y="9963"/>
                  </a:lnTo>
                  <a:lnTo>
                    <a:pt x="9115" y="9847"/>
                  </a:lnTo>
                  <a:lnTo>
                    <a:pt x="8589" y="9720"/>
                  </a:lnTo>
                  <a:lnTo>
                    <a:pt x="8088" y="9599"/>
                  </a:lnTo>
                  <a:lnTo>
                    <a:pt x="7612" y="9467"/>
                  </a:lnTo>
                  <a:lnTo>
                    <a:pt x="7137" y="9335"/>
                  </a:lnTo>
                  <a:lnTo>
                    <a:pt x="6711" y="9203"/>
                  </a:lnTo>
                  <a:lnTo>
                    <a:pt x="6285" y="9066"/>
                  </a:lnTo>
                  <a:lnTo>
                    <a:pt x="5885" y="8923"/>
                  </a:lnTo>
                  <a:lnTo>
                    <a:pt x="5484" y="8781"/>
                  </a:lnTo>
                  <a:lnTo>
                    <a:pt x="5108" y="8638"/>
                  </a:lnTo>
                  <a:lnTo>
                    <a:pt x="4783" y="8490"/>
                  </a:lnTo>
                  <a:lnTo>
                    <a:pt x="4457" y="8342"/>
                  </a:lnTo>
                  <a:lnTo>
                    <a:pt x="4132" y="8194"/>
                  </a:lnTo>
                  <a:lnTo>
                    <a:pt x="3856" y="8041"/>
                  </a:lnTo>
                  <a:lnTo>
                    <a:pt x="3581" y="7888"/>
                  </a:lnTo>
                  <a:lnTo>
                    <a:pt x="3356" y="7730"/>
                  </a:lnTo>
                  <a:lnTo>
                    <a:pt x="3130" y="7577"/>
                  </a:lnTo>
                  <a:lnTo>
                    <a:pt x="2930" y="7418"/>
                  </a:lnTo>
                  <a:lnTo>
                    <a:pt x="2755" y="7255"/>
                  </a:lnTo>
                  <a:lnTo>
                    <a:pt x="2579" y="7096"/>
                  </a:lnTo>
                  <a:lnTo>
                    <a:pt x="2454" y="6933"/>
                  </a:lnTo>
                  <a:lnTo>
                    <a:pt x="2354" y="6769"/>
                  </a:lnTo>
                  <a:lnTo>
                    <a:pt x="2254" y="6605"/>
                  </a:lnTo>
                  <a:lnTo>
                    <a:pt x="2179" y="6442"/>
                  </a:lnTo>
                  <a:lnTo>
                    <a:pt x="2154" y="6273"/>
                  </a:lnTo>
                  <a:lnTo>
                    <a:pt x="2129" y="6109"/>
                  </a:lnTo>
                  <a:lnTo>
                    <a:pt x="2129" y="5961"/>
                  </a:lnTo>
                  <a:lnTo>
                    <a:pt x="2154" y="5819"/>
                  </a:lnTo>
                  <a:lnTo>
                    <a:pt x="2204" y="5681"/>
                  </a:lnTo>
                  <a:lnTo>
                    <a:pt x="2254" y="5539"/>
                  </a:lnTo>
                  <a:lnTo>
                    <a:pt x="2329" y="5396"/>
                  </a:lnTo>
                  <a:lnTo>
                    <a:pt x="2404" y="5259"/>
                  </a:lnTo>
                  <a:lnTo>
                    <a:pt x="2504" y="5122"/>
                  </a:lnTo>
                  <a:lnTo>
                    <a:pt x="2629" y="4985"/>
                  </a:lnTo>
                  <a:lnTo>
                    <a:pt x="2780" y="4847"/>
                  </a:lnTo>
                  <a:lnTo>
                    <a:pt x="2930" y="4710"/>
                  </a:lnTo>
                  <a:lnTo>
                    <a:pt x="3105" y="4578"/>
                  </a:lnTo>
                  <a:lnTo>
                    <a:pt x="3280" y="4446"/>
                  </a:lnTo>
                  <a:lnTo>
                    <a:pt x="3481" y="4314"/>
                  </a:lnTo>
                  <a:lnTo>
                    <a:pt x="3706" y="4182"/>
                  </a:lnTo>
                  <a:lnTo>
                    <a:pt x="3931" y="4055"/>
                  </a:lnTo>
                  <a:lnTo>
                    <a:pt x="4182" y="3929"/>
                  </a:lnTo>
                  <a:lnTo>
                    <a:pt x="4457" y="3802"/>
                  </a:lnTo>
                  <a:lnTo>
                    <a:pt x="4733" y="3675"/>
                  </a:lnTo>
                  <a:lnTo>
                    <a:pt x="5008" y="3554"/>
                  </a:lnTo>
                  <a:lnTo>
                    <a:pt x="5309" y="3432"/>
                  </a:lnTo>
                  <a:lnTo>
                    <a:pt x="5634" y="3316"/>
                  </a:lnTo>
                  <a:lnTo>
                    <a:pt x="5960" y="3195"/>
                  </a:lnTo>
                  <a:lnTo>
                    <a:pt x="6310" y="3084"/>
                  </a:lnTo>
                  <a:lnTo>
                    <a:pt x="6661" y="2968"/>
                  </a:lnTo>
                  <a:lnTo>
                    <a:pt x="7011" y="2857"/>
                  </a:lnTo>
                  <a:lnTo>
                    <a:pt x="7412" y="2746"/>
                  </a:lnTo>
                  <a:lnTo>
                    <a:pt x="7788" y="2635"/>
                  </a:lnTo>
                  <a:lnTo>
                    <a:pt x="8188" y="2530"/>
                  </a:lnTo>
                  <a:lnTo>
                    <a:pt x="8614" y="2424"/>
                  </a:lnTo>
                  <a:lnTo>
                    <a:pt x="9040" y="2324"/>
                  </a:lnTo>
                  <a:lnTo>
                    <a:pt x="9465" y="2223"/>
                  </a:lnTo>
                  <a:lnTo>
                    <a:pt x="9916" y="2128"/>
                  </a:lnTo>
                  <a:lnTo>
                    <a:pt x="10392" y="2033"/>
                  </a:lnTo>
                  <a:lnTo>
                    <a:pt x="10867" y="1938"/>
                  </a:lnTo>
                  <a:lnTo>
                    <a:pt x="11343" y="1848"/>
                  </a:lnTo>
                  <a:lnTo>
                    <a:pt x="11819" y="1759"/>
                  </a:lnTo>
                  <a:lnTo>
                    <a:pt x="12320" y="1674"/>
                  </a:lnTo>
                  <a:lnTo>
                    <a:pt x="12846" y="1590"/>
                  </a:lnTo>
                  <a:lnTo>
                    <a:pt x="13346" y="1511"/>
                  </a:lnTo>
                  <a:lnTo>
                    <a:pt x="13897" y="1431"/>
                  </a:lnTo>
                  <a:lnTo>
                    <a:pt x="14423" y="1352"/>
                  </a:lnTo>
                  <a:lnTo>
                    <a:pt x="14974" y="1278"/>
                  </a:lnTo>
                  <a:lnTo>
                    <a:pt x="15525" y="1210"/>
                  </a:lnTo>
                  <a:lnTo>
                    <a:pt x="16101" y="1141"/>
                  </a:lnTo>
                  <a:lnTo>
                    <a:pt x="16652" y="1078"/>
                  </a:lnTo>
                  <a:lnTo>
                    <a:pt x="17227" y="1014"/>
                  </a:lnTo>
                  <a:lnTo>
                    <a:pt x="17828" y="956"/>
                  </a:lnTo>
                  <a:lnTo>
                    <a:pt x="18429" y="903"/>
                  </a:lnTo>
                  <a:lnTo>
                    <a:pt x="19030" y="851"/>
                  </a:lnTo>
                  <a:lnTo>
                    <a:pt x="19631" y="798"/>
                  </a:lnTo>
                  <a:lnTo>
                    <a:pt x="20232" y="750"/>
                  </a:lnTo>
                  <a:lnTo>
                    <a:pt x="20858" y="708"/>
                  </a:lnTo>
                  <a:lnTo>
                    <a:pt x="21484" y="666"/>
                  </a:lnTo>
                  <a:lnTo>
                    <a:pt x="22135" y="629"/>
                  </a:lnTo>
                  <a:lnTo>
                    <a:pt x="22761" y="597"/>
                  </a:lnTo>
                  <a:lnTo>
                    <a:pt x="23412" y="566"/>
                  </a:lnTo>
                  <a:lnTo>
                    <a:pt x="24063" y="539"/>
                  </a:lnTo>
                  <a:lnTo>
                    <a:pt x="24714" y="518"/>
                  </a:lnTo>
                  <a:lnTo>
                    <a:pt x="25365" y="497"/>
                  </a:lnTo>
                  <a:lnTo>
                    <a:pt x="26041" y="481"/>
                  </a:lnTo>
                  <a:lnTo>
                    <a:pt x="26692" y="465"/>
                  </a:lnTo>
                  <a:lnTo>
                    <a:pt x="27368" y="455"/>
                  </a:lnTo>
                  <a:lnTo>
                    <a:pt x="28044" y="449"/>
                  </a:lnTo>
                  <a:lnTo>
                    <a:pt x="29397" y="449"/>
                  </a:lnTo>
                  <a:lnTo>
                    <a:pt x="30073" y="455"/>
                  </a:lnTo>
                  <a:lnTo>
                    <a:pt x="30724" y="465"/>
                  </a:lnTo>
                  <a:lnTo>
                    <a:pt x="31375" y="476"/>
                  </a:lnTo>
                  <a:lnTo>
                    <a:pt x="32026" y="492"/>
                  </a:lnTo>
                  <a:lnTo>
                    <a:pt x="32677" y="507"/>
                  </a:lnTo>
                  <a:lnTo>
                    <a:pt x="33328" y="534"/>
                  </a:lnTo>
                  <a:lnTo>
                    <a:pt x="33954" y="555"/>
                  </a:lnTo>
                  <a:lnTo>
                    <a:pt x="34605" y="587"/>
                  </a:lnTo>
                  <a:lnTo>
                    <a:pt x="35231" y="618"/>
                  </a:lnTo>
                  <a:lnTo>
                    <a:pt x="35857" y="650"/>
                  </a:lnTo>
                  <a:lnTo>
                    <a:pt x="36483" y="687"/>
                  </a:lnTo>
                  <a:lnTo>
                    <a:pt x="37084" y="729"/>
                  </a:lnTo>
                  <a:lnTo>
                    <a:pt x="37710" y="777"/>
                  </a:lnTo>
                  <a:lnTo>
                    <a:pt x="38311" y="824"/>
                  </a:lnTo>
                  <a:lnTo>
                    <a:pt x="38912" y="872"/>
                  </a:lnTo>
                  <a:lnTo>
                    <a:pt x="39513" y="925"/>
                  </a:lnTo>
                  <a:lnTo>
                    <a:pt x="40088" y="983"/>
                  </a:lnTo>
                  <a:lnTo>
                    <a:pt x="40664" y="1041"/>
                  </a:lnTo>
                  <a:lnTo>
                    <a:pt x="41240" y="1104"/>
                  </a:lnTo>
                  <a:lnTo>
                    <a:pt x="41816" y="1173"/>
                  </a:lnTo>
                  <a:lnTo>
                    <a:pt x="42367" y="1241"/>
                  </a:lnTo>
                  <a:lnTo>
                    <a:pt x="42918" y="1310"/>
                  </a:lnTo>
                  <a:lnTo>
                    <a:pt x="43469" y="1384"/>
                  </a:lnTo>
                  <a:lnTo>
                    <a:pt x="44020" y="1463"/>
                  </a:lnTo>
                  <a:lnTo>
                    <a:pt x="44545" y="1542"/>
                  </a:lnTo>
                  <a:lnTo>
                    <a:pt x="45071" y="1627"/>
                  </a:lnTo>
                  <a:lnTo>
                    <a:pt x="45572" y="1717"/>
                  </a:lnTo>
                  <a:lnTo>
                    <a:pt x="46073" y="1806"/>
                  </a:lnTo>
                  <a:lnTo>
                    <a:pt x="46574" y="1896"/>
                  </a:lnTo>
                  <a:lnTo>
                    <a:pt x="47049" y="1991"/>
                  </a:lnTo>
                  <a:lnTo>
                    <a:pt x="47525" y="2086"/>
                  </a:lnTo>
                  <a:lnTo>
                    <a:pt x="48001" y="2186"/>
                  </a:lnTo>
                  <a:lnTo>
                    <a:pt x="48452" y="2292"/>
                  </a:lnTo>
                  <a:lnTo>
                    <a:pt x="48902" y="2398"/>
                  </a:lnTo>
                  <a:lnTo>
                    <a:pt x="49328" y="2503"/>
                  </a:lnTo>
                  <a:lnTo>
                    <a:pt x="49729" y="2609"/>
                  </a:lnTo>
                  <a:lnTo>
                    <a:pt x="50129" y="2720"/>
                  </a:lnTo>
                  <a:lnTo>
                    <a:pt x="50505" y="2830"/>
                  </a:lnTo>
                  <a:lnTo>
                    <a:pt x="50880" y="2947"/>
                  </a:lnTo>
                  <a:lnTo>
                    <a:pt x="51231" y="3063"/>
                  </a:lnTo>
                  <a:lnTo>
                    <a:pt x="51582" y="3179"/>
                  </a:lnTo>
                  <a:lnTo>
                    <a:pt x="51907" y="3295"/>
                  </a:lnTo>
                  <a:lnTo>
                    <a:pt x="52208" y="3417"/>
                  </a:lnTo>
                  <a:lnTo>
                    <a:pt x="52508" y="3538"/>
                  </a:lnTo>
                  <a:lnTo>
                    <a:pt x="52808" y="3659"/>
                  </a:lnTo>
                  <a:lnTo>
                    <a:pt x="53084" y="3781"/>
                  </a:lnTo>
                  <a:lnTo>
                    <a:pt x="53334" y="3908"/>
                  </a:lnTo>
                  <a:lnTo>
                    <a:pt x="53560" y="4034"/>
                  </a:lnTo>
                  <a:lnTo>
                    <a:pt x="53785" y="4166"/>
                  </a:lnTo>
                  <a:lnTo>
                    <a:pt x="54010" y="4293"/>
                  </a:lnTo>
                  <a:lnTo>
                    <a:pt x="54211" y="4425"/>
                  </a:lnTo>
                  <a:lnTo>
                    <a:pt x="54386" y="4557"/>
                  </a:lnTo>
                  <a:lnTo>
                    <a:pt x="54536" y="4689"/>
                  </a:lnTo>
                  <a:lnTo>
                    <a:pt x="54686" y="4821"/>
                  </a:lnTo>
                  <a:lnTo>
                    <a:pt x="54837" y="4953"/>
                  </a:lnTo>
                  <a:lnTo>
                    <a:pt x="54962" y="5090"/>
                  </a:lnTo>
                  <a:lnTo>
                    <a:pt x="55062" y="5227"/>
                  </a:lnTo>
                  <a:lnTo>
                    <a:pt x="55137" y="5365"/>
                  </a:lnTo>
                  <a:lnTo>
                    <a:pt x="55212" y="5502"/>
                  </a:lnTo>
                  <a:lnTo>
                    <a:pt x="55262" y="5639"/>
                  </a:lnTo>
                  <a:lnTo>
                    <a:pt x="55312" y="5782"/>
                  </a:lnTo>
                  <a:lnTo>
                    <a:pt x="55337" y="5919"/>
                  </a:lnTo>
                  <a:lnTo>
                    <a:pt x="55337" y="6062"/>
                  </a:lnTo>
                  <a:lnTo>
                    <a:pt x="55362" y="6109"/>
                  </a:lnTo>
                  <a:lnTo>
                    <a:pt x="55438" y="6157"/>
                  </a:lnTo>
                  <a:lnTo>
                    <a:pt x="62399" y="9213"/>
                  </a:lnTo>
                  <a:lnTo>
                    <a:pt x="56364" y="9213"/>
                  </a:lnTo>
                  <a:lnTo>
                    <a:pt x="56139" y="9219"/>
                  </a:lnTo>
                  <a:lnTo>
                    <a:pt x="55938" y="9235"/>
                  </a:lnTo>
                  <a:lnTo>
                    <a:pt x="55738" y="9250"/>
                  </a:lnTo>
                  <a:lnTo>
                    <a:pt x="55613" y="9277"/>
                  </a:lnTo>
                  <a:lnTo>
                    <a:pt x="55488" y="9308"/>
                  </a:lnTo>
                  <a:lnTo>
                    <a:pt x="55388" y="9345"/>
                  </a:lnTo>
                  <a:lnTo>
                    <a:pt x="55312" y="9393"/>
                  </a:lnTo>
                  <a:lnTo>
                    <a:pt x="55287" y="9440"/>
                  </a:lnTo>
                  <a:lnTo>
                    <a:pt x="55287" y="10359"/>
                  </a:lnTo>
                  <a:lnTo>
                    <a:pt x="55312" y="10412"/>
                  </a:lnTo>
                  <a:lnTo>
                    <a:pt x="55388" y="10459"/>
                  </a:lnTo>
                  <a:lnTo>
                    <a:pt x="55513" y="10502"/>
                  </a:lnTo>
                  <a:lnTo>
                    <a:pt x="55663" y="10533"/>
                  </a:lnTo>
                  <a:lnTo>
                    <a:pt x="55863" y="10560"/>
                  </a:lnTo>
                  <a:lnTo>
                    <a:pt x="56089" y="10581"/>
                  </a:lnTo>
                  <a:lnTo>
                    <a:pt x="56339" y="10586"/>
                  </a:lnTo>
                  <a:lnTo>
                    <a:pt x="56464" y="10586"/>
                  </a:lnTo>
                  <a:lnTo>
                    <a:pt x="56589" y="10581"/>
                  </a:lnTo>
                  <a:lnTo>
                    <a:pt x="56765" y="10570"/>
                  </a:lnTo>
                  <a:lnTo>
                    <a:pt x="56915" y="10549"/>
                  </a:lnTo>
                  <a:lnTo>
                    <a:pt x="57065" y="10528"/>
                  </a:lnTo>
                  <a:lnTo>
                    <a:pt x="57190" y="10502"/>
                  </a:lnTo>
                  <a:lnTo>
                    <a:pt x="57291" y="10465"/>
                  </a:lnTo>
                  <a:lnTo>
                    <a:pt x="57366" y="10433"/>
                  </a:lnTo>
                  <a:lnTo>
                    <a:pt x="57391" y="10396"/>
                  </a:lnTo>
                  <a:lnTo>
                    <a:pt x="57416" y="10354"/>
                  </a:lnTo>
                  <a:lnTo>
                    <a:pt x="57416" y="9694"/>
                  </a:lnTo>
                  <a:lnTo>
                    <a:pt x="64101" y="9694"/>
                  </a:lnTo>
                  <a:lnTo>
                    <a:pt x="64277" y="9667"/>
                  </a:lnTo>
                  <a:lnTo>
                    <a:pt x="64477" y="9636"/>
                  </a:lnTo>
                  <a:lnTo>
                    <a:pt x="64677" y="9599"/>
                  </a:lnTo>
                  <a:lnTo>
                    <a:pt x="64877" y="9551"/>
                  </a:lnTo>
                  <a:lnTo>
                    <a:pt x="64953" y="9525"/>
                  </a:lnTo>
                  <a:lnTo>
                    <a:pt x="65028" y="9493"/>
                  </a:lnTo>
                  <a:lnTo>
                    <a:pt x="65078" y="9467"/>
                  </a:lnTo>
                  <a:lnTo>
                    <a:pt x="65103" y="9435"/>
                  </a:lnTo>
                  <a:lnTo>
                    <a:pt x="65103" y="9404"/>
                  </a:lnTo>
                  <a:lnTo>
                    <a:pt x="65078" y="9367"/>
                  </a:lnTo>
                  <a:lnTo>
                    <a:pt x="57466" y="6009"/>
                  </a:lnTo>
                  <a:lnTo>
                    <a:pt x="57466" y="5861"/>
                  </a:lnTo>
                  <a:lnTo>
                    <a:pt x="57441" y="5708"/>
                  </a:lnTo>
                  <a:lnTo>
                    <a:pt x="57391" y="5560"/>
                  </a:lnTo>
                  <a:lnTo>
                    <a:pt x="57316" y="5412"/>
                  </a:lnTo>
                  <a:lnTo>
                    <a:pt x="57240" y="5264"/>
                  </a:lnTo>
                  <a:lnTo>
                    <a:pt x="57140" y="5122"/>
                  </a:lnTo>
                  <a:lnTo>
                    <a:pt x="57015" y="4974"/>
                  </a:lnTo>
                  <a:lnTo>
                    <a:pt x="56890" y="4831"/>
                  </a:lnTo>
                  <a:lnTo>
                    <a:pt x="56740" y="4689"/>
                  </a:lnTo>
                  <a:lnTo>
                    <a:pt x="56564" y="4546"/>
                  </a:lnTo>
                  <a:lnTo>
                    <a:pt x="56389" y="4404"/>
                  </a:lnTo>
                  <a:lnTo>
                    <a:pt x="56189" y="4261"/>
                  </a:lnTo>
                  <a:lnTo>
                    <a:pt x="55988" y="4124"/>
                  </a:lnTo>
                  <a:lnTo>
                    <a:pt x="55763" y="3987"/>
                  </a:lnTo>
                  <a:lnTo>
                    <a:pt x="55513" y="3849"/>
                  </a:lnTo>
                  <a:lnTo>
                    <a:pt x="55262" y="3712"/>
                  </a:lnTo>
                  <a:lnTo>
                    <a:pt x="54987" y="3580"/>
                  </a:lnTo>
                  <a:lnTo>
                    <a:pt x="54686" y="3448"/>
                  </a:lnTo>
                  <a:lnTo>
                    <a:pt x="54386" y="3316"/>
                  </a:lnTo>
                  <a:lnTo>
                    <a:pt x="54060" y="3189"/>
                  </a:lnTo>
                  <a:lnTo>
                    <a:pt x="53710" y="3058"/>
                  </a:lnTo>
                  <a:lnTo>
                    <a:pt x="53359" y="2931"/>
                  </a:lnTo>
                  <a:lnTo>
                    <a:pt x="53009" y="2809"/>
                  </a:lnTo>
                  <a:lnTo>
                    <a:pt x="52608" y="2688"/>
                  </a:lnTo>
                  <a:lnTo>
                    <a:pt x="52233" y="2567"/>
                  </a:lnTo>
                  <a:lnTo>
                    <a:pt x="51807" y="2445"/>
                  </a:lnTo>
                  <a:lnTo>
                    <a:pt x="51381" y="2329"/>
                  </a:lnTo>
                  <a:lnTo>
                    <a:pt x="50956" y="2213"/>
                  </a:lnTo>
                  <a:lnTo>
                    <a:pt x="50480" y="2097"/>
                  </a:lnTo>
                  <a:lnTo>
                    <a:pt x="50029" y="1986"/>
                  </a:lnTo>
                  <a:lnTo>
                    <a:pt x="49528" y="1880"/>
                  </a:lnTo>
                  <a:lnTo>
                    <a:pt x="49027" y="1769"/>
                  </a:lnTo>
                  <a:lnTo>
                    <a:pt x="48527" y="1664"/>
                  </a:lnTo>
                  <a:lnTo>
                    <a:pt x="48001" y="1563"/>
                  </a:lnTo>
                  <a:lnTo>
                    <a:pt x="47475" y="1463"/>
                  </a:lnTo>
                  <a:lnTo>
                    <a:pt x="46924" y="1368"/>
                  </a:lnTo>
                  <a:lnTo>
                    <a:pt x="46373" y="1273"/>
                  </a:lnTo>
                  <a:lnTo>
                    <a:pt x="45797" y="1183"/>
                  </a:lnTo>
                  <a:lnTo>
                    <a:pt x="45247" y="1094"/>
                  </a:lnTo>
                  <a:lnTo>
                    <a:pt x="44646" y="1014"/>
                  </a:lnTo>
                  <a:lnTo>
                    <a:pt x="44070" y="930"/>
                  </a:lnTo>
                  <a:lnTo>
                    <a:pt x="43469" y="856"/>
                  </a:lnTo>
                  <a:lnTo>
                    <a:pt x="42868" y="777"/>
                  </a:lnTo>
                  <a:lnTo>
                    <a:pt x="42242" y="708"/>
                  </a:lnTo>
                  <a:lnTo>
                    <a:pt x="41641" y="639"/>
                  </a:lnTo>
                  <a:lnTo>
                    <a:pt x="41015" y="576"/>
                  </a:lnTo>
                  <a:lnTo>
                    <a:pt x="40364" y="513"/>
                  </a:lnTo>
                  <a:lnTo>
                    <a:pt x="39738" y="455"/>
                  </a:lnTo>
                  <a:lnTo>
                    <a:pt x="39087" y="402"/>
                  </a:lnTo>
                  <a:lnTo>
                    <a:pt x="38436" y="349"/>
                  </a:lnTo>
                  <a:lnTo>
                    <a:pt x="37760" y="302"/>
                  </a:lnTo>
                  <a:lnTo>
                    <a:pt x="37109" y="259"/>
                  </a:lnTo>
                  <a:lnTo>
                    <a:pt x="36433" y="217"/>
                  </a:lnTo>
                  <a:lnTo>
                    <a:pt x="35757" y="180"/>
                  </a:lnTo>
                  <a:lnTo>
                    <a:pt x="35055" y="148"/>
                  </a:lnTo>
                  <a:lnTo>
                    <a:pt x="34379" y="117"/>
                  </a:lnTo>
                  <a:lnTo>
                    <a:pt x="33678" y="90"/>
                  </a:lnTo>
                  <a:lnTo>
                    <a:pt x="33002" y="64"/>
                  </a:lnTo>
                  <a:lnTo>
                    <a:pt x="32301" y="43"/>
                  </a:lnTo>
                  <a:lnTo>
                    <a:pt x="31575" y="27"/>
                  </a:lnTo>
                  <a:lnTo>
                    <a:pt x="30874" y="16"/>
                  </a:lnTo>
                  <a:lnTo>
                    <a:pt x="30173" y="6"/>
                  </a:lnTo>
                  <a:lnTo>
                    <a:pt x="294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63"/>
            <p:cNvSpPr/>
            <p:nvPr/>
          </p:nvSpPr>
          <p:spPr>
            <a:xfrm>
              <a:off x="5530013" y="3253650"/>
              <a:ext cx="292600" cy="105875"/>
            </a:xfrm>
            <a:custGeom>
              <a:avLst/>
              <a:gdLst/>
              <a:ahLst/>
              <a:cxnLst/>
              <a:rect l="l" t="t" r="r" b="b"/>
              <a:pathLst>
                <a:path w="45898" h="4235" extrusionOk="0">
                  <a:moveTo>
                    <a:pt x="44771" y="0"/>
                  </a:moveTo>
                  <a:lnTo>
                    <a:pt x="44596" y="6"/>
                  </a:lnTo>
                  <a:lnTo>
                    <a:pt x="44420" y="16"/>
                  </a:lnTo>
                  <a:lnTo>
                    <a:pt x="44245" y="32"/>
                  </a:lnTo>
                  <a:lnTo>
                    <a:pt x="44070" y="58"/>
                  </a:lnTo>
                  <a:lnTo>
                    <a:pt x="43895" y="90"/>
                  </a:lnTo>
                  <a:lnTo>
                    <a:pt x="43844" y="101"/>
                  </a:lnTo>
                  <a:lnTo>
                    <a:pt x="43794" y="117"/>
                  </a:lnTo>
                  <a:lnTo>
                    <a:pt x="43769" y="132"/>
                  </a:lnTo>
                  <a:lnTo>
                    <a:pt x="43769" y="148"/>
                  </a:lnTo>
                  <a:lnTo>
                    <a:pt x="43769" y="1304"/>
                  </a:lnTo>
                  <a:lnTo>
                    <a:pt x="43744" y="1352"/>
                  </a:lnTo>
                  <a:lnTo>
                    <a:pt x="43669" y="1394"/>
                  </a:lnTo>
                  <a:lnTo>
                    <a:pt x="43569" y="1436"/>
                  </a:lnTo>
                  <a:lnTo>
                    <a:pt x="43444" y="1473"/>
                  </a:lnTo>
                  <a:lnTo>
                    <a:pt x="43269" y="1500"/>
                  </a:lnTo>
                  <a:lnTo>
                    <a:pt x="43093" y="1521"/>
                  </a:lnTo>
                  <a:lnTo>
                    <a:pt x="42868" y="1537"/>
                  </a:lnTo>
                  <a:lnTo>
                    <a:pt x="42643" y="1542"/>
                  </a:lnTo>
                  <a:lnTo>
                    <a:pt x="29447" y="1542"/>
                  </a:lnTo>
                  <a:lnTo>
                    <a:pt x="29121" y="1553"/>
                  </a:lnTo>
                  <a:lnTo>
                    <a:pt x="28821" y="1568"/>
                  </a:lnTo>
                  <a:lnTo>
                    <a:pt x="28520" y="1595"/>
                  </a:lnTo>
                  <a:lnTo>
                    <a:pt x="28245" y="1621"/>
                  </a:lnTo>
                  <a:lnTo>
                    <a:pt x="27969" y="1653"/>
                  </a:lnTo>
                  <a:lnTo>
                    <a:pt x="27719" y="1695"/>
                  </a:lnTo>
                  <a:lnTo>
                    <a:pt x="27494" y="1737"/>
                  </a:lnTo>
                  <a:lnTo>
                    <a:pt x="27293" y="1785"/>
                  </a:lnTo>
                  <a:lnTo>
                    <a:pt x="27118" y="1838"/>
                  </a:lnTo>
                  <a:lnTo>
                    <a:pt x="26943" y="1890"/>
                  </a:lnTo>
                  <a:lnTo>
                    <a:pt x="26818" y="1954"/>
                  </a:lnTo>
                  <a:lnTo>
                    <a:pt x="26718" y="2012"/>
                  </a:lnTo>
                  <a:lnTo>
                    <a:pt x="26642" y="2080"/>
                  </a:lnTo>
                  <a:lnTo>
                    <a:pt x="26592" y="2144"/>
                  </a:lnTo>
                  <a:lnTo>
                    <a:pt x="26567" y="2212"/>
                  </a:lnTo>
                  <a:lnTo>
                    <a:pt x="26567" y="3786"/>
                  </a:lnTo>
                  <a:lnTo>
                    <a:pt x="2129" y="3786"/>
                  </a:lnTo>
                  <a:lnTo>
                    <a:pt x="2129" y="2392"/>
                  </a:lnTo>
                  <a:lnTo>
                    <a:pt x="2104" y="2344"/>
                  </a:lnTo>
                  <a:lnTo>
                    <a:pt x="2029" y="2302"/>
                  </a:lnTo>
                  <a:lnTo>
                    <a:pt x="1903" y="2260"/>
                  </a:lnTo>
                  <a:lnTo>
                    <a:pt x="1778" y="2223"/>
                  </a:lnTo>
                  <a:lnTo>
                    <a:pt x="1578" y="2197"/>
                  </a:lnTo>
                  <a:lnTo>
                    <a:pt x="1378" y="2181"/>
                  </a:lnTo>
                  <a:lnTo>
                    <a:pt x="1152" y="2170"/>
                  </a:lnTo>
                  <a:lnTo>
                    <a:pt x="927" y="2170"/>
                  </a:lnTo>
                  <a:lnTo>
                    <a:pt x="727" y="2181"/>
                  </a:lnTo>
                  <a:lnTo>
                    <a:pt x="551" y="2197"/>
                  </a:lnTo>
                  <a:lnTo>
                    <a:pt x="401" y="2218"/>
                  </a:lnTo>
                  <a:lnTo>
                    <a:pt x="251" y="2249"/>
                  </a:lnTo>
                  <a:lnTo>
                    <a:pt x="151" y="2281"/>
                  </a:lnTo>
                  <a:lnTo>
                    <a:pt x="51" y="2318"/>
                  </a:lnTo>
                  <a:lnTo>
                    <a:pt x="0" y="2360"/>
                  </a:lnTo>
                  <a:lnTo>
                    <a:pt x="0" y="2403"/>
                  </a:lnTo>
                  <a:lnTo>
                    <a:pt x="0" y="4013"/>
                  </a:lnTo>
                  <a:lnTo>
                    <a:pt x="0" y="4055"/>
                  </a:lnTo>
                  <a:lnTo>
                    <a:pt x="76" y="4097"/>
                  </a:lnTo>
                  <a:lnTo>
                    <a:pt x="176" y="4140"/>
                  </a:lnTo>
                  <a:lnTo>
                    <a:pt x="301" y="4171"/>
                  </a:lnTo>
                  <a:lnTo>
                    <a:pt x="451" y="4198"/>
                  </a:lnTo>
                  <a:lnTo>
                    <a:pt x="651" y="4219"/>
                  </a:lnTo>
                  <a:lnTo>
                    <a:pt x="852" y="4235"/>
                  </a:lnTo>
                  <a:lnTo>
                    <a:pt x="27844" y="4235"/>
                  </a:lnTo>
                  <a:lnTo>
                    <a:pt x="28045" y="4219"/>
                  </a:lnTo>
                  <a:lnTo>
                    <a:pt x="28220" y="4198"/>
                  </a:lnTo>
                  <a:lnTo>
                    <a:pt x="28395" y="4171"/>
                  </a:lnTo>
                  <a:lnTo>
                    <a:pt x="28520" y="4140"/>
                  </a:lnTo>
                  <a:lnTo>
                    <a:pt x="28621" y="4097"/>
                  </a:lnTo>
                  <a:lnTo>
                    <a:pt x="28671" y="4055"/>
                  </a:lnTo>
                  <a:lnTo>
                    <a:pt x="28696" y="4013"/>
                  </a:lnTo>
                  <a:lnTo>
                    <a:pt x="28696" y="2212"/>
                  </a:lnTo>
                  <a:lnTo>
                    <a:pt x="28721" y="2170"/>
                  </a:lnTo>
                  <a:lnTo>
                    <a:pt x="28796" y="2128"/>
                  </a:lnTo>
                  <a:lnTo>
                    <a:pt x="28871" y="2091"/>
                  </a:lnTo>
                  <a:lnTo>
                    <a:pt x="29021" y="2054"/>
                  </a:lnTo>
                  <a:lnTo>
                    <a:pt x="29171" y="2028"/>
                  </a:lnTo>
                  <a:lnTo>
                    <a:pt x="29347" y="2007"/>
                  </a:lnTo>
                  <a:lnTo>
                    <a:pt x="29547" y="1996"/>
                  </a:lnTo>
                  <a:lnTo>
                    <a:pt x="29772" y="1991"/>
                  </a:lnTo>
                  <a:lnTo>
                    <a:pt x="40564" y="1991"/>
                  </a:lnTo>
                  <a:lnTo>
                    <a:pt x="41115" y="1985"/>
                  </a:lnTo>
                  <a:lnTo>
                    <a:pt x="41641" y="1964"/>
                  </a:lnTo>
                  <a:lnTo>
                    <a:pt x="42142" y="1938"/>
                  </a:lnTo>
                  <a:lnTo>
                    <a:pt x="42643" y="1901"/>
                  </a:lnTo>
                  <a:lnTo>
                    <a:pt x="43118" y="1853"/>
                  </a:lnTo>
                  <a:lnTo>
                    <a:pt x="43544" y="1795"/>
                  </a:lnTo>
                  <a:lnTo>
                    <a:pt x="43945" y="1732"/>
                  </a:lnTo>
                  <a:lnTo>
                    <a:pt x="44345" y="1658"/>
                  </a:lnTo>
                  <a:lnTo>
                    <a:pt x="44671" y="1579"/>
                  </a:lnTo>
                  <a:lnTo>
                    <a:pt x="44996" y="1494"/>
                  </a:lnTo>
                  <a:lnTo>
                    <a:pt x="45247" y="1399"/>
                  </a:lnTo>
                  <a:lnTo>
                    <a:pt x="45472" y="1304"/>
                  </a:lnTo>
                  <a:lnTo>
                    <a:pt x="45647" y="1199"/>
                  </a:lnTo>
                  <a:lnTo>
                    <a:pt x="45798" y="1093"/>
                  </a:lnTo>
                  <a:lnTo>
                    <a:pt x="45873" y="982"/>
                  </a:lnTo>
                  <a:lnTo>
                    <a:pt x="45898" y="866"/>
                  </a:lnTo>
                  <a:lnTo>
                    <a:pt x="45898" y="222"/>
                  </a:lnTo>
                  <a:lnTo>
                    <a:pt x="45873" y="190"/>
                  </a:lnTo>
                  <a:lnTo>
                    <a:pt x="45848" y="153"/>
                  </a:lnTo>
                  <a:lnTo>
                    <a:pt x="45798" y="127"/>
                  </a:lnTo>
                  <a:lnTo>
                    <a:pt x="45722" y="95"/>
                  </a:lnTo>
                  <a:lnTo>
                    <a:pt x="45622" y="69"/>
                  </a:lnTo>
                  <a:lnTo>
                    <a:pt x="45497" y="48"/>
                  </a:lnTo>
                  <a:lnTo>
                    <a:pt x="45372" y="32"/>
                  </a:lnTo>
                  <a:lnTo>
                    <a:pt x="45247" y="16"/>
                  </a:lnTo>
                  <a:lnTo>
                    <a:pt x="45096" y="6"/>
                  </a:lnTo>
                  <a:lnTo>
                    <a:pt x="4492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63"/>
            <p:cNvSpPr/>
            <p:nvPr/>
          </p:nvSpPr>
          <p:spPr>
            <a:xfrm>
              <a:off x="5654045" y="3102775"/>
              <a:ext cx="66408" cy="63525"/>
            </a:xfrm>
            <a:custGeom>
              <a:avLst/>
              <a:gdLst/>
              <a:ahLst/>
              <a:cxnLst/>
              <a:rect l="l" t="t" r="r" b="b"/>
              <a:pathLst>
                <a:path w="10417" h="2541" extrusionOk="0">
                  <a:moveTo>
                    <a:pt x="4682" y="1"/>
                  </a:moveTo>
                  <a:lnTo>
                    <a:pt x="4507" y="11"/>
                  </a:lnTo>
                  <a:lnTo>
                    <a:pt x="4332" y="27"/>
                  </a:lnTo>
                  <a:lnTo>
                    <a:pt x="4157" y="48"/>
                  </a:lnTo>
                  <a:lnTo>
                    <a:pt x="4031" y="80"/>
                  </a:lnTo>
                  <a:lnTo>
                    <a:pt x="3906" y="112"/>
                  </a:lnTo>
                  <a:lnTo>
                    <a:pt x="3831" y="149"/>
                  </a:lnTo>
                  <a:lnTo>
                    <a:pt x="2529" y="904"/>
                  </a:lnTo>
                  <a:lnTo>
                    <a:pt x="2479" y="946"/>
                  </a:lnTo>
                  <a:lnTo>
                    <a:pt x="2454" y="993"/>
                  </a:lnTo>
                  <a:lnTo>
                    <a:pt x="2504" y="1036"/>
                  </a:lnTo>
                  <a:lnTo>
                    <a:pt x="2554" y="1078"/>
                  </a:lnTo>
                  <a:lnTo>
                    <a:pt x="2654" y="1115"/>
                  </a:lnTo>
                  <a:lnTo>
                    <a:pt x="2804" y="1147"/>
                  </a:lnTo>
                  <a:lnTo>
                    <a:pt x="2980" y="1173"/>
                  </a:lnTo>
                  <a:lnTo>
                    <a:pt x="3155" y="1194"/>
                  </a:lnTo>
                  <a:lnTo>
                    <a:pt x="3380" y="1205"/>
                  </a:lnTo>
                  <a:lnTo>
                    <a:pt x="3581" y="1210"/>
                  </a:lnTo>
                  <a:lnTo>
                    <a:pt x="3781" y="1205"/>
                  </a:lnTo>
                  <a:lnTo>
                    <a:pt x="3956" y="1194"/>
                  </a:lnTo>
                  <a:lnTo>
                    <a:pt x="4132" y="1173"/>
                  </a:lnTo>
                  <a:lnTo>
                    <a:pt x="4282" y="1147"/>
                  </a:lnTo>
                  <a:lnTo>
                    <a:pt x="4432" y="1104"/>
                  </a:lnTo>
                  <a:lnTo>
                    <a:pt x="4532" y="1057"/>
                  </a:lnTo>
                  <a:lnTo>
                    <a:pt x="5008" y="772"/>
                  </a:lnTo>
                  <a:lnTo>
                    <a:pt x="8038" y="1954"/>
                  </a:lnTo>
                  <a:lnTo>
                    <a:pt x="8063" y="1981"/>
                  </a:lnTo>
                  <a:lnTo>
                    <a:pt x="8088" y="2007"/>
                  </a:lnTo>
                  <a:lnTo>
                    <a:pt x="8063" y="2028"/>
                  </a:lnTo>
                  <a:lnTo>
                    <a:pt x="8038" y="2044"/>
                  </a:lnTo>
                  <a:lnTo>
                    <a:pt x="7963" y="2060"/>
                  </a:lnTo>
                  <a:lnTo>
                    <a:pt x="7887" y="2076"/>
                  </a:lnTo>
                  <a:lnTo>
                    <a:pt x="7787" y="2086"/>
                  </a:lnTo>
                  <a:lnTo>
                    <a:pt x="7637" y="2092"/>
                  </a:lnTo>
                  <a:lnTo>
                    <a:pt x="1052" y="2092"/>
                  </a:lnTo>
                  <a:lnTo>
                    <a:pt x="826" y="2097"/>
                  </a:lnTo>
                  <a:lnTo>
                    <a:pt x="601" y="2113"/>
                  </a:lnTo>
                  <a:lnTo>
                    <a:pt x="426" y="2134"/>
                  </a:lnTo>
                  <a:lnTo>
                    <a:pt x="250" y="2165"/>
                  </a:lnTo>
                  <a:lnTo>
                    <a:pt x="125" y="2202"/>
                  </a:lnTo>
                  <a:lnTo>
                    <a:pt x="50" y="2245"/>
                  </a:lnTo>
                  <a:lnTo>
                    <a:pt x="0" y="2292"/>
                  </a:lnTo>
                  <a:lnTo>
                    <a:pt x="0" y="2345"/>
                  </a:lnTo>
                  <a:lnTo>
                    <a:pt x="50" y="2387"/>
                  </a:lnTo>
                  <a:lnTo>
                    <a:pt x="125" y="2424"/>
                  </a:lnTo>
                  <a:lnTo>
                    <a:pt x="225" y="2456"/>
                  </a:lnTo>
                  <a:lnTo>
                    <a:pt x="376" y="2488"/>
                  </a:lnTo>
                  <a:lnTo>
                    <a:pt x="526" y="2509"/>
                  </a:lnTo>
                  <a:lnTo>
                    <a:pt x="701" y="2524"/>
                  </a:lnTo>
                  <a:lnTo>
                    <a:pt x="901" y="2535"/>
                  </a:lnTo>
                  <a:lnTo>
                    <a:pt x="1102" y="2540"/>
                  </a:lnTo>
                  <a:lnTo>
                    <a:pt x="7637" y="2540"/>
                  </a:lnTo>
                  <a:lnTo>
                    <a:pt x="8138" y="2535"/>
                  </a:lnTo>
                  <a:lnTo>
                    <a:pt x="8564" y="2524"/>
                  </a:lnTo>
                  <a:lnTo>
                    <a:pt x="8939" y="2503"/>
                  </a:lnTo>
                  <a:lnTo>
                    <a:pt x="9290" y="2477"/>
                  </a:lnTo>
                  <a:lnTo>
                    <a:pt x="9565" y="2445"/>
                  </a:lnTo>
                  <a:lnTo>
                    <a:pt x="9816" y="2403"/>
                  </a:lnTo>
                  <a:lnTo>
                    <a:pt x="10041" y="2361"/>
                  </a:lnTo>
                  <a:lnTo>
                    <a:pt x="10191" y="2308"/>
                  </a:lnTo>
                  <a:lnTo>
                    <a:pt x="10316" y="2250"/>
                  </a:lnTo>
                  <a:lnTo>
                    <a:pt x="10366" y="2187"/>
                  </a:lnTo>
                  <a:lnTo>
                    <a:pt x="10416" y="2123"/>
                  </a:lnTo>
                  <a:lnTo>
                    <a:pt x="10391" y="2055"/>
                  </a:lnTo>
                  <a:lnTo>
                    <a:pt x="10341" y="1981"/>
                  </a:lnTo>
                  <a:lnTo>
                    <a:pt x="10241" y="1901"/>
                  </a:lnTo>
                  <a:lnTo>
                    <a:pt x="10091" y="1822"/>
                  </a:lnTo>
                  <a:lnTo>
                    <a:pt x="9916" y="1738"/>
                  </a:lnTo>
                  <a:lnTo>
                    <a:pt x="6911" y="571"/>
                  </a:lnTo>
                  <a:lnTo>
                    <a:pt x="6911" y="571"/>
                  </a:lnTo>
                  <a:lnTo>
                    <a:pt x="8438" y="650"/>
                  </a:lnTo>
                  <a:lnTo>
                    <a:pt x="8664" y="656"/>
                  </a:lnTo>
                  <a:lnTo>
                    <a:pt x="8889" y="656"/>
                  </a:lnTo>
                  <a:lnTo>
                    <a:pt x="9089" y="640"/>
                  </a:lnTo>
                  <a:lnTo>
                    <a:pt x="9290" y="619"/>
                  </a:lnTo>
                  <a:lnTo>
                    <a:pt x="9465" y="592"/>
                  </a:lnTo>
                  <a:lnTo>
                    <a:pt x="9590" y="555"/>
                  </a:lnTo>
                  <a:lnTo>
                    <a:pt x="9690" y="508"/>
                  </a:lnTo>
                  <a:lnTo>
                    <a:pt x="9765" y="460"/>
                  </a:lnTo>
                  <a:lnTo>
                    <a:pt x="9765" y="418"/>
                  </a:lnTo>
                  <a:lnTo>
                    <a:pt x="9740" y="376"/>
                  </a:lnTo>
                  <a:lnTo>
                    <a:pt x="9665" y="339"/>
                  </a:lnTo>
                  <a:lnTo>
                    <a:pt x="9565" y="307"/>
                  </a:lnTo>
                  <a:lnTo>
                    <a:pt x="9440" y="275"/>
                  </a:lnTo>
                  <a:lnTo>
                    <a:pt x="9290" y="249"/>
                  </a:lnTo>
                  <a:lnTo>
                    <a:pt x="9114" y="228"/>
                  </a:lnTo>
                  <a:lnTo>
                    <a:pt x="8914" y="212"/>
                  </a:lnTo>
                  <a:lnTo>
                    <a:pt x="5083" y="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63"/>
            <p:cNvSpPr/>
            <p:nvPr/>
          </p:nvSpPr>
          <p:spPr>
            <a:xfrm>
              <a:off x="5561620" y="3110575"/>
              <a:ext cx="79337" cy="70250"/>
            </a:xfrm>
            <a:custGeom>
              <a:avLst/>
              <a:gdLst/>
              <a:ahLst/>
              <a:cxnLst/>
              <a:rect l="l" t="t" r="r" b="b"/>
              <a:pathLst>
                <a:path w="12445" h="2810" extrusionOk="0">
                  <a:moveTo>
                    <a:pt x="4683" y="0"/>
                  </a:moveTo>
                  <a:lnTo>
                    <a:pt x="4482" y="11"/>
                  </a:lnTo>
                  <a:lnTo>
                    <a:pt x="4257" y="37"/>
                  </a:lnTo>
                  <a:lnTo>
                    <a:pt x="4082" y="69"/>
                  </a:lnTo>
                  <a:lnTo>
                    <a:pt x="3931" y="111"/>
                  </a:lnTo>
                  <a:lnTo>
                    <a:pt x="451" y="1384"/>
                  </a:lnTo>
                  <a:lnTo>
                    <a:pt x="251" y="1463"/>
                  </a:lnTo>
                  <a:lnTo>
                    <a:pt x="125" y="1542"/>
                  </a:lnTo>
                  <a:lnTo>
                    <a:pt x="50" y="1621"/>
                  </a:lnTo>
                  <a:lnTo>
                    <a:pt x="0" y="1695"/>
                  </a:lnTo>
                  <a:lnTo>
                    <a:pt x="25" y="1764"/>
                  </a:lnTo>
                  <a:lnTo>
                    <a:pt x="75" y="1827"/>
                  </a:lnTo>
                  <a:lnTo>
                    <a:pt x="201" y="1890"/>
                  </a:lnTo>
                  <a:lnTo>
                    <a:pt x="326" y="1948"/>
                  </a:lnTo>
                  <a:lnTo>
                    <a:pt x="526" y="2001"/>
                  </a:lnTo>
                  <a:lnTo>
                    <a:pt x="726" y="2049"/>
                  </a:lnTo>
                  <a:lnTo>
                    <a:pt x="977" y="2091"/>
                  </a:lnTo>
                  <a:lnTo>
                    <a:pt x="1277" y="2128"/>
                  </a:lnTo>
                  <a:lnTo>
                    <a:pt x="1578" y="2154"/>
                  </a:lnTo>
                  <a:lnTo>
                    <a:pt x="1903" y="2176"/>
                  </a:lnTo>
                  <a:lnTo>
                    <a:pt x="2279" y="2191"/>
                  </a:lnTo>
                  <a:lnTo>
                    <a:pt x="2654" y="2197"/>
                  </a:lnTo>
                  <a:lnTo>
                    <a:pt x="8864" y="2197"/>
                  </a:lnTo>
                  <a:lnTo>
                    <a:pt x="7813" y="2424"/>
                  </a:lnTo>
                  <a:lnTo>
                    <a:pt x="7687" y="2461"/>
                  </a:lnTo>
                  <a:lnTo>
                    <a:pt x="7587" y="2503"/>
                  </a:lnTo>
                  <a:lnTo>
                    <a:pt x="7537" y="2545"/>
                  </a:lnTo>
                  <a:lnTo>
                    <a:pt x="7512" y="2587"/>
                  </a:lnTo>
                  <a:lnTo>
                    <a:pt x="7537" y="2630"/>
                  </a:lnTo>
                  <a:lnTo>
                    <a:pt x="7612" y="2672"/>
                  </a:lnTo>
                  <a:lnTo>
                    <a:pt x="7712" y="2709"/>
                  </a:lnTo>
                  <a:lnTo>
                    <a:pt x="7838" y="2746"/>
                  </a:lnTo>
                  <a:lnTo>
                    <a:pt x="8038" y="2772"/>
                  </a:lnTo>
                  <a:lnTo>
                    <a:pt x="8213" y="2793"/>
                  </a:lnTo>
                  <a:lnTo>
                    <a:pt x="8413" y="2804"/>
                  </a:lnTo>
                  <a:lnTo>
                    <a:pt x="8589" y="2809"/>
                  </a:lnTo>
                  <a:lnTo>
                    <a:pt x="8789" y="2804"/>
                  </a:lnTo>
                  <a:lnTo>
                    <a:pt x="8964" y="2788"/>
                  </a:lnTo>
                  <a:lnTo>
                    <a:pt x="9165" y="2767"/>
                  </a:lnTo>
                  <a:lnTo>
                    <a:pt x="9340" y="2740"/>
                  </a:lnTo>
                  <a:lnTo>
                    <a:pt x="12144" y="2139"/>
                  </a:lnTo>
                  <a:lnTo>
                    <a:pt x="12270" y="2102"/>
                  </a:lnTo>
                  <a:lnTo>
                    <a:pt x="12370" y="2070"/>
                  </a:lnTo>
                  <a:lnTo>
                    <a:pt x="12420" y="2028"/>
                  </a:lnTo>
                  <a:lnTo>
                    <a:pt x="12445" y="1985"/>
                  </a:lnTo>
                  <a:lnTo>
                    <a:pt x="12420" y="1948"/>
                  </a:lnTo>
                  <a:lnTo>
                    <a:pt x="12395" y="1906"/>
                  </a:lnTo>
                  <a:lnTo>
                    <a:pt x="12295" y="1869"/>
                  </a:lnTo>
                  <a:lnTo>
                    <a:pt x="12194" y="1832"/>
                  </a:lnTo>
                  <a:lnTo>
                    <a:pt x="9741" y="1220"/>
                  </a:lnTo>
                  <a:lnTo>
                    <a:pt x="9565" y="1188"/>
                  </a:lnTo>
                  <a:lnTo>
                    <a:pt x="9390" y="1162"/>
                  </a:lnTo>
                  <a:lnTo>
                    <a:pt x="9165" y="1146"/>
                  </a:lnTo>
                  <a:lnTo>
                    <a:pt x="8964" y="1141"/>
                  </a:lnTo>
                  <a:lnTo>
                    <a:pt x="8739" y="1146"/>
                  </a:lnTo>
                  <a:lnTo>
                    <a:pt x="8514" y="1157"/>
                  </a:lnTo>
                  <a:lnTo>
                    <a:pt x="8313" y="1178"/>
                  </a:lnTo>
                  <a:lnTo>
                    <a:pt x="8138" y="1215"/>
                  </a:lnTo>
                  <a:lnTo>
                    <a:pt x="8013" y="1246"/>
                  </a:lnTo>
                  <a:lnTo>
                    <a:pt x="7938" y="1283"/>
                  </a:lnTo>
                  <a:lnTo>
                    <a:pt x="7888" y="1320"/>
                  </a:lnTo>
                  <a:lnTo>
                    <a:pt x="7863" y="1362"/>
                  </a:lnTo>
                  <a:lnTo>
                    <a:pt x="7888" y="1405"/>
                  </a:lnTo>
                  <a:lnTo>
                    <a:pt x="7938" y="1442"/>
                  </a:lnTo>
                  <a:lnTo>
                    <a:pt x="8013" y="1484"/>
                  </a:lnTo>
                  <a:lnTo>
                    <a:pt x="8138" y="1516"/>
                  </a:lnTo>
                  <a:lnTo>
                    <a:pt x="9065" y="1748"/>
                  </a:lnTo>
                  <a:lnTo>
                    <a:pt x="2654" y="1748"/>
                  </a:lnTo>
                  <a:lnTo>
                    <a:pt x="2529" y="1743"/>
                  </a:lnTo>
                  <a:lnTo>
                    <a:pt x="2429" y="1732"/>
                  </a:lnTo>
                  <a:lnTo>
                    <a:pt x="2354" y="1716"/>
                  </a:lnTo>
                  <a:lnTo>
                    <a:pt x="2304" y="1700"/>
                  </a:lnTo>
                  <a:lnTo>
                    <a:pt x="2254" y="1679"/>
                  </a:lnTo>
                  <a:lnTo>
                    <a:pt x="2254" y="1658"/>
                  </a:lnTo>
                  <a:lnTo>
                    <a:pt x="2254" y="1637"/>
                  </a:lnTo>
                  <a:lnTo>
                    <a:pt x="2304" y="1611"/>
                  </a:lnTo>
                  <a:lnTo>
                    <a:pt x="5759" y="338"/>
                  </a:lnTo>
                  <a:lnTo>
                    <a:pt x="5859" y="307"/>
                  </a:lnTo>
                  <a:lnTo>
                    <a:pt x="5910" y="270"/>
                  </a:lnTo>
                  <a:lnTo>
                    <a:pt x="5935" y="227"/>
                  </a:lnTo>
                  <a:lnTo>
                    <a:pt x="5910" y="190"/>
                  </a:lnTo>
                  <a:lnTo>
                    <a:pt x="5885" y="153"/>
                  </a:lnTo>
                  <a:lnTo>
                    <a:pt x="5809" y="116"/>
                  </a:lnTo>
                  <a:lnTo>
                    <a:pt x="5709" y="85"/>
                  </a:lnTo>
                  <a:lnTo>
                    <a:pt x="5584" y="58"/>
                  </a:lnTo>
                  <a:lnTo>
                    <a:pt x="5384" y="27"/>
                  </a:lnTo>
                  <a:lnTo>
                    <a:pt x="5158" y="6"/>
                  </a:lnTo>
                  <a:lnTo>
                    <a:pt x="493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63"/>
            <p:cNvSpPr/>
            <p:nvPr/>
          </p:nvSpPr>
          <p:spPr>
            <a:xfrm>
              <a:off x="5592105" y="3046700"/>
              <a:ext cx="87643" cy="55575"/>
            </a:xfrm>
            <a:custGeom>
              <a:avLst/>
              <a:gdLst/>
              <a:ahLst/>
              <a:cxnLst/>
              <a:rect l="l" t="t" r="r" b="b"/>
              <a:pathLst>
                <a:path w="13748" h="2223" extrusionOk="0">
                  <a:moveTo>
                    <a:pt x="8013" y="0"/>
                  </a:moveTo>
                  <a:lnTo>
                    <a:pt x="7713" y="5"/>
                  </a:lnTo>
                  <a:lnTo>
                    <a:pt x="7412" y="21"/>
                  </a:lnTo>
                  <a:lnTo>
                    <a:pt x="7137" y="48"/>
                  </a:lnTo>
                  <a:lnTo>
                    <a:pt x="6862" y="85"/>
                  </a:lnTo>
                  <a:lnTo>
                    <a:pt x="6586" y="127"/>
                  </a:lnTo>
                  <a:lnTo>
                    <a:pt x="6311" y="180"/>
                  </a:lnTo>
                  <a:lnTo>
                    <a:pt x="6060" y="243"/>
                  </a:lnTo>
                  <a:lnTo>
                    <a:pt x="5835" y="312"/>
                  </a:lnTo>
                  <a:lnTo>
                    <a:pt x="2530" y="1447"/>
                  </a:lnTo>
                  <a:lnTo>
                    <a:pt x="2104" y="1125"/>
                  </a:lnTo>
                  <a:lnTo>
                    <a:pt x="2004" y="1082"/>
                  </a:lnTo>
                  <a:lnTo>
                    <a:pt x="1904" y="1045"/>
                  </a:lnTo>
                  <a:lnTo>
                    <a:pt x="1754" y="1014"/>
                  </a:lnTo>
                  <a:lnTo>
                    <a:pt x="1578" y="993"/>
                  </a:lnTo>
                  <a:lnTo>
                    <a:pt x="1403" y="971"/>
                  </a:lnTo>
                  <a:lnTo>
                    <a:pt x="1203" y="966"/>
                  </a:lnTo>
                  <a:lnTo>
                    <a:pt x="1002" y="961"/>
                  </a:lnTo>
                  <a:lnTo>
                    <a:pt x="777" y="971"/>
                  </a:lnTo>
                  <a:lnTo>
                    <a:pt x="577" y="987"/>
                  </a:lnTo>
                  <a:lnTo>
                    <a:pt x="401" y="1014"/>
                  </a:lnTo>
                  <a:lnTo>
                    <a:pt x="251" y="1040"/>
                  </a:lnTo>
                  <a:lnTo>
                    <a:pt x="126" y="1077"/>
                  </a:lnTo>
                  <a:lnTo>
                    <a:pt x="51" y="1119"/>
                  </a:lnTo>
                  <a:lnTo>
                    <a:pt x="1" y="1162"/>
                  </a:lnTo>
                  <a:lnTo>
                    <a:pt x="1" y="1204"/>
                  </a:lnTo>
                  <a:lnTo>
                    <a:pt x="51" y="1246"/>
                  </a:lnTo>
                  <a:lnTo>
                    <a:pt x="1128" y="2059"/>
                  </a:lnTo>
                  <a:lnTo>
                    <a:pt x="1178" y="2096"/>
                  </a:lnTo>
                  <a:lnTo>
                    <a:pt x="1278" y="2133"/>
                  </a:lnTo>
                  <a:lnTo>
                    <a:pt x="1428" y="2165"/>
                  </a:lnTo>
                  <a:lnTo>
                    <a:pt x="1578" y="2191"/>
                  </a:lnTo>
                  <a:lnTo>
                    <a:pt x="1754" y="2207"/>
                  </a:lnTo>
                  <a:lnTo>
                    <a:pt x="1954" y="2217"/>
                  </a:lnTo>
                  <a:lnTo>
                    <a:pt x="2154" y="2223"/>
                  </a:lnTo>
                  <a:lnTo>
                    <a:pt x="2329" y="2223"/>
                  </a:lnTo>
                  <a:lnTo>
                    <a:pt x="6085" y="2080"/>
                  </a:lnTo>
                  <a:lnTo>
                    <a:pt x="6311" y="2064"/>
                  </a:lnTo>
                  <a:lnTo>
                    <a:pt x="6486" y="2049"/>
                  </a:lnTo>
                  <a:lnTo>
                    <a:pt x="6636" y="2017"/>
                  </a:lnTo>
                  <a:lnTo>
                    <a:pt x="6786" y="1985"/>
                  </a:lnTo>
                  <a:lnTo>
                    <a:pt x="6887" y="1948"/>
                  </a:lnTo>
                  <a:lnTo>
                    <a:pt x="6937" y="1906"/>
                  </a:lnTo>
                  <a:lnTo>
                    <a:pt x="6962" y="1864"/>
                  </a:lnTo>
                  <a:lnTo>
                    <a:pt x="6962" y="1816"/>
                  </a:lnTo>
                  <a:lnTo>
                    <a:pt x="6887" y="1774"/>
                  </a:lnTo>
                  <a:lnTo>
                    <a:pt x="6786" y="1737"/>
                  </a:lnTo>
                  <a:lnTo>
                    <a:pt x="6661" y="1700"/>
                  </a:lnTo>
                  <a:lnTo>
                    <a:pt x="6511" y="1674"/>
                  </a:lnTo>
                  <a:lnTo>
                    <a:pt x="6336" y="1653"/>
                  </a:lnTo>
                  <a:lnTo>
                    <a:pt x="6135" y="1637"/>
                  </a:lnTo>
                  <a:lnTo>
                    <a:pt x="5935" y="1631"/>
                  </a:lnTo>
                  <a:lnTo>
                    <a:pt x="5710" y="1637"/>
                  </a:lnTo>
                  <a:lnTo>
                    <a:pt x="4308" y="1690"/>
                  </a:lnTo>
                  <a:lnTo>
                    <a:pt x="7638" y="549"/>
                  </a:lnTo>
                  <a:lnTo>
                    <a:pt x="7738" y="528"/>
                  </a:lnTo>
                  <a:lnTo>
                    <a:pt x="7838" y="512"/>
                  </a:lnTo>
                  <a:lnTo>
                    <a:pt x="7938" y="507"/>
                  </a:lnTo>
                  <a:lnTo>
                    <a:pt x="8013" y="502"/>
                  </a:lnTo>
                  <a:lnTo>
                    <a:pt x="8114" y="507"/>
                  </a:lnTo>
                  <a:lnTo>
                    <a:pt x="8214" y="517"/>
                  </a:lnTo>
                  <a:lnTo>
                    <a:pt x="8314" y="528"/>
                  </a:lnTo>
                  <a:lnTo>
                    <a:pt x="8414" y="549"/>
                  </a:lnTo>
                  <a:lnTo>
                    <a:pt x="11744" y="1774"/>
                  </a:lnTo>
                  <a:lnTo>
                    <a:pt x="11869" y="1811"/>
                  </a:lnTo>
                  <a:lnTo>
                    <a:pt x="12020" y="1837"/>
                  </a:lnTo>
                  <a:lnTo>
                    <a:pt x="12195" y="1864"/>
                  </a:lnTo>
                  <a:lnTo>
                    <a:pt x="12395" y="1880"/>
                  </a:lnTo>
                  <a:lnTo>
                    <a:pt x="12596" y="1885"/>
                  </a:lnTo>
                  <a:lnTo>
                    <a:pt x="12796" y="1885"/>
                  </a:lnTo>
                  <a:lnTo>
                    <a:pt x="13021" y="1874"/>
                  </a:lnTo>
                  <a:lnTo>
                    <a:pt x="13197" y="1853"/>
                  </a:lnTo>
                  <a:lnTo>
                    <a:pt x="13372" y="1827"/>
                  </a:lnTo>
                  <a:lnTo>
                    <a:pt x="13522" y="1795"/>
                  </a:lnTo>
                  <a:lnTo>
                    <a:pt x="13622" y="1758"/>
                  </a:lnTo>
                  <a:lnTo>
                    <a:pt x="13697" y="1716"/>
                  </a:lnTo>
                  <a:lnTo>
                    <a:pt x="13747" y="1674"/>
                  </a:lnTo>
                  <a:lnTo>
                    <a:pt x="13722" y="1631"/>
                  </a:lnTo>
                  <a:lnTo>
                    <a:pt x="13697" y="1589"/>
                  </a:lnTo>
                  <a:lnTo>
                    <a:pt x="13597" y="1547"/>
                  </a:lnTo>
                  <a:lnTo>
                    <a:pt x="10242" y="327"/>
                  </a:lnTo>
                  <a:lnTo>
                    <a:pt x="9992" y="243"/>
                  </a:lnTo>
                  <a:lnTo>
                    <a:pt x="9741" y="180"/>
                  </a:lnTo>
                  <a:lnTo>
                    <a:pt x="9466" y="121"/>
                  </a:lnTo>
                  <a:lnTo>
                    <a:pt x="9165" y="74"/>
                  </a:lnTo>
                  <a:lnTo>
                    <a:pt x="8890" y="42"/>
                  </a:lnTo>
                  <a:lnTo>
                    <a:pt x="8589" y="16"/>
                  </a:lnTo>
                  <a:lnTo>
                    <a:pt x="8289" y="5"/>
                  </a:lnTo>
                  <a:lnTo>
                    <a:pt x="80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79" name="Google Shape;2579;p63"/>
          <p:cNvGrpSpPr/>
          <p:nvPr/>
        </p:nvGrpSpPr>
        <p:grpSpPr>
          <a:xfrm>
            <a:off x="1369018" y="3951664"/>
            <a:ext cx="370392" cy="349531"/>
            <a:chOff x="754994" y="2903075"/>
            <a:chExt cx="449833" cy="369600"/>
          </a:xfrm>
        </p:grpSpPr>
        <p:sp>
          <p:nvSpPr>
            <p:cNvPr id="2580" name="Google Shape;2580;p63"/>
            <p:cNvSpPr/>
            <p:nvPr/>
          </p:nvSpPr>
          <p:spPr>
            <a:xfrm>
              <a:off x="999539" y="2940175"/>
              <a:ext cx="143348" cy="248825"/>
            </a:xfrm>
            <a:custGeom>
              <a:avLst/>
              <a:gdLst/>
              <a:ahLst/>
              <a:cxnLst/>
              <a:rect l="l" t="t" r="r" b="b"/>
              <a:pathLst>
                <a:path w="22486" h="9953" extrusionOk="0">
                  <a:moveTo>
                    <a:pt x="10016" y="0"/>
                  </a:moveTo>
                  <a:lnTo>
                    <a:pt x="9666" y="43"/>
                  </a:lnTo>
                  <a:lnTo>
                    <a:pt x="9340" y="85"/>
                  </a:lnTo>
                  <a:lnTo>
                    <a:pt x="9015" y="138"/>
                  </a:lnTo>
                  <a:lnTo>
                    <a:pt x="8689" y="191"/>
                  </a:lnTo>
                  <a:lnTo>
                    <a:pt x="8364" y="249"/>
                  </a:lnTo>
                  <a:lnTo>
                    <a:pt x="8063" y="312"/>
                  </a:lnTo>
                  <a:lnTo>
                    <a:pt x="7763" y="375"/>
                  </a:lnTo>
                  <a:lnTo>
                    <a:pt x="7487" y="449"/>
                  </a:lnTo>
                  <a:lnTo>
                    <a:pt x="7487" y="576"/>
                  </a:lnTo>
                  <a:lnTo>
                    <a:pt x="7487" y="608"/>
                  </a:lnTo>
                  <a:lnTo>
                    <a:pt x="7963" y="650"/>
                  </a:lnTo>
                  <a:lnTo>
                    <a:pt x="8389" y="692"/>
                  </a:lnTo>
                  <a:lnTo>
                    <a:pt x="8840" y="745"/>
                  </a:lnTo>
                  <a:lnTo>
                    <a:pt x="9265" y="792"/>
                  </a:lnTo>
                  <a:lnTo>
                    <a:pt x="9691" y="850"/>
                  </a:lnTo>
                  <a:lnTo>
                    <a:pt x="10091" y="903"/>
                  </a:lnTo>
                  <a:lnTo>
                    <a:pt x="10492" y="967"/>
                  </a:lnTo>
                  <a:lnTo>
                    <a:pt x="10868" y="1025"/>
                  </a:lnTo>
                  <a:lnTo>
                    <a:pt x="11243" y="1088"/>
                  </a:lnTo>
                  <a:lnTo>
                    <a:pt x="11619" y="1157"/>
                  </a:lnTo>
                  <a:lnTo>
                    <a:pt x="11969" y="1225"/>
                  </a:lnTo>
                  <a:lnTo>
                    <a:pt x="12295" y="1299"/>
                  </a:lnTo>
                  <a:lnTo>
                    <a:pt x="12620" y="1373"/>
                  </a:lnTo>
                  <a:lnTo>
                    <a:pt x="12921" y="1447"/>
                  </a:lnTo>
                  <a:lnTo>
                    <a:pt x="13221" y="1526"/>
                  </a:lnTo>
                  <a:lnTo>
                    <a:pt x="13497" y="1605"/>
                  </a:lnTo>
                  <a:lnTo>
                    <a:pt x="13772" y="1690"/>
                  </a:lnTo>
                  <a:lnTo>
                    <a:pt x="14023" y="1774"/>
                  </a:lnTo>
                  <a:lnTo>
                    <a:pt x="14273" y="1859"/>
                  </a:lnTo>
                  <a:lnTo>
                    <a:pt x="14498" y="1949"/>
                  </a:lnTo>
                  <a:lnTo>
                    <a:pt x="14699" y="2038"/>
                  </a:lnTo>
                  <a:lnTo>
                    <a:pt x="14899" y="2128"/>
                  </a:lnTo>
                  <a:lnTo>
                    <a:pt x="15074" y="2223"/>
                  </a:lnTo>
                  <a:lnTo>
                    <a:pt x="15225" y="2318"/>
                  </a:lnTo>
                  <a:lnTo>
                    <a:pt x="15350" y="2413"/>
                  </a:lnTo>
                  <a:lnTo>
                    <a:pt x="15475" y="2508"/>
                  </a:lnTo>
                  <a:lnTo>
                    <a:pt x="15600" y="2609"/>
                  </a:lnTo>
                  <a:lnTo>
                    <a:pt x="15675" y="2709"/>
                  </a:lnTo>
                  <a:lnTo>
                    <a:pt x="15750" y="2809"/>
                  </a:lnTo>
                  <a:lnTo>
                    <a:pt x="15800" y="2909"/>
                  </a:lnTo>
                  <a:lnTo>
                    <a:pt x="15826" y="3015"/>
                  </a:lnTo>
                  <a:lnTo>
                    <a:pt x="15826" y="3121"/>
                  </a:lnTo>
                  <a:lnTo>
                    <a:pt x="15826" y="3210"/>
                  </a:lnTo>
                  <a:lnTo>
                    <a:pt x="15800" y="3305"/>
                  </a:lnTo>
                  <a:lnTo>
                    <a:pt x="15750" y="3395"/>
                  </a:lnTo>
                  <a:lnTo>
                    <a:pt x="15700" y="3485"/>
                  </a:lnTo>
                  <a:lnTo>
                    <a:pt x="15550" y="3664"/>
                  </a:lnTo>
                  <a:lnTo>
                    <a:pt x="15350" y="3833"/>
                  </a:lnTo>
                  <a:lnTo>
                    <a:pt x="15826" y="3907"/>
                  </a:lnTo>
                  <a:lnTo>
                    <a:pt x="16276" y="3987"/>
                  </a:lnTo>
                  <a:lnTo>
                    <a:pt x="16702" y="4066"/>
                  </a:lnTo>
                  <a:lnTo>
                    <a:pt x="17128" y="4155"/>
                  </a:lnTo>
                  <a:lnTo>
                    <a:pt x="17503" y="4245"/>
                  </a:lnTo>
                  <a:lnTo>
                    <a:pt x="17854" y="4340"/>
                  </a:lnTo>
                  <a:lnTo>
                    <a:pt x="18179" y="4441"/>
                  </a:lnTo>
                  <a:lnTo>
                    <a:pt x="18480" y="4541"/>
                  </a:lnTo>
                  <a:lnTo>
                    <a:pt x="18755" y="4652"/>
                  </a:lnTo>
                  <a:lnTo>
                    <a:pt x="18980" y="4763"/>
                  </a:lnTo>
                  <a:lnTo>
                    <a:pt x="19181" y="4873"/>
                  </a:lnTo>
                  <a:lnTo>
                    <a:pt x="19356" y="4990"/>
                  </a:lnTo>
                  <a:lnTo>
                    <a:pt x="19481" y="5111"/>
                  </a:lnTo>
                  <a:lnTo>
                    <a:pt x="19581" y="5232"/>
                  </a:lnTo>
                  <a:lnTo>
                    <a:pt x="19632" y="5354"/>
                  </a:lnTo>
                  <a:lnTo>
                    <a:pt x="19657" y="5481"/>
                  </a:lnTo>
                  <a:lnTo>
                    <a:pt x="19632" y="5586"/>
                  </a:lnTo>
                  <a:lnTo>
                    <a:pt x="19606" y="5687"/>
                  </a:lnTo>
                  <a:lnTo>
                    <a:pt x="19531" y="5787"/>
                  </a:lnTo>
                  <a:lnTo>
                    <a:pt x="19431" y="5887"/>
                  </a:lnTo>
                  <a:lnTo>
                    <a:pt x="19331" y="5987"/>
                  </a:lnTo>
                  <a:lnTo>
                    <a:pt x="19181" y="6082"/>
                  </a:lnTo>
                  <a:lnTo>
                    <a:pt x="19006" y="6178"/>
                  </a:lnTo>
                  <a:lnTo>
                    <a:pt x="18830" y="6273"/>
                  </a:lnTo>
                  <a:lnTo>
                    <a:pt x="18605" y="6362"/>
                  </a:lnTo>
                  <a:lnTo>
                    <a:pt x="18380" y="6452"/>
                  </a:lnTo>
                  <a:lnTo>
                    <a:pt x="18129" y="6537"/>
                  </a:lnTo>
                  <a:lnTo>
                    <a:pt x="17854" y="6616"/>
                  </a:lnTo>
                  <a:lnTo>
                    <a:pt x="17553" y="6700"/>
                  </a:lnTo>
                  <a:lnTo>
                    <a:pt x="17253" y="6774"/>
                  </a:lnTo>
                  <a:lnTo>
                    <a:pt x="16927" y="6848"/>
                  </a:lnTo>
                  <a:lnTo>
                    <a:pt x="16577" y="6917"/>
                  </a:lnTo>
                  <a:lnTo>
                    <a:pt x="16201" y="6985"/>
                  </a:lnTo>
                  <a:lnTo>
                    <a:pt x="15826" y="7049"/>
                  </a:lnTo>
                  <a:lnTo>
                    <a:pt x="15425" y="7112"/>
                  </a:lnTo>
                  <a:lnTo>
                    <a:pt x="15024" y="7170"/>
                  </a:lnTo>
                  <a:lnTo>
                    <a:pt x="14599" y="7223"/>
                  </a:lnTo>
                  <a:lnTo>
                    <a:pt x="14148" y="7270"/>
                  </a:lnTo>
                  <a:lnTo>
                    <a:pt x="13697" y="7313"/>
                  </a:lnTo>
                  <a:lnTo>
                    <a:pt x="13221" y="7355"/>
                  </a:lnTo>
                  <a:lnTo>
                    <a:pt x="12746" y="7392"/>
                  </a:lnTo>
                  <a:lnTo>
                    <a:pt x="12270" y="7423"/>
                  </a:lnTo>
                  <a:lnTo>
                    <a:pt x="11769" y="7450"/>
                  </a:lnTo>
                  <a:lnTo>
                    <a:pt x="11243" y="7476"/>
                  </a:lnTo>
                  <a:lnTo>
                    <a:pt x="10743" y="7492"/>
                  </a:lnTo>
                  <a:lnTo>
                    <a:pt x="10217" y="7508"/>
                  </a:lnTo>
                  <a:lnTo>
                    <a:pt x="9666" y="7513"/>
                  </a:lnTo>
                  <a:lnTo>
                    <a:pt x="9140" y="7519"/>
                  </a:lnTo>
                  <a:lnTo>
                    <a:pt x="8189" y="7519"/>
                  </a:lnTo>
                  <a:lnTo>
                    <a:pt x="8013" y="7687"/>
                  </a:lnTo>
                  <a:lnTo>
                    <a:pt x="7788" y="7851"/>
                  </a:lnTo>
                  <a:lnTo>
                    <a:pt x="7512" y="8010"/>
                  </a:lnTo>
                  <a:lnTo>
                    <a:pt x="7162" y="8163"/>
                  </a:lnTo>
                  <a:lnTo>
                    <a:pt x="6786" y="8310"/>
                  </a:lnTo>
                  <a:lnTo>
                    <a:pt x="6361" y="8453"/>
                  </a:lnTo>
                  <a:lnTo>
                    <a:pt x="5885" y="8585"/>
                  </a:lnTo>
                  <a:lnTo>
                    <a:pt x="5384" y="8712"/>
                  </a:lnTo>
                  <a:lnTo>
                    <a:pt x="4833" y="8833"/>
                  </a:lnTo>
                  <a:lnTo>
                    <a:pt x="4232" y="8944"/>
                  </a:lnTo>
                  <a:lnTo>
                    <a:pt x="3606" y="9044"/>
                  </a:lnTo>
                  <a:lnTo>
                    <a:pt x="2955" y="9139"/>
                  </a:lnTo>
                  <a:lnTo>
                    <a:pt x="2254" y="9224"/>
                  </a:lnTo>
                  <a:lnTo>
                    <a:pt x="1528" y="9298"/>
                  </a:lnTo>
                  <a:lnTo>
                    <a:pt x="777" y="9361"/>
                  </a:lnTo>
                  <a:lnTo>
                    <a:pt x="1" y="9414"/>
                  </a:lnTo>
                  <a:lnTo>
                    <a:pt x="301" y="9551"/>
                  </a:lnTo>
                  <a:lnTo>
                    <a:pt x="602" y="9694"/>
                  </a:lnTo>
                  <a:lnTo>
                    <a:pt x="977" y="9826"/>
                  </a:lnTo>
                  <a:lnTo>
                    <a:pt x="1378" y="9952"/>
                  </a:lnTo>
                  <a:lnTo>
                    <a:pt x="2154" y="9889"/>
                  </a:lnTo>
                  <a:lnTo>
                    <a:pt x="2905" y="9826"/>
                  </a:lnTo>
                  <a:lnTo>
                    <a:pt x="3631" y="9746"/>
                  </a:lnTo>
                  <a:lnTo>
                    <a:pt x="4357" y="9662"/>
                  </a:lnTo>
                  <a:lnTo>
                    <a:pt x="5034" y="9567"/>
                  </a:lnTo>
                  <a:lnTo>
                    <a:pt x="5685" y="9467"/>
                  </a:lnTo>
                  <a:lnTo>
                    <a:pt x="6311" y="9361"/>
                  </a:lnTo>
                  <a:lnTo>
                    <a:pt x="6886" y="9245"/>
                  </a:lnTo>
                  <a:lnTo>
                    <a:pt x="7462" y="9123"/>
                  </a:lnTo>
                  <a:lnTo>
                    <a:pt x="7988" y="8992"/>
                  </a:lnTo>
                  <a:lnTo>
                    <a:pt x="8489" y="8860"/>
                  </a:lnTo>
                  <a:lnTo>
                    <a:pt x="8940" y="8717"/>
                  </a:lnTo>
                  <a:lnTo>
                    <a:pt x="9365" y="8574"/>
                  </a:lnTo>
                  <a:lnTo>
                    <a:pt x="9741" y="8421"/>
                  </a:lnTo>
                  <a:lnTo>
                    <a:pt x="10091" y="8263"/>
                  </a:lnTo>
                  <a:lnTo>
                    <a:pt x="10392" y="8105"/>
                  </a:lnTo>
                  <a:lnTo>
                    <a:pt x="10943" y="8089"/>
                  </a:lnTo>
                  <a:lnTo>
                    <a:pt x="11519" y="8073"/>
                  </a:lnTo>
                  <a:lnTo>
                    <a:pt x="12070" y="8052"/>
                  </a:lnTo>
                  <a:lnTo>
                    <a:pt x="12620" y="8025"/>
                  </a:lnTo>
                  <a:lnTo>
                    <a:pt x="13171" y="7994"/>
                  </a:lnTo>
                  <a:lnTo>
                    <a:pt x="13697" y="7957"/>
                  </a:lnTo>
                  <a:lnTo>
                    <a:pt x="14223" y="7914"/>
                  </a:lnTo>
                  <a:lnTo>
                    <a:pt x="14749" y="7872"/>
                  </a:lnTo>
                  <a:lnTo>
                    <a:pt x="15250" y="7825"/>
                  </a:lnTo>
                  <a:lnTo>
                    <a:pt x="15750" y="7772"/>
                  </a:lnTo>
                  <a:lnTo>
                    <a:pt x="16251" y="7714"/>
                  </a:lnTo>
                  <a:lnTo>
                    <a:pt x="16727" y="7651"/>
                  </a:lnTo>
                  <a:lnTo>
                    <a:pt x="17178" y="7582"/>
                  </a:lnTo>
                  <a:lnTo>
                    <a:pt x="17628" y="7513"/>
                  </a:lnTo>
                  <a:lnTo>
                    <a:pt x="18079" y="7439"/>
                  </a:lnTo>
                  <a:lnTo>
                    <a:pt x="18505" y="7360"/>
                  </a:lnTo>
                  <a:lnTo>
                    <a:pt x="18955" y="7265"/>
                  </a:lnTo>
                  <a:lnTo>
                    <a:pt x="19406" y="7165"/>
                  </a:lnTo>
                  <a:lnTo>
                    <a:pt x="19832" y="7064"/>
                  </a:lnTo>
                  <a:lnTo>
                    <a:pt x="20207" y="6959"/>
                  </a:lnTo>
                  <a:lnTo>
                    <a:pt x="20558" y="6848"/>
                  </a:lnTo>
                  <a:lnTo>
                    <a:pt x="20883" y="6732"/>
                  </a:lnTo>
                  <a:lnTo>
                    <a:pt x="21184" y="6621"/>
                  </a:lnTo>
                  <a:lnTo>
                    <a:pt x="21459" y="6500"/>
                  </a:lnTo>
                  <a:lnTo>
                    <a:pt x="21710" y="6378"/>
                  </a:lnTo>
                  <a:lnTo>
                    <a:pt x="21910" y="6257"/>
                  </a:lnTo>
                  <a:lnTo>
                    <a:pt x="22085" y="6130"/>
                  </a:lnTo>
                  <a:lnTo>
                    <a:pt x="22236" y="6003"/>
                  </a:lnTo>
                  <a:lnTo>
                    <a:pt x="22336" y="5877"/>
                  </a:lnTo>
                  <a:lnTo>
                    <a:pt x="22436" y="5745"/>
                  </a:lnTo>
                  <a:lnTo>
                    <a:pt x="22486" y="5613"/>
                  </a:lnTo>
                  <a:lnTo>
                    <a:pt x="22486" y="5481"/>
                  </a:lnTo>
                  <a:lnTo>
                    <a:pt x="22486" y="5349"/>
                  </a:lnTo>
                  <a:lnTo>
                    <a:pt x="22436" y="5217"/>
                  </a:lnTo>
                  <a:lnTo>
                    <a:pt x="22336" y="5085"/>
                  </a:lnTo>
                  <a:lnTo>
                    <a:pt x="22236" y="4953"/>
                  </a:lnTo>
                  <a:lnTo>
                    <a:pt x="22085" y="4826"/>
                  </a:lnTo>
                  <a:lnTo>
                    <a:pt x="21885" y="4705"/>
                  </a:lnTo>
                  <a:lnTo>
                    <a:pt x="21685" y="4578"/>
                  </a:lnTo>
                  <a:lnTo>
                    <a:pt x="21434" y="4456"/>
                  </a:lnTo>
                  <a:lnTo>
                    <a:pt x="21184" y="4340"/>
                  </a:lnTo>
                  <a:lnTo>
                    <a:pt x="20883" y="4224"/>
                  </a:lnTo>
                  <a:lnTo>
                    <a:pt x="20558" y="4108"/>
                  </a:lnTo>
                  <a:lnTo>
                    <a:pt x="20182" y="4002"/>
                  </a:lnTo>
                  <a:lnTo>
                    <a:pt x="19807" y="3897"/>
                  </a:lnTo>
                  <a:lnTo>
                    <a:pt x="19406" y="3791"/>
                  </a:lnTo>
                  <a:lnTo>
                    <a:pt x="18955" y="3696"/>
                  </a:lnTo>
                  <a:lnTo>
                    <a:pt x="18505" y="3601"/>
                  </a:lnTo>
                  <a:lnTo>
                    <a:pt x="18530" y="3569"/>
                  </a:lnTo>
                  <a:lnTo>
                    <a:pt x="18580" y="3459"/>
                  </a:lnTo>
                  <a:lnTo>
                    <a:pt x="18630" y="3342"/>
                  </a:lnTo>
                  <a:lnTo>
                    <a:pt x="18655" y="3232"/>
                  </a:lnTo>
                  <a:lnTo>
                    <a:pt x="18680" y="3121"/>
                  </a:lnTo>
                  <a:lnTo>
                    <a:pt x="18655" y="3005"/>
                  </a:lnTo>
                  <a:lnTo>
                    <a:pt x="18630" y="2894"/>
                  </a:lnTo>
                  <a:lnTo>
                    <a:pt x="18580" y="2783"/>
                  </a:lnTo>
                  <a:lnTo>
                    <a:pt x="18530" y="2677"/>
                  </a:lnTo>
                  <a:lnTo>
                    <a:pt x="18430" y="2566"/>
                  </a:lnTo>
                  <a:lnTo>
                    <a:pt x="18329" y="2455"/>
                  </a:lnTo>
                  <a:lnTo>
                    <a:pt x="18229" y="2350"/>
                  </a:lnTo>
                  <a:lnTo>
                    <a:pt x="18079" y="2244"/>
                  </a:lnTo>
                  <a:lnTo>
                    <a:pt x="17929" y="2139"/>
                  </a:lnTo>
                  <a:lnTo>
                    <a:pt x="17754" y="2033"/>
                  </a:lnTo>
                  <a:lnTo>
                    <a:pt x="17578" y="1933"/>
                  </a:lnTo>
                  <a:lnTo>
                    <a:pt x="17378" y="1832"/>
                  </a:lnTo>
                  <a:lnTo>
                    <a:pt x="17153" y="1732"/>
                  </a:lnTo>
                  <a:lnTo>
                    <a:pt x="16902" y="1637"/>
                  </a:lnTo>
                  <a:lnTo>
                    <a:pt x="16652" y="1537"/>
                  </a:lnTo>
                  <a:lnTo>
                    <a:pt x="16401" y="1442"/>
                  </a:lnTo>
                  <a:lnTo>
                    <a:pt x="16101" y="1352"/>
                  </a:lnTo>
                  <a:lnTo>
                    <a:pt x="15826" y="1257"/>
                  </a:lnTo>
                  <a:lnTo>
                    <a:pt x="15500" y="1173"/>
                  </a:lnTo>
                  <a:lnTo>
                    <a:pt x="15175" y="1083"/>
                  </a:lnTo>
                  <a:lnTo>
                    <a:pt x="14824" y="998"/>
                  </a:lnTo>
                  <a:lnTo>
                    <a:pt x="14473" y="914"/>
                  </a:lnTo>
                  <a:lnTo>
                    <a:pt x="14123" y="835"/>
                  </a:lnTo>
                  <a:lnTo>
                    <a:pt x="13722" y="755"/>
                  </a:lnTo>
                  <a:lnTo>
                    <a:pt x="13347" y="682"/>
                  </a:lnTo>
                  <a:lnTo>
                    <a:pt x="12921" y="608"/>
                  </a:lnTo>
                  <a:lnTo>
                    <a:pt x="12495" y="534"/>
                  </a:lnTo>
                  <a:lnTo>
                    <a:pt x="12070" y="465"/>
                  </a:lnTo>
                  <a:lnTo>
                    <a:pt x="11619" y="402"/>
                  </a:lnTo>
                  <a:lnTo>
                    <a:pt x="11168" y="338"/>
                  </a:lnTo>
                  <a:lnTo>
                    <a:pt x="10692" y="275"/>
                  </a:lnTo>
                  <a:lnTo>
                    <a:pt x="10217" y="217"/>
                  </a:lnTo>
                  <a:lnTo>
                    <a:pt x="10142" y="106"/>
                  </a:lnTo>
                  <a:lnTo>
                    <a:pt x="10016" y="0"/>
                  </a:lnTo>
                  <a:close/>
                </a:path>
              </a:pathLst>
            </a:custGeom>
            <a:solidFill>
              <a:srgbClr val="0290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63"/>
            <p:cNvSpPr/>
            <p:nvPr/>
          </p:nvSpPr>
          <p:spPr>
            <a:xfrm>
              <a:off x="816927" y="2940175"/>
              <a:ext cx="143348" cy="248825"/>
            </a:xfrm>
            <a:custGeom>
              <a:avLst/>
              <a:gdLst/>
              <a:ahLst/>
              <a:cxnLst/>
              <a:rect l="l" t="t" r="r" b="b"/>
              <a:pathLst>
                <a:path w="22486" h="9953" extrusionOk="0">
                  <a:moveTo>
                    <a:pt x="12470" y="0"/>
                  </a:moveTo>
                  <a:lnTo>
                    <a:pt x="12345" y="106"/>
                  </a:lnTo>
                  <a:lnTo>
                    <a:pt x="12270" y="217"/>
                  </a:lnTo>
                  <a:lnTo>
                    <a:pt x="11444" y="323"/>
                  </a:lnTo>
                  <a:lnTo>
                    <a:pt x="10642" y="428"/>
                  </a:lnTo>
                  <a:lnTo>
                    <a:pt x="9891" y="550"/>
                  </a:lnTo>
                  <a:lnTo>
                    <a:pt x="9165" y="676"/>
                  </a:lnTo>
                  <a:lnTo>
                    <a:pt x="8489" y="808"/>
                  </a:lnTo>
                  <a:lnTo>
                    <a:pt x="7838" y="951"/>
                  </a:lnTo>
                  <a:lnTo>
                    <a:pt x="7237" y="1104"/>
                  </a:lnTo>
                  <a:lnTo>
                    <a:pt x="6661" y="1257"/>
                  </a:lnTo>
                  <a:lnTo>
                    <a:pt x="6335" y="1363"/>
                  </a:lnTo>
                  <a:lnTo>
                    <a:pt x="6010" y="1468"/>
                  </a:lnTo>
                  <a:lnTo>
                    <a:pt x="5709" y="1579"/>
                  </a:lnTo>
                  <a:lnTo>
                    <a:pt x="5434" y="1690"/>
                  </a:lnTo>
                  <a:lnTo>
                    <a:pt x="5184" y="1801"/>
                  </a:lnTo>
                  <a:lnTo>
                    <a:pt x="4933" y="1917"/>
                  </a:lnTo>
                  <a:lnTo>
                    <a:pt x="4733" y="2028"/>
                  </a:lnTo>
                  <a:lnTo>
                    <a:pt x="4533" y="2149"/>
                  </a:lnTo>
                  <a:lnTo>
                    <a:pt x="4357" y="2265"/>
                  </a:lnTo>
                  <a:lnTo>
                    <a:pt x="4232" y="2382"/>
                  </a:lnTo>
                  <a:lnTo>
                    <a:pt x="4107" y="2503"/>
                  </a:lnTo>
                  <a:lnTo>
                    <a:pt x="4007" y="2624"/>
                  </a:lnTo>
                  <a:lnTo>
                    <a:pt x="3907" y="2746"/>
                  </a:lnTo>
                  <a:lnTo>
                    <a:pt x="3857" y="2873"/>
                  </a:lnTo>
                  <a:lnTo>
                    <a:pt x="3832" y="2994"/>
                  </a:lnTo>
                  <a:lnTo>
                    <a:pt x="3806" y="3121"/>
                  </a:lnTo>
                  <a:lnTo>
                    <a:pt x="3832" y="3242"/>
                  </a:lnTo>
                  <a:lnTo>
                    <a:pt x="3857" y="3358"/>
                  </a:lnTo>
                  <a:lnTo>
                    <a:pt x="3907" y="3480"/>
                  </a:lnTo>
                  <a:lnTo>
                    <a:pt x="3982" y="3601"/>
                  </a:lnTo>
                  <a:lnTo>
                    <a:pt x="3631" y="3670"/>
                  </a:lnTo>
                  <a:lnTo>
                    <a:pt x="3281" y="3749"/>
                  </a:lnTo>
                  <a:lnTo>
                    <a:pt x="2955" y="3823"/>
                  </a:lnTo>
                  <a:lnTo>
                    <a:pt x="2630" y="3907"/>
                  </a:lnTo>
                  <a:lnTo>
                    <a:pt x="2329" y="3987"/>
                  </a:lnTo>
                  <a:lnTo>
                    <a:pt x="2054" y="4071"/>
                  </a:lnTo>
                  <a:lnTo>
                    <a:pt x="1778" y="4161"/>
                  </a:lnTo>
                  <a:lnTo>
                    <a:pt x="1528" y="4250"/>
                  </a:lnTo>
                  <a:lnTo>
                    <a:pt x="1177" y="4393"/>
                  </a:lnTo>
                  <a:lnTo>
                    <a:pt x="877" y="4541"/>
                  </a:lnTo>
                  <a:lnTo>
                    <a:pt x="601" y="4689"/>
                  </a:lnTo>
                  <a:lnTo>
                    <a:pt x="376" y="4842"/>
                  </a:lnTo>
                  <a:lnTo>
                    <a:pt x="226" y="5000"/>
                  </a:lnTo>
                  <a:lnTo>
                    <a:pt x="101" y="5159"/>
                  </a:lnTo>
                  <a:lnTo>
                    <a:pt x="26" y="5317"/>
                  </a:lnTo>
                  <a:lnTo>
                    <a:pt x="0" y="5481"/>
                  </a:lnTo>
                  <a:lnTo>
                    <a:pt x="0" y="5607"/>
                  </a:lnTo>
                  <a:lnTo>
                    <a:pt x="51" y="5734"/>
                  </a:lnTo>
                  <a:lnTo>
                    <a:pt x="126" y="5855"/>
                  </a:lnTo>
                  <a:lnTo>
                    <a:pt x="226" y="5982"/>
                  </a:lnTo>
                  <a:lnTo>
                    <a:pt x="376" y="6104"/>
                  </a:lnTo>
                  <a:lnTo>
                    <a:pt x="526" y="6220"/>
                  </a:lnTo>
                  <a:lnTo>
                    <a:pt x="727" y="6336"/>
                  </a:lnTo>
                  <a:lnTo>
                    <a:pt x="927" y="6452"/>
                  </a:lnTo>
                  <a:lnTo>
                    <a:pt x="1177" y="6563"/>
                  </a:lnTo>
                  <a:lnTo>
                    <a:pt x="1428" y="6669"/>
                  </a:lnTo>
                  <a:lnTo>
                    <a:pt x="1728" y="6774"/>
                  </a:lnTo>
                  <a:lnTo>
                    <a:pt x="2029" y="6880"/>
                  </a:lnTo>
                  <a:lnTo>
                    <a:pt x="2379" y="6980"/>
                  </a:lnTo>
                  <a:lnTo>
                    <a:pt x="2730" y="7075"/>
                  </a:lnTo>
                  <a:lnTo>
                    <a:pt x="3105" y="7170"/>
                  </a:lnTo>
                  <a:lnTo>
                    <a:pt x="3506" y="7260"/>
                  </a:lnTo>
                  <a:lnTo>
                    <a:pt x="3932" y="7344"/>
                  </a:lnTo>
                  <a:lnTo>
                    <a:pt x="4357" y="7429"/>
                  </a:lnTo>
                  <a:lnTo>
                    <a:pt x="4808" y="7508"/>
                  </a:lnTo>
                  <a:lnTo>
                    <a:pt x="5284" y="7582"/>
                  </a:lnTo>
                  <a:lnTo>
                    <a:pt x="5785" y="7651"/>
                  </a:lnTo>
                  <a:lnTo>
                    <a:pt x="6285" y="7714"/>
                  </a:lnTo>
                  <a:lnTo>
                    <a:pt x="6811" y="7777"/>
                  </a:lnTo>
                  <a:lnTo>
                    <a:pt x="7362" y="7835"/>
                  </a:lnTo>
                  <a:lnTo>
                    <a:pt x="7913" y="7888"/>
                  </a:lnTo>
                  <a:lnTo>
                    <a:pt x="8464" y="7936"/>
                  </a:lnTo>
                  <a:lnTo>
                    <a:pt x="9040" y="7973"/>
                  </a:lnTo>
                  <a:lnTo>
                    <a:pt x="9641" y="8010"/>
                  </a:lnTo>
                  <a:lnTo>
                    <a:pt x="10242" y="8041"/>
                  </a:lnTo>
                  <a:lnTo>
                    <a:pt x="10843" y="8068"/>
                  </a:lnTo>
                  <a:lnTo>
                    <a:pt x="11469" y="8089"/>
                  </a:lnTo>
                  <a:lnTo>
                    <a:pt x="12095" y="8105"/>
                  </a:lnTo>
                  <a:lnTo>
                    <a:pt x="12270" y="8194"/>
                  </a:lnTo>
                  <a:lnTo>
                    <a:pt x="12445" y="8289"/>
                  </a:lnTo>
                  <a:lnTo>
                    <a:pt x="12645" y="8379"/>
                  </a:lnTo>
                  <a:lnTo>
                    <a:pt x="12846" y="8464"/>
                  </a:lnTo>
                  <a:lnTo>
                    <a:pt x="13071" y="8553"/>
                  </a:lnTo>
                  <a:lnTo>
                    <a:pt x="13321" y="8638"/>
                  </a:lnTo>
                  <a:lnTo>
                    <a:pt x="13572" y="8722"/>
                  </a:lnTo>
                  <a:lnTo>
                    <a:pt x="13822" y="8801"/>
                  </a:lnTo>
                  <a:lnTo>
                    <a:pt x="14098" y="8886"/>
                  </a:lnTo>
                  <a:lnTo>
                    <a:pt x="14373" y="8960"/>
                  </a:lnTo>
                  <a:lnTo>
                    <a:pt x="14674" y="9039"/>
                  </a:lnTo>
                  <a:lnTo>
                    <a:pt x="14999" y="9113"/>
                  </a:lnTo>
                  <a:lnTo>
                    <a:pt x="15325" y="9187"/>
                  </a:lnTo>
                  <a:lnTo>
                    <a:pt x="15650" y="9255"/>
                  </a:lnTo>
                  <a:lnTo>
                    <a:pt x="16001" y="9324"/>
                  </a:lnTo>
                  <a:lnTo>
                    <a:pt x="16351" y="9387"/>
                  </a:lnTo>
                  <a:lnTo>
                    <a:pt x="16877" y="9483"/>
                  </a:lnTo>
                  <a:lnTo>
                    <a:pt x="17453" y="9567"/>
                  </a:lnTo>
                  <a:lnTo>
                    <a:pt x="18004" y="9646"/>
                  </a:lnTo>
                  <a:lnTo>
                    <a:pt x="18605" y="9720"/>
                  </a:lnTo>
                  <a:lnTo>
                    <a:pt x="19206" y="9783"/>
                  </a:lnTo>
                  <a:lnTo>
                    <a:pt x="19832" y="9847"/>
                  </a:lnTo>
                  <a:lnTo>
                    <a:pt x="20458" y="9900"/>
                  </a:lnTo>
                  <a:lnTo>
                    <a:pt x="21109" y="9952"/>
                  </a:lnTo>
                  <a:lnTo>
                    <a:pt x="21509" y="9826"/>
                  </a:lnTo>
                  <a:lnTo>
                    <a:pt x="21885" y="9694"/>
                  </a:lnTo>
                  <a:lnTo>
                    <a:pt x="22185" y="9551"/>
                  </a:lnTo>
                  <a:lnTo>
                    <a:pt x="22486" y="9414"/>
                  </a:lnTo>
                  <a:lnTo>
                    <a:pt x="22486" y="9409"/>
                  </a:lnTo>
                  <a:lnTo>
                    <a:pt x="21885" y="9372"/>
                  </a:lnTo>
                  <a:lnTo>
                    <a:pt x="21309" y="9329"/>
                  </a:lnTo>
                  <a:lnTo>
                    <a:pt x="20733" y="9277"/>
                  </a:lnTo>
                  <a:lnTo>
                    <a:pt x="20182" y="9219"/>
                  </a:lnTo>
                  <a:lnTo>
                    <a:pt x="19656" y="9155"/>
                  </a:lnTo>
                  <a:lnTo>
                    <a:pt x="19156" y="9087"/>
                  </a:lnTo>
                  <a:lnTo>
                    <a:pt x="18655" y="9013"/>
                  </a:lnTo>
                  <a:lnTo>
                    <a:pt x="18179" y="8933"/>
                  </a:lnTo>
                  <a:lnTo>
                    <a:pt x="17829" y="8865"/>
                  </a:lnTo>
                  <a:lnTo>
                    <a:pt x="17453" y="8791"/>
                  </a:lnTo>
                  <a:lnTo>
                    <a:pt x="17127" y="8717"/>
                  </a:lnTo>
                  <a:lnTo>
                    <a:pt x="16802" y="8638"/>
                  </a:lnTo>
                  <a:lnTo>
                    <a:pt x="16501" y="8559"/>
                  </a:lnTo>
                  <a:lnTo>
                    <a:pt x="16201" y="8474"/>
                  </a:lnTo>
                  <a:lnTo>
                    <a:pt x="15926" y="8390"/>
                  </a:lnTo>
                  <a:lnTo>
                    <a:pt x="15675" y="8300"/>
                  </a:lnTo>
                  <a:lnTo>
                    <a:pt x="15425" y="8210"/>
                  </a:lnTo>
                  <a:lnTo>
                    <a:pt x="15199" y="8120"/>
                  </a:lnTo>
                  <a:lnTo>
                    <a:pt x="14999" y="8025"/>
                  </a:lnTo>
                  <a:lnTo>
                    <a:pt x="14824" y="7925"/>
                  </a:lnTo>
                  <a:lnTo>
                    <a:pt x="14649" y="7825"/>
                  </a:lnTo>
                  <a:lnTo>
                    <a:pt x="14523" y="7724"/>
                  </a:lnTo>
                  <a:lnTo>
                    <a:pt x="14398" y="7619"/>
                  </a:lnTo>
                  <a:lnTo>
                    <a:pt x="14298" y="7519"/>
                  </a:lnTo>
                  <a:lnTo>
                    <a:pt x="13347" y="7519"/>
                  </a:lnTo>
                  <a:lnTo>
                    <a:pt x="12796" y="7513"/>
                  </a:lnTo>
                  <a:lnTo>
                    <a:pt x="12270" y="7508"/>
                  </a:lnTo>
                  <a:lnTo>
                    <a:pt x="11744" y="7492"/>
                  </a:lnTo>
                  <a:lnTo>
                    <a:pt x="11218" y="7476"/>
                  </a:lnTo>
                  <a:lnTo>
                    <a:pt x="10717" y="7450"/>
                  </a:lnTo>
                  <a:lnTo>
                    <a:pt x="10217" y="7423"/>
                  </a:lnTo>
                  <a:lnTo>
                    <a:pt x="9741" y="7392"/>
                  </a:lnTo>
                  <a:lnTo>
                    <a:pt x="9265" y="7355"/>
                  </a:lnTo>
                  <a:lnTo>
                    <a:pt x="8789" y="7313"/>
                  </a:lnTo>
                  <a:lnTo>
                    <a:pt x="8339" y="7270"/>
                  </a:lnTo>
                  <a:lnTo>
                    <a:pt x="7888" y="7223"/>
                  </a:lnTo>
                  <a:lnTo>
                    <a:pt x="7462" y="7170"/>
                  </a:lnTo>
                  <a:lnTo>
                    <a:pt x="7062" y="7112"/>
                  </a:lnTo>
                  <a:lnTo>
                    <a:pt x="6661" y="7049"/>
                  </a:lnTo>
                  <a:lnTo>
                    <a:pt x="6285" y="6985"/>
                  </a:lnTo>
                  <a:lnTo>
                    <a:pt x="5910" y="6922"/>
                  </a:lnTo>
                  <a:lnTo>
                    <a:pt x="5559" y="6848"/>
                  </a:lnTo>
                  <a:lnTo>
                    <a:pt x="5234" y="6774"/>
                  </a:lnTo>
                  <a:lnTo>
                    <a:pt x="4933" y="6700"/>
                  </a:lnTo>
                  <a:lnTo>
                    <a:pt x="4633" y="6616"/>
                  </a:lnTo>
                  <a:lnTo>
                    <a:pt x="4357" y="6537"/>
                  </a:lnTo>
                  <a:lnTo>
                    <a:pt x="4107" y="6452"/>
                  </a:lnTo>
                  <a:lnTo>
                    <a:pt x="3882" y="6362"/>
                  </a:lnTo>
                  <a:lnTo>
                    <a:pt x="3656" y="6273"/>
                  </a:lnTo>
                  <a:lnTo>
                    <a:pt x="3481" y="6178"/>
                  </a:lnTo>
                  <a:lnTo>
                    <a:pt x="3306" y="6082"/>
                  </a:lnTo>
                  <a:lnTo>
                    <a:pt x="3155" y="5987"/>
                  </a:lnTo>
                  <a:lnTo>
                    <a:pt x="3055" y="5887"/>
                  </a:lnTo>
                  <a:lnTo>
                    <a:pt x="2955" y="5787"/>
                  </a:lnTo>
                  <a:lnTo>
                    <a:pt x="2880" y="5687"/>
                  </a:lnTo>
                  <a:lnTo>
                    <a:pt x="2855" y="5586"/>
                  </a:lnTo>
                  <a:lnTo>
                    <a:pt x="2830" y="5481"/>
                  </a:lnTo>
                  <a:lnTo>
                    <a:pt x="2855" y="5354"/>
                  </a:lnTo>
                  <a:lnTo>
                    <a:pt x="2905" y="5232"/>
                  </a:lnTo>
                  <a:lnTo>
                    <a:pt x="3005" y="5111"/>
                  </a:lnTo>
                  <a:lnTo>
                    <a:pt x="3130" y="4990"/>
                  </a:lnTo>
                  <a:lnTo>
                    <a:pt x="3306" y="4873"/>
                  </a:lnTo>
                  <a:lnTo>
                    <a:pt x="3506" y="4763"/>
                  </a:lnTo>
                  <a:lnTo>
                    <a:pt x="3731" y="4652"/>
                  </a:lnTo>
                  <a:lnTo>
                    <a:pt x="4007" y="4541"/>
                  </a:lnTo>
                  <a:lnTo>
                    <a:pt x="4307" y="4441"/>
                  </a:lnTo>
                  <a:lnTo>
                    <a:pt x="4633" y="4340"/>
                  </a:lnTo>
                  <a:lnTo>
                    <a:pt x="4983" y="4245"/>
                  </a:lnTo>
                  <a:lnTo>
                    <a:pt x="5359" y="4155"/>
                  </a:lnTo>
                  <a:lnTo>
                    <a:pt x="5785" y="4066"/>
                  </a:lnTo>
                  <a:lnTo>
                    <a:pt x="6210" y="3987"/>
                  </a:lnTo>
                  <a:lnTo>
                    <a:pt x="6661" y="3907"/>
                  </a:lnTo>
                  <a:lnTo>
                    <a:pt x="7137" y="3833"/>
                  </a:lnTo>
                  <a:lnTo>
                    <a:pt x="6936" y="3664"/>
                  </a:lnTo>
                  <a:lnTo>
                    <a:pt x="6836" y="3575"/>
                  </a:lnTo>
                  <a:lnTo>
                    <a:pt x="6786" y="3485"/>
                  </a:lnTo>
                  <a:lnTo>
                    <a:pt x="6736" y="3395"/>
                  </a:lnTo>
                  <a:lnTo>
                    <a:pt x="6686" y="3305"/>
                  </a:lnTo>
                  <a:lnTo>
                    <a:pt x="6661" y="3210"/>
                  </a:lnTo>
                  <a:lnTo>
                    <a:pt x="6661" y="3121"/>
                  </a:lnTo>
                  <a:lnTo>
                    <a:pt x="6661" y="3015"/>
                  </a:lnTo>
                  <a:lnTo>
                    <a:pt x="6686" y="2909"/>
                  </a:lnTo>
                  <a:lnTo>
                    <a:pt x="6736" y="2809"/>
                  </a:lnTo>
                  <a:lnTo>
                    <a:pt x="6811" y="2709"/>
                  </a:lnTo>
                  <a:lnTo>
                    <a:pt x="6886" y="2609"/>
                  </a:lnTo>
                  <a:lnTo>
                    <a:pt x="7012" y="2508"/>
                  </a:lnTo>
                  <a:lnTo>
                    <a:pt x="7112" y="2413"/>
                  </a:lnTo>
                  <a:lnTo>
                    <a:pt x="7262" y="2318"/>
                  </a:lnTo>
                  <a:lnTo>
                    <a:pt x="7412" y="2223"/>
                  </a:lnTo>
                  <a:lnTo>
                    <a:pt x="7587" y="2128"/>
                  </a:lnTo>
                  <a:lnTo>
                    <a:pt x="7788" y="2038"/>
                  </a:lnTo>
                  <a:lnTo>
                    <a:pt x="7988" y="1949"/>
                  </a:lnTo>
                  <a:lnTo>
                    <a:pt x="8213" y="1859"/>
                  </a:lnTo>
                  <a:lnTo>
                    <a:pt x="8464" y="1774"/>
                  </a:lnTo>
                  <a:lnTo>
                    <a:pt x="8714" y="1690"/>
                  </a:lnTo>
                  <a:lnTo>
                    <a:pt x="8990" y="1605"/>
                  </a:lnTo>
                  <a:lnTo>
                    <a:pt x="9265" y="1526"/>
                  </a:lnTo>
                  <a:lnTo>
                    <a:pt x="9566" y="1447"/>
                  </a:lnTo>
                  <a:lnTo>
                    <a:pt x="9866" y="1373"/>
                  </a:lnTo>
                  <a:lnTo>
                    <a:pt x="10192" y="1299"/>
                  </a:lnTo>
                  <a:lnTo>
                    <a:pt x="10517" y="1225"/>
                  </a:lnTo>
                  <a:lnTo>
                    <a:pt x="10868" y="1157"/>
                  </a:lnTo>
                  <a:lnTo>
                    <a:pt x="11243" y="1088"/>
                  </a:lnTo>
                  <a:lnTo>
                    <a:pt x="11619" y="1025"/>
                  </a:lnTo>
                  <a:lnTo>
                    <a:pt x="11994" y="967"/>
                  </a:lnTo>
                  <a:lnTo>
                    <a:pt x="12395" y="903"/>
                  </a:lnTo>
                  <a:lnTo>
                    <a:pt x="12796" y="850"/>
                  </a:lnTo>
                  <a:lnTo>
                    <a:pt x="13221" y="792"/>
                  </a:lnTo>
                  <a:lnTo>
                    <a:pt x="13647" y="745"/>
                  </a:lnTo>
                  <a:lnTo>
                    <a:pt x="14098" y="692"/>
                  </a:lnTo>
                  <a:lnTo>
                    <a:pt x="14523" y="650"/>
                  </a:lnTo>
                  <a:lnTo>
                    <a:pt x="14999" y="608"/>
                  </a:lnTo>
                  <a:lnTo>
                    <a:pt x="14974" y="576"/>
                  </a:lnTo>
                  <a:lnTo>
                    <a:pt x="14999" y="449"/>
                  </a:lnTo>
                  <a:lnTo>
                    <a:pt x="14724" y="375"/>
                  </a:lnTo>
                  <a:lnTo>
                    <a:pt x="14423" y="312"/>
                  </a:lnTo>
                  <a:lnTo>
                    <a:pt x="14123" y="249"/>
                  </a:lnTo>
                  <a:lnTo>
                    <a:pt x="13797" y="191"/>
                  </a:lnTo>
                  <a:lnTo>
                    <a:pt x="13472" y="138"/>
                  </a:lnTo>
                  <a:lnTo>
                    <a:pt x="13146" y="85"/>
                  </a:lnTo>
                  <a:lnTo>
                    <a:pt x="12796" y="43"/>
                  </a:lnTo>
                  <a:lnTo>
                    <a:pt x="12470" y="0"/>
                  </a:lnTo>
                  <a:close/>
                </a:path>
              </a:pathLst>
            </a:custGeom>
            <a:solidFill>
              <a:srgbClr val="02905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63"/>
            <p:cNvSpPr/>
            <p:nvPr/>
          </p:nvSpPr>
          <p:spPr>
            <a:xfrm>
              <a:off x="834643" y="2903075"/>
              <a:ext cx="290368" cy="272975"/>
            </a:xfrm>
            <a:custGeom>
              <a:avLst/>
              <a:gdLst/>
              <a:ahLst/>
              <a:cxnLst/>
              <a:rect l="l" t="t" r="r" b="b"/>
              <a:pathLst>
                <a:path w="45548" h="10919" extrusionOk="0">
                  <a:moveTo>
                    <a:pt x="22236" y="1"/>
                  </a:moveTo>
                  <a:lnTo>
                    <a:pt x="21685" y="11"/>
                  </a:lnTo>
                  <a:lnTo>
                    <a:pt x="21159" y="22"/>
                  </a:lnTo>
                  <a:lnTo>
                    <a:pt x="20633" y="43"/>
                  </a:lnTo>
                  <a:lnTo>
                    <a:pt x="20133" y="64"/>
                  </a:lnTo>
                  <a:lnTo>
                    <a:pt x="19632" y="91"/>
                  </a:lnTo>
                  <a:lnTo>
                    <a:pt x="19131" y="122"/>
                  </a:lnTo>
                  <a:lnTo>
                    <a:pt x="18655" y="159"/>
                  </a:lnTo>
                  <a:lnTo>
                    <a:pt x="18180" y="202"/>
                  </a:lnTo>
                  <a:lnTo>
                    <a:pt x="17729" y="249"/>
                  </a:lnTo>
                  <a:lnTo>
                    <a:pt x="17278" y="297"/>
                  </a:lnTo>
                  <a:lnTo>
                    <a:pt x="16852" y="349"/>
                  </a:lnTo>
                  <a:lnTo>
                    <a:pt x="16427" y="407"/>
                  </a:lnTo>
                  <a:lnTo>
                    <a:pt x="16026" y="471"/>
                  </a:lnTo>
                  <a:lnTo>
                    <a:pt x="15651" y="534"/>
                  </a:lnTo>
                  <a:lnTo>
                    <a:pt x="15275" y="603"/>
                  </a:lnTo>
                  <a:lnTo>
                    <a:pt x="14924" y="671"/>
                  </a:lnTo>
                  <a:lnTo>
                    <a:pt x="14599" y="745"/>
                  </a:lnTo>
                  <a:lnTo>
                    <a:pt x="14273" y="825"/>
                  </a:lnTo>
                  <a:lnTo>
                    <a:pt x="13998" y="904"/>
                  </a:lnTo>
                  <a:lnTo>
                    <a:pt x="13722" y="988"/>
                  </a:lnTo>
                  <a:lnTo>
                    <a:pt x="13447" y="1073"/>
                  </a:lnTo>
                  <a:lnTo>
                    <a:pt x="13222" y="1162"/>
                  </a:lnTo>
                  <a:lnTo>
                    <a:pt x="13021" y="1252"/>
                  </a:lnTo>
                  <a:lnTo>
                    <a:pt x="12821" y="1347"/>
                  </a:lnTo>
                  <a:lnTo>
                    <a:pt x="12646" y="1442"/>
                  </a:lnTo>
                  <a:lnTo>
                    <a:pt x="12521" y="1543"/>
                  </a:lnTo>
                  <a:lnTo>
                    <a:pt x="12395" y="1638"/>
                  </a:lnTo>
                  <a:lnTo>
                    <a:pt x="12295" y="1743"/>
                  </a:lnTo>
                  <a:lnTo>
                    <a:pt x="12220" y="1843"/>
                  </a:lnTo>
                  <a:lnTo>
                    <a:pt x="12195" y="1949"/>
                  </a:lnTo>
                  <a:lnTo>
                    <a:pt x="12170" y="2055"/>
                  </a:lnTo>
                  <a:lnTo>
                    <a:pt x="12170" y="2081"/>
                  </a:lnTo>
                  <a:lnTo>
                    <a:pt x="11719" y="2123"/>
                  </a:lnTo>
                  <a:lnTo>
                    <a:pt x="11269" y="2171"/>
                  </a:lnTo>
                  <a:lnTo>
                    <a:pt x="10843" y="2218"/>
                  </a:lnTo>
                  <a:lnTo>
                    <a:pt x="10417" y="2271"/>
                  </a:lnTo>
                  <a:lnTo>
                    <a:pt x="9992" y="2324"/>
                  </a:lnTo>
                  <a:lnTo>
                    <a:pt x="9591" y="2382"/>
                  </a:lnTo>
                  <a:lnTo>
                    <a:pt x="9190" y="2440"/>
                  </a:lnTo>
                  <a:lnTo>
                    <a:pt x="8790" y="2503"/>
                  </a:lnTo>
                  <a:lnTo>
                    <a:pt x="8414" y="2567"/>
                  </a:lnTo>
                  <a:lnTo>
                    <a:pt x="8064" y="2635"/>
                  </a:lnTo>
                  <a:lnTo>
                    <a:pt x="7713" y="2704"/>
                  </a:lnTo>
                  <a:lnTo>
                    <a:pt x="7388" y="2778"/>
                  </a:lnTo>
                  <a:lnTo>
                    <a:pt x="7062" y="2852"/>
                  </a:lnTo>
                  <a:lnTo>
                    <a:pt x="6736" y="2926"/>
                  </a:lnTo>
                  <a:lnTo>
                    <a:pt x="6436" y="3005"/>
                  </a:lnTo>
                  <a:lnTo>
                    <a:pt x="6161" y="3084"/>
                  </a:lnTo>
                  <a:lnTo>
                    <a:pt x="5885" y="3169"/>
                  </a:lnTo>
                  <a:lnTo>
                    <a:pt x="5635" y="3253"/>
                  </a:lnTo>
                  <a:lnTo>
                    <a:pt x="5409" y="3338"/>
                  </a:lnTo>
                  <a:lnTo>
                    <a:pt x="5184" y="3427"/>
                  </a:lnTo>
                  <a:lnTo>
                    <a:pt x="4959" y="3517"/>
                  </a:lnTo>
                  <a:lnTo>
                    <a:pt x="4783" y="3607"/>
                  </a:lnTo>
                  <a:lnTo>
                    <a:pt x="4608" y="3702"/>
                  </a:lnTo>
                  <a:lnTo>
                    <a:pt x="4458" y="3797"/>
                  </a:lnTo>
                  <a:lnTo>
                    <a:pt x="4308" y="3892"/>
                  </a:lnTo>
                  <a:lnTo>
                    <a:pt x="4182" y="3987"/>
                  </a:lnTo>
                  <a:lnTo>
                    <a:pt x="4082" y="4087"/>
                  </a:lnTo>
                  <a:lnTo>
                    <a:pt x="3982" y="4188"/>
                  </a:lnTo>
                  <a:lnTo>
                    <a:pt x="3932" y="4288"/>
                  </a:lnTo>
                  <a:lnTo>
                    <a:pt x="3882" y="4393"/>
                  </a:lnTo>
                  <a:lnTo>
                    <a:pt x="3857" y="4494"/>
                  </a:lnTo>
                  <a:lnTo>
                    <a:pt x="3832" y="4599"/>
                  </a:lnTo>
                  <a:lnTo>
                    <a:pt x="3832" y="4689"/>
                  </a:lnTo>
                  <a:lnTo>
                    <a:pt x="3857" y="4784"/>
                  </a:lnTo>
                  <a:lnTo>
                    <a:pt x="3907" y="4874"/>
                  </a:lnTo>
                  <a:lnTo>
                    <a:pt x="3957" y="4964"/>
                  </a:lnTo>
                  <a:lnTo>
                    <a:pt x="4032" y="5053"/>
                  </a:lnTo>
                  <a:lnTo>
                    <a:pt x="4107" y="5143"/>
                  </a:lnTo>
                  <a:lnTo>
                    <a:pt x="4333" y="5317"/>
                  </a:lnTo>
                  <a:lnTo>
                    <a:pt x="3832" y="5386"/>
                  </a:lnTo>
                  <a:lnTo>
                    <a:pt x="3381" y="5465"/>
                  </a:lnTo>
                  <a:lnTo>
                    <a:pt x="2956" y="5550"/>
                  </a:lnTo>
                  <a:lnTo>
                    <a:pt x="2555" y="5634"/>
                  </a:lnTo>
                  <a:lnTo>
                    <a:pt x="2154" y="5724"/>
                  </a:lnTo>
                  <a:lnTo>
                    <a:pt x="1804" y="5819"/>
                  </a:lnTo>
                  <a:lnTo>
                    <a:pt x="1478" y="5919"/>
                  </a:lnTo>
                  <a:lnTo>
                    <a:pt x="1178" y="6025"/>
                  </a:lnTo>
                  <a:lnTo>
                    <a:pt x="927" y="6130"/>
                  </a:lnTo>
                  <a:lnTo>
                    <a:pt x="677" y="6241"/>
                  </a:lnTo>
                  <a:lnTo>
                    <a:pt x="477" y="6352"/>
                  </a:lnTo>
                  <a:lnTo>
                    <a:pt x="326" y="6468"/>
                  </a:lnTo>
                  <a:lnTo>
                    <a:pt x="176" y="6590"/>
                  </a:lnTo>
                  <a:lnTo>
                    <a:pt x="101" y="6711"/>
                  </a:lnTo>
                  <a:lnTo>
                    <a:pt x="26" y="6833"/>
                  </a:lnTo>
                  <a:lnTo>
                    <a:pt x="1" y="6959"/>
                  </a:lnTo>
                  <a:lnTo>
                    <a:pt x="26" y="7065"/>
                  </a:lnTo>
                  <a:lnTo>
                    <a:pt x="76" y="7171"/>
                  </a:lnTo>
                  <a:lnTo>
                    <a:pt x="126" y="7271"/>
                  </a:lnTo>
                  <a:lnTo>
                    <a:pt x="226" y="7371"/>
                  </a:lnTo>
                  <a:lnTo>
                    <a:pt x="351" y="7471"/>
                  </a:lnTo>
                  <a:lnTo>
                    <a:pt x="477" y="7566"/>
                  </a:lnTo>
                  <a:lnTo>
                    <a:pt x="652" y="7662"/>
                  </a:lnTo>
                  <a:lnTo>
                    <a:pt x="852" y="7757"/>
                  </a:lnTo>
                  <a:lnTo>
                    <a:pt x="1053" y="7846"/>
                  </a:lnTo>
                  <a:lnTo>
                    <a:pt x="1278" y="7931"/>
                  </a:lnTo>
                  <a:lnTo>
                    <a:pt x="1528" y="8021"/>
                  </a:lnTo>
                  <a:lnTo>
                    <a:pt x="1804" y="8100"/>
                  </a:lnTo>
                  <a:lnTo>
                    <a:pt x="2104" y="8179"/>
                  </a:lnTo>
                  <a:lnTo>
                    <a:pt x="2405" y="8258"/>
                  </a:lnTo>
                  <a:lnTo>
                    <a:pt x="2755" y="8332"/>
                  </a:lnTo>
                  <a:lnTo>
                    <a:pt x="3106" y="8401"/>
                  </a:lnTo>
                  <a:lnTo>
                    <a:pt x="3456" y="8469"/>
                  </a:lnTo>
                  <a:lnTo>
                    <a:pt x="3832" y="8533"/>
                  </a:lnTo>
                  <a:lnTo>
                    <a:pt x="4233" y="8596"/>
                  </a:lnTo>
                  <a:lnTo>
                    <a:pt x="4658" y="8654"/>
                  </a:lnTo>
                  <a:lnTo>
                    <a:pt x="5084" y="8707"/>
                  </a:lnTo>
                  <a:lnTo>
                    <a:pt x="5510" y="8754"/>
                  </a:lnTo>
                  <a:lnTo>
                    <a:pt x="5985" y="8797"/>
                  </a:lnTo>
                  <a:lnTo>
                    <a:pt x="6436" y="8839"/>
                  </a:lnTo>
                  <a:lnTo>
                    <a:pt x="6912" y="8876"/>
                  </a:lnTo>
                  <a:lnTo>
                    <a:pt x="7413" y="8907"/>
                  </a:lnTo>
                  <a:lnTo>
                    <a:pt x="7913" y="8934"/>
                  </a:lnTo>
                  <a:lnTo>
                    <a:pt x="8414" y="8960"/>
                  </a:lnTo>
                  <a:lnTo>
                    <a:pt x="8940" y="8976"/>
                  </a:lnTo>
                  <a:lnTo>
                    <a:pt x="9466" y="8992"/>
                  </a:lnTo>
                  <a:lnTo>
                    <a:pt x="9992" y="8997"/>
                  </a:lnTo>
                  <a:lnTo>
                    <a:pt x="10542" y="9003"/>
                  </a:lnTo>
                  <a:lnTo>
                    <a:pt x="11469" y="9003"/>
                  </a:lnTo>
                  <a:lnTo>
                    <a:pt x="11569" y="9103"/>
                  </a:lnTo>
                  <a:lnTo>
                    <a:pt x="11694" y="9208"/>
                  </a:lnTo>
                  <a:lnTo>
                    <a:pt x="11845" y="9309"/>
                  </a:lnTo>
                  <a:lnTo>
                    <a:pt x="12020" y="9409"/>
                  </a:lnTo>
                  <a:lnTo>
                    <a:pt x="12195" y="9509"/>
                  </a:lnTo>
                  <a:lnTo>
                    <a:pt x="12395" y="9604"/>
                  </a:lnTo>
                  <a:lnTo>
                    <a:pt x="12621" y="9694"/>
                  </a:lnTo>
                  <a:lnTo>
                    <a:pt x="12871" y="9789"/>
                  </a:lnTo>
                  <a:lnTo>
                    <a:pt x="13122" y="9874"/>
                  </a:lnTo>
                  <a:lnTo>
                    <a:pt x="13397" y="9963"/>
                  </a:lnTo>
                  <a:lnTo>
                    <a:pt x="13697" y="10043"/>
                  </a:lnTo>
                  <a:lnTo>
                    <a:pt x="13998" y="10127"/>
                  </a:lnTo>
                  <a:lnTo>
                    <a:pt x="14323" y="10201"/>
                  </a:lnTo>
                  <a:lnTo>
                    <a:pt x="14649" y="10275"/>
                  </a:lnTo>
                  <a:lnTo>
                    <a:pt x="14999" y="10349"/>
                  </a:lnTo>
                  <a:lnTo>
                    <a:pt x="15375" y="10417"/>
                  </a:lnTo>
                  <a:lnTo>
                    <a:pt x="15901" y="10502"/>
                  </a:lnTo>
                  <a:lnTo>
                    <a:pt x="16427" y="10581"/>
                  </a:lnTo>
                  <a:lnTo>
                    <a:pt x="16978" y="10655"/>
                  </a:lnTo>
                  <a:lnTo>
                    <a:pt x="17554" y="10724"/>
                  </a:lnTo>
                  <a:lnTo>
                    <a:pt x="18154" y="10782"/>
                  </a:lnTo>
                  <a:lnTo>
                    <a:pt x="18755" y="10835"/>
                  </a:lnTo>
                  <a:lnTo>
                    <a:pt x="19406" y="10882"/>
                  </a:lnTo>
                  <a:lnTo>
                    <a:pt x="20032" y="10919"/>
                  </a:lnTo>
                  <a:lnTo>
                    <a:pt x="25516" y="10919"/>
                  </a:lnTo>
                  <a:lnTo>
                    <a:pt x="25917" y="10893"/>
                  </a:lnTo>
                  <a:lnTo>
                    <a:pt x="26317" y="10871"/>
                  </a:lnTo>
                  <a:lnTo>
                    <a:pt x="26718" y="10840"/>
                  </a:lnTo>
                  <a:lnTo>
                    <a:pt x="27094" y="10808"/>
                  </a:lnTo>
                  <a:lnTo>
                    <a:pt x="27845" y="10739"/>
                  </a:lnTo>
                  <a:lnTo>
                    <a:pt x="28571" y="10655"/>
                  </a:lnTo>
                  <a:lnTo>
                    <a:pt x="29272" y="10565"/>
                  </a:lnTo>
                  <a:lnTo>
                    <a:pt x="29923" y="10460"/>
                  </a:lnTo>
                  <a:lnTo>
                    <a:pt x="30549" y="10349"/>
                  </a:lnTo>
                  <a:lnTo>
                    <a:pt x="31125" y="10227"/>
                  </a:lnTo>
                  <a:lnTo>
                    <a:pt x="31676" y="10101"/>
                  </a:lnTo>
                  <a:lnTo>
                    <a:pt x="32152" y="9963"/>
                  </a:lnTo>
                  <a:lnTo>
                    <a:pt x="32602" y="9816"/>
                  </a:lnTo>
                  <a:lnTo>
                    <a:pt x="33003" y="9662"/>
                  </a:lnTo>
                  <a:lnTo>
                    <a:pt x="33353" y="9509"/>
                  </a:lnTo>
                  <a:lnTo>
                    <a:pt x="33504" y="9425"/>
                  </a:lnTo>
                  <a:lnTo>
                    <a:pt x="33654" y="9346"/>
                  </a:lnTo>
                  <a:lnTo>
                    <a:pt x="33779" y="9261"/>
                  </a:lnTo>
                  <a:lnTo>
                    <a:pt x="33904" y="9171"/>
                  </a:lnTo>
                  <a:lnTo>
                    <a:pt x="34004" y="9087"/>
                  </a:lnTo>
                  <a:lnTo>
                    <a:pt x="34080" y="9003"/>
                  </a:lnTo>
                  <a:lnTo>
                    <a:pt x="35006" y="9003"/>
                  </a:lnTo>
                  <a:lnTo>
                    <a:pt x="35557" y="8997"/>
                  </a:lnTo>
                  <a:lnTo>
                    <a:pt x="36083" y="8992"/>
                  </a:lnTo>
                  <a:lnTo>
                    <a:pt x="36609" y="8976"/>
                  </a:lnTo>
                  <a:lnTo>
                    <a:pt x="37134" y="8960"/>
                  </a:lnTo>
                  <a:lnTo>
                    <a:pt x="37635" y="8934"/>
                  </a:lnTo>
                  <a:lnTo>
                    <a:pt x="38136" y="8907"/>
                  </a:lnTo>
                  <a:lnTo>
                    <a:pt x="38637" y="8876"/>
                  </a:lnTo>
                  <a:lnTo>
                    <a:pt x="39112" y="8839"/>
                  </a:lnTo>
                  <a:lnTo>
                    <a:pt x="39588" y="8797"/>
                  </a:lnTo>
                  <a:lnTo>
                    <a:pt x="40039" y="8754"/>
                  </a:lnTo>
                  <a:lnTo>
                    <a:pt x="40465" y="8707"/>
                  </a:lnTo>
                  <a:lnTo>
                    <a:pt x="40890" y="8654"/>
                  </a:lnTo>
                  <a:lnTo>
                    <a:pt x="41316" y="8596"/>
                  </a:lnTo>
                  <a:lnTo>
                    <a:pt x="41717" y="8533"/>
                  </a:lnTo>
                  <a:lnTo>
                    <a:pt x="42092" y="8469"/>
                  </a:lnTo>
                  <a:lnTo>
                    <a:pt x="42468" y="8401"/>
                  </a:lnTo>
                  <a:lnTo>
                    <a:pt x="42818" y="8332"/>
                  </a:lnTo>
                  <a:lnTo>
                    <a:pt x="43144" y="8258"/>
                  </a:lnTo>
                  <a:lnTo>
                    <a:pt x="43444" y="8179"/>
                  </a:lnTo>
                  <a:lnTo>
                    <a:pt x="43745" y="8100"/>
                  </a:lnTo>
                  <a:lnTo>
                    <a:pt x="44020" y="8021"/>
                  </a:lnTo>
                  <a:lnTo>
                    <a:pt x="44271" y="7931"/>
                  </a:lnTo>
                  <a:lnTo>
                    <a:pt x="44496" y="7846"/>
                  </a:lnTo>
                  <a:lnTo>
                    <a:pt x="44721" y="7757"/>
                  </a:lnTo>
                  <a:lnTo>
                    <a:pt x="44897" y="7662"/>
                  </a:lnTo>
                  <a:lnTo>
                    <a:pt x="45072" y="7566"/>
                  </a:lnTo>
                  <a:lnTo>
                    <a:pt x="45222" y="7471"/>
                  </a:lnTo>
                  <a:lnTo>
                    <a:pt x="45322" y="7371"/>
                  </a:lnTo>
                  <a:lnTo>
                    <a:pt x="45422" y="7271"/>
                  </a:lnTo>
                  <a:lnTo>
                    <a:pt x="45498" y="7171"/>
                  </a:lnTo>
                  <a:lnTo>
                    <a:pt x="45523" y="7065"/>
                  </a:lnTo>
                  <a:lnTo>
                    <a:pt x="45548" y="6959"/>
                  </a:lnTo>
                  <a:lnTo>
                    <a:pt x="45523" y="6833"/>
                  </a:lnTo>
                  <a:lnTo>
                    <a:pt x="45472" y="6711"/>
                  </a:lnTo>
                  <a:lnTo>
                    <a:pt x="45372" y="6590"/>
                  </a:lnTo>
                  <a:lnTo>
                    <a:pt x="45247" y="6474"/>
                  </a:lnTo>
                  <a:lnTo>
                    <a:pt x="45072" y="6352"/>
                  </a:lnTo>
                  <a:lnTo>
                    <a:pt x="44872" y="6241"/>
                  </a:lnTo>
                  <a:lnTo>
                    <a:pt x="44621" y="6130"/>
                  </a:lnTo>
                  <a:lnTo>
                    <a:pt x="44371" y="6025"/>
                  </a:lnTo>
                  <a:lnTo>
                    <a:pt x="44070" y="5919"/>
                  </a:lnTo>
                  <a:lnTo>
                    <a:pt x="43745" y="5819"/>
                  </a:lnTo>
                  <a:lnTo>
                    <a:pt x="43394" y="5724"/>
                  </a:lnTo>
                  <a:lnTo>
                    <a:pt x="43019" y="5634"/>
                  </a:lnTo>
                  <a:lnTo>
                    <a:pt x="42593" y="5550"/>
                  </a:lnTo>
                  <a:lnTo>
                    <a:pt x="42167" y="5465"/>
                  </a:lnTo>
                  <a:lnTo>
                    <a:pt x="41717" y="5386"/>
                  </a:lnTo>
                  <a:lnTo>
                    <a:pt x="41241" y="5317"/>
                  </a:lnTo>
                  <a:lnTo>
                    <a:pt x="41441" y="5143"/>
                  </a:lnTo>
                  <a:lnTo>
                    <a:pt x="41591" y="4964"/>
                  </a:lnTo>
                  <a:lnTo>
                    <a:pt x="41641" y="4874"/>
                  </a:lnTo>
                  <a:lnTo>
                    <a:pt x="41692" y="4784"/>
                  </a:lnTo>
                  <a:lnTo>
                    <a:pt x="41717" y="4689"/>
                  </a:lnTo>
                  <a:lnTo>
                    <a:pt x="41717" y="4599"/>
                  </a:lnTo>
                  <a:lnTo>
                    <a:pt x="41717" y="4494"/>
                  </a:lnTo>
                  <a:lnTo>
                    <a:pt x="41692" y="4393"/>
                  </a:lnTo>
                  <a:lnTo>
                    <a:pt x="41641" y="4288"/>
                  </a:lnTo>
                  <a:lnTo>
                    <a:pt x="41566" y="4188"/>
                  </a:lnTo>
                  <a:lnTo>
                    <a:pt x="41466" y="4087"/>
                  </a:lnTo>
                  <a:lnTo>
                    <a:pt x="41366" y="3987"/>
                  </a:lnTo>
                  <a:lnTo>
                    <a:pt x="41241" y="3892"/>
                  </a:lnTo>
                  <a:lnTo>
                    <a:pt x="41116" y="3797"/>
                  </a:lnTo>
                  <a:lnTo>
                    <a:pt x="40940" y="3702"/>
                  </a:lnTo>
                  <a:lnTo>
                    <a:pt x="40765" y="3607"/>
                  </a:lnTo>
                  <a:lnTo>
                    <a:pt x="40590" y="3517"/>
                  </a:lnTo>
                  <a:lnTo>
                    <a:pt x="40364" y="3427"/>
                  </a:lnTo>
                  <a:lnTo>
                    <a:pt x="40164" y="3338"/>
                  </a:lnTo>
                  <a:lnTo>
                    <a:pt x="39914" y="3253"/>
                  </a:lnTo>
                  <a:lnTo>
                    <a:pt x="39663" y="3169"/>
                  </a:lnTo>
                  <a:lnTo>
                    <a:pt x="39388" y="3084"/>
                  </a:lnTo>
                  <a:lnTo>
                    <a:pt x="39112" y="3005"/>
                  </a:lnTo>
                  <a:lnTo>
                    <a:pt x="38812" y="2926"/>
                  </a:lnTo>
                  <a:lnTo>
                    <a:pt x="38512" y="2852"/>
                  </a:lnTo>
                  <a:lnTo>
                    <a:pt x="38186" y="2778"/>
                  </a:lnTo>
                  <a:lnTo>
                    <a:pt x="37835" y="2704"/>
                  </a:lnTo>
                  <a:lnTo>
                    <a:pt x="37485" y="2635"/>
                  </a:lnTo>
                  <a:lnTo>
                    <a:pt x="37134" y="2567"/>
                  </a:lnTo>
                  <a:lnTo>
                    <a:pt x="36759" y="2503"/>
                  </a:lnTo>
                  <a:lnTo>
                    <a:pt x="36358" y="2440"/>
                  </a:lnTo>
                  <a:lnTo>
                    <a:pt x="35983" y="2382"/>
                  </a:lnTo>
                  <a:lnTo>
                    <a:pt x="35557" y="2324"/>
                  </a:lnTo>
                  <a:lnTo>
                    <a:pt x="35156" y="2271"/>
                  </a:lnTo>
                  <a:lnTo>
                    <a:pt x="34706" y="2218"/>
                  </a:lnTo>
                  <a:lnTo>
                    <a:pt x="34280" y="2171"/>
                  </a:lnTo>
                  <a:lnTo>
                    <a:pt x="33829" y="2123"/>
                  </a:lnTo>
                  <a:lnTo>
                    <a:pt x="33378" y="2081"/>
                  </a:lnTo>
                  <a:lnTo>
                    <a:pt x="33378" y="2055"/>
                  </a:lnTo>
                  <a:lnTo>
                    <a:pt x="33353" y="1949"/>
                  </a:lnTo>
                  <a:lnTo>
                    <a:pt x="33328" y="1843"/>
                  </a:lnTo>
                  <a:lnTo>
                    <a:pt x="33253" y="1743"/>
                  </a:lnTo>
                  <a:lnTo>
                    <a:pt x="33153" y="1638"/>
                  </a:lnTo>
                  <a:lnTo>
                    <a:pt x="33053" y="1543"/>
                  </a:lnTo>
                  <a:lnTo>
                    <a:pt x="32903" y="1442"/>
                  </a:lnTo>
                  <a:lnTo>
                    <a:pt x="32727" y="1347"/>
                  </a:lnTo>
                  <a:lnTo>
                    <a:pt x="32552" y="1252"/>
                  </a:lnTo>
                  <a:lnTo>
                    <a:pt x="32327" y="1162"/>
                  </a:lnTo>
                  <a:lnTo>
                    <a:pt x="32101" y="1073"/>
                  </a:lnTo>
                  <a:lnTo>
                    <a:pt x="31851" y="988"/>
                  </a:lnTo>
                  <a:lnTo>
                    <a:pt x="31576" y="904"/>
                  </a:lnTo>
                  <a:lnTo>
                    <a:pt x="31275" y="825"/>
                  </a:lnTo>
                  <a:lnTo>
                    <a:pt x="30950" y="745"/>
                  </a:lnTo>
                  <a:lnTo>
                    <a:pt x="30624" y="671"/>
                  </a:lnTo>
                  <a:lnTo>
                    <a:pt x="30274" y="603"/>
                  </a:lnTo>
                  <a:lnTo>
                    <a:pt x="29898" y="534"/>
                  </a:lnTo>
                  <a:lnTo>
                    <a:pt x="29522" y="471"/>
                  </a:lnTo>
                  <a:lnTo>
                    <a:pt x="29122" y="407"/>
                  </a:lnTo>
                  <a:lnTo>
                    <a:pt x="28696" y="349"/>
                  </a:lnTo>
                  <a:lnTo>
                    <a:pt x="28270" y="297"/>
                  </a:lnTo>
                  <a:lnTo>
                    <a:pt x="27820" y="249"/>
                  </a:lnTo>
                  <a:lnTo>
                    <a:pt x="27369" y="202"/>
                  </a:lnTo>
                  <a:lnTo>
                    <a:pt x="26893" y="159"/>
                  </a:lnTo>
                  <a:lnTo>
                    <a:pt x="26417" y="122"/>
                  </a:lnTo>
                  <a:lnTo>
                    <a:pt x="25917" y="91"/>
                  </a:lnTo>
                  <a:lnTo>
                    <a:pt x="25416" y="64"/>
                  </a:lnTo>
                  <a:lnTo>
                    <a:pt x="24915" y="43"/>
                  </a:lnTo>
                  <a:lnTo>
                    <a:pt x="24389" y="22"/>
                  </a:lnTo>
                  <a:lnTo>
                    <a:pt x="23863" y="11"/>
                  </a:lnTo>
                  <a:lnTo>
                    <a:pt x="233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63"/>
            <p:cNvSpPr/>
            <p:nvPr/>
          </p:nvSpPr>
          <p:spPr>
            <a:xfrm>
              <a:off x="871357" y="3209950"/>
              <a:ext cx="34489" cy="62725"/>
            </a:xfrm>
            <a:custGeom>
              <a:avLst/>
              <a:gdLst/>
              <a:ahLst/>
              <a:cxnLst/>
              <a:rect l="l" t="t" r="r" b="b"/>
              <a:pathLst>
                <a:path w="5410" h="2509" extrusionOk="0">
                  <a:moveTo>
                    <a:pt x="1" y="1"/>
                  </a:moveTo>
                  <a:lnTo>
                    <a:pt x="1" y="2509"/>
                  </a:lnTo>
                  <a:lnTo>
                    <a:pt x="5409" y="2509"/>
                  </a:lnTo>
                  <a:lnTo>
                    <a:pt x="5409" y="91"/>
                  </a:lnTo>
                  <a:lnTo>
                    <a:pt x="4959" y="106"/>
                  </a:lnTo>
                  <a:lnTo>
                    <a:pt x="4483" y="117"/>
                  </a:lnTo>
                  <a:lnTo>
                    <a:pt x="4032" y="122"/>
                  </a:lnTo>
                  <a:lnTo>
                    <a:pt x="3557" y="128"/>
                  </a:lnTo>
                  <a:lnTo>
                    <a:pt x="3106" y="122"/>
                  </a:lnTo>
                  <a:lnTo>
                    <a:pt x="2630" y="117"/>
                  </a:lnTo>
                  <a:lnTo>
                    <a:pt x="2179" y="106"/>
                  </a:lnTo>
                  <a:lnTo>
                    <a:pt x="1729" y="91"/>
                  </a:lnTo>
                  <a:lnTo>
                    <a:pt x="1303" y="75"/>
                  </a:lnTo>
                  <a:lnTo>
                    <a:pt x="852" y="54"/>
                  </a:lnTo>
                  <a:lnTo>
                    <a:pt x="427" y="2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63"/>
            <p:cNvSpPr/>
            <p:nvPr/>
          </p:nvSpPr>
          <p:spPr>
            <a:xfrm>
              <a:off x="1055410" y="3211025"/>
              <a:ext cx="34323" cy="61650"/>
            </a:xfrm>
            <a:custGeom>
              <a:avLst/>
              <a:gdLst/>
              <a:ahLst/>
              <a:cxnLst/>
              <a:rect l="l" t="t" r="r" b="b"/>
              <a:pathLst>
                <a:path w="5384" h="2466" extrusionOk="0">
                  <a:moveTo>
                    <a:pt x="5384" y="0"/>
                  </a:moveTo>
                  <a:lnTo>
                    <a:pt x="4683" y="37"/>
                  </a:lnTo>
                  <a:lnTo>
                    <a:pt x="3957" y="63"/>
                  </a:lnTo>
                  <a:lnTo>
                    <a:pt x="3230" y="79"/>
                  </a:lnTo>
                  <a:lnTo>
                    <a:pt x="2479" y="85"/>
                  </a:lnTo>
                  <a:lnTo>
                    <a:pt x="1853" y="79"/>
                  </a:lnTo>
                  <a:lnTo>
                    <a:pt x="1227" y="69"/>
                  </a:lnTo>
                  <a:lnTo>
                    <a:pt x="601" y="48"/>
                  </a:lnTo>
                  <a:lnTo>
                    <a:pt x="0" y="21"/>
                  </a:lnTo>
                  <a:lnTo>
                    <a:pt x="0" y="2466"/>
                  </a:lnTo>
                  <a:lnTo>
                    <a:pt x="5384" y="2466"/>
                  </a:lnTo>
                  <a:lnTo>
                    <a:pt x="538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63"/>
            <p:cNvSpPr/>
            <p:nvPr/>
          </p:nvSpPr>
          <p:spPr>
            <a:xfrm>
              <a:off x="754994" y="2935150"/>
              <a:ext cx="205281" cy="278125"/>
            </a:xfrm>
            <a:custGeom>
              <a:avLst/>
              <a:gdLst/>
              <a:ahLst/>
              <a:cxnLst/>
              <a:rect l="l" t="t" r="r" b="b"/>
              <a:pathLst>
                <a:path w="32201" h="11125" extrusionOk="0">
                  <a:moveTo>
                    <a:pt x="17828" y="1"/>
                  </a:moveTo>
                  <a:lnTo>
                    <a:pt x="17453" y="11"/>
                  </a:lnTo>
                  <a:lnTo>
                    <a:pt x="17102" y="17"/>
                  </a:lnTo>
                  <a:lnTo>
                    <a:pt x="16752" y="33"/>
                  </a:lnTo>
                  <a:lnTo>
                    <a:pt x="16376" y="48"/>
                  </a:lnTo>
                  <a:lnTo>
                    <a:pt x="16025" y="64"/>
                  </a:lnTo>
                  <a:lnTo>
                    <a:pt x="15700" y="85"/>
                  </a:lnTo>
                  <a:lnTo>
                    <a:pt x="15024" y="138"/>
                  </a:lnTo>
                  <a:lnTo>
                    <a:pt x="14373" y="201"/>
                  </a:lnTo>
                  <a:lnTo>
                    <a:pt x="13747" y="275"/>
                  </a:lnTo>
                  <a:lnTo>
                    <a:pt x="13446" y="318"/>
                  </a:lnTo>
                  <a:lnTo>
                    <a:pt x="13171" y="360"/>
                  </a:lnTo>
                  <a:lnTo>
                    <a:pt x="12896" y="407"/>
                  </a:lnTo>
                  <a:lnTo>
                    <a:pt x="12620" y="455"/>
                  </a:lnTo>
                  <a:lnTo>
                    <a:pt x="12370" y="508"/>
                  </a:lnTo>
                  <a:lnTo>
                    <a:pt x="12119" y="560"/>
                  </a:lnTo>
                  <a:lnTo>
                    <a:pt x="11894" y="613"/>
                  </a:lnTo>
                  <a:lnTo>
                    <a:pt x="11669" y="671"/>
                  </a:lnTo>
                  <a:lnTo>
                    <a:pt x="11468" y="735"/>
                  </a:lnTo>
                  <a:lnTo>
                    <a:pt x="11268" y="793"/>
                  </a:lnTo>
                  <a:lnTo>
                    <a:pt x="11093" y="856"/>
                  </a:lnTo>
                  <a:lnTo>
                    <a:pt x="10942" y="925"/>
                  </a:lnTo>
                  <a:lnTo>
                    <a:pt x="10792" y="993"/>
                  </a:lnTo>
                  <a:lnTo>
                    <a:pt x="10642" y="1062"/>
                  </a:lnTo>
                  <a:lnTo>
                    <a:pt x="10542" y="1131"/>
                  </a:lnTo>
                  <a:lnTo>
                    <a:pt x="10442" y="1205"/>
                  </a:lnTo>
                  <a:lnTo>
                    <a:pt x="10367" y="1278"/>
                  </a:lnTo>
                  <a:lnTo>
                    <a:pt x="10291" y="1358"/>
                  </a:lnTo>
                  <a:lnTo>
                    <a:pt x="10266" y="1432"/>
                  </a:lnTo>
                  <a:lnTo>
                    <a:pt x="10241" y="1511"/>
                  </a:lnTo>
                  <a:lnTo>
                    <a:pt x="10241" y="1595"/>
                  </a:lnTo>
                  <a:lnTo>
                    <a:pt x="10266" y="1674"/>
                  </a:lnTo>
                  <a:lnTo>
                    <a:pt x="10291" y="1759"/>
                  </a:lnTo>
                  <a:lnTo>
                    <a:pt x="10367" y="1843"/>
                  </a:lnTo>
                  <a:lnTo>
                    <a:pt x="10442" y="1928"/>
                  </a:lnTo>
                  <a:lnTo>
                    <a:pt x="10542" y="2018"/>
                  </a:lnTo>
                  <a:lnTo>
                    <a:pt x="10692" y="2102"/>
                  </a:lnTo>
                  <a:lnTo>
                    <a:pt x="10842" y="2192"/>
                  </a:lnTo>
                  <a:lnTo>
                    <a:pt x="11018" y="2282"/>
                  </a:lnTo>
                  <a:lnTo>
                    <a:pt x="11218" y="2371"/>
                  </a:lnTo>
                  <a:lnTo>
                    <a:pt x="11443" y="2466"/>
                  </a:lnTo>
                  <a:lnTo>
                    <a:pt x="11719" y="2556"/>
                  </a:lnTo>
                  <a:lnTo>
                    <a:pt x="11694" y="2577"/>
                  </a:lnTo>
                  <a:lnTo>
                    <a:pt x="11243" y="2614"/>
                  </a:lnTo>
                  <a:lnTo>
                    <a:pt x="10817" y="2656"/>
                  </a:lnTo>
                  <a:lnTo>
                    <a:pt x="10392" y="2704"/>
                  </a:lnTo>
                  <a:lnTo>
                    <a:pt x="9991" y="2757"/>
                  </a:lnTo>
                  <a:lnTo>
                    <a:pt x="9590" y="2804"/>
                  </a:lnTo>
                  <a:lnTo>
                    <a:pt x="9190" y="2862"/>
                  </a:lnTo>
                  <a:lnTo>
                    <a:pt x="8814" y="2920"/>
                  </a:lnTo>
                  <a:lnTo>
                    <a:pt x="8438" y="2978"/>
                  </a:lnTo>
                  <a:lnTo>
                    <a:pt x="8088" y="3042"/>
                  </a:lnTo>
                  <a:lnTo>
                    <a:pt x="7737" y="3105"/>
                  </a:lnTo>
                  <a:lnTo>
                    <a:pt x="7387" y="3169"/>
                  </a:lnTo>
                  <a:lnTo>
                    <a:pt x="7086" y="3242"/>
                  </a:lnTo>
                  <a:lnTo>
                    <a:pt x="6761" y="3311"/>
                  </a:lnTo>
                  <a:lnTo>
                    <a:pt x="6460" y="3385"/>
                  </a:lnTo>
                  <a:lnTo>
                    <a:pt x="6185" y="3459"/>
                  </a:lnTo>
                  <a:lnTo>
                    <a:pt x="5910" y="3538"/>
                  </a:lnTo>
                  <a:lnTo>
                    <a:pt x="5659" y="3617"/>
                  </a:lnTo>
                  <a:lnTo>
                    <a:pt x="5409" y="3697"/>
                  </a:lnTo>
                  <a:lnTo>
                    <a:pt x="5183" y="3781"/>
                  </a:lnTo>
                  <a:lnTo>
                    <a:pt x="4958" y="3865"/>
                  </a:lnTo>
                  <a:lnTo>
                    <a:pt x="4758" y="3950"/>
                  </a:lnTo>
                  <a:lnTo>
                    <a:pt x="4582" y="4040"/>
                  </a:lnTo>
                  <a:lnTo>
                    <a:pt x="4407" y="4129"/>
                  </a:lnTo>
                  <a:lnTo>
                    <a:pt x="4257" y="4219"/>
                  </a:lnTo>
                  <a:lnTo>
                    <a:pt x="4132" y="4309"/>
                  </a:lnTo>
                  <a:lnTo>
                    <a:pt x="4007" y="4404"/>
                  </a:lnTo>
                  <a:lnTo>
                    <a:pt x="3906" y="4499"/>
                  </a:lnTo>
                  <a:lnTo>
                    <a:pt x="3831" y="4594"/>
                  </a:lnTo>
                  <a:lnTo>
                    <a:pt x="3756" y="4694"/>
                  </a:lnTo>
                  <a:lnTo>
                    <a:pt x="3706" y="4789"/>
                  </a:lnTo>
                  <a:lnTo>
                    <a:pt x="3681" y="4890"/>
                  </a:lnTo>
                  <a:lnTo>
                    <a:pt x="3681" y="4990"/>
                  </a:lnTo>
                  <a:lnTo>
                    <a:pt x="3681" y="5080"/>
                  </a:lnTo>
                  <a:lnTo>
                    <a:pt x="3706" y="5164"/>
                  </a:lnTo>
                  <a:lnTo>
                    <a:pt x="3806" y="5338"/>
                  </a:lnTo>
                  <a:lnTo>
                    <a:pt x="3931" y="5513"/>
                  </a:lnTo>
                  <a:lnTo>
                    <a:pt x="4132" y="5676"/>
                  </a:lnTo>
                  <a:lnTo>
                    <a:pt x="3681" y="5745"/>
                  </a:lnTo>
                  <a:lnTo>
                    <a:pt x="3255" y="5824"/>
                  </a:lnTo>
                  <a:lnTo>
                    <a:pt x="2830" y="5903"/>
                  </a:lnTo>
                  <a:lnTo>
                    <a:pt x="2429" y="5983"/>
                  </a:lnTo>
                  <a:lnTo>
                    <a:pt x="2078" y="6072"/>
                  </a:lnTo>
                  <a:lnTo>
                    <a:pt x="1728" y="6162"/>
                  </a:lnTo>
                  <a:lnTo>
                    <a:pt x="1427" y="6257"/>
                  </a:lnTo>
                  <a:lnTo>
                    <a:pt x="1127" y="6357"/>
                  </a:lnTo>
                  <a:lnTo>
                    <a:pt x="877" y="6463"/>
                  </a:lnTo>
                  <a:lnTo>
                    <a:pt x="651" y="6569"/>
                  </a:lnTo>
                  <a:lnTo>
                    <a:pt x="451" y="6674"/>
                  </a:lnTo>
                  <a:lnTo>
                    <a:pt x="301" y="6785"/>
                  </a:lnTo>
                  <a:lnTo>
                    <a:pt x="175" y="6901"/>
                  </a:lnTo>
                  <a:lnTo>
                    <a:pt x="75" y="7017"/>
                  </a:lnTo>
                  <a:lnTo>
                    <a:pt x="25" y="7139"/>
                  </a:lnTo>
                  <a:lnTo>
                    <a:pt x="0" y="7260"/>
                  </a:lnTo>
                  <a:lnTo>
                    <a:pt x="25" y="7361"/>
                  </a:lnTo>
                  <a:lnTo>
                    <a:pt x="50" y="7456"/>
                  </a:lnTo>
                  <a:lnTo>
                    <a:pt x="125" y="7556"/>
                  </a:lnTo>
                  <a:lnTo>
                    <a:pt x="201" y="7651"/>
                  </a:lnTo>
                  <a:lnTo>
                    <a:pt x="326" y="7746"/>
                  </a:lnTo>
                  <a:lnTo>
                    <a:pt x="451" y="7841"/>
                  </a:lnTo>
                  <a:lnTo>
                    <a:pt x="626" y="7931"/>
                  </a:lnTo>
                  <a:lnTo>
                    <a:pt x="801" y="8020"/>
                  </a:lnTo>
                  <a:lnTo>
                    <a:pt x="1002" y="8105"/>
                  </a:lnTo>
                  <a:lnTo>
                    <a:pt x="1227" y="8189"/>
                  </a:lnTo>
                  <a:lnTo>
                    <a:pt x="1478" y="8274"/>
                  </a:lnTo>
                  <a:lnTo>
                    <a:pt x="1728" y="8353"/>
                  </a:lnTo>
                  <a:lnTo>
                    <a:pt x="2003" y="8427"/>
                  </a:lnTo>
                  <a:lnTo>
                    <a:pt x="2304" y="8501"/>
                  </a:lnTo>
                  <a:lnTo>
                    <a:pt x="2629" y="8575"/>
                  </a:lnTo>
                  <a:lnTo>
                    <a:pt x="2955" y="8643"/>
                  </a:lnTo>
                  <a:lnTo>
                    <a:pt x="3305" y="8707"/>
                  </a:lnTo>
                  <a:lnTo>
                    <a:pt x="3681" y="8770"/>
                  </a:lnTo>
                  <a:lnTo>
                    <a:pt x="4057" y="8828"/>
                  </a:lnTo>
                  <a:lnTo>
                    <a:pt x="4457" y="8881"/>
                  </a:lnTo>
                  <a:lnTo>
                    <a:pt x="4883" y="8934"/>
                  </a:lnTo>
                  <a:lnTo>
                    <a:pt x="5284" y="8981"/>
                  </a:lnTo>
                  <a:lnTo>
                    <a:pt x="5734" y="9024"/>
                  </a:lnTo>
                  <a:lnTo>
                    <a:pt x="6185" y="9061"/>
                  </a:lnTo>
                  <a:lnTo>
                    <a:pt x="6636" y="9097"/>
                  </a:lnTo>
                  <a:lnTo>
                    <a:pt x="7111" y="9129"/>
                  </a:lnTo>
                  <a:lnTo>
                    <a:pt x="7587" y="9156"/>
                  </a:lnTo>
                  <a:lnTo>
                    <a:pt x="8063" y="9177"/>
                  </a:lnTo>
                  <a:lnTo>
                    <a:pt x="8564" y="9193"/>
                  </a:lnTo>
                  <a:lnTo>
                    <a:pt x="9090" y="9203"/>
                  </a:lnTo>
                  <a:lnTo>
                    <a:pt x="9590" y="9214"/>
                  </a:lnTo>
                  <a:lnTo>
                    <a:pt x="11018" y="9214"/>
                  </a:lnTo>
                  <a:lnTo>
                    <a:pt x="11118" y="9314"/>
                  </a:lnTo>
                  <a:lnTo>
                    <a:pt x="11218" y="9414"/>
                  </a:lnTo>
                  <a:lnTo>
                    <a:pt x="11368" y="9515"/>
                  </a:lnTo>
                  <a:lnTo>
                    <a:pt x="11518" y="9610"/>
                  </a:lnTo>
                  <a:lnTo>
                    <a:pt x="11694" y="9705"/>
                  </a:lnTo>
                  <a:lnTo>
                    <a:pt x="11894" y="9794"/>
                  </a:lnTo>
                  <a:lnTo>
                    <a:pt x="12119" y="9884"/>
                  </a:lnTo>
                  <a:lnTo>
                    <a:pt x="12345" y="9969"/>
                  </a:lnTo>
                  <a:lnTo>
                    <a:pt x="12595" y="10058"/>
                  </a:lnTo>
                  <a:lnTo>
                    <a:pt x="12845" y="10138"/>
                  </a:lnTo>
                  <a:lnTo>
                    <a:pt x="13121" y="10217"/>
                  </a:lnTo>
                  <a:lnTo>
                    <a:pt x="13421" y="10296"/>
                  </a:lnTo>
                  <a:lnTo>
                    <a:pt x="13747" y="10370"/>
                  </a:lnTo>
                  <a:lnTo>
                    <a:pt x="14072" y="10444"/>
                  </a:lnTo>
                  <a:lnTo>
                    <a:pt x="14398" y="10512"/>
                  </a:lnTo>
                  <a:lnTo>
                    <a:pt x="14748" y="10576"/>
                  </a:lnTo>
                  <a:lnTo>
                    <a:pt x="15124" y="10639"/>
                  </a:lnTo>
                  <a:lnTo>
                    <a:pt x="15500" y="10697"/>
                  </a:lnTo>
                  <a:lnTo>
                    <a:pt x="15900" y="10755"/>
                  </a:lnTo>
                  <a:lnTo>
                    <a:pt x="16301" y="10803"/>
                  </a:lnTo>
                  <a:lnTo>
                    <a:pt x="16701" y="10856"/>
                  </a:lnTo>
                  <a:lnTo>
                    <a:pt x="17127" y="10898"/>
                  </a:lnTo>
                  <a:lnTo>
                    <a:pt x="17578" y="10940"/>
                  </a:lnTo>
                  <a:lnTo>
                    <a:pt x="18004" y="10977"/>
                  </a:lnTo>
                  <a:lnTo>
                    <a:pt x="18479" y="11009"/>
                  </a:lnTo>
                  <a:lnTo>
                    <a:pt x="18930" y="11040"/>
                  </a:lnTo>
                  <a:lnTo>
                    <a:pt x="19406" y="11067"/>
                  </a:lnTo>
                  <a:lnTo>
                    <a:pt x="19882" y="11088"/>
                  </a:lnTo>
                  <a:lnTo>
                    <a:pt x="20357" y="11104"/>
                  </a:lnTo>
                  <a:lnTo>
                    <a:pt x="20858" y="11114"/>
                  </a:lnTo>
                  <a:lnTo>
                    <a:pt x="21359" y="11120"/>
                  </a:lnTo>
                  <a:lnTo>
                    <a:pt x="21860" y="11125"/>
                  </a:lnTo>
                  <a:lnTo>
                    <a:pt x="22360" y="11120"/>
                  </a:lnTo>
                  <a:lnTo>
                    <a:pt x="22861" y="11114"/>
                  </a:lnTo>
                  <a:lnTo>
                    <a:pt x="23362" y="11104"/>
                  </a:lnTo>
                  <a:lnTo>
                    <a:pt x="23838" y="11088"/>
                  </a:lnTo>
                  <a:lnTo>
                    <a:pt x="24313" y="11067"/>
                  </a:lnTo>
                  <a:lnTo>
                    <a:pt x="24789" y="11040"/>
                  </a:lnTo>
                  <a:lnTo>
                    <a:pt x="25265" y="11009"/>
                  </a:lnTo>
                  <a:lnTo>
                    <a:pt x="25716" y="10977"/>
                  </a:lnTo>
                  <a:lnTo>
                    <a:pt x="26141" y="10940"/>
                  </a:lnTo>
                  <a:lnTo>
                    <a:pt x="26592" y="10898"/>
                  </a:lnTo>
                  <a:lnTo>
                    <a:pt x="27018" y="10856"/>
                  </a:lnTo>
                  <a:lnTo>
                    <a:pt x="27418" y="10803"/>
                  </a:lnTo>
                  <a:lnTo>
                    <a:pt x="27819" y="10755"/>
                  </a:lnTo>
                  <a:lnTo>
                    <a:pt x="28220" y="10697"/>
                  </a:lnTo>
                  <a:lnTo>
                    <a:pt x="28595" y="10639"/>
                  </a:lnTo>
                  <a:lnTo>
                    <a:pt x="28971" y="10576"/>
                  </a:lnTo>
                  <a:lnTo>
                    <a:pt x="29497" y="10475"/>
                  </a:lnTo>
                  <a:lnTo>
                    <a:pt x="29972" y="10370"/>
                  </a:lnTo>
                  <a:lnTo>
                    <a:pt x="30448" y="10259"/>
                  </a:lnTo>
                  <a:lnTo>
                    <a:pt x="30874" y="10138"/>
                  </a:lnTo>
                  <a:lnTo>
                    <a:pt x="31249" y="10016"/>
                  </a:lnTo>
                  <a:lnTo>
                    <a:pt x="31600" y="9884"/>
                  </a:lnTo>
                  <a:lnTo>
                    <a:pt x="31925" y="9752"/>
                  </a:lnTo>
                  <a:lnTo>
                    <a:pt x="32201" y="9610"/>
                  </a:lnTo>
                  <a:lnTo>
                    <a:pt x="31600" y="9573"/>
                  </a:lnTo>
                  <a:lnTo>
                    <a:pt x="31024" y="9525"/>
                  </a:lnTo>
                  <a:lnTo>
                    <a:pt x="30448" y="9478"/>
                  </a:lnTo>
                  <a:lnTo>
                    <a:pt x="29922" y="9420"/>
                  </a:lnTo>
                  <a:lnTo>
                    <a:pt x="29371" y="9356"/>
                  </a:lnTo>
                  <a:lnTo>
                    <a:pt x="28871" y="9288"/>
                  </a:lnTo>
                  <a:lnTo>
                    <a:pt x="28370" y="9208"/>
                  </a:lnTo>
                  <a:lnTo>
                    <a:pt x="27894" y="9129"/>
                  </a:lnTo>
                  <a:lnTo>
                    <a:pt x="27544" y="9061"/>
                  </a:lnTo>
                  <a:lnTo>
                    <a:pt x="27193" y="8992"/>
                  </a:lnTo>
                  <a:lnTo>
                    <a:pt x="26842" y="8918"/>
                  </a:lnTo>
                  <a:lnTo>
                    <a:pt x="26517" y="8839"/>
                  </a:lnTo>
                  <a:lnTo>
                    <a:pt x="26216" y="8760"/>
                  </a:lnTo>
                  <a:lnTo>
                    <a:pt x="25916" y="8675"/>
                  </a:lnTo>
                  <a:lnTo>
                    <a:pt x="25641" y="8591"/>
                  </a:lnTo>
                  <a:lnTo>
                    <a:pt x="25390" y="8501"/>
                  </a:lnTo>
                  <a:lnTo>
                    <a:pt x="25140" y="8411"/>
                  </a:lnTo>
                  <a:lnTo>
                    <a:pt x="24939" y="8316"/>
                  </a:lnTo>
                  <a:lnTo>
                    <a:pt x="24739" y="8221"/>
                  </a:lnTo>
                  <a:lnTo>
                    <a:pt x="24539" y="8126"/>
                  </a:lnTo>
                  <a:lnTo>
                    <a:pt x="24389" y="8026"/>
                  </a:lnTo>
                  <a:lnTo>
                    <a:pt x="24238" y="7925"/>
                  </a:lnTo>
                  <a:lnTo>
                    <a:pt x="24113" y="7820"/>
                  </a:lnTo>
                  <a:lnTo>
                    <a:pt x="24013" y="7720"/>
                  </a:lnTo>
                  <a:lnTo>
                    <a:pt x="23062" y="7720"/>
                  </a:lnTo>
                  <a:lnTo>
                    <a:pt x="22536" y="7714"/>
                  </a:lnTo>
                  <a:lnTo>
                    <a:pt x="22010" y="7709"/>
                  </a:lnTo>
                  <a:lnTo>
                    <a:pt x="21484" y="7693"/>
                  </a:lnTo>
                  <a:lnTo>
                    <a:pt x="20958" y="7677"/>
                  </a:lnTo>
                  <a:lnTo>
                    <a:pt x="20457" y="7651"/>
                  </a:lnTo>
                  <a:lnTo>
                    <a:pt x="19957" y="7624"/>
                  </a:lnTo>
                  <a:lnTo>
                    <a:pt x="19456" y="7593"/>
                  </a:lnTo>
                  <a:lnTo>
                    <a:pt x="18980" y="7556"/>
                  </a:lnTo>
                  <a:lnTo>
                    <a:pt x="18529" y="7519"/>
                  </a:lnTo>
                  <a:lnTo>
                    <a:pt x="18079" y="7471"/>
                  </a:lnTo>
                  <a:lnTo>
                    <a:pt x="17628" y="7424"/>
                  </a:lnTo>
                  <a:lnTo>
                    <a:pt x="17202" y="7371"/>
                  </a:lnTo>
                  <a:lnTo>
                    <a:pt x="16777" y="7313"/>
                  </a:lnTo>
                  <a:lnTo>
                    <a:pt x="16401" y="7250"/>
                  </a:lnTo>
                  <a:lnTo>
                    <a:pt x="16000" y="7186"/>
                  </a:lnTo>
                  <a:lnTo>
                    <a:pt x="15650" y="7123"/>
                  </a:lnTo>
                  <a:lnTo>
                    <a:pt x="15299" y="7049"/>
                  </a:lnTo>
                  <a:lnTo>
                    <a:pt x="14974" y="6975"/>
                  </a:lnTo>
                  <a:lnTo>
                    <a:pt x="14648" y="6901"/>
                  </a:lnTo>
                  <a:lnTo>
                    <a:pt x="14373" y="6822"/>
                  </a:lnTo>
                  <a:lnTo>
                    <a:pt x="14097" y="6738"/>
                  </a:lnTo>
                  <a:lnTo>
                    <a:pt x="13847" y="6653"/>
                  </a:lnTo>
                  <a:lnTo>
                    <a:pt x="13597" y="6563"/>
                  </a:lnTo>
                  <a:lnTo>
                    <a:pt x="13396" y="6474"/>
                  </a:lnTo>
                  <a:lnTo>
                    <a:pt x="13196" y="6384"/>
                  </a:lnTo>
                  <a:lnTo>
                    <a:pt x="13046" y="6289"/>
                  </a:lnTo>
                  <a:lnTo>
                    <a:pt x="12896" y="6188"/>
                  </a:lnTo>
                  <a:lnTo>
                    <a:pt x="12795" y="6093"/>
                  </a:lnTo>
                  <a:lnTo>
                    <a:pt x="12695" y="5993"/>
                  </a:lnTo>
                  <a:lnTo>
                    <a:pt x="12620" y="5893"/>
                  </a:lnTo>
                  <a:lnTo>
                    <a:pt x="12595" y="5787"/>
                  </a:lnTo>
                  <a:lnTo>
                    <a:pt x="12570" y="5682"/>
                  </a:lnTo>
                  <a:lnTo>
                    <a:pt x="12595" y="5555"/>
                  </a:lnTo>
                  <a:lnTo>
                    <a:pt x="12645" y="5433"/>
                  </a:lnTo>
                  <a:lnTo>
                    <a:pt x="12745" y="5312"/>
                  </a:lnTo>
                  <a:lnTo>
                    <a:pt x="12870" y="5191"/>
                  </a:lnTo>
                  <a:lnTo>
                    <a:pt x="13046" y="5080"/>
                  </a:lnTo>
                  <a:lnTo>
                    <a:pt x="13246" y="4964"/>
                  </a:lnTo>
                  <a:lnTo>
                    <a:pt x="13471" y="4853"/>
                  </a:lnTo>
                  <a:lnTo>
                    <a:pt x="13747" y="4747"/>
                  </a:lnTo>
                  <a:lnTo>
                    <a:pt x="14047" y="4642"/>
                  </a:lnTo>
                  <a:lnTo>
                    <a:pt x="14373" y="4547"/>
                  </a:lnTo>
                  <a:lnTo>
                    <a:pt x="14723" y="4451"/>
                  </a:lnTo>
                  <a:lnTo>
                    <a:pt x="15099" y="4356"/>
                  </a:lnTo>
                  <a:lnTo>
                    <a:pt x="15500" y="4272"/>
                  </a:lnTo>
                  <a:lnTo>
                    <a:pt x="15925" y="4188"/>
                  </a:lnTo>
                  <a:lnTo>
                    <a:pt x="16401" y="4114"/>
                  </a:lnTo>
                  <a:lnTo>
                    <a:pt x="16877" y="4040"/>
                  </a:lnTo>
                  <a:lnTo>
                    <a:pt x="16651" y="3865"/>
                  </a:lnTo>
                  <a:lnTo>
                    <a:pt x="16576" y="3781"/>
                  </a:lnTo>
                  <a:lnTo>
                    <a:pt x="16501" y="3691"/>
                  </a:lnTo>
                  <a:lnTo>
                    <a:pt x="16451" y="3601"/>
                  </a:lnTo>
                  <a:lnTo>
                    <a:pt x="16426" y="3506"/>
                  </a:lnTo>
                  <a:lnTo>
                    <a:pt x="16401" y="3417"/>
                  </a:lnTo>
                  <a:lnTo>
                    <a:pt x="16376" y="3327"/>
                  </a:lnTo>
                  <a:lnTo>
                    <a:pt x="16401" y="3221"/>
                  </a:lnTo>
                  <a:lnTo>
                    <a:pt x="16426" y="3116"/>
                  </a:lnTo>
                  <a:lnTo>
                    <a:pt x="16476" y="3015"/>
                  </a:lnTo>
                  <a:lnTo>
                    <a:pt x="16551" y="2915"/>
                  </a:lnTo>
                  <a:lnTo>
                    <a:pt x="16626" y="2815"/>
                  </a:lnTo>
                  <a:lnTo>
                    <a:pt x="16727" y="2715"/>
                  </a:lnTo>
                  <a:lnTo>
                    <a:pt x="16852" y="2619"/>
                  </a:lnTo>
                  <a:lnTo>
                    <a:pt x="17002" y="2524"/>
                  </a:lnTo>
                  <a:lnTo>
                    <a:pt x="17152" y="2429"/>
                  </a:lnTo>
                  <a:lnTo>
                    <a:pt x="17327" y="2334"/>
                  </a:lnTo>
                  <a:lnTo>
                    <a:pt x="17528" y="2245"/>
                  </a:lnTo>
                  <a:lnTo>
                    <a:pt x="17728" y="2155"/>
                  </a:lnTo>
                  <a:lnTo>
                    <a:pt x="17953" y="2065"/>
                  </a:lnTo>
                  <a:lnTo>
                    <a:pt x="18179" y="1981"/>
                  </a:lnTo>
                  <a:lnTo>
                    <a:pt x="18429" y="1896"/>
                  </a:lnTo>
                  <a:lnTo>
                    <a:pt x="18705" y="1817"/>
                  </a:lnTo>
                  <a:lnTo>
                    <a:pt x="18980" y="1733"/>
                  </a:lnTo>
                  <a:lnTo>
                    <a:pt x="19281" y="1659"/>
                  </a:lnTo>
                  <a:lnTo>
                    <a:pt x="19606" y="1579"/>
                  </a:lnTo>
                  <a:lnTo>
                    <a:pt x="19907" y="1505"/>
                  </a:lnTo>
                  <a:lnTo>
                    <a:pt x="20257" y="1437"/>
                  </a:lnTo>
                  <a:lnTo>
                    <a:pt x="20608" y="1363"/>
                  </a:lnTo>
                  <a:lnTo>
                    <a:pt x="20958" y="1300"/>
                  </a:lnTo>
                  <a:lnTo>
                    <a:pt x="21334" y="1231"/>
                  </a:lnTo>
                  <a:lnTo>
                    <a:pt x="21734" y="1173"/>
                  </a:lnTo>
                  <a:lnTo>
                    <a:pt x="22110" y="1115"/>
                  </a:lnTo>
                  <a:lnTo>
                    <a:pt x="22536" y="1057"/>
                  </a:lnTo>
                  <a:lnTo>
                    <a:pt x="22936" y="1004"/>
                  </a:lnTo>
                  <a:lnTo>
                    <a:pt x="23362" y="951"/>
                  </a:lnTo>
                  <a:lnTo>
                    <a:pt x="23813" y="904"/>
                  </a:lnTo>
                  <a:lnTo>
                    <a:pt x="24263" y="856"/>
                  </a:lnTo>
                  <a:lnTo>
                    <a:pt x="24714" y="814"/>
                  </a:lnTo>
                  <a:lnTo>
                    <a:pt x="24714" y="787"/>
                  </a:lnTo>
                  <a:lnTo>
                    <a:pt x="24739" y="655"/>
                  </a:lnTo>
                  <a:lnTo>
                    <a:pt x="24439" y="582"/>
                  </a:lnTo>
                  <a:lnTo>
                    <a:pt x="24138" y="518"/>
                  </a:lnTo>
                  <a:lnTo>
                    <a:pt x="23838" y="455"/>
                  </a:lnTo>
                  <a:lnTo>
                    <a:pt x="23512" y="397"/>
                  </a:lnTo>
                  <a:lnTo>
                    <a:pt x="23187" y="344"/>
                  </a:lnTo>
                  <a:lnTo>
                    <a:pt x="22861" y="291"/>
                  </a:lnTo>
                  <a:lnTo>
                    <a:pt x="22511" y="249"/>
                  </a:lnTo>
                  <a:lnTo>
                    <a:pt x="22160" y="207"/>
                  </a:lnTo>
                  <a:lnTo>
                    <a:pt x="21835" y="170"/>
                  </a:lnTo>
                  <a:lnTo>
                    <a:pt x="21459" y="133"/>
                  </a:lnTo>
                  <a:lnTo>
                    <a:pt x="21108" y="106"/>
                  </a:lnTo>
                  <a:lnTo>
                    <a:pt x="20758" y="80"/>
                  </a:lnTo>
                  <a:lnTo>
                    <a:pt x="20382" y="59"/>
                  </a:lnTo>
                  <a:lnTo>
                    <a:pt x="20032" y="38"/>
                  </a:lnTo>
                  <a:lnTo>
                    <a:pt x="19656" y="22"/>
                  </a:lnTo>
                  <a:lnTo>
                    <a:pt x="19306" y="11"/>
                  </a:lnTo>
                  <a:lnTo>
                    <a:pt x="18930" y="6"/>
                  </a:lnTo>
                  <a:lnTo>
                    <a:pt x="1855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63"/>
            <p:cNvSpPr/>
            <p:nvPr/>
          </p:nvSpPr>
          <p:spPr>
            <a:xfrm>
              <a:off x="816927" y="2940175"/>
              <a:ext cx="143348" cy="248825"/>
            </a:xfrm>
            <a:custGeom>
              <a:avLst/>
              <a:gdLst/>
              <a:ahLst/>
              <a:cxnLst/>
              <a:rect l="l" t="t" r="r" b="b"/>
              <a:pathLst>
                <a:path w="22486" h="9953" extrusionOk="0">
                  <a:moveTo>
                    <a:pt x="12470" y="0"/>
                  </a:moveTo>
                  <a:lnTo>
                    <a:pt x="12345" y="106"/>
                  </a:lnTo>
                  <a:lnTo>
                    <a:pt x="12270" y="217"/>
                  </a:lnTo>
                  <a:lnTo>
                    <a:pt x="11444" y="323"/>
                  </a:lnTo>
                  <a:lnTo>
                    <a:pt x="10642" y="428"/>
                  </a:lnTo>
                  <a:lnTo>
                    <a:pt x="9891" y="550"/>
                  </a:lnTo>
                  <a:lnTo>
                    <a:pt x="9165" y="676"/>
                  </a:lnTo>
                  <a:lnTo>
                    <a:pt x="8489" y="808"/>
                  </a:lnTo>
                  <a:lnTo>
                    <a:pt x="7838" y="951"/>
                  </a:lnTo>
                  <a:lnTo>
                    <a:pt x="7237" y="1104"/>
                  </a:lnTo>
                  <a:lnTo>
                    <a:pt x="6661" y="1257"/>
                  </a:lnTo>
                  <a:lnTo>
                    <a:pt x="6335" y="1363"/>
                  </a:lnTo>
                  <a:lnTo>
                    <a:pt x="6010" y="1468"/>
                  </a:lnTo>
                  <a:lnTo>
                    <a:pt x="5709" y="1579"/>
                  </a:lnTo>
                  <a:lnTo>
                    <a:pt x="5434" y="1690"/>
                  </a:lnTo>
                  <a:lnTo>
                    <a:pt x="5184" y="1801"/>
                  </a:lnTo>
                  <a:lnTo>
                    <a:pt x="4933" y="1917"/>
                  </a:lnTo>
                  <a:lnTo>
                    <a:pt x="4733" y="2028"/>
                  </a:lnTo>
                  <a:lnTo>
                    <a:pt x="4533" y="2149"/>
                  </a:lnTo>
                  <a:lnTo>
                    <a:pt x="4357" y="2265"/>
                  </a:lnTo>
                  <a:lnTo>
                    <a:pt x="4232" y="2382"/>
                  </a:lnTo>
                  <a:lnTo>
                    <a:pt x="4107" y="2503"/>
                  </a:lnTo>
                  <a:lnTo>
                    <a:pt x="4007" y="2624"/>
                  </a:lnTo>
                  <a:lnTo>
                    <a:pt x="3907" y="2746"/>
                  </a:lnTo>
                  <a:lnTo>
                    <a:pt x="3857" y="2873"/>
                  </a:lnTo>
                  <a:lnTo>
                    <a:pt x="3832" y="2994"/>
                  </a:lnTo>
                  <a:lnTo>
                    <a:pt x="3806" y="3121"/>
                  </a:lnTo>
                  <a:lnTo>
                    <a:pt x="3832" y="3242"/>
                  </a:lnTo>
                  <a:lnTo>
                    <a:pt x="3857" y="3358"/>
                  </a:lnTo>
                  <a:lnTo>
                    <a:pt x="3907" y="3480"/>
                  </a:lnTo>
                  <a:lnTo>
                    <a:pt x="3982" y="3601"/>
                  </a:lnTo>
                  <a:lnTo>
                    <a:pt x="3631" y="3670"/>
                  </a:lnTo>
                  <a:lnTo>
                    <a:pt x="3281" y="3749"/>
                  </a:lnTo>
                  <a:lnTo>
                    <a:pt x="2955" y="3823"/>
                  </a:lnTo>
                  <a:lnTo>
                    <a:pt x="2630" y="3907"/>
                  </a:lnTo>
                  <a:lnTo>
                    <a:pt x="2329" y="3987"/>
                  </a:lnTo>
                  <a:lnTo>
                    <a:pt x="2054" y="4071"/>
                  </a:lnTo>
                  <a:lnTo>
                    <a:pt x="1778" y="4161"/>
                  </a:lnTo>
                  <a:lnTo>
                    <a:pt x="1528" y="4250"/>
                  </a:lnTo>
                  <a:lnTo>
                    <a:pt x="1177" y="4393"/>
                  </a:lnTo>
                  <a:lnTo>
                    <a:pt x="877" y="4541"/>
                  </a:lnTo>
                  <a:lnTo>
                    <a:pt x="601" y="4689"/>
                  </a:lnTo>
                  <a:lnTo>
                    <a:pt x="376" y="4842"/>
                  </a:lnTo>
                  <a:lnTo>
                    <a:pt x="226" y="5000"/>
                  </a:lnTo>
                  <a:lnTo>
                    <a:pt x="101" y="5159"/>
                  </a:lnTo>
                  <a:lnTo>
                    <a:pt x="26" y="5317"/>
                  </a:lnTo>
                  <a:lnTo>
                    <a:pt x="0" y="5481"/>
                  </a:lnTo>
                  <a:lnTo>
                    <a:pt x="0" y="5607"/>
                  </a:lnTo>
                  <a:lnTo>
                    <a:pt x="51" y="5734"/>
                  </a:lnTo>
                  <a:lnTo>
                    <a:pt x="126" y="5855"/>
                  </a:lnTo>
                  <a:lnTo>
                    <a:pt x="226" y="5982"/>
                  </a:lnTo>
                  <a:lnTo>
                    <a:pt x="376" y="6104"/>
                  </a:lnTo>
                  <a:lnTo>
                    <a:pt x="526" y="6220"/>
                  </a:lnTo>
                  <a:lnTo>
                    <a:pt x="727" y="6336"/>
                  </a:lnTo>
                  <a:lnTo>
                    <a:pt x="927" y="6452"/>
                  </a:lnTo>
                  <a:lnTo>
                    <a:pt x="1177" y="6563"/>
                  </a:lnTo>
                  <a:lnTo>
                    <a:pt x="1428" y="6669"/>
                  </a:lnTo>
                  <a:lnTo>
                    <a:pt x="1728" y="6774"/>
                  </a:lnTo>
                  <a:lnTo>
                    <a:pt x="2029" y="6880"/>
                  </a:lnTo>
                  <a:lnTo>
                    <a:pt x="2379" y="6980"/>
                  </a:lnTo>
                  <a:lnTo>
                    <a:pt x="2730" y="7075"/>
                  </a:lnTo>
                  <a:lnTo>
                    <a:pt x="3105" y="7170"/>
                  </a:lnTo>
                  <a:lnTo>
                    <a:pt x="3506" y="7260"/>
                  </a:lnTo>
                  <a:lnTo>
                    <a:pt x="3932" y="7344"/>
                  </a:lnTo>
                  <a:lnTo>
                    <a:pt x="4357" y="7429"/>
                  </a:lnTo>
                  <a:lnTo>
                    <a:pt x="4808" y="7508"/>
                  </a:lnTo>
                  <a:lnTo>
                    <a:pt x="5284" y="7582"/>
                  </a:lnTo>
                  <a:lnTo>
                    <a:pt x="5785" y="7651"/>
                  </a:lnTo>
                  <a:lnTo>
                    <a:pt x="6285" y="7714"/>
                  </a:lnTo>
                  <a:lnTo>
                    <a:pt x="6811" y="7777"/>
                  </a:lnTo>
                  <a:lnTo>
                    <a:pt x="7362" y="7835"/>
                  </a:lnTo>
                  <a:lnTo>
                    <a:pt x="7913" y="7888"/>
                  </a:lnTo>
                  <a:lnTo>
                    <a:pt x="8464" y="7936"/>
                  </a:lnTo>
                  <a:lnTo>
                    <a:pt x="9040" y="7973"/>
                  </a:lnTo>
                  <a:lnTo>
                    <a:pt x="9641" y="8010"/>
                  </a:lnTo>
                  <a:lnTo>
                    <a:pt x="10242" y="8041"/>
                  </a:lnTo>
                  <a:lnTo>
                    <a:pt x="10843" y="8068"/>
                  </a:lnTo>
                  <a:lnTo>
                    <a:pt x="11469" y="8089"/>
                  </a:lnTo>
                  <a:lnTo>
                    <a:pt x="12095" y="8105"/>
                  </a:lnTo>
                  <a:lnTo>
                    <a:pt x="12270" y="8194"/>
                  </a:lnTo>
                  <a:lnTo>
                    <a:pt x="12445" y="8289"/>
                  </a:lnTo>
                  <a:lnTo>
                    <a:pt x="12645" y="8379"/>
                  </a:lnTo>
                  <a:lnTo>
                    <a:pt x="12846" y="8464"/>
                  </a:lnTo>
                  <a:lnTo>
                    <a:pt x="13071" y="8553"/>
                  </a:lnTo>
                  <a:lnTo>
                    <a:pt x="13321" y="8638"/>
                  </a:lnTo>
                  <a:lnTo>
                    <a:pt x="13572" y="8722"/>
                  </a:lnTo>
                  <a:lnTo>
                    <a:pt x="13822" y="8801"/>
                  </a:lnTo>
                  <a:lnTo>
                    <a:pt x="14098" y="8886"/>
                  </a:lnTo>
                  <a:lnTo>
                    <a:pt x="14373" y="8960"/>
                  </a:lnTo>
                  <a:lnTo>
                    <a:pt x="14674" y="9039"/>
                  </a:lnTo>
                  <a:lnTo>
                    <a:pt x="14999" y="9113"/>
                  </a:lnTo>
                  <a:lnTo>
                    <a:pt x="15325" y="9187"/>
                  </a:lnTo>
                  <a:lnTo>
                    <a:pt x="15650" y="9255"/>
                  </a:lnTo>
                  <a:lnTo>
                    <a:pt x="16001" y="9324"/>
                  </a:lnTo>
                  <a:lnTo>
                    <a:pt x="16351" y="9387"/>
                  </a:lnTo>
                  <a:lnTo>
                    <a:pt x="16877" y="9483"/>
                  </a:lnTo>
                  <a:lnTo>
                    <a:pt x="17453" y="9567"/>
                  </a:lnTo>
                  <a:lnTo>
                    <a:pt x="18004" y="9646"/>
                  </a:lnTo>
                  <a:lnTo>
                    <a:pt x="18605" y="9720"/>
                  </a:lnTo>
                  <a:lnTo>
                    <a:pt x="19206" y="9783"/>
                  </a:lnTo>
                  <a:lnTo>
                    <a:pt x="19832" y="9847"/>
                  </a:lnTo>
                  <a:lnTo>
                    <a:pt x="20458" y="9900"/>
                  </a:lnTo>
                  <a:lnTo>
                    <a:pt x="21109" y="9952"/>
                  </a:lnTo>
                  <a:lnTo>
                    <a:pt x="21509" y="9826"/>
                  </a:lnTo>
                  <a:lnTo>
                    <a:pt x="21885" y="9694"/>
                  </a:lnTo>
                  <a:lnTo>
                    <a:pt x="22185" y="9551"/>
                  </a:lnTo>
                  <a:lnTo>
                    <a:pt x="22486" y="9414"/>
                  </a:lnTo>
                  <a:lnTo>
                    <a:pt x="22486" y="9409"/>
                  </a:lnTo>
                  <a:lnTo>
                    <a:pt x="21885" y="9372"/>
                  </a:lnTo>
                  <a:lnTo>
                    <a:pt x="21309" y="9329"/>
                  </a:lnTo>
                  <a:lnTo>
                    <a:pt x="20733" y="9277"/>
                  </a:lnTo>
                  <a:lnTo>
                    <a:pt x="20182" y="9219"/>
                  </a:lnTo>
                  <a:lnTo>
                    <a:pt x="19656" y="9155"/>
                  </a:lnTo>
                  <a:lnTo>
                    <a:pt x="19156" y="9087"/>
                  </a:lnTo>
                  <a:lnTo>
                    <a:pt x="18655" y="9013"/>
                  </a:lnTo>
                  <a:lnTo>
                    <a:pt x="18179" y="8933"/>
                  </a:lnTo>
                  <a:lnTo>
                    <a:pt x="17829" y="8865"/>
                  </a:lnTo>
                  <a:lnTo>
                    <a:pt x="17453" y="8791"/>
                  </a:lnTo>
                  <a:lnTo>
                    <a:pt x="17127" y="8717"/>
                  </a:lnTo>
                  <a:lnTo>
                    <a:pt x="16802" y="8638"/>
                  </a:lnTo>
                  <a:lnTo>
                    <a:pt x="16501" y="8559"/>
                  </a:lnTo>
                  <a:lnTo>
                    <a:pt x="16201" y="8474"/>
                  </a:lnTo>
                  <a:lnTo>
                    <a:pt x="15926" y="8390"/>
                  </a:lnTo>
                  <a:lnTo>
                    <a:pt x="15675" y="8300"/>
                  </a:lnTo>
                  <a:lnTo>
                    <a:pt x="15425" y="8210"/>
                  </a:lnTo>
                  <a:lnTo>
                    <a:pt x="15199" y="8120"/>
                  </a:lnTo>
                  <a:lnTo>
                    <a:pt x="14999" y="8025"/>
                  </a:lnTo>
                  <a:lnTo>
                    <a:pt x="14824" y="7925"/>
                  </a:lnTo>
                  <a:lnTo>
                    <a:pt x="14649" y="7825"/>
                  </a:lnTo>
                  <a:lnTo>
                    <a:pt x="14523" y="7724"/>
                  </a:lnTo>
                  <a:lnTo>
                    <a:pt x="14398" y="7619"/>
                  </a:lnTo>
                  <a:lnTo>
                    <a:pt x="14298" y="7519"/>
                  </a:lnTo>
                  <a:lnTo>
                    <a:pt x="13347" y="7519"/>
                  </a:lnTo>
                  <a:lnTo>
                    <a:pt x="12796" y="7513"/>
                  </a:lnTo>
                  <a:lnTo>
                    <a:pt x="12270" y="7508"/>
                  </a:lnTo>
                  <a:lnTo>
                    <a:pt x="11744" y="7492"/>
                  </a:lnTo>
                  <a:lnTo>
                    <a:pt x="11218" y="7476"/>
                  </a:lnTo>
                  <a:lnTo>
                    <a:pt x="10717" y="7450"/>
                  </a:lnTo>
                  <a:lnTo>
                    <a:pt x="10217" y="7423"/>
                  </a:lnTo>
                  <a:lnTo>
                    <a:pt x="9741" y="7392"/>
                  </a:lnTo>
                  <a:lnTo>
                    <a:pt x="9265" y="7355"/>
                  </a:lnTo>
                  <a:lnTo>
                    <a:pt x="8789" y="7313"/>
                  </a:lnTo>
                  <a:lnTo>
                    <a:pt x="8339" y="7270"/>
                  </a:lnTo>
                  <a:lnTo>
                    <a:pt x="7888" y="7223"/>
                  </a:lnTo>
                  <a:lnTo>
                    <a:pt x="7462" y="7170"/>
                  </a:lnTo>
                  <a:lnTo>
                    <a:pt x="7062" y="7112"/>
                  </a:lnTo>
                  <a:lnTo>
                    <a:pt x="6661" y="7049"/>
                  </a:lnTo>
                  <a:lnTo>
                    <a:pt x="6285" y="6985"/>
                  </a:lnTo>
                  <a:lnTo>
                    <a:pt x="5910" y="6922"/>
                  </a:lnTo>
                  <a:lnTo>
                    <a:pt x="5559" y="6848"/>
                  </a:lnTo>
                  <a:lnTo>
                    <a:pt x="5234" y="6774"/>
                  </a:lnTo>
                  <a:lnTo>
                    <a:pt x="4933" y="6700"/>
                  </a:lnTo>
                  <a:lnTo>
                    <a:pt x="4633" y="6616"/>
                  </a:lnTo>
                  <a:lnTo>
                    <a:pt x="4357" y="6537"/>
                  </a:lnTo>
                  <a:lnTo>
                    <a:pt x="4107" y="6452"/>
                  </a:lnTo>
                  <a:lnTo>
                    <a:pt x="3882" y="6362"/>
                  </a:lnTo>
                  <a:lnTo>
                    <a:pt x="3656" y="6273"/>
                  </a:lnTo>
                  <a:lnTo>
                    <a:pt x="3481" y="6178"/>
                  </a:lnTo>
                  <a:lnTo>
                    <a:pt x="3306" y="6082"/>
                  </a:lnTo>
                  <a:lnTo>
                    <a:pt x="3155" y="5987"/>
                  </a:lnTo>
                  <a:lnTo>
                    <a:pt x="3055" y="5887"/>
                  </a:lnTo>
                  <a:lnTo>
                    <a:pt x="2955" y="5787"/>
                  </a:lnTo>
                  <a:lnTo>
                    <a:pt x="2880" y="5687"/>
                  </a:lnTo>
                  <a:lnTo>
                    <a:pt x="2855" y="5586"/>
                  </a:lnTo>
                  <a:lnTo>
                    <a:pt x="2830" y="5481"/>
                  </a:lnTo>
                  <a:lnTo>
                    <a:pt x="2855" y="5354"/>
                  </a:lnTo>
                  <a:lnTo>
                    <a:pt x="2905" y="5232"/>
                  </a:lnTo>
                  <a:lnTo>
                    <a:pt x="3005" y="5111"/>
                  </a:lnTo>
                  <a:lnTo>
                    <a:pt x="3130" y="4990"/>
                  </a:lnTo>
                  <a:lnTo>
                    <a:pt x="3306" y="4873"/>
                  </a:lnTo>
                  <a:lnTo>
                    <a:pt x="3506" y="4763"/>
                  </a:lnTo>
                  <a:lnTo>
                    <a:pt x="3731" y="4652"/>
                  </a:lnTo>
                  <a:lnTo>
                    <a:pt x="4007" y="4541"/>
                  </a:lnTo>
                  <a:lnTo>
                    <a:pt x="4307" y="4441"/>
                  </a:lnTo>
                  <a:lnTo>
                    <a:pt x="4633" y="4340"/>
                  </a:lnTo>
                  <a:lnTo>
                    <a:pt x="4983" y="4245"/>
                  </a:lnTo>
                  <a:lnTo>
                    <a:pt x="5359" y="4155"/>
                  </a:lnTo>
                  <a:lnTo>
                    <a:pt x="5785" y="4066"/>
                  </a:lnTo>
                  <a:lnTo>
                    <a:pt x="6210" y="3987"/>
                  </a:lnTo>
                  <a:lnTo>
                    <a:pt x="6661" y="3907"/>
                  </a:lnTo>
                  <a:lnTo>
                    <a:pt x="7137" y="3833"/>
                  </a:lnTo>
                  <a:lnTo>
                    <a:pt x="6936" y="3664"/>
                  </a:lnTo>
                  <a:lnTo>
                    <a:pt x="6836" y="3575"/>
                  </a:lnTo>
                  <a:lnTo>
                    <a:pt x="6786" y="3485"/>
                  </a:lnTo>
                  <a:lnTo>
                    <a:pt x="6736" y="3395"/>
                  </a:lnTo>
                  <a:lnTo>
                    <a:pt x="6686" y="3305"/>
                  </a:lnTo>
                  <a:lnTo>
                    <a:pt x="6661" y="3210"/>
                  </a:lnTo>
                  <a:lnTo>
                    <a:pt x="6661" y="3121"/>
                  </a:lnTo>
                  <a:lnTo>
                    <a:pt x="6661" y="3015"/>
                  </a:lnTo>
                  <a:lnTo>
                    <a:pt x="6686" y="2909"/>
                  </a:lnTo>
                  <a:lnTo>
                    <a:pt x="6736" y="2809"/>
                  </a:lnTo>
                  <a:lnTo>
                    <a:pt x="6811" y="2709"/>
                  </a:lnTo>
                  <a:lnTo>
                    <a:pt x="6886" y="2609"/>
                  </a:lnTo>
                  <a:lnTo>
                    <a:pt x="7012" y="2508"/>
                  </a:lnTo>
                  <a:lnTo>
                    <a:pt x="7112" y="2413"/>
                  </a:lnTo>
                  <a:lnTo>
                    <a:pt x="7262" y="2318"/>
                  </a:lnTo>
                  <a:lnTo>
                    <a:pt x="7412" y="2223"/>
                  </a:lnTo>
                  <a:lnTo>
                    <a:pt x="7587" y="2128"/>
                  </a:lnTo>
                  <a:lnTo>
                    <a:pt x="7788" y="2038"/>
                  </a:lnTo>
                  <a:lnTo>
                    <a:pt x="7988" y="1949"/>
                  </a:lnTo>
                  <a:lnTo>
                    <a:pt x="8213" y="1859"/>
                  </a:lnTo>
                  <a:lnTo>
                    <a:pt x="8464" y="1774"/>
                  </a:lnTo>
                  <a:lnTo>
                    <a:pt x="8714" y="1690"/>
                  </a:lnTo>
                  <a:lnTo>
                    <a:pt x="8990" y="1605"/>
                  </a:lnTo>
                  <a:lnTo>
                    <a:pt x="9265" y="1526"/>
                  </a:lnTo>
                  <a:lnTo>
                    <a:pt x="9566" y="1447"/>
                  </a:lnTo>
                  <a:lnTo>
                    <a:pt x="9866" y="1373"/>
                  </a:lnTo>
                  <a:lnTo>
                    <a:pt x="10192" y="1299"/>
                  </a:lnTo>
                  <a:lnTo>
                    <a:pt x="10517" y="1225"/>
                  </a:lnTo>
                  <a:lnTo>
                    <a:pt x="10868" y="1157"/>
                  </a:lnTo>
                  <a:lnTo>
                    <a:pt x="11243" y="1088"/>
                  </a:lnTo>
                  <a:lnTo>
                    <a:pt x="11619" y="1025"/>
                  </a:lnTo>
                  <a:lnTo>
                    <a:pt x="11994" y="967"/>
                  </a:lnTo>
                  <a:lnTo>
                    <a:pt x="12395" y="903"/>
                  </a:lnTo>
                  <a:lnTo>
                    <a:pt x="12796" y="850"/>
                  </a:lnTo>
                  <a:lnTo>
                    <a:pt x="13221" y="792"/>
                  </a:lnTo>
                  <a:lnTo>
                    <a:pt x="13647" y="745"/>
                  </a:lnTo>
                  <a:lnTo>
                    <a:pt x="14098" y="692"/>
                  </a:lnTo>
                  <a:lnTo>
                    <a:pt x="14523" y="650"/>
                  </a:lnTo>
                  <a:lnTo>
                    <a:pt x="14999" y="608"/>
                  </a:lnTo>
                  <a:lnTo>
                    <a:pt x="14974" y="576"/>
                  </a:lnTo>
                  <a:lnTo>
                    <a:pt x="14999" y="449"/>
                  </a:lnTo>
                  <a:lnTo>
                    <a:pt x="14724" y="375"/>
                  </a:lnTo>
                  <a:lnTo>
                    <a:pt x="14423" y="312"/>
                  </a:lnTo>
                  <a:lnTo>
                    <a:pt x="14123" y="249"/>
                  </a:lnTo>
                  <a:lnTo>
                    <a:pt x="13797" y="191"/>
                  </a:lnTo>
                  <a:lnTo>
                    <a:pt x="13472" y="138"/>
                  </a:lnTo>
                  <a:lnTo>
                    <a:pt x="13146" y="85"/>
                  </a:lnTo>
                  <a:lnTo>
                    <a:pt x="12796" y="43"/>
                  </a:lnTo>
                  <a:lnTo>
                    <a:pt x="1247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63"/>
            <p:cNvSpPr/>
            <p:nvPr/>
          </p:nvSpPr>
          <p:spPr>
            <a:xfrm>
              <a:off x="999699" y="2935150"/>
              <a:ext cx="205128" cy="278125"/>
            </a:xfrm>
            <a:custGeom>
              <a:avLst/>
              <a:gdLst/>
              <a:ahLst/>
              <a:cxnLst/>
              <a:rect l="l" t="t" r="r" b="b"/>
              <a:pathLst>
                <a:path w="32177" h="11125" extrusionOk="0">
                  <a:moveTo>
                    <a:pt x="13622" y="1"/>
                  </a:moveTo>
                  <a:lnTo>
                    <a:pt x="13272" y="6"/>
                  </a:lnTo>
                  <a:lnTo>
                    <a:pt x="12896" y="11"/>
                  </a:lnTo>
                  <a:lnTo>
                    <a:pt x="12520" y="22"/>
                  </a:lnTo>
                  <a:lnTo>
                    <a:pt x="12170" y="38"/>
                  </a:lnTo>
                  <a:lnTo>
                    <a:pt x="11794" y="59"/>
                  </a:lnTo>
                  <a:lnTo>
                    <a:pt x="11444" y="80"/>
                  </a:lnTo>
                  <a:lnTo>
                    <a:pt x="11068" y="106"/>
                  </a:lnTo>
                  <a:lnTo>
                    <a:pt x="10718" y="133"/>
                  </a:lnTo>
                  <a:lnTo>
                    <a:pt x="10367" y="170"/>
                  </a:lnTo>
                  <a:lnTo>
                    <a:pt x="10016" y="207"/>
                  </a:lnTo>
                  <a:lnTo>
                    <a:pt x="9666" y="249"/>
                  </a:lnTo>
                  <a:lnTo>
                    <a:pt x="9340" y="291"/>
                  </a:lnTo>
                  <a:lnTo>
                    <a:pt x="9015" y="344"/>
                  </a:lnTo>
                  <a:lnTo>
                    <a:pt x="8689" y="397"/>
                  </a:lnTo>
                  <a:lnTo>
                    <a:pt x="8364" y="455"/>
                  </a:lnTo>
                  <a:lnTo>
                    <a:pt x="8063" y="518"/>
                  </a:lnTo>
                  <a:lnTo>
                    <a:pt x="7763" y="582"/>
                  </a:lnTo>
                  <a:lnTo>
                    <a:pt x="7462" y="655"/>
                  </a:lnTo>
                  <a:lnTo>
                    <a:pt x="7487" y="787"/>
                  </a:lnTo>
                  <a:lnTo>
                    <a:pt x="7487" y="814"/>
                  </a:lnTo>
                  <a:lnTo>
                    <a:pt x="7938" y="856"/>
                  </a:lnTo>
                  <a:lnTo>
                    <a:pt x="8389" y="904"/>
                  </a:lnTo>
                  <a:lnTo>
                    <a:pt x="8815" y="951"/>
                  </a:lnTo>
                  <a:lnTo>
                    <a:pt x="9240" y="1004"/>
                  </a:lnTo>
                  <a:lnTo>
                    <a:pt x="9666" y="1057"/>
                  </a:lnTo>
                  <a:lnTo>
                    <a:pt x="10066" y="1115"/>
                  </a:lnTo>
                  <a:lnTo>
                    <a:pt x="10467" y="1173"/>
                  </a:lnTo>
                  <a:lnTo>
                    <a:pt x="10843" y="1231"/>
                  </a:lnTo>
                  <a:lnTo>
                    <a:pt x="11218" y="1300"/>
                  </a:lnTo>
                  <a:lnTo>
                    <a:pt x="11594" y="1363"/>
                  </a:lnTo>
                  <a:lnTo>
                    <a:pt x="11944" y="1437"/>
                  </a:lnTo>
                  <a:lnTo>
                    <a:pt x="12270" y="1505"/>
                  </a:lnTo>
                  <a:lnTo>
                    <a:pt x="12595" y="1579"/>
                  </a:lnTo>
                  <a:lnTo>
                    <a:pt x="12896" y="1659"/>
                  </a:lnTo>
                  <a:lnTo>
                    <a:pt x="13196" y="1733"/>
                  </a:lnTo>
                  <a:lnTo>
                    <a:pt x="13497" y="1817"/>
                  </a:lnTo>
                  <a:lnTo>
                    <a:pt x="13747" y="1896"/>
                  </a:lnTo>
                  <a:lnTo>
                    <a:pt x="13998" y="1981"/>
                  </a:lnTo>
                  <a:lnTo>
                    <a:pt x="14248" y="2065"/>
                  </a:lnTo>
                  <a:lnTo>
                    <a:pt x="14473" y="2155"/>
                  </a:lnTo>
                  <a:lnTo>
                    <a:pt x="14674" y="2245"/>
                  </a:lnTo>
                  <a:lnTo>
                    <a:pt x="14874" y="2334"/>
                  </a:lnTo>
                  <a:lnTo>
                    <a:pt x="15049" y="2429"/>
                  </a:lnTo>
                  <a:lnTo>
                    <a:pt x="15200" y="2524"/>
                  </a:lnTo>
                  <a:lnTo>
                    <a:pt x="15325" y="2619"/>
                  </a:lnTo>
                  <a:lnTo>
                    <a:pt x="15450" y="2715"/>
                  </a:lnTo>
                  <a:lnTo>
                    <a:pt x="15575" y="2815"/>
                  </a:lnTo>
                  <a:lnTo>
                    <a:pt x="15650" y="2915"/>
                  </a:lnTo>
                  <a:lnTo>
                    <a:pt x="15725" y="3015"/>
                  </a:lnTo>
                  <a:lnTo>
                    <a:pt x="15775" y="3116"/>
                  </a:lnTo>
                  <a:lnTo>
                    <a:pt x="15801" y="3221"/>
                  </a:lnTo>
                  <a:lnTo>
                    <a:pt x="15801" y="3327"/>
                  </a:lnTo>
                  <a:lnTo>
                    <a:pt x="15801" y="3417"/>
                  </a:lnTo>
                  <a:lnTo>
                    <a:pt x="15775" y="3506"/>
                  </a:lnTo>
                  <a:lnTo>
                    <a:pt x="15725" y="3601"/>
                  </a:lnTo>
                  <a:lnTo>
                    <a:pt x="15675" y="3691"/>
                  </a:lnTo>
                  <a:lnTo>
                    <a:pt x="15525" y="3865"/>
                  </a:lnTo>
                  <a:lnTo>
                    <a:pt x="15325" y="4040"/>
                  </a:lnTo>
                  <a:lnTo>
                    <a:pt x="15801" y="4114"/>
                  </a:lnTo>
                  <a:lnTo>
                    <a:pt x="16251" y="4188"/>
                  </a:lnTo>
                  <a:lnTo>
                    <a:pt x="16677" y="4272"/>
                  </a:lnTo>
                  <a:lnTo>
                    <a:pt x="17103" y="4356"/>
                  </a:lnTo>
                  <a:lnTo>
                    <a:pt x="17478" y="4451"/>
                  </a:lnTo>
                  <a:lnTo>
                    <a:pt x="17829" y="4547"/>
                  </a:lnTo>
                  <a:lnTo>
                    <a:pt x="18154" y="4647"/>
                  </a:lnTo>
                  <a:lnTo>
                    <a:pt x="18455" y="4747"/>
                  </a:lnTo>
                  <a:lnTo>
                    <a:pt x="18705" y="4853"/>
                  </a:lnTo>
                  <a:lnTo>
                    <a:pt x="18955" y="4964"/>
                  </a:lnTo>
                  <a:lnTo>
                    <a:pt x="19156" y="5080"/>
                  </a:lnTo>
                  <a:lnTo>
                    <a:pt x="19306" y="5196"/>
                  </a:lnTo>
                  <a:lnTo>
                    <a:pt x="19456" y="5312"/>
                  </a:lnTo>
                  <a:lnTo>
                    <a:pt x="19556" y="5433"/>
                  </a:lnTo>
                  <a:lnTo>
                    <a:pt x="19607" y="5555"/>
                  </a:lnTo>
                  <a:lnTo>
                    <a:pt x="19632" y="5682"/>
                  </a:lnTo>
                  <a:lnTo>
                    <a:pt x="19607" y="5787"/>
                  </a:lnTo>
                  <a:lnTo>
                    <a:pt x="19556" y="5893"/>
                  </a:lnTo>
                  <a:lnTo>
                    <a:pt x="19506" y="5993"/>
                  </a:lnTo>
                  <a:lnTo>
                    <a:pt x="19406" y="6093"/>
                  </a:lnTo>
                  <a:lnTo>
                    <a:pt x="19281" y="6188"/>
                  </a:lnTo>
                  <a:lnTo>
                    <a:pt x="19156" y="6289"/>
                  </a:lnTo>
                  <a:lnTo>
                    <a:pt x="18981" y="6384"/>
                  </a:lnTo>
                  <a:lnTo>
                    <a:pt x="18805" y="6474"/>
                  </a:lnTo>
                  <a:lnTo>
                    <a:pt x="18580" y="6563"/>
                  </a:lnTo>
                  <a:lnTo>
                    <a:pt x="18355" y="6653"/>
                  </a:lnTo>
                  <a:lnTo>
                    <a:pt x="18104" y="6738"/>
                  </a:lnTo>
                  <a:lnTo>
                    <a:pt x="17829" y="6822"/>
                  </a:lnTo>
                  <a:lnTo>
                    <a:pt x="17528" y="6901"/>
                  </a:lnTo>
                  <a:lnTo>
                    <a:pt x="17228" y="6975"/>
                  </a:lnTo>
                  <a:lnTo>
                    <a:pt x="16902" y="7049"/>
                  </a:lnTo>
                  <a:lnTo>
                    <a:pt x="16552" y="7123"/>
                  </a:lnTo>
                  <a:lnTo>
                    <a:pt x="16176" y="7186"/>
                  </a:lnTo>
                  <a:lnTo>
                    <a:pt x="15801" y="7250"/>
                  </a:lnTo>
                  <a:lnTo>
                    <a:pt x="15400" y="7313"/>
                  </a:lnTo>
                  <a:lnTo>
                    <a:pt x="14999" y="7371"/>
                  </a:lnTo>
                  <a:lnTo>
                    <a:pt x="14574" y="7424"/>
                  </a:lnTo>
                  <a:lnTo>
                    <a:pt x="14123" y="7471"/>
                  </a:lnTo>
                  <a:lnTo>
                    <a:pt x="13672" y="7514"/>
                  </a:lnTo>
                  <a:lnTo>
                    <a:pt x="13196" y="7556"/>
                  </a:lnTo>
                  <a:lnTo>
                    <a:pt x="12721" y="7593"/>
                  </a:lnTo>
                  <a:lnTo>
                    <a:pt x="12245" y="7624"/>
                  </a:lnTo>
                  <a:lnTo>
                    <a:pt x="11744" y="7651"/>
                  </a:lnTo>
                  <a:lnTo>
                    <a:pt x="11243" y="7677"/>
                  </a:lnTo>
                  <a:lnTo>
                    <a:pt x="10718" y="7693"/>
                  </a:lnTo>
                  <a:lnTo>
                    <a:pt x="10192" y="7709"/>
                  </a:lnTo>
                  <a:lnTo>
                    <a:pt x="9666" y="7714"/>
                  </a:lnTo>
                  <a:lnTo>
                    <a:pt x="9115" y="7720"/>
                  </a:lnTo>
                  <a:lnTo>
                    <a:pt x="8189" y="7720"/>
                  </a:lnTo>
                  <a:lnTo>
                    <a:pt x="8013" y="7888"/>
                  </a:lnTo>
                  <a:lnTo>
                    <a:pt x="7763" y="8052"/>
                  </a:lnTo>
                  <a:lnTo>
                    <a:pt x="7487" y="8211"/>
                  </a:lnTo>
                  <a:lnTo>
                    <a:pt x="7162" y="8364"/>
                  </a:lnTo>
                  <a:lnTo>
                    <a:pt x="6786" y="8511"/>
                  </a:lnTo>
                  <a:lnTo>
                    <a:pt x="6361" y="8654"/>
                  </a:lnTo>
                  <a:lnTo>
                    <a:pt x="5885" y="8786"/>
                  </a:lnTo>
                  <a:lnTo>
                    <a:pt x="5359" y="8913"/>
                  </a:lnTo>
                  <a:lnTo>
                    <a:pt x="4808" y="9034"/>
                  </a:lnTo>
                  <a:lnTo>
                    <a:pt x="4207" y="9145"/>
                  </a:lnTo>
                  <a:lnTo>
                    <a:pt x="3581" y="9245"/>
                  </a:lnTo>
                  <a:lnTo>
                    <a:pt x="2930" y="9340"/>
                  </a:lnTo>
                  <a:lnTo>
                    <a:pt x="2254" y="9420"/>
                  </a:lnTo>
                  <a:lnTo>
                    <a:pt x="1528" y="9493"/>
                  </a:lnTo>
                  <a:lnTo>
                    <a:pt x="777" y="9557"/>
                  </a:lnTo>
                  <a:lnTo>
                    <a:pt x="1" y="9610"/>
                  </a:lnTo>
                  <a:lnTo>
                    <a:pt x="276" y="9752"/>
                  </a:lnTo>
                  <a:lnTo>
                    <a:pt x="577" y="9884"/>
                  </a:lnTo>
                  <a:lnTo>
                    <a:pt x="952" y="10016"/>
                  </a:lnTo>
                  <a:lnTo>
                    <a:pt x="1328" y="10138"/>
                  </a:lnTo>
                  <a:lnTo>
                    <a:pt x="1753" y="10259"/>
                  </a:lnTo>
                  <a:lnTo>
                    <a:pt x="2204" y="10370"/>
                  </a:lnTo>
                  <a:lnTo>
                    <a:pt x="2705" y="10475"/>
                  </a:lnTo>
                  <a:lnTo>
                    <a:pt x="3231" y="10576"/>
                  </a:lnTo>
                  <a:lnTo>
                    <a:pt x="3606" y="10639"/>
                  </a:lnTo>
                  <a:lnTo>
                    <a:pt x="3982" y="10697"/>
                  </a:lnTo>
                  <a:lnTo>
                    <a:pt x="4358" y="10755"/>
                  </a:lnTo>
                  <a:lnTo>
                    <a:pt x="4758" y="10803"/>
                  </a:lnTo>
                  <a:lnTo>
                    <a:pt x="5184" y="10856"/>
                  </a:lnTo>
                  <a:lnTo>
                    <a:pt x="5609" y="10898"/>
                  </a:lnTo>
                  <a:lnTo>
                    <a:pt x="6035" y="10940"/>
                  </a:lnTo>
                  <a:lnTo>
                    <a:pt x="6486" y="10977"/>
                  </a:lnTo>
                  <a:lnTo>
                    <a:pt x="6937" y="11009"/>
                  </a:lnTo>
                  <a:lnTo>
                    <a:pt x="7412" y="11040"/>
                  </a:lnTo>
                  <a:lnTo>
                    <a:pt x="7863" y="11067"/>
                  </a:lnTo>
                  <a:lnTo>
                    <a:pt x="8339" y="11088"/>
                  </a:lnTo>
                  <a:lnTo>
                    <a:pt x="8840" y="11104"/>
                  </a:lnTo>
                  <a:lnTo>
                    <a:pt x="9340" y="11114"/>
                  </a:lnTo>
                  <a:lnTo>
                    <a:pt x="9816" y="11120"/>
                  </a:lnTo>
                  <a:lnTo>
                    <a:pt x="10342" y="11125"/>
                  </a:lnTo>
                  <a:lnTo>
                    <a:pt x="10843" y="11120"/>
                  </a:lnTo>
                  <a:lnTo>
                    <a:pt x="11344" y="11114"/>
                  </a:lnTo>
                  <a:lnTo>
                    <a:pt x="11819" y="11104"/>
                  </a:lnTo>
                  <a:lnTo>
                    <a:pt x="12320" y="11088"/>
                  </a:lnTo>
                  <a:lnTo>
                    <a:pt x="12796" y="11067"/>
                  </a:lnTo>
                  <a:lnTo>
                    <a:pt x="13272" y="11040"/>
                  </a:lnTo>
                  <a:lnTo>
                    <a:pt x="13722" y="11009"/>
                  </a:lnTo>
                  <a:lnTo>
                    <a:pt x="14173" y="10977"/>
                  </a:lnTo>
                  <a:lnTo>
                    <a:pt x="14624" y="10940"/>
                  </a:lnTo>
                  <a:lnTo>
                    <a:pt x="15049" y="10898"/>
                  </a:lnTo>
                  <a:lnTo>
                    <a:pt x="15475" y="10856"/>
                  </a:lnTo>
                  <a:lnTo>
                    <a:pt x="15901" y="10803"/>
                  </a:lnTo>
                  <a:lnTo>
                    <a:pt x="16301" y="10755"/>
                  </a:lnTo>
                  <a:lnTo>
                    <a:pt x="16702" y="10697"/>
                  </a:lnTo>
                  <a:lnTo>
                    <a:pt x="17078" y="10639"/>
                  </a:lnTo>
                  <a:lnTo>
                    <a:pt x="17428" y="10576"/>
                  </a:lnTo>
                  <a:lnTo>
                    <a:pt x="17779" y="10512"/>
                  </a:lnTo>
                  <a:lnTo>
                    <a:pt x="18129" y="10444"/>
                  </a:lnTo>
                  <a:lnTo>
                    <a:pt x="18455" y="10370"/>
                  </a:lnTo>
                  <a:lnTo>
                    <a:pt x="18755" y="10296"/>
                  </a:lnTo>
                  <a:lnTo>
                    <a:pt x="19056" y="10217"/>
                  </a:lnTo>
                  <a:lnTo>
                    <a:pt x="19331" y="10138"/>
                  </a:lnTo>
                  <a:lnTo>
                    <a:pt x="19607" y="10058"/>
                  </a:lnTo>
                  <a:lnTo>
                    <a:pt x="19857" y="9969"/>
                  </a:lnTo>
                  <a:lnTo>
                    <a:pt x="20082" y="9884"/>
                  </a:lnTo>
                  <a:lnTo>
                    <a:pt x="20308" y="9794"/>
                  </a:lnTo>
                  <a:lnTo>
                    <a:pt x="20483" y="9705"/>
                  </a:lnTo>
                  <a:lnTo>
                    <a:pt x="20658" y="9610"/>
                  </a:lnTo>
                  <a:lnTo>
                    <a:pt x="20833" y="9515"/>
                  </a:lnTo>
                  <a:lnTo>
                    <a:pt x="20959" y="9414"/>
                  </a:lnTo>
                  <a:lnTo>
                    <a:pt x="21084" y="9314"/>
                  </a:lnTo>
                  <a:lnTo>
                    <a:pt x="21184" y="9214"/>
                  </a:lnTo>
                  <a:lnTo>
                    <a:pt x="22611" y="9214"/>
                  </a:lnTo>
                  <a:lnTo>
                    <a:pt x="23112" y="9203"/>
                  </a:lnTo>
                  <a:lnTo>
                    <a:pt x="23613" y="9193"/>
                  </a:lnTo>
                  <a:lnTo>
                    <a:pt x="24114" y="9177"/>
                  </a:lnTo>
                  <a:lnTo>
                    <a:pt x="24614" y="9156"/>
                  </a:lnTo>
                  <a:lnTo>
                    <a:pt x="25090" y="9129"/>
                  </a:lnTo>
                  <a:lnTo>
                    <a:pt x="25566" y="9097"/>
                  </a:lnTo>
                  <a:lnTo>
                    <a:pt x="26017" y="9061"/>
                  </a:lnTo>
                  <a:lnTo>
                    <a:pt x="26467" y="9024"/>
                  </a:lnTo>
                  <a:lnTo>
                    <a:pt x="26893" y="8981"/>
                  </a:lnTo>
                  <a:lnTo>
                    <a:pt x="27319" y="8934"/>
                  </a:lnTo>
                  <a:lnTo>
                    <a:pt x="27719" y="8881"/>
                  </a:lnTo>
                  <a:lnTo>
                    <a:pt x="28120" y="8828"/>
                  </a:lnTo>
                  <a:lnTo>
                    <a:pt x="28521" y="8770"/>
                  </a:lnTo>
                  <a:lnTo>
                    <a:pt x="28871" y="8707"/>
                  </a:lnTo>
                  <a:lnTo>
                    <a:pt x="29222" y="8643"/>
                  </a:lnTo>
                  <a:lnTo>
                    <a:pt x="29572" y="8575"/>
                  </a:lnTo>
                  <a:lnTo>
                    <a:pt x="29873" y="8501"/>
                  </a:lnTo>
                  <a:lnTo>
                    <a:pt x="30173" y="8427"/>
                  </a:lnTo>
                  <a:lnTo>
                    <a:pt x="30474" y="8353"/>
                  </a:lnTo>
                  <a:lnTo>
                    <a:pt x="30724" y="8274"/>
                  </a:lnTo>
                  <a:lnTo>
                    <a:pt x="30974" y="8189"/>
                  </a:lnTo>
                  <a:lnTo>
                    <a:pt x="31200" y="8105"/>
                  </a:lnTo>
                  <a:lnTo>
                    <a:pt x="31400" y="8020"/>
                  </a:lnTo>
                  <a:lnTo>
                    <a:pt x="31575" y="7931"/>
                  </a:lnTo>
                  <a:lnTo>
                    <a:pt x="31726" y="7841"/>
                  </a:lnTo>
                  <a:lnTo>
                    <a:pt x="31876" y="7746"/>
                  </a:lnTo>
                  <a:lnTo>
                    <a:pt x="31976" y="7651"/>
                  </a:lnTo>
                  <a:lnTo>
                    <a:pt x="32076" y="7556"/>
                  </a:lnTo>
                  <a:lnTo>
                    <a:pt x="32126" y="7456"/>
                  </a:lnTo>
                  <a:lnTo>
                    <a:pt x="32176" y="7361"/>
                  </a:lnTo>
                  <a:lnTo>
                    <a:pt x="32176" y="7260"/>
                  </a:lnTo>
                  <a:lnTo>
                    <a:pt x="32176" y="7139"/>
                  </a:lnTo>
                  <a:lnTo>
                    <a:pt x="32101" y="7017"/>
                  </a:lnTo>
                  <a:lnTo>
                    <a:pt x="32026" y="6901"/>
                  </a:lnTo>
                  <a:lnTo>
                    <a:pt x="31901" y="6785"/>
                  </a:lnTo>
                  <a:lnTo>
                    <a:pt x="31726" y="6674"/>
                  </a:lnTo>
                  <a:lnTo>
                    <a:pt x="31550" y="6569"/>
                  </a:lnTo>
                  <a:lnTo>
                    <a:pt x="31325" y="6463"/>
                  </a:lnTo>
                  <a:lnTo>
                    <a:pt x="31050" y="6357"/>
                  </a:lnTo>
                  <a:lnTo>
                    <a:pt x="30774" y="6257"/>
                  </a:lnTo>
                  <a:lnTo>
                    <a:pt x="30474" y="6162"/>
                  </a:lnTo>
                  <a:lnTo>
                    <a:pt x="30123" y="6072"/>
                  </a:lnTo>
                  <a:lnTo>
                    <a:pt x="29747" y="5983"/>
                  </a:lnTo>
                  <a:lnTo>
                    <a:pt x="29372" y="5903"/>
                  </a:lnTo>
                  <a:lnTo>
                    <a:pt x="28946" y="5824"/>
                  </a:lnTo>
                  <a:lnTo>
                    <a:pt x="28521" y="5745"/>
                  </a:lnTo>
                  <a:lnTo>
                    <a:pt x="28045" y="5676"/>
                  </a:lnTo>
                  <a:lnTo>
                    <a:pt x="28245" y="5513"/>
                  </a:lnTo>
                  <a:lnTo>
                    <a:pt x="28395" y="5338"/>
                  </a:lnTo>
                  <a:lnTo>
                    <a:pt x="28496" y="5164"/>
                  </a:lnTo>
                  <a:lnTo>
                    <a:pt x="28521" y="5080"/>
                  </a:lnTo>
                  <a:lnTo>
                    <a:pt x="28521" y="4990"/>
                  </a:lnTo>
                  <a:lnTo>
                    <a:pt x="28496" y="4890"/>
                  </a:lnTo>
                  <a:lnTo>
                    <a:pt x="28470" y="4789"/>
                  </a:lnTo>
                  <a:lnTo>
                    <a:pt x="28420" y="4694"/>
                  </a:lnTo>
                  <a:lnTo>
                    <a:pt x="28370" y="4594"/>
                  </a:lnTo>
                  <a:lnTo>
                    <a:pt x="28295" y="4499"/>
                  </a:lnTo>
                  <a:lnTo>
                    <a:pt x="28195" y="4404"/>
                  </a:lnTo>
                  <a:lnTo>
                    <a:pt x="28070" y="4309"/>
                  </a:lnTo>
                  <a:lnTo>
                    <a:pt x="27920" y="4219"/>
                  </a:lnTo>
                  <a:lnTo>
                    <a:pt x="27769" y="4129"/>
                  </a:lnTo>
                  <a:lnTo>
                    <a:pt x="27619" y="4040"/>
                  </a:lnTo>
                  <a:lnTo>
                    <a:pt x="27419" y="3950"/>
                  </a:lnTo>
                  <a:lnTo>
                    <a:pt x="27219" y="3865"/>
                  </a:lnTo>
                  <a:lnTo>
                    <a:pt x="27018" y="3781"/>
                  </a:lnTo>
                  <a:lnTo>
                    <a:pt x="26793" y="3697"/>
                  </a:lnTo>
                  <a:lnTo>
                    <a:pt x="26542" y="3617"/>
                  </a:lnTo>
                  <a:lnTo>
                    <a:pt x="26292" y="3538"/>
                  </a:lnTo>
                  <a:lnTo>
                    <a:pt x="26017" y="3459"/>
                  </a:lnTo>
                  <a:lnTo>
                    <a:pt x="25716" y="3385"/>
                  </a:lnTo>
                  <a:lnTo>
                    <a:pt x="25441" y="3311"/>
                  </a:lnTo>
                  <a:lnTo>
                    <a:pt x="25115" y="3242"/>
                  </a:lnTo>
                  <a:lnTo>
                    <a:pt x="24790" y="3169"/>
                  </a:lnTo>
                  <a:lnTo>
                    <a:pt x="24464" y="3105"/>
                  </a:lnTo>
                  <a:lnTo>
                    <a:pt x="24114" y="3042"/>
                  </a:lnTo>
                  <a:lnTo>
                    <a:pt x="23763" y="2978"/>
                  </a:lnTo>
                  <a:lnTo>
                    <a:pt x="23387" y="2920"/>
                  </a:lnTo>
                  <a:lnTo>
                    <a:pt x="23012" y="2862"/>
                  </a:lnTo>
                  <a:lnTo>
                    <a:pt x="22611" y="2804"/>
                  </a:lnTo>
                  <a:lnTo>
                    <a:pt x="22211" y="2757"/>
                  </a:lnTo>
                  <a:lnTo>
                    <a:pt x="21785" y="2704"/>
                  </a:lnTo>
                  <a:lnTo>
                    <a:pt x="21384" y="2656"/>
                  </a:lnTo>
                  <a:lnTo>
                    <a:pt x="20934" y="2614"/>
                  </a:lnTo>
                  <a:lnTo>
                    <a:pt x="20508" y="2577"/>
                  </a:lnTo>
                  <a:lnTo>
                    <a:pt x="20483" y="2556"/>
                  </a:lnTo>
                  <a:lnTo>
                    <a:pt x="20733" y="2466"/>
                  </a:lnTo>
                  <a:lnTo>
                    <a:pt x="20959" y="2371"/>
                  </a:lnTo>
                  <a:lnTo>
                    <a:pt x="21184" y="2282"/>
                  </a:lnTo>
                  <a:lnTo>
                    <a:pt x="21359" y="2192"/>
                  </a:lnTo>
                  <a:lnTo>
                    <a:pt x="21510" y="2102"/>
                  </a:lnTo>
                  <a:lnTo>
                    <a:pt x="21635" y="2018"/>
                  </a:lnTo>
                  <a:lnTo>
                    <a:pt x="21760" y="1928"/>
                  </a:lnTo>
                  <a:lnTo>
                    <a:pt x="21835" y="1843"/>
                  </a:lnTo>
                  <a:lnTo>
                    <a:pt x="21885" y="1759"/>
                  </a:lnTo>
                  <a:lnTo>
                    <a:pt x="21935" y="1674"/>
                  </a:lnTo>
                  <a:lnTo>
                    <a:pt x="21960" y="1595"/>
                  </a:lnTo>
                  <a:lnTo>
                    <a:pt x="21960" y="1511"/>
                  </a:lnTo>
                  <a:lnTo>
                    <a:pt x="21935" y="1432"/>
                  </a:lnTo>
                  <a:lnTo>
                    <a:pt x="21885" y="1358"/>
                  </a:lnTo>
                  <a:lnTo>
                    <a:pt x="21835" y="1278"/>
                  </a:lnTo>
                  <a:lnTo>
                    <a:pt x="21760" y="1205"/>
                  </a:lnTo>
                  <a:lnTo>
                    <a:pt x="21660" y="1131"/>
                  </a:lnTo>
                  <a:lnTo>
                    <a:pt x="21535" y="1062"/>
                  </a:lnTo>
                  <a:lnTo>
                    <a:pt x="21409" y="993"/>
                  </a:lnTo>
                  <a:lnTo>
                    <a:pt x="21259" y="925"/>
                  </a:lnTo>
                  <a:lnTo>
                    <a:pt x="21109" y="856"/>
                  </a:lnTo>
                  <a:lnTo>
                    <a:pt x="20934" y="793"/>
                  </a:lnTo>
                  <a:lnTo>
                    <a:pt x="20733" y="735"/>
                  </a:lnTo>
                  <a:lnTo>
                    <a:pt x="20533" y="671"/>
                  </a:lnTo>
                  <a:lnTo>
                    <a:pt x="20308" y="613"/>
                  </a:lnTo>
                  <a:lnTo>
                    <a:pt x="20082" y="560"/>
                  </a:lnTo>
                  <a:lnTo>
                    <a:pt x="19832" y="508"/>
                  </a:lnTo>
                  <a:lnTo>
                    <a:pt x="19581" y="455"/>
                  </a:lnTo>
                  <a:lnTo>
                    <a:pt x="19306" y="407"/>
                  </a:lnTo>
                  <a:lnTo>
                    <a:pt x="19031" y="360"/>
                  </a:lnTo>
                  <a:lnTo>
                    <a:pt x="18730" y="318"/>
                  </a:lnTo>
                  <a:lnTo>
                    <a:pt x="18455" y="275"/>
                  </a:lnTo>
                  <a:lnTo>
                    <a:pt x="17829" y="201"/>
                  </a:lnTo>
                  <a:lnTo>
                    <a:pt x="17178" y="138"/>
                  </a:lnTo>
                  <a:lnTo>
                    <a:pt x="16502" y="85"/>
                  </a:lnTo>
                  <a:lnTo>
                    <a:pt x="16151" y="64"/>
                  </a:lnTo>
                  <a:lnTo>
                    <a:pt x="15801" y="48"/>
                  </a:lnTo>
                  <a:lnTo>
                    <a:pt x="15450" y="33"/>
                  </a:lnTo>
                  <a:lnTo>
                    <a:pt x="15099" y="17"/>
                  </a:lnTo>
                  <a:lnTo>
                    <a:pt x="14724" y="11"/>
                  </a:lnTo>
                  <a:lnTo>
                    <a:pt x="1437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63"/>
            <p:cNvSpPr/>
            <p:nvPr/>
          </p:nvSpPr>
          <p:spPr>
            <a:xfrm>
              <a:off x="999539" y="2940175"/>
              <a:ext cx="143348" cy="248825"/>
            </a:xfrm>
            <a:custGeom>
              <a:avLst/>
              <a:gdLst/>
              <a:ahLst/>
              <a:cxnLst/>
              <a:rect l="l" t="t" r="r" b="b"/>
              <a:pathLst>
                <a:path w="22486" h="9953" extrusionOk="0">
                  <a:moveTo>
                    <a:pt x="10016" y="0"/>
                  </a:moveTo>
                  <a:lnTo>
                    <a:pt x="9666" y="43"/>
                  </a:lnTo>
                  <a:lnTo>
                    <a:pt x="9340" y="85"/>
                  </a:lnTo>
                  <a:lnTo>
                    <a:pt x="9015" y="138"/>
                  </a:lnTo>
                  <a:lnTo>
                    <a:pt x="8689" y="191"/>
                  </a:lnTo>
                  <a:lnTo>
                    <a:pt x="8364" y="249"/>
                  </a:lnTo>
                  <a:lnTo>
                    <a:pt x="8063" y="312"/>
                  </a:lnTo>
                  <a:lnTo>
                    <a:pt x="7763" y="375"/>
                  </a:lnTo>
                  <a:lnTo>
                    <a:pt x="7487" y="449"/>
                  </a:lnTo>
                  <a:lnTo>
                    <a:pt x="7487" y="576"/>
                  </a:lnTo>
                  <a:lnTo>
                    <a:pt x="7487" y="608"/>
                  </a:lnTo>
                  <a:lnTo>
                    <a:pt x="7963" y="650"/>
                  </a:lnTo>
                  <a:lnTo>
                    <a:pt x="8389" y="692"/>
                  </a:lnTo>
                  <a:lnTo>
                    <a:pt x="8840" y="745"/>
                  </a:lnTo>
                  <a:lnTo>
                    <a:pt x="9265" y="792"/>
                  </a:lnTo>
                  <a:lnTo>
                    <a:pt x="9691" y="850"/>
                  </a:lnTo>
                  <a:lnTo>
                    <a:pt x="10091" y="903"/>
                  </a:lnTo>
                  <a:lnTo>
                    <a:pt x="10492" y="967"/>
                  </a:lnTo>
                  <a:lnTo>
                    <a:pt x="10868" y="1025"/>
                  </a:lnTo>
                  <a:lnTo>
                    <a:pt x="11243" y="1088"/>
                  </a:lnTo>
                  <a:lnTo>
                    <a:pt x="11619" y="1157"/>
                  </a:lnTo>
                  <a:lnTo>
                    <a:pt x="11969" y="1225"/>
                  </a:lnTo>
                  <a:lnTo>
                    <a:pt x="12295" y="1299"/>
                  </a:lnTo>
                  <a:lnTo>
                    <a:pt x="12620" y="1373"/>
                  </a:lnTo>
                  <a:lnTo>
                    <a:pt x="12921" y="1447"/>
                  </a:lnTo>
                  <a:lnTo>
                    <a:pt x="13221" y="1526"/>
                  </a:lnTo>
                  <a:lnTo>
                    <a:pt x="13497" y="1605"/>
                  </a:lnTo>
                  <a:lnTo>
                    <a:pt x="13772" y="1690"/>
                  </a:lnTo>
                  <a:lnTo>
                    <a:pt x="14023" y="1774"/>
                  </a:lnTo>
                  <a:lnTo>
                    <a:pt x="14273" y="1859"/>
                  </a:lnTo>
                  <a:lnTo>
                    <a:pt x="14498" y="1949"/>
                  </a:lnTo>
                  <a:lnTo>
                    <a:pt x="14699" y="2038"/>
                  </a:lnTo>
                  <a:lnTo>
                    <a:pt x="14899" y="2128"/>
                  </a:lnTo>
                  <a:lnTo>
                    <a:pt x="15074" y="2223"/>
                  </a:lnTo>
                  <a:lnTo>
                    <a:pt x="15225" y="2318"/>
                  </a:lnTo>
                  <a:lnTo>
                    <a:pt x="15350" y="2413"/>
                  </a:lnTo>
                  <a:lnTo>
                    <a:pt x="15475" y="2508"/>
                  </a:lnTo>
                  <a:lnTo>
                    <a:pt x="15600" y="2609"/>
                  </a:lnTo>
                  <a:lnTo>
                    <a:pt x="15675" y="2709"/>
                  </a:lnTo>
                  <a:lnTo>
                    <a:pt x="15750" y="2809"/>
                  </a:lnTo>
                  <a:lnTo>
                    <a:pt x="15800" y="2909"/>
                  </a:lnTo>
                  <a:lnTo>
                    <a:pt x="15826" y="3015"/>
                  </a:lnTo>
                  <a:lnTo>
                    <a:pt x="15826" y="3121"/>
                  </a:lnTo>
                  <a:lnTo>
                    <a:pt x="15826" y="3210"/>
                  </a:lnTo>
                  <a:lnTo>
                    <a:pt x="15800" y="3305"/>
                  </a:lnTo>
                  <a:lnTo>
                    <a:pt x="15750" y="3395"/>
                  </a:lnTo>
                  <a:lnTo>
                    <a:pt x="15700" y="3485"/>
                  </a:lnTo>
                  <a:lnTo>
                    <a:pt x="15550" y="3664"/>
                  </a:lnTo>
                  <a:lnTo>
                    <a:pt x="15350" y="3833"/>
                  </a:lnTo>
                  <a:lnTo>
                    <a:pt x="15826" y="3907"/>
                  </a:lnTo>
                  <a:lnTo>
                    <a:pt x="16276" y="3987"/>
                  </a:lnTo>
                  <a:lnTo>
                    <a:pt x="16702" y="4066"/>
                  </a:lnTo>
                  <a:lnTo>
                    <a:pt x="17128" y="4155"/>
                  </a:lnTo>
                  <a:lnTo>
                    <a:pt x="17503" y="4245"/>
                  </a:lnTo>
                  <a:lnTo>
                    <a:pt x="17854" y="4340"/>
                  </a:lnTo>
                  <a:lnTo>
                    <a:pt x="18179" y="4441"/>
                  </a:lnTo>
                  <a:lnTo>
                    <a:pt x="18480" y="4541"/>
                  </a:lnTo>
                  <a:lnTo>
                    <a:pt x="18755" y="4652"/>
                  </a:lnTo>
                  <a:lnTo>
                    <a:pt x="18980" y="4763"/>
                  </a:lnTo>
                  <a:lnTo>
                    <a:pt x="19181" y="4873"/>
                  </a:lnTo>
                  <a:lnTo>
                    <a:pt x="19356" y="4990"/>
                  </a:lnTo>
                  <a:lnTo>
                    <a:pt x="19481" y="5111"/>
                  </a:lnTo>
                  <a:lnTo>
                    <a:pt x="19581" y="5232"/>
                  </a:lnTo>
                  <a:lnTo>
                    <a:pt x="19632" y="5354"/>
                  </a:lnTo>
                  <a:lnTo>
                    <a:pt x="19657" y="5481"/>
                  </a:lnTo>
                  <a:lnTo>
                    <a:pt x="19632" y="5586"/>
                  </a:lnTo>
                  <a:lnTo>
                    <a:pt x="19606" y="5687"/>
                  </a:lnTo>
                  <a:lnTo>
                    <a:pt x="19531" y="5787"/>
                  </a:lnTo>
                  <a:lnTo>
                    <a:pt x="19431" y="5887"/>
                  </a:lnTo>
                  <a:lnTo>
                    <a:pt x="19331" y="5987"/>
                  </a:lnTo>
                  <a:lnTo>
                    <a:pt x="19181" y="6082"/>
                  </a:lnTo>
                  <a:lnTo>
                    <a:pt x="19006" y="6178"/>
                  </a:lnTo>
                  <a:lnTo>
                    <a:pt x="18830" y="6273"/>
                  </a:lnTo>
                  <a:lnTo>
                    <a:pt x="18605" y="6362"/>
                  </a:lnTo>
                  <a:lnTo>
                    <a:pt x="18380" y="6452"/>
                  </a:lnTo>
                  <a:lnTo>
                    <a:pt x="18129" y="6537"/>
                  </a:lnTo>
                  <a:lnTo>
                    <a:pt x="17854" y="6616"/>
                  </a:lnTo>
                  <a:lnTo>
                    <a:pt x="17553" y="6700"/>
                  </a:lnTo>
                  <a:lnTo>
                    <a:pt x="17253" y="6774"/>
                  </a:lnTo>
                  <a:lnTo>
                    <a:pt x="16927" y="6848"/>
                  </a:lnTo>
                  <a:lnTo>
                    <a:pt x="16577" y="6917"/>
                  </a:lnTo>
                  <a:lnTo>
                    <a:pt x="16201" y="6985"/>
                  </a:lnTo>
                  <a:lnTo>
                    <a:pt x="15826" y="7049"/>
                  </a:lnTo>
                  <a:lnTo>
                    <a:pt x="15425" y="7112"/>
                  </a:lnTo>
                  <a:lnTo>
                    <a:pt x="15024" y="7170"/>
                  </a:lnTo>
                  <a:lnTo>
                    <a:pt x="14599" y="7223"/>
                  </a:lnTo>
                  <a:lnTo>
                    <a:pt x="14148" y="7270"/>
                  </a:lnTo>
                  <a:lnTo>
                    <a:pt x="13697" y="7313"/>
                  </a:lnTo>
                  <a:lnTo>
                    <a:pt x="13221" y="7355"/>
                  </a:lnTo>
                  <a:lnTo>
                    <a:pt x="12746" y="7392"/>
                  </a:lnTo>
                  <a:lnTo>
                    <a:pt x="12270" y="7423"/>
                  </a:lnTo>
                  <a:lnTo>
                    <a:pt x="11769" y="7450"/>
                  </a:lnTo>
                  <a:lnTo>
                    <a:pt x="11243" y="7476"/>
                  </a:lnTo>
                  <a:lnTo>
                    <a:pt x="10743" y="7492"/>
                  </a:lnTo>
                  <a:lnTo>
                    <a:pt x="10217" y="7508"/>
                  </a:lnTo>
                  <a:lnTo>
                    <a:pt x="9666" y="7513"/>
                  </a:lnTo>
                  <a:lnTo>
                    <a:pt x="9140" y="7519"/>
                  </a:lnTo>
                  <a:lnTo>
                    <a:pt x="8189" y="7519"/>
                  </a:lnTo>
                  <a:lnTo>
                    <a:pt x="8013" y="7687"/>
                  </a:lnTo>
                  <a:lnTo>
                    <a:pt x="7788" y="7851"/>
                  </a:lnTo>
                  <a:lnTo>
                    <a:pt x="7512" y="8010"/>
                  </a:lnTo>
                  <a:lnTo>
                    <a:pt x="7162" y="8163"/>
                  </a:lnTo>
                  <a:lnTo>
                    <a:pt x="6786" y="8310"/>
                  </a:lnTo>
                  <a:lnTo>
                    <a:pt x="6361" y="8453"/>
                  </a:lnTo>
                  <a:lnTo>
                    <a:pt x="5885" y="8585"/>
                  </a:lnTo>
                  <a:lnTo>
                    <a:pt x="5384" y="8712"/>
                  </a:lnTo>
                  <a:lnTo>
                    <a:pt x="4833" y="8833"/>
                  </a:lnTo>
                  <a:lnTo>
                    <a:pt x="4232" y="8944"/>
                  </a:lnTo>
                  <a:lnTo>
                    <a:pt x="3606" y="9044"/>
                  </a:lnTo>
                  <a:lnTo>
                    <a:pt x="2955" y="9139"/>
                  </a:lnTo>
                  <a:lnTo>
                    <a:pt x="2254" y="9224"/>
                  </a:lnTo>
                  <a:lnTo>
                    <a:pt x="1528" y="9298"/>
                  </a:lnTo>
                  <a:lnTo>
                    <a:pt x="777" y="9361"/>
                  </a:lnTo>
                  <a:lnTo>
                    <a:pt x="1" y="9414"/>
                  </a:lnTo>
                  <a:lnTo>
                    <a:pt x="301" y="9551"/>
                  </a:lnTo>
                  <a:lnTo>
                    <a:pt x="602" y="9694"/>
                  </a:lnTo>
                  <a:lnTo>
                    <a:pt x="977" y="9826"/>
                  </a:lnTo>
                  <a:lnTo>
                    <a:pt x="1378" y="9952"/>
                  </a:lnTo>
                  <a:lnTo>
                    <a:pt x="2154" y="9889"/>
                  </a:lnTo>
                  <a:lnTo>
                    <a:pt x="2905" y="9826"/>
                  </a:lnTo>
                  <a:lnTo>
                    <a:pt x="3631" y="9746"/>
                  </a:lnTo>
                  <a:lnTo>
                    <a:pt x="4357" y="9662"/>
                  </a:lnTo>
                  <a:lnTo>
                    <a:pt x="5034" y="9567"/>
                  </a:lnTo>
                  <a:lnTo>
                    <a:pt x="5685" y="9467"/>
                  </a:lnTo>
                  <a:lnTo>
                    <a:pt x="6311" y="9361"/>
                  </a:lnTo>
                  <a:lnTo>
                    <a:pt x="6886" y="9245"/>
                  </a:lnTo>
                  <a:lnTo>
                    <a:pt x="7462" y="9123"/>
                  </a:lnTo>
                  <a:lnTo>
                    <a:pt x="7988" y="8992"/>
                  </a:lnTo>
                  <a:lnTo>
                    <a:pt x="8489" y="8860"/>
                  </a:lnTo>
                  <a:lnTo>
                    <a:pt x="8940" y="8717"/>
                  </a:lnTo>
                  <a:lnTo>
                    <a:pt x="9365" y="8574"/>
                  </a:lnTo>
                  <a:lnTo>
                    <a:pt x="9741" y="8421"/>
                  </a:lnTo>
                  <a:lnTo>
                    <a:pt x="10091" y="8263"/>
                  </a:lnTo>
                  <a:lnTo>
                    <a:pt x="10392" y="8105"/>
                  </a:lnTo>
                  <a:lnTo>
                    <a:pt x="10943" y="8089"/>
                  </a:lnTo>
                  <a:lnTo>
                    <a:pt x="11519" y="8073"/>
                  </a:lnTo>
                  <a:lnTo>
                    <a:pt x="12070" y="8052"/>
                  </a:lnTo>
                  <a:lnTo>
                    <a:pt x="12620" y="8025"/>
                  </a:lnTo>
                  <a:lnTo>
                    <a:pt x="13171" y="7994"/>
                  </a:lnTo>
                  <a:lnTo>
                    <a:pt x="13697" y="7957"/>
                  </a:lnTo>
                  <a:lnTo>
                    <a:pt x="14223" y="7914"/>
                  </a:lnTo>
                  <a:lnTo>
                    <a:pt x="14749" y="7872"/>
                  </a:lnTo>
                  <a:lnTo>
                    <a:pt x="15250" y="7825"/>
                  </a:lnTo>
                  <a:lnTo>
                    <a:pt x="15750" y="7772"/>
                  </a:lnTo>
                  <a:lnTo>
                    <a:pt x="16251" y="7714"/>
                  </a:lnTo>
                  <a:lnTo>
                    <a:pt x="16727" y="7651"/>
                  </a:lnTo>
                  <a:lnTo>
                    <a:pt x="17178" y="7582"/>
                  </a:lnTo>
                  <a:lnTo>
                    <a:pt x="17628" y="7513"/>
                  </a:lnTo>
                  <a:lnTo>
                    <a:pt x="18079" y="7439"/>
                  </a:lnTo>
                  <a:lnTo>
                    <a:pt x="18505" y="7360"/>
                  </a:lnTo>
                  <a:lnTo>
                    <a:pt x="18955" y="7265"/>
                  </a:lnTo>
                  <a:lnTo>
                    <a:pt x="19406" y="7165"/>
                  </a:lnTo>
                  <a:lnTo>
                    <a:pt x="19832" y="7064"/>
                  </a:lnTo>
                  <a:lnTo>
                    <a:pt x="20207" y="6959"/>
                  </a:lnTo>
                  <a:lnTo>
                    <a:pt x="20558" y="6848"/>
                  </a:lnTo>
                  <a:lnTo>
                    <a:pt x="20883" y="6732"/>
                  </a:lnTo>
                  <a:lnTo>
                    <a:pt x="21184" y="6621"/>
                  </a:lnTo>
                  <a:lnTo>
                    <a:pt x="21459" y="6500"/>
                  </a:lnTo>
                  <a:lnTo>
                    <a:pt x="21710" y="6378"/>
                  </a:lnTo>
                  <a:lnTo>
                    <a:pt x="21910" y="6257"/>
                  </a:lnTo>
                  <a:lnTo>
                    <a:pt x="22085" y="6130"/>
                  </a:lnTo>
                  <a:lnTo>
                    <a:pt x="22236" y="6003"/>
                  </a:lnTo>
                  <a:lnTo>
                    <a:pt x="22336" y="5877"/>
                  </a:lnTo>
                  <a:lnTo>
                    <a:pt x="22436" y="5745"/>
                  </a:lnTo>
                  <a:lnTo>
                    <a:pt x="22486" y="5613"/>
                  </a:lnTo>
                  <a:lnTo>
                    <a:pt x="22486" y="5481"/>
                  </a:lnTo>
                  <a:lnTo>
                    <a:pt x="22486" y="5349"/>
                  </a:lnTo>
                  <a:lnTo>
                    <a:pt x="22436" y="5217"/>
                  </a:lnTo>
                  <a:lnTo>
                    <a:pt x="22336" y="5085"/>
                  </a:lnTo>
                  <a:lnTo>
                    <a:pt x="22236" y="4953"/>
                  </a:lnTo>
                  <a:lnTo>
                    <a:pt x="22085" y="4826"/>
                  </a:lnTo>
                  <a:lnTo>
                    <a:pt x="21885" y="4705"/>
                  </a:lnTo>
                  <a:lnTo>
                    <a:pt x="21685" y="4578"/>
                  </a:lnTo>
                  <a:lnTo>
                    <a:pt x="21434" y="4456"/>
                  </a:lnTo>
                  <a:lnTo>
                    <a:pt x="21184" y="4340"/>
                  </a:lnTo>
                  <a:lnTo>
                    <a:pt x="20883" y="4224"/>
                  </a:lnTo>
                  <a:lnTo>
                    <a:pt x="20558" y="4108"/>
                  </a:lnTo>
                  <a:lnTo>
                    <a:pt x="20182" y="4002"/>
                  </a:lnTo>
                  <a:lnTo>
                    <a:pt x="19807" y="3897"/>
                  </a:lnTo>
                  <a:lnTo>
                    <a:pt x="19406" y="3791"/>
                  </a:lnTo>
                  <a:lnTo>
                    <a:pt x="18955" y="3696"/>
                  </a:lnTo>
                  <a:lnTo>
                    <a:pt x="18505" y="3601"/>
                  </a:lnTo>
                  <a:lnTo>
                    <a:pt x="18530" y="3569"/>
                  </a:lnTo>
                  <a:lnTo>
                    <a:pt x="18580" y="3459"/>
                  </a:lnTo>
                  <a:lnTo>
                    <a:pt x="18630" y="3342"/>
                  </a:lnTo>
                  <a:lnTo>
                    <a:pt x="18655" y="3232"/>
                  </a:lnTo>
                  <a:lnTo>
                    <a:pt x="18680" y="3121"/>
                  </a:lnTo>
                  <a:lnTo>
                    <a:pt x="18655" y="3005"/>
                  </a:lnTo>
                  <a:lnTo>
                    <a:pt x="18630" y="2894"/>
                  </a:lnTo>
                  <a:lnTo>
                    <a:pt x="18580" y="2783"/>
                  </a:lnTo>
                  <a:lnTo>
                    <a:pt x="18530" y="2677"/>
                  </a:lnTo>
                  <a:lnTo>
                    <a:pt x="18430" y="2566"/>
                  </a:lnTo>
                  <a:lnTo>
                    <a:pt x="18329" y="2455"/>
                  </a:lnTo>
                  <a:lnTo>
                    <a:pt x="18229" y="2350"/>
                  </a:lnTo>
                  <a:lnTo>
                    <a:pt x="18079" y="2244"/>
                  </a:lnTo>
                  <a:lnTo>
                    <a:pt x="17929" y="2139"/>
                  </a:lnTo>
                  <a:lnTo>
                    <a:pt x="17754" y="2033"/>
                  </a:lnTo>
                  <a:lnTo>
                    <a:pt x="17578" y="1933"/>
                  </a:lnTo>
                  <a:lnTo>
                    <a:pt x="17378" y="1832"/>
                  </a:lnTo>
                  <a:lnTo>
                    <a:pt x="17153" y="1732"/>
                  </a:lnTo>
                  <a:lnTo>
                    <a:pt x="16902" y="1637"/>
                  </a:lnTo>
                  <a:lnTo>
                    <a:pt x="16652" y="1537"/>
                  </a:lnTo>
                  <a:lnTo>
                    <a:pt x="16401" y="1442"/>
                  </a:lnTo>
                  <a:lnTo>
                    <a:pt x="16101" y="1352"/>
                  </a:lnTo>
                  <a:lnTo>
                    <a:pt x="15826" y="1257"/>
                  </a:lnTo>
                  <a:lnTo>
                    <a:pt x="15500" y="1173"/>
                  </a:lnTo>
                  <a:lnTo>
                    <a:pt x="15175" y="1083"/>
                  </a:lnTo>
                  <a:lnTo>
                    <a:pt x="14824" y="998"/>
                  </a:lnTo>
                  <a:lnTo>
                    <a:pt x="14473" y="914"/>
                  </a:lnTo>
                  <a:lnTo>
                    <a:pt x="14123" y="835"/>
                  </a:lnTo>
                  <a:lnTo>
                    <a:pt x="13722" y="755"/>
                  </a:lnTo>
                  <a:lnTo>
                    <a:pt x="13347" y="682"/>
                  </a:lnTo>
                  <a:lnTo>
                    <a:pt x="12921" y="608"/>
                  </a:lnTo>
                  <a:lnTo>
                    <a:pt x="12495" y="534"/>
                  </a:lnTo>
                  <a:lnTo>
                    <a:pt x="12070" y="465"/>
                  </a:lnTo>
                  <a:lnTo>
                    <a:pt x="11619" y="402"/>
                  </a:lnTo>
                  <a:lnTo>
                    <a:pt x="11168" y="338"/>
                  </a:lnTo>
                  <a:lnTo>
                    <a:pt x="10692" y="275"/>
                  </a:lnTo>
                  <a:lnTo>
                    <a:pt x="10217" y="217"/>
                  </a:lnTo>
                  <a:lnTo>
                    <a:pt x="10142" y="106"/>
                  </a:lnTo>
                  <a:lnTo>
                    <a:pt x="100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63"/>
            <p:cNvSpPr/>
            <p:nvPr/>
          </p:nvSpPr>
          <p:spPr>
            <a:xfrm>
              <a:off x="957082" y="2903075"/>
              <a:ext cx="167771" cy="272975"/>
            </a:xfrm>
            <a:custGeom>
              <a:avLst/>
              <a:gdLst/>
              <a:ahLst/>
              <a:cxnLst/>
              <a:rect l="l" t="t" r="r" b="b"/>
              <a:pathLst>
                <a:path w="26317" h="10919" extrusionOk="0">
                  <a:moveTo>
                    <a:pt x="3105" y="1"/>
                  </a:moveTo>
                  <a:lnTo>
                    <a:pt x="2629" y="6"/>
                  </a:lnTo>
                  <a:lnTo>
                    <a:pt x="2179" y="17"/>
                  </a:lnTo>
                  <a:lnTo>
                    <a:pt x="1728" y="33"/>
                  </a:lnTo>
                  <a:lnTo>
                    <a:pt x="1277" y="48"/>
                  </a:lnTo>
                  <a:lnTo>
                    <a:pt x="851" y="70"/>
                  </a:lnTo>
                  <a:lnTo>
                    <a:pt x="426" y="91"/>
                  </a:lnTo>
                  <a:lnTo>
                    <a:pt x="0" y="117"/>
                  </a:lnTo>
                  <a:lnTo>
                    <a:pt x="751" y="175"/>
                  </a:lnTo>
                  <a:lnTo>
                    <a:pt x="1477" y="249"/>
                  </a:lnTo>
                  <a:lnTo>
                    <a:pt x="2179" y="328"/>
                  </a:lnTo>
                  <a:lnTo>
                    <a:pt x="2830" y="413"/>
                  </a:lnTo>
                  <a:lnTo>
                    <a:pt x="3456" y="513"/>
                  </a:lnTo>
                  <a:lnTo>
                    <a:pt x="4031" y="619"/>
                  </a:lnTo>
                  <a:lnTo>
                    <a:pt x="4582" y="735"/>
                  </a:lnTo>
                  <a:lnTo>
                    <a:pt x="5058" y="856"/>
                  </a:lnTo>
                  <a:lnTo>
                    <a:pt x="5509" y="988"/>
                  </a:lnTo>
                  <a:lnTo>
                    <a:pt x="5709" y="1057"/>
                  </a:lnTo>
                  <a:lnTo>
                    <a:pt x="5909" y="1125"/>
                  </a:lnTo>
                  <a:lnTo>
                    <a:pt x="6085" y="1194"/>
                  </a:lnTo>
                  <a:lnTo>
                    <a:pt x="6235" y="1268"/>
                  </a:lnTo>
                  <a:lnTo>
                    <a:pt x="6385" y="1342"/>
                  </a:lnTo>
                  <a:lnTo>
                    <a:pt x="6535" y="1416"/>
                  </a:lnTo>
                  <a:lnTo>
                    <a:pt x="6636" y="1490"/>
                  </a:lnTo>
                  <a:lnTo>
                    <a:pt x="6761" y="1569"/>
                  </a:lnTo>
                  <a:lnTo>
                    <a:pt x="6836" y="1648"/>
                  </a:lnTo>
                  <a:lnTo>
                    <a:pt x="6911" y="1727"/>
                  </a:lnTo>
                  <a:lnTo>
                    <a:pt x="6961" y="1807"/>
                  </a:lnTo>
                  <a:lnTo>
                    <a:pt x="7011" y="1886"/>
                  </a:lnTo>
                  <a:lnTo>
                    <a:pt x="7036" y="1970"/>
                  </a:lnTo>
                  <a:lnTo>
                    <a:pt x="7036" y="2055"/>
                  </a:lnTo>
                  <a:lnTo>
                    <a:pt x="7036" y="2081"/>
                  </a:lnTo>
                  <a:lnTo>
                    <a:pt x="7512" y="2123"/>
                  </a:lnTo>
                  <a:lnTo>
                    <a:pt x="7938" y="2171"/>
                  </a:lnTo>
                  <a:lnTo>
                    <a:pt x="8388" y="2218"/>
                  </a:lnTo>
                  <a:lnTo>
                    <a:pt x="8814" y="2271"/>
                  </a:lnTo>
                  <a:lnTo>
                    <a:pt x="9240" y="2324"/>
                  </a:lnTo>
                  <a:lnTo>
                    <a:pt x="9640" y="2382"/>
                  </a:lnTo>
                  <a:lnTo>
                    <a:pt x="10041" y="2440"/>
                  </a:lnTo>
                  <a:lnTo>
                    <a:pt x="10417" y="2503"/>
                  </a:lnTo>
                  <a:lnTo>
                    <a:pt x="10792" y="2567"/>
                  </a:lnTo>
                  <a:lnTo>
                    <a:pt x="11168" y="2635"/>
                  </a:lnTo>
                  <a:lnTo>
                    <a:pt x="11518" y="2704"/>
                  </a:lnTo>
                  <a:lnTo>
                    <a:pt x="11844" y="2778"/>
                  </a:lnTo>
                  <a:lnTo>
                    <a:pt x="12169" y="2852"/>
                  </a:lnTo>
                  <a:lnTo>
                    <a:pt x="12470" y="2926"/>
                  </a:lnTo>
                  <a:lnTo>
                    <a:pt x="12770" y="3005"/>
                  </a:lnTo>
                  <a:lnTo>
                    <a:pt x="13071" y="3084"/>
                  </a:lnTo>
                  <a:lnTo>
                    <a:pt x="13321" y="3169"/>
                  </a:lnTo>
                  <a:lnTo>
                    <a:pt x="13597" y="3253"/>
                  </a:lnTo>
                  <a:lnTo>
                    <a:pt x="13822" y="3338"/>
                  </a:lnTo>
                  <a:lnTo>
                    <a:pt x="14047" y="3427"/>
                  </a:lnTo>
                  <a:lnTo>
                    <a:pt x="14248" y="3517"/>
                  </a:lnTo>
                  <a:lnTo>
                    <a:pt x="14448" y="3607"/>
                  </a:lnTo>
                  <a:lnTo>
                    <a:pt x="14623" y="3702"/>
                  </a:lnTo>
                  <a:lnTo>
                    <a:pt x="14773" y="3797"/>
                  </a:lnTo>
                  <a:lnTo>
                    <a:pt x="14924" y="3892"/>
                  </a:lnTo>
                  <a:lnTo>
                    <a:pt x="15049" y="3987"/>
                  </a:lnTo>
                  <a:lnTo>
                    <a:pt x="15149" y="4087"/>
                  </a:lnTo>
                  <a:lnTo>
                    <a:pt x="15224" y="4188"/>
                  </a:lnTo>
                  <a:lnTo>
                    <a:pt x="15299" y="4288"/>
                  </a:lnTo>
                  <a:lnTo>
                    <a:pt x="15349" y="4393"/>
                  </a:lnTo>
                  <a:lnTo>
                    <a:pt x="15374" y="4494"/>
                  </a:lnTo>
                  <a:lnTo>
                    <a:pt x="15399" y="4599"/>
                  </a:lnTo>
                  <a:lnTo>
                    <a:pt x="15374" y="4689"/>
                  </a:lnTo>
                  <a:lnTo>
                    <a:pt x="15349" y="4784"/>
                  </a:lnTo>
                  <a:lnTo>
                    <a:pt x="15324" y="4874"/>
                  </a:lnTo>
                  <a:lnTo>
                    <a:pt x="15274" y="4964"/>
                  </a:lnTo>
                  <a:lnTo>
                    <a:pt x="15124" y="5143"/>
                  </a:lnTo>
                  <a:lnTo>
                    <a:pt x="14899" y="5317"/>
                  </a:lnTo>
                  <a:lnTo>
                    <a:pt x="15374" y="5386"/>
                  </a:lnTo>
                  <a:lnTo>
                    <a:pt x="15850" y="5465"/>
                  </a:lnTo>
                  <a:lnTo>
                    <a:pt x="16276" y="5550"/>
                  </a:lnTo>
                  <a:lnTo>
                    <a:pt x="16676" y="5634"/>
                  </a:lnTo>
                  <a:lnTo>
                    <a:pt x="17052" y="5724"/>
                  </a:lnTo>
                  <a:lnTo>
                    <a:pt x="17403" y="5819"/>
                  </a:lnTo>
                  <a:lnTo>
                    <a:pt x="17728" y="5919"/>
                  </a:lnTo>
                  <a:lnTo>
                    <a:pt x="18029" y="6025"/>
                  </a:lnTo>
                  <a:lnTo>
                    <a:pt x="18304" y="6130"/>
                  </a:lnTo>
                  <a:lnTo>
                    <a:pt x="18529" y="6241"/>
                  </a:lnTo>
                  <a:lnTo>
                    <a:pt x="18730" y="6352"/>
                  </a:lnTo>
                  <a:lnTo>
                    <a:pt x="18905" y="6474"/>
                  </a:lnTo>
                  <a:lnTo>
                    <a:pt x="19030" y="6590"/>
                  </a:lnTo>
                  <a:lnTo>
                    <a:pt x="19130" y="6711"/>
                  </a:lnTo>
                  <a:lnTo>
                    <a:pt x="19180" y="6833"/>
                  </a:lnTo>
                  <a:lnTo>
                    <a:pt x="19205" y="6959"/>
                  </a:lnTo>
                  <a:lnTo>
                    <a:pt x="19205" y="7065"/>
                  </a:lnTo>
                  <a:lnTo>
                    <a:pt x="19155" y="7171"/>
                  </a:lnTo>
                  <a:lnTo>
                    <a:pt x="19080" y="7271"/>
                  </a:lnTo>
                  <a:lnTo>
                    <a:pt x="19005" y="7371"/>
                  </a:lnTo>
                  <a:lnTo>
                    <a:pt x="18880" y="7471"/>
                  </a:lnTo>
                  <a:lnTo>
                    <a:pt x="18730" y="7566"/>
                  </a:lnTo>
                  <a:lnTo>
                    <a:pt x="18579" y="7662"/>
                  </a:lnTo>
                  <a:lnTo>
                    <a:pt x="18379" y="7757"/>
                  </a:lnTo>
                  <a:lnTo>
                    <a:pt x="18179" y="7846"/>
                  </a:lnTo>
                  <a:lnTo>
                    <a:pt x="17953" y="7931"/>
                  </a:lnTo>
                  <a:lnTo>
                    <a:pt x="17678" y="8021"/>
                  </a:lnTo>
                  <a:lnTo>
                    <a:pt x="17403" y="8100"/>
                  </a:lnTo>
                  <a:lnTo>
                    <a:pt x="17127" y="8179"/>
                  </a:lnTo>
                  <a:lnTo>
                    <a:pt x="16802" y="8258"/>
                  </a:lnTo>
                  <a:lnTo>
                    <a:pt x="16476" y="8332"/>
                  </a:lnTo>
                  <a:lnTo>
                    <a:pt x="16126" y="8401"/>
                  </a:lnTo>
                  <a:lnTo>
                    <a:pt x="15775" y="8469"/>
                  </a:lnTo>
                  <a:lnTo>
                    <a:pt x="15374" y="8533"/>
                  </a:lnTo>
                  <a:lnTo>
                    <a:pt x="14974" y="8596"/>
                  </a:lnTo>
                  <a:lnTo>
                    <a:pt x="14573" y="8654"/>
                  </a:lnTo>
                  <a:lnTo>
                    <a:pt x="14147" y="8707"/>
                  </a:lnTo>
                  <a:lnTo>
                    <a:pt x="13697" y="8754"/>
                  </a:lnTo>
                  <a:lnTo>
                    <a:pt x="13246" y="8797"/>
                  </a:lnTo>
                  <a:lnTo>
                    <a:pt x="12770" y="8839"/>
                  </a:lnTo>
                  <a:lnTo>
                    <a:pt x="12294" y="8876"/>
                  </a:lnTo>
                  <a:lnTo>
                    <a:pt x="11819" y="8907"/>
                  </a:lnTo>
                  <a:lnTo>
                    <a:pt x="11318" y="8934"/>
                  </a:lnTo>
                  <a:lnTo>
                    <a:pt x="10817" y="8960"/>
                  </a:lnTo>
                  <a:lnTo>
                    <a:pt x="10291" y="8976"/>
                  </a:lnTo>
                  <a:lnTo>
                    <a:pt x="9765" y="8992"/>
                  </a:lnTo>
                  <a:lnTo>
                    <a:pt x="9240" y="8997"/>
                  </a:lnTo>
                  <a:lnTo>
                    <a:pt x="8689" y="9003"/>
                  </a:lnTo>
                  <a:lnTo>
                    <a:pt x="7737" y="9003"/>
                  </a:lnTo>
                  <a:lnTo>
                    <a:pt x="7587" y="9161"/>
                  </a:lnTo>
                  <a:lnTo>
                    <a:pt x="7362" y="9325"/>
                  </a:lnTo>
                  <a:lnTo>
                    <a:pt x="7086" y="9478"/>
                  </a:lnTo>
                  <a:lnTo>
                    <a:pt x="6761" y="9625"/>
                  </a:lnTo>
                  <a:lnTo>
                    <a:pt x="6410" y="9768"/>
                  </a:lnTo>
                  <a:lnTo>
                    <a:pt x="6010" y="9905"/>
                  </a:lnTo>
                  <a:lnTo>
                    <a:pt x="5559" y="10037"/>
                  </a:lnTo>
                  <a:lnTo>
                    <a:pt x="5083" y="10164"/>
                  </a:lnTo>
                  <a:lnTo>
                    <a:pt x="4557" y="10280"/>
                  </a:lnTo>
                  <a:lnTo>
                    <a:pt x="4006" y="10391"/>
                  </a:lnTo>
                  <a:lnTo>
                    <a:pt x="3405" y="10491"/>
                  </a:lnTo>
                  <a:lnTo>
                    <a:pt x="2779" y="10586"/>
                  </a:lnTo>
                  <a:lnTo>
                    <a:pt x="2128" y="10671"/>
                  </a:lnTo>
                  <a:lnTo>
                    <a:pt x="1452" y="10745"/>
                  </a:lnTo>
                  <a:lnTo>
                    <a:pt x="726" y="10813"/>
                  </a:lnTo>
                  <a:lnTo>
                    <a:pt x="0" y="10866"/>
                  </a:lnTo>
                  <a:lnTo>
                    <a:pt x="401" y="10893"/>
                  </a:lnTo>
                  <a:lnTo>
                    <a:pt x="826" y="10919"/>
                  </a:lnTo>
                  <a:lnTo>
                    <a:pt x="6285" y="10919"/>
                  </a:lnTo>
                  <a:lnTo>
                    <a:pt x="6711" y="10893"/>
                  </a:lnTo>
                  <a:lnTo>
                    <a:pt x="7111" y="10871"/>
                  </a:lnTo>
                  <a:lnTo>
                    <a:pt x="7487" y="10840"/>
                  </a:lnTo>
                  <a:lnTo>
                    <a:pt x="7888" y="10808"/>
                  </a:lnTo>
                  <a:lnTo>
                    <a:pt x="8639" y="10739"/>
                  </a:lnTo>
                  <a:lnTo>
                    <a:pt x="9365" y="10655"/>
                  </a:lnTo>
                  <a:lnTo>
                    <a:pt x="10041" y="10565"/>
                  </a:lnTo>
                  <a:lnTo>
                    <a:pt x="10717" y="10460"/>
                  </a:lnTo>
                  <a:lnTo>
                    <a:pt x="11318" y="10349"/>
                  </a:lnTo>
                  <a:lnTo>
                    <a:pt x="11919" y="10227"/>
                  </a:lnTo>
                  <a:lnTo>
                    <a:pt x="12445" y="10101"/>
                  </a:lnTo>
                  <a:lnTo>
                    <a:pt x="12946" y="9963"/>
                  </a:lnTo>
                  <a:lnTo>
                    <a:pt x="13396" y="9816"/>
                  </a:lnTo>
                  <a:lnTo>
                    <a:pt x="13797" y="9662"/>
                  </a:lnTo>
                  <a:lnTo>
                    <a:pt x="14147" y="9509"/>
                  </a:lnTo>
                  <a:lnTo>
                    <a:pt x="14298" y="9425"/>
                  </a:lnTo>
                  <a:lnTo>
                    <a:pt x="14448" y="9346"/>
                  </a:lnTo>
                  <a:lnTo>
                    <a:pt x="14573" y="9261"/>
                  </a:lnTo>
                  <a:lnTo>
                    <a:pt x="14673" y="9171"/>
                  </a:lnTo>
                  <a:lnTo>
                    <a:pt x="14773" y="9087"/>
                  </a:lnTo>
                  <a:lnTo>
                    <a:pt x="14849" y="9003"/>
                  </a:lnTo>
                  <a:lnTo>
                    <a:pt x="15800" y="9003"/>
                  </a:lnTo>
                  <a:lnTo>
                    <a:pt x="16351" y="8997"/>
                  </a:lnTo>
                  <a:lnTo>
                    <a:pt x="16877" y="8992"/>
                  </a:lnTo>
                  <a:lnTo>
                    <a:pt x="17403" y="8976"/>
                  </a:lnTo>
                  <a:lnTo>
                    <a:pt x="17928" y="8960"/>
                  </a:lnTo>
                  <a:lnTo>
                    <a:pt x="18429" y="8934"/>
                  </a:lnTo>
                  <a:lnTo>
                    <a:pt x="18930" y="8907"/>
                  </a:lnTo>
                  <a:lnTo>
                    <a:pt x="19431" y="8876"/>
                  </a:lnTo>
                  <a:lnTo>
                    <a:pt x="19906" y="8839"/>
                  </a:lnTo>
                  <a:lnTo>
                    <a:pt x="20357" y="8797"/>
                  </a:lnTo>
                  <a:lnTo>
                    <a:pt x="20808" y="8754"/>
                  </a:lnTo>
                  <a:lnTo>
                    <a:pt x="21259" y="8707"/>
                  </a:lnTo>
                  <a:lnTo>
                    <a:pt x="21684" y="8654"/>
                  </a:lnTo>
                  <a:lnTo>
                    <a:pt x="22085" y="8596"/>
                  </a:lnTo>
                  <a:lnTo>
                    <a:pt x="22486" y="8533"/>
                  </a:lnTo>
                  <a:lnTo>
                    <a:pt x="22886" y="8469"/>
                  </a:lnTo>
                  <a:lnTo>
                    <a:pt x="23237" y="8401"/>
                  </a:lnTo>
                  <a:lnTo>
                    <a:pt x="23587" y="8332"/>
                  </a:lnTo>
                  <a:lnTo>
                    <a:pt x="23913" y="8258"/>
                  </a:lnTo>
                  <a:lnTo>
                    <a:pt x="24238" y="8179"/>
                  </a:lnTo>
                  <a:lnTo>
                    <a:pt x="24539" y="8100"/>
                  </a:lnTo>
                  <a:lnTo>
                    <a:pt x="24789" y="8021"/>
                  </a:lnTo>
                  <a:lnTo>
                    <a:pt x="25065" y="7931"/>
                  </a:lnTo>
                  <a:lnTo>
                    <a:pt x="25290" y="7846"/>
                  </a:lnTo>
                  <a:lnTo>
                    <a:pt x="25490" y="7757"/>
                  </a:lnTo>
                  <a:lnTo>
                    <a:pt x="25691" y="7662"/>
                  </a:lnTo>
                  <a:lnTo>
                    <a:pt x="25841" y="7566"/>
                  </a:lnTo>
                  <a:lnTo>
                    <a:pt x="25991" y="7471"/>
                  </a:lnTo>
                  <a:lnTo>
                    <a:pt x="26116" y="7371"/>
                  </a:lnTo>
                  <a:lnTo>
                    <a:pt x="26216" y="7271"/>
                  </a:lnTo>
                  <a:lnTo>
                    <a:pt x="26266" y="7171"/>
                  </a:lnTo>
                  <a:lnTo>
                    <a:pt x="26317" y="7065"/>
                  </a:lnTo>
                  <a:lnTo>
                    <a:pt x="26317" y="6959"/>
                  </a:lnTo>
                  <a:lnTo>
                    <a:pt x="26317" y="6833"/>
                  </a:lnTo>
                  <a:lnTo>
                    <a:pt x="26241" y="6711"/>
                  </a:lnTo>
                  <a:lnTo>
                    <a:pt x="26141" y="6590"/>
                  </a:lnTo>
                  <a:lnTo>
                    <a:pt x="26016" y="6474"/>
                  </a:lnTo>
                  <a:lnTo>
                    <a:pt x="25841" y="6352"/>
                  </a:lnTo>
                  <a:lnTo>
                    <a:pt x="25640" y="6241"/>
                  </a:lnTo>
                  <a:lnTo>
                    <a:pt x="25415" y="6130"/>
                  </a:lnTo>
                  <a:lnTo>
                    <a:pt x="25140" y="6025"/>
                  </a:lnTo>
                  <a:lnTo>
                    <a:pt x="24864" y="5919"/>
                  </a:lnTo>
                  <a:lnTo>
                    <a:pt x="24539" y="5819"/>
                  </a:lnTo>
                  <a:lnTo>
                    <a:pt x="24163" y="5724"/>
                  </a:lnTo>
                  <a:lnTo>
                    <a:pt x="23788" y="5634"/>
                  </a:lnTo>
                  <a:lnTo>
                    <a:pt x="23387" y="5550"/>
                  </a:lnTo>
                  <a:lnTo>
                    <a:pt x="22961" y="5465"/>
                  </a:lnTo>
                  <a:lnTo>
                    <a:pt x="22486" y="5386"/>
                  </a:lnTo>
                  <a:lnTo>
                    <a:pt x="22010" y="5317"/>
                  </a:lnTo>
                  <a:lnTo>
                    <a:pt x="22235" y="5143"/>
                  </a:lnTo>
                  <a:lnTo>
                    <a:pt x="22385" y="4964"/>
                  </a:lnTo>
                  <a:lnTo>
                    <a:pt x="22435" y="4874"/>
                  </a:lnTo>
                  <a:lnTo>
                    <a:pt x="22460" y="4784"/>
                  </a:lnTo>
                  <a:lnTo>
                    <a:pt x="22486" y="4689"/>
                  </a:lnTo>
                  <a:lnTo>
                    <a:pt x="22511" y="4599"/>
                  </a:lnTo>
                  <a:lnTo>
                    <a:pt x="22486" y="4494"/>
                  </a:lnTo>
                  <a:lnTo>
                    <a:pt x="22460" y="4393"/>
                  </a:lnTo>
                  <a:lnTo>
                    <a:pt x="22410" y="4288"/>
                  </a:lnTo>
                  <a:lnTo>
                    <a:pt x="22335" y="4188"/>
                  </a:lnTo>
                  <a:lnTo>
                    <a:pt x="22260" y="4087"/>
                  </a:lnTo>
                  <a:lnTo>
                    <a:pt x="22160" y="3987"/>
                  </a:lnTo>
                  <a:lnTo>
                    <a:pt x="22035" y="3892"/>
                  </a:lnTo>
                  <a:lnTo>
                    <a:pt x="21885" y="3797"/>
                  </a:lnTo>
                  <a:lnTo>
                    <a:pt x="21734" y="3702"/>
                  </a:lnTo>
                  <a:lnTo>
                    <a:pt x="21559" y="3607"/>
                  </a:lnTo>
                  <a:lnTo>
                    <a:pt x="21359" y="3517"/>
                  </a:lnTo>
                  <a:lnTo>
                    <a:pt x="21158" y="3427"/>
                  </a:lnTo>
                  <a:lnTo>
                    <a:pt x="20933" y="3338"/>
                  </a:lnTo>
                  <a:lnTo>
                    <a:pt x="20708" y="3253"/>
                  </a:lnTo>
                  <a:lnTo>
                    <a:pt x="20432" y="3169"/>
                  </a:lnTo>
                  <a:lnTo>
                    <a:pt x="20182" y="3084"/>
                  </a:lnTo>
                  <a:lnTo>
                    <a:pt x="19881" y="3005"/>
                  </a:lnTo>
                  <a:lnTo>
                    <a:pt x="19606" y="2926"/>
                  </a:lnTo>
                  <a:lnTo>
                    <a:pt x="19280" y="2852"/>
                  </a:lnTo>
                  <a:lnTo>
                    <a:pt x="18955" y="2778"/>
                  </a:lnTo>
                  <a:lnTo>
                    <a:pt x="18629" y="2704"/>
                  </a:lnTo>
                  <a:lnTo>
                    <a:pt x="18279" y="2635"/>
                  </a:lnTo>
                  <a:lnTo>
                    <a:pt x="17903" y="2567"/>
                  </a:lnTo>
                  <a:lnTo>
                    <a:pt x="17528" y="2503"/>
                  </a:lnTo>
                  <a:lnTo>
                    <a:pt x="17152" y="2440"/>
                  </a:lnTo>
                  <a:lnTo>
                    <a:pt x="16751" y="2382"/>
                  </a:lnTo>
                  <a:lnTo>
                    <a:pt x="16351" y="2324"/>
                  </a:lnTo>
                  <a:lnTo>
                    <a:pt x="15925" y="2271"/>
                  </a:lnTo>
                  <a:lnTo>
                    <a:pt x="15500" y="2218"/>
                  </a:lnTo>
                  <a:lnTo>
                    <a:pt x="15074" y="2171"/>
                  </a:lnTo>
                  <a:lnTo>
                    <a:pt x="14623" y="2123"/>
                  </a:lnTo>
                  <a:lnTo>
                    <a:pt x="14147" y="2081"/>
                  </a:lnTo>
                  <a:lnTo>
                    <a:pt x="14172" y="2055"/>
                  </a:lnTo>
                  <a:lnTo>
                    <a:pt x="14147" y="1949"/>
                  </a:lnTo>
                  <a:lnTo>
                    <a:pt x="14097" y="1843"/>
                  </a:lnTo>
                  <a:lnTo>
                    <a:pt x="14047" y="1743"/>
                  </a:lnTo>
                  <a:lnTo>
                    <a:pt x="13947" y="1638"/>
                  </a:lnTo>
                  <a:lnTo>
                    <a:pt x="13822" y="1543"/>
                  </a:lnTo>
                  <a:lnTo>
                    <a:pt x="13672" y="1442"/>
                  </a:lnTo>
                  <a:lnTo>
                    <a:pt x="13521" y="1347"/>
                  </a:lnTo>
                  <a:lnTo>
                    <a:pt x="13321" y="1252"/>
                  </a:lnTo>
                  <a:lnTo>
                    <a:pt x="13121" y="1162"/>
                  </a:lnTo>
                  <a:lnTo>
                    <a:pt x="12870" y="1073"/>
                  </a:lnTo>
                  <a:lnTo>
                    <a:pt x="12620" y="988"/>
                  </a:lnTo>
                  <a:lnTo>
                    <a:pt x="12345" y="904"/>
                  </a:lnTo>
                  <a:lnTo>
                    <a:pt x="12044" y="825"/>
                  </a:lnTo>
                  <a:lnTo>
                    <a:pt x="11744" y="745"/>
                  </a:lnTo>
                  <a:lnTo>
                    <a:pt x="11418" y="671"/>
                  </a:lnTo>
                  <a:lnTo>
                    <a:pt x="11068" y="603"/>
                  </a:lnTo>
                  <a:lnTo>
                    <a:pt x="10692" y="534"/>
                  </a:lnTo>
                  <a:lnTo>
                    <a:pt x="10291" y="471"/>
                  </a:lnTo>
                  <a:lnTo>
                    <a:pt x="9891" y="407"/>
                  </a:lnTo>
                  <a:lnTo>
                    <a:pt x="9490" y="349"/>
                  </a:lnTo>
                  <a:lnTo>
                    <a:pt x="9064" y="297"/>
                  </a:lnTo>
                  <a:lnTo>
                    <a:pt x="8614" y="249"/>
                  </a:lnTo>
                  <a:lnTo>
                    <a:pt x="8163" y="202"/>
                  </a:lnTo>
                  <a:lnTo>
                    <a:pt x="7687" y="159"/>
                  </a:lnTo>
                  <a:lnTo>
                    <a:pt x="7211" y="122"/>
                  </a:lnTo>
                  <a:lnTo>
                    <a:pt x="6711" y="91"/>
                  </a:lnTo>
                  <a:lnTo>
                    <a:pt x="6210" y="64"/>
                  </a:lnTo>
                  <a:lnTo>
                    <a:pt x="5709" y="43"/>
                  </a:lnTo>
                  <a:lnTo>
                    <a:pt x="5183" y="22"/>
                  </a:lnTo>
                  <a:lnTo>
                    <a:pt x="4632" y="11"/>
                  </a:lnTo>
                  <a:lnTo>
                    <a:pt x="41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63"/>
            <p:cNvSpPr/>
            <p:nvPr/>
          </p:nvSpPr>
          <p:spPr>
            <a:xfrm>
              <a:off x="962985" y="2965250"/>
              <a:ext cx="34323" cy="307425"/>
            </a:xfrm>
            <a:custGeom>
              <a:avLst/>
              <a:gdLst/>
              <a:ahLst/>
              <a:cxnLst/>
              <a:rect l="l" t="t" r="r" b="b"/>
              <a:pathLst>
                <a:path w="5384" h="12297" extrusionOk="0">
                  <a:moveTo>
                    <a:pt x="2505" y="1"/>
                  </a:moveTo>
                  <a:lnTo>
                    <a:pt x="2229" y="6"/>
                  </a:lnTo>
                  <a:lnTo>
                    <a:pt x="1954" y="22"/>
                  </a:lnTo>
                  <a:lnTo>
                    <a:pt x="1703" y="38"/>
                  </a:lnTo>
                  <a:lnTo>
                    <a:pt x="1453" y="64"/>
                  </a:lnTo>
                  <a:lnTo>
                    <a:pt x="1228" y="90"/>
                  </a:lnTo>
                  <a:lnTo>
                    <a:pt x="1002" y="122"/>
                  </a:lnTo>
                  <a:lnTo>
                    <a:pt x="802" y="159"/>
                  </a:lnTo>
                  <a:lnTo>
                    <a:pt x="627" y="201"/>
                  </a:lnTo>
                  <a:lnTo>
                    <a:pt x="476" y="249"/>
                  </a:lnTo>
                  <a:lnTo>
                    <a:pt x="326" y="296"/>
                  </a:lnTo>
                  <a:lnTo>
                    <a:pt x="201" y="344"/>
                  </a:lnTo>
                  <a:lnTo>
                    <a:pt x="126" y="397"/>
                  </a:lnTo>
                  <a:lnTo>
                    <a:pt x="51" y="455"/>
                  </a:lnTo>
                  <a:lnTo>
                    <a:pt x="1" y="513"/>
                  </a:lnTo>
                  <a:lnTo>
                    <a:pt x="1" y="576"/>
                  </a:lnTo>
                  <a:lnTo>
                    <a:pt x="1" y="12297"/>
                  </a:lnTo>
                  <a:lnTo>
                    <a:pt x="5384" y="12297"/>
                  </a:lnTo>
                  <a:lnTo>
                    <a:pt x="5384" y="581"/>
                  </a:lnTo>
                  <a:lnTo>
                    <a:pt x="5384" y="523"/>
                  </a:lnTo>
                  <a:lnTo>
                    <a:pt x="5334" y="470"/>
                  </a:lnTo>
                  <a:lnTo>
                    <a:pt x="5284" y="412"/>
                  </a:lnTo>
                  <a:lnTo>
                    <a:pt x="5184" y="360"/>
                  </a:lnTo>
                  <a:lnTo>
                    <a:pt x="5084" y="312"/>
                  </a:lnTo>
                  <a:lnTo>
                    <a:pt x="4958" y="265"/>
                  </a:lnTo>
                  <a:lnTo>
                    <a:pt x="4808" y="217"/>
                  </a:lnTo>
                  <a:lnTo>
                    <a:pt x="4633" y="180"/>
                  </a:lnTo>
                  <a:lnTo>
                    <a:pt x="4458" y="138"/>
                  </a:lnTo>
                  <a:lnTo>
                    <a:pt x="4257" y="106"/>
                  </a:lnTo>
                  <a:lnTo>
                    <a:pt x="4032" y="74"/>
                  </a:lnTo>
                  <a:lnTo>
                    <a:pt x="3807" y="48"/>
                  </a:lnTo>
                  <a:lnTo>
                    <a:pt x="3556" y="27"/>
                  </a:lnTo>
                  <a:lnTo>
                    <a:pt x="3306" y="11"/>
                  </a:lnTo>
                  <a:lnTo>
                    <a:pt x="305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91" name="Google Shape;2591;p63"/>
          <p:cNvGrpSpPr/>
          <p:nvPr/>
        </p:nvGrpSpPr>
        <p:grpSpPr>
          <a:xfrm>
            <a:off x="2733119" y="3289611"/>
            <a:ext cx="381825" cy="362747"/>
            <a:chOff x="2317896" y="2332375"/>
            <a:chExt cx="463717" cy="383575"/>
          </a:xfrm>
        </p:grpSpPr>
        <p:sp>
          <p:nvSpPr>
            <p:cNvPr id="2592" name="Google Shape;2592;p63"/>
            <p:cNvSpPr/>
            <p:nvPr/>
          </p:nvSpPr>
          <p:spPr>
            <a:xfrm>
              <a:off x="2324596" y="2337900"/>
              <a:ext cx="450317" cy="372500"/>
            </a:xfrm>
            <a:custGeom>
              <a:avLst/>
              <a:gdLst/>
              <a:ahLst/>
              <a:cxnLst/>
              <a:rect l="l" t="t" r="r" b="b"/>
              <a:pathLst>
                <a:path w="70638" h="14900" extrusionOk="0">
                  <a:moveTo>
                    <a:pt x="35056" y="1"/>
                  </a:moveTo>
                  <a:lnTo>
                    <a:pt x="34781" y="11"/>
                  </a:lnTo>
                  <a:lnTo>
                    <a:pt x="34530" y="27"/>
                  </a:lnTo>
                  <a:lnTo>
                    <a:pt x="34280" y="54"/>
                  </a:lnTo>
                  <a:lnTo>
                    <a:pt x="34055" y="80"/>
                  </a:lnTo>
                  <a:lnTo>
                    <a:pt x="33829" y="117"/>
                  </a:lnTo>
                  <a:lnTo>
                    <a:pt x="33629" y="159"/>
                  </a:lnTo>
                  <a:lnTo>
                    <a:pt x="33454" y="207"/>
                  </a:lnTo>
                  <a:lnTo>
                    <a:pt x="29297" y="1516"/>
                  </a:lnTo>
                  <a:lnTo>
                    <a:pt x="29172" y="1548"/>
                  </a:lnTo>
                  <a:lnTo>
                    <a:pt x="29047" y="1580"/>
                  </a:lnTo>
                  <a:lnTo>
                    <a:pt x="28896" y="1611"/>
                  </a:lnTo>
                  <a:lnTo>
                    <a:pt x="28746" y="1638"/>
                  </a:lnTo>
                  <a:lnTo>
                    <a:pt x="28571" y="1659"/>
                  </a:lnTo>
                  <a:lnTo>
                    <a:pt x="28396" y="1680"/>
                  </a:lnTo>
                  <a:lnTo>
                    <a:pt x="28220" y="1696"/>
                  </a:lnTo>
                  <a:lnTo>
                    <a:pt x="28020" y="1706"/>
                  </a:lnTo>
                  <a:lnTo>
                    <a:pt x="27820" y="1717"/>
                  </a:lnTo>
                  <a:lnTo>
                    <a:pt x="27644" y="1722"/>
                  </a:lnTo>
                  <a:lnTo>
                    <a:pt x="27244" y="1722"/>
                  </a:lnTo>
                  <a:lnTo>
                    <a:pt x="27043" y="1717"/>
                  </a:lnTo>
                  <a:lnTo>
                    <a:pt x="26843" y="1706"/>
                  </a:lnTo>
                  <a:lnTo>
                    <a:pt x="26643" y="1690"/>
                  </a:lnTo>
                  <a:lnTo>
                    <a:pt x="26468" y="1675"/>
                  </a:lnTo>
                  <a:lnTo>
                    <a:pt x="19757" y="983"/>
                  </a:lnTo>
                  <a:lnTo>
                    <a:pt x="19482" y="957"/>
                  </a:lnTo>
                  <a:lnTo>
                    <a:pt x="19206" y="941"/>
                  </a:lnTo>
                  <a:lnTo>
                    <a:pt x="18931" y="935"/>
                  </a:lnTo>
                  <a:lnTo>
                    <a:pt x="18680" y="935"/>
                  </a:lnTo>
                  <a:lnTo>
                    <a:pt x="18405" y="941"/>
                  </a:lnTo>
                  <a:lnTo>
                    <a:pt x="18129" y="951"/>
                  </a:lnTo>
                  <a:lnTo>
                    <a:pt x="17904" y="972"/>
                  </a:lnTo>
                  <a:lnTo>
                    <a:pt x="17654" y="999"/>
                  </a:lnTo>
                  <a:lnTo>
                    <a:pt x="17428" y="1030"/>
                  </a:lnTo>
                  <a:lnTo>
                    <a:pt x="17228" y="1062"/>
                  </a:lnTo>
                  <a:lnTo>
                    <a:pt x="17053" y="1104"/>
                  </a:lnTo>
                  <a:lnTo>
                    <a:pt x="16877" y="1152"/>
                  </a:lnTo>
                  <a:lnTo>
                    <a:pt x="16752" y="1199"/>
                  </a:lnTo>
                  <a:lnTo>
                    <a:pt x="16652" y="1257"/>
                  </a:lnTo>
                  <a:lnTo>
                    <a:pt x="16577" y="1316"/>
                  </a:lnTo>
                  <a:lnTo>
                    <a:pt x="16552" y="1374"/>
                  </a:lnTo>
                  <a:lnTo>
                    <a:pt x="16026" y="2942"/>
                  </a:lnTo>
                  <a:lnTo>
                    <a:pt x="16001" y="2989"/>
                  </a:lnTo>
                  <a:lnTo>
                    <a:pt x="15976" y="3031"/>
                  </a:lnTo>
                  <a:lnTo>
                    <a:pt x="15901" y="3068"/>
                  </a:lnTo>
                  <a:lnTo>
                    <a:pt x="15826" y="3111"/>
                  </a:lnTo>
                  <a:lnTo>
                    <a:pt x="15751" y="3148"/>
                  </a:lnTo>
                  <a:lnTo>
                    <a:pt x="15626" y="3179"/>
                  </a:lnTo>
                  <a:lnTo>
                    <a:pt x="15525" y="3216"/>
                  </a:lnTo>
                  <a:lnTo>
                    <a:pt x="15375" y="3243"/>
                  </a:lnTo>
                  <a:lnTo>
                    <a:pt x="15250" y="3274"/>
                  </a:lnTo>
                  <a:lnTo>
                    <a:pt x="15075" y="3301"/>
                  </a:lnTo>
                  <a:lnTo>
                    <a:pt x="14924" y="3322"/>
                  </a:lnTo>
                  <a:lnTo>
                    <a:pt x="14749" y="3338"/>
                  </a:lnTo>
                  <a:lnTo>
                    <a:pt x="14549" y="3359"/>
                  </a:lnTo>
                  <a:lnTo>
                    <a:pt x="14348" y="3369"/>
                  </a:lnTo>
                  <a:lnTo>
                    <a:pt x="14148" y="3380"/>
                  </a:lnTo>
                  <a:lnTo>
                    <a:pt x="13948" y="3380"/>
                  </a:lnTo>
                  <a:lnTo>
                    <a:pt x="6511" y="3491"/>
                  </a:lnTo>
                  <a:lnTo>
                    <a:pt x="6211" y="3496"/>
                  </a:lnTo>
                  <a:lnTo>
                    <a:pt x="5935" y="3512"/>
                  </a:lnTo>
                  <a:lnTo>
                    <a:pt x="5685" y="3533"/>
                  </a:lnTo>
                  <a:lnTo>
                    <a:pt x="5459" y="3565"/>
                  </a:lnTo>
                  <a:lnTo>
                    <a:pt x="5234" y="3596"/>
                  </a:lnTo>
                  <a:lnTo>
                    <a:pt x="5034" y="3633"/>
                  </a:lnTo>
                  <a:lnTo>
                    <a:pt x="4859" y="3675"/>
                  </a:lnTo>
                  <a:lnTo>
                    <a:pt x="4733" y="3723"/>
                  </a:lnTo>
                  <a:lnTo>
                    <a:pt x="4608" y="3776"/>
                  </a:lnTo>
                  <a:lnTo>
                    <a:pt x="4508" y="3829"/>
                  </a:lnTo>
                  <a:lnTo>
                    <a:pt x="4458" y="3881"/>
                  </a:lnTo>
                  <a:lnTo>
                    <a:pt x="4433" y="3939"/>
                  </a:lnTo>
                  <a:lnTo>
                    <a:pt x="4433" y="3998"/>
                  </a:lnTo>
                  <a:lnTo>
                    <a:pt x="4458" y="4056"/>
                  </a:lnTo>
                  <a:lnTo>
                    <a:pt x="4533" y="4114"/>
                  </a:lnTo>
                  <a:lnTo>
                    <a:pt x="4658" y="4166"/>
                  </a:lnTo>
                  <a:lnTo>
                    <a:pt x="7938" y="5581"/>
                  </a:lnTo>
                  <a:lnTo>
                    <a:pt x="8014" y="5618"/>
                  </a:lnTo>
                  <a:lnTo>
                    <a:pt x="8089" y="5661"/>
                  </a:lnTo>
                  <a:lnTo>
                    <a:pt x="8114" y="5703"/>
                  </a:lnTo>
                  <a:lnTo>
                    <a:pt x="8164" y="5745"/>
                  </a:lnTo>
                  <a:lnTo>
                    <a:pt x="8164" y="5787"/>
                  </a:lnTo>
                  <a:lnTo>
                    <a:pt x="8164" y="5830"/>
                  </a:lnTo>
                  <a:lnTo>
                    <a:pt x="8139" y="5872"/>
                  </a:lnTo>
                  <a:lnTo>
                    <a:pt x="8089" y="5909"/>
                  </a:lnTo>
                  <a:lnTo>
                    <a:pt x="8039" y="5951"/>
                  </a:lnTo>
                  <a:lnTo>
                    <a:pt x="7938" y="5988"/>
                  </a:lnTo>
                  <a:lnTo>
                    <a:pt x="7863" y="6025"/>
                  </a:lnTo>
                  <a:lnTo>
                    <a:pt x="7763" y="6062"/>
                  </a:lnTo>
                  <a:lnTo>
                    <a:pt x="7638" y="6094"/>
                  </a:lnTo>
                  <a:lnTo>
                    <a:pt x="7488" y="6125"/>
                  </a:lnTo>
                  <a:lnTo>
                    <a:pt x="7337" y="6152"/>
                  </a:lnTo>
                  <a:lnTo>
                    <a:pt x="7162" y="6178"/>
                  </a:lnTo>
                  <a:lnTo>
                    <a:pt x="977" y="7054"/>
                  </a:lnTo>
                  <a:lnTo>
                    <a:pt x="752" y="7097"/>
                  </a:lnTo>
                  <a:lnTo>
                    <a:pt x="552" y="7139"/>
                  </a:lnTo>
                  <a:lnTo>
                    <a:pt x="376" y="7181"/>
                  </a:lnTo>
                  <a:lnTo>
                    <a:pt x="226" y="7234"/>
                  </a:lnTo>
                  <a:lnTo>
                    <a:pt x="126" y="7281"/>
                  </a:lnTo>
                  <a:lnTo>
                    <a:pt x="51" y="7339"/>
                  </a:lnTo>
                  <a:lnTo>
                    <a:pt x="1" y="7392"/>
                  </a:lnTo>
                  <a:lnTo>
                    <a:pt x="1" y="7450"/>
                  </a:lnTo>
                  <a:lnTo>
                    <a:pt x="1" y="7503"/>
                  </a:lnTo>
                  <a:lnTo>
                    <a:pt x="51" y="7561"/>
                  </a:lnTo>
                  <a:lnTo>
                    <a:pt x="126" y="7614"/>
                  </a:lnTo>
                  <a:lnTo>
                    <a:pt x="226" y="7667"/>
                  </a:lnTo>
                  <a:lnTo>
                    <a:pt x="376" y="7714"/>
                  </a:lnTo>
                  <a:lnTo>
                    <a:pt x="552" y="7762"/>
                  </a:lnTo>
                  <a:lnTo>
                    <a:pt x="752" y="7804"/>
                  </a:lnTo>
                  <a:lnTo>
                    <a:pt x="977" y="7841"/>
                  </a:lnTo>
                  <a:lnTo>
                    <a:pt x="7162" y="8717"/>
                  </a:lnTo>
                  <a:lnTo>
                    <a:pt x="7337" y="8744"/>
                  </a:lnTo>
                  <a:lnTo>
                    <a:pt x="7488" y="8770"/>
                  </a:lnTo>
                  <a:lnTo>
                    <a:pt x="7638" y="8802"/>
                  </a:lnTo>
                  <a:lnTo>
                    <a:pt x="7763" y="8839"/>
                  </a:lnTo>
                  <a:lnTo>
                    <a:pt x="7863" y="8871"/>
                  </a:lnTo>
                  <a:lnTo>
                    <a:pt x="7938" y="8908"/>
                  </a:lnTo>
                  <a:lnTo>
                    <a:pt x="8039" y="8950"/>
                  </a:lnTo>
                  <a:lnTo>
                    <a:pt x="8089" y="8987"/>
                  </a:lnTo>
                  <a:lnTo>
                    <a:pt x="8139" y="9029"/>
                  </a:lnTo>
                  <a:lnTo>
                    <a:pt x="8164" y="9071"/>
                  </a:lnTo>
                  <a:lnTo>
                    <a:pt x="8164" y="9113"/>
                  </a:lnTo>
                  <a:lnTo>
                    <a:pt x="8164" y="9150"/>
                  </a:lnTo>
                  <a:lnTo>
                    <a:pt x="8114" y="9193"/>
                  </a:lnTo>
                  <a:lnTo>
                    <a:pt x="8089" y="9235"/>
                  </a:lnTo>
                  <a:lnTo>
                    <a:pt x="8014" y="9277"/>
                  </a:lnTo>
                  <a:lnTo>
                    <a:pt x="7938" y="9319"/>
                  </a:lnTo>
                  <a:lnTo>
                    <a:pt x="4658" y="10729"/>
                  </a:lnTo>
                  <a:lnTo>
                    <a:pt x="4533" y="10787"/>
                  </a:lnTo>
                  <a:lnTo>
                    <a:pt x="4458" y="10845"/>
                  </a:lnTo>
                  <a:lnTo>
                    <a:pt x="4433" y="10903"/>
                  </a:lnTo>
                  <a:lnTo>
                    <a:pt x="4433" y="10961"/>
                  </a:lnTo>
                  <a:lnTo>
                    <a:pt x="4458" y="11014"/>
                  </a:lnTo>
                  <a:lnTo>
                    <a:pt x="4508" y="11072"/>
                  </a:lnTo>
                  <a:lnTo>
                    <a:pt x="4608" y="11125"/>
                  </a:lnTo>
                  <a:lnTo>
                    <a:pt x="4733" y="11172"/>
                  </a:lnTo>
                  <a:lnTo>
                    <a:pt x="4859" y="11220"/>
                  </a:lnTo>
                  <a:lnTo>
                    <a:pt x="5034" y="11262"/>
                  </a:lnTo>
                  <a:lnTo>
                    <a:pt x="5234" y="11299"/>
                  </a:lnTo>
                  <a:lnTo>
                    <a:pt x="5459" y="11336"/>
                  </a:lnTo>
                  <a:lnTo>
                    <a:pt x="5685" y="11362"/>
                  </a:lnTo>
                  <a:lnTo>
                    <a:pt x="5935" y="11384"/>
                  </a:lnTo>
                  <a:lnTo>
                    <a:pt x="6211" y="11399"/>
                  </a:lnTo>
                  <a:lnTo>
                    <a:pt x="6511" y="11410"/>
                  </a:lnTo>
                  <a:lnTo>
                    <a:pt x="13948" y="11516"/>
                  </a:lnTo>
                  <a:lnTo>
                    <a:pt x="14148" y="11521"/>
                  </a:lnTo>
                  <a:lnTo>
                    <a:pt x="14348" y="11531"/>
                  </a:lnTo>
                  <a:lnTo>
                    <a:pt x="14549" y="11542"/>
                  </a:lnTo>
                  <a:lnTo>
                    <a:pt x="14749" y="11558"/>
                  </a:lnTo>
                  <a:lnTo>
                    <a:pt x="14924" y="11579"/>
                  </a:lnTo>
                  <a:lnTo>
                    <a:pt x="15075" y="11600"/>
                  </a:lnTo>
                  <a:lnTo>
                    <a:pt x="15250" y="11626"/>
                  </a:lnTo>
                  <a:lnTo>
                    <a:pt x="15375" y="11653"/>
                  </a:lnTo>
                  <a:lnTo>
                    <a:pt x="15525" y="11685"/>
                  </a:lnTo>
                  <a:lnTo>
                    <a:pt x="15626" y="11716"/>
                  </a:lnTo>
                  <a:lnTo>
                    <a:pt x="15751" y="11753"/>
                  </a:lnTo>
                  <a:lnTo>
                    <a:pt x="15826" y="11790"/>
                  </a:lnTo>
                  <a:lnTo>
                    <a:pt x="15901" y="11827"/>
                  </a:lnTo>
                  <a:lnTo>
                    <a:pt x="15976" y="11869"/>
                  </a:lnTo>
                  <a:lnTo>
                    <a:pt x="16001" y="11912"/>
                  </a:lnTo>
                  <a:lnTo>
                    <a:pt x="16026" y="11954"/>
                  </a:lnTo>
                  <a:lnTo>
                    <a:pt x="16552" y="13522"/>
                  </a:lnTo>
                  <a:lnTo>
                    <a:pt x="16577" y="13585"/>
                  </a:lnTo>
                  <a:lnTo>
                    <a:pt x="16652" y="13643"/>
                  </a:lnTo>
                  <a:lnTo>
                    <a:pt x="16752" y="13696"/>
                  </a:lnTo>
                  <a:lnTo>
                    <a:pt x="16877" y="13744"/>
                  </a:lnTo>
                  <a:lnTo>
                    <a:pt x="17053" y="13791"/>
                  </a:lnTo>
                  <a:lnTo>
                    <a:pt x="17228" y="13833"/>
                  </a:lnTo>
                  <a:lnTo>
                    <a:pt x="17428" y="13870"/>
                  </a:lnTo>
                  <a:lnTo>
                    <a:pt x="17654" y="13902"/>
                  </a:lnTo>
                  <a:lnTo>
                    <a:pt x="17904" y="13923"/>
                  </a:lnTo>
                  <a:lnTo>
                    <a:pt x="18129" y="13944"/>
                  </a:lnTo>
                  <a:lnTo>
                    <a:pt x="18405" y="13955"/>
                  </a:lnTo>
                  <a:lnTo>
                    <a:pt x="18680" y="13965"/>
                  </a:lnTo>
                  <a:lnTo>
                    <a:pt x="18931" y="13960"/>
                  </a:lnTo>
                  <a:lnTo>
                    <a:pt x="19206" y="13955"/>
                  </a:lnTo>
                  <a:lnTo>
                    <a:pt x="19482" y="13939"/>
                  </a:lnTo>
                  <a:lnTo>
                    <a:pt x="19757" y="13913"/>
                  </a:lnTo>
                  <a:lnTo>
                    <a:pt x="26468" y="13221"/>
                  </a:lnTo>
                  <a:lnTo>
                    <a:pt x="26643" y="13205"/>
                  </a:lnTo>
                  <a:lnTo>
                    <a:pt x="26843" y="13194"/>
                  </a:lnTo>
                  <a:lnTo>
                    <a:pt x="27043" y="13184"/>
                  </a:lnTo>
                  <a:lnTo>
                    <a:pt x="27244" y="13179"/>
                  </a:lnTo>
                  <a:lnTo>
                    <a:pt x="27444" y="13173"/>
                  </a:lnTo>
                  <a:lnTo>
                    <a:pt x="27644" y="13179"/>
                  </a:lnTo>
                  <a:lnTo>
                    <a:pt x="27820" y="13184"/>
                  </a:lnTo>
                  <a:lnTo>
                    <a:pt x="28020" y="13189"/>
                  </a:lnTo>
                  <a:lnTo>
                    <a:pt x="28220" y="13205"/>
                  </a:lnTo>
                  <a:lnTo>
                    <a:pt x="28396" y="13221"/>
                  </a:lnTo>
                  <a:lnTo>
                    <a:pt x="28571" y="13237"/>
                  </a:lnTo>
                  <a:lnTo>
                    <a:pt x="28746" y="13263"/>
                  </a:lnTo>
                  <a:lnTo>
                    <a:pt x="28896" y="13290"/>
                  </a:lnTo>
                  <a:lnTo>
                    <a:pt x="29047" y="13316"/>
                  </a:lnTo>
                  <a:lnTo>
                    <a:pt x="29172" y="13348"/>
                  </a:lnTo>
                  <a:lnTo>
                    <a:pt x="29297" y="13385"/>
                  </a:lnTo>
                  <a:lnTo>
                    <a:pt x="33454" y="14689"/>
                  </a:lnTo>
                  <a:lnTo>
                    <a:pt x="33629" y="14736"/>
                  </a:lnTo>
                  <a:lnTo>
                    <a:pt x="33829" y="14778"/>
                  </a:lnTo>
                  <a:lnTo>
                    <a:pt x="34055" y="14815"/>
                  </a:lnTo>
                  <a:lnTo>
                    <a:pt x="34280" y="14847"/>
                  </a:lnTo>
                  <a:lnTo>
                    <a:pt x="34530" y="14868"/>
                  </a:lnTo>
                  <a:lnTo>
                    <a:pt x="34781" y="14884"/>
                  </a:lnTo>
                  <a:lnTo>
                    <a:pt x="35056" y="14895"/>
                  </a:lnTo>
                  <a:lnTo>
                    <a:pt x="35307" y="14900"/>
                  </a:lnTo>
                  <a:lnTo>
                    <a:pt x="35582" y="14895"/>
                  </a:lnTo>
                  <a:lnTo>
                    <a:pt x="35857" y="14884"/>
                  </a:lnTo>
                  <a:lnTo>
                    <a:pt x="36108" y="14868"/>
                  </a:lnTo>
                  <a:lnTo>
                    <a:pt x="36358" y="14847"/>
                  </a:lnTo>
                  <a:lnTo>
                    <a:pt x="36584" y="14815"/>
                  </a:lnTo>
                  <a:lnTo>
                    <a:pt x="36809" y="14778"/>
                  </a:lnTo>
                  <a:lnTo>
                    <a:pt x="37009" y="14736"/>
                  </a:lnTo>
                  <a:lnTo>
                    <a:pt x="37184" y="14689"/>
                  </a:lnTo>
                  <a:lnTo>
                    <a:pt x="41341" y="13385"/>
                  </a:lnTo>
                  <a:lnTo>
                    <a:pt x="41466" y="13348"/>
                  </a:lnTo>
                  <a:lnTo>
                    <a:pt x="41591" y="13316"/>
                  </a:lnTo>
                  <a:lnTo>
                    <a:pt x="41742" y="13290"/>
                  </a:lnTo>
                  <a:lnTo>
                    <a:pt x="41892" y="13263"/>
                  </a:lnTo>
                  <a:lnTo>
                    <a:pt x="42067" y="13237"/>
                  </a:lnTo>
                  <a:lnTo>
                    <a:pt x="42242" y="13221"/>
                  </a:lnTo>
                  <a:lnTo>
                    <a:pt x="42418" y="13205"/>
                  </a:lnTo>
                  <a:lnTo>
                    <a:pt x="42618" y="13189"/>
                  </a:lnTo>
                  <a:lnTo>
                    <a:pt x="42818" y="13184"/>
                  </a:lnTo>
                  <a:lnTo>
                    <a:pt x="42994" y="13179"/>
                  </a:lnTo>
                  <a:lnTo>
                    <a:pt x="43194" y="13173"/>
                  </a:lnTo>
                  <a:lnTo>
                    <a:pt x="43394" y="13179"/>
                  </a:lnTo>
                  <a:lnTo>
                    <a:pt x="43595" y="13184"/>
                  </a:lnTo>
                  <a:lnTo>
                    <a:pt x="43795" y="13194"/>
                  </a:lnTo>
                  <a:lnTo>
                    <a:pt x="43995" y="13205"/>
                  </a:lnTo>
                  <a:lnTo>
                    <a:pt x="44170" y="13221"/>
                  </a:lnTo>
                  <a:lnTo>
                    <a:pt x="50881" y="13913"/>
                  </a:lnTo>
                  <a:lnTo>
                    <a:pt x="51156" y="13939"/>
                  </a:lnTo>
                  <a:lnTo>
                    <a:pt x="51432" y="13955"/>
                  </a:lnTo>
                  <a:lnTo>
                    <a:pt x="51707" y="13960"/>
                  </a:lnTo>
                  <a:lnTo>
                    <a:pt x="51958" y="13965"/>
                  </a:lnTo>
                  <a:lnTo>
                    <a:pt x="52233" y="13955"/>
                  </a:lnTo>
                  <a:lnTo>
                    <a:pt x="52509" y="13944"/>
                  </a:lnTo>
                  <a:lnTo>
                    <a:pt x="52734" y="13923"/>
                  </a:lnTo>
                  <a:lnTo>
                    <a:pt x="52984" y="13902"/>
                  </a:lnTo>
                  <a:lnTo>
                    <a:pt x="53210" y="13870"/>
                  </a:lnTo>
                  <a:lnTo>
                    <a:pt x="53410" y="13833"/>
                  </a:lnTo>
                  <a:lnTo>
                    <a:pt x="53585" y="13791"/>
                  </a:lnTo>
                  <a:lnTo>
                    <a:pt x="53761" y="13744"/>
                  </a:lnTo>
                  <a:lnTo>
                    <a:pt x="53886" y="13696"/>
                  </a:lnTo>
                  <a:lnTo>
                    <a:pt x="53986" y="13643"/>
                  </a:lnTo>
                  <a:lnTo>
                    <a:pt x="54061" y="13585"/>
                  </a:lnTo>
                  <a:lnTo>
                    <a:pt x="54086" y="13522"/>
                  </a:lnTo>
                  <a:lnTo>
                    <a:pt x="54612" y="11954"/>
                  </a:lnTo>
                  <a:lnTo>
                    <a:pt x="54637" y="11912"/>
                  </a:lnTo>
                  <a:lnTo>
                    <a:pt x="54662" y="11869"/>
                  </a:lnTo>
                  <a:lnTo>
                    <a:pt x="54737" y="11827"/>
                  </a:lnTo>
                  <a:lnTo>
                    <a:pt x="54812" y="11790"/>
                  </a:lnTo>
                  <a:lnTo>
                    <a:pt x="54887" y="11753"/>
                  </a:lnTo>
                  <a:lnTo>
                    <a:pt x="55013" y="11716"/>
                  </a:lnTo>
                  <a:lnTo>
                    <a:pt x="55113" y="11685"/>
                  </a:lnTo>
                  <a:lnTo>
                    <a:pt x="55263" y="11653"/>
                  </a:lnTo>
                  <a:lnTo>
                    <a:pt x="55388" y="11626"/>
                  </a:lnTo>
                  <a:lnTo>
                    <a:pt x="55563" y="11600"/>
                  </a:lnTo>
                  <a:lnTo>
                    <a:pt x="55714" y="11579"/>
                  </a:lnTo>
                  <a:lnTo>
                    <a:pt x="55889" y="11558"/>
                  </a:lnTo>
                  <a:lnTo>
                    <a:pt x="56089" y="11542"/>
                  </a:lnTo>
                  <a:lnTo>
                    <a:pt x="56290" y="11526"/>
                  </a:lnTo>
                  <a:lnTo>
                    <a:pt x="56490" y="11521"/>
                  </a:lnTo>
                  <a:lnTo>
                    <a:pt x="56690" y="11516"/>
                  </a:lnTo>
                  <a:lnTo>
                    <a:pt x="64127" y="11410"/>
                  </a:lnTo>
                  <a:lnTo>
                    <a:pt x="64427" y="11399"/>
                  </a:lnTo>
                  <a:lnTo>
                    <a:pt x="64703" y="11384"/>
                  </a:lnTo>
                  <a:lnTo>
                    <a:pt x="64953" y="11362"/>
                  </a:lnTo>
                  <a:lnTo>
                    <a:pt x="65179" y="11336"/>
                  </a:lnTo>
                  <a:lnTo>
                    <a:pt x="65404" y="11299"/>
                  </a:lnTo>
                  <a:lnTo>
                    <a:pt x="65604" y="11262"/>
                  </a:lnTo>
                  <a:lnTo>
                    <a:pt x="65779" y="11220"/>
                  </a:lnTo>
                  <a:lnTo>
                    <a:pt x="65905" y="11172"/>
                  </a:lnTo>
                  <a:lnTo>
                    <a:pt x="66030" y="11125"/>
                  </a:lnTo>
                  <a:lnTo>
                    <a:pt x="66130" y="11072"/>
                  </a:lnTo>
                  <a:lnTo>
                    <a:pt x="66180" y="11014"/>
                  </a:lnTo>
                  <a:lnTo>
                    <a:pt x="66205" y="10961"/>
                  </a:lnTo>
                  <a:lnTo>
                    <a:pt x="66205" y="10903"/>
                  </a:lnTo>
                  <a:lnTo>
                    <a:pt x="66180" y="10845"/>
                  </a:lnTo>
                  <a:lnTo>
                    <a:pt x="66105" y="10787"/>
                  </a:lnTo>
                  <a:lnTo>
                    <a:pt x="65980" y="10729"/>
                  </a:lnTo>
                  <a:lnTo>
                    <a:pt x="62700" y="9319"/>
                  </a:lnTo>
                  <a:lnTo>
                    <a:pt x="62625" y="9277"/>
                  </a:lnTo>
                  <a:lnTo>
                    <a:pt x="62549" y="9235"/>
                  </a:lnTo>
                  <a:lnTo>
                    <a:pt x="62524" y="9193"/>
                  </a:lnTo>
                  <a:lnTo>
                    <a:pt x="62474" y="9150"/>
                  </a:lnTo>
                  <a:lnTo>
                    <a:pt x="62474" y="9113"/>
                  </a:lnTo>
                  <a:lnTo>
                    <a:pt x="62474" y="9071"/>
                  </a:lnTo>
                  <a:lnTo>
                    <a:pt x="62499" y="9029"/>
                  </a:lnTo>
                  <a:lnTo>
                    <a:pt x="62549" y="8987"/>
                  </a:lnTo>
                  <a:lnTo>
                    <a:pt x="62599" y="8950"/>
                  </a:lnTo>
                  <a:lnTo>
                    <a:pt x="62700" y="8908"/>
                  </a:lnTo>
                  <a:lnTo>
                    <a:pt x="62775" y="8871"/>
                  </a:lnTo>
                  <a:lnTo>
                    <a:pt x="62875" y="8839"/>
                  </a:lnTo>
                  <a:lnTo>
                    <a:pt x="63000" y="8802"/>
                  </a:lnTo>
                  <a:lnTo>
                    <a:pt x="63150" y="8770"/>
                  </a:lnTo>
                  <a:lnTo>
                    <a:pt x="63301" y="8744"/>
                  </a:lnTo>
                  <a:lnTo>
                    <a:pt x="63476" y="8717"/>
                  </a:lnTo>
                  <a:lnTo>
                    <a:pt x="69661" y="7841"/>
                  </a:lnTo>
                  <a:lnTo>
                    <a:pt x="69886" y="7804"/>
                  </a:lnTo>
                  <a:lnTo>
                    <a:pt x="70086" y="7762"/>
                  </a:lnTo>
                  <a:lnTo>
                    <a:pt x="70262" y="7714"/>
                  </a:lnTo>
                  <a:lnTo>
                    <a:pt x="70412" y="7667"/>
                  </a:lnTo>
                  <a:lnTo>
                    <a:pt x="70512" y="7614"/>
                  </a:lnTo>
                  <a:lnTo>
                    <a:pt x="70587" y="7561"/>
                  </a:lnTo>
                  <a:lnTo>
                    <a:pt x="70637" y="7503"/>
                  </a:lnTo>
                  <a:lnTo>
                    <a:pt x="70637" y="7450"/>
                  </a:lnTo>
                  <a:lnTo>
                    <a:pt x="70637" y="7392"/>
                  </a:lnTo>
                  <a:lnTo>
                    <a:pt x="70587" y="7339"/>
                  </a:lnTo>
                  <a:lnTo>
                    <a:pt x="70512" y="7281"/>
                  </a:lnTo>
                  <a:lnTo>
                    <a:pt x="70412" y="7234"/>
                  </a:lnTo>
                  <a:lnTo>
                    <a:pt x="70262" y="7181"/>
                  </a:lnTo>
                  <a:lnTo>
                    <a:pt x="70086" y="7139"/>
                  </a:lnTo>
                  <a:lnTo>
                    <a:pt x="69886" y="7097"/>
                  </a:lnTo>
                  <a:lnTo>
                    <a:pt x="69661" y="7054"/>
                  </a:lnTo>
                  <a:lnTo>
                    <a:pt x="63476" y="6178"/>
                  </a:lnTo>
                  <a:lnTo>
                    <a:pt x="63301" y="6152"/>
                  </a:lnTo>
                  <a:lnTo>
                    <a:pt x="63150" y="6125"/>
                  </a:lnTo>
                  <a:lnTo>
                    <a:pt x="63000" y="6094"/>
                  </a:lnTo>
                  <a:lnTo>
                    <a:pt x="62875" y="6062"/>
                  </a:lnTo>
                  <a:lnTo>
                    <a:pt x="62775" y="6025"/>
                  </a:lnTo>
                  <a:lnTo>
                    <a:pt x="62700" y="5988"/>
                  </a:lnTo>
                  <a:lnTo>
                    <a:pt x="62599" y="5951"/>
                  </a:lnTo>
                  <a:lnTo>
                    <a:pt x="62549" y="5909"/>
                  </a:lnTo>
                  <a:lnTo>
                    <a:pt x="62499" y="5872"/>
                  </a:lnTo>
                  <a:lnTo>
                    <a:pt x="62474" y="5830"/>
                  </a:lnTo>
                  <a:lnTo>
                    <a:pt x="62474" y="5787"/>
                  </a:lnTo>
                  <a:lnTo>
                    <a:pt x="62474" y="5745"/>
                  </a:lnTo>
                  <a:lnTo>
                    <a:pt x="62524" y="5703"/>
                  </a:lnTo>
                  <a:lnTo>
                    <a:pt x="62549" y="5661"/>
                  </a:lnTo>
                  <a:lnTo>
                    <a:pt x="62625" y="5618"/>
                  </a:lnTo>
                  <a:lnTo>
                    <a:pt x="62700" y="5581"/>
                  </a:lnTo>
                  <a:lnTo>
                    <a:pt x="65980" y="4166"/>
                  </a:lnTo>
                  <a:lnTo>
                    <a:pt x="66105" y="4114"/>
                  </a:lnTo>
                  <a:lnTo>
                    <a:pt x="66180" y="4056"/>
                  </a:lnTo>
                  <a:lnTo>
                    <a:pt x="66205" y="3998"/>
                  </a:lnTo>
                  <a:lnTo>
                    <a:pt x="66205" y="3939"/>
                  </a:lnTo>
                  <a:lnTo>
                    <a:pt x="66180" y="3881"/>
                  </a:lnTo>
                  <a:lnTo>
                    <a:pt x="66130" y="3829"/>
                  </a:lnTo>
                  <a:lnTo>
                    <a:pt x="66030" y="3776"/>
                  </a:lnTo>
                  <a:lnTo>
                    <a:pt x="65905" y="3723"/>
                  </a:lnTo>
                  <a:lnTo>
                    <a:pt x="65779" y="3675"/>
                  </a:lnTo>
                  <a:lnTo>
                    <a:pt x="65604" y="3633"/>
                  </a:lnTo>
                  <a:lnTo>
                    <a:pt x="65404" y="3596"/>
                  </a:lnTo>
                  <a:lnTo>
                    <a:pt x="65179" y="3565"/>
                  </a:lnTo>
                  <a:lnTo>
                    <a:pt x="64953" y="3533"/>
                  </a:lnTo>
                  <a:lnTo>
                    <a:pt x="64703" y="3512"/>
                  </a:lnTo>
                  <a:lnTo>
                    <a:pt x="64427" y="3496"/>
                  </a:lnTo>
                  <a:lnTo>
                    <a:pt x="64127" y="3491"/>
                  </a:lnTo>
                  <a:lnTo>
                    <a:pt x="56690" y="3380"/>
                  </a:lnTo>
                  <a:lnTo>
                    <a:pt x="56490" y="3380"/>
                  </a:lnTo>
                  <a:lnTo>
                    <a:pt x="56290" y="3369"/>
                  </a:lnTo>
                  <a:lnTo>
                    <a:pt x="56089" y="3359"/>
                  </a:lnTo>
                  <a:lnTo>
                    <a:pt x="55889" y="3338"/>
                  </a:lnTo>
                  <a:lnTo>
                    <a:pt x="55714" y="3322"/>
                  </a:lnTo>
                  <a:lnTo>
                    <a:pt x="55563" y="3301"/>
                  </a:lnTo>
                  <a:lnTo>
                    <a:pt x="55388" y="3274"/>
                  </a:lnTo>
                  <a:lnTo>
                    <a:pt x="55263" y="3243"/>
                  </a:lnTo>
                  <a:lnTo>
                    <a:pt x="55113" y="3216"/>
                  </a:lnTo>
                  <a:lnTo>
                    <a:pt x="55013" y="3179"/>
                  </a:lnTo>
                  <a:lnTo>
                    <a:pt x="54887" y="3148"/>
                  </a:lnTo>
                  <a:lnTo>
                    <a:pt x="54812" y="3111"/>
                  </a:lnTo>
                  <a:lnTo>
                    <a:pt x="54737" y="3068"/>
                  </a:lnTo>
                  <a:lnTo>
                    <a:pt x="54662" y="3031"/>
                  </a:lnTo>
                  <a:lnTo>
                    <a:pt x="54637" y="2989"/>
                  </a:lnTo>
                  <a:lnTo>
                    <a:pt x="54612" y="2942"/>
                  </a:lnTo>
                  <a:lnTo>
                    <a:pt x="54086" y="1374"/>
                  </a:lnTo>
                  <a:lnTo>
                    <a:pt x="54061" y="1316"/>
                  </a:lnTo>
                  <a:lnTo>
                    <a:pt x="53986" y="1257"/>
                  </a:lnTo>
                  <a:lnTo>
                    <a:pt x="53886" y="1199"/>
                  </a:lnTo>
                  <a:lnTo>
                    <a:pt x="53761" y="1152"/>
                  </a:lnTo>
                  <a:lnTo>
                    <a:pt x="53585" y="1104"/>
                  </a:lnTo>
                  <a:lnTo>
                    <a:pt x="53410" y="1062"/>
                  </a:lnTo>
                  <a:lnTo>
                    <a:pt x="53210" y="1030"/>
                  </a:lnTo>
                  <a:lnTo>
                    <a:pt x="52984" y="999"/>
                  </a:lnTo>
                  <a:lnTo>
                    <a:pt x="52734" y="972"/>
                  </a:lnTo>
                  <a:lnTo>
                    <a:pt x="52509" y="951"/>
                  </a:lnTo>
                  <a:lnTo>
                    <a:pt x="52233" y="941"/>
                  </a:lnTo>
                  <a:lnTo>
                    <a:pt x="51958" y="935"/>
                  </a:lnTo>
                  <a:lnTo>
                    <a:pt x="51707" y="935"/>
                  </a:lnTo>
                  <a:lnTo>
                    <a:pt x="51432" y="941"/>
                  </a:lnTo>
                  <a:lnTo>
                    <a:pt x="51156" y="957"/>
                  </a:lnTo>
                  <a:lnTo>
                    <a:pt x="50881" y="983"/>
                  </a:lnTo>
                  <a:lnTo>
                    <a:pt x="44170" y="1675"/>
                  </a:lnTo>
                  <a:lnTo>
                    <a:pt x="43995" y="1690"/>
                  </a:lnTo>
                  <a:lnTo>
                    <a:pt x="43795" y="1706"/>
                  </a:lnTo>
                  <a:lnTo>
                    <a:pt x="43595" y="1717"/>
                  </a:lnTo>
                  <a:lnTo>
                    <a:pt x="43394" y="1722"/>
                  </a:lnTo>
                  <a:lnTo>
                    <a:pt x="42994" y="1722"/>
                  </a:lnTo>
                  <a:lnTo>
                    <a:pt x="42818" y="1717"/>
                  </a:lnTo>
                  <a:lnTo>
                    <a:pt x="42618" y="1706"/>
                  </a:lnTo>
                  <a:lnTo>
                    <a:pt x="42418" y="1696"/>
                  </a:lnTo>
                  <a:lnTo>
                    <a:pt x="42242" y="1680"/>
                  </a:lnTo>
                  <a:lnTo>
                    <a:pt x="42067" y="1659"/>
                  </a:lnTo>
                  <a:lnTo>
                    <a:pt x="41892" y="1638"/>
                  </a:lnTo>
                  <a:lnTo>
                    <a:pt x="41742" y="1611"/>
                  </a:lnTo>
                  <a:lnTo>
                    <a:pt x="41591" y="1580"/>
                  </a:lnTo>
                  <a:lnTo>
                    <a:pt x="41466" y="1548"/>
                  </a:lnTo>
                  <a:lnTo>
                    <a:pt x="41341" y="1516"/>
                  </a:lnTo>
                  <a:lnTo>
                    <a:pt x="37184" y="207"/>
                  </a:lnTo>
                  <a:lnTo>
                    <a:pt x="37009" y="159"/>
                  </a:lnTo>
                  <a:lnTo>
                    <a:pt x="36809" y="117"/>
                  </a:lnTo>
                  <a:lnTo>
                    <a:pt x="36584" y="80"/>
                  </a:lnTo>
                  <a:lnTo>
                    <a:pt x="36358" y="54"/>
                  </a:lnTo>
                  <a:lnTo>
                    <a:pt x="36108" y="27"/>
                  </a:lnTo>
                  <a:lnTo>
                    <a:pt x="35857" y="11"/>
                  </a:lnTo>
                  <a:lnTo>
                    <a:pt x="3558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63"/>
            <p:cNvSpPr/>
            <p:nvPr/>
          </p:nvSpPr>
          <p:spPr>
            <a:xfrm>
              <a:off x="2624214" y="2361275"/>
              <a:ext cx="150699" cy="325775"/>
            </a:xfrm>
            <a:custGeom>
              <a:avLst/>
              <a:gdLst/>
              <a:ahLst/>
              <a:cxnLst/>
              <a:rect l="l" t="t" r="r" b="b"/>
              <a:pathLst>
                <a:path w="23639" h="13031" extrusionOk="0">
                  <a:moveTo>
                    <a:pt x="4708" y="0"/>
                  </a:moveTo>
                  <a:lnTo>
                    <a:pt x="4433" y="6"/>
                  </a:lnTo>
                  <a:lnTo>
                    <a:pt x="4157" y="22"/>
                  </a:lnTo>
                  <a:lnTo>
                    <a:pt x="3882" y="48"/>
                  </a:lnTo>
                  <a:lnTo>
                    <a:pt x="1" y="449"/>
                  </a:lnTo>
                  <a:lnTo>
                    <a:pt x="502" y="2007"/>
                  </a:lnTo>
                  <a:lnTo>
                    <a:pt x="527" y="2054"/>
                  </a:lnTo>
                  <a:lnTo>
                    <a:pt x="552" y="2096"/>
                  </a:lnTo>
                  <a:lnTo>
                    <a:pt x="627" y="2133"/>
                  </a:lnTo>
                  <a:lnTo>
                    <a:pt x="702" y="2176"/>
                  </a:lnTo>
                  <a:lnTo>
                    <a:pt x="777" y="2213"/>
                  </a:lnTo>
                  <a:lnTo>
                    <a:pt x="902" y="2244"/>
                  </a:lnTo>
                  <a:lnTo>
                    <a:pt x="1002" y="2281"/>
                  </a:lnTo>
                  <a:lnTo>
                    <a:pt x="1153" y="2308"/>
                  </a:lnTo>
                  <a:lnTo>
                    <a:pt x="1303" y="2339"/>
                  </a:lnTo>
                  <a:lnTo>
                    <a:pt x="1453" y="2366"/>
                  </a:lnTo>
                  <a:lnTo>
                    <a:pt x="1628" y="2387"/>
                  </a:lnTo>
                  <a:lnTo>
                    <a:pt x="1804" y="2403"/>
                  </a:lnTo>
                  <a:lnTo>
                    <a:pt x="1979" y="2424"/>
                  </a:lnTo>
                  <a:lnTo>
                    <a:pt x="2179" y="2434"/>
                  </a:lnTo>
                  <a:lnTo>
                    <a:pt x="2380" y="2445"/>
                  </a:lnTo>
                  <a:lnTo>
                    <a:pt x="2580" y="2445"/>
                  </a:lnTo>
                  <a:lnTo>
                    <a:pt x="10017" y="2556"/>
                  </a:lnTo>
                  <a:lnTo>
                    <a:pt x="10317" y="2561"/>
                  </a:lnTo>
                  <a:lnTo>
                    <a:pt x="10593" y="2577"/>
                  </a:lnTo>
                  <a:lnTo>
                    <a:pt x="10843" y="2598"/>
                  </a:lnTo>
                  <a:lnTo>
                    <a:pt x="11068" y="2630"/>
                  </a:lnTo>
                  <a:lnTo>
                    <a:pt x="11294" y="2661"/>
                  </a:lnTo>
                  <a:lnTo>
                    <a:pt x="11494" y="2698"/>
                  </a:lnTo>
                  <a:lnTo>
                    <a:pt x="11669" y="2740"/>
                  </a:lnTo>
                  <a:lnTo>
                    <a:pt x="11820" y="2788"/>
                  </a:lnTo>
                  <a:lnTo>
                    <a:pt x="11920" y="2841"/>
                  </a:lnTo>
                  <a:lnTo>
                    <a:pt x="12020" y="2894"/>
                  </a:lnTo>
                  <a:lnTo>
                    <a:pt x="12070" y="2946"/>
                  </a:lnTo>
                  <a:lnTo>
                    <a:pt x="12095" y="3004"/>
                  </a:lnTo>
                  <a:lnTo>
                    <a:pt x="12095" y="3063"/>
                  </a:lnTo>
                  <a:lnTo>
                    <a:pt x="12070" y="3121"/>
                  </a:lnTo>
                  <a:lnTo>
                    <a:pt x="11995" y="3179"/>
                  </a:lnTo>
                  <a:lnTo>
                    <a:pt x="11870" y="3231"/>
                  </a:lnTo>
                  <a:lnTo>
                    <a:pt x="8589" y="4646"/>
                  </a:lnTo>
                  <a:lnTo>
                    <a:pt x="8514" y="4683"/>
                  </a:lnTo>
                  <a:lnTo>
                    <a:pt x="8439" y="4726"/>
                  </a:lnTo>
                  <a:lnTo>
                    <a:pt x="8414" y="4768"/>
                  </a:lnTo>
                  <a:lnTo>
                    <a:pt x="8389" y="4810"/>
                  </a:lnTo>
                  <a:lnTo>
                    <a:pt x="8364" y="4852"/>
                  </a:lnTo>
                  <a:lnTo>
                    <a:pt x="8364" y="4895"/>
                  </a:lnTo>
                  <a:lnTo>
                    <a:pt x="8414" y="4937"/>
                  </a:lnTo>
                  <a:lnTo>
                    <a:pt x="8439" y="4974"/>
                  </a:lnTo>
                  <a:lnTo>
                    <a:pt x="8514" y="5016"/>
                  </a:lnTo>
                  <a:lnTo>
                    <a:pt x="8589" y="5053"/>
                  </a:lnTo>
                  <a:lnTo>
                    <a:pt x="8665" y="5090"/>
                  </a:lnTo>
                  <a:lnTo>
                    <a:pt x="8790" y="5127"/>
                  </a:lnTo>
                  <a:lnTo>
                    <a:pt x="8890" y="5159"/>
                  </a:lnTo>
                  <a:lnTo>
                    <a:pt x="9040" y="5190"/>
                  </a:lnTo>
                  <a:lnTo>
                    <a:pt x="9190" y="5217"/>
                  </a:lnTo>
                  <a:lnTo>
                    <a:pt x="9366" y="5243"/>
                  </a:lnTo>
                  <a:lnTo>
                    <a:pt x="15550" y="6119"/>
                  </a:lnTo>
                  <a:lnTo>
                    <a:pt x="15776" y="6162"/>
                  </a:lnTo>
                  <a:lnTo>
                    <a:pt x="15976" y="6204"/>
                  </a:lnTo>
                  <a:lnTo>
                    <a:pt x="16151" y="6246"/>
                  </a:lnTo>
                  <a:lnTo>
                    <a:pt x="16302" y="6299"/>
                  </a:lnTo>
                  <a:lnTo>
                    <a:pt x="16402" y="6346"/>
                  </a:lnTo>
                  <a:lnTo>
                    <a:pt x="16477" y="6404"/>
                  </a:lnTo>
                  <a:lnTo>
                    <a:pt x="16527" y="6457"/>
                  </a:lnTo>
                  <a:lnTo>
                    <a:pt x="16552" y="6515"/>
                  </a:lnTo>
                  <a:lnTo>
                    <a:pt x="16527" y="6568"/>
                  </a:lnTo>
                  <a:lnTo>
                    <a:pt x="16477" y="6626"/>
                  </a:lnTo>
                  <a:lnTo>
                    <a:pt x="16402" y="6679"/>
                  </a:lnTo>
                  <a:lnTo>
                    <a:pt x="16302" y="6732"/>
                  </a:lnTo>
                  <a:lnTo>
                    <a:pt x="16151" y="6779"/>
                  </a:lnTo>
                  <a:lnTo>
                    <a:pt x="15976" y="6827"/>
                  </a:lnTo>
                  <a:lnTo>
                    <a:pt x="15776" y="6869"/>
                  </a:lnTo>
                  <a:lnTo>
                    <a:pt x="15550" y="6906"/>
                  </a:lnTo>
                  <a:lnTo>
                    <a:pt x="9366" y="7782"/>
                  </a:lnTo>
                  <a:lnTo>
                    <a:pt x="9190" y="7809"/>
                  </a:lnTo>
                  <a:lnTo>
                    <a:pt x="9040" y="7835"/>
                  </a:lnTo>
                  <a:lnTo>
                    <a:pt x="8890" y="7867"/>
                  </a:lnTo>
                  <a:lnTo>
                    <a:pt x="8790" y="7904"/>
                  </a:lnTo>
                  <a:lnTo>
                    <a:pt x="8665" y="7936"/>
                  </a:lnTo>
                  <a:lnTo>
                    <a:pt x="8589" y="7973"/>
                  </a:lnTo>
                  <a:lnTo>
                    <a:pt x="8514" y="8015"/>
                  </a:lnTo>
                  <a:lnTo>
                    <a:pt x="8439" y="8052"/>
                  </a:lnTo>
                  <a:lnTo>
                    <a:pt x="8414" y="8094"/>
                  </a:lnTo>
                  <a:lnTo>
                    <a:pt x="8364" y="8136"/>
                  </a:lnTo>
                  <a:lnTo>
                    <a:pt x="8364" y="8178"/>
                  </a:lnTo>
                  <a:lnTo>
                    <a:pt x="8389" y="8215"/>
                  </a:lnTo>
                  <a:lnTo>
                    <a:pt x="8414" y="8258"/>
                  </a:lnTo>
                  <a:lnTo>
                    <a:pt x="8439" y="8300"/>
                  </a:lnTo>
                  <a:lnTo>
                    <a:pt x="8514" y="8342"/>
                  </a:lnTo>
                  <a:lnTo>
                    <a:pt x="8589" y="8384"/>
                  </a:lnTo>
                  <a:lnTo>
                    <a:pt x="11870" y="9794"/>
                  </a:lnTo>
                  <a:lnTo>
                    <a:pt x="11995" y="9852"/>
                  </a:lnTo>
                  <a:lnTo>
                    <a:pt x="12070" y="9910"/>
                  </a:lnTo>
                  <a:lnTo>
                    <a:pt x="12095" y="9968"/>
                  </a:lnTo>
                  <a:lnTo>
                    <a:pt x="12095" y="10026"/>
                  </a:lnTo>
                  <a:lnTo>
                    <a:pt x="12070" y="10079"/>
                  </a:lnTo>
                  <a:lnTo>
                    <a:pt x="12020" y="10137"/>
                  </a:lnTo>
                  <a:lnTo>
                    <a:pt x="11920" y="10190"/>
                  </a:lnTo>
                  <a:lnTo>
                    <a:pt x="11820" y="10237"/>
                  </a:lnTo>
                  <a:lnTo>
                    <a:pt x="11669" y="10285"/>
                  </a:lnTo>
                  <a:lnTo>
                    <a:pt x="11494" y="10327"/>
                  </a:lnTo>
                  <a:lnTo>
                    <a:pt x="11294" y="10364"/>
                  </a:lnTo>
                  <a:lnTo>
                    <a:pt x="11068" y="10401"/>
                  </a:lnTo>
                  <a:lnTo>
                    <a:pt x="10843" y="10427"/>
                  </a:lnTo>
                  <a:lnTo>
                    <a:pt x="10593" y="10449"/>
                  </a:lnTo>
                  <a:lnTo>
                    <a:pt x="10317" y="10464"/>
                  </a:lnTo>
                  <a:lnTo>
                    <a:pt x="10017" y="10475"/>
                  </a:lnTo>
                  <a:lnTo>
                    <a:pt x="2580" y="10581"/>
                  </a:lnTo>
                  <a:lnTo>
                    <a:pt x="2380" y="10586"/>
                  </a:lnTo>
                  <a:lnTo>
                    <a:pt x="2179" y="10591"/>
                  </a:lnTo>
                  <a:lnTo>
                    <a:pt x="1979" y="10607"/>
                  </a:lnTo>
                  <a:lnTo>
                    <a:pt x="1804" y="10623"/>
                  </a:lnTo>
                  <a:lnTo>
                    <a:pt x="1628" y="10644"/>
                  </a:lnTo>
                  <a:lnTo>
                    <a:pt x="1453" y="10665"/>
                  </a:lnTo>
                  <a:lnTo>
                    <a:pt x="1303" y="10691"/>
                  </a:lnTo>
                  <a:lnTo>
                    <a:pt x="1153" y="10718"/>
                  </a:lnTo>
                  <a:lnTo>
                    <a:pt x="1002" y="10750"/>
                  </a:lnTo>
                  <a:lnTo>
                    <a:pt x="902" y="10781"/>
                  </a:lnTo>
                  <a:lnTo>
                    <a:pt x="777" y="10818"/>
                  </a:lnTo>
                  <a:lnTo>
                    <a:pt x="702" y="10855"/>
                  </a:lnTo>
                  <a:lnTo>
                    <a:pt x="627" y="10892"/>
                  </a:lnTo>
                  <a:lnTo>
                    <a:pt x="552" y="10934"/>
                  </a:lnTo>
                  <a:lnTo>
                    <a:pt x="527" y="10977"/>
                  </a:lnTo>
                  <a:lnTo>
                    <a:pt x="502" y="11019"/>
                  </a:lnTo>
                  <a:lnTo>
                    <a:pt x="1" y="12576"/>
                  </a:lnTo>
                  <a:lnTo>
                    <a:pt x="3882" y="12978"/>
                  </a:lnTo>
                  <a:lnTo>
                    <a:pt x="4157" y="13004"/>
                  </a:lnTo>
                  <a:lnTo>
                    <a:pt x="4433" y="13020"/>
                  </a:lnTo>
                  <a:lnTo>
                    <a:pt x="4708" y="13025"/>
                  </a:lnTo>
                  <a:lnTo>
                    <a:pt x="4959" y="13030"/>
                  </a:lnTo>
                  <a:lnTo>
                    <a:pt x="5234" y="13020"/>
                  </a:lnTo>
                  <a:lnTo>
                    <a:pt x="5485" y="13009"/>
                  </a:lnTo>
                  <a:lnTo>
                    <a:pt x="5735" y="12988"/>
                  </a:lnTo>
                  <a:lnTo>
                    <a:pt x="5985" y="12967"/>
                  </a:lnTo>
                  <a:lnTo>
                    <a:pt x="6211" y="12935"/>
                  </a:lnTo>
                  <a:lnTo>
                    <a:pt x="6411" y="12898"/>
                  </a:lnTo>
                  <a:lnTo>
                    <a:pt x="6586" y="12856"/>
                  </a:lnTo>
                  <a:lnTo>
                    <a:pt x="6762" y="12809"/>
                  </a:lnTo>
                  <a:lnTo>
                    <a:pt x="6887" y="12761"/>
                  </a:lnTo>
                  <a:lnTo>
                    <a:pt x="6987" y="12708"/>
                  </a:lnTo>
                  <a:lnTo>
                    <a:pt x="7062" y="12650"/>
                  </a:lnTo>
                  <a:lnTo>
                    <a:pt x="7087" y="12587"/>
                  </a:lnTo>
                  <a:lnTo>
                    <a:pt x="7613" y="11019"/>
                  </a:lnTo>
                  <a:lnTo>
                    <a:pt x="7638" y="10977"/>
                  </a:lnTo>
                  <a:lnTo>
                    <a:pt x="7663" y="10934"/>
                  </a:lnTo>
                  <a:lnTo>
                    <a:pt x="7738" y="10892"/>
                  </a:lnTo>
                  <a:lnTo>
                    <a:pt x="7813" y="10855"/>
                  </a:lnTo>
                  <a:lnTo>
                    <a:pt x="7888" y="10818"/>
                  </a:lnTo>
                  <a:lnTo>
                    <a:pt x="8014" y="10781"/>
                  </a:lnTo>
                  <a:lnTo>
                    <a:pt x="8114" y="10750"/>
                  </a:lnTo>
                  <a:lnTo>
                    <a:pt x="8264" y="10718"/>
                  </a:lnTo>
                  <a:lnTo>
                    <a:pt x="8389" y="10691"/>
                  </a:lnTo>
                  <a:lnTo>
                    <a:pt x="8564" y="10665"/>
                  </a:lnTo>
                  <a:lnTo>
                    <a:pt x="8715" y="10644"/>
                  </a:lnTo>
                  <a:lnTo>
                    <a:pt x="8890" y="10623"/>
                  </a:lnTo>
                  <a:lnTo>
                    <a:pt x="9090" y="10607"/>
                  </a:lnTo>
                  <a:lnTo>
                    <a:pt x="9291" y="10591"/>
                  </a:lnTo>
                  <a:lnTo>
                    <a:pt x="9491" y="10586"/>
                  </a:lnTo>
                  <a:lnTo>
                    <a:pt x="9691" y="10581"/>
                  </a:lnTo>
                  <a:lnTo>
                    <a:pt x="17128" y="10475"/>
                  </a:lnTo>
                  <a:lnTo>
                    <a:pt x="17428" y="10464"/>
                  </a:lnTo>
                  <a:lnTo>
                    <a:pt x="17704" y="10449"/>
                  </a:lnTo>
                  <a:lnTo>
                    <a:pt x="17954" y="10427"/>
                  </a:lnTo>
                  <a:lnTo>
                    <a:pt x="18180" y="10401"/>
                  </a:lnTo>
                  <a:lnTo>
                    <a:pt x="18405" y="10364"/>
                  </a:lnTo>
                  <a:lnTo>
                    <a:pt x="18605" y="10327"/>
                  </a:lnTo>
                  <a:lnTo>
                    <a:pt x="18780" y="10285"/>
                  </a:lnTo>
                  <a:lnTo>
                    <a:pt x="18906" y="10237"/>
                  </a:lnTo>
                  <a:lnTo>
                    <a:pt x="19031" y="10190"/>
                  </a:lnTo>
                  <a:lnTo>
                    <a:pt x="19131" y="10137"/>
                  </a:lnTo>
                  <a:lnTo>
                    <a:pt x="19181" y="10079"/>
                  </a:lnTo>
                  <a:lnTo>
                    <a:pt x="19206" y="10026"/>
                  </a:lnTo>
                  <a:lnTo>
                    <a:pt x="19206" y="9968"/>
                  </a:lnTo>
                  <a:lnTo>
                    <a:pt x="19181" y="9910"/>
                  </a:lnTo>
                  <a:lnTo>
                    <a:pt x="19106" y="9852"/>
                  </a:lnTo>
                  <a:lnTo>
                    <a:pt x="18981" y="9794"/>
                  </a:lnTo>
                  <a:lnTo>
                    <a:pt x="15701" y="8384"/>
                  </a:lnTo>
                  <a:lnTo>
                    <a:pt x="15626" y="8342"/>
                  </a:lnTo>
                  <a:lnTo>
                    <a:pt x="15550" y="8300"/>
                  </a:lnTo>
                  <a:lnTo>
                    <a:pt x="15525" y="8258"/>
                  </a:lnTo>
                  <a:lnTo>
                    <a:pt x="15475" y="8215"/>
                  </a:lnTo>
                  <a:lnTo>
                    <a:pt x="15475" y="8178"/>
                  </a:lnTo>
                  <a:lnTo>
                    <a:pt x="15475" y="8136"/>
                  </a:lnTo>
                  <a:lnTo>
                    <a:pt x="15500" y="8094"/>
                  </a:lnTo>
                  <a:lnTo>
                    <a:pt x="15550" y="8052"/>
                  </a:lnTo>
                  <a:lnTo>
                    <a:pt x="15600" y="8015"/>
                  </a:lnTo>
                  <a:lnTo>
                    <a:pt x="15676" y="7973"/>
                  </a:lnTo>
                  <a:lnTo>
                    <a:pt x="15776" y="7936"/>
                  </a:lnTo>
                  <a:lnTo>
                    <a:pt x="15876" y="7904"/>
                  </a:lnTo>
                  <a:lnTo>
                    <a:pt x="16001" y="7867"/>
                  </a:lnTo>
                  <a:lnTo>
                    <a:pt x="16151" y="7835"/>
                  </a:lnTo>
                  <a:lnTo>
                    <a:pt x="16302" y="7809"/>
                  </a:lnTo>
                  <a:lnTo>
                    <a:pt x="16477" y="7782"/>
                  </a:lnTo>
                  <a:lnTo>
                    <a:pt x="22662" y="6906"/>
                  </a:lnTo>
                  <a:lnTo>
                    <a:pt x="22887" y="6869"/>
                  </a:lnTo>
                  <a:lnTo>
                    <a:pt x="23087" y="6827"/>
                  </a:lnTo>
                  <a:lnTo>
                    <a:pt x="23263" y="6779"/>
                  </a:lnTo>
                  <a:lnTo>
                    <a:pt x="23413" y="6732"/>
                  </a:lnTo>
                  <a:lnTo>
                    <a:pt x="23513" y="6679"/>
                  </a:lnTo>
                  <a:lnTo>
                    <a:pt x="23588" y="6626"/>
                  </a:lnTo>
                  <a:lnTo>
                    <a:pt x="23638" y="6568"/>
                  </a:lnTo>
                  <a:lnTo>
                    <a:pt x="23638" y="6515"/>
                  </a:lnTo>
                  <a:lnTo>
                    <a:pt x="23638" y="6457"/>
                  </a:lnTo>
                  <a:lnTo>
                    <a:pt x="23588" y="6404"/>
                  </a:lnTo>
                  <a:lnTo>
                    <a:pt x="23513" y="6346"/>
                  </a:lnTo>
                  <a:lnTo>
                    <a:pt x="23413" y="6299"/>
                  </a:lnTo>
                  <a:lnTo>
                    <a:pt x="23263" y="6246"/>
                  </a:lnTo>
                  <a:lnTo>
                    <a:pt x="23087" y="6204"/>
                  </a:lnTo>
                  <a:lnTo>
                    <a:pt x="22887" y="6162"/>
                  </a:lnTo>
                  <a:lnTo>
                    <a:pt x="22662" y="6119"/>
                  </a:lnTo>
                  <a:lnTo>
                    <a:pt x="16477" y="5243"/>
                  </a:lnTo>
                  <a:lnTo>
                    <a:pt x="16302" y="5217"/>
                  </a:lnTo>
                  <a:lnTo>
                    <a:pt x="16151" y="5190"/>
                  </a:lnTo>
                  <a:lnTo>
                    <a:pt x="16001" y="5159"/>
                  </a:lnTo>
                  <a:lnTo>
                    <a:pt x="15876" y="5127"/>
                  </a:lnTo>
                  <a:lnTo>
                    <a:pt x="15776" y="5090"/>
                  </a:lnTo>
                  <a:lnTo>
                    <a:pt x="15676" y="5053"/>
                  </a:lnTo>
                  <a:lnTo>
                    <a:pt x="15600" y="5016"/>
                  </a:lnTo>
                  <a:lnTo>
                    <a:pt x="15550" y="4974"/>
                  </a:lnTo>
                  <a:lnTo>
                    <a:pt x="15500" y="4937"/>
                  </a:lnTo>
                  <a:lnTo>
                    <a:pt x="15475" y="4895"/>
                  </a:lnTo>
                  <a:lnTo>
                    <a:pt x="15475" y="4852"/>
                  </a:lnTo>
                  <a:lnTo>
                    <a:pt x="15475" y="4810"/>
                  </a:lnTo>
                  <a:lnTo>
                    <a:pt x="15525" y="4768"/>
                  </a:lnTo>
                  <a:lnTo>
                    <a:pt x="15550" y="4726"/>
                  </a:lnTo>
                  <a:lnTo>
                    <a:pt x="15626" y="4683"/>
                  </a:lnTo>
                  <a:lnTo>
                    <a:pt x="15701" y="4646"/>
                  </a:lnTo>
                  <a:lnTo>
                    <a:pt x="18981" y="3231"/>
                  </a:lnTo>
                  <a:lnTo>
                    <a:pt x="19106" y="3179"/>
                  </a:lnTo>
                  <a:lnTo>
                    <a:pt x="19181" y="3121"/>
                  </a:lnTo>
                  <a:lnTo>
                    <a:pt x="19206" y="3063"/>
                  </a:lnTo>
                  <a:lnTo>
                    <a:pt x="19206" y="3004"/>
                  </a:lnTo>
                  <a:lnTo>
                    <a:pt x="19181" y="2946"/>
                  </a:lnTo>
                  <a:lnTo>
                    <a:pt x="19131" y="2894"/>
                  </a:lnTo>
                  <a:lnTo>
                    <a:pt x="19031" y="2841"/>
                  </a:lnTo>
                  <a:lnTo>
                    <a:pt x="18906" y="2788"/>
                  </a:lnTo>
                  <a:lnTo>
                    <a:pt x="18780" y="2740"/>
                  </a:lnTo>
                  <a:lnTo>
                    <a:pt x="18605" y="2698"/>
                  </a:lnTo>
                  <a:lnTo>
                    <a:pt x="18405" y="2661"/>
                  </a:lnTo>
                  <a:lnTo>
                    <a:pt x="18180" y="2630"/>
                  </a:lnTo>
                  <a:lnTo>
                    <a:pt x="17954" y="2598"/>
                  </a:lnTo>
                  <a:lnTo>
                    <a:pt x="17704" y="2577"/>
                  </a:lnTo>
                  <a:lnTo>
                    <a:pt x="17428" y="2561"/>
                  </a:lnTo>
                  <a:lnTo>
                    <a:pt x="17128" y="2556"/>
                  </a:lnTo>
                  <a:lnTo>
                    <a:pt x="9691" y="2445"/>
                  </a:lnTo>
                  <a:lnTo>
                    <a:pt x="9491" y="2445"/>
                  </a:lnTo>
                  <a:lnTo>
                    <a:pt x="9291" y="2434"/>
                  </a:lnTo>
                  <a:lnTo>
                    <a:pt x="9090" y="2424"/>
                  </a:lnTo>
                  <a:lnTo>
                    <a:pt x="8890" y="2403"/>
                  </a:lnTo>
                  <a:lnTo>
                    <a:pt x="8715" y="2387"/>
                  </a:lnTo>
                  <a:lnTo>
                    <a:pt x="8564" y="2366"/>
                  </a:lnTo>
                  <a:lnTo>
                    <a:pt x="8389" y="2339"/>
                  </a:lnTo>
                  <a:lnTo>
                    <a:pt x="8264" y="2308"/>
                  </a:lnTo>
                  <a:lnTo>
                    <a:pt x="8114" y="2281"/>
                  </a:lnTo>
                  <a:lnTo>
                    <a:pt x="8014" y="2244"/>
                  </a:lnTo>
                  <a:lnTo>
                    <a:pt x="7888" y="2213"/>
                  </a:lnTo>
                  <a:lnTo>
                    <a:pt x="7813" y="2176"/>
                  </a:lnTo>
                  <a:lnTo>
                    <a:pt x="7738" y="2133"/>
                  </a:lnTo>
                  <a:lnTo>
                    <a:pt x="7663" y="2096"/>
                  </a:lnTo>
                  <a:lnTo>
                    <a:pt x="7638" y="2054"/>
                  </a:lnTo>
                  <a:lnTo>
                    <a:pt x="7613" y="2007"/>
                  </a:lnTo>
                  <a:lnTo>
                    <a:pt x="7087" y="439"/>
                  </a:lnTo>
                  <a:lnTo>
                    <a:pt x="7062" y="381"/>
                  </a:lnTo>
                  <a:lnTo>
                    <a:pt x="6987" y="322"/>
                  </a:lnTo>
                  <a:lnTo>
                    <a:pt x="6887" y="264"/>
                  </a:lnTo>
                  <a:lnTo>
                    <a:pt x="6762" y="217"/>
                  </a:lnTo>
                  <a:lnTo>
                    <a:pt x="6586" y="169"/>
                  </a:lnTo>
                  <a:lnTo>
                    <a:pt x="6411" y="127"/>
                  </a:lnTo>
                  <a:lnTo>
                    <a:pt x="6211" y="95"/>
                  </a:lnTo>
                  <a:lnTo>
                    <a:pt x="5985" y="64"/>
                  </a:lnTo>
                  <a:lnTo>
                    <a:pt x="5735" y="37"/>
                  </a:lnTo>
                  <a:lnTo>
                    <a:pt x="5485" y="16"/>
                  </a:lnTo>
                  <a:lnTo>
                    <a:pt x="5234" y="6"/>
                  </a:lnTo>
                  <a:lnTo>
                    <a:pt x="49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63"/>
            <p:cNvSpPr/>
            <p:nvPr/>
          </p:nvSpPr>
          <p:spPr>
            <a:xfrm>
              <a:off x="2422930" y="2419225"/>
              <a:ext cx="253649" cy="209875"/>
            </a:xfrm>
            <a:custGeom>
              <a:avLst/>
              <a:gdLst/>
              <a:ahLst/>
              <a:cxnLst/>
              <a:rect l="l" t="t" r="r" b="b"/>
              <a:pathLst>
                <a:path w="39788" h="8395" extrusionOk="0">
                  <a:moveTo>
                    <a:pt x="19882" y="0"/>
                  </a:moveTo>
                  <a:lnTo>
                    <a:pt x="18880" y="5"/>
                  </a:lnTo>
                  <a:lnTo>
                    <a:pt x="17853" y="21"/>
                  </a:lnTo>
                  <a:lnTo>
                    <a:pt x="16852" y="48"/>
                  </a:lnTo>
                  <a:lnTo>
                    <a:pt x="15875" y="85"/>
                  </a:lnTo>
                  <a:lnTo>
                    <a:pt x="14924" y="132"/>
                  </a:lnTo>
                  <a:lnTo>
                    <a:pt x="13972" y="190"/>
                  </a:lnTo>
                  <a:lnTo>
                    <a:pt x="13046" y="254"/>
                  </a:lnTo>
                  <a:lnTo>
                    <a:pt x="12144" y="327"/>
                  </a:lnTo>
                  <a:lnTo>
                    <a:pt x="11268" y="412"/>
                  </a:lnTo>
                  <a:lnTo>
                    <a:pt x="10417" y="507"/>
                  </a:lnTo>
                  <a:lnTo>
                    <a:pt x="9565" y="607"/>
                  </a:lnTo>
                  <a:lnTo>
                    <a:pt x="8764" y="718"/>
                  </a:lnTo>
                  <a:lnTo>
                    <a:pt x="7988" y="834"/>
                  </a:lnTo>
                  <a:lnTo>
                    <a:pt x="7237" y="956"/>
                  </a:lnTo>
                  <a:lnTo>
                    <a:pt x="6510" y="1088"/>
                  </a:lnTo>
                  <a:lnTo>
                    <a:pt x="5809" y="1230"/>
                  </a:lnTo>
                  <a:lnTo>
                    <a:pt x="5158" y="1373"/>
                  </a:lnTo>
                  <a:lnTo>
                    <a:pt x="4532" y="1526"/>
                  </a:lnTo>
                  <a:lnTo>
                    <a:pt x="3956" y="1684"/>
                  </a:lnTo>
                  <a:lnTo>
                    <a:pt x="3381" y="1848"/>
                  </a:lnTo>
                  <a:lnTo>
                    <a:pt x="2880" y="2022"/>
                  </a:lnTo>
                  <a:lnTo>
                    <a:pt x="2404" y="2196"/>
                  </a:lnTo>
                  <a:lnTo>
                    <a:pt x="1953" y="2376"/>
                  </a:lnTo>
                  <a:lnTo>
                    <a:pt x="1553" y="2561"/>
                  </a:lnTo>
                  <a:lnTo>
                    <a:pt x="1202" y="2751"/>
                  </a:lnTo>
                  <a:lnTo>
                    <a:pt x="877" y="2946"/>
                  </a:lnTo>
                  <a:lnTo>
                    <a:pt x="626" y="3147"/>
                  </a:lnTo>
                  <a:lnTo>
                    <a:pt x="401" y="3347"/>
                  </a:lnTo>
                  <a:lnTo>
                    <a:pt x="226" y="3559"/>
                  </a:lnTo>
                  <a:lnTo>
                    <a:pt x="100" y="3764"/>
                  </a:lnTo>
                  <a:lnTo>
                    <a:pt x="25" y="3981"/>
                  </a:lnTo>
                  <a:lnTo>
                    <a:pt x="0" y="4197"/>
                  </a:lnTo>
                  <a:lnTo>
                    <a:pt x="25" y="4414"/>
                  </a:lnTo>
                  <a:lnTo>
                    <a:pt x="100" y="4625"/>
                  </a:lnTo>
                  <a:lnTo>
                    <a:pt x="226" y="4836"/>
                  </a:lnTo>
                  <a:lnTo>
                    <a:pt x="401" y="5042"/>
                  </a:lnTo>
                  <a:lnTo>
                    <a:pt x="626" y="5243"/>
                  </a:lnTo>
                  <a:lnTo>
                    <a:pt x="877" y="5443"/>
                  </a:lnTo>
                  <a:lnTo>
                    <a:pt x="1202" y="5639"/>
                  </a:lnTo>
                  <a:lnTo>
                    <a:pt x="1553" y="5829"/>
                  </a:lnTo>
                  <a:lnTo>
                    <a:pt x="1953" y="6014"/>
                  </a:lnTo>
                  <a:lnTo>
                    <a:pt x="2404" y="6198"/>
                  </a:lnTo>
                  <a:lnTo>
                    <a:pt x="2880" y="6373"/>
                  </a:lnTo>
                  <a:lnTo>
                    <a:pt x="3381" y="6541"/>
                  </a:lnTo>
                  <a:lnTo>
                    <a:pt x="3956" y="6705"/>
                  </a:lnTo>
                  <a:lnTo>
                    <a:pt x="4532" y="6864"/>
                  </a:lnTo>
                  <a:lnTo>
                    <a:pt x="5158" y="7017"/>
                  </a:lnTo>
                  <a:lnTo>
                    <a:pt x="5809" y="7164"/>
                  </a:lnTo>
                  <a:lnTo>
                    <a:pt x="6510" y="7302"/>
                  </a:lnTo>
                  <a:lnTo>
                    <a:pt x="7237" y="7434"/>
                  </a:lnTo>
                  <a:lnTo>
                    <a:pt x="7988" y="7560"/>
                  </a:lnTo>
                  <a:lnTo>
                    <a:pt x="8764" y="7677"/>
                  </a:lnTo>
                  <a:lnTo>
                    <a:pt x="9565" y="7782"/>
                  </a:lnTo>
                  <a:lnTo>
                    <a:pt x="10417" y="7888"/>
                  </a:lnTo>
                  <a:lnTo>
                    <a:pt x="11268" y="7978"/>
                  </a:lnTo>
                  <a:lnTo>
                    <a:pt x="12144" y="8062"/>
                  </a:lnTo>
                  <a:lnTo>
                    <a:pt x="13046" y="8136"/>
                  </a:lnTo>
                  <a:lnTo>
                    <a:pt x="13972" y="8205"/>
                  </a:lnTo>
                  <a:lnTo>
                    <a:pt x="14924" y="8263"/>
                  </a:lnTo>
                  <a:lnTo>
                    <a:pt x="15875" y="8305"/>
                  </a:lnTo>
                  <a:lnTo>
                    <a:pt x="16852" y="8342"/>
                  </a:lnTo>
                  <a:lnTo>
                    <a:pt x="17853" y="8368"/>
                  </a:lnTo>
                  <a:lnTo>
                    <a:pt x="18880" y="8389"/>
                  </a:lnTo>
                  <a:lnTo>
                    <a:pt x="19882" y="8395"/>
                  </a:lnTo>
                  <a:lnTo>
                    <a:pt x="20908" y="8389"/>
                  </a:lnTo>
                  <a:lnTo>
                    <a:pt x="21935" y="8368"/>
                  </a:lnTo>
                  <a:lnTo>
                    <a:pt x="22936" y="8342"/>
                  </a:lnTo>
                  <a:lnTo>
                    <a:pt x="23913" y="8305"/>
                  </a:lnTo>
                  <a:lnTo>
                    <a:pt x="24864" y="8263"/>
                  </a:lnTo>
                  <a:lnTo>
                    <a:pt x="25816" y="8205"/>
                  </a:lnTo>
                  <a:lnTo>
                    <a:pt x="26742" y="8136"/>
                  </a:lnTo>
                  <a:lnTo>
                    <a:pt x="27644" y="8062"/>
                  </a:lnTo>
                  <a:lnTo>
                    <a:pt x="28520" y="7978"/>
                  </a:lnTo>
                  <a:lnTo>
                    <a:pt x="29371" y="7888"/>
                  </a:lnTo>
                  <a:lnTo>
                    <a:pt x="30223" y="7782"/>
                  </a:lnTo>
                  <a:lnTo>
                    <a:pt x="31024" y="7677"/>
                  </a:lnTo>
                  <a:lnTo>
                    <a:pt x="31800" y="7560"/>
                  </a:lnTo>
                  <a:lnTo>
                    <a:pt x="32551" y="7434"/>
                  </a:lnTo>
                  <a:lnTo>
                    <a:pt x="33278" y="7302"/>
                  </a:lnTo>
                  <a:lnTo>
                    <a:pt x="33979" y="7164"/>
                  </a:lnTo>
                  <a:lnTo>
                    <a:pt x="34630" y="7017"/>
                  </a:lnTo>
                  <a:lnTo>
                    <a:pt x="35256" y="6864"/>
                  </a:lnTo>
                  <a:lnTo>
                    <a:pt x="35832" y="6705"/>
                  </a:lnTo>
                  <a:lnTo>
                    <a:pt x="36408" y="6541"/>
                  </a:lnTo>
                  <a:lnTo>
                    <a:pt x="36908" y="6373"/>
                  </a:lnTo>
                  <a:lnTo>
                    <a:pt x="37384" y="6198"/>
                  </a:lnTo>
                  <a:lnTo>
                    <a:pt x="37835" y="6014"/>
                  </a:lnTo>
                  <a:lnTo>
                    <a:pt x="38235" y="5829"/>
                  </a:lnTo>
                  <a:lnTo>
                    <a:pt x="38586" y="5639"/>
                  </a:lnTo>
                  <a:lnTo>
                    <a:pt x="38911" y="5443"/>
                  </a:lnTo>
                  <a:lnTo>
                    <a:pt x="39162" y="5243"/>
                  </a:lnTo>
                  <a:lnTo>
                    <a:pt x="39387" y="5042"/>
                  </a:lnTo>
                  <a:lnTo>
                    <a:pt x="39562" y="4836"/>
                  </a:lnTo>
                  <a:lnTo>
                    <a:pt x="39688" y="4625"/>
                  </a:lnTo>
                  <a:lnTo>
                    <a:pt x="39763" y="4414"/>
                  </a:lnTo>
                  <a:lnTo>
                    <a:pt x="39788" y="4197"/>
                  </a:lnTo>
                  <a:lnTo>
                    <a:pt x="39763" y="3981"/>
                  </a:lnTo>
                  <a:lnTo>
                    <a:pt x="39688" y="3764"/>
                  </a:lnTo>
                  <a:lnTo>
                    <a:pt x="39562" y="3559"/>
                  </a:lnTo>
                  <a:lnTo>
                    <a:pt x="39387" y="3347"/>
                  </a:lnTo>
                  <a:lnTo>
                    <a:pt x="39162" y="3147"/>
                  </a:lnTo>
                  <a:lnTo>
                    <a:pt x="38911" y="2946"/>
                  </a:lnTo>
                  <a:lnTo>
                    <a:pt x="38586" y="2751"/>
                  </a:lnTo>
                  <a:lnTo>
                    <a:pt x="38235" y="2561"/>
                  </a:lnTo>
                  <a:lnTo>
                    <a:pt x="37835" y="2376"/>
                  </a:lnTo>
                  <a:lnTo>
                    <a:pt x="37384" y="2196"/>
                  </a:lnTo>
                  <a:lnTo>
                    <a:pt x="36908" y="2022"/>
                  </a:lnTo>
                  <a:lnTo>
                    <a:pt x="36408" y="1848"/>
                  </a:lnTo>
                  <a:lnTo>
                    <a:pt x="35832" y="1684"/>
                  </a:lnTo>
                  <a:lnTo>
                    <a:pt x="35256" y="1526"/>
                  </a:lnTo>
                  <a:lnTo>
                    <a:pt x="34630" y="1373"/>
                  </a:lnTo>
                  <a:lnTo>
                    <a:pt x="33979" y="1230"/>
                  </a:lnTo>
                  <a:lnTo>
                    <a:pt x="33278" y="1088"/>
                  </a:lnTo>
                  <a:lnTo>
                    <a:pt x="32551" y="956"/>
                  </a:lnTo>
                  <a:lnTo>
                    <a:pt x="31800" y="834"/>
                  </a:lnTo>
                  <a:lnTo>
                    <a:pt x="31024" y="718"/>
                  </a:lnTo>
                  <a:lnTo>
                    <a:pt x="30223" y="607"/>
                  </a:lnTo>
                  <a:lnTo>
                    <a:pt x="29371" y="507"/>
                  </a:lnTo>
                  <a:lnTo>
                    <a:pt x="28520" y="412"/>
                  </a:lnTo>
                  <a:lnTo>
                    <a:pt x="27644" y="327"/>
                  </a:lnTo>
                  <a:lnTo>
                    <a:pt x="26742" y="254"/>
                  </a:lnTo>
                  <a:lnTo>
                    <a:pt x="25816" y="190"/>
                  </a:lnTo>
                  <a:lnTo>
                    <a:pt x="24864" y="132"/>
                  </a:lnTo>
                  <a:lnTo>
                    <a:pt x="23913" y="85"/>
                  </a:lnTo>
                  <a:lnTo>
                    <a:pt x="22936" y="48"/>
                  </a:lnTo>
                  <a:lnTo>
                    <a:pt x="21935" y="21"/>
                  </a:lnTo>
                  <a:lnTo>
                    <a:pt x="20908" y="5"/>
                  </a:lnTo>
                  <a:lnTo>
                    <a:pt x="198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63"/>
            <p:cNvSpPr/>
            <p:nvPr/>
          </p:nvSpPr>
          <p:spPr>
            <a:xfrm>
              <a:off x="2527161" y="2419225"/>
              <a:ext cx="149417" cy="209875"/>
            </a:xfrm>
            <a:custGeom>
              <a:avLst/>
              <a:gdLst/>
              <a:ahLst/>
              <a:cxnLst/>
              <a:rect l="l" t="t" r="r" b="b"/>
              <a:pathLst>
                <a:path w="23438" h="8395" extrusionOk="0">
                  <a:moveTo>
                    <a:pt x="3532" y="0"/>
                  </a:moveTo>
                  <a:lnTo>
                    <a:pt x="2630" y="5"/>
                  </a:lnTo>
                  <a:lnTo>
                    <a:pt x="1754" y="16"/>
                  </a:lnTo>
                  <a:lnTo>
                    <a:pt x="852" y="37"/>
                  </a:lnTo>
                  <a:lnTo>
                    <a:pt x="1" y="63"/>
                  </a:lnTo>
                  <a:lnTo>
                    <a:pt x="852" y="100"/>
                  </a:lnTo>
                  <a:lnTo>
                    <a:pt x="1704" y="148"/>
                  </a:lnTo>
                  <a:lnTo>
                    <a:pt x="2530" y="201"/>
                  </a:lnTo>
                  <a:lnTo>
                    <a:pt x="3356" y="259"/>
                  </a:lnTo>
                  <a:lnTo>
                    <a:pt x="4157" y="327"/>
                  </a:lnTo>
                  <a:lnTo>
                    <a:pt x="4959" y="401"/>
                  </a:lnTo>
                  <a:lnTo>
                    <a:pt x="5710" y="481"/>
                  </a:lnTo>
                  <a:lnTo>
                    <a:pt x="6461" y="570"/>
                  </a:lnTo>
                  <a:lnTo>
                    <a:pt x="7187" y="665"/>
                  </a:lnTo>
                  <a:lnTo>
                    <a:pt x="7913" y="766"/>
                  </a:lnTo>
                  <a:lnTo>
                    <a:pt x="8589" y="871"/>
                  </a:lnTo>
                  <a:lnTo>
                    <a:pt x="9240" y="982"/>
                  </a:lnTo>
                  <a:lnTo>
                    <a:pt x="9892" y="1104"/>
                  </a:lnTo>
                  <a:lnTo>
                    <a:pt x="10492" y="1225"/>
                  </a:lnTo>
                  <a:lnTo>
                    <a:pt x="11093" y="1357"/>
                  </a:lnTo>
                  <a:lnTo>
                    <a:pt x="11644" y="1489"/>
                  </a:lnTo>
                  <a:lnTo>
                    <a:pt x="12195" y="1631"/>
                  </a:lnTo>
                  <a:lnTo>
                    <a:pt x="12696" y="1774"/>
                  </a:lnTo>
                  <a:lnTo>
                    <a:pt x="13172" y="1922"/>
                  </a:lnTo>
                  <a:lnTo>
                    <a:pt x="13622" y="2075"/>
                  </a:lnTo>
                  <a:lnTo>
                    <a:pt x="14023" y="2233"/>
                  </a:lnTo>
                  <a:lnTo>
                    <a:pt x="14424" y="2397"/>
                  </a:lnTo>
                  <a:lnTo>
                    <a:pt x="14774" y="2561"/>
                  </a:lnTo>
                  <a:lnTo>
                    <a:pt x="15100" y="2730"/>
                  </a:lnTo>
                  <a:lnTo>
                    <a:pt x="15375" y="2904"/>
                  </a:lnTo>
                  <a:lnTo>
                    <a:pt x="15626" y="3078"/>
                  </a:lnTo>
                  <a:lnTo>
                    <a:pt x="15851" y="3258"/>
                  </a:lnTo>
                  <a:lnTo>
                    <a:pt x="16026" y="3442"/>
                  </a:lnTo>
                  <a:lnTo>
                    <a:pt x="16151" y="3627"/>
                  </a:lnTo>
                  <a:lnTo>
                    <a:pt x="16252" y="3812"/>
                  </a:lnTo>
                  <a:lnTo>
                    <a:pt x="16327" y="4002"/>
                  </a:lnTo>
                  <a:lnTo>
                    <a:pt x="16327" y="4197"/>
                  </a:lnTo>
                  <a:lnTo>
                    <a:pt x="16327" y="4387"/>
                  </a:lnTo>
                  <a:lnTo>
                    <a:pt x="16252" y="4577"/>
                  </a:lnTo>
                  <a:lnTo>
                    <a:pt x="16151" y="4768"/>
                  </a:lnTo>
                  <a:lnTo>
                    <a:pt x="16026" y="4952"/>
                  </a:lnTo>
                  <a:lnTo>
                    <a:pt x="15851" y="5132"/>
                  </a:lnTo>
                  <a:lnTo>
                    <a:pt x="15626" y="5311"/>
                  </a:lnTo>
                  <a:lnTo>
                    <a:pt x="15375" y="5491"/>
                  </a:lnTo>
                  <a:lnTo>
                    <a:pt x="15100" y="5660"/>
                  </a:lnTo>
                  <a:lnTo>
                    <a:pt x="14774" y="5829"/>
                  </a:lnTo>
                  <a:lnTo>
                    <a:pt x="14424" y="5998"/>
                  </a:lnTo>
                  <a:lnTo>
                    <a:pt x="14023" y="6156"/>
                  </a:lnTo>
                  <a:lnTo>
                    <a:pt x="13622" y="6314"/>
                  </a:lnTo>
                  <a:lnTo>
                    <a:pt x="13172" y="6468"/>
                  </a:lnTo>
                  <a:lnTo>
                    <a:pt x="12696" y="6615"/>
                  </a:lnTo>
                  <a:lnTo>
                    <a:pt x="12195" y="6763"/>
                  </a:lnTo>
                  <a:lnTo>
                    <a:pt x="11644" y="6900"/>
                  </a:lnTo>
                  <a:lnTo>
                    <a:pt x="11093" y="7038"/>
                  </a:lnTo>
                  <a:lnTo>
                    <a:pt x="10492" y="7164"/>
                  </a:lnTo>
                  <a:lnTo>
                    <a:pt x="9892" y="7291"/>
                  </a:lnTo>
                  <a:lnTo>
                    <a:pt x="9240" y="7407"/>
                  </a:lnTo>
                  <a:lnTo>
                    <a:pt x="8589" y="7518"/>
                  </a:lnTo>
                  <a:lnTo>
                    <a:pt x="7913" y="7629"/>
                  </a:lnTo>
                  <a:lnTo>
                    <a:pt x="7187" y="7729"/>
                  </a:lnTo>
                  <a:lnTo>
                    <a:pt x="6461" y="7819"/>
                  </a:lnTo>
                  <a:lnTo>
                    <a:pt x="5710" y="7909"/>
                  </a:lnTo>
                  <a:lnTo>
                    <a:pt x="4959" y="7988"/>
                  </a:lnTo>
                  <a:lnTo>
                    <a:pt x="4157" y="8062"/>
                  </a:lnTo>
                  <a:lnTo>
                    <a:pt x="3356" y="8131"/>
                  </a:lnTo>
                  <a:lnTo>
                    <a:pt x="2530" y="8189"/>
                  </a:lnTo>
                  <a:lnTo>
                    <a:pt x="1704" y="8241"/>
                  </a:lnTo>
                  <a:lnTo>
                    <a:pt x="852" y="8289"/>
                  </a:lnTo>
                  <a:lnTo>
                    <a:pt x="1" y="8326"/>
                  </a:lnTo>
                  <a:lnTo>
                    <a:pt x="852" y="8352"/>
                  </a:lnTo>
                  <a:lnTo>
                    <a:pt x="1754" y="8373"/>
                  </a:lnTo>
                  <a:lnTo>
                    <a:pt x="2630" y="8389"/>
                  </a:lnTo>
                  <a:lnTo>
                    <a:pt x="3532" y="8395"/>
                  </a:lnTo>
                  <a:lnTo>
                    <a:pt x="4558" y="8389"/>
                  </a:lnTo>
                  <a:lnTo>
                    <a:pt x="5585" y="8368"/>
                  </a:lnTo>
                  <a:lnTo>
                    <a:pt x="6586" y="8342"/>
                  </a:lnTo>
                  <a:lnTo>
                    <a:pt x="7563" y="8305"/>
                  </a:lnTo>
                  <a:lnTo>
                    <a:pt x="8514" y="8263"/>
                  </a:lnTo>
                  <a:lnTo>
                    <a:pt x="9466" y="8205"/>
                  </a:lnTo>
                  <a:lnTo>
                    <a:pt x="10392" y="8136"/>
                  </a:lnTo>
                  <a:lnTo>
                    <a:pt x="11294" y="8062"/>
                  </a:lnTo>
                  <a:lnTo>
                    <a:pt x="12170" y="7978"/>
                  </a:lnTo>
                  <a:lnTo>
                    <a:pt x="13021" y="7888"/>
                  </a:lnTo>
                  <a:lnTo>
                    <a:pt x="13873" y="7782"/>
                  </a:lnTo>
                  <a:lnTo>
                    <a:pt x="14674" y="7677"/>
                  </a:lnTo>
                  <a:lnTo>
                    <a:pt x="15450" y="7560"/>
                  </a:lnTo>
                  <a:lnTo>
                    <a:pt x="16201" y="7434"/>
                  </a:lnTo>
                  <a:lnTo>
                    <a:pt x="16928" y="7302"/>
                  </a:lnTo>
                  <a:lnTo>
                    <a:pt x="17629" y="7164"/>
                  </a:lnTo>
                  <a:lnTo>
                    <a:pt x="18280" y="7017"/>
                  </a:lnTo>
                  <a:lnTo>
                    <a:pt x="18906" y="6864"/>
                  </a:lnTo>
                  <a:lnTo>
                    <a:pt x="19482" y="6705"/>
                  </a:lnTo>
                  <a:lnTo>
                    <a:pt x="20058" y="6541"/>
                  </a:lnTo>
                  <a:lnTo>
                    <a:pt x="20558" y="6373"/>
                  </a:lnTo>
                  <a:lnTo>
                    <a:pt x="21034" y="6198"/>
                  </a:lnTo>
                  <a:lnTo>
                    <a:pt x="21485" y="6014"/>
                  </a:lnTo>
                  <a:lnTo>
                    <a:pt x="21885" y="5829"/>
                  </a:lnTo>
                  <a:lnTo>
                    <a:pt x="22236" y="5639"/>
                  </a:lnTo>
                  <a:lnTo>
                    <a:pt x="22561" y="5443"/>
                  </a:lnTo>
                  <a:lnTo>
                    <a:pt x="22812" y="5243"/>
                  </a:lnTo>
                  <a:lnTo>
                    <a:pt x="23037" y="5042"/>
                  </a:lnTo>
                  <a:lnTo>
                    <a:pt x="23212" y="4836"/>
                  </a:lnTo>
                  <a:lnTo>
                    <a:pt x="23338" y="4625"/>
                  </a:lnTo>
                  <a:lnTo>
                    <a:pt x="23413" y="4414"/>
                  </a:lnTo>
                  <a:lnTo>
                    <a:pt x="23438" y="4197"/>
                  </a:lnTo>
                  <a:lnTo>
                    <a:pt x="23413" y="3981"/>
                  </a:lnTo>
                  <a:lnTo>
                    <a:pt x="23338" y="3764"/>
                  </a:lnTo>
                  <a:lnTo>
                    <a:pt x="23212" y="3559"/>
                  </a:lnTo>
                  <a:lnTo>
                    <a:pt x="23037" y="3347"/>
                  </a:lnTo>
                  <a:lnTo>
                    <a:pt x="22812" y="3147"/>
                  </a:lnTo>
                  <a:lnTo>
                    <a:pt x="22561" y="2946"/>
                  </a:lnTo>
                  <a:lnTo>
                    <a:pt x="22236" y="2751"/>
                  </a:lnTo>
                  <a:lnTo>
                    <a:pt x="21885" y="2561"/>
                  </a:lnTo>
                  <a:lnTo>
                    <a:pt x="21485" y="2376"/>
                  </a:lnTo>
                  <a:lnTo>
                    <a:pt x="21034" y="2196"/>
                  </a:lnTo>
                  <a:lnTo>
                    <a:pt x="20558" y="2022"/>
                  </a:lnTo>
                  <a:lnTo>
                    <a:pt x="20058" y="1848"/>
                  </a:lnTo>
                  <a:lnTo>
                    <a:pt x="19482" y="1684"/>
                  </a:lnTo>
                  <a:lnTo>
                    <a:pt x="18906" y="1526"/>
                  </a:lnTo>
                  <a:lnTo>
                    <a:pt x="18280" y="1373"/>
                  </a:lnTo>
                  <a:lnTo>
                    <a:pt x="17629" y="1230"/>
                  </a:lnTo>
                  <a:lnTo>
                    <a:pt x="16928" y="1088"/>
                  </a:lnTo>
                  <a:lnTo>
                    <a:pt x="16201" y="956"/>
                  </a:lnTo>
                  <a:lnTo>
                    <a:pt x="15450" y="834"/>
                  </a:lnTo>
                  <a:lnTo>
                    <a:pt x="14674" y="718"/>
                  </a:lnTo>
                  <a:lnTo>
                    <a:pt x="13873" y="607"/>
                  </a:lnTo>
                  <a:lnTo>
                    <a:pt x="13021" y="507"/>
                  </a:lnTo>
                  <a:lnTo>
                    <a:pt x="12170" y="412"/>
                  </a:lnTo>
                  <a:lnTo>
                    <a:pt x="11294" y="327"/>
                  </a:lnTo>
                  <a:lnTo>
                    <a:pt x="10392" y="254"/>
                  </a:lnTo>
                  <a:lnTo>
                    <a:pt x="9466" y="190"/>
                  </a:lnTo>
                  <a:lnTo>
                    <a:pt x="8514" y="132"/>
                  </a:lnTo>
                  <a:lnTo>
                    <a:pt x="7563" y="85"/>
                  </a:lnTo>
                  <a:lnTo>
                    <a:pt x="6586" y="48"/>
                  </a:lnTo>
                  <a:lnTo>
                    <a:pt x="5585" y="21"/>
                  </a:lnTo>
                  <a:lnTo>
                    <a:pt x="4558" y="5"/>
                  </a:lnTo>
                  <a:lnTo>
                    <a:pt x="353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63"/>
            <p:cNvSpPr/>
            <p:nvPr/>
          </p:nvSpPr>
          <p:spPr>
            <a:xfrm>
              <a:off x="2416064" y="2413550"/>
              <a:ext cx="267380" cy="221100"/>
            </a:xfrm>
            <a:custGeom>
              <a:avLst/>
              <a:gdLst/>
              <a:ahLst/>
              <a:cxnLst/>
              <a:rect l="l" t="t" r="r" b="b"/>
              <a:pathLst>
                <a:path w="41942" h="8844" extrusionOk="0">
                  <a:moveTo>
                    <a:pt x="20959" y="0"/>
                  </a:moveTo>
                  <a:lnTo>
                    <a:pt x="19882" y="5"/>
                  </a:lnTo>
                  <a:lnTo>
                    <a:pt x="18830" y="26"/>
                  </a:lnTo>
                  <a:lnTo>
                    <a:pt x="17778" y="53"/>
                  </a:lnTo>
                  <a:lnTo>
                    <a:pt x="16752" y="90"/>
                  </a:lnTo>
                  <a:lnTo>
                    <a:pt x="15725" y="143"/>
                  </a:lnTo>
                  <a:lnTo>
                    <a:pt x="14749" y="201"/>
                  </a:lnTo>
                  <a:lnTo>
                    <a:pt x="13772" y="269"/>
                  </a:lnTo>
                  <a:lnTo>
                    <a:pt x="12821" y="349"/>
                  </a:lnTo>
                  <a:lnTo>
                    <a:pt x="11894" y="438"/>
                  </a:lnTo>
                  <a:lnTo>
                    <a:pt x="10993" y="533"/>
                  </a:lnTo>
                  <a:lnTo>
                    <a:pt x="10116" y="644"/>
                  </a:lnTo>
                  <a:lnTo>
                    <a:pt x="9265" y="755"/>
                  </a:lnTo>
                  <a:lnTo>
                    <a:pt x="8439" y="882"/>
                  </a:lnTo>
                  <a:lnTo>
                    <a:pt x="7638" y="1014"/>
                  </a:lnTo>
                  <a:lnTo>
                    <a:pt x="6886" y="1151"/>
                  </a:lnTo>
                  <a:lnTo>
                    <a:pt x="6160" y="1299"/>
                  </a:lnTo>
                  <a:lnTo>
                    <a:pt x="5459" y="1452"/>
                  </a:lnTo>
                  <a:lnTo>
                    <a:pt x="4808" y="1610"/>
                  </a:lnTo>
                  <a:lnTo>
                    <a:pt x="4182" y="1779"/>
                  </a:lnTo>
                  <a:lnTo>
                    <a:pt x="3581" y="1954"/>
                  </a:lnTo>
                  <a:lnTo>
                    <a:pt x="3030" y="2133"/>
                  </a:lnTo>
                  <a:lnTo>
                    <a:pt x="2529" y="2318"/>
                  </a:lnTo>
                  <a:lnTo>
                    <a:pt x="2079" y="2508"/>
                  </a:lnTo>
                  <a:lnTo>
                    <a:pt x="1653" y="2703"/>
                  </a:lnTo>
                  <a:lnTo>
                    <a:pt x="1278" y="2904"/>
                  </a:lnTo>
                  <a:lnTo>
                    <a:pt x="952" y="3110"/>
                  </a:lnTo>
                  <a:lnTo>
                    <a:pt x="652" y="3321"/>
                  </a:lnTo>
                  <a:lnTo>
                    <a:pt x="426" y="3532"/>
                  </a:lnTo>
                  <a:lnTo>
                    <a:pt x="251" y="3749"/>
                  </a:lnTo>
                  <a:lnTo>
                    <a:pt x="101" y="3970"/>
                  </a:lnTo>
                  <a:lnTo>
                    <a:pt x="26" y="4197"/>
                  </a:lnTo>
                  <a:lnTo>
                    <a:pt x="0" y="4424"/>
                  </a:lnTo>
                  <a:lnTo>
                    <a:pt x="26" y="4572"/>
                  </a:lnTo>
                  <a:lnTo>
                    <a:pt x="51" y="4720"/>
                  </a:lnTo>
                  <a:lnTo>
                    <a:pt x="101" y="4873"/>
                  </a:lnTo>
                  <a:lnTo>
                    <a:pt x="201" y="5016"/>
                  </a:lnTo>
                  <a:lnTo>
                    <a:pt x="301" y="5163"/>
                  </a:lnTo>
                  <a:lnTo>
                    <a:pt x="426" y="5311"/>
                  </a:lnTo>
                  <a:lnTo>
                    <a:pt x="576" y="5454"/>
                  </a:lnTo>
                  <a:lnTo>
                    <a:pt x="752" y="5596"/>
                  </a:lnTo>
                  <a:lnTo>
                    <a:pt x="952" y="5734"/>
                  </a:lnTo>
                  <a:lnTo>
                    <a:pt x="1177" y="5876"/>
                  </a:lnTo>
                  <a:lnTo>
                    <a:pt x="1403" y="6013"/>
                  </a:lnTo>
                  <a:lnTo>
                    <a:pt x="1653" y="6145"/>
                  </a:lnTo>
                  <a:lnTo>
                    <a:pt x="1954" y="6277"/>
                  </a:lnTo>
                  <a:lnTo>
                    <a:pt x="2254" y="6409"/>
                  </a:lnTo>
                  <a:lnTo>
                    <a:pt x="2555" y="6541"/>
                  </a:lnTo>
                  <a:lnTo>
                    <a:pt x="2905" y="6668"/>
                  </a:lnTo>
                  <a:lnTo>
                    <a:pt x="3256" y="6790"/>
                  </a:lnTo>
                  <a:lnTo>
                    <a:pt x="3656" y="6911"/>
                  </a:lnTo>
                  <a:lnTo>
                    <a:pt x="4032" y="7032"/>
                  </a:lnTo>
                  <a:lnTo>
                    <a:pt x="4458" y="7149"/>
                  </a:lnTo>
                  <a:lnTo>
                    <a:pt x="4883" y="7259"/>
                  </a:lnTo>
                  <a:lnTo>
                    <a:pt x="5359" y="7370"/>
                  </a:lnTo>
                  <a:lnTo>
                    <a:pt x="5810" y="7481"/>
                  </a:lnTo>
                  <a:lnTo>
                    <a:pt x="6310" y="7582"/>
                  </a:lnTo>
                  <a:lnTo>
                    <a:pt x="6811" y="7682"/>
                  </a:lnTo>
                  <a:lnTo>
                    <a:pt x="7337" y="7782"/>
                  </a:lnTo>
                  <a:lnTo>
                    <a:pt x="7863" y="7877"/>
                  </a:lnTo>
                  <a:lnTo>
                    <a:pt x="8439" y="7967"/>
                  </a:lnTo>
                  <a:lnTo>
                    <a:pt x="8990" y="8051"/>
                  </a:lnTo>
                  <a:lnTo>
                    <a:pt x="9591" y="8136"/>
                  </a:lnTo>
                  <a:lnTo>
                    <a:pt x="10192" y="8215"/>
                  </a:lnTo>
                  <a:lnTo>
                    <a:pt x="10818" y="8289"/>
                  </a:lnTo>
                  <a:lnTo>
                    <a:pt x="11018" y="8310"/>
                  </a:lnTo>
                  <a:lnTo>
                    <a:pt x="11218" y="8321"/>
                  </a:lnTo>
                  <a:lnTo>
                    <a:pt x="11418" y="8321"/>
                  </a:lnTo>
                  <a:lnTo>
                    <a:pt x="11619" y="8310"/>
                  </a:lnTo>
                  <a:lnTo>
                    <a:pt x="11819" y="8294"/>
                  </a:lnTo>
                  <a:lnTo>
                    <a:pt x="11994" y="8273"/>
                  </a:lnTo>
                  <a:lnTo>
                    <a:pt x="12145" y="8241"/>
                  </a:lnTo>
                  <a:lnTo>
                    <a:pt x="12270" y="8205"/>
                  </a:lnTo>
                  <a:lnTo>
                    <a:pt x="12345" y="8162"/>
                  </a:lnTo>
                  <a:lnTo>
                    <a:pt x="12395" y="8120"/>
                  </a:lnTo>
                  <a:lnTo>
                    <a:pt x="12395" y="8078"/>
                  </a:lnTo>
                  <a:lnTo>
                    <a:pt x="12345" y="8030"/>
                  </a:lnTo>
                  <a:lnTo>
                    <a:pt x="12270" y="7993"/>
                  </a:lnTo>
                  <a:lnTo>
                    <a:pt x="12170" y="7956"/>
                  </a:lnTo>
                  <a:lnTo>
                    <a:pt x="12019" y="7925"/>
                  </a:lnTo>
                  <a:lnTo>
                    <a:pt x="11844" y="7898"/>
                  </a:lnTo>
                  <a:lnTo>
                    <a:pt x="11293" y="7830"/>
                  </a:lnTo>
                  <a:lnTo>
                    <a:pt x="10742" y="7761"/>
                  </a:lnTo>
                  <a:lnTo>
                    <a:pt x="10217" y="7687"/>
                  </a:lnTo>
                  <a:lnTo>
                    <a:pt x="9716" y="7608"/>
                  </a:lnTo>
                  <a:lnTo>
                    <a:pt x="9215" y="7523"/>
                  </a:lnTo>
                  <a:lnTo>
                    <a:pt x="8714" y="7439"/>
                  </a:lnTo>
                  <a:lnTo>
                    <a:pt x="8264" y="7354"/>
                  </a:lnTo>
                  <a:lnTo>
                    <a:pt x="7788" y="7265"/>
                  </a:lnTo>
                  <a:lnTo>
                    <a:pt x="7362" y="7170"/>
                  </a:lnTo>
                  <a:lnTo>
                    <a:pt x="6936" y="7069"/>
                  </a:lnTo>
                  <a:lnTo>
                    <a:pt x="6536" y="6974"/>
                  </a:lnTo>
                  <a:lnTo>
                    <a:pt x="6135" y="6869"/>
                  </a:lnTo>
                  <a:lnTo>
                    <a:pt x="5760" y="6768"/>
                  </a:lnTo>
                  <a:lnTo>
                    <a:pt x="5409" y="6658"/>
                  </a:lnTo>
                  <a:lnTo>
                    <a:pt x="5058" y="6552"/>
                  </a:lnTo>
                  <a:lnTo>
                    <a:pt x="4733" y="6441"/>
                  </a:lnTo>
                  <a:lnTo>
                    <a:pt x="4432" y="6325"/>
                  </a:lnTo>
                  <a:lnTo>
                    <a:pt x="4157" y="6209"/>
                  </a:lnTo>
                  <a:lnTo>
                    <a:pt x="3882" y="6093"/>
                  </a:lnTo>
                  <a:lnTo>
                    <a:pt x="3631" y="5971"/>
                  </a:lnTo>
                  <a:lnTo>
                    <a:pt x="3406" y="5850"/>
                  </a:lnTo>
                  <a:lnTo>
                    <a:pt x="3181" y="5728"/>
                  </a:lnTo>
                  <a:lnTo>
                    <a:pt x="2980" y="5602"/>
                  </a:lnTo>
                  <a:lnTo>
                    <a:pt x="2805" y="5475"/>
                  </a:lnTo>
                  <a:lnTo>
                    <a:pt x="2655" y="5348"/>
                  </a:lnTo>
                  <a:lnTo>
                    <a:pt x="2504" y="5222"/>
                  </a:lnTo>
                  <a:lnTo>
                    <a:pt x="2404" y="5090"/>
                  </a:lnTo>
                  <a:lnTo>
                    <a:pt x="2304" y="4958"/>
                  </a:lnTo>
                  <a:lnTo>
                    <a:pt x="2229" y="4826"/>
                  </a:lnTo>
                  <a:lnTo>
                    <a:pt x="2179" y="4694"/>
                  </a:lnTo>
                  <a:lnTo>
                    <a:pt x="2154" y="4556"/>
                  </a:lnTo>
                  <a:lnTo>
                    <a:pt x="2129" y="4424"/>
                  </a:lnTo>
                  <a:lnTo>
                    <a:pt x="2154" y="4218"/>
                  </a:lnTo>
                  <a:lnTo>
                    <a:pt x="2229" y="4018"/>
                  </a:lnTo>
                  <a:lnTo>
                    <a:pt x="2354" y="3817"/>
                  </a:lnTo>
                  <a:lnTo>
                    <a:pt x="2529" y="3622"/>
                  </a:lnTo>
                  <a:lnTo>
                    <a:pt x="2730" y="3432"/>
                  </a:lnTo>
                  <a:lnTo>
                    <a:pt x="2980" y="3242"/>
                  </a:lnTo>
                  <a:lnTo>
                    <a:pt x="3281" y="3057"/>
                  </a:lnTo>
                  <a:lnTo>
                    <a:pt x="3606" y="2877"/>
                  </a:lnTo>
                  <a:lnTo>
                    <a:pt x="3982" y="2703"/>
                  </a:lnTo>
                  <a:lnTo>
                    <a:pt x="4407" y="2529"/>
                  </a:lnTo>
                  <a:lnTo>
                    <a:pt x="4858" y="2365"/>
                  </a:lnTo>
                  <a:lnTo>
                    <a:pt x="5359" y="2202"/>
                  </a:lnTo>
                  <a:lnTo>
                    <a:pt x="5885" y="2049"/>
                  </a:lnTo>
                  <a:lnTo>
                    <a:pt x="6436" y="1895"/>
                  </a:lnTo>
                  <a:lnTo>
                    <a:pt x="7037" y="1753"/>
                  </a:lnTo>
                  <a:lnTo>
                    <a:pt x="7663" y="1616"/>
                  </a:lnTo>
                  <a:lnTo>
                    <a:pt x="8314" y="1484"/>
                  </a:lnTo>
                  <a:lnTo>
                    <a:pt x="8990" y="1357"/>
                  </a:lnTo>
                  <a:lnTo>
                    <a:pt x="9716" y="1241"/>
                  </a:lnTo>
                  <a:lnTo>
                    <a:pt x="10442" y="1130"/>
                  </a:lnTo>
                  <a:lnTo>
                    <a:pt x="11218" y="1024"/>
                  </a:lnTo>
                  <a:lnTo>
                    <a:pt x="11994" y="929"/>
                  </a:lnTo>
                  <a:lnTo>
                    <a:pt x="12821" y="845"/>
                  </a:lnTo>
                  <a:lnTo>
                    <a:pt x="13647" y="766"/>
                  </a:lnTo>
                  <a:lnTo>
                    <a:pt x="14498" y="692"/>
                  </a:lnTo>
                  <a:lnTo>
                    <a:pt x="15375" y="628"/>
                  </a:lnTo>
                  <a:lnTo>
                    <a:pt x="16276" y="576"/>
                  </a:lnTo>
                  <a:lnTo>
                    <a:pt x="17178" y="533"/>
                  </a:lnTo>
                  <a:lnTo>
                    <a:pt x="18104" y="496"/>
                  </a:lnTo>
                  <a:lnTo>
                    <a:pt x="19056" y="470"/>
                  </a:lnTo>
                  <a:lnTo>
                    <a:pt x="20007" y="454"/>
                  </a:lnTo>
                  <a:lnTo>
                    <a:pt x="20959" y="449"/>
                  </a:lnTo>
                  <a:lnTo>
                    <a:pt x="21935" y="454"/>
                  </a:lnTo>
                  <a:lnTo>
                    <a:pt x="22887" y="470"/>
                  </a:lnTo>
                  <a:lnTo>
                    <a:pt x="23838" y="496"/>
                  </a:lnTo>
                  <a:lnTo>
                    <a:pt x="24764" y="533"/>
                  </a:lnTo>
                  <a:lnTo>
                    <a:pt x="25666" y="576"/>
                  </a:lnTo>
                  <a:lnTo>
                    <a:pt x="26567" y="628"/>
                  </a:lnTo>
                  <a:lnTo>
                    <a:pt x="27444" y="692"/>
                  </a:lnTo>
                  <a:lnTo>
                    <a:pt x="28295" y="766"/>
                  </a:lnTo>
                  <a:lnTo>
                    <a:pt x="29121" y="845"/>
                  </a:lnTo>
                  <a:lnTo>
                    <a:pt x="29948" y="929"/>
                  </a:lnTo>
                  <a:lnTo>
                    <a:pt x="30724" y="1024"/>
                  </a:lnTo>
                  <a:lnTo>
                    <a:pt x="31500" y="1130"/>
                  </a:lnTo>
                  <a:lnTo>
                    <a:pt x="32226" y="1241"/>
                  </a:lnTo>
                  <a:lnTo>
                    <a:pt x="32952" y="1357"/>
                  </a:lnTo>
                  <a:lnTo>
                    <a:pt x="33628" y="1484"/>
                  </a:lnTo>
                  <a:lnTo>
                    <a:pt x="34279" y="1616"/>
                  </a:lnTo>
                  <a:lnTo>
                    <a:pt x="34905" y="1753"/>
                  </a:lnTo>
                  <a:lnTo>
                    <a:pt x="35506" y="1895"/>
                  </a:lnTo>
                  <a:lnTo>
                    <a:pt x="36057" y="2049"/>
                  </a:lnTo>
                  <a:lnTo>
                    <a:pt x="36583" y="2202"/>
                  </a:lnTo>
                  <a:lnTo>
                    <a:pt x="37084" y="2365"/>
                  </a:lnTo>
                  <a:lnTo>
                    <a:pt x="37535" y="2529"/>
                  </a:lnTo>
                  <a:lnTo>
                    <a:pt x="37960" y="2703"/>
                  </a:lnTo>
                  <a:lnTo>
                    <a:pt x="38336" y="2877"/>
                  </a:lnTo>
                  <a:lnTo>
                    <a:pt x="38661" y="3057"/>
                  </a:lnTo>
                  <a:lnTo>
                    <a:pt x="38962" y="3242"/>
                  </a:lnTo>
                  <a:lnTo>
                    <a:pt x="39212" y="3432"/>
                  </a:lnTo>
                  <a:lnTo>
                    <a:pt x="39413" y="3622"/>
                  </a:lnTo>
                  <a:lnTo>
                    <a:pt x="39588" y="3817"/>
                  </a:lnTo>
                  <a:lnTo>
                    <a:pt x="39713" y="4018"/>
                  </a:lnTo>
                  <a:lnTo>
                    <a:pt x="39788" y="4218"/>
                  </a:lnTo>
                  <a:lnTo>
                    <a:pt x="39813" y="4424"/>
                  </a:lnTo>
                  <a:lnTo>
                    <a:pt x="39788" y="4625"/>
                  </a:lnTo>
                  <a:lnTo>
                    <a:pt x="39713" y="4826"/>
                  </a:lnTo>
                  <a:lnTo>
                    <a:pt x="39588" y="5026"/>
                  </a:lnTo>
                  <a:lnTo>
                    <a:pt x="39413" y="5222"/>
                  </a:lnTo>
                  <a:lnTo>
                    <a:pt x="39212" y="5412"/>
                  </a:lnTo>
                  <a:lnTo>
                    <a:pt x="38962" y="5602"/>
                  </a:lnTo>
                  <a:lnTo>
                    <a:pt x="38661" y="5786"/>
                  </a:lnTo>
                  <a:lnTo>
                    <a:pt x="38336" y="5966"/>
                  </a:lnTo>
                  <a:lnTo>
                    <a:pt x="37960" y="6145"/>
                  </a:lnTo>
                  <a:lnTo>
                    <a:pt x="37535" y="6314"/>
                  </a:lnTo>
                  <a:lnTo>
                    <a:pt x="37084" y="6478"/>
                  </a:lnTo>
                  <a:lnTo>
                    <a:pt x="36583" y="6642"/>
                  </a:lnTo>
                  <a:lnTo>
                    <a:pt x="36057" y="6800"/>
                  </a:lnTo>
                  <a:lnTo>
                    <a:pt x="35506" y="6948"/>
                  </a:lnTo>
                  <a:lnTo>
                    <a:pt x="34905" y="7091"/>
                  </a:lnTo>
                  <a:lnTo>
                    <a:pt x="34279" y="7228"/>
                  </a:lnTo>
                  <a:lnTo>
                    <a:pt x="33628" y="7360"/>
                  </a:lnTo>
                  <a:lnTo>
                    <a:pt x="32952" y="7486"/>
                  </a:lnTo>
                  <a:lnTo>
                    <a:pt x="32226" y="7603"/>
                  </a:lnTo>
                  <a:lnTo>
                    <a:pt x="31500" y="7714"/>
                  </a:lnTo>
                  <a:lnTo>
                    <a:pt x="30724" y="7819"/>
                  </a:lnTo>
                  <a:lnTo>
                    <a:pt x="29948" y="7914"/>
                  </a:lnTo>
                  <a:lnTo>
                    <a:pt x="29121" y="8004"/>
                  </a:lnTo>
                  <a:lnTo>
                    <a:pt x="28295" y="8083"/>
                  </a:lnTo>
                  <a:lnTo>
                    <a:pt x="27444" y="8152"/>
                  </a:lnTo>
                  <a:lnTo>
                    <a:pt x="26567" y="8215"/>
                  </a:lnTo>
                  <a:lnTo>
                    <a:pt x="25666" y="8268"/>
                  </a:lnTo>
                  <a:lnTo>
                    <a:pt x="24764" y="8315"/>
                  </a:lnTo>
                  <a:lnTo>
                    <a:pt x="23838" y="8347"/>
                  </a:lnTo>
                  <a:lnTo>
                    <a:pt x="22887" y="8373"/>
                  </a:lnTo>
                  <a:lnTo>
                    <a:pt x="21935" y="8389"/>
                  </a:lnTo>
                  <a:lnTo>
                    <a:pt x="20959" y="8395"/>
                  </a:lnTo>
                  <a:lnTo>
                    <a:pt x="20383" y="8395"/>
                  </a:lnTo>
                  <a:lnTo>
                    <a:pt x="19782" y="8384"/>
                  </a:lnTo>
                  <a:lnTo>
                    <a:pt x="19181" y="8379"/>
                  </a:lnTo>
                  <a:lnTo>
                    <a:pt x="18580" y="8363"/>
                  </a:lnTo>
                  <a:lnTo>
                    <a:pt x="17979" y="8347"/>
                  </a:lnTo>
                  <a:lnTo>
                    <a:pt x="17403" y="8326"/>
                  </a:lnTo>
                  <a:lnTo>
                    <a:pt x="16827" y="8300"/>
                  </a:lnTo>
                  <a:lnTo>
                    <a:pt x="16251" y="8268"/>
                  </a:lnTo>
                  <a:lnTo>
                    <a:pt x="16026" y="8263"/>
                  </a:lnTo>
                  <a:lnTo>
                    <a:pt x="15825" y="8263"/>
                  </a:lnTo>
                  <a:lnTo>
                    <a:pt x="15625" y="8273"/>
                  </a:lnTo>
                  <a:lnTo>
                    <a:pt x="15425" y="8294"/>
                  </a:lnTo>
                  <a:lnTo>
                    <a:pt x="15275" y="8315"/>
                  </a:lnTo>
                  <a:lnTo>
                    <a:pt x="15124" y="8347"/>
                  </a:lnTo>
                  <a:lnTo>
                    <a:pt x="15024" y="8389"/>
                  </a:lnTo>
                  <a:lnTo>
                    <a:pt x="14949" y="8432"/>
                  </a:lnTo>
                  <a:lnTo>
                    <a:pt x="14899" y="8474"/>
                  </a:lnTo>
                  <a:lnTo>
                    <a:pt x="14924" y="8521"/>
                  </a:lnTo>
                  <a:lnTo>
                    <a:pt x="14974" y="8564"/>
                  </a:lnTo>
                  <a:lnTo>
                    <a:pt x="15049" y="8600"/>
                  </a:lnTo>
                  <a:lnTo>
                    <a:pt x="15174" y="8637"/>
                  </a:lnTo>
                  <a:lnTo>
                    <a:pt x="15325" y="8664"/>
                  </a:lnTo>
                  <a:lnTo>
                    <a:pt x="15500" y="8690"/>
                  </a:lnTo>
                  <a:lnTo>
                    <a:pt x="15700" y="8706"/>
                  </a:lnTo>
                  <a:lnTo>
                    <a:pt x="16351" y="8738"/>
                  </a:lnTo>
                  <a:lnTo>
                    <a:pt x="17002" y="8764"/>
                  </a:lnTo>
                  <a:lnTo>
                    <a:pt x="17653" y="8791"/>
                  </a:lnTo>
                  <a:lnTo>
                    <a:pt x="18304" y="8806"/>
                  </a:lnTo>
                  <a:lnTo>
                    <a:pt x="18980" y="8822"/>
                  </a:lnTo>
                  <a:lnTo>
                    <a:pt x="19631" y="8833"/>
                  </a:lnTo>
                  <a:lnTo>
                    <a:pt x="20307" y="8843"/>
                  </a:lnTo>
                  <a:lnTo>
                    <a:pt x="20959" y="8843"/>
                  </a:lnTo>
                  <a:lnTo>
                    <a:pt x="22060" y="8838"/>
                  </a:lnTo>
                  <a:lnTo>
                    <a:pt x="23112" y="8822"/>
                  </a:lnTo>
                  <a:lnTo>
                    <a:pt x="24164" y="8791"/>
                  </a:lnTo>
                  <a:lnTo>
                    <a:pt x="25190" y="8754"/>
                  </a:lnTo>
                  <a:lnTo>
                    <a:pt x="26217" y="8706"/>
                  </a:lnTo>
                  <a:lnTo>
                    <a:pt x="27193" y="8643"/>
                  </a:lnTo>
                  <a:lnTo>
                    <a:pt x="28170" y="8574"/>
                  </a:lnTo>
                  <a:lnTo>
                    <a:pt x="29121" y="8495"/>
                  </a:lnTo>
                  <a:lnTo>
                    <a:pt x="30048" y="8405"/>
                  </a:lnTo>
                  <a:lnTo>
                    <a:pt x="30949" y="8310"/>
                  </a:lnTo>
                  <a:lnTo>
                    <a:pt x="31826" y="8205"/>
                  </a:lnTo>
                  <a:lnTo>
                    <a:pt x="32677" y="8088"/>
                  </a:lnTo>
                  <a:lnTo>
                    <a:pt x="33503" y="7967"/>
                  </a:lnTo>
                  <a:lnTo>
                    <a:pt x="34305" y="7835"/>
                  </a:lnTo>
                  <a:lnTo>
                    <a:pt x="35056" y="7692"/>
                  </a:lnTo>
                  <a:lnTo>
                    <a:pt x="35782" y="7550"/>
                  </a:lnTo>
                  <a:lnTo>
                    <a:pt x="36483" y="7391"/>
                  </a:lnTo>
                  <a:lnTo>
                    <a:pt x="37134" y="7233"/>
                  </a:lnTo>
                  <a:lnTo>
                    <a:pt x="37760" y="7064"/>
                  </a:lnTo>
                  <a:lnTo>
                    <a:pt x="38361" y="6895"/>
                  </a:lnTo>
                  <a:lnTo>
                    <a:pt x="38912" y="6716"/>
                  </a:lnTo>
                  <a:lnTo>
                    <a:pt x="39413" y="6531"/>
                  </a:lnTo>
                  <a:lnTo>
                    <a:pt x="39863" y="6336"/>
                  </a:lnTo>
                  <a:lnTo>
                    <a:pt x="40289" y="6140"/>
                  </a:lnTo>
                  <a:lnTo>
                    <a:pt x="40665" y="5940"/>
                  </a:lnTo>
                  <a:lnTo>
                    <a:pt x="40990" y="5734"/>
                  </a:lnTo>
                  <a:lnTo>
                    <a:pt x="41291" y="5528"/>
                  </a:lnTo>
                  <a:lnTo>
                    <a:pt x="41516" y="5311"/>
                  </a:lnTo>
                  <a:lnTo>
                    <a:pt x="41691" y="5095"/>
                  </a:lnTo>
                  <a:lnTo>
                    <a:pt x="41841" y="4873"/>
                  </a:lnTo>
                  <a:lnTo>
                    <a:pt x="41917" y="4651"/>
                  </a:lnTo>
                  <a:lnTo>
                    <a:pt x="41942" y="4424"/>
                  </a:lnTo>
                  <a:lnTo>
                    <a:pt x="41917" y="4197"/>
                  </a:lnTo>
                  <a:lnTo>
                    <a:pt x="41841" y="3970"/>
                  </a:lnTo>
                  <a:lnTo>
                    <a:pt x="41691" y="3749"/>
                  </a:lnTo>
                  <a:lnTo>
                    <a:pt x="41516" y="3532"/>
                  </a:lnTo>
                  <a:lnTo>
                    <a:pt x="41291" y="3321"/>
                  </a:lnTo>
                  <a:lnTo>
                    <a:pt x="40990" y="3110"/>
                  </a:lnTo>
                  <a:lnTo>
                    <a:pt x="40665" y="2904"/>
                  </a:lnTo>
                  <a:lnTo>
                    <a:pt x="40289" y="2703"/>
                  </a:lnTo>
                  <a:lnTo>
                    <a:pt x="39863" y="2508"/>
                  </a:lnTo>
                  <a:lnTo>
                    <a:pt x="39413" y="2318"/>
                  </a:lnTo>
                  <a:lnTo>
                    <a:pt x="38912" y="2133"/>
                  </a:lnTo>
                  <a:lnTo>
                    <a:pt x="38361" y="1954"/>
                  </a:lnTo>
                  <a:lnTo>
                    <a:pt x="37760" y="1779"/>
                  </a:lnTo>
                  <a:lnTo>
                    <a:pt x="37134" y="1610"/>
                  </a:lnTo>
                  <a:lnTo>
                    <a:pt x="36483" y="1452"/>
                  </a:lnTo>
                  <a:lnTo>
                    <a:pt x="35782" y="1299"/>
                  </a:lnTo>
                  <a:lnTo>
                    <a:pt x="35056" y="1151"/>
                  </a:lnTo>
                  <a:lnTo>
                    <a:pt x="34305" y="1014"/>
                  </a:lnTo>
                  <a:lnTo>
                    <a:pt x="33503" y="882"/>
                  </a:lnTo>
                  <a:lnTo>
                    <a:pt x="32677" y="755"/>
                  </a:lnTo>
                  <a:lnTo>
                    <a:pt x="31826" y="644"/>
                  </a:lnTo>
                  <a:lnTo>
                    <a:pt x="30949" y="533"/>
                  </a:lnTo>
                  <a:lnTo>
                    <a:pt x="30048" y="438"/>
                  </a:lnTo>
                  <a:lnTo>
                    <a:pt x="29121" y="349"/>
                  </a:lnTo>
                  <a:lnTo>
                    <a:pt x="28170" y="269"/>
                  </a:lnTo>
                  <a:lnTo>
                    <a:pt x="27193" y="201"/>
                  </a:lnTo>
                  <a:lnTo>
                    <a:pt x="26217" y="143"/>
                  </a:lnTo>
                  <a:lnTo>
                    <a:pt x="25190" y="90"/>
                  </a:lnTo>
                  <a:lnTo>
                    <a:pt x="24164" y="53"/>
                  </a:lnTo>
                  <a:lnTo>
                    <a:pt x="23112" y="26"/>
                  </a:lnTo>
                  <a:lnTo>
                    <a:pt x="22060" y="5"/>
                  </a:lnTo>
                  <a:lnTo>
                    <a:pt x="209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63"/>
            <p:cNvSpPr/>
            <p:nvPr/>
          </p:nvSpPr>
          <p:spPr>
            <a:xfrm>
              <a:off x="2422293" y="2332375"/>
              <a:ext cx="331067" cy="120000"/>
            </a:xfrm>
            <a:custGeom>
              <a:avLst/>
              <a:gdLst/>
              <a:ahLst/>
              <a:cxnLst/>
              <a:rect l="l" t="t" r="r" b="b"/>
              <a:pathLst>
                <a:path w="51932" h="4800" extrusionOk="0">
                  <a:moveTo>
                    <a:pt x="20007" y="0"/>
                  </a:moveTo>
                  <a:lnTo>
                    <a:pt x="19606" y="5"/>
                  </a:lnTo>
                  <a:lnTo>
                    <a:pt x="19205" y="21"/>
                  </a:lnTo>
                  <a:lnTo>
                    <a:pt x="18830" y="42"/>
                  </a:lnTo>
                  <a:lnTo>
                    <a:pt x="18479" y="74"/>
                  </a:lnTo>
                  <a:lnTo>
                    <a:pt x="18129" y="122"/>
                  </a:lnTo>
                  <a:lnTo>
                    <a:pt x="17803" y="169"/>
                  </a:lnTo>
                  <a:lnTo>
                    <a:pt x="17503" y="232"/>
                  </a:lnTo>
                  <a:lnTo>
                    <a:pt x="17252" y="306"/>
                  </a:lnTo>
                  <a:lnTo>
                    <a:pt x="13096" y="1610"/>
                  </a:lnTo>
                  <a:lnTo>
                    <a:pt x="12945" y="1642"/>
                  </a:lnTo>
                  <a:lnTo>
                    <a:pt x="12795" y="1674"/>
                  </a:lnTo>
                  <a:lnTo>
                    <a:pt x="12620" y="1695"/>
                  </a:lnTo>
                  <a:lnTo>
                    <a:pt x="12420" y="1711"/>
                  </a:lnTo>
                  <a:lnTo>
                    <a:pt x="12219" y="1716"/>
                  </a:lnTo>
                  <a:lnTo>
                    <a:pt x="12019" y="1716"/>
                  </a:lnTo>
                  <a:lnTo>
                    <a:pt x="11794" y="1711"/>
                  </a:lnTo>
                  <a:lnTo>
                    <a:pt x="11593" y="1695"/>
                  </a:lnTo>
                  <a:lnTo>
                    <a:pt x="4908" y="1003"/>
                  </a:lnTo>
                  <a:lnTo>
                    <a:pt x="4507" y="966"/>
                  </a:lnTo>
                  <a:lnTo>
                    <a:pt x="4081" y="945"/>
                  </a:lnTo>
                  <a:lnTo>
                    <a:pt x="3681" y="935"/>
                  </a:lnTo>
                  <a:lnTo>
                    <a:pt x="3280" y="935"/>
                  </a:lnTo>
                  <a:lnTo>
                    <a:pt x="2880" y="945"/>
                  </a:lnTo>
                  <a:lnTo>
                    <a:pt x="2479" y="966"/>
                  </a:lnTo>
                  <a:lnTo>
                    <a:pt x="2128" y="998"/>
                  </a:lnTo>
                  <a:lnTo>
                    <a:pt x="1778" y="1035"/>
                  </a:lnTo>
                  <a:lnTo>
                    <a:pt x="1452" y="1082"/>
                  </a:lnTo>
                  <a:lnTo>
                    <a:pt x="1152" y="1135"/>
                  </a:lnTo>
                  <a:lnTo>
                    <a:pt x="876" y="1199"/>
                  </a:lnTo>
                  <a:lnTo>
                    <a:pt x="651" y="1267"/>
                  </a:lnTo>
                  <a:lnTo>
                    <a:pt x="451" y="1336"/>
                  </a:lnTo>
                  <a:lnTo>
                    <a:pt x="301" y="1415"/>
                  </a:lnTo>
                  <a:lnTo>
                    <a:pt x="200" y="1494"/>
                  </a:lnTo>
                  <a:lnTo>
                    <a:pt x="150" y="1579"/>
                  </a:lnTo>
                  <a:lnTo>
                    <a:pt x="0" y="2028"/>
                  </a:lnTo>
                  <a:lnTo>
                    <a:pt x="25" y="2075"/>
                  </a:lnTo>
                  <a:lnTo>
                    <a:pt x="50" y="2117"/>
                  </a:lnTo>
                  <a:lnTo>
                    <a:pt x="150" y="2154"/>
                  </a:lnTo>
                  <a:lnTo>
                    <a:pt x="275" y="2191"/>
                  </a:lnTo>
                  <a:lnTo>
                    <a:pt x="426" y="2223"/>
                  </a:lnTo>
                  <a:lnTo>
                    <a:pt x="601" y="2244"/>
                  </a:lnTo>
                  <a:lnTo>
                    <a:pt x="776" y="2260"/>
                  </a:lnTo>
                  <a:lnTo>
                    <a:pt x="1002" y="2270"/>
                  </a:lnTo>
                  <a:lnTo>
                    <a:pt x="1202" y="2265"/>
                  </a:lnTo>
                  <a:lnTo>
                    <a:pt x="1427" y="2255"/>
                  </a:lnTo>
                  <a:lnTo>
                    <a:pt x="1603" y="2239"/>
                  </a:lnTo>
                  <a:lnTo>
                    <a:pt x="1778" y="2212"/>
                  </a:lnTo>
                  <a:lnTo>
                    <a:pt x="1903" y="2181"/>
                  </a:lnTo>
                  <a:lnTo>
                    <a:pt x="2028" y="2144"/>
                  </a:lnTo>
                  <a:lnTo>
                    <a:pt x="2103" y="2101"/>
                  </a:lnTo>
                  <a:lnTo>
                    <a:pt x="2128" y="2059"/>
                  </a:lnTo>
                  <a:lnTo>
                    <a:pt x="2279" y="1610"/>
                  </a:lnTo>
                  <a:lnTo>
                    <a:pt x="2379" y="1542"/>
                  </a:lnTo>
                  <a:lnTo>
                    <a:pt x="2504" y="1489"/>
                  </a:lnTo>
                  <a:lnTo>
                    <a:pt x="2579" y="1463"/>
                  </a:lnTo>
                  <a:lnTo>
                    <a:pt x="2679" y="1447"/>
                  </a:lnTo>
                  <a:lnTo>
                    <a:pt x="2754" y="1426"/>
                  </a:lnTo>
                  <a:lnTo>
                    <a:pt x="2855" y="1415"/>
                  </a:lnTo>
                  <a:lnTo>
                    <a:pt x="2980" y="1405"/>
                  </a:lnTo>
                  <a:lnTo>
                    <a:pt x="3080" y="1394"/>
                  </a:lnTo>
                  <a:lnTo>
                    <a:pt x="3205" y="1389"/>
                  </a:lnTo>
                  <a:lnTo>
                    <a:pt x="3355" y="1383"/>
                  </a:lnTo>
                  <a:lnTo>
                    <a:pt x="3631" y="1389"/>
                  </a:lnTo>
                  <a:lnTo>
                    <a:pt x="3956" y="1405"/>
                  </a:lnTo>
                  <a:lnTo>
                    <a:pt x="10667" y="2096"/>
                  </a:lnTo>
                  <a:lnTo>
                    <a:pt x="10942" y="2123"/>
                  </a:lnTo>
                  <a:lnTo>
                    <a:pt x="11218" y="2144"/>
                  </a:lnTo>
                  <a:lnTo>
                    <a:pt x="11518" y="2154"/>
                  </a:lnTo>
                  <a:lnTo>
                    <a:pt x="11819" y="2165"/>
                  </a:lnTo>
                  <a:lnTo>
                    <a:pt x="12094" y="2170"/>
                  </a:lnTo>
                  <a:lnTo>
                    <a:pt x="12395" y="2165"/>
                  </a:lnTo>
                  <a:lnTo>
                    <a:pt x="12695" y="2160"/>
                  </a:lnTo>
                  <a:lnTo>
                    <a:pt x="12970" y="2144"/>
                  </a:lnTo>
                  <a:lnTo>
                    <a:pt x="13246" y="2128"/>
                  </a:lnTo>
                  <a:lnTo>
                    <a:pt x="13521" y="2101"/>
                  </a:lnTo>
                  <a:lnTo>
                    <a:pt x="13772" y="2075"/>
                  </a:lnTo>
                  <a:lnTo>
                    <a:pt x="14022" y="2038"/>
                  </a:lnTo>
                  <a:lnTo>
                    <a:pt x="14247" y="2001"/>
                  </a:lnTo>
                  <a:lnTo>
                    <a:pt x="14473" y="1959"/>
                  </a:lnTo>
                  <a:lnTo>
                    <a:pt x="14673" y="1911"/>
                  </a:lnTo>
                  <a:lnTo>
                    <a:pt x="14873" y="1859"/>
                  </a:lnTo>
                  <a:lnTo>
                    <a:pt x="19030" y="555"/>
                  </a:lnTo>
                  <a:lnTo>
                    <a:pt x="19255" y="507"/>
                  </a:lnTo>
                  <a:lnTo>
                    <a:pt x="19506" y="475"/>
                  </a:lnTo>
                  <a:lnTo>
                    <a:pt x="19631" y="460"/>
                  </a:lnTo>
                  <a:lnTo>
                    <a:pt x="19756" y="454"/>
                  </a:lnTo>
                  <a:lnTo>
                    <a:pt x="19881" y="449"/>
                  </a:lnTo>
                  <a:lnTo>
                    <a:pt x="20007" y="444"/>
                  </a:lnTo>
                  <a:lnTo>
                    <a:pt x="20107" y="449"/>
                  </a:lnTo>
                  <a:lnTo>
                    <a:pt x="20232" y="454"/>
                  </a:lnTo>
                  <a:lnTo>
                    <a:pt x="20357" y="460"/>
                  </a:lnTo>
                  <a:lnTo>
                    <a:pt x="20482" y="475"/>
                  </a:lnTo>
                  <a:lnTo>
                    <a:pt x="20733" y="507"/>
                  </a:lnTo>
                  <a:lnTo>
                    <a:pt x="20958" y="555"/>
                  </a:lnTo>
                  <a:lnTo>
                    <a:pt x="25115" y="1859"/>
                  </a:lnTo>
                  <a:lnTo>
                    <a:pt x="25315" y="1911"/>
                  </a:lnTo>
                  <a:lnTo>
                    <a:pt x="25515" y="1959"/>
                  </a:lnTo>
                  <a:lnTo>
                    <a:pt x="25741" y="2001"/>
                  </a:lnTo>
                  <a:lnTo>
                    <a:pt x="25966" y="2038"/>
                  </a:lnTo>
                  <a:lnTo>
                    <a:pt x="26216" y="2075"/>
                  </a:lnTo>
                  <a:lnTo>
                    <a:pt x="26467" y="2101"/>
                  </a:lnTo>
                  <a:lnTo>
                    <a:pt x="26742" y="2128"/>
                  </a:lnTo>
                  <a:lnTo>
                    <a:pt x="27018" y="2144"/>
                  </a:lnTo>
                  <a:lnTo>
                    <a:pt x="27293" y="2160"/>
                  </a:lnTo>
                  <a:lnTo>
                    <a:pt x="27593" y="2165"/>
                  </a:lnTo>
                  <a:lnTo>
                    <a:pt x="27894" y="2170"/>
                  </a:lnTo>
                  <a:lnTo>
                    <a:pt x="28169" y="2165"/>
                  </a:lnTo>
                  <a:lnTo>
                    <a:pt x="28470" y="2154"/>
                  </a:lnTo>
                  <a:lnTo>
                    <a:pt x="28770" y="2144"/>
                  </a:lnTo>
                  <a:lnTo>
                    <a:pt x="29046" y="2123"/>
                  </a:lnTo>
                  <a:lnTo>
                    <a:pt x="29321" y="2096"/>
                  </a:lnTo>
                  <a:lnTo>
                    <a:pt x="36032" y="1405"/>
                  </a:lnTo>
                  <a:lnTo>
                    <a:pt x="36357" y="1389"/>
                  </a:lnTo>
                  <a:lnTo>
                    <a:pt x="36633" y="1383"/>
                  </a:lnTo>
                  <a:lnTo>
                    <a:pt x="36783" y="1389"/>
                  </a:lnTo>
                  <a:lnTo>
                    <a:pt x="36908" y="1394"/>
                  </a:lnTo>
                  <a:lnTo>
                    <a:pt x="37008" y="1405"/>
                  </a:lnTo>
                  <a:lnTo>
                    <a:pt x="37134" y="1415"/>
                  </a:lnTo>
                  <a:lnTo>
                    <a:pt x="37234" y="1426"/>
                  </a:lnTo>
                  <a:lnTo>
                    <a:pt x="37309" y="1447"/>
                  </a:lnTo>
                  <a:lnTo>
                    <a:pt x="37409" y="1463"/>
                  </a:lnTo>
                  <a:lnTo>
                    <a:pt x="37484" y="1489"/>
                  </a:lnTo>
                  <a:lnTo>
                    <a:pt x="37609" y="1542"/>
                  </a:lnTo>
                  <a:lnTo>
                    <a:pt x="37709" y="1610"/>
                  </a:lnTo>
                  <a:lnTo>
                    <a:pt x="38210" y="3178"/>
                  </a:lnTo>
                  <a:lnTo>
                    <a:pt x="38260" y="3242"/>
                  </a:lnTo>
                  <a:lnTo>
                    <a:pt x="38310" y="3305"/>
                  </a:lnTo>
                  <a:lnTo>
                    <a:pt x="38411" y="3363"/>
                  </a:lnTo>
                  <a:lnTo>
                    <a:pt x="38511" y="3421"/>
                  </a:lnTo>
                  <a:lnTo>
                    <a:pt x="38636" y="3479"/>
                  </a:lnTo>
                  <a:lnTo>
                    <a:pt x="38811" y="3532"/>
                  </a:lnTo>
                  <a:lnTo>
                    <a:pt x="38986" y="3580"/>
                  </a:lnTo>
                  <a:lnTo>
                    <a:pt x="39187" y="3622"/>
                  </a:lnTo>
                  <a:lnTo>
                    <a:pt x="39387" y="3664"/>
                  </a:lnTo>
                  <a:lnTo>
                    <a:pt x="39637" y="3701"/>
                  </a:lnTo>
                  <a:lnTo>
                    <a:pt x="39863" y="3738"/>
                  </a:lnTo>
                  <a:lnTo>
                    <a:pt x="40138" y="3764"/>
                  </a:lnTo>
                  <a:lnTo>
                    <a:pt x="40414" y="3791"/>
                  </a:lnTo>
                  <a:lnTo>
                    <a:pt x="40689" y="3807"/>
                  </a:lnTo>
                  <a:lnTo>
                    <a:pt x="40990" y="3823"/>
                  </a:lnTo>
                  <a:lnTo>
                    <a:pt x="41290" y="3828"/>
                  </a:lnTo>
                  <a:lnTo>
                    <a:pt x="48727" y="3933"/>
                  </a:lnTo>
                  <a:lnTo>
                    <a:pt x="49052" y="3955"/>
                  </a:lnTo>
                  <a:lnTo>
                    <a:pt x="49303" y="3981"/>
                  </a:lnTo>
                  <a:lnTo>
                    <a:pt x="49428" y="3997"/>
                  </a:lnTo>
                  <a:lnTo>
                    <a:pt x="49528" y="4018"/>
                  </a:lnTo>
                  <a:lnTo>
                    <a:pt x="49603" y="4034"/>
                  </a:lnTo>
                  <a:lnTo>
                    <a:pt x="49678" y="4060"/>
                  </a:lnTo>
                  <a:lnTo>
                    <a:pt x="49728" y="4081"/>
                  </a:lnTo>
                  <a:lnTo>
                    <a:pt x="49753" y="4108"/>
                  </a:lnTo>
                  <a:lnTo>
                    <a:pt x="49778" y="4134"/>
                  </a:lnTo>
                  <a:lnTo>
                    <a:pt x="49803" y="4160"/>
                  </a:lnTo>
                  <a:lnTo>
                    <a:pt x="49778" y="4224"/>
                  </a:lnTo>
                  <a:lnTo>
                    <a:pt x="49703" y="4292"/>
                  </a:lnTo>
                  <a:lnTo>
                    <a:pt x="49253" y="4483"/>
                  </a:lnTo>
                  <a:lnTo>
                    <a:pt x="49177" y="4525"/>
                  </a:lnTo>
                  <a:lnTo>
                    <a:pt x="49152" y="4572"/>
                  </a:lnTo>
                  <a:lnTo>
                    <a:pt x="49152" y="4615"/>
                  </a:lnTo>
                  <a:lnTo>
                    <a:pt x="49203" y="4657"/>
                  </a:lnTo>
                  <a:lnTo>
                    <a:pt x="49278" y="4699"/>
                  </a:lnTo>
                  <a:lnTo>
                    <a:pt x="49403" y="4736"/>
                  </a:lnTo>
                  <a:lnTo>
                    <a:pt x="49553" y="4762"/>
                  </a:lnTo>
                  <a:lnTo>
                    <a:pt x="49753" y="4783"/>
                  </a:lnTo>
                  <a:lnTo>
                    <a:pt x="49954" y="4794"/>
                  </a:lnTo>
                  <a:lnTo>
                    <a:pt x="50154" y="4799"/>
                  </a:lnTo>
                  <a:lnTo>
                    <a:pt x="50354" y="4799"/>
                  </a:lnTo>
                  <a:lnTo>
                    <a:pt x="50555" y="4789"/>
                  </a:lnTo>
                  <a:lnTo>
                    <a:pt x="50755" y="4773"/>
                  </a:lnTo>
                  <a:lnTo>
                    <a:pt x="50930" y="4746"/>
                  </a:lnTo>
                  <a:lnTo>
                    <a:pt x="51055" y="4720"/>
                  </a:lnTo>
                  <a:lnTo>
                    <a:pt x="51181" y="4683"/>
                  </a:lnTo>
                  <a:lnTo>
                    <a:pt x="51606" y="4488"/>
                  </a:lnTo>
                  <a:lnTo>
                    <a:pt x="51782" y="4403"/>
                  </a:lnTo>
                  <a:lnTo>
                    <a:pt x="51882" y="4314"/>
                  </a:lnTo>
                  <a:lnTo>
                    <a:pt x="51932" y="4229"/>
                  </a:lnTo>
                  <a:lnTo>
                    <a:pt x="51932" y="4145"/>
                  </a:lnTo>
                  <a:lnTo>
                    <a:pt x="51882" y="4060"/>
                  </a:lnTo>
                  <a:lnTo>
                    <a:pt x="51782" y="3981"/>
                  </a:lnTo>
                  <a:lnTo>
                    <a:pt x="51631" y="3902"/>
                  </a:lnTo>
                  <a:lnTo>
                    <a:pt x="51456" y="3828"/>
                  </a:lnTo>
                  <a:lnTo>
                    <a:pt x="51231" y="3759"/>
                  </a:lnTo>
                  <a:lnTo>
                    <a:pt x="50980" y="3696"/>
                  </a:lnTo>
                  <a:lnTo>
                    <a:pt x="50680" y="3638"/>
                  </a:lnTo>
                  <a:lnTo>
                    <a:pt x="50354" y="3590"/>
                  </a:lnTo>
                  <a:lnTo>
                    <a:pt x="50029" y="3553"/>
                  </a:lnTo>
                  <a:lnTo>
                    <a:pt x="49653" y="3522"/>
                  </a:lnTo>
                  <a:lnTo>
                    <a:pt x="49278" y="3495"/>
                  </a:lnTo>
                  <a:lnTo>
                    <a:pt x="48877" y="3485"/>
                  </a:lnTo>
                  <a:lnTo>
                    <a:pt x="41440" y="3379"/>
                  </a:lnTo>
                  <a:lnTo>
                    <a:pt x="41215" y="3374"/>
                  </a:lnTo>
                  <a:lnTo>
                    <a:pt x="41015" y="3358"/>
                  </a:lnTo>
                  <a:lnTo>
                    <a:pt x="40839" y="3337"/>
                  </a:lnTo>
                  <a:lnTo>
                    <a:pt x="40689" y="3305"/>
                  </a:lnTo>
                  <a:lnTo>
                    <a:pt x="40564" y="3273"/>
                  </a:lnTo>
                  <a:lnTo>
                    <a:pt x="40439" y="3237"/>
                  </a:lnTo>
                  <a:lnTo>
                    <a:pt x="40389" y="3194"/>
                  </a:lnTo>
                  <a:lnTo>
                    <a:pt x="40339" y="3147"/>
                  </a:lnTo>
                  <a:lnTo>
                    <a:pt x="39838" y="1579"/>
                  </a:lnTo>
                  <a:lnTo>
                    <a:pt x="39788" y="1494"/>
                  </a:lnTo>
                  <a:lnTo>
                    <a:pt x="39688" y="1415"/>
                  </a:lnTo>
                  <a:lnTo>
                    <a:pt x="39537" y="1336"/>
                  </a:lnTo>
                  <a:lnTo>
                    <a:pt x="39337" y="1267"/>
                  </a:lnTo>
                  <a:lnTo>
                    <a:pt x="39112" y="1199"/>
                  </a:lnTo>
                  <a:lnTo>
                    <a:pt x="38836" y="1135"/>
                  </a:lnTo>
                  <a:lnTo>
                    <a:pt x="38536" y="1082"/>
                  </a:lnTo>
                  <a:lnTo>
                    <a:pt x="38210" y="1035"/>
                  </a:lnTo>
                  <a:lnTo>
                    <a:pt x="37860" y="998"/>
                  </a:lnTo>
                  <a:lnTo>
                    <a:pt x="37509" y="966"/>
                  </a:lnTo>
                  <a:lnTo>
                    <a:pt x="37108" y="945"/>
                  </a:lnTo>
                  <a:lnTo>
                    <a:pt x="36708" y="935"/>
                  </a:lnTo>
                  <a:lnTo>
                    <a:pt x="36307" y="935"/>
                  </a:lnTo>
                  <a:lnTo>
                    <a:pt x="35907" y="945"/>
                  </a:lnTo>
                  <a:lnTo>
                    <a:pt x="35481" y="966"/>
                  </a:lnTo>
                  <a:lnTo>
                    <a:pt x="35080" y="1003"/>
                  </a:lnTo>
                  <a:lnTo>
                    <a:pt x="28395" y="1695"/>
                  </a:lnTo>
                  <a:lnTo>
                    <a:pt x="28194" y="1711"/>
                  </a:lnTo>
                  <a:lnTo>
                    <a:pt x="27969" y="1716"/>
                  </a:lnTo>
                  <a:lnTo>
                    <a:pt x="27769" y="1716"/>
                  </a:lnTo>
                  <a:lnTo>
                    <a:pt x="27568" y="1711"/>
                  </a:lnTo>
                  <a:lnTo>
                    <a:pt x="27368" y="1695"/>
                  </a:lnTo>
                  <a:lnTo>
                    <a:pt x="27193" y="1674"/>
                  </a:lnTo>
                  <a:lnTo>
                    <a:pt x="27043" y="1642"/>
                  </a:lnTo>
                  <a:lnTo>
                    <a:pt x="26892" y="1610"/>
                  </a:lnTo>
                  <a:lnTo>
                    <a:pt x="22736" y="306"/>
                  </a:lnTo>
                  <a:lnTo>
                    <a:pt x="22485" y="232"/>
                  </a:lnTo>
                  <a:lnTo>
                    <a:pt x="22185" y="169"/>
                  </a:lnTo>
                  <a:lnTo>
                    <a:pt x="21859" y="122"/>
                  </a:lnTo>
                  <a:lnTo>
                    <a:pt x="21509" y="74"/>
                  </a:lnTo>
                  <a:lnTo>
                    <a:pt x="21158" y="42"/>
                  </a:lnTo>
                  <a:lnTo>
                    <a:pt x="20783" y="21"/>
                  </a:lnTo>
                  <a:lnTo>
                    <a:pt x="20382" y="5"/>
                  </a:lnTo>
                  <a:lnTo>
                    <a:pt x="2000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63"/>
            <p:cNvSpPr/>
            <p:nvPr/>
          </p:nvSpPr>
          <p:spPr>
            <a:xfrm>
              <a:off x="2317896" y="2402325"/>
              <a:ext cx="463717" cy="313625"/>
            </a:xfrm>
            <a:custGeom>
              <a:avLst/>
              <a:gdLst/>
              <a:ahLst/>
              <a:cxnLst/>
              <a:rect l="l" t="t" r="r" b="b"/>
              <a:pathLst>
                <a:path w="72740" h="12545" extrusionOk="0">
                  <a:moveTo>
                    <a:pt x="16977" y="0"/>
                  </a:moveTo>
                  <a:lnTo>
                    <a:pt x="16777" y="11"/>
                  </a:lnTo>
                  <a:lnTo>
                    <a:pt x="16601" y="32"/>
                  </a:lnTo>
                  <a:lnTo>
                    <a:pt x="16426" y="58"/>
                  </a:lnTo>
                  <a:lnTo>
                    <a:pt x="16301" y="85"/>
                  </a:lnTo>
                  <a:lnTo>
                    <a:pt x="16176" y="122"/>
                  </a:lnTo>
                  <a:lnTo>
                    <a:pt x="16101" y="164"/>
                  </a:lnTo>
                  <a:lnTo>
                    <a:pt x="16076" y="212"/>
                  </a:lnTo>
                  <a:lnTo>
                    <a:pt x="16076" y="264"/>
                  </a:lnTo>
                  <a:lnTo>
                    <a:pt x="16025" y="328"/>
                  </a:lnTo>
                  <a:lnTo>
                    <a:pt x="15950" y="386"/>
                  </a:lnTo>
                  <a:lnTo>
                    <a:pt x="15850" y="444"/>
                  </a:lnTo>
                  <a:lnTo>
                    <a:pt x="15675" y="497"/>
                  </a:lnTo>
                  <a:lnTo>
                    <a:pt x="15600" y="518"/>
                  </a:lnTo>
                  <a:lnTo>
                    <a:pt x="15475" y="539"/>
                  </a:lnTo>
                  <a:lnTo>
                    <a:pt x="15374" y="555"/>
                  </a:lnTo>
                  <a:lnTo>
                    <a:pt x="15224" y="565"/>
                  </a:lnTo>
                  <a:lnTo>
                    <a:pt x="15074" y="576"/>
                  </a:lnTo>
                  <a:lnTo>
                    <a:pt x="14924" y="581"/>
                  </a:lnTo>
                  <a:lnTo>
                    <a:pt x="7487" y="687"/>
                  </a:lnTo>
                  <a:lnTo>
                    <a:pt x="7086" y="697"/>
                  </a:lnTo>
                  <a:lnTo>
                    <a:pt x="6711" y="724"/>
                  </a:lnTo>
                  <a:lnTo>
                    <a:pt x="6335" y="755"/>
                  </a:lnTo>
                  <a:lnTo>
                    <a:pt x="6010" y="792"/>
                  </a:lnTo>
                  <a:lnTo>
                    <a:pt x="5684" y="840"/>
                  </a:lnTo>
                  <a:lnTo>
                    <a:pt x="5384" y="898"/>
                  </a:lnTo>
                  <a:lnTo>
                    <a:pt x="5133" y="961"/>
                  </a:lnTo>
                  <a:lnTo>
                    <a:pt x="4908" y="1030"/>
                  </a:lnTo>
                  <a:lnTo>
                    <a:pt x="4733" y="1104"/>
                  </a:lnTo>
                  <a:lnTo>
                    <a:pt x="4582" y="1183"/>
                  </a:lnTo>
                  <a:lnTo>
                    <a:pt x="4482" y="1262"/>
                  </a:lnTo>
                  <a:lnTo>
                    <a:pt x="4432" y="1347"/>
                  </a:lnTo>
                  <a:lnTo>
                    <a:pt x="4432" y="1431"/>
                  </a:lnTo>
                  <a:lnTo>
                    <a:pt x="4482" y="1516"/>
                  </a:lnTo>
                  <a:lnTo>
                    <a:pt x="4582" y="1605"/>
                  </a:lnTo>
                  <a:lnTo>
                    <a:pt x="4758" y="1690"/>
                  </a:lnTo>
                  <a:lnTo>
                    <a:pt x="8038" y="3099"/>
                  </a:lnTo>
                  <a:lnTo>
                    <a:pt x="8113" y="3147"/>
                  </a:lnTo>
                  <a:lnTo>
                    <a:pt x="8138" y="3189"/>
                  </a:lnTo>
                  <a:lnTo>
                    <a:pt x="8138" y="3231"/>
                  </a:lnTo>
                  <a:lnTo>
                    <a:pt x="8113" y="3274"/>
                  </a:lnTo>
                  <a:lnTo>
                    <a:pt x="8038" y="3316"/>
                  </a:lnTo>
                  <a:lnTo>
                    <a:pt x="7938" y="3353"/>
                  </a:lnTo>
                  <a:lnTo>
                    <a:pt x="7788" y="3390"/>
                  </a:lnTo>
                  <a:lnTo>
                    <a:pt x="7637" y="3416"/>
                  </a:lnTo>
                  <a:lnTo>
                    <a:pt x="1427" y="4293"/>
                  </a:lnTo>
                  <a:lnTo>
                    <a:pt x="1102" y="4345"/>
                  </a:lnTo>
                  <a:lnTo>
                    <a:pt x="802" y="4409"/>
                  </a:lnTo>
                  <a:lnTo>
                    <a:pt x="551" y="4477"/>
                  </a:lnTo>
                  <a:lnTo>
                    <a:pt x="351" y="4551"/>
                  </a:lnTo>
                  <a:lnTo>
                    <a:pt x="201" y="4625"/>
                  </a:lnTo>
                  <a:lnTo>
                    <a:pt x="100" y="4704"/>
                  </a:lnTo>
                  <a:lnTo>
                    <a:pt x="25" y="4789"/>
                  </a:lnTo>
                  <a:lnTo>
                    <a:pt x="0" y="4873"/>
                  </a:lnTo>
                  <a:lnTo>
                    <a:pt x="25" y="4953"/>
                  </a:lnTo>
                  <a:lnTo>
                    <a:pt x="100" y="5037"/>
                  </a:lnTo>
                  <a:lnTo>
                    <a:pt x="201" y="5116"/>
                  </a:lnTo>
                  <a:lnTo>
                    <a:pt x="351" y="5195"/>
                  </a:lnTo>
                  <a:lnTo>
                    <a:pt x="551" y="5264"/>
                  </a:lnTo>
                  <a:lnTo>
                    <a:pt x="802" y="5333"/>
                  </a:lnTo>
                  <a:lnTo>
                    <a:pt x="1102" y="5396"/>
                  </a:lnTo>
                  <a:lnTo>
                    <a:pt x="1427" y="5449"/>
                  </a:lnTo>
                  <a:lnTo>
                    <a:pt x="7637" y="6325"/>
                  </a:lnTo>
                  <a:lnTo>
                    <a:pt x="7788" y="6357"/>
                  </a:lnTo>
                  <a:lnTo>
                    <a:pt x="7938" y="6389"/>
                  </a:lnTo>
                  <a:lnTo>
                    <a:pt x="8038" y="6426"/>
                  </a:lnTo>
                  <a:lnTo>
                    <a:pt x="8113" y="6468"/>
                  </a:lnTo>
                  <a:lnTo>
                    <a:pt x="8138" y="6510"/>
                  </a:lnTo>
                  <a:lnTo>
                    <a:pt x="8138" y="6558"/>
                  </a:lnTo>
                  <a:lnTo>
                    <a:pt x="8113" y="6600"/>
                  </a:lnTo>
                  <a:lnTo>
                    <a:pt x="8038" y="6642"/>
                  </a:lnTo>
                  <a:lnTo>
                    <a:pt x="4758" y="8052"/>
                  </a:lnTo>
                  <a:lnTo>
                    <a:pt x="4582" y="8141"/>
                  </a:lnTo>
                  <a:lnTo>
                    <a:pt x="4482" y="8226"/>
                  </a:lnTo>
                  <a:lnTo>
                    <a:pt x="4432" y="8310"/>
                  </a:lnTo>
                  <a:lnTo>
                    <a:pt x="4432" y="8400"/>
                  </a:lnTo>
                  <a:lnTo>
                    <a:pt x="4482" y="8479"/>
                  </a:lnTo>
                  <a:lnTo>
                    <a:pt x="4582" y="8564"/>
                  </a:lnTo>
                  <a:lnTo>
                    <a:pt x="4733" y="8638"/>
                  </a:lnTo>
                  <a:lnTo>
                    <a:pt x="4908" y="8712"/>
                  </a:lnTo>
                  <a:lnTo>
                    <a:pt x="5133" y="8780"/>
                  </a:lnTo>
                  <a:lnTo>
                    <a:pt x="5384" y="8844"/>
                  </a:lnTo>
                  <a:lnTo>
                    <a:pt x="5684" y="8902"/>
                  </a:lnTo>
                  <a:lnTo>
                    <a:pt x="6010" y="8949"/>
                  </a:lnTo>
                  <a:lnTo>
                    <a:pt x="6335" y="8991"/>
                  </a:lnTo>
                  <a:lnTo>
                    <a:pt x="6711" y="9023"/>
                  </a:lnTo>
                  <a:lnTo>
                    <a:pt x="7086" y="9044"/>
                  </a:lnTo>
                  <a:lnTo>
                    <a:pt x="7487" y="9055"/>
                  </a:lnTo>
                  <a:lnTo>
                    <a:pt x="14924" y="9160"/>
                  </a:lnTo>
                  <a:lnTo>
                    <a:pt x="15149" y="9171"/>
                  </a:lnTo>
                  <a:lnTo>
                    <a:pt x="15349" y="9187"/>
                  </a:lnTo>
                  <a:lnTo>
                    <a:pt x="15525" y="9208"/>
                  </a:lnTo>
                  <a:lnTo>
                    <a:pt x="15675" y="9234"/>
                  </a:lnTo>
                  <a:lnTo>
                    <a:pt x="15800" y="9266"/>
                  </a:lnTo>
                  <a:lnTo>
                    <a:pt x="15925" y="9308"/>
                  </a:lnTo>
                  <a:lnTo>
                    <a:pt x="15975" y="9345"/>
                  </a:lnTo>
                  <a:lnTo>
                    <a:pt x="16025" y="9393"/>
                  </a:lnTo>
                  <a:lnTo>
                    <a:pt x="16526" y="10961"/>
                  </a:lnTo>
                  <a:lnTo>
                    <a:pt x="16576" y="11045"/>
                  </a:lnTo>
                  <a:lnTo>
                    <a:pt x="16677" y="11124"/>
                  </a:lnTo>
                  <a:lnTo>
                    <a:pt x="16827" y="11204"/>
                  </a:lnTo>
                  <a:lnTo>
                    <a:pt x="17027" y="11277"/>
                  </a:lnTo>
                  <a:lnTo>
                    <a:pt x="17252" y="11341"/>
                  </a:lnTo>
                  <a:lnTo>
                    <a:pt x="17528" y="11404"/>
                  </a:lnTo>
                  <a:lnTo>
                    <a:pt x="17828" y="11457"/>
                  </a:lnTo>
                  <a:lnTo>
                    <a:pt x="18154" y="11504"/>
                  </a:lnTo>
                  <a:lnTo>
                    <a:pt x="18504" y="11547"/>
                  </a:lnTo>
                  <a:lnTo>
                    <a:pt x="18855" y="11573"/>
                  </a:lnTo>
                  <a:lnTo>
                    <a:pt x="19256" y="11594"/>
                  </a:lnTo>
                  <a:lnTo>
                    <a:pt x="19656" y="11610"/>
                  </a:lnTo>
                  <a:lnTo>
                    <a:pt x="20057" y="11610"/>
                  </a:lnTo>
                  <a:lnTo>
                    <a:pt x="20457" y="11599"/>
                  </a:lnTo>
                  <a:lnTo>
                    <a:pt x="20883" y="11573"/>
                  </a:lnTo>
                  <a:lnTo>
                    <a:pt x="21284" y="11541"/>
                  </a:lnTo>
                  <a:lnTo>
                    <a:pt x="27969" y="10850"/>
                  </a:lnTo>
                  <a:lnTo>
                    <a:pt x="28170" y="10834"/>
                  </a:lnTo>
                  <a:lnTo>
                    <a:pt x="28395" y="10823"/>
                  </a:lnTo>
                  <a:lnTo>
                    <a:pt x="28595" y="10823"/>
                  </a:lnTo>
                  <a:lnTo>
                    <a:pt x="28796" y="10829"/>
                  </a:lnTo>
                  <a:lnTo>
                    <a:pt x="28996" y="10845"/>
                  </a:lnTo>
                  <a:lnTo>
                    <a:pt x="29171" y="10866"/>
                  </a:lnTo>
                  <a:lnTo>
                    <a:pt x="29321" y="10897"/>
                  </a:lnTo>
                  <a:lnTo>
                    <a:pt x="29472" y="10934"/>
                  </a:lnTo>
                  <a:lnTo>
                    <a:pt x="33628" y="12238"/>
                  </a:lnTo>
                  <a:lnTo>
                    <a:pt x="33879" y="12307"/>
                  </a:lnTo>
                  <a:lnTo>
                    <a:pt x="34154" y="12365"/>
                  </a:lnTo>
                  <a:lnTo>
                    <a:pt x="34480" y="12418"/>
                  </a:lnTo>
                  <a:lnTo>
                    <a:pt x="34805" y="12465"/>
                  </a:lnTo>
                  <a:lnTo>
                    <a:pt x="35181" y="12497"/>
                  </a:lnTo>
                  <a:lnTo>
                    <a:pt x="35556" y="12523"/>
                  </a:lnTo>
                  <a:lnTo>
                    <a:pt x="35957" y="12539"/>
                  </a:lnTo>
                  <a:lnTo>
                    <a:pt x="36358" y="12545"/>
                  </a:lnTo>
                  <a:lnTo>
                    <a:pt x="36783" y="12539"/>
                  </a:lnTo>
                  <a:lnTo>
                    <a:pt x="37184" y="12523"/>
                  </a:lnTo>
                  <a:lnTo>
                    <a:pt x="37559" y="12497"/>
                  </a:lnTo>
                  <a:lnTo>
                    <a:pt x="37935" y="12465"/>
                  </a:lnTo>
                  <a:lnTo>
                    <a:pt x="38260" y="12418"/>
                  </a:lnTo>
                  <a:lnTo>
                    <a:pt x="38586" y="12365"/>
                  </a:lnTo>
                  <a:lnTo>
                    <a:pt x="38861" y="12307"/>
                  </a:lnTo>
                  <a:lnTo>
                    <a:pt x="39112" y="12238"/>
                  </a:lnTo>
                  <a:lnTo>
                    <a:pt x="43268" y="10934"/>
                  </a:lnTo>
                  <a:lnTo>
                    <a:pt x="43419" y="10897"/>
                  </a:lnTo>
                  <a:lnTo>
                    <a:pt x="43569" y="10866"/>
                  </a:lnTo>
                  <a:lnTo>
                    <a:pt x="43744" y="10845"/>
                  </a:lnTo>
                  <a:lnTo>
                    <a:pt x="43944" y="10829"/>
                  </a:lnTo>
                  <a:lnTo>
                    <a:pt x="44145" y="10823"/>
                  </a:lnTo>
                  <a:lnTo>
                    <a:pt x="44345" y="10823"/>
                  </a:lnTo>
                  <a:lnTo>
                    <a:pt x="44570" y="10834"/>
                  </a:lnTo>
                  <a:lnTo>
                    <a:pt x="44771" y="10850"/>
                  </a:lnTo>
                  <a:lnTo>
                    <a:pt x="51456" y="11541"/>
                  </a:lnTo>
                  <a:lnTo>
                    <a:pt x="51857" y="11573"/>
                  </a:lnTo>
                  <a:lnTo>
                    <a:pt x="52283" y="11599"/>
                  </a:lnTo>
                  <a:lnTo>
                    <a:pt x="52683" y="11610"/>
                  </a:lnTo>
                  <a:lnTo>
                    <a:pt x="53084" y="11610"/>
                  </a:lnTo>
                  <a:lnTo>
                    <a:pt x="53484" y="11594"/>
                  </a:lnTo>
                  <a:lnTo>
                    <a:pt x="53885" y="11573"/>
                  </a:lnTo>
                  <a:lnTo>
                    <a:pt x="54236" y="11547"/>
                  </a:lnTo>
                  <a:lnTo>
                    <a:pt x="54586" y="11504"/>
                  </a:lnTo>
                  <a:lnTo>
                    <a:pt x="54912" y="11457"/>
                  </a:lnTo>
                  <a:lnTo>
                    <a:pt x="55212" y="11404"/>
                  </a:lnTo>
                  <a:lnTo>
                    <a:pt x="55488" y="11341"/>
                  </a:lnTo>
                  <a:lnTo>
                    <a:pt x="55713" y="11277"/>
                  </a:lnTo>
                  <a:lnTo>
                    <a:pt x="55913" y="11204"/>
                  </a:lnTo>
                  <a:lnTo>
                    <a:pt x="56064" y="11124"/>
                  </a:lnTo>
                  <a:lnTo>
                    <a:pt x="56164" y="11045"/>
                  </a:lnTo>
                  <a:lnTo>
                    <a:pt x="56214" y="10961"/>
                  </a:lnTo>
                  <a:lnTo>
                    <a:pt x="56715" y="9393"/>
                  </a:lnTo>
                  <a:lnTo>
                    <a:pt x="56765" y="9345"/>
                  </a:lnTo>
                  <a:lnTo>
                    <a:pt x="56815" y="9308"/>
                  </a:lnTo>
                  <a:lnTo>
                    <a:pt x="56940" y="9266"/>
                  </a:lnTo>
                  <a:lnTo>
                    <a:pt x="57065" y="9234"/>
                  </a:lnTo>
                  <a:lnTo>
                    <a:pt x="57215" y="9208"/>
                  </a:lnTo>
                  <a:lnTo>
                    <a:pt x="57391" y="9187"/>
                  </a:lnTo>
                  <a:lnTo>
                    <a:pt x="57591" y="9171"/>
                  </a:lnTo>
                  <a:lnTo>
                    <a:pt x="57816" y="9160"/>
                  </a:lnTo>
                  <a:lnTo>
                    <a:pt x="65253" y="9055"/>
                  </a:lnTo>
                  <a:lnTo>
                    <a:pt x="65654" y="9044"/>
                  </a:lnTo>
                  <a:lnTo>
                    <a:pt x="66029" y="9023"/>
                  </a:lnTo>
                  <a:lnTo>
                    <a:pt x="66405" y="8991"/>
                  </a:lnTo>
                  <a:lnTo>
                    <a:pt x="66730" y="8949"/>
                  </a:lnTo>
                  <a:lnTo>
                    <a:pt x="67056" y="8902"/>
                  </a:lnTo>
                  <a:lnTo>
                    <a:pt x="67356" y="8844"/>
                  </a:lnTo>
                  <a:lnTo>
                    <a:pt x="67607" y="8780"/>
                  </a:lnTo>
                  <a:lnTo>
                    <a:pt x="67832" y="8712"/>
                  </a:lnTo>
                  <a:lnTo>
                    <a:pt x="68007" y="8638"/>
                  </a:lnTo>
                  <a:lnTo>
                    <a:pt x="68158" y="8564"/>
                  </a:lnTo>
                  <a:lnTo>
                    <a:pt x="68258" y="8479"/>
                  </a:lnTo>
                  <a:lnTo>
                    <a:pt x="68308" y="8395"/>
                  </a:lnTo>
                  <a:lnTo>
                    <a:pt x="68308" y="8310"/>
                  </a:lnTo>
                  <a:lnTo>
                    <a:pt x="68258" y="8226"/>
                  </a:lnTo>
                  <a:lnTo>
                    <a:pt x="68158" y="8141"/>
                  </a:lnTo>
                  <a:lnTo>
                    <a:pt x="67982" y="8052"/>
                  </a:lnTo>
                  <a:lnTo>
                    <a:pt x="64702" y="6642"/>
                  </a:lnTo>
                  <a:lnTo>
                    <a:pt x="64627" y="6600"/>
                  </a:lnTo>
                  <a:lnTo>
                    <a:pt x="64602" y="6558"/>
                  </a:lnTo>
                  <a:lnTo>
                    <a:pt x="64602" y="6510"/>
                  </a:lnTo>
                  <a:lnTo>
                    <a:pt x="64627" y="6468"/>
                  </a:lnTo>
                  <a:lnTo>
                    <a:pt x="64702" y="6426"/>
                  </a:lnTo>
                  <a:lnTo>
                    <a:pt x="64802" y="6389"/>
                  </a:lnTo>
                  <a:lnTo>
                    <a:pt x="64953" y="6357"/>
                  </a:lnTo>
                  <a:lnTo>
                    <a:pt x="65103" y="6325"/>
                  </a:lnTo>
                  <a:lnTo>
                    <a:pt x="71313" y="5449"/>
                  </a:lnTo>
                  <a:lnTo>
                    <a:pt x="71638" y="5396"/>
                  </a:lnTo>
                  <a:lnTo>
                    <a:pt x="71939" y="5333"/>
                  </a:lnTo>
                  <a:lnTo>
                    <a:pt x="72189" y="5264"/>
                  </a:lnTo>
                  <a:lnTo>
                    <a:pt x="72389" y="5195"/>
                  </a:lnTo>
                  <a:lnTo>
                    <a:pt x="72539" y="5116"/>
                  </a:lnTo>
                  <a:lnTo>
                    <a:pt x="72640" y="5037"/>
                  </a:lnTo>
                  <a:lnTo>
                    <a:pt x="72715" y="4953"/>
                  </a:lnTo>
                  <a:lnTo>
                    <a:pt x="72740" y="4873"/>
                  </a:lnTo>
                  <a:lnTo>
                    <a:pt x="72715" y="4789"/>
                  </a:lnTo>
                  <a:lnTo>
                    <a:pt x="72640" y="4704"/>
                  </a:lnTo>
                  <a:lnTo>
                    <a:pt x="72539" y="4625"/>
                  </a:lnTo>
                  <a:lnTo>
                    <a:pt x="72389" y="4551"/>
                  </a:lnTo>
                  <a:lnTo>
                    <a:pt x="72189" y="4477"/>
                  </a:lnTo>
                  <a:lnTo>
                    <a:pt x="71939" y="4409"/>
                  </a:lnTo>
                  <a:lnTo>
                    <a:pt x="71638" y="4345"/>
                  </a:lnTo>
                  <a:lnTo>
                    <a:pt x="71313" y="4293"/>
                  </a:lnTo>
                  <a:lnTo>
                    <a:pt x="65103" y="3416"/>
                  </a:lnTo>
                  <a:lnTo>
                    <a:pt x="64953" y="3390"/>
                  </a:lnTo>
                  <a:lnTo>
                    <a:pt x="64802" y="3353"/>
                  </a:lnTo>
                  <a:lnTo>
                    <a:pt x="64702" y="3316"/>
                  </a:lnTo>
                  <a:lnTo>
                    <a:pt x="64627" y="3274"/>
                  </a:lnTo>
                  <a:lnTo>
                    <a:pt x="64602" y="3231"/>
                  </a:lnTo>
                  <a:lnTo>
                    <a:pt x="64602" y="3189"/>
                  </a:lnTo>
                  <a:lnTo>
                    <a:pt x="64627" y="3147"/>
                  </a:lnTo>
                  <a:lnTo>
                    <a:pt x="64702" y="3099"/>
                  </a:lnTo>
                  <a:lnTo>
                    <a:pt x="65278" y="2862"/>
                  </a:lnTo>
                  <a:lnTo>
                    <a:pt x="65353" y="2820"/>
                  </a:lnTo>
                  <a:lnTo>
                    <a:pt x="65378" y="2777"/>
                  </a:lnTo>
                  <a:lnTo>
                    <a:pt x="65378" y="2735"/>
                  </a:lnTo>
                  <a:lnTo>
                    <a:pt x="65328" y="2693"/>
                  </a:lnTo>
                  <a:lnTo>
                    <a:pt x="65228" y="2651"/>
                  </a:lnTo>
                  <a:lnTo>
                    <a:pt x="65128" y="2619"/>
                  </a:lnTo>
                  <a:lnTo>
                    <a:pt x="64953" y="2587"/>
                  </a:lnTo>
                  <a:lnTo>
                    <a:pt x="64777" y="2561"/>
                  </a:lnTo>
                  <a:lnTo>
                    <a:pt x="64577" y="2545"/>
                  </a:lnTo>
                  <a:lnTo>
                    <a:pt x="64377" y="2540"/>
                  </a:lnTo>
                  <a:lnTo>
                    <a:pt x="64176" y="2540"/>
                  </a:lnTo>
                  <a:lnTo>
                    <a:pt x="63976" y="2550"/>
                  </a:lnTo>
                  <a:lnTo>
                    <a:pt x="63776" y="2571"/>
                  </a:lnTo>
                  <a:lnTo>
                    <a:pt x="63600" y="2593"/>
                  </a:lnTo>
                  <a:lnTo>
                    <a:pt x="63475" y="2624"/>
                  </a:lnTo>
                  <a:lnTo>
                    <a:pt x="63350" y="2667"/>
                  </a:lnTo>
                  <a:lnTo>
                    <a:pt x="62799" y="2904"/>
                  </a:lnTo>
                  <a:lnTo>
                    <a:pt x="62674" y="2962"/>
                  </a:lnTo>
                  <a:lnTo>
                    <a:pt x="62574" y="3026"/>
                  </a:lnTo>
                  <a:lnTo>
                    <a:pt x="62524" y="3084"/>
                  </a:lnTo>
                  <a:lnTo>
                    <a:pt x="62474" y="3147"/>
                  </a:lnTo>
                  <a:lnTo>
                    <a:pt x="62474" y="3210"/>
                  </a:lnTo>
                  <a:lnTo>
                    <a:pt x="62474" y="3268"/>
                  </a:lnTo>
                  <a:lnTo>
                    <a:pt x="62524" y="3332"/>
                  </a:lnTo>
                  <a:lnTo>
                    <a:pt x="62574" y="3390"/>
                  </a:lnTo>
                  <a:lnTo>
                    <a:pt x="62674" y="3448"/>
                  </a:lnTo>
                  <a:lnTo>
                    <a:pt x="62774" y="3506"/>
                  </a:lnTo>
                  <a:lnTo>
                    <a:pt x="62899" y="3559"/>
                  </a:lnTo>
                  <a:lnTo>
                    <a:pt x="63075" y="3612"/>
                  </a:lnTo>
                  <a:lnTo>
                    <a:pt x="63250" y="3664"/>
                  </a:lnTo>
                  <a:lnTo>
                    <a:pt x="63450" y="3707"/>
                  </a:lnTo>
                  <a:lnTo>
                    <a:pt x="63676" y="3749"/>
                  </a:lnTo>
                  <a:lnTo>
                    <a:pt x="63926" y="3791"/>
                  </a:lnTo>
                  <a:lnTo>
                    <a:pt x="70111" y="4667"/>
                  </a:lnTo>
                  <a:lnTo>
                    <a:pt x="70336" y="4715"/>
                  </a:lnTo>
                  <a:lnTo>
                    <a:pt x="70511" y="4768"/>
                  </a:lnTo>
                  <a:lnTo>
                    <a:pt x="70561" y="4794"/>
                  </a:lnTo>
                  <a:lnTo>
                    <a:pt x="70611" y="4821"/>
                  </a:lnTo>
                  <a:lnTo>
                    <a:pt x="70636" y="4847"/>
                  </a:lnTo>
                  <a:lnTo>
                    <a:pt x="70636" y="4873"/>
                  </a:lnTo>
                  <a:lnTo>
                    <a:pt x="70611" y="4900"/>
                  </a:lnTo>
                  <a:lnTo>
                    <a:pt x="70611" y="4921"/>
                  </a:lnTo>
                  <a:lnTo>
                    <a:pt x="70561" y="4947"/>
                  </a:lnTo>
                  <a:lnTo>
                    <a:pt x="70511" y="4974"/>
                  </a:lnTo>
                  <a:lnTo>
                    <a:pt x="70336" y="5026"/>
                  </a:lnTo>
                  <a:lnTo>
                    <a:pt x="70111" y="5079"/>
                  </a:lnTo>
                  <a:lnTo>
                    <a:pt x="63926" y="5956"/>
                  </a:lnTo>
                  <a:lnTo>
                    <a:pt x="63676" y="5993"/>
                  </a:lnTo>
                  <a:lnTo>
                    <a:pt x="63450" y="6035"/>
                  </a:lnTo>
                  <a:lnTo>
                    <a:pt x="63250" y="6082"/>
                  </a:lnTo>
                  <a:lnTo>
                    <a:pt x="63075" y="6130"/>
                  </a:lnTo>
                  <a:lnTo>
                    <a:pt x="62899" y="6183"/>
                  </a:lnTo>
                  <a:lnTo>
                    <a:pt x="62774" y="6235"/>
                  </a:lnTo>
                  <a:lnTo>
                    <a:pt x="62674" y="6294"/>
                  </a:lnTo>
                  <a:lnTo>
                    <a:pt x="62574" y="6352"/>
                  </a:lnTo>
                  <a:lnTo>
                    <a:pt x="62524" y="6410"/>
                  </a:lnTo>
                  <a:lnTo>
                    <a:pt x="62474" y="6473"/>
                  </a:lnTo>
                  <a:lnTo>
                    <a:pt x="62474" y="6536"/>
                  </a:lnTo>
                  <a:lnTo>
                    <a:pt x="62474" y="6594"/>
                  </a:lnTo>
                  <a:lnTo>
                    <a:pt x="62524" y="6658"/>
                  </a:lnTo>
                  <a:lnTo>
                    <a:pt x="62574" y="6721"/>
                  </a:lnTo>
                  <a:lnTo>
                    <a:pt x="62674" y="6779"/>
                  </a:lnTo>
                  <a:lnTo>
                    <a:pt x="62799" y="6837"/>
                  </a:lnTo>
                  <a:lnTo>
                    <a:pt x="66079" y="8252"/>
                  </a:lnTo>
                  <a:lnTo>
                    <a:pt x="66154" y="8321"/>
                  </a:lnTo>
                  <a:lnTo>
                    <a:pt x="66179" y="8379"/>
                  </a:lnTo>
                  <a:lnTo>
                    <a:pt x="66154" y="8411"/>
                  </a:lnTo>
                  <a:lnTo>
                    <a:pt x="66129" y="8437"/>
                  </a:lnTo>
                  <a:lnTo>
                    <a:pt x="66104" y="8458"/>
                  </a:lnTo>
                  <a:lnTo>
                    <a:pt x="66054" y="8485"/>
                  </a:lnTo>
                  <a:lnTo>
                    <a:pt x="65979" y="8506"/>
                  </a:lnTo>
                  <a:lnTo>
                    <a:pt x="65904" y="8527"/>
                  </a:lnTo>
                  <a:lnTo>
                    <a:pt x="65804" y="8543"/>
                  </a:lnTo>
                  <a:lnTo>
                    <a:pt x="65679" y="8558"/>
                  </a:lnTo>
                  <a:lnTo>
                    <a:pt x="65428" y="8585"/>
                  </a:lnTo>
                  <a:lnTo>
                    <a:pt x="65103" y="8606"/>
                  </a:lnTo>
                  <a:lnTo>
                    <a:pt x="57666" y="8712"/>
                  </a:lnTo>
                  <a:lnTo>
                    <a:pt x="57366" y="8722"/>
                  </a:lnTo>
                  <a:lnTo>
                    <a:pt x="57065" y="8733"/>
                  </a:lnTo>
                  <a:lnTo>
                    <a:pt x="56790" y="8754"/>
                  </a:lnTo>
                  <a:lnTo>
                    <a:pt x="56514" y="8775"/>
                  </a:lnTo>
                  <a:lnTo>
                    <a:pt x="56239" y="8807"/>
                  </a:lnTo>
                  <a:lnTo>
                    <a:pt x="56013" y="8838"/>
                  </a:lnTo>
                  <a:lnTo>
                    <a:pt x="55763" y="8875"/>
                  </a:lnTo>
                  <a:lnTo>
                    <a:pt x="55563" y="8917"/>
                  </a:lnTo>
                  <a:lnTo>
                    <a:pt x="55362" y="8960"/>
                  </a:lnTo>
                  <a:lnTo>
                    <a:pt x="55187" y="9013"/>
                  </a:lnTo>
                  <a:lnTo>
                    <a:pt x="55012" y="9065"/>
                  </a:lnTo>
                  <a:lnTo>
                    <a:pt x="54887" y="9118"/>
                  </a:lnTo>
                  <a:lnTo>
                    <a:pt x="54787" y="9176"/>
                  </a:lnTo>
                  <a:lnTo>
                    <a:pt x="54686" y="9234"/>
                  </a:lnTo>
                  <a:lnTo>
                    <a:pt x="54636" y="9298"/>
                  </a:lnTo>
                  <a:lnTo>
                    <a:pt x="54586" y="9361"/>
                  </a:lnTo>
                  <a:lnTo>
                    <a:pt x="54085" y="10929"/>
                  </a:lnTo>
                  <a:lnTo>
                    <a:pt x="53985" y="10998"/>
                  </a:lnTo>
                  <a:lnTo>
                    <a:pt x="53860" y="11050"/>
                  </a:lnTo>
                  <a:lnTo>
                    <a:pt x="53785" y="11077"/>
                  </a:lnTo>
                  <a:lnTo>
                    <a:pt x="53685" y="11098"/>
                  </a:lnTo>
                  <a:lnTo>
                    <a:pt x="53610" y="11114"/>
                  </a:lnTo>
                  <a:lnTo>
                    <a:pt x="53510" y="11130"/>
                  </a:lnTo>
                  <a:lnTo>
                    <a:pt x="53384" y="11140"/>
                  </a:lnTo>
                  <a:lnTo>
                    <a:pt x="53284" y="11145"/>
                  </a:lnTo>
                  <a:lnTo>
                    <a:pt x="53159" y="11151"/>
                  </a:lnTo>
                  <a:lnTo>
                    <a:pt x="53009" y="11156"/>
                  </a:lnTo>
                  <a:lnTo>
                    <a:pt x="52733" y="11151"/>
                  </a:lnTo>
                  <a:lnTo>
                    <a:pt x="52408" y="11135"/>
                  </a:lnTo>
                  <a:lnTo>
                    <a:pt x="45697" y="10443"/>
                  </a:lnTo>
                  <a:lnTo>
                    <a:pt x="45422" y="10417"/>
                  </a:lnTo>
                  <a:lnTo>
                    <a:pt x="45146" y="10401"/>
                  </a:lnTo>
                  <a:lnTo>
                    <a:pt x="44846" y="10385"/>
                  </a:lnTo>
                  <a:lnTo>
                    <a:pt x="44545" y="10375"/>
                  </a:lnTo>
                  <a:lnTo>
                    <a:pt x="43969" y="10375"/>
                  </a:lnTo>
                  <a:lnTo>
                    <a:pt x="43669" y="10385"/>
                  </a:lnTo>
                  <a:lnTo>
                    <a:pt x="43394" y="10396"/>
                  </a:lnTo>
                  <a:lnTo>
                    <a:pt x="43118" y="10417"/>
                  </a:lnTo>
                  <a:lnTo>
                    <a:pt x="42843" y="10438"/>
                  </a:lnTo>
                  <a:lnTo>
                    <a:pt x="42592" y="10470"/>
                  </a:lnTo>
                  <a:lnTo>
                    <a:pt x="42342" y="10501"/>
                  </a:lnTo>
                  <a:lnTo>
                    <a:pt x="42092" y="10538"/>
                  </a:lnTo>
                  <a:lnTo>
                    <a:pt x="41891" y="10581"/>
                  </a:lnTo>
                  <a:lnTo>
                    <a:pt x="41691" y="10628"/>
                  </a:lnTo>
                  <a:lnTo>
                    <a:pt x="41491" y="10681"/>
                  </a:lnTo>
                  <a:lnTo>
                    <a:pt x="37334" y="11985"/>
                  </a:lnTo>
                  <a:lnTo>
                    <a:pt x="37109" y="12032"/>
                  </a:lnTo>
                  <a:lnTo>
                    <a:pt x="36858" y="12069"/>
                  </a:lnTo>
                  <a:lnTo>
                    <a:pt x="36733" y="12080"/>
                  </a:lnTo>
                  <a:lnTo>
                    <a:pt x="36608" y="12090"/>
                  </a:lnTo>
                  <a:lnTo>
                    <a:pt x="36483" y="12096"/>
                  </a:lnTo>
                  <a:lnTo>
                    <a:pt x="36257" y="12096"/>
                  </a:lnTo>
                  <a:lnTo>
                    <a:pt x="36132" y="12090"/>
                  </a:lnTo>
                  <a:lnTo>
                    <a:pt x="36007" y="12080"/>
                  </a:lnTo>
                  <a:lnTo>
                    <a:pt x="35882" y="12069"/>
                  </a:lnTo>
                  <a:lnTo>
                    <a:pt x="35631" y="12032"/>
                  </a:lnTo>
                  <a:lnTo>
                    <a:pt x="35406" y="11985"/>
                  </a:lnTo>
                  <a:lnTo>
                    <a:pt x="31249" y="10681"/>
                  </a:lnTo>
                  <a:lnTo>
                    <a:pt x="31049" y="10628"/>
                  </a:lnTo>
                  <a:lnTo>
                    <a:pt x="30849" y="10581"/>
                  </a:lnTo>
                  <a:lnTo>
                    <a:pt x="30623" y="10538"/>
                  </a:lnTo>
                  <a:lnTo>
                    <a:pt x="30398" y="10501"/>
                  </a:lnTo>
                  <a:lnTo>
                    <a:pt x="30148" y="10470"/>
                  </a:lnTo>
                  <a:lnTo>
                    <a:pt x="29897" y="10438"/>
                  </a:lnTo>
                  <a:lnTo>
                    <a:pt x="29622" y="10417"/>
                  </a:lnTo>
                  <a:lnTo>
                    <a:pt x="29346" y="10396"/>
                  </a:lnTo>
                  <a:lnTo>
                    <a:pt x="29071" y="10385"/>
                  </a:lnTo>
                  <a:lnTo>
                    <a:pt x="28771" y="10375"/>
                  </a:lnTo>
                  <a:lnTo>
                    <a:pt x="28195" y="10375"/>
                  </a:lnTo>
                  <a:lnTo>
                    <a:pt x="27894" y="10385"/>
                  </a:lnTo>
                  <a:lnTo>
                    <a:pt x="27594" y="10401"/>
                  </a:lnTo>
                  <a:lnTo>
                    <a:pt x="27318" y="10417"/>
                  </a:lnTo>
                  <a:lnTo>
                    <a:pt x="27043" y="10443"/>
                  </a:lnTo>
                  <a:lnTo>
                    <a:pt x="20332" y="11135"/>
                  </a:lnTo>
                  <a:lnTo>
                    <a:pt x="20007" y="11151"/>
                  </a:lnTo>
                  <a:lnTo>
                    <a:pt x="19731" y="11156"/>
                  </a:lnTo>
                  <a:lnTo>
                    <a:pt x="19581" y="11151"/>
                  </a:lnTo>
                  <a:lnTo>
                    <a:pt x="19456" y="11145"/>
                  </a:lnTo>
                  <a:lnTo>
                    <a:pt x="19356" y="11140"/>
                  </a:lnTo>
                  <a:lnTo>
                    <a:pt x="19231" y="11130"/>
                  </a:lnTo>
                  <a:lnTo>
                    <a:pt x="19130" y="11114"/>
                  </a:lnTo>
                  <a:lnTo>
                    <a:pt x="19055" y="11098"/>
                  </a:lnTo>
                  <a:lnTo>
                    <a:pt x="18955" y="11077"/>
                  </a:lnTo>
                  <a:lnTo>
                    <a:pt x="18880" y="11050"/>
                  </a:lnTo>
                  <a:lnTo>
                    <a:pt x="18755" y="10998"/>
                  </a:lnTo>
                  <a:lnTo>
                    <a:pt x="18655" y="10929"/>
                  </a:lnTo>
                  <a:lnTo>
                    <a:pt x="18154" y="9361"/>
                  </a:lnTo>
                  <a:lnTo>
                    <a:pt x="18104" y="9298"/>
                  </a:lnTo>
                  <a:lnTo>
                    <a:pt x="18054" y="9234"/>
                  </a:lnTo>
                  <a:lnTo>
                    <a:pt x="17954" y="9176"/>
                  </a:lnTo>
                  <a:lnTo>
                    <a:pt x="17853" y="9118"/>
                  </a:lnTo>
                  <a:lnTo>
                    <a:pt x="17728" y="9065"/>
                  </a:lnTo>
                  <a:lnTo>
                    <a:pt x="17553" y="9013"/>
                  </a:lnTo>
                  <a:lnTo>
                    <a:pt x="17378" y="8960"/>
                  </a:lnTo>
                  <a:lnTo>
                    <a:pt x="17177" y="8917"/>
                  </a:lnTo>
                  <a:lnTo>
                    <a:pt x="16977" y="8875"/>
                  </a:lnTo>
                  <a:lnTo>
                    <a:pt x="16727" y="8838"/>
                  </a:lnTo>
                  <a:lnTo>
                    <a:pt x="16501" y="8807"/>
                  </a:lnTo>
                  <a:lnTo>
                    <a:pt x="16226" y="8775"/>
                  </a:lnTo>
                  <a:lnTo>
                    <a:pt x="15950" y="8754"/>
                  </a:lnTo>
                  <a:lnTo>
                    <a:pt x="15675" y="8733"/>
                  </a:lnTo>
                  <a:lnTo>
                    <a:pt x="15374" y="8722"/>
                  </a:lnTo>
                  <a:lnTo>
                    <a:pt x="15074" y="8712"/>
                  </a:lnTo>
                  <a:lnTo>
                    <a:pt x="7637" y="8606"/>
                  </a:lnTo>
                  <a:lnTo>
                    <a:pt x="7312" y="8585"/>
                  </a:lnTo>
                  <a:lnTo>
                    <a:pt x="7061" y="8558"/>
                  </a:lnTo>
                  <a:lnTo>
                    <a:pt x="6936" y="8543"/>
                  </a:lnTo>
                  <a:lnTo>
                    <a:pt x="6836" y="8527"/>
                  </a:lnTo>
                  <a:lnTo>
                    <a:pt x="6761" y="8506"/>
                  </a:lnTo>
                  <a:lnTo>
                    <a:pt x="6686" y="8485"/>
                  </a:lnTo>
                  <a:lnTo>
                    <a:pt x="6636" y="8458"/>
                  </a:lnTo>
                  <a:lnTo>
                    <a:pt x="6611" y="8437"/>
                  </a:lnTo>
                  <a:lnTo>
                    <a:pt x="6586" y="8411"/>
                  </a:lnTo>
                  <a:lnTo>
                    <a:pt x="6561" y="8379"/>
                  </a:lnTo>
                  <a:lnTo>
                    <a:pt x="6586" y="8321"/>
                  </a:lnTo>
                  <a:lnTo>
                    <a:pt x="6661" y="8252"/>
                  </a:lnTo>
                  <a:lnTo>
                    <a:pt x="9941" y="6837"/>
                  </a:lnTo>
                  <a:lnTo>
                    <a:pt x="10066" y="6779"/>
                  </a:lnTo>
                  <a:lnTo>
                    <a:pt x="10166" y="6721"/>
                  </a:lnTo>
                  <a:lnTo>
                    <a:pt x="10216" y="6658"/>
                  </a:lnTo>
                  <a:lnTo>
                    <a:pt x="10266" y="6594"/>
                  </a:lnTo>
                  <a:lnTo>
                    <a:pt x="10266" y="6536"/>
                  </a:lnTo>
                  <a:lnTo>
                    <a:pt x="10266" y="6473"/>
                  </a:lnTo>
                  <a:lnTo>
                    <a:pt x="10216" y="6410"/>
                  </a:lnTo>
                  <a:lnTo>
                    <a:pt x="10166" y="6352"/>
                  </a:lnTo>
                  <a:lnTo>
                    <a:pt x="10066" y="6294"/>
                  </a:lnTo>
                  <a:lnTo>
                    <a:pt x="9966" y="6235"/>
                  </a:lnTo>
                  <a:lnTo>
                    <a:pt x="9841" y="6183"/>
                  </a:lnTo>
                  <a:lnTo>
                    <a:pt x="9665" y="6130"/>
                  </a:lnTo>
                  <a:lnTo>
                    <a:pt x="9490" y="6082"/>
                  </a:lnTo>
                  <a:lnTo>
                    <a:pt x="9290" y="6035"/>
                  </a:lnTo>
                  <a:lnTo>
                    <a:pt x="9065" y="5993"/>
                  </a:lnTo>
                  <a:lnTo>
                    <a:pt x="8814" y="5956"/>
                  </a:lnTo>
                  <a:lnTo>
                    <a:pt x="2629" y="5079"/>
                  </a:lnTo>
                  <a:lnTo>
                    <a:pt x="2404" y="5026"/>
                  </a:lnTo>
                  <a:lnTo>
                    <a:pt x="2229" y="4974"/>
                  </a:lnTo>
                  <a:lnTo>
                    <a:pt x="2179" y="4947"/>
                  </a:lnTo>
                  <a:lnTo>
                    <a:pt x="2129" y="4921"/>
                  </a:lnTo>
                  <a:lnTo>
                    <a:pt x="2104" y="4900"/>
                  </a:lnTo>
                  <a:lnTo>
                    <a:pt x="2104" y="4873"/>
                  </a:lnTo>
                  <a:lnTo>
                    <a:pt x="2104" y="4847"/>
                  </a:lnTo>
                  <a:lnTo>
                    <a:pt x="2129" y="4821"/>
                  </a:lnTo>
                  <a:lnTo>
                    <a:pt x="2179" y="4794"/>
                  </a:lnTo>
                  <a:lnTo>
                    <a:pt x="2229" y="4768"/>
                  </a:lnTo>
                  <a:lnTo>
                    <a:pt x="2404" y="4715"/>
                  </a:lnTo>
                  <a:lnTo>
                    <a:pt x="2629" y="4667"/>
                  </a:lnTo>
                  <a:lnTo>
                    <a:pt x="8814" y="3791"/>
                  </a:lnTo>
                  <a:lnTo>
                    <a:pt x="9065" y="3749"/>
                  </a:lnTo>
                  <a:lnTo>
                    <a:pt x="9290" y="3707"/>
                  </a:lnTo>
                  <a:lnTo>
                    <a:pt x="9490" y="3664"/>
                  </a:lnTo>
                  <a:lnTo>
                    <a:pt x="9665" y="3612"/>
                  </a:lnTo>
                  <a:lnTo>
                    <a:pt x="9841" y="3559"/>
                  </a:lnTo>
                  <a:lnTo>
                    <a:pt x="9966" y="3506"/>
                  </a:lnTo>
                  <a:lnTo>
                    <a:pt x="10066" y="3448"/>
                  </a:lnTo>
                  <a:lnTo>
                    <a:pt x="10166" y="3390"/>
                  </a:lnTo>
                  <a:lnTo>
                    <a:pt x="10216" y="3332"/>
                  </a:lnTo>
                  <a:lnTo>
                    <a:pt x="10266" y="3268"/>
                  </a:lnTo>
                  <a:lnTo>
                    <a:pt x="10266" y="3210"/>
                  </a:lnTo>
                  <a:lnTo>
                    <a:pt x="10266" y="3147"/>
                  </a:lnTo>
                  <a:lnTo>
                    <a:pt x="10216" y="3084"/>
                  </a:lnTo>
                  <a:lnTo>
                    <a:pt x="10166" y="3026"/>
                  </a:lnTo>
                  <a:lnTo>
                    <a:pt x="10066" y="2962"/>
                  </a:lnTo>
                  <a:lnTo>
                    <a:pt x="9941" y="2904"/>
                  </a:lnTo>
                  <a:lnTo>
                    <a:pt x="6661" y="1494"/>
                  </a:lnTo>
                  <a:lnTo>
                    <a:pt x="6586" y="1426"/>
                  </a:lnTo>
                  <a:lnTo>
                    <a:pt x="6561" y="1362"/>
                  </a:lnTo>
                  <a:lnTo>
                    <a:pt x="6586" y="1336"/>
                  </a:lnTo>
                  <a:lnTo>
                    <a:pt x="6611" y="1310"/>
                  </a:lnTo>
                  <a:lnTo>
                    <a:pt x="6636" y="1283"/>
                  </a:lnTo>
                  <a:lnTo>
                    <a:pt x="6686" y="1262"/>
                  </a:lnTo>
                  <a:lnTo>
                    <a:pt x="6761" y="1236"/>
                  </a:lnTo>
                  <a:lnTo>
                    <a:pt x="6836" y="1220"/>
                  </a:lnTo>
                  <a:lnTo>
                    <a:pt x="6936" y="1199"/>
                  </a:lnTo>
                  <a:lnTo>
                    <a:pt x="7061" y="1183"/>
                  </a:lnTo>
                  <a:lnTo>
                    <a:pt x="7312" y="1157"/>
                  </a:lnTo>
                  <a:lnTo>
                    <a:pt x="7637" y="1135"/>
                  </a:lnTo>
                  <a:lnTo>
                    <a:pt x="15074" y="1030"/>
                  </a:lnTo>
                  <a:lnTo>
                    <a:pt x="15450" y="1019"/>
                  </a:lnTo>
                  <a:lnTo>
                    <a:pt x="15800" y="1003"/>
                  </a:lnTo>
                  <a:lnTo>
                    <a:pt x="16126" y="977"/>
                  </a:lnTo>
                  <a:lnTo>
                    <a:pt x="16426" y="951"/>
                  </a:lnTo>
                  <a:lnTo>
                    <a:pt x="16702" y="914"/>
                  </a:lnTo>
                  <a:lnTo>
                    <a:pt x="16952" y="866"/>
                  </a:lnTo>
                  <a:lnTo>
                    <a:pt x="17177" y="819"/>
                  </a:lnTo>
                  <a:lnTo>
                    <a:pt x="17403" y="771"/>
                  </a:lnTo>
                  <a:lnTo>
                    <a:pt x="17578" y="713"/>
                  </a:lnTo>
                  <a:lnTo>
                    <a:pt x="17728" y="650"/>
                  </a:lnTo>
                  <a:lnTo>
                    <a:pt x="17878" y="586"/>
                  </a:lnTo>
                  <a:lnTo>
                    <a:pt x="17979" y="523"/>
                  </a:lnTo>
                  <a:lnTo>
                    <a:pt x="18079" y="454"/>
                  </a:lnTo>
                  <a:lnTo>
                    <a:pt x="18129" y="386"/>
                  </a:lnTo>
                  <a:lnTo>
                    <a:pt x="18179" y="312"/>
                  </a:lnTo>
                  <a:lnTo>
                    <a:pt x="18204" y="243"/>
                  </a:lnTo>
                  <a:lnTo>
                    <a:pt x="18179" y="196"/>
                  </a:lnTo>
                  <a:lnTo>
                    <a:pt x="18129" y="153"/>
                  </a:lnTo>
                  <a:lnTo>
                    <a:pt x="18054" y="111"/>
                  </a:lnTo>
                  <a:lnTo>
                    <a:pt x="17928" y="80"/>
                  </a:lnTo>
                  <a:lnTo>
                    <a:pt x="17778" y="48"/>
                  </a:lnTo>
                  <a:lnTo>
                    <a:pt x="17603" y="27"/>
                  </a:lnTo>
                  <a:lnTo>
                    <a:pt x="17428" y="11"/>
                  </a:lnTo>
                  <a:lnTo>
                    <a:pt x="172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99" name="Google Shape;2599;p63"/>
          <p:cNvGrpSpPr/>
          <p:nvPr/>
        </p:nvGrpSpPr>
        <p:grpSpPr>
          <a:xfrm>
            <a:off x="7270164" y="4002236"/>
            <a:ext cx="381956" cy="304586"/>
            <a:chOff x="7043272" y="1750025"/>
            <a:chExt cx="463877" cy="322075"/>
          </a:xfrm>
        </p:grpSpPr>
        <p:sp>
          <p:nvSpPr>
            <p:cNvPr id="2600" name="Google Shape;2600;p63"/>
            <p:cNvSpPr/>
            <p:nvPr/>
          </p:nvSpPr>
          <p:spPr>
            <a:xfrm>
              <a:off x="7050131" y="1755700"/>
              <a:ext cx="450795" cy="310875"/>
            </a:xfrm>
            <a:custGeom>
              <a:avLst/>
              <a:gdLst/>
              <a:ahLst/>
              <a:cxnLst/>
              <a:rect l="l" t="t" r="r" b="b"/>
              <a:pathLst>
                <a:path w="70713" h="12435" extrusionOk="0">
                  <a:moveTo>
                    <a:pt x="19331" y="1"/>
                  </a:moveTo>
                  <a:lnTo>
                    <a:pt x="18405" y="6"/>
                  </a:lnTo>
                  <a:lnTo>
                    <a:pt x="17478" y="17"/>
                  </a:lnTo>
                  <a:lnTo>
                    <a:pt x="16552" y="43"/>
                  </a:lnTo>
                  <a:lnTo>
                    <a:pt x="15651" y="75"/>
                  </a:lnTo>
                  <a:lnTo>
                    <a:pt x="14724" y="117"/>
                  </a:lnTo>
                  <a:lnTo>
                    <a:pt x="13823" y="170"/>
                  </a:lnTo>
                  <a:lnTo>
                    <a:pt x="12946" y="228"/>
                  </a:lnTo>
                  <a:lnTo>
                    <a:pt x="12045" y="297"/>
                  </a:lnTo>
                  <a:lnTo>
                    <a:pt x="11194" y="381"/>
                  </a:lnTo>
                  <a:lnTo>
                    <a:pt x="10342" y="465"/>
                  </a:lnTo>
                  <a:lnTo>
                    <a:pt x="9516" y="566"/>
                  </a:lnTo>
                  <a:lnTo>
                    <a:pt x="8690" y="671"/>
                  </a:lnTo>
                  <a:lnTo>
                    <a:pt x="7888" y="788"/>
                  </a:lnTo>
                  <a:lnTo>
                    <a:pt x="7137" y="914"/>
                  </a:lnTo>
                  <a:lnTo>
                    <a:pt x="6386" y="1052"/>
                  </a:lnTo>
                  <a:lnTo>
                    <a:pt x="5660" y="1194"/>
                  </a:lnTo>
                  <a:lnTo>
                    <a:pt x="4959" y="1347"/>
                  </a:lnTo>
                  <a:lnTo>
                    <a:pt x="4333" y="1506"/>
                  </a:lnTo>
                  <a:lnTo>
                    <a:pt x="3732" y="1669"/>
                  </a:lnTo>
                  <a:lnTo>
                    <a:pt x="3181" y="1833"/>
                  </a:lnTo>
                  <a:lnTo>
                    <a:pt x="2680" y="2007"/>
                  </a:lnTo>
                  <a:lnTo>
                    <a:pt x="2204" y="2181"/>
                  </a:lnTo>
                  <a:lnTo>
                    <a:pt x="1779" y="2361"/>
                  </a:lnTo>
                  <a:lnTo>
                    <a:pt x="1403" y="2546"/>
                  </a:lnTo>
                  <a:lnTo>
                    <a:pt x="1078" y="2730"/>
                  </a:lnTo>
                  <a:lnTo>
                    <a:pt x="777" y="2915"/>
                  </a:lnTo>
                  <a:lnTo>
                    <a:pt x="552" y="3111"/>
                  </a:lnTo>
                  <a:lnTo>
                    <a:pt x="351" y="3301"/>
                  </a:lnTo>
                  <a:lnTo>
                    <a:pt x="201" y="3496"/>
                  </a:lnTo>
                  <a:lnTo>
                    <a:pt x="76" y="3686"/>
                  </a:lnTo>
                  <a:lnTo>
                    <a:pt x="26" y="3881"/>
                  </a:lnTo>
                  <a:lnTo>
                    <a:pt x="1" y="4077"/>
                  </a:lnTo>
                  <a:lnTo>
                    <a:pt x="26" y="4272"/>
                  </a:lnTo>
                  <a:lnTo>
                    <a:pt x="76" y="4467"/>
                  </a:lnTo>
                  <a:lnTo>
                    <a:pt x="201" y="4663"/>
                  </a:lnTo>
                  <a:lnTo>
                    <a:pt x="351" y="4858"/>
                  </a:lnTo>
                  <a:lnTo>
                    <a:pt x="552" y="5048"/>
                  </a:lnTo>
                  <a:lnTo>
                    <a:pt x="777" y="5238"/>
                  </a:lnTo>
                  <a:lnTo>
                    <a:pt x="1078" y="5428"/>
                  </a:lnTo>
                  <a:lnTo>
                    <a:pt x="1403" y="5613"/>
                  </a:lnTo>
                  <a:lnTo>
                    <a:pt x="1779" y="5798"/>
                  </a:lnTo>
                  <a:lnTo>
                    <a:pt x="2204" y="5977"/>
                  </a:lnTo>
                  <a:lnTo>
                    <a:pt x="2680" y="6152"/>
                  </a:lnTo>
                  <a:lnTo>
                    <a:pt x="3181" y="6321"/>
                  </a:lnTo>
                  <a:lnTo>
                    <a:pt x="3732" y="6489"/>
                  </a:lnTo>
                  <a:lnTo>
                    <a:pt x="4333" y="6653"/>
                  </a:lnTo>
                  <a:lnTo>
                    <a:pt x="4959" y="6811"/>
                  </a:lnTo>
                  <a:lnTo>
                    <a:pt x="5660" y="6965"/>
                  </a:lnTo>
                  <a:lnTo>
                    <a:pt x="29347" y="11912"/>
                  </a:lnTo>
                  <a:lnTo>
                    <a:pt x="29648" y="11975"/>
                  </a:lnTo>
                  <a:lnTo>
                    <a:pt x="29998" y="12033"/>
                  </a:lnTo>
                  <a:lnTo>
                    <a:pt x="30324" y="12091"/>
                  </a:lnTo>
                  <a:lnTo>
                    <a:pt x="30674" y="12139"/>
                  </a:lnTo>
                  <a:lnTo>
                    <a:pt x="31025" y="12186"/>
                  </a:lnTo>
                  <a:lnTo>
                    <a:pt x="31400" y="12228"/>
                  </a:lnTo>
                  <a:lnTo>
                    <a:pt x="31776" y="12265"/>
                  </a:lnTo>
                  <a:lnTo>
                    <a:pt x="32152" y="12302"/>
                  </a:lnTo>
                  <a:lnTo>
                    <a:pt x="32552" y="12334"/>
                  </a:lnTo>
                  <a:lnTo>
                    <a:pt x="32928" y="12360"/>
                  </a:lnTo>
                  <a:lnTo>
                    <a:pt x="33328" y="12381"/>
                  </a:lnTo>
                  <a:lnTo>
                    <a:pt x="33729" y="12403"/>
                  </a:lnTo>
                  <a:lnTo>
                    <a:pt x="34130" y="12413"/>
                  </a:lnTo>
                  <a:lnTo>
                    <a:pt x="34530" y="12424"/>
                  </a:lnTo>
                  <a:lnTo>
                    <a:pt x="34931" y="12429"/>
                  </a:lnTo>
                  <a:lnTo>
                    <a:pt x="35357" y="12434"/>
                  </a:lnTo>
                  <a:lnTo>
                    <a:pt x="35757" y="12429"/>
                  </a:lnTo>
                  <a:lnTo>
                    <a:pt x="36158" y="12424"/>
                  </a:lnTo>
                  <a:lnTo>
                    <a:pt x="36559" y="12413"/>
                  </a:lnTo>
                  <a:lnTo>
                    <a:pt x="36984" y="12403"/>
                  </a:lnTo>
                  <a:lnTo>
                    <a:pt x="37360" y="12381"/>
                  </a:lnTo>
                  <a:lnTo>
                    <a:pt x="37760" y="12360"/>
                  </a:lnTo>
                  <a:lnTo>
                    <a:pt x="38161" y="12334"/>
                  </a:lnTo>
                  <a:lnTo>
                    <a:pt x="38537" y="12302"/>
                  </a:lnTo>
                  <a:lnTo>
                    <a:pt x="38937" y="12265"/>
                  </a:lnTo>
                  <a:lnTo>
                    <a:pt x="39288" y="12228"/>
                  </a:lnTo>
                  <a:lnTo>
                    <a:pt x="39663" y="12186"/>
                  </a:lnTo>
                  <a:lnTo>
                    <a:pt x="40014" y="12139"/>
                  </a:lnTo>
                  <a:lnTo>
                    <a:pt x="40364" y="12091"/>
                  </a:lnTo>
                  <a:lnTo>
                    <a:pt x="40715" y="12033"/>
                  </a:lnTo>
                  <a:lnTo>
                    <a:pt x="41041" y="11975"/>
                  </a:lnTo>
                  <a:lnTo>
                    <a:pt x="41366" y="11912"/>
                  </a:lnTo>
                  <a:lnTo>
                    <a:pt x="65053" y="6965"/>
                  </a:lnTo>
                  <a:lnTo>
                    <a:pt x="65729" y="6811"/>
                  </a:lnTo>
                  <a:lnTo>
                    <a:pt x="66380" y="6653"/>
                  </a:lnTo>
                  <a:lnTo>
                    <a:pt x="66981" y="6489"/>
                  </a:lnTo>
                  <a:lnTo>
                    <a:pt x="67532" y="6321"/>
                  </a:lnTo>
                  <a:lnTo>
                    <a:pt x="68033" y="6152"/>
                  </a:lnTo>
                  <a:lnTo>
                    <a:pt x="68509" y="5977"/>
                  </a:lnTo>
                  <a:lnTo>
                    <a:pt x="68909" y="5798"/>
                  </a:lnTo>
                  <a:lnTo>
                    <a:pt x="69285" y="5613"/>
                  </a:lnTo>
                  <a:lnTo>
                    <a:pt x="69636" y="5428"/>
                  </a:lnTo>
                  <a:lnTo>
                    <a:pt x="69911" y="5238"/>
                  </a:lnTo>
                  <a:lnTo>
                    <a:pt x="70161" y="5048"/>
                  </a:lnTo>
                  <a:lnTo>
                    <a:pt x="70362" y="4858"/>
                  </a:lnTo>
                  <a:lnTo>
                    <a:pt x="70512" y="4663"/>
                  </a:lnTo>
                  <a:lnTo>
                    <a:pt x="70612" y="4467"/>
                  </a:lnTo>
                  <a:lnTo>
                    <a:pt x="70687" y="4272"/>
                  </a:lnTo>
                  <a:lnTo>
                    <a:pt x="70712" y="4077"/>
                  </a:lnTo>
                  <a:lnTo>
                    <a:pt x="70687" y="3881"/>
                  </a:lnTo>
                  <a:lnTo>
                    <a:pt x="70612" y="3686"/>
                  </a:lnTo>
                  <a:lnTo>
                    <a:pt x="70512" y="3496"/>
                  </a:lnTo>
                  <a:lnTo>
                    <a:pt x="70362" y="3301"/>
                  </a:lnTo>
                  <a:lnTo>
                    <a:pt x="70161" y="3111"/>
                  </a:lnTo>
                  <a:lnTo>
                    <a:pt x="69911" y="2915"/>
                  </a:lnTo>
                  <a:lnTo>
                    <a:pt x="69636" y="2730"/>
                  </a:lnTo>
                  <a:lnTo>
                    <a:pt x="69285" y="2546"/>
                  </a:lnTo>
                  <a:lnTo>
                    <a:pt x="68909" y="2361"/>
                  </a:lnTo>
                  <a:lnTo>
                    <a:pt x="68509" y="2181"/>
                  </a:lnTo>
                  <a:lnTo>
                    <a:pt x="68033" y="2007"/>
                  </a:lnTo>
                  <a:lnTo>
                    <a:pt x="67532" y="1833"/>
                  </a:lnTo>
                  <a:lnTo>
                    <a:pt x="66981" y="1669"/>
                  </a:lnTo>
                  <a:lnTo>
                    <a:pt x="66380" y="1506"/>
                  </a:lnTo>
                  <a:lnTo>
                    <a:pt x="65729" y="1347"/>
                  </a:lnTo>
                  <a:lnTo>
                    <a:pt x="65053" y="1194"/>
                  </a:lnTo>
                  <a:lnTo>
                    <a:pt x="64327" y="1052"/>
                  </a:lnTo>
                  <a:lnTo>
                    <a:pt x="63576" y="914"/>
                  </a:lnTo>
                  <a:lnTo>
                    <a:pt x="62800" y="788"/>
                  </a:lnTo>
                  <a:lnTo>
                    <a:pt x="61999" y="671"/>
                  </a:lnTo>
                  <a:lnTo>
                    <a:pt x="61197" y="566"/>
                  </a:lnTo>
                  <a:lnTo>
                    <a:pt x="60371" y="465"/>
                  </a:lnTo>
                  <a:lnTo>
                    <a:pt x="59520" y="381"/>
                  </a:lnTo>
                  <a:lnTo>
                    <a:pt x="58643" y="297"/>
                  </a:lnTo>
                  <a:lnTo>
                    <a:pt x="57767" y="228"/>
                  </a:lnTo>
                  <a:lnTo>
                    <a:pt x="56865" y="170"/>
                  </a:lnTo>
                  <a:lnTo>
                    <a:pt x="55964" y="117"/>
                  </a:lnTo>
                  <a:lnTo>
                    <a:pt x="55063" y="75"/>
                  </a:lnTo>
                  <a:lnTo>
                    <a:pt x="54136" y="43"/>
                  </a:lnTo>
                  <a:lnTo>
                    <a:pt x="53210" y="17"/>
                  </a:lnTo>
                  <a:lnTo>
                    <a:pt x="52283" y="6"/>
                  </a:lnTo>
                  <a:lnTo>
                    <a:pt x="51357" y="1"/>
                  </a:lnTo>
                  <a:lnTo>
                    <a:pt x="50430" y="6"/>
                  </a:lnTo>
                  <a:lnTo>
                    <a:pt x="49504" y="17"/>
                  </a:lnTo>
                  <a:lnTo>
                    <a:pt x="48577" y="43"/>
                  </a:lnTo>
                  <a:lnTo>
                    <a:pt x="47676" y="75"/>
                  </a:lnTo>
                  <a:lnTo>
                    <a:pt x="46750" y="117"/>
                  </a:lnTo>
                  <a:lnTo>
                    <a:pt x="45848" y="170"/>
                  </a:lnTo>
                  <a:lnTo>
                    <a:pt x="44972" y="228"/>
                  </a:lnTo>
                  <a:lnTo>
                    <a:pt x="44095" y="297"/>
                  </a:lnTo>
                  <a:lnTo>
                    <a:pt x="43219" y="381"/>
                  </a:lnTo>
                  <a:lnTo>
                    <a:pt x="42368" y="465"/>
                  </a:lnTo>
                  <a:lnTo>
                    <a:pt x="41541" y="566"/>
                  </a:lnTo>
                  <a:lnTo>
                    <a:pt x="40715" y="671"/>
                  </a:lnTo>
                  <a:lnTo>
                    <a:pt x="39939" y="788"/>
                  </a:lnTo>
                  <a:lnTo>
                    <a:pt x="39163" y="914"/>
                  </a:lnTo>
                  <a:lnTo>
                    <a:pt x="38411" y="1052"/>
                  </a:lnTo>
                  <a:lnTo>
                    <a:pt x="37685" y="1194"/>
                  </a:lnTo>
                  <a:lnTo>
                    <a:pt x="35357" y="1690"/>
                  </a:lnTo>
                  <a:lnTo>
                    <a:pt x="33003" y="1194"/>
                  </a:lnTo>
                  <a:lnTo>
                    <a:pt x="32302" y="1052"/>
                  </a:lnTo>
                  <a:lnTo>
                    <a:pt x="31551" y="914"/>
                  </a:lnTo>
                  <a:lnTo>
                    <a:pt x="30774" y="788"/>
                  </a:lnTo>
                  <a:lnTo>
                    <a:pt x="29973" y="671"/>
                  </a:lnTo>
                  <a:lnTo>
                    <a:pt x="29172" y="566"/>
                  </a:lnTo>
                  <a:lnTo>
                    <a:pt x="28321" y="465"/>
                  </a:lnTo>
                  <a:lnTo>
                    <a:pt x="27469" y="381"/>
                  </a:lnTo>
                  <a:lnTo>
                    <a:pt x="26618" y="297"/>
                  </a:lnTo>
                  <a:lnTo>
                    <a:pt x="25741" y="228"/>
                  </a:lnTo>
                  <a:lnTo>
                    <a:pt x="24840" y="170"/>
                  </a:lnTo>
                  <a:lnTo>
                    <a:pt x="23939" y="117"/>
                  </a:lnTo>
                  <a:lnTo>
                    <a:pt x="23037" y="75"/>
                  </a:lnTo>
                  <a:lnTo>
                    <a:pt x="22111" y="43"/>
                  </a:lnTo>
                  <a:lnTo>
                    <a:pt x="21184" y="17"/>
                  </a:lnTo>
                  <a:lnTo>
                    <a:pt x="20258" y="6"/>
                  </a:lnTo>
                  <a:lnTo>
                    <a:pt x="1933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63"/>
            <p:cNvSpPr/>
            <p:nvPr/>
          </p:nvSpPr>
          <p:spPr>
            <a:xfrm>
              <a:off x="7257332" y="1755700"/>
              <a:ext cx="243595" cy="310875"/>
            </a:xfrm>
            <a:custGeom>
              <a:avLst/>
              <a:gdLst/>
              <a:ahLst/>
              <a:cxnLst/>
              <a:rect l="l" t="t" r="r" b="b"/>
              <a:pathLst>
                <a:path w="38211" h="12435" extrusionOk="0">
                  <a:moveTo>
                    <a:pt x="18229" y="1"/>
                  </a:moveTo>
                  <a:lnTo>
                    <a:pt x="17678" y="6"/>
                  </a:lnTo>
                  <a:lnTo>
                    <a:pt x="17127" y="17"/>
                  </a:lnTo>
                  <a:lnTo>
                    <a:pt x="16576" y="27"/>
                  </a:lnTo>
                  <a:lnTo>
                    <a:pt x="16025" y="43"/>
                  </a:lnTo>
                  <a:lnTo>
                    <a:pt x="16751" y="70"/>
                  </a:lnTo>
                  <a:lnTo>
                    <a:pt x="17503" y="101"/>
                  </a:lnTo>
                  <a:lnTo>
                    <a:pt x="18229" y="143"/>
                  </a:lnTo>
                  <a:lnTo>
                    <a:pt x="18955" y="186"/>
                  </a:lnTo>
                  <a:lnTo>
                    <a:pt x="19681" y="238"/>
                  </a:lnTo>
                  <a:lnTo>
                    <a:pt x="20382" y="291"/>
                  </a:lnTo>
                  <a:lnTo>
                    <a:pt x="21083" y="355"/>
                  </a:lnTo>
                  <a:lnTo>
                    <a:pt x="21784" y="423"/>
                  </a:lnTo>
                  <a:lnTo>
                    <a:pt x="22460" y="497"/>
                  </a:lnTo>
                  <a:lnTo>
                    <a:pt x="23137" y="582"/>
                  </a:lnTo>
                  <a:lnTo>
                    <a:pt x="23788" y="666"/>
                  </a:lnTo>
                  <a:lnTo>
                    <a:pt x="24439" y="761"/>
                  </a:lnTo>
                  <a:lnTo>
                    <a:pt x="25065" y="861"/>
                  </a:lnTo>
                  <a:lnTo>
                    <a:pt x="25666" y="967"/>
                  </a:lnTo>
                  <a:lnTo>
                    <a:pt x="26266" y="1078"/>
                  </a:lnTo>
                  <a:lnTo>
                    <a:pt x="26842" y="1194"/>
                  </a:lnTo>
                  <a:lnTo>
                    <a:pt x="27543" y="1347"/>
                  </a:lnTo>
                  <a:lnTo>
                    <a:pt x="28169" y="1506"/>
                  </a:lnTo>
                  <a:lnTo>
                    <a:pt x="28770" y="1669"/>
                  </a:lnTo>
                  <a:lnTo>
                    <a:pt x="29321" y="1833"/>
                  </a:lnTo>
                  <a:lnTo>
                    <a:pt x="29847" y="2007"/>
                  </a:lnTo>
                  <a:lnTo>
                    <a:pt x="30298" y="2181"/>
                  </a:lnTo>
                  <a:lnTo>
                    <a:pt x="30724" y="2361"/>
                  </a:lnTo>
                  <a:lnTo>
                    <a:pt x="31099" y="2546"/>
                  </a:lnTo>
                  <a:lnTo>
                    <a:pt x="31425" y="2730"/>
                  </a:lnTo>
                  <a:lnTo>
                    <a:pt x="31725" y="2915"/>
                  </a:lnTo>
                  <a:lnTo>
                    <a:pt x="31950" y="3105"/>
                  </a:lnTo>
                  <a:lnTo>
                    <a:pt x="32151" y="3301"/>
                  </a:lnTo>
                  <a:lnTo>
                    <a:pt x="32326" y="3496"/>
                  </a:lnTo>
                  <a:lnTo>
                    <a:pt x="32426" y="3686"/>
                  </a:lnTo>
                  <a:lnTo>
                    <a:pt x="32501" y="3881"/>
                  </a:lnTo>
                  <a:lnTo>
                    <a:pt x="32526" y="4077"/>
                  </a:lnTo>
                  <a:lnTo>
                    <a:pt x="32501" y="4272"/>
                  </a:lnTo>
                  <a:lnTo>
                    <a:pt x="32426" y="4467"/>
                  </a:lnTo>
                  <a:lnTo>
                    <a:pt x="32326" y="4663"/>
                  </a:lnTo>
                  <a:lnTo>
                    <a:pt x="32151" y="4858"/>
                  </a:lnTo>
                  <a:lnTo>
                    <a:pt x="31950" y="5048"/>
                  </a:lnTo>
                  <a:lnTo>
                    <a:pt x="31725" y="5238"/>
                  </a:lnTo>
                  <a:lnTo>
                    <a:pt x="31425" y="5428"/>
                  </a:lnTo>
                  <a:lnTo>
                    <a:pt x="31099" y="5613"/>
                  </a:lnTo>
                  <a:lnTo>
                    <a:pt x="30724" y="5798"/>
                  </a:lnTo>
                  <a:lnTo>
                    <a:pt x="30298" y="5977"/>
                  </a:lnTo>
                  <a:lnTo>
                    <a:pt x="29847" y="6152"/>
                  </a:lnTo>
                  <a:lnTo>
                    <a:pt x="29321" y="6321"/>
                  </a:lnTo>
                  <a:lnTo>
                    <a:pt x="28770" y="6489"/>
                  </a:lnTo>
                  <a:lnTo>
                    <a:pt x="28169" y="6653"/>
                  </a:lnTo>
                  <a:lnTo>
                    <a:pt x="27543" y="6811"/>
                  </a:lnTo>
                  <a:lnTo>
                    <a:pt x="26842" y="6965"/>
                  </a:lnTo>
                  <a:lnTo>
                    <a:pt x="3155" y="11912"/>
                  </a:lnTo>
                  <a:lnTo>
                    <a:pt x="2805" y="11980"/>
                  </a:lnTo>
                  <a:lnTo>
                    <a:pt x="2454" y="12049"/>
                  </a:lnTo>
                  <a:lnTo>
                    <a:pt x="2053" y="12107"/>
                  </a:lnTo>
                  <a:lnTo>
                    <a:pt x="1678" y="12160"/>
                  </a:lnTo>
                  <a:lnTo>
                    <a:pt x="1277" y="12212"/>
                  </a:lnTo>
                  <a:lnTo>
                    <a:pt x="851" y="12255"/>
                  </a:lnTo>
                  <a:lnTo>
                    <a:pt x="426" y="12297"/>
                  </a:lnTo>
                  <a:lnTo>
                    <a:pt x="0" y="12329"/>
                  </a:lnTo>
                  <a:lnTo>
                    <a:pt x="576" y="12366"/>
                  </a:lnTo>
                  <a:lnTo>
                    <a:pt x="1152" y="12397"/>
                  </a:lnTo>
                  <a:lnTo>
                    <a:pt x="1728" y="12418"/>
                  </a:lnTo>
                  <a:lnTo>
                    <a:pt x="2304" y="12429"/>
                  </a:lnTo>
                  <a:lnTo>
                    <a:pt x="2905" y="12434"/>
                  </a:lnTo>
                  <a:lnTo>
                    <a:pt x="3481" y="12429"/>
                  </a:lnTo>
                  <a:lnTo>
                    <a:pt x="4082" y="12413"/>
                  </a:lnTo>
                  <a:lnTo>
                    <a:pt x="4657" y="12392"/>
                  </a:lnTo>
                  <a:lnTo>
                    <a:pt x="5233" y="12360"/>
                  </a:lnTo>
                  <a:lnTo>
                    <a:pt x="5784" y="12323"/>
                  </a:lnTo>
                  <a:lnTo>
                    <a:pt x="6335" y="12276"/>
                  </a:lnTo>
                  <a:lnTo>
                    <a:pt x="6886" y="12218"/>
                  </a:lnTo>
                  <a:lnTo>
                    <a:pt x="7412" y="12154"/>
                  </a:lnTo>
                  <a:lnTo>
                    <a:pt x="7913" y="12080"/>
                  </a:lnTo>
                  <a:lnTo>
                    <a:pt x="8388" y="12001"/>
                  </a:lnTo>
                  <a:lnTo>
                    <a:pt x="8864" y="11912"/>
                  </a:lnTo>
                  <a:lnTo>
                    <a:pt x="32551" y="6965"/>
                  </a:lnTo>
                  <a:lnTo>
                    <a:pt x="33227" y="6811"/>
                  </a:lnTo>
                  <a:lnTo>
                    <a:pt x="33878" y="6653"/>
                  </a:lnTo>
                  <a:lnTo>
                    <a:pt x="34479" y="6489"/>
                  </a:lnTo>
                  <a:lnTo>
                    <a:pt x="35030" y="6321"/>
                  </a:lnTo>
                  <a:lnTo>
                    <a:pt x="35531" y="6152"/>
                  </a:lnTo>
                  <a:lnTo>
                    <a:pt x="35982" y="5977"/>
                  </a:lnTo>
                  <a:lnTo>
                    <a:pt x="36407" y="5798"/>
                  </a:lnTo>
                  <a:lnTo>
                    <a:pt x="36783" y="5613"/>
                  </a:lnTo>
                  <a:lnTo>
                    <a:pt x="37134" y="5428"/>
                  </a:lnTo>
                  <a:lnTo>
                    <a:pt x="37409" y="5238"/>
                  </a:lnTo>
                  <a:lnTo>
                    <a:pt x="37659" y="5048"/>
                  </a:lnTo>
                  <a:lnTo>
                    <a:pt x="37860" y="4858"/>
                  </a:lnTo>
                  <a:lnTo>
                    <a:pt x="38010" y="4663"/>
                  </a:lnTo>
                  <a:lnTo>
                    <a:pt x="38110" y="4467"/>
                  </a:lnTo>
                  <a:lnTo>
                    <a:pt x="38185" y="4272"/>
                  </a:lnTo>
                  <a:lnTo>
                    <a:pt x="38210" y="4077"/>
                  </a:lnTo>
                  <a:lnTo>
                    <a:pt x="38185" y="3881"/>
                  </a:lnTo>
                  <a:lnTo>
                    <a:pt x="38110" y="3686"/>
                  </a:lnTo>
                  <a:lnTo>
                    <a:pt x="38010" y="3496"/>
                  </a:lnTo>
                  <a:lnTo>
                    <a:pt x="37860" y="3301"/>
                  </a:lnTo>
                  <a:lnTo>
                    <a:pt x="37659" y="3105"/>
                  </a:lnTo>
                  <a:lnTo>
                    <a:pt x="37409" y="2915"/>
                  </a:lnTo>
                  <a:lnTo>
                    <a:pt x="37134" y="2730"/>
                  </a:lnTo>
                  <a:lnTo>
                    <a:pt x="36783" y="2546"/>
                  </a:lnTo>
                  <a:lnTo>
                    <a:pt x="36407" y="2361"/>
                  </a:lnTo>
                  <a:lnTo>
                    <a:pt x="35982" y="2181"/>
                  </a:lnTo>
                  <a:lnTo>
                    <a:pt x="35531" y="2007"/>
                  </a:lnTo>
                  <a:lnTo>
                    <a:pt x="35030" y="1833"/>
                  </a:lnTo>
                  <a:lnTo>
                    <a:pt x="34479" y="1669"/>
                  </a:lnTo>
                  <a:lnTo>
                    <a:pt x="33878" y="1506"/>
                  </a:lnTo>
                  <a:lnTo>
                    <a:pt x="33227" y="1347"/>
                  </a:lnTo>
                  <a:lnTo>
                    <a:pt x="32551" y="1194"/>
                  </a:lnTo>
                  <a:lnTo>
                    <a:pt x="32126" y="1110"/>
                  </a:lnTo>
                  <a:lnTo>
                    <a:pt x="31675" y="1025"/>
                  </a:lnTo>
                  <a:lnTo>
                    <a:pt x="31224" y="941"/>
                  </a:lnTo>
                  <a:lnTo>
                    <a:pt x="30774" y="867"/>
                  </a:lnTo>
                  <a:lnTo>
                    <a:pt x="30323" y="793"/>
                  </a:lnTo>
                  <a:lnTo>
                    <a:pt x="29847" y="719"/>
                  </a:lnTo>
                  <a:lnTo>
                    <a:pt x="29371" y="656"/>
                  </a:lnTo>
                  <a:lnTo>
                    <a:pt x="28896" y="587"/>
                  </a:lnTo>
                  <a:lnTo>
                    <a:pt x="28395" y="529"/>
                  </a:lnTo>
                  <a:lnTo>
                    <a:pt x="27894" y="471"/>
                  </a:lnTo>
                  <a:lnTo>
                    <a:pt x="27393" y="418"/>
                  </a:lnTo>
                  <a:lnTo>
                    <a:pt x="26867" y="365"/>
                  </a:lnTo>
                  <a:lnTo>
                    <a:pt x="26367" y="318"/>
                  </a:lnTo>
                  <a:lnTo>
                    <a:pt x="25841" y="275"/>
                  </a:lnTo>
                  <a:lnTo>
                    <a:pt x="25315" y="233"/>
                  </a:lnTo>
                  <a:lnTo>
                    <a:pt x="24789" y="196"/>
                  </a:lnTo>
                  <a:lnTo>
                    <a:pt x="24263" y="159"/>
                  </a:lnTo>
                  <a:lnTo>
                    <a:pt x="23712" y="128"/>
                  </a:lnTo>
                  <a:lnTo>
                    <a:pt x="23162" y="101"/>
                  </a:lnTo>
                  <a:lnTo>
                    <a:pt x="22636" y="80"/>
                  </a:lnTo>
                  <a:lnTo>
                    <a:pt x="22085" y="59"/>
                  </a:lnTo>
                  <a:lnTo>
                    <a:pt x="21534" y="38"/>
                  </a:lnTo>
                  <a:lnTo>
                    <a:pt x="20983" y="27"/>
                  </a:lnTo>
                  <a:lnTo>
                    <a:pt x="20432" y="11"/>
                  </a:lnTo>
                  <a:lnTo>
                    <a:pt x="19881" y="6"/>
                  </a:lnTo>
                  <a:lnTo>
                    <a:pt x="1933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63"/>
            <p:cNvSpPr/>
            <p:nvPr/>
          </p:nvSpPr>
          <p:spPr>
            <a:xfrm>
              <a:off x="7166660" y="1821050"/>
              <a:ext cx="217738" cy="180050"/>
            </a:xfrm>
            <a:custGeom>
              <a:avLst/>
              <a:gdLst/>
              <a:ahLst/>
              <a:cxnLst/>
              <a:rect l="l" t="t" r="r" b="b"/>
              <a:pathLst>
                <a:path w="34155" h="7202" extrusionOk="0">
                  <a:moveTo>
                    <a:pt x="17078" y="0"/>
                  </a:moveTo>
                  <a:lnTo>
                    <a:pt x="16602" y="6"/>
                  </a:lnTo>
                  <a:lnTo>
                    <a:pt x="15751" y="11"/>
                  </a:lnTo>
                  <a:lnTo>
                    <a:pt x="14899" y="32"/>
                  </a:lnTo>
                  <a:lnTo>
                    <a:pt x="14073" y="58"/>
                  </a:lnTo>
                  <a:lnTo>
                    <a:pt x="13247" y="95"/>
                  </a:lnTo>
                  <a:lnTo>
                    <a:pt x="12445" y="138"/>
                  </a:lnTo>
                  <a:lnTo>
                    <a:pt x="11644" y="190"/>
                  </a:lnTo>
                  <a:lnTo>
                    <a:pt x="10868" y="248"/>
                  </a:lnTo>
                  <a:lnTo>
                    <a:pt x="10117" y="312"/>
                  </a:lnTo>
                  <a:lnTo>
                    <a:pt x="9391" y="386"/>
                  </a:lnTo>
                  <a:lnTo>
                    <a:pt x="8664" y="470"/>
                  </a:lnTo>
                  <a:lnTo>
                    <a:pt x="7963" y="555"/>
                  </a:lnTo>
                  <a:lnTo>
                    <a:pt x="7312" y="650"/>
                  </a:lnTo>
                  <a:lnTo>
                    <a:pt x="6661" y="750"/>
                  </a:lnTo>
                  <a:lnTo>
                    <a:pt x="6035" y="856"/>
                  </a:lnTo>
                  <a:lnTo>
                    <a:pt x="5409" y="972"/>
                  </a:lnTo>
                  <a:lnTo>
                    <a:pt x="4833" y="1088"/>
                  </a:lnTo>
                  <a:lnTo>
                    <a:pt x="4308" y="1215"/>
                  </a:lnTo>
                  <a:lnTo>
                    <a:pt x="3782" y="1341"/>
                  </a:lnTo>
                  <a:lnTo>
                    <a:pt x="3281" y="1479"/>
                  </a:lnTo>
                  <a:lnTo>
                    <a:pt x="2830" y="1616"/>
                  </a:lnTo>
                  <a:lnTo>
                    <a:pt x="2379" y="1764"/>
                  </a:lnTo>
                  <a:lnTo>
                    <a:pt x="2004" y="1911"/>
                  </a:lnTo>
                  <a:lnTo>
                    <a:pt x="1628" y="2065"/>
                  </a:lnTo>
                  <a:lnTo>
                    <a:pt x="1303" y="2223"/>
                  </a:lnTo>
                  <a:lnTo>
                    <a:pt x="1002" y="2381"/>
                  </a:lnTo>
                  <a:lnTo>
                    <a:pt x="752" y="2550"/>
                  </a:lnTo>
                  <a:lnTo>
                    <a:pt x="527" y="2719"/>
                  </a:lnTo>
                  <a:lnTo>
                    <a:pt x="326" y="2888"/>
                  </a:lnTo>
                  <a:lnTo>
                    <a:pt x="176" y="3062"/>
                  </a:lnTo>
                  <a:lnTo>
                    <a:pt x="76" y="3242"/>
                  </a:lnTo>
                  <a:lnTo>
                    <a:pt x="26" y="3421"/>
                  </a:lnTo>
                  <a:lnTo>
                    <a:pt x="1" y="3601"/>
                  </a:lnTo>
                  <a:lnTo>
                    <a:pt x="1" y="3759"/>
                  </a:lnTo>
                  <a:lnTo>
                    <a:pt x="51" y="3912"/>
                  </a:lnTo>
                  <a:lnTo>
                    <a:pt x="151" y="4081"/>
                  </a:lnTo>
                  <a:lnTo>
                    <a:pt x="276" y="4250"/>
                  </a:lnTo>
                  <a:lnTo>
                    <a:pt x="426" y="4419"/>
                  </a:lnTo>
                  <a:lnTo>
                    <a:pt x="627" y="4583"/>
                  </a:lnTo>
                  <a:lnTo>
                    <a:pt x="877" y="4741"/>
                  </a:lnTo>
                  <a:lnTo>
                    <a:pt x="1127" y="4900"/>
                  </a:lnTo>
                  <a:lnTo>
                    <a:pt x="1453" y="5053"/>
                  </a:lnTo>
                  <a:lnTo>
                    <a:pt x="1779" y="5206"/>
                  </a:lnTo>
                  <a:lnTo>
                    <a:pt x="2129" y="5348"/>
                  </a:lnTo>
                  <a:lnTo>
                    <a:pt x="2530" y="5491"/>
                  </a:lnTo>
                  <a:lnTo>
                    <a:pt x="2955" y="5628"/>
                  </a:lnTo>
                  <a:lnTo>
                    <a:pt x="3406" y="5766"/>
                  </a:lnTo>
                  <a:lnTo>
                    <a:pt x="3882" y="5892"/>
                  </a:lnTo>
                  <a:lnTo>
                    <a:pt x="4408" y="6014"/>
                  </a:lnTo>
                  <a:lnTo>
                    <a:pt x="4933" y="6135"/>
                  </a:lnTo>
                  <a:lnTo>
                    <a:pt x="5484" y="6246"/>
                  </a:lnTo>
                  <a:lnTo>
                    <a:pt x="6085" y="6357"/>
                  </a:lnTo>
                  <a:lnTo>
                    <a:pt x="6686" y="6457"/>
                  </a:lnTo>
                  <a:lnTo>
                    <a:pt x="7312" y="6557"/>
                  </a:lnTo>
                  <a:lnTo>
                    <a:pt x="7963" y="6647"/>
                  </a:lnTo>
                  <a:lnTo>
                    <a:pt x="8639" y="6732"/>
                  </a:lnTo>
                  <a:lnTo>
                    <a:pt x="9315" y="6811"/>
                  </a:lnTo>
                  <a:lnTo>
                    <a:pt x="10016" y="6885"/>
                  </a:lnTo>
                  <a:lnTo>
                    <a:pt x="10743" y="6948"/>
                  </a:lnTo>
                  <a:lnTo>
                    <a:pt x="11494" y="7006"/>
                  </a:lnTo>
                  <a:lnTo>
                    <a:pt x="12245" y="7059"/>
                  </a:lnTo>
                  <a:lnTo>
                    <a:pt x="13021" y="7101"/>
                  </a:lnTo>
                  <a:lnTo>
                    <a:pt x="13797" y="7138"/>
                  </a:lnTo>
                  <a:lnTo>
                    <a:pt x="14599" y="7165"/>
                  </a:lnTo>
                  <a:lnTo>
                    <a:pt x="15425" y="7186"/>
                  </a:lnTo>
                  <a:lnTo>
                    <a:pt x="16251" y="7196"/>
                  </a:lnTo>
                  <a:lnTo>
                    <a:pt x="17078" y="7202"/>
                  </a:lnTo>
                  <a:lnTo>
                    <a:pt x="17829" y="7202"/>
                  </a:lnTo>
                  <a:lnTo>
                    <a:pt x="18580" y="7191"/>
                  </a:lnTo>
                  <a:lnTo>
                    <a:pt x="19306" y="7170"/>
                  </a:lnTo>
                  <a:lnTo>
                    <a:pt x="20032" y="7149"/>
                  </a:lnTo>
                  <a:lnTo>
                    <a:pt x="20733" y="7117"/>
                  </a:lnTo>
                  <a:lnTo>
                    <a:pt x="21460" y="7085"/>
                  </a:lnTo>
                  <a:lnTo>
                    <a:pt x="22136" y="7043"/>
                  </a:lnTo>
                  <a:lnTo>
                    <a:pt x="22812" y="6996"/>
                  </a:lnTo>
                  <a:lnTo>
                    <a:pt x="23488" y="6938"/>
                  </a:lnTo>
                  <a:lnTo>
                    <a:pt x="24139" y="6880"/>
                  </a:lnTo>
                  <a:lnTo>
                    <a:pt x="24790" y="6816"/>
                  </a:lnTo>
                  <a:lnTo>
                    <a:pt x="25416" y="6748"/>
                  </a:lnTo>
                  <a:lnTo>
                    <a:pt x="26017" y="6668"/>
                  </a:lnTo>
                  <a:lnTo>
                    <a:pt x="26593" y="6589"/>
                  </a:lnTo>
                  <a:lnTo>
                    <a:pt x="27169" y="6505"/>
                  </a:lnTo>
                  <a:lnTo>
                    <a:pt x="27744" y="6415"/>
                  </a:lnTo>
                  <a:lnTo>
                    <a:pt x="28270" y="6320"/>
                  </a:lnTo>
                  <a:lnTo>
                    <a:pt x="28796" y="6220"/>
                  </a:lnTo>
                  <a:lnTo>
                    <a:pt x="29297" y="6119"/>
                  </a:lnTo>
                  <a:lnTo>
                    <a:pt x="29773" y="6008"/>
                  </a:lnTo>
                  <a:lnTo>
                    <a:pt x="30223" y="5898"/>
                  </a:lnTo>
                  <a:lnTo>
                    <a:pt x="30674" y="5781"/>
                  </a:lnTo>
                  <a:lnTo>
                    <a:pt x="31075" y="5660"/>
                  </a:lnTo>
                  <a:lnTo>
                    <a:pt x="31475" y="5539"/>
                  </a:lnTo>
                  <a:lnTo>
                    <a:pt x="31851" y="5412"/>
                  </a:lnTo>
                  <a:lnTo>
                    <a:pt x="32176" y="5280"/>
                  </a:lnTo>
                  <a:lnTo>
                    <a:pt x="32502" y="5148"/>
                  </a:lnTo>
                  <a:lnTo>
                    <a:pt x="32802" y="5011"/>
                  </a:lnTo>
                  <a:lnTo>
                    <a:pt x="33053" y="4873"/>
                  </a:lnTo>
                  <a:lnTo>
                    <a:pt x="33303" y="4731"/>
                  </a:lnTo>
                  <a:lnTo>
                    <a:pt x="33503" y="4583"/>
                  </a:lnTo>
                  <a:lnTo>
                    <a:pt x="33679" y="4435"/>
                  </a:lnTo>
                  <a:lnTo>
                    <a:pt x="33879" y="4234"/>
                  </a:lnTo>
                  <a:lnTo>
                    <a:pt x="34029" y="4029"/>
                  </a:lnTo>
                  <a:lnTo>
                    <a:pt x="34129" y="3817"/>
                  </a:lnTo>
                  <a:lnTo>
                    <a:pt x="34155" y="3601"/>
                  </a:lnTo>
                  <a:lnTo>
                    <a:pt x="34129" y="3400"/>
                  </a:lnTo>
                  <a:lnTo>
                    <a:pt x="34029" y="3200"/>
                  </a:lnTo>
                  <a:lnTo>
                    <a:pt x="33904" y="3004"/>
                  </a:lnTo>
                  <a:lnTo>
                    <a:pt x="33729" y="2809"/>
                  </a:lnTo>
                  <a:lnTo>
                    <a:pt x="33503" y="2619"/>
                  </a:lnTo>
                  <a:lnTo>
                    <a:pt x="33228" y="2434"/>
                  </a:lnTo>
                  <a:lnTo>
                    <a:pt x="32903" y="2255"/>
                  </a:lnTo>
                  <a:lnTo>
                    <a:pt x="32552" y="2080"/>
                  </a:lnTo>
                  <a:lnTo>
                    <a:pt x="32277" y="1964"/>
                  </a:lnTo>
                  <a:lnTo>
                    <a:pt x="32001" y="1853"/>
                  </a:lnTo>
                  <a:lnTo>
                    <a:pt x="31701" y="1743"/>
                  </a:lnTo>
                  <a:lnTo>
                    <a:pt x="31375" y="1637"/>
                  </a:lnTo>
                  <a:lnTo>
                    <a:pt x="31050" y="1531"/>
                  </a:lnTo>
                  <a:lnTo>
                    <a:pt x="30699" y="1431"/>
                  </a:lnTo>
                  <a:lnTo>
                    <a:pt x="30323" y="1331"/>
                  </a:lnTo>
                  <a:lnTo>
                    <a:pt x="29948" y="1236"/>
                  </a:lnTo>
                  <a:lnTo>
                    <a:pt x="29547" y="1146"/>
                  </a:lnTo>
                  <a:lnTo>
                    <a:pt x="29122" y="1051"/>
                  </a:lnTo>
                  <a:lnTo>
                    <a:pt x="28696" y="966"/>
                  </a:lnTo>
                  <a:lnTo>
                    <a:pt x="28270" y="882"/>
                  </a:lnTo>
                  <a:lnTo>
                    <a:pt x="27794" y="803"/>
                  </a:lnTo>
                  <a:lnTo>
                    <a:pt x="27344" y="724"/>
                  </a:lnTo>
                  <a:lnTo>
                    <a:pt x="26843" y="650"/>
                  </a:lnTo>
                  <a:lnTo>
                    <a:pt x="26367" y="581"/>
                  </a:lnTo>
                  <a:lnTo>
                    <a:pt x="25841" y="512"/>
                  </a:lnTo>
                  <a:lnTo>
                    <a:pt x="25341" y="449"/>
                  </a:lnTo>
                  <a:lnTo>
                    <a:pt x="24790" y="391"/>
                  </a:lnTo>
                  <a:lnTo>
                    <a:pt x="24264" y="338"/>
                  </a:lnTo>
                  <a:lnTo>
                    <a:pt x="23713" y="285"/>
                  </a:lnTo>
                  <a:lnTo>
                    <a:pt x="23137" y="238"/>
                  </a:lnTo>
                  <a:lnTo>
                    <a:pt x="22586" y="196"/>
                  </a:lnTo>
                  <a:lnTo>
                    <a:pt x="21985" y="153"/>
                  </a:lnTo>
                  <a:lnTo>
                    <a:pt x="21409" y="122"/>
                  </a:lnTo>
                  <a:lnTo>
                    <a:pt x="20808" y="90"/>
                  </a:lnTo>
                  <a:lnTo>
                    <a:pt x="20208" y="64"/>
                  </a:lnTo>
                  <a:lnTo>
                    <a:pt x="19582" y="43"/>
                  </a:lnTo>
                  <a:lnTo>
                    <a:pt x="18981" y="27"/>
                  </a:lnTo>
                  <a:lnTo>
                    <a:pt x="18355" y="11"/>
                  </a:lnTo>
                  <a:lnTo>
                    <a:pt x="17704" y="6"/>
                  </a:lnTo>
                  <a:lnTo>
                    <a:pt x="170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63"/>
            <p:cNvSpPr/>
            <p:nvPr/>
          </p:nvSpPr>
          <p:spPr>
            <a:xfrm>
              <a:off x="7257969" y="1821050"/>
              <a:ext cx="126429" cy="180050"/>
            </a:xfrm>
            <a:custGeom>
              <a:avLst/>
              <a:gdLst/>
              <a:ahLst/>
              <a:cxnLst/>
              <a:rect l="l" t="t" r="r" b="b"/>
              <a:pathLst>
                <a:path w="19832" h="7202" extrusionOk="0">
                  <a:moveTo>
                    <a:pt x="2755" y="0"/>
                  </a:moveTo>
                  <a:lnTo>
                    <a:pt x="2279" y="6"/>
                  </a:lnTo>
                  <a:lnTo>
                    <a:pt x="1703" y="11"/>
                  </a:lnTo>
                  <a:lnTo>
                    <a:pt x="1127" y="16"/>
                  </a:lnTo>
                  <a:lnTo>
                    <a:pt x="576" y="32"/>
                  </a:lnTo>
                  <a:lnTo>
                    <a:pt x="0" y="48"/>
                  </a:lnTo>
                  <a:lnTo>
                    <a:pt x="526" y="69"/>
                  </a:lnTo>
                  <a:lnTo>
                    <a:pt x="1052" y="90"/>
                  </a:lnTo>
                  <a:lnTo>
                    <a:pt x="1578" y="116"/>
                  </a:lnTo>
                  <a:lnTo>
                    <a:pt x="2079" y="148"/>
                  </a:lnTo>
                  <a:lnTo>
                    <a:pt x="2579" y="180"/>
                  </a:lnTo>
                  <a:lnTo>
                    <a:pt x="3080" y="217"/>
                  </a:lnTo>
                  <a:lnTo>
                    <a:pt x="3556" y="254"/>
                  </a:lnTo>
                  <a:lnTo>
                    <a:pt x="4057" y="296"/>
                  </a:lnTo>
                  <a:lnTo>
                    <a:pt x="4532" y="343"/>
                  </a:lnTo>
                  <a:lnTo>
                    <a:pt x="4983" y="391"/>
                  </a:lnTo>
                  <a:lnTo>
                    <a:pt x="5459" y="444"/>
                  </a:lnTo>
                  <a:lnTo>
                    <a:pt x="5910" y="497"/>
                  </a:lnTo>
                  <a:lnTo>
                    <a:pt x="6335" y="555"/>
                  </a:lnTo>
                  <a:lnTo>
                    <a:pt x="6761" y="613"/>
                  </a:lnTo>
                  <a:lnTo>
                    <a:pt x="7187" y="676"/>
                  </a:lnTo>
                  <a:lnTo>
                    <a:pt x="7612" y="739"/>
                  </a:lnTo>
                  <a:lnTo>
                    <a:pt x="8013" y="808"/>
                  </a:lnTo>
                  <a:lnTo>
                    <a:pt x="8414" y="877"/>
                  </a:lnTo>
                  <a:lnTo>
                    <a:pt x="8789" y="945"/>
                  </a:lnTo>
                  <a:lnTo>
                    <a:pt x="9165" y="1019"/>
                  </a:lnTo>
                  <a:lnTo>
                    <a:pt x="9540" y="1098"/>
                  </a:lnTo>
                  <a:lnTo>
                    <a:pt x="9891" y="1178"/>
                  </a:lnTo>
                  <a:lnTo>
                    <a:pt x="10216" y="1257"/>
                  </a:lnTo>
                  <a:lnTo>
                    <a:pt x="10542" y="1341"/>
                  </a:lnTo>
                  <a:lnTo>
                    <a:pt x="10867" y="1426"/>
                  </a:lnTo>
                  <a:lnTo>
                    <a:pt x="11168" y="1515"/>
                  </a:lnTo>
                  <a:lnTo>
                    <a:pt x="11468" y="1605"/>
                  </a:lnTo>
                  <a:lnTo>
                    <a:pt x="11744" y="1695"/>
                  </a:lnTo>
                  <a:lnTo>
                    <a:pt x="12019" y="1790"/>
                  </a:lnTo>
                  <a:lnTo>
                    <a:pt x="12270" y="1885"/>
                  </a:lnTo>
                  <a:lnTo>
                    <a:pt x="12520" y="1980"/>
                  </a:lnTo>
                  <a:lnTo>
                    <a:pt x="12745" y="2080"/>
                  </a:lnTo>
                  <a:lnTo>
                    <a:pt x="13096" y="2255"/>
                  </a:lnTo>
                  <a:lnTo>
                    <a:pt x="13421" y="2434"/>
                  </a:lnTo>
                  <a:lnTo>
                    <a:pt x="13697" y="2619"/>
                  </a:lnTo>
                  <a:lnTo>
                    <a:pt x="13922" y="2809"/>
                  </a:lnTo>
                  <a:lnTo>
                    <a:pt x="14097" y="3004"/>
                  </a:lnTo>
                  <a:lnTo>
                    <a:pt x="14223" y="3200"/>
                  </a:lnTo>
                  <a:lnTo>
                    <a:pt x="14323" y="3400"/>
                  </a:lnTo>
                  <a:lnTo>
                    <a:pt x="14348" y="3601"/>
                  </a:lnTo>
                  <a:lnTo>
                    <a:pt x="14298" y="3817"/>
                  </a:lnTo>
                  <a:lnTo>
                    <a:pt x="14223" y="4029"/>
                  </a:lnTo>
                  <a:lnTo>
                    <a:pt x="14072" y="4234"/>
                  </a:lnTo>
                  <a:lnTo>
                    <a:pt x="13872" y="4435"/>
                  </a:lnTo>
                  <a:lnTo>
                    <a:pt x="13722" y="4567"/>
                  </a:lnTo>
                  <a:lnTo>
                    <a:pt x="13547" y="4694"/>
                  </a:lnTo>
                  <a:lnTo>
                    <a:pt x="13321" y="4820"/>
                  </a:lnTo>
                  <a:lnTo>
                    <a:pt x="13096" y="4947"/>
                  </a:lnTo>
                  <a:lnTo>
                    <a:pt x="12871" y="5069"/>
                  </a:lnTo>
                  <a:lnTo>
                    <a:pt x="12595" y="5190"/>
                  </a:lnTo>
                  <a:lnTo>
                    <a:pt x="12320" y="5306"/>
                  </a:lnTo>
                  <a:lnTo>
                    <a:pt x="11994" y="5422"/>
                  </a:lnTo>
                  <a:lnTo>
                    <a:pt x="11669" y="5533"/>
                  </a:lnTo>
                  <a:lnTo>
                    <a:pt x="11343" y="5644"/>
                  </a:lnTo>
                  <a:lnTo>
                    <a:pt x="10968" y="5750"/>
                  </a:lnTo>
                  <a:lnTo>
                    <a:pt x="10592" y="5850"/>
                  </a:lnTo>
                  <a:lnTo>
                    <a:pt x="10191" y="5950"/>
                  </a:lnTo>
                  <a:lnTo>
                    <a:pt x="9791" y="6051"/>
                  </a:lnTo>
                  <a:lnTo>
                    <a:pt x="9365" y="6146"/>
                  </a:lnTo>
                  <a:lnTo>
                    <a:pt x="8914" y="6235"/>
                  </a:lnTo>
                  <a:lnTo>
                    <a:pt x="8439" y="6325"/>
                  </a:lnTo>
                  <a:lnTo>
                    <a:pt x="7963" y="6404"/>
                  </a:lnTo>
                  <a:lnTo>
                    <a:pt x="7487" y="6489"/>
                  </a:lnTo>
                  <a:lnTo>
                    <a:pt x="6986" y="6563"/>
                  </a:lnTo>
                  <a:lnTo>
                    <a:pt x="6460" y="6637"/>
                  </a:lnTo>
                  <a:lnTo>
                    <a:pt x="5935" y="6705"/>
                  </a:lnTo>
                  <a:lnTo>
                    <a:pt x="5384" y="6769"/>
                  </a:lnTo>
                  <a:lnTo>
                    <a:pt x="4833" y="6832"/>
                  </a:lnTo>
                  <a:lnTo>
                    <a:pt x="4257" y="6885"/>
                  </a:lnTo>
                  <a:lnTo>
                    <a:pt x="3681" y="6938"/>
                  </a:lnTo>
                  <a:lnTo>
                    <a:pt x="3105" y="6985"/>
                  </a:lnTo>
                  <a:lnTo>
                    <a:pt x="2504" y="7033"/>
                  </a:lnTo>
                  <a:lnTo>
                    <a:pt x="1878" y="7070"/>
                  </a:lnTo>
                  <a:lnTo>
                    <a:pt x="1277" y="7101"/>
                  </a:lnTo>
                  <a:lnTo>
                    <a:pt x="651" y="7133"/>
                  </a:lnTo>
                  <a:lnTo>
                    <a:pt x="0" y="7154"/>
                  </a:lnTo>
                  <a:lnTo>
                    <a:pt x="676" y="7175"/>
                  </a:lnTo>
                  <a:lnTo>
                    <a:pt x="1352" y="7191"/>
                  </a:lnTo>
                  <a:lnTo>
                    <a:pt x="2054" y="7202"/>
                  </a:lnTo>
                  <a:lnTo>
                    <a:pt x="3506" y="7202"/>
                  </a:lnTo>
                  <a:lnTo>
                    <a:pt x="4257" y="7191"/>
                  </a:lnTo>
                  <a:lnTo>
                    <a:pt x="4983" y="7170"/>
                  </a:lnTo>
                  <a:lnTo>
                    <a:pt x="5709" y="7149"/>
                  </a:lnTo>
                  <a:lnTo>
                    <a:pt x="6410" y="7117"/>
                  </a:lnTo>
                  <a:lnTo>
                    <a:pt x="7137" y="7085"/>
                  </a:lnTo>
                  <a:lnTo>
                    <a:pt x="7813" y="7043"/>
                  </a:lnTo>
                  <a:lnTo>
                    <a:pt x="8489" y="6996"/>
                  </a:lnTo>
                  <a:lnTo>
                    <a:pt x="9165" y="6938"/>
                  </a:lnTo>
                  <a:lnTo>
                    <a:pt x="9816" y="6880"/>
                  </a:lnTo>
                  <a:lnTo>
                    <a:pt x="10467" y="6816"/>
                  </a:lnTo>
                  <a:lnTo>
                    <a:pt x="11093" y="6748"/>
                  </a:lnTo>
                  <a:lnTo>
                    <a:pt x="11694" y="6668"/>
                  </a:lnTo>
                  <a:lnTo>
                    <a:pt x="12270" y="6589"/>
                  </a:lnTo>
                  <a:lnTo>
                    <a:pt x="12846" y="6505"/>
                  </a:lnTo>
                  <a:lnTo>
                    <a:pt x="13421" y="6415"/>
                  </a:lnTo>
                  <a:lnTo>
                    <a:pt x="13947" y="6320"/>
                  </a:lnTo>
                  <a:lnTo>
                    <a:pt x="14473" y="6220"/>
                  </a:lnTo>
                  <a:lnTo>
                    <a:pt x="14974" y="6119"/>
                  </a:lnTo>
                  <a:lnTo>
                    <a:pt x="15450" y="6008"/>
                  </a:lnTo>
                  <a:lnTo>
                    <a:pt x="15900" y="5898"/>
                  </a:lnTo>
                  <a:lnTo>
                    <a:pt x="16351" y="5781"/>
                  </a:lnTo>
                  <a:lnTo>
                    <a:pt x="16752" y="5660"/>
                  </a:lnTo>
                  <a:lnTo>
                    <a:pt x="17152" y="5539"/>
                  </a:lnTo>
                  <a:lnTo>
                    <a:pt x="17528" y="5412"/>
                  </a:lnTo>
                  <a:lnTo>
                    <a:pt x="17853" y="5280"/>
                  </a:lnTo>
                  <a:lnTo>
                    <a:pt x="18179" y="5148"/>
                  </a:lnTo>
                  <a:lnTo>
                    <a:pt x="18479" y="5011"/>
                  </a:lnTo>
                  <a:lnTo>
                    <a:pt x="18730" y="4873"/>
                  </a:lnTo>
                  <a:lnTo>
                    <a:pt x="18980" y="4731"/>
                  </a:lnTo>
                  <a:lnTo>
                    <a:pt x="19180" y="4583"/>
                  </a:lnTo>
                  <a:lnTo>
                    <a:pt x="19356" y="4435"/>
                  </a:lnTo>
                  <a:lnTo>
                    <a:pt x="19556" y="4234"/>
                  </a:lnTo>
                  <a:lnTo>
                    <a:pt x="19706" y="4029"/>
                  </a:lnTo>
                  <a:lnTo>
                    <a:pt x="19806" y="3817"/>
                  </a:lnTo>
                  <a:lnTo>
                    <a:pt x="19832" y="3601"/>
                  </a:lnTo>
                  <a:lnTo>
                    <a:pt x="19806" y="3400"/>
                  </a:lnTo>
                  <a:lnTo>
                    <a:pt x="19706" y="3200"/>
                  </a:lnTo>
                  <a:lnTo>
                    <a:pt x="19581" y="3004"/>
                  </a:lnTo>
                  <a:lnTo>
                    <a:pt x="19406" y="2809"/>
                  </a:lnTo>
                  <a:lnTo>
                    <a:pt x="19180" y="2619"/>
                  </a:lnTo>
                  <a:lnTo>
                    <a:pt x="18905" y="2434"/>
                  </a:lnTo>
                  <a:lnTo>
                    <a:pt x="18580" y="2255"/>
                  </a:lnTo>
                  <a:lnTo>
                    <a:pt x="18229" y="2080"/>
                  </a:lnTo>
                  <a:lnTo>
                    <a:pt x="17954" y="1964"/>
                  </a:lnTo>
                  <a:lnTo>
                    <a:pt x="17678" y="1853"/>
                  </a:lnTo>
                  <a:lnTo>
                    <a:pt x="17378" y="1743"/>
                  </a:lnTo>
                  <a:lnTo>
                    <a:pt x="17052" y="1637"/>
                  </a:lnTo>
                  <a:lnTo>
                    <a:pt x="16727" y="1531"/>
                  </a:lnTo>
                  <a:lnTo>
                    <a:pt x="16376" y="1431"/>
                  </a:lnTo>
                  <a:lnTo>
                    <a:pt x="16000" y="1331"/>
                  </a:lnTo>
                  <a:lnTo>
                    <a:pt x="15625" y="1236"/>
                  </a:lnTo>
                  <a:lnTo>
                    <a:pt x="15224" y="1146"/>
                  </a:lnTo>
                  <a:lnTo>
                    <a:pt x="14799" y="1051"/>
                  </a:lnTo>
                  <a:lnTo>
                    <a:pt x="14373" y="966"/>
                  </a:lnTo>
                  <a:lnTo>
                    <a:pt x="13947" y="882"/>
                  </a:lnTo>
                  <a:lnTo>
                    <a:pt x="13471" y="803"/>
                  </a:lnTo>
                  <a:lnTo>
                    <a:pt x="13021" y="724"/>
                  </a:lnTo>
                  <a:lnTo>
                    <a:pt x="12520" y="650"/>
                  </a:lnTo>
                  <a:lnTo>
                    <a:pt x="12044" y="581"/>
                  </a:lnTo>
                  <a:lnTo>
                    <a:pt x="11518" y="512"/>
                  </a:lnTo>
                  <a:lnTo>
                    <a:pt x="11018" y="449"/>
                  </a:lnTo>
                  <a:lnTo>
                    <a:pt x="10467" y="391"/>
                  </a:lnTo>
                  <a:lnTo>
                    <a:pt x="9941" y="338"/>
                  </a:lnTo>
                  <a:lnTo>
                    <a:pt x="9390" y="285"/>
                  </a:lnTo>
                  <a:lnTo>
                    <a:pt x="8814" y="238"/>
                  </a:lnTo>
                  <a:lnTo>
                    <a:pt x="8263" y="196"/>
                  </a:lnTo>
                  <a:lnTo>
                    <a:pt x="7662" y="153"/>
                  </a:lnTo>
                  <a:lnTo>
                    <a:pt x="7086" y="122"/>
                  </a:lnTo>
                  <a:lnTo>
                    <a:pt x="6485" y="90"/>
                  </a:lnTo>
                  <a:lnTo>
                    <a:pt x="5885" y="64"/>
                  </a:lnTo>
                  <a:lnTo>
                    <a:pt x="5259" y="43"/>
                  </a:lnTo>
                  <a:lnTo>
                    <a:pt x="4658" y="27"/>
                  </a:lnTo>
                  <a:lnTo>
                    <a:pt x="4032" y="11"/>
                  </a:lnTo>
                  <a:lnTo>
                    <a:pt x="3381" y="6"/>
                  </a:lnTo>
                  <a:lnTo>
                    <a:pt x="275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63"/>
            <p:cNvSpPr/>
            <p:nvPr/>
          </p:nvSpPr>
          <p:spPr>
            <a:xfrm>
              <a:off x="7339059" y="1872775"/>
              <a:ext cx="45339" cy="59175"/>
            </a:xfrm>
            <a:custGeom>
              <a:avLst/>
              <a:gdLst/>
              <a:ahLst/>
              <a:cxnLst/>
              <a:rect l="l" t="t" r="r" b="b"/>
              <a:pathLst>
                <a:path w="7112" h="2367" extrusionOk="0">
                  <a:moveTo>
                    <a:pt x="0" y="1"/>
                  </a:moveTo>
                  <a:lnTo>
                    <a:pt x="376" y="175"/>
                  </a:lnTo>
                  <a:lnTo>
                    <a:pt x="701" y="360"/>
                  </a:lnTo>
                  <a:lnTo>
                    <a:pt x="977" y="545"/>
                  </a:lnTo>
                  <a:lnTo>
                    <a:pt x="1202" y="735"/>
                  </a:lnTo>
                  <a:lnTo>
                    <a:pt x="1377" y="925"/>
                  </a:lnTo>
                  <a:lnTo>
                    <a:pt x="1503" y="1125"/>
                  </a:lnTo>
                  <a:lnTo>
                    <a:pt x="1578" y="1326"/>
                  </a:lnTo>
                  <a:lnTo>
                    <a:pt x="1603" y="1527"/>
                  </a:lnTo>
                  <a:lnTo>
                    <a:pt x="1603" y="1696"/>
                  </a:lnTo>
                  <a:lnTo>
                    <a:pt x="1528" y="1859"/>
                  </a:lnTo>
                  <a:lnTo>
                    <a:pt x="1453" y="2023"/>
                  </a:lnTo>
                  <a:lnTo>
                    <a:pt x="1327" y="2181"/>
                  </a:lnTo>
                  <a:lnTo>
                    <a:pt x="1528" y="2224"/>
                  </a:lnTo>
                  <a:lnTo>
                    <a:pt x="1753" y="2260"/>
                  </a:lnTo>
                  <a:lnTo>
                    <a:pt x="1978" y="2292"/>
                  </a:lnTo>
                  <a:lnTo>
                    <a:pt x="2229" y="2319"/>
                  </a:lnTo>
                  <a:lnTo>
                    <a:pt x="2479" y="2340"/>
                  </a:lnTo>
                  <a:lnTo>
                    <a:pt x="2755" y="2356"/>
                  </a:lnTo>
                  <a:lnTo>
                    <a:pt x="3030" y="2361"/>
                  </a:lnTo>
                  <a:lnTo>
                    <a:pt x="3331" y="2366"/>
                  </a:lnTo>
                  <a:lnTo>
                    <a:pt x="6661" y="2366"/>
                  </a:lnTo>
                  <a:lnTo>
                    <a:pt x="6861" y="2160"/>
                  </a:lnTo>
                  <a:lnTo>
                    <a:pt x="7011" y="1954"/>
                  </a:lnTo>
                  <a:lnTo>
                    <a:pt x="7086" y="1743"/>
                  </a:lnTo>
                  <a:lnTo>
                    <a:pt x="7112" y="1527"/>
                  </a:lnTo>
                  <a:lnTo>
                    <a:pt x="7086" y="1326"/>
                  </a:lnTo>
                  <a:lnTo>
                    <a:pt x="7011" y="1125"/>
                  </a:lnTo>
                  <a:lnTo>
                    <a:pt x="6886" y="925"/>
                  </a:lnTo>
                  <a:lnTo>
                    <a:pt x="6711" y="735"/>
                  </a:lnTo>
                  <a:lnTo>
                    <a:pt x="6460" y="545"/>
                  </a:lnTo>
                  <a:lnTo>
                    <a:pt x="6185" y="355"/>
                  </a:lnTo>
                  <a:lnTo>
                    <a:pt x="5885" y="175"/>
                  </a:lnTo>
                  <a:lnTo>
                    <a:pt x="5509" y="1"/>
                  </a:lnTo>
                  <a:close/>
                </a:path>
              </a:pathLst>
            </a:custGeom>
            <a:solidFill>
              <a:srgbClr val="22B2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63"/>
            <p:cNvSpPr/>
            <p:nvPr/>
          </p:nvSpPr>
          <p:spPr>
            <a:xfrm>
              <a:off x="7315115" y="1872775"/>
              <a:ext cx="69602" cy="59175"/>
            </a:xfrm>
            <a:custGeom>
              <a:avLst/>
              <a:gdLst/>
              <a:ahLst/>
              <a:cxnLst/>
              <a:rect l="l" t="t" r="r" b="b"/>
              <a:pathLst>
                <a:path w="10918" h="2367" extrusionOk="0">
                  <a:moveTo>
                    <a:pt x="1928" y="1"/>
                  </a:moveTo>
                  <a:lnTo>
                    <a:pt x="1728" y="6"/>
                  </a:lnTo>
                  <a:lnTo>
                    <a:pt x="1528" y="22"/>
                  </a:lnTo>
                  <a:lnTo>
                    <a:pt x="1327" y="33"/>
                  </a:lnTo>
                  <a:lnTo>
                    <a:pt x="1127" y="54"/>
                  </a:lnTo>
                  <a:lnTo>
                    <a:pt x="952" y="75"/>
                  </a:lnTo>
                  <a:lnTo>
                    <a:pt x="802" y="101"/>
                  </a:lnTo>
                  <a:lnTo>
                    <a:pt x="626" y="133"/>
                  </a:lnTo>
                  <a:lnTo>
                    <a:pt x="501" y="165"/>
                  </a:lnTo>
                  <a:lnTo>
                    <a:pt x="376" y="201"/>
                  </a:lnTo>
                  <a:lnTo>
                    <a:pt x="276" y="238"/>
                  </a:lnTo>
                  <a:lnTo>
                    <a:pt x="176" y="275"/>
                  </a:lnTo>
                  <a:lnTo>
                    <a:pt x="101" y="318"/>
                  </a:lnTo>
                  <a:lnTo>
                    <a:pt x="50" y="360"/>
                  </a:lnTo>
                  <a:lnTo>
                    <a:pt x="25" y="407"/>
                  </a:lnTo>
                  <a:lnTo>
                    <a:pt x="0" y="455"/>
                  </a:lnTo>
                  <a:lnTo>
                    <a:pt x="0" y="555"/>
                  </a:lnTo>
                  <a:lnTo>
                    <a:pt x="25" y="592"/>
                  </a:lnTo>
                  <a:lnTo>
                    <a:pt x="50" y="629"/>
                  </a:lnTo>
                  <a:lnTo>
                    <a:pt x="76" y="661"/>
                  </a:lnTo>
                  <a:lnTo>
                    <a:pt x="151" y="692"/>
                  </a:lnTo>
                  <a:lnTo>
                    <a:pt x="201" y="724"/>
                  </a:lnTo>
                  <a:lnTo>
                    <a:pt x="301" y="751"/>
                  </a:lnTo>
                  <a:lnTo>
                    <a:pt x="376" y="777"/>
                  </a:lnTo>
                  <a:lnTo>
                    <a:pt x="501" y="803"/>
                  </a:lnTo>
                  <a:lnTo>
                    <a:pt x="626" y="830"/>
                  </a:lnTo>
                  <a:lnTo>
                    <a:pt x="752" y="846"/>
                  </a:lnTo>
                  <a:lnTo>
                    <a:pt x="877" y="867"/>
                  </a:lnTo>
                  <a:lnTo>
                    <a:pt x="1027" y="883"/>
                  </a:lnTo>
                  <a:lnTo>
                    <a:pt x="1177" y="893"/>
                  </a:lnTo>
                  <a:lnTo>
                    <a:pt x="1353" y="898"/>
                  </a:lnTo>
                  <a:lnTo>
                    <a:pt x="1528" y="904"/>
                  </a:lnTo>
                  <a:lnTo>
                    <a:pt x="1678" y="909"/>
                  </a:lnTo>
                  <a:lnTo>
                    <a:pt x="1979" y="909"/>
                  </a:lnTo>
                  <a:lnTo>
                    <a:pt x="2254" y="919"/>
                  </a:lnTo>
                  <a:lnTo>
                    <a:pt x="2504" y="935"/>
                  </a:lnTo>
                  <a:lnTo>
                    <a:pt x="2755" y="951"/>
                  </a:lnTo>
                  <a:lnTo>
                    <a:pt x="3005" y="978"/>
                  </a:lnTo>
                  <a:lnTo>
                    <a:pt x="3205" y="1009"/>
                  </a:lnTo>
                  <a:lnTo>
                    <a:pt x="3431" y="1041"/>
                  </a:lnTo>
                  <a:lnTo>
                    <a:pt x="3631" y="1083"/>
                  </a:lnTo>
                  <a:lnTo>
                    <a:pt x="3806" y="1125"/>
                  </a:lnTo>
                  <a:lnTo>
                    <a:pt x="3957" y="1168"/>
                  </a:lnTo>
                  <a:lnTo>
                    <a:pt x="4082" y="1215"/>
                  </a:lnTo>
                  <a:lnTo>
                    <a:pt x="4207" y="1268"/>
                  </a:lnTo>
                  <a:lnTo>
                    <a:pt x="4282" y="1321"/>
                  </a:lnTo>
                  <a:lnTo>
                    <a:pt x="4357" y="1379"/>
                  </a:lnTo>
                  <a:lnTo>
                    <a:pt x="4407" y="1437"/>
                  </a:lnTo>
                  <a:lnTo>
                    <a:pt x="4407" y="1495"/>
                  </a:lnTo>
                  <a:lnTo>
                    <a:pt x="4407" y="1791"/>
                  </a:lnTo>
                  <a:lnTo>
                    <a:pt x="4432" y="1849"/>
                  </a:lnTo>
                  <a:lnTo>
                    <a:pt x="4457" y="1907"/>
                  </a:lnTo>
                  <a:lnTo>
                    <a:pt x="4533" y="1960"/>
                  </a:lnTo>
                  <a:lnTo>
                    <a:pt x="4633" y="2012"/>
                  </a:lnTo>
                  <a:lnTo>
                    <a:pt x="4733" y="2065"/>
                  </a:lnTo>
                  <a:lnTo>
                    <a:pt x="4883" y="2113"/>
                  </a:lnTo>
                  <a:lnTo>
                    <a:pt x="5033" y="2155"/>
                  </a:lnTo>
                  <a:lnTo>
                    <a:pt x="5209" y="2197"/>
                  </a:lnTo>
                  <a:lnTo>
                    <a:pt x="5409" y="2234"/>
                  </a:lnTo>
                  <a:lnTo>
                    <a:pt x="5609" y="2266"/>
                  </a:lnTo>
                  <a:lnTo>
                    <a:pt x="5835" y="2297"/>
                  </a:lnTo>
                  <a:lnTo>
                    <a:pt x="6085" y="2319"/>
                  </a:lnTo>
                  <a:lnTo>
                    <a:pt x="6335" y="2340"/>
                  </a:lnTo>
                  <a:lnTo>
                    <a:pt x="6586" y="2356"/>
                  </a:lnTo>
                  <a:lnTo>
                    <a:pt x="6861" y="2361"/>
                  </a:lnTo>
                  <a:lnTo>
                    <a:pt x="7137" y="2366"/>
                  </a:lnTo>
                  <a:lnTo>
                    <a:pt x="10467" y="2366"/>
                  </a:lnTo>
                  <a:lnTo>
                    <a:pt x="10667" y="2160"/>
                  </a:lnTo>
                  <a:lnTo>
                    <a:pt x="10817" y="1954"/>
                  </a:lnTo>
                  <a:lnTo>
                    <a:pt x="10893" y="1743"/>
                  </a:lnTo>
                  <a:lnTo>
                    <a:pt x="10918" y="1527"/>
                  </a:lnTo>
                  <a:lnTo>
                    <a:pt x="10893" y="1326"/>
                  </a:lnTo>
                  <a:lnTo>
                    <a:pt x="10817" y="1125"/>
                  </a:lnTo>
                  <a:lnTo>
                    <a:pt x="10692" y="925"/>
                  </a:lnTo>
                  <a:lnTo>
                    <a:pt x="10517" y="735"/>
                  </a:lnTo>
                  <a:lnTo>
                    <a:pt x="10292" y="545"/>
                  </a:lnTo>
                  <a:lnTo>
                    <a:pt x="10016" y="355"/>
                  </a:lnTo>
                  <a:lnTo>
                    <a:pt x="9691" y="175"/>
                  </a:lnTo>
                  <a:lnTo>
                    <a:pt x="93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63"/>
            <p:cNvSpPr/>
            <p:nvPr/>
          </p:nvSpPr>
          <p:spPr>
            <a:xfrm>
              <a:off x="7339059" y="1872775"/>
              <a:ext cx="45339" cy="59175"/>
            </a:xfrm>
            <a:custGeom>
              <a:avLst/>
              <a:gdLst/>
              <a:ahLst/>
              <a:cxnLst/>
              <a:rect l="l" t="t" r="r" b="b"/>
              <a:pathLst>
                <a:path w="7112" h="2367" extrusionOk="0">
                  <a:moveTo>
                    <a:pt x="0" y="1"/>
                  </a:moveTo>
                  <a:lnTo>
                    <a:pt x="376" y="175"/>
                  </a:lnTo>
                  <a:lnTo>
                    <a:pt x="701" y="360"/>
                  </a:lnTo>
                  <a:lnTo>
                    <a:pt x="977" y="545"/>
                  </a:lnTo>
                  <a:lnTo>
                    <a:pt x="1202" y="735"/>
                  </a:lnTo>
                  <a:lnTo>
                    <a:pt x="1377" y="925"/>
                  </a:lnTo>
                  <a:lnTo>
                    <a:pt x="1503" y="1125"/>
                  </a:lnTo>
                  <a:lnTo>
                    <a:pt x="1578" y="1326"/>
                  </a:lnTo>
                  <a:lnTo>
                    <a:pt x="1603" y="1527"/>
                  </a:lnTo>
                  <a:lnTo>
                    <a:pt x="1603" y="1696"/>
                  </a:lnTo>
                  <a:lnTo>
                    <a:pt x="1528" y="1859"/>
                  </a:lnTo>
                  <a:lnTo>
                    <a:pt x="1453" y="2023"/>
                  </a:lnTo>
                  <a:lnTo>
                    <a:pt x="1327" y="2181"/>
                  </a:lnTo>
                  <a:lnTo>
                    <a:pt x="1528" y="2224"/>
                  </a:lnTo>
                  <a:lnTo>
                    <a:pt x="1753" y="2260"/>
                  </a:lnTo>
                  <a:lnTo>
                    <a:pt x="1978" y="2292"/>
                  </a:lnTo>
                  <a:lnTo>
                    <a:pt x="2229" y="2319"/>
                  </a:lnTo>
                  <a:lnTo>
                    <a:pt x="2479" y="2340"/>
                  </a:lnTo>
                  <a:lnTo>
                    <a:pt x="2755" y="2356"/>
                  </a:lnTo>
                  <a:lnTo>
                    <a:pt x="3030" y="2361"/>
                  </a:lnTo>
                  <a:lnTo>
                    <a:pt x="3331" y="2366"/>
                  </a:lnTo>
                  <a:lnTo>
                    <a:pt x="6661" y="2366"/>
                  </a:lnTo>
                  <a:lnTo>
                    <a:pt x="6861" y="2160"/>
                  </a:lnTo>
                  <a:lnTo>
                    <a:pt x="7011" y="1954"/>
                  </a:lnTo>
                  <a:lnTo>
                    <a:pt x="7086" y="1743"/>
                  </a:lnTo>
                  <a:lnTo>
                    <a:pt x="7112" y="1527"/>
                  </a:lnTo>
                  <a:lnTo>
                    <a:pt x="7086" y="1326"/>
                  </a:lnTo>
                  <a:lnTo>
                    <a:pt x="7011" y="1125"/>
                  </a:lnTo>
                  <a:lnTo>
                    <a:pt x="6886" y="925"/>
                  </a:lnTo>
                  <a:lnTo>
                    <a:pt x="6711" y="735"/>
                  </a:lnTo>
                  <a:lnTo>
                    <a:pt x="6460" y="545"/>
                  </a:lnTo>
                  <a:lnTo>
                    <a:pt x="6185" y="355"/>
                  </a:lnTo>
                  <a:lnTo>
                    <a:pt x="5885" y="175"/>
                  </a:lnTo>
                  <a:lnTo>
                    <a:pt x="5509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63"/>
            <p:cNvSpPr/>
            <p:nvPr/>
          </p:nvSpPr>
          <p:spPr>
            <a:xfrm>
              <a:off x="7166341" y="1821450"/>
              <a:ext cx="106316" cy="123950"/>
            </a:xfrm>
            <a:custGeom>
              <a:avLst/>
              <a:gdLst/>
              <a:ahLst/>
              <a:cxnLst/>
              <a:rect l="l" t="t" r="r" b="b"/>
              <a:pathLst>
                <a:path w="16677" h="4958" extrusionOk="0">
                  <a:moveTo>
                    <a:pt x="16677" y="0"/>
                  </a:moveTo>
                  <a:lnTo>
                    <a:pt x="15801" y="11"/>
                  </a:lnTo>
                  <a:lnTo>
                    <a:pt x="14949" y="32"/>
                  </a:lnTo>
                  <a:lnTo>
                    <a:pt x="14123" y="58"/>
                  </a:lnTo>
                  <a:lnTo>
                    <a:pt x="13297" y="90"/>
                  </a:lnTo>
                  <a:lnTo>
                    <a:pt x="12495" y="132"/>
                  </a:lnTo>
                  <a:lnTo>
                    <a:pt x="11694" y="185"/>
                  </a:lnTo>
                  <a:lnTo>
                    <a:pt x="10918" y="243"/>
                  </a:lnTo>
                  <a:lnTo>
                    <a:pt x="10167" y="312"/>
                  </a:lnTo>
                  <a:lnTo>
                    <a:pt x="9415" y="386"/>
                  </a:lnTo>
                  <a:lnTo>
                    <a:pt x="8714" y="465"/>
                  </a:lnTo>
                  <a:lnTo>
                    <a:pt x="8013" y="554"/>
                  </a:lnTo>
                  <a:lnTo>
                    <a:pt x="7337" y="649"/>
                  </a:lnTo>
                  <a:lnTo>
                    <a:pt x="6686" y="750"/>
                  </a:lnTo>
                  <a:lnTo>
                    <a:pt x="6060" y="855"/>
                  </a:lnTo>
                  <a:lnTo>
                    <a:pt x="5459" y="966"/>
                  </a:lnTo>
                  <a:lnTo>
                    <a:pt x="4883" y="1088"/>
                  </a:lnTo>
                  <a:lnTo>
                    <a:pt x="4332" y="1214"/>
                  </a:lnTo>
                  <a:lnTo>
                    <a:pt x="3807" y="1341"/>
                  </a:lnTo>
                  <a:lnTo>
                    <a:pt x="3306" y="1478"/>
                  </a:lnTo>
                  <a:lnTo>
                    <a:pt x="2855" y="1616"/>
                  </a:lnTo>
                  <a:lnTo>
                    <a:pt x="2404" y="1763"/>
                  </a:lnTo>
                  <a:lnTo>
                    <a:pt x="2004" y="1911"/>
                  </a:lnTo>
                  <a:lnTo>
                    <a:pt x="1653" y="2064"/>
                  </a:lnTo>
                  <a:lnTo>
                    <a:pt x="1303" y="2223"/>
                  </a:lnTo>
                  <a:lnTo>
                    <a:pt x="1027" y="2381"/>
                  </a:lnTo>
                  <a:lnTo>
                    <a:pt x="752" y="2545"/>
                  </a:lnTo>
                  <a:lnTo>
                    <a:pt x="526" y="2714"/>
                  </a:lnTo>
                  <a:lnTo>
                    <a:pt x="351" y="2888"/>
                  </a:lnTo>
                  <a:lnTo>
                    <a:pt x="201" y="3062"/>
                  </a:lnTo>
                  <a:lnTo>
                    <a:pt x="101" y="3236"/>
                  </a:lnTo>
                  <a:lnTo>
                    <a:pt x="26" y="3416"/>
                  </a:lnTo>
                  <a:lnTo>
                    <a:pt x="1" y="3601"/>
                  </a:lnTo>
                  <a:lnTo>
                    <a:pt x="26" y="3754"/>
                  </a:lnTo>
                  <a:lnTo>
                    <a:pt x="76" y="3912"/>
                  </a:lnTo>
                  <a:lnTo>
                    <a:pt x="4257" y="3912"/>
                  </a:lnTo>
                  <a:lnTo>
                    <a:pt x="4433" y="3918"/>
                  </a:lnTo>
                  <a:lnTo>
                    <a:pt x="4608" y="3928"/>
                  </a:lnTo>
                  <a:lnTo>
                    <a:pt x="4758" y="3939"/>
                  </a:lnTo>
                  <a:lnTo>
                    <a:pt x="4933" y="3954"/>
                  </a:lnTo>
                  <a:lnTo>
                    <a:pt x="5084" y="3976"/>
                  </a:lnTo>
                  <a:lnTo>
                    <a:pt x="5209" y="3997"/>
                  </a:lnTo>
                  <a:lnTo>
                    <a:pt x="5334" y="4023"/>
                  </a:lnTo>
                  <a:lnTo>
                    <a:pt x="5459" y="4050"/>
                  </a:lnTo>
                  <a:lnTo>
                    <a:pt x="5559" y="4076"/>
                  </a:lnTo>
                  <a:lnTo>
                    <a:pt x="5635" y="4108"/>
                  </a:lnTo>
                  <a:lnTo>
                    <a:pt x="5710" y="4139"/>
                  </a:lnTo>
                  <a:lnTo>
                    <a:pt x="5785" y="4176"/>
                  </a:lnTo>
                  <a:lnTo>
                    <a:pt x="5835" y="4213"/>
                  </a:lnTo>
                  <a:lnTo>
                    <a:pt x="5860" y="4250"/>
                  </a:lnTo>
                  <a:lnTo>
                    <a:pt x="5860" y="4287"/>
                  </a:lnTo>
                  <a:lnTo>
                    <a:pt x="5885" y="4356"/>
                  </a:lnTo>
                  <a:lnTo>
                    <a:pt x="5935" y="4424"/>
                  </a:lnTo>
                  <a:lnTo>
                    <a:pt x="6010" y="4488"/>
                  </a:lnTo>
                  <a:lnTo>
                    <a:pt x="6110" y="4551"/>
                  </a:lnTo>
                  <a:lnTo>
                    <a:pt x="6235" y="4609"/>
                  </a:lnTo>
                  <a:lnTo>
                    <a:pt x="6411" y="4662"/>
                  </a:lnTo>
                  <a:lnTo>
                    <a:pt x="6586" y="4715"/>
                  </a:lnTo>
                  <a:lnTo>
                    <a:pt x="6786" y="4762"/>
                  </a:lnTo>
                  <a:lnTo>
                    <a:pt x="7087" y="4815"/>
                  </a:lnTo>
                  <a:lnTo>
                    <a:pt x="7387" y="4857"/>
                  </a:lnTo>
                  <a:lnTo>
                    <a:pt x="7713" y="4894"/>
                  </a:lnTo>
                  <a:lnTo>
                    <a:pt x="8063" y="4926"/>
                  </a:lnTo>
                  <a:lnTo>
                    <a:pt x="8414" y="4947"/>
                  </a:lnTo>
                  <a:lnTo>
                    <a:pt x="8815" y="4958"/>
                  </a:lnTo>
                  <a:lnTo>
                    <a:pt x="9190" y="4958"/>
                  </a:lnTo>
                  <a:lnTo>
                    <a:pt x="9616" y="4952"/>
                  </a:lnTo>
                  <a:lnTo>
                    <a:pt x="9891" y="4936"/>
                  </a:lnTo>
                  <a:lnTo>
                    <a:pt x="10167" y="4921"/>
                  </a:lnTo>
                  <a:lnTo>
                    <a:pt x="10417" y="4894"/>
                  </a:lnTo>
                  <a:lnTo>
                    <a:pt x="10667" y="4868"/>
                  </a:lnTo>
                  <a:lnTo>
                    <a:pt x="10918" y="4836"/>
                  </a:lnTo>
                  <a:lnTo>
                    <a:pt x="11118" y="4799"/>
                  </a:lnTo>
                  <a:lnTo>
                    <a:pt x="11318" y="4757"/>
                  </a:lnTo>
                  <a:lnTo>
                    <a:pt x="11519" y="4715"/>
                  </a:lnTo>
                  <a:lnTo>
                    <a:pt x="11669" y="4667"/>
                  </a:lnTo>
                  <a:lnTo>
                    <a:pt x="11819" y="4620"/>
                  </a:lnTo>
                  <a:lnTo>
                    <a:pt x="11944" y="4567"/>
                  </a:lnTo>
                  <a:lnTo>
                    <a:pt x="12070" y="4509"/>
                  </a:lnTo>
                  <a:lnTo>
                    <a:pt x="12145" y="4456"/>
                  </a:lnTo>
                  <a:lnTo>
                    <a:pt x="12220" y="4398"/>
                  </a:lnTo>
                  <a:lnTo>
                    <a:pt x="12245" y="4335"/>
                  </a:lnTo>
                  <a:lnTo>
                    <a:pt x="12270" y="4277"/>
                  </a:lnTo>
                  <a:lnTo>
                    <a:pt x="12270" y="3057"/>
                  </a:lnTo>
                  <a:lnTo>
                    <a:pt x="12270" y="3009"/>
                  </a:lnTo>
                  <a:lnTo>
                    <a:pt x="12295" y="2962"/>
                  </a:lnTo>
                  <a:lnTo>
                    <a:pt x="12370" y="2920"/>
                  </a:lnTo>
                  <a:lnTo>
                    <a:pt x="12420" y="2877"/>
                  </a:lnTo>
                  <a:lnTo>
                    <a:pt x="12520" y="2835"/>
                  </a:lnTo>
                  <a:lnTo>
                    <a:pt x="12646" y="2798"/>
                  </a:lnTo>
                  <a:lnTo>
                    <a:pt x="12771" y="2761"/>
                  </a:lnTo>
                  <a:lnTo>
                    <a:pt x="12896" y="2730"/>
                  </a:lnTo>
                  <a:lnTo>
                    <a:pt x="13071" y="2698"/>
                  </a:lnTo>
                  <a:lnTo>
                    <a:pt x="13221" y="2672"/>
                  </a:lnTo>
                  <a:lnTo>
                    <a:pt x="13422" y="2650"/>
                  </a:lnTo>
                  <a:lnTo>
                    <a:pt x="13597" y="2629"/>
                  </a:lnTo>
                  <a:lnTo>
                    <a:pt x="13822" y="2613"/>
                  </a:lnTo>
                  <a:lnTo>
                    <a:pt x="14023" y="2603"/>
                  </a:lnTo>
                  <a:lnTo>
                    <a:pt x="14248" y="2598"/>
                  </a:lnTo>
                  <a:lnTo>
                    <a:pt x="14473" y="2592"/>
                  </a:lnTo>
                  <a:lnTo>
                    <a:pt x="14699" y="2592"/>
                  </a:lnTo>
                  <a:lnTo>
                    <a:pt x="14924" y="2582"/>
                  </a:lnTo>
                  <a:lnTo>
                    <a:pt x="15124" y="2571"/>
                  </a:lnTo>
                  <a:lnTo>
                    <a:pt x="15325" y="2555"/>
                  </a:lnTo>
                  <a:lnTo>
                    <a:pt x="15525" y="2534"/>
                  </a:lnTo>
                  <a:lnTo>
                    <a:pt x="15700" y="2513"/>
                  </a:lnTo>
                  <a:lnTo>
                    <a:pt x="15876" y="2481"/>
                  </a:lnTo>
                  <a:lnTo>
                    <a:pt x="16026" y="2455"/>
                  </a:lnTo>
                  <a:lnTo>
                    <a:pt x="16176" y="2418"/>
                  </a:lnTo>
                  <a:lnTo>
                    <a:pt x="16301" y="2381"/>
                  </a:lnTo>
                  <a:lnTo>
                    <a:pt x="16401" y="2344"/>
                  </a:lnTo>
                  <a:lnTo>
                    <a:pt x="16502" y="2302"/>
                  </a:lnTo>
                  <a:lnTo>
                    <a:pt x="16577" y="2260"/>
                  </a:lnTo>
                  <a:lnTo>
                    <a:pt x="16627" y="2212"/>
                  </a:lnTo>
                  <a:lnTo>
                    <a:pt x="16652" y="2165"/>
                  </a:lnTo>
                  <a:lnTo>
                    <a:pt x="16677" y="2117"/>
                  </a:lnTo>
                  <a:lnTo>
                    <a:pt x="1667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63"/>
            <p:cNvSpPr/>
            <p:nvPr/>
          </p:nvSpPr>
          <p:spPr>
            <a:xfrm>
              <a:off x="7152297" y="1750025"/>
              <a:ext cx="354852" cy="254650"/>
            </a:xfrm>
            <a:custGeom>
              <a:avLst/>
              <a:gdLst/>
              <a:ahLst/>
              <a:cxnLst/>
              <a:rect l="l" t="t" r="r" b="b"/>
              <a:pathLst>
                <a:path w="55663" h="10186" extrusionOk="0">
                  <a:moveTo>
                    <a:pt x="2955" y="1"/>
                  </a:moveTo>
                  <a:lnTo>
                    <a:pt x="2279" y="6"/>
                  </a:lnTo>
                  <a:lnTo>
                    <a:pt x="1603" y="17"/>
                  </a:lnTo>
                  <a:lnTo>
                    <a:pt x="927" y="33"/>
                  </a:lnTo>
                  <a:lnTo>
                    <a:pt x="726" y="43"/>
                  </a:lnTo>
                  <a:lnTo>
                    <a:pt x="526" y="59"/>
                  </a:lnTo>
                  <a:lnTo>
                    <a:pt x="351" y="85"/>
                  </a:lnTo>
                  <a:lnTo>
                    <a:pt x="226" y="117"/>
                  </a:lnTo>
                  <a:lnTo>
                    <a:pt x="100" y="154"/>
                  </a:lnTo>
                  <a:lnTo>
                    <a:pt x="25" y="191"/>
                  </a:lnTo>
                  <a:lnTo>
                    <a:pt x="0" y="233"/>
                  </a:lnTo>
                  <a:lnTo>
                    <a:pt x="0" y="281"/>
                  </a:lnTo>
                  <a:lnTo>
                    <a:pt x="50" y="328"/>
                  </a:lnTo>
                  <a:lnTo>
                    <a:pt x="125" y="365"/>
                  </a:lnTo>
                  <a:lnTo>
                    <a:pt x="251" y="402"/>
                  </a:lnTo>
                  <a:lnTo>
                    <a:pt x="401" y="434"/>
                  </a:lnTo>
                  <a:lnTo>
                    <a:pt x="576" y="455"/>
                  </a:lnTo>
                  <a:lnTo>
                    <a:pt x="751" y="471"/>
                  </a:lnTo>
                  <a:lnTo>
                    <a:pt x="952" y="481"/>
                  </a:lnTo>
                  <a:lnTo>
                    <a:pt x="1177" y="476"/>
                  </a:lnTo>
                  <a:lnTo>
                    <a:pt x="1828" y="465"/>
                  </a:lnTo>
                  <a:lnTo>
                    <a:pt x="2479" y="455"/>
                  </a:lnTo>
                  <a:lnTo>
                    <a:pt x="3756" y="455"/>
                  </a:lnTo>
                  <a:lnTo>
                    <a:pt x="4382" y="460"/>
                  </a:lnTo>
                  <a:lnTo>
                    <a:pt x="5008" y="471"/>
                  </a:lnTo>
                  <a:lnTo>
                    <a:pt x="5609" y="487"/>
                  </a:lnTo>
                  <a:lnTo>
                    <a:pt x="6210" y="508"/>
                  </a:lnTo>
                  <a:lnTo>
                    <a:pt x="6811" y="534"/>
                  </a:lnTo>
                  <a:lnTo>
                    <a:pt x="7412" y="561"/>
                  </a:lnTo>
                  <a:lnTo>
                    <a:pt x="7988" y="597"/>
                  </a:lnTo>
                  <a:lnTo>
                    <a:pt x="8564" y="634"/>
                  </a:lnTo>
                  <a:lnTo>
                    <a:pt x="9115" y="677"/>
                  </a:lnTo>
                  <a:lnTo>
                    <a:pt x="9690" y="719"/>
                  </a:lnTo>
                  <a:lnTo>
                    <a:pt x="10241" y="766"/>
                  </a:lnTo>
                  <a:lnTo>
                    <a:pt x="10767" y="819"/>
                  </a:lnTo>
                  <a:lnTo>
                    <a:pt x="11318" y="877"/>
                  </a:lnTo>
                  <a:lnTo>
                    <a:pt x="11844" y="935"/>
                  </a:lnTo>
                  <a:lnTo>
                    <a:pt x="12370" y="999"/>
                  </a:lnTo>
                  <a:lnTo>
                    <a:pt x="12870" y="1067"/>
                  </a:lnTo>
                  <a:lnTo>
                    <a:pt x="13396" y="1136"/>
                  </a:lnTo>
                  <a:lnTo>
                    <a:pt x="13897" y="1210"/>
                  </a:lnTo>
                  <a:lnTo>
                    <a:pt x="14874" y="1363"/>
                  </a:lnTo>
                  <a:lnTo>
                    <a:pt x="15825" y="1527"/>
                  </a:lnTo>
                  <a:lnTo>
                    <a:pt x="16777" y="1701"/>
                  </a:lnTo>
                  <a:lnTo>
                    <a:pt x="17678" y="1880"/>
                  </a:lnTo>
                  <a:lnTo>
                    <a:pt x="18579" y="2076"/>
                  </a:lnTo>
                  <a:lnTo>
                    <a:pt x="18755" y="2102"/>
                  </a:lnTo>
                  <a:lnTo>
                    <a:pt x="18955" y="2123"/>
                  </a:lnTo>
                  <a:lnTo>
                    <a:pt x="19130" y="2134"/>
                  </a:lnTo>
                  <a:lnTo>
                    <a:pt x="19331" y="2139"/>
                  </a:lnTo>
                  <a:lnTo>
                    <a:pt x="19506" y="2134"/>
                  </a:lnTo>
                  <a:lnTo>
                    <a:pt x="19706" y="2123"/>
                  </a:lnTo>
                  <a:lnTo>
                    <a:pt x="19881" y="2102"/>
                  </a:lnTo>
                  <a:lnTo>
                    <a:pt x="20082" y="2076"/>
                  </a:lnTo>
                  <a:lnTo>
                    <a:pt x="22410" y="1579"/>
                  </a:lnTo>
                  <a:lnTo>
                    <a:pt x="23087" y="1442"/>
                  </a:lnTo>
                  <a:lnTo>
                    <a:pt x="23813" y="1315"/>
                  </a:lnTo>
                  <a:lnTo>
                    <a:pt x="24539" y="1199"/>
                  </a:lnTo>
                  <a:lnTo>
                    <a:pt x="25290" y="1088"/>
                  </a:lnTo>
                  <a:lnTo>
                    <a:pt x="26041" y="988"/>
                  </a:lnTo>
                  <a:lnTo>
                    <a:pt x="26842" y="893"/>
                  </a:lnTo>
                  <a:lnTo>
                    <a:pt x="27644" y="809"/>
                  </a:lnTo>
                  <a:lnTo>
                    <a:pt x="28470" y="735"/>
                  </a:lnTo>
                  <a:lnTo>
                    <a:pt x="29296" y="671"/>
                  </a:lnTo>
                  <a:lnTo>
                    <a:pt x="30123" y="613"/>
                  </a:lnTo>
                  <a:lnTo>
                    <a:pt x="30999" y="566"/>
                  </a:lnTo>
                  <a:lnTo>
                    <a:pt x="31850" y="524"/>
                  </a:lnTo>
                  <a:lnTo>
                    <a:pt x="32727" y="492"/>
                  </a:lnTo>
                  <a:lnTo>
                    <a:pt x="33578" y="471"/>
                  </a:lnTo>
                  <a:lnTo>
                    <a:pt x="34454" y="460"/>
                  </a:lnTo>
                  <a:lnTo>
                    <a:pt x="35331" y="455"/>
                  </a:lnTo>
                  <a:lnTo>
                    <a:pt x="36207" y="460"/>
                  </a:lnTo>
                  <a:lnTo>
                    <a:pt x="37084" y="471"/>
                  </a:lnTo>
                  <a:lnTo>
                    <a:pt x="37960" y="492"/>
                  </a:lnTo>
                  <a:lnTo>
                    <a:pt x="38836" y="524"/>
                  </a:lnTo>
                  <a:lnTo>
                    <a:pt x="39688" y="566"/>
                  </a:lnTo>
                  <a:lnTo>
                    <a:pt x="40539" y="613"/>
                  </a:lnTo>
                  <a:lnTo>
                    <a:pt x="41390" y="671"/>
                  </a:lnTo>
                  <a:lnTo>
                    <a:pt x="42217" y="735"/>
                  </a:lnTo>
                  <a:lnTo>
                    <a:pt x="43043" y="809"/>
                  </a:lnTo>
                  <a:lnTo>
                    <a:pt x="43844" y="893"/>
                  </a:lnTo>
                  <a:lnTo>
                    <a:pt x="44620" y="988"/>
                  </a:lnTo>
                  <a:lnTo>
                    <a:pt x="45397" y="1088"/>
                  </a:lnTo>
                  <a:lnTo>
                    <a:pt x="46148" y="1199"/>
                  </a:lnTo>
                  <a:lnTo>
                    <a:pt x="46874" y="1315"/>
                  </a:lnTo>
                  <a:lnTo>
                    <a:pt x="47575" y="1442"/>
                  </a:lnTo>
                  <a:lnTo>
                    <a:pt x="48251" y="1579"/>
                  </a:lnTo>
                  <a:lnTo>
                    <a:pt x="48902" y="1722"/>
                  </a:lnTo>
                  <a:lnTo>
                    <a:pt x="49503" y="1870"/>
                  </a:lnTo>
                  <a:lnTo>
                    <a:pt x="50054" y="2023"/>
                  </a:lnTo>
                  <a:lnTo>
                    <a:pt x="50580" y="2181"/>
                  </a:lnTo>
                  <a:lnTo>
                    <a:pt x="51031" y="2340"/>
                  </a:lnTo>
                  <a:lnTo>
                    <a:pt x="51481" y="2509"/>
                  </a:lnTo>
                  <a:lnTo>
                    <a:pt x="51857" y="2678"/>
                  </a:lnTo>
                  <a:lnTo>
                    <a:pt x="52207" y="2847"/>
                  </a:lnTo>
                  <a:lnTo>
                    <a:pt x="52533" y="3026"/>
                  </a:lnTo>
                  <a:lnTo>
                    <a:pt x="52783" y="3206"/>
                  </a:lnTo>
                  <a:lnTo>
                    <a:pt x="53009" y="3385"/>
                  </a:lnTo>
                  <a:lnTo>
                    <a:pt x="53209" y="3565"/>
                  </a:lnTo>
                  <a:lnTo>
                    <a:pt x="53334" y="3749"/>
                  </a:lnTo>
                  <a:lnTo>
                    <a:pt x="53459" y="3934"/>
                  </a:lnTo>
                  <a:lnTo>
                    <a:pt x="53509" y="4119"/>
                  </a:lnTo>
                  <a:lnTo>
                    <a:pt x="53534" y="4304"/>
                  </a:lnTo>
                  <a:lnTo>
                    <a:pt x="53509" y="4494"/>
                  </a:lnTo>
                  <a:lnTo>
                    <a:pt x="53459" y="4679"/>
                  </a:lnTo>
                  <a:lnTo>
                    <a:pt x="53334" y="4863"/>
                  </a:lnTo>
                  <a:lnTo>
                    <a:pt x="53209" y="5048"/>
                  </a:lnTo>
                  <a:lnTo>
                    <a:pt x="53009" y="5228"/>
                  </a:lnTo>
                  <a:lnTo>
                    <a:pt x="52783" y="5407"/>
                  </a:lnTo>
                  <a:lnTo>
                    <a:pt x="52533" y="5587"/>
                  </a:lnTo>
                  <a:lnTo>
                    <a:pt x="52207" y="5761"/>
                  </a:lnTo>
                  <a:lnTo>
                    <a:pt x="51857" y="5935"/>
                  </a:lnTo>
                  <a:lnTo>
                    <a:pt x="51481" y="6104"/>
                  </a:lnTo>
                  <a:lnTo>
                    <a:pt x="51031" y="6273"/>
                  </a:lnTo>
                  <a:lnTo>
                    <a:pt x="50580" y="6431"/>
                  </a:lnTo>
                  <a:lnTo>
                    <a:pt x="50054" y="6590"/>
                  </a:lnTo>
                  <a:lnTo>
                    <a:pt x="49503" y="6743"/>
                  </a:lnTo>
                  <a:lnTo>
                    <a:pt x="48902" y="6891"/>
                  </a:lnTo>
                  <a:lnTo>
                    <a:pt x="48251" y="7033"/>
                  </a:lnTo>
                  <a:lnTo>
                    <a:pt x="35005" y="9800"/>
                  </a:lnTo>
                  <a:lnTo>
                    <a:pt x="34880" y="9837"/>
                  </a:lnTo>
                  <a:lnTo>
                    <a:pt x="34780" y="9874"/>
                  </a:lnTo>
                  <a:lnTo>
                    <a:pt x="34705" y="9916"/>
                  </a:lnTo>
                  <a:lnTo>
                    <a:pt x="34705" y="9958"/>
                  </a:lnTo>
                  <a:lnTo>
                    <a:pt x="34705" y="10000"/>
                  </a:lnTo>
                  <a:lnTo>
                    <a:pt x="34780" y="10043"/>
                  </a:lnTo>
                  <a:lnTo>
                    <a:pt x="34880" y="10085"/>
                  </a:lnTo>
                  <a:lnTo>
                    <a:pt x="35005" y="10116"/>
                  </a:lnTo>
                  <a:lnTo>
                    <a:pt x="35181" y="10148"/>
                  </a:lnTo>
                  <a:lnTo>
                    <a:pt x="35381" y="10169"/>
                  </a:lnTo>
                  <a:lnTo>
                    <a:pt x="35581" y="10180"/>
                  </a:lnTo>
                  <a:lnTo>
                    <a:pt x="35756" y="10185"/>
                  </a:lnTo>
                  <a:lnTo>
                    <a:pt x="35957" y="10180"/>
                  </a:lnTo>
                  <a:lnTo>
                    <a:pt x="36132" y="10169"/>
                  </a:lnTo>
                  <a:lnTo>
                    <a:pt x="36332" y="10148"/>
                  </a:lnTo>
                  <a:lnTo>
                    <a:pt x="36508" y="10116"/>
                  </a:lnTo>
                  <a:lnTo>
                    <a:pt x="49779" y="7350"/>
                  </a:lnTo>
                  <a:lnTo>
                    <a:pt x="50480" y="7192"/>
                  </a:lnTo>
                  <a:lnTo>
                    <a:pt x="51156" y="7028"/>
                  </a:lnTo>
                  <a:lnTo>
                    <a:pt x="51782" y="6854"/>
                  </a:lnTo>
                  <a:lnTo>
                    <a:pt x="52358" y="6679"/>
                  </a:lnTo>
                  <a:lnTo>
                    <a:pt x="52883" y="6500"/>
                  </a:lnTo>
                  <a:lnTo>
                    <a:pt x="53359" y="6315"/>
                  </a:lnTo>
                  <a:lnTo>
                    <a:pt x="53810" y="6125"/>
                  </a:lnTo>
                  <a:lnTo>
                    <a:pt x="54185" y="5935"/>
                  </a:lnTo>
                  <a:lnTo>
                    <a:pt x="54536" y="5734"/>
                  </a:lnTo>
                  <a:lnTo>
                    <a:pt x="54837" y="5539"/>
                  </a:lnTo>
                  <a:lnTo>
                    <a:pt x="55087" y="5333"/>
                  </a:lnTo>
                  <a:lnTo>
                    <a:pt x="55287" y="5133"/>
                  </a:lnTo>
                  <a:lnTo>
                    <a:pt x="55463" y="4927"/>
                  </a:lnTo>
                  <a:lnTo>
                    <a:pt x="55563" y="4721"/>
                  </a:lnTo>
                  <a:lnTo>
                    <a:pt x="55638" y="4515"/>
                  </a:lnTo>
                  <a:lnTo>
                    <a:pt x="55663" y="4304"/>
                  </a:lnTo>
                  <a:lnTo>
                    <a:pt x="55638" y="4098"/>
                  </a:lnTo>
                  <a:lnTo>
                    <a:pt x="55563" y="3892"/>
                  </a:lnTo>
                  <a:lnTo>
                    <a:pt x="55463" y="3686"/>
                  </a:lnTo>
                  <a:lnTo>
                    <a:pt x="55287" y="3480"/>
                  </a:lnTo>
                  <a:lnTo>
                    <a:pt x="55087" y="3274"/>
                  </a:lnTo>
                  <a:lnTo>
                    <a:pt x="54837" y="3074"/>
                  </a:lnTo>
                  <a:lnTo>
                    <a:pt x="54536" y="2878"/>
                  </a:lnTo>
                  <a:lnTo>
                    <a:pt x="54185" y="2678"/>
                  </a:lnTo>
                  <a:lnTo>
                    <a:pt x="53810" y="2488"/>
                  </a:lnTo>
                  <a:lnTo>
                    <a:pt x="53359" y="2297"/>
                  </a:lnTo>
                  <a:lnTo>
                    <a:pt x="52883" y="2113"/>
                  </a:lnTo>
                  <a:lnTo>
                    <a:pt x="52358" y="1933"/>
                  </a:lnTo>
                  <a:lnTo>
                    <a:pt x="51782" y="1759"/>
                  </a:lnTo>
                  <a:lnTo>
                    <a:pt x="51156" y="1585"/>
                  </a:lnTo>
                  <a:lnTo>
                    <a:pt x="50480" y="1421"/>
                  </a:lnTo>
                  <a:lnTo>
                    <a:pt x="49779" y="1263"/>
                  </a:lnTo>
                  <a:lnTo>
                    <a:pt x="49002" y="1110"/>
                  </a:lnTo>
                  <a:lnTo>
                    <a:pt x="48226" y="967"/>
                  </a:lnTo>
                  <a:lnTo>
                    <a:pt x="47400" y="835"/>
                  </a:lnTo>
                  <a:lnTo>
                    <a:pt x="46574" y="714"/>
                  </a:lnTo>
                  <a:lnTo>
                    <a:pt x="45722" y="597"/>
                  </a:lnTo>
                  <a:lnTo>
                    <a:pt x="44846" y="497"/>
                  </a:lnTo>
                  <a:lnTo>
                    <a:pt x="43944" y="402"/>
                  </a:lnTo>
                  <a:lnTo>
                    <a:pt x="43018" y="318"/>
                  </a:lnTo>
                  <a:lnTo>
                    <a:pt x="42091" y="244"/>
                  </a:lnTo>
                  <a:lnTo>
                    <a:pt x="41165" y="180"/>
                  </a:lnTo>
                  <a:lnTo>
                    <a:pt x="40213" y="128"/>
                  </a:lnTo>
                  <a:lnTo>
                    <a:pt x="39237" y="85"/>
                  </a:lnTo>
                  <a:lnTo>
                    <a:pt x="38260" y="48"/>
                  </a:lnTo>
                  <a:lnTo>
                    <a:pt x="37309" y="22"/>
                  </a:lnTo>
                  <a:lnTo>
                    <a:pt x="36332" y="11"/>
                  </a:lnTo>
                  <a:lnTo>
                    <a:pt x="35331" y="6"/>
                  </a:lnTo>
                  <a:lnTo>
                    <a:pt x="34354" y="11"/>
                  </a:lnTo>
                  <a:lnTo>
                    <a:pt x="33378" y="22"/>
                  </a:lnTo>
                  <a:lnTo>
                    <a:pt x="32401" y="48"/>
                  </a:lnTo>
                  <a:lnTo>
                    <a:pt x="31450" y="85"/>
                  </a:lnTo>
                  <a:lnTo>
                    <a:pt x="30473" y="128"/>
                  </a:lnTo>
                  <a:lnTo>
                    <a:pt x="29522" y="180"/>
                  </a:lnTo>
                  <a:lnTo>
                    <a:pt x="28595" y="244"/>
                  </a:lnTo>
                  <a:lnTo>
                    <a:pt x="27669" y="318"/>
                  </a:lnTo>
                  <a:lnTo>
                    <a:pt x="26742" y="402"/>
                  </a:lnTo>
                  <a:lnTo>
                    <a:pt x="25841" y="497"/>
                  </a:lnTo>
                  <a:lnTo>
                    <a:pt x="24964" y="597"/>
                  </a:lnTo>
                  <a:lnTo>
                    <a:pt x="24113" y="714"/>
                  </a:lnTo>
                  <a:lnTo>
                    <a:pt x="23262" y="835"/>
                  </a:lnTo>
                  <a:lnTo>
                    <a:pt x="22461" y="967"/>
                  </a:lnTo>
                  <a:lnTo>
                    <a:pt x="21659" y="1110"/>
                  </a:lnTo>
                  <a:lnTo>
                    <a:pt x="20908" y="1263"/>
                  </a:lnTo>
                  <a:lnTo>
                    <a:pt x="19331" y="1595"/>
                  </a:lnTo>
                  <a:lnTo>
                    <a:pt x="18404" y="1400"/>
                  </a:lnTo>
                  <a:lnTo>
                    <a:pt x="17428" y="1210"/>
                  </a:lnTo>
                  <a:lnTo>
                    <a:pt x="16927" y="1120"/>
                  </a:lnTo>
                  <a:lnTo>
                    <a:pt x="16426" y="1036"/>
                  </a:lnTo>
                  <a:lnTo>
                    <a:pt x="15925" y="951"/>
                  </a:lnTo>
                  <a:lnTo>
                    <a:pt x="15399" y="872"/>
                  </a:lnTo>
                  <a:lnTo>
                    <a:pt x="14874" y="793"/>
                  </a:lnTo>
                  <a:lnTo>
                    <a:pt x="14348" y="719"/>
                  </a:lnTo>
                  <a:lnTo>
                    <a:pt x="13822" y="645"/>
                  </a:lnTo>
                  <a:lnTo>
                    <a:pt x="13271" y="576"/>
                  </a:lnTo>
                  <a:lnTo>
                    <a:pt x="12720" y="513"/>
                  </a:lnTo>
                  <a:lnTo>
                    <a:pt x="12144" y="455"/>
                  </a:lnTo>
                  <a:lnTo>
                    <a:pt x="11593" y="397"/>
                  </a:lnTo>
                  <a:lnTo>
                    <a:pt x="11018" y="339"/>
                  </a:lnTo>
                  <a:lnTo>
                    <a:pt x="10442" y="291"/>
                  </a:lnTo>
                  <a:lnTo>
                    <a:pt x="9841" y="244"/>
                  </a:lnTo>
                  <a:lnTo>
                    <a:pt x="9240" y="201"/>
                  </a:lnTo>
                  <a:lnTo>
                    <a:pt x="8639" y="165"/>
                  </a:lnTo>
                  <a:lnTo>
                    <a:pt x="8038" y="128"/>
                  </a:lnTo>
                  <a:lnTo>
                    <a:pt x="7412" y="96"/>
                  </a:lnTo>
                  <a:lnTo>
                    <a:pt x="6811" y="70"/>
                  </a:lnTo>
                  <a:lnTo>
                    <a:pt x="6185" y="48"/>
                  </a:lnTo>
                  <a:lnTo>
                    <a:pt x="5534" y="33"/>
                  </a:lnTo>
                  <a:lnTo>
                    <a:pt x="4908" y="17"/>
                  </a:lnTo>
                  <a:lnTo>
                    <a:pt x="4257" y="6"/>
                  </a:lnTo>
                  <a:lnTo>
                    <a:pt x="360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63"/>
            <p:cNvSpPr/>
            <p:nvPr/>
          </p:nvSpPr>
          <p:spPr>
            <a:xfrm>
              <a:off x="7043272" y="1756775"/>
              <a:ext cx="315747" cy="315325"/>
            </a:xfrm>
            <a:custGeom>
              <a:avLst/>
              <a:gdLst/>
              <a:ahLst/>
              <a:cxnLst/>
              <a:rect l="l" t="t" r="r" b="b"/>
              <a:pathLst>
                <a:path w="49529" h="12613" extrusionOk="0">
                  <a:moveTo>
                    <a:pt x="13547" y="0"/>
                  </a:moveTo>
                  <a:lnTo>
                    <a:pt x="13346" y="5"/>
                  </a:lnTo>
                  <a:lnTo>
                    <a:pt x="13121" y="16"/>
                  </a:lnTo>
                  <a:lnTo>
                    <a:pt x="12144" y="100"/>
                  </a:lnTo>
                  <a:lnTo>
                    <a:pt x="11168" y="195"/>
                  </a:lnTo>
                  <a:lnTo>
                    <a:pt x="10216" y="306"/>
                  </a:lnTo>
                  <a:lnTo>
                    <a:pt x="9315" y="422"/>
                  </a:lnTo>
                  <a:lnTo>
                    <a:pt x="8439" y="549"/>
                  </a:lnTo>
                  <a:lnTo>
                    <a:pt x="7587" y="686"/>
                  </a:lnTo>
                  <a:lnTo>
                    <a:pt x="6761" y="834"/>
                  </a:lnTo>
                  <a:lnTo>
                    <a:pt x="5985" y="993"/>
                  </a:lnTo>
                  <a:lnTo>
                    <a:pt x="5284" y="1146"/>
                  </a:lnTo>
                  <a:lnTo>
                    <a:pt x="4607" y="1309"/>
                  </a:lnTo>
                  <a:lnTo>
                    <a:pt x="4007" y="1478"/>
                  </a:lnTo>
                  <a:lnTo>
                    <a:pt x="3431" y="1647"/>
                  </a:lnTo>
                  <a:lnTo>
                    <a:pt x="2880" y="1827"/>
                  </a:lnTo>
                  <a:lnTo>
                    <a:pt x="2404" y="2012"/>
                  </a:lnTo>
                  <a:lnTo>
                    <a:pt x="1953" y="2196"/>
                  </a:lnTo>
                  <a:lnTo>
                    <a:pt x="1553" y="2386"/>
                  </a:lnTo>
                  <a:lnTo>
                    <a:pt x="1177" y="2582"/>
                  </a:lnTo>
                  <a:lnTo>
                    <a:pt x="877" y="2782"/>
                  </a:lnTo>
                  <a:lnTo>
                    <a:pt x="601" y="2983"/>
                  </a:lnTo>
                  <a:lnTo>
                    <a:pt x="401" y="3189"/>
                  </a:lnTo>
                  <a:lnTo>
                    <a:pt x="226" y="3400"/>
                  </a:lnTo>
                  <a:lnTo>
                    <a:pt x="100" y="3606"/>
                  </a:lnTo>
                  <a:lnTo>
                    <a:pt x="25" y="3823"/>
                  </a:lnTo>
                  <a:lnTo>
                    <a:pt x="0" y="4034"/>
                  </a:lnTo>
                  <a:lnTo>
                    <a:pt x="25" y="4250"/>
                  </a:lnTo>
                  <a:lnTo>
                    <a:pt x="100" y="4461"/>
                  </a:lnTo>
                  <a:lnTo>
                    <a:pt x="226" y="4673"/>
                  </a:lnTo>
                  <a:lnTo>
                    <a:pt x="401" y="4884"/>
                  </a:lnTo>
                  <a:lnTo>
                    <a:pt x="601" y="5090"/>
                  </a:lnTo>
                  <a:lnTo>
                    <a:pt x="877" y="5290"/>
                  </a:lnTo>
                  <a:lnTo>
                    <a:pt x="1177" y="5491"/>
                  </a:lnTo>
                  <a:lnTo>
                    <a:pt x="1553" y="5686"/>
                  </a:lnTo>
                  <a:lnTo>
                    <a:pt x="1953" y="5876"/>
                  </a:lnTo>
                  <a:lnTo>
                    <a:pt x="2404" y="6061"/>
                  </a:lnTo>
                  <a:lnTo>
                    <a:pt x="2880" y="6246"/>
                  </a:lnTo>
                  <a:lnTo>
                    <a:pt x="3431" y="6420"/>
                  </a:lnTo>
                  <a:lnTo>
                    <a:pt x="4007" y="6594"/>
                  </a:lnTo>
                  <a:lnTo>
                    <a:pt x="4607" y="6763"/>
                  </a:lnTo>
                  <a:lnTo>
                    <a:pt x="5284" y="6922"/>
                  </a:lnTo>
                  <a:lnTo>
                    <a:pt x="5985" y="7080"/>
                  </a:lnTo>
                  <a:lnTo>
                    <a:pt x="29672" y="12027"/>
                  </a:lnTo>
                  <a:lnTo>
                    <a:pt x="30023" y="12101"/>
                  </a:lnTo>
                  <a:lnTo>
                    <a:pt x="30398" y="12164"/>
                  </a:lnTo>
                  <a:lnTo>
                    <a:pt x="30774" y="12228"/>
                  </a:lnTo>
                  <a:lnTo>
                    <a:pt x="31174" y="12286"/>
                  </a:lnTo>
                  <a:lnTo>
                    <a:pt x="31575" y="12338"/>
                  </a:lnTo>
                  <a:lnTo>
                    <a:pt x="31976" y="12386"/>
                  </a:lnTo>
                  <a:lnTo>
                    <a:pt x="32401" y="12428"/>
                  </a:lnTo>
                  <a:lnTo>
                    <a:pt x="32827" y="12465"/>
                  </a:lnTo>
                  <a:lnTo>
                    <a:pt x="33253" y="12502"/>
                  </a:lnTo>
                  <a:lnTo>
                    <a:pt x="33703" y="12528"/>
                  </a:lnTo>
                  <a:lnTo>
                    <a:pt x="34154" y="12555"/>
                  </a:lnTo>
                  <a:lnTo>
                    <a:pt x="34605" y="12576"/>
                  </a:lnTo>
                  <a:lnTo>
                    <a:pt x="35055" y="12592"/>
                  </a:lnTo>
                  <a:lnTo>
                    <a:pt x="35506" y="12602"/>
                  </a:lnTo>
                  <a:lnTo>
                    <a:pt x="35957" y="12608"/>
                  </a:lnTo>
                  <a:lnTo>
                    <a:pt x="36433" y="12613"/>
                  </a:lnTo>
                  <a:lnTo>
                    <a:pt x="36883" y="12608"/>
                  </a:lnTo>
                  <a:lnTo>
                    <a:pt x="37334" y="12602"/>
                  </a:lnTo>
                  <a:lnTo>
                    <a:pt x="37810" y="12592"/>
                  </a:lnTo>
                  <a:lnTo>
                    <a:pt x="38260" y="12576"/>
                  </a:lnTo>
                  <a:lnTo>
                    <a:pt x="38711" y="12555"/>
                  </a:lnTo>
                  <a:lnTo>
                    <a:pt x="39162" y="12528"/>
                  </a:lnTo>
                  <a:lnTo>
                    <a:pt x="39588" y="12502"/>
                  </a:lnTo>
                  <a:lnTo>
                    <a:pt x="40038" y="12465"/>
                  </a:lnTo>
                  <a:lnTo>
                    <a:pt x="40464" y="12428"/>
                  </a:lnTo>
                  <a:lnTo>
                    <a:pt x="40865" y="12386"/>
                  </a:lnTo>
                  <a:lnTo>
                    <a:pt x="41290" y="12338"/>
                  </a:lnTo>
                  <a:lnTo>
                    <a:pt x="41691" y="12286"/>
                  </a:lnTo>
                  <a:lnTo>
                    <a:pt x="42092" y="12228"/>
                  </a:lnTo>
                  <a:lnTo>
                    <a:pt x="42467" y="12164"/>
                  </a:lnTo>
                  <a:lnTo>
                    <a:pt x="42843" y="12101"/>
                  </a:lnTo>
                  <a:lnTo>
                    <a:pt x="43193" y="12027"/>
                  </a:lnTo>
                  <a:lnTo>
                    <a:pt x="49228" y="10770"/>
                  </a:lnTo>
                  <a:lnTo>
                    <a:pt x="49353" y="10733"/>
                  </a:lnTo>
                  <a:lnTo>
                    <a:pt x="49453" y="10696"/>
                  </a:lnTo>
                  <a:lnTo>
                    <a:pt x="49503" y="10654"/>
                  </a:lnTo>
                  <a:lnTo>
                    <a:pt x="49528" y="10612"/>
                  </a:lnTo>
                  <a:lnTo>
                    <a:pt x="49503" y="10564"/>
                  </a:lnTo>
                  <a:lnTo>
                    <a:pt x="49453" y="10522"/>
                  </a:lnTo>
                  <a:lnTo>
                    <a:pt x="49353" y="10485"/>
                  </a:lnTo>
                  <a:lnTo>
                    <a:pt x="49228" y="10448"/>
                  </a:lnTo>
                  <a:lnTo>
                    <a:pt x="49052" y="10422"/>
                  </a:lnTo>
                  <a:lnTo>
                    <a:pt x="48877" y="10401"/>
                  </a:lnTo>
                  <a:lnTo>
                    <a:pt x="48677" y="10390"/>
                  </a:lnTo>
                  <a:lnTo>
                    <a:pt x="48477" y="10385"/>
                  </a:lnTo>
                  <a:lnTo>
                    <a:pt x="48276" y="10385"/>
                  </a:lnTo>
                  <a:lnTo>
                    <a:pt x="48076" y="10401"/>
                  </a:lnTo>
                  <a:lnTo>
                    <a:pt x="47876" y="10422"/>
                  </a:lnTo>
                  <a:lnTo>
                    <a:pt x="47725" y="10448"/>
                  </a:lnTo>
                  <a:lnTo>
                    <a:pt x="41691" y="11710"/>
                  </a:lnTo>
                  <a:lnTo>
                    <a:pt x="41415" y="11763"/>
                  </a:lnTo>
                  <a:lnTo>
                    <a:pt x="41115" y="11816"/>
                  </a:lnTo>
                  <a:lnTo>
                    <a:pt x="40815" y="11863"/>
                  </a:lnTo>
                  <a:lnTo>
                    <a:pt x="40514" y="11905"/>
                  </a:lnTo>
                  <a:lnTo>
                    <a:pt x="40214" y="11948"/>
                  </a:lnTo>
                  <a:lnTo>
                    <a:pt x="39888" y="11985"/>
                  </a:lnTo>
                  <a:lnTo>
                    <a:pt x="39563" y="12022"/>
                  </a:lnTo>
                  <a:lnTo>
                    <a:pt x="39237" y="12048"/>
                  </a:lnTo>
                  <a:lnTo>
                    <a:pt x="38886" y="12074"/>
                  </a:lnTo>
                  <a:lnTo>
                    <a:pt x="38536" y="12101"/>
                  </a:lnTo>
                  <a:lnTo>
                    <a:pt x="38210" y="12117"/>
                  </a:lnTo>
                  <a:lnTo>
                    <a:pt x="37860" y="12133"/>
                  </a:lnTo>
                  <a:lnTo>
                    <a:pt x="37484" y="12148"/>
                  </a:lnTo>
                  <a:lnTo>
                    <a:pt x="37134" y="12154"/>
                  </a:lnTo>
                  <a:lnTo>
                    <a:pt x="36783" y="12159"/>
                  </a:lnTo>
                  <a:lnTo>
                    <a:pt x="36433" y="12164"/>
                  </a:lnTo>
                  <a:lnTo>
                    <a:pt x="36082" y="12159"/>
                  </a:lnTo>
                  <a:lnTo>
                    <a:pt x="35706" y="12154"/>
                  </a:lnTo>
                  <a:lnTo>
                    <a:pt x="35356" y="12148"/>
                  </a:lnTo>
                  <a:lnTo>
                    <a:pt x="35005" y="12133"/>
                  </a:lnTo>
                  <a:lnTo>
                    <a:pt x="34655" y="12117"/>
                  </a:lnTo>
                  <a:lnTo>
                    <a:pt x="34304" y="12101"/>
                  </a:lnTo>
                  <a:lnTo>
                    <a:pt x="33954" y="12074"/>
                  </a:lnTo>
                  <a:lnTo>
                    <a:pt x="33628" y="12048"/>
                  </a:lnTo>
                  <a:lnTo>
                    <a:pt x="33303" y="12022"/>
                  </a:lnTo>
                  <a:lnTo>
                    <a:pt x="32977" y="11985"/>
                  </a:lnTo>
                  <a:lnTo>
                    <a:pt x="32652" y="11948"/>
                  </a:lnTo>
                  <a:lnTo>
                    <a:pt x="32326" y="11905"/>
                  </a:lnTo>
                  <a:lnTo>
                    <a:pt x="32026" y="11863"/>
                  </a:lnTo>
                  <a:lnTo>
                    <a:pt x="31725" y="11816"/>
                  </a:lnTo>
                  <a:lnTo>
                    <a:pt x="31450" y="11763"/>
                  </a:lnTo>
                  <a:lnTo>
                    <a:pt x="31174" y="11710"/>
                  </a:lnTo>
                  <a:lnTo>
                    <a:pt x="7487" y="6758"/>
                  </a:lnTo>
                  <a:lnTo>
                    <a:pt x="6861" y="6621"/>
                  </a:lnTo>
                  <a:lnTo>
                    <a:pt x="6260" y="6478"/>
                  </a:lnTo>
                  <a:lnTo>
                    <a:pt x="5709" y="6325"/>
                  </a:lnTo>
                  <a:lnTo>
                    <a:pt x="5183" y="6172"/>
                  </a:lnTo>
                  <a:lnTo>
                    <a:pt x="4708" y="6014"/>
                  </a:lnTo>
                  <a:lnTo>
                    <a:pt x="4282" y="5850"/>
                  </a:lnTo>
                  <a:lnTo>
                    <a:pt x="3881" y="5681"/>
                  </a:lnTo>
                  <a:lnTo>
                    <a:pt x="3506" y="5512"/>
                  </a:lnTo>
                  <a:lnTo>
                    <a:pt x="3205" y="5338"/>
                  </a:lnTo>
                  <a:lnTo>
                    <a:pt x="2930" y="5158"/>
                  </a:lnTo>
                  <a:lnTo>
                    <a:pt x="2679" y="4979"/>
                  </a:lnTo>
                  <a:lnTo>
                    <a:pt x="2479" y="4794"/>
                  </a:lnTo>
                  <a:lnTo>
                    <a:pt x="2329" y="4609"/>
                  </a:lnTo>
                  <a:lnTo>
                    <a:pt x="2229" y="4419"/>
                  </a:lnTo>
                  <a:lnTo>
                    <a:pt x="2154" y="4229"/>
                  </a:lnTo>
                  <a:lnTo>
                    <a:pt x="2129" y="4034"/>
                  </a:lnTo>
                  <a:lnTo>
                    <a:pt x="2154" y="3844"/>
                  </a:lnTo>
                  <a:lnTo>
                    <a:pt x="2229" y="3654"/>
                  </a:lnTo>
                  <a:lnTo>
                    <a:pt x="2329" y="3464"/>
                  </a:lnTo>
                  <a:lnTo>
                    <a:pt x="2479" y="3279"/>
                  </a:lnTo>
                  <a:lnTo>
                    <a:pt x="2679" y="3094"/>
                  </a:lnTo>
                  <a:lnTo>
                    <a:pt x="2930" y="2914"/>
                  </a:lnTo>
                  <a:lnTo>
                    <a:pt x="3205" y="2735"/>
                  </a:lnTo>
                  <a:lnTo>
                    <a:pt x="3506" y="2561"/>
                  </a:lnTo>
                  <a:lnTo>
                    <a:pt x="3881" y="2386"/>
                  </a:lnTo>
                  <a:lnTo>
                    <a:pt x="4282" y="2223"/>
                  </a:lnTo>
                  <a:lnTo>
                    <a:pt x="4708" y="2059"/>
                  </a:lnTo>
                  <a:lnTo>
                    <a:pt x="5183" y="1901"/>
                  </a:lnTo>
                  <a:lnTo>
                    <a:pt x="5709" y="1742"/>
                  </a:lnTo>
                  <a:lnTo>
                    <a:pt x="6260" y="1595"/>
                  </a:lnTo>
                  <a:lnTo>
                    <a:pt x="6861" y="1452"/>
                  </a:lnTo>
                  <a:lnTo>
                    <a:pt x="7487" y="1309"/>
                  </a:lnTo>
                  <a:lnTo>
                    <a:pt x="8188" y="1172"/>
                  </a:lnTo>
                  <a:lnTo>
                    <a:pt x="8914" y="1040"/>
                  </a:lnTo>
                  <a:lnTo>
                    <a:pt x="9690" y="913"/>
                  </a:lnTo>
                  <a:lnTo>
                    <a:pt x="10467" y="803"/>
                  </a:lnTo>
                  <a:lnTo>
                    <a:pt x="11293" y="697"/>
                  </a:lnTo>
                  <a:lnTo>
                    <a:pt x="12119" y="597"/>
                  </a:lnTo>
                  <a:lnTo>
                    <a:pt x="12996" y="512"/>
                  </a:lnTo>
                  <a:lnTo>
                    <a:pt x="13897" y="438"/>
                  </a:lnTo>
                  <a:lnTo>
                    <a:pt x="14072" y="417"/>
                  </a:lnTo>
                  <a:lnTo>
                    <a:pt x="14248" y="386"/>
                  </a:lnTo>
                  <a:lnTo>
                    <a:pt x="14373" y="354"/>
                  </a:lnTo>
                  <a:lnTo>
                    <a:pt x="14473" y="317"/>
                  </a:lnTo>
                  <a:lnTo>
                    <a:pt x="14548" y="275"/>
                  </a:lnTo>
                  <a:lnTo>
                    <a:pt x="14573" y="232"/>
                  </a:lnTo>
                  <a:lnTo>
                    <a:pt x="14548" y="190"/>
                  </a:lnTo>
                  <a:lnTo>
                    <a:pt x="14498" y="148"/>
                  </a:lnTo>
                  <a:lnTo>
                    <a:pt x="14398" y="106"/>
                  </a:lnTo>
                  <a:lnTo>
                    <a:pt x="14273" y="69"/>
                  </a:lnTo>
                  <a:lnTo>
                    <a:pt x="14122" y="42"/>
                  </a:lnTo>
                  <a:lnTo>
                    <a:pt x="13947" y="21"/>
                  </a:lnTo>
                  <a:lnTo>
                    <a:pt x="13747" y="5"/>
                  </a:lnTo>
                  <a:lnTo>
                    <a:pt x="1354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10" name="Google Shape;2610;p63"/>
          <p:cNvGrpSpPr/>
          <p:nvPr/>
        </p:nvGrpSpPr>
        <p:grpSpPr>
          <a:xfrm>
            <a:off x="5947609" y="2609549"/>
            <a:ext cx="376833" cy="362747"/>
            <a:chOff x="6150638" y="1734200"/>
            <a:chExt cx="457655" cy="383575"/>
          </a:xfrm>
        </p:grpSpPr>
        <p:sp>
          <p:nvSpPr>
            <p:cNvPr id="2611" name="Google Shape;2611;p63"/>
            <p:cNvSpPr/>
            <p:nvPr/>
          </p:nvSpPr>
          <p:spPr>
            <a:xfrm>
              <a:off x="6197730" y="1740525"/>
              <a:ext cx="69443" cy="84250"/>
            </a:xfrm>
            <a:custGeom>
              <a:avLst/>
              <a:gdLst/>
              <a:ahLst/>
              <a:cxnLst/>
              <a:rect l="l" t="t" r="r" b="b"/>
              <a:pathLst>
                <a:path w="10893" h="3370" extrusionOk="0">
                  <a:moveTo>
                    <a:pt x="7888" y="1"/>
                  </a:moveTo>
                  <a:lnTo>
                    <a:pt x="7612" y="6"/>
                  </a:lnTo>
                  <a:lnTo>
                    <a:pt x="7337" y="17"/>
                  </a:lnTo>
                  <a:lnTo>
                    <a:pt x="7087" y="38"/>
                  </a:lnTo>
                  <a:lnTo>
                    <a:pt x="6836" y="59"/>
                  </a:lnTo>
                  <a:lnTo>
                    <a:pt x="6586" y="85"/>
                  </a:lnTo>
                  <a:lnTo>
                    <a:pt x="6360" y="117"/>
                  </a:lnTo>
                  <a:lnTo>
                    <a:pt x="6135" y="154"/>
                  </a:lnTo>
                  <a:lnTo>
                    <a:pt x="5935" y="196"/>
                  </a:lnTo>
                  <a:lnTo>
                    <a:pt x="5759" y="244"/>
                  </a:lnTo>
                  <a:lnTo>
                    <a:pt x="551" y="1743"/>
                  </a:lnTo>
                  <a:lnTo>
                    <a:pt x="426" y="1785"/>
                  </a:lnTo>
                  <a:lnTo>
                    <a:pt x="326" y="1822"/>
                  </a:lnTo>
                  <a:lnTo>
                    <a:pt x="226" y="1870"/>
                  </a:lnTo>
                  <a:lnTo>
                    <a:pt x="151" y="1912"/>
                  </a:lnTo>
                  <a:lnTo>
                    <a:pt x="101" y="1959"/>
                  </a:lnTo>
                  <a:lnTo>
                    <a:pt x="50" y="2002"/>
                  </a:lnTo>
                  <a:lnTo>
                    <a:pt x="25" y="2049"/>
                  </a:lnTo>
                  <a:lnTo>
                    <a:pt x="0" y="2097"/>
                  </a:lnTo>
                  <a:lnTo>
                    <a:pt x="0" y="3369"/>
                  </a:lnTo>
                  <a:lnTo>
                    <a:pt x="5684" y="3369"/>
                  </a:lnTo>
                  <a:lnTo>
                    <a:pt x="5684" y="2292"/>
                  </a:lnTo>
                  <a:lnTo>
                    <a:pt x="10342" y="951"/>
                  </a:lnTo>
                  <a:lnTo>
                    <a:pt x="10492" y="904"/>
                  </a:lnTo>
                  <a:lnTo>
                    <a:pt x="10642" y="851"/>
                  </a:lnTo>
                  <a:lnTo>
                    <a:pt x="10742" y="793"/>
                  </a:lnTo>
                  <a:lnTo>
                    <a:pt x="10817" y="735"/>
                  </a:lnTo>
                  <a:lnTo>
                    <a:pt x="10867" y="682"/>
                  </a:lnTo>
                  <a:lnTo>
                    <a:pt x="10893" y="624"/>
                  </a:lnTo>
                  <a:lnTo>
                    <a:pt x="10893" y="566"/>
                  </a:lnTo>
                  <a:lnTo>
                    <a:pt x="10867" y="508"/>
                  </a:lnTo>
                  <a:lnTo>
                    <a:pt x="10792" y="450"/>
                  </a:lnTo>
                  <a:lnTo>
                    <a:pt x="10717" y="397"/>
                  </a:lnTo>
                  <a:lnTo>
                    <a:pt x="10617" y="344"/>
                  </a:lnTo>
                  <a:lnTo>
                    <a:pt x="10492" y="291"/>
                  </a:lnTo>
                  <a:lnTo>
                    <a:pt x="10342" y="244"/>
                  </a:lnTo>
                  <a:lnTo>
                    <a:pt x="10166" y="196"/>
                  </a:lnTo>
                  <a:lnTo>
                    <a:pt x="9941" y="154"/>
                  </a:lnTo>
                  <a:lnTo>
                    <a:pt x="9716" y="117"/>
                  </a:lnTo>
                  <a:lnTo>
                    <a:pt x="9490" y="80"/>
                  </a:lnTo>
                  <a:lnTo>
                    <a:pt x="9240" y="54"/>
                  </a:lnTo>
                  <a:lnTo>
                    <a:pt x="8964" y="32"/>
                  </a:lnTo>
                  <a:lnTo>
                    <a:pt x="8714" y="17"/>
                  </a:lnTo>
                  <a:lnTo>
                    <a:pt x="8439" y="6"/>
                  </a:lnTo>
                  <a:lnTo>
                    <a:pt x="81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63"/>
            <p:cNvSpPr/>
            <p:nvPr/>
          </p:nvSpPr>
          <p:spPr>
            <a:xfrm>
              <a:off x="6184164" y="1907225"/>
              <a:ext cx="126907" cy="142175"/>
            </a:xfrm>
            <a:custGeom>
              <a:avLst/>
              <a:gdLst/>
              <a:ahLst/>
              <a:cxnLst/>
              <a:rect l="l" t="t" r="r" b="b"/>
              <a:pathLst>
                <a:path w="19907" h="5687" extrusionOk="0">
                  <a:moveTo>
                    <a:pt x="0" y="1"/>
                  </a:moveTo>
                  <a:lnTo>
                    <a:pt x="0" y="4182"/>
                  </a:lnTo>
                  <a:lnTo>
                    <a:pt x="25" y="4272"/>
                  </a:lnTo>
                  <a:lnTo>
                    <a:pt x="50" y="4351"/>
                  </a:lnTo>
                  <a:lnTo>
                    <a:pt x="100" y="4436"/>
                  </a:lnTo>
                  <a:lnTo>
                    <a:pt x="175" y="4515"/>
                  </a:lnTo>
                  <a:lnTo>
                    <a:pt x="275" y="4594"/>
                  </a:lnTo>
                  <a:lnTo>
                    <a:pt x="401" y="4673"/>
                  </a:lnTo>
                  <a:lnTo>
                    <a:pt x="526" y="4747"/>
                  </a:lnTo>
                  <a:lnTo>
                    <a:pt x="676" y="4821"/>
                  </a:lnTo>
                  <a:lnTo>
                    <a:pt x="851" y="4895"/>
                  </a:lnTo>
                  <a:lnTo>
                    <a:pt x="1052" y="4964"/>
                  </a:lnTo>
                  <a:lnTo>
                    <a:pt x="1252" y="5032"/>
                  </a:lnTo>
                  <a:lnTo>
                    <a:pt x="1477" y="5096"/>
                  </a:lnTo>
                  <a:lnTo>
                    <a:pt x="1703" y="5159"/>
                  </a:lnTo>
                  <a:lnTo>
                    <a:pt x="1953" y="5217"/>
                  </a:lnTo>
                  <a:lnTo>
                    <a:pt x="2229" y="5270"/>
                  </a:lnTo>
                  <a:lnTo>
                    <a:pt x="2504" y="5328"/>
                  </a:lnTo>
                  <a:lnTo>
                    <a:pt x="2804" y="5375"/>
                  </a:lnTo>
                  <a:lnTo>
                    <a:pt x="3105" y="5423"/>
                  </a:lnTo>
                  <a:lnTo>
                    <a:pt x="3430" y="5465"/>
                  </a:lnTo>
                  <a:lnTo>
                    <a:pt x="3756" y="5507"/>
                  </a:lnTo>
                  <a:lnTo>
                    <a:pt x="4106" y="5544"/>
                  </a:lnTo>
                  <a:lnTo>
                    <a:pt x="4457" y="5576"/>
                  </a:lnTo>
                  <a:lnTo>
                    <a:pt x="4808" y="5602"/>
                  </a:lnTo>
                  <a:lnTo>
                    <a:pt x="5183" y="5629"/>
                  </a:lnTo>
                  <a:lnTo>
                    <a:pt x="5559" y="5650"/>
                  </a:lnTo>
                  <a:lnTo>
                    <a:pt x="5934" y="5666"/>
                  </a:lnTo>
                  <a:lnTo>
                    <a:pt x="6335" y="5676"/>
                  </a:lnTo>
                  <a:lnTo>
                    <a:pt x="6736" y="5687"/>
                  </a:lnTo>
                  <a:lnTo>
                    <a:pt x="7537" y="5687"/>
                  </a:lnTo>
                  <a:lnTo>
                    <a:pt x="7963" y="5682"/>
                  </a:lnTo>
                  <a:lnTo>
                    <a:pt x="8388" y="5671"/>
                  </a:lnTo>
                  <a:lnTo>
                    <a:pt x="8689" y="5655"/>
                  </a:lnTo>
                  <a:lnTo>
                    <a:pt x="9014" y="5639"/>
                  </a:lnTo>
                  <a:lnTo>
                    <a:pt x="9640" y="5602"/>
                  </a:lnTo>
                  <a:lnTo>
                    <a:pt x="10216" y="5550"/>
                  </a:lnTo>
                  <a:lnTo>
                    <a:pt x="10767" y="5486"/>
                  </a:lnTo>
                  <a:lnTo>
                    <a:pt x="11293" y="5418"/>
                  </a:lnTo>
                  <a:lnTo>
                    <a:pt x="11794" y="5333"/>
                  </a:lnTo>
                  <a:lnTo>
                    <a:pt x="12244" y="5243"/>
                  </a:lnTo>
                  <a:lnTo>
                    <a:pt x="12670" y="5148"/>
                  </a:lnTo>
                  <a:lnTo>
                    <a:pt x="13046" y="5043"/>
                  </a:lnTo>
                  <a:lnTo>
                    <a:pt x="13371" y="4932"/>
                  </a:lnTo>
                  <a:lnTo>
                    <a:pt x="13672" y="4816"/>
                  </a:lnTo>
                  <a:lnTo>
                    <a:pt x="13922" y="4694"/>
                  </a:lnTo>
                  <a:lnTo>
                    <a:pt x="14097" y="4568"/>
                  </a:lnTo>
                  <a:lnTo>
                    <a:pt x="14247" y="4436"/>
                  </a:lnTo>
                  <a:lnTo>
                    <a:pt x="14323" y="4298"/>
                  </a:lnTo>
                  <a:lnTo>
                    <a:pt x="14348" y="4161"/>
                  </a:lnTo>
                  <a:lnTo>
                    <a:pt x="14348" y="2582"/>
                  </a:lnTo>
                  <a:lnTo>
                    <a:pt x="14373" y="2524"/>
                  </a:lnTo>
                  <a:lnTo>
                    <a:pt x="14423" y="2461"/>
                  </a:lnTo>
                  <a:lnTo>
                    <a:pt x="14498" y="2403"/>
                  </a:lnTo>
                  <a:lnTo>
                    <a:pt x="14573" y="2350"/>
                  </a:lnTo>
                  <a:lnTo>
                    <a:pt x="14698" y="2297"/>
                  </a:lnTo>
                  <a:lnTo>
                    <a:pt x="14848" y="2245"/>
                  </a:lnTo>
                  <a:lnTo>
                    <a:pt x="15024" y="2197"/>
                  </a:lnTo>
                  <a:lnTo>
                    <a:pt x="15199" y="2155"/>
                  </a:lnTo>
                  <a:lnTo>
                    <a:pt x="15399" y="2118"/>
                  </a:lnTo>
                  <a:lnTo>
                    <a:pt x="15625" y="2081"/>
                  </a:lnTo>
                  <a:lnTo>
                    <a:pt x="15875" y="2049"/>
                  </a:lnTo>
                  <a:lnTo>
                    <a:pt x="16125" y="2023"/>
                  </a:lnTo>
                  <a:lnTo>
                    <a:pt x="16376" y="2007"/>
                  </a:lnTo>
                  <a:lnTo>
                    <a:pt x="16651" y="1991"/>
                  </a:lnTo>
                  <a:lnTo>
                    <a:pt x="16952" y="1981"/>
                  </a:lnTo>
                  <a:lnTo>
                    <a:pt x="17227" y="1975"/>
                  </a:lnTo>
                  <a:lnTo>
                    <a:pt x="19906" y="1975"/>
                  </a:lnTo>
                  <a:lnTo>
                    <a:pt x="19906" y="1078"/>
                  </a:lnTo>
                  <a:lnTo>
                    <a:pt x="16726" y="1078"/>
                  </a:lnTo>
                  <a:lnTo>
                    <a:pt x="16376" y="1088"/>
                  </a:lnTo>
                  <a:lnTo>
                    <a:pt x="16000" y="1094"/>
                  </a:lnTo>
                  <a:lnTo>
                    <a:pt x="15650" y="1110"/>
                  </a:lnTo>
                  <a:lnTo>
                    <a:pt x="15299" y="1125"/>
                  </a:lnTo>
                  <a:lnTo>
                    <a:pt x="14974" y="1146"/>
                  </a:lnTo>
                  <a:lnTo>
                    <a:pt x="14648" y="1168"/>
                  </a:lnTo>
                  <a:lnTo>
                    <a:pt x="14323" y="1194"/>
                  </a:lnTo>
                  <a:lnTo>
                    <a:pt x="13997" y="1226"/>
                  </a:lnTo>
                  <a:lnTo>
                    <a:pt x="13697" y="1263"/>
                  </a:lnTo>
                  <a:lnTo>
                    <a:pt x="13396" y="1294"/>
                  </a:lnTo>
                  <a:lnTo>
                    <a:pt x="13096" y="1337"/>
                  </a:lnTo>
                  <a:lnTo>
                    <a:pt x="12820" y="1379"/>
                  </a:lnTo>
                  <a:lnTo>
                    <a:pt x="12545" y="1421"/>
                  </a:lnTo>
                  <a:lnTo>
                    <a:pt x="12294" y="1469"/>
                  </a:lnTo>
                  <a:lnTo>
                    <a:pt x="12044" y="1521"/>
                  </a:lnTo>
                  <a:lnTo>
                    <a:pt x="11819" y="1574"/>
                  </a:lnTo>
                  <a:lnTo>
                    <a:pt x="11593" y="1627"/>
                  </a:lnTo>
                  <a:lnTo>
                    <a:pt x="11368" y="1685"/>
                  </a:lnTo>
                  <a:lnTo>
                    <a:pt x="11168" y="1743"/>
                  </a:lnTo>
                  <a:lnTo>
                    <a:pt x="10992" y="1801"/>
                  </a:lnTo>
                  <a:lnTo>
                    <a:pt x="10817" y="1864"/>
                  </a:lnTo>
                  <a:lnTo>
                    <a:pt x="10667" y="1933"/>
                  </a:lnTo>
                  <a:lnTo>
                    <a:pt x="10517" y="1996"/>
                  </a:lnTo>
                  <a:lnTo>
                    <a:pt x="10391" y="2065"/>
                  </a:lnTo>
                  <a:lnTo>
                    <a:pt x="10266" y="2134"/>
                  </a:lnTo>
                  <a:lnTo>
                    <a:pt x="10166" y="2208"/>
                  </a:lnTo>
                  <a:lnTo>
                    <a:pt x="10091" y="2282"/>
                  </a:lnTo>
                  <a:lnTo>
                    <a:pt x="10041" y="2355"/>
                  </a:lnTo>
                  <a:lnTo>
                    <a:pt x="9991" y="2429"/>
                  </a:lnTo>
                  <a:lnTo>
                    <a:pt x="9966" y="2509"/>
                  </a:lnTo>
                  <a:lnTo>
                    <a:pt x="9966" y="2582"/>
                  </a:lnTo>
                  <a:lnTo>
                    <a:pt x="9966" y="4187"/>
                  </a:lnTo>
                  <a:lnTo>
                    <a:pt x="9941" y="4256"/>
                  </a:lnTo>
                  <a:lnTo>
                    <a:pt x="9891" y="4319"/>
                  </a:lnTo>
                  <a:lnTo>
                    <a:pt x="9815" y="4378"/>
                  </a:lnTo>
                  <a:lnTo>
                    <a:pt x="9715" y="4436"/>
                  </a:lnTo>
                  <a:lnTo>
                    <a:pt x="9565" y="4494"/>
                  </a:lnTo>
                  <a:lnTo>
                    <a:pt x="9415" y="4546"/>
                  </a:lnTo>
                  <a:lnTo>
                    <a:pt x="9240" y="4594"/>
                  </a:lnTo>
                  <a:lnTo>
                    <a:pt x="9039" y="4636"/>
                  </a:lnTo>
                  <a:lnTo>
                    <a:pt x="8814" y="4673"/>
                  </a:lnTo>
                  <a:lnTo>
                    <a:pt x="8564" y="4710"/>
                  </a:lnTo>
                  <a:lnTo>
                    <a:pt x="8313" y="4737"/>
                  </a:lnTo>
                  <a:lnTo>
                    <a:pt x="8038" y="4763"/>
                  </a:lnTo>
                  <a:lnTo>
                    <a:pt x="7762" y="4779"/>
                  </a:lnTo>
                  <a:lnTo>
                    <a:pt x="7462" y="4789"/>
                  </a:lnTo>
                  <a:lnTo>
                    <a:pt x="7161" y="4795"/>
                  </a:lnTo>
                  <a:lnTo>
                    <a:pt x="6861" y="4795"/>
                  </a:lnTo>
                  <a:lnTo>
                    <a:pt x="6585" y="4784"/>
                  </a:lnTo>
                  <a:lnTo>
                    <a:pt x="6310" y="4774"/>
                  </a:lnTo>
                  <a:lnTo>
                    <a:pt x="6060" y="4752"/>
                  </a:lnTo>
                  <a:lnTo>
                    <a:pt x="5834" y="4731"/>
                  </a:lnTo>
                  <a:lnTo>
                    <a:pt x="5609" y="4700"/>
                  </a:lnTo>
                  <a:lnTo>
                    <a:pt x="5384" y="4668"/>
                  </a:lnTo>
                  <a:lnTo>
                    <a:pt x="5183" y="4636"/>
                  </a:lnTo>
                  <a:lnTo>
                    <a:pt x="5008" y="4594"/>
                  </a:lnTo>
                  <a:lnTo>
                    <a:pt x="4833" y="4552"/>
                  </a:lnTo>
                  <a:lnTo>
                    <a:pt x="4707" y="4504"/>
                  </a:lnTo>
                  <a:lnTo>
                    <a:pt x="4582" y="4457"/>
                  </a:lnTo>
                  <a:lnTo>
                    <a:pt x="4457" y="4404"/>
                  </a:lnTo>
                  <a:lnTo>
                    <a:pt x="4382" y="4351"/>
                  </a:lnTo>
                  <a:lnTo>
                    <a:pt x="4307" y="4298"/>
                  </a:lnTo>
                  <a:lnTo>
                    <a:pt x="4282" y="4240"/>
                  </a:lnTo>
                  <a:lnTo>
                    <a:pt x="4257" y="4182"/>
                  </a:lnTo>
                  <a:lnTo>
                    <a:pt x="42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63"/>
            <p:cNvSpPr/>
            <p:nvPr/>
          </p:nvSpPr>
          <p:spPr>
            <a:xfrm>
              <a:off x="6197730" y="1824750"/>
              <a:ext cx="54436" cy="82500"/>
            </a:xfrm>
            <a:custGeom>
              <a:avLst/>
              <a:gdLst/>
              <a:ahLst/>
              <a:cxnLst/>
              <a:rect l="l" t="t" r="r" b="b"/>
              <a:pathLst>
                <a:path w="8539" h="3300" extrusionOk="0">
                  <a:moveTo>
                    <a:pt x="0" y="0"/>
                  </a:moveTo>
                  <a:lnTo>
                    <a:pt x="0" y="3300"/>
                  </a:lnTo>
                  <a:lnTo>
                    <a:pt x="6410" y="3300"/>
                  </a:lnTo>
                  <a:lnTo>
                    <a:pt x="6611" y="3295"/>
                  </a:lnTo>
                  <a:lnTo>
                    <a:pt x="6836" y="3289"/>
                  </a:lnTo>
                  <a:lnTo>
                    <a:pt x="7036" y="3279"/>
                  </a:lnTo>
                  <a:lnTo>
                    <a:pt x="7237" y="3263"/>
                  </a:lnTo>
                  <a:lnTo>
                    <a:pt x="7412" y="3242"/>
                  </a:lnTo>
                  <a:lnTo>
                    <a:pt x="7587" y="3221"/>
                  </a:lnTo>
                  <a:lnTo>
                    <a:pt x="7763" y="3194"/>
                  </a:lnTo>
                  <a:lnTo>
                    <a:pt x="7913" y="3168"/>
                  </a:lnTo>
                  <a:lnTo>
                    <a:pt x="8038" y="3136"/>
                  </a:lnTo>
                  <a:lnTo>
                    <a:pt x="8163" y="3099"/>
                  </a:lnTo>
                  <a:lnTo>
                    <a:pt x="8288" y="3062"/>
                  </a:lnTo>
                  <a:lnTo>
                    <a:pt x="8364" y="3025"/>
                  </a:lnTo>
                  <a:lnTo>
                    <a:pt x="8439" y="2983"/>
                  </a:lnTo>
                  <a:lnTo>
                    <a:pt x="8489" y="2941"/>
                  </a:lnTo>
                  <a:lnTo>
                    <a:pt x="8514" y="2893"/>
                  </a:lnTo>
                  <a:lnTo>
                    <a:pt x="8539" y="2851"/>
                  </a:lnTo>
                  <a:lnTo>
                    <a:pt x="8539" y="454"/>
                  </a:lnTo>
                  <a:lnTo>
                    <a:pt x="8514" y="407"/>
                  </a:lnTo>
                  <a:lnTo>
                    <a:pt x="8489" y="359"/>
                  </a:lnTo>
                  <a:lnTo>
                    <a:pt x="8439" y="317"/>
                  </a:lnTo>
                  <a:lnTo>
                    <a:pt x="8364" y="275"/>
                  </a:lnTo>
                  <a:lnTo>
                    <a:pt x="8288" y="238"/>
                  </a:lnTo>
                  <a:lnTo>
                    <a:pt x="8163" y="201"/>
                  </a:lnTo>
                  <a:lnTo>
                    <a:pt x="8038" y="164"/>
                  </a:lnTo>
                  <a:lnTo>
                    <a:pt x="7913" y="132"/>
                  </a:lnTo>
                  <a:lnTo>
                    <a:pt x="7763" y="106"/>
                  </a:lnTo>
                  <a:lnTo>
                    <a:pt x="7587" y="79"/>
                  </a:lnTo>
                  <a:lnTo>
                    <a:pt x="7412" y="58"/>
                  </a:lnTo>
                  <a:lnTo>
                    <a:pt x="7237" y="37"/>
                  </a:lnTo>
                  <a:lnTo>
                    <a:pt x="7036" y="21"/>
                  </a:lnTo>
                  <a:lnTo>
                    <a:pt x="6836" y="11"/>
                  </a:lnTo>
                  <a:lnTo>
                    <a:pt x="6611" y="5"/>
                  </a:lnTo>
                  <a:lnTo>
                    <a:pt x="6410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63"/>
            <p:cNvSpPr/>
            <p:nvPr/>
          </p:nvSpPr>
          <p:spPr>
            <a:xfrm>
              <a:off x="6311065" y="1740125"/>
              <a:ext cx="271849" cy="334900"/>
            </a:xfrm>
            <a:custGeom>
              <a:avLst/>
              <a:gdLst/>
              <a:ahLst/>
              <a:cxnLst/>
              <a:rect l="l" t="t" r="r" b="b"/>
              <a:pathLst>
                <a:path w="42643" h="13396" extrusionOk="0">
                  <a:moveTo>
                    <a:pt x="0" y="1"/>
                  </a:moveTo>
                  <a:lnTo>
                    <a:pt x="0" y="13395"/>
                  </a:lnTo>
                  <a:lnTo>
                    <a:pt x="42643" y="13395"/>
                  </a:lnTo>
                  <a:lnTo>
                    <a:pt x="4264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63"/>
            <p:cNvSpPr/>
            <p:nvPr/>
          </p:nvSpPr>
          <p:spPr>
            <a:xfrm>
              <a:off x="6311065" y="1740125"/>
              <a:ext cx="271849" cy="334900"/>
            </a:xfrm>
            <a:custGeom>
              <a:avLst/>
              <a:gdLst/>
              <a:ahLst/>
              <a:cxnLst/>
              <a:rect l="l" t="t" r="r" b="b"/>
              <a:pathLst>
                <a:path w="42643" h="13396" extrusionOk="0">
                  <a:moveTo>
                    <a:pt x="38361" y="1"/>
                  </a:moveTo>
                  <a:lnTo>
                    <a:pt x="38361" y="12587"/>
                  </a:lnTo>
                  <a:lnTo>
                    <a:pt x="38361" y="12630"/>
                  </a:lnTo>
                  <a:lnTo>
                    <a:pt x="38286" y="12667"/>
                  </a:lnTo>
                  <a:lnTo>
                    <a:pt x="38211" y="12703"/>
                  </a:lnTo>
                  <a:lnTo>
                    <a:pt x="38085" y="12735"/>
                  </a:lnTo>
                  <a:lnTo>
                    <a:pt x="37935" y="12762"/>
                  </a:lnTo>
                  <a:lnTo>
                    <a:pt x="37760" y="12783"/>
                  </a:lnTo>
                  <a:lnTo>
                    <a:pt x="37585" y="12793"/>
                  </a:lnTo>
                  <a:lnTo>
                    <a:pt x="37384" y="12799"/>
                  </a:lnTo>
                  <a:lnTo>
                    <a:pt x="0" y="12799"/>
                  </a:lnTo>
                  <a:lnTo>
                    <a:pt x="0" y="13395"/>
                  </a:lnTo>
                  <a:lnTo>
                    <a:pt x="42643" y="13395"/>
                  </a:lnTo>
                  <a:lnTo>
                    <a:pt x="4264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63"/>
            <p:cNvSpPr/>
            <p:nvPr/>
          </p:nvSpPr>
          <p:spPr>
            <a:xfrm>
              <a:off x="6347300" y="1770100"/>
              <a:ext cx="199378" cy="93725"/>
            </a:xfrm>
            <a:custGeom>
              <a:avLst/>
              <a:gdLst/>
              <a:ahLst/>
              <a:cxnLst/>
              <a:rect l="l" t="t" r="r" b="b"/>
              <a:pathLst>
                <a:path w="31275" h="3749" extrusionOk="0">
                  <a:moveTo>
                    <a:pt x="0" y="0"/>
                  </a:moveTo>
                  <a:lnTo>
                    <a:pt x="0" y="3749"/>
                  </a:lnTo>
                  <a:lnTo>
                    <a:pt x="31275" y="3749"/>
                  </a:lnTo>
                  <a:lnTo>
                    <a:pt x="3127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63"/>
            <p:cNvSpPr/>
            <p:nvPr/>
          </p:nvSpPr>
          <p:spPr>
            <a:xfrm>
              <a:off x="6386889" y="1816950"/>
              <a:ext cx="113341" cy="46875"/>
            </a:xfrm>
            <a:custGeom>
              <a:avLst/>
              <a:gdLst/>
              <a:ahLst/>
              <a:cxnLst/>
              <a:rect l="l" t="t" r="r" b="b"/>
              <a:pathLst>
                <a:path w="17779" h="1875" extrusionOk="0">
                  <a:moveTo>
                    <a:pt x="8438" y="1"/>
                  </a:moveTo>
                  <a:lnTo>
                    <a:pt x="7988" y="11"/>
                  </a:lnTo>
                  <a:lnTo>
                    <a:pt x="7537" y="22"/>
                  </a:lnTo>
                  <a:lnTo>
                    <a:pt x="7086" y="38"/>
                  </a:lnTo>
                  <a:lnTo>
                    <a:pt x="6661" y="59"/>
                  </a:lnTo>
                  <a:lnTo>
                    <a:pt x="6235" y="85"/>
                  </a:lnTo>
                  <a:lnTo>
                    <a:pt x="5834" y="111"/>
                  </a:lnTo>
                  <a:lnTo>
                    <a:pt x="5434" y="148"/>
                  </a:lnTo>
                  <a:lnTo>
                    <a:pt x="5033" y="185"/>
                  </a:lnTo>
                  <a:lnTo>
                    <a:pt x="4657" y="228"/>
                  </a:lnTo>
                  <a:lnTo>
                    <a:pt x="4282" y="270"/>
                  </a:lnTo>
                  <a:lnTo>
                    <a:pt x="3906" y="317"/>
                  </a:lnTo>
                  <a:lnTo>
                    <a:pt x="3581" y="370"/>
                  </a:lnTo>
                  <a:lnTo>
                    <a:pt x="3230" y="428"/>
                  </a:lnTo>
                  <a:lnTo>
                    <a:pt x="2905" y="486"/>
                  </a:lnTo>
                  <a:lnTo>
                    <a:pt x="2604" y="550"/>
                  </a:lnTo>
                  <a:lnTo>
                    <a:pt x="2304" y="613"/>
                  </a:lnTo>
                  <a:lnTo>
                    <a:pt x="2028" y="682"/>
                  </a:lnTo>
                  <a:lnTo>
                    <a:pt x="1753" y="750"/>
                  </a:lnTo>
                  <a:lnTo>
                    <a:pt x="1528" y="824"/>
                  </a:lnTo>
                  <a:lnTo>
                    <a:pt x="1277" y="903"/>
                  </a:lnTo>
                  <a:lnTo>
                    <a:pt x="1077" y="977"/>
                  </a:lnTo>
                  <a:lnTo>
                    <a:pt x="876" y="1062"/>
                  </a:lnTo>
                  <a:lnTo>
                    <a:pt x="701" y="1141"/>
                  </a:lnTo>
                  <a:lnTo>
                    <a:pt x="526" y="1231"/>
                  </a:lnTo>
                  <a:lnTo>
                    <a:pt x="401" y="1315"/>
                  </a:lnTo>
                  <a:lnTo>
                    <a:pt x="276" y="1405"/>
                  </a:lnTo>
                  <a:lnTo>
                    <a:pt x="175" y="1495"/>
                  </a:lnTo>
                  <a:lnTo>
                    <a:pt x="100" y="1590"/>
                  </a:lnTo>
                  <a:lnTo>
                    <a:pt x="50" y="1679"/>
                  </a:lnTo>
                  <a:lnTo>
                    <a:pt x="0" y="1775"/>
                  </a:lnTo>
                  <a:lnTo>
                    <a:pt x="0" y="1875"/>
                  </a:lnTo>
                  <a:lnTo>
                    <a:pt x="17778" y="1875"/>
                  </a:lnTo>
                  <a:lnTo>
                    <a:pt x="17778" y="1775"/>
                  </a:lnTo>
                  <a:lnTo>
                    <a:pt x="17728" y="1679"/>
                  </a:lnTo>
                  <a:lnTo>
                    <a:pt x="17678" y="1590"/>
                  </a:lnTo>
                  <a:lnTo>
                    <a:pt x="17603" y="1495"/>
                  </a:lnTo>
                  <a:lnTo>
                    <a:pt x="17503" y="1405"/>
                  </a:lnTo>
                  <a:lnTo>
                    <a:pt x="17377" y="1315"/>
                  </a:lnTo>
                  <a:lnTo>
                    <a:pt x="17227" y="1231"/>
                  </a:lnTo>
                  <a:lnTo>
                    <a:pt x="17077" y="1141"/>
                  </a:lnTo>
                  <a:lnTo>
                    <a:pt x="16902" y="1062"/>
                  </a:lnTo>
                  <a:lnTo>
                    <a:pt x="16701" y="977"/>
                  </a:lnTo>
                  <a:lnTo>
                    <a:pt x="16476" y="903"/>
                  </a:lnTo>
                  <a:lnTo>
                    <a:pt x="16251" y="824"/>
                  </a:lnTo>
                  <a:lnTo>
                    <a:pt x="16000" y="750"/>
                  </a:lnTo>
                  <a:lnTo>
                    <a:pt x="15750" y="682"/>
                  </a:lnTo>
                  <a:lnTo>
                    <a:pt x="15474" y="613"/>
                  </a:lnTo>
                  <a:lnTo>
                    <a:pt x="15174" y="550"/>
                  </a:lnTo>
                  <a:lnTo>
                    <a:pt x="14874" y="486"/>
                  </a:lnTo>
                  <a:lnTo>
                    <a:pt x="14548" y="428"/>
                  </a:lnTo>
                  <a:lnTo>
                    <a:pt x="14197" y="370"/>
                  </a:lnTo>
                  <a:lnTo>
                    <a:pt x="13847" y="317"/>
                  </a:lnTo>
                  <a:lnTo>
                    <a:pt x="13496" y="270"/>
                  </a:lnTo>
                  <a:lnTo>
                    <a:pt x="13121" y="228"/>
                  </a:lnTo>
                  <a:lnTo>
                    <a:pt x="12745" y="185"/>
                  </a:lnTo>
                  <a:lnTo>
                    <a:pt x="12345" y="148"/>
                  </a:lnTo>
                  <a:lnTo>
                    <a:pt x="11944" y="111"/>
                  </a:lnTo>
                  <a:lnTo>
                    <a:pt x="11518" y="85"/>
                  </a:lnTo>
                  <a:lnTo>
                    <a:pt x="11118" y="59"/>
                  </a:lnTo>
                  <a:lnTo>
                    <a:pt x="10667" y="38"/>
                  </a:lnTo>
                  <a:lnTo>
                    <a:pt x="10241" y="22"/>
                  </a:lnTo>
                  <a:lnTo>
                    <a:pt x="9791" y="11"/>
                  </a:lnTo>
                  <a:lnTo>
                    <a:pt x="93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63"/>
            <p:cNvSpPr/>
            <p:nvPr/>
          </p:nvSpPr>
          <p:spPr>
            <a:xfrm>
              <a:off x="6292864" y="2075000"/>
              <a:ext cx="308085" cy="37500"/>
            </a:xfrm>
            <a:custGeom>
              <a:avLst/>
              <a:gdLst/>
              <a:ahLst/>
              <a:cxnLst/>
              <a:rect l="l" t="t" r="r" b="b"/>
              <a:pathLst>
                <a:path w="48327" h="1500" extrusionOk="0">
                  <a:moveTo>
                    <a:pt x="1" y="0"/>
                  </a:moveTo>
                  <a:lnTo>
                    <a:pt x="1" y="1499"/>
                  </a:lnTo>
                  <a:lnTo>
                    <a:pt x="48327" y="1499"/>
                  </a:lnTo>
                  <a:lnTo>
                    <a:pt x="4832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63"/>
            <p:cNvSpPr/>
            <p:nvPr/>
          </p:nvSpPr>
          <p:spPr>
            <a:xfrm>
              <a:off x="6555610" y="2075000"/>
              <a:ext cx="45339" cy="37500"/>
            </a:xfrm>
            <a:custGeom>
              <a:avLst/>
              <a:gdLst/>
              <a:ahLst/>
              <a:cxnLst/>
              <a:rect l="l" t="t" r="r" b="b"/>
              <a:pathLst>
                <a:path w="7112" h="1500" extrusionOk="0">
                  <a:moveTo>
                    <a:pt x="1" y="0"/>
                  </a:moveTo>
                  <a:lnTo>
                    <a:pt x="1" y="1499"/>
                  </a:lnTo>
                  <a:lnTo>
                    <a:pt x="7112" y="1499"/>
                  </a:lnTo>
                  <a:lnTo>
                    <a:pt x="71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63"/>
            <p:cNvSpPr/>
            <p:nvPr/>
          </p:nvSpPr>
          <p:spPr>
            <a:xfrm>
              <a:off x="6385767" y="1892050"/>
              <a:ext cx="122763" cy="143375"/>
            </a:xfrm>
            <a:custGeom>
              <a:avLst/>
              <a:gdLst/>
              <a:ahLst/>
              <a:cxnLst/>
              <a:rect l="l" t="t" r="r" b="b"/>
              <a:pathLst>
                <a:path w="19257" h="5735" extrusionOk="0">
                  <a:moveTo>
                    <a:pt x="9616" y="1"/>
                  </a:moveTo>
                  <a:lnTo>
                    <a:pt x="9290" y="53"/>
                  </a:lnTo>
                  <a:lnTo>
                    <a:pt x="8915" y="117"/>
                  </a:lnTo>
                  <a:lnTo>
                    <a:pt x="8414" y="201"/>
                  </a:lnTo>
                  <a:lnTo>
                    <a:pt x="7863" y="307"/>
                  </a:lnTo>
                  <a:lnTo>
                    <a:pt x="7237" y="428"/>
                  </a:lnTo>
                  <a:lnTo>
                    <a:pt x="6561" y="576"/>
                  </a:lnTo>
                  <a:lnTo>
                    <a:pt x="5835" y="740"/>
                  </a:lnTo>
                  <a:lnTo>
                    <a:pt x="5084" y="925"/>
                  </a:lnTo>
                  <a:lnTo>
                    <a:pt x="4333" y="1125"/>
                  </a:lnTo>
                  <a:lnTo>
                    <a:pt x="3957" y="1236"/>
                  </a:lnTo>
                  <a:lnTo>
                    <a:pt x="3581" y="1347"/>
                  </a:lnTo>
                  <a:lnTo>
                    <a:pt x="3231" y="1463"/>
                  </a:lnTo>
                  <a:lnTo>
                    <a:pt x="2880" y="1590"/>
                  </a:lnTo>
                  <a:lnTo>
                    <a:pt x="2405" y="1764"/>
                  </a:lnTo>
                  <a:lnTo>
                    <a:pt x="1954" y="1949"/>
                  </a:lnTo>
                  <a:lnTo>
                    <a:pt x="1553" y="2144"/>
                  </a:lnTo>
                  <a:lnTo>
                    <a:pt x="1178" y="2345"/>
                  </a:lnTo>
                  <a:lnTo>
                    <a:pt x="827" y="2556"/>
                  </a:lnTo>
                  <a:lnTo>
                    <a:pt x="552" y="2772"/>
                  </a:lnTo>
                  <a:lnTo>
                    <a:pt x="426" y="2883"/>
                  </a:lnTo>
                  <a:lnTo>
                    <a:pt x="326" y="2999"/>
                  </a:lnTo>
                  <a:lnTo>
                    <a:pt x="226" y="3116"/>
                  </a:lnTo>
                  <a:lnTo>
                    <a:pt x="151" y="3232"/>
                  </a:lnTo>
                  <a:lnTo>
                    <a:pt x="76" y="3353"/>
                  </a:lnTo>
                  <a:lnTo>
                    <a:pt x="51" y="3475"/>
                  </a:lnTo>
                  <a:lnTo>
                    <a:pt x="1" y="3596"/>
                  </a:lnTo>
                  <a:lnTo>
                    <a:pt x="1" y="3723"/>
                  </a:lnTo>
                  <a:lnTo>
                    <a:pt x="1" y="3818"/>
                  </a:lnTo>
                  <a:lnTo>
                    <a:pt x="51" y="3913"/>
                  </a:lnTo>
                  <a:lnTo>
                    <a:pt x="101" y="4008"/>
                  </a:lnTo>
                  <a:lnTo>
                    <a:pt x="176" y="4103"/>
                  </a:lnTo>
                  <a:lnTo>
                    <a:pt x="251" y="4193"/>
                  </a:lnTo>
                  <a:lnTo>
                    <a:pt x="376" y="4282"/>
                  </a:lnTo>
                  <a:lnTo>
                    <a:pt x="502" y="4367"/>
                  </a:lnTo>
                  <a:lnTo>
                    <a:pt x="652" y="4457"/>
                  </a:lnTo>
                  <a:lnTo>
                    <a:pt x="827" y="4541"/>
                  </a:lnTo>
                  <a:lnTo>
                    <a:pt x="1002" y="4620"/>
                  </a:lnTo>
                  <a:lnTo>
                    <a:pt x="1203" y="4705"/>
                  </a:lnTo>
                  <a:lnTo>
                    <a:pt x="1428" y="4779"/>
                  </a:lnTo>
                  <a:lnTo>
                    <a:pt x="1653" y="4858"/>
                  </a:lnTo>
                  <a:lnTo>
                    <a:pt x="1904" y="4932"/>
                  </a:lnTo>
                  <a:lnTo>
                    <a:pt x="2154" y="5000"/>
                  </a:lnTo>
                  <a:lnTo>
                    <a:pt x="2430" y="5069"/>
                  </a:lnTo>
                  <a:lnTo>
                    <a:pt x="2730" y="5138"/>
                  </a:lnTo>
                  <a:lnTo>
                    <a:pt x="3031" y="5201"/>
                  </a:lnTo>
                  <a:lnTo>
                    <a:pt x="3356" y="5259"/>
                  </a:lnTo>
                  <a:lnTo>
                    <a:pt x="3682" y="5317"/>
                  </a:lnTo>
                  <a:lnTo>
                    <a:pt x="4007" y="5370"/>
                  </a:lnTo>
                  <a:lnTo>
                    <a:pt x="4358" y="5423"/>
                  </a:lnTo>
                  <a:lnTo>
                    <a:pt x="4733" y="5470"/>
                  </a:lnTo>
                  <a:lnTo>
                    <a:pt x="5109" y="5512"/>
                  </a:lnTo>
                  <a:lnTo>
                    <a:pt x="5484" y="5555"/>
                  </a:lnTo>
                  <a:lnTo>
                    <a:pt x="5885" y="5592"/>
                  </a:lnTo>
                  <a:lnTo>
                    <a:pt x="6286" y="5623"/>
                  </a:lnTo>
                  <a:lnTo>
                    <a:pt x="6711" y="5655"/>
                  </a:lnTo>
                  <a:lnTo>
                    <a:pt x="7112" y="5681"/>
                  </a:lnTo>
                  <a:lnTo>
                    <a:pt x="7538" y="5703"/>
                  </a:lnTo>
                  <a:lnTo>
                    <a:pt x="7988" y="5718"/>
                  </a:lnTo>
                  <a:lnTo>
                    <a:pt x="8414" y="5734"/>
                  </a:lnTo>
                  <a:lnTo>
                    <a:pt x="10818" y="5734"/>
                  </a:lnTo>
                  <a:lnTo>
                    <a:pt x="11269" y="5718"/>
                  </a:lnTo>
                  <a:lnTo>
                    <a:pt x="11694" y="5703"/>
                  </a:lnTo>
                  <a:lnTo>
                    <a:pt x="12120" y="5681"/>
                  </a:lnTo>
                  <a:lnTo>
                    <a:pt x="12546" y="5655"/>
                  </a:lnTo>
                  <a:lnTo>
                    <a:pt x="12946" y="5623"/>
                  </a:lnTo>
                  <a:lnTo>
                    <a:pt x="13372" y="5592"/>
                  </a:lnTo>
                  <a:lnTo>
                    <a:pt x="13747" y="5555"/>
                  </a:lnTo>
                  <a:lnTo>
                    <a:pt x="14148" y="5512"/>
                  </a:lnTo>
                  <a:lnTo>
                    <a:pt x="14524" y="5470"/>
                  </a:lnTo>
                  <a:lnTo>
                    <a:pt x="14874" y="5423"/>
                  </a:lnTo>
                  <a:lnTo>
                    <a:pt x="15225" y="5370"/>
                  </a:lnTo>
                  <a:lnTo>
                    <a:pt x="15575" y="5317"/>
                  </a:lnTo>
                  <a:lnTo>
                    <a:pt x="15901" y="5259"/>
                  </a:lnTo>
                  <a:lnTo>
                    <a:pt x="16226" y="5201"/>
                  </a:lnTo>
                  <a:lnTo>
                    <a:pt x="16527" y="5138"/>
                  </a:lnTo>
                  <a:lnTo>
                    <a:pt x="16802" y="5069"/>
                  </a:lnTo>
                  <a:lnTo>
                    <a:pt x="17078" y="5000"/>
                  </a:lnTo>
                  <a:lnTo>
                    <a:pt x="17353" y="4932"/>
                  </a:lnTo>
                  <a:lnTo>
                    <a:pt x="17604" y="4858"/>
                  </a:lnTo>
                  <a:lnTo>
                    <a:pt x="17829" y="4779"/>
                  </a:lnTo>
                  <a:lnTo>
                    <a:pt x="18054" y="4705"/>
                  </a:lnTo>
                  <a:lnTo>
                    <a:pt x="18255" y="4620"/>
                  </a:lnTo>
                  <a:lnTo>
                    <a:pt x="18430" y="4541"/>
                  </a:lnTo>
                  <a:lnTo>
                    <a:pt x="18605" y="4457"/>
                  </a:lnTo>
                  <a:lnTo>
                    <a:pt x="18755" y="4367"/>
                  </a:lnTo>
                  <a:lnTo>
                    <a:pt x="18881" y="4282"/>
                  </a:lnTo>
                  <a:lnTo>
                    <a:pt x="18981" y="4193"/>
                  </a:lnTo>
                  <a:lnTo>
                    <a:pt x="19081" y="4103"/>
                  </a:lnTo>
                  <a:lnTo>
                    <a:pt x="19156" y="4008"/>
                  </a:lnTo>
                  <a:lnTo>
                    <a:pt x="19206" y="3913"/>
                  </a:lnTo>
                  <a:lnTo>
                    <a:pt x="19231" y="3818"/>
                  </a:lnTo>
                  <a:lnTo>
                    <a:pt x="19256" y="3723"/>
                  </a:lnTo>
                  <a:lnTo>
                    <a:pt x="19231" y="3596"/>
                  </a:lnTo>
                  <a:lnTo>
                    <a:pt x="19206" y="3475"/>
                  </a:lnTo>
                  <a:lnTo>
                    <a:pt x="19156" y="3353"/>
                  </a:lnTo>
                  <a:lnTo>
                    <a:pt x="19106" y="3232"/>
                  </a:lnTo>
                  <a:lnTo>
                    <a:pt x="19031" y="3116"/>
                  </a:lnTo>
                  <a:lnTo>
                    <a:pt x="18931" y="2999"/>
                  </a:lnTo>
                  <a:lnTo>
                    <a:pt x="18830" y="2883"/>
                  </a:lnTo>
                  <a:lnTo>
                    <a:pt x="18705" y="2772"/>
                  </a:lnTo>
                  <a:lnTo>
                    <a:pt x="18405" y="2556"/>
                  </a:lnTo>
                  <a:lnTo>
                    <a:pt x="18079" y="2345"/>
                  </a:lnTo>
                  <a:lnTo>
                    <a:pt x="17704" y="2144"/>
                  </a:lnTo>
                  <a:lnTo>
                    <a:pt x="17278" y="1949"/>
                  </a:lnTo>
                  <a:lnTo>
                    <a:pt x="16852" y="1764"/>
                  </a:lnTo>
                  <a:lnTo>
                    <a:pt x="16377" y="1590"/>
                  </a:lnTo>
                  <a:lnTo>
                    <a:pt x="16026" y="1463"/>
                  </a:lnTo>
                  <a:lnTo>
                    <a:pt x="15650" y="1347"/>
                  </a:lnTo>
                  <a:lnTo>
                    <a:pt x="15300" y="1236"/>
                  </a:lnTo>
                  <a:lnTo>
                    <a:pt x="14924" y="1125"/>
                  </a:lnTo>
                  <a:lnTo>
                    <a:pt x="14173" y="925"/>
                  </a:lnTo>
                  <a:lnTo>
                    <a:pt x="13422" y="740"/>
                  </a:lnTo>
                  <a:lnTo>
                    <a:pt x="12696" y="576"/>
                  </a:lnTo>
                  <a:lnTo>
                    <a:pt x="12020" y="428"/>
                  </a:lnTo>
                  <a:lnTo>
                    <a:pt x="11369" y="307"/>
                  </a:lnTo>
                  <a:lnTo>
                    <a:pt x="10818" y="201"/>
                  </a:lnTo>
                  <a:lnTo>
                    <a:pt x="10317" y="117"/>
                  </a:lnTo>
                  <a:lnTo>
                    <a:pt x="9941" y="53"/>
                  </a:lnTo>
                  <a:lnTo>
                    <a:pt x="96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63"/>
            <p:cNvSpPr/>
            <p:nvPr/>
          </p:nvSpPr>
          <p:spPr>
            <a:xfrm>
              <a:off x="6385767" y="1892050"/>
              <a:ext cx="122763" cy="143375"/>
            </a:xfrm>
            <a:custGeom>
              <a:avLst/>
              <a:gdLst/>
              <a:ahLst/>
              <a:cxnLst/>
              <a:rect l="l" t="t" r="r" b="b"/>
              <a:pathLst>
                <a:path w="19257" h="5735" fill="none" extrusionOk="0">
                  <a:moveTo>
                    <a:pt x="8414" y="5734"/>
                  </a:moveTo>
                  <a:lnTo>
                    <a:pt x="8414" y="5734"/>
                  </a:lnTo>
                  <a:lnTo>
                    <a:pt x="7988" y="5718"/>
                  </a:lnTo>
                  <a:lnTo>
                    <a:pt x="7538" y="5703"/>
                  </a:lnTo>
                  <a:lnTo>
                    <a:pt x="7112" y="5681"/>
                  </a:lnTo>
                  <a:lnTo>
                    <a:pt x="6711" y="5655"/>
                  </a:lnTo>
                  <a:lnTo>
                    <a:pt x="6286" y="5623"/>
                  </a:lnTo>
                  <a:lnTo>
                    <a:pt x="5885" y="5592"/>
                  </a:lnTo>
                  <a:lnTo>
                    <a:pt x="5484" y="5555"/>
                  </a:lnTo>
                  <a:lnTo>
                    <a:pt x="5109" y="5512"/>
                  </a:lnTo>
                  <a:lnTo>
                    <a:pt x="4733" y="5470"/>
                  </a:lnTo>
                  <a:lnTo>
                    <a:pt x="4358" y="5423"/>
                  </a:lnTo>
                  <a:lnTo>
                    <a:pt x="4007" y="5370"/>
                  </a:lnTo>
                  <a:lnTo>
                    <a:pt x="3682" y="5317"/>
                  </a:lnTo>
                  <a:lnTo>
                    <a:pt x="3356" y="5259"/>
                  </a:lnTo>
                  <a:lnTo>
                    <a:pt x="3031" y="5201"/>
                  </a:lnTo>
                  <a:lnTo>
                    <a:pt x="2730" y="5138"/>
                  </a:lnTo>
                  <a:lnTo>
                    <a:pt x="2430" y="5069"/>
                  </a:lnTo>
                  <a:lnTo>
                    <a:pt x="2154" y="5000"/>
                  </a:lnTo>
                  <a:lnTo>
                    <a:pt x="1904" y="4932"/>
                  </a:lnTo>
                  <a:lnTo>
                    <a:pt x="1653" y="4858"/>
                  </a:lnTo>
                  <a:lnTo>
                    <a:pt x="1428" y="4779"/>
                  </a:lnTo>
                  <a:lnTo>
                    <a:pt x="1203" y="4705"/>
                  </a:lnTo>
                  <a:lnTo>
                    <a:pt x="1002" y="4620"/>
                  </a:lnTo>
                  <a:lnTo>
                    <a:pt x="827" y="4541"/>
                  </a:lnTo>
                  <a:lnTo>
                    <a:pt x="652" y="4457"/>
                  </a:lnTo>
                  <a:lnTo>
                    <a:pt x="502" y="4367"/>
                  </a:lnTo>
                  <a:lnTo>
                    <a:pt x="376" y="4282"/>
                  </a:lnTo>
                  <a:lnTo>
                    <a:pt x="251" y="4193"/>
                  </a:lnTo>
                  <a:lnTo>
                    <a:pt x="176" y="4103"/>
                  </a:lnTo>
                  <a:lnTo>
                    <a:pt x="101" y="4008"/>
                  </a:lnTo>
                  <a:lnTo>
                    <a:pt x="51" y="3913"/>
                  </a:lnTo>
                  <a:lnTo>
                    <a:pt x="1" y="3818"/>
                  </a:lnTo>
                  <a:lnTo>
                    <a:pt x="1" y="3723"/>
                  </a:lnTo>
                  <a:lnTo>
                    <a:pt x="1" y="3723"/>
                  </a:lnTo>
                  <a:lnTo>
                    <a:pt x="1" y="3596"/>
                  </a:lnTo>
                  <a:lnTo>
                    <a:pt x="51" y="3475"/>
                  </a:lnTo>
                  <a:lnTo>
                    <a:pt x="76" y="3353"/>
                  </a:lnTo>
                  <a:lnTo>
                    <a:pt x="151" y="3232"/>
                  </a:lnTo>
                  <a:lnTo>
                    <a:pt x="151" y="3232"/>
                  </a:lnTo>
                  <a:lnTo>
                    <a:pt x="226" y="3116"/>
                  </a:lnTo>
                  <a:lnTo>
                    <a:pt x="326" y="2999"/>
                  </a:lnTo>
                  <a:lnTo>
                    <a:pt x="426" y="2883"/>
                  </a:lnTo>
                  <a:lnTo>
                    <a:pt x="552" y="2772"/>
                  </a:lnTo>
                  <a:lnTo>
                    <a:pt x="827" y="2556"/>
                  </a:lnTo>
                  <a:lnTo>
                    <a:pt x="1178" y="2345"/>
                  </a:lnTo>
                  <a:lnTo>
                    <a:pt x="1553" y="2144"/>
                  </a:lnTo>
                  <a:lnTo>
                    <a:pt x="1954" y="1949"/>
                  </a:lnTo>
                  <a:lnTo>
                    <a:pt x="2405" y="1764"/>
                  </a:lnTo>
                  <a:lnTo>
                    <a:pt x="2880" y="1590"/>
                  </a:lnTo>
                  <a:lnTo>
                    <a:pt x="2880" y="1590"/>
                  </a:lnTo>
                  <a:lnTo>
                    <a:pt x="3231" y="1463"/>
                  </a:lnTo>
                  <a:lnTo>
                    <a:pt x="3581" y="1347"/>
                  </a:lnTo>
                  <a:lnTo>
                    <a:pt x="3957" y="1236"/>
                  </a:lnTo>
                  <a:lnTo>
                    <a:pt x="4333" y="1125"/>
                  </a:lnTo>
                  <a:lnTo>
                    <a:pt x="5084" y="925"/>
                  </a:lnTo>
                  <a:lnTo>
                    <a:pt x="5835" y="740"/>
                  </a:lnTo>
                  <a:lnTo>
                    <a:pt x="6561" y="576"/>
                  </a:lnTo>
                  <a:lnTo>
                    <a:pt x="7237" y="428"/>
                  </a:lnTo>
                  <a:lnTo>
                    <a:pt x="7863" y="307"/>
                  </a:lnTo>
                  <a:lnTo>
                    <a:pt x="8414" y="201"/>
                  </a:lnTo>
                  <a:lnTo>
                    <a:pt x="8414" y="201"/>
                  </a:lnTo>
                  <a:lnTo>
                    <a:pt x="8915" y="117"/>
                  </a:lnTo>
                  <a:lnTo>
                    <a:pt x="9290" y="53"/>
                  </a:lnTo>
                  <a:lnTo>
                    <a:pt x="9616" y="1"/>
                  </a:lnTo>
                  <a:lnTo>
                    <a:pt x="9616" y="1"/>
                  </a:lnTo>
                  <a:lnTo>
                    <a:pt x="9941" y="53"/>
                  </a:lnTo>
                  <a:lnTo>
                    <a:pt x="10317" y="117"/>
                  </a:lnTo>
                  <a:lnTo>
                    <a:pt x="10818" y="201"/>
                  </a:lnTo>
                  <a:lnTo>
                    <a:pt x="10818" y="201"/>
                  </a:lnTo>
                  <a:lnTo>
                    <a:pt x="11369" y="307"/>
                  </a:lnTo>
                  <a:lnTo>
                    <a:pt x="12020" y="428"/>
                  </a:lnTo>
                  <a:lnTo>
                    <a:pt x="12696" y="576"/>
                  </a:lnTo>
                  <a:lnTo>
                    <a:pt x="13422" y="740"/>
                  </a:lnTo>
                  <a:lnTo>
                    <a:pt x="14173" y="925"/>
                  </a:lnTo>
                  <a:lnTo>
                    <a:pt x="14924" y="1125"/>
                  </a:lnTo>
                  <a:lnTo>
                    <a:pt x="15300" y="1236"/>
                  </a:lnTo>
                  <a:lnTo>
                    <a:pt x="15650" y="1347"/>
                  </a:lnTo>
                  <a:lnTo>
                    <a:pt x="16026" y="1463"/>
                  </a:lnTo>
                  <a:lnTo>
                    <a:pt x="16377" y="1590"/>
                  </a:lnTo>
                  <a:lnTo>
                    <a:pt x="16377" y="1590"/>
                  </a:lnTo>
                  <a:lnTo>
                    <a:pt x="16852" y="1764"/>
                  </a:lnTo>
                  <a:lnTo>
                    <a:pt x="17278" y="1949"/>
                  </a:lnTo>
                  <a:lnTo>
                    <a:pt x="17704" y="2144"/>
                  </a:lnTo>
                  <a:lnTo>
                    <a:pt x="18079" y="2345"/>
                  </a:lnTo>
                  <a:lnTo>
                    <a:pt x="18405" y="2556"/>
                  </a:lnTo>
                  <a:lnTo>
                    <a:pt x="18705" y="2772"/>
                  </a:lnTo>
                  <a:lnTo>
                    <a:pt x="18830" y="2883"/>
                  </a:lnTo>
                  <a:lnTo>
                    <a:pt x="18931" y="2999"/>
                  </a:lnTo>
                  <a:lnTo>
                    <a:pt x="19031" y="3116"/>
                  </a:lnTo>
                  <a:lnTo>
                    <a:pt x="19106" y="3232"/>
                  </a:lnTo>
                  <a:lnTo>
                    <a:pt x="19106" y="3232"/>
                  </a:lnTo>
                  <a:lnTo>
                    <a:pt x="19156" y="3353"/>
                  </a:lnTo>
                  <a:lnTo>
                    <a:pt x="19206" y="3475"/>
                  </a:lnTo>
                  <a:lnTo>
                    <a:pt x="19231" y="3596"/>
                  </a:lnTo>
                  <a:lnTo>
                    <a:pt x="19256" y="3723"/>
                  </a:lnTo>
                  <a:lnTo>
                    <a:pt x="19256" y="3723"/>
                  </a:lnTo>
                  <a:lnTo>
                    <a:pt x="19231" y="3818"/>
                  </a:lnTo>
                  <a:lnTo>
                    <a:pt x="19206" y="3913"/>
                  </a:lnTo>
                  <a:lnTo>
                    <a:pt x="19156" y="4008"/>
                  </a:lnTo>
                  <a:lnTo>
                    <a:pt x="19081" y="4103"/>
                  </a:lnTo>
                  <a:lnTo>
                    <a:pt x="18981" y="4193"/>
                  </a:lnTo>
                  <a:lnTo>
                    <a:pt x="18881" y="4282"/>
                  </a:lnTo>
                  <a:lnTo>
                    <a:pt x="18755" y="4367"/>
                  </a:lnTo>
                  <a:lnTo>
                    <a:pt x="18605" y="4457"/>
                  </a:lnTo>
                  <a:lnTo>
                    <a:pt x="18430" y="4541"/>
                  </a:lnTo>
                  <a:lnTo>
                    <a:pt x="18255" y="4620"/>
                  </a:lnTo>
                  <a:lnTo>
                    <a:pt x="18054" y="4705"/>
                  </a:lnTo>
                  <a:lnTo>
                    <a:pt x="17829" y="4779"/>
                  </a:lnTo>
                  <a:lnTo>
                    <a:pt x="17604" y="4858"/>
                  </a:lnTo>
                  <a:lnTo>
                    <a:pt x="17353" y="4932"/>
                  </a:lnTo>
                  <a:lnTo>
                    <a:pt x="17078" y="5000"/>
                  </a:lnTo>
                  <a:lnTo>
                    <a:pt x="16802" y="5069"/>
                  </a:lnTo>
                  <a:lnTo>
                    <a:pt x="16527" y="5138"/>
                  </a:lnTo>
                  <a:lnTo>
                    <a:pt x="16226" y="5201"/>
                  </a:lnTo>
                  <a:lnTo>
                    <a:pt x="15901" y="5259"/>
                  </a:lnTo>
                  <a:lnTo>
                    <a:pt x="15575" y="5317"/>
                  </a:lnTo>
                  <a:lnTo>
                    <a:pt x="15225" y="5370"/>
                  </a:lnTo>
                  <a:lnTo>
                    <a:pt x="14874" y="5423"/>
                  </a:lnTo>
                  <a:lnTo>
                    <a:pt x="14524" y="5470"/>
                  </a:lnTo>
                  <a:lnTo>
                    <a:pt x="14148" y="5512"/>
                  </a:lnTo>
                  <a:lnTo>
                    <a:pt x="13747" y="5555"/>
                  </a:lnTo>
                  <a:lnTo>
                    <a:pt x="13372" y="5592"/>
                  </a:lnTo>
                  <a:lnTo>
                    <a:pt x="12946" y="5623"/>
                  </a:lnTo>
                  <a:lnTo>
                    <a:pt x="12546" y="5655"/>
                  </a:lnTo>
                  <a:lnTo>
                    <a:pt x="12120" y="5681"/>
                  </a:lnTo>
                  <a:lnTo>
                    <a:pt x="11694" y="5703"/>
                  </a:lnTo>
                  <a:lnTo>
                    <a:pt x="11269" y="5718"/>
                  </a:lnTo>
                  <a:lnTo>
                    <a:pt x="10818" y="573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63"/>
            <p:cNvSpPr/>
            <p:nvPr/>
          </p:nvSpPr>
          <p:spPr>
            <a:xfrm>
              <a:off x="6433497" y="1892050"/>
              <a:ext cx="75034" cy="143225"/>
            </a:xfrm>
            <a:custGeom>
              <a:avLst/>
              <a:gdLst/>
              <a:ahLst/>
              <a:cxnLst/>
              <a:rect l="l" t="t" r="r" b="b"/>
              <a:pathLst>
                <a:path w="11770" h="5729" extrusionOk="0">
                  <a:moveTo>
                    <a:pt x="2129" y="1"/>
                  </a:moveTo>
                  <a:lnTo>
                    <a:pt x="1803" y="48"/>
                  </a:lnTo>
                  <a:lnTo>
                    <a:pt x="1428" y="112"/>
                  </a:lnTo>
                  <a:lnTo>
                    <a:pt x="927" y="196"/>
                  </a:lnTo>
                  <a:lnTo>
                    <a:pt x="501" y="280"/>
                  </a:lnTo>
                  <a:lnTo>
                    <a:pt x="1" y="376"/>
                  </a:lnTo>
                  <a:lnTo>
                    <a:pt x="526" y="481"/>
                  </a:lnTo>
                  <a:lnTo>
                    <a:pt x="1102" y="603"/>
                  </a:lnTo>
                  <a:lnTo>
                    <a:pt x="1678" y="735"/>
                  </a:lnTo>
                  <a:lnTo>
                    <a:pt x="2254" y="882"/>
                  </a:lnTo>
                  <a:lnTo>
                    <a:pt x="2855" y="1041"/>
                  </a:lnTo>
                  <a:lnTo>
                    <a:pt x="3456" y="1210"/>
                  </a:lnTo>
                  <a:lnTo>
                    <a:pt x="4057" y="1389"/>
                  </a:lnTo>
                  <a:lnTo>
                    <a:pt x="4608" y="1585"/>
                  </a:lnTo>
                  <a:lnTo>
                    <a:pt x="5084" y="1759"/>
                  </a:lnTo>
                  <a:lnTo>
                    <a:pt x="5534" y="1944"/>
                  </a:lnTo>
                  <a:lnTo>
                    <a:pt x="5960" y="2139"/>
                  </a:lnTo>
                  <a:lnTo>
                    <a:pt x="6336" y="2339"/>
                  </a:lnTo>
                  <a:lnTo>
                    <a:pt x="6661" y="2551"/>
                  </a:lnTo>
                  <a:lnTo>
                    <a:pt x="6937" y="2767"/>
                  </a:lnTo>
                  <a:lnTo>
                    <a:pt x="7062" y="2883"/>
                  </a:lnTo>
                  <a:lnTo>
                    <a:pt x="7187" y="2994"/>
                  </a:lnTo>
                  <a:lnTo>
                    <a:pt x="7262" y="3110"/>
                  </a:lnTo>
                  <a:lnTo>
                    <a:pt x="7337" y="3226"/>
                  </a:lnTo>
                  <a:lnTo>
                    <a:pt x="7412" y="3348"/>
                  </a:lnTo>
                  <a:lnTo>
                    <a:pt x="7462" y="3469"/>
                  </a:lnTo>
                  <a:lnTo>
                    <a:pt x="7487" y="3591"/>
                  </a:lnTo>
                  <a:lnTo>
                    <a:pt x="7487" y="3717"/>
                  </a:lnTo>
                  <a:lnTo>
                    <a:pt x="7487" y="3807"/>
                  </a:lnTo>
                  <a:lnTo>
                    <a:pt x="7462" y="3897"/>
                  </a:lnTo>
                  <a:lnTo>
                    <a:pt x="7412" y="3987"/>
                  </a:lnTo>
                  <a:lnTo>
                    <a:pt x="7337" y="4071"/>
                  </a:lnTo>
                  <a:lnTo>
                    <a:pt x="7262" y="4156"/>
                  </a:lnTo>
                  <a:lnTo>
                    <a:pt x="7162" y="4240"/>
                  </a:lnTo>
                  <a:lnTo>
                    <a:pt x="7062" y="4325"/>
                  </a:lnTo>
                  <a:lnTo>
                    <a:pt x="6937" y="4404"/>
                  </a:lnTo>
                  <a:lnTo>
                    <a:pt x="6786" y="4483"/>
                  </a:lnTo>
                  <a:lnTo>
                    <a:pt x="6611" y="4562"/>
                  </a:lnTo>
                  <a:lnTo>
                    <a:pt x="6436" y="4641"/>
                  </a:lnTo>
                  <a:lnTo>
                    <a:pt x="6260" y="4715"/>
                  </a:lnTo>
                  <a:lnTo>
                    <a:pt x="6060" y="4789"/>
                  </a:lnTo>
                  <a:lnTo>
                    <a:pt x="5835" y="4858"/>
                  </a:lnTo>
                  <a:lnTo>
                    <a:pt x="5609" y="4926"/>
                  </a:lnTo>
                  <a:lnTo>
                    <a:pt x="5359" y="4995"/>
                  </a:lnTo>
                  <a:lnTo>
                    <a:pt x="5109" y="5058"/>
                  </a:lnTo>
                  <a:lnTo>
                    <a:pt x="4833" y="5117"/>
                  </a:lnTo>
                  <a:lnTo>
                    <a:pt x="4558" y="5180"/>
                  </a:lnTo>
                  <a:lnTo>
                    <a:pt x="4257" y="5233"/>
                  </a:lnTo>
                  <a:lnTo>
                    <a:pt x="3957" y="5291"/>
                  </a:lnTo>
                  <a:lnTo>
                    <a:pt x="3631" y="5344"/>
                  </a:lnTo>
                  <a:lnTo>
                    <a:pt x="3306" y="5391"/>
                  </a:lnTo>
                  <a:lnTo>
                    <a:pt x="2980" y="5439"/>
                  </a:lnTo>
                  <a:lnTo>
                    <a:pt x="2630" y="5481"/>
                  </a:lnTo>
                  <a:lnTo>
                    <a:pt x="2279" y="5523"/>
                  </a:lnTo>
                  <a:lnTo>
                    <a:pt x="1929" y="5560"/>
                  </a:lnTo>
                  <a:lnTo>
                    <a:pt x="1553" y="5592"/>
                  </a:lnTo>
                  <a:lnTo>
                    <a:pt x="1177" y="5623"/>
                  </a:lnTo>
                  <a:lnTo>
                    <a:pt x="802" y="5650"/>
                  </a:lnTo>
                  <a:lnTo>
                    <a:pt x="401" y="5676"/>
                  </a:lnTo>
                  <a:lnTo>
                    <a:pt x="1" y="5697"/>
                  </a:lnTo>
                  <a:lnTo>
                    <a:pt x="476" y="5718"/>
                  </a:lnTo>
                  <a:lnTo>
                    <a:pt x="927" y="5729"/>
                  </a:lnTo>
                  <a:lnTo>
                    <a:pt x="3331" y="5729"/>
                  </a:lnTo>
                  <a:lnTo>
                    <a:pt x="3782" y="5718"/>
                  </a:lnTo>
                  <a:lnTo>
                    <a:pt x="4207" y="5697"/>
                  </a:lnTo>
                  <a:lnTo>
                    <a:pt x="4633" y="5676"/>
                  </a:lnTo>
                  <a:lnTo>
                    <a:pt x="5059" y="5650"/>
                  </a:lnTo>
                  <a:lnTo>
                    <a:pt x="5459" y="5623"/>
                  </a:lnTo>
                  <a:lnTo>
                    <a:pt x="5885" y="5586"/>
                  </a:lnTo>
                  <a:lnTo>
                    <a:pt x="6260" y="5549"/>
                  </a:lnTo>
                  <a:lnTo>
                    <a:pt x="6661" y="5507"/>
                  </a:lnTo>
                  <a:lnTo>
                    <a:pt x="7037" y="5465"/>
                  </a:lnTo>
                  <a:lnTo>
                    <a:pt x="7387" y="5417"/>
                  </a:lnTo>
                  <a:lnTo>
                    <a:pt x="7738" y="5365"/>
                  </a:lnTo>
                  <a:lnTo>
                    <a:pt x="8088" y="5312"/>
                  </a:lnTo>
                  <a:lnTo>
                    <a:pt x="8414" y="5254"/>
                  </a:lnTo>
                  <a:lnTo>
                    <a:pt x="8739" y="5196"/>
                  </a:lnTo>
                  <a:lnTo>
                    <a:pt x="9040" y="5132"/>
                  </a:lnTo>
                  <a:lnTo>
                    <a:pt x="9315" y="5064"/>
                  </a:lnTo>
                  <a:lnTo>
                    <a:pt x="9591" y="4995"/>
                  </a:lnTo>
                  <a:lnTo>
                    <a:pt x="9866" y="4926"/>
                  </a:lnTo>
                  <a:lnTo>
                    <a:pt x="10117" y="4853"/>
                  </a:lnTo>
                  <a:lnTo>
                    <a:pt x="10342" y="4779"/>
                  </a:lnTo>
                  <a:lnTo>
                    <a:pt x="10567" y="4699"/>
                  </a:lnTo>
                  <a:lnTo>
                    <a:pt x="10768" y="4620"/>
                  </a:lnTo>
                  <a:lnTo>
                    <a:pt x="10943" y="4536"/>
                  </a:lnTo>
                  <a:lnTo>
                    <a:pt x="11118" y="4451"/>
                  </a:lnTo>
                  <a:lnTo>
                    <a:pt x="11268" y="4367"/>
                  </a:lnTo>
                  <a:lnTo>
                    <a:pt x="11394" y="4277"/>
                  </a:lnTo>
                  <a:lnTo>
                    <a:pt x="11494" y="4187"/>
                  </a:lnTo>
                  <a:lnTo>
                    <a:pt x="11594" y="4098"/>
                  </a:lnTo>
                  <a:lnTo>
                    <a:pt x="11669" y="4003"/>
                  </a:lnTo>
                  <a:lnTo>
                    <a:pt x="11719" y="3908"/>
                  </a:lnTo>
                  <a:lnTo>
                    <a:pt x="11744" y="3812"/>
                  </a:lnTo>
                  <a:lnTo>
                    <a:pt x="11769" y="3717"/>
                  </a:lnTo>
                  <a:lnTo>
                    <a:pt x="11744" y="3591"/>
                  </a:lnTo>
                  <a:lnTo>
                    <a:pt x="11719" y="3469"/>
                  </a:lnTo>
                  <a:lnTo>
                    <a:pt x="11669" y="3348"/>
                  </a:lnTo>
                  <a:lnTo>
                    <a:pt x="11619" y="3226"/>
                  </a:lnTo>
                  <a:lnTo>
                    <a:pt x="11544" y="3110"/>
                  </a:lnTo>
                  <a:lnTo>
                    <a:pt x="11444" y="2994"/>
                  </a:lnTo>
                  <a:lnTo>
                    <a:pt x="11343" y="2883"/>
                  </a:lnTo>
                  <a:lnTo>
                    <a:pt x="11218" y="2767"/>
                  </a:lnTo>
                  <a:lnTo>
                    <a:pt x="10918" y="2551"/>
                  </a:lnTo>
                  <a:lnTo>
                    <a:pt x="10592" y="2339"/>
                  </a:lnTo>
                  <a:lnTo>
                    <a:pt x="10217" y="2139"/>
                  </a:lnTo>
                  <a:lnTo>
                    <a:pt x="9791" y="1944"/>
                  </a:lnTo>
                  <a:lnTo>
                    <a:pt x="9365" y="1759"/>
                  </a:lnTo>
                  <a:lnTo>
                    <a:pt x="8890" y="1585"/>
                  </a:lnTo>
                  <a:lnTo>
                    <a:pt x="8539" y="1463"/>
                  </a:lnTo>
                  <a:lnTo>
                    <a:pt x="8163" y="1342"/>
                  </a:lnTo>
                  <a:lnTo>
                    <a:pt x="7813" y="1231"/>
                  </a:lnTo>
                  <a:lnTo>
                    <a:pt x="7437" y="1120"/>
                  </a:lnTo>
                  <a:lnTo>
                    <a:pt x="6686" y="919"/>
                  </a:lnTo>
                  <a:lnTo>
                    <a:pt x="5935" y="735"/>
                  </a:lnTo>
                  <a:lnTo>
                    <a:pt x="5209" y="571"/>
                  </a:lnTo>
                  <a:lnTo>
                    <a:pt x="4533" y="428"/>
                  </a:lnTo>
                  <a:lnTo>
                    <a:pt x="3882" y="302"/>
                  </a:lnTo>
                  <a:lnTo>
                    <a:pt x="3331" y="196"/>
                  </a:lnTo>
                  <a:lnTo>
                    <a:pt x="2830" y="112"/>
                  </a:lnTo>
                  <a:lnTo>
                    <a:pt x="2454" y="48"/>
                  </a:lnTo>
                  <a:lnTo>
                    <a:pt x="212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63"/>
            <p:cNvSpPr/>
            <p:nvPr/>
          </p:nvSpPr>
          <p:spPr>
            <a:xfrm>
              <a:off x="6340913" y="1764150"/>
              <a:ext cx="212950" cy="104825"/>
            </a:xfrm>
            <a:custGeom>
              <a:avLst/>
              <a:gdLst/>
              <a:ahLst/>
              <a:cxnLst/>
              <a:rect l="l" t="t" r="r" b="b"/>
              <a:pathLst>
                <a:path w="33404" h="4193" extrusionOk="0">
                  <a:moveTo>
                    <a:pt x="16377" y="2324"/>
                  </a:moveTo>
                  <a:lnTo>
                    <a:pt x="16777" y="2329"/>
                  </a:lnTo>
                  <a:lnTo>
                    <a:pt x="17178" y="2345"/>
                  </a:lnTo>
                  <a:lnTo>
                    <a:pt x="17578" y="2355"/>
                  </a:lnTo>
                  <a:lnTo>
                    <a:pt x="17954" y="2377"/>
                  </a:lnTo>
                  <a:lnTo>
                    <a:pt x="18355" y="2398"/>
                  </a:lnTo>
                  <a:lnTo>
                    <a:pt x="18730" y="2429"/>
                  </a:lnTo>
                  <a:lnTo>
                    <a:pt x="19106" y="2461"/>
                  </a:lnTo>
                  <a:lnTo>
                    <a:pt x="19456" y="2493"/>
                  </a:lnTo>
                  <a:lnTo>
                    <a:pt x="19807" y="2535"/>
                  </a:lnTo>
                  <a:lnTo>
                    <a:pt x="20157" y="2577"/>
                  </a:lnTo>
                  <a:lnTo>
                    <a:pt x="20483" y="2619"/>
                  </a:lnTo>
                  <a:lnTo>
                    <a:pt x="20809" y="2672"/>
                  </a:lnTo>
                  <a:lnTo>
                    <a:pt x="21134" y="2725"/>
                  </a:lnTo>
                  <a:lnTo>
                    <a:pt x="21434" y="2778"/>
                  </a:lnTo>
                  <a:lnTo>
                    <a:pt x="21710" y="2841"/>
                  </a:lnTo>
                  <a:lnTo>
                    <a:pt x="21985" y="2899"/>
                  </a:lnTo>
                  <a:lnTo>
                    <a:pt x="22236" y="2963"/>
                  </a:lnTo>
                  <a:lnTo>
                    <a:pt x="22486" y="3031"/>
                  </a:lnTo>
                  <a:lnTo>
                    <a:pt x="22712" y="3105"/>
                  </a:lnTo>
                  <a:lnTo>
                    <a:pt x="22912" y="3174"/>
                  </a:lnTo>
                  <a:lnTo>
                    <a:pt x="23112" y="3248"/>
                  </a:lnTo>
                  <a:lnTo>
                    <a:pt x="23287" y="3327"/>
                  </a:lnTo>
                  <a:lnTo>
                    <a:pt x="23438" y="3406"/>
                  </a:lnTo>
                  <a:lnTo>
                    <a:pt x="23563" y="3491"/>
                  </a:lnTo>
                  <a:lnTo>
                    <a:pt x="23688" y="3570"/>
                  </a:lnTo>
                  <a:lnTo>
                    <a:pt x="23788" y="3660"/>
                  </a:lnTo>
                  <a:lnTo>
                    <a:pt x="23838" y="3744"/>
                  </a:lnTo>
                  <a:lnTo>
                    <a:pt x="8339" y="3744"/>
                  </a:lnTo>
                  <a:lnTo>
                    <a:pt x="8414" y="3649"/>
                  </a:lnTo>
                  <a:lnTo>
                    <a:pt x="8514" y="3559"/>
                  </a:lnTo>
                  <a:lnTo>
                    <a:pt x="8639" y="3464"/>
                  </a:lnTo>
                  <a:lnTo>
                    <a:pt x="8790" y="3380"/>
                  </a:lnTo>
                  <a:lnTo>
                    <a:pt x="8965" y="3290"/>
                  </a:lnTo>
                  <a:lnTo>
                    <a:pt x="9165" y="3211"/>
                  </a:lnTo>
                  <a:lnTo>
                    <a:pt x="9365" y="3126"/>
                  </a:lnTo>
                  <a:lnTo>
                    <a:pt x="9616" y="3047"/>
                  </a:lnTo>
                  <a:lnTo>
                    <a:pt x="9866" y="2973"/>
                  </a:lnTo>
                  <a:lnTo>
                    <a:pt x="10142" y="2905"/>
                  </a:lnTo>
                  <a:lnTo>
                    <a:pt x="10442" y="2836"/>
                  </a:lnTo>
                  <a:lnTo>
                    <a:pt x="10743" y="2767"/>
                  </a:lnTo>
                  <a:lnTo>
                    <a:pt x="11068" y="2709"/>
                  </a:lnTo>
                  <a:lnTo>
                    <a:pt x="11419" y="2651"/>
                  </a:lnTo>
                  <a:lnTo>
                    <a:pt x="11769" y="2598"/>
                  </a:lnTo>
                  <a:lnTo>
                    <a:pt x="12145" y="2551"/>
                  </a:lnTo>
                  <a:lnTo>
                    <a:pt x="15375" y="3195"/>
                  </a:lnTo>
                  <a:lnTo>
                    <a:pt x="15550" y="3221"/>
                  </a:lnTo>
                  <a:lnTo>
                    <a:pt x="15751" y="3242"/>
                  </a:lnTo>
                  <a:lnTo>
                    <a:pt x="15926" y="3253"/>
                  </a:lnTo>
                  <a:lnTo>
                    <a:pt x="16126" y="3258"/>
                  </a:lnTo>
                  <a:lnTo>
                    <a:pt x="16301" y="3253"/>
                  </a:lnTo>
                  <a:lnTo>
                    <a:pt x="16502" y="3237"/>
                  </a:lnTo>
                  <a:lnTo>
                    <a:pt x="16677" y="3216"/>
                  </a:lnTo>
                  <a:lnTo>
                    <a:pt x="16877" y="3190"/>
                  </a:lnTo>
                  <a:lnTo>
                    <a:pt x="17003" y="3153"/>
                  </a:lnTo>
                  <a:lnTo>
                    <a:pt x="17103" y="3110"/>
                  </a:lnTo>
                  <a:lnTo>
                    <a:pt x="17153" y="3068"/>
                  </a:lnTo>
                  <a:lnTo>
                    <a:pt x="17153" y="3026"/>
                  </a:lnTo>
                  <a:lnTo>
                    <a:pt x="17128" y="2984"/>
                  </a:lnTo>
                  <a:lnTo>
                    <a:pt x="17078" y="2941"/>
                  </a:lnTo>
                  <a:lnTo>
                    <a:pt x="16977" y="2905"/>
                  </a:lnTo>
                  <a:lnTo>
                    <a:pt x="16827" y="2873"/>
                  </a:lnTo>
                  <a:lnTo>
                    <a:pt x="14323" y="2366"/>
                  </a:lnTo>
                  <a:lnTo>
                    <a:pt x="14724" y="2345"/>
                  </a:lnTo>
                  <a:lnTo>
                    <a:pt x="15150" y="2334"/>
                  </a:lnTo>
                  <a:lnTo>
                    <a:pt x="15550" y="2329"/>
                  </a:lnTo>
                  <a:lnTo>
                    <a:pt x="15951" y="2324"/>
                  </a:lnTo>
                  <a:close/>
                  <a:moveTo>
                    <a:pt x="31275" y="450"/>
                  </a:moveTo>
                  <a:lnTo>
                    <a:pt x="31275" y="3744"/>
                  </a:lnTo>
                  <a:lnTo>
                    <a:pt x="26042" y="3744"/>
                  </a:lnTo>
                  <a:lnTo>
                    <a:pt x="25967" y="3623"/>
                  </a:lnTo>
                  <a:lnTo>
                    <a:pt x="25841" y="3501"/>
                  </a:lnTo>
                  <a:lnTo>
                    <a:pt x="25691" y="3380"/>
                  </a:lnTo>
                  <a:lnTo>
                    <a:pt x="25516" y="3264"/>
                  </a:lnTo>
                  <a:lnTo>
                    <a:pt x="25291" y="3153"/>
                  </a:lnTo>
                  <a:lnTo>
                    <a:pt x="25065" y="3047"/>
                  </a:lnTo>
                  <a:lnTo>
                    <a:pt x="24790" y="2941"/>
                  </a:lnTo>
                  <a:lnTo>
                    <a:pt x="24489" y="2841"/>
                  </a:lnTo>
                  <a:lnTo>
                    <a:pt x="24164" y="2741"/>
                  </a:lnTo>
                  <a:lnTo>
                    <a:pt x="23838" y="2651"/>
                  </a:lnTo>
                  <a:lnTo>
                    <a:pt x="23463" y="2561"/>
                  </a:lnTo>
                  <a:lnTo>
                    <a:pt x="23062" y="2477"/>
                  </a:lnTo>
                  <a:lnTo>
                    <a:pt x="22661" y="2398"/>
                  </a:lnTo>
                  <a:lnTo>
                    <a:pt x="22236" y="2324"/>
                  </a:lnTo>
                  <a:lnTo>
                    <a:pt x="21785" y="2255"/>
                  </a:lnTo>
                  <a:lnTo>
                    <a:pt x="21309" y="2192"/>
                  </a:lnTo>
                  <a:lnTo>
                    <a:pt x="20834" y="2134"/>
                  </a:lnTo>
                  <a:lnTo>
                    <a:pt x="20333" y="2081"/>
                  </a:lnTo>
                  <a:lnTo>
                    <a:pt x="19832" y="2033"/>
                  </a:lnTo>
                  <a:lnTo>
                    <a:pt x="19306" y="1991"/>
                  </a:lnTo>
                  <a:lnTo>
                    <a:pt x="18780" y="1954"/>
                  </a:lnTo>
                  <a:lnTo>
                    <a:pt x="18229" y="1928"/>
                  </a:lnTo>
                  <a:lnTo>
                    <a:pt x="17704" y="1907"/>
                  </a:lnTo>
                  <a:lnTo>
                    <a:pt x="17128" y="1886"/>
                  </a:lnTo>
                  <a:lnTo>
                    <a:pt x="16577" y="1880"/>
                  </a:lnTo>
                  <a:lnTo>
                    <a:pt x="16001" y="1875"/>
                  </a:lnTo>
                  <a:lnTo>
                    <a:pt x="15450" y="1880"/>
                  </a:lnTo>
                  <a:lnTo>
                    <a:pt x="14874" y="1891"/>
                  </a:lnTo>
                  <a:lnTo>
                    <a:pt x="14298" y="1907"/>
                  </a:lnTo>
                  <a:lnTo>
                    <a:pt x="13722" y="1933"/>
                  </a:lnTo>
                  <a:lnTo>
                    <a:pt x="13171" y="1970"/>
                  </a:lnTo>
                  <a:lnTo>
                    <a:pt x="12596" y="2012"/>
                  </a:lnTo>
                  <a:lnTo>
                    <a:pt x="9140" y="1315"/>
                  </a:lnTo>
                  <a:lnTo>
                    <a:pt x="8965" y="1284"/>
                  </a:lnTo>
                  <a:lnTo>
                    <a:pt x="8740" y="1268"/>
                  </a:lnTo>
                  <a:lnTo>
                    <a:pt x="8539" y="1257"/>
                  </a:lnTo>
                  <a:lnTo>
                    <a:pt x="8314" y="1252"/>
                  </a:lnTo>
                  <a:lnTo>
                    <a:pt x="8088" y="1263"/>
                  </a:lnTo>
                  <a:lnTo>
                    <a:pt x="7888" y="1278"/>
                  </a:lnTo>
                  <a:lnTo>
                    <a:pt x="7713" y="1310"/>
                  </a:lnTo>
                  <a:lnTo>
                    <a:pt x="7538" y="1347"/>
                  </a:lnTo>
                  <a:lnTo>
                    <a:pt x="7437" y="1379"/>
                  </a:lnTo>
                  <a:lnTo>
                    <a:pt x="7387" y="1421"/>
                  </a:lnTo>
                  <a:lnTo>
                    <a:pt x="7337" y="1458"/>
                  </a:lnTo>
                  <a:lnTo>
                    <a:pt x="7362" y="1500"/>
                  </a:lnTo>
                  <a:lnTo>
                    <a:pt x="7387" y="1542"/>
                  </a:lnTo>
                  <a:lnTo>
                    <a:pt x="7462" y="1579"/>
                  </a:lnTo>
                  <a:lnTo>
                    <a:pt x="7563" y="1616"/>
                  </a:lnTo>
                  <a:lnTo>
                    <a:pt x="7688" y="1648"/>
                  </a:lnTo>
                  <a:lnTo>
                    <a:pt x="10592" y="2229"/>
                  </a:lnTo>
                  <a:lnTo>
                    <a:pt x="10167" y="2292"/>
                  </a:lnTo>
                  <a:lnTo>
                    <a:pt x="9741" y="2366"/>
                  </a:lnTo>
                  <a:lnTo>
                    <a:pt x="9340" y="2440"/>
                  </a:lnTo>
                  <a:lnTo>
                    <a:pt x="8965" y="2519"/>
                  </a:lnTo>
                  <a:lnTo>
                    <a:pt x="8589" y="2604"/>
                  </a:lnTo>
                  <a:lnTo>
                    <a:pt x="8264" y="2688"/>
                  </a:lnTo>
                  <a:lnTo>
                    <a:pt x="7938" y="2783"/>
                  </a:lnTo>
                  <a:lnTo>
                    <a:pt x="7638" y="2878"/>
                  </a:lnTo>
                  <a:lnTo>
                    <a:pt x="7387" y="2973"/>
                  </a:lnTo>
                  <a:lnTo>
                    <a:pt x="7137" y="3079"/>
                  </a:lnTo>
                  <a:lnTo>
                    <a:pt x="6912" y="3184"/>
                  </a:lnTo>
                  <a:lnTo>
                    <a:pt x="6736" y="3290"/>
                  </a:lnTo>
                  <a:lnTo>
                    <a:pt x="6561" y="3401"/>
                  </a:lnTo>
                  <a:lnTo>
                    <a:pt x="6436" y="3512"/>
                  </a:lnTo>
                  <a:lnTo>
                    <a:pt x="6311" y="3628"/>
                  </a:lnTo>
                  <a:lnTo>
                    <a:pt x="6236" y="3744"/>
                  </a:lnTo>
                  <a:lnTo>
                    <a:pt x="2129" y="3744"/>
                  </a:lnTo>
                  <a:lnTo>
                    <a:pt x="2129" y="450"/>
                  </a:lnTo>
                  <a:close/>
                  <a:moveTo>
                    <a:pt x="1077" y="1"/>
                  </a:moveTo>
                  <a:lnTo>
                    <a:pt x="852" y="6"/>
                  </a:lnTo>
                  <a:lnTo>
                    <a:pt x="652" y="17"/>
                  </a:lnTo>
                  <a:lnTo>
                    <a:pt x="476" y="38"/>
                  </a:lnTo>
                  <a:lnTo>
                    <a:pt x="326" y="64"/>
                  </a:lnTo>
                  <a:lnTo>
                    <a:pt x="176" y="96"/>
                  </a:lnTo>
                  <a:lnTo>
                    <a:pt x="76" y="138"/>
                  </a:lnTo>
                  <a:lnTo>
                    <a:pt x="26" y="180"/>
                  </a:lnTo>
                  <a:lnTo>
                    <a:pt x="1" y="223"/>
                  </a:lnTo>
                  <a:lnTo>
                    <a:pt x="1" y="3971"/>
                  </a:lnTo>
                  <a:lnTo>
                    <a:pt x="26" y="4013"/>
                  </a:lnTo>
                  <a:lnTo>
                    <a:pt x="76" y="4055"/>
                  </a:lnTo>
                  <a:lnTo>
                    <a:pt x="176" y="4098"/>
                  </a:lnTo>
                  <a:lnTo>
                    <a:pt x="326" y="4129"/>
                  </a:lnTo>
                  <a:lnTo>
                    <a:pt x="476" y="4156"/>
                  </a:lnTo>
                  <a:lnTo>
                    <a:pt x="652" y="4177"/>
                  </a:lnTo>
                  <a:lnTo>
                    <a:pt x="852" y="4187"/>
                  </a:lnTo>
                  <a:lnTo>
                    <a:pt x="1077" y="4193"/>
                  </a:lnTo>
                  <a:lnTo>
                    <a:pt x="32327" y="4193"/>
                  </a:lnTo>
                  <a:lnTo>
                    <a:pt x="32552" y="4187"/>
                  </a:lnTo>
                  <a:lnTo>
                    <a:pt x="32752" y="4177"/>
                  </a:lnTo>
                  <a:lnTo>
                    <a:pt x="32928" y="4156"/>
                  </a:lnTo>
                  <a:lnTo>
                    <a:pt x="33078" y="4129"/>
                  </a:lnTo>
                  <a:lnTo>
                    <a:pt x="33228" y="4098"/>
                  </a:lnTo>
                  <a:lnTo>
                    <a:pt x="33328" y="4055"/>
                  </a:lnTo>
                  <a:lnTo>
                    <a:pt x="33378" y="4013"/>
                  </a:lnTo>
                  <a:lnTo>
                    <a:pt x="33403" y="3971"/>
                  </a:lnTo>
                  <a:lnTo>
                    <a:pt x="33403" y="223"/>
                  </a:lnTo>
                  <a:lnTo>
                    <a:pt x="33378" y="180"/>
                  </a:lnTo>
                  <a:lnTo>
                    <a:pt x="33328" y="138"/>
                  </a:lnTo>
                  <a:lnTo>
                    <a:pt x="33228" y="96"/>
                  </a:lnTo>
                  <a:lnTo>
                    <a:pt x="33078" y="64"/>
                  </a:lnTo>
                  <a:lnTo>
                    <a:pt x="32928" y="38"/>
                  </a:lnTo>
                  <a:lnTo>
                    <a:pt x="32752" y="17"/>
                  </a:lnTo>
                  <a:lnTo>
                    <a:pt x="32552" y="6"/>
                  </a:lnTo>
                  <a:lnTo>
                    <a:pt x="3232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63"/>
            <p:cNvSpPr/>
            <p:nvPr/>
          </p:nvSpPr>
          <p:spPr>
            <a:xfrm>
              <a:off x="6150638" y="1734200"/>
              <a:ext cx="457655" cy="383575"/>
            </a:xfrm>
            <a:custGeom>
              <a:avLst/>
              <a:gdLst/>
              <a:ahLst/>
              <a:cxnLst/>
              <a:rect l="l" t="t" r="r" b="b"/>
              <a:pathLst>
                <a:path w="71789" h="15343" extrusionOk="0">
                  <a:moveTo>
                    <a:pt x="15600" y="497"/>
                  </a:moveTo>
                  <a:lnTo>
                    <a:pt x="15776" y="502"/>
                  </a:lnTo>
                  <a:lnTo>
                    <a:pt x="15926" y="512"/>
                  </a:lnTo>
                  <a:lnTo>
                    <a:pt x="16251" y="539"/>
                  </a:lnTo>
                  <a:lnTo>
                    <a:pt x="16527" y="576"/>
                  </a:lnTo>
                  <a:lnTo>
                    <a:pt x="16777" y="618"/>
                  </a:lnTo>
                  <a:lnTo>
                    <a:pt x="16977" y="676"/>
                  </a:lnTo>
                  <a:lnTo>
                    <a:pt x="17078" y="703"/>
                  </a:lnTo>
                  <a:lnTo>
                    <a:pt x="17153" y="734"/>
                  </a:lnTo>
                  <a:lnTo>
                    <a:pt x="17203" y="766"/>
                  </a:lnTo>
                  <a:lnTo>
                    <a:pt x="17253" y="798"/>
                  </a:lnTo>
                  <a:lnTo>
                    <a:pt x="17278" y="834"/>
                  </a:lnTo>
                  <a:lnTo>
                    <a:pt x="17303" y="871"/>
                  </a:lnTo>
                  <a:lnTo>
                    <a:pt x="17278" y="903"/>
                  </a:lnTo>
                  <a:lnTo>
                    <a:pt x="17253" y="940"/>
                  </a:lnTo>
                  <a:lnTo>
                    <a:pt x="17203" y="977"/>
                  </a:lnTo>
                  <a:lnTo>
                    <a:pt x="17153" y="1014"/>
                  </a:lnTo>
                  <a:lnTo>
                    <a:pt x="17053" y="1051"/>
                  </a:lnTo>
                  <a:lnTo>
                    <a:pt x="16952" y="1088"/>
                  </a:lnTo>
                  <a:lnTo>
                    <a:pt x="12295" y="2429"/>
                  </a:lnTo>
                  <a:lnTo>
                    <a:pt x="12195" y="2461"/>
                  </a:lnTo>
                  <a:lnTo>
                    <a:pt x="12145" y="2492"/>
                  </a:lnTo>
                  <a:lnTo>
                    <a:pt x="12095" y="2524"/>
                  </a:lnTo>
                  <a:lnTo>
                    <a:pt x="12095" y="2561"/>
                  </a:lnTo>
                  <a:lnTo>
                    <a:pt x="12095" y="3416"/>
                  </a:lnTo>
                  <a:lnTo>
                    <a:pt x="8539" y="3416"/>
                  </a:lnTo>
                  <a:lnTo>
                    <a:pt x="8539" y="2366"/>
                  </a:lnTo>
                  <a:lnTo>
                    <a:pt x="8564" y="2307"/>
                  </a:lnTo>
                  <a:lnTo>
                    <a:pt x="8614" y="2249"/>
                  </a:lnTo>
                  <a:lnTo>
                    <a:pt x="8740" y="2197"/>
                  </a:lnTo>
                  <a:lnTo>
                    <a:pt x="8865" y="2144"/>
                  </a:lnTo>
                  <a:lnTo>
                    <a:pt x="14073" y="644"/>
                  </a:lnTo>
                  <a:lnTo>
                    <a:pt x="14198" y="613"/>
                  </a:lnTo>
                  <a:lnTo>
                    <a:pt x="14348" y="581"/>
                  </a:lnTo>
                  <a:lnTo>
                    <a:pt x="14499" y="560"/>
                  </a:lnTo>
                  <a:lnTo>
                    <a:pt x="14649" y="539"/>
                  </a:lnTo>
                  <a:lnTo>
                    <a:pt x="14799" y="523"/>
                  </a:lnTo>
                  <a:lnTo>
                    <a:pt x="14949" y="507"/>
                  </a:lnTo>
                  <a:lnTo>
                    <a:pt x="15125" y="502"/>
                  </a:lnTo>
                  <a:lnTo>
                    <a:pt x="15275" y="497"/>
                  </a:lnTo>
                  <a:close/>
                  <a:moveTo>
                    <a:pt x="6411" y="4155"/>
                  </a:moveTo>
                  <a:lnTo>
                    <a:pt x="6411" y="6679"/>
                  </a:lnTo>
                  <a:lnTo>
                    <a:pt x="2129" y="6679"/>
                  </a:lnTo>
                  <a:lnTo>
                    <a:pt x="2129" y="5037"/>
                  </a:lnTo>
                  <a:lnTo>
                    <a:pt x="6411" y="4155"/>
                  </a:lnTo>
                  <a:close/>
                  <a:moveTo>
                    <a:pt x="8389" y="7159"/>
                  </a:moveTo>
                  <a:lnTo>
                    <a:pt x="8389" y="11161"/>
                  </a:lnTo>
                  <a:lnTo>
                    <a:pt x="8389" y="11225"/>
                  </a:lnTo>
                  <a:lnTo>
                    <a:pt x="8439" y="11288"/>
                  </a:lnTo>
                  <a:lnTo>
                    <a:pt x="8489" y="11346"/>
                  </a:lnTo>
                  <a:lnTo>
                    <a:pt x="8564" y="11404"/>
                  </a:lnTo>
                  <a:lnTo>
                    <a:pt x="8639" y="11462"/>
                  </a:lnTo>
                  <a:lnTo>
                    <a:pt x="8765" y="11515"/>
                  </a:lnTo>
                  <a:lnTo>
                    <a:pt x="8865" y="11568"/>
                  </a:lnTo>
                  <a:lnTo>
                    <a:pt x="9015" y="11615"/>
                  </a:lnTo>
                  <a:lnTo>
                    <a:pt x="9165" y="11668"/>
                  </a:lnTo>
                  <a:lnTo>
                    <a:pt x="9340" y="11710"/>
                  </a:lnTo>
                  <a:lnTo>
                    <a:pt x="9541" y="11753"/>
                  </a:lnTo>
                  <a:lnTo>
                    <a:pt x="9741" y="11795"/>
                  </a:lnTo>
                  <a:lnTo>
                    <a:pt x="9941" y="11832"/>
                  </a:lnTo>
                  <a:lnTo>
                    <a:pt x="10167" y="11863"/>
                  </a:lnTo>
                  <a:lnTo>
                    <a:pt x="10392" y="11895"/>
                  </a:lnTo>
                  <a:lnTo>
                    <a:pt x="10643" y="11922"/>
                  </a:lnTo>
                  <a:lnTo>
                    <a:pt x="10893" y="11948"/>
                  </a:lnTo>
                  <a:lnTo>
                    <a:pt x="11168" y="11969"/>
                  </a:lnTo>
                  <a:lnTo>
                    <a:pt x="11444" y="11985"/>
                  </a:lnTo>
                  <a:lnTo>
                    <a:pt x="11719" y="11995"/>
                  </a:lnTo>
                  <a:lnTo>
                    <a:pt x="11995" y="12006"/>
                  </a:lnTo>
                  <a:lnTo>
                    <a:pt x="12596" y="12006"/>
                  </a:lnTo>
                  <a:lnTo>
                    <a:pt x="12896" y="12001"/>
                  </a:lnTo>
                  <a:lnTo>
                    <a:pt x="13197" y="11990"/>
                  </a:lnTo>
                  <a:lnTo>
                    <a:pt x="13497" y="11974"/>
                  </a:lnTo>
                  <a:lnTo>
                    <a:pt x="13797" y="11953"/>
                  </a:lnTo>
                  <a:lnTo>
                    <a:pt x="14123" y="11927"/>
                  </a:lnTo>
                  <a:lnTo>
                    <a:pt x="14423" y="11895"/>
                  </a:lnTo>
                  <a:lnTo>
                    <a:pt x="14749" y="11858"/>
                  </a:lnTo>
                  <a:lnTo>
                    <a:pt x="15049" y="11816"/>
                  </a:lnTo>
                  <a:lnTo>
                    <a:pt x="15375" y="11768"/>
                  </a:lnTo>
                  <a:lnTo>
                    <a:pt x="15575" y="11726"/>
                  </a:lnTo>
                  <a:lnTo>
                    <a:pt x="15776" y="11679"/>
                  </a:lnTo>
                  <a:lnTo>
                    <a:pt x="15951" y="11626"/>
                  </a:lnTo>
                  <a:lnTo>
                    <a:pt x="16101" y="11568"/>
                  </a:lnTo>
                  <a:lnTo>
                    <a:pt x="16201" y="11515"/>
                  </a:lnTo>
                  <a:lnTo>
                    <a:pt x="16276" y="11452"/>
                  </a:lnTo>
                  <a:lnTo>
                    <a:pt x="16326" y="11388"/>
                  </a:lnTo>
                  <a:lnTo>
                    <a:pt x="16351" y="11325"/>
                  </a:lnTo>
                  <a:lnTo>
                    <a:pt x="16351" y="9097"/>
                  </a:lnTo>
                  <a:lnTo>
                    <a:pt x="16377" y="9013"/>
                  </a:lnTo>
                  <a:lnTo>
                    <a:pt x="16427" y="8923"/>
                  </a:lnTo>
                  <a:lnTo>
                    <a:pt x="16527" y="8844"/>
                  </a:lnTo>
                  <a:lnTo>
                    <a:pt x="16677" y="8764"/>
                  </a:lnTo>
                  <a:lnTo>
                    <a:pt x="16852" y="8690"/>
                  </a:lnTo>
                  <a:lnTo>
                    <a:pt x="17053" y="8617"/>
                  </a:lnTo>
                  <a:lnTo>
                    <a:pt x="17278" y="8553"/>
                  </a:lnTo>
                  <a:lnTo>
                    <a:pt x="17553" y="8490"/>
                  </a:lnTo>
                  <a:lnTo>
                    <a:pt x="17829" y="8437"/>
                  </a:lnTo>
                  <a:lnTo>
                    <a:pt x="18154" y="8384"/>
                  </a:lnTo>
                  <a:lnTo>
                    <a:pt x="18480" y="8342"/>
                  </a:lnTo>
                  <a:lnTo>
                    <a:pt x="18830" y="8305"/>
                  </a:lnTo>
                  <a:lnTo>
                    <a:pt x="19206" y="8279"/>
                  </a:lnTo>
                  <a:lnTo>
                    <a:pt x="19607" y="8258"/>
                  </a:lnTo>
                  <a:lnTo>
                    <a:pt x="20007" y="8242"/>
                  </a:lnTo>
                  <a:lnTo>
                    <a:pt x="20433" y="8236"/>
                  </a:lnTo>
                  <a:lnTo>
                    <a:pt x="24014" y="8236"/>
                  </a:lnTo>
                  <a:lnTo>
                    <a:pt x="24014" y="8659"/>
                  </a:lnTo>
                  <a:lnTo>
                    <a:pt x="22436" y="8659"/>
                  </a:lnTo>
                  <a:lnTo>
                    <a:pt x="22010" y="8664"/>
                  </a:lnTo>
                  <a:lnTo>
                    <a:pt x="21635" y="8675"/>
                  </a:lnTo>
                  <a:lnTo>
                    <a:pt x="21259" y="8696"/>
                  </a:lnTo>
                  <a:lnTo>
                    <a:pt x="20884" y="8722"/>
                  </a:lnTo>
                  <a:lnTo>
                    <a:pt x="20533" y="8759"/>
                  </a:lnTo>
                  <a:lnTo>
                    <a:pt x="20208" y="8801"/>
                  </a:lnTo>
                  <a:lnTo>
                    <a:pt x="19907" y="8849"/>
                  </a:lnTo>
                  <a:lnTo>
                    <a:pt x="19632" y="8902"/>
                  </a:lnTo>
                  <a:lnTo>
                    <a:pt x="19381" y="8960"/>
                  </a:lnTo>
                  <a:lnTo>
                    <a:pt x="19156" y="9023"/>
                  </a:lnTo>
                  <a:lnTo>
                    <a:pt x="18956" y="9092"/>
                  </a:lnTo>
                  <a:lnTo>
                    <a:pt x="18780" y="9166"/>
                  </a:lnTo>
                  <a:lnTo>
                    <a:pt x="18655" y="9245"/>
                  </a:lnTo>
                  <a:lnTo>
                    <a:pt x="18555" y="9324"/>
                  </a:lnTo>
                  <a:lnTo>
                    <a:pt x="18505" y="9403"/>
                  </a:lnTo>
                  <a:lnTo>
                    <a:pt x="18480" y="9488"/>
                  </a:lnTo>
                  <a:lnTo>
                    <a:pt x="18480" y="11098"/>
                  </a:lnTo>
                  <a:lnTo>
                    <a:pt x="18455" y="11209"/>
                  </a:lnTo>
                  <a:lnTo>
                    <a:pt x="18380" y="11320"/>
                  </a:lnTo>
                  <a:lnTo>
                    <a:pt x="18254" y="11431"/>
                  </a:lnTo>
                  <a:lnTo>
                    <a:pt x="18079" y="11536"/>
                  </a:lnTo>
                  <a:lnTo>
                    <a:pt x="17879" y="11642"/>
                  </a:lnTo>
                  <a:lnTo>
                    <a:pt x="17603" y="11742"/>
                  </a:lnTo>
                  <a:lnTo>
                    <a:pt x="17328" y="11837"/>
                  </a:lnTo>
                  <a:lnTo>
                    <a:pt x="16977" y="11927"/>
                  </a:lnTo>
                  <a:lnTo>
                    <a:pt x="16627" y="12011"/>
                  </a:lnTo>
                  <a:lnTo>
                    <a:pt x="16226" y="12090"/>
                  </a:lnTo>
                  <a:lnTo>
                    <a:pt x="15826" y="12164"/>
                  </a:lnTo>
                  <a:lnTo>
                    <a:pt x="15375" y="12222"/>
                  </a:lnTo>
                  <a:lnTo>
                    <a:pt x="14899" y="12281"/>
                  </a:lnTo>
                  <a:lnTo>
                    <a:pt x="14423" y="12323"/>
                  </a:lnTo>
                  <a:lnTo>
                    <a:pt x="13923" y="12360"/>
                  </a:lnTo>
                  <a:lnTo>
                    <a:pt x="13397" y="12381"/>
                  </a:lnTo>
                  <a:lnTo>
                    <a:pt x="13046" y="12391"/>
                  </a:lnTo>
                  <a:lnTo>
                    <a:pt x="12696" y="12397"/>
                  </a:lnTo>
                  <a:lnTo>
                    <a:pt x="11995" y="12397"/>
                  </a:lnTo>
                  <a:lnTo>
                    <a:pt x="11644" y="12391"/>
                  </a:lnTo>
                  <a:lnTo>
                    <a:pt x="11319" y="12381"/>
                  </a:lnTo>
                  <a:lnTo>
                    <a:pt x="10993" y="12365"/>
                  </a:lnTo>
                  <a:lnTo>
                    <a:pt x="10668" y="12349"/>
                  </a:lnTo>
                  <a:lnTo>
                    <a:pt x="10342" y="12328"/>
                  </a:lnTo>
                  <a:lnTo>
                    <a:pt x="10042" y="12302"/>
                  </a:lnTo>
                  <a:lnTo>
                    <a:pt x="9741" y="12275"/>
                  </a:lnTo>
                  <a:lnTo>
                    <a:pt x="9466" y="12244"/>
                  </a:lnTo>
                  <a:lnTo>
                    <a:pt x="9165" y="12212"/>
                  </a:lnTo>
                  <a:lnTo>
                    <a:pt x="8915" y="12175"/>
                  </a:lnTo>
                  <a:lnTo>
                    <a:pt x="8639" y="12133"/>
                  </a:lnTo>
                  <a:lnTo>
                    <a:pt x="8389" y="12090"/>
                  </a:lnTo>
                  <a:lnTo>
                    <a:pt x="8164" y="12043"/>
                  </a:lnTo>
                  <a:lnTo>
                    <a:pt x="7938" y="11995"/>
                  </a:lnTo>
                  <a:lnTo>
                    <a:pt x="7713" y="11948"/>
                  </a:lnTo>
                  <a:lnTo>
                    <a:pt x="7513" y="11895"/>
                  </a:lnTo>
                  <a:lnTo>
                    <a:pt x="7312" y="11837"/>
                  </a:lnTo>
                  <a:lnTo>
                    <a:pt x="7137" y="11779"/>
                  </a:lnTo>
                  <a:lnTo>
                    <a:pt x="6987" y="11721"/>
                  </a:lnTo>
                  <a:lnTo>
                    <a:pt x="6837" y="11663"/>
                  </a:lnTo>
                  <a:lnTo>
                    <a:pt x="6711" y="11599"/>
                  </a:lnTo>
                  <a:lnTo>
                    <a:pt x="6586" y="11531"/>
                  </a:lnTo>
                  <a:lnTo>
                    <a:pt x="6486" y="11467"/>
                  </a:lnTo>
                  <a:lnTo>
                    <a:pt x="6411" y="11399"/>
                  </a:lnTo>
                  <a:lnTo>
                    <a:pt x="6336" y="11330"/>
                  </a:lnTo>
                  <a:lnTo>
                    <a:pt x="6286" y="11262"/>
                  </a:lnTo>
                  <a:lnTo>
                    <a:pt x="6261" y="11188"/>
                  </a:lnTo>
                  <a:lnTo>
                    <a:pt x="6261" y="11114"/>
                  </a:lnTo>
                  <a:lnTo>
                    <a:pt x="6261" y="7159"/>
                  </a:lnTo>
                  <a:close/>
                  <a:moveTo>
                    <a:pt x="25015" y="0"/>
                  </a:moveTo>
                  <a:lnTo>
                    <a:pt x="24815" y="16"/>
                  </a:lnTo>
                  <a:lnTo>
                    <a:pt x="24640" y="37"/>
                  </a:lnTo>
                  <a:lnTo>
                    <a:pt x="24489" y="64"/>
                  </a:lnTo>
                  <a:lnTo>
                    <a:pt x="24339" y="95"/>
                  </a:lnTo>
                  <a:lnTo>
                    <a:pt x="24239" y="138"/>
                  </a:lnTo>
                  <a:lnTo>
                    <a:pt x="24189" y="180"/>
                  </a:lnTo>
                  <a:lnTo>
                    <a:pt x="24164" y="222"/>
                  </a:lnTo>
                  <a:lnTo>
                    <a:pt x="24164" y="7761"/>
                  </a:lnTo>
                  <a:lnTo>
                    <a:pt x="22010" y="7761"/>
                  </a:lnTo>
                  <a:lnTo>
                    <a:pt x="21585" y="7767"/>
                  </a:lnTo>
                  <a:lnTo>
                    <a:pt x="21184" y="7777"/>
                  </a:lnTo>
                  <a:lnTo>
                    <a:pt x="20783" y="7793"/>
                  </a:lnTo>
                  <a:lnTo>
                    <a:pt x="20383" y="7814"/>
                  </a:lnTo>
                  <a:lnTo>
                    <a:pt x="19982" y="7835"/>
                  </a:lnTo>
                  <a:lnTo>
                    <a:pt x="19607" y="7867"/>
                  </a:lnTo>
                  <a:lnTo>
                    <a:pt x="19231" y="7893"/>
                  </a:lnTo>
                  <a:lnTo>
                    <a:pt x="18855" y="7930"/>
                  </a:lnTo>
                  <a:lnTo>
                    <a:pt x="18505" y="7967"/>
                  </a:lnTo>
                  <a:lnTo>
                    <a:pt x="18179" y="8009"/>
                  </a:lnTo>
                  <a:lnTo>
                    <a:pt x="17829" y="8057"/>
                  </a:lnTo>
                  <a:lnTo>
                    <a:pt x="17503" y="8104"/>
                  </a:lnTo>
                  <a:lnTo>
                    <a:pt x="17203" y="8157"/>
                  </a:lnTo>
                  <a:lnTo>
                    <a:pt x="16902" y="8210"/>
                  </a:lnTo>
                  <a:lnTo>
                    <a:pt x="16627" y="8268"/>
                  </a:lnTo>
                  <a:lnTo>
                    <a:pt x="16351" y="8326"/>
                  </a:lnTo>
                  <a:lnTo>
                    <a:pt x="16101" y="8390"/>
                  </a:lnTo>
                  <a:lnTo>
                    <a:pt x="15851" y="8453"/>
                  </a:lnTo>
                  <a:lnTo>
                    <a:pt x="15625" y="8522"/>
                  </a:lnTo>
                  <a:lnTo>
                    <a:pt x="15400" y="8590"/>
                  </a:lnTo>
                  <a:lnTo>
                    <a:pt x="15200" y="8664"/>
                  </a:lnTo>
                  <a:lnTo>
                    <a:pt x="15024" y="8738"/>
                  </a:lnTo>
                  <a:lnTo>
                    <a:pt x="14874" y="8817"/>
                  </a:lnTo>
                  <a:lnTo>
                    <a:pt x="14724" y="8896"/>
                  </a:lnTo>
                  <a:lnTo>
                    <a:pt x="14599" y="8976"/>
                  </a:lnTo>
                  <a:lnTo>
                    <a:pt x="14474" y="9060"/>
                  </a:lnTo>
                  <a:lnTo>
                    <a:pt x="14373" y="9139"/>
                  </a:lnTo>
                  <a:lnTo>
                    <a:pt x="14323" y="9229"/>
                  </a:lnTo>
                  <a:lnTo>
                    <a:pt x="14248" y="9313"/>
                  </a:lnTo>
                  <a:lnTo>
                    <a:pt x="14223" y="9403"/>
                  </a:lnTo>
                  <a:lnTo>
                    <a:pt x="14223" y="9488"/>
                  </a:lnTo>
                  <a:lnTo>
                    <a:pt x="14223" y="11098"/>
                  </a:lnTo>
                  <a:lnTo>
                    <a:pt x="14198" y="11140"/>
                  </a:lnTo>
                  <a:lnTo>
                    <a:pt x="14173" y="11182"/>
                  </a:lnTo>
                  <a:lnTo>
                    <a:pt x="14098" y="11225"/>
                  </a:lnTo>
                  <a:lnTo>
                    <a:pt x="14023" y="11262"/>
                  </a:lnTo>
                  <a:lnTo>
                    <a:pt x="13923" y="11299"/>
                  </a:lnTo>
                  <a:lnTo>
                    <a:pt x="13797" y="11335"/>
                  </a:lnTo>
                  <a:lnTo>
                    <a:pt x="13672" y="11367"/>
                  </a:lnTo>
                  <a:lnTo>
                    <a:pt x="13522" y="11394"/>
                  </a:lnTo>
                  <a:lnTo>
                    <a:pt x="13347" y="11420"/>
                  </a:lnTo>
                  <a:lnTo>
                    <a:pt x="13171" y="11441"/>
                  </a:lnTo>
                  <a:lnTo>
                    <a:pt x="12971" y="11457"/>
                  </a:lnTo>
                  <a:lnTo>
                    <a:pt x="12771" y="11467"/>
                  </a:lnTo>
                  <a:lnTo>
                    <a:pt x="12571" y="11473"/>
                  </a:lnTo>
                  <a:lnTo>
                    <a:pt x="12345" y="11478"/>
                  </a:lnTo>
                  <a:lnTo>
                    <a:pt x="12120" y="11473"/>
                  </a:lnTo>
                  <a:lnTo>
                    <a:pt x="11894" y="11467"/>
                  </a:lnTo>
                  <a:lnTo>
                    <a:pt x="11594" y="11446"/>
                  </a:lnTo>
                  <a:lnTo>
                    <a:pt x="11344" y="11415"/>
                  </a:lnTo>
                  <a:lnTo>
                    <a:pt x="11093" y="11372"/>
                  </a:lnTo>
                  <a:lnTo>
                    <a:pt x="10893" y="11325"/>
                  </a:lnTo>
                  <a:lnTo>
                    <a:pt x="10743" y="11272"/>
                  </a:lnTo>
                  <a:lnTo>
                    <a:pt x="10617" y="11214"/>
                  </a:lnTo>
                  <a:lnTo>
                    <a:pt x="10542" y="11151"/>
                  </a:lnTo>
                  <a:lnTo>
                    <a:pt x="10517" y="11087"/>
                  </a:lnTo>
                  <a:lnTo>
                    <a:pt x="10517" y="7128"/>
                  </a:lnTo>
                  <a:lnTo>
                    <a:pt x="13823" y="7128"/>
                  </a:lnTo>
                  <a:lnTo>
                    <a:pt x="14323" y="7080"/>
                  </a:lnTo>
                  <a:lnTo>
                    <a:pt x="14824" y="7017"/>
                  </a:lnTo>
                  <a:lnTo>
                    <a:pt x="15425" y="6938"/>
                  </a:lnTo>
                  <a:lnTo>
                    <a:pt x="15726" y="6890"/>
                  </a:lnTo>
                  <a:lnTo>
                    <a:pt x="16026" y="6837"/>
                  </a:lnTo>
                  <a:lnTo>
                    <a:pt x="16276" y="6785"/>
                  </a:lnTo>
                  <a:lnTo>
                    <a:pt x="16527" y="6726"/>
                  </a:lnTo>
                  <a:lnTo>
                    <a:pt x="16752" y="6663"/>
                  </a:lnTo>
                  <a:lnTo>
                    <a:pt x="16902" y="6600"/>
                  </a:lnTo>
                  <a:lnTo>
                    <a:pt x="16977" y="6568"/>
                  </a:lnTo>
                  <a:lnTo>
                    <a:pt x="17028" y="6536"/>
                  </a:lnTo>
                  <a:lnTo>
                    <a:pt x="17053" y="6499"/>
                  </a:lnTo>
                  <a:lnTo>
                    <a:pt x="17053" y="6468"/>
                  </a:lnTo>
                  <a:lnTo>
                    <a:pt x="17053" y="6014"/>
                  </a:lnTo>
                  <a:lnTo>
                    <a:pt x="17028" y="5971"/>
                  </a:lnTo>
                  <a:lnTo>
                    <a:pt x="16952" y="5929"/>
                  </a:lnTo>
                  <a:lnTo>
                    <a:pt x="16852" y="5887"/>
                  </a:lnTo>
                  <a:lnTo>
                    <a:pt x="16702" y="5855"/>
                  </a:lnTo>
                  <a:lnTo>
                    <a:pt x="16552" y="5829"/>
                  </a:lnTo>
                  <a:lnTo>
                    <a:pt x="16377" y="5808"/>
                  </a:lnTo>
                  <a:lnTo>
                    <a:pt x="16176" y="5797"/>
                  </a:lnTo>
                  <a:lnTo>
                    <a:pt x="15951" y="5792"/>
                  </a:lnTo>
                  <a:lnTo>
                    <a:pt x="15726" y="5797"/>
                  </a:lnTo>
                  <a:lnTo>
                    <a:pt x="15525" y="5808"/>
                  </a:lnTo>
                  <a:lnTo>
                    <a:pt x="15350" y="5829"/>
                  </a:lnTo>
                  <a:lnTo>
                    <a:pt x="15200" y="5855"/>
                  </a:lnTo>
                  <a:lnTo>
                    <a:pt x="15074" y="5887"/>
                  </a:lnTo>
                  <a:lnTo>
                    <a:pt x="14974" y="5929"/>
                  </a:lnTo>
                  <a:lnTo>
                    <a:pt x="14924" y="5971"/>
                  </a:lnTo>
                  <a:lnTo>
                    <a:pt x="14924" y="6014"/>
                  </a:lnTo>
                  <a:lnTo>
                    <a:pt x="14924" y="6468"/>
                  </a:lnTo>
                  <a:lnTo>
                    <a:pt x="14899" y="6489"/>
                  </a:lnTo>
                  <a:lnTo>
                    <a:pt x="14874" y="6510"/>
                  </a:lnTo>
                  <a:lnTo>
                    <a:pt x="14724" y="6558"/>
                  </a:lnTo>
                  <a:lnTo>
                    <a:pt x="14549" y="6600"/>
                  </a:lnTo>
                  <a:lnTo>
                    <a:pt x="14348" y="6637"/>
                  </a:lnTo>
                  <a:lnTo>
                    <a:pt x="14148" y="6668"/>
                  </a:lnTo>
                  <a:lnTo>
                    <a:pt x="13998" y="6690"/>
                  </a:lnTo>
                  <a:lnTo>
                    <a:pt x="13823" y="6711"/>
                  </a:lnTo>
                  <a:lnTo>
                    <a:pt x="8539" y="6711"/>
                  </a:lnTo>
                  <a:lnTo>
                    <a:pt x="8539" y="3865"/>
                  </a:lnTo>
                  <a:lnTo>
                    <a:pt x="13873" y="3865"/>
                  </a:lnTo>
                  <a:lnTo>
                    <a:pt x="14073" y="3870"/>
                  </a:lnTo>
                  <a:lnTo>
                    <a:pt x="14273" y="3881"/>
                  </a:lnTo>
                  <a:lnTo>
                    <a:pt x="14448" y="3902"/>
                  </a:lnTo>
                  <a:lnTo>
                    <a:pt x="14624" y="3928"/>
                  </a:lnTo>
                  <a:lnTo>
                    <a:pt x="14749" y="3965"/>
                  </a:lnTo>
                  <a:lnTo>
                    <a:pt x="14849" y="4002"/>
                  </a:lnTo>
                  <a:lnTo>
                    <a:pt x="14899" y="4044"/>
                  </a:lnTo>
                  <a:lnTo>
                    <a:pt x="14924" y="4087"/>
                  </a:lnTo>
                  <a:lnTo>
                    <a:pt x="14924" y="5037"/>
                  </a:lnTo>
                  <a:lnTo>
                    <a:pt x="14949" y="5085"/>
                  </a:lnTo>
                  <a:lnTo>
                    <a:pt x="15024" y="5127"/>
                  </a:lnTo>
                  <a:lnTo>
                    <a:pt x="15125" y="5169"/>
                  </a:lnTo>
                  <a:lnTo>
                    <a:pt x="15275" y="5206"/>
                  </a:lnTo>
                  <a:lnTo>
                    <a:pt x="15475" y="5232"/>
                  </a:lnTo>
                  <a:lnTo>
                    <a:pt x="15675" y="5248"/>
                  </a:lnTo>
                  <a:lnTo>
                    <a:pt x="15901" y="5259"/>
                  </a:lnTo>
                  <a:lnTo>
                    <a:pt x="16126" y="5259"/>
                  </a:lnTo>
                  <a:lnTo>
                    <a:pt x="16326" y="5248"/>
                  </a:lnTo>
                  <a:lnTo>
                    <a:pt x="16502" y="5232"/>
                  </a:lnTo>
                  <a:lnTo>
                    <a:pt x="16652" y="5211"/>
                  </a:lnTo>
                  <a:lnTo>
                    <a:pt x="16802" y="5180"/>
                  </a:lnTo>
                  <a:lnTo>
                    <a:pt x="16902" y="5148"/>
                  </a:lnTo>
                  <a:lnTo>
                    <a:pt x="17003" y="5111"/>
                  </a:lnTo>
                  <a:lnTo>
                    <a:pt x="17053" y="5069"/>
                  </a:lnTo>
                  <a:lnTo>
                    <a:pt x="17053" y="5026"/>
                  </a:lnTo>
                  <a:lnTo>
                    <a:pt x="17053" y="4081"/>
                  </a:lnTo>
                  <a:lnTo>
                    <a:pt x="17053" y="4018"/>
                  </a:lnTo>
                  <a:lnTo>
                    <a:pt x="17003" y="3955"/>
                  </a:lnTo>
                  <a:lnTo>
                    <a:pt x="16927" y="3891"/>
                  </a:lnTo>
                  <a:lnTo>
                    <a:pt x="16852" y="3833"/>
                  </a:lnTo>
                  <a:lnTo>
                    <a:pt x="16727" y="3780"/>
                  </a:lnTo>
                  <a:lnTo>
                    <a:pt x="16577" y="3728"/>
                  </a:lnTo>
                  <a:lnTo>
                    <a:pt x="16427" y="3675"/>
                  </a:lnTo>
                  <a:lnTo>
                    <a:pt x="16226" y="3633"/>
                  </a:lnTo>
                  <a:lnTo>
                    <a:pt x="16026" y="3585"/>
                  </a:lnTo>
                  <a:lnTo>
                    <a:pt x="15826" y="3548"/>
                  </a:lnTo>
                  <a:lnTo>
                    <a:pt x="15575" y="3511"/>
                  </a:lnTo>
                  <a:lnTo>
                    <a:pt x="15325" y="3485"/>
                  </a:lnTo>
                  <a:lnTo>
                    <a:pt x="15074" y="3458"/>
                  </a:lnTo>
                  <a:lnTo>
                    <a:pt x="14799" y="3437"/>
                  </a:lnTo>
                  <a:lnTo>
                    <a:pt x="14524" y="3421"/>
                  </a:lnTo>
                  <a:lnTo>
                    <a:pt x="14223" y="3411"/>
                  </a:lnTo>
                  <a:lnTo>
                    <a:pt x="14223" y="2630"/>
                  </a:lnTo>
                  <a:lnTo>
                    <a:pt x="18655" y="1347"/>
                  </a:lnTo>
                  <a:lnTo>
                    <a:pt x="18830" y="1289"/>
                  </a:lnTo>
                  <a:lnTo>
                    <a:pt x="18981" y="1236"/>
                  </a:lnTo>
                  <a:lnTo>
                    <a:pt x="19131" y="1178"/>
                  </a:lnTo>
                  <a:lnTo>
                    <a:pt x="19231" y="1120"/>
                  </a:lnTo>
                  <a:lnTo>
                    <a:pt x="19306" y="1056"/>
                  </a:lnTo>
                  <a:lnTo>
                    <a:pt x="19356" y="998"/>
                  </a:lnTo>
                  <a:lnTo>
                    <a:pt x="19406" y="940"/>
                  </a:lnTo>
                  <a:lnTo>
                    <a:pt x="19406" y="877"/>
                  </a:lnTo>
                  <a:lnTo>
                    <a:pt x="19406" y="819"/>
                  </a:lnTo>
                  <a:lnTo>
                    <a:pt x="19381" y="761"/>
                  </a:lnTo>
                  <a:lnTo>
                    <a:pt x="19331" y="703"/>
                  </a:lnTo>
                  <a:lnTo>
                    <a:pt x="19281" y="644"/>
                  </a:lnTo>
                  <a:lnTo>
                    <a:pt x="19181" y="592"/>
                  </a:lnTo>
                  <a:lnTo>
                    <a:pt x="19081" y="539"/>
                  </a:lnTo>
                  <a:lnTo>
                    <a:pt x="18956" y="486"/>
                  </a:lnTo>
                  <a:lnTo>
                    <a:pt x="18830" y="433"/>
                  </a:lnTo>
                  <a:lnTo>
                    <a:pt x="18680" y="386"/>
                  </a:lnTo>
                  <a:lnTo>
                    <a:pt x="18505" y="338"/>
                  </a:lnTo>
                  <a:lnTo>
                    <a:pt x="18330" y="296"/>
                  </a:lnTo>
                  <a:lnTo>
                    <a:pt x="18129" y="254"/>
                  </a:lnTo>
                  <a:lnTo>
                    <a:pt x="17929" y="217"/>
                  </a:lnTo>
                  <a:lnTo>
                    <a:pt x="17704" y="180"/>
                  </a:lnTo>
                  <a:lnTo>
                    <a:pt x="17478" y="148"/>
                  </a:lnTo>
                  <a:lnTo>
                    <a:pt x="17228" y="116"/>
                  </a:lnTo>
                  <a:lnTo>
                    <a:pt x="16952" y="95"/>
                  </a:lnTo>
                  <a:lnTo>
                    <a:pt x="16702" y="74"/>
                  </a:lnTo>
                  <a:lnTo>
                    <a:pt x="16427" y="58"/>
                  </a:lnTo>
                  <a:lnTo>
                    <a:pt x="16126" y="48"/>
                  </a:lnTo>
                  <a:lnTo>
                    <a:pt x="15826" y="37"/>
                  </a:lnTo>
                  <a:lnTo>
                    <a:pt x="15225" y="37"/>
                  </a:lnTo>
                  <a:lnTo>
                    <a:pt x="14899" y="48"/>
                  </a:lnTo>
                  <a:lnTo>
                    <a:pt x="14524" y="64"/>
                  </a:lnTo>
                  <a:lnTo>
                    <a:pt x="14148" y="85"/>
                  </a:lnTo>
                  <a:lnTo>
                    <a:pt x="13797" y="116"/>
                  </a:lnTo>
                  <a:lnTo>
                    <a:pt x="13472" y="153"/>
                  </a:lnTo>
                  <a:lnTo>
                    <a:pt x="13171" y="201"/>
                  </a:lnTo>
                  <a:lnTo>
                    <a:pt x="12871" y="254"/>
                  </a:lnTo>
                  <a:lnTo>
                    <a:pt x="12596" y="312"/>
                  </a:lnTo>
                  <a:lnTo>
                    <a:pt x="12345" y="375"/>
                  </a:lnTo>
                  <a:lnTo>
                    <a:pt x="7162" y="1869"/>
                  </a:lnTo>
                  <a:lnTo>
                    <a:pt x="6987" y="1927"/>
                  </a:lnTo>
                  <a:lnTo>
                    <a:pt x="6837" y="1980"/>
                  </a:lnTo>
                  <a:lnTo>
                    <a:pt x="6711" y="2044"/>
                  </a:lnTo>
                  <a:lnTo>
                    <a:pt x="6586" y="2102"/>
                  </a:lnTo>
                  <a:lnTo>
                    <a:pt x="6511" y="2165"/>
                  </a:lnTo>
                  <a:lnTo>
                    <a:pt x="6461" y="2228"/>
                  </a:lnTo>
                  <a:lnTo>
                    <a:pt x="6411" y="2292"/>
                  </a:lnTo>
                  <a:lnTo>
                    <a:pt x="6411" y="2360"/>
                  </a:lnTo>
                  <a:lnTo>
                    <a:pt x="6411" y="3527"/>
                  </a:lnTo>
                  <a:lnTo>
                    <a:pt x="326" y="4784"/>
                  </a:lnTo>
                  <a:lnTo>
                    <a:pt x="201" y="4821"/>
                  </a:lnTo>
                  <a:lnTo>
                    <a:pt x="101" y="4858"/>
                  </a:lnTo>
                  <a:lnTo>
                    <a:pt x="26" y="4900"/>
                  </a:lnTo>
                  <a:lnTo>
                    <a:pt x="1" y="4947"/>
                  </a:lnTo>
                  <a:lnTo>
                    <a:pt x="1" y="6906"/>
                  </a:lnTo>
                  <a:lnTo>
                    <a:pt x="26" y="6948"/>
                  </a:lnTo>
                  <a:lnTo>
                    <a:pt x="101" y="6990"/>
                  </a:lnTo>
                  <a:lnTo>
                    <a:pt x="176" y="7033"/>
                  </a:lnTo>
                  <a:lnTo>
                    <a:pt x="326" y="7064"/>
                  </a:lnTo>
                  <a:lnTo>
                    <a:pt x="476" y="7091"/>
                  </a:lnTo>
                  <a:lnTo>
                    <a:pt x="652" y="7112"/>
                  </a:lnTo>
                  <a:lnTo>
                    <a:pt x="852" y="7128"/>
                  </a:lnTo>
                  <a:lnTo>
                    <a:pt x="4132" y="7128"/>
                  </a:lnTo>
                  <a:lnTo>
                    <a:pt x="4132" y="11093"/>
                  </a:lnTo>
                  <a:lnTo>
                    <a:pt x="4132" y="11188"/>
                  </a:lnTo>
                  <a:lnTo>
                    <a:pt x="4182" y="11283"/>
                  </a:lnTo>
                  <a:lnTo>
                    <a:pt x="4232" y="11378"/>
                  </a:lnTo>
                  <a:lnTo>
                    <a:pt x="4333" y="11467"/>
                  </a:lnTo>
                  <a:lnTo>
                    <a:pt x="4433" y="11557"/>
                  </a:lnTo>
                  <a:lnTo>
                    <a:pt x="4558" y="11647"/>
                  </a:lnTo>
                  <a:lnTo>
                    <a:pt x="4708" y="11731"/>
                  </a:lnTo>
                  <a:lnTo>
                    <a:pt x="4883" y="11816"/>
                  </a:lnTo>
                  <a:lnTo>
                    <a:pt x="5084" y="11900"/>
                  </a:lnTo>
                  <a:lnTo>
                    <a:pt x="5309" y="11980"/>
                  </a:lnTo>
                  <a:lnTo>
                    <a:pt x="5534" y="12054"/>
                  </a:lnTo>
                  <a:lnTo>
                    <a:pt x="5785" y="12127"/>
                  </a:lnTo>
                  <a:lnTo>
                    <a:pt x="6060" y="12201"/>
                  </a:lnTo>
                  <a:lnTo>
                    <a:pt x="6336" y="12265"/>
                  </a:lnTo>
                  <a:lnTo>
                    <a:pt x="6636" y="12333"/>
                  </a:lnTo>
                  <a:lnTo>
                    <a:pt x="6962" y="12391"/>
                  </a:lnTo>
                  <a:lnTo>
                    <a:pt x="7287" y="12449"/>
                  </a:lnTo>
                  <a:lnTo>
                    <a:pt x="7638" y="12502"/>
                  </a:lnTo>
                  <a:lnTo>
                    <a:pt x="7988" y="12555"/>
                  </a:lnTo>
                  <a:lnTo>
                    <a:pt x="8364" y="12603"/>
                  </a:lnTo>
                  <a:lnTo>
                    <a:pt x="8740" y="12645"/>
                  </a:lnTo>
                  <a:lnTo>
                    <a:pt x="9140" y="12682"/>
                  </a:lnTo>
                  <a:lnTo>
                    <a:pt x="9541" y="12713"/>
                  </a:lnTo>
                  <a:lnTo>
                    <a:pt x="9966" y="12745"/>
                  </a:lnTo>
                  <a:lnTo>
                    <a:pt x="10392" y="12772"/>
                  </a:lnTo>
                  <a:lnTo>
                    <a:pt x="10818" y="12787"/>
                  </a:lnTo>
                  <a:lnTo>
                    <a:pt x="11268" y="12803"/>
                  </a:lnTo>
                  <a:lnTo>
                    <a:pt x="11719" y="12814"/>
                  </a:lnTo>
                  <a:lnTo>
                    <a:pt x="12195" y="12819"/>
                  </a:lnTo>
                  <a:lnTo>
                    <a:pt x="12646" y="12819"/>
                  </a:lnTo>
                  <a:lnTo>
                    <a:pt x="13121" y="12814"/>
                  </a:lnTo>
                  <a:lnTo>
                    <a:pt x="13597" y="12803"/>
                  </a:lnTo>
                  <a:lnTo>
                    <a:pt x="13973" y="12787"/>
                  </a:lnTo>
                  <a:lnTo>
                    <a:pt x="14348" y="12772"/>
                  </a:lnTo>
                  <a:lnTo>
                    <a:pt x="14699" y="12750"/>
                  </a:lnTo>
                  <a:lnTo>
                    <a:pt x="15049" y="12729"/>
                  </a:lnTo>
                  <a:lnTo>
                    <a:pt x="15400" y="12698"/>
                  </a:lnTo>
                  <a:lnTo>
                    <a:pt x="15751" y="12671"/>
                  </a:lnTo>
                  <a:lnTo>
                    <a:pt x="16076" y="12634"/>
                  </a:lnTo>
                  <a:lnTo>
                    <a:pt x="16402" y="12597"/>
                  </a:lnTo>
                  <a:lnTo>
                    <a:pt x="16702" y="12560"/>
                  </a:lnTo>
                  <a:lnTo>
                    <a:pt x="17028" y="12518"/>
                  </a:lnTo>
                  <a:lnTo>
                    <a:pt x="17303" y="12476"/>
                  </a:lnTo>
                  <a:lnTo>
                    <a:pt x="17603" y="12428"/>
                  </a:lnTo>
                  <a:lnTo>
                    <a:pt x="17879" y="12376"/>
                  </a:lnTo>
                  <a:lnTo>
                    <a:pt x="18129" y="12323"/>
                  </a:lnTo>
                  <a:lnTo>
                    <a:pt x="18380" y="12270"/>
                  </a:lnTo>
                  <a:lnTo>
                    <a:pt x="18630" y="12212"/>
                  </a:lnTo>
                  <a:lnTo>
                    <a:pt x="18855" y="12154"/>
                  </a:lnTo>
                  <a:lnTo>
                    <a:pt x="19056" y="12090"/>
                  </a:lnTo>
                  <a:lnTo>
                    <a:pt x="19281" y="12027"/>
                  </a:lnTo>
                  <a:lnTo>
                    <a:pt x="19456" y="11964"/>
                  </a:lnTo>
                  <a:lnTo>
                    <a:pt x="19632" y="11895"/>
                  </a:lnTo>
                  <a:lnTo>
                    <a:pt x="19807" y="11826"/>
                  </a:lnTo>
                  <a:lnTo>
                    <a:pt x="19957" y="11758"/>
                  </a:lnTo>
                  <a:lnTo>
                    <a:pt x="20082" y="11684"/>
                  </a:lnTo>
                  <a:lnTo>
                    <a:pt x="20208" y="11610"/>
                  </a:lnTo>
                  <a:lnTo>
                    <a:pt x="20308" y="11536"/>
                  </a:lnTo>
                  <a:lnTo>
                    <a:pt x="20408" y="11462"/>
                  </a:lnTo>
                  <a:lnTo>
                    <a:pt x="20483" y="11383"/>
                  </a:lnTo>
                  <a:lnTo>
                    <a:pt x="20533" y="11304"/>
                  </a:lnTo>
                  <a:lnTo>
                    <a:pt x="20583" y="11225"/>
                  </a:lnTo>
                  <a:lnTo>
                    <a:pt x="20608" y="11145"/>
                  </a:lnTo>
                  <a:lnTo>
                    <a:pt x="20608" y="11066"/>
                  </a:lnTo>
                  <a:lnTo>
                    <a:pt x="20608" y="9488"/>
                  </a:lnTo>
                  <a:lnTo>
                    <a:pt x="20633" y="9451"/>
                  </a:lnTo>
                  <a:lnTo>
                    <a:pt x="20658" y="9414"/>
                  </a:lnTo>
                  <a:lnTo>
                    <a:pt x="20683" y="9377"/>
                  </a:lnTo>
                  <a:lnTo>
                    <a:pt x="20758" y="9340"/>
                  </a:lnTo>
                  <a:lnTo>
                    <a:pt x="20834" y="9308"/>
                  </a:lnTo>
                  <a:lnTo>
                    <a:pt x="20934" y="9276"/>
                  </a:lnTo>
                  <a:lnTo>
                    <a:pt x="21034" y="9245"/>
                  </a:lnTo>
                  <a:lnTo>
                    <a:pt x="21134" y="9218"/>
                  </a:lnTo>
                  <a:lnTo>
                    <a:pt x="21284" y="9197"/>
                  </a:lnTo>
                  <a:lnTo>
                    <a:pt x="21409" y="9171"/>
                  </a:lnTo>
                  <a:lnTo>
                    <a:pt x="21560" y="9155"/>
                  </a:lnTo>
                  <a:lnTo>
                    <a:pt x="21710" y="9139"/>
                  </a:lnTo>
                  <a:lnTo>
                    <a:pt x="21885" y="9123"/>
                  </a:lnTo>
                  <a:lnTo>
                    <a:pt x="22060" y="9118"/>
                  </a:lnTo>
                  <a:lnTo>
                    <a:pt x="22236" y="9108"/>
                  </a:lnTo>
                  <a:lnTo>
                    <a:pt x="24164" y="9108"/>
                  </a:lnTo>
                  <a:lnTo>
                    <a:pt x="24164" y="13395"/>
                  </a:lnTo>
                  <a:lnTo>
                    <a:pt x="22386" y="13395"/>
                  </a:lnTo>
                  <a:lnTo>
                    <a:pt x="22186" y="13400"/>
                  </a:lnTo>
                  <a:lnTo>
                    <a:pt x="21985" y="13410"/>
                  </a:lnTo>
                  <a:lnTo>
                    <a:pt x="21785" y="13431"/>
                  </a:lnTo>
                  <a:lnTo>
                    <a:pt x="21635" y="13458"/>
                  </a:lnTo>
                  <a:lnTo>
                    <a:pt x="21510" y="13495"/>
                  </a:lnTo>
                  <a:lnTo>
                    <a:pt x="21409" y="13532"/>
                  </a:lnTo>
                  <a:lnTo>
                    <a:pt x="21334" y="13574"/>
                  </a:lnTo>
                  <a:lnTo>
                    <a:pt x="21334" y="13616"/>
                  </a:lnTo>
                  <a:lnTo>
                    <a:pt x="21334" y="15116"/>
                  </a:lnTo>
                  <a:lnTo>
                    <a:pt x="21334" y="15163"/>
                  </a:lnTo>
                  <a:lnTo>
                    <a:pt x="21409" y="15205"/>
                  </a:lnTo>
                  <a:lnTo>
                    <a:pt x="21510" y="15242"/>
                  </a:lnTo>
                  <a:lnTo>
                    <a:pt x="21635" y="15274"/>
                  </a:lnTo>
                  <a:lnTo>
                    <a:pt x="21785" y="15300"/>
                  </a:lnTo>
                  <a:lnTo>
                    <a:pt x="21985" y="15322"/>
                  </a:lnTo>
                  <a:lnTo>
                    <a:pt x="22186" y="15337"/>
                  </a:lnTo>
                  <a:lnTo>
                    <a:pt x="22386" y="15343"/>
                  </a:lnTo>
                  <a:lnTo>
                    <a:pt x="70712" y="15343"/>
                  </a:lnTo>
                  <a:lnTo>
                    <a:pt x="70937" y="15337"/>
                  </a:lnTo>
                  <a:lnTo>
                    <a:pt x="71138" y="15322"/>
                  </a:lnTo>
                  <a:lnTo>
                    <a:pt x="71313" y="15300"/>
                  </a:lnTo>
                  <a:lnTo>
                    <a:pt x="71463" y="15274"/>
                  </a:lnTo>
                  <a:lnTo>
                    <a:pt x="71588" y="15242"/>
                  </a:lnTo>
                  <a:lnTo>
                    <a:pt x="71689" y="15205"/>
                  </a:lnTo>
                  <a:lnTo>
                    <a:pt x="71764" y="15163"/>
                  </a:lnTo>
                  <a:lnTo>
                    <a:pt x="71789" y="15116"/>
                  </a:lnTo>
                  <a:lnTo>
                    <a:pt x="71789" y="13616"/>
                  </a:lnTo>
                  <a:lnTo>
                    <a:pt x="71764" y="13574"/>
                  </a:lnTo>
                  <a:lnTo>
                    <a:pt x="71689" y="13532"/>
                  </a:lnTo>
                  <a:lnTo>
                    <a:pt x="71588" y="13495"/>
                  </a:lnTo>
                  <a:lnTo>
                    <a:pt x="71463" y="13458"/>
                  </a:lnTo>
                  <a:lnTo>
                    <a:pt x="71313" y="13431"/>
                  </a:lnTo>
                  <a:lnTo>
                    <a:pt x="71138" y="13410"/>
                  </a:lnTo>
                  <a:lnTo>
                    <a:pt x="70937" y="13400"/>
                  </a:lnTo>
                  <a:lnTo>
                    <a:pt x="70712" y="13395"/>
                  </a:lnTo>
                  <a:lnTo>
                    <a:pt x="68934" y="13395"/>
                  </a:lnTo>
                  <a:lnTo>
                    <a:pt x="68934" y="222"/>
                  </a:lnTo>
                  <a:lnTo>
                    <a:pt x="68909" y="180"/>
                  </a:lnTo>
                  <a:lnTo>
                    <a:pt x="68859" y="138"/>
                  </a:lnTo>
                  <a:lnTo>
                    <a:pt x="68759" y="95"/>
                  </a:lnTo>
                  <a:lnTo>
                    <a:pt x="68634" y="64"/>
                  </a:lnTo>
                  <a:lnTo>
                    <a:pt x="68459" y="37"/>
                  </a:lnTo>
                  <a:lnTo>
                    <a:pt x="68283" y="16"/>
                  </a:lnTo>
                  <a:lnTo>
                    <a:pt x="68083" y="0"/>
                  </a:lnTo>
                  <a:lnTo>
                    <a:pt x="59194" y="0"/>
                  </a:lnTo>
                  <a:lnTo>
                    <a:pt x="58969" y="6"/>
                  </a:lnTo>
                  <a:lnTo>
                    <a:pt x="58743" y="16"/>
                  </a:lnTo>
                  <a:lnTo>
                    <a:pt x="58568" y="43"/>
                  </a:lnTo>
                  <a:lnTo>
                    <a:pt x="58393" y="74"/>
                  </a:lnTo>
                  <a:lnTo>
                    <a:pt x="58268" y="111"/>
                  </a:lnTo>
                  <a:lnTo>
                    <a:pt x="58192" y="153"/>
                  </a:lnTo>
                  <a:lnTo>
                    <a:pt x="58142" y="201"/>
                  </a:lnTo>
                  <a:lnTo>
                    <a:pt x="58142" y="254"/>
                  </a:lnTo>
                  <a:lnTo>
                    <a:pt x="58192" y="291"/>
                  </a:lnTo>
                  <a:lnTo>
                    <a:pt x="58268" y="328"/>
                  </a:lnTo>
                  <a:lnTo>
                    <a:pt x="58368" y="365"/>
                  </a:lnTo>
                  <a:lnTo>
                    <a:pt x="58518" y="391"/>
                  </a:lnTo>
                  <a:lnTo>
                    <a:pt x="58668" y="417"/>
                  </a:lnTo>
                  <a:lnTo>
                    <a:pt x="58843" y="433"/>
                  </a:lnTo>
                  <a:lnTo>
                    <a:pt x="59044" y="444"/>
                  </a:lnTo>
                  <a:lnTo>
                    <a:pt x="59244" y="449"/>
                  </a:lnTo>
                  <a:lnTo>
                    <a:pt x="66806" y="449"/>
                  </a:lnTo>
                  <a:lnTo>
                    <a:pt x="66806" y="13395"/>
                  </a:lnTo>
                  <a:lnTo>
                    <a:pt x="35957" y="13395"/>
                  </a:lnTo>
                  <a:lnTo>
                    <a:pt x="35732" y="13400"/>
                  </a:lnTo>
                  <a:lnTo>
                    <a:pt x="35507" y="13416"/>
                  </a:lnTo>
                  <a:lnTo>
                    <a:pt x="35331" y="13437"/>
                  </a:lnTo>
                  <a:lnTo>
                    <a:pt x="35156" y="13468"/>
                  </a:lnTo>
                  <a:lnTo>
                    <a:pt x="35031" y="13505"/>
                  </a:lnTo>
                  <a:lnTo>
                    <a:pt x="34956" y="13548"/>
                  </a:lnTo>
                  <a:lnTo>
                    <a:pt x="34906" y="13595"/>
                  </a:lnTo>
                  <a:lnTo>
                    <a:pt x="34906" y="13648"/>
                  </a:lnTo>
                  <a:lnTo>
                    <a:pt x="34956" y="13685"/>
                  </a:lnTo>
                  <a:lnTo>
                    <a:pt x="35031" y="13727"/>
                  </a:lnTo>
                  <a:lnTo>
                    <a:pt x="35131" y="13759"/>
                  </a:lnTo>
                  <a:lnTo>
                    <a:pt x="35281" y="13785"/>
                  </a:lnTo>
                  <a:lnTo>
                    <a:pt x="35432" y="13812"/>
                  </a:lnTo>
                  <a:lnTo>
                    <a:pt x="35607" y="13827"/>
                  </a:lnTo>
                  <a:lnTo>
                    <a:pt x="35807" y="13838"/>
                  </a:lnTo>
                  <a:lnTo>
                    <a:pt x="36007" y="13843"/>
                  </a:lnTo>
                  <a:lnTo>
                    <a:pt x="69635" y="13843"/>
                  </a:lnTo>
                  <a:lnTo>
                    <a:pt x="69635" y="14894"/>
                  </a:lnTo>
                  <a:lnTo>
                    <a:pt x="23463" y="14894"/>
                  </a:lnTo>
                  <a:lnTo>
                    <a:pt x="23463" y="13843"/>
                  </a:lnTo>
                  <a:lnTo>
                    <a:pt x="30924" y="13843"/>
                  </a:lnTo>
                  <a:lnTo>
                    <a:pt x="31150" y="13838"/>
                  </a:lnTo>
                  <a:lnTo>
                    <a:pt x="31375" y="13822"/>
                  </a:lnTo>
                  <a:lnTo>
                    <a:pt x="31575" y="13801"/>
                  </a:lnTo>
                  <a:lnTo>
                    <a:pt x="31726" y="13769"/>
                  </a:lnTo>
                  <a:lnTo>
                    <a:pt x="31851" y="13732"/>
                  </a:lnTo>
                  <a:lnTo>
                    <a:pt x="31951" y="13685"/>
                  </a:lnTo>
                  <a:lnTo>
                    <a:pt x="32001" y="13637"/>
                  </a:lnTo>
                  <a:lnTo>
                    <a:pt x="32001" y="13590"/>
                  </a:lnTo>
                  <a:lnTo>
                    <a:pt x="31951" y="13548"/>
                  </a:lnTo>
                  <a:lnTo>
                    <a:pt x="31876" y="13511"/>
                  </a:lnTo>
                  <a:lnTo>
                    <a:pt x="31751" y="13479"/>
                  </a:lnTo>
                  <a:lnTo>
                    <a:pt x="31626" y="13447"/>
                  </a:lnTo>
                  <a:lnTo>
                    <a:pt x="31450" y="13426"/>
                  </a:lnTo>
                  <a:lnTo>
                    <a:pt x="31275" y="13410"/>
                  </a:lnTo>
                  <a:lnTo>
                    <a:pt x="31100" y="13395"/>
                  </a:lnTo>
                  <a:lnTo>
                    <a:pt x="26292" y="13395"/>
                  </a:lnTo>
                  <a:lnTo>
                    <a:pt x="26292" y="449"/>
                  </a:lnTo>
                  <a:lnTo>
                    <a:pt x="54562" y="449"/>
                  </a:lnTo>
                  <a:lnTo>
                    <a:pt x="54787" y="444"/>
                  </a:lnTo>
                  <a:lnTo>
                    <a:pt x="54987" y="428"/>
                  </a:lnTo>
                  <a:lnTo>
                    <a:pt x="55188" y="402"/>
                  </a:lnTo>
                  <a:lnTo>
                    <a:pt x="55338" y="375"/>
                  </a:lnTo>
                  <a:lnTo>
                    <a:pt x="55463" y="333"/>
                  </a:lnTo>
                  <a:lnTo>
                    <a:pt x="55563" y="291"/>
                  </a:lnTo>
                  <a:lnTo>
                    <a:pt x="55613" y="243"/>
                  </a:lnTo>
                  <a:lnTo>
                    <a:pt x="55613" y="196"/>
                  </a:lnTo>
                  <a:lnTo>
                    <a:pt x="55563" y="153"/>
                  </a:lnTo>
                  <a:lnTo>
                    <a:pt x="55488" y="116"/>
                  </a:lnTo>
                  <a:lnTo>
                    <a:pt x="55388" y="85"/>
                  </a:lnTo>
                  <a:lnTo>
                    <a:pt x="55238" y="53"/>
                  </a:lnTo>
                  <a:lnTo>
                    <a:pt x="55087" y="32"/>
                  </a:lnTo>
                  <a:lnTo>
                    <a:pt x="54912" y="11"/>
                  </a:lnTo>
                  <a:lnTo>
                    <a:pt x="547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63"/>
            <p:cNvSpPr/>
            <p:nvPr/>
          </p:nvSpPr>
          <p:spPr>
            <a:xfrm>
              <a:off x="6379226" y="1886250"/>
              <a:ext cx="135845" cy="154975"/>
            </a:xfrm>
            <a:custGeom>
              <a:avLst/>
              <a:gdLst/>
              <a:ahLst/>
              <a:cxnLst/>
              <a:rect l="l" t="t" r="r" b="b"/>
              <a:pathLst>
                <a:path w="21309" h="6199" extrusionOk="0">
                  <a:moveTo>
                    <a:pt x="10692" y="497"/>
                  </a:moveTo>
                  <a:lnTo>
                    <a:pt x="11543" y="650"/>
                  </a:lnTo>
                  <a:lnTo>
                    <a:pt x="12370" y="808"/>
                  </a:lnTo>
                  <a:lnTo>
                    <a:pt x="13146" y="972"/>
                  </a:lnTo>
                  <a:lnTo>
                    <a:pt x="13922" y="1151"/>
                  </a:lnTo>
                  <a:lnTo>
                    <a:pt x="14623" y="1331"/>
                  </a:lnTo>
                  <a:lnTo>
                    <a:pt x="15299" y="1521"/>
                  </a:lnTo>
                  <a:lnTo>
                    <a:pt x="15925" y="1711"/>
                  </a:lnTo>
                  <a:lnTo>
                    <a:pt x="16526" y="1912"/>
                  </a:lnTo>
                  <a:lnTo>
                    <a:pt x="16827" y="2028"/>
                  </a:lnTo>
                  <a:lnTo>
                    <a:pt x="17127" y="2144"/>
                  </a:lnTo>
                  <a:lnTo>
                    <a:pt x="17403" y="2265"/>
                  </a:lnTo>
                  <a:lnTo>
                    <a:pt x="17678" y="2387"/>
                  </a:lnTo>
                  <a:lnTo>
                    <a:pt x="17903" y="2508"/>
                  </a:lnTo>
                  <a:lnTo>
                    <a:pt x="18129" y="2635"/>
                  </a:lnTo>
                  <a:lnTo>
                    <a:pt x="18329" y="2756"/>
                  </a:lnTo>
                  <a:lnTo>
                    <a:pt x="18529" y="2883"/>
                  </a:lnTo>
                  <a:lnTo>
                    <a:pt x="18680" y="3015"/>
                  </a:lnTo>
                  <a:lnTo>
                    <a:pt x="18830" y="3142"/>
                  </a:lnTo>
                  <a:lnTo>
                    <a:pt x="18955" y="3274"/>
                  </a:lnTo>
                  <a:lnTo>
                    <a:pt x="19055" y="3400"/>
                  </a:lnTo>
                  <a:lnTo>
                    <a:pt x="19155" y="3532"/>
                  </a:lnTo>
                  <a:lnTo>
                    <a:pt x="19205" y="3664"/>
                  </a:lnTo>
                  <a:lnTo>
                    <a:pt x="19230" y="3802"/>
                  </a:lnTo>
                  <a:lnTo>
                    <a:pt x="19256" y="3934"/>
                  </a:lnTo>
                  <a:lnTo>
                    <a:pt x="19230" y="4018"/>
                  </a:lnTo>
                  <a:lnTo>
                    <a:pt x="19205" y="4103"/>
                  </a:lnTo>
                  <a:lnTo>
                    <a:pt x="19155" y="4187"/>
                  </a:lnTo>
                  <a:lnTo>
                    <a:pt x="19105" y="4266"/>
                  </a:lnTo>
                  <a:lnTo>
                    <a:pt x="19030" y="4345"/>
                  </a:lnTo>
                  <a:lnTo>
                    <a:pt x="18930" y="4425"/>
                  </a:lnTo>
                  <a:lnTo>
                    <a:pt x="18805" y="4504"/>
                  </a:lnTo>
                  <a:lnTo>
                    <a:pt x="18680" y="4583"/>
                  </a:lnTo>
                  <a:lnTo>
                    <a:pt x="18529" y="4657"/>
                  </a:lnTo>
                  <a:lnTo>
                    <a:pt x="18379" y="4731"/>
                  </a:lnTo>
                  <a:lnTo>
                    <a:pt x="18204" y="4799"/>
                  </a:lnTo>
                  <a:lnTo>
                    <a:pt x="18004" y="4868"/>
                  </a:lnTo>
                  <a:lnTo>
                    <a:pt x="17803" y="4937"/>
                  </a:lnTo>
                  <a:lnTo>
                    <a:pt x="17578" y="5000"/>
                  </a:lnTo>
                  <a:lnTo>
                    <a:pt x="17353" y="5063"/>
                  </a:lnTo>
                  <a:lnTo>
                    <a:pt x="17102" y="5127"/>
                  </a:lnTo>
                  <a:lnTo>
                    <a:pt x="16852" y="5185"/>
                  </a:lnTo>
                  <a:lnTo>
                    <a:pt x="16576" y="5243"/>
                  </a:lnTo>
                  <a:lnTo>
                    <a:pt x="16301" y="5296"/>
                  </a:lnTo>
                  <a:lnTo>
                    <a:pt x="16000" y="5349"/>
                  </a:lnTo>
                  <a:lnTo>
                    <a:pt x="15700" y="5396"/>
                  </a:lnTo>
                  <a:lnTo>
                    <a:pt x="15399" y="5444"/>
                  </a:lnTo>
                  <a:lnTo>
                    <a:pt x="15074" y="5486"/>
                  </a:lnTo>
                  <a:lnTo>
                    <a:pt x="14723" y="5523"/>
                  </a:lnTo>
                  <a:lnTo>
                    <a:pt x="14398" y="5560"/>
                  </a:lnTo>
                  <a:lnTo>
                    <a:pt x="14047" y="5597"/>
                  </a:lnTo>
                  <a:lnTo>
                    <a:pt x="13672" y="5623"/>
                  </a:lnTo>
                  <a:lnTo>
                    <a:pt x="13296" y="5649"/>
                  </a:lnTo>
                  <a:lnTo>
                    <a:pt x="12921" y="5676"/>
                  </a:lnTo>
                  <a:lnTo>
                    <a:pt x="12545" y="5697"/>
                  </a:lnTo>
                  <a:lnTo>
                    <a:pt x="12144" y="5713"/>
                  </a:lnTo>
                  <a:lnTo>
                    <a:pt x="11769" y="5723"/>
                  </a:lnTo>
                  <a:lnTo>
                    <a:pt x="11769" y="4821"/>
                  </a:lnTo>
                  <a:lnTo>
                    <a:pt x="16251" y="4229"/>
                  </a:lnTo>
                  <a:lnTo>
                    <a:pt x="16401" y="4203"/>
                  </a:lnTo>
                  <a:lnTo>
                    <a:pt x="16551" y="4171"/>
                  </a:lnTo>
                  <a:lnTo>
                    <a:pt x="16651" y="4134"/>
                  </a:lnTo>
                  <a:lnTo>
                    <a:pt x="16727" y="4097"/>
                  </a:lnTo>
                  <a:lnTo>
                    <a:pt x="16777" y="4060"/>
                  </a:lnTo>
                  <a:lnTo>
                    <a:pt x="16777" y="4018"/>
                  </a:lnTo>
                  <a:lnTo>
                    <a:pt x="16752" y="3976"/>
                  </a:lnTo>
                  <a:lnTo>
                    <a:pt x="16676" y="3939"/>
                  </a:lnTo>
                  <a:lnTo>
                    <a:pt x="16551" y="3897"/>
                  </a:lnTo>
                  <a:lnTo>
                    <a:pt x="16401" y="3860"/>
                  </a:lnTo>
                  <a:lnTo>
                    <a:pt x="16226" y="3833"/>
                  </a:lnTo>
                  <a:lnTo>
                    <a:pt x="16000" y="3817"/>
                  </a:lnTo>
                  <a:lnTo>
                    <a:pt x="15800" y="3807"/>
                  </a:lnTo>
                  <a:lnTo>
                    <a:pt x="15575" y="3807"/>
                  </a:lnTo>
                  <a:lnTo>
                    <a:pt x="15349" y="3817"/>
                  </a:lnTo>
                  <a:lnTo>
                    <a:pt x="15149" y="3839"/>
                  </a:lnTo>
                  <a:lnTo>
                    <a:pt x="11769" y="4287"/>
                  </a:lnTo>
                  <a:lnTo>
                    <a:pt x="11769" y="3205"/>
                  </a:lnTo>
                  <a:lnTo>
                    <a:pt x="15049" y="2772"/>
                  </a:lnTo>
                  <a:lnTo>
                    <a:pt x="15224" y="2740"/>
                  </a:lnTo>
                  <a:lnTo>
                    <a:pt x="15349" y="2709"/>
                  </a:lnTo>
                  <a:lnTo>
                    <a:pt x="15450" y="2672"/>
                  </a:lnTo>
                  <a:lnTo>
                    <a:pt x="15525" y="2630"/>
                  </a:lnTo>
                  <a:lnTo>
                    <a:pt x="15550" y="2587"/>
                  </a:lnTo>
                  <a:lnTo>
                    <a:pt x="15525" y="2545"/>
                  </a:lnTo>
                  <a:lnTo>
                    <a:pt x="15475" y="2503"/>
                  </a:lnTo>
                  <a:lnTo>
                    <a:pt x="15399" y="2461"/>
                  </a:lnTo>
                  <a:lnTo>
                    <a:pt x="15249" y="2424"/>
                  </a:lnTo>
                  <a:lnTo>
                    <a:pt x="15099" y="2397"/>
                  </a:lnTo>
                  <a:lnTo>
                    <a:pt x="14924" y="2376"/>
                  </a:lnTo>
                  <a:lnTo>
                    <a:pt x="14723" y="2360"/>
                  </a:lnTo>
                  <a:lnTo>
                    <a:pt x="14523" y="2355"/>
                  </a:lnTo>
                  <a:lnTo>
                    <a:pt x="14323" y="2360"/>
                  </a:lnTo>
                  <a:lnTo>
                    <a:pt x="14122" y="2371"/>
                  </a:lnTo>
                  <a:lnTo>
                    <a:pt x="13922" y="2392"/>
                  </a:lnTo>
                  <a:lnTo>
                    <a:pt x="11769" y="2672"/>
                  </a:lnTo>
                  <a:lnTo>
                    <a:pt x="11769" y="1832"/>
                  </a:lnTo>
                  <a:lnTo>
                    <a:pt x="11744" y="1785"/>
                  </a:lnTo>
                  <a:lnTo>
                    <a:pt x="11669" y="1743"/>
                  </a:lnTo>
                  <a:lnTo>
                    <a:pt x="11543" y="1700"/>
                  </a:lnTo>
                  <a:lnTo>
                    <a:pt x="11393" y="1669"/>
                  </a:lnTo>
                  <a:lnTo>
                    <a:pt x="11218" y="1637"/>
                  </a:lnTo>
                  <a:lnTo>
                    <a:pt x="11018" y="1621"/>
                  </a:lnTo>
                  <a:lnTo>
                    <a:pt x="10792" y="1611"/>
                  </a:lnTo>
                  <a:lnTo>
                    <a:pt x="10567" y="1611"/>
                  </a:lnTo>
                  <a:lnTo>
                    <a:pt x="10367" y="1621"/>
                  </a:lnTo>
                  <a:lnTo>
                    <a:pt x="10191" y="1637"/>
                  </a:lnTo>
                  <a:lnTo>
                    <a:pt x="10016" y="1658"/>
                  </a:lnTo>
                  <a:lnTo>
                    <a:pt x="9891" y="1690"/>
                  </a:lnTo>
                  <a:lnTo>
                    <a:pt x="9791" y="1721"/>
                  </a:lnTo>
                  <a:lnTo>
                    <a:pt x="9690" y="1758"/>
                  </a:lnTo>
                  <a:lnTo>
                    <a:pt x="9640" y="1801"/>
                  </a:lnTo>
                  <a:lnTo>
                    <a:pt x="9615" y="1843"/>
                  </a:lnTo>
                  <a:lnTo>
                    <a:pt x="9615" y="2672"/>
                  </a:lnTo>
                  <a:lnTo>
                    <a:pt x="7512" y="2392"/>
                  </a:lnTo>
                  <a:lnTo>
                    <a:pt x="7312" y="2376"/>
                  </a:lnTo>
                  <a:lnTo>
                    <a:pt x="7136" y="2360"/>
                  </a:lnTo>
                  <a:lnTo>
                    <a:pt x="6936" y="2355"/>
                  </a:lnTo>
                  <a:lnTo>
                    <a:pt x="6736" y="2360"/>
                  </a:lnTo>
                  <a:lnTo>
                    <a:pt x="6561" y="2371"/>
                  </a:lnTo>
                  <a:lnTo>
                    <a:pt x="6385" y="2387"/>
                  </a:lnTo>
                  <a:lnTo>
                    <a:pt x="6210" y="2408"/>
                  </a:lnTo>
                  <a:lnTo>
                    <a:pt x="6085" y="2440"/>
                  </a:lnTo>
                  <a:lnTo>
                    <a:pt x="5960" y="2482"/>
                  </a:lnTo>
                  <a:lnTo>
                    <a:pt x="5859" y="2524"/>
                  </a:lnTo>
                  <a:lnTo>
                    <a:pt x="5834" y="2571"/>
                  </a:lnTo>
                  <a:lnTo>
                    <a:pt x="5859" y="2619"/>
                  </a:lnTo>
                  <a:lnTo>
                    <a:pt x="5910" y="2661"/>
                  </a:lnTo>
                  <a:lnTo>
                    <a:pt x="6010" y="2703"/>
                  </a:lnTo>
                  <a:lnTo>
                    <a:pt x="6160" y="2740"/>
                  </a:lnTo>
                  <a:lnTo>
                    <a:pt x="6335" y="2772"/>
                  </a:lnTo>
                  <a:lnTo>
                    <a:pt x="9615" y="3205"/>
                  </a:lnTo>
                  <a:lnTo>
                    <a:pt x="9615" y="4287"/>
                  </a:lnTo>
                  <a:lnTo>
                    <a:pt x="6235" y="3839"/>
                  </a:lnTo>
                  <a:lnTo>
                    <a:pt x="6035" y="3817"/>
                  </a:lnTo>
                  <a:lnTo>
                    <a:pt x="5809" y="3807"/>
                  </a:lnTo>
                  <a:lnTo>
                    <a:pt x="5584" y="3807"/>
                  </a:lnTo>
                  <a:lnTo>
                    <a:pt x="5384" y="3817"/>
                  </a:lnTo>
                  <a:lnTo>
                    <a:pt x="5183" y="3833"/>
                  </a:lnTo>
                  <a:lnTo>
                    <a:pt x="4983" y="3860"/>
                  </a:lnTo>
                  <a:lnTo>
                    <a:pt x="4833" y="3897"/>
                  </a:lnTo>
                  <a:lnTo>
                    <a:pt x="4708" y="3939"/>
                  </a:lnTo>
                  <a:lnTo>
                    <a:pt x="4633" y="3976"/>
                  </a:lnTo>
                  <a:lnTo>
                    <a:pt x="4607" y="4018"/>
                  </a:lnTo>
                  <a:lnTo>
                    <a:pt x="4633" y="4060"/>
                  </a:lnTo>
                  <a:lnTo>
                    <a:pt x="4658" y="4097"/>
                  </a:lnTo>
                  <a:lnTo>
                    <a:pt x="4733" y="4134"/>
                  </a:lnTo>
                  <a:lnTo>
                    <a:pt x="4858" y="4171"/>
                  </a:lnTo>
                  <a:lnTo>
                    <a:pt x="4983" y="4203"/>
                  </a:lnTo>
                  <a:lnTo>
                    <a:pt x="5133" y="4229"/>
                  </a:lnTo>
                  <a:lnTo>
                    <a:pt x="9615" y="4821"/>
                  </a:lnTo>
                  <a:lnTo>
                    <a:pt x="9615" y="5723"/>
                  </a:lnTo>
                  <a:lnTo>
                    <a:pt x="9215" y="5713"/>
                  </a:lnTo>
                  <a:lnTo>
                    <a:pt x="8839" y="5692"/>
                  </a:lnTo>
                  <a:lnTo>
                    <a:pt x="8438" y="5676"/>
                  </a:lnTo>
                  <a:lnTo>
                    <a:pt x="8063" y="5649"/>
                  </a:lnTo>
                  <a:lnTo>
                    <a:pt x="7712" y="5623"/>
                  </a:lnTo>
                  <a:lnTo>
                    <a:pt x="7337" y="5591"/>
                  </a:lnTo>
                  <a:lnTo>
                    <a:pt x="6986" y="5560"/>
                  </a:lnTo>
                  <a:lnTo>
                    <a:pt x="6661" y="5523"/>
                  </a:lnTo>
                  <a:lnTo>
                    <a:pt x="6310" y="5486"/>
                  </a:lnTo>
                  <a:lnTo>
                    <a:pt x="5985" y="5438"/>
                  </a:lnTo>
                  <a:lnTo>
                    <a:pt x="5684" y="5396"/>
                  </a:lnTo>
                  <a:lnTo>
                    <a:pt x="5384" y="5349"/>
                  </a:lnTo>
                  <a:lnTo>
                    <a:pt x="5083" y="5296"/>
                  </a:lnTo>
                  <a:lnTo>
                    <a:pt x="4808" y="5243"/>
                  </a:lnTo>
                  <a:lnTo>
                    <a:pt x="4532" y="5185"/>
                  </a:lnTo>
                  <a:lnTo>
                    <a:pt x="4282" y="5127"/>
                  </a:lnTo>
                  <a:lnTo>
                    <a:pt x="4032" y="5063"/>
                  </a:lnTo>
                  <a:lnTo>
                    <a:pt x="3806" y="5000"/>
                  </a:lnTo>
                  <a:lnTo>
                    <a:pt x="3581" y="4937"/>
                  </a:lnTo>
                  <a:lnTo>
                    <a:pt x="3381" y="4868"/>
                  </a:lnTo>
                  <a:lnTo>
                    <a:pt x="3180" y="4799"/>
                  </a:lnTo>
                  <a:lnTo>
                    <a:pt x="3005" y="4726"/>
                  </a:lnTo>
                  <a:lnTo>
                    <a:pt x="2855" y="4657"/>
                  </a:lnTo>
                  <a:lnTo>
                    <a:pt x="2704" y="4578"/>
                  </a:lnTo>
                  <a:lnTo>
                    <a:pt x="2579" y="4504"/>
                  </a:lnTo>
                  <a:lnTo>
                    <a:pt x="2454" y="4425"/>
                  </a:lnTo>
                  <a:lnTo>
                    <a:pt x="2354" y="4345"/>
                  </a:lnTo>
                  <a:lnTo>
                    <a:pt x="2279" y="4266"/>
                  </a:lnTo>
                  <a:lnTo>
                    <a:pt x="2229" y="4187"/>
                  </a:lnTo>
                  <a:lnTo>
                    <a:pt x="2179" y="4103"/>
                  </a:lnTo>
                  <a:lnTo>
                    <a:pt x="2154" y="4018"/>
                  </a:lnTo>
                  <a:lnTo>
                    <a:pt x="2129" y="3934"/>
                  </a:lnTo>
                  <a:lnTo>
                    <a:pt x="2154" y="3802"/>
                  </a:lnTo>
                  <a:lnTo>
                    <a:pt x="2179" y="3664"/>
                  </a:lnTo>
                  <a:lnTo>
                    <a:pt x="2254" y="3532"/>
                  </a:lnTo>
                  <a:lnTo>
                    <a:pt x="2329" y="3400"/>
                  </a:lnTo>
                  <a:lnTo>
                    <a:pt x="2429" y="3274"/>
                  </a:lnTo>
                  <a:lnTo>
                    <a:pt x="2554" y="3142"/>
                  </a:lnTo>
                  <a:lnTo>
                    <a:pt x="2704" y="3015"/>
                  </a:lnTo>
                  <a:lnTo>
                    <a:pt x="2855" y="2883"/>
                  </a:lnTo>
                  <a:lnTo>
                    <a:pt x="3055" y="2756"/>
                  </a:lnTo>
                  <a:lnTo>
                    <a:pt x="3255" y="2635"/>
                  </a:lnTo>
                  <a:lnTo>
                    <a:pt x="3481" y="2508"/>
                  </a:lnTo>
                  <a:lnTo>
                    <a:pt x="3706" y="2387"/>
                  </a:lnTo>
                  <a:lnTo>
                    <a:pt x="3981" y="2265"/>
                  </a:lnTo>
                  <a:lnTo>
                    <a:pt x="4257" y="2144"/>
                  </a:lnTo>
                  <a:lnTo>
                    <a:pt x="4557" y="2028"/>
                  </a:lnTo>
                  <a:lnTo>
                    <a:pt x="4858" y="1912"/>
                  </a:lnTo>
                  <a:lnTo>
                    <a:pt x="5459" y="1716"/>
                  </a:lnTo>
                  <a:lnTo>
                    <a:pt x="6085" y="1521"/>
                  </a:lnTo>
                  <a:lnTo>
                    <a:pt x="6761" y="1331"/>
                  </a:lnTo>
                  <a:lnTo>
                    <a:pt x="7487" y="1151"/>
                  </a:lnTo>
                  <a:lnTo>
                    <a:pt x="8238" y="972"/>
                  </a:lnTo>
                  <a:lnTo>
                    <a:pt x="9014" y="808"/>
                  </a:lnTo>
                  <a:lnTo>
                    <a:pt x="9841" y="650"/>
                  </a:lnTo>
                  <a:lnTo>
                    <a:pt x="10692" y="497"/>
                  </a:lnTo>
                  <a:close/>
                  <a:moveTo>
                    <a:pt x="10642" y="0"/>
                  </a:moveTo>
                  <a:lnTo>
                    <a:pt x="10492" y="6"/>
                  </a:lnTo>
                  <a:lnTo>
                    <a:pt x="10341" y="11"/>
                  </a:lnTo>
                  <a:lnTo>
                    <a:pt x="10191" y="27"/>
                  </a:lnTo>
                  <a:lnTo>
                    <a:pt x="10041" y="43"/>
                  </a:lnTo>
                  <a:lnTo>
                    <a:pt x="9690" y="101"/>
                  </a:lnTo>
                  <a:lnTo>
                    <a:pt x="9290" y="164"/>
                  </a:lnTo>
                  <a:lnTo>
                    <a:pt x="8764" y="254"/>
                  </a:lnTo>
                  <a:lnTo>
                    <a:pt x="8138" y="375"/>
                  </a:lnTo>
                  <a:lnTo>
                    <a:pt x="7437" y="507"/>
                  </a:lnTo>
                  <a:lnTo>
                    <a:pt x="6711" y="660"/>
                  </a:lnTo>
                  <a:lnTo>
                    <a:pt x="5985" y="835"/>
                  </a:lnTo>
                  <a:lnTo>
                    <a:pt x="5208" y="1025"/>
                  </a:lnTo>
                  <a:lnTo>
                    <a:pt x="4457" y="1230"/>
                  </a:lnTo>
                  <a:lnTo>
                    <a:pt x="4082" y="1341"/>
                  </a:lnTo>
                  <a:lnTo>
                    <a:pt x="3706" y="1458"/>
                  </a:lnTo>
                  <a:lnTo>
                    <a:pt x="3330" y="1574"/>
                  </a:lnTo>
                  <a:lnTo>
                    <a:pt x="2980" y="1700"/>
                  </a:lnTo>
                  <a:lnTo>
                    <a:pt x="2429" y="1906"/>
                  </a:lnTo>
                  <a:lnTo>
                    <a:pt x="1928" y="2117"/>
                  </a:lnTo>
                  <a:lnTo>
                    <a:pt x="1478" y="2334"/>
                  </a:lnTo>
                  <a:lnTo>
                    <a:pt x="1102" y="2550"/>
                  </a:lnTo>
                  <a:lnTo>
                    <a:pt x="776" y="2767"/>
                  </a:lnTo>
                  <a:lnTo>
                    <a:pt x="501" y="2989"/>
                  </a:lnTo>
                  <a:lnTo>
                    <a:pt x="276" y="3205"/>
                  </a:lnTo>
                  <a:lnTo>
                    <a:pt x="125" y="3432"/>
                  </a:lnTo>
                  <a:lnTo>
                    <a:pt x="50" y="3569"/>
                  </a:lnTo>
                  <a:lnTo>
                    <a:pt x="0" y="3707"/>
                  </a:lnTo>
                  <a:lnTo>
                    <a:pt x="0" y="3844"/>
                  </a:lnTo>
                  <a:lnTo>
                    <a:pt x="0" y="3981"/>
                  </a:lnTo>
                  <a:lnTo>
                    <a:pt x="50" y="4113"/>
                  </a:lnTo>
                  <a:lnTo>
                    <a:pt x="125" y="4245"/>
                  </a:lnTo>
                  <a:lnTo>
                    <a:pt x="226" y="4372"/>
                  </a:lnTo>
                  <a:lnTo>
                    <a:pt x="376" y="4499"/>
                  </a:lnTo>
                  <a:lnTo>
                    <a:pt x="526" y="4620"/>
                  </a:lnTo>
                  <a:lnTo>
                    <a:pt x="701" y="4736"/>
                  </a:lnTo>
                  <a:lnTo>
                    <a:pt x="927" y="4852"/>
                  </a:lnTo>
                  <a:lnTo>
                    <a:pt x="1152" y="4968"/>
                  </a:lnTo>
                  <a:lnTo>
                    <a:pt x="1427" y="5074"/>
                  </a:lnTo>
                  <a:lnTo>
                    <a:pt x="1728" y="5180"/>
                  </a:lnTo>
                  <a:lnTo>
                    <a:pt x="2028" y="5280"/>
                  </a:lnTo>
                  <a:lnTo>
                    <a:pt x="2379" y="5380"/>
                  </a:lnTo>
                  <a:lnTo>
                    <a:pt x="2730" y="5470"/>
                  </a:lnTo>
                  <a:lnTo>
                    <a:pt x="3105" y="5560"/>
                  </a:lnTo>
                  <a:lnTo>
                    <a:pt x="3531" y="5639"/>
                  </a:lnTo>
                  <a:lnTo>
                    <a:pt x="3956" y="5718"/>
                  </a:lnTo>
                  <a:lnTo>
                    <a:pt x="4407" y="5792"/>
                  </a:lnTo>
                  <a:lnTo>
                    <a:pt x="4883" y="5861"/>
                  </a:lnTo>
                  <a:lnTo>
                    <a:pt x="5384" y="5919"/>
                  </a:lnTo>
                  <a:lnTo>
                    <a:pt x="5884" y="5977"/>
                  </a:lnTo>
                  <a:lnTo>
                    <a:pt x="6410" y="6030"/>
                  </a:lnTo>
                  <a:lnTo>
                    <a:pt x="6961" y="6072"/>
                  </a:lnTo>
                  <a:lnTo>
                    <a:pt x="7537" y="6109"/>
                  </a:lnTo>
                  <a:lnTo>
                    <a:pt x="8138" y="6140"/>
                  </a:lnTo>
                  <a:lnTo>
                    <a:pt x="8739" y="6167"/>
                  </a:lnTo>
                  <a:lnTo>
                    <a:pt x="9365" y="6183"/>
                  </a:lnTo>
                  <a:lnTo>
                    <a:pt x="10016" y="6193"/>
                  </a:lnTo>
                  <a:lnTo>
                    <a:pt x="10667" y="6199"/>
                  </a:lnTo>
                  <a:lnTo>
                    <a:pt x="11368" y="6193"/>
                  </a:lnTo>
                  <a:lnTo>
                    <a:pt x="12044" y="6183"/>
                  </a:lnTo>
                  <a:lnTo>
                    <a:pt x="12695" y="6167"/>
                  </a:lnTo>
                  <a:lnTo>
                    <a:pt x="13321" y="6140"/>
                  </a:lnTo>
                  <a:lnTo>
                    <a:pt x="13922" y="6109"/>
                  </a:lnTo>
                  <a:lnTo>
                    <a:pt x="14523" y="6067"/>
                  </a:lnTo>
                  <a:lnTo>
                    <a:pt x="15074" y="6024"/>
                  </a:lnTo>
                  <a:lnTo>
                    <a:pt x="15625" y="5972"/>
                  </a:lnTo>
                  <a:lnTo>
                    <a:pt x="16126" y="5913"/>
                  </a:lnTo>
                  <a:lnTo>
                    <a:pt x="16626" y="5850"/>
                  </a:lnTo>
                  <a:lnTo>
                    <a:pt x="17102" y="5781"/>
                  </a:lnTo>
                  <a:lnTo>
                    <a:pt x="17553" y="5708"/>
                  </a:lnTo>
                  <a:lnTo>
                    <a:pt x="17979" y="5628"/>
                  </a:lnTo>
                  <a:lnTo>
                    <a:pt x="18379" y="5544"/>
                  </a:lnTo>
                  <a:lnTo>
                    <a:pt x="18755" y="5459"/>
                  </a:lnTo>
                  <a:lnTo>
                    <a:pt x="19105" y="5364"/>
                  </a:lnTo>
                  <a:lnTo>
                    <a:pt x="19431" y="5264"/>
                  </a:lnTo>
                  <a:lnTo>
                    <a:pt x="19731" y="5164"/>
                  </a:lnTo>
                  <a:lnTo>
                    <a:pt x="20007" y="5058"/>
                  </a:lnTo>
                  <a:lnTo>
                    <a:pt x="20257" y="4953"/>
                  </a:lnTo>
                  <a:lnTo>
                    <a:pt x="20482" y="4836"/>
                  </a:lnTo>
                  <a:lnTo>
                    <a:pt x="20683" y="4720"/>
                  </a:lnTo>
                  <a:lnTo>
                    <a:pt x="20858" y="4604"/>
                  </a:lnTo>
                  <a:lnTo>
                    <a:pt x="20983" y="4483"/>
                  </a:lnTo>
                  <a:lnTo>
                    <a:pt x="21108" y="4356"/>
                  </a:lnTo>
                  <a:lnTo>
                    <a:pt x="21209" y="4229"/>
                  </a:lnTo>
                  <a:lnTo>
                    <a:pt x="21284" y="4103"/>
                  </a:lnTo>
                  <a:lnTo>
                    <a:pt x="21309" y="3971"/>
                  </a:lnTo>
                  <a:lnTo>
                    <a:pt x="21309" y="3839"/>
                  </a:lnTo>
                  <a:lnTo>
                    <a:pt x="21309" y="3701"/>
                  </a:lnTo>
                  <a:lnTo>
                    <a:pt x="21259" y="3564"/>
                  </a:lnTo>
                  <a:lnTo>
                    <a:pt x="21184" y="3432"/>
                  </a:lnTo>
                  <a:lnTo>
                    <a:pt x="21008" y="3210"/>
                  </a:lnTo>
                  <a:lnTo>
                    <a:pt x="20783" y="2989"/>
                  </a:lnTo>
                  <a:lnTo>
                    <a:pt x="20508" y="2767"/>
                  </a:lnTo>
                  <a:lnTo>
                    <a:pt x="20182" y="2550"/>
                  </a:lnTo>
                  <a:lnTo>
                    <a:pt x="19806" y="2334"/>
                  </a:lnTo>
                  <a:lnTo>
                    <a:pt x="19356" y="2117"/>
                  </a:lnTo>
                  <a:lnTo>
                    <a:pt x="18855" y="1906"/>
                  </a:lnTo>
                  <a:lnTo>
                    <a:pt x="18304" y="1700"/>
                  </a:lnTo>
                  <a:lnTo>
                    <a:pt x="17953" y="1574"/>
                  </a:lnTo>
                  <a:lnTo>
                    <a:pt x="17603" y="1458"/>
                  </a:lnTo>
                  <a:lnTo>
                    <a:pt x="17227" y="1341"/>
                  </a:lnTo>
                  <a:lnTo>
                    <a:pt x="16852" y="1230"/>
                  </a:lnTo>
                  <a:lnTo>
                    <a:pt x="16076" y="1025"/>
                  </a:lnTo>
                  <a:lnTo>
                    <a:pt x="15324" y="835"/>
                  </a:lnTo>
                  <a:lnTo>
                    <a:pt x="14573" y="660"/>
                  </a:lnTo>
                  <a:lnTo>
                    <a:pt x="13847" y="507"/>
                  </a:lnTo>
                  <a:lnTo>
                    <a:pt x="13171" y="375"/>
                  </a:lnTo>
                  <a:lnTo>
                    <a:pt x="12545" y="254"/>
                  </a:lnTo>
                  <a:lnTo>
                    <a:pt x="12019" y="164"/>
                  </a:lnTo>
                  <a:lnTo>
                    <a:pt x="11619" y="101"/>
                  </a:lnTo>
                  <a:lnTo>
                    <a:pt x="11268" y="43"/>
                  </a:lnTo>
                  <a:lnTo>
                    <a:pt x="11118" y="27"/>
                  </a:lnTo>
                  <a:lnTo>
                    <a:pt x="10967" y="11"/>
                  </a:lnTo>
                  <a:lnTo>
                    <a:pt x="10817" y="6"/>
                  </a:lnTo>
                  <a:lnTo>
                    <a:pt x="1064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26" name="Google Shape;2626;p63"/>
          <p:cNvGrpSpPr/>
          <p:nvPr/>
        </p:nvGrpSpPr>
        <p:grpSpPr>
          <a:xfrm>
            <a:off x="5304885" y="1949742"/>
            <a:ext cx="271025" cy="362392"/>
            <a:chOff x="5456267" y="1703175"/>
            <a:chExt cx="329154" cy="383200"/>
          </a:xfrm>
        </p:grpSpPr>
        <p:sp>
          <p:nvSpPr>
            <p:cNvPr id="2627" name="Google Shape;2627;p63"/>
            <p:cNvSpPr/>
            <p:nvPr/>
          </p:nvSpPr>
          <p:spPr>
            <a:xfrm>
              <a:off x="5603280" y="1932300"/>
              <a:ext cx="36242" cy="148925"/>
            </a:xfrm>
            <a:custGeom>
              <a:avLst/>
              <a:gdLst/>
              <a:ahLst/>
              <a:cxnLst/>
              <a:rect l="l" t="t" r="r" b="b"/>
              <a:pathLst>
                <a:path w="5685" h="5957" extrusionOk="0">
                  <a:moveTo>
                    <a:pt x="1" y="1"/>
                  </a:moveTo>
                  <a:lnTo>
                    <a:pt x="1" y="5344"/>
                  </a:lnTo>
                  <a:lnTo>
                    <a:pt x="1" y="5402"/>
                  </a:lnTo>
                  <a:lnTo>
                    <a:pt x="51" y="5460"/>
                  </a:lnTo>
                  <a:lnTo>
                    <a:pt x="101" y="5513"/>
                  </a:lnTo>
                  <a:lnTo>
                    <a:pt x="176" y="5566"/>
                  </a:lnTo>
                  <a:lnTo>
                    <a:pt x="301" y="5618"/>
                  </a:lnTo>
                  <a:lnTo>
                    <a:pt x="426" y="5666"/>
                  </a:lnTo>
                  <a:lnTo>
                    <a:pt x="576" y="5713"/>
                  </a:lnTo>
                  <a:lnTo>
                    <a:pt x="727" y="5756"/>
                  </a:lnTo>
                  <a:lnTo>
                    <a:pt x="902" y="5798"/>
                  </a:lnTo>
                  <a:lnTo>
                    <a:pt x="1102" y="5830"/>
                  </a:lnTo>
                  <a:lnTo>
                    <a:pt x="1328" y="5861"/>
                  </a:lnTo>
                  <a:lnTo>
                    <a:pt x="1553" y="5893"/>
                  </a:lnTo>
                  <a:lnTo>
                    <a:pt x="1778" y="5914"/>
                  </a:lnTo>
                  <a:lnTo>
                    <a:pt x="2029" y="5935"/>
                  </a:lnTo>
                  <a:lnTo>
                    <a:pt x="2304" y="5946"/>
                  </a:lnTo>
                  <a:lnTo>
                    <a:pt x="2580" y="5956"/>
                  </a:lnTo>
                  <a:lnTo>
                    <a:pt x="2880" y="5956"/>
                  </a:lnTo>
                  <a:lnTo>
                    <a:pt x="3181" y="5951"/>
                  </a:lnTo>
                  <a:lnTo>
                    <a:pt x="3481" y="5940"/>
                  </a:lnTo>
                  <a:lnTo>
                    <a:pt x="3781" y="5925"/>
                  </a:lnTo>
                  <a:lnTo>
                    <a:pt x="4032" y="5898"/>
                  </a:lnTo>
                  <a:lnTo>
                    <a:pt x="4307" y="5872"/>
                  </a:lnTo>
                  <a:lnTo>
                    <a:pt x="4533" y="5840"/>
                  </a:lnTo>
                  <a:lnTo>
                    <a:pt x="4758" y="5798"/>
                  </a:lnTo>
                  <a:lnTo>
                    <a:pt x="4958" y="5756"/>
                  </a:lnTo>
                  <a:lnTo>
                    <a:pt x="5134" y="5708"/>
                  </a:lnTo>
                  <a:lnTo>
                    <a:pt x="5284" y="5655"/>
                  </a:lnTo>
                  <a:lnTo>
                    <a:pt x="5434" y="5603"/>
                  </a:lnTo>
                  <a:lnTo>
                    <a:pt x="5534" y="5544"/>
                  </a:lnTo>
                  <a:lnTo>
                    <a:pt x="5609" y="5486"/>
                  </a:lnTo>
                  <a:lnTo>
                    <a:pt x="5659" y="5423"/>
                  </a:lnTo>
                  <a:lnTo>
                    <a:pt x="5684" y="5360"/>
                  </a:lnTo>
                  <a:lnTo>
                    <a:pt x="5684" y="1"/>
                  </a:lnTo>
                  <a:lnTo>
                    <a:pt x="4983" y="22"/>
                  </a:lnTo>
                  <a:lnTo>
                    <a:pt x="4257" y="33"/>
                  </a:lnTo>
                  <a:lnTo>
                    <a:pt x="3556" y="43"/>
                  </a:lnTo>
                  <a:lnTo>
                    <a:pt x="2104" y="43"/>
                  </a:lnTo>
                  <a:lnTo>
                    <a:pt x="1403" y="33"/>
                  </a:lnTo>
                  <a:lnTo>
                    <a:pt x="702" y="2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79B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63"/>
            <p:cNvSpPr/>
            <p:nvPr/>
          </p:nvSpPr>
          <p:spPr>
            <a:xfrm>
              <a:off x="5463770" y="1951450"/>
              <a:ext cx="138879" cy="62850"/>
            </a:xfrm>
            <a:custGeom>
              <a:avLst/>
              <a:gdLst/>
              <a:ahLst/>
              <a:cxnLst/>
              <a:rect l="l" t="t" r="r" b="b"/>
              <a:pathLst>
                <a:path w="21785" h="2514" extrusionOk="0">
                  <a:moveTo>
                    <a:pt x="0" y="0"/>
                  </a:moveTo>
                  <a:lnTo>
                    <a:pt x="25" y="127"/>
                  </a:lnTo>
                  <a:lnTo>
                    <a:pt x="50" y="254"/>
                  </a:lnTo>
                  <a:lnTo>
                    <a:pt x="125" y="381"/>
                  </a:lnTo>
                  <a:lnTo>
                    <a:pt x="250" y="507"/>
                  </a:lnTo>
                  <a:lnTo>
                    <a:pt x="376" y="629"/>
                  </a:lnTo>
                  <a:lnTo>
                    <a:pt x="526" y="745"/>
                  </a:lnTo>
                  <a:lnTo>
                    <a:pt x="726" y="866"/>
                  </a:lnTo>
                  <a:lnTo>
                    <a:pt x="927" y="977"/>
                  </a:lnTo>
                  <a:lnTo>
                    <a:pt x="1177" y="1088"/>
                  </a:lnTo>
                  <a:lnTo>
                    <a:pt x="1452" y="1199"/>
                  </a:lnTo>
                  <a:lnTo>
                    <a:pt x="1728" y="1304"/>
                  </a:lnTo>
                  <a:lnTo>
                    <a:pt x="2028" y="1405"/>
                  </a:lnTo>
                  <a:lnTo>
                    <a:pt x="2379" y="1505"/>
                  </a:lnTo>
                  <a:lnTo>
                    <a:pt x="2729" y="1600"/>
                  </a:lnTo>
                  <a:lnTo>
                    <a:pt x="3105" y="1690"/>
                  </a:lnTo>
                  <a:lnTo>
                    <a:pt x="3506" y="1780"/>
                  </a:lnTo>
                  <a:lnTo>
                    <a:pt x="3906" y="1864"/>
                  </a:lnTo>
                  <a:lnTo>
                    <a:pt x="4332" y="1943"/>
                  </a:lnTo>
                  <a:lnTo>
                    <a:pt x="4783" y="2017"/>
                  </a:lnTo>
                  <a:lnTo>
                    <a:pt x="5258" y="2086"/>
                  </a:lnTo>
                  <a:lnTo>
                    <a:pt x="5759" y="2149"/>
                  </a:lnTo>
                  <a:lnTo>
                    <a:pt x="6235" y="2213"/>
                  </a:lnTo>
                  <a:lnTo>
                    <a:pt x="6761" y="2265"/>
                  </a:lnTo>
                  <a:lnTo>
                    <a:pt x="7287" y="2318"/>
                  </a:lnTo>
                  <a:lnTo>
                    <a:pt x="7837" y="2360"/>
                  </a:lnTo>
                  <a:lnTo>
                    <a:pt x="8388" y="2403"/>
                  </a:lnTo>
                  <a:lnTo>
                    <a:pt x="8964" y="2434"/>
                  </a:lnTo>
                  <a:lnTo>
                    <a:pt x="9540" y="2466"/>
                  </a:lnTo>
                  <a:lnTo>
                    <a:pt x="10116" y="2487"/>
                  </a:lnTo>
                  <a:lnTo>
                    <a:pt x="10717" y="2503"/>
                  </a:lnTo>
                  <a:lnTo>
                    <a:pt x="11318" y="2514"/>
                  </a:lnTo>
                  <a:lnTo>
                    <a:pt x="21784" y="2514"/>
                  </a:lnTo>
                  <a:lnTo>
                    <a:pt x="21784" y="2387"/>
                  </a:lnTo>
                  <a:lnTo>
                    <a:pt x="21734" y="2260"/>
                  </a:lnTo>
                  <a:lnTo>
                    <a:pt x="21659" y="2133"/>
                  </a:lnTo>
                  <a:lnTo>
                    <a:pt x="21559" y="2007"/>
                  </a:lnTo>
                  <a:lnTo>
                    <a:pt x="21409" y="1885"/>
                  </a:lnTo>
                  <a:lnTo>
                    <a:pt x="21259" y="1769"/>
                  </a:lnTo>
                  <a:lnTo>
                    <a:pt x="21058" y="1648"/>
                  </a:lnTo>
                  <a:lnTo>
                    <a:pt x="20858" y="1537"/>
                  </a:lnTo>
                  <a:lnTo>
                    <a:pt x="20608" y="1426"/>
                  </a:lnTo>
                  <a:lnTo>
                    <a:pt x="20357" y="1315"/>
                  </a:lnTo>
                  <a:lnTo>
                    <a:pt x="20057" y="1209"/>
                  </a:lnTo>
                  <a:lnTo>
                    <a:pt x="19756" y="1109"/>
                  </a:lnTo>
                  <a:lnTo>
                    <a:pt x="19431" y="1009"/>
                  </a:lnTo>
                  <a:lnTo>
                    <a:pt x="19055" y="914"/>
                  </a:lnTo>
                  <a:lnTo>
                    <a:pt x="18679" y="824"/>
                  </a:lnTo>
                  <a:lnTo>
                    <a:pt x="18304" y="734"/>
                  </a:lnTo>
                  <a:lnTo>
                    <a:pt x="17878" y="650"/>
                  </a:lnTo>
                  <a:lnTo>
                    <a:pt x="17453" y="571"/>
                  </a:lnTo>
                  <a:lnTo>
                    <a:pt x="17002" y="497"/>
                  </a:lnTo>
                  <a:lnTo>
                    <a:pt x="16526" y="428"/>
                  </a:lnTo>
                  <a:lnTo>
                    <a:pt x="16050" y="365"/>
                  </a:lnTo>
                  <a:lnTo>
                    <a:pt x="15550" y="301"/>
                  </a:lnTo>
                  <a:lnTo>
                    <a:pt x="15024" y="249"/>
                  </a:lnTo>
                  <a:lnTo>
                    <a:pt x="14498" y="196"/>
                  </a:lnTo>
                  <a:lnTo>
                    <a:pt x="13947" y="154"/>
                  </a:lnTo>
                  <a:lnTo>
                    <a:pt x="13396" y="111"/>
                  </a:lnTo>
                  <a:lnTo>
                    <a:pt x="12845" y="80"/>
                  </a:lnTo>
                  <a:lnTo>
                    <a:pt x="12269" y="48"/>
                  </a:lnTo>
                  <a:lnTo>
                    <a:pt x="11668" y="27"/>
                  </a:lnTo>
                  <a:lnTo>
                    <a:pt x="11067" y="11"/>
                  </a:lnTo>
                  <a:lnTo>
                    <a:pt x="1046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63"/>
            <p:cNvSpPr/>
            <p:nvPr/>
          </p:nvSpPr>
          <p:spPr>
            <a:xfrm>
              <a:off x="5485477" y="1951450"/>
              <a:ext cx="117332" cy="62850"/>
            </a:xfrm>
            <a:custGeom>
              <a:avLst/>
              <a:gdLst/>
              <a:ahLst/>
              <a:cxnLst/>
              <a:rect l="l" t="t" r="r" b="b"/>
              <a:pathLst>
                <a:path w="18405" h="2514" extrusionOk="0">
                  <a:moveTo>
                    <a:pt x="0" y="0"/>
                  </a:moveTo>
                  <a:lnTo>
                    <a:pt x="601" y="11"/>
                  </a:lnTo>
                  <a:lnTo>
                    <a:pt x="1202" y="27"/>
                  </a:lnTo>
                  <a:lnTo>
                    <a:pt x="1803" y="48"/>
                  </a:lnTo>
                  <a:lnTo>
                    <a:pt x="2379" y="80"/>
                  </a:lnTo>
                  <a:lnTo>
                    <a:pt x="2930" y="111"/>
                  </a:lnTo>
                  <a:lnTo>
                    <a:pt x="3481" y="154"/>
                  </a:lnTo>
                  <a:lnTo>
                    <a:pt x="4032" y="196"/>
                  </a:lnTo>
                  <a:lnTo>
                    <a:pt x="4558" y="249"/>
                  </a:lnTo>
                  <a:lnTo>
                    <a:pt x="5083" y="301"/>
                  </a:lnTo>
                  <a:lnTo>
                    <a:pt x="5584" y="365"/>
                  </a:lnTo>
                  <a:lnTo>
                    <a:pt x="6060" y="428"/>
                  </a:lnTo>
                  <a:lnTo>
                    <a:pt x="6536" y="497"/>
                  </a:lnTo>
                  <a:lnTo>
                    <a:pt x="6986" y="576"/>
                  </a:lnTo>
                  <a:lnTo>
                    <a:pt x="7412" y="650"/>
                  </a:lnTo>
                  <a:lnTo>
                    <a:pt x="7838" y="734"/>
                  </a:lnTo>
                  <a:lnTo>
                    <a:pt x="8213" y="824"/>
                  </a:lnTo>
                  <a:lnTo>
                    <a:pt x="8589" y="914"/>
                  </a:lnTo>
                  <a:lnTo>
                    <a:pt x="8965" y="1009"/>
                  </a:lnTo>
                  <a:lnTo>
                    <a:pt x="9290" y="1109"/>
                  </a:lnTo>
                  <a:lnTo>
                    <a:pt x="9591" y="1209"/>
                  </a:lnTo>
                  <a:lnTo>
                    <a:pt x="9891" y="1315"/>
                  </a:lnTo>
                  <a:lnTo>
                    <a:pt x="10141" y="1426"/>
                  </a:lnTo>
                  <a:lnTo>
                    <a:pt x="10392" y="1537"/>
                  </a:lnTo>
                  <a:lnTo>
                    <a:pt x="10592" y="1648"/>
                  </a:lnTo>
                  <a:lnTo>
                    <a:pt x="10792" y="1769"/>
                  </a:lnTo>
                  <a:lnTo>
                    <a:pt x="10943" y="1885"/>
                  </a:lnTo>
                  <a:lnTo>
                    <a:pt x="11093" y="2007"/>
                  </a:lnTo>
                  <a:lnTo>
                    <a:pt x="11193" y="2133"/>
                  </a:lnTo>
                  <a:lnTo>
                    <a:pt x="11268" y="2260"/>
                  </a:lnTo>
                  <a:lnTo>
                    <a:pt x="11318" y="2387"/>
                  </a:lnTo>
                  <a:lnTo>
                    <a:pt x="11318" y="2514"/>
                  </a:lnTo>
                  <a:lnTo>
                    <a:pt x="18404" y="2514"/>
                  </a:lnTo>
                  <a:lnTo>
                    <a:pt x="18379" y="2387"/>
                  </a:lnTo>
                  <a:lnTo>
                    <a:pt x="18329" y="2260"/>
                  </a:lnTo>
                  <a:lnTo>
                    <a:pt x="18254" y="2133"/>
                  </a:lnTo>
                  <a:lnTo>
                    <a:pt x="18154" y="2007"/>
                  </a:lnTo>
                  <a:lnTo>
                    <a:pt x="18029" y="1885"/>
                  </a:lnTo>
                  <a:lnTo>
                    <a:pt x="17854" y="1769"/>
                  </a:lnTo>
                  <a:lnTo>
                    <a:pt x="17678" y="1648"/>
                  </a:lnTo>
                  <a:lnTo>
                    <a:pt x="17453" y="1537"/>
                  </a:lnTo>
                  <a:lnTo>
                    <a:pt x="17228" y="1426"/>
                  </a:lnTo>
                  <a:lnTo>
                    <a:pt x="16952" y="1315"/>
                  </a:lnTo>
                  <a:lnTo>
                    <a:pt x="16677" y="1209"/>
                  </a:lnTo>
                  <a:lnTo>
                    <a:pt x="16351" y="1109"/>
                  </a:lnTo>
                  <a:lnTo>
                    <a:pt x="16026" y="1009"/>
                  </a:lnTo>
                  <a:lnTo>
                    <a:pt x="15675" y="914"/>
                  </a:lnTo>
                  <a:lnTo>
                    <a:pt x="15300" y="824"/>
                  </a:lnTo>
                  <a:lnTo>
                    <a:pt x="14899" y="734"/>
                  </a:lnTo>
                  <a:lnTo>
                    <a:pt x="14473" y="650"/>
                  </a:lnTo>
                  <a:lnTo>
                    <a:pt x="14048" y="576"/>
                  </a:lnTo>
                  <a:lnTo>
                    <a:pt x="13597" y="497"/>
                  </a:lnTo>
                  <a:lnTo>
                    <a:pt x="13121" y="428"/>
                  </a:lnTo>
                  <a:lnTo>
                    <a:pt x="12645" y="365"/>
                  </a:lnTo>
                  <a:lnTo>
                    <a:pt x="12145" y="301"/>
                  </a:lnTo>
                  <a:lnTo>
                    <a:pt x="11644" y="249"/>
                  </a:lnTo>
                  <a:lnTo>
                    <a:pt x="11093" y="196"/>
                  </a:lnTo>
                  <a:lnTo>
                    <a:pt x="10567" y="154"/>
                  </a:lnTo>
                  <a:lnTo>
                    <a:pt x="10016" y="111"/>
                  </a:lnTo>
                  <a:lnTo>
                    <a:pt x="9440" y="80"/>
                  </a:lnTo>
                  <a:lnTo>
                    <a:pt x="8864" y="48"/>
                  </a:lnTo>
                  <a:lnTo>
                    <a:pt x="8263" y="27"/>
                  </a:lnTo>
                  <a:lnTo>
                    <a:pt x="7688" y="11"/>
                  </a:lnTo>
                  <a:lnTo>
                    <a:pt x="7062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63"/>
            <p:cNvSpPr/>
            <p:nvPr/>
          </p:nvSpPr>
          <p:spPr>
            <a:xfrm>
              <a:off x="5639516" y="1979825"/>
              <a:ext cx="139039" cy="62975"/>
            </a:xfrm>
            <a:custGeom>
              <a:avLst/>
              <a:gdLst/>
              <a:ahLst/>
              <a:cxnLst/>
              <a:rect l="l" t="t" r="r" b="b"/>
              <a:pathLst>
                <a:path w="21810" h="2519" extrusionOk="0">
                  <a:moveTo>
                    <a:pt x="11944" y="1"/>
                  </a:moveTo>
                  <a:lnTo>
                    <a:pt x="11343" y="6"/>
                  </a:lnTo>
                  <a:lnTo>
                    <a:pt x="10717" y="16"/>
                  </a:lnTo>
                  <a:lnTo>
                    <a:pt x="10141" y="32"/>
                  </a:lnTo>
                  <a:lnTo>
                    <a:pt x="9541" y="53"/>
                  </a:lnTo>
                  <a:lnTo>
                    <a:pt x="8965" y="80"/>
                  </a:lnTo>
                  <a:lnTo>
                    <a:pt x="8389" y="117"/>
                  </a:lnTo>
                  <a:lnTo>
                    <a:pt x="7838" y="154"/>
                  </a:lnTo>
                  <a:lnTo>
                    <a:pt x="7312" y="201"/>
                  </a:lnTo>
                  <a:lnTo>
                    <a:pt x="6786" y="249"/>
                  </a:lnTo>
                  <a:lnTo>
                    <a:pt x="6260" y="307"/>
                  </a:lnTo>
                  <a:lnTo>
                    <a:pt x="5760" y="365"/>
                  </a:lnTo>
                  <a:lnTo>
                    <a:pt x="5284" y="433"/>
                  </a:lnTo>
                  <a:lnTo>
                    <a:pt x="4808" y="502"/>
                  </a:lnTo>
                  <a:lnTo>
                    <a:pt x="4357" y="576"/>
                  </a:lnTo>
                  <a:lnTo>
                    <a:pt x="3932" y="655"/>
                  </a:lnTo>
                  <a:lnTo>
                    <a:pt x="3506" y="740"/>
                  </a:lnTo>
                  <a:lnTo>
                    <a:pt x="3105" y="829"/>
                  </a:lnTo>
                  <a:lnTo>
                    <a:pt x="2730" y="919"/>
                  </a:lnTo>
                  <a:lnTo>
                    <a:pt x="2379" y="1014"/>
                  </a:lnTo>
                  <a:lnTo>
                    <a:pt x="2054" y="1115"/>
                  </a:lnTo>
                  <a:lnTo>
                    <a:pt x="1728" y="1215"/>
                  </a:lnTo>
                  <a:lnTo>
                    <a:pt x="1453" y="1320"/>
                  </a:lnTo>
                  <a:lnTo>
                    <a:pt x="1177" y="1426"/>
                  </a:lnTo>
                  <a:lnTo>
                    <a:pt x="952" y="1542"/>
                  </a:lnTo>
                  <a:lnTo>
                    <a:pt x="727" y="1653"/>
                  </a:lnTo>
                  <a:lnTo>
                    <a:pt x="551" y="1769"/>
                  </a:lnTo>
                  <a:lnTo>
                    <a:pt x="376" y="1891"/>
                  </a:lnTo>
                  <a:lnTo>
                    <a:pt x="251" y="2012"/>
                  </a:lnTo>
                  <a:lnTo>
                    <a:pt x="151" y="2133"/>
                  </a:lnTo>
                  <a:lnTo>
                    <a:pt x="76" y="2260"/>
                  </a:lnTo>
                  <a:lnTo>
                    <a:pt x="26" y="2392"/>
                  </a:lnTo>
                  <a:lnTo>
                    <a:pt x="0" y="2519"/>
                  </a:lnTo>
                  <a:lnTo>
                    <a:pt x="9866" y="2519"/>
                  </a:lnTo>
                  <a:lnTo>
                    <a:pt x="10492" y="2514"/>
                  </a:lnTo>
                  <a:lnTo>
                    <a:pt x="11093" y="2508"/>
                  </a:lnTo>
                  <a:lnTo>
                    <a:pt x="11694" y="2492"/>
                  </a:lnTo>
                  <a:lnTo>
                    <a:pt x="12270" y="2466"/>
                  </a:lnTo>
                  <a:lnTo>
                    <a:pt x="12846" y="2440"/>
                  </a:lnTo>
                  <a:lnTo>
                    <a:pt x="13422" y="2408"/>
                  </a:lnTo>
                  <a:lnTo>
                    <a:pt x="13972" y="2366"/>
                  </a:lnTo>
                  <a:lnTo>
                    <a:pt x="14523" y="2324"/>
                  </a:lnTo>
                  <a:lnTo>
                    <a:pt x="15049" y="2271"/>
                  </a:lnTo>
                  <a:lnTo>
                    <a:pt x="15550" y="2218"/>
                  </a:lnTo>
                  <a:lnTo>
                    <a:pt x="16051" y="2155"/>
                  </a:lnTo>
                  <a:lnTo>
                    <a:pt x="16552" y="2091"/>
                  </a:lnTo>
                  <a:lnTo>
                    <a:pt x="17002" y="2017"/>
                  </a:lnTo>
                  <a:lnTo>
                    <a:pt x="17453" y="1943"/>
                  </a:lnTo>
                  <a:lnTo>
                    <a:pt x="17904" y="1864"/>
                  </a:lnTo>
                  <a:lnTo>
                    <a:pt x="18304" y="1780"/>
                  </a:lnTo>
                  <a:lnTo>
                    <a:pt x="18705" y="1695"/>
                  </a:lnTo>
                  <a:lnTo>
                    <a:pt x="19081" y="1606"/>
                  </a:lnTo>
                  <a:lnTo>
                    <a:pt x="19431" y="1510"/>
                  </a:lnTo>
                  <a:lnTo>
                    <a:pt x="19757" y="1410"/>
                  </a:lnTo>
                  <a:lnTo>
                    <a:pt x="20082" y="1310"/>
                  </a:lnTo>
                  <a:lnTo>
                    <a:pt x="20358" y="1204"/>
                  </a:lnTo>
                  <a:lnTo>
                    <a:pt x="20633" y="1093"/>
                  </a:lnTo>
                  <a:lnTo>
                    <a:pt x="20858" y="983"/>
                  </a:lnTo>
                  <a:lnTo>
                    <a:pt x="21084" y="866"/>
                  </a:lnTo>
                  <a:lnTo>
                    <a:pt x="21259" y="750"/>
                  </a:lnTo>
                  <a:lnTo>
                    <a:pt x="21434" y="629"/>
                  </a:lnTo>
                  <a:lnTo>
                    <a:pt x="21559" y="507"/>
                  </a:lnTo>
                  <a:lnTo>
                    <a:pt x="21660" y="386"/>
                  </a:lnTo>
                  <a:lnTo>
                    <a:pt x="21735" y="259"/>
                  </a:lnTo>
                  <a:lnTo>
                    <a:pt x="21785" y="133"/>
                  </a:lnTo>
                  <a:lnTo>
                    <a:pt x="2181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63"/>
            <p:cNvSpPr/>
            <p:nvPr/>
          </p:nvSpPr>
          <p:spPr>
            <a:xfrm>
              <a:off x="5657391" y="1979825"/>
              <a:ext cx="121163" cy="62975"/>
            </a:xfrm>
            <a:custGeom>
              <a:avLst/>
              <a:gdLst/>
              <a:ahLst/>
              <a:cxnLst/>
              <a:rect l="l" t="t" r="r" b="b"/>
              <a:pathLst>
                <a:path w="19006" h="2519" extrusionOk="0">
                  <a:moveTo>
                    <a:pt x="11945" y="1"/>
                  </a:moveTo>
                  <a:lnTo>
                    <a:pt x="11920" y="133"/>
                  </a:lnTo>
                  <a:lnTo>
                    <a:pt x="11870" y="259"/>
                  </a:lnTo>
                  <a:lnTo>
                    <a:pt x="11794" y="386"/>
                  </a:lnTo>
                  <a:lnTo>
                    <a:pt x="11694" y="507"/>
                  </a:lnTo>
                  <a:lnTo>
                    <a:pt x="11569" y="629"/>
                  </a:lnTo>
                  <a:lnTo>
                    <a:pt x="11394" y="750"/>
                  </a:lnTo>
                  <a:lnTo>
                    <a:pt x="11219" y="866"/>
                  </a:lnTo>
                  <a:lnTo>
                    <a:pt x="10993" y="983"/>
                  </a:lnTo>
                  <a:lnTo>
                    <a:pt x="10768" y="1093"/>
                  </a:lnTo>
                  <a:lnTo>
                    <a:pt x="10492" y="1204"/>
                  </a:lnTo>
                  <a:lnTo>
                    <a:pt x="10217" y="1310"/>
                  </a:lnTo>
                  <a:lnTo>
                    <a:pt x="9891" y="1410"/>
                  </a:lnTo>
                  <a:lnTo>
                    <a:pt x="9566" y="1510"/>
                  </a:lnTo>
                  <a:lnTo>
                    <a:pt x="9215" y="1606"/>
                  </a:lnTo>
                  <a:lnTo>
                    <a:pt x="8840" y="1695"/>
                  </a:lnTo>
                  <a:lnTo>
                    <a:pt x="8439" y="1780"/>
                  </a:lnTo>
                  <a:lnTo>
                    <a:pt x="8039" y="1864"/>
                  </a:lnTo>
                  <a:lnTo>
                    <a:pt x="7588" y="1943"/>
                  </a:lnTo>
                  <a:lnTo>
                    <a:pt x="7137" y="2017"/>
                  </a:lnTo>
                  <a:lnTo>
                    <a:pt x="6686" y="2091"/>
                  </a:lnTo>
                  <a:lnTo>
                    <a:pt x="6186" y="2155"/>
                  </a:lnTo>
                  <a:lnTo>
                    <a:pt x="5685" y="2218"/>
                  </a:lnTo>
                  <a:lnTo>
                    <a:pt x="5184" y="2271"/>
                  </a:lnTo>
                  <a:lnTo>
                    <a:pt x="4658" y="2324"/>
                  </a:lnTo>
                  <a:lnTo>
                    <a:pt x="4107" y="2366"/>
                  </a:lnTo>
                  <a:lnTo>
                    <a:pt x="3556" y="2408"/>
                  </a:lnTo>
                  <a:lnTo>
                    <a:pt x="2981" y="2440"/>
                  </a:lnTo>
                  <a:lnTo>
                    <a:pt x="2405" y="2466"/>
                  </a:lnTo>
                  <a:lnTo>
                    <a:pt x="1829" y="2492"/>
                  </a:lnTo>
                  <a:lnTo>
                    <a:pt x="1228" y="2508"/>
                  </a:lnTo>
                  <a:lnTo>
                    <a:pt x="627" y="2514"/>
                  </a:lnTo>
                  <a:lnTo>
                    <a:pt x="1" y="2519"/>
                  </a:lnTo>
                  <a:lnTo>
                    <a:pt x="7062" y="2519"/>
                  </a:lnTo>
                  <a:lnTo>
                    <a:pt x="7688" y="2514"/>
                  </a:lnTo>
                  <a:lnTo>
                    <a:pt x="8289" y="2508"/>
                  </a:lnTo>
                  <a:lnTo>
                    <a:pt x="8890" y="2492"/>
                  </a:lnTo>
                  <a:lnTo>
                    <a:pt x="9466" y="2466"/>
                  </a:lnTo>
                  <a:lnTo>
                    <a:pt x="10042" y="2440"/>
                  </a:lnTo>
                  <a:lnTo>
                    <a:pt x="10618" y="2408"/>
                  </a:lnTo>
                  <a:lnTo>
                    <a:pt x="11168" y="2366"/>
                  </a:lnTo>
                  <a:lnTo>
                    <a:pt x="11719" y="2324"/>
                  </a:lnTo>
                  <a:lnTo>
                    <a:pt x="12245" y="2271"/>
                  </a:lnTo>
                  <a:lnTo>
                    <a:pt x="12771" y="2218"/>
                  </a:lnTo>
                  <a:lnTo>
                    <a:pt x="13272" y="2155"/>
                  </a:lnTo>
                  <a:lnTo>
                    <a:pt x="13748" y="2091"/>
                  </a:lnTo>
                  <a:lnTo>
                    <a:pt x="14223" y="2017"/>
                  </a:lnTo>
                  <a:lnTo>
                    <a:pt x="14674" y="1943"/>
                  </a:lnTo>
                  <a:lnTo>
                    <a:pt x="15100" y="1864"/>
                  </a:lnTo>
                  <a:lnTo>
                    <a:pt x="15500" y="1780"/>
                  </a:lnTo>
                  <a:lnTo>
                    <a:pt x="15901" y="1695"/>
                  </a:lnTo>
                  <a:lnTo>
                    <a:pt x="16277" y="1606"/>
                  </a:lnTo>
                  <a:lnTo>
                    <a:pt x="16627" y="1510"/>
                  </a:lnTo>
                  <a:lnTo>
                    <a:pt x="16978" y="1410"/>
                  </a:lnTo>
                  <a:lnTo>
                    <a:pt x="17278" y="1310"/>
                  </a:lnTo>
                  <a:lnTo>
                    <a:pt x="17579" y="1204"/>
                  </a:lnTo>
                  <a:lnTo>
                    <a:pt x="17829" y="1093"/>
                  </a:lnTo>
                  <a:lnTo>
                    <a:pt x="18079" y="983"/>
                  </a:lnTo>
                  <a:lnTo>
                    <a:pt x="18280" y="866"/>
                  </a:lnTo>
                  <a:lnTo>
                    <a:pt x="18480" y="750"/>
                  </a:lnTo>
                  <a:lnTo>
                    <a:pt x="18630" y="629"/>
                  </a:lnTo>
                  <a:lnTo>
                    <a:pt x="18755" y="507"/>
                  </a:lnTo>
                  <a:lnTo>
                    <a:pt x="18881" y="386"/>
                  </a:lnTo>
                  <a:lnTo>
                    <a:pt x="18956" y="259"/>
                  </a:lnTo>
                  <a:lnTo>
                    <a:pt x="18981" y="133"/>
                  </a:lnTo>
                  <a:lnTo>
                    <a:pt x="19006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63"/>
            <p:cNvSpPr/>
            <p:nvPr/>
          </p:nvSpPr>
          <p:spPr>
            <a:xfrm>
              <a:off x="5568804" y="1708850"/>
              <a:ext cx="104716" cy="136900"/>
            </a:xfrm>
            <a:custGeom>
              <a:avLst/>
              <a:gdLst/>
              <a:ahLst/>
              <a:cxnLst/>
              <a:rect l="l" t="t" r="r" b="b"/>
              <a:pathLst>
                <a:path w="16426" h="5476" extrusionOk="0">
                  <a:moveTo>
                    <a:pt x="8213" y="1"/>
                  </a:moveTo>
                  <a:lnTo>
                    <a:pt x="4357" y="919"/>
                  </a:lnTo>
                  <a:lnTo>
                    <a:pt x="3706" y="1078"/>
                  </a:lnTo>
                  <a:lnTo>
                    <a:pt x="3105" y="1236"/>
                  </a:lnTo>
                  <a:lnTo>
                    <a:pt x="2529" y="1405"/>
                  </a:lnTo>
                  <a:lnTo>
                    <a:pt x="1953" y="1574"/>
                  </a:lnTo>
                  <a:lnTo>
                    <a:pt x="1427" y="1743"/>
                  </a:lnTo>
                  <a:lnTo>
                    <a:pt x="926" y="1917"/>
                  </a:lnTo>
                  <a:lnTo>
                    <a:pt x="451" y="2097"/>
                  </a:lnTo>
                  <a:lnTo>
                    <a:pt x="0" y="2281"/>
                  </a:lnTo>
                  <a:lnTo>
                    <a:pt x="476" y="2350"/>
                  </a:lnTo>
                  <a:lnTo>
                    <a:pt x="926" y="2424"/>
                  </a:lnTo>
                  <a:lnTo>
                    <a:pt x="1352" y="2498"/>
                  </a:lnTo>
                  <a:lnTo>
                    <a:pt x="1778" y="2577"/>
                  </a:lnTo>
                  <a:lnTo>
                    <a:pt x="2203" y="2656"/>
                  </a:lnTo>
                  <a:lnTo>
                    <a:pt x="2604" y="2741"/>
                  </a:lnTo>
                  <a:lnTo>
                    <a:pt x="3005" y="2825"/>
                  </a:lnTo>
                  <a:lnTo>
                    <a:pt x="3380" y="2915"/>
                  </a:lnTo>
                  <a:lnTo>
                    <a:pt x="3756" y="3005"/>
                  </a:lnTo>
                  <a:lnTo>
                    <a:pt x="4106" y="3100"/>
                  </a:lnTo>
                  <a:lnTo>
                    <a:pt x="4457" y="3195"/>
                  </a:lnTo>
                  <a:lnTo>
                    <a:pt x="4783" y="3290"/>
                  </a:lnTo>
                  <a:lnTo>
                    <a:pt x="5108" y="3390"/>
                  </a:lnTo>
                  <a:lnTo>
                    <a:pt x="5409" y="3490"/>
                  </a:lnTo>
                  <a:lnTo>
                    <a:pt x="5684" y="3596"/>
                  </a:lnTo>
                  <a:lnTo>
                    <a:pt x="5959" y="3702"/>
                  </a:lnTo>
                  <a:lnTo>
                    <a:pt x="6235" y="3807"/>
                  </a:lnTo>
                  <a:lnTo>
                    <a:pt x="6485" y="3918"/>
                  </a:lnTo>
                  <a:lnTo>
                    <a:pt x="6711" y="4029"/>
                  </a:lnTo>
                  <a:lnTo>
                    <a:pt x="6911" y="4140"/>
                  </a:lnTo>
                  <a:lnTo>
                    <a:pt x="7111" y="4256"/>
                  </a:lnTo>
                  <a:lnTo>
                    <a:pt x="7312" y="4372"/>
                  </a:lnTo>
                  <a:lnTo>
                    <a:pt x="7487" y="4488"/>
                  </a:lnTo>
                  <a:lnTo>
                    <a:pt x="7637" y="4604"/>
                  </a:lnTo>
                  <a:lnTo>
                    <a:pt x="7762" y="4726"/>
                  </a:lnTo>
                  <a:lnTo>
                    <a:pt x="7887" y="4847"/>
                  </a:lnTo>
                  <a:lnTo>
                    <a:pt x="7988" y="4969"/>
                  </a:lnTo>
                  <a:lnTo>
                    <a:pt x="8063" y="5095"/>
                  </a:lnTo>
                  <a:lnTo>
                    <a:pt x="8138" y="5222"/>
                  </a:lnTo>
                  <a:lnTo>
                    <a:pt x="8163" y="5344"/>
                  </a:lnTo>
                  <a:lnTo>
                    <a:pt x="8213" y="5476"/>
                  </a:lnTo>
                  <a:lnTo>
                    <a:pt x="8238" y="5344"/>
                  </a:lnTo>
                  <a:lnTo>
                    <a:pt x="8288" y="5222"/>
                  </a:lnTo>
                  <a:lnTo>
                    <a:pt x="8363" y="5095"/>
                  </a:lnTo>
                  <a:lnTo>
                    <a:pt x="8438" y="4969"/>
                  </a:lnTo>
                  <a:lnTo>
                    <a:pt x="8538" y="4847"/>
                  </a:lnTo>
                  <a:lnTo>
                    <a:pt x="8664" y="4726"/>
                  </a:lnTo>
                  <a:lnTo>
                    <a:pt x="8789" y="4604"/>
                  </a:lnTo>
                  <a:lnTo>
                    <a:pt x="8939" y="4488"/>
                  </a:lnTo>
                  <a:lnTo>
                    <a:pt x="9114" y="4372"/>
                  </a:lnTo>
                  <a:lnTo>
                    <a:pt x="9290" y="4256"/>
                  </a:lnTo>
                  <a:lnTo>
                    <a:pt x="9490" y="4140"/>
                  </a:lnTo>
                  <a:lnTo>
                    <a:pt x="9715" y="4029"/>
                  </a:lnTo>
                  <a:lnTo>
                    <a:pt x="9941" y="3918"/>
                  </a:lnTo>
                  <a:lnTo>
                    <a:pt x="10191" y="3807"/>
                  </a:lnTo>
                  <a:lnTo>
                    <a:pt x="10441" y="3702"/>
                  </a:lnTo>
                  <a:lnTo>
                    <a:pt x="10717" y="3596"/>
                  </a:lnTo>
                  <a:lnTo>
                    <a:pt x="11017" y="3490"/>
                  </a:lnTo>
                  <a:lnTo>
                    <a:pt x="11318" y="3390"/>
                  </a:lnTo>
                  <a:lnTo>
                    <a:pt x="11643" y="3290"/>
                  </a:lnTo>
                  <a:lnTo>
                    <a:pt x="11969" y="3195"/>
                  </a:lnTo>
                  <a:lnTo>
                    <a:pt x="12319" y="3100"/>
                  </a:lnTo>
                  <a:lnTo>
                    <a:pt x="12670" y="3005"/>
                  </a:lnTo>
                  <a:lnTo>
                    <a:pt x="13046" y="2915"/>
                  </a:lnTo>
                  <a:lnTo>
                    <a:pt x="13421" y="2825"/>
                  </a:lnTo>
                  <a:lnTo>
                    <a:pt x="13822" y="2741"/>
                  </a:lnTo>
                  <a:lnTo>
                    <a:pt x="14222" y="2656"/>
                  </a:lnTo>
                  <a:lnTo>
                    <a:pt x="14648" y="2577"/>
                  </a:lnTo>
                  <a:lnTo>
                    <a:pt x="15074" y="2498"/>
                  </a:lnTo>
                  <a:lnTo>
                    <a:pt x="15499" y="2424"/>
                  </a:lnTo>
                  <a:lnTo>
                    <a:pt x="15950" y="2350"/>
                  </a:lnTo>
                  <a:lnTo>
                    <a:pt x="16426" y="2281"/>
                  </a:lnTo>
                  <a:lnTo>
                    <a:pt x="15975" y="2097"/>
                  </a:lnTo>
                  <a:lnTo>
                    <a:pt x="15499" y="1917"/>
                  </a:lnTo>
                  <a:lnTo>
                    <a:pt x="14999" y="1743"/>
                  </a:lnTo>
                  <a:lnTo>
                    <a:pt x="14448" y="1574"/>
                  </a:lnTo>
                  <a:lnTo>
                    <a:pt x="13897" y="1405"/>
                  </a:lnTo>
                  <a:lnTo>
                    <a:pt x="13321" y="1236"/>
                  </a:lnTo>
                  <a:lnTo>
                    <a:pt x="12695" y="1078"/>
                  </a:lnTo>
                  <a:lnTo>
                    <a:pt x="12069" y="919"/>
                  </a:lnTo>
                  <a:lnTo>
                    <a:pt x="82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63"/>
            <p:cNvSpPr/>
            <p:nvPr/>
          </p:nvSpPr>
          <p:spPr>
            <a:xfrm>
              <a:off x="5607590" y="1708850"/>
              <a:ext cx="65930" cy="136900"/>
            </a:xfrm>
            <a:custGeom>
              <a:avLst/>
              <a:gdLst/>
              <a:ahLst/>
              <a:cxnLst/>
              <a:rect l="l" t="t" r="r" b="b"/>
              <a:pathLst>
                <a:path w="10342" h="5476" extrusionOk="0">
                  <a:moveTo>
                    <a:pt x="2129" y="1"/>
                  </a:moveTo>
                  <a:lnTo>
                    <a:pt x="1" y="507"/>
                  </a:lnTo>
                  <a:lnTo>
                    <a:pt x="1728" y="919"/>
                  </a:lnTo>
                  <a:lnTo>
                    <a:pt x="2354" y="1078"/>
                  </a:lnTo>
                  <a:lnTo>
                    <a:pt x="2980" y="1236"/>
                  </a:lnTo>
                  <a:lnTo>
                    <a:pt x="3556" y="1405"/>
                  </a:lnTo>
                  <a:lnTo>
                    <a:pt x="4107" y="1574"/>
                  </a:lnTo>
                  <a:lnTo>
                    <a:pt x="4633" y="1743"/>
                  </a:lnTo>
                  <a:lnTo>
                    <a:pt x="5159" y="1917"/>
                  </a:lnTo>
                  <a:lnTo>
                    <a:pt x="5634" y="2097"/>
                  </a:lnTo>
                  <a:lnTo>
                    <a:pt x="6060" y="2281"/>
                  </a:lnTo>
                  <a:lnTo>
                    <a:pt x="5609" y="2350"/>
                  </a:lnTo>
                  <a:lnTo>
                    <a:pt x="5134" y="2424"/>
                  </a:lnTo>
                  <a:lnTo>
                    <a:pt x="4683" y="2503"/>
                  </a:lnTo>
                  <a:lnTo>
                    <a:pt x="4257" y="2582"/>
                  </a:lnTo>
                  <a:lnTo>
                    <a:pt x="3832" y="2667"/>
                  </a:lnTo>
                  <a:lnTo>
                    <a:pt x="3406" y="2751"/>
                  </a:lnTo>
                  <a:lnTo>
                    <a:pt x="3005" y="2841"/>
                  </a:lnTo>
                  <a:lnTo>
                    <a:pt x="2605" y="2931"/>
                  </a:lnTo>
                  <a:lnTo>
                    <a:pt x="2229" y="3026"/>
                  </a:lnTo>
                  <a:lnTo>
                    <a:pt x="1879" y="3121"/>
                  </a:lnTo>
                  <a:lnTo>
                    <a:pt x="1528" y="3221"/>
                  </a:lnTo>
                  <a:lnTo>
                    <a:pt x="1202" y="3321"/>
                  </a:lnTo>
                  <a:lnTo>
                    <a:pt x="877" y="3422"/>
                  </a:lnTo>
                  <a:lnTo>
                    <a:pt x="577" y="3527"/>
                  </a:lnTo>
                  <a:lnTo>
                    <a:pt x="276" y="3633"/>
                  </a:lnTo>
                  <a:lnTo>
                    <a:pt x="1" y="3744"/>
                  </a:lnTo>
                  <a:lnTo>
                    <a:pt x="251" y="3849"/>
                  </a:lnTo>
                  <a:lnTo>
                    <a:pt x="476" y="3955"/>
                  </a:lnTo>
                  <a:lnTo>
                    <a:pt x="702" y="4066"/>
                  </a:lnTo>
                  <a:lnTo>
                    <a:pt x="902" y="4177"/>
                  </a:lnTo>
                  <a:lnTo>
                    <a:pt x="1102" y="4288"/>
                  </a:lnTo>
                  <a:lnTo>
                    <a:pt x="1278" y="4399"/>
                  </a:lnTo>
                  <a:lnTo>
                    <a:pt x="1428" y="4515"/>
                  </a:lnTo>
                  <a:lnTo>
                    <a:pt x="1578" y="4631"/>
                  </a:lnTo>
                  <a:lnTo>
                    <a:pt x="1703" y="4747"/>
                  </a:lnTo>
                  <a:lnTo>
                    <a:pt x="1803" y="4868"/>
                  </a:lnTo>
                  <a:lnTo>
                    <a:pt x="1904" y="4985"/>
                  </a:lnTo>
                  <a:lnTo>
                    <a:pt x="1979" y="5106"/>
                  </a:lnTo>
                  <a:lnTo>
                    <a:pt x="2054" y="5227"/>
                  </a:lnTo>
                  <a:lnTo>
                    <a:pt x="2079" y="5354"/>
                  </a:lnTo>
                  <a:lnTo>
                    <a:pt x="2129" y="5476"/>
                  </a:lnTo>
                  <a:lnTo>
                    <a:pt x="2154" y="5344"/>
                  </a:lnTo>
                  <a:lnTo>
                    <a:pt x="2204" y="5222"/>
                  </a:lnTo>
                  <a:lnTo>
                    <a:pt x="2279" y="5095"/>
                  </a:lnTo>
                  <a:lnTo>
                    <a:pt x="2354" y="4969"/>
                  </a:lnTo>
                  <a:lnTo>
                    <a:pt x="2454" y="4847"/>
                  </a:lnTo>
                  <a:lnTo>
                    <a:pt x="2580" y="4726"/>
                  </a:lnTo>
                  <a:lnTo>
                    <a:pt x="2705" y="4604"/>
                  </a:lnTo>
                  <a:lnTo>
                    <a:pt x="2855" y="4488"/>
                  </a:lnTo>
                  <a:lnTo>
                    <a:pt x="3030" y="4372"/>
                  </a:lnTo>
                  <a:lnTo>
                    <a:pt x="3206" y="4256"/>
                  </a:lnTo>
                  <a:lnTo>
                    <a:pt x="3406" y="4140"/>
                  </a:lnTo>
                  <a:lnTo>
                    <a:pt x="3631" y="4029"/>
                  </a:lnTo>
                  <a:lnTo>
                    <a:pt x="3857" y="3918"/>
                  </a:lnTo>
                  <a:lnTo>
                    <a:pt x="4107" y="3807"/>
                  </a:lnTo>
                  <a:lnTo>
                    <a:pt x="4357" y="3702"/>
                  </a:lnTo>
                  <a:lnTo>
                    <a:pt x="4633" y="3596"/>
                  </a:lnTo>
                  <a:lnTo>
                    <a:pt x="4933" y="3490"/>
                  </a:lnTo>
                  <a:lnTo>
                    <a:pt x="5234" y="3390"/>
                  </a:lnTo>
                  <a:lnTo>
                    <a:pt x="5559" y="3290"/>
                  </a:lnTo>
                  <a:lnTo>
                    <a:pt x="5885" y="3195"/>
                  </a:lnTo>
                  <a:lnTo>
                    <a:pt x="6235" y="3100"/>
                  </a:lnTo>
                  <a:lnTo>
                    <a:pt x="6586" y="3005"/>
                  </a:lnTo>
                  <a:lnTo>
                    <a:pt x="6962" y="2915"/>
                  </a:lnTo>
                  <a:lnTo>
                    <a:pt x="7337" y="2825"/>
                  </a:lnTo>
                  <a:lnTo>
                    <a:pt x="7738" y="2741"/>
                  </a:lnTo>
                  <a:lnTo>
                    <a:pt x="8138" y="2656"/>
                  </a:lnTo>
                  <a:lnTo>
                    <a:pt x="8564" y="2577"/>
                  </a:lnTo>
                  <a:lnTo>
                    <a:pt x="8990" y="2498"/>
                  </a:lnTo>
                  <a:lnTo>
                    <a:pt x="9415" y="2424"/>
                  </a:lnTo>
                  <a:lnTo>
                    <a:pt x="9866" y="2350"/>
                  </a:lnTo>
                  <a:lnTo>
                    <a:pt x="10342" y="2281"/>
                  </a:lnTo>
                  <a:lnTo>
                    <a:pt x="9891" y="2097"/>
                  </a:lnTo>
                  <a:lnTo>
                    <a:pt x="9415" y="1917"/>
                  </a:lnTo>
                  <a:lnTo>
                    <a:pt x="8915" y="1743"/>
                  </a:lnTo>
                  <a:lnTo>
                    <a:pt x="8389" y="1574"/>
                  </a:lnTo>
                  <a:lnTo>
                    <a:pt x="7813" y="1405"/>
                  </a:lnTo>
                  <a:lnTo>
                    <a:pt x="7237" y="1236"/>
                  </a:lnTo>
                  <a:lnTo>
                    <a:pt x="6611" y="1078"/>
                  </a:lnTo>
                  <a:lnTo>
                    <a:pt x="5985" y="919"/>
                  </a:lnTo>
                  <a:lnTo>
                    <a:pt x="21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63"/>
            <p:cNvSpPr/>
            <p:nvPr/>
          </p:nvSpPr>
          <p:spPr>
            <a:xfrm>
              <a:off x="5499043" y="1747650"/>
              <a:ext cx="122279" cy="185600"/>
            </a:xfrm>
            <a:custGeom>
              <a:avLst/>
              <a:gdLst/>
              <a:ahLst/>
              <a:cxnLst/>
              <a:rect l="l" t="t" r="r" b="b"/>
              <a:pathLst>
                <a:path w="19181" h="7424" extrusionOk="0">
                  <a:moveTo>
                    <a:pt x="1" y="1"/>
                  </a:moveTo>
                  <a:lnTo>
                    <a:pt x="1" y="3380"/>
                  </a:lnTo>
                  <a:lnTo>
                    <a:pt x="26" y="3586"/>
                  </a:lnTo>
                  <a:lnTo>
                    <a:pt x="101" y="3792"/>
                  </a:lnTo>
                  <a:lnTo>
                    <a:pt x="226" y="3992"/>
                  </a:lnTo>
                  <a:lnTo>
                    <a:pt x="376" y="4193"/>
                  </a:lnTo>
                  <a:lnTo>
                    <a:pt x="602" y="4388"/>
                  </a:lnTo>
                  <a:lnTo>
                    <a:pt x="852" y="4578"/>
                  </a:lnTo>
                  <a:lnTo>
                    <a:pt x="1153" y="4768"/>
                  </a:lnTo>
                  <a:lnTo>
                    <a:pt x="1503" y="4953"/>
                  </a:lnTo>
                  <a:lnTo>
                    <a:pt x="1879" y="5133"/>
                  </a:lnTo>
                  <a:lnTo>
                    <a:pt x="2304" y="5307"/>
                  </a:lnTo>
                  <a:lnTo>
                    <a:pt x="2780" y="5476"/>
                  </a:lnTo>
                  <a:lnTo>
                    <a:pt x="3281" y="5639"/>
                  </a:lnTo>
                  <a:lnTo>
                    <a:pt x="3807" y="5798"/>
                  </a:lnTo>
                  <a:lnTo>
                    <a:pt x="4383" y="5951"/>
                  </a:lnTo>
                  <a:lnTo>
                    <a:pt x="4984" y="6099"/>
                  </a:lnTo>
                  <a:lnTo>
                    <a:pt x="5610" y="6236"/>
                  </a:lnTo>
                  <a:lnTo>
                    <a:pt x="6286" y="6373"/>
                  </a:lnTo>
                  <a:lnTo>
                    <a:pt x="6987" y="6500"/>
                  </a:lnTo>
                  <a:lnTo>
                    <a:pt x="7713" y="6621"/>
                  </a:lnTo>
                  <a:lnTo>
                    <a:pt x="8464" y="6732"/>
                  </a:lnTo>
                  <a:lnTo>
                    <a:pt x="9240" y="6838"/>
                  </a:lnTo>
                  <a:lnTo>
                    <a:pt x="10042" y="6933"/>
                  </a:lnTo>
                  <a:lnTo>
                    <a:pt x="10868" y="7023"/>
                  </a:lnTo>
                  <a:lnTo>
                    <a:pt x="11719" y="7107"/>
                  </a:lnTo>
                  <a:lnTo>
                    <a:pt x="12596" y="7176"/>
                  </a:lnTo>
                  <a:lnTo>
                    <a:pt x="13472" y="7239"/>
                  </a:lnTo>
                  <a:lnTo>
                    <a:pt x="14398" y="7297"/>
                  </a:lnTo>
                  <a:lnTo>
                    <a:pt x="15325" y="7339"/>
                  </a:lnTo>
                  <a:lnTo>
                    <a:pt x="16251" y="7376"/>
                  </a:lnTo>
                  <a:lnTo>
                    <a:pt x="17228" y="7403"/>
                  </a:lnTo>
                  <a:lnTo>
                    <a:pt x="18204" y="7419"/>
                  </a:lnTo>
                  <a:lnTo>
                    <a:pt x="19181" y="7424"/>
                  </a:lnTo>
                  <a:lnTo>
                    <a:pt x="19181" y="4050"/>
                  </a:lnTo>
                  <a:lnTo>
                    <a:pt x="19156" y="3839"/>
                  </a:lnTo>
                  <a:lnTo>
                    <a:pt x="19081" y="3633"/>
                  </a:lnTo>
                  <a:lnTo>
                    <a:pt x="18956" y="3433"/>
                  </a:lnTo>
                  <a:lnTo>
                    <a:pt x="18805" y="3232"/>
                  </a:lnTo>
                  <a:lnTo>
                    <a:pt x="18580" y="3037"/>
                  </a:lnTo>
                  <a:lnTo>
                    <a:pt x="18330" y="2847"/>
                  </a:lnTo>
                  <a:lnTo>
                    <a:pt x="18029" y="2656"/>
                  </a:lnTo>
                  <a:lnTo>
                    <a:pt x="17679" y="2472"/>
                  </a:lnTo>
                  <a:lnTo>
                    <a:pt x="17303" y="2297"/>
                  </a:lnTo>
                  <a:lnTo>
                    <a:pt x="16877" y="2123"/>
                  </a:lnTo>
                  <a:lnTo>
                    <a:pt x="16402" y="1949"/>
                  </a:lnTo>
                  <a:lnTo>
                    <a:pt x="15901" y="1785"/>
                  </a:lnTo>
                  <a:lnTo>
                    <a:pt x="15375" y="1627"/>
                  </a:lnTo>
                  <a:lnTo>
                    <a:pt x="14799" y="1474"/>
                  </a:lnTo>
                  <a:lnTo>
                    <a:pt x="14198" y="1331"/>
                  </a:lnTo>
                  <a:lnTo>
                    <a:pt x="13572" y="1189"/>
                  </a:lnTo>
                  <a:lnTo>
                    <a:pt x="12896" y="1057"/>
                  </a:lnTo>
                  <a:lnTo>
                    <a:pt x="12195" y="925"/>
                  </a:lnTo>
                  <a:lnTo>
                    <a:pt x="11469" y="809"/>
                  </a:lnTo>
                  <a:lnTo>
                    <a:pt x="10718" y="692"/>
                  </a:lnTo>
                  <a:lnTo>
                    <a:pt x="9941" y="587"/>
                  </a:lnTo>
                  <a:lnTo>
                    <a:pt x="9140" y="492"/>
                  </a:lnTo>
                  <a:lnTo>
                    <a:pt x="8314" y="402"/>
                  </a:lnTo>
                  <a:lnTo>
                    <a:pt x="7463" y="323"/>
                  </a:lnTo>
                  <a:lnTo>
                    <a:pt x="6586" y="249"/>
                  </a:lnTo>
                  <a:lnTo>
                    <a:pt x="5710" y="186"/>
                  </a:lnTo>
                  <a:lnTo>
                    <a:pt x="4783" y="133"/>
                  </a:lnTo>
                  <a:lnTo>
                    <a:pt x="3857" y="85"/>
                  </a:lnTo>
                  <a:lnTo>
                    <a:pt x="2930" y="48"/>
                  </a:lnTo>
                  <a:lnTo>
                    <a:pt x="1954" y="22"/>
                  </a:lnTo>
                  <a:lnTo>
                    <a:pt x="977" y="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63"/>
            <p:cNvSpPr/>
            <p:nvPr/>
          </p:nvSpPr>
          <p:spPr>
            <a:xfrm>
              <a:off x="5621315" y="1747650"/>
              <a:ext cx="122285" cy="185600"/>
            </a:xfrm>
            <a:custGeom>
              <a:avLst/>
              <a:gdLst/>
              <a:ahLst/>
              <a:cxnLst/>
              <a:rect l="l" t="t" r="r" b="b"/>
              <a:pathLst>
                <a:path w="19182" h="7424" extrusionOk="0">
                  <a:moveTo>
                    <a:pt x="19181" y="1"/>
                  </a:moveTo>
                  <a:lnTo>
                    <a:pt x="18205" y="6"/>
                  </a:lnTo>
                  <a:lnTo>
                    <a:pt x="17228" y="22"/>
                  </a:lnTo>
                  <a:lnTo>
                    <a:pt x="16277" y="48"/>
                  </a:lnTo>
                  <a:lnTo>
                    <a:pt x="15325" y="85"/>
                  </a:lnTo>
                  <a:lnTo>
                    <a:pt x="14399" y="133"/>
                  </a:lnTo>
                  <a:lnTo>
                    <a:pt x="13497" y="186"/>
                  </a:lnTo>
                  <a:lnTo>
                    <a:pt x="12596" y="249"/>
                  </a:lnTo>
                  <a:lnTo>
                    <a:pt x="11719" y="323"/>
                  </a:lnTo>
                  <a:lnTo>
                    <a:pt x="10868" y="402"/>
                  </a:lnTo>
                  <a:lnTo>
                    <a:pt x="10042" y="492"/>
                  </a:lnTo>
                  <a:lnTo>
                    <a:pt x="9241" y="587"/>
                  </a:lnTo>
                  <a:lnTo>
                    <a:pt x="8464" y="692"/>
                  </a:lnTo>
                  <a:lnTo>
                    <a:pt x="7713" y="809"/>
                  </a:lnTo>
                  <a:lnTo>
                    <a:pt x="6987" y="925"/>
                  </a:lnTo>
                  <a:lnTo>
                    <a:pt x="6286" y="1057"/>
                  </a:lnTo>
                  <a:lnTo>
                    <a:pt x="5635" y="1189"/>
                  </a:lnTo>
                  <a:lnTo>
                    <a:pt x="4984" y="1331"/>
                  </a:lnTo>
                  <a:lnTo>
                    <a:pt x="4383" y="1474"/>
                  </a:lnTo>
                  <a:lnTo>
                    <a:pt x="3807" y="1627"/>
                  </a:lnTo>
                  <a:lnTo>
                    <a:pt x="3281" y="1785"/>
                  </a:lnTo>
                  <a:lnTo>
                    <a:pt x="2780" y="1949"/>
                  </a:lnTo>
                  <a:lnTo>
                    <a:pt x="2330" y="2123"/>
                  </a:lnTo>
                  <a:lnTo>
                    <a:pt x="1904" y="2297"/>
                  </a:lnTo>
                  <a:lnTo>
                    <a:pt x="1503" y="2472"/>
                  </a:lnTo>
                  <a:lnTo>
                    <a:pt x="1178" y="2656"/>
                  </a:lnTo>
                  <a:lnTo>
                    <a:pt x="877" y="2847"/>
                  </a:lnTo>
                  <a:lnTo>
                    <a:pt x="602" y="3037"/>
                  </a:lnTo>
                  <a:lnTo>
                    <a:pt x="402" y="3232"/>
                  </a:lnTo>
                  <a:lnTo>
                    <a:pt x="226" y="3433"/>
                  </a:lnTo>
                  <a:lnTo>
                    <a:pt x="101" y="3633"/>
                  </a:lnTo>
                  <a:lnTo>
                    <a:pt x="26" y="3839"/>
                  </a:lnTo>
                  <a:lnTo>
                    <a:pt x="1" y="4050"/>
                  </a:lnTo>
                  <a:lnTo>
                    <a:pt x="1" y="7424"/>
                  </a:lnTo>
                  <a:lnTo>
                    <a:pt x="1003" y="7419"/>
                  </a:lnTo>
                  <a:lnTo>
                    <a:pt x="1954" y="7403"/>
                  </a:lnTo>
                  <a:lnTo>
                    <a:pt x="2931" y="7376"/>
                  </a:lnTo>
                  <a:lnTo>
                    <a:pt x="3882" y="7339"/>
                  </a:lnTo>
                  <a:lnTo>
                    <a:pt x="4809" y="7297"/>
                  </a:lnTo>
                  <a:lnTo>
                    <a:pt x="5710" y="7239"/>
                  </a:lnTo>
                  <a:lnTo>
                    <a:pt x="6611" y="7176"/>
                  </a:lnTo>
                  <a:lnTo>
                    <a:pt x="7463" y="7107"/>
                  </a:lnTo>
                  <a:lnTo>
                    <a:pt x="8314" y="7023"/>
                  </a:lnTo>
                  <a:lnTo>
                    <a:pt x="9140" y="6933"/>
                  </a:lnTo>
                  <a:lnTo>
                    <a:pt x="9942" y="6838"/>
                  </a:lnTo>
                  <a:lnTo>
                    <a:pt x="10743" y="6732"/>
                  </a:lnTo>
                  <a:lnTo>
                    <a:pt x="11494" y="6621"/>
                  </a:lnTo>
                  <a:lnTo>
                    <a:pt x="12220" y="6500"/>
                  </a:lnTo>
                  <a:lnTo>
                    <a:pt x="12896" y="6373"/>
                  </a:lnTo>
                  <a:lnTo>
                    <a:pt x="13572" y="6236"/>
                  </a:lnTo>
                  <a:lnTo>
                    <a:pt x="14198" y="6099"/>
                  </a:lnTo>
                  <a:lnTo>
                    <a:pt x="14799" y="5951"/>
                  </a:lnTo>
                  <a:lnTo>
                    <a:pt x="15375" y="5798"/>
                  </a:lnTo>
                  <a:lnTo>
                    <a:pt x="15926" y="5639"/>
                  </a:lnTo>
                  <a:lnTo>
                    <a:pt x="16402" y="5476"/>
                  </a:lnTo>
                  <a:lnTo>
                    <a:pt x="16878" y="5307"/>
                  </a:lnTo>
                  <a:lnTo>
                    <a:pt x="17303" y="5133"/>
                  </a:lnTo>
                  <a:lnTo>
                    <a:pt x="17679" y="4953"/>
                  </a:lnTo>
                  <a:lnTo>
                    <a:pt x="18029" y="4768"/>
                  </a:lnTo>
                  <a:lnTo>
                    <a:pt x="18330" y="4578"/>
                  </a:lnTo>
                  <a:lnTo>
                    <a:pt x="18580" y="4388"/>
                  </a:lnTo>
                  <a:lnTo>
                    <a:pt x="18806" y="4193"/>
                  </a:lnTo>
                  <a:lnTo>
                    <a:pt x="18981" y="3992"/>
                  </a:lnTo>
                  <a:lnTo>
                    <a:pt x="19081" y="3792"/>
                  </a:lnTo>
                  <a:lnTo>
                    <a:pt x="19156" y="3586"/>
                  </a:lnTo>
                  <a:lnTo>
                    <a:pt x="19181" y="3380"/>
                  </a:lnTo>
                  <a:lnTo>
                    <a:pt x="1918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63"/>
            <p:cNvSpPr/>
            <p:nvPr/>
          </p:nvSpPr>
          <p:spPr>
            <a:xfrm>
              <a:off x="5621315" y="1747525"/>
              <a:ext cx="122285" cy="185875"/>
            </a:xfrm>
            <a:custGeom>
              <a:avLst/>
              <a:gdLst/>
              <a:ahLst/>
              <a:cxnLst/>
              <a:rect l="l" t="t" r="r" b="b"/>
              <a:pathLst>
                <a:path w="19182" h="7435" extrusionOk="0">
                  <a:moveTo>
                    <a:pt x="19181" y="1"/>
                  </a:moveTo>
                  <a:lnTo>
                    <a:pt x="18255" y="6"/>
                  </a:lnTo>
                  <a:lnTo>
                    <a:pt x="17328" y="16"/>
                  </a:lnTo>
                  <a:lnTo>
                    <a:pt x="16427" y="43"/>
                  </a:lnTo>
                  <a:lnTo>
                    <a:pt x="15525" y="74"/>
                  </a:lnTo>
                  <a:lnTo>
                    <a:pt x="14649" y="111"/>
                  </a:lnTo>
                  <a:lnTo>
                    <a:pt x="13773" y="164"/>
                  </a:lnTo>
                  <a:lnTo>
                    <a:pt x="12921" y="217"/>
                  </a:lnTo>
                  <a:lnTo>
                    <a:pt x="12095" y="286"/>
                  </a:lnTo>
                  <a:lnTo>
                    <a:pt x="12095" y="3390"/>
                  </a:lnTo>
                  <a:lnTo>
                    <a:pt x="12070" y="3548"/>
                  </a:lnTo>
                  <a:lnTo>
                    <a:pt x="12020" y="3707"/>
                  </a:lnTo>
                  <a:lnTo>
                    <a:pt x="11945" y="3860"/>
                  </a:lnTo>
                  <a:lnTo>
                    <a:pt x="11845" y="4018"/>
                  </a:lnTo>
                  <a:lnTo>
                    <a:pt x="11719" y="4166"/>
                  </a:lnTo>
                  <a:lnTo>
                    <a:pt x="11569" y="4319"/>
                  </a:lnTo>
                  <a:lnTo>
                    <a:pt x="11394" y="4467"/>
                  </a:lnTo>
                  <a:lnTo>
                    <a:pt x="11194" y="4610"/>
                  </a:lnTo>
                  <a:lnTo>
                    <a:pt x="10968" y="4757"/>
                  </a:lnTo>
                  <a:lnTo>
                    <a:pt x="10718" y="4895"/>
                  </a:lnTo>
                  <a:lnTo>
                    <a:pt x="10417" y="5032"/>
                  </a:lnTo>
                  <a:lnTo>
                    <a:pt x="10117" y="5169"/>
                  </a:lnTo>
                  <a:lnTo>
                    <a:pt x="9791" y="5301"/>
                  </a:lnTo>
                  <a:lnTo>
                    <a:pt x="9466" y="5433"/>
                  </a:lnTo>
                  <a:lnTo>
                    <a:pt x="9090" y="5560"/>
                  </a:lnTo>
                  <a:lnTo>
                    <a:pt x="8690" y="5681"/>
                  </a:lnTo>
                  <a:lnTo>
                    <a:pt x="8289" y="5803"/>
                  </a:lnTo>
                  <a:lnTo>
                    <a:pt x="7863" y="5919"/>
                  </a:lnTo>
                  <a:lnTo>
                    <a:pt x="7413" y="6035"/>
                  </a:lnTo>
                  <a:lnTo>
                    <a:pt x="6937" y="6146"/>
                  </a:lnTo>
                  <a:lnTo>
                    <a:pt x="6436" y="6252"/>
                  </a:lnTo>
                  <a:lnTo>
                    <a:pt x="5935" y="6352"/>
                  </a:lnTo>
                  <a:lnTo>
                    <a:pt x="5410" y="6452"/>
                  </a:lnTo>
                  <a:lnTo>
                    <a:pt x="4884" y="6547"/>
                  </a:lnTo>
                  <a:lnTo>
                    <a:pt x="4308" y="6637"/>
                  </a:lnTo>
                  <a:lnTo>
                    <a:pt x="3757" y="6721"/>
                  </a:lnTo>
                  <a:lnTo>
                    <a:pt x="3156" y="6806"/>
                  </a:lnTo>
                  <a:lnTo>
                    <a:pt x="2555" y="6880"/>
                  </a:lnTo>
                  <a:lnTo>
                    <a:pt x="1929" y="6954"/>
                  </a:lnTo>
                  <a:lnTo>
                    <a:pt x="1303" y="7022"/>
                  </a:lnTo>
                  <a:lnTo>
                    <a:pt x="652" y="7086"/>
                  </a:lnTo>
                  <a:lnTo>
                    <a:pt x="1" y="7144"/>
                  </a:lnTo>
                  <a:lnTo>
                    <a:pt x="1" y="7434"/>
                  </a:lnTo>
                  <a:lnTo>
                    <a:pt x="1003" y="7429"/>
                  </a:lnTo>
                  <a:lnTo>
                    <a:pt x="1954" y="7413"/>
                  </a:lnTo>
                  <a:lnTo>
                    <a:pt x="2931" y="7387"/>
                  </a:lnTo>
                  <a:lnTo>
                    <a:pt x="3882" y="7350"/>
                  </a:lnTo>
                  <a:lnTo>
                    <a:pt x="4809" y="7307"/>
                  </a:lnTo>
                  <a:lnTo>
                    <a:pt x="5710" y="7249"/>
                  </a:lnTo>
                  <a:lnTo>
                    <a:pt x="6611" y="7186"/>
                  </a:lnTo>
                  <a:lnTo>
                    <a:pt x="7463" y="7112"/>
                  </a:lnTo>
                  <a:lnTo>
                    <a:pt x="8314" y="7033"/>
                  </a:lnTo>
                  <a:lnTo>
                    <a:pt x="9140" y="6943"/>
                  </a:lnTo>
                  <a:lnTo>
                    <a:pt x="9942" y="6848"/>
                  </a:lnTo>
                  <a:lnTo>
                    <a:pt x="10743" y="6743"/>
                  </a:lnTo>
                  <a:lnTo>
                    <a:pt x="11494" y="6626"/>
                  </a:lnTo>
                  <a:lnTo>
                    <a:pt x="12220" y="6510"/>
                  </a:lnTo>
                  <a:lnTo>
                    <a:pt x="12896" y="6384"/>
                  </a:lnTo>
                  <a:lnTo>
                    <a:pt x="13572" y="6246"/>
                  </a:lnTo>
                  <a:lnTo>
                    <a:pt x="14198" y="6109"/>
                  </a:lnTo>
                  <a:lnTo>
                    <a:pt x="14799" y="5961"/>
                  </a:lnTo>
                  <a:lnTo>
                    <a:pt x="15375" y="5808"/>
                  </a:lnTo>
                  <a:lnTo>
                    <a:pt x="15926" y="5650"/>
                  </a:lnTo>
                  <a:lnTo>
                    <a:pt x="16402" y="5486"/>
                  </a:lnTo>
                  <a:lnTo>
                    <a:pt x="16878" y="5317"/>
                  </a:lnTo>
                  <a:lnTo>
                    <a:pt x="17303" y="5143"/>
                  </a:lnTo>
                  <a:lnTo>
                    <a:pt x="17679" y="4963"/>
                  </a:lnTo>
                  <a:lnTo>
                    <a:pt x="18029" y="4779"/>
                  </a:lnTo>
                  <a:lnTo>
                    <a:pt x="18330" y="4588"/>
                  </a:lnTo>
                  <a:lnTo>
                    <a:pt x="18580" y="4398"/>
                  </a:lnTo>
                  <a:lnTo>
                    <a:pt x="18806" y="4203"/>
                  </a:lnTo>
                  <a:lnTo>
                    <a:pt x="18981" y="4002"/>
                  </a:lnTo>
                  <a:lnTo>
                    <a:pt x="19081" y="3802"/>
                  </a:lnTo>
                  <a:lnTo>
                    <a:pt x="19156" y="3596"/>
                  </a:lnTo>
                  <a:lnTo>
                    <a:pt x="19181" y="3385"/>
                  </a:lnTo>
                  <a:lnTo>
                    <a:pt x="1918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63"/>
            <p:cNvSpPr/>
            <p:nvPr/>
          </p:nvSpPr>
          <p:spPr>
            <a:xfrm>
              <a:off x="5456267" y="1703175"/>
              <a:ext cx="329154" cy="383200"/>
            </a:xfrm>
            <a:custGeom>
              <a:avLst/>
              <a:gdLst/>
              <a:ahLst/>
              <a:cxnLst/>
              <a:rect l="l" t="t" r="r" b="b"/>
              <a:pathLst>
                <a:path w="51632" h="15328" extrusionOk="0">
                  <a:moveTo>
                    <a:pt x="7712" y="2012"/>
                  </a:moveTo>
                  <a:lnTo>
                    <a:pt x="8589" y="2028"/>
                  </a:lnTo>
                  <a:lnTo>
                    <a:pt x="9465" y="2054"/>
                  </a:lnTo>
                  <a:lnTo>
                    <a:pt x="10316" y="2086"/>
                  </a:lnTo>
                  <a:lnTo>
                    <a:pt x="11168" y="2128"/>
                  </a:lnTo>
                  <a:lnTo>
                    <a:pt x="11994" y="2176"/>
                  </a:lnTo>
                  <a:lnTo>
                    <a:pt x="12795" y="2234"/>
                  </a:lnTo>
                  <a:lnTo>
                    <a:pt x="13597" y="2303"/>
                  </a:lnTo>
                  <a:lnTo>
                    <a:pt x="14373" y="2371"/>
                  </a:lnTo>
                  <a:lnTo>
                    <a:pt x="15124" y="2456"/>
                  </a:lnTo>
                  <a:lnTo>
                    <a:pt x="15875" y="2540"/>
                  </a:lnTo>
                  <a:lnTo>
                    <a:pt x="16576" y="2635"/>
                  </a:lnTo>
                  <a:lnTo>
                    <a:pt x="17277" y="2735"/>
                  </a:lnTo>
                  <a:lnTo>
                    <a:pt x="17928" y="2846"/>
                  </a:lnTo>
                  <a:lnTo>
                    <a:pt x="18579" y="2957"/>
                  </a:lnTo>
                  <a:lnTo>
                    <a:pt x="19205" y="3079"/>
                  </a:lnTo>
                  <a:lnTo>
                    <a:pt x="19781" y="3205"/>
                  </a:lnTo>
                  <a:lnTo>
                    <a:pt x="20357" y="3332"/>
                  </a:lnTo>
                  <a:lnTo>
                    <a:pt x="20883" y="3469"/>
                  </a:lnTo>
                  <a:lnTo>
                    <a:pt x="21384" y="3612"/>
                  </a:lnTo>
                  <a:lnTo>
                    <a:pt x="21860" y="3760"/>
                  </a:lnTo>
                  <a:lnTo>
                    <a:pt x="22310" y="3913"/>
                  </a:lnTo>
                  <a:lnTo>
                    <a:pt x="22711" y="4066"/>
                  </a:lnTo>
                  <a:lnTo>
                    <a:pt x="23087" y="4230"/>
                  </a:lnTo>
                  <a:lnTo>
                    <a:pt x="23437" y="4393"/>
                  </a:lnTo>
                  <a:lnTo>
                    <a:pt x="23738" y="4562"/>
                  </a:lnTo>
                  <a:lnTo>
                    <a:pt x="23988" y="4731"/>
                  </a:lnTo>
                  <a:lnTo>
                    <a:pt x="24213" y="4905"/>
                  </a:lnTo>
                  <a:lnTo>
                    <a:pt x="24414" y="5085"/>
                  </a:lnTo>
                  <a:lnTo>
                    <a:pt x="24564" y="5270"/>
                  </a:lnTo>
                  <a:lnTo>
                    <a:pt x="24664" y="5449"/>
                  </a:lnTo>
                  <a:lnTo>
                    <a:pt x="24739" y="5639"/>
                  </a:lnTo>
                  <a:lnTo>
                    <a:pt x="24764" y="5829"/>
                  </a:lnTo>
                  <a:lnTo>
                    <a:pt x="24764" y="8971"/>
                  </a:lnTo>
                  <a:lnTo>
                    <a:pt x="23863" y="8955"/>
                  </a:lnTo>
                  <a:lnTo>
                    <a:pt x="23011" y="8928"/>
                  </a:lnTo>
                  <a:lnTo>
                    <a:pt x="22135" y="8897"/>
                  </a:lnTo>
                  <a:lnTo>
                    <a:pt x="21309" y="8854"/>
                  </a:lnTo>
                  <a:lnTo>
                    <a:pt x="20457" y="8807"/>
                  </a:lnTo>
                  <a:lnTo>
                    <a:pt x="19656" y="8749"/>
                  </a:lnTo>
                  <a:lnTo>
                    <a:pt x="18855" y="8685"/>
                  </a:lnTo>
                  <a:lnTo>
                    <a:pt x="18079" y="8612"/>
                  </a:lnTo>
                  <a:lnTo>
                    <a:pt x="17327" y="8532"/>
                  </a:lnTo>
                  <a:lnTo>
                    <a:pt x="16601" y="8443"/>
                  </a:lnTo>
                  <a:lnTo>
                    <a:pt x="15875" y="8348"/>
                  </a:lnTo>
                  <a:lnTo>
                    <a:pt x="15199" y="8247"/>
                  </a:lnTo>
                  <a:lnTo>
                    <a:pt x="14523" y="8142"/>
                  </a:lnTo>
                  <a:lnTo>
                    <a:pt x="13872" y="8026"/>
                  </a:lnTo>
                  <a:lnTo>
                    <a:pt x="13271" y="7909"/>
                  </a:lnTo>
                  <a:lnTo>
                    <a:pt x="12670" y="7783"/>
                  </a:lnTo>
                  <a:lnTo>
                    <a:pt x="12094" y="7651"/>
                  </a:lnTo>
                  <a:lnTo>
                    <a:pt x="11568" y="7513"/>
                  </a:lnTo>
                  <a:lnTo>
                    <a:pt x="11068" y="7371"/>
                  </a:lnTo>
                  <a:lnTo>
                    <a:pt x="10592" y="7223"/>
                  </a:lnTo>
                  <a:lnTo>
                    <a:pt x="10141" y="7075"/>
                  </a:lnTo>
                  <a:lnTo>
                    <a:pt x="9741" y="6917"/>
                  </a:lnTo>
                  <a:lnTo>
                    <a:pt x="9365" y="6758"/>
                  </a:lnTo>
                  <a:lnTo>
                    <a:pt x="9039" y="6595"/>
                  </a:lnTo>
                  <a:lnTo>
                    <a:pt x="8739" y="6426"/>
                  </a:lnTo>
                  <a:lnTo>
                    <a:pt x="8464" y="6252"/>
                  </a:lnTo>
                  <a:lnTo>
                    <a:pt x="8238" y="6077"/>
                  </a:lnTo>
                  <a:lnTo>
                    <a:pt x="8038" y="5898"/>
                  </a:lnTo>
                  <a:lnTo>
                    <a:pt x="7888" y="5718"/>
                  </a:lnTo>
                  <a:lnTo>
                    <a:pt x="7787" y="5534"/>
                  </a:lnTo>
                  <a:lnTo>
                    <a:pt x="7712" y="5344"/>
                  </a:lnTo>
                  <a:lnTo>
                    <a:pt x="7712" y="5159"/>
                  </a:lnTo>
                  <a:lnTo>
                    <a:pt x="7712" y="2012"/>
                  </a:lnTo>
                  <a:close/>
                  <a:moveTo>
                    <a:pt x="49428" y="11309"/>
                  </a:moveTo>
                  <a:lnTo>
                    <a:pt x="49353" y="11415"/>
                  </a:lnTo>
                  <a:lnTo>
                    <a:pt x="49278" y="11521"/>
                  </a:lnTo>
                  <a:lnTo>
                    <a:pt x="49178" y="11626"/>
                  </a:lnTo>
                  <a:lnTo>
                    <a:pt x="49052" y="11732"/>
                  </a:lnTo>
                  <a:lnTo>
                    <a:pt x="48877" y="11832"/>
                  </a:lnTo>
                  <a:lnTo>
                    <a:pt x="48702" y="11927"/>
                  </a:lnTo>
                  <a:lnTo>
                    <a:pt x="48527" y="12027"/>
                  </a:lnTo>
                  <a:lnTo>
                    <a:pt x="48301" y="12122"/>
                  </a:lnTo>
                  <a:lnTo>
                    <a:pt x="48076" y="12212"/>
                  </a:lnTo>
                  <a:lnTo>
                    <a:pt x="47826" y="12302"/>
                  </a:lnTo>
                  <a:lnTo>
                    <a:pt x="47550" y="12386"/>
                  </a:lnTo>
                  <a:lnTo>
                    <a:pt x="47250" y="12471"/>
                  </a:lnTo>
                  <a:lnTo>
                    <a:pt x="46949" y="12550"/>
                  </a:lnTo>
                  <a:lnTo>
                    <a:pt x="46624" y="12629"/>
                  </a:lnTo>
                  <a:lnTo>
                    <a:pt x="46298" y="12703"/>
                  </a:lnTo>
                  <a:lnTo>
                    <a:pt x="45923" y="12777"/>
                  </a:lnTo>
                  <a:lnTo>
                    <a:pt x="45572" y="12846"/>
                  </a:lnTo>
                  <a:lnTo>
                    <a:pt x="45171" y="12909"/>
                  </a:lnTo>
                  <a:lnTo>
                    <a:pt x="44771" y="12967"/>
                  </a:lnTo>
                  <a:lnTo>
                    <a:pt x="44370" y="13025"/>
                  </a:lnTo>
                  <a:lnTo>
                    <a:pt x="43944" y="13078"/>
                  </a:lnTo>
                  <a:lnTo>
                    <a:pt x="43519" y="13131"/>
                  </a:lnTo>
                  <a:lnTo>
                    <a:pt x="43068" y="13173"/>
                  </a:lnTo>
                  <a:lnTo>
                    <a:pt x="42592" y="13215"/>
                  </a:lnTo>
                  <a:lnTo>
                    <a:pt x="42142" y="13252"/>
                  </a:lnTo>
                  <a:lnTo>
                    <a:pt x="41666" y="13284"/>
                  </a:lnTo>
                  <a:lnTo>
                    <a:pt x="41165" y="13310"/>
                  </a:lnTo>
                  <a:lnTo>
                    <a:pt x="40664" y="13337"/>
                  </a:lnTo>
                  <a:lnTo>
                    <a:pt x="40163" y="13353"/>
                  </a:lnTo>
                  <a:lnTo>
                    <a:pt x="39663" y="13363"/>
                  </a:lnTo>
                  <a:lnTo>
                    <a:pt x="39137" y="13374"/>
                  </a:lnTo>
                  <a:lnTo>
                    <a:pt x="29872" y="13374"/>
                  </a:lnTo>
                  <a:lnTo>
                    <a:pt x="29947" y="13268"/>
                  </a:lnTo>
                  <a:lnTo>
                    <a:pt x="30022" y="13163"/>
                  </a:lnTo>
                  <a:lnTo>
                    <a:pt x="30148" y="13057"/>
                  </a:lnTo>
                  <a:lnTo>
                    <a:pt x="30273" y="12957"/>
                  </a:lnTo>
                  <a:lnTo>
                    <a:pt x="30423" y="12851"/>
                  </a:lnTo>
                  <a:lnTo>
                    <a:pt x="30598" y="12756"/>
                  </a:lnTo>
                  <a:lnTo>
                    <a:pt x="30799" y="12656"/>
                  </a:lnTo>
                  <a:lnTo>
                    <a:pt x="30999" y="12566"/>
                  </a:lnTo>
                  <a:lnTo>
                    <a:pt x="31224" y="12471"/>
                  </a:lnTo>
                  <a:lnTo>
                    <a:pt x="31500" y="12381"/>
                  </a:lnTo>
                  <a:lnTo>
                    <a:pt x="31750" y="12297"/>
                  </a:lnTo>
                  <a:lnTo>
                    <a:pt x="32051" y="12212"/>
                  </a:lnTo>
                  <a:lnTo>
                    <a:pt x="32351" y="12133"/>
                  </a:lnTo>
                  <a:lnTo>
                    <a:pt x="32677" y="12054"/>
                  </a:lnTo>
                  <a:lnTo>
                    <a:pt x="33027" y="11980"/>
                  </a:lnTo>
                  <a:lnTo>
                    <a:pt x="33378" y="11906"/>
                  </a:lnTo>
                  <a:lnTo>
                    <a:pt x="33753" y="11837"/>
                  </a:lnTo>
                  <a:lnTo>
                    <a:pt x="34129" y="11774"/>
                  </a:lnTo>
                  <a:lnTo>
                    <a:pt x="34530" y="11716"/>
                  </a:lnTo>
                  <a:lnTo>
                    <a:pt x="34930" y="11658"/>
                  </a:lnTo>
                  <a:lnTo>
                    <a:pt x="35356" y="11605"/>
                  </a:lnTo>
                  <a:lnTo>
                    <a:pt x="35807" y="11552"/>
                  </a:lnTo>
                  <a:lnTo>
                    <a:pt x="36232" y="11510"/>
                  </a:lnTo>
                  <a:lnTo>
                    <a:pt x="36708" y="11468"/>
                  </a:lnTo>
                  <a:lnTo>
                    <a:pt x="37159" y="11431"/>
                  </a:lnTo>
                  <a:lnTo>
                    <a:pt x="37660" y="11399"/>
                  </a:lnTo>
                  <a:lnTo>
                    <a:pt x="38135" y="11373"/>
                  </a:lnTo>
                  <a:lnTo>
                    <a:pt x="38636" y="11352"/>
                  </a:lnTo>
                  <a:lnTo>
                    <a:pt x="39137" y="11331"/>
                  </a:lnTo>
                  <a:lnTo>
                    <a:pt x="39638" y="11320"/>
                  </a:lnTo>
                  <a:lnTo>
                    <a:pt x="40163" y="11309"/>
                  </a:lnTo>
                  <a:close/>
                  <a:moveTo>
                    <a:pt x="27594" y="9419"/>
                  </a:moveTo>
                  <a:lnTo>
                    <a:pt x="27594" y="14514"/>
                  </a:lnTo>
                  <a:lnTo>
                    <a:pt x="27569" y="14583"/>
                  </a:lnTo>
                  <a:lnTo>
                    <a:pt x="27494" y="14646"/>
                  </a:lnTo>
                  <a:lnTo>
                    <a:pt x="27368" y="14704"/>
                  </a:lnTo>
                  <a:lnTo>
                    <a:pt x="27193" y="14762"/>
                  </a:lnTo>
                  <a:lnTo>
                    <a:pt x="26968" y="14810"/>
                  </a:lnTo>
                  <a:lnTo>
                    <a:pt x="26717" y="14847"/>
                  </a:lnTo>
                  <a:lnTo>
                    <a:pt x="26442" y="14873"/>
                  </a:lnTo>
                  <a:lnTo>
                    <a:pt x="26292" y="14884"/>
                  </a:lnTo>
                  <a:lnTo>
                    <a:pt x="26116" y="14894"/>
                  </a:lnTo>
                  <a:lnTo>
                    <a:pt x="25515" y="14894"/>
                  </a:lnTo>
                  <a:lnTo>
                    <a:pt x="25340" y="14884"/>
                  </a:lnTo>
                  <a:lnTo>
                    <a:pt x="25140" y="14868"/>
                  </a:lnTo>
                  <a:lnTo>
                    <a:pt x="24990" y="14852"/>
                  </a:lnTo>
                  <a:lnTo>
                    <a:pt x="24814" y="14831"/>
                  </a:lnTo>
                  <a:lnTo>
                    <a:pt x="24664" y="14804"/>
                  </a:lnTo>
                  <a:lnTo>
                    <a:pt x="24539" y="14778"/>
                  </a:lnTo>
                  <a:lnTo>
                    <a:pt x="24414" y="14752"/>
                  </a:lnTo>
                  <a:lnTo>
                    <a:pt x="24314" y="14715"/>
                  </a:lnTo>
                  <a:lnTo>
                    <a:pt x="24213" y="14683"/>
                  </a:lnTo>
                  <a:lnTo>
                    <a:pt x="24138" y="14646"/>
                  </a:lnTo>
                  <a:lnTo>
                    <a:pt x="24088" y="14604"/>
                  </a:lnTo>
                  <a:lnTo>
                    <a:pt x="24063" y="14567"/>
                  </a:lnTo>
                  <a:lnTo>
                    <a:pt x="24038" y="14525"/>
                  </a:lnTo>
                  <a:lnTo>
                    <a:pt x="24038" y="9419"/>
                  </a:lnTo>
                  <a:lnTo>
                    <a:pt x="24939" y="9430"/>
                  </a:lnTo>
                  <a:lnTo>
                    <a:pt x="25816" y="9435"/>
                  </a:lnTo>
                  <a:lnTo>
                    <a:pt x="26717" y="9430"/>
                  </a:lnTo>
                  <a:lnTo>
                    <a:pt x="27594" y="9419"/>
                  </a:lnTo>
                  <a:close/>
                  <a:moveTo>
                    <a:pt x="25891" y="1"/>
                  </a:moveTo>
                  <a:lnTo>
                    <a:pt x="25691" y="6"/>
                  </a:lnTo>
                  <a:lnTo>
                    <a:pt x="25490" y="16"/>
                  </a:lnTo>
                  <a:lnTo>
                    <a:pt x="25290" y="43"/>
                  </a:lnTo>
                  <a:lnTo>
                    <a:pt x="25090" y="75"/>
                  </a:lnTo>
                  <a:lnTo>
                    <a:pt x="23036" y="571"/>
                  </a:lnTo>
                  <a:lnTo>
                    <a:pt x="22911" y="603"/>
                  </a:lnTo>
                  <a:lnTo>
                    <a:pt x="22836" y="634"/>
                  </a:lnTo>
                  <a:lnTo>
                    <a:pt x="22761" y="671"/>
                  </a:lnTo>
                  <a:lnTo>
                    <a:pt x="22736" y="708"/>
                  </a:lnTo>
                  <a:lnTo>
                    <a:pt x="22736" y="750"/>
                  </a:lnTo>
                  <a:lnTo>
                    <a:pt x="22786" y="787"/>
                  </a:lnTo>
                  <a:lnTo>
                    <a:pt x="22836" y="824"/>
                  </a:lnTo>
                  <a:lnTo>
                    <a:pt x="22936" y="856"/>
                  </a:lnTo>
                  <a:lnTo>
                    <a:pt x="23112" y="893"/>
                  </a:lnTo>
                  <a:lnTo>
                    <a:pt x="23312" y="925"/>
                  </a:lnTo>
                  <a:lnTo>
                    <a:pt x="23537" y="940"/>
                  </a:lnTo>
                  <a:lnTo>
                    <a:pt x="23763" y="951"/>
                  </a:lnTo>
                  <a:lnTo>
                    <a:pt x="23988" y="946"/>
                  </a:lnTo>
                  <a:lnTo>
                    <a:pt x="24213" y="930"/>
                  </a:lnTo>
                  <a:lnTo>
                    <a:pt x="24414" y="909"/>
                  </a:lnTo>
                  <a:lnTo>
                    <a:pt x="24589" y="872"/>
                  </a:lnTo>
                  <a:lnTo>
                    <a:pt x="25891" y="566"/>
                  </a:lnTo>
                  <a:lnTo>
                    <a:pt x="26842" y="782"/>
                  </a:lnTo>
                  <a:lnTo>
                    <a:pt x="27769" y="1004"/>
                  </a:lnTo>
                  <a:lnTo>
                    <a:pt x="28695" y="1231"/>
                  </a:lnTo>
                  <a:lnTo>
                    <a:pt x="29597" y="1458"/>
                  </a:lnTo>
                  <a:lnTo>
                    <a:pt x="30473" y="1695"/>
                  </a:lnTo>
                  <a:lnTo>
                    <a:pt x="30874" y="1812"/>
                  </a:lnTo>
                  <a:lnTo>
                    <a:pt x="31274" y="1938"/>
                  </a:lnTo>
                  <a:lnTo>
                    <a:pt x="31675" y="2060"/>
                  </a:lnTo>
                  <a:lnTo>
                    <a:pt x="32051" y="2186"/>
                  </a:lnTo>
                  <a:lnTo>
                    <a:pt x="32401" y="2313"/>
                  </a:lnTo>
                  <a:lnTo>
                    <a:pt x="32752" y="2440"/>
                  </a:lnTo>
                  <a:lnTo>
                    <a:pt x="32176" y="2540"/>
                  </a:lnTo>
                  <a:lnTo>
                    <a:pt x="31600" y="2640"/>
                  </a:lnTo>
                  <a:lnTo>
                    <a:pt x="31049" y="2746"/>
                  </a:lnTo>
                  <a:lnTo>
                    <a:pt x="30523" y="2857"/>
                  </a:lnTo>
                  <a:lnTo>
                    <a:pt x="30022" y="2973"/>
                  </a:lnTo>
                  <a:lnTo>
                    <a:pt x="29547" y="3094"/>
                  </a:lnTo>
                  <a:lnTo>
                    <a:pt x="29071" y="3216"/>
                  </a:lnTo>
                  <a:lnTo>
                    <a:pt x="28620" y="3343"/>
                  </a:lnTo>
                  <a:lnTo>
                    <a:pt x="28195" y="3469"/>
                  </a:lnTo>
                  <a:lnTo>
                    <a:pt x="27794" y="3601"/>
                  </a:lnTo>
                  <a:lnTo>
                    <a:pt x="27418" y="3739"/>
                  </a:lnTo>
                  <a:lnTo>
                    <a:pt x="27068" y="3876"/>
                  </a:lnTo>
                  <a:lnTo>
                    <a:pt x="26742" y="4018"/>
                  </a:lnTo>
                  <a:lnTo>
                    <a:pt x="26442" y="4166"/>
                  </a:lnTo>
                  <a:lnTo>
                    <a:pt x="26141" y="4314"/>
                  </a:lnTo>
                  <a:lnTo>
                    <a:pt x="25891" y="4462"/>
                  </a:lnTo>
                  <a:lnTo>
                    <a:pt x="25641" y="4314"/>
                  </a:lnTo>
                  <a:lnTo>
                    <a:pt x="25365" y="4166"/>
                  </a:lnTo>
                  <a:lnTo>
                    <a:pt x="25040" y="4018"/>
                  </a:lnTo>
                  <a:lnTo>
                    <a:pt x="24714" y="3876"/>
                  </a:lnTo>
                  <a:lnTo>
                    <a:pt x="24364" y="3739"/>
                  </a:lnTo>
                  <a:lnTo>
                    <a:pt x="23988" y="3601"/>
                  </a:lnTo>
                  <a:lnTo>
                    <a:pt x="23587" y="3469"/>
                  </a:lnTo>
                  <a:lnTo>
                    <a:pt x="23162" y="3343"/>
                  </a:lnTo>
                  <a:lnTo>
                    <a:pt x="22711" y="3216"/>
                  </a:lnTo>
                  <a:lnTo>
                    <a:pt x="22260" y="3094"/>
                  </a:lnTo>
                  <a:lnTo>
                    <a:pt x="21759" y="2973"/>
                  </a:lnTo>
                  <a:lnTo>
                    <a:pt x="21259" y="2857"/>
                  </a:lnTo>
                  <a:lnTo>
                    <a:pt x="20733" y="2746"/>
                  </a:lnTo>
                  <a:lnTo>
                    <a:pt x="20182" y="2640"/>
                  </a:lnTo>
                  <a:lnTo>
                    <a:pt x="19631" y="2540"/>
                  </a:lnTo>
                  <a:lnTo>
                    <a:pt x="19055" y="2440"/>
                  </a:lnTo>
                  <a:lnTo>
                    <a:pt x="19456" y="2281"/>
                  </a:lnTo>
                  <a:lnTo>
                    <a:pt x="19907" y="2123"/>
                  </a:lnTo>
                  <a:lnTo>
                    <a:pt x="20357" y="1975"/>
                  </a:lnTo>
                  <a:lnTo>
                    <a:pt x="20858" y="1822"/>
                  </a:lnTo>
                  <a:lnTo>
                    <a:pt x="20958" y="1780"/>
                  </a:lnTo>
                  <a:lnTo>
                    <a:pt x="21033" y="1732"/>
                  </a:lnTo>
                  <a:lnTo>
                    <a:pt x="21033" y="1680"/>
                  </a:lnTo>
                  <a:lnTo>
                    <a:pt x="21008" y="1632"/>
                  </a:lnTo>
                  <a:lnTo>
                    <a:pt x="20933" y="1590"/>
                  </a:lnTo>
                  <a:lnTo>
                    <a:pt x="20783" y="1548"/>
                  </a:lnTo>
                  <a:lnTo>
                    <a:pt x="20608" y="1511"/>
                  </a:lnTo>
                  <a:lnTo>
                    <a:pt x="20382" y="1484"/>
                  </a:lnTo>
                  <a:lnTo>
                    <a:pt x="20207" y="1474"/>
                  </a:lnTo>
                  <a:lnTo>
                    <a:pt x="20032" y="1468"/>
                  </a:lnTo>
                  <a:lnTo>
                    <a:pt x="19856" y="1474"/>
                  </a:lnTo>
                  <a:lnTo>
                    <a:pt x="19681" y="1479"/>
                  </a:lnTo>
                  <a:lnTo>
                    <a:pt x="19506" y="1495"/>
                  </a:lnTo>
                  <a:lnTo>
                    <a:pt x="19356" y="1516"/>
                  </a:lnTo>
                  <a:lnTo>
                    <a:pt x="19205" y="1542"/>
                  </a:lnTo>
                  <a:lnTo>
                    <a:pt x="19080" y="1569"/>
                  </a:lnTo>
                  <a:lnTo>
                    <a:pt x="18605" y="1722"/>
                  </a:lnTo>
                  <a:lnTo>
                    <a:pt x="18154" y="1870"/>
                  </a:lnTo>
                  <a:lnTo>
                    <a:pt x="17703" y="2028"/>
                  </a:lnTo>
                  <a:lnTo>
                    <a:pt x="17277" y="2181"/>
                  </a:lnTo>
                  <a:lnTo>
                    <a:pt x="16702" y="2112"/>
                  </a:lnTo>
                  <a:lnTo>
                    <a:pt x="16101" y="2039"/>
                  </a:lnTo>
                  <a:lnTo>
                    <a:pt x="15475" y="1975"/>
                  </a:lnTo>
                  <a:lnTo>
                    <a:pt x="14849" y="1912"/>
                  </a:lnTo>
                  <a:lnTo>
                    <a:pt x="14223" y="1859"/>
                  </a:lnTo>
                  <a:lnTo>
                    <a:pt x="13572" y="1806"/>
                  </a:lnTo>
                  <a:lnTo>
                    <a:pt x="12921" y="1759"/>
                  </a:lnTo>
                  <a:lnTo>
                    <a:pt x="12270" y="1716"/>
                  </a:lnTo>
                  <a:lnTo>
                    <a:pt x="11593" y="1674"/>
                  </a:lnTo>
                  <a:lnTo>
                    <a:pt x="10892" y="1643"/>
                  </a:lnTo>
                  <a:lnTo>
                    <a:pt x="10216" y="1616"/>
                  </a:lnTo>
                  <a:lnTo>
                    <a:pt x="9515" y="1590"/>
                  </a:lnTo>
                  <a:lnTo>
                    <a:pt x="8814" y="1574"/>
                  </a:lnTo>
                  <a:lnTo>
                    <a:pt x="8088" y="1558"/>
                  </a:lnTo>
                  <a:lnTo>
                    <a:pt x="7362" y="1553"/>
                  </a:lnTo>
                  <a:lnTo>
                    <a:pt x="6636" y="1548"/>
                  </a:lnTo>
                  <a:lnTo>
                    <a:pt x="6435" y="1553"/>
                  </a:lnTo>
                  <a:lnTo>
                    <a:pt x="6235" y="1563"/>
                  </a:lnTo>
                  <a:lnTo>
                    <a:pt x="6035" y="1585"/>
                  </a:lnTo>
                  <a:lnTo>
                    <a:pt x="5884" y="1611"/>
                  </a:lnTo>
                  <a:lnTo>
                    <a:pt x="5759" y="1648"/>
                  </a:lnTo>
                  <a:lnTo>
                    <a:pt x="5659" y="1685"/>
                  </a:lnTo>
                  <a:lnTo>
                    <a:pt x="5584" y="1727"/>
                  </a:lnTo>
                  <a:lnTo>
                    <a:pt x="5559" y="1775"/>
                  </a:lnTo>
                  <a:lnTo>
                    <a:pt x="5559" y="5190"/>
                  </a:lnTo>
                  <a:lnTo>
                    <a:pt x="5584" y="5386"/>
                  </a:lnTo>
                  <a:lnTo>
                    <a:pt x="5659" y="5576"/>
                  </a:lnTo>
                  <a:lnTo>
                    <a:pt x="5759" y="5766"/>
                  </a:lnTo>
                  <a:lnTo>
                    <a:pt x="5884" y="5951"/>
                  </a:lnTo>
                  <a:lnTo>
                    <a:pt x="6060" y="6130"/>
                  </a:lnTo>
                  <a:lnTo>
                    <a:pt x="6285" y="6315"/>
                  </a:lnTo>
                  <a:lnTo>
                    <a:pt x="6536" y="6489"/>
                  </a:lnTo>
                  <a:lnTo>
                    <a:pt x="6811" y="6663"/>
                  </a:lnTo>
                  <a:lnTo>
                    <a:pt x="7136" y="6832"/>
                  </a:lnTo>
                  <a:lnTo>
                    <a:pt x="7487" y="7001"/>
                  </a:lnTo>
                  <a:lnTo>
                    <a:pt x="7863" y="7160"/>
                  </a:lnTo>
                  <a:lnTo>
                    <a:pt x="8288" y="7323"/>
                  </a:lnTo>
                  <a:lnTo>
                    <a:pt x="8739" y="7476"/>
                  </a:lnTo>
                  <a:lnTo>
                    <a:pt x="9215" y="7624"/>
                  </a:lnTo>
                  <a:lnTo>
                    <a:pt x="9716" y="7772"/>
                  </a:lnTo>
                  <a:lnTo>
                    <a:pt x="10266" y="7909"/>
                  </a:lnTo>
                  <a:lnTo>
                    <a:pt x="10817" y="8047"/>
                  </a:lnTo>
                  <a:lnTo>
                    <a:pt x="11393" y="8179"/>
                  </a:lnTo>
                  <a:lnTo>
                    <a:pt x="12019" y="8305"/>
                  </a:lnTo>
                  <a:lnTo>
                    <a:pt x="12645" y="8422"/>
                  </a:lnTo>
                  <a:lnTo>
                    <a:pt x="13321" y="8538"/>
                  </a:lnTo>
                  <a:lnTo>
                    <a:pt x="13997" y="8649"/>
                  </a:lnTo>
                  <a:lnTo>
                    <a:pt x="14698" y="8749"/>
                  </a:lnTo>
                  <a:lnTo>
                    <a:pt x="15425" y="8844"/>
                  </a:lnTo>
                  <a:lnTo>
                    <a:pt x="16176" y="8934"/>
                  </a:lnTo>
                  <a:lnTo>
                    <a:pt x="16952" y="9018"/>
                  </a:lnTo>
                  <a:lnTo>
                    <a:pt x="17728" y="9092"/>
                  </a:lnTo>
                  <a:lnTo>
                    <a:pt x="18529" y="9166"/>
                  </a:lnTo>
                  <a:lnTo>
                    <a:pt x="19356" y="9224"/>
                  </a:lnTo>
                  <a:lnTo>
                    <a:pt x="20207" y="9282"/>
                  </a:lnTo>
                  <a:lnTo>
                    <a:pt x="21058" y="9330"/>
                  </a:lnTo>
                  <a:lnTo>
                    <a:pt x="21910" y="9367"/>
                  </a:lnTo>
                  <a:lnTo>
                    <a:pt x="21910" y="10961"/>
                  </a:lnTo>
                  <a:lnTo>
                    <a:pt x="21459" y="10824"/>
                  </a:lnTo>
                  <a:lnTo>
                    <a:pt x="20933" y="10692"/>
                  </a:lnTo>
                  <a:lnTo>
                    <a:pt x="20407" y="10565"/>
                  </a:lnTo>
                  <a:lnTo>
                    <a:pt x="19806" y="10449"/>
                  </a:lnTo>
                  <a:lnTo>
                    <a:pt x="19205" y="10338"/>
                  </a:lnTo>
                  <a:lnTo>
                    <a:pt x="18554" y="10238"/>
                  </a:lnTo>
                  <a:lnTo>
                    <a:pt x="17903" y="10143"/>
                  </a:lnTo>
                  <a:lnTo>
                    <a:pt x="17202" y="10058"/>
                  </a:lnTo>
                  <a:lnTo>
                    <a:pt x="16476" y="9979"/>
                  </a:lnTo>
                  <a:lnTo>
                    <a:pt x="15750" y="9916"/>
                  </a:lnTo>
                  <a:lnTo>
                    <a:pt x="14974" y="9858"/>
                  </a:lnTo>
                  <a:lnTo>
                    <a:pt x="14198" y="9810"/>
                  </a:lnTo>
                  <a:lnTo>
                    <a:pt x="13421" y="9773"/>
                  </a:lnTo>
                  <a:lnTo>
                    <a:pt x="12620" y="9747"/>
                  </a:lnTo>
                  <a:lnTo>
                    <a:pt x="11819" y="9731"/>
                  </a:lnTo>
                  <a:lnTo>
                    <a:pt x="11018" y="9720"/>
                  </a:lnTo>
                  <a:lnTo>
                    <a:pt x="10717" y="9715"/>
                  </a:lnTo>
                  <a:lnTo>
                    <a:pt x="10392" y="9715"/>
                  </a:lnTo>
                  <a:lnTo>
                    <a:pt x="10066" y="9726"/>
                  </a:lnTo>
                  <a:lnTo>
                    <a:pt x="9766" y="9741"/>
                  </a:lnTo>
                  <a:lnTo>
                    <a:pt x="9615" y="9757"/>
                  </a:lnTo>
                  <a:lnTo>
                    <a:pt x="9490" y="9773"/>
                  </a:lnTo>
                  <a:lnTo>
                    <a:pt x="9390" y="9794"/>
                  </a:lnTo>
                  <a:lnTo>
                    <a:pt x="9290" y="9821"/>
                  </a:lnTo>
                  <a:lnTo>
                    <a:pt x="9190" y="9847"/>
                  </a:lnTo>
                  <a:lnTo>
                    <a:pt x="9140" y="9873"/>
                  </a:lnTo>
                  <a:lnTo>
                    <a:pt x="9090" y="9910"/>
                  </a:lnTo>
                  <a:lnTo>
                    <a:pt x="9090" y="9947"/>
                  </a:lnTo>
                  <a:lnTo>
                    <a:pt x="9090" y="9984"/>
                  </a:lnTo>
                  <a:lnTo>
                    <a:pt x="9140" y="10016"/>
                  </a:lnTo>
                  <a:lnTo>
                    <a:pt x="9190" y="10048"/>
                  </a:lnTo>
                  <a:lnTo>
                    <a:pt x="9290" y="10074"/>
                  </a:lnTo>
                  <a:lnTo>
                    <a:pt x="9390" y="10095"/>
                  </a:lnTo>
                  <a:lnTo>
                    <a:pt x="9490" y="10116"/>
                  </a:lnTo>
                  <a:lnTo>
                    <a:pt x="9615" y="10132"/>
                  </a:lnTo>
                  <a:lnTo>
                    <a:pt x="9766" y="10148"/>
                  </a:lnTo>
                  <a:lnTo>
                    <a:pt x="10066" y="10169"/>
                  </a:lnTo>
                  <a:lnTo>
                    <a:pt x="10392" y="10180"/>
                  </a:lnTo>
                  <a:lnTo>
                    <a:pt x="10717" y="10180"/>
                  </a:lnTo>
                  <a:lnTo>
                    <a:pt x="11018" y="10169"/>
                  </a:lnTo>
                  <a:lnTo>
                    <a:pt x="11543" y="10174"/>
                  </a:lnTo>
                  <a:lnTo>
                    <a:pt x="12044" y="10180"/>
                  </a:lnTo>
                  <a:lnTo>
                    <a:pt x="12545" y="10195"/>
                  </a:lnTo>
                  <a:lnTo>
                    <a:pt x="13046" y="10211"/>
                  </a:lnTo>
                  <a:lnTo>
                    <a:pt x="13522" y="10232"/>
                  </a:lnTo>
                  <a:lnTo>
                    <a:pt x="14022" y="10264"/>
                  </a:lnTo>
                  <a:lnTo>
                    <a:pt x="14498" y="10296"/>
                  </a:lnTo>
                  <a:lnTo>
                    <a:pt x="14949" y="10333"/>
                  </a:lnTo>
                  <a:lnTo>
                    <a:pt x="15425" y="10370"/>
                  </a:lnTo>
                  <a:lnTo>
                    <a:pt x="15875" y="10417"/>
                  </a:lnTo>
                  <a:lnTo>
                    <a:pt x="16301" y="10465"/>
                  </a:lnTo>
                  <a:lnTo>
                    <a:pt x="16727" y="10523"/>
                  </a:lnTo>
                  <a:lnTo>
                    <a:pt x="17152" y="10576"/>
                  </a:lnTo>
                  <a:lnTo>
                    <a:pt x="17553" y="10639"/>
                  </a:lnTo>
                  <a:lnTo>
                    <a:pt x="17928" y="10702"/>
                  </a:lnTo>
                  <a:lnTo>
                    <a:pt x="18304" y="10771"/>
                  </a:lnTo>
                  <a:lnTo>
                    <a:pt x="18655" y="10845"/>
                  </a:lnTo>
                  <a:lnTo>
                    <a:pt x="19005" y="10919"/>
                  </a:lnTo>
                  <a:lnTo>
                    <a:pt x="19331" y="10998"/>
                  </a:lnTo>
                  <a:lnTo>
                    <a:pt x="19656" y="11077"/>
                  </a:lnTo>
                  <a:lnTo>
                    <a:pt x="19957" y="11162"/>
                  </a:lnTo>
                  <a:lnTo>
                    <a:pt x="20232" y="11246"/>
                  </a:lnTo>
                  <a:lnTo>
                    <a:pt x="20482" y="11336"/>
                  </a:lnTo>
                  <a:lnTo>
                    <a:pt x="20733" y="11431"/>
                  </a:lnTo>
                  <a:lnTo>
                    <a:pt x="20933" y="11526"/>
                  </a:lnTo>
                  <a:lnTo>
                    <a:pt x="21133" y="11621"/>
                  </a:lnTo>
                  <a:lnTo>
                    <a:pt x="21309" y="11716"/>
                  </a:lnTo>
                  <a:lnTo>
                    <a:pt x="21484" y="11816"/>
                  </a:lnTo>
                  <a:lnTo>
                    <a:pt x="21609" y="11922"/>
                  </a:lnTo>
                  <a:lnTo>
                    <a:pt x="21709" y="12022"/>
                  </a:lnTo>
                  <a:lnTo>
                    <a:pt x="21810" y="12128"/>
                  </a:lnTo>
                  <a:lnTo>
                    <a:pt x="21860" y="12239"/>
                  </a:lnTo>
                  <a:lnTo>
                    <a:pt x="13096" y="12239"/>
                  </a:lnTo>
                  <a:lnTo>
                    <a:pt x="12570" y="12233"/>
                  </a:lnTo>
                  <a:lnTo>
                    <a:pt x="12019" y="12228"/>
                  </a:lnTo>
                  <a:lnTo>
                    <a:pt x="11493" y="12212"/>
                  </a:lnTo>
                  <a:lnTo>
                    <a:pt x="10967" y="12191"/>
                  </a:lnTo>
                  <a:lnTo>
                    <a:pt x="10442" y="12170"/>
                  </a:lnTo>
                  <a:lnTo>
                    <a:pt x="9941" y="12138"/>
                  </a:lnTo>
                  <a:lnTo>
                    <a:pt x="9415" y="12101"/>
                  </a:lnTo>
                  <a:lnTo>
                    <a:pt x="8939" y="12064"/>
                  </a:lnTo>
                  <a:lnTo>
                    <a:pt x="8439" y="12017"/>
                  </a:lnTo>
                  <a:lnTo>
                    <a:pt x="7963" y="11969"/>
                  </a:lnTo>
                  <a:lnTo>
                    <a:pt x="7512" y="11911"/>
                  </a:lnTo>
                  <a:lnTo>
                    <a:pt x="7061" y="11853"/>
                  </a:lnTo>
                  <a:lnTo>
                    <a:pt x="6636" y="11790"/>
                  </a:lnTo>
                  <a:lnTo>
                    <a:pt x="6210" y="11721"/>
                  </a:lnTo>
                  <a:lnTo>
                    <a:pt x="5784" y="11642"/>
                  </a:lnTo>
                  <a:lnTo>
                    <a:pt x="5409" y="11568"/>
                  </a:lnTo>
                  <a:lnTo>
                    <a:pt x="5058" y="11494"/>
                  </a:lnTo>
                  <a:lnTo>
                    <a:pt x="4758" y="11420"/>
                  </a:lnTo>
                  <a:lnTo>
                    <a:pt x="4457" y="11341"/>
                  </a:lnTo>
                  <a:lnTo>
                    <a:pt x="4182" y="11262"/>
                  </a:lnTo>
                  <a:lnTo>
                    <a:pt x="3931" y="11177"/>
                  </a:lnTo>
                  <a:lnTo>
                    <a:pt x="3681" y="11098"/>
                  </a:lnTo>
                  <a:lnTo>
                    <a:pt x="3456" y="11008"/>
                  </a:lnTo>
                  <a:lnTo>
                    <a:pt x="3255" y="10924"/>
                  </a:lnTo>
                  <a:lnTo>
                    <a:pt x="3055" y="10834"/>
                  </a:lnTo>
                  <a:lnTo>
                    <a:pt x="2880" y="10744"/>
                  </a:lnTo>
                  <a:lnTo>
                    <a:pt x="2730" y="10649"/>
                  </a:lnTo>
                  <a:lnTo>
                    <a:pt x="2604" y="10554"/>
                  </a:lnTo>
                  <a:lnTo>
                    <a:pt x="2479" y="10459"/>
                  </a:lnTo>
                  <a:lnTo>
                    <a:pt x="2379" y="10364"/>
                  </a:lnTo>
                  <a:lnTo>
                    <a:pt x="2304" y="10269"/>
                  </a:lnTo>
                  <a:lnTo>
                    <a:pt x="2254" y="10169"/>
                  </a:lnTo>
                  <a:lnTo>
                    <a:pt x="5509" y="10169"/>
                  </a:lnTo>
                  <a:lnTo>
                    <a:pt x="5759" y="10164"/>
                  </a:lnTo>
                  <a:lnTo>
                    <a:pt x="5985" y="10148"/>
                  </a:lnTo>
                  <a:lnTo>
                    <a:pt x="6160" y="10122"/>
                  </a:lnTo>
                  <a:lnTo>
                    <a:pt x="6335" y="10085"/>
                  </a:lnTo>
                  <a:lnTo>
                    <a:pt x="6460" y="10048"/>
                  </a:lnTo>
                  <a:lnTo>
                    <a:pt x="6536" y="10000"/>
                  </a:lnTo>
                  <a:lnTo>
                    <a:pt x="6586" y="9947"/>
                  </a:lnTo>
                  <a:lnTo>
                    <a:pt x="6561" y="9894"/>
                  </a:lnTo>
                  <a:lnTo>
                    <a:pt x="6485" y="9858"/>
                  </a:lnTo>
                  <a:lnTo>
                    <a:pt x="6410" y="9826"/>
                  </a:lnTo>
                  <a:lnTo>
                    <a:pt x="6285" y="9794"/>
                  </a:lnTo>
                  <a:lnTo>
                    <a:pt x="6160" y="9768"/>
                  </a:lnTo>
                  <a:lnTo>
                    <a:pt x="6010" y="9747"/>
                  </a:lnTo>
                  <a:lnTo>
                    <a:pt x="5834" y="9731"/>
                  </a:lnTo>
                  <a:lnTo>
                    <a:pt x="5659" y="9726"/>
                  </a:lnTo>
                  <a:lnTo>
                    <a:pt x="5484" y="9720"/>
                  </a:lnTo>
                  <a:lnTo>
                    <a:pt x="1077" y="9720"/>
                  </a:lnTo>
                  <a:lnTo>
                    <a:pt x="852" y="9726"/>
                  </a:lnTo>
                  <a:lnTo>
                    <a:pt x="651" y="9736"/>
                  </a:lnTo>
                  <a:lnTo>
                    <a:pt x="476" y="9757"/>
                  </a:lnTo>
                  <a:lnTo>
                    <a:pt x="326" y="9784"/>
                  </a:lnTo>
                  <a:lnTo>
                    <a:pt x="175" y="9821"/>
                  </a:lnTo>
                  <a:lnTo>
                    <a:pt x="75" y="9858"/>
                  </a:lnTo>
                  <a:lnTo>
                    <a:pt x="25" y="9900"/>
                  </a:lnTo>
                  <a:lnTo>
                    <a:pt x="0" y="9942"/>
                  </a:lnTo>
                  <a:lnTo>
                    <a:pt x="25" y="10079"/>
                  </a:lnTo>
                  <a:lnTo>
                    <a:pt x="75" y="10217"/>
                  </a:lnTo>
                  <a:lnTo>
                    <a:pt x="150" y="10349"/>
                  </a:lnTo>
                  <a:lnTo>
                    <a:pt x="251" y="10481"/>
                  </a:lnTo>
                  <a:lnTo>
                    <a:pt x="401" y="10613"/>
                  </a:lnTo>
                  <a:lnTo>
                    <a:pt x="576" y="10744"/>
                  </a:lnTo>
                  <a:lnTo>
                    <a:pt x="751" y="10871"/>
                  </a:lnTo>
                  <a:lnTo>
                    <a:pt x="1002" y="10993"/>
                  </a:lnTo>
                  <a:lnTo>
                    <a:pt x="1252" y="11114"/>
                  </a:lnTo>
                  <a:lnTo>
                    <a:pt x="1528" y="11235"/>
                  </a:lnTo>
                  <a:lnTo>
                    <a:pt x="1853" y="11352"/>
                  </a:lnTo>
                  <a:lnTo>
                    <a:pt x="2204" y="11463"/>
                  </a:lnTo>
                  <a:lnTo>
                    <a:pt x="2554" y="11573"/>
                  </a:lnTo>
                  <a:lnTo>
                    <a:pt x="2955" y="11679"/>
                  </a:lnTo>
                  <a:lnTo>
                    <a:pt x="3381" y="11785"/>
                  </a:lnTo>
                  <a:lnTo>
                    <a:pt x="3831" y="11885"/>
                  </a:lnTo>
                  <a:lnTo>
                    <a:pt x="4307" y="11980"/>
                  </a:lnTo>
                  <a:lnTo>
                    <a:pt x="4783" y="12064"/>
                  </a:lnTo>
                  <a:lnTo>
                    <a:pt x="5309" y="12149"/>
                  </a:lnTo>
                  <a:lnTo>
                    <a:pt x="5834" y="12228"/>
                  </a:lnTo>
                  <a:lnTo>
                    <a:pt x="6360" y="12297"/>
                  </a:lnTo>
                  <a:lnTo>
                    <a:pt x="6911" y="12365"/>
                  </a:lnTo>
                  <a:lnTo>
                    <a:pt x="7487" y="12423"/>
                  </a:lnTo>
                  <a:lnTo>
                    <a:pt x="8063" y="12481"/>
                  </a:lnTo>
                  <a:lnTo>
                    <a:pt x="8664" y="12529"/>
                  </a:lnTo>
                  <a:lnTo>
                    <a:pt x="9265" y="12571"/>
                  </a:lnTo>
                  <a:lnTo>
                    <a:pt x="9891" y="12603"/>
                  </a:lnTo>
                  <a:lnTo>
                    <a:pt x="10492" y="12635"/>
                  </a:lnTo>
                  <a:lnTo>
                    <a:pt x="11143" y="12656"/>
                  </a:lnTo>
                  <a:lnTo>
                    <a:pt x="11769" y="12672"/>
                  </a:lnTo>
                  <a:lnTo>
                    <a:pt x="12420" y="12682"/>
                  </a:lnTo>
                  <a:lnTo>
                    <a:pt x="13071" y="12687"/>
                  </a:lnTo>
                  <a:lnTo>
                    <a:pt x="21910" y="12687"/>
                  </a:lnTo>
                  <a:lnTo>
                    <a:pt x="21910" y="14509"/>
                  </a:lnTo>
                  <a:lnTo>
                    <a:pt x="21935" y="14593"/>
                  </a:lnTo>
                  <a:lnTo>
                    <a:pt x="22010" y="14683"/>
                  </a:lnTo>
                  <a:lnTo>
                    <a:pt x="22110" y="14762"/>
                  </a:lnTo>
                  <a:lnTo>
                    <a:pt x="22260" y="14841"/>
                  </a:lnTo>
                  <a:lnTo>
                    <a:pt x="22436" y="14915"/>
                  </a:lnTo>
                  <a:lnTo>
                    <a:pt x="22636" y="14984"/>
                  </a:lnTo>
                  <a:lnTo>
                    <a:pt x="22886" y="15047"/>
                  </a:lnTo>
                  <a:lnTo>
                    <a:pt x="23162" y="15111"/>
                  </a:lnTo>
                  <a:lnTo>
                    <a:pt x="23462" y="15163"/>
                  </a:lnTo>
                  <a:lnTo>
                    <a:pt x="23788" y="15206"/>
                  </a:lnTo>
                  <a:lnTo>
                    <a:pt x="24138" y="15248"/>
                  </a:lnTo>
                  <a:lnTo>
                    <a:pt x="24489" y="15280"/>
                  </a:lnTo>
                  <a:lnTo>
                    <a:pt x="24889" y="15306"/>
                  </a:lnTo>
                  <a:lnTo>
                    <a:pt x="25290" y="15322"/>
                  </a:lnTo>
                  <a:lnTo>
                    <a:pt x="25691" y="15327"/>
                  </a:lnTo>
                  <a:lnTo>
                    <a:pt x="26116" y="15327"/>
                  </a:lnTo>
                  <a:lnTo>
                    <a:pt x="26492" y="15317"/>
                  </a:lnTo>
                  <a:lnTo>
                    <a:pt x="26868" y="15301"/>
                  </a:lnTo>
                  <a:lnTo>
                    <a:pt x="27218" y="15274"/>
                  </a:lnTo>
                  <a:lnTo>
                    <a:pt x="27544" y="15243"/>
                  </a:lnTo>
                  <a:lnTo>
                    <a:pt x="27869" y="15206"/>
                  </a:lnTo>
                  <a:lnTo>
                    <a:pt x="28170" y="15163"/>
                  </a:lnTo>
                  <a:lnTo>
                    <a:pt x="28445" y="15111"/>
                  </a:lnTo>
                  <a:lnTo>
                    <a:pt x="28695" y="15058"/>
                  </a:lnTo>
                  <a:lnTo>
                    <a:pt x="28921" y="15000"/>
                  </a:lnTo>
                  <a:lnTo>
                    <a:pt x="29121" y="14936"/>
                  </a:lnTo>
                  <a:lnTo>
                    <a:pt x="29296" y="14868"/>
                  </a:lnTo>
                  <a:lnTo>
                    <a:pt x="29447" y="14799"/>
                  </a:lnTo>
                  <a:lnTo>
                    <a:pt x="29572" y="14725"/>
                  </a:lnTo>
                  <a:lnTo>
                    <a:pt x="29672" y="14646"/>
                  </a:lnTo>
                  <a:lnTo>
                    <a:pt x="29722" y="14567"/>
                  </a:lnTo>
                  <a:lnTo>
                    <a:pt x="29722" y="14488"/>
                  </a:lnTo>
                  <a:lnTo>
                    <a:pt x="29722" y="13822"/>
                  </a:lnTo>
                  <a:lnTo>
                    <a:pt x="39237" y="13822"/>
                  </a:lnTo>
                  <a:lnTo>
                    <a:pt x="39913" y="13812"/>
                  </a:lnTo>
                  <a:lnTo>
                    <a:pt x="40564" y="13791"/>
                  </a:lnTo>
                  <a:lnTo>
                    <a:pt x="41215" y="13770"/>
                  </a:lnTo>
                  <a:lnTo>
                    <a:pt x="41841" y="13738"/>
                  </a:lnTo>
                  <a:lnTo>
                    <a:pt x="42467" y="13701"/>
                  </a:lnTo>
                  <a:lnTo>
                    <a:pt x="43068" y="13659"/>
                  </a:lnTo>
                  <a:lnTo>
                    <a:pt x="43669" y="13611"/>
                  </a:lnTo>
                  <a:lnTo>
                    <a:pt x="44245" y="13553"/>
                  </a:lnTo>
                  <a:lnTo>
                    <a:pt x="44796" y="13495"/>
                  </a:lnTo>
                  <a:lnTo>
                    <a:pt x="45347" y="13427"/>
                  </a:lnTo>
                  <a:lnTo>
                    <a:pt x="45872" y="13358"/>
                  </a:lnTo>
                  <a:lnTo>
                    <a:pt x="46398" y="13279"/>
                  </a:lnTo>
                  <a:lnTo>
                    <a:pt x="46874" y="13199"/>
                  </a:lnTo>
                  <a:lnTo>
                    <a:pt x="47350" y="13110"/>
                  </a:lnTo>
                  <a:lnTo>
                    <a:pt x="47826" y="13020"/>
                  </a:lnTo>
                  <a:lnTo>
                    <a:pt x="48251" y="12925"/>
                  </a:lnTo>
                  <a:lnTo>
                    <a:pt x="48652" y="12825"/>
                  </a:lnTo>
                  <a:lnTo>
                    <a:pt x="49052" y="12719"/>
                  </a:lnTo>
                  <a:lnTo>
                    <a:pt x="49403" y="12613"/>
                  </a:lnTo>
                  <a:lnTo>
                    <a:pt x="49754" y="12503"/>
                  </a:lnTo>
                  <a:lnTo>
                    <a:pt x="50054" y="12386"/>
                  </a:lnTo>
                  <a:lnTo>
                    <a:pt x="50355" y="12270"/>
                  </a:lnTo>
                  <a:lnTo>
                    <a:pt x="50605" y="12149"/>
                  </a:lnTo>
                  <a:lnTo>
                    <a:pt x="50855" y="12022"/>
                  </a:lnTo>
                  <a:lnTo>
                    <a:pt x="51056" y="11895"/>
                  </a:lnTo>
                  <a:lnTo>
                    <a:pt x="51231" y="11763"/>
                  </a:lnTo>
                  <a:lnTo>
                    <a:pt x="51381" y="11631"/>
                  </a:lnTo>
                  <a:lnTo>
                    <a:pt x="51481" y="11499"/>
                  </a:lnTo>
                  <a:lnTo>
                    <a:pt x="51581" y="11362"/>
                  </a:lnTo>
                  <a:lnTo>
                    <a:pt x="51632" y="11220"/>
                  </a:lnTo>
                  <a:lnTo>
                    <a:pt x="51632" y="11082"/>
                  </a:lnTo>
                  <a:lnTo>
                    <a:pt x="51632" y="11035"/>
                  </a:lnTo>
                  <a:lnTo>
                    <a:pt x="51556" y="10993"/>
                  </a:lnTo>
                  <a:lnTo>
                    <a:pt x="51456" y="10956"/>
                  </a:lnTo>
                  <a:lnTo>
                    <a:pt x="51331" y="10924"/>
                  </a:lnTo>
                  <a:lnTo>
                    <a:pt x="51181" y="10898"/>
                  </a:lnTo>
                  <a:lnTo>
                    <a:pt x="50980" y="10876"/>
                  </a:lnTo>
                  <a:lnTo>
                    <a:pt x="50780" y="10861"/>
                  </a:lnTo>
                  <a:lnTo>
                    <a:pt x="40664" y="10861"/>
                  </a:lnTo>
                  <a:lnTo>
                    <a:pt x="39813" y="10866"/>
                  </a:lnTo>
                  <a:lnTo>
                    <a:pt x="38987" y="10882"/>
                  </a:lnTo>
                  <a:lnTo>
                    <a:pt x="38160" y="10908"/>
                  </a:lnTo>
                  <a:lnTo>
                    <a:pt x="37359" y="10945"/>
                  </a:lnTo>
                  <a:lnTo>
                    <a:pt x="36583" y="10998"/>
                  </a:lnTo>
                  <a:lnTo>
                    <a:pt x="35807" y="11056"/>
                  </a:lnTo>
                  <a:lnTo>
                    <a:pt x="35080" y="11125"/>
                  </a:lnTo>
                  <a:lnTo>
                    <a:pt x="34354" y="11199"/>
                  </a:lnTo>
                  <a:lnTo>
                    <a:pt x="33678" y="11283"/>
                  </a:lnTo>
                  <a:lnTo>
                    <a:pt x="33002" y="11378"/>
                  </a:lnTo>
                  <a:lnTo>
                    <a:pt x="32376" y="11484"/>
                  </a:lnTo>
                  <a:lnTo>
                    <a:pt x="31775" y="11589"/>
                  </a:lnTo>
                  <a:lnTo>
                    <a:pt x="31224" y="11711"/>
                  </a:lnTo>
                  <a:lnTo>
                    <a:pt x="30674" y="11832"/>
                  </a:lnTo>
                  <a:lnTo>
                    <a:pt x="30198" y="11964"/>
                  </a:lnTo>
                  <a:lnTo>
                    <a:pt x="29722" y="12101"/>
                  </a:lnTo>
                  <a:lnTo>
                    <a:pt x="29722" y="9382"/>
                  </a:lnTo>
                  <a:lnTo>
                    <a:pt x="30598" y="9340"/>
                  </a:lnTo>
                  <a:lnTo>
                    <a:pt x="31450" y="9293"/>
                  </a:lnTo>
                  <a:lnTo>
                    <a:pt x="32301" y="9240"/>
                  </a:lnTo>
                  <a:lnTo>
                    <a:pt x="33127" y="9176"/>
                  </a:lnTo>
                  <a:lnTo>
                    <a:pt x="33929" y="9108"/>
                  </a:lnTo>
                  <a:lnTo>
                    <a:pt x="34705" y="9029"/>
                  </a:lnTo>
                  <a:lnTo>
                    <a:pt x="35481" y="8949"/>
                  </a:lnTo>
                  <a:lnTo>
                    <a:pt x="36232" y="8860"/>
                  </a:lnTo>
                  <a:lnTo>
                    <a:pt x="36958" y="8759"/>
                  </a:lnTo>
                  <a:lnTo>
                    <a:pt x="37685" y="8659"/>
                  </a:lnTo>
                  <a:lnTo>
                    <a:pt x="38361" y="8548"/>
                  </a:lnTo>
                  <a:lnTo>
                    <a:pt x="39037" y="8437"/>
                  </a:lnTo>
                  <a:lnTo>
                    <a:pt x="39663" y="8316"/>
                  </a:lnTo>
                  <a:lnTo>
                    <a:pt x="40289" y="8189"/>
                  </a:lnTo>
                  <a:lnTo>
                    <a:pt x="40865" y="8057"/>
                  </a:lnTo>
                  <a:lnTo>
                    <a:pt x="41440" y="7920"/>
                  </a:lnTo>
                  <a:lnTo>
                    <a:pt x="41966" y="7783"/>
                  </a:lnTo>
                  <a:lnTo>
                    <a:pt x="42467" y="7635"/>
                  </a:lnTo>
                  <a:lnTo>
                    <a:pt x="42968" y="7487"/>
                  </a:lnTo>
                  <a:lnTo>
                    <a:pt x="43419" y="7329"/>
                  </a:lnTo>
                  <a:lnTo>
                    <a:pt x="43819" y="7170"/>
                  </a:lnTo>
                  <a:lnTo>
                    <a:pt x="44220" y="7007"/>
                  </a:lnTo>
                  <a:lnTo>
                    <a:pt x="44570" y="6843"/>
                  </a:lnTo>
                  <a:lnTo>
                    <a:pt x="44896" y="6669"/>
                  </a:lnTo>
                  <a:lnTo>
                    <a:pt x="45171" y="6500"/>
                  </a:lnTo>
                  <a:lnTo>
                    <a:pt x="45422" y="6320"/>
                  </a:lnTo>
                  <a:lnTo>
                    <a:pt x="45647" y="6141"/>
                  </a:lnTo>
                  <a:lnTo>
                    <a:pt x="45822" y="5956"/>
                  </a:lnTo>
                  <a:lnTo>
                    <a:pt x="45948" y="5771"/>
                  </a:lnTo>
                  <a:lnTo>
                    <a:pt x="46048" y="5581"/>
                  </a:lnTo>
                  <a:lnTo>
                    <a:pt x="46123" y="5391"/>
                  </a:lnTo>
                  <a:lnTo>
                    <a:pt x="46148" y="5196"/>
                  </a:lnTo>
                  <a:lnTo>
                    <a:pt x="46148" y="5143"/>
                  </a:lnTo>
                  <a:lnTo>
                    <a:pt x="46148" y="5080"/>
                  </a:lnTo>
                  <a:lnTo>
                    <a:pt x="46073" y="5021"/>
                  </a:lnTo>
                  <a:lnTo>
                    <a:pt x="45973" y="4963"/>
                  </a:lnTo>
                  <a:lnTo>
                    <a:pt x="45897" y="4937"/>
                  </a:lnTo>
                  <a:lnTo>
                    <a:pt x="45822" y="4916"/>
                  </a:lnTo>
                  <a:lnTo>
                    <a:pt x="45722" y="4889"/>
                  </a:lnTo>
                  <a:lnTo>
                    <a:pt x="45622" y="4874"/>
                  </a:lnTo>
                  <a:lnTo>
                    <a:pt x="45497" y="4858"/>
                  </a:lnTo>
                  <a:lnTo>
                    <a:pt x="45372" y="4847"/>
                  </a:lnTo>
                  <a:lnTo>
                    <a:pt x="45221" y="4842"/>
                  </a:lnTo>
                  <a:lnTo>
                    <a:pt x="45071" y="4837"/>
                  </a:lnTo>
                  <a:lnTo>
                    <a:pt x="44921" y="4842"/>
                  </a:lnTo>
                  <a:lnTo>
                    <a:pt x="44771" y="4847"/>
                  </a:lnTo>
                  <a:lnTo>
                    <a:pt x="44620" y="4858"/>
                  </a:lnTo>
                  <a:lnTo>
                    <a:pt x="44520" y="4874"/>
                  </a:lnTo>
                  <a:lnTo>
                    <a:pt x="44395" y="4889"/>
                  </a:lnTo>
                  <a:lnTo>
                    <a:pt x="44320" y="4916"/>
                  </a:lnTo>
                  <a:lnTo>
                    <a:pt x="44220" y="4937"/>
                  </a:lnTo>
                  <a:lnTo>
                    <a:pt x="44170" y="4963"/>
                  </a:lnTo>
                  <a:lnTo>
                    <a:pt x="44070" y="5021"/>
                  </a:lnTo>
                  <a:lnTo>
                    <a:pt x="43994" y="5080"/>
                  </a:lnTo>
                  <a:lnTo>
                    <a:pt x="43994" y="5143"/>
                  </a:lnTo>
                  <a:lnTo>
                    <a:pt x="43994" y="5196"/>
                  </a:lnTo>
                  <a:lnTo>
                    <a:pt x="43994" y="5386"/>
                  </a:lnTo>
                  <a:lnTo>
                    <a:pt x="43919" y="5576"/>
                  </a:lnTo>
                  <a:lnTo>
                    <a:pt x="43819" y="5761"/>
                  </a:lnTo>
                  <a:lnTo>
                    <a:pt x="43669" y="5940"/>
                  </a:lnTo>
                  <a:lnTo>
                    <a:pt x="43469" y="6120"/>
                  </a:lnTo>
                  <a:lnTo>
                    <a:pt x="43243" y="6294"/>
                  </a:lnTo>
                  <a:lnTo>
                    <a:pt x="42968" y="6463"/>
                  </a:lnTo>
                  <a:lnTo>
                    <a:pt x="42667" y="6632"/>
                  </a:lnTo>
                  <a:lnTo>
                    <a:pt x="42342" y="6795"/>
                  </a:lnTo>
                  <a:lnTo>
                    <a:pt x="41966" y="6959"/>
                  </a:lnTo>
                  <a:lnTo>
                    <a:pt x="41541" y="7112"/>
                  </a:lnTo>
                  <a:lnTo>
                    <a:pt x="41090" y="7265"/>
                  </a:lnTo>
                  <a:lnTo>
                    <a:pt x="40639" y="7413"/>
                  </a:lnTo>
                  <a:lnTo>
                    <a:pt x="40113" y="7550"/>
                  </a:lnTo>
                  <a:lnTo>
                    <a:pt x="39588" y="7688"/>
                  </a:lnTo>
                  <a:lnTo>
                    <a:pt x="39012" y="7820"/>
                  </a:lnTo>
                  <a:lnTo>
                    <a:pt x="38436" y="7946"/>
                  </a:lnTo>
                  <a:lnTo>
                    <a:pt x="37810" y="8062"/>
                  </a:lnTo>
                  <a:lnTo>
                    <a:pt x="37159" y="8179"/>
                  </a:lnTo>
                  <a:lnTo>
                    <a:pt x="36483" y="8284"/>
                  </a:lnTo>
                  <a:lnTo>
                    <a:pt x="35807" y="8385"/>
                  </a:lnTo>
                  <a:lnTo>
                    <a:pt x="35080" y="8480"/>
                  </a:lnTo>
                  <a:lnTo>
                    <a:pt x="34354" y="8569"/>
                  </a:lnTo>
                  <a:lnTo>
                    <a:pt x="33578" y="8649"/>
                  </a:lnTo>
                  <a:lnTo>
                    <a:pt x="32802" y="8722"/>
                  </a:lnTo>
                  <a:lnTo>
                    <a:pt x="32001" y="8786"/>
                  </a:lnTo>
                  <a:lnTo>
                    <a:pt x="31199" y="8844"/>
                  </a:lnTo>
                  <a:lnTo>
                    <a:pt x="30373" y="8891"/>
                  </a:lnTo>
                  <a:lnTo>
                    <a:pt x="29522" y="8934"/>
                  </a:lnTo>
                  <a:lnTo>
                    <a:pt x="28645" y="8965"/>
                  </a:lnTo>
                  <a:lnTo>
                    <a:pt x="27769" y="8992"/>
                  </a:lnTo>
                  <a:lnTo>
                    <a:pt x="26893" y="9008"/>
                  </a:lnTo>
                  <a:lnTo>
                    <a:pt x="26893" y="5824"/>
                  </a:lnTo>
                  <a:lnTo>
                    <a:pt x="26918" y="5634"/>
                  </a:lnTo>
                  <a:lnTo>
                    <a:pt x="26968" y="5449"/>
                  </a:lnTo>
                  <a:lnTo>
                    <a:pt x="27093" y="5264"/>
                  </a:lnTo>
                  <a:lnTo>
                    <a:pt x="27243" y="5080"/>
                  </a:lnTo>
                  <a:lnTo>
                    <a:pt x="27418" y="4900"/>
                  </a:lnTo>
                  <a:lnTo>
                    <a:pt x="27644" y="4726"/>
                  </a:lnTo>
                  <a:lnTo>
                    <a:pt x="27919" y="4557"/>
                  </a:lnTo>
                  <a:lnTo>
                    <a:pt x="28220" y="4388"/>
                  </a:lnTo>
                  <a:lnTo>
                    <a:pt x="28545" y="4224"/>
                  </a:lnTo>
                  <a:lnTo>
                    <a:pt x="28921" y="4061"/>
                  </a:lnTo>
                  <a:lnTo>
                    <a:pt x="29346" y="3907"/>
                  </a:lnTo>
                  <a:lnTo>
                    <a:pt x="29772" y="3754"/>
                  </a:lnTo>
                  <a:lnTo>
                    <a:pt x="30248" y="3607"/>
                  </a:lnTo>
                  <a:lnTo>
                    <a:pt x="30749" y="3464"/>
                  </a:lnTo>
                  <a:lnTo>
                    <a:pt x="31300" y="3332"/>
                  </a:lnTo>
                  <a:lnTo>
                    <a:pt x="31850" y="3200"/>
                  </a:lnTo>
                  <a:lnTo>
                    <a:pt x="32451" y="3073"/>
                  </a:lnTo>
                  <a:lnTo>
                    <a:pt x="33052" y="2952"/>
                  </a:lnTo>
                  <a:lnTo>
                    <a:pt x="33703" y="2841"/>
                  </a:lnTo>
                  <a:lnTo>
                    <a:pt x="34379" y="2730"/>
                  </a:lnTo>
                  <a:lnTo>
                    <a:pt x="35055" y="2630"/>
                  </a:lnTo>
                  <a:lnTo>
                    <a:pt x="35782" y="2535"/>
                  </a:lnTo>
                  <a:lnTo>
                    <a:pt x="36508" y="2450"/>
                  </a:lnTo>
                  <a:lnTo>
                    <a:pt x="37284" y="2371"/>
                  </a:lnTo>
                  <a:lnTo>
                    <a:pt x="38060" y="2297"/>
                  </a:lnTo>
                  <a:lnTo>
                    <a:pt x="38836" y="2229"/>
                  </a:lnTo>
                  <a:lnTo>
                    <a:pt x="39663" y="2176"/>
                  </a:lnTo>
                  <a:lnTo>
                    <a:pt x="40489" y="2123"/>
                  </a:lnTo>
                  <a:lnTo>
                    <a:pt x="41340" y="2081"/>
                  </a:lnTo>
                  <a:lnTo>
                    <a:pt x="42192" y="2049"/>
                  </a:lnTo>
                  <a:lnTo>
                    <a:pt x="43068" y="2023"/>
                  </a:lnTo>
                  <a:lnTo>
                    <a:pt x="43944" y="2012"/>
                  </a:lnTo>
                  <a:lnTo>
                    <a:pt x="43944" y="4034"/>
                  </a:lnTo>
                  <a:lnTo>
                    <a:pt x="43944" y="4061"/>
                  </a:lnTo>
                  <a:lnTo>
                    <a:pt x="43969" y="4092"/>
                  </a:lnTo>
                  <a:lnTo>
                    <a:pt x="44020" y="4119"/>
                  </a:lnTo>
                  <a:lnTo>
                    <a:pt x="44070" y="4145"/>
                  </a:lnTo>
                  <a:lnTo>
                    <a:pt x="44145" y="4171"/>
                  </a:lnTo>
                  <a:lnTo>
                    <a:pt x="44245" y="4193"/>
                  </a:lnTo>
                  <a:lnTo>
                    <a:pt x="44320" y="4214"/>
                  </a:lnTo>
                  <a:lnTo>
                    <a:pt x="44445" y="4230"/>
                  </a:lnTo>
                  <a:lnTo>
                    <a:pt x="44545" y="4245"/>
                  </a:lnTo>
                  <a:lnTo>
                    <a:pt x="44671" y="4256"/>
                  </a:lnTo>
                  <a:lnTo>
                    <a:pt x="44821" y="4267"/>
                  </a:lnTo>
                  <a:lnTo>
                    <a:pt x="44946" y="4272"/>
                  </a:lnTo>
                  <a:lnTo>
                    <a:pt x="45246" y="4272"/>
                  </a:lnTo>
                  <a:lnTo>
                    <a:pt x="45397" y="4261"/>
                  </a:lnTo>
                  <a:lnTo>
                    <a:pt x="45547" y="4251"/>
                  </a:lnTo>
                  <a:lnTo>
                    <a:pt x="45697" y="4235"/>
                  </a:lnTo>
                  <a:lnTo>
                    <a:pt x="45822" y="4219"/>
                  </a:lnTo>
                  <a:lnTo>
                    <a:pt x="45948" y="4193"/>
                  </a:lnTo>
                  <a:lnTo>
                    <a:pt x="46048" y="4166"/>
                  </a:lnTo>
                  <a:lnTo>
                    <a:pt x="46123" y="4135"/>
                  </a:lnTo>
                  <a:lnTo>
                    <a:pt x="46173" y="4103"/>
                  </a:lnTo>
                  <a:lnTo>
                    <a:pt x="46198" y="4071"/>
                  </a:lnTo>
                  <a:lnTo>
                    <a:pt x="46223" y="4039"/>
                  </a:lnTo>
                  <a:lnTo>
                    <a:pt x="46223" y="1775"/>
                  </a:lnTo>
                  <a:lnTo>
                    <a:pt x="46198" y="1727"/>
                  </a:lnTo>
                  <a:lnTo>
                    <a:pt x="46123" y="1685"/>
                  </a:lnTo>
                  <a:lnTo>
                    <a:pt x="46023" y="1648"/>
                  </a:lnTo>
                  <a:lnTo>
                    <a:pt x="45897" y="1611"/>
                  </a:lnTo>
                  <a:lnTo>
                    <a:pt x="45747" y="1585"/>
                  </a:lnTo>
                  <a:lnTo>
                    <a:pt x="45572" y="1563"/>
                  </a:lnTo>
                  <a:lnTo>
                    <a:pt x="45372" y="1553"/>
                  </a:lnTo>
                  <a:lnTo>
                    <a:pt x="45146" y="1548"/>
                  </a:lnTo>
                  <a:lnTo>
                    <a:pt x="44420" y="1553"/>
                  </a:lnTo>
                  <a:lnTo>
                    <a:pt x="43694" y="1558"/>
                  </a:lnTo>
                  <a:lnTo>
                    <a:pt x="42993" y="1574"/>
                  </a:lnTo>
                  <a:lnTo>
                    <a:pt x="42267" y="1590"/>
                  </a:lnTo>
                  <a:lnTo>
                    <a:pt x="41566" y="1616"/>
                  </a:lnTo>
                  <a:lnTo>
                    <a:pt x="40890" y="1643"/>
                  </a:lnTo>
                  <a:lnTo>
                    <a:pt x="40214" y="1674"/>
                  </a:lnTo>
                  <a:lnTo>
                    <a:pt x="39537" y="1716"/>
                  </a:lnTo>
                  <a:lnTo>
                    <a:pt x="38861" y="1759"/>
                  </a:lnTo>
                  <a:lnTo>
                    <a:pt x="38210" y="1806"/>
                  </a:lnTo>
                  <a:lnTo>
                    <a:pt x="37559" y="1859"/>
                  </a:lnTo>
                  <a:lnTo>
                    <a:pt x="36933" y="1912"/>
                  </a:lnTo>
                  <a:lnTo>
                    <a:pt x="36307" y="1975"/>
                  </a:lnTo>
                  <a:lnTo>
                    <a:pt x="35681" y="2039"/>
                  </a:lnTo>
                  <a:lnTo>
                    <a:pt x="35105" y="2112"/>
                  </a:lnTo>
                  <a:lnTo>
                    <a:pt x="34505" y="2181"/>
                  </a:lnTo>
                  <a:lnTo>
                    <a:pt x="34104" y="2039"/>
                  </a:lnTo>
                  <a:lnTo>
                    <a:pt x="33703" y="1896"/>
                  </a:lnTo>
                  <a:lnTo>
                    <a:pt x="33253" y="1753"/>
                  </a:lnTo>
                  <a:lnTo>
                    <a:pt x="32827" y="1616"/>
                  </a:lnTo>
                  <a:lnTo>
                    <a:pt x="32351" y="1479"/>
                  </a:lnTo>
                  <a:lnTo>
                    <a:pt x="31875" y="1347"/>
                  </a:lnTo>
                  <a:lnTo>
                    <a:pt x="30874" y="1083"/>
                  </a:lnTo>
                  <a:lnTo>
                    <a:pt x="29847" y="830"/>
                  </a:lnTo>
                  <a:lnTo>
                    <a:pt x="28821" y="576"/>
                  </a:lnTo>
                  <a:lnTo>
                    <a:pt x="26692" y="75"/>
                  </a:lnTo>
                  <a:lnTo>
                    <a:pt x="26492" y="43"/>
                  </a:lnTo>
                  <a:lnTo>
                    <a:pt x="26292" y="16"/>
                  </a:lnTo>
                  <a:lnTo>
                    <a:pt x="26091" y="6"/>
                  </a:lnTo>
                  <a:lnTo>
                    <a:pt x="258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38" name="Google Shape;2638;p63"/>
          <p:cNvGrpSpPr/>
          <p:nvPr/>
        </p:nvGrpSpPr>
        <p:grpSpPr>
          <a:xfrm>
            <a:off x="4670661" y="2609549"/>
            <a:ext cx="239483" cy="362747"/>
            <a:chOff x="4703468" y="1719150"/>
            <a:chExt cx="290847" cy="383575"/>
          </a:xfrm>
        </p:grpSpPr>
        <p:sp>
          <p:nvSpPr>
            <p:cNvPr id="2639" name="Google Shape;2639;p63"/>
            <p:cNvSpPr/>
            <p:nvPr/>
          </p:nvSpPr>
          <p:spPr>
            <a:xfrm>
              <a:off x="4710812" y="1797825"/>
              <a:ext cx="276318" cy="261475"/>
            </a:xfrm>
            <a:custGeom>
              <a:avLst/>
              <a:gdLst/>
              <a:ahLst/>
              <a:cxnLst/>
              <a:rect l="l" t="t" r="r" b="b"/>
              <a:pathLst>
                <a:path w="43344" h="10459" extrusionOk="0">
                  <a:moveTo>
                    <a:pt x="12795" y="0"/>
                  </a:moveTo>
                  <a:lnTo>
                    <a:pt x="12119" y="5"/>
                  </a:lnTo>
                  <a:lnTo>
                    <a:pt x="11493" y="16"/>
                  </a:lnTo>
                  <a:lnTo>
                    <a:pt x="10842" y="32"/>
                  </a:lnTo>
                  <a:lnTo>
                    <a:pt x="10216" y="53"/>
                  </a:lnTo>
                  <a:lnTo>
                    <a:pt x="9590" y="85"/>
                  </a:lnTo>
                  <a:lnTo>
                    <a:pt x="8989" y="121"/>
                  </a:lnTo>
                  <a:lnTo>
                    <a:pt x="8388" y="164"/>
                  </a:lnTo>
                  <a:lnTo>
                    <a:pt x="7812" y="211"/>
                  </a:lnTo>
                  <a:lnTo>
                    <a:pt x="7236" y="264"/>
                  </a:lnTo>
                  <a:lnTo>
                    <a:pt x="6686" y="327"/>
                  </a:lnTo>
                  <a:lnTo>
                    <a:pt x="6160" y="391"/>
                  </a:lnTo>
                  <a:lnTo>
                    <a:pt x="5634" y="459"/>
                  </a:lnTo>
                  <a:lnTo>
                    <a:pt x="5133" y="539"/>
                  </a:lnTo>
                  <a:lnTo>
                    <a:pt x="4657" y="618"/>
                  </a:lnTo>
                  <a:lnTo>
                    <a:pt x="4182" y="702"/>
                  </a:lnTo>
                  <a:lnTo>
                    <a:pt x="3756" y="792"/>
                  </a:lnTo>
                  <a:lnTo>
                    <a:pt x="3330" y="882"/>
                  </a:lnTo>
                  <a:lnTo>
                    <a:pt x="2930" y="982"/>
                  </a:lnTo>
                  <a:lnTo>
                    <a:pt x="2529" y="1082"/>
                  </a:lnTo>
                  <a:lnTo>
                    <a:pt x="2179" y="1188"/>
                  </a:lnTo>
                  <a:lnTo>
                    <a:pt x="1853" y="1299"/>
                  </a:lnTo>
                  <a:lnTo>
                    <a:pt x="1553" y="1410"/>
                  </a:lnTo>
                  <a:lnTo>
                    <a:pt x="1252" y="1526"/>
                  </a:lnTo>
                  <a:lnTo>
                    <a:pt x="1002" y="1647"/>
                  </a:lnTo>
                  <a:lnTo>
                    <a:pt x="776" y="1769"/>
                  </a:lnTo>
                  <a:lnTo>
                    <a:pt x="576" y="1895"/>
                  </a:lnTo>
                  <a:lnTo>
                    <a:pt x="401" y="2022"/>
                  </a:lnTo>
                  <a:lnTo>
                    <a:pt x="250" y="2154"/>
                  </a:lnTo>
                  <a:lnTo>
                    <a:pt x="150" y="2286"/>
                  </a:lnTo>
                  <a:lnTo>
                    <a:pt x="75" y="2423"/>
                  </a:lnTo>
                  <a:lnTo>
                    <a:pt x="25" y="2561"/>
                  </a:lnTo>
                  <a:lnTo>
                    <a:pt x="0" y="2698"/>
                  </a:lnTo>
                  <a:lnTo>
                    <a:pt x="0" y="9113"/>
                  </a:lnTo>
                  <a:lnTo>
                    <a:pt x="0" y="9181"/>
                  </a:lnTo>
                  <a:lnTo>
                    <a:pt x="25" y="9250"/>
                  </a:lnTo>
                  <a:lnTo>
                    <a:pt x="75" y="9313"/>
                  </a:lnTo>
                  <a:lnTo>
                    <a:pt x="125" y="9382"/>
                  </a:lnTo>
                  <a:lnTo>
                    <a:pt x="200" y="9445"/>
                  </a:lnTo>
                  <a:lnTo>
                    <a:pt x="276" y="9509"/>
                  </a:lnTo>
                  <a:lnTo>
                    <a:pt x="376" y="9572"/>
                  </a:lnTo>
                  <a:lnTo>
                    <a:pt x="501" y="9635"/>
                  </a:lnTo>
                  <a:lnTo>
                    <a:pt x="626" y="9693"/>
                  </a:lnTo>
                  <a:lnTo>
                    <a:pt x="776" y="9751"/>
                  </a:lnTo>
                  <a:lnTo>
                    <a:pt x="1102" y="9862"/>
                  </a:lnTo>
                  <a:lnTo>
                    <a:pt x="1452" y="9968"/>
                  </a:lnTo>
                  <a:lnTo>
                    <a:pt x="1878" y="10063"/>
                  </a:lnTo>
                  <a:lnTo>
                    <a:pt x="2329" y="10153"/>
                  </a:lnTo>
                  <a:lnTo>
                    <a:pt x="2830" y="10227"/>
                  </a:lnTo>
                  <a:lnTo>
                    <a:pt x="3355" y="10295"/>
                  </a:lnTo>
                  <a:lnTo>
                    <a:pt x="3631" y="10327"/>
                  </a:lnTo>
                  <a:lnTo>
                    <a:pt x="3906" y="10353"/>
                  </a:lnTo>
                  <a:lnTo>
                    <a:pt x="4182" y="10374"/>
                  </a:lnTo>
                  <a:lnTo>
                    <a:pt x="4482" y="10395"/>
                  </a:lnTo>
                  <a:lnTo>
                    <a:pt x="4783" y="10417"/>
                  </a:lnTo>
                  <a:lnTo>
                    <a:pt x="5108" y="10432"/>
                  </a:lnTo>
                  <a:lnTo>
                    <a:pt x="5409" y="10443"/>
                  </a:lnTo>
                  <a:lnTo>
                    <a:pt x="5734" y="10454"/>
                  </a:lnTo>
                  <a:lnTo>
                    <a:pt x="6060" y="10459"/>
                  </a:lnTo>
                  <a:lnTo>
                    <a:pt x="37284" y="10459"/>
                  </a:lnTo>
                  <a:lnTo>
                    <a:pt x="37609" y="10454"/>
                  </a:lnTo>
                  <a:lnTo>
                    <a:pt x="37935" y="10443"/>
                  </a:lnTo>
                  <a:lnTo>
                    <a:pt x="38235" y="10432"/>
                  </a:lnTo>
                  <a:lnTo>
                    <a:pt x="38536" y="10417"/>
                  </a:lnTo>
                  <a:lnTo>
                    <a:pt x="38861" y="10395"/>
                  </a:lnTo>
                  <a:lnTo>
                    <a:pt x="39137" y="10374"/>
                  </a:lnTo>
                  <a:lnTo>
                    <a:pt x="39437" y="10353"/>
                  </a:lnTo>
                  <a:lnTo>
                    <a:pt x="39713" y="10327"/>
                  </a:lnTo>
                  <a:lnTo>
                    <a:pt x="39988" y="10295"/>
                  </a:lnTo>
                  <a:lnTo>
                    <a:pt x="40514" y="10227"/>
                  </a:lnTo>
                  <a:lnTo>
                    <a:pt x="41015" y="10153"/>
                  </a:lnTo>
                  <a:lnTo>
                    <a:pt x="41465" y="10063"/>
                  </a:lnTo>
                  <a:lnTo>
                    <a:pt x="41891" y="9968"/>
                  </a:lnTo>
                  <a:lnTo>
                    <a:pt x="42242" y="9862"/>
                  </a:lnTo>
                  <a:lnTo>
                    <a:pt x="42567" y="9751"/>
                  </a:lnTo>
                  <a:lnTo>
                    <a:pt x="42717" y="9693"/>
                  </a:lnTo>
                  <a:lnTo>
                    <a:pt x="42843" y="9635"/>
                  </a:lnTo>
                  <a:lnTo>
                    <a:pt x="42968" y="9572"/>
                  </a:lnTo>
                  <a:lnTo>
                    <a:pt x="43068" y="9509"/>
                  </a:lnTo>
                  <a:lnTo>
                    <a:pt x="43143" y="9445"/>
                  </a:lnTo>
                  <a:lnTo>
                    <a:pt x="43218" y="9382"/>
                  </a:lnTo>
                  <a:lnTo>
                    <a:pt x="43268" y="9313"/>
                  </a:lnTo>
                  <a:lnTo>
                    <a:pt x="43318" y="9250"/>
                  </a:lnTo>
                  <a:lnTo>
                    <a:pt x="43343" y="9181"/>
                  </a:lnTo>
                  <a:lnTo>
                    <a:pt x="43343" y="9113"/>
                  </a:lnTo>
                  <a:lnTo>
                    <a:pt x="43343" y="2698"/>
                  </a:lnTo>
                  <a:lnTo>
                    <a:pt x="43318" y="2561"/>
                  </a:lnTo>
                  <a:lnTo>
                    <a:pt x="43268" y="2423"/>
                  </a:lnTo>
                  <a:lnTo>
                    <a:pt x="43193" y="2286"/>
                  </a:lnTo>
                  <a:lnTo>
                    <a:pt x="43093" y="2154"/>
                  </a:lnTo>
                  <a:lnTo>
                    <a:pt x="42943" y="2022"/>
                  </a:lnTo>
                  <a:lnTo>
                    <a:pt x="42767" y="1895"/>
                  </a:lnTo>
                  <a:lnTo>
                    <a:pt x="42567" y="1769"/>
                  </a:lnTo>
                  <a:lnTo>
                    <a:pt x="42342" y="1647"/>
                  </a:lnTo>
                  <a:lnTo>
                    <a:pt x="42091" y="1526"/>
                  </a:lnTo>
                  <a:lnTo>
                    <a:pt x="41791" y="1410"/>
                  </a:lnTo>
                  <a:lnTo>
                    <a:pt x="41490" y="1299"/>
                  </a:lnTo>
                  <a:lnTo>
                    <a:pt x="41165" y="1188"/>
                  </a:lnTo>
                  <a:lnTo>
                    <a:pt x="40814" y="1082"/>
                  </a:lnTo>
                  <a:lnTo>
                    <a:pt x="40414" y="982"/>
                  </a:lnTo>
                  <a:lnTo>
                    <a:pt x="40013" y="882"/>
                  </a:lnTo>
                  <a:lnTo>
                    <a:pt x="39587" y="792"/>
                  </a:lnTo>
                  <a:lnTo>
                    <a:pt x="39162" y="702"/>
                  </a:lnTo>
                  <a:lnTo>
                    <a:pt x="38686" y="618"/>
                  </a:lnTo>
                  <a:lnTo>
                    <a:pt x="38210" y="539"/>
                  </a:lnTo>
                  <a:lnTo>
                    <a:pt x="37709" y="459"/>
                  </a:lnTo>
                  <a:lnTo>
                    <a:pt x="37184" y="391"/>
                  </a:lnTo>
                  <a:lnTo>
                    <a:pt x="36658" y="327"/>
                  </a:lnTo>
                  <a:lnTo>
                    <a:pt x="36107" y="264"/>
                  </a:lnTo>
                  <a:lnTo>
                    <a:pt x="35531" y="211"/>
                  </a:lnTo>
                  <a:lnTo>
                    <a:pt x="34955" y="164"/>
                  </a:lnTo>
                  <a:lnTo>
                    <a:pt x="34354" y="121"/>
                  </a:lnTo>
                  <a:lnTo>
                    <a:pt x="33753" y="85"/>
                  </a:lnTo>
                  <a:lnTo>
                    <a:pt x="33127" y="53"/>
                  </a:lnTo>
                  <a:lnTo>
                    <a:pt x="32501" y="32"/>
                  </a:lnTo>
                  <a:lnTo>
                    <a:pt x="31850" y="16"/>
                  </a:lnTo>
                  <a:lnTo>
                    <a:pt x="31224" y="5"/>
                  </a:lnTo>
                  <a:lnTo>
                    <a:pt x="3054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63"/>
            <p:cNvSpPr/>
            <p:nvPr/>
          </p:nvSpPr>
          <p:spPr>
            <a:xfrm>
              <a:off x="4860217" y="1797825"/>
              <a:ext cx="126914" cy="261475"/>
            </a:xfrm>
            <a:custGeom>
              <a:avLst/>
              <a:gdLst/>
              <a:ahLst/>
              <a:cxnLst/>
              <a:rect l="l" t="t" r="r" b="b"/>
              <a:pathLst>
                <a:path w="19908" h="10459" extrusionOk="0">
                  <a:moveTo>
                    <a:pt x="1" y="0"/>
                  </a:moveTo>
                  <a:lnTo>
                    <a:pt x="677" y="5"/>
                  </a:lnTo>
                  <a:lnTo>
                    <a:pt x="1328" y="16"/>
                  </a:lnTo>
                  <a:lnTo>
                    <a:pt x="1954" y="32"/>
                  </a:lnTo>
                  <a:lnTo>
                    <a:pt x="2580" y="53"/>
                  </a:lnTo>
                  <a:lnTo>
                    <a:pt x="3206" y="85"/>
                  </a:lnTo>
                  <a:lnTo>
                    <a:pt x="3807" y="121"/>
                  </a:lnTo>
                  <a:lnTo>
                    <a:pt x="4408" y="164"/>
                  </a:lnTo>
                  <a:lnTo>
                    <a:pt x="4984" y="211"/>
                  </a:lnTo>
                  <a:lnTo>
                    <a:pt x="5560" y="264"/>
                  </a:lnTo>
                  <a:lnTo>
                    <a:pt x="6111" y="327"/>
                  </a:lnTo>
                  <a:lnTo>
                    <a:pt x="6636" y="391"/>
                  </a:lnTo>
                  <a:lnTo>
                    <a:pt x="7162" y="459"/>
                  </a:lnTo>
                  <a:lnTo>
                    <a:pt x="7663" y="533"/>
                  </a:lnTo>
                  <a:lnTo>
                    <a:pt x="8139" y="618"/>
                  </a:lnTo>
                  <a:lnTo>
                    <a:pt x="8615" y="702"/>
                  </a:lnTo>
                  <a:lnTo>
                    <a:pt x="9065" y="792"/>
                  </a:lnTo>
                  <a:lnTo>
                    <a:pt x="9491" y="882"/>
                  </a:lnTo>
                  <a:lnTo>
                    <a:pt x="9892" y="982"/>
                  </a:lnTo>
                  <a:lnTo>
                    <a:pt x="10267" y="1082"/>
                  </a:lnTo>
                  <a:lnTo>
                    <a:pt x="10618" y="1188"/>
                  </a:lnTo>
                  <a:lnTo>
                    <a:pt x="10943" y="1299"/>
                  </a:lnTo>
                  <a:lnTo>
                    <a:pt x="11269" y="1410"/>
                  </a:lnTo>
                  <a:lnTo>
                    <a:pt x="11544" y="1526"/>
                  </a:lnTo>
                  <a:lnTo>
                    <a:pt x="11795" y="1647"/>
                  </a:lnTo>
                  <a:lnTo>
                    <a:pt x="12020" y="1769"/>
                  </a:lnTo>
                  <a:lnTo>
                    <a:pt x="12220" y="1895"/>
                  </a:lnTo>
                  <a:lnTo>
                    <a:pt x="12396" y="2022"/>
                  </a:lnTo>
                  <a:lnTo>
                    <a:pt x="12546" y="2149"/>
                  </a:lnTo>
                  <a:lnTo>
                    <a:pt x="12646" y="2286"/>
                  </a:lnTo>
                  <a:lnTo>
                    <a:pt x="12746" y="2418"/>
                  </a:lnTo>
                  <a:lnTo>
                    <a:pt x="12796" y="2555"/>
                  </a:lnTo>
                  <a:lnTo>
                    <a:pt x="12796" y="2693"/>
                  </a:lnTo>
                  <a:lnTo>
                    <a:pt x="12796" y="9113"/>
                  </a:lnTo>
                  <a:lnTo>
                    <a:pt x="12796" y="9181"/>
                  </a:lnTo>
                  <a:lnTo>
                    <a:pt x="12771" y="9250"/>
                  </a:lnTo>
                  <a:lnTo>
                    <a:pt x="12721" y="9318"/>
                  </a:lnTo>
                  <a:lnTo>
                    <a:pt x="12671" y="9382"/>
                  </a:lnTo>
                  <a:lnTo>
                    <a:pt x="12596" y="9450"/>
                  </a:lnTo>
                  <a:lnTo>
                    <a:pt x="12521" y="9514"/>
                  </a:lnTo>
                  <a:lnTo>
                    <a:pt x="12421" y="9577"/>
                  </a:lnTo>
                  <a:lnTo>
                    <a:pt x="12295" y="9635"/>
                  </a:lnTo>
                  <a:lnTo>
                    <a:pt x="12170" y="9693"/>
                  </a:lnTo>
                  <a:lnTo>
                    <a:pt x="12020" y="9751"/>
                  </a:lnTo>
                  <a:lnTo>
                    <a:pt x="11719" y="9862"/>
                  </a:lnTo>
                  <a:lnTo>
                    <a:pt x="11344" y="9968"/>
                  </a:lnTo>
                  <a:lnTo>
                    <a:pt x="10918" y="10063"/>
                  </a:lnTo>
                  <a:lnTo>
                    <a:pt x="10467" y="10153"/>
                  </a:lnTo>
                  <a:lnTo>
                    <a:pt x="9992" y="10227"/>
                  </a:lnTo>
                  <a:lnTo>
                    <a:pt x="9466" y="10295"/>
                  </a:lnTo>
                  <a:lnTo>
                    <a:pt x="9190" y="10327"/>
                  </a:lnTo>
                  <a:lnTo>
                    <a:pt x="8890" y="10353"/>
                  </a:lnTo>
                  <a:lnTo>
                    <a:pt x="8615" y="10374"/>
                  </a:lnTo>
                  <a:lnTo>
                    <a:pt x="8314" y="10395"/>
                  </a:lnTo>
                  <a:lnTo>
                    <a:pt x="8014" y="10417"/>
                  </a:lnTo>
                  <a:lnTo>
                    <a:pt x="7688" y="10432"/>
                  </a:lnTo>
                  <a:lnTo>
                    <a:pt x="7388" y="10443"/>
                  </a:lnTo>
                  <a:lnTo>
                    <a:pt x="7062" y="10454"/>
                  </a:lnTo>
                  <a:lnTo>
                    <a:pt x="6737" y="10459"/>
                  </a:lnTo>
                  <a:lnTo>
                    <a:pt x="13848" y="10459"/>
                  </a:lnTo>
                  <a:lnTo>
                    <a:pt x="14173" y="10454"/>
                  </a:lnTo>
                  <a:lnTo>
                    <a:pt x="14499" y="10443"/>
                  </a:lnTo>
                  <a:lnTo>
                    <a:pt x="14799" y="10432"/>
                  </a:lnTo>
                  <a:lnTo>
                    <a:pt x="15125" y="10417"/>
                  </a:lnTo>
                  <a:lnTo>
                    <a:pt x="15425" y="10395"/>
                  </a:lnTo>
                  <a:lnTo>
                    <a:pt x="15726" y="10374"/>
                  </a:lnTo>
                  <a:lnTo>
                    <a:pt x="16001" y="10353"/>
                  </a:lnTo>
                  <a:lnTo>
                    <a:pt x="16302" y="10327"/>
                  </a:lnTo>
                  <a:lnTo>
                    <a:pt x="16577" y="10295"/>
                  </a:lnTo>
                  <a:lnTo>
                    <a:pt x="17103" y="10227"/>
                  </a:lnTo>
                  <a:lnTo>
                    <a:pt x="17579" y="10153"/>
                  </a:lnTo>
                  <a:lnTo>
                    <a:pt x="18029" y="10063"/>
                  </a:lnTo>
                  <a:lnTo>
                    <a:pt x="18455" y="9968"/>
                  </a:lnTo>
                  <a:lnTo>
                    <a:pt x="18831" y="9868"/>
                  </a:lnTo>
                  <a:lnTo>
                    <a:pt x="19131" y="9757"/>
                  </a:lnTo>
                  <a:lnTo>
                    <a:pt x="19281" y="9699"/>
                  </a:lnTo>
                  <a:lnTo>
                    <a:pt x="19407" y="9635"/>
                  </a:lnTo>
                  <a:lnTo>
                    <a:pt x="19532" y="9577"/>
                  </a:lnTo>
                  <a:lnTo>
                    <a:pt x="19632" y="9514"/>
                  </a:lnTo>
                  <a:lnTo>
                    <a:pt x="19707" y="9450"/>
                  </a:lnTo>
                  <a:lnTo>
                    <a:pt x="19782" y="9382"/>
                  </a:lnTo>
                  <a:lnTo>
                    <a:pt x="19832" y="9318"/>
                  </a:lnTo>
                  <a:lnTo>
                    <a:pt x="19882" y="9250"/>
                  </a:lnTo>
                  <a:lnTo>
                    <a:pt x="19907" y="9181"/>
                  </a:lnTo>
                  <a:lnTo>
                    <a:pt x="19907" y="9113"/>
                  </a:lnTo>
                  <a:lnTo>
                    <a:pt x="19907" y="2693"/>
                  </a:lnTo>
                  <a:lnTo>
                    <a:pt x="19882" y="2555"/>
                  </a:lnTo>
                  <a:lnTo>
                    <a:pt x="19832" y="2418"/>
                  </a:lnTo>
                  <a:lnTo>
                    <a:pt x="19757" y="2281"/>
                  </a:lnTo>
                  <a:lnTo>
                    <a:pt x="19657" y="2149"/>
                  </a:lnTo>
                  <a:lnTo>
                    <a:pt x="19507" y="2022"/>
                  </a:lnTo>
                  <a:lnTo>
                    <a:pt x="19331" y="1890"/>
                  </a:lnTo>
                  <a:lnTo>
                    <a:pt x="19131" y="1769"/>
                  </a:lnTo>
                  <a:lnTo>
                    <a:pt x="18906" y="1647"/>
                  </a:lnTo>
                  <a:lnTo>
                    <a:pt x="18655" y="1526"/>
                  </a:lnTo>
                  <a:lnTo>
                    <a:pt x="18355" y="1410"/>
                  </a:lnTo>
                  <a:lnTo>
                    <a:pt x="18054" y="1299"/>
                  </a:lnTo>
                  <a:lnTo>
                    <a:pt x="17729" y="1188"/>
                  </a:lnTo>
                  <a:lnTo>
                    <a:pt x="17378" y="1082"/>
                  </a:lnTo>
                  <a:lnTo>
                    <a:pt x="17003" y="982"/>
                  </a:lnTo>
                  <a:lnTo>
                    <a:pt x="16602" y="882"/>
                  </a:lnTo>
                  <a:lnTo>
                    <a:pt x="16176" y="787"/>
                  </a:lnTo>
                  <a:lnTo>
                    <a:pt x="15726" y="702"/>
                  </a:lnTo>
                  <a:lnTo>
                    <a:pt x="15250" y="618"/>
                  </a:lnTo>
                  <a:lnTo>
                    <a:pt x="14774" y="533"/>
                  </a:lnTo>
                  <a:lnTo>
                    <a:pt x="14273" y="459"/>
                  </a:lnTo>
                  <a:lnTo>
                    <a:pt x="13773" y="391"/>
                  </a:lnTo>
                  <a:lnTo>
                    <a:pt x="13222" y="327"/>
                  </a:lnTo>
                  <a:lnTo>
                    <a:pt x="12671" y="264"/>
                  </a:lnTo>
                  <a:lnTo>
                    <a:pt x="12120" y="211"/>
                  </a:lnTo>
                  <a:lnTo>
                    <a:pt x="11519" y="164"/>
                  </a:lnTo>
                  <a:lnTo>
                    <a:pt x="10943" y="121"/>
                  </a:lnTo>
                  <a:lnTo>
                    <a:pt x="10342" y="85"/>
                  </a:lnTo>
                  <a:lnTo>
                    <a:pt x="9716" y="53"/>
                  </a:lnTo>
                  <a:lnTo>
                    <a:pt x="9090" y="32"/>
                  </a:lnTo>
                  <a:lnTo>
                    <a:pt x="8439" y="16"/>
                  </a:lnTo>
                  <a:lnTo>
                    <a:pt x="7788" y="5"/>
                  </a:lnTo>
                  <a:lnTo>
                    <a:pt x="71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63"/>
            <p:cNvSpPr/>
            <p:nvPr/>
          </p:nvSpPr>
          <p:spPr>
            <a:xfrm>
              <a:off x="4798602" y="1875950"/>
              <a:ext cx="100572" cy="111825"/>
            </a:xfrm>
            <a:custGeom>
              <a:avLst/>
              <a:gdLst/>
              <a:ahLst/>
              <a:cxnLst/>
              <a:rect l="l" t="t" r="r" b="b"/>
              <a:pathLst>
                <a:path w="15776" h="4473" extrusionOk="0">
                  <a:moveTo>
                    <a:pt x="5334" y="1"/>
                  </a:moveTo>
                  <a:lnTo>
                    <a:pt x="5234" y="159"/>
                  </a:lnTo>
                  <a:lnTo>
                    <a:pt x="5109" y="323"/>
                  </a:lnTo>
                  <a:lnTo>
                    <a:pt x="4934" y="476"/>
                  </a:lnTo>
                  <a:lnTo>
                    <a:pt x="4733" y="634"/>
                  </a:lnTo>
                  <a:lnTo>
                    <a:pt x="4483" y="787"/>
                  </a:lnTo>
                  <a:lnTo>
                    <a:pt x="4207" y="935"/>
                  </a:lnTo>
                  <a:lnTo>
                    <a:pt x="3882" y="1083"/>
                  </a:lnTo>
                  <a:lnTo>
                    <a:pt x="3481" y="1231"/>
                  </a:lnTo>
                  <a:lnTo>
                    <a:pt x="2880" y="1426"/>
                  </a:lnTo>
                  <a:lnTo>
                    <a:pt x="2304" y="1621"/>
                  </a:lnTo>
                  <a:lnTo>
                    <a:pt x="1052" y="2001"/>
                  </a:lnTo>
                  <a:lnTo>
                    <a:pt x="802" y="2091"/>
                  </a:lnTo>
                  <a:lnTo>
                    <a:pt x="577" y="2186"/>
                  </a:lnTo>
                  <a:lnTo>
                    <a:pt x="401" y="2287"/>
                  </a:lnTo>
                  <a:lnTo>
                    <a:pt x="251" y="2387"/>
                  </a:lnTo>
                  <a:lnTo>
                    <a:pt x="151" y="2492"/>
                  </a:lnTo>
                  <a:lnTo>
                    <a:pt x="76" y="2598"/>
                  </a:lnTo>
                  <a:lnTo>
                    <a:pt x="26" y="2704"/>
                  </a:lnTo>
                  <a:lnTo>
                    <a:pt x="1" y="2809"/>
                  </a:lnTo>
                  <a:lnTo>
                    <a:pt x="26" y="2894"/>
                  </a:lnTo>
                  <a:lnTo>
                    <a:pt x="51" y="2978"/>
                  </a:lnTo>
                  <a:lnTo>
                    <a:pt x="101" y="3063"/>
                  </a:lnTo>
                  <a:lnTo>
                    <a:pt x="176" y="3142"/>
                  </a:lnTo>
                  <a:lnTo>
                    <a:pt x="251" y="3226"/>
                  </a:lnTo>
                  <a:lnTo>
                    <a:pt x="376" y="3306"/>
                  </a:lnTo>
                  <a:lnTo>
                    <a:pt x="502" y="3379"/>
                  </a:lnTo>
                  <a:lnTo>
                    <a:pt x="627" y="3453"/>
                  </a:lnTo>
                  <a:lnTo>
                    <a:pt x="802" y="3527"/>
                  </a:lnTo>
                  <a:lnTo>
                    <a:pt x="952" y="3601"/>
                  </a:lnTo>
                  <a:lnTo>
                    <a:pt x="1153" y="3670"/>
                  </a:lnTo>
                  <a:lnTo>
                    <a:pt x="1353" y="3738"/>
                  </a:lnTo>
                  <a:lnTo>
                    <a:pt x="1578" y="3802"/>
                  </a:lnTo>
                  <a:lnTo>
                    <a:pt x="1804" y="3865"/>
                  </a:lnTo>
                  <a:lnTo>
                    <a:pt x="2054" y="3929"/>
                  </a:lnTo>
                  <a:lnTo>
                    <a:pt x="2329" y="3987"/>
                  </a:lnTo>
                  <a:lnTo>
                    <a:pt x="2605" y="4039"/>
                  </a:lnTo>
                  <a:lnTo>
                    <a:pt x="2880" y="4092"/>
                  </a:lnTo>
                  <a:lnTo>
                    <a:pt x="3181" y="4140"/>
                  </a:lnTo>
                  <a:lnTo>
                    <a:pt x="3481" y="4187"/>
                  </a:lnTo>
                  <a:lnTo>
                    <a:pt x="3807" y="4229"/>
                  </a:lnTo>
                  <a:lnTo>
                    <a:pt x="4132" y="4272"/>
                  </a:lnTo>
                  <a:lnTo>
                    <a:pt x="4483" y="4309"/>
                  </a:lnTo>
                  <a:lnTo>
                    <a:pt x="4833" y="4340"/>
                  </a:lnTo>
                  <a:lnTo>
                    <a:pt x="5184" y="4372"/>
                  </a:lnTo>
                  <a:lnTo>
                    <a:pt x="5560" y="4398"/>
                  </a:lnTo>
                  <a:lnTo>
                    <a:pt x="5935" y="4420"/>
                  </a:lnTo>
                  <a:lnTo>
                    <a:pt x="6311" y="4435"/>
                  </a:lnTo>
                  <a:lnTo>
                    <a:pt x="6711" y="4451"/>
                  </a:lnTo>
                  <a:lnTo>
                    <a:pt x="7087" y="4462"/>
                  </a:lnTo>
                  <a:lnTo>
                    <a:pt x="7488" y="4467"/>
                  </a:lnTo>
                  <a:lnTo>
                    <a:pt x="7888" y="4472"/>
                  </a:lnTo>
                  <a:lnTo>
                    <a:pt x="8314" y="4467"/>
                  </a:lnTo>
                  <a:lnTo>
                    <a:pt x="8714" y="4462"/>
                  </a:lnTo>
                  <a:lnTo>
                    <a:pt x="9090" y="4451"/>
                  </a:lnTo>
                  <a:lnTo>
                    <a:pt x="9491" y="4435"/>
                  </a:lnTo>
                  <a:lnTo>
                    <a:pt x="9866" y="4420"/>
                  </a:lnTo>
                  <a:lnTo>
                    <a:pt x="10242" y="4398"/>
                  </a:lnTo>
                  <a:lnTo>
                    <a:pt x="10617" y="4372"/>
                  </a:lnTo>
                  <a:lnTo>
                    <a:pt x="10968" y="4340"/>
                  </a:lnTo>
                  <a:lnTo>
                    <a:pt x="11319" y="4309"/>
                  </a:lnTo>
                  <a:lnTo>
                    <a:pt x="11669" y="4272"/>
                  </a:lnTo>
                  <a:lnTo>
                    <a:pt x="11995" y="4229"/>
                  </a:lnTo>
                  <a:lnTo>
                    <a:pt x="12320" y="4187"/>
                  </a:lnTo>
                  <a:lnTo>
                    <a:pt x="12621" y="4140"/>
                  </a:lnTo>
                  <a:lnTo>
                    <a:pt x="12921" y="4092"/>
                  </a:lnTo>
                  <a:lnTo>
                    <a:pt x="13197" y="4039"/>
                  </a:lnTo>
                  <a:lnTo>
                    <a:pt x="13472" y="3987"/>
                  </a:lnTo>
                  <a:lnTo>
                    <a:pt x="13747" y="3929"/>
                  </a:lnTo>
                  <a:lnTo>
                    <a:pt x="13998" y="3865"/>
                  </a:lnTo>
                  <a:lnTo>
                    <a:pt x="14223" y="3802"/>
                  </a:lnTo>
                  <a:lnTo>
                    <a:pt x="14449" y="3738"/>
                  </a:lnTo>
                  <a:lnTo>
                    <a:pt x="14649" y="3670"/>
                  </a:lnTo>
                  <a:lnTo>
                    <a:pt x="14824" y="3601"/>
                  </a:lnTo>
                  <a:lnTo>
                    <a:pt x="14999" y="3527"/>
                  </a:lnTo>
                  <a:lnTo>
                    <a:pt x="15175" y="3459"/>
                  </a:lnTo>
                  <a:lnTo>
                    <a:pt x="15300" y="3379"/>
                  </a:lnTo>
                  <a:lnTo>
                    <a:pt x="15425" y="3306"/>
                  </a:lnTo>
                  <a:lnTo>
                    <a:pt x="15550" y="3226"/>
                  </a:lnTo>
                  <a:lnTo>
                    <a:pt x="15625" y="3142"/>
                  </a:lnTo>
                  <a:lnTo>
                    <a:pt x="15700" y="3063"/>
                  </a:lnTo>
                  <a:lnTo>
                    <a:pt x="15751" y="2978"/>
                  </a:lnTo>
                  <a:lnTo>
                    <a:pt x="15776" y="2894"/>
                  </a:lnTo>
                  <a:lnTo>
                    <a:pt x="15776" y="2809"/>
                  </a:lnTo>
                  <a:lnTo>
                    <a:pt x="15776" y="2677"/>
                  </a:lnTo>
                  <a:lnTo>
                    <a:pt x="15726" y="2535"/>
                  </a:lnTo>
                  <a:lnTo>
                    <a:pt x="15650" y="2392"/>
                  </a:lnTo>
                  <a:lnTo>
                    <a:pt x="15500" y="2239"/>
                  </a:lnTo>
                  <a:lnTo>
                    <a:pt x="15325" y="2086"/>
                  </a:lnTo>
                  <a:lnTo>
                    <a:pt x="15100" y="1922"/>
                  </a:lnTo>
                  <a:lnTo>
                    <a:pt x="14799" y="1753"/>
                  </a:lnTo>
                  <a:lnTo>
                    <a:pt x="14474" y="1579"/>
                  </a:lnTo>
                  <a:lnTo>
                    <a:pt x="11243" y="1774"/>
                  </a:lnTo>
                  <a:lnTo>
                    <a:pt x="11218" y="1653"/>
                  </a:lnTo>
                  <a:lnTo>
                    <a:pt x="11143" y="1542"/>
                  </a:lnTo>
                  <a:lnTo>
                    <a:pt x="11068" y="1431"/>
                  </a:lnTo>
                  <a:lnTo>
                    <a:pt x="10943" y="1320"/>
                  </a:lnTo>
                  <a:lnTo>
                    <a:pt x="10818" y="1220"/>
                  </a:lnTo>
                  <a:lnTo>
                    <a:pt x="10643" y="1125"/>
                  </a:lnTo>
                  <a:lnTo>
                    <a:pt x="10467" y="1030"/>
                  </a:lnTo>
                  <a:lnTo>
                    <a:pt x="10267" y="946"/>
                  </a:lnTo>
                  <a:lnTo>
                    <a:pt x="10042" y="861"/>
                  </a:lnTo>
                  <a:lnTo>
                    <a:pt x="9816" y="782"/>
                  </a:lnTo>
                  <a:lnTo>
                    <a:pt x="9566" y="708"/>
                  </a:lnTo>
                  <a:lnTo>
                    <a:pt x="9315" y="634"/>
                  </a:lnTo>
                  <a:lnTo>
                    <a:pt x="9065" y="571"/>
                  </a:lnTo>
                  <a:lnTo>
                    <a:pt x="8790" y="507"/>
                  </a:lnTo>
                  <a:lnTo>
                    <a:pt x="8514" y="449"/>
                  </a:lnTo>
                  <a:lnTo>
                    <a:pt x="8239" y="397"/>
                  </a:lnTo>
                  <a:lnTo>
                    <a:pt x="7688" y="296"/>
                  </a:lnTo>
                  <a:lnTo>
                    <a:pt x="7162" y="217"/>
                  </a:lnTo>
                  <a:lnTo>
                    <a:pt x="6661" y="148"/>
                  </a:lnTo>
                  <a:lnTo>
                    <a:pt x="6236" y="90"/>
                  </a:lnTo>
                  <a:lnTo>
                    <a:pt x="5860" y="48"/>
                  </a:lnTo>
                  <a:lnTo>
                    <a:pt x="5585" y="22"/>
                  </a:lnTo>
                  <a:lnTo>
                    <a:pt x="533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63"/>
            <p:cNvSpPr/>
            <p:nvPr/>
          </p:nvSpPr>
          <p:spPr>
            <a:xfrm>
              <a:off x="4823663" y="1931775"/>
              <a:ext cx="50292" cy="56000"/>
            </a:xfrm>
            <a:custGeom>
              <a:avLst/>
              <a:gdLst/>
              <a:ahLst/>
              <a:cxnLst/>
              <a:rect l="l" t="t" r="r" b="b"/>
              <a:pathLst>
                <a:path w="7889" h="2240" extrusionOk="0">
                  <a:moveTo>
                    <a:pt x="2655" y="1"/>
                  </a:moveTo>
                  <a:lnTo>
                    <a:pt x="2605" y="85"/>
                  </a:lnTo>
                  <a:lnTo>
                    <a:pt x="2530" y="164"/>
                  </a:lnTo>
                  <a:lnTo>
                    <a:pt x="2455" y="244"/>
                  </a:lnTo>
                  <a:lnTo>
                    <a:pt x="2355" y="318"/>
                  </a:lnTo>
                  <a:lnTo>
                    <a:pt x="2229" y="397"/>
                  </a:lnTo>
                  <a:lnTo>
                    <a:pt x="2079" y="471"/>
                  </a:lnTo>
                  <a:lnTo>
                    <a:pt x="1929" y="545"/>
                  </a:lnTo>
                  <a:lnTo>
                    <a:pt x="1729" y="619"/>
                  </a:lnTo>
                  <a:lnTo>
                    <a:pt x="1128" y="814"/>
                  </a:lnTo>
                  <a:lnTo>
                    <a:pt x="502" y="1004"/>
                  </a:lnTo>
                  <a:lnTo>
                    <a:pt x="377" y="1046"/>
                  </a:lnTo>
                  <a:lnTo>
                    <a:pt x="276" y="1094"/>
                  </a:lnTo>
                  <a:lnTo>
                    <a:pt x="176" y="1146"/>
                  </a:lnTo>
                  <a:lnTo>
                    <a:pt x="101" y="1199"/>
                  </a:lnTo>
                  <a:lnTo>
                    <a:pt x="51" y="1247"/>
                  </a:lnTo>
                  <a:lnTo>
                    <a:pt x="26" y="1305"/>
                  </a:lnTo>
                  <a:lnTo>
                    <a:pt x="1" y="1352"/>
                  </a:lnTo>
                  <a:lnTo>
                    <a:pt x="1" y="1405"/>
                  </a:lnTo>
                  <a:lnTo>
                    <a:pt x="1" y="1490"/>
                  </a:lnTo>
                  <a:lnTo>
                    <a:pt x="76" y="1574"/>
                  </a:lnTo>
                  <a:lnTo>
                    <a:pt x="176" y="1653"/>
                  </a:lnTo>
                  <a:lnTo>
                    <a:pt x="301" y="1732"/>
                  </a:lnTo>
                  <a:lnTo>
                    <a:pt x="477" y="1801"/>
                  </a:lnTo>
                  <a:lnTo>
                    <a:pt x="652" y="1870"/>
                  </a:lnTo>
                  <a:lnTo>
                    <a:pt x="902" y="1938"/>
                  </a:lnTo>
                  <a:lnTo>
                    <a:pt x="1153" y="1996"/>
                  </a:lnTo>
                  <a:lnTo>
                    <a:pt x="1428" y="2049"/>
                  </a:lnTo>
                  <a:lnTo>
                    <a:pt x="1729" y="2097"/>
                  </a:lnTo>
                  <a:lnTo>
                    <a:pt x="2054" y="2139"/>
                  </a:lnTo>
                  <a:lnTo>
                    <a:pt x="2405" y="2171"/>
                  </a:lnTo>
                  <a:lnTo>
                    <a:pt x="2755" y="2202"/>
                  </a:lnTo>
                  <a:lnTo>
                    <a:pt x="3131" y="2223"/>
                  </a:lnTo>
                  <a:lnTo>
                    <a:pt x="3532" y="2234"/>
                  </a:lnTo>
                  <a:lnTo>
                    <a:pt x="3932" y="2239"/>
                  </a:lnTo>
                  <a:lnTo>
                    <a:pt x="4333" y="2234"/>
                  </a:lnTo>
                  <a:lnTo>
                    <a:pt x="4733" y="2223"/>
                  </a:lnTo>
                  <a:lnTo>
                    <a:pt x="5109" y="2202"/>
                  </a:lnTo>
                  <a:lnTo>
                    <a:pt x="5460" y="2171"/>
                  </a:lnTo>
                  <a:lnTo>
                    <a:pt x="5810" y="2139"/>
                  </a:lnTo>
                  <a:lnTo>
                    <a:pt x="6136" y="2097"/>
                  </a:lnTo>
                  <a:lnTo>
                    <a:pt x="6436" y="2049"/>
                  </a:lnTo>
                  <a:lnTo>
                    <a:pt x="6712" y="1996"/>
                  </a:lnTo>
                  <a:lnTo>
                    <a:pt x="6987" y="1938"/>
                  </a:lnTo>
                  <a:lnTo>
                    <a:pt x="7212" y="1870"/>
                  </a:lnTo>
                  <a:lnTo>
                    <a:pt x="7413" y="1801"/>
                  </a:lnTo>
                  <a:lnTo>
                    <a:pt x="7563" y="1732"/>
                  </a:lnTo>
                  <a:lnTo>
                    <a:pt x="7688" y="1653"/>
                  </a:lnTo>
                  <a:lnTo>
                    <a:pt x="7788" y="1574"/>
                  </a:lnTo>
                  <a:lnTo>
                    <a:pt x="7863" y="1490"/>
                  </a:lnTo>
                  <a:lnTo>
                    <a:pt x="7888" y="1405"/>
                  </a:lnTo>
                  <a:lnTo>
                    <a:pt x="7863" y="1342"/>
                  </a:lnTo>
                  <a:lnTo>
                    <a:pt x="7838" y="1273"/>
                  </a:lnTo>
                  <a:lnTo>
                    <a:pt x="7813" y="1199"/>
                  </a:lnTo>
                  <a:lnTo>
                    <a:pt x="7738" y="1125"/>
                  </a:lnTo>
                  <a:lnTo>
                    <a:pt x="7638" y="1046"/>
                  </a:lnTo>
                  <a:lnTo>
                    <a:pt x="7538" y="962"/>
                  </a:lnTo>
                  <a:lnTo>
                    <a:pt x="7388" y="877"/>
                  </a:lnTo>
                  <a:lnTo>
                    <a:pt x="7212" y="793"/>
                  </a:lnTo>
                  <a:lnTo>
                    <a:pt x="5610" y="893"/>
                  </a:lnTo>
                  <a:lnTo>
                    <a:pt x="5585" y="830"/>
                  </a:lnTo>
                  <a:lnTo>
                    <a:pt x="5560" y="772"/>
                  </a:lnTo>
                  <a:lnTo>
                    <a:pt x="5510" y="719"/>
                  </a:lnTo>
                  <a:lnTo>
                    <a:pt x="5460" y="666"/>
                  </a:lnTo>
                  <a:lnTo>
                    <a:pt x="5309" y="566"/>
                  </a:lnTo>
                  <a:lnTo>
                    <a:pt x="5109" y="476"/>
                  </a:lnTo>
                  <a:lnTo>
                    <a:pt x="4884" y="391"/>
                  </a:lnTo>
                  <a:lnTo>
                    <a:pt x="4633" y="323"/>
                  </a:lnTo>
                  <a:lnTo>
                    <a:pt x="4383" y="254"/>
                  </a:lnTo>
                  <a:lnTo>
                    <a:pt x="4107" y="201"/>
                  </a:lnTo>
                  <a:lnTo>
                    <a:pt x="3832" y="149"/>
                  </a:lnTo>
                  <a:lnTo>
                    <a:pt x="3557" y="112"/>
                  </a:lnTo>
                  <a:lnTo>
                    <a:pt x="3331" y="75"/>
                  </a:lnTo>
                  <a:lnTo>
                    <a:pt x="3106" y="48"/>
                  </a:lnTo>
                  <a:lnTo>
                    <a:pt x="2780" y="11"/>
                  </a:lnTo>
                  <a:lnTo>
                    <a:pt x="265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63"/>
            <p:cNvSpPr/>
            <p:nvPr/>
          </p:nvSpPr>
          <p:spPr>
            <a:xfrm>
              <a:off x="4750713" y="2059275"/>
              <a:ext cx="196509" cy="37525"/>
            </a:xfrm>
            <a:custGeom>
              <a:avLst/>
              <a:gdLst/>
              <a:ahLst/>
              <a:cxnLst/>
              <a:rect l="l" t="t" r="r" b="b"/>
              <a:pathLst>
                <a:path w="30825" h="1501" extrusionOk="0">
                  <a:moveTo>
                    <a:pt x="1" y="1"/>
                  </a:moveTo>
                  <a:lnTo>
                    <a:pt x="1" y="1500"/>
                  </a:lnTo>
                  <a:lnTo>
                    <a:pt x="30824" y="1500"/>
                  </a:lnTo>
                  <a:lnTo>
                    <a:pt x="3082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63"/>
            <p:cNvSpPr/>
            <p:nvPr/>
          </p:nvSpPr>
          <p:spPr>
            <a:xfrm>
              <a:off x="4902043" y="2059275"/>
              <a:ext cx="45180" cy="37525"/>
            </a:xfrm>
            <a:custGeom>
              <a:avLst/>
              <a:gdLst/>
              <a:ahLst/>
              <a:cxnLst/>
              <a:rect l="l" t="t" r="r" b="b"/>
              <a:pathLst>
                <a:path w="7087" h="1501" extrusionOk="0">
                  <a:moveTo>
                    <a:pt x="0" y="1"/>
                  </a:moveTo>
                  <a:lnTo>
                    <a:pt x="0" y="1500"/>
                  </a:lnTo>
                  <a:lnTo>
                    <a:pt x="7086" y="1500"/>
                  </a:lnTo>
                  <a:lnTo>
                    <a:pt x="708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63"/>
            <p:cNvSpPr/>
            <p:nvPr/>
          </p:nvSpPr>
          <p:spPr>
            <a:xfrm>
              <a:off x="4790462" y="1724425"/>
              <a:ext cx="117810" cy="73425"/>
            </a:xfrm>
            <a:custGeom>
              <a:avLst/>
              <a:gdLst/>
              <a:ahLst/>
              <a:cxnLst/>
              <a:rect l="l" t="t" r="r" b="b"/>
              <a:pathLst>
                <a:path w="18480" h="2937" extrusionOk="0">
                  <a:moveTo>
                    <a:pt x="1" y="1"/>
                  </a:moveTo>
                  <a:lnTo>
                    <a:pt x="1" y="2936"/>
                  </a:lnTo>
                  <a:lnTo>
                    <a:pt x="18480" y="2936"/>
                  </a:lnTo>
                  <a:lnTo>
                    <a:pt x="1848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63"/>
            <p:cNvSpPr/>
            <p:nvPr/>
          </p:nvSpPr>
          <p:spPr>
            <a:xfrm>
              <a:off x="4881133" y="1724425"/>
              <a:ext cx="27138" cy="73425"/>
            </a:xfrm>
            <a:custGeom>
              <a:avLst/>
              <a:gdLst/>
              <a:ahLst/>
              <a:cxnLst/>
              <a:rect l="l" t="t" r="r" b="b"/>
              <a:pathLst>
                <a:path w="4257" h="2937" extrusionOk="0">
                  <a:moveTo>
                    <a:pt x="0" y="1"/>
                  </a:moveTo>
                  <a:lnTo>
                    <a:pt x="0" y="2936"/>
                  </a:lnTo>
                  <a:lnTo>
                    <a:pt x="4257" y="2936"/>
                  </a:lnTo>
                  <a:lnTo>
                    <a:pt x="42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63"/>
            <p:cNvSpPr/>
            <p:nvPr/>
          </p:nvSpPr>
          <p:spPr>
            <a:xfrm>
              <a:off x="4830369" y="1756625"/>
              <a:ext cx="37198" cy="41225"/>
            </a:xfrm>
            <a:custGeom>
              <a:avLst/>
              <a:gdLst/>
              <a:ahLst/>
              <a:cxnLst/>
              <a:rect l="l" t="t" r="r" b="b"/>
              <a:pathLst>
                <a:path w="5835" h="1649" extrusionOk="0">
                  <a:moveTo>
                    <a:pt x="1" y="1"/>
                  </a:moveTo>
                  <a:lnTo>
                    <a:pt x="1" y="1648"/>
                  </a:lnTo>
                  <a:lnTo>
                    <a:pt x="5835" y="1648"/>
                  </a:lnTo>
                  <a:lnTo>
                    <a:pt x="58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63"/>
            <p:cNvSpPr/>
            <p:nvPr/>
          </p:nvSpPr>
          <p:spPr>
            <a:xfrm>
              <a:off x="4791902" y="1870400"/>
              <a:ext cx="114297" cy="122925"/>
            </a:xfrm>
            <a:custGeom>
              <a:avLst/>
              <a:gdLst/>
              <a:ahLst/>
              <a:cxnLst/>
              <a:rect l="l" t="t" r="r" b="b"/>
              <a:pathLst>
                <a:path w="17929" h="4917" extrusionOk="0">
                  <a:moveTo>
                    <a:pt x="7287" y="566"/>
                  </a:moveTo>
                  <a:lnTo>
                    <a:pt x="7888" y="650"/>
                  </a:lnTo>
                  <a:lnTo>
                    <a:pt x="8213" y="703"/>
                  </a:lnTo>
                  <a:lnTo>
                    <a:pt x="8539" y="761"/>
                  </a:lnTo>
                  <a:lnTo>
                    <a:pt x="8889" y="824"/>
                  </a:lnTo>
                  <a:lnTo>
                    <a:pt x="9215" y="898"/>
                  </a:lnTo>
                  <a:lnTo>
                    <a:pt x="9540" y="978"/>
                  </a:lnTo>
                  <a:lnTo>
                    <a:pt x="9841" y="1062"/>
                  </a:lnTo>
                  <a:lnTo>
                    <a:pt x="10141" y="1152"/>
                  </a:lnTo>
                  <a:lnTo>
                    <a:pt x="10391" y="1252"/>
                  </a:lnTo>
                  <a:lnTo>
                    <a:pt x="10642" y="1358"/>
                  </a:lnTo>
                  <a:lnTo>
                    <a:pt x="10867" y="1469"/>
                  </a:lnTo>
                  <a:lnTo>
                    <a:pt x="11043" y="1590"/>
                  </a:lnTo>
                  <a:lnTo>
                    <a:pt x="11168" y="1722"/>
                  </a:lnTo>
                  <a:lnTo>
                    <a:pt x="11268" y="1859"/>
                  </a:lnTo>
                  <a:lnTo>
                    <a:pt x="11293" y="2002"/>
                  </a:lnTo>
                  <a:lnTo>
                    <a:pt x="11368" y="2060"/>
                  </a:lnTo>
                  <a:lnTo>
                    <a:pt x="11443" y="2107"/>
                  </a:lnTo>
                  <a:lnTo>
                    <a:pt x="11568" y="2150"/>
                  </a:lnTo>
                  <a:lnTo>
                    <a:pt x="11744" y="2181"/>
                  </a:lnTo>
                  <a:lnTo>
                    <a:pt x="11919" y="2202"/>
                  </a:lnTo>
                  <a:lnTo>
                    <a:pt x="12144" y="2213"/>
                  </a:lnTo>
                  <a:lnTo>
                    <a:pt x="12395" y="2218"/>
                  </a:lnTo>
                  <a:lnTo>
                    <a:pt x="12670" y="2213"/>
                  </a:lnTo>
                  <a:lnTo>
                    <a:pt x="14974" y="2070"/>
                  </a:lnTo>
                  <a:lnTo>
                    <a:pt x="15149" y="2187"/>
                  </a:lnTo>
                  <a:lnTo>
                    <a:pt x="15324" y="2303"/>
                  </a:lnTo>
                  <a:lnTo>
                    <a:pt x="15474" y="2419"/>
                  </a:lnTo>
                  <a:lnTo>
                    <a:pt x="15600" y="2540"/>
                  </a:lnTo>
                  <a:lnTo>
                    <a:pt x="15700" y="2667"/>
                  </a:lnTo>
                  <a:lnTo>
                    <a:pt x="15775" y="2788"/>
                  </a:lnTo>
                  <a:lnTo>
                    <a:pt x="15825" y="2910"/>
                  </a:lnTo>
                  <a:lnTo>
                    <a:pt x="15850" y="3031"/>
                  </a:lnTo>
                  <a:lnTo>
                    <a:pt x="15825" y="3100"/>
                  </a:lnTo>
                  <a:lnTo>
                    <a:pt x="15800" y="3174"/>
                  </a:lnTo>
                  <a:lnTo>
                    <a:pt x="15775" y="3242"/>
                  </a:lnTo>
                  <a:lnTo>
                    <a:pt x="15725" y="3311"/>
                  </a:lnTo>
                  <a:lnTo>
                    <a:pt x="15650" y="3374"/>
                  </a:lnTo>
                  <a:lnTo>
                    <a:pt x="15550" y="3443"/>
                  </a:lnTo>
                  <a:lnTo>
                    <a:pt x="15449" y="3506"/>
                  </a:lnTo>
                  <a:lnTo>
                    <a:pt x="15349" y="3570"/>
                  </a:lnTo>
                  <a:lnTo>
                    <a:pt x="15224" y="3633"/>
                  </a:lnTo>
                  <a:lnTo>
                    <a:pt x="15074" y="3691"/>
                  </a:lnTo>
                  <a:lnTo>
                    <a:pt x="14748" y="3807"/>
                  </a:lnTo>
                  <a:lnTo>
                    <a:pt x="14398" y="3918"/>
                  </a:lnTo>
                  <a:lnTo>
                    <a:pt x="13972" y="4019"/>
                  </a:lnTo>
                  <a:lnTo>
                    <a:pt x="14022" y="3908"/>
                  </a:lnTo>
                  <a:lnTo>
                    <a:pt x="14022" y="3797"/>
                  </a:lnTo>
                  <a:lnTo>
                    <a:pt x="13997" y="3691"/>
                  </a:lnTo>
                  <a:lnTo>
                    <a:pt x="13947" y="3580"/>
                  </a:lnTo>
                  <a:lnTo>
                    <a:pt x="13822" y="3475"/>
                  </a:lnTo>
                  <a:lnTo>
                    <a:pt x="13697" y="3369"/>
                  </a:lnTo>
                  <a:lnTo>
                    <a:pt x="13496" y="3264"/>
                  </a:lnTo>
                  <a:lnTo>
                    <a:pt x="13271" y="3158"/>
                  </a:lnTo>
                  <a:lnTo>
                    <a:pt x="13196" y="3121"/>
                  </a:lnTo>
                  <a:lnTo>
                    <a:pt x="13071" y="3089"/>
                  </a:lnTo>
                  <a:lnTo>
                    <a:pt x="12920" y="3063"/>
                  </a:lnTo>
                  <a:lnTo>
                    <a:pt x="12745" y="3042"/>
                  </a:lnTo>
                  <a:lnTo>
                    <a:pt x="12570" y="3031"/>
                  </a:lnTo>
                  <a:lnTo>
                    <a:pt x="12395" y="3021"/>
                  </a:lnTo>
                  <a:lnTo>
                    <a:pt x="12194" y="3021"/>
                  </a:lnTo>
                  <a:lnTo>
                    <a:pt x="12019" y="3031"/>
                  </a:lnTo>
                  <a:lnTo>
                    <a:pt x="11568" y="3058"/>
                  </a:lnTo>
                  <a:lnTo>
                    <a:pt x="11418" y="2952"/>
                  </a:lnTo>
                  <a:lnTo>
                    <a:pt x="11218" y="2857"/>
                  </a:lnTo>
                  <a:lnTo>
                    <a:pt x="10992" y="2767"/>
                  </a:lnTo>
                  <a:lnTo>
                    <a:pt x="10742" y="2688"/>
                  </a:lnTo>
                  <a:lnTo>
                    <a:pt x="10492" y="2614"/>
                  </a:lnTo>
                  <a:lnTo>
                    <a:pt x="10191" y="2546"/>
                  </a:lnTo>
                  <a:lnTo>
                    <a:pt x="9916" y="2487"/>
                  </a:lnTo>
                  <a:lnTo>
                    <a:pt x="9615" y="2435"/>
                  </a:lnTo>
                  <a:lnTo>
                    <a:pt x="9340" y="2392"/>
                  </a:lnTo>
                  <a:lnTo>
                    <a:pt x="9064" y="2355"/>
                  </a:lnTo>
                  <a:lnTo>
                    <a:pt x="8614" y="2297"/>
                  </a:lnTo>
                  <a:lnTo>
                    <a:pt x="8263" y="2260"/>
                  </a:lnTo>
                  <a:lnTo>
                    <a:pt x="8113" y="2245"/>
                  </a:lnTo>
                  <a:lnTo>
                    <a:pt x="7837" y="2239"/>
                  </a:lnTo>
                  <a:lnTo>
                    <a:pt x="7587" y="2239"/>
                  </a:lnTo>
                  <a:lnTo>
                    <a:pt x="7362" y="2245"/>
                  </a:lnTo>
                  <a:lnTo>
                    <a:pt x="7186" y="2266"/>
                  </a:lnTo>
                  <a:lnTo>
                    <a:pt x="7011" y="2292"/>
                  </a:lnTo>
                  <a:lnTo>
                    <a:pt x="6861" y="2329"/>
                  </a:lnTo>
                  <a:lnTo>
                    <a:pt x="6761" y="2377"/>
                  </a:lnTo>
                  <a:lnTo>
                    <a:pt x="6686" y="2435"/>
                  </a:lnTo>
                  <a:lnTo>
                    <a:pt x="6560" y="2561"/>
                  </a:lnTo>
                  <a:lnTo>
                    <a:pt x="6410" y="2683"/>
                  </a:lnTo>
                  <a:lnTo>
                    <a:pt x="6235" y="2799"/>
                  </a:lnTo>
                  <a:lnTo>
                    <a:pt x="6010" y="2910"/>
                  </a:lnTo>
                  <a:lnTo>
                    <a:pt x="5734" y="3021"/>
                  </a:lnTo>
                  <a:lnTo>
                    <a:pt x="5434" y="3126"/>
                  </a:lnTo>
                  <a:lnTo>
                    <a:pt x="5108" y="3232"/>
                  </a:lnTo>
                  <a:lnTo>
                    <a:pt x="4733" y="3332"/>
                  </a:lnTo>
                  <a:lnTo>
                    <a:pt x="4507" y="3411"/>
                  </a:lnTo>
                  <a:lnTo>
                    <a:pt x="4332" y="3496"/>
                  </a:lnTo>
                  <a:lnTo>
                    <a:pt x="4207" y="3580"/>
                  </a:lnTo>
                  <a:lnTo>
                    <a:pt x="4107" y="3670"/>
                  </a:lnTo>
                  <a:lnTo>
                    <a:pt x="4031" y="3755"/>
                  </a:lnTo>
                  <a:lnTo>
                    <a:pt x="4006" y="3844"/>
                  </a:lnTo>
                  <a:lnTo>
                    <a:pt x="4031" y="3929"/>
                  </a:lnTo>
                  <a:lnTo>
                    <a:pt x="4056" y="4019"/>
                  </a:lnTo>
                  <a:lnTo>
                    <a:pt x="3856" y="3966"/>
                  </a:lnTo>
                  <a:lnTo>
                    <a:pt x="3631" y="3913"/>
                  </a:lnTo>
                  <a:lnTo>
                    <a:pt x="3456" y="3860"/>
                  </a:lnTo>
                  <a:lnTo>
                    <a:pt x="3255" y="3802"/>
                  </a:lnTo>
                  <a:lnTo>
                    <a:pt x="3105" y="3744"/>
                  </a:lnTo>
                  <a:lnTo>
                    <a:pt x="2955" y="3686"/>
                  </a:lnTo>
                  <a:lnTo>
                    <a:pt x="2805" y="3623"/>
                  </a:lnTo>
                  <a:lnTo>
                    <a:pt x="2679" y="3565"/>
                  </a:lnTo>
                  <a:lnTo>
                    <a:pt x="2579" y="3501"/>
                  </a:lnTo>
                  <a:lnTo>
                    <a:pt x="2479" y="3438"/>
                  </a:lnTo>
                  <a:lnTo>
                    <a:pt x="2379" y="3369"/>
                  </a:lnTo>
                  <a:lnTo>
                    <a:pt x="2329" y="3306"/>
                  </a:lnTo>
                  <a:lnTo>
                    <a:pt x="2279" y="3237"/>
                  </a:lnTo>
                  <a:lnTo>
                    <a:pt x="2229" y="3169"/>
                  </a:lnTo>
                  <a:lnTo>
                    <a:pt x="2204" y="3100"/>
                  </a:lnTo>
                  <a:lnTo>
                    <a:pt x="2204" y="3031"/>
                  </a:lnTo>
                  <a:lnTo>
                    <a:pt x="2204" y="2931"/>
                  </a:lnTo>
                  <a:lnTo>
                    <a:pt x="2254" y="2836"/>
                  </a:lnTo>
                  <a:lnTo>
                    <a:pt x="2329" y="2741"/>
                  </a:lnTo>
                  <a:lnTo>
                    <a:pt x="2429" y="2656"/>
                  </a:lnTo>
                  <a:lnTo>
                    <a:pt x="2529" y="2572"/>
                  </a:lnTo>
                  <a:lnTo>
                    <a:pt x="2679" y="2493"/>
                  </a:lnTo>
                  <a:lnTo>
                    <a:pt x="2855" y="2419"/>
                  </a:lnTo>
                  <a:lnTo>
                    <a:pt x="3055" y="2355"/>
                  </a:lnTo>
                  <a:lnTo>
                    <a:pt x="4257" y="1986"/>
                  </a:lnTo>
                  <a:lnTo>
                    <a:pt x="4883" y="1785"/>
                  </a:lnTo>
                  <a:lnTo>
                    <a:pt x="5509" y="1569"/>
                  </a:lnTo>
                  <a:lnTo>
                    <a:pt x="5834" y="1458"/>
                  </a:lnTo>
                  <a:lnTo>
                    <a:pt x="6110" y="1342"/>
                  </a:lnTo>
                  <a:lnTo>
                    <a:pt x="6360" y="1220"/>
                  </a:lnTo>
                  <a:lnTo>
                    <a:pt x="6611" y="1099"/>
                  </a:lnTo>
                  <a:lnTo>
                    <a:pt x="6811" y="972"/>
                  </a:lnTo>
                  <a:lnTo>
                    <a:pt x="6986" y="840"/>
                  </a:lnTo>
                  <a:lnTo>
                    <a:pt x="7161" y="703"/>
                  </a:lnTo>
                  <a:lnTo>
                    <a:pt x="7287" y="566"/>
                  </a:lnTo>
                  <a:close/>
                  <a:moveTo>
                    <a:pt x="8438" y="2825"/>
                  </a:moveTo>
                  <a:lnTo>
                    <a:pt x="8639" y="2868"/>
                  </a:lnTo>
                  <a:lnTo>
                    <a:pt x="8839" y="2915"/>
                  </a:lnTo>
                  <a:lnTo>
                    <a:pt x="9014" y="2973"/>
                  </a:lnTo>
                  <a:lnTo>
                    <a:pt x="9190" y="3031"/>
                  </a:lnTo>
                  <a:lnTo>
                    <a:pt x="9340" y="3100"/>
                  </a:lnTo>
                  <a:lnTo>
                    <a:pt x="9465" y="3179"/>
                  </a:lnTo>
                  <a:lnTo>
                    <a:pt x="9540" y="3258"/>
                  </a:lnTo>
                  <a:lnTo>
                    <a:pt x="9565" y="3348"/>
                  </a:lnTo>
                  <a:lnTo>
                    <a:pt x="9640" y="3406"/>
                  </a:lnTo>
                  <a:lnTo>
                    <a:pt x="9715" y="3459"/>
                  </a:lnTo>
                  <a:lnTo>
                    <a:pt x="9841" y="3496"/>
                  </a:lnTo>
                  <a:lnTo>
                    <a:pt x="9991" y="3528"/>
                  </a:lnTo>
                  <a:lnTo>
                    <a:pt x="10191" y="3549"/>
                  </a:lnTo>
                  <a:lnTo>
                    <a:pt x="10417" y="3565"/>
                  </a:lnTo>
                  <a:lnTo>
                    <a:pt x="10642" y="3565"/>
                  </a:lnTo>
                  <a:lnTo>
                    <a:pt x="10942" y="3559"/>
                  </a:lnTo>
                  <a:lnTo>
                    <a:pt x="11593" y="3522"/>
                  </a:lnTo>
                  <a:lnTo>
                    <a:pt x="11694" y="3607"/>
                  </a:lnTo>
                  <a:lnTo>
                    <a:pt x="11794" y="3696"/>
                  </a:lnTo>
                  <a:lnTo>
                    <a:pt x="11819" y="3776"/>
                  </a:lnTo>
                  <a:lnTo>
                    <a:pt x="11844" y="3860"/>
                  </a:lnTo>
                  <a:lnTo>
                    <a:pt x="11819" y="3924"/>
                  </a:lnTo>
                  <a:lnTo>
                    <a:pt x="11794" y="3987"/>
                  </a:lnTo>
                  <a:lnTo>
                    <a:pt x="11719" y="4045"/>
                  </a:lnTo>
                  <a:lnTo>
                    <a:pt x="11618" y="4098"/>
                  </a:lnTo>
                  <a:lnTo>
                    <a:pt x="11493" y="4151"/>
                  </a:lnTo>
                  <a:lnTo>
                    <a:pt x="11343" y="4203"/>
                  </a:lnTo>
                  <a:lnTo>
                    <a:pt x="11193" y="4246"/>
                  </a:lnTo>
                  <a:lnTo>
                    <a:pt x="10992" y="4293"/>
                  </a:lnTo>
                  <a:lnTo>
                    <a:pt x="10792" y="4330"/>
                  </a:lnTo>
                  <a:lnTo>
                    <a:pt x="10567" y="4367"/>
                  </a:lnTo>
                  <a:lnTo>
                    <a:pt x="10341" y="4393"/>
                  </a:lnTo>
                  <a:lnTo>
                    <a:pt x="10091" y="4420"/>
                  </a:lnTo>
                  <a:lnTo>
                    <a:pt x="9816" y="4441"/>
                  </a:lnTo>
                  <a:lnTo>
                    <a:pt x="9540" y="4457"/>
                  </a:lnTo>
                  <a:lnTo>
                    <a:pt x="9265" y="4467"/>
                  </a:lnTo>
                  <a:lnTo>
                    <a:pt x="8664" y="4467"/>
                  </a:lnTo>
                  <a:lnTo>
                    <a:pt x="8388" y="4457"/>
                  </a:lnTo>
                  <a:lnTo>
                    <a:pt x="8113" y="4441"/>
                  </a:lnTo>
                  <a:lnTo>
                    <a:pt x="7837" y="4420"/>
                  </a:lnTo>
                  <a:lnTo>
                    <a:pt x="7587" y="4393"/>
                  </a:lnTo>
                  <a:lnTo>
                    <a:pt x="7362" y="4367"/>
                  </a:lnTo>
                  <a:lnTo>
                    <a:pt x="7136" y="4330"/>
                  </a:lnTo>
                  <a:lnTo>
                    <a:pt x="6936" y="4293"/>
                  </a:lnTo>
                  <a:lnTo>
                    <a:pt x="6736" y="4246"/>
                  </a:lnTo>
                  <a:lnTo>
                    <a:pt x="6585" y="4203"/>
                  </a:lnTo>
                  <a:lnTo>
                    <a:pt x="6435" y="4151"/>
                  </a:lnTo>
                  <a:lnTo>
                    <a:pt x="6310" y="4098"/>
                  </a:lnTo>
                  <a:lnTo>
                    <a:pt x="6210" y="4040"/>
                  </a:lnTo>
                  <a:lnTo>
                    <a:pt x="6135" y="3982"/>
                  </a:lnTo>
                  <a:lnTo>
                    <a:pt x="6110" y="3924"/>
                  </a:lnTo>
                  <a:lnTo>
                    <a:pt x="6085" y="3860"/>
                  </a:lnTo>
                  <a:lnTo>
                    <a:pt x="6110" y="3781"/>
                  </a:lnTo>
                  <a:lnTo>
                    <a:pt x="6160" y="3707"/>
                  </a:lnTo>
                  <a:lnTo>
                    <a:pt x="6285" y="3644"/>
                  </a:lnTo>
                  <a:lnTo>
                    <a:pt x="6410" y="3586"/>
                  </a:lnTo>
                  <a:lnTo>
                    <a:pt x="7011" y="3401"/>
                  </a:lnTo>
                  <a:lnTo>
                    <a:pt x="7662" y="3190"/>
                  </a:lnTo>
                  <a:lnTo>
                    <a:pt x="7888" y="3105"/>
                  </a:lnTo>
                  <a:lnTo>
                    <a:pt x="8088" y="3015"/>
                  </a:lnTo>
                  <a:lnTo>
                    <a:pt x="8288" y="2920"/>
                  </a:lnTo>
                  <a:lnTo>
                    <a:pt x="8438" y="2825"/>
                  </a:lnTo>
                  <a:close/>
                  <a:moveTo>
                    <a:pt x="6235" y="1"/>
                  </a:moveTo>
                  <a:lnTo>
                    <a:pt x="6010" y="11"/>
                  </a:lnTo>
                  <a:lnTo>
                    <a:pt x="5834" y="32"/>
                  </a:lnTo>
                  <a:lnTo>
                    <a:pt x="5659" y="59"/>
                  </a:lnTo>
                  <a:lnTo>
                    <a:pt x="5509" y="96"/>
                  </a:lnTo>
                  <a:lnTo>
                    <a:pt x="5409" y="143"/>
                  </a:lnTo>
                  <a:lnTo>
                    <a:pt x="5334" y="196"/>
                  </a:lnTo>
                  <a:lnTo>
                    <a:pt x="5233" y="333"/>
                  </a:lnTo>
                  <a:lnTo>
                    <a:pt x="5133" y="471"/>
                  </a:lnTo>
                  <a:lnTo>
                    <a:pt x="4983" y="597"/>
                  </a:lnTo>
                  <a:lnTo>
                    <a:pt x="4808" y="724"/>
                  </a:lnTo>
                  <a:lnTo>
                    <a:pt x="4607" y="851"/>
                  </a:lnTo>
                  <a:lnTo>
                    <a:pt x="4407" y="967"/>
                  </a:lnTo>
                  <a:lnTo>
                    <a:pt x="4157" y="1088"/>
                  </a:lnTo>
                  <a:lnTo>
                    <a:pt x="3881" y="1205"/>
                  </a:lnTo>
                  <a:lnTo>
                    <a:pt x="3606" y="1315"/>
                  </a:lnTo>
                  <a:lnTo>
                    <a:pt x="3305" y="1432"/>
                  </a:lnTo>
                  <a:lnTo>
                    <a:pt x="2654" y="1653"/>
                  </a:lnTo>
                  <a:lnTo>
                    <a:pt x="1978" y="1875"/>
                  </a:lnTo>
                  <a:lnTo>
                    <a:pt x="1252" y="2097"/>
                  </a:lnTo>
                  <a:lnTo>
                    <a:pt x="952" y="2192"/>
                  </a:lnTo>
                  <a:lnTo>
                    <a:pt x="701" y="2297"/>
                  </a:lnTo>
                  <a:lnTo>
                    <a:pt x="501" y="2403"/>
                  </a:lnTo>
                  <a:lnTo>
                    <a:pt x="326" y="2519"/>
                  </a:lnTo>
                  <a:lnTo>
                    <a:pt x="175" y="2641"/>
                  </a:lnTo>
                  <a:lnTo>
                    <a:pt x="75" y="2767"/>
                  </a:lnTo>
                  <a:lnTo>
                    <a:pt x="25" y="2899"/>
                  </a:lnTo>
                  <a:lnTo>
                    <a:pt x="0" y="3031"/>
                  </a:lnTo>
                  <a:lnTo>
                    <a:pt x="25" y="3126"/>
                  </a:lnTo>
                  <a:lnTo>
                    <a:pt x="50" y="3221"/>
                  </a:lnTo>
                  <a:lnTo>
                    <a:pt x="100" y="3311"/>
                  </a:lnTo>
                  <a:lnTo>
                    <a:pt x="175" y="3401"/>
                  </a:lnTo>
                  <a:lnTo>
                    <a:pt x="276" y="3491"/>
                  </a:lnTo>
                  <a:lnTo>
                    <a:pt x="401" y="3580"/>
                  </a:lnTo>
                  <a:lnTo>
                    <a:pt x="526" y="3670"/>
                  </a:lnTo>
                  <a:lnTo>
                    <a:pt x="676" y="3755"/>
                  </a:lnTo>
                  <a:lnTo>
                    <a:pt x="851" y="3839"/>
                  </a:lnTo>
                  <a:lnTo>
                    <a:pt x="1052" y="3918"/>
                  </a:lnTo>
                  <a:lnTo>
                    <a:pt x="1277" y="3997"/>
                  </a:lnTo>
                  <a:lnTo>
                    <a:pt x="1502" y="4077"/>
                  </a:lnTo>
                  <a:lnTo>
                    <a:pt x="1753" y="4156"/>
                  </a:lnTo>
                  <a:lnTo>
                    <a:pt x="2028" y="4224"/>
                  </a:lnTo>
                  <a:lnTo>
                    <a:pt x="2329" y="4298"/>
                  </a:lnTo>
                  <a:lnTo>
                    <a:pt x="2629" y="4367"/>
                  </a:lnTo>
                  <a:lnTo>
                    <a:pt x="2955" y="4430"/>
                  </a:lnTo>
                  <a:lnTo>
                    <a:pt x="3255" y="4488"/>
                  </a:lnTo>
                  <a:lnTo>
                    <a:pt x="3606" y="4541"/>
                  </a:lnTo>
                  <a:lnTo>
                    <a:pt x="3956" y="4594"/>
                  </a:lnTo>
                  <a:lnTo>
                    <a:pt x="4307" y="4642"/>
                  </a:lnTo>
                  <a:lnTo>
                    <a:pt x="4657" y="4689"/>
                  </a:lnTo>
                  <a:lnTo>
                    <a:pt x="5033" y="4731"/>
                  </a:lnTo>
                  <a:lnTo>
                    <a:pt x="5434" y="4768"/>
                  </a:lnTo>
                  <a:lnTo>
                    <a:pt x="5809" y="4800"/>
                  </a:lnTo>
                  <a:lnTo>
                    <a:pt x="6210" y="4826"/>
                  </a:lnTo>
                  <a:lnTo>
                    <a:pt x="6611" y="4853"/>
                  </a:lnTo>
                  <a:lnTo>
                    <a:pt x="7011" y="4874"/>
                  </a:lnTo>
                  <a:lnTo>
                    <a:pt x="7437" y="4890"/>
                  </a:lnTo>
                  <a:lnTo>
                    <a:pt x="7862" y="4906"/>
                  </a:lnTo>
                  <a:lnTo>
                    <a:pt x="8288" y="4911"/>
                  </a:lnTo>
                  <a:lnTo>
                    <a:pt x="8714" y="4916"/>
                  </a:lnTo>
                  <a:lnTo>
                    <a:pt x="9415" y="4916"/>
                  </a:lnTo>
                  <a:lnTo>
                    <a:pt x="9866" y="4911"/>
                  </a:lnTo>
                  <a:lnTo>
                    <a:pt x="10316" y="4895"/>
                  </a:lnTo>
                  <a:lnTo>
                    <a:pt x="10767" y="4879"/>
                  </a:lnTo>
                  <a:lnTo>
                    <a:pt x="11193" y="4858"/>
                  </a:lnTo>
                  <a:lnTo>
                    <a:pt x="11618" y="4832"/>
                  </a:lnTo>
                  <a:lnTo>
                    <a:pt x="12044" y="4805"/>
                  </a:lnTo>
                  <a:lnTo>
                    <a:pt x="12445" y="4768"/>
                  </a:lnTo>
                  <a:lnTo>
                    <a:pt x="12845" y="4731"/>
                  </a:lnTo>
                  <a:lnTo>
                    <a:pt x="13221" y="4689"/>
                  </a:lnTo>
                  <a:lnTo>
                    <a:pt x="13597" y="4647"/>
                  </a:lnTo>
                  <a:lnTo>
                    <a:pt x="13972" y="4594"/>
                  </a:lnTo>
                  <a:lnTo>
                    <a:pt x="14323" y="4541"/>
                  </a:lnTo>
                  <a:lnTo>
                    <a:pt x="14648" y="4488"/>
                  </a:lnTo>
                  <a:lnTo>
                    <a:pt x="14974" y="4430"/>
                  </a:lnTo>
                  <a:lnTo>
                    <a:pt x="15299" y="4367"/>
                  </a:lnTo>
                  <a:lnTo>
                    <a:pt x="15575" y="4298"/>
                  </a:lnTo>
                  <a:lnTo>
                    <a:pt x="15875" y="4230"/>
                  </a:lnTo>
                  <a:lnTo>
                    <a:pt x="16126" y="4161"/>
                  </a:lnTo>
                  <a:lnTo>
                    <a:pt x="16376" y="4087"/>
                  </a:lnTo>
                  <a:lnTo>
                    <a:pt x="16626" y="4008"/>
                  </a:lnTo>
                  <a:lnTo>
                    <a:pt x="16827" y="3929"/>
                  </a:lnTo>
                  <a:lnTo>
                    <a:pt x="17027" y="3850"/>
                  </a:lnTo>
                  <a:lnTo>
                    <a:pt x="17202" y="3765"/>
                  </a:lnTo>
                  <a:lnTo>
                    <a:pt x="17377" y="3681"/>
                  </a:lnTo>
                  <a:lnTo>
                    <a:pt x="17503" y="3591"/>
                  </a:lnTo>
                  <a:lnTo>
                    <a:pt x="17628" y="3501"/>
                  </a:lnTo>
                  <a:lnTo>
                    <a:pt x="17728" y="3411"/>
                  </a:lnTo>
                  <a:lnTo>
                    <a:pt x="17803" y="3316"/>
                  </a:lnTo>
                  <a:lnTo>
                    <a:pt x="17878" y="3227"/>
                  </a:lnTo>
                  <a:lnTo>
                    <a:pt x="17903" y="3126"/>
                  </a:lnTo>
                  <a:lnTo>
                    <a:pt x="17928" y="3031"/>
                  </a:lnTo>
                  <a:lnTo>
                    <a:pt x="17903" y="2873"/>
                  </a:lnTo>
                  <a:lnTo>
                    <a:pt x="17853" y="2714"/>
                  </a:lnTo>
                  <a:lnTo>
                    <a:pt x="17728" y="2551"/>
                  </a:lnTo>
                  <a:lnTo>
                    <a:pt x="17578" y="2387"/>
                  </a:lnTo>
                  <a:lnTo>
                    <a:pt x="17377" y="2223"/>
                  </a:lnTo>
                  <a:lnTo>
                    <a:pt x="17127" y="2055"/>
                  </a:lnTo>
                  <a:lnTo>
                    <a:pt x="16852" y="1880"/>
                  </a:lnTo>
                  <a:lnTo>
                    <a:pt x="16501" y="1711"/>
                  </a:lnTo>
                  <a:lnTo>
                    <a:pt x="16401" y="1674"/>
                  </a:lnTo>
                  <a:lnTo>
                    <a:pt x="16276" y="1643"/>
                  </a:lnTo>
                  <a:lnTo>
                    <a:pt x="16151" y="1616"/>
                  </a:lnTo>
                  <a:lnTo>
                    <a:pt x="15975" y="1595"/>
                  </a:lnTo>
                  <a:lnTo>
                    <a:pt x="15800" y="1585"/>
                  </a:lnTo>
                  <a:lnTo>
                    <a:pt x="15625" y="1574"/>
                  </a:lnTo>
                  <a:lnTo>
                    <a:pt x="15424" y="1574"/>
                  </a:lnTo>
                  <a:lnTo>
                    <a:pt x="15224" y="1585"/>
                  </a:lnTo>
                  <a:lnTo>
                    <a:pt x="13246" y="1706"/>
                  </a:lnTo>
                  <a:lnTo>
                    <a:pt x="13171" y="1595"/>
                  </a:lnTo>
                  <a:lnTo>
                    <a:pt x="13046" y="1484"/>
                  </a:lnTo>
                  <a:lnTo>
                    <a:pt x="12895" y="1379"/>
                  </a:lnTo>
                  <a:lnTo>
                    <a:pt x="12745" y="1278"/>
                  </a:lnTo>
                  <a:lnTo>
                    <a:pt x="12570" y="1183"/>
                  </a:lnTo>
                  <a:lnTo>
                    <a:pt x="12370" y="1094"/>
                  </a:lnTo>
                  <a:lnTo>
                    <a:pt x="12144" y="1009"/>
                  </a:lnTo>
                  <a:lnTo>
                    <a:pt x="11919" y="925"/>
                  </a:lnTo>
                  <a:lnTo>
                    <a:pt x="11668" y="846"/>
                  </a:lnTo>
                  <a:lnTo>
                    <a:pt x="11418" y="772"/>
                  </a:lnTo>
                  <a:lnTo>
                    <a:pt x="11168" y="703"/>
                  </a:lnTo>
                  <a:lnTo>
                    <a:pt x="10892" y="634"/>
                  </a:lnTo>
                  <a:lnTo>
                    <a:pt x="10617" y="571"/>
                  </a:lnTo>
                  <a:lnTo>
                    <a:pt x="10341" y="513"/>
                  </a:lnTo>
                  <a:lnTo>
                    <a:pt x="9791" y="402"/>
                  </a:lnTo>
                  <a:lnTo>
                    <a:pt x="9240" y="312"/>
                  </a:lnTo>
                  <a:lnTo>
                    <a:pt x="8689" y="233"/>
                  </a:lnTo>
                  <a:lnTo>
                    <a:pt x="8213" y="164"/>
                  </a:lnTo>
                  <a:lnTo>
                    <a:pt x="7762" y="112"/>
                  </a:lnTo>
                  <a:lnTo>
                    <a:pt x="7387" y="69"/>
                  </a:lnTo>
                  <a:lnTo>
                    <a:pt x="7086" y="38"/>
                  </a:lnTo>
                  <a:lnTo>
                    <a:pt x="6761" y="11"/>
                  </a:lnTo>
                  <a:lnTo>
                    <a:pt x="648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63"/>
            <p:cNvSpPr/>
            <p:nvPr/>
          </p:nvSpPr>
          <p:spPr>
            <a:xfrm>
              <a:off x="4703468" y="1719150"/>
              <a:ext cx="290847" cy="383575"/>
            </a:xfrm>
            <a:custGeom>
              <a:avLst/>
              <a:gdLst/>
              <a:ahLst/>
              <a:cxnLst/>
              <a:rect l="l" t="t" r="r" b="b"/>
              <a:pathLst>
                <a:path w="45623" h="15343" extrusionOk="0">
                  <a:moveTo>
                    <a:pt x="24739" y="1737"/>
                  </a:moveTo>
                  <a:lnTo>
                    <a:pt x="24739" y="2936"/>
                  </a:lnTo>
                  <a:lnTo>
                    <a:pt x="21058" y="2936"/>
                  </a:lnTo>
                  <a:lnTo>
                    <a:pt x="21058" y="1737"/>
                  </a:lnTo>
                  <a:close/>
                  <a:moveTo>
                    <a:pt x="31750" y="3385"/>
                  </a:moveTo>
                  <a:lnTo>
                    <a:pt x="32226" y="3390"/>
                  </a:lnTo>
                  <a:lnTo>
                    <a:pt x="32702" y="3395"/>
                  </a:lnTo>
                  <a:lnTo>
                    <a:pt x="33152" y="3406"/>
                  </a:lnTo>
                  <a:lnTo>
                    <a:pt x="33603" y="3416"/>
                  </a:lnTo>
                  <a:lnTo>
                    <a:pt x="34054" y="3437"/>
                  </a:lnTo>
                  <a:lnTo>
                    <a:pt x="34505" y="3453"/>
                  </a:lnTo>
                  <a:lnTo>
                    <a:pt x="34930" y="3480"/>
                  </a:lnTo>
                  <a:lnTo>
                    <a:pt x="35356" y="3506"/>
                  </a:lnTo>
                  <a:lnTo>
                    <a:pt x="35782" y="3538"/>
                  </a:lnTo>
                  <a:lnTo>
                    <a:pt x="36207" y="3575"/>
                  </a:lnTo>
                  <a:lnTo>
                    <a:pt x="36608" y="3612"/>
                  </a:lnTo>
                  <a:lnTo>
                    <a:pt x="37009" y="3649"/>
                  </a:lnTo>
                  <a:lnTo>
                    <a:pt x="37409" y="3696"/>
                  </a:lnTo>
                  <a:lnTo>
                    <a:pt x="37785" y="3738"/>
                  </a:lnTo>
                  <a:lnTo>
                    <a:pt x="38160" y="3791"/>
                  </a:lnTo>
                  <a:lnTo>
                    <a:pt x="38536" y="3844"/>
                  </a:lnTo>
                  <a:lnTo>
                    <a:pt x="38887" y="3897"/>
                  </a:lnTo>
                  <a:lnTo>
                    <a:pt x="39212" y="3955"/>
                  </a:lnTo>
                  <a:lnTo>
                    <a:pt x="39563" y="4018"/>
                  </a:lnTo>
                  <a:lnTo>
                    <a:pt x="39863" y="4076"/>
                  </a:lnTo>
                  <a:lnTo>
                    <a:pt x="40189" y="4145"/>
                  </a:lnTo>
                  <a:lnTo>
                    <a:pt x="40489" y="4214"/>
                  </a:lnTo>
                  <a:lnTo>
                    <a:pt x="40764" y="4282"/>
                  </a:lnTo>
                  <a:lnTo>
                    <a:pt x="41040" y="4356"/>
                  </a:lnTo>
                  <a:lnTo>
                    <a:pt x="41315" y="4430"/>
                  </a:lnTo>
                  <a:lnTo>
                    <a:pt x="41541" y="4504"/>
                  </a:lnTo>
                  <a:lnTo>
                    <a:pt x="41791" y="4583"/>
                  </a:lnTo>
                  <a:lnTo>
                    <a:pt x="42016" y="4662"/>
                  </a:lnTo>
                  <a:lnTo>
                    <a:pt x="42217" y="4747"/>
                  </a:lnTo>
                  <a:lnTo>
                    <a:pt x="42417" y="4831"/>
                  </a:lnTo>
                  <a:lnTo>
                    <a:pt x="42592" y="4916"/>
                  </a:lnTo>
                  <a:lnTo>
                    <a:pt x="42743" y="5005"/>
                  </a:lnTo>
                  <a:lnTo>
                    <a:pt x="2930" y="5005"/>
                  </a:lnTo>
                  <a:lnTo>
                    <a:pt x="3080" y="4916"/>
                  </a:lnTo>
                  <a:lnTo>
                    <a:pt x="3255" y="4831"/>
                  </a:lnTo>
                  <a:lnTo>
                    <a:pt x="3456" y="4747"/>
                  </a:lnTo>
                  <a:lnTo>
                    <a:pt x="3656" y="4662"/>
                  </a:lnTo>
                  <a:lnTo>
                    <a:pt x="3881" y="4583"/>
                  </a:lnTo>
                  <a:lnTo>
                    <a:pt x="4107" y="4504"/>
                  </a:lnTo>
                  <a:lnTo>
                    <a:pt x="4357" y="4430"/>
                  </a:lnTo>
                  <a:lnTo>
                    <a:pt x="4633" y="4356"/>
                  </a:lnTo>
                  <a:lnTo>
                    <a:pt x="4908" y="4282"/>
                  </a:lnTo>
                  <a:lnTo>
                    <a:pt x="5183" y="4214"/>
                  </a:lnTo>
                  <a:lnTo>
                    <a:pt x="5484" y="4145"/>
                  </a:lnTo>
                  <a:lnTo>
                    <a:pt x="5784" y="4076"/>
                  </a:lnTo>
                  <a:lnTo>
                    <a:pt x="6110" y="4018"/>
                  </a:lnTo>
                  <a:lnTo>
                    <a:pt x="6460" y="3955"/>
                  </a:lnTo>
                  <a:lnTo>
                    <a:pt x="6786" y="3897"/>
                  </a:lnTo>
                  <a:lnTo>
                    <a:pt x="7137" y="3844"/>
                  </a:lnTo>
                  <a:lnTo>
                    <a:pt x="7512" y="3791"/>
                  </a:lnTo>
                  <a:lnTo>
                    <a:pt x="7888" y="3738"/>
                  </a:lnTo>
                  <a:lnTo>
                    <a:pt x="8263" y="3696"/>
                  </a:lnTo>
                  <a:lnTo>
                    <a:pt x="8664" y="3649"/>
                  </a:lnTo>
                  <a:lnTo>
                    <a:pt x="9065" y="3612"/>
                  </a:lnTo>
                  <a:lnTo>
                    <a:pt x="9465" y="3575"/>
                  </a:lnTo>
                  <a:lnTo>
                    <a:pt x="9866" y="3538"/>
                  </a:lnTo>
                  <a:lnTo>
                    <a:pt x="10291" y="3506"/>
                  </a:lnTo>
                  <a:lnTo>
                    <a:pt x="10742" y="3480"/>
                  </a:lnTo>
                  <a:lnTo>
                    <a:pt x="11168" y="3453"/>
                  </a:lnTo>
                  <a:lnTo>
                    <a:pt x="11619" y="3437"/>
                  </a:lnTo>
                  <a:lnTo>
                    <a:pt x="12069" y="3416"/>
                  </a:lnTo>
                  <a:lnTo>
                    <a:pt x="12520" y="3406"/>
                  </a:lnTo>
                  <a:lnTo>
                    <a:pt x="12971" y="3395"/>
                  </a:lnTo>
                  <a:lnTo>
                    <a:pt x="13446" y="3390"/>
                  </a:lnTo>
                  <a:lnTo>
                    <a:pt x="13922" y="3385"/>
                  </a:lnTo>
                  <a:close/>
                  <a:moveTo>
                    <a:pt x="37259" y="13843"/>
                  </a:moveTo>
                  <a:lnTo>
                    <a:pt x="37259" y="14894"/>
                  </a:lnTo>
                  <a:lnTo>
                    <a:pt x="8539" y="14894"/>
                  </a:lnTo>
                  <a:lnTo>
                    <a:pt x="8539" y="13843"/>
                  </a:lnTo>
                  <a:close/>
                  <a:moveTo>
                    <a:pt x="13572" y="0"/>
                  </a:moveTo>
                  <a:lnTo>
                    <a:pt x="13371" y="6"/>
                  </a:lnTo>
                  <a:lnTo>
                    <a:pt x="13171" y="16"/>
                  </a:lnTo>
                  <a:lnTo>
                    <a:pt x="12996" y="37"/>
                  </a:lnTo>
                  <a:lnTo>
                    <a:pt x="12820" y="69"/>
                  </a:lnTo>
                  <a:lnTo>
                    <a:pt x="12695" y="101"/>
                  </a:lnTo>
                  <a:lnTo>
                    <a:pt x="12595" y="138"/>
                  </a:lnTo>
                  <a:lnTo>
                    <a:pt x="12545" y="180"/>
                  </a:lnTo>
                  <a:lnTo>
                    <a:pt x="12520" y="227"/>
                  </a:lnTo>
                  <a:lnTo>
                    <a:pt x="12520" y="2957"/>
                  </a:lnTo>
                  <a:lnTo>
                    <a:pt x="11869" y="2978"/>
                  </a:lnTo>
                  <a:lnTo>
                    <a:pt x="11218" y="2999"/>
                  </a:lnTo>
                  <a:lnTo>
                    <a:pt x="10592" y="3031"/>
                  </a:lnTo>
                  <a:lnTo>
                    <a:pt x="9966" y="3063"/>
                  </a:lnTo>
                  <a:lnTo>
                    <a:pt x="9365" y="3105"/>
                  </a:lnTo>
                  <a:lnTo>
                    <a:pt x="8764" y="3152"/>
                  </a:lnTo>
                  <a:lnTo>
                    <a:pt x="8188" y="3205"/>
                  </a:lnTo>
                  <a:lnTo>
                    <a:pt x="7612" y="3263"/>
                  </a:lnTo>
                  <a:lnTo>
                    <a:pt x="7061" y="3327"/>
                  </a:lnTo>
                  <a:lnTo>
                    <a:pt x="6511" y="3390"/>
                  </a:lnTo>
                  <a:lnTo>
                    <a:pt x="5985" y="3464"/>
                  </a:lnTo>
                  <a:lnTo>
                    <a:pt x="5484" y="3543"/>
                  </a:lnTo>
                  <a:lnTo>
                    <a:pt x="4983" y="3628"/>
                  </a:lnTo>
                  <a:lnTo>
                    <a:pt x="4532" y="3712"/>
                  </a:lnTo>
                  <a:lnTo>
                    <a:pt x="4057" y="3802"/>
                  </a:lnTo>
                  <a:lnTo>
                    <a:pt x="3631" y="3897"/>
                  </a:lnTo>
                  <a:lnTo>
                    <a:pt x="3230" y="3997"/>
                  </a:lnTo>
                  <a:lnTo>
                    <a:pt x="2830" y="4103"/>
                  </a:lnTo>
                  <a:lnTo>
                    <a:pt x="2479" y="4208"/>
                  </a:lnTo>
                  <a:lnTo>
                    <a:pt x="2129" y="4319"/>
                  </a:lnTo>
                  <a:lnTo>
                    <a:pt x="1803" y="4430"/>
                  </a:lnTo>
                  <a:lnTo>
                    <a:pt x="1503" y="4546"/>
                  </a:lnTo>
                  <a:lnTo>
                    <a:pt x="1227" y="4668"/>
                  </a:lnTo>
                  <a:lnTo>
                    <a:pt x="977" y="4789"/>
                  </a:lnTo>
                  <a:lnTo>
                    <a:pt x="751" y="4916"/>
                  </a:lnTo>
                  <a:lnTo>
                    <a:pt x="576" y="5048"/>
                  </a:lnTo>
                  <a:lnTo>
                    <a:pt x="401" y="5174"/>
                  </a:lnTo>
                  <a:lnTo>
                    <a:pt x="251" y="5312"/>
                  </a:lnTo>
                  <a:lnTo>
                    <a:pt x="151" y="5444"/>
                  </a:lnTo>
                  <a:lnTo>
                    <a:pt x="75" y="5581"/>
                  </a:lnTo>
                  <a:lnTo>
                    <a:pt x="25" y="5723"/>
                  </a:lnTo>
                  <a:lnTo>
                    <a:pt x="0" y="5861"/>
                  </a:lnTo>
                  <a:lnTo>
                    <a:pt x="0" y="6278"/>
                  </a:lnTo>
                  <a:lnTo>
                    <a:pt x="25" y="6331"/>
                  </a:lnTo>
                  <a:lnTo>
                    <a:pt x="100" y="6383"/>
                  </a:lnTo>
                  <a:lnTo>
                    <a:pt x="201" y="6436"/>
                  </a:lnTo>
                  <a:lnTo>
                    <a:pt x="326" y="6489"/>
                  </a:lnTo>
                  <a:lnTo>
                    <a:pt x="476" y="6537"/>
                  </a:lnTo>
                  <a:lnTo>
                    <a:pt x="676" y="6579"/>
                  </a:lnTo>
                  <a:lnTo>
                    <a:pt x="852" y="6616"/>
                  </a:lnTo>
                  <a:lnTo>
                    <a:pt x="1077" y="6642"/>
                  </a:lnTo>
                  <a:lnTo>
                    <a:pt x="1302" y="6637"/>
                  </a:lnTo>
                  <a:lnTo>
                    <a:pt x="1503" y="6621"/>
                  </a:lnTo>
                  <a:lnTo>
                    <a:pt x="1678" y="6605"/>
                  </a:lnTo>
                  <a:lnTo>
                    <a:pt x="1828" y="6573"/>
                  </a:lnTo>
                  <a:lnTo>
                    <a:pt x="1953" y="6542"/>
                  </a:lnTo>
                  <a:lnTo>
                    <a:pt x="2053" y="6505"/>
                  </a:lnTo>
                  <a:lnTo>
                    <a:pt x="2129" y="6463"/>
                  </a:lnTo>
                  <a:lnTo>
                    <a:pt x="2154" y="6415"/>
                  </a:lnTo>
                  <a:lnTo>
                    <a:pt x="2154" y="5855"/>
                  </a:lnTo>
                  <a:lnTo>
                    <a:pt x="2154" y="5755"/>
                  </a:lnTo>
                  <a:lnTo>
                    <a:pt x="2179" y="5655"/>
                  </a:lnTo>
                  <a:lnTo>
                    <a:pt x="2229" y="5555"/>
                  </a:lnTo>
                  <a:lnTo>
                    <a:pt x="2304" y="5454"/>
                  </a:lnTo>
                  <a:lnTo>
                    <a:pt x="43344" y="5454"/>
                  </a:lnTo>
                  <a:lnTo>
                    <a:pt x="43419" y="5555"/>
                  </a:lnTo>
                  <a:lnTo>
                    <a:pt x="43469" y="5655"/>
                  </a:lnTo>
                  <a:lnTo>
                    <a:pt x="43494" y="5755"/>
                  </a:lnTo>
                  <a:lnTo>
                    <a:pt x="43494" y="5855"/>
                  </a:lnTo>
                  <a:lnTo>
                    <a:pt x="43494" y="11510"/>
                  </a:lnTo>
                  <a:lnTo>
                    <a:pt x="37084" y="11510"/>
                  </a:lnTo>
                  <a:lnTo>
                    <a:pt x="36833" y="11515"/>
                  </a:lnTo>
                  <a:lnTo>
                    <a:pt x="36608" y="11531"/>
                  </a:lnTo>
                  <a:lnTo>
                    <a:pt x="36408" y="11552"/>
                  </a:lnTo>
                  <a:lnTo>
                    <a:pt x="36257" y="11584"/>
                  </a:lnTo>
                  <a:lnTo>
                    <a:pt x="36132" y="11621"/>
                  </a:lnTo>
                  <a:lnTo>
                    <a:pt x="36057" y="11668"/>
                  </a:lnTo>
                  <a:lnTo>
                    <a:pt x="36007" y="11716"/>
                  </a:lnTo>
                  <a:lnTo>
                    <a:pt x="36032" y="11763"/>
                  </a:lnTo>
                  <a:lnTo>
                    <a:pt x="36082" y="11800"/>
                  </a:lnTo>
                  <a:lnTo>
                    <a:pt x="36182" y="11832"/>
                  </a:lnTo>
                  <a:lnTo>
                    <a:pt x="36282" y="11858"/>
                  </a:lnTo>
                  <a:lnTo>
                    <a:pt x="36408" y="11885"/>
                  </a:lnTo>
                  <a:lnTo>
                    <a:pt x="36558" y="11901"/>
                  </a:lnTo>
                  <a:lnTo>
                    <a:pt x="36708" y="11916"/>
                  </a:lnTo>
                  <a:lnTo>
                    <a:pt x="36883" y="11927"/>
                  </a:lnTo>
                  <a:lnTo>
                    <a:pt x="43494" y="11927"/>
                  </a:lnTo>
                  <a:lnTo>
                    <a:pt x="43494" y="12275"/>
                  </a:lnTo>
                  <a:lnTo>
                    <a:pt x="43469" y="12386"/>
                  </a:lnTo>
                  <a:lnTo>
                    <a:pt x="43394" y="12502"/>
                  </a:lnTo>
                  <a:lnTo>
                    <a:pt x="43268" y="12608"/>
                  </a:lnTo>
                  <a:lnTo>
                    <a:pt x="43093" y="12708"/>
                  </a:lnTo>
                  <a:lnTo>
                    <a:pt x="42868" y="12809"/>
                  </a:lnTo>
                  <a:lnTo>
                    <a:pt x="42592" y="12904"/>
                  </a:lnTo>
                  <a:lnTo>
                    <a:pt x="42292" y="12988"/>
                  </a:lnTo>
                  <a:lnTo>
                    <a:pt x="41941" y="13067"/>
                  </a:lnTo>
                  <a:lnTo>
                    <a:pt x="41566" y="13141"/>
                  </a:lnTo>
                  <a:lnTo>
                    <a:pt x="41165" y="13205"/>
                  </a:lnTo>
                  <a:lnTo>
                    <a:pt x="40714" y="13263"/>
                  </a:lnTo>
                  <a:lnTo>
                    <a:pt x="40264" y="13310"/>
                  </a:lnTo>
                  <a:lnTo>
                    <a:pt x="39763" y="13347"/>
                  </a:lnTo>
                  <a:lnTo>
                    <a:pt x="39262" y="13374"/>
                  </a:lnTo>
                  <a:lnTo>
                    <a:pt x="38736" y="13389"/>
                  </a:lnTo>
                  <a:lnTo>
                    <a:pt x="38185" y="13395"/>
                  </a:lnTo>
                  <a:lnTo>
                    <a:pt x="7612" y="13395"/>
                  </a:lnTo>
                  <a:lnTo>
                    <a:pt x="7061" y="13389"/>
                  </a:lnTo>
                  <a:lnTo>
                    <a:pt x="6536" y="13374"/>
                  </a:lnTo>
                  <a:lnTo>
                    <a:pt x="6035" y="13347"/>
                  </a:lnTo>
                  <a:lnTo>
                    <a:pt x="5534" y="13310"/>
                  </a:lnTo>
                  <a:lnTo>
                    <a:pt x="5083" y="13263"/>
                  </a:lnTo>
                  <a:lnTo>
                    <a:pt x="4633" y="13205"/>
                  </a:lnTo>
                  <a:lnTo>
                    <a:pt x="4232" y="13141"/>
                  </a:lnTo>
                  <a:lnTo>
                    <a:pt x="3856" y="13067"/>
                  </a:lnTo>
                  <a:lnTo>
                    <a:pt x="3506" y="12988"/>
                  </a:lnTo>
                  <a:lnTo>
                    <a:pt x="3205" y="12904"/>
                  </a:lnTo>
                  <a:lnTo>
                    <a:pt x="2930" y="12809"/>
                  </a:lnTo>
                  <a:lnTo>
                    <a:pt x="2705" y="12708"/>
                  </a:lnTo>
                  <a:lnTo>
                    <a:pt x="2529" y="12608"/>
                  </a:lnTo>
                  <a:lnTo>
                    <a:pt x="2404" y="12502"/>
                  </a:lnTo>
                  <a:lnTo>
                    <a:pt x="2304" y="12386"/>
                  </a:lnTo>
                  <a:lnTo>
                    <a:pt x="2279" y="12275"/>
                  </a:lnTo>
                  <a:lnTo>
                    <a:pt x="2279" y="11959"/>
                  </a:lnTo>
                  <a:lnTo>
                    <a:pt x="32401" y="11959"/>
                  </a:lnTo>
                  <a:lnTo>
                    <a:pt x="32577" y="11937"/>
                  </a:lnTo>
                  <a:lnTo>
                    <a:pt x="32752" y="11911"/>
                  </a:lnTo>
                  <a:lnTo>
                    <a:pt x="32927" y="11885"/>
                  </a:lnTo>
                  <a:lnTo>
                    <a:pt x="33127" y="11848"/>
                  </a:lnTo>
                  <a:lnTo>
                    <a:pt x="33303" y="11806"/>
                  </a:lnTo>
                  <a:lnTo>
                    <a:pt x="33378" y="11784"/>
                  </a:lnTo>
                  <a:lnTo>
                    <a:pt x="33428" y="11763"/>
                  </a:lnTo>
                  <a:lnTo>
                    <a:pt x="33453" y="11737"/>
                  </a:lnTo>
                  <a:lnTo>
                    <a:pt x="33478" y="11716"/>
                  </a:lnTo>
                  <a:lnTo>
                    <a:pt x="33453" y="11668"/>
                  </a:lnTo>
                  <a:lnTo>
                    <a:pt x="33378" y="11626"/>
                  </a:lnTo>
                  <a:lnTo>
                    <a:pt x="33278" y="11589"/>
                  </a:lnTo>
                  <a:lnTo>
                    <a:pt x="33152" y="11557"/>
                  </a:lnTo>
                  <a:lnTo>
                    <a:pt x="33002" y="11526"/>
                  </a:lnTo>
                  <a:lnTo>
                    <a:pt x="32827" y="11505"/>
                  </a:lnTo>
                  <a:lnTo>
                    <a:pt x="32627" y="11489"/>
                  </a:lnTo>
                  <a:lnTo>
                    <a:pt x="32401" y="11478"/>
                  </a:lnTo>
                  <a:lnTo>
                    <a:pt x="2154" y="11478"/>
                  </a:lnTo>
                  <a:lnTo>
                    <a:pt x="2154" y="7387"/>
                  </a:lnTo>
                  <a:lnTo>
                    <a:pt x="2154" y="7344"/>
                  </a:lnTo>
                  <a:lnTo>
                    <a:pt x="2104" y="7302"/>
                  </a:lnTo>
                  <a:lnTo>
                    <a:pt x="2003" y="7260"/>
                  </a:lnTo>
                  <a:lnTo>
                    <a:pt x="1878" y="7228"/>
                  </a:lnTo>
                  <a:lnTo>
                    <a:pt x="1728" y="7202"/>
                  </a:lnTo>
                  <a:lnTo>
                    <a:pt x="1553" y="7181"/>
                  </a:lnTo>
                  <a:lnTo>
                    <a:pt x="1352" y="7170"/>
                  </a:lnTo>
                  <a:lnTo>
                    <a:pt x="1127" y="7165"/>
                  </a:lnTo>
                  <a:lnTo>
                    <a:pt x="1027" y="7165"/>
                  </a:lnTo>
                  <a:lnTo>
                    <a:pt x="927" y="7175"/>
                  </a:lnTo>
                  <a:lnTo>
                    <a:pt x="827" y="7186"/>
                  </a:lnTo>
                  <a:lnTo>
                    <a:pt x="726" y="7196"/>
                  </a:lnTo>
                  <a:lnTo>
                    <a:pt x="526" y="7233"/>
                  </a:lnTo>
                  <a:lnTo>
                    <a:pt x="351" y="7276"/>
                  </a:lnTo>
                  <a:lnTo>
                    <a:pt x="226" y="7318"/>
                  </a:lnTo>
                  <a:lnTo>
                    <a:pt x="100" y="7355"/>
                  </a:lnTo>
                  <a:lnTo>
                    <a:pt x="0" y="7387"/>
                  </a:lnTo>
                  <a:lnTo>
                    <a:pt x="0" y="12275"/>
                  </a:lnTo>
                  <a:lnTo>
                    <a:pt x="25" y="12349"/>
                  </a:lnTo>
                  <a:lnTo>
                    <a:pt x="50" y="12423"/>
                  </a:lnTo>
                  <a:lnTo>
                    <a:pt x="75" y="12492"/>
                  </a:lnTo>
                  <a:lnTo>
                    <a:pt x="125" y="12560"/>
                  </a:lnTo>
                  <a:lnTo>
                    <a:pt x="201" y="12634"/>
                  </a:lnTo>
                  <a:lnTo>
                    <a:pt x="276" y="12698"/>
                  </a:lnTo>
                  <a:lnTo>
                    <a:pt x="501" y="12830"/>
                  </a:lnTo>
                  <a:lnTo>
                    <a:pt x="751" y="12956"/>
                  </a:lnTo>
                  <a:lnTo>
                    <a:pt x="1052" y="13078"/>
                  </a:lnTo>
                  <a:lnTo>
                    <a:pt x="1402" y="13194"/>
                  </a:lnTo>
                  <a:lnTo>
                    <a:pt x="1803" y="13300"/>
                  </a:lnTo>
                  <a:lnTo>
                    <a:pt x="2254" y="13400"/>
                  </a:lnTo>
                  <a:lnTo>
                    <a:pt x="2730" y="13490"/>
                  </a:lnTo>
                  <a:lnTo>
                    <a:pt x="3255" y="13574"/>
                  </a:lnTo>
                  <a:lnTo>
                    <a:pt x="3806" y="13643"/>
                  </a:lnTo>
                  <a:lnTo>
                    <a:pt x="4382" y="13706"/>
                  </a:lnTo>
                  <a:lnTo>
                    <a:pt x="4983" y="13759"/>
                  </a:lnTo>
                  <a:lnTo>
                    <a:pt x="5609" y="13801"/>
                  </a:lnTo>
                  <a:lnTo>
                    <a:pt x="5935" y="13817"/>
                  </a:lnTo>
                  <a:lnTo>
                    <a:pt x="6260" y="13828"/>
                  </a:lnTo>
                  <a:lnTo>
                    <a:pt x="6260" y="15121"/>
                  </a:lnTo>
                  <a:lnTo>
                    <a:pt x="6285" y="15163"/>
                  </a:lnTo>
                  <a:lnTo>
                    <a:pt x="6360" y="15206"/>
                  </a:lnTo>
                  <a:lnTo>
                    <a:pt x="6435" y="15242"/>
                  </a:lnTo>
                  <a:lnTo>
                    <a:pt x="6586" y="15279"/>
                  </a:lnTo>
                  <a:lnTo>
                    <a:pt x="6736" y="15306"/>
                  </a:lnTo>
                  <a:lnTo>
                    <a:pt x="6911" y="15327"/>
                  </a:lnTo>
                  <a:lnTo>
                    <a:pt x="7111" y="15338"/>
                  </a:lnTo>
                  <a:lnTo>
                    <a:pt x="7337" y="15343"/>
                  </a:lnTo>
                  <a:lnTo>
                    <a:pt x="38311" y="15343"/>
                  </a:lnTo>
                  <a:lnTo>
                    <a:pt x="38536" y="15338"/>
                  </a:lnTo>
                  <a:lnTo>
                    <a:pt x="38736" y="15327"/>
                  </a:lnTo>
                  <a:lnTo>
                    <a:pt x="38912" y="15306"/>
                  </a:lnTo>
                  <a:lnTo>
                    <a:pt x="39062" y="15279"/>
                  </a:lnTo>
                  <a:lnTo>
                    <a:pt x="39187" y="15242"/>
                  </a:lnTo>
                  <a:lnTo>
                    <a:pt x="39287" y="15206"/>
                  </a:lnTo>
                  <a:lnTo>
                    <a:pt x="39362" y="15163"/>
                  </a:lnTo>
                  <a:lnTo>
                    <a:pt x="39387" y="15121"/>
                  </a:lnTo>
                  <a:lnTo>
                    <a:pt x="39387" y="13828"/>
                  </a:lnTo>
                  <a:lnTo>
                    <a:pt x="39713" y="13817"/>
                  </a:lnTo>
                  <a:lnTo>
                    <a:pt x="40038" y="13801"/>
                  </a:lnTo>
                  <a:lnTo>
                    <a:pt x="40664" y="13759"/>
                  </a:lnTo>
                  <a:lnTo>
                    <a:pt x="41265" y="13706"/>
                  </a:lnTo>
                  <a:lnTo>
                    <a:pt x="41841" y="13643"/>
                  </a:lnTo>
                  <a:lnTo>
                    <a:pt x="42392" y="13574"/>
                  </a:lnTo>
                  <a:lnTo>
                    <a:pt x="42918" y="13490"/>
                  </a:lnTo>
                  <a:lnTo>
                    <a:pt x="43394" y="13400"/>
                  </a:lnTo>
                  <a:lnTo>
                    <a:pt x="43844" y="13300"/>
                  </a:lnTo>
                  <a:lnTo>
                    <a:pt x="44245" y="13194"/>
                  </a:lnTo>
                  <a:lnTo>
                    <a:pt x="44595" y="13078"/>
                  </a:lnTo>
                  <a:lnTo>
                    <a:pt x="44896" y="12956"/>
                  </a:lnTo>
                  <a:lnTo>
                    <a:pt x="45146" y="12830"/>
                  </a:lnTo>
                  <a:lnTo>
                    <a:pt x="45372" y="12698"/>
                  </a:lnTo>
                  <a:lnTo>
                    <a:pt x="45447" y="12634"/>
                  </a:lnTo>
                  <a:lnTo>
                    <a:pt x="45522" y="12560"/>
                  </a:lnTo>
                  <a:lnTo>
                    <a:pt x="45572" y="12492"/>
                  </a:lnTo>
                  <a:lnTo>
                    <a:pt x="45597" y="12423"/>
                  </a:lnTo>
                  <a:lnTo>
                    <a:pt x="45622" y="12349"/>
                  </a:lnTo>
                  <a:lnTo>
                    <a:pt x="45622" y="12275"/>
                  </a:lnTo>
                  <a:lnTo>
                    <a:pt x="45622" y="5855"/>
                  </a:lnTo>
                  <a:lnTo>
                    <a:pt x="45622" y="5713"/>
                  </a:lnTo>
                  <a:lnTo>
                    <a:pt x="45572" y="5570"/>
                  </a:lnTo>
                  <a:lnTo>
                    <a:pt x="45497" y="5433"/>
                  </a:lnTo>
                  <a:lnTo>
                    <a:pt x="45372" y="5301"/>
                  </a:lnTo>
                  <a:lnTo>
                    <a:pt x="45247" y="5164"/>
                  </a:lnTo>
                  <a:lnTo>
                    <a:pt x="45071" y="5032"/>
                  </a:lnTo>
                  <a:lnTo>
                    <a:pt x="44896" y="4905"/>
                  </a:lnTo>
                  <a:lnTo>
                    <a:pt x="44671" y="4778"/>
                  </a:lnTo>
                  <a:lnTo>
                    <a:pt x="44420" y="4657"/>
                  </a:lnTo>
                  <a:lnTo>
                    <a:pt x="44145" y="4536"/>
                  </a:lnTo>
                  <a:lnTo>
                    <a:pt x="43844" y="4419"/>
                  </a:lnTo>
                  <a:lnTo>
                    <a:pt x="43519" y="4303"/>
                  </a:lnTo>
                  <a:lnTo>
                    <a:pt x="43168" y="4192"/>
                  </a:lnTo>
                  <a:lnTo>
                    <a:pt x="42818" y="4087"/>
                  </a:lnTo>
                  <a:lnTo>
                    <a:pt x="42417" y="3981"/>
                  </a:lnTo>
                  <a:lnTo>
                    <a:pt x="42016" y="3886"/>
                  </a:lnTo>
                  <a:lnTo>
                    <a:pt x="41566" y="3786"/>
                  </a:lnTo>
                  <a:lnTo>
                    <a:pt x="41115" y="3696"/>
                  </a:lnTo>
                  <a:lnTo>
                    <a:pt x="40664" y="3612"/>
                  </a:lnTo>
                  <a:lnTo>
                    <a:pt x="40164" y="3527"/>
                  </a:lnTo>
                  <a:lnTo>
                    <a:pt x="39663" y="3448"/>
                  </a:lnTo>
                  <a:lnTo>
                    <a:pt x="39137" y="3374"/>
                  </a:lnTo>
                  <a:lnTo>
                    <a:pt x="38586" y="3305"/>
                  </a:lnTo>
                  <a:lnTo>
                    <a:pt x="38035" y="3247"/>
                  </a:lnTo>
                  <a:lnTo>
                    <a:pt x="37459" y="3189"/>
                  </a:lnTo>
                  <a:lnTo>
                    <a:pt x="36883" y="3137"/>
                  </a:lnTo>
                  <a:lnTo>
                    <a:pt x="36282" y="3089"/>
                  </a:lnTo>
                  <a:lnTo>
                    <a:pt x="35681" y="3047"/>
                  </a:lnTo>
                  <a:lnTo>
                    <a:pt x="35055" y="3010"/>
                  </a:lnTo>
                  <a:lnTo>
                    <a:pt x="34429" y="2983"/>
                  </a:lnTo>
                  <a:lnTo>
                    <a:pt x="33778" y="2957"/>
                  </a:lnTo>
                  <a:lnTo>
                    <a:pt x="33127" y="2941"/>
                  </a:lnTo>
                  <a:lnTo>
                    <a:pt x="33127" y="2070"/>
                  </a:lnTo>
                  <a:lnTo>
                    <a:pt x="33102" y="2017"/>
                  </a:lnTo>
                  <a:lnTo>
                    <a:pt x="33027" y="1970"/>
                  </a:lnTo>
                  <a:lnTo>
                    <a:pt x="32902" y="1933"/>
                  </a:lnTo>
                  <a:lnTo>
                    <a:pt x="32727" y="1896"/>
                  </a:lnTo>
                  <a:lnTo>
                    <a:pt x="32552" y="1869"/>
                  </a:lnTo>
                  <a:lnTo>
                    <a:pt x="32326" y="1854"/>
                  </a:lnTo>
                  <a:lnTo>
                    <a:pt x="32076" y="1843"/>
                  </a:lnTo>
                  <a:lnTo>
                    <a:pt x="31825" y="1848"/>
                  </a:lnTo>
                  <a:lnTo>
                    <a:pt x="31650" y="1864"/>
                  </a:lnTo>
                  <a:lnTo>
                    <a:pt x="31500" y="1880"/>
                  </a:lnTo>
                  <a:lnTo>
                    <a:pt x="31350" y="1906"/>
                  </a:lnTo>
                  <a:lnTo>
                    <a:pt x="31224" y="1933"/>
                  </a:lnTo>
                  <a:lnTo>
                    <a:pt x="31124" y="1964"/>
                  </a:lnTo>
                  <a:lnTo>
                    <a:pt x="31049" y="2001"/>
                  </a:lnTo>
                  <a:lnTo>
                    <a:pt x="30999" y="2038"/>
                  </a:lnTo>
                  <a:lnTo>
                    <a:pt x="30999" y="2075"/>
                  </a:lnTo>
                  <a:lnTo>
                    <a:pt x="30999" y="2936"/>
                  </a:lnTo>
                  <a:lnTo>
                    <a:pt x="26868" y="2936"/>
                  </a:lnTo>
                  <a:lnTo>
                    <a:pt x="26868" y="1516"/>
                  </a:lnTo>
                  <a:lnTo>
                    <a:pt x="26843" y="1468"/>
                  </a:lnTo>
                  <a:lnTo>
                    <a:pt x="26792" y="1426"/>
                  </a:lnTo>
                  <a:lnTo>
                    <a:pt x="26692" y="1389"/>
                  </a:lnTo>
                  <a:lnTo>
                    <a:pt x="26567" y="1357"/>
                  </a:lnTo>
                  <a:lnTo>
                    <a:pt x="26417" y="1326"/>
                  </a:lnTo>
                  <a:lnTo>
                    <a:pt x="26217" y="1305"/>
                  </a:lnTo>
                  <a:lnTo>
                    <a:pt x="26016" y="1294"/>
                  </a:lnTo>
                  <a:lnTo>
                    <a:pt x="25816" y="1289"/>
                  </a:lnTo>
                  <a:lnTo>
                    <a:pt x="19982" y="1289"/>
                  </a:lnTo>
                  <a:lnTo>
                    <a:pt x="19756" y="1294"/>
                  </a:lnTo>
                  <a:lnTo>
                    <a:pt x="19556" y="1305"/>
                  </a:lnTo>
                  <a:lnTo>
                    <a:pt x="19381" y="1326"/>
                  </a:lnTo>
                  <a:lnTo>
                    <a:pt x="19231" y="1357"/>
                  </a:lnTo>
                  <a:lnTo>
                    <a:pt x="19105" y="1389"/>
                  </a:lnTo>
                  <a:lnTo>
                    <a:pt x="19005" y="1426"/>
                  </a:lnTo>
                  <a:lnTo>
                    <a:pt x="18930" y="1468"/>
                  </a:lnTo>
                  <a:lnTo>
                    <a:pt x="18905" y="1516"/>
                  </a:lnTo>
                  <a:lnTo>
                    <a:pt x="18905" y="2936"/>
                  </a:lnTo>
                  <a:lnTo>
                    <a:pt x="14648" y="2936"/>
                  </a:lnTo>
                  <a:lnTo>
                    <a:pt x="14648" y="449"/>
                  </a:lnTo>
                  <a:lnTo>
                    <a:pt x="30999" y="449"/>
                  </a:lnTo>
                  <a:lnTo>
                    <a:pt x="30999" y="1099"/>
                  </a:lnTo>
                  <a:lnTo>
                    <a:pt x="31024" y="1151"/>
                  </a:lnTo>
                  <a:lnTo>
                    <a:pt x="31099" y="1199"/>
                  </a:lnTo>
                  <a:lnTo>
                    <a:pt x="31224" y="1236"/>
                  </a:lnTo>
                  <a:lnTo>
                    <a:pt x="31375" y="1273"/>
                  </a:lnTo>
                  <a:lnTo>
                    <a:pt x="31575" y="1299"/>
                  </a:lnTo>
                  <a:lnTo>
                    <a:pt x="31800" y="1315"/>
                  </a:lnTo>
                  <a:lnTo>
                    <a:pt x="32051" y="1326"/>
                  </a:lnTo>
                  <a:lnTo>
                    <a:pt x="32301" y="1320"/>
                  </a:lnTo>
                  <a:lnTo>
                    <a:pt x="32476" y="1305"/>
                  </a:lnTo>
                  <a:lnTo>
                    <a:pt x="32627" y="1289"/>
                  </a:lnTo>
                  <a:lnTo>
                    <a:pt x="32777" y="1262"/>
                  </a:lnTo>
                  <a:lnTo>
                    <a:pt x="32902" y="1236"/>
                  </a:lnTo>
                  <a:lnTo>
                    <a:pt x="33002" y="1204"/>
                  </a:lnTo>
                  <a:lnTo>
                    <a:pt x="33077" y="1167"/>
                  </a:lnTo>
                  <a:lnTo>
                    <a:pt x="33102" y="1130"/>
                  </a:lnTo>
                  <a:lnTo>
                    <a:pt x="33127" y="1093"/>
                  </a:lnTo>
                  <a:lnTo>
                    <a:pt x="33127" y="227"/>
                  </a:lnTo>
                  <a:lnTo>
                    <a:pt x="33102" y="180"/>
                  </a:lnTo>
                  <a:lnTo>
                    <a:pt x="33052" y="138"/>
                  </a:lnTo>
                  <a:lnTo>
                    <a:pt x="32952" y="101"/>
                  </a:lnTo>
                  <a:lnTo>
                    <a:pt x="32827" y="69"/>
                  </a:lnTo>
                  <a:lnTo>
                    <a:pt x="32652" y="37"/>
                  </a:lnTo>
                  <a:lnTo>
                    <a:pt x="32476" y="16"/>
                  </a:lnTo>
                  <a:lnTo>
                    <a:pt x="32276" y="6"/>
                  </a:lnTo>
                  <a:lnTo>
                    <a:pt x="3205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50" name="Google Shape;2650;p63"/>
          <p:cNvGrpSpPr/>
          <p:nvPr/>
        </p:nvGrpSpPr>
        <p:grpSpPr>
          <a:xfrm>
            <a:off x="4110839" y="2609667"/>
            <a:ext cx="218056" cy="362510"/>
            <a:chOff x="3940499" y="1621075"/>
            <a:chExt cx="264824" cy="383325"/>
          </a:xfrm>
        </p:grpSpPr>
        <p:sp>
          <p:nvSpPr>
            <p:cNvPr id="2651" name="Google Shape;2651;p63"/>
            <p:cNvSpPr/>
            <p:nvPr/>
          </p:nvSpPr>
          <p:spPr>
            <a:xfrm>
              <a:off x="4043455" y="1968475"/>
              <a:ext cx="57949" cy="29975"/>
            </a:xfrm>
            <a:custGeom>
              <a:avLst/>
              <a:gdLst/>
              <a:ahLst/>
              <a:cxnLst/>
              <a:rect l="l" t="t" r="r" b="b"/>
              <a:pathLst>
                <a:path w="9090" h="1199" extrusionOk="0">
                  <a:moveTo>
                    <a:pt x="1" y="1"/>
                  </a:moveTo>
                  <a:lnTo>
                    <a:pt x="1" y="745"/>
                  </a:lnTo>
                  <a:lnTo>
                    <a:pt x="1" y="792"/>
                  </a:lnTo>
                  <a:lnTo>
                    <a:pt x="51" y="840"/>
                  </a:lnTo>
                  <a:lnTo>
                    <a:pt x="101" y="882"/>
                  </a:lnTo>
                  <a:lnTo>
                    <a:pt x="176" y="924"/>
                  </a:lnTo>
                  <a:lnTo>
                    <a:pt x="251" y="961"/>
                  </a:lnTo>
                  <a:lnTo>
                    <a:pt x="376" y="998"/>
                  </a:lnTo>
                  <a:lnTo>
                    <a:pt x="476" y="1035"/>
                  </a:lnTo>
                  <a:lnTo>
                    <a:pt x="626" y="1067"/>
                  </a:lnTo>
                  <a:lnTo>
                    <a:pt x="777" y="1093"/>
                  </a:lnTo>
                  <a:lnTo>
                    <a:pt x="952" y="1120"/>
                  </a:lnTo>
                  <a:lnTo>
                    <a:pt x="1127" y="1141"/>
                  </a:lnTo>
                  <a:lnTo>
                    <a:pt x="1303" y="1162"/>
                  </a:lnTo>
                  <a:lnTo>
                    <a:pt x="1503" y="1178"/>
                  </a:lnTo>
                  <a:lnTo>
                    <a:pt x="1703" y="1188"/>
                  </a:lnTo>
                  <a:lnTo>
                    <a:pt x="1904" y="1194"/>
                  </a:lnTo>
                  <a:lnTo>
                    <a:pt x="2129" y="1199"/>
                  </a:lnTo>
                  <a:lnTo>
                    <a:pt x="6961" y="1199"/>
                  </a:lnTo>
                  <a:lnTo>
                    <a:pt x="7187" y="1194"/>
                  </a:lnTo>
                  <a:lnTo>
                    <a:pt x="7387" y="1188"/>
                  </a:lnTo>
                  <a:lnTo>
                    <a:pt x="7587" y="1178"/>
                  </a:lnTo>
                  <a:lnTo>
                    <a:pt x="7788" y="1162"/>
                  </a:lnTo>
                  <a:lnTo>
                    <a:pt x="7988" y="1141"/>
                  </a:lnTo>
                  <a:lnTo>
                    <a:pt x="8163" y="1120"/>
                  </a:lnTo>
                  <a:lnTo>
                    <a:pt x="8314" y="1093"/>
                  </a:lnTo>
                  <a:lnTo>
                    <a:pt x="8464" y="1067"/>
                  </a:lnTo>
                  <a:lnTo>
                    <a:pt x="8614" y="1035"/>
                  </a:lnTo>
                  <a:lnTo>
                    <a:pt x="8739" y="998"/>
                  </a:lnTo>
                  <a:lnTo>
                    <a:pt x="8839" y="961"/>
                  </a:lnTo>
                  <a:lnTo>
                    <a:pt x="8940" y="924"/>
                  </a:lnTo>
                  <a:lnTo>
                    <a:pt x="8990" y="882"/>
                  </a:lnTo>
                  <a:lnTo>
                    <a:pt x="9065" y="840"/>
                  </a:lnTo>
                  <a:lnTo>
                    <a:pt x="9090" y="792"/>
                  </a:lnTo>
                  <a:lnTo>
                    <a:pt x="9090" y="745"/>
                  </a:lnTo>
                  <a:lnTo>
                    <a:pt x="90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63"/>
            <p:cNvSpPr/>
            <p:nvPr/>
          </p:nvSpPr>
          <p:spPr>
            <a:xfrm>
              <a:off x="3981841" y="1885975"/>
              <a:ext cx="182140" cy="82525"/>
            </a:xfrm>
            <a:custGeom>
              <a:avLst/>
              <a:gdLst/>
              <a:ahLst/>
              <a:cxnLst/>
              <a:rect l="l" t="t" r="r" b="b"/>
              <a:pathLst>
                <a:path w="28571" h="3301" extrusionOk="0">
                  <a:moveTo>
                    <a:pt x="0" y="1"/>
                  </a:moveTo>
                  <a:lnTo>
                    <a:pt x="0" y="1500"/>
                  </a:lnTo>
                  <a:lnTo>
                    <a:pt x="25" y="1590"/>
                  </a:lnTo>
                  <a:lnTo>
                    <a:pt x="50" y="1685"/>
                  </a:lnTo>
                  <a:lnTo>
                    <a:pt x="100" y="1775"/>
                  </a:lnTo>
                  <a:lnTo>
                    <a:pt x="176" y="1864"/>
                  </a:lnTo>
                  <a:lnTo>
                    <a:pt x="276" y="1949"/>
                  </a:lnTo>
                  <a:lnTo>
                    <a:pt x="376" y="2033"/>
                  </a:lnTo>
                  <a:lnTo>
                    <a:pt x="526" y="2118"/>
                  </a:lnTo>
                  <a:lnTo>
                    <a:pt x="676" y="2202"/>
                  </a:lnTo>
                  <a:lnTo>
                    <a:pt x="852" y="2282"/>
                  </a:lnTo>
                  <a:lnTo>
                    <a:pt x="1027" y="2355"/>
                  </a:lnTo>
                  <a:lnTo>
                    <a:pt x="1227" y="2435"/>
                  </a:lnTo>
                  <a:lnTo>
                    <a:pt x="1453" y="2503"/>
                  </a:lnTo>
                  <a:lnTo>
                    <a:pt x="1703" y="2577"/>
                  </a:lnTo>
                  <a:lnTo>
                    <a:pt x="1953" y="2646"/>
                  </a:lnTo>
                  <a:lnTo>
                    <a:pt x="2229" y="2709"/>
                  </a:lnTo>
                  <a:lnTo>
                    <a:pt x="2504" y="2773"/>
                  </a:lnTo>
                  <a:lnTo>
                    <a:pt x="2805" y="2831"/>
                  </a:lnTo>
                  <a:lnTo>
                    <a:pt x="3105" y="2889"/>
                  </a:lnTo>
                  <a:lnTo>
                    <a:pt x="3431" y="2941"/>
                  </a:lnTo>
                  <a:lnTo>
                    <a:pt x="3756" y="2989"/>
                  </a:lnTo>
                  <a:lnTo>
                    <a:pt x="4107" y="3037"/>
                  </a:lnTo>
                  <a:lnTo>
                    <a:pt x="4457" y="3079"/>
                  </a:lnTo>
                  <a:lnTo>
                    <a:pt x="4833" y="3121"/>
                  </a:lnTo>
                  <a:lnTo>
                    <a:pt x="5208" y="3158"/>
                  </a:lnTo>
                  <a:lnTo>
                    <a:pt x="5609" y="3190"/>
                  </a:lnTo>
                  <a:lnTo>
                    <a:pt x="5985" y="3216"/>
                  </a:lnTo>
                  <a:lnTo>
                    <a:pt x="6410" y="3242"/>
                  </a:lnTo>
                  <a:lnTo>
                    <a:pt x="6811" y="3264"/>
                  </a:lnTo>
                  <a:lnTo>
                    <a:pt x="7237" y="3279"/>
                  </a:lnTo>
                  <a:lnTo>
                    <a:pt x="7662" y="3290"/>
                  </a:lnTo>
                  <a:lnTo>
                    <a:pt x="8088" y="3295"/>
                  </a:lnTo>
                  <a:lnTo>
                    <a:pt x="8539" y="3301"/>
                  </a:lnTo>
                  <a:lnTo>
                    <a:pt x="20032" y="3301"/>
                  </a:lnTo>
                  <a:lnTo>
                    <a:pt x="20483" y="3295"/>
                  </a:lnTo>
                  <a:lnTo>
                    <a:pt x="20908" y="3290"/>
                  </a:lnTo>
                  <a:lnTo>
                    <a:pt x="21334" y="3279"/>
                  </a:lnTo>
                  <a:lnTo>
                    <a:pt x="21760" y="3264"/>
                  </a:lnTo>
                  <a:lnTo>
                    <a:pt x="22185" y="3242"/>
                  </a:lnTo>
                  <a:lnTo>
                    <a:pt x="22586" y="3216"/>
                  </a:lnTo>
                  <a:lnTo>
                    <a:pt x="22961" y="3190"/>
                  </a:lnTo>
                  <a:lnTo>
                    <a:pt x="23362" y="3158"/>
                  </a:lnTo>
                  <a:lnTo>
                    <a:pt x="23738" y="3121"/>
                  </a:lnTo>
                  <a:lnTo>
                    <a:pt x="24113" y="3079"/>
                  </a:lnTo>
                  <a:lnTo>
                    <a:pt x="24464" y="3037"/>
                  </a:lnTo>
                  <a:lnTo>
                    <a:pt x="24814" y="2989"/>
                  </a:lnTo>
                  <a:lnTo>
                    <a:pt x="25140" y="2941"/>
                  </a:lnTo>
                  <a:lnTo>
                    <a:pt x="25465" y="2889"/>
                  </a:lnTo>
                  <a:lnTo>
                    <a:pt x="25766" y="2831"/>
                  </a:lnTo>
                  <a:lnTo>
                    <a:pt x="26066" y="2773"/>
                  </a:lnTo>
                  <a:lnTo>
                    <a:pt x="26342" y="2709"/>
                  </a:lnTo>
                  <a:lnTo>
                    <a:pt x="26617" y="2646"/>
                  </a:lnTo>
                  <a:lnTo>
                    <a:pt x="26868" y="2577"/>
                  </a:lnTo>
                  <a:lnTo>
                    <a:pt x="27118" y="2503"/>
                  </a:lnTo>
                  <a:lnTo>
                    <a:pt x="27343" y="2435"/>
                  </a:lnTo>
                  <a:lnTo>
                    <a:pt x="27544" y="2355"/>
                  </a:lnTo>
                  <a:lnTo>
                    <a:pt x="27719" y="2282"/>
                  </a:lnTo>
                  <a:lnTo>
                    <a:pt x="27894" y="2202"/>
                  </a:lnTo>
                  <a:lnTo>
                    <a:pt x="28044" y="2118"/>
                  </a:lnTo>
                  <a:lnTo>
                    <a:pt x="28195" y="2033"/>
                  </a:lnTo>
                  <a:lnTo>
                    <a:pt x="28295" y="1949"/>
                  </a:lnTo>
                  <a:lnTo>
                    <a:pt x="28395" y="1864"/>
                  </a:lnTo>
                  <a:lnTo>
                    <a:pt x="28470" y="1775"/>
                  </a:lnTo>
                  <a:lnTo>
                    <a:pt x="28520" y="1685"/>
                  </a:lnTo>
                  <a:lnTo>
                    <a:pt x="28570" y="1590"/>
                  </a:lnTo>
                  <a:lnTo>
                    <a:pt x="28570" y="1500"/>
                  </a:lnTo>
                  <a:lnTo>
                    <a:pt x="2857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63"/>
            <p:cNvSpPr/>
            <p:nvPr/>
          </p:nvSpPr>
          <p:spPr>
            <a:xfrm>
              <a:off x="4064365" y="1885975"/>
              <a:ext cx="99616" cy="82525"/>
            </a:xfrm>
            <a:custGeom>
              <a:avLst/>
              <a:gdLst/>
              <a:ahLst/>
              <a:cxnLst/>
              <a:rect l="l" t="t" r="r" b="b"/>
              <a:pathLst>
                <a:path w="15626" h="3301" extrusionOk="0">
                  <a:moveTo>
                    <a:pt x="8514" y="1"/>
                  </a:moveTo>
                  <a:lnTo>
                    <a:pt x="8514" y="1511"/>
                  </a:lnTo>
                  <a:lnTo>
                    <a:pt x="8514" y="1600"/>
                  </a:lnTo>
                  <a:lnTo>
                    <a:pt x="8464" y="1690"/>
                  </a:lnTo>
                  <a:lnTo>
                    <a:pt x="8414" y="1780"/>
                  </a:lnTo>
                  <a:lnTo>
                    <a:pt x="8339" y="1870"/>
                  </a:lnTo>
                  <a:lnTo>
                    <a:pt x="8239" y="1954"/>
                  </a:lnTo>
                  <a:lnTo>
                    <a:pt x="8138" y="2039"/>
                  </a:lnTo>
                  <a:lnTo>
                    <a:pt x="7988" y="2123"/>
                  </a:lnTo>
                  <a:lnTo>
                    <a:pt x="7838" y="2208"/>
                  </a:lnTo>
                  <a:lnTo>
                    <a:pt x="7688" y="2287"/>
                  </a:lnTo>
                  <a:lnTo>
                    <a:pt x="7487" y="2361"/>
                  </a:lnTo>
                  <a:lnTo>
                    <a:pt x="7287" y="2435"/>
                  </a:lnTo>
                  <a:lnTo>
                    <a:pt x="7062" y="2509"/>
                  </a:lnTo>
                  <a:lnTo>
                    <a:pt x="6836" y="2577"/>
                  </a:lnTo>
                  <a:lnTo>
                    <a:pt x="6561" y="2646"/>
                  </a:lnTo>
                  <a:lnTo>
                    <a:pt x="6311" y="2709"/>
                  </a:lnTo>
                  <a:lnTo>
                    <a:pt x="6010" y="2773"/>
                  </a:lnTo>
                  <a:lnTo>
                    <a:pt x="5735" y="2831"/>
                  </a:lnTo>
                  <a:lnTo>
                    <a:pt x="5409" y="2889"/>
                  </a:lnTo>
                  <a:lnTo>
                    <a:pt x="5084" y="2941"/>
                  </a:lnTo>
                  <a:lnTo>
                    <a:pt x="4758" y="2994"/>
                  </a:lnTo>
                  <a:lnTo>
                    <a:pt x="4408" y="3037"/>
                  </a:lnTo>
                  <a:lnTo>
                    <a:pt x="4057" y="3084"/>
                  </a:lnTo>
                  <a:lnTo>
                    <a:pt x="3681" y="3121"/>
                  </a:lnTo>
                  <a:lnTo>
                    <a:pt x="3306" y="3158"/>
                  </a:lnTo>
                  <a:lnTo>
                    <a:pt x="2930" y="3190"/>
                  </a:lnTo>
                  <a:lnTo>
                    <a:pt x="2530" y="3216"/>
                  </a:lnTo>
                  <a:lnTo>
                    <a:pt x="2129" y="3242"/>
                  </a:lnTo>
                  <a:lnTo>
                    <a:pt x="1703" y="3264"/>
                  </a:lnTo>
                  <a:lnTo>
                    <a:pt x="1278" y="3279"/>
                  </a:lnTo>
                  <a:lnTo>
                    <a:pt x="852" y="3290"/>
                  </a:lnTo>
                  <a:lnTo>
                    <a:pt x="426" y="3295"/>
                  </a:lnTo>
                  <a:lnTo>
                    <a:pt x="1" y="3301"/>
                  </a:lnTo>
                  <a:lnTo>
                    <a:pt x="7087" y="3301"/>
                  </a:lnTo>
                  <a:lnTo>
                    <a:pt x="7538" y="3295"/>
                  </a:lnTo>
                  <a:lnTo>
                    <a:pt x="7963" y="3290"/>
                  </a:lnTo>
                  <a:lnTo>
                    <a:pt x="8389" y="3279"/>
                  </a:lnTo>
                  <a:lnTo>
                    <a:pt x="8815" y="3264"/>
                  </a:lnTo>
                  <a:lnTo>
                    <a:pt x="9240" y="3242"/>
                  </a:lnTo>
                  <a:lnTo>
                    <a:pt x="9641" y="3216"/>
                  </a:lnTo>
                  <a:lnTo>
                    <a:pt x="10016" y="3190"/>
                  </a:lnTo>
                  <a:lnTo>
                    <a:pt x="10417" y="3158"/>
                  </a:lnTo>
                  <a:lnTo>
                    <a:pt x="10793" y="3121"/>
                  </a:lnTo>
                  <a:lnTo>
                    <a:pt x="11168" y="3084"/>
                  </a:lnTo>
                  <a:lnTo>
                    <a:pt x="11519" y="3037"/>
                  </a:lnTo>
                  <a:lnTo>
                    <a:pt x="11869" y="2994"/>
                  </a:lnTo>
                  <a:lnTo>
                    <a:pt x="12195" y="2941"/>
                  </a:lnTo>
                  <a:lnTo>
                    <a:pt x="12520" y="2889"/>
                  </a:lnTo>
                  <a:lnTo>
                    <a:pt x="12821" y="2831"/>
                  </a:lnTo>
                  <a:lnTo>
                    <a:pt x="13121" y="2773"/>
                  </a:lnTo>
                  <a:lnTo>
                    <a:pt x="13397" y="2709"/>
                  </a:lnTo>
                  <a:lnTo>
                    <a:pt x="13672" y="2646"/>
                  </a:lnTo>
                  <a:lnTo>
                    <a:pt x="13923" y="2577"/>
                  </a:lnTo>
                  <a:lnTo>
                    <a:pt x="14173" y="2509"/>
                  </a:lnTo>
                  <a:lnTo>
                    <a:pt x="14398" y="2435"/>
                  </a:lnTo>
                  <a:lnTo>
                    <a:pt x="14599" y="2361"/>
                  </a:lnTo>
                  <a:lnTo>
                    <a:pt x="14774" y="2287"/>
                  </a:lnTo>
                  <a:lnTo>
                    <a:pt x="14949" y="2208"/>
                  </a:lnTo>
                  <a:lnTo>
                    <a:pt x="15099" y="2123"/>
                  </a:lnTo>
                  <a:lnTo>
                    <a:pt x="15250" y="2039"/>
                  </a:lnTo>
                  <a:lnTo>
                    <a:pt x="15350" y="1954"/>
                  </a:lnTo>
                  <a:lnTo>
                    <a:pt x="15450" y="1870"/>
                  </a:lnTo>
                  <a:lnTo>
                    <a:pt x="15525" y="1780"/>
                  </a:lnTo>
                  <a:lnTo>
                    <a:pt x="15575" y="1690"/>
                  </a:lnTo>
                  <a:lnTo>
                    <a:pt x="15625" y="1600"/>
                  </a:lnTo>
                  <a:lnTo>
                    <a:pt x="15625" y="1511"/>
                  </a:lnTo>
                  <a:lnTo>
                    <a:pt x="1562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  </a:t>
              </a:r>
              <a:endParaRPr/>
            </a:p>
          </p:txBody>
        </p:sp>
        <p:sp>
          <p:nvSpPr>
            <p:cNvPr id="2654" name="Google Shape;2654;p63"/>
            <p:cNvSpPr/>
            <p:nvPr/>
          </p:nvSpPr>
          <p:spPr>
            <a:xfrm>
              <a:off x="4007220" y="1825275"/>
              <a:ext cx="45339" cy="60725"/>
            </a:xfrm>
            <a:custGeom>
              <a:avLst/>
              <a:gdLst/>
              <a:ahLst/>
              <a:cxnLst/>
              <a:rect l="l" t="t" r="r" b="b"/>
              <a:pathLst>
                <a:path w="7112" h="2429" extrusionOk="0">
                  <a:moveTo>
                    <a:pt x="1" y="0"/>
                  </a:moveTo>
                  <a:lnTo>
                    <a:pt x="1" y="2429"/>
                  </a:lnTo>
                  <a:lnTo>
                    <a:pt x="7112" y="2429"/>
                  </a:lnTo>
                  <a:lnTo>
                    <a:pt x="7112" y="26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63"/>
            <p:cNvSpPr/>
            <p:nvPr/>
          </p:nvSpPr>
          <p:spPr>
            <a:xfrm>
              <a:off x="3947199" y="1670850"/>
              <a:ext cx="251099" cy="78425"/>
            </a:xfrm>
            <a:custGeom>
              <a:avLst/>
              <a:gdLst/>
              <a:ahLst/>
              <a:cxnLst/>
              <a:rect l="l" t="t" r="r" b="b"/>
              <a:pathLst>
                <a:path w="39388" h="3137" extrusionOk="0">
                  <a:moveTo>
                    <a:pt x="3782" y="0"/>
                  </a:moveTo>
                  <a:lnTo>
                    <a:pt x="3331" y="5"/>
                  </a:lnTo>
                  <a:lnTo>
                    <a:pt x="2880" y="27"/>
                  </a:lnTo>
                  <a:lnTo>
                    <a:pt x="2480" y="53"/>
                  </a:lnTo>
                  <a:lnTo>
                    <a:pt x="2079" y="90"/>
                  </a:lnTo>
                  <a:lnTo>
                    <a:pt x="1728" y="132"/>
                  </a:lnTo>
                  <a:lnTo>
                    <a:pt x="1378" y="185"/>
                  </a:lnTo>
                  <a:lnTo>
                    <a:pt x="1077" y="243"/>
                  </a:lnTo>
                  <a:lnTo>
                    <a:pt x="802" y="306"/>
                  </a:lnTo>
                  <a:lnTo>
                    <a:pt x="577" y="380"/>
                  </a:lnTo>
                  <a:lnTo>
                    <a:pt x="376" y="459"/>
                  </a:lnTo>
                  <a:lnTo>
                    <a:pt x="226" y="549"/>
                  </a:lnTo>
                  <a:lnTo>
                    <a:pt x="101" y="639"/>
                  </a:lnTo>
                  <a:lnTo>
                    <a:pt x="26" y="734"/>
                  </a:lnTo>
                  <a:lnTo>
                    <a:pt x="1" y="834"/>
                  </a:lnTo>
                  <a:lnTo>
                    <a:pt x="26" y="940"/>
                  </a:lnTo>
                  <a:lnTo>
                    <a:pt x="101" y="1040"/>
                  </a:lnTo>
                  <a:lnTo>
                    <a:pt x="226" y="1141"/>
                  </a:lnTo>
                  <a:lnTo>
                    <a:pt x="376" y="1236"/>
                  </a:lnTo>
                  <a:lnTo>
                    <a:pt x="577" y="1331"/>
                  </a:lnTo>
                  <a:lnTo>
                    <a:pt x="802" y="1420"/>
                  </a:lnTo>
                  <a:lnTo>
                    <a:pt x="1077" y="1510"/>
                  </a:lnTo>
                  <a:lnTo>
                    <a:pt x="1378" y="1589"/>
                  </a:lnTo>
                  <a:lnTo>
                    <a:pt x="1728" y="1668"/>
                  </a:lnTo>
                  <a:lnTo>
                    <a:pt x="2079" y="1737"/>
                  </a:lnTo>
                  <a:lnTo>
                    <a:pt x="2480" y="1806"/>
                  </a:lnTo>
                  <a:lnTo>
                    <a:pt x="2880" y="1859"/>
                  </a:lnTo>
                  <a:lnTo>
                    <a:pt x="3331" y="1911"/>
                  </a:lnTo>
                  <a:lnTo>
                    <a:pt x="3782" y="1954"/>
                  </a:lnTo>
                  <a:lnTo>
                    <a:pt x="4257" y="1985"/>
                  </a:lnTo>
                  <a:lnTo>
                    <a:pt x="4733" y="2006"/>
                  </a:lnTo>
                  <a:lnTo>
                    <a:pt x="34655" y="3120"/>
                  </a:lnTo>
                  <a:lnTo>
                    <a:pt x="35131" y="3131"/>
                  </a:lnTo>
                  <a:lnTo>
                    <a:pt x="35607" y="3136"/>
                  </a:lnTo>
                  <a:lnTo>
                    <a:pt x="36058" y="3126"/>
                  </a:lnTo>
                  <a:lnTo>
                    <a:pt x="36483" y="3110"/>
                  </a:lnTo>
                  <a:lnTo>
                    <a:pt x="36909" y="3083"/>
                  </a:lnTo>
                  <a:lnTo>
                    <a:pt x="37284" y="3046"/>
                  </a:lnTo>
                  <a:lnTo>
                    <a:pt x="37660" y="3004"/>
                  </a:lnTo>
                  <a:lnTo>
                    <a:pt x="37986" y="2951"/>
                  </a:lnTo>
                  <a:lnTo>
                    <a:pt x="38286" y="2893"/>
                  </a:lnTo>
                  <a:lnTo>
                    <a:pt x="38561" y="2825"/>
                  </a:lnTo>
                  <a:lnTo>
                    <a:pt x="38812" y="2751"/>
                  </a:lnTo>
                  <a:lnTo>
                    <a:pt x="39012" y="2672"/>
                  </a:lnTo>
                  <a:lnTo>
                    <a:pt x="39162" y="2587"/>
                  </a:lnTo>
                  <a:lnTo>
                    <a:pt x="39288" y="2497"/>
                  </a:lnTo>
                  <a:lnTo>
                    <a:pt x="39363" y="2402"/>
                  </a:lnTo>
                  <a:lnTo>
                    <a:pt x="39388" y="2302"/>
                  </a:lnTo>
                  <a:lnTo>
                    <a:pt x="39363" y="2196"/>
                  </a:lnTo>
                  <a:lnTo>
                    <a:pt x="39288" y="2096"/>
                  </a:lnTo>
                  <a:lnTo>
                    <a:pt x="39162" y="1996"/>
                  </a:lnTo>
                  <a:lnTo>
                    <a:pt x="39012" y="1895"/>
                  </a:lnTo>
                  <a:lnTo>
                    <a:pt x="38812" y="1806"/>
                  </a:lnTo>
                  <a:lnTo>
                    <a:pt x="38561" y="1711"/>
                  </a:lnTo>
                  <a:lnTo>
                    <a:pt x="38286" y="1626"/>
                  </a:lnTo>
                  <a:lnTo>
                    <a:pt x="37986" y="1542"/>
                  </a:lnTo>
                  <a:lnTo>
                    <a:pt x="37660" y="1468"/>
                  </a:lnTo>
                  <a:lnTo>
                    <a:pt x="37284" y="1394"/>
                  </a:lnTo>
                  <a:lnTo>
                    <a:pt x="36909" y="1331"/>
                  </a:lnTo>
                  <a:lnTo>
                    <a:pt x="36483" y="1273"/>
                  </a:lnTo>
                  <a:lnTo>
                    <a:pt x="36058" y="1225"/>
                  </a:lnTo>
                  <a:lnTo>
                    <a:pt x="35607" y="1183"/>
                  </a:lnTo>
                  <a:lnTo>
                    <a:pt x="35131" y="1151"/>
                  </a:lnTo>
                  <a:lnTo>
                    <a:pt x="34655" y="1130"/>
                  </a:lnTo>
                  <a:lnTo>
                    <a:pt x="4733" y="16"/>
                  </a:lnTo>
                  <a:lnTo>
                    <a:pt x="42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63"/>
            <p:cNvSpPr/>
            <p:nvPr/>
          </p:nvSpPr>
          <p:spPr>
            <a:xfrm>
              <a:off x="3956940" y="1670850"/>
              <a:ext cx="241357" cy="78425"/>
            </a:xfrm>
            <a:custGeom>
              <a:avLst/>
              <a:gdLst/>
              <a:ahLst/>
              <a:cxnLst/>
              <a:rect l="l" t="t" r="r" b="b"/>
              <a:pathLst>
                <a:path w="37860" h="3137" extrusionOk="0">
                  <a:moveTo>
                    <a:pt x="2304" y="0"/>
                  </a:moveTo>
                  <a:lnTo>
                    <a:pt x="1878" y="5"/>
                  </a:lnTo>
                  <a:lnTo>
                    <a:pt x="1452" y="21"/>
                  </a:lnTo>
                  <a:lnTo>
                    <a:pt x="1052" y="42"/>
                  </a:lnTo>
                  <a:lnTo>
                    <a:pt x="676" y="74"/>
                  </a:lnTo>
                  <a:lnTo>
                    <a:pt x="326" y="116"/>
                  </a:lnTo>
                  <a:lnTo>
                    <a:pt x="0" y="159"/>
                  </a:lnTo>
                  <a:lnTo>
                    <a:pt x="26016" y="1130"/>
                  </a:lnTo>
                  <a:lnTo>
                    <a:pt x="26517" y="1151"/>
                  </a:lnTo>
                  <a:lnTo>
                    <a:pt x="26968" y="1183"/>
                  </a:lnTo>
                  <a:lnTo>
                    <a:pt x="27443" y="1225"/>
                  </a:lnTo>
                  <a:lnTo>
                    <a:pt x="27869" y="1273"/>
                  </a:lnTo>
                  <a:lnTo>
                    <a:pt x="28270" y="1331"/>
                  </a:lnTo>
                  <a:lnTo>
                    <a:pt x="28670" y="1394"/>
                  </a:lnTo>
                  <a:lnTo>
                    <a:pt x="29021" y="1468"/>
                  </a:lnTo>
                  <a:lnTo>
                    <a:pt x="29371" y="1542"/>
                  </a:lnTo>
                  <a:lnTo>
                    <a:pt x="29672" y="1626"/>
                  </a:lnTo>
                  <a:lnTo>
                    <a:pt x="29947" y="1711"/>
                  </a:lnTo>
                  <a:lnTo>
                    <a:pt x="30173" y="1806"/>
                  </a:lnTo>
                  <a:lnTo>
                    <a:pt x="30373" y="1895"/>
                  </a:lnTo>
                  <a:lnTo>
                    <a:pt x="30548" y="1996"/>
                  </a:lnTo>
                  <a:lnTo>
                    <a:pt x="30648" y="2096"/>
                  </a:lnTo>
                  <a:lnTo>
                    <a:pt x="30724" y="2196"/>
                  </a:lnTo>
                  <a:lnTo>
                    <a:pt x="30749" y="2302"/>
                  </a:lnTo>
                  <a:lnTo>
                    <a:pt x="30724" y="2408"/>
                  </a:lnTo>
                  <a:lnTo>
                    <a:pt x="30648" y="2508"/>
                  </a:lnTo>
                  <a:lnTo>
                    <a:pt x="30523" y="2603"/>
                  </a:lnTo>
                  <a:lnTo>
                    <a:pt x="30348" y="2693"/>
                  </a:lnTo>
                  <a:lnTo>
                    <a:pt x="30123" y="2772"/>
                  </a:lnTo>
                  <a:lnTo>
                    <a:pt x="29872" y="2851"/>
                  </a:lnTo>
                  <a:lnTo>
                    <a:pt x="29572" y="2914"/>
                  </a:lnTo>
                  <a:lnTo>
                    <a:pt x="29221" y="2978"/>
                  </a:lnTo>
                  <a:lnTo>
                    <a:pt x="33127" y="3120"/>
                  </a:lnTo>
                  <a:lnTo>
                    <a:pt x="33603" y="3131"/>
                  </a:lnTo>
                  <a:lnTo>
                    <a:pt x="34079" y="3136"/>
                  </a:lnTo>
                  <a:lnTo>
                    <a:pt x="34530" y="3126"/>
                  </a:lnTo>
                  <a:lnTo>
                    <a:pt x="34955" y="3110"/>
                  </a:lnTo>
                  <a:lnTo>
                    <a:pt x="35381" y="3083"/>
                  </a:lnTo>
                  <a:lnTo>
                    <a:pt x="35756" y="3046"/>
                  </a:lnTo>
                  <a:lnTo>
                    <a:pt x="36132" y="3004"/>
                  </a:lnTo>
                  <a:lnTo>
                    <a:pt x="36458" y="2951"/>
                  </a:lnTo>
                  <a:lnTo>
                    <a:pt x="36758" y="2893"/>
                  </a:lnTo>
                  <a:lnTo>
                    <a:pt x="37033" y="2825"/>
                  </a:lnTo>
                  <a:lnTo>
                    <a:pt x="37284" y="2751"/>
                  </a:lnTo>
                  <a:lnTo>
                    <a:pt x="37484" y="2672"/>
                  </a:lnTo>
                  <a:lnTo>
                    <a:pt x="37634" y="2587"/>
                  </a:lnTo>
                  <a:lnTo>
                    <a:pt x="37760" y="2497"/>
                  </a:lnTo>
                  <a:lnTo>
                    <a:pt x="37835" y="2402"/>
                  </a:lnTo>
                  <a:lnTo>
                    <a:pt x="37860" y="2302"/>
                  </a:lnTo>
                  <a:lnTo>
                    <a:pt x="37835" y="2196"/>
                  </a:lnTo>
                  <a:lnTo>
                    <a:pt x="37760" y="2096"/>
                  </a:lnTo>
                  <a:lnTo>
                    <a:pt x="37634" y="1996"/>
                  </a:lnTo>
                  <a:lnTo>
                    <a:pt x="37484" y="1895"/>
                  </a:lnTo>
                  <a:lnTo>
                    <a:pt x="37284" y="1806"/>
                  </a:lnTo>
                  <a:lnTo>
                    <a:pt x="37033" y="1711"/>
                  </a:lnTo>
                  <a:lnTo>
                    <a:pt x="36758" y="1626"/>
                  </a:lnTo>
                  <a:lnTo>
                    <a:pt x="36458" y="1542"/>
                  </a:lnTo>
                  <a:lnTo>
                    <a:pt x="36132" y="1468"/>
                  </a:lnTo>
                  <a:lnTo>
                    <a:pt x="35756" y="1394"/>
                  </a:lnTo>
                  <a:lnTo>
                    <a:pt x="35381" y="1331"/>
                  </a:lnTo>
                  <a:lnTo>
                    <a:pt x="34955" y="1273"/>
                  </a:lnTo>
                  <a:lnTo>
                    <a:pt x="34530" y="1225"/>
                  </a:lnTo>
                  <a:lnTo>
                    <a:pt x="34079" y="1183"/>
                  </a:lnTo>
                  <a:lnTo>
                    <a:pt x="33603" y="1151"/>
                  </a:lnTo>
                  <a:lnTo>
                    <a:pt x="33127" y="1130"/>
                  </a:lnTo>
                  <a:lnTo>
                    <a:pt x="3205" y="16"/>
                  </a:lnTo>
                  <a:lnTo>
                    <a:pt x="2754" y="5"/>
                  </a:lnTo>
                  <a:lnTo>
                    <a:pt x="23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63"/>
            <p:cNvSpPr/>
            <p:nvPr/>
          </p:nvSpPr>
          <p:spPr>
            <a:xfrm>
              <a:off x="3946402" y="1770750"/>
              <a:ext cx="251736" cy="115250"/>
            </a:xfrm>
            <a:custGeom>
              <a:avLst/>
              <a:gdLst/>
              <a:ahLst/>
              <a:cxnLst/>
              <a:rect l="l" t="t" r="r" b="b"/>
              <a:pathLst>
                <a:path w="39488" h="4610" extrusionOk="0">
                  <a:moveTo>
                    <a:pt x="3781" y="1"/>
                  </a:moveTo>
                  <a:lnTo>
                    <a:pt x="3331" y="6"/>
                  </a:lnTo>
                  <a:lnTo>
                    <a:pt x="2905" y="27"/>
                  </a:lnTo>
                  <a:lnTo>
                    <a:pt x="2479" y="54"/>
                  </a:lnTo>
                  <a:lnTo>
                    <a:pt x="2104" y="85"/>
                  </a:lnTo>
                  <a:lnTo>
                    <a:pt x="1728" y="133"/>
                  </a:lnTo>
                  <a:lnTo>
                    <a:pt x="1403" y="180"/>
                  </a:lnTo>
                  <a:lnTo>
                    <a:pt x="1102" y="244"/>
                  </a:lnTo>
                  <a:lnTo>
                    <a:pt x="827" y="307"/>
                  </a:lnTo>
                  <a:lnTo>
                    <a:pt x="576" y="381"/>
                  </a:lnTo>
                  <a:lnTo>
                    <a:pt x="376" y="460"/>
                  </a:lnTo>
                  <a:lnTo>
                    <a:pt x="226" y="545"/>
                  </a:lnTo>
                  <a:lnTo>
                    <a:pt x="101" y="640"/>
                  </a:lnTo>
                  <a:lnTo>
                    <a:pt x="26" y="735"/>
                  </a:lnTo>
                  <a:lnTo>
                    <a:pt x="1" y="835"/>
                  </a:lnTo>
                  <a:lnTo>
                    <a:pt x="26" y="941"/>
                  </a:lnTo>
                  <a:lnTo>
                    <a:pt x="101" y="1041"/>
                  </a:lnTo>
                  <a:lnTo>
                    <a:pt x="226" y="1141"/>
                  </a:lnTo>
                  <a:lnTo>
                    <a:pt x="376" y="1236"/>
                  </a:lnTo>
                  <a:lnTo>
                    <a:pt x="576" y="1331"/>
                  </a:lnTo>
                  <a:lnTo>
                    <a:pt x="827" y="1421"/>
                  </a:lnTo>
                  <a:lnTo>
                    <a:pt x="1102" y="1511"/>
                  </a:lnTo>
                  <a:lnTo>
                    <a:pt x="1403" y="1590"/>
                  </a:lnTo>
                  <a:lnTo>
                    <a:pt x="1728" y="1669"/>
                  </a:lnTo>
                  <a:lnTo>
                    <a:pt x="2104" y="1738"/>
                  </a:lnTo>
                  <a:lnTo>
                    <a:pt x="2479" y="1801"/>
                  </a:lnTo>
                  <a:lnTo>
                    <a:pt x="2905" y="1859"/>
                  </a:lnTo>
                  <a:lnTo>
                    <a:pt x="3331" y="1912"/>
                  </a:lnTo>
                  <a:lnTo>
                    <a:pt x="3781" y="1954"/>
                  </a:lnTo>
                  <a:lnTo>
                    <a:pt x="4257" y="1986"/>
                  </a:lnTo>
                  <a:lnTo>
                    <a:pt x="4758" y="2007"/>
                  </a:lnTo>
                  <a:lnTo>
                    <a:pt x="22912" y="2683"/>
                  </a:lnTo>
                  <a:lnTo>
                    <a:pt x="22912" y="4610"/>
                  </a:lnTo>
                  <a:lnTo>
                    <a:pt x="29998" y="4610"/>
                  </a:lnTo>
                  <a:lnTo>
                    <a:pt x="29998" y="2941"/>
                  </a:lnTo>
                  <a:lnTo>
                    <a:pt x="34755" y="3121"/>
                  </a:lnTo>
                  <a:lnTo>
                    <a:pt x="35231" y="3132"/>
                  </a:lnTo>
                  <a:lnTo>
                    <a:pt x="35707" y="3137"/>
                  </a:lnTo>
                  <a:lnTo>
                    <a:pt x="36157" y="3126"/>
                  </a:lnTo>
                  <a:lnTo>
                    <a:pt x="36608" y="3110"/>
                  </a:lnTo>
                  <a:lnTo>
                    <a:pt x="37009" y="3084"/>
                  </a:lnTo>
                  <a:lnTo>
                    <a:pt x="37409" y="3047"/>
                  </a:lnTo>
                  <a:lnTo>
                    <a:pt x="37760" y="3005"/>
                  </a:lnTo>
                  <a:lnTo>
                    <a:pt x="38111" y="2952"/>
                  </a:lnTo>
                  <a:lnTo>
                    <a:pt x="38411" y="2894"/>
                  </a:lnTo>
                  <a:lnTo>
                    <a:pt x="38686" y="2825"/>
                  </a:lnTo>
                  <a:lnTo>
                    <a:pt x="38912" y="2751"/>
                  </a:lnTo>
                  <a:lnTo>
                    <a:pt x="39112" y="2672"/>
                  </a:lnTo>
                  <a:lnTo>
                    <a:pt x="39287" y="2588"/>
                  </a:lnTo>
                  <a:lnTo>
                    <a:pt x="39388" y="2498"/>
                  </a:lnTo>
                  <a:lnTo>
                    <a:pt x="39463" y="2398"/>
                  </a:lnTo>
                  <a:lnTo>
                    <a:pt x="39488" y="2297"/>
                  </a:lnTo>
                  <a:lnTo>
                    <a:pt x="39463" y="2197"/>
                  </a:lnTo>
                  <a:lnTo>
                    <a:pt x="39388" y="2097"/>
                  </a:lnTo>
                  <a:lnTo>
                    <a:pt x="39287" y="1996"/>
                  </a:lnTo>
                  <a:lnTo>
                    <a:pt x="39112" y="1896"/>
                  </a:lnTo>
                  <a:lnTo>
                    <a:pt x="38912" y="1801"/>
                  </a:lnTo>
                  <a:lnTo>
                    <a:pt x="38686" y="1711"/>
                  </a:lnTo>
                  <a:lnTo>
                    <a:pt x="38411" y="1627"/>
                  </a:lnTo>
                  <a:lnTo>
                    <a:pt x="38111" y="1542"/>
                  </a:lnTo>
                  <a:lnTo>
                    <a:pt x="37760" y="1468"/>
                  </a:lnTo>
                  <a:lnTo>
                    <a:pt x="37409" y="1395"/>
                  </a:lnTo>
                  <a:lnTo>
                    <a:pt x="37009" y="1331"/>
                  </a:lnTo>
                  <a:lnTo>
                    <a:pt x="36608" y="1273"/>
                  </a:lnTo>
                  <a:lnTo>
                    <a:pt x="36157" y="1226"/>
                  </a:lnTo>
                  <a:lnTo>
                    <a:pt x="35707" y="1183"/>
                  </a:lnTo>
                  <a:lnTo>
                    <a:pt x="35231" y="1152"/>
                  </a:lnTo>
                  <a:lnTo>
                    <a:pt x="34755" y="1125"/>
                  </a:lnTo>
                  <a:lnTo>
                    <a:pt x="4758" y="17"/>
                  </a:lnTo>
                  <a:lnTo>
                    <a:pt x="425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63"/>
            <p:cNvSpPr/>
            <p:nvPr/>
          </p:nvSpPr>
          <p:spPr>
            <a:xfrm>
              <a:off x="4092460" y="1844400"/>
              <a:ext cx="45180" cy="41600"/>
            </a:xfrm>
            <a:custGeom>
              <a:avLst/>
              <a:gdLst/>
              <a:ahLst/>
              <a:cxnLst/>
              <a:rect l="l" t="t" r="r" b="b"/>
              <a:pathLst>
                <a:path w="7087" h="1664" extrusionOk="0">
                  <a:moveTo>
                    <a:pt x="1" y="1"/>
                  </a:moveTo>
                  <a:lnTo>
                    <a:pt x="1" y="1664"/>
                  </a:lnTo>
                  <a:lnTo>
                    <a:pt x="7087" y="1664"/>
                  </a:lnTo>
                  <a:lnTo>
                    <a:pt x="7087" y="127"/>
                  </a:lnTo>
                  <a:lnTo>
                    <a:pt x="6736" y="154"/>
                  </a:lnTo>
                  <a:lnTo>
                    <a:pt x="6361" y="175"/>
                  </a:lnTo>
                  <a:lnTo>
                    <a:pt x="5960" y="186"/>
                  </a:lnTo>
                  <a:lnTo>
                    <a:pt x="5559" y="191"/>
                  </a:lnTo>
                  <a:lnTo>
                    <a:pt x="5134" y="186"/>
                  </a:lnTo>
                  <a:lnTo>
                    <a:pt x="4733" y="17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63"/>
            <p:cNvSpPr/>
            <p:nvPr/>
          </p:nvSpPr>
          <p:spPr>
            <a:xfrm>
              <a:off x="3956940" y="1770625"/>
              <a:ext cx="241357" cy="78425"/>
            </a:xfrm>
            <a:custGeom>
              <a:avLst/>
              <a:gdLst/>
              <a:ahLst/>
              <a:cxnLst/>
              <a:rect l="l" t="t" r="r" b="b"/>
              <a:pathLst>
                <a:path w="37860" h="3137" extrusionOk="0">
                  <a:moveTo>
                    <a:pt x="2028" y="0"/>
                  </a:moveTo>
                  <a:lnTo>
                    <a:pt x="1703" y="11"/>
                  </a:lnTo>
                  <a:lnTo>
                    <a:pt x="1402" y="22"/>
                  </a:lnTo>
                  <a:lnTo>
                    <a:pt x="1077" y="43"/>
                  </a:lnTo>
                  <a:lnTo>
                    <a:pt x="801" y="64"/>
                  </a:lnTo>
                  <a:lnTo>
                    <a:pt x="526" y="90"/>
                  </a:lnTo>
                  <a:lnTo>
                    <a:pt x="251" y="122"/>
                  </a:lnTo>
                  <a:lnTo>
                    <a:pt x="0" y="159"/>
                  </a:lnTo>
                  <a:lnTo>
                    <a:pt x="26016" y="1130"/>
                  </a:lnTo>
                  <a:lnTo>
                    <a:pt x="26517" y="1151"/>
                  </a:lnTo>
                  <a:lnTo>
                    <a:pt x="26968" y="1183"/>
                  </a:lnTo>
                  <a:lnTo>
                    <a:pt x="27443" y="1225"/>
                  </a:lnTo>
                  <a:lnTo>
                    <a:pt x="27869" y="1273"/>
                  </a:lnTo>
                  <a:lnTo>
                    <a:pt x="28270" y="1331"/>
                  </a:lnTo>
                  <a:lnTo>
                    <a:pt x="28670" y="1394"/>
                  </a:lnTo>
                  <a:lnTo>
                    <a:pt x="29021" y="1468"/>
                  </a:lnTo>
                  <a:lnTo>
                    <a:pt x="29371" y="1542"/>
                  </a:lnTo>
                  <a:lnTo>
                    <a:pt x="29672" y="1627"/>
                  </a:lnTo>
                  <a:lnTo>
                    <a:pt x="29947" y="1711"/>
                  </a:lnTo>
                  <a:lnTo>
                    <a:pt x="30173" y="1806"/>
                  </a:lnTo>
                  <a:lnTo>
                    <a:pt x="30373" y="1896"/>
                  </a:lnTo>
                  <a:lnTo>
                    <a:pt x="30548" y="1996"/>
                  </a:lnTo>
                  <a:lnTo>
                    <a:pt x="30648" y="2096"/>
                  </a:lnTo>
                  <a:lnTo>
                    <a:pt x="30724" y="2197"/>
                  </a:lnTo>
                  <a:lnTo>
                    <a:pt x="30749" y="2302"/>
                  </a:lnTo>
                  <a:lnTo>
                    <a:pt x="30724" y="2408"/>
                  </a:lnTo>
                  <a:lnTo>
                    <a:pt x="30648" y="2508"/>
                  </a:lnTo>
                  <a:lnTo>
                    <a:pt x="30523" y="2603"/>
                  </a:lnTo>
                  <a:lnTo>
                    <a:pt x="30348" y="2693"/>
                  </a:lnTo>
                  <a:lnTo>
                    <a:pt x="30123" y="2772"/>
                  </a:lnTo>
                  <a:lnTo>
                    <a:pt x="29872" y="2851"/>
                  </a:lnTo>
                  <a:lnTo>
                    <a:pt x="29572" y="2915"/>
                  </a:lnTo>
                  <a:lnTo>
                    <a:pt x="29221" y="2978"/>
                  </a:lnTo>
                  <a:lnTo>
                    <a:pt x="33127" y="3121"/>
                  </a:lnTo>
                  <a:lnTo>
                    <a:pt x="33553" y="3131"/>
                  </a:lnTo>
                  <a:lnTo>
                    <a:pt x="33954" y="3137"/>
                  </a:lnTo>
                  <a:lnTo>
                    <a:pt x="34354" y="3131"/>
                  </a:lnTo>
                  <a:lnTo>
                    <a:pt x="34755" y="3121"/>
                  </a:lnTo>
                  <a:lnTo>
                    <a:pt x="35130" y="3100"/>
                  </a:lnTo>
                  <a:lnTo>
                    <a:pt x="35481" y="3073"/>
                  </a:lnTo>
                  <a:lnTo>
                    <a:pt x="35832" y="3041"/>
                  </a:lnTo>
                  <a:lnTo>
                    <a:pt x="36157" y="2999"/>
                  </a:lnTo>
                  <a:lnTo>
                    <a:pt x="36458" y="2957"/>
                  </a:lnTo>
                  <a:lnTo>
                    <a:pt x="36733" y="2904"/>
                  </a:lnTo>
                  <a:lnTo>
                    <a:pt x="36983" y="2846"/>
                  </a:lnTo>
                  <a:lnTo>
                    <a:pt x="37209" y="2783"/>
                  </a:lnTo>
                  <a:lnTo>
                    <a:pt x="37384" y="2709"/>
                  </a:lnTo>
                  <a:lnTo>
                    <a:pt x="37559" y="2640"/>
                  </a:lnTo>
                  <a:lnTo>
                    <a:pt x="37684" y="2561"/>
                  </a:lnTo>
                  <a:lnTo>
                    <a:pt x="37785" y="2477"/>
                  </a:lnTo>
                  <a:lnTo>
                    <a:pt x="37835" y="2392"/>
                  </a:lnTo>
                  <a:lnTo>
                    <a:pt x="37860" y="2302"/>
                  </a:lnTo>
                  <a:lnTo>
                    <a:pt x="37835" y="2197"/>
                  </a:lnTo>
                  <a:lnTo>
                    <a:pt x="37760" y="2096"/>
                  </a:lnTo>
                  <a:lnTo>
                    <a:pt x="37634" y="1996"/>
                  </a:lnTo>
                  <a:lnTo>
                    <a:pt x="37484" y="1896"/>
                  </a:lnTo>
                  <a:lnTo>
                    <a:pt x="37284" y="1806"/>
                  </a:lnTo>
                  <a:lnTo>
                    <a:pt x="37033" y="1711"/>
                  </a:lnTo>
                  <a:lnTo>
                    <a:pt x="36758" y="1627"/>
                  </a:lnTo>
                  <a:lnTo>
                    <a:pt x="36458" y="1542"/>
                  </a:lnTo>
                  <a:lnTo>
                    <a:pt x="36132" y="1468"/>
                  </a:lnTo>
                  <a:lnTo>
                    <a:pt x="35756" y="1394"/>
                  </a:lnTo>
                  <a:lnTo>
                    <a:pt x="35381" y="1331"/>
                  </a:lnTo>
                  <a:lnTo>
                    <a:pt x="34955" y="1273"/>
                  </a:lnTo>
                  <a:lnTo>
                    <a:pt x="34530" y="1225"/>
                  </a:lnTo>
                  <a:lnTo>
                    <a:pt x="34079" y="1183"/>
                  </a:lnTo>
                  <a:lnTo>
                    <a:pt x="33603" y="1151"/>
                  </a:lnTo>
                  <a:lnTo>
                    <a:pt x="33127" y="1130"/>
                  </a:lnTo>
                  <a:lnTo>
                    <a:pt x="3205" y="16"/>
                  </a:lnTo>
                  <a:lnTo>
                    <a:pt x="2780" y="6"/>
                  </a:lnTo>
                  <a:lnTo>
                    <a:pt x="237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63"/>
            <p:cNvSpPr/>
            <p:nvPr/>
          </p:nvSpPr>
          <p:spPr>
            <a:xfrm>
              <a:off x="4137952" y="1845075"/>
              <a:ext cx="5279" cy="2400"/>
            </a:xfrm>
            <a:custGeom>
              <a:avLst/>
              <a:gdLst/>
              <a:ahLst/>
              <a:cxnLst/>
              <a:rect l="l" t="t" r="r" b="b"/>
              <a:pathLst>
                <a:path w="828" h="96" extrusionOk="0">
                  <a:moveTo>
                    <a:pt x="827" y="0"/>
                  </a:moveTo>
                  <a:lnTo>
                    <a:pt x="1" y="95"/>
                  </a:lnTo>
                  <a:lnTo>
                    <a:pt x="226" y="74"/>
                  </a:lnTo>
                  <a:lnTo>
                    <a:pt x="427" y="53"/>
                  </a:lnTo>
                  <a:lnTo>
                    <a:pt x="627" y="27"/>
                  </a:lnTo>
                  <a:lnTo>
                    <a:pt x="827" y="0"/>
                  </a:lnTo>
                  <a:close/>
                </a:path>
              </a:pathLst>
            </a:custGeom>
            <a:solidFill>
              <a:srgbClr val="8AC9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63"/>
            <p:cNvSpPr/>
            <p:nvPr/>
          </p:nvSpPr>
          <p:spPr>
            <a:xfrm>
              <a:off x="3947199" y="1720725"/>
              <a:ext cx="251099" cy="78425"/>
            </a:xfrm>
            <a:custGeom>
              <a:avLst/>
              <a:gdLst/>
              <a:ahLst/>
              <a:cxnLst/>
              <a:rect l="l" t="t" r="r" b="b"/>
              <a:pathLst>
                <a:path w="39388" h="3137" extrusionOk="0">
                  <a:moveTo>
                    <a:pt x="3782" y="1"/>
                  </a:moveTo>
                  <a:lnTo>
                    <a:pt x="3331" y="6"/>
                  </a:lnTo>
                  <a:lnTo>
                    <a:pt x="2880" y="27"/>
                  </a:lnTo>
                  <a:lnTo>
                    <a:pt x="2480" y="54"/>
                  </a:lnTo>
                  <a:lnTo>
                    <a:pt x="2079" y="91"/>
                  </a:lnTo>
                  <a:lnTo>
                    <a:pt x="1728" y="133"/>
                  </a:lnTo>
                  <a:lnTo>
                    <a:pt x="1378" y="186"/>
                  </a:lnTo>
                  <a:lnTo>
                    <a:pt x="1077" y="244"/>
                  </a:lnTo>
                  <a:lnTo>
                    <a:pt x="802" y="307"/>
                  </a:lnTo>
                  <a:lnTo>
                    <a:pt x="577" y="381"/>
                  </a:lnTo>
                  <a:lnTo>
                    <a:pt x="376" y="460"/>
                  </a:lnTo>
                  <a:lnTo>
                    <a:pt x="226" y="550"/>
                  </a:lnTo>
                  <a:lnTo>
                    <a:pt x="101" y="640"/>
                  </a:lnTo>
                  <a:lnTo>
                    <a:pt x="26" y="735"/>
                  </a:lnTo>
                  <a:lnTo>
                    <a:pt x="1" y="835"/>
                  </a:lnTo>
                  <a:lnTo>
                    <a:pt x="26" y="941"/>
                  </a:lnTo>
                  <a:lnTo>
                    <a:pt x="101" y="1041"/>
                  </a:lnTo>
                  <a:lnTo>
                    <a:pt x="226" y="1141"/>
                  </a:lnTo>
                  <a:lnTo>
                    <a:pt x="376" y="1236"/>
                  </a:lnTo>
                  <a:lnTo>
                    <a:pt x="577" y="1331"/>
                  </a:lnTo>
                  <a:lnTo>
                    <a:pt x="802" y="1421"/>
                  </a:lnTo>
                  <a:lnTo>
                    <a:pt x="1077" y="1511"/>
                  </a:lnTo>
                  <a:lnTo>
                    <a:pt x="1378" y="1590"/>
                  </a:lnTo>
                  <a:lnTo>
                    <a:pt x="1728" y="1669"/>
                  </a:lnTo>
                  <a:lnTo>
                    <a:pt x="2079" y="1738"/>
                  </a:lnTo>
                  <a:lnTo>
                    <a:pt x="2480" y="1806"/>
                  </a:lnTo>
                  <a:lnTo>
                    <a:pt x="2880" y="1859"/>
                  </a:lnTo>
                  <a:lnTo>
                    <a:pt x="3331" y="1912"/>
                  </a:lnTo>
                  <a:lnTo>
                    <a:pt x="3782" y="1954"/>
                  </a:lnTo>
                  <a:lnTo>
                    <a:pt x="4257" y="1986"/>
                  </a:lnTo>
                  <a:lnTo>
                    <a:pt x="4733" y="2007"/>
                  </a:lnTo>
                  <a:lnTo>
                    <a:pt x="34655" y="3121"/>
                  </a:lnTo>
                  <a:lnTo>
                    <a:pt x="35131" y="3132"/>
                  </a:lnTo>
                  <a:lnTo>
                    <a:pt x="35607" y="3137"/>
                  </a:lnTo>
                  <a:lnTo>
                    <a:pt x="36058" y="3126"/>
                  </a:lnTo>
                  <a:lnTo>
                    <a:pt x="36483" y="3110"/>
                  </a:lnTo>
                  <a:lnTo>
                    <a:pt x="36909" y="3084"/>
                  </a:lnTo>
                  <a:lnTo>
                    <a:pt x="37284" y="3047"/>
                  </a:lnTo>
                  <a:lnTo>
                    <a:pt x="37660" y="3005"/>
                  </a:lnTo>
                  <a:lnTo>
                    <a:pt x="37986" y="2952"/>
                  </a:lnTo>
                  <a:lnTo>
                    <a:pt x="38286" y="2894"/>
                  </a:lnTo>
                  <a:lnTo>
                    <a:pt x="38561" y="2825"/>
                  </a:lnTo>
                  <a:lnTo>
                    <a:pt x="38812" y="2751"/>
                  </a:lnTo>
                  <a:lnTo>
                    <a:pt x="39012" y="2672"/>
                  </a:lnTo>
                  <a:lnTo>
                    <a:pt x="39162" y="2588"/>
                  </a:lnTo>
                  <a:lnTo>
                    <a:pt x="39288" y="2498"/>
                  </a:lnTo>
                  <a:lnTo>
                    <a:pt x="39363" y="2403"/>
                  </a:lnTo>
                  <a:lnTo>
                    <a:pt x="39388" y="2303"/>
                  </a:lnTo>
                  <a:lnTo>
                    <a:pt x="39363" y="2197"/>
                  </a:lnTo>
                  <a:lnTo>
                    <a:pt x="39288" y="2097"/>
                  </a:lnTo>
                  <a:lnTo>
                    <a:pt x="39162" y="1996"/>
                  </a:lnTo>
                  <a:lnTo>
                    <a:pt x="39012" y="1896"/>
                  </a:lnTo>
                  <a:lnTo>
                    <a:pt x="38812" y="1806"/>
                  </a:lnTo>
                  <a:lnTo>
                    <a:pt x="38561" y="1711"/>
                  </a:lnTo>
                  <a:lnTo>
                    <a:pt x="38286" y="1627"/>
                  </a:lnTo>
                  <a:lnTo>
                    <a:pt x="37986" y="1542"/>
                  </a:lnTo>
                  <a:lnTo>
                    <a:pt x="37660" y="1469"/>
                  </a:lnTo>
                  <a:lnTo>
                    <a:pt x="37284" y="1395"/>
                  </a:lnTo>
                  <a:lnTo>
                    <a:pt x="36909" y="1331"/>
                  </a:lnTo>
                  <a:lnTo>
                    <a:pt x="36483" y="1273"/>
                  </a:lnTo>
                  <a:lnTo>
                    <a:pt x="36058" y="1226"/>
                  </a:lnTo>
                  <a:lnTo>
                    <a:pt x="35607" y="1183"/>
                  </a:lnTo>
                  <a:lnTo>
                    <a:pt x="35131" y="1152"/>
                  </a:lnTo>
                  <a:lnTo>
                    <a:pt x="34655" y="1131"/>
                  </a:lnTo>
                  <a:lnTo>
                    <a:pt x="4733" y="17"/>
                  </a:lnTo>
                  <a:lnTo>
                    <a:pt x="425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63"/>
            <p:cNvSpPr/>
            <p:nvPr/>
          </p:nvSpPr>
          <p:spPr>
            <a:xfrm>
              <a:off x="3956940" y="1720725"/>
              <a:ext cx="241357" cy="78425"/>
            </a:xfrm>
            <a:custGeom>
              <a:avLst/>
              <a:gdLst/>
              <a:ahLst/>
              <a:cxnLst/>
              <a:rect l="l" t="t" r="r" b="b"/>
              <a:pathLst>
                <a:path w="37860" h="3137" extrusionOk="0">
                  <a:moveTo>
                    <a:pt x="2304" y="1"/>
                  </a:moveTo>
                  <a:lnTo>
                    <a:pt x="1878" y="6"/>
                  </a:lnTo>
                  <a:lnTo>
                    <a:pt x="1452" y="22"/>
                  </a:lnTo>
                  <a:lnTo>
                    <a:pt x="1052" y="43"/>
                  </a:lnTo>
                  <a:lnTo>
                    <a:pt x="676" y="75"/>
                  </a:lnTo>
                  <a:lnTo>
                    <a:pt x="326" y="117"/>
                  </a:lnTo>
                  <a:lnTo>
                    <a:pt x="0" y="159"/>
                  </a:lnTo>
                  <a:lnTo>
                    <a:pt x="26016" y="1131"/>
                  </a:lnTo>
                  <a:lnTo>
                    <a:pt x="26517" y="1152"/>
                  </a:lnTo>
                  <a:lnTo>
                    <a:pt x="26968" y="1183"/>
                  </a:lnTo>
                  <a:lnTo>
                    <a:pt x="27443" y="1226"/>
                  </a:lnTo>
                  <a:lnTo>
                    <a:pt x="27869" y="1273"/>
                  </a:lnTo>
                  <a:lnTo>
                    <a:pt x="28270" y="1331"/>
                  </a:lnTo>
                  <a:lnTo>
                    <a:pt x="28670" y="1395"/>
                  </a:lnTo>
                  <a:lnTo>
                    <a:pt x="29021" y="1469"/>
                  </a:lnTo>
                  <a:lnTo>
                    <a:pt x="29371" y="1542"/>
                  </a:lnTo>
                  <a:lnTo>
                    <a:pt x="29672" y="1627"/>
                  </a:lnTo>
                  <a:lnTo>
                    <a:pt x="29947" y="1711"/>
                  </a:lnTo>
                  <a:lnTo>
                    <a:pt x="30173" y="1806"/>
                  </a:lnTo>
                  <a:lnTo>
                    <a:pt x="30373" y="1896"/>
                  </a:lnTo>
                  <a:lnTo>
                    <a:pt x="30548" y="1996"/>
                  </a:lnTo>
                  <a:lnTo>
                    <a:pt x="30648" y="2097"/>
                  </a:lnTo>
                  <a:lnTo>
                    <a:pt x="30724" y="2197"/>
                  </a:lnTo>
                  <a:lnTo>
                    <a:pt x="30749" y="2303"/>
                  </a:lnTo>
                  <a:lnTo>
                    <a:pt x="30724" y="2408"/>
                  </a:lnTo>
                  <a:lnTo>
                    <a:pt x="30648" y="2509"/>
                  </a:lnTo>
                  <a:lnTo>
                    <a:pt x="30523" y="2604"/>
                  </a:lnTo>
                  <a:lnTo>
                    <a:pt x="30348" y="2693"/>
                  </a:lnTo>
                  <a:lnTo>
                    <a:pt x="30123" y="2773"/>
                  </a:lnTo>
                  <a:lnTo>
                    <a:pt x="29872" y="2852"/>
                  </a:lnTo>
                  <a:lnTo>
                    <a:pt x="29572" y="2915"/>
                  </a:lnTo>
                  <a:lnTo>
                    <a:pt x="29221" y="2978"/>
                  </a:lnTo>
                  <a:lnTo>
                    <a:pt x="33127" y="3121"/>
                  </a:lnTo>
                  <a:lnTo>
                    <a:pt x="33603" y="3132"/>
                  </a:lnTo>
                  <a:lnTo>
                    <a:pt x="34079" y="3137"/>
                  </a:lnTo>
                  <a:lnTo>
                    <a:pt x="34530" y="3126"/>
                  </a:lnTo>
                  <a:lnTo>
                    <a:pt x="34955" y="3110"/>
                  </a:lnTo>
                  <a:lnTo>
                    <a:pt x="35381" y="3084"/>
                  </a:lnTo>
                  <a:lnTo>
                    <a:pt x="35756" y="3047"/>
                  </a:lnTo>
                  <a:lnTo>
                    <a:pt x="36132" y="3005"/>
                  </a:lnTo>
                  <a:lnTo>
                    <a:pt x="36458" y="2952"/>
                  </a:lnTo>
                  <a:lnTo>
                    <a:pt x="36758" y="2894"/>
                  </a:lnTo>
                  <a:lnTo>
                    <a:pt x="37033" y="2825"/>
                  </a:lnTo>
                  <a:lnTo>
                    <a:pt x="37284" y="2751"/>
                  </a:lnTo>
                  <a:lnTo>
                    <a:pt x="37484" y="2672"/>
                  </a:lnTo>
                  <a:lnTo>
                    <a:pt x="37634" y="2588"/>
                  </a:lnTo>
                  <a:lnTo>
                    <a:pt x="37760" y="2498"/>
                  </a:lnTo>
                  <a:lnTo>
                    <a:pt x="37835" y="2403"/>
                  </a:lnTo>
                  <a:lnTo>
                    <a:pt x="37860" y="2303"/>
                  </a:lnTo>
                  <a:lnTo>
                    <a:pt x="37835" y="2197"/>
                  </a:lnTo>
                  <a:lnTo>
                    <a:pt x="37760" y="2097"/>
                  </a:lnTo>
                  <a:lnTo>
                    <a:pt x="37634" y="1996"/>
                  </a:lnTo>
                  <a:lnTo>
                    <a:pt x="37484" y="1896"/>
                  </a:lnTo>
                  <a:lnTo>
                    <a:pt x="37284" y="1806"/>
                  </a:lnTo>
                  <a:lnTo>
                    <a:pt x="37033" y="1711"/>
                  </a:lnTo>
                  <a:lnTo>
                    <a:pt x="36758" y="1627"/>
                  </a:lnTo>
                  <a:lnTo>
                    <a:pt x="36458" y="1542"/>
                  </a:lnTo>
                  <a:lnTo>
                    <a:pt x="36132" y="1469"/>
                  </a:lnTo>
                  <a:lnTo>
                    <a:pt x="35756" y="1395"/>
                  </a:lnTo>
                  <a:lnTo>
                    <a:pt x="35381" y="1331"/>
                  </a:lnTo>
                  <a:lnTo>
                    <a:pt x="34955" y="1273"/>
                  </a:lnTo>
                  <a:lnTo>
                    <a:pt x="34530" y="1226"/>
                  </a:lnTo>
                  <a:lnTo>
                    <a:pt x="34079" y="1183"/>
                  </a:lnTo>
                  <a:lnTo>
                    <a:pt x="33603" y="1152"/>
                  </a:lnTo>
                  <a:lnTo>
                    <a:pt x="33127" y="1131"/>
                  </a:lnTo>
                  <a:lnTo>
                    <a:pt x="3205" y="17"/>
                  </a:lnTo>
                  <a:lnTo>
                    <a:pt x="2754" y="6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63"/>
            <p:cNvSpPr/>
            <p:nvPr/>
          </p:nvSpPr>
          <p:spPr>
            <a:xfrm>
              <a:off x="3982319" y="1626225"/>
              <a:ext cx="180699" cy="68125"/>
            </a:xfrm>
            <a:custGeom>
              <a:avLst/>
              <a:gdLst/>
              <a:ahLst/>
              <a:cxnLst/>
              <a:rect l="l" t="t" r="r" b="b"/>
              <a:pathLst>
                <a:path w="28345" h="2725" extrusionOk="0">
                  <a:moveTo>
                    <a:pt x="3781" y="1"/>
                  </a:moveTo>
                  <a:lnTo>
                    <a:pt x="3331" y="11"/>
                  </a:lnTo>
                  <a:lnTo>
                    <a:pt x="2905" y="27"/>
                  </a:lnTo>
                  <a:lnTo>
                    <a:pt x="2479" y="53"/>
                  </a:lnTo>
                  <a:lnTo>
                    <a:pt x="2079" y="90"/>
                  </a:lnTo>
                  <a:lnTo>
                    <a:pt x="1728" y="133"/>
                  </a:lnTo>
                  <a:lnTo>
                    <a:pt x="1403" y="185"/>
                  </a:lnTo>
                  <a:lnTo>
                    <a:pt x="1077" y="244"/>
                  </a:lnTo>
                  <a:lnTo>
                    <a:pt x="827" y="312"/>
                  </a:lnTo>
                  <a:lnTo>
                    <a:pt x="576" y="381"/>
                  </a:lnTo>
                  <a:lnTo>
                    <a:pt x="376" y="465"/>
                  </a:lnTo>
                  <a:lnTo>
                    <a:pt x="226" y="550"/>
                  </a:lnTo>
                  <a:lnTo>
                    <a:pt x="101" y="639"/>
                  </a:lnTo>
                  <a:lnTo>
                    <a:pt x="25" y="735"/>
                  </a:lnTo>
                  <a:lnTo>
                    <a:pt x="0" y="835"/>
                  </a:lnTo>
                  <a:lnTo>
                    <a:pt x="25" y="940"/>
                  </a:lnTo>
                  <a:lnTo>
                    <a:pt x="101" y="1041"/>
                  </a:lnTo>
                  <a:lnTo>
                    <a:pt x="226" y="1141"/>
                  </a:lnTo>
                  <a:lnTo>
                    <a:pt x="376" y="1236"/>
                  </a:lnTo>
                  <a:lnTo>
                    <a:pt x="576" y="1331"/>
                  </a:lnTo>
                  <a:lnTo>
                    <a:pt x="827" y="1426"/>
                  </a:lnTo>
                  <a:lnTo>
                    <a:pt x="1077" y="1511"/>
                  </a:lnTo>
                  <a:lnTo>
                    <a:pt x="1403" y="1595"/>
                  </a:lnTo>
                  <a:lnTo>
                    <a:pt x="1728" y="1669"/>
                  </a:lnTo>
                  <a:lnTo>
                    <a:pt x="2079" y="1738"/>
                  </a:lnTo>
                  <a:lnTo>
                    <a:pt x="2479" y="1806"/>
                  </a:lnTo>
                  <a:lnTo>
                    <a:pt x="2905" y="1864"/>
                  </a:lnTo>
                  <a:lnTo>
                    <a:pt x="3331" y="1912"/>
                  </a:lnTo>
                  <a:lnTo>
                    <a:pt x="3781" y="1954"/>
                  </a:lnTo>
                  <a:lnTo>
                    <a:pt x="4257" y="1986"/>
                  </a:lnTo>
                  <a:lnTo>
                    <a:pt x="4733" y="2007"/>
                  </a:lnTo>
                  <a:lnTo>
                    <a:pt x="23638" y="2709"/>
                  </a:lnTo>
                  <a:lnTo>
                    <a:pt x="24113" y="2725"/>
                  </a:lnTo>
                  <a:lnTo>
                    <a:pt x="24589" y="2725"/>
                  </a:lnTo>
                  <a:lnTo>
                    <a:pt x="25040" y="2720"/>
                  </a:lnTo>
                  <a:lnTo>
                    <a:pt x="25466" y="2704"/>
                  </a:lnTo>
                  <a:lnTo>
                    <a:pt x="25891" y="2672"/>
                  </a:lnTo>
                  <a:lnTo>
                    <a:pt x="26267" y="2640"/>
                  </a:lnTo>
                  <a:lnTo>
                    <a:pt x="26642" y="2593"/>
                  </a:lnTo>
                  <a:lnTo>
                    <a:pt x="26968" y="2545"/>
                  </a:lnTo>
                  <a:lnTo>
                    <a:pt x="27268" y="2482"/>
                  </a:lnTo>
                  <a:lnTo>
                    <a:pt x="27544" y="2419"/>
                  </a:lnTo>
                  <a:lnTo>
                    <a:pt x="27794" y="2345"/>
                  </a:lnTo>
                  <a:lnTo>
                    <a:pt x="27994" y="2266"/>
                  </a:lnTo>
                  <a:lnTo>
                    <a:pt x="28145" y="2181"/>
                  </a:lnTo>
                  <a:lnTo>
                    <a:pt x="28270" y="2086"/>
                  </a:lnTo>
                  <a:lnTo>
                    <a:pt x="28320" y="1991"/>
                  </a:lnTo>
                  <a:lnTo>
                    <a:pt x="28345" y="1891"/>
                  </a:lnTo>
                  <a:lnTo>
                    <a:pt x="28320" y="1790"/>
                  </a:lnTo>
                  <a:lnTo>
                    <a:pt x="28270" y="1685"/>
                  </a:lnTo>
                  <a:lnTo>
                    <a:pt x="28145" y="1585"/>
                  </a:lnTo>
                  <a:lnTo>
                    <a:pt x="27994" y="1489"/>
                  </a:lnTo>
                  <a:lnTo>
                    <a:pt x="27794" y="1394"/>
                  </a:lnTo>
                  <a:lnTo>
                    <a:pt x="27544" y="1305"/>
                  </a:lnTo>
                  <a:lnTo>
                    <a:pt x="27268" y="1215"/>
                  </a:lnTo>
                  <a:lnTo>
                    <a:pt x="26968" y="1136"/>
                  </a:lnTo>
                  <a:lnTo>
                    <a:pt x="26642" y="1057"/>
                  </a:lnTo>
                  <a:lnTo>
                    <a:pt x="26267" y="988"/>
                  </a:lnTo>
                  <a:lnTo>
                    <a:pt x="25891" y="925"/>
                  </a:lnTo>
                  <a:lnTo>
                    <a:pt x="25466" y="867"/>
                  </a:lnTo>
                  <a:lnTo>
                    <a:pt x="25040" y="814"/>
                  </a:lnTo>
                  <a:lnTo>
                    <a:pt x="24589" y="777"/>
                  </a:lnTo>
                  <a:lnTo>
                    <a:pt x="24113" y="740"/>
                  </a:lnTo>
                  <a:lnTo>
                    <a:pt x="23638" y="719"/>
                  </a:lnTo>
                  <a:lnTo>
                    <a:pt x="4733" y="17"/>
                  </a:lnTo>
                  <a:lnTo>
                    <a:pt x="4257" y="6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63"/>
            <p:cNvSpPr/>
            <p:nvPr/>
          </p:nvSpPr>
          <p:spPr>
            <a:xfrm>
              <a:off x="3992053" y="1626225"/>
              <a:ext cx="170965" cy="68125"/>
            </a:xfrm>
            <a:custGeom>
              <a:avLst/>
              <a:gdLst/>
              <a:ahLst/>
              <a:cxnLst/>
              <a:rect l="l" t="t" r="r" b="b"/>
              <a:pathLst>
                <a:path w="26818" h="2725" extrusionOk="0">
                  <a:moveTo>
                    <a:pt x="2304" y="1"/>
                  </a:moveTo>
                  <a:lnTo>
                    <a:pt x="1879" y="6"/>
                  </a:lnTo>
                  <a:lnTo>
                    <a:pt x="1453" y="22"/>
                  </a:lnTo>
                  <a:lnTo>
                    <a:pt x="1052" y="43"/>
                  </a:lnTo>
                  <a:lnTo>
                    <a:pt x="677" y="75"/>
                  </a:lnTo>
                  <a:lnTo>
                    <a:pt x="326" y="117"/>
                  </a:lnTo>
                  <a:lnTo>
                    <a:pt x="1" y="159"/>
                  </a:lnTo>
                  <a:lnTo>
                    <a:pt x="14999" y="719"/>
                  </a:lnTo>
                  <a:lnTo>
                    <a:pt x="15500" y="740"/>
                  </a:lnTo>
                  <a:lnTo>
                    <a:pt x="15951" y="777"/>
                  </a:lnTo>
                  <a:lnTo>
                    <a:pt x="16402" y="814"/>
                  </a:lnTo>
                  <a:lnTo>
                    <a:pt x="16852" y="867"/>
                  </a:lnTo>
                  <a:lnTo>
                    <a:pt x="17253" y="925"/>
                  </a:lnTo>
                  <a:lnTo>
                    <a:pt x="17654" y="988"/>
                  </a:lnTo>
                  <a:lnTo>
                    <a:pt x="18004" y="1057"/>
                  </a:lnTo>
                  <a:lnTo>
                    <a:pt x="18355" y="1136"/>
                  </a:lnTo>
                  <a:lnTo>
                    <a:pt x="18655" y="1215"/>
                  </a:lnTo>
                  <a:lnTo>
                    <a:pt x="18931" y="1305"/>
                  </a:lnTo>
                  <a:lnTo>
                    <a:pt x="19156" y="1394"/>
                  </a:lnTo>
                  <a:lnTo>
                    <a:pt x="19356" y="1489"/>
                  </a:lnTo>
                  <a:lnTo>
                    <a:pt x="19507" y="1585"/>
                  </a:lnTo>
                  <a:lnTo>
                    <a:pt x="19632" y="1685"/>
                  </a:lnTo>
                  <a:lnTo>
                    <a:pt x="19707" y="1790"/>
                  </a:lnTo>
                  <a:lnTo>
                    <a:pt x="19732" y="1891"/>
                  </a:lnTo>
                  <a:lnTo>
                    <a:pt x="19707" y="1996"/>
                  </a:lnTo>
                  <a:lnTo>
                    <a:pt x="19632" y="2097"/>
                  </a:lnTo>
                  <a:lnTo>
                    <a:pt x="19507" y="2192"/>
                  </a:lnTo>
                  <a:lnTo>
                    <a:pt x="19331" y="2281"/>
                  </a:lnTo>
                  <a:lnTo>
                    <a:pt x="19106" y="2366"/>
                  </a:lnTo>
                  <a:lnTo>
                    <a:pt x="18830" y="2440"/>
                  </a:lnTo>
                  <a:lnTo>
                    <a:pt x="18530" y="2508"/>
                  </a:lnTo>
                  <a:lnTo>
                    <a:pt x="18204" y="2567"/>
                  </a:lnTo>
                  <a:lnTo>
                    <a:pt x="22111" y="2709"/>
                  </a:lnTo>
                  <a:lnTo>
                    <a:pt x="22586" y="2725"/>
                  </a:lnTo>
                  <a:lnTo>
                    <a:pt x="23062" y="2725"/>
                  </a:lnTo>
                  <a:lnTo>
                    <a:pt x="23513" y="2720"/>
                  </a:lnTo>
                  <a:lnTo>
                    <a:pt x="23939" y="2704"/>
                  </a:lnTo>
                  <a:lnTo>
                    <a:pt x="24364" y="2672"/>
                  </a:lnTo>
                  <a:lnTo>
                    <a:pt x="24740" y="2640"/>
                  </a:lnTo>
                  <a:lnTo>
                    <a:pt x="25115" y="2593"/>
                  </a:lnTo>
                  <a:lnTo>
                    <a:pt x="25441" y="2545"/>
                  </a:lnTo>
                  <a:lnTo>
                    <a:pt x="25741" y="2482"/>
                  </a:lnTo>
                  <a:lnTo>
                    <a:pt x="26017" y="2419"/>
                  </a:lnTo>
                  <a:lnTo>
                    <a:pt x="26267" y="2345"/>
                  </a:lnTo>
                  <a:lnTo>
                    <a:pt x="26467" y="2266"/>
                  </a:lnTo>
                  <a:lnTo>
                    <a:pt x="26618" y="2181"/>
                  </a:lnTo>
                  <a:lnTo>
                    <a:pt x="26743" y="2086"/>
                  </a:lnTo>
                  <a:lnTo>
                    <a:pt x="26793" y="1991"/>
                  </a:lnTo>
                  <a:lnTo>
                    <a:pt x="26818" y="1891"/>
                  </a:lnTo>
                  <a:lnTo>
                    <a:pt x="26793" y="1790"/>
                  </a:lnTo>
                  <a:lnTo>
                    <a:pt x="26743" y="1685"/>
                  </a:lnTo>
                  <a:lnTo>
                    <a:pt x="26618" y="1585"/>
                  </a:lnTo>
                  <a:lnTo>
                    <a:pt x="26467" y="1489"/>
                  </a:lnTo>
                  <a:lnTo>
                    <a:pt x="26267" y="1394"/>
                  </a:lnTo>
                  <a:lnTo>
                    <a:pt x="26017" y="1305"/>
                  </a:lnTo>
                  <a:lnTo>
                    <a:pt x="25741" y="1215"/>
                  </a:lnTo>
                  <a:lnTo>
                    <a:pt x="25441" y="1136"/>
                  </a:lnTo>
                  <a:lnTo>
                    <a:pt x="25115" y="1057"/>
                  </a:lnTo>
                  <a:lnTo>
                    <a:pt x="24740" y="988"/>
                  </a:lnTo>
                  <a:lnTo>
                    <a:pt x="24364" y="925"/>
                  </a:lnTo>
                  <a:lnTo>
                    <a:pt x="23939" y="867"/>
                  </a:lnTo>
                  <a:lnTo>
                    <a:pt x="23513" y="814"/>
                  </a:lnTo>
                  <a:lnTo>
                    <a:pt x="23062" y="777"/>
                  </a:lnTo>
                  <a:lnTo>
                    <a:pt x="22586" y="740"/>
                  </a:lnTo>
                  <a:lnTo>
                    <a:pt x="22111" y="719"/>
                  </a:lnTo>
                  <a:lnTo>
                    <a:pt x="3206" y="17"/>
                  </a:lnTo>
                  <a:lnTo>
                    <a:pt x="2755" y="6"/>
                  </a:lnTo>
                  <a:lnTo>
                    <a:pt x="230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63"/>
            <p:cNvSpPr/>
            <p:nvPr/>
          </p:nvSpPr>
          <p:spPr>
            <a:xfrm>
              <a:off x="3940499" y="1621075"/>
              <a:ext cx="264824" cy="383325"/>
            </a:xfrm>
            <a:custGeom>
              <a:avLst/>
              <a:gdLst/>
              <a:ahLst/>
              <a:cxnLst/>
              <a:rect l="l" t="t" r="r" b="b"/>
              <a:pathLst>
                <a:path w="41541" h="15333" extrusionOk="0">
                  <a:moveTo>
                    <a:pt x="5283" y="2218"/>
                  </a:moveTo>
                  <a:lnTo>
                    <a:pt x="5584" y="2229"/>
                  </a:lnTo>
                  <a:lnTo>
                    <a:pt x="35506" y="3337"/>
                  </a:lnTo>
                  <a:lnTo>
                    <a:pt x="35907" y="3359"/>
                  </a:lnTo>
                  <a:lnTo>
                    <a:pt x="36282" y="3385"/>
                  </a:lnTo>
                  <a:lnTo>
                    <a:pt x="36658" y="3417"/>
                  </a:lnTo>
                  <a:lnTo>
                    <a:pt x="37008" y="3459"/>
                  </a:lnTo>
                  <a:lnTo>
                    <a:pt x="37334" y="3506"/>
                  </a:lnTo>
                  <a:lnTo>
                    <a:pt x="37659" y="3559"/>
                  </a:lnTo>
                  <a:lnTo>
                    <a:pt x="37935" y="3617"/>
                  </a:lnTo>
                  <a:lnTo>
                    <a:pt x="38210" y="3681"/>
                  </a:lnTo>
                  <a:lnTo>
                    <a:pt x="38461" y="3749"/>
                  </a:lnTo>
                  <a:lnTo>
                    <a:pt x="38686" y="3818"/>
                  </a:lnTo>
                  <a:lnTo>
                    <a:pt x="38886" y="3892"/>
                  </a:lnTo>
                  <a:lnTo>
                    <a:pt x="39062" y="3966"/>
                  </a:lnTo>
                  <a:lnTo>
                    <a:pt x="39187" y="4045"/>
                  </a:lnTo>
                  <a:lnTo>
                    <a:pt x="39287" y="4129"/>
                  </a:lnTo>
                  <a:lnTo>
                    <a:pt x="39337" y="4209"/>
                  </a:lnTo>
                  <a:lnTo>
                    <a:pt x="39362" y="4293"/>
                  </a:lnTo>
                  <a:lnTo>
                    <a:pt x="39312" y="4372"/>
                  </a:lnTo>
                  <a:lnTo>
                    <a:pt x="39237" y="4446"/>
                  </a:lnTo>
                  <a:lnTo>
                    <a:pt x="39162" y="4515"/>
                  </a:lnTo>
                  <a:lnTo>
                    <a:pt x="39037" y="4578"/>
                  </a:lnTo>
                  <a:lnTo>
                    <a:pt x="38911" y="4636"/>
                  </a:lnTo>
                  <a:lnTo>
                    <a:pt x="38736" y="4689"/>
                  </a:lnTo>
                  <a:lnTo>
                    <a:pt x="38561" y="4731"/>
                  </a:lnTo>
                  <a:lnTo>
                    <a:pt x="38360" y="4773"/>
                  </a:lnTo>
                  <a:lnTo>
                    <a:pt x="38110" y="4810"/>
                  </a:lnTo>
                  <a:lnTo>
                    <a:pt x="37860" y="4837"/>
                  </a:lnTo>
                  <a:lnTo>
                    <a:pt x="37584" y="4858"/>
                  </a:lnTo>
                  <a:lnTo>
                    <a:pt x="37309" y="4879"/>
                  </a:lnTo>
                  <a:lnTo>
                    <a:pt x="36983" y="4890"/>
                  </a:lnTo>
                  <a:lnTo>
                    <a:pt x="36633" y="4895"/>
                  </a:lnTo>
                  <a:lnTo>
                    <a:pt x="36282" y="4895"/>
                  </a:lnTo>
                  <a:lnTo>
                    <a:pt x="35882" y="4890"/>
                  </a:lnTo>
                  <a:lnTo>
                    <a:pt x="5959" y="3776"/>
                  </a:lnTo>
                  <a:lnTo>
                    <a:pt x="5584" y="3760"/>
                  </a:lnTo>
                  <a:lnTo>
                    <a:pt x="5208" y="3733"/>
                  </a:lnTo>
                  <a:lnTo>
                    <a:pt x="4833" y="3696"/>
                  </a:lnTo>
                  <a:lnTo>
                    <a:pt x="4482" y="3659"/>
                  </a:lnTo>
                  <a:lnTo>
                    <a:pt x="4157" y="3612"/>
                  </a:lnTo>
                  <a:lnTo>
                    <a:pt x="3831" y="3559"/>
                  </a:lnTo>
                  <a:lnTo>
                    <a:pt x="3531" y="3501"/>
                  </a:lnTo>
                  <a:lnTo>
                    <a:pt x="3255" y="3438"/>
                  </a:lnTo>
                  <a:lnTo>
                    <a:pt x="3005" y="3369"/>
                  </a:lnTo>
                  <a:lnTo>
                    <a:pt x="2779" y="3300"/>
                  </a:lnTo>
                  <a:lnTo>
                    <a:pt x="2604" y="3227"/>
                  </a:lnTo>
                  <a:lnTo>
                    <a:pt x="2429" y="3147"/>
                  </a:lnTo>
                  <a:lnTo>
                    <a:pt x="2304" y="3068"/>
                  </a:lnTo>
                  <a:lnTo>
                    <a:pt x="2204" y="2989"/>
                  </a:lnTo>
                  <a:lnTo>
                    <a:pt x="2128" y="2910"/>
                  </a:lnTo>
                  <a:lnTo>
                    <a:pt x="2128" y="2825"/>
                  </a:lnTo>
                  <a:lnTo>
                    <a:pt x="2128" y="2751"/>
                  </a:lnTo>
                  <a:lnTo>
                    <a:pt x="2204" y="2683"/>
                  </a:lnTo>
                  <a:lnTo>
                    <a:pt x="2304" y="2619"/>
                  </a:lnTo>
                  <a:lnTo>
                    <a:pt x="2429" y="2556"/>
                  </a:lnTo>
                  <a:lnTo>
                    <a:pt x="2579" y="2498"/>
                  </a:lnTo>
                  <a:lnTo>
                    <a:pt x="2779" y="2445"/>
                  </a:lnTo>
                  <a:lnTo>
                    <a:pt x="2980" y="2398"/>
                  </a:lnTo>
                  <a:lnTo>
                    <a:pt x="3205" y="2355"/>
                  </a:lnTo>
                  <a:lnTo>
                    <a:pt x="3481" y="2313"/>
                  </a:lnTo>
                  <a:lnTo>
                    <a:pt x="3731" y="2282"/>
                  </a:lnTo>
                  <a:lnTo>
                    <a:pt x="4031" y="2255"/>
                  </a:lnTo>
                  <a:lnTo>
                    <a:pt x="4332" y="2239"/>
                  </a:lnTo>
                  <a:lnTo>
                    <a:pt x="4632" y="2223"/>
                  </a:lnTo>
                  <a:lnTo>
                    <a:pt x="4958" y="2218"/>
                  </a:lnTo>
                  <a:close/>
                  <a:moveTo>
                    <a:pt x="11593" y="8422"/>
                  </a:moveTo>
                  <a:lnTo>
                    <a:pt x="16576" y="8606"/>
                  </a:lnTo>
                  <a:lnTo>
                    <a:pt x="16576" y="10359"/>
                  </a:lnTo>
                  <a:lnTo>
                    <a:pt x="11593" y="10359"/>
                  </a:lnTo>
                  <a:lnTo>
                    <a:pt x="11593" y="8422"/>
                  </a:lnTo>
                  <a:close/>
                  <a:moveTo>
                    <a:pt x="18705" y="8686"/>
                  </a:moveTo>
                  <a:lnTo>
                    <a:pt x="22836" y="8839"/>
                  </a:lnTo>
                  <a:lnTo>
                    <a:pt x="22836" y="10359"/>
                  </a:lnTo>
                  <a:lnTo>
                    <a:pt x="18705" y="10359"/>
                  </a:lnTo>
                  <a:lnTo>
                    <a:pt x="18705" y="8686"/>
                  </a:lnTo>
                  <a:close/>
                  <a:moveTo>
                    <a:pt x="5158" y="4209"/>
                  </a:moveTo>
                  <a:lnTo>
                    <a:pt x="5534" y="4214"/>
                  </a:lnTo>
                  <a:lnTo>
                    <a:pt x="35581" y="5323"/>
                  </a:lnTo>
                  <a:lnTo>
                    <a:pt x="35957" y="5344"/>
                  </a:lnTo>
                  <a:lnTo>
                    <a:pt x="36307" y="5370"/>
                  </a:lnTo>
                  <a:lnTo>
                    <a:pt x="36683" y="5402"/>
                  </a:lnTo>
                  <a:lnTo>
                    <a:pt x="37033" y="5444"/>
                  </a:lnTo>
                  <a:lnTo>
                    <a:pt x="37359" y="5491"/>
                  </a:lnTo>
                  <a:lnTo>
                    <a:pt x="37684" y="5544"/>
                  </a:lnTo>
                  <a:lnTo>
                    <a:pt x="37985" y="5602"/>
                  </a:lnTo>
                  <a:lnTo>
                    <a:pt x="38260" y="5660"/>
                  </a:lnTo>
                  <a:lnTo>
                    <a:pt x="38511" y="5729"/>
                  </a:lnTo>
                  <a:lnTo>
                    <a:pt x="38736" y="5798"/>
                  </a:lnTo>
                  <a:lnTo>
                    <a:pt x="38936" y="5877"/>
                  </a:lnTo>
                  <a:lnTo>
                    <a:pt x="39112" y="5951"/>
                  </a:lnTo>
                  <a:lnTo>
                    <a:pt x="39237" y="6030"/>
                  </a:lnTo>
                  <a:lnTo>
                    <a:pt x="39337" y="6109"/>
                  </a:lnTo>
                  <a:lnTo>
                    <a:pt x="39412" y="6194"/>
                  </a:lnTo>
                  <a:lnTo>
                    <a:pt x="39437" y="6273"/>
                  </a:lnTo>
                  <a:lnTo>
                    <a:pt x="39387" y="6357"/>
                  </a:lnTo>
                  <a:lnTo>
                    <a:pt x="39312" y="6431"/>
                  </a:lnTo>
                  <a:lnTo>
                    <a:pt x="39212" y="6500"/>
                  </a:lnTo>
                  <a:lnTo>
                    <a:pt x="39112" y="6563"/>
                  </a:lnTo>
                  <a:lnTo>
                    <a:pt x="38961" y="6621"/>
                  </a:lnTo>
                  <a:lnTo>
                    <a:pt x="38811" y="6674"/>
                  </a:lnTo>
                  <a:lnTo>
                    <a:pt x="38611" y="6716"/>
                  </a:lnTo>
                  <a:lnTo>
                    <a:pt x="38411" y="6759"/>
                  </a:lnTo>
                  <a:lnTo>
                    <a:pt x="38185" y="6790"/>
                  </a:lnTo>
                  <a:lnTo>
                    <a:pt x="37935" y="6822"/>
                  </a:lnTo>
                  <a:lnTo>
                    <a:pt x="37659" y="6843"/>
                  </a:lnTo>
                  <a:lnTo>
                    <a:pt x="37359" y="6864"/>
                  </a:lnTo>
                  <a:lnTo>
                    <a:pt x="37033" y="6875"/>
                  </a:lnTo>
                  <a:lnTo>
                    <a:pt x="36708" y="6880"/>
                  </a:lnTo>
                  <a:lnTo>
                    <a:pt x="36332" y="6880"/>
                  </a:lnTo>
                  <a:lnTo>
                    <a:pt x="35932" y="6875"/>
                  </a:lnTo>
                  <a:lnTo>
                    <a:pt x="31450" y="6711"/>
                  </a:lnTo>
                  <a:lnTo>
                    <a:pt x="31224" y="6706"/>
                  </a:lnTo>
                  <a:lnTo>
                    <a:pt x="31024" y="6711"/>
                  </a:lnTo>
                  <a:lnTo>
                    <a:pt x="30824" y="6727"/>
                  </a:lnTo>
                  <a:lnTo>
                    <a:pt x="30648" y="6748"/>
                  </a:lnTo>
                  <a:lnTo>
                    <a:pt x="30498" y="6774"/>
                  </a:lnTo>
                  <a:lnTo>
                    <a:pt x="30373" y="6806"/>
                  </a:lnTo>
                  <a:lnTo>
                    <a:pt x="30273" y="6848"/>
                  </a:lnTo>
                  <a:lnTo>
                    <a:pt x="30198" y="6891"/>
                  </a:lnTo>
                  <a:lnTo>
                    <a:pt x="30198" y="6933"/>
                  </a:lnTo>
                  <a:lnTo>
                    <a:pt x="30198" y="6975"/>
                  </a:lnTo>
                  <a:lnTo>
                    <a:pt x="30248" y="7017"/>
                  </a:lnTo>
                  <a:lnTo>
                    <a:pt x="30348" y="7054"/>
                  </a:lnTo>
                  <a:lnTo>
                    <a:pt x="30473" y="7091"/>
                  </a:lnTo>
                  <a:lnTo>
                    <a:pt x="30623" y="7118"/>
                  </a:lnTo>
                  <a:lnTo>
                    <a:pt x="30824" y="7139"/>
                  </a:lnTo>
                  <a:lnTo>
                    <a:pt x="31074" y="7155"/>
                  </a:lnTo>
                  <a:lnTo>
                    <a:pt x="35581" y="7318"/>
                  </a:lnTo>
                  <a:lnTo>
                    <a:pt x="35957" y="7339"/>
                  </a:lnTo>
                  <a:lnTo>
                    <a:pt x="36332" y="7366"/>
                  </a:lnTo>
                  <a:lnTo>
                    <a:pt x="36708" y="7397"/>
                  </a:lnTo>
                  <a:lnTo>
                    <a:pt x="37058" y="7440"/>
                  </a:lnTo>
                  <a:lnTo>
                    <a:pt x="37384" y="7487"/>
                  </a:lnTo>
                  <a:lnTo>
                    <a:pt x="37709" y="7540"/>
                  </a:lnTo>
                  <a:lnTo>
                    <a:pt x="38010" y="7598"/>
                  </a:lnTo>
                  <a:lnTo>
                    <a:pt x="38285" y="7661"/>
                  </a:lnTo>
                  <a:lnTo>
                    <a:pt x="38536" y="7730"/>
                  </a:lnTo>
                  <a:lnTo>
                    <a:pt x="38761" y="7799"/>
                  </a:lnTo>
                  <a:lnTo>
                    <a:pt x="38961" y="7873"/>
                  </a:lnTo>
                  <a:lnTo>
                    <a:pt x="39112" y="7946"/>
                  </a:lnTo>
                  <a:lnTo>
                    <a:pt x="39262" y="8026"/>
                  </a:lnTo>
                  <a:lnTo>
                    <a:pt x="39362" y="8110"/>
                  </a:lnTo>
                  <a:lnTo>
                    <a:pt x="39412" y="8189"/>
                  </a:lnTo>
                  <a:lnTo>
                    <a:pt x="39437" y="8269"/>
                  </a:lnTo>
                  <a:lnTo>
                    <a:pt x="39412" y="8342"/>
                  </a:lnTo>
                  <a:lnTo>
                    <a:pt x="39362" y="8411"/>
                  </a:lnTo>
                  <a:lnTo>
                    <a:pt x="39262" y="8474"/>
                  </a:lnTo>
                  <a:lnTo>
                    <a:pt x="39137" y="8538"/>
                  </a:lnTo>
                  <a:lnTo>
                    <a:pt x="38961" y="8591"/>
                  </a:lnTo>
                  <a:lnTo>
                    <a:pt x="38786" y="8649"/>
                  </a:lnTo>
                  <a:lnTo>
                    <a:pt x="38561" y="8696"/>
                  </a:lnTo>
                  <a:lnTo>
                    <a:pt x="38335" y="8738"/>
                  </a:lnTo>
                  <a:lnTo>
                    <a:pt x="38085" y="8775"/>
                  </a:lnTo>
                  <a:lnTo>
                    <a:pt x="37810" y="8812"/>
                  </a:lnTo>
                  <a:lnTo>
                    <a:pt x="37509" y="8839"/>
                  </a:lnTo>
                  <a:lnTo>
                    <a:pt x="37209" y="8860"/>
                  </a:lnTo>
                  <a:lnTo>
                    <a:pt x="36908" y="8870"/>
                  </a:lnTo>
                  <a:lnTo>
                    <a:pt x="36583" y="8881"/>
                  </a:lnTo>
                  <a:lnTo>
                    <a:pt x="36257" y="8881"/>
                  </a:lnTo>
                  <a:lnTo>
                    <a:pt x="35932" y="8870"/>
                  </a:lnTo>
                  <a:lnTo>
                    <a:pt x="31199" y="8696"/>
                  </a:lnTo>
                  <a:lnTo>
                    <a:pt x="30924" y="8696"/>
                  </a:lnTo>
                  <a:lnTo>
                    <a:pt x="30698" y="8701"/>
                  </a:lnTo>
                  <a:lnTo>
                    <a:pt x="30498" y="8717"/>
                  </a:lnTo>
                  <a:lnTo>
                    <a:pt x="30323" y="8744"/>
                  </a:lnTo>
                  <a:lnTo>
                    <a:pt x="30173" y="8775"/>
                  </a:lnTo>
                  <a:lnTo>
                    <a:pt x="30072" y="8812"/>
                  </a:lnTo>
                  <a:lnTo>
                    <a:pt x="29997" y="8860"/>
                  </a:lnTo>
                  <a:lnTo>
                    <a:pt x="29947" y="8918"/>
                  </a:lnTo>
                  <a:lnTo>
                    <a:pt x="29947" y="10359"/>
                  </a:lnTo>
                  <a:lnTo>
                    <a:pt x="24964" y="10359"/>
                  </a:lnTo>
                  <a:lnTo>
                    <a:pt x="24964" y="8654"/>
                  </a:lnTo>
                  <a:lnTo>
                    <a:pt x="24939" y="8612"/>
                  </a:lnTo>
                  <a:lnTo>
                    <a:pt x="24889" y="8575"/>
                  </a:lnTo>
                  <a:lnTo>
                    <a:pt x="24814" y="8538"/>
                  </a:lnTo>
                  <a:lnTo>
                    <a:pt x="24714" y="8506"/>
                  </a:lnTo>
                  <a:lnTo>
                    <a:pt x="24589" y="8480"/>
                  </a:lnTo>
                  <a:lnTo>
                    <a:pt x="24439" y="8459"/>
                  </a:lnTo>
                  <a:lnTo>
                    <a:pt x="24263" y="8443"/>
                  </a:lnTo>
                  <a:lnTo>
                    <a:pt x="24088" y="8432"/>
                  </a:lnTo>
                  <a:lnTo>
                    <a:pt x="5909" y="7756"/>
                  </a:lnTo>
                  <a:lnTo>
                    <a:pt x="5534" y="7741"/>
                  </a:lnTo>
                  <a:lnTo>
                    <a:pt x="5158" y="7714"/>
                  </a:lnTo>
                  <a:lnTo>
                    <a:pt x="4783" y="7677"/>
                  </a:lnTo>
                  <a:lnTo>
                    <a:pt x="4432" y="7640"/>
                  </a:lnTo>
                  <a:lnTo>
                    <a:pt x="4082" y="7593"/>
                  </a:lnTo>
                  <a:lnTo>
                    <a:pt x="3781" y="7540"/>
                  </a:lnTo>
                  <a:lnTo>
                    <a:pt x="3481" y="7482"/>
                  </a:lnTo>
                  <a:lnTo>
                    <a:pt x="3205" y="7419"/>
                  </a:lnTo>
                  <a:lnTo>
                    <a:pt x="2955" y="7350"/>
                  </a:lnTo>
                  <a:lnTo>
                    <a:pt x="2729" y="7281"/>
                  </a:lnTo>
                  <a:lnTo>
                    <a:pt x="2529" y="7207"/>
                  </a:lnTo>
                  <a:lnTo>
                    <a:pt x="2354" y="7128"/>
                  </a:lnTo>
                  <a:lnTo>
                    <a:pt x="2229" y="7049"/>
                  </a:lnTo>
                  <a:lnTo>
                    <a:pt x="2128" y="6970"/>
                  </a:lnTo>
                  <a:lnTo>
                    <a:pt x="2078" y="6891"/>
                  </a:lnTo>
                  <a:lnTo>
                    <a:pt x="2053" y="6806"/>
                  </a:lnTo>
                  <a:lnTo>
                    <a:pt x="2078" y="6737"/>
                  </a:lnTo>
                  <a:lnTo>
                    <a:pt x="2128" y="6669"/>
                  </a:lnTo>
                  <a:lnTo>
                    <a:pt x="2229" y="6605"/>
                  </a:lnTo>
                  <a:lnTo>
                    <a:pt x="2354" y="6542"/>
                  </a:lnTo>
                  <a:lnTo>
                    <a:pt x="2529" y="6484"/>
                  </a:lnTo>
                  <a:lnTo>
                    <a:pt x="2704" y="6431"/>
                  </a:lnTo>
                  <a:lnTo>
                    <a:pt x="2930" y="6384"/>
                  </a:lnTo>
                  <a:lnTo>
                    <a:pt x="3155" y="6341"/>
                  </a:lnTo>
                  <a:lnTo>
                    <a:pt x="3405" y="6299"/>
                  </a:lnTo>
                  <a:lnTo>
                    <a:pt x="3681" y="6268"/>
                  </a:lnTo>
                  <a:lnTo>
                    <a:pt x="3981" y="6241"/>
                  </a:lnTo>
                  <a:lnTo>
                    <a:pt x="4282" y="6220"/>
                  </a:lnTo>
                  <a:lnTo>
                    <a:pt x="4582" y="6204"/>
                  </a:lnTo>
                  <a:lnTo>
                    <a:pt x="4908" y="6199"/>
                  </a:lnTo>
                  <a:lnTo>
                    <a:pt x="5233" y="6199"/>
                  </a:lnTo>
                  <a:lnTo>
                    <a:pt x="5534" y="6209"/>
                  </a:lnTo>
                  <a:lnTo>
                    <a:pt x="26417" y="6980"/>
                  </a:lnTo>
                  <a:lnTo>
                    <a:pt x="26642" y="6986"/>
                  </a:lnTo>
                  <a:lnTo>
                    <a:pt x="26842" y="6980"/>
                  </a:lnTo>
                  <a:lnTo>
                    <a:pt x="27043" y="6964"/>
                  </a:lnTo>
                  <a:lnTo>
                    <a:pt x="27218" y="6943"/>
                  </a:lnTo>
                  <a:lnTo>
                    <a:pt x="27368" y="6917"/>
                  </a:lnTo>
                  <a:lnTo>
                    <a:pt x="27493" y="6880"/>
                  </a:lnTo>
                  <a:lnTo>
                    <a:pt x="27594" y="6843"/>
                  </a:lnTo>
                  <a:lnTo>
                    <a:pt x="27669" y="6801"/>
                  </a:lnTo>
                  <a:lnTo>
                    <a:pt x="27669" y="6759"/>
                  </a:lnTo>
                  <a:lnTo>
                    <a:pt x="27669" y="6716"/>
                  </a:lnTo>
                  <a:lnTo>
                    <a:pt x="27619" y="6674"/>
                  </a:lnTo>
                  <a:lnTo>
                    <a:pt x="27543" y="6637"/>
                  </a:lnTo>
                  <a:lnTo>
                    <a:pt x="27418" y="6605"/>
                  </a:lnTo>
                  <a:lnTo>
                    <a:pt x="27268" y="6579"/>
                  </a:lnTo>
                  <a:lnTo>
                    <a:pt x="27043" y="6553"/>
                  </a:lnTo>
                  <a:lnTo>
                    <a:pt x="26792" y="6537"/>
                  </a:lnTo>
                  <a:lnTo>
                    <a:pt x="5909" y="5761"/>
                  </a:lnTo>
                  <a:lnTo>
                    <a:pt x="5534" y="5745"/>
                  </a:lnTo>
                  <a:lnTo>
                    <a:pt x="5158" y="5718"/>
                  </a:lnTo>
                  <a:lnTo>
                    <a:pt x="4808" y="5687"/>
                  </a:lnTo>
                  <a:lnTo>
                    <a:pt x="4457" y="5645"/>
                  </a:lnTo>
                  <a:lnTo>
                    <a:pt x="4132" y="5597"/>
                  </a:lnTo>
                  <a:lnTo>
                    <a:pt x="3806" y="5544"/>
                  </a:lnTo>
                  <a:lnTo>
                    <a:pt x="3506" y="5486"/>
                  </a:lnTo>
                  <a:lnTo>
                    <a:pt x="3230" y="5423"/>
                  </a:lnTo>
                  <a:lnTo>
                    <a:pt x="2980" y="5359"/>
                  </a:lnTo>
                  <a:lnTo>
                    <a:pt x="2729" y="5286"/>
                  </a:lnTo>
                  <a:lnTo>
                    <a:pt x="2554" y="5212"/>
                  </a:lnTo>
                  <a:lnTo>
                    <a:pt x="2379" y="5138"/>
                  </a:lnTo>
                  <a:lnTo>
                    <a:pt x="2229" y="5059"/>
                  </a:lnTo>
                  <a:lnTo>
                    <a:pt x="2128" y="4974"/>
                  </a:lnTo>
                  <a:lnTo>
                    <a:pt x="2078" y="4895"/>
                  </a:lnTo>
                  <a:lnTo>
                    <a:pt x="2053" y="4810"/>
                  </a:lnTo>
                  <a:lnTo>
                    <a:pt x="2103" y="4731"/>
                  </a:lnTo>
                  <a:lnTo>
                    <a:pt x="2179" y="4657"/>
                  </a:lnTo>
                  <a:lnTo>
                    <a:pt x="2254" y="4589"/>
                  </a:lnTo>
                  <a:lnTo>
                    <a:pt x="2379" y="4525"/>
                  </a:lnTo>
                  <a:lnTo>
                    <a:pt x="2529" y="4467"/>
                  </a:lnTo>
                  <a:lnTo>
                    <a:pt x="2679" y="4414"/>
                  </a:lnTo>
                  <a:lnTo>
                    <a:pt x="2855" y="4367"/>
                  </a:lnTo>
                  <a:lnTo>
                    <a:pt x="3080" y="4330"/>
                  </a:lnTo>
                  <a:lnTo>
                    <a:pt x="3305" y="4293"/>
                  </a:lnTo>
                  <a:lnTo>
                    <a:pt x="3556" y="4267"/>
                  </a:lnTo>
                  <a:lnTo>
                    <a:pt x="3831" y="4240"/>
                  </a:lnTo>
                  <a:lnTo>
                    <a:pt x="4132" y="4224"/>
                  </a:lnTo>
                  <a:lnTo>
                    <a:pt x="4457" y="4214"/>
                  </a:lnTo>
                  <a:lnTo>
                    <a:pt x="4783" y="4209"/>
                  </a:lnTo>
                  <a:close/>
                  <a:moveTo>
                    <a:pt x="33929" y="10808"/>
                  </a:moveTo>
                  <a:lnTo>
                    <a:pt x="33929" y="12006"/>
                  </a:lnTo>
                  <a:lnTo>
                    <a:pt x="16276" y="12006"/>
                  </a:lnTo>
                  <a:lnTo>
                    <a:pt x="16125" y="12012"/>
                  </a:lnTo>
                  <a:lnTo>
                    <a:pt x="16000" y="12022"/>
                  </a:lnTo>
                  <a:lnTo>
                    <a:pt x="15875" y="12033"/>
                  </a:lnTo>
                  <a:lnTo>
                    <a:pt x="15750" y="12049"/>
                  </a:lnTo>
                  <a:lnTo>
                    <a:pt x="15650" y="12070"/>
                  </a:lnTo>
                  <a:lnTo>
                    <a:pt x="15550" y="12086"/>
                  </a:lnTo>
                  <a:lnTo>
                    <a:pt x="15474" y="12112"/>
                  </a:lnTo>
                  <a:lnTo>
                    <a:pt x="15399" y="12133"/>
                  </a:lnTo>
                  <a:lnTo>
                    <a:pt x="15349" y="12160"/>
                  </a:lnTo>
                  <a:lnTo>
                    <a:pt x="15299" y="12191"/>
                  </a:lnTo>
                  <a:lnTo>
                    <a:pt x="15274" y="12218"/>
                  </a:lnTo>
                  <a:lnTo>
                    <a:pt x="15274" y="12249"/>
                  </a:lnTo>
                  <a:lnTo>
                    <a:pt x="15299" y="12281"/>
                  </a:lnTo>
                  <a:lnTo>
                    <a:pt x="15324" y="12313"/>
                  </a:lnTo>
                  <a:lnTo>
                    <a:pt x="15374" y="12344"/>
                  </a:lnTo>
                  <a:lnTo>
                    <a:pt x="15449" y="12376"/>
                  </a:lnTo>
                  <a:lnTo>
                    <a:pt x="15550" y="12402"/>
                  </a:lnTo>
                  <a:lnTo>
                    <a:pt x="15650" y="12429"/>
                  </a:lnTo>
                  <a:lnTo>
                    <a:pt x="15775" y="12450"/>
                  </a:lnTo>
                  <a:lnTo>
                    <a:pt x="15925" y="12466"/>
                  </a:lnTo>
                  <a:lnTo>
                    <a:pt x="16075" y="12476"/>
                  </a:lnTo>
                  <a:lnTo>
                    <a:pt x="16226" y="12482"/>
                  </a:lnTo>
                  <a:lnTo>
                    <a:pt x="16401" y="12487"/>
                  </a:lnTo>
                  <a:lnTo>
                    <a:pt x="33653" y="12487"/>
                  </a:lnTo>
                  <a:lnTo>
                    <a:pt x="33478" y="12614"/>
                  </a:lnTo>
                  <a:lnTo>
                    <a:pt x="33252" y="12735"/>
                  </a:lnTo>
                  <a:lnTo>
                    <a:pt x="33002" y="12851"/>
                  </a:lnTo>
                  <a:lnTo>
                    <a:pt x="32677" y="12962"/>
                  </a:lnTo>
                  <a:lnTo>
                    <a:pt x="32326" y="13068"/>
                  </a:lnTo>
                  <a:lnTo>
                    <a:pt x="31950" y="13168"/>
                  </a:lnTo>
                  <a:lnTo>
                    <a:pt x="31525" y="13258"/>
                  </a:lnTo>
                  <a:lnTo>
                    <a:pt x="31074" y="13342"/>
                  </a:lnTo>
                  <a:lnTo>
                    <a:pt x="30573" y="13416"/>
                  </a:lnTo>
                  <a:lnTo>
                    <a:pt x="30047" y="13485"/>
                  </a:lnTo>
                  <a:lnTo>
                    <a:pt x="29497" y="13543"/>
                  </a:lnTo>
                  <a:lnTo>
                    <a:pt x="28946" y="13596"/>
                  </a:lnTo>
                  <a:lnTo>
                    <a:pt x="28345" y="13633"/>
                  </a:lnTo>
                  <a:lnTo>
                    <a:pt x="27719" y="13659"/>
                  </a:lnTo>
                  <a:lnTo>
                    <a:pt x="27093" y="13680"/>
                  </a:lnTo>
                  <a:lnTo>
                    <a:pt x="26442" y="13685"/>
                  </a:lnTo>
                  <a:lnTo>
                    <a:pt x="15024" y="13685"/>
                  </a:lnTo>
                  <a:lnTo>
                    <a:pt x="14398" y="13680"/>
                  </a:lnTo>
                  <a:lnTo>
                    <a:pt x="13747" y="13659"/>
                  </a:lnTo>
                  <a:lnTo>
                    <a:pt x="13146" y="13633"/>
                  </a:lnTo>
                  <a:lnTo>
                    <a:pt x="12545" y="13596"/>
                  </a:lnTo>
                  <a:lnTo>
                    <a:pt x="11969" y="13543"/>
                  </a:lnTo>
                  <a:lnTo>
                    <a:pt x="11418" y="13485"/>
                  </a:lnTo>
                  <a:lnTo>
                    <a:pt x="10917" y="13416"/>
                  </a:lnTo>
                  <a:lnTo>
                    <a:pt x="10416" y="13342"/>
                  </a:lnTo>
                  <a:lnTo>
                    <a:pt x="9966" y="13258"/>
                  </a:lnTo>
                  <a:lnTo>
                    <a:pt x="9540" y="13168"/>
                  </a:lnTo>
                  <a:lnTo>
                    <a:pt x="9139" y="13068"/>
                  </a:lnTo>
                  <a:lnTo>
                    <a:pt x="8789" y="12962"/>
                  </a:lnTo>
                  <a:lnTo>
                    <a:pt x="8488" y="12851"/>
                  </a:lnTo>
                  <a:lnTo>
                    <a:pt x="8213" y="12735"/>
                  </a:lnTo>
                  <a:lnTo>
                    <a:pt x="8013" y="12614"/>
                  </a:lnTo>
                  <a:lnTo>
                    <a:pt x="7837" y="12487"/>
                  </a:lnTo>
                  <a:lnTo>
                    <a:pt x="11693" y="12487"/>
                  </a:lnTo>
                  <a:lnTo>
                    <a:pt x="11844" y="12482"/>
                  </a:lnTo>
                  <a:lnTo>
                    <a:pt x="11994" y="12476"/>
                  </a:lnTo>
                  <a:lnTo>
                    <a:pt x="12119" y="12471"/>
                  </a:lnTo>
                  <a:lnTo>
                    <a:pt x="12244" y="12455"/>
                  </a:lnTo>
                  <a:lnTo>
                    <a:pt x="12345" y="12439"/>
                  </a:lnTo>
                  <a:lnTo>
                    <a:pt x="12470" y="12424"/>
                  </a:lnTo>
                  <a:lnTo>
                    <a:pt x="12545" y="12402"/>
                  </a:lnTo>
                  <a:lnTo>
                    <a:pt x="12645" y="12381"/>
                  </a:lnTo>
                  <a:lnTo>
                    <a:pt x="12720" y="12355"/>
                  </a:lnTo>
                  <a:lnTo>
                    <a:pt x="12770" y="12328"/>
                  </a:lnTo>
                  <a:lnTo>
                    <a:pt x="12795" y="12302"/>
                  </a:lnTo>
                  <a:lnTo>
                    <a:pt x="12820" y="12270"/>
                  </a:lnTo>
                  <a:lnTo>
                    <a:pt x="12845" y="12244"/>
                  </a:lnTo>
                  <a:lnTo>
                    <a:pt x="12820" y="12212"/>
                  </a:lnTo>
                  <a:lnTo>
                    <a:pt x="12795" y="12181"/>
                  </a:lnTo>
                  <a:lnTo>
                    <a:pt x="12745" y="12149"/>
                  </a:lnTo>
                  <a:lnTo>
                    <a:pt x="12670" y="12117"/>
                  </a:lnTo>
                  <a:lnTo>
                    <a:pt x="12570" y="12086"/>
                  </a:lnTo>
                  <a:lnTo>
                    <a:pt x="12470" y="12065"/>
                  </a:lnTo>
                  <a:lnTo>
                    <a:pt x="12345" y="12043"/>
                  </a:lnTo>
                  <a:lnTo>
                    <a:pt x="12194" y="12028"/>
                  </a:lnTo>
                  <a:lnTo>
                    <a:pt x="12044" y="12017"/>
                  </a:lnTo>
                  <a:lnTo>
                    <a:pt x="11894" y="12006"/>
                  </a:lnTo>
                  <a:lnTo>
                    <a:pt x="7487" y="12006"/>
                  </a:lnTo>
                  <a:lnTo>
                    <a:pt x="7487" y="10808"/>
                  </a:lnTo>
                  <a:close/>
                  <a:moveTo>
                    <a:pt x="24263" y="14134"/>
                  </a:moveTo>
                  <a:lnTo>
                    <a:pt x="24263" y="14657"/>
                  </a:lnTo>
                  <a:lnTo>
                    <a:pt x="24238" y="14704"/>
                  </a:lnTo>
                  <a:lnTo>
                    <a:pt x="24163" y="14747"/>
                  </a:lnTo>
                  <a:lnTo>
                    <a:pt x="24063" y="14783"/>
                  </a:lnTo>
                  <a:lnTo>
                    <a:pt x="23938" y="14815"/>
                  </a:lnTo>
                  <a:lnTo>
                    <a:pt x="23788" y="14847"/>
                  </a:lnTo>
                  <a:lnTo>
                    <a:pt x="23612" y="14863"/>
                  </a:lnTo>
                  <a:lnTo>
                    <a:pt x="23412" y="14878"/>
                  </a:lnTo>
                  <a:lnTo>
                    <a:pt x="23187" y="14884"/>
                  </a:lnTo>
                  <a:lnTo>
                    <a:pt x="18354" y="14884"/>
                  </a:lnTo>
                  <a:lnTo>
                    <a:pt x="18129" y="14878"/>
                  </a:lnTo>
                  <a:lnTo>
                    <a:pt x="17928" y="14863"/>
                  </a:lnTo>
                  <a:lnTo>
                    <a:pt x="17753" y="14847"/>
                  </a:lnTo>
                  <a:lnTo>
                    <a:pt x="17603" y="14815"/>
                  </a:lnTo>
                  <a:lnTo>
                    <a:pt x="17478" y="14783"/>
                  </a:lnTo>
                  <a:lnTo>
                    <a:pt x="17377" y="14747"/>
                  </a:lnTo>
                  <a:lnTo>
                    <a:pt x="17302" y="14704"/>
                  </a:lnTo>
                  <a:lnTo>
                    <a:pt x="17277" y="14657"/>
                  </a:lnTo>
                  <a:lnTo>
                    <a:pt x="17277" y="14134"/>
                  </a:lnTo>
                  <a:close/>
                  <a:moveTo>
                    <a:pt x="10141" y="1"/>
                  </a:moveTo>
                  <a:lnTo>
                    <a:pt x="9715" y="11"/>
                  </a:lnTo>
                  <a:lnTo>
                    <a:pt x="9315" y="27"/>
                  </a:lnTo>
                  <a:lnTo>
                    <a:pt x="8939" y="48"/>
                  </a:lnTo>
                  <a:lnTo>
                    <a:pt x="8564" y="80"/>
                  </a:lnTo>
                  <a:lnTo>
                    <a:pt x="8238" y="112"/>
                  </a:lnTo>
                  <a:lnTo>
                    <a:pt x="7913" y="154"/>
                  </a:lnTo>
                  <a:lnTo>
                    <a:pt x="7612" y="196"/>
                  </a:lnTo>
                  <a:lnTo>
                    <a:pt x="7312" y="249"/>
                  </a:lnTo>
                  <a:lnTo>
                    <a:pt x="7061" y="302"/>
                  </a:lnTo>
                  <a:lnTo>
                    <a:pt x="6811" y="360"/>
                  </a:lnTo>
                  <a:lnTo>
                    <a:pt x="6585" y="423"/>
                  </a:lnTo>
                  <a:lnTo>
                    <a:pt x="6385" y="492"/>
                  </a:lnTo>
                  <a:lnTo>
                    <a:pt x="6210" y="560"/>
                  </a:lnTo>
                  <a:lnTo>
                    <a:pt x="6060" y="629"/>
                  </a:lnTo>
                  <a:lnTo>
                    <a:pt x="5934" y="708"/>
                  </a:lnTo>
                  <a:lnTo>
                    <a:pt x="5834" y="782"/>
                  </a:lnTo>
                  <a:lnTo>
                    <a:pt x="5734" y="861"/>
                  </a:lnTo>
                  <a:lnTo>
                    <a:pt x="5684" y="941"/>
                  </a:lnTo>
                  <a:lnTo>
                    <a:pt x="5659" y="1025"/>
                  </a:lnTo>
                  <a:lnTo>
                    <a:pt x="5634" y="1104"/>
                  </a:lnTo>
                  <a:lnTo>
                    <a:pt x="5659" y="1189"/>
                  </a:lnTo>
                  <a:lnTo>
                    <a:pt x="5684" y="1273"/>
                  </a:lnTo>
                  <a:lnTo>
                    <a:pt x="5759" y="1352"/>
                  </a:lnTo>
                  <a:lnTo>
                    <a:pt x="5834" y="1437"/>
                  </a:lnTo>
                  <a:lnTo>
                    <a:pt x="5959" y="1521"/>
                  </a:lnTo>
                  <a:lnTo>
                    <a:pt x="6110" y="1600"/>
                  </a:lnTo>
                  <a:lnTo>
                    <a:pt x="6260" y="1680"/>
                  </a:lnTo>
                  <a:lnTo>
                    <a:pt x="6460" y="1754"/>
                  </a:lnTo>
                  <a:lnTo>
                    <a:pt x="6686" y="1833"/>
                  </a:lnTo>
                  <a:lnTo>
                    <a:pt x="6385" y="1817"/>
                  </a:lnTo>
                  <a:lnTo>
                    <a:pt x="6085" y="1806"/>
                  </a:lnTo>
                  <a:lnTo>
                    <a:pt x="5759" y="1801"/>
                  </a:lnTo>
                  <a:lnTo>
                    <a:pt x="5459" y="1796"/>
                  </a:lnTo>
                  <a:lnTo>
                    <a:pt x="5158" y="1796"/>
                  </a:lnTo>
                  <a:lnTo>
                    <a:pt x="4858" y="1801"/>
                  </a:lnTo>
                  <a:lnTo>
                    <a:pt x="4257" y="1817"/>
                  </a:lnTo>
                  <a:lnTo>
                    <a:pt x="3681" y="1843"/>
                  </a:lnTo>
                  <a:lnTo>
                    <a:pt x="3405" y="1859"/>
                  </a:lnTo>
                  <a:lnTo>
                    <a:pt x="3130" y="1880"/>
                  </a:lnTo>
                  <a:lnTo>
                    <a:pt x="2880" y="1907"/>
                  </a:lnTo>
                  <a:lnTo>
                    <a:pt x="2604" y="1933"/>
                  </a:lnTo>
                  <a:lnTo>
                    <a:pt x="2354" y="1959"/>
                  </a:lnTo>
                  <a:lnTo>
                    <a:pt x="2128" y="1996"/>
                  </a:lnTo>
                  <a:lnTo>
                    <a:pt x="1903" y="2028"/>
                  </a:lnTo>
                  <a:lnTo>
                    <a:pt x="1678" y="2065"/>
                  </a:lnTo>
                  <a:lnTo>
                    <a:pt x="1452" y="2107"/>
                  </a:lnTo>
                  <a:lnTo>
                    <a:pt x="1252" y="2150"/>
                  </a:lnTo>
                  <a:lnTo>
                    <a:pt x="1077" y="2192"/>
                  </a:lnTo>
                  <a:lnTo>
                    <a:pt x="901" y="2239"/>
                  </a:lnTo>
                  <a:lnTo>
                    <a:pt x="751" y="2292"/>
                  </a:lnTo>
                  <a:lnTo>
                    <a:pt x="601" y="2345"/>
                  </a:lnTo>
                  <a:lnTo>
                    <a:pt x="451" y="2398"/>
                  </a:lnTo>
                  <a:lnTo>
                    <a:pt x="351" y="2456"/>
                  </a:lnTo>
                  <a:lnTo>
                    <a:pt x="250" y="2514"/>
                  </a:lnTo>
                  <a:lnTo>
                    <a:pt x="150" y="2577"/>
                  </a:lnTo>
                  <a:lnTo>
                    <a:pt x="100" y="2641"/>
                  </a:lnTo>
                  <a:lnTo>
                    <a:pt x="50" y="2709"/>
                  </a:lnTo>
                  <a:lnTo>
                    <a:pt x="25" y="2778"/>
                  </a:lnTo>
                  <a:lnTo>
                    <a:pt x="0" y="2846"/>
                  </a:lnTo>
                  <a:lnTo>
                    <a:pt x="25" y="2926"/>
                  </a:lnTo>
                  <a:lnTo>
                    <a:pt x="50" y="3000"/>
                  </a:lnTo>
                  <a:lnTo>
                    <a:pt x="100" y="3073"/>
                  </a:lnTo>
                  <a:lnTo>
                    <a:pt x="175" y="3153"/>
                  </a:lnTo>
                  <a:lnTo>
                    <a:pt x="276" y="3227"/>
                  </a:lnTo>
                  <a:lnTo>
                    <a:pt x="401" y="3295"/>
                  </a:lnTo>
                  <a:lnTo>
                    <a:pt x="526" y="3369"/>
                  </a:lnTo>
                  <a:lnTo>
                    <a:pt x="676" y="3438"/>
                  </a:lnTo>
                  <a:lnTo>
                    <a:pt x="826" y="3506"/>
                  </a:lnTo>
                  <a:lnTo>
                    <a:pt x="1027" y="3570"/>
                  </a:lnTo>
                  <a:lnTo>
                    <a:pt x="1227" y="3633"/>
                  </a:lnTo>
                  <a:lnTo>
                    <a:pt x="1427" y="3696"/>
                  </a:lnTo>
                  <a:lnTo>
                    <a:pt x="1678" y="3755"/>
                  </a:lnTo>
                  <a:lnTo>
                    <a:pt x="1903" y="3813"/>
                  </a:lnTo>
                  <a:lnTo>
                    <a:pt x="2179" y="3865"/>
                  </a:lnTo>
                  <a:lnTo>
                    <a:pt x="2454" y="3918"/>
                  </a:lnTo>
                  <a:lnTo>
                    <a:pt x="2179" y="3955"/>
                  </a:lnTo>
                  <a:lnTo>
                    <a:pt x="1903" y="3997"/>
                  </a:lnTo>
                  <a:lnTo>
                    <a:pt x="1678" y="4040"/>
                  </a:lnTo>
                  <a:lnTo>
                    <a:pt x="1427" y="4087"/>
                  </a:lnTo>
                  <a:lnTo>
                    <a:pt x="1227" y="4140"/>
                  </a:lnTo>
                  <a:lnTo>
                    <a:pt x="1027" y="4198"/>
                  </a:lnTo>
                  <a:lnTo>
                    <a:pt x="826" y="4256"/>
                  </a:lnTo>
                  <a:lnTo>
                    <a:pt x="676" y="4314"/>
                  </a:lnTo>
                  <a:lnTo>
                    <a:pt x="526" y="4377"/>
                  </a:lnTo>
                  <a:lnTo>
                    <a:pt x="376" y="4441"/>
                  </a:lnTo>
                  <a:lnTo>
                    <a:pt x="276" y="4509"/>
                  </a:lnTo>
                  <a:lnTo>
                    <a:pt x="175" y="4573"/>
                  </a:lnTo>
                  <a:lnTo>
                    <a:pt x="100" y="4641"/>
                  </a:lnTo>
                  <a:lnTo>
                    <a:pt x="50" y="4710"/>
                  </a:lnTo>
                  <a:lnTo>
                    <a:pt x="25" y="4773"/>
                  </a:lnTo>
                  <a:lnTo>
                    <a:pt x="0" y="4842"/>
                  </a:lnTo>
                  <a:lnTo>
                    <a:pt x="25" y="4916"/>
                  </a:lnTo>
                  <a:lnTo>
                    <a:pt x="50" y="4990"/>
                  </a:lnTo>
                  <a:lnTo>
                    <a:pt x="100" y="5064"/>
                  </a:lnTo>
                  <a:lnTo>
                    <a:pt x="200" y="5138"/>
                  </a:lnTo>
                  <a:lnTo>
                    <a:pt x="301" y="5212"/>
                  </a:lnTo>
                  <a:lnTo>
                    <a:pt x="401" y="5286"/>
                  </a:lnTo>
                  <a:lnTo>
                    <a:pt x="551" y="5359"/>
                  </a:lnTo>
                  <a:lnTo>
                    <a:pt x="701" y="5428"/>
                  </a:lnTo>
                  <a:lnTo>
                    <a:pt x="876" y="5497"/>
                  </a:lnTo>
                  <a:lnTo>
                    <a:pt x="1052" y="5565"/>
                  </a:lnTo>
                  <a:lnTo>
                    <a:pt x="1277" y="5634"/>
                  </a:lnTo>
                  <a:lnTo>
                    <a:pt x="1477" y="5692"/>
                  </a:lnTo>
                  <a:lnTo>
                    <a:pt x="1703" y="5755"/>
                  </a:lnTo>
                  <a:lnTo>
                    <a:pt x="1953" y="5814"/>
                  </a:lnTo>
                  <a:lnTo>
                    <a:pt x="2204" y="5866"/>
                  </a:lnTo>
                  <a:lnTo>
                    <a:pt x="2454" y="5914"/>
                  </a:lnTo>
                  <a:lnTo>
                    <a:pt x="2179" y="5951"/>
                  </a:lnTo>
                  <a:lnTo>
                    <a:pt x="1928" y="5988"/>
                  </a:lnTo>
                  <a:lnTo>
                    <a:pt x="1678" y="6030"/>
                  </a:lnTo>
                  <a:lnTo>
                    <a:pt x="1452" y="6078"/>
                  </a:lnTo>
                  <a:lnTo>
                    <a:pt x="1227" y="6125"/>
                  </a:lnTo>
                  <a:lnTo>
                    <a:pt x="1027" y="6178"/>
                  </a:lnTo>
                  <a:lnTo>
                    <a:pt x="851" y="6231"/>
                  </a:lnTo>
                  <a:lnTo>
                    <a:pt x="676" y="6289"/>
                  </a:lnTo>
                  <a:lnTo>
                    <a:pt x="526" y="6352"/>
                  </a:lnTo>
                  <a:lnTo>
                    <a:pt x="401" y="6415"/>
                  </a:lnTo>
                  <a:lnTo>
                    <a:pt x="276" y="6479"/>
                  </a:lnTo>
                  <a:lnTo>
                    <a:pt x="175" y="6547"/>
                  </a:lnTo>
                  <a:lnTo>
                    <a:pt x="100" y="6616"/>
                  </a:lnTo>
                  <a:lnTo>
                    <a:pt x="50" y="6690"/>
                  </a:lnTo>
                  <a:lnTo>
                    <a:pt x="25" y="6764"/>
                  </a:lnTo>
                  <a:lnTo>
                    <a:pt x="0" y="6838"/>
                  </a:lnTo>
                  <a:lnTo>
                    <a:pt x="25" y="6959"/>
                  </a:lnTo>
                  <a:lnTo>
                    <a:pt x="125" y="7081"/>
                  </a:lnTo>
                  <a:lnTo>
                    <a:pt x="250" y="7202"/>
                  </a:lnTo>
                  <a:lnTo>
                    <a:pt x="451" y="7318"/>
                  </a:lnTo>
                  <a:lnTo>
                    <a:pt x="676" y="7429"/>
                  </a:lnTo>
                  <a:lnTo>
                    <a:pt x="952" y="7540"/>
                  </a:lnTo>
                  <a:lnTo>
                    <a:pt x="1277" y="7640"/>
                  </a:lnTo>
                  <a:lnTo>
                    <a:pt x="1628" y="7741"/>
                  </a:lnTo>
                  <a:lnTo>
                    <a:pt x="2028" y="7830"/>
                  </a:lnTo>
                  <a:lnTo>
                    <a:pt x="2454" y="7915"/>
                  </a:lnTo>
                  <a:lnTo>
                    <a:pt x="2930" y="7989"/>
                  </a:lnTo>
                  <a:lnTo>
                    <a:pt x="3405" y="8057"/>
                  </a:lnTo>
                  <a:lnTo>
                    <a:pt x="3931" y="8115"/>
                  </a:lnTo>
                  <a:lnTo>
                    <a:pt x="4482" y="8163"/>
                  </a:lnTo>
                  <a:lnTo>
                    <a:pt x="5033" y="8200"/>
                  </a:lnTo>
                  <a:lnTo>
                    <a:pt x="5609" y="8232"/>
                  </a:lnTo>
                  <a:lnTo>
                    <a:pt x="9465" y="8374"/>
                  </a:lnTo>
                  <a:lnTo>
                    <a:pt x="9465" y="10386"/>
                  </a:lnTo>
                  <a:lnTo>
                    <a:pt x="6560" y="10386"/>
                  </a:lnTo>
                  <a:lnTo>
                    <a:pt x="6335" y="10391"/>
                  </a:lnTo>
                  <a:lnTo>
                    <a:pt x="6135" y="10407"/>
                  </a:lnTo>
                  <a:lnTo>
                    <a:pt x="5959" y="10428"/>
                  </a:lnTo>
                  <a:lnTo>
                    <a:pt x="5809" y="10454"/>
                  </a:lnTo>
                  <a:lnTo>
                    <a:pt x="5684" y="10486"/>
                  </a:lnTo>
                  <a:lnTo>
                    <a:pt x="5584" y="10523"/>
                  </a:lnTo>
                  <a:lnTo>
                    <a:pt x="5509" y="10565"/>
                  </a:lnTo>
                  <a:lnTo>
                    <a:pt x="5484" y="10613"/>
                  </a:lnTo>
                  <a:lnTo>
                    <a:pt x="5484" y="12123"/>
                  </a:lnTo>
                  <a:lnTo>
                    <a:pt x="5509" y="12223"/>
                  </a:lnTo>
                  <a:lnTo>
                    <a:pt x="5534" y="12328"/>
                  </a:lnTo>
                  <a:lnTo>
                    <a:pt x="5609" y="12429"/>
                  </a:lnTo>
                  <a:lnTo>
                    <a:pt x="5684" y="12524"/>
                  </a:lnTo>
                  <a:lnTo>
                    <a:pt x="5809" y="12624"/>
                  </a:lnTo>
                  <a:lnTo>
                    <a:pt x="5934" y="12719"/>
                  </a:lnTo>
                  <a:lnTo>
                    <a:pt x="6085" y="12814"/>
                  </a:lnTo>
                  <a:lnTo>
                    <a:pt x="6260" y="12904"/>
                  </a:lnTo>
                  <a:lnTo>
                    <a:pt x="6460" y="12994"/>
                  </a:lnTo>
                  <a:lnTo>
                    <a:pt x="6686" y="13083"/>
                  </a:lnTo>
                  <a:lnTo>
                    <a:pt x="6911" y="13168"/>
                  </a:lnTo>
                  <a:lnTo>
                    <a:pt x="7161" y="13247"/>
                  </a:lnTo>
                  <a:lnTo>
                    <a:pt x="7437" y="13326"/>
                  </a:lnTo>
                  <a:lnTo>
                    <a:pt x="7737" y="13406"/>
                  </a:lnTo>
                  <a:lnTo>
                    <a:pt x="8038" y="13474"/>
                  </a:lnTo>
                  <a:lnTo>
                    <a:pt x="8363" y="13548"/>
                  </a:lnTo>
                  <a:lnTo>
                    <a:pt x="8714" y="13617"/>
                  </a:lnTo>
                  <a:lnTo>
                    <a:pt x="9064" y="13680"/>
                  </a:lnTo>
                  <a:lnTo>
                    <a:pt x="9415" y="13738"/>
                  </a:lnTo>
                  <a:lnTo>
                    <a:pt x="9816" y="13796"/>
                  </a:lnTo>
                  <a:lnTo>
                    <a:pt x="10191" y="13849"/>
                  </a:lnTo>
                  <a:lnTo>
                    <a:pt x="10592" y="13897"/>
                  </a:lnTo>
                  <a:lnTo>
                    <a:pt x="11017" y="13939"/>
                  </a:lnTo>
                  <a:lnTo>
                    <a:pt x="11443" y="13981"/>
                  </a:lnTo>
                  <a:lnTo>
                    <a:pt x="11869" y="14018"/>
                  </a:lnTo>
                  <a:lnTo>
                    <a:pt x="12319" y="14050"/>
                  </a:lnTo>
                  <a:lnTo>
                    <a:pt x="12770" y="14076"/>
                  </a:lnTo>
                  <a:lnTo>
                    <a:pt x="13246" y="14097"/>
                  </a:lnTo>
                  <a:lnTo>
                    <a:pt x="13722" y="14118"/>
                  </a:lnTo>
                  <a:lnTo>
                    <a:pt x="14197" y="14129"/>
                  </a:lnTo>
                  <a:lnTo>
                    <a:pt x="14673" y="14134"/>
                  </a:lnTo>
                  <a:lnTo>
                    <a:pt x="15149" y="14139"/>
                  </a:lnTo>
                  <a:lnTo>
                    <a:pt x="15149" y="14657"/>
                  </a:lnTo>
                  <a:lnTo>
                    <a:pt x="15174" y="14725"/>
                  </a:lnTo>
                  <a:lnTo>
                    <a:pt x="15224" y="14794"/>
                  </a:lnTo>
                  <a:lnTo>
                    <a:pt x="15299" y="14857"/>
                  </a:lnTo>
                  <a:lnTo>
                    <a:pt x="15399" y="14921"/>
                  </a:lnTo>
                  <a:lnTo>
                    <a:pt x="15550" y="14979"/>
                  </a:lnTo>
                  <a:lnTo>
                    <a:pt x="15700" y="15037"/>
                  </a:lnTo>
                  <a:lnTo>
                    <a:pt x="15875" y="15090"/>
                  </a:lnTo>
                  <a:lnTo>
                    <a:pt x="16100" y="15137"/>
                  </a:lnTo>
                  <a:lnTo>
                    <a:pt x="16326" y="15179"/>
                  </a:lnTo>
                  <a:lnTo>
                    <a:pt x="16576" y="15216"/>
                  </a:lnTo>
                  <a:lnTo>
                    <a:pt x="16827" y="15253"/>
                  </a:lnTo>
                  <a:lnTo>
                    <a:pt x="17102" y="15280"/>
                  </a:lnTo>
                  <a:lnTo>
                    <a:pt x="17402" y="15301"/>
                  </a:lnTo>
                  <a:lnTo>
                    <a:pt x="17703" y="15317"/>
                  </a:lnTo>
                  <a:lnTo>
                    <a:pt x="18028" y="15327"/>
                  </a:lnTo>
                  <a:lnTo>
                    <a:pt x="18354" y="15333"/>
                  </a:lnTo>
                  <a:lnTo>
                    <a:pt x="23337" y="15333"/>
                  </a:lnTo>
                  <a:lnTo>
                    <a:pt x="23662" y="15327"/>
                  </a:lnTo>
                  <a:lnTo>
                    <a:pt x="23963" y="15317"/>
                  </a:lnTo>
                  <a:lnTo>
                    <a:pt x="24238" y="15306"/>
                  </a:lnTo>
                  <a:lnTo>
                    <a:pt x="24539" y="15280"/>
                  </a:lnTo>
                  <a:lnTo>
                    <a:pt x="24789" y="15253"/>
                  </a:lnTo>
                  <a:lnTo>
                    <a:pt x="25040" y="15222"/>
                  </a:lnTo>
                  <a:lnTo>
                    <a:pt x="25290" y="15185"/>
                  </a:lnTo>
                  <a:lnTo>
                    <a:pt x="25490" y="15142"/>
                  </a:lnTo>
                  <a:lnTo>
                    <a:pt x="25691" y="15100"/>
                  </a:lnTo>
                  <a:lnTo>
                    <a:pt x="25866" y="15047"/>
                  </a:lnTo>
                  <a:lnTo>
                    <a:pt x="26016" y="14995"/>
                  </a:lnTo>
                  <a:lnTo>
                    <a:pt x="26141" y="14942"/>
                  </a:lnTo>
                  <a:lnTo>
                    <a:pt x="26241" y="14884"/>
                  </a:lnTo>
                  <a:lnTo>
                    <a:pt x="26317" y="14820"/>
                  </a:lnTo>
                  <a:lnTo>
                    <a:pt x="26367" y="14757"/>
                  </a:lnTo>
                  <a:lnTo>
                    <a:pt x="26392" y="14694"/>
                  </a:lnTo>
                  <a:lnTo>
                    <a:pt x="26392" y="14139"/>
                  </a:lnTo>
                  <a:lnTo>
                    <a:pt x="26867" y="14134"/>
                  </a:lnTo>
                  <a:lnTo>
                    <a:pt x="27343" y="14124"/>
                  </a:lnTo>
                  <a:lnTo>
                    <a:pt x="27819" y="14108"/>
                  </a:lnTo>
                  <a:lnTo>
                    <a:pt x="28295" y="14092"/>
                  </a:lnTo>
                  <a:lnTo>
                    <a:pt x="28745" y="14065"/>
                  </a:lnTo>
                  <a:lnTo>
                    <a:pt x="29221" y="14039"/>
                  </a:lnTo>
                  <a:lnTo>
                    <a:pt x="29647" y="14007"/>
                  </a:lnTo>
                  <a:lnTo>
                    <a:pt x="30097" y="13970"/>
                  </a:lnTo>
                  <a:lnTo>
                    <a:pt x="30523" y="13928"/>
                  </a:lnTo>
                  <a:lnTo>
                    <a:pt x="30924" y="13886"/>
                  </a:lnTo>
                  <a:lnTo>
                    <a:pt x="31349" y="13838"/>
                  </a:lnTo>
                  <a:lnTo>
                    <a:pt x="31725" y="13786"/>
                  </a:lnTo>
                  <a:lnTo>
                    <a:pt x="32101" y="13728"/>
                  </a:lnTo>
                  <a:lnTo>
                    <a:pt x="32476" y="13669"/>
                  </a:lnTo>
                  <a:lnTo>
                    <a:pt x="32827" y="13606"/>
                  </a:lnTo>
                  <a:lnTo>
                    <a:pt x="33177" y="13543"/>
                  </a:lnTo>
                  <a:lnTo>
                    <a:pt x="33503" y="13469"/>
                  </a:lnTo>
                  <a:lnTo>
                    <a:pt x="33803" y="13400"/>
                  </a:lnTo>
                  <a:lnTo>
                    <a:pt x="34079" y="13321"/>
                  </a:lnTo>
                  <a:lnTo>
                    <a:pt x="34354" y="13247"/>
                  </a:lnTo>
                  <a:lnTo>
                    <a:pt x="34630" y="13163"/>
                  </a:lnTo>
                  <a:lnTo>
                    <a:pt x="34855" y="13078"/>
                  </a:lnTo>
                  <a:lnTo>
                    <a:pt x="35080" y="12994"/>
                  </a:lnTo>
                  <a:lnTo>
                    <a:pt x="35281" y="12904"/>
                  </a:lnTo>
                  <a:lnTo>
                    <a:pt x="35456" y="12814"/>
                  </a:lnTo>
                  <a:lnTo>
                    <a:pt x="35606" y="12719"/>
                  </a:lnTo>
                  <a:lnTo>
                    <a:pt x="35731" y="12624"/>
                  </a:lnTo>
                  <a:lnTo>
                    <a:pt x="35857" y="12529"/>
                  </a:lnTo>
                  <a:lnTo>
                    <a:pt x="35932" y="12429"/>
                  </a:lnTo>
                  <a:lnTo>
                    <a:pt x="36007" y="12328"/>
                  </a:lnTo>
                  <a:lnTo>
                    <a:pt x="36032" y="12228"/>
                  </a:lnTo>
                  <a:lnTo>
                    <a:pt x="36057" y="12123"/>
                  </a:lnTo>
                  <a:lnTo>
                    <a:pt x="36057" y="10602"/>
                  </a:lnTo>
                  <a:lnTo>
                    <a:pt x="36032" y="10560"/>
                  </a:lnTo>
                  <a:lnTo>
                    <a:pt x="35957" y="10518"/>
                  </a:lnTo>
                  <a:lnTo>
                    <a:pt x="35882" y="10481"/>
                  </a:lnTo>
                  <a:lnTo>
                    <a:pt x="35756" y="10449"/>
                  </a:lnTo>
                  <a:lnTo>
                    <a:pt x="35606" y="10423"/>
                  </a:lnTo>
                  <a:lnTo>
                    <a:pt x="35431" y="10407"/>
                  </a:lnTo>
                  <a:lnTo>
                    <a:pt x="35231" y="10391"/>
                  </a:lnTo>
                  <a:lnTo>
                    <a:pt x="35030" y="10386"/>
                  </a:lnTo>
                  <a:lnTo>
                    <a:pt x="32076" y="10386"/>
                  </a:lnTo>
                  <a:lnTo>
                    <a:pt x="32076" y="9214"/>
                  </a:lnTo>
                  <a:lnTo>
                    <a:pt x="35556" y="9340"/>
                  </a:lnTo>
                  <a:lnTo>
                    <a:pt x="35832" y="9351"/>
                  </a:lnTo>
                  <a:lnTo>
                    <a:pt x="36132" y="9356"/>
                  </a:lnTo>
                  <a:lnTo>
                    <a:pt x="36407" y="9361"/>
                  </a:lnTo>
                  <a:lnTo>
                    <a:pt x="36683" y="9356"/>
                  </a:lnTo>
                  <a:lnTo>
                    <a:pt x="36983" y="9356"/>
                  </a:lnTo>
                  <a:lnTo>
                    <a:pt x="37234" y="9346"/>
                  </a:lnTo>
                  <a:lnTo>
                    <a:pt x="37785" y="9324"/>
                  </a:lnTo>
                  <a:lnTo>
                    <a:pt x="38310" y="9287"/>
                  </a:lnTo>
                  <a:lnTo>
                    <a:pt x="38786" y="9240"/>
                  </a:lnTo>
                  <a:lnTo>
                    <a:pt x="39262" y="9182"/>
                  </a:lnTo>
                  <a:lnTo>
                    <a:pt x="39688" y="9113"/>
                  </a:lnTo>
                  <a:lnTo>
                    <a:pt x="40088" y="9039"/>
                  </a:lnTo>
                  <a:lnTo>
                    <a:pt x="40439" y="8955"/>
                  </a:lnTo>
                  <a:lnTo>
                    <a:pt x="40764" y="8860"/>
                  </a:lnTo>
                  <a:lnTo>
                    <a:pt x="40915" y="8812"/>
                  </a:lnTo>
                  <a:lnTo>
                    <a:pt x="41040" y="8760"/>
                  </a:lnTo>
                  <a:lnTo>
                    <a:pt x="41140" y="8707"/>
                  </a:lnTo>
                  <a:lnTo>
                    <a:pt x="41240" y="8654"/>
                  </a:lnTo>
                  <a:lnTo>
                    <a:pt x="41340" y="8601"/>
                  </a:lnTo>
                  <a:lnTo>
                    <a:pt x="41415" y="8543"/>
                  </a:lnTo>
                  <a:lnTo>
                    <a:pt x="41465" y="8485"/>
                  </a:lnTo>
                  <a:lnTo>
                    <a:pt x="41490" y="8422"/>
                  </a:lnTo>
                  <a:lnTo>
                    <a:pt x="41515" y="8364"/>
                  </a:lnTo>
                  <a:lnTo>
                    <a:pt x="41540" y="8300"/>
                  </a:lnTo>
                  <a:lnTo>
                    <a:pt x="41515" y="8221"/>
                  </a:lnTo>
                  <a:lnTo>
                    <a:pt x="41490" y="8147"/>
                  </a:lnTo>
                  <a:lnTo>
                    <a:pt x="41440" y="8073"/>
                  </a:lnTo>
                  <a:lnTo>
                    <a:pt x="41365" y="7994"/>
                  </a:lnTo>
                  <a:lnTo>
                    <a:pt x="41265" y="7920"/>
                  </a:lnTo>
                  <a:lnTo>
                    <a:pt x="41165" y="7851"/>
                  </a:lnTo>
                  <a:lnTo>
                    <a:pt x="41015" y="7778"/>
                  </a:lnTo>
                  <a:lnTo>
                    <a:pt x="40864" y="7709"/>
                  </a:lnTo>
                  <a:lnTo>
                    <a:pt x="40714" y="7640"/>
                  </a:lnTo>
                  <a:lnTo>
                    <a:pt x="40514" y="7577"/>
                  </a:lnTo>
                  <a:lnTo>
                    <a:pt x="40314" y="7514"/>
                  </a:lnTo>
                  <a:lnTo>
                    <a:pt x="40113" y="7450"/>
                  </a:lnTo>
                  <a:lnTo>
                    <a:pt x="39863" y="7392"/>
                  </a:lnTo>
                  <a:lnTo>
                    <a:pt x="39637" y="7334"/>
                  </a:lnTo>
                  <a:lnTo>
                    <a:pt x="39362" y="7281"/>
                  </a:lnTo>
                  <a:lnTo>
                    <a:pt x="39112" y="7228"/>
                  </a:lnTo>
                  <a:lnTo>
                    <a:pt x="39362" y="7191"/>
                  </a:lnTo>
                  <a:lnTo>
                    <a:pt x="39637" y="7149"/>
                  </a:lnTo>
                  <a:lnTo>
                    <a:pt x="39863" y="7107"/>
                  </a:lnTo>
                  <a:lnTo>
                    <a:pt x="40113" y="7060"/>
                  </a:lnTo>
                  <a:lnTo>
                    <a:pt x="40314" y="7007"/>
                  </a:lnTo>
                  <a:lnTo>
                    <a:pt x="40514" y="6949"/>
                  </a:lnTo>
                  <a:lnTo>
                    <a:pt x="40714" y="6891"/>
                  </a:lnTo>
                  <a:lnTo>
                    <a:pt x="40864" y="6832"/>
                  </a:lnTo>
                  <a:lnTo>
                    <a:pt x="41015" y="6769"/>
                  </a:lnTo>
                  <a:lnTo>
                    <a:pt x="41165" y="6706"/>
                  </a:lnTo>
                  <a:lnTo>
                    <a:pt x="41265" y="6637"/>
                  </a:lnTo>
                  <a:lnTo>
                    <a:pt x="41365" y="6574"/>
                  </a:lnTo>
                  <a:lnTo>
                    <a:pt x="41440" y="6505"/>
                  </a:lnTo>
                  <a:lnTo>
                    <a:pt x="41490" y="6437"/>
                  </a:lnTo>
                  <a:lnTo>
                    <a:pt x="41515" y="6373"/>
                  </a:lnTo>
                  <a:lnTo>
                    <a:pt x="41540" y="6305"/>
                  </a:lnTo>
                  <a:lnTo>
                    <a:pt x="41515" y="6231"/>
                  </a:lnTo>
                  <a:lnTo>
                    <a:pt x="41490" y="6157"/>
                  </a:lnTo>
                  <a:lnTo>
                    <a:pt x="41440" y="6083"/>
                  </a:lnTo>
                  <a:lnTo>
                    <a:pt x="41340" y="6009"/>
                  </a:lnTo>
                  <a:lnTo>
                    <a:pt x="41240" y="5935"/>
                  </a:lnTo>
                  <a:lnTo>
                    <a:pt x="41140" y="5861"/>
                  </a:lnTo>
                  <a:lnTo>
                    <a:pt x="40990" y="5787"/>
                  </a:lnTo>
                  <a:lnTo>
                    <a:pt x="40839" y="5718"/>
                  </a:lnTo>
                  <a:lnTo>
                    <a:pt x="40664" y="5650"/>
                  </a:lnTo>
                  <a:lnTo>
                    <a:pt x="40489" y="5581"/>
                  </a:lnTo>
                  <a:lnTo>
                    <a:pt x="40289" y="5518"/>
                  </a:lnTo>
                  <a:lnTo>
                    <a:pt x="40063" y="5455"/>
                  </a:lnTo>
                  <a:lnTo>
                    <a:pt x="39838" y="5391"/>
                  </a:lnTo>
                  <a:lnTo>
                    <a:pt x="39587" y="5338"/>
                  </a:lnTo>
                  <a:lnTo>
                    <a:pt x="39337" y="5286"/>
                  </a:lnTo>
                  <a:lnTo>
                    <a:pt x="39087" y="5233"/>
                  </a:lnTo>
                  <a:lnTo>
                    <a:pt x="39362" y="5196"/>
                  </a:lnTo>
                  <a:lnTo>
                    <a:pt x="39612" y="5159"/>
                  </a:lnTo>
                  <a:lnTo>
                    <a:pt x="39863" y="5111"/>
                  </a:lnTo>
                  <a:lnTo>
                    <a:pt x="40088" y="5064"/>
                  </a:lnTo>
                  <a:lnTo>
                    <a:pt x="40314" y="5011"/>
                  </a:lnTo>
                  <a:lnTo>
                    <a:pt x="40514" y="4958"/>
                  </a:lnTo>
                  <a:lnTo>
                    <a:pt x="40689" y="4900"/>
                  </a:lnTo>
                  <a:lnTo>
                    <a:pt x="40864" y="4837"/>
                  </a:lnTo>
                  <a:lnTo>
                    <a:pt x="41015" y="4773"/>
                  </a:lnTo>
                  <a:lnTo>
                    <a:pt x="41140" y="4710"/>
                  </a:lnTo>
                  <a:lnTo>
                    <a:pt x="41265" y="4647"/>
                  </a:lnTo>
                  <a:lnTo>
                    <a:pt x="41365" y="4578"/>
                  </a:lnTo>
                  <a:lnTo>
                    <a:pt x="41440" y="4509"/>
                  </a:lnTo>
                  <a:lnTo>
                    <a:pt x="41490" y="4441"/>
                  </a:lnTo>
                  <a:lnTo>
                    <a:pt x="41515" y="4377"/>
                  </a:lnTo>
                  <a:lnTo>
                    <a:pt x="41540" y="4309"/>
                  </a:lnTo>
                  <a:lnTo>
                    <a:pt x="41515" y="4235"/>
                  </a:lnTo>
                  <a:lnTo>
                    <a:pt x="41490" y="4161"/>
                  </a:lnTo>
                  <a:lnTo>
                    <a:pt x="41440" y="4092"/>
                  </a:lnTo>
                  <a:lnTo>
                    <a:pt x="41390" y="4018"/>
                  </a:lnTo>
                  <a:lnTo>
                    <a:pt x="41290" y="3950"/>
                  </a:lnTo>
                  <a:lnTo>
                    <a:pt x="41190" y="3886"/>
                  </a:lnTo>
                  <a:lnTo>
                    <a:pt x="41090" y="3818"/>
                  </a:lnTo>
                  <a:lnTo>
                    <a:pt x="40965" y="3755"/>
                  </a:lnTo>
                  <a:lnTo>
                    <a:pt x="40814" y="3691"/>
                  </a:lnTo>
                  <a:lnTo>
                    <a:pt x="40639" y="3633"/>
                  </a:lnTo>
                  <a:lnTo>
                    <a:pt x="40464" y="3575"/>
                  </a:lnTo>
                  <a:lnTo>
                    <a:pt x="40289" y="3517"/>
                  </a:lnTo>
                  <a:lnTo>
                    <a:pt x="40088" y="3464"/>
                  </a:lnTo>
                  <a:lnTo>
                    <a:pt x="39863" y="3411"/>
                  </a:lnTo>
                  <a:lnTo>
                    <a:pt x="39412" y="3311"/>
                  </a:lnTo>
                  <a:lnTo>
                    <a:pt x="38911" y="3221"/>
                  </a:lnTo>
                  <a:lnTo>
                    <a:pt x="38386" y="3142"/>
                  </a:lnTo>
                  <a:lnTo>
                    <a:pt x="37810" y="3068"/>
                  </a:lnTo>
                  <a:lnTo>
                    <a:pt x="37209" y="3005"/>
                  </a:lnTo>
                  <a:lnTo>
                    <a:pt x="36583" y="2957"/>
                  </a:lnTo>
                  <a:lnTo>
                    <a:pt x="35932" y="2915"/>
                  </a:lnTo>
                  <a:lnTo>
                    <a:pt x="35281" y="2883"/>
                  </a:lnTo>
                  <a:lnTo>
                    <a:pt x="34630" y="2868"/>
                  </a:lnTo>
                  <a:lnTo>
                    <a:pt x="34930" y="2794"/>
                  </a:lnTo>
                  <a:lnTo>
                    <a:pt x="35231" y="2709"/>
                  </a:lnTo>
                  <a:lnTo>
                    <a:pt x="35456" y="2625"/>
                  </a:lnTo>
                  <a:lnTo>
                    <a:pt x="35656" y="2530"/>
                  </a:lnTo>
                  <a:lnTo>
                    <a:pt x="35806" y="2435"/>
                  </a:lnTo>
                  <a:lnTo>
                    <a:pt x="35932" y="2329"/>
                  </a:lnTo>
                  <a:lnTo>
                    <a:pt x="36007" y="2223"/>
                  </a:lnTo>
                  <a:lnTo>
                    <a:pt x="36007" y="2118"/>
                  </a:lnTo>
                  <a:lnTo>
                    <a:pt x="35982" y="1991"/>
                  </a:lnTo>
                  <a:lnTo>
                    <a:pt x="35907" y="1870"/>
                  </a:lnTo>
                  <a:lnTo>
                    <a:pt x="35756" y="1748"/>
                  </a:lnTo>
                  <a:lnTo>
                    <a:pt x="35581" y="1632"/>
                  </a:lnTo>
                  <a:lnTo>
                    <a:pt x="35331" y="1521"/>
                  </a:lnTo>
                  <a:lnTo>
                    <a:pt x="35055" y="1410"/>
                  </a:lnTo>
                  <a:lnTo>
                    <a:pt x="34730" y="1310"/>
                  </a:lnTo>
                  <a:lnTo>
                    <a:pt x="34379" y="1215"/>
                  </a:lnTo>
                  <a:lnTo>
                    <a:pt x="33979" y="1120"/>
                  </a:lnTo>
                  <a:lnTo>
                    <a:pt x="33553" y="1041"/>
                  </a:lnTo>
                  <a:lnTo>
                    <a:pt x="33077" y="962"/>
                  </a:lnTo>
                  <a:lnTo>
                    <a:pt x="32601" y="893"/>
                  </a:lnTo>
                  <a:lnTo>
                    <a:pt x="32076" y="835"/>
                  </a:lnTo>
                  <a:lnTo>
                    <a:pt x="31550" y="787"/>
                  </a:lnTo>
                  <a:lnTo>
                    <a:pt x="30974" y="750"/>
                  </a:lnTo>
                  <a:lnTo>
                    <a:pt x="30423" y="724"/>
                  </a:lnTo>
                  <a:lnTo>
                    <a:pt x="16576" y="207"/>
                  </a:lnTo>
                  <a:lnTo>
                    <a:pt x="16376" y="207"/>
                  </a:lnTo>
                  <a:lnTo>
                    <a:pt x="16176" y="212"/>
                  </a:lnTo>
                  <a:lnTo>
                    <a:pt x="15975" y="223"/>
                  </a:lnTo>
                  <a:lnTo>
                    <a:pt x="15800" y="244"/>
                  </a:lnTo>
                  <a:lnTo>
                    <a:pt x="15625" y="275"/>
                  </a:lnTo>
                  <a:lnTo>
                    <a:pt x="15499" y="307"/>
                  </a:lnTo>
                  <a:lnTo>
                    <a:pt x="15424" y="349"/>
                  </a:lnTo>
                  <a:lnTo>
                    <a:pt x="15349" y="391"/>
                  </a:lnTo>
                  <a:lnTo>
                    <a:pt x="15349" y="439"/>
                  </a:lnTo>
                  <a:lnTo>
                    <a:pt x="15374" y="481"/>
                  </a:lnTo>
                  <a:lnTo>
                    <a:pt x="15424" y="523"/>
                  </a:lnTo>
                  <a:lnTo>
                    <a:pt x="15525" y="560"/>
                  </a:lnTo>
                  <a:lnTo>
                    <a:pt x="15675" y="592"/>
                  </a:lnTo>
                  <a:lnTo>
                    <a:pt x="15825" y="618"/>
                  </a:lnTo>
                  <a:lnTo>
                    <a:pt x="16000" y="640"/>
                  </a:lnTo>
                  <a:lnTo>
                    <a:pt x="16226" y="650"/>
                  </a:lnTo>
                  <a:lnTo>
                    <a:pt x="30047" y="1162"/>
                  </a:lnTo>
                  <a:lnTo>
                    <a:pt x="30423" y="1183"/>
                  </a:lnTo>
                  <a:lnTo>
                    <a:pt x="30774" y="1210"/>
                  </a:lnTo>
                  <a:lnTo>
                    <a:pt x="31149" y="1241"/>
                  </a:lnTo>
                  <a:lnTo>
                    <a:pt x="31500" y="1284"/>
                  </a:lnTo>
                  <a:lnTo>
                    <a:pt x="31825" y="1331"/>
                  </a:lnTo>
                  <a:lnTo>
                    <a:pt x="32151" y="1384"/>
                  </a:lnTo>
                  <a:lnTo>
                    <a:pt x="32451" y="1442"/>
                  </a:lnTo>
                  <a:lnTo>
                    <a:pt x="32727" y="1505"/>
                  </a:lnTo>
                  <a:lnTo>
                    <a:pt x="32977" y="1569"/>
                  </a:lnTo>
                  <a:lnTo>
                    <a:pt x="33202" y="1643"/>
                  </a:lnTo>
                  <a:lnTo>
                    <a:pt x="33403" y="1717"/>
                  </a:lnTo>
                  <a:lnTo>
                    <a:pt x="33578" y="1791"/>
                  </a:lnTo>
                  <a:lnTo>
                    <a:pt x="33703" y="1870"/>
                  </a:lnTo>
                  <a:lnTo>
                    <a:pt x="33803" y="1949"/>
                  </a:lnTo>
                  <a:lnTo>
                    <a:pt x="33878" y="2033"/>
                  </a:lnTo>
                  <a:lnTo>
                    <a:pt x="33878" y="2118"/>
                  </a:lnTo>
                  <a:lnTo>
                    <a:pt x="33853" y="2192"/>
                  </a:lnTo>
                  <a:lnTo>
                    <a:pt x="33778" y="2260"/>
                  </a:lnTo>
                  <a:lnTo>
                    <a:pt x="33703" y="2329"/>
                  </a:lnTo>
                  <a:lnTo>
                    <a:pt x="33603" y="2387"/>
                  </a:lnTo>
                  <a:lnTo>
                    <a:pt x="33478" y="2445"/>
                  </a:lnTo>
                  <a:lnTo>
                    <a:pt x="33328" y="2493"/>
                  </a:lnTo>
                  <a:lnTo>
                    <a:pt x="33177" y="2540"/>
                  </a:lnTo>
                  <a:lnTo>
                    <a:pt x="32977" y="2577"/>
                  </a:lnTo>
                  <a:lnTo>
                    <a:pt x="32777" y="2614"/>
                  </a:lnTo>
                  <a:lnTo>
                    <a:pt x="32551" y="2646"/>
                  </a:lnTo>
                  <a:lnTo>
                    <a:pt x="32301" y="2672"/>
                  </a:lnTo>
                  <a:lnTo>
                    <a:pt x="32026" y="2693"/>
                  </a:lnTo>
                  <a:lnTo>
                    <a:pt x="31725" y="2709"/>
                  </a:lnTo>
                  <a:lnTo>
                    <a:pt x="31425" y="2720"/>
                  </a:lnTo>
                  <a:lnTo>
                    <a:pt x="31099" y="2725"/>
                  </a:lnTo>
                  <a:lnTo>
                    <a:pt x="30748" y="2725"/>
                  </a:lnTo>
                  <a:lnTo>
                    <a:pt x="11168" y="1996"/>
                  </a:lnTo>
                  <a:lnTo>
                    <a:pt x="10767" y="1965"/>
                  </a:lnTo>
                  <a:lnTo>
                    <a:pt x="10416" y="1933"/>
                  </a:lnTo>
                  <a:lnTo>
                    <a:pt x="10066" y="1896"/>
                  </a:lnTo>
                  <a:lnTo>
                    <a:pt x="9765" y="1854"/>
                  </a:lnTo>
                  <a:lnTo>
                    <a:pt x="9465" y="1806"/>
                  </a:lnTo>
                  <a:lnTo>
                    <a:pt x="9190" y="1759"/>
                  </a:lnTo>
                  <a:lnTo>
                    <a:pt x="8939" y="1706"/>
                  </a:lnTo>
                  <a:lnTo>
                    <a:pt x="8714" y="1648"/>
                  </a:lnTo>
                  <a:lnTo>
                    <a:pt x="8488" y="1590"/>
                  </a:lnTo>
                  <a:lnTo>
                    <a:pt x="8313" y="1527"/>
                  </a:lnTo>
                  <a:lnTo>
                    <a:pt x="8138" y="1458"/>
                  </a:lnTo>
                  <a:lnTo>
                    <a:pt x="8013" y="1384"/>
                  </a:lnTo>
                  <a:lnTo>
                    <a:pt x="7887" y="1310"/>
                  </a:lnTo>
                  <a:lnTo>
                    <a:pt x="7787" y="1231"/>
                  </a:lnTo>
                  <a:lnTo>
                    <a:pt x="7712" y="1146"/>
                  </a:lnTo>
                  <a:lnTo>
                    <a:pt x="7662" y="1062"/>
                  </a:lnTo>
                  <a:lnTo>
                    <a:pt x="7712" y="983"/>
                  </a:lnTo>
                  <a:lnTo>
                    <a:pt x="7762" y="909"/>
                  </a:lnTo>
                  <a:lnTo>
                    <a:pt x="7862" y="840"/>
                  </a:lnTo>
                  <a:lnTo>
                    <a:pt x="7988" y="777"/>
                  </a:lnTo>
                  <a:lnTo>
                    <a:pt x="8113" y="719"/>
                  </a:lnTo>
                  <a:lnTo>
                    <a:pt x="8288" y="666"/>
                  </a:lnTo>
                  <a:lnTo>
                    <a:pt x="8463" y="618"/>
                  </a:lnTo>
                  <a:lnTo>
                    <a:pt x="8664" y="582"/>
                  </a:lnTo>
                  <a:lnTo>
                    <a:pt x="8889" y="545"/>
                  </a:lnTo>
                  <a:lnTo>
                    <a:pt x="9139" y="518"/>
                  </a:lnTo>
                  <a:lnTo>
                    <a:pt x="9415" y="492"/>
                  </a:lnTo>
                  <a:lnTo>
                    <a:pt x="9715" y="476"/>
                  </a:lnTo>
                  <a:lnTo>
                    <a:pt x="10041" y="465"/>
                  </a:lnTo>
                  <a:lnTo>
                    <a:pt x="10391" y="455"/>
                  </a:lnTo>
                  <a:lnTo>
                    <a:pt x="10742" y="455"/>
                  </a:lnTo>
                  <a:lnTo>
                    <a:pt x="11143" y="460"/>
                  </a:lnTo>
                  <a:lnTo>
                    <a:pt x="11393" y="471"/>
                  </a:lnTo>
                  <a:lnTo>
                    <a:pt x="11643" y="476"/>
                  </a:lnTo>
                  <a:lnTo>
                    <a:pt x="11919" y="471"/>
                  </a:lnTo>
                  <a:lnTo>
                    <a:pt x="12169" y="455"/>
                  </a:lnTo>
                  <a:lnTo>
                    <a:pt x="12395" y="434"/>
                  </a:lnTo>
                  <a:lnTo>
                    <a:pt x="12495" y="418"/>
                  </a:lnTo>
                  <a:lnTo>
                    <a:pt x="12570" y="397"/>
                  </a:lnTo>
                  <a:lnTo>
                    <a:pt x="12670" y="376"/>
                  </a:lnTo>
                  <a:lnTo>
                    <a:pt x="12720" y="354"/>
                  </a:lnTo>
                  <a:lnTo>
                    <a:pt x="12770" y="328"/>
                  </a:lnTo>
                  <a:lnTo>
                    <a:pt x="12820" y="296"/>
                  </a:lnTo>
                  <a:lnTo>
                    <a:pt x="12820" y="265"/>
                  </a:lnTo>
                  <a:lnTo>
                    <a:pt x="12820" y="238"/>
                  </a:lnTo>
                  <a:lnTo>
                    <a:pt x="12795" y="207"/>
                  </a:lnTo>
                  <a:lnTo>
                    <a:pt x="12770" y="186"/>
                  </a:lnTo>
                  <a:lnTo>
                    <a:pt x="12695" y="159"/>
                  </a:lnTo>
                  <a:lnTo>
                    <a:pt x="12645" y="138"/>
                  </a:lnTo>
                  <a:lnTo>
                    <a:pt x="12445" y="101"/>
                  </a:lnTo>
                  <a:lnTo>
                    <a:pt x="12244" y="69"/>
                  </a:lnTo>
                  <a:lnTo>
                    <a:pt x="11994" y="43"/>
                  </a:lnTo>
                  <a:lnTo>
                    <a:pt x="11744" y="27"/>
                  </a:lnTo>
                  <a:lnTo>
                    <a:pt x="11493" y="22"/>
                  </a:lnTo>
                  <a:lnTo>
                    <a:pt x="11017" y="6"/>
                  </a:lnTo>
                  <a:lnTo>
                    <a:pt x="1056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66" name="Google Shape;2666;p63"/>
          <p:cNvGrpSpPr/>
          <p:nvPr/>
        </p:nvGrpSpPr>
        <p:grpSpPr>
          <a:xfrm>
            <a:off x="3394085" y="2646372"/>
            <a:ext cx="381956" cy="289100"/>
            <a:chOff x="2977472" y="1620825"/>
            <a:chExt cx="463877" cy="305700"/>
          </a:xfrm>
        </p:grpSpPr>
        <p:sp>
          <p:nvSpPr>
            <p:cNvPr id="2667" name="Google Shape;2667;p63"/>
            <p:cNvSpPr/>
            <p:nvPr/>
          </p:nvSpPr>
          <p:spPr>
            <a:xfrm>
              <a:off x="3100701" y="1626100"/>
              <a:ext cx="217419" cy="34475"/>
            </a:xfrm>
            <a:custGeom>
              <a:avLst/>
              <a:gdLst/>
              <a:ahLst/>
              <a:cxnLst/>
              <a:rect l="l" t="t" r="r" b="b"/>
              <a:pathLst>
                <a:path w="34105" h="1379" extrusionOk="0">
                  <a:moveTo>
                    <a:pt x="802" y="0"/>
                  </a:moveTo>
                  <a:lnTo>
                    <a:pt x="602" y="16"/>
                  </a:lnTo>
                  <a:lnTo>
                    <a:pt x="451" y="32"/>
                  </a:lnTo>
                  <a:lnTo>
                    <a:pt x="301" y="58"/>
                  </a:lnTo>
                  <a:lnTo>
                    <a:pt x="176" y="90"/>
                  </a:lnTo>
                  <a:lnTo>
                    <a:pt x="76" y="127"/>
                  </a:lnTo>
                  <a:lnTo>
                    <a:pt x="26" y="164"/>
                  </a:lnTo>
                  <a:lnTo>
                    <a:pt x="1" y="206"/>
                  </a:lnTo>
                  <a:lnTo>
                    <a:pt x="1" y="1378"/>
                  </a:lnTo>
                  <a:lnTo>
                    <a:pt x="34104" y="1378"/>
                  </a:lnTo>
                  <a:lnTo>
                    <a:pt x="34104" y="206"/>
                  </a:lnTo>
                  <a:lnTo>
                    <a:pt x="34104" y="164"/>
                  </a:lnTo>
                  <a:lnTo>
                    <a:pt x="34029" y="127"/>
                  </a:lnTo>
                  <a:lnTo>
                    <a:pt x="33954" y="90"/>
                  </a:lnTo>
                  <a:lnTo>
                    <a:pt x="33829" y="58"/>
                  </a:lnTo>
                  <a:lnTo>
                    <a:pt x="33679" y="32"/>
                  </a:lnTo>
                  <a:lnTo>
                    <a:pt x="33503" y="16"/>
                  </a:lnTo>
                  <a:lnTo>
                    <a:pt x="333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63"/>
            <p:cNvSpPr/>
            <p:nvPr/>
          </p:nvSpPr>
          <p:spPr>
            <a:xfrm>
              <a:off x="3267828" y="1626100"/>
              <a:ext cx="50292" cy="34475"/>
            </a:xfrm>
            <a:custGeom>
              <a:avLst/>
              <a:gdLst/>
              <a:ahLst/>
              <a:cxnLst/>
              <a:rect l="l" t="t" r="r" b="b"/>
              <a:pathLst>
                <a:path w="7889" h="1379" extrusionOk="0">
                  <a:moveTo>
                    <a:pt x="1" y="0"/>
                  </a:moveTo>
                  <a:lnTo>
                    <a:pt x="176" y="16"/>
                  </a:lnTo>
                  <a:lnTo>
                    <a:pt x="351" y="32"/>
                  </a:lnTo>
                  <a:lnTo>
                    <a:pt x="502" y="58"/>
                  </a:lnTo>
                  <a:lnTo>
                    <a:pt x="627" y="90"/>
                  </a:lnTo>
                  <a:lnTo>
                    <a:pt x="727" y="127"/>
                  </a:lnTo>
                  <a:lnTo>
                    <a:pt x="777" y="164"/>
                  </a:lnTo>
                  <a:lnTo>
                    <a:pt x="802" y="212"/>
                  </a:lnTo>
                  <a:lnTo>
                    <a:pt x="802" y="1378"/>
                  </a:lnTo>
                  <a:lnTo>
                    <a:pt x="7888" y="1378"/>
                  </a:lnTo>
                  <a:lnTo>
                    <a:pt x="7888" y="206"/>
                  </a:lnTo>
                  <a:lnTo>
                    <a:pt x="7888" y="164"/>
                  </a:lnTo>
                  <a:lnTo>
                    <a:pt x="7813" y="127"/>
                  </a:lnTo>
                  <a:lnTo>
                    <a:pt x="7738" y="90"/>
                  </a:lnTo>
                  <a:lnTo>
                    <a:pt x="7613" y="58"/>
                  </a:lnTo>
                  <a:lnTo>
                    <a:pt x="7463" y="32"/>
                  </a:lnTo>
                  <a:lnTo>
                    <a:pt x="7287" y="16"/>
                  </a:lnTo>
                  <a:lnTo>
                    <a:pt x="71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63"/>
            <p:cNvSpPr/>
            <p:nvPr/>
          </p:nvSpPr>
          <p:spPr>
            <a:xfrm>
              <a:off x="3005567" y="1626100"/>
              <a:ext cx="54436" cy="34475"/>
            </a:xfrm>
            <a:custGeom>
              <a:avLst/>
              <a:gdLst/>
              <a:ahLst/>
              <a:cxnLst/>
              <a:rect l="l" t="t" r="r" b="b"/>
              <a:pathLst>
                <a:path w="8539" h="1379" extrusionOk="0">
                  <a:moveTo>
                    <a:pt x="801" y="0"/>
                  </a:moveTo>
                  <a:lnTo>
                    <a:pt x="626" y="16"/>
                  </a:lnTo>
                  <a:lnTo>
                    <a:pt x="451" y="32"/>
                  </a:lnTo>
                  <a:lnTo>
                    <a:pt x="301" y="58"/>
                  </a:lnTo>
                  <a:lnTo>
                    <a:pt x="175" y="90"/>
                  </a:lnTo>
                  <a:lnTo>
                    <a:pt x="75" y="127"/>
                  </a:lnTo>
                  <a:lnTo>
                    <a:pt x="25" y="164"/>
                  </a:lnTo>
                  <a:lnTo>
                    <a:pt x="0" y="206"/>
                  </a:lnTo>
                  <a:lnTo>
                    <a:pt x="0" y="1378"/>
                  </a:lnTo>
                  <a:lnTo>
                    <a:pt x="8539" y="1378"/>
                  </a:lnTo>
                  <a:lnTo>
                    <a:pt x="8539" y="206"/>
                  </a:lnTo>
                  <a:lnTo>
                    <a:pt x="8514" y="164"/>
                  </a:lnTo>
                  <a:lnTo>
                    <a:pt x="8463" y="127"/>
                  </a:lnTo>
                  <a:lnTo>
                    <a:pt x="8363" y="90"/>
                  </a:lnTo>
                  <a:lnTo>
                    <a:pt x="8238" y="58"/>
                  </a:lnTo>
                  <a:lnTo>
                    <a:pt x="8088" y="32"/>
                  </a:lnTo>
                  <a:lnTo>
                    <a:pt x="7938" y="16"/>
                  </a:lnTo>
                  <a:lnTo>
                    <a:pt x="773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63"/>
            <p:cNvSpPr/>
            <p:nvPr/>
          </p:nvSpPr>
          <p:spPr>
            <a:xfrm>
              <a:off x="3358978" y="1626100"/>
              <a:ext cx="54277" cy="34475"/>
            </a:xfrm>
            <a:custGeom>
              <a:avLst/>
              <a:gdLst/>
              <a:ahLst/>
              <a:cxnLst/>
              <a:rect l="l" t="t" r="r" b="b"/>
              <a:pathLst>
                <a:path w="8514" h="1379" extrusionOk="0">
                  <a:moveTo>
                    <a:pt x="802" y="0"/>
                  </a:moveTo>
                  <a:lnTo>
                    <a:pt x="601" y="16"/>
                  </a:lnTo>
                  <a:lnTo>
                    <a:pt x="426" y="32"/>
                  </a:lnTo>
                  <a:lnTo>
                    <a:pt x="276" y="58"/>
                  </a:lnTo>
                  <a:lnTo>
                    <a:pt x="176" y="90"/>
                  </a:lnTo>
                  <a:lnTo>
                    <a:pt x="76" y="127"/>
                  </a:lnTo>
                  <a:lnTo>
                    <a:pt x="25" y="164"/>
                  </a:lnTo>
                  <a:lnTo>
                    <a:pt x="0" y="206"/>
                  </a:lnTo>
                  <a:lnTo>
                    <a:pt x="0" y="1378"/>
                  </a:lnTo>
                  <a:lnTo>
                    <a:pt x="8514" y="1378"/>
                  </a:lnTo>
                  <a:lnTo>
                    <a:pt x="8514" y="206"/>
                  </a:lnTo>
                  <a:lnTo>
                    <a:pt x="8514" y="164"/>
                  </a:lnTo>
                  <a:lnTo>
                    <a:pt x="8439" y="127"/>
                  </a:lnTo>
                  <a:lnTo>
                    <a:pt x="8364" y="90"/>
                  </a:lnTo>
                  <a:lnTo>
                    <a:pt x="8238" y="58"/>
                  </a:lnTo>
                  <a:lnTo>
                    <a:pt x="8088" y="32"/>
                  </a:lnTo>
                  <a:lnTo>
                    <a:pt x="7913" y="16"/>
                  </a:lnTo>
                  <a:lnTo>
                    <a:pt x="773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63"/>
            <p:cNvSpPr/>
            <p:nvPr/>
          </p:nvSpPr>
          <p:spPr>
            <a:xfrm>
              <a:off x="3005567" y="1705425"/>
              <a:ext cx="407688" cy="170825"/>
            </a:xfrm>
            <a:custGeom>
              <a:avLst/>
              <a:gdLst/>
              <a:ahLst/>
              <a:cxnLst/>
              <a:rect l="l" t="t" r="r" b="b"/>
              <a:pathLst>
                <a:path w="63951" h="6833" extrusionOk="0">
                  <a:moveTo>
                    <a:pt x="0" y="0"/>
                  </a:moveTo>
                  <a:lnTo>
                    <a:pt x="0" y="6832"/>
                  </a:lnTo>
                  <a:lnTo>
                    <a:pt x="63951" y="6832"/>
                  </a:lnTo>
                  <a:lnTo>
                    <a:pt x="6395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63"/>
            <p:cNvSpPr/>
            <p:nvPr/>
          </p:nvSpPr>
          <p:spPr>
            <a:xfrm>
              <a:off x="3005567" y="1705425"/>
              <a:ext cx="407688" cy="170825"/>
            </a:xfrm>
            <a:custGeom>
              <a:avLst/>
              <a:gdLst/>
              <a:ahLst/>
              <a:cxnLst/>
              <a:rect l="l" t="t" r="r" b="b"/>
              <a:pathLst>
                <a:path w="63951" h="6833" extrusionOk="0">
                  <a:moveTo>
                    <a:pt x="0" y="0"/>
                  </a:moveTo>
                  <a:lnTo>
                    <a:pt x="0" y="602"/>
                  </a:lnTo>
                  <a:lnTo>
                    <a:pt x="55863" y="602"/>
                  </a:lnTo>
                  <a:lnTo>
                    <a:pt x="56063" y="608"/>
                  </a:lnTo>
                  <a:lnTo>
                    <a:pt x="56239" y="618"/>
                  </a:lnTo>
                  <a:lnTo>
                    <a:pt x="56414" y="639"/>
                  </a:lnTo>
                  <a:lnTo>
                    <a:pt x="56564" y="660"/>
                  </a:lnTo>
                  <a:lnTo>
                    <a:pt x="56689" y="692"/>
                  </a:lnTo>
                  <a:lnTo>
                    <a:pt x="56765" y="729"/>
                  </a:lnTo>
                  <a:lnTo>
                    <a:pt x="56840" y="771"/>
                  </a:lnTo>
                  <a:lnTo>
                    <a:pt x="56865" y="813"/>
                  </a:lnTo>
                  <a:lnTo>
                    <a:pt x="56865" y="6832"/>
                  </a:lnTo>
                  <a:lnTo>
                    <a:pt x="63951" y="6832"/>
                  </a:lnTo>
                  <a:lnTo>
                    <a:pt x="6395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63"/>
            <p:cNvSpPr/>
            <p:nvPr/>
          </p:nvSpPr>
          <p:spPr>
            <a:xfrm>
              <a:off x="2983854" y="1876225"/>
              <a:ext cx="450311" cy="45025"/>
            </a:xfrm>
            <a:custGeom>
              <a:avLst/>
              <a:gdLst/>
              <a:ahLst/>
              <a:cxnLst/>
              <a:rect l="l" t="t" r="r" b="b"/>
              <a:pathLst>
                <a:path w="70637" h="1801" extrusionOk="0">
                  <a:moveTo>
                    <a:pt x="1" y="0"/>
                  </a:moveTo>
                  <a:lnTo>
                    <a:pt x="1" y="1800"/>
                  </a:lnTo>
                  <a:lnTo>
                    <a:pt x="70637" y="1800"/>
                  </a:lnTo>
                  <a:lnTo>
                    <a:pt x="706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63"/>
            <p:cNvSpPr/>
            <p:nvPr/>
          </p:nvSpPr>
          <p:spPr>
            <a:xfrm>
              <a:off x="3388825" y="1876225"/>
              <a:ext cx="45339" cy="45025"/>
            </a:xfrm>
            <a:custGeom>
              <a:avLst/>
              <a:gdLst/>
              <a:ahLst/>
              <a:cxnLst/>
              <a:rect l="l" t="t" r="r" b="b"/>
              <a:pathLst>
                <a:path w="7112" h="1801" extrusionOk="0">
                  <a:moveTo>
                    <a:pt x="1" y="0"/>
                  </a:moveTo>
                  <a:lnTo>
                    <a:pt x="1" y="1800"/>
                  </a:lnTo>
                  <a:lnTo>
                    <a:pt x="7112" y="1800"/>
                  </a:lnTo>
                  <a:lnTo>
                    <a:pt x="71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63"/>
            <p:cNvSpPr/>
            <p:nvPr/>
          </p:nvSpPr>
          <p:spPr>
            <a:xfrm>
              <a:off x="2983854" y="1660550"/>
              <a:ext cx="450311" cy="44900"/>
            </a:xfrm>
            <a:custGeom>
              <a:avLst/>
              <a:gdLst/>
              <a:ahLst/>
              <a:cxnLst/>
              <a:rect l="l" t="t" r="r" b="b"/>
              <a:pathLst>
                <a:path w="70637" h="1796" extrusionOk="0">
                  <a:moveTo>
                    <a:pt x="1" y="0"/>
                  </a:moveTo>
                  <a:lnTo>
                    <a:pt x="1" y="1795"/>
                  </a:lnTo>
                  <a:lnTo>
                    <a:pt x="70637" y="1795"/>
                  </a:lnTo>
                  <a:lnTo>
                    <a:pt x="706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63"/>
            <p:cNvSpPr/>
            <p:nvPr/>
          </p:nvSpPr>
          <p:spPr>
            <a:xfrm>
              <a:off x="3388825" y="1660550"/>
              <a:ext cx="45339" cy="44900"/>
            </a:xfrm>
            <a:custGeom>
              <a:avLst/>
              <a:gdLst/>
              <a:ahLst/>
              <a:cxnLst/>
              <a:rect l="l" t="t" r="r" b="b"/>
              <a:pathLst>
                <a:path w="7112" h="1796" extrusionOk="0">
                  <a:moveTo>
                    <a:pt x="1" y="0"/>
                  </a:moveTo>
                  <a:lnTo>
                    <a:pt x="1" y="1795"/>
                  </a:lnTo>
                  <a:lnTo>
                    <a:pt x="7112" y="1795"/>
                  </a:lnTo>
                  <a:lnTo>
                    <a:pt x="71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63"/>
            <p:cNvSpPr/>
            <p:nvPr/>
          </p:nvSpPr>
          <p:spPr>
            <a:xfrm>
              <a:off x="3155137" y="1731700"/>
              <a:ext cx="108706" cy="117625"/>
            </a:xfrm>
            <a:custGeom>
              <a:avLst/>
              <a:gdLst/>
              <a:ahLst/>
              <a:cxnLst/>
              <a:rect l="l" t="t" r="r" b="b"/>
              <a:pathLst>
                <a:path w="17052" h="4705" extrusionOk="0">
                  <a:moveTo>
                    <a:pt x="8513" y="0"/>
                  </a:moveTo>
                  <a:lnTo>
                    <a:pt x="8513" y="1769"/>
                  </a:lnTo>
                  <a:lnTo>
                    <a:pt x="0" y="1769"/>
                  </a:lnTo>
                  <a:lnTo>
                    <a:pt x="8513" y="4704"/>
                  </a:lnTo>
                  <a:lnTo>
                    <a:pt x="8513" y="2935"/>
                  </a:lnTo>
                  <a:lnTo>
                    <a:pt x="17052" y="2935"/>
                  </a:lnTo>
                  <a:lnTo>
                    <a:pt x="851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63"/>
            <p:cNvSpPr/>
            <p:nvPr/>
          </p:nvSpPr>
          <p:spPr>
            <a:xfrm>
              <a:off x="2977472" y="1620825"/>
              <a:ext cx="463877" cy="305700"/>
            </a:xfrm>
            <a:custGeom>
              <a:avLst/>
              <a:gdLst/>
              <a:ahLst/>
              <a:cxnLst/>
              <a:rect l="l" t="t" r="r" b="b"/>
              <a:pathLst>
                <a:path w="72765" h="12228" extrusionOk="0">
                  <a:moveTo>
                    <a:pt x="11794" y="449"/>
                  </a:moveTo>
                  <a:lnTo>
                    <a:pt x="11794" y="1378"/>
                  </a:lnTo>
                  <a:lnTo>
                    <a:pt x="5409" y="1378"/>
                  </a:lnTo>
                  <a:lnTo>
                    <a:pt x="5409" y="449"/>
                  </a:lnTo>
                  <a:close/>
                  <a:moveTo>
                    <a:pt x="67231" y="449"/>
                  </a:moveTo>
                  <a:lnTo>
                    <a:pt x="67231" y="1378"/>
                  </a:lnTo>
                  <a:lnTo>
                    <a:pt x="60846" y="1378"/>
                  </a:lnTo>
                  <a:lnTo>
                    <a:pt x="60846" y="449"/>
                  </a:lnTo>
                  <a:close/>
                  <a:moveTo>
                    <a:pt x="70636" y="1827"/>
                  </a:moveTo>
                  <a:lnTo>
                    <a:pt x="70636" y="3178"/>
                  </a:lnTo>
                  <a:lnTo>
                    <a:pt x="62098" y="3178"/>
                  </a:lnTo>
                  <a:lnTo>
                    <a:pt x="61873" y="3184"/>
                  </a:lnTo>
                  <a:lnTo>
                    <a:pt x="61647" y="3194"/>
                  </a:lnTo>
                  <a:lnTo>
                    <a:pt x="61447" y="3221"/>
                  </a:lnTo>
                  <a:lnTo>
                    <a:pt x="61297" y="3252"/>
                  </a:lnTo>
                  <a:lnTo>
                    <a:pt x="61172" y="3289"/>
                  </a:lnTo>
                  <a:lnTo>
                    <a:pt x="61071" y="3332"/>
                  </a:lnTo>
                  <a:lnTo>
                    <a:pt x="61021" y="3379"/>
                  </a:lnTo>
                  <a:lnTo>
                    <a:pt x="61046" y="3427"/>
                  </a:lnTo>
                  <a:lnTo>
                    <a:pt x="61071" y="3469"/>
                  </a:lnTo>
                  <a:lnTo>
                    <a:pt x="61146" y="3506"/>
                  </a:lnTo>
                  <a:lnTo>
                    <a:pt x="61272" y="3543"/>
                  </a:lnTo>
                  <a:lnTo>
                    <a:pt x="61397" y="3569"/>
                  </a:lnTo>
                  <a:lnTo>
                    <a:pt x="61572" y="3596"/>
                  </a:lnTo>
                  <a:lnTo>
                    <a:pt x="61747" y="3611"/>
                  </a:lnTo>
                  <a:lnTo>
                    <a:pt x="61923" y="3622"/>
                  </a:lnTo>
                  <a:lnTo>
                    <a:pt x="62123" y="3627"/>
                  </a:lnTo>
                  <a:lnTo>
                    <a:pt x="67231" y="3627"/>
                  </a:lnTo>
                  <a:lnTo>
                    <a:pt x="67231" y="9979"/>
                  </a:lnTo>
                  <a:lnTo>
                    <a:pt x="17828" y="9979"/>
                  </a:lnTo>
                  <a:lnTo>
                    <a:pt x="17603" y="9989"/>
                  </a:lnTo>
                  <a:lnTo>
                    <a:pt x="17403" y="10000"/>
                  </a:lnTo>
                  <a:lnTo>
                    <a:pt x="17227" y="10026"/>
                  </a:lnTo>
                  <a:lnTo>
                    <a:pt x="17077" y="10052"/>
                  </a:lnTo>
                  <a:lnTo>
                    <a:pt x="16952" y="10089"/>
                  </a:lnTo>
                  <a:lnTo>
                    <a:pt x="16852" y="10126"/>
                  </a:lnTo>
                  <a:lnTo>
                    <a:pt x="16777" y="10169"/>
                  </a:lnTo>
                  <a:lnTo>
                    <a:pt x="16752" y="10216"/>
                  </a:lnTo>
                  <a:lnTo>
                    <a:pt x="16777" y="10258"/>
                  </a:lnTo>
                  <a:lnTo>
                    <a:pt x="16852" y="10301"/>
                  </a:lnTo>
                  <a:lnTo>
                    <a:pt x="16952" y="10338"/>
                  </a:lnTo>
                  <a:lnTo>
                    <a:pt x="17077" y="10369"/>
                  </a:lnTo>
                  <a:lnTo>
                    <a:pt x="17227" y="10396"/>
                  </a:lnTo>
                  <a:lnTo>
                    <a:pt x="17403" y="10417"/>
                  </a:lnTo>
                  <a:lnTo>
                    <a:pt x="17603" y="10427"/>
                  </a:lnTo>
                  <a:lnTo>
                    <a:pt x="70636" y="10427"/>
                  </a:lnTo>
                  <a:lnTo>
                    <a:pt x="70636" y="11779"/>
                  </a:lnTo>
                  <a:lnTo>
                    <a:pt x="2129" y="11779"/>
                  </a:lnTo>
                  <a:lnTo>
                    <a:pt x="2129" y="10427"/>
                  </a:lnTo>
                  <a:lnTo>
                    <a:pt x="13246" y="10427"/>
                  </a:lnTo>
                  <a:lnTo>
                    <a:pt x="13496" y="10422"/>
                  </a:lnTo>
                  <a:lnTo>
                    <a:pt x="13697" y="10406"/>
                  </a:lnTo>
                  <a:lnTo>
                    <a:pt x="13897" y="10385"/>
                  </a:lnTo>
                  <a:lnTo>
                    <a:pt x="14047" y="10353"/>
                  </a:lnTo>
                  <a:lnTo>
                    <a:pt x="14172" y="10316"/>
                  </a:lnTo>
                  <a:lnTo>
                    <a:pt x="14273" y="10274"/>
                  </a:lnTo>
                  <a:lnTo>
                    <a:pt x="14323" y="10227"/>
                  </a:lnTo>
                  <a:lnTo>
                    <a:pt x="14323" y="10174"/>
                  </a:lnTo>
                  <a:lnTo>
                    <a:pt x="14273" y="10132"/>
                  </a:lnTo>
                  <a:lnTo>
                    <a:pt x="14198" y="10095"/>
                  </a:lnTo>
                  <a:lnTo>
                    <a:pt x="14072" y="10063"/>
                  </a:lnTo>
                  <a:lnTo>
                    <a:pt x="13947" y="10031"/>
                  </a:lnTo>
                  <a:lnTo>
                    <a:pt x="13797" y="10010"/>
                  </a:lnTo>
                  <a:lnTo>
                    <a:pt x="13622" y="9994"/>
                  </a:lnTo>
                  <a:lnTo>
                    <a:pt x="13421" y="9984"/>
                  </a:lnTo>
                  <a:lnTo>
                    <a:pt x="13221" y="9979"/>
                  </a:lnTo>
                  <a:lnTo>
                    <a:pt x="5559" y="9979"/>
                  </a:lnTo>
                  <a:lnTo>
                    <a:pt x="5559" y="3627"/>
                  </a:lnTo>
                  <a:lnTo>
                    <a:pt x="57516" y="3627"/>
                  </a:lnTo>
                  <a:lnTo>
                    <a:pt x="57741" y="3617"/>
                  </a:lnTo>
                  <a:lnTo>
                    <a:pt x="57941" y="3601"/>
                  </a:lnTo>
                  <a:lnTo>
                    <a:pt x="58117" y="3580"/>
                  </a:lnTo>
                  <a:lnTo>
                    <a:pt x="58267" y="3548"/>
                  </a:lnTo>
                  <a:lnTo>
                    <a:pt x="58392" y="3516"/>
                  </a:lnTo>
                  <a:lnTo>
                    <a:pt x="58492" y="3474"/>
                  </a:lnTo>
                  <a:lnTo>
                    <a:pt x="58567" y="3432"/>
                  </a:lnTo>
                  <a:lnTo>
                    <a:pt x="58592" y="3390"/>
                  </a:lnTo>
                  <a:lnTo>
                    <a:pt x="58567" y="3342"/>
                  </a:lnTo>
                  <a:lnTo>
                    <a:pt x="58492" y="3300"/>
                  </a:lnTo>
                  <a:lnTo>
                    <a:pt x="58392" y="3263"/>
                  </a:lnTo>
                  <a:lnTo>
                    <a:pt x="58267" y="3231"/>
                  </a:lnTo>
                  <a:lnTo>
                    <a:pt x="58117" y="3205"/>
                  </a:lnTo>
                  <a:lnTo>
                    <a:pt x="57941" y="3184"/>
                  </a:lnTo>
                  <a:lnTo>
                    <a:pt x="57741" y="3178"/>
                  </a:lnTo>
                  <a:lnTo>
                    <a:pt x="2129" y="3178"/>
                  </a:lnTo>
                  <a:lnTo>
                    <a:pt x="2129" y="1827"/>
                  </a:lnTo>
                  <a:close/>
                  <a:moveTo>
                    <a:pt x="5258" y="0"/>
                  </a:moveTo>
                  <a:lnTo>
                    <a:pt x="5058" y="11"/>
                  </a:lnTo>
                  <a:lnTo>
                    <a:pt x="4858" y="21"/>
                  </a:lnTo>
                  <a:lnTo>
                    <a:pt x="4683" y="32"/>
                  </a:lnTo>
                  <a:lnTo>
                    <a:pt x="4507" y="53"/>
                  </a:lnTo>
                  <a:lnTo>
                    <a:pt x="4332" y="74"/>
                  </a:lnTo>
                  <a:lnTo>
                    <a:pt x="4157" y="101"/>
                  </a:lnTo>
                  <a:lnTo>
                    <a:pt x="4032" y="127"/>
                  </a:lnTo>
                  <a:lnTo>
                    <a:pt x="3881" y="159"/>
                  </a:lnTo>
                  <a:lnTo>
                    <a:pt x="3781" y="190"/>
                  </a:lnTo>
                  <a:lnTo>
                    <a:pt x="3656" y="227"/>
                  </a:lnTo>
                  <a:lnTo>
                    <a:pt x="3581" y="264"/>
                  </a:lnTo>
                  <a:lnTo>
                    <a:pt x="3506" y="306"/>
                  </a:lnTo>
                  <a:lnTo>
                    <a:pt x="3456" y="349"/>
                  </a:lnTo>
                  <a:lnTo>
                    <a:pt x="3431" y="391"/>
                  </a:lnTo>
                  <a:lnTo>
                    <a:pt x="3431" y="433"/>
                  </a:lnTo>
                  <a:lnTo>
                    <a:pt x="3431" y="1378"/>
                  </a:lnTo>
                  <a:lnTo>
                    <a:pt x="1077" y="1378"/>
                  </a:lnTo>
                  <a:lnTo>
                    <a:pt x="852" y="1383"/>
                  </a:lnTo>
                  <a:lnTo>
                    <a:pt x="651" y="1394"/>
                  </a:lnTo>
                  <a:lnTo>
                    <a:pt x="476" y="1415"/>
                  </a:lnTo>
                  <a:lnTo>
                    <a:pt x="326" y="1442"/>
                  </a:lnTo>
                  <a:lnTo>
                    <a:pt x="200" y="1478"/>
                  </a:lnTo>
                  <a:lnTo>
                    <a:pt x="100" y="1515"/>
                  </a:lnTo>
                  <a:lnTo>
                    <a:pt x="25" y="1558"/>
                  </a:lnTo>
                  <a:lnTo>
                    <a:pt x="0" y="1605"/>
                  </a:lnTo>
                  <a:lnTo>
                    <a:pt x="0" y="3369"/>
                  </a:lnTo>
                  <a:lnTo>
                    <a:pt x="25" y="3416"/>
                  </a:lnTo>
                  <a:lnTo>
                    <a:pt x="100" y="3458"/>
                  </a:lnTo>
                  <a:lnTo>
                    <a:pt x="200" y="3495"/>
                  </a:lnTo>
                  <a:lnTo>
                    <a:pt x="326" y="3532"/>
                  </a:lnTo>
                  <a:lnTo>
                    <a:pt x="476" y="3559"/>
                  </a:lnTo>
                  <a:lnTo>
                    <a:pt x="651" y="3580"/>
                  </a:lnTo>
                  <a:lnTo>
                    <a:pt x="852" y="3590"/>
                  </a:lnTo>
                  <a:lnTo>
                    <a:pt x="1077" y="3596"/>
                  </a:lnTo>
                  <a:lnTo>
                    <a:pt x="3431" y="3596"/>
                  </a:lnTo>
                  <a:lnTo>
                    <a:pt x="3431" y="9979"/>
                  </a:lnTo>
                  <a:lnTo>
                    <a:pt x="1077" y="9979"/>
                  </a:lnTo>
                  <a:lnTo>
                    <a:pt x="852" y="9984"/>
                  </a:lnTo>
                  <a:lnTo>
                    <a:pt x="651" y="9994"/>
                  </a:lnTo>
                  <a:lnTo>
                    <a:pt x="476" y="10015"/>
                  </a:lnTo>
                  <a:lnTo>
                    <a:pt x="326" y="10042"/>
                  </a:lnTo>
                  <a:lnTo>
                    <a:pt x="200" y="10079"/>
                  </a:lnTo>
                  <a:lnTo>
                    <a:pt x="100" y="10116"/>
                  </a:lnTo>
                  <a:lnTo>
                    <a:pt x="25" y="10158"/>
                  </a:lnTo>
                  <a:lnTo>
                    <a:pt x="0" y="10206"/>
                  </a:lnTo>
                  <a:lnTo>
                    <a:pt x="0" y="12001"/>
                  </a:lnTo>
                  <a:lnTo>
                    <a:pt x="25" y="12048"/>
                  </a:lnTo>
                  <a:lnTo>
                    <a:pt x="100" y="12090"/>
                  </a:lnTo>
                  <a:lnTo>
                    <a:pt x="200" y="12127"/>
                  </a:lnTo>
                  <a:lnTo>
                    <a:pt x="326" y="12159"/>
                  </a:lnTo>
                  <a:lnTo>
                    <a:pt x="476" y="12185"/>
                  </a:lnTo>
                  <a:lnTo>
                    <a:pt x="651" y="12206"/>
                  </a:lnTo>
                  <a:lnTo>
                    <a:pt x="852" y="12222"/>
                  </a:lnTo>
                  <a:lnTo>
                    <a:pt x="1077" y="12228"/>
                  </a:lnTo>
                  <a:lnTo>
                    <a:pt x="71713" y="12228"/>
                  </a:lnTo>
                  <a:lnTo>
                    <a:pt x="71913" y="12222"/>
                  </a:lnTo>
                  <a:lnTo>
                    <a:pt x="72114" y="12206"/>
                  </a:lnTo>
                  <a:lnTo>
                    <a:pt x="72314" y="12185"/>
                  </a:lnTo>
                  <a:lnTo>
                    <a:pt x="72464" y="12159"/>
                  </a:lnTo>
                  <a:lnTo>
                    <a:pt x="72589" y="12127"/>
                  </a:lnTo>
                  <a:lnTo>
                    <a:pt x="72690" y="12090"/>
                  </a:lnTo>
                  <a:lnTo>
                    <a:pt x="72740" y="12048"/>
                  </a:lnTo>
                  <a:lnTo>
                    <a:pt x="72765" y="12001"/>
                  </a:lnTo>
                  <a:lnTo>
                    <a:pt x="72765" y="10206"/>
                  </a:lnTo>
                  <a:lnTo>
                    <a:pt x="72740" y="10158"/>
                  </a:lnTo>
                  <a:lnTo>
                    <a:pt x="72690" y="10116"/>
                  </a:lnTo>
                  <a:lnTo>
                    <a:pt x="72589" y="10079"/>
                  </a:lnTo>
                  <a:lnTo>
                    <a:pt x="72464" y="10042"/>
                  </a:lnTo>
                  <a:lnTo>
                    <a:pt x="72314" y="10015"/>
                  </a:lnTo>
                  <a:lnTo>
                    <a:pt x="72114" y="9994"/>
                  </a:lnTo>
                  <a:lnTo>
                    <a:pt x="71913" y="9984"/>
                  </a:lnTo>
                  <a:lnTo>
                    <a:pt x="71713" y="9979"/>
                  </a:lnTo>
                  <a:lnTo>
                    <a:pt x="69359" y="9979"/>
                  </a:lnTo>
                  <a:lnTo>
                    <a:pt x="69359" y="3596"/>
                  </a:lnTo>
                  <a:lnTo>
                    <a:pt x="71713" y="3596"/>
                  </a:lnTo>
                  <a:lnTo>
                    <a:pt x="71913" y="3590"/>
                  </a:lnTo>
                  <a:lnTo>
                    <a:pt x="72114" y="3580"/>
                  </a:lnTo>
                  <a:lnTo>
                    <a:pt x="72314" y="3559"/>
                  </a:lnTo>
                  <a:lnTo>
                    <a:pt x="72464" y="3532"/>
                  </a:lnTo>
                  <a:lnTo>
                    <a:pt x="72589" y="3495"/>
                  </a:lnTo>
                  <a:lnTo>
                    <a:pt x="72690" y="3458"/>
                  </a:lnTo>
                  <a:lnTo>
                    <a:pt x="72740" y="3416"/>
                  </a:lnTo>
                  <a:lnTo>
                    <a:pt x="72765" y="3369"/>
                  </a:lnTo>
                  <a:lnTo>
                    <a:pt x="72765" y="1605"/>
                  </a:lnTo>
                  <a:lnTo>
                    <a:pt x="72740" y="1558"/>
                  </a:lnTo>
                  <a:lnTo>
                    <a:pt x="72690" y="1515"/>
                  </a:lnTo>
                  <a:lnTo>
                    <a:pt x="72589" y="1478"/>
                  </a:lnTo>
                  <a:lnTo>
                    <a:pt x="72464" y="1442"/>
                  </a:lnTo>
                  <a:lnTo>
                    <a:pt x="72314" y="1415"/>
                  </a:lnTo>
                  <a:lnTo>
                    <a:pt x="72114" y="1394"/>
                  </a:lnTo>
                  <a:lnTo>
                    <a:pt x="71913" y="1383"/>
                  </a:lnTo>
                  <a:lnTo>
                    <a:pt x="71713" y="1378"/>
                  </a:lnTo>
                  <a:lnTo>
                    <a:pt x="69359" y="1378"/>
                  </a:lnTo>
                  <a:lnTo>
                    <a:pt x="69359" y="433"/>
                  </a:lnTo>
                  <a:lnTo>
                    <a:pt x="69359" y="391"/>
                  </a:lnTo>
                  <a:lnTo>
                    <a:pt x="69309" y="349"/>
                  </a:lnTo>
                  <a:lnTo>
                    <a:pt x="69259" y="306"/>
                  </a:lnTo>
                  <a:lnTo>
                    <a:pt x="69209" y="264"/>
                  </a:lnTo>
                  <a:lnTo>
                    <a:pt x="69109" y="227"/>
                  </a:lnTo>
                  <a:lnTo>
                    <a:pt x="69009" y="190"/>
                  </a:lnTo>
                  <a:lnTo>
                    <a:pt x="68884" y="159"/>
                  </a:lnTo>
                  <a:lnTo>
                    <a:pt x="68758" y="127"/>
                  </a:lnTo>
                  <a:lnTo>
                    <a:pt x="68608" y="101"/>
                  </a:lnTo>
                  <a:lnTo>
                    <a:pt x="68458" y="74"/>
                  </a:lnTo>
                  <a:lnTo>
                    <a:pt x="68283" y="53"/>
                  </a:lnTo>
                  <a:lnTo>
                    <a:pt x="68107" y="32"/>
                  </a:lnTo>
                  <a:lnTo>
                    <a:pt x="67907" y="21"/>
                  </a:lnTo>
                  <a:lnTo>
                    <a:pt x="67707" y="11"/>
                  </a:lnTo>
                  <a:lnTo>
                    <a:pt x="67506" y="0"/>
                  </a:lnTo>
                  <a:lnTo>
                    <a:pt x="60546" y="0"/>
                  </a:lnTo>
                  <a:lnTo>
                    <a:pt x="60345" y="11"/>
                  </a:lnTo>
                  <a:lnTo>
                    <a:pt x="60145" y="21"/>
                  </a:lnTo>
                  <a:lnTo>
                    <a:pt x="59970" y="32"/>
                  </a:lnTo>
                  <a:lnTo>
                    <a:pt x="59794" y="53"/>
                  </a:lnTo>
                  <a:lnTo>
                    <a:pt x="59619" y="74"/>
                  </a:lnTo>
                  <a:lnTo>
                    <a:pt x="59444" y="101"/>
                  </a:lnTo>
                  <a:lnTo>
                    <a:pt x="59319" y="127"/>
                  </a:lnTo>
                  <a:lnTo>
                    <a:pt x="59168" y="159"/>
                  </a:lnTo>
                  <a:lnTo>
                    <a:pt x="59043" y="190"/>
                  </a:lnTo>
                  <a:lnTo>
                    <a:pt x="58943" y="227"/>
                  </a:lnTo>
                  <a:lnTo>
                    <a:pt x="58868" y="264"/>
                  </a:lnTo>
                  <a:lnTo>
                    <a:pt x="58793" y="306"/>
                  </a:lnTo>
                  <a:lnTo>
                    <a:pt x="58743" y="349"/>
                  </a:lnTo>
                  <a:lnTo>
                    <a:pt x="58718" y="391"/>
                  </a:lnTo>
                  <a:lnTo>
                    <a:pt x="58693" y="433"/>
                  </a:lnTo>
                  <a:lnTo>
                    <a:pt x="58693" y="1378"/>
                  </a:lnTo>
                  <a:lnTo>
                    <a:pt x="54436" y="1378"/>
                  </a:lnTo>
                  <a:lnTo>
                    <a:pt x="54436" y="433"/>
                  </a:lnTo>
                  <a:lnTo>
                    <a:pt x="54436" y="391"/>
                  </a:lnTo>
                  <a:lnTo>
                    <a:pt x="54386" y="349"/>
                  </a:lnTo>
                  <a:lnTo>
                    <a:pt x="54336" y="306"/>
                  </a:lnTo>
                  <a:lnTo>
                    <a:pt x="54286" y="264"/>
                  </a:lnTo>
                  <a:lnTo>
                    <a:pt x="54186" y="227"/>
                  </a:lnTo>
                  <a:lnTo>
                    <a:pt x="54085" y="190"/>
                  </a:lnTo>
                  <a:lnTo>
                    <a:pt x="53960" y="159"/>
                  </a:lnTo>
                  <a:lnTo>
                    <a:pt x="53835" y="127"/>
                  </a:lnTo>
                  <a:lnTo>
                    <a:pt x="53685" y="101"/>
                  </a:lnTo>
                  <a:lnTo>
                    <a:pt x="53534" y="74"/>
                  </a:lnTo>
                  <a:lnTo>
                    <a:pt x="53359" y="53"/>
                  </a:lnTo>
                  <a:lnTo>
                    <a:pt x="53184" y="32"/>
                  </a:lnTo>
                  <a:lnTo>
                    <a:pt x="52984" y="21"/>
                  </a:lnTo>
                  <a:lnTo>
                    <a:pt x="52783" y="11"/>
                  </a:lnTo>
                  <a:lnTo>
                    <a:pt x="52583" y="0"/>
                  </a:lnTo>
                  <a:lnTo>
                    <a:pt x="29872" y="0"/>
                  </a:lnTo>
                  <a:lnTo>
                    <a:pt x="29647" y="5"/>
                  </a:lnTo>
                  <a:lnTo>
                    <a:pt x="29447" y="21"/>
                  </a:lnTo>
                  <a:lnTo>
                    <a:pt x="29246" y="42"/>
                  </a:lnTo>
                  <a:lnTo>
                    <a:pt x="29096" y="74"/>
                  </a:lnTo>
                  <a:lnTo>
                    <a:pt x="28946" y="111"/>
                  </a:lnTo>
                  <a:lnTo>
                    <a:pt x="28871" y="153"/>
                  </a:lnTo>
                  <a:lnTo>
                    <a:pt x="28821" y="201"/>
                  </a:lnTo>
                  <a:lnTo>
                    <a:pt x="28821" y="254"/>
                  </a:lnTo>
                  <a:lnTo>
                    <a:pt x="28871" y="296"/>
                  </a:lnTo>
                  <a:lnTo>
                    <a:pt x="28946" y="333"/>
                  </a:lnTo>
                  <a:lnTo>
                    <a:pt x="29046" y="364"/>
                  </a:lnTo>
                  <a:lnTo>
                    <a:pt x="29196" y="396"/>
                  </a:lnTo>
                  <a:lnTo>
                    <a:pt x="29346" y="417"/>
                  </a:lnTo>
                  <a:lnTo>
                    <a:pt x="29522" y="433"/>
                  </a:lnTo>
                  <a:lnTo>
                    <a:pt x="29722" y="444"/>
                  </a:lnTo>
                  <a:lnTo>
                    <a:pt x="29922" y="449"/>
                  </a:lnTo>
                  <a:lnTo>
                    <a:pt x="52308" y="449"/>
                  </a:lnTo>
                  <a:lnTo>
                    <a:pt x="52308" y="1378"/>
                  </a:lnTo>
                  <a:lnTo>
                    <a:pt x="20332" y="1378"/>
                  </a:lnTo>
                  <a:lnTo>
                    <a:pt x="20332" y="449"/>
                  </a:lnTo>
                  <a:lnTo>
                    <a:pt x="25390" y="449"/>
                  </a:lnTo>
                  <a:lnTo>
                    <a:pt x="25540" y="438"/>
                  </a:lnTo>
                  <a:lnTo>
                    <a:pt x="25691" y="428"/>
                  </a:lnTo>
                  <a:lnTo>
                    <a:pt x="25816" y="412"/>
                  </a:lnTo>
                  <a:lnTo>
                    <a:pt x="25941" y="396"/>
                  </a:lnTo>
                  <a:lnTo>
                    <a:pt x="26041" y="370"/>
                  </a:lnTo>
                  <a:lnTo>
                    <a:pt x="26141" y="349"/>
                  </a:lnTo>
                  <a:lnTo>
                    <a:pt x="26216" y="317"/>
                  </a:lnTo>
                  <a:lnTo>
                    <a:pt x="26267" y="291"/>
                  </a:lnTo>
                  <a:lnTo>
                    <a:pt x="26292" y="259"/>
                  </a:lnTo>
                  <a:lnTo>
                    <a:pt x="26292" y="222"/>
                  </a:lnTo>
                  <a:lnTo>
                    <a:pt x="26292" y="190"/>
                  </a:lnTo>
                  <a:lnTo>
                    <a:pt x="26242" y="153"/>
                  </a:lnTo>
                  <a:lnTo>
                    <a:pt x="26191" y="116"/>
                  </a:lnTo>
                  <a:lnTo>
                    <a:pt x="26091" y="79"/>
                  </a:lnTo>
                  <a:lnTo>
                    <a:pt x="25966" y="48"/>
                  </a:lnTo>
                  <a:lnTo>
                    <a:pt x="25866" y="27"/>
                  </a:lnTo>
                  <a:lnTo>
                    <a:pt x="25766" y="11"/>
                  </a:lnTo>
                  <a:lnTo>
                    <a:pt x="25641" y="0"/>
                  </a:lnTo>
                  <a:lnTo>
                    <a:pt x="19306" y="0"/>
                  </a:lnTo>
                  <a:lnTo>
                    <a:pt x="19080" y="5"/>
                  </a:lnTo>
                  <a:lnTo>
                    <a:pt x="18880" y="16"/>
                  </a:lnTo>
                  <a:lnTo>
                    <a:pt x="18680" y="42"/>
                  </a:lnTo>
                  <a:lnTo>
                    <a:pt x="18529" y="69"/>
                  </a:lnTo>
                  <a:lnTo>
                    <a:pt x="18379" y="106"/>
                  </a:lnTo>
                  <a:lnTo>
                    <a:pt x="18279" y="143"/>
                  </a:lnTo>
                  <a:lnTo>
                    <a:pt x="18229" y="190"/>
                  </a:lnTo>
                  <a:lnTo>
                    <a:pt x="18204" y="238"/>
                  </a:lnTo>
                  <a:lnTo>
                    <a:pt x="18204" y="1378"/>
                  </a:lnTo>
                  <a:lnTo>
                    <a:pt x="13947" y="1378"/>
                  </a:lnTo>
                  <a:lnTo>
                    <a:pt x="13947" y="433"/>
                  </a:lnTo>
                  <a:lnTo>
                    <a:pt x="13922" y="391"/>
                  </a:lnTo>
                  <a:lnTo>
                    <a:pt x="13897" y="349"/>
                  </a:lnTo>
                  <a:lnTo>
                    <a:pt x="13847" y="306"/>
                  </a:lnTo>
                  <a:lnTo>
                    <a:pt x="13772" y="264"/>
                  </a:lnTo>
                  <a:lnTo>
                    <a:pt x="13697" y="227"/>
                  </a:lnTo>
                  <a:lnTo>
                    <a:pt x="13572" y="190"/>
                  </a:lnTo>
                  <a:lnTo>
                    <a:pt x="13471" y="159"/>
                  </a:lnTo>
                  <a:lnTo>
                    <a:pt x="13321" y="127"/>
                  </a:lnTo>
                  <a:lnTo>
                    <a:pt x="13196" y="101"/>
                  </a:lnTo>
                  <a:lnTo>
                    <a:pt x="13021" y="74"/>
                  </a:lnTo>
                  <a:lnTo>
                    <a:pt x="12845" y="53"/>
                  </a:lnTo>
                  <a:lnTo>
                    <a:pt x="12670" y="32"/>
                  </a:lnTo>
                  <a:lnTo>
                    <a:pt x="12495" y="21"/>
                  </a:lnTo>
                  <a:lnTo>
                    <a:pt x="12295" y="11"/>
                  </a:lnTo>
                  <a:lnTo>
                    <a:pt x="1209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63"/>
            <p:cNvSpPr/>
            <p:nvPr/>
          </p:nvSpPr>
          <p:spPr>
            <a:xfrm>
              <a:off x="3148431" y="1726550"/>
              <a:ext cx="121163" cy="128575"/>
            </a:xfrm>
            <a:custGeom>
              <a:avLst/>
              <a:gdLst/>
              <a:ahLst/>
              <a:cxnLst/>
              <a:rect l="l" t="t" r="r" b="b"/>
              <a:pathLst>
                <a:path w="19006" h="5143" extrusionOk="0">
                  <a:moveTo>
                    <a:pt x="10567" y="1014"/>
                  </a:moveTo>
                  <a:lnTo>
                    <a:pt x="16026" y="2930"/>
                  </a:lnTo>
                  <a:lnTo>
                    <a:pt x="9490" y="2930"/>
                  </a:lnTo>
                  <a:lnTo>
                    <a:pt x="9290" y="2936"/>
                  </a:lnTo>
                  <a:lnTo>
                    <a:pt x="9090" y="2951"/>
                  </a:lnTo>
                  <a:lnTo>
                    <a:pt x="8914" y="2972"/>
                  </a:lnTo>
                  <a:lnTo>
                    <a:pt x="8739" y="2999"/>
                  </a:lnTo>
                  <a:lnTo>
                    <a:pt x="8614" y="3031"/>
                  </a:lnTo>
                  <a:lnTo>
                    <a:pt x="8514" y="3068"/>
                  </a:lnTo>
                  <a:lnTo>
                    <a:pt x="8464" y="3110"/>
                  </a:lnTo>
                  <a:lnTo>
                    <a:pt x="8439" y="3157"/>
                  </a:lnTo>
                  <a:lnTo>
                    <a:pt x="8439" y="4129"/>
                  </a:lnTo>
                  <a:lnTo>
                    <a:pt x="2980" y="2212"/>
                  </a:lnTo>
                  <a:lnTo>
                    <a:pt x="9490" y="2212"/>
                  </a:lnTo>
                  <a:lnTo>
                    <a:pt x="9716" y="2207"/>
                  </a:lnTo>
                  <a:lnTo>
                    <a:pt x="9916" y="2196"/>
                  </a:lnTo>
                  <a:lnTo>
                    <a:pt x="10091" y="2175"/>
                  </a:lnTo>
                  <a:lnTo>
                    <a:pt x="10267" y="2149"/>
                  </a:lnTo>
                  <a:lnTo>
                    <a:pt x="10392" y="2112"/>
                  </a:lnTo>
                  <a:lnTo>
                    <a:pt x="10492" y="2075"/>
                  </a:lnTo>
                  <a:lnTo>
                    <a:pt x="10542" y="2033"/>
                  </a:lnTo>
                  <a:lnTo>
                    <a:pt x="10567" y="1990"/>
                  </a:lnTo>
                  <a:lnTo>
                    <a:pt x="10567" y="1014"/>
                  </a:lnTo>
                  <a:close/>
                  <a:moveTo>
                    <a:pt x="9390" y="0"/>
                  </a:moveTo>
                  <a:lnTo>
                    <a:pt x="9190" y="11"/>
                  </a:lnTo>
                  <a:lnTo>
                    <a:pt x="8990" y="27"/>
                  </a:lnTo>
                  <a:lnTo>
                    <a:pt x="8864" y="48"/>
                  </a:lnTo>
                  <a:lnTo>
                    <a:pt x="8739" y="63"/>
                  </a:lnTo>
                  <a:lnTo>
                    <a:pt x="8664" y="90"/>
                  </a:lnTo>
                  <a:lnTo>
                    <a:pt x="8589" y="116"/>
                  </a:lnTo>
                  <a:lnTo>
                    <a:pt x="8514" y="143"/>
                  </a:lnTo>
                  <a:lnTo>
                    <a:pt x="8464" y="169"/>
                  </a:lnTo>
                  <a:lnTo>
                    <a:pt x="8439" y="201"/>
                  </a:lnTo>
                  <a:lnTo>
                    <a:pt x="8439" y="232"/>
                  </a:lnTo>
                  <a:lnTo>
                    <a:pt x="8439" y="1763"/>
                  </a:lnTo>
                  <a:lnTo>
                    <a:pt x="927" y="1763"/>
                  </a:lnTo>
                  <a:lnTo>
                    <a:pt x="777" y="1774"/>
                  </a:lnTo>
                  <a:lnTo>
                    <a:pt x="626" y="1785"/>
                  </a:lnTo>
                  <a:lnTo>
                    <a:pt x="501" y="1800"/>
                  </a:lnTo>
                  <a:lnTo>
                    <a:pt x="326" y="1832"/>
                  </a:lnTo>
                  <a:lnTo>
                    <a:pt x="176" y="1864"/>
                  </a:lnTo>
                  <a:lnTo>
                    <a:pt x="101" y="1901"/>
                  </a:lnTo>
                  <a:lnTo>
                    <a:pt x="25" y="1943"/>
                  </a:lnTo>
                  <a:lnTo>
                    <a:pt x="0" y="1985"/>
                  </a:lnTo>
                  <a:lnTo>
                    <a:pt x="25" y="2027"/>
                  </a:lnTo>
                  <a:lnTo>
                    <a:pt x="76" y="2070"/>
                  </a:lnTo>
                  <a:lnTo>
                    <a:pt x="176" y="2107"/>
                  </a:lnTo>
                  <a:lnTo>
                    <a:pt x="8589" y="5037"/>
                  </a:lnTo>
                  <a:lnTo>
                    <a:pt x="8664" y="5063"/>
                  </a:lnTo>
                  <a:lnTo>
                    <a:pt x="8764" y="5084"/>
                  </a:lnTo>
                  <a:lnTo>
                    <a:pt x="8864" y="5100"/>
                  </a:lnTo>
                  <a:lnTo>
                    <a:pt x="8990" y="5116"/>
                  </a:lnTo>
                  <a:lnTo>
                    <a:pt x="9115" y="5127"/>
                  </a:lnTo>
                  <a:lnTo>
                    <a:pt x="9240" y="5137"/>
                  </a:lnTo>
                  <a:lnTo>
                    <a:pt x="9365" y="5142"/>
                  </a:lnTo>
                  <a:lnTo>
                    <a:pt x="9490" y="5142"/>
                  </a:lnTo>
                  <a:lnTo>
                    <a:pt x="9741" y="5137"/>
                  </a:lnTo>
                  <a:lnTo>
                    <a:pt x="9866" y="5132"/>
                  </a:lnTo>
                  <a:lnTo>
                    <a:pt x="9991" y="5121"/>
                  </a:lnTo>
                  <a:lnTo>
                    <a:pt x="10116" y="5105"/>
                  </a:lnTo>
                  <a:lnTo>
                    <a:pt x="10242" y="5084"/>
                  </a:lnTo>
                  <a:lnTo>
                    <a:pt x="10342" y="5058"/>
                  </a:lnTo>
                  <a:lnTo>
                    <a:pt x="10417" y="5032"/>
                  </a:lnTo>
                  <a:lnTo>
                    <a:pt x="10492" y="5005"/>
                  </a:lnTo>
                  <a:lnTo>
                    <a:pt x="10517" y="4973"/>
                  </a:lnTo>
                  <a:lnTo>
                    <a:pt x="10567" y="4947"/>
                  </a:lnTo>
                  <a:lnTo>
                    <a:pt x="10567" y="4910"/>
                  </a:lnTo>
                  <a:lnTo>
                    <a:pt x="10567" y="3384"/>
                  </a:lnTo>
                  <a:lnTo>
                    <a:pt x="17904" y="3384"/>
                  </a:lnTo>
                  <a:lnTo>
                    <a:pt x="18104" y="3379"/>
                  </a:lnTo>
                  <a:lnTo>
                    <a:pt x="18304" y="3368"/>
                  </a:lnTo>
                  <a:lnTo>
                    <a:pt x="18480" y="3347"/>
                  </a:lnTo>
                  <a:lnTo>
                    <a:pt x="18655" y="3321"/>
                  </a:lnTo>
                  <a:lnTo>
                    <a:pt x="18780" y="3295"/>
                  </a:lnTo>
                  <a:lnTo>
                    <a:pt x="18880" y="3258"/>
                  </a:lnTo>
                  <a:lnTo>
                    <a:pt x="18955" y="3221"/>
                  </a:lnTo>
                  <a:lnTo>
                    <a:pt x="18980" y="3184"/>
                  </a:lnTo>
                  <a:lnTo>
                    <a:pt x="19005" y="3147"/>
                  </a:lnTo>
                  <a:lnTo>
                    <a:pt x="18980" y="3110"/>
                  </a:lnTo>
                  <a:lnTo>
                    <a:pt x="18930" y="3073"/>
                  </a:lnTo>
                  <a:lnTo>
                    <a:pt x="18830" y="3036"/>
                  </a:lnTo>
                  <a:lnTo>
                    <a:pt x="10417" y="106"/>
                  </a:lnTo>
                  <a:lnTo>
                    <a:pt x="10292" y="74"/>
                  </a:lnTo>
                  <a:lnTo>
                    <a:pt x="10141" y="42"/>
                  </a:lnTo>
                  <a:lnTo>
                    <a:pt x="9966" y="21"/>
                  </a:lnTo>
                  <a:lnTo>
                    <a:pt x="9791" y="5"/>
                  </a:lnTo>
                  <a:lnTo>
                    <a:pt x="95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63"/>
            <p:cNvSpPr/>
            <p:nvPr/>
          </p:nvSpPr>
          <p:spPr>
            <a:xfrm>
              <a:off x="3329449" y="1766400"/>
              <a:ext cx="58108" cy="48200"/>
            </a:xfrm>
            <a:custGeom>
              <a:avLst/>
              <a:gdLst/>
              <a:ahLst/>
              <a:cxnLst/>
              <a:rect l="l" t="t" r="r" b="b"/>
              <a:pathLst>
                <a:path w="9115" h="1928" extrusionOk="0">
                  <a:moveTo>
                    <a:pt x="4432" y="1"/>
                  </a:moveTo>
                  <a:lnTo>
                    <a:pt x="4232" y="11"/>
                  </a:lnTo>
                  <a:lnTo>
                    <a:pt x="4057" y="27"/>
                  </a:lnTo>
                  <a:lnTo>
                    <a:pt x="3881" y="53"/>
                  </a:lnTo>
                  <a:lnTo>
                    <a:pt x="3756" y="80"/>
                  </a:lnTo>
                  <a:lnTo>
                    <a:pt x="3656" y="111"/>
                  </a:lnTo>
                  <a:lnTo>
                    <a:pt x="3556" y="148"/>
                  </a:lnTo>
                  <a:lnTo>
                    <a:pt x="3506" y="191"/>
                  </a:lnTo>
                  <a:lnTo>
                    <a:pt x="3481" y="233"/>
                  </a:lnTo>
                  <a:lnTo>
                    <a:pt x="3481" y="740"/>
                  </a:lnTo>
                  <a:lnTo>
                    <a:pt x="1102" y="740"/>
                  </a:lnTo>
                  <a:lnTo>
                    <a:pt x="902" y="745"/>
                  </a:lnTo>
                  <a:lnTo>
                    <a:pt x="701" y="756"/>
                  </a:lnTo>
                  <a:lnTo>
                    <a:pt x="526" y="771"/>
                  </a:lnTo>
                  <a:lnTo>
                    <a:pt x="351" y="792"/>
                  </a:lnTo>
                  <a:lnTo>
                    <a:pt x="225" y="824"/>
                  </a:lnTo>
                  <a:lnTo>
                    <a:pt x="125" y="856"/>
                  </a:lnTo>
                  <a:lnTo>
                    <a:pt x="25" y="893"/>
                  </a:lnTo>
                  <a:lnTo>
                    <a:pt x="0" y="935"/>
                  </a:lnTo>
                  <a:lnTo>
                    <a:pt x="0" y="988"/>
                  </a:lnTo>
                  <a:lnTo>
                    <a:pt x="25" y="1035"/>
                  </a:lnTo>
                  <a:lnTo>
                    <a:pt x="125" y="1078"/>
                  </a:lnTo>
                  <a:lnTo>
                    <a:pt x="251" y="1115"/>
                  </a:lnTo>
                  <a:lnTo>
                    <a:pt x="426" y="1146"/>
                  </a:lnTo>
                  <a:lnTo>
                    <a:pt x="601" y="1167"/>
                  </a:lnTo>
                  <a:lnTo>
                    <a:pt x="826" y="1183"/>
                  </a:lnTo>
                  <a:lnTo>
                    <a:pt x="1052" y="1188"/>
                  </a:lnTo>
                  <a:lnTo>
                    <a:pt x="3481" y="1188"/>
                  </a:lnTo>
                  <a:lnTo>
                    <a:pt x="3481" y="1701"/>
                  </a:lnTo>
                  <a:lnTo>
                    <a:pt x="3506" y="1753"/>
                  </a:lnTo>
                  <a:lnTo>
                    <a:pt x="3581" y="1796"/>
                  </a:lnTo>
                  <a:lnTo>
                    <a:pt x="3706" y="1838"/>
                  </a:lnTo>
                  <a:lnTo>
                    <a:pt x="3856" y="1869"/>
                  </a:lnTo>
                  <a:lnTo>
                    <a:pt x="4031" y="1896"/>
                  </a:lnTo>
                  <a:lnTo>
                    <a:pt x="4232" y="1917"/>
                  </a:lnTo>
                  <a:lnTo>
                    <a:pt x="4457" y="1928"/>
                  </a:lnTo>
                  <a:lnTo>
                    <a:pt x="4683" y="1928"/>
                  </a:lnTo>
                  <a:lnTo>
                    <a:pt x="4883" y="1917"/>
                  </a:lnTo>
                  <a:lnTo>
                    <a:pt x="5058" y="1901"/>
                  </a:lnTo>
                  <a:lnTo>
                    <a:pt x="5233" y="1875"/>
                  </a:lnTo>
                  <a:lnTo>
                    <a:pt x="5359" y="1848"/>
                  </a:lnTo>
                  <a:lnTo>
                    <a:pt x="5459" y="1817"/>
                  </a:lnTo>
                  <a:lnTo>
                    <a:pt x="5559" y="1780"/>
                  </a:lnTo>
                  <a:lnTo>
                    <a:pt x="5609" y="1737"/>
                  </a:lnTo>
                  <a:lnTo>
                    <a:pt x="5634" y="1695"/>
                  </a:lnTo>
                  <a:lnTo>
                    <a:pt x="5634" y="1188"/>
                  </a:lnTo>
                  <a:lnTo>
                    <a:pt x="8063" y="1188"/>
                  </a:lnTo>
                  <a:lnTo>
                    <a:pt x="8288" y="1183"/>
                  </a:lnTo>
                  <a:lnTo>
                    <a:pt x="8514" y="1167"/>
                  </a:lnTo>
                  <a:lnTo>
                    <a:pt x="8689" y="1146"/>
                  </a:lnTo>
                  <a:lnTo>
                    <a:pt x="8864" y="1115"/>
                  </a:lnTo>
                  <a:lnTo>
                    <a:pt x="8989" y="1078"/>
                  </a:lnTo>
                  <a:lnTo>
                    <a:pt x="9089" y="1035"/>
                  </a:lnTo>
                  <a:lnTo>
                    <a:pt x="9114" y="988"/>
                  </a:lnTo>
                  <a:lnTo>
                    <a:pt x="9114" y="935"/>
                  </a:lnTo>
                  <a:lnTo>
                    <a:pt x="9089" y="893"/>
                  </a:lnTo>
                  <a:lnTo>
                    <a:pt x="8989" y="856"/>
                  </a:lnTo>
                  <a:lnTo>
                    <a:pt x="8889" y="824"/>
                  </a:lnTo>
                  <a:lnTo>
                    <a:pt x="8764" y="792"/>
                  </a:lnTo>
                  <a:lnTo>
                    <a:pt x="8589" y="771"/>
                  </a:lnTo>
                  <a:lnTo>
                    <a:pt x="8413" y="756"/>
                  </a:lnTo>
                  <a:lnTo>
                    <a:pt x="8213" y="745"/>
                  </a:lnTo>
                  <a:lnTo>
                    <a:pt x="8013" y="740"/>
                  </a:lnTo>
                  <a:lnTo>
                    <a:pt x="5634" y="740"/>
                  </a:lnTo>
                  <a:lnTo>
                    <a:pt x="5634" y="222"/>
                  </a:lnTo>
                  <a:lnTo>
                    <a:pt x="5609" y="175"/>
                  </a:lnTo>
                  <a:lnTo>
                    <a:pt x="5534" y="133"/>
                  </a:lnTo>
                  <a:lnTo>
                    <a:pt x="5409" y="90"/>
                  </a:lnTo>
                  <a:lnTo>
                    <a:pt x="5258" y="59"/>
                  </a:lnTo>
                  <a:lnTo>
                    <a:pt x="5083" y="32"/>
                  </a:lnTo>
                  <a:lnTo>
                    <a:pt x="4883" y="11"/>
                  </a:lnTo>
                  <a:lnTo>
                    <a:pt x="465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63"/>
            <p:cNvSpPr/>
            <p:nvPr/>
          </p:nvSpPr>
          <p:spPr>
            <a:xfrm>
              <a:off x="3030946" y="1784875"/>
              <a:ext cx="58267" cy="11250"/>
            </a:xfrm>
            <a:custGeom>
              <a:avLst/>
              <a:gdLst/>
              <a:ahLst/>
              <a:cxnLst/>
              <a:rect l="l" t="t" r="r" b="b"/>
              <a:pathLst>
                <a:path w="9140" h="450" extrusionOk="0">
                  <a:moveTo>
                    <a:pt x="1077" y="1"/>
                  </a:moveTo>
                  <a:lnTo>
                    <a:pt x="827" y="6"/>
                  </a:lnTo>
                  <a:lnTo>
                    <a:pt x="626" y="22"/>
                  </a:lnTo>
                  <a:lnTo>
                    <a:pt x="426" y="43"/>
                  </a:lnTo>
                  <a:lnTo>
                    <a:pt x="276" y="75"/>
                  </a:lnTo>
                  <a:lnTo>
                    <a:pt x="151" y="112"/>
                  </a:lnTo>
                  <a:lnTo>
                    <a:pt x="50" y="154"/>
                  </a:lnTo>
                  <a:lnTo>
                    <a:pt x="0" y="201"/>
                  </a:lnTo>
                  <a:lnTo>
                    <a:pt x="0" y="254"/>
                  </a:lnTo>
                  <a:lnTo>
                    <a:pt x="50" y="296"/>
                  </a:lnTo>
                  <a:lnTo>
                    <a:pt x="126" y="333"/>
                  </a:lnTo>
                  <a:lnTo>
                    <a:pt x="251" y="365"/>
                  </a:lnTo>
                  <a:lnTo>
                    <a:pt x="376" y="397"/>
                  </a:lnTo>
                  <a:lnTo>
                    <a:pt x="526" y="418"/>
                  </a:lnTo>
                  <a:lnTo>
                    <a:pt x="727" y="434"/>
                  </a:lnTo>
                  <a:lnTo>
                    <a:pt x="902" y="444"/>
                  </a:lnTo>
                  <a:lnTo>
                    <a:pt x="1102" y="449"/>
                  </a:lnTo>
                  <a:lnTo>
                    <a:pt x="8088" y="449"/>
                  </a:lnTo>
                  <a:lnTo>
                    <a:pt x="8313" y="444"/>
                  </a:lnTo>
                  <a:lnTo>
                    <a:pt x="8514" y="428"/>
                  </a:lnTo>
                  <a:lnTo>
                    <a:pt x="8714" y="407"/>
                  </a:lnTo>
                  <a:lnTo>
                    <a:pt x="8864" y="376"/>
                  </a:lnTo>
                  <a:lnTo>
                    <a:pt x="9015" y="339"/>
                  </a:lnTo>
                  <a:lnTo>
                    <a:pt x="9090" y="296"/>
                  </a:lnTo>
                  <a:lnTo>
                    <a:pt x="9140" y="249"/>
                  </a:lnTo>
                  <a:lnTo>
                    <a:pt x="9140" y="196"/>
                  </a:lnTo>
                  <a:lnTo>
                    <a:pt x="9090" y="154"/>
                  </a:lnTo>
                  <a:lnTo>
                    <a:pt x="9015" y="117"/>
                  </a:lnTo>
                  <a:lnTo>
                    <a:pt x="8914" y="85"/>
                  </a:lnTo>
                  <a:lnTo>
                    <a:pt x="8764" y="53"/>
                  </a:lnTo>
                  <a:lnTo>
                    <a:pt x="8614" y="32"/>
                  </a:lnTo>
                  <a:lnTo>
                    <a:pt x="8439" y="17"/>
                  </a:lnTo>
                  <a:lnTo>
                    <a:pt x="8238" y="6"/>
                  </a:lnTo>
                  <a:lnTo>
                    <a:pt x="80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82" name="Google Shape;2682;p63"/>
          <p:cNvGrpSpPr/>
          <p:nvPr/>
        </p:nvGrpSpPr>
        <p:grpSpPr>
          <a:xfrm>
            <a:off x="2742846" y="2609608"/>
            <a:ext cx="362372" cy="362629"/>
            <a:chOff x="2329708" y="1589400"/>
            <a:chExt cx="440092" cy="383450"/>
          </a:xfrm>
        </p:grpSpPr>
        <p:sp>
          <p:nvSpPr>
            <p:cNvPr id="2683" name="Google Shape;2683;p63"/>
            <p:cNvSpPr/>
            <p:nvPr/>
          </p:nvSpPr>
          <p:spPr>
            <a:xfrm>
              <a:off x="2470978" y="1724950"/>
              <a:ext cx="135845" cy="112350"/>
            </a:xfrm>
            <a:custGeom>
              <a:avLst/>
              <a:gdLst/>
              <a:ahLst/>
              <a:cxnLst/>
              <a:rect l="l" t="t" r="r" b="b"/>
              <a:pathLst>
                <a:path w="21309" h="4494" extrusionOk="0">
                  <a:moveTo>
                    <a:pt x="10116" y="1"/>
                  </a:moveTo>
                  <a:lnTo>
                    <a:pt x="9565" y="11"/>
                  </a:lnTo>
                  <a:lnTo>
                    <a:pt x="9039" y="27"/>
                  </a:lnTo>
                  <a:lnTo>
                    <a:pt x="8513" y="43"/>
                  </a:lnTo>
                  <a:lnTo>
                    <a:pt x="7988" y="69"/>
                  </a:lnTo>
                  <a:lnTo>
                    <a:pt x="7487" y="101"/>
                  </a:lnTo>
                  <a:lnTo>
                    <a:pt x="6986" y="138"/>
                  </a:lnTo>
                  <a:lnTo>
                    <a:pt x="6510" y="175"/>
                  </a:lnTo>
                  <a:lnTo>
                    <a:pt x="6035" y="222"/>
                  </a:lnTo>
                  <a:lnTo>
                    <a:pt x="5584" y="270"/>
                  </a:lnTo>
                  <a:lnTo>
                    <a:pt x="5133" y="323"/>
                  </a:lnTo>
                  <a:lnTo>
                    <a:pt x="4707" y="381"/>
                  </a:lnTo>
                  <a:lnTo>
                    <a:pt x="4282" y="444"/>
                  </a:lnTo>
                  <a:lnTo>
                    <a:pt x="3881" y="513"/>
                  </a:lnTo>
                  <a:lnTo>
                    <a:pt x="3481" y="582"/>
                  </a:lnTo>
                  <a:lnTo>
                    <a:pt x="3130" y="655"/>
                  </a:lnTo>
                  <a:lnTo>
                    <a:pt x="2779" y="735"/>
                  </a:lnTo>
                  <a:lnTo>
                    <a:pt x="2429" y="819"/>
                  </a:lnTo>
                  <a:lnTo>
                    <a:pt x="2128" y="904"/>
                  </a:lnTo>
                  <a:lnTo>
                    <a:pt x="1828" y="988"/>
                  </a:lnTo>
                  <a:lnTo>
                    <a:pt x="1553" y="1083"/>
                  </a:lnTo>
                  <a:lnTo>
                    <a:pt x="1277" y="1173"/>
                  </a:lnTo>
                  <a:lnTo>
                    <a:pt x="1052" y="1273"/>
                  </a:lnTo>
                  <a:lnTo>
                    <a:pt x="826" y="1373"/>
                  </a:lnTo>
                  <a:lnTo>
                    <a:pt x="651" y="1474"/>
                  </a:lnTo>
                  <a:lnTo>
                    <a:pt x="476" y="1579"/>
                  </a:lnTo>
                  <a:lnTo>
                    <a:pt x="326" y="1685"/>
                  </a:lnTo>
                  <a:lnTo>
                    <a:pt x="225" y="1796"/>
                  </a:lnTo>
                  <a:lnTo>
                    <a:pt x="125" y="1901"/>
                  </a:lnTo>
                  <a:lnTo>
                    <a:pt x="50" y="2018"/>
                  </a:lnTo>
                  <a:lnTo>
                    <a:pt x="25" y="2128"/>
                  </a:lnTo>
                  <a:lnTo>
                    <a:pt x="0" y="2245"/>
                  </a:lnTo>
                  <a:lnTo>
                    <a:pt x="25" y="2361"/>
                  </a:lnTo>
                  <a:lnTo>
                    <a:pt x="50" y="2477"/>
                  </a:lnTo>
                  <a:lnTo>
                    <a:pt x="125" y="2588"/>
                  </a:lnTo>
                  <a:lnTo>
                    <a:pt x="225" y="2699"/>
                  </a:lnTo>
                  <a:lnTo>
                    <a:pt x="326" y="2809"/>
                  </a:lnTo>
                  <a:lnTo>
                    <a:pt x="476" y="2915"/>
                  </a:lnTo>
                  <a:lnTo>
                    <a:pt x="651" y="3021"/>
                  </a:lnTo>
                  <a:lnTo>
                    <a:pt x="826" y="3121"/>
                  </a:lnTo>
                  <a:lnTo>
                    <a:pt x="1052" y="3221"/>
                  </a:lnTo>
                  <a:lnTo>
                    <a:pt x="1277" y="3316"/>
                  </a:lnTo>
                  <a:lnTo>
                    <a:pt x="1553" y="3411"/>
                  </a:lnTo>
                  <a:lnTo>
                    <a:pt x="1828" y="3501"/>
                  </a:lnTo>
                  <a:lnTo>
                    <a:pt x="2128" y="3591"/>
                  </a:lnTo>
                  <a:lnTo>
                    <a:pt x="2429" y="3675"/>
                  </a:lnTo>
                  <a:lnTo>
                    <a:pt x="2779" y="3755"/>
                  </a:lnTo>
                  <a:lnTo>
                    <a:pt x="3130" y="3834"/>
                  </a:lnTo>
                  <a:lnTo>
                    <a:pt x="3481" y="3908"/>
                  </a:lnTo>
                  <a:lnTo>
                    <a:pt x="3881" y="3982"/>
                  </a:lnTo>
                  <a:lnTo>
                    <a:pt x="4282" y="4045"/>
                  </a:lnTo>
                  <a:lnTo>
                    <a:pt x="4707" y="4108"/>
                  </a:lnTo>
                  <a:lnTo>
                    <a:pt x="5133" y="4166"/>
                  </a:lnTo>
                  <a:lnTo>
                    <a:pt x="5584" y="4224"/>
                  </a:lnTo>
                  <a:lnTo>
                    <a:pt x="6035" y="4272"/>
                  </a:lnTo>
                  <a:lnTo>
                    <a:pt x="6510" y="4314"/>
                  </a:lnTo>
                  <a:lnTo>
                    <a:pt x="6986" y="4356"/>
                  </a:lnTo>
                  <a:lnTo>
                    <a:pt x="7487" y="4393"/>
                  </a:lnTo>
                  <a:lnTo>
                    <a:pt x="7988" y="4425"/>
                  </a:lnTo>
                  <a:lnTo>
                    <a:pt x="8513" y="4446"/>
                  </a:lnTo>
                  <a:lnTo>
                    <a:pt x="9039" y="4467"/>
                  </a:lnTo>
                  <a:lnTo>
                    <a:pt x="9565" y="4483"/>
                  </a:lnTo>
                  <a:lnTo>
                    <a:pt x="10116" y="4488"/>
                  </a:lnTo>
                  <a:lnTo>
                    <a:pt x="10667" y="4494"/>
                  </a:lnTo>
                  <a:lnTo>
                    <a:pt x="11193" y="4488"/>
                  </a:lnTo>
                  <a:lnTo>
                    <a:pt x="11744" y="4483"/>
                  </a:lnTo>
                  <a:lnTo>
                    <a:pt x="12269" y="4467"/>
                  </a:lnTo>
                  <a:lnTo>
                    <a:pt x="12795" y="4446"/>
                  </a:lnTo>
                  <a:lnTo>
                    <a:pt x="13321" y="4425"/>
                  </a:lnTo>
                  <a:lnTo>
                    <a:pt x="13822" y="4393"/>
                  </a:lnTo>
                  <a:lnTo>
                    <a:pt x="14323" y="4356"/>
                  </a:lnTo>
                  <a:lnTo>
                    <a:pt x="14798" y="4314"/>
                  </a:lnTo>
                  <a:lnTo>
                    <a:pt x="15274" y="4272"/>
                  </a:lnTo>
                  <a:lnTo>
                    <a:pt x="15725" y="4224"/>
                  </a:lnTo>
                  <a:lnTo>
                    <a:pt x="16176" y="4166"/>
                  </a:lnTo>
                  <a:lnTo>
                    <a:pt x="16626" y="4108"/>
                  </a:lnTo>
                  <a:lnTo>
                    <a:pt x="17027" y="4045"/>
                  </a:lnTo>
                  <a:lnTo>
                    <a:pt x="17428" y="3982"/>
                  </a:lnTo>
                  <a:lnTo>
                    <a:pt x="17828" y="3908"/>
                  </a:lnTo>
                  <a:lnTo>
                    <a:pt x="18204" y="3834"/>
                  </a:lnTo>
                  <a:lnTo>
                    <a:pt x="18554" y="3755"/>
                  </a:lnTo>
                  <a:lnTo>
                    <a:pt x="18880" y="3675"/>
                  </a:lnTo>
                  <a:lnTo>
                    <a:pt x="19205" y="3591"/>
                  </a:lnTo>
                  <a:lnTo>
                    <a:pt x="19481" y="3501"/>
                  </a:lnTo>
                  <a:lnTo>
                    <a:pt x="19781" y="3411"/>
                  </a:lnTo>
                  <a:lnTo>
                    <a:pt x="20032" y="3316"/>
                  </a:lnTo>
                  <a:lnTo>
                    <a:pt x="20257" y="3221"/>
                  </a:lnTo>
                  <a:lnTo>
                    <a:pt x="20482" y="3121"/>
                  </a:lnTo>
                  <a:lnTo>
                    <a:pt x="20658" y="3021"/>
                  </a:lnTo>
                  <a:lnTo>
                    <a:pt x="20833" y="2915"/>
                  </a:lnTo>
                  <a:lnTo>
                    <a:pt x="20983" y="2809"/>
                  </a:lnTo>
                  <a:lnTo>
                    <a:pt x="21108" y="2699"/>
                  </a:lnTo>
                  <a:lnTo>
                    <a:pt x="21183" y="2588"/>
                  </a:lnTo>
                  <a:lnTo>
                    <a:pt x="21259" y="2477"/>
                  </a:lnTo>
                  <a:lnTo>
                    <a:pt x="21309" y="2361"/>
                  </a:lnTo>
                  <a:lnTo>
                    <a:pt x="21309" y="2245"/>
                  </a:lnTo>
                  <a:lnTo>
                    <a:pt x="21309" y="2128"/>
                  </a:lnTo>
                  <a:lnTo>
                    <a:pt x="21259" y="2018"/>
                  </a:lnTo>
                  <a:lnTo>
                    <a:pt x="21183" y="1901"/>
                  </a:lnTo>
                  <a:lnTo>
                    <a:pt x="21108" y="1796"/>
                  </a:lnTo>
                  <a:lnTo>
                    <a:pt x="20983" y="1685"/>
                  </a:lnTo>
                  <a:lnTo>
                    <a:pt x="20833" y="1579"/>
                  </a:lnTo>
                  <a:lnTo>
                    <a:pt x="20658" y="1474"/>
                  </a:lnTo>
                  <a:lnTo>
                    <a:pt x="20482" y="1373"/>
                  </a:lnTo>
                  <a:lnTo>
                    <a:pt x="20257" y="1273"/>
                  </a:lnTo>
                  <a:lnTo>
                    <a:pt x="20032" y="1173"/>
                  </a:lnTo>
                  <a:lnTo>
                    <a:pt x="19781" y="1083"/>
                  </a:lnTo>
                  <a:lnTo>
                    <a:pt x="19481" y="988"/>
                  </a:lnTo>
                  <a:lnTo>
                    <a:pt x="19205" y="904"/>
                  </a:lnTo>
                  <a:lnTo>
                    <a:pt x="18880" y="819"/>
                  </a:lnTo>
                  <a:lnTo>
                    <a:pt x="18554" y="735"/>
                  </a:lnTo>
                  <a:lnTo>
                    <a:pt x="18204" y="655"/>
                  </a:lnTo>
                  <a:lnTo>
                    <a:pt x="17828" y="582"/>
                  </a:lnTo>
                  <a:lnTo>
                    <a:pt x="17428" y="513"/>
                  </a:lnTo>
                  <a:lnTo>
                    <a:pt x="17027" y="444"/>
                  </a:lnTo>
                  <a:lnTo>
                    <a:pt x="16626" y="381"/>
                  </a:lnTo>
                  <a:lnTo>
                    <a:pt x="16176" y="323"/>
                  </a:lnTo>
                  <a:lnTo>
                    <a:pt x="15725" y="270"/>
                  </a:lnTo>
                  <a:lnTo>
                    <a:pt x="15274" y="222"/>
                  </a:lnTo>
                  <a:lnTo>
                    <a:pt x="14798" y="175"/>
                  </a:lnTo>
                  <a:lnTo>
                    <a:pt x="14323" y="138"/>
                  </a:lnTo>
                  <a:lnTo>
                    <a:pt x="13822" y="101"/>
                  </a:lnTo>
                  <a:lnTo>
                    <a:pt x="13321" y="69"/>
                  </a:lnTo>
                  <a:lnTo>
                    <a:pt x="12795" y="43"/>
                  </a:lnTo>
                  <a:lnTo>
                    <a:pt x="12269" y="27"/>
                  </a:lnTo>
                  <a:lnTo>
                    <a:pt x="11744" y="11"/>
                  </a:lnTo>
                  <a:lnTo>
                    <a:pt x="1119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63"/>
            <p:cNvSpPr/>
            <p:nvPr/>
          </p:nvSpPr>
          <p:spPr>
            <a:xfrm>
              <a:off x="2525249" y="1724950"/>
              <a:ext cx="81574" cy="112350"/>
            </a:xfrm>
            <a:custGeom>
              <a:avLst/>
              <a:gdLst/>
              <a:ahLst/>
              <a:cxnLst/>
              <a:rect l="l" t="t" r="r" b="b"/>
              <a:pathLst>
                <a:path w="12796" h="4494" extrusionOk="0">
                  <a:moveTo>
                    <a:pt x="1603" y="1"/>
                  </a:moveTo>
                  <a:lnTo>
                    <a:pt x="1052" y="11"/>
                  </a:lnTo>
                  <a:lnTo>
                    <a:pt x="526" y="27"/>
                  </a:lnTo>
                  <a:lnTo>
                    <a:pt x="0" y="43"/>
                  </a:lnTo>
                  <a:lnTo>
                    <a:pt x="476" y="64"/>
                  </a:lnTo>
                  <a:lnTo>
                    <a:pt x="902" y="91"/>
                  </a:lnTo>
                  <a:lnTo>
                    <a:pt x="1353" y="122"/>
                  </a:lnTo>
                  <a:lnTo>
                    <a:pt x="1778" y="154"/>
                  </a:lnTo>
                  <a:lnTo>
                    <a:pt x="2204" y="191"/>
                  </a:lnTo>
                  <a:lnTo>
                    <a:pt x="2605" y="233"/>
                  </a:lnTo>
                  <a:lnTo>
                    <a:pt x="3005" y="275"/>
                  </a:lnTo>
                  <a:lnTo>
                    <a:pt x="3406" y="323"/>
                  </a:lnTo>
                  <a:lnTo>
                    <a:pt x="3781" y="376"/>
                  </a:lnTo>
                  <a:lnTo>
                    <a:pt x="4157" y="428"/>
                  </a:lnTo>
                  <a:lnTo>
                    <a:pt x="4508" y="486"/>
                  </a:lnTo>
                  <a:lnTo>
                    <a:pt x="4858" y="545"/>
                  </a:lnTo>
                  <a:lnTo>
                    <a:pt x="5184" y="608"/>
                  </a:lnTo>
                  <a:lnTo>
                    <a:pt x="5509" y="677"/>
                  </a:lnTo>
                  <a:lnTo>
                    <a:pt x="5810" y="745"/>
                  </a:lnTo>
                  <a:lnTo>
                    <a:pt x="6110" y="814"/>
                  </a:lnTo>
                  <a:lnTo>
                    <a:pt x="6386" y="888"/>
                  </a:lnTo>
                  <a:lnTo>
                    <a:pt x="6636" y="967"/>
                  </a:lnTo>
                  <a:lnTo>
                    <a:pt x="6886" y="1046"/>
                  </a:lnTo>
                  <a:lnTo>
                    <a:pt x="7112" y="1125"/>
                  </a:lnTo>
                  <a:lnTo>
                    <a:pt x="7337" y="1210"/>
                  </a:lnTo>
                  <a:lnTo>
                    <a:pt x="7537" y="1294"/>
                  </a:lnTo>
                  <a:lnTo>
                    <a:pt x="7713" y="1384"/>
                  </a:lnTo>
                  <a:lnTo>
                    <a:pt x="7888" y="1474"/>
                  </a:lnTo>
                  <a:lnTo>
                    <a:pt x="8038" y="1563"/>
                  </a:lnTo>
                  <a:lnTo>
                    <a:pt x="8163" y="1659"/>
                  </a:lnTo>
                  <a:lnTo>
                    <a:pt x="8289" y="1754"/>
                  </a:lnTo>
                  <a:lnTo>
                    <a:pt x="8364" y="1849"/>
                  </a:lnTo>
                  <a:lnTo>
                    <a:pt x="8439" y="1944"/>
                  </a:lnTo>
                  <a:lnTo>
                    <a:pt x="8489" y="2044"/>
                  </a:lnTo>
                  <a:lnTo>
                    <a:pt x="8514" y="2144"/>
                  </a:lnTo>
                  <a:lnTo>
                    <a:pt x="8539" y="2245"/>
                  </a:lnTo>
                  <a:lnTo>
                    <a:pt x="8514" y="2350"/>
                  </a:lnTo>
                  <a:lnTo>
                    <a:pt x="8489" y="2445"/>
                  </a:lnTo>
                  <a:lnTo>
                    <a:pt x="8439" y="2545"/>
                  </a:lnTo>
                  <a:lnTo>
                    <a:pt x="8364" y="2646"/>
                  </a:lnTo>
                  <a:lnTo>
                    <a:pt x="8289" y="2741"/>
                  </a:lnTo>
                  <a:lnTo>
                    <a:pt x="8163" y="2836"/>
                  </a:lnTo>
                  <a:lnTo>
                    <a:pt x="8038" y="2926"/>
                  </a:lnTo>
                  <a:lnTo>
                    <a:pt x="7888" y="3021"/>
                  </a:lnTo>
                  <a:lnTo>
                    <a:pt x="7713" y="3110"/>
                  </a:lnTo>
                  <a:lnTo>
                    <a:pt x="7537" y="3195"/>
                  </a:lnTo>
                  <a:lnTo>
                    <a:pt x="7337" y="3285"/>
                  </a:lnTo>
                  <a:lnTo>
                    <a:pt x="7112" y="3364"/>
                  </a:lnTo>
                  <a:lnTo>
                    <a:pt x="6886" y="3448"/>
                  </a:lnTo>
                  <a:lnTo>
                    <a:pt x="6636" y="3527"/>
                  </a:lnTo>
                  <a:lnTo>
                    <a:pt x="6386" y="3601"/>
                  </a:lnTo>
                  <a:lnTo>
                    <a:pt x="6110" y="3675"/>
                  </a:lnTo>
                  <a:lnTo>
                    <a:pt x="5810" y="3749"/>
                  </a:lnTo>
                  <a:lnTo>
                    <a:pt x="5509" y="3818"/>
                  </a:lnTo>
                  <a:lnTo>
                    <a:pt x="5184" y="3881"/>
                  </a:lnTo>
                  <a:lnTo>
                    <a:pt x="4858" y="3945"/>
                  </a:lnTo>
                  <a:lnTo>
                    <a:pt x="4508" y="4008"/>
                  </a:lnTo>
                  <a:lnTo>
                    <a:pt x="4157" y="4066"/>
                  </a:lnTo>
                  <a:lnTo>
                    <a:pt x="3781" y="4119"/>
                  </a:lnTo>
                  <a:lnTo>
                    <a:pt x="3406" y="4172"/>
                  </a:lnTo>
                  <a:lnTo>
                    <a:pt x="3005" y="4219"/>
                  </a:lnTo>
                  <a:lnTo>
                    <a:pt x="2605" y="4261"/>
                  </a:lnTo>
                  <a:lnTo>
                    <a:pt x="2204" y="4304"/>
                  </a:lnTo>
                  <a:lnTo>
                    <a:pt x="1778" y="4341"/>
                  </a:lnTo>
                  <a:lnTo>
                    <a:pt x="1353" y="4372"/>
                  </a:lnTo>
                  <a:lnTo>
                    <a:pt x="902" y="4399"/>
                  </a:lnTo>
                  <a:lnTo>
                    <a:pt x="476" y="4425"/>
                  </a:lnTo>
                  <a:lnTo>
                    <a:pt x="0" y="4446"/>
                  </a:lnTo>
                  <a:lnTo>
                    <a:pt x="526" y="4467"/>
                  </a:lnTo>
                  <a:lnTo>
                    <a:pt x="1052" y="4483"/>
                  </a:lnTo>
                  <a:lnTo>
                    <a:pt x="1603" y="4488"/>
                  </a:lnTo>
                  <a:lnTo>
                    <a:pt x="2154" y="4494"/>
                  </a:lnTo>
                  <a:lnTo>
                    <a:pt x="2680" y="4488"/>
                  </a:lnTo>
                  <a:lnTo>
                    <a:pt x="3231" y="4483"/>
                  </a:lnTo>
                  <a:lnTo>
                    <a:pt x="3756" y="4467"/>
                  </a:lnTo>
                  <a:lnTo>
                    <a:pt x="4282" y="4446"/>
                  </a:lnTo>
                  <a:lnTo>
                    <a:pt x="4808" y="4425"/>
                  </a:lnTo>
                  <a:lnTo>
                    <a:pt x="5309" y="4393"/>
                  </a:lnTo>
                  <a:lnTo>
                    <a:pt x="5810" y="4356"/>
                  </a:lnTo>
                  <a:lnTo>
                    <a:pt x="6285" y="4314"/>
                  </a:lnTo>
                  <a:lnTo>
                    <a:pt x="6761" y="4272"/>
                  </a:lnTo>
                  <a:lnTo>
                    <a:pt x="7212" y="4224"/>
                  </a:lnTo>
                  <a:lnTo>
                    <a:pt x="7663" y="4166"/>
                  </a:lnTo>
                  <a:lnTo>
                    <a:pt x="8113" y="4108"/>
                  </a:lnTo>
                  <a:lnTo>
                    <a:pt x="8514" y="4045"/>
                  </a:lnTo>
                  <a:lnTo>
                    <a:pt x="8915" y="3982"/>
                  </a:lnTo>
                  <a:lnTo>
                    <a:pt x="9315" y="3908"/>
                  </a:lnTo>
                  <a:lnTo>
                    <a:pt x="9666" y="3834"/>
                  </a:lnTo>
                  <a:lnTo>
                    <a:pt x="10041" y="3755"/>
                  </a:lnTo>
                  <a:lnTo>
                    <a:pt x="10367" y="3675"/>
                  </a:lnTo>
                  <a:lnTo>
                    <a:pt x="10692" y="3591"/>
                  </a:lnTo>
                  <a:lnTo>
                    <a:pt x="10968" y="3501"/>
                  </a:lnTo>
                  <a:lnTo>
                    <a:pt x="11268" y="3411"/>
                  </a:lnTo>
                  <a:lnTo>
                    <a:pt x="11519" y="3316"/>
                  </a:lnTo>
                  <a:lnTo>
                    <a:pt x="11744" y="3221"/>
                  </a:lnTo>
                  <a:lnTo>
                    <a:pt x="11969" y="3121"/>
                  </a:lnTo>
                  <a:lnTo>
                    <a:pt x="12145" y="3021"/>
                  </a:lnTo>
                  <a:lnTo>
                    <a:pt x="12320" y="2915"/>
                  </a:lnTo>
                  <a:lnTo>
                    <a:pt x="12470" y="2809"/>
                  </a:lnTo>
                  <a:lnTo>
                    <a:pt x="12595" y="2699"/>
                  </a:lnTo>
                  <a:lnTo>
                    <a:pt x="12670" y="2588"/>
                  </a:lnTo>
                  <a:lnTo>
                    <a:pt x="12746" y="2477"/>
                  </a:lnTo>
                  <a:lnTo>
                    <a:pt x="12796" y="2361"/>
                  </a:lnTo>
                  <a:lnTo>
                    <a:pt x="12796" y="2245"/>
                  </a:lnTo>
                  <a:lnTo>
                    <a:pt x="12796" y="2128"/>
                  </a:lnTo>
                  <a:lnTo>
                    <a:pt x="12746" y="2018"/>
                  </a:lnTo>
                  <a:lnTo>
                    <a:pt x="12670" y="1901"/>
                  </a:lnTo>
                  <a:lnTo>
                    <a:pt x="12595" y="1796"/>
                  </a:lnTo>
                  <a:lnTo>
                    <a:pt x="12470" y="1685"/>
                  </a:lnTo>
                  <a:lnTo>
                    <a:pt x="12320" y="1579"/>
                  </a:lnTo>
                  <a:lnTo>
                    <a:pt x="12145" y="1474"/>
                  </a:lnTo>
                  <a:lnTo>
                    <a:pt x="11969" y="1373"/>
                  </a:lnTo>
                  <a:lnTo>
                    <a:pt x="11744" y="1273"/>
                  </a:lnTo>
                  <a:lnTo>
                    <a:pt x="11519" y="1173"/>
                  </a:lnTo>
                  <a:lnTo>
                    <a:pt x="11268" y="1083"/>
                  </a:lnTo>
                  <a:lnTo>
                    <a:pt x="10968" y="988"/>
                  </a:lnTo>
                  <a:lnTo>
                    <a:pt x="10692" y="904"/>
                  </a:lnTo>
                  <a:lnTo>
                    <a:pt x="10367" y="819"/>
                  </a:lnTo>
                  <a:lnTo>
                    <a:pt x="10041" y="735"/>
                  </a:lnTo>
                  <a:lnTo>
                    <a:pt x="9666" y="655"/>
                  </a:lnTo>
                  <a:lnTo>
                    <a:pt x="9315" y="582"/>
                  </a:lnTo>
                  <a:lnTo>
                    <a:pt x="8915" y="513"/>
                  </a:lnTo>
                  <a:lnTo>
                    <a:pt x="8514" y="444"/>
                  </a:lnTo>
                  <a:lnTo>
                    <a:pt x="8113" y="381"/>
                  </a:lnTo>
                  <a:lnTo>
                    <a:pt x="7663" y="323"/>
                  </a:lnTo>
                  <a:lnTo>
                    <a:pt x="7212" y="270"/>
                  </a:lnTo>
                  <a:lnTo>
                    <a:pt x="6761" y="222"/>
                  </a:lnTo>
                  <a:lnTo>
                    <a:pt x="6285" y="175"/>
                  </a:lnTo>
                  <a:lnTo>
                    <a:pt x="5810" y="138"/>
                  </a:lnTo>
                  <a:lnTo>
                    <a:pt x="5309" y="101"/>
                  </a:lnTo>
                  <a:lnTo>
                    <a:pt x="4808" y="69"/>
                  </a:lnTo>
                  <a:lnTo>
                    <a:pt x="4282" y="43"/>
                  </a:lnTo>
                  <a:lnTo>
                    <a:pt x="3756" y="27"/>
                  </a:lnTo>
                  <a:lnTo>
                    <a:pt x="3231" y="11"/>
                  </a:lnTo>
                  <a:lnTo>
                    <a:pt x="268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63"/>
            <p:cNvSpPr/>
            <p:nvPr/>
          </p:nvSpPr>
          <p:spPr>
            <a:xfrm>
              <a:off x="2340081" y="1645775"/>
              <a:ext cx="54442" cy="45025"/>
            </a:xfrm>
            <a:custGeom>
              <a:avLst/>
              <a:gdLst/>
              <a:ahLst/>
              <a:cxnLst/>
              <a:rect l="l" t="t" r="r" b="b"/>
              <a:pathLst>
                <a:path w="8540" h="1801" extrusionOk="0">
                  <a:moveTo>
                    <a:pt x="4257" y="0"/>
                  </a:moveTo>
                  <a:lnTo>
                    <a:pt x="3832" y="5"/>
                  </a:lnTo>
                  <a:lnTo>
                    <a:pt x="3406" y="21"/>
                  </a:lnTo>
                  <a:lnTo>
                    <a:pt x="3005" y="42"/>
                  </a:lnTo>
                  <a:lnTo>
                    <a:pt x="2605" y="74"/>
                  </a:lnTo>
                  <a:lnTo>
                    <a:pt x="2229" y="111"/>
                  </a:lnTo>
                  <a:lnTo>
                    <a:pt x="1879" y="153"/>
                  </a:lnTo>
                  <a:lnTo>
                    <a:pt x="1553" y="206"/>
                  </a:lnTo>
                  <a:lnTo>
                    <a:pt x="1253" y="264"/>
                  </a:lnTo>
                  <a:lnTo>
                    <a:pt x="977" y="327"/>
                  </a:lnTo>
                  <a:lnTo>
                    <a:pt x="727" y="396"/>
                  </a:lnTo>
                  <a:lnTo>
                    <a:pt x="527" y="470"/>
                  </a:lnTo>
                  <a:lnTo>
                    <a:pt x="351" y="549"/>
                  </a:lnTo>
                  <a:lnTo>
                    <a:pt x="201" y="634"/>
                  </a:lnTo>
                  <a:lnTo>
                    <a:pt x="101" y="718"/>
                  </a:lnTo>
                  <a:lnTo>
                    <a:pt x="26" y="808"/>
                  </a:lnTo>
                  <a:lnTo>
                    <a:pt x="1" y="903"/>
                  </a:lnTo>
                  <a:lnTo>
                    <a:pt x="26" y="993"/>
                  </a:lnTo>
                  <a:lnTo>
                    <a:pt x="101" y="1082"/>
                  </a:lnTo>
                  <a:lnTo>
                    <a:pt x="201" y="1167"/>
                  </a:lnTo>
                  <a:lnTo>
                    <a:pt x="351" y="1251"/>
                  </a:lnTo>
                  <a:lnTo>
                    <a:pt x="527" y="1330"/>
                  </a:lnTo>
                  <a:lnTo>
                    <a:pt x="727" y="1404"/>
                  </a:lnTo>
                  <a:lnTo>
                    <a:pt x="977" y="1473"/>
                  </a:lnTo>
                  <a:lnTo>
                    <a:pt x="1253" y="1536"/>
                  </a:lnTo>
                  <a:lnTo>
                    <a:pt x="1553" y="1594"/>
                  </a:lnTo>
                  <a:lnTo>
                    <a:pt x="1879" y="1647"/>
                  </a:lnTo>
                  <a:lnTo>
                    <a:pt x="2229" y="1689"/>
                  </a:lnTo>
                  <a:lnTo>
                    <a:pt x="2605" y="1726"/>
                  </a:lnTo>
                  <a:lnTo>
                    <a:pt x="3005" y="1758"/>
                  </a:lnTo>
                  <a:lnTo>
                    <a:pt x="3406" y="1779"/>
                  </a:lnTo>
                  <a:lnTo>
                    <a:pt x="3832" y="1795"/>
                  </a:lnTo>
                  <a:lnTo>
                    <a:pt x="4257" y="1800"/>
                  </a:lnTo>
                  <a:lnTo>
                    <a:pt x="4708" y="1795"/>
                  </a:lnTo>
                  <a:lnTo>
                    <a:pt x="5134" y="1779"/>
                  </a:lnTo>
                  <a:lnTo>
                    <a:pt x="5534" y="1758"/>
                  </a:lnTo>
                  <a:lnTo>
                    <a:pt x="5935" y="1726"/>
                  </a:lnTo>
                  <a:lnTo>
                    <a:pt x="6311" y="1689"/>
                  </a:lnTo>
                  <a:lnTo>
                    <a:pt x="6661" y="1647"/>
                  </a:lnTo>
                  <a:lnTo>
                    <a:pt x="6987" y="1594"/>
                  </a:lnTo>
                  <a:lnTo>
                    <a:pt x="7287" y="1536"/>
                  </a:lnTo>
                  <a:lnTo>
                    <a:pt x="7563" y="1473"/>
                  </a:lnTo>
                  <a:lnTo>
                    <a:pt x="7813" y="1404"/>
                  </a:lnTo>
                  <a:lnTo>
                    <a:pt x="8013" y="1330"/>
                  </a:lnTo>
                  <a:lnTo>
                    <a:pt x="8189" y="1251"/>
                  </a:lnTo>
                  <a:lnTo>
                    <a:pt x="8339" y="1167"/>
                  </a:lnTo>
                  <a:lnTo>
                    <a:pt x="8439" y="1082"/>
                  </a:lnTo>
                  <a:lnTo>
                    <a:pt x="8514" y="993"/>
                  </a:lnTo>
                  <a:lnTo>
                    <a:pt x="8539" y="903"/>
                  </a:lnTo>
                  <a:lnTo>
                    <a:pt x="8514" y="808"/>
                  </a:lnTo>
                  <a:lnTo>
                    <a:pt x="8439" y="718"/>
                  </a:lnTo>
                  <a:lnTo>
                    <a:pt x="8339" y="634"/>
                  </a:lnTo>
                  <a:lnTo>
                    <a:pt x="8189" y="549"/>
                  </a:lnTo>
                  <a:lnTo>
                    <a:pt x="8013" y="470"/>
                  </a:lnTo>
                  <a:lnTo>
                    <a:pt x="7813" y="396"/>
                  </a:lnTo>
                  <a:lnTo>
                    <a:pt x="7563" y="327"/>
                  </a:lnTo>
                  <a:lnTo>
                    <a:pt x="7287" y="264"/>
                  </a:lnTo>
                  <a:lnTo>
                    <a:pt x="6987" y="206"/>
                  </a:lnTo>
                  <a:lnTo>
                    <a:pt x="6661" y="153"/>
                  </a:lnTo>
                  <a:lnTo>
                    <a:pt x="6311" y="111"/>
                  </a:lnTo>
                  <a:lnTo>
                    <a:pt x="5935" y="74"/>
                  </a:lnTo>
                  <a:lnTo>
                    <a:pt x="5534" y="42"/>
                  </a:lnTo>
                  <a:lnTo>
                    <a:pt x="5134" y="21"/>
                  </a:lnTo>
                  <a:lnTo>
                    <a:pt x="4708" y="5"/>
                  </a:lnTo>
                  <a:lnTo>
                    <a:pt x="425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63"/>
            <p:cNvSpPr/>
            <p:nvPr/>
          </p:nvSpPr>
          <p:spPr>
            <a:xfrm>
              <a:off x="2708658" y="1709900"/>
              <a:ext cx="54442" cy="45050"/>
            </a:xfrm>
            <a:custGeom>
              <a:avLst/>
              <a:gdLst/>
              <a:ahLst/>
              <a:cxnLst/>
              <a:rect l="l" t="t" r="r" b="b"/>
              <a:pathLst>
                <a:path w="8540" h="1802" extrusionOk="0">
                  <a:moveTo>
                    <a:pt x="4283" y="1"/>
                  </a:moveTo>
                  <a:lnTo>
                    <a:pt x="3832" y="6"/>
                  </a:lnTo>
                  <a:lnTo>
                    <a:pt x="3406" y="22"/>
                  </a:lnTo>
                  <a:lnTo>
                    <a:pt x="3006" y="43"/>
                  </a:lnTo>
                  <a:lnTo>
                    <a:pt x="2605" y="75"/>
                  </a:lnTo>
                  <a:lnTo>
                    <a:pt x="2254" y="112"/>
                  </a:lnTo>
                  <a:lnTo>
                    <a:pt x="1904" y="154"/>
                  </a:lnTo>
                  <a:lnTo>
                    <a:pt x="1553" y="207"/>
                  </a:lnTo>
                  <a:lnTo>
                    <a:pt x="1253" y="265"/>
                  </a:lnTo>
                  <a:lnTo>
                    <a:pt x="977" y="328"/>
                  </a:lnTo>
                  <a:lnTo>
                    <a:pt x="752" y="397"/>
                  </a:lnTo>
                  <a:lnTo>
                    <a:pt x="527" y="471"/>
                  </a:lnTo>
                  <a:lnTo>
                    <a:pt x="351" y="550"/>
                  </a:lnTo>
                  <a:lnTo>
                    <a:pt x="201" y="634"/>
                  </a:lnTo>
                  <a:lnTo>
                    <a:pt x="101" y="719"/>
                  </a:lnTo>
                  <a:lnTo>
                    <a:pt x="26" y="809"/>
                  </a:lnTo>
                  <a:lnTo>
                    <a:pt x="1" y="904"/>
                  </a:lnTo>
                  <a:lnTo>
                    <a:pt x="26" y="993"/>
                  </a:lnTo>
                  <a:lnTo>
                    <a:pt x="101" y="1083"/>
                  </a:lnTo>
                  <a:lnTo>
                    <a:pt x="201" y="1168"/>
                  </a:lnTo>
                  <a:lnTo>
                    <a:pt x="351" y="1252"/>
                  </a:lnTo>
                  <a:lnTo>
                    <a:pt x="527" y="1331"/>
                  </a:lnTo>
                  <a:lnTo>
                    <a:pt x="752" y="1405"/>
                  </a:lnTo>
                  <a:lnTo>
                    <a:pt x="977" y="1474"/>
                  </a:lnTo>
                  <a:lnTo>
                    <a:pt x="1253" y="1537"/>
                  </a:lnTo>
                  <a:lnTo>
                    <a:pt x="1553" y="1595"/>
                  </a:lnTo>
                  <a:lnTo>
                    <a:pt x="1904" y="1648"/>
                  </a:lnTo>
                  <a:lnTo>
                    <a:pt x="2254" y="1690"/>
                  </a:lnTo>
                  <a:lnTo>
                    <a:pt x="2605" y="1727"/>
                  </a:lnTo>
                  <a:lnTo>
                    <a:pt x="3006" y="1759"/>
                  </a:lnTo>
                  <a:lnTo>
                    <a:pt x="3406" y="1780"/>
                  </a:lnTo>
                  <a:lnTo>
                    <a:pt x="3832" y="1796"/>
                  </a:lnTo>
                  <a:lnTo>
                    <a:pt x="4283" y="1801"/>
                  </a:lnTo>
                  <a:lnTo>
                    <a:pt x="4708" y="1796"/>
                  </a:lnTo>
                  <a:lnTo>
                    <a:pt x="5134" y="1780"/>
                  </a:lnTo>
                  <a:lnTo>
                    <a:pt x="5534" y="1759"/>
                  </a:lnTo>
                  <a:lnTo>
                    <a:pt x="5935" y="1727"/>
                  </a:lnTo>
                  <a:lnTo>
                    <a:pt x="6311" y="1690"/>
                  </a:lnTo>
                  <a:lnTo>
                    <a:pt x="6661" y="1648"/>
                  </a:lnTo>
                  <a:lnTo>
                    <a:pt x="6987" y="1595"/>
                  </a:lnTo>
                  <a:lnTo>
                    <a:pt x="7287" y="1537"/>
                  </a:lnTo>
                  <a:lnTo>
                    <a:pt x="7563" y="1474"/>
                  </a:lnTo>
                  <a:lnTo>
                    <a:pt x="7813" y="1405"/>
                  </a:lnTo>
                  <a:lnTo>
                    <a:pt x="8013" y="1331"/>
                  </a:lnTo>
                  <a:lnTo>
                    <a:pt x="8214" y="1252"/>
                  </a:lnTo>
                  <a:lnTo>
                    <a:pt x="8339" y="1168"/>
                  </a:lnTo>
                  <a:lnTo>
                    <a:pt x="8439" y="1083"/>
                  </a:lnTo>
                  <a:lnTo>
                    <a:pt x="8514" y="993"/>
                  </a:lnTo>
                  <a:lnTo>
                    <a:pt x="8539" y="904"/>
                  </a:lnTo>
                  <a:lnTo>
                    <a:pt x="8514" y="809"/>
                  </a:lnTo>
                  <a:lnTo>
                    <a:pt x="8439" y="719"/>
                  </a:lnTo>
                  <a:lnTo>
                    <a:pt x="8339" y="634"/>
                  </a:lnTo>
                  <a:lnTo>
                    <a:pt x="8214" y="550"/>
                  </a:lnTo>
                  <a:lnTo>
                    <a:pt x="8013" y="471"/>
                  </a:lnTo>
                  <a:lnTo>
                    <a:pt x="7813" y="397"/>
                  </a:lnTo>
                  <a:lnTo>
                    <a:pt x="7563" y="328"/>
                  </a:lnTo>
                  <a:lnTo>
                    <a:pt x="7287" y="265"/>
                  </a:lnTo>
                  <a:lnTo>
                    <a:pt x="6987" y="207"/>
                  </a:lnTo>
                  <a:lnTo>
                    <a:pt x="6661" y="154"/>
                  </a:lnTo>
                  <a:lnTo>
                    <a:pt x="6311" y="112"/>
                  </a:lnTo>
                  <a:lnTo>
                    <a:pt x="5935" y="75"/>
                  </a:lnTo>
                  <a:lnTo>
                    <a:pt x="5534" y="43"/>
                  </a:lnTo>
                  <a:lnTo>
                    <a:pt x="5134" y="22"/>
                  </a:lnTo>
                  <a:lnTo>
                    <a:pt x="4708" y="6"/>
                  </a:lnTo>
                  <a:lnTo>
                    <a:pt x="428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63"/>
            <p:cNvSpPr/>
            <p:nvPr/>
          </p:nvSpPr>
          <p:spPr>
            <a:xfrm>
              <a:off x="2466344" y="1922275"/>
              <a:ext cx="54283" cy="44900"/>
            </a:xfrm>
            <a:custGeom>
              <a:avLst/>
              <a:gdLst/>
              <a:ahLst/>
              <a:cxnLst/>
              <a:rect l="l" t="t" r="r" b="b"/>
              <a:pathLst>
                <a:path w="8515" h="1796" extrusionOk="0">
                  <a:moveTo>
                    <a:pt x="4258" y="1"/>
                  </a:moveTo>
                  <a:lnTo>
                    <a:pt x="3807" y="6"/>
                  </a:lnTo>
                  <a:lnTo>
                    <a:pt x="3406" y="17"/>
                  </a:lnTo>
                  <a:lnTo>
                    <a:pt x="2981" y="43"/>
                  </a:lnTo>
                  <a:lnTo>
                    <a:pt x="2605" y="69"/>
                  </a:lnTo>
                  <a:lnTo>
                    <a:pt x="2229" y="112"/>
                  </a:lnTo>
                  <a:lnTo>
                    <a:pt x="1879" y="154"/>
                  </a:lnTo>
                  <a:lnTo>
                    <a:pt x="1553" y="207"/>
                  </a:lnTo>
                  <a:lnTo>
                    <a:pt x="1228" y="265"/>
                  </a:lnTo>
                  <a:lnTo>
                    <a:pt x="952" y="328"/>
                  </a:lnTo>
                  <a:lnTo>
                    <a:pt x="727" y="397"/>
                  </a:lnTo>
                  <a:lnTo>
                    <a:pt x="502" y="471"/>
                  </a:lnTo>
                  <a:lnTo>
                    <a:pt x="326" y="550"/>
                  </a:lnTo>
                  <a:lnTo>
                    <a:pt x="176" y="634"/>
                  </a:lnTo>
                  <a:lnTo>
                    <a:pt x="76" y="719"/>
                  </a:lnTo>
                  <a:lnTo>
                    <a:pt x="1" y="808"/>
                  </a:lnTo>
                  <a:lnTo>
                    <a:pt x="1" y="898"/>
                  </a:lnTo>
                  <a:lnTo>
                    <a:pt x="1" y="993"/>
                  </a:lnTo>
                  <a:lnTo>
                    <a:pt x="76" y="1083"/>
                  </a:lnTo>
                  <a:lnTo>
                    <a:pt x="176" y="1167"/>
                  </a:lnTo>
                  <a:lnTo>
                    <a:pt x="326" y="1247"/>
                  </a:lnTo>
                  <a:lnTo>
                    <a:pt x="502" y="1326"/>
                  </a:lnTo>
                  <a:lnTo>
                    <a:pt x="727" y="1400"/>
                  </a:lnTo>
                  <a:lnTo>
                    <a:pt x="952" y="1474"/>
                  </a:lnTo>
                  <a:lnTo>
                    <a:pt x="1228" y="1537"/>
                  </a:lnTo>
                  <a:lnTo>
                    <a:pt x="1553" y="1595"/>
                  </a:lnTo>
                  <a:lnTo>
                    <a:pt x="1879" y="1643"/>
                  </a:lnTo>
                  <a:lnTo>
                    <a:pt x="2229" y="1690"/>
                  </a:lnTo>
                  <a:lnTo>
                    <a:pt x="2605" y="1727"/>
                  </a:lnTo>
                  <a:lnTo>
                    <a:pt x="2981" y="1759"/>
                  </a:lnTo>
                  <a:lnTo>
                    <a:pt x="3406" y="1780"/>
                  </a:lnTo>
                  <a:lnTo>
                    <a:pt x="3807" y="1796"/>
                  </a:lnTo>
                  <a:lnTo>
                    <a:pt x="4683" y="1796"/>
                  </a:lnTo>
                  <a:lnTo>
                    <a:pt x="5109" y="1780"/>
                  </a:lnTo>
                  <a:lnTo>
                    <a:pt x="5510" y="1759"/>
                  </a:lnTo>
                  <a:lnTo>
                    <a:pt x="5910" y="1727"/>
                  </a:lnTo>
                  <a:lnTo>
                    <a:pt x="6286" y="1690"/>
                  </a:lnTo>
                  <a:lnTo>
                    <a:pt x="6636" y="1643"/>
                  </a:lnTo>
                  <a:lnTo>
                    <a:pt x="6962" y="1595"/>
                  </a:lnTo>
                  <a:lnTo>
                    <a:pt x="7262" y="1537"/>
                  </a:lnTo>
                  <a:lnTo>
                    <a:pt x="7538" y="1474"/>
                  </a:lnTo>
                  <a:lnTo>
                    <a:pt x="7788" y="1400"/>
                  </a:lnTo>
                  <a:lnTo>
                    <a:pt x="8014" y="1326"/>
                  </a:lnTo>
                  <a:lnTo>
                    <a:pt x="8189" y="1247"/>
                  </a:lnTo>
                  <a:lnTo>
                    <a:pt x="8314" y="1167"/>
                  </a:lnTo>
                  <a:lnTo>
                    <a:pt x="8439" y="1083"/>
                  </a:lnTo>
                  <a:lnTo>
                    <a:pt x="8489" y="993"/>
                  </a:lnTo>
                  <a:lnTo>
                    <a:pt x="8514" y="898"/>
                  </a:lnTo>
                  <a:lnTo>
                    <a:pt x="8489" y="808"/>
                  </a:lnTo>
                  <a:lnTo>
                    <a:pt x="8439" y="719"/>
                  </a:lnTo>
                  <a:lnTo>
                    <a:pt x="8314" y="634"/>
                  </a:lnTo>
                  <a:lnTo>
                    <a:pt x="8189" y="550"/>
                  </a:lnTo>
                  <a:lnTo>
                    <a:pt x="8014" y="471"/>
                  </a:lnTo>
                  <a:lnTo>
                    <a:pt x="7788" y="397"/>
                  </a:lnTo>
                  <a:lnTo>
                    <a:pt x="7538" y="328"/>
                  </a:lnTo>
                  <a:lnTo>
                    <a:pt x="7262" y="265"/>
                  </a:lnTo>
                  <a:lnTo>
                    <a:pt x="6962" y="207"/>
                  </a:lnTo>
                  <a:lnTo>
                    <a:pt x="6636" y="154"/>
                  </a:lnTo>
                  <a:lnTo>
                    <a:pt x="6286" y="112"/>
                  </a:lnTo>
                  <a:lnTo>
                    <a:pt x="5910" y="69"/>
                  </a:lnTo>
                  <a:lnTo>
                    <a:pt x="5510" y="43"/>
                  </a:lnTo>
                  <a:lnTo>
                    <a:pt x="5109" y="17"/>
                  </a:lnTo>
                  <a:lnTo>
                    <a:pt x="4683" y="6"/>
                  </a:lnTo>
                  <a:lnTo>
                    <a:pt x="425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63"/>
            <p:cNvSpPr/>
            <p:nvPr/>
          </p:nvSpPr>
          <p:spPr>
            <a:xfrm>
              <a:off x="2329708" y="1589400"/>
              <a:ext cx="440092" cy="383450"/>
            </a:xfrm>
            <a:custGeom>
              <a:avLst/>
              <a:gdLst/>
              <a:ahLst/>
              <a:cxnLst/>
              <a:rect l="l" t="t" r="r" b="b"/>
              <a:pathLst>
                <a:path w="69034" h="15338" extrusionOk="0">
                  <a:moveTo>
                    <a:pt x="6210" y="2482"/>
                  </a:moveTo>
                  <a:lnTo>
                    <a:pt x="6535" y="2493"/>
                  </a:lnTo>
                  <a:lnTo>
                    <a:pt x="6836" y="2514"/>
                  </a:lnTo>
                  <a:lnTo>
                    <a:pt x="7136" y="2535"/>
                  </a:lnTo>
                  <a:lnTo>
                    <a:pt x="7412" y="2561"/>
                  </a:lnTo>
                  <a:lnTo>
                    <a:pt x="7687" y="2598"/>
                  </a:lnTo>
                  <a:lnTo>
                    <a:pt x="7938" y="2635"/>
                  </a:lnTo>
                  <a:lnTo>
                    <a:pt x="8163" y="2677"/>
                  </a:lnTo>
                  <a:lnTo>
                    <a:pt x="8363" y="2725"/>
                  </a:lnTo>
                  <a:lnTo>
                    <a:pt x="8539" y="2778"/>
                  </a:lnTo>
                  <a:lnTo>
                    <a:pt x="8714" y="2836"/>
                  </a:lnTo>
                  <a:lnTo>
                    <a:pt x="8839" y="2894"/>
                  </a:lnTo>
                  <a:lnTo>
                    <a:pt x="8939" y="2957"/>
                  </a:lnTo>
                  <a:lnTo>
                    <a:pt x="9014" y="3021"/>
                  </a:lnTo>
                  <a:lnTo>
                    <a:pt x="9064" y="3084"/>
                  </a:lnTo>
                  <a:lnTo>
                    <a:pt x="9089" y="3158"/>
                  </a:lnTo>
                  <a:lnTo>
                    <a:pt x="9064" y="3226"/>
                  </a:lnTo>
                  <a:lnTo>
                    <a:pt x="9014" y="3290"/>
                  </a:lnTo>
                  <a:lnTo>
                    <a:pt x="8939" y="3353"/>
                  </a:lnTo>
                  <a:lnTo>
                    <a:pt x="8839" y="3417"/>
                  </a:lnTo>
                  <a:lnTo>
                    <a:pt x="8714" y="3475"/>
                  </a:lnTo>
                  <a:lnTo>
                    <a:pt x="8539" y="3533"/>
                  </a:lnTo>
                  <a:lnTo>
                    <a:pt x="8363" y="3585"/>
                  </a:lnTo>
                  <a:lnTo>
                    <a:pt x="8163" y="3633"/>
                  </a:lnTo>
                  <a:lnTo>
                    <a:pt x="7938" y="3675"/>
                  </a:lnTo>
                  <a:lnTo>
                    <a:pt x="7687" y="3712"/>
                  </a:lnTo>
                  <a:lnTo>
                    <a:pt x="7412" y="3749"/>
                  </a:lnTo>
                  <a:lnTo>
                    <a:pt x="7136" y="3776"/>
                  </a:lnTo>
                  <a:lnTo>
                    <a:pt x="6836" y="3797"/>
                  </a:lnTo>
                  <a:lnTo>
                    <a:pt x="6535" y="3818"/>
                  </a:lnTo>
                  <a:lnTo>
                    <a:pt x="6210" y="3828"/>
                  </a:lnTo>
                  <a:lnTo>
                    <a:pt x="5559" y="3828"/>
                  </a:lnTo>
                  <a:lnTo>
                    <a:pt x="5258" y="3818"/>
                  </a:lnTo>
                  <a:lnTo>
                    <a:pt x="4933" y="3797"/>
                  </a:lnTo>
                  <a:lnTo>
                    <a:pt x="4657" y="3776"/>
                  </a:lnTo>
                  <a:lnTo>
                    <a:pt x="4382" y="3749"/>
                  </a:lnTo>
                  <a:lnTo>
                    <a:pt x="4107" y="3712"/>
                  </a:lnTo>
                  <a:lnTo>
                    <a:pt x="3856" y="3675"/>
                  </a:lnTo>
                  <a:lnTo>
                    <a:pt x="3631" y="3633"/>
                  </a:lnTo>
                  <a:lnTo>
                    <a:pt x="3431" y="3585"/>
                  </a:lnTo>
                  <a:lnTo>
                    <a:pt x="3255" y="3533"/>
                  </a:lnTo>
                  <a:lnTo>
                    <a:pt x="3080" y="3475"/>
                  </a:lnTo>
                  <a:lnTo>
                    <a:pt x="2955" y="3417"/>
                  </a:lnTo>
                  <a:lnTo>
                    <a:pt x="2830" y="3353"/>
                  </a:lnTo>
                  <a:lnTo>
                    <a:pt x="2755" y="3290"/>
                  </a:lnTo>
                  <a:lnTo>
                    <a:pt x="2704" y="3226"/>
                  </a:lnTo>
                  <a:lnTo>
                    <a:pt x="2704" y="3158"/>
                  </a:lnTo>
                  <a:lnTo>
                    <a:pt x="2704" y="3084"/>
                  </a:lnTo>
                  <a:lnTo>
                    <a:pt x="2755" y="3021"/>
                  </a:lnTo>
                  <a:lnTo>
                    <a:pt x="2830" y="2957"/>
                  </a:lnTo>
                  <a:lnTo>
                    <a:pt x="2955" y="2894"/>
                  </a:lnTo>
                  <a:lnTo>
                    <a:pt x="3080" y="2836"/>
                  </a:lnTo>
                  <a:lnTo>
                    <a:pt x="3255" y="2778"/>
                  </a:lnTo>
                  <a:lnTo>
                    <a:pt x="3431" y="2725"/>
                  </a:lnTo>
                  <a:lnTo>
                    <a:pt x="3631" y="2677"/>
                  </a:lnTo>
                  <a:lnTo>
                    <a:pt x="3856" y="2635"/>
                  </a:lnTo>
                  <a:lnTo>
                    <a:pt x="4107" y="2598"/>
                  </a:lnTo>
                  <a:lnTo>
                    <a:pt x="4382" y="2561"/>
                  </a:lnTo>
                  <a:lnTo>
                    <a:pt x="4657" y="2535"/>
                  </a:lnTo>
                  <a:lnTo>
                    <a:pt x="4933" y="2514"/>
                  </a:lnTo>
                  <a:lnTo>
                    <a:pt x="5258" y="2493"/>
                  </a:lnTo>
                  <a:lnTo>
                    <a:pt x="5559" y="2482"/>
                  </a:lnTo>
                  <a:close/>
                  <a:moveTo>
                    <a:pt x="20432" y="3137"/>
                  </a:moveTo>
                  <a:lnTo>
                    <a:pt x="21584" y="3179"/>
                  </a:lnTo>
                  <a:lnTo>
                    <a:pt x="22736" y="3232"/>
                  </a:lnTo>
                  <a:lnTo>
                    <a:pt x="23913" y="3290"/>
                  </a:lnTo>
                  <a:lnTo>
                    <a:pt x="25115" y="3353"/>
                  </a:lnTo>
                  <a:lnTo>
                    <a:pt x="26317" y="3422"/>
                  </a:lnTo>
                  <a:lnTo>
                    <a:pt x="27544" y="3501"/>
                  </a:lnTo>
                  <a:lnTo>
                    <a:pt x="28770" y="3585"/>
                  </a:lnTo>
                  <a:lnTo>
                    <a:pt x="29997" y="3681"/>
                  </a:lnTo>
                  <a:lnTo>
                    <a:pt x="28420" y="3839"/>
                  </a:lnTo>
                  <a:lnTo>
                    <a:pt x="26842" y="4003"/>
                  </a:lnTo>
                  <a:lnTo>
                    <a:pt x="25290" y="4177"/>
                  </a:lnTo>
                  <a:lnTo>
                    <a:pt x="23763" y="4362"/>
                  </a:lnTo>
                  <a:lnTo>
                    <a:pt x="22235" y="4546"/>
                  </a:lnTo>
                  <a:lnTo>
                    <a:pt x="20758" y="4747"/>
                  </a:lnTo>
                  <a:lnTo>
                    <a:pt x="19281" y="4948"/>
                  </a:lnTo>
                  <a:lnTo>
                    <a:pt x="17828" y="5159"/>
                  </a:lnTo>
                  <a:lnTo>
                    <a:pt x="18054" y="4905"/>
                  </a:lnTo>
                  <a:lnTo>
                    <a:pt x="18329" y="4647"/>
                  </a:lnTo>
                  <a:lnTo>
                    <a:pt x="18604" y="4393"/>
                  </a:lnTo>
                  <a:lnTo>
                    <a:pt x="18905" y="4135"/>
                  </a:lnTo>
                  <a:lnTo>
                    <a:pt x="19230" y="3886"/>
                  </a:lnTo>
                  <a:lnTo>
                    <a:pt x="19606" y="3633"/>
                  </a:lnTo>
                  <a:lnTo>
                    <a:pt x="20007" y="3385"/>
                  </a:lnTo>
                  <a:lnTo>
                    <a:pt x="20432" y="3137"/>
                  </a:lnTo>
                  <a:close/>
                  <a:moveTo>
                    <a:pt x="45221" y="3142"/>
                  </a:moveTo>
                  <a:lnTo>
                    <a:pt x="45622" y="3374"/>
                  </a:lnTo>
                  <a:lnTo>
                    <a:pt x="45998" y="3612"/>
                  </a:lnTo>
                  <a:lnTo>
                    <a:pt x="46373" y="3860"/>
                  </a:lnTo>
                  <a:lnTo>
                    <a:pt x="46699" y="4108"/>
                  </a:lnTo>
                  <a:lnTo>
                    <a:pt x="46999" y="4367"/>
                  </a:lnTo>
                  <a:lnTo>
                    <a:pt x="47300" y="4626"/>
                  </a:lnTo>
                  <a:lnTo>
                    <a:pt x="47550" y="4890"/>
                  </a:lnTo>
                  <a:lnTo>
                    <a:pt x="47800" y="5164"/>
                  </a:lnTo>
                  <a:lnTo>
                    <a:pt x="47800" y="5164"/>
                  </a:lnTo>
                  <a:lnTo>
                    <a:pt x="46348" y="4953"/>
                  </a:lnTo>
                  <a:lnTo>
                    <a:pt x="44871" y="4747"/>
                  </a:lnTo>
                  <a:lnTo>
                    <a:pt x="43394" y="4546"/>
                  </a:lnTo>
                  <a:lnTo>
                    <a:pt x="41866" y="4362"/>
                  </a:lnTo>
                  <a:lnTo>
                    <a:pt x="40339" y="4177"/>
                  </a:lnTo>
                  <a:lnTo>
                    <a:pt x="38786" y="4003"/>
                  </a:lnTo>
                  <a:lnTo>
                    <a:pt x="37209" y="3839"/>
                  </a:lnTo>
                  <a:lnTo>
                    <a:pt x="35606" y="3681"/>
                  </a:lnTo>
                  <a:lnTo>
                    <a:pt x="36833" y="3591"/>
                  </a:lnTo>
                  <a:lnTo>
                    <a:pt x="38060" y="3501"/>
                  </a:lnTo>
                  <a:lnTo>
                    <a:pt x="39287" y="3427"/>
                  </a:lnTo>
                  <a:lnTo>
                    <a:pt x="40489" y="3353"/>
                  </a:lnTo>
                  <a:lnTo>
                    <a:pt x="41691" y="3290"/>
                  </a:lnTo>
                  <a:lnTo>
                    <a:pt x="42868" y="3232"/>
                  </a:lnTo>
                  <a:lnTo>
                    <a:pt x="44045" y="3184"/>
                  </a:lnTo>
                  <a:lnTo>
                    <a:pt x="45221" y="3142"/>
                  </a:lnTo>
                  <a:close/>
                  <a:moveTo>
                    <a:pt x="63726" y="5048"/>
                  </a:moveTo>
                  <a:lnTo>
                    <a:pt x="64051" y="5053"/>
                  </a:lnTo>
                  <a:lnTo>
                    <a:pt x="64352" y="5064"/>
                  </a:lnTo>
                  <a:lnTo>
                    <a:pt x="64677" y="5080"/>
                  </a:lnTo>
                  <a:lnTo>
                    <a:pt x="64952" y="5101"/>
                  </a:lnTo>
                  <a:lnTo>
                    <a:pt x="65228" y="5127"/>
                  </a:lnTo>
                  <a:lnTo>
                    <a:pt x="65503" y="5164"/>
                  </a:lnTo>
                  <a:lnTo>
                    <a:pt x="65754" y="5201"/>
                  </a:lnTo>
                  <a:lnTo>
                    <a:pt x="65979" y="5243"/>
                  </a:lnTo>
                  <a:lnTo>
                    <a:pt x="66179" y="5291"/>
                  </a:lnTo>
                  <a:lnTo>
                    <a:pt x="66380" y="5344"/>
                  </a:lnTo>
                  <a:lnTo>
                    <a:pt x="66530" y="5402"/>
                  </a:lnTo>
                  <a:lnTo>
                    <a:pt x="66655" y="5460"/>
                  </a:lnTo>
                  <a:lnTo>
                    <a:pt x="66780" y="5523"/>
                  </a:lnTo>
                  <a:lnTo>
                    <a:pt x="66855" y="5586"/>
                  </a:lnTo>
                  <a:lnTo>
                    <a:pt x="66906" y="5655"/>
                  </a:lnTo>
                  <a:lnTo>
                    <a:pt x="66906" y="5724"/>
                  </a:lnTo>
                  <a:lnTo>
                    <a:pt x="66906" y="5792"/>
                  </a:lnTo>
                  <a:lnTo>
                    <a:pt x="66855" y="5856"/>
                  </a:lnTo>
                  <a:lnTo>
                    <a:pt x="66780" y="5924"/>
                  </a:lnTo>
                  <a:lnTo>
                    <a:pt x="66655" y="5982"/>
                  </a:lnTo>
                  <a:lnTo>
                    <a:pt x="66530" y="6040"/>
                  </a:lnTo>
                  <a:lnTo>
                    <a:pt x="66380" y="6099"/>
                  </a:lnTo>
                  <a:lnTo>
                    <a:pt x="66179" y="6151"/>
                  </a:lnTo>
                  <a:lnTo>
                    <a:pt x="65979" y="6199"/>
                  </a:lnTo>
                  <a:lnTo>
                    <a:pt x="65754" y="6241"/>
                  </a:lnTo>
                  <a:lnTo>
                    <a:pt x="65503" y="6278"/>
                  </a:lnTo>
                  <a:lnTo>
                    <a:pt x="65228" y="6315"/>
                  </a:lnTo>
                  <a:lnTo>
                    <a:pt x="64952" y="6341"/>
                  </a:lnTo>
                  <a:lnTo>
                    <a:pt x="64677" y="6368"/>
                  </a:lnTo>
                  <a:lnTo>
                    <a:pt x="64352" y="6384"/>
                  </a:lnTo>
                  <a:lnTo>
                    <a:pt x="64051" y="6394"/>
                  </a:lnTo>
                  <a:lnTo>
                    <a:pt x="63400" y="6394"/>
                  </a:lnTo>
                  <a:lnTo>
                    <a:pt x="63074" y="6384"/>
                  </a:lnTo>
                  <a:lnTo>
                    <a:pt x="62774" y="6368"/>
                  </a:lnTo>
                  <a:lnTo>
                    <a:pt x="62474" y="6341"/>
                  </a:lnTo>
                  <a:lnTo>
                    <a:pt x="62198" y="6315"/>
                  </a:lnTo>
                  <a:lnTo>
                    <a:pt x="61923" y="6278"/>
                  </a:lnTo>
                  <a:lnTo>
                    <a:pt x="61697" y="6241"/>
                  </a:lnTo>
                  <a:lnTo>
                    <a:pt x="61447" y="6199"/>
                  </a:lnTo>
                  <a:lnTo>
                    <a:pt x="61247" y="6151"/>
                  </a:lnTo>
                  <a:lnTo>
                    <a:pt x="61071" y="6099"/>
                  </a:lnTo>
                  <a:lnTo>
                    <a:pt x="60896" y="6040"/>
                  </a:lnTo>
                  <a:lnTo>
                    <a:pt x="60771" y="5982"/>
                  </a:lnTo>
                  <a:lnTo>
                    <a:pt x="60671" y="5924"/>
                  </a:lnTo>
                  <a:lnTo>
                    <a:pt x="60596" y="5856"/>
                  </a:lnTo>
                  <a:lnTo>
                    <a:pt x="60546" y="5792"/>
                  </a:lnTo>
                  <a:lnTo>
                    <a:pt x="60520" y="5724"/>
                  </a:lnTo>
                  <a:lnTo>
                    <a:pt x="60546" y="5655"/>
                  </a:lnTo>
                  <a:lnTo>
                    <a:pt x="60596" y="5586"/>
                  </a:lnTo>
                  <a:lnTo>
                    <a:pt x="60671" y="5523"/>
                  </a:lnTo>
                  <a:lnTo>
                    <a:pt x="60771" y="5460"/>
                  </a:lnTo>
                  <a:lnTo>
                    <a:pt x="60896" y="5402"/>
                  </a:lnTo>
                  <a:lnTo>
                    <a:pt x="61071" y="5344"/>
                  </a:lnTo>
                  <a:lnTo>
                    <a:pt x="61247" y="5291"/>
                  </a:lnTo>
                  <a:lnTo>
                    <a:pt x="61447" y="5243"/>
                  </a:lnTo>
                  <a:lnTo>
                    <a:pt x="61697" y="5201"/>
                  </a:lnTo>
                  <a:lnTo>
                    <a:pt x="61923" y="5164"/>
                  </a:lnTo>
                  <a:lnTo>
                    <a:pt x="62198" y="5127"/>
                  </a:lnTo>
                  <a:lnTo>
                    <a:pt x="62474" y="5101"/>
                  </a:lnTo>
                  <a:lnTo>
                    <a:pt x="62774" y="5080"/>
                  </a:lnTo>
                  <a:lnTo>
                    <a:pt x="63074" y="5064"/>
                  </a:lnTo>
                  <a:lnTo>
                    <a:pt x="63400" y="5053"/>
                  </a:lnTo>
                  <a:lnTo>
                    <a:pt x="63726" y="5048"/>
                  </a:lnTo>
                  <a:close/>
                  <a:moveTo>
                    <a:pt x="15475" y="3042"/>
                  </a:moveTo>
                  <a:lnTo>
                    <a:pt x="16376" y="3047"/>
                  </a:lnTo>
                  <a:lnTo>
                    <a:pt x="17302" y="3058"/>
                  </a:lnTo>
                  <a:lnTo>
                    <a:pt x="18254" y="3079"/>
                  </a:lnTo>
                  <a:lnTo>
                    <a:pt x="17753" y="3380"/>
                  </a:lnTo>
                  <a:lnTo>
                    <a:pt x="17302" y="3681"/>
                  </a:lnTo>
                  <a:lnTo>
                    <a:pt x="16877" y="3987"/>
                  </a:lnTo>
                  <a:lnTo>
                    <a:pt x="16501" y="4293"/>
                  </a:lnTo>
                  <a:lnTo>
                    <a:pt x="16176" y="4604"/>
                  </a:lnTo>
                  <a:lnTo>
                    <a:pt x="15875" y="4916"/>
                  </a:lnTo>
                  <a:lnTo>
                    <a:pt x="15625" y="5233"/>
                  </a:lnTo>
                  <a:lnTo>
                    <a:pt x="15399" y="5544"/>
                  </a:lnTo>
                  <a:lnTo>
                    <a:pt x="14172" y="5755"/>
                  </a:lnTo>
                  <a:lnTo>
                    <a:pt x="12971" y="5967"/>
                  </a:lnTo>
                  <a:lnTo>
                    <a:pt x="11819" y="6183"/>
                  </a:lnTo>
                  <a:lnTo>
                    <a:pt x="10692" y="6399"/>
                  </a:lnTo>
                  <a:lnTo>
                    <a:pt x="9640" y="6621"/>
                  </a:lnTo>
                  <a:lnTo>
                    <a:pt x="8614" y="6848"/>
                  </a:lnTo>
                  <a:lnTo>
                    <a:pt x="7612" y="7075"/>
                  </a:lnTo>
                  <a:lnTo>
                    <a:pt x="6686" y="7302"/>
                  </a:lnTo>
                  <a:lnTo>
                    <a:pt x="6135" y="7139"/>
                  </a:lnTo>
                  <a:lnTo>
                    <a:pt x="5584" y="6970"/>
                  </a:lnTo>
                  <a:lnTo>
                    <a:pt x="5058" y="6785"/>
                  </a:lnTo>
                  <a:lnTo>
                    <a:pt x="4532" y="6595"/>
                  </a:lnTo>
                  <a:lnTo>
                    <a:pt x="4032" y="6399"/>
                  </a:lnTo>
                  <a:lnTo>
                    <a:pt x="3581" y="6199"/>
                  </a:lnTo>
                  <a:lnTo>
                    <a:pt x="3155" y="5993"/>
                  </a:lnTo>
                  <a:lnTo>
                    <a:pt x="2955" y="5887"/>
                  </a:lnTo>
                  <a:lnTo>
                    <a:pt x="2805" y="5782"/>
                  </a:lnTo>
                  <a:lnTo>
                    <a:pt x="2629" y="5676"/>
                  </a:lnTo>
                  <a:lnTo>
                    <a:pt x="2504" y="5571"/>
                  </a:lnTo>
                  <a:lnTo>
                    <a:pt x="2379" y="5460"/>
                  </a:lnTo>
                  <a:lnTo>
                    <a:pt x="2279" y="5354"/>
                  </a:lnTo>
                  <a:lnTo>
                    <a:pt x="2204" y="5249"/>
                  </a:lnTo>
                  <a:lnTo>
                    <a:pt x="2129" y="5143"/>
                  </a:lnTo>
                  <a:lnTo>
                    <a:pt x="2103" y="5032"/>
                  </a:lnTo>
                  <a:lnTo>
                    <a:pt x="2078" y="4926"/>
                  </a:lnTo>
                  <a:lnTo>
                    <a:pt x="2103" y="4821"/>
                  </a:lnTo>
                  <a:lnTo>
                    <a:pt x="2154" y="4715"/>
                  </a:lnTo>
                  <a:lnTo>
                    <a:pt x="2229" y="4610"/>
                  </a:lnTo>
                  <a:lnTo>
                    <a:pt x="2329" y="4509"/>
                  </a:lnTo>
                  <a:lnTo>
                    <a:pt x="2454" y="4404"/>
                  </a:lnTo>
                  <a:lnTo>
                    <a:pt x="2604" y="4303"/>
                  </a:lnTo>
                  <a:lnTo>
                    <a:pt x="2805" y="4203"/>
                  </a:lnTo>
                  <a:lnTo>
                    <a:pt x="3030" y="4103"/>
                  </a:lnTo>
                  <a:lnTo>
                    <a:pt x="3355" y="4145"/>
                  </a:lnTo>
                  <a:lnTo>
                    <a:pt x="3681" y="4177"/>
                  </a:lnTo>
                  <a:lnTo>
                    <a:pt x="4032" y="4208"/>
                  </a:lnTo>
                  <a:lnTo>
                    <a:pt x="4382" y="4235"/>
                  </a:lnTo>
                  <a:lnTo>
                    <a:pt x="4758" y="4251"/>
                  </a:lnTo>
                  <a:lnTo>
                    <a:pt x="5133" y="4267"/>
                  </a:lnTo>
                  <a:lnTo>
                    <a:pt x="5509" y="4277"/>
                  </a:lnTo>
                  <a:lnTo>
                    <a:pt x="6160" y="4277"/>
                  </a:lnTo>
                  <a:lnTo>
                    <a:pt x="6435" y="4272"/>
                  </a:lnTo>
                  <a:lnTo>
                    <a:pt x="6986" y="4251"/>
                  </a:lnTo>
                  <a:lnTo>
                    <a:pt x="7487" y="4224"/>
                  </a:lnTo>
                  <a:lnTo>
                    <a:pt x="7988" y="4182"/>
                  </a:lnTo>
                  <a:lnTo>
                    <a:pt x="8463" y="4129"/>
                  </a:lnTo>
                  <a:lnTo>
                    <a:pt x="8914" y="4066"/>
                  </a:lnTo>
                  <a:lnTo>
                    <a:pt x="9340" y="3997"/>
                  </a:lnTo>
                  <a:lnTo>
                    <a:pt x="9715" y="3918"/>
                  </a:lnTo>
                  <a:lnTo>
                    <a:pt x="10066" y="3834"/>
                  </a:lnTo>
                  <a:lnTo>
                    <a:pt x="10392" y="3744"/>
                  </a:lnTo>
                  <a:lnTo>
                    <a:pt x="10642" y="3644"/>
                  </a:lnTo>
                  <a:lnTo>
                    <a:pt x="10867" y="3543"/>
                  </a:lnTo>
                  <a:lnTo>
                    <a:pt x="11043" y="3432"/>
                  </a:lnTo>
                  <a:lnTo>
                    <a:pt x="11143" y="3321"/>
                  </a:lnTo>
                  <a:lnTo>
                    <a:pt x="11218" y="3211"/>
                  </a:lnTo>
                  <a:lnTo>
                    <a:pt x="11218" y="3153"/>
                  </a:lnTo>
                  <a:lnTo>
                    <a:pt x="11218" y="3094"/>
                  </a:lnTo>
                  <a:lnTo>
                    <a:pt x="12019" y="3073"/>
                  </a:lnTo>
                  <a:lnTo>
                    <a:pt x="12845" y="3052"/>
                  </a:lnTo>
                  <a:lnTo>
                    <a:pt x="13697" y="3042"/>
                  </a:lnTo>
                  <a:close/>
                  <a:moveTo>
                    <a:pt x="50880" y="3042"/>
                  </a:moveTo>
                  <a:lnTo>
                    <a:pt x="52132" y="3052"/>
                  </a:lnTo>
                  <a:lnTo>
                    <a:pt x="52758" y="3058"/>
                  </a:lnTo>
                  <a:lnTo>
                    <a:pt x="53384" y="3068"/>
                  </a:lnTo>
                  <a:lnTo>
                    <a:pt x="54010" y="3084"/>
                  </a:lnTo>
                  <a:lnTo>
                    <a:pt x="54636" y="3105"/>
                  </a:lnTo>
                  <a:lnTo>
                    <a:pt x="55262" y="3126"/>
                  </a:lnTo>
                  <a:lnTo>
                    <a:pt x="55863" y="3153"/>
                  </a:lnTo>
                  <a:lnTo>
                    <a:pt x="56489" y="3184"/>
                  </a:lnTo>
                  <a:lnTo>
                    <a:pt x="57065" y="3221"/>
                  </a:lnTo>
                  <a:lnTo>
                    <a:pt x="57641" y="3263"/>
                  </a:lnTo>
                  <a:lnTo>
                    <a:pt x="58217" y="3306"/>
                  </a:lnTo>
                  <a:lnTo>
                    <a:pt x="58768" y="3358"/>
                  </a:lnTo>
                  <a:lnTo>
                    <a:pt x="59294" y="3417"/>
                  </a:lnTo>
                  <a:lnTo>
                    <a:pt x="59794" y="3480"/>
                  </a:lnTo>
                  <a:lnTo>
                    <a:pt x="60295" y="3549"/>
                  </a:lnTo>
                  <a:lnTo>
                    <a:pt x="60746" y="3622"/>
                  </a:lnTo>
                  <a:lnTo>
                    <a:pt x="61171" y="3702"/>
                  </a:lnTo>
                  <a:lnTo>
                    <a:pt x="61572" y="3791"/>
                  </a:lnTo>
                  <a:lnTo>
                    <a:pt x="61948" y="3881"/>
                  </a:lnTo>
                  <a:lnTo>
                    <a:pt x="62273" y="3981"/>
                  </a:lnTo>
                  <a:lnTo>
                    <a:pt x="62574" y="4092"/>
                  </a:lnTo>
                  <a:lnTo>
                    <a:pt x="62849" y="4208"/>
                  </a:lnTo>
                  <a:lnTo>
                    <a:pt x="63049" y="4330"/>
                  </a:lnTo>
                  <a:lnTo>
                    <a:pt x="63250" y="4462"/>
                  </a:lnTo>
                  <a:lnTo>
                    <a:pt x="63375" y="4599"/>
                  </a:lnTo>
                  <a:lnTo>
                    <a:pt x="62874" y="4615"/>
                  </a:lnTo>
                  <a:lnTo>
                    <a:pt x="62373" y="4636"/>
                  </a:lnTo>
                  <a:lnTo>
                    <a:pt x="61873" y="4668"/>
                  </a:lnTo>
                  <a:lnTo>
                    <a:pt x="61422" y="4710"/>
                  </a:lnTo>
                  <a:lnTo>
                    <a:pt x="60996" y="4758"/>
                  </a:lnTo>
                  <a:lnTo>
                    <a:pt x="60571" y="4816"/>
                  </a:lnTo>
                  <a:lnTo>
                    <a:pt x="60195" y="4879"/>
                  </a:lnTo>
                  <a:lnTo>
                    <a:pt x="59844" y="4953"/>
                  </a:lnTo>
                  <a:lnTo>
                    <a:pt x="59519" y="5032"/>
                  </a:lnTo>
                  <a:lnTo>
                    <a:pt x="59243" y="5117"/>
                  </a:lnTo>
                  <a:lnTo>
                    <a:pt x="58993" y="5206"/>
                  </a:lnTo>
                  <a:lnTo>
                    <a:pt x="58768" y="5301"/>
                  </a:lnTo>
                  <a:lnTo>
                    <a:pt x="58617" y="5402"/>
                  </a:lnTo>
                  <a:lnTo>
                    <a:pt x="58492" y="5502"/>
                  </a:lnTo>
                  <a:lnTo>
                    <a:pt x="58417" y="5613"/>
                  </a:lnTo>
                  <a:lnTo>
                    <a:pt x="58392" y="5724"/>
                  </a:lnTo>
                  <a:lnTo>
                    <a:pt x="58392" y="5798"/>
                  </a:lnTo>
                  <a:lnTo>
                    <a:pt x="58442" y="5872"/>
                  </a:lnTo>
                  <a:lnTo>
                    <a:pt x="58492" y="5940"/>
                  </a:lnTo>
                  <a:lnTo>
                    <a:pt x="58567" y="6009"/>
                  </a:lnTo>
                  <a:lnTo>
                    <a:pt x="58668" y="6077"/>
                  </a:lnTo>
                  <a:lnTo>
                    <a:pt x="58793" y="6146"/>
                  </a:lnTo>
                  <a:lnTo>
                    <a:pt x="58918" y="6209"/>
                  </a:lnTo>
                  <a:lnTo>
                    <a:pt x="59068" y="6273"/>
                  </a:lnTo>
                  <a:lnTo>
                    <a:pt x="59243" y="6331"/>
                  </a:lnTo>
                  <a:lnTo>
                    <a:pt x="59444" y="6389"/>
                  </a:lnTo>
                  <a:lnTo>
                    <a:pt x="59644" y="6447"/>
                  </a:lnTo>
                  <a:lnTo>
                    <a:pt x="59869" y="6495"/>
                  </a:lnTo>
                  <a:lnTo>
                    <a:pt x="60095" y="6547"/>
                  </a:lnTo>
                  <a:lnTo>
                    <a:pt x="60345" y="6590"/>
                  </a:lnTo>
                  <a:lnTo>
                    <a:pt x="60621" y="6632"/>
                  </a:lnTo>
                  <a:lnTo>
                    <a:pt x="60896" y="6674"/>
                  </a:lnTo>
                  <a:lnTo>
                    <a:pt x="60445" y="6827"/>
                  </a:lnTo>
                  <a:lnTo>
                    <a:pt x="59970" y="6985"/>
                  </a:lnTo>
                  <a:lnTo>
                    <a:pt x="59469" y="7144"/>
                  </a:lnTo>
                  <a:lnTo>
                    <a:pt x="58943" y="7302"/>
                  </a:lnTo>
                  <a:lnTo>
                    <a:pt x="58017" y="7075"/>
                  </a:lnTo>
                  <a:lnTo>
                    <a:pt x="57040" y="6848"/>
                  </a:lnTo>
                  <a:lnTo>
                    <a:pt x="56013" y="6626"/>
                  </a:lnTo>
                  <a:lnTo>
                    <a:pt x="54937" y="6405"/>
                  </a:lnTo>
                  <a:lnTo>
                    <a:pt x="53835" y="6183"/>
                  </a:lnTo>
                  <a:lnTo>
                    <a:pt x="52683" y="5967"/>
                  </a:lnTo>
                  <a:lnTo>
                    <a:pt x="51481" y="5755"/>
                  </a:lnTo>
                  <a:lnTo>
                    <a:pt x="50254" y="5544"/>
                  </a:lnTo>
                  <a:lnTo>
                    <a:pt x="50004" y="5217"/>
                  </a:lnTo>
                  <a:lnTo>
                    <a:pt x="49728" y="4890"/>
                  </a:lnTo>
                  <a:lnTo>
                    <a:pt x="49428" y="4573"/>
                  </a:lnTo>
                  <a:lnTo>
                    <a:pt x="49077" y="4261"/>
                  </a:lnTo>
                  <a:lnTo>
                    <a:pt x="48702" y="3955"/>
                  </a:lnTo>
                  <a:lnTo>
                    <a:pt x="48301" y="3654"/>
                  </a:lnTo>
                  <a:lnTo>
                    <a:pt x="47851" y="3364"/>
                  </a:lnTo>
                  <a:lnTo>
                    <a:pt x="47375" y="3079"/>
                  </a:lnTo>
                  <a:lnTo>
                    <a:pt x="48502" y="3058"/>
                  </a:lnTo>
                  <a:lnTo>
                    <a:pt x="49653" y="3047"/>
                  </a:lnTo>
                  <a:lnTo>
                    <a:pt x="50880" y="3042"/>
                  </a:lnTo>
                  <a:close/>
                  <a:moveTo>
                    <a:pt x="50605" y="6183"/>
                  </a:moveTo>
                  <a:lnTo>
                    <a:pt x="51581" y="6363"/>
                  </a:lnTo>
                  <a:lnTo>
                    <a:pt x="52558" y="6542"/>
                  </a:lnTo>
                  <a:lnTo>
                    <a:pt x="53484" y="6727"/>
                  </a:lnTo>
                  <a:lnTo>
                    <a:pt x="54361" y="6912"/>
                  </a:lnTo>
                  <a:lnTo>
                    <a:pt x="55237" y="7096"/>
                  </a:lnTo>
                  <a:lnTo>
                    <a:pt x="56063" y="7286"/>
                  </a:lnTo>
                  <a:lnTo>
                    <a:pt x="56840" y="7476"/>
                  </a:lnTo>
                  <a:lnTo>
                    <a:pt x="57616" y="7667"/>
                  </a:lnTo>
                  <a:lnTo>
                    <a:pt x="56865" y="7857"/>
                  </a:lnTo>
                  <a:lnTo>
                    <a:pt x="56063" y="8041"/>
                  </a:lnTo>
                  <a:lnTo>
                    <a:pt x="55237" y="8231"/>
                  </a:lnTo>
                  <a:lnTo>
                    <a:pt x="54386" y="8416"/>
                  </a:lnTo>
                  <a:lnTo>
                    <a:pt x="53484" y="8601"/>
                  </a:lnTo>
                  <a:lnTo>
                    <a:pt x="52558" y="8786"/>
                  </a:lnTo>
                  <a:lnTo>
                    <a:pt x="51581" y="8965"/>
                  </a:lnTo>
                  <a:lnTo>
                    <a:pt x="50605" y="9145"/>
                  </a:lnTo>
                  <a:lnTo>
                    <a:pt x="50755" y="8775"/>
                  </a:lnTo>
                  <a:lnTo>
                    <a:pt x="50855" y="8406"/>
                  </a:lnTo>
                  <a:lnTo>
                    <a:pt x="50905" y="8036"/>
                  </a:lnTo>
                  <a:lnTo>
                    <a:pt x="50930" y="7667"/>
                  </a:lnTo>
                  <a:lnTo>
                    <a:pt x="50905" y="7297"/>
                  </a:lnTo>
                  <a:lnTo>
                    <a:pt x="50855" y="6922"/>
                  </a:lnTo>
                  <a:lnTo>
                    <a:pt x="50755" y="6553"/>
                  </a:lnTo>
                  <a:lnTo>
                    <a:pt x="50605" y="6183"/>
                  </a:lnTo>
                  <a:close/>
                  <a:moveTo>
                    <a:pt x="15024" y="6183"/>
                  </a:moveTo>
                  <a:lnTo>
                    <a:pt x="14899" y="6553"/>
                  </a:lnTo>
                  <a:lnTo>
                    <a:pt x="14773" y="6927"/>
                  </a:lnTo>
                  <a:lnTo>
                    <a:pt x="14723" y="7297"/>
                  </a:lnTo>
                  <a:lnTo>
                    <a:pt x="14698" y="7667"/>
                  </a:lnTo>
                  <a:lnTo>
                    <a:pt x="14723" y="8041"/>
                  </a:lnTo>
                  <a:lnTo>
                    <a:pt x="14773" y="8411"/>
                  </a:lnTo>
                  <a:lnTo>
                    <a:pt x="14874" y="8781"/>
                  </a:lnTo>
                  <a:lnTo>
                    <a:pt x="15024" y="9150"/>
                  </a:lnTo>
                  <a:lnTo>
                    <a:pt x="15024" y="9150"/>
                  </a:lnTo>
                  <a:lnTo>
                    <a:pt x="14047" y="8971"/>
                  </a:lnTo>
                  <a:lnTo>
                    <a:pt x="13071" y="8791"/>
                  </a:lnTo>
                  <a:lnTo>
                    <a:pt x="12144" y="8606"/>
                  </a:lnTo>
                  <a:lnTo>
                    <a:pt x="11268" y="8422"/>
                  </a:lnTo>
                  <a:lnTo>
                    <a:pt x="10392" y="8237"/>
                  </a:lnTo>
                  <a:lnTo>
                    <a:pt x="9565" y="8047"/>
                  </a:lnTo>
                  <a:lnTo>
                    <a:pt x="8764" y="7857"/>
                  </a:lnTo>
                  <a:lnTo>
                    <a:pt x="8013" y="7667"/>
                  </a:lnTo>
                  <a:lnTo>
                    <a:pt x="8038" y="7661"/>
                  </a:lnTo>
                  <a:lnTo>
                    <a:pt x="8814" y="7471"/>
                  </a:lnTo>
                  <a:lnTo>
                    <a:pt x="9590" y="7281"/>
                  </a:lnTo>
                  <a:lnTo>
                    <a:pt x="10442" y="7091"/>
                  </a:lnTo>
                  <a:lnTo>
                    <a:pt x="11293" y="6906"/>
                  </a:lnTo>
                  <a:lnTo>
                    <a:pt x="12169" y="6722"/>
                  </a:lnTo>
                  <a:lnTo>
                    <a:pt x="13096" y="6542"/>
                  </a:lnTo>
                  <a:lnTo>
                    <a:pt x="14047" y="6363"/>
                  </a:lnTo>
                  <a:lnTo>
                    <a:pt x="15024" y="6183"/>
                  </a:lnTo>
                  <a:close/>
                  <a:moveTo>
                    <a:pt x="32802" y="3913"/>
                  </a:moveTo>
                  <a:lnTo>
                    <a:pt x="33828" y="4003"/>
                  </a:lnTo>
                  <a:lnTo>
                    <a:pt x="34855" y="4103"/>
                  </a:lnTo>
                  <a:lnTo>
                    <a:pt x="35857" y="4198"/>
                  </a:lnTo>
                  <a:lnTo>
                    <a:pt x="36858" y="4303"/>
                  </a:lnTo>
                  <a:lnTo>
                    <a:pt x="37860" y="4409"/>
                  </a:lnTo>
                  <a:lnTo>
                    <a:pt x="38861" y="4520"/>
                  </a:lnTo>
                  <a:lnTo>
                    <a:pt x="39838" y="4631"/>
                  </a:lnTo>
                  <a:lnTo>
                    <a:pt x="40814" y="4747"/>
                  </a:lnTo>
                  <a:lnTo>
                    <a:pt x="41766" y="4868"/>
                  </a:lnTo>
                  <a:lnTo>
                    <a:pt x="42717" y="4990"/>
                  </a:lnTo>
                  <a:lnTo>
                    <a:pt x="43669" y="5117"/>
                  </a:lnTo>
                  <a:lnTo>
                    <a:pt x="44620" y="5243"/>
                  </a:lnTo>
                  <a:lnTo>
                    <a:pt x="45547" y="5375"/>
                  </a:lnTo>
                  <a:lnTo>
                    <a:pt x="46448" y="5513"/>
                  </a:lnTo>
                  <a:lnTo>
                    <a:pt x="47350" y="5650"/>
                  </a:lnTo>
                  <a:lnTo>
                    <a:pt x="48251" y="5787"/>
                  </a:lnTo>
                  <a:lnTo>
                    <a:pt x="48376" y="6025"/>
                  </a:lnTo>
                  <a:lnTo>
                    <a:pt x="48502" y="6257"/>
                  </a:lnTo>
                  <a:lnTo>
                    <a:pt x="48602" y="6489"/>
                  </a:lnTo>
                  <a:lnTo>
                    <a:pt x="48677" y="6727"/>
                  </a:lnTo>
                  <a:lnTo>
                    <a:pt x="48727" y="6959"/>
                  </a:lnTo>
                  <a:lnTo>
                    <a:pt x="48777" y="7197"/>
                  </a:lnTo>
                  <a:lnTo>
                    <a:pt x="48802" y="7429"/>
                  </a:lnTo>
                  <a:lnTo>
                    <a:pt x="48802" y="7667"/>
                  </a:lnTo>
                  <a:lnTo>
                    <a:pt x="48802" y="7904"/>
                  </a:lnTo>
                  <a:lnTo>
                    <a:pt x="48777" y="8136"/>
                  </a:lnTo>
                  <a:lnTo>
                    <a:pt x="48727" y="8374"/>
                  </a:lnTo>
                  <a:lnTo>
                    <a:pt x="48677" y="8606"/>
                  </a:lnTo>
                  <a:lnTo>
                    <a:pt x="48602" y="8844"/>
                  </a:lnTo>
                  <a:lnTo>
                    <a:pt x="48502" y="9076"/>
                  </a:lnTo>
                  <a:lnTo>
                    <a:pt x="48376" y="9308"/>
                  </a:lnTo>
                  <a:lnTo>
                    <a:pt x="48251" y="9541"/>
                  </a:lnTo>
                  <a:lnTo>
                    <a:pt x="47350" y="9683"/>
                  </a:lnTo>
                  <a:lnTo>
                    <a:pt x="46448" y="9821"/>
                  </a:lnTo>
                  <a:lnTo>
                    <a:pt x="45547" y="9958"/>
                  </a:lnTo>
                  <a:lnTo>
                    <a:pt x="44620" y="10090"/>
                  </a:lnTo>
                  <a:lnTo>
                    <a:pt x="43694" y="10217"/>
                  </a:lnTo>
                  <a:lnTo>
                    <a:pt x="42742" y="10343"/>
                  </a:lnTo>
                  <a:lnTo>
                    <a:pt x="41791" y="10465"/>
                  </a:lnTo>
                  <a:lnTo>
                    <a:pt x="40814" y="10586"/>
                  </a:lnTo>
                  <a:lnTo>
                    <a:pt x="39838" y="10702"/>
                  </a:lnTo>
                  <a:lnTo>
                    <a:pt x="38861" y="10818"/>
                  </a:lnTo>
                  <a:lnTo>
                    <a:pt x="37885" y="10924"/>
                  </a:lnTo>
                  <a:lnTo>
                    <a:pt x="36883" y="11035"/>
                  </a:lnTo>
                  <a:lnTo>
                    <a:pt x="35882" y="11135"/>
                  </a:lnTo>
                  <a:lnTo>
                    <a:pt x="34880" y="11236"/>
                  </a:lnTo>
                  <a:lnTo>
                    <a:pt x="33853" y="11331"/>
                  </a:lnTo>
                  <a:lnTo>
                    <a:pt x="32827" y="11426"/>
                  </a:lnTo>
                  <a:lnTo>
                    <a:pt x="31800" y="11331"/>
                  </a:lnTo>
                  <a:lnTo>
                    <a:pt x="30774" y="11236"/>
                  </a:lnTo>
                  <a:lnTo>
                    <a:pt x="29772" y="11135"/>
                  </a:lnTo>
                  <a:lnTo>
                    <a:pt x="28770" y="11035"/>
                  </a:lnTo>
                  <a:lnTo>
                    <a:pt x="27769" y="10929"/>
                  </a:lnTo>
                  <a:lnTo>
                    <a:pt x="26792" y="10818"/>
                  </a:lnTo>
                  <a:lnTo>
                    <a:pt x="25791" y="10708"/>
                  </a:lnTo>
                  <a:lnTo>
                    <a:pt x="24839" y="10591"/>
                  </a:lnTo>
                  <a:lnTo>
                    <a:pt x="23863" y="10470"/>
                  </a:lnTo>
                  <a:lnTo>
                    <a:pt x="22911" y="10349"/>
                  </a:lnTo>
                  <a:lnTo>
                    <a:pt x="21960" y="10222"/>
                  </a:lnTo>
                  <a:lnTo>
                    <a:pt x="21033" y="10095"/>
                  </a:lnTo>
                  <a:lnTo>
                    <a:pt x="20107" y="9963"/>
                  </a:lnTo>
                  <a:lnTo>
                    <a:pt x="19205" y="9826"/>
                  </a:lnTo>
                  <a:lnTo>
                    <a:pt x="18279" y="9689"/>
                  </a:lnTo>
                  <a:lnTo>
                    <a:pt x="17403" y="9551"/>
                  </a:lnTo>
                  <a:lnTo>
                    <a:pt x="17277" y="9319"/>
                  </a:lnTo>
                  <a:lnTo>
                    <a:pt x="17152" y="9087"/>
                  </a:lnTo>
                  <a:lnTo>
                    <a:pt x="17052" y="8854"/>
                  </a:lnTo>
                  <a:lnTo>
                    <a:pt x="16977" y="8622"/>
                  </a:lnTo>
                  <a:lnTo>
                    <a:pt x="16902" y="8385"/>
                  </a:lnTo>
                  <a:lnTo>
                    <a:pt x="16877" y="8147"/>
                  </a:lnTo>
                  <a:lnTo>
                    <a:pt x="16852" y="7909"/>
                  </a:lnTo>
                  <a:lnTo>
                    <a:pt x="16827" y="7667"/>
                  </a:lnTo>
                  <a:lnTo>
                    <a:pt x="16852" y="7429"/>
                  </a:lnTo>
                  <a:lnTo>
                    <a:pt x="16877" y="7191"/>
                  </a:lnTo>
                  <a:lnTo>
                    <a:pt x="16902" y="6954"/>
                  </a:lnTo>
                  <a:lnTo>
                    <a:pt x="16977" y="6716"/>
                  </a:lnTo>
                  <a:lnTo>
                    <a:pt x="17052" y="6479"/>
                  </a:lnTo>
                  <a:lnTo>
                    <a:pt x="17152" y="6246"/>
                  </a:lnTo>
                  <a:lnTo>
                    <a:pt x="17252" y="6019"/>
                  </a:lnTo>
                  <a:lnTo>
                    <a:pt x="17378" y="5787"/>
                  </a:lnTo>
                  <a:lnTo>
                    <a:pt x="18279" y="5650"/>
                  </a:lnTo>
                  <a:lnTo>
                    <a:pt x="19180" y="5513"/>
                  </a:lnTo>
                  <a:lnTo>
                    <a:pt x="20107" y="5375"/>
                  </a:lnTo>
                  <a:lnTo>
                    <a:pt x="21033" y="5243"/>
                  </a:lnTo>
                  <a:lnTo>
                    <a:pt x="21960" y="5117"/>
                  </a:lnTo>
                  <a:lnTo>
                    <a:pt x="22911" y="4990"/>
                  </a:lnTo>
                  <a:lnTo>
                    <a:pt x="23863" y="4868"/>
                  </a:lnTo>
                  <a:lnTo>
                    <a:pt x="24814" y="4747"/>
                  </a:lnTo>
                  <a:lnTo>
                    <a:pt x="25791" y="4631"/>
                  </a:lnTo>
                  <a:lnTo>
                    <a:pt x="26767" y="4520"/>
                  </a:lnTo>
                  <a:lnTo>
                    <a:pt x="27769" y="4409"/>
                  </a:lnTo>
                  <a:lnTo>
                    <a:pt x="28745" y="4303"/>
                  </a:lnTo>
                  <a:lnTo>
                    <a:pt x="29747" y="4198"/>
                  </a:lnTo>
                  <a:lnTo>
                    <a:pt x="30774" y="4103"/>
                  </a:lnTo>
                  <a:lnTo>
                    <a:pt x="31775" y="4003"/>
                  </a:lnTo>
                  <a:lnTo>
                    <a:pt x="32802" y="3913"/>
                  </a:lnTo>
                  <a:close/>
                  <a:moveTo>
                    <a:pt x="17853" y="10180"/>
                  </a:moveTo>
                  <a:lnTo>
                    <a:pt x="19281" y="10386"/>
                  </a:lnTo>
                  <a:lnTo>
                    <a:pt x="20733" y="10586"/>
                  </a:lnTo>
                  <a:lnTo>
                    <a:pt x="22235" y="10787"/>
                  </a:lnTo>
                  <a:lnTo>
                    <a:pt x="23763" y="10977"/>
                  </a:lnTo>
                  <a:lnTo>
                    <a:pt x="25315" y="11162"/>
                  </a:lnTo>
                  <a:lnTo>
                    <a:pt x="26867" y="11336"/>
                  </a:lnTo>
                  <a:lnTo>
                    <a:pt x="28445" y="11500"/>
                  </a:lnTo>
                  <a:lnTo>
                    <a:pt x="30022" y="11658"/>
                  </a:lnTo>
                  <a:lnTo>
                    <a:pt x="28796" y="11748"/>
                  </a:lnTo>
                  <a:lnTo>
                    <a:pt x="27569" y="11832"/>
                  </a:lnTo>
                  <a:lnTo>
                    <a:pt x="26342" y="11911"/>
                  </a:lnTo>
                  <a:lnTo>
                    <a:pt x="25140" y="11980"/>
                  </a:lnTo>
                  <a:lnTo>
                    <a:pt x="23938" y="12043"/>
                  </a:lnTo>
                  <a:lnTo>
                    <a:pt x="22761" y="12101"/>
                  </a:lnTo>
                  <a:lnTo>
                    <a:pt x="21584" y="12154"/>
                  </a:lnTo>
                  <a:lnTo>
                    <a:pt x="20432" y="12196"/>
                  </a:lnTo>
                  <a:lnTo>
                    <a:pt x="20032" y="11964"/>
                  </a:lnTo>
                  <a:lnTo>
                    <a:pt x="19656" y="11727"/>
                  </a:lnTo>
                  <a:lnTo>
                    <a:pt x="19281" y="11484"/>
                  </a:lnTo>
                  <a:lnTo>
                    <a:pt x="18955" y="11230"/>
                  </a:lnTo>
                  <a:lnTo>
                    <a:pt x="18655" y="10977"/>
                  </a:lnTo>
                  <a:lnTo>
                    <a:pt x="18354" y="10713"/>
                  </a:lnTo>
                  <a:lnTo>
                    <a:pt x="18104" y="10449"/>
                  </a:lnTo>
                  <a:lnTo>
                    <a:pt x="17853" y="10180"/>
                  </a:lnTo>
                  <a:close/>
                  <a:moveTo>
                    <a:pt x="47800" y="10174"/>
                  </a:moveTo>
                  <a:lnTo>
                    <a:pt x="47550" y="10444"/>
                  </a:lnTo>
                  <a:lnTo>
                    <a:pt x="47300" y="10708"/>
                  </a:lnTo>
                  <a:lnTo>
                    <a:pt x="46999" y="10972"/>
                  </a:lnTo>
                  <a:lnTo>
                    <a:pt x="46699" y="11225"/>
                  </a:lnTo>
                  <a:lnTo>
                    <a:pt x="46373" y="11478"/>
                  </a:lnTo>
                  <a:lnTo>
                    <a:pt x="45998" y="11721"/>
                  </a:lnTo>
                  <a:lnTo>
                    <a:pt x="45622" y="11964"/>
                  </a:lnTo>
                  <a:lnTo>
                    <a:pt x="45221" y="12196"/>
                  </a:lnTo>
                  <a:lnTo>
                    <a:pt x="44070" y="12154"/>
                  </a:lnTo>
                  <a:lnTo>
                    <a:pt x="42893" y="12101"/>
                  </a:lnTo>
                  <a:lnTo>
                    <a:pt x="41716" y="12043"/>
                  </a:lnTo>
                  <a:lnTo>
                    <a:pt x="40514" y="11980"/>
                  </a:lnTo>
                  <a:lnTo>
                    <a:pt x="39312" y="11911"/>
                  </a:lnTo>
                  <a:lnTo>
                    <a:pt x="38085" y="11832"/>
                  </a:lnTo>
                  <a:lnTo>
                    <a:pt x="36858" y="11748"/>
                  </a:lnTo>
                  <a:lnTo>
                    <a:pt x="35631" y="11658"/>
                  </a:lnTo>
                  <a:lnTo>
                    <a:pt x="37234" y="11500"/>
                  </a:lnTo>
                  <a:lnTo>
                    <a:pt x="38786" y="11331"/>
                  </a:lnTo>
                  <a:lnTo>
                    <a:pt x="40339" y="11156"/>
                  </a:lnTo>
                  <a:lnTo>
                    <a:pt x="41891" y="10977"/>
                  </a:lnTo>
                  <a:lnTo>
                    <a:pt x="43394" y="10787"/>
                  </a:lnTo>
                  <a:lnTo>
                    <a:pt x="44896" y="10591"/>
                  </a:lnTo>
                  <a:lnTo>
                    <a:pt x="46348" y="10386"/>
                  </a:lnTo>
                  <a:lnTo>
                    <a:pt x="47800" y="10174"/>
                  </a:lnTo>
                  <a:close/>
                  <a:moveTo>
                    <a:pt x="26016" y="13543"/>
                  </a:moveTo>
                  <a:lnTo>
                    <a:pt x="26342" y="13553"/>
                  </a:lnTo>
                  <a:lnTo>
                    <a:pt x="26642" y="13569"/>
                  </a:lnTo>
                  <a:lnTo>
                    <a:pt x="26918" y="13595"/>
                  </a:lnTo>
                  <a:lnTo>
                    <a:pt x="27218" y="13622"/>
                  </a:lnTo>
                  <a:lnTo>
                    <a:pt x="27468" y="13654"/>
                  </a:lnTo>
                  <a:lnTo>
                    <a:pt x="27719" y="13696"/>
                  </a:lnTo>
                  <a:lnTo>
                    <a:pt x="27944" y="13738"/>
                  </a:lnTo>
                  <a:lnTo>
                    <a:pt x="28144" y="13786"/>
                  </a:lnTo>
                  <a:lnTo>
                    <a:pt x="28345" y="13838"/>
                  </a:lnTo>
                  <a:lnTo>
                    <a:pt x="28495" y="13891"/>
                  </a:lnTo>
                  <a:lnTo>
                    <a:pt x="28620" y="13954"/>
                  </a:lnTo>
                  <a:lnTo>
                    <a:pt x="28745" y="14013"/>
                  </a:lnTo>
                  <a:lnTo>
                    <a:pt x="28821" y="14081"/>
                  </a:lnTo>
                  <a:lnTo>
                    <a:pt x="28871" y="14145"/>
                  </a:lnTo>
                  <a:lnTo>
                    <a:pt x="28871" y="14213"/>
                  </a:lnTo>
                  <a:lnTo>
                    <a:pt x="28871" y="14282"/>
                  </a:lnTo>
                  <a:lnTo>
                    <a:pt x="28821" y="14350"/>
                  </a:lnTo>
                  <a:lnTo>
                    <a:pt x="28745" y="14414"/>
                  </a:lnTo>
                  <a:lnTo>
                    <a:pt x="28620" y="14477"/>
                  </a:lnTo>
                  <a:lnTo>
                    <a:pt x="28495" y="14535"/>
                  </a:lnTo>
                  <a:lnTo>
                    <a:pt x="28345" y="14593"/>
                  </a:lnTo>
                  <a:lnTo>
                    <a:pt x="28144" y="14641"/>
                  </a:lnTo>
                  <a:lnTo>
                    <a:pt x="27944" y="14688"/>
                  </a:lnTo>
                  <a:lnTo>
                    <a:pt x="27719" y="14736"/>
                  </a:lnTo>
                  <a:lnTo>
                    <a:pt x="27468" y="14773"/>
                  </a:lnTo>
                  <a:lnTo>
                    <a:pt x="27218" y="14804"/>
                  </a:lnTo>
                  <a:lnTo>
                    <a:pt x="26918" y="14836"/>
                  </a:lnTo>
                  <a:lnTo>
                    <a:pt x="26642" y="14857"/>
                  </a:lnTo>
                  <a:lnTo>
                    <a:pt x="26342" y="14873"/>
                  </a:lnTo>
                  <a:lnTo>
                    <a:pt x="26016" y="14884"/>
                  </a:lnTo>
                  <a:lnTo>
                    <a:pt x="25691" y="14889"/>
                  </a:lnTo>
                  <a:lnTo>
                    <a:pt x="25365" y="14884"/>
                  </a:lnTo>
                  <a:lnTo>
                    <a:pt x="25040" y="14873"/>
                  </a:lnTo>
                  <a:lnTo>
                    <a:pt x="24739" y="14857"/>
                  </a:lnTo>
                  <a:lnTo>
                    <a:pt x="24439" y="14836"/>
                  </a:lnTo>
                  <a:lnTo>
                    <a:pt x="24163" y="14804"/>
                  </a:lnTo>
                  <a:lnTo>
                    <a:pt x="23888" y="14773"/>
                  </a:lnTo>
                  <a:lnTo>
                    <a:pt x="23662" y="14736"/>
                  </a:lnTo>
                  <a:lnTo>
                    <a:pt x="23437" y="14688"/>
                  </a:lnTo>
                  <a:lnTo>
                    <a:pt x="23212" y="14641"/>
                  </a:lnTo>
                  <a:lnTo>
                    <a:pt x="23036" y="14593"/>
                  </a:lnTo>
                  <a:lnTo>
                    <a:pt x="22886" y="14535"/>
                  </a:lnTo>
                  <a:lnTo>
                    <a:pt x="22736" y="14477"/>
                  </a:lnTo>
                  <a:lnTo>
                    <a:pt x="22636" y="14414"/>
                  </a:lnTo>
                  <a:lnTo>
                    <a:pt x="22561" y="14350"/>
                  </a:lnTo>
                  <a:lnTo>
                    <a:pt x="22511" y="14282"/>
                  </a:lnTo>
                  <a:lnTo>
                    <a:pt x="22486" y="14213"/>
                  </a:lnTo>
                  <a:lnTo>
                    <a:pt x="22511" y="14145"/>
                  </a:lnTo>
                  <a:lnTo>
                    <a:pt x="22561" y="14081"/>
                  </a:lnTo>
                  <a:lnTo>
                    <a:pt x="22636" y="14013"/>
                  </a:lnTo>
                  <a:lnTo>
                    <a:pt x="22736" y="13954"/>
                  </a:lnTo>
                  <a:lnTo>
                    <a:pt x="22886" y="13891"/>
                  </a:lnTo>
                  <a:lnTo>
                    <a:pt x="23036" y="13838"/>
                  </a:lnTo>
                  <a:lnTo>
                    <a:pt x="23212" y="13786"/>
                  </a:lnTo>
                  <a:lnTo>
                    <a:pt x="23437" y="13738"/>
                  </a:lnTo>
                  <a:lnTo>
                    <a:pt x="23662" y="13696"/>
                  </a:lnTo>
                  <a:lnTo>
                    <a:pt x="23888" y="13654"/>
                  </a:lnTo>
                  <a:lnTo>
                    <a:pt x="24163" y="13622"/>
                  </a:lnTo>
                  <a:lnTo>
                    <a:pt x="24439" y="13595"/>
                  </a:lnTo>
                  <a:lnTo>
                    <a:pt x="24739" y="13569"/>
                  </a:lnTo>
                  <a:lnTo>
                    <a:pt x="25040" y="13553"/>
                  </a:lnTo>
                  <a:lnTo>
                    <a:pt x="25365" y="13543"/>
                  </a:lnTo>
                  <a:close/>
                  <a:moveTo>
                    <a:pt x="32827" y="11911"/>
                  </a:moveTo>
                  <a:lnTo>
                    <a:pt x="34304" y="12033"/>
                  </a:lnTo>
                  <a:lnTo>
                    <a:pt x="35782" y="12144"/>
                  </a:lnTo>
                  <a:lnTo>
                    <a:pt x="37259" y="12244"/>
                  </a:lnTo>
                  <a:lnTo>
                    <a:pt x="38711" y="12339"/>
                  </a:lnTo>
                  <a:lnTo>
                    <a:pt x="40163" y="12423"/>
                  </a:lnTo>
                  <a:lnTo>
                    <a:pt x="41591" y="12497"/>
                  </a:lnTo>
                  <a:lnTo>
                    <a:pt x="42993" y="12566"/>
                  </a:lnTo>
                  <a:lnTo>
                    <a:pt x="44395" y="12619"/>
                  </a:lnTo>
                  <a:lnTo>
                    <a:pt x="43919" y="12830"/>
                  </a:lnTo>
                  <a:lnTo>
                    <a:pt x="43394" y="13052"/>
                  </a:lnTo>
                  <a:lnTo>
                    <a:pt x="42793" y="13273"/>
                  </a:lnTo>
                  <a:lnTo>
                    <a:pt x="42167" y="13495"/>
                  </a:lnTo>
                  <a:lnTo>
                    <a:pt x="41816" y="13606"/>
                  </a:lnTo>
                  <a:lnTo>
                    <a:pt x="41440" y="13717"/>
                  </a:lnTo>
                  <a:lnTo>
                    <a:pt x="41090" y="13822"/>
                  </a:lnTo>
                  <a:lnTo>
                    <a:pt x="40689" y="13928"/>
                  </a:lnTo>
                  <a:lnTo>
                    <a:pt x="40289" y="14028"/>
                  </a:lnTo>
                  <a:lnTo>
                    <a:pt x="39888" y="14129"/>
                  </a:lnTo>
                  <a:lnTo>
                    <a:pt x="39437" y="14218"/>
                  </a:lnTo>
                  <a:lnTo>
                    <a:pt x="39012" y="14313"/>
                  </a:lnTo>
                  <a:lnTo>
                    <a:pt x="38561" y="14398"/>
                  </a:lnTo>
                  <a:lnTo>
                    <a:pt x="38085" y="14477"/>
                  </a:lnTo>
                  <a:lnTo>
                    <a:pt x="37609" y="14551"/>
                  </a:lnTo>
                  <a:lnTo>
                    <a:pt x="37109" y="14620"/>
                  </a:lnTo>
                  <a:lnTo>
                    <a:pt x="36608" y="14683"/>
                  </a:lnTo>
                  <a:lnTo>
                    <a:pt x="36082" y="14736"/>
                  </a:lnTo>
                  <a:lnTo>
                    <a:pt x="35556" y="14783"/>
                  </a:lnTo>
                  <a:lnTo>
                    <a:pt x="35005" y="14826"/>
                  </a:lnTo>
                  <a:lnTo>
                    <a:pt x="34454" y="14857"/>
                  </a:lnTo>
                  <a:lnTo>
                    <a:pt x="33904" y="14878"/>
                  </a:lnTo>
                  <a:lnTo>
                    <a:pt x="33328" y="14889"/>
                  </a:lnTo>
                  <a:lnTo>
                    <a:pt x="32727" y="14889"/>
                  </a:lnTo>
                  <a:lnTo>
                    <a:pt x="32126" y="14884"/>
                  </a:lnTo>
                  <a:lnTo>
                    <a:pt x="31525" y="14863"/>
                  </a:lnTo>
                  <a:lnTo>
                    <a:pt x="30899" y="14836"/>
                  </a:lnTo>
                  <a:lnTo>
                    <a:pt x="30248" y="14794"/>
                  </a:lnTo>
                  <a:lnTo>
                    <a:pt x="30423" y="14725"/>
                  </a:lnTo>
                  <a:lnTo>
                    <a:pt x="30573" y="14662"/>
                  </a:lnTo>
                  <a:lnTo>
                    <a:pt x="30699" y="14588"/>
                  </a:lnTo>
                  <a:lnTo>
                    <a:pt x="30824" y="14519"/>
                  </a:lnTo>
                  <a:lnTo>
                    <a:pt x="30899" y="14445"/>
                  </a:lnTo>
                  <a:lnTo>
                    <a:pt x="30974" y="14372"/>
                  </a:lnTo>
                  <a:lnTo>
                    <a:pt x="30999" y="14292"/>
                  </a:lnTo>
                  <a:lnTo>
                    <a:pt x="31024" y="14213"/>
                  </a:lnTo>
                  <a:lnTo>
                    <a:pt x="30999" y="14097"/>
                  </a:lnTo>
                  <a:lnTo>
                    <a:pt x="30899" y="13986"/>
                  </a:lnTo>
                  <a:lnTo>
                    <a:pt x="30774" y="13881"/>
                  </a:lnTo>
                  <a:lnTo>
                    <a:pt x="30598" y="13775"/>
                  </a:lnTo>
                  <a:lnTo>
                    <a:pt x="30373" y="13680"/>
                  </a:lnTo>
                  <a:lnTo>
                    <a:pt x="30098" y="13585"/>
                  </a:lnTo>
                  <a:lnTo>
                    <a:pt x="29797" y="13500"/>
                  </a:lnTo>
                  <a:lnTo>
                    <a:pt x="29447" y="13421"/>
                  </a:lnTo>
                  <a:lnTo>
                    <a:pt x="29071" y="13347"/>
                  </a:lnTo>
                  <a:lnTo>
                    <a:pt x="28670" y="13284"/>
                  </a:lnTo>
                  <a:lnTo>
                    <a:pt x="28220" y="13226"/>
                  </a:lnTo>
                  <a:lnTo>
                    <a:pt x="27769" y="13178"/>
                  </a:lnTo>
                  <a:lnTo>
                    <a:pt x="27268" y="13141"/>
                  </a:lnTo>
                  <a:lnTo>
                    <a:pt x="26767" y="13115"/>
                  </a:lnTo>
                  <a:lnTo>
                    <a:pt x="26241" y="13099"/>
                  </a:lnTo>
                  <a:lnTo>
                    <a:pt x="25691" y="13089"/>
                  </a:lnTo>
                  <a:lnTo>
                    <a:pt x="25290" y="13094"/>
                  </a:lnTo>
                  <a:lnTo>
                    <a:pt x="24914" y="13104"/>
                  </a:lnTo>
                  <a:lnTo>
                    <a:pt x="24539" y="13115"/>
                  </a:lnTo>
                  <a:lnTo>
                    <a:pt x="24163" y="13136"/>
                  </a:lnTo>
                  <a:lnTo>
                    <a:pt x="23813" y="13163"/>
                  </a:lnTo>
                  <a:lnTo>
                    <a:pt x="23462" y="13194"/>
                  </a:lnTo>
                  <a:lnTo>
                    <a:pt x="23137" y="13231"/>
                  </a:lnTo>
                  <a:lnTo>
                    <a:pt x="22811" y="13268"/>
                  </a:lnTo>
                  <a:lnTo>
                    <a:pt x="22410" y="13115"/>
                  </a:lnTo>
                  <a:lnTo>
                    <a:pt x="22010" y="12957"/>
                  </a:lnTo>
                  <a:lnTo>
                    <a:pt x="21634" y="12793"/>
                  </a:lnTo>
                  <a:lnTo>
                    <a:pt x="21259" y="12619"/>
                  </a:lnTo>
                  <a:lnTo>
                    <a:pt x="22636" y="12566"/>
                  </a:lnTo>
                  <a:lnTo>
                    <a:pt x="24038" y="12503"/>
                  </a:lnTo>
                  <a:lnTo>
                    <a:pt x="25465" y="12429"/>
                  </a:lnTo>
                  <a:lnTo>
                    <a:pt x="26918" y="12344"/>
                  </a:lnTo>
                  <a:lnTo>
                    <a:pt x="28370" y="12249"/>
                  </a:lnTo>
                  <a:lnTo>
                    <a:pt x="29847" y="12149"/>
                  </a:lnTo>
                  <a:lnTo>
                    <a:pt x="31324" y="12033"/>
                  </a:lnTo>
                  <a:lnTo>
                    <a:pt x="32827" y="11911"/>
                  </a:lnTo>
                  <a:close/>
                  <a:moveTo>
                    <a:pt x="32276" y="1"/>
                  </a:moveTo>
                  <a:lnTo>
                    <a:pt x="31725" y="11"/>
                  </a:lnTo>
                  <a:lnTo>
                    <a:pt x="31199" y="27"/>
                  </a:lnTo>
                  <a:lnTo>
                    <a:pt x="30673" y="48"/>
                  </a:lnTo>
                  <a:lnTo>
                    <a:pt x="30148" y="80"/>
                  </a:lnTo>
                  <a:lnTo>
                    <a:pt x="29622" y="112"/>
                  </a:lnTo>
                  <a:lnTo>
                    <a:pt x="29096" y="154"/>
                  </a:lnTo>
                  <a:lnTo>
                    <a:pt x="28595" y="201"/>
                  </a:lnTo>
                  <a:lnTo>
                    <a:pt x="28069" y="254"/>
                  </a:lnTo>
                  <a:lnTo>
                    <a:pt x="27569" y="317"/>
                  </a:lnTo>
                  <a:lnTo>
                    <a:pt x="27068" y="381"/>
                  </a:lnTo>
                  <a:lnTo>
                    <a:pt x="26567" y="455"/>
                  </a:lnTo>
                  <a:lnTo>
                    <a:pt x="26066" y="534"/>
                  </a:lnTo>
                  <a:lnTo>
                    <a:pt x="25590" y="618"/>
                  </a:lnTo>
                  <a:lnTo>
                    <a:pt x="25115" y="708"/>
                  </a:lnTo>
                  <a:lnTo>
                    <a:pt x="24639" y="808"/>
                  </a:lnTo>
                  <a:lnTo>
                    <a:pt x="24489" y="840"/>
                  </a:lnTo>
                  <a:lnTo>
                    <a:pt x="24389" y="882"/>
                  </a:lnTo>
                  <a:lnTo>
                    <a:pt x="24338" y="925"/>
                  </a:lnTo>
                  <a:lnTo>
                    <a:pt x="24313" y="967"/>
                  </a:lnTo>
                  <a:lnTo>
                    <a:pt x="24338" y="1009"/>
                  </a:lnTo>
                  <a:lnTo>
                    <a:pt x="24389" y="1051"/>
                  </a:lnTo>
                  <a:lnTo>
                    <a:pt x="24489" y="1088"/>
                  </a:lnTo>
                  <a:lnTo>
                    <a:pt x="24639" y="1125"/>
                  </a:lnTo>
                  <a:lnTo>
                    <a:pt x="24789" y="1152"/>
                  </a:lnTo>
                  <a:lnTo>
                    <a:pt x="24990" y="1173"/>
                  </a:lnTo>
                  <a:lnTo>
                    <a:pt x="25190" y="1189"/>
                  </a:lnTo>
                  <a:lnTo>
                    <a:pt x="25590" y="1189"/>
                  </a:lnTo>
                  <a:lnTo>
                    <a:pt x="25791" y="1173"/>
                  </a:lnTo>
                  <a:lnTo>
                    <a:pt x="25966" y="1152"/>
                  </a:lnTo>
                  <a:lnTo>
                    <a:pt x="26141" y="1125"/>
                  </a:lnTo>
                  <a:lnTo>
                    <a:pt x="26542" y="1041"/>
                  </a:lnTo>
                  <a:lnTo>
                    <a:pt x="26943" y="967"/>
                  </a:lnTo>
                  <a:lnTo>
                    <a:pt x="27343" y="893"/>
                  </a:lnTo>
                  <a:lnTo>
                    <a:pt x="27744" y="830"/>
                  </a:lnTo>
                  <a:lnTo>
                    <a:pt x="28170" y="766"/>
                  </a:lnTo>
                  <a:lnTo>
                    <a:pt x="28570" y="713"/>
                  </a:lnTo>
                  <a:lnTo>
                    <a:pt x="28996" y="661"/>
                  </a:lnTo>
                  <a:lnTo>
                    <a:pt x="29396" y="618"/>
                  </a:lnTo>
                  <a:lnTo>
                    <a:pt x="29822" y="576"/>
                  </a:lnTo>
                  <a:lnTo>
                    <a:pt x="30248" y="544"/>
                  </a:lnTo>
                  <a:lnTo>
                    <a:pt x="30673" y="513"/>
                  </a:lnTo>
                  <a:lnTo>
                    <a:pt x="31099" y="492"/>
                  </a:lnTo>
                  <a:lnTo>
                    <a:pt x="31525" y="471"/>
                  </a:lnTo>
                  <a:lnTo>
                    <a:pt x="31950" y="460"/>
                  </a:lnTo>
                  <a:lnTo>
                    <a:pt x="32376" y="449"/>
                  </a:lnTo>
                  <a:lnTo>
                    <a:pt x="33353" y="449"/>
                  </a:lnTo>
                  <a:lnTo>
                    <a:pt x="33879" y="465"/>
                  </a:lnTo>
                  <a:lnTo>
                    <a:pt x="34379" y="481"/>
                  </a:lnTo>
                  <a:lnTo>
                    <a:pt x="34880" y="508"/>
                  </a:lnTo>
                  <a:lnTo>
                    <a:pt x="35356" y="539"/>
                  </a:lnTo>
                  <a:lnTo>
                    <a:pt x="35832" y="576"/>
                  </a:lnTo>
                  <a:lnTo>
                    <a:pt x="36307" y="618"/>
                  </a:lnTo>
                  <a:lnTo>
                    <a:pt x="36758" y="666"/>
                  </a:lnTo>
                  <a:lnTo>
                    <a:pt x="37209" y="724"/>
                  </a:lnTo>
                  <a:lnTo>
                    <a:pt x="37634" y="782"/>
                  </a:lnTo>
                  <a:lnTo>
                    <a:pt x="38060" y="845"/>
                  </a:lnTo>
                  <a:lnTo>
                    <a:pt x="38461" y="914"/>
                  </a:lnTo>
                  <a:lnTo>
                    <a:pt x="38861" y="988"/>
                  </a:lnTo>
                  <a:lnTo>
                    <a:pt x="39262" y="1062"/>
                  </a:lnTo>
                  <a:lnTo>
                    <a:pt x="39638" y="1141"/>
                  </a:lnTo>
                  <a:lnTo>
                    <a:pt x="39988" y="1226"/>
                  </a:lnTo>
                  <a:lnTo>
                    <a:pt x="40339" y="1310"/>
                  </a:lnTo>
                  <a:lnTo>
                    <a:pt x="40689" y="1394"/>
                  </a:lnTo>
                  <a:lnTo>
                    <a:pt x="41340" y="1579"/>
                  </a:lnTo>
                  <a:lnTo>
                    <a:pt x="41966" y="1764"/>
                  </a:lnTo>
                  <a:lnTo>
                    <a:pt x="42517" y="1959"/>
                  </a:lnTo>
                  <a:lnTo>
                    <a:pt x="43043" y="2149"/>
                  </a:lnTo>
                  <a:lnTo>
                    <a:pt x="43544" y="2345"/>
                  </a:lnTo>
                  <a:lnTo>
                    <a:pt x="43969" y="2530"/>
                  </a:lnTo>
                  <a:lnTo>
                    <a:pt x="44370" y="2714"/>
                  </a:lnTo>
                  <a:lnTo>
                    <a:pt x="42968" y="2767"/>
                  </a:lnTo>
                  <a:lnTo>
                    <a:pt x="41566" y="2836"/>
                  </a:lnTo>
                  <a:lnTo>
                    <a:pt x="40113" y="2910"/>
                  </a:lnTo>
                  <a:lnTo>
                    <a:pt x="38686" y="2994"/>
                  </a:lnTo>
                  <a:lnTo>
                    <a:pt x="37234" y="3089"/>
                  </a:lnTo>
                  <a:lnTo>
                    <a:pt x="35756" y="3195"/>
                  </a:lnTo>
                  <a:lnTo>
                    <a:pt x="34279" y="3306"/>
                  </a:lnTo>
                  <a:lnTo>
                    <a:pt x="32802" y="3427"/>
                  </a:lnTo>
                  <a:lnTo>
                    <a:pt x="31324" y="3306"/>
                  </a:lnTo>
                  <a:lnTo>
                    <a:pt x="29847" y="3195"/>
                  </a:lnTo>
                  <a:lnTo>
                    <a:pt x="28370" y="3089"/>
                  </a:lnTo>
                  <a:lnTo>
                    <a:pt x="26918" y="2994"/>
                  </a:lnTo>
                  <a:lnTo>
                    <a:pt x="25465" y="2910"/>
                  </a:lnTo>
                  <a:lnTo>
                    <a:pt x="24038" y="2836"/>
                  </a:lnTo>
                  <a:lnTo>
                    <a:pt x="22636" y="2772"/>
                  </a:lnTo>
                  <a:lnTo>
                    <a:pt x="21259" y="2714"/>
                  </a:lnTo>
                  <a:lnTo>
                    <a:pt x="21634" y="2545"/>
                  </a:lnTo>
                  <a:lnTo>
                    <a:pt x="22010" y="2376"/>
                  </a:lnTo>
                  <a:lnTo>
                    <a:pt x="22410" y="2213"/>
                  </a:lnTo>
                  <a:lnTo>
                    <a:pt x="22836" y="2060"/>
                  </a:lnTo>
                  <a:lnTo>
                    <a:pt x="22911" y="2017"/>
                  </a:lnTo>
                  <a:lnTo>
                    <a:pt x="22961" y="1975"/>
                  </a:lnTo>
                  <a:lnTo>
                    <a:pt x="22961" y="1928"/>
                  </a:lnTo>
                  <a:lnTo>
                    <a:pt x="22936" y="1885"/>
                  </a:lnTo>
                  <a:lnTo>
                    <a:pt x="22861" y="1849"/>
                  </a:lnTo>
                  <a:lnTo>
                    <a:pt x="22761" y="1812"/>
                  </a:lnTo>
                  <a:lnTo>
                    <a:pt x="22611" y="1775"/>
                  </a:lnTo>
                  <a:lnTo>
                    <a:pt x="22435" y="1748"/>
                  </a:lnTo>
                  <a:lnTo>
                    <a:pt x="22235" y="1732"/>
                  </a:lnTo>
                  <a:lnTo>
                    <a:pt x="22035" y="1722"/>
                  </a:lnTo>
                  <a:lnTo>
                    <a:pt x="21835" y="1722"/>
                  </a:lnTo>
                  <a:lnTo>
                    <a:pt x="21634" y="1727"/>
                  </a:lnTo>
                  <a:lnTo>
                    <a:pt x="21434" y="1743"/>
                  </a:lnTo>
                  <a:lnTo>
                    <a:pt x="21259" y="1764"/>
                  </a:lnTo>
                  <a:lnTo>
                    <a:pt x="21108" y="1796"/>
                  </a:lnTo>
                  <a:lnTo>
                    <a:pt x="20983" y="1833"/>
                  </a:lnTo>
                  <a:lnTo>
                    <a:pt x="20482" y="2023"/>
                  </a:lnTo>
                  <a:lnTo>
                    <a:pt x="19982" y="2223"/>
                  </a:lnTo>
                  <a:lnTo>
                    <a:pt x="19506" y="2435"/>
                  </a:lnTo>
                  <a:lnTo>
                    <a:pt x="19055" y="2646"/>
                  </a:lnTo>
                  <a:lnTo>
                    <a:pt x="17928" y="2625"/>
                  </a:lnTo>
                  <a:lnTo>
                    <a:pt x="16827" y="2603"/>
                  </a:lnTo>
                  <a:lnTo>
                    <a:pt x="15725" y="2593"/>
                  </a:lnTo>
                  <a:lnTo>
                    <a:pt x="14673" y="2593"/>
                  </a:lnTo>
                  <a:lnTo>
                    <a:pt x="13622" y="2598"/>
                  </a:lnTo>
                  <a:lnTo>
                    <a:pt x="12620" y="2609"/>
                  </a:lnTo>
                  <a:lnTo>
                    <a:pt x="11618" y="2630"/>
                  </a:lnTo>
                  <a:lnTo>
                    <a:pt x="10667" y="2656"/>
                  </a:lnTo>
                  <a:lnTo>
                    <a:pt x="10492" y="2588"/>
                  </a:lnTo>
                  <a:lnTo>
                    <a:pt x="10291" y="2524"/>
                  </a:lnTo>
                  <a:lnTo>
                    <a:pt x="10091" y="2461"/>
                  </a:lnTo>
                  <a:lnTo>
                    <a:pt x="9841" y="2403"/>
                  </a:lnTo>
                  <a:lnTo>
                    <a:pt x="9590" y="2350"/>
                  </a:lnTo>
                  <a:lnTo>
                    <a:pt x="9315" y="2297"/>
                  </a:lnTo>
                  <a:lnTo>
                    <a:pt x="9039" y="2250"/>
                  </a:lnTo>
                  <a:lnTo>
                    <a:pt x="8739" y="2208"/>
                  </a:lnTo>
                  <a:lnTo>
                    <a:pt x="8413" y="2165"/>
                  </a:lnTo>
                  <a:lnTo>
                    <a:pt x="8088" y="2134"/>
                  </a:lnTo>
                  <a:lnTo>
                    <a:pt x="7762" y="2102"/>
                  </a:lnTo>
                  <a:lnTo>
                    <a:pt x="7387" y="2076"/>
                  </a:lnTo>
                  <a:lnTo>
                    <a:pt x="7036" y="2060"/>
                  </a:lnTo>
                  <a:lnTo>
                    <a:pt x="6661" y="2044"/>
                  </a:lnTo>
                  <a:lnTo>
                    <a:pt x="6285" y="2033"/>
                  </a:lnTo>
                  <a:lnTo>
                    <a:pt x="5884" y="2033"/>
                  </a:lnTo>
                  <a:lnTo>
                    <a:pt x="5359" y="2039"/>
                  </a:lnTo>
                  <a:lnTo>
                    <a:pt x="4833" y="2054"/>
                  </a:lnTo>
                  <a:lnTo>
                    <a:pt x="4307" y="2081"/>
                  </a:lnTo>
                  <a:lnTo>
                    <a:pt x="3831" y="2118"/>
                  </a:lnTo>
                  <a:lnTo>
                    <a:pt x="3355" y="2165"/>
                  </a:lnTo>
                  <a:lnTo>
                    <a:pt x="2905" y="2223"/>
                  </a:lnTo>
                  <a:lnTo>
                    <a:pt x="2504" y="2287"/>
                  </a:lnTo>
                  <a:lnTo>
                    <a:pt x="2129" y="2361"/>
                  </a:lnTo>
                  <a:lnTo>
                    <a:pt x="1778" y="2440"/>
                  </a:lnTo>
                  <a:lnTo>
                    <a:pt x="1477" y="2530"/>
                  </a:lnTo>
                  <a:lnTo>
                    <a:pt x="1202" y="2619"/>
                  </a:lnTo>
                  <a:lnTo>
                    <a:pt x="977" y="2720"/>
                  </a:lnTo>
                  <a:lnTo>
                    <a:pt x="801" y="2820"/>
                  </a:lnTo>
                  <a:lnTo>
                    <a:pt x="676" y="2931"/>
                  </a:lnTo>
                  <a:lnTo>
                    <a:pt x="601" y="3042"/>
                  </a:lnTo>
                  <a:lnTo>
                    <a:pt x="576" y="3158"/>
                  </a:lnTo>
                  <a:lnTo>
                    <a:pt x="576" y="3242"/>
                  </a:lnTo>
                  <a:lnTo>
                    <a:pt x="626" y="3327"/>
                  </a:lnTo>
                  <a:lnTo>
                    <a:pt x="701" y="3406"/>
                  </a:lnTo>
                  <a:lnTo>
                    <a:pt x="801" y="3485"/>
                  </a:lnTo>
                  <a:lnTo>
                    <a:pt x="927" y="3564"/>
                  </a:lnTo>
                  <a:lnTo>
                    <a:pt x="1077" y="3638"/>
                  </a:lnTo>
                  <a:lnTo>
                    <a:pt x="1277" y="3712"/>
                  </a:lnTo>
                  <a:lnTo>
                    <a:pt x="1477" y="3781"/>
                  </a:lnTo>
                  <a:lnTo>
                    <a:pt x="1177" y="3886"/>
                  </a:lnTo>
                  <a:lnTo>
                    <a:pt x="902" y="3997"/>
                  </a:lnTo>
                  <a:lnTo>
                    <a:pt x="676" y="4108"/>
                  </a:lnTo>
                  <a:lnTo>
                    <a:pt x="501" y="4224"/>
                  </a:lnTo>
                  <a:lnTo>
                    <a:pt x="326" y="4335"/>
                  </a:lnTo>
                  <a:lnTo>
                    <a:pt x="200" y="4451"/>
                  </a:lnTo>
                  <a:lnTo>
                    <a:pt x="100" y="4567"/>
                  </a:lnTo>
                  <a:lnTo>
                    <a:pt x="50" y="4684"/>
                  </a:lnTo>
                  <a:lnTo>
                    <a:pt x="0" y="4800"/>
                  </a:lnTo>
                  <a:lnTo>
                    <a:pt x="0" y="4921"/>
                  </a:lnTo>
                  <a:lnTo>
                    <a:pt x="0" y="5037"/>
                  </a:lnTo>
                  <a:lnTo>
                    <a:pt x="50" y="5159"/>
                  </a:lnTo>
                  <a:lnTo>
                    <a:pt x="100" y="5275"/>
                  </a:lnTo>
                  <a:lnTo>
                    <a:pt x="175" y="5391"/>
                  </a:lnTo>
                  <a:lnTo>
                    <a:pt x="301" y="5513"/>
                  </a:lnTo>
                  <a:lnTo>
                    <a:pt x="426" y="5629"/>
                  </a:lnTo>
                  <a:lnTo>
                    <a:pt x="551" y="5750"/>
                  </a:lnTo>
                  <a:lnTo>
                    <a:pt x="726" y="5866"/>
                  </a:lnTo>
                  <a:lnTo>
                    <a:pt x="902" y="5982"/>
                  </a:lnTo>
                  <a:lnTo>
                    <a:pt x="1102" y="6099"/>
                  </a:lnTo>
                  <a:lnTo>
                    <a:pt x="1528" y="6326"/>
                  </a:lnTo>
                  <a:lnTo>
                    <a:pt x="2028" y="6547"/>
                  </a:lnTo>
                  <a:lnTo>
                    <a:pt x="2554" y="6764"/>
                  </a:lnTo>
                  <a:lnTo>
                    <a:pt x="3105" y="6975"/>
                  </a:lnTo>
                  <a:lnTo>
                    <a:pt x="3681" y="7176"/>
                  </a:lnTo>
                  <a:lnTo>
                    <a:pt x="4282" y="7366"/>
                  </a:lnTo>
                  <a:lnTo>
                    <a:pt x="4783" y="7519"/>
                  </a:lnTo>
                  <a:lnTo>
                    <a:pt x="5309" y="7667"/>
                  </a:lnTo>
                  <a:lnTo>
                    <a:pt x="4657" y="7857"/>
                  </a:lnTo>
                  <a:lnTo>
                    <a:pt x="4032" y="8047"/>
                  </a:lnTo>
                  <a:lnTo>
                    <a:pt x="3481" y="8237"/>
                  </a:lnTo>
                  <a:lnTo>
                    <a:pt x="2930" y="8422"/>
                  </a:lnTo>
                  <a:lnTo>
                    <a:pt x="2454" y="8606"/>
                  </a:lnTo>
                  <a:lnTo>
                    <a:pt x="2003" y="8791"/>
                  </a:lnTo>
                  <a:lnTo>
                    <a:pt x="1603" y="8971"/>
                  </a:lnTo>
                  <a:lnTo>
                    <a:pt x="1252" y="9150"/>
                  </a:lnTo>
                  <a:lnTo>
                    <a:pt x="927" y="9330"/>
                  </a:lnTo>
                  <a:lnTo>
                    <a:pt x="676" y="9504"/>
                  </a:lnTo>
                  <a:lnTo>
                    <a:pt x="451" y="9678"/>
                  </a:lnTo>
                  <a:lnTo>
                    <a:pt x="276" y="9847"/>
                  </a:lnTo>
                  <a:lnTo>
                    <a:pt x="125" y="10016"/>
                  </a:lnTo>
                  <a:lnTo>
                    <a:pt x="50" y="10185"/>
                  </a:lnTo>
                  <a:lnTo>
                    <a:pt x="0" y="10343"/>
                  </a:lnTo>
                  <a:lnTo>
                    <a:pt x="0" y="10507"/>
                  </a:lnTo>
                  <a:lnTo>
                    <a:pt x="25" y="10549"/>
                  </a:lnTo>
                  <a:lnTo>
                    <a:pt x="100" y="10591"/>
                  </a:lnTo>
                  <a:lnTo>
                    <a:pt x="200" y="10628"/>
                  </a:lnTo>
                  <a:lnTo>
                    <a:pt x="326" y="10660"/>
                  </a:lnTo>
                  <a:lnTo>
                    <a:pt x="476" y="10686"/>
                  </a:lnTo>
                  <a:lnTo>
                    <a:pt x="676" y="10708"/>
                  </a:lnTo>
                  <a:lnTo>
                    <a:pt x="852" y="10718"/>
                  </a:lnTo>
                  <a:lnTo>
                    <a:pt x="1077" y="10723"/>
                  </a:lnTo>
                  <a:lnTo>
                    <a:pt x="1102" y="10723"/>
                  </a:lnTo>
                  <a:lnTo>
                    <a:pt x="1327" y="10718"/>
                  </a:lnTo>
                  <a:lnTo>
                    <a:pt x="1528" y="10702"/>
                  </a:lnTo>
                  <a:lnTo>
                    <a:pt x="1703" y="10681"/>
                  </a:lnTo>
                  <a:lnTo>
                    <a:pt x="1853" y="10649"/>
                  </a:lnTo>
                  <a:lnTo>
                    <a:pt x="1978" y="10618"/>
                  </a:lnTo>
                  <a:lnTo>
                    <a:pt x="2078" y="10576"/>
                  </a:lnTo>
                  <a:lnTo>
                    <a:pt x="2129" y="10533"/>
                  </a:lnTo>
                  <a:lnTo>
                    <a:pt x="2129" y="10491"/>
                  </a:lnTo>
                  <a:lnTo>
                    <a:pt x="2129" y="10354"/>
                  </a:lnTo>
                  <a:lnTo>
                    <a:pt x="2179" y="10217"/>
                  </a:lnTo>
                  <a:lnTo>
                    <a:pt x="2254" y="10079"/>
                  </a:lnTo>
                  <a:lnTo>
                    <a:pt x="2354" y="9931"/>
                  </a:lnTo>
                  <a:lnTo>
                    <a:pt x="2529" y="9789"/>
                  </a:lnTo>
                  <a:lnTo>
                    <a:pt x="2704" y="9636"/>
                  </a:lnTo>
                  <a:lnTo>
                    <a:pt x="2955" y="9483"/>
                  </a:lnTo>
                  <a:lnTo>
                    <a:pt x="3205" y="9330"/>
                  </a:lnTo>
                  <a:lnTo>
                    <a:pt x="3531" y="9177"/>
                  </a:lnTo>
                  <a:lnTo>
                    <a:pt x="3856" y="9018"/>
                  </a:lnTo>
                  <a:lnTo>
                    <a:pt x="4257" y="8854"/>
                  </a:lnTo>
                  <a:lnTo>
                    <a:pt x="4657" y="8696"/>
                  </a:lnTo>
                  <a:lnTo>
                    <a:pt x="5108" y="8532"/>
                  </a:lnTo>
                  <a:lnTo>
                    <a:pt x="5609" y="8363"/>
                  </a:lnTo>
                  <a:lnTo>
                    <a:pt x="6135" y="8200"/>
                  </a:lnTo>
                  <a:lnTo>
                    <a:pt x="6686" y="8036"/>
                  </a:lnTo>
                  <a:lnTo>
                    <a:pt x="7612" y="8263"/>
                  </a:lnTo>
                  <a:lnTo>
                    <a:pt x="8589" y="8490"/>
                  </a:lnTo>
                  <a:lnTo>
                    <a:pt x="9615" y="8712"/>
                  </a:lnTo>
                  <a:lnTo>
                    <a:pt x="10692" y="8934"/>
                  </a:lnTo>
                  <a:lnTo>
                    <a:pt x="11794" y="9150"/>
                  </a:lnTo>
                  <a:lnTo>
                    <a:pt x="12946" y="9367"/>
                  </a:lnTo>
                  <a:lnTo>
                    <a:pt x="14147" y="9578"/>
                  </a:lnTo>
                  <a:lnTo>
                    <a:pt x="15374" y="9789"/>
                  </a:lnTo>
                  <a:lnTo>
                    <a:pt x="15625" y="10122"/>
                  </a:lnTo>
                  <a:lnTo>
                    <a:pt x="15900" y="10449"/>
                  </a:lnTo>
                  <a:lnTo>
                    <a:pt x="16201" y="10766"/>
                  </a:lnTo>
                  <a:lnTo>
                    <a:pt x="16551" y="11077"/>
                  </a:lnTo>
                  <a:lnTo>
                    <a:pt x="16927" y="11383"/>
                  </a:lnTo>
                  <a:lnTo>
                    <a:pt x="17327" y="11684"/>
                  </a:lnTo>
                  <a:lnTo>
                    <a:pt x="17778" y="11975"/>
                  </a:lnTo>
                  <a:lnTo>
                    <a:pt x="18254" y="12254"/>
                  </a:lnTo>
                  <a:lnTo>
                    <a:pt x="17503" y="12270"/>
                  </a:lnTo>
                  <a:lnTo>
                    <a:pt x="16226" y="12291"/>
                  </a:lnTo>
                  <a:lnTo>
                    <a:pt x="14999" y="12297"/>
                  </a:lnTo>
                  <a:lnTo>
                    <a:pt x="13822" y="12291"/>
                  </a:lnTo>
                  <a:lnTo>
                    <a:pt x="12695" y="12281"/>
                  </a:lnTo>
                  <a:lnTo>
                    <a:pt x="11618" y="12254"/>
                  </a:lnTo>
                  <a:lnTo>
                    <a:pt x="10592" y="12223"/>
                  </a:lnTo>
                  <a:lnTo>
                    <a:pt x="9615" y="12181"/>
                  </a:lnTo>
                  <a:lnTo>
                    <a:pt x="8689" y="12128"/>
                  </a:lnTo>
                  <a:lnTo>
                    <a:pt x="8263" y="12096"/>
                  </a:lnTo>
                  <a:lnTo>
                    <a:pt x="7812" y="12064"/>
                  </a:lnTo>
                  <a:lnTo>
                    <a:pt x="7412" y="12027"/>
                  </a:lnTo>
                  <a:lnTo>
                    <a:pt x="7011" y="11990"/>
                  </a:lnTo>
                  <a:lnTo>
                    <a:pt x="6636" y="11948"/>
                  </a:lnTo>
                  <a:lnTo>
                    <a:pt x="6260" y="11906"/>
                  </a:lnTo>
                  <a:lnTo>
                    <a:pt x="5909" y="11864"/>
                  </a:lnTo>
                  <a:lnTo>
                    <a:pt x="5559" y="11816"/>
                  </a:lnTo>
                  <a:lnTo>
                    <a:pt x="5233" y="11763"/>
                  </a:lnTo>
                  <a:lnTo>
                    <a:pt x="4908" y="11716"/>
                  </a:lnTo>
                  <a:lnTo>
                    <a:pt x="4632" y="11658"/>
                  </a:lnTo>
                  <a:lnTo>
                    <a:pt x="4332" y="11605"/>
                  </a:lnTo>
                  <a:lnTo>
                    <a:pt x="4082" y="11542"/>
                  </a:lnTo>
                  <a:lnTo>
                    <a:pt x="3831" y="11484"/>
                  </a:lnTo>
                  <a:lnTo>
                    <a:pt x="3606" y="11420"/>
                  </a:lnTo>
                  <a:lnTo>
                    <a:pt x="3380" y="11352"/>
                  </a:lnTo>
                  <a:lnTo>
                    <a:pt x="3255" y="11320"/>
                  </a:lnTo>
                  <a:lnTo>
                    <a:pt x="3080" y="11288"/>
                  </a:lnTo>
                  <a:lnTo>
                    <a:pt x="2905" y="11267"/>
                  </a:lnTo>
                  <a:lnTo>
                    <a:pt x="2704" y="11257"/>
                  </a:lnTo>
                  <a:lnTo>
                    <a:pt x="2504" y="11251"/>
                  </a:lnTo>
                  <a:lnTo>
                    <a:pt x="2304" y="11257"/>
                  </a:lnTo>
                  <a:lnTo>
                    <a:pt x="2103" y="11267"/>
                  </a:lnTo>
                  <a:lnTo>
                    <a:pt x="1903" y="11288"/>
                  </a:lnTo>
                  <a:lnTo>
                    <a:pt x="1728" y="11320"/>
                  </a:lnTo>
                  <a:lnTo>
                    <a:pt x="1603" y="11352"/>
                  </a:lnTo>
                  <a:lnTo>
                    <a:pt x="1503" y="11389"/>
                  </a:lnTo>
                  <a:lnTo>
                    <a:pt x="1452" y="11431"/>
                  </a:lnTo>
                  <a:lnTo>
                    <a:pt x="1427" y="11473"/>
                  </a:lnTo>
                  <a:lnTo>
                    <a:pt x="1452" y="11515"/>
                  </a:lnTo>
                  <a:lnTo>
                    <a:pt x="1503" y="11558"/>
                  </a:lnTo>
                  <a:lnTo>
                    <a:pt x="1603" y="11600"/>
                  </a:lnTo>
                  <a:lnTo>
                    <a:pt x="1828" y="11668"/>
                  </a:lnTo>
                  <a:lnTo>
                    <a:pt x="2078" y="11737"/>
                  </a:lnTo>
                  <a:lnTo>
                    <a:pt x="2329" y="11806"/>
                  </a:lnTo>
                  <a:lnTo>
                    <a:pt x="2604" y="11869"/>
                  </a:lnTo>
                  <a:lnTo>
                    <a:pt x="2880" y="11932"/>
                  </a:lnTo>
                  <a:lnTo>
                    <a:pt x="3180" y="11990"/>
                  </a:lnTo>
                  <a:lnTo>
                    <a:pt x="3506" y="12049"/>
                  </a:lnTo>
                  <a:lnTo>
                    <a:pt x="3831" y="12101"/>
                  </a:lnTo>
                  <a:lnTo>
                    <a:pt x="4157" y="12154"/>
                  </a:lnTo>
                  <a:lnTo>
                    <a:pt x="4507" y="12207"/>
                  </a:lnTo>
                  <a:lnTo>
                    <a:pt x="4858" y="12254"/>
                  </a:lnTo>
                  <a:lnTo>
                    <a:pt x="5233" y="12302"/>
                  </a:lnTo>
                  <a:lnTo>
                    <a:pt x="6010" y="12386"/>
                  </a:lnTo>
                  <a:lnTo>
                    <a:pt x="6836" y="12460"/>
                  </a:lnTo>
                  <a:lnTo>
                    <a:pt x="7712" y="12529"/>
                  </a:lnTo>
                  <a:lnTo>
                    <a:pt x="8614" y="12587"/>
                  </a:lnTo>
                  <a:lnTo>
                    <a:pt x="9565" y="12635"/>
                  </a:lnTo>
                  <a:lnTo>
                    <a:pt x="10542" y="12672"/>
                  </a:lnTo>
                  <a:lnTo>
                    <a:pt x="11568" y="12703"/>
                  </a:lnTo>
                  <a:lnTo>
                    <a:pt x="12645" y="12724"/>
                  </a:lnTo>
                  <a:lnTo>
                    <a:pt x="13722" y="12740"/>
                  </a:lnTo>
                  <a:lnTo>
                    <a:pt x="14849" y="12745"/>
                  </a:lnTo>
                  <a:lnTo>
                    <a:pt x="15875" y="12740"/>
                  </a:lnTo>
                  <a:lnTo>
                    <a:pt x="16902" y="12730"/>
                  </a:lnTo>
                  <a:lnTo>
                    <a:pt x="17978" y="12714"/>
                  </a:lnTo>
                  <a:lnTo>
                    <a:pt x="19055" y="12687"/>
                  </a:lnTo>
                  <a:lnTo>
                    <a:pt x="19556" y="12930"/>
                  </a:lnTo>
                  <a:lnTo>
                    <a:pt x="20107" y="13157"/>
                  </a:lnTo>
                  <a:lnTo>
                    <a:pt x="20658" y="13384"/>
                  </a:lnTo>
                  <a:lnTo>
                    <a:pt x="21234" y="13595"/>
                  </a:lnTo>
                  <a:lnTo>
                    <a:pt x="21033" y="13664"/>
                  </a:lnTo>
                  <a:lnTo>
                    <a:pt x="20858" y="13733"/>
                  </a:lnTo>
                  <a:lnTo>
                    <a:pt x="20708" y="13807"/>
                  </a:lnTo>
                  <a:lnTo>
                    <a:pt x="20583" y="13886"/>
                  </a:lnTo>
                  <a:lnTo>
                    <a:pt x="20482" y="13965"/>
                  </a:lnTo>
                  <a:lnTo>
                    <a:pt x="20407" y="14044"/>
                  </a:lnTo>
                  <a:lnTo>
                    <a:pt x="20382" y="14129"/>
                  </a:lnTo>
                  <a:lnTo>
                    <a:pt x="20357" y="14213"/>
                  </a:lnTo>
                  <a:lnTo>
                    <a:pt x="20382" y="14329"/>
                  </a:lnTo>
                  <a:lnTo>
                    <a:pt x="20457" y="14440"/>
                  </a:lnTo>
                  <a:lnTo>
                    <a:pt x="20608" y="14546"/>
                  </a:lnTo>
                  <a:lnTo>
                    <a:pt x="20783" y="14651"/>
                  </a:lnTo>
                  <a:lnTo>
                    <a:pt x="21008" y="14752"/>
                  </a:lnTo>
                  <a:lnTo>
                    <a:pt x="21259" y="14841"/>
                  </a:lnTo>
                  <a:lnTo>
                    <a:pt x="21584" y="14931"/>
                  </a:lnTo>
                  <a:lnTo>
                    <a:pt x="21910" y="15010"/>
                  </a:lnTo>
                  <a:lnTo>
                    <a:pt x="22310" y="15079"/>
                  </a:lnTo>
                  <a:lnTo>
                    <a:pt x="22711" y="15148"/>
                  </a:lnTo>
                  <a:lnTo>
                    <a:pt x="23137" y="15200"/>
                  </a:lnTo>
                  <a:lnTo>
                    <a:pt x="23612" y="15248"/>
                  </a:lnTo>
                  <a:lnTo>
                    <a:pt x="24113" y="15285"/>
                  </a:lnTo>
                  <a:lnTo>
                    <a:pt x="24614" y="15317"/>
                  </a:lnTo>
                  <a:lnTo>
                    <a:pt x="25140" y="15332"/>
                  </a:lnTo>
                  <a:lnTo>
                    <a:pt x="25691" y="15338"/>
                  </a:lnTo>
                  <a:lnTo>
                    <a:pt x="26091" y="15332"/>
                  </a:lnTo>
                  <a:lnTo>
                    <a:pt x="26492" y="15327"/>
                  </a:lnTo>
                  <a:lnTo>
                    <a:pt x="26893" y="15306"/>
                  </a:lnTo>
                  <a:lnTo>
                    <a:pt x="27293" y="15285"/>
                  </a:lnTo>
                  <a:lnTo>
                    <a:pt x="27644" y="15259"/>
                  </a:lnTo>
                  <a:lnTo>
                    <a:pt x="28019" y="15227"/>
                  </a:lnTo>
                  <a:lnTo>
                    <a:pt x="28345" y="15185"/>
                  </a:lnTo>
                  <a:lnTo>
                    <a:pt x="28695" y="15142"/>
                  </a:lnTo>
                  <a:lnTo>
                    <a:pt x="29071" y="15179"/>
                  </a:lnTo>
                  <a:lnTo>
                    <a:pt x="29472" y="15211"/>
                  </a:lnTo>
                  <a:lnTo>
                    <a:pt x="29847" y="15237"/>
                  </a:lnTo>
                  <a:lnTo>
                    <a:pt x="30248" y="15264"/>
                  </a:lnTo>
                  <a:lnTo>
                    <a:pt x="30623" y="15285"/>
                  </a:lnTo>
                  <a:lnTo>
                    <a:pt x="30999" y="15301"/>
                  </a:lnTo>
                  <a:lnTo>
                    <a:pt x="31375" y="15317"/>
                  </a:lnTo>
                  <a:lnTo>
                    <a:pt x="31750" y="15327"/>
                  </a:lnTo>
                  <a:lnTo>
                    <a:pt x="32126" y="15338"/>
                  </a:lnTo>
                  <a:lnTo>
                    <a:pt x="33227" y="15338"/>
                  </a:lnTo>
                  <a:lnTo>
                    <a:pt x="33929" y="15327"/>
                  </a:lnTo>
                  <a:lnTo>
                    <a:pt x="34630" y="15301"/>
                  </a:lnTo>
                  <a:lnTo>
                    <a:pt x="35306" y="15264"/>
                  </a:lnTo>
                  <a:lnTo>
                    <a:pt x="35982" y="15222"/>
                  </a:lnTo>
                  <a:lnTo>
                    <a:pt x="36633" y="15164"/>
                  </a:lnTo>
                  <a:lnTo>
                    <a:pt x="37284" y="15100"/>
                  </a:lnTo>
                  <a:lnTo>
                    <a:pt x="37910" y="15021"/>
                  </a:lnTo>
                  <a:lnTo>
                    <a:pt x="38536" y="14942"/>
                  </a:lnTo>
                  <a:lnTo>
                    <a:pt x="39112" y="14852"/>
                  </a:lnTo>
                  <a:lnTo>
                    <a:pt x="39713" y="14752"/>
                  </a:lnTo>
                  <a:lnTo>
                    <a:pt x="40264" y="14651"/>
                  </a:lnTo>
                  <a:lnTo>
                    <a:pt x="40814" y="14541"/>
                  </a:lnTo>
                  <a:lnTo>
                    <a:pt x="41340" y="14424"/>
                  </a:lnTo>
                  <a:lnTo>
                    <a:pt x="41866" y="14303"/>
                  </a:lnTo>
                  <a:lnTo>
                    <a:pt x="42367" y="14182"/>
                  </a:lnTo>
                  <a:lnTo>
                    <a:pt x="42843" y="14050"/>
                  </a:lnTo>
                  <a:lnTo>
                    <a:pt x="43293" y="13918"/>
                  </a:lnTo>
                  <a:lnTo>
                    <a:pt x="43744" y="13786"/>
                  </a:lnTo>
                  <a:lnTo>
                    <a:pt x="44170" y="13648"/>
                  </a:lnTo>
                  <a:lnTo>
                    <a:pt x="44570" y="13511"/>
                  </a:lnTo>
                  <a:lnTo>
                    <a:pt x="44946" y="13374"/>
                  </a:lnTo>
                  <a:lnTo>
                    <a:pt x="45322" y="13236"/>
                  </a:lnTo>
                  <a:lnTo>
                    <a:pt x="45672" y="13099"/>
                  </a:lnTo>
                  <a:lnTo>
                    <a:pt x="45973" y="12957"/>
                  </a:lnTo>
                  <a:lnTo>
                    <a:pt x="46298" y="12825"/>
                  </a:lnTo>
                  <a:lnTo>
                    <a:pt x="46574" y="12687"/>
                  </a:lnTo>
                  <a:lnTo>
                    <a:pt x="47350" y="12709"/>
                  </a:lnTo>
                  <a:lnTo>
                    <a:pt x="48151" y="12724"/>
                  </a:lnTo>
                  <a:lnTo>
                    <a:pt x="48952" y="12735"/>
                  </a:lnTo>
                  <a:lnTo>
                    <a:pt x="49779" y="12740"/>
                  </a:lnTo>
                  <a:lnTo>
                    <a:pt x="50580" y="12745"/>
                  </a:lnTo>
                  <a:lnTo>
                    <a:pt x="51381" y="12745"/>
                  </a:lnTo>
                  <a:lnTo>
                    <a:pt x="52182" y="12740"/>
                  </a:lnTo>
                  <a:lnTo>
                    <a:pt x="52984" y="12730"/>
                  </a:lnTo>
                  <a:lnTo>
                    <a:pt x="53184" y="12719"/>
                  </a:lnTo>
                  <a:lnTo>
                    <a:pt x="53384" y="12703"/>
                  </a:lnTo>
                  <a:lnTo>
                    <a:pt x="53560" y="12682"/>
                  </a:lnTo>
                  <a:lnTo>
                    <a:pt x="53710" y="12650"/>
                  </a:lnTo>
                  <a:lnTo>
                    <a:pt x="53810" y="12619"/>
                  </a:lnTo>
                  <a:lnTo>
                    <a:pt x="53910" y="12577"/>
                  </a:lnTo>
                  <a:lnTo>
                    <a:pt x="53960" y="12534"/>
                  </a:lnTo>
                  <a:lnTo>
                    <a:pt x="53960" y="12487"/>
                  </a:lnTo>
                  <a:lnTo>
                    <a:pt x="53910" y="12445"/>
                  </a:lnTo>
                  <a:lnTo>
                    <a:pt x="53835" y="12402"/>
                  </a:lnTo>
                  <a:lnTo>
                    <a:pt x="53735" y="12365"/>
                  </a:lnTo>
                  <a:lnTo>
                    <a:pt x="53585" y="12334"/>
                  </a:lnTo>
                  <a:lnTo>
                    <a:pt x="53434" y="12307"/>
                  </a:lnTo>
                  <a:lnTo>
                    <a:pt x="53234" y="12291"/>
                  </a:lnTo>
                  <a:lnTo>
                    <a:pt x="53034" y="12281"/>
                  </a:lnTo>
                  <a:lnTo>
                    <a:pt x="52808" y="12281"/>
                  </a:lnTo>
                  <a:lnTo>
                    <a:pt x="52182" y="12291"/>
                  </a:lnTo>
                  <a:lnTo>
                    <a:pt x="51531" y="12297"/>
                  </a:lnTo>
                  <a:lnTo>
                    <a:pt x="50179" y="12297"/>
                  </a:lnTo>
                  <a:lnTo>
                    <a:pt x="48802" y="12281"/>
                  </a:lnTo>
                  <a:lnTo>
                    <a:pt x="47375" y="12254"/>
                  </a:lnTo>
                  <a:lnTo>
                    <a:pt x="47851" y="11975"/>
                  </a:lnTo>
                  <a:lnTo>
                    <a:pt x="48301" y="11684"/>
                  </a:lnTo>
                  <a:lnTo>
                    <a:pt x="48702" y="11383"/>
                  </a:lnTo>
                  <a:lnTo>
                    <a:pt x="49077" y="11077"/>
                  </a:lnTo>
                  <a:lnTo>
                    <a:pt x="49428" y="10766"/>
                  </a:lnTo>
                  <a:lnTo>
                    <a:pt x="49728" y="10444"/>
                  </a:lnTo>
                  <a:lnTo>
                    <a:pt x="50004" y="10122"/>
                  </a:lnTo>
                  <a:lnTo>
                    <a:pt x="50254" y="9789"/>
                  </a:lnTo>
                  <a:lnTo>
                    <a:pt x="51481" y="9583"/>
                  </a:lnTo>
                  <a:lnTo>
                    <a:pt x="52683" y="9367"/>
                  </a:lnTo>
                  <a:lnTo>
                    <a:pt x="53835" y="9150"/>
                  </a:lnTo>
                  <a:lnTo>
                    <a:pt x="54962" y="8934"/>
                  </a:lnTo>
                  <a:lnTo>
                    <a:pt x="56038" y="8712"/>
                  </a:lnTo>
                  <a:lnTo>
                    <a:pt x="57040" y="8485"/>
                  </a:lnTo>
                  <a:lnTo>
                    <a:pt x="58017" y="8263"/>
                  </a:lnTo>
                  <a:lnTo>
                    <a:pt x="58943" y="8036"/>
                  </a:lnTo>
                  <a:lnTo>
                    <a:pt x="59494" y="8200"/>
                  </a:lnTo>
                  <a:lnTo>
                    <a:pt x="60045" y="8374"/>
                  </a:lnTo>
                  <a:lnTo>
                    <a:pt x="60596" y="8559"/>
                  </a:lnTo>
                  <a:lnTo>
                    <a:pt x="61121" y="8749"/>
                  </a:lnTo>
                  <a:lnTo>
                    <a:pt x="61622" y="8949"/>
                  </a:lnTo>
                  <a:lnTo>
                    <a:pt x="62098" y="9155"/>
                  </a:lnTo>
                  <a:lnTo>
                    <a:pt x="62524" y="9367"/>
                  </a:lnTo>
                  <a:lnTo>
                    <a:pt x="62699" y="9472"/>
                  </a:lnTo>
                  <a:lnTo>
                    <a:pt x="62874" y="9583"/>
                  </a:lnTo>
                  <a:lnTo>
                    <a:pt x="63024" y="9689"/>
                  </a:lnTo>
                  <a:lnTo>
                    <a:pt x="63175" y="9799"/>
                  </a:lnTo>
                  <a:lnTo>
                    <a:pt x="63300" y="9905"/>
                  </a:lnTo>
                  <a:lnTo>
                    <a:pt x="63375" y="10016"/>
                  </a:lnTo>
                  <a:lnTo>
                    <a:pt x="63450" y="10122"/>
                  </a:lnTo>
                  <a:lnTo>
                    <a:pt x="63500" y="10232"/>
                  </a:lnTo>
                  <a:lnTo>
                    <a:pt x="63550" y="10343"/>
                  </a:lnTo>
                  <a:lnTo>
                    <a:pt x="63550" y="10449"/>
                  </a:lnTo>
                  <a:lnTo>
                    <a:pt x="63525" y="10554"/>
                  </a:lnTo>
                  <a:lnTo>
                    <a:pt x="63450" y="10660"/>
                  </a:lnTo>
                  <a:lnTo>
                    <a:pt x="63375" y="10766"/>
                  </a:lnTo>
                  <a:lnTo>
                    <a:pt x="63275" y="10871"/>
                  </a:lnTo>
                  <a:lnTo>
                    <a:pt x="63125" y="10977"/>
                  </a:lnTo>
                  <a:lnTo>
                    <a:pt x="62949" y="11077"/>
                  </a:lnTo>
                  <a:lnTo>
                    <a:pt x="62724" y="11177"/>
                  </a:lnTo>
                  <a:lnTo>
                    <a:pt x="62474" y="11278"/>
                  </a:lnTo>
                  <a:lnTo>
                    <a:pt x="62273" y="11346"/>
                  </a:lnTo>
                  <a:lnTo>
                    <a:pt x="62048" y="11415"/>
                  </a:lnTo>
                  <a:lnTo>
                    <a:pt x="61823" y="11478"/>
                  </a:lnTo>
                  <a:lnTo>
                    <a:pt x="61547" y="11542"/>
                  </a:lnTo>
                  <a:lnTo>
                    <a:pt x="61297" y="11605"/>
                  </a:lnTo>
                  <a:lnTo>
                    <a:pt x="60996" y="11663"/>
                  </a:lnTo>
                  <a:lnTo>
                    <a:pt x="60696" y="11716"/>
                  </a:lnTo>
                  <a:lnTo>
                    <a:pt x="60370" y="11769"/>
                  </a:lnTo>
                  <a:lnTo>
                    <a:pt x="60045" y="11822"/>
                  </a:lnTo>
                  <a:lnTo>
                    <a:pt x="59669" y="11869"/>
                  </a:lnTo>
                  <a:lnTo>
                    <a:pt x="59319" y="11917"/>
                  </a:lnTo>
                  <a:lnTo>
                    <a:pt x="58918" y="11959"/>
                  </a:lnTo>
                  <a:lnTo>
                    <a:pt x="58517" y="12001"/>
                  </a:lnTo>
                  <a:lnTo>
                    <a:pt x="58092" y="12038"/>
                  </a:lnTo>
                  <a:lnTo>
                    <a:pt x="57666" y="12075"/>
                  </a:lnTo>
                  <a:lnTo>
                    <a:pt x="57215" y="12107"/>
                  </a:lnTo>
                  <a:lnTo>
                    <a:pt x="57015" y="12122"/>
                  </a:lnTo>
                  <a:lnTo>
                    <a:pt x="56840" y="12149"/>
                  </a:lnTo>
                  <a:lnTo>
                    <a:pt x="56689" y="12181"/>
                  </a:lnTo>
                  <a:lnTo>
                    <a:pt x="56589" y="12218"/>
                  </a:lnTo>
                  <a:lnTo>
                    <a:pt x="56514" y="12260"/>
                  </a:lnTo>
                  <a:lnTo>
                    <a:pt x="56489" y="12302"/>
                  </a:lnTo>
                  <a:lnTo>
                    <a:pt x="56489" y="12344"/>
                  </a:lnTo>
                  <a:lnTo>
                    <a:pt x="56539" y="12392"/>
                  </a:lnTo>
                  <a:lnTo>
                    <a:pt x="56589" y="12423"/>
                  </a:lnTo>
                  <a:lnTo>
                    <a:pt x="56689" y="12455"/>
                  </a:lnTo>
                  <a:lnTo>
                    <a:pt x="56790" y="12481"/>
                  </a:lnTo>
                  <a:lnTo>
                    <a:pt x="56915" y="12503"/>
                  </a:lnTo>
                  <a:lnTo>
                    <a:pt x="57065" y="12518"/>
                  </a:lnTo>
                  <a:lnTo>
                    <a:pt x="57215" y="12534"/>
                  </a:lnTo>
                  <a:lnTo>
                    <a:pt x="57366" y="12540"/>
                  </a:lnTo>
                  <a:lnTo>
                    <a:pt x="57541" y="12545"/>
                  </a:lnTo>
                  <a:lnTo>
                    <a:pt x="57791" y="12545"/>
                  </a:lnTo>
                  <a:lnTo>
                    <a:pt x="58017" y="12540"/>
                  </a:lnTo>
                  <a:lnTo>
                    <a:pt x="58517" y="12518"/>
                  </a:lnTo>
                  <a:lnTo>
                    <a:pt x="58993" y="12487"/>
                  </a:lnTo>
                  <a:lnTo>
                    <a:pt x="59494" y="12439"/>
                  </a:lnTo>
                  <a:lnTo>
                    <a:pt x="59995" y="12386"/>
                  </a:lnTo>
                  <a:lnTo>
                    <a:pt x="60495" y="12328"/>
                  </a:lnTo>
                  <a:lnTo>
                    <a:pt x="60971" y="12260"/>
                  </a:lnTo>
                  <a:lnTo>
                    <a:pt x="61447" y="12186"/>
                  </a:lnTo>
                  <a:lnTo>
                    <a:pt x="61898" y="12101"/>
                  </a:lnTo>
                  <a:lnTo>
                    <a:pt x="62323" y="12022"/>
                  </a:lnTo>
                  <a:lnTo>
                    <a:pt x="62749" y="11932"/>
                  </a:lnTo>
                  <a:lnTo>
                    <a:pt x="63125" y="11848"/>
                  </a:lnTo>
                  <a:lnTo>
                    <a:pt x="63475" y="11758"/>
                  </a:lnTo>
                  <a:lnTo>
                    <a:pt x="63801" y="11668"/>
                  </a:lnTo>
                  <a:lnTo>
                    <a:pt x="64076" y="11584"/>
                  </a:lnTo>
                  <a:lnTo>
                    <a:pt x="64326" y="11505"/>
                  </a:lnTo>
                  <a:lnTo>
                    <a:pt x="64627" y="11383"/>
                  </a:lnTo>
                  <a:lnTo>
                    <a:pt x="64877" y="11262"/>
                  </a:lnTo>
                  <a:lnTo>
                    <a:pt x="65103" y="11140"/>
                  </a:lnTo>
                  <a:lnTo>
                    <a:pt x="65278" y="11019"/>
                  </a:lnTo>
                  <a:lnTo>
                    <a:pt x="65428" y="10898"/>
                  </a:lnTo>
                  <a:lnTo>
                    <a:pt x="65528" y="10771"/>
                  </a:lnTo>
                  <a:lnTo>
                    <a:pt x="65603" y="10644"/>
                  </a:lnTo>
                  <a:lnTo>
                    <a:pt x="65654" y="10518"/>
                  </a:lnTo>
                  <a:lnTo>
                    <a:pt x="65654" y="10391"/>
                  </a:lnTo>
                  <a:lnTo>
                    <a:pt x="65629" y="10264"/>
                  </a:lnTo>
                  <a:lnTo>
                    <a:pt x="65578" y="10132"/>
                  </a:lnTo>
                  <a:lnTo>
                    <a:pt x="65503" y="10005"/>
                  </a:lnTo>
                  <a:lnTo>
                    <a:pt x="65403" y="9879"/>
                  </a:lnTo>
                  <a:lnTo>
                    <a:pt x="65278" y="9752"/>
                  </a:lnTo>
                  <a:lnTo>
                    <a:pt x="65128" y="9625"/>
                  </a:lnTo>
                  <a:lnTo>
                    <a:pt x="64952" y="9499"/>
                  </a:lnTo>
                  <a:lnTo>
                    <a:pt x="64777" y="9372"/>
                  </a:lnTo>
                  <a:lnTo>
                    <a:pt x="64552" y="9245"/>
                  </a:lnTo>
                  <a:lnTo>
                    <a:pt x="64326" y="9124"/>
                  </a:lnTo>
                  <a:lnTo>
                    <a:pt x="64076" y="8997"/>
                  </a:lnTo>
                  <a:lnTo>
                    <a:pt x="63826" y="8876"/>
                  </a:lnTo>
                  <a:lnTo>
                    <a:pt x="63525" y="8754"/>
                  </a:lnTo>
                  <a:lnTo>
                    <a:pt x="62949" y="8522"/>
                  </a:lnTo>
                  <a:lnTo>
                    <a:pt x="62323" y="8295"/>
                  </a:lnTo>
                  <a:lnTo>
                    <a:pt x="61672" y="8073"/>
                  </a:lnTo>
                  <a:lnTo>
                    <a:pt x="60996" y="7867"/>
                  </a:lnTo>
                  <a:lnTo>
                    <a:pt x="60320" y="7672"/>
                  </a:lnTo>
                  <a:lnTo>
                    <a:pt x="61046" y="7461"/>
                  </a:lnTo>
                  <a:lnTo>
                    <a:pt x="61697" y="7249"/>
                  </a:lnTo>
                  <a:lnTo>
                    <a:pt x="62323" y="7044"/>
                  </a:lnTo>
                  <a:lnTo>
                    <a:pt x="62899" y="6832"/>
                  </a:lnTo>
                  <a:lnTo>
                    <a:pt x="63475" y="6843"/>
                  </a:lnTo>
                  <a:lnTo>
                    <a:pt x="64051" y="6848"/>
                  </a:lnTo>
                  <a:lnTo>
                    <a:pt x="64627" y="6832"/>
                  </a:lnTo>
                  <a:lnTo>
                    <a:pt x="65178" y="6811"/>
                  </a:lnTo>
                  <a:lnTo>
                    <a:pt x="65704" y="6780"/>
                  </a:lnTo>
                  <a:lnTo>
                    <a:pt x="66204" y="6732"/>
                  </a:lnTo>
                  <a:lnTo>
                    <a:pt x="66705" y="6679"/>
                  </a:lnTo>
                  <a:lnTo>
                    <a:pt x="66931" y="6648"/>
                  </a:lnTo>
                  <a:lnTo>
                    <a:pt x="67131" y="6611"/>
                  </a:lnTo>
                  <a:lnTo>
                    <a:pt x="67356" y="6574"/>
                  </a:lnTo>
                  <a:lnTo>
                    <a:pt x="67557" y="6537"/>
                  </a:lnTo>
                  <a:lnTo>
                    <a:pt x="67732" y="6495"/>
                  </a:lnTo>
                  <a:lnTo>
                    <a:pt x="67932" y="6447"/>
                  </a:lnTo>
                  <a:lnTo>
                    <a:pt x="68082" y="6399"/>
                  </a:lnTo>
                  <a:lnTo>
                    <a:pt x="68258" y="6352"/>
                  </a:lnTo>
                  <a:lnTo>
                    <a:pt x="68383" y="6299"/>
                  </a:lnTo>
                  <a:lnTo>
                    <a:pt x="68533" y="6246"/>
                  </a:lnTo>
                  <a:lnTo>
                    <a:pt x="68633" y="6188"/>
                  </a:lnTo>
                  <a:lnTo>
                    <a:pt x="68733" y="6125"/>
                  </a:lnTo>
                  <a:lnTo>
                    <a:pt x="68834" y="6067"/>
                  </a:lnTo>
                  <a:lnTo>
                    <a:pt x="68909" y="6004"/>
                  </a:lnTo>
                  <a:lnTo>
                    <a:pt x="68959" y="5935"/>
                  </a:lnTo>
                  <a:lnTo>
                    <a:pt x="69009" y="5866"/>
                  </a:lnTo>
                  <a:lnTo>
                    <a:pt x="69034" y="5798"/>
                  </a:lnTo>
                  <a:lnTo>
                    <a:pt x="69034" y="5724"/>
                  </a:lnTo>
                  <a:lnTo>
                    <a:pt x="69034" y="5634"/>
                  </a:lnTo>
                  <a:lnTo>
                    <a:pt x="68984" y="5544"/>
                  </a:lnTo>
                  <a:lnTo>
                    <a:pt x="68909" y="5460"/>
                  </a:lnTo>
                  <a:lnTo>
                    <a:pt x="68783" y="5375"/>
                  </a:lnTo>
                  <a:lnTo>
                    <a:pt x="68658" y="5296"/>
                  </a:lnTo>
                  <a:lnTo>
                    <a:pt x="68483" y="5217"/>
                  </a:lnTo>
                  <a:lnTo>
                    <a:pt x="68283" y="5143"/>
                  </a:lnTo>
                  <a:lnTo>
                    <a:pt x="68057" y="5074"/>
                  </a:lnTo>
                  <a:lnTo>
                    <a:pt x="67832" y="5006"/>
                  </a:lnTo>
                  <a:lnTo>
                    <a:pt x="67557" y="4942"/>
                  </a:lnTo>
                  <a:lnTo>
                    <a:pt x="67281" y="4884"/>
                  </a:lnTo>
                  <a:lnTo>
                    <a:pt x="66981" y="4831"/>
                  </a:lnTo>
                  <a:lnTo>
                    <a:pt x="66655" y="4784"/>
                  </a:lnTo>
                  <a:lnTo>
                    <a:pt x="66305" y="4742"/>
                  </a:lnTo>
                  <a:lnTo>
                    <a:pt x="65954" y="4699"/>
                  </a:lnTo>
                  <a:lnTo>
                    <a:pt x="65578" y="4668"/>
                  </a:lnTo>
                  <a:lnTo>
                    <a:pt x="65528" y="4578"/>
                  </a:lnTo>
                  <a:lnTo>
                    <a:pt x="65453" y="4494"/>
                  </a:lnTo>
                  <a:lnTo>
                    <a:pt x="65378" y="4409"/>
                  </a:lnTo>
                  <a:lnTo>
                    <a:pt x="65278" y="4325"/>
                  </a:lnTo>
                  <a:lnTo>
                    <a:pt x="65178" y="4245"/>
                  </a:lnTo>
                  <a:lnTo>
                    <a:pt x="65053" y="4166"/>
                  </a:lnTo>
                  <a:lnTo>
                    <a:pt x="64927" y="4092"/>
                  </a:lnTo>
                  <a:lnTo>
                    <a:pt x="64777" y="4018"/>
                  </a:lnTo>
                  <a:lnTo>
                    <a:pt x="64627" y="3950"/>
                  </a:lnTo>
                  <a:lnTo>
                    <a:pt x="64452" y="3881"/>
                  </a:lnTo>
                  <a:lnTo>
                    <a:pt x="64101" y="3749"/>
                  </a:lnTo>
                  <a:lnTo>
                    <a:pt x="63675" y="3628"/>
                  </a:lnTo>
                  <a:lnTo>
                    <a:pt x="63225" y="3512"/>
                  </a:lnTo>
                  <a:lnTo>
                    <a:pt x="62724" y="3406"/>
                  </a:lnTo>
                  <a:lnTo>
                    <a:pt x="62198" y="3306"/>
                  </a:lnTo>
                  <a:lnTo>
                    <a:pt x="61647" y="3216"/>
                  </a:lnTo>
                  <a:lnTo>
                    <a:pt x="61071" y="3131"/>
                  </a:lnTo>
                  <a:lnTo>
                    <a:pt x="60445" y="3058"/>
                  </a:lnTo>
                  <a:lnTo>
                    <a:pt x="59794" y="2984"/>
                  </a:lnTo>
                  <a:lnTo>
                    <a:pt x="59118" y="2920"/>
                  </a:lnTo>
                  <a:lnTo>
                    <a:pt x="58442" y="2867"/>
                  </a:lnTo>
                  <a:lnTo>
                    <a:pt x="57741" y="2815"/>
                  </a:lnTo>
                  <a:lnTo>
                    <a:pt x="57015" y="2767"/>
                  </a:lnTo>
                  <a:lnTo>
                    <a:pt x="56264" y="2730"/>
                  </a:lnTo>
                  <a:lnTo>
                    <a:pt x="55513" y="2699"/>
                  </a:lnTo>
                  <a:lnTo>
                    <a:pt x="54761" y="2667"/>
                  </a:lnTo>
                  <a:lnTo>
                    <a:pt x="54010" y="2646"/>
                  </a:lnTo>
                  <a:lnTo>
                    <a:pt x="53234" y="2630"/>
                  </a:lnTo>
                  <a:lnTo>
                    <a:pt x="52458" y="2614"/>
                  </a:lnTo>
                  <a:lnTo>
                    <a:pt x="51707" y="2603"/>
                  </a:lnTo>
                  <a:lnTo>
                    <a:pt x="50930" y="2598"/>
                  </a:lnTo>
                  <a:lnTo>
                    <a:pt x="50179" y="2598"/>
                  </a:lnTo>
                  <a:lnTo>
                    <a:pt x="49428" y="2603"/>
                  </a:lnTo>
                  <a:lnTo>
                    <a:pt x="48677" y="2609"/>
                  </a:lnTo>
                  <a:lnTo>
                    <a:pt x="47976" y="2619"/>
                  </a:lnTo>
                  <a:lnTo>
                    <a:pt x="47250" y="2630"/>
                  </a:lnTo>
                  <a:lnTo>
                    <a:pt x="46574" y="2646"/>
                  </a:lnTo>
                  <a:lnTo>
                    <a:pt x="46098" y="2424"/>
                  </a:lnTo>
                  <a:lnTo>
                    <a:pt x="45572" y="2192"/>
                  </a:lnTo>
                  <a:lnTo>
                    <a:pt x="44996" y="1965"/>
                  </a:lnTo>
                  <a:lnTo>
                    <a:pt x="44370" y="1738"/>
                  </a:lnTo>
                  <a:lnTo>
                    <a:pt x="43694" y="1511"/>
                  </a:lnTo>
                  <a:lnTo>
                    <a:pt x="43343" y="1400"/>
                  </a:lnTo>
                  <a:lnTo>
                    <a:pt x="42993" y="1289"/>
                  </a:lnTo>
                  <a:lnTo>
                    <a:pt x="42592" y="1183"/>
                  </a:lnTo>
                  <a:lnTo>
                    <a:pt x="42217" y="1078"/>
                  </a:lnTo>
                  <a:lnTo>
                    <a:pt x="41791" y="977"/>
                  </a:lnTo>
                  <a:lnTo>
                    <a:pt x="41390" y="882"/>
                  </a:lnTo>
                  <a:lnTo>
                    <a:pt x="40940" y="787"/>
                  </a:lnTo>
                  <a:lnTo>
                    <a:pt x="40489" y="692"/>
                  </a:lnTo>
                  <a:lnTo>
                    <a:pt x="40038" y="608"/>
                  </a:lnTo>
                  <a:lnTo>
                    <a:pt x="39562" y="523"/>
                  </a:lnTo>
                  <a:lnTo>
                    <a:pt x="39087" y="449"/>
                  </a:lnTo>
                  <a:lnTo>
                    <a:pt x="38586" y="376"/>
                  </a:lnTo>
                  <a:lnTo>
                    <a:pt x="38060" y="307"/>
                  </a:lnTo>
                  <a:lnTo>
                    <a:pt x="37534" y="249"/>
                  </a:lnTo>
                  <a:lnTo>
                    <a:pt x="37008" y="191"/>
                  </a:lnTo>
                  <a:lnTo>
                    <a:pt x="36433" y="143"/>
                  </a:lnTo>
                  <a:lnTo>
                    <a:pt x="35882" y="101"/>
                  </a:lnTo>
                  <a:lnTo>
                    <a:pt x="35281" y="64"/>
                  </a:lnTo>
                  <a:lnTo>
                    <a:pt x="34705" y="38"/>
                  </a:lnTo>
                  <a:lnTo>
                    <a:pt x="34079" y="17"/>
                  </a:lnTo>
                  <a:lnTo>
                    <a:pt x="3345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63"/>
            <p:cNvSpPr/>
            <p:nvPr/>
          </p:nvSpPr>
          <p:spPr>
            <a:xfrm>
              <a:off x="2464113" y="1719150"/>
              <a:ext cx="149577" cy="123700"/>
            </a:xfrm>
            <a:custGeom>
              <a:avLst/>
              <a:gdLst/>
              <a:ahLst/>
              <a:cxnLst/>
              <a:rect l="l" t="t" r="r" b="b"/>
              <a:pathLst>
                <a:path w="23463" h="4948" extrusionOk="0">
                  <a:moveTo>
                    <a:pt x="12220" y="460"/>
                  </a:moveTo>
                  <a:lnTo>
                    <a:pt x="12720" y="470"/>
                  </a:lnTo>
                  <a:lnTo>
                    <a:pt x="13196" y="481"/>
                  </a:lnTo>
                  <a:lnTo>
                    <a:pt x="13672" y="502"/>
                  </a:lnTo>
                  <a:lnTo>
                    <a:pt x="14123" y="523"/>
                  </a:lnTo>
                  <a:lnTo>
                    <a:pt x="14573" y="550"/>
                  </a:lnTo>
                  <a:lnTo>
                    <a:pt x="15024" y="581"/>
                  </a:lnTo>
                  <a:lnTo>
                    <a:pt x="15475" y="618"/>
                  </a:lnTo>
                  <a:lnTo>
                    <a:pt x="15875" y="660"/>
                  </a:lnTo>
                  <a:lnTo>
                    <a:pt x="16301" y="703"/>
                  </a:lnTo>
                  <a:lnTo>
                    <a:pt x="16702" y="750"/>
                  </a:lnTo>
                  <a:lnTo>
                    <a:pt x="17102" y="803"/>
                  </a:lnTo>
                  <a:lnTo>
                    <a:pt x="17478" y="861"/>
                  </a:lnTo>
                  <a:lnTo>
                    <a:pt x="17828" y="919"/>
                  </a:lnTo>
                  <a:lnTo>
                    <a:pt x="18179" y="982"/>
                  </a:lnTo>
                  <a:lnTo>
                    <a:pt x="18505" y="1051"/>
                  </a:lnTo>
                  <a:lnTo>
                    <a:pt x="18830" y="1120"/>
                  </a:lnTo>
                  <a:lnTo>
                    <a:pt x="19130" y="1194"/>
                  </a:lnTo>
                  <a:lnTo>
                    <a:pt x="19406" y="1273"/>
                  </a:lnTo>
                  <a:lnTo>
                    <a:pt x="19681" y="1352"/>
                  </a:lnTo>
                  <a:lnTo>
                    <a:pt x="19932" y="1431"/>
                  </a:lnTo>
                  <a:lnTo>
                    <a:pt x="20157" y="1516"/>
                  </a:lnTo>
                  <a:lnTo>
                    <a:pt x="20382" y="1605"/>
                  </a:lnTo>
                  <a:lnTo>
                    <a:pt x="20558" y="1695"/>
                  </a:lnTo>
                  <a:lnTo>
                    <a:pt x="20733" y="1785"/>
                  </a:lnTo>
                  <a:lnTo>
                    <a:pt x="20883" y="1880"/>
                  </a:lnTo>
                  <a:lnTo>
                    <a:pt x="21033" y="1975"/>
                  </a:lnTo>
                  <a:lnTo>
                    <a:pt x="21134" y="2075"/>
                  </a:lnTo>
                  <a:lnTo>
                    <a:pt x="21209" y="2176"/>
                  </a:lnTo>
                  <a:lnTo>
                    <a:pt x="21284" y="2276"/>
                  </a:lnTo>
                  <a:lnTo>
                    <a:pt x="21309" y="2376"/>
                  </a:lnTo>
                  <a:lnTo>
                    <a:pt x="21334" y="2482"/>
                  </a:lnTo>
                  <a:lnTo>
                    <a:pt x="21309" y="2630"/>
                  </a:lnTo>
                  <a:lnTo>
                    <a:pt x="21234" y="2772"/>
                  </a:lnTo>
                  <a:lnTo>
                    <a:pt x="21109" y="2915"/>
                  </a:lnTo>
                  <a:lnTo>
                    <a:pt x="20933" y="3057"/>
                  </a:lnTo>
                  <a:lnTo>
                    <a:pt x="20708" y="3189"/>
                  </a:lnTo>
                  <a:lnTo>
                    <a:pt x="20458" y="3321"/>
                  </a:lnTo>
                  <a:lnTo>
                    <a:pt x="20157" y="3448"/>
                  </a:lnTo>
                  <a:lnTo>
                    <a:pt x="19832" y="3564"/>
                  </a:lnTo>
                  <a:lnTo>
                    <a:pt x="19456" y="3680"/>
                  </a:lnTo>
                  <a:lnTo>
                    <a:pt x="19030" y="3791"/>
                  </a:lnTo>
                  <a:lnTo>
                    <a:pt x="18605" y="3891"/>
                  </a:lnTo>
                  <a:lnTo>
                    <a:pt x="18129" y="3987"/>
                  </a:lnTo>
                  <a:lnTo>
                    <a:pt x="17603" y="4076"/>
                  </a:lnTo>
                  <a:lnTo>
                    <a:pt x="17077" y="4161"/>
                  </a:lnTo>
                  <a:lnTo>
                    <a:pt x="16526" y="4235"/>
                  </a:lnTo>
                  <a:lnTo>
                    <a:pt x="15925" y="4298"/>
                  </a:lnTo>
                  <a:lnTo>
                    <a:pt x="9741" y="2598"/>
                  </a:lnTo>
                  <a:lnTo>
                    <a:pt x="15850" y="2598"/>
                  </a:lnTo>
                  <a:lnTo>
                    <a:pt x="16076" y="2593"/>
                  </a:lnTo>
                  <a:lnTo>
                    <a:pt x="16301" y="2582"/>
                  </a:lnTo>
                  <a:lnTo>
                    <a:pt x="16501" y="2561"/>
                  </a:lnTo>
                  <a:lnTo>
                    <a:pt x="16677" y="2529"/>
                  </a:lnTo>
                  <a:lnTo>
                    <a:pt x="16802" y="2492"/>
                  </a:lnTo>
                  <a:lnTo>
                    <a:pt x="16877" y="2455"/>
                  </a:lnTo>
                  <a:lnTo>
                    <a:pt x="16927" y="2418"/>
                  </a:lnTo>
                  <a:lnTo>
                    <a:pt x="16952" y="2376"/>
                  </a:lnTo>
                  <a:lnTo>
                    <a:pt x="16952" y="2339"/>
                  </a:lnTo>
                  <a:lnTo>
                    <a:pt x="16902" y="2297"/>
                  </a:lnTo>
                  <a:lnTo>
                    <a:pt x="16802" y="2265"/>
                  </a:lnTo>
                  <a:lnTo>
                    <a:pt x="16702" y="2228"/>
                  </a:lnTo>
                  <a:lnTo>
                    <a:pt x="9766" y="502"/>
                  </a:lnTo>
                  <a:lnTo>
                    <a:pt x="10241" y="486"/>
                  </a:lnTo>
                  <a:lnTo>
                    <a:pt x="10742" y="470"/>
                  </a:lnTo>
                  <a:lnTo>
                    <a:pt x="11218" y="460"/>
                  </a:lnTo>
                  <a:close/>
                  <a:moveTo>
                    <a:pt x="7587" y="655"/>
                  </a:moveTo>
                  <a:lnTo>
                    <a:pt x="13597" y="2149"/>
                  </a:lnTo>
                  <a:lnTo>
                    <a:pt x="7612" y="2149"/>
                  </a:lnTo>
                  <a:lnTo>
                    <a:pt x="7387" y="2155"/>
                  </a:lnTo>
                  <a:lnTo>
                    <a:pt x="7187" y="2165"/>
                  </a:lnTo>
                  <a:lnTo>
                    <a:pt x="6986" y="2186"/>
                  </a:lnTo>
                  <a:lnTo>
                    <a:pt x="6811" y="2218"/>
                  </a:lnTo>
                  <a:lnTo>
                    <a:pt x="6686" y="2250"/>
                  </a:lnTo>
                  <a:lnTo>
                    <a:pt x="6586" y="2286"/>
                  </a:lnTo>
                  <a:lnTo>
                    <a:pt x="6536" y="2323"/>
                  </a:lnTo>
                  <a:lnTo>
                    <a:pt x="6511" y="2360"/>
                  </a:lnTo>
                  <a:lnTo>
                    <a:pt x="6511" y="2403"/>
                  </a:lnTo>
                  <a:lnTo>
                    <a:pt x="6561" y="2440"/>
                  </a:lnTo>
                  <a:lnTo>
                    <a:pt x="6636" y="2477"/>
                  </a:lnTo>
                  <a:lnTo>
                    <a:pt x="6736" y="2514"/>
                  </a:lnTo>
                  <a:lnTo>
                    <a:pt x="13822" y="4456"/>
                  </a:lnTo>
                  <a:lnTo>
                    <a:pt x="13296" y="4478"/>
                  </a:lnTo>
                  <a:lnTo>
                    <a:pt x="12796" y="4493"/>
                  </a:lnTo>
                  <a:lnTo>
                    <a:pt x="12270" y="4499"/>
                  </a:lnTo>
                  <a:lnTo>
                    <a:pt x="11744" y="4504"/>
                  </a:lnTo>
                  <a:lnTo>
                    <a:pt x="11243" y="4499"/>
                  </a:lnTo>
                  <a:lnTo>
                    <a:pt x="10742" y="4493"/>
                  </a:lnTo>
                  <a:lnTo>
                    <a:pt x="10267" y="4478"/>
                  </a:lnTo>
                  <a:lnTo>
                    <a:pt x="9791" y="4462"/>
                  </a:lnTo>
                  <a:lnTo>
                    <a:pt x="9340" y="4441"/>
                  </a:lnTo>
                  <a:lnTo>
                    <a:pt x="8889" y="4414"/>
                  </a:lnTo>
                  <a:lnTo>
                    <a:pt x="8439" y="4382"/>
                  </a:lnTo>
                  <a:lnTo>
                    <a:pt x="8013" y="4346"/>
                  </a:lnTo>
                  <a:lnTo>
                    <a:pt x="7587" y="4303"/>
                  </a:lnTo>
                  <a:lnTo>
                    <a:pt x="7162" y="4261"/>
                  </a:lnTo>
                  <a:lnTo>
                    <a:pt x="6761" y="4208"/>
                  </a:lnTo>
                  <a:lnTo>
                    <a:pt x="6385" y="4155"/>
                  </a:lnTo>
                  <a:lnTo>
                    <a:pt x="6010" y="4103"/>
                  </a:lnTo>
                  <a:lnTo>
                    <a:pt x="5634" y="4039"/>
                  </a:lnTo>
                  <a:lnTo>
                    <a:pt x="5284" y="3976"/>
                  </a:lnTo>
                  <a:lnTo>
                    <a:pt x="4958" y="3913"/>
                  </a:lnTo>
                  <a:lnTo>
                    <a:pt x="4633" y="3839"/>
                  </a:lnTo>
                  <a:lnTo>
                    <a:pt x="4332" y="3765"/>
                  </a:lnTo>
                  <a:lnTo>
                    <a:pt x="4057" y="3691"/>
                  </a:lnTo>
                  <a:lnTo>
                    <a:pt x="3781" y="3612"/>
                  </a:lnTo>
                  <a:lnTo>
                    <a:pt x="3531" y="3527"/>
                  </a:lnTo>
                  <a:lnTo>
                    <a:pt x="3306" y="3443"/>
                  </a:lnTo>
                  <a:lnTo>
                    <a:pt x="3080" y="3358"/>
                  </a:lnTo>
                  <a:lnTo>
                    <a:pt x="2905" y="3268"/>
                  </a:lnTo>
                  <a:lnTo>
                    <a:pt x="2730" y="3173"/>
                  </a:lnTo>
                  <a:lnTo>
                    <a:pt x="2579" y="3084"/>
                  </a:lnTo>
                  <a:lnTo>
                    <a:pt x="2454" y="2983"/>
                  </a:lnTo>
                  <a:lnTo>
                    <a:pt x="2329" y="2888"/>
                  </a:lnTo>
                  <a:lnTo>
                    <a:pt x="2254" y="2788"/>
                  </a:lnTo>
                  <a:lnTo>
                    <a:pt x="2204" y="2688"/>
                  </a:lnTo>
                  <a:lnTo>
                    <a:pt x="2154" y="2587"/>
                  </a:lnTo>
                  <a:lnTo>
                    <a:pt x="2154" y="2482"/>
                  </a:lnTo>
                  <a:lnTo>
                    <a:pt x="2179" y="2334"/>
                  </a:lnTo>
                  <a:lnTo>
                    <a:pt x="2254" y="2186"/>
                  </a:lnTo>
                  <a:lnTo>
                    <a:pt x="2379" y="2044"/>
                  </a:lnTo>
                  <a:lnTo>
                    <a:pt x="2529" y="1901"/>
                  </a:lnTo>
                  <a:lnTo>
                    <a:pt x="2755" y="1769"/>
                  </a:lnTo>
                  <a:lnTo>
                    <a:pt x="3005" y="1637"/>
                  </a:lnTo>
                  <a:lnTo>
                    <a:pt x="3306" y="1510"/>
                  </a:lnTo>
                  <a:lnTo>
                    <a:pt x="3656" y="1389"/>
                  </a:lnTo>
                  <a:lnTo>
                    <a:pt x="4032" y="1278"/>
                  </a:lnTo>
                  <a:lnTo>
                    <a:pt x="4457" y="1167"/>
                  </a:lnTo>
                  <a:lnTo>
                    <a:pt x="4908" y="1062"/>
                  </a:lnTo>
                  <a:lnTo>
                    <a:pt x="5384" y="967"/>
                  </a:lnTo>
                  <a:lnTo>
                    <a:pt x="5885" y="877"/>
                  </a:lnTo>
                  <a:lnTo>
                    <a:pt x="6436" y="798"/>
                  </a:lnTo>
                  <a:lnTo>
                    <a:pt x="6986" y="724"/>
                  </a:lnTo>
                  <a:lnTo>
                    <a:pt x="7587" y="655"/>
                  </a:lnTo>
                  <a:close/>
                  <a:moveTo>
                    <a:pt x="11844" y="0"/>
                  </a:moveTo>
                  <a:lnTo>
                    <a:pt x="11118" y="6"/>
                  </a:lnTo>
                  <a:lnTo>
                    <a:pt x="10417" y="16"/>
                  </a:lnTo>
                  <a:lnTo>
                    <a:pt x="9716" y="43"/>
                  </a:lnTo>
                  <a:lnTo>
                    <a:pt x="9015" y="74"/>
                  </a:lnTo>
                  <a:lnTo>
                    <a:pt x="8288" y="117"/>
                  </a:lnTo>
                  <a:lnTo>
                    <a:pt x="7587" y="164"/>
                  </a:lnTo>
                  <a:lnTo>
                    <a:pt x="7162" y="196"/>
                  </a:lnTo>
                  <a:lnTo>
                    <a:pt x="6761" y="227"/>
                  </a:lnTo>
                  <a:lnTo>
                    <a:pt x="6360" y="264"/>
                  </a:lnTo>
                  <a:lnTo>
                    <a:pt x="5985" y="307"/>
                  </a:lnTo>
                  <a:lnTo>
                    <a:pt x="5584" y="349"/>
                  </a:lnTo>
                  <a:lnTo>
                    <a:pt x="5209" y="402"/>
                  </a:lnTo>
                  <a:lnTo>
                    <a:pt x="4858" y="454"/>
                  </a:lnTo>
                  <a:lnTo>
                    <a:pt x="4507" y="513"/>
                  </a:lnTo>
                  <a:lnTo>
                    <a:pt x="4157" y="571"/>
                  </a:lnTo>
                  <a:lnTo>
                    <a:pt x="3831" y="634"/>
                  </a:lnTo>
                  <a:lnTo>
                    <a:pt x="3531" y="703"/>
                  </a:lnTo>
                  <a:lnTo>
                    <a:pt x="3205" y="771"/>
                  </a:lnTo>
                  <a:lnTo>
                    <a:pt x="2930" y="840"/>
                  </a:lnTo>
                  <a:lnTo>
                    <a:pt x="2630" y="914"/>
                  </a:lnTo>
                  <a:lnTo>
                    <a:pt x="2379" y="993"/>
                  </a:lnTo>
                  <a:lnTo>
                    <a:pt x="2104" y="1072"/>
                  </a:lnTo>
                  <a:lnTo>
                    <a:pt x="1878" y="1151"/>
                  </a:lnTo>
                  <a:lnTo>
                    <a:pt x="1628" y="1236"/>
                  </a:lnTo>
                  <a:lnTo>
                    <a:pt x="1428" y="1320"/>
                  </a:lnTo>
                  <a:lnTo>
                    <a:pt x="1227" y="1405"/>
                  </a:lnTo>
                  <a:lnTo>
                    <a:pt x="1027" y="1489"/>
                  </a:lnTo>
                  <a:lnTo>
                    <a:pt x="852" y="1579"/>
                  </a:lnTo>
                  <a:lnTo>
                    <a:pt x="701" y="1669"/>
                  </a:lnTo>
                  <a:lnTo>
                    <a:pt x="551" y="1759"/>
                  </a:lnTo>
                  <a:lnTo>
                    <a:pt x="426" y="1848"/>
                  </a:lnTo>
                  <a:lnTo>
                    <a:pt x="326" y="1938"/>
                  </a:lnTo>
                  <a:lnTo>
                    <a:pt x="226" y="2028"/>
                  </a:lnTo>
                  <a:lnTo>
                    <a:pt x="151" y="2118"/>
                  </a:lnTo>
                  <a:lnTo>
                    <a:pt x="101" y="2207"/>
                  </a:lnTo>
                  <a:lnTo>
                    <a:pt x="50" y="2297"/>
                  </a:lnTo>
                  <a:lnTo>
                    <a:pt x="25" y="2387"/>
                  </a:lnTo>
                  <a:lnTo>
                    <a:pt x="0" y="2477"/>
                  </a:lnTo>
                  <a:lnTo>
                    <a:pt x="25" y="2603"/>
                  </a:lnTo>
                  <a:lnTo>
                    <a:pt x="75" y="2730"/>
                  </a:lnTo>
                  <a:lnTo>
                    <a:pt x="151" y="2857"/>
                  </a:lnTo>
                  <a:lnTo>
                    <a:pt x="251" y="2978"/>
                  </a:lnTo>
                  <a:lnTo>
                    <a:pt x="376" y="3094"/>
                  </a:lnTo>
                  <a:lnTo>
                    <a:pt x="526" y="3210"/>
                  </a:lnTo>
                  <a:lnTo>
                    <a:pt x="727" y="3327"/>
                  </a:lnTo>
                  <a:lnTo>
                    <a:pt x="927" y="3437"/>
                  </a:lnTo>
                  <a:lnTo>
                    <a:pt x="1177" y="3548"/>
                  </a:lnTo>
                  <a:lnTo>
                    <a:pt x="1428" y="3654"/>
                  </a:lnTo>
                  <a:lnTo>
                    <a:pt x="1703" y="3759"/>
                  </a:lnTo>
                  <a:lnTo>
                    <a:pt x="2004" y="3860"/>
                  </a:lnTo>
                  <a:lnTo>
                    <a:pt x="2354" y="3955"/>
                  </a:lnTo>
                  <a:lnTo>
                    <a:pt x="2680" y="4050"/>
                  </a:lnTo>
                  <a:lnTo>
                    <a:pt x="3055" y="4140"/>
                  </a:lnTo>
                  <a:lnTo>
                    <a:pt x="3456" y="4224"/>
                  </a:lnTo>
                  <a:lnTo>
                    <a:pt x="3856" y="4309"/>
                  </a:lnTo>
                  <a:lnTo>
                    <a:pt x="4282" y="4382"/>
                  </a:lnTo>
                  <a:lnTo>
                    <a:pt x="4733" y="4456"/>
                  </a:lnTo>
                  <a:lnTo>
                    <a:pt x="5184" y="4525"/>
                  </a:lnTo>
                  <a:lnTo>
                    <a:pt x="5659" y="4594"/>
                  </a:lnTo>
                  <a:lnTo>
                    <a:pt x="6160" y="4652"/>
                  </a:lnTo>
                  <a:lnTo>
                    <a:pt x="6661" y="4705"/>
                  </a:lnTo>
                  <a:lnTo>
                    <a:pt x="7187" y="4757"/>
                  </a:lnTo>
                  <a:lnTo>
                    <a:pt x="7713" y="4800"/>
                  </a:lnTo>
                  <a:lnTo>
                    <a:pt x="8238" y="4837"/>
                  </a:lnTo>
                  <a:lnTo>
                    <a:pt x="8814" y="4873"/>
                  </a:lnTo>
                  <a:lnTo>
                    <a:pt x="9365" y="4900"/>
                  </a:lnTo>
                  <a:lnTo>
                    <a:pt x="9941" y="4921"/>
                  </a:lnTo>
                  <a:lnTo>
                    <a:pt x="10542" y="4937"/>
                  </a:lnTo>
                  <a:lnTo>
                    <a:pt x="11143" y="4947"/>
                  </a:lnTo>
                  <a:lnTo>
                    <a:pt x="12320" y="4947"/>
                  </a:lnTo>
                  <a:lnTo>
                    <a:pt x="12921" y="4937"/>
                  </a:lnTo>
                  <a:lnTo>
                    <a:pt x="13497" y="4921"/>
                  </a:lnTo>
                  <a:lnTo>
                    <a:pt x="14047" y="4900"/>
                  </a:lnTo>
                  <a:lnTo>
                    <a:pt x="14623" y="4873"/>
                  </a:lnTo>
                  <a:lnTo>
                    <a:pt x="15174" y="4837"/>
                  </a:lnTo>
                  <a:lnTo>
                    <a:pt x="15700" y="4800"/>
                  </a:lnTo>
                  <a:lnTo>
                    <a:pt x="16251" y="4752"/>
                  </a:lnTo>
                  <a:lnTo>
                    <a:pt x="16752" y="4705"/>
                  </a:lnTo>
                  <a:lnTo>
                    <a:pt x="17253" y="4646"/>
                  </a:lnTo>
                  <a:lnTo>
                    <a:pt x="17753" y="4588"/>
                  </a:lnTo>
                  <a:lnTo>
                    <a:pt x="18229" y="4525"/>
                  </a:lnTo>
                  <a:lnTo>
                    <a:pt x="18680" y="4451"/>
                  </a:lnTo>
                  <a:lnTo>
                    <a:pt x="19130" y="4377"/>
                  </a:lnTo>
                  <a:lnTo>
                    <a:pt x="19556" y="4303"/>
                  </a:lnTo>
                  <a:lnTo>
                    <a:pt x="19982" y="4219"/>
                  </a:lnTo>
                  <a:lnTo>
                    <a:pt x="20357" y="4134"/>
                  </a:lnTo>
                  <a:lnTo>
                    <a:pt x="20733" y="4045"/>
                  </a:lnTo>
                  <a:lnTo>
                    <a:pt x="21084" y="3950"/>
                  </a:lnTo>
                  <a:lnTo>
                    <a:pt x="21409" y="3855"/>
                  </a:lnTo>
                  <a:lnTo>
                    <a:pt x="21735" y="3754"/>
                  </a:lnTo>
                  <a:lnTo>
                    <a:pt x="22010" y="3649"/>
                  </a:lnTo>
                  <a:lnTo>
                    <a:pt x="22285" y="3543"/>
                  </a:lnTo>
                  <a:lnTo>
                    <a:pt x="22511" y="3432"/>
                  </a:lnTo>
                  <a:lnTo>
                    <a:pt x="22736" y="3321"/>
                  </a:lnTo>
                  <a:lnTo>
                    <a:pt x="22911" y="3205"/>
                  </a:lnTo>
                  <a:lnTo>
                    <a:pt x="23087" y="3089"/>
                  </a:lnTo>
                  <a:lnTo>
                    <a:pt x="23212" y="2973"/>
                  </a:lnTo>
                  <a:lnTo>
                    <a:pt x="23312" y="2851"/>
                  </a:lnTo>
                  <a:lnTo>
                    <a:pt x="23387" y="2730"/>
                  </a:lnTo>
                  <a:lnTo>
                    <a:pt x="23437" y="2603"/>
                  </a:lnTo>
                  <a:lnTo>
                    <a:pt x="23462" y="2477"/>
                  </a:lnTo>
                  <a:lnTo>
                    <a:pt x="23437" y="2308"/>
                  </a:lnTo>
                  <a:lnTo>
                    <a:pt x="23362" y="2139"/>
                  </a:lnTo>
                  <a:lnTo>
                    <a:pt x="23237" y="1980"/>
                  </a:lnTo>
                  <a:lnTo>
                    <a:pt x="23087" y="1822"/>
                  </a:lnTo>
                  <a:lnTo>
                    <a:pt x="22886" y="1669"/>
                  </a:lnTo>
                  <a:lnTo>
                    <a:pt x="22636" y="1526"/>
                  </a:lnTo>
                  <a:lnTo>
                    <a:pt x="22361" y="1384"/>
                  </a:lnTo>
                  <a:lnTo>
                    <a:pt x="22035" y="1252"/>
                  </a:lnTo>
                  <a:lnTo>
                    <a:pt x="21685" y="1120"/>
                  </a:lnTo>
                  <a:lnTo>
                    <a:pt x="21284" y="998"/>
                  </a:lnTo>
                  <a:lnTo>
                    <a:pt x="20858" y="882"/>
                  </a:lnTo>
                  <a:lnTo>
                    <a:pt x="20408" y="771"/>
                  </a:lnTo>
                  <a:lnTo>
                    <a:pt x="19932" y="671"/>
                  </a:lnTo>
                  <a:lnTo>
                    <a:pt x="19431" y="576"/>
                  </a:lnTo>
                  <a:lnTo>
                    <a:pt x="18880" y="486"/>
                  </a:lnTo>
                  <a:lnTo>
                    <a:pt x="18329" y="402"/>
                  </a:lnTo>
                  <a:lnTo>
                    <a:pt x="17753" y="328"/>
                  </a:lnTo>
                  <a:lnTo>
                    <a:pt x="17152" y="259"/>
                  </a:lnTo>
                  <a:lnTo>
                    <a:pt x="16526" y="196"/>
                  </a:lnTo>
                  <a:lnTo>
                    <a:pt x="15900" y="143"/>
                  </a:lnTo>
                  <a:lnTo>
                    <a:pt x="15249" y="101"/>
                  </a:lnTo>
                  <a:lnTo>
                    <a:pt x="14573" y="64"/>
                  </a:lnTo>
                  <a:lnTo>
                    <a:pt x="13922" y="32"/>
                  </a:lnTo>
                  <a:lnTo>
                    <a:pt x="13221" y="16"/>
                  </a:lnTo>
                  <a:lnTo>
                    <a:pt x="1254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90" name="Google Shape;2690;p63"/>
          <p:cNvGrpSpPr/>
          <p:nvPr/>
        </p:nvGrpSpPr>
        <p:grpSpPr>
          <a:xfrm>
            <a:off x="2116384" y="2615034"/>
            <a:ext cx="357117" cy="352155"/>
            <a:chOff x="1587442" y="1610775"/>
            <a:chExt cx="433710" cy="372375"/>
          </a:xfrm>
        </p:grpSpPr>
        <p:sp>
          <p:nvSpPr>
            <p:cNvPr id="2691" name="Google Shape;2691;p63"/>
            <p:cNvSpPr/>
            <p:nvPr/>
          </p:nvSpPr>
          <p:spPr>
            <a:xfrm>
              <a:off x="1958097" y="1666475"/>
              <a:ext cx="63055" cy="37525"/>
            </a:xfrm>
            <a:custGeom>
              <a:avLst/>
              <a:gdLst/>
              <a:ahLst/>
              <a:cxnLst/>
              <a:rect l="l" t="t" r="r" b="b"/>
              <a:pathLst>
                <a:path w="9891" h="1501" extrusionOk="0">
                  <a:moveTo>
                    <a:pt x="1327" y="1"/>
                  </a:moveTo>
                  <a:lnTo>
                    <a:pt x="1378" y="154"/>
                  </a:lnTo>
                  <a:lnTo>
                    <a:pt x="1403" y="312"/>
                  </a:lnTo>
                  <a:lnTo>
                    <a:pt x="1378" y="471"/>
                  </a:lnTo>
                  <a:lnTo>
                    <a:pt x="1302" y="629"/>
                  </a:lnTo>
                  <a:lnTo>
                    <a:pt x="1202" y="782"/>
                  </a:lnTo>
                  <a:lnTo>
                    <a:pt x="1052" y="935"/>
                  </a:lnTo>
                  <a:lnTo>
                    <a:pt x="852" y="1083"/>
                  </a:lnTo>
                  <a:lnTo>
                    <a:pt x="601" y="1226"/>
                  </a:lnTo>
                  <a:lnTo>
                    <a:pt x="326" y="1363"/>
                  </a:lnTo>
                  <a:lnTo>
                    <a:pt x="0" y="1500"/>
                  </a:lnTo>
                  <a:lnTo>
                    <a:pt x="9891" y="693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63"/>
            <p:cNvSpPr/>
            <p:nvPr/>
          </p:nvSpPr>
          <p:spPr>
            <a:xfrm>
              <a:off x="1587442" y="1891250"/>
              <a:ext cx="150692" cy="91900"/>
            </a:xfrm>
            <a:custGeom>
              <a:avLst/>
              <a:gdLst/>
              <a:ahLst/>
              <a:cxnLst/>
              <a:rect l="l" t="t" r="r" b="b"/>
              <a:pathLst>
                <a:path w="23638" h="3676" extrusionOk="0">
                  <a:moveTo>
                    <a:pt x="10142" y="1"/>
                  </a:moveTo>
                  <a:lnTo>
                    <a:pt x="1" y="3290"/>
                  </a:lnTo>
                  <a:lnTo>
                    <a:pt x="502" y="3353"/>
                  </a:lnTo>
                  <a:lnTo>
                    <a:pt x="1002" y="3417"/>
                  </a:lnTo>
                  <a:lnTo>
                    <a:pt x="1503" y="3464"/>
                  </a:lnTo>
                  <a:lnTo>
                    <a:pt x="2029" y="3512"/>
                  </a:lnTo>
                  <a:lnTo>
                    <a:pt x="2555" y="3554"/>
                  </a:lnTo>
                  <a:lnTo>
                    <a:pt x="3081" y="3586"/>
                  </a:lnTo>
                  <a:lnTo>
                    <a:pt x="3632" y="3617"/>
                  </a:lnTo>
                  <a:lnTo>
                    <a:pt x="4182" y="3639"/>
                  </a:lnTo>
                  <a:lnTo>
                    <a:pt x="4708" y="3660"/>
                  </a:lnTo>
                  <a:lnTo>
                    <a:pt x="5259" y="3670"/>
                  </a:lnTo>
                  <a:lnTo>
                    <a:pt x="5810" y="3676"/>
                  </a:lnTo>
                  <a:lnTo>
                    <a:pt x="6361" y="3676"/>
                  </a:lnTo>
                  <a:lnTo>
                    <a:pt x="6887" y="3670"/>
                  </a:lnTo>
                  <a:lnTo>
                    <a:pt x="7438" y="3660"/>
                  </a:lnTo>
                  <a:lnTo>
                    <a:pt x="7963" y="3644"/>
                  </a:lnTo>
                  <a:lnTo>
                    <a:pt x="8514" y="3623"/>
                  </a:lnTo>
                  <a:lnTo>
                    <a:pt x="9040" y="3596"/>
                  </a:lnTo>
                  <a:lnTo>
                    <a:pt x="9566" y="3565"/>
                  </a:lnTo>
                  <a:lnTo>
                    <a:pt x="10067" y="3528"/>
                  </a:lnTo>
                  <a:lnTo>
                    <a:pt x="10567" y="3491"/>
                  </a:lnTo>
                  <a:lnTo>
                    <a:pt x="11068" y="3443"/>
                  </a:lnTo>
                  <a:lnTo>
                    <a:pt x="11544" y="3390"/>
                  </a:lnTo>
                  <a:lnTo>
                    <a:pt x="12020" y="3332"/>
                  </a:lnTo>
                  <a:lnTo>
                    <a:pt x="12496" y="3269"/>
                  </a:lnTo>
                  <a:lnTo>
                    <a:pt x="12946" y="3200"/>
                  </a:lnTo>
                  <a:lnTo>
                    <a:pt x="13372" y="3126"/>
                  </a:lnTo>
                  <a:lnTo>
                    <a:pt x="13798" y="3053"/>
                  </a:lnTo>
                  <a:lnTo>
                    <a:pt x="14198" y="2968"/>
                  </a:lnTo>
                  <a:lnTo>
                    <a:pt x="14599" y="2884"/>
                  </a:lnTo>
                  <a:lnTo>
                    <a:pt x="14949" y="2789"/>
                  </a:lnTo>
                  <a:lnTo>
                    <a:pt x="15300" y="2694"/>
                  </a:lnTo>
                  <a:lnTo>
                    <a:pt x="15650" y="2593"/>
                  </a:lnTo>
                  <a:lnTo>
                    <a:pt x="2363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63"/>
            <p:cNvSpPr/>
            <p:nvPr/>
          </p:nvSpPr>
          <p:spPr>
            <a:xfrm>
              <a:off x="1651612" y="1610775"/>
              <a:ext cx="314951" cy="280500"/>
            </a:xfrm>
            <a:custGeom>
              <a:avLst/>
              <a:gdLst/>
              <a:ahLst/>
              <a:cxnLst/>
              <a:rect l="l" t="t" r="r" b="b"/>
              <a:pathLst>
                <a:path w="49404" h="11220" extrusionOk="0">
                  <a:moveTo>
                    <a:pt x="37334" y="1"/>
                  </a:moveTo>
                  <a:lnTo>
                    <a:pt x="36708" y="6"/>
                  </a:lnTo>
                  <a:lnTo>
                    <a:pt x="36083" y="17"/>
                  </a:lnTo>
                  <a:lnTo>
                    <a:pt x="35457" y="33"/>
                  </a:lnTo>
                  <a:lnTo>
                    <a:pt x="34831" y="59"/>
                  </a:lnTo>
                  <a:lnTo>
                    <a:pt x="34230" y="85"/>
                  </a:lnTo>
                  <a:lnTo>
                    <a:pt x="33654" y="122"/>
                  </a:lnTo>
                  <a:lnTo>
                    <a:pt x="33078" y="165"/>
                  </a:lnTo>
                  <a:lnTo>
                    <a:pt x="32502" y="217"/>
                  </a:lnTo>
                  <a:lnTo>
                    <a:pt x="31976" y="270"/>
                  </a:lnTo>
                  <a:lnTo>
                    <a:pt x="31425" y="328"/>
                  </a:lnTo>
                  <a:lnTo>
                    <a:pt x="30924" y="392"/>
                  </a:lnTo>
                  <a:lnTo>
                    <a:pt x="30424" y="466"/>
                  </a:lnTo>
                  <a:lnTo>
                    <a:pt x="29948" y="539"/>
                  </a:lnTo>
                  <a:lnTo>
                    <a:pt x="29472" y="619"/>
                  </a:lnTo>
                  <a:lnTo>
                    <a:pt x="29021" y="703"/>
                  </a:lnTo>
                  <a:lnTo>
                    <a:pt x="28621" y="793"/>
                  </a:lnTo>
                  <a:lnTo>
                    <a:pt x="28220" y="888"/>
                  </a:lnTo>
                  <a:lnTo>
                    <a:pt x="27819" y="983"/>
                  </a:lnTo>
                  <a:lnTo>
                    <a:pt x="27469" y="1083"/>
                  </a:lnTo>
                  <a:lnTo>
                    <a:pt x="27143" y="1189"/>
                  </a:lnTo>
                  <a:lnTo>
                    <a:pt x="26843" y="1300"/>
                  </a:lnTo>
                  <a:lnTo>
                    <a:pt x="26542" y="1411"/>
                  </a:lnTo>
                  <a:lnTo>
                    <a:pt x="26292" y="1527"/>
                  </a:lnTo>
                  <a:lnTo>
                    <a:pt x="26067" y="1643"/>
                  </a:lnTo>
                  <a:lnTo>
                    <a:pt x="25866" y="1764"/>
                  </a:lnTo>
                  <a:lnTo>
                    <a:pt x="25691" y="1891"/>
                  </a:lnTo>
                  <a:lnTo>
                    <a:pt x="25541" y="2018"/>
                  </a:lnTo>
                  <a:lnTo>
                    <a:pt x="25441" y="2144"/>
                  </a:lnTo>
                  <a:lnTo>
                    <a:pt x="25366" y="2276"/>
                  </a:lnTo>
                  <a:lnTo>
                    <a:pt x="25316" y="2408"/>
                  </a:lnTo>
                  <a:lnTo>
                    <a:pt x="25291" y="2546"/>
                  </a:lnTo>
                  <a:lnTo>
                    <a:pt x="25291" y="2641"/>
                  </a:lnTo>
                  <a:lnTo>
                    <a:pt x="25316" y="2741"/>
                  </a:lnTo>
                  <a:lnTo>
                    <a:pt x="25366" y="2836"/>
                  </a:lnTo>
                  <a:lnTo>
                    <a:pt x="25416" y="2931"/>
                  </a:lnTo>
                  <a:lnTo>
                    <a:pt x="1" y="11220"/>
                  </a:lnTo>
                  <a:lnTo>
                    <a:pt x="18179" y="11220"/>
                  </a:lnTo>
                  <a:lnTo>
                    <a:pt x="18855" y="11215"/>
                  </a:lnTo>
                  <a:lnTo>
                    <a:pt x="19556" y="11204"/>
                  </a:lnTo>
                  <a:lnTo>
                    <a:pt x="20233" y="11188"/>
                  </a:lnTo>
                  <a:lnTo>
                    <a:pt x="20909" y="11172"/>
                  </a:lnTo>
                  <a:lnTo>
                    <a:pt x="21585" y="11157"/>
                  </a:lnTo>
                  <a:lnTo>
                    <a:pt x="22236" y="11130"/>
                  </a:lnTo>
                  <a:lnTo>
                    <a:pt x="22912" y="11104"/>
                  </a:lnTo>
                  <a:lnTo>
                    <a:pt x="23563" y="11072"/>
                  </a:lnTo>
                  <a:lnTo>
                    <a:pt x="24189" y="11040"/>
                  </a:lnTo>
                  <a:lnTo>
                    <a:pt x="24840" y="11004"/>
                  </a:lnTo>
                  <a:lnTo>
                    <a:pt x="25466" y="10967"/>
                  </a:lnTo>
                  <a:lnTo>
                    <a:pt x="26092" y="10924"/>
                  </a:lnTo>
                  <a:lnTo>
                    <a:pt x="26718" y="10877"/>
                  </a:lnTo>
                  <a:lnTo>
                    <a:pt x="27344" y="10824"/>
                  </a:lnTo>
                  <a:lnTo>
                    <a:pt x="27945" y="10776"/>
                  </a:lnTo>
                  <a:lnTo>
                    <a:pt x="28546" y="10718"/>
                  </a:lnTo>
                  <a:lnTo>
                    <a:pt x="29147" y="10660"/>
                  </a:lnTo>
                  <a:lnTo>
                    <a:pt x="29722" y="10597"/>
                  </a:lnTo>
                  <a:lnTo>
                    <a:pt x="30298" y="10534"/>
                  </a:lnTo>
                  <a:lnTo>
                    <a:pt x="30849" y="10470"/>
                  </a:lnTo>
                  <a:lnTo>
                    <a:pt x="31425" y="10402"/>
                  </a:lnTo>
                  <a:lnTo>
                    <a:pt x="31976" y="10328"/>
                  </a:lnTo>
                  <a:lnTo>
                    <a:pt x="32502" y="10254"/>
                  </a:lnTo>
                  <a:lnTo>
                    <a:pt x="33053" y="10175"/>
                  </a:lnTo>
                  <a:lnTo>
                    <a:pt x="33554" y="10095"/>
                  </a:lnTo>
                  <a:lnTo>
                    <a:pt x="34079" y="10011"/>
                  </a:lnTo>
                  <a:lnTo>
                    <a:pt x="34580" y="9926"/>
                  </a:lnTo>
                  <a:lnTo>
                    <a:pt x="35081" y="9837"/>
                  </a:lnTo>
                  <a:lnTo>
                    <a:pt x="35557" y="9747"/>
                  </a:lnTo>
                  <a:lnTo>
                    <a:pt x="36032" y="9657"/>
                  </a:lnTo>
                  <a:lnTo>
                    <a:pt x="36483" y="9562"/>
                  </a:lnTo>
                  <a:lnTo>
                    <a:pt x="36934" y="9462"/>
                  </a:lnTo>
                  <a:lnTo>
                    <a:pt x="37385" y="9362"/>
                  </a:lnTo>
                  <a:lnTo>
                    <a:pt x="37810" y="9261"/>
                  </a:lnTo>
                  <a:lnTo>
                    <a:pt x="38211" y="9156"/>
                  </a:lnTo>
                  <a:lnTo>
                    <a:pt x="38637" y="9050"/>
                  </a:lnTo>
                  <a:lnTo>
                    <a:pt x="39012" y="8944"/>
                  </a:lnTo>
                  <a:lnTo>
                    <a:pt x="39388" y="8834"/>
                  </a:lnTo>
                  <a:lnTo>
                    <a:pt x="39763" y="8723"/>
                  </a:lnTo>
                  <a:lnTo>
                    <a:pt x="40114" y="8607"/>
                  </a:lnTo>
                  <a:lnTo>
                    <a:pt x="40464" y="8490"/>
                  </a:lnTo>
                  <a:lnTo>
                    <a:pt x="40790" y="8374"/>
                  </a:lnTo>
                  <a:lnTo>
                    <a:pt x="41115" y="8253"/>
                  </a:lnTo>
                  <a:lnTo>
                    <a:pt x="41416" y="8131"/>
                  </a:lnTo>
                  <a:lnTo>
                    <a:pt x="41716" y="8010"/>
                  </a:lnTo>
                  <a:lnTo>
                    <a:pt x="41992" y="7883"/>
                  </a:lnTo>
                  <a:lnTo>
                    <a:pt x="42242" y="7757"/>
                  </a:lnTo>
                  <a:lnTo>
                    <a:pt x="42493" y="7630"/>
                  </a:lnTo>
                  <a:lnTo>
                    <a:pt x="42718" y="7503"/>
                  </a:lnTo>
                  <a:lnTo>
                    <a:pt x="42943" y="7371"/>
                  </a:lnTo>
                  <a:lnTo>
                    <a:pt x="43144" y="7239"/>
                  </a:lnTo>
                  <a:lnTo>
                    <a:pt x="43344" y="7107"/>
                  </a:lnTo>
                  <a:lnTo>
                    <a:pt x="43519" y="6970"/>
                  </a:lnTo>
                  <a:lnTo>
                    <a:pt x="43669" y="6833"/>
                  </a:lnTo>
                  <a:lnTo>
                    <a:pt x="43820" y="6695"/>
                  </a:lnTo>
                  <a:lnTo>
                    <a:pt x="43945" y="6558"/>
                  </a:lnTo>
                  <a:lnTo>
                    <a:pt x="44045" y="6416"/>
                  </a:lnTo>
                  <a:lnTo>
                    <a:pt x="44145" y="6273"/>
                  </a:lnTo>
                  <a:lnTo>
                    <a:pt x="44220" y="6130"/>
                  </a:lnTo>
                  <a:lnTo>
                    <a:pt x="44270" y="5988"/>
                  </a:lnTo>
                  <a:lnTo>
                    <a:pt x="44320" y="5845"/>
                  </a:lnTo>
                  <a:lnTo>
                    <a:pt x="44346" y="5698"/>
                  </a:lnTo>
                  <a:lnTo>
                    <a:pt x="44346" y="5555"/>
                  </a:lnTo>
                  <a:lnTo>
                    <a:pt x="44346" y="4610"/>
                  </a:lnTo>
                  <a:lnTo>
                    <a:pt x="44921" y="4520"/>
                  </a:lnTo>
                  <a:lnTo>
                    <a:pt x="45447" y="4425"/>
                  </a:lnTo>
                  <a:lnTo>
                    <a:pt x="45973" y="4320"/>
                  </a:lnTo>
                  <a:lnTo>
                    <a:pt x="46449" y="4209"/>
                  </a:lnTo>
                  <a:lnTo>
                    <a:pt x="46900" y="4093"/>
                  </a:lnTo>
                  <a:lnTo>
                    <a:pt x="47300" y="3971"/>
                  </a:lnTo>
                  <a:lnTo>
                    <a:pt x="47701" y="3844"/>
                  </a:lnTo>
                  <a:lnTo>
                    <a:pt x="48051" y="3718"/>
                  </a:lnTo>
                  <a:lnTo>
                    <a:pt x="48352" y="3580"/>
                  </a:lnTo>
                  <a:lnTo>
                    <a:pt x="48627" y="3438"/>
                  </a:lnTo>
                  <a:lnTo>
                    <a:pt x="48853" y="3295"/>
                  </a:lnTo>
                  <a:lnTo>
                    <a:pt x="49053" y="3148"/>
                  </a:lnTo>
                  <a:lnTo>
                    <a:pt x="49203" y="2994"/>
                  </a:lnTo>
                  <a:lnTo>
                    <a:pt x="49328" y="2841"/>
                  </a:lnTo>
                  <a:lnTo>
                    <a:pt x="49378" y="2683"/>
                  </a:lnTo>
                  <a:lnTo>
                    <a:pt x="49403" y="2525"/>
                  </a:lnTo>
                  <a:lnTo>
                    <a:pt x="49378" y="2398"/>
                  </a:lnTo>
                  <a:lnTo>
                    <a:pt x="49328" y="2276"/>
                  </a:lnTo>
                  <a:lnTo>
                    <a:pt x="49253" y="2155"/>
                  </a:lnTo>
                  <a:lnTo>
                    <a:pt x="49153" y="2034"/>
                  </a:lnTo>
                  <a:lnTo>
                    <a:pt x="49028" y="1917"/>
                  </a:lnTo>
                  <a:lnTo>
                    <a:pt x="48878" y="1801"/>
                  </a:lnTo>
                  <a:lnTo>
                    <a:pt x="48677" y="1685"/>
                  </a:lnTo>
                  <a:lnTo>
                    <a:pt x="48477" y="1574"/>
                  </a:lnTo>
                  <a:lnTo>
                    <a:pt x="48252" y="1469"/>
                  </a:lnTo>
                  <a:lnTo>
                    <a:pt x="48001" y="1363"/>
                  </a:lnTo>
                  <a:lnTo>
                    <a:pt x="47726" y="1257"/>
                  </a:lnTo>
                  <a:lnTo>
                    <a:pt x="47425" y="1157"/>
                  </a:lnTo>
                  <a:lnTo>
                    <a:pt x="47125" y="1062"/>
                  </a:lnTo>
                  <a:lnTo>
                    <a:pt x="46774" y="967"/>
                  </a:lnTo>
                  <a:lnTo>
                    <a:pt x="46424" y="877"/>
                  </a:lnTo>
                  <a:lnTo>
                    <a:pt x="46048" y="788"/>
                  </a:lnTo>
                  <a:lnTo>
                    <a:pt x="45648" y="708"/>
                  </a:lnTo>
                  <a:lnTo>
                    <a:pt x="45247" y="629"/>
                  </a:lnTo>
                  <a:lnTo>
                    <a:pt x="44821" y="550"/>
                  </a:lnTo>
                  <a:lnTo>
                    <a:pt x="44371" y="481"/>
                  </a:lnTo>
                  <a:lnTo>
                    <a:pt x="43895" y="413"/>
                  </a:lnTo>
                  <a:lnTo>
                    <a:pt x="43419" y="349"/>
                  </a:lnTo>
                  <a:lnTo>
                    <a:pt x="42943" y="297"/>
                  </a:lnTo>
                  <a:lnTo>
                    <a:pt x="42443" y="239"/>
                  </a:lnTo>
                  <a:lnTo>
                    <a:pt x="41917" y="191"/>
                  </a:lnTo>
                  <a:lnTo>
                    <a:pt x="41391" y="149"/>
                  </a:lnTo>
                  <a:lnTo>
                    <a:pt x="40840" y="112"/>
                  </a:lnTo>
                  <a:lnTo>
                    <a:pt x="40289" y="80"/>
                  </a:lnTo>
                  <a:lnTo>
                    <a:pt x="39738" y="54"/>
                  </a:lnTo>
                  <a:lnTo>
                    <a:pt x="39162" y="33"/>
                  </a:lnTo>
                  <a:lnTo>
                    <a:pt x="38586" y="17"/>
                  </a:lnTo>
                  <a:lnTo>
                    <a:pt x="37986" y="6"/>
                  </a:lnTo>
                  <a:lnTo>
                    <a:pt x="373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63"/>
            <p:cNvSpPr/>
            <p:nvPr/>
          </p:nvSpPr>
          <p:spPr>
            <a:xfrm>
              <a:off x="1588245" y="1683775"/>
              <a:ext cx="263383" cy="207250"/>
            </a:xfrm>
            <a:custGeom>
              <a:avLst/>
              <a:gdLst/>
              <a:ahLst/>
              <a:cxnLst/>
              <a:rect l="l" t="t" r="r" b="b"/>
              <a:pathLst>
                <a:path w="41315" h="8290" extrusionOk="0">
                  <a:moveTo>
                    <a:pt x="35406" y="1"/>
                  </a:moveTo>
                  <a:lnTo>
                    <a:pt x="0" y="7508"/>
                  </a:lnTo>
                  <a:lnTo>
                    <a:pt x="926" y="7614"/>
                  </a:lnTo>
                  <a:lnTo>
                    <a:pt x="1853" y="7709"/>
                  </a:lnTo>
                  <a:lnTo>
                    <a:pt x="2804" y="7798"/>
                  </a:lnTo>
                  <a:lnTo>
                    <a:pt x="3781" y="7883"/>
                  </a:lnTo>
                  <a:lnTo>
                    <a:pt x="4758" y="7957"/>
                  </a:lnTo>
                  <a:lnTo>
                    <a:pt x="5759" y="8025"/>
                  </a:lnTo>
                  <a:lnTo>
                    <a:pt x="6761" y="8084"/>
                  </a:lnTo>
                  <a:lnTo>
                    <a:pt x="7762" y="8136"/>
                  </a:lnTo>
                  <a:lnTo>
                    <a:pt x="8789" y="8179"/>
                  </a:lnTo>
                  <a:lnTo>
                    <a:pt x="9815" y="8215"/>
                  </a:lnTo>
                  <a:lnTo>
                    <a:pt x="10842" y="8247"/>
                  </a:lnTo>
                  <a:lnTo>
                    <a:pt x="11894" y="8268"/>
                  </a:lnTo>
                  <a:lnTo>
                    <a:pt x="12945" y="8284"/>
                  </a:lnTo>
                  <a:lnTo>
                    <a:pt x="13972" y="8289"/>
                  </a:lnTo>
                  <a:lnTo>
                    <a:pt x="15024" y="8289"/>
                  </a:lnTo>
                  <a:lnTo>
                    <a:pt x="16075" y="8279"/>
                  </a:lnTo>
                  <a:lnTo>
                    <a:pt x="17127" y="8263"/>
                  </a:lnTo>
                  <a:lnTo>
                    <a:pt x="18154" y="8237"/>
                  </a:lnTo>
                  <a:lnTo>
                    <a:pt x="19205" y="8205"/>
                  </a:lnTo>
                  <a:lnTo>
                    <a:pt x="20232" y="8168"/>
                  </a:lnTo>
                  <a:lnTo>
                    <a:pt x="21259" y="8120"/>
                  </a:lnTo>
                  <a:lnTo>
                    <a:pt x="22285" y="8068"/>
                  </a:lnTo>
                  <a:lnTo>
                    <a:pt x="23287" y="8004"/>
                  </a:lnTo>
                  <a:lnTo>
                    <a:pt x="24288" y="7930"/>
                  </a:lnTo>
                  <a:lnTo>
                    <a:pt x="25290" y="7851"/>
                  </a:lnTo>
                  <a:lnTo>
                    <a:pt x="26266" y="7767"/>
                  </a:lnTo>
                  <a:lnTo>
                    <a:pt x="27218" y="7672"/>
                  </a:lnTo>
                  <a:lnTo>
                    <a:pt x="28169" y="7571"/>
                  </a:lnTo>
                  <a:lnTo>
                    <a:pt x="29096" y="7461"/>
                  </a:lnTo>
                  <a:lnTo>
                    <a:pt x="30022" y="7339"/>
                  </a:lnTo>
                  <a:lnTo>
                    <a:pt x="30899" y="7218"/>
                  </a:lnTo>
                  <a:lnTo>
                    <a:pt x="31775" y="7080"/>
                  </a:lnTo>
                  <a:lnTo>
                    <a:pt x="32301" y="6996"/>
                  </a:lnTo>
                  <a:lnTo>
                    <a:pt x="32802" y="6911"/>
                  </a:lnTo>
                  <a:lnTo>
                    <a:pt x="33277" y="6822"/>
                  </a:lnTo>
                  <a:lnTo>
                    <a:pt x="33753" y="6732"/>
                  </a:lnTo>
                  <a:lnTo>
                    <a:pt x="34229" y="6637"/>
                  </a:lnTo>
                  <a:lnTo>
                    <a:pt x="34655" y="6542"/>
                  </a:lnTo>
                  <a:lnTo>
                    <a:pt x="35105" y="6447"/>
                  </a:lnTo>
                  <a:lnTo>
                    <a:pt x="35506" y="6352"/>
                  </a:lnTo>
                  <a:lnTo>
                    <a:pt x="35907" y="6252"/>
                  </a:lnTo>
                  <a:lnTo>
                    <a:pt x="36307" y="6151"/>
                  </a:lnTo>
                  <a:lnTo>
                    <a:pt x="36683" y="6051"/>
                  </a:lnTo>
                  <a:lnTo>
                    <a:pt x="37033" y="5945"/>
                  </a:lnTo>
                  <a:lnTo>
                    <a:pt x="37384" y="5840"/>
                  </a:lnTo>
                  <a:lnTo>
                    <a:pt x="37709" y="5734"/>
                  </a:lnTo>
                  <a:lnTo>
                    <a:pt x="38035" y="5629"/>
                  </a:lnTo>
                  <a:lnTo>
                    <a:pt x="38335" y="5523"/>
                  </a:lnTo>
                  <a:lnTo>
                    <a:pt x="38636" y="5412"/>
                  </a:lnTo>
                  <a:lnTo>
                    <a:pt x="38886" y="5301"/>
                  </a:lnTo>
                  <a:lnTo>
                    <a:pt x="39162" y="5190"/>
                  </a:lnTo>
                  <a:lnTo>
                    <a:pt x="39412" y="5079"/>
                  </a:lnTo>
                  <a:lnTo>
                    <a:pt x="39637" y="4963"/>
                  </a:lnTo>
                  <a:lnTo>
                    <a:pt x="39838" y="4852"/>
                  </a:lnTo>
                  <a:lnTo>
                    <a:pt x="40238" y="4620"/>
                  </a:lnTo>
                  <a:lnTo>
                    <a:pt x="40564" y="4388"/>
                  </a:lnTo>
                  <a:lnTo>
                    <a:pt x="40839" y="4150"/>
                  </a:lnTo>
                  <a:lnTo>
                    <a:pt x="41040" y="3913"/>
                  </a:lnTo>
                  <a:lnTo>
                    <a:pt x="41190" y="3675"/>
                  </a:lnTo>
                  <a:lnTo>
                    <a:pt x="41290" y="3432"/>
                  </a:lnTo>
                  <a:lnTo>
                    <a:pt x="41315" y="3195"/>
                  </a:lnTo>
                  <a:lnTo>
                    <a:pt x="41290" y="2952"/>
                  </a:lnTo>
                  <a:lnTo>
                    <a:pt x="41240" y="2830"/>
                  </a:lnTo>
                  <a:lnTo>
                    <a:pt x="41190" y="2709"/>
                  </a:lnTo>
                  <a:lnTo>
                    <a:pt x="41140" y="2593"/>
                  </a:lnTo>
                  <a:lnTo>
                    <a:pt x="41040" y="2471"/>
                  </a:lnTo>
                  <a:lnTo>
                    <a:pt x="40965" y="2350"/>
                  </a:lnTo>
                  <a:lnTo>
                    <a:pt x="40839" y="2234"/>
                  </a:lnTo>
                  <a:lnTo>
                    <a:pt x="40714" y="2112"/>
                  </a:lnTo>
                  <a:lnTo>
                    <a:pt x="40564" y="1996"/>
                  </a:lnTo>
                  <a:lnTo>
                    <a:pt x="40414" y="1875"/>
                  </a:lnTo>
                  <a:lnTo>
                    <a:pt x="40238" y="1759"/>
                  </a:lnTo>
                  <a:lnTo>
                    <a:pt x="40063" y="1642"/>
                  </a:lnTo>
                  <a:lnTo>
                    <a:pt x="39863" y="1526"/>
                  </a:lnTo>
                  <a:lnTo>
                    <a:pt x="39637" y="1410"/>
                  </a:lnTo>
                  <a:lnTo>
                    <a:pt x="39387" y="1294"/>
                  </a:lnTo>
                  <a:lnTo>
                    <a:pt x="39162" y="1183"/>
                  </a:lnTo>
                  <a:lnTo>
                    <a:pt x="38886" y="1067"/>
                  </a:lnTo>
                  <a:lnTo>
                    <a:pt x="38611" y="956"/>
                  </a:lnTo>
                  <a:lnTo>
                    <a:pt x="38310" y="845"/>
                  </a:lnTo>
                  <a:lnTo>
                    <a:pt x="38010" y="734"/>
                  </a:lnTo>
                  <a:lnTo>
                    <a:pt x="37684" y="629"/>
                  </a:lnTo>
                  <a:lnTo>
                    <a:pt x="37334" y="518"/>
                  </a:lnTo>
                  <a:lnTo>
                    <a:pt x="36983" y="412"/>
                  </a:lnTo>
                  <a:lnTo>
                    <a:pt x="36608" y="307"/>
                  </a:lnTo>
                  <a:lnTo>
                    <a:pt x="36207" y="201"/>
                  </a:lnTo>
                  <a:lnTo>
                    <a:pt x="35806" y="101"/>
                  </a:lnTo>
                  <a:lnTo>
                    <a:pt x="3540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63"/>
            <p:cNvSpPr/>
            <p:nvPr/>
          </p:nvSpPr>
          <p:spPr>
            <a:xfrm>
              <a:off x="1606599" y="1696050"/>
              <a:ext cx="198741" cy="161700"/>
            </a:xfrm>
            <a:custGeom>
              <a:avLst/>
              <a:gdLst/>
              <a:ahLst/>
              <a:cxnLst/>
              <a:rect l="l" t="t" r="r" b="b"/>
              <a:pathLst>
                <a:path w="31175" h="6468" extrusionOk="0">
                  <a:moveTo>
                    <a:pt x="30198" y="1"/>
                  </a:moveTo>
                  <a:lnTo>
                    <a:pt x="1" y="6410"/>
                  </a:lnTo>
                  <a:lnTo>
                    <a:pt x="702" y="6426"/>
                  </a:lnTo>
                  <a:lnTo>
                    <a:pt x="1403" y="6442"/>
                  </a:lnTo>
                  <a:lnTo>
                    <a:pt x="2129" y="6452"/>
                  </a:lnTo>
                  <a:lnTo>
                    <a:pt x="2830" y="6463"/>
                  </a:lnTo>
                  <a:lnTo>
                    <a:pt x="3531" y="6468"/>
                  </a:lnTo>
                  <a:lnTo>
                    <a:pt x="4958" y="6468"/>
                  </a:lnTo>
                  <a:lnTo>
                    <a:pt x="5659" y="6463"/>
                  </a:lnTo>
                  <a:lnTo>
                    <a:pt x="6361" y="6452"/>
                  </a:lnTo>
                  <a:lnTo>
                    <a:pt x="7087" y="6442"/>
                  </a:lnTo>
                  <a:lnTo>
                    <a:pt x="7788" y="6426"/>
                  </a:lnTo>
                  <a:lnTo>
                    <a:pt x="8489" y="6405"/>
                  </a:lnTo>
                  <a:lnTo>
                    <a:pt x="9190" y="6383"/>
                  </a:lnTo>
                  <a:lnTo>
                    <a:pt x="9891" y="6357"/>
                  </a:lnTo>
                  <a:lnTo>
                    <a:pt x="10592" y="6325"/>
                  </a:lnTo>
                  <a:lnTo>
                    <a:pt x="11293" y="6294"/>
                  </a:lnTo>
                  <a:lnTo>
                    <a:pt x="11969" y="6257"/>
                  </a:lnTo>
                  <a:lnTo>
                    <a:pt x="12671" y="6215"/>
                  </a:lnTo>
                  <a:lnTo>
                    <a:pt x="13347" y="6167"/>
                  </a:lnTo>
                  <a:lnTo>
                    <a:pt x="14023" y="6120"/>
                  </a:lnTo>
                  <a:lnTo>
                    <a:pt x="14699" y="6072"/>
                  </a:lnTo>
                  <a:lnTo>
                    <a:pt x="15350" y="6014"/>
                  </a:lnTo>
                  <a:lnTo>
                    <a:pt x="16026" y="5956"/>
                  </a:lnTo>
                  <a:lnTo>
                    <a:pt x="16677" y="5892"/>
                  </a:lnTo>
                  <a:lnTo>
                    <a:pt x="17328" y="5829"/>
                  </a:lnTo>
                  <a:lnTo>
                    <a:pt x="17954" y="5755"/>
                  </a:lnTo>
                  <a:lnTo>
                    <a:pt x="18605" y="5681"/>
                  </a:lnTo>
                  <a:lnTo>
                    <a:pt x="19231" y="5607"/>
                  </a:lnTo>
                  <a:lnTo>
                    <a:pt x="19832" y="5528"/>
                  </a:lnTo>
                  <a:lnTo>
                    <a:pt x="20433" y="5444"/>
                  </a:lnTo>
                  <a:lnTo>
                    <a:pt x="21034" y="5354"/>
                  </a:lnTo>
                  <a:lnTo>
                    <a:pt x="21635" y="5259"/>
                  </a:lnTo>
                  <a:lnTo>
                    <a:pt x="22386" y="5132"/>
                  </a:lnTo>
                  <a:lnTo>
                    <a:pt x="23112" y="5006"/>
                  </a:lnTo>
                  <a:lnTo>
                    <a:pt x="23813" y="4868"/>
                  </a:lnTo>
                  <a:lnTo>
                    <a:pt x="24489" y="4731"/>
                  </a:lnTo>
                  <a:lnTo>
                    <a:pt x="25115" y="4588"/>
                  </a:lnTo>
                  <a:lnTo>
                    <a:pt x="25741" y="4441"/>
                  </a:lnTo>
                  <a:lnTo>
                    <a:pt x="26292" y="4293"/>
                  </a:lnTo>
                  <a:lnTo>
                    <a:pt x="26843" y="4140"/>
                  </a:lnTo>
                  <a:lnTo>
                    <a:pt x="27369" y="3987"/>
                  </a:lnTo>
                  <a:lnTo>
                    <a:pt x="27844" y="3828"/>
                  </a:lnTo>
                  <a:lnTo>
                    <a:pt x="28295" y="3665"/>
                  </a:lnTo>
                  <a:lnTo>
                    <a:pt x="28696" y="3506"/>
                  </a:lnTo>
                  <a:lnTo>
                    <a:pt x="29071" y="3337"/>
                  </a:lnTo>
                  <a:lnTo>
                    <a:pt x="29422" y="3168"/>
                  </a:lnTo>
                  <a:lnTo>
                    <a:pt x="29747" y="2999"/>
                  </a:lnTo>
                  <a:lnTo>
                    <a:pt x="30048" y="2830"/>
                  </a:lnTo>
                  <a:lnTo>
                    <a:pt x="30298" y="2656"/>
                  </a:lnTo>
                  <a:lnTo>
                    <a:pt x="30524" y="2482"/>
                  </a:lnTo>
                  <a:lnTo>
                    <a:pt x="30699" y="2308"/>
                  </a:lnTo>
                  <a:lnTo>
                    <a:pt x="30874" y="2133"/>
                  </a:lnTo>
                  <a:lnTo>
                    <a:pt x="30999" y="1954"/>
                  </a:lnTo>
                  <a:lnTo>
                    <a:pt x="31075" y="1780"/>
                  </a:lnTo>
                  <a:lnTo>
                    <a:pt x="31150" y="1600"/>
                  </a:lnTo>
                  <a:lnTo>
                    <a:pt x="31175" y="1421"/>
                  </a:lnTo>
                  <a:lnTo>
                    <a:pt x="31150" y="1241"/>
                  </a:lnTo>
                  <a:lnTo>
                    <a:pt x="31125" y="1062"/>
                  </a:lnTo>
                  <a:lnTo>
                    <a:pt x="31049" y="887"/>
                  </a:lnTo>
                  <a:lnTo>
                    <a:pt x="30949" y="708"/>
                  </a:lnTo>
                  <a:lnTo>
                    <a:pt x="30799" y="528"/>
                  </a:lnTo>
                  <a:lnTo>
                    <a:pt x="30624" y="354"/>
                  </a:lnTo>
                  <a:lnTo>
                    <a:pt x="30423" y="175"/>
                  </a:lnTo>
                  <a:lnTo>
                    <a:pt x="301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63"/>
            <p:cNvSpPr/>
            <p:nvPr/>
          </p:nvSpPr>
          <p:spPr>
            <a:xfrm>
              <a:off x="1908614" y="1666225"/>
              <a:ext cx="13572" cy="11250"/>
            </a:xfrm>
            <a:custGeom>
              <a:avLst/>
              <a:gdLst/>
              <a:ahLst/>
              <a:cxnLst/>
              <a:rect l="l" t="t" r="r" b="b"/>
              <a:pathLst>
                <a:path w="2129" h="450" extrusionOk="0">
                  <a:moveTo>
                    <a:pt x="852" y="0"/>
                  </a:moveTo>
                  <a:lnTo>
                    <a:pt x="651" y="16"/>
                  </a:lnTo>
                  <a:lnTo>
                    <a:pt x="476" y="37"/>
                  </a:lnTo>
                  <a:lnTo>
                    <a:pt x="301" y="64"/>
                  </a:lnTo>
                  <a:lnTo>
                    <a:pt x="175" y="95"/>
                  </a:lnTo>
                  <a:lnTo>
                    <a:pt x="75" y="138"/>
                  </a:lnTo>
                  <a:lnTo>
                    <a:pt x="25" y="180"/>
                  </a:lnTo>
                  <a:lnTo>
                    <a:pt x="0" y="222"/>
                  </a:lnTo>
                  <a:lnTo>
                    <a:pt x="25" y="270"/>
                  </a:lnTo>
                  <a:lnTo>
                    <a:pt x="75" y="312"/>
                  </a:lnTo>
                  <a:lnTo>
                    <a:pt x="175" y="349"/>
                  </a:lnTo>
                  <a:lnTo>
                    <a:pt x="301" y="380"/>
                  </a:lnTo>
                  <a:lnTo>
                    <a:pt x="476" y="407"/>
                  </a:lnTo>
                  <a:lnTo>
                    <a:pt x="651" y="428"/>
                  </a:lnTo>
                  <a:lnTo>
                    <a:pt x="852" y="444"/>
                  </a:lnTo>
                  <a:lnTo>
                    <a:pt x="1077" y="449"/>
                  </a:lnTo>
                  <a:lnTo>
                    <a:pt x="1277" y="444"/>
                  </a:lnTo>
                  <a:lnTo>
                    <a:pt x="1478" y="428"/>
                  </a:lnTo>
                  <a:lnTo>
                    <a:pt x="1653" y="407"/>
                  </a:lnTo>
                  <a:lnTo>
                    <a:pt x="1828" y="380"/>
                  </a:lnTo>
                  <a:lnTo>
                    <a:pt x="1953" y="349"/>
                  </a:lnTo>
                  <a:lnTo>
                    <a:pt x="2053" y="312"/>
                  </a:lnTo>
                  <a:lnTo>
                    <a:pt x="2103" y="270"/>
                  </a:lnTo>
                  <a:lnTo>
                    <a:pt x="2129" y="222"/>
                  </a:lnTo>
                  <a:lnTo>
                    <a:pt x="2103" y="180"/>
                  </a:lnTo>
                  <a:lnTo>
                    <a:pt x="2053" y="138"/>
                  </a:lnTo>
                  <a:lnTo>
                    <a:pt x="1953" y="95"/>
                  </a:lnTo>
                  <a:lnTo>
                    <a:pt x="1828" y="64"/>
                  </a:lnTo>
                  <a:lnTo>
                    <a:pt x="1653" y="37"/>
                  </a:lnTo>
                  <a:lnTo>
                    <a:pt x="1478" y="16"/>
                  </a:lnTo>
                  <a:lnTo>
                    <a:pt x="12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97" name="Google Shape;2697;p63"/>
          <p:cNvGrpSpPr/>
          <p:nvPr/>
        </p:nvGrpSpPr>
        <p:grpSpPr>
          <a:xfrm>
            <a:off x="1368485" y="2609230"/>
            <a:ext cx="371967" cy="363385"/>
            <a:chOff x="845022" y="1604850"/>
            <a:chExt cx="451745" cy="384250"/>
          </a:xfrm>
        </p:grpSpPr>
        <p:sp>
          <p:nvSpPr>
            <p:cNvPr id="2698" name="Google Shape;2698;p63"/>
            <p:cNvSpPr/>
            <p:nvPr/>
          </p:nvSpPr>
          <p:spPr>
            <a:xfrm>
              <a:off x="851410" y="1650375"/>
              <a:ext cx="437376" cy="332250"/>
            </a:xfrm>
            <a:custGeom>
              <a:avLst/>
              <a:gdLst/>
              <a:ahLst/>
              <a:cxnLst/>
              <a:rect l="l" t="t" r="r" b="b"/>
              <a:pathLst>
                <a:path w="68608" h="13290" extrusionOk="0">
                  <a:moveTo>
                    <a:pt x="20958" y="1"/>
                  </a:moveTo>
                  <a:lnTo>
                    <a:pt x="19856" y="32"/>
                  </a:lnTo>
                  <a:lnTo>
                    <a:pt x="18780" y="75"/>
                  </a:lnTo>
                  <a:lnTo>
                    <a:pt x="17703" y="128"/>
                  </a:lnTo>
                  <a:lnTo>
                    <a:pt x="16676" y="191"/>
                  </a:lnTo>
                  <a:lnTo>
                    <a:pt x="15650" y="260"/>
                  </a:lnTo>
                  <a:lnTo>
                    <a:pt x="14648" y="344"/>
                  </a:lnTo>
                  <a:lnTo>
                    <a:pt x="13672" y="434"/>
                  </a:lnTo>
                  <a:lnTo>
                    <a:pt x="12695" y="529"/>
                  </a:lnTo>
                  <a:lnTo>
                    <a:pt x="11769" y="640"/>
                  </a:lnTo>
                  <a:lnTo>
                    <a:pt x="10867" y="756"/>
                  </a:lnTo>
                  <a:lnTo>
                    <a:pt x="9991" y="877"/>
                  </a:lnTo>
                  <a:lnTo>
                    <a:pt x="9139" y="1014"/>
                  </a:lnTo>
                  <a:lnTo>
                    <a:pt x="8313" y="1152"/>
                  </a:lnTo>
                  <a:lnTo>
                    <a:pt x="7537" y="1300"/>
                  </a:lnTo>
                  <a:lnTo>
                    <a:pt x="6786" y="1453"/>
                  </a:lnTo>
                  <a:lnTo>
                    <a:pt x="6060" y="1616"/>
                  </a:lnTo>
                  <a:lnTo>
                    <a:pt x="5358" y="1785"/>
                  </a:lnTo>
                  <a:lnTo>
                    <a:pt x="4707" y="1960"/>
                  </a:lnTo>
                  <a:lnTo>
                    <a:pt x="4106" y="2139"/>
                  </a:lnTo>
                  <a:lnTo>
                    <a:pt x="3531" y="2329"/>
                  </a:lnTo>
                  <a:lnTo>
                    <a:pt x="2980" y="2519"/>
                  </a:lnTo>
                  <a:lnTo>
                    <a:pt x="2479" y="2720"/>
                  </a:lnTo>
                  <a:lnTo>
                    <a:pt x="2028" y="2920"/>
                  </a:lnTo>
                  <a:lnTo>
                    <a:pt x="1628" y="3132"/>
                  </a:lnTo>
                  <a:lnTo>
                    <a:pt x="1252" y="3343"/>
                  </a:lnTo>
                  <a:lnTo>
                    <a:pt x="926" y="3559"/>
                  </a:lnTo>
                  <a:lnTo>
                    <a:pt x="651" y="3781"/>
                  </a:lnTo>
                  <a:lnTo>
                    <a:pt x="426" y="4008"/>
                  </a:lnTo>
                  <a:lnTo>
                    <a:pt x="225" y="4235"/>
                  </a:lnTo>
                  <a:lnTo>
                    <a:pt x="100" y="4467"/>
                  </a:lnTo>
                  <a:lnTo>
                    <a:pt x="25" y="4705"/>
                  </a:lnTo>
                  <a:lnTo>
                    <a:pt x="0" y="4942"/>
                  </a:lnTo>
                  <a:lnTo>
                    <a:pt x="0" y="5972"/>
                  </a:lnTo>
                  <a:lnTo>
                    <a:pt x="0" y="6162"/>
                  </a:lnTo>
                  <a:lnTo>
                    <a:pt x="50" y="6352"/>
                  </a:lnTo>
                  <a:lnTo>
                    <a:pt x="100" y="6542"/>
                  </a:lnTo>
                  <a:lnTo>
                    <a:pt x="175" y="6732"/>
                  </a:lnTo>
                  <a:lnTo>
                    <a:pt x="275" y="6917"/>
                  </a:lnTo>
                  <a:lnTo>
                    <a:pt x="401" y="7102"/>
                  </a:lnTo>
                  <a:lnTo>
                    <a:pt x="551" y="7281"/>
                  </a:lnTo>
                  <a:lnTo>
                    <a:pt x="726" y="7466"/>
                  </a:lnTo>
                  <a:lnTo>
                    <a:pt x="901" y="7646"/>
                  </a:lnTo>
                  <a:lnTo>
                    <a:pt x="1127" y="7825"/>
                  </a:lnTo>
                  <a:lnTo>
                    <a:pt x="1352" y="7999"/>
                  </a:lnTo>
                  <a:lnTo>
                    <a:pt x="1603" y="8174"/>
                  </a:lnTo>
                  <a:lnTo>
                    <a:pt x="1878" y="8348"/>
                  </a:lnTo>
                  <a:lnTo>
                    <a:pt x="2153" y="8517"/>
                  </a:lnTo>
                  <a:lnTo>
                    <a:pt x="2454" y="8686"/>
                  </a:lnTo>
                  <a:lnTo>
                    <a:pt x="2779" y="8855"/>
                  </a:lnTo>
                  <a:lnTo>
                    <a:pt x="3130" y="9018"/>
                  </a:lnTo>
                  <a:lnTo>
                    <a:pt x="3506" y="9182"/>
                  </a:lnTo>
                  <a:lnTo>
                    <a:pt x="3881" y="9340"/>
                  </a:lnTo>
                  <a:lnTo>
                    <a:pt x="4282" y="9499"/>
                  </a:lnTo>
                  <a:lnTo>
                    <a:pt x="4707" y="9652"/>
                  </a:lnTo>
                  <a:lnTo>
                    <a:pt x="5133" y="9805"/>
                  </a:lnTo>
                  <a:lnTo>
                    <a:pt x="5584" y="9958"/>
                  </a:lnTo>
                  <a:lnTo>
                    <a:pt x="6060" y="10106"/>
                  </a:lnTo>
                  <a:lnTo>
                    <a:pt x="6560" y="10254"/>
                  </a:lnTo>
                  <a:lnTo>
                    <a:pt x="7061" y="10396"/>
                  </a:lnTo>
                  <a:lnTo>
                    <a:pt x="7562" y="10533"/>
                  </a:lnTo>
                  <a:lnTo>
                    <a:pt x="8113" y="10671"/>
                  </a:lnTo>
                  <a:lnTo>
                    <a:pt x="8664" y="10808"/>
                  </a:lnTo>
                  <a:lnTo>
                    <a:pt x="9215" y="10940"/>
                  </a:lnTo>
                  <a:lnTo>
                    <a:pt x="9790" y="11067"/>
                  </a:lnTo>
                  <a:lnTo>
                    <a:pt x="10391" y="11193"/>
                  </a:lnTo>
                  <a:lnTo>
                    <a:pt x="5609" y="13068"/>
                  </a:lnTo>
                  <a:lnTo>
                    <a:pt x="6110" y="13105"/>
                  </a:lnTo>
                  <a:lnTo>
                    <a:pt x="6610" y="13142"/>
                  </a:lnTo>
                  <a:lnTo>
                    <a:pt x="7086" y="13168"/>
                  </a:lnTo>
                  <a:lnTo>
                    <a:pt x="7587" y="13194"/>
                  </a:lnTo>
                  <a:lnTo>
                    <a:pt x="8088" y="13221"/>
                  </a:lnTo>
                  <a:lnTo>
                    <a:pt x="8589" y="13242"/>
                  </a:lnTo>
                  <a:lnTo>
                    <a:pt x="9089" y="13258"/>
                  </a:lnTo>
                  <a:lnTo>
                    <a:pt x="9590" y="13268"/>
                  </a:lnTo>
                  <a:lnTo>
                    <a:pt x="10091" y="13279"/>
                  </a:lnTo>
                  <a:lnTo>
                    <a:pt x="10592" y="13289"/>
                  </a:lnTo>
                  <a:lnTo>
                    <a:pt x="11568" y="13289"/>
                  </a:lnTo>
                  <a:lnTo>
                    <a:pt x="12570" y="13284"/>
                  </a:lnTo>
                  <a:lnTo>
                    <a:pt x="13546" y="13263"/>
                  </a:lnTo>
                  <a:lnTo>
                    <a:pt x="14498" y="13226"/>
                  </a:lnTo>
                  <a:lnTo>
                    <a:pt x="15449" y="13184"/>
                  </a:lnTo>
                  <a:lnTo>
                    <a:pt x="16401" y="13126"/>
                  </a:lnTo>
                  <a:lnTo>
                    <a:pt x="17302" y="13057"/>
                  </a:lnTo>
                  <a:lnTo>
                    <a:pt x="18204" y="12978"/>
                  </a:lnTo>
                  <a:lnTo>
                    <a:pt x="19080" y="12888"/>
                  </a:lnTo>
                  <a:lnTo>
                    <a:pt x="19931" y="12788"/>
                  </a:lnTo>
                  <a:lnTo>
                    <a:pt x="20733" y="12677"/>
                  </a:lnTo>
                  <a:lnTo>
                    <a:pt x="21559" y="12746"/>
                  </a:lnTo>
                  <a:lnTo>
                    <a:pt x="22360" y="12814"/>
                  </a:lnTo>
                  <a:lnTo>
                    <a:pt x="23187" y="12878"/>
                  </a:lnTo>
                  <a:lnTo>
                    <a:pt x="24038" y="12936"/>
                  </a:lnTo>
                  <a:lnTo>
                    <a:pt x="24864" y="12994"/>
                  </a:lnTo>
                  <a:lnTo>
                    <a:pt x="25741" y="13041"/>
                  </a:lnTo>
                  <a:lnTo>
                    <a:pt x="26592" y="13089"/>
                  </a:lnTo>
                  <a:lnTo>
                    <a:pt x="27468" y="13131"/>
                  </a:lnTo>
                  <a:lnTo>
                    <a:pt x="28345" y="13168"/>
                  </a:lnTo>
                  <a:lnTo>
                    <a:pt x="29246" y="13200"/>
                  </a:lnTo>
                  <a:lnTo>
                    <a:pt x="30122" y="13226"/>
                  </a:lnTo>
                  <a:lnTo>
                    <a:pt x="31024" y="13252"/>
                  </a:lnTo>
                  <a:lnTo>
                    <a:pt x="31950" y="13268"/>
                  </a:lnTo>
                  <a:lnTo>
                    <a:pt x="32852" y="13279"/>
                  </a:lnTo>
                  <a:lnTo>
                    <a:pt x="33778" y="13289"/>
                  </a:lnTo>
                  <a:lnTo>
                    <a:pt x="34705" y="13289"/>
                  </a:lnTo>
                  <a:lnTo>
                    <a:pt x="36282" y="13284"/>
                  </a:lnTo>
                  <a:lnTo>
                    <a:pt x="37810" y="13268"/>
                  </a:lnTo>
                  <a:lnTo>
                    <a:pt x="39337" y="13247"/>
                  </a:lnTo>
                  <a:lnTo>
                    <a:pt x="40839" y="13210"/>
                  </a:lnTo>
                  <a:lnTo>
                    <a:pt x="42292" y="13163"/>
                  </a:lnTo>
                  <a:lnTo>
                    <a:pt x="43744" y="13105"/>
                  </a:lnTo>
                  <a:lnTo>
                    <a:pt x="45171" y="13036"/>
                  </a:lnTo>
                  <a:lnTo>
                    <a:pt x="46548" y="12962"/>
                  </a:lnTo>
                  <a:lnTo>
                    <a:pt x="47900" y="12872"/>
                  </a:lnTo>
                  <a:lnTo>
                    <a:pt x="49228" y="12772"/>
                  </a:lnTo>
                  <a:lnTo>
                    <a:pt x="50530" y="12666"/>
                  </a:lnTo>
                  <a:lnTo>
                    <a:pt x="51782" y="12545"/>
                  </a:lnTo>
                  <a:lnTo>
                    <a:pt x="53008" y="12418"/>
                  </a:lnTo>
                  <a:lnTo>
                    <a:pt x="53609" y="12350"/>
                  </a:lnTo>
                  <a:lnTo>
                    <a:pt x="54210" y="12276"/>
                  </a:lnTo>
                  <a:lnTo>
                    <a:pt x="54786" y="12202"/>
                  </a:lnTo>
                  <a:lnTo>
                    <a:pt x="55362" y="12128"/>
                  </a:lnTo>
                  <a:lnTo>
                    <a:pt x="55938" y="12049"/>
                  </a:lnTo>
                  <a:lnTo>
                    <a:pt x="56489" y="11964"/>
                  </a:lnTo>
                  <a:lnTo>
                    <a:pt x="57040" y="11880"/>
                  </a:lnTo>
                  <a:lnTo>
                    <a:pt x="57566" y="11795"/>
                  </a:lnTo>
                  <a:lnTo>
                    <a:pt x="58091" y="11706"/>
                  </a:lnTo>
                  <a:lnTo>
                    <a:pt x="58617" y="11616"/>
                  </a:lnTo>
                  <a:lnTo>
                    <a:pt x="59118" y="11521"/>
                  </a:lnTo>
                  <a:lnTo>
                    <a:pt x="59619" y="11420"/>
                  </a:lnTo>
                  <a:lnTo>
                    <a:pt x="60095" y="11320"/>
                  </a:lnTo>
                  <a:lnTo>
                    <a:pt x="60570" y="11220"/>
                  </a:lnTo>
                  <a:lnTo>
                    <a:pt x="61021" y="11114"/>
                  </a:lnTo>
                  <a:lnTo>
                    <a:pt x="61497" y="11009"/>
                  </a:lnTo>
                  <a:lnTo>
                    <a:pt x="61923" y="10898"/>
                  </a:lnTo>
                  <a:lnTo>
                    <a:pt x="62348" y="10782"/>
                  </a:lnTo>
                  <a:lnTo>
                    <a:pt x="62774" y="10665"/>
                  </a:lnTo>
                  <a:lnTo>
                    <a:pt x="63175" y="10549"/>
                  </a:lnTo>
                  <a:lnTo>
                    <a:pt x="63575" y="10428"/>
                  </a:lnTo>
                  <a:lnTo>
                    <a:pt x="63951" y="10306"/>
                  </a:lnTo>
                  <a:lnTo>
                    <a:pt x="64326" y="10180"/>
                  </a:lnTo>
                  <a:lnTo>
                    <a:pt x="64702" y="10053"/>
                  </a:lnTo>
                  <a:lnTo>
                    <a:pt x="65052" y="9921"/>
                  </a:lnTo>
                  <a:lnTo>
                    <a:pt x="65378" y="9784"/>
                  </a:lnTo>
                  <a:lnTo>
                    <a:pt x="65703" y="9652"/>
                  </a:lnTo>
                  <a:lnTo>
                    <a:pt x="66004" y="9509"/>
                  </a:lnTo>
                  <a:lnTo>
                    <a:pt x="66304" y="9367"/>
                  </a:lnTo>
                  <a:lnTo>
                    <a:pt x="66605" y="9224"/>
                  </a:lnTo>
                  <a:lnTo>
                    <a:pt x="66880" y="9076"/>
                  </a:lnTo>
                  <a:lnTo>
                    <a:pt x="67131" y="8929"/>
                  </a:lnTo>
                  <a:lnTo>
                    <a:pt x="67381" y="8775"/>
                  </a:lnTo>
                  <a:lnTo>
                    <a:pt x="67606" y="8622"/>
                  </a:lnTo>
                  <a:lnTo>
                    <a:pt x="67832" y="8464"/>
                  </a:lnTo>
                  <a:lnTo>
                    <a:pt x="68032" y="8300"/>
                  </a:lnTo>
                  <a:lnTo>
                    <a:pt x="68232" y="8142"/>
                  </a:lnTo>
                  <a:lnTo>
                    <a:pt x="68408" y="7973"/>
                  </a:lnTo>
                  <a:lnTo>
                    <a:pt x="68508" y="7867"/>
                  </a:lnTo>
                  <a:lnTo>
                    <a:pt x="68558" y="7767"/>
                  </a:lnTo>
                  <a:lnTo>
                    <a:pt x="68608" y="7661"/>
                  </a:lnTo>
                  <a:lnTo>
                    <a:pt x="68608" y="7561"/>
                  </a:lnTo>
                  <a:lnTo>
                    <a:pt x="68583" y="7461"/>
                  </a:lnTo>
                  <a:lnTo>
                    <a:pt x="68533" y="7360"/>
                  </a:lnTo>
                  <a:lnTo>
                    <a:pt x="68458" y="7260"/>
                  </a:lnTo>
                  <a:lnTo>
                    <a:pt x="68358" y="7165"/>
                  </a:lnTo>
                  <a:lnTo>
                    <a:pt x="68232" y="7070"/>
                  </a:lnTo>
                  <a:lnTo>
                    <a:pt x="68082" y="6975"/>
                  </a:lnTo>
                  <a:lnTo>
                    <a:pt x="67907" y="6885"/>
                  </a:lnTo>
                  <a:lnTo>
                    <a:pt x="67707" y="6796"/>
                  </a:lnTo>
                  <a:lnTo>
                    <a:pt x="67481" y="6711"/>
                  </a:lnTo>
                  <a:lnTo>
                    <a:pt x="67256" y="6627"/>
                  </a:lnTo>
                  <a:lnTo>
                    <a:pt x="67006" y="6547"/>
                  </a:lnTo>
                  <a:lnTo>
                    <a:pt x="66705" y="6468"/>
                  </a:lnTo>
                  <a:lnTo>
                    <a:pt x="66405" y="6394"/>
                  </a:lnTo>
                  <a:lnTo>
                    <a:pt x="66104" y="6326"/>
                  </a:lnTo>
                  <a:lnTo>
                    <a:pt x="65754" y="6257"/>
                  </a:lnTo>
                  <a:lnTo>
                    <a:pt x="65403" y="6194"/>
                  </a:lnTo>
                  <a:lnTo>
                    <a:pt x="65027" y="6136"/>
                  </a:lnTo>
                  <a:lnTo>
                    <a:pt x="64652" y="6078"/>
                  </a:lnTo>
                  <a:lnTo>
                    <a:pt x="64251" y="6030"/>
                  </a:lnTo>
                  <a:lnTo>
                    <a:pt x="63826" y="5983"/>
                  </a:lnTo>
                  <a:lnTo>
                    <a:pt x="63400" y="5940"/>
                  </a:lnTo>
                  <a:lnTo>
                    <a:pt x="62974" y="5903"/>
                  </a:lnTo>
                  <a:lnTo>
                    <a:pt x="62523" y="5872"/>
                  </a:lnTo>
                  <a:lnTo>
                    <a:pt x="62048" y="5845"/>
                  </a:lnTo>
                  <a:lnTo>
                    <a:pt x="61572" y="5829"/>
                  </a:lnTo>
                  <a:lnTo>
                    <a:pt x="61071" y="5814"/>
                  </a:lnTo>
                  <a:lnTo>
                    <a:pt x="60595" y="5803"/>
                  </a:lnTo>
                  <a:lnTo>
                    <a:pt x="60095" y="5798"/>
                  </a:lnTo>
                  <a:lnTo>
                    <a:pt x="20808" y="5798"/>
                  </a:lnTo>
                  <a:lnTo>
                    <a:pt x="20332" y="5787"/>
                  </a:lnTo>
                  <a:lnTo>
                    <a:pt x="19856" y="5777"/>
                  </a:lnTo>
                  <a:lnTo>
                    <a:pt x="19381" y="5761"/>
                  </a:lnTo>
                  <a:lnTo>
                    <a:pt x="18905" y="5734"/>
                  </a:lnTo>
                  <a:lnTo>
                    <a:pt x="18454" y="5708"/>
                  </a:lnTo>
                  <a:lnTo>
                    <a:pt x="18003" y="5676"/>
                  </a:lnTo>
                  <a:lnTo>
                    <a:pt x="17578" y="5639"/>
                  </a:lnTo>
                  <a:lnTo>
                    <a:pt x="17152" y="5602"/>
                  </a:lnTo>
                  <a:lnTo>
                    <a:pt x="16726" y="5555"/>
                  </a:lnTo>
                  <a:lnTo>
                    <a:pt x="16326" y="5507"/>
                  </a:lnTo>
                  <a:lnTo>
                    <a:pt x="15950" y="5455"/>
                  </a:lnTo>
                  <a:lnTo>
                    <a:pt x="15575" y="5397"/>
                  </a:lnTo>
                  <a:lnTo>
                    <a:pt x="15199" y="5338"/>
                  </a:lnTo>
                  <a:lnTo>
                    <a:pt x="14848" y="5275"/>
                  </a:lnTo>
                  <a:lnTo>
                    <a:pt x="14523" y="5206"/>
                  </a:lnTo>
                  <a:lnTo>
                    <a:pt x="14222" y="5138"/>
                  </a:lnTo>
                  <a:lnTo>
                    <a:pt x="13897" y="5064"/>
                  </a:lnTo>
                  <a:lnTo>
                    <a:pt x="13621" y="4990"/>
                  </a:lnTo>
                  <a:lnTo>
                    <a:pt x="13346" y="4911"/>
                  </a:lnTo>
                  <a:lnTo>
                    <a:pt x="13096" y="4826"/>
                  </a:lnTo>
                  <a:lnTo>
                    <a:pt x="12870" y="4742"/>
                  </a:lnTo>
                  <a:lnTo>
                    <a:pt x="12670" y="4652"/>
                  </a:lnTo>
                  <a:lnTo>
                    <a:pt x="12470" y="4568"/>
                  </a:lnTo>
                  <a:lnTo>
                    <a:pt x="12294" y="4473"/>
                  </a:lnTo>
                  <a:lnTo>
                    <a:pt x="12144" y="4378"/>
                  </a:lnTo>
                  <a:lnTo>
                    <a:pt x="12019" y="4283"/>
                  </a:lnTo>
                  <a:lnTo>
                    <a:pt x="11919" y="4187"/>
                  </a:lnTo>
                  <a:lnTo>
                    <a:pt x="11819" y="4087"/>
                  </a:lnTo>
                  <a:lnTo>
                    <a:pt x="11769" y="3987"/>
                  </a:lnTo>
                  <a:lnTo>
                    <a:pt x="11744" y="3881"/>
                  </a:lnTo>
                  <a:lnTo>
                    <a:pt x="11718" y="3781"/>
                  </a:lnTo>
                  <a:lnTo>
                    <a:pt x="11744" y="3675"/>
                  </a:lnTo>
                  <a:lnTo>
                    <a:pt x="11769" y="3575"/>
                  </a:lnTo>
                  <a:lnTo>
                    <a:pt x="11819" y="3475"/>
                  </a:lnTo>
                  <a:lnTo>
                    <a:pt x="11919" y="3380"/>
                  </a:lnTo>
                  <a:lnTo>
                    <a:pt x="12019" y="3279"/>
                  </a:lnTo>
                  <a:lnTo>
                    <a:pt x="12144" y="3190"/>
                  </a:lnTo>
                  <a:lnTo>
                    <a:pt x="12294" y="3095"/>
                  </a:lnTo>
                  <a:lnTo>
                    <a:pt x="12445" y="3005"/>
                  </a:lnTo>
                  <a:lnTo>
                    <a:pt x="12645" y="2915"/>
                  </a:lnTo>
                  <a:lnTo>
                    <a:pt x="12845" y="2831"/>
                  </a:lnTo>
                  <a:lnTo>
                    <a:pt x="13071" y="2746"/>
                  </a:lnTo>
                  <a:lnTo>
                    <a:pt x="13296" y="2667"/>
                  </a:lnTo>
                  <a:lnTo>
                    <a:pt x="13571" y="2588"/>
                  </a:lnTo>
                  <a:lnTo>
                    <a:pt x="13847" y="2509"/>
                  </a:lnTo>
                  <a:lnTo>
                    <a:pt x="14122" y="2440"/>
                  </a:lnTo>
                  <a:lnTo>
                    <a:pt x="14448" y="2366"/>
                  </a:lnTo>
                  <a:lnTo>
                    <a:pt x="14773" y="2303"/>
                  </a:lnTo>
                  <a:lnTo>
                    <a:pt x="15099" y="2239"/>
                  </a:lnTo>
                  <a:lnTo>
                    <a:pt x="15449" y="2176"/>
                  </a:lnTo>
                  <a:lnTo>
                    <a:pt x="15825" y="2123"/>
                  </a:lnTo>
                  <a:lnTo>
                    <a:pt x="16201" y="2070"/>
                  </a:lnTo>
                  <a:lnTo>
                    <a:pt x="16576" y="2018"/>
                  </a:lnTo>
                  <a:lnTo>
                    <a:pt x="17002" y="1975"/>
                  </a:lnTo>
                  <a:lnTo>
                    <a:pt x="17402" y="1933"/>
                  </a:lnTo>
                  <a:lnTo>
                    <a:pt x="17828" y="1896"/>
                  </a:lnTo>
                  <a:lnTo>
                    <a:pt x="18254" y="1859"/>
                  </a:lnTo>
                  <a:lnTo>
                    <a:pt x="18704" y="1833"/>
                  </a:lnTo>
                  <a:lnTo>
                    <a:pt x="19155" y="1806"/>
                  </a:lnTo>
                  <a:lnTo>
                    <a:pt x="19606" y="1791"/>
                  </a:lnTo>
                  <a:lnTo>
                    <a:pt x="20082" y="1775"/>
                  </a:lnTo>
                  <a:lnTo>
                    <a:pt x="20557" y="1764"/>
                  </a:lnTo>
                  <a:lnTo>
                    <a:pt x="21033" y="1759"/>
                  </a:lnTo>
                  <a:lnTo>
                    <a:pt x="24213" y="830"/>
                  </a:lnTo>
                  <a:lnTo>
                    <a:pt x="2095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63"/>
            <p:cNvSpPr/>
            <p:nvPr/>
          </p:nvSpPr>
          <p:spPr>
            <a:xfrm>
              <a:off x="1052694" y="1795300"/>
              <a:ext cx="236895" cy="187325"/>
            </a:xfrm>
            <a:custGeom>
              <a:avLst/>
              <a:gdLst/>
              <a:ahLst/>
              <a:cxnLst/>
              <a:rect l="l" t="t" r="r" b="b"/>
              <a:pathLst>
                <a:path w="37160" h="7493" extrusionOk="0">
                  <a:moveTo>
                    <a:pt x="21535" y="1"/>
                  </a:moveTo>
                  <a:lnTo>
                    <a:pt x="22035" y="6"/>
                  </a:lnTo>
                  <a:lnTo>
                    <a:pt x="22536" y="17"/>
                  </a:lnTo>
                  <a:lnTo>
                    <a:pt x="23037" y="32"/>
                  </a:lnTo>
                  <a:lnTo>
                    <a:pt x="23513" y="48"/>
                  </a:lnTo>
                  <a:lnTo>
                    <a:pt x="23963" y="75"/>
                  </a:lnTo>
                  <a:lnTo>
                    <a:pt x="24414" y="106"/>
                  </a:lnTo>
                  <a:lnTo>
                    <a:pt x="24865" y="143"/>
                  </a:lnTo>
                  <a:lnTo>
                    <a:pt x="25291" y="186"/>
                  </a:lnTo>
                  <a:lnTo>
                    <a:pt x="25716" y="233"/>
                  </a:lnTo>
                  <a:lnTo>
                    <a:pt x="26117" y="281"/>
                  </a:lnTo>
                  <a:lnTo>
                    <a:pt x="26492" y="339"/>
                  </a:lnTo>
                  <a:lnTo>
                    <a:pt x="26868" y="397"/>
                  </a:lnTo>
                  <a:lnTo>
                    <a:pt x="27219" y="460"/>
                  </a:lnTo>
                  <a:lnTo>
                    <a:pt x="27544" y="529"/>
                  </a:lnTo>
                  <a:lnTo>
                    <a:pt x="27870" y="597"/>
                  </a:lnTo>
                  <a:lnTo>
                    <a:pt x="28170" y="671"/>
                  </a:lnTo>
                  <a:lnTo>
                    <a:pt x="28446" y="750"/>
                  </a:lnTo>
                  <a:lnTo>
                    <a:pt x="28721" y="830"/>
                  </a:lnTo>
                  <a:lnTo>
                    <a:pt x="28946" y="914"/>
                  </a:lnTo>
                  <a:lnTo>
                    <a:pt x="29172" y="999"/>
                  </a:lnTo>
                  <a:lnTo>
                    <a:pt x="29372" y="1088"/>
                  </a:lnTo>
                  <a:lnTo>
                    <a:pt x="29547" y="1178"/>
                  </a:lnTo>
                  <a:lnTo>
                    <a:pt x="29698" y="1273"/>
                  </a:lnTo>
                  <a:lnTo>
                    <a:pt x="29823" y="1368"/>
                  </a:lnTo>
                  <a:lnTo>
                    <a:pt x="29923" y="1463"/>
                  </a:lnTo>
                  <a:lnTo>
                    <a:pt x="29998" y="1563"/>
                  </a:lnTo>
                  <a:lnTo>
                    <a:pt x="30048" y="1664"/>
                  </a:lnTo>
                  <a:lnTo>
                    <a:pt x="30048" y="1764"/>
                  </a:lnTo>
                  <a:lnTo>
                    <a:pt x="30048" y="1864"/>
                  </a:lnTo>
                  <a:lnTo>
                    <a:pt x="30023" y="1970"/>
                  </a:lnTo>
                  <a:lnTo>
                    <a:pt x="29948" y="2070"/>
                  </a:lnTo>
                  <a:lnTo>
                    <a:pt x="29873" y="2176"/>
                  </a:lnTo>
                  <a:lnTo>
                    <a:pt x="29522" y="2482"/>
                  </a:lnTo>
                  <a:lnTo>
                    <a:pt x="29147" y="2773"/>
                  </a:lnTo>
                  <a:lnTo>
                    <a:pt x="28696" y="3058"/>
                  </a:lnTo>
                  <a:lnTo>
                    <a:pt x="28220" y="3337"/>
                  </a:lnTo>
                  <a:lnTo>
                    <a:pt x="27694" y="3601"/>
                  </a:lnTo>
                  <a:lnTo>
                    <a:pt x="27143" y="3860"/>
                  </a:lnTo>
                  <a:lnTo>
                    <a:pt x="26517" y="4114"/>
                  </a:lnTo>
                  <a:lnTo>
                    <a:pt x="25892" y="4351"/>
                  </a:lnTo>
                  <a:lnTo>
                    <a:pt x="25190" y="4583"/>
                  </a:lnTo>
                  <a:lnTo>
                    <a:pt x="24464" y="4805"/>
                  </a:lnTo>
                  <a:lnTo>
                    <a:pt x="23688" y="5022"/>
                  </a:lnTo>
                  <a:lnTo>
                    <a:pt x="22887" y="5222"/>
                  </a:lnTo>
                  <a:lnTo>
                    <a:pt x="22035" y="5423"/>
                  </a:lnTo>
                  <a:lnTo>
                    <a:pt x="21159" y="5608"/>
                  </a:lnTo>
                  <a:lnTo>
                    <a:pt x="20233" y="5787"/>
                  </a:lnTo>
                  <a:lnTo>
                    <a:pt x="19281" y="5956"/>
                  </a:lnTo>
                  <a:lnTo>
                    <a:pt x="18305" y="6114"/>
                  </a:lnTo>
                  <a:lnTo>
                    <a:pt x="17278" y="6268"/>
                  </a:lnTo>
                  <a:lnTo>
                    <a:pt x="16226" y="6410"/>
                  </a:lnTo>
                  <a:lnTo>
                    <a:pt x="15150" y="6542"/>
                  </a:lnTo>
                  <a:lnTo>
                    <a:pt x="14023" y="6669"/>
                  </a:lnTo>
                  <a:lnTo>
                    <a:pt x="12871" y="6785"/>
                  </a:lnTo>
                  <a:lnTo>
                    <a:pt x="11719" y="6896"/>
                  </a:lnTo>
                  <a:lnTo>
                    <a:pt x="10517" y="6991"/>
                  </a:lnTo>
                  <a:lnTo>
                    <a:pt x="9290" y="7081"/>
                  </a:lnTo>
                  <a:lnTo>
                    <a:pt x="8038" y="7160"/>
                  </a:lnTo>
                  <a:lnTo>
                    <a:pt x="6761" y="7234"/>
                  </a:lnTo>
                  <a:lnTo>
                    <a:pt x="5459" y="7297"/>
                  </a:lnTo>
                  <a:lnTo>
                    <a:pt x="4132" y="7350"/>
                  </a:lnTo>
                  <a:lnTo>
                    <a:pt x="2780" y="7397"/>
                  </a:lnTo>
                  <a:lnTo>
                    <a:pt x="1403" y="7434"/>
                  </a:lnTo>
                  <a:lnTo>
                    <a:pt x="1" y="7461"/>
                  </a:lnTo>
                  <a:lnTo>
                    <a:pt x="827" y="7477"/>
                  </a:lnTo>
                  <a:lnTo>
                    <a:pt x="1628" y="7487"/>
                  </a:lnTo>
                  <a:lnTo>
                    <a:pt x="2455" y="7492"/>
                  </a:lnTo>
                  <a:lnTo>
                    <a:pt x="3256" y="7492"/>
                  </a:lnTo>
                  <a:lnTo>
                    <a:pt x="4833" y="7487"/>
                  </a:lnTo>
                  <a:lnTo>
                    <a:pt x="6361" y="7471"/>
                  </a:lnTo>
                  <a:lnTo>
                    <a:pt x="7888" y="7450"/>
                  </a:lnTo>
                  <a:lnTo>
                    <a:pt x="9391" y="7413"/>
                  </a:lnTo>
                  <a:lnTo>
                    <a:pt x="10868" y="7366"/>
                  </a:lnTo>
                  <a:lnTo>
                    <a:pt x="12295" y="7308"/>
                  </a:lnTo>
                  <a:lnTo>
                    <a:pt x="13722" y="7239"/>
                  </a:lnTo>
                  <a:lnTo>
                    <a:pt x="15100" y="7165"/>
                  </a:lnTo>
                  <a:lnTo>
                    <a:pt x="16452" y="7075"/>
                  </a:lnTo>
                  <a:lnTo>
                    <a:pt x="17779" y="6975"/>
                  </a:lnTo>
                  <a:lnTo>
                    <a:pt x="19081" y="6869"/>
                  </a:lnTo>
                  <a:lnTo>
                    <a:pt x="20358" y="6748"/>
                  </a:lnTo>
                  <a:lnTo>
                    <a:pt x="21585" y="6621"/>
                  </a:lnTo>
                  <a:lnTo>
                    <a:pt x="22186" y="6553"/>
                  </a:lnTo>
                  <a:lnTo>
                    <a:pt x="22762" y="6479"/>
                  </a:lnTo>
                  <a:lnTo>
                    <a:pt x="23363" y="6405"/>
                  </a:lnTo>
                  <a:lnTo>
                    <a:pt x="23913" y="6331"/>
                  </a:lnTo>
                  <a:lnTo>
                    <a:pt x="24489" y="6252"/>
                  </a:lnTo>
                  <a:lnTo>
                    <a:pt x="25040" y="6167"/>
                  </a:lnTo>
                  <a:lnTo>
                    <a:pt x="25591" y="6083"/>
                  </a:lnTo>
                  <a:lnTo>
                    <a:pt x="26117" y="5998"/>
                  </a:lnTo>
                  <a:lnTo>
                    <a:pt x="26643" y="5909"/>
                  </a:lnTo>
                  <a:lnTo>
                    <a:pt x="27169" y="5819"/>
                  </a:lnTo>
                  <a:lnTo>
                    <a:pt x="27669" y="5724"/>
                  </a:lnTo>
                  <a:lnTo>
                    <a:pt x="28170" y="5623"/>
                  </a:lnTo>
                  <a:lnTo>
                    <a:pt x="28646" y="5523"/>
                  </a:lnTo>
                  <a:lnTo>
                    <a:pt x="29122" y="5423"/>
                  </a:lnTo>
                  <a:lnTo>
                    <a:pt x="29597" y="5317"/>
                  </a:lnTo>
                  <a:lnTo>
                    <a:pt x="30048" y="5212"/>
                  </a:lnTo>
                  <a:lnTo>
                    <a:pt x="30474" y="5101"/>
                  </a:lnTo>
                  <a:lnTo>
                    <a:pt x="30899" y="4985"/>
                  </a:lnTo>
                  <a:lnTo>
                    <a:pt x="31325" y="4868"/>
                  </a:lnTo>
                  <a:lnTo>
                    <a:pt x="31726" y="4752"/>
                  </a:lnTo>
                  <a:lnTo>
                    <a:pt x="32126" y="4631"/>
                  </a:lnTo>
                  <a:lnTo>
                    <a:pt x="32527" y="4509"/>
                  </a:lnTo>
                  <a:lnTo>
                    <a:pt x="32878" y="4383"/>
                  </a:lnTo>
                  <a:lnTo>
                    <a:pt x="33253" y="4256"/>
                  </a:lnTo>
                  <a:lnTo>
                    <a:pt x="33604" y="4124"/>
                  </a:lnTo>
                  <a:lnTo>
                    <a:pt x="33929" y="3987"/>
                  </a:lnTo>
                  <a:lnTo>
                    <a:pt x="34255" y="3855"/>
                  </a:lnTo>
                  <a:lnTo>
                    <a:pt x="34580" y="3712"/>
                  </a:lnTo>
                  <a:lnTo>
                    <a:pt x="34881" y="3570"/>
                  </a:lnTo>
                  <a:lnTo>
                    <a:pt x="35156" y="3427"/>
                  </a:lnTo>
                  <a:lnTo>
                    <a:pt x="35432" y="3279"/>
                  </a:lnTo>
                  <a:lnTo>
                    <a:pt x="35682" y="3132"/>
                  </a:lnTo>
                  <a:lnTo>
                    <a:pt x="35932" y="2978"/>
                  </a:lnTo>
                  <a:lnTo>
                    <a:pt x="36158" y="2825"/>
                  </a:lnTo>
                  <a:lnTo>
                    <a:pt x="36383" y="2667"/>
                  </a:lnTo>
                  <a:lnTo>
                    <a:pt x="36583" y="2503"/>
                  </a:lnTo>
                  <a:lnTo>
                    <a:pt x="36784" y="2345"/>
                  </a:lnTo>
                  <a:lnTo>
                    <a:pt x="36959" y="2176"/>
                  </a:lnTo>
                  <a:lnTo>
                    <a:pt x="37059" y="2070"/>
                  </a:lnTo>
                  <a:lnTo>
                    <a:pt x="37109" y="1970"/>
                  </a:lnTo>
                  <a:lnTo>
                    <a:pt x="37159" y="1864"/>
                  </a:lnTo>
                  <a:lnTo>
                    <a:pt x="37159" y="1764"/>
                  </a:lnTo>
                  <a:lnTo>
                    <a:pt x="37134" y="1664"/>
                  </a:lnTo>
                  <a:lnTo>
                    <a:pt x="37084" y="1563"/>
                  </a:lnTo>
                  <a:lnTo>
                    <a:pt x="37009" y="1463"/>
                  </a:lnTo>
                  <a:lnTo>
                    <a:pt x="36909" y="1368"/>
                  </a:lnTo>
                  <a:lnTo>
                    <a:pt x="36784" y="1273"/>
                  </a:lnTo>
                  <a:lnTo>
                    <a:pt x="36633" y="1178"/>
                  </a:lnTo>
                  <a:lnTo>
                    <a:pt x="36458" y="1088"/>
                  </a:lnTo>
                  <a:lnTo>
                    <a:pt x="36258" y="999"/>
                  </a:lnTo>
                  <a:lnTo>
                    <a:pt x="36058" y="914"/>
                  </a:lnTo>
                  <a:lnTo>
                    <a:pt x="35807" y="830"/>
                  </a:lnTo>
                  <a:lnTo>
                    <a:pt x="35557" y="750"/>
                  </a:lnTo>
                  <a:lnTo>
                    <a:pt x="35256" y="671"/>
                  </a:lnTo>
                  <a:lnTo>
                    <a:pt x="34956" y="597"/>
                  </a:lnTo>
                  <a:lnTo>
                    <a:pt x="34655" y="529"/>
                  </a:lnTo>
                  <a:lnTo>
                    <a:pt x="34305" y="460"/>
                  </a:lnTo>
                  <a:lnTo>
                    <a:pt x="33954" y="397"/>
                  </a:lnTo>
                  <a:lnTo>
                    <a:pt x="33579" y="339"/>
                  </a:lnTo>
                  <a:lnTo>
                    <a:pt x="33203" y="281"/>
                  </a:lnTo>
                  <a:lnTo>
                    <a:pt x="32802" y="233"/>
                  </a:lnTo>
                  <a:lnTo>
                    <a:pt x="32402" y="186"/>
                  </a:lnTo>
                  <a:lnTo>
                    <a:pt x="31951" y="143"/>
                  </a:lnTo>
                  <a:lnTo>
                    <a:pt x="31525" y="106"/>
                  </a:lnTo>
                  <a:lnTo>
                    <a:pt x="31075" y="75"/>
                  </a:lnTo>
                  <a:lnTo>
                    <a:pt x="30599" y="48"/>
                  </a:lnTo>
                  <a:lnTo>
                    <a:pt x="30123" y="32"/>
                  </a:lnTo>
                  <a:lnTo>
                    <a:pt x="29647" y="17"/>
                  </a:lnTo>
                  <a:lnTo>
                    <a:pt x="29147" y="6"/>
                  </a:lnTo>
                  <a:lnTo>
                    <a:pt x="286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63"/>
            <p:cNvSpPr/>
            <p:nvPr/>
          </p:nvSpPr>
          <p:spPr>
            <a:xfrm>
              <a:off x="983736" y="1671775"/>
              <a:ext cx="125951" cy="60725"/>
            </a:xfrm>
            <a:custGeom>
              <a:avLst/>
              <a:gdLst/>
              <a:ahLst/>
              <a:cxnLst/>
              <a:rect l="l" t="t" r="r" b="b"/>
              <a:pathLst>
                <a:path w="19757" h="2429" extrusionOk="0">
                  <a:moveTo>
                    <a:pt x="1" y="0"/>
                  </a:moveTo>
                  <a:lnTo>
                    <a:pt x="1" y="259"/>
                  </a:lnTo>
                  <a:lnTo>
                    <a:pt x="1" y="370"/>
                  </a:lnTo>
                  <a:lnTo>
                    <a:pt x="51" y="481"/>
                  </a:lnTo>
                  <a:lnTo>
                    <a:pt x="101" y="591"/>
                  </a:lnTo>
                  <a:lnTo>
                    <a:pt x="201" y="697"/>
                  </a:lnTo>
                  <a:lnTo>
                    <a:pt x="326" y="803"/>
                  </a:lnTo>
                  <a:lnTo>
                    <a:pt x="451" y="903"/>
                  </a:lnTo>
                  <a:lnTo>
                    <a:pt x="627" y="1003"/>
                  </a:lnTo>
                  <a:lnTo>
                    <a:pt x="802" y="1104"/>
                  </a:lnTo>
                  <a:lnTo>
                    <a:pt x="1002" y="1199"/>
                  </a:lnTo>
                  <a:lnTo>
                    <a:pt x="1228" y="1294"/>
                  </a:lnTo>
                  <a:lnTo>
                    <a:pt x="1478" y="1383"/>
                  </a:lnTo>
                  <a:lnTo>
                    <a:pt x="1753" y="1473"/>
                  </a:lnTo>
                  <a:lnTo>
                    <a:pt x="2029" y="1558"/>
                  </a:lnTo>
                  <a:lnTo>
                    <a:pt x="2329" y="1637"/>
                  </a:lnTo>
                  <a:lnTo>
                    <a:pt x="2655" y="1716"/>
                  </a:lnTo>
                  <a:lnTo>
                    <a:pt x="3005" y="1790"/>
                  </a:lnTo>
                  <a:lnTo>
                    <a:pt x="3356" y="1864"/>
                  </a:lnTo>
                  <a:lnTo>
                    <a:pt x="3732" y="1932"/>
                  </a:lnTo>
                  <a:lnTo>
                    <a:pt x="4132" y="1996"/>
                  </a:lnTo>
                  <a:lnTo>
                    <a:pt x="4533" y="2054"/>
                  </a:lnTo>
                  <a:lnTo>
                    <a:pt x="4933" y="2112"/>
                  </a:lnTo>
                  <a:lnTo>
                    <a:pt x="5384" y="2165"/>
                  </a:lnTo>
                  <a:lnTo>
                    <a:pt x="5810" y="2212"/>
                  </a:lnTo>
                  <a:lnTo>
                    <a:pt x="6261" y="2254"/>
                  </a:lnTo>
                  <a:lnTo>
                    <a:pt x="6736" y="2297"/>
                  </a:lnTo>
                  <a:lnTo>
                    <a:pt x="7212" y="2328"/>
                  </a:lnTo>
                  <a:lnTo>
                    <a:pt x="7713" y="2360"/>
                  </a:lnTo>
                  <a:lnTo>
                    <a:pt x="8189" y="2381"/>
                  </a:lnTo>
                  <a:lnTo>
                    <a:pt x="8714" y="2402"/>
                  </a:lnTo>
                  <a:lnTo>
                    <a:pt x="9215" y="2413"/>
                  </a:lnTo>
                  <a:lnTo>
                    <a:pt x="9741" y="2423"/>
                  </a:lnTo>
                  <a:lnTo>
                    <a:pt x="10267" y="2429"/>
                  </a:lnTo>
                  <a:lnTo>
                    <a:pt x="19757" y="2429"/>
                  </a:lnTo>
                  <a:lnTo>
                    <a:pt x="19757" y="2165"/>
                  </a:lnTo>
                  <a:lnTo>
                    <a:pt x="19732" y="2054"/>
                  </a:lnTo>
                  <a:lnTo>
                    <a:pt x="19682" y="1943"/>
                  </a:lnTo>
                  <a:lnTo>
                    <a:pt x="19632" y="1837"/>
                  </a:lnTo>
                  <a:lnTo>
                    <a:pt x="19531" y="1732"/>
                  </a:lnTo>
                  <a:lnTo>
                    <a:pt x="19431" y="1626"/>
                  </a:lnTo>
                  <a:lnTo>
                    <a:pt x="19281" y="1521"/>
                  </a:lnTo>
                  <a:lnTo>
                    <a:pt x="19131" y="1420"/>
                  </a:lnTo>
                  <a:lnTo>
                    <a:pt x="18931" y="1325"/>
                  </a:lnTo>
                  <a:lnTo>
                    <a:pt x="18730" y="1225"/>
                  </a:lnTo>
                  <a:lnTo>
                    <a:pt x="18505" y="1135"/>
                  </a:lnTo>
                  <a:lnTo>
                    <a:pt x="18254" y="1045"/>
                  </a:lnTo>
                  <a:lnTo>
                    <a:pt x="17979" y="956"/>
                  </a:lnTo>
                  <a:lnTo>
                    <a:pt x="17704" y="871"/>
                  </a:lnTo>
                  <a:lnTo>
                    <a:pt x="17403" y="787"/>
                  </a:lnTo>
                  <a:lnTo>
                    <a:pt x="17078" y="708"/>
                  </a:lnTo>
                  <a:lnTo>
                    <a:pt x="16727" y="634"/>
                  </a:lnTo>
                  <a:lnTo>
                    <a:pt x="16376" y="565"/>
                  </a:lnTo>
                  <a:lnTo>
                    <a:pt x="16001" y="496"/>
                  </a:lnTo>
                  <a:lnTo>
                    <a:pt x="15625" y="428"/>
                  </a:lnTo>
                  <a:lnTo>
                    <a:pt x="15225" y="370"/>
                  </a:lnTo>
                  <a:lnTo>
                    <a:pt x="14799" y="312"/>
                  </a:lnTo>
                  <a:lnTo>
                    <a:pt x="14373" y="259"/>
                  </a:lnTo>
                  <a:lnTo>
                    <a:pt x="13923" y="211"/>
                  </a:lnTo>
                  <a:lnTo>
                    <a:pt x="13472" y="169"/>
                  </a:lnTo>
                  <a:lnTo>
                    <a:pt x="12996" y="132"/>
                  </a:lnTo>
                  <a:lnTo>
                    <a:pt x="12520" y="95"/>
                  </a:lnTo>
                  <a:lnTo>
                    <a:pt x="12045" y="69"/>
                  </a:lnTo>
                  <a:lnTo>
                    <a:pt x="11544" y="42"/>
                  </a:lnTo>
                  <a:lnTo>
                    <a:pt x="11043" y="26"/>
                  </a:lnTo>
                  <a:lnTo>
                    <a:pt x="10517" y="11"/>
                  </a:lnTo>
                  <a:lnTo>
                    <a:pt x="99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63"/>
            <p:cNvSpPr/>
            <p:nvPr/>
          </p:nvSpPr>
          <p:spPr>
            <a:xfrm>
              <a:off x="983736" y="1611050"/>
              <a:ext cx="125951" cy="60750"/>
            </a:xfrm>
            <a:custGeom>
              <a:avLst/>
              <a:gdLst/>
              <a:ahLst/>
              <a:cxnLst/>
              <a:rect l="l" t="t" r="r" b="b"/>
              <a:pathLst>
                <a:path w="19757" h="2430" extrusionOk="0">
                  <a:moveTo>
                    <a:pt x="10267" y="1"/>
                  </a:moveTo>
                  <a:lnTo>
                    <a:pt x="9741" y="6"/>
                  </a:lnTo>
                  <a:lnTo>
                    <a:pt x="9215" y="11"/>
                  </a:lnTo>
                  <a:lnTo>
                    <a:pt x="8714" y="27"/>
                  </a:lnTo>
                  <a:lnTo>
                    <a:pt x="8189" y="43"/>
                  </a:lnTo>
                  <a:lnTo>
                    <a:pt x="7713" y="69"/>
                  </a:lnTo>
                  <a:lnTo>
                    <a:pt x="7212" y="101"/>
                  </a:lnTo>
                  <a:lnTo>
                    <a:pt x="6736" y="133"/>
                  </a:lnTo>
                  <a:lnTo>
                    <a:pt x="6261" y="169"/>
                  </a:lnTo>
                  <a:lnTo>
                    <a:pt x="5810" y="217"/>
                  </a:lnTo>
                  <a:lnTo>
                    <a:pt x="5384" y="264"/>
                  </a:lnTo>
                  <a:lnTo>
                    <a:pt x="4933" y="317"/>
                  </a:lnTo>
                  <a:lnTo>
                    <a:pt x="4533" y="370"/>
                  </a:lnTo>
                  <a:lnTo>
                    <a:pt x="4132" y="433"/>
                  </a:lnTo>
                  <a:lnTo>
                    <a:pt x="3732" y="497"/>
                  </a:lnTo>
                  <a:lnTo>
                    <a:pt x="3356" y="565"/>
                  </a:lnTo>
                  <a:lnTo>
                    <a:pt x="3005" y="634"/>
                  </a:lnTo>
                  <a:lnTo>
                    <a:pt x="2655" y="713"/>
                  </a:lnTo>
                  <a:lnTo>
                    <a:pt x="2329" y="792"/>
                  </a:lnTo>
                  <a:lnTo>
                    <a:pt x="2029" y="872"/>
                  </a:lnTo>
                  <a:lnTo>
                    <a:pt x="1753" y="956"/>
                  </a:lnTo>
                  <a:lnTo>
                    <a:pt x="1478" y="1046"/>
                  </a:lnTo>
                  <a:lnTo>
                    <a:pt x="1228" y="1136"/>
                  </a:lnTo>
                  <a:lnTo>
                    <a:pt x="1002" y="1231"/>
                  </a:lnTo>
                  <a:lnTo>
                    <a:pt x="802" y="1326"/>
                  </a:lnTo>
                  <a:lnTo>
                    <a:pt x="627" y="1426"/>
                  </a:lnTo>
                  <a:lnTo>
                    <a:pt x="451" y="1526"/>
                  </a:lnTo>
                  <a:lnTo>
                    <a:pt x="326" y="1627"/>
                  </a:lnTo>
                  <a:lnTo>
                    <a:pt x="201" y="1732"/>
                  </a:lnTo>
                  <a:lnTo>
                    <a:pt x="101" y="1838"/>
                  </a:lnTo>
                  <a:lnTo>
                    <a:pt x="51" y="1949"/>
                  </a:lnTo>
                  <a:lnTo>
                    <a:pt x="1" y="2060"/>
                  </a:lnTo>
                  <a:lnTo>
                    <a:pt x="1" y="2170"/>
                  </a:lnTo>
                  <a:lnTo>
                    <a:pt x="1" y="2429"/>
                  </a:lnTo>
                  <a:lnTo>
                    <a:pt x="9466" y="2429"/>
                  </a:lnTo>
                  <a:lnTo>
                    <a:pt x="9991" y="2424"/>
                  </a:lnTo>
                  <a:lnTo>
                    <a:pt x="10517" y="2419"/>
                  </a:lnTo>
                  <a:lnTo>
                    <a:pt x="11043" y="2403"/>
                  </a:lnTo>
                  <a:lnTo>
                    <a:pt x="11544" y="2387"/>
                  </a:lnTo>
                  <a:lnTo>
                    <a:pt x="12045" y="2360"/>
                  </a:lnTo>
                  <a:lnTo>
                    <a:pt x="12520" y="2329"/>
                  </a:lnTo>
                  <a:lnTo>
                    <a:pt x="12996" y="2297"/>
                  </a:lnTo>
                  <a:lnTo>
                    <a:pt x="13472" y="2260"/>
                  </a:lnTo>
                  <a:lnTo>
                    <a:pt x="13923" y="2213"/>
                  </a:lnTo>
                  <a:lnTo>
                    <a:pt x="14373" y="2165"/>
                  </a:lnTo>
                  <a:lnTo>
                    <a:pt x="14799" y="2112"/>
                  </a:lnTo>
                  <a:lnTo>
                    <a:pt x="15225" y="2060"/>
                  </a:lnTo>
                  <a:lnTo>
                    <a:pt x="15625" y="1996"/>
                  </a:lnTo>
                  <a:lnTo>
                    <a:pt x="16001" y="1933"/>
                  </a:lnTo>
                  <a:lnTo>
                    <a:pt x="16376" y="1864"/>
                  </a:lnTo>
                  <a:lnTo>
                    <a:pt x="16727" y="1796"/>
                  </a:lnTo>
                  <a:lnTo>
                    <a:pt x="17078" y="1716"/>
                  </a:lnTo>
                  <a:lnTo>
                    <a:pt x="17403" y="1637"/>
                  </a:lnTo>
                  <a:lnTo>
                    <a:pt x="17704" y="1558"/>
                  </a:lnTo>
                  <a:lnTo>
                    <a:pt x="17979" y="1474"/>
                  </a:lnTo>
                  <a:lnTo>
                    <a:pt x="18254" y="1384"/>
                  </a:lnTo>
                  <a:lnTo>
                    <a:pt x="18505" y="1294"/>
                  </a:lnTo>
                  <a:lnTo>
                    <a:pt x="18730" y="1199"/>
                  </a:lnTo>
                  <a:lnTo>
                    <a:pt x="18931" y="1104"/>
                  </a:lnTo>
                  <a:lnTo>
                    <a:pt x="19131" y="1004"/>
                  </a:lnTo>
                  <a:lnTo>
                    <a:pt x="19281" y="903"/>
                  </a:lnTo>
                  <a:lnTo>
                    <a:pt x="19431" y="803"/>
                  </a:lnTo>
                  <a:lnTo>
                    <a:pt x="19531" y="697"/>
                  </a:lnTo>
                  <a:lnTo>
                    <a:pt x="19632" y="592"/>
                  </a:lnTo>
                  <a:lnTo>
                    <a:pt x="19682" y="481"/>
                  </a:lnTo>
                  <a:lnTo>
                    <a:pt x="19732" y="370"/>
                  </a:lnTo>
                  <a:lnTo>
                    <a:pt x="19757" y="259"/>
                  </a:lnTo>
                  <a:lnTo>
                    <a:pt x="1975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63"/>
            <p:cNvSpPr/>
            <p:nvPr/>
          </p:nvSpPr>
          <p:spPr>
            <a:xfrm>
              <a:off x="1020290" y="1671775"/>
              <a:ext cx="89397" cy="60725"/>
            </a:xfrm>
            <a:custGeom>
              <a:avLst/>
              <a:gdLst/>
              <a:ahLst/>
              <a:cxnLst/>
              <a:rect l="l" t="t" r="r" b="b"/>
              <a:pathLst>
                <a:path w="14023" h="2429" extrusionOk="0">
                  <a:moveTo>
                    <a:pt x="1" y="0"/>
                  </a:moveTo>
                  <a:lnTo>
                    <a:pt x="527" y="11"/>
                  </a:lnTo>
                  <a:lnTo>
                    <a:pt x="1027" y="26"/>
                  </a:lnTo>
                  <a:lnTo>
                    <a:pt x="1553" y="42"/>
                  </a:lnTo>
                  <a:lnTo>
                    <a:pt x="2029" y="69"/>
                  </a:lnTo>
                  <a:lnTo>
                    <a:pt x="2530" y="95"/>
                  </a:lnTo>
                  <a:lnTo>
                    <a:pt x="3005" y="132"/>
                  </a:lnTo>
                  <a:lnTo>
                    <a:pt x="3481" y="169"/>
                  </a:lnTo>
                  <a:lnTo>
                    <a:pt x="3932" y="211"/>
                  </a:lnTo>
                  <a:lnTo>
                    <a:pt x="4358" y="259"/>
                  </a:lnTo>
                  <a:lnTo>
                    <a:pt x="4808" y="312"/>
                  </a:lnTo>
                  <a:lnTo>
                    <a:pt x="5209" y="370"/>
                  </a:lnTo>
                  <a:lnTo>
                    <a:pt x="5610" y="428"/>
                  </a:lnTo>
                  <a:lnTo>
                    <a:pt x="6010" y="496"/>
                  </a:lnTo>
                  <a:lnTo>
                    <a:pt x="6386" y="565"/>
                  </a:lnTo>
                  <a:lnTo>
                    <a:pt x="6736" y="634"/>
                  </a:lnTo>
                  <a:lnTo>
                    <a:pt x="7087" y="708"/>
                  </a:lnTo>
                  <a:lnTo>
                    <a:pt x="7412" y="787"/>
                  </a:lnTo>
                  <a:lnTo>
                    <a:pt x="7713" y="871"/>
                  </a:lnTo>
                  <a:lnTo>
                    <a:pt x="7988" y="956"/>
                  </a:lnTo>
                  <a:lnTo>
                    <a:pt x="8264" y="1045"/>
                  </a:lnTo>
                  <a:lnTo>
                    <a:pt x="8514" y="1135"/>
                  </a:lnTo>
                  <a:lnTo>
                    <a:pt x="8739" y="1225"/>
                  </a:lnTo>
                  <a:lnTo>
                    <a:pt x="8940" y="1325"/>
                  </a:lnTo>
                  <a:lnTo>
                    <a:pt x="9115" y="1420"/>
                  </a:lnTo>
                  <a:lnTo>
                    <a:pt x="9290" y="1521"/>
                  </a:lnTo>
                  <a:lnTo>
                    <a:pt x="9416" y="1626"/>
                  </a:lnTo>
                  <a:lnTo>
                    <a:pt x="9541" y="1732"/>
                  </a:lnTo>
                  <a:lnTo>
                    <a:pt x="9641" y="1837"/>
                  </a:lnTo>
                  <a:lnTo>
                    <a:pt x="9691" y="1948"/>
                  </a:lnTo>
                  <a:lnTo>
                    <a:pt x="9741" y="2054"/>
                  </a:lnTo>
                  <a:lnTo>
                    <a:pt x="9741" y="2170"/>
                  </a:lnTo>
                  <a:lnTo>
                    <a:pt x="9741" y="2429"/>
                  </a:lnTo>
                  <a:lnTo>
                    <a:pt x="14023" y="2429"/>
                  </a:lnTo>
                  <a:lnTo>
                    <a:pt x="14023" y="2165"/>
                  </a:lnTo>
                  <a:lnTo>
                    <a:pt x="13998" y="2054"/>
                  </a:lnTo>
                  <a:lnTo>
                    <a:pt x="13948" y="1943"/>
                  </a:lnTo>
                  <a:lnTo>
                    <a:pt x="13898" y="1837"/>
                  </a:lnTo>
                  <a:lnTo>
                    <a:pt x="13797" y="1732"/>
                  </a:lnTo>
                  <a:lnTo>
                    <a:pt x="13697" y="1626"/>
                  </a:lnTo>
                  <a:lnTo>
                    <a:pt x="13547" y="1521"/>
                  </a:lnTo>
                  <a:lnTo>
                    <a:pt x="13397" y="1420"/>
                  </a:lnTo>
                  <a:lnTo>
                    <a:pt x="13197" y="1325"/>
                  </a:lnTo>
                  <a:lnTo>
                    <a:pt x="12996" y="1225"/>
                  </a:lnTo>
                  <a:lnTo>
                    <a:pt x="12771" y="1135"/>
                  </a:lnTo>
                  <a:lnTo>
                    <a:pt x="12520" y="1045"/>
                  </a:lnTo>
                  <a:lnTo>
                    <a:pt x="12245" y="956"/>
                  </a:lnTo>
                  <a:lnTo>
                    <a:pt x="11970" y="871"/>
                  </a:lnTo>
                  <a:lnTo>
                    <a:pt x="11669" y="787"/>
                  </a:lnTo>
                  <a:lnTo>
                    <a:pt x="11344" y="708"/>
                  </a:lnTo>
                  <a:lnTo>
                    <a:pt x="10993" y="634"/>
                  </a:lnTo>
                  <a:lnTo>
                    <a:pt x="10642" y="565"/>
                  </a:lnTo>
                  <a:lnTo>
                    <a:pt x="10267" y="496"/>
                  </a:lnTo>
                  <a:lnTo>
                    <a:pt x="9891" y="428"/>
                  </a:lnTo>
                  <a:lnTo>
                    <a:pt x="9491" y="370"/>
                  </a:lnTo>
                  <a:lnTo>
                    <a:pt x="9065" y="312"/>
                  </a:lnTo>
                  <a:lnTo>
                    <a:pt x="8639" y="259"/>
                  </a:lnTo>
                  <a:lnTo>
                    <a:pt x="8189" y="211"/>
                  </a:lnTo>
                  <a:lnTo>
                    <a:pt x="7738" y="169"/>
                  </a:lnTo>
                  <a:lnTo>
                    <a:pt x="7262" y="132"/>
                  </a:lnTo>
                  <a:lnTo>
                    <a:pt x="6786" y="95"/>
                  </a:lnTo>
                  <a:lnTo>
                    <a:pt x="6311" y="69"/>
                  </a:lnTo>
                  <a:lnTo>
                    <a:pt x="5810" y="42"/>
                  </a:lnTo>
                  <a:lnTo>
                    <a:pt x="5309" y="26"/>
                  </a:lnTo>
                  <a:lnTo>
                    <a:pt x="4783" y="11"/>
                  </a:lnTo>
                  <a:lnTo>
                    <a:pt x="425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63"/>
            <p:cNvSpPr/>
            <p:nvPr/>
          </p:nvSpPr>
          <p:spPr>
            <a:xfrm>
              <a:off x="1016937" y="1611050"/>
              <a:ext cx="92750" cy="60750"/>
            </a:xfrm>
            <a:custGeom>
              <a:avLst/>
              <a:gdLst/>
              <a:ahLst/>
              <a:cxnLst/>
              <a:rect l="l" t="t" r="r" b="b"/>
              <a:pathLst>
                <a:path w="14549" h="2430" extrusionOk="0">
                  <a:moveTo>
                    <a:pt x="10267" y="1"/>
                  </a:moveTo>
                  <a:lnTo>
                    <a:pt x="10267" y="259"/>
                  </a:lnTo>
                  <a:lnTo>
                    <a:pt x="10267" y="370"/>
                  </a:lnTo>
                  <a:lnTo>
                    <a:pt x="10217" y="481"/>
                  </a:lnTo>
                  <a:lnTo>
                    <a:pt x="10167" y="592"/>
                  </a:lnTo>
                  <a:lnTo>
                    <a:pt x="10067" y="697"/>
                  </a:lnTo>
                  <a:lnTo>
                    <a:pt x="9942" y="803"/>
                  </a:lnTo>
                  <a:lnTo>
                    <a:pt x="9816" y="903"/>
                  </a:lnTo>
                  <a:lnTo>
                    <a:pt x="9641" y="1004"/>
                  </a:lnTo>
                  <a:lnTo>
                    <a:pt x="9466" y="1104"/>
                  </a:lnTo>
                  <a:lnTo>
                    <a:pt x="9265" y="1199"/>
                  </a:lnTo>
                  <a:lnTo>
                    <a:pt x="9040" y="1294"/>
                  </a:lnTo>
                  <a:lnTo>
                    <a:pt x="8790" y="1384"/>
                  </a:lnTo>
                  <a:lnTo>
                    <a:pt x="8514" y="1474"/>
                  </a:lnTo>
                  <a:lnTo>
                    <a:pt x="8239" y="1558"/>
                  </a:lnTo>
                  <a:lnTo>
                    <a:pt x="7938" y="1637"/>
                  </a:lnTo>
                  <a:lnTo>
                    <a:pt x="7613" y="1716"/>
                  </a:lnTo>
                  <a:lnTo>
                    <a:pt x="7262" y="1796"/>
                  </a:lnTo>
                  <a:lnTo>
                    <a:pt x="6912" y="1864"/>
                  </a:lnTo>
                  <a:lnTo>
                    <a:pt x="6536" y="1933"/>
                  </a:lnTo>
                  <a:lnTo>
                    <a:pt x="6136" y="1996"/>
                  </a:lnTo>
                  <a:lnTo>
                    <a:pt x="5735" y="2060"/>
                  </a:lnTo>
                  <a:lnTo>
                    <a:pt x="5334" y="2112"/>
                  </a:lnTo>
                  <a:lnTo>
                    <a:pt x="4884" y="2165"/>
                  </a:lnTo>
                  <a:lnTo>
                    <a:pt x="4458" y="2213"/>
                  </a:lnTo>
                  <a:lnTo>
                    <a:pt x="4007" y="2260"/>
                  </a:lnTo>
                  <a:lnTo>
                    <a:pt x="3531" y="2297"/>
                  </a:lnTo>
                  <a:lnTo>
                    <a:pt x="3056" y="2329"/>
                  </a:lnTo>
                  <a:lnTo>
                    <a:pt x="2555" y="2360"/>
                  </a:lnTo>
                  <a:lnTo>
                    <a:pt x="2079" y="2387"/>
                  </a:lnTo>
                  <a:lnTo>
                    <a:pt x="1553" y="2403"/>
                  </a:lnTo>
                  <a:lnTo>
                    <a:pt x="1053" y="2419"/>
                  </a:lnTo>
                  <a:lnTo>
                    <a:pt x="527" y="2424"/>
                  </a:lnTo>
                  <a:lnTo>
                    <a:pt x="1" y="2429"/>
                  </a:lnTo>
                  <a:lnTo>
                    <a:pt x="4258" y="2429"/>
                  </a:lnTo>
                  <a:lnTo>
                    <a:pt x="4783" y="2424"/>
                  </a:lnTo>
                  <a:lnTo>
                    <a:pt x="5309" y="2419"/>
                  </a:lnTo>
                  <a:lnTo>
                    <a:pt x="5835" y="2403"/>
                  </a:lnTo>
                  <a:lnTo>
                    <a:pt x="6336" y="2387"/>
                  </a:lnTo>
                  <a:lnTo>
                    <a:pt x="6837" y="2360"/>
                  </a:lnTo>
                  <a:lnTo>
                    <a:pt x="7312" y="2329"/>
                  </a:lnTo>
                  <a:lnTo>
                    <a:pt x="7788" y="2297"/>
                  </a:lnTo>
                  <a:lnTo>
                    <a:pt x="8264" y="2260"/>
                  </a:lnTo>
                  <a:lnTo>
                    <a:pt x="8715" y="2213"/>
                  </a:lnTo>
                  <a:lnTo>
                    <a:pt x="9165" y="2165"/>
                  </a:lnTo>
                  <a:lnTo>
                    <a:pt x="9591" y="2112"/>
                  </a:lnTo>
                  <a:lnTo>
                    <a:pt x="10017" y="2060"/>
                  </a:lnTo>
                  <a:lnTo>
                    <a:pt x="10417" y="1996"/>
                  </a:lnTo>
                  <a:lnTo>
                    <a:pt x="10793" y="1933"/>
                  </a:lnTo>
                  <a:lnTo>
                    <a:pt x="11168" y="1864"/>
                  </a:lnTo>
                  <a:lnTo>
                    <a:pt x="11519" y="1796"/>
                  </a:lnTo>
                  <a:lnTo>
                    <a:pt x="11870" y="1716"/>
                  </a:lnTo>
                  <a:lnTo>
                    <a:pt x="12195" y="1637"/>
                  </a:lnTo>
                  <a:lnTo>
                    <a:pt x="12496" y="1558"/>
                  </a:lnTo>
                  <a:lnTo>
                    <a:pt x="12771" y="1474"/>
                  </a:lnTo>
                  <a:lnTo>
                    <a:pt x="13046" y="1384"/>
                  </a:lnTo>
                  <a:lnTo>
                    <a:pt x="13297" y="1294"/>
                  </a:lnTo>
                  <a:lnTo>
                    <a:pt x="13522" y="1199"/>
                  </a:lnTo>
                  <a:lnTo>
                    <a:pt x="13723" y="1104"/>
                  </a:lnTo>
                  <a:lnTo>
                    <a:pt x="13923" y="1004"/>
                  </a:lnTo>
                  <a:lnTo>
                    <a:pt x="14073" y="903"/>
                  </a:lnTo>
                  <a:lnTo>
                    <a:pt x="14223" y="803"/>
                  </a:lnTo>
                  <a:lnTo>
                    <a:pt x="14323" y="697"/>
                  </a:lnTo>
                  <a:lnTo>
                    <a:pt x="14424" y="592"/>
                  </a:lnTo>
                  <a:lnTo>
                    <a:pt x="14474" y="481"/>
                  </a:lnTo>
                  <a:lnTo>
                    <a:pt x="14524" y="370"/>
                  </a:lnTo>
                  <a:lnTo>
                    <a:pt x="14549" y="259"/>
                  </a:lnTo>
                  <a:lnTo>
                    <a:pt x="1454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63"/>
            <p:cNvSpPr/>
            <p:nvPr/>
          </p:nvSpPr>
          <p:spPr>
            <a:xfrm>
              <a:off x="983895" y="1879250"/>
              <a:ext cx="294041" cy="103375"/>
            </a:xfrm>
            <a:custGeom>
              <a:avLst/>
              <a:gdLst/>
              <a:ahLst/>
              <a:cxnLst/>
              <a:rect l="l" t="t" r="r" b="b"/>
              <a:pathLst>
                <a:path w="46124" h="4135" extrusionOk="0">
                  <a:moveTo>
                    <a:pt x="18830" y="1"/>
                  </a:moveTo>
                  <a:lnTo>
                    <a:pt x="18280" y="11"/>
                  </a:lnTo>
                  <a:lnTo>
                    <a:pt x="17754" y="22"/>
                  </a:lnTo>
                  <a:lnTo>
                    <a:pt x="17203" y="37"/>
                  </a:lnTo>
                  <a:lnTo>
                    <a:pt x="16677" y="53"/>
                  </a:lnTo>
                  <a:lnTo>
                    <a:pt x="16151" y="80"/>
                  </a:lnTo>
                  <a:lnTo>
                    <a:pt x="15650" y="106"/>
                  </a:lnTo>
                  <a:lnTo>
                    <a:pt x="15125" y="138"/>
                  </a:lnTo>
                  <a:lnTo>
                    <a:pt x="14624" y="169"/>
                  </a:lnTo>
                  <a:lnTo>
                    <a:pt x="14123" y="212"/>
                  </a:lnTo>
                  <a:lnTo>
                    <a:pt x="13647" y="254"/>
                  </a:lnTo>
                  <a:lnTo>
                    <a:pt x="13171" y="296"/>
                  </a:lnTo>
                  <a:lnTo>
                    <a:pt x="12696" y="349"/>
                  </a:lnTo>
                  <a:lnTo>
                    <a:pt x="12245" y="402"/>
                  </a:lnTo>
                  <a:lnTo>
                    <a:pt x="11769" y="455"/>
                  </a:lnTo>
                  <a:lnTo>
                    <a:pt x="11344" y="518"/>
                  </a:lnTo>
                  <a:lnTo>
                    <a:pt x="10918" y="581"/>
                  </a:lnTo>
                  <a:lnTo>
                    <a:pt x="10492" y="650"/>
                  </a:lnTo>
                  <a:lnTo>
                    <a:pt x="10092" y="719"/>
                  </a:lnTo>
                  <a:lnTo>
                    <a:pt x="9691" y="792"/>
                  </a:lnTo>
                  <a:lnTo>
                    <a:pt x="9290" y="866"/>
                  </a:lnTo>
                  <a:lnTo>
                    <a:pt x="8940" y="946"/>
                  </a:lnTo>
                  <a:lnTo>
                    <a:pt x="8564" y="1030"/>
                  </a:lnTo>
                  <a:lnTo>
                    <a:pt x="8239" y="1115"/>
                  </a:lnTo>
                  <a:lnTo>
                    <a:pt x="7888" y="1199"/>
                  </a:lnTo>
                  <a:lnTo>
                    <a:pt x="7588" y="1294"/>
                  </a:lnTo>
                  <a:lnTo>
                    <a:pt x="7287" y="1384"/>
                  </a:lnTo>
                  <a:lnTo>
                    <a:pt x="7012" y="1479"/>
                  </a:lnTo>
                  <a:lnTo>
                    <a:pt x="6736" y="1579"/>
                  </a:lnTo>
                  <a:lnTo>
                    <a:pt x="6486" y="1679"/>
                  </a:lnTo>
                  <a:lnTo>
                    <a:pt x="6261" y="1785"/>
                  </a:lnTo>
                  <a:lnTo>
                    <a:pt x="6035" y="1891"/>
                  </a:lnTo>
                  <a:lnTo>
                    <a:pt x="5785" y="2017"/>
                  </a:lnTo>
                  <a:lnTo>
                    <a:pt x="5534" y="2139"/>
                  </a:lnTo>
                  <a:lnTo>
                    <a:pt x="5259" y="2260"/>
                  </a:lnTo>
                  <a:lnTo>
                    <a:pt x="4959" y="2382"/>
                  </a:lnTo>
                  <a:lnTo>
                    <a:pt x="4633" y="2492"/>
                  </a:lnTo>
                  <a:lnTo>
                    <a:pt x="4282" y="2603"/>
                  </a:lnTo>
                  <a:lnTo>
                    <a:pt x="3932" y="2714"/>
                  </a:lnTo>
                  <a:lnTo>
                    <a:pt x="3556" y="2815"/>
                  </a:lnTo>
                  <a:lnTo>
                    <a:pt x="3156" y="2915"/>
                  </a:lnTo>
                  <a:lnTo>
                    <a:pt x="2755" y="3015"/>
                  </a:lnTo>
                  <a:lnTo>
                    <a:pt x="2329" y="3105"/>
                  </a:lnTo>
                  <a:lnTo>
                    <a:pt x="1904" y="3195"/>
                  </a:lnTo>
                  <a:lnTo>
                    <a:pt x="1453" y="3284"/>
                  </a:lnTo>
                  <a:lnTo>
                    <a:pt x="977" y="3364"/>
                  </a:lnTo>
                  <a:lnTo>
                    <a:pt x="502" y="3443"/>
                  </a:lnTo>
                  <a:lnTo>
                    <a:pt x="1" y="3517"/>
                  </a:lnTo>
                  <a:lnTo>
                    <a:pt x="827" y="3591"/>
                  </a:lnTo>
                  <a:lnTo>
                    <a:pt x="1628" y="3659"/>
                  </a:lnTo>
                  <a:lnTo>
                    <a:pt x="2480" y="3723"/>
                  </a:lnTo>
                  <a:lnTo>
                    <a:pt x="3306" y="3781"/>
                  </a:lnTo>
                  <a:lnTo>
                    <a:pt x="4157" y="3839"/>
                  </a:lnTo>
                  <a:lnTo>
                    <a:pt x="5009" y="3886"/>
                  </a:lnTo>
                  <a:lnTo>
                    <a:pt x="5885" y="3934"/>
                  </a:lnTo>
                  <a:lnTo>
                    <a:pt x="6761" y="3976"/>
                  </a:lnTo>
                  <a:lnTo>
                    <a:pt x="7638" y="4013"/>
                  </a:lnTo>
                  <a:lnTo>
                    <a:pt x="8539" y="4045"/>
                  </a:lnTo>
                  <a:lnTo>
                    <a:pt x="9416" y="4071"/>
                  </a:lnTo>
                  <a:lnTo>
                    <a:pt x="10342" y="4097"/>
                  </a:lnTo>
                  <a:lnTo>
                    <a:pt x="11243" y="4113"/>
                  </a:lnTo>
                  <a:lnTo>
                    <a:pt x="12170" y="4124"/>
                  </a:lnTo>
                  <a:lnTo>
                    <a:pt x="13096" y="4134"/>
                  </a:lnTo>
                  <a:lnTo>
                    <a:pt x="15400" y="4134"/>
                  </a:lnTo>
                  <a:lnTo>
                    <a:pt x="16777" y="4119"/>
                  </a:lnTo>
                  <a:lnTo>
                    <a:pt x="18129" y="4103"/>
                  </a:lnTo>
                  <a:lnTo>
                    <a:pt x="19456" y="4071"/>
                  </a:lnTo>
                  <a:lnTo>
                    <a:pt x="20758" y="4034"/>
                  </a:lnTo>
                  <a:lnTo>
                    <a:pt x="22060" y="3992"/>
                  </a:lnTo>
                  <a:lnTo>
                    <a:pt x="23312" y="3939"/>
                  </a:lnTo>
                  <a:lnTo>
                    <a:pt x="24564" y="3881"/>
                  </a:lnTo>
                  <a:lnTo>
                    <a:pt x="25791" y="3812"/>
                  </a:lnTo>
                  <a:lnTo>
                    <a:pt x="26993" y="3733"/>
                  </a:lnTo>
                  <a:lnTo>
                    <a:pt x="28170" y="3649"/>
                  </a:lnTo>
                  <a:lnTo>
                    <a:pt x="29347" y="3559"/>
                  </a:lnTo>
                  <a:lnTo>
                    <a:pt x="30474" y="3459"/>
                  </a:lnTo>
                  <a:lnTo>
                    <a:pt x="31575" y="3348"/>
                  </a:lnTo>
                  <a:lnTo>
                    <a:pt x="32652" y="3232"/>
                  </a:lnTo>
                  <a:lnTo>
                    <a:pt x="33704" y="3105"/>
                  </a:lnTo>
                  <a:lnTo>
                    <a:pt x="34705" y="2973"/>
                  </a:lnTo>
                  <a:lnTo>
                    <a:pt x="35707" y="2830"/>
                  </a:lnTo>
                  <a:lnTo>
                    <a:pt x="36658" y="2683"/>
                  </a:lnTo>
                  <a:lnTo>
                    <a:pt x="37610" y="2524"/>
                  </a:lnTo>
                  <a:lnTo>
                    <a:pt x="38511" y="2360"/>
                  </a:lnTo>
                  <a:lnTo>
                    <a:pt x="39363" y="2186"/>
                  </a:lnTo>
                  <a:lnTo>
                    <a:pt x="40214" y="2001"/>
                  </a:lnTo>
                  <a:lnTo>
                    <a:pt x="41015" y="1811"/>
                  </a:lnTo>
                  <a:lnTo>
                    <a:pt x="41767" y="1616"/>
                  </a:lnTo>
                  <a:lnTo>
                    <a:pt x="42493" y="1410"/>
                  </a:lnTo>
                  <a:lnTo>
                    <a:pt x="43194" y="1194"/>
                  </a:lnTo>
                  <a:lnTo>
                    <a:pt x="43870" y="972"/>
                  </a:lnTo>
                  <a:lnTo>
                    <a:pt x="44471" y="740"/>
                  </a:lnTo>
                  <a:lnTo>
                    <a:pt x="45072" y="502"/>
                  </a:lnTo>
                  <a:lnTo>
                    <a:pt x="45598" y="254"/>
                  </a:lnTo>
                  <a:lnTo>
                    <a:pt x="461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63"/>
            <p:cNvSpPr/>
            <p:nvPr/>
          </p:nvSpPr>
          <p:spPr>
            <a:xfrm>
              <a:off x="1182310" y="1826725"/>
              <a:ext cx="13738" cy="11250"/>
            </a:xfrm>
            <a:custGeom>
              <a:avLst/>
              <a:gdLst/>
              <a:ahLst/>
              <a:cxnLst/>
              <a:rect l="l" t="t" r="r" b="b"/>
              <a:pathLst>
                <a:path w="2155" h="450" extrusionOk="0">
                  <a:moveTo>
                    <a:pt x="852" y="0"/>
                  </a:moveTo>
                  <a:lnTo>
                    <a:pt x="652" y="16"/>
                  </a:lnTo>
                  <a:lnTo>
                    <a:pt x="477" y="37"/>
                  </a:lnTo>
                  <a:lnTo>
                    <a:pt x="326" y="64"/>
                  </a:lnTo>
                  <a:lnTo>
                    <a:pt x="201" y="95"/>
                  </a:lnTo>
                  <a:lnTo>
                    <a:pt x="101" y="138"/>
                  </a:lnTo>
                  <a:lnTo>
                    <a:pt x="26" y="180"/>
                  </a:lnTo>
                  <a:lnTo>
                    <a:pt x="1" y="222"/>
                  </a:lnTo>
                  <a:lnTo>
                    <a:pt x="26" y="270"/>
                  </a:lnTo>
                  <a:lnTo>
                    <a:pt x="101" y="312"/>
                  </a:lnTo>
                  <a:lnTo>
                    <a:pt x="201" y="349"/>
                  </a:lnTo>
                  <a:lnTo>
                    <a:pt x="326" y="380"/>
                  </a:lnTo>
                  <a:lnTo>
                    <a:pt x="477" y="407"/>
                  </a:lnTo>
                  <a:lnTo>
                    <a:pt x="652" y="428"/>
                  </a:lnTo>
                  <a:lnTo>
                    <a:pt x="852" y="444"/>
                  </a:lnTo>
                  <a:lnTo>
                    <a:pt x="1077" y="449"/>
                  </a:lnTo>
                  <a:lnTo>
                    <a:pt x="1303" y="444"/>
                  </a:lnTo>
                  <a:lnTo>
                    <a:pt x="1503" y="428"/>
                  </a:lnTo>
                  <a:lnTo>
                    <a:pt x="1678" y="407"/>
                  </a:lnTo>
                  <a:lnTo>
                    <a:pt x="1829" y="380"/>
                  </a:lnTo>
                  <a:lnTo>
                    <a:pt x="1954" y="349"/>
                  </a:lnTo>
                  <a:lnTo>
                    <a:pt x="2054" y="312"/>
                  </a:lnTo>
                  <a:lnTo>
                    <a:pt x="2129" y="270"/>
                  </a:lnTo>
                  <a:lnTo>
                    <a:pt x="2154" y="222"/>
                  </a:lnTo>
                  <a:lnTo>
                    <a:pt x="2129" y="180"/>
                  </a:lnTo>
                  <a:lnTo>
                    <a:pt x="2054" y="138"/>
                  </a:lnTo>
                  <a:lnTo>
                    <a:pt x="1954" y="95"/>
                  </a:lnTo>
                  <a:lnTo>
                    <a:pt x="1829" y="64"/>
                  </a:lnTo>
                  <a:lnTo>
                    <a:pt x="1678" y="37"/>
                  </a:lnTo>
                  <a:lnTo>
                    <a:pt x="1503" y="16"/>
                  </a:lnTo>
                  <a:lnTo>
                    <a:pt x="13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63"/>
            <p:cNvSpPr/>
            <p:nvPr/>
          </p:nvSpPr>
          <p:spPr>
            <a:xfrm>
              <a:off x="845022" y="1604850"/>
              <a:ext cx="451745" cy="384250"/>
            </a:xfrm>
            <a:custGeom>
              <a:avLst/>
              <a:gdLst/>
              <a:ahLst/>
              <a:cxnLst/>
              <a:rect l="l" t="t" r="r" b="b"/>
              <a:pathLst>
                <a:path w="70862" h="15370" extrusionOk="0">
                  <a:moveTo>
                    <a:pt x="31625" y="2888"/>
                  </a:moveTo>
                  <a:lnTo>
                    <a:pt x="32101" y="2894"/>
                  </a:lnTo>
                  <a:lnTo>
                    <a:pt x="32552" y="2909"/>
                  </a:lnTo>
                  <a:lnTo>
                    <a:pt x="33002" y="2925"/>
                  </a:lnTo>
                  <a:lnTo>
                    <a:pt x="33453" y="2946"/>
                  </a:lnTo>
                  <a:lnTo>
                    <a:pt x="33904" y="2973"/>
                  </a:lnTo>
                  <a:lnTo>
                    <a:pt x="34329" y="3004"/>
                  </a:lnTo>
                  <a:lnTo>
                    <a:pt x="34730" y="3041"/>
                  </a:lnTo>
                  <a:lnTo>
                    <a:pt x="35156" y="3078"/>
                  </a:lnTo>
                  <a:lnTo>
                    <a:pt x="35556" y="3121"/>
                  </a:lnTo>
                  <a:lnTo>
                    <a:pt x="35932" y="3168"/>
                  </a:lnTo>
                  <a:lnTo>
                    <a:pt x="36308" y="3216"/>
                  </a:lnTo>
                  <a:lnTo>
                    <a:pt x="36658" y="3274"/>
                  </a:lnTo>
                  <a:lnTo>
                    <a:pt x="37009" y="3332"/>
                  </a:lnTo>
                  <a:lnTo>
                    <a:pt x="37359" y="3390"/>
                  </a:lnTo>
                  <a:lnTo>
                    <a:pt x="37660" y="3453"/>
                  </a:lnTo>
                  <a:lnTo>
                    <a:pt x="37985" y="3522"/>
                  </a:lnTo>
                  <a:lnTo>
                    <a:pt x="38261" y="3596"/>
                  </a:lnTo>
                  <a:lnTo>
                    <a:pt x="38536" y="3664"/>
                  </a:lnTo>
                  <a:lnTo>
                    <a:pt x="38787" y="3744"/>
                  </a:lnTo>
                  <a:lnTo>
                    <a:pt x="39037" y="3823"/>
                  </a:lnTo>
                  <a:lnTo>
                    <a:pt x="39262" y="3902"/>
                  </a:lnTo>
                  <a:lnTo>
                    <a:pt x="39463" y="3986"/>
                  </a:lnTo>
                  <a:lnTo>
                    <a:pt x="39638" y="4071"/>
                  </a:lnTo>
                  <a:lnTo>
                    <a:pt x="39813" y="4161"/>
                  </a:lnTo>
                  <a:lnTo>
                    <a:pt x="39963" y="4250"/>
                  </a:lnTo>
                  <a:lnTo>
                    <a:pt x="40089" y="4345"/>
                  </a:lnTo>
                  <a:lnTo>
                    <a:pt x="40189" y="4435"/>
                  </a:lnTo>
                  <a:lnTo>
                    <a:pt x="40264" y="4535"/>
                  </a:lnTo>
                  <a:lnTo>
                    <a:pt x="40314" y="4631"/>
                  </a:lnTo>
                  <a:lnTo>
                    <a:pt x="40364" y="4731"/>
                  </a:lnTo>
                  <a:lnTo>
                    <a:pt x="40364" y="4831"/>
                  </a:lnTo>
                  <a:lnTo>
                    <a:pt x="40364" y="4863"/>
                  </a:lnTo>
                  <a:lnTo>
                    <a:pt x="31475" y="4863"/>
                  </a:lnTo>
                  <a:lnTo>
                    <a:pt x="31024" y="4852"/>
                  </a:lnTo>
                  <a:lnTo>
                    <a:pt x="30549" y="4842"/>
                  </a:lnTo>
                  <a:lnTo>
                    <a:pt x="30098" y="4826"/>
                  </a:lnTo>
                  <a:lnTo>
                    <a:pt x="29647" y="4805"/>
                  </a:lnTo>
                  <a:lnTo>
                    <a:pt x="29221" y="4778"/>
                  </a:lnTo>
                  <a:lnTo>
                    <a:pt x="28796" y="4747"/>
                  </a:lnTo>
                  <a:lnTo>
                    <a:pt x="28370" y="4710"/>
                  </a:lnTo>
                  <a:lnTo>
                    <a:pt x="27969" y="4673"/>
                  </a:lnTo>
                  <a:lnTo>
                    <a:pt x="27569" y="4631"/>
                  </a:lnTo>
                  <a:lnTo>
                    <a:pt x="27193" y="4583"/>
                  </a:lnTo>
                  <a:lnTo>
                    <a:pt x="26818" y="4530"/>
                  </a:lnTo>
                  <a:lnTo>
                    <a:pt x="26442" y="4477"/>
                  </a:lnTo>
                  <a:lnTo>
                    <a:pt x="26092" y="4419"/>
                  </a:lnTo>
                  <a:lnTo>
                    <a:pt x="25766" y="4361"/>
                  </a:lnTo>
                  <a:lnTo>
                    <a:pt x="25441" y="4293"/>
                  </a:lnTo>
                  <a:lnTo>
                    <a:pt x="25140" y="4229"/>
                  </a:lnTo>
                  <a:lnTo>
                    <a:pt x="24840" y="4155"/>
                  </a:lnTo>
                  <a:lnTo>
                    <a:pt x="24564" y="4081"/>
                  </a:lnTo>
                  <a:lnTo>
                    <a:pt x="24314" y="4008"/>
                  </a:lnTo>
                  <a:lnTo>
                    <a:pt x="24088" y="3928"/>
                  </a:lnTo>
                  <a:lnTo>
                    <a:pt x="23863" y="3849"/>
                  </a:lnTo>
                  <a:lnTo>
                    <a:pt x="23663" y="3765"/>
                  </a:lnTo>
                  <a:lnTo>
                    <a:pt x="23462" y="3675"/>
                  </a:lnTo>
                  <a:lnTo>
                    <a:pt x="23312" y="3590"/>
                  </a:lnTo>
                  <a:lnTo>
                    <a:pt x="23162" y="3501"/>
                  </a:lnTo>
                  <a:lnTo>
                    <a:pt x="23037" y="3406"/>
                  </a:lnTo>
                  <a:lnTo>
                    <a:pt x="22937" y="3311"/>
                  </a:lnTo>
                  <a:lnTo>
                    <a:pt x="22861" y="3216"/>
                  </a:lnTo>
                  <a:lnTo>
                    <a:pt x="22786" y="3121"/>
                  </a:lnTo>
                  <a:lnTo>
                    <a:pt x="22761" y="3020"/>
                  </a:lnTo>
                  <a:lnTo>
                    <a:pt x="22736" y="2920"/>
                  </a:lnTo>
                  <a:lnTo>
                    <a:pt x="22736" y="2888"/>
                  </a:lnTo>
                  <a:close/>
                  <a:moveTo>
                    <a:pt x="52809" y="11214"/>
                  </a:moveTo>
                  <a:lnTo>
                    <a:pt x="52233" y="11336"/>
                  </a:lnTo>
                  <a:lnTo>
                    <a:pt x="51657" y="11452"/>
                  </a:lnTo>
                  <a:lnTo>
                    <a:pt x="51031" y="11557"/>
                  </a:lnTo>
                  <a:lnTo>
                    <a:pt x="50405" y="11658"/>
                  </a:lnTo>
                  <a:lnTo>
                    <a:pt x="49704" y="11758"/>
                  </a:lnTo>
                  <a:lnTo>
                    <a:pt x="48978" y="11853"/>
                  </a:lnTo>
                  <a:lnTo>
                    <a:pt x="48201" y="11943"/>
                  </a:lnTo>
                  <a:lnTo>
                    <a:pt x="47425" y="12022"/>
                  </a:lnTo>
                  <a:lnTo>
                    <a:pt x="46599" y="12096"/>
                  </a:lnTo>
                  <a:lnTo>
                    <a:pt x="45747" y="12164"/>
                  </a:lnTo>
                  <a:lnTo>
                    <a:pt x="44871" y="12228"/>
                  </a:lnTo>
                  <a:lnTo>
                    <a:pt x="43970" y="12286"/>
                  </a:lnTo>
                  <a:lnTo>
                    <a:pt x="43018" y="12333"/>
                  </a:lnTo>
                  <a:lnTo>
                    <a:pt x="42067" y="12376"/>
                  </a:lnTo>
                  <a:lnTo>
                    <a:pt x="41090" y="12413"/>
                  </a:lnTo>
                  <a:lnTo>
                    <a:pt x="40089" y="12444"/>
                  </a:lnTo>
                  <a:lnTo>
                    <a:pt x="39037" y="12465"/>
                  </a:lnTo>
                  <a:lnTo>
                    <a:pt x="37985" y="12481"/>
                  </a:lnTo>
                  <a:lnTo>
                    <a:pt x="36909" y="12492"/>
                  </a:lnTo>
                  <a:lnTo>
                    <a:pt x="35832" y="12497"/>
                  </a:lnTo>
                  <a:lnTo>
                    <a:pt x="35131" y="12497"/>
                  </a:lnTo>
                  <a:lnTo>
                    <a:pt x="34455" y="12486"/>
                  </a:lnTo>
                  <a:lnTo>
                    <a:pt x="33779" y="12476"/>
                  </a:lnTo>
                  <a:lnTo>
                    <a:pt x="33103" y="12460"/>
                  </a:lnTo>
                  <a:lnTo>
                    <a:pt x="32427" y="12444"/>
                  </a:lnTo>
                  <a:lnTo>
                    <a:pt x="31775" y="12418"/>
                  </a:lnTo>
                  <a:lnTo>
                    <a:pt x="31099" y="12391"/>
                  </a:lnTo>
                  <a:lnTo>
                    <a:pt x="30448" y="12360"/>
                  </a:lnTo>
                  <a:lnTo>
                    <a:pt x="30924" y="12228"/>
                  </a:lnTo>
                  <a:lnTo>
                    <a:pt x="31425" y="12106"/>
                  </a:lnTo>
                  <a:lnTo>
                    <a:pt x="31976" y="11990"/>
                  </a:lnTo>
                  <a:lnTo>
                    <a:pt x="32552" y="11879"/>
                  </a:lnTo>
                  <a:lnTo>
                    <a:pt x="33153" y="11779"/>
                  </a:lnTo>
                  <a:lnTo>
                    <a:pt x="33779" y="11684"/>
                  </a:lnTo>
                  <a:lnTo>
                    <a:pt x="34430" y="11600"/>
                  </a:lnTo>
                  <a:lnTo>
                    <a:pt x="35106" y="11520"/>
                  </a:lnTo>
                  <a:lnTo>
                    <a:pt x="35807" y="11452"/>
                  </a:lnTo>
                  <a:lnTo>
                    <a:pt x="36533" y="11388"/>
                  </a:lnTo>
                  <a:lnTo>
                    <a:pt x="37259" y="11341"/>
                  </a:lnTo>
                  <a:lnTo>
                    <a:pt x="38010" y="11293"/>
                  </a:lnTo>
                  <a:lnTo>
                    <a:pt x="38787" y="11262"/>
                  </a:lnTo>
                  <a:lnTo>
                    <a:pt x="39563" y="11235"/>
                  </a:lnTo>
                  <a:lnTo>
                    <a:pt x="40364" y="11219"/>
                  </a:lnTo>
                  <a:lnTo>
                    <a:pt x="41165" y="11214"/>
                  </a:lnTo>
                  <a:close/>
                  <a:moveTo>
                    <a:pt x="59845" y="11214"/>
                  </a:moveTo>
                  <a:lnTo>
                    <a:pt x="59219" y="11425"/>
                  </a:lnTo>
                  <a:lnTo>
                    <a:pt x="58568" y="11626"/>
                  </a:lnTo>
                  <a:lnTo>
                    <a:pt x="57867" y="11816"/>
                  </a:lnTo>
                  <a:lnTo>
                    <a:pt x="57115" y="11995"/>
                  </a:lnTo>
                  <a:lnTo>
                    <a:pt x="56314" y="12170"/>
                  </a:lnTo>
                  <a:lnTo>
                    <a:pt x="55488" y="12333"/>
                  </a:lnTo>
                  <a:lnTo>
                    <a:pt x="54611" y="12486"/>
                  </a:lnTo>
                  <a:lnTo>
                    <a:pt x="53710" y="12634"/>
                  </a:lnTo>
                  <a:lnTo>
                    <a:pt x="52809" y="12761"/>
                  </a:lnTo>
                  <a:lnTo>
                    <a:pt x="51907" y="12877"/>
                  </a:lnTo>
                  <a:lnTo>
                    <a:pt x="50956" y="12988"/>
                  </a:lnTo>
                  <a:lnTo>
                    <a:pt x="49954" y="13094"/>
                  </a:lnTo>
                  <a:lnTo>
                    <a:pt x="48953" y="13189"/>
                  </a:lnTo>
                  <a:lnTo>
                    <a:pt x="47901" y="13273"/>
                  </a:lnTo>
                  <a:lnTo>
                    <a:pt x="46799" y="13352"/>
                  </a:lnTo>
                  <a:lnTo>
                    <a:pt x="45697" y="13426"/>
                  </a:lnTo>
                  <a:lnTo>
                    <a:pt x="44546" y="13490"/>
                  </a:lnTo>
                  <a:lnTo>
                    <a:pt x="43394" y="13542"/>
                  </a:lnTo>
                  <a:lnTo>
                    <a:pt x="42192" y="13590"/>
                  </a:lnTo>
                  <a:lnTo>
                    <a:pt x="40965" y="13627"/>
                  </a:lnTo>
                  <a:lnTo>
                    <a:pt x="39713" y="13659"/>
                  </a:lnTo>
                  <a:lnTo>
                    <a:pt x="38436" y="13680"/>
                  </a:lnTo>
                  <a:lnTo>
                    <a:pt x="37134" y="13690"/>
                  </a:lnTo>
                  <a:lnTo>
                    <a:pt x="35832" y="13695"/>
                  </a:lnTo>
                  <a:lnTo>
                    <a:pt x="34805" y="13690"/>
                  </a:lnTo>
                  <a:lnTo>
                    <a:pt x="33779" y="13680"/>
                  </a:lnTo>
                  <a:lnTo>
                    <a:pt x="32752" y="13659"/>
                  </a:lnTo>
                  <a:lnTo>
                    <a:pt x="31750" y="13632"/>
                  </a:lnTo>
                  <a:lnTo>
                    <a:pt x="30749" y="13600"/>
                  </a:lnTo>
                  <a:lnTo>
                    <a:pt x="29747" y="13553"/>
                  </a:lnTo>
                  <a:lnTo>
                    <a:pt x="28746" y="13505"/>
                  </a:lnTo>
                  <a:lnTo>
                    <a:pt x="27769" y="13447"/>
                  </a:lnTo>
                  <a:lnTo>
                    <a:pt x="28070" y="13331"/>
                  </a:lnTo>
                  <a:lnTo>
                    <a:pt x="28345" y="13210"/>
                  </a:lnTo>
                  <a:lnTo>
                    <a:pt x="28595" y="13083"/>
                  </a:lnTo>
                  <a:lnTo>
                    <a:pt x="28846" y="12962"/>
                  </a:lnTo>
                  <a:lnTo>
                    <a:pt x="29046" y="12856"/>
                  </a:lnTo>
                  <a:lnTo>
                    <a:pt x="29272" y="12761"/>
                  </a:lnTo>
                  <a:lnTo>
                    <a:pt x="30073" y="12803"/>
                  </a:lnTo>
                  <a:lnTo>
                    <a:pt x="30874" y="12840"/>
                  </a:lnTo>
                  <a:lnTo>
                    <a:pt x="31700" y="12872"/>
                  </a:lnTo>
                  <a:lnTo>
                    <a:pt x="32502" y="12898"/>
                  </a:lnTo>
                  <a:lnTo>
                    <a:pt x="33328" y="12919"/>
                  </a:lnTo>
                  <a:lnTo>
                    <a:pt x="34154" y="12935"/>
                  </a:lnTo>
                  <a:lnTo>
                    <a:pt x="34981" y="12946"/>
                  </a:lnTo>
                  <a:lnTo>
                    <a:pt x="35832" y="12946"/>
                  </a:lnTo>
                  <a:lnTo>
                    <a:pt x="37009" y="12941"/>
                  </a:lnTo>
                  <a:lnTo>
                    <a:pt x="38161" y="12930"/>
                  </a:lnTo>
                  <a:lnTo>
                    <a:pt x="39287" y="12914"/>
                  </a:lnTo>
                  <a:lnTo>
                    <a:pt x="40414" y="12888"/>
                  </a:lnTo>
                  <a:lnTo>
                    <a:pt x="41491" y="12856"/>
                  </a:lnTo>
                  <a:lnTo>
                    <a:pt x="42567" y="12814"/>
                  </a:lnTo>
                  <a:lnTo>
                    <a:pt x="43594" y="12766"/>
                  </a:lnTo>
                  <a:lnTo>
                    <a:pt x="44621" y="12714"/>
                  </a:lnTo>
                  <a:lnTo>
                    <a:pt x="45597" y="12650"/>
                  </a:lnTo>
                  <a:lnTo>
                    <a:pt x="46549" y="12582"/>
                  </a:lnTo>
                  <a:lnTo>
                    <a:pt x="47475" y="12508"/>
                  </a:lnTo>
                  <a:lnTo>
                    <a:pt x="48377" y="12423"/>
                  </a:lnTo>
                  <a:lnTo>
                    <a:pt x="49228" y="12333"/>
                  </a:lnTo>
                  <a:lnTo>
                    <a:pt x="50079" y="12238"/>
                  </a:lnTo>
                  <a:lnTo>
                    <a:pt x="50856" y="12133"/>
                  </a:lnTo>
                  <a:lnTo>
                    <a:pt x="51632" y="12027"/>
                  </a:lnTo>
                  <a:lnTo>
                    <a:pt x="52183" y="11937"/>
                  </a:lnTo>
                  <a:lnTo>
                    <a:pt x="52733" y="11848"/>
                  </a:lnTo>
                  <a:lnTo>
                    <a:pt x="53259" y="11753"/>
                  </a:lnTo>
                  <a:lnTo>
                    <a:pt x="53760" y="11652"/>
                  </a:lnTo>
                  <a:lnTo>
                    <a:pt x="54236" y="11547"/>
                  </a:lnTo>
                  <a:lnTo>
                    <a:pt x="54712" y="11441"/>
                  </a:lnTo>
                  <a:lnTo>
                    <a:pt x="55162" y="11330"/>
                  </a:lnTo>
                  <a:lnTo>
                    <a:pt x="55588" y="11214"/>
                  </a:lnTo>
                  <a:close/>
                  <a:moveTo>
                    <a:pt x="32326" y="0"/>
                  </a:moveTo>
                  <a:lnTo>
                    <a:pt x="31851" y="6"/>
                  </a:lnTo>
                  <a:lnTo>
                    <a:pt x="31375" y="11"/>
                  </a:lnTo>
                  <a:lnTo>
                    <a:pt x="30899" y="21"/>
                  </a:lnTo>
                  <a:lnTo>
                    <a:pt x="30423" y="32"/>
                  </a:lnTo>
                  <a:lnTo>
                    <a:pt x="29948" y="53"/>
                  </a:lnTo>
                  <a:lnTo>
                    <a:pt x="29472" y="74"/>
                  </a:lnTo>
                  <a:lnTo>
                    <a:pt x="29021" y="101"/>
                  </a:lnTo>
                  <a:lnTo>
                    <a:pt x="28570" y="127"/>
                  </a:lnTo>
                  <a:lnTo>
                    <a:pt x="28120" y="164"/>
                  </a:lnTo>
                  <a:lnTo>
                    <a:pt x="27694" y="201"/>
                  </a:lnTo>
                  <a:lnTo>
                    <a:pt x="27243" y="238"/>
                  </a:lnTo>
                  <a:lnTo>
                    <a:pt x="26818" y="280"/>
                  </a:lnTo>
                  <a:lnTo>
                    <a:pt x="26417" y="328"/>
                  </a:lnTo>
                  <a:lnTo>
                    <a:pt x="26016" y="381"/>
                  </a:lnTo>
                  <a:lnTo>
                    <a:pt x="25616" y="433"/>
                  </a:lnTo>
                  <a:lnTo>
                    <a:pt x="25240" y="491"/>
                  </a:lnTo>
                  <a:lnTo>
                    <a:pt x="24865" y="549"/>
                  </a:lnTo>
                  <a:lnTo>
                    <a:pt x="24489" y="613"/>
                  </a:lnTo>
                  <a:lnTo>
                    <a:pt x="24138" y="681"/>
                  </a:lnTo>
                  <a:lnTo>
                    <a:pt x="23813" y="750"/>
                  </a:lnTo>
                  <a:lnTo>
                    <a:pt x="23487" y="824"/>
                  </a:lnTo>
                  <a:lnTo>
                    <a:pt x="23162" y="898"/>
                  </a:lnTo>
                  <a:lnTo>
                    <a:pt x="22886" y="977"/>
                  </a:lnTo>
                  <a:lnTo>
                    <a:pt x="22611" y="1056"/>
                  </a:lnTo>
                  <a:lnTo>
                    <a:pt x="22336" y="1141"/>
                  </a:lnTo>
                  <a:lnTo>
                    <a:pt x="22085" y="1225"/>
                  </a:lnTo>
                  <a:lnTo>
                    <a:pt x="21860" y="1315"/>
                  </a:lnTo>
                  <a:lnTo>
                    <a:pt x="21635" y="1410"/>
                  </a:lnTo>
                  <a:lnTo>
                    <a:pt x="21459" y="1505"/>
                  </a:lnTo>
                  <a:lnTo>
                    <a:pt x="21284" y="1600"/>
                  </a:lnTo>
                  <a:lnTo>
                    <a:pt x="20157" y="1637"/>
                  </a:lnTo>
                  <a:lnTo>
                    <a:pt x="19055" y="1690"/>
                  </a:lnTo>
                  <a:lnTo>
                    <a:pt x="17979" y="1748"/>
                  </a:lnTo>
                  <a:lnTo>
                    <a:pt x="16902" y="1817"/>
                  </a:lnTo>
                  <a:lnTo>
                    <a:pt x="15875" y="1896"/>
                  </a:lnTo>
                  <a:lnTo>
                    <a:pt x="14849" y="1985"/>
                  </a:lnTo>
                  <a:lnTo>
                    <a:pt x="13847" y="2086"/>
                  </a:lnTo>
                  <a:lnTo>
                    <a:pt x="12871" y="2191"/>
                  </a:lnTo>
                  <a:lnTo>
                    <a:pt x="11944" y="2313"/>
                  </a:lnTo>
                  <a:lnTo>
                    <a:pt x="11018" y="2434"/>
                  </a:lnTo>
                  <a:lnTo>
                    <a:pt x="10116" y="2572"/>
                  </a:lnTo>
                  <a:lnTo>
                    <a:pt x="9265" y="2709"/>
                  </a:lnTo>
                  <a:lnTo>
                    <a:pt x="8439" y="2857"/>
                  </a:lnTo>
                  <a:lnTo>
                    <a:pt x="7637" y="3015"/>
                  </a:lnTo>
                  <a:lnTo>
                    <a:pt x="6861" y="3179"/>
                  </a:lnTo>
                  <a:lnTo>
                    <a:pt x="6135" y="3348"/>
                  </a:lnTo>
                  <a:lnTo>
                    <a:pt x="5434" y="3527"/>
                  </a:lnTo>
                  <a:lnTo>
                    <a:pt x="4783" y="3707"/>
                  </a:lnTo>
                  <a:lnTo>
                    <a:pt x="4157" y="3897"/>
                  </a:lnTo>
                  <a:lnTo>
                    <a:pt x="3556" y="4092"/>
                  </a:lnTo>
                  <a:lnTo>
                    <a:pt x="3030" y="4293"/>
                  </a:lnTo>
                  <a:lnTo>
                    <a:pt x="2529" y="4493"/>
                  </a:lnTo>
                  <a:lnTo>
                    <a:pt x="2054" y="4704"/>
                  </a:lnTo>
                  <a:lnTo>
                    <a:pt x="1628" y="4916"/>
                  </a:lnTo>
                  <a:lnTo>
                    <a:pt x="1277" y="5137"/>
                  </a:lnTo>
                  <a:lnTo>
                    <a:pt x="927" y="5359"/>
                  </a:lnTo>
                  <a:lnTo>
                    <a:pt x="651" y="5581"/>
                  </a:lnTo>
                  <a:lnTo>
                    <a:pt x="426" y="5813"/>
                  </a:lnTo>
                  <a:lnTo>
                    <a:pt x="251" y="6045"/>
                  </a:lnTo>
                  <a:lnTo>
                    <a:pt x="101" y="6278"/>
                  </a:lnTo>
                  <a:lnTo>
                    <a:pt x="25" y="6515"/>
                  </a:lnTo>
                  <a:lnTo>
                    <a:pt x="0" y="6753"/>
                  </a:lnTo>
                  <a:lnTo>
                    <a:pt x="0" y="7782"/>
                  </a:lnTo>
                  <a:lnTo>
                    <a:pt x="25" y="7967"/>
                  </a:lnTo>
                  <a:lnTo>
                    <a:pt x="51" y="8152"/>
                  </a:lnTo>
                  <a:lnTo>
                    <a:pt x="101" y="8337"/>
                  </a:lnTo>
                  <a:lnTo>
                    <a:pt x="176" y="8522"/>
                  </a:lnTo>
                  <a:lnTo>
                    <a:pt x="276" y="8706"/>
                  </a:lnTo>
                  <a:lnTo>
                    <a:pt x="376" y="8886"/>
                  </a:lnTo>
                  <a:lnTo>
                    <a:pt x="526" y="9065"/>
                  </a:lnTo>
                  <a:lnTo>
                    <a:pt x="677" y="9250"/>
                  </a:lnTo>
                  <a:lnTo>
                    <a:pt x="852" y="9424"/>
                  </a:lnTo>
                  <a:lnTo>
                    <a:pt x="1052" y="9604"/>
                  </a:lnTo>
                  <a:lnTo>
                    <a:pt x="1252" y="9778"/>
                  </a:lnTo>
                  <a:lnTo>
                    <a:pt x="1503" y="9952"/>
                  </a:lnTo>
                  <a:lnTo>
                    <a:pt x="1753" y="10127"/>
                  </a:lnTo>
                  <a:lnTo>
                    <a:pt x="2029" y="10301"/>
                  </a:lnTo>
                  <a:lnTo>
                    <a:pt x="2304" y="10470"/>
                  </a:lnTo>
                  <a:lnTo>
                    <a:pt x="2630" y="10639"/>
                  </a:lnTo>
                  <a:lnTo>
                    <a:pt x="2955" y="10808"/>
                  </a:lnTo>
                  <a:lnTo>
                    <a:pt x="3306" y="10971"/>
                  </a:lnTo>
                  <a:lnTo>
                    <a:pt x="3681" y="11135"/>
                  </a:lnTo>
                  <a:lnTo>
                    <a:pt x="4082" y="11293"/>
                  </a:lnTo>
                  <a:lnTo>
                    <a:pt x="4482" y="11457"/>
                  </a:lnTo>
                  <a:lnTo>
                    <a:pt x="4908" y="11610"/>
                  </a:lnTo>
                  <a:lnTo>
                    <a:pt x="5359" y="11768"/>
                  </a:lnTo>
                  <a:lnTo>
                    <a:pt x="5810" y="11922"/>
                  </a:lnTo>
                  <a:lnTo>
                    <a:pt x="6310" y="12075"/>
                  </a:lnTo>
                  <a:lnTo>
                    <a:pt x="6811" y="12223"/>
                  </a:lnTo>
                  <a:lnTo>
                    <a:pt x="7312" y="12370"/>
                  </a:lnTo>
                  <a:lnTo>
                    <a:pt x="7863" y="12513"/>
                  </a:lnTo>
                  <a:lnTo>
                    <a:pt x="8414" y="12655"/>
                  </a:lnTo>
                  <a:lnTo>
                    <a:pt x="8990" y="12798"/>
                  </a:lnTo>
                  <a:lnTo>
                    <a:pt x="9566" y="12935"/>
                  </a:lnTo>
                  <a:lnTo>
                    <a:pt x="10166" y="13067"/>
                  </a:lnTo>
                  <a:lnTo>
                    <a:pt x="5760" y="14799"/>
                  </a:lnTo>
                  <a:lnTo>
                    <a:pt x="5684" y="14852"/>
                  </a:lnTo>
                  <a:lnTo>
                    <a:pt x="5634" y="14899"/>
                  </a:lnTo>
                  <a:lnTo>
                    <a:pt x="5659" y="14947"/>
                  </a:lnTo>
                  <a:lnTo>
                    <a:pt x="5709" y="14989"/>
                  </a:lnTo>
                  <a:lnTo>
                    <a:pt x="5785" y="15026"/>
                  </a:lnTo>
                  <a:lnTo>
                    <a:pt x="5935" y="15058"/>
                  </a:lnTo>
                  <a:lnTo>
                    <a:pt x="6110" y="15089"/>
                  </a:lnTo>
                  <a:lnTo>
                    <a:pt x="6310" y="15121"/>
                  </a:lnTo>
                  <a:lnTo>
                    <a:pt x="6811" y="15158"/>
                  </a:lnTo>
                  <a:lnTo>
                    <a:pt x="7287" y="15190"/>
                  </a:lnTo>
                  <a:lnTo>
                    <a:pt x="7788" y="15221"/>
                  </a:lnTo>
                  <a:lnTo>
                    <a:pt x="8288" y="15248"/>
                  </a:lnTo>
                  <a:lnTo>
                    <a:pt x="8789" y="15274"/>
                  </a:lnTo>
                  <a:lnTo>
                    <a:pt x="9290" y="15295"/>
                  </a:lnTo>
                  <a:lnTo>
                    <a:pt x="10292" y="15327"/>
                  </a:lnTo>
                  <a:lnTo>
                    <a:pt x="11293" y="15348"/>
                  </a:lnTo>
                  <a:lnTo>
                    <a:pt x="12320" y="15353"/>
                  </a:lnTo>
                  <a:lnTo>
                    <a:pt x="13321" y="15348"/>
                  </a:lnTo>
                  <a:lnTo>
                    <a:pt x="14348" y="15332"/>
                  </a:lnTo>
                  <a:lnTo>
                    <a:pt x="15350" y="15306"/>
                  </a:lnTo>
                  <a:lnTo>
                    <a:pt x="16351" y="15264"/>
                  </a:lnTo>
                  <a:lnTo>
                    <a:pt x="17328" y="15211"/>
                  </a:lnTo>
                  <a:lnTo>
                    <a:pt x="18304" y="15147"/>
                  </a:lnTo>
                  <a:lnTo>
                    <a:pt x="19256" y="15068"/>
                  </a:lnTo>
                  <a:lnTo>
                    <a:pt x="20182" y="14978"/>
                  </a:lnTo>
                  <a:lnTo>
                    <a:pt x="20633" y="14931"/>
                  </a:lnTo>
                  <a:lnTo>
                    <a:pt x="21084" y="14878"/>
                  </a:lnTo>
                  <a:lnTo>
                    <a:pt x="21534" y="14825"/>
                  </a:lnTo>
                  <a:lnTo>
                    <a:pt x="21985" y="14767"/>
                  </a:lnTo>
                  <a:lnTo>
                    <a:pt x="22886" y="14846"/>
                  </a:lnTo>
                  <a:lnTo>
                    <a:pt x="23813" y="14920"/>
                  </a:lnTo>
                  <a:lnTo>
                    <a:pt x="24764" y="14989"/>
                  </a:lnTo>
                  <a:lnTo>
                    <a:pt x="25716" y="15047"/>
                  </a:lnTo>
                  <a:lnTo>
                    <a:pt x="26667" y="15105"/>
                  </a:lnTo>
                  <a:lnTo>
                    <a:pt x="27644" y="15153"/>
                  </a:lnTo>
                  <a:lnTo>
                    <a:pt x="28621" y="15200"/>
                  </a:lnTo>
                  <a:lnTo>
                    <a:pt x="29597" y="15242"/>
                  </a:lnTo>
                  <a:lnTo>
                    <a:pt x="30599" y="15274"/>
                  </a:lnTo>
                  <a:lnTo>
                    <a:pt x="31600" y="15306"/>
                  </a:lnTo>
                  <a:lnTo>
                    <a:pt x="32602" y="15327"/>
                  </a:lnTo>
                  <a:lnTo>
                    <a:pt x="33603" y="15343"/>
                  </a:lnTo>
                  <a:lnTo>
                    <a:pt x="34605" y="15359"/>
                  </a:lnTo>
                  <a:lnTo>
                    <a:pt x="35632" y="15364"/>
                  </a:lnTo>
                  <a:lnTo>
                    <a:pt x="36633" y="15369"/>
                  </a:lnTo>
                  <a:lnTo>
                    <a:pt x="37660" y="15364"/>
                  </a:lnTo>
                  <a:lnTo>
                    <a:pt x="38661" y="15359"/>
                  </a:lnTo>
                  <a:lnTo>
                    <a:pt x="39663" y="15343"/>
                  </a:lnTo>
                  <a:lnTo>
                    <a:pt x="40690" y="15322"/>
                  </a:lnTo>
                  <a:lnTo>
                    <a:pt x="41691" y="15300"/>
                  </a:lnTo>
                  <a:lnTo>
                    <a:pt x="42693" y="15269"/>
                  </a:lnTo>
                  <a:lnTo>
                    <a:pt x="43694" y="15237"/>
                  </a:lnTo>
                  <a:lnTo>
                    <a:pt x="44671" y="15195"/>
                  </a:lnTo>
                  <a:lnTo>
                    <a:pt x="45647" y="15153"/>
                  </a:lnTo>
                  <a:lnTo>
                    <a:pt x="46624" y="15100"/>
                  </a:lnTo>
                  <a:lnTo>
                    <a:pt x="47600" y="15047"/>
                  </a:lnTo>
                  <a:lnTo>
                    <a:pt x="48577" y="14989"/>
                  </a:lnTo>
                  <a:lnTo>
                    <a:pt x="49503" y="14920"/>
                  </a:lnTo>
                  <a:lnTo>
                    <a:pt x="50455" y="14852"/>
                  </a:lnTo>
                  <a:lnTo>
                    <a:pt x="51381" y="14778"/>
                  </a:lnTo>
                  <a:lnTo>
                    <a:pt x="52308" y="14699"/>
                  </a:lnTo>
                  <a:lnTo>
                    <a:pt x="53209" y="14609"/>
                  </a:lnTo>
                  <a:lnTo>
                    <a:pt x="53359" y="14593"/>
                  </a:lnTo>
                  <a:lnTo>
                    <a:pt x="53510" y="14567"/>
                  </a:lnTo>
                  <a:lnTo>
                    <a:pt x="53635" y="14540"/>
                  </a:lnTo>
                  <a:lnTo>
                    <a:pt x="53710" y="14503"/>
                  </a:lnTo>
                  <a:lnTo>
                    <a:pt x="53785" y="14472"/>
                  </a:lnTo>
                  <a:lnTo>
                    <a:pt x="53835" y="14435"/>
                  </a:lnTo>
                  <a:lnTo>
                    <a:pt x="53835" y="14392"/>
                  </a:lnTo>
                  <a:lnTo>
                    <a:pt x="53810" y="14355"/>
                  </a:lnTo>
                  <a:lnTo>
                    <a:pt x="53735" y="14303"/>
                  </a:lnTo>
                  <a:lnTo>
                    <a:pt x="53610" y="14260"/>
                  </a:lnTo>
                  <a:lnTo>
                    <a:pt x="53435" y="14229"/>
                  </a:lnTo>
                  <a:lnTo>
                    <a:pt x="53234" y="14202"/>
                  </a:lnTo>
                  <a:lnTo>
                    <a:pt x="53009" y="14186"/>
                  </a:lnTo>
                  <a:lnTo>
                    <a:pt x="52784" y="14176"/>
                  </a:lnTo>
                  <a:lnTo>
                    <a:pt x="52558" y="14181"/>
                  </a:lnTo>
                  <a:lnTo>
                    <a:pt x="52333" y="14197"/>
                  </a:lnTo>
                  <a:lnTo>
                    <a:pt x="51507" y="14276"/>
                  </a:lnTo>
                  <a:lnTo>
                    <a:pt x="50680" y="14350"/>
                  </a:lnTo>
                  <a:lnTo>
                    <a:pt x="49854" y="14419"/>
                  </a:lnTo>
                  <a:lnTo>
                    <a:pt x="49003" y="14482"/>
                  </a:lnTo>
                  <a:lnTo>
                    <a:pt x="48126" y="14546"/>
                  </a:lnTo>
                  <a:lnTo>
                    <a:pt x="47275" y="14598"/>
                  </a:lnTo>
                  <a:lnTo>
                    <a:pt x="46399" y="14651"/>
                  </a:lnTo>
                  <a:lnTo>
                    <a:pt x="45497" y="14699"/>
                  </a:lnTo>
                  <a:lnTo>
                    <a:pt x="44621" y="14741"/>
                  </a:lnTo>
                  <a:lnTo>
                    <a:pt x="43719" y="14778"/>
                  </a:lnTo>
                  <a:lnTo>
                    <a:pt x="42818" y="14809"/>
                  </a:lnTo>
                  <a:lnTo>
                    <a:pt x="41916" y="14841"/>
                  </a:lnTo>
                  <a:lnTo>
                    <a:pt x="41015" y="14862"/>
                  </a:lnTo>
                  <a:lnTo>
                    <a:pt x="40089" y="14883"/>
                  </a:lnTo>
                  <a:lnTo>
                    <a:pt x="39162" y="14899"/>
                  </a:lnTo>
                  <a:lnTo>
                    <a:pt x="38261" y="14910"/>
                  </a:lnTo>
                  <a:lnTo>
                    <a:pt x="37334" y="14915"/>
                  </a:lnTo>
                  <a:lnTo>
                    <a:pt x="36408" y="14920"/>
                  </a:lnTo>
                  <a:lnTo>
                    <a:pt x="35506" y="14915"/>
                  </a:lnTo>
                  <a:lnTo>
                    <a:pt x="34580" y="14910"/>
                  </a:lnTo>
                  <a:lnTo>
                    <a:pt x="33678" y="14894"/>
                  </a:lnTo>
                  <a:lnTo>
                    <a:pt x="32752" y="14878"/>
                  </a:lnTo>
                  <a:lnTo>
                    <a:pt x="31851" y="14857"/>
                  </a:lnTo>
                  <a:lnTo>
                    <a:pt x="30949" y="14831"/>
                  </a:lnTo>
                  <a:lnTo>
                    <a:pt x="30048" y="14799"/>
                  </a:lnTo>
                  <a:lnTo>
                    <a:pt x="29171" y="14767"/>
                  </a:lnTo>
                  <a:lnTo>
                    <a:pt x="28270" y="14725"/>
                  </a:lnTo>
                  <a:lnTo>
                    <a:pt x="27394" y="14677"/>
                  </a:lnTo>
                  <a:lnTo>
                    <a:pt x="26517" y="14630"/>
                  </a:lnTo>
                  <a:lnTo>
                    <a:pt x="25666" y="14577"/>
                  </a:lnTo>
                  <a:lnTo>
                    <a:pt x="24815" y="14514"/>
                  </a:lnTo>
                  <a:lnTo>
                    <a:pt x="23988" y="14450"/>
                  </a:lnTo>
                  <a:lnTo>
                    <a:pt x="24689" y="14313"/>
                  </a:lnTo>
                  <a:lnTo>
                    <a:pt x="25365" y="14165"/>
                  </a:lnTo>
                  <a:lnTo>
                    <a:pt x="26016" y="14012"/>
                  </a:lnTo>
                  <a:lnTo>
                    <a:pt x="26617" y="13849"/>
                  </a:lnTo>
                  <a:lnTo>
                    <a:pt x="27819" y="13923"/>
                  </a:lnTo>
                  <a:lnTo>
                    <a:pt x="29046" y="13991"/>
                  </a:lnTo>
                  <a:lnTo>
                    <a:pt x="30273" y="14049"/>
                  </a:lnTo>
                  <a:lnTo>
                    <a:pt x="31525" y="14091"/>
                  </a:lnTo>
                  <a:lnTo>
                    <a:pt x="32802" y="14128"/>
                  </a:lnTo>
                  <a:lnTo>
                    <a:pt x="34079" y="14155"/>
                  </a:lnTo>
                  <a:lnTo>
                    <a:pt x="35356" y="14165"/>
                  </a:lnTo>
                  <a:lnTo>
                    <a:pt x="36658" y="14171"/>
                  </a:lnTo>
                  <a:lnTo>
                    <a:pt x="37935" y="14165"/>
                  </a:lnTo>
                  <a:lnTo>
                    <a:pt x="39237" y="14150"/>
                  </a:lnTo>
                  <a:lnTo>
                    <a:pt x="40514" y="14123"/>
                  </a:lnTo>
                  <a:lnTo>
                    <a:pt x="41791" y="14086"/>
                  </a:lnTo>
                  <a:lnTo>
                    <a:pt x="43068" y="14044"/>
                  </a:lnTo>
                  <a:lnTo>
                    <a:pt x="44320" y="13986"/>
                  </a:lnTo>
                  <a:lnTo>
                    <a:pt x="45572" y="13917"/>
                  </a:lnTo>
                  <a:lnTo>
                    <a:pt x="46799" y="13838"/>
                  </a:lnTo>
                  <a:lnTo>
                    <a:pt x="48026" y="13754"/>
                  </a:lnTo>
                  <a:lnTo>
                    <a:pt x="49203" y="13653"/>
                  </a:lnTo>
                  <a:lnTo>
                    <a:pt x="50380" y="13548"/>
                  </a:lnTo>
                  <a:lnTo>
                    <a:pt x="51532" y="13432"/>
                  </a:lnTo>
                  <a:lnTo>
                    <a:pt x="52633" y="13300"/>
                  </a:lnTo>
                  <a:lnTo>
                    <a:pt x="53735" y="13162"/>
                  </a:lnTo>
                  <a:lnTo>
                    <a:pt x="54787" y="13014"/>
                  </a:lnTo>
                  <a:lnTo>
                    <a:pt x="55288" y="12935"/>
                  </a:lnTo>
                  <a:lnTo>
                    <a:pt x="55788" y="12856"/>
                  </a:lnTo>
                  <a:lnTo>
                    <a:pt x="56289" y="12772"/>
                  </a:lnTo>
                  <a:lnTo>
                    <a:pt x="56765" y="12687"/>
                  </a:lnTo>
                  <a:lnTo>
                    <a:pt x="57241" y="12597"/>
                  </a:lnTo>
                  <a:lnTo>
                    <a:pt x="57716" y="12508"/>
                  </a:lnTo>
                  <a:lnTo>
                    <a:pt x="58167" y="12413"/>
                  </a:lnTo>
                  <a:lnTo>
                    <a:pt x="58593" y="12318"/>
                  </a:lnTo>
                  <a:lnTo>
                    <a:pt x="59043" y="12217"/>
                  </a:lnTo>
                  <a:lnTo>
                    <a:pt x="59444" y="12117"/>
                  </a:lnTo>
                  <a:lnTo>
                    <a:pt x="59870" y="12011"/>
                  </a:lnTo>
                  <a:lnTo>
                    <a:pt x="60245" y="11906"/>
                  </a:lnTo>
                  <a:lnTo>
                    <a:pt x="60646" y="11800"/>
                  </a:lnTo>
                  <a:lnTo>
                    <a:pt x="60996" y="11689"/>
                  </a:lnTo>
                  <a:lnTo>
                    <a:pt x="61347" y="11573"/>
                  </a:lnTo>
                  <a:lnTo>
                    <a:pt x="61698" y="11457"/>
                  </a:lnTo>
                  <a:lnTo>
                    <a:pt x="62023" y="11336"/>
                  </a:lnTo>
                  <a:lnTo>
                    <a:pt x="62349" y="11214"/>
                  </a:lnTo>
                  <a:lnTo>
                    <a:pt x="66305" y="11214"/>
                  </a:lnTo>
                  <a:lnTo>
                    <a:pt x="65904" y="11404"/>
                  </a:lnTo>
                  <a:lnTo>
                    <a:pt x="65454" y="11584"/>
                  </a:lnTo>
                  <a:lnTo>
                    <a:pt x="65003" y="11763"/>
                  </a:lnTo>
                  <a:lnTo>
                    <a:pt x="64502" y="11937"/>
                  </a:lnTo>
                  <a:lnTo>
                    <a:pt x="64001" y="12106"/>
                  </a:lnTo>
                  <a:lnTo>
                    <a:pt x="63450" y="12270"/>
                  </a:lnTo>
                  <a:lnTo>
                    <a:pt x="62899" y="12428"/>
                  </a:lnTo>
                  <a:lnTo>
                    <a:pt x="62299" y="12582"/>
                  </a:lnTo>
                  <a:lnTo>
                    <a:pt x="61698" y="12735"/>
                  </a:lnTo>
                  <a:lnTo>
                    <a:pt x="61072" y="12882"/>
                  </a:lnTo>
                  <a:lnTo>
                    <a:pt x="60421" y="13020"/>
                  </a:lnTo>
                  <a:lnTo>
                    <a:pt x="59745" y="13157"/>
                  </a:lnTo>
                  <a:lnTo>
                    <a:pt x="59018" y="13289"/>
                  </a:lnTo>
                  <a:lnTo>
                    <a:pt x="58292" y="13416"/>
                  </a:lnTo>
                  <a:lnTo>
                    <a:pt x="57541" y="13542"/>
                  </a:lnTo>
                  <a:lnTo>
                    <a:pt x="56790" y="13659"/>
                  </a:lnTo>
                  <a:lnTo>
                    <a:pt x="56615" y="13690"/>
                  </a:lnTo>
                  <a:lnTo>
                    <a:pt x="56489" y="13722"/>
                  </a:lnTo>
                  <a:lnTo>
                    <a:pt x="56389" y="13764"/>
                  </a:lnTo>
                  <a:lnTo>
                    <a:pt x="56339" y="13806"/>
                  </a:lnTo>
                  <a:lnTo>
                    <a:pt x="56314" y="13849"/>
                  </a:lnTo>
                  <a:lnTo>
                    <a:pt x="56339" y="13891"/>
                  </a:lnTo>
                  <a:lnTo>
                    <a:pt x="56414" y="13933"/>
                  </a:lnTo>
                  <a:lnTo>
                    <a:pt x="56514" y="13975"/>
                  </a:lnTo>
                  <a:lnTo>
                    <a:pt x="56690" y="14007"/>
                  </a:lnTo>
                  <a:lnTo>
                    <a:pt x="56865" y="14039"/>
                  </a:lnTo>
                  <a:lnTo>
                    <a:pt x="57040" y="14055"/>
                  </a:lnTo>
                  <a:lnTo>
                    <a:pt x="57216" y="14065"/>
                  </a:lnTo>
                  <a:lnTo>
                    <a:pt x="57416" y="14070"/>
                  </a:lnTo>
                  <a:lnTo>
                    <a:pt x="57616" y="14065"/>
                  </a:lnTo>
                  <a:lnTo>
                    <a:pt x="57791" y="14049"/>
                  </a:lnTo>
                  <a:lnTo>
                    <a:pt x="57992" y="14028"/>
                  </a:lnTo>
                  <a:lnTo>
                    <a:pt x="58618" y="13933"/>
                  </a:lnTo>
                  <a:lnTo>
                    <a:pt x="59219" y="13838"/>
                  </a:lnTo>
                  <a:lnTo>
                    <a:pt x="59820" y="13738"/>
                  </a:lnTo>
                  <a:lnTo>
                    <a:pt x="60396" y="13637"/>
                  </a:lnTo>
                  <a:lnTo>
                    <a:pt x="60946" y="13527"/>
                  </a:lnTo>
                  <a:lnTo>
                    <a:pt x="61497" y="13421"/>
                  </a:lnTo>
                  <a:lnTo>
                    <a:pt x="62048" y="13310"/>
                  </a:lnTo>
                  <a:lnTo>
                    <a:pt x="62549" y="13194"/>
                  </a:lnTo>
                  <a:lnTo>
                    <a:pt x="63075" y="13078"/>
                  </a:lnTo>
                  <a:lnTo>
                    <a:pt x="63551" y="12956"/>
                  </a:lnTo>
                  <a:lnTo>
                    <a:pt x="64026" y="12835"/>
                  </a:lnTo>
                  <a:lnTo>
                    <a:pt x="64502" y="12708"/>
                  </a:lnTo>
                  <a:lnTo>
                    <a:pt x="64928" y="12582"/>
                  </a:lnTo>
                  <a:lnTo>
                    <a:pt x="65378" y="12455"/>
                  </a:lnTo>
                  <a:lnTo>
                    <a:pt x="65779" y="12323"/>
                  </a:lnTo>
                  <a:lnTo>
                    <a:pt x="66205" y="12191"/>
                  </a:lnTo>
                  <a:lnTo>
                    <a:pt x="66580" y="12054"/>
                  </a:lnTo>
                  <a:lnTo>
                    <a:pt x="66956" y="11916"/>
                  </a:lnTo>
                  <a:lnTo>
                    <a:pt x="67331" y="11779"/>
                  </a:lnTo>
                  <a:lnTo>
                    <a:pt x="67657" y="11636"/>
                  </a:lnTo>
                  <a:lnTo>
                    <a:pt x="68008" y="11494"/>
                  </a:lnTo>
                  <a:lnTo>
                    <a:pt x="68308" y="11351"/>
                  </a:lnTo>
                  <a:lnTo>
                    <a:pt x="68608" y="11204"/>
                  </a:lnTo>
                  <a:lnTo>
                    <a:pt x="68909" y="11061"/>
                  </a:lnTo>
                  <a:lnTo>
                    <a:pt x="69184" y="10908"/>
                  </a:lnTo>
                  <a:lnTo>
                    <a:pt x="69435" y="10760"/>
                  </a:lnTo>
                  <a:lnTo>
                    <a:pt x="69685" y="10607"/>
                  </a:lnTo>
                  <a:lnTo>
                    <a:pt x="69911" y="10459"/>
                  </a:lnTo>
                  <a:lnTo>
                    <a:pt x="70111" y="10306"/>
                  </a:lnTo>
                  <a:lnTo>
                    <a:pt x="70311" y="10148"/>
                  </a:lnTo>
                  <a:lnTo>
                    <a:pt x="70486" y="9995"/>
                  </a:lnTo>
                  <a:lnTo>
                    <a:pt x="70662" y="9841"/>
                  </a:lnTo>
                  <a:lnTo>
                    <a:pt x="70762" y="9725"/>
                  </a:lnTo>
                  <a:lnTo>
                    <a:pt x="70837" y="9609"/>
                  </a:lnTo>
                  <a:lnTo>
                    <a:pt x="70862" y="9493"/>
                  </a:lnTo>
                  <a:lnTo>
                    <a:pt x="70862" y="9377"/>
                  </a:lnTo>
                  <a:lnTo>
                    <a:pt x="70837" y="9266"/>
                  </a:lnTo>
                  <a:lnTo>
                    <a:pt x="70787" y="9150"/>
                  </a:lnTo>
                  <a:lnTo>
                    <a:pt x="70687" y="9044"/>
                  </a:lnTo>
                  <a:lnTo>
                    <a:pt x="70562" y="8933"/>
                  </a:lnTo>
                  <a:lnTo>
                    <a:pt x="70436" y="8828"/>
                  </a:lnTo>
                  <a:lnTo>
                    <a:pt x="70261" y="8722"/>
                  </a:lnTo>
                  <a:lnTo>
                    <a:pt x="70061" y="8617"/>
                  </a:lnTo>
                  <a:lnTo>
                    <a:pt x="69835" y="8516"/>
                  </a:lnTo>
                  <a:lnTo>
                    <a:pt x="69585" y="8421"/>
                  </a:lnTo>
                  <a:lnTo>
                    <a:pt x="69310" y="8326"/>
                  </a:lnTo>
                  <a:lnTo>
                    <a:pt x="69009" y="8231"/>
                  </a:lnTo>
                  <a:lnTo>
                    <a:pt x="68684" y="8147"/>
                  </a:lnTo>
                  <a:lnTo>
                    <a:pt x="68333" y="8062"/>
                  </a:lnTo>
                  <a:lnTo>
                    <a:pt x="67982" y="7983"/>
                  </a:lnTo>
                  <a:lnTo>
                    <a:pt x="67607" y="7904"/>
                  </a:lnTo>
                  <a:lnTo>
                    <a:pt x="67206" y="7830"/>
                  </a:lnTo>
                  <a:lnTo>
                    <a:pt x="66781" y="7767"/>
                  </a:lnTo>
                  <a:lnTo>
                    <a:pt x="66355" y="7703"/>
                  </a:lnTo>
                  <a:lnTo>
                    <a:pt x="65904" y="7645"/>
                  </a:lnTo>
                  <a:lnTo>
                    <a:pt x="65428" y="7592"/>
                  </a:lnTo>
                  <a:lnTo>
                    <a:pt x="64953" y="7545"/>
                  </a:lnTo>
                  <a:lnTo>
                    <a:pt x="64477" y="7503"/>
                  </a:lnTo>
                  <a:lnTo>
                    <a:pt x="63951" y="7466"/>
                  </a:lnTo>
                  <a:lnTo>
                    <a:pt x="63450" y="7434"/>
                  </a:lnTo>
                  <a:lnTo>
                    <a:pt x="62925" y="7413"/>
                  </a:lnTo>
                  <a:lnTo>
                    <a:pt x="62374" y="7397"/>
                  </a:lnTo>
                  <a:lnTo>
                    <a:pt x="61823" y="7386"/>
                  </a:lnTo>
                  <a:lnTo>
                    <a:pt x="61272" y="7381"/>
                  </a:lnTo>
                  <a:lnTo>
                    <a:pt x="57140" y="7381"/>
                  </a:lnTo>
                  <a:lnTo>
                    <a:pt x="57140" y="3923"/>
                  </a:lnTo>
                  <a:lnTo>
                    <a:pt x="57165" y="3876"/>
                  </a:lnTo>
                  <a:lnTo>
                    <a:pt x="57216" y="3833"/>
                  </a:lnTo>
                  <a:lnTo>
                    <a:pt x="57316" y="3796"/>
                  </a:lnTo>
                  <a:lnTo>
                    <a:pt x="57441" y="3759"/>
                  </a:lnTo>
                  <a:lnTo>
                    <a:pt x="57766" y="3696"/>
                  </a:lnTo>
                  <a:lnTo>
                    <a:pt x="58067" y="3638"/>
                  </a:lnTo>
                  <a:lnTo>
                    <a:pt x="58392" y="3590"/>
                  </a:lnTo>
                  <a:lnTo>
                    <a:pt x="58693" y="3543"/>
                  </a:lnTo>
                  <a:lnTo>
                    <a:pt x="59018" y="3506"/>
                  </a:lnTo>
                  <a:lnTo>
                    <a:pt x="59344" y="3480"/>
                  </a:lnTo>
                  <a:lnTo>
                    <a:pt x="59669" y="3453"/>
                  </a:lnTo>
                  <a:lnTo>
                    <a:pt x="59970" y="3432"/>
                  </a:lnTo>
                  <a:lnTo>
                    <a:pt x="60295" y="3416"/>
                  </a:lnTo>
                  <a:lnTo>
                    <a:pt x="60596" y="3411"/>
                  </a:lnTo>
                  <a:lnTo>
                    <a:pt x="60896" y="3406"/>
                  </a:lnTo>
                  <a:lnTo>
                    <a:pt x="61197" y="3411"/>
                  </a:lnTo>
                  <a:lnTo>
                    <a:pt x="61497" y="3416"/>
                  </a:lnTo>
                  <a:lnTo>
                    <a:pt x="61798" y="3427"/>
                  </a:lnTo>
                  <a:lnTo>
                    <a:pt x="62073" y="3443"/>
                  </a:lnTo>
                  <a:lnTo>
                    <a:pt x="62349" y="3464"/>
                  </a:lnTo>
                  <a:lnTo>
                    <a:pt x="62599" y="3485"/>
                  </a:lnTo>
                  <a:lnTo>
                    <a:pt x="62849" y="3511"/>
                  </a:lnTo>
                  <a:lnTo>
                    <a:pt x="63100" y="3543"/>
                  </a:lnTo>
                  <a:lnTo>
                    <a:pt x="63325" y="3580"/>
                  </a:lnTo>
                  <a:lnTo>
                    <a:pt x="63525" y="3617"/>
                  </a:lnTo>
                  <a:lnTo>
                    <a:pt x="63726" y="3659"/>
                  </a:lnTo>
                  <a:lnTo>
                    <a:pt x="63926" y="3707"/>
                  </a:lnTo>
                  <a:lnTo>
                    <a:pt x="64076" y="3754"/>
                  </a:lnTo>
                  <a:lnTo>
                    <a:pt x="64227" y="3802"/>
                  </a:lnTo>
                  <a:lnTo>
                    <a:pt x="64377" y="3854"/>
                  </a:lnTo>
                  <a:lnTo>
                    <a:pt x="64477" y="3913"/>
                  </a:lnTo>
                  <a:lnTo>
                    <a:pt x="64577" y="3965"/>
                  </a:lnTo>
                  <a:lnTo>
                    <a:pt x="64652" y="4023"/>
                  </a:lnTo>
                  <a:lnTo>
                    <a:pt x="64727" y="4087"/>
                  </a:lnTo>
                  <a:lnTo>
                    <a:pt x="64752" y="4150"/>
                  </a:lnTo>
                  <a:lnTo>
                    <a:pt x="64777" y="4213"/>
                  </a:lnTo>
                  <a:lnTo>
                    <a:pt x="64777" y="4245"/>
                  </a:lnTo>
                  <a:lnTo>
                    <a:pt x="64828" y="4277"/>
                  </a:lnTo>
                  <a:lnTo>
                    <a:pt x="64878" y="4308"/>
                  </a:lnTo>
                  <a:lnTo>
                    <a:pt x="64953" y="4340"/>
                  </a:lnTo>
                  <a:lnTo>
                    <a:pt x="65053" y="4361"/>
                  </a:lnTo>
                  <a:lnTo>
                    <a:pt x="65153" y="4388"/>
                  </a:lnTo>
                  <a:lnTo>
                    <a:pt x="65303" y="4404"/>
                  </a:lnTo>
                  <a:lnTo>
                    <a:pt x="65428" y="4419"/>
                  </a:lnTo>
                  <a:lnTo>
                    <a:pt x="65579" y="4430"/>
                  </a:lnTo>
                  <a:lnTo>
                    <a:pt x="65754" y="4435"/>
                  </a:lnTo>
                  <a:lnTo>
                    <a:pt x="65904" y="4435"/>
                  </a:lnTo>
                  <a:lnTo>
                    <a:pt x="66079" y="4430"/>
                  </a:lnTo>
                  <a:lnTo>
                    <a:pt x="66255" y="4419"/>
                  </a:lnTo>
                  <a:lnTo>
                    <a:pt x="66430" y="4398"/>
                  </a:lnTo>
                  <a:lnTo>
                    <a:pt x="66630" y="4377"/>
                  </a:lnTo>
                  <a:lnTo>
                    <a:pt x="66806" y="4340"/>
                  </a:lnTo>
                  <a:lnTo>
                    <a:pt x="66856" y="4324"/>
                  </a:lnTo>
                  <a:lnTo>
                    <a:pt x="66881" y="4298"/>
                  </a:lnTo>
                  <a:lnTo>
                    <a:pt x="66906" y="4235"/>
                  </a:lnTo>
                  <a:lnTo>
                    <a:pt x="66906" y="4166"/>
                  </a:lnTo>
                  <a:lnTo>
                    <a:pt x="66881" y="4097"/>
                  </a:lnTo>
                  <a:lnTo>
                    <a:pt x="66831" y="4034"/>
                  </a:lnTo>
                  <a:lnTo>
                    <a:pt x="66781" y="3971"/>
                  </a:lnTo>
                  <a:lnTo>
                    <a:pt x="66731" y="3907"/>
                  </a:lnTo>
                  <a:lnTo>
                    <a:pt x="66630" y="3844"/>
                  </a:lnTo>
                  <a:lnTo>
                    <a:pt x="66530" y="3781"/>
                  </a:lnTo>
                  <a:lnTo>
                    <a:pt x="66430" y="3722"/>
                  </a:lnTo>
                  <a:lnTo>
                    <a:pt x="66305" y="3664"/>
                  </a:lnTo>
                  <a:lnTo>
                    <a:pt x="66155" y="3606"/>
                  </a:lnTo>
                  <a:lnTo>
                    <a:pt x="66004" y="3554"/>
                  </a:lnTo>
                  <a:lnTo>
                    <a:pt x="65679" y="3448"/>
                  </a:lnTo>
                  <a:lnTo>
                    <a:pt x="65278" y="3353"/>
                  </a:lnTo>
                  <a:lnTo>
                    <a:pt x="64853" y="3268"/>
                  </a:lnTo>
                  <a:lnTo>
                    <a:pt x="64402" y="3189"/>
                  </a:lnTo>
                  <a:lnTo>
                    <a:pt x="63901" y="3121"/>
                  </a:lnTo>
                  <a:lnTo>
                    <a:pt x="63626" y="3089"/>
                  </a:lnTo>
                  <a:lnTo>
                    <a:pt x="63350" y="3063"/>
                  </a:lnTo>
                  <a:lnTo>
                    <a:pt x="63075" y="3041"/>
                  </a:lnTo>
                  <a:lnTo>
                    <a:pt x="62799" y="3020"/>
                  </a:lnTo>
                  <a:lnTo>
                    <a:pt x="62499" y="2999"/>
                  </a:lnTo>
                  <a:lnTo>
                    <a:pt x="62198" y="2983"/>
                  </a:lnTo>
                  <a:lnTo>
                    <a:pt x="61898" y="2973"/>
                  </a:lnTo>
                  <a:lnTo>
                    <a:pt x="61597" y="2962"/>
                  </a:lnTo>
                  <a:lnTo>
                    <a:pt x="61272" y="2957"/>
                  </a:lnTo>
                  <a:lnTo>
                    <a:pt x="60946" y="2957"/>
                  </a:lnTo>
                  <a:lnTo>
                    <a:pt x="60571" y="2962"/>
                  </a:lnTo>
                  <a:lnTo>
                    <a:pt x="60195" y="2967"/>
                  </a:lnTo>
                  <a:lnTo>
                    <a:pt x="59845" y="2978"/>
                  </a:lnTo>
                  <a:lnTo>
                    <a:pt x="59494" y="2994"/>
                  </a:lnTo>
                  <a:lnTo>
                    <a:pt x="59144" y="3015"/>
                  </a:lnTo>
                  <a:lnTo>
                    <a:pt x="58793" y="3041"/>
                  </a:lnTo>
                  <a:lnTo>
                    <a:pt x="58468" y="3073"/>
                  </a:lnTo>
                  <a:lnTo>
                    <a:pt x="58167" y="3105"/>
                  </a:lnTo>
                  <a:lnTo>
                    <a:pt x="57842" y="3142"/>
                  </a:lnTo>
                  <a:lnTo>
                    <a:pt x="57566" y="3184"/>
                  </a:lnTo>
                  <a:lnTo>
                    <a:pt x="57266" y="3226"/>
                  </a:lnTo>
                  <a:lnTo>
                    <a:pt x="57015" y="3274"/>
                  </a:lnTo>
                  <a:lnTo>
                    <a:pt x="56740" y="3326"/>
                  </a:lnTo>
                  <a:lnTo>
                    <a:pt x="56514" y="3379"/>
                  </a:lnTo>
                  <a:lnTo>
                    <a:pt x="56289" y="3437"/>
                  </a:lnTo>
                  <a:lnTo>
                    <a:pt x="56064" y="3495"/>
                  </a:lnTo>
                  <a:lnTo>
                    <a:pt x="55863" y="3437"/>
                  </a:lnTo>
                  <a:lnTo>
                    <a:pt x="55638" y="3379"/>
                  </a:lnTo>
                  <a:lnTo>
                    <a:pt x="55388" y="3326"/>
                  </a:lnTo>
                  <a:lnTo>
                    <a:pt x="55137" y="3274"/>
                  </a:lnTo>
                  <a:lnTo>
                    <a:pt x="54862" y="3226"/>
                  </a:lnTo>
                  <a:lnTo>
                    <a:pt x="54586" y="3184"/>
                  </a:lnTo>
                  <a:lnTo>
                    <a:pt x="54286" y="3142"/>
                  </a:lnTo>
                  <a:lnTo>
                    <a:pt x="53985" y="3105"/>
                  </a:lnTo>
                  <a:lnTo>
                    <a:pt x="53660" y="3073"/>
                  </a:lnTo>
                  <a:lnTo>
                    <a:pt x="53334" y="3041"/>
                  </a:lnTo>
                  <a:lnTo>
                    <a:pt x="53009" y="3015"/>
                  </a:lnTo>
                  <a:lnTo>
                    <a:pt x="52658" y="2994"/>
                  </a:lnTo>
                  <a:lnTo>
                    <a:pt x="52308" y="2978"/>
                  </a:lnTo>
                  <a:lnTo>
                    <a:pt x="51932" y="2967"/>
                  </a:lnTo>
                  <a:lnTo>
                    <a:pt x="51582" y="2962"/>
                  </a:lnTo>
                  <a:lnTo>
                    <a:pt x="51206" y="2957"/>
                  </a:lnTo>
                  <a:lnTo>
                    <a:pt x="50881" y="2957"/>
                  </a:lnTo>
                  <a:lnTo>
                    <a:pt x="50580" y="2962"/>
                  </a:lnTo>
                  <a:lnTo>
                    <a:pt x="50280" y="2973"/>
                  </a:lnTo>
                  <a:lnTo>
                    <a:pt x="50004" y="2983"/>
                  </a:lnTo>
                  <a:lnTo>
                    <a:pt x="49428" y="3015"/>
                  </a:lnTo>
                  <a:lnTo>
                    <a:pt x="48877" y="3057"/>
                  </a:lnTo>
                  <a:lnTo>
                    <a:pt x="48352" y="3110"/>
                  </a:lnTo>
                  <a:lnTo>
                    <a:pt x="47876" y="3173"/>
                  </a:lnTo>
                  <a:lnTo>
                    <a:pt x="47425" y="3242"/>
                  </a:lnTo>
                  <a:lnTo>
                    <a:pt x="46999" y="3326"/>
                  </a:lnTo>
                  <a:lnTo>
                    <a:pt x="46599" y="3416"/>
                  </a:lnTo>
                  <a:lnTo>
                    <a:pt x="46273" y="3511"/>
                  </a:lnTo>
                  <a:lnTo>
                    <a:pt x="45973" y="3612"/>
                  </a:lnTo>
                  <a:lnTo>
                    <a:pt x="45722" y="3722"/>
                  </a:lnTo>
                  <a:lnTo>
                    <a:pt x="45522" y="3839"/>
                  </a:lnTo>
                  <a:lnTo>
                    <a:pt x="45372" y="3960"/>
                  </a:lnTo>
                  <a:lnTo>
                    <a:pt x="45322" y="4018"/>
                  </a:lnTo>
                  <a:lnTo>
                    <a:pt x="45272" y="4081"/>
                  </a:lnTo>
                  <a:lnTo>
                    <a:pt x="45247" y="4145"/>
                  </a:lnTo>
                  <a:lnTo>
                    <a:pt x="45247" y="4213"/>
                  </a:lnTo>
                  <a:lnTo>
                    <a:pt x="45272" y="4245"/>
                  </a:lnTo>
                  <a:lnTo>
                    <a:pt x="45297" y="4277"/>
                  </a:lnTo>
                  <a:lnTo>
                    <a:pt x="45347" y="4308"/>
                  </a:lnTo>
                  <a:lnTo>
                    <a:pt x="45447" y="4340"/>
                  </a:lnTo>
                  <a:lnTo>
                    <a:pt x="45547" y="4367"/>
                  </a:lnTo>
                  <a:lnTo>
                    <a:pt x="45647" y="4388"/>
                  </a:lnTo>
                  <a:lnTo>
                    <a:pt x="45773" y="4404"/>
                  </a:lnTo>
                  <a:lnTo>
                    <a:pt x="45923" y="4419"/>
                  </a:lnTo>
                  <a:lnTo>
                    <a:pt x="46073" y="4430"/>
                  </a:lnTo>
                  <a:lnTo>
                    <a:pt x="46248" y="4435"/>
                  </a:lnTo>
                  <a:lnTo>
                    <a:pt x="46424" y="4435"/>
                  </a:lnTo>
                  <a:lnTo>
                    <a:pt x="46599" y="4430"/>
                  </a:lnTo>
                  <a:lnTo>
                    <a:pt x="46774" y="4414"/>
                  </a:lnTo>
                  <a:lnTo>
                    <a:pt x="46949" y="4398"/>
                  </a:lnTo>
                  <a:lnTo>
                    <a:pt x="47125" y="4372"/>
                  </a:lnTo>
                  <a:lnTo>
                    <a:pt x="47300" y="4335"/>
                  </a:lnTo>
                  <a:lnTo>
                    <a:pt x="47350" y="4324"/>
                  </a:lnTo>
                  <a:lnTo>
                    <a:pt x="47375" y="4314"/>
                  </a:lnTo>
                  <a:lnTo>
                    <a:pt x="47400" y="4298"/>
                  </a:lnTo>
                  <a:lnTo>
                    <a:pt x="47400" y="4282"/>
                  </a:lnTo>
                  <a:lnTo>
                    <a:pt x="47375" y="4213"/>
                  </a:lnTo>
                  <a:lnTo>
                    <a:pt x="47400" y="4150"/>
                  </a:lnTo>
                  <a:lnTo>
                    <a:pt x="47425" y="4087"/>
                  </a:lnTo>
                  <a:lnTo>
                    <a:pt x="47475" y="4023"/>
                  </a:lnTo>
                  <a:lnTo>
                    <a:pt x="47575" y="3965"/>
                  </a:lnTo>
                  <a:lnTo>
                    <a:pt x="47676" y="3902"/>
                  </a:lnTo>
                  <a:lnTo>
                    <a:pt x="47801" y="3849"/>
                  </a:lnTo>
                  <a:lnTo>
                    <a:pt x="47926" y="3796"/>
                  </a:lnTo>
                  <a:lnTo>
                    <a:pt x="48101" y="3744"/>
                  </a:lnTo>
                  <a:lnTo>
                    <a:pt x="48276" y="3696"/>
                  </a:lnTo>
                  <a:lnTo>
                    <a:pt x="48477" y="3649"/>
                  </a:lnTo>
                  <a:lnTo>
                    <a:pt x="48677" y="3606"/>
                  </a:lnTo>
                  <a:lnTo>
                    <a:pt x="48902" y="3569"/>
                  </a:lnTo>
                  <a:lnTo>
                    <a:pt x="49153" y="3532"/>
                  </a:lnTo>
                  <a:lnTo>
                    <a:pt x="49403" y="3501"/>
                  </a:lnTo>
                  <a:lnTo>
                    <a:pt x="49654" y="3474"/>
                  </a:lnTo>
                  <a:lnTo>
                    <a:pt x="49929" y="3453"/>
                  </a:lnTo>
                  <a:lnTo>
                    <a:pt x="50230" y="3432"/>
                  </a:lnTo>
                  <a:lnTo>
                    <a:pt x="50505" y="3422"/>
                  </a:lnTo>
                  <a:lnTo>
                    <a:pt x="50805" y="3411"/>
                  </a:lnTo>
                  <a:lnTo>
                    <a:pt x="51131" y="3406"/>
                  </a:lnTo>
                  <a:lnTo>
                    <a:pt x="51431" y="3411"/>
                  </a:lnTo>
                  <a:lnTo>
                    <a:pt x="51757" y="3416"/>
                  </a:lnTo>
                  <a:lnTo>
                    <a:pt x="52082" y="3427"/>
                  </a:lnTo>
                  <a:lnTo>
                    <a:pt x="52408" y="3448"/>
                  </a:lnTo>
                  <a:lnTo>
                    <a:pt x="52733" y="3469"/>
                  </a:lnTo>
                  <a:lnTo>
                    <a:pt x="53059" y="3501"/>
                  </a:lnTo>
                  <a:lnTo>
                    <a:pt x="53385" y="3538"/>
                  </a:lnTo>
                  <a:lnTo>
                    <a:pt x="53735" y="3585"/>
                  </a:lnTo>
                  <a:lnTo>
                    <a:pt x="54061" y="3633"/>
                  </a:lnTo>
                  <a:lnTo>
                    <a:pt x="54386" y="3691"/>
                  </a:lnTo>
                  <a:lnTo>
                    <a:pt x="54687" y="3759"/>
                  </a:lnTo>
                  <a:lnTo>
                    <a:pt x="54837" y="3791"/>
                  </a:lnTo>
                  <a:lnTo>
                    <a:pt x="54937" y="3833"/>
                  </a:lnTo>
                  <a:lnTo>
                    <a:pt x="54987" y="3876"/>
                  </a:lnTo>
                  <a:lnTo>
                    <a:pt x="55012" y="3923"/>
                  </a:lnTo>
                  <a:lnTo>
                    <a:pt x="55012" y="7381"/>
                  </a:lnTo>
                  <a:lnTo>
                    <a:pt x="36057" y="7381"/>
                  </a:lnTo>
                  <a:lnTo>
                    <a:pt x="35907" y="7392"/>
                  </a:lnTo>
                  <a:lnTo>
                    <a:pt x="35757" y="7402"/>
                  </a:lnTo>
                  <a:lnTo>
                    <a:pt x="35632" y="7423"/>
                  </a:lnTo>
                  <a:lnTo>
                    <a:pt x="35506" y="7439"/>
                  </a:lnTo>
                  <a:lnTo>
                    <a:pt x="35381" y="7466"/>
                  </a:lnTo>
                  <a:lnTo>
                    <a:pt x="35306" y="7492"/>
                  </a:lnTo>
                  <a:lnTo>
                    <a:pt x="35231" y="7524"/>
                  </a:lnTo>
                  <a:lnTo>
                    <a:pt x="35181" y="7555"/>
                  </a:lnTo>
                  <a:lnTo>
                    <a:pt x="35156" y="7592"/>
                  </a:lnTo>
                  <a:lnTo>
                    <a:pt x="35156" y="7624"/>
                  </a:lnTo>
                  <a:lnTo>
                    <a:pt x="35206" y="7661"/>
                  </a:lnTo>
                  <a:lnTo>
                    <a:pt x="35256" y="7698"/>
                  </a:lnTo>
                  <a:lnTo>
                    <a:pt x="35331" y="7740"/>
                  </a:lnTo>
                  <a:lnTo>
                    <a:pt x="35456" y="7777"/>
                  </a:lnTo>
                  <a:lnTo>
                    <a:pt x="35632" y="7814"/>
                  </a:lnTo>
                  <a:lnTo>
                    <a:pt x="35732" y="7825"/>
                  </a:lnTo>
                  <a:lnTo>
                    <a:pt x="35832" y="7830"/>
                  </a:lnTo>
                  <a:lnTo>
                    <a:pt x="61497" y="7830"/>
                  </a:lnTo>
                  <a:lnTo>
                    <a:pt x="61923" y="7835"/>
                  </a:lnTo>
                  <a:lnTo>
                    <a:pt x="62349" y="7840"/>
                  </a:lnTo>
                  <a:lnTo>
                    <a:pt x="62774" y="7856"/>
                  </a:lnTo>
                  <a:lnTo>
                    <a:pt x="63200" y="7872"/>
                  </a:lnTo>
                  <a:lnTo>
                    <a:pt x="63601" y="7899"/>
                  </a:lnTo>
                  <a:lnTo>
                    <a:pt x="64001" y="7925"/>
                  </a:lnTo>
                  <a:lnTo>
                    <a:pt x="64377" y="7957"/>
                  </a:lnTo>
                  <a:lnTo>
                    <a:pt x="64752" y="7994"/>
                  </a:lnTo>
                  <a:lnTo>
                    <a:pt x="65103" y="8036"/>
                  </a:lnTo>
                  <a:lnTo>
                    <a:pt x="65454" y="8083"/>
                  </a:lnTo>
                  <a:lnTo>
                    <a:pt x="65804" y="8131"/>
                  </a:lnTo>
                  <a:lnTo>
                    <a:pt x="66130" y="8184"/>
                  </a:lnTo>
                  <a:lnTo>
                    <a:pt x="66430" y="8236"/>
                  </a:lnTo>
                  <a:lnTo>
                    <a:pt x="66731" y="8300"/>
                  </a:lnTo>
                  <a:lnTo>
                    <a:pt x="67006" y="8363"/>
                  </a:lnTo>
                  <a:lnTo>
                    <a:pt x="67281" y="8427"/>
                  </a:lnTo>
                  <a:lnTo>
                    <a:pt x="67532" y="8495"/>
                  </a:lnTo>
                  <a:lnTo>
                    <a:pt x="67757" y="8569"/>
                  </a:lnTo>
                  <a:lnTo>
                    <a:pt x="67982" y="8643"/>
                  </a:lnTo>
                  <a:lnTo>
                    <a:pt x="68158" y="8717"/>
                  </a:lnTo>
                  <a:lnTo>
                    <a:pt x="68333" y="8796"/>
                  </a:lnTo>
                  <a:lnTo>
                    <a:pt x="68508" y="8875"/>
                  </a:lnTo>
                  <a:lnTo>
                    <a:pt x="68634" y="8954"/>
                  </a:lnTo>
                  <a:lnTo>
                    <a:pt x="68759" y="9039"/>
                  </a:lnTo>
                  <a:lnTo>
                    <a:pt x="68834" y="9123"/>
                  </a:lnTo>
                  <a:lnTo>
                    <a:pt x="68909" y="9213"/>
                  </a:lnTo>
                  <a:lnTo>
                    <a:pt x="68959" y="9298"/>
                  </a:lnTo>
                  <a:lnTo>
                    <a:pt x="68984" y="9387"/>
                  </a:lnTo>
                  <a:lnTo>
                    <a:pt x="68984" y="9477"/>
                  </a:lnTo>
                  <a:lnTo>
                    <a:pt x="68959" y="9562"/>
                  </a:lnTo>
                  <a:lnTo>
                    <a:pt x="68909" y="9651"/>
                  </a:lnTo>
                  <a:lnTo>
                    <a:pt x="68809" y="9746"/>
                  </a:lnTo>
                  <a:lnTo>
                    <a:pt x="68533" y="10010"/>
                  </a:lnTo>
                  <a:lnTo>
                    <a:pt x="68183" y="10269"/>
                  </a:lnTo>
                  <a:lnTo>
                    <a:pt x="67832" y="10522"/>
                  </a:lnTo>
                  <a:lnTo>
                    <a:pt x="67407" y="10765"/>
                  </a:lnTo>
                  <a:lnTo>
                    <a:pt x="41341" y="10765"/>
                  </a:lnTo>
                  <a:lnTo>
                    <a:pt x="40765" y="10771"/>
                  </a:lnTo>
                  <a:lnTo>
                    <a:pt x="40164" y="10776"/>
                  </a:lnTo>
                  <a:lnTo>
                    <a:pt x="39588" y="10786"/>
                  </a:lnTo>
                  <a:lnTo>
                    <a:pt x="39012" y="10802"/>
                  </a:lnTo>
                  <a:lnTo>
                    <a:pt x="38436" y="10823"/>
                  </a:lnTo>
                  <a:lnTo>
                    <a:pt x="37885" y="10850"/>
                  </a:lnTo>
                  <a:lnTo>
                    <a:pt x="37309" y="10876"/>
                  </a:lnTo>
                  <a:lnTo>
                    <a:pt x="36758" y="10913"/>
                  </a:lnTo>
                  <a:lnTo>
                    <a:pt x="36232" y="10950"/>
                  </a:lnTo>
                  <a:lnTo>
                    <a:pt x="35682" y="10992"/>
                  </a:lnTo>
                  <a:lnTo>
                    <a:pt x="35156" y="11035"/>
                  </a:lnTo>
                  <a:lnTo>
                    <a:pt x="34655" y="11087"/>
                  </a:lnTo>
                  <a:lnTo>
                    <a:pt x="34129" y="11140"/>
                  </a:lnTo>
                  <a:lnTo>
                    <a:pt x="33653" y="11193"/>
                  </a:lnTo>
                  <a:lnTo>
                    <a:pt x="33153" y="11256"/>
                  </a:lnTo>
                  <a:lnTo>
                    <a:pt x="32677" y="11320"/>
                  </a:lnTo>
                  <a:lnTo>
                    <a:pt x="32226" y="11388"/>
                  </a:lnTo>
                  <a:lnTo>
                    <a:pt x="31775" y="11462"/>
                  </a:lnTo>
                  <a:lnTo>
                    <a:pt x="31325" y="11536"/>
                  </a:lnTo>
                  <a:lnTo>
                    <a:pt x="30899" y="11615"/>
                  </a:lnTo>
                  <a:lnTo>
                    <a:pt x="30498" y="11695"/>
                  </a:lnTo>
                  <a:lnTo>
                    <a:pt x="30098" y="11784"/>
                  </a:lnTo>
                  <a:lnTo>
                    <a:pt x="29722" y="11869"/>
                  </a:lnTo>
                  <a:lnTo>
                    <a:pt x="29347" y="11964"/>
                  </a:lnTo>
                  <a:lnTo>
                    <a:pt x="28996" y="12059"/>
                  </a:lnTo>
                  <a:lnTo>
                    <a:pt x="28646" y="12154"/>
                  </a:lnTo>
                  <a:lnTo>
                    <a:pt x="28320" y="12254"/>
                  </a:lnTo>
                  <a:lnTo>
                    <a:pt x="28020" y="12360"/>
                  </a:lnTo>
                  <a:lnTo>
                    <a:pt x="27744" y="12465"/>
                  </a:lnTo>
                  <a:lnTo>
                    <a:pt x="27469" y="12576"/>
                  </a:lnTo>
                  <a:lnTo>
                    <a:pt x="27218" y="12687"/>
                  </a:lnTo>
                  <a:lnTo>
                    <a:pt x="26968" y="12803"/>
                  </a:lnTo>
                  <a:lnTo>
                    <a:pt x="26667" y="12951"/>
                  </a:lnTo>
                  <a:lnTo>
                    <a:pt x="26342" y="13094"/>
                  </a:lnTo>
                  <a:lnTo>
                    <a:pt x="25966" y="13236"/>
                  </a:lnTo>
                  <a:lnTo>
                    <a:pt x="25591" y="13373"/>
                  </a:lnTo>
                  <a:lnTo>
                    <a:pt x="25165" y="13505"/>
                  </a:lnTo>
                  <a:lnTo>
                    <a:pt x="24714" y="13637"/>
                  </a:lnTo>
                  <a:lnTo>
                    <a:pt x="24264" y="13759"/>
                  </a:lnTo>
                  <a:lnTo>
                    <a:pt x="23763" y="13875"/>
                  </a:lnTo>
                  <a:lnTo>
                    <a:pt x="23237" y="13991"/>
                  </a:lnTo>
                  <a:lnTo>
                    <a:pt x="22711" y="14097"/>
                  </a:lnTo>
                  <a:lnTo>
                    <a:pt x="22135" y="14202"/>
                  </a:lnTo>
                  <a:lnTo>
                    <a:pt x="21534" y="14297"/>
                  </a:lnTo>
                  <a:lnTo>
                    <a:pt x="20908" y="14387"/>
                  </a:lnTo>
                  <a:lnTo>
                    <a:pt x="20257" y="14472"/>
                  </a:lnTo>
                  <a:lnTo>
                    <a:pt x="19581" y="14551"/>
                  </a:lnTo>
                  <a:lnTo>
                    <a:pt x="18880" y="14625"/>
                  </a:lnTo>
                  <a:lnTo>
                    <a:pt x="18254" y="14683"/>
                  </a:lnTo>
                  <a:lnTo>
                    <a:pt x="17603" y="14730"/>
                  </a:lnTo>
                  <a:lnTo>
                    <a:pt x="16952" y="14778"/>
                  </a:lnTo>
                  <a:lnTo>
                    <a:pt x="16301" y="14815"/>
                  </a:lnTo>
                  <a:lnTo>
                    <a:pt x="15625" y="14846"/>
                  </a:lnTo>
                  <a:lnTo>
                    <a:pt x="14974" y="14873"/>
                  </a:lnTo>
                  <a:lnTo>
                    <a:pt x="14298" y="14894"/>
                  </a:lnTo>
                  <a:lnTo>
                    <a:pt x="13622" y="14905"/>
                  </a:lnTo>
                  <a:lnTo>
                    <a:pt x="12946" y="14915"/>
                  </a:lnTo>
                  <a:lnTo>
                    <a:pt x="12270" y="14915"/>
                  </a:lnTo>
                  <a:lnTo>
                    <a:pt x="11594" y="14910"/>
                  </a:lnTo>
                  <a:lnTo>
                    <a:pt x="10943" y="14894"/>
                  </a:lnTo>
                  <a:lnTo>
                    <a:pt x="10267" y="14878"/>
                  </a:lnTo>
                  <a:lnTo>
                    <a:pt x="9591" y="14852"/>
                  </a:lnTo>
                  <a:lnTo>
                    <a:pt x="8914" y="14820"/>
                  </a:lnTo>
                  <a:lnTo>
                    <a:pt x="8263" y="14783"/>
                  </a:lnTo>
                  <a:lnTo>
                    <a:pt x="15550" y="11932"/>
                  </a:lnTo>
                  <a:lnTo>
                    <a:pt x="15625" y="11890"/>
                  </a:lnTo>
                  <a:lnTo>
                    <a:pt x="15675" y="11848"/>
                  </a:lnTo>
                  <a:lnTo>
                    <a:pt x="15675" y="11800"/>
                  </a:lnTo>
                  <a:lnTo>
                    <a:pt x="15625" y="11758"/>
                  </a:lnTo>
                  <a:lnTo>
                    <a:pt x="15550" y="11721"/>
                  </a:lnTo>
                  <a:lnTo>
                    <a:pt x="15450" y="11684"/>
                  </a:lnTo>
                  <a:lnTo>
                    <a:pt x="15300" y="11652"/>
                  </a:lnTo>
                  <a:lnTo>
                    <a:pt x="15099" y="11626"/>
                  </a:lnTo>
                  <a:lnTo>
                    <a:pt x="14899" y="11610"/>
                  </a:lnTo>
                  <a:lnTo>
                    <a:pt x="14699" y="11600"/>
                  </a:lnTo>
                  <a:lnTo>
                    <a:pt x="14498" y="11600"/>
                  </a:lnTo>
                  <a:lnTo>
                    <a:pt x="14298" y="11610"/>
                  </a:lnTo>
                  <a:lnTo>
                    <a:pt x="14098" y="11626"/>
                  </a:lnTo>
                  <a:lnTo>
                    <a:pt x="13922" y="11647"/>
                  </a:lnTo>
                  <a:lnTo>
                    <a:pt x="13772" y="11679"/>
                  </a:lnTo>
                  <a:lnTo>
                    <a:pt x="13672" y="11716"/>
                  </a:lnTo>
                  <a:lnTo>
                    <a:pt x="11268" y="12655"/>
                  </a:lnTo>
                  <a:lnTo>
                    <a:pt x="10717" y="12529"/>
                  </a:lnTo>
                  <a:lnTo>
                    <a:pt x="10191" y="12402"/>
                  </a:lnTo>
                  <a:lnTo>
                    <a:pt x="9691" y="12270"/>
                  </a:lnTo>
                  <a:lnTo>
                    <a:pt x="9190" y="12138"/>
                  </a:lnTo>
                  <a:lnTo>
                    <a:pt x="8714" y="12006"/>
                  </a:lnTo>
                  <a:lnTo>
                    <a:pt x="8238" y="11869"/>
                  </a:lnTo>
                  <a:lnTo>
                    <a:pt x="7788" y="11732"/>
                  </a:lnTo>
                  <a:lnTo>
                    <a:pt x="7362" y="11589"/>
                  </a:lnTo>
                  <a:lnTo>
                    <a:pt x="6936" y="11446"/>
                  </a:lnTo>
                  <a:lnTo>
                    <a:pt x="6536" y="11304"/>
                  </a:lnTo>
                  <a:lnTo>
                    <a:pt x="6160" y="11156"/>
                  </a:lnTo>
                  <a:lnTo>
                    <a:pt x="5785" y="11008"/>
                  </a:lnTo>
                  <a:lnTo>
                    <a:pt x="5434" y="10860"/>
                  </a:lnTo>
                  <a:lnTo>
                    <a:pt x="5108" y="10713"/>
                  </a:lnTo>
                  <a:lnTo>
                    <a:pt x="4783" y="10559"/>
                  </a:lnTo>
                  <a:lnTo>
                    <a:pt x="4482" y="10406"/>
                  </a:lnTo>
                  <a:lnTo>
                    <a:pt x="4207" y="10248"/>
                  </a:lnTo>
                  <a:lnTo>
                    <a:pt x="3957" y="10095"/>
                  </a:lnTo>
                  <a:lnTo>
                    <a:pt x="3706" y="9936"/>
                  </a:lnTo>
                  <a:lnTo>
                    <a:pt x="3481" y="9778"/>
                  </a:lnTo>
                  <a:lnTo>
                    <a:pt x="3256" y="9614"/>
                  </a:lnTo>
                  <a:lnTo>
                    <a:pt x="3080" y="9451"/>
                  </a:lnTo>
                  <a:lnTo>
                    <a:pt x="2905" y="9292"/>
                  </a:lnTo>
                  <a:lnTo>
                    <a:pt x="2730" y="9123"/>
                  </a:lnTo>
                  <a:lnTo>
                    <a:pt x="2605" y="8960"/>
                  </a:lnTo>
                  <a:lnTo>
                    <a:pt x="2479" y="8796"/>
                  </a:lnTo>
                  <a:lnTo>
                    <a:pt x="2379" y="8627"/>
                  </a:lnTo>
                  <a:lnTo>
                    <a:pt x="2279" y="8458"/>
                  </a:lnTo>
                  <a:lnTo>
                    <a:pt x="2229" y="8289"/>
                  </a:lnTo>
                  <a:lnTo>
                    <a:pt x="2179" y="8120"/>
                  </a:lnTo>
                  <a:lnTo>
                    <a:pt x="2154" y="7951"/>
                  </a:lnTo>
                  <a:lnTo>
                    <a:pt x="2129" y="7777"/>
                  </a:lnTo>
                  <a:lnTo>
                    <a:pt x="2129" y="6748"/>
                  </a:lnTo>
                  <a:lnTo>
                    <a:pt x="2154" y="6531"/>
                  </a:lnTo>
                  <a:lnTo>
                    <a:pt x="2229" y="6315"/>
                  </a:lnTo>
                  <a:lnTo>
                    <a:pt x="2354" y="6104"/>
                  </a:lnTo>
                  <a:lnTo>
                    <a:pt x="2504" y="5898"/>
                  </a:lnTo>
                  <a:lnTo>
                    <a:pt x="2705" y="5692"/>
                  </a:lnTo>
                  <a:lnTo>
                    <a:pt x="2930" y="5486"/>
                  </a:lnTo>
                  <a:lnTo>
                    <a:pt x="3205" y="5290"/>
                  </a:lnTo>
                  <a:lnTo>
                    <a:pt x="3531" y="5095"/>
                  </a:lnTo>
                  <a:lnTo>
                    <a:pt x="3907" y="4900"/>
                  </a:lnTo>
                  <a:lnTo>
                    <a:pt x="4282" y="4715"/>
                  </a:lnTo>
                  <a:lnTo>
                    <a:pt x="4733" y="4530"/>
                  </a:lnTo>
                  <a:lnTo>
                    <a:pt x="5209" y="4351"/>
                  </a:lnTo>
                  <a:lnTo>
                    <a:pt x="5709" y="4176"/>
                  </a:lnTo>
                  <a:lnTo>
                    <a:pt x="6235" y="4008"/>
                  </a:lnTo>
                  <a:lnTo>
                    <a:pt x="6811" y="3844"/>
                  </a:lnTo>
                  <a:lnTo>
                    <a:pt x="7412" y="3685"/>
                  </a:lnTo>
                  <a:lnTo>
                    <a:pt x="8063" y="3532"/>
                  </a:lnTo>
                  <a:lnTo>
                    <a:pt x="8714" y="3385"/>
                  </a:lnTo>
                  <a:lnTo>
                    <a:pt x="9415" y="3247"/>
                  </a:lnTo>
                  <a:lnTo>
                    <a:pt x="10141" y="3110"/>
                  </a:lnTo>
                  <a:lnTo>
                    <a:pt x="10893" y="2983"/>
                  </a:lnTo>
                  <a:lnTo>
                    <a:pt x="11669" y="2862"/>
                  </a:lnTo>
                  <a:lnTo>
                    <a:pt x="12470" y="2751"/>
                  </a:lnTo>
                  <a:lnTo>
                    <a:pt x="13296" y="2640"/>
                  </a:lnTo>
                  <a:lnTo>
                    <a:pt x="14148" y="2540"/>
                  </a:lnTo>
                  <a:lnTo>
                    <a:pt x="15024" y="2450"/>
                  </a:lnTo>
                  <a:lnTo>
                    <a:pt x="15926" y="2366"/>
                  </a:lnTo>
                  <a:lnTo>
                    <a:pt x="16852" y="2292"/>
                  </a:lnTo>
                  <a:lnTo>
                    <a:pt x="17803" y="2223"/>
                  </a:lnTo>
                  <a:lnTo>
                    <a:pt x="18755" y="2160"/>
                  </a:lnTo>
                  <a:lnTo>
                    <a:pt x="19732" y="2112"/>
                  </a:lnTo>
                  <a:lnTo>
                    <a:pt x="20708" y="2070"/>
                  </a:lnTo>
                  <a:lnTo>
                    <a:pt x="20633" y="2218"/>
                  </a:lnTo>
                  <a:lnTo>
                    <a:pt x="20583" y="2381"/>
                  </a:lnTo>
                  <a:lnTo>
                    <a:pt x="20558" y="2545"/>
                  </a:lnTo>
                  <a:lnTo>
                    <a:pt x="20558" y="2719"/>
                  </a:lnTo>
                  <a:lnTo>
                    <a:pt x="20583" y="2888"/>
                  </a:lnTo>
                  <a:lnTo>
                    <a:pt x="20633" y="3057"/>
                  </a:lnTo>
                  <a:lnTo>
                    <a:pt x="20708" y="3216"/>
                  </a:lnTo>
                  <a:lnTo>
                    <a:pt x="20808" y="3358"/>
                  </a:lnTo>
                  <a:lnTo>
                    <a:pt x="20332" y="3379"/>
                  </a:lnTo>
                  <a:lnTo>
                    <a:pt x="19857" y="3400"/>
                  </a:lnTo>
                  <a:lnTo>
                    <a:pt x="19406" y="3427"/>
                  </a:lnTo>
                  <a:lnTo>
                    <a:pt x="18955" y="3458"/>
                  </a:lnTo>
                  <a:lnTo>
                    <a:pt x="18505" y="3490"/>
                  </a:lnTo>
                  <a:lnTo>
                    <a:pt x="18079" y="3532"/>
                  </a:lnTo>
                  <a:lnTo>
                    <a:pt x="17653" y="3575"/>
                  </a:lnTo>
                  <a:lnTo>
                    <a:pt x="17228" y="3622"/>
                  </a:lnTo>
                  <a:lnTo>
                    <a:pt x="16827" y="3675"/>
                  </a:lnTo>
                  <a:lnTo>
                    <a:pt x="16451" y="3728"/>
                  </a:lnTo>
                  <a:lnTo>
                    <a:pt x="16051" y="3786"/>
                  </a:lnTo>
                  <a:lnTo>
                    <a:pt x="15700" y="3849"/>
                  </a:lnTo>
                  <a:lnTo>
                    <a:pt x="15350" y="3913"/>
                  </a:lnTo>
                  <a:lnTo>
                    <a:pt x="14999" y="3981"/>
                  </a:lnTo>
                  <a:lnTo>
                    <a:pt x="14674" y="4050"/>
                  </a:lnTo>
                  <a:lnTo>
                    <a:pt x="14348" y="4124"/>
                  </a:lnTo>
                  <a:lnTo>
                    <a:pt x="14048" y="4198"/>
                  </a:lnTo>
                  <a:lnTo>
                    <a:pt x="13772" y="4277"/>
                  </a:lnTo>
                  <a:lnTo>
                    <a:pt x="13522" y="4361"/>
                  </a:lnTo>
                  <a:lnTo>
                    <a:pt x="13271" y="4440"/>
                  </a:lnTo>
                  <a:lnTo>
                    <a:pt x="13021" y="4530"/>
                  </a:lnTo>
                  <a:lnTo>
                    <a:pt x="12821" y="4615"/>
                  </a:lnTo>
                  <a:lnTo>
                    <a:pt x="12620" y="4704"/>
                  </a:lnTo>
                  <a:lnTo>
                    <a:pt x="12445" y="4799"/>
                  </a:lnTo>
                  <a:lnTo>
                    <a:pt x="12270" y="4889"/>
                  </a:lnTo>
                  <a:lnTo>
                    <a:pt x="12145" y="4984"/>
                  </a:lnTo>
                  <a:lnTo>
                    <a:pt x="12019" y="5085"/>
                  </a:lnTo>
                  <a:lnTo>
                    <a:pt x="11919" y="5180"/>
                  </a:lnTo>
                  <a:lnTo>
                    <a:pt x="11844" y="5280"/>
                  </a:lnTo>
                  <a:lnTo>
                    <a:pt x="11794" y="5380"/>
                  </a:lnTo>
                  <a:lnTo>
                    <a:pt x="11744" y="5481"/>
                  </a:lnTo>
                  <a:lnTo>
                    <a:pt x="11744" y="5581"/>
                  </a:lnTo>
                  <a:lnTo>
                    <a:pt x="11744" y="5697"/>
                  </a:lnTo>
                  <a:lnTo>
                    <a:pt x="11794" y="5808"/>
                  </a:lnTo>
                  <a:lnTo>
                    <a:pt x="11869" y="5919"/>
                  </a:lnTo>
                  <a:lnTo>
                    <a:pt x="11969" y="6030"/>
                  </a:lnTo>
                  <a:lnTo>
                    <a:pt x="12094" y="6135"/>
                  </a:lnTo>
                  <a:lnTo>
                    <a:pt x="12220" y="6241"/>
                  </a:lnTo>
                  <a:lnTo>
                    <a:pt x="12395" y="6346"/>
                  </a:lnTo>
                  <a:lnTo>
                    <a:pt x="12595" y="6447"/>
                  </a:lnTo>
                  <a:lnTo>
                    <a:pt x="12821" y="6547"/>
                  </a:lnTo>
                  <a:lnTo>
                    <a:pt x="13046" y="6642"/>
                  </a:lnTo>
                  <a:lnTo>
                    <a:pt x="13321" y="6737"/>
                  </a:lnTo>
                  <a:lnTo>
                    <a:pt x="13597" y="6827"/>
                  </a:lnTo>
                  <a:lnTo>
                    <a:pt x="13897" y="6917"/>
                  </a:lnTo>
                  <a:lnTo>
                    <a:pt x="14223" y="7001"/>
                  </a:lnTo>
                  <a:lnTo>
                    <a:pt x="14548" y="7086"/>
                  </a:lnTo>
                  <a:lnTo>
                    <a:pt x="14899" y="7165"/>
                  </a:lnTo>
                  <a:lnTo>
                    <a:pt x="15274" y="7239"/>
                  </a:lnTo>
                  <a:lnTo>
                    <a:pt x="15675" y="7307"/>
                  </a:lnTo>
                  <a:lnTo>
                    <a:pt x="16076" y="7376"/>
                  </a:lnTo>
                  <a:lnTo>
                    <a:pt x="16501" y="7439"/>
                  </a:lnTo>
                  <a:lnTo>
                    <a:pt x="16927" y="7497"/>
                  </a:lnTo>
                  <a:lnTo>
                    <a:pt x="17378" y="7555"/>
                  </a:lnTo>
                  <a:lnTo>
                    <a:pt x="17829" y="7603"/>
                  </a:lnTo>
                  <a:lnTo>
                    <a:pt x="18304" y="7650"/>
                  </a:lnTo>
                  <a:lnTo>
                    <a:pt x="18780" y="7693"/>
                  </a:lnTo>
                  <a:lnTo>
                    <a:pt x="19281" y="7730"/>
                  </a:lnTo>
                  <a:lnTo>
                    <a:pt x="19782" y="7756"/>
                  </a:lnTo>
                  <a:lnTo>
                    <a:pt x="20282" y="7782"/>
                  </a:lnTo>
                  <a:lnTo>
                    <a:pt x="20808" y="7804"/>
                  </a:lnTo>
                  <a:lnTo>
                    <a:pt x="21334" y="7819"/>
                  </a:lnTo>
                  <a:lnTo>
                    <a:pt x="21860" y="7830"/>
                  </a:lnTo>
                  <a:lnTo>
                    <a:pt x="31525" y="7830"/>
                  </a:lnTo>
                  <a:lnTo>
                    <a:pt x="31750" y="7825"/>
                  </a:lnTo>
                  <a:lnTo>
                    <a:pt x="31976" y="7809"/>
                  </a:lnTo>
                  <a:lnTo>
                    <a:pt x="32151" y="7788"/>
                  </a:lnTo>
                  <a:lnTo>
                    <a:pt x="32326" y="7756"/>
                  </a:lnTo>
                  <a:lnTo>
                    <a:pt x="32452" y="7719"/>
                  </a:lnTo>
                  <a:lnTo>
                    <a:pt x="32552" y="7677"/>
                  </a:lnTo>
                  <a:lnTo>
                    <a:pt x="32602" y="7629"/>
                  </a:lnTo>
                  <a:lnTo>
                    <a:pt x="32577" y="7577"/>
                  </a:lnTo>
                  <a:lnTo>
                    <a:pt x="32552" y="7534"/>
                  </a:lnTo>
                  <a:lnTo>
                    <a:pt x="32452" y="7497"/>
                  </a:lnTo>
                  <a:lnTo>
                    <a:pt x="32351" y="7466"/>
                  </a:lnTo>
                  <a:lnTo>
                    <a:pt x="32226" y="7439"/>
                  </a:lnTo>
                  <a:lnTo>
                    <a:pt x="32051" y="7413"/>
                  </a:lnTo>
                  <a:lnTo>
                    <a:pt x="31876" y="7397"/>
                  </a:lnTo>
                  <a:lnTo>
                    <a:pt x="31700" y="7386"/>
                  </a:lnTo>
                  <a:lnTo>
                    <a:pt x="31500" y="7381"/>
                  </a:lnTo>
                  <a:lnTo>
                    <a:pt x="21985" y="7381"/>
                  </a:lnTo>
                  <a:lnTo>
                    <a:pt x="21559" y="7371"/>
                  </a:lnTo>
                  <a:lnTo>
                    <a:pt x="21134" y="7360"/>
                  </a:lnTo>
                  <a:lnTo>
                    <a:pt x="20708" y="7344"/>
                  </a:lnTo>
                  <a:lnTo>
                    <a:pt x="20307" y="7323"/>
                  </a:lnTo>
                  <a:lnTo>
                    <a:pt x="19907" y="7297"/>
                  </a:lnTo>
                  <a:lnTo>
                    <a:pt x="19506" y="7270"/>
                  </a:lnTo>
                  <a:lnTo>
                    <a:pt x="19131" y="7239"/>
                  </a:lnTo>
                  <a:lnTo>
                    <a:pt x="18755" y="7202"/>
                  </a:lnTo>
                  <a:lnTo>
                    <a:pt x="18379" y="7159"/>
                  </a:lnTo>
                  <a:lnTo>
                    <a:pt x="18029" y="7117"/>
                  </a:lnTo>
                  <a:lnTo>
                    <a:pt x="17678" y="7070"/>
                  </a:lnTo>
                  <a:lnTo>
                    <a:pt x="17353" y="7017"/>
                  </a:lnTo>
                  <a:lnTo>
                    <a:pt x="17027" y="6964"/>
                  </a:lnTo>
                  <a:lnTo>
                    <a:pt x="16727" y="6906"/>
                  </a:lnTo>
                  <a:lnTo>
                    <a:pt x="16426" y="6848"/>
                  </a:lnTo>
                  <a:lnTo>
                    <a:pt x="16126" y="6785"/>
                  </a:lnTo>
                  <a:lnTo>
                    <a:pt x="15875" y="6721"/>
                  </a:lnTo>
                  <a:lnTo>
                    <a:pt x="15600" y="6653"/>
                  </a:lnTo>
                  <a:lnTo>
                    <a:pt x="15375" y="6579"/>
                  </a:lnTo>
                  <a:lnTo>
                    <a:pt x="15149" y="6510"/>
                  </a:lnTo>
                  <a:lnTo>
                    <a:pt x="14949" y="6431"/>
                  </a:lnTo>
                  <a:lnTo>
                    <a:pt x="14749" y="6357"/>
                  </a:lnTo>
                  <a:lnTo>
                    <a:pt x="14573" y="6278"/>
                  </a:lnTo>
                  <a:lnTo>
                    <a:pt x="14423" y="6193"/>
                  </a:lnTo>
                  <a:lnTo>
                    <a:pt x="14273" y="6114"/>
                  </a:lnTo>
                  <a:lnTo>
                    <a:pt x="14173" y="6030"/>
                  </a:lnTo>
                  <a:lnTo>
                    <a:pt x="14073" y="5940"/>
                  </a:lnTo>
                  <a:lnTo>
                    <a:pt x="13997" y="5855"/>
                  </a:lnTo>
                  <a:lnTo>
                    <a:pt x="13947" y="5766"/>
                  </a:lnTo>
                  <a:lnTo>
                    <a:pt x="13897" y="5676"/>
                  </a:lnTo>
                  <a:lnTo>
                    <a:pt x="13897" y="5586"/>
                  </a:lnTo>
                  <a:lnTo>
                    <a:pt x="13897" y="5502"/>
                  </a:lnTo>
                  <a:lnTo>
                    <a:pt x="13922" y="5417"/>
                  </a:lnTo>
                  <a:lnTo>
                    <a:pt x="13972" y="5333"/>
                  </a:lnTo>
                  <a:lnTo>
                    <a:pt x="14048" y="5248"/>
                  </a:lnTo>
                  <a:lnTo>
                    <a:pt x="14123" y="5169"/>
                  </a:lnTo>
                  <a:lnTo>
                    <a:pt x="14223" y="5085"/>
                  </a:lnTo>
                  <a:lnTo>
                    <a:pt x="14348" y="5011"/>
                  </a:lnTo>
                  <a:lnTo>
                    <a:pt x="14473" y="4931"/>
                  </a:lnTo>
                  <a:lnTo>
                    <a:pt x="14623" y="4858"/>
                  </a:lnTo>
                  <a:lnTo>
                    <a:pt x="14774" y="4784"/>
                  </a:lnTo>
                  <a:lnTo>
                    <a:pt x="14949" y="4710"/>
                  </a:lnTo>
                  <a:lnTo>
                    <a:pt x="15149" y="4641"/>
                  </a:lnTo>
                  <a:lnTo>
                    <a:pt x="15350" y="4578"/>
                  </a:lnTo>
                  <a:lnTo>
                    <a:pt x="15575" y="4509"/>
                  </a:lnTo>
                  <a:lnTo>
                    <a:pt x="15800" y="4446"/>
                  </a:lnTo>
                  <a:lnTo>
                    <a:pt x="16051" y="4388"/>
                  </a:lnTo>
                  <a:lnTo>
                    <a:pt x="16301" y="4330"/>
                  </a:lnTo>
                  <a:lnTo>
                    <a:pt x="16577" y="4272"/>
                  </a:lnTo>
                  <a:lnTo>
                    <a:pt x="16852" y="4219"/>
                  </a:lnTo>
                  <a:lnTo>
                    <a:pt x="17152" y="4171"/>
                  </a:lnTo>
                  <a:lnTo>
                    <a:pt x="17453" y="4124"/>
                  </a:lnTo>
                  <a:lnTo>
                    <a:pt x="17778" y="4076"/>
                  </a:lnTo>
                  <a:lnTo>
                    <a:pt x="18104" y="4034"/>
                  </a:lnTo>
                  <a:lnTo>
                    <a:pt x="18429" y="3997"/>
                  </a:lnTo>
                  <a:lnTo>
                    <a:pt x="18780" y="3960"/>
                  </a:lnTo>
                  <a:lnTo>
                    <a:pt x="19131" y="3928"/>
                  </a:lnTo>
                  <a:lnTo>
                    <a:pt x="19506" y="3897"/>
                  </a:lnTo>
                  <a:lnTo>
                    <a:pt x="19857" y="3870"/>
                  </a:lnTo>
                  <a:lnTo>
                    <a:pt x="20232" y="3849"/>
                  </a:lnTo>
                  <a:lnTo>
                    <a:pt x="20633" y="3833"/>
                  </a:lnTo>
                  <a:lnTo>
                    <a:pt x="21009" y="3817"/>
                  </a:lnTo>
                  <a:lnTo>
                    <a:pt x="21409" y="3802"/>
                  </a:lnTo>
                  <a:lnTo>
                    <a:pt x="21584" y="3886"/>
                  </a:lnTo>
                  <a:lnTo>
                    <a:pt x="21760" y="3965"/>
                  </a:lnTo>
                  <a:lnTo>
                    <a:pt x="21935" y="4045"/>
                  </a:lnTo>
                  <a:lnTo>
                    <a:pt x="22160" y="4124"/>
                  </a:lnTo>
                  <a:lnTo>
                    <a:pt x="22361" y="4198"/>
                  </a:lnTo>
                  <a:lnTo>
                    <a:pt x="22586" y="4272"/>
                  </a:lnTo>
                  <a:lnTo>
                    <a:pt x="22836" y="4340"/>
                  </a:lnTo>
                  <a:lnTo>
                    <a:pt x="23087" y="4414"/>
                  </a:lnTo>
                  <a:lnTo>
                    <a:pt x="23362" y="4477"/>
                  </a:lnTo>
                  <a:lnTo>
                    <a:pt x="23638" y="4546"/>
                  </a:lnTo>
                  <a:lnTo>
                    <a:pt x="23913" y="4609"/>
                  </a:lnTo>
                  <a:lnTo>
                    <a:pt x="24214" y="4667"/>
                  </a:lnTo>
                  <a:lnTo>
                    <a:pt x="24514" y="4731"/>
                  </a:lnTo>
                  <a:lnTo>
                    <a:pt x="24840" y="4784"/>
                  </a:lnTo>
                  <a:lnTo>
                    <a:pt x="25165" y="4836"/>
                  </a:lnTo>
                  <a:lnTo>
                    <a:pt x="25516" y="4889"/>
                  </a:lnTo>
                  <a:lnTo>
                    <a:pt x="25866" y="4937"/>
                  </a:lnTo>
                  <a:lnTo>
                    <a:pt x="26217" y="4984"/>
                  </a:lnTo>
                  <a:lnTo>
                    <a:pt x="26567" y="5026"/>
                  </a:lnTo>
                  <a:lnTo>
                    <a:pt x="26943" y="5069"/>
                  </a:lnTo>
                  <a:lnTo>
                    <a:pt x="27318" y="5106"/>
                  </a:lnTo>
                  <a:lnTo>
                    <a:pt x="27719" y="5143"/>
                  </a:lnTo>
                  <a:lnTo>
                    <a:pt x="28120" y="5174"/>
                  </a:lnTo>
                  <a:lnTo>
                    <a:pt x="28520" y="5201"/>
                  </a:lnTo>
                  <a:lnTo>
                    <a:pt x="28921" y="5227"/>
                  </a:lnTo>
                  <a:lnTo>
                    <a:pt x="29347" y="5248"/>
                  </a:lnTo>
                  <a:lnTo>
                    <a:pt x="29747" y="5269"/>
                  </a:lnTo>
                  <a:lnTo>
                    <a:pt x="30173" y="5285"/>
                  </a:lnTo>
                  <a:lnTo>
                    <a:pt x="30624" y="5296"/>
                  </a:lnTo>
                  <a:lnTo>
                    <a:pt x="31049" y="5306"/>
                  </a:lnTo>
                  <a:lnTo>
                    <a:pt x="31500" y="5312"/>
                  </a:lnTo>
                  <a:lnTo>
                    <a:pt x="41441" y="5312"/>
                  </a:lnTo>
                  <a:lnTo>
                    <a:pt x="41641" y="5306"/>
                  </a:lnTo>
                  <a:lnTo>
                    <a:pt x="41841" y="5296"/>
                  </a:lnTo>
                  <a:lnTo>
                    <a:pt x="42042" y="5275"/>
                  </a:lnTo>
                  <a:lnTo>
                    <a:pt x="42192" y="5248"/>
                  </a:lnTo>
                  <a:lnTo>
                    <a:pt x="42317" y="5217"/>
                  </a:lnTo>
                  <a:lnTo>
                    <a:pt x="42417" y="5174"/>
                  </a:lnTo>
                  <a:lnTo>
                    <a:pt x="42492" y="5132"/>
                  </a:lnTo>
                  <a:lnTo>
                    <a:pt x="42492" y="5090"/>
                  </a:lnTo>
                  <a:lnTo>
                    <a:pt x="42517" y="4995"/>
                  </a:lnTo>
                  <a:lnTo>
                    <a:pt x="42542" y="4900"/>
                  </a:lnTo>
                  <a:lnTo>
                    <a:pt x="42517" y="4805"/>
                  </a:lnTo>
                  <a:lnTo>
                    <a:pt x="42492" y="4715"/>
                  </a:lnTo>
                  <a:lnTo>
                    <a:pt x="42467" y="4620"/>
                  </a:lnTo>
                  <a:lnTo>
                    <a:pt x="42392" y="4530"/>
                  </a:lnTo>
                  <a:lnTo>
                    <a:pt x="42342" y="4435"/>
                  </a:lnTo>
                  <a:lnTo>
                    <a:pt x="42242" y="4345"/>
                  </a:lnTo>
                  <a:lnTo>
                    <a:pt x="42142" y="4256"/>
                  </a:lnTo>
                  <a:lnTo>
                    <a:pt x="42017" y="4166"/>
                  </a:lnTo>
                  <a:lnTo>
                    <a:pt x="41891" y="4081"/>
                  </a:lnTo>
                  <a:lnTo>
                    <a:pt x="41741" y="3992"/>
                  </a:lnTo>
                  <a:lnTo>
                    <a:pt x="41566" y="3907"/>
                  </a:lnTo>
                  <a:lnTo>
                    <a:pt x="41391" y="3823"/>
                  </a:lnTo>
                  <a:lnTo>
                    <a:pt x="41215" y="3744"/>
                  </a:lnTo>
                  <a:lnTo>
                    <a:pt x="41015" y="3659"/>
                  </a:lnTo>
                  <a:lnTo>
                    <a:pt x="40790" y="3580"/>
                  </a:lnTo>
                  <a:lnTo>
                    <a:pt x="40539" y="3506"/>
                  </a:lnTo>
                  <a:lnTo>
                    <a:pt x="40314" y="3427"/>
                  </a:lnTo>
                  <a:lnTo>
                    <a:pt x="40038" y="3353"/>
                  </a:lnTo>
                  <a:lnTo>
                    <a:pt x="39763" y="3284"/>
                  </a:lnTo>
                  <a:lnTo>
                    <a:pt x="39488" y="3216"/>
                  </a:lnTo>
                  <a:lnTo>
                    <a:pt x="39187" y="3147"/>
                  </a:lnTo>
                  <a:lnTo>
                    <a:pt x="38887" y="3084"/>
                  </a:lnTo>
                  <a:lnTo>
                    <a:pt x="38561" y="3020"/>
                  </a:lnTo>
                  <a:lnTo>
                    <a:pt x="38211" y="2962"/>
                  </a:lnTo>
                  <a:lnTo>
                    <a:pt x="37860" y="2904"/>
                  </a:lnTo>
                  <a:lnTo>
                    <a:pt x="37510" y="2851"/>
                  </a:lnTo>
                  <a:lnTo>
                    <a:pt x="37134" y="2799"/>
                  </a:lnTo>
                  <a:lnTo>
                    <a:pt x="36758" y="2751"/>
                  </a:lnTo>
                  <a:lnTo>
                    <a:pt x="36358" y="2703"/>
                  </a:lnTo>
                  <a:lnTo>
                    <a:pt x="35957" y="2661"/>
                  </a:lnTo>
                  <a:lnTo>
                    <a:pt x="36358" y="2619"/>
                  </a:lnTo>
                  <a:lnTo>
                    <a:pt x="36758" y="2572"/>
                  </a:lnTo>
                  <a:lnTo>
                    <a:pt x="37159" y="2524"/>
                  </a:lnTo>
                  <a:lnTo>
                    <a:pt x="37535" y="2471"/>
                  </a:lnTo>
                  <a:lnTo>
                    <a:pt x="37885" y="2418"/>
                  </a:lnTo>
                  <a:lnTo>
                    <a:pt x="38236" y="2360"/>
                  </a:lnTo>
                  <a:lnTo>
                    <a:pt x="38586" y="2302"/>
                  </a:lnTo>
                  <a:lnTo>
                    <a:pt x="38887" y="2239"/>
                  </a:lnTo>
                  <a:lnTo>
                    <a:pt x="39212" y="2176"/>
                  </a:lnTo>
                  <a:lnTo>
                    <a:pt x="39513" y="2107"/>
                  </a:lnTo>
                  <a:lnTo>
                    <a:pt x="39788" y="2038"/>
                  </a:lnTo>
                  <a:lnTo>
                    <a:pt x="40064" y="1970"/>
                  </a:lnTo>
                  <a:lnTo>
                    <a:pt x="40314" y="1896"/>
                  </a:lnTo>
                  <a:lnTo>
                    <a:pt x="40564" y="1817"/>
                  </a:lnTo>
                  <a:lnTo>
                    <a:pt x="40790" y="1743"/>
                  </a:lnTo>
                  <a:lnTo>
                    <a:pt x="40990" y="1663"/>
                  </a:lnTo>
                  <a:lnTo>
                    <a:pt x="41215" y="1584"/>
                  </a:lnTo>
                  <a:lnTo>
                    <a:pt x="41391" y="1500"/>
                  </a:lnTo>
                  <a:lnTo>
                    <a:pt x="41566" y="1415"/>
                  </a:lnTo>
                  <a:lnTo>
                    <a:pt x="41716" y="1331"/>
                  </a:lnTo>
                  <a:lnTo>
                    <a:pt x="41866" y="1246"/>
                  </a:lnTo>
                  <a:lnTo>
                    <a:pt x="41992" y="1157"/>
                  </a:lnTo>
                  <a:lnTo>
                    <a:pt x="42117" y="1067"/>
                  </a:lnTo>
                  <a:lnTo>
                    <a:pt x="42217" y="977"/>
                  </a:lnTo>
                  <a:lnTo>
                    <a:pt x="42317" y="887"/>
                  </a:lnTo>
                  <a:lnTo>
                    <a:pt x="42367" y="798"/>
                  </a:lnTo>
                  <a:lnTo>
                    <a:pt x="42442" y="703"/>
                  </a:lnTo>
                  <a:lnTo>
                    <a:pt x="42492" y="613"/>
                  </a:lnTo>
                  <a:lnTo>
                    <a:pt x="42517" y="518"/>
                  </a:lnTo>
                  <a:lnTo>
                    <a:pt x="42517" y="423"/>
                  </a:lnTo>
                  <a:lnTo>
                    <a:pt x="42517" y="328"/>
                  </a:lnTo>
                  <a:lnTo>
                    <a:pt x="42492" y="233"/>
                  </a:lnTo>
                  <a:lnTo>
                    <a:pt x="42492" y="190"/>
                  </a:lnTo>
                  <a:lnTo>
                    <a:pt x="42417" y="148"/>
                  </a:lnTo>
                  <a:lnTo>
                    <a:pt x="42317" y="106"/>
                  </a:lnTo>
                  <a:lnTo>
                    <a:pt x="42192" y="74"/>
                  </a:lnTo>
                  <a:lnTo>
                    <a:pt x="42042" y="48"/>
                  </a:lnTo>
                  <a:lnTo>
                    <a:pt x="41841" y="27"/>
                  </a:lnTo>
                  <a:lnTo>
                    <a:pt x="41641" y="16"/>
                  </a:lnTo>
                  <a:lnTo>
                    <a:pt x="41441" y="11"/>
                  </a:lnTo>
                  <a:lnTo>
                    <a:pt x="37935" y="11"/>
                  </a:lnTo>
                  <a:lnTo>
                    <a:pt x="37710" y="16"/>
                  </a:lnTo>
                  <a:lnTo>
                    <a:pt x="37484" y="32"/>
                  </a:lnTo>
                  <a:lnTo>
                    <a:pt x="37309" y="53"/>
                  </a:lnTo>
                  <a:lnTo>
                    <a:pt x="37134" y="85"/>
                  </a:lnTo>
                  <a:lnTo>
                    <a:pt x="37009" y="122"/>
                  </a:lnTo>
                  <a:lnTo>
                    <a:pt x="36909" y="164"/>
                  </a:lnTo>
                  <a:lnTo>
                    <a:pt x="36884" y="212"/>
                  </a:lnTo>
                  <a:lnTo>
                    <a:pt x="36884" y="264"/>
                  </a:lnTo>
                  <a:lnTo>
                    <a:pt x="36909" y="301"/>
                  </a:lnTo>
                  <a:lnTo>
                    <a:pt x="37009" y="344"/>
                  </a:lnTo>
                  <a:lnTo>
                    <a:pt x="37109" y="375"/>
                  </a:lnTo>
                  <a:lnTo>
                    <a:pt x="37234" y="402"/>
                  </a:lnTo>
                  <a:lnTo>
                    <a:pt x="37409" y="428"/>
                  </a:lnTo>
                  <a:lnTo>
                    <a:pt x="37585" y="444"/>
                  </a:lnTo>
                  <a:lnTo>
                    <a:pt x="37785" y="454"/>
                  </a:lnTo>
                  <a:lnTo>
                    <a:pt x="37985" y="460"/>
                  </a:lnTo>
                  <a:lnTo>
                    <a:pt x="40389" y="460"/>
                  </a:lnTo>
                  <a:lnTo>
                    <a:pt x="40364" y="560"/>
                  </a:lnTo>
                  <a:lnTo>
                    <a:pt x="40339" y="655"/>
                  </a:lnTo>
                  <a:lnTo>
                    <a:pt x="40289" y="755"/>
                  </a:lnTo>
                  <a:lnTo>
                    <a:pt x="40214" y="850"/>
                  </a:lnTo>
                  <a:lnTo>
                    <a:pt x="40114" y="945"/>
                  </a:lnTo>
                  <a:lnTo>
                    <a:pt x="39988" y="1040"/>
                  </a:lnTo>
                  <a:lnTo>
                    <a:pt x="39838" y="1130"/>
                  </a:lnTo>
                  <a:lnTo>
                    <a:pt x="39688" y="1220"/>
                  </a:lnTo>
                  <a:lnTo>
                    <a:pt x="39488" y="1304"/>
                  </a:lnTo>
                  <a:lnTo>
                    <a:pt x="39287" y="1394"/>
                  </a:lnTo>
                  <a:lnTo>
                    <a:pt x="39062" y="1473"/>
                  </a:lnTo>
                  <a:lnTo>
                    <a:pt x="38837" y="1553"/>
                  </a:lnTo>
                  <a:lnTo>
                    <a:pt x="38561" y="1632"/>
                  </a:lnTo>
                  <a:lnTo>
                    <a:pt x="38286" y="1706"/>
                  </a:lnTo>
                  <a:lnTo>
                    <a:pt x="38010" y="1780"/>
                  </a:lnTo>
                  <a:lnTo>
                    <a:pt x="37710" y="1848"/>
                  </a:lnTo>
                  <a:lnTo>
                    <a:pt x="37384" y="1917"/>
                  </a:lnTo>
                  <a:lnTo>
                    <a:pt x="37034" y="1980"/>
                  </a:lnTo>
                  <a:lnTo>
                    <a:pt x="36683" y="2038"/>
                  </a:lnTo>
                  <a:lnTo>
                    <a:pt x="36333" y="2091"/>
                  </a:lnTo>
                  <a:lnTo>
                    <a:pt x="35957" y="2144"/>
                  </a:lnTo>
                  <a:lnTo>
                    <a:pt x="35556" y="2191"/>
                  </a:lnTo>
                  <a:lnTo>
                    <a:pt x="35156" y="2239"/>
                  </a:lnTo>
                  <a:lnTo>
                    <a:pt x="34755" y="2276"/>
                  </a:lnTo>
                  <a:lnTo>
                    <a:pt x="34329" y="2313"/>
                  </a:lnTo>
                  <a:lnTo>
                    <a:pt x="33904" y="2344"/>
                  </a:lnTo>
                  <a:lnTo>
                    <a:pt x="33478" y="2371"/>
                  </a:lnTo>
                  <a:lnTo>
                    <a:pt x="33027" y="2397"/>
                  </a:lnTo>
                  <a:lnTo>
                    <a:pt x="32577" y="2413"/>
                  </a:lnTo>
                  <a:lnTo>
                    <a:pt x="32101" y="2424"/>
                  </a:lnTo>
                  <a:lnTo>
                    <a:pt x="31625" y="2434"/>
                  </a:lnTo>
                  <a:lnTo>
                    <a:pt x="22761" y="2434"/>
                  </a:lnTo>
                  <a:lnTo>
                    <a:pt x="22786" y="2323"/>
                  </a:lnTo>
                  <a:lnTo>
                    <a:pt x="22836" y="2213"/>
                  </a:lnTo>
                  <a:lnTo>
                    <a:pt x="22912" y="2107"/>
                  </a:lnTo>
                  <a:lnTo>
                    <a:pt x="23012" y="2001"/>
                  </a:lnTo>
                  <a:lnTo>
                    <a:pt x="23137" y="1896"/>
                  </a:lnTo>
                  <a:lnTo>
                    <a:pt x="23287" y="1795"/>
                  </a:lnTo>
                  <a:lnTo>
                    <a:pt x="23462" y="1700"/>
                  </a:lnTo>
                  <a:lnTo>
                    <a:pt x="23663" y="1605"/>
                  </a:lnTo>
                  <a:lnTo>
                    <a:pt x="23888" y="1516"/>
                  </a:lnTo>
                  <a:lnTo>
                    <a:pt x="24113" y="1426"/>
                  </a:lnTo>
                  <a:lnTo>
                    <a:pt x="24389" y="1341"/>
                  </a:lnTo>
                  <a:lnTo>
                    <a:pt x="24664" y="1257"/>
                  </a:lnTo>
                  <a:lnTo>
                    <a:pt x="24965" y="1178"/>
                  </a:lnTo>
                  <a:lnTo>
                    <a:pt x="25265" y="1104"/>
                  </a:lnTo>
                  <a:lnTo>
                    <a:pt x="25591" y="1035"/>
                  </a:lnTo>
                  <a:lnTo>
                    <a:pt x="25941" y="967"/>
                  </a:lnTo>
                  <a:lnTo>
                    <a:pt x="26317" y="903"/>
                  </a:lnTo>
                  <a:lnTo>
                    <a:pt x="26692" y="840"/>
                  </a:lnTo>
                  <a:lnTo>
                    <a:pt x="27093" y="787"/>
                  </a:lnTo>
                  <a:lnTo>
                    <a:pt x="27494" y="734"/>
                  </a:lnTo>
                  <a:lnTo>
                    <a:pt x="27919" y="687"/>
                  </a:lnTo>
                  <a:lnTo>
                    <a:pt x="28370" y="644"/>
                  </a:lnTo>
                  <a:lnTo>
                    <a:pt x="28796" y="602"/>
                  </a:lnTo>
                  <a:lnTo>
                    <a:pt x="29272" y="571"/>
                  </a:lnTo>
                  <a:lnTo>
                    <a:pt x="29747" y="539"/>
                  </a:lnTo>
                  <a:lnTo>
                    <a:pt x="30223" y="512"/>
                  </a:lnTo>
                  <a:lnTo>
                    <a:pt x="30724" y="491"/>
                  </a:lnTo>
                  <a:lnTo>
                    <a:pt x="31225" y="476"/>
                  </a:lnTo>
                  <a:lnTo>
                    <a:pt x="31725" y="465"/>
                  </a:lnTo>
                  <a:lnTo>
                    <a:pt x="32251" y="454"/>
                  </a:lnTo>
                  <a:lnTo>
                    <a:pt x="32752" y="454"/>
                  </a:lnTo>
                  <a:lnTo>
                    <a:pt x="33303" y="460"/>
                  </a:lnTo>
                  <a:lnTo>
                    <a:pt x="33503" y="454"/>
                  </a:lnTo>
                  <a:lnTo>
                    <a:pt x="33704" y="444"/>
                  </a:lnTo>
                  <a:lnTo>
                    <a:pt x="33904" y="423"/>
                  </a:lnTo>
                  <a:lnTo>
                    <a:pt x="34054" y="391"/>
                  </a:lnTo>
                  <a:lnTo>
                    <a:pt x="34179" y="359"/>
                  </a:lnTo>
                  <a:lnTo>
                    <a:pt x="34279" y="322"/>
                  </a:lnTo>
                  <a:lnTo>
                    <a:pt x="34329" y="280"/>
                  </a:lnTo>
                  <a:lnTo>
                    <a:pt x="34355" y="233"/>
                  </a:lnTo>
                  <a:lnTo>
                    <a:pt x="34329" y="190"/>
                  </a:lnTo>
                  <a:lnTo>
                    <a:pt x="34279" y="148"/>
                  </a:lnTo>
                  <a:lnTo>
                    <a:pt x="34179" y="106"/>
                  </a:lnTo>
                  <a:lnTo>
                    <a:pt x="34054" y="74"/>
                  </a:lnTo>
                  <a:lnTo>
                    <a:pt x="33904" y="48"/>
                  </a:lnTo>
                  <a:lnTo>
                    <a:pt x="33704" y="27"/>
                  </a:lnTo>
                  <a:lnTo>
                    <a:pt x="33503" y="16"/>
                  </a:lnTo>
                  <a:lnTo>
                    <a:pt x="33303" y="11"/>
                  </a:lnTo>
                  <a:lnTo>
                    <a:pt x="32802" y="6"/>
                  </a:lnTo>
                  <a:lnTo>
                    <a:pt x="3232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07" name="Google Shape;2707;p63"/>
          <p:cNvGrpSpPr/>
          <p:nvPr/>
        </p:nvGrpSpPr>
        <p:grpSpPr>
          <a:xfrm>
            <a:off x="2825194" y="3943696"/>
            <a:ext cx="197684" cy="363125"/>
            <a:chOff x="2361953" y="2940300"/>
            <a:chExt cx="240083" cy="383975"/>
          </a:xfrm>
        </p:grpSpPr>
        <p:sp>
          <p:nvSpPr>
            <p:cNvPr id="2708" name="Google Shape;2708;p63"/>
            <p:cNvSpPr/>
            <p:nvPr/>
          </p:nvSpPr>
          <p:spPr>
            <a:xfrm>
              <a:off x="2433462" y="2946250"/>
              <a:ext cx="59708" cy="36450"/>
            </a:xfrm>
            <a:custGeom>
              <a:avLst/>
              <a:gdLst/>
              <a:ahLst/>
              <a:cxnLst/>
              <a:rect l="l" t="t" r="r" b="b"/>
              <a:pathLst>
                <a:path w="9366" h="1458" extrusionOk="0">
                  <a:moveTo>
                    <a:pt x="3181" y="0"/>
                  </a:moveTo>
                  <a:lnTo>
                    <a:pt x="2930" y="6"/>
                  </a:lnTo>
                  <a:lnTo>
                    <a:pt x="2705" y="16"/>
                  </a:lnTo>
                  <a:lnTo>
                    <a:pt x="2480" y="27"/>
                  </a:lnTo>
                  <a:lnTo>
                    <a:pt x="2254" y="43"/>
                  </a:lnTo>
                  <a:lnTo>
                    <a:pt x="2054" y="58"/>
                  </a:lnTo>
                  <a:lnTo>
                    <a:pt x="1653" y="101"/>
                  </a:lnTo>
                  <a:lnTo>
                    <a:pt x="1303" y="153"/>
                  </a:lnTo>
                  <a:lnTo>
                    <a:pt x="977" y="217"/>
                  </a:lnTo>
                  <a:lnTo>
                    <a:pt x="702" y="285"/>
                  </a:lnTo>
                  <a:lnTo>
                    <a:pt x="452" y="359"/>
                  </a:lnTo>
                  <a:lnTo>
                    <a:pt x="276" y="444"/>
                  </a:lnTo>
                  <a:lnTo>
                    <a:pt x="126" y="528"/>
                  </a:lnTo>
                  <a:lnTo>
                    <a:pt x="26" y="618"/>
                  </a:lnTo>
                  <a:lnTo>
                    <a:pt x="1" y="708"/>
                  </a:lnTo>
                  <a:lnTo>
                    <a:pt x="26" y="803"/>
                  </a:lnTo>
                  <a:lnTo>
                    <a:pt x="51" y="850"/>
                  </a:lnTo>
                  <a:lnTo>
                    <a:pt x="101" y="898"/>
                  </a:lnTo>
                  <a:lnTo>
                    <a:pt x="176" y="940"/>
                  </a:lnTo>
                  <a:lnTo>
                    <a:pt x="251" y="988"/>
                  </a:lnTo>
                  <a:lnTo>
                    <a:pt x="351" y="1035"/>
                  </a:lnTo>
                  <a:lnTo>
                    <a:pt x="452" y="1077"/>
                  </a:lnTo>
                  <a:lnTo>
                    <a:pt x="1503" y="1457"/>
                  </a:lnTo>
                  <a:lnTo>
                    <a:pt x="9366" y="1457"/>
                  </a:lnTo>
                  <a:lnTo>
                    <a:pt x="6361" y="359"/>
                  </a:lnTo>
                  <a:lnTo>
                    <a:pt x="6236" y="322"/>
                  </a:lnTo>
                  <a:lnTo>
                    <a:pt x="6110" y="280"/>
                  </a:lnTo>
                  <a:lnTo>
                    <a:pt x="5810" y="211"/>
                  </a:lnTo>
                  <a:lnTo>
                    <a:pt x="5484" y="148"/>
                  </a:lnTo>
                  <a:lnTo>
                    <a:pt x="5109" y="95"/>
                  </a:lnTo>
                  <a:lnTo>
                    <a:pt x="4733" y="58"/>
                  </a:lnTo>
                  <a:lnTo>
                    <a:pt x="4308" y="27"/>
                  </a:lnTo>
                  <a:lnTo>
                    <a:pt x="3857" y="6"/>
                  </a:lnTo>
                  <a:lnTo>
                    <a:pt x="36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63"/>
            <p:cNvSpPr/>
            <p:nvPr/>
          </p:nvSpPr>
          <p:spPr>
            <a:xfrm>
              <a:off x="2399942" y="2982675"/>
              <a:ext cx="163143" cy="36725"/>
            </a:xfrm>
            <a:custGeom>
              <a:avLst/>
              <a:gdLst/>
              <a:ahLst/>
              <a:cxnLst/>
              <a:rect l="l" t="t" r="r" b="b"/>
              <a:pathLst>
                <a:path w="25591" h="1469" extrusionOk="0">
                  <a:moveTo>
                    <a:pt x="1" y="0"/>
                  </a:moveTo>
                  <a:lnTo>
                    <a:pt x="1" y="1468"/>
                  </a:lnTo>
                  <a:lnTo>
                    <a:pt x="25591" y="1468"/>
                  </a:lnTo>
                  <a:lnTo>
                    <a:pt x="25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63"/>
            <p:cNvSpPr/>
            <p:nvPr/>
          </p:nvSpPr>
          <p:spPr>
            <a:xfrm>
              <a:off x="2517745" y="2982675"/>
              <a:ext cx="45339" cy="36725"/>
            </a:xfrm>
            <a:custGeom>
              <a:avLst/>
              <a:gdLst/>
              <a:ahLst/>
              <a:cxnLst/>
              <a:rect l="l" t="t" r="r" b="b"/>
              <a:pathLst>
                <a:path w="7112" h="1469" extrusionOk="0">
                  <a:moveTo>
                    <a:pt x="1" y="0"/>
                  </a:moveTo>
                  <a:lnTo>
                    <a:pt x="1" y="1468"/>
                  </a:lnTo>
                  <a:lnTo>
                    <a:pt x="7112" y="1468"/>
                  </a:lnTo>
                  <a:lnTo>
                    <a:pt x="711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63"/>
            <p:cNvSpPr/>
            <p:nvPr/>
          </p:nvSpPr>
          <p:spPr>
            <a:xfrm>
              <a:off x="2367219" y="3281500"/>
              <a:ext cx="228907" cy="36850"/>
            </a:xfrm>
            <a:custGeom>
              <a:avLst/>
              <a:gdLst/>
              <a:ahLst/>
              <a:cxnLst/>
              <a:rect l="l" t="t" r="r" b="b"/>
              <a:pathLst>
                <a:path w="35907" h="1474" extrusionOk="0">
                  <a:moveTo>
                    <a:pt x="0" y="0"/>
                  </a:moveTo>
                  <a:lnTo>
                    <a:pt x="5033" y="1473"/>
                  </a:lnTo>
                  <a:lnTo>
                    <a:pt x="30874" y="1473"/>
                  </a:lnTo>
                  <a:lnTo>
                    <a:pt x="359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63"/>
            <p:cNvSpPr/>
            <p:nvPr/>
          </p:nvSpPr>
          <p:spPr>
            <a:xfrm>
              <a:off x="2517586" y="3281500"/>
              <a:ext cx="77903" cy="36850"/>
            </a:xfrm>
            <a:custGeom>
              <a:avLst/>
              <a:gdLst/>
              <a:ahLst/>
              <a:cxnLst/>
              <a:rect l="l" t="t" r="r" b="b"/>
              <a:pathLst>
                <a:path w="12220" h="1474" extrusionOk="0">
                  <a:moveTo>
                    <a:pt x="5034" y="0"/>
                  </a:moveTo>
                  <a:lnTo>
                    <a:pt x="1" y="1473"/>
                  </a:lnTo>
                  <a:lnTo>
                    <a:pt x="7187" y="1473"/>
                  </a:lnTo>
                  <a:lnTo>
                    <a:pt x="12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63"/>
            <p:cNvSpPr/>
            <p:nvPr/>
          </p:nvSpPr>
          <p:spPr>
            <a:xfrm>
              <a:off x="2369131" y="3019375"/>
              <a:ext cx="225082" cy="36700"/>
            </a:xfrm>
            <a:custGeom>
              <a:avLst/>
              <a:gdLst/>
              <a:ahLst/>
              <a:cxnLst/>
              <a:rect l="l" t="t" r="r" b="b"/>
              <a:pathLst>
                <a:path w="35307" h="1468" extrusionOk="0">
                  <a:moveTo>
                    <a:pt x="4959" y="0"/>
                  </a:moveTo>
                  <a:lnTo>
                    <a:pt x="1" y="1468"/>
                  </a:lnTo>
                  <a:lnTo>
                    <a:pt x="35307" y="1468"/>
                  </a:lnTo>
                  <a:lnTo>
                    <a:pt x="3037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63"/>
            <p:cNvSpPr/>
            <p:nvPr/>
          </p:nvSpPr>
          <p:spPr>
            <a:xfrm>
              <a:off x="2518224" y="3019375"/>
              <a:ext cx="76628" cy="36700"/>
            </a:xfrm>
            <a:custGeom>
              <a:avLst/>
              <a:gdLst/>
              <a:ahLst/>
              <a:cxnLst/>
              <a:rect l="l" t="t" r="r" b="b"/>
              <a:pathLst>
                <a:path w="12020" h="1468" extrusionOk="0">
                  <a:moveTo>
                    <a:pt x="1" y="0"/>
                  </a:moveTo>
                  <a:lnTo>
                    <a:pt x="4959" y="1468"/>
                  </a:lnTo>
                  <a:lnTo>
                    <a:pt x="12020" y="1468"/>
                  </a:lnTo>
                  <a:lnTo>
                    <a:pt x="70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63"/>
            <p:cNvSpPr/>
            <p:nvPr/>
          </p:nvSpPr>
          <p:spPr>
            <a:xfrm>
              <a:off x="2368175" y="3056050"/>
              <a:ext cx="226517" cy="226250"/>
            </a:xfrm>
            <a:custGeom>
              <a:avLst/>
              <a:gdLst/>
              <a:ahLst/>
              <a:cxnLst/>
              <a:rect l="l" t="t" r="r" b="b"/>
              <a:pathLst>
                <a:path w="35532" h="9050" extrusionOk="0">
                  <a:moveTo>
                    <a:pt x="1" y="1"/>
                  </a:moveTo>
                  <a:lnTo>
                    <a:pt x="1" y="9050"/>
                  </a:lnTo>
                  <a:lnTo>
                    <a:pt x="35532" y="9050"/>
                  </a:lnTo>
                  <a:lnTo>
                    <a:pt x="3553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63"/>
            <p:cNvSpPr/>
            <p:nvPr/>
          </p:nvSpPr>
          <p:spPr>
            <a:xfrm>
              <a:off x="2549512" y="3056050"/>
              <a:ext cx="45180" cy="226250"/>
            </a:xfrm>
            <a:custGeom>
              <a:avLst/>
              <a:gdLst/>
              <a:ahLst/>
              <a:cxnLst/>
              <a:rect l="l" t="t" r="r" b="b"/>
              <a:pathLst>
                <a:path w="7087" h="9050" extrusionOk="0">
                  <a:moveTo>
                    <a:pt x="0" y="1"/>
                  </a:moveTo>
                  <a:lnTo>
                    <a:pt x="0" y="9050"/>
                  </a:lnTo>
                  <a:lnTo>
                    <a:pt x="7087" y="9050"/>
                  </a:lnTo>
                  <a:lnTo>
                    <a:pt x="70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63"/>
            <p:cNvSpPr/>
            <p:nvPr/>
          </p:nvSpPr>
          <p:spPr>
            <a:xfrm>
              <a:off x="2428993" y="3135775"/>
              <a:ext cx="105360" cy="87150"/>
            </a:xfrm>
            <a:custGeom>
              <a:avLst/>
              <a:gdLst/>
              <a:ahLst/>
              <a:cxnLst/>
              <a:rect l="l" t="t" r="r" b="b"/>
              <a:pathLst>
                <a:path w="16527" h="3486" extrusionOk="0">
                  <a:moveTo>
                    <a:pt x="7838" y="1"/>
                  </a:moveTo>
                  <a:lnTo>
                    <a:pt x="7412" y="11"/>
                  </a:lnTo>
                  <a:lnTo>
                    <a:pt x="7012" y="22"/>
                  </a:lnTo>
                  <a:lnTo>
                    <a:pt x="6611" y="38"/>
                  </a:lnTo>
                  <a:lnTo>
                    <a:pt x="6210" y="54"/>
                  </a:lnTo>
                  <a:lnTo>
                    <a:pt x="5810" y="80"/>
                  </a:lnTo>
                  <a:lnTo>
                    <a:pt x="5434" y="106"/>
                  </a:lnTo>
                  <a:lnTo>
                    <a:pt x="5059" y="138"/>
                  </a:lnTo>
                  <a:lnTo>
                    <a:pt x="4683" y="175"/>
                  </a:lnTo>
                  <a:lnTo>
                    <a:pt x="4333" y="212"/>
                  </a:lnTo>
                  <a:lnTo>
                    <a:pt x="3982" y="254"/>
                  </a:lnTo>
                  <a:lnTo>
                    <a:pt x="3656" y="296"/>
                  </a:lnTo>
                  <a:lnTo>
                    <a:pt x="3331" y="349"/>
                  </a:lnTo>
                  <a:lnTo>
                    <a:pt x="3005" y="397"/>
                  </a:lnTo>
                  <a:lnTo>
                    <a:pt x="2705" y="455"/>
                  </a:lnTo>
                  <a:lnTo>
                    <a:pt x="2430" y="513"/>
                  </a:lnTo>
                  <a:lnTo>
                    <a:pt x="2154" y="571"/>
                  </a:lnTo>
                  <a:lnTo>
                    <a:pt x="1879" y="634"/>
                  </a:lnTo>
                  <a:lnTo>
                    <a:pt x="1653" y="703"/>
                  </a:lnTo>
                  <a:lnTo>
                    <a:pt x="1403" y="772"/>
                  </a:lnTo>
                  <a:lnTo>
                    <a:pt x="1203" y="840"/>
                  </a:lnTo>
                  <a:lnTo>
                    <a:pt x="1002" y="914"/>
                  </a:lnTo>
                  <a:lnTo>
                    <a:pt x="827" y="988"/>
                  </a:lnTo>
                  <a:lnTo>
                    <a:pt x="652" y="1067"/>
                  </a:lnTo>
                  <a:lnTo>
                    <a:pt x="501" y="1146"/>
                  </a:lnTo>
                  <a:lnTo>
                    <a:pt x="376" y="1226"/>
                  </a:lnTo>
                  <a:lnTo>
                    <a:pt x="251" y="1310"/>
                  </a:lnTo>
                  <a:lnTo>
                    <a:pt x="176" y="1395"/>
                  </a:lnTo>
                  <a:lnTo>
                    <a:pt x="101" y="1479"/>
                  </a:lnTo>
                  <a:lnTo>
                    <a:pt x="51" y="1563"/>
                  </a:lnTo>
                  <a:lnTo>
                    <a:pt x="1" y="1653"/>
                  </a:lnTo>
                  <a:lnTo>
                    <a:pt x="1" y="1743"/>
                  </a:lnTo>
                  <a:lnTo>
                    <a:pt x="1" y="1833"/>
                  </a:lnTo>
                  <a:lnTo>
                    <a:pt x="51" y="1922"/>
                  </a:lnTo>
                  <a:lnTo>
                    <a:pt x="101" y="2007"/>
                  </a:lnTo>
                  <a:lnTo>
                    <a:pt x="176" y="2097"/>
                  </a:lnTo>
                  <a:lnTo>
                    <a:pt x="251" y="2181"/>
                  </a:lnTo>
                  <a:lnTo>
                    <a:pt x="376" y="2260"/>
                  </a:lnTo>
                  <a:lnTo>
                    <a:pt x="501" y="2345"/>
                  </a:lnTo>
                  <a:lnTo>
                    <a:pt x="652" y="2424"/>
                  </a:lnTo>
                  <a:lnTo>
                    <a:pt x="827" y="2498"/>
                  </a:lnTo>
                  <a:lnTo>
                    <a:pt x="1002" y="2577"/>
                  </a:lnTo>
                  <a:lnTo>
                    <a:pt x="1203" y="2646"/>
                  </a:lnTo>
                  <a:lnTo>
                    <a:pt x="1403" y="2720"/>
                  </a:lnTo>
                  <a:lnTo>
                    <a:pt x="1653" y="2788"/>
                  </a:lnTo>
                  <a:lnTo>
                    <a:pt x="1879" y="2852"/>
                  </a:lnTo>
                  <a:lnTo>
                    <a:pt x="2154" y="2915"/>
                  </a:lnTo>
                  <a:lnTo>
                    <a:pt x="2430" y="2978"/>
                  </a:lnTo>
                  <a:lnTo>
                    <a:pt x="2705" y="3036"/>
                  </a:lnTo>
                  <a:lnTo>
                    <a:pt x="3005" y="3089"/>
                  </a:lnTo>
                  <a:lnTo>
                    <a:pt x="3331" y="3142"/>
                  </a:lnTo>
                  <a:lnTo>
                    <a:pt x="3656" y="3190"/>
                  </a:lnTo>
                  <a:lnTo>
                    <a:pt x="3982" y="3237"/>
                  </a:lnTo>
                  <a:lnTo>
                    <a:pt x="4333" y="3279"/>
                  </a:lnTo>
                  <a:lnTo>
                    <a:pt x="4683" y="3316"/>
                  </a:lnTo>
                  <a:lnTo>
                    <a:pt x="5059" y="3348"/>
                  </a:lnTo>
                  <a:lnTo>
                    <a:pt x="5434" y="3380"/>
                  </a:lnTo>
                  <a:lnTo>
                    <a:pt x="5810" y="3411"/>
                  </a:lnTo>
                  <a:lnTo>
                    <a:pt x="6210" y="3432"/>
                  </a:lnTo>
                  <a:lnTo>
                    <a:pt x="6611" y="3454"/>
                  </a:lnTo>
                  <a:lnTo>
                    <a:pt x="7012" y="3469"/>
                  </a:lnTo>
                  <a:lnTo>
                    <a:pt x="7412" y="3480"/>
                  </a:lnTo>
                  <a:lnTo>
                    <a:pt x="7838" y="3485"/>
                  </a:lnTo>
                  <a:lnTo>
                    <a:pt x="8689" y="3485"/>
                  </a:lnTo>
                  <a:lnTo>
                    <a:pt x="9115" y="3480"/>
                  </a:lnTo>
                  <a:lnTo>
                    <a:pt x="9516" y="3469"/>
                  </a:lnTo>
                  <a:lnTo>
                    <a:pt x="9941" y="3454"/>
                  </a:lnTo>
                  <a:lnTo>
                    <a:pt x="10342" y="3432"/>
                  </a:lnTo>
                  <a:lnTo>
                    <a:pt x="10718" y="3411"/>
                  </a:lnTo>
                  <a:lnTo>
                    <a:pt x="11118" y="3380"/>
                  </a:lnTo>
                  <a:lnTo>
                    <a:pt x="11494" y="3348"/>
                  </a:lnTo>
                  <a:lnTo>
                    <a:pt x="11844" y="3316"/>
                  </a:lnTo>
                  <a:lnTo>
                    <a:pt x="12220" y="3279"/>
                  </a:lnTo>
                  <a:lnTo>
                    <a:pt x="12545" y="3237"/>
                  </a:lnTo>
                  <a:lnTo>
                    <a:pt x="12896" y="3190"/>
                  </a:lnTo>
                  <a:lnTo>
                    <a:pt x="13222" y="3142"/>
                  </a:lnTo>
                  <a:lnTo>
                    <a:pt x="13522" y="3089"/>
                  </a:lnTo>
                  <a:lnTo>
                    <a:pt x="13822" y="3036"/>
                  </a:lnTo>
                  <a:lnTo>
                    <a:pt x="14123" y="2978"/>
                  </a:lnTo>
                  <a:lnTo>
                    <a:pt x="14398" y="2915"/>
                  </a:lnTo>
                  <a:lnTo>
                    <a:pt x="14649" y="2852"/>
                  </a:lnTo>
                  <a:lnTo>
                    <a:pt x="14899" y="2788"/>
                  </a:lnTo>
                  <a:lnTo>
                    <a:pt x="15125" y="2720"/>
                  </a:lnTo>
                  <a:lnTo>
                    <a:pt x="15350" y="2646"/>
                  </a:lnTo>
                  <a:lnTo>
                    <a:pt x="15550" y="2577"/>
                  </a:lnTo>
                  <a:lnTo>
                    <a:pt x="15725" y="2498"/>
                  </a:lnTo>
                  <a:lnTo>
                    <a:pt x="15876" y="2424"/>
                  </a:lnTo>
                  <a:lnTo>
                    <a:pt x="16026" y="2345"/>
                  </a:lnTo>
                  <a:lnTo>
                    <a:pt x="16176" y="2260"/>
                  </a:lnTo>
                  <a:lnTo>
                    <a:pt x="16276" y="2181"/>
                  </a:lnTo>
                  <a:lnTo>
                    <a:pt x="16376" y="2097"/>
                  </a:lnTo>
                  <a:lnTo>
                    <a:pt x="16452" y="2007"/>
                  </a:lnTo>
                  <a:lnTo>
                    <a:pt x="16502" y="1922"/>
                  </a:lnTo>
                  <a:lnTo>
                    <a:pt x="16527" y="1833"/>
                  </a:lnTo>
                  <a:lnTo>
                    <a:pt x="16527" y="1743"/>
                  </a:lnTo>
                  <a:lnTo>
                    <a:pt x="16527" y="1653"/>
                  </a:lnTo>
                  <a:lnTo>
                    <a:pt x="16502" y="1563"/>
                  </a:lnTo>
                  <a:lnTo>
                    <a:pt x="16452" y="1479"/>
                  </a:lnTo>
                  <a:lnTo>
                    <a:pt x="16376" y="1395"/>
                  </a:lnTo>
                  <a:lnTo>
                    <a:pt x="16276" y="1310"/>
                  </a:lnTo>
                  <a:lnTo>
                    <a:pt x="16176" y="1226"/>
                  </a:lnTo>
                  <a:lnTo>
                    <a:pt x="16026" y="1146"/>
                  </a:lnTo>
                  <a:lnTo>
                    <a:pt x="15876" y="1067"/>
                  </a:lnTo>
                  <a:lnTo>
                    <a:pt x="15725" y="988"/>
                  </a:lnTo>
                  <a:lnTo>
                    <a:pt x="15550" y="914"/>
                  </a:lnTo>
                  <a:lnTo>
                    <a:pt x="15350" y="840"/>
                  </a:lnTo>
                  <a:lnTo>
                    <a:pt x="15125" y="772"/>
                  </a:lnTo>
                  <a:lnTo>
                    <a:pt x="14899" y="703"/>
                  </a:lnTo>
                  <a:lnTo>
                    <a:pt x="14649" y="634"/>
                  </a:lnTo>
                  <a:lnTo>
                    <a:pt x="14398" y="571"/>
                  </a:lnTo>
                  <a:lnTo>
                    <a:pt x="14123" y="513"/>
                  </a:lnTo>
                  <a:lnTo>
                    <a:pt x="13822" y="455"/>
                  </a:lnTo>
                  <a:lnTo>
                    <a:pt x="13522" y="397"/>
                  </a:lnTo>
                  <a:lnTo>
                    <a:pt x="13222" y="349"/>
                  </a:lnTo>
                  <a:lnTo>
                    <a:pt x="12896" y="296"/>
                  </a:lnTo>
                  <a:lnTo>
                    <a:pt x="12545" y="254"/>
                  </a:lnTo>
                  <a:lnTo>
                    <a:pt x="12220" y="212"/>
                  </a:lnTo>
                  <a:lnTo>
                    <a:pt x="11844" y="175"/>
                  </a:lnTo>
                  <a:lnTo>
                    <a:pt x="11494" y="138"/>
                  </a:lnTo>
                  <a:lnTo>
                    <a:pt x="11118" y="106"/>
                  </a:lnTo>
                  <a:lnTo>
                    <a:pt x="10718" y="80"/>
                  </a:lnTo>
                  <a:lnTo>
                    <a:pt x="10342" y="54"/>
                  </a:lnTo>
                  <a:lnTo>
                    <a:pt x="9941" y="38"/>
                  </a:lnTo>
                  <a:lnTo>
                    <a:pt x="9516" y="22"/>
                  </a:lnTo>
                  <a:lnTo>
                    <a:pt x="9115" y="11"/>
                  </a:lnTo>
                  <a:lnTo>
                    <a:pt x="868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63"/>
            <p:cNvSpPr/>
            <p:nvPr/>
          </p:nvSpPr>
          <p:spPr>
            <a:xfrm>
              <a:off x="2468103" y="3135775"/>
              <a:ext cx="66249" cy="87150"/>
            </a:xfrm>
            <a:custGeom>
              <a:avLst/>
              <a:gdLst/>
              <a:ahLst/>
              <a:cxnLst/>
              <a:rect l="l" t="t" r="r" b="b"/>
              <a:pathLst>
                <a:path w="10392" h="3486" extrusionOk="0">
                  <a:moveTo>
                    <a:pt x="2129" y="1"/>
                  </a:moveTo>
                  <a:lnTo>
                    <a:pt x="1578" y="6"/>
                  </a:lnTo>
                  <a:lnTo>
                    <a:pt x="1052" y="17"/>
                  </a:lnTo>
                  <a:lnTo>
                    <a:pt x="526" y="32"/>
                  </a:lnTo>
                  <a:lnTo>
                    <a:pt x="0" y="59"/>
                  </a:lnTo>
                  <a:lnTo>
                    <a:pt x="651" y="101"/>
                  </a:lnTo>
                  <a:lnTo>
                    <a:pt x="1277" y="154"/>
                  </a:lnTo>
                  <a:lnTo>
                    <a:pt x="1878" y="217"/>
                  </a:lnTo>
                  <a:lnTo>
                    <a:pt x="2454" y="291"/>
                  </a:lnTo>
                  <a:lnTo>
                    <a:pt x="2980" y="376"/>
                  </a:lnTo>
                  <a:lnTo>
                    <a:pt x="3481" y="465"/>
                  </a:lnTo>
                  <a:lnTo>
                    <a:pt x="3957" y="566"/>
                  </a:lnTo>
                  <a:lnTo>
                    <a:pt x="4382" y="671"/>
                  </a:lnTo>
                  <a:lnTo>
                    <a:pt x="4783" y="787"/>
                  </a:lnTo>
                  <a:lnTo>
                    <a:pt x="5133" y="909"/>
                  </a:lnTo>
                  <a:lnTo>
                    <a:pt x="5434" y="1036"/>
                  </a:lnTo>
                  <a:lnTo>
                    <a:pt x="5659" y="1168"/>
                  </a:lnTo>
                  <a:lnTo>
                    <a:pt x="5860" y="1305"/>
                  </a:lnTo>
                  <a:lnTo>
                    <a:pt x="6010" y="1447"/>
                  </a:lnTo>
                  <a:lnTo>
                    <a:pt x="6110" y="1595"/>
                  </a:lnTo>
                  <a:lnTo>
                    <a:pt x="6135" y="1669"/>
                  </a:lnTo>
                  <a:lnTo>
                    <a:pt x="6135" y="1743"/>
                  </a:lnTo>
                  <a:lnTo>
                    <a:pt x="6135" y="1817"/>
                  </a:lnTo>
                  <a:lnTo>
                    <a:pt x="6110" y="1896"/>
                  </a:lnTo>
                  <a:lnTo>
                    <a:pt x="6010" y="2039"/>
                  </a:lnTo>
                  <a:lnTo>
                    <a:pt x="5860" y="2181"/>
                  </a:lnTo>
                  <a:lnTo>
                    <a:pt x="5659" y="2318"/>
                  </a:lnTo>
                  <a:lnTo>
                    <a:pt x="5434" y="2450"/>
                  </a:lnTo>
                  <a:lnTo>
                    <a:pt x="5133" y="2577"/>
                  </a:lnTo>
                  <a:lnTo>
                    <a:pt x="4783" y="2699"/>
                  </a:lnTo>
                  <a:lnTo>
                    <a:pt x="4382" y="2815"/>
                  </a:lnTo>
                  <a:lnTo>
                    <a:pt x="3957" y="2920"/>
                  </a:lnTo>
                  <a:lnTo>
                    <a:pt x="3481" y="3021"/>
                  </a:lnTo>
                  <a:lnTo>
                    <a:pt x="2980" y="3110"/>
                  </a:lnTo>
                  <a:lnTo>
                    <a:pt x="2454" y="3195"/>
                  </a:lnTo>
                  <a:lnTo>
                    <a:pt x="1878" y="3269"/>
                  </a:lnTo>
                  <a:lnTo>
                    <a:pt x="1277" y="3332"/>
                  </a:lnTo>
                  <a:lnTo>
                    <a:pt x="651" y="3385"/>
                  </a:lnTo>
                  <a:lnTo>
                    <a:pt x="0" y="3427"/>
                  </a:lnTo>
                  <a:lnTo>
                    <a:pt x="526" y="3454"/>
                  </a:lnTo>
                  <a:lnTo>
                    <a:pt x="1052" y="3475"/>
                  </a:lnTo>
                  <a:lnTo>
                    <a:pt x="1578" y="3485"/>
                  </a:lnTo>
                  <a:lnTo>
                    <a:pt x="2554" y="3485"/>
                  </a:lnTo>
                  <a:lnTo>
                    <a:pt x="2980" y="3480"/>
                  </a:lnTo>
                  <a:lnTo>
                    <a:pt x="3381" y="3469"/>
                  </a:lnTo>
                  <a:lnTo>
                    <a:pt x="3806" y="3454"/>
                  </a:lnTo>
                  <a:lnTo>
                    <a:pt x="4207" y="3432"/>
                  </a:lnTo>
                  <a:lnTo>
                    <a:pt x="4583" y="3411"/>
                  </a:lnTo>
                  <a:lnTo>
                    <a:pt x="4983" y="3380"/>
                  </a:lnTo>
                  <a:lnTo>
                    <a:pt x="5359" y="3348"/>
                  </a:lnTo>
                  <a:lnTo>
                    <a:pt x="5709" y="3316"/>
                  </a:lnTo>
                  <a:lnTo>
                    <a:pt x="6085" y="3279"/>
                  </a:lnTo>
                  <a:lnTo>
                    <a:pt x="6410" y="3237"/>
                  </a:lnTo>
                  <a:lnTo>
                    <a:pt x="6761" y="3190"/>
                  </a:lnTo>
                  <a:lnTo>
                    <a:pt x="7087" y="3142"/>
                  </a:lnTo>
                  <a:lnTo>
                    <a:pt x="7387" y="3089"/>
                  </a:lnTo>
                  <a:lnTo>
                    <a:pt x="7687" y="3036"/>
                  </a:lnTo>
                  <a:lnTo>
                    <a:pt x="7988" y="2978"/>
                  </a:lnTo>
                  <a:lnTo>
                    <a:pt x="8263" y="2915"/>
                  </a:lnTo>
                  <a:lnTo>
                    <a:pt x="8514" y="2852"/>
                  </a:lnTo>
                  <a:lnTo>
                    <a:pt x="8764" y="2788"/>
                  </a:lnTo>
                  <a:lnTo>
                    <a:pt x="8990" y="2720"/>
                  </a:lnTo>
                  <a:lnTo>
                    <a:pt x="9215" y="2646"/>
                  </a:lnTo>
                  <a:lnTo>
                    <a:pt x="9415" y="2577"/>
                  </a:lnTo>
                  <a:lnTo>
                    <a:pt x="9590" y="2498"/>
                  </a:lnTo>
                  <a:lnTo>
                    <a:pt x="9741" y="2424"/>
                  </a:lnTo>
                  <a:lnTo>
                    <a:pt x="9891" y="2345"/>
                  </a:lnTo>
                  <a:lnTo>
                    <a:pt x="10041" y="2260"/>
                  </a:lnTo>
                  <a:lnTo>
                    <a:pt x="10141" y="2181"/>
                  </a:lnTo>
                  <a:lnTo>
                    <a:pt x="10241" y="2097"/>
                  </a:lnTo>
                  <a:lnTo>
                    <a:pt x="10317" y="2007"/>
                  </a:lnTo>
                  <a:lnTo>
                    <a:pt x="10367" y="1922"/>
                  </a:lnTo>
                  <a:lnTo>
                    <a:pt x="10392" y="1833"/>
                  </a:lnTo>
                  <a:lnTo>
                    <a:pt x="10392" y="1743"/>
                  </a:lnTo>
                  <a:lnTo>
                    <a:pt x="10392" y="1653"/>
                  </a:lnTo>
                  <a:lnTo>
                    <a:pt x="10367" y="1563"/>
                  </a:lnTo>
                  <a:lnTo>
                    <a:pt x="10317" y="1479"/>
                  </a:lnTo>
                  <a:lnTo>
                    <a:pt x="10241" y="1395"/>
                  </a:lnTo>
                  <a:lnTo>
                    <a:pt x="10141" y="1310"/>
                  </a:lnTo>
                  <a:lnTo>
                    <a:pt x="10041" y="1226"/>
                  </a:lnTo>
                  <a:lnTo>
                    <a:pt x="9891" y="1146"/>
                  </a:lnTo>
                  <a:lnTo>
                    <a:pt x="9741" y="1067"/>
                  </a:lnTo>
                  <a:lnTo>
                    <a:pt x="9590" y="988"/>
                  </a:lnTo>
                  <a:lnTo>
                    <a:pt x="9415" y="914"/>
                  </a:lnTo>
                  <a:lnTo>
                    <a:pt x="9215" y="840"/>
                  </a:lnTo>
                  <a:lnTo>
                    <a:pt x="8990" y="772"/>
                  </a:lnTo>
                  <a:lnTo>
                    <a:pt x="8764" y="703"/>
                  </a:lnTo>
                  <a:lnTo>
                    <a:pt x="8514" y="634"/>
                  </a:lnTo>
                  <a:lnTo>
                    <a:pt x="8263" y="571"/>
                  </a:lnTo>
                  <a:lnTo>
                    <a:pt x="7988" y="513"/>
                  </a:lnTo>
                  <a:lnTo>
                    <a:pt x="7687" y="455"/>
                  </a:lnTo>
                  <a:lnTo>
                    <a:pt x="7387" y="397"/>
                  </a:lnTo>
                  <a:lnTo>
                    <a:pt x="7087" y="349"/>
                  </a:lnTo>
                  <a:lnTo>
                    <a:pt x="6761" y="296"/>
                  </a:lnTo>
                  <a:lnTo>
                    <a:pt x="6410" y="254"/>
                  </a:lnTo>
                  <a:lnTo>
                    <a:pt x="6085" y="212"/>
                  </a:lnTo>
                  <a:lnTo>
                    <a:pt x="5709" y="175"/>
                  </a:lnTo>
                  <a:lnTo>
                    <a:pt x="5359" y="138"/>
                  </a:lnTo>
                  <a:lnTo>
                    <a:pt x="4983" y="106"/>
                  </a:lnTo>
                  <a:lnTo>
                    <a:pt x="4583" y="80"/>
                  </a:lnTo>
                  <a:lnTo>
                    <a:pt x="4207" y="54"/>
                  </a:lnTo>
                  <a:lnTo>
                    <a:pt x="3806" y="38"/>
                  </a:lnTo>
                  <a:lnTo>
                    <a:pt x="3381" y="22"/>
                  </a:lnTo>
                  <a:lnTo>
                    <a:pt x="2980" y="11"/>
                  </a:lnTo>
                  <a:lnTo>
                    <a:pt x="255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63"/>
            <p:cNvSpPr/>
            <p:nvPr/>
          </p:nvSpPr>
          <p:spPr>
            <a:xfrm>
              <a:off x="2361953" y="2940300"/>
              <a:ext cx="240083" cy="383975"/>
            </a:xfrm>
            <a:custGeom>
              <a:avLst/>
              <a:gdLst/>
              <a:ahLst/>
              <a:cxnLst/>
              <a:rect l="l" t="t" r="r" b="b"/>
              <a:pathLst>
                <a:path w="37660" h="15359" extrusionOk="0">
                  <a:moveTo>
                    <a:pt x="14623" y="449"/>
                  </a:moveTo>
                  <a:lnTo>
                    <a:pt x="14949" y="455"/>
                  </a:lnTo>
                  <a:lnTo>
                    <a:pt x="15249" y="465"/>
                  </a:lnTo>
                  <a:lnTo>
                    <a:pt x="15525" y="486"/>
                  </a:lnTo>
                  <a:lnTo>
                    <a:pt x="15800" y="518"/>
                  </a:lnTo>
                  <a:lnTo>
                    <a:pt x="16050" y="550"/>
                  </a:lnTo>
                  <a:lnTo>
                    <a:pt x="16276" y="592"/>
                  </a:lnTo>
                  <a:lnTo>
                    <a:pt x="16476" y="640"/>
                  </a:lnTo>
                  <a:lnTo>
                    <a:pt x="16651" y="698"/>
                  </a:lnTo>
                  <a:lnTo>
                    <a:pt x="18730" y="1453"/>
                  </a:lnTo>
                  <a:lnTo>
                    <a:pt x="13321" y="1453"/>
                  </a:lnTo>
                  <a:lnTo>
                    <a:pt x="12620" y="1199"/>
                  </a:lnTo>
                  <a:lnTo>
                    <a:pt x="12495" y="1146"/>
                  </a:lnTo>
                  <a:lnTo>
                    <a:pt x="12395" y="1088"/>
                  </a:lnTo>
                  <a:lnTo>
                    <a:pt x="12320" y="1025"/>
                  </a:lnTo>
                  <a:lnTo>
                    <a:pt x="12294" y="967"/>
                  </a:lnTo>
                  <a:lnTo>
                    <a:pt x="12294" y="904"/>
                  </a:lnTo>
                  <a:lnTo>
                    <a:pt x="12345" y="845"/>
                  </a:lnTo>
                  <a:lnTo>
                    <a:pt x="12420" y="782"/>
                  </a:lnTo>
                  <a:lnTo>
                    <a:pt x="12520" y="724"/>
                  </a:lnTo>
                  <a:lnTo>
                    <a:pt x="12695" y="666"/>
                  </a:lnTo>
                  <a:lnTo>
                    <a:pt x="12895" y="608"/>
                  </a:lnTo>
                  <a:lnTo>
                    <a:pt x="13146" y="560"/>
                  </a:lnTo>
                  <a:lnTo>
                    <a:pt x="13396" y="523"/>
                  </a:lnTo>
                  <a:lnTo>
                    <a:pt x="13672" y="492"/>
                  </a:lnTo>
                  <a:lnTo>
                    <a:pt x="13972" y="471"/>
                  </a:lnTo>
                  <a:lnTo>
                    <a:pt x="14298" y="455"/>
                  </a:lnTo>
                  <a:lnTo>
                    <a:pt x="14623" y="449"/>
                  </a:lnTo>
                  <a:close/>
                  <a:moveTo>
                    <a:pt x="31049" y="3374"/>
                  </a:moveTo>
                  <a:lnTo>
                    <a:pt x="34479" y="4393"/>
                  </a:lnTo>
                  <a:lnTo>
                    <a:pt x="3080" y="4393"/>
                  </a:lnTo>
                  <a:lnTo>
                    <a:pt x="6535" y="3374"/>
                  </a:lnTo>
                  <a:close/>
                  <a:moveTo>
                    <a:pt x="35531" y="4842"/>
                  </a:moveTo>
                  <a:lnTo>
                    <a:pt x="35531" y="6104"/>
                  </a:lnTo>
                  <a:lnTo>
                    <a:pt x="35005" y="6188"/>
                  </a:lnTo>
                  <a:lnTo>
                    <a:pt x="34504" y="6268"/>
                  </a:lnTo>
                  <a:lnTo>
                    <a:pt x="33979" y="6336"/>
                  </a:lnTo>
                  <a:lnTo>
                    <a:pt x="33453" y="6400"/>
                  </a:lnTo>
                  <a:lnTo>
                    <a:pt x="32952" y="6458"/>
                  </a:lnTo>
                  <a:lnTo>
                    <a:pt x="32426" y="6505"/>
                  </a:lnTo>
                  <a:lnTo>
                    <a:pt x="31925" y="6547"/>
                  </a:lnTo>
                  <a:lnTo>
                    <a:pt x="31400" y="6590"/>
                  </a:lnTo>
                  <a:lnTo>
                    <a:pt x="30899" y="6616"/>
                  </a:lnTo>
                  <a:lnTo>
                    <a:pt x="30373" y="6642"/>
                  </a:lnTo>
                  <a:lnTo>
                    <a:pt x="29872" y="6664"/>
                  </a:lnTo>
                  <a:lnTo>
                    <a:pt x="29346" y="6679"/>
                  </a:lnTo>
                  <a:lnTo>
                    <a:pt x="28846" y="6690"/>
                  </a:lnTo>
                  <a:lnTo>
                    <a:pt x="28320" y="6695"/>
                  </a:lnTo>
                  <a:lnTo>
                    <a:pt x="27794" y="6695"/>
                  </a:lnTo>
                  <a:lnTo>
                    <a:pt x="27268" y="6690"/>
                  </a:lnTo>
                  <a:lnTo>
                    <a:pt x="26742" y="6679"/>
                  </a:lnTo>
                  <a:lnTo>
                    <a:pt x="26216" y="6669"/>
                  </a:lnTo>
                  <a:lnTo>
                    <a:pt x="25691" y="6653"/>
                  </a:lnTo>
                  <a:lnTo>
                    <a:pt x="25165" y="6632"/>
                  </a:lnTo>
                  <a:lnTo>
                    <a:pt x="24088" y="6584"/>
                  </a:lnTo>
                  <a:lnTo>
                    <a:pt x="23011" y="6526"/>
                  </a:lnTo>
                  <a:lnTo>
                    <a:pt x="21935" y="6463"/>
                  </a:lnTo>
                  <a:lnTo>
                    <a:pt x="20808" y="6389"/>
                  </a:lnTo>
                  <a:lnTo>
                    <a:pt x="18554" y="6225"/>
                  </a:lnTo>
                  <a:lnTo>
                    <a:pt x="16601" y="6083"/>
                  </a:lnTo>
                  <a:lnTo>
                    <a:pt x="15625" y="6019"/>
                  </a:lnTo>
                  <a:lnTo>
                    <a:pt x="14623" y="5951"/>
                  </a:lnTo>
                  <a:lnTo>
                    <a:pt x="13622" y="5893"/>
                  </a:lnTo>
                  <a:lnTo>
                    <a:pt x="12620" y="5840"/>
                  </a:lnTo>
                  <a:lnTo>
                    <a:pt x="11618" y="5792"/>
                  </a:lnTo>
                  <a:lnTo>
                    <a:pt x="10592" y="5750"/>
                  </a:lnTo>
                  <a:lnTo>
                    <a:pt x="9565" y="5724"/>
                  </a:lnTo>
                  <a:lnTo>
                    <a:pt x="8539" y="5703"/>
                  </a:lnTo>
                  <a:lnTo>
                    <a:pt x="7512" y="5692"/>
                  </a:lnTo>
                  <a:lnTo>
                    <a:pt x="6986" y="5697"/>
                  </a:lnTo>
                  <a:lnTo>
                    <a:pt x="6435" y="5697"/>
                  </a:lnTo>
                  <a:lnTo>
                    <a:pt x="5909" y="5708"/>
                  </a:lnTo>
                  <a:lnTo>
                    <a:pt x="5384" y="5718"/>
                  </a:lnTo>
                  <a:lnTo>
                    <a:pt x="4858" y="5734"/>
                  </a:lnTo>
                  <a:lnTo>
                    <a:pt x="4307" y="5750"/>
                  </a:lnTo>
                  <a:lnTo>
                    <a:pt x="3756" y="5771"/>
                  </a:lnTo>
                  <a:lnTo>
                    <a:pt x="3230" y="5798"/>
                  </a:lnTo>
                  <a:lnTo>
                    <a:pt x="2679" y="5829"/>
                  </a:lnTo>
                  <a:lnTo>
                    <a:pt x="2128" y="5866"/>
                  </a:lnTo>
                  <a:lnTo>
                    <a:pt x="2128" y="4842"/>
                  </a:lnTo>
                  <a:close/>
                  <a:moveTo>
                    <a:pt x="14373" y="1"/>
                  </a:moveTo>
                  <a:lnTo>
                    <a:pt x="14072" y="11"/>
                  </a:lnTo>
                  <a:lnTo>
                    <a:pt x="13797" y="22"/>
                  </a:lnTo>
                  <a:lnTo>
                    <a:pt x="13496" y="32"/>
                  </a:lnTo>
                  <a:lnTo>
                    <a:pt x="13221" y="54"/>
                  </a:lnTo>
                  <a:lnTo>
                    <a:pt x="12946" y="75"/>
                  </a:lnTo>
                  <a:lnTo>
                    <a:pt x="12695" y="96"/>
                  </a:lnTo>
                  <a:lnTo>
                    <a:pt x="12445" y="127"/>
                  </a:lnTo>
                  <a:lnTo>
                    <a:pt x="12194" y="159"/>
                  </a:lnTo>
                  <a:lnTo>
                    <a:pt x="11969" y="196"/>
                  </a:lnTo>
                  <a:lnTo>
                    <a:pt x="11744" y="233"/>
                  </a:lnTo>
                  <a:lnTo>
                    <a:pt x="11518" y="275"/>
                  </a:lnTo>
                  <a:lnTo>
                    <a:pt x="11318" y="318"/>
                  </a:lnTo>
                  <a:lnTo>
                    <a:pt x="11143" y="365"/>
                  </a:lnTo>
                  <a:lnTo>
                    <a:pt x="10967" y="418"/>
                  </a:lnTo>
                  <a:lnTo>
                    <a:pt x="10817" y="471"/>
                  </a:lnTo>
                  <a:lnTo>
                    <a:pt x="10667" y="529"/>
                  </a:lnTo>
                  <a:lnTo>
                    <a:pt x="10542" y="592"/>
                  </a:lnTo>
                  <a:lnTo>
                    <a:pt x="10442" y="650"/>
                  </a:lnTo>
                  <a:lnTo>
                    <a:pt x="10366" y="713"/>
                  </a:lnTo>
                  <a:lnTo>
                    <a:pt x="10291" y="777"/>
                  </a:lnTo>
                  <a:lnTo>
                    <a:pt x="10266" y="840"/>
                  </a:lnTo>
                  <a:lnTo>
                    <a:pt x="10241" y="904"/>
                  </a:lnTo>
                  <a:lnTo>
                    <a:pt x="10266" y="967"/>
                  </a:lnTo>
                  <a:lnTo>
                    <a:pt x="10291" y="1030"/>
                  </a:lnTo>
                  <a:lnTo>
                    <a:pt x="10316" y="1094"/>
                  </a:lnTo>
                  <a:lnTo>
                    <a:pt x="10391" y="1157"/>
                  </a:lnTo>
                  <a:lnTo>
                    <a:pt x="10467" y="1215"/>
                  </a:lnTo>
                  <a:lnTo>
                    <a:pt x="10542" y="1278"/>
                  </a:lnTo>
                  <a:lnTo>
                    <a:pt x="10667" y="1336"/>
                  </a:lnTo>
                  <a:lnTo>
                    <a:pt x="10767" y="1395"/>
                  </a:lnTo>
                  <a:lnTo>
                    <a:pt x="10917" y="1453"/>
                  </a:lnTo>
                  <a:lnTo>
                    <a:pt x="6035" y="1453"/>
                  </a:lnTo>
                  <a:lnTo>
                    <a:pt x="5809" y="1458"/>
                  </a:lnTo>
                  <a:lnTo>
                    <a:pt x="5609" y="1474"/>
                  </a:lnTo>
                  <a:lnTo>
                    <a:pt x="5434" y="1495"/>
                  </a:lnTo>
                  <a:lnTo>
                    <a:pt x="5283" y="1521"/>
                  </a:lnTo>
                  <a:lnTo>
                    <a:pt x="5158" y="1553"/>
                  </a:lnTo>
                  <a:lnTo>
                    <a:pt x="5058" y="1590"/>
                  </a:lnTo>
                  <a:lnTo>
                    <a:pt x="4983" y="1632"/>
                  </a:lnTo>
                  <a:lnTo>
                    <a:pt x="4958" y="1680"/>
                  </a:lnTo>
                  <a:lnTo>
                    <a:pt x="4958" y="3084"/>
                  </a:lnTo>
                  <a:lnTo>
                    <a:pt x="200" y="4478"/>
                  </a:lnTo>
                  <a:lnTo>
                    <a:pt x="100" y="4509"/>
                  </a:lnTo>
                  <a:lnTo>
                    <a:pt x="50" y="4541"/>
                  </a:lnTo>
                  <a:lnTo>
                    <a:pt x="0" y="4573"/>
                  </a:lnTo>
                  <a:lnTo>
                    <a:pt x="0" y="4610"/>
                  </a:lnTo>
                  <a:lnTo>
                    <a:pt x="0" y="8390"/>
                  </a:lnTo>
                  <a:lnTo>
                    <a:pt x="25" y="8432"/>
                  </a:lnTo>
                  <a:lnTo>
                    <a:pt x="75" y="8474"/>
                  </a:lnTo>
                  <a:lnTo>
                    <a:pt x="175" y="8511"/>
                  </a:lnTo>
                  <a:lnTo>
                    <a:pt x="301" y="8548"/>
                  </a:lnTo>
                  <a:lnTo>
                    <a:pt x="476" y="8575"/>
                  </a:lnTo>
                  <a:lnTo>
                    <a:pt x="651" y="8596"/>
                  </a:lnTo>
                  <a:lnTo>
                    <a:pt x="851" y="8606"/>
                  </a:lnTo>
                  <a:lnTo>
                    <a:pt x="1052" y="8612"/>
                  </a:lnTo>
                  <a:lnTo>
                    <a:pt x="1277" y="8606"/>
                  </a:lnTo>
                  <a:lnTo>
                    <a:pt x="1477" y="8596"/>
                  </a:lnTo>
                  <a:lnTo>
                    <a:pt x="1653" y="8575"/>
                  </a:lnTo>
                  <a:lnTo>
                    <a:pt x="1803" y="8548"/>
                  </a:lnTo>
                  <a:lnTo>
                    <a:pt x="1953" y="8511"/>
                  </a:lnTo>
                  <a:lnTo>
                    <a:pt x="2053" y="8474"/>
                  </a:lnTo>
                  <a:lnTo>
                    <a:pt x="2103" y="8432"/>
                  </a:lnTo>
                  <a:lnTo>
                    <a:pt x="2128" y="8390"/>
                  </a:lnTo>
                  <a:lnTo>
                    <a:pt x="2128" y="6357"/>
                  </a:lnTo>
                  <a:lnTo>
                    <a:pt x="2629" y="6315"/>
                  </a:lnTo>
                  <a:lnTo>
                    <a:pt x="3155" y="6283"/>
                  </a:lnTo>
                  <a:lnTo>
                    <a:pt x="3656" y="6252"/>
                  </a:lnTo>
                  <a:lnTo>
                    <a:pt x="4182" y="6231"/>
                  </a:lnTo>
                  <a:lnTo>
                    <a:pt x="4683" y="6209"/>
                  </a:lnTo>
                  <a:lnTo>
                    <a:pt x="5183" y="6188"/>
                  </a:lnTo>
                  <a:lnTo>
                    <a:pt x="5684" y="6178"/>
                  </a:lnTo>
                  <a:lnTo>
                    <a:pt x="6185" y="6167"/>
                  </a:lnTo>
                  <a:lnTo>
                    <a:pt x="6686" y="6162"/>
                  </a:lnTo>
                  <a:lnTo>
                    <a:pt x="7186" y="6157"/>
                  </a:lnTo>
                  <a:lnTo>
                    <a:pt x="8188" y="6162"/>
                  </a:lnTo>
                  <a:lnTo>
                    <a:pt x="9165" y="6183"/>
                  </a:lnTo>
                  <a:lnTo>
                    <a:pt x="10166" y="6209"/>
                  </a:lnTo>
                  <a:lnTo>
                    <a:pt x="11143" y="6246"/>
                  </a:lnTo>
                  <a:lnTo>
                    <a:pt x="12119" y="6289"/>
                  </a:lnTo>
                  <a:lnTo>
                    <a:pt x="13071" y="6341"/>
                  </a:lnTo>
                  <a:lnTo>
                    <a:pt x="14047" y="6400"/>
                  </a:lnTo>
                  <a:lnTo>
                    <a:pt x="14999" y="6463"/>
                  </a:lnTo>
                  <a:lnTo>
                    <a:pt x="15950" y="6526"/>
                  </a:lnTo>
                  <a:lnTo>
                    <a:pt x="17853" y="6664"/>
                  </a:lnTo>
                  <a:lnTo>
                    <a:pt x="18955" y="6737"/>
                  </a:lnTo>
                  <a:lnTo>
                    <a:pt x="20057" y="6817"/>
                  </a:lnTo>
                  <a:lnTo>
                    <a:pt x="21183" y="6885"/>
                  </a:lnTo>
                  <a:lnTo>
                    <a:pt x="22285" y="6949"/>
                  </a:lnTo>
                  <a:lnTo>
                    <a:pt x="23412" y="7007"/>
                  </a:lnTo>
                  <a:lnTo>
                    <a:pt x="24539" y="7054"/>
                  </a:lnTo>
                  <a:lnTo>
                    <a:pt x="25666" y="7091"/>
                  </a:lnTo>
                  <a:lnTo>
                    <a:pt x="26241" y="7107"/>
                  </a:lnTo>
                  <a:lnTo>
                    <a:pt x="26792" y="7118"/>
                  </a:lnTo>
                  <a:lnTo>
                    <a:pt x="27368" y="7123"/>
                  </a:lnTo>
                  <a:lnTo>
                    <a:pt x="27919" y="7128"/>
                  </a:lnTo>
                  <a:lnTo>
                    <a:pt x="28470" y="7128"/>
                  </a:lnTo>
                  <a:lnTo>
                    <a:pt x="29021" y="7123"/>
                  </a:lnTo>
                  <a:lnTo>
                    <a:pt x="29597" y="7112"/>
                  </a:lnTo>
                  <a:lnTo>
                    <a:pt x="30148" y="7102"/>
                  </a:lnTo>
                  <a:lnTo>
                    <a:pt x="30698" y="7081"/>
                  </a:lnTo>
                  <a:lnTo>
                    <a:pt x="31249" y="7059"/>
                  </a:lnTo>
                  <a:lnTo>
                    <a:pt x="31800" y="7028"/>
                  </a:lnTo>
                  <a:lnTo>
                    <a:pt x="32326" y="6996"/>
                  </a:lnTo>
                  <a:lnTo>
                    <a:pt x="32877" y="6959"/>
                  </a:lnTo>
                  <a:lnTo>
                    <a:pt x="33403" y="6912"/>
                  </a:lnTo>
                  <a:lnTo>
                    <a:pt x="33954" y="6864"/>
                  </a:lnTo>
                  <a:lnTo>
                    <a:pt x="34479" y="6806"/>
                  </a:lnTo>
                  <a:lnTo>
                    <a:pt x="35005" y="6743"/>
                  </a:lnTo>
                  <a:lnTo>
                    <a:pt x="35531" y="6674"/>
                  </a:lnTo>
                  <a:lnTo>
                    <a:pt x="35531" y="13442"/>
                  </a:lnTo>
                  <a:lnTo>
                    <a:pt x="27594" y="13442"/>
                  </a:lnTo>
                  <a:lnTo>
                    <a:pt x="27368" y="13448"/>
                  </a:lnTo>
                  <a:lnTo>
                    <a:pt x="27168" y="13464"/>
                  </a:lnTo>
                  <a:lnTo>
                    <a:pt x="26968" y="13485"/>
                  </a:lnTo>
                  <a:lnTo>
                    <a:pt x="26817" y="13516"/>
                  </a:lnTo>
                  <a:lnTo>
                    <a:pt x="26667" y="13553"/>
                  </a:lnTo>
                  <a:lnTo>
                    <a:pt x="26592" y="13596"/>
                  </a:lnTo>
                  <a:lnTo>
                    <a:pt x="26542" y="13643"/>
                  </a:lnTo>
                  <a:lnTo>
                    <a:pt x="26542" y="13696"/>
                  </a:lnTo>
                  <a:lnTo>
                    <a:pt x="26592" y="13733"/>
                  </a:lnTo>
                  <a:lnTo>
                    <a:pt x="26667" y="13775"/>
                  </a:lnTo>
                  <a:lnTo>
                    <a:pt x="26767" y="13807"/>
                  </a:lnTo>
                  <a:lnTo>
                    <a:pt x="26918" y="13833"/>
                  </a:lnTo>
                  <a:lnTo>
                    <a:pt x="27068" y="13860"/>
                  </a:lnTo>
                  <a:lnTo>
                    <a:pt x="27243" y="13875"/>
                  </a:lnTo>
                  <a:lnTo>
                    <a:pt x="27443" y="13886"/>
                  </a:lnTo>
                  <a:lnTo>
                    <a:pt x="27644" y="13891"/>
                  </a:lnTo>
                  <a:lnTo>
                    <a:pt x="34479" y="13891"/>
                  </a:lnTo>
                  <a:lnTo>
                    <a:pt x="31049" y="14910"/>
                  </a:lnTo>
                  <a:lnTo>
                    <a:pt x="6535" y="14910"/>
                  </a:lnTo>
                  <a:lnTo>
                    <a:pt x="3080" y="13891"/>
                  </a:lnTo>
                  <a:lnTo>
                    <a:pt x="22961" y="13891"/>
                  </a:lnTo>
                  <a:lnTo>
                    <a:pt x="23187" y="13886"/>
                  </a:lnTo>
                  <a:lnTo>
                    <a:pt x="23412" y="13870"/>
                  </a:lnTo>
                  <a:lnTo>
                    <a:pt x="23587" y="13849"/>
                  </a:lnTo>
                  <a:lnTo>
                    <a:pt x="23763" y="13817"/>
                  </a:lnTo>
                  <a:lnTo>
                    <a:pt x="23888" y="13780"/>
                  </a:lnTo>
                  <a:lnTo>
                    <a:pt x="23963" y="13733"/>
                  </a:lnTo>
                  <a:lnTo>
                    <a:pt x="24013" y="13685"/>
                  </a:lnTo>
                  <a:lnTo>
                    <a:pt x="24013" y="13638"/>
                  </a:lnTo>
                  <a:lnTo>
                    <a:pt x="23963" y="13596"/>
                  </a:lnTo>
                  <a:lnTo>
                    <a:pt x="23888" y="13559"/>
                  </a:lnTo>
                  <a:lnTo>
                    <a:pt x="23788" y="13527"/>
                  </a:lnTo>
                  <a:lnTo>
                    <a:pt x="23637" y="13495"/>
                  </a:lnTo>
                  <a:lnTo>
                    <a:pt x="23487" y="13474"/>
                  </a:lnTo>
                  <a:lnTo>
                    <a:pt x="23312" y="13453"/>
                  </a:lnTo>
                  <a:lnTo>
                    <a:pt x="23112" y="13442"/>
                  </a:lnTo>
                  <a:lnTo>
                    <a:pt x="2128" y="13442"/>
                  </a:lnTo>
                  <a:lnTo>
                    <a:pt x="2128" y="9367"/>
                  </a:lnTo>
                  <a:lnTo>
                    <a:pt x="2103" y="9319"/>
                  </a:lnTo>
                  <a:lnTo>
                    <a:pt x="2028" y="9277"/>
                  </a:lnTo>
                  <a:lnTo>
                    <a:pt x="1928" y="9235"/>
                  </a:lnTo>
                  <a:lnTo>
                    <a:pt x="1778" y="9203"/>
                  </a:lnTo>
                  <a:lnTo>
                    <a:pt x="1603" y="9177"/>
                  </a:lnTo>
                  <a:lnTo>
                    <a:pt x="1377" y="9155"/>
                  </a:lnTo>
                  <a:lnTo>
                    <a:pt x="1177" y="9145"/>
                  </a:lnTo>
                  <a:lnTo>
                    <a:pt x="927" y="9145"/>
                  </a:lnTo>
                  <a:lnTo>
                    <a:pt x="726" y="9155"/>
                  </a:lnTo>
                  <a:lnTo>
                    <a:pt x="551" y="9171"/>
                  </a:lnTo>
                  <a:lnTo>
                    <a:pt x="401" y="9192"/>
                  </a:lnTo>
                  <a:lnTo>
                    <a:pt x="251" y="9224"/>
                  </a:lnTo>
                  <a:lnTo>
                    <a:pt x="150" y="9256"/>
                  </a:lnTo>
                  <a:lnTo>
                    <a:pt x="75" y="9293"/>
                  </a:lnTo>
                  <a:lnTo>
                    <a:pt x="0" y="9335"/>
                  </a:lnTo>
                  <a:lnTo>
                    <a:pt x="0" y="9377"/>
                  </a:lnTo>
                  <a:lnTo>
                    <a:pt x="0" y="13680"/>
                  </a:lnTo>
                  <a:lnTo>
                    <a:pt x="0" y="13712"/>
                  </a:lnTo>
                  <a:lnTo>
                    <a:pt x="50" y="13749"/>
                  </a:lnTo>
                  <a:lnTo>
                    <a:pt x="100" y="13780"/>
                  </a:lnTo>
                  <a:lnTo>
                    <a:pt x="200" y="13812"/>
                  </a:lnTo>
                  <a:lnTo>
                    <a:pt x="5158" y="15264"/>
                  </a:lnTo>
                  <a:lnTo>
                    <a:pt x="5258" y="15285"/>
                  </a:lnTo>
                  <a:lnTo>
                    <a:pt x="5334" y="15306"/>
                  </a:lnTo>
                  <a:lnTo>
                    <a:pt x="5559" y="15333"/>
                  </a:lnTo>
                  <a:lnTo>
                    <a:pt x="5784" y="15354"/>
                  </a:lnTo>
                  <a:lnTo>
                    <a:pt x="5909" y="15359"/>
                  </a:lnTo>
                  <a:lnTo>
                    <a:pt x="31750" y="15359"/>
                  </a:lnTo>
                  <a:lnTo>
                    <a:pt x="31875" y="15354"/>
                  </a:lnTo>
                  <a:lnTo>
                    <a:pt x="32101" y="15333"/>
                  </a:lnTo>
                  <a:lnTo>
                    <a:pt x="32301" y="15306"/>
                  </a:lnTo>
                  <a:lnTo>
                    <a:pt x="32401" y="15285"/>
                  </a:lnTo>
                  <a:lnTo>
                    <a:pt x="32476" y="15264"/>
                  </a:lnTo>
                  <a:lnTo>
                    <a:pt x="37459" y="13812"/>
                  </a:lnTo>
                  <a:lnTo>
                    <a:pt x="37534" y="13780"/>
                  </a:lnTo>
                  <a:lnTo>
                    <a:pt x="37609" y="13749"/>
                  </a:lnTo>
                  <a:lnTo>
                    <a:pt x="37634" y="13712"/>
                  </a:lnTo>
                  <a:lnTo>
                    <a:pt x="37659" y="13680"/>
                  </a:lnTo>
                  <a:lnTo>
                    <a:pt x="37659" y="4610"/>
                  </a:lnTo>
                  <a:lnTo>
                    <a:pt x="37634" y="4573"/>
                  </a:lnTo>
                  <a:lnTo>
                    <a:pt x="37609" y="4541"/>
                  </a:lnTo>
                  <a:lnTo>
                    <a:pt x="37534" y="4509"/>
                  </a:lnTo>
                  <a:lnTo>
                    <a:pt x="37459" y="4478"/>
                  </a:lnTo>
                  <a:lnTo>
                    <a:pt x="32677" y="3084"/>
                  </a:lnTo>
                  <a:lnTo>
                    <a:pt x="32677" y="1680"/>
                  </a:lnTo>
                  <a:lnTo>
                    <a:pt x="32652" y="1632"/>
                  </a:lnTo>
                  <a:lnTo>
                    <a:pt x="32601" y="1590"/>
                  </a:lnTo>
                  <a:lnTo>
                    <a:pt x="32501" y="1553"/>
                  </a:lnTo>
                  <a:lnTo>
                    <a:pt x="32376" y="1521"/>
                  </a:lnTo>
                  <a:lnTo>
                    <a:pt x="32201" y="1495"/>
                  </a:lnTo>
                  <a:lnTo>
                    <a:pt x="32026" y="1474"/>
                  </a:lnTo>
                  <a:lnTo>
                    <a:pt x="31825" y="1458"/>
                  </a:lnTo>
                  <a:lnTo>
                    <a:pt x="31625" y="1453"/>
                  </a:lnTo>
                  <a:lnTo>
                    <a:pt x="28245" y="1453"/>
                  </a:lnTo>
                  <a:lnTo>
                    <a:pt x="28019" y="1458"/>
                  </a:lnTo>
                  <a:lnTo>
                    <a:pt x="27819" y="1474"/>
                  </a:lnTo>
                  <a:lnTo>
                    <a:pt x="27619" y="1500"/>
                  </a:lnTo>
                  <a:lnTo>
                    <a:pt x="27443" y="1532"/>
                  </a:lnTo>
                  <a:lnTo>
                    <a:pt x="27318" y="1569"/>
                  </a:lnTo>
                  <a:lnTo>
                    <a:pt x="27243" y="1611"/>
                  </a:lnTo>
                  <a:lnTo>
                    <a:pt x="27193" y="1659"/>
                  </a:lnTo>
                  <a:lnTo>
                    <a:pt x="27193" y="1706"/>
                  </a:lnTo>
                  <a:lnTo>
                    <a:pt x="27243" y="1748"/>
                  </a:lnTo>
                  <a:lnTo>
                    <a:pt x="27318" y="1785"/>
                  </a:lnTo>
                  <a:lnTo>
                    <a:pt x="27418" y="1817"/>
                  </a:lnTo>
                  <a:lnTo>
                    <a:pt x="27569" y="1849"/>
                  </a:lnTo>
                  <a:lnTo>
                    <a:pt x="27719" y="1870"/>
                  </a:lnTo>
                  <a:lnTo>
                    <a:pt x="27894" y="1891"/>
                  </a:lnTo>
                  <a:lnTo>
                    <a:pt x="28094" y="1901"/>
                  </a:lnTo>
                  <a:lnTo>
                    <a:pt x="30548" y="1901"/>
                  </a:lnTo>
                  <a:lnTo>
                    <a:pt x="30548" y="2920"/>
                  </a:lnTo>
                  <a:lnTo>
                    <a:pt x="7111" y="2920"/>
                  </a:lnTo>
                  <a:lnTo>
                    <a:pt x="7111" y="1901"/>
                  </a:lnTo>
                  <a:lnTo>
                    <a:pt x="23612" y="1901"/>
                  </a:lnTo>
                  <a:lnTo>
                    <a:pt x="23838" y="1896"/>
                  </a:lnTo>
                  <a:lnTo>
                    <a:pt x="24038" y="1886"/>
                  </a:lnTo>
                  <a:lnTo>
                    <a:pt x="24238" y="1859"/>
                  </a:lnTo>
                  <a:lnTo>
                    <a:pt x="24389" y="1827"/>
                  </a:lnTo>
                  <a:lnTo>
                    <a:pt x="24539" y="1790"/>
                  </a:lnTo>
                  <a:lnTo>
                    <a:pt x="24614" y="1748"/>
                  </a:lnTo>
                  <a:lnTo>
                    <a:pt x="24664" y="1701"/>
                  </a:lnTo>
                  <a:lnTo>
                    <a:pt x="24664" y="1653"/>
                  </a:lnTo>
                  <a:lnTo>
                    <a:pt x="24614" y="1611"/>
                  </a:lnTo>
                  <a:lnTo>
                    <a:pt x="24539" y="1574"/>
                  </a:lnTo>
                  <a:lnTo>
                    <a:pt x="24439" y="1537"/>
                  </a:lnTo>
                  <a:lnTo>
                    <a:pt x="24288" y="1511"/>
                  </a:lnTo>
                  <a:lnTo>
                    <a:pt x="24138" y="1484"/>
                  </a:lnTo>
                  <a:lnTo>
                    <a:pt x="23963" y="1468"/>
                  </a:lnTo>
                  <a:lnTo>
                    <a:pt x="23763" y="1458"/>
                  </a:lnTo>
                  <a:lnTo>
                    <a:pt x="23562" y="1453"/>
                  </a:lnTo>
                  <a:lnTo>
                    <a:pt x="21234" y="1453"/>
                  </a:lnTo>
                  <a:lnTo>
                    <a:pt x="18554" y="471"/>
                  </a:lnTo>
                  <a:lnTo>
                    <a:pt x="18404" y="418"/>
                  </a:lnTo>
                  <a:lnTo>
                    <a:pt x="18229" y="370"/>
                  </a:lnTo>
                  <a:lnTo>
                    <a:pt x="18029" y="323"/>
                  </a:lnTo>
                  <a:lnTo>
                    <a:pt x="17828" y="275"/>
                  </a:lnTo>
                  <a:lnTo>
                    <a:pt x="17628" y="233"/>
                  </a:lnTo>
                  <a:lnTo>
                    <a:pt x="17403" y="196"/>
                  </a:lnTo>
                  <a:lnTo>
                    <a:pt x="17152" y="159"/>
                  </a:lnTo>
                  <a:lnTo>
                    <a:pt x="16902" y="127"/>
                  </a:lnTo>
                  <a:lnTo>
                    <a:pt x="16651" y="101"/>
                  </a:lnTo>
                  <a:lnTo>
                    <a:pt x="16401" y="75"/>
                  </a:lnTo>
                  <a:lnTo>
                    <a:pt x="16126" y="54"/>
                  </a:lnTo>
                  <a:lnTo>
                    <a:pt x="15850" y="32"/>
                  </a:lnTo>
                  <a:lnTo>
                    <a:pt x="15550" y="22"/>
                  </a:lnTo>
                  <a:lnTo>
                    <a:pt x="15274" y="11"/>
                  </a:lnTo>
                  <a:lnTo>
                    <a:pt x="149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63"/>
            <p:cNvSpPr/>
            <p:nvPr/>
          </p:nvSpPr>
          <p:spPr>
            <a:xfrm>
              <a:off x="2422127" y="3130100"/>
              <a:ext cx="119091" cy="98500"/>
            </a:xfrm>
            <a:custGeom>
              <a:avLst/>
              <a:gdLst/>
              <a:ahLst/>
              <a:cxnLst/>
              <a:rect l="l" t="t" r="r" b="b"/>
              <a:pathLst>
                <a:path w="18681" h="3940" extrusionOk="0">
                  <a:moveTo>
                    <a:pt x="9716" y="455"/>
                  </a:moveTo>
                  <a:lnTo>
                    <a:pt x="10092" y="460"/>
                  </a:lnTo>
                  <a:lnTo>
                    <a:pt x="10442" y="471"/>
                  </a:lnTo>
                  <a:lnTo>
                    <a:pt x="10793" y="481"/>
                  </a:lnTo>
                  <a:lnTo>
                    <a:pt x="11144" y="502"/>
                  </a:lnTo>
                  <a:lnTo>
                    <a:pt x="11494" y="523"/>
                  </a:lnTo>
                  <a:lnTo>
                    <a:pt x="11820" y="544"/>
                  </a:lnTo>
                  <a:lnTo>
                    <a:pt x="12145" y="571"/>
                  </a:lnTo>
                  <a:lnTo>
                    <a:pt x="12471" y="603"/>
                  </a:lnTo>
                  <a:lnTo>
                    <a:pt x="12771" y="634"/>
                  </a:lnTo>
                  <a:lnTo>
                    <a:pt x="13072" y="671"/>
                  </a:lnTo>
                  <a:lnTo>
                    <a:pt x="13372" y="713"/>
                  </a:lnTo>
                  <a:lnTo>
                    <a:pt x="13647" y="756"/>
                  </a:lnTo>
                  <a:lnTo>
                    <a:pt x="13923" y="798"/>
                  </a:lnTo>
                  <a:lnTo>
                    <a:pt x="14173" y="845"/>
                  </a:lnTo>
                  <a:lnTo>
                    <a:pt x="14424" y="898"/>
                  </a:lnTo>
                  <a:lnTo>
                    <a:pt x="14674" y="951"/>
                  </a:lnTo>
                  <a:lnTo>
                    <a:pt x="14899" y="1004"/>
                  </a:lnTo>
                  <a:lnTo>
                    <a:pt x="15125" y="1062"/>
                  </a:lnTo>
                  <a:lnTo>
                    <a:pt x="15325" y="1120"/>
                  </a:lnTo>
                  <a:lnTo>
                    <a:pt x="15500" y="1183"/>
                  </a:lnTo>
                  <a:lnTo>
                    <a:pt x="15676" y="1247"/>
                  </a:lnTo>
                  <a:lnTo>
                    <a:pt x="15826" y="1315"/>
                  </a:lnTo>
                  <a:lnTo>
                    <a:pt x="15976" y="1379"/>
                  </a:lnTo>
                  <a:lnTo>
                    <a:pt x="16101" y="1447"/>
                  </a:lnTo>
                  <a:lnTo>
                    <a:pt x="16227" y="1521"/>
                  </a:lnTo>
                  <a:lnTo>
                    <a:pt x="16327" y="1590"/>
                  </a:lnTo>
                  <a:lnTo>
                    <a:pt x="16402" y="1664"/>
                  </a:lnTo>
                  <a:lnTo>
                    <a:pt x="16452" y="1738"/>
                  </a:lnTo>
                  <a:lnTo>
                    <a:pt x="16502" y="1817"/>
                  </a:lnTo>
                  <a:lnTo>
                    <a:pt x="16527" y="1891"/>
                  </a:lnTo>
                  <a:lnTo>
                    <a:pt x="16552" y="1970"/>
                  </a:lnTo>
                  <a:lnTo>
                    <a:pt x="16527" y="2049"/>
                  </a:lnTo>
                  <a:lnTo>
                    <a:pt x="16502" y="2128"/>
                  </a:lnTo>
                  <a:lnTo>
                    <a:pt x="16452" y="2202"/>
                  </a:lnTo>
                  <a:lnTo>
                    <a:pt x="16402" y="2276"/>
                  </a:lnTo>
                  <a:lnTo>
                    <a:pt x="16327" y="2350"/>
                  </a:lnTo>
                  <a:lnTo>
                    <a:pt x="16227" y="2424"/>
                  </a:lnTo>
                  <a:lnTo>
                    <a:pt x="16101" y="2493"/>
                  </a:lnTo>
                  <a:lnTo>
                    <a:pt x="15976" y="2561"/>
                  </a:lnTo>
                  <a:lnTo>
                    <a:pt x="15826" y="2630"/>
                  </a:lnTo>
                  <a:lnTo>
                    <a:pt x="15676" y="2693"/>
                  </a:lnTo>
                  <a:lnTo>
                    <a:pt x="15500" y="2757"/>
                  </a:lnTo>
                  <a:lnTo>
                    <a:pt x="15325" y="2820"/>
                  </a:lnTo>
                  <a:lnTo>
                    <a:pt x="15125" y="2878"/>
                  </a:lnTo>
                  <a:lnTo>
                    <a:pt x="14899" y="2936"/>
                  </a:lnTo>
                  <a:lnTo>
                    <a:pt x="14674" y="2989"/>
                  </a:lnTo>
                  <a:lnTo>
                    <a:pt x="14424" y="3042"/>
                  </a:lnTo>
                  <a:lnTo>
                    <a:pt x="14173" y="3095"/>
                  </a:lnTo>
                  <a:lnTo>
                    <a:pt x="13923" y="3142"/>
                  </a:lnTo>
                  <a:lnTo>
                    <a:pt x="13647" y="3190"/>
                  </a:lnTo>
                  <a:lnTo>
                    <a:pt x="13372" y="3232"/>
                  </a:lnTo>
                  <a:lnTo>
                    <a:pt x="13072" y="3269"/>
                  </a:lnTo>
                  <a:lnTo>
                    <a:pt x="12771" y="3306"/>
                  </a:lnTo>
                  <a:lnTo>
                    <a:pt x="12471" y="3337"/>
                  </a:lnTo>
                  <a:lnTo>
                    <a:pt x="12145" y="3369"/>
                  </a:lnTo>
                  <a:lnTo>
                    <a:pt x="11820" y="3395"/>
                  </a:lnTo>
                  <a:lnTo>
                    <a:pt x="11494" y="3422"/>
                  </a:lnTo>
                  <a:lnTo>
                    <a:pt x="11144" y="3443"/>
                  </a:lnTo>
                  <a:lnTo>
                    <a:pt x="10793" y="3459"/>
                  </a:lnTo>
                  <a:lnTo>
                    <a:pt x="10442" y="3469"/>
                  </a:lnTo>
                  <a:lnTo>
                    <a:pt x="10092" y="3480"/>
                  </a:lnTo>
                  <a:lnTo>
                    <a:pt x="9716" y="3485"/>
                  </a:lnTo>
                  <a:lnTo>
                    <a:pt x="9341" y="3490"/>
                  </a:lnTo>
                  <a:lnTo>
                    <a:pt x="8965" y="3485"/>
                  </a:lnTo>
                  <a:lnTo>
                    <a:pt x="8615" y="3480"/>
                  </a:lnTo>
                  <a:lnTo>
                    <a:pt x="8239" y="3469"/>
                  </a:lnTo>
                  <a:lnTo>
                    <a:pt x="7888" y="3459"/>
                  </a:lnTo>
                  <a:lnTo>
                    <a:pt x="7538" y="3443"/>
                  </a:lnTo>
                  <a:lnTo>
                    <a:pt x="7212" y="3422"/>
                  </a:lnTo>
                  <a:lnTo>
                    <a:pt x="6862" y="3395"/>
                  </a:lnTo>
                  <a:lnTo>
                    <a:pt x="6536" y="3369"/>
                  </a:lnTo>
                  <a:lnTo>
                    <a:pt x="6236" y="3337"/>
                  </a:lnTo>
                  <a:lnTo>
                    <a:pt x="5910" y="3306"/>
                  </a:lnTo>
                  <a:lnTo>
                    <a:pt x="5610" y="3269"/>
                  </a:lnTo>
                  <a:lnTo>
                    <a:pt x="5309" y="3232"/>
                  </a:lnTo>
                  <a:lnTo>
                    <a:pt x="5034" y="3190"/>
                  </a:lnTo>
                  <a:lnTo>
                    <a:pt x="4758" y="3142"/>
                  </a:lnTo>
                  <a:lnTo>
                    <a:pt x="4508" y="3095"/>
                  </a:lnTo>
                  <a:lnTo>
                    <a:pt x="4258" y="3042"/>
                  </a:lnTo>
                  <a:lnTo>
                    <a:pt x="4007" y="2989"/>
                  </a:lnTo>
                  <a:lnTo>
                    <a:pt x="3782" y="2936"/>
                  </a:lnTo>
                  <a:lnTo>
                    <a:pt x="3582" y="2878"/>
                  </a:lnTo>
                  <a:lnTo>
                    <a:pt x="3381" y="2820"/>
                  </a:lnTo>
                  <a:lnTo>
                    <a:pt x="3181" y="2757"/>
                  </a:lnTo>
                  <a:lnTo>
                    <a:pt x="3006" y="2693"/>
                  </a:lnTo>
                  <a:lnTo>
                    <a:pt x="2855" y="2630"/>
                  </a:lnTo>
                  <a:lnTo>
                    <a:pt x="2705" y="2561"/>
                  </a:lnTo>
                  <a:lnTo>
                    <a:pt x="2580" y="2493"/>
                  </a:lnTo>
                  <a:lnTo>
                    <a:pt x="2480" y="2424"/>
                  </a:lnTo>
                  <a:lnTo>
                    <a:pt x="2380" y="2350"/>
                  </a:lnTo>
                  <a:lnTo>
                    <a:pt x="2280" y="2276"/>
                  </a:lnTo>
                  <a:lnTo>
                    <a:pt x="2230" y="2202"/>
                  </a:lnTo>
                  <a:lnTo>
                    <a:pt x="2179" y="2128"/>
                  </a:lnTo>
                  <a:lnTo>
                    <a:pt x="2154" y="2049"/>
                  </a:lnTo>
                  <a:lnTo>
                    <a:pt x="2154" y="1970"/>
                  </a:lnTo>
                  <a:lnTo>
                    <a:pt x="2154" y="1891"/>
                  </a:lnTo>
                  <a:lnTo>
                    <a:pt x="2179" y="1817"/>
                  </a:lnTo>
                  <a:lnTo>
                    <a:pt x="2230" y="1738"/>
                  </a:lnTo>
                  <a:lnTo>
                    <a:pt x="2280" y="1664"/>
                  </a:lnTo>
                  <a:lnTo>
                    <a:pt x="2380" y="1590"/>
                  </a:lnTo>
                  <a:lnTo>
                    <a:pt x="2480" y="1521"/>
                  </a:lnTo>
                  <a:lnTo>
                    <a:pt x="2580" y="1447"/>
                  </a:lnTo>
                  <a:lnTo>
                    <a:pt x="2705" y="1379"/>
                  </a:lnTo>
                  <a:lnTo>
                    <a:pt x="2855" y="1315"/>
                  </a:lnTo>
                  <a:lnTo>
                    <a:pt x="3006" y="1247"/>
                  </a:lnTo>
                  <a:lnTo>
                    <a:pt x="3181" y="1183"/>
                  </a:lnTo>
                  <a:lnTo>
                    <a:pt x="3381" y="1120"/>
                  </a:lnTo>
                  <a:lnTo>
                    <a:pt x="3582" y="1062"/>
                  </a:lnTo>
                  <a:lnTo>
                    <a:pt x="3782" y="1004"/>
                  </a:lnTo>
                  <a:lnTo>
                    <a:pt x="4007" y="951"/>
                  </a:lnTo>
                  <a:lnTo>
                    <a:pt x="4258" y="898"/>
                  </a:lnTo>
                  <a:lnTo>
                    <a:pt x="4508" y="845"/>
                  </a:lnTo>
                  <a:lnTo>
                    <a:pt x="4758" y="798"/>
                  </a:lnTo>
                  <a:lnTo>
                    <a:pt x="5034" y="756"/>
                  </a:lnTo>
                  <a:lnTo>
                    <a:pt x="5309" y="713"/>
                  </a:lnTo>
                  <a:lnTo>
                    <a:pt x="5610" y="671"/>
                  </a:lnTo>
                  <a:lnTo>
                    <a:pt x="5910" y="634"/>
                  </a:lnTo>
                  <a:lnTo>
                    <a:pt x="6236" y="603"/>
                  </a:lnTo>
                  <a:lnTo>
                    <a:pt x="6536" y="571"/>
                  </a:lnTo>
                  <a:lnTo>
                    <a:pt x="6862" y="544"/>
                  </a:lnTo>
                  <a:lnTo>
                    <a:pt x="7212" y="523"/>
                  </a:lnTo>
                  <a:lnTo>
                    <a:pt x="7538" y="502"/>
                  </a:lnTo>
                  <a:lnTo>
                    <a:pt x="7888" y="481"/>
                  </a:lnTo>
                  <a:lnTo>
                    <a:pt x="8239" y="471"/>
                  </a:lnTo>
                  <a:lnTo>
                    <a:pt x="8615" y="460"/>
                  </a:lnTo>
                  <a:lnTo>
                    <a:pt x="8965" y="455"/>
                  </a:lnTo>
                  <a:close/>
                  <a:moveTo>
                    <a:pt x="9341" y="1"/>
                  </a:moveTo>
                  <a:lnTo>
                    <a:pt x="8865" y="6"/>
                  </a:lnTo>
                  <a:lnTo>
                    <a:pt x="8389" y="11"/>
                  </a:lnTo>
                  <a:lnTo>
                    <a:pt x="7913" y="27"/>
                  </a:lnTo>
                  <a:lnTo>
                    <a:pt x="7463" y="43"/>
                  </a:lnTo>
                  <a:lnTo>
                    <a:pt x="7012" y="64"/>
                  </a:lnTo>
                  <a:lnTo>
                    <a:pt x="6561" y="90"/>
                  </a:lnTo>
                  <a:lnTo>
                    <a:pt x="6136" y="122"/>
                  </a:lnTo>
                  <a:lnTo>
                    <a:pt x="5710" y="159"/>
                  </a:lnTo>
                  <a:lnTo>
                    <a:pt x="5309" y="196"/>
                  </a:lnTo>
                  <a:lnTo>
                    <a:pt x="4909" y="238"/>
                  </a:lnTo>
                  <a:lnTo>
                    <a:pt x="4508" y="286"/>
                  </a:lnTo>
                  <a:lnTo>
                    <a:pt x="4133" y="339"/>
                  </a:lnTo>
                  <a:lnTo>
                    <a:pt x="3757" y="397"/>
                  </a:lnTo>
                  <a:lnTo>
                    <a:pt x="3406" y="455"/>
                  </a:lnTo>
                  <a:lnTo>
                    <a:pt x="3081" y="513"/>
                  </a:lnTo>
                  <a:lnTo>
                    <a:pt x="2755" y="581"/>
                  </a:lnTo>
                  <a:lnTo>
                    <a:pt x="2430" y="650"/>
                  </a:lnTo>
                  <a:lnTo>
                    <a:pt x="2154" y="719"/>
                  </a:lnTo>
                  <a:lnTo>
                    <a:pt x="1879" y="793"/>
                  </a:lnTo>
                  <a:lnTo>
                    <a:pt x="1604" y="872"/>
                  </a:lnTo>
                  <a:lnTo>
                    <a:pt x="1353" y="951"/>
                  </a:lnTo>
                  <a:lnTo>
                    <a:pt x="1128" y="1035"/>
                  </a:lnTo>
                  <a:lnTo>
                    <a:pt x="927" y="1120"/>
                  </a:lnTo>
                  <a:lnTo>
                    <a:pt x="752" y="1204"/>
                  </a:lnTo>
                  <a:lnTo>
                    <a:pt x="577" y="1294"/>
                  </a:lnTo>
                  <a:lnTo>
                    <a:pt x="427" y="1384"/>
                  </a:lnTo>
                  <a:lnTo>
                    <a:pt x="301" y="1479"/>
                  </a:lnTo>
                  <a:lnTo>
                    <a:pt x="201" y="1574"/>
                  </a:lnTo>
                  <a:lnTo>
                    <a:pt x="126" y="1669"/>
                  </a:lnTo>
                  <a:lnTo>
                    <a:pt x="51" y="1769"/>
                  </a:lnTo>
                  <a:lnTo>
                    <a:pt x="26" y="1870"/>
                  </a:lnTo>
                  <a:lnTo>
                    <a:pt x="1" y="1970"/>
                  </a:lnTo>
                  <a:lnTo>
                    <a:pt x="26" y="2070"/>
                  </a:lnTo>
                  <a:lnTo>
                    <a:pt x="51" y="2171"/>
                  </a:lnTo>
                  <a:lnTo>
                    <a:pt x="126" y="2271"/>
                  </a:lnTo>
                  <a:lnTo>
                    <a:pt x="201" y="2366"/>
                  </a:lnTo>
                  <a:lnTo>
                    <a:pt x="301" y="2461"/>
                  </a:lnTo>
                  <a:lnTo>
                    <a:pt x="427" y="2556"/>
                  </a:lnTo>
                  <a:lnTo>
                    <a:pt x="577" y="2646"/>
                  </a:lnTo>
                  <a:lnTo>
                    <a:pt x="752" y="2736"/>
                  </a:lnTo>
                  <a:lnTo>
                    <a:pt x="927" y="2825"/>
                  </a:lnTo>
                  <a:lnTo>
                    <a:pt x="1128" y="2910"/>
                  </a:lnTo>
                  <a:lnTo>
                    <a:pt x="1353" y="2989"/>
                  </a:lnTo>
                  <a:lnTo>
                    <a:pt x="1604" y="3073"/>
                  </a:lnTo>
                  <a:lnTo>
                    <a:pt x="1879" y="3147"/>
                  </a:lnTo>
                  <a:lnTo>
                    <a:pt x="2154" y="3221"/>
                  </a:lnTo>
                  <a:lnTo>
                    <a:pt x="2430" y="3295"/>
                  </a:lnTo>
                  <a:lnTo>
                    <a:pt x="2755" y="3364"/>
                  </a:lnTo>
                  <a:lnTo>
                    <a:pt x="3081" y="3427"/>
                  </a:lnTo>
                  <a:lnTo>
                    <a:pt x="3406" y="3490"/>
                  </a:lnTo>
                  <a:lnTo>
                    <a:pt x="3757" y="3549"/>
                  </a:lnTo>
                  <a:lnTo>
                    <a:pt x="4133" y="3601"/>
                  </a:lnTo>
                  <a:lnTo>
                    <a:pt x="4508" y="3654"/>
                  </a:lnTo>
                  <a:lnTo>
                    <a:pt x="4909" y="3702"/>
                  </a:lnTo>
                  <a:lnTo>
                    <a:pt x="5309" y="3744"/>
                  </a:lnTo>
                  <a:lnTo>
                    <a:pt x="5710" y="3786"/>
                  </a:lnTo>
                  <a:lnTo>
                    <a:pt x="6136" y="3818"/>
                  </a:lnTo>
                  <a:lnTo>
                    <a:pt x="6561" y="3849"/>
                  </a:lnTo>
                  <a:lnTo>
                    <a:pt x="7012" y="3876"/>
                  </a:lnTo>
                  <a:lnTo>
                    <a:pt x="7463" y="3897"/>
                  </a:lnTo>
                  <a:lnTo>
                    <a:pt x="7913" y="3918"/>
                  </a:lnTo>
                  <a:lnTo>
                    <a:pt x="8389" y="3929"/>
                  </a:lnTo>
                  <a:lnTo>
                    <a:pt x="8865" y="3939"/>
                  </a:lnTo>
                  <a:lnTo>
                    <a:pt x="9816" y="3939"/>
                  </a:lnTo>
                  <a:lnTo>
                    <a:pt x="10292" y="3929"/>
                  </a:lnTo>
                  <a:lnTo>
                    <a:pt x="10768" y="3918"/>
                  </a:lnTo>
                  <a:lnTo>
                    <a:pt x="11219" y="3897"/>
                  </a:lnTo>
                  <a:lnTo>
                    <a:pt x="11669" y="3876"/>
                  </a:lnTo>
                  <a:lnTo>
                    <a:pt x="12120" y="3849"/>
                  </a:lnTo>
                  <a:lnTo>
                    <a:pt x="12546" y="3818"/>
                  </a:lnTo>
                  <a:lnTo>
                    <a:pt x="12971" y="3786"/>
                  </a:lnTo>
                  <a:lnTo>
                    <a:pt x="13397" y="3744"/>
                  </a:lnTo>
                  <a:lnTo>
                    <a:pt x="13798" y="3702"/>
                  </a:lnTo>
                  <a:lnTo>
                    <a:pt x="14173" y="3654"/>
                  </a:lnTo>
                  <a:lnTo>
                    <a:pt x="14574" y="3601"/>
                  </a:lnTo>
                  <a:lnTo>
                    <a:pt x="14924" y="3549"/>
                  </a:lnTo>
                  <a:lnTo>
                    <a:pt x="15275" y="3490"/>
                  </a:lnTo>
                  <a:lnTo>
                    <a:pt x="15626" y="3427"/>
                  </a:lnTo>
                  <a:lnTo>
                    <a:pt x="15951" y="3364"/>
                  </a:lnTo>
                  <a:lnTo>
                    <a:pt x="16252" y="3295"/>
                  </a:lnTo>
                  <a:lnTo>
                    <a:pt x="16552" y="3221"/>
                  </a:lnTo>
                  <a:lnTo>
                    <a:pt x="16827" y="3147"/>
                  </a:lnTo>
                  <a:lnTo>
                    <a:pt x="17078" y="3073"/>
                  </a:lnTo>
                  <a:lnTo>
                    <a:pt x="17328" y="2989"/>
                  </a:lnTo>
                  <a:lnTo>
                    <a:pt x="17554" y="2910"/>
                  </a:lnTo>
                  <a:lnTo>
                    <a:pt x="17754" y="2825"/>
                  </a:lnTo>
                  <a:lnTo>
                    <a:pt x="17954" y="2736"/>
                  </a:lnTo>
                  <a:lnTo>
                    <a:pt x="18105" y="2646"/>
                  </a:lnTo>
                  <a:lnTo>
                    <a:pt x="18255" y="2556"/>
                  </a:lnTo>
                  <a:lnTo>
                    <a:pt x="18380" y="2461"/>
                  </a:lnTo>
                  <a:lnTo>
                    <a:pt x="18480" y="2366"/>
                  </a:lnTo>
                  <a:lnTo>
                    <a:pt x="18580" y="2271"/>
                  </a:lnTo>
                  <a:lnTo>
                    <a:pt x="18630" y="2171"/>
                  </a:lnTo>
                  <a:lnTo>
                    <a:pt x="18680" y="2070"/>
                  </a:lnTo>
                  <a:lnTo>
                    <a:pt x="18680" y="1970"/>
                  </a:lnTo>
                  <a:lnTo>
                    <a:pt x="18680" y="1870"/>
                  </a:lnTo>
                  <a:lnTo>
                    <a:pt x="18630" y="1769"/>
                  </a:lnTo>
                  <a:lnTo>
                    <a:pt x="18580" y="1669"/>
                  </a:lnTo>
                  <a:lnTo>
                    <a:pt x="18480" y="1574"/>
                  </a:lnTo>
                  <a:lnTo>
                    <a:pt x="18380" y="1479"/>
                  </a:lnTo>
                  <a:lnTo>
                    <a:pt x="18255" y="1384"/>
                  </a:lnTo>
                  <a:lnTo>
                    <a:pt x="18105" y="1294"/>
                  </a:lnTo>
                  <a:lnTo>
                    <a:pt x="17954" y="1204"/>
                  </a:lnTo>
                  <a:lnTo>
                    <a:pt x="17754" y="1120"/>
                  </a:lnTo>
                  <a:lnTo>
                    <a:pt x="17554" y="1035"/>
                  </a:lnTo>
                  <a:lnTo>
                    <a:pt x="17328" y="951"/>
                  </a:lnTo>
                  <a:lnTo>
                    <a:pt x="17078" y="872"/>
                  </a:lnTo>
                  <a:lnTo>
                    <a:pt x="16827" y="793"/>
                  </a:lnTo>
                  <a:lnTo>
                    <a:pt x="16552" y="719"/>
                  </a:lnTo>
                  <a:lnTo>
                    <a:pt x="16252" y="650"/>
                  </a:lnTo>
                  <a:lnTo>
                    <a:pt x="15951" y="581"/>
                  </a:lnTo>
                  <a:lnTo>
                    <a:pt x="15626" y="513"/>
                  </a:lnTo>
                  <a:lnTo>
                    <a:pt x="15275" y="455"/>
                  </a:lnTo>
                  <a:lnTo>
                    <a:pt x="14924" y="397"/>
                  </a:lnTo>
                  <a:lnTo>
                    <a:pt x="14574" y="339"/>
                  </a:lnTo>
                  <a:lnTo>
                    <a:pt x="14173" y="286"/>
                  </a:lnTo>
                  <a:lnTo>
                    <a:pt x="13798" y="238"/>
                  </a:lnTo>
                  <a:lnTo>
                    <a:pt x="13397" y="196"/>
                  </a:lnTo>
                  <a:lnTo>
                    <a:pt x="12971" y="159"/>
                  </a:lnTo>
                  <a:lnTo>
                    <a:pt x="12546" y="122"/>
                  </a:lnTo>
                  <a:lnTo>
                    <a:pt x="12120" y="90"/>
                  </a:lnTo>
                  <a:lnTo>
                    <a:pt x="11669" y="64"/>
                  </a:lnTo>
                  <a:lnTo>
                    <a:pt x="11219" y="43"/>
                  </a:lnTo>
                  <a:lnTo>
                    <a:pt x="10768" y="27"/>
                  </a:lnTo>
                  <a:lnTo>
                    <a:pt x="10292" y="11"/>
                  </a:lnTo>
                  <a:lnTo>
                    <a:pt x="9816" y="6"/>
                  </a:lnTo>
                  <a:lnTo>
                    <a:pt x="934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21" name="Google Shape;2721;p63"/>
          <p:cNvGrpSpPr/>
          <p:nvPr/>
        </p:nvGrpSpPr>
        <p:grpSpPr>
          <a:xfrm>
            <a:off x="5901823" y="4004245"/>
            <a:ext cx="371185" cy="297470"/>
            <a:chOff x="6187670" y="3038250"/>
            <a:chExt cx="450795" cy="314550"/>
          </a:xfrm>
        </p:grpSpPr>
        <p:sp>
          <p:nvSpPr>
            <p:cNvPr id="2722" name="Google Shape;2722;p63"/>
            <p:cNvSpPr/>
            <p:nvPr/>
          </p:nvSpPr>
          <p:spPr>
            <a:xfrm>
              <a:off x="6338203" y="3115200"/>
              <a:ext cx="147658" cy="159975"/>
            </a:xfrm>
            <a:custGeom>
              <a:avLst/>
              <a:gdLst/>
              <a:ahLst/>
              <a:cxnLst/>
              <a:rect l="l" t="t" r="r" b="b"/>
              <a:pathLst>
                <a:path w="23162" h="6399" extrusionOk="0">
                  <a:moveTo>
                    <a:pt x="11568" y="0"/>
                  </a:moveTo>
                  <a:lnTo>
                    <a:pt x="11568" y="2408"/>
                  </a:lnTo>
                  <a:lnTo>
                    <a:pt x="0" y="2408"/>
                  </a:lnTo>
                  <a:lnTo>
                    <a:pt x="11568" y="6399"/>
                  </a:lnTo>
                  <a:lnTo>
                    <a:pt x="11568" y="3997"/>
                  </a:lnTo>
                  <a:lnTo>
                    <a:pt x="23162" y="3997"/>
                  </a:lnTo>
                  <a:lnTo>
                    <a:pt x="1156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63"/>
            <p:cNvSpPr/>
            <p:nvPr/>
          </p:nvSpPr>
          <p:spPr>
            <a:xfrm>
              <a:off x="6411949" y="3115975"/>
              <a:ext cx="73274" cy="99150"/>
            </a:xfrm>
            <a:custGeom>
              <a:avLst/>
              <a:gdLst/>
              <a:ahLst/>
              <a:cxnLst/>
              <a:rect l="l" t="t" r="r" b="b"/>
              <a:pathLst>
                <a:path w="11494" h="3966" extrusionOk="0">
                  <a:moveTo>
                    <a:pt x="0" y="1"/>
                  </a:moveTo>
                  <a:lnTo>
                    <a:pt x="0" y="1469"/>
                  </a:lnTo>
                  <a:lnTo>
                    <a:pt x="7237" y="3966"/>
                  </a:lnTo>
                  <a:lnTo>
                    <a:pt x="11493" y="396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63"/>
            <p:cNvSpPr/>
            <p:nvPr/>
          </p:nvSpPr>
          <p:spPr>
            <a:xfrm>
              <a:off x="6255672" y="3157700"/>
              <a:ext cx="382793" cy="195100"/>
            </a:xfrm>
            <a:custGeom>
              <a:avLst/>
              <a:gdLst/>
              <a:ahLst/>
              <a:cxnLst/>
              <a:rect l="l" t="t" r="r" b="b"/>
              <a:pathLst>
                <a:path w="60046" h="7804" extrusionOk="0">
                  <a:moveTo>
                    <a:pt x="51432" y="0"/>
                  </a:moveTo>
                  <a:lnTo>
                    <a:pt x="42993" y="2075"/>
                  </a:lnTo>
                  <a:lnTo>
                    <a:pt x="42918" y="2096"/>
                  </a:lnTo>
                  <a:lnTo>
                    <a:pt x="42868" y="2117"/>
                  </a:lnTo>
                  <a:lnTo>
                    <a:pt x="42843" y="2138"/>
                  </a:lnTo>
                  <a:lnTo>
                    <a:pt x="42818" y="2165"/>
                  </a:lnTo>
                  <a:lnTo>
                    <a:pt x="42818" y="2186"/>
                  </a:lnTo>
                  <a:lnTo>
                    <a:pt x="42818" y="2212"/>
                  </a:lnTo>
                  <a:lnTo>
                    <a:pt x="42893" y="2255"/>
                  </a:lnTo>
                  <a:lnTo>
                    <a:pt x="42993" y="2297"/>
                  </a:lnTo>
                  <a:lnTo>
                    <a:pt x="43069" y="2313"/>
                  </a:lnTo>
                  <a:lnTo>
                    <a:pt x="43169" y="2328"/>
                  </a:lnTo>
                  <a:lnTo>
                    <a:pt x="43269" y="2339"/>
                  </a:lnTo>
                  <a:lnTo>
                    <a:pt x="43369" y="2350"/>
                  </a:lnTo>
                  <a:lnTo>
                    <a:pt x="43494" y="2355"/>
                  </a:lnTo>
                  <a:lnTo>
                    <a:pt x="48577" y="2355"/>
                  </a:lnTo>
                  <a:lnTo>
                    <a:pt x="48377" y="2582"/>
                  </a:lnTo>
                  <a:lnTo>
                    <a:pt x="48126" y="2804"/>
                  </a:lnTo>
                  <a:lnTo>
                    <a:pt x="47826" y="3020"/>
                  </a:lnTo>
                  <a:lnTo>
                    <a:pt x="47475" y="3236"/>
                  </a:lnTo>
                  <a:lnTo>
                    <a:pt x="47100" y="3448"/>
                  </a:lnTo>
                  <a:lnTo>
                    <a:pt x="46674" y="3654"/>
                  </a:lnTo>
                  <a:lnTo>
                    <a:pt x="46223" y="3854"/>
                  </a:lnTo>
                  <a:lnTo>
                    <a:pt x="45698" y="4050"/>
                  </a:lnTo>
                  <a:lnTo>
                    <a:pt x="45172" y="4240"/>
                  </a:lnTo>
                  <a:lnTo>
                    <a:pt x="44596" y="4424"/>
                  </a:lnTo>
                  <a:lnTo>
                    <a:pt x="43970" y="4604"/>
                  </a:lnTo>
                  <a:lnTo>
                    <a:pt x="43319" y="4778"/>
                  </a:lnTo>
                  <a:lnTo>
                    <a:pt x="42643" y="4947"/>
                  </a:lnTo>
                  <a:lnTo>
                    <a:pt x="41917" y="5105"/>
                  </a:lnTo>
                  <a:lnTo>
                    <a:pt x="41166" y="5259"/>
                  </a:lnTo>
                  <a:lnTo>
                    <a:pt x="40389" y="5406"/>
                  </a:lnTo>
                  <a:lnTo>
                    <a:pt x="39563" y="5549"/>
                  </a:lnTo>
                  <a:lnTo>
                    <a:pt x="38737" y="5681"/>
                  </a:lnTo>
                  <a:lnTo>
                    <a:pt x="37860" y="5808"/>
                  </a:lnTo>
                  <a:lnTo>
                    <a:pt x="36959" y="5924"/>
                  </a:lnTo>
                  <a:lnTo>
                    <a:pt x="36057" y="6035"/>
                  </a:lnTo>
                  <a:lnTo>
                    <a:pt x="35106" y="6135"/>
                  </a:lnTo>
                  <a:lnTo>
                    <a:pt x="34129" y="6230"/>
                  </a:lnTo>
                  <a:lnTo>
                    <a:pt x="33153" y="6314"/>
                  </a:lnTo>
                  <a:lnTo>
                    <a:pt x="32126" y="6388"/>
                  </a:lnTo>
                  <a:lnTo>
                    <a:pt x="31100" y="6452"/>
                  </a:lnTo>
                  <a:lnTo>
                    <a:pt x="30073" y="6510"/>
                  </a:lnTo>
                  <a:lnTo>
                    <a:pt x="28996" y="6557"/>
                  </a:lnTo>
                  <a:lnTo>
                    <a:pt x="27920" y="6594"/>
                  </a:lnTo>
                  <a:lnTo>
                    <a:pt x="26818" y="6621"/>
                  </a:lnTo>
                  <a:lnTo>
                    <a:pt x="25716" y="6637"/>
                  </a:lnTo>
                  <a:lnTo>
                    <a:pt x="24589" y="6642"/>
                  </a:lnTo>
                  <a:lnTo>
                    <a:pt x="23838" y="6637"/>
                  </a:lnTo>
                  <a:lnTo>
                    <a:pt x="23087" y="6631"/>
                  </a:lnTo>
                  <a:lnTo>
                    <a:pt x="22336" y="6621"/>
                  </a:lnTo>
                  <a:lnTo>
                    <a:pt x="21610" y="6605"/>
                  </a:lnTo>
                  <a:lnTo>
                    <a:pt x="20884" y="6584"/>
                  </a:lnTo>
                  <a:lnTo>
                    <a:pt x="20157" y="6557"/>
                  </a:lnTo>
                  <a:lnTo>
                    <a:pt x="19456" y="6526"/>
                  </a:lnTo>
                  <a:lnTo>
                    <a:pt x="18755" y="6489"/>
                  </a:lnTo>
                  <a:lnTo>
                    <a:pt x="18054" y="6452"/>
                  </a:lnTo>
                  <a:lnTo>
                    <a:pt x="17353" y="6409"/>
                  </a:lnTo>
                  <a:lnTo>
                    <a:pt x="16677" y="6362"/>
                  </a:lnTo>
                  <a:lnTo>
                    <a:pt x="16001" y="6309"/>
                  </a:lnTo>
                  <a:lnTo>
                    <a:pt x="15350" y="6256"/>
                  </a:lnTo>
                  <a:lnTo>
                    <a:pt x="14699" y="6198"/>
                  </a:lnTo>
                  <a:lnTo>
                    <a:pt x="14048" y="6135"/>
                  </a:lnTo>
                  <a:lnTo>
                    <a:pt x="13422" y="6066"/>
                  </a:lnTo>
                  <a:lnTo>
                    <a:pt x="12796" y="5998"/>
                  </a:lnTo>
                  <a:lnTo>
                    <a:pt x="12195" y="5924"/>
                  </a:lnTo>
                  <a:lnTo>
                    <a:pt x="11594" y="5845"/>
                  </a:lnTo>
                  <a:lnTo>
                    <a:pt x="10993" y="5765"/>
                  </a:lnTo>
                  <a:lnTo>
                    <a:pt x="10417" y="5681"/>
                  </a:lnTo>
                  <a:lnTo>
                    <a:pt x="9866" y="5591"/>
                  </a:lnTo>
                  <a:lnTo>
                    <a:pt x="9315" y="5501"/>
                  </a:lnTo>
                  <a:lnTo>
                    <a:pt x="8764" y="5406"/>
                  </a:lnTo>
                  <a:lnTo>
                    <a:pt x="8239" y="5306"/>
                  </a:lnTo>
                  <a:lnTo>
                    <a:pt x="7738" y="5206"/>
                  </a:lnTo>
                  <a:lnTo>
                    <a:pt x="7237" y="5100"/>
                  </a:lnTo>
                  <a:lnTo>
                    <a:pt x="6761" y="4995"/>
                  </a:lnTo>
                  <a:lnTo>
                    <a:pt x="6286" y="4884"/>
                  </a:lnTo>
                  <a:lnTo>
                    <a:pt x="5835" y="4773"/>
                  </a:lnTo>
                  <a:lnTo>
                    <a:pt x="5384" y="4657"/>
                  </a:lnTo>
                  <a:lnTo>
                    <a:pt x="4984" y="4541"/>
                  </a:lnTo>
                  <a:lnTo>
                    <a:pt x="4783" y="4493"/>
                  </a:lnTo>
                  <a:lnTo>
                    <a:pt x="4583" y="4451"/>
                  </a:lnTo>
                  <a:lnTo>
                    <a:pt x="4358" y="4414"/>
                  </a:lnTo>
                  <a:lnTo>
                    <a:pt x="4132" y="4377"/>
                  </a:lnTo>
                  <a:lnTo>
                    <a:pt x="3882" y="4350"/>
                  </a:lnTo>
                  <a:lnTo>
                    <a:pt x="3631" y="4329"/>
                  </a:lnTo>
                  <a:lnTo>
                    <a:pt x="3356" y="4314"/>
                  </a:lnTo>
                  <a:lnTo>
                    <a:pt x="3081" y="4303"/>
                  </a:lnTo>
                  <a:lnTo>
                    <a:pt x="2805" y="4298"/>
                  </a:lnTo>
                  <a:lnTo>
                    <a:pt x="2530" y="4298"/>
                  </a:lnTo>
                  <a:lnTo>
                    <a:pt x="2254" y="4308"/>
                  </a:lnTo>
                  <a:lnTo>
                    <a:pt x="1979" y="4319"/>
                  </a:lnTo>
                  <a:lnTo>
                    <a:pt x="1703" y="4340"/>
                  </a:lnTo>
                  <a:lnTo>
                    <a:pt x="1453" y="4366"/>
                  </a:lnTo>
                  <a:lnTo>
                    <a:pt x="1203" y="4398"/>
                  </a:lnTo>
                  <a:lnTo>
                    <a:pt x="952" y="4435"/>
                  </a:lnTo>
                  <a:lnTo>
                    <a:pt x="752" y="4472"/>
                  </a:lnTo>
                  <a:lnTo>
                    <a:pt x="577" y="4514"/>
                  </a:lnTo>
                  <a:lnTo>
                    <a:pt x="426" y="4562"/>
                  </a:lnTo>
                  <a:lnTo>
                    <a:pt x="301" y="4609"/>
                  </a:lnTo>
                  <a:lnTo>
                    <a:pt x="176" y="4662"/>
                  </a:lnTo>
                  <a:lnTo>
                    <a:pt x="101" y="4709"/>
                  </a:lnTo>
                  <a:lnTo>
                    <a:pt x="51" y="4762"/>
                  </a:lnTo>
                  <a:lnTo>
                    <a:pt x="1" y="4820"/>
                  </a:lnTo>
                  <a:lnTo>
                    <a:pt x="1" y="4873"/>
                  </a:lnTo>
                  <a:lnTo>
                    <a:pt x="1" y="4926"/>
                  </a:lnTo>
                  <a:lnTo>
                    <a:pt x="26" y="4984"/>
                  </a:lnTo>
                  <a:lnTo>
                    <a:pt x="101" y="5037"/>
                  </a:lnTo>
                  <a:lnTo>
                    <a:pt x="176" y="5090"/>
                  </a:lnTo>
                  <a:lnTo>
                    <a:pt x="276" y="5142"/>
                  </a:lnTo>
                  <a:lnTo>
                    <a:pt x="401" y="5195"/>
                  </a:lnTo>
                  <a:lnTo>
                    <a:pt x="552" y="5243"/>
                  </a:lnTo>
                  <a:lnTo>
                    <a:pt x="1253" y="5428"/>
                  </a:lnTo>
                  <a:lnTo>
                    <a:pt x="1954" y="5612"/>
                  </a:lnTo>
                  <a:lnTo>
                    <a:pt x="2705" y="5787"/>
                  </a:lnTo>
                  <a:lnTo>
                    <a:pt x="3506" y="5961"/>
                  </a:lnTo>
                  <a:lnTo>
                    <a:pt x="4032" y="6072"/>
                  </a:lnTo>
                  <a:lnTo>
                    <a:pt x="4583" y="6177"/>
                  </a:lnTo>
                  <a:lnTo>
                    <a:pt x="5134" y="6283"/>
                  </a:lnTo>
                  <a:lnTo>
                    <a:pt x="5685" y="6378"/>
                  </a:lnTo>
                  <a:lnTo>
                    <a:pt x="6261" y="6478"/>
                  </a:lnTo>
                  <a:lnTo>
                    <a:pt x="6861" y="6573"/>
                  </a:lnTo>
                  <a:lnTo>
                    <a:pt x="7437" y="6663"/>
                  </a:lnTo>
                  <a:lnTo>
                    <a:pt x="8038" y="6747"/>
                  </a:lnTo>
                  <a:lnTo>
                    <a:pt x="8664" y="6832"/>
                  </a:lnTo>
                  <a:lnTo>
                    <a:pt x="9290" y="6916"/>
                  </a:lnTo>
                  <a:lnTo>
                    <a:pt x="9916" y="6990"/>
                  </a:lnTo>
                  <a:lnTo>
                    <a:pt x="10542" y="7064"/>
                  </a:lnTo>
                  <a:lnTo>
                    <a:pt x="11193" y="7138"/>
                  </a:lnTo>
                  <a:lnTo>
                    <a:pt x="11844" y="7201"/>
                  </a:lnTo>
                  <a:lnTo>
                    <a:pt x="12495" y="7265"/>
                  </a:lnTo>
                  <a:lnTo>
                    <a:pt x="13171" y="7328"/>
                  </a:lnTo>
                  <a:lnTo>
                    <a:pt x="13847" y="7381"/>
                  </a:lnTo>
                  <a:lnTo>
                    <a:pt x="14524" y="7439"/>
                  </a:lnTo>
                  <a:lnTo>
                    <a:pt x="15200" y="7487"/>
                  </a:lnTo>
                  <a:lnTo>
                    <a:pt x="15901" y="7534"/>
                  </a:lnTo>
                  <a:lnTo>
                    <a:pt x="16602" y="7576"/>
                  </a:lnTo>
                  <a:lnTo>
                    <a:pt x="17303" y="7613"/>
                  </a:lnTo>
                  <a:lnTo>
                    <a:pt x="18004" y="7650"/>
                  </a:lnTo>
                  <a:lnTo>
                    <a:pt x="18730" y="7682"/>
                  </a:lnTo>
                  <a:lnTo>
                    <a:pt x="19431" y="7708"/>
                  </a:lnTo>
                  <a:lnTo>
                    <a:pt x="20157" y="7735"/>
                  </a:lnTo>
                  <a:lnTo>
                    <a:pt x="20884" y="7756"/>
                  </a:lnTo>
                  <a:lnTo>
                    <a:pt x="21635" y="7772"/>
                  </a:lnTo>
                  <a:lnTo>
                    <a:pt x="22361" y="7782"/>
                  </a:lnTo>
                  <a:lnTo>
                    <a:pt x="23087" y="7793"/>
                  </a:lnTo>
                  <a:lnTo>
                    <a:pt x="23838" y="7798"/>
                  </a:lnTo>
                  <a:lnTo>
                    <a:pt x="24589" y="7803"/>
                  </a:lnTo>
                  <a:lnTo>
                    <a:pt x="25341" y="7798"/>
                  </a:lnTo>
                  <a:lnTo>
                    <a:pt x="26067" y="7793"/>
                  </a:lnTo>
                  <a:lnTo>
                    <a:pt x="26818" y="7782"/>
                  </a:lnTo>
                  <a:lnTo>
                    <a:pt x="27544" y="7772"/>
                  </a:lnTo>
                  <a:lnTo>
                    <a:pt x="28270" y="7756"/>
                  </a:lnTo>
                  <a:lnTo>
                    <a:pt x="28996" y="7735"/>
                  </a:lnTo>
                  <a:lnTo>
                    <a:pt x="29722" y="7708"/>
                  </a:lnTo>
                  <a:lnTo>
                    <a:pt x="30449" y="7682"/>
                  </a:lnTo>
                  <a:lnTo>
                    <a:pt x="31150" y="7650"/>
                  </a:lnTo>
                  <a:lnTo>
                    <a:pt x="31876" y="7613"/>
                  </a:lnTo>
                  <a:lnTo>
                    <a:pt x="32577" y="7576"/>
                  </a:lnTo>
                  <a:lnTo>
                    <a:pt x="33278" y="7534"/>
                  </a:lnTo>
                  <a:lnTo>
                    <a:pt x="33954" y="7487"/>
                  </a:lnTo>
                  <a:lnTo>
                    <a:pt x="34655" y="7439"/>
                  </a:lnTo>
                  <a:lnTo>
                    <a:pt x="35331" y="7381"/>
                  </a:lnTo>
                  <a:lnTo>
                    <a:pt x="36007" y="7328"/>
                  </a:lnTo>
                  <a:lnTo>
                    <a:pt x="36658" y="7265"/>
                  </a:lnTo>
                  <a:lnTo>
                    <a:pt x="37334" y="7201"/>
                  </a:lnTo>
                  <a:lnTo>
                    <a:pt x="37986" y="7138"/>
                  </a:lnTo>
                  <a:lnTo>
                    <a:pt x="38611" y="7064"/>
                  </a:lnTo>
                  <a:lnTo>
                    <a:pt x="39263" y="6990"/>
                  </a:lnTo>
                  <a:lnTo>
                    <a:pt x="39889" y="6916"/>
                  </a:lnTo>
                  <a:lnTo>
                    <a:pt x="40514" y="6832"/>
                  </a:lnTo>
                  <a:lnTo>
                    <a:pt x="41115" y="6747"/>
                  </a:lnTo>
                  <a:lnTo>
                    <a:pt x="41716" y="6663"/>
                  </a:lnTo>
                  <a:lnTo>
                    <a:pt x="42317" y="6573"/>
                  </a:lnTo>
                  <a:lnTo>
                    <a:pt x="42893" y="6478"/>
                  </a:lnTo>
                  <a:lnTo>
                    <a:pt x="43469" y="6378"/>
                  </a:lnTo>
                  <a:lnTo>
                    <a:pt x="44045" y="6283"/>
                  </a:lnTo>
                  <a:lnTo>
                    <a:pt x="44596" y="6177"/>
                  </a:lnTo>
                  <a:lnTo>
                    <a:pt x="45147" y="6072"/>
                  </a:lnTo>
                  <a:lnTo>
                    <a:pt x="45673" y="5961"/>
                  </a:lnTo>
                  <a:lnTo>
                    <a:pt x="46524" y="5771"/>
                  </a:lnTo>
                  <a:lnTo>
                    <a:pt x="47350" y="5575"/>
                  </a:lnTo>
                  <a:lnTo>
                    <a:pt x="48126" y="5380"/>
                  </a:lnTo>
                  <a:lnTo>
                    <a:pt x="48853" y="5174"/>
                  </a:lnTo>
                  <a:lnTo>
                    <a:pt x="49529" y="4963"/>
                  </a:lnTo>
                  <a:lnTo>
                    <a:pt x="50180" y="4746"/>
                  </a:lnTo>
                  <a:lnTo>
                    <a:pt x="50781" y="4525"/>
                  </a:lnTo>
                  <a:lnTo>
                    <a:pt x="51332" y="4298"/>
                  </a:lnTo>
                  <a:lnTo>
                    <a:pt x="51857" y="4065"/>
                  </a:lnTo>
                  <a:lnTo>
                    <a:pt x="52308" y="3833"/>
                  </a:lnTo>
                  <a:lnTo>
                    <a:pt x="52734" y="3596"/>
                  </a:lnTo>
                  <a:lnTo>
                    <a:pt x="53109" y="3353"/>
                  </a:lnTo>
                  <a:lnTo>
                    <a:pt x="53435" y="3110"/>
                  </a:lnTo>
                  <a:lnTo>
                    <a:pt x="53710" y="2862"/>
                  </a:lnTo>
                  <a:lnTo>
                    <a:pt x="53961" y="2608"/>
                  </a:lnTo>
                  <a:lnTo>
                    <a:pt x="54136" y="2355"/>
                  </a:lnTo>
                  <a:lnTo>
                    <a:pt x="59369" y="2355"/>
                  </a:lnTo>
                  <a:lnTo>
                    <a:pt x="59469" y="2350"/>
                  </a:lnTo>
                  <a:lnTo>
                    <a:pt x="59595" y="2339"/>
                  </a:lnTo>
                  <a:lnTo>
                    <a:pt x="59695" y="2328"/>
                  </a:lnTo>
                  <a:lnTo>
                    <a:pt x="59770" y="2313"/>
                  </a:lnTo>
                  <a:lnTo>
                    <a:pt x="59845" y="2297"/>
                  </a:lnTo>
                  <a:lnTo>
                    <a:pt x="59970" y="2255"/>
                  </a:lnTo>
                  <a:lnTo>
                    <a:pt x="60045" y="2212"/>
                  </a:lnTo>
                  <a:lnTo>
                    <a:pt x="60045" y="2186"/>
                  </a:lnTo>
                  <a:lnTo>
                    <a:pt x="60045" y="2165"/>
                  </a:lnTo>
                  <a:lnTo>
                    <a:pt x="60020" y="2138"/>
                  </a:lnTo>
                  <a:lnTo>
                    <a:pt x="59995" y="2117"/>
                  </a:lnTo>
                  <a:lnTo>
                    <a:pt x="59920" y="2096"/>
                  </a:lnTo>
                  <a:lnTo>
                    <a:pt x="59845" y="2075"/>
                  </a:lnTo>
                  <a:lnTo>
                    <a:pt x="5143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63"/>
            <p:cNvSpPr/>
            <p:nvPr/>
          </p:nvSpPr>
          <p:spPr>
            <a:xfrm>
              <a:off x="6187670" y="3038625"/>
              <a:ext cx="381678" cy="199350"/>
            </a:xfrm>
            <a:custGeom>
              <a:avLst/>
              <a:gdLst/>
              <a:ahLst/>
              <a:cxnLst/>
              <a:rect l="l" t="t" r="r" b="b"/>
              <a:pathLst>
                <a:path w="59871" h="7974" extrusionOk="0">
                  <a:moveTo>
                    <a:pt x="34505" y="1"/>
                  </a:moveTo>
                  <a:lnTo>
                    <a:pt x="33754" y="6"/>
                  </a:lnTo>
                  <a:lnTo>
                    <a:pt x="33028" y="17"/>
                  </a:lnTo>
                  <a:lnTo>
                    <a:pt x="32302" y="33"/>
                  </a:lnTo>
                  <a:lnTo>
                    <a:pt x="31551" y="49"/>
                  </a:lnTo>
                  <a:lnTo>
                    <a:pt x="30824" y="70"/>
                  </a:lnTo>
                  <a:lnTo>
                    <a:pt x="30098" y="91"/>
                  </a:lnTo>
                  <a:lnTo>
                    <a:pt x="29397" y="122"/>
                  </a:lnTo>
                  <a:lnTo>
                    <a:pt x="28671" y="154"/>
                  </a:lnTo>
                  <a:lnTo>
                    <a:pt x="27970" y="186"/>
                  </a:lnTo>
                  <a:lnTo>
                    <a:pt x="27269" y="228"/>
                  </a:lnTo>
                  <a:lnTo>
                    <a:pt x="26568" y="270"/>
                  </a:lnTo>
                  <a:lnTo>
                    <a:pt x="25867" y="318"/>
                  </a:lnTo>
                  <a:lnTo>
                    <a:pt x="25191" y="365"/>
                  </a:lnTo>
                  <a:lnTo>
                    <a:pt x="24514" y="418"/>
                  </a:lnTo>
                  <a:lnTo>
                    <a:pt x="23838" y="476"/>
                  </a:lnTo>
                  <a:lnTo>
                    <a:pt x="23162" y="534"/>
                  </a:lnTo>
                  <a:lnTo>
                    <a:pt x="22511" y="598"/>
                  </a:lnTo>
                  <a:lnTo>
                    <a:pt x="21860" y="666"/>
                  </a:lnTo>
                  <a:lnTo>
                    <a:pt x="21209" y="735"/>
                  </a:lnTo>
                  <a:lnTo>
                    <a:pt x="20583" y="809"/>
                  </a:lnTo>
                  <a:lnTo>
                    <a:pt x="19957" y="888"/>
                  </a:lnTo>
                  <a:lnTo>
                    <a:pt x="19331" y="967"/>
                  </a:lnTo>
                  <a:lnTo>
                    <a:pt x="18705" y="1052"/>
                  </a:lnTo>
                  <a:lnTo>
                    <a:pt x="18104" y="1141"/>
                  </a:lnTo>
                  <a:lnTo>
                    <a:pt x="17528" y="1231"/>
                  </a:lnTo>
                  <a:lnTo>
                    <a:pt x="16928" y="1326"/>
                  </a:lnTo>
                  <a:lnTo>
                    <a:pt x="16352" y="1421"/>
                  </a:lnTo>
                  <a:lnTo>
                    <a:pt x="15801" y="1522"/>
                  </a:lnTo>
                  <a:lnTo>
                    <a:pt x="15250" y="1627"/>
                  </a:lnTo>
                  <a:lnTo>
                    <a:pt x="14699" y="1733"/>
                  </a:lnTo>
                  <a:lnTo>
                    <a:pt x="14173" y="1844"/>
                  </a:lnTo>
                  <a:lnTo>
                    <a:pt x="13272" y="2039"/>
                  </a:lnTo>
                  <a:lnTo>
                    <a:pt x="12420" y="2240"/>
                  </a:lnTo>
                  <a:lnTo>
                    <a:pt x="11619" y="2451"/>
                  </a:lnTo>
                  <a:lnTo>
                    <a:pt x="10868" y="2667"/>
                  </a:lnTo>
                  <a:lnTo>
                    <a:pt x="10167" y="2884"/>
                  </a:lnTo>
                  <a:lnTo>
                    <a:pt x="9491" y="3111"/>
                  </a:lnTo>
                  <a:lnTo>
                    <a:pt x="8890" y="3343"/>
                  </a:lnTo>
                  <a:lnTo>
                    <a:pt x="8314" y="3581"/>
                  </a:lnTo>
                  <a:lnTo>
                    <a:pt x="7813" y="3823"/>
                  </a:lnTo>
                  <a:lnTo>
                    <a:pt x="7337" y="4066"/>
                  </a:lnTo>
                  <a:lnTo>
                    <a:pt x="6912" y="4320"/>
                  </a:lnTo>
                  <a:lnTo>
                    <a:pt x="6561" y="4573"/>
                  </a:lnTo>
                  <a:lnTo>
                    <a:pt x="6236" y="4826"/>
                  </a:lnTo>
                  <a:lnTo>
                    <a:pt x="5960" y="5090"/>
                  </a:lnTo>
                  <a:lnTo>
                    <a:pt x="5760" y="5354"/>
                  </a:lnTo>
                  <a:lnTo>
                    <a:pt x="5610" y="5618"/>
                  </a:lnTo>
                  <a:lnTo>
                    <a:pt x="802" y="5618"/>
                  </a:lnTo>
                  <a:lnTo>
                    <a:pt x="677" y="5624"/>
                  </a:lnTo>
                  <a:lnTo>
                    <a:pt x="552" y="5629"/>
                  </a:lnTo>
                  <a:lnTo>
                    <a:pt x="452" y="5634"/>
                  </a:lnTo>
                  <a:lnTo>
                    <a:pt x="351" y="5650"/>
                  </a:lnTo>
                  <a:lnTo>
                    <a:pt x="276" y="5661"/>
                  </a:lnTo>
                  <a:lnTo>
                    <a:pt x="176" y="5682"/>
                  </a:lnTo>
                  <a:lnTo>
                    <a:pt x="76" y="5719"/>
                  </a:lnTo>
                  <a:lnTo>
                    <a:pt x="1" y="5761"/>
                  </a:lnTo>
                  <a:lnTo>
                    <a:pt x="1" y="5787"/>
                  </a:lnTo>
                  <a:lnTo>
                    <a:pt x="1" y="5808"/>
                  </a:lnTo>
                  <a:lnTo>
                    <a:pt x="26" y="5835"/>
                  </a:lnTo>
                  <a:lnTo>
                    <a:pt x="51" y="5856"/>
                  </a:lnTo>
                  <a:lnTo>
                    <a:pt x="126" y="5877"/>
                  </a:lnTo>
                  <a:lnTo>
                    <a:pt x="201" y="5898"/>
                  </a:lnTo>
                  <a:lnTo>
                    <a:pt x="8614" y="7973"/>
                  </a:lnTo>
                  <a:lnTo>
                    <a:pt x="17028" y="5898"/>
                  </a:lnTo>
                  <a:lnTo>
                    <a:pt x="17103" y="5877"/>
                  </a:lnTo>
                  <a:lnTo>
                    <a:pt x="17178" y="5856"/>
                  </a:lnTo>
                  <a:lnTo>
                    <a:pt x="17203" y="5835"/>
                  </a:lnTo>
                  <a:lnTo>
                    <a:pt x="17228" y="5808"/>
                  </a:lnTo>
                  <a:lnTo>
                    <a:pt x="17228" y="5787"/>
                  </a:lnTo>
                  <a:lnTo>
                    <a:pt x="17228" y="5761"/>
                  </a:lnTo>
                  <a:lnTo>
                    <a:pt x="17153" y="5719"/>
                  </a:lnTo>
                  <a:lnTo>
                    <a:pt x="17028" y="5682"/>
                  </a:lnTo>
                  <a:lnTo>
                    <a:pt x="16953" y="5661"/>
                  </a:lnTo>
                  <a:lnTo>
                    <a:pt x="16877" y="5650"/>
                  </a:lnTo>
                  <a:lnTo>
                    <a:pt x="16777" y="5634"/>
                  </a:lnTo>
                  <a:lnTo>
                    <a:pt x="16677" y="5629"/>
                  </a:lnTo>
                  <a:lnTo>
                    <a:pt x="16552" y="5624"/>
                  </a:lnTo>
                  <a:lnTo>
                    <a:pt x="16427" y="5618"/>
                  </a:lnTo>
                  <a:lnTo>
                    <a:pt x="11143" y="5618"/>
                  </a:lnTo>
                  <a:lnTo>
                    <a:pt x="11319" y="5386"/>
                  </a:lnTo>
                  <a:lnTo>
                    <a:pt x="11544" y="5154"/>
                  </a:lnTo>
                  <a:lnTo>
                    <a:pt x="11820" y="4927"/>
                  </a:lnTo>
                  <a:lnTo>
                    <a:pt x="12120" y="4705"/>
                  </a:lnTo>
                  <a:lnTo>
                    <a:pt x="12496" y="4489"/>
                  </a:lnTo>
                  <a:lnTo>
                    <a:pt x="12896" y="4277"/>
                  </a:lnTo>
                  <a:lnTo>
                    <a:pt x="13347" y="4066"/>
                  </a:lnTo>
                  <a:lnTo>
                    <a:pt x="13848" y="3866"/>
                  </a:lnTo>
                  <a:lnTo>
                    <a:pt x="14374" y="3665"/>
                  </a:lnTo>
                  <a:lnTo>
                    <a:pt x="14949" y="3475"/>
                  </a:lnTo>
                  <a:lnTo>
                    <a:pt x="15550" y="3285"/>
                  </a:lnTo>
                  <a:lnTo>
                    <a:pt x="16201" y="3105"/>
                  </a:lnTo>
                  <a:lnTo>
                    <a:pt x="16903" y="2931"/>
                  </a:lnTo>
                  <a:lnTo>
                    <a:pt x="17604" y="2762"/>
                  </a:lnTo>
                  <a:lnTo>
                    <a:pt x="18380" y="2604"/>
                  </a:lnTo>
                  <a:lnTo>
                    <a:pt x="19156" y="2451"/>
                  </a:lnTo>
                  <a:lnTo>
                    <a:pt x="19982" y="2303"/>
                  </a:lnTo>
                  <a:lnTo>
                    <a:pt x="20834" y="2166"/>
                  </a:lnTo>
                  <a:lnTo>
                    <a:pt x="21710" y="2034"/>
                  </a:lnTo>
                  <a:lnTo>
                    <a:pt x="22611" y="1912"/>
                  </a:lnTo>
                  <a:lnTo>
                    <a:pt x="23538" y="1796"/>
                  </a:lnTo>
                  <a:lnTo>
                    <a:pt x="24514" y="1690"/>
                  </a:lnTo>
                  <a:lnTo>
                    <a:pt x="25491" y="1590"/>
                  </a:lnTo>
                  <a:lnTo>
                    <a:pt x="26493" y="1506"/>
                  </a:lnTo>
                  <a:lnTo>
                    <a:pt x="27519" y="1426"/>
                  </a:lnTo>
                  <a:lnTo>
                    <a:pt x="28571" y="1358"/>
                  </a:lnTo>
                  <a:lnTo>
                    <a:pt x="29648" y="1300"/>
                  </a:lnTo>
                  <a:lnTo>
                    <a:pt x="30749" y="1252"/>
                  </a:lnTo>
                  <a:lnTo>
                    <a:pt x="31851" y="1210"/>
                  </a:lnTo>
                  <a:lnTo>
                    <a:pt x="32978" y="1184"/>
                  </a:lnTo>
                  <a:lnTo>
                    <a:pt x="34105" y="1168"/>
                  </a:lnTo>
                  <a:lnTo>
                    <a:pt x="35256" y="1162"/>
                  </a:lnTo>
                  <a:lnTo>
                    <a:pt x="36008" y="1162"/>
                  </a:lnTo>
                  <a:lnTo>
                    <a:pt x="36759" y="1173"/>
                  </a:lnTo>
                  <a:lnTo>
                    <a:pt x="37485" y="1184"/>
                  </a:lnTo>
                  <a:lnTo>
                    <a:pt x="38211" y="1199"/>
                  </a:lnTo>
                  <a:lnTo>
                    <a:pt x="38962" y="1221"/>
                  </a:lnTo>
                  <a:lnTo>
                    <a:pt x="39663" y="1247"/>
                  </a:lnTo>
                  <a:lnTo>
                    <a:pt x="40389" y="1279"/>
                  </a:lnTo>
                  <a:lnTo>
                    <a:pt x="41091" y="1310"/>
                  </a:lnTo>
                  <a:lnTo>
                    <a:pt x="41792" y="1347"/>
                  </a:lnTo>
                  <a:lnTo>
                    <a:pt x="42468" y="1395"/>
                  </a:lnTo>
                  <a:lnTo>
                    <a:pt x="43144" y="1437"/>
                  </a:lnTo>
                  <a:lnTo>
                    <a:pt x="43820" y="1490"/>
                  </a:lnTo>
                  <a:lnTo>
                    <a:pt x="44496" y="1548"/>
                  </a:lnTo>
                  <a:lnTo>
                    <a:pt x="45147" y="1606"/>
                  </a:lnTo>
                  <a:lnTo>
                    <a:pt x="45773" y="1669"/>
                  </a:lnTo>
                  <a:lnTo>
                    <a:pt x="46424" y="1733"/>
                  </a:lnTo>
                  <a:lnTo>
                    <a:pt x="47050" y="1807"/>
                  </a:lnTo>
                  <a:lnTo>
                    <a:pt x="47651" y="1881"/>
                  </a:lnTo>
                  <a:lnTo>
                    <a:pt x="48252" y="1960"/>
                  </a:lnTo>
                  <a:lnTo>
                    <a:pt x="48828" y="2039"/>
                  </a:lnTo>
                  <a:lnTo>
                    <a:pt x="49404" y="2123"/>
                  </a:lnTo>
                  <a:lnTo>
                    <a:pt x="49980" y="2213"/>
                  </a:lnTo>
                  <a:lnTo>
                    <a:pt x="50530" y="2303"/>
                  </a:lnTo>
                  <a:lnTo>
                    <a:pt x="51056" y="2398"/>
                  </a:lnTo>
                  <a:lnTo>
                    <a:pt x="51582" y="2493"/>
                  </a:lnTo>
                  <a:lnTo>
                    <a:pt x="52108" y="2599"/>
                  </a:lnTo>
                  <a:lnTo>
                    <a:pt x="52609" y="2699"/>
                  </a:lnTo>
                  <a:lnTo>
                    <a:pt x="53084" y="2804"/>
                  </a:lnTo>
                  <a:lnTo>
                    <a:pt x="53560" y="2915"/>
                  </a:lnTo>
                  <a:lnTo>
                    <a:pt x="54011" y="3031"/>
                  </a:lnTo>
                  <a:lnTo>
                    <a:pt x="54437" y="3142"/>
                  </a:lnTo>
                  <a:lnTo>
                    <a:pt x="54862" y="3264"/>
                  </a:lnTo>
                  <a:lnTo>
                    <a:pt x="55013" y="3301"/>
                  </a:lnTo>
                  <a:lnTo>
                    <a:pt x="55188" y="3338"/>
                  </a:lnTo>
                  <a:lnTo>
                    <a:pt x="55363" y="3369"/>
                  </a:lnTo>
                  <a:lnTo>
                    <a:pt x="55538" y="3401"/>
                  </a:lnTo>
                  <a:lnTo>
                    <a:pt x="55739" y="3427"/>
                  </a:lnTo>
                  <a:lnTo>
                    <a:pt x="55939" y="3449"/>
                  </a:lnTo>
                  <a:lnTo>
                    <a:pt x="56164" y="3470"/>
                  </a:lnTo>
                  <a:lnTo>
                    <a:pt x="56365" y="3480"/>
                  </a:lnTo>
                  <a:lnTo>
                    <a:pt x="56590" y="3491"/>
                  </a:lnTo>
                  <a:lnTo>
                    <a:pt x="56815" y="3501"/>
                  </a:lnTo>
                  <a:lnTo>
                    <a:pt x="57291" y="3501"/>
                  </a:lnTo>
                  <a:lnTo>
                    <a:pt x="57516" y="3496"/>
                  </a:lnTo>
                  <a:lnTo>
                    <a:pt x="57742" y="3485"/>
                  </a:lnTo>
                  <a:lnTo>
                    <a:pt x="57967" y="3470"/>
                  </a:lnTo>
                  <a:lnTo>
                    <a:pt x="58193" y="3454"/>
                  </a:lnTo>
                  <a:lnTo>
                    <a:pt x="58243" y="3449"/>
                  </a:lnTo>
                  <a:lnTo>
                    <a:pt x="58518" y="3417"/>
                  </a:lnTo>
                  <a:lnTo>
                    <a:pt x="58793" y="3380"/>
                  </a:lnTo>
                  <a:lnTo>
                    <a:pt x="59019" y="3338"/>
                  </a:lnTo>
                  <a:lnTo>
                    <a:pt x="59219" y="3290"/>
                  </a:lnTo>
                  <a:lnTo>
                    <a:pt x="59419" y="3243"/>
                  </a:lnTo>
                  <a:lnTo>
                    <a:pt x="59570" y="3190"/>
                  </a:lnTo>
                  <a:lnTo>
                    <a:pt x="59695" y="3132"/>
                  </a:lnTo>
                  <a:lnTo>
                    <a:pt x="59770" y="3068"/>
                  </a:lnTo>
                  <a:lnTo>
                    <a:pt x="59845" y="3010"/>
                  </a:lnTo>
                  <a:lnTo>
                    <a:pt x="59870" y="2947"/>
                  </a:lnTo>
                  <a:lnTo>
                    <a:pt x="59870" y="2884"/>
                  </a:lnTo>
                  <a:lnTo>
                    <a:pt x="59845" y="2820"/>
                  </a:lnTo>
                  <a:lnTo>
                    <a:pt x="59770" y="2757"/>
                  </a:lnTo>
                  <a:lnTo>
                    <a:pt x="59670" y="2699"/>
                  </a:lnTo>
                  <a:lnTo>
                    <a:pt x="59520" y="2641"/>
                  </a:lnTo>
                  <a:lnTo>
                    <a:pt x="59344" y="2583"/>
                  </a:lnTo>
                  <a:lnTo>
                    <a:pt x="58643" y="2387"/>
                  </a:lnTo>
                  <a:lnTo>
                    <a:pt x="57917" y="2203"/>
                  </a:lnTo>
                  <a:lnTo>
                    <a:pt x="57141" y="2018"/>
                  </a:lnTo>
                  <a:lnTo>
                    <a:pt x="56340" y="1844"/>
                  </a:lnTo>
                  <a:lnTo>
                    <a:pt x="55814" y="1733"/>
                  </a:lnTo>
                  <a:lnTo>
                    <a:pt x="55263" y="1627"/>
                  </a:lnTo>
                  <a:lnTo>
                    <a:pt x="54712" y="1522"/>
                  </a:lnTo>
                  <a:lnTo>
                    <a:pt x="54136" y="1421"/>
                  </a:lnTo>
                  <a:lnTo>
                    <a:pt x="53560" y="1326"/>
                  </a:lnTo>
                  <a:lnTo>
                    <a:pt x="52984" y="1231"/>
                  </a:lnTo>
                  <a:lnTo>
                    <a:pt x="52383" y="1141"/>
                  </a:lnTo>
                  <a:lnTo>
                    <a:pt x="51782" y="1052"/>
                  </a:lnTo>
                  <a:lnTo>
                    <a:pt x="51181" y="967"/>
                  </a:lnTo>
                  <a:lnTo>
                    <a:pt x="50556" y="888"/>
                  </a:lnTo>
                  <a:lnTo>
                    <a:pt x="49930" y="809"/>
                  </a:lnTo>
                  <a:lnTo>
                    <a:pt x="49304" y="735"/>
                  </a:lnTo>
                  <a:lnTo>
                    <a:pt x="48653" y="666"/>
                  </a:lnTo>
                  <a:lnTo>
                    <a:pt x="48001" y="598"/>
                  </a:lnTo>
                  <a:lnTo>
                    <a:pt x="47325" y="534"/>
                  </a:lnTo>
                  <a:lnTo>
                    <a:pt x="46674" y="476"/>
                  </a:lnTo>
                  <a:lnTo>
                    <a:pt x="45998" y="418"/>
                  </a:lnTo>
                  <a:lnTo>
                    <a:pt x="45322" y="365"/>
                  </a:lnTo>
                  <a:lnTo>
                    <a:pt x="44621" y="318"/>
                  </a:lnTo>
                  <a:lnTo>
                    <a:pt x="43945" y="270"/>
                  </a:lnTo>
                  <a:lnTo>
                    <a:pt x="43244" y="228"/>
                  </a:lnTo>
                  <a:lnTo>
                    <a:pt x="42543" y="186"/>
                  </a:lnTo>
                  <a:lnTo>
                    <a:pt x="41817" y="154"/>
                  </a:lnTo>
                  <a:lnTo>
                    <a:pt x="41116" y="122"/>
                  </a:lnTo>
                  <a:lnTo>
                    <a:pt x="40389" y="91"/>
                  </a:lnTo>
                  <a:lnTo>
                    <a:pt x="39663" y="70"/>
                  </a:lnTo>
                  <a:lnTo>
                    <a:pt x="38937" y="49"/>
                  </a:lnTo>
                  <a:lnTo>
                    <a:pt x="38211" y="33"/>
                  </a:lnTo>
                  <a:lnTo>
                    <a:pt x="37485" y="17"/>
                  </a:lnTo>
                  <a:lnTo>
                    <a:pt x="36734" y="6"/>
                  </a:lnTo>
                  <a:lnTo>
                    <a:pt x="360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63"/>
            <p:cNvSpPr/>
            <p:nvPr/>
          </p:nvSpPr>
          <p:spPr>
            <a:xfrm>
              <a:off x="6569979" y="3157700"/>
              <a:ext cx="68487" cy="58875"/>
            </a:xfrm>
            <a:custGeom>
              <a:avLst/>
              <a:gdLst/>
              <a:ahLst/>
              <a:cxnLst/>
              <a:rect l="l" t="t" r="r" b="b"/>
              <a:pathLst>
                <a:path w="10743" h="2355" extrusionOk="0">
                  <a:moveTo>
                    <a:pt x="2129" y="0"/>
                  </a:moveTo>
                  <a:lnTo>
                    <a:pt x="0" y="528"/>
                  </a:lnTo>
                  <a:lnTo>
                    <a:pt x="6285" y="2075"/>
                  </a:lnTo>
                  <a:lnTo>
                    <a:pt x="6360" y="2096"/>
                  </a:lnTo>
                  <a:lnTo>
                    <a:pt x="6435" y="2117"/>
                  </a:lnTo>
                  <a:lnTo>
                    <a:pt x="6461" y="2138"/>
                  </a:lnTo>
                  <a:lnTo>
                    <a:pt x="6486" y="2165"/>
                  </a:lnTo>
                  <a:lnTo>
                    <a:pt x="6486" y="2186"/>
                  </a:lnTo>
                  <a:lnTo>
                    <a:pt x="6486" y="2212"/>
                  </a:lnTo>
                  <a:lnTo>
                    <a:pt x="6410" y="2255"/>
                  </a:lnTo>
                  <a:lnTo>
                    <a:pt x="6285" y="2297"/>
                  </a:lnTo>
                  <a:lnTo>
                    <a:pt x="6210" y="2313"/>
                  </a:lnTo>
                  <a:lnTo>
                    <a:pt x="6135" y="2328"/>
                  </a:lnTo>
                  <a:lnTo>
                    <a:pt x="6035" y="2339"/>
                  </a:lnTo>
                  <a:lnTo>
                    <a:pt x="5910" y="2350"/>
                  </a:lnTo>
                  <a:lnTo>
                    <a:pt x="5809" y="2355"/>
                  </a:lnTo>
                  <a:lnTo>
                    <a:pt x="10066" y="2355"/>
                  </a:lnTo>
                  <a:lnTo>
                    <a:pt x="10166" y="2350"/>
                  </a:lnTo>
                  <a:lnTo>
                    <a:pt x="10292" y="2339"/>
                  </a:lnTo>
                  <a:lnTo>
                    <a:pt x="10392" y="2328"/>
                  </a:lnTo>
                  <a:lnTo>
                    <a:pt x="10467" y="2313"/>
                  </a:lnTo>
                  <a:lnTo>
                    <a:pt x="10542" y="2297"/>
                  </a:lnTo>
                  <a:lnTo>
                    <a:pt x="10667" y="2255"/>
                  </a:lnTo>
                  <a:lnTo>
                    <a:pt x="10742" y="2212"/>
                  </a:lnTo>
                  <a:lnTo>
                    <a:pt x="10742" y="2186"/>
                  </a:lnTo>
                  <a:lnTo>
                    <a:pt x="10742" y="2165"/>
                  </a:lnTo>
                  <a:lnTo>
                    <a:pt x="10717" y="2138"/>
                  </a:lnTo>
                  <a:lnTo>
                    <a:pt x="10692" y="2117"/>
                  </a:lnTo>
                  <a:lnTo>
                    <a:pt x="10617" y="2096"/>
                  </a:lnTo>
                  <a:lnTo>
                    <a:pt x="10542" y="2075"/>
                  </a:lnTo>
                  <a:lnTo>
                    <a:pt x="212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63"/>
            <p:cNvSpPr/>
            <p:nvPr/>
          </p:nvSpPr>
          <p:spPr>
            <a:xfrm>
              <a:off x="6398861" y="3216550"/>
              <a:ext cx="201928" cy="136250"/>
            </a:xfrm>
            <a:custGeom>
              <a:avLst/>
              <a:gdLst/>
              <a:ahLst/>
              <a:cxnLst/>
              <a:rect l="l" t="t" r="r" b="b"/>
              <a:pathLst>
                <a:path w="31675" h="5450" extrusionOk="0">
                  <a:moveTo>
                    <a:pt x="27418" y="1"/>
                  </a:moveTo>
                  <a:lnTo>
                    <a:pt x="27243" y="254"/>
                  </a:lnTo>
                  <a:lnTo>
                    <a:pt x="26993" y="508"/>
                  </a:lnTo>
                  <a:lnTo>
                    <a:pt x="26717" y="756"/>
                  </a:lnTo>
                  <a:lnTo>
                    <a:pt x="26392" y="999"/>
                  </a:lnTo>
                  <a:lnTo>
                    <a:pt x="26016" y="1242"/>
                  </a:lnTo>
                  <a:lnTo>
                    <a:pt x="25590" y="1479"/>
                  </a:lnTo>
                  <a:lnTo>
                    <a:pt x="25140" y="1711"/>
                  </a:lnTo>
                  <a:lnTo>
                    <a:pt x="24614" y="1944"/>
                  </a:lnTo>
                  <a:lnTo>
                    <a:pt x="24063" y="2171"/>
                  </a:lnTo>
                  <a:lnTo>
                    <a:pt x="23462" y="2392"/>
                  </a:lnTo>
                  <a:lnTo>
                    <a:pt x="22811" y="2609"/>
                  </a:lnTo>
                  <a:lnTo>
                    <a:pt x="22135" y="2820"/>
                  </a:lnTo>
                  <a:lnTo>
                    <a:pt x="21409" y="3026"/>
                  </a:lnTo>
                  <a:lnTo>
                    <a:pt x="20633" y="3221"/>
                  </a:lnTo>
                  <a:lnTo>
                    <a:pt x="19806" y="3417"/>
                  </a:lnTo>
                  <a:lnTo>
                    <a:pt x="18955" y="3607"/>
                  </a:lnTo>
                  <a:lnTo>
                    <a:pt x="18479" y="3707"/>
                  </a:lnTo>
                  <a:lnTo>
                    <a:pt x="17978" y="3802"/>
                  </a:lnTo>
                  <a:lnTo>
                    <a:pt x="17478" y="3897"/>
                  </a:lnTo>
                  <a:lnTo>
                    <a:pt x="16952" y="3992"/>
                  </a:lnTo>
                  <a:lnTo>
                    <a:pt x="15925" y="4166"/>
                  </a:lnTo>
                  <a:lnTo>
                    <a:pt x="14823" y="4335"/>
                  </a:lnTo>
                  <a:lnTo>
                    <a:pt x="13722" y="4488"/>
                  </a:lnTo>
                  <a:lnTo>
                    <a:pt x="12595" y="4631"/>
                  </a:lnTo>
                  <a:lnTo>
                    <a:pt x="11418" y="4763"/>
                  </a:lnTo>
                  <a:lnTo>
                    <a:pt x="10241" y="4884"/>
                  </a:lnTo>
                  <a:lnTo>
                    <a:pt x="9014" y="4995"/>
                  </a:lnTo>
                  <a:lnTo>
                    <a:pt x="7787" y="5096"/>
                  </a:lnTo>
                  <a:lnTo>
                    <a:pt x="6535" y="5180"/>
                  </a:lnTo>
                  <a:lnTo>
                    <a:pt x="5258" y="5254"/>
                  </a:lnTo>
                  <a:lnTo>
                    <a:pt x="3956" y="5317"/>
                  </a:lnTo>
                  <a:lnTo>
                    <a:pt x="2654" y="5370"/>
                  </a:lnTo>
                  <a:lnTo>
                    <a:pt x="1327" y="5407"/>
                  </a:lnTo>
                  <a:lnTo>
                    <a:pt x="0" y="5433"/>
                  </a:lnTo>
                  <a:lnTo>
                    <a:pt x="1052" y="5444"/>
                  </a:lnTo>
                  <a:lnTo>
                    <a:pt x="2128" y="5449"/>
                  </a:lnTo>
                  <a:lnTo>
                    <a:pt x="2880" y="5444"/>
                  </a:lnTo>
                  <a:lnTo>
                    <a:pt x="3606" y="5439"/>
                  </a:lnTo>
                  <a:lnTo>
                    <a:pt x="4357" y="5428"/>
                  </a:lnTo>
                  <a:lnTo>
                    <a:pt x="5083" y="5418"/>
                  </a:lnTo>
                  <a:lnTo>
                    <a:pt x="5809" y="5402"/>
                  </a:lnTo>
                  <a:lnTo>
                    <a:pt x="6535" y="5381"/>
                  </a:lnTo>
                  <a:lnTo>
                    <a:pt x="7261" y="5354"/>
                  </a:lnTo>
                  <a:lnTo>
                    <a:pt x="7988" y="5328"/>
                  </a:lnTo>
                  <a:lnTo>
                    <a:pt x="8689" y="5296"/>
                  </a:lnTo>
                  <a:lnTo>
                    <a:pt x="9415" y="5259"/>
                  </a:lnTo>
                  <a:lnTo>
                    <a:pt x="10116" y="5222"/>
                  </a:lnTo>
                  <a:lnTo>
                    <a:pt x="10817" y="5180"/>
                  </a:lnTo>
                  <a:lnTo>
                    <a:pt x="11493" y="5133"/>
                  </a:lnTo>
                  <a:lnTo>
                    <a:pt x="12194" y="5085"/>
                  </a:lnTo>
                  <a:lnTo>
                    <a:pt x="12870" y="5027"/>
                  </a:lnTo>
                  <a:lnTo>
                    <a:pt x="13546" y="4974"/>
                  </a:lnTo>
                  <a:lnTo>
                    <a:pt x="14197" y="4911"/>
                  </a:lnTo>
                  <a:lnTo>
                    <a:pt x="14873" y="4847"/>
                  </a:lnTo>
                  <a:lnTo>
                    <a:pt x="15525" y="4779"/>
                  </a:lnTo>
                  <a:lnTo>
                    <a:pt x="16176" y="4710"/>
                  </a:lnTo>
                  <a:lnTo>
                    <a:pt x="16802" y="4636"/>
                  </a:lnTo>
                  <a:lnTo>
                    <a:pt x="17428" y="4557"/>
                  </a:lnTo>
                  <a:lnTo>
                    <a:pt x="18053" y="4478"/>
                  </a:lnTo>
                  <a:lnTo>
                    <a:pt x="18654" y="4393"/>
                  </a:lnTo>
                  <a:lnTo>
                    <a:pt x="19255" y="4309"/>
                  </a:lnTo>
                  <a:lnTo>
                    <a:pt x="19856" y="4219"/>
                  </a:lnTo>
                  <a:lnTo>
                    <a:pt x="20432" y="4124"/>
                  </a:lnTo>
                  <a:lnTo>
                    <a:pt x="21008" y="4024"/>
                  </a:lnTo>
                  <a:lnTo>
                    <a:pt x="21584" y="3924"/>
                  </a:lnTo>
                  <a:lnTo>
                    <a:pt x="22135" y="3823"/>
                  </a:lnTo>
                  <a:lnTo>
                    <a:pt x="22686" y="3718"/>
                  </a:lnTo>
                  <a:lnTo>
                    <a:pt x="23212" y="3607"/>
                  </a:lnTo>
                  <a:lnTo>
                    <a:pt x="24063" y="3417"/>
                  </a:lnTo>
                  <a:lnTo>
                    <a:pt x="24889" y="3221"/>
                  </a:lnTo>
                  <a:lnTo>
                    <a:pt x="25665" y="3026"/>
                  </a:lnTo>
                  <a:lnTo>
                    <a:pt x="26392" y="2820"/>
                  </a:lnTo>
                  <a:lnTo>
                    <a:pt x="27068" y="2609"/>
                  </a:lnTo>
                  <a:lnTo>
                    <a:pt x="27719" y="2392"/>
                  </a:lnTo>
                  <a:lnTo>
                    <a:pt x="28320" y="2171"/>
                  </a:lnTo>
                  <a:lnTo>
                    <a:pt x="28871" y="1944"/>
                  </a:lnTo>
                  <a:lnTo>
                    <a:pt x="29396" y="1711"/>
                  </a:lnTo>
                  <a:lnTo>
                    <a:pt x="29847" y="1479"/>
                  </a:lnTo>
                  <a:lnTo>
                    <a:pt x="30273" y="1242"/>
                  </a:lnTo>
                  <a:lnTo>
                    <a:pt x="30648" y="999"/>
                  </a:lnTo>
                  <a:lnTo>
                    <a:pt x="30974" y="756"/>
                  </a:lnTo>
                  <a:lnTo>
                    <a:pt x="31249" y="508"/>
                  </a:lnTo>
                  <a:lnTo>
                    <a:pt x="31500" y="254"/>
                  </a:lnTo>
                  <a:lnTo>
                    <a:pt x="316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63"/>
            <p:cNvSpPr/>
            <p:nvPr/>
          </p:nvSpPr>
          <p:spPr>
            <a:xfrm>
              <a:off x="6398861" y="3038250"/>
              <a:ext cx="170487" cy="87650"/>
            </a:xfrm>
            <a:custGeom>
              <a:avLst/>
              <a:gdLst/>
              <a:ahLst/>
              <a:cxnLst/>
              <a:rect l="l" t="t" r="r" b="b"/>
              <a:pathLst>
                <a:path w="26743" h="3506" extrusionOk="0">
                  <a:moveTo>
                    <a:pt x="2128" y="0"/>
                  </a:moveTo>
                  <a:lnTo>
                    <a:pt x="1052" y="5"/>
                  </a:lnTo>
                  <a:lnTo>
                    <a:pt x="0" y="16"/>
                  </a:lnTo>
                  <a:lnTo>
                    <a:pt x="1327" y="42"/>
                  </a:lnTo>
                  <a:lnTo>
                    <a:pt x="2654" y="79"/>
                  </a:lnTo>
                  <a:lnTo>
                    <a:pt x="3956" y="132"/>
                  </a:lnTo>
                  <a:lnTo>
                    <a:pt x="5258" y="196"/>
                  </a:lnTo>
                  <a:lnTo>
                    <a:pt x="6535" y="269"/>
                  </a:lnTo>
                  <a:lnTo>
                    <a:pt x="7787" y="359"/>
                  </a:lnTo>
                  <a:lnTo>
                    <a:pt x="9014" y="454"/>
                  </a:lnTo>
                  <a:lnTo>
                    <a:pt x="10241" y="565"/>
                  </a:lnTo>
                  <a:lnTo>
                    <a:pt x="11418" y="686"/>
                  </a:lnTo>
                  <a:lnTo>
                    <a:pt x="12595" y="818"/>
                  </a:lnTo>
                  <a:lnTo>
                    <a:pt x="13722" y="961"/>
                  </a:lnTo>
                  <a:lnTo>
                    <a:pt x="14823" y="1119"/>
                  </a:lnTo>
                  <a:lnTo>
                    <a:pt x="15925" y="1283"/>
                  </a:lnTo>
                  <a:lnTo>
                    <a:pt x="16952" y="1457"/>
                  </a:lnTo>
                  <a:lnTo>
                    <a:pt x="17478" y="1552"/>
                  </a:lnTo>
                  <a:lnTo>
                    <a:pt x="17978" y="1647"/>
                  </a:lnTo>
                  <a:lnTo>
                    <a:pt x="18479" y="1742"/>
                  </a:lnTo>
                  <a:lnTo>
                    <a:pt x="18955" y="1843"/>
                  </a:lnTo>
                  <a:lnTo>
                    <a:pt x="19756" y="2022"/>
                  </a:lnTo>
                  <a:lnTo>
                    <a:pt x="20532" y="2202"/>
                  </a:lnTo>
                  <a:lnTo>
                    <a:pt x="21259" y="2392"/>
                  </a:lnTo>
                  <a:lnTo>
                    <a:pt x="21960" y="2582"/>
                  </a:lnTo>
                  <a:lnTo>
                    <a:pt x="22110" y="2624"/>
                  </a:lnTo>
                  <a:lnTo>
                    <a:pt x="22210" y="2672"/>
                  </a:lnTo>
                  <a:lnTo>
                    <a:pt x="22310" y="2714"/>
                  </a:lnTo>
                  <a:lnTo>
                    <a:pt x="22385" y="2761"/>
                  </a:lnTo>
                  <a:lnTo>
                    <a:pt x="22435" y="2809"/>
                  </a:lnTo>
                  <a:lnTo>
                    <a:pt x="22485" y="2856"/>
                  </a:lnTo>
                  <a:lnTo>
                    <a:pt x="22485" y="2904"/>
                  </a:lnTo>
                  <a:lnTo>
                    <a:pt x="22485" y="2951"/>
                  </a:lnTo>
                  <a:lnTo>
                    <a:pt x="22460" y="2994"/>
                  </a:lnTo>
                  <a:lnTo>
                    <a:pt x="22435" y="3041"/>
                  </a:lnTo>
                  <a:lnTo>
                    <a:pt x="22385" y="3089"/>
                  </a:lnTo>
                  <a:lnTo>
                    <a:pt x="22310" y="3131"/>
                  </a:lnTo>
                  <a:lnTo>
                    <a:pt x="22210" y="3173"/>
                  </a:lnTo>
                  <a:lnTo>
                    <a:pt x="22110" y="3215"/>
                  </a:lnTo>
                  <a:lnTo>
                    <a:pt x="21985" y="3258"/>
                  </a:lnTo>
                  <a:lnTo>
                    <a:pt x="21859" y="3295"/>
                  </a:lnTo>
                  <a:lnTo>
                    <a:pt x="22010" y="3332"/>
                  </a:lnTo>
                  <a:lnTo>
                    <a:pt x="22160" y="3363"/>
                  </a:lnTo>
                  <a:lnTo>
                    <a:pt x="22335" y="3390"/>
                  </a:lnTo>
                  <a:lnTo>
                    <a:pt x="22511" y="3416"/>
                  </a:lnTo>
                  <a:lnTo>
                    <a:pt x="22711" y="3442"/>
                  </a:lnTo>
                  <a:lnTo>
                    <a:pt x="22911" y="3458"/>
                  </a:lnTo>
                  <a:lnTo>
                    <a:pt x="23111" y="3474"/>
                  </a:lnTo>
                  <a:lnTo>
                    <a:pt x="23337" y="3490"/>
                  </a:lnTo>
                  <a:lnTo>
                    <a:pt x="23537" y="3495"/>
                  </a:lnTo>
                  <a:lnTo>
                    <a:pt x="23762" y="3500"/>
                  </a:lnTo>
                  <a:lnTo>
                    <a:pt x="23988" y="3506"/>
                  </a:lnTo>
                  <a:lnTo>
                    <a:pt x="24188" y="3500"/>
                  </a:lnTo>
                  <a:lnTo>
                    <a:pt x="24414" y="3495"/>
                  </a:lnTo>
                  <a:lnTo>
                    <a:pt x="24639" y="3485"/>
                  </a:lnTo>
                  <a:lnTo>
                    <a:pt x="24864" y="3474"/>
                  </a:lnTo>
                  <a:lnTo>
                    <a:pt x="25065" y="3453"/>
                  </a:lnTo>
                  <a:lnTo>
                    <a:pt x="25115" y="3453"/>
                  </a:lnTo>
                  <a:lnTo>
                    <a:pt x="25390" y="3421"/>
                  </a:lnTo>
                  <a:lnTo>
                    <a:pt x="25665" y="3384"/>
                  </a:lnTo>
                  <a:lnTo>
                    <a:pt x="25891" y="3342"/>
                  </a:lnTo>
                  <a:lnTo>
                    <a:pt x="26091" y="3295"/>
                  </a:lnTo>
                  <a:lnTo>
                    <a:pt x="26291" y="3242"/>
                  </a:lnTo>
                  <a:lnTo>
                    <a:pt x="26442" y="3189"/>
                  </a:lnTo>
                  <a:lnTo>
                    <a:pt x="26567" y="3131"/>
                  </a:lnTo>
                  <a:lnTo>
                    <a:pt x="26642" y="3073"/>
                  </a:lnTo>
                  <a:lnTo>
                    <a:pt x="26717" y="3009"/>
                  </a:lnTo>
                  <a:lnTo>
                    <a:pt x="26742" y="2951"/>
                  </a:lnTo>
                  <a:lnTo>
                    <a:pt x="26742" y="2888"/>
                  </a:lnTo>
                  <a:lnTo>
                    <a:pt x="26717" y="2825"/>
                  </a:lnTo>
                  <a:lnTo>
                    <a:pt x="26642" y="2761"/>
                  </a:lnTo>
                  <a:lnTo>
                    <a:pt x="26542" y="2698"/>
                  </a:lnTo>
                  <a:lnTo>
                    <a:pt x="26392" y="2640"/>
                  </a:lnTo>
                  <a:lnTo>
                    <a:pt x="26216" y="2582"/>
                  </a:lnTo>
                  <a:lnTo>
                    <a:pt x="25515" y="2392"/>
                  </a:lnTo>
                  <a:lnTo>
                    <a:pt x="24789" y="2202"/>
                  </a:lnTo>
                  <a:lnTo>
                    <a:pt x="24013" y="2022"/>
                  </a:lnTo>
                  <a:lnTo>
                    <a:pt x="23212" y="1843"/>
                  </a:lnTo>
                  <a:lnTo>
                    <a:pt x="22686" y="1732"/>
                  </a:lnTo>
                  <a:lnTo>
                    <a:pt x="22135" y="1626"/>
                  </a:lnTo>
                  <a:lnTo>
                    <a:pt x="21584" y="1526"/>
                  </a:lnTo>
                  <a:lnTo>
                    <a:pt x="21008" y="1426"/>
                  </a:lnTo>
                  <a:lnTo>
                    <a:pt x="20432" y="1325"/>
                  </a:lnTo>
                  <a:lnTo>
                    <a:pt x="19856" y="1230"/>
                  </a:lnTo>
                  <a:lnTo>
                    <a:pt x="19255" y="1141"/>
                  </a:lnTo>
                  <a:lnTo>
                    <a:pt x="18654" y="1056"/>
                  </a:lnTo>
                  <a:lnTo>
                    <a:pt x="18053" y="972"/>
                  </a:lnTo>
                  <a:lnTo>
                    <a:pt x="17428" y="892"/>
                  </a:lnTo>
                  <a:lnTo>
                    <a:pt x="16802" y="813"/>
                  </a:lnTo>
                  <a:lnTo>
                    <a:pt x="16176" y="739"/>
                  </a:lnTo>
                  <a:lnTo>
                    <a:pt x="15525" y="671"/>
                  </a:lnTo>
                  <a:lnTo>
                    <a:pt x="14873" y="602"/>
                  </a:lnTo>
                  <a:lnTo>
                    <a:pt x="14197" y="539"/>
                  </a:lnTo>
                  <a:lnTo>
                    <a:pt x="13546" y="475"/>
                  </a:lnTo>
                  <a:lnTo>
                    <a:pt x="12870" y="423"/>
                  </a:lnTo>
                  <a:lnTo>
                    <a:pt x="12194" y="370"/>
                  </a:lnTo>
                  <a:lnTo>
                    <a:pt x="11493" y="317"/>
                  </a:lnTo>
                  <a:lnTo>
                    <a:pt x="10817" y="269"/>
                  </a:lnTo>
                  <a:lnTo>
                    <a:pt x="10116" y="227"/>
                  </a:lnTo>
                  <a:lnTo>
                    <a:pt x="9415" y="190"/>
                  </a:lnTo>
                  <a:lnTo>
                    <a:pt x="8689" y="153"/>
                  </a:lnTo>
                  <a:lnTo>
                    <a:pt x="7988" y="122"/>
                  </a:lnTo>
                  <a:lnTo>
                    <a:pt x="7261" y="95"/>
                  </a:lnTo>
                  <a:lnTo>
                    <a:pt x="6535" y="69"/>
                  </a:lnTo>
                  <a:lnTo>
                    <a:pt x="5809" y="48"/>
                  </a:lnTo>
                  <a:lnTo>
                    <a:pt x="5083" y="32"/>
                  </a:lnTo>
                  <a:lnTo>
                    <a:pt x="4357" y="21"/>
                  </a:lnTo>
                  <a:lnTo>
                    <a:pt x="3606" y="11"/>
                  </a:lnTo>
                  <a:lnTo>
                    <a:pt x="2880" y="5"/>
                  </a:lnTo>
                  <a:lnTo>
                    <a:pt x="212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63"/>
            <p:cNvSpPr/>
            <p:nvPr/>
          </p:nvSpPr>
          <p:spPr>
            <a:xfrm>
              <a:off x="6231569" y="3067675"/>
              <a:ext cx="167299" cy="111425"/>
            </a:xfrm>
            <a:custGeom>
              <a:avLst/>
              <a:gdLst/>
              <a:ahLst/>
              <a:cxnLst/>
              <a:rect l="l" t="t" r="r" b="b"/>
              <a:pathLst>
                <a:path w="26243" h="4457" extrusionOk="0">
                  <a:moveTo>
                    <a:pt x="24114" y="0"/>
                  </a:moveTo>
                  <a:lnTo>
                    <a:pt x="22962" y="6"/>
                  </a:lnTo>
                  <a:lnTo>
                    <a:pt x="21835" y="22"/>
                  </a:lnTo>
                  <a:lnTo>
                    <a:pt x="20708" y="48"/>
                  </a:lnTo>
                  <a:lnTo>
                    <a:pt x="19607" y="85"/>
                  </a:lnTo>
                  <a:lnTo>
                    <a:pt x="18505" y="138"/>
                  </a:lnTo>
                  <a:lnTo>
                    <a:pt x="17428" y="196"/>
                  </a:lnTo>
                  <a:lnTo>
                    <a:pt x="16377" y="264"/>
                  </a:lnTo>
                  <a:lnTo>
                    <a:pt x="15350" y="344"/>
                  </a:lnTo>
                  <a:lnTo>
                    <a:pt x="14348" y="428"/>
                  </a:lnTo>
                  <a:lnTo>
                    <a:pt x="13372" y="528"/>
                  </a:lnTo>
                  <a:lnTo>
                    <a:pt x="12420" y="634"/>
                  </a:lnTo>
                  <a:lnTo>
                    <a:pt x="11469" y="745"/>
                  </a:lnTo>
                  <a:lnTo>
                    <a:pt x="10567" y="872"/>
                  </a:lnTo>
                  <a:lnTo>
                    <a:pt x="9691" y="1004"/>
                  </a:lnTo>
                  <a:lnTo>
                    <a:pt x="8840" y="1141"/>
                  </a:lnTo>
                  <a:lnTo>
                    <a:pt x="8013" y="1289"/>
                  </a:lnTo>
                  <a:lnTo>
                    <a:pt x="7237" y="1442"/>
                  </a:lnTo>
                  <a:lnTo>
                    <a:pt x="6461" y="1600"/>
                  </a:lnTo>
                  <a:lnTo>
                    <a:pt x="5760" y="1769"/>
                  </a:lnTo>
                  <a:lnTo>
                    <a:pt x="5059" y="1943"/>
                  </a:lnTo>
                  <a:lnTo>
                    <a:pt x="4408" y="2123"/>
                  </a:lnTo>
                  <a:lnTo>
                    <a:pt x="3807" y="2308"/>
                  </a:lnTo>
                  <a:lnTo>
                    <a:pt x="3231" y="2503"/>
                  </a:lnTo>
                  <a:lnTo>
                    <a:pt x="2705" y="2704"/>
                  </a:lnTo>
                  <a:lnTo>
                    <a:pt x="2204" y="2904"/>
                  </a:lnTo>
                  <a:lnTo>
                    <a:pt x="1753" y="3115"/>
                  </a:lnTo>
                  <a:lnTo>
                    <a:pt x="1353" y="3327"/>
                  </a:lnTo>
                  <a:lnTo>
                    <a:pt x="977" y="3543"/>
                  </a:lnTo>
                  <a:lnTo>
                    <a:pt x="677" y="3765"/>
                  </a:lnTo>
                  <a:lnTo>
                    <a:pt x="401" y="3992"/>
                  </a:lnTo>
                  <a:lnTo>
                    <a:pt x="176" y="4224"/>
                  </a:lnTo>
                  <a:lnTo>
                    <a:pt x="1" y="4456"/>
                  </a:lnTo>
                  <a:lnTo>
                    <a:pt x="4257" y="4456"/>
                  </a:lnTo>
                  <a:lnTo>
                    <a:pt x="4433" y="4235"/>
                  </a:lnTo>
                  <a:lnTo>
                    <a:pt x="4633" y="4018"/>
                  </a:lnTo>
                  <a:lnTo>
                    <a:pt x="4883" y="3807"/>
                  </a:lnTo>
                  <a:lnTo>
                    <a:pt x="5159" y="3596"/>
                  </a:lnTo>
                  <a:lnTo>
                    <a:pt x="5484" y="3390"/>
                  </a:lnTo>
                  <a:lnTo>
                    <a:pt x="5860" y="3189"/>
                  </a:lnTo>
                  <a:lnTo>
                    <a:pt x="6261" y="2989"/>
                  </a:lnTo>
                  <a:lnTo>
                    <a:pt x="6711" y="2793"/>
                  </a:lnTo>
                  <a:lnTo>
                    <a:pt x="7187" y="2603"/>
                  </a:lnTo>
                  <a:lnTo>
                    <a:pt x="7713" y="2424"/>
                  </a:lnTo>
                  <a:lnTo>
                    <a:pt x="8264" y="2244"/>
                  </a:lnTo>
                  <a:lnTo>
                    <a:pt x="8865" y="2070"/>
                  </a:lnTo>
                  <a:lnTo>
                    <a:pt x="9491" y="1901"/>
                  </a:lnTo>
                  <a:lnTo>
                    <a:pt x="10142" y="1737"/>
                  </a:lnTo>
                  <a:lnTo>
                    <a:pt x="10818" y="1579"/>
                  </a:lnTo>
                  <a:lnTo>
                    <a:pt x="11544" y="1431"/>
                  </a:lnTo>
                  <a:lnTo>
                    <a:pt x="12270" y="1283"/>
                  </a:lnTo>
                  <a:lnTo>
                    <a:pt x="13046" y="1146"/>
                  </a:lnTo>
                  <a:lnTo>
                    <a:pt x="13848" y="1014"/>
                  </a:lnTo>
                  <a:lnTo>
                    <a:pt x="14674" y="893"/>
                  </a:lnTo>
                  <a:lnTo>
                    <a:pt x="15525" y="771"/>
                  </a:lnTo>
                  <a:lnTo>
                    <a:pt x="16402" y="666"/>
                  </a:lnTo>
                  <a:lnTo>
                    <a:pt x="17303" y="560"/>
                  </a:lnTo>
                  <a:lnTo>
                    <a:pt x="18204" y="465"/>
                  </a:lnTo>
                  <a:lnTo>
                    <a:pt x="19156" y="381"/>
                  </a:lnTo>
                  <a:lnTo>
                    <a:pt x="20107" y="301"/>
                  </a:lnTo>
                  <a:lnTo>
                    <a:pt x="21084" y="233"/>
                  </a:lnTo>
                  <a:lnTo>
                    <a:pt x="22086" y="175"/>
                  </a:lnTo>
                  <a:lnTo>
                    <a:pt x="23112" y="122"/>
                  </a:lnTo>
                  <a:lnTo>
                    <a:pt x="24139" y="74"/>
                  </a:lnTo>
                  <a:lnTo>
                    <a:pt x="25190" y="43"/>
                  </a:lnTo>
                  <a:lnTo>
                    <a:pt x="26242" y="16"/>
                  </a:lnTo>
                  <a:lnTo>
                    <a:pt x="25190" y="6"/>
                  </a:lnTo>
                  <a:lnTo>
                    <a:pt x="2411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63"/>
            <p:cNvSpPr/>
            <p:nvPr/>
          </p:nvSpPr>
          <p:spPr>
            <a:xfrm>
              <a:off x="6229019" y="3179075"/>
              <a:ext cx="68480" cy="58900"/>
            </a:xfrm>
            <a:custGeom>
              <a:avLst/>
              <a:gdLst/>
              <a:ahLst/>
              <a:cxnLst/>
              <a:rect l="l" t="t" r="r" b="b"/>
              <a:pathLst>
                <a:path w="10742" h="2356" extrusionOk="0">
                  <a:moveTo>
                    <a:pt x="5684" y="0"/>
                  </a:moveTo>
                  <a:lnTo>
                    <a:pt x="5809" y="6"/>
                  </a:lnTo>
                  <a:lnTo>
                    <a:pt x="5934" y="11"/>
                  </a:lnTo>
                  <a:lnTo>
                    <a:pt x="6035" y="16"/>
                  </a:lnTo>
                  <a:lnTo>
                    <a:pt x="6135" y="32"/>
                  </a:lnTo>
                  <a:lnTo>
                    <a:pt x="6210" y="43"/>
                  </a:lnTo>
                  <a:lnTo>
                    <a:pt x="6310" y="64"/>
                  </a:lnTo>
                  <a:lnTo>
                    <a:pt x="6410" y="101"/>
                  </a:lnTo>
                  <a:lnTo>
                    <a:pt x="6485" y="143"/>
                  </a:lnTo>
                  <a:lnTo>
                    <a:pt x="6485" y="169"/>
                  </a:lnTo>
                  <a:lnTo>
                    <a:pt x="6485" y="190"/>
                  </a:lnTo>
                  <a:lnTo>
                    <a:pt x="6460" y="217"/>
                  </a:lnTo>
                  <a:lnTo>
                    <a:pt x="6435" y="238"/>
                  </a:lnTo>
                  <a:lnTo>
                    <a:pt x="6360" y="259"/>
                  </a:lnTo>
                  <a:lnTo>
                    <a:pt x="6285" y="280"/>
                  </a:lnTo>
                  <a:lnTo>
                    <a:pt x="0" y="1832"/>
                  </a:lnTo>
                  <a:lnTo>
                    <a:pt x="2128" y="2355"/>
                  </a:lnTo>
                  <a:lnTo>
                    <a:pt x="10542" y="280"/>
                  </a:lnTo>
                  <a:lnTo>
                    <a:pt x="10617" y="259"/>
                  </a:lnTo>
                  <a:lnTo>
                    <a:pt x="10692" y="238"/>
                  </a:lnTo>
                  <a:lnTo>
                    <a:pt x="10717" y="217"/>
                  </a:lnTo>
                  <a:lnTo>
                    <a:pt x="10742" y="190"/>
                  </a:lnTo>
                  <a:lnTo>
                    <a:pt x="10742" y="169"/>
                  </a:lnTo>
                  <a:lnTo>
                    <a:pt x="10742" y="143"/>
                  </a:lnTo>
                  <a:lnTo>
                    <a:pt x="10667" y="101"/>
                  </a:lnTo>
                  <a:lnTo>
                    <a:pt x="10567" y="64"/>
                  </a:lnTo>
                  <a:lnTo>
                    <a:pt x="10467" y="43"/>
                  </a:lnTo>
                  <a:lnTo>
                    <a:pt x="10391" y="32"/>
                  </a:lnTo>
                  <a:lnTo>
                    <a:pt x="10291" y="16"/>
                  </a:lnTo>
                  <a:lnTo>
                    <a:pt x="10191" y="11"/>
                  </a:lnTo>
                  <a:lnTo>
                    <a:pt x="10066" y="6"/>
                  </a:lnTo>
                  <a:lnTo>
                    <a:pt x="994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31" name="Google Shape;2731;p63"/>
          <p:cNvGrpSpPr/>
          <p:nvPr/>
        </p:nvGrpSpPr>
        <p:grpSpPr>
          <a:xfrm>
            <a:off x="4135878" y="3943933"/>
            <a:ext cx="167979" cy="362889"/>
            <a:chOff x="3962524" y="2935150"/>
            <a:chExt cx="204006" cy="383725"/>
          </a:xfrm>
        </p:grpSpPr>
        <p:sp>
          <p:nvSpPr>
            <p:cNvPr id="2732" name="Google Shape;2732;p63"/>
            <p:cNvSpPr/>
            <p:nvPr/>
          </p:nvSpPr>
          <p:spPr>
            <a:xfrm>
              <a:off x="4016954" y="2941225"/>
              <a:ext cx="95147" cy="35150"/>
            </a:xfrm>
            <a:custGeom>
              <a:avLst/>
              <a:gdLst/>
              <a:ahLst/>
              <a:cxnLst/>
              <a:rect l="l" t="t" r="r" b="b"/>
              <a:pathLst>
                <a:path w="14925" h="1406" extrusionOk="0">
                  <a:moveTo>
                    <a:pt x="1428" y="1"/>
                  </a:moveTo>
                  <a:lnTo>
                    <a:pt x="1128" y="6"/>
                  </a:lnTo>
                  <a:lnTo>
                    <a:pt x="877" y="22"/>
                  </a:lnTo>
                  <a:lnTo>
                    <a:pt x="627" y="48"/>
                  </a:lnTo>
                  <a:lnTo>
                    <a:pt x="427" y="85"/>
                  </a:lnTo>
                  <a:lnTo>
                    <a:pt x="251" y="133"/>
                  </a:lnTo>
                  <a:lnTo>
                    <a:pt x="101" y="180"/>
                  </a:lnTo>
                  <a:lnTo>
                    <a:pt x="26" y="238"/>
                  </a:lnTo>
                  <a:lnTo>
                    <a:pt x="1" y="296"/>
                  </a:lnTo>
                  <a:lnTo>
                    <a:pt x="1" y="1109"/>
                  </a:lnTo>
                  <a:lnTo>
                    <a:pt x="26" y="1167"/>
                  </a:lnTo>
                  <a:lnTo>
                    <a:pt x="101" y="1226"/>
                  </a:lnTo>
                  <a:lnTo>
                    <a:pt x="251" y="1273"/>
                  </a:lnTo>
                  <a:lnTo>
                    <a:pt x="427" y="1321"/>
                  </a:lnTo>
                  <a:lnTo>
                    <a:pt x="627" y="1358"/>
                  </a:lnTo>
                  <a:lnTo>
                    <a:pt x="877" y="1384"/>
                  </a:lnTo>
                  <a:lnTo>
                    <a:pt x="1128" y="1400"/>
                  </a:lnTo>
                  <a:lnTo>
                    <a:pt x="1428" y="1405"/>
                  </a:lnTo>
                  <a:lnTo>
                    <a:pt x="13497" y="1405"/>
                  </a:lnTo>
                  <a:lnTo>
                    <a:pt x="13798" y="1400"/>
                  </a:lnTo>
                  <a:lnTo>
                    <a:pt x="14048" y="1384"/>
                  </a:lnTo>
                  <a:lnTo>
                    <a:pt x="14298" y="1358"/>
                  </a:lnTo>
                  <a:lnTo>
                    <a:pt x="14499" y="1321"/>
                  </a:lnTo>
                  <a:lnTo>
                    <a:pt x="14674" y="1273"/>
                  </a:lnTo>
                  <a:lnTo>
                    <a:pt x="14824" y="1226"/>
                  </a:lnTo>
                  <a:lnTo>
                    <a:pt x="14899" y="1167"/>
                  </a:lnTo>
                  <a:lnTo>
                    <a:pt x="14924" y="1109"/>
                  </a:lnTo>
                  <a:lnTo>
                    <a:pt x="14924" y="296"/>
                  </a:lnTo>
                  <a:lnTo>
                    <a:pt x="14899" y="238"/>
                  </a:lnTo>
                  <a:lnTo>
                    <a:pt x="14824" y="180"/>
                  </a:lnTo>
                  <a:lnTo>
                    <a:pt x="14674" y="133"/>
                  </a:lnTo>
                  <a:lnTo>
                    <a:pt x="14499" y="85"/>
                  </a:lnTo>
                  <a:lnTo>
                    <a:pt x="14298" y="48"/>
                  </a:lnTo>
                  <a:lnTo>
                    <a:pt x="14048" y="22"/>
                  </a:lnTo>
                  <a:lnTo>
                    <a:pt x="13798" y="6"/>
                  </a:lnTo>
                  <a:lnTo>
                    <a:pt x="1349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63"/>
            <p:cNvSpPr/>
            <p:nvPr/>
          </p:nvSpPr>
          <p:spPr>
            <a:xfrm>
              <a:off x="4057665" y="2941225"/>
              <a:ext cx="54436" cy="35150"/>
            </a:xfrm>
            <a:custGeom>
              <a:avLst/>
              <a:gdLst/>
              <a:ahLst/>
              <a:cxnLst/>
              <a:rect l="l" t="t" r="r" b="b"/>
              <a:pathLst>
                <a:path w="8539" h="1406" extrusionOk="0">
                  <a:moveTo>
                    <a:pt x="0" y="1"/>
                  </a:moveTo>
                  <a:lnTo>
                    <a:pt x="300" y="6"/>
                  </a:lnTo>
                  <a:lnTo>
                    <a:pt x="576" y="22"/>
                  </a:lnTo>
                  <a:lnTo>
                    <a:pt x="801" y="48"/>
                  </a:lnTo>
                  <a:lnTo>
                    <a:pt x="1027" y="85"/>
                  </a:lnTo>
                  <a:lnTo>
                    <a:pt x="1177" y="133"/>
                  </a:lnTo>
                  <a:lnTo>
                    <a:pt x="1327" y="185"/>
                  </a:lnTo>
                  <a:lnTo>
                    <a:pt x="1402" y="238"/>
                  </a:lnTo>
                  <a:lnTo>
                    <a:pt x="1427" y="302"/>
                  </a:lnTo>
                  <a:lnTo>
                    <a:pt x="1427" y="1104"/>
                  </a:lnTo>
                  <a:lnTo>
                    <a:pt x="1402" y="1167"/>
                  </a:lnTo>
                  <a:lnTo>
                    <a:pt x="1327" y="1226"/>
                  </a:lnTo>
                  <a:lnTo>
                    <a:pt x="1177" y="1273"/>
                  </a:lnTo>
                  <a:lnTo>
                    <a:pt x="1027" y="1321"/>
                  </a:lnTo>
                  <a:lnTo>
                    <a:pt x="801" y="1358"/>
                  </a:lnTo>
                  <a:lnTo>
                    <a:pt x="576" y="1384"/>
                  </a:lnTo>
                  <a:lnTo>
                    <a:pt x="300" y="1400"/>
                  </a:lnTo>
                  <a:lnTo>
                    <a:pt x="0" y="1405"/>
                  </a:lnTo>
                  <a:lnTo>
                    <a:pt x="7111" y="1405"/>
                  </a:lnTo>
                  <a:lnTo>
                    <a:pt x="7412" y="1400"/>
                  </a:lnTo>
                  <a:lnTo>
                    <a:pt x="7662" y="1384"/>
                  </a:lnTo>
                  <a:lnTo>
                    <a:pt x="7912" y="1358"/>
                  </a:lnTo>
                  <a:lnTo>
                    <a:pt x="8113" y="1321"/>
                  </a:lnTo>
                  <a:lnTo>
                    <a:pt x="8288" y="1273"/>
                  </a:lnTo>
                  <a:lnTo>
                    <a:pt x="8438" y="1226"/>
                  </a:lnTo>
                  <a:lnTo>
                    <a:pt x="8513" y="1167"/>
                  </a:lnTo>
                  <a:lnTo>
                    <a:pt x="8538" y="1109"/>
                  </a:lnTo>
                  <a:lnTo>
                    <a:pt x="8538" y="296"/>
                  </a:lnTo>
                  <a:lnTo>
                    <a:pt x="8513" y="238"/>
                  </a:lnTo>
                  <a:lnTo>
                    <a:pt x="8438" y="180"/>
                  </a:lnTo>
                  <a:lnTo>
                    <a:pt x="8288" y="133"/>
                  </a:lnTo>
                  <a:lnTo>
                    <a:pt x="8113" y="85"/>
                  </a:lnTo>
                  <a:lnTo>
                    <a:pt x="7912" y="48"/>
                  </a:lnTo>
                  <a:lnTo>
                    <a:pt x="7662" y="22"/>
                  </a:lnTo>
                  <a:lnTo>
                    <a:pt x="7412" y="6"/>
                  </a:lnTo>
                  <a:lnTo>
                    <a:pt x="711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63"/>
            <p:cNvSpPr/>
            <p:nvPr/>
          </p:nvSpPr>
          <p:spPr>
            <a:xfrm>
              <a:off x="3969868" y="3216825"/>
              <a:ext cx="190281" cy="96375"/>
            </a:xfrm>
            <a:custGeom>
              <a:avLst/>
              <a:gdLst/>
              <a:ahLst/>
              <a:cxnLst/>
              <a:rect l="l" t="t" r="r" b="b"/>
              <a:pathLst>
                <a:path w="29848" h="3855" extrusionOk="0">
                  <a:moveTo>
                    <a:pt x="2830" y="0"/>
                  </a:moveTo>
                  <a:lnTo>
                    <a:pt x="2554" y="6"/>
                  </a:lnTo>
                  <a:lnTo>
                    <a:pt x="2279" y="16"/>
                  </a:lnTo>
                  <a:lnTo>
                    <a:pt x="2003" y="32"/>
                  </a:lnTo>
                  <a:lnTo>
                    <a:pt x="1728" y="48"/>
                  </a:lnTo>
                  <a:lnTo>
                    <a:pt x="1478" y="74"/>
                  </a:lnTo>
                  <a:lnTo>
                    <a:pt x="1252" y="106"/>
                  </a:lnTo>
                  <a:lnTo>
                    <a:pt x="1027" y="138"/>
                  </a:lnTo>
                  <a:lnTo>
                    <a:pt x="827" y="180"/>
                  </a:lnTo>
                  <a:lnTo>
                    <a:pt x="651" y="222"/>
                  </a:lnTo>
                  <a:lnTo>
                    <a:pt x="476" y="270"/>
                  </a:lnTo>
                  <a:lnTo>
                    <a:pt x="351" y="317"/>
                  </a:lnTo>
                  <a:lnTo>
                    <a:pt x="226" y="370"/>
                  </a:lnTo>
                  <a:lnTo>
                    <a:pt x="126" y="423"/>
                  </a:lnTo>
                  <a:lnTo>
                    <a:pt x="50" y="481"/>
                  </a:lnTo>
                  <a:lnTo>
                    <a:pt x="0" y="539"/>
                  </a:lnTo>
                  <a:lnTo>
                    <a:pt x="0" y="602"/>
                  </a:lnTo>
                  <a:lnTo>
                    <a:pt x="0" y="2645"/>
                  </a:lnTo>
                  <a:lnTo>
                    <a:pt x="25" y="2767"/>
                  </a:lnTo>
                  <a:lnTo>
                    <a:pt x="100" y="2888"/>
                  </a:lnTo>
                  <a:lnTo>
                    <a:pt x="226" y="3004"/>
                  </a:lnTo>
                  <a:lnTo>
                    <a:pt x="376" y="3115"/>
                  </a:lnTo>
                  <a:lnTo>
                    <a:pt x="601" y="3221"/>
                  </a:lnTo>
                  <a:lnTo>
                    <a:pt x="852" y="3321"/>
                  </a:lnTo>
                  <a:lnTo>
                    <a:pt x="1127" y="3411"/>
                  </a:lnTo>
                  <a:lnTo>
                    <a:pt x="1453" y="3501"/>
                  </a:lnTo>
                  <a:lnTo>
                    <a:pt x="1803" y="3575"/>
                  </a:lnTo>
                  <a:lnTo>
                    <a:pt x="2179" y="3649"/>
                  </a:lnTo>
                  <a:lnTo>
                    <a:pt x="2604" y="3707"/>
                  </a:lnTo>
                  <a:lnTo>
                    <a:pt x="3030" y="3759"/>
                  </a:lnTo>
                  <a:lnTo>
                    <a:pt x="3481" y="3802"/>
                  </a:lnTo>
                  <a:lnTo>
                    <a:pt x="3957" y="3828"/>
                  </a:lnTo>
                  <a:lnTo>
                    <a:pt x="4457" y="3849"/>
                  </a:lnTo>
                  <a:lnTo>
                    <a:pt x="4983" y="3854"/>
                  </a:lnTo>
                  <a:lnTo>
                    <a:pt x="5484" y="3849"/>
                  </a:lnTo>
                  <a:lnTo>
                    <a:pt x="5985" y="3828"/>
                  </a:lnTo>
                  <a:lnTo>
                    <a:pt x="6461" y="3802"/>
                  </a:lnTo>
                  <a:lnTo>
                    <a:pt x="6911" y="3759"/>
                  </a:lnTo>
                  <a:lnTo>
                    <a:pt x="7337" y="3707"/>
                  </a:lnTo>
                  <a:lnTo>
                    <a:pt x="7763" y="3649"/>
                  </a:lnTo>
                  <a:lnTo>
                    <a:pt x="8138" y="3575"/>
                  </a:lnTo>
                  <a:lnTo>
                    <a:pt x="8489" y="3501"/>
                  </a:lnTo>
                  <a:lnTo>
                    <a:pt x="8814" y="3411"/>
                  </a:lnTo>
                  <a:lnTo>
                    <a:pt x="9090" y="3321"/>
                  </a:lnTo>
                  <a:lnTo>
                    <a:pt x="9340" y="3221"/>
                  </a:lnTo>
                  <a:lnTo>
                    <a:pt x="9565" y="3115"/>
                  </a:lnTo>
                  <a:lnTo>
                    <a:pt x="9716" y="3004"/>
                  </a:lnTo>
                  <a:lnTo>
                    <a:pt x="9841" y="2888"/>
                  </a:lnTo>
                  <a:lnTo>
                    <a:pt x="9916" y="2767"/>
                  </a:lnTo>
                  <a:lnTo>
                    <a:pt x="9941" y="2645"/>
                  </a:lnTo>
                  <a:lnTo>
                    <a:pt x="9966" y="2767"/>
                  </a:lnTo>
                  <a:lnTo>
                    <a:pt x="10041" y="2888"/>
                  </a:lnTo>
                  <a:lnTo>
                    <a:pt x="10166" y="3004"/>
                  </a:lnTo>
                  <a:lnTo>
                    <a:pt x="10342" y="3115"/>
                  </a:lnTo>
                  <a:lnTo>
                    <a:pt x="10542" y="3221"/>
                  </a:lnTo>
                  <a:lnTo>
                    <a:pt x="10792" y="3321"/>
                  </a:lnTo>
                  <a:lnTo>
                    <a:pt x="11093" y="3411"/>
                  </a:lnTo>
                  <a:lnTo>
                    <a:pt x="11393" y="3501"/>
                  </a:lnTo>
                  <a:lnTo>
                    <a:pt x="11744" y="3575"/>
                  </a:lnTo>
                  <a:lnTo>
                    <a:pt x="12144" y="3649"/>
                  </a:lnTo>
                  <a:lnTo>
                    <a:pt x="12545" y="3707"/>
                  </a:lnTo>
                  <a:lnTo>
                    <a:pt x="12996" y="3759"/>
                  </a:lnTo>
                  <a:lnTo>
                    <a:pt x="13447" y="3802"/>
                  </a:lnTo>
                  <a:lnTo>
                    <a:pt x="13922" y="3828"/>
                  </a:lnTo>
                  <a:lnTo>
                    <a:pt x="14423" y="3849"/>
                  </a:lnTo>
                  <a:lnTo>
                    <a:pt x="14924" y="3854"/>
                  </a:lnTo>
                  <a:lnTo>
                    <a:pt x="15425" y="3849"/>
                  </a:lnTo>
                  <a:lnTo>
                    <a:pt x="15925" y="3828"/>
                  </a:lnTo>
                  <a:lnTo>
                    <a:pt x="16401" y="3802"/>
                  </a:lnTo>
                  <a:lnTo>
                    <a:pt x="16852" y="3759"/>
                  </a:lnTo>
                  <a:lnTo>
                    <a:pt x="17303" y="3707"/>
                  </a:lnTo>
                  <a:lnTo>
                    <a:pt x="17703" y="3649"/>
                  </a:lnTo>
                  <a:lnTo>
                    <a:pt x="18079" y="3575"/>
                  </a:lnTo>
                  <a:lnTo>
                    <a:pt x="18429" y="3501"/>
                  </a:lnTo>
                  <a:lnTo>
                    <a:pt x="18755" y="3411"/>
                  </a:lnTo>
                  <a:lnTo>
                    <a:pt x="19055" y="3321"/>
                  </a:lnTo>
                  <a:lnTo>
                    <a:pt x="19306" y="3221"/>
                  </a:lnTo>
                  <a:lnTo>
                    <a:pt x="19506" y="3115"/>
                  </a:lnTo>
                  <a:lnTo>
                    <a:pt x="19681" y="3004"/>
                  </a:lnTo>
                  <a:lnTo>
                    <a:pt x="19781" y="2888"/>
                  </a:lnTo>
                  <a:lnTo>
                    <a:pt x="19857" y="2767"/>
                  </a:lnTo>
                  <a:lnTo>
                    <a:pt x="19907" y="2645"/>
                  </a:lnTo>
                  <a:lnTo>
                    <a:pt x="19932" y="2767"/>
                  </a:lnTo>
                  <a:lnTo>
                    <a:pt x="20007" y="2888"/>
                  </a:lnTo>
                  <a:lnTo>
                    <a:pt x="20107" y="3004"/>
                  </a:lnTo>
                  <a:lnTo>
                    <a:pt x="20282" y="3115"/>
                  </a:lnTo>
                  <a:lnTo>
                    <a:pt x="20483" y="3221"/>
                  </a:lnTo>
                  <a:lnTo>
                    <a:pt x="20733" y="3321"/>
                  </a:lnTo>
                  <a:lnTo>
                    <a:pt x="21033" y="3411"/>
                  </a:lnTo>
                  <a:lnTo>
                    <a:pt x="21359" y="3501"/>
                  </a:lnTo>
                  <a:lnTo>
                    <a:pt x="21710" y="3575"/>
                  </a:lnTo>
                  <a:lnTo>
                    <a:pt x="22085" y="3649"/>
                  </a:lnTo>
                  <a:lnTo>
                    <a:pt x="22486" y="3707"/>
                  </a:lnTo>
                  <a:lnTo>
                    <a:pt x="22936" y="3759"/>
                  </a:lnTo>
                  <a:lnTo>
                    <a:pt x="23387" y="3802"/>
                  </a:lnTo>
                  <a:lnTo>
                    <a:pt x="23863" y="3828"/>
                  </a:lnTo>
                  <a:lnTo>
                    <a:pt x="24364" y="3849"/>
                  </a:lnTo>
                  <a:lnTo>
                    <a:pt x="24864" y="3854"/>
                  </a:lnTo>
                  <a:lnTo>
                    <a:pt x="25365" y="3849"/>
                  </a:lnTo>
                  <a:lnTo>
                    <a:pt x="25866" y="3828"/>
                  </a:lnTo>
                  <a:lnTo>
                    <a:pt x="26342" y="3802"/>
                  </a:lnTo>
                  <a:lnTo>
                    <a:pt x="26793" y="3759"/>
                  </a:lnTo>
                  <a:lnTo>
                    <a:pt x="27243" y="3707"/>
                  </a:lnTo>
                  <a:lnTo>
                    <a:pt x="27644" y="3649"/>
                  </a:lnTo>
                  <a:lnTo>
                    <a:pt x="28044" y="3575"/>
                  </a:lnTo>
                  <a:lnTo>
                    <a:pt x="28395" y="3501"/>
                  </a:lnTo>
                  <a:lnTo>
                    <a:pt x="28696" y="3411"/>
                  </a:lnTo>
                  <a:lnTo>
                    <a:pt x="28996" y="3321"/>
                  </a:lnTo>
                  <a:lnTo>
                    <a:pt x="29246" y="3221"/>
                  </a:lnTo>
                  <a:lnTo>
                    <a:pt x="29447" y="3115"/>
                  </a:lnTo>
                  <a:lnTo>
                    <a:pt x="29622" y="3004"/>
                  </a:lnTo>
                  <a:lnTo>
                    <a:pt x="29747" y="2888"/>
                  </a:lnTo>
                  <a:lnTo>
                    <a:pt x="29822" y="2767"/>
                  </a:lnTo>
                  <a:lnTo>
                    <a:pt x="29847" y="2645"/>
                  </a:lnTo>
                  <a:lnTo>
                    <a:pt x="29847" y="602"/>
                  </a:lnTo>
                  <a:lnTo>
                    <a:pt x="29822" y="539"/>
                  </a:lnTo>
                  <a:lnTo>
                    <a:pt x="29797" y="481"/>
                  </a:lnTo>
                  <a:lnTo>
                    <a:pt x="29722" y="423"/>
                  </a:lnTo>
                  <a:lnTo>
                    <a:pt x="29622" y="370"/>
                  </a:lnTo>
                  <a:lnTo>
                    <a:pt x="29497" y="317"/>
                  </a:lnTo>
                  <a:lnTo>
                    <a:pt x="29347" y="270"/>
                  </a:lnTo>
                  <a:lnTo>
                    <a:pt x="29196" y="222"/>
                  </a:lnTo>
                  <a:lnTo>
                    <a:pt x="29021" y="180"/>
                  </a:lnTo>
                  <a:lnTo>
                    <a:pt x="28821" y="138"/>
                  </a:lnTo>
                  <a:lnTo>
                    <a:pt x="28595" y="106"/>
                  </a:lnTo>
                  <a:lnTo>
                    <a:pt x="28345" y="74"/>
                  </a:lnTo>
                  <a:lnTo>
                    <a:pt x="28095" y="48"/>
                  </a:lnTo>
                  <a:lnTo>
                    <a:pt x="27844" y="32"/>
                  </a:lnTo>
                  <a:lnTo>
                    <a:pt x="27569" y="16"/>
                  </a:lnTo>
                  <a:lnTo>
                    <a:pt x="27293" y="6"/>
                  </a:lnTo>
                  <a:lnTo>
                    <a:pt x="2699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63"/>
            <p:cNvSpPr/>
            <p:nvPr/>
          </p:nvSpPr>
          <p:spPr>
            <a:xfrm>
              <a:off x="4096769" y="3216825"/>
              <a:ext cx="63380" cy="96375"/>
            </a:xfrm>
            <a:custGeom>
              <a:avLst/>
              <a:gdLst/>
              <a:ahLst/>
              <a:cxnLst/>
              <a:rect l="l" t="t" r="r" b="b"/>
              <a:pathLst>
                <a:path w="9942" h="3855" extrusionOk="0">
                  <a:moveTo>
                    <a:pt x="1" y="0"/>
                  </a:moveTo>
                  <a:lnTo>
                    <a:pt x="276" y="6"/>
                  </a:lnTo>
                  <a:lnTo>
                    <a:pt x="552" y="16"/>
                  </a:lnTo>
                  <a:lnTo>
                    <a:pt x="827" y="32"/>
                  </a:lnTo>
                  <a:lnTo>
                    <a:pt x="1102" y="48"/>
                  </a:lnTo>
                  <a:lnTo>
                    <a:pt x="1353" y="74"/>
                  </a:lnTo>
                  <a:lnTo>
                    <a:pt x="1578" y="106"/>
                  </a:lnTo>
                  <a:lnTo>
                    <a:pt x="1804" y="138"/>
                  </a:lnTo>
                  <a:lnTo>
                    <a:pt x="2004" y="180"/>
                  </a:lnTo>
                  <a:lnTo>
                    <a:pt x="2179" y="222"/>
                  </a:lnTo>
                  <a:lnTo>
                    <a:pt x="2354" y="264"/>
                  </a:lnTo>
                  <a:lnTo>
                    <a:pt x="2480" y="317"/>
                  </a:lnTo>
                  <a:lnTo>
                    <a:pt x="2605" y="370"/>
                  </a:lnTo>
                  <a:lnTo>
                    <a:pt x="2705" y="423"/>
                  </a:lnTo>
                  <a:lnTo>
                    <a:pt x="2780" y="481"/>
                  </a:lnTo>
                  <a:lnTo>
                    <a:pt x="2805" y="539"/>
                  </a:lnTo>
                  <a:lnTo>
                    <a:pt x="2830" y="602"/>
                  </a:lnTo>
                  <a:lnTo>
                    <a:pt x="2830" y="2645"/>
                  </a:lnTo>
                  <a:lnTo>
                    <a:pt x="2805" y="2767"/>
                  </a:lnTo>
                  <a:lnTo>
                    <a:pt x="2730" y="2883"/>
                  </a:lnTo>
                  <a:lnTo>
                    <a:pt x="2605" y="2999"/>
                  </a:lnTo>
                  <a:lnTo>
                    <a:pt x="2455" y="3110"/>
                  </a:lnTo>
                  <a:lnTo>
                    <a:pt x="2254" y="3216"/>
                  </a:lnTo>
                  <a:lnTo>
                    <a:pt x="2004" y="3311"/>
                  </a:lnTo>
                  <a:lnTo>
                    <a:pt x="1728" y="3406"/>
                  </a:lnTo>
                  <a:lnTo>
                    <a:pt x="1403" y="3490"/>
                  </a:lnTo>
                  <a:lnTo>
                    <a:pt x="1453" y="3501"/>
                  </a:lnTo>
                  <a:lnTo>
                    <a:pt x="1804" y="3580"/>
                  </a:lnTo>
                  <a:lnTo>
                    <a:pt x="2179" y="3649"/>
                  </a:lnTo>
                  <a:lnTo>
                    <a:pt x="2580" y="3707"/>
                  </a:lnTo>
                  <a:lnTo>
                    <a:pt x="3030" y="3759"/>
                  </a:lnTo>
                  <a:lnTo>
                    <a:pt x="3481" y="3802"/>
                  </a:lnTo>
                  <a:lnTo>
                    <a:pt x="3957" y="3828"/>
                  </a:lnTo>
                  <a:lnTo>
                    <a:pt x="4458" y="3849"/>
                  </a:lnTo>
                  <a:lnTo>
                    <a:pt x="4958" y="3854"/>
                  </a:lnTo>
                  <a:lnTo>
                    <a:pt x="5459" y="3849"/>
                  </a:lnTo>
                  <a:lnTo>
                    <a:pt x="5960" y="3828"/>
                  </a:lnTo>
                  <a:lnTo>
                    <a:pt x="6436" y="3802"/>
                  </a:lnTo>
                  <a:lnTo>
                    <a:pt x="6887" y="3759"/>
                  </a:lnTo>
                  <a:lnTo>
                    <a:pt x="7337" y="3707"/>
                  </a:lnTo>
                  <a:lnTo>
                    <a:pt x="7738" y="3649"/>
                  </a:lnTo>
                  <a:lnTo>
                    <a:pt x="8138" y="3575"/>
                  </a:lnTo>
                  <a:lnTo>
                    <a:pt x="8489" y="3501"/>
                  </a:lnTo>
                  <a:lnTo>
                    <a:pt x="8790" y="3411"/>
                  </a:lnTo>
                  <a:lnTo>
                    <a:pt x="9090" y="3321"/>
                  </a:lnTo>
                  <a:lnTo>
                    <a:pt x="9340" y="3221"/>
                  </a:lnTo>
                  <a:lnTo>
                    <a:pt x="9541" y="3115"/>
                  </a:lnTo>
                  <a:lnTo>
                    <a:pt x="9716" y="3004"/>
                  </a:lnTo>
                  <a:lnTo>
                    <a:pt x="9841" y="2888"/>
                  </a:lnTo>
                  <a:lnTo>
                    <a:pt x="9916" y="2767"/>
                  </a:lnTo>
                  <a:lnTo>
                    <a:pt x="9941" y="2645"/>
                  </a:lnTo>
                  <a:lnTo>
                    <a:pt x="9941" y="602"/>
                  </a:lnTo>
                  <a:lnTo>
                    <a:pt x="9916" y="539"/>
                  </a:lnTo>
                  <a:lnTo>
                    <a:pt x="9891" y="481"/>
                  </a:lnTo>
                  <a:lnTo>
                    <a:pt x="9816" y="423"/>
                  </a:lnTo>
                  <a:lnTo>
                    <a:pt x="9716" y="370"/>
                  </a:lnTo>
                  <a:lnTo>
                    <a:pt x="9591" y="317"/>
                  </a:lnTo>
                  <a:lnTo>
                    <a:pt x="9441" y="270"/>
                  </a:lnTo>
                  <a:lnTo>
                    <a:pt x="9290" y="222"/>
                  </a:lnTo>
                  <a:lnTo>
                    <a:pt x="9115" y="180"/>
                  </a:lnTo>
                  <a:lnTo>
                    <a:pt x="8915" y="138"/>
                  </a:lnTo>
                  <a:lnTo>
                    <a:pt x="8689" y="106"/>
                  </a:lnTo>
                  <a:lnTo>
                    <a:pt x="8439" y="74"/>
                  </a:lnTo>
                  <a:lnTo>
                    <a:pt x="8189" y="48"/>
                  </a:lnTo>
                  <a:lnTo>
                    <a:pt x="7938" y="32"/>
                  </a:lnTo>
                  <a:lnTo>
                    <a:pt x="7663" y="16"/>
                  </a:lnTo>
                  <a:lnTo>
                    <a:pt x="7387" y="6"/>
                  </a:lnTo>
                  <a:lnTo>
                    <a:pt x="708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63"/>
            <p:cNvSpPr/>
            <p:nvPr/>
          </p:nvSpPr>
          <p:spPr>
            <a:xfrm>
              <a:off x="3969868" y="3171950"/>
              <a:ext cx="190281" cy="44900"/>
            </a:xfrm>
            <a:custGeom>
              <a:avLst/>
              <a:gdLst/>
              <a:ahLst/>
              <a:cxnLst/>
              <a:rect l="l" t="t" r="r" b="b"/>
              <a:pathLst>
                <a:path w="29848" h="1796" extrusionOk="0">
                  <a:moveTo>
                    <a:pt x="2554" y="0"/>
                  </a:moveTo>
                  <a:lnTo>
                    <a:pt x="2279" y="11"/>
                  </a:lnTo>
                  <a:lnTo>
                    <a:pt x="2003" y="27"/>
                  </a:lnTo>
                  <a:lnTo>
                    <a:pt x="1728" y="48"/>
                  </a:lnTo>
                  <a:lnTo>
                    <a:pt x="1478" y="74"/>
                  </a:lnTo>
                  <a:lnTo>
                    <a:pt x="1252" y="101"/>
                  </a:lnTo>
                  <a:lnTo>
                    <a:pt x="1027" y="138"/>
                  </a:lnTo>
                  <a:lnTo>
                    <a:pt x="827" y="175"/>
                  </a:lnTo>
                  <a:lnTo>
                    <a:pt x="651" y="217"/>
                  </a:lnTo>
                  <a:lnTo>
                    <a:pt x="476" y="264"/>
                  </a:lnTo>
                  <a:lnTo>
                    <a:pt x="351" y="312"/>
                  </a:lnTo>
                  <a:lnTo>
                    <a:pt x="226" y="365"/>
                  </a:lnTo>
                  <a:lnTo>
                    <a:pt x="126" y="423"/>
                  </a:lnTo>
                  <a:lnTo>
                    <a:pt x="50" y="481"/>
                  </a:lnTo>
                  <a:lnTo>
                    <a:pt x="0" y="539"/>
                  </a:lnTo>
                  <a:lnTo>
                    <a:pt x="0" y="597"/>
                  </a:lnTo>
                  <a:lnTo>
                    <a:pt x="0" y="1199"/>
                  </a:lnTo>
                  <a:lnTo>
                    <a:pt x="0" y="1262"/>
                  </a:lnTo>
                  <a:lnTo>
                    <a:pt x="50" y="1320"/>
                  </a:lnTo>
                  <a:lnTo>
                    <a:pt x="126" y="1378"/>
                  </a:lnTo>
                  <a:lnTo>
                    <a:pt x="226" y="1431"/>
                  </a:lnTo>
                  <a:lnTo>
                    <a:pt x="351" y="1484"/>
                  </a:lnTo>
                  <a:lnTo>
                    <a:pt x="476" y="1531"/>
                  </a:lnTo>
                  <a:lnTo>
                    <a:pt x="651" y="1579"/>
                  </a:lnTo>
                  <a:lnTo>
                    <a:pt x="827" y="1621"/>
                  </a:lnTo>
                  <a:lnTo>
                    <a:pt x="1027" y="1663"/>
                  </a:lnTo>
                  <a:lnTo>
                    <a:pt x="1252" y="1695"/>
                  </a:lnTo>
                  <a:lnTo>
                    <a:pt x="1478" y="1727"/>
                  </a:lnTo>
                  <a:lnTo>
                    <a:pt x="1728" y="1753"/>
                  </a:lnTo>
                  <a:lnTo>
                    <a:pt x="2003" y="1769"/>
                  </a:lnTo>
                  <a:lnTo>
                    <a:pt x="2279" y="1785"/>
                  </a:lnTo>
                  <a:lnTo>
                    <a:pt x="2554" y="1795"/>
                  </a:lnTo>
                  <a:lnTo>
                    <a:pt x="27293" y="1795"/>
                  </a:lnTo>
                  <a:lnTo>
                    <a:pt x="27569" y="1785"/>
                  </a:lnTo>
                  <a:lnTo>
                    <a:pt x="27844" y="1769"/>
                  </a:lnTo>
                  <a:lnTo>
                    <a:pt x="28095" y="1753"/>
                  </a:lnTo>
                  <a:lnTo>
                    <a:pt x="28345" y="1727"/>
                  </a:lnTo>
                  <a:lnTo>
                    <a:pt x="28595" y="1695"/>
                  </a:lnTo>
                  <a:lnTo>
                    <a:pt x="28821" y="1663"/>
                  </a:lnTo>
                  <a:lnTo>
                    <a:pt x="29021" y="1621"/>
                  </a:lnTo>
                  <a:lnTo>
                    <a:pt x="29196" y="1579"/>
                  </a:lnTo>
                  <a:lnTo>
                    <a:pt x="29347" y="1531"/>
                  </a:lnTo>
                  <a:lnTo>
                    <a:pt x="29497" y="1484"/>
                  </a:lnTo>
                  <a:lnTo>
                    <a:pt x="29622" y="1431"/>
                  </a:lnTo>
                  <a:lnTo>
                    <a:pt x="29722" y="1378"/>
                  </a:lnTo>
                  <a:lnTo>
                    <a:pt x="29797" y="1320"/>
                  </a:lnTo>
                  <a:lnTo>
                    <a:pt x="29822" y="1262"/>
                  </a:lnTo>
                  <a:lnTo>
                    <a:pt x="29847" y="1199"/>
                  </a:lnTo>
                  <a:lnTo>
                    <a:pt x="29847" y="597"/>
                  </a:lnTo>
                  <a:lnTo>
                    <a:pt x="29822" y="539"/>
                  </a:lnTo>
                  <a:lnTo>
                    <a:pt x="29797" y="481"/>
                  </a:lnTo>
                  <a:lnTo>
                    <a:pt x="29722" y="423"/>
                  </a:lnTo>
                  <a:lnTo>
                    <a:pt x="29622" y="365"/>
                  </a:lnTo>
                  <a:lnTo>
                    <a:pt x="29497" y="312"/>
                  </a:lnTo>
                  <a:lnTo>
                    <a:pt x="29347" y="264"/>
                  </a:lnTo>
                  <a:lnTo>
                    <a:pt x="29196" y="217"/>
                  </a:lnTo>
                  <a:lnTo>
                    <a:pt x="29021" y="175"/>
                  </a:lnTo>
                  <a:lnTo>
                    <a:pt x="28821" y="138"/>
                  </a:lnTo>
                  <a:lnTo>
                    <a:pt x="28595" y="101"/>
                  </a:lnTo>
                  <a:lnTo>
                    <a:pt x="28345" y="74"/>
                  </a:lnTo>
                  <a:lnTo>
                    <a:pt x="28095" y="48"/>
                  </a:lnTo>
                  <a:lnTo>
                    <a:pt x="27844" y="27"/>
                  </a:lnTo>
                  <a:lnTo>
                    <a:pt x="27569" y="11"/>
                  </a:lnTo>
                  <a:lnTo>
                    <a:pt x="2729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63"/>
            <p:cNvSpPr/>
            <p:nvPr/>
          </p:nvSpPr>
          <p:spPr>
            <a:xfrm>
              <a:off x="4098529" y="3171950"/>
              <a:ext cx="61621" cy="44900"/>
            </a:xfrm>
            <a:custGeom>
              <a:avLst/>
              <a:gdLst/>
              <a:ahLst/>
              <a:cxnLst/>
              <a:rect l="l" t="t" r="r" b="b"/>
              <a:pathLst>
                <a:path w="9666" h="1796" extrusionOk="0">
                  <a:moveTo>
                    <a:pt x="0" y="0"/>
                  </a:moveTo>
                  <a:lnTo>
                    <a:pt x="276" y="11"/>
                  </a:lnTo>
                  <a:lnTo>
                    <a:pt x="551" y="27"/>
                  </a:lnTo>
                  <a:lnTo>
                    <a:pt x="826" y="48"/>
                  </a:lnTo>
                  <a:lnTo>
                    <a:pt x="1077" y="74"/>
                  </a:lnTo>
                  <a:lnTo>
                    <a:pt x="1302" y="101"/>
                  </a:lnTo>
                  <a:lnTo>
                    <a:pt x="1528" y="138"/>
                  </a:lnTo>
                  <a:lnTo>
                    <a:pt x="1728" y="175"/>
                  </a:lnTo>
                  <a:lnTo>
                    <a:pt x="1903" y="217"/>
                  </a:lnTo>
                  <a:lnTo>
                    <a:pt x="2078" y="264"/>
                  </a:lnTo>
                  <a:lnTo>
                    <a:pt x="2204" y="312"/>
                  </a:lnTo>
                  <a:lnTo>
                    <a:pt x="2329" y="365"/>
                  </a:lnTo>
                  <a:lnTo>
                    <a:pt x="2429" y="423"/>
                  </a:lnTo>
                  <a:lnTo>
                    <a:pt x="2504" y="481"/>
                  </a:lnTo>
                  <a:lnTo>
                    <a:pt x="2529" y="539"/>
                  </a:lnTo>
                  <a:lnTo>
                    <a:pt x="2554" y="597"/>
                  </a:lnTo>
                  <a:lnTo>
                    <a:pt x="2554" y="1199"/>
                  </a:lnTo>
                  <a:lnTo>
                    <a:pt x="2529" y="1262"/>
                  </a:lnTo>
                  <a:lnTo>
                    <a:pt x="2504" y="1320"/>
                  </a:lnTo>
                  <a:lnTo>
                    <a:pt x="2429" y="1378"/>
                  </a:lnTo>
                  <a:lnTo>
                    <a:pt x="2329" y="1431"/>
                  </a:lnTo>
                  <a:lnTo>
                    <a:pt x="2204" y="1484"/>
                  </a:lnTo>
                  <a:lnTo>
                    <a:pt x="2078" y="1531"/>
                  </a:lnTo>
                  <a:lnTo>
                    <a:pt x="1903" y="1579"/>
                  </a:lnTo>
                  <a:lnTo>
                    <a:pt x="1728" y="1621"/>
                  </a:lnTo>
                  <a:lnTo>
                    <a:pt x="1528" y="1663"/>
                  </a:lnTo>
                  <a:lnTo>
                    <a:pt x="1302" y="1695"/>
                  </a:lnTo>
                  <a:lnTo>
                    <a:pt x="1077" y="1727"/>
                  </a:lnTo>
                  <a:lnTo>
                    <a:pt x="826" y="1753"/>
                  </a:lnTo>
                  <a:lnTo>
                    <a:pt x="551" y="1769"/>
                  </a:lnTo>
                  <a:lnTo>
                    <a:pt x="276" y="1785"/>
                  </a:lnTo>
                  <a:lnTo>
                    <a:pt x="0" y="1795"/>
                  </a:lnTo>
                  <a:lnTo>
                    <a:pt x="7111" y="1795"/>
                  </a:lnTo>
                  <a:lnTo>
                    <a:pt x="7387" y="1785"/>
                  </a:lnTo>
                  <a:lnTo>
                    <a:pt x="7662" y="1769"/>
                  </a:lnTo>
                  <a:lnTo>
                    <a:pt x="7913" y="1753"/>
                  </a:lnTo>
                  <a:lnTo>
                    <a:pt x="8163" y="1727"/>
                  </a:lnTo>
                  <a:lnTo>
                    <a:pt x="8413" y="1695"/>
                  </a:lnTo>
                  <a:lnTo>
                    <a:pt x="8639" y="1663"/>
                  </a:lnTo>
                  <a:lnTo>
                    <a:pt x="8839" y="1621"/>
                  </a:lnTo>
                  <a:lnTo>
                    <a:pt x="9014" y="1579"/>
                  </a:lnTo>
                  <a:lnTo>
                    <a:pt x="9165" y="1531"/>
                  </a:lnTo>
                  <a:lnTo>
                    <a:pt x="9315" y="1484"/>
                  </a:lnTo>
                  <a:lnTo>
                    <a:pt x="9440" y="1431"/>
                  </a:lnTo>
                  <a:lnTo>
                    <a:pt x="9540" y="1378"/>
                  </a:lnTo>
                  <a:lnTo>
                    <a:pt x="9615" y="1320"/>
                  </a:lnTo>
                  <a:lnTo>
                    <a:pt x="9640" y="1262"/>
                  </a:lnTo>
                  <a:lnTo>
                    <a:pt x="9665" y="1199"/>
                  </a:lnTo>
                  <a:lnTo>
                    <a:pt x="9665" y="597"/>
                  </a:lnTo>
                  <a:lnTo>
                    <a:pt x="9640" y="539"/>
                  </a:lnTo>
                  <a:lnTo>
                    <a:pt x="9615" y="481"/>
                  </a:lnTo>
                  <a:lnTo>
                    <a:pt x="9540" y="423"/>
                  </a:lnTo>
                  <a:lnTo>
                    <a:pt x="9440" y="365"/>
                  </a:lnTo>
                  <a:lnTo>
                    <a:pt x="9315" y="312"/>
                  </a:lnTo>
                  <a:lnTo>
                    <a:pt x="9165" y="264"/>
                  </a:lnTo>
                  <a:lnTo>
                    <a:pt x="9014" y="217"/>
                  </a:lnTo>
                  <a:lnTo>
                    <a:pt x="8839" y="175"/>
                  </a:lnTo>
                  <a:lnTo>
                    <a:pt x="8639" y="138"/>
                  </a:lnTo>
                  <a:lnTo>
                    <a:pt x="8413" y="101"/>
                  </a:lnTo>
                  <a:lnTo>
                    <a:pt x="8163" y="74"/>
                  </a:lnTo>
                  <a:lnTo>
                    <a:pt x="7913" y="48"/>
                  </a:lnTo>
                  <a:lnTo>
                    <a:pt x="7662" y="27"/>
                  </a:lnTo>
                  <a:lnTo>
                    <a:pt x="7387" y="11"/>
                  </a:lnTo>
                  <a:lnTo>
                    <a:pt x="711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63"/>
            <p:cNvSpPr/>
            <p:nvPr/>
          </p:nvSpPr>
          <p:spPr>
            <a:xfrm>
              <a:off x="3969868" y="3126925"/>
              <a:ext cx="190281" cy="45050"/>
            </a:xfrm>
            <a:custGeom>
              <a:avLst/>
              <a:gdLst/>
              <a:ahLst/>
              <a:cxnLst/>
              <a:rect l="l" t="t" r="r" b="b"/>
              <a:pathLst>
                <a:path w="29848" h="1802" extrusionOk="0">
                  <a:moveTo>
                    <a:pt x="2830" y="1"/>
                  </a:moveTo>
                  <a:lnTo>
                    <a:pt x="2554" y="6"/>
                  </a:lnTo>
                  <a:lnTo>
                    <a:pt x="2279" y="17"/>
                  </a:lnTo>
                  <a:lnTo>
                    <a:pt x="2003" y="27"/>
                  </a:lnTo>
                  <a:lnTo>
                    <a:pt x="1728" y="49"/>
                  </a:lnTo>
                  <a:lnTo>
                    <a:pt x="1478" y="75"/>
                  </a:lnTo>
                  <a:lnTo>
                    <a:pt x="1252" y="107"/>
                  </a:lnTo>
                  <a:lnTo>
                    <a:pt x="1027" y="138"/>
                  </a:lnTo>
                  <a:lnTo>
                    <a:pt x="827" y="181"/>
                  </a:lnTo>
                  <a:lnTo>
                    <a:pt x="651" y="223"/>
                  </a:lnTo>
                  <a:lnTo>
                    <a:pt x="476" y="265"/>
                  </a:lnTo>
                  <a:lnTo>
                    <a:pt x="351" y="318"/>
                  </a:lnTo>
                  <a:lnTo>
                    <a:pt x="226" y="371"/>
                  </a:lnTo>
                  <a:lnTo>
                    <a:pt x="126" y="423"/>
                  </a:lnTo>
                  <a:lnTo>
                    <a:pt x="50" y="481"/>
                  </a:lnTo>
                  <a:lnTo>
                    <a:pt x="0" y="540"/>
                  </a:lnTo>
                  <a:lnTo>
                    <a:pt x="0" y="603"/>
                  </a:lnTo>
                  <a:lnTo>
                    <a:pt x="0" y="1199"/>
                  </a:lnTo>
                  <a:lnTo>
                    <a:pt x="0" y="1263"/>
                  </a:lnTo>
                  <a:lnTo>
                    <a:pt x="50" y="1321"/>
                  </a:lnTo>
                  <a:lnTo>
                    <a:pt x="126" y="1379"/>
                  </a:lnTo>
                  <a:lnTo>
                    <a:pt x="226" y="1437"/>
                  </a:lnTo>
                  <a:lnTo>
                    <a:pt x="351" y="1485"/>
                  </a:lnTo>
                  <a:lnTo>
                    <a:pt x="476" y="1537"/>
                  </a:lnTo>
                  <a:lnTo>
                    <a:pt x="651" y="1585"/>
                  </a:lnTo>
                  <a:lnTo>
                    <a:pt x="827" y="1627"/>
                  </a:lnTo>
                  <a:lnTo>
                    <a:pt x="1027" y="1664"/>
                  </a:lnTo>
                  <a:lnTo>
                    <a:pt x="1252" y="1701"/>
                  </a:lnTo>
                  <a:lnTo>
                    <a:pt x="1478" y="1727"/>
                  </a:lnTo>
                  <a:lnTo>
                    <a:pt x="1728" y="1754"/>
                  </a:lnTo>
                  <a:lnTo>
                    <a:pt x="2003" y="1775"/>
                  </a:lnTo>
                  <a:lnTo>
                    <a:pt x="2279" y="1791"/>
                  </a:lnTo>
                  <a:lnTo>
                    <a:pt x="2554" y="1796"/>
                  </a:lnTo>
                  <a:lnTo>
                    <a:pt x="2830" y="1801"/>
                  </a:lnTo>
                  <a:lnTo>
                    <a:pt x="26993" y="1801"/>
                  </a:lnTo>
                  <a:lnTo>
                    <a:pt x="27293" y="1796"/>
                  </a:lnTo>
                  <a:lnTo>
                    <a:pt x="27569" y="1791"/>
                  </a:lnTo>
                  <a:lnTo>
                    <a:pt x="27844" y="1775"/>
                  </a:lnTo>
                  <a:lnTo>
                    <a:pt x="28095" y="1754"/>
                  </a:lnTo>
                  <a:lnTo>
                    <a:pt x="28345" y="1727"/>
                  </a:lnTo>
                  <a:lnTo>
                    <a:pt x="28595" y="1701"/>
                  </a:lnTo>
                  <a:lnTo>
                    <a:pt x="28821" y="1664"/>
                  </a:lnTo>
                  <a:lnTo>
                    <a:pt x="29021" y="1627"/>
                  </a:lnTo>
                  <a:lnTo>
                    <a:pt x="29196" y="1585"/>
                  </a:lnTo>
                  <a:lnTo>
                    <a:pt x="29347" y="1537"/>
                  </a:lnTo>
                  <a:lnTo>
                    <a:pt x="29497" y="1485"/>
                  </a:lnTo>
                  <a:lnTo>
                    <a:pt x="29622" y="1437"/>
                  </a:lnTo>
                  <a:lnTo>
                    <a:pt x="29722" y="1379"/>
                  </a:lnTo>
                  <a:lnTo>
                    <a:pt x="29797" y="1321"/>
                  </a:lnTo>
                  <a:lnTo>
                    <a:pt x="29822" y="1263"/>
                  </a:lnTo>
                  <a:lnTo>
                    <a:pt x="29847" y="1199"/>
                  </a:lnTo>
                  <a:lnTo>
                    <a:pt x="29847" y="603"/>
                  </a:lnTo>
                  <a:lnTo>
                    <a:pt x="29822" y="540"/>
                  </a:lnTo>
                  <a:lnTo>
                    <a:pt x="29797" y="481"/>
                  </a:lnTo>
                  <a:lnTo>
                    <a:pt x="29722" y="423"/>
                  </a:lnTo>
                  <a:lnTo>
                    <a:pt x="29622" y="371"/>
                  </a:lnTo>
                  <a:lnTo>
                    <a:pt x="29497" y="318"/>
                  </a:lnTo>
                  <a:lnTo>
                    <a:pt x="29347" y="265"/>
                  </a:lnTo>
                  <a:lnTo>
                    <a:pt x="29196" y="223"/>
                  </a:lnTo>
                  <a:lnTo>
                    <a:pt x="29021" y="181"/>
                  </a:lnTo>
                  <a:lnTo>
                    <a:pt x="28821" y="138"/>
                  </a:lnTo>
                  <a:lnTo>
                    <a:pt x="28595" y="107"/>
                  </a:lnTo>
                  <a:lnTo>
                    <a:pt x="28345" y="75"/>
                  </a:lnTo>
                  <a:lnTo>
                    <a:pt x="28095" y="49"/>
                  </a:lnTo>
                  <a:lnTo>
                    <a:pt x="27844" y="27"/>
                  </a:lnTo>
                  <a:lnTo>
                    <a:pt x="27569" y="17"/>
                  </a:lnTo>
                  <a:lnTo>
                    <a:pt x="27293" y="6"/>
                  </a:lnTo>
                  <a:lnTo>
                    <a:pt x="2699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63"/>
            <p:cNvSpPr/>
            <p:nvPr/>
          </p:nvSpPr>
          <p:spPr>
            <a:xfrm>
              <a:off x="4096769" y="3126925"/>
              <a:ext cx="63380" cy="45050"/>
            </a:xfrm>
            <a:custGeom>
              <a:avLst/>
              <a:gdLst/>
              <a:ahLst/>
              <a:cxnLst/>
              <a:rect l="l" t="t" r="r" b="b"/>
              <a:pathLst>
                <a:path w="9942" h="1802" extrusionOk="0">
                  <a:moveTo>
                    <a:pt x="1" y="1"/>
                  </a:moveTo>
                  <a:lnTo>
                    <a:pt x="276" y="6"/>
                  </a:lnTo>
                  <a:lnTo>
                    <a:pt x="552" y="17"/>
                  </a:lnTo>
                  <a:lnTo>
                    <a:pt x="827" y="27"/>
                  </a:lnTo>
                  <a:lnTo>
                    <a:pt x="1102" y="49"/>
                  </a:lnTo>
                  <a:lnTo>
                    <a:pt x="1353" y="75"/>
                  </a:lnTo>
                  <a:lnTo>
                    <a:pt x="1578" y="107"/>
                  </a:lnTo>
                  <a:lnTo>
                    <a:pt x="1804" y="138"/>
                  </a:lnTo>
                  <a:lnTo>
                    <a:pt x="2004" y="181"/>
                  </a:lnTo>
                  <a:lnTo>
                    <a:pt x="2179" y="223"/>
                  </a:lnTo>
                  <a:lnTo>
                    <a:pt x="2354" y="265"/>
                  </a:lnTo>
                  <a:lnTo>
                    <a:pt x="2480" y="318"/>
                  </a:lnTo>
                  <a:lnTo>
                    <a:pt x="2605" y="371"/>
                  </a:lnTo>
                  <a:lnTo>
                    <a:pt x="2705" y="423"/>
                  </a:lnTo>
                  <a:lnTo>
                    <a:pt x="2780" y="481"/>
                  </a:lnTo>
                  <a:lnTo>
                    <a:pt x="2805" y="540"/>
                  </a:lnTo>
                  <a:lnTo>
                    <a:pt x="2830" y="603"/>
                  </a:lnTo>
                  <a:lnTo>
                    <a:pt x="2830" y="1199"/>
                  </a:lnTo>
                  <a:lnTo>
                    <a:pt x="2805" y="1263"/>
                  </a:lnTo>
                  <a:lnTo>
                    <a:pt x="2780" y="1321"/>
                  </a:lnTo>
                  <a:lnTo>
                    <a:pt x="2705" y="1379"/>
                  </a:lnTo>
                  <a:lnTo>
                    <a:pt x="2605" y="1437"/>
                  </a:lnTo>
                  <a:lnTo>
                    <a:pt x="2480" y="1490"/>
                  </a:lnTo>
                  <a:lnTo>
                    <a:pt x="2354" y="1537"/>
                  </a:lnTo>
                  <a:lnTo>
                    <a:pt x="2179" y="1585"/>
                  </a:lnTo>
                  <a:lnTo>
                    <a:pt x="2004" y="1627"/>
                  </a:lnTo>
                  <a:lnTo>
                    <a:pt x="1804" y="1664"/>
                  </a:lnTo>
                  <a:lnTo>
                    <a:pt x="1578" y="1701"/>
                  </a:lnTo>
                  <a:lnTo>
                    <a:pt x="1353" y="1727"/>
                  </a:lnTo>
                  <a:lnTo>
                    <a:pt x="1102" y="1754"/>
                  </a:lnTo>
                  <a:lnTo>
                    <a:pt x="827" y="1775"/>
                  </a:lnTo>
                  <a:lnTo>
                    <a:pt x="552" y="1791"/>
                  </a:lnTo>
                  <a:lnTo>
                    <a:pt x="276" y="1796"/>
                  </a:lnTo>
                  <a:lnTo>
                    <a:pt x="1" y="1801"/>
                  </a:lnTo>
                  <a:lnTo>
                    <a:pt x="7087" y="1801"/>
                  </a:lnTo>
                  <a:lnTo>
                    <a:pt x="7387" y="1796"/>
                  </a:lnTo>
                  <a:lnTo>
                    <a:pt x="7663" y="1791"/>
                  </a:lnTo>
                  <a:lnTo>
                    <a:pt x="7938" y="1775"/>
                  </a:lnTo>
                  <a:lnTo>
                    <a:pt x="8189" y="1754"/>
                  </a:lnTo>
                  <a:lnTo>
                    <a:pt x="8439" y="1727"/>
                  </a:lnTo>
                  <a:lnTo>
                    <a:pt x="8689" y="1701"/>
                  </a:lnTo>
                  <a:lnTo>
                    <a:pt x="8915" y="1664"/>
                  </a:lnTo>
                  <a:lnTo>
                    <a:pt x="9115" y="1627"/>
                  </a:lnTo>
                  <a:lnTo>
                    <a:pt x="9290" y="1585"/>
                  </a:lnTo>
                  <a:lnTo>
                    <a:pt x="9441" y="1537"/>
                  </a:lnTo>
                  <a:lnTo>
                    <a:pt x="9591" y="1485"/>
                  </a:lnTo>
                  <a:lnTo>
                    <a:pt x="9716" y="1437"/>
                  </a:lnTo>
                  <a:lnTo>
                    <a:pt x="9816" y="1379"/>
                  </a:lnTo>
                  <a:lnTo>
                    <a:pt x="9891" y="1321"/>
                  </a:lnTo>
                  <a:lnTo>
                    <a:pt x="9916" y="1263"/>
                  </a:lnTo>
                  <a:lnTo>
                    <a:pt x="9941" y="1199"/>
                  </a:lnTo>
                  <a:lnTo>
                    <a:pt x="9941" y="603"/>
                  </a:lnTo>
                  <a:lnTo>
                    <a:pt x="9916" y="540"/>
                  </a:lnTo>
                  <a:lnTo>
                    <a:pt x="9891" y="481"/>
                  </a:lnTo>
                  <a:lnTo>
                    <a:pt x="9816" y="423"/>
                  </a:lnTo>
                  <a:lnTo>
                    <a:pt x="9716" y="371"/>
                  </a:lnTo>
                  <a:lnTo>
                    <a:pt x="9591" y="318"/>
                  </a:lnTo>
                  <a:lnTo>
                    <a:pt x="9441" y="265"/>
                  </a:lnTo>
                  <a:lnTo>
                    <a:pt x="9290" y="223"/>
                  </a:lnTo>
                  <a:lnTo>
                    <a:pt x="9115" y="181"/>
                  </a:lnTo>
                  <a:lnTo>
                    <a:pt x="8915" y="138"/>
                  </a:lnTo>
                  <a:lnTo>
                    <a:pt x="8689" y="107"/>
                  </a:lnTo>
                  <a:lnTo>
                    <a:pt x="8439" y="75"/>
                  </a:lnTo>
                  <a:lnTo>
                    <a:pt x="8189" y="49"/>
                  </a:lnTo>
                  <a:lnTo>
                    <a:pt x="7938" y="27"/>
                  </a:lnTo>
                  <a:lnTo>
                    <a:pt x="7663" y="17"/>
                  </a:lnTo>
                  <a:lnTo>
                    <a:pt x="7387" y="6"/>
                  </a:lnTo>
                  <a:lnTo>
                    <a:pt x="70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63"/>
            <p:cNvSpPr/>
            <p:nvPr/>
          </p:nvSpPr>
          <p:spPr>
            <a:xfrm>
              <a:off x="3968912" y="2975675"/>
              <a:ext cx="191237" cy="151275"/>
            </a:xfrm>
            <a:custGeom>
              <a:avLst/>
              <a:gdLst/>
              <a:ahLst/>
              <a:cxnLst/>
              <a:rect l="l" t="t" r="r" b="b"/>
              <a:pathLst>
                <a:path w="29998" h="6051" extrusionOk="0">
                  <a:moveTo>
                    <a:pt x="9966" y="1"/>
                  </a:moveTo>
                  <a:lnTo>
                    <a:pt x="9966" y="629"/>
                  </a:lnTo>
                  <a:lnTo>
                    <a:pt x="9941" y="719"/>
                  </a:lnTo>
                  <a:lnTo>
                    <a:pt x="9916" y="808"/>
                  </a:lnTo>
                  <a:lnTo>
                    <a:pt x="9866" y="903"/>
                  </a:lnTo>
                  <a:lnTo>
                    <a:pt x="9765" y="993"/>
                  </a:lnTo>
                  <a:lnTo>
                    <a:pt x="9690" y="1078"/>
                  </a:lnTo>
                  <a:lnTo>
                    <a:pt x="9565" y="1167"/>
                  </a:lnTo>
                  <a:lnTo>
                    <a:pt x="9415" y="1252"/>
                  </a:lnTo>
                  <a:lnTo>
                    <a:pt x="9265" y="1336"/>
                  </a:lnTo>
                  <a:lnTo>
                    <a:pt x="9089" y="1421"/>
                  </a:lnTo>
                  <a:lnTo>
                    <a:pt x="8889" y="1500"/>
                  </a:lnTo>
                  <a:lnTo>
                    <a:pt x="8664" y="1579"/>
                  </a:lnTo>
                  <a:lnTo>
                    <a:pt x="8438" y="1653"/>
                  </a:lnTo>
                  <a:lnTo>
                    <a:pt x="8163" y="1727"/>
                  </a:lnTo>
                  <a:lnTo>
                    <a:pt x="7888" y="1796"/>
                  </a:lnTo>
                  <a:lnTo>
                    <a:pt x="7612" y="1864"/>
                  </a:lnTo>
                  <a:lnTo>
                    <a:pt x="7287" y="1933"/>
                  </a:lnTo>
                  <a:lnTo>
                    <a:pt x="1803" y="3031"/>
                  </a:lnTo>
                  <a:lnTo>
                    <a:pt x="1377" y="3153"/>
                  </a:lnTo>
                  <a:lnTo>
                    <a:pt x="1027" y="3279"/>
                  </a:lnTo>
                  <a:lnTo>
                    <a:pt x="726" y="3417"/>
                  </a:lnTo>
                  <a:lnTo>
                    <a:pt x="476" y="3554"/>
                  </a:lnTo>
                  <a:lnTo>
                    <a:pt x="276" y="3691"/>
                  </a:lnTo>
                  <a:lnTo>
                    <a:pt x="125" y="3839"/>
                  </a:lnTo>
                  <a:lnTo>
                    <a:pt x="25" y="3981"/>
                  </a:lnTo>
                  <a:lnTo>
                    <a:pt x="0" y="4135"/>
                  </a:lnTo>
                  <a:lnTo>
                    <a:pt x="0" y="5454"/>
                  </a:lnTo>
                  <a:lnTo>
                    <a:pt x="25" y="5512"/>
                  </a:lnTo>
                  <a:lnTo>
                    <a:pt x="75" y="5576"/>
                  </a:lnTo>
                  <a:lnTo>
                    <a:pt x="125" y="5634"/>
                  </a:lnTo>
                  <a:lnTo>
                    <a:pt x="225" y="5687"/>
                  </a:lnTo>
                  <a:lnTo>
                    <a:pt x="351" y="5740"/>
                  </a:lnTo>
                  <a:lnTo>
                    <a:pt x="501" y="5787"/>
                  </a:lnTo>
                  <a:lnTo>
                    <a:pt x="651" y="5835"/>
                  </a:lnTo>
                  <a:lnTo>
                    <a:pt x="826" y="5877"/>
                  </a:lnTo>
                  <a:lnTo>
                    <a:pt x="1052" y="5914"/>
                  </a:lnTo>
                  <a:lnTo>
                    <a:pt x="1252" y="5951"/>
                  </a:lnTo>
                  <a:lnTo>
                    <a:pt x="1502" y="5982"/>
                  </a:lnTo>
                  <a:lnTo>
                    <a:pt x="1753" y="6003"/>
                  </a:lnTo>
                  <a:lnTo>
                    <a:pt x="2003" y="6025"/>
                  </a:lnTo>
                  <a:lnTo>
                    <a:pt x="2279" y="6040"/>
                  </a:lnTo>
                  <a:lnTo>
                    <a:pt x="2554" y="6051"/>
                  </a:lnTo>
                  <a:lnTo>
                    <a:pt x="27443" y="6051"/>
                  </a:lnTo>
                  <a:lnTo>
                    <a:pt x="27719" y="6040"/>
                  </a:lnTo>
                  <a:lnTo>
                    <a:pt x="27994" y="6025"/>
                  </a:lnTo>
                  <a:lnTo>
                    <a:pt x="28245" y="6003"/>
                  </a:lnTo>
                  <a:lnTo>
                    <a:pt x="28495" y="5982"/>
                  </a:lnTo>
                  <a:lnTo>
                    <a:pt x="28745" y="5951"/>
                  </a:lnTo>
                  <a:lnTo>
                    <a:pt x="28971" y="5914"/>
                  </a:lnTo>
                  <a:lnTo>
                    <a:pt x="29171" y="5877"/>
                  </a:lnTo>
                  <a:lnTo>
                    <a:pt x="29346" y="5835"/>
                  </a:lnTo>
                  <a:lnTo>
                    <a:pt x="29497" y="5787"/>
                  </a:lnTo>
                  <a:lnTo>
                    <a:pt x="29647" y="5740"/>
                  </a:lnTo>
                  <a:lnTo>
                    <a:pt x="29772" y="5687"/>
                  </a:lnTo>
                  <a:lnTo>
                    <a:pt x="29872" y="5634"/>
                  </a:lnTo>
                  <a:lnTo>
                    <a:pt x="29947" y="5576"/>
                  </a:lnTo>
                  <a:lnTo>
                    <a:pt x="29972" y="5512"/>
                  </a:lnTo>
                  <a:lnTo>
                    <a:pt x="29997" y="5454"/>
                  </a:lnTo>
                  <a:lnTo>
                    <a:pt x="29997" y="4135"/>
                  </a:lnTo>
                  <a:lnTo>
                    <a:pt x="29972" y="3981"/>
                  </a:lnTo>
                  <a:lnTo>
                    <a:pt x="29872" y="3839"/>
                  </a:lnTo>
                  <a:lnTo>
                    <a:pt x="29722" y="3691"/>
                  </a:lnTo>
                  <a:lnTo>
                    <a:pt x="29522" y="3554"/>
                  </a:lnTo>
                  <a:lnTo>
                    <a:pt x="29271" y="3417"/>
                  </a:lnTo>
                  <a:lnTo>
                    <a:pt x="28971" y="3279"/>
                  </a:lnTo>
                  <a:lnTo>
                    <a:pt x="28620" y="3153"/>
                  </a:lnTo>
                  <a:lnTo>
                    <a:pt x="28194" y="3031"/>
                  </a:lnTo>
                  <a:lnTo>
                    <a:pt x="22711" y="1933"/>
                  </a:lnTo>
                  <a:lnTo>
                    <a:pt x="22385" y="1864"/>
                  </a:lnTo>
                  <a:lnTo>
                    <a:pt x="22110" y="1796"/>
                  </a:lnTo>
                  <a:lnTo>
                    <a:pt x="21834" y="1727"/>
                  </a:lnTo>
                  <a:lnTo>
                    <a:pt x="21559" y="1653"/>
                  </a:lnTo>
                  <a:lnTo>
                    <a:pt x="21334" y="1579"/>
                  </a:lnTo>
                  <a:lnTo>
                    <a:pt x="21108" y="1500"/>
                  </a:lnTo>
                  <a:lnTo>
                    <a:pt x="20908" y="1421"/>
                  </a:lnTo>
                  <a:lnTo>
                    <a:pt x="20733" y="1336"/>
                  </a:lnTo>
                  <a:lnTo>
                    <a:pt x="20583" y="1252"/>
                  </a:lnTo>
                  <a:lnTo>
                    <a:pt x="20432" y="1167"/>
                  </a:lnTo>
                  <a:lnTo>
                    <a:pt x="20307" y="1083"/>
                  </a:lnTo>
                  <a:lnTo>
                    <a:pt x="20232" y="993"/>
                  </a:lnTo>
                  <a:lnTo>
                    <a:pt x="20132" y="903"/>
                  </a:lnTo>
                  <a:lnTo>
                    <a:pt x="20082" y="814"/>
                  </a:lnTo>
                  <a:lnTo>
                    <a:pt x="20057" y="724"/>
                  </a:lnTo>
                  <a:lnTo>
                    <a:pt x="20057" y="629"/>
                  </a:lnTo>
                  <a:lnTo>
                    <a:pt x="2005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63"/>
            <p:cNvSpPr/>
            <p:nvPr/>
          </p:nvSpPr>
          <p:spPr>
            <a:xfrm>
              <a:off x="4051437" y="2975675"/>
              <a:ext cx="108713" cy="151275"/>
            </a:xfrm>
            <a:custGeom>
              <a:avLst/>
              <a:gdLst/>
              <a:ahLst/>
              <a:cxnLst/>
              <a:rect l="l" t="t" r="r" b="b"/>
              <a:pathLst>
                <a:path w="17053" h="6051" extrusionOk="0">
                  <a:moveTo>
                    <a:pt x="0" y="1"/>
                  </a:moveTo>
                  <a:lnTo>
                    <a:pt x="0" y="629"/>
                  </a:lnTo>
                  <a:lnTo>
                    <a:pt x="0" y="724"/>
                  </a:lnTo>
                  <a:lnTo>
                    <a:pt x="26" y="814"/>
                  </a:lnTo>
                  <a:lnTo>
                    <a:pt x="101" y="903"/>
                  </a:lnTo>
                  <a:lnTo>
                    <a:pt x="176" y="993"/>
                  </a:lnTo>
                  <a:lnTo>
                    <a:pt x="276" y="1083"/>
                  </a:lnTo>
                  <a:lnTo>
                    <a:pt x="376" y="1167"/>
                  </a:lnTo>
                  <a:lnTo>
                    <a:pt x="526" y="1252"/>
                  </a:lnTo>
                  <a:lnTo>
                    <a:pt x="677" y="1336"/>
                  </a:lnTo>
                  <a:lnTo>
                    <a:pt x="852" y="1421"/>
                  </a:lnTo>
                  <a:lnTo>
                    <a:pt x="1052" y="1500"/>
                  </a:lnTo>
                  <a:lnTo>
                    <a:pt x="1277" y="1579"/>
                  </a:lnTo>
                  <a:lnTo>
                    <a:pt x="1528" y="1653"/>
                  </a:lnTo>
                  <a:lnTo>
                    <a:pt x="1778" y="1727"/>
                  </a:lnTo>
                  <a:lnTo>
                    <a:pt x="2054" y="1796"/>
                  </a:lnTo>
                  <a:lnTo>
                    <a:pt x="2329" y="1864"/>
                  </a:lnTo>
                  <a:lnTo>
                    <a:pt x="2655" y="1933"/>
                  </a:lnTo>
                  <a:lnTo>
                    <a:pt x="8138" y="3031"/>
                  </a:lnTo>
                  <a:lnTo>
                    <a:pt x="8564" y="3153"/>
                  </a:lnTo>
                  <a:lnTo>
                    <a:pt x="8915" y="3279"/>
                  </a:lnTo>
                  <a:lnTo>
                    <a:pt x="9215" y="3411"/>
                  </a:lnTo>
                  <a:lnTo>
                    <a:pt x="9490" y="3554"/>
                  </a:lnTo>
                  <a:lnTo>
                    <a:pt x="9691" y="3691"/>
                  </a:lnTo>
                  <a:lnTo>
                    <a:pt x="9816" y="3839"/>
                  </a:lnTo>
                  <a:lnTo>
                    <a:pt x="9916" y="3981"/>
                  </a:lnTo>
                  <a:lnTo>
                    <a:pt x="9941" y="4135"/>
                  </a:lnTo>
                  <a:lnTo>
                    <a:pt x="9941" y="5454"/>
                  </a:lnTo>
                  <a:lnTo>
                    <a:pt x="9916" y="5512"/>
                  </a:lnTo>
                  <a:lnTo>
                    <a:pt x="9891" y="5576"/>
                  </a:lnTo>
                  <a:lnTo>
                    <a:pt x="9816" y="5634"/>
                  </a:lnTo>
                  <a:lnTo>
                    <a:pt x="9716" y="5687"/>
                  </a:lnTo>
                  <a:lnTo>
                    <a:pt x="9591" y="5740"/>
                  </a:lnTo>
                  <a:lnTo>
                    <a:pt x="9465" y="5787"/>
                  </a:lnTo>
                  <a:lnTo>
                    <a:pt x="9290" y="5835"/>
                  </a:lnTo>
                  <a:lnTo>
                    <a:pt x="9115" y="5877"/>
                  </a:lnTo>
                  <a:lnTo>
                    <a:pt x="8889" y="5914"/>
                  </a:lnTo>
                  <a:lnTo>
                    <a:pt x="8689" y="5951"/>
                  </a:lnTo>
                  <a:lnTo>
                    <a:pt x="8439" y="5982"/>
                  </a:lnTo>
                  <a:lnTo>
                    <a:pt x="8188" y="6003"/>
                  </a:lnTo>
                  <a:lnTo>
                    <a:pt x="7938" y="6025"/>
                  </a:lnTo>
                  <a:lnTo>
                    <a:pt x="7663" y="6040"/>
                  </a:lnTo>
                  <a:lnTo>
                    <a:pt x="7362" y="6051"/>
                  </a:lnTo>
                  <a:lnTo>
                    <a:pt x="14498" y="6051"/>
                  </a:lnTo>
                  <a:lnTo>
                    <a:pt x="14774" y="6040"/>
                  </a:lnTo>
                  <a:lnTo>
                    <a:pt x="15049" y="6025"/>
                  </a:lnTo>
                  <a:lnTo>
                    <a:pt x="15300" y="6003"/>
                  </a:lnTo>
                  <a:lnTo>
                    <a:pt x="15550" y="5982"/>
                  </a:lnTo>
                  <a:lnTo>
                    <a:pt x="15800" y="5951"/>
                  </a:lnTo>
                  <a:lnTo>
                    <a:pt x="16026" y="5914"/>
                  </a:lnTo>
                  <a:lnTo>
                    <a:pt x="16226" y="5877"/>
                  </a:lnTo>
                  <a:lnTo>
                    <a:pt x="16401" y="5835"/>
                  </a:lnTo>
                  <a:lnTo>
                    <a:pt x="16552" y="5787"/>
                  </a:lnTo>
                  <a:lnTo>
                    <a:pt x="16702" y="5740"/>
                  </a:lnTo>
                  <a:lnTo>
                    <a:pt x="16827" y="5687"/>
                  </a:lnTo>
                  <a:lnTo>
                    <a:pt x="16927" y="5634"/>
                  </a:lnTo>
                  <a:lnTo>
                    <a:pt x="17002" y="5576"/>
                  </a:lnTo>
                  <a:lnTo>
                    <a:pt x="17027" y="5512"/>
                  </a:lnTo>
                  <a:lnTo>
                    <a:pt x="17052" y="5454"/>
                  </a:lnTo>
                  <a:lnTo>
                    <a:pt x="17052" y="4135"/>
                  </a:lnTo>
                  <a:lnTo>
                    <a:pt x="17027" y="3981"/>
                  </a:lnTo>
                  <a:lnTo>
                    <a:pt x="16927" y="3839"/>
                  </a:lnTo>
                  <a:lnTo>
                    <a:pt x="16777" y="3691"/>
                  </a:lnTo>
                  <a:lnTo>
                    <a:pt x="16577" y="3554"/>
                  </a:lnTo>
                  <a:lnTo>
                    <a:pt x="16326" y="3411"/>
                  </a:lnTo>
                  <a:lnTo>
                    <a:pt x="16026" y="3279"/>
                  </a:lnTo>
                  <a:lnTo>
                    <a:pt x="15675" y="3153"/>
                  </a:lnTo>
                  <a:lnTo>
                    <a:pt x="15249" y="3031"/>
                  </a:lnTo>
                  <a:lnTo>
                    <a:pt x="9766" y="1933"/>
                  </a:lnTo>
                  <a:lnTo>
                    <a:pt x="9440" y="1864"/>
                  </a:lnTo>
                  <a:lnTo>
                    <a:pt x="9165" y="1796"/>
                  </a:lnTo>
                  <a:lnTo>
                    <a:pt x="8889" y="1727"/>
                  </a:lnTo>
                  <a:lnTo>
                    <a:pt x="8614" y="1653"/>
                  </a:lnTo>
                  <a:lnTo>
                    <a:pt x="8389" y="1579"/>
                  </a:lnTo>
                  <a:lnTo>
                    <a:pt x="8163" y="1500"/>
                  </a:lnTo>
                  <a:lnTo>
                    <a:pt x="7963" y="1421"/>
                  </a:lnTo>
                  <a:lnTo>
                    <a:pt x="7788" y="1336"/>
                  </a:lnTo>
                  <a:lnTo>
                    <a:pt x="7638" y="1252"/>
                  </a:lnTo>
                  <a:lnTo>
                    <a:pt x="7487" y="1167"/>
                  </a:lnTo>
                  <a:lnTo>
                    <a:pt x="7362" y="1083"/>
                  </a:lnTo>
                  <a:lnTo>
                    <a:pt x="7287" y="993"/>
                  </a:lnTo>
                  <a:lnTo>
                    <a:pt x="7187" y="903"/>
                  </a:lnTo>
                  <a:lnTo>
                    <a:pt x="7137" y="814"/>
                  </a:lnTo>
                  <a:lnTo>
                    <a:pt x="7112" y="724"/>
                  </a:lnTo>
                  <a:lnTo>
                    <a:pt x="7112" y="629"/>
                  </a:lnTo>
                  <a:lnTo>
                    <a:pt x="71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63"/>
            <p:cNvSpPr/>
            <p:nvPr/>
          </p:nvSpPr>
          <p:spPr>
            <a:xfrm>
              <a:off x="3962524" y="2935150"/>
              <a:ext cx="204006" cy="383725"/>
            </a:xfrm>
            <a:custGeom>
              <a:avLst/>
              <a:gdLst/>
              <a:ahLst/>
              <a:cxnLst/>
              <a:rect l="l" t="t" r="r" b="b"/>
              <a:pathLst>
                <a:path w="32001" h="15349" extrusionOk="0">
                  <a:moveTo>
                    <a:pt x="19982" y="1859"/>
                  </a:moveTo>
                  <a:lnTo>
                    <a:pt x="19957" y="1986"/>
                  </a:lnTo>
                  <a:lnTo>
                    <a:pt x="19932" y="2113"/>
                  </a:lnTo>
                  <a:lnTo>
                    <a:pt x="19957" y="2245"/>
                  </a:lnTo>
                  <a:lnTo>
                    <a:pt x="20007" y="2371"/>
                  </a:lnTo>
                  <a:lnTo>
                    <a:pt x="20082" y="2498"/>
                  </a:lnTo>
                  <a:lnTo>
                    <a:pt x="20182" y="2619"/>
                  </a:lnTo>
                  <a:lnTo>
                    <a:pt x="20307" y="2746"/>
                  </a:lnTo>
                  <a:lnTo>
                    <a:pt x="20483" y="2868"/>
                  </a:lnTo>
                  <a:lnTo>
                    <a:pt x="20683" y="2989"/>
                  </a:lnTo>
                  <a:lnTo>
                    <a:pt x="20908" y="3105"/>
                  </a:lnTo>
                  <a:lnTo>
                    <a:pt x="21159" y="3221"/>
                  </a:lnTo>
                  <a:lnTo>
                    <a:pt x="21434" y="3332"/>
                  </a:lnTo>
                  <a:lnTo>
                    <a:pt x="21760" y="3438"/>
                  </a:lnTo>
                  <a:lnTo>
                    <a:pt x="22135" y="3538"/>
                  </a:lnTo>
                  <a:lnTo>
                    <a:pt x="22511" y="3638"/>
                  </a:lnTo>
                  <a:lnTo>
                    <a:pt x="22937" y="3728"/>
                  </a:lnTo>
                  <a:lnTo>
                    <a:pt x="28345" y="4821"/>
                  </a:lnTo>
                  <a:lnTo>
                    <a:pt x="28696" y="4921"/>
                  </a:lnTo>
                  <a:lnTo>
                    <a:pt x="28996" y="5032"/>
                  </a:lnTo>
                  <a:lnTo>
                    <a:pt x="29247" y="5148"/>
                  </a:lnTo>
                  <a:lnTo>
                    <a:pt x="29472" y="5270"/>
                  </a:lnTo>
                  <a:lnTo>
                    <a:pt x="29647" y="5391"/>
                  </a:lnTo>
                  <a:lnTo>
                    <a:pt x="29747" y="5513"/>
                  </a:lnTo>
                  <a:lnTo>
                    <a:pt x="29822" y="5639"/>
                  </a:lnTo>
                  <a:lnTo>
                    <a:pt x="29848" y="5771"/>
                  </a:lnTo>
                  <a:lnTo>
                    <a:pt x="29848" y="7091"/>
                  </a:lnTo>
                  <a:lnTo>
                    <a:pt x="29848" y="7128"/>
                  </a:lnTo>
                  <a:lnTo>
                    <a:pt x="29822" y="7165"/>
                  </a:lnTo>
                  <a:lnTo>
                    <a:pt x="29772" y="7202"/>
                  </a:lnTo>
                  <a:lnTo>
                    <a:pt x="29722" y="7234"/>
                  </a:lnTo>
                  <a:lnTo>
                    <a:pt x="29647" y="7265"/>
                  </a:lnTo>
                  <a:lnTo>
                    <a:pt x="29547" y="7297"/>
                  </a:lnTo>
                  <a:lnTo>
                    <a:pt x="29447" y="7329"/>
                  </a:lnTo>
                  <a:lnTo>
                    <a:pt x="29347" y="7355"/>
                  </a:lnTo>
                  <a:lnTo>
                    <a:pt x="29222" y="7376"/>
                  </a:lnTo>
                  <a:lnTo>
                    <a:pt x="29071" y="7403"/>
                  </a:lnTo>
                  <a:lnTo>
                    <a:pt x="28921" y="7419"/>
                  </a:lnTo>
                  <a:lnTo>
                    <a:pt x="28771" y="7434"/>
                  </a:lnTo>
                  <a:lnTo>
                    <a:pt x="28621" y="7445"/>
                  </a:lnTo>
                  <a:lnTo>
                    <a:pt x="28445" y="7456"/>
                  </a:lnTo>
                  <a:lnTo>
                    <a:pt x="28270" y="7461"/>
                  </a:lnTo>
                  <a:lnTo>
                    <a:pt x="28070" y="7466"/>
                  </a:lnTo>
                  <a:lnTo>
                    <a:pt x="23137" y="7466"/>
                  </a:lnTo>
                  <a:lnTo>
                    <a:pt x="22987" y="7471"/>
                  </a:lnTo>
                  <a:lnTo>
                    <a:pt x="22862" y="7487"/>
                  </a:lnTo>
                  <a:lnTo>
                    <a:pt x="22711" y="7498"/>
                  </a:lnTo>
                  <a:lnTo>
                    <a:pt x="22611" y="7519"/>
                  </a:lnTo>
                  <a:lnTo>
                    <a:pt x="22486" y="7540"/>
                  </a:lnTo>
                  <a:lnTo>
                    <a:pt x="22411" y="7566"/>
                  </a:lnTo>
                  <a:lnTo>
                    <a:pt x="22336" y="7593"/>
                  </a:lnTo>
                  <a:lnTo>
                    <a:pt x="22286" y="7619"/>
                  </a:lnTo>
                  <a:lnTo>
                    <a:pt x="22236" y="7651"/>
                  </a:lnTo>
                  <a:lnTo>
                    <a:pt x="22236" y="7688"/>
                  </a:lnTo>
                  <a:lnTo>
                    <a:pt x="22236" y="7720"/>
                  </a:lnTo>
                  <a:lnTo>
                    <a:pt x="22286" y="7756"/>
                  </a:lnTo>
                  <a:lnTo>
                    <a:pt x="22336" y="7788"/>
                  </a:lnTo>
                  <a:lnTo>
                    <a:pt x="22436" y="7825"/>
                  </a:lnTo>
                  <a:lnTo>
                    <a:pt x="22536" y="7862"/>
                  </a:lnTo>
                  <a:lnTo>
                    <a:pt x="22661" y="7883"/>
                  </a:lnTo>
                  <a:lnTo>
                    <a:pt x="22786" y="7899"/>
                  </a:lnTo>
                  <a:lnTo>
                    <a:pt x="22937" y="7910"/>
                  </a:lnTo>
                  <a:lnTo>
                    <a:pt x="23087" y="7915"/>
                  </a:lnTo>
                  <a:lnTo>
                    <a:pt x="28746" y="7915"/>
                  </a:lnTo>
                  <a:lnTo>
                    <a:pt x="28971" y="7920"/>
                  </a:lnTo>
                  <a:lnTo>
                    <a:pt x="29171" y="7931"/>
                  </a:lnTo>
                  <a:lnTo>
                    <a:pt x="29372" y="7952"/>
                  </a:lnTo>
                  <a:lnTo>
                    <a:pt x="29522" y="7983"/>
                  </a:lnTo>
                  <a:lnTo>
                    <a:pt x="29672" y="8015"/>
                  </a:lnTo>
                  <a:lnTo>
                    <a:pt x="29772" y="8057"/>
                  </a:lnTo>
                  <a:lnTo>
                    <a:pt x="29848" y="8100"/>
                  </a:lnTo>
                  <a:lnTo>
                    <a:pt x="29848" y="8147"/>
                  </a:lnTo>
                  <a:lnTo>
                    <a:pt x="29848" y="8886"/>
                  </a:lnTo>
                  <a:lnTo>
                    <a:pt x="29848" y="8923"/>
                  </a:lnTo>
                  <a:lnTo>
                    <a:pt x="29822" y="8965"/>
                  </a:lnTo>
                  <a:lnTo>
                    <a:pt x="29772" y="8997"/>
                  </a:lnTo>
                  <a:lnTo>
                    <a:pt x="29722" y="9034"/>
                  </a:lnTo>
                  <a:lnTo>
                    <a:pt x="29647" y="9066"/>
                  </a:lnTo>
                  <a:lnTo>
                    <a:pt x="29547" y="9097"/>
                  </a:lnTo>
                  <a:lnTo>
                    <a:pt x="29447" y="9124"/>
                  </a:lnTo>
                  <a:lnTo>
                    <a:pt x="29347" y="9150"/>
                  </a:lnTo>
                  <a:lnTo>
                    <a:pt x="29222" y="9177"/>
                  </a:lnTo>
                  <a:lnTo>
                    <a:pt x="29071" y="9198"/>
                  </a:lnTo>
                  <a:lnTo>
                    <a:pt x="28921" y="9219"/>
                  </a:lnTo>
                  <a:lnTo>
                    <a:pt x="28771" y="9235"/>
                  </a:lnTo>
                  <a:lnTo>
                    <a:pt x="28621" y="9245"/>
                  </a:lnTo>
                  <a:lnTo>
                    <a:pt x="28445" y="9256"/>
                  </a:lnTo>
                  <a:lnTo>
                    <a:pt x="28270" y="9261"/>
                  </a:lnTo>
                  <a:lnTo>
                    <a:pt x="3731" y="9261"/>
                  </a:lnTo>
                  <a:lnTo>
                    <a:pt x="3556" y="9256"/>
                  </a:lnTo>
                  <a:lnTo>
                    <a:pt x="3381" y="9245"/>
                  </a:lnTo>
                  <a:lnTo>
                    <a:pt x="3231" y="9235"/>
                  </a:lnTo>
                  <a:lnTo>
                    <a:pt x="3080" y="9219"/>
                  </a:lnTo>
                  <a:lnTo>
                    <a:pt x="2930" y="9198"/>
                  </a:lnTo>
                  <a:lnTo>
                    <a:pt x="2780" y="9177"/>
                  </a:lnTo>
                  <a:lnTo>
                    <a:pt x="2655" y="9150"/>
                  </a:lnTo>
                  <a:lnTo>
                    <a:pt x="2555" y="9124"/>
                  </a:lnTo>
                  <a:lnTo>
                    <a:pt x="2454" y="9097"/>
                  </a:lnTo>
                  <a:lnTo>
                    <a:pt x="2354" y="9066"/>
                  </a:lnTo>
                  <a:lnTo>
                    <a:pt x="2279" y="9034"/>
                  </a:lnTo>
                  <a:lnTo>
                    <a:pt x="2229" y="8997"/>
                  </a:lnTo>
                  <a:lnTo>
                    <a:pt x="2179" y="8965"/>
                  </a:lnTo>
                  <a:lnTo>
                    <a:pt x="2154" y="8923"/>
                  </a:lnTo>
                  <a:lnTo>
                    <a:pt x="2154" y="8886"/>
                  </a:lnTo>
                  <a:lnTo>
                    <a:pt x="2154" y="8290"/>
                  </a:lnTo>
                  <a:lnTo>
                    <a:pt x="2154" y="8247"/>
                  </a:lnTo>
                  <a:lnTo>
                    <a:pt x="2179" y="8211"/>
                  </a:lnTo>
                  <a:lnTo>
                    <a:pt x="2229" y="8179"/>
                  </a:lnTo>
                  <a:lnTo>
                    <a:pt x="2279" y="8142"/>
                  </a:lnTo>
                  <a:lnTo>
                    <a:pt x="2354" y="8110"/>
                  </a:lnTo>
                  <a:lnTo>
                    <a:pt x="2454" y="8079"/>
                  </a:lnTo>
                  <a:lnTo>
                    <a:pt x="2555" y="8052"/>
                  </a:lnTo>
                  <a:lnTo>
                    <a:pt x="2655" y="8026"/>
                  </a:lnTo>
                  <a:lnTo>
                    <a:pt x="2780" y="7999"/>
                  </a:lnTo>
                  <a:lnTo>
                    <a:pt x="2930" y="7978"/>
                  </a:lnTo>
                  <a:lnTo>
                    <a:pt x="3080" y="7957"/>
                  </a:lnTo>
                  <a:lnTo>
                    <a:pt x="3231" y="7941"/>
                  </a:lnTo>
                  <a:lnTo>
                    <a:pt x="3381" y="7931"/>
                  </a:lnTo>
                  <a:lnTo>
                    <a:pt x="3556" y="7920"/>
                  </a:lnTo>
                  <a:lnTo>
                    <a:pt x="3731" y="7915"/>
                  </a:lnTo>
                  <a:lnTo>
                    <a:pt x="18680" y="7915"/>
                  </a:lnTo>
                  <a:lnTo>
                    <a:pt x="18905" y="7910"/>
                  </a:lnTo>
                  <a:lnTo>
                    <a:pt x="19131" y="7894"/>
                  </a:lnTo>
                  <a:lnTo>
                    <a:pt x="19306" y="7867"/>
                  </a:lnTo>
                  <a:lnTo>
                    <a:pt x="19481" y="7841"/>
                  </a:lnTo>
                  <a:lnTo>
                    <a:pt x="19606" y="7799"/>
                  </a:lnTo>
                  <a:lnTo>
                    <a:pt x="19707" y="7756"/>
                  </a:lnTo>
                  <a:lnTo>
                    <a:pt x="19732" y="7709"/>
                  </a:lnTo>
                  <a:lnTo>
                    <a:pt x="19732" y="7661"/>
                  </a:lnTo>
                  <a:lnTo>
                    <a:pt x="19707" y="7619"/>
                  </a:lnTo>
                  <a:lnTo>
                    <a:pt x="19606" y="7582"/>
                  </a:lnTo>
                  <a:lnTo>
                    <a:pt x="19506" y="7551"/>
                  </a:lnTo>
                  <a:lnTo>
                    <a:pt x="19381" y="7519"/>
                  </a:lnTo>
                  <a:lnTo>
                    <a:pt x="19206" y="7498"/>
                  </a:lnTo>
                  <a:lnTo>
                    <a:pt x="19030" y="7477"/>
                  </a:lnTo>
                  <a:lnTo>
                    <a:pt x="18830" y="7466"/>
                  </a:lnTo>
                  <a:lnTo>
                    <a:pt x="3932" y="7466"/>
                  </a:lnTo>
                  <a:lnTo>
                    <a:pt x="3731" y="7461"/>
                  </a:lnTo>
                  <a:lnTo>
                    <a:pt x="3556" y="7456"/>
                  </a:lnTo>
                  <a:lnTo>
                    <a:pt x="3381" y="7445"/>
                  </a:lnTo>
                  <a:lnTo>
                    <a:pt x="3231" y="7434"/>
                  </a:lnTo>
                  <a:lnTo>
                    <a:pt x="3080" y="7419"/>
                  </a:lnTo>
                  <a:lnTo>
                    <a:pt x="2930" y="7403"/>
                  </a:lnTo>
                  <a:lnTo>
                    <a:pt x="2780" y="7376"/>
                  </a:lnTo>
                  <a:lnTo>
                    <a:pt x="2655" y="7355"/>
                  </a:lnTo>
                  <a:lnTo>
                    <a:pt x="2555" y="7329"/>
                  </a:lnTo>
                  <a:lnTo>
                    <a:pt x="2454" y="7297"/>
                  </a:lnTo>
                  <a:lnTo>
                    <a:pt x="2354" y="7265"/>
                  </a:lnTo>
                  <a:lnTo>
                    <a:pt x="2279" y="7234"/>
                  </a:lnTo>
                  <a:lnTo>
                    <a:pt x="2229" y="7202"/>
                  </a:lnTo>
                  <a:lnTo>
                    <a:pt x="2179" y="7165"/>
                  </a:lnTo>
                  <a:lnTo>
                    <a:pt x="2154" y="7128"/>
                  </a:lnTo>
                  <a:lnTo>
                    <a:pt x="2154" y="7091"/>
                  </a:lnTo>
                  <a:lnTo>
                    <a:pt x="2154" y="5771"/>
                  </a:lnTo>
                  <a:lnTo>
                    <a:pt x="2179" y="5639"/>
                  </a:lnTo>
                  <a:lnTo>
                    <a:pt x="2254" y="5513"/>
                  </a:lnTo>
                  <a:lnTo>
                    <a:pt x="2354" y="5391"/>
                  </a:lnTo>
                  <a:lnTo>
                    <a:pt x="2529" y="5270"/>
                  </a:lnTo>
                  <a:lnTo>
                    <a:pt x="2755" y="5148"/>
                  </a:lnTo>
                  <a:lnTo>
                    <a:pt x="3005" y="5032"/>
                  </a:lnTo>
                  <a:lnTo>
                    <a:pt x="3306" y="4921"/>
                  </a:lnTo>
                  <a:lnTo>
                    <a:pt x="3656" y="4821"/>
                  </a:lnTo>
                  <a:lnTo>
                    <a:pt x="9065" y="3728"/>
                  </a:lnTo>
                  <a:lnTo>
                    <a:pt x="9490" y="3638"/>
                  </a:lnTo>
                  <a:lnTo>
                    <a:pt x="9866" y="3538"/>
                  </a:lnTo>
                  <a:lnTo>
                    <a:pt x="10242" y="3438"/>
                  </a:lnTo>
                  <a:lnTo>
                    <a:pt x="10567" y="3332"/>
                  </a:lnTo>
                  <a:lnTo>
                    <a:pt x="10843" y="3221"/>
                  </a:lnTo>
                  <a:lnTo>
                    <a:pt x="11093" y="3105"/>
                  </a:lnTo>
                  <a:lnTo>
                    <a:pt x="11318" y="2989"/>
                  </a:lnTo>
                  <a:lnTo>
                    <a:pt x="11519" y="2868"/>
                  </a:lnTo>
                  <a:lnTo>
                    <a:pt x="11694" y="2746"/>
                  </a:lnTo>
                  <a:lnTo>
                    <a:pt x="11819" y="2619"/>
                  </a:lnTo>
                  <a:lnTo>
                    <a:pt x="11919" y="2498"/>
                  </a:lnTo>
                  <a:lnTo>
                    <a:pt x="11994" y="2371"/>
                  </a:lnTo>
                  <a:lnTo>
                    <a:pt x="12044" y="2245"/>
                  </a:lnTo>
                  <a:lnTo>
                    <a:pt x="12070" y="2113"/>
                  </a:lnTo>
                  <a:lnTo>
                    <a:pt x="12044" y="1986"/>
                  </a:lnTo>
                  <a:lnTo>
                    <a:pt x="12019" y="1859"/>
                  </a:lnTo>
                  <a:close/>
                  <a:moveTo>
                    <a:pt x="28070" y="9710"/>
                  </a:moveTo>
                  <a:lnTo>
                    <a:pt x="28270" y="9715"/>
                  </a:lnTo>
                  <a:lnTo>
                    <a:pt x="28445" y="9720"/>
                  </a:lnTo>
                  <a:lnTo>
                    <a:pt x="28621" y="9731"/>
                  </a:lnTo>
                  <a:lnTo>
                    <a:pt x="28771" y="9742"/>
                  </a:lnTo>
                  <a:lnTo>
                    <a:pt x="28921" y="9757"/>
                  </a:lnTo>
                  <a:lnTo>
                    <a:pt x="29071" y="9773"/>
                  </a:lnTo>
                  <a:lnTo>
                    <a:pt x="29222" y="9800"/>
                  </a:lnTo>
                  <a:lnTo>
                    <a:pt x="29347" y="9821"/>
                  </a:lnTo>
                  <a:lnTo>
                    <a:pt x="29447" y="9847"/>
                  </a:lnTo>
                  <a:lnTo>
                    <a:pt x="29547" y="9879"/>
                  </a:lnTo>
                  <a:lnTo>
                    <a:pt x="29647" y="9905"/>
                  </a:lnTo>
                  <a:lnTo>
                    <a:pt x="29722" y="9942"/>
                  </a:lnTo>
                  <a:lnTo>
                    <a:pt x="29772" y="9974"/>
                  </a:lnTo>
                  <a:lnTo>
                    <a:pt x="29822" y="10011"/>
                  </a:lnTo>
                  <a:lnTo>
                    <a:pt x="29848" y="10048"/>
                  </a:lnTo>
                  <a:lnTo>
                    <a:pt x="29848" y="10085"/>
                  </a:lnTo>
                  <a:lnTo>
                    <a:pt x="29848" y="10687"/>
                  </a:lnTo>
                  <a:lnTo>
                    <a:pt x="29848" y="10724"/>
                  </a:lnTo>
                  <a:lnTo>
                    <a:pt x="29822" y="10761"/>
                  </a:lnTo>
                  <a:lnTo>
                    <a:pt x="29772" y="10797"/>
                  </a:lnTo>
                  <a:lnTo>
                    <a:pt x="29722" y="10829"/>
                  </a:lnTo>
                  <a:lnTo>
                    <a:pt x="29647" y="10866"/>
                  </a:lnTo>
                  <a:lnTo>
                    <a:pt x="29547" y="10893"/>
                  </a:lnTo>
                  <a:lnTo>
                    <a:pt x="29447" y="10924"/>
                  </a:lnTo>
                  <a:lnTo>
                    <a:pt x="29347" y="10951"/>
                  </a:lnTo>
                  <a:lnTo>
                    <a:pt x="29222" y="10977"/>
                  </a:lnTo>
                  <a:lnTo>
                    <a:pt x="29071" y="10998"/>
                  </a:lnTo>
                  <a:lnTo>
                    <a:pt x="28921" y="11014"/>
                  </a:lnTo>
                  <a:lnTo>
                    <a:pt x="28771" y="11030"/>
                  </a:lnTo>
                  <a:lnTo>
                    <a:pt x="28621" y="11046"/>
                  </a:lnTo>
                  <a:lnTo>
                    <a:pt x="28445" y="11051"/>
                  </a:lnTo>
                  <a:lnTo>
                    <a:pt x="28270" y="11056"/>
                  </a:lnTo>
                  <a:lnTo>
                    <a:pt x="28070" y="11061"/>
                  </a:lnTo>
                  <a:lnTo>
                    <a:pt x="3932" y="11061"/>
                  </a:lnTo>
                  <a:lnTo>
                    <a:pt x="3731" y="11056"/>
                  </a:lnTo>
                  <a:lnTo>
                    <a:pt x="3556" y="11051"/>
                  </a:lnTo>
                  <a:lnTo>
                    <a:pt x="3381" y="11046"/>
                  </a:lnTo>
                  <a:lnTo>
                    <a:pt x="3231" y="11030"/>
                  </a:lnTo>
                  <a:lnTo>
                    <a:pt x="3080" y="11014"/>
                  </a:lnTo>
                  <a:lnTo>
                    <a:pt x="2930" y="10998"/>
                  </a:lnTo>
                  <a:lnTo>
                    <a:pt x="2780" y="10977"/>
                  </a:lnTo>
                  <a:lnTo>
                    <a:pt x="2655" y="10951"/>
                  </a:lnTo>
                  <a:lnTo>
                    <a:pt x="2555" y="10924"/>
                  </a:lnTo>
                  <a:lnTo>
                    <a:pt x="2454" y="10893"/>
                  </a:lnTo>
                  <a:lnTo>
                    <a:pt x="2354" y="10866"/>
                  </a:lnTo>
                  <a:lnTo>
                    <a:pt x="2279" y="10829"/>
                  </a:lnTo>
                  <a:lnTo>
                    <a:pt x="2229" y="10797"/>
                  </a:lnTo>
                  <a:lnTo>
                    <a:pt x="2179" y="10761"/>
                  </a:lnTo>
                  <a:lnTo>
                    <a:pt x="2154" y="10724"/>
                  </a:lnTo>
                  <a:lnTo>
                    <a:pt x="2154" y="10687"/>
                  </a:lnTo>
                  <a:lnTo>
                    <a:pt x="2154" y="10085"/>
                  </a:lnTo>
                  <a:lnTo>
                    <a:pt x="2154" y="10048"/>
                  </a:lnTo>
                  <a:lnTo>
                    <a:pt x="2179" y="10011"/>
                  </a:lnTo>
                  <a:lnTo>
                    <a:pt x="2229" y="9974"/>
                  </a:lnTo>
                  <a:lnTo>
                    <a:pt x="2279" y="9942"/>
                  </a:lnTo>
                  <a:lnTo>
                    <a:pt x="2354" y="9905"/>
                  </a:lnTo>
                  <a:lnTo>
                    <a:pt x="2454" y="9879"/>
                  </a:lnTo>
                  <a:lnTo>
                    <a:pt x="2555" y="9847"/>
                  </a:lnTo>
                  <a:lnTo>
                    <a:pt x="2655" y="9821"/>
                  </a:lnTo>
                  <a:lnTo>
                    <a:pt x="2780" y="9800"/>
                  </a:lnTo>
                  <a:lnTo>
                    <a:pt x="2930" y="9773"/>
                  </a:lnTo>
                  <a:lnTo>
                    <a:pt x="3080" y="9757"/>
                  </a:lnTo>
                  <a:lnTo>
                    <a:pt x="3231" y="9742"/>
                  </a:lnTo>
                  <a:lnTo>
                    <a:pt x="3381" y="9731"/>
                  </a:lnTo>
                  <a:lnTo>
                    <a:pt x="3556" y="9720"/>
                  </a:lnTo>
                  <a:lnTo>
                    <a:pt x="3731" y="9715"/>
                  </a:lnTo>
                  <a:lnTo>
                    <a:pt x="3932" y="9710"/>
                  </a:lnTo>
                  <a:close/>
                  <a:moveTo>
                    <a:pt x="8664" y="1"/>
                  </a:moveTo>
                  <a:lnTo>
                    <a:pt x="8439" y="6"/>
                  </a:lnTo>
                  <a:lnTo>
                    <a:pt x="8238" y="22"/>
                  </a:lnTo>
                  <a:lnTo>
                    <a:pt x="8038" y="43"/>
                  </a:lnTo>
                  <a:lnTo>
                    <a:pt x="7863" y="69"/>
                  </a:lnTo>
                  <a:lnTo>
                    <a:pt x="7738" y="106"/>
                  </a:lnTo>
                  <a:lnTo>
                    <a:pt x="7638" y="149"/>
                  </a:lnTo>
                  <a:lnTo>
                    <a:pt x="7562" y="191"/>
                  </a:lnTo>
                  <a:lnTo>
                    <a:pt x="7537" y="238"/>
                  </a:lnTo>
                  <a:lnTo>
                    <a:pt x="7537" y="1326"/>
                  </a:lnTo>
                  <a:lnTo>
                    <a:pt x="7562" y="1379"/>
                  </a:lnTo>
                  <a:lnTo>
                    <a:pt x="7587" y="1432"/>
                  </a:lnTo>
                  <a:lnTo>
                    <a:pt x="7663" y="1479"/>
                  </a:lnTo>
                  <a:lnTo>
                    <a:pt x="7738" y="1527"/>
                  </a:lnTo>
                  <a:lnTo>
                    <a:pt x="7838" y="1574"/>
                  </a:lnTo>
                  <a:lnTo>
                    <a:pt x="7963" y="1616"/>
                  </a:lnTo>
                  <a:lnTo>
                    <a:pt x="8088" y="1653"/>
                  </a:lnTo>
                  <a:lnTo>
                    <a:pt x="8264" y="1690"/>
                  </a:lnTo>
                  <a:lnTo>
                    <a:pt x="8439" y="1727"/>
                  </a:lnTo>
                  <a:lnTo>
                    <a:pt x="8614" y="1754"/>
                  </a:lnTo>
                  <a:lnTo>
                    <a:pt x="8814" y="1780"/>
                  </a:lnTo>
                  <a:lnTo>
                    <a:pt x="9040" y="1806"/>
                  </a:lnTo>
                  <a:lnTo>
                    <a:pt x="9265" y="1822"/>
                  </a:lnTo>
                  <a:lnTo>
                    <a:pt x="9490" y="1838"/>
                  </a:lnTo>
                  <a:lnTo>
                    <a:pt x="9741" y="1843"/>
                  </a:lnTo>
                  <a:lnTo>
                    <a:pt x="9991" y="1849"/>
                  </a:lnTo>
                  <a:lnTo>
                    <a:pt x="10016" y="1954"/>
                  </a:lnTo>
                  <a:lnTo>
                    <a:pt x="10016" y="2060"/>
                  </a:lnTo>
                  <a:lnTo>
                    <a:pt x="10016" y="2165"/>
                  </a:lnTo>
                  <a:lnTo>
                    <a:pt x="9991" y="2271"/>
                  </a:lnTo>
                  <a:lnTo>
                    <a:pt x="9941" y="2371"/>
                  </a:lnTo>
                  <a:lnTo>
                    <a:pt x="9866" y="2477"/>
                  </a:lnTo>
                  <a:lnTo>
                    <a:pt x="9766" y="2577"/>
                  </a:lnTo>
                  <a:lnTo>
                    <a:pt x="9641" y="2678"/>
                  </a:lnTo>
                  <a:lnTo>
                    <a:pt x="9516" y="2778"/>
                  </a:lnTo>
                  <a:lnTo>
                    <a:pt x="9340" y="2873"/>
                  </a:lnTo>
                  <a:lnTo>
                    <a:pt x="9140" y="2968"/>
                  </a:lnTo>
                  <a:lnTo>
                    <a:pt x="8915" y="3058"/>
                  </a:lnTo>
                  <a:lnTo>
                    <a:pt x="8639" y="3147"/>
                  </a:lnTo>
                  <a:lnTo>
                    <a:pt x="8339" y="3232"/>
                  </a:lnTo>
                  <a:lnTo>
                    <a:pt x="8013" y="3316"/>
                  </a:lnTo>
                  <a:lnTo>
                    <a:pt x="7663" y="3396"/>
                  </a:lnTo>
                  <a:lnTo>
                    <a:pt x="6361" y="3644"/>
                  </a:lnTo>
                  <a:lnTo>
                    <a:pt x="5033" y="3892"/>
                  </a:lnTo>
                  <a:lnTo>
                    <a:pt x="4382" y="4019"/>
                  </a:lnTo>
                  <a:lnTo>
                    <a:pt x="3756" y="4151"/>
                  </a:lnTo>
                  <a:lnTo>
                    <a:pt x="3155" y="4283"/>
                  </a:lnTo>
                  <a:lnTo>
                    <a:pt x="2580" y="4420"/>
                  </a:lnTo>
                  <a:lnTo>
                    <a:pt x="2029" y="4562"/>
                  </a:lnTo>
                  <a:lnTo>
                    <a:pt x="1553" y="4710"/>
                  </a:lnTo>
                  <a:lnTo>
                    <a:pt x="1328" y="4784"/>
                  </a:lnTo>
                  <a:lnTo>
                    <a:pt x="1102" y="4863"/>
                  </a:lnTo>
                  <a:lnTo>
                    <a:pt x="902" y="4942"/>
                  </a:lnTo>
                  <a:lnTo>
                    <a:pt x="727" y="5022"/>
                  </a:lnTo>
                  <a:lnTo>
                    <a:pt x="576" y="5106"/>
                  </a:lnTo>
                  <a:lnTo>
                    <a:pt x="426" y="5191"/>
                  </a:lnTo>
                  <a:lnTo>
                    <a:pt x="301" y="5280"/>
                  </a:lnTo>
                  <a:lnTo>
                    <a:pt x="201" y="5370"/>
                  </a:lnTo>
                  <a:lnTo>
                    <a:pt x="126" y="5460"/>
                  </a:lnTo>
                  <a:lnTo>
                    <a:pt x="51" y="5555"/>
                  </a:lnTo>
                  <a:lnTo>
                    <a:pt x="26" y="5655"/>
                  </a:lnTo>
                  <a:lnTo>
                    <a:pt x="1" y="5756"/>
                  </a:lnTo>
                  <a:lnTo>
                    <a:pt x="1" y="7091"/>
                  </a:lnTo>
                  <a:lnTo>
                    <a:pt x="26" y="7176"/>
                  </a:lnTo>
                  <a:lnTo>
                    <a:pt x="101" y="7260"/>
                  </a:lnTo>
                  <a:lnTo>
                    <a:pt x="201" y="7345"/>
                  </a:lnTo>
                  <a:lnTo>
                    <a:pt x="351" y="7424"/>
                  </a:lnTo>
                  <a:lnTo>
                    <a:pt x="526" y="7498"/>
                  </a:lnTo>
                  <a:lnTo>
                    <a:pt x="727" y="7566"/>
                  </a:lnTo>
                  <a:lnTo>
                    <a:pt x="977" y="7630"/>
                  </a:lnTo>
                  <a:lnTo>
                    <a:pt x="1252" y="7688"/>
                  </a:lnTo>
                  <a:lnTo>
                    <a:pt x="977" y="7746"/>
                  </a:lnTo>
                  <a:lnTo>
                    <a:pt x="727" y="7815"/>
                  </a:lnTo>
                  <a:lnTo>
                    <a:pt x="526" y="7883"/>
                  </a:lnTo>
                  <a:lnTo>
                    <a:pt x="351" y="7957"/>
                  </a:lnTo>
                  <a:lnTo>
                    <a:pt x="201" y="8036"/>
                  </a:lnTo>
                  <a:lnTo>
                    <a:pt x="101" y="8115"/>
                  </a:lnTo>
                  <a:lnTo>
                    <a:pt x="26" y="8200"/>
                  </a:lnTo>
                  <a:lnTo>
                    <a:pt x="1" y="8290"/>
                  </a:lnTo>
                  <a:lnTo>
                    <a:pt x="1" y="8886"/>
                  </a:lnTo>
                  <a:lnTo>
                    <a:pt x="26" y="8976"/>
                  </a:lnTo>
                  <a:lnTo>
                    <a:pt x="101" y="9061"/>
                  </a:lnTo>
                  <a:lnTo>
                    <a:pt x="201" y="9140"/>
                  </a:lnTo>
                  <a:lnTo>
                    <a:pt x="351" y="9219"/>
                  </a:lnTo>
                  <a:lnTo>
                    <a:pt x="526" y="9293"/>
                  </a:lnTo>
                  <a:lnTo>
                    <a:pt x="727" y="9361"/>
                  </a:lnTo>
                  <a:lnTo>
                    <a:pt x="977" y="9430"/>
                  </a:lnTo>
                  <a:lnTo>
                    <a:pt x="1252" y="9488"/>
                  </a:lnTo>
                  <a:lnTo>
                    <a:pt x="977" y="9546"/>
                  </a:lnTo>
                  <a:lnTo>
                    <a:pt x="727" y="9610"/>
                  </a:lnTo>
                  <a:lnTo>
                    <a:pt x="526" y="9678"/>
                  </a:lnTo>
                  <a:lnTo>
                    <a:pt x="351" y="9752"/>
                  </a:lnTo>
                  <a:lnTo>
                    <a:pt x="201" y="9831"/>
                  </a:lnTo>
                  <a:lnTo>
                    <a:pt x="101" y="9916"/>
                  </a:lnTo>
                  <a:lnTo>
                    <a:pt x="26" y="10000"/>
                  </a:lnTo>
                  <a:lnTo>
                    <a:pt x="1" y="10085"/>
                  </a:lnTo>
                  <a:lnTo>
                    <a:pt x="1" y="10687"/>
                  </a:lnTo>
                  <a:lnTo>
                    <a:pt x="26" y="10771"/>
                  </a:lnTo>
                  <a:lnTo>
                    <a:pt x="101" y="10856"/>
                  </a:lnTo>
                  <a:lnTo>
                    <a:pt x="201" y="10940"/>
                  </a:lnTo>
                  <a:lnTo>
                    <a:pt x="351" y="11019"/>
                  </a:lnTo>
                  <a:lnTo>
                    <a:pt x="526" y="11093"/>
                  </a:lnTo>
                  <a:lnTo>
                    <a:pt x="727" y="11162"/>
                  </a:lnTo>
                  <a:lnTo>
                    <a:pt x="977" y="11225"/>
                  </a:lnTo>
                  <a:lnTo>
                    <a:pt x="1252" y="11283"/>
                  </a:lnTo>
                  <a:lnTo>
                    <a:pt x="977" y="11347"/>
                  </a:lnTo>
                  <a:lnTo>
                    <a:pt x="727" y="11410"/>
                  </a:lnTo>
                  <a:lnTo>
                    <a:pt x="526" y="11479"/>
                  </a:lnTo>
                  <a:lnTo>
                    <a:pt x="351" y="11552"/>
                  </a:lnTo>
                  <a:lnTo>
                    <a:pt x="201" y="11632"/>
                  </a:lnTo>
                  <a:lnTo>
                    <a:pt x="101" y="11711"/>
                  </a:lnTo>
                  <a:lnTo>
                    <a:pt x="26" y="11795"/>
                  </a:lnTo>
                  <a:lnTo>
                    <a:pt x="1" y="11885"/>
                  </a:lnTo>
                  <a:lnTo>
                    <a:pt x="1" y="12513"/>
                  </a:lnTo>
                  <a:lnTo>
                    <a:pt x="26" y="12545"/>
                  </a:lnTo>
                  <a:lnTo>
                    <a:pt x="51" y="12577"/>
                  </a:lnTo>
                  <a:lnTo>
                    <a:pt x="101" y="12608"/>
                  </a:lnTo>
                  <a:lnTo>
                    <a:pt x="176" y="12635"/>
                  </a:lnTo>
                  <a:lnTo>
                    <a:pt x="276" y="12661"/>
                  </a:lnTo>
                  <a:lnTo>
                    <a:pt x="376" y="12682"/>
                  </a:lnTo>
                  <a:lnTo>
                    <a:pt x="501" y="12703"/>
                  </a:lnTo>
                  <a:lnTo>
                    <a:pt x="627" y="12719"/>
                  </a:lnTo>
                  <a:lnTo>
                    <a:pt x="752" y="12730"/>
                  </a:lnTo>
                  <a:lnTo>
                    <a:pt x="902" y="12735"/>
                  </a:lnTo>
                  <a:lnTo>
                    <a:pt x="1052" y="12740"/>
                  </a:lnTo>
                  <a:lnTo>
                    <a:pt x="1227" y="12735"/>
                  </a:lnTo>
                  <a:lnTo>
                    <a:pt x="1378" y="12730"/>
                  </a:lnTo>
                  <a:lnTo>
                    <a:pt x="1553" y="12714"/>
                  </a:lnTo>
                  <a:lnTo>
                    <a:pt x="1728" y="12698"/>
                  </a:lnTo>
                  <a:lnTo>
                    <a:pt x="1904" y="12672"/>
                  </a:lnTo>
                  <a:lnTo>
                    <a:pt x="2004" y="12651"/>
                  </a:lnTo>
                  <a:lnTo>
                    <a:pt x="2079" y="12624"/>
                  </a:lnTo>
                  <a:lnTo>
                    <a:pt x="2129" y="12593"/>
                  </a:lnTo>
                  <a:lnTo>
                    <a:pt x="2154" y="12561"/>
                  </a:lnTo>
                  <a:lnTo>
                    <a:pt x="2154" y="11748"/>
                  </a:lnTo>
                  <a:lnTo>
                    <a:pt x="2179" y="11700"/>
                  </a:lnTo>
                  <a:lnTo>
                    <a:pt x="2229" y="11653"/>
                  </a:lnTo>
                  <a:lnTo>
                    <a:pt x="2329" y="11616"/>
                  </a:lnTo>
                  <a:lnTo>
                    <a:pt x="2479" y="11579"/>
                  </a:lnTo>
                  <a:lnTo>
                    <a:pt x="2630" y="11547"/>
                  </a:lnTo>
                  <a:lnTo>
                    <a:pt x="2830" y="11526"/>
                  </a:lnTo>
                  <a:lnTo>
                    <a:pt x="3030" y="11515"/>
                  </a:lnTo>
                  <a:lnTo>
                    <a:pt x="3256" y="11510"/>
                  </a:lnTo>
                  <a:lnTo>
                    <a:pt x="28270" y="11510"/>
                  </a:lnTo>
                  <a:lnTo>
                    <a:pt x="28445" y="11515"/>
                  </a:lnTo>
                  <a:lnTo>
                    <a:pt x="28621" y="11526"/>
                  </a:lnTo>
                  <a:lnTo>
                    <a:pt x="28771" y="11537"/>
                  </a:lnTo>
                  <a:lnTo>
                    <a:pt x="28921" y="11552"/>
                  </a:lnTo>
                  <a:lnTo>
                    <a:pt x="29071" y="11574"/>
                  </a:lnTo>
                  <a:lnTo>
                    <a:pt x="29222" y="11595"/>
                  </a:lnTo>
                  <a:lnTo>
                    <a:pt x="29347" y="11621"/>
                  </a:lnTo>
                  <a:lnTo>
                    <a:pt x="29447" y="11647"/>
                  </a:lnTo>
                  <a:lnTo>
                    <a:pt x="29547" y="11674"/>
                  </a:lnTo>
                  <a:lnTo>
                    <a:pt x="29647" y="11706"/>
                  </a:lnTo>
                  <a:lnTo>
                    <a:pt x="29722" y="11737"/>
                  </a:lnTo>
                  <a:lnTo>
                    <a:pt x="29772" y="11774"/>
                  </a:lnTo>
                  <a:lnTo>
                    <a:pt x="29822" y="11811"/>
                  </a:lnTo>
                  <a:lnTo>
                    <a:pt x="29848" y="11848"/>
                  </a:lnTo>
                  <a:lnTo>
                    <a:pt x="29848" y="11885"/>
                  </a:lnTo>
                  <a:lnTo>
                    <a:pt x="29848" y="13928"/>
                  </a:lnTo>
                  <a:lnTo>
                    <a:pt x="29848" y="14029"/>
                  </a:lnTo>
                  <a:lnTo>
                    <a:pt x="29772" y="14124"/>
                  </a:lnTo>
                  <a:lnTo>
                    <a:pt x="29672" y="14219"/>
                  </a:lnTo>
                  <a:lnTo>
                    <a:pt x="29547" y="14308"/>
                  </a:lnTo>
                  <a:lnTo>
                    <a:pt x="29397" y="14393"/>
                  </a:lnTo>
                  <a:lnTo>
                    <a:pt x="29196" y="14477"/>
                  </a:lnTo>
                  <a:lnTo>
                    <a:pt x="28971" y="14551"/>
                  </a:lnTo>
                  <a:lnTo>
                    <a:pt x="28721" y="14620"/>
                  </a:lnTo>
                  <a:lnTo>
                    <a:pt x="28445" y="14683"/>
                  </a:lnTo>
                  <a:lnTo>
                    <a:pt x="28145" y="14741"/>
                  </a:lnTo>
                  <a:lnTo>
                    <a:pt x="27819" y="14794"/>
                  </a:lnTo>
                  <a:lnTo>
                    <a:pt x="27469" y="14831"/>
                  </a:lnTo>
                  <a:lnTo>
                    <a:pt x="27118" y="14868"/>
                  </a:lnTo>
                  <a:lnTo>
                    <a:pt x="26743" y="14889"/>
                  </a:lnTo>
                  <a:lnTo>
                    <a:pt x="26342" y="14905"/>
                  </a:lnTo>
                  <a:lnTo>
                    <a:pt x="25941" y="14910"/>
                  </a:lnTo>
                  <a:lnTo>
                    <a:pt x="25716" y="14910"/>
                  </a:lnTo>
                  <a:lnTo>
                    <a:pt x="25491" y="14905"/>
                  </a:lnTo>
                  <a:lnTo>
                    <a:pt x="25065" y="14884"/>
                  </a:lnTo>
                  <a:lnTo>
                    <a:pt x="24664" y="14857"/>
                  </a:lnTo>
                  <a:lnTo>
                    <a:pt x="24289" y="14820"/>
                  </a:lnTo>
                  <a:lnTo>
                    <a:pt x="23963" y="14773"/>
                  </a:lnTo>
                  <a:lnTo>
                    <a:pt x="23638" y="14715"/>
                  </a:lnTo>
                  <a:lnTo>
                    <a:pt x="23337" y="14652"/>
                  </a:lnTo>
                  <a:lnTo>
                    <a:pt x="23062" y="14583"/>
                  </a:lnTo>
                  <a:lnTo>
                    <a:pt x="22836" y="14509"/>
                  </a:lnTo>
                  <a:lnTo>
                    <a:pt x="22636" y="14430"/>
                  </a:lnTo>
                  <a:lnTo>
                    <a:pt x="22461" y="14351"/>
                  </a:lnTo>
                  <a:lnTo>
                    <a:pt x="22311" y="14266"/>
                  </a:lnTo>
                  <a:lnTo>
                    <a:pt x="22185" y="14182"/>
                  </a:lnTo>
                  <a:lnTo>
                    <a:pt x="22110" y="14092"/>
                  </a:lnTo>
                  <a:lnTo>
                    <a:pt x="22060" y="14007"/>
                  </a:lnTo>
                  <a:lnTo>
                    <a:pt x="22035" y="13928"/>
                  </a:lnTo>
                  <a:lnTo>
                    <a:pt x="22010" y="13875"/>
                  </a:lnTo>
                  <a:lnTo>
                    <a:pt x="21935" y="13833"/>
                  </a:lnTo>
                  <a:lnTo>
                    <a:pt x="21835" y="13791"/>
                  </a:lnTo>
                  <a:lnTo>
                    <a:pt x="21685" y="13759"/>
                  </a:lnTo>
                  <a:lnTo>
                    <a:pt x="21509" y="13728"/>
                  </a:lnTo>
                  <a:lnTo>
                    <a:pt x="21284" y="13712"/>
                  </a:lnTo>
                  <a:lnTo>
                    <a:pt x="21059" y="13701"/>
                  </a:lnTo>
                  <a:lnTo>
                    <a:pt x="20833" y="13701"/>
                  </a:lnTo>
                  <a:lnTo>
                    <a:pt x="20633" y="13712"/>
                  </a:lnTo>
                  <a:lnTo>
                    <a:pt x="20458" y="13728"/>
                  </a:lnTo>
                  <a:lnTo>
                    <a:pt x="20307" y="13754"/>
                  </a:lnTo>
                  <a:lnTo>
                    <a:pt x="20182" y="13780"/>
                  </a:lnTo>
                  <a:lnTo>
                    <a:pt x="20057" y="13812"/>
                  </a:lnTo>
                  <a:lnTo>
                    <a:pt x="19982" y="13849"/>
                  </a:lnTo>
                  <a:lnTo>
                    <a:pt x="19932" y="13891"/>
                  </a:lnTo>
                  <a:lnTo>
                    <a:pt x="19907" y="13928"/>
                  </a:lnTo>
                  <a:lnTo>
                    <a:pt x="19882" y="14029"/>
                  </a:lnTo>
                  <a:lnTo>
                    <a:pt x="19832" y="14129"/>
                  </a:lnTo>
                  <a:lnTo>
                    <a:pt x="19732" y="14224"/>
                  </a:lnTo>
                  <a:lnTo>
                    <a:pt x="19606" y="14314"/>
                  </a:lnTo>
                  <a:lnTo>
                    <a:pt x="19431" y="14398"/>
                  </a:lnTo>
                  <a:lnTo>
                    <a:pt x="19231" y="14477"/>
                  </a:lnTo>
                  <a:lnTo>
                    <a:pt x="19005" y="14557"/>
                  </a:lnTo>
                  <a:lnTo>
                    <a:pt x="18755" y="14625"/>
                  </a:lnTo>
                  <a:lnTo>
                    <a:pt x="18480" y="14689"/>
                  </a:lnTo>
                  <a:lnTo>
                    <a:pt x="18179" y="14741"/>
                  </a:lnTo>
                  <a:lnTo>
                    <a:pt x="17854" y="14794"/>
                  </a:lnTo>
                  <a:lnTo>
                    <a:pt x="17528" y="14831"/>
                  </a:lnTo>
                  <a:lnTo>
                    <a:pt x="17153" y="14868"/>
                  </a:lnTo>
                  <a:lnTo>
                    <a:pt x="16777" y="14889"/>
                  </a:lnTo>
                  <a:lnTo>
                    <a:pt x="16401" y="14905"/>
                  </a:lnTo>
                  <a:lnTo>
                    <a:pt x="16001" y="14910"/>
                  </a:lnTo>
                  <a:lnTo>
                    <a:pt x="15775" y="14910"/>
                  </a:lnTo>
                  <a:lnTo>
                    <a:pt x="15550" y="14905"/>
                  </a:lnTo>
                  <a:lnTo>
                    <a:pt x="15124" y="14884"/>
                  </a:lnTo>
                  <a:lnTo>
                    <a:pt x="14724" y="14857"/>
                  </a:lnTo>
                  <a:lnTo>
                    <a:pt x="14348" y="14820"/>
                  </a:lnTo>
                  <a:lnTo>
                    <a:pt x="13998" y="14773"/>
                  </a:lnTo>
                  <a:lnTo>
                    <a:pt x="13672" y="14715"/>
                  </a:lnTo>
                  <a:lnTo>
                    <a:pt x="13397" y="14652"/>
                  </a:lnTo>
                  <a:lnTo>
                    <a:pt x="13121" y="14583"/>
                  </a:lnTo>
                  <a:lnTo>
                    <a:pt x="12896" y="14509"/>
                  </a:lnTo>
                  <a:lnTo>
                    <a:pt x="12670" y="14430"/>
                  </a:lnTo>
                  <a:lnTo>
                    <a:pt x="12495" y="14351"/>
                  </a:lnTo>
                  <a:lnTo>
                    <a:pt x="12345" y="14266"/>
                  </a:lnTo>
                  <a:lnTo>
                    <a:pt x="12245" y="14182"/>
                  </a:lnTo>
                  <a:lnTo>
                    <a:pt x="12170" y="14092"/>
                  </a:lnTo>
                  <a:lnTo>
                    <a:pt x="12120" y="14007"/>
                  </a:lnTo>
                  <a:lnTo>
                    <a:pt x="12095" y="13928"/>
                  </a:lnTo>
                  <a:lnTo>
                    <a:pt x="12070" y="13875"/>
                  </a:lnTo>
                  <a:lnTo>
                    <a:pt x="11994" y="13833"/>
                  </a:lnTo>
                  <a:lnTo>
                    <a:pt x="11869" y="13791"/>
                  </a:lnTo>
                  <a:lnTo>
                    <a:pt x="11719" y="13759"/>
                  </a:lnTo>
                  <a:lnTo>
                    <a:pt x="11544" y="13728"/>
                  </a:lnTo>
                  <a:lnTo>
                    <a:pt x="11343" y="13712"/>
                  </a:lnTo>
                  <a:lnTo>
                    <a:pt x="11118" y="13701"/>
                  </a:lnTo>
                  <a:lnTo>
                    <a:pt x="10868" y="13701"/>
                  </a:lnTo>
                  <a:lnTo>
                    <a:pt x="10692" y="13712"/>
                  </a:lnTo>
                  <a:lnTo>
                    <a:pt x="10517" y="13728"/>
                  </a:lnTo>
                  <a:lnTo>
                    <a:pt x="10367" y="13754"/>
                  </a:lnTo>
                  <a:lnTo>
                    <a:pt x="10217" y="13780"/>
                  </a:lnTo>
                  <a:lnTo>
                    <a:pt x="10116" y="13812"/>
                  </a:lnTo>
                  <a:lnTo>
                    <a:pt x="10041" y="13849"/>
                  </a:lnTo>
                  <a:lnTo>
                    <a:pt x="9991" y="13891"/>
                  </a:lnTo>
                  <a:lnTo>
                    <a:pt x="9966" y="13928"/>
                  </a:lnTo>
                  <a:lnTo>
                    <a:pt x="9941" y="14029"/>
                  </a:lnTo>
                  <a:lnTo>
                    <a:pt x="9866" y="14129"/>
                  </a:lnTo>
                  <a:lnTo>
                    <a:pt x="9791" y="14224"/>
                  </a:lnTo>
                  <a:lnTo>
                    <a:pt x="9641" y="14314"/>
                  </a:lnTo>
                  <a:lnTo>
                    <a:pt x="9490" y="14398"/>
                  </a:lnTo>
                  <a:lnTo>
                    <a:pt x="9290" y="14477"/>
                  </a:lnTo>
                  <a:lnTo>
                    <a:pt x="9065" y="14557"/>
                  </a:lnTo>
                  <a:lnTo>
                    <a:pt x="8814" y="14625"/>
                  </a:lnTo>
                  <a:lnTo>
                    <a:pt x="8539" y="14689"/>
                  </a:lnTo>
                  <a:lnTo>
                    <a:pt x="8238" y="14741"/>
                  </a:lnTo>
                  <a:lnTo>
                    <a:pt x="7913" y="14794"/>
                  </a:lnTo>
                  <a:lnTo>
                    <a:pt x="7562" y="14831"/>
                  </a:lnTo>
                  <a:lnTo>
                    <a:pt x="7212" y="14868"/>
                  </a:lnTo>
                  <a:lnTo>
                    <a:pt x="6836" y="14889"/>
                  </a:lnTo>
                  <a:lnTo>
                    <a:pt x="6461" y="14905"/>
                  </a:lnTo>
                  <a:lnTo>
                    <a:pt x="6060" y="14910"/>
                  </a:lnTo>
                  <a:lnTo>
                    <a:pt x="5835" y="14910"/>
                  </a:lnTo>
                  <a:lnTo>
                    <a:pt x="5609" y="14905"/>
                  </a:lnTo>
                  <a:lnTo>
                    <a:pt x="5184" y="14884"/>
                  </a:lnTo>
                  <a:lnTo>
                    <a:pt x="4783" y="14857"/>
                  </a:lnTo>
                  <a:lnTo>
                    <a:pt x="4407" y="14820"/>
                  </a:lnTo>
                  <a:lnTo>
                    <a:pt x="4057" y="14773"/>
                  </a:lnTo>
                  <a:lnTo>
                    <a:pt x="3731" y="14715"/>
                  </a:lnTo>
                  <a:lnTo>
                    <a:pt x="3431" y="14652"/>
                  </a:lnTo>
                  <a:lnTo>
                    <a:pt x="3181" y="14583"/>
                  </a:lnTo>
                  <a:lnTo>
                    <a:pt x="2930" y="14509"/>
                  </a:lnTo>
                  <a:lnTo>
                    <a:pt x="2730" y="14430"/>
                  </a:lnTo>
                  <a:lnTo>
                    <a:pt x="2555" y="14351"/>
                  </a:lnTo>
                  <a:lnTo>
                    <a:pt x="2404" y="14266"/>
                  </a:lnTo>
                  <a:lnTo>
                    <a:pt x="2304" y="14182"/>
                  </a:lnTo>
                  <a:lnTo>
                    <a:pt x="2204" y="14092"/>
                  </a:lnTo>
                  <a:lnTo>
                    <a:pt x="2154" y="14007"/>
                  </a:lnTo>
                  <a:lnTo>
                    <a:pt x="2154" y="13928"/>
                  </a:lnTo>
                  <a:lnTo>
                    <a:pt x="2154" y="13485"/>
                  </a:lnTo>
                  <a:lnTo>
                    <a:pt x="2129" y="13432"/>
                  </a:lnTo>
                  <a:lnTo>
                    <a:pt x="2054" y="13390"/>
                  </a:lnTo>
                  <a:lnTo>
                    <a:pt x="1929" y="13347"/>
                  </a:lnTo>
                  <a:lnTo>
                    <a:pt x="1778" y="13316"/>
                  </a:lnTo>
                  <a:lnTo>
                    <a:pt x="1603" y="13289"/>
                  </a:lnTo>
                  <a:lnTo>
                    <a:pt x="1403" y="13268"/>
                  </a:lnTo>
                  <a:lnTo>
                    <a:pt x="1177" y="13258"/>
                  </a:lnTo>
                  <a:lnTo>
                    <a:pt x="952" y="13258"/>
                  </a:lnTo>
                  <a:lnTo>
                    <a:pt x="752" y="13268"/>
                  </a:lnTo>
                  <a:lnTo>
                    <a:pt x="576" y="13284"/>
                  </a:lnTo>
                  <a:lnTo>
                    <a:pt x="401" y="13311"/>
                  </a:lnTo>
                  <a:lnTo>
                    <a:pt x="276" y="13337"/>
                  </a:lnTo>
                  <a:lnTo>
                    <a:pt x="176" y="13374"/>
                  </a:lnTo>
                  <a:lnTo>
                    <a:pt x="76" y="13411"/>
                  </a:lnTo>
                  <a:lnTo>
                    <a:pt x="26" y="13448"/>
                  </a:lnTo>
                  <a:lnTo>
                    <a:pt x="1" y="13490"/>
                  </a:lnTo>
                  <a:lnTo>
                    <a:pt x="1" y="13918"/>
                  </a:lnTo>
                  <a:lnTo>
                    <a:pt x="51" y="14050"/>
                  </a:lnTo>
                  <a:lnTo>
                    <a:pt x="126" y="14182"/>
                  </a:lnTo>
                  <a:lnTo>
                    <a:pt x="251" y="14314"/>
                  </a:lnTo>
                  <a:lnTo>
                    <a:pt x="451" y="14440"/>
                  </a:lnTo>
                  <a:lnTo>
                    <a:pt x="677" y="14562"/>
                  </a:lnTo>
                  <a:lnTo>
                    <a:pt x="977" y="14683"/>
                  </a:lnTo>
                  <a:lnTo>
                    <a:pt x="1303" y="14794"/>
                  </a:lnTo>
                  <a:lnTo>
                    <a:pt x="1678" y="14900"/>
                  </a:lnTo>
                  <a:lnTo>
                    <a:pt x="2104" y="14995"/>
                  </a:lnTo>
                  <a:lnTo>
                    <a:pt x="2329" y="15042"/>
                  </a:lnTo>
                  <a:lnTo>
                    <a:pt x="2555" y="15084"/>
                  </a:lnTo>
                  <a:lnTo>
                    <a:pt x="2805" y="15121"/>
                  </a:lnTo>
                  <a:lnTo>
                    <a:pt x="3055" y="15158"/>
                  </a:lnTo>
                  <a:lnTo>
                    <a:pt x="3306" y="15195"/>
                  </a:lnTo>
                  <a:lnTo>
                    <a:pt x="3581" y="15227"/>
                  </a:lnTo>
                  <a:lnTo>
                    <a:pt x="3857" y="15253"/>
                  </a:lnTo>
                  <a:lnTo>
                    <a:pt x="4157" y="15280"/>
                  </a:lnTo>
                  <a:lnTo>
                    <a:pt x="4458" y="15301"/>
                  </a:lnTo>
                  <a:lnTo>
                    <a:pt x="4758" y="15317"/>
                  </a:lnTo>
                  <a:lnTo>
                    <a:pt x="5058" y="15333"/>
                  </a:lnTo>
                  <a:lnTo>
                    <a:pt x="5384" y="15343"/>
                  </a:lnTo>
                  <a:lnTo>
                    <a:pt x="5710" y="15348"/>
                  </a:lnTo>
                  <a:lnTo>
                    <a:pt x="6436" y="15348"/>
                  </a:lnTo>
                  <a:lnTo>
                    <a:pt x="6811" y="15338"/>
                  </a:lnTo>
                  <a:lnTo>
                    <a:pt x="7187" y="15327"/>
                  </a:lnTo>
                  <a:lnTo>
                    <a:pt x="7537" y="15306"/>
                  </a:lnTo>
                  <a:lnTo>
                    <a:pt x="7888" y="15280"/>
                  </a:lnTo>
                  <a:lnTo>
                    <a:pt x="8238" y="15253"/>
                  </a:lnTo>
                  <a:lnTo>
                    <a:pt x="8589" y="15216"/>
                  </a:lnTo>
                  <a:lnTo>
                    <a:pt x="8890" y="15179"/>
                  </a:lnTo>
                  <a:lnTo>
                    <a:pt x="9215" y="15137"/>
                  </a:lnTo>
                  <a:lnTo>
                    <a:pt x="9516" y="15090"/>
                  </a:lnTo>
                  <a:lnTo>
                    <a:pt x="9791" y="15037"/>
                  </a:lnTo>
                  <a:lnTo>
                    <a:pt x="10066" y="14984"/>
                  </a:lnTo>
                  <a:lnTo>
                    <a:pt x="10342" y="14926"/>
                  </a:lnTo>
                  <a:lnTo>
                    <a:pt x="10592" y="14863"/>
                  </a:lnTo>
                  <a:lnTo>
                    <a:pt x="10818" y="14799"/>
                  </a:lnTo>
                  <a:lnTo>
                    <a:pt x="11018" y="14731"/>
                  </a:lnTo>
                  <a:lnTo>
                    <a:pt x="11218" y="14794"/>
                  </a:lnTo>
                  <a:lnTo>
                    <a:pt x="11444" y="14857"/>
                  </a:lnTo>
                  <a:lnTo>
                    <a:pt x="11694" y="14916"/>
                  </a:lnTo>
                  <a:lnTo>
                    <a:pt x="11944" y="14974"/>
                  </a:lnTo>
                  <a:lnTo>
                    <a:pt x="12220" y="15026"/>
                  </a:lnTo>
                  <a:lnTo>
                    <a:pt x="12520" y="15079"/>
                  </a:lnTo>
                  <a:lnTo>
                    <a:pt x="12846" y="15127"/>
                  </a:lnTo>
                  <a:lnTo>
                    <a:pt x="13146" y="15169"/>
                  </a:lnTo>
                  <a:lnTo>
                    <a:pt x="13497" y="15211"/>
                  </a:lnTo>
                  <a:lnTo>
                    <a:pt x="13822" y="15243"/>
                  </a:lnTo>
                  <a:lnTo>
                    <a:pt x="14173" y="15275"/>
                  </a:lnTo>
                  <a:lnTo>
                    <a:pt x="14548" y="15301"/>
                  </a:lnTo>
                  <a:lnTo>
                    <a:pt x="14899" y="15322"/>
                  </a:lnTo>
                  <a:lnTo>
                    <a:pt x="15275" y="15338"/>
                  </a:lnTo>
                  <a:lnTo>
                    <a:pt x="15625" y="15348"/>
                  </a:lnTo>
                  <a:lnTo>
                    <a:pt x="16376" y="15348"/>
                  </a:lnTo>
                  <a:lnTo>
                    <a:pt x="16752" y="15338"/>
                  </a:lnTo>
                  <a:lnTo>
                    <a:pt x="17127" y="15327"/>
                  </a:lnTo>
                  <a:lnTo>
                    <a:pt x="17503" y="15306"/>
                  </a:lnTo>
                  <a:lnTo>
                    <a:pt x="17854" y="15280"/>
                  </a:lnTo>
                  <a:lnTo>
                    <a:pt x="18179" y="15253"/>
                  </a:lnTo>
                  <a:lnTo>
                    <a:pt x="18530" y="15216"/>
                  </a:lnTo>
                  <a:lnTo>
                    <a:pt x="18855" y="15179"/>
                  </a:lnTo>
                  <a:lnTo>
                    <a:pt x="19156" y="15137"/>
                  </a:lnTo>
                  <a:lnTo>
                    <a:pt x="19456" y="15090"/>
                  </a:lnTo>
                  <a:lnTo>
                    <a:pt x="19757" y="15037"/>
                  </a:lnTo>
                  <a:lnTo>
                    <a:pt x="20032" y="14984"/>
                  </a:lnTo>
                  <a:lnTo>
                    <a:pt x="20282" y="14926"/>
                  </a:lnTo>
                  <a:lnTo>
                    <a:pt x="20533" y="14863"/>
                  </a:lnTo>
                  <a:lnTo>
                    <a:pt x="20758" y="14799"/>
                  </a:lnTo>
                  <a:lnTo>
                    <a:pt x="20984" y="14731"/>
                  </a:lnTo>
                  <a:lnTo>
                    <a:pt x="21184" y="14794"/>
                  </a:lnTo>
                  <a:lnTo>
                    <a:pt x="21384" y="14857"/>
                  </a:lnTo>
                  <a:lnTo>
                    <a:pt x="21635" y="14916"/>
                  </a:lnTo>
                  <a:lnTo>
                    <a:pt x="21910" y="14974"/>
                  </a:lnTo>
                  <a:lnTo>
                    <a:pt x="22185" y="15026"/>
                  </a:lnTo>
                  <a:lnTo>
                    <a:pt x="22486" y="15079"/>
                  </a:lnTo>
                  <a:lnTo>
                    <a:pt x="22786" y="15127"/>
                  </a:lnTo>
                  <a:lnTo>
                    <a:pt x="23112" y="15169"/>
                  </a:lnTo>
                  <a:lnTo>
                    <a:pt x="23437" y="15211"/>
                  </a:lnTo>
                  <a:lnTo>
                    <a:pt x="23788" y="15243"/>
                  </a:lnTo>
                  <a:lnTo>
                    <a:pt x="24139" y="15275"/>
                  </a:lnTo>
                  <a:lnTo>
                    <a:pt x="24489" y="15301"/>
                  </a:lnTo>
                  <a:lnTo>
                    <a:pt x="24840" y="15322"/>
                  </a:lnTo>
                  <a:lnTo>
                    <a:pt x="25215" y="15338"/>
                  </a:lnTo>
                  <a:lnTo>
                    <a:pt x="25591" y="15348"/>
                  </a:lnTo>
                  <a:lnTo>
                    <a:pt x="26267" y="15348"/>
                  </a:lnTo>
                  <a:lnTo>
                    <a:pt x="26567" y="15343"/>
                  </a:lnTo>
                  <a:lnTo>
                    <a:pt x="26868" y="15333"/>
                  </a:lnTo>
                  <a:lnTo>
                    <a:pt x="27168" y="15322"/>
                  </a:lnTo>
                  <a:lnTo>
                    <a:pt x="27469" y="15306"/>
                  </a:lnTo>
                  <a:lnTo>
                    <a:pt x="27744" y="15285"/>
                  </a:lnTo>
                  <a:lnTo>
                    <a:pt x="28020" y="15264"/>
                  </a:lnTo>
                  <a:lnTo>
                    <a:pt x="28295" y="15238"/>
                  </a:lnTo>
                  <a:lnTo>
                    <a:pt x="28571" y="15206"/>
                  </a:lnTo>
                  <a:lnTo>
                    <a:pt x="28821" y="15174"/>
                  </a:lnTo>
                  <a:lnTo>
                    <a:pt x="29071" y="15143"/>
                  </a:lnTo>
                  <a:lnTo>
                    <a:pt x="29322" y="15106"/>
                  </a:lnTo>
                  <a:lnTo>
                    <a:pt x="29797" y="15021"/>
                  </a:lnTo>
                  <a:lnTo>
                    <a:pt x="30223" y="14931"/>
                  </a:lnTo>
                  <a:lnTo>
                    <a:pt x="30599" y="14826"/>
                  </a:lnTo>
                  <a:lnTo>
                    <a:pt x="30949" y="14715"/>
                  </a:lnTo>
                  <a:lnTo>
                    <a:pt x="31250" y="14599"/>
                  </a:lnTo>
                  <a:lnTo>
                    <a:pt x="31525" y="14472"/>
                  </a:lnTo>
                  <a:lnTo>
                    <a:pt x="31725" y="14340"/>
                  </a:lnTo>
                  <a:lnTo>
                    <a:pt x="31801" y="14271"/>
                  </a:lnTo>
                  <a:lnTo>
                    <a:pt x="31876" y="14203"/>
                  </a:lnTo>
                  <a:lnTo>
                    <a:pt x="31926" y="14134"/>
                  </a:lnTo>
                  <a:lnTo>
                    <a:pt x="31951" y="14060"/>
                  </a:lnTo>
                  <a:lnTo>
                    <a:pt x="31976" y="13992"/>
                  </a:lnTo>
                  <a:lnTo>
                    <a:pt x="32001" y="13918"/>
                  </a:lnTo>
                  <a:lnTo>
                    <a:pt x="32001" y="11875"/>
                  </a:lnTo>
                  <a:lnTo>
                    <a:pt x="31976" y="11785"/>
                  </a:lnTo>
                  <a:lnTo>
                    <a:pt x="31901" y="11700"/>
                  </a:lnTo>
                  <a:lnTo>
                    <a:pt x="31801" y="11621"/>
                  </a:lnTo>
                  <a:lnTo>
                    <a:pt x="31650" y="11542"/>
                  </a:lnTo>
                  <a:lnTo>
                    <a:pt x="31475" y="11468"/>
                  </a:lnTo>
                  <a:lnTo>
                    <a:pt x="31275" y="11399"/>
                  </a:lnTo>
                  <a:lnTo>
                    <a:pt x="31024" y="11336"/>
                  </a:lnTo>
                  <a:lnTo>
                    <a:pt x="30749" y="11273"/>
                  </a:lnTo>
                  <a:lnTo>
                    <a:pt x="31024" y="11215"/>
                  </a:lnTo>
                  <a:lnTo>
                    <a:pt x="31275" y="11151"/>
                  </a:lnTo>
                  <a:lnTo>
                    <a:pt x="31475" y="11083"/>
                  </a:lnTo>
                  <a:lnTo>
                    <a:pt x="31650" y="11009"/>
                  </a:lnTo>
                  <a:lnTo>
                    <a:pt x="31801" y="10929"/>
                  </a:lnTo>
                  <a:lnTo>
                    <a:pt x="31901" y="10845"/>
                  </a:lnTo>
                  <a:lnTo>
                    <a:pt x="31976" y="10761"/>
                  </a:lnTo>
                  <a:lnTo>
                    <a:pt x="32001" y="10676"/>
                  </a:lnTo>
                  <a:lnTo>
                    <a:pt x="32001" y="10074"/>
                  </a:lnTo>
                  <a:lnTo>
                    <a:pt x="31976" y="9990"/>
                  </a:lnTo>
                  <a:lnTo>
                    <a:pt x="31901" y="9905"/>
                  </a:lnTo>
                  <a:lnTo>
                    <a:pt x="31801" y="9821"/>
                  </a:lnTo>
                  <a:lnTo>
                    <a:pt x="31650" y="9747"/>
                  </a:lnTo>
                  <a:lnTo>
                    <a:pt x="31475" y="9668"/>
                  </a:lnTo>
                  <a:lnTo>
                    <a:pt x="31275" y="9599"/>
                  </a:lnTo>
                  <a:lnTo>
                    <a:pt x="31024" y="9536"/>
                  </a:lnTo>
                  <a:lnTo>
                    <a:pt x="30749" y="9478"/>
                  </a:lnTo>
                  <a:lnTo>
                    <a:pt x="31024" y="9420"/>
                  </a:lnTo>
                  <a:lnTo>
                    <a:pt x="31275" y="9351"/>
                  </a:lnTo>
                  <a:lnTo>
                    <a:pt x="31475" y="9282"/>
                  </a:lnTo>
                  <a:lnTo>
                    <a:pt x="31650" y="9208"/>
                  </a:lnTo>
                  <a:lnTo>
                    <a:pt x="31801" y="9129"/>
                  </a:lnTo>
                  <a:lnTo>
                    <a:pt x="31901" y="9050"/>
                  </a:lnTo>
                  <a:lnTo>
                    <a:pt x="31976" y="8965"/>
                  </a:lnTo>
                  <a:lnTo>
                    <a:pt x="32001" y="8876"/>
                  </a:lnTo>
                  <a:lnTo>
                    <a:pt x="32001" y="8279"/>
                  </a:lnTo>
                  <a:lnTo>
                    <a:pt x="31976" y="8189"/>
                  </a:lnTo>
                  <a:lnTo>
                    <a:pt x="31901" y="8105"/>
                  </a:lnTo>
                  <a:lnTo>
                    <a:pt x="31801" y="8026"/>
                  </a:lnTo>
                  <a:lnTo>
                    <a:pt x="31650" y="7947"/>
                  </a:lnTo>
                  <a:lnTo>
                    <a:pt x="31475" y="7873"/>
                  </a:lnTo>
                  <a:lnTo>
                    <a:pt x="31275" y="7804"/>
                  </a:lnTo>
                  <a:lnTo>
                    <a:pt x="31024" y="7741"/>
                  </a:lnTo>
                  <a:lnTo>
                    <a:pt x="30749" y="7677"/>
                  </a:lnTo>
                  <a:lnTo>
                    <a:pt x="31024" y="7619"/>
                  </a:lnTo>
                  <a:lnTo>
                    <a:pt x="31275" y="7556"/>
                  </a:lnTo>
                  <a:lnTo>
                    <a:pt x="31475" y="7487"/>
                  </a:lnTo>
                  <a:lnTo>
                    <a:pt x="31650" y="7413"/>
                  </a:lnTo>
                  <a:lnTo>
                    <a:pt x="31801" y="7334"/>
                  </a:lnTo>
                  <a:lnTo>
                    <a:pt x="31901" y="7250"/>
                  </a:lnTo>
                  <a:lnTo>
                    <a:pt x="31976" y="7165"/>
                  </a:lnTo>
                  <a:lnTo>
                    <a:pt x="32001" y="7081"/>
                  </a:lnTo>
                  <a:lnTo>
                    <a:pt x="32001" y="5756"/>
                  </a:lnTo>
                  <a:lnTo>
                    <a:pt x="31976" y="5645"/>
                  </a:lnTo>
                  <a:lnTo>
                    <a:pt x="31951" y="5534"/>
                  </a:lnTo>
                  <a:lnTo>
                    <a:pt x="31876" y="5428"/>
                  </a:lnTo>
                  <a:lnTo>
                    <a:pt x="31801" y="5328"/>
                  </a:lnTo>
                  <a:lnTo>
                    <a:pt x="31700" y="5233"/>
                  </a:lnTo>
                  <a:lnTo>
                    <a:pt x="31575" y="5138"/>
                  </a:lnTo>
                  <a:lnTo>
                    <a:pt x="31425" y="5048"/>
                  </a:lnTo>
                  <a:lnTo>
                    <a:pt x="31275" y="4964"/>
                  </a:lnTo>
                  <a:lnTo>
                    <a:pt x="31099" y="4879"/>
                  </a:lnTo>
                  <a:lnTo>
                    <a:pt x="30899" y="4800"/>
                  </a:lnTo>
                  <a:lnTo>
                    <a:pt x="30699" y="4721"/>
                  </a:lnTo>
                  <a:lnTo>
                    <a:pt x="30474" y="4647"/>
                  </a:lnTo>
                  <a:lnTo>
                    <a:pt x="30223" y="4573"/>
                  </a:lnTo>
                  <a:lnTo>
                    <a:pt x="29973" y="4504"/>
                  </a:lnTo>
                  <a:lnTo>
                    <a:pt x="29447" y="4367"/>
                  </a:lnTo>
                  <a:lnTo>
                    <a:pt x="28871" y="4240"/>
                  </a:lnTo>
                  <a:lnTo>
                    <a:pt x="28245" y="4114"/>
                  </a:lnTo>
                  <a:lnTo>
                    <a:pt x="27619" y="3992"/>
                  </a:lnTo>
                  <a:lnTo>
                    <a:pt x="26968" y="3876"/>
                  </a:lnTo>
                  <a:lnTo>
                    <a:pt x="25641" y="3638"/>
                  </a:lnTo>
                  <a:lnTo>
                    <a:pt x="24990" y="3517"/>
                  </a:lnTo>
                  <a:lnTo>
                    <a:pt x="24339" y="3396"/>
                  </a:lnTo>
                  <a:lnTo>
                    <a:pt x="23988" y="3316"/>
                  </a:lnTo>
                  <a:lnTo>
                    <a:pt x="23663" y="3232"/>
                  </a:lnTo>
                  <a:lnTo>
                    <a:pt x="23362" y="3147"/>
                  </a:lnTo>
                  <a:lnTo>
                    <a:pt x="23087" y="3058"/>
                  </a:lnTo>
                  <a:lnTo>
                    <a:pt x="22862" y="2968"/>
                  </a:lnTo>
                  <a:lnTo>
                    <a:pt x="22661" y="2873"/>
                  </a:lnTo>
                  <a:lnTo>
                    <a:pt x="22486" y="2778"/>
                  </a:lnTo>
                  <a:lnTo>
                    <a:pt x="22361" y="2678"/>
                  </a:lnTo>
                  <a:lnTo>
                    <a:pt x="22236" y="2577"/>
                  </a:lnTo>
                  <a:lnTo>
                    <a:pt x="22135" y="2477"/>
                  </a:lnTo>
                  <a:lnTo>
                    <a:pt x="22060" y="2371"/>
                  </a:lnTo>
                  <a:lnTo>
                    <a:pt x="22010" y="2271"/>
                  </a:lnTo>
                  <a:lnTo>
                    <a:pt x="21985" y="2165"/>
                  </a:lnTo>
                  <a:lnTo>
                    <a:pt x="21985" y="2060"/>
                  </a:lnTo>
                  <a:lnTo>
                    <a:pt x="21985" y="1954"/>
                  </a:lnTo>
                  <a:lnTo>
                    <a:pt x="22010" y="1849"/>
                  </a:lnTo>
                  <a:lnTo>
                    <a:pt x="22261" y="1843"/>
                  </a:lnTo>
                  <a:lnTo>
                    <a:pt x="22511" y="1838"/>
                  </a:lnTo>
                  <a:lnTo>
                    <a:pt x="22736" y="1822"/>
                  </a:lnTo>
                  <a:lnTo>
                    <a:pt x="22962" y="1806"/>
                  </a:lnTo>
                  <a:lnTo>
                    <a:pt x="23187" y="1780"/>
                  </a:lnTo>
                  <a:lnTo>
                    <a:pt x="23387" y="1754"/>
                  </a:lnTo>
                  <a:lnTo>
                    <a:pt x="23563" y="1727"/>
                  </a:lnTo>
                  <a:lnTo>
                    <a:pt x="23738" y="1690"/>
                  </a:lnTo>
                  <a:lnTo>
                    <a:pt x="23913" y="1653"/>
                  </a:lnTo>
                  <a:lnTo>
                    <a:pt x="24038" y="1616"/>
                  </a:lnTo>
                  <a:lnTo>
                    <a:pt x="24164" y="1574"/>
                  </a:lnTo>
                  <a:lnTo>
                    <a:pt x="24264" y="1527"/>
                  </a:lnTo>
                  <a:lnTo>
                    <a:pt x="24339" y="1479"/>
                  </a:lnTo>
                  <a:lnTo>
                    <a:pt x="24414" y="1432"/>
                  </a:lnTo>
                  <a:lnTo>
                    <a:pt x="24439" y="1379"/>
                  </a:lnTo>
                  <a:lnTo>
                    <a:pt x="24464" y="1326"/>
                  </a:lnTo>
                  <a:lnTo>
                    <a:pt x="24464" y="529"/>
                  </a:lnTo>
                  <a:lnTo>
                    <a:pt x="24439" y="471"/>
                  </a:lnTo>
                  <a:lnTo>
                    <a:pt x="24414" y="423"/>
                  </a:lnTo>
                  <a:lnTo>
                    <a:pt x="24339" y="370"/>
                  </a:lnTo>
                  <a:lnTo>
                    <a:pt x="24264" y="323"/>
                  </a:lnTo>
                  <a:lnTo>
                    <a:pt x="24164" y="275"/>
                  </a:lnTo>
                  <a:lnTo>
                    <a:pt x="24038" y="233"/>
                  </a:lnTo>
                  <a:lnTo>
                    <a:pt x="23888" y="191"/>
                  </a:lnTo>
                  <a:lnTo>
                    <a:pt x="23738" y="154"/>
                  </a:lnTo>
                  <a:lnTo>
                    <a:pt x="23563" y="122"/>
                  </a:lnTo>
                  <a:lnTo>
                    <a:pt x="23362" y="91"/>
                  </a:lnTo>
                  <a:lnTo>
                    <a:pt x="23162" y="64"/>
                  </a:lnTo>
                  <a:lnTo>
                    <a:pt x="22937" y="43"/>
                  </a:lnTo>
                  <a:lnTo>
                    <a:pt x="22711" y="27"/>
                  </a:lnTo>
                  <a:lnTo>
                    <a:pt x="22461" y="11"/>
                  </a:lnTo>
                  <a:lnTo>
                    <a:pt x="22236" y="6"/>
                  </a:lnTo>
                  <a:lnTo>
                    <a:pt x="21960" y="1"/>
                  </a:lnTo>
                  <a:lnTo>
                    <a:pt x="16101" y="1"/>
                  </a:lnTo>
                  <a:lnTo>
                    <a:pt x="15876" y="6"/>
                  </a:lnTo>
                  <a:lnTo>
                    <a:pt x="15650" y="27"/>
                  </a:lnTo>
                  <a:lnTo>
                    <a:pt x="15450" y="48"/>
                  </a:lnTo>
                  <a:lnTo>
                    <a:pt x="15275" y="85"/>
                  </a:lnTo>
                  <a:lnTo>
                    <a:pt x="15149" y="128"/>
                  </a:lnTo>
                  <a:lnTo>
                    <a:pt x="15074" y="170"/>
                  </a:lnTo>
                  <a:lnTo>
                    <a:pt x="15049" y="223"/>
                  </a:lnTo>
                  <a:lnTo>
                    <a:pt x="15049" y="275"/>
                  </a:lnTo>
                  <a:lnTo>
                    <a:pt x="15124" y="312"/>
                  </a:lnTo>
                  <a:lnTo>
                    <a:pt x="15199" y="349"/>
                  </a:lnTo>
                  <a:lnTo>
                    <a:pt x="15325" y="376"/>
                  </a:lnTo>
                  <a:lnTo>
                    <a:pt x="15450" y="402"/>
                  </a:lnTo>
                  <a:lnTo>
                    <a:pt x="15600" y="423"/>
                  </a:lnTo>
                  <a:lnTo>
                    <a:pt x="15775" y="439"/>
                  </a:lnTo>
                  <a:lnTo>
                    <a:pt x="15951" y="450"/>
                  </a:lnTo>
                  <a:lnTo>
                    <a:pt x="22110" y="450"/>
                  </a:lnTo>
                  <a:lnTo>
                    <a:pt x="22261" y="460"/>
                  </a:lnTo>
                  <a:lnTo>
                    <a:pt x="22361" y="476"/>
                  </a:lnTo>
                  <a:lnTo>
                    <a:pt x="22436" y="497"/>
                  </a:lnTo>
                  <a:lnTo>
                    <a:pt x="22461" y="529"/>
                  </a:lnTo>
                  <a:lnTo>
                    <a:pt x="22461" y="1337"/>
                  </a:lnTo>
                  <a:lnTo>
                    <a:pt x="22436" y="1363"/>
                  </a:lnTo>
                  <a:lnTo>
                    <a:pt x="22361" y="1389"/>
                  </a:lnTo>
                  <a:lnTo>
                    <a:pt x="22261" y="1405"/>
                  </a:lnTo>
                  <a:lnTo>
                    <a:pt x="22110" y="1410"/>
                  </a:lnTo>
                  <a:lnTo>
                    <a:pt x="10041" y="1410"/>
                  </a:lnTo>
                  <a:lnTo>
                    <a:pt x="9891" y="1405"/>
                  </a:lnTo>
                  <a:lnTo>
                    <a:pt x="9791" y="1389"/>
                  </a:lnTo>
                  <a:lnTo>
                    <a:pt x="9716" y="1363"/>
                  </a:lnTo>
                  <a:lnTo>
                    <a:pt x="9666" y="1337"/>
                  </a:lnTo>
                  <a:lnTo>
                    <a:pt x="9666" y="529"/>
                  </a:lnTo>
                  <a:lnTo>
                    <a:pt x="9716" y="497"/>
                  </a:lnTo>
                  <a:lnTo>
                    <a:pt x="9791" y="476"/>
                  </a:lnTo>
                  <a:lnTo>
                    <a:pt x="9891" y="460"/>
                  </a:lnTo>
                  <a:lnTo>
                    <a:pt x="10041" y="450"/>
                  </a:lnTo>
                  <a:lnTo>
                    <a:pt x="11894" y="450"/>
                  </a:lnTo>
                  <a:lnTo>
                    <a:pt x="12044" y="444"/>
                  </a:lnTo>
                  <a:lnTo>
                    <a:pt x="12195" y="428"/>
                  </a:lnTo>
                  <a:lnTo>
                    <a:pt x="12320" y="413"/>
                  </a:lnTo>
                  <a:lnTo>
                    <a:pt x="12445" y="392"/>
                  </a:lnTo>
                  <a:lnTo>
                    <a:pt x="12545" y="370"/>
                  </a:lnTo>
                  <a:lnTo>
                    <a:pt x="12645" y="344"/>
                  </a:lnTo>
                  <a:lnTo>
                    <a:pt x="12721" y="318"/>
                  </a:lnTo>
                  <a:lnTo>
                    <a:pt x="12771" y="286"/>
                  </a:lnTo>
                  <a:lnTo>
                    <a:pt x="12796" y="249"/>
                  </a:lnTo>
                  <a:lnTo>
                    <a:pt x="12796" y="217"/>
                  </a:lnTo>
                  <a:lnTo>
                    <a:pt x="12771" y="180"/>
                  </a:lnTo>
                  <a:lnTo>
                    <a:pt x="12746" y="143"/>
                  </a:lnTo>
                  <a:lnTo>
                    <a:pt x="12645" y="106"/>
                  </a:lnTo>
                  <a:lnTo>
                    <a:pt x="12545" y="69"/>
                  </a:lnTo>
                  <a:lnTo>
                    <a:pt x="12395" y="33"/>
                  </a:lnTo>
                  <a:lnTo>
                    <a:pt x="12320" y="22"/>
                  </a:lnTo>
                  <a:lnTo>
                    <a:pt x="12245" y="11"/>
                  </a:lnTo>
                  <a:lnTo>
                    <a:pt x="12145" y="6"/>
                  </a:lnTo>
                  <a:lnTo>
                    <a:pt x="1204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43" name="Google Shape;2743;p63"/>
          <p:cNvGrpSpPr/>
          <p:nvPr/>
        </p:nvGrpSpPr>
        <p:grpSpPr>
          <a:xfrm>
            <a:off x="3394083" y="3943957"/>
            <a:ext cx="381961" cy="362865"/>
            <a:chOff x="2975075" y="2956675"/>
            <a:chExt cx="463883" cy="383700"/>
          </a:xfrm>
        </p:grpSpPr>
        <p:sp>
          <p:nvSpPr>
            <p:cNvPr id="2744" name="Google Shape;2744;p63"/>
            <p:cNvSpPr/>
            <p:nvPr/>
          </p:nvSpPr>
          <p:spPr>
            <a:xfrm>
              <a:off x="3134539" y="3070050"/>
              <a:ext cx="144948" cy="156950"/>
            </a:xfrm>
            <a:custGeom>
              <a:avLst/>
              <a:gdLst/>
              <a:ahLst/>
              <a:cxnLst/>
              <a:rect l="l" t="t" r="r" b="b"/>
              <a:pathLst>
                <a:path w="22737" h="6278" extrusionOk="0">
                  <a:moveTo>
                    <a:pt x="11369" y="1"/>
                  </a:moveTo>
                  <a:lnTo>
                    <a:pt x="11369" y="2360"/>
                  </a:lnTo>
                  <a:lnTo>
                    <a:pt x="1" y="2360"/>
                  </a:lnTo>
                  <a:lnTo>
                    <a:pt x="11369" y="6278"/>
                  </a:lnTo>
                  <a:lnTo>
                    <a:pt x="11369" y="3918"/>
                  </a:lnTo>
                  <a:lnTo>
                    <a:pt x="22737" y="3918"/>
                  </a:lnTo>
                  <a:lnTo>
                    <a:pt x="1136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63"/>
            <p:cNvSpPr/>
            <p:nvPr/>
          </p:nvSpPr>
          <p:spPr>
            <a:xfrm>
              <a:off x="2981463" y="2961950"/>
              <a:ext cx="451108" cy="372375"/>
            </a:xfrm>
            <a:custGeom>
              <a:avLst/>
              <a:gdLst/>
              <a:ahLst/>
              <a:cxnLst/>
              <a:rect l="l" t="t" r="r" b="b"/>
              <a:pathLst>
                <a:path w="70762" h="14895" extrusionOk="0">
                  <a:moveTo>
                    <a:pt x="35406" y="3253"/>
                  </a:moveTo>
                  <a:lnTo>
                    <a:pt x="36433" y="3258"/>
                  </a:lnTo>
                  <a:lnTo>
                    <a:pt x="37459" y="3279"/>
                  </a:lnTo>
                  <a:lnTo>
                    <a:pt x="38436" y="3306"/>
                  </a:lnTo>
                  <a:lnTo>
                    <a:pt x="39412" y="3343"/>
                  </a:lnTo>
                  <a:lnTo>
                    <a:pt x="40389" y="3385"/>
                  </a:lnTo>
                  <a:lnTo>
                    <a:pt x="41340" y="3443"/>
                  </a:lnTo>
                  <a:lnTo>
                    <a:pt x="42267" y="3511"/>
                  </a:lnTo>
                  <a:lnTo>
                    <a:pt x="43168" y="3585"/>
                  </a:lnTo>
                  <a:lnTo>
                    <a:pt x="44045" y="3670"/>
                  </a:lnTo>
                  <a:lnTo>
                    <a:pt x="44896" y="3760"/>
                  </a:lnTo>
                  <a:lnTo>
                    <a:pt x="45722" y="3860"/>
                  </a:lnTo>
                  <a:lnTo>
                    <a:pt x="46548" y="3971"/>
                  </a:lnTo>
                  <a:lnTo>
                    <a:pt x="47325" y="4087"/>
                  </a:lnTo>
                  <a:lnTo>
                    <a:pt x="48076" y="4214"/>
                  </a:lnTo>
                  <a:lnTo>
                    <a:pt x="48802" y="4346"/>
                  </a:lnTo>
                  <a:lnTo>
                    <a:pt x="49478" y="4483"/>
                  </a:lnTo>
                  <a:lnTo>
                    <a:pt x="50154" y="4631"/>
                  </a:lnTo>
                  <a:lnTo>
                    <a:pt x="50780" y="4784"/>
                  </a:lnTo>
                  <a:lnTo>
                    <a:pt x="51356" y="4942"/>
                  </a:lnTo>
                  <a:lnTo>
                    <a:pt x="51907" y="5106"/>
                  </a:lnTo>
                  <a:lnTo>
                    <a:pt x="52433" y="5275"/>
                  </a:lnTo>
                  <a:lnTo>
                    <a:pt x="52908" y="5449"/>
                  </a:lnTo>
                  <a:lnTo>
                    <a:pt x="53359" y="5634"/>
                  </a:lnTo>
                  <a:lnTo>
                    <a:pt x="53760" y="5819"/>
                  </a:lnTo>
                  <a:lnTo>
                    <a:pt x="54110" y="6009"/>
                  </a:lnTo>
                  <a:lnTo>
                    <a:pt x="54411" y="6204"/>
                  </a:lnTo>
                  <a:lnTo>
                    <a:pt x="54686" y="6399"/>
                  </a:lnTo>
                  <a:lnTo>
                    <a:pt x="54912" y="6605"/>
                  </a:lnTo>
                  <a:lnTo>
                    <a:pt x="55087" y="6811"/>
                  </a:lnTo>
                  <a:lnTo>
                    <a:pt x="55212" y="7022"/>
                  </a:lnTo>
                  <a:lnTo>
                    <a:pt x="55287" y="7234"/>
                  </a:lnTo>
                  <a:lnTo>
                    <a:pt x="55312" y="7450"/>
                  </a:lnTo>
                  <a:lnTo>
                    <a:pt x="55287" y="7666"/>
                  </a:lnTo>
                  <a:lnTo>
                    <a:pt x="55212" y="7878"/>
                  </a:lnTo>
                  <a:lnTo>
                    <a:pt x="55087" y="8089"/>
                  </a:lnTo>
                  <a:lnTo>
                    <a:pt x="54912" y="8295"/>
                  </a:lnTo>
                  <a:lnTo>
                    <a:pt x="54686" y="8501"/>
                  </a:lnTo>
                  <a:lnTo>
                    <a:pt x="54411" y="8696"/>
                  </a:lnTo>
                  <a:lnTo>
                    <a:pt x="54110" y="8891"/>
                  </a:lnTo>
                  <a:lnTo>
                    <a:pt x="53760" y="9081"/>
                  </a:lnTo>
                  <a:lnTo>
                    <a:pt x="53359" y="9271"/>
                  </a:lnTo>
                  <a:lnTo>
                    <a:pt x="52908" y="9451"/>
                  </a:lnTo>
                  <a:lnTo>
                    <a:pt x="52433" y="9625"/>
                  </a:lnTo>
                  <a:lnTo>
                    <a:pt x="51907" y="9794"/>
                  </a:lnTo>
                  <a:lnTo>
                    <a:pt x="51356" y="9958"/>
                  </a:lnTo>
                  <a:lnTo>
                    <a:pt x="50780" y="10121"/>
                  </a:lnTo>
                  <a:lnTo>
                    <a:pt x="50154" y="10269"/>
                  </a:lnTo>
                  <a:lnTo>
                    <a:pt x="49478" y="10417"/>
                  </a:lnTo>
                  <a:lnTo>
                    <a:pt x="48802" y="10554"/>
                  </a:lnTo>
                  <a:lnTo>
                    <a:pt x="48076" y="10686"/>
                  </a:lnTo>
                  <a:lnTo>
                    <a:pt x="47325" y="10813"/>
                  </a:lnTo>
                  <a:lnTo>
                    <a:pt x="46548" y="10929"/>
                  </a:lnTo>
                  <a:lnTo>
                    <a:pt x="45722" y="11040"/>
                  </a:lnTo>
                  <a:lnTo>
                    <a:pt x="44896" y="11140"/>
                  </a:lnTo>
                  <a:lnTo>
                    <a:pt x="44045" y="11230"/>
                  </a:lnTo>
                  <a:lnTo>
                    <a:pt x="43168" y="11315"/>
                  </a:lnTo>
                  <a:lnTo>
                    <a:pt x="42267" y="11389"/>
                  </a:lnTo>
                  <a:lnTo>
                    <a:pt x="41340" y="11457"/>
                  </a:lnTo>
                  <a:lnTo>
                    <a:pt x="40389" y="11515"/>
                  </a:lnTo>
                  <a:lnTo>
                    <a:pt x="39412" y="11563"/>
                  </a:lnTo>
                  <a:lnTo>
                    <a:pt x="38436" y="11600"/>
                  </a:lnTo>
                  <a:lnTo>
                    <a:pt x="37459" y="11626"/>
                  </a:lnTo>
                  <a:lnTo>
                    <a:pt x="36433" y="11642"/>
                  </a:lnTo>
                  <a:lnTo>
                    <a:pt x="35406" y="11647"/>
                  </a:lnTo>
                  <a:lnTo>
                    <a:pt x="34379" y="11642"/>
                  </a:lnTo>
                  <a:lnTo>
                    <a:pt x="33378" y="11626"/>
                  </a:lnTo>
                  <a:lnTo>
                    <a:pt x="32376" y="11600"/>
                  </a:lnTo>
                  <a:lnTo>
                    <a:pt x="31400" y="11563"/>
                  </a:lnTo>
                  <a:lnTo>
                    <a:pt x="30448" y="11515"/>
                  </a:lnTo>
                  <a:lnTo>
                    <a:pt x="29497" y="11457"/>
                  </a:lnTo>
                  <a:lnTo>
                    <a:pt x="28570" y="11389"/>
                  </a:lnTo>
                  <a:lnTo>
                    <a:pt x="27669" y="11315"/>
                  </a:lnTo>
                  <a:lnTo>
                    <a:pt x="26792" y="11230"/>
                  </a:lnTo>
                  <a:lnTo>
                    <a:pt x="25941" y="11140"/>
                  </a:lnTo>
                  <a:lnTo>
                    <a:pt x="25090" y="11040"/>
                  </a:lnTo>
                  <a:lnTo>
                    <a:pt x="24288" y="10929"/>
                  </a:lnTo>
                  <a:lnTo>
                    <a:pt x="23512" y="10813"/>
                  </a:lnTo>
                  <a:lnTo>
                    <a:pt x="22761" y="10686"/>
                  </a:lnTo>
                  <a:lnTo>
                    <a:pt x="22035" y="10554"/>
                  </a:lnTo>
                  <a:lnTo>
                    <a:pt x="21334" y="10417"/>
                  </a:lnTo>
                  <a:lnTo>
                    <a:pt x="20683" y="10269"/>
                  </a:lnTo>
                  <a:lnTo>
                    <a:pt x="20057" y="10121"/>
                  </a:lnTo>
                  <a:lnTo>
                    <a:pt x="19481" y="9958"/>
                  </a:lnTo>
                  <a:lnTo>
                    <a:pt x="18905" y="9794"/>
                  </a:lnTo>
                  <a:lnTo>
                    <a:pt x="18404" y="9625"/>
                  </a:lnTo>
                  <a:lnTo>
                    <a:pt x="17928" y="9451"/>
                  </a:lnTo>
                  <a:lnTo>
                    <a:pt x="17478" y="9271"/>
                  </a:lnTo>
                  <a:lnTo>
                    <a:pt x="17077" y="9081"/>
                  </a:lnTo>
                  <a:lnTo>
                    <a:pt x="16727" y="8891"/>
                  </a:lnTo>
                  <a:lnTo>
                    <a:pt x="16401" y="8696"/>
                  </a:lnTo>
                  <a:lnTo>
                    <a:pt x="16151" y="8501"/>
                  </a:lnTo>
                  <a:lnTo>
                    <a:pt x="15925" y="8295"/>
                  </a:lnTo>
                  <a:lnTo>
                    <a:pt x="15750" y="8089"/>
                  </a:lnTo>
                  <a:lnTo>
                    <a:pt x="15625" y="7878"/>
                  </a:lnTo>
                  <a:lnTo>
                    <a:pt x="15550" y="7666"/>
                  </a:lnTo>
                  <a:lnTo>
                    <a:pt x="15525" y="7450"/>
                  </a:lnTo>
                  <a:lnTo>
                    <a:pt x="15550" y="7234"/>
                  </a:lnTo>
                  <a:lnTo>
                    <a:pt x="15625" y="7022"/>
                  </a:lnTo>
                  <a:lnTo>
                    <a:pt x="15750" y="6811"/>
                  </a:lnTo>
                  <a:lnTo>
                    <a:pt x="15925" y="6605"/>
                  </a:lnTo>
                  <a:lnTo>
                    <a:pt x="16151" y="6399"/>
                  </a:lnTo>
                  <a:lnTo>
                    <a:pt x="16401" y="6204"/>
                  </a:lnTo>
                  <a:lnTo>
                    <a:pt x="16727" y="6009"/>
                  </a:lnTo>
                  <a:lnTo>
                    <a:pt x="17077" y="5819"/>
                  </a:lnTo>
                  <a:lnTo>
                    <a:pt x="17478" y="5634"/>
                  </a:lnTo>
                  <a:lnTo>
                    <a:pt x="17928" y="5449"/>
                  </a:lnTo>
                  <a:lnTo>
                    <a:pt x="18404" y="5275"/>
                  </a:lnTo>
                  <a:lnTo>
                    <a:pt x="18905" y="5106"/>
                  </a:lnTo>
                  <a:lnTo>
                    <a:pt x="19481" y="4942"/>
                  </a:lnTo>
                  <a:lnTo>
                    <a:pt x="20057" y="4784"/>
                  </a:lnTo>
                  <a:lnTo>
                    <a:pt x="20683" y="4631"/>
                  </a:lnTo>
                  <a:lnTo>
                    <a:pt x="21334" y="4483"/>
                  </a:lnTo>
                  <a:lnTo>
                    <a:pt x="22035" y="4346"/>
                  </a:lnTo>
                  <a:lnTo>
                    <a:pt x="22761" y="4214"/>
                  </a:lnTo>
                  <a:lnTo>
                    <a:pt x="23512" y="4087"/>
                  </a:lnTo>
                  <a:lnTo>
                    <a:pt x="24288" y="3971"/>
                  </a:lnTo>
                  <a:lnTo>
                    <a:pt x="25090" y="3860"/>
                  </a:lnTo>
                  <a:lnTo>
                    <a:pt x="25941" y="3760"/>
                  </a:lnTo>
                  <a:lnTo>
                    <a:pt x="26792" y="3670"/>
                  </a:lnTo>
                  <a:lnTo>
                    <a:pt x="27669" y="3585"/>
                  </a:lnTo>
                  <a:lnTo>
                    <a:pt x="28570" y="3511"/>
                  </a:lnTo>
                  <a:lnTo>
                    <a:pt x="29497" y="3443"/>
                  </a:lnTo>
                  <a:lnTo>
                    <a:pt x="30448" y="3385"/>
                  </a:lnTo>
                  <a:lnTo>
                    <a:pt x="31400" y="3343"/>
                  </a:lnTo>
                  <a:lnTo>
                    <a:pt x="32376" y="3306"/>
                  </a:lnTo>
                  <a:lnTo>
                    <a:pt x="33378" y="3279"/>
                  </a:lnTo>
                  <a:lnTo>
                    <a:pt x="34379" y="3258"/>
                  </a:lnTo>
                  <a:lnTo>
                    <a:pt x="35406" y="3253"/>
                  </a:lnTo>
                  <a:close/>
                  <a:moveTo>
                    <a:pt x="29697" y="1"/>
                  </a:moveTo>
                  <a:lnTo>
                    <a:pt x="29396" y="6"/>
                  </a:lnTo>
                  <a:lnTo>
                    <a:pt x="29121" y="16"/>
                  </a:lnTo>
                  <a:lnTo>
                    <a:pt x="28846" y="27"/>
                  </a:lnTo>
                  <a:lnTo>
                    <a:pt x="28595" y="48"/>
                  </a:lnTo>
                  <a:lnTo>
                    <a:pt x="28345" y="74"/>
                  </a:lnTo>
                  <a:lnTo>
                    <a:pt x="28119" y="106"/>
                  </a:lnTo>
                  <a:lnTo>
                    <a:pt x="27894" y="138"/>
                  </a:lnTo>
                  <a:lnTo>
                    <a:pt x="27694" y="175"/>
                  </a:lnTo>
                  <a:lnTo>
                    <a:pt x="27493" y="222"/>
                  </a:lnTo>
                  <a:lnTo>
                    <a:pt x="27343" y="265"/>
                  </a:lnTo>
                  <a:lnTo>
                    <a:pt x="27193" y="317"/>
                  </a:lnTo>
                  <a:lnTo>
                    <a:pt x="27068" y="370"/>
                  </a:lnTo>
                  <a:lnTo>
                    <a:pt x="26993" y="423"/>
                  </a:lnTo>
                  <a:lnTo>
                    <a:pt x="26918" y="481"/>
                  </a:lnTo>
                  <a:lnTo>
                    <a:pt x="26867" y="539"/>
                  </a:lnTo>
                  <a:lnTo>
                    <a:pt x="26842" y="602"/>
                  </a:lnTo>
                  <a:lnTo>
                    <a:pt x="26842" y="1732"/>
                  </a:lnTo>
                  <a:lnTo>
                    <a:pt x="25666" y="1822"/>
                  </a:lnTo>
                  <a:lnTo>
                    <a:pt x="24489" y="1917"/>
                  </a:lnTo>
                  <a:lnTo>
                    <a:pt x="23362" y="2023"/>
                  </a:lnTo>
                  <a:lnTo>
                    <a:pt x="22235" y="2139"/>
                  </a:lnTo>
                  <a:lnTo>
                    <a:pt x="18454" y="1336"/>
                  </a:lnTo>
                  <a:lnTo>
                    <a:pt x="18229" y="1299"/>
                  </a:lnTo>
                  <a:lnTo>
                    <a:pt x="18004" y="1262"/>
                  </a:lnTo>
                  <a:lnTo>
                    <a:pt x="17753" y="1231"/>
                  </a:lnTo>
                  <a:lnTo>
                    <a:pt x="17503" y="1204"/>
                  </a:lnTo>
                  <a:lnTo>
                    <a:pt x="17252" y="1188"/>
                  </a:lnTo>
                  <a:lnTo>
                    <a:pt x="16977" y="1173"/>
                  </a:lnTo>
                  <a:lnTo>
                    <a:pt x="16701" y="1167"/>
                  </a:lnTo>
                  <a:lnTo>
                    <a:pt x="16426" y="1162"/>
                  </a:lnTo>
                  <a:lnTo>
                    <a:pt x="16176" y="1167"/>
                  </a:lnTo>
                  <a:lnTo>
                    <a:pt x="15900" y="1173"/>
                  </a:lnTo>
                  <a:lnTo>
                    <a:pt x="15625" y="1188"/>
                  </a:lnTo>
                  <a:lnTo>
                    <a:pt x="15374" y="1204"/>
                  </a:lnTo>
                  <a:lnTo>
                    <a:pt x="15124" y="1231"/>
                  </a:lnTo>
                  <a:lnTo>
                    <a:pt x="14874" y="1262"/>
                  </a:lnTo>
                  <a:lnTo>
                    <a:pt x="14648" y="1299"/>
                  </a:lnTo>
                  <a:lnTo>
                    <a:pt x="14423" y="1336"/>
                  </a:lnTo>
                  <a:lnTo>
                    <a:pt x="6385" y="3036"/>
                  </a:lnTo>
                  <a:lnTo>
                    <a:pt x="6185" y="3084"/>
                  </a:lnTo>
                  <a:lnTo>
                    <a:pt x="6035" y="3131"/>
                  </a:lnTo>
                  <a:lnTo>
                    <a:pt x="5884" y="3184"/>
                  </a:lnTo>
                  <a:lnTo>
                    <a:pt x="5759" y="3237"/>
                  </a:lnTo>
                  <a:lnTo>
                    <a:pt x="5684" y="3290"/>
                  </a:lnTo>
                  <a:lnTo>
                    <a:pt x="5609" y="3348"/>
                  </a:lnTo>
                  <a:lnTo>
                    <a:pt x="5559" y="3406"/>
                  </a:lnTo>
                  <a:lnTo>
                    <a:pt x="5559" y="3464"/>
                  </a:lnTo>
                  <a:lnTo>
                    <a:pt x="5559" y="3522"/>
                  </a:lnTo>
                  <a:lnTo>
                    <a:pt x="5609" y="3580"/>
                  </a:lnTo>
                  <a:lnTo>
                    <a:pt x="5684" y="3633"/>
                  </a:lnTo>
                  <a:lnTo>
                    <a:pt x="5759" y="3691"/>
                  </a:lnTo>
                  <a:lnTo>
                    <a:pt x="5884" y="3744"/>
                  </a:lnTo>
                  <a:lnTo>
                    <a:pt x="6035" y="3791"/>
                  </a:lnTo>
                  <a:lnTo>
                    <a:pt x="6185" y="3844"/>
                  </a:lnTo>
                  <a:lnTo>
                    <a:pt x="6385" y="3886"/>
                  </a:lnTo>
                  <a:lnTo>
                    <a:pt x="10166" y="4689"/>
                  </a:lnTo>
                  <a:lnTo>
                    <a:pt x="9615" y="4926"/>
                  </a:lnTo>
                  <a:lnTo>
                    <a:pt x="9115" y="5164"/>
                  </a:lnTo>
                  <a:lnTo>
                    <a:pt x="8664" y="5412"/>
                  </a:lnTo>
                  <a:lnTo>
                    <a:pt x="8263" y="5666"/>
                  </a:lnTo>
                  <a:lnTo>
                    <a:pt x="2830" y="5666"/>
                  </a:lnTo>
                  <a:lnTo>
                    <a:pt x="2554" y="5671"/>
                  </a:lnTo>
                  <a:lnTo>
                    <a:pt x="2254" y="5676"/>
                  </a:lnTo>
                  <a:lnTo>
                    <a:pt x="1978" y="5692"/>
                  </a:lnTo>
                  <a:lnTo>
                    <a:pt x="1728" y="5713"/>
                  </a:lnTo>
                  <a:lnTo>
                    <a:pt x="1477" y="5739"/>
                  </a:lnTo>
                  <a:lnTo>
                    <a:pt x="1252" y="5766"/>
                  </a:lnTo>
                  <a:lnTo>
                    <a:pt x="1027" y="5803"/>
                  </a:lnTo>
                  <a:lnTo>
                    <a:pt x="826" y="5840"/>
                  </a:lnTo>
                  <a:lnTo>
                    <a:pt x="651" y="5882"/>
                  </a:lnTo>
                  <a:lnTo>
                    <a:pt x="476" y="5929"/>
                  </a:lnTo>
                  <a:lnTo>
                    <a:pt x="326" y="5977"/>
                  </a:lnTo>
                  <a:lnTo>
                    <a:pt x="226" y="6030"/>
                  </a:lnTo>
                  <a:lnTo>
                    <a:pt x="125" y="6088"/>
                  </a:lnTo>
                  <a:lnTo>
                    <a:pt x="50" y="6146"/>
                  </a:lnTo>
                  <a:lnTo>
                    <a:pt x="0" y="6204"/>
                  </a:lnTo>
                  <a:lnTo>
                    <a:pt x="0" y="6262"/>
                  </a:lnTo>
                  <a:lnTo>
                    <a:pt x="0" y="8664"/>
                  </a:lnTo>
                  <a:lnTo>
                    <a:pt x="0" y="8722"/>
                  </a:lnTo>
                  <a:lnTo>
                    <a:pt x="50" y="8780"/>
                  </a:lnTo>
                  <a:lnTo>
                    <a:pt x="125" y="8839"/>
                  </a:lnTo>
                  <a:lnTo>
                    <a:pt x="226" y="8897"/>
                  </a:lnTo>
                  <a:lnTo>
                    <a:pt x="326" y="8949"/>
                  </a:lnTo>
                  <a:lnTo>
                    <a:pt x="476" y="8997"/>
                  </a:lnTo>
                  <a:lnTo>
                    <a:pt x="651" y="9044"/>
                  </a:lnTo>
                  <a:lnTo>
                    <a:pt x="826" y="9087"/>
                  </a:lnTo>
                  <a:lnTo>
                    <a:pt x="1027" y="9124"/>
                  </a:lnTo>
                  <a:lnTo>
                    <a:pt x="1252" y="9161"/>
                  </a:lnTo>
                  <a:lnTo>
                    <a:pt x="1477" y="9187"/>
                  </a:lnTo>
                  <a:lnTo>
                    <a:pt x="1728" y="9213"/>
                  </a:lnTo>
                  <a:lnTo>
                    <a:pt x="1978" y="9234"/>
                  </a:lnTo>
                  <a:lnTo>
                    <a:pt x="2254" y="9250"/>
                  </a:lnTo>
                  <a:lnTo>
                    <a:pt x="2554" y="9256"/>
                  </a:lnTo>
                  <a:lnTo>
                    <a:pt x="2830" y="9261"/>
                  </a:lnTo>
                  <a:lnTo>
                    <a:pt x="8213" y="9261"/>
                  </a:lnTo>
                  <a:lnTo>
                    <a:pt x="8614" y="9514"/>
                  </a:lnTo>
                  <a:lnTo>
                    <a:pt x="9064" y="9757"/>
                  </a:lnTo>
                  <a:lnTo>
                    <a:pt x="9565" y="10000"/>
                  </a:lnTo>
                  <a:lnTo>
                    <a:pt x="10141" y="10238"/>
                  </a:lnTo>
                  <a:lnTo>
                    <a:pt x="6335" y="11035"/>
                  </a:lnTo>
                  <a:lnTo>
                    <a:pt x="6135" y="11077"/>
                  </a:lnTo>
                  <a:lnTo>
                    <a:pt x="5960" y="11130"/>
                  </a:lnTo>
                  <a:lnTo>
                    <a:pt x="5834" y="11177"/>
                  </a:lnTo>
                  <a:lnTo>
                    <a:pt x="5709" y="11230"/>
                  </a:lnTo>
                  <a:lnTo>
                    <a:pt x="5609" y="11288"/>
                  </a:lnTo>
                  <a:lnTo>
                    <a:pt x="5559" y="11341"/>
                  </a:lnTo>
                  <a:lnTo>
                    <a:pt x="5509" y="11399"/>
                  </a:lnTo>
                  <a:lnTo>
                    <a:pt x="5509" y="11457"/>
                  </a:lnTo>
                  <a:lnTo>
                    <a:pt x="5509" y="11515"/>
                  </a:lnTo>
                  <a:lnTo>
                    <a:pt x="5559" y="11573"/>
                  </a:lnTo>
                  <a:lnTo>
                    <a:pt x="5609" y="11626"/>
                  </a:lnTo>
                  <a:lnTo>
                    <a:pt x="5709" y="11684"/>
                  </a:lnTo>
                  <a:lnTo>
                    <a:pt x="5834" y="11737"/>
                  </a:lnTo>
                  <a:lnTo>
                    <a:pt x="5960" y="11785"/>
                  </a:lnTo>
                  <a:lnTo>
                    <a:pt x="6135" y="11837"/>
                  </a:lnTo>
                  <a:lnTo>
                    <a:pt x="6335" y="11880"/>
                  </a:lnTo>
                  <a:lnTo>
                    <a:pt x="14398" y="13574"/>
                  </a:lnTo>
                  <a:lnTo>
                    <a:pt x="14623" y="13617"/>
                  </a:lnTo>
                  <a:lnTo>
                    <a:pt x="14849" y="13653"/>
                  </a:lnTo>
                  <a:lnTo>
                    <a:pt x="15074" y="13685"/>
                  </a:lnTo>
                  <a:lnTo>
                    <a:pt x="15349" y="13706"/>
                  </a:lnTo>
                  <a:lnTo>
                    <a:pt x="15600" y="13727"/>
                  </a:lnTo>
                  <a:lnTo>
                    <a:pt x="15875" y="13743"/>
                  </a:lnTo>
                  <a:lnTo>
                    <a:pt x="16126" y="13748"/>
                  </a:lnTo>
                  <a:lnTo>
                    <a:pt x="16401" y="13754"/>
                  </a:lnTo>
                  <a:lnTo>
                    <a:pt x="16676" y="13748"/>
                  </a:lnTo>
                  <a:lnTo>
                    <a:pt x="16952" y="13743"/>
                  </a:lnTo>
                  <a:lnTo>
                    <a:pt x="17227" y="13727"/>
                  </a:lnTo>
                  <a:lnTo>
                    <a:pt x="17478" y="13706"/>
                  </a:lnTo>
                  <a:lnTo>
                    <a:pt x="17728" y="13685"/>
                  </a:lnTo>
                  <a:lnTo>
                    <a:pt x="17978" y="13653"/>
                  </a:lnTo>
                  <a:lnTo>
                    <a:pt x="18204" y="13617"/>
                  </a:lnTo>
                  <a:lnTo>
                    <a:pt x="18429" y="13574"/>
                  </a:lnTo>
                  <a:lnTo>
                    <a:pt x="22210" y="12777"/>
                  </a:lnTo>
                  <a:lnTo>
                    <a:pt x="23337" y="12893"/>
                  </a:lnTo>
                  <a:lnTo>
                    <a:pt x="24489" y="12999"/>
                  </a:lnTo>
                  <a:lnTo>
                    <a:pt x="25666" y="13099"/>
                  </a:lnTo>
                  <a:lnTo>
                    <a:pt x="26842" y="13184"/>
                  </a:lnTo>
                  <a:lnTo>
                    <a:pt x="26842" y="14298"/>
                  </a:lnTo>
                  <a:lnTo>
                    <a:pt x="26867" y="14356"/>
                  </a:lnTo>
                  <a:lnTo>
                    <a:pt x="26918" y="14414"/>
                  </a:lnTo>
                  <a:lnTo>
                    <a:pt x="26993" y="14472"/>
                  </a:lnTo>
                  <a:lnTo>
                    <a:pt x="27068" y="14530"/>
                  </a:lnTo>
                  <a:lnTo>
                    <a:pt x="27193" y="14583"/>
                  </a:lnTo>
                  <a:lnTo>
                    <a:pt x="27343" y="14630"/>
                  </a:lnTo>
                  <a:lnTo>
                    <a:pt x="27493" y="14678"/>
                  </a:lnTo>
                  <a:lnTo>
                    <a:pt x="27694" y="14720"/>
                  </a:lnTo>
                  <a:lnTo>
                    <a:pt x="27894" y="14757"/>
                  </a:lnTo>
                  <a:lnTo>
                    <a:pt x="28119" y="14794"/>
                  </a:lnTo>
                  <a:lnTo>
                    <a:pt x="28345" y="14820"/>
                  </a:lnTo>
                  <a:lnTo>
                    <a:pt x="28595" y="14847"/>
                  </a:lnTo>
                  <a:lnTo>
                    <a:pt x="28846" y="14868"/>
                  </a:lnTo>
                  <a:lnTo>
                    <a:pt x="29121" y="14884"/>
                  </a:lnTo>
                  <a:lnTo>
                    <a:pt x="29396" y="14894"/>
                  </a:lnTo>
                  <a:lnTo>
                    <a:pt x="41365" y="14894"/>
                  </a:lnTo>
                  <a:lnTo>
                    <a:pt x="41641" y="14884"/>
                  </a:lnTo>
                  <a:lnTo>
                    <a:pt x="41916" y="14868"/>
                  </a:lnTo>
                  <a:lnTo>
                    <a:pt x="42167" y="14847"/>
                  </a:lnTo>
                  <a:lnTo>
                    <a:pt x="42417" y="14820"/>
                  </a:lnTo>
                  <a:lnTo>
                    <a:pt x="42667" y="14794"/>
                  </a:lnTo>
                  <a:lnTo>
                    <a:pt x="42868" y="14757"/>
                  </a:lnTo>
                  <a:lnTo>
                    <a:pt x="43068" y="14720"/>
                  </a:lnTo>
                  <a:lnTo>
                    <a:pt x="43268" y="14678"/>
                  </a:lnTo>
                  <a:lnTo>
                    <a:pt x="43419" y="14630"/>
                  </a:lnTo>
                  <a:lnTo>
                    <a:pt x="43569" y="14583"/>
                  </a:lnTo>
                  <a:lnTo>
                    <a:pt x="43694" y="14530"/>
                  </a:lnTo>
                  <a:lnTo>
                    <a:pt x="43769" y="14472"/>
                  </a:lnTo>
                  <a:lnTo>
                    <a:pt x="43844" y="14414"/>
                  </a:lnTo>
                  <a:lnTo>
                    <a:pt x="43894" y="14356"/>
                  </a:lnTo>
                  <a:lnTo>
                    <a:pt x="43919" y="14298"/>
                  </a:lnTo>
                  <a:lnTo>
                    <a:pt x="43919" y="13162"/>
                  </a:lnTo>
                  <a:lnTo>
                    <a:pt x="45096" y="13078"/>
                  </a:lnTo>
                  <a:lnTo>
                    <a:pt x="46273" y="12983"/>
                  </a:lnTo>
                  <a:lnTo>
                    <a:pt x="47400" y="12872"/>
                  </a:lnTo>
                  <a:lnTo>
                    <a:pt x="48527" y="12756"/>
                  </a:lnTo>
                  <a:lnTo>
                    <a:pt x="52308" y="13558"/>
                  </a:lnTo>
                  <a:lnTo>
                    <a:pt x="52533" y="13601"/>
                  </a:lnTo>
                  <a:lnTo>
                    <a:pt x="52758" y="13632"/>
                  </a:lnTo>
                  <a:lnTo>
                    <a:pt x="53009" y="13664"/>
                  </a:lnTo>
                  <a:lnTo>
                    <a:pt x="53259" y="13690"/>
                  </a:lnTo>
                  <a:lnTo>
                    <a:pt x="53509" y="13712"/>
                  </a:lnTo>
                  <a:lnTo>
                    <a:pt x="53785" y="13722"/>
                  </a:lnTo>
                  <a:lnTo>
                    <a:pt x="54060" y="13733"/>
                  </a:lnTo>
                  <a:lnTo>
                    <a:pt x="54586" y="13733"/>
                  </a:lnTo>
                  <a:lnTo>
                    <a:pt x="54862" y="13722"/>
                  </a:lnTo>
                  <a:lnTo>
                    <a:pt x="55137" y="13712"/>
                  </a:lnTo>
                  <a:lnTo>
                    <a:pt x="55387" y="13690"/>
                  </a:lnTo>
                  <a:lnTo>
                    <a:pt x="55638" y="13664"/>
                  </a:lnTo>
                  <a:lnTo>
                    <a:pt x="55888" y="13632"/>
                  </a:lnTo>
                  <a:lnTo>
                    <a:pt x="56114" y="13601"/>
                  </a:lnTo>
                  <a:lnTo>
                    <a:pt x="56339" y="13558"/>
                  </a:lnTo>
                  <a:lnTo>
                    <a:pt x="64377" y="11858"/>
                  </a:lnTo>
                  <a:lnTo>
                    <a:pt x="64577" y="11811"/>
                  </a:lnTo>
                  <a:lnTo>
                    <a:pt x="64727" y="11763"/>
                  </a:lnTo>
                  <a:lnTo>
                    <a:pt x="64877" y="11711"/>
                  </a:lnTo>
                  <a:lnTo>
                    <a:pt x="65003" y="11658"/>
                  </a:lnTo>
                  <a:lnTo>
                    <a:pt x="65078" y="11605"/>
                  </a:lnTo>
                  <a:lnTo>
                    <a:pt x="65153" y="11547"/>
                  </a:lnTo>
                  <a:lnTo>
                    <a:pt x="65203" y="11489"/>
                  </a:lnTo>
                  <a:lnTo>
                    <a:pt x="65203" y="11431"/>
                  </a:lnTo>
                  <a:lnTo>
                    <a:pt x="65203" y="11378"/>
                  </a:lnTo>
                  <a:lnTo>
                    <a:pt x="65153" y="11320"/>
                  </a:lnTo>
                  <a:lnTo>
                    <a:pt x="65078" y="11262"/>
                  </a:lnTo>
                  <a:lnTo>
                    <a:pt x="65003" y="11209"/>
                  </a:lnTo>
                  <a:lnTo>
                    <a:pt x="64877" y="11156"/>
                  </a:lnTo>
                  <a:lnTo>
                    <a:pt x="64727" y="11103"/>
                  </a:lnTo>
                  <a:lnTo>
                    <a:pt x="64577" y="11056"/>
                  </a:lnTo>
                  <a:lnTo>
                    <a:pt x="64377" y="11008"/>
                  </a:lnTo>
                  <a:lnTo>
                    <a:pt x="60596" y="10206"/>
                  </a:lnTo>
                  <a:lnTo>
                    <a:pt x="61146" y="9974"/>
                  </a:lnTo>
                  <a:lnTo>
                    <a:pt x="61647" y="9731"/>
                  </a:lnTo>
                  <a:lnTo>
                    <a:pt x="62098" y="9483"/>
                  </a:lnTo>
                  <a:lnTo>
                    <a:pt x="62499" y="9229"/>
                  </a:lnTo>
                  <a:lnTo>
                    <a:pt x="68208" y="9229"/>
                  </a:lnTo>
                  <a:lnTo>
                    <a:pt x="68508" y="9219"/>
                  </a:lnTo>
                  <a:lnTo>
                    <a:pt x="68783" y="9203"/>
                  </a:lnTo>
                  <a:lnTo>
                    <a:pt x="69034" y="9182"/>
                  </a:lnTo>
                  <a:lnTo>
                    <a:pt x="69284" y="9161"/>
                  </a:lnTo>
                  <a:lnTo>
                    <a:pt x="69510" y="9129"/>
                  </a:lnTo>
                  <a:lnTo>
                    <a:pt x="69735" y="9092"/>
                  </a:lnTo>
                  <a:lnTo>
                    <a:pt x="69935" y="9055"/>
                  </a:lnTo>
                  <a:lnTo>
                    <a:pt x="70111" y="9013"/>
                  </a:lnTo>
                  <a:lnTo>
                    <a:pt x="70286" y="8965"/>
                  </a:lnTo>
                  <a:lnTo>
                    <a:pt x="70436" y="8918"/>
                  </a:lnTo>
                  <a:lnTo>
                    <a:pt x="70536" y="8865"/>
                  </a:lnTo>
                  <a:lnTo>
                    <a:pt x="70636" y="8812"/>
                  </a:lnTo>
                  <a:lnTo>
                    <a:pt x="70712" y="8754"/>
                  </a:lnTo>
                  <a:lnTo>
                    <a:pt x="70762" y="8691"/>
                  </a:lnTo>
                  <a:lnTo>
                    <a:pt x="70762" y="8633"/>
                  </a:lnTo>
                  <a:lnTo>
                    <a:pt x="70762" y="6262"/>
                  </a:lnTo>
                  <a:lnTo>
                    <a:pt x="70762" y="6204"/>
                  </a:lnTo>
                  <a:lnTo>
                    <a:pt x="70712" y="6146"/>
                  </a:lnTo>
                  <a:lnTo>
                    <a:pt x="70636" y="6088"/>
                  </a:lnTo>
                  <a:lnTo>
                    <a:pt x="70536" y="6030"/>
                  </a:lnTo>
                  <a:lnTo>
                    <a:pt x="70436" y="5977"/>
                  </a:lnTo>
                  <a:lnTo>
                    <a:pt x="70286" y="5929"/>
                  </a:lnTo>
                  <a:lnTo>
                    <a:pt x="70111" y="5882"/>
                  </a:lnTo>
                  <a:lnTo>
                    <a:pt x="69935" y="5840"/>
                  </a:lnTo>
                  <a:lnTo>
                    <a:pt x="69735" y="5803"/>
                  </a:lnTo>
                  <a:lnTo>
                    <a:pt x="69510" y="5766"/>
                  </a:lnTo>
                  <a:lnTo>
                    <a:pt x="69284" y="5739"/>
                  </a:lnTo>
                  <a:lnTo>
                    <a:pt x="69034" y="5713"/>
                  </a:lnTo>
                  <a:lnTo>
                    <a:pt x="68783" y="5692"/>
                  </a:lnTo>
                  <a:lnTo>
                    <a:pt x="68508" y="5676"/>
                  </a:lnTo>
                  <a:lnTo>
                    <a:pt x="68208" y="5671"/>
                  </a:lnTo>
                  <a:lnTo>
                    <a:pt x="67932" y="5666"/>
                  </a:lnTo>
                  <a:lnTo>
                    <a:pt x="62549" y="5666"/>
                  </a:lnTo>
                  <a:lnTo>
                    <a:pt x="62148" y="5417"/>
                  </a:lnTo>
                  <a:lnTo>
                    <a:pt x="61697" y="5169"/>
                  </a:lnTo>
                  <a:lnTo>
                    <a:pt x="61197" y="4932"/>
                  </a:lnTo>
                  <a:lnTo>
                    <a:pt x="60621" y="4699"/>
                  </a:lnTo>
                  <a:lnTo>
                    <a:pt x="64427" y="3907"/>
                  </a:lnTo>
                  <a:lnTo>
                    <a:pt x="64627" y="3860"/>
                  </a:lnTo>
                  <a:lnTo>
                    <a:pt x="64802" y="3812"/>
                  </a:lnTo>
                  <a:lnTo>
                    <a:pt x="64927" y="3765"/>
                  </a:lnTo>
                  <a:lnTo>
                    <a:pt x="65053" y="3712"/>
                  </a:lnTo>
                  <a:lnTo>
                    <a:pt x="65153" y="3654"/>
                  </a:lnTo>
                  <a:lnTo>
                    <a:pt x="65203" y="3601"/>
                  </a:lnTo>
                  <a:lnTo>
                    <a:pt x="65253" y="3543"/>
                  </a:lnTo>
                  <a:lnTo>
                    <a:pt x="65253" y="3485"/>
                  </a:lnTo>
                  <a:lnTo>
                    <a:pt x="65253" y="3432"/>
                  </a:lnTo>
                  <a:lnTo>
                    <a:pt x="65203" y="3374"/>
                  </a:lnTo>
                  <a:lnTo>
                    <a:pt x="65153" y="3316"/>
                  </a:lnTo>
                  <a:lnTo>
                    <a:pt x="65053" y="3263"/>
                  </a:lnTo>
                  <a:lnTo>
                    <a:pt x="64927" y="3211"/>
                  </a:lnTo>
                  <a:lnTo>
                    <a:pt x="64802" y="3158"/>
                  </a:lnTo>
                  <a:lnTo>
                    <a:pt x="64627" y="3110"/>
                  </a:lnTo>
                  <a:lnTo>
                    <a:pt x="64427" y="3068"/>
                  </a:lnTo>
                  <a:lnTo>
                    <a:pt x="56364" y="1384"/>
                  </a:lnTo>
                  <a:lnTo>
                    <a:pt x="56139" y="1347"/>
                  </a:lnTo>
                  <a:lnTo>
                    <a:pt x="55913" y="1310"/>
                  </a:lnTo>
                  <a:lnTo>
                    <a:pt x="55688" y="1278"/>
                  </a:lnTo>
                  <a:lnTo>
                    <a:pt x="55412" y="1257"/>
                  </a:lnTo>
                  <a:lnTo>
                    <a:pt x="55162" y="1236"/>
                  </a:lnTo>
                  <a:lnTo>
                    <a:pt x="54887" y="1225"/>
                  </a:lnTo>
                  <a:lnTo>
                    <a:pt x="54636" y="1215"/>
                  </a:lnTo>
                  <a:lnTo>
                    <a:pt x="54361" y="1210"/>
                  </a:lnTo>
                  <a:lnTo>
                    <a:pt x="54085" y="1215"/>
                  </a:lnTo>
                  <a:lnTo>
                    <a:pt x="53810" y="1225"/>
                  </a:lnTo>
                  <a:lnTo>
                    <a:pt x="53534" y="1236"/>
                  </a:lnTo>
                  <a:lnTo>
                    <a:pt x="53284" y="1257"/>
                  </a:lnTo>
                  <a:lnTo>
                    <a:pt x="53034" y="1278"/>
                  </a:lnTo>
                  <a:lnTo>
                    <a:pt x="52783" y="1310"/>
                  </a:lnTo>
                  <a:lnTo>
                    <a:pt x="52558" y="1347"/>
                  </a:lnTo>
                  <a:lnTo>
                    <a:pt x="52333" y="1384"/>
                  </a:lnTo>
                  <a:lnTo>
                    <a:pt x="48552" y="2176"/>
                  </a:lnTo>
                  <a:lnTo>
                    <a:pt x="47425" y="2065"/>
                  </a:lnTo>
                  <a:lnTo>
                    <a:pt x="46273" y="1959"/>
                  </a:lnTo>
                  <a:lnTo>
                    <a:pt x="45096" y="1864"/>
                  </a:lnTo>
                  <a:lnTo>
                    <a:pt x="43919" y="1780"/>
                  </a:lnTo>
                  <a:lnTo>
                    <a:pt x="43919" y="602"/>
                  </a:lnTo>
                  <a:lnTo>
                    <a:pt x="43894" y="539"/>
                  </a:lnTo>
                  <a:lnTo>
                    <a:pt x="43844" y="481"/>
                  </a:lnTo>
                  <a:lnTo>
                    <a:pt x="43769" y="423"/>
                  </a:lnTo>
                  <a:lnTo>
                    <a:pt x="43694" y="370"/>
                  </a:lnTo>
                  <a:lnTo>
                    <a:pt x="43569" y="317"/>
                  </a:lnTo>
                  <a:lnTo>
                    <a:pt x="43419" y="265"/>
                  </a:lnTo>
                  <a:lnTo>
                    <a:pt x="43268" y="222"/>
                  </a:lnTo>
                  <a:lnTo>
                    <a:pt x="43068" y="175"/>
                  </a:lnTo>
                  <a:lnTo>
                    <a:pt x="42868" y="138"/>
                  </a:lnTo>
                  <a:lnTo>
                    <a:pt x="42667" y="106"/>
                  </a:lnTo>
                  <a:lnTo>
                    <a:pt x="42417" y="74"/>
                  </a:lnTo>
                  <a:lnTo>
                    <a:pt x="42167" y="48"/>
                  </a:lnTo>
                  <a:lnTo>
                    <a:pt x="41916" y="27"/>
                  </a:lnTo>
                  <a:lnTo>
                    <a:pt x="41641" y="16"/>
                  </a:lnTo>
                  <a:lnTo>
                    <a:pt x="41365" y="6"/>
                  </a:lnTo>
                  <a:lnTo>
                    <a:pt x="4106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63"/>
            <p:cNvSpPr/>
            <p:nvPr/>
          </p:nvSpPr>
          <p:spPr>
            <a:xfrm>
              <a:off x="3314442" y="2991250"/>
              <a:ext cx="82850" cy="112350"/>
            </a:xfrm>
            <a:custGeom>
              <a:avLst/>
              <a:gdLst/>
              <a:ahLst/>
              <a:cxnLst/>
              <a:rect l="l" t="t" r="r" b="b"/>
              <a:pathLst>
                <a:path w="12996" h="4494" extrusionOk="0">
                  <a:moveTo>
                    <a:pt x="2129" y="1"/>
                  </a:moveTo>
                  <a:lnTo>
                    <a:pt x="1853" y="6"/>
                  </a:lnTo>
                  <a:lnTo>
                    <a:pt x="1578" y="11"/>
                  </a:lnTo>
                  <a:lnTo>
                    <a:pt x="1328" y="27"/>
                  </a:lnTo>
                  <a:lnTo>
                    <a:pt x="1052" y="48"/>
                  </a:lnTo>
                  <a:lnTo>
                    <a:pt x="802" y="69"/>
                  </a:lnTo>
                  <a:lnTo>
                    <a:pt x="551" y="101"/>
                  </a:lnTo>
                  <a:lnTo>
                    <a:pt x="326" y="138"/>
                  </a:lnTo>
                  <a:lnTo>
                    <a:pt x="126" y="180"/>
                  </a:lnTo>
                  <a:lnTo>
                    <a:pt x="0" y="207"/>
                  </a:lnTo>
                  <a:lnTo>
                    <a:pt x="7913" y="1875"/>
                  </a:lnTo>
                  <a:lnTo>
                    <a:pt x="8113" y="1917"/>
                  </a:lnTo>
                  <a:lnTo>
                    <a:pt x="8263" y="1970"/>
                  </a:lnTo>
                  <a:lnTo>
                    <a:pt x="8414" y="2017"/>
                  </a:lnTo>
                  <a:lnTo>
                    <a:pt x="8539" y="2070"/>
                  </a:lnTo>
                  <a:lnTo>
                    <a:pt x="8639" y="2128"/>
                  </a:lnTo>
                  <a:lnTo>
                    <a:pt x="8689" y="2181"/>
                  </a:lnTo>
                  <a:lnTo>
                    <a:pt x="8739" y="2239"/>
                  </a:lnTo>
                  <a:lnTo>
                    <a:pt x="8739" y="2297"/>
                  </a:lnTo>
                  <a:lnTo>
                    <a:pt x="8739" y="2355"/>
                  </a:lnTo>
                  <a:lnTo>
                    <a:pt x="8689" y="2413"/>
                  </a:lnTo>
                  <a:lnTo>
                    <a:pt x="8639" y="2466"/>
                  </a:lnTo>
                  <a:lnTo>
                    <a:pt x="8539" y="2524"/>
                  </a:lnTo>
                  <a:lnTo>
                    <a:pt x="8414" y="2577"/>
                  </a:lnTo>
                  <a:lnTo>
                    <a:pt x="8263" y="2625"/>
                  </a:lnTo>
                  <a:lnTo>
                    <a:pt x="8113" y="2677"/>
                  </a:lnTo>
                  <a:lnTo>
                    <a:pt x="7913" y="2720"/>
                  </a:lnTo>
                  <a:lnTo>
                    <a:pt x="4132" y="3517"/>
                  </a:lnTo>
                  <a:lnTo>
                    <a:pt x="4683" y="3754"/>
                  </a:lnTo>
                  <a:lnTo>
                    <a:pt x="5184" y="3997"/>
                  </a:lnTo>
                  <a:lnTo>
                    <a:pt x="5634" y="4240"/>
                  </a:lnTo>
                  <a:lnTo>
                    <a:pt x="6035" y="4494"/>
                  </a:lnTo>
                  <a:lnTo>
                    <a:pt x="10317" y="4494"/>
                  </a:lnTo>
                  <a:lnTo>
                    <a:pt x="9891" y="4240"/>
                  </a:lnTo>
                  <a:lnTo>
                    <a:pt x="9440" y="3997"/>
                  </a:lnTo>
                  <a:lnTo>
                    <a:pt x="8939" y="3754"/>
                  </a:lnTo>
                  <a:lnTo>
                    <a:pt x="8389" y="3517"/>
                  </a:lnTo>
                  <a:lnTo>
                    <a:pt x="12170" y="2720"/>
                  </a:lnTo>
                  <a:lnTo>
                    <a:pt x="12370" y="2677"/>
                  </a:lnTo>
                  <a:lnTo>
                    <a:pt x="12545" y="2625"/>
                  </a:lnTo>
                  <a:lnTo>
                    <a:pt x="12670" y="2577"/>
                  </a:lnTo>
                  <a:lnTo>
                    <a:pt x="12796" y="2524"/>
                  </a:lnTo>
                  <a:lnTo>
                    <a:pt x="12896" y="2466"/>
                  </a:lnTo>
                  <a:lnTo>
                    <a:pt x="12946" y="2413"/>
                  </a:lnTo>
                  <a:lnTo>
                    <a:pt x="12996" y="2355"/>
                  </a:lnTo>
                  <a:lnTo>
                    <a:pt x="12996" y="2297"/>
                  </a:lnTo>
                  <a:lnTo>
                    <a:pt x="12996" y="2239"/>
                  </a:lnTo>
                  <a:lnTo>
                    <a:pt x="12946" y="2181"/>
                  </a:lnTo>
                  <a:lnTo>
                    <a:pt x="12896" y="2128"/>
                  </a:lnTo>
                  <a:lnTo>
                    <a:pt x="12796" y="2070"/>
                  </a:lnTo>
                  <a:lnTo>
                    <a:pt x="12670" y="2017"/>
                  </a:lnTo>
                  <a:lnTo>
                    <a:pt x="12545" y="1970"/>
                  </a:lnTo>
                  <a:lnTo>
                    <a:pt x="12370" y="1917"/>
                  </a:lnTo>
                  <a:lnTo>
                    <a:pt x="12170" y="1875"/>
                  </a:lnTo>
                  <a:lnTo>
                    <a:pt x="4132" y="180"/>
                  </a:lnTo>
                  <a:lnTo>
                    <a:pt x="3932" y="138"/>
                  </a:lnTo>
                  <a:lnTo>
                    <a:pt x="3681" y="101"/>
                  </a:lnTo>
                  <a:lnTo>
                    <a:pt x="3456" y="69"/>
                  </a:lnTo>
                  <a:lnTo>
                    <a:pt x="3205" y="48"/>
                  </a:lnTo>
                  <a:lnTo>
                    <a:pt x="2930" y="27"/>
                  </a:lnTo>
                  <a:lnTo>
                    <a:pt x="2680" y="11"/>
                  </a:lnTo>
                  <a:lnTo>
                    <a:pt x="2404" y="6"/>
                  </a:lnTo>
                  <a:lnTo>
                    <a:pt x="2129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63"/>
            <p:cNvSpPr/>
            <p:nvPr/>
          </p:nvSpPr>
          <p:spPr>
            <a:xfrm>
              <a:off x="3314442" y="3193450"/>
              <a:ext cx="82850" cy="112350"/>
            </a:xfrm>
            <a:custGeom>
              <a:avLst/>
              <a:gdLst/>
              <a:ahLst/>
              <a:cxnLst/>
              <a:rect l="l" t="t" r="r" b="b"/>
              <a:pathLst>
                <a:path w="12996" h="4494" extrusionOk="0">
                  <a:moveTo>
                    <a:pt x="6035" y="1"/>
                  </a:moveTo>
                  <a:lnTo>
                    <a:pt x="5634" y="254"/>
                  </a:lnTo>
                  <a:lnTo>
                    <a:pt x="5184" y="497"/>
                  </a:lnTo>
                  <a:lnTo>
                    <a:pt x="4683" y="740"/>
                  </a:lnTo>
                  <a:lnTo>
                    <a:pt x="4132" y="978"/>
                  </a:lnTo>
                  <a:lnTo>
                    <a:pt x="7913" y="1775"/>
                  </a:lnTo>
                  <a:lnTo>
                    <a:pt x="8113" y="1817"/>
                  </a:lnTo>
                  <a:lnTo>
                    <a:pt x="8263" y="1870"/>
                  </a:lnTo>
                  <a:lnTo>
                    <a:pt x="8414" y="1917"/>
                  </a:lnTo>
                  <a:lnTo>
                    <a:pt x="8539" y="1970"/>
                  </a:lnTo>
                  <a:lnTo>
                    <a:pt x="8639" y="2028"/>
                  </a:lnTo>
                  <a:lnTo>
                    <a:pt x="8689" y="2081"/>
                  </a:lnTo>
                  <a:lnTo>
                    <a:pt x="8739" y="2139"/>
                  </a:lnTo>
                  <a:lnTo>
                    <a:pt x="8739" y="2197"/>
                  </a:lnTo>
                  <a:lnTo>
                    <a:pt x="8739" y="2255"/>
                  </a:lnTo>
                  <a:lnTo>
                    <a:pt x="8689" y="2313"/>
                  </a:lnTo>
                  <a:lnTo>
                    <a:pt x="8639" y="2366"/>
                  </a:lnTo>
                  <a:lnTo>
                    <a:pt x="8539" y="2424"/>
                  </a:lnTo>
                  <a:lnTo>
                    <a:pt x="8414" y="2477"/>
                  </a:lnTo>
                  <a:lnTo>
                    <a:pt x="8263" y="2525"/>
                  </a:lnTo>
                  <a:lnTo>
                    <a:pt x="8113" y="2577"/>
                  </a:lnTo>
                  <a:lnTo>
                    <a:pt x="7913" y="2620"/>
                  </a:lnTo>
                  <a:lnTo>
                    <a:pt x="0" y="4293"/>
                  </a:lnTo>
                  <a:lnTo>
                    <a:pt x="126" y="4314"/>
                  </a:lnTo>
                  <a:lnTo>
                    <a:pt x="326" y="4357"/>
                  </a:lnTo>
                  <a:lnTo>
                    <a:pt x="551" y="4393"/>
                  </a:lnTo>
                  <a:lnTo>
                    <a:pt x="802" y="4425"/>
                  </a:lnTo>
                  <a:lnTo>
                    <a:pt x="1052" y="4446"/>
                  </a:lnTo>
                  <a:lnTo>
                    <a:pt x="1328" y="4467"/>
                  </a:lnTo>
                  <a:lnTo>
                    <a:pt x="1578" y="4483"/>
                  </a:lnTo>
                  <a:lnTo>
                    <a:pt x="1853" y="4488"/>
                  </a:lnTo>
                  <a:lnTo>
                    <a:pt x="2129" y="4494"/>
                  </a:lnTo>
                  <a:lnTo>
                    <a:pt x="2404" y="4488"/>
                  </a:lnTo>
                  <a:lnTo>
                    <a:pt x="2680" y="4483"/>
                  </a:lnTo>
                  <a:lnTo>
                    <a:pt x="2930" y="4467"/>
                  </a:lnTo>
                  <a:lnTo>
                    <a:pt x="3205" y="4446"/>
                  </a:lnTo>
                  <a:lnTo>
                    <a:pt x="3456" y="4425"/>
                  </a:lnTo>
                  <a:lnTo>
                    <a:pt x="3681" y="4393"/>
                  </a:lnTo>
                  <a:lnTo>
                    <a:pt x="3932" y="4357"/>
                  </a:lnTo>
                  <a:lnTo>
                    <a:pt x="4132" y="4314"/>
                  </a:lnTo>
                  <a:lnTo>
                    <a:pt x="12170" y="2620"/>
                  </a:lnTo>
                  <a:lnTo>
                    <a:pt x="12370" y="2577"/>
                  </a:lnTo>
                  <a:lnTo>
                    <a:pt x="12545" y="2525"/>
                  </a:lnTo>
                  <a:lnTo>
                    <a:pt x="12670" y="2477"/>
                  </a:lnTo>
                  <a:lnTo>
                    <a:pt x="12796" y="2424"/>
                  </a:lnTo>
                  <a:lnTo>
                    <a:pt x="12896" y="2366"/>
                  </a:lnTo>
                  <a:lnTo>
                    <a:pt x="12946" y="2313"/>
                  </a:lnTo>
                  <a:lnTo>
                    <a:pt x="12996" y="2255"/>
                  </a:lnTo>
                  <a:lnTo>
                    <a:pt x="12996" y="2197"/>
                  </a:lnTo>
                  <a:lnTo>
                    <a:pt x="12996" y="2139"/>
                  </a:lnTo>
                  <a:lnTo>
                    <a:pt x="12946" y="2081"/>
                  </a:lnTo>
                  <a:lnTo>
                    <a:pt x="12896" y="2028"/>
                  </a:lnTo>
                  <a:lnTo>
                    <a:pt x="12796" y="1970"/>
                  </a:lnTo>
                  <a:lnTo>
                    <a:pt x="12670" y="1917"/>
                  </a:lnTo>
                  <a:lnTo>
                    <a:pt x="12545" y="1870"/>
                  </a:lnTo>
                  <a:lnTo>
                    <a:pt x="12370" y="1817"/>
                  </a:lnTo>
                  <a:lnTo>
                    <a:pt x="12170" y="1775"/>
                  </a:lnTo>
                  <a:lnTo>
                    <a:pt x="8389" y="978"/>
                  </a:lnTo>
                  <a:lnTo>
                    <a:pt x="8939" y="740"/>
                  </a:lnTo>
                  <a:lnTo>
                    <a:pt x="9440" y="497"/>
                  </a:lnTo>
                  <a:lnTo>
                    <a:pt x="9891" y="254"/>
                  </a:lnTo>
                  <a:lnTo>
                    <a:pt x="10317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63"/>
            <p:cNvSpPr/>
            <p:nvPr/>
          </p:nvSpPr>
          <p:spPr>
            <a:xfrm>
              <a:off x="3387391" y="3103575"/>
              <a:ext cx="45180" cy="89900"/>
            </a:xfrm>
            <a:custGeom>
              <a:avLst/>
              <a:gdLst/>
              <a:ahLst/>
              <a:cxnLst/>
              <a:rect l="l" t="t" r="r" b="b"/>
              <a:pathLst>
                <a:path w="7087" h="3596" extrusionOk="0">
                  <a:moveTo>
                    <a:pt x="0" y="1"/>
                  </a:moveTo>
                  <a:lnTo>
                    <a:pt x="276" y="6"/>
                  </a:lnTo>
                  <a:lnTo>
                    <a:pt x="551" y="11"/>
                  </a:lnTo>
                  <a:lnTo>
                    <a:pt x="827" y="27"/>
                  </a:lnTo>
                  <a:lnTo>
                    <a:pt x="1102" y="48"/>
                  </a:lnTo>
                  <a:lnTo>
                    <a:pt x="1353" y="74"/>
                  </a:lnTo>
                  <a:lnTo>
                    <a:pt x="1578" y="101"/>
                  </a:lnTo>
                  <a:lnTo>
                    <a:pt x="1803" y="138"/>
                  </a:lnTo>
                  <a:lnTo>
                    <a:pt x="2004" y="175"/>
                  </a:lnTo>
                  <a:lnTo>
                    <a:pt x="2179" y="217"/>
                  </a:lnTo>
                  <a:lnTo>
                    <a:pt x="2354" y="264"/>
                  </a:lnTo>
                  <a:lnTo>
                    <a:pt x="2479" y="312"/>
                  </a:lnTo>
                  <a:lnTo>
                    <a:pt x="2605" y="365"/>
                  </a:lnTo>
                  <a:lnTo>
                    <a:pt x="2705" y="423"/>
                  </a:lnTo>
                  <a:lnTo>
                    <a:pt x="2780" y="481"/>
                  </a:lnTo>
                  <a:lnTo>
                    <a:pt x="2805" y="539"/>
                  </a:lnTo>
                  <a:lnTo>
                    <a:pt x="2830" y="597"/>
                  </a:lnTo>
                  <a:lnTo>
                    <a:pt x="2830" y="2999"/>
                  </a:lnTo>
                  <a:lnTo>
                    <a:pt x="2805" y="3057"/>
                  </a:lnTo>
                  <a:lnTo>
                    <a:pt x="2780" y="3115"/>
                  </a:lnTo>
                  <a:lnTo>
                    <a:pt x="2705" y="3174"/>
                  </a:lnTo>
                  <a:lnTo>
                    <a:pt x="2605" y="3232"/>
                  </a:lnTo>
                  <a:lnTo>
                    <a:pt x="2479" y="3284"/>
                  </a:lnTo>
                  <a:lnTo>
                    <a:pt x="2354" y="3332"/>
                  </a:lnTo>
                  <a:lnTo>
                    <a:pt x="2179" y="3379"/>
                  </a:lnTo>
                  <a:lnTo>
                    <a:pt x="2004" y="3422"/>
                  </a:lnTo>
                  <a:lnTo>
                    <a:pt x="1803" y="3459"/>
                  </a:lnTo>
                  <a:lnTo>
                    <a:pt x="1578" y="3496"/>
                  </a:lnTo>
                  <a:lnTo>
                    <a:pt x="1353" y="3522"/>
                  </a:lnTo>
                  <a:lnTo>
                    <a:pt x="1102" y="3548"/>
                  </a:lnTo>
                  <a:lnTo>
                    <a:pt x="827" y="3569"/>
                  </a:lnTo>
                  <a:lnTo>
                    <a:pt x="551" y="3585"/>
                  </a:lnTo>
                  <a:lnTo>
                    <a:pt x="276" y="3591"/>
                  </a:lnTo>
                  <a:lnTo>
                    <a:pt x="0" y="3596"/>
                  </a:lnTo>
                  <a:lnTo>
                    <a:pt x="4257" y="3596"/>
                  </a:lnTo>
                  <a:lnTo>
                    <a:pt x="4533" y="3591"/>
                  </a:lnTo>
                  <a:lnTo>
                    <a:pt x="4833" y="3585"/>
                  </a:lnTo>
                  <a:lnTo>
                    <a:pt x="5108" y="3569"/>
                  </a:lnTo>
                  <a:lnTo>
                    <a:pt x="5359" y="3548"/>
                  </a:lnTo>
                  <a:lnTo>
                    <a:pt x="5609" y="3522"/>
                  </a:lnTo>
                  <a:lnTo>
                    <a:pt x="5835" y="3496"/>
                  </a:lnTo>
                  <a:lnTo>
                    <a:pt x="6060" y="3459"/>
                  </a:lnTo>
                  <a:lnTo>
                    <a:pt x="6260" y="3422"/>
                  </a:lnTo>
                  <a:lnTo>
                    <a:pt x="6436" y="3379"/>
                  </a:lnTo>
                  <a:lnTo>
                    <a:pt x="6611" y="3332"/>
                  </a:lnTo>
                  <a:lnTo>
                    <a:pt x="6761" y="3284"/>
                  </a:lnTo>
                  <a:lnTo>
                    <a:pt x="6861" y="3232"/>
                  </a:lnTo>
                  <a:lnTo>
                    <a:pt x="6961" y="3174"/>
                  </a:lnTo>
                  <a:lnTo>
                    <a:pt x="7037" y="3115"/>
                  </a:lnTo>
                  <a:lnTo>
                    <a:pt x="7087" y="3057"/>
                  </a:lnTo>
                  <a:lnTo>
                    <a:pt x="7087" y="2999"/>
                  </a:lnTo>
                  <a:lnTo>
                    <a:pt x="7087" y="597"/>
                  </a:lnTo>
                  <a:lnTo>
                    <a:pt x="7087" y="539"/>
                  </a:lnTo>
                  <a:lnTo>
                    <a:pt x="7037" y="481"/>
                  </a:lnTo>
                  <a:lnTo>
                    <a:pt x="6961" y="423"/>
                  </a:lnTo>
                  <a:lnTo>
                    <a:pt x="6861" y="365"/>
                  </a:lnTo>
                  <a:lnTo>
                    <a:pt x="6761" y="312"/>
                  </a:lnTo>
                  <a:lnTo>
                    <a:pt x="6611" y="264"/>
                  </a:lnTo>
                  <a:lnTo>
                    <a:pt x="6436" y="217"/>
                  </a:lnTo>
                  <a:lnTo>
                    <a:pt x="6260" y="175"/>
                  </a:lnTo>
                  <a:lnTo>
                    <a:pt x="6060" y="138"/>
                  </a:lnTo>
                  <a:lnTo>
                    <a:pt x="5835" y="101"/>
                  </a:lnTo>
                  <a:lnTo>
                    <a:pt x="5609" y="74"/>
                  </a:lnTo>
                  <a:lnTo>
                    <a:pt x="5359" y="48"/>
                  </a:lnTo>
                  <a:lnTo>
                    <a:pt x="5108" y="27"/>
                  </a:lnTo>
                  <a:lnTo>
                    <a:pt x="4833" y="11"/>
                  </a:lnTo>
                  <a:lnTo>
                    <a:pt x="4533" y="6"/>
                  </a:lnTo>
                  <a:lnTo>
                    <a:pt x="4257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63"/>
            <p:cNvSpPr/>
            <p:nvPr/>
          </p:nvSpPr>
          <p:spPr>
            <a:xfrm>
              <a:off x="3052493" y="2956675"/>
              <a:ext cx="386465" cy="184800"/>
            </a:xfrm>
            <a:custGeom>
              <a:avLst/>
              <a:gdLst/>
              <a:ahLst/>
              <a:cxnLst/>
              <a:rect l="l" t="t" r="r" b="b"/>
              <a:pathLst>
                <a:path w="60622" h="7392" extrusionOk="0">
                  <a:moveTo>
                    <a:pt x="18630" y="0"/>
                  </a:moveTo>
                  <a:lnTo>
                    <a:pt x="18229" y="6"/>
                  </a:lnTo>
                  <a:lnTo>
                    <a:pt x="17829" y="22"/>
                  </a:lnTo>
                  <a:lnTo>
                    <a:pt x="17453" y="37"/>
                  </a:lnTo>
                  <a:lnTo>
                    <a:pt x="17103" y="69"/>
                  </a:lnTo>
                  <a:lnTo>
                    <a:pt x="16752" y="101"/>
                  </a:lnTo>
                  <a:lnTo>
                    <a:pt x="16452" y="143"/>
                  </a:lnTo>
                  <a:lnTo>
                    <a:pt x="16151" y="190"/>
                  </a:lnTo>
                  <a:lnTo>
                    <a:pt x="15851" y="243"/>
                  </a:lnTo>
                  <a:lnTo>
                    <a:pt x="15600" y="301"/>
                  </a:lnTo>
                  <a:lnTo>
                    <a:pt x="15375" y="365"/>
                  </a:lnTo>
                  <a:lnTo>
                    <a:pt x="15200" y="433"/>
                  </a:lnTo>
                  <a:lnTo>
                    <a:pt x="15024" y="507"/>
                  </a:lnTo>
                  <a:lnTo>
                    <a:pt x="14899" y="581"/>
                  </a:lnTo>
                  <a:lnTo>
                    <a:pt x="14799" y="660"/>
                  </a:lnTo>
                  <a:lnTo>
                    <a:pt x="14749" y="740"/>
                  </a:lnTo>
                  <a:lnTo>
                    <a:pt x="14724" y="824"/>
                  </a:lnTo>
                  <a:lnTo>
                    <a:pt x="14724" y="1795"/>
                  </a:lnTo>
                  <a:lnTo>
                    <a:pt x="13873" y="1859"/>
                  </a:lnTo>
                  <a:lnTo>
                    <a:pt x="13021" y="1927"/>
                  </a:lnTo>
                  <a:lnTo>
                    <a:pt x="12195" y="2007"/>
                  </a:lnTo>
                  <a:lnTo>
                    <a:pt x="11369" y="2086"/>
                  </a:lnTo>
                  <a:lnTo>
                    <a:pt x="8139" y="1405"/>
                  </a:lnTo>
                  <a:lnTo>
                    <a:pt x="7838" y="1347"/>
                  </a:lnTo>
                  <a:lnTo>
                    <a:pt x="7513" y="1299"/>
                  </a:lnTo>
                  <a:lnTo>
                    <a:pt x="7187" y="1257"/>
                  </a:lnTo>
                  <a:lnTo>
                    <a:pt x="6836" y="1220"/>
                  </a:lnTo>
                  <a:lnTo>
                    <a:pt x="6486" y="1194"/>
                  </a:lnTo>
                  <a:lnTo>
                    <a:pt x="6110" y="1178"/>
                  </a:lnTo>
                  <a:lnTo>
                    <a:pt x="5735" y="1167"/>
                  </a:lnTo>
                  <a:lnTo>
                    <a:pt x="5359" y="1162"/>
                  </a:lnTo>
                  <a:lnTo>
                    <a:pt x="4984" y="1167"/>
                  </a:lnTo>
                  <a:lnTo>
                    <a:pt x="4608" y="1178"/>
                  </a:lnTo>
                  <a:lnTo>
                    <a:pt x="4257" y="1194"/>
                  </a:lnTo>
                  <a:lnTo>
                    <a:pt x="3907" y="1220"/>
                  </a:lnTo>
                  <a:lnTo>
                    <a:pt x="3556" y="1257"/>
                  </a:lnTo>
                  <a:lnTo>
                    <a:pt x="3206" y="1299"/>
                  </a:lnTo>
                  <a:lnTo>
                    <a:pt x="2905" y="1347"/>
                  </a:lnTo>
                  <a:lnTo>
                    <a:pt x="2605" y="1405"/>
                  </a:lnTo>
                  <a:lnTo>
                    <a:pt x="326" y="1885"/>
                  </a:lnTo>
                  <a:lnTo>
                    <a:pt x="176" y="1922"/>
                  </a:lnTo>
                  <a:lnTo>
                    <a:pt x="76" y="1964"/>
                  </a:lnTo>
                  <a:lnTo>
                    <a:pt x="26" y="2007"/>
                  </a:lnTo>
                  <a:lnTo>
                    <a:pt x="1" y="2054"/>
                  </a:lnTo>
                  <a:lnTo>
                    <a:pt x="51" y="2102"/>
                  </a:lnTo>
                  <a:lnTo>
                    <a:pt x="126" y="2144"/>
                  </a:lnTo>
                  <a:lnTo>
                    <a:pt x="251" y="2186"/>
                  </a:lnTo>
                  <a:lnTo>
                    <a:pt x="426" y="2218"/>
                  </a:lnTo>
                  <a:lnTo>
                    <a:pt x="602" y="2244"/>
                  </a:lnTo>
                  <a:lnTo>
                    <a:pt x="777" y="2255"/>
                  </a:lnTo>
                  <a:lnTo>
                    <a:pt x="952" y="2265"/>
                  </a:lnTo>
                  <a:lnTo>
                    <a:pt x="1153" y="2265"/>
                  </a:lnTo>
                  <a:lnTo>
                    <a:pt x="1353" y="2255"/>
                  </a:lnTo>
                  <a:lnTo>
                    <a:pt x="1528" y="2244"/>
                  </a:lnTo>
                  <a:lnTo>
                    <a:pt x="1703" y="2223"/>
                  </a:lnTo>
                  <a:lnTo>
                    <a:pt x="1854" y="2197"/>
                  </a:lnTo>
                  <a:lnTo>
                    <a:pt x="4107" y="1722"/>
                  </a:lnTo>
                  <a:lnTo>
                    <a:pt x="4232" y="1695"/>
                  </a:lnTo>
                  <a:lnTo>
                    <a:pt x="4383" y="1674"/>
                  </a:lnTo>
                  <a:lnTo>
                    <a:pt x="4533" y="1653"/>
                  </a:lnTo>
                  <a:lnTo>
                    <a:pt x="4708" y="1637"/>
                  </a:lnTo>
                  <a:lnTo>
                    <a:pt x="4858" y="1626"/>
                  </a:lnTo>
                  <a:lnTo>
                    <a:pt x="5034" y="1616"/>
                  </a:lnTo>
                  <a:lnTo>
                    <a:pt x="5184" y="1611"/>
                  </a:lnTo>
                  <a:lnTo>
                    <a:pt x="5534" y="1611"/>
                  </a:lnTo>
                  <a:lnTo>
                    <a:pt x="5710" y="1616"/>
                  </a:lnTo>
                  <a:lnTo>
                    <a:pt x="5860" y="1626"/>
                  </a:lnTo>
                  <a:lnTo>
                    <a:pt x="6035" y="1637"/>
                  </a:lnTo>
                  <a:lnTo>
                    <a:pt x="6185" y="1653"/>
                  </a:lnTo>
                  <a:lnTo>
                    <a:pt x="6336" y="1674"/>
                  </a:lnTo>
                  <a:lnTo>
                    <a:pt x="6486" y="1695"/>
                  </a:lnTo>
                  <a:lnTo>
                    <a:pt x="6611" y="1722"/>
                  </a:lnTo>
                  <a:lnTo>
                    <a:pt x="10417" y="2519"/>
                  </a:lnTo>
                  <a:lnTo>
                    <a:pt x="10542" y="2540"/>
                  </a:lnTo>
                  <a:lnTo>
                    <a:pt x="10693" y="2561"/>
                  </a:lnTo>
                  <a:lnTo>
                    <a:pt x="10843" y="2572"/>
                  </a:lnTo>
                  <a:lnTo>
                    <a:pt x="10993" y="2582"/>
                  </a:lnTo>
                  <a:lnTo>
                    <a:pt x="11344" y="2582"/>
                  </a:lnTo>
                  <a:lnTo>
                    <a:pt x="11494" y="2572"/>
                  </a:lnTo>
                  <a:lnTo>
                    <a:pt x="11669" y="2561"/>
                  </a:lnTo>
                  <a:lnTo>
                    <a:pt x="12746" y="2445"/>
                  </a:lnTo>
                  <a:lnTo>
                    <a:pt x="13848" y="2345"/>
                  </a:lnTo>
                  <a:lnTo>
                    <a:pt x="14949" y="2249"/>
                  </a:lnTo>
                  <a:lnTo>
                    <a:pt x="16101" y="2170"/>
                  </a:lnTo>
                  <a:lnTo>
                    <a:pt x="16251" y="2154"/>
                  </a:lnTo>
                  <a:lnTo>
                    <a:pt x="16402" y="2139"/>
                  </a:lnTo>
                  <a:lnTo>
                    <a:pt x="16527" y="2117"/>
                  </a:lnTo>
                  <a:lnTo>
                    <a:pt x="16652" y="2091"/>
                  </a:lnTo>
                  <a:lnTo>
                    <a:pt x="16727" y="2059"/>
                  </a:lnTo>
                  <a:lnTo>
                    <a:pt x="16802" y="2028"/>
                  </a:lnTo>
                  <a:lnTo>
                    <a:pt x="16827" y="1991"/>
                  </a:lnTo>
                  <a:lnTo>
                    <a:pt x="16852" y="1954"/>
                  </a:lnTo>
                  <a:lnTo>
                    <a:pt x="16852" y="829"/>
                  </a:lnTo>
                  <a:lnTo>
                    <a:pt x="16852" y="787"/>
                  </a:lnTo>
                  <a:lnTo>
                    <a:pt x="16877" y="750"/>
                  </a:lnTo>
                  <a:lnTo>
                    <a:pt x="16927" y="713"/>
                  </a:lnTo>
                  <a:lnTo>
                    <a:pt x="16977" y="681"/>
                  </a:lnTo>
                  <a:lnTo>
                    <a:pt x="17053" y="650"/>
                  </a:lnTo>
                  <a:lnTo>
                    <a:pt x="17153" y="618"/>
                  </a:lnTo>
                  <a:lnTo>
                    <a:pt x="17253" y="586"/>
                  </a:lnTo>
                  <a:lnTo>
                    <a:pt x="17378" y="560"/>
                  </a:lnTo>
                  <a:lnTo>
                    <a:pt x="17503" y="539"/>
                  </a:lnTo>
                  <a:lnTo>
                    <a:pt x="17628" y="518"/>
                  </a:lnTo>
                  <a:lnTo>
                    <a:pt x="17779" y="497"/>
                  </a:lnTo>
                  <a:lnTo>
                    <a:pt x="17929" y="481"/>
                  </a:lnTo>
                  <a:lnTo>
                    <a:pt x="18104" y="470"/>
                  </a:lnTo>
                  <a:lnTo>
                    <a:pt x="18279" y="460"/>
                  </a:lnTo>
                  <a:lnTo>
                    <a:pt x="18455" y="454"/>
                  </a:lnTo>
                  <a:lnTo>
                    <a:pt x="30173" y="454"/>
                  </a:lnTo>
                  <a:lnTo>
                    <a:pt x="30349" y="460"/>
                  </a:lnTo>
                  <a:lnTo>
                    <a:pt x="30524" y="470"/>
                  </a:lnTo>
                  <a:lnTo>
                    <a:pt x="30674" y="481"/>
                  </a:lnTo>
                  <a:lnTo>
                    <a:pt x="30849" y="497"/>
                  </a:lnTo>
                  <a:lnTo>
                    <a:pt x="31000" y="518"/>
                  </a:lnTo>
                  <a:lnTo>
                    <a:pt x="31125" y="539"/>
                  </a:lnTo>
                  <a:lnTo>
                    <a:pt x="31250" y="560"/>
                  </a:lnTo>
                  <a:lnTo>
                    <a:pt x="31375" y="586"/>
                  </a:lnTo>
                  <a:lnTo>
                    <a:pt x="31475" y="618"/>
                  </a:lnTo>
                  <a:lnTo>
                    <a:pt x="31550" y="650"/>
                  </a:lnTo>
                  <a:lnTo>
                    <a:pt x="31626" y="681"/>
                  </a:lnTo>
                  <a:lnTo>
                    <a:pt x="31701" y="713"/>
                  </a:lnTo>
                  <a:lnTo>
                    <a:pt x="31726" y="750"/>
                  </a:lnTo>
                  <a:lnTo>
                    <a:pt x="31751" y="787"/>
                  </a:lnTo>
                  <a:lnTo>
                    <a:pt x="31776" y="829"/>
                  </a:lnTo>
                  <a:lnTo>
                    <a:pt x="31776" y="1949"/>
                  </a:lnTo>
                  <a:lnTo>
                    <a:pt x="31776" y="1986"/>
                  </a:lnTo>
                  <a:lnTo>
                    <a:pt x="31826" y="2022"/>
                  </a:lnTo>
                  <a:lnTo>
                    <a:pt x="31901" y="2054"/>
                  </a:lnTo>
                  <a:lnTo>
                    <a:pt x="31976" y="2086"/>
                  </a:lnTo>
                  <a:lnTo>
                    <a:pt x="32076" y="2112"/>
                  </a:lnTo>
                  <a:lnTo>
                    <a:pt x="32226" y="2133"/>
                  </a:lnTo>
                  <a:lnTo>
                    <a:pt x="32352" y="2154"/>
                  </a:lnTo>
                  <a:lnTo>
                    <a:pt x="32527" y="2165"/>
                  </a:lnTo>
                  <a:lnTo>
                    <a:pt x="33654" y="2249"/>
                  </a:lnTo>
                  <a:lnTo>
                    <a:pt x="34780" y="2339"/>
                  </a:lnTo>
                  <a:lnTo>
                    <a:pt x="35882" y="2440"/>
                  </a:lnTo>
                  <a:lnTo>
                    <a:pt x="36959" y="2556"/>
                  </a:lnTo>
                  <a:lnTo>
                    <a:pt x="37109" y="2566"/>
                  </a:lnTo>
                  <a:lnTo>
                    <a:pt x="37259" y="2577"/>
                  </a:lnTo>
                  <a:lnTo>
                    <a:pt x="37610" y="2577"/>
                  </a:lnTo>
                  <a:lnTo>
                    <a:pt x="37760" y="2566"/>
                  </a:lnTo>
                  <a:lnTo>
                    <a:pt x="37910" y="2556"/>
                  </a:lnTo>
                  <a:lnTo>
                    <a:pt x="38061" y="2535"/>
                  </a:lnTo>
                  <a:lnTo>
                    <a:pt x="38186" y="2513"/>
                  </a:lnTo>
                  <a:lnTo>
                    <a:pt x="41967" y="1716"/>
                  </a:lnTo>
                  <a:lnTo>
                    <a:pt x="42117" y="1690"/>
                  </a:lnTo>
                  <a:lnTo>
                    <a:pt x="42242" y="1669"/>
                  </a:lnTo>
                  <a:lnTo>
                    <a:pt x="42392" y="1648"/>
                  </a:lnTo>
                  <a:lnTo>
                    <a:pt x="42568" y="1637"/>
                  </a:lnTo>
                  <a:lnTo>
                    <a:pt x="42718" y="1621"/>
                  </a:lnTo>
                  <a:lnTo>
                    <a:pt x="42893" y="1616"/>
                  </a:lnTo>
                  <a:lnTo>
                    <a:pt x="43043" y="1611"/>
                  </a:lnTo>
                  <a:lnTo>
                    <a:pt x="43219" y="1605"/>
                  </a:lnTo>
                  <a:lnTo>
                    <a:pt x="43394" y="1611"/>
                  </a:lnTo>
                  <a:lnTo>
                    <a:pt x="43569" y="1616"/>
                  </a:lnTo>
                  <a:lnTo>
                    <a:pt x="43720" y="1621"/>
                  </a:lnTo>
                  <a:lnTo>
                    <a:pt x="43895" y="1637"/>
                  </a:lnTo>
                  <a:lnTo>
                    <a:pt x="44045" y="1648"/>
                  </a:lnTo>
                  <a:lnTo>
                    <a:pt x="44195" y="1669"/>
                  </a:lnTo>
                  <a:lnTo>
                    <a:pt x="44346" y="1690"/>
                  </a:lnTo>
                  <a:lnTo>
                    <a:pt x="44471" y="1716"/>
                  </a:lnTo>
                  <a:lnTo>
                    <a:pt x="52483" y="3406"/>
                  </a:lnTo>
                  <a:lnTo>
                    <a:pt x="52709" y="3474"/>
                  </a:lnTo>
                  <a:lnTo>
                    <a:pt x="52884" y="3538"/>
                  </a:lnTo>
                  <a:lnTo>
                    <a:pt x="52934" y="3575"/>
                  </a:lnTo>
                  <a:lnTo>
                    <a:pt x="52984" y="3606"/>
                  </a:lnTo>
                  <a:lnTo>
                    <a:pt x="53009" y="3638"/>
                  </a:lnTo>
                  <a:lnTo>
                    <a:pt x="53009" y="3670"/>
                  </a:lnTo>
                  <a:lnTo>
                    <a:pt x="53009" y="3707"/>
                  </a:lnTo>
                  <a:lnTo>
                    <a:pt x="52984" y="3738"/>
                  </a:lnTo>
                  <a:lnTo>
                    <a:pt x="52934" y="3770"/>
                  </a:lnTo>
                  <a:lnTo>
                    <a:pt x="52884" y="3802"/>
                  </a:lnTo>
                  <a:lnTo>
                    <a:pt x="52709" y="3870"/>
                  </a:lnTo>
                  <a:lnTo>
                    <a:pt x="52483" y="3934"/>
                  </a:lnTo>
                  <a:lnTo>
                    <a:pt x="48727" y="4731"/>
                  </a:lnTo>
                  <a:lnTo>
                    <a:pt x="48602" y="4757"/>
                  </a:lnTo>
                  <a:lnTo>
                    <a:pt x="48527" y="4789"/>
                  </a:lnTo>
                  <a:lnTo>
                    <a:pt x="48452" y="4821"/>
                  </a:lnTo>
                  <a:lnTo>
                    <a:pt x="48427" y="4858"/>
                  </a:lnTo>
                  <a:lnTo>
                    <a:pt x="48402" y="4889"/>
                  </a:lnTo>
                  <a:lnTo>
                    <a:pt x="48427" y="4926"/>
                  </a:lnTo>
                  <a:lnTo>
                    <a:pt x="48452" y="4963"/>
                  </a:lnTo>
                  <a:lnTo>
                    <a:pt x="48527" y="4995"/>
                  </a:lnTo>
                  <a:lnTo>
                    <a:pt x="49053" y="5222"/>
                  </a:lnTo>
                  <a:lnTo>
                    <a:pt x="49554" y="5454"/>
                  </a:lnTo>
                  <a:lnTo>
                    <a:pt x="49979" y="5692"/>
                  </a:lnTo>
                  <a:lnTo>
                    <a:pt x="50355" y="5929"/>
                  </a:lnTo>
                  <a:lnTo>
                    <a:pt x="50430" y="5961"/>
                  </a:lnTo>
                  <a:lnTo>
                    <a:pt x="50505" y="5993"/>
                  </a:lnTo>
                  <a:lnTo>
                    <a:pt x="50630" y="6019"/>
                  </a:lnTo>
                  <a:lnTo>
                    <a:pt x="50756" y="6040"/>
                  </a:lnTo>
                  <a:lnTo>
                    <a:pt x="50881" y="6061"/>
                  </a:lnTo>
                  <a:lnTo>
                    <a:pt x="51056" y="6077"/>
                  </a:lnTo>
                  <a:lnTo>
                    <a:pt x="51206" y="6082"/>
                  </a:lnTo>
                  <a:lnTo>
                    <a:pt x="51382" y="6088"/>
                  </a:lnTo>
                  <a:lnTo>
                    <a:pt x="56890" y="6088"/>
                  </a:lnTo>
                  <a:lnTo>
                    <a:pt x="57066" y="6093"/>
                  </a:lnTo>
                  <a:lnTo>
                    <a:pt x="57241" y="6104"/>
                  </a:lnTo>
                  <a:lnTo>
                    <a:pt x="57416" y="6114"/>
                  </a:lnTo>
                  <a:lnTo>
                    <a:pt x="57566" y="6130"/>
                  </a:lnTo>
                  <a:lnTo>
                    <a:pt x="57717" y="6151"/>
                  </a:lnTo>
                  <a:lnTo>
                    <a:pt x="57842" y="6172"/>
                  </a:lnTo>
                  <a:lnTo>
                    <a:pt x="57967" y="6193"/>
                  </a:lnTo>
                  <a:lnTo>
                    <a:pt x="58092" y="6225"/>
                  </a:lnTo>
                  <a:lnTo>
                    <a:pt x="58192" y="6251"/>
                  </a:lnTo>
                  <a:lnTo>
                    <a:pt x="58267" y="6283"/>
                  </a:lnTo>
                  <a:lnTo>
                    <a:pt x="58343" y="6315"/>
                  </a:lnTo>
                  <a:lnTo>
                    <a:pt x="58418" y="6352"/>
                  </a:lnTo>
                  <a:lnTo>
                    <a:pt x="58443" y="6383"/>
                  </a:lnTo>
                  <a:lnTo>
                    <a:pt x="58493" y="6420"/>
                  </a:lnTo>
                  <a:lnTo>
                    <a:pt x="58493" y="6463"/>
                  </a:lnTo>
                  <a:lnTo>
                    <a:pt x="58493" y="7170"/>
                  </a:lnTo>
                  <a:lnTo>
                    <a:pt x="58518" y="7218"/>
                  </a:lnTo>
                  <a:lnTo>
                    <a:pt x="58568" y="7260"/>
                  </a:lnTo>
                  <a:lnTo>
                    <a:pt x="58668" y="7297"/>
                  </a:lnTo>
                  <a:lnTo>
                    <a:pt x="58793" y="7328"/>
                  </a:lnTo>
                  <a:lnTo>
                    <a:pt x="58969" y="7355"/>
                  </a:lnTo>
                  <a:lnTo>
                    <a:pt x="59144" y="7376"/>
                  </a:lnTo>
                  <a:lnTo>
                    <a:pt x="59344" y="7392"/>
                  </a:lnTo>
                  <a:lnTo>
                    <a:pt x="59770" y="7392"/>
                  </a:lnTo>
                  <a:lnTo>
                    <a:pt x="59970" y="7376"/>
                  </a:lnTo>
                  <a:lnTo>
                    <a:pt x="60145" y="7355"/>
                  </a:lnTo>
                  <a:lnTo>
                    <a:pt x="60321" y="7328"/>
                  </a:lnTo>
                  <a:lnTo>
                    <a:pt x="60446" y="7297"/>
                  </a:lnTo>
                  <a:lnTo>
                    <a:pt x="60546" y="7260"/>
                  </a:lnTo>
                  <a:lnTo>
                    <a:pt x="60596" y="7218"/>
                  </a:lnTo>
                  <a:lnTo>
                    <a:pt x="60621" y="7170"/>
                  </a:lnTo>
                  <a:lnTo>
                    <a:pt x="60621" y="6463"/>
                  </a:lnTo>
                  <a:lnTo>
                    <a:pt x="60596" y="6378"/>
                  </a:lnTo>
                  <a:lnTo>
                    <a:pt x="60546" y="6294"/>
                  </a:lnTo>
                  <a:lnTo>
                    <a:pt x="60446" y="6214"/>
                  </a:lnTo>
                  <a:lnTo>
                    <a:pt x="60321" y="6140"/>
                  </a:lnTo>
                  <a:lnTo>
                    <a:pt x="60145" y="6067"/>
                  </a:lnTo>
                  <a:lnTo>
                    <a:pt x="59945" y="5998"/>
                  </a:lnTo>
                  <a:lnTo>
                    <a:pt x="59720" y="5935"/>
                  </a:lnTo>
                  <a:lnTo>
                    <a:pt x="59469" y="5877"/>
                  </a:lnTo>
                  <a:lnTo>
                    <a:pt x="59194" y="5824"/>
                  </a:lnTo>
                  <a:lnTo>
                    <a:pt x="58893" y="5776"/>
                  </a:lnTo>
                  <a:lnTo>
                    <a:pt x="58568" y="5734"/>
                  </a:lnTo>
                  <a:lnTo>
                    <a:pt x="58242" y="5702"/>
                  </a:lnTo>
                  <a:lnTo>
                    <a:pt x="57867" y="5676"/>
                  </a:lnTo>
                  <a:lnTo>
                    <a:pt x="57491" y="5655"/>
                  </a:lnTo>
                  <a:lnTo>
                    <a:pt x="57116" y="5639"/>
                  </a:lnTo>
                  <a:lnTo>
                    <a:pt x="52208" y="5639"/>
                  </a:lnTo>
                  <a:lnTo>
                    <a:pt x="51907" y="5459"/>
                  </a:lnTo>
                  <a:lnTo>
                    <a:pt x="51557" y="5280"/>
                  </a:lnTo>
                  <a:lnTo>
                    <a:pt x="51206" y="5106"/>
                  </a:lnTo>
                  <a:lnTo>
                    <a:pt x="50806" y="4931"/>
                  </a:lnTo>
                  <a:lnTo>
                    <a:pt x="54061" y="4250"/>
                  </a:lnTo>
                  <a:lnTo>
                    <a:pt x="54336" y="4177"/>
                  </a:lnTo>
                  <a:lnTo>
                    <a:pt x="54562" y="4108"/>
                  </a:lnTo>
                  <a:lnTo>
                    <a:pt x="54762" y="4034"/>
                  </a:lnTo>
                  <a:lnTo>
                    <a:pt x="54912" y="3960"/>
                  </a:lnTo>
                  <a:lnTo>
                    <a:pt x="55037" y="3886"/>
                  </a:lnTo>
                  <a:lnTo>
                    <a:pt x="55138" y="3817"/>
                  </a:lnTo>
                  <a:lnTo>
                    <a:pt x="55188" y="3744"/>
                  </a:lnTo>
                  <a:lnTo>
                    <a:pt x="55213" y="3670"/>
                  </a:lnTo>
                  <a:lnTo>
                    <a:pt x="55188" y="3596"/>
                  </a:lnTo>
                  <a:lnTo>
                    <a:pt x="55138" y="3527"/>
                  </a:lnTo>
                  <a:lnTo>
                    <a:pt x="55037" y="3453"/>
                  </a:lnTo>
                  <a:lnTo>
                    <a:pt x="54912" y="3379"/>
                  </a:lnTo>
                  <a:lnTo>
                    <a:pt x="54762" y="3305"/>
                  </a:lnTo>
                  <a:lnTo>
                    <a:pt x="54562" y="3237"/>
                  </a:lnTo>
                  <a:lnTo>
                    <a:pt x="54336" y="3163"/>
                  </a:lnTo>
                  <a:lnTo>
                    <a:pt x="54061" y="3089"/>
                  </a:lnTo>
                  <a:lnTo>
                    <a:pt x="46023" y="1399"/>
                  </a:lnTo>
                  <a:lnTo>
                    <a:pt x="45723" y="1341"/>
                  </a:lnTo>
                  <a:lnTo>
                    <a:pt x="45397" y="1294"/>
                  </a:lnTo>
                  <a:lnTo>
                    <a:pt x="45072" y="1252"/>
                  </a:lnTo>
                  <a:lnTo>
                    <a:pt x="44721" y="1220"/>
                  </a:lnTo>
                  <a:lnTo>
                    <a:pt x="44371" y="1194"/>
                  </a:lnTo>
                  <a:lnTo>
                    <a:pt x="43995" y="1172"/>
                  </a:lnTo>
                  <a:lnTo>
                    <a:pt x="43619" y="1162"/>
                  </a:lnTo>
                  <a:lnTo>
                    <a:pt x="43244" y="1157"/>
                  </a:lnTo>
                  <a:lnTo>
                    <a:pt x="42868" y="1162"/>
                  </a:lnTo>
                  <a:lnTo>
                    <a:pt x="42518" y="1172"/>
                  </a:lnTo>
                  <a:lnTo>
                    <a:pt x="42142" y="1194"/>
                  </a:lnTo>
                  <a:lnTo>
                    <a:pt x="41792" y="1220"/>
                  </a:lnTo>
                  <a:lnTo>
                    <a:pt x="41441" y="1252"/>
                  </a:lnTo>
                  <a:lnTo>
                    <a:pt x="41090" y="1294"/>
                  </a:lnTo>
                  <a:lnTo>
                    <a:pt x="40790" y="1341"/>
                  </a:lnTo>
                  <a:lnTo>
                    <a:pt x="40489" y="1399"/>
                  </a:lnTo>
                  <a:lnTo>
                    <a:pt x="37259" y="2081"/>
                  </a:lnTo>
                  <a:lnTo>
                    <a:pt x="36433" y="2001"/>
                  </a:lnTo>
                  <a:lnTo>
                    <a:pt x="35607" y="1922"/>
                  </a:lnTo>
                  <a:lnTo>
                    <a:pt x="34755" y="1854"/>
                  </a:lnTo>
                  <a:lnTo>
                    <a:pt x="33904" y="1790"/>
                  </a:lnTo>
                  <a:lnTo>
                    <a:pt x="33904" y="829"/>
                  </a:lnTo>
                  <a:lnTo>
                    <a:pt x="33879" y="745"/>
                  </a:lnTo>
                  <a:lnTo>
                    <a:pt x="33829" y="660"/>
                  </a:lnTo>
                  <a:lnTo>
                    <a:pt x="33729" y="581"/>
                  </a:lnTo>
                  <a:lnTo>
                    <a:pt x="33604" y="507"/>
                  </a:lnTo>
                  <a:lnTo>
                    <a:pt x="33428" y="433"/>
                  </a:lnTo>
                  <a:lnTo>
                    <a:pt x="33228" y="365"/>
                  </a:lnTo>
                  <a:lnTo>
                    <a:pt x="33003" y="301"/>
                  </a:lnTo>
                  <a:lnTo>
                    <a:pt x="32752" y="243"/>
                  </a:lnTo>
                  <a:lnTo>
                    <a:pt x="32477" y="190"/>
                  </a:lnTo>
                  <a:lnTo>
                    <a:pt x="32176" y="143"/>
                  </a:lnTo>
                  <a:lnTo>
                    <a:pt x="31851" y="101"/>
                  </a:lnTo>
                  <a:lnTo>
                    <a:pt x="31525" y="69"/>
                  </a:lnTo>
                  <a:lnTo>
                    <a:pt x="31150" y="37"/>
                  </a:lnTo>
                  <a:lnTo>
                    <a:pt x="30774" y="22"/>
                  </a:lnTo>
                  <a:lnTo>
                    <a:pt x="30399" y="6"/>
                  </a:lnTo>
                  <a:lnTo>
                    <a:pt x="299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63"/>
            <p:cNvSpPr/>
            <p:nvPr/>
          </p:nvSpPr>
          <p:spPr>
            <a:xfrm>
              <a:off x="3213717" y="3154775"/>
              <a:ext cx="225241" cy="185600"/>
            </a:xfrm>
            <a:custGeom>
              <a:avLst/>
              <a:gdLst/>
              <a:ahLst/>
              <a:cxnLst/>
              <a:rect l="l" t="t" r="r" b="b"/>
              <a:pathLst>
                <a:path w="35332" h="7424" extrusionOk="0">
                  <a:moveTo>
                    <a:pt x="34129" y="1"/>
                  </a:moveTo>
                  <a:lnTo>
                    <a:pt x="33954" y="12"/>
                  </a:lnTo>
                  <a:lnTo>
                    <a:pt x="33779" y="22"/>
                  </a:lnTo>
                  <a:lnTo>
                    <a:pt x="33628" y="43"/>
                  </a:lnTo>
                  <a:lnTo>
                    <a:pt x="33453" y="64"/>
                  </a:lnTo>
                  <a:lnTo>
                    <a:pt x="33353" y="91"/>
                  </a:lnTo>
                  <a:lnTo>
                    <a:pt x="33253" y="117"/>
                  </a:lnTo>
                  <a:lnTo>
                    <a:pt x="33228" y="149"/>
                  </a:lnTo>
                  <a:lnTo>
                    <a:pt x="33203" y="180"/>
                  </a:lnTo>
                  <a:lnTo>
                    <a:pt x="33203" y="1073"/>
                  </a:lnTo>
                  <a:lnTo>
                    <a:pt x="33178" y="1120"/>
                  </a:lnTo>
                  <a:lnTo>
                    <a:pt x="33103" y="1162"/>
                  </a:lnTo>
                  <a:lnTo>
                    <a:pt x="33003" y="1205"/>
                  </a:lnTo>
                  <a:lnTo>
                    <a:pt x="32877" y="1242"/>
                  </a:lnTo>
                  <a:lnTo>
                    <a:pt x="32702" y="1268"/>
                  </a:lnTo>
                  <a:lnTo>
                    <a:pt x="32527" y="1289"/>
                  </a:lnTo>
                  <a:lnTo>
                    <a:pt x="32301" y="1305"/>
                  </a:lnTo>
                  <a:lnTo>
                    <a:pt x="32076" y="1310"/>
                  </a:lnTo>
                  <a:lnTo>
                    <a:pt x="25916" y="1310"/>
                  </a:lnTo>
                  <a:lnTo>
                    <a:pt x="25766" y="1321"/>
                  </a:lnTo>
                  <a:lnTo>
                    <a:pt x="25591" y="1331"/>
                  </a:lnTo>
                  <a:lnTo>
                    <a:pt x="25466" y="1353"/>
                  </a:lnTo>
                  <a:lnTo>
                    <a:pt x="25340" y="1374"/>
                  </a:lnTo>
                  <a:lnTo>
                    <a:pt x="25240" y="1400"/>
                  </a:lnTo>
                  <a:lnTo>
                    <a:pt x="25140" y="1432"/>
                  </a:lnTo>
                  <a:lnTo>
                    <a:pt x="25065" y="1469"/>
                  </a:lnTo>
                  <a:lnTo>
                    <a:pt x="24689" y="1706"/>
                  </a:lnTo>
                  <a:lnTo>
                    <a:pt x="24264" y="1939"/>
                  </a:lnTo>
                  <a:lnTo>
                    <a:pt x="23763" y="2171"/>
                  </a:lnTo>
                  <a:lnTo>
                    <a:pt x="23237" y="2398"/>
                  </a:lnTo>
                  <a:lnTo>
                    <a:pt x="23162" y="2435"/>
                  </a:lnTo>
                  <a:lnTo>
                    <a:pt x="23137" y="2467"/>
                  </a:lnTo>
                  <a:lnTo>
                    <a:pt x="23112" y="2503"/>
                  </a:lnTo>
                  <a:lnTo>
                    <a:pt x="23137" y="2535"/>
                  </a:lnTo>
                  <a:lnTo>
                    <a:pt x="23162" y="2572"/>
                  </a:lnTo>
                  <a:lnTo>
                    <a:pt x="23237" y="2604"/>
                  </a:lnTo>
                  <a:lnTo>
                    <a:pt x="23312" y="2635"/>
                  </a:lnTo>
                  <a:lnTo>
                    <a:pt x="23437" y="2662"/>
                  </a:lnTo>
                  <a:lnTo>
                    <a:pt x="27193" y="3459"/>
                  </a:lnTo>
                  <a:lnTo>
                    <a:pt x="27444" y="3522"/>
                  </a:lnTo>
                  <a:lnTo>
                    <a:pt x="27594" y="3591"/>
                  </a:lnTo>
                  <a:lnTo>
                    <a:pt x="27644" y="3623"/>
                  </a:lnTo>
                  <a:lnTo>
                    <a:pt x="27694" y="3654"/>
                  </a:lnTo>
                  <a:lnTo>
                    <a:pt x="27719" y="3691"/>
                  </a:lnTo>
                  <a:lnTo>
                    <a:pt x="27719" y="3723"/>
                  </a:lnTo>
                  <a:lnTo>
                    <a:pt x="27719" y="3755"/>
                  </a:lnTo>
                  <a:lnTo>
                    <a:pt x="27694" y="3786"/>
                  </a:lnTo>
                  <a:lnTo>
                    <a:pt x="27644" y="3823"/>
                  </a:lnTo>
                  <a:lnTo>
                    <a:pt x="27594" y="3855"/>
                  </a:lnTo>
                  <a:lnTo>
                    <a:pt x="27444" y="3924"/>
                  </a:lnTo>
                  <a:lnTo>
                    <a:pt x="27193" y="3987"/>
                  </a:lnTo>
                  <a:lnTo>
                    <a:pt x="19181" y="5676"/>
                  </a:lnTo>
                  <a:lnTo>
                    <a:pt x="19056" y="5703"/>
                  </a:lnTo>
                  <a:lnTo>
                    <a:pt x="18905" y="5724"/>
                  </a:lnTo>
                  <a:lnTo>
                    <a:pt x="18755" y="5745"/>
                  </a:lnTo>
                  <a:lnTo>
                    <a:pt x="18605" y="5761"/>
                  </a:lnTo>
                  <a:lnTo>
                    <a:pt x="18430" y="5772"/>
                  </a:lnTo>
                  <a:lnTo>
                    <a:pt x="18279" y="5782"/>
                  </a:lnTo>
                  <a:lnTo>
                    <a:pt x="18104" y="5787"/>
                  </a:lnTo>
                  <a:lnTo>
                    <a:pt x="17753" y="5787"/>
                  </a:lnTo>
                  <a:lnTo>
                    <a:pt x="17603" y="5782"/>
                  </a:lnTo>
                  <a:lnTo>
                    <a:pt x="17428" y="5772"/>
                  </a:lnTo>
                  <a:lnTo>
                    <a:pt x="17278" y="5761"/>
                  </a:lnTo>
                  <a:lnTo>
                    <a:pt x="17102" y="5745"/>
                  </a:lnTo>
                  <a:lnTo>
                    <a:pt x="16952" y="5724"/>
                  </a:lnTo>
                  <a:lnTo>
                    <a:pt x="16827" y="5703"/>
                  </a:lnTo>
                  <a:lnTo>
                    <a:pt x="16677" y="5676"/>
                  </a:lnTo>
                  <a:lnTo>
                    <a:pt x="12896" y="4879"/>
                  </a:lnTo>
                  <a:lnTo>
                    <a:pt x="12771" y="4858"/>
                  </a:lnTo>
                  <a:lnTo>
                    <a:pt x="12620" y="4837"/>
                  </a:lnTo>
                  <a:lnTo>
                    <a:pt x="12470" y="4826"/>
                  </a:lnTo>
                  <a:lnTo>
                    <a:pt x="12320" y="4816"/>
                  </a:lnTo>
                  <a:lnTo>
                    <a:pt x="11969" y="4816"/>
                  </a:lnTo>
                  <a:lnTo>
                    <a:pt x="11819" y="4826"/>
                  </a:lnTo>
                  <a:lnTo>
                    <a:pt x="11669" y="4842"/>
                  </a:lnTo>
                  <a:lnTo>
                    <a:pt x="10592" y="4953"/>
                  </a:lnTo>
                  <a:lnTo>
                    <a:pt x="9490" y="5053"/>
                  </a:lnTo>
                  <a:lnTo>
                    <a:pt x="8364" y="5149"/>
                  </a:lnTo>
                  <a:lnTo>
                    <a:pt x="7237" y="5228"/>
                  </a:lnTo>
                  <a:lnTo>
                    <a:pt x="7062" y="5244"/>
                  </a:lnTo>
                  <a:lnTo>
                    <a:pt x="6936" y="5259"/>
                  </a:lnTo>
                  <a:lnTo>
                    <a:pt x="6786" y="5286"/>
                  </a:lnTo>
                  <a:lnTo>
                    <a:pt x="6686" y="5312"/>
                  </a:lnTo>
                  <a:lnTo>
                    <a:pt x="6611" y="5339"/>
                  </a:lnTo>
                  <a:lnTo>
                    <a:pt x="6536" y="5370"/>
                  </a:lnTo>
                  <a:lnTo>
                    <a:pt x="6486" y="5407"/>
                  </a:lnTo>
                  <a:lnTo>
                    <a:pt x="6486" y="5444"/>
                  </a:lnTo>
                  <a:lnTo>
                    <a:pt x="6486" y="6569"/>
                  </a:lnTo>
                  <a:lnTo>
                    <a:pt x="6461" y="6606"/>
                  </a:lnTo>
                  <a:lnTo>
                    <a:pt x="6436" y="6643"/>
                  </a:lnTo>
                  <a:lnTo>
                    <a:pt x="6411" y="6680"/>
                  </a:lnTo>
                  <a:lnTo>
                    <a:pt x="6336" y="6711"/>
                  </a:lnTo>
                  <a:lnTo>
                    <a:pt x="6260" y="6748"/>
                  </a:lnTo>
                  <a:lnTo>
                    <a:pt x="6185" y="6775"/>
                  </a:lnTo>
                  <a:lnTo>
                    <a:pt x="6085" y="6806"/>
                  </a:lnTo>
                  <a:lnTo>
                    <a:pt x="5960" y="6833"/>
                  </a:lnTo>
                  <a:lnTo>
                    <a:pt x="5835" y="6859"/>
                  </a:lnTo>
                  <a:lnTo>
                    <a:pt x="5710" y="6880"/>
                  </a:lnTo>
                  <a:lnTo>
                    <a:pt x="5559" y="6896"/>
                  </a:lnTo>
                  <a:lnTo>
                    <a:pt x="5384" y="6912"/>
                  </a:lnTo>
                  <a:lnTo>
                    <a:pt x="5234" y="6928"/>
                  </a:lnTo>
                  <a:lnTo>
                    <a:pt x="5059" y="6933"/>
                  </a:lnTo>
                  <a:lnTo>
                    <a:pt x="4883" y="6938"/>
                  </a:lnTo>
                  <a:lnTo>
                    <a:pt x="4708" y="6944"/>
                  </a:lnTo>
                  <a:lnTo>
                    <a:pt x="902" y="6944"/>
                  </a:lnTo>
                  <a:lnTo>
                    <a:pt x="727" y="6954"/>
                  </a:lnTo>
                  <a:lnTo>
                    <a:pt x="576" y="6965"/>
                  </a:lnTo>
                  <a:lnTo>
                    <a:pt x="451" y="6986"/>
                  </a:lnTo>
                  <a:lnTo>
                    <a:pt x="326" y="7007"/>
                  </a:lnTo>
                  <a:lnTo>
                    <a:pt x="226" y="7033"/>
                  </a:lnTo>
                  <a:lnTo>
                    <a:pt x="126" y="7060"/>
                  </a:lnTo>
                  <a:lnTo>
                    <a:pt x="76" y="7091"/>
                  </a:lnTo>
                  <a:lnTo>
                    <a:pt x="26" y="7128"/>
                  </a:lnTo>
                  <a:lnTo>
                    <a:pt x="1" y="7160"/>
                  </a:lnTo>
                  <a:lnTo>
                    <a:pt x="1" y="7202"/>
                  </a:lnTo>
                  <a:lnTo>
                    <a:pt x="26" y="7239"/>
                  </a:lnTo>
                  <a:lnTo>
                    <a:pt x="76" y="7276"/>
                  </a:lnTo>
                  <a:lnTo>
                    <a:pt x="151" y="7318"/>
                  </a:lnTo>
                  <a:lnTo>
                    <a:pt x="276" y="7361"/>
                  </a:lnTo>
                  <a:lnTo>
                    <a:pt x="426" y="7398"/>
                  </a:lnTo>
                  <a:lnTo>
                    <a:pt x="551" y="7413"/>
                  </a:lnTo>
                  <a:lnTo>
                    <a:pt x="601" y="7419"/>
                  </a:lnTo>
                  <a:lnTo>
                    <a:pt x="677" y="7424"/>
                  </a:lnTo>
                  <a:lnTo>
                    <a:pt x="7287" y="7424"/>
                  </a:lnTo>
                  <a:lnTo>
                    <a:pt x="7512" y="7419"/>
                  </a:lnTo>
                  <a:lnTo>
                    <a:pt x="7738" y="7403"/>
                  </a:lnTo>
                  <a:lnTo>
                    <a:pt x="7938" y="7376"/>
                  </a:lnTo>
                  <a:lnTo>
                    <a:pt x="8113" y="7350"/>
                  </a:lnTo>
                  <a:lnTo>
                    <a:pt x="8264" y="7313"/>
                  </a:lnTo>
                  <a:lnTo>
                    <a:pt x="8389" y="7266"/>
                  </a:lnTo>
                  <a:lnTo>
                    <a:pt x="8439" y="7223"/>
                  </a:lnTo>
                  <a:lnTo>
                    <a:pt x="8464" y="7171"/>
                  </a:lnTo>
                  <a:lnTo>
                    <a:pt x="8464" y="5618"/>
                  </a:lnTo>
                  <a:lnTo>
                    <a:pt x="9315" y="5550"/>
                  </a:lnTo>
                  <a:lnTo>
                    <a:pt x="10167" y="5481"/>
                  </a:lnTo>
                  <a:lnTo>
                    <a:pt x="10993" y="5407"/>
                  </a:lnTo>
                  <a:lnTo>
                    <a:pt x="11819" y="5323"/>
                  </a:lnTo>
                  <a:lnTo>
                    <a:pt x="15074" y="6009"/>
                  </a:lnTo>
                  <a:lnTo>
                    <a:pt x="15375" y="6062"/>
                  </a:lnTo>
                  <a:lnTo>
                    <a:pt x="15700" y="6115"/>
                  </a:lnTo>
                  <a:lnTo>
                    <a:pt x="16026" y="6152"/>
                  </a:lnTo>
                  <a:lnTo>
                    <a:pt x="16376" y="6189"/>
                  </a:lnTo>
                  <a:lnTo>
                    <a:pt x="16727" y="6215"/>
                  </a:lnTo>
                  <a:lnTo>
                    <a:pt x="17102" y="6231"/>
                  </a:lnTo>
                  <a:lnTo>
                    <a:pt x="17478" y="6247"/>
                  </a:lnTo>
                  <a:lnTo>
                    <a:pt x="18229" y="6247"/>
                  </a:lnTo>
                  <a:lnTo>
                    <a:pt x="18605" y="6231"/>
                  </a:lnTo>
                  <a:lnTo>
                    <a:pt x="18955" y="6215"/>
                  </a:lnTo>
                  <a:lnTo>
                    <a:pt x="19331" y="6189"/>
                  </a:lnTo>
                  <a:lnTo>
                    <a:pt x="19682" y="6152"/>
                  </a:lnTo>
                  <a:lnTo>
                    <a:pt x="20007" y="6115"/>
                  </a:lnTo>
                  <a:lnTo>
                    <a:pt x="20308" y="6062"/>
                  </a:lnTo>
                  <a:lnTo>
                    <a:pt x="20608" y="6009"/>
                  </a:lnTo>
                  <a:lnTo>
                    <a:pt x="28671" y="4314"/>
                  </a:lnTo>
                  <a:lnTo>
                    <a:pt x="28946" y="4240"/>
                  </a:lnTo>
                  <a:lnTo>
                    <a:pt x="29171" y="4167"/>
                  </a:lnTo>
                  <a:lnTo>
                    <a:pt x="29372" y="4093"/>
                  </a:lnTo>
                  <a:lnTo>
                    <a:pt x="29547" y="4019"/>
                  </a:lnTo>
                  <a:lnTo>
                    <a:pt x="29672" y="3950"/>
                  </a:lnTo>
                  <a:lnTo>
                    <a:pt x="29747" y="3876"/>
                  </a:lnTo>
                  <a:lnTo>
                    <a:pt x="29797" y="3802"/>
                  </a:lnTo>
                  <a:lnTo>
                    <a:pt x="29823" y="3728"/>
                  </a:lnTo>
                  <a:lnTo>
                    <a:pt x="29797" y="3654"/>
                  </a:lnTo>
                  <a:lnTo>
                    <a:pt x="29747" y="3586"/>
                  </a:lnTo>
                  <a:lnTo>
                    <a:pt x="29672" y="3512"/>
                  </a:lnTo>
                  <a:lnTo>
                    <a:pt x="29547" y="3438"/>
                  </a:lnTo>
                  <a:lnTo>
                    <a:pt x="29372" y="3364"/>
                  </a:lnTo>
                  <a:lnTo>
                    <a:pt x="29171" y="3290"/>
                  </a:lnTo>
                  <a:lnTo>
                    <a:pt x="28946" y="3221"/>
                  </a:lnTo>
                  <a:lnTo>
                    <a:pt x="28671" y="3148"/>
                  </a:lnTo>
                  <a:lnTo>
                    <a:pt x="25416" y="2461"/>
                  </a:lnTo>
                  <a:lnTo>
                    <a:pt x="25816" y="2292"/>
                  </a:lnTo>
                  <a:lnTo>
                    <a:pt x="26167" y="2113"/>
                  </a:lnTo>
                  <a:lnTo>
                    <a:pt x="26517" y="1939"/>
                  </a:lnTo>
                  <a:lnTo>
                    <a:pt x="26818" y="1759"/>
                  </a:lnTo>
                  <a:lnTo>
                    <a:pt x="31425" y="1759"/>
                  </a:lnTo>
                  <a:lnTo>
                    <a:pt x="31826" y="1754"/>
                  </a:lnTo>
                  <a:lnTo>
                    <a:pt x="32201" y="1743"/>
                  </a:lnTo>
                  <a:lnTo>
                    <a:pt x="32577" y="1722"/>
                  </a:lnTo>
                  <a:lnTo>
                    <a:pt x="32952" y="1696"/>
                  </a:lnTo>
                  <a:lnTo>
                    <a:pt x="33278" y="1659"/>
                  </a:lnTo>
                  <a:lnTo>
                    <a:pt x="33603" y="1617"/>
                  </a:lnTo>
                  <a:lnTo>
                    <a:pt x="33904" y="1569"/>
                  </a:lnTo>
                  <a:lnTo>
                    <a:pt x="34179" y="1516"/>
                  </a:lnTo>
                  <a:lnTo>
                    <a:pt x="34430" y="1458"/>
                  </a:lnTo>
                  <a:lnTo>
                    <a:pt x="34655" y="1395"/>
                  </a:lnTo>
                  <a:lnTo>
                    <a:pt x="34855" y="1326"/>
                  </a:lnTo>
                  <a:lnTo>
                    <a:pt x="35031" y="1252"/>
                  </a:lnTo>
                  <a:lnTo>
                    <a:pt x="35156" y="1178"/>
                  </a:lnTo>
                  <a:lnTo>
                    <a:pt x="35256" y="1099"/>
                  </a:lnTo>
                  <a:lnTo>
                    <a:pt x="35306" y="1020"/>
                  </a:lnTo>
                  <a:lnTo>
                    <a:pt x="35331" y="935"/>
                  </a:lnTo>
                  <a:lnTo>
                    <a:pt x="35331" y="223"/>
                  </a:lnTo>
                  <a:lnTo>
                    <a:pt x="35331" y="191"/>
                  </a:lnTo>
                  <a:lnTo>
                    <a:pt x="35281" y="159"/>
                  </a:lnTo>
                  <a:lnTo>
                    <a:pt x="35231" y="133"/>
                  </a:lnTo>
                  <a:lnTo>
                    <a:pt x="35156" y="101"/>
                  </a:lnTo>
                  <a:lnTo>
                    <a:pt x="35081" y="80"/>
                  </a:lnTo>
                  <a:lnTo>
                    <a:pt x="34981" y="54"/>
                  </a:lnTo>
                  <a:lnTo>
                    <a:pt x="34855" y="38"/>
                  </a:lnTo>
                  <a:lnTo>
                    <a:pt x="34730" y="22"/>
                  </a:lnTo>
                  <a:lnTo>
                    <a:pt x="34580" y="12"/>
                  </a:lnTo>
                  <a:lnTo>
                    <a:pt x="3443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63"/>
            <p:cNvSpPr/>
            <p:nvPr/>
          </p:nvSpPr>
          <p:spPr>
            <a:xfrm>
              <a:off x="2975075" y="3026225"/>
              <a:ext cx="222526" cy="314150"/>
            </a:xfrm>
            <a:custGeom>
              <a:avLst/>
              <a:gdLst/>
              <a:ahLst/>
              <a:cxnLst/>
              <a:rect l="l" t="t" r="r" b="b"/>
              <a:pathLst>
                <a:path w="34906" h="12566" extrusionOk="0">
                  <a:moveTo>
                    <a:pt x="8539" y="1"/>
                  </a:moveTo>
                  <a:lnTo>
                    <a:pt x="8339" y="6"/>
                  </a:lnTo>
                  <a:lnTo>
                    <a:pt x="8138" y="17"/>
                  </a:lnTo>
                  <a:lnTo>
                    <a:pt x="7963" y="38"/>
                  </a:lnTo>
                  <a:lnTo>
                    <a:pt x="7788" y="64"/>
                  </a:lnTo>
                  <a:lnTo>
                    <a:pt x="6436" y="354"/>
                  </a:lnTo>
                  <a:lnTo>
                    <a:pt x="6235" y="413"/>
                  </a:lnTo>
                  <a:lnTo>
                    <a:pt x="6035" y="476"/>
                  </a:lnTo>
                  <a:lnTo>
                    <a:pt x="5885" y="539"/>
                  </a:lnTo>
                  <a:lnTo>
                    <a:pt x="5760" y="603"/>
                  </a:lnTo>
                  <a:lnTo>
                    <a:pt x="5660" y="671"/>
                  </a:lnTo>
                  <a:lnTo>
                    <a:pt x="5584" y="740"/>
                  </a:lnTo>
                  <a:lnTo>
                    <a:pt x="5534" y="814"/>
                  </a:lnTo>
                  <a:lnTo>
                    <a:pt x="5509" y="882"/>
                  </a:lnTo>
                  <a:lnTo>
                    <a:pt x="5534" y="956"/>
                  </a:lnTo>
                  <a:lnTo>
                    <a:pt x="5584" y="1025"/>
                  </a:lnTo>
                  <a:lnTo>
                    <a:pt x="5660" y="1094"/>
                  </a:lnTo>
                  <a:lnTo>
                    <a:pt x="5760" y="1162"/>
                  </a:lnTo>
                  <a:lnTo>
                    <a:pt x="5885" y="1231"/>
                  </a:lnTo>
                  <a:lnTo>
                    <a:pt x="6035" y="1294"/>
                  </a:lnTo>
                  <a:lnTo>
                    <a:pt x="6235" y="1358"/>
                  </a:lnTo>
                  <a:lnTo>
                    <a:pt x="6461" y="1416"/>
                  </a:lnTo>
                  <a:lnTo>
                    <a:pt x="9916" y="2149"/>
                  </a:lnTo>
                  <a:lnTo>
                    <a:pt x="9516" y="2324"/>
                  </a:lnTo>
                  <a:lnTo>
                    <a:pt x="9165" y="2498"/>
                  </a:lnTo>
                  <a:lnTo>
                    <a:pt x="8840" y="2677"/>
                  </a:lnTo>
                  <a:lnTo>
                    <a:pt x="8514" y="2857"/>
                  </a:lnTo>
                  <a:lnTo>
                    <a:pt x="3506" y="2857"/>
                  </a:lnTo>
                  <a:lnTo>
                    <a:pt x="3131" y="2873"/>
                  </a:lnTo>
                  <a:lnTo>
                    <a:pt x="2755" y="2894"/>
                  </a:lnTo>
                  <a:lnTo>
                    <a:pt x="2379" y="2920"/>
                  </a:lnTo>
                  <a:lnTo>
                    <a:pt x="2054" y="2952"/>
                  </a:lnTo>
                  <a:lnTo>
                    <a:pt x="1728" y="2994"/>
                  </a:lnTo>
                  <a:lnTo>
                    <a:pt x="1428" y="3042"/>
                  </a:lnTo>
                  <a:lnTo>
                    <a:pt x="1152" y="3095"/>
                  </a:lnTo>
                  <a:lnTo>
                    <a:pt x="902" y="3153"/>
                  </a:lnTo>
                  <a:lnTo>
                    <a:pt x="677" y="3216"/>
                  </a:lnTo>
                  <a:lnTo>
                    <a:pt x="476" y="3285"/>
                  </a:lnTo>
                  <a:lnTo>
                    <a:pt x="301" y="3358"/>
                  </a:lnTo>
                  <a:lnTo>
                    <a:pt x="176" y="3432"/>
                  </a:lnTo>
                  <a:lnTo>
                    <a:pt x="76" y="3512"/>
                  </a:lnTo>
                  <a:lnTo>
                    <a:pt x="26" y="3596"/>
                  </a:lnTo>
                  <a:lnTo>
                    <a:pt x="1" y="3681"/>
                  </a:lnTo>
                  <a:lnTo>
                    <a:pt x="1" y="6077"/>
                  </a:lnTo>
                  <a:lnTo>
                    <a:pt x="26" y="6162"/>
                  </a:lnTo>
                  <a:lnTo>
                    <a:pt x="76" y="6241"/>
                  </a:lnTo>
                  <a:lnTo>
                    <a:pt x="176" y="6320"/>
                  </a:lnTo>
                  <a:lnTo>
                    <a:pt x="301" y="6394"/>
                  </a:lnTo>
                  <a:lnTo>
                    <a:pt x="476" y="6468"/>
                  </a:lnTo>
                  <a:lnTo>
                    <a:pt x="677" y="6537"/>
                  </a:lnTo>
                  <a:lnTo>
                    <a:pt x="902" y="6600"/>
                  </a:lnTo>
                  <a:lnTo>
                    <a:pt x="1152" y="6658"/>
                  </a:lnTo>
                  <a:lnTo>
                    <a:pt x="1428" y="6711"/>
                  </a:lnTo>
                  <a:lnTo>
                    <a:pt x="1728" y="6759"/>
                  </a:lnTo>
                  <a:lnTo>
                    <a:pt x="2054" y="6801"/>
                  </a:lnTo>
                  <a:lnTo>
                    <a:pt x="2379" y="6838"/>
                  </a:lnTo>
                  <a:lnTo>
                    <a:pt x="2755" y="6864"/>
                  </a:lnTo>
                  <a:lnTo>
                    <a:pt x="3131" y="6885"/>
                  </a:lnTo>
                  <a:lnTo>
                    <a:pt x="3506" y="6896"/>
                  </a:lnTo>
                  <a:lnTo>
                    <a:pt x="3907" y="6901"/>
                  </a:lnTo>
                  <a:lnTo>
                    <a:pt x="8464" y="6901"/>
                  </a:lnTo>
                  <a:lnTo>
                    <a:pt x="8764" y="7081"/>
                  </a:lnTo>
                  <a:lnTo>
                    <a:pt x="9115" y="7255"/>
                  </a:lnTo>
                  <a:lnTo>
                    <a:pt x="9465" y="7434"/>
                  </a:lnTo>
                  <a:lnTo>
                    <a:pt x="9841" y="7603"/>
                  </a:lnTo>
                  <a:lnTo>
                    <a:pt x="6611" y="8290"/>
                  </a:lnTo>
                  <a:lnTo>
                    <a:pt x="6361" y="8353"/>
                  </a:lnTo>
                  <a:lnTo>
                    <a:pt x="6110" y="8416"/>
                  </a:lnTo>
                  <a:lnTo>
                    <a:pt x="5935" y="8490"/>
                  </a:lnTo>
                  <a:lnTo>
                    <a:pt x="5760" y="8559"/>
                  </a:lnTo>
                  <a:lnTo>
                    <a:pt x="5634" y="8638"/>
                  </a:lnTo>
                  <a:lnTo>
                    <a:pt x="5559" y="8712"/>
                  </a:lnTo>
                  <a:lnTo>
                    <a:pt x="5509" y="8791"/>
                  </a:lnTo>
                  <a:lnTo>
                    <a:pt x="5484" y="8870"/>
                  </a:lnTo>
                  <a:lnTo>
                    <a:pt x="5509" y="8950"/>
                  </a:lnTo>
                  <a:lnTo>
                    <a:pt x="5559" y="9029"/>
                  </a:lnTo>
                  <a:lnTo>
                    <a:pt x="5634" y="9108"/>
                  </a:lnTo>
                  <a:lnTo>
                    <a:pt x="5760" y="9182"/>
                  </a:lnTo>
                  <a:lnTo>
                    <a:pt x="5935" y="9256"/>
                  </a:lnTo>
                  <a:lnTo>
                    <a:pt x="6110" y="9324"/>
                  </a:lnTo>
                  <a:lnTo>
                    <a:pt x="6361" y="9393"/>
                  </a:lnTo>
                  <a:lnTo>
                    <a:pt x="6611" y="9456"/>
                  </a:lnTo>
                  <a:lnTo>
                    <a:pt x="14649" y="11151"/>
                  </a:lnTo>
                  <a:lnTo>
                    <a:pt x="14924" y="11204"/>
                  </a:lnTo>
                  <a:lnTo>
                    <a:pt x="15250" y="11257"/>
                  </a:lnTo>
                  <a:lnTo>
                    <a:pt x="15575" y="11294"/>
                  </a:lnTo>
                  <a:lnTo>
                    <a:pt x="15926" y="11331"/>
                  </a:lnTo>
                  <a:lnTo>
                    <a:pt x="16276" y="11357"/>
                  </a:lnTo>
                  <a:lnTo>
                    <a:pt x="16652" y="11373"/>
                  </a:lnTo>
                  <a:lnTo>
                    <a:pt x="17027" y="11389"/>
                  </a:lnTo>
                  <a:lnTo>
                    <a:pt x="17779" y="11389"/>
                  </a:lnTo>
                  <a:lnTo>
                    <a:pt x="18129" y="11373"/>
                  </a:lnTo>
                  <a:lnTo>
                    <a:pt x="18505" y="11357"/>
                  </a:lnTo>
                  <a:lnTo>
                    <a:pt x="18855" y="11331"/>
                  </a:lnTo>
                  <a:lnTo>
                    <a:pt x="19206" y="11294"/>
                  </a:lnTo>
                  <a:lnTo>
                    <a:pt x="19531" y="11257"/>
                  </a:lnTo>
                  <a:lnTo>
                    <a:pt x="19857" y="11204"/>
                  </a:lnTo>
                  <a:lnTo>
                    <a:pt x="20157" y="11151"/>
                  </a:lnTo>
                  <a:lnTo>
                    <a:pt x="23387" y="10465"/>
                  </a:lnTo>
                  <a:lnTo>
                    <a:pt x="24189" y="10549"/>
                  </a:lnTo>
                  <a:lnTo>
                    <a:pt x="25040" y="10623"/>
                  </a:lnTo>
                  <a:lnTo>
                    <a:pt x="25866" y="10692"/>
                  </a:lnTo>
                  <a:lnTo>
                    <a:pt x="26718" y="10760"/>
                  </a:lnTo>
                  <a:lnTo>
                    <a:pt x="26718" y="12328"/>
                  </a:lnTo>
                  <a:lnTo>
                    <a:pt x="26743" y="12376"/>
                  </a:lnTo>
                  <a:lnTo>
                    <a:pt x="26818" y="12418"/>
                  </a:lnTo>
                  <a:lnTo>
                    <a:pt x="26918" y="12460"/>
                  </a:lnTo>
                  <a:lnTo>
                    <a:pt x="27043" y="12492"/>
                  </a:lnTo>
                  <a:lnTo>
                    <a:pt x="27218" y="12524"/>
                  </a:lnTo>
                  <a:lnTo>
                    <a:pt x="27394" y="12545"/>
                  </a:lnTo>
                  <a:lnTo>
                    <a:pt x="27619" y="12561"/>
                  </a:lnTo>
                  <a:lnTo>
                    <a:pt x="27844" y="12566"/>
                  </a:lnTo>
                  <a:lnTo>
                    <a:pt x="33854" y="12566"/>
                  </a:lnTo>
                  <a:lnTo>
                    <a:pt x="34004" y="12561"/>
                  </a:lnTo>
                  <a:lnTo>
                    <a:pt x="34179" y="12555"/>
                  </a:lnTo>
                  <a:lnTo>
                    <a:pt x="34305" y="12540"/>
                  </a:lnTo>
                  <a:lnTo>
                    <a:pt x="34455" y="12524"/>
                  </a:lnTo>
                  <a:lnTo>
                    <a:pt x="34580" y="12503"/>
                  </a:lnTo>
                  <a:lnTo>
                    <a:pt x="34680" y="12476"/>
                  </a:lnTo>
                  <a:lnTo>
                    <a:pt x="34780" y="12450"/>
                  </a:lnTo>
                  <a:lnTo>
                    <a:pt x="34830" y="12423"/>
                  </a:lnTo>
                  <a:lnTo>
                    <a:pt x="34881" y="12387"/>
                  </a:lnTo>
                  <a:lnTo>
                    <a:pt x="34906" y="12355"/>
                  </a:lnTo>
                  <a:lnTo>
                    <a:pt x="34906" y="12318"/>
                  </a:lnTo>
                  <a:lnTo>
                    <a:pt x="34881" y="12281"/>
                  </a:lnTo>
                  <a:lnTo>
                    <a:pt x="34830" y="12244"/>
                  </a:lnTo>
                  <a:lnTo>
                    <a:pt x="34730" y="12207"/>
                  </a:lnTo>
                  <a:lnTo>
                    <a:pt x="34605" y="12170"/>
                  </a:lnTo>
                  <a:lnTo>
                    <a:pt x="34455" y="12133"/>
                  </a:lnTo>
                  <a:lnTo>
                    <a:pt x="34355" y="12117"/>
                  </a:lnTo>
                  <a:lnTo>
                    <a:pt x="34229" y="12112"/>
                  </a:lnTo>
                  <a:lnTo>
                    <a:pt x="29247" y="12112"/>
                  </a:lnTo>
                  <a:lnTo>
                    <a:pt x="29172" y="12107"/>
                  </a:lnTo>
                  <a:lnTo>
                    <a:pt x="29071" y="12096"/>
                  </a:lnTo>
                  <a:lnTo>
                    <a:pt x="28996" y="12080"/>
                  </a:lnTo>
                  <a:lnTo>
                    <a:pt x="28946" y="12064"/>
                  </a:lnTo>
                  <a:lnTo>
                    <a:pt x="28896" y="12049"/>
                  </a:lnTo>
                  <a:lnTo>
                    <a:pt x="28871" y="12027"/>
                  </a:lnTo>
                  <a:lnTo>
                    <a:pt x="28846" y="12006"/>
                  </a:lnTo>
                  <a:lnTo>
                    <a:pt x="28846" y="10597"/>
                  </a:lnTo>
                  <a:lnTo>
                    <a:pt x="28846" y="10560"/>
                  </a:lnTo>
                  <a:lnTo>
                    <a:pt x="28796" y="10523"/>
                  </a:lnTo>
                  <a:lnTo>
                    <a:pt x="28721" y="10491"/>
                  </a:lnTo>
                  <a:lnTo>
                    <a:pt x="28646" y="10465"/>
                  </a:lnTo>
                  <a:lnTo>
                    <a:pt x="28546" y="10438"/>
                  </a:lnTo>
                  <a:lnTo>
                    <a:pt x="28395" y="10412"/>
                  </a:lnTo>
                  <a:lnTo>
                    <a:pt x="28270" y="10396"/>
                  </a:lnTo>
                  <a:lnTo>
                    <a:pt x="28095" y="10380"/>
                  </a:lnTo>
                  <a:lnTo>
                    <a:pt x="26968" y="10301"/>
                  </a:lnTo>
                  <a:lnTo>
                    <a:pt x="25841" y="10206"/>
                  </a:lnTo>
                  <a:lnTo>
                    <a:pt x="24740" y="10106"/>
                  </a:lnTo>
                  <a:lnTo>
                    <a:pt x="23663" y="9995"/>
                  </a:lnTo>
                  <a:lnTo>
                    <a:pt x="23513" y="9979"/>
                  </a:lnTo>
                  <a:lnTo>
                    <a:pt x="23362" y="9968"/>
                  </a:lnTo>
                  <a:lnTo>
                    <a:pt x="23012" y="9968"/>
                  </a:lnTo>
                  <a:lnTo>
                    <a:pt x="22862" y="9979"/>
                  </a:lnTo>
                  <a:lnTo>
                    <a:pt x="22711" y="9990"/>
                  </a:lnTo>
                  <a:lnTo>
                    <a:pt x="22561" y="10011"/>
                  </a:lnTo>
                  <a:lnTo>
                    <a:pt x="22436" y="10032"/>
                  </a:lnTo>
                  <a:lnTo>
                    <a:pt x="18655" y="10829"/>
                  </a:lnTo>
                  <a:lnTo>
                    <a:pt x="18505" y="10855"/>
                  </a:lnTo>
                  <a:lnTo>
                    <a:pt x="18380" y="10882"/>
                  </a:lnTo>
                  <a:lnTo>
                    <a:pt x="18229" y="10898"/>
                  </a:lnTo>
                  <a:lnTo>
                    <a:pt x="18054" y="10914"/>
                  </a:lnTo>
                  <a:lnTo>
                    <a:pt x="17904" y="10924"/>
                  </a:lnTo>
                  <a:lnTo>
                    <a:pt x="17729" y="10935"/>
                  </a:lnTo>
                  <a:lnTo>
                    <a:pt x="17578" y="10940"/>
                  </a:lnTo>
                  <a:lnTo>
                    <a:pt x="17228" y="10940"/>
                  </a:lnTo>
                  <a:lnTo>
                    <a:pt x="17052" y="10935"/>
                  </a:lnTo>
                  <a:lnTo>
                    <a:pt x="16902" y="10924"/>
                  </a:lnTo>
                  <a:lnTo>
                    <a:pt x="16727" y="10914"/>
                  </a:lnTo>
                  <a:lnTo>
                    <a:pt x="16577" y="10898"/>
                  </a:lnTo>
                  <a:lnTo>
                    <a:pt x="16426" y="10882"/>
                  </a:lnTo>
                  <a:lnTo>
                    <a:pt x="16276" y="10855"/>
                  </a:lnTo>
                  <a:lnTo>
                    <a:pt x="16151" y="10829"/>
                  </a:lnTo>
                  <a:lnTo>
                    <a:pt x="8138" y="9134"/>
                  </a:lnTo>
                  <a:lnTo>
                    <a:pt x="8013" y="9108"/>
                  </a:lnTo>
                  <a:lnTo>
                    <a:pt x="7913" y="9076"/>
                  </a:lnTo>
                  <a:lnTo>
                    <a:pt x="7813" y="9045"/>
                  </a:lnTo>
                  <a:lnTo>
                    <a:pt x="7738" y="9013"/>
                  </a:lnTo>
                  <a:lnTo>
                    <a:pt x="7688" y="8976"/>
                  </a:lnTo>
                  <a:lnTo>
                    <a:pt x="7638" y="8944"/>
                  </a:lnTo>
                  <a:lnTo>
                    <a:pt x="7613" y="8907"/>
                  </a:lnTo>
                  <a:lnTo>
                    <a:pt x="7613" y="8870"/>
                  </a:lnTo>
                  <a:lnTo>
                    <a:pt x="7613" y="8833"/>
                  </a:lnTo>
                  <a:lnTo>
                    <a:pt x="7638" y="8802"/>
                  </a:lnTo>
                  <a:lnTo>
                    <a:pt x="7688" y="8765"/>
                  </a:lnTo>
                  <a:lnTo>
                    <a:pt x="7738" y="8733"/>
                  </a:lnTo>
                  <a:lnTo>
                    <a:pt x="7813" y="8696"/>
                  </a:lnTo>
                  <a:lnTo>
                    <a:pt x="7913" y="8664"/>
                  </a:lnTo>
                  <a:lnTo>
                    <a:pt x="8013" y="8633"/>
                  </a:lnTo>
                  <a:lnTo>
                    <a:pt x="8138" y="8606"/>
                  </a:lnTo>
                  <a:lnTo>
                    <a:pt x="11894" y="7809"/>
                  </a:lnTo>
                  <a:lnTo>
                    <a:pt x="12020" y="7783"/>
                  </a:lnTo>
                  <a:lnTo>
                    <a:pt x="12095" y="7751"/>
                  </a:lnTo>
                  <a:lnTo>
                    <a:pt x="12170" y="7719"/>
                  </a:lnTo>
                  <a:lnTo>
                    <a:pt x="12195" y="7682"/>
                  </a:lnTo>
                  <a:lnTo>
                    <a:pt x="12220" y="7651"/>
                  </a:lnTo>
                  <a:lnTo>
                    <a:pt x="12195" y="7614"/>
                  </a:lnTo>
                  <a:lnTo>
                    <a:pt x="12170" y="7577"/>
                  </a:lnTo>
                  <a:lnTo>
                    <a:pt x="12095" y="7545"/>
                  </a:lnTo>
                  <a:lnTo>
                    <a:pt x="11569" y="7318"/>
                  </a:lnTo>
                  <a:lnTo>
                    <a:pt x="11068" y="7086"/>
                  </a:lnTo>
                  <a:lnTo>
                    <a:pt x="10642" y="6848"/>
                  </a:lnTo>
                  <a:lnTo>
                    <a:pt x="10267" y="6611"/>
                  </a:lnTo>
                  <a:lnTo>
                    <a:pt x="10192" y="6574"/>
                  </a:lnTo>
                  <a:lnTo>
                    <a:pt x="10117" y="6542"/>
                  </a:lnTo>
                  <a:lnTo>
                    <a:pt x="9991" y="6516"/>
                  </a:lnTo>
                  <a:lnTo>
                    <a:pt x="9866" y="6495"/>
                  </a:lnTo>
                  <a:lnTo>
                    <a:pt x="9741" y="6473"/>
                  </a:lnTo>
                  <a:lnTo>
                    <a:pt x="9566" y="6463"/>
                  </a:lnTo>
                  <a:lnTo>
                    <a:pt x="9415" y="6452"/>
                  </a:lnTo>
                  <a:lnTo>
                    <a:pt x="3907" y="6452"/>
                  </a:lnTo>
                  <a:lnTo>
                    <a:pt x="3731" y="6447"/>
                  </a:lnTo>
                  <a:lnTo>
                    <a:pt x="3556" y="6442"/>
                  </a:lnTo>
                  <a:lnTo>
                    <a:pt x="3381" y="6431"/>
                  </a:lnTo>
                  <a:lnTo>
                    <a:pt x="3206" y="6421"/>
                  </a:lnTo>
                  <a:lnTo>
                    <a:pt x="3055" y="6405"/>
                  </a:lnTo>
                  <a:lnTo>
                    <a:pt x="2905" y="6389"/>
                  </a:lnTo>
                  <a:lnTo>
                    <a:pt x="2780" y="6363"/>
                  </a:lnTo>
                  <a:lnTo>
                    <a:pt x="2655" y="6341"/>
                  </a:lnTo>
                  <a:lnTo>
                    <a:pt x="2530" y="6315"/>
                  </a:lnTo>
                  <a:lnTo>
                    <a:pt x="2429" y="6283"/>
                  </a:lnTo>
                  <a:lnTo>
                    <a:pt x="2354" y="6257"/>
                  </a:lnTo>
                  <a:lnTo>
                    <a:pt x="2279" y="6220"/>
                  </a:lnTo>
                  <a:lnTo>
                    <a:pt x="2204" y="6188"/>
                  </a:lnTo>
                  <a:lnTo>
                    <a:pt x="2179" y="6151"/>
                  </a:lnTo>
                  <a:lnTo>
                    <a:pt x="2129" y="6114"/>
                  </a:lnTo>
                  <a:lnTo>
                    <a:pt x="2129" y="6077"/>
                  </a:lnTo>
                  <a:lnTo>
                    <a:pt x="2129" y="3681"/>
                  </a:lnTo>
                  <a:lnTo>
                    <a:pt x="2129" y="3638"/>
                  </a:lnTo>
                  <a:lnTo>
                    <a:pt x="2179" y="3601"/>
                  </a:lnTo>
                  <a:lnTo>
                    <a:pt x="2204" y="3570"/>
                  </a:lnTo>
                  <a:lnTo>
                    <a:pt x="2279" y="3533"/>
                  </a:lnTo>
                  <a:lnTo>
                    <a:pt x="2354" y="3501"/>
                  </a:lnTo>
                  <a:lnTo>
                    <a:pt x="2429" y="3469"/>
                  </a:lnTo>
                  <a:lnTo>
                    <a:pt x="2530" y="3443"/>
                  </a:lnTo>
                  <a:lnTo>
                    <a:pt x="2655" y="3411"/>
                  </a:lnTo>
                  <a:lnTo>
                    <a:pt x="2780" y="3390"/>
                  </a:lnTo>
                  <a:lnTo>
                    <a:pt x="2905" y="3369"/>
                  </a:lnTo>
                  <a:lnTo>
                    <a:pt x="3055" y="3348"/>
                  </a:lnTo>
                  <a:lnTo>
                    <a:pt x="3206" y="3332"/>
                  </a:lnTo>
                  <a:lnTo>
                    <a:pt x="3381" y="3322"/>
                  </a:lnTo>
                  <a:lnTo>
                    <a:pt x="3556" y="3311"/>
                  </a:lnTo>
                  <a:lnTo>
                    <a:pt x="3731" y="3306"/>
                  </a:lnTo>
                  <a:lnTo>
                    <a:pt x="9290" y="3306"/>
                  </a:lnTo>
                  <a:lnTo>
                    <a:pt x="9465" y="3300"/>
                  </a:lnTo>
                  <a:lnTo>
                    <a:pt x="9641" y="3295"/>
                  </a:lnTo>
                  <a:lnTo>
                    <a:pt x="9791" y="3279"/>
                  </a:lnTo>
                  <a:lnTo>
                    <a:pt x="9916" y="3258"/>
                  </a:lnTo>
                  <a:lnTo>
                    <a:pt x="10041" y="3237"/>
                  </a:lnTo>
                  <a:lnTo>
                    <a:pt x="10167" y="3211"/>
                  </a:lnTo>
                  <a:lnTo>
                    <a:pt x="10242" y="3179"/>
                  </a:lnTo>
                  <a:lnTo>
                    <a:pt x="10317" y="3147"/>
                  </a:lnTo>
                  <a:lnTo>
                    <a:pt x="10692" y="2904"/>
                  </a:lnTo>
                  <a:lnTo>
                    <a:pt x="11143" y="2672"/>
                  </a:lnTo>
                  <a:lnTo>
                    <a:pt x="11619" y="2440"/>
                  </a:lnTo>
                  <a:lnTo>
                    <a:pt x="12145" y="2208"/>
                  </a:lnTo>
                  <a:lnTo>
                    <a:pt x="12220" y="2176"/>
                  </a:lnTo>
                  <a:lnTo>
                    <a:pt x="12270" y="2144"/>
                  </a:lnTo>
                  <a:lnTo>
                    <a:pt x="12270" y="2107"/>
                  </a:lnTo>
                  <a:lnTo>
                    <a:pt x="12270" y="2070"/>
                  </a:lnTo>
                  <a:lnTo>
                    <a:pt x="12220" y="2039"/>
                  </a:lnTo>
                  <a:lnTo>
                    <a:pt x="12170" y="2007"/>
                  </a:lnTo>
                  <a:lnTo>
                    <a:pt x="12070" y="1975"/>
                  </a:lnTo>
                  <a:lnTo>
                    <a:pt x="11969" y="1949"/>
                  </a:lnTo>
                  <a:lnTo>
                    <a:pt x="8188" y="1146"/>
                  </a:lnTo>
                  <a:lnTo>
                    <a:pt x="7988" y="1099"/>
                  </a:lnTo>
                  <a:lnTo>
                    <a:pt x="7813" y="1041"/>
                  </a:lnTo>
                  <a:lnTo>
                    <a:pt x="7688" y="977"/>
                  </a:lnTo>
                  <a:lnTo>
                    <a:pt x="7663" y="946"/>
                  </a:lnTo>
                  <a:lnTo>
                    <a:pt x="7638" y="914"/>
                  </a:lnTo>
                  <a:lnTo>
                    <a:pt x="7613" y="882"/>
                  </a:lnTo>
                  <a:lnTo>
                    <a:pt x="7613" y="845"/>
                  </a:lnTo>
                  <a:lnTo>
                    <a:pt x="7638" y="814"/>
                  </a:lnTo>
                  <a:lnTo>
                    <a:pt x="7688" y="777"/>
                  </a:lnTo>
                  <a:lnTo>
                    <a:pt x="7763" y="745"/>
                  </a:lnTo>
                  <a:lnTo>
                    <a:pt x="7838" y="708"/>
                  </a:lnTo>
                  <a:lnTo>
                    <a:pt x="7938" y="676"/>
                  </a:lnTo>
                  <a:lnTo>
                    <a:pt x="8088" y="640"/>
                  </a:lnTo>
                  <a:lnTo>
                    <a:pt x="8689" y="513"/>
                  </a:lnTo>
                  <a:lnTo>
                    <a:pt x="9290" y="381"/>
                  </a:lnTo>
                  <a:lnTo>
                    <a:pt x="9440" y="349"/>
                  </a:lnTo>
                  <a:lnTo>
                    <a:pt x="9541" y="307"/>
                  </a:lnTo>
                  <a:lnTo>
                    <a:pt x="9591" y="265"/>
                  </a:lnTo>
                  <a:lnTo>
                    <a:pt x="9616" y="222"/>
                  </a:lnTo>
                  <a:lnTo>
                    <a:pt x="9591" y="180"/>
                  </a:lnTo>
                  <a:lnTo>
                    <a:pt x="9541" y="138"/>
                  </a:lnTo>
                  <a:lnTo>
                    <a:pt x="9440" y="101"/>
                  </a:lnTo>
                  <a:lnTo>
                    <a:pt x="9290" y="64"/>
                  </a:lnTo>
                  <a:lnTo>
                    <a:pt x="9115" y="38"/>
                  </a:lnTo>
                  <a:lnTo>
                    <a:pt x="8940" y="17"/>
                  </a:lnTo>
                  <a:lnTo>
                    <a:pt x="8739" y="6"/>
                  </a:lnTo>
                  <a:lnTo>
                    <a:pt x="853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63"/>
            <p:cNvSpPr/>
            <p:nvPr/>
          </p:nvSpPr>
          <p:spPr>
            <a:xfrm>
              <a:off x="3073563" y="3037725"/>
              <a:ext cx="267380" cy="220950"/>
            </a:xfrm>
            <a:custGeom>
              <a:avLst/>
              <a:gdLst/>
              <a:ahLst/>
              <a:cxnLst/>
              <a:rect l="l" t="t" r="r" b="b"/>
              <a:pathLst>
                <a:path w="41942" h="8838" extrusionOk="0">
                  <a:moveTo>
                    <a:pt x="20959" y="449"/>
                  </a:moveTo>
                  <a:lnTo>
                    <a:pt x="21935" y="454"/>
                  </a:lnTo>
                  <a:lnTo>
                    <a:pt x="22887" y="470"/>
                  </a:lnTo>
                  <a:lnTo>
                    <a:pt x="23838" y="496"/>
                  </a:lnTo>
                  <a:lnTo>
                    <a:pt x="24765" y="528"/>
                  </a:lnTo>
                  <a:lnTo>
                    <a:pt x="25666" y="575"/>
                  </a:lnTo>
                  <a:lnTo>
                    <a:pt x="26568" y="628"/>
                  </a:lnTo>
                  <a:lnTo>
                    <a:pt x="27444" y="692"/>
                  </a:lnTo>
                  <a:lnTo>
                    <a:pt x="28295" y="760"/>
                  </a:lnTo>
                  <a:lnTo>
                    <a:pt x="29122" y="839"/>
                  </a:lnTo>
                  <a:lnTo>
                    <a:pt x="29948" y="929"/>
                  </a:lnTo>
                  <a:lnTo>
                    <a:pt x="30724" y="1024"/>
                  </a:lnTo>
                  <a:lnTo>
                    <a:pt x="31501" y="1130"/>
                  </a:lnTo>
                  <a:lnTo>
                    <a:pt x="32227" y="1241"/>
                  </a:lnTo>
                  <a:lnTo>
                    <a:pt x="32928" y="1357"/>
                  </a:lnTo>
                  <a:lnTo>
                    <a:pt x="33629" y="1484"/>
                  </a:lnTo>
                  <a:lnTo>
                    <a:pt x="34280" y="1616"/>
                  </a:lnTo>
                  <a:lnTo>
                    <a:pt x="34906" y="1753"/>
                  </a:lnTo>
                  <a:lnTo>
                    <a:pt x="35482" y="1895"/>
                  </a:lnTo>
                  <a:lnTo>
                    <a:pt x="36058" y="2043"/>
                  </a:lnTo>
                  <a:lnTo>
                    <a:pt x="36584" y="2202"/>
                  </a:lnTo>
                  <a:lnTo>
                    <a:pt x="37059" y="2360"/>
                  </a:lnTo>
                  <a:lnTo>
                    <a:pt x="37535" y="2529"/>
                  </a:lnTo>
                  <a:lnTo>
                    <a:pt x="37936" y="2698"/>
                  </a:lnTo>
                  <a:lnTo>
                    <a:pt x="38311" y="2877"/>
                  </a:lnTo>
                  <a:lnTo>
                    <a:pt x="38662" y="3057"/>
                  </a:lnTo>
                  <a:lnTo>
                    <a:pt x="38962" y="3242"/>
                  </a:lnTo>
                  <a:lnTo>
                    <a:pt x="39213" y="3426"/>
                  </a:lnTo>
                  <a:lnTo>
                    <a:pt x="39413" y="3622"/>
                  </a:lnTo>
                  <a:lnTo>
                    <a:pt x="39588" y="3817"/>
                  </a:lnTo>
                  <a:lnTo>
                    <a:pt x="39713" y="4012"/>
                  </a:lnTo>
                  <a:lnTo>
                    <a:pt x="39764" y="4213"/>
                  </a:lnTo>
                  <a:lnTo>
                    <a:pt x="39789" y="4419"/>
                  </a:lnTo>
                  <a:lnTo>
                    <a:pt x="39764" y="4625"/>
                  </a:lnTo>
                  <a:lnTo>
                    <a:pt x="39713" y="4826"/>
                  </a:lnTo>
                  <a:lnTo>
                    <a:pt x="39588" y="5021"/>
                  </a:lnTo>
                  <a:lnTo>
                    <a:pt x="39413" y="5216"/>
                  </a:lnTo>
                  <a:lnTo>
                    <a:pt x="39213" y="5412"/>
                  </a:lnTo>
                  <a:lnTo>
                    <a:pt x="38962" y="5596"/>
                  </a:lnTo>
                  <a:lnTo>
                    <a:pt x="38662" y="5781"/>
                  </a:lnTo>
                  <a:lnTo>
                    <a:pt x="38311" y="5966"/>
                  </a:lnTo>
                  <a:lnTo>
                    <a:pt x="37936" y="6140"/>
                  </a:lnTo>
                  <a:lnTo>
                    <a:pt x="37535" y="6309"/>
                  </a:lnTo>
                  <a:lnTo>
                    <a:pt x="37059" y="6478"/>
                  </a:lnTo>
                  <a:lnTo>
                    <a:pt x="36584" y="6636"/>
                  </a:lnTo>
                  <a:lnTo>
                    <a:pt x="36058" y="6795"/>
                  </a:lnTo>
                  <a:lnTo>
                    <a:pt x="35482" y="6943"/>
                  </a:lnTo>
                  <a:lnTo>
                    <a:pt x="34906" y="7085"/>
                  </a:lnTo>
                  <a:lnTo>
                    <a:pt x="34280" y="7228"/>
                  </a:lnTo>
                  <a:lnTo>
                    <a:pt x="33629" y="7360"/>
                  </a:lnTo>
                  <a:lnTo>
                    <a:pt x="32928" y="7481"/>
                  </a:lnTo>
                  <a:lnTo>
                    <a:pt x="32227" y="7603"/>
                  </a:lnTo>
                  <a:lnTo>
                    <a:pt x="31501" y="7708"/>
                  </a:lnTo>
                  <a:lnTo>
                    <a:pt x="30724" y="7814"/>
                  </a:lnTo>
                  <a:lnTo>
                    <a:pt x="29948" y="7909"/>
                  </a:lnTo>
                  <a:lnTo>
                    <a:pt x="29122" y="7999"/>
                  </a:lnTo>
                  <a:lnTo>
                    <a:pt x="28295" y="8078"/>
                  </a:lnTo>
                  <a:lnTo>
                    <a:pt x="27444" y="8146"/>
                  </a:lnTo>
                  <a:lnTo>
                    <a:pt x="26568" y="8210"/>
                  </a:lnTo>
                  <a:lnTo>
                    <a:pt x="25666" y="8263"/>
                  </a:lnTo>
                  <a:lnTo>
                    <a:pt x="24765" y="8310"/>
                  </a:lnTo>
                  <a:lnTo>
                    <a:pt x="23838" y="8342"/>
                  </a:lnTo>
                  <a:lnTo>
                    <a:pt x="22887" y="8368"/>
                  </a:lnTo>
                  <a:lnTo>
                    <a:pt x="21935" y="8384"/>
                  </a:lnTo>
                  <a:lnTo>
                    <a:pt x="20959" y="8389"/>
                  </a:lnTo>
                  <a:lnTo>
                    <a:pt x="20007" y="8384"/>
                  </a:lnTo>
                  <a:lnTo>
                    <a:pt x="19056" y="8368"/>
                  </a:lnTo>
                  <a:lnTo>
                    <a:pt x="18104" y="8342"/>
                  </a:lnTo>
                  <a:lnTo>
                    <a:pt x="17178" y="8310"/>
                  </a:lnTo>
                  <a:lnTo>
                    <a:pt x="16277" y="8263"/>
                  </a:lnTo>
                  <a:lnTo>
                    <a:pt x="15375" y="8210"/>
                  </a:lnTo>
                  <a:lnTo>
                    <a:pt x="14499" y="8146"/>
                  </a:lnTo>
                  <a:lnTo>
                    <a:pt x="13647" y="8078"/>
                  </a:lnTo>
                  <a:lnTo>
                    <a:pt x="12821" y="7999"/>
                  </a:lnTo>
                  <a:lnTo>
                    <a:pt x="11995" y="7909"/>
                  </a:lnTo>
                  <a:lnTo>
                    <a:pt x="11219" y="7814"/>
                  </a:lnTo>
                  <a:lnTo>
                    <a:pt x="10442" y="7708"/>
                  </a:lnTo>
                  <a:lnTo>
                    <a:pt x="9716" y="7603"/>
                  </a:lnTo>
                  <a:lnTo>
                    <a:pt x="8990" y="7481"/>
                  </a:lnTo>
                  <a:lnTo>
                    <a:pt x="8314" y="7360"/>
                  </a:lnTo>
                  <a:lnTo>
                    <a:pt x="7663" y="7228"/>
                  </a:lnTo>
                  <a:lnTo>
                    <a:pt x="7037" y="7085"/>
                  </a:lnTo>
                  <a:lnTo>
                    <a:pt x="6436" y="6943"/>
                  </a:lnTo>
                  <a:lnTo>
                    <a:pt x="5885" y="6795"/>
                  </a:lnTo>
                  <a:lnTo>
                    <a:pt x="5359" y="6636"/>
                  </a:lnTo>
                  <a:lnTo>
                    <a:pt x="4859" y="6478"/>
                  </a:lnTo>
                  <a:lnTo>
                    <a:pt x="4408" y="6309"/>
                  </a:lnTo>
                  <a:lnTo>
                    <a:pt x="4007" y="6140"/>
                  </a:lnTo>
                  <a:lnTo>
                    <a:pt x="3607" y="5966"/>
                  </a:lnTo>
                  <a:lnTo>
                    <a:pt x="3281" y="5781"/>
                  </a:lnTo>
                  <a:lnTo>
                    <a:pt x="2981" y="5596"/>
                  </a:lnTo>
                  <a:lnTo>
                    <a:pt x="2730" y="5412"/>
                  </a:lnTo>
                  <a:lnTo>
                    <a:pt x="2530" y="5216"/>
                  </a:lnTo>
                  <a:lnTo>
                    <a:pt x="2355" y="5021"/>
                  </a:lnTo>
                  <a:lnTo>
                    <a:pt x="2229" y="4826"/>
                  </a:lnTo>
                  <a:lnTo>
                    <a:pt x="2154" y="4625"/>
                  </a:lnTo>
                  <a:lnTo>
                    <a:pt x="2129" y="4419"/>
                  </a:lnTo>
                  <a:lnTo>
                    <a:pt x="2154" y="4213"/>
                  </a:lnTo>
                  <a:lnTo>
                    <a:pt x="2229" y="4012"/>
                  </a:lnTo>
                  <a:lnTo>
                    <a:pt x="2355" y="3817"/>
                  </a:lnTo>
                  <a:lnTo>
                    <a:pt x="2530" y="3622"/>
                  </a:lnTo>
                  <a:lnTo>
                    <a:pt x="2730" y="3426"/>
                  </a:lnTo>
                  <a:lnTo>
                    <a:pt x="2981" y="3242"/>
                  </a:lnTo>
                  <a:lnTo>
                    <a:pt x="3281" y="3057"/>
                  </a:lnTo>
                  <a:lnTo>
                    <a:pt x="3607" y="2877"/>
                  </a:lnTo>
                  <a:lnTo>
                    <a:pt x="4007" y="2698"/>
                  </a:lnTo>
                  <a:lnTo>
                    <a:pt x="4408" y="2529"/>
                  </a:lnTo>
                  <a:lnTo>
                    <a:pt x="4859" y="2360"/>
                  </a:lnTo>
                  <a:lnTo>
                    <a:pt x="5359" y="2202"/>
                  </a:lnTo>
                  <a:lnTo>
                    <a:pt x="5885" y="2043"/>
                  </a:lnTo>
                  <a:lnTo>
                    <a:pt x="6436" y="1895"/>
                  </a:lnTo>
                  <a:lnTo>
                    <a:pt x="7037" y="1753"/>
                  </a:lnTo>
                  <a:lnTo>
                    <a:pt x="7663" y="1616"/>
                  </a:lnTo>
                  <a:lnTo>
                    <a:pt x="8314" y="1484"/>
                  </a:lnTo>
                  <a:lnTo>
                    <a:pt x="8990" y="1357"/>
                  </a:lnTo>
                  <a:lnTo>
                    <a:pt x="9716" y="1241"/>
                  </a:lnTo>
                  <a:lnTo>
                    <a:pt x="10442" y="1130"/>
                  </a:lnTo>
                  <a:lnTo>
                    <a:pt x="11219" y="1024"/>
                  </a:lnTo>
                  <a:lnTo>
                    <a:pt x="11995" y="929"/>
                  </a:lnTo>
                  <a:lnTo>
                    <a:pt x="12821" y="839"/>
                  </a:lnTo>
                  <a:lnTo>
                    <a:pt x="13647" y="760"/>
                  </a:lnTo>
                  <a:lnTo>
                    <a:pt x="14499" y="692"/>
                  </a:lnTo>
                  <a:lnTo>
                    <a:pt x="15375" y="628"/>
                  </a:lnTo>
                  <a:lnTo>
                    <a:pt x="16277" y="575"/>
                  </a:lnTo>
                  <a:lnTo>
                    <a:pt x="17178" y="528"/>
                  </a:lnTo>
                  <a:lnTo>
                    <a:pt x="18104" y="496"/>
                  </a:lnTo>
                  <a:lnTo>
                    <a:pt x="19056" y="470"/>
                  </a:lnTo>
                  <a:lnTo>
                    <a:pt x="20007" y="454"/>
                  </a:lnTo>
                  <a:lnTo>
                    <a:pt x="20959" y="449"/>
                  </a:lnTo>
                  <a:close/>
                  <a:moveTo>
                    <a:pt x="20959" y="0"/>
                  </a:moveTo>
                  <a:lnTo>
                    <a:pt x="19882" y="5"/>
                  </a:lnTo>
                  <a:lnTo>
                    <a:pt x="18831" y="21"/>
                  </a:lnTo>
                  <a:lnTo>
                    <a:pt x="17779" y="53"/>
                  </a:lnTo>
                  <a:lnTo>
                    <a:pt x="16752" y="90"/>
                  </a:lnTo>
                  <a:lnTo>
                    <a:pt x="15726" y="137"/>
                  </a:lnTo>
                  <a:lnTo>
                    <a:pt x="14749" y="201"/>
                  </a:lnTo>
                  <a:lnTo>
                    <a:pt x="13773" y="269"/>
                  </a:lnTo>
                  <a:lnTo>
                    <a:pt x="12821" y="348"/>
                  </a:lnTo>
                  <a:lnTo>
                    <a:pt x="11895" y="438"/>
                  </a:lnTo>
                  <a:lnTo>
                    <a:pt x="10993" y="533"/>
                  </a:lnTo>
                  <a:lnTo>
                    <a:pt x="10117" y="639"/>
                  </a:lnTo>
                  <a:lnTo>
                    <a:pt x="9266" y="755"/>
                  </a:lnTo>
                  <a:lnTo>
                    <a:pt x="8439" y="876"/>
                  </a:lnTo>
                  <a:lnTo>
                    <a:pt x="7638" y="1008"/>
                  </a:lnTo>
                  <a:lnTo>
                    <a:pt x="6887" y="1151"/>
                  </a:lnTo>
                  <a:lnTo>
                    <a:pt x="6161" y="1294"/>
                  </a:lnTo>
                  <a:lnTo>
                    <a:pt x="5460" y="1447"/>
                  </a:lnTo>
                  <a:lnTo>
                    <a:pt x="4808" y="1610"/>
                  </a:lnTo>
                  <a:lnTo>
                    <a:pt x="4183" y="1774"/>
                  </a:lnTo>
                  <a:lnTo>
                    <a:pt x="3582" y="1948"/>
                  </a:lnTo>
                  <a:lnTo>
                    <a:pt x="3056" y="2128"/>
                  </a:lnTo>
                  <a:lnTo>
                    <a:pt x="2530" y="2312"/>
                  </a:lnTo>
                  <a:lnTo>
                    <a:pt x="2079" y="2503"/>
                  </a:lnTo>
                  <a:lnTo>
                    <a:pt x="1654" y="2698"/>
                  </a:lnTo>
                  <a:lnTo>
                    <a:pt x="1278" y="2898"/>
                  </a:lnTo>
                  <a:lnTo>
                    <a:pt x="952" y="3104"/>
                  </a:lnTo>
                  <a:lnTo>
                    <a:pt x="677" y="3316"/>
                  </a:lnTo>
                  <a:lnTo>
                    <a:pt x="427" y="3532"/>
                  </a:lnTo>
                  <a:lnTo>
                    <a:pt x="251" y="3749"/>
                  </a:lnTo>
                  <a:lnTo>
                    <a:pt x="101" y="3970"/>
                  </a:lnTo>
                  <a:lnTo>
                    <a:pt x="26" y="4192"/>
                  </a:lnTo>
                  <a:lnTo>
                    <a:pt x="1" y="4419"/>
                  </a:lnTo>
                  <a:lnTo>
                    <a:pt x="26" y="4646"/>
                  </a:lnTo>
                  <a:lnTo>
                    <a:pt x="101" y="4873"/>
                  </a:lnTo>
                  <a:lnTo>
                    <a:pt x="251" y="5090"/>
                  </a:lnTo>
                  <a:lnTo>
                    <a:pt x="427" y="5311"/>
                  </a:lnTo>
                  <a:lnTo>
                    <a:pt x="677" y="5522"/>
                  </a:lnTo>
                  <a:lnTo>
                    <a:pt x="952" y="5734"/>
                  </a:lnTo>
                  <a:lnTo>
                    <a:pt x="1278" y="5940"/>
                  </a:lnTo>
                  <a:lnTo>
                    <a:pt x="1654" y="6140"/>
                  </a:lnTo>
                  <a:lnTo>
                    <a:pt x="2079" y="6335"/>
                  </a:lnTo>
                  <a:lnTo>
                    <a:pt x="2530" y="6526"/>
                  </a:lnTo>
                  <a:lnTo>
                    <a:pt x="3056" y="6710"/>
                  </a:lnTo>
                  <a:lnTo>
                    <a:pt x="3582" y="6890"/>
                  </a:lnTo>
                  <a:lnTo>
                    <a:pt x="4183" y="7064"/>
                  </a:lnTo>
                  <a:lnTo>
                    <a:pt x="4808" y="7228"/>
                  </a:lnTo>
                  <a:lnTo>
                    <a:pt x="5460" y="7391"/>
                  </a:lnTo>
                  <a:lnTo>
                    <a:pt x="6161" y="7544"/>
                  </a:lnTo>
                  <a:lnTo>
                    <a:pt x="6887" y="7692"/>
                  </a:lnTo>
                  <a:lnTo>
                    <a:pt x="7638" y="7830"/>
                  </a:lnTo>
                  <a:lnTo>
                    <a:pt x="8439" y="7962"/>
                  </a:lnTo>
                  <a:lnTo>
                    <a:pt x="9266" y="8083"/>
                  </a:lnTo>
                  <a:lnTo>
                    <a:pt x="10117" y="8199"/>
                  </a:lnTo>
                  <a:lnTo>
                    <a:pt x="10993" y="8305"/>
                  </a:lnTo>
                  <a:lnTo>
                    <a:pt x="11895" y="8405"/>
                  </a:lnTo>
                  <a:lnTo>
                    <a:pt x="12821" y="8490"/>
                  </a:lnTo>
                  <a:lnTo>
                    <a:pt x="13773" y="8569"/>
                  </a:lnTo>
                  <a:lnTo>
                    <a:pt x="14749" y="8643"/>
                  </a:lnTo>
                  <a:lnTo>
                    <a:pt x="15726" y="8701"/>
                  </a:lnTo>
                  <a:lnTo>
                    <a:pt x="16752" y="8748"/>
                  </a:lnTo>
                  <a:lnTo>
                    <a:pt x="17779" y="8790"/>
                  </a:lnTo>
                  <a:lnTo>
                    <a:pt x="18831" y="8817"/>
                  </a:lnTo>
                  <a:lnTo>
                    <a:pt x="19882" y="8833"/>
                  </a:lnTo>
                  <a:lnTo>
                    <a:pt x="20959" y="8838"/>
                  </a:lnTo>
                  <a:lnTo>
                    <a:pt x="22036" y="8833"/>
                  </a:lnTo>
                  <a:lnTo>
                    <a:pt x="23112" y="8817"/>
                  </a:lnTo>
                  <a:lnTo>
                    <a:pt x="24164" y="8790"/>
                  </a:lnTo>
                  <a:lnTo>
                    <a:pt x="25191" y="8748"/>
                  </a:lnTo>
                  <a:lnTo>
                    <a:pt x="26192" y="8701"/>
                  </a:lnTo>
                  <a:lnTo>
                    <a:pt x="27194" y="8643"/>
                  </a:lnTo>
                  <a:lnTo>
                    <a:pt x="28170" y="8569"/>
                  </a:lnTo>
                  <a:lnTo>
                    <a:pt x="29122" y="8490"/>
                  </a:lnTo>
                  <a:lnTo>
                    <a:pt x="30048" y="8405"/>
                  </a:lnTo>
                  <a:lnTo>
                    <a:pt x="30950" y="8305"/>
                  </a:lnTo>
                  <a:lnTo>
                    <a:pt x="31826" y="8199"/>
                  </a:lnTo>
                  <a:lnTo>
                    <a:pt x="32677" y="8083"/>
                  </a:lnTo>
                  <a:lnTo>
                    <a:pt x="33504" y="7962"/>
                  </a:lnTo>
                  <a:lnTo>
                    <a:pt x="34305" y="7830"/>
                  </a:lnTo>
                  <a:lnTo>
                    <a:pt x="35056" y="7692"/>
                  </a:lnTo>
                  <a:lnTo>
                    <a:pt x="35782" y="7544"/>
                  </a:lnTo>
                  <a:lnTo>
                    <a:pt x="36483" y="7391"/>
                  </a:lnTo>
                  <a:lnTo>
                    <a:pt x="37134" y="7228"/>
                  </a:lnTo>
                  <a:lnTo>
                    <a:pt x="37760" y="7064"/>
                  </a:lnTo>
                  <a:lnTo>
                    <a:pt x="38336" y="6890"/>
                  </a:lnTo>
                  <a:lnTo>
                    <a:pt x="38887" y="6710"/>
                  </a:lnTo>
                  <a:lnTo>
                    <a:pt x="39388" y="6526"/>
                  </a:lnTo>
                  <a:lnTo>
                    <a:pt x="39864" y="6335"/>
                  </a:lnTo>
                  <a:lnTo>
                    <a:pt x="40289" y="6140"/>
                  </a:lnTo>
                  <a:lnTo>
                    <a:pt x="40665" y="5940"/>
                  </a:lnTo>
                  <a:lnTo>
                    <a:pt x="40990" y="5734"/>
                  </a:lnTo>
                  <a:lnTo>
                    <a:pt x="41266" y="5522"/>
                  </a:lnTo>
                  <a:lnTo>
                    <a:pt x="41516" y="5311"/>
                  </a:lnTo>
                  <a:lnTo>
                    <a:pt x="41692" y="5090"/>
                  </a:lnTo>
                  <a:lnTo>
                    <a:pt x="41817" y="4873"/>
                  </a:lnTo>
                  <a:lnTo>
                    <a:pt x="41892" y="4646"/>
                  </a:lnTo>
                  <a:lnTo>
                    <a:pt x="41942" y="4419"/>
                  </a:lnTo>
                  <a:lnTo>
                    <a:pt x="41892" y="4192"/>
                  </a:lnTo>
                  <a:lnTo>
                    <a:pt x="41817" y="3970"/>
                  </a:lnTo>
                  <a:lnTo>
                    <a:pt x="41692" y="3749"/>
                  </a:lnTo>
                  <a:lnTo>
                    <a:pt x="41516" y="3532"/>
                  </a:lnTo>
                  <a:lnTo>
                    <a:pt x="41266" y="3316"/>
                  </a:lnTo>
                  <a:lnTo>
                    <a:pt x="40990" y="3104"/>
                  </a:lnTo>
                  <a:lnTo>
                    <a:pt x="40665" y="2898"/>
                  </a:lnTo>
                  <a:lnTo>
                    <a:pt x="40289" y="2698"/>
                  </a:lnTo>
                  <a:lnTo>
                    <a:pt x="39864" y="2503"/>
                  </a:lnTo>
                  <a:lnTo>
                    <a:pt x="39388" y="2312"/>
                  </a:lnTo>
                  <a:lnTo>
                    <a:pt x="38887" y="2128"/>
                  </a:lnTo>
                  <a:lnTo>
                    <a:pt x="38336" y="1948"/>
                  </a:lnTo>
                  <a:lnTo>
                    <a:pt x="37760" y="1774"/>
                  </a:lnTo>
                  <a:lnTo>
                    <a:pt x="37134" y="1610"/>
                  </a:lnTo>
                  <a:lnTo>
                    <a:pt x="36483" y="1447"/>
                  </a:lnTo>
                  <a:lnTo>
                    <a:pt x="35782" y="1294"/>
                  </a:lnTo>
                  <a:lnTo>
                    <a:pt x="35056" y="1151"/>
                  </a:lnTo>
                  <a:lnTo>
                    <a:pt x="34305" y="1008"/>
                  </a:lnTo>
                  <a:lnTo>
                    <a:pt x="33504" y="876"/>
                  </a:lnTo>
                  <a:lnTo>
                    <a:pt x="32677" y="755"/>
                  </a:lnTo>
                  <a:lnTo>
                    <a:pt x="31826" y="639"/>
                  </a:lnTo>
                  <a:lnTo>
                    <a:pt x="30950" y="533"/>
                  </a:lnTo>
                  <a:lnTo>
                    <a:pt x="30048" y="438"/>
                  </a:lnTo>
                  <a:lnTo>
                    <a:pt x="29122" y="348"/>
                  </a:lnTo>
                  <a:lnTo>
                    <a:pt x="28170" y="269"/>
                  </a:lnTo>
                  <a:lnTo>
                    <a:pt x="27194" y="201"/>
                  </a:lnTo>
                  <a:lnTo>
                    <a:pt x="26192" y="137"/>
                  </a:lnTo>
                  <a:lnTo>
                    <a:pt x="25191" y="90"/>
                  </a:lnTo>
                  <a:lnTo>
                    <a:pt x="24164" y="53"/>
                  </a:lnTo>
                  <a:lnTo>
                    <a:pt x="23112" y="21"/>
                  </a:lnTo>
                  <a:lnTo>
                    <a:pt x="22036" y="5"/>
                  </a:lnTo>
                  <a:lnTo>
                    <a:pt x="209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63"/>
            <p:cNvSpPr/>
            <p:nvPr/>
          </p:nvSpPr>
          <p:spPr>
            <a:xfrm>
              <a:off x="3127521" y="3063975"/>
              <a:ext cx="159152" cy="168325"/>
            </a:xfrm>
            <a:custGeom>
              <a:avLst/>
              <a:gdLst/>
              <a:ahLst/>
              <a:cxnLst/>
              <a:rect l="l" t="t" r="r" b="b"/>
              <a:pathLst>
                <a:path w="24965" h="6733" extrusionOk="0">
                  <a:moveTo>
                    <a:pt x="13597" y="1025"/>
                  </a:moveTo>
                  <a:lnTo>
                    <a:pt x="22035" y="3923"/>
                  </a:lnTo>
                  <a:lnTo>
                    <a:pt x="12545" y="3923"/>
                  </a:lnTo>
                  <a:lnTo>
                    <a:pt x="12320" y="3929"/>
                  </a:lnTo>
                  <a:lnTo>
                    <a:pt x="12119" y="3939"/>
                  </a:lnTo>
                  <a:lnTo>
                    <a:pt x="11944" y="3960"/>
                  </a:lnTo>
                  <a:lnTo>
                    <a:pt x="11794" y="3987"/>
                  </a:lnTo>
                  <a:lnTo>
                    <a:pt x="11669" y="4018"/>
                  </a:lnTo>
                  <a:lnTo>
                    <a:pt x="11568" y="4061"/>
                  </a:lnTo>
                  <a:lnTo>
                    <a:pt x="11493" y="4103"/>
                  </a:lnTo>
                  <a:lnTo>
                    <a:pt x="11468" y="4145"/>
                  </a:lnTo>
                  <a:lnTo>
                    <a:pt x="11468" y="5708"/>
                  </a:lnTo>
                  <a:lnTo>
                    <a:pt x="3055" y="2815"/>
                  </a:lnTo>
                  <a:lnTo>
                    <a:pt x="12545" y="2815"/>
                  </a:lnTo>
                  <a:lnTo>
                    <a:pt x="12745" y="2809"/>
                  </a:lnTo>
                  <a:lnTo>
                    <a:pt x="12946" y="2794"/>
                  </a:lnTo>
                  <a:lnTo>
                    <a:pt x="13146" y="2772"/>
                  </a:lnTo>
                  <a:lnTo>
                    <a:pt x="13296" y="2746"/>
                  </a:lnTo>
                  <a:lnTo>
                    <a:pt x="13421" y="2714"/>
                  </a:lnTo>
                  <a:lnTo>
                    <a:pt x="13522" y="2677"/>
                  </a:lnTo>
                  <a:lnTo>
                    <a:pt x="13597" y="2635"/>
                  </a:lnTo>
                  <a:lnTo>
                    <a:pt x="13597" y="2588"/>
                  </a:lnTo>
                  <a:lnTo>
                    <a:pt x="13597" y="1025"/>
                  </a:lnTo>
                  <a:close/>
                  <a:moveTo>
                    <a:pt x="12620" y="1"/>
                  </a:moveTo>
                  <a:lnTo>
                    <a:pt x="12420" y="6"/>
                  </a:lnTo>
                  <a:lnTo>
                    <a:pt x="12219" y="11"/>
                  </a:lnTo>
                  <a:lnTo>
                    <a:pt x="12019" y="32"/>
                  </a:lnTo>
                  <a:lnTo>
                    <a:pt x="11894" y="48"/>
                  </a:lnTo>
                  <a:lnTo>
                    <a:pt x="11794" y="69"/>
                  </a:lnTo>
                  <a:lnTo>
                    <a:pt x="11694" y="90"/>
                  </a:lnTo>
                  <a:lnTo>
                    <a:pt x="11619" y="117"/>
                  </a:lnTo>
                  <a:lnTo>
                    <a:pt x="11568" y="143"/>
                  </a:lnTo>
                  <a:lnTo>
                    <a:pt x="11518" y="175"/>
                  </a:lnTo>
                  <a:lnTo>
                    <a:pt x="11493" y="201"/>
                  </a:lnTo>
                  <a:lnTo>
                    <a:pt x="11468" y="233"/>
                  </a:lnTo>
                  <a:lnTo>
                    <a:pt x="11468" y="2366"/>
                  </a:lnTo>
                  <a:lnTo>
                    <a:pt x="952" y="2366"/>
                  </a:lnTo>
                  <a:lnTo>
                    <a:pt x="776" y="2371"/>
                  </a:lnTo>
                  <a:lnTo>
                    <a:pt x="626" y="2382"/>
                  </a:lnTo>
                  <a:lnTo>
                    <a:pt x="476" y="2392"/>
                  </a:lnTo>
                  <a:lnTo>
                    <a:pt x="351" y="2408"/>
                  </a:lnTo>
                  <a:lnTo>
                    <a:pt x="251" y="2424"/>
                  </a:lnTo>
                  <a:lnTo>
                    <a:pt x="176" y="2445"/>
                  </a:lnTo>
                  <a:lnTo>
                    <a:pt x="100" y="2466"/>
                  </a:lnTo>
                  <a:lnTo>
                    <a:pt x="50" y="2487"/>
                  </a:lnTo>
                  <a:lnTo>
                    <a:pt x="0" y="2514"/>
                  </a:lnTo>
                  <a:lnTo>
                    <a:pt x="0" y="2540"/>
                  </a:lnTo>
                  <a:lnTo>
                    <a:pt x="0" y="2572"/>
                  </a:lnTo>
                  <a:lnTo>
                    <a:pt x="25" y="2603"/>
                  </a:lnTo>
                  <a:lnTo>
                    <a:pt x="75" y="2635"/>
                  </a:lnTo>
                  <a:lnTo>
                    <a:pt x="150" y="2672"/>
                  </a:lnTo>
                  <a:lnTo>
                    <a:pt x="226" y="2704"/>
                  </a:lnTo>
                  <a:lnTo>
                    <a:pt x="11644" y="6621"/>
                  </a:lnTo>
                  <a:lnTo>
                    <a:pt x="11769" y="6653"/>
                  </a:lnTo>
                  <a:lnTo>
                    <a:pt x="11894" y="6679"/>
                  </a:lnTo>
                  <a:lnTo>
                    <a:pt x="12044" y="6700"/>
                  </a:lnTo>
                  <a:lnTo>
                    <a:pt x="12194" y="6716"/>
                  </a:lnTo>
                  <a:lnTo>
                    <a:pt x="12345" y="6727"/>
                  </a:lnTo>
                  <a:lnTo>
                    <a:pt x="12495" y="6732"/>
                  </a:lnTo>
                  <a:lnTo>
                    <a:pt x="12670" y="6727"/>
                  </a:lnTo>
                  <a:lnTo>
                    <a:pt x="12820" y="6722"/>
                  </a:lnTo>
                  <a:lnTo>
                    <a:pt x="12996" y="6711"/>
                  </a:lnTo>
                  <a:lnTo>
                    <a:pt x="13146" y="6690"/>
                  </a:lnTo>
                  <a:lnTo>
                    <a:pt x="13271" y="6669"/>
                  </a:lnTo>
                  <a:lnTo>
                    <a:pt x="13396" y="6642"/>
                  </a:lnTo>
                  <a:lnTo>
                    <a:pt x="13471" y="6611"/>
                  </a:lnTo>
                  <a:lnTo>
                    <a:pt x="13547" y="6579"/>
                  </a:lnTo>
                  <a:lnTo>
                    <a:pt x="13597" y="6542"/>
                  </a:lnTo>
                  <a:lnTo>
                    <a:pt x="13597" y="6505"/>
                  </a:lnTo>
                  <a:lnTo>
                    <a:pt x="13597" y="4372"/>
                  </a:lnTo>
                  <a:lnTo>
                    <a:pt x="23938" y="4372"/>
                  </a:lnTo>
                  <a:lnTo>
                    <a:pt x="24263" y="4351"/>
                  </a:lnTo>
                  <a:lnTo>
                    <a:pt x="24514" y="4330"/>
                  </a:lnTo>
                  <a:lnTo>
                    <a:pt x="24639" y="4314"/>
                  </a:lnTo>
                  <a:lnTo>
                    <a:pt x="24714" y="4298"/>
                  </a:lnTo>
                  <a:lnTo>
                    <a:pt x="24789" y="4277"/>
                  </a:lnTo>
                  <a:lnTo>
                    <a:pt x="24864" y="4256"/>
                  </a:lnTo>
                  <a:lnTo>
                    <a:pt x="24914" y="4235"/>
                  </a:lnTo>
                  <a:lnTo>
                    <a:pt x="24940" y="4208"/>
                  </a:lnTo>
                  <a:lnTo>
                    <a:pt x="24965" y="4182"/>
                  </a:lnTo>
                  <a:lnTo>
                    <a:pt x="24965" y="4156"/>
                  </a:lnTo>
                  <a:lnTo>
                    <a:pt x="24940" y="4098"/>
                  </a:lnTo>
                  <a:lnTo>
                    <a:pt x="24839" y="4029"/>
                  </a:lnTo>
                  <a:lnTo>
                    <a:pt x="13446" y="112"/>
                  </a:lnTo>
                  <a:lnTo>
                    <a:pt x="13321" y="75"/>
                  </a:lnTo>
                  <a:lnTo>
                    <a:pt x="13171" y="48"/>
                  </a:lnTo>
                  <a:lnTo>
                    <a:pt x="12996" y="27"/>
                  </a:lnTo>
                  <a:lnTo>
                    <a:pt x="12820" y="11"/>
                  </a:lnTo>
                  <a:lnTo>
                    <a:pt x="126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54" name="Google Shape;2754;p63"/>
          <p:cNvGrpSpPr/>
          <p:nvPr/>
        </p:nvGrpSpPr>
        <p:grpSpPr>
          <a:xfrm>
            <a:off x="3411630" y="3289671"/>
            <a:ext cx="346865" cy="362629"/>
            <a:chOff x="2998860" y="2369200"/>
            <a:chExt cx="421260" cy="383450"/>
          </a:xfrm>
        </p:grpSpPr>
        <p:sp>
          <p:nvSpPr>
            <p:cNvPr id="2755" name="Google Shape;2755;p63"/>
            <p:cNvSpPr/>
            <p:nvPr/>
          </p:nvSpPr>
          <p:spPr>
            <a:xfrm>
              <a:off x="3005407" y="2456050"/>
              <a:ext cx="408006" cy="291050"/>
            </a:xfrm>
            <a:custGeom>
              <a:avLst/>
              <a:gdLst/>
              <a:ahLst/>
              <a:cxnLst/>
              <a:rect l="l" t="t" r="r" b="b"/>
              <a:pathLst>
                <a:path w="64001" h="11642" extrusionOk="0">
                  <a:moveTo>
                    <a:pt x="20507" y="0"/>
                  </a:moveTo>
                  <a:lnTo>
                    <a:pt x="19606" y="5"/>
                  </a:lnTo>
                  <a:lnTo>
                    <a:pt x="18730" y="21"/>
                  </a:lnTo>
                  <a:lnTo>
                    <a:pt x="17853" y="37"/>
                  </a:lnTo>
                  <a:lnTo>
                    <a:pt x="17027" y="58"/>
                  </a:lnTo>
                  <a:lnTo>
                    <a:pt x="16226" y="85"/>
                  </a:lnTo>
                  <a:lnTo>
                    <a:pt x="15424" y="116"/>
                  </a:lnTo>
                  <a:lnTo>
                    <a:pt x="14673" y="148"/>
                  </a:lnTo>
                  <a:lnTo>
                    <a:pt x="13922" y="190"/>
                  </a:lnTo>
                  <a:lnTo>
                    <a:pt x="13196" y="238"/>
                  </a:lnTo>
                  <a:lnTo>
                    <a:pt x="12495" y="285"/>
                  </a:lnTo>
                  <a:lnTo>
                    <a:pt x="11819" y="343"/>
                  </a:lnTo>
                  <a:lnTo>
                    <a:pt x="11168" y="401"/>
                  </a:lnTo>
                  <a:lnTo>
                    <a:pt x="10542" y="465"/>
                  </a:lnTo>
                  <a:lnTo>
                    <a:pt x="9916" y="533"/>
                  </a:lnTo>
                  <a:lnTo>
                    <a:pt x="9315" y="607"/>
                  </a:lnTo>
                  <a:lnTo>
                    <a:pt x="8764" y="686"/>
                  </a:lnTo>
                  <a:lnTo>
                    <a:pt x="8188" y="771"/>
                  </a:lnTo>
                  <a:lnTo>
                    <a:pt x="7662" y="855"/>
                  </a:lnTo>
                  <a:lnTo>
                    <a:pt x="7161" y="950"/>
                  </a:lnTo>
                  <a:lnTo>
                    <a:pt x="6661" y="1045"/>
                  </a:lnTo>
                  <a:lnTo>
                    <a:pt x="6185" y="1146"/>
                  </a:lnTo>
                  <a:lnTo>
                    <a:pt x="5734" y="1246"/>
                  </a:lnTo>
                  <a:lnTo>
                    <a:pt x="5283" y="1357"/>
                  </a:lnTo>
                  <a:lnTo>
                    <a:pt x="4883" y="1468"/>
                  </a:lnTo>
                  <a:lnTo>
                    <a:pt x="4482" y="1584"/>
                  </a:lnTo>
                  <a:lnTo>
                    <a:pt x="4107" y="1705"/>
                  </a:lnTo>
                  <a:lnTo>
                    <a:pt x="3731" y="1827"/>
                  </a:lnTo>
                  <a:lnTo>
                    <a:pt x="3380" y="1959"/>
                  </a:lnTo>
                  <a:lnTo>
                    <a:pt x="3055" y="2091"/>
                  </a:lnTo>
                  <a:lnTo>
                    <a:pt x="2754" y="2228"/>
                  </a:lnTo>
                  <a:lnTo>
                    <a:pt x="2479" y="2365"/>
                  </a:lnTo>
                  <a:lnTo>
                    <a:pt x="2204" y="2508"/>
                  </a:lnTo>
                  <a:lnTo>
                    <a:pt x="1928" y="2656"/>
                  </a:lnTo>
                  <a:lnTo>
                    <a:pt x="1703" y="2809"/>
                  </a:lnTo>
                  <a:lnTo>
                    <a:pt x="1477" y="2962"/>
                  </a:lnTo>
                  <a:lnTo>
                    <a:pt x="1277" y="3126"/>
                  </a:lnTo>
                  <a:lnTo>
                    <a:pt x="1077" y="3284"/>
                  </a:lnTo>
                  <a:lnTo>
                    <a:pt x="902" y="3453"/>
                  </a:lnTo>
                  <a:lnTo>
                    <a:pt x="751" y="3622"/>
                  </a:lnTo>
                  <a:lnTo>
                    <a:pt x="601" y="3791"/>
                  </a:lnTo>
                  <a:lnTo>
                    <a:pt x="476" y="3970"/>
                  </a:lnTo>
                  <a:lnTo>
                    <a:pt x="376" y="4150"/>
                  </a:lnTo>
                  <a:lnTo>
                    <a:pt x="276" y="4329"/>
                  </a:lnTo>
                  <a:lnTo>
                    <a:pt x="200" y="4519"/>
                  </a:lnTo>
                  <a:lnTo>
                    <a:pt x="125" y="4709"/>
                  </a:lnTo>
                  <a:lnTo>
                    <a:pt x="75" y="4900"/>
                  </a:lnTo>
                  <a:lnTo>
                    <a:pt x="50" y="5095"/>
                  </a:lnTo>
                  <a:lnTo>
                    <a:pt x="0" y="5496"/>
                  </a:lnTo>
                  <a:lnTo>
                    <a:pt x="25" y="5908"/>
                  </a:lnTo>
                  <a:lnTo>
                    <a:pt x="100" y="6336"/>
                  </a:lnTo>
                  <a:lnTo>
                    <a:pt x="225" y="6526"/>
                  </a:lnTo>
                  <a:lnTo>
                    <a:pt x="351" y="6710"/>
                  </a:lnTo>
                  <a:lnTo>
                    <a:pt x="501" y="6900"/>
                  </a:lnTo>
                  <a:lnTo>
                    <a:pt x="676" y="7080"/>
                  </a:lnTo>
                  <a:lnTo>
                    <a:pt x="851" y="7259"/>
                  </a:lnTo>
                  <a:lnTo>
                    <a:pt x="1077" y="7439"/>
                  </a:lnTo>
                  <a:lnTo>
                    <a:pt x="1302" y="7613"/>
                  </a:lnTo>
                  <a:lnTo>
                    <a:pt x="1553" y="7782"/>
                  </a:lnTo>
                  <a:lnTo>
                    <a:pt x="1803" y="7951"/>
                  </a:lnTo>
                  <a:lnTo>
                    <a:pt x="2103" y="8115"/>
                  </a:lnTo>
                  <a:lnTo>
                    <a:pt x="2404" y="8278"/>
                  </a:lnTo>
                  <a:lnTo>
                    <a:pt x="2704" y="8437"/>
                  </a:lnTo>
                  <a:lnTo>
                    <a:pt x="3055" y="8590"/>
                  </a:lnTo>
                  <a:lnTo>
                    <a:pt x="3405" y="8743"/>
                  </a:lnTo>
                  <a:lnTo>
                    <a:pt x="3756" y="8891"/>
                  </a:lnTo>
                  <a:lnTo>
                    <a:pt x="4157" y="9039"/>
                  </a:lnTo>
                  <a:lnTo>
                    <a:pt x="4557" y="9181"/>
                  </a:lnTo>
                  <a:lnTo>
                    <a:pt x="4958" y="9318"/>
                  </a:lnTo>
                  <a:lnTo>
                    <a:pt x="5384" y="9456"/>
                  </a:lnTo>
                  <a:lnTo>
                    <a:pt x="5809" y="9582"/>
                  </a:lnTo>
                  <a:lnTo>
                    <a:pt x="6260" y="9714"/>
                  </a:lnTo>
                  <a:lnTo>
                    <a:pt x="6736" y="9836"/>
                  </a:lnTo>
                  <a:lnTo>
                    <a:pt x="7211" y="9957"/>
                  </a:lnTo>
                  <a:lnTo>
                    <a:pt x="7687" y="10073"/>
                  </a:lnTo>
                  <a:lnTo>
                    <a:pt x="8188" y="10190"/>
                  </a:lnTo>
                  <a:lnTo>
                    <a:pt x="8714" y="10295"/>
                  </a:lnTo>
                  <a:lnTo>
                    <a:pt x="9215" y="10401"/>
                  </a:lnTo>
                  <a:lnTo>
                    <a:pt x="9765" y="10501"/>
                  </a:lnTo>
                  <a:lnTo>
                    <a:pt x="10291" y="10601"/>
                  </a:lnTo>
                  <a:lnTo>
                    <a:pt x="10842" y="10691"/>
                  </a:lnTo>
                  <a:lnTo>
                    <a:pt x="11393" y="10781"/>
                  </a:lnTo>
                  <a:lnTo>
                    <a:pt x="11969" y="10865"/>
                  </a:lnTo>
                  <a:lnTo>
                    <a:pt x="12545" y="10950"/>
                  </a:lnTo>
                  <a:lnTo>
                    <a:pt x="13121" y="11024"/>
                  </a:lnTo>
                  <a:lnTo>
                    <a:pt x="13722" y="11098"/>
                  </a:lnTo>
                  <a:lnTo>
                    <a:pt x="14323" y="11166"/>
                  </a:lnTo>
                  <a:lnTo>
                    <a:pt x="14924" y="11230"/>
                  </a:lnTo>
                  <a:lnTo>
                    <a:pt x="15525" y="11288"/>
                  </a:lnTo>
                  <a:lnTo>
                    <a:pt x="16151" y="11346"/>
                  </a:lnTo>
                  <a:lnTo>
                    <a:pt x="16751" y="11393"/>
                  </a:lnTo>
                  <a:lnTo>
                    <a:pt x="17377" y="11441"/>
                  </a:lnTo>
                  <a:lnTo>
                    <a:pt x="18003" y="11483"/>
                  </a:lnTo>
                  <a:lnTo>
                    <a:pt x="18629" y="11520"/>
                  </a:lnTo>
                  <a:lnTo>
                    <a:pt x="19280" y="11552"/>
                  </a:lnTo>
                  <a:lnTo>
                    <a:pt x="19906" y="11578"/>
                  </a:lnTo>
                  <a:lnTo>
                    <a:pt x="20557" y="11599"/>
                  </a:lnTo>
                  <a:lnTo>
                    <a:pt x="21183" y="11620"/>
                  </a:lnTo>
                  <a:lnTo>
                    <a:pt x="21834" y="11631"/>
                  </a:lnTo>
                  <a:lnTo>
                    <a:pt x="22485" y="11641"/>
                  </a:lnTo>
                  <a:lnTo>
                    <a:pt x="23763" y="11641"/>
                  </a:lnTo>
                  <a:lnTo>
                    <a:pt x="24414" y="11636"/>
                  </a:lnTo>
                  <a:lnTo>
                    <a:pt x="25065" y="11620"/>
                  </a:lnTo>
                  <a:lnTo>
                    <a:pt x="25716" y="11605"/>
                  </a:lnTo>
                  <a:lnTo>
                    <a:pt x="26342" y="11583"/>
                  </a:lnTo>
                  <a:lnTo>
                    <a:pt x="26993" y="11557"/>
                  </a:lnTo>
                  <a:lnTo>
                    <a:pt x="27619" y="11520"/>
                  </a:lnTo>
                  <a:lnTo>
                    <a:pt x="28270" y="11483"/>
                  </a:lnTo>
                  <a:lnTo>
                    <a:pt x="28896" y="11441"/>
                  </a:lnTo>
                  <a:lnTo>
                    <a:pt x="29522" y="11388"/>
                  </a:lnTo>
                  <a:lnTo>
                    <a:pt x="30148" y="11335"/>
                  </a:lnTo>
                  <a:lnTo>
                    <a:pt x="30774" y="11277"/>
                  </a:lnTo>
                  <a:lnTo>
                    <a:pt x="31400" y="11209"/>
                  </a:lnTo>
                  <a:lnTo>
                    <a:pt x="32000" y="11140"/>
                  </a:lnTo>
                  <a:lnTo>
                    <a:pt x="32601" y="11209"/>
                  </a:lnTo>
                  <a:lnTo>
                    <a:pt x="33227" y="11277"/>
                  </a:lnTo>
                  <a:lnTo>
                    <a:pt x="33853" y="11335"/>
                  </a:lnTo>
                  <a:lnTo>
                    <a:pt x="34479" y="11388"/>
                  </a:lnTo>
                  <a:lnTo>
                    <a:pt x="35105" y="11441"/>
                  </a:lnTo>
                  <a:lnTo>
                    <a:pt x="35731" y="11483"/>
                  </a:lnTo>
                  <a:lnTo>
                    <a:pt x="36382" y="11520"/>
                  </a:lnTo>
                  <a:lnTo>
                    <a:pt x="37008" y="11557"/>
                  </a:lnTo>
                  <a:lnTo>
                    <a:pt x="37659" y="11583"/>
                  </a:lnTo>
                  <a:lnTo>
                    <a:pt x="38285" y="11605"/>
                  </a:lnTo>
                  <a:lnTo>
                    <a:pt x="38936" y="11620"/>
                  </a:lnTo>
                  <a:lnTo>
                    <a:pt x="39587" y="11636"/>
                  </a:lnTo>
                  <a:lnTo>
                    <a:pt x="40238" y="11641"/>
                  </a:lnTo>
                  <a:lnTo>
                    <a:pt x="41515" y="11641"/>
                  </a:lnTo>
                  <a:lnTo>
                    <a:pt x="42166" y="11631"/>
                  </a:lnTo>
                  <a:lnTo>
                    <a:pt x="42818" y="11620"/>
                  </a:lnTo>
                  <a:lnTo>
                    <a:pt x="43443" y="11599"/>
                  </a:lnTo>
                  <a:lnTo>
                    <a:pt x="44095" y="11578"/>
                  </a:lnTo>
                  <a:lnTo>
                    <a:pt x="44721" y="11552"/>
                  </a:lnTo>
                  <a:lnTo>
                    <a:pt x="45346" y="11520"/>
                  </a:lnTo>
                  <a:lnTo>
                    <a:pt x="45998" y="11483"/>
                  </a:lnTo>
                  <a:lnTo>
                    <a:pt x="46624" y="11441"/>
                  </a:lnTo>
                  <a:lnTo>
                    <a:pt x="47249" y="11393"/>
                  </a:lnTo>
                  <a:lnTo>
                    <a:pt x="47850" y="11346"/>
                  </a:lnTo>
                  <a:lnTo>
                    <a:pt x="48476" y="11288"/>
                  </a:lnTo>
                  <a:lnTo>
                    <a:pt x="49077" y="11230"/>
                  </a:lnTo>
                  <a:lnTo>
                    <a:pt x="49678" y="11166"/>
                  </a:lnTo>
                  <a:lnTo>
                    <a:pt x="50279" y="11098"/>
                  </a:lnTo>
                  <a:lnTo>
                    <a:pt x="50880" y="11024"/>
                  </a:lnTo>
                  <a:lnTo>
                    <a:pt x="51456" y="10950"/>
                  </a:lnTo>
                  <a:lnTo>
                    <a:pt x="52032" y="10865"/>
                  </a:lnTo>
                  <a:lnTo>
                    <a:pt x="52583" y="10781"/>
                  </a:lnTo>
                  <a:lnTo>
                    <a:pt x="53159" y="10691"/>
                  </a:lnTo>
                  <a:lnTo>
                    <a:pt x="53710" y="10601"/>
                  </a:lnTo>
                  <a:lnTo>
                    <a:pt x="54235" y="10501"/>
                  </a:lnTo>
                  <a:lnTo>
                    <a:pt x="54761" y="10401"/>
                  </a:lnTo>
                  <a:lnTo>
                    <a:pt x="55287" y="10295"/>
                  </a:lnTo>
                  <a:lnTo>
                    <a:pt x="55813" y="10190"/>
                  </a:lnTo>
                  <a:lnTo>
                    <a:pt x="56314" y="10073"/>
                  </a:lnTo>
                  <a:lnTo>
                    <a:pt x="56790" y="9957"/>
                  </a:lnTo>
                  <a:lnTo>
                    <a:pt x="57265" y="9836"/>
                  </a:lnTo>
                  <a:lnTo>
                    <a:pt x="57741" y="9714"/>
                  </a:lnTo>
                  <a:lnTo>
                    <a:pt x="58192" y="9582"/>
                  </a:lnTo>
                  <a:lnTo>
                    <a:pt x="58617" y="9456"/>
                  </a:lnTo>
                  <a:lnTo>
                    <a:pt x="59043" y="9318"/>
                  </a:lnTo>
                  <a:lnTo>
                    <a:pt x="59444" y="9181"/>
                  </a:lnTo>
                  <a:lnTo>
                    <a:pt x="59844" y="9039"/>
                  </a:lnTo>
                  <a:lnTo>
                    <a:pt x="60220" y="8891"/>
                  </a:lnTo>
                  <a:lnTo>
                    <a:pt x="60596" y="8743"/>
                  </a:lnTo>
                  <a:lnTo>
                    <a:pt x="60946" y="8590"/>
                  </a:lnTo>
                  <a:lnTo>
                    <a:pt x="61272" y="8437"/>
                  </a:lnTo>
                  <a:lnTo>
                    <a:pt x="61597" y="8278"/>
                  </a:lnTo>
                  <a:lnTo>
                    <a:pt x="61898" y="8115"/>
                  </a:lnTo>
                  <a:lnTo>
                    <a:pt x="62173" y="7951"/>
                  </a:lnTo>
                  <a:lnTo>
                    <a:pt x="62448" y="7782"/>
                  </a:lnTo>
                  <a:lnTo>
                    <a:pt x="62699" y="7613"/>
                  </a:lnTo>
                  <a:lnTo>
                    <a:pt x="62924" y="7439"/>
                  </a:lnTo>
                  <a:lnTo>
                    <a:pt x="63150" y="7259"/>
                  </a:lnTo>
                  <a:lnTo>
                    <a:pt x="63325" y="7080"/>
                  </a:lnTo>
                  <a:lnTo>
                    <a:pt x="63500" y="6900"/>
                  </a:lnTo>
                  <a:lnTo>
                    <a:pt x="63650" y="6710"/>
                  </a:lnTo>
                  <a:lnTo>
                    <a:pt x="63776" y="6526"/>
                  </a:lnTo>
                  <a:lnTo>
                    <a:pt x="63901" y="6336"/>
                  </a:lnTo>
                  <a:lnTo>
                    <a:pt x="63976" y="5908"/>
                  </a:lnTo>
                  <a:lnTo>
                    <a:pt x="64001" y="5496"/>
                  </a:lnTo>
                  <a:lnTo>
                    <a:pt x="63951" y="5095"/>
                  </a:lnTo>
                  <a:lnTo>
                    <a:pt x="63926" y="4900"/>
                  </a:lnTo>
                  <a:lnTo>
                    <a:pt x="63876" y="4709"/>
                  </a:lnTo>
                  <a:lnTo>
                    <a:pt x="63801" y="4519"/>
                  </a:lnTo>
                  <a:lnTo>
                    <a:pt x="63725" y="4329"/>
                  </a:lnTo>
                  <a:lnTo>
                    <a:pt x="63625" y="4150"/>
                  </a:lnTo>
                  <a:lnTo>
                    <a:pt x="63525" y="3970"/>
                  </a:lnTo>
                  <a:lnTo>
                    <a:pt x="63400" y="3791"/>
                  </a:lnTo>
                  <a:lnTo>
                    <a:pt x="63250" y="3622"/>
                  </a:lnTo>
                  <a:lnTo>
                    <a:pt x="63099" y="3453"/>
                  </a:lnTo>
                  <a:lnTo>
                    <a:pt x="62924" y="3284"/>
                  </a:lnTo>
                  <a:lnTo>
                    <a:pt x="62724" y="3126"/>
                  </a:lnTo>
                  <a:lnTo>
                    <a:pt x="62524" y="2962"/>
                  </a:lnTo>
                  <a:lnTo>
                    <a:pt x="62298" y="2809"/>
                  </a:lnTo>
                  <a:lnTo>
                    <a:pt x="62073" y="2656"/>
                  </a:lnTo>
                  <a:lnTo>
                    <a:pt x="61797" y="2508"/>
                  </a:lnTo>
                  <a:lnTo>
                    <a:pt x="61522" y="2365"/>
                  </a:lnTo>
                  <a:lnTo>
                    <a:pt x="61247" y="2228"/>
                  </a:lnTo>
                  <a:lnTo>
                    <a:pt x="60921" y="2091"/>
                  </a:lnTo>
                  <a:lnTo>
                    <a:pt x="60596" y="1959"/>
                  </a:lnTo>
                  <a:lnTo>
                    <a:pt x="60270" y="1827"/>
                  </a:lnTo>
                  <a:lnTo>
                    <a:pt x="59894" y="1705"/>
                  </a:lnTo>
                  <a:lnTo>
                    <a:pt x="59519" y="1584"/>
                  </a:lnTo>
                  <a:lnTo>
                    <a:pt x="59118" y="1468"/>
                  </a:lnTo>
                  <a:lnTo>
                    <a:pt x="58718" y="1357"/>
                  </a:lnTo>
                  <a:lnTo>
                    <a:pt x="58267" y="1246"/>
                  </a:lnTo>
                  <a:lnTo>
                    <a:pt x="57816" y="1146"/>
                  </a:lnTo>
                  <a:lnTo>
                    <a:pt x="57340" y="1045"/>
                  </a:lnTo>
                  <a:lnTo>
                    <a:pt x="56840" y="950"/>
                  </a:lnTo>
                  <a:lnTo>
                    <a:pt x="56339" y="855"/>
                  </a:lnTo>
                  <a:lnTo>
                    <a:pt x="55788" y="771"/>
                  </a:lnTo>
                  <a:lnTo>
                    <a:pt x="55237" y="686"/>
                  </a:lnTo>
                  <a:lnTo>
                    <a:pt x="54661" y="607"/>
                  </a:lnTo>
                  <a:lnTo>
                    <a:pt x="54085" y="533"/>
                  </a:lnTo>
                  <a:lnTo>
                    <a:pt x="53459" y="465"/>
                  </a:lnTo>
                  <a:lnTo>
                    <a:pt x="52833" y="401"/>
                  </a:lnTo>
                  <a:lnTo>
                    <a:pt x="52182" y="343"/>
                  </a:lnTo>
                  <a:lnTo>
                    <a:pt x="51481" y="285"/>
                  </a:lnTo>
                  <a:lnTo>
                    <a:pt x="50805" y="238"/>
                  </a:lnTo>
                  <a:lnTo>
                    <a:pt x="50079" y="190"/>
                  </a:lnTo>
                  <a:lnTo>
                    <a:pt x="49328" y="148"/>
                  </a:lnTo>
                  <a:lnTo>
                    <a:pt x="48552" y="116"/>
                  </a:lnTo>
                  <a:lnTo>
                    <a:pt x="47775" y="85"/>
                  </a:lnTo>
                  <a:lnTo>
                    <a:pt x="46974" y="58"/>
                  </a:lnTo>
                  <a:lnTo>
                    <a:pt x="46123" y="37"/>
                  </a:lnTo>
                  <a:lnTo>
                    <a:pt x="45271" y="21"/>
                  </a:lnTo>
                  <a:lnTo>
                    <a:pt x="44395" y="5"/>
                  </a:lnTo>
                  <a:lnTo>
                    <a:pt x="43494" y="0"/>
                  </a:lnTo>
                  <a:lnTo>
                    <a:pt x="42567" y="0"/>
                  </a:lnTo>
                  <a:lnTo>
                    <a:pt x="41616" y="5"/>
                  </a:lnTo>
                  <a:lnTo>
                    <a:pt x="40664" y="16"/>
                  </a:lnTo>
                  <a:lnTo>
                    <a:pt x="39663" y="27"/>
                  </a:lnTo>
                  <a:lnTo>
                    <a:pt x="38636" y="48"/>
                  </a:lnTo>
                  <a:lnTo>
                    <a:pt x="37584" y="74"/>
                  </a:lnTo>
                  <a:lnTo>
                    <a:pt x="36533" y="106"/>
                  </a:lnTo>
                  <a:lnTo>
                    <a:pt x="35431" y="143"/>
                  </a:lnTo>
                  <a:lnTo>
                    <a:pt x="34304" y="180"/>
                  </a:lnTo>
                  <a:lnTo>
                    <a:pt x="33177" y="227"/>
                  </a:lnTo>
                  <a:lnTo>
                    <a:pt x="32000" y="280"/>
                  </a:lnTo>
                  <a:lnTo>
                    <a:pt x="30824" y="227"/>
                  </a:lnTo>
                  <a:lnTo>
                    <a:pt x="29697" y="180"/>
                  </a:lnTo>
                  <a:lnTo>
                    <a:pt x="28570" y="143"/>
                  </a:lnTo>
                  <a:lnTo>
                    <a:pt x="27468" y="106"/>
                  </a:lnTo>
                  <a:lnTo>
                    <a:pt x="26392" y="74"/>
                  </a:lnTo>
                  <a:lnTo>
                    <a:pt x="25365" y="48"/>
                  </a:lnTo>
                  <a:lnTo>
                    <a:pt x="24338" y="27"/>
                  </a:lnTo>
                  <a:lnTo>
                    <a:pt x="23337" y="16"/>
                  </a:lnTo>
                  <a:lnTo>
                    <a:pt x="22360" y="5"/>
                  </a:lnTo>
                  <a:lnTo>
                    <a:pt x="2143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63"/>
            <p:cNvSpPr/>
            <p:nvPr/>
          </p:nvSpPr>
          <p:spPr>
            <a:xfrm>
              <a:off x="3243087" y="2456050"/>
              <a:ext cx="170327" cy="291050"/>
            </a:xfrm>
            <a:custGeom>
              <a:avLst/>
              <a:gdLst/>
              <a:ahLst/>
              <a:cxnLst/>
              <a:rect l="l" t="t" r="r" b="b"/>
              <a:pathLst>
                <a:path w="26718" h="11642" extrusionOk="0">
                  <a:moveTo>
                    <a:pt x="5384" y="0"/>
                  </a:moveTo>
                  <a:lnTo>
                    <a:pt x="4533" y="5"/>
                  </a:lnTo>
                  <a:lnTo>
                    <a:pt x="3657" y="11"/>
                  </a:lnTo>
                  <a:lnTo>
                    <a:pt x="2780" y="21"/>
                  </a:lnTo>
                  <a:lnTo>
                    <a:pt x="1854" y="37"/>
                  </a:lnTo>
                  <a:lnTo>
                    <a:pt x="2505" y="53"/>
                  </a:lnTo>
                  <a:lnTo>
                    <a:pt x="3131" y="74"/>
                  </a:lnTo>
                  <a:lnTo>
                    <a:pt x="3757" y="95"/>
                  </a:lnTo>
                  <a:lnTo>
                    <a:pt x="4358" y="122"/>
                  </a:lnTo>
                  <a:lnTo>
                    <a:pt x="4959" y="153"/>
                  </a:lnTo>
                  <a:lnTo>
                    <a:pt x="5535" y="185"/>
                  </a:lnTo>
                  <a:lnTo>
                    <a:pt x="6110" y="217"/>
                  </a:lnTo>
                  <a:lnTo>
                    <a:pt x="6661" y="254"/>
                  </a:lnTo>
                  <a:lnTo>
                    <a:pt x="7212" y="296"/>
                  </a:lnTo>
                  <a:lnTo>
                    <a:pt x="7738" y="338"/>
                  </a:lnTo>
                  <a:lnTo>
                    <a:pt x="8239" y="386"/>
                  </a:lnTo>
                  <a:lnTo>
                    <a:pt x="8740" y="433"/>
                  </a:lnTo>
                  <a:lnTo>
                    <a:pt x="9240" y="486"/>
                  </a:lnTo>
                  <a:lnTo>
                    <a:pt x="9716" y="539"/>
                  </a:lnTo>
                  <a:lnTo>
                    <a:pt x="10167" y="597"/>
                  </a:lnTo>
                  <a:lnTo>
                    <a:pt x="10618" y="655"/>
                  </a:lnTo>
                  <a:lnTo>
                    <a:pt x="11068" y="718"/>
                  </a:lnTo>
                  <a:lnTo>
                    <a:pt x="11494" y="781"/>
                  </a:lnTo>
                  <a:lnTo>
                    <a:pt x="11920" y="850"/>
                  </a:lnTo>
                  <a:lnTo>
                    <a:pt x="12320" y="924"/>
                  </a:lnTo>
                  <a:lnTo>
                    <a:pt x="12696" y="993"/>
                  </a:lnTo>
                  <a:lnTo>
                    <a:pt x="13071" y="1072"/>
                  </a:lnTo>
                  <a:lnTo>
                    <a:pt x="13447" y="1151"/>
                  </a:lnTo>
                  <a:lnTo>
                    <a:pt x="13798" y="1230"/>
                  </a:lnTo>
                  <a:lnTo>
                    <a:pt x="14148" y="1315"/>
                  </a:lnTo>
                  <a:lnTo>
                    <a:pt x="14474" y="1399"/>
                  </a:lnTo>
                  <a:lnTo>
                    <a:pt x="14799" y="1489"/>
                  </a:lnTo>
                  <a:lnTo>
                    <a:pt x="15100" y="1579"/>
                  </a:lnTo>
                  <a:lnTo>
                    <a:pt x="15400" y="1674"/>
                  </a:lnTo>
                  <a:lnTo>
                    <a:pt x="15701" y="1769"/>
                  </a:lnTo>
                  <a:lnTo>
                    <a:pt x="15976" y="1864"/>
                  </a:lnTo>
                  <a:lnTo>
                    <a:pt x="16226" y="1969"/>
                  </a:lnTo>
                  <a:lnTo>
                    <a:pt x="16727" y="2175"/>
                  </a:lnTo>
                  <a:lnTo>
                    <a:pt x="17203" y="2392"/>
                  </a:lnTo>
                  <a:lnTo>
                    <a:pt x="17604" y="2619"/>
                  </a:lnTo>
                  <a:lnTo>
                    <a:pt x="17979" y="2856"/>
                  </a:lnTo>
                  <a:lnTo>
                    <a:pt x="18305" y="3099"/>
                  </a:lnTo>
                  <a:lnTo>
                    <a:pt x="18605" y="3353"/>
                  </a:lnTo>
                  <a:lnTo>
                    <a:pt x="18855" y="3617"/>
                  </a:lnTo>
                  <a:lnTo>
                    <a:pt x="19056" y="3886"/>
                  </a:lnTo>
                  <a:lnTo>
                    <a:pt x="19256" y="4166"/>
                  </a:lnTo>
                  <a:lnTo>
                    <a:pt x="19381" y="4451"/>
                  </a:lnTo>
                  <a:lnTo>
                    <a:pt x="19481" y="4746"/>
                  </a:lnTo>
                  <a:lnTo>
                    <a:pt x="19557" y="5047"/>
                  </a:lnTo>
                  <a:lnTo>
                    <a:pt x="19582" y="5359"/>
                  </a:lnTo>
                  <a:lnTo>
                    <a:pt x="19582" y="5676"/>
                  </a:lnTo>
                  <a:lnTo>
                    <a:pt x="19557" y="6003"/>
                  </a:lnTo>
                  <a:lnTo>
                    <a:pt x="19507" y="6336"/>
                  </a:lnTo>
                  <a:lnTo>
                    <a:pt x="19331" y="6600"/>
                  </a:lnTo>
                  <a:lnTo>
                    <a:pt x="19131" y="6858"/>
                  </a:lnTo>
                  <a:lnTo>
                    <a:pt x="18906" y="7112"/>
                  </a:lnTo>
                  <a:lnTo>
                    <a:pt x="18630" y="7360"/>
                  </a:lnTo>
                  <a:lnTo>
                    <a:pt x="18305" y="7603"/>
                  </a:lnTo>
                  <a:lnTo>
                    <a:pt x="17979" y="7840"/>
                  </a:lnTo>
                  <a:lnTo>
                    <a:pt x="17578" y="8073"/>
                  </a:lnTo>
                  <a:lnTo>
                    <a:pt x="17178" y="8300"/>
                  </a:lnTo>
                  <a:lnTo>
                    <a:pt x="16727" y="8516"/>
                  </a:lnTo>
                  <a:lnTo>
                    <a:pt x="16226" y="8732"/>
                  </a:lnTo>
                  <a:lnTo>
                    <a:pt x="15726" y="8938"/>
                  </a:lnTo>
                  <a:lnTo>
                    <a:pt x="15175" y="9139"/>
                  </a:lnTo>
                  <a:lnTo>
                    <a:pt x="14624" y="9329"/>
                  </a:lnTo>
                  <a:lnTo>
                    <a:pt x="14023" y="9519"/>
                  </a:lnTo>
                  <a:lnTo>
                    <a:pt x="13397" y="9699"/>
                  </a:lnTo>
                  <a:lnTo>
                    <a:pt x="12746" y="9868"/>
                  </a:lnTo>
                  <a:lnTo>
                    <a:pt x="12070" y="10037"/>
                  </a:lnTo>
                  <a:lnTo>
                    <a:pt x="11394" y="10195"/>
                  </a:lnTo>
                  <a:lnTo>
                    <a:pt x="10668" y="10343"/>
                  </a:lnTo>
                  <a:lnTo>
                    <a:pt x="9941" y="10485"/>
                  </a:lnTo>
                  <a:lnTo>
                    <a:pt x="9190" y="10623"/>
                  </a:lnTo>
                  <a:lnTo>
                    <a:pt x="8414" y="10749"/>
                  </a:lnTo>
                  <a:lnTo>
                    <a:pt x="7638" y="10871"/>
                  </a:lnTo>
                  <a:lnTo>
                    <a:pt x="6837" y="10982"/>
                  </a:lnTo>
                  <a:lnTo>
                    <a:pt x="6010" y="11082"/>
                  </a:lnTo>
                  <a:lnTo>
                    <a:pt x="5184" y="11177"/>
                  </a:lnTo>
                  <a:lnTo>
                    <a:pt x="4333" y="11267"/>
                  </a:lnTo>
                  <a:lnTo>
                    <a:pt x="3481" y="11341"/>
                  </a:lnTo>
                  <a:lnTo>
                    <a:pt x="2630" y="11414"/>
                  </a:lnTo>
                  <a:lnTo>
                    <a:pt x="1754" y="11473"/>
                  </a:lnTo>
                  <a:lnTo>
                    <a:pt x="877" y="11525"/>
                  </a:lnTo>
                  <a:lnTo>
                    <a:pt x="1" y="11568"/>
                  </a:lnTo>
                  <a:lnTo>
                    <a:pt x="552" y="11589"/>
                  </a:lnTo>
                  <a:lnTo>
                    <a:pt x="1103" y="11610"/>
                  </a:lnTo>
                  <a:lnTo>
                    <a:pt x="1678" y="11620"/>
                  </a:lnTo>
                  <a:lnTo>
                    <a:pt x="2229" y="11631"/>
                  </a:lnTo>
                  <a:lnTo>
                    <a:pt x="2780" y="11641"/>
                  </a:lnTo>
                  <a:lnTo>
                    <a:pt x="3907" y="11641"/>
                  </a:lnTo>
                  <a:lnTo>
                    <a:pt x="4483" y="11636"/>
                  </a:lnTo>
                  <a:lnTo>
                    <a:pt x="5034" y="11631"/>
                  </a:lnTo>
                  <a:lnTo>
                    <a:pt x="5585" y="11615"/>
                  </a:lnTo>
                  <a:lnTo>
                    <a:pt x="6135" y="11599"/>
                  </a:lnTo>
                  <a:lnTo>
                    <a:pt x="6711" y="11583"/>
                  </a:lnTo>
                  <a:lnTo>
                    <a:pt x="7262" y="11562"/>
                  </a:lnTo>
                  <a:lnTo>
                    <a:pt x="7813" y="11536"/>
                  </a:lnTo>
                  <a:lnTo>
                    <a:pt x="8364" y="11504"/>
                  </a:lnTo>
                  <a:lnTo>
                    <a:pt x="8915" y="11473"/>
                  </a:lnTo>
                  <a:lnTo>
                    <a:pt x="9441" y="11436"/>
                  </a:lnTo>
                  <a:lnTo>
                    <a:pt x="9992" y="11393"/>
                  </a:lnTo>
                  <a:lnTo>
                    <a:pt x="10517" y="11351"/>
                  </a:lnTo>
                  <a:lnTo>
                    <a:pt x="11068" y="11304"/>
                  </a:lnTo>
                  <a:lnTo>
                    <a:pt x="11594" y="11251"/>
                  </a:lnTo>
                  <a:lnTo>
                    <a:pt x="12120" y="11198"/>
                  </a:lnTo>
                  <a:lnTo>
                    <a:pt x="12646" y="11140"/>
                  </a:lnTo>
                  <a:lnTo>
                    <a:pt x="13146" y="11082"/>
                  </a:lnTo>
                  <a:lnTo>
                    <a:pt x="13672" y="11019"/>
                  </a:lnTo>
                  <a:lnTo>
                    <a:pt x="14173" y="10950"/>
                  </a:lnTo>
                  <a:lnTo>
                    <a:pt x="14674" y="10881"/>
                  </a:lnTo>
                  <a:lnTo>
                    <a:pt x="15150" y="10807"/>
                  </a:lnTo>
                  <a:lnTo>
                    <a:pt x="15650" y="10728"/>
                  </a:lnTo>
                  <a:lnTo>
                    <a:pt x="16126" y="10649"/>
                  </a:lnTo>
                  <a:lnTo>
                    <a:pt x="16602" y="10570"/>
                  </a:lnTo>
                  <a:lnTo>
                    <a:pt x="17078" y="10480"/>
                  </a:lnTo>
                  <a:lnTo>
                    <a:pt x="17528" y="10396"/>
                  </a:lnTo>
                  <a:lnTo>
                    <a:pt x="17979" y="10300"/>
                  </a:lnTo>
                  <a:lnTo>
                    <a:pt x="18430" y="10205"/>
                  </a:lnTo>
                  <a:lnTo>
                    <a:pt x="18855" y="10110"/>
                  </a:lnTo>
                  <a:lnTo>
                    <a:pt x="19281" y="10010"/>
                  </a:lnTo>
                  <a:lnTo>
                    <a:pt x="19707" y="9910"/>
                  </a:lnTo>
                  <a:lnTo>
                    <a:pt x="20107" y="9799"/>
                  </a:lnTo>
                  <a:lnTo>
                    <a:pt x="20508" y="9693"/>
                  </a:lnTo>
                  <a:lnTo>
                    <a:pt x="20909" y="9582"/>
                  </a:lnTo>
                  <a:lnTo>
                    <a:pt x="21284" y="9466"/>
                  </a:lnTo>
                  <a:lnTo>
                    <a:pt x="21660" y="9350"/>
                  </a:lnTo>
                  <a:lnTo>
                    <a:pt x="22010" y="9229"/>
                  </a:lnTo>
                  <a:lnTo>
                    <a:pt x="22361" y="9107"/>
                  </a:lnTo>
                  <a:lnTo>
                    <a:pt x="22712" y="8986"/>
                  </a:lnTo>
                  <a:lnTo>
                    <a:pt x="23037" y="8859"/>
                  </a:lnTo>
                  <a:lnTo>
                    <a:pt x="23363" y="8727"/>
                  </a:lnTo>
                  <a:lnTo>
                    <a:pt x="23663" y="8595"/>
                  </a:lnTo>
                  <a:lnTo>
                    <a:pt x="23938" y="8463"/>
                  </a:lnTo>
                  <a:lnTo>
                    <a:pt x="24214" y="8326"/>
                  </a:lnTo>
                  <a:lnTo>
                    <a:pt x="24489" y="8183"/>
                  </a:lnTo>
                  <a:lnTo>
                    <a:pt x="24740" y="8041"/>
                  </a:lnTo>
                  <a:lnTo>
                    <a:pt x="24990" y="7898"/>
                  </a:lnTo>
                  <a:lnTo>
                    <a:pt x="25216" y="7750"/>
                  </a:lnTo>
                  <a:lnTo>
                    <a:pt x="25416" y="7603"/>
                  </a:lnTo>
                  <a:lnTo>
                    <a:pt x="25616" y="7450"/>
                  </a:lnTo>
                  <a:lnTo>
                    <a:pt x="25816" y="7296"/>
                  </a:lnTo>
                  <a:lnTo>
                    <a:pt x="25992" y="7143"/>
                  </a:lnTo>
                  <a:lnTo>
                    <a:pt x="26142" y="6985"/>
                  </a:lnTo>
                  <a:lnTo>
                    <a:pt x="26267" y="6827"/>
                  </a:lnTo>
                  <a:lnTo>
                    <a:pt x="26392" y="6663"/>
                  </a:lnTo>
                  <a:lnTo>
                    <a:pt x="26518" y="6499"/>
                  </a:lnTo>
                  <a:lnTo>
                    <a:pt x="26618" y="6336"/>
                  </a:lnTo>
                  <a:lnTo>
                    <a:pt x="26668" y="5950"/>
                  </a:lnTo>
                  <a:lnTo>
                    <a:pt x="26718" y="5581"/>
                  </a:lnTo>
                  <a:lnTo>
                    <a:pt x="26693" y="5216"/>
                  </a:lnTo>
                  <a:lnTo>
                    <a:pt x="26618" y="4863"/>
                  </a:lnTo>
                  <a:lnTo>
                    <a:pt x="26518" y="4519"/>
                  </a:lnTo>
                  <a:lnTo>
                    <a:pt x="26367" y="4187"/>
                  </a:lnTo>
                  <a:lnTo>
                    <a:pt x="26167" y="3865"/>
                  </a:lnTo>
                  <a:lnTo>
                    <a:pt x="25917" y="3559"/>
                  </a:lnTo>
                  <a:lnTo>
                    <a:pt x="25766" y="3405"/>
                  </a:lnTo>
                  <a:lnTo>
                    <a:pt x="25591" y="3258"/>
                  </a:lnTo>
                  <a:lnTo>
                    <a:pt x="25441" y="3110"/>
                  </a:lnTo>
                  <a:lnTo>
                    <a:pt x="25241" y="2967"/>
                  </a:lnTo>
                  <a:lnTo>
                    <a:pt x="25040" y="2830"/>
                  </a:lnTo>
                  <a:lnTo>
                    <a:pt x="24840" y="2693"/>
                  </a:lnTo>
                  <a:lnTo>
                    <a:pt x="24615" y="2561"/>
                  </a:lnTo>
                  <a:lnTo>
                    <a:pt x="24364" y="2429"/>
                  </a:lnTo>
                  <a:lnTo>
                    <a:pt x="24114" y="2302"/>
                  </a:lnTo>
                  <a:lnTo>
                    <a:pt x="23838" y="2175"/>
                  </a:lnTo>
                  <a:lnTo>
                    <a:pt x="23563" y="2054"/>
                  </a:lnTo>
                  <a:lnTo>
                    <a:pt x="23262" y="1938"/>
                  </a:lnTo>
                  <a:lnTo>
                    <a:pt x="22962" y="1822"/>
                  </a:lnTo>
                  <a:lnTo>
                    <a:pt x="22636" y="1711"/>
                  </a:lnTo>
                  <a:lnTo>
                    <a:pt x="22286" y="1600"/>
                  </a:lnTo>
                  <a:lnTo>
                    <a:pt x="21935" y="1494"/>
                  </a:lnTo>
                  <a:lnTo>
                    <a:pt x="21560" y="1394"/>
                  </a:lnTo>
                  <a:lnTo>
                    <a:pt x="21184" y="1294"/>
                  </a:lnTo>
                  <a:lnTo>
                    <a:pt x="20784" y="1199"/>
                  </a:lnTo>
                  <a:lnTo>
                    <a:pt x="20358" y="1109"/>
                  </a:lnTo>
                  <a:lnTo>
                    <a:pt x="19932" y="1019"/>
                  </a:lnTo>
                  <a:lnTo>
                    <a:pt x="19481" y="935"/>
                  </a:lnTo>
                  <a:lnTo>
                    <a:pt x="19031" y="855"/>
                  </a:lnTo>
                  <a:lnTo>
                    <a:pt x="18555" y="776"/>
                  </a:lnTo>
                  <a:lnTo>
                    <a:pt x="18054" y="702"/>
                  </a:lnTo>
                  <a:lnTo>
                    <a:pt x="17528" y="628"/>
                  </a:lnTo>
                  <a:lnTo>
                    <a:pt x="17003" y="560"/>
                  </a:lnTo>
                  <a:lnTo>
                    <a:pt x="16477" y="496"/>
                  </a:lnTo>
                  <a:lnTo>
                    <a:pt x="15901" y="438"/>
                  </a:lnTo>
                  <a:lnTo>
                    <a:pt x="15325" y="380"/>
                  </a:lnTo>
                  <a:lnTo>
                    <a:pt x="14724" y="327"/>
                  </a:lnTo>
                  <a:lnTo>
                    <a:pt x="14123" y="280"/>
                  </a:lnTo>
                  <a:lnTo>
                    <a:pt x="13497" y="238"/>
                  </a:lnTo>
                  <a:lnTo>
                    <a:pt x="12846" y="195"/>
                  </a:lnTo>
                  <a:lnTo>
                    <a:pt x="12170" y="158"/>
                  </a:lnTo>
                  <a:lnTo>
                    <a:pt x="11494" y="122"/>
                  </a:lnTo>
                  <a:lnTo>
                    <a:pt x="10793" y="95"/>
                  </a:lnTo>
                  <a:lnTo>
                    <a:pt x="10067" y="69"/>
                  </a:lnTo>
                  <a:lnTo>
                    <a:pt x="9341" y="48"/>
                  </a:lnTo>
                  <a:lnTo>
                    <a:pt x="8589" y="32"/>
                  </a:lnTo>
                  <a:lnTo>
                    <a:pt x="7813" y="16"/>
                  </a:lnTo>
                  <a:lnTo>
                    <a:pt x="7012" y="5"/>
                  </a:lnTo>
                  <a:lnTo>
                    <a:pt x="621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63"/>
            <p:cNvSpPr/>
            <p:nvPr/>
          </p:nvSpPr>
          <p:spPr>
            <a:xfrm>
              <a:off x="3189613" y="2375000"/>
              <a:ext cx="90997" cy="129250"/>
            </a:xfrm>
            <a:custGeom>
              <a:avLst/>
              <a:gdLst/>
              <a:ahLst/>
              <a:cxnLst/>
              <a:rect l="l" t="t" r="r" b="b"/>
              <a:pathLst>
                <a:path w="14274" h="5170" extrusionOk="0">
                  <a:moveTo>
                    <a:pt x="11018" y="0"/>
                  </a:moveTo>
                  <a:lnTo>
                    <a:pt x="10442" y="11"/>
                  </a:lnTo>
                  <a:lnTo>
                    <a:pt x="9891" y="27"/>
                  </a:lnTo>
                  <a:lnTo>
                    <a:pt x="9315" y="48"/>
                  </a:lnTo>
                  <a:lnTo>
                    <a:pt x="8764" y="80"/>
                  </a:lnTo>
                  <a:lnTo>
                    <a:pt x="8239" y="111"/>
                  </a:lnTo>
                  <a:lnTo>
                    <a:pt x="7713" y="148"/>
                  </a:lnTo>
                  <a:lnTo>
                    <a:pt x="7187" y="196"/>
                  </a:lnTo>
                  <a:lnTo>
                    <a:pt x="6686" y="243"/>
                  </a:lnTo>
                  <a:lnTo>
                    <a:pt x="6210" y="296"/>
                  </a:lnTo>
                  <a:lnTo>
                    <a:pt x="5735" y="354"/>
                  </a:lnTo>
                  <a:lnTo>
                    <a:pt x="5284" y="418"/>
                  </a:lnTo>
                  <a:lnTo>
                    <a:pt x="4833" y="486"/>
                  </a:lnTo>
                  <a:lnTo>
                    <a:pt x="4382" y="555"/>
                  </a:lnTo>
                  <a:lnTo>
                    <a:pt x="3982" y="629"/>
                  </a:lnTo>
                  <a:lnTo>
                    <a:pt x="3581" y="708"/>
                  </a:lnTo>
                  <a:lnTo>
                    <a:pt x="3206" y="792"/>
                  </a:lnTo>
                  <a:lnTo>
                    <a:pt x="2830" y="877"/>
                  </a:lnTo>
                  <a:lnTo>
                    <a:pt x="2505" y="967"/>
                  </a:lnTo>
                  <a:lnTo>
                    <a:pt x="2179" y="1062"/>
                  </a:lnTo>
                  <a:lnTo>
                    <a:pt x="1879" y="1157"/>
                  </a:lnTo>
                  <a:lnTo>
                    <a:pt x="1578" y="1257"/>
                  </a:lnTo>
                  <a:lnTo>
                    <a:pt x="1328" y="1357"/>
                  </a:lnTo>
                  <a:lnTo>
                    <a:pt x="1077" y="1463"/>
                  </a:lnTo>
                  <a:lnTo>
                    <a:pt x="852" y="1568"/>
                  </a:lnTo>
                  <a:lnTo>
                    <a:pt x="677" y="1679"/>
                  </a:lnTo>
                  <a:lnTo>
                    <a:pt x="501" y="1790"/>
                  </a:lnTo>
                  <a:lnTo>
                    <a:pt x="351" y="1906"/>
                  </a:lnTo>
                  <a:lnTo>
                    <a:pt x="226" y="2017"/>
                  </a:lnTo>
                  <a:lnTo>
                    <a:pt x="126" y="2139"/>
                  </a:lnTo>
                  <a:lnTo>
                    <a:pt x="76" y="2255"/>
                  </a:lnTo>
                  <a:lnTo>
                    <a:pt x="26" y="2376"/>
                  </a:lnTo>
                  <a:lnTo>
                    <a:pt x="1" y="2503"/>
                  </a:lnTo>
                  <a:lnTo>
                    <a:pt x="1" y="5164"/>
                  </a:lnTo>
                  <a:lnTo>
                    <a:pt x="6110" y="5169"/>
                  </a:lnTo>
                  <a:lnTo>
                    <a:pt x="6110" y="2503"/>
                  </a:lnTo>
                  <a:lnTo>
                    <a:pt x="6160" y="2382"/>
                  </a:lnTo>
                  <a:lnTo>
                    <a:pt x="6235" y="2271"/>
                  </a:lnTo>
                  <a:lnTo>
                    <a:pt x="6361" y="2160"/>
                  </a:lnTo>
                  <a:lnTo>
                    <a:pt x="6536" y="2049"/>
                  </a:lnTo>
                  <a:lnTo>
                    <a:pt x="6761" y="1949"/>
                  </a:lnTo>
                  <a:lnTo>
                    <a:pt x="7012" y="1854"/>
                  </a:lnTo>
                  <a:lnTo>
                    <a:pt x="7312" y="1759"/>
                  </a:lnTo>
                  <a:lnTo>
                    <a:pt x="7663" y="1674"/>
                  </a:lnTo>
                  <a:lnTo>
                    <a:pt x="8038" y="1600"/>
                  </a:lnTo>
                  <a:lnTo>
                    <a:pt x="8439" y="1526"/>
                  </a:lnTo>
                  <a:lnTo>
                    <a:pt x="8890" y="1463"/>
                  </a:lnTo>
                  <a:lnTo>
                    <a:pt x="9340" y="1410"/>
                  </a:lnTo>
                  <a:lnTo>
                    <a:pt x="9841" y="1368"/>
                  </a:lnTo>
                  <a:lnTo>
                    <a:pt x="10342" y="1331"/>
                  </a:lnTo>
                  <a:lnTo>
                    <a:pt x="10893" y="1305"/>
                  </a:lnTo>
                  <a:lnTo>
                    <a:pt x="11444" y="1294"/>
                  </a:lnTo>
                  <a:lnTo>
                    <a:pt x="11744" y="1283"/>
                  </a:lnTo>
                  <a:lnTo>
                    <a:pt x="12045" y="1273"/>
                  </a:lnTo>
                  <a:lnTo>
                    <a:pt x="12345" y="1252"/>
                  </a:lnTo>
                  <a:lnTo>
                    <a:pt x="12620" y="1225"/>
                  </a:lnTo>
                  <a:lnTo>
                    <a:pt x="12871" y="1194"/>
                  </a:lnTo>
                  <a:lnTo>
                    <a:pt x="13096" y="1157"/>
                  </a:lnTo>
                  <a:lnTo>
                    <a:pt x="13322" y="1120"/>
                  </a:lnTo>
                  <a:lnTo>
                    <a:pt x="13522" y="1072"/>
                  </a:lnTo>
                  <a:lnTo>
                    <a:pt x="13722" y="1025"/>
                  </a:lnTo>
                  <a:lnTo>
                    <a:pt x="13872" y="972"/>
                  </a:lnTo>
                  <a:lnTo>
                    <a:pt x="13998" y="914"/>
                  </a:lnTo>
                  <a:lnTo>
                    <a:pt x="14123" y="856"/>
                  </a:lnTo>
                  <a:lnTo>
                    <a:pt x="14198" y="798"/>
                  </a:lnTo>
                  <a:lnTo>
                    <a:pt x="14248" y="734"/>
                  </a:lnTo>
                  <a:lnTo>
                    <a:pt x="14273" y="671"/>
                  </a:lnTo>
                  <a:lnTo>
                    <a:pt x="14273" y="602"/>
                  </a:lnTo>
                  <a:lnTo>
                    <a:pt x="14248" y="539"/>
                  </a:lnTo>
                  <a:lnTo>
                    <a:pt x="14173" y="470"/>
                  </a:lnTo>
                  <a:lnTo>
                    <a:pt x="14073" y="412"/>
                  </a:lnTo>
                  <a:lnTo>
                    <a:pt x="13948" y="354"/>
                  </a:lnTo>
                  <a:lnTo>
                    <a:pt x="13822" y="301"/>
                  </a:lnTo>
                  <a:lnTo>
                    <a:pt x="13647" y="249"/>
                  </a:lnTo>
                  <a:lnTo>
                    <a:pt x="13447" y="201"/>
                  </a:lnTo>
                  <a:lnTo>
                    <a:pt x="13246" y="159"/>
                  </a:lnTo>
                  <a:lnTo>
                    <a:pt x="12996" y="122"/>
                  </a:lnTo>
                  <a:lnTo>
                    <a:pt x="12771" y="85"/>
                  </a:lnTo>
                  <a:lnTo>
                    <a:pt x="12495" y="59"/>
                  </a:lnTo>
                  <a:lnTo>
                    <a:pt x="12220" y="32"/>
                  </a:lnTo>
                  <a:lnTo>
                    <a:pt x="11944" y="16"/>
                  </a:lnTo>
                  <a:lnTo>
                    <a:pt x="11644" y="6"/>
                  </a:lnTo>
                  <a:lnTo>
                    <a:pt x="113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63"/>
            <p:cNvSpPr/>
            <p:nvPr/>
          </p:nvSpPr>
          <p:spPr>
            <a:xfrm>
              <a:off x="3068297" y="2404425"/>
              <a:ext cx="121482" cy="66675"/>
            </a:xfrm>
            <a:custGeom>
              <a:avLst/>
              <a:gdLst/>
              <a:ahLst/>
              <a:cxnLst/>
              <a:rect l="l" t="t" r="r" b="b"/>
              <a:pathLst>
                <a:path w="19056" h="2667" extrusionOk="0">
                  <a:moveTo>
                    <a:pt x="1303" y="1"/>
                  </a:moveTo>
                  <a:lnTo>
                    <a:pt x="1027" y="6"/>
                  </a:lnTo>
                  <a:lnTo>
                    <a:pt x="802" y="22"/>
                  </a:lnTo>
                  <a:lnTo>
                    <a:pt x="577" y="43"/>
                  </a:lnTo>
                  <a:lnTo>
                    <a:pt x="401" y="80"/>
                  </a:lnTo>
                  <a:lnTo>
                    <a:pt x="226" y="117"/>
                  </a:lnTo>
                  <a:lnTo>
                    <a:pt x="101" y="164"/>
                  </a:lnTo>
                  <a:lnTo>
                    <a:pt x="26" y="212"/>
                  </a:lnTo>
                  <a:lnTo>
                    <a:pt x="1" y="265"/>
                  </a:lnTo>
                  <a:lnTo>
                    <a:pt x="26" y="391"/>
                  </a:lnTo>
                  <a:lnTo>
                    <a:pt x="76" y="513"/>
                  </a:lnTo>
                  <a:lnTo>
                    <a:pt x="151" y="634"/>
                  </a:lnTo>
                  <a:lnTo>
                    <a:pt x="251" y="751"/>
                  </a:lnTo>
                  <a:lnTo>
                    <a:pt x="376" y="867"/>
                  </a:lnTo>
                  <a:lnTo>
                    <a:pt x="526" y="983"/>
                  </a:lnTo>
                  <a:lnTo>
                    <a:pt x="702" y="1094"/>
                  </a:lnTo>
                  <a:lnTo>
                    <a:pt x="902" y="1199"/>
                  </a:lnTo>
                  <a:lnTo>
                    <a:pt x="1127" y="1305"/>
                  </a:lnTo>
                  <a:lnTo>
                    <a:pt x="1378" y="1410"/>
                  </a:lnTo>
                  <a:lnTo>
                    <a:pt x="1653" y="1511"/>
                  </a:lnTo>
                  <a:lnTo>
                    <a:pt x="1954" y="1611"/>
                  </a:lnTo>
                  <a:lnTo>
                    <a:pt x="2254" y="1701"/>
                  </a:lnTo>
                  <a:lnTo>
                    <a:pt x="2605" y="1796"/>
                  </a:lnTo>
                  <a:lnTo>
                    <a:pt x="2955" y="1880"/>
                  </a:lnTo>
                  <a:lnTo>
                    <a:pt x="3331" y="1965"/>
                  </a:lnTo>
                  <a:lnTo>
                    <a:pt x="3731" y="2044"/>
                  </a:lnTo>
                  <a:lnTo>
                    <a:pt x="4132" y="2118"/>
                  </a:lnTo>
                  <a:lnTo>
                    <a:pt x="4583" y="2192"/>
                  </a:lnTo>
                  <a:lnTo>
                    <a:pt x="5009" y="2255"/>
                  </a:lnTo>
                  <a:lnTo>
                    <a:pt x="5484" y="2319"/>
                  </a:lnTo>
                  <a:lnTo>
                    <a:pt x="5960" y="2377"/>
                  </a:lnTo>
                  <a:lnTo>
                    <a:pt x="6436" y="2429"/>
                  </a:lnTo>
                  <a:lnTo>
                    <a:pt x="6962" y="2477"/>
                  </a:lnTo>
                  <a:lnTo>
                    <a:pt x="7462" y="2519"/>
                  </a:lnTo>
                  <a:lnTo>
                    <a:pt x="7988" y="2561"/>
                  </a:lnTo>
                  <a:lnTo>
                    <a:pt x="8539" y="2593"/>
                  </a:lnTo>
                  <a:lnTo>
                    <a:pt x="9090" y="2619"/>
                  </a:lnTo>
                  <a:lnTo>
                    <a:pt x="9641" y="2641"/>
                  </a:lnTo>
                  <a:lnTo>
                    <a:pt x="10217" y="2656"/>
                  </a:lnTo>
                  <a:lnTo>
                    <a:pt x="10793" y="2662"/>
                  </a:lnTo>
                  <a:lnTo>
                    <a:pt x="11369" y="2667"/>
                  </a:lnTo>
                  <a:lnTo>
                    <a:pt x="17779" y="2667"/>
                  </a:lnTo>
                  <a:lnTo>
                    <a:pt x="18029" y="2662"/>
                  </a:lnTo>
                  <a:lnTo>
                    <a:pt x="18254" y="2646"/>
                  </a:lnTo>
                  <a:lnTo>
                    <a:pt x="18480" y="2619"/>
                  </a:lnTo>
                  <a:lnTo>
                    <a:pt x="18680" y="2588"/>
                  </a:lnTo>
                  <a:lnTo>
                    <a:pt x="18830" y="2551"/>
                  </a:lnTo>
                  <a:lnTo>
                    <a:pt x="18955" y="2503"/>
                  </a:lnTo>
                  <a:lnTo>
                    <a:pt x="19031" y="2456"/>
                  </a:lnTo>
                  <a:lnTo>
                    <a:pt x="19056" y="2403"/>
                  </a:lnTo>
                  <a:lnTo>
                    <a:pt x="19031" y="2276"/>
                  </a:lnTo>
                  <a:lnTo>
                    <a:pt x="18981" y="2155"/>
                  </a:lnTo>
                  <a:lnTo>
                    <a:pt x="18930" y="2033"/>
                  </a:lnTo>
                  <a:lnTo>
                    <a:pt x="18830" y="1917"/>
                  </a:lnTo>
                  <a:lnTo>
                    <a:pt x="18705" y="1801"/>
                  </a:lnTo>
                  <a:lnTo>
                    <a:pt x="18555" y="1685"/>
                  </a:lnTo>
                  <a:lnTo>
                    <a:pt x="18355" y="1574"/>
                  </a:lnTo>
                  <a:lnTo>
                    <a:pt x="18154" y="1469"/>
                  </a:lnTo>
                  <a:lnTo>
                    <a:pt x="17929" y="1358"/>
                  </a:lnTo>
                  <a:lnTo>
                    <a:pt x="17678" y="1257"/>
                  </a:lnTo>
                  <a:lnTo>
                    <a:pt x="17403" y="1157"/>
                  </a:lnTo>
                  <a:lnTo>
                    <a:pt x="17103" y="1057"/>
                  </a:lnTo>
                  <a:lnTo>
                    <a:pt x="16802" y="967"/>
                  </a:lnTo>
                  <a:lnTo>
                    <a:pt x="16452" y="872"/>
                  </a:lnTo>
                  <a:lnTo>
                    <a:pt x="16101" y="787"/>
                  </a:lnTo>
                  <a:lnTo>
                    <a:pt x="15725" y="703"/>
                  </a:lnTo>
                  <a:lnTo>
                    <a:pt x="15325" y="624"/>
                  </a:lnTo>
                  <a:lnTo>
                    <a:pt x="14924" y="550"/>
                  </a:lnTo>
                  <a:lnTo>
                    <a:pt x="14498" y="476"/>
                  </a:lnTo>
                  <a:lnTo>
                    <a:pt x="14048" y="413"/>
                  </a:lnTo>
                  <a:lnTo>
                    <a:pt x="13572" y="349"/>
                  </a:lnTo>
                  <a:lnTo>
                    <a:pt x="13096" y="291"/>
                  </a:lnTo>
                  <a:lnTo>
                    <a:pt x="12620" y="238"/>
                  </a:lnTo>
                  <a:lnTo>
                    <a:pt x="12120" y="191"/>
                  </a:lnTo>
                  <a:lnTo>
                    <a:pt x="11594" y="143"/>
                  </a:lnTo>
                  <a:lnTo>
                    <a:pt x="11068" y="106"/>
                  </a:lnTo>
                  <a:lnTo>
                    <a:pt x="10517" y="75"/>
                  </a:lnTo>
                  <a:lnTo>
                    <a:pt x="9966" y="48"/>
                  </a:lnTo>
                  <a:lnTo>
                    <a:pt x="9415" y="27"/>
                  </a:lnTo>
                  <a:lnTo>
                    <a:pt x="8840" y="11"/>
                  </a:lnTo>
                  <a:lnTo>
                    <a:pt x="826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63"/>
            <p:cNvSpPr/>
            <p:nvPr/>
          </p:nvSpPr>
          <p:spPr>
            <a:xfrm>
              <a:off x="3075322" y="2404425"/>
              <a:ext cx="114457" cy="66675"/>
            </a:xfrm>
            <a:custGeom>
              <a:avLst/>
              <a:gdLst/>
              <a:ahLst/>
              <a:cxnLst/>
              <a:rect l="l" t="t" r="r" b="b"/>
              <a:pathLst>
                <a:path w="17954" h="2667" extrusionOk="0">
                  <a:moveTo>
                    <a:pt x="0" y="1"/>
                  </a:moveTo>
                  <a:lnTo>
                    <a:pt x="551" y="11"/>
                  </a:lnTo>
                  <a:lnTo>
                    <a:pt x="1102" y="22"/>
                  </a:lnTo>
                  <a:lnTo>
                    <a:pt x="1628" y="43"/>
                  </a:lnTo>
                  <a:lnTo>
                    <a:pt x="2154" y="64"/>
                  </a:lnTo>
                  <a:lnTo>
                    <a:pt x="2655" y="96"/>
                  </a:lnTo>
                  <a:lnTo>
                    <a:pt x="3155" y="128"/>
                  </a:lnTo>
                  <a:lnTo>
                    <a:pt x="3656" y="164"/>
                  </a:lnTo>
                  <a:lnTo>
                    <a:pt x="4132" y="212"/>
                  </a:lnTo>
                  <a:lnTo>
                    <a:pt x="4608" y="260"/>
                  </a:lnTo>
                  <a:lnTo>
                    <a:pt x="5058" y="307"/>
                  </a:lnTo>
                  <a:lnTo>
                    <a:pt x="5509" y="365"/>
                  </a:lnTo>
                  <a:lnTo>
                    <a:pt x="5935" y="423"/>
                  </a:lnTo>
                  <a:lnTo>
                    <a:pt x="6360" y="487"/>
                  </a:lnTo>
                  <a:lnTo>
                    <a:pt x="6761" y="555"/>
                  </a:lnTo>
                  <a:lnTo>
                    <a:pt x="7137" y="629"/>
                  </a:lnTo>
                  <a:lnTo>
                    <a:pt x="7512" y="703"/>
                  </a:lnTo>
                  <a:lnTo>
                    <a:pt x="7888" y="787"/>
                  </a:lnTo>
                  <a:lnTo>
                    <a:pt x="8238" y="872"/>
                  </a:lnTo>
                  <a:lnTo>
                    <a:pt x="8589" y="962"/>
                  </a:lnTo>
                  <a:lnTo>
                    <a:pt x="8914" y="1057"/>
                  </a:lnTo>
                  <a:lnTo>
                    <a:pt x="9190" y="1152"/>
                  </a:lnTo>
                  <a:lnTo>
                    <a:pt x="9465" y="1252"/>
                  </a:lnTo>
                  <a:lnTo>
                    <a:pt x="9716" y="1358"/>
                  </a:lnTo>
                  <a:lnTo>
                    <a:pt x="9941" y="1463"/>
                  </a:lnTo>
                  <a:lnTo>
                    <a:pt x="10166" y="1574"/>
                  </a:lnTo>
                  <a:lnTo>
                    <a:pt x="10342" y="1685"/>
                  </a:lnTo>
                  <a:lnTo>
                    <a:pt x="10492" y="1796"/>
                  </a:lnTo>
                  <a:lnTo>
                    <a:pt x="10617" y="1912"/>
                  </a:lnTo>
                  <a:lnTo>
                    <a:pt x="10717" y="2033"/>
                  </a:lnTo>
                  <a:lnTo>
                    <a:pt x="10792" y="2150"/>
                  </a:lnTo>
                  <a:lnTo>
                    <a:pt x="10842" y="2271"/>
                  </a:lnTo>
                  <a:lnTo>
                    <a:pt x="10842" y="2398"/>
                  </a:lnTo>
                  <a:lnTo>
                    <a:pt x="10817" y="2445"/>
                  </a:lnTo>
                  <a:lnTo>
                    <a:pt x="10767" y="2493"/>
                  </a:lnTo>
                  <a:lnTo>
                    <a:pt x="10667" y="2535"/>
                  </a:lnTo>
                  <a:lnTo>
                    <a:pt x="10517" y="2577"/>
                  </a:lnTo>
                  <a:lnTo>
                    <a:pt x="10367" y="2609"/>
                  </a:lnTo>
                  <a:lnTo>
                    <a:pt x="10191" y="2635"/>
                  </a:lnTo>
                  <a:lnTo>
                    <a:pt x="9966" y="2651"/>
                  </a:lnTo>
                  <a:lnTo>
                    <a:pt x="9741" y="2667"/>
                  </a:lnTo>
                  <a:lnTo>
                    <a:pt x="16677" y="2667"/>
                  </a:lnTo>
                  <a:lnTo>
                    <a:pt x="16927" y="2662"/>
                  </a:lnTo>
                  <a:lnTo>
                    <a:pt x="17152" y="2646"/>
                  </a:lnTo>
                  <a:lnTo>
                    <a:pt x="17378" y="2619"/>
                  </a:lnTo>
                  <a:lnTo>
                    <a:pt x="17578" y="2588"/>
                  </a:lnTo>
                  <a:lnTo>
                    <a:pt x="17728" y="2551"/>
                  </a:lnTo>
                  <a:lnTo>
                    <a:pt x="17853" y="2503"/>
                  </a:lnTo>
                  <a:lnTo>
                    <a:pt x="17929" y="2456"/>
                  </a:lnTo>
                  <a:lnTo>
                    <a:pt x="17954" y="2398"/>
                  </a:lnTo>
                  <a:lnTo>
                    <a:pt x="17929" y="2276"/>
                  </a:lnTo>
                  <a:lnTo>
                    <a:pt x="17879" y="2155"/>
                  </a:lnTo>
                  <a:lnTo>
                    <a:pt x="17828" y="2033"/>
                  </a:lnTo>
                  <a:lnTo>
                    <a:pt x="17728" y="1917"/>
                  </a:lnTo>
                  <a:lnTo>
                    <a:pt x="17603" y="1801"/>
                  </a:lnTo>
                  <a:lnTo>
                    <a:pt x="17428" y="1685"/>
                  </a:lnTo>
                  <a:lnTo>
                    <a:pt x="17253" y="1574"/>
                  </a:lnTo>
                  <a:lnTo>
                    <a:pt x="17052" y="1463"/>
                  </a:lnTo>
                  <a:lnTo>
                    <a:pt x="16827" y="1358"/>
                  </a:lnTo>
                  <a:lnTo>
                    <a:pt x="16576" y="1257"/>
                  </a:lnTo>
                  <a:lnTo>
                    <a:pt x="16301" y="1157"/>
                  </a:lnTo>
                  <a:lnTo>
                    <a:pt x="16001" y="1057"/>
                  </a:lnTo>
                  <a:lnTo>
                    <a:pt x="15700" y="962"/>
                  </a:lnTo>
                  <a:lnTo>
                    <a:pt x="15350" y="872"/>
                  </a:lnTo>
                  <a:lnTo>
                    <a:pt x="14999" y="787"/>
                  </a:lnTo>
                  <a:lnTo>
                    <a:pt x="14623" y="703"/>
                  </a:lnTo>
                  <a:lnTo>
                    <a:pt x="14223" y="624"/>
                  </a:lnTo>
                  <a:lnTo>
                    <a:pt x="13822" y="550"/>
                  </a:lnTo>
                  <a:lnTo>
                    <a:pt x="13371" y="476"/>
                  </a:lnTo>
                  <a:lnTo>
                    <a:pt x="12946" y="407"/>
                  </a:lnTo>
                  <a:lnTo>
                    <a:pt x="12470" y="349"/>
                  </a:lnTo>
                  <a:lnTo>
                    <a:pt x="11994" y="291"/>
                  </a:lnTo>
                  <a:lnTo>
                    <a:pt x="11518" y="238"/>
                  </a:lnTo>
                  <a:lnTo>
                    <a:pt x="11018" y="191"/>
                  </a:lnTo>
                  <a:lnTo>
                    <a:pt x="10492" y="143"/>
                  </a:lnTo>
                  <a:lnTo>
                    <a:pt x="9966" y="106"/>
                  </a:lnTo>
                  <a:lnTo>
                    <a:pt x="9415" y="75"/>
                  </a:lnTo>
                  <a:lnTo>
                    <a:pt x="8864" y="48"/>
                  </a:lnTo>
                  <a:lnTo>
                    <a:pt x="8313" y="27"/>
                  </a:lnTo>
                  <a:lnTo>
                    <a:pt x="7738" y="11"/>
                  </a:lnTo>
                  <a:lnTo>
                    <a:pt x="71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63"/>
            <p:cNvSpPr/>
            <p:nvPr/>
          </p:nvSpPr>
          <p:spPr>
            <a:xfrm>
              <a:off x="3000613" y="2456175"/>
              <a:ext cx="419507" cy="296475"/>
            </a:xfrm>
            <a:custGeom>
              <a:avLst/>
              <a:gdLst/>
              <a:ahLst/>
              <a:cxnLst/>
              <a:rect l="l" t="t" r="r" b="b"/>
              <a:pathLst>
                <a:path w="65805" h="11859" extrusionOk="0">
                  <a:moveTo>
                    <a:pt x="51332" y="0"/>
                  </a:moveTo>
                  <a:lnTo>
                    <a:pt x="51131" y="11"/>
                  </a:lnTo>
                  <a:lnTo>
                    <a:pt x="50931" y="27"/>
                  </a:lnTo>
                  <a:lnTo>
                    <a:pt x="50756" y="48"/>
                  </a:lnTo>
                  <a:lnTo>
                    <a:pt x="50606" y="80"/>
                  </a:lnTo>
                  <a:lnTo>
                    <a:pt x="50505" y="117"/>
                  </a:lnTo>
                  <a:lnTo>
                    <a:pt x="50405" y="159"/>
                  </a:lnTo>
                  <a:lnTo>
                    <a:pt x="50380" y="201"/>
                  </a:lnTo>
                  <a:lnTo>
                    <a:pt x="50355" y="243"/>
                  </a:lnTo>
                  <a:lnTo>
                    <a:pt x="50405" y="291"/>
                  </a:lnTo>
                  <a:lnTo>
                    <a:pt x="50480" y="328"/>
                  </a:lnTo>
                  <a:lnTo>
                    <a:pt x="50606" y="365"/>
                  </a:lnTo>
                  <a:lnTo>
                    <a:pt x="50731" y="396"/>
                  </a:lnTo>
                  <a:lnTo>
                    <a:pt x="50906" y="423"/>
                  </a:lnTo>
                  <a:lnTo>
                    <a:pt x="51106" y="439"/>
                  </a:lnTo>
                  <a:lnTo>
                    <a:pt x="51958" y="502"/>
                  </a:lnTo>
                  <a:lnTo>
                    <a:pt x="52784" y="571"/>
                  </a:lnTo>
                  <a:lnTo>
                    <a:pt x="53560" y="644"/>
                  </a:lnTo>
                  <a:lnTo>
                    <a:pt x="54311" y="729"/>
                  </a:lnTo>
                  <a:lnTo>
                    <a:pt x="55038" y="819"/>
                  </a:lnTo>
                  <a:lnTo>
                    <a:pt x="55739" y="919"/>
                  </a:lnTo>
                  <a:lnTo>
                    <a:pt x="56415" y="1030"/>
                  </a:lnTo>
                  <a:lnTo>
                    <a:pt x="57041" y="1141"/>
                  </a:lnTo>
                  <a:lnTo>
                    <a:pt x="57642" y="1267"/>
                  </a:lnTo>
                  <a:lnTo>
                    <a:pt x="58243" y="1399"/>
                  </a:lnTo>
                  <a:lnTo>
                    <a:pt x="58793" y="1537"/>
                  </a:lnTo>
                  <a:lnTo>
                    <a:pt x="59294" y="1685"/>
                  </a:lnTo>
                  <a:lnTo>
                    <a:pt x="59795" y="1838"/>
                  </a:lnTo>
                  <a:lnTo>
                    <a:pt x="60246" y="2001"/>
                  </a:lnTo>
                  <a:lnTo>
                    <a:pt x="60696" y="2170"/>
                  </a:lnTo>
                  <a:lnTo>
                    <a:pt x="61097" y="2350"/>
                  </a:lnTo>
                  <a:lnTo>
                    <a:pt x="61473" y="2535"/>
                  </a:lnTo>
                  <a:lnTo>
                    <a:pt x="61798" y="2730"/>
                  </a:lnTo>
                  <a:lnTo>
                    <a:pt x="62124" y="2936"/>
                  </a:lnTo>
                  <a:lnTo>
                    <a:pt x="62399" y="3147"/>
                  </a:lnTo>
                  <a:lnTo>
                    <a:pt x="62650" y="3363"/>
                  </a:lnTo>
                  <a:lnTo>
                    <a:pt x="62900" y="3590"/>
                  </a:lnTo>
                  <a:lnTo>
                    <a:pt x="63075" y="3823"/>
                  </a:lnTo>
                  <a:lnTo>
                    <a:pt x="63251" y="4071"/>
                  </a:lnTo>
                  <a:lnTo>
                    <a:pt x="63401" y="4319"/>
                  </a:lnTo>
                  <a:lnTo>
                    <a:pt x="63501" y="4578"/>
                  </a:lnTo>
                  <a:lnTo>
                    <a:pt x="63601" y="4847"/>
                  </a:lnTo>
                  <a:lnTo>
                    <a:pt x="63651" y="5122"/>
                  </a:lnTo>
                  <a:lnTo>
                    <a:pt x="63676" y="5407"/>
                  </a:lnTo>
                  <a:lnTo>
                    <a:pt x="63676" y="5702"/>
                  </a:lnTo>
                  <a:lnTo>
                    <a:pt x="63626" y="6003"/>
                  </a:lnTo>
                  <a:lnTo>
                    <a:pt x="63576" y="6309"/>
                  </a:lnTo>
                  <a:lnTo>
                    <a:pt x="63476" y="6510"/>
                  </a:lnTo>
                  <a:lnTo>
                    <a:pt x="63326" y="6700"/>
                  </a:lnTo>
                  <a:lnTo>
                    <a:pt x="63175" y="6895"/>
                  </a:lnTo>
                  <a:lnTo>
                    <a:pt x="62975" y="7086"/>
                  </a:lnTo>
                  <a:lnTo>
                    <a:pt x="62775" y="7270"/>
                  </a:lnTo>
                  <a:lnTo>
                    <a:pt x="62549" y="7460"/>
                  </a:lnTo>
                  <a:lnTo>
                    <a:pt x="62299" y="7640"/>
                  </a:lnTo>
                  <a:lnTo>
                    <a:pt x="62024" y="7819"/>
                  </a:lnTo>
                  <a:lnTo>
                    <a:pt x="61723" y="7994"/>
                  </a:lnTo>
                  <a:lnTo>
                    <a:pt x="61423" y="8168"/>
                  </a:lnTo>
                  <a:lnTo>
                    <a:pt x="61072" y="8337"/>
                  </a:lnTo>
                  <a:lnTo>
                    <a:pt x="60722" y="8506"/>
                  </a:lnTo>
                  <a:lnTo>
                    <a:pt x="60346" y="8669"/>
                  </a:lnTo>
                  <a:lnTo>
                    <a:pt x="59945" y="8828"/>
                  </a:lnTo>
                  <a:lnTo>
                    <a:pt x="59520" y="8986"/>
                  </a:lnTo>
                  <a:lnTo>
                    <a:pt x="59094" y="9139"/>
                  </a:lnTo>
                  <a:lnTo>
                    <a:pt x="58643" y="9287"/>
                  </a:lnTo>
                  <a:lnTo>
                    <a:pt x="58167" y="9430"/>
                  </a:lnTo>
                  <a:lnTo>
                    <a:pt x="57667" y="9572"/>
                  </a:lnTo>
                  <a:lnTo>
                    <a:pt x="57166" y="9709"/>
                  </a:lnTo>
                  <a:lnTo>
                    <a:pt x="56640" y="9841"/>
                  </a:lnTo>
                  <a:lnTo>
                    <a:pt x="56089" y="9968"/>
                  </a:lnTo>
                  <a:lnTo>
                    <a:pt x="55513" y="10090"/>
                  </a:lnTo>
                  <a:lnTo>
                    <a:pt x="54937" y="10211"/>
                  </a:lnTo>
                  <a:lnTo>
                    <a:pt x="54336" y="10322"/>
                  </a:lnTo>
                  <a:lnTo>
                    <a:pt x="53736" y="10433"/>
                  </a:lnTo>
                  <a:lnTo>
                    <a:pt x="53110" y="10538"/>
                  </a:lnTo>
                  <a:lnTo>
                    <a:pt x="52459" y="10639"/>
                  </a:lnTo>
                  <a:lnTo>
                    <a:pt x="51807" y="10734"/>
                  </a:lnTo>
                  <a:lnTo>
                    <a:pt x="51131" y="10823"/>
                  </a:lnTo>
                  <a:lnTo>
                    <a:pt x="50430" y="10908"/>
                  </a:lnTo>
                  <a:lnTo>
                    <a:pt x="49729" y="10987"/>
                  </a:lnTo>
                  <a:lnTo>
                    <a:pt x="49203" y="11040"/>
                  </a:lnTo>
                  <a:lnTo>
                    <a:pt x="48678" y="11087"/>
                  </a:lnTo>
                  <a:lnTo>
                    <a:pt x="48177" y="11135"/>
                  </a:lnTo>
                  <a:lnTo>
                    <a:pt x="47651" y="11177"/>
                  </a:lnTo>
                  <a:lnTo>
                    <a:pt x="47125" y="11219"/>
                  </a:lnTo>
                  <a:lnTo>
                    <a:pt x="46599" y="11251"/>
                  </a:lnTo>
                  <a:lnTo>
                    <a:pt x="46073" y="11288"/>
                  </a:lnTo>
                  <a:lnTo>
                    <a:pt x="45548" y="11314"/>
                  </a:lnTo>
                  <a:lnTo>
                    <a:pt x="45022" y="11341"/>
                  </a:lnTo>
                  <a:lnTo>
                    <a:pt x="44496" y="11362"/>
                  </a:lnTo>
                  <a:lnTo>
                    <a:pt x="43970" y="11378"/>
                  </a:lnTo>
                  <a:lnTo>
                    <a:pt x="43444" y="11394"/>
                  </a:lnTo>
                  <a:lnTo>
                    <a:pt x="42918" y="11404"/>
                  </a:lnTo>
                  <a:lnTo>
                    <a:pt x="42393" y="11409"/>
                  </a:lnTo>
                  <a:lnTo>
                    <a:pt x="41867" y="11415"/>
                  </a:lnTo>
                  <a:lnTo>
                    <a:pt x="40815" y="11415"/>
                  </a:lnTo>
                  <a:lnTo>
                    <a:pt x="40314" y="11404"/>
                  </a:lnTo>
                  <a:lnTo>
                    <a:pt x="39789" y="11394"/>
                  </a:lnTo>
                  <a:lnTo>
                    <a:pt x="39263" y="11383"/>
                  </a:lnTo>
                  <a:lnTo>
                    <a:pt x="38762" y="11362"/>
                  </a:lnTo>
                  <a:lnTo>
                    <a:pt x="38236" y="11341"/>
                  </a:lnTo>
                  <a:lnTo>
                    <a:pt x="37735" y="11320"/>
                  </a:lnTo>
                  <a:lnTo>
                    <a:pt x="37235" y="11293"/>
                  </a:lnTo>
                  <a:lnTo>
                    <a:pt x="36709" y="11262"/>
                  </a:lnTo>
                  <a:lnTo>
                    <a:pt x="36208" y="11225"/>
                  </a:lnTo>
                  <a:lnTo>
                    <a:pt x="35732" y="11188"/>
                  </a:lnTo>
                  <a:lnTo>
                    <a:pt x="35231" y="11145"/>
                  </a:lnTo>
                  <a:lnTo>
                    <a:pt x="34731" y="11098"/>
                  </a:lnTo>
                  <a:lnTo>
                    <a:pt x="34255" y="11050"/>
                  </a:lnTo>
                  <a:lnTo>
                    <a:pt x="33754" y="10992"/>
                  </a:lnTo>
                  <a:lnTo>
                    <a:pt x="33278" y="10940"/>
                  </a:lnTo>
                  <a:lnTo>
                    <a:pt x="33153" y="10924"/>
                  </a:lnTo>
                  <a:lnTo>
                    <a:pt x="33028" y="10918"/>
                  </a:lnTo>
                  <a:lnTo>
                    <a:pt x="32878" y="10908"/>
                  </a:lnTo>
                  <a:lnTo>
                    <a:pt x="32602" y="10908"/>
                  </a:lnTo>
                  <a:lnTo>
                    <a:pt x="32477" y="10918"/>
                  </a:lnTo>
                  <a:lnTo>
                    <a:pt x="32352" y="10924"/>
                  </a:lnTo>
                  <a:lnTo>
                    <a:pt x="32227" y="10940"/>
                  </a:lnTo>
                  <a:lnTo>
                    <a:pt x="31751" y="10992"/>
                  </a:lnTo>
                  <a:lnTo>
                    <a:pt x="31275" y="11045"/>
                  </a:lnTo>
                  <a:lnTo>
                    <a:pt x="30799" y="11093"/>
                  </a:lnTo>
                  <a:lnTo>
                    <a:pt x="30324" y="11140"/>
                  </a:lnTo>
                  <a:lnTo>
                    <a:pt x="29848" y="11182"/>
                  </a:lnTo>
                  <a:lnTo>
                    <a:pt x="29347" y="11219"/>
                  </a:lnTo>
                  <a:lnTo>
                    <a:pt x="28871" y="11251"/>
                  </a:lnTo>
                  <a:lnTo>
                    <a:pt x="28371" y="11283"/>
                  </a:lnTo>
                  <a:lnTo>
                    <a:pt x="27895" y="11314"/>
                  </a:lnTo>
                  <a:lnTo>
                    <a:pt x="27394" y="11336"/>
                  </a:lnTo>
                  <a:lnTo>
                    <a:pt x="26893" y="11357"/>
                  </a:lnTo>
                  <a:lnTo>
                    <a:pt x="26392" y="11378"/>
                  </a:lnTo>
                  <a:lnTo>
                    <a:pt x="25867" y="11388"/>
                  </a:lnTo>
                  <a:lnTo>
                    <a:pt x="25366" y="11404"/>
                  </a:lnTo>
                  <a:lnTo>
                    <a:pt x="24865" y="11409"/>
                  </a:lnTo>
                  <a:lnTo>
                    <a:pt x="24364" y="11415"/>
                  </a:lnTo>
                  <a:lnTo>
                    <a:pt x="23338" y="11415"/>
                  </a:lnTo>
                  <a:lnTo>
                    <a:pt x="22812" y="11409"/>
                  </a:lnTo>
                  <a:lnTo>
                    <a:pt x="22311" y="11399"/>
                  </a:lnTo>
                  <a:lnTo>
                    <a:pt x="21785" y="11388"/>
                  </a:lnTo>
                  <a:lnTo>
                    <a:pt x="21284" y="11373"/>
                  </a:lnTo>
                  <a:lnTo>
                    <a:pt x="20759" y="11351"/>
                  </a:lnTo>
                  <a:lnTo>
                    <a:pt x="20258" y="11330"/>
                  </a:lnTo>
                  <a:lnTo>
                    <a:pt x="19732" y="11304"/>
                  </a:lnTo>
                  <a:lnTo>
                    <a:pt x="19231" y="11272"/>
                  </a:lnTo>
                  <a:lnTo>
                    <a:pt x="18705" y="11241"/>
                  </a:lnTo>
                  <a:lnTo>
                    <a:pt x="18205" y="11204"/>
                  </a:lnTo>
                  <a:lnTo>
                    <a:pt x="17679" y="11167"/>
                  </a:lnTo>
                  <a:lnTo>
                    <a:pt x="17178" y="11119"/>
                  </a:lnTo>
                  <a:lnTo>
                    <a:pt x="16677" y="11077"/>
                  </a:lnTo>
                  <a:lnTo>
                    <a:pt x="16151" y="11024"/>
                  </a:lnTo>
                  <a:lnTo>
                    <a:pt x="15475" y="10955"/>
                  </a:lnTo>
                  <a:lnTo>
                    <a:pt x="14799" y="10876"/>
                  </a:lnTo>
                  <a:lnTo>
                    <a:pt x="14148" y="10792"/>
                  </a:lnTo>
                  <a:lnTo>
                    <a:pt x="13497" y="10702"/>
                  </a:lnTo>
                  <a:lnTo>
                    <a:pt x="12871" y="10612"/>
                  </a:lnTo>
                  <a:lnTo>
                    <a:pt x="12245" y="10512"/>
                  </a:lnTo>
                  <a:lnTo>
                    <a:pt x="11644" y="10412"/>
                  </a:lnTo>
                  <a:lnTo>
                    <a:pt x="11068" y="10306"/>
                  </a:lnTo>
                  <a:lnTo>
                    <a:pt x="10492" y="10195"/>
                  </a:lnTo>
                  <a:lnTo>
                    <a:pt x="9917" y="10079"/>
                  </a:lnTo>
                  <a:lnTo>
                    <a:pt x="9391" y="9958"/>
                  </a:lnTo>
                  <a:lnTo>
                    <a:pt x="8865" y="9831"/>
                  </a:lnTo>
                  <a:lnTo>
                    <a:pt x="8339" y="9704"/>
                  </a:lnTo>
                  <a:lnTo>
                    <a:pt x="7863" y="9572"/>
                  </a:lnTo>
                  <a:lnTo>
                    <a:pt x="7362" y="9435"/>
                  </a:lnTo>
                  <a:lnTo>
                    <a:pt x="6912" y="9298"/>
                  </a:lnTo>
                  <a:lnTo>
                    <a:pt x="6461" y="9150"/>
                  </a:lnTo>
                  <a:lnTo>
                    <a:pt x="6035" y="9002"/>
                  </a:lnTo>
                  <a:lnTo>
                    <a:pt x="5635" y="8854"/>
                  </a:lnTo>
                  <a:lnTo>
                    <a:pt x="5259" y="8701"/>
                  </a:lnTo>
                  <a:lnTo>
                    <a:pt x="4884" y="8543"/>
                  </a:lnTo>
                  <a:lnTo>
                    <a:pt x="4533" y="8379"/>
                  </a:lnTo>
                  <a:lnTo>
                    <a:pt x="4182" y="8215"/>
                  </a:lnTo>
                  <a:lnTo>
                    <a:pt x="3882" y="8052"/>
                  </a:lnTo>
                  <a:lnTo>
                    <a:pt x="3582" y="7877"/>
                  </a:lnTo>
                  <a:lnTo>
                    <a:pt x="3306" y="7709"/>
                  </a:lnTo>
                  <a:lnTo>
                    <a:pt x="3056" y="7529"/>
                  </a:lnTo>
                  <a:lnTo>
                    <a:pt x="2830" y="7355"/>
                  </a:lnTo>
                  <a:lnTo>
                    <a:pt x="2605" y="7170"/>
                  </a:lnTo>
                  <a:lnTo>
                    <a:pt x="2430" y="6990"/>
                  </a:lnTo>
                  <a:lnTo>
                    <a:pt x="2254" y="6806"/>
                  </a:lnTo>
                  <a:lnTo>
                    <a:pt x="2104" y="6616"/>
                  </a:lnTo>
                  <a:lnTo>
                    <a:pt x="2054" y="6573"/>
                  </a:lnTo>
                  <a:lnTo>
                    <a:pt x="1979" y="6531"/>
                  </a:lnTo>
                  <a:lnTo>
                    <a:pt x="1854" y="6500"/>
                  </a:lnTo>
                  <a:lnTo>
                    <a:pt x="1704" y="6468"/>
                  </a:lnTo>
                  <a:lnTo>
                    <a:pt x="1528" y="6447"/>
                  </a:lnTo>
                  <a:lnTo>
                    <a:pt x="1328" y="6431"/>
                  </a:lnTo>
                  <a:lnTo>
                    <a:pt x="1128" y="6426"/>
                  </a:lnTo>
                  <a:lnTo>
                    <a:pt x="902" y="6426"/>
                  </a:lnTo>
                  <a:lnTo>
                    <a:pt x="702" y="6436"/>
                  </a:lnTo>
                  <a:lnTo>
                    <a:pt x="502" y="6457"/>
                  </a:lnTo>
                  <a:lnTo>
                    <a:pt x="326" y="6484"/>
                  </a:lnTo>
                  <a:lnTo>
                    <a:pt x="201" y="6515"/>
                  </a:lnTo>
                  <a:lnTo>
                    <a:pt x="101" y="6552"/>
                  </a:lnTo>
                  <a:lnTo>
                    <a:pt x="26" y="6595"/>
                  </a:lnTo>
                  <a:lnTo>
                    <a:pt x="1" y="6637"/>
                  </a:lnTo>
                  <a:lnTo>
                    <a:pt x="1" y="6684"/>
                  </a:lnTo>
                  <a:lnTo>
                    <a:pt x="151" y="6864"/>
                  </a:lnTo>
                  <a:lnTo>
                    <a:pt x="301" y="7049"/>
                  </a:lnTo>
                  <a:lnTo>
                    <a:pt x="502" y="7228"/>
                  </a:lnTo>
                  <a:lnTo>
                    <a:pt x="702" y="7408"/>
                  </a:lnTo>
                  <a:lnTo>
                    <a:pt x="927" y="7587"/>
                  </a:lnTo>
                  <a:lnTo>
                    <a:pt x="1178" y="7767"/>
                  </a:lnTo>
                  <a:lnTo>
                    <a:pt x="1453" y="7946"/>
                  </a:lnTo>
                  <a:lnTo>
                    <a:pt x="1754" y="8120"/>
                  </a:lnTo>
                  <a:lnTo>
                    <a:pt x="2079" y="8295"/>
                  </a:lnTo>
                  <a:lnTo>
                    <a:pt x="2405" y="8469"/>
                  </a:lnTo>
                  <a:lnTo>
                    <a:pt x="2780" y="8638"/>
                  </a:lnTo>
                  <a:lnTo>
                    <a:pt x="3156" y="8807"/>
                  </a:lnTo>
                  <a:lnTo>
                    <a:pt x="3556" y="8976"/>
                  </a:lnTo>
                  <a:lnTo>
                    <a:pt x="3982" y="9139"/>
                  </a:lnTo>
                  <a:lnTo>
                    <a:pt x="4433" y="9298"/>
                  </a:lnTo>
                  <a:lnTo>
                    <a:pt x="4909" y="9456"/>
                  </a:lnTo>
                  <a:lnTo>
                    <a:pt x="5384" y="9609"/>
                  </a:lnTo>
                  <a:lnTo>
                    <a:pt x="5910" y="9762"/>
                  </a:lnTo>
                  <a:lnTo>
                    <a:pt x="6436" y="9910"/>
                  </a:lnTo>
                  <a:lnTo>
                    <a:pt x="6987" y="10058"/>
                  </a:lnTo>
                  <a:lnTo>
                    <a:pt x="7563" y="10195"/>
                  </a:lnTo>
                  <a:lnTo>
                    <a:pt x="8164" y="10332"/>
                  </a:lnTo>
                  <a:lnTo>
                    <a:pt x="8765" y="10464"/>
                  </a:lnTo>
                  <a:lnTo>
                    <a:pt x="9416" y="10591"/>
                  </a:lnTo>
                  <a:lnTo>
                    <a:pt x="10067" y="10718"/>
                  </a:lnTo>
                  <a:lnTo>
                    <a:pt x="10743" y="10834"/>
                  </a:lnTo>
                  <a:lnTo>
                    <a:pt x="11444" y="10945"/>
                  </a:lnTo>
                  <a:lnTo>
                    <a:pt x="12170" y="11056"/>
                  </a:lnTo>
                  <a:lnTo>
                    <a:pt x="12896" y="11156"/>
                  </a:lnTo>
                  <a:lnTo>
                    <a:pt x="13647" y="11256"/>
                  </a:lnTo>
                  <a:lnTo>
                    <a:pt x="14424" y="11346"/>
                  </a:lnTo>
                  <a:lnTo>
                    <a:pt x="15225" y="11431"/>
                  </a:lnTo>
                  <a:lnTo>
                    <a:pt x="15751" y="11483"/>
                  </a:lnTo>
                  <a:lnTo>
                    <a:pt x="16302" y="11531"/>
                  </a:lnTo>
                  <a:lnTo>
                    <a:pt x="16827" y="11573"/>
                  </a:lnTo>
                  <a:lnTo>
                    <a:pt x="17353" y="11615"/>
                  </a:lnTo>
                  <a:lnTo>
                    <a:pt x="17904" y="11658"/>
                  </a:lnTo>
                  <a:lnTo>
                    <a:pt x="18455" y="11689"/>
                  </a:lnTo>
                  <a:lnTo>
                    <a:pt x="19006" y="11721"/>
                  </a:lnTo>
                  <a:lnTo>
                    <a:pt x="19557" y="11753"/>
                  </a:lnTo>
                  <a:lnTo>
                    <a:pt x="20108" y="11779"/>
                  </a:lnTo>
                  <a:lnTo>
                    <a:pt x="20658" y="11800"/>
                  </a:lnTo>
                  <a:lnTo>
                    <a:pt x="21209" y="11816"/>
                  </a:lnTo>
                  <a:lnTo>
                    <a:pt x="21785" y="11832"/>
                  </a:lnTo>
                  <a:lnTo>
                    <a:pt x="22336" y="11842"/>
                  </a:lnTo>
                  <a:lnTo>
                    <a:pt x="22912" y="11853"/>
                  </a:lnTo>
                  <a:lnTo>
                    <a:pt x="23463" y="11858"/>
                  </a:lnTo>
                  <a:lnTo>
                    <a:pt x="24014" y="11858"/>
                  </a:lnTo>
                  <a:lnTo>
                    <a:pt x="24590" y="11853"/>
                  </a:lnTo>
                  <a:lnTo>
                    <a:pt x="25140" y="11848"/>
                  </a:lnTo>
                  <a:lnTo>
                    <a:pt x="25716" y="11842"/>
                  </a:lnTo>
                  <a:lnTo>
                    <a:pt x="26267" y="11827"/>
                  </a:lnTo>
                  <a:lnTo>
                    <a:pt x="26818" y="11811"/>
                  </a:lnTo>
                  <a:lnTo>
                    <a:pt x="27369" y="11790"/>
                  </a:lnTo>
                  <a:lnTo>
                    <a:pt x="27920" y="11768"/>
                  </a:lnTo>
                  <a:lnTo>
                    <a:pt x="28471" y="11742"/>
                  </a:lnTo>
                  <a:lnTo>
                    <a:pt x="29022" y="11710"/>
                  </a:lnTo>
                  <a:lnTo>
                    <a:pt x="29572" y="11673"/>
                  </a:lnTo>
                  <a:lnTo>
                    <a:pt x="30123" y="11636"/>
                  </a:lnTo>
                  <a:lnTo>
                    <a:pt x="30649" y="11594"/>
                  </a:lnTo>
                  <a:lnTo>
                    <a:pt x="31175" y="11552"/>
                  </a:lnTo>
                  <a:lnTo>
                    <a:pt x="31701" y="11499"/>
                  </a:lnTo>
                  <a:lnTo>
                    <a:pt x="32227" y="11446"/>
                  </a:lnTo>
                  <a:lnTo>
                    <a:pt x="32752" y="11388"/>
                  </a:lnTo>
                  <a:lnTo>
                    <a:pt x="33278" y="11446"/>
                  </a:lnTo>
                  <a:lnTo>
                    <a:pt x="33804" y="11499"/>
                  </a:lnTo>
                  <a:lnTo>
                    <a:pt x="34330" y="11552"/>
                  </a:lnTo>
                  <a:lnTo>
                    <a:pt x="34881" y="11594"/>
                  </a:lnTo>
                  <a:lnTo>
                    <a:pt x="35407" y="11636"/>
                  </a:lnTo>
                  <a:lnTo>
                    <a:pt x="35958" y="11679"/>
                  </a:lnTo>
                  <a:lnTo>
                    <a:pt x="36508" y="11710"/>
                  </a:lnTo>
                  <a:lnTo>
                    <a:pt x="37059" y="11742"/>
                  </a:lnTo>
                  <a:lnTo>
                    <a:pt x="37610" y="11768"/>
                  </a:lnTo>
                  <a:lnTo>
                    <a:pt x="38186" y="11795"/>
                  </a:lnTo>
                  <a:lnTo>
                    <a:pt x="38737" y="11816"/>
                  </a:lnTo>
                  <a:lnTo>
                    <a:pt x="39313" y="11832"/>
                  </a:lnTo>
                  <a:lnTo>
                    <a:pt x="39864" y="11842"/>
                  </a:lnTo>
                  <a:lnTo>
                    <a:pt x="40440" y="11853"/>
                  </a:lnTo>
                  <a:lnTo>
                    <a:pt x="41015" y="11858"/>
                  </a:lnTo>
                  <a:lnTo>
                    <a:pt x="42167" y="11858"/>
                  </a:lnTo>
                  <a:lnTo>
                    <a:pt x="42743" y="11853"/>
                  </a:lnTo>
                  <a:lnTo>
                    <a:pt x="43319" y="11842"/>
                  </a:lnTo>
                  <a:lnTo>
                    <a:pt x="43895" y="11832"/>
                  </a:lnTo>
                  <a:lnTo>
                    <a:pt x="44446" y="11816"/>
                  </a:lnTo>
                  <a:lnTo>
                    <a:pt x="45022" y="11795"/>
                  </a:lnTo>
                  <a:lnTo>
                    <a:pt x="45598" y="11768"/>
                  </a:lnTo>
                  <a:lnTo>
                    <a:pt x="46174" y="11742"/>
                  </a:lnTo>
                  <a:lnTo>
                    <a:pt x="46750" y="11710"/>
                  </a:lnTo>
                  <a:lnTo>
                    <a:pt x="47325" y="11673"/>
                  </a:lnTo>
                  <a:lnTo>
                    <a:pt x="47901" y="11636"/>
                  </a:lnTo>
                  <a:lnTo>
                    <a:pt x="48452" y="11594"/>
                  </a:lnTo>
                  <a:lnTo>
                    <a:pt x="49028" y="11547"/>
                  </a:lnTo>
                  <a:lnTo>
                    <a:pt x="49579" y="11499"/>
                  </a:lnTo>
                  <a:lnTo>
                    <a:pt x="50130" y="11446"/>
                  </a:lnTo>
                  <a:lnTo>
                    <a:pt x="50681" y="11388"/>
                  </a:lnTo>
                  <a:lnTo>
                    <a:pt x="51482" y="11299"/>
                  </a:lnTo>
                  <a:lnTo>
                    <a:pt x="52258" y="11204"/>
                  </a:lnTo>
                  <a:lnTo>
                    <a:pt x="53034" y="11098"/>
                  </a:lnTo>
                  <a:lnTo>
                    <a:pt x="53761" y="10987"/>
                  </a:lnTo>
                  <a:lnTo>
                    <a:pt x="54487" y="10876"/>
                  </a:lnTo>
                  <a:lnTo>
                    <a:pt x="55213" y="10755"/>
                  </a:lnTo>
                  <a:lnTo>
                    <a:pt x="55914" y="10628"/>
                  </a:lnTo>
                  <a:lnTo>
                    <a:pt x="56565" y="10496"/>
                  </a:lnTo>
                  <a:lnTo>
                    <a:pt x="57241" y="10359"/>
                  </a:lnTo>
                  <a:lnTo>
                    <a:pt x="57867" y="10216"/>
                  </a:lnTo>
                  <a:lnTo>
                    <a:pt x="58468" y="10068"/>
                  </a:lnTo>
                  <a:lnTo>
                    <a:pt x="59069" y="9915"/>
                  </a:lnTo>
                  <a:lnTo>
                    <a:pt x="59645" y="9762"/>
                  </a:lnTo>
                  <a:lnTo>
                    <a:pt x="60196" y="9604"/>
                  </a:lnTo>
                  <a:lnTo>
                    <a:pt x="60722" y="9440"/>
                  </a:lnTo>
                  <a:lnTo>
                    <a:pt x="61222" y="9271"/>
                  </a:lnTo>
                  <a:lnTo>
                    <a:pt x="61698" y="9102"/>
                  </a:lnTo>
                  <a:lnTo>
                    <a:pt x="62174" y="8928"/>
                  </a:lnTo>
                  <a:lnTo>
                    <a:pt x="62599" y="8754"/>
                  </a:lnTo>
                  <a:lnTo>
                    <a:pt x="63000" y="8574"/>
                  </a:lnTo>
                  <a:lnTo>
                    <a:pt x="63376" y="8395"/>
                  </a:lnTo>
                  <a:lnTo>
                    <a:pt x="63726" y="8215"/>
                  </a:lnTo>
                  <a:lnTo>
                    <a:pt x="64077" y="8031"/>
                  </a:lnTo>
                  <a:lnTo>
                    <a:pt x="64377" y="7846"/>
                  </a:lnTo>
                  <a:lnTo>
                    <a:pt x="64628" y="7661"/>
                  </a:lnTo>
                  <a:lnTo>
                    <a:pt x="64878" y="7471"/>
                  </a:lnTo>
                  <a:lnTo>
                    <a:pt x="65103" y="7281"/>
                  </a:lnTo>
                  <a:lnTo>
                    <a:pt x="65279" y="7096"/>
                  </a:lnTo>
                  <a:lnTo>
                    <a:pt x="65429" y="6906"/>
                  </a:lnTo>
                  <a:lnTo>
                    <a:pt x="65554" y="6716"/>
                  </a:lnTo>
                  <a:lnTo>
                    <a:pt x="65654" y="6526"/>
                  </a:lnTo>
                  <a:lnTo>
                    <a:pt x="65704" y="6341"/>
                  </a:lnTo>
                  <a:lnTo>
                    <a:pt x="65754" y="6114"/>
                  </a:lnTo>
                  <a:lnTo>
                    <a:pt x="65779" y="5882"/>
                  </a:lnTo>
                  <a:lnTo>
                    <a:pt x="65805" y="5644"/>
                  </a:lnTo>
                  <a:lnTo>
                    <a:pt x="65805" y="5412"/>
                  </a:lnTo>
                  <a:lnTo>
                    <a:pt x="65779" y="5174"/>
                  </a:lnTo>
                  <a:lnTo>
                    <a:pt x="65729" y="4931"/>
                  </a:lnTo>
                  <a:lnTo>
                    <a:pt x="65654" y="4694"/>
                  </a:lnTo>
                  <a:lnTo>
                    <a:pt x="65554" y="4451"/>
                  </a:lnTo>
                  <a:lnTo>
                    <a:pt x="65454" y="4213"/>
                  </a:lnTo>
                  <a:lnTo>
                    <a:pt x="65304" y="3976"/>
                  </a:lnTo>
                  <a:lnTo>
                    <a:pt x="65103" y="3738"/>
                  </a:lnTo>
                  <a:lnTo>
                    <a:pt x="64903" y="3501"/>
                  </a:lnTo>
                  <a:lnTo>
                    <a:pt x="64653" y="3268"/>
                  </a:lnTo>
                  <a:lnTo>
                    <a:pt x="64377" y="3036"/>
                  </a:lnTo>
                  <a:lnTo>
                    <a:pt x="64077" y="2809"/>
                  </a:lnTo>
                  <a:lnTo>
                    <a:pt x="63726" y="2587"/>
                  </a:lnTo>
                  <a:lnTo>
                    <a:pt x="63326" y="2371"/>
                  </a:lnTo>
                  <a:lnTo>
                    <a:pt x="62900" y="2154"/>
                  </a:lnTo>
                  <a:lnTo>
                    <a:pt x="62424" y="1949"/>
                  </a:lnTo>
                  <a:lnTo>
                    <a:pt x="61923" y="1748"/>
                  </a:lnTo>
                  <a:lnTo>
                    <a:pt x="61373" y="1553"/>
                  </a:lnTo>
                  <a:lnTo>
                    <a:pt x="60747" y="1368"/>
                  </a:lnTo>
                  <a:lnTo>
                    <a:pt x="60421" y="1278"/>
                  </a:lnTo>
                  <a:lnTo>
                    <a:pt x="60096" y="1188"/>
                  </a:lnTo>
                  <a:lnTo>
                    <a:pt x="59745" y="1099"/>
                  </a:lnTo>
                  <a:lnTo>
                    <a:pt x="59394" y="1014"/>
                  </a:lnTo>
                  <a:lnTo>
                    <a:pt x="59019" y="935"/>
                  </a:lnTo>
                  <a:lnTo>
                    <a:pt x="58643" y="856"/>
                  </a:lnTo>
                  <a:lnTo>
                    <a:pt x="58243" y="776"/>
                  </a:lnTo>
                  <a:lnTo>
                    <a:pt x="57817" y="703"/>
                  </a:lnTo>
                  <a:lnTo>
                    <a:pt x="57391" y="629"/>
                  </a:lnTo>
                  <a:lnTo>
                    <a:pt x="56966" y="560"/>
                  </a:lnTo>
                  <a:lnTo>
                    <a:pt x="56490" y="491"/>
                  </a:lnTo>
                  <a:lnTo>
                    <a:pt x="56039" y="428"/>
                  </a:lnTo>
                  <a:lnTo>
                    <a:pt x="55538" y="365"/>
                  </a:lnTo>
                  <a:lnTo>
                    <a:pt x="55063" y="307"/>
                  </a:lnTo>
                  <a:lnTo>
                    <a:pt x="54537" y="249"/>
                  </a:lnTo>
                  <a:lnTo>
                    <a:pt x="54011" y="196"/>
                  </a:lnTo>
                  <a:lnTo>
                    <a:pt x="53460" y="143"/>
                  </a:lnTo>
                  <a:lnTo>
                    <a:pt x="52909" y="95"/>
                  </a:lnTo>
                  <a:lnTo>
                    <a:pt x="52333" y="53"/>
                  </a:lnTo>
                  <a:lnTo>
                    <a:pt x="51757" y="11"/>
                  </a:lnTo>
                  <a:lnTo>
                    <a:pt x="5153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63"/>
            <p:cNvSpPr/>
            <p:nvPr/>
          </p:nvSpPr>
          <p:spPr>
            <a:xfrm>
              <a:off x="2998860" y="2369200"/>
              <a:ext cx="306491" cy="234550"/>
            </a:xfrm>
            <a:custGeom>
              <a:avLst/>
              <a:gdLst/>
              <a:ahLst/>
              <a:cxnLst/>
              <a:rect l="l" t="t" r="r" b="b"/>
              <a:pathLst>
                <a:path w="48077" h="9382" extrusionOk="0">
                  <a:moveTo>
                    <a:pt x="41265" y="433"/>
                  </a:moveTo>
                  <a:lnTo>
                    <a:pt x="41466" y="438"/>
                  </a:lnTo>
                  <a:lnTo>
                    <a:pt x="41666" y="444"/>
                  </a:lnTo>
                  <a:lnTo>
                    <a:pt x="41841" y="454"/>
                  </a:lnTo>
                  <a:lnTo>
                    <a:pt x="42017" y="470"/>
                  </a:lnTo>
                  <a:lnTo>
                    <a:pt x="42192" y="491"/>
                  </a:lnTo>
                  <a:lnTo>
                    <a:pt x="42367" y="512"/>
                  </a:lnTo>
                  <a:lnTo>
                    <a:pt x="42492" y="539"/>
                  </a:lnTo>
                  <a:lnTo>
                    <a:pt x="42643" y="565"/>
                  </a:lnTo>
                  <a:lnTo>
                    <a:pt x="42768" y="597"/>
                  </a:lnTo>
                  <a:lnTo>
                    <a:pt x="42868" y="628"/>
                  </a:lnTo>
                  <a:lnTo>
                    <a:pt x="42968" y="665"/>
                  </a:lnTo>
                  <a:lnTo>
                    <a:pt x="43043" y="702"/>
                  </a:lnTo>
                  <a:lnTo>
                    <a:pt x="43118" y="745"/>
                  </a:lnTo>
                  <a:lnTo>
                    <a:pt x="43168" y="787"/>
                  </a:lnTo>
                  <a:lnTo>
                    <a:pt x="43193" y="829"/>
                  </a:lnTo>
                  <a:lnTo>
                    <a:pt x="43143" y="919"/>
                  </a:lnTo>
                  <a:lnTo>
                    <a:pt x="43093" y="961"/>
                  </a:lnTo>
                  <a:lnTo>
                    <a:pt x="43043" y="1003"/>
                  </a:lnTo>
                  <a:lnTo>
                    <a:pt x="42993" y="1040"/>
                  </a:lnTo>
                  <a:lnTo>
                    <a:pt x="42893" y="1072"/>
                  </a:lnTo>
                  <a:lnTo>
                    <a:pt x="42818" y="1104"/>
                  </a:lnTo>
                  <a:lnTo>
                    <a:pt x="42693" y="1135"/>
                  </a:lnTo>
                  <a:lnTo>
                    <a:pt x="42567" y="1162"/>
                  </a:lnTo>
                  <a:lnTo>
                    <a:pt x="42442" y="1188"/>
                  </a:lnTo>
                  <a:lnTo>
                    <a:pt x="42292" y="1209"/>
                  </a:lnTo>
                  <a:lnTo>
                    <a:pt x="42117" y="1225"/>
                  </a:lnTo>
                  <a:lnTo>
                    <a:pt x="41942" y="1246"/>
                  </a:lnTo>
                  <a:lnTo>
                    <a:pt x="41766" y="1257"/>
                  </a:lnTo>
                  <a:lnTo>
                    <a:pt x="41341" y="1278"/>
                  </a:lnTo>
                  <a:lnTo>
                    <a:pt x="41015" y="1283"/>
                  </a:lnTo>
                  <a:lnTo>
                    <a:pt x="40690" y="1294"/>
                  </a:lnTo>
                  <a:lnTo>
                    <a:pt x="40364" y="1310"/>
                  </a:lnTo>
                  <a:lnTo>
                    <a:pt x="40064" y="1325"/>
                  </a:lnTo>
                  <a:lnTo>
                    <a:pt x="39738" y="1341"/>
                  </a:lnTo>
                  <a:lnTo>
                    <a:pt x="39438" y="1368"/>
                  </a:lnTo>
                  <a:lnTo>
                    <a:pt x="39162" y="1389"/>
                  </a:lnTo>
                  <a:lnTo>
                    <a:pt x="38862" y="1420"/>
                  </a:lnTo>
                  <a:lnTo>
                    <a:pt x="38311" y="1484"/>
                  </a:lnTo>
                  <a:lnTo>
                    <a:pt x="37785" y="1558"/>
                  </a:lnTo>
                  <a:lnTo>
                    <a:pt x="37309" y="1642"/>
                  </a:lnTo>
                  <a:lnTo>
                    <a:pt x="36859" y="1732"/>
                  </a:lnTo>
                  <a:lnTo>
                    <a:pt x="36458" y="1832"/>
                  </a:lnTo>
                  <a:lnTo>
                    <a:pt x="36107" y="1943"/>
                  </a:lnTo>
                  <a:lnTo>
                    <a:pt x="35807" y="2054"/>
                  </a:lnTo>
                  <a:lnTo>
                    <a:pt x="35531" y="2175"/>
                  </a:lnTo>
                  <a:lnTo>
                    <a:pt x="35331" y="2302"/>
                  </a:lnTo>
                  <a:lnTo>
                    <a:pt x="35256" y="2371"/>
                  </a:lnTo>
                  <a:lnTo>
                    <a:pt x="35181" y="2434"/>
                  </a:lnTo>
                  <a:lnTo>
                    <a:pt x="35131" y="2503"/>
                  </a:lnTo>
                  <a:lnTo>
                    <a:pt x="35081" y="2571"/>
                  </a:lnTo>
                  <a:lnTo>
                    <a:pt x="35056" y="2640"/>
                  </a:lnTo>
                  <a:lnTo>
                    <a:pt x="35056" y="2709"/>
                  </a:lnTo>
                  <a:lnTo>
                    <a:pt x="35056" y="5153"/>
                  </a:lnTo>
                  <a:lnTo>
                    <a:pt x="31074" y="5153"/>
                  </a:lnTo>
                  <a:lnTo>
                    <a:pt x="31074" y="2709"/>
                  </a:lnTo>
                  <a:lnTo>
                    <a:pt x="31074" y="2598"/>
                  </a:lnTo>
                  <a:lnTo>
                    <a:pt x="31124" y="2487"/>
                  </a:lnTo>
                  <a:lnTo>
                    <a:pt x="31175" y="2381"/>
                  </a:lnTo>
                  <a:lnTo>
                    <a:pt x="31275" y="2270"/>
                  </a:lnTo>
                  <a:lnTo>
                    <a:pt x="31375" y="2165"/>
                  </a:lnTo>
                  <a:lnTo>
                    <a:pt x="31500" y="2064"/>
                  </a:lnTo>
                  <a:lnTo>
                    <a:pt x="31675" y="1959"/>
                  </a:lnTo>
                  <a:lnTo>
                    <a:pt x="31851" y="1864"/>
                  </a:lnTo>
                  <a:lnTo>
                    <a:pt x="32051" y="1764"/>
                  </a:lnTo>
                  <a:lnTo>
                    <a:pt x="32251" y="1669"/>
                  </a:lnTo>
                  <a:lnTo>
                    <a:pt x="32502" y="1579"/>
                  </a:lnTo>
                  <a:lnTo>
                    <a:pt x="32752" y="1484"/>
                  </a:lnTo>
                  <a:lnTo>
                    <a:pt x="33027" y="1399"/>
                  </a:lnTo>
                  <a:lnTo>
                    <a:pt x="33328" y="1315"/>
                  </a:lnTo>
                  <a:lnTo>
                    <a:pt x="33628" y="1230"/>
                  </a:lnTo>
                  <a:lnTo>
                    <a:pt x="33954" y="1156"/>
                  </a:lnTo>
                  <a:lnTo>
                    <a:pt x="34304" y="1077"/>
                  </a:lnTo>
                  <a:lnTo>
                    <a:pt x="34680" y="1009"/>
                  </a:lnTo>
                  <a:lnTo>
                    <a:pt x="35056" y="940"/>
                  </a:lnTo>
                  <a:lnTo>
                    <a:pt x="35431" y="877"/>
                  </a:lnTo>
                  <a:lnTo>
                    <a:pt x="35832" y="813"/>
                  </a:lnTo>
                  <a:lnTo>
                    <a:pt x="36258" y="755"/>
                  </a:lnTo>
                  <a:lnTo>
                    <a:pt x="36683" y="702"/>
                  </a:lnTo>
                  <a:lnTo>
                    <a:pt x="37134" y="655"/>
                  </a:lnTo>
                  <a:lnTo>
                    <a:pt x="37585" y="613"/>
                  </a:lnTo>
                  <a:lnTo>
                    <a:pt x="38060" y="570"/>
                  </a:lnTo>
                  <a:lnTo>
                    <a:pt x="38536" y="539"/>
                  </a:lnTo>
                  <a:lnTo>
                    <a:pt x="39012" y="507"/>
                  </a:lnTo>
                  <a:lnTo>
                    <a:pt x="39513" y="481"/>
                  </a:lnTo>
                  <a:lnTo>
                    <a:pt x="40039" y="459"/>
                  </a:lnTo>
                  <a:lnTo>
                    <a:pt x="40539" y="444"/>
                  </a:lnTo>
                  <a:lnTo>
                    <a:pt x="41065" y="433"/>
                  </a:lnTo>
                  <a:close/>
                  <a:moveTo>
                    <a:pt x="40965" y="0"/>
                  </a:moveTo>
                  <a:lnTo>
                    <a:pt x="40389" y="11"/>
                  </a:lnTo>
                  <a:lnTo>
                    <a:pt x="39838" y="27"/>
                  </a:lnTo>
                  <a:lnTo>
                    <a:pt x="39262" y="48"/>
                  </a:lnTo>
                  <a:lnTo>
                    <a:pt x="38711" y="74"/>
                  </a:lnTo>
                  <a:lnTo>
                    <a:pt x="38161" y="106"/>
                  </a:lnTo>
                  <a:lnTo>
                    <a:pt x="37635" y="143"/>
                  </a:lnTo>
                  <a:lnTo>
                    <a:pt x="37109" y="185"/>
                  </a:lnTo>
                  <a:lnTo>
                    <a:pt x="36608" y="227"/>
                  </a:lnTo>
                  <a:lnTo>
                    <a:pt x="36107" y="280"/>
                  </a:lnTo>
                  <a:lnTo>
                    <a:pt x="35632" y="333"/>
                  </a:lnTo>
                  <a:lnTo>
                    <a:pt x="35156" y="391"/>
                  </a:lnTo>
                  <a:lnTo>
                    <a:pt x="34680" y="454"/>
                  </a:lnTo>
                  <a:lnTo>
                    <a:pt x="34229" y="518"/>
                  </a:lnTo>
                  <a:lnTo>
                    <a:pt x="33804" y="586"/>
                  </a:lnTo>
                  <a:lnTo>
                    <a:pt x="33378" y="660"/>
                  </a:lnTo>
                  <a:lnTo>
                    <a:pt x="32977" y="739"/>
                  </a:lnTo>
                  <a:lnTo>
                    <a:pt x="32602" y="819"/>
                  </a:lnTo>
                  <a:lnTo>
                    <a:pt x="32226" y="903"/>
                  </a:lnTo>
                  <a:lnTo>
                    <a:pt x="31876" y="993"/>
                  </a:lnTo>
                  <a:lnTo>
                    <a:pt x="31525" y="1082"/>
                  </a:lnTo>
                  <a:lnTo>
                    <a:pt x="31200" y="1172"/>
                  </a:lnTo>
                  <a:lnTo>
                    <a:pt x="30899" y="1273"/>
                  </a:lnTo>
                  <a:lnTo>
                    <a:pt x="30624" y="1368"/>
                  </a:lnTo>
                  <a:lnTo>
                    <a:pt x="30348" y="1473"/>
                  </a:lnTo>
                  <a:lnTo>
                    <a:pt x="30123" y="1573"/>
                  </a:lnTo>
                  <a:lnTo>
                    <a:pt x="29898" y="1679"/>
                  </a:lnTo>
                  <a:lnTo>
                    <a:pt x="29697" y="1790"/>
                  </a:lnTo>
                  <a:lnTo>
                    <a:pt x="29522" y="1901"/>
                  </a:lnTo>
                  <a:lnTo>
                    <a:pt x="29347" y="2012"/>
                  </a:lnTo>
                  <a:lnTo>
                    <a:pt x="29221" y="2128"/>
                  </a:lnTo>
                  <a:lnTo>
                    <a:pt x="29121" y="2244"/>
                  </a:lnTo>
                  <a:lnTo>
                    <a:pt x="29021" y="2360"/>
                  </a:lnTo>
                  <a:lnTo>
                    <a:pt x="28646" y="2244"/>
                  </a:lnTo>
                  <a:lnTo>
                    <a:pt x="28245" y="2133"/>
                  </a:lnTo>
                  <a:lnTo>
                    <a:pt x="27819" y="2028"/>
                  </a:lnTo>
                  <a:lnTo>
                    <a:pt x="27344" y="1927"/>
                  </a:lnTo>
                  <a:lnTo>
                    <a:pt x="26868" y="1832"/>
                  </a:lnTo>
                  <a:lnTo>
                    <a:pt x="26367" y="1748"/>
                  </a:lnTo>
                  <a:lnTo>
                    <a:pt x="25841" y="1663"/>
                  </a:lnTo>
                  <a:lnTo>
                    <a:pt x="25290" y="1584"/>
                  </a:lnTo>
                  <a:lnTo>
                    <a:pt x="24739" y="1510"/>
                  </a:lnTo>
                  <a:lnTo>
                    <a:pt x="24164" y="1447"/>
                  </a:lnTo>
                  <a:lnTo>
                    <a:pt x="23563" y="1389"/>
                  </a:lnTo>
                  <a:lnTo>
                    <a:pt x="22962" y="1336"/>
                  </a:lnTo>
                  <a:lnTo>
                    <a:pt x="22336" y="1288"/>
                  </a:lnTo>
                  <a:lnTo>
                    <a:pt x="21710" y="1251"/>
                  </a:lnTo>
                  <a:lnTo>
                    <a:pt x="21059" y="1220"/>
                  </a:lnTo>
                  <a:lnTo>
                    <a:pt x="20408" y="1199"/>
                  </a:lnTo>
                  <a:lnTo>
                    <a:pt x="20157" y="1193"/>
                  </a:lnTo>
                  <a:lnTo>
                    <a:pt x="19932" y="1204"/>
                  </a:lnTo>
                  <a:lnTo>
                    <a:pt x="19706" y="1225"/>
                  </a:lnTo>
                  <a:lnTo>
                    <a:pt x="19531" y="1257"/>
                  </a:lnTo>
                  <a:lnTo>
                    <a:pt x="19356" y="1294"/>
                  </a:lnTo>
                  <a:lnTo>
                    <a:pt x="19256" y="1336"/>
                  </a:lnTo>
                  <a:lnTo>
                    <a:pt x="19181" y="1383"/>
                  </a:lnTo>
                  <a:lnTo>
                    <a:pt x="19181" y="1410"/>
                  </a:lnTo>
                  <a:lnTo>
                    <a:pt x="19181" y="1441"/>
                  </a:lnTo>
                  <a:lnTo>
                    <a:pt x="19206" y="1478"/>
                  </a:lnTo>
                  <a:lnTo>
                    <a:pt x="19281" y="1515"/>
                  </a:lnTo>
                  <a:lnTo>
                    <a:pt x="19356" y="1547"/>
                  </a:lnTo>
                  <a:lnTo>
                    <a:pt x="19481" y="1573"/>
                  </a:lnTo>
                  <a:lnTo>
                    <a:pt x="19631" y="1600"/>
                  </a:lnTo>
                  <a:lnTo>
                    <a:pt x="19782" y="1621"/>
                  </a:lnTo>
                  <a:lnTo>
                    <a:pt x="19957" y="1632"/>
                  </a:lnTo>
                  <a:lnTo>
                    <a:pt x="20132" y="1642"/>
                  </a:lnTo>
                  <a:lnTo>
                    <a:pt x="20583" y="1658"/>
                  </a:lnTo>
                  <a:lnTo>
                    <a:pt x="21059" y="1679"/>
                  </a:lnTo>
                  <a:lnTo>
                    <a:pt x="21484" y="1705"/>
                  </a:lnTo>
                  <a:lnTo>
                    <a:pt x="21935" y="1737"/>
                  </a:lnTo>
                  <a:lnTo>
                    <a:pt x="22361" y="1769"/>
                  </a:lnTo>
                  <a:lnTo>
                    <a:pt x="22786" y="1806"/>
                  </a:lnTo>
                  <a:lnTo>
                    <a:pt x="23187" y="1848"/>
                  </a:lnTo>
                  <a:lnTo>
                    <a:pt x="23588" y="1896"/>
                  </a:lnTo>
                  <a:lnTo>
                    <a:pt x="23988" y="1943"/>
                  </a:lnTo>
                  <a:lnTo>
                    <a:pt x="24364" y="1996"/>
                  </a:lnTo>
                  <a:lnTo>
                    <a:pt x="24739" y="2054"/>
                  </a:lnTo>
                  <a:lnTo>
                    <a:pt x="25090" y="2112"/>
                  </a:lnTo>
                  <a:lnTo>
                    <a:pt x="25441" y="2175"/>
                  </a:lnTo>
                  <a:lnTo>
                    <a:pt x="25766" y="2239"/>
                  </a:lnTo>
                  <a:lnTo>
                    <a:pt x="26067" y="2307"/>
                  </a:lnTo>
                  <a:lnTo>
                    <a:pt x="26392" y="2376"/>
                  </a:lnTo>
                  <a:lnTo>
                    <a:pt x="26667" y="2450"/>
                  </a:lnTo>
                  <a:lnTo>
                    <a:pt x="26943" y="2529"/>
                  </a:lnTo>
                  <a:lnTo>
                    <a:pt x="27193" y="2608"/>
                  </a:lnTo>
                  <a:lnTo>
                    <a:pt x="27444" y="2687"/>
                  </a:lnTo>
                  <a:lnTo>
                    <a:pt x="27669" y="2772"/>
                  </a:lnTo>
                  <a:lnTo>
                    <a:pt x="27869" y="2856"/>
                  </a:lnTo>
                  <a:lnTo>
                    <a:pt x="28070" y="2941"/>
                  </a:lnTo>
                  <a:lnTo>
                    <a:pt x="28245" y="3031"/>
                  </a:lnTo>
                  <a:lnTo>
                    <a:pt x="28395" y="3120"/>
                  </a:lnTo>
                  <a:lnTo>
                    <a:pt x="28520" y="3215"/>
                  </a:lnTo>
                  <a:lnTo>
                    <a:pt x="28646" y="3305"/>
                  </a:lnTo>
                  <a:lnTo>
                    <a:pt x="28746" y="3400"/>
                  </a:lnTo>
                  <a:lnTo>
                    <a:pt x="28821" y="3495"/>
                  </a:lnTo>
                  <a:lnTo>
                    <a:pt x="28871" y="3596"/>
                  </a:lnTo>
                  <a:lnTo>
                    <a:pt x="28896" y="3691"/>
                  </a:lnTo>
                  <a:lnTo>
                    <a:pt x="28896" y="3791"/>
                  </a:lnTo>
                  <a:lnTo>
                    <a:pt x="28896" y="3807"/>
                  </a:lnTo>
                  <a:lnTo>
                    <a:pt x="28846" y="3823"/>
                  </a:lnTo>
                  <a:lnTo>
                    <a:pt x="28771" y="3833"/>
                  </a:lnTo>
                  <a:lnTo>
                    <a:pt x="28696" y="3838"/>
                  </a:lnTo>
                  <a:lnTo>
                    <a:pt x="22311" y="3838"/>
                  </a:lnTo>
                  <a:lnTo>
                    <a:pt x="21910" y="3833"/>
                  </a:lnTo>
                  <a:lnTo>
                    <a:pt x="21509" y="3828"/>
                  </a:lnTo>
                  <a:lnTo>
                    <a:pt x="21109" y="3823"/>
                  </a:lnTo>
                  <a:lnTo>
                    <a:pt x="20708" y="3812"/>
                  </a:lnTo>
                  <a:lnTo>
                    <a:pt x="20332" y="3796"/>
                  </a:lnTo>
                  <a:lnTo>
                    <a:pt x="19932" y="3780"/>
                  </a:lnTo>
                  <a:lnTo>
                    <a:pt x="19556" y="3759"/>
                  </a:lnTo>
                  <a:lnTo>
                    <a:pt x="19181" y="3733"/>
                  </a:lnTo>
                  <a:lnTo>
                    <a:pt x="18805" y="3706"/>
                  </a:lnTo>
                  <a:lnTo>
                    <a:pt x="18429" y="3680"/>
                  </a:lnTo>
                  <a:lnTo>
                    <a:pt x="18079" y="3648"/>
                  </a:lnTo>
                  <a:lnTo>
                    <a:pt x="17728" y="3611"/>
                  </a:lnTo>
                  <a:lnTo>
                    <a:pt x="17378" y="3569"/>
                  </a:lnTo>
                  <a:lnTo>
                    <a:pt x="17027" y="3532"/>
                  </a:lnTo>
                  <a:lnTo>
                    <a:pt x="16677" y="3485"/>
                  </a:lnTo>
                  <a:lnTo>
                    <a:pt x="16351" y="3437"/>
                  </a:lnTo>
                  <a:lnTo>
                    <a:pt x="15850" y="3358"/>
                  </a:lnTo>
                  <a:lnTo>
                    <a:pt x="15375" y="3273"/>
                  </a:lnTo>
                  <a:lnTo>
                    <a:pt x="14949" y="3184"/>
                  </a:lnTo>
                  <a:lnTo>
                    <a:pt x="14523" y="3089"/>
                  </a:lnTo>
                  <a:lnTo>
                    <a:pt x="14148" y="2988"/>
                  </a:lnTo>
                  <a:lnTo>
                    <a:pt x="13772" y="2883"/>
                  </a:lnTo>
                  <a:lnTo>
                    <a:pt x="13447" y="2777"/>
                  </a:lnTo>
                  <a:lnTo>
                    <a:pt x="13146" y="2661"/>
                  </a:lnTo>
                  <a:lnTo>
                    <a:pt x="12896" y="2545"/>
                  </a:lnTo>
                  <a:lnTo>
                    <a:pt x="12670" y="2429"/>
                  </a:lnTo>
                  <a:lnTo>
                    <a:pt x="12470" y="2307"/>
                  </a:lnTo>
                  <a:lnTo>
                    <a:pt x="12295" y="2181"/>
                  </a:lnTo>
                  <a:lnTo>
                    <a:pt x="12170" y="2054"/>
                  </a:lnTo>
                  <a:lnTo>
                    <a:pt x="12069" y="1927"/>
                  </a:lnTo>
                  <a:lnTo>
                    <a:pt x="12019" y="1795"/>
                  </a:lnTo>
                  <a:lnTo>
                    <a:pt x="11994" y="1663"/>
                  </a:lnTo>
                  <a:lnTo>
                    <a:pt x="12019" y="1647"/>
                  </a:lnTo>
                  <a:lnTo>
                    <a:pt x="12069" y="1632"/>
                  </a:lnTo>
                  <a:lnTo>
                    <a:pt x="12145" y="1621"/>
                  </a:lnTo>
                  <a:lnTo>
                    <a:pt x="15575" y="1621"/>
                  </a:lnTo>
                  <a:lnTo>
                    <a:pt x="15800" y="1616"/>
                  </a:lnTo>
                  <a:lnTo>
                    <a:pt x="16001" y="1600"/>
                  </a:lnTo>
                  <a:lnTo>
                    <a:pt x="16201" y="1573"/>
                  </a:lnTo>
                  <a:lnTo>
                    <a:pt x="16351" y="1542"/>
                  </a:lnTo>
                  <a:lnTo>
                    <a:pt x="16476" y="1505"/>
                  </a:lnTo>
                  <a:lnTo>
                    <a:pt x="16577" y="1463"/>
                  </a:lnTo>
                  <a:lnTo>
                    <a:pt x="16627" y="1415"/>
                  </a:lnTo>
                  <a:lnTo>
                    <a:pt x="16627" y="1368"/>
                  </a:lnTo>
                  <a:lnTo>
                    <a:pt x="16577" y="1325"/>
                  </a:lnTo>
                  <a:lnTo>
                    <a:pt x="16501" y="1288"/>
                  </a:lnTo>
                  <a:lnTo>
                    <a:pt x="16401" y="1251"/>
                  </a:lnTo>
                  <a:lnTo>
                    <a:pt x="16251" y="1225"/>
                  </a:lnTo>
                  <a:lnTo>
                    <a:pt x="16101" y="1204"/>
                  </a:lnTo>
                  <a:lnTo>
                    <a:pt x="15926" y="1183"/>
                  </a:lnTo>
                  <a:lnTo>
                    <a:pt x="15725" y="1172"/>
                  </a:lnTo>
                  <a:lnTo>
                    <a:pt x="15525" y="1167"/>
                  </a:lnTo>
                  <a:lnTo>
                    <a:pt x="12220" y="1167"/>
                  </a:lnTo>
                  <a:lnTo>
                    <a:pt x="11969" y="1172"/>
                  </a:lnTo>
                  <a:lnTo>
                    <a:pt x="11744" y="1178"/>
                  </a:lnTo>
                  <a:lnTo>
                    <a:pt x="11519" y="1193"/>
                  </a:lnTo>
                  <a:lnTo>
                    <a:pt x="11293" y="1209"/>
                  </a:lnTo>
                  <a:lnTo>
                    <a:pt x="11093" y="1230"/>
                  </a:lnTo>
                  <a:lnTo>
                    <a:pt x="10893" y="1251"/>
                  </a:lnTo>
                  <a:lnTo>
                    <a:pt x="10717" y="1283"/>
                  </a:lnTo>
                  <a:lnTo>
                    <a:pt x="10567" y="1315"/>
                  </a:lnTo>
                  <a:lnTo>
                    <a:pt x="10392" y="1346"/>
                  </a:lnTo>
                  <a:lnTo>
                    <a:pt x="10267" y="1383"/>
                  </a:lnTo>
                  <a:lnTo>
                    <a:pt x="10141" y="1426"/>
                  </a:lnTo>
                  <a:lnTo>
                    <a:pt x="10041" y="1468"/>
                  </a:lnTo>
                  <a:lnTo>
                    <a:pt x="9966" y="1515"/>
                  </a:lnTo>
                  <a:lnTo>
                    <a:pt x="9916" y="1563"/>
                  </a:lnTo>
                  <a:lnTo>
                    <a:pt x="9866" y="1610"/>
                  </a:lnTo>
                  <a:lnTo>
                    <a:pt x="9866" y="1663"/>
                  </a:lnTo>
                  <a:lnTo>
                    <a:pt x="9866" y="1790"/>
                  </a:lnTo>
                  <a:lnTo>
                    <a:pt x="9916" y="1922"/>
                  </a:lnTo>
                  <a:lnTo>
                    <a:pt x="9991" y="2054"/>
                  </a:lnTo>
                  <a:lnTo>
                    <a:pt x="10116" y="2181"/>
                  </a:lnTo>
                  <a:lnTo>
                    <a:pt x="10242" y="2307"/>
                  </a:lnTo>
                  <a:lnTo>
                    <a:pt x="10417" y="2434"/>
                  </a:lnTo>
                  <a:lnTo>
                    <a:pt x="10592" y="2555"/>
                  </a:lnTo>
                  <a:lnTo>
                    <a:pt x="10817" y="2677"/>
                  </a:lnTo>
                  <a:lnTo>
                    <a:pt x="11068" y="2793"/>
                  </a:lnTo>
                  <a:lnTo>
                    <a:pt x="11343" y="2909"/>
                  </a:lnTo>
                  <a:lnTo>
                    <a:pt x="11644" y="3020"/>
                  </a:lnTo>
                  <a:lnTo>
                    <a:pt x="11969" y="3131"/>
                  </a:lnTo>
                  <a:lnTo>
                    <a:pt x="12345" y="3237"/>
                  </a:lnTo>
                  <a:lnTo>
                    <a:pt x="12720" y="3337"/>
                  </a:lnTo>
                  <a:lnTo>
                    <a:pt x="13121" y="3432"/>
                  </a:lnTo>
                  <a:lnTo>
                    <a:pt x="13547" y="3527"/>
                  </a:lnTo>
                  <a:lnTo>
                    <a:pt x="12695" y="3590"/>
                  </a:lnTo>
                  <a:lnTo>
                    <a:pt x="11894" y="3664"/>
                  </a:lnTo>
                  <a:lnTo>
                    <a:pt x="11118" y="3743"/>
                  </a:lnTo>
                  <a:lnTo>
                    <a:pt x="10367" y="3828"/>
                  </a:lnTo>
                  <a:lnTo>
                    <a:pt x="9641" y="3923"/>
                  </a:lnTo>
                  <a:lnTo>
                    <a:pt x="8940" y="4023"/>
                  </a:lnTo>
                  <a:lnTo>
                    <a:pt x="8238" y="4129"/>
                  </a:lnTo>
                  <a:lnTo>
                    <a:pt x="7587" y="4240"/>
                  </a:lnTo>
                  <a:lnTo>
                    <a:pt x="6986" y="4361"/>
                  </a:lnTo>
                  <a:lnTo>
                    <a:pt x="6386" y="4488"/>
                  </a:lnTo>
                  <a:lnTo>
                    <a:pt x="5810" y="4620"/>
                  </a:lnTo>
                  <a:lnTo>
                    <a:pt x="5259" y="4762"/>
                  </a:lnTo>
                  <a:lnTo>
                    <a:pt x="4758" y="4905"/>
                  </a:lnTo>
                  <a:lnTo>
                    <a:pt x="4257" y="5063"/>
                  </a:lnTo>
                  <a:lnTo>
                    <a:pt x="3806" y="5222"/>
                  </a:lnTo>
                  <a:lnTo>
                    <a:pt x="3356" y="5385"/>
                  </a:lnTo>
                  <a:lnTo>
                    <a:pt x="2930" y="5570"/>
                  </a:lnTo>
                  <a:lnTo>
                    <a:pt x="2529" y="5755"/>
                  </a:lnTo>
                  <a:lnTo>
                    <a:pt x="2179" y="5950"/>
                  </a:lnTo>
                  <a:lnTo>
                    <a:pt x="1828" y="6151"/>
                  </a:lnTo>
                  <a:lnTo>
                    <a:pt x="1528" y="6362"/>
                  </a:lnTo>
                  <a:lnTo>
                    <a:pt x="1252" y="6578"/>
                  </a:lnTo>
                  <a:lnTo>
                    <a:pt x="1002" y="6800"/>
                  </a:lnTo>
                  <a:lnTo>
                    <a:pt x="777" y="7033"/>
                  </a:lnTo>
                  <a:lnTo>
                    <a:pt x="576" y="7270"/>
                  </a:lnTo>
                  <a:lnTo>
                    <a:pt x="401" y="7513"/>
                  </a:lnTo>
                  <a:lnTo>
                    <a:pt x="276" y="7766"/>
                  </a:lnTo>
                  <a:lnTo>
                    <a:pt x="176" y="8030"/>
                  </a:lnTo>
                  <a:lnTo>
                    <a:pt x="76" y="8300"/>
                  </a:lnTo>
                  <a:lnTo>
                    <a:pt x="26" y="8579"/>
                  </a:lnTo>
                  <a:lnTo>
                    <a:pt x="0" y="8865"/>
                  </a:lnTo>
                  <a:lnTo>
                    <a:pt x="0" y="9155"/>
                  </a:lnTo>
                  <a:lnTo>
                    <a:pt x="26" y="9202"/>
                  </a:lnTo>
                  <a:lnTo>
                    <a:pt x="76" y="9245"/>
                  </a:lnTo>
                  <a:lnTo>
                    <a:pt x="176" y="9282"/>
                  </a:lnTo>
                  <a:lnTo>
                    <a:pt x="326" y="9313"/>
                  </a:lnTo>
                  <a:lnTo>
                    <a:pt x="476" y="9340"/>
                  </a:lnTo>
                  <a:lnTo>
                    <a:pt x="651" y="9361"/>
                  </a:lnTo>
                  <a:lnTo>
                    <a:pt x="852" y="9377"/>
                  </a:lnTo>
                  <a:lnTo>
                    <a:pt x="1077" y="9382"/>
                  </a:lnTo>
                  <a:lnTo>
                    <a:pt x="1303" y="9377"/>
                  </a:lnTo>
                  <a:lnTo>
                    <a:pt x="1503" y="9361"/>
                  </a:lnTo>
                  <a:lnTo>
                    <a:pt x="1678" y="9340"/>
                  </a:lnTo>
                  <a:lnTo>
                    <a:pt x="1828" y="9313"/>
                  </a:lnTo>
                  <a:lnTo>
                    <a:pt x="1954" y="9282"/>
                  </a:lnTo>
                  <a:lnTo>
                    <a:pt x="2054" y="9239"/>
                  </a:lnTo>
                  <a:lnTo>
                    <a:pt x="2104" y="9197"/>
                  </a:lnTo>
                  <a:lnTo>
                    <a:pt x="2129" y="9155"/>
                  </a:lnTo>
                  <a:lnTo>
                    <a:pt x="2129" y="8870"/>
                  </a:lnTo>
                  <a:lnTo>
                    <a:pt x="2154" y="8601"/>
                  </a:lnTo>
                  <a:lnTo>
                    <a:pt x="2204" y="8331"/>
                  </a:lnTo>
                  <a:lnTo>
                    <a:pt x="2304" y="8073"/>
                  </a:lnTo>
                  <a:lnTo>
                    <a:pt x="2404" y="7824"/>
                  </a:lnTo>
                  <a:lnTo>
                    <a:pt x="2529" y="7582"/>
                  </a:lnTo>
                  <a:lnTo>
                    <a:pt x="2680" y="7344"/>
                  </a:lnTo>
                  <a:lnTo>
                    <a:pt x="2880" y="7117"/>
                  </a:lnTo>
                  <a:lnTo>
                    <a:pt x="3080" y="6895"/>
                  </a:lnTo>
                  <a:lnTo>
                    <a:pt x="3331" y="6684"/>
                  </a:lnTo>
                  <a:lnTo>
                    <a:pt x="3606" y="6478"/>
                  </a:lnTo>
                  <a:lnTo>
                    <a:pt x="3907" y="6283"/>
                  </a:lnTo>
                  <a:lnTo>
                    <a:pt x="4207" y="6093"/>
                  </a:lnTo>
                  <a:lnTo>
                    <a:pt x="4558" y="5908"/>
                  </a:lnTo>
                  <a:lnTo>
                    <a:pt x="4933" y="5734"/>
                  </a:lnTo>
                  <a:lnTo>
                    <a:pt x="5334" y="5565"/>
                  </a:lnTo>
                  <a:lnTo>
                    <a:pt x="5785" y="5406"/>
                  </a:lnTo>
                  <a:lnTo>
                    <a:pt x="6235" y="5248"/>
                  </a:lnTo>
                  <a:lnTo>
                    <a:pt x="6711" y="5105"/>
                  </a:lnTo>
                  <a:lnTo>
                    <a:pt x="7237" y="4968"/>
                  </a:lnTo>
                  <a:lnTo>
                    <a:pt x="7763" y="4836"/>
                  </a:lnTo>
                  <a:lnTo>
                    <a:pt x="8339" y="4710"/>
                  </a:lnTo>
                  <a:lnTo>
                    <a:pt x="8940" y="4593"/>
                  </a:lnTo>
                  <a:lnTo>
                    <a:pt x="9566" y="4483"/>
                  </a:lnTo>
                  <a:lnTo>
                    <a:pt x="10217" y="4382"/>
                  </a:lnTo>
                  <a:lnTo>
                    <a:pt x="10893" y="4287"/>
                  </a:lnTo>
                  <a:lnTo>
                    <a:pt x="11594" y="4197"/>
                  </a:lnTo>
                  <a:lnTo>
                    <a:pt x="12320" y="4118"/>
                  </a:lnTo>
                  <a:lnTo>
                    <a:pt x="13096" y="4044"/>
                  </a:lnTo>
                  <a:lnTo>
                    <a:pt x="13872" y="3981"/>
                  </a:lnTo>
                  <a:lnTo>
                    <a:pt x="14699" y="3923"/>
                  </a:lnTo>
                  <a:lnTo>
                    <a:pt x="15550" y="3870"/>
                  </a:lnTo>
                  <a:lnTo>
                    <a:pt x="15926" y="3918"/>
                  </a:lnTo>
                  <a:lnTo>
                    <a:pt x="16326" y="3965"/>
                  </a:lnTo>
                  <a:lnTo>
                    <a:pt x="16702" y="4013"/>
                  </a:lnTo>
                  <a:lnTo>
                    <a:pt x="17102" y="4050"/>
                  </a:lnTo>
                  <a:lnTo>
                    <a:pt x="17528" y="4092"/>
                  </a:lnTo>
                  <a:lnTo>
                    <a:pt x="17929" y="4123"/>
                  </a:lnTo>
                  <a:lnTo>
                    <a:pt x="18354" y="4155"/>
                  </a:lnTo>
                  <a:lnTo>
                    <a:pt x="18780" y="4182"/>
                  </a:lnTo>
                  <a:lnTo>
                    <a:pt x="19206" y="4208"/>
                  </a:lnTo>
                  <a:lnTo>
                    <a:pt x="19631" y="4229"/>
                  </a:lnTo>
                  <a:lnTo>
                    <a:pt x="20082" y="4250"/>
                  </a:lnTo>
                  <a:lnTo>
                    <a:pt x="20533" y="4266"/>
                  </a:lnTo>
                  <a:lnTo>
                    <a:pt x="20958" y="4277"/>
                  </a:lnTo>
                  <a:lnTo>
                    <a:pt x="21409" y="4287"/>
                  </a:lnTo>
                  <a:lnTo>
                    <a:pt x="21860" y="4292"/>
                  </a:lnTo>
                  <a:lnTo>
                    <a:pt x="22311" y="4292"/>
                  </a:lnTo>
                  <a:lnTo>
                    <a:pt x="23963" y="4298"/>
                  </a:lnTo>
                  <a:lnTo>
                    <a:pt x="25641" y="4308"/>
                  </a:lnTo>
                  <a:lnTo>
                    <a:pt x="27293" y="4308"/>
                  </a:lnTo>
                  <a:lnTo>
                    <a:pt x="28120" y="4303"/>
                  </a:lnTo>
                  <a:lnTo>
                    <a:pt x="28946" y="4287"/>
                  </a:lnTo>
                  <a:lnTo>
                    <a:pt x="28946" y="5153"/>
                  </a:lnTo>
                  <a:lnTo>
                    <a:pt x="27519" y="5153"/>
                  </a:lnTo>
                  <a:lnTo>
                    <a:pt x="27369" y="5148"/>
                  </a:lnTo>
                  <a:lnTo>
                    <a:pt x="27243" y="5137"/>
                  </a:lnTo>
                  <a:lnTo>
                    <a:pt x="27118" y="5121"/>
                  </a:lnTo>
                  <a:lnTo>
                    <a:pt x="26868" y="5090"/>
                  </a:lnTo>
                  <a:lnTo>
                    <a:pt x="26617" y="5042"/>
                  </a:lnTo>
                  <a:lnTo>
                    <a:pt x="26392" y="4995"/>
                  </a:lnTo>
                  <a:lnTo>
                    <a:pt x="26192" y="4942"/>
                  </a:lnTo>
                  <a:lnTo>
                    <a:pt x="26041" y="4889"/>
                  </a:lnTo>
                  <a:lnTo>
                    <a:pt x="25916" y="4836"/>
                  </a:lnTo>
                  <a:lnTo>
                    <a:pt x="25766" y="4805"/>
                  </a:lnTo>
                  <a:lnTo>
                    <a:pt x="25591" y="4778"/>
                  </a:lnTo>
                  <a:lnTo>
                    <a:pt x="25415" y="4757"/>
                  </a:lnTo>
                  <a:lnTo>
                    <a:pt x="25215" y="4746"/>
                  </a:lnTo>
                  <a:lnTo>
                    <a:pt x="25015" y="4746"/>
                  </a:lnTo>
                  <a:lnTo>
                    <a:pt x="24815" y="4752"/>
                  </a:lnTo>
                  <a:lnTo>
                    <a:pt x="24614" y="4762"/>
                  </a:lnTo>
                  <a:lnTo>
                    <a:pt x="24414" y="4789"/>
                  </a:lnTo>
                  <a:lnTo>
                    <a:pt x="24264" y="4815"/>
                  </a:lnTo>
                  <a:lnTo>
                    <a:pt x="24138" y="4852"/>
                  </a:lnTo>
                  <a:lnTo>
                    <a:pt x="24038" y="4889"/>
                  </a:lnTo>
                  <a:lnTo>
                    <a:pt x="23988" y="4931"/>
                  </a:lnTo>
                  <a:lnTo>
                    <a:pt x="23988" y="4979"/>
                  </a:lnTo>
                  <a:lnTo>
                    <a:pt x="24013" y="5021"/>
                  </a:lnTo>
                  <a:lnTo>
                    <a:pt x="24063" y="5063"/>
                  </a:lnTo>
                  <a:lnTo>
                    <a:pt x="24189" y="5100"/>
                  </a:lnTo>
                  <a:lnTo>
                    <a:pt x="24464" y="5201"/>
                  </a:lnTo>
                  <a:lnTo>
                    <a:pt x="24790" y="5296"/>
                  </a:lnTo>
                  <a:lnTo>
                    <a:pt x="24965" y="5338"/>
                  </a:lnTo>
                  <a:lnTo>
                    <a:pt x="25165" y="5380"/>
                  </a:lnTo>
                  <a:lnTo>
                    <a:pt x="25390" y="5417"/>
                  </a:lnTo>
                  <a:lnTo>
                    <a:pt x="25591" y="5454"/>
                  </a:lnTo>
                  <a:lnTo>
                    <a:pt x="25816" y="5486"/>
                  </a:lnTo>
                  <a:lnTo>
                    <a:pt x="26067" y="5517"/>
                  </a:lnTo>
                  <a:lnTo>
                    <a:pt x="26292" y="5544"/>
                  </a:lnTo>
                  <a:lnTo>
                    <a:pt x="26542" y="5565"/>
                  </a:lnTo>
                  <a:lnTo>
                    <a:pt x="26818" y="5581"/>
                  </a:lnTo>
                  <a:lnTo>
                    <a:pt x="27093" y="5596"/>
                  </a:lnTo>
                  <a:lnTo>
                    <a:pt x="27369" y="5602"/>
                  </a:lnTo>
                  <a:lnTo>
                    <a:pt x="27644" y="5607"/>
                  </a:lnTo>
                  <a:lnTo>
                    <a:pt x="38211" y="5607"/>
                  </a:lnTo>
                  <a:lnTo>
                    <a:pt x="38486" y="5602"/>
                  </a:lnTo>
                  <a:lnTo>
                    <a:pt x="38762" y="5596"/>
                  </a:lnTo>
                  <a:lnTo>
                    <a:pt x="39037" y="5581"/>
                  </a:lnTo>
                  <a:lnTo>
                    <a:pt x="39312" y="5565"/>
                  </a:lnTo>
                  <a:lnTo>
                    <a:pt x="39563" y="5544"/>
                  </a:lnTo>
                  <a:lnTo>
                    <a:pt x="39788" y="5517"/>
                  </a:lnTo>
                  <a:lnTo>
                    <a:pt x="40039" y="5486"/>
                  </a:lnTo>
                  <a:lnTo>
                    <a:pt x="40264" y="5454"/>
                  </a:lnTo>
                  <a:lnTo>
                    <a:pt x="40464" y="5417"/>
                  </a:lnTo>
                  <a:lnTo>
                    <a:pt x="40665" y="5375"/>
                  </a:lnTo>
                  <a:lnTo>
                    <a:pt x="40865" y="5333"/>
                  </a:lnTo>
                  <a:lnTo>
                    <a:pt x="41040" y="5285"/>
                  </a:lnTo>
                  <a:lnTo>
                    <a:pt x="41190" y="5237"/>
                  </a:lnTo>
                  <a:lnTo>
                    <a:pt x="41341" y="5190"/>
                  </a:lnTo>
                  <a:lnTo>
                    <a:pt x="41491" y="5137"/>
                  </a:lnTo>
                  <a:lnTo>
                    <a:pt x="41616" y="5084"/>
                  </a:lnTo>
                  <a:lnTo>
                    <a:pt x="41691" y="5047"/>
                  </a:lnTo>
                  <a:lnTo>
                    <a:pt x="41741" y="5005"/>
                  </a:lnTo>
                  <a:lnTo>
                    <a:pt x="41766" y="4958"/>
                  </a:lnTo>
                  <a:lnTo>
                    <a:pt x="41741" y="4915"/>
                  </a:lnTo>
                  <a:lnTo>
                    <a:pt x="41666" y="4878"/>
                  </a:lnTo>
                  <a:lnTo>
                    <a:pt x="41566" y="4836"/>
                  </a:lnTo>
                  <a:lnTo>
                    <a:pt x="41416" y="4805"/>
                  </a:lnTo>
                  <a:lnTo>
                    <a:pt x="41240" y="4778"/>
                  </a:lnTo>
                  <a:lnTo>
                    <a:pt x="41065" y="4757"/>
                  </a:lnTo>
                  <a:lnTo>
                    <a:pt x="40865" y="4746"/>
                  </a:lnTo>
                  <a:lnTo>
                    <a:pt x="40639" y="4746"/>
                  </a:lnTo>
                  <a:lnTo>
                    <a:pt x="40439" y="4752"/>
                  </a:lnTo>
                  <a:lnTo>
                    <a:pt x="40264" y="4768"/>
                  </a:lnTo>
                  <a:lnTo>
                    <a:pt x="40089" y="4789"/>
                  </a:lnTo>
                  <a:lnTo>
                    <a:pt x="39913" y="4815"/>
                  </a:lnTo>
                  <a:lnTo>
                    <a:pt x="39788" y="4852"/>
                  </a:lnTo>
                  <a:lnTo>
                    <a:pt x="39688" y="4900"/>
                  </a:lnTo>
                  <a:lnTo>
                    <a:pt x="39538" y="4952"/>
                  </a:lnTo>
                  <a:lnTo>
                    <a:pt x="39362" y="5005"/>
                  </a:lnTo>
                  <a:lnTo>
                    <a:pt x="39162" y="5053"/>
                  </a:lnTo>
                  <a:lnTo>
                    <a:pt x="38937" y="5095"/>
                  </a:lnTo>
                  <a:lnTo>
                    <a:pt x="38711" y="5127"/>
                  </a:lnTo>
                  <a:lnTo>
                    <a:pt x="38586" y="5137"/>
                  </a:lnTo>
                  <a:lnTo>
                    <a:pt x="38461" y="5148"/>
                  </a:lnTo>
                  <a:lnTo>
                    <a:pt x="38336" y="5153"/>
                  </a:lnTo>
                  <a:lnTo>
                    <a:pt x="37184" y="5153"/>
                  </a:lnTo>
                  <a:lnTo>
                    <a:pt x="37184" y="3807"/>
                  </a:lnTo>
                  <a:lnTo>
                    <a:pt x="38511" y="3764"/>
                  </a:lnTo>
                  <a:lnTo>
                    <a:pt x="39813" y="3733"/>
                  </a:lnTo>
                  <a:lnTo>
                    <a:pt x="41090" y="3706"/>
                  </a:lnTo>
                  <a:lnTo>
                    <a:pt x="42342" y="3696"/>
                  </a:lnTo>
                  <a:lnTo>
                    <a:pt x="43544" y="3685"/>
                  </a:lnTo>
                  <a:lnTo>
                    <a:pt x="44696" y="3691"/>
                  </a:lnTo>
                  <a:lnTo>
                    <a:pt x="45823" y="3701"/>
                  </a:lnTo>
                  <a:lnTo>
                    <a:pt x="46924" y="3717"/>
                  </a:lnTo>
                  <a:lnTo>
                    <a:pt x="47150" y="3717"/>
                  </a:lnTo>
                  <a:lnTo>
                    <a:pt x="47350" y="3706"/>
                  </a:lnTo>
                  <a:lnTo>
                    <a:pt x="47550" y="3685"/>
                  </a:lnTo>
                  <a:lnTo>
                    <a:pt x="47726" y="3659"/>
                  </a:lnTo>
                  <a:lnTo>
                    <a:pt x="47876" y="3627"/>
                  </a:lnTo>
                  <a:lnTo>
                    <a:pt x="48001" y="3585"/>
                  </a:lnTo>
                  <a:lnTo>
                    <a:pt x="48051" y="3537"/>
                  </a:lnTo>
                  <a:lnTo>
                    <a:pt x="48076" y="3490"/>
                  </a:lnTo>
                  <a:lnTo>
                    <a:pt x="48051" y="3448"/>
                  </a:lnTo>
                  <a:lnTo>
                    <a:pt x="48001" y="3411"/>
                  </a:lnTo>
                  <a:lnTo>
                    <a:pt x="47901" y="3374"/>
                  </a:lnTo>
                  <a:lnTo>
                    <a:pt x="47776" y="3342"/>
                  </a:lnTo>
                  <a:lnTo>
                    <a:pt x="47625" y="3316"/>
                  </a:lnTo>
                  <a:lnTo>
                    <a:pt x="47475" y="3295"/>
                  </a:lnTo>
                  <a:lnTo>
                    <a:pt x="47275" y="3279"/>
                  </a:lnTo>
                  <a:lnTo>
                    <a:pt x="47075" y="3268"/>
                  </a:lnTo>
                  <a:lnTo>
                    <a:pt x="45973" y="3252"/>
                  </a:lnTo>
                  <a:lnTo>
                    <a:pt x="44821" y="3242"/>
                  </a:lnTo>
                  <a:lnTo>
                    <a:pt x="43619" y="3237"/>
                  </a:lnTo>
                  <a:lnTo>
                    <a:pt x="42392" y="3242"/>
                  </a:lnTo>
                  <a:lnTo>
                    <a:pt x="41140" y="3258"/>
                  </a:lnTo>
                  <a:lnTo>
                    <a:pt x="39863" y="3279"/>
                  </a:lnTo>
                  <a:lnTo>
                    <a:pt x="38536" y="3310"/>
                  </a:lnTo>
                  <a:lnTo>
                    <a:pt x="37184" y="3353"/>
                  </a:lnTo>
                  <a:lnTo>
                    <a:pt x="37184" y="2724"/>
                  </a:lnTo>
                  <a:lnTo>
                    <a:pt x="37209" y="2629"/>
                  </a:lnTo>
                  <a:lnTo>
                    <a:pt x="37259" y="2534"/>
                  </a:lnTo>
                  <a:lnTo>
                    <a:pt x="37384" y="2445"/>
                  </a:lnTo>
                  <a:lnTo>
                    <a:pt x="37510" y="2355"/>
                  </a:lnTo>
                  <a:lnTo>
                    <a:pt x="37710" y="2276"/>
                  </a:lnTo>
                  <a:lnTo>
                    <a:pt x="37910" y="2196"/>
                  </a:lnTo>
                  <a:lnTo>
                    <a:pt x="38161" y="2123"/>
                  </a:lnTo>
                  <a:lnTo>
                    <a:pt x="38436" y="2049"/>
                  </a:lnTo>
                  <a:lnTo>
                    <a:pt x="38762" y="1985"/>
                  </a:lnTo>
                  <a:lnTo>
                    <a:pt x="39087" y="1932"/>
                  </a:lnTo>
                  <a:lnTo>
                    <a:pt x="39438" y="1880"/>
                  </a:lnTo>
                  <a:lnTo>
                    <a:pt x="39813" y="1837"/>
                  </a:lnTo>
                  <a:lnTo>
                    <a:pt x="40214" y="1800"/>
                  </a:lnTo>
                  <a:lnTo>
                    <a:pt x="40639" y="1774"/>
                  </a:lnTo>
                  <a:lnTo>
                    <a:pt x="41090" y="1753"/>
                  </a:lnTo>
                  <a:lnTo>
                    <a:pt x="41541" y="1742"/>
                  </a:lnTo>
                  <a:lnTo>
                    <a:pt x="41942" y="1732"/>
                  </a:lnTo>
                  <a:lnTo>
                    <a:pt x="42317" y="1711"/>
                  </a:lnTo>
                  <a:lnTo>
                    <a:pt x="42693" y="1684"/>
                  </a:lnTo>
                  <a:lnTo>
                    <a:pt x="43068" y="1647"/>
                  </a:lnTo>
                  <a:lnTo>
                    <a:pt x="43419" y="1610"/>
                  </a:lnTo>
                  <a:lnTo>
                    <a:pt x="43744" y="1558"/>
                  </a:lnTo>
                  <a:lnTo>
                    <a:pt x="44045" y="1505"/>
                  </a:lnTo>
                  <a:lnTo>
                    <a:pt x="44320" y="1447"/>
                  </a:lnTo>
                  <a:lnTo>
                    <a:pt x="44571" y="1378"/>
                  </a:lnTo>
                  <a:lnTo>
                    <a:pt x="44796" y="1310"/>
                  </a:lnTo>
                  <a:lnTo>
                    <a:pt x="44996" y="1236"/>
                  </a:lnTo>
                  <a:lnTo>
                    <a:pt x="45147" y="1156"/>
                  </a:lnTo>
                  <a:lnTo>
                    <a:pt x="45272" y="1072"/>
                  </a:lnTo>
                  <a:lnTo>
                    <a:pt x="45347" y="987"/>
                  </a:lnTo>
                  <a:lnTo>
                    <a:pt x="45397" y="903"/>
                  </a:lnTo>
                  <a:lnTo>
                    <a:pt x="45372" y="813"/>
                  </a:lnTo>
                  <a:lnTo>
                    <a:pt x="45322" y="723"/>
                  </a:lnTo>
                  <a:lnTo>
                    <a:pt x="45247" y="639"/>
                  </a:lnTo>
                  <a:lnTo>
                    <a:pt x="45122" y="555"/>
                  </a:lnTo>
                  <a:lnTo>
                    <a:pt x="44946" y="475"/>
                  </a:lnTo>
                  <a:lnTo>
                    <a:pt x="44746" y="401"/>
                  </a:lnTo>
                  <a:lnTo>
                    <a:pt x="44521" y="333"/>
                  </a:lnTo>
                  <a:lnTo>
                    <a:pt x="44245" y="269"/>
                  </a:lnTo>
                  <a:lnTo>
                    <a:pt x="43970" y="211"/>
                  </a:lnTo>
                  <a:lnTo>
                    <a:pt x="43669" y="164"/>
                  </a:lnTo>
                  <a:lnTo>
                    <a:pt x="43319" y="116"/>
                  </a:lnTo>
                  <a:lnTo>
                    <a:pt x="42968" y="79"/>
                  </a:lnTo>
                  <a:lnTo>
                    <a:pt x="42593" y="48"/>
                  </a:lnTo>
                  <a:lnTo>
                    <a:pt x="42217" y="21"/>
                  </a:lnTo>
                  <a:lnTo>
                    <a:pt x="41816" y="5"/>
                  </a:lnTo>
                  <a:lnTo>
                    <a:pt x="413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62" name="Google Shape;2762;p63"/>
          <p:cNvGrpSpPr/>
          <p:nvPr/>
        </p:nvGrpSpPr>
        <p:grpSpPr>
          <a:xfrm>
            <a:off x="7307034" y="1330086"/>
            <a:ext cx="308090" cy="362865"/>
            <a:chOff x="8240672" y="2370650"/>
            <a:chExt cx="374168" cy="383700"/>
          </a:xfrm>
        </p:grpSpPr>
        <p:sp>
          <p:nvSpPr>
            <p:cNvPr id="2763" name="Google Shape;2763;p63"/>
            <p:cNvSpPr/>
            <p:nvPr/>
          </p:nvSpPr>
          <p:spPr>
            <a:xfrm>
              <a:off x="8320321" y="2435850"/>
              <a:ext cx="80778" cy="66675"/>
            </a:xfrm>
            <a:custGeom>
              <a:avLst/>
              <a:gdLst/>
              <a:ahLst/>
              <a:cxnLst/>
              <a:rect l="l" t="t" r="r" b="b"/>
              <a:pathLst>
                <a:path w="12671" h="2667" extrusionOk="0">
                  <a:moveTo>
                    <a:pt x="9841" y="0"/>
                  </a:moveTo>
                  <a:lnTo>
                    <a:pt x="1" y="2075"/>
                  </a:lnTo>
                  <a:lnTo>
                    <a:pt x="1" y="2667"/>
                  </a:lnTo>
                  <a:lnTo>
                    <a:pt x="12671" y="2667"/>
                  </a:lnTo>
                  <a:lnTo>
                    <a:pt x="12671" y="0"/>
                  </a:lnTo>
                  <a:close/>
                </a:path>
              </a:pathLst>
            </a:custGeom>
            <a:solidFill>
              <a:srgbClr val="D8EC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63"/>
            <p:cNvSpPr/>
            <p:nvPr/>
          </p:nvSpPr>
          <p:spPr>
            <a:xfrm>
              <a:off x="8319525" y="2435175"/>
              <a:ext cx="288131" cy="313100"/>
            </a:xfrm>
            <a:custGeom>
              <a:avLst/>
              <a:gdLst/>
              <a:ahLst/>
              <a:cxnLst/>
              <a:rect l="l" t="t" r="r" b="b"/>
              <a:pathLst>
                <a:path w="45197" h="12524" extrusionOk="0">
                  <a:moveTo>
                    <a:pt x="9891" y="1"/>
                  </a:moveTo>
                  <a:lnTo>
                    <a:pt x="1" y="2086"/>
                  </a:lnTo>
                  <a:lnTo>
                    <a:pt x="1" y="12524"/>
                  </a:lnTo>
                  <a:lnTo>
                    <a:pt x="45197" y="12524"/>
                  </a:lnTo>
                  <a:lnTo>
                    <a:pt x="4519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63"/>
            <p:cNvSpPr/>
            <p:nvPr/>
          </p:nvSpPr>
          <p:spPr>
            <a:xfrm>
              <a:off x="8320321" y="2435850"/>
              <a:ext cx="80778" cy="66675"/>
            </a:xfrm>
            <a:custGeom>
              <a:avLst/>
              <a:gdLst/>
              <a:ahLst/>
              <a:cxnLst/>
              <a:rect l="l" t="t" r="r" b="b"/>
              <a:pathLst>
                <a:path w="12671" h="2667" extrusionOk="0">
                  <a:moveTo>
                    <a:pt x="9841" y="0"/>
                  </a:moveTo>
                  <a:lnTo>
                    <a:pt x="1" y="2075"/>
                  </a:lnTo>
                  <a:lnTo>
                    <a:pt x="1" y="2667"/>
                  </a:lnTo>
                  <a:lnTo>
                    <a:pt x="12671" y="2667"/>
                  </a:lnTo>
                  <a:lnTo>
                    <a:pt x="1267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63"/>
            <p:cNvSpPr/>
            <p:nvPr/>
          </p:nvSpPr>
          <p:spPr>
            <a:xfrm>
              <a:off x="8580358" y="2435175"/>
              <a:ext cx="27298" cy="313100"/>
            </a:xfrm>
            <a:custGeom>
              <a:avLst/>
              <a:gdLst/>
              <a:ahLst/>
              <a:cxnLst/>
              <a:rect l="l" t="t" r="r" b="b"/>
              <a:pathLst>
                <a:path w="4282" h="12524" extrusionOk="0">
                  <a:moveTo>
                    <a:pt x="0" y="1"/>
                  </a:moveTo>
                  <a:lnTo>
                    <a:pt x="0" y="12524"/>
                  </a:lnTo>
                  <a:lnTo>
                    <a:pt x="4282" y="12524"/>
                  </a:lnTo>
                  <a:lnTo>
                    <a:pt x="428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63"/>
            <p:cNvSpPr/>
            <p:nvPr/>
          </p:nvSpPr>
          <p:spPr>
            <a:xfrm>
              <a:off x="8372201" y="2624050"/>
              <a:ext cx="96741" cy="60350"/>
            </a:xfrm>
            <a:custGeom>
              <a:avLst/>
              <a:gdLst/>
              <a:ahLst/>
              <a:cxnLst/>
              <a:rect l="l" t="t" r="r" b="b"/>
              <a:pathLst>
                <a:path w="15175" h="2414" extrusionOk="0">
                  <a:moveTo>
                    <a:pt x="9641" y="1"/>
                  </a:moveTo>
                  <a:lnTo>
                    <a:pt x="9641" y="592"/>
                  </a:lnTo>
                  <a:lnTo>
                    <a:pt x="3356" y="592"/>
                  </a:lnTo>
                  <a:lnTo>
                    <a:pt x="1" y="1822"/>
                  </a:lnTo>
                  <a:lnTo>
                    <a:pt x="9641" y="1822"/>
                  </a:lnTo>
                  <a:lnTo>
                    <a:pt x="9641" y="2414"/>
                  </a:lnTo>
                  <a:lnTo>
                    <a:pt x="15175" y="1210"/>
                  </a:lnTo>
                  <a:lnTo>
                    <a:pt x="964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63"/>
            <p:cNvSpPr/>
            <p:nvPr/>
          </p:nvSpPr>
          <p:spPr>
            <a:xfrm>
              <a:off x="8350494" y="2595425"/>
              <a:ext cx="62736" cy="74325"/>
            </a:xfrm>
            <a:custGeom>
              <a:avLst/>
              <a:gdLst/>
              <a:ahLst/>
              <a:cxnLst/>
              <a:rect l="l" t="t" r="r" b="b"/>
              <a:pathLst>
                <a:path w="9841" h="2973" extrusionOk="0">
                  <a:moveTo>
                    <a:pt x="4883" y="0"/>
                  </a:moveTo>
                  <a:lnTo>
                    <a:pt x="0" y="1785"/>
                  </a:lnTo>
                  <a:lnTo>
                    <a:pt x="3431" y="2973"/>
                  </a:lnTo>
                  <a:lnTo>
                    <a:pt x="9841" y="639"/>
                  </a:lnTo>
                  <a:lnTo>
                    <a:pt x="48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63"/>
            <p:cNvSpPr/>
            <p:nvPr/>
          </p:nvSpPr>
          <p:spPr>
            <a:xfrm>
              <a:off x="8494314" y="2576800"/>
              <a:ext cx="83175" cy="92825"/>
            </a:xfrm>
            <a:custGeom>
              <a:avLst/>
              <a:gdLst/>
              <a:ahLst/>
              <a:cxnLst/>
              <a:rect l="l" t="t" r="r" b="b"/>
              <a:pathLst>
                <a:path w="13047" h="3713" extrusionOk="0">
                  <a:moveTo>
                    <a:pt x="2906" y="1"/>
                  </a:moveTo>
                  <a:lnTo>
                    <a:pt x="727" y="1616"/>
                  </a:lnTo>
                  <a:lnTo>
                    <a:pt x="3131" y="1321"/>
                  </a:lnTo>
                  <a:lnTo>
                    <a:pt x="6336" y="2482"/>
                  </a:lnTo>
                  <a:lnTo>
                    <a:pt x="1" y="2482"/>
                  </a:lnTo>
                  <a:lnTo>
                    <a:pt x="1" y="3712"/>
                  </a:lnTo>
                  <a:lnTo>
                    <a:pt x="9691" y="3712"/>
                  </a:lnTo>
                  <a:lnTo>
                    <a:pt x="13047" y="2482"/>
                  </a:lnTo>
                  <a:lnTo>
                    <a:pt x="8189" y="708"/>
                  </a:lnTo>
                  <a:lnTo>
                    <a:pt x="10643" y="407"/>
                  </a:lnTo>
                  <a:lnTo>
                    <a:pt x="290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63"/>
            <p:cNvSpPr/>
            <p:nvPr/>
          </p:nvSpPr>
          <p:spPr>
            <a:xfrm>
              <a:off x="8494314" y="2638850"/>
              <a:ext cx="83175" cy="30775"/>
            </a:xfrm>
            <a:custGeom>
              <a:avLst/>
              <a:gdLst/>
              <a:ahLst/>
              <a:cxnLst/>
              <a:rect l="l" t="t" r="r" b="b"/>
              <a:pathLst>
                <a:path w="13047" h="1231" extrusionOk="0">
                  <a:moveTo>
                    <a:pt x="1" y="0"/>
                  </a:moveTo>
                  <a:lnTo>
                    <a:pt x="1" y="1230"/>
                  </a:lnTo>
                  <a:lnTo>
                    <a:pt x="9691" y="1230"/>
                  </a:lnTo>
                  <a:lnTo>
                    <a:pt x="1304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63"/>
            <p:cNvSpPr/>
            <p:nvPr/>
          </p:nvSpPr>
          <p:spPr>
            <a:xfrm>
              <a:off x="8396783" y="2507775"/>
              <a:ext cx="117976" cy="76975"/>
            </a:xfrm>
            <a:custGeom>
              <a:avLst/>
              <a:gdLst/>
              <a:ahLst/>
              <a:cxnLst/>
              <a:rect l="l" t="t" r="r" b="b"/>
              <a:pathLst>
                <a:path w="18506" h="3079" extrusionOk="0">
                  <a:moveTo>
                    <a:pt x="7212" y="1"/>
                  </a:moveTo>
                  <a:lnTo>
                    <a:pt x="2380" y="1764"/>
                  </a:lnTo>
                  <a:lnTo>
                    <a:pt x="1" y="1468"/>
                  </a:lnTo>
                  <a:lnTo>
                    <a:pt x="2154" y="3079"/>
                  </a:lnTo>
                  <a:lnTo>
                    <a:pt x="9841" y="2667"/>
                  </a:lnTo>
                  <a:lnTo>
                    <a:pt x="7413" y="2371"/>
                  </a:lnTo>
                  <a:lnTo>
                    <a:pt x="10568" y="1220"/>
                  </a:lnTo>
                  <a:lnTo>
                    <a:pt x="13497" y="2297"/>
                  </a:lnTo>
                  <a:lnTo>
                    <a:pt x="18505" y="1685"/>
                  </a:lnTo>
                  <a:lnTo>
                    <a:pt x="138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63"/>
            <p:cNvSpPr/>
            <p:nvPr/>
          </p:nvSpPr>
          <p:spPr>
            <a:xfrm>
              <a:off x="8442760" y="2507775"/>
              <a:ext cx="71999" cy="57450"/>
            </a:xfrm>
            <a:custGeom>
              <a:avLst/>
              <a:gdLst/>
              <a:ahLst/>
              <a:cxnLst/>
              <a:rect l="l" t="t" r="r" b="b"/>
              <a:pathLst>
                <a:path w="11294" h="2298" extrusionOk="0">
                  <a:moveTo>
                    <a:pt x="0" y="1"/>
                  </a:moveTo>
                  <a:lnTo>
                    <a:pt x="6285" y="2297"/>
                  </a:lnTo>
                  <a:lnTo>
                    <a:pt x="11293" y="1685"/>
                  </a:lnTo>
                  <a:lnTo>
                    <a:pt x="66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63"/>
            <p:cNvSpPr/>
            <p:nvPr/>
          </p:nvSpPr>
          <p:spPr>
            <a:xfrm>
              <a:off x="8247857" y="2375925"/>
              <a:ext cx="288131" cy="312450"/>
            </a:xfrm>
            <a:custGeom>
              <a:avLst/>
              <a:gdLst/>
              <a:ahLst/>
              <a:cxnLst/>
              <a:rect l="l" t="t" r="r" b="b"/>
              <a:pathLst>
                <a:path w="45197" h="12498" extrusionOk="0">
                  <a:moveTo>
                    <a:pt x="0" y="0"/>
                  </a:moveTo>
                  <a:lnTo>
                    <a:pt x="0" y="12497"/>
                  </a:lnTo>
                  <a:lnTo>
                    <a:pt x="5684" y="12497"/>
                  </a:lnTo>
                  <a:lnTo>
                    <a:pt x="5684" y="1199"/>
                  </a:lnTo>
                  <a:lnTo>
                    <a:pt x="45196" y="1199"/>
                  </a:lnTo>
                  <a:lnTo>
                    <a:pt x="4519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63"/>
            <p:cNvSpPr/>
            <p:nvPr/>
          </p:nvSpPr>
          <p:spPr>
            <a:xfrm>
              <a:off x="8284092" y="2405875"/>
              <a:ext cx="288131" cy="313250"/>
            </a:xfrm>
            <a:custGeom>
              <a:avLst/>
              <a:gdLst/>
              <a:ahLst/>
              <a:cxnLst/>
              <a:rect l="l" t="t" r="r" b="b"/>
              <a:pathLst>
                <a:path w="45197" h="12530" extrusionOk="0">
                  <a:moveTo>
                    <a:pt x="0" y="1"/>
                  </a:moveTo>
                  <a:lnTo>
                    <a:pt x="0" y="12529"/>
                  </a:lnTo>
                  <a:lnTo>
                    <a:pt x="5559" y="12529"/>
                  </a:lnTo>
                  <a:lnTo>
                    <a:pt x="5559" y="3285"/>
                  </a:lnTo>
                  <a:lnTo>
                    <a:pt x="15474" y="1199"/>
                  </a:lnTo>
                  <a:lnTo>
                    <a:pt x="45196" y="1199"/>
                  </a:lnTo>
                  <a:lnTo>
                    <a:pt x="451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63"/>
            <p:cNvSpPr/>
            <p:nvPr/>
          </p:nvSpPr>
          <p:spPr>
            <a:xfrm>
              <a:off x="8319843" y="2435450"/>
              <a:ext cx="63062" cy="52150"/>
            </a:xfrm>
            <a:custGeom>
              <a:avLst/>
              <a:gdLst/>
              <a:ahLst/>
              <a:cxnLst/>
              <a:rect l="l" t="t" r="r" b="b"/>
              <a:pathLst>
                <a:path w="9892" h="2086" extrusionOk="0">
                  <a:moveTo>
                    <a:pt x="9891" y="1"/>
                  </a:moveTo>
                  <a:lnTo>
                    <a:pt x="1" y="2086"/>
                  </a:lnTo>
                  <a:lnTo>
                    <a:pt x="9891" y="2086"/>
                  </a:lnTo>
                  <a:lnTo>
                    <a:pt x="9891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63"/>
            <p:cNvSpPr/>
            <p:nvPr/>
          </p:nvSpPr>
          <p:spPr>
            <a:xfrm>
              <a:off x="8342991" y="2589625"/>
              <a:ext cx="132339" cy="100725"/>
            </a:xfrm>
            <a:custGeom>
              <a:avLst/>
              <a:gdLst/>
              <a:ahLst/>
              <a:cxnLst/>
              <a:rect l="l" t="t" r="r" b="b"/>
              <a:pathLst>
                <a:path w="20759" h="4029" extrusionOk="0">
                  <a:moveTo>
                    <a:pt x="6436" y="544"/>
                  </a:moveTo>
                  <a:lnTo>
                    <a:pt x="9566" y="950"/>
                  </a:lnTo>
                  <a:lnTo>
                    <a:pt x="4583" y="2766"/>
                  </a:lnTo>
                  <a:lnTo>
                    <a:pt x="2429" y="2017"/>
                  </a:lnTo>
                  <a:lnTo>
                    <a:pt x="6436" y="544"/>
                  </a:lnTo>
                  <a:close/>
                  <a:moveTo>
                    <a:pt x="15225" y="1948"/>
                  </a:moveTo>
                  <a:lnTo>
                    <a:pt x="18204" y="2598"/>
                  </a:lnTo>
                  <a:lnTo>
                    <a:pt x="15225" y="3252"/>
                  </a:lnTo>
                  <a:lnTo>
                    <a:pt x="15225" y="3215"/>
                  </a:lnTo>
                  <a:lnTo>
                    <a:pt x="15200" y="3168"/>
                  </a:lnTo>
                  <a:lnTo>
                    <a:pt x="15124" y="3125"/>
                  </a:lnTo>
                  <a:lnTo>
                    <a:pt x="15024" y="3089"/>
                  </a:lnTo>
                  <a:lnTo>
                    <a:pt x="14899" y="3057"/>
                  </a:lnTo>
                  <a:lnTo>
                    <a:pt x="14749" y="3030"/>
                  </a:lnTo>
                  <a:lnTo>
                    <a:pt x="14574" y="3009"/>
                  </a:lnTo>
                  <a:lnTo>
                    <a:pt x="14373" y="2994"/>
                  </a:lnTo>
                  <a:lnTo>
                    <a:pt x="14148" y="2988"/>
                  </a:lnTo>
                  <a:lnTo>
                    <a:pt x="6311" y="2988"/>
                  </a:lnTo>
                  <a:lnTo>
                    <a:pt x="8439" y="2212"/>
                  </a:lnTo>
                  <a:lnTo>
                    <a:pt x="14148" y="2212"/>
                  </a:lnTo>
                  <a:lnTo>
                    <a:pt x="14373" y="2207"/>
                  </a:lnTo>
                  <a:lnTo>
                    <a:pt x="14574" y="2196"/>
                  </a:lnTo>
                  <a:lnTo>
                    <a:pt x="14749" y="2175"/>
                  </a:lnTo>
                  <a:lnTo>
                    <a:pt x="14899" y="2143"/>
                  </a:lnTo>
                  <a:lnTo>
                    <a:pt x="15024" y="2112"/>
                  </a:lnTo>
                  <a:lnTo>
                    <a:pt x="15124" y="2075"/>
                  </a:lnTo>
                  <a:lnTo>
                    <a:pt x="15200" y="2033"/>
                  </a:lnTo>
                  <a:lnTo>
                    <a:pt x="15225" y="1985"/>
                  </a:lnTo>
                  <a:lnTo>
                    <a:pt x="15225" y="1948"/>
                  </a:lnTo>
                  <a:close/>
                  <a:moveTo>
                    <a:pt x="5910" y="0"/>
                  </a:moveTo>
                  <a:lnTo>
                    <a:pt x="5710" y="11"/>
                  </a:lnTo>
                  <a:lnTo>
                    <a:pt x="5534" y="21"/>
                  </a:lnTo>
                  <a:lnTo>
                    <a:pt x="5359" y="42"/>
                  </a:lnTo>
                  <a:lnTo>
                    <a:pt x="5209" y="74"/>
                  </a:lnTo>
                  <a:lnTo>
                    <a:pt x="5059" y="116"/>
                  </a:lnTo>
                  <a:lnTo>
                    <a:pt x="151" y="1906"/>
                  </a:lnTo>
                  <a:lnTo>
                    <a:pt x="76" y="1932"/>
                  </a:lnTo>
                  <a:lnTo>
                    <a:pt x="51" y="1964"/>
                  </a:lnTo>
                  <a:lnTo>
                    <a:pt x="26" y="1990"/>
                  </a:lnTo>
                  <a:lnTo>
                    <a:pt x="1" y="2022"/>
                  </a:lnTo>
                  <a:lnTo>
                    <a:pt x="26" y="2048"/>
                  </a:lnTo>
                  <a:lnTo>
                    <a:pt x="51" y="2080"/>
                  </a:lnTo>
                  <a:lnTo>
                    <a:pt x="101" y="2107"/>
                  </a:lnTo>
                  <a:lnTo>
                    <a:pt x="176" y="2138"/>
                  </a:lnTo>
                  <a:lnTo>
                    <a:pt x="3606" y="3331"/>
                  </a:lnTo>
                  <a:lnTo>
                    <a:pt x="3681" y="3358"/>
                  </a:lnTo>
                  <a:lnTo>
                    <a:pt x="3782" y="3379"/>
                  </a:lnTo>
                  <a:lnTo>
                    <a:pt x="3882" y="3395"/>
                  </a:lnTo>
                  <a:lnTo>
                    <a:pt x="4007" y="3411"/>
                  </a:lnTo>
                  <a:lnTo>
                    <a:pt x="4132" y="3421"/>
                  </a:lnTo>
                  <a:lnTo>
                    <a:pt x="4257" y="3432"/>
                  </a:lnTo>
                  <a:lnTo>
                    <a:pt x="4382" y="3437"/>
                  </a:lnTo>
                  <a:lnTo>
                    <a:pt x="4533" y="3442"/>
                  </a:lnTo>
                  <a:lnTo>
                    <a:pt x="13071" y="3442"/>
                  </a:lnTo>
                  <a:lnTo>
                    <a:pt x="13071" y="3801"/>
                  </a:lnTo>
                  <a:lnTo>
                    <a:pt x="13096" y="3838"/>
                  </a:lnTo>
                  <a:lnTo>
                    <a:pt x="13121" y="3870"/>
                  </a:lnTo>
                  <a:lnTo>
                    <a:pt x="13196" y="3902"/>
                  </a:lnTo>
                  <a:lnTo>
                    <a:pt x="13271" y="3928"/>
                  </a:lnTo>
                  <a:lnTo>
                    <a:pt x="13372" y="3954"/>
                  </a:lnTo>
                  <a:lnTo>
                    <a:pt x="13472" y="3981"/>
                  </a:lnTo>
                  <a:lnTo>
                    <a:pt x="13597" y="3997"/>
                  </a:lnTo>
                  <a:lnTo>
                    <a:pt x="13747" y="4012"/>
                  </a:lnTo>
                  <a:lnTo>
                    <a:pt x="13897" y="4023"/>
                  </a:lnTo>
                  <a:lnTo>
                    <a:pt x="14048" y="4028"/>
                  </a:lnTo>
                  <a:lnTo>
                    <a:pt x="14198" y="4028"/>
                  </a:lnTo>
                  <a:lnTo>
                    <a:pt x="14348" y="4023"/>
                  </a:lnTo>
                  <a:lnTo>
                    <a:pt x="14498" y="4018"/>
                  </a:lnTo>
                  <a:lnTo>
                    <a:pt x="14649" y="4002"/>
                  </a:lnTo>
                  <a:lnTo>
                    <a:pt x="14774" y="3986"/>
                  </a:lnTo>
                  <a:lnTo>
                    <a:pt x="14924" y="3960"/>
                  </a:lnTo>
                  <a:lnTo>
                    <a:pt x="20458" y="2756"/>
                  </a:lnTo>
                  <a:lnTo>
                    <a:pt x="20583" y="2724"/>
                  </a:lnTo>
                  <a:lnTo>
                    <a:pt x="20683" y="2682"/>
                  </a:lnTo>
                  <a:lnTo>
                    <a:pt x="20733" y="2640"/>
                  </a:lnTo>
                  <a:lnTo>
                    <a:pt x="20758" y="2598"/>
                  </a:lnTo>
                  <a:lnTo>
                    <a:pt x="20733" y="2555"/>
                  </a:lnTo>
                  <a:lnTo>
                    <a:pt x="20683" y="2518"/>
                  </a:lnTo>
                  <a:lnTo>
                    <a:pt x="20583" y="2476"/>
                  </a:lnTo>
                  <a:lnTo>
                    <a:pt x="20458" y="2444"/>
                  </a:lnTo>
                  <a:lnTo>
                    <a:pt x="14924" y="1241"/>
                  </a:lnTo>
                  <a:lnTo>
                    <a:pt x="14774" y="1209"/>
                  </a:lnTo>
                  <a:lnTo>
                    <a:pt x="14599" y="1188"/>
                  </a:lnTo>
                  <a:lnTo>
                    <a:pt x="14398" y="1177"/>
                  </a:lnTo>
                  <a:lnTo>
                    <a:pt x="14223" y="1172"/>
                  </a:lnTo>
                  <a:lnTo>
                    <a:pt x="14023" y="1172"/>
                  </a:lnTo>
                  <a:lnTo>
                    <a:pt x="13822" y="1183"/>
                  </a:lnTo>
                  <a:lnTo>
                    <a:pt x="13622" y="1198"/>
                  </a:lnTo>
                  <a:lnTo>
                    <a:pt x="13447" y="1225"/>
                  </a:lnTo>
                  <a:lnTo>
                    <a:pt x="13297" y="1262"/>
                  </a:lnTo>
                  <a:lnTo>
                    <a:pt x="13171" y="1304"/>
                  </a:lnTo>
                  <a:lnTo>
                    <a:pt x="13096" y="1352"/>
                  </a:lnTo>
                  <a:lnTo>
                    <a:pt x="13071" y="1404"/>
                  </a:lnTo>
                  <a:lnTo>
                    <a:pt x="13071" y="1763"/>
                  </a:lnTo>
                  <a:lnTo>
                    <a:pt x="9741" y="1763"/>
                  </a:lnTo>
                  <a:lnTo>
                    <a:pt x="11894" y="977"/>
                  </a:lnTo>
                  <a:lnTo>
                    <a:pt x="11969" y="940"/>
                  </a:lnTo>
                  <a:lnTo>
                    <a:pt x="12020" y="898"/>
                  </a:lnTo>
                  <a:lnTo>
                    <a:pt x="12020" y="850"/>
                  </a:lnTo>
                  <a:lnTo>
                    <a:pt x="11994" y="808"/>
                  </a:lnTo>
                  <a:lnTo>
                    <a:pt x="11919" y="771"/>
                  </a:lnTo>
                  <a:lnTo>
                    <a:pt x="11819" y="734"/>
                  </a:lnTo>
                  <a:lnTo>
                    <a:pt x="11694" y="702"/>
                  </a:lnTo>
                  <a:lnTo>
                    <a:pt x="11519" y="676"/>
                  </a:lnTo>
                  <a:lnTo>
                    <a:pt x="6536" y="32"/>
                  </a:lnTo>
                  <a:lnTo>
                    <a:pt x="6336" y="16"/>
                  </a:lnTo>
                  <a:lnTo>
                    <a:pt x="6110" y="5"/>
                  </a:lnTo>
                  <a:lnTo>
                    <a:pt x="591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63"/>
            <p:cNvSpPr/>
            <p:nvPr/>
          </p:nvSpPr>
          <p:spPr>
            <a:xfrm>
              <a:off x="8487933" y="2571650"/>
              <a:ext cx="96741" cy="104050"/>
            </a:xfrm>
            <a:custGeom>
              <a:avLst/>
              <a:gdLst/>
              <a:ahLst/>
              <a:cxnLst/>
              <a:rect l="l" t="t" r="r" b="b"/>
              <a:pathLst>
                <a:path w="15175" h="4162" extrusionOk="0">
                  <a:moveTo>
                    <a:pt x="4633" y="508"/>
                  </a:moveTo>
                  <a:lnTo>
                    <a:pt x="8764" y="724"/>
                  </a:lnTo>
                  <a:lnTo>
                    <a:pt x="8589" y="745"/>
                  </a:lnTo>
                  <a:lnTo>
                    <a:pt x="8414" y="767"/>
                  </a:lnTo>
                  <a:lnTo>
                    <a:pt x="8213" y="798"/>
                  </a:lnTo>
                  <a:lnTo>
                    <a:pt x="8138" y="819"/>
                  </a:lnTo>
                  <a:lnTo>
                    <a:pt x="8088" y="846"/>
                  </a:lnTo>
                  <a:lnTo>
                    <a:pt x="8038" y="872"/>
                  </a:lnTo>
                  <a:lnTo>
                    <a:pt x="8013" y="899"/>
                  </a:lnTo>
                  <a:lnTo>
                    <a:pt x="8013" y="935"/>
                  </a:lnTo>
                  <a:lnTo>
                    <a:pt x="8038" y="967"/>
                  </a:lnTo>
                  <a:lnTo>
                    <a:pt x="8113" y="1009"/>
                  </a:lnTo>
                  <a:lnTo>
                    <a:pt x="8213" y="1052"/>
                  </a:lnTo>
                  <a:lnTo>
                    <a:pt x="12145" y="2482"/>
                  </a:lnTo>
                  <a:lnTo>
                    <a:pt x="7913" y="2482"/>
                  </a:lnTo>
                  <a:lnTo>
                    <a:pt x="5058" y="1437"/>
                  </a:lnTo>
                  <a:lnTo>
                    <a:pt x="4908" y="1395"/>
                  </a:lnTo>
                  <a:lnTo>
                    <a:pt x="4733" y="1368"/>
                  </a:lnTo>
                  <a:lnTo>
                    <a:pt x="4533" y="1347"/>
                  </a:lnTo>
                  <a:lnTo>
                    <a:pt x="4332" y="1337"/>
                  </a:lnTo>
                  <a:lnTo>
                    <a:pt x="4107" y="1331"/>
                  </a:lnTo>
                  <a:lnTo>
                    <a:pt x="3907" y="1337"/>
                  </a:lnTo>
                  <a:lnTo>
                    <a:pt x="3681" y="1353"/>
                  </a:lnTo>
                  <a:lnTo>
                    <a:pt x="3481" y="1368"/>
                  </a:lnTo>
                  <a:lnTo>
                    <a:pt x="4633" y="508"/>
                  </a:lnTo>
                  <a:close/>
                  <a:moveTo>
                    <a:pt x="12295" y="2931"/>
                  </a:moveTo>
                  <a:lnTo>
                    <a:pt x="10166" y="3707"/>
                  </a:lnTo>
                  <a:lnTo>
                    <a:pt x="2154" y="3707"/>
                  </a:lnTo>
                  <a:lnTo>
                    <a:pt x="2154" y="2931"/>
                  </a:lnTo>
                  <a:close/>
                  <a:moveTo>
                    <a:pt x="3831" y="1"/>
                  </a:moveTo>
                  <a:lnTo>
                    <a:pt x="3631" y="12"/>
                  </a:lnTo>
                  <a:lnTo>
                    <a:pt x="3456" y="27"/>
                  </a:lnTo>
                  <a:lnTo>
                    <a:pt x="3281" y="54"/>
                  </a:lnTo>
                  <a:lnTo>
                    <a:pt x="3130" y="85"/>
                  </a:lnTo>
                  <a:lnTo>
                    <a:pt x="3030" y="122"/>
                  </a:lnTo>
                  <a:lnTo>
                    <a:pt x="2955" y="165"/>
                  </a:lnTo>
                  <a:lnTo>
                    <a:pt x="777" y="1775"/>
                  </a:lnTo>
                  <a:lnTo>
                    <a:pt x="727" y="1822"/>
                  </a:lnTo>
                  <a:lnTo>
                    <a:pt x="727" y="1859"/>
                  </a:lnTo>
                  <a:lnTo>
                    <a:pt x="727" y="1896"/>
                  </a:lnTo>
                  <a:lnTo>
                    <a:pt x="777" y="1933"/>
                  </a:lnTo>
                  <a:lnTo>
                    <a:pt x="827" y="1965"/>
                  </a:lnTo>
                  <a:lnTo>
                    <a:pt x="902" y="1991"/>
                  </a:lnTo>
                  <a:lnTo>
                    <a:pt x="1002" y="2012"/>
                  </a:lnTo>
                  <a:lnTo>
                    <a:pt x="1102" y="2034"/>
                  </a:lnTo>
                  <a:lnTo>
                    <a:pt x="1227" y="2049"/>
                  </a:lnTo>
                  <a:lnTo>
                    <a:pt x="1353" y="2060"/>
                  </a:lnTo>
                  <a:lnTo>
                    <a:pt x="1503" y="2071"/>
                  </a:lnTo>
                  <a:lnTo>
                    <a:pt x="1828" y="2071"/>
                  </a:lnTo>
                  <a:lnTo>
                    <a:pt x="1979" y="2065"/>
                  </a:lnTo>
                  <a:lnTo>
                    <a:pt x="2154" y="2049"/>
                  </a:lnTo>
                  <a:lnTo>
                    <a:pt x="2354" y="2034"/>
                  </a:lnTo>
                  <a:lnTo>
                    <a:pt x="3831" y="1854"/>
                  </a:lnTo>
                  <a:lnTo>
                    <a:pt x="5534" y="2482"/>
                  </a:lnTo>
                  <a:lnTo>
                    <a:pt x="1077" y="2482"/>
                  </a:lnTo>
                  <a:lnTo>
                    <a:pt x="877" y="2488"/>
                  </a:lnTo>
                  <a:lnTo>
                    <a:pt x="676" y="2498"/>
                  </a:lnTo>
                  <a:lnTo>
                    <a:pt x="476" y="2519"/>
                  </a:lnTo>
                  <a:lnTo>
                    <a:pt x="326" y="2546"/>
                  </a:lnTo>
                  <a:lnTo>
                    <a:pt x="201" y="2583"/>
                  </a:lnTo>
                  <a:lnTo>
                    <a:pt x="101" y="2620"/>
                  </a:lnTo>
                  <a:lnTo>
                    <a:pt x="25" y="2662"/>
                  </a:lnTo>
                  <a:lnTo>
                    <a:pt x="0" y="2704"/>
                  </a:lnTo>
                  <a:lnTo>
                    <a:pt x="0" y="3934"/>
                  </a:lnTo>
                  <a:lnTo>
                    <a:pt x="25" y="3982"/>
                  </a:lnTo>
                  <a:lnTo>
                    <a:pt x="101" y="4024"/>
                  </a:lnTo>
                  <a:lnTo>
                    <a:pt x="201" y="4061"/>
                  </a:lnTo>
                  <a:lnTo>
                    <a:pt x="326" y="4093"/>
                  </a:lnTo>
                  <a:lnTo>
                    <a:pt x="476" y="4119"/>
                  </a:lnTo>
                  <a:lnTo>
                    <a:pt x="651" y="4140"/>
                  </a:lnTo>
                  <a:lnTo>
                    <a:pt x="852" y="4156"/>
                  </a:lnTo>
                  <a:lnTo>
                    <a:pt x="1077" y="4161"/>
                  </a:lnTo>
                  <a:lnTo>
                    <a:pt x="10742" y="4161"/>
                  </a:lnTo>
                  <a:lnTo>
                    <a:pt x="10893" y="4156"/>
                  </a:lnTo>
                  <a:lnTo>
                    <a:pt x="11043" y="4151"/>
                  </a:lnTo>
                  <a:lnTo>
                    <a:pt x="11168" y="4140"/>
                  </a:lnTo>
                  <a:lnTo>
                    <a:pt x="11293" y="4130"/>
                  </a:lnTo>
                  <a:lnTo>
                    <a:pt x="11393" y="4114"/>
                  </a:lnTo>
                  <a:lnTo>
                    <a:pt x="11519" y="4093"/>
                  </a:lnTo>
                  <a:lnTo>
                    <a:pt x="11594" y="4072"/>
                  </a:lnTo>
                  <a:lnTo>
                    <a:pt x="11669" y="4045"/>
                  </a:lnTo>
                  <a:lnTo>
                    <a:pt x="15049" y="2820"/>
                  </a:lnTo>
                  <a:lnTo>
                    <a:pt x="15099" y="2794"/>
                  </a:lnTo>
                  <a:lnTo>
                    <a:pt x="15149" y="2767"/>
                  </a:lnTo>
                  <a:lnTo>
                    <a:pt x="15174" y="2736"/>
                  </a:lnTo>
                  <a:lnTo>
                    <a:pt x="15174" y="2704"/>
                  </a:lnTo>
                  <a:lnTo>
                    <a:pt x="15174" y="2678"/>
                  </a:lnTo>
                  <a:lnTo>
                    <a:pt x="15149" y="2646"/>
                  </a:lnTo>
                  <a:lnTo>
                    <a:pt x="15099" y="2620"/>
                  </a:lnTo>
                  <a:lnTo>
                    <a:pt x="15049" y="2593"/>
                  </a:lnTo>
                  <a:lnTo>
                    <a:pt x="10717" y="1015"/>
                  </a:lnTo>
                  <a:lnTo>
                    <a:pt x="12220" y="830"/>
                  </a:lnTo>
                  <a:lnTo>
                    <a:pt x="12395" y="803"/>
                  </a:lnTo>
                  <a:lnTo>
                    <a:pt x="12520" y="777"/>
                  </a:lnTo>
                  <a:lnTo>
                    <a:pt x="12645" y="745"/>
                  </a:lnTo>
                  <a:lnTo>
                    <a:pt x="12720" y="714"/>
                  </a:lnTo>
                  <a:lnTo>
                    <a:pt x="12796" y="687"/>
                  </a:lnTo>
                  <a:lnTo>
                    <a:pt x="12821" y="656"/>
                  </a:lnTo>
                  <a:lnTo>
                    <a:pt x="12846" y="624"/>
                  </a:lnTo>
                  <a:lnTo>
                    <a:pt x="12846" y="592"/>
                  </a:lnTo>
                  <a:lnTo>
                    <a:pt x="12796" y="561"/>
                  </a:lnTo>
                  <a:lnTo>
                    <a:pt x="12745" y="534"/>
                  </a:lnTo>
                  <a:lnTo>
                    <a:pt x="12670" y="508"/>
                  </a:lnTo>
                  <a:lnTo>
                    <a:pt x="12570" y="481"/>
                  </a:lnTo>
                  <a:lnTo>
                    <a:pt x="12445" y="460"/>
                  </a:lnTo>
                  <a:lnTo>
                    <a:pt x="12320" y="444"/>
                  </a:lnTo>
                  <a:lnTo>
                    <a:pt x="12145" y="429"/>
                  </a:lnTo>
                  <a:lnTo>
                    <a:pt x="11944" y="418"/>
                  </a:lnTo>
                  <a:lnTo>
                    <a:pt x="4232" y="6"/>
                  </a:lnTo>
                  <a:lnTo>
                    <a:pt x="403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63"/>
            <p:cNvSpPr/>
            <p:nvPr/>
          </p:nvSpPr>
          <p:spPr>
            <a:xfrm>
              <a:off x="8390242" y="2502500"/>
              <a:ext cx="131376" cy="88200"/>
            </a:xfrm>
            <a:custGeom>
              <a:avLst/>
              <a:gdLst/>
              <a:ahLst/>
              <a:cxnLst/>
              <a:rect l="l" t="t" r="r" b="b"/>
              <a:pathLst>
                <a:path w="20608" h="3528" extrusionOk="0">
                  <a:moveTo>
                    <a:pt x="14298" y="455"/>
                  </a:moveTo>
                  <a:lnTo>
                    <a:pt x="18079" y="1827"/>
                  </a:lnTo>
                  <a:lnTo>
                    <a:pt x="14924" y="2218"/>
                  </a:lnTo>
                  <a:lnTo>
                    <a:pt x="10091" y="455"/>
                  </a:lnTo>
                  <a:close/>
                  <a:moveTo>
                    <a:pt x="8238" y="671"/>
                  </a:moveTo>
                  <a:lnTo>
                    <a:pt x="10342" y="1442"/>
                  </a:lnTo>
                  <a:lnTo>
                    <a:pt x="7512" y="2477"/>
                  </a:lnTo>
                  <a:lnTo>
                    <a:pt x="7437" y="2503"/>
                  </a:lnTo>
                  <a:lnTo>
                    <a:pt x="7412" y="2529"/>
                  </a:lnTo>
                  <a:lnTo>
                    <a:pt x="7362" y="2577"/>
                  </a:lnTo>
                  <a:lnTo>
                    <a:pt x="7387" y="2619"/>
                  </a:lnTo>
                  <a:lnTo>
                    <a:pt x="7462" y="2667"/>
                  </a:lnTo>
                  <a:lnTo>
                    <a:pt x="7562" y="2704"/>
                  </a:lnTo>
                  <a:lnTo>
                    <a:pt x="7712" y="2746"/>
                  </a:lnTo>
                  <a:lnTo>
                    <a:pt x="7863" y="2778"/>
                  </a:lnTo>
                  <a:lnTo>
                    <a:pt x="8038" y="2804"/>
                  </a:lnTo>
                  <a:lnTo>
                    <a:pt x="3931" y="3026"/>
                  </a:lnTo>
                  <a:lnTo>
                    <a:pt x="2755" y="2160"/>
                  </a:lnTo>
                  <a:lnTo>
                    <a:pt x="2930" y="2176"/>
                  </a:lnTo>
                  <a:lnTo>
                    <a:pt x="3105" y="2192"/>
                  </a:lnTo>
                  <a:lnTo>
                    <a:pt x="3331" y="2197"/>
                  </a:lnTo>
                  <a:lnTo>
                    <a:pt x="3581" y="2197"/>
                  </a:lnTo>
                  <a:lnTo>
                    <a:pt x="3731" y="2192"/>
                  </a:lnTo>
                  <a:lnTo>
                    <a:pt x="3856" y="2186"/>
                  </a:lnTo>
                  <a:lnTo>
                    <a:pt x="3982" y="2170"/>
                  </a:lnTo>
                  <a:lnTo>
                    <a:pt x="4107" y="2149"/>
                  </a:lnTo>
                  <a:lnTo>
                    <a:pt x="4232" y="2128"/>
                  </a:lnTo>
                  <a:lnTo>
                    <a:pt x="4332" y="2091"/>
                  </a:lnTo>
                  <a:lnTo>
                    <a:pt x="8238" y="671"/>
                  </a:lnTo>
                  <a:close/>
                  <a:moveTo>
                    <a:pt x="8238" y="1"/>
                  </a:moveTo>
                  <a:lnTo>
                    <a:pt x="8088" y="6"/>
                  </a:lnTo>
                  <a:lnTo>
                    <a:pt x="7963" y="11"/>
                  </a:lnTo>
                  <a:lnTo>
                    <a:pt x="7838" y="22"/>
                  </a:lnTo>
                  <a:lnTo>
                    <a:pt x="7712" y="32"/>
                  </a:lnTo>
                  <a:lnTo>
                    <a:pt x="7587" y="48"/>
                  </a:lnTo>
                  <a:lnTo>
                    <a:pt x="7487" y="69"/>
                  </a:lnTo>
                  <a:lnTo>
                    <a:pt x="7387" y="90"/>
                  </a:lnTo>
                  <a:lnTo>
                    <a:pt x="7312" y="117"/>
                  </a:lnTo>
                  <a:lnTo>
                    <a:pt x="3030" y="1679"/>
                  </a:lnTo>
                  <a:lnTo>
                    <a:pt x="1553" y="1500"/>
                  </a:lnTo>
                  <a:lnTo>
                    <a:pt x="1177" y="1484"/>
                  </a:lnTo>
                  <a:lnTo>
                    <a:pt x="852" y="1484"/>
                  </a:lnTo>
                  <a:lnTo>
                    <a:pt x="701" y="1489"/>
                  </a:lnTo>
                  <a:lnTo>
                    <a:pt x="576" y="1495"/>
                  </a:lnTo>
                  <a:lnTo>
                    <a:pt x="476" y="1505"/>
                  </a:lnTo>
                  <a:lnTo>
                    <a:pt x="351" y="1521"/>
                  </a:lnTo>
                  <a:lnTo>
                    <a:pt x="276" y="1537"/>
                  </a:lnTo>
                  <a:lnTo>
                    <a:pt x="201" y="1558"/>
                  </a:lnTo>
                  <a:lnTo>
                    <a:pt x="125" y="1584"/>
                  </a:lnTo>
                  <a:lnTo>
                    <a:pt x="75" y="1611"/>
                  </a:lnTo>
                  <a:lnTo>
                    <a:pt x="25" y="1642"/>
                  </a:lnTo>
                  <a:lnTo>
                    <a:pt x="0" y="1679"/>
                  </a:lnTo>
                  <a:lnTo>
                    <a:pt x="0" y="1759"/>
                  </a:lnTo>
                  <a:lnTo>
                    <a:pt x="2154" y="3364"/>
                  </a:lnTo>
                  <a:lnTo>
                    <a:pt x="2279" y="3411"/>
                  </a:lnTo>
                  <a:lnTo>
                    <a:pt x="2429" y="3448"/>
                  </a:lnTo>
                  <a:lnTo>
                    <a:pt x="2579" y="3480"/>
                  </a:lnTo>
                  <a:lnTo>
                    <a:pt x="2730" y="3501"/>
                  </a:lnTo>
                  <a:lnTo>
                    <a:pt x="2880" y="3517"/>
                  </a:lnTo>
                  <a:lnTo>
                    <a:pt x="3055" y="3527"/>
                  </a:lnTo>
                  <a:lnTo>
                    <a:pt x="3255" y="3527"/>
                  </a:lnTo>
                  <a:lnTo>
                    <a:pt x="3431" y="3522"/>
                  </a:lnTo>
                  <a:lnTo>
                    <a:pt x="11118" y="3110"/>
                  </a:lnTo>
                  <a:lnTo>
                    <a:pt x="11443" y="3068"/>
                  </a:lnTo>
                  <a:lnTo>
                    <a:pt x="11568" y="3047"/>
                  </a:lnTo>
                  <a:lnTo>
                    <a:pt x="11669" y="3026"/>
                  </a:lnTo>
                  <a:lnTo>
                    <a:pt x="11769" y="2999"/>
                  </a:lnTo>
                  <a:lnTo>
                    <a:pt x="11844" y="2978"/>
                  </a:lnTo>
                  <a:lnTo>
                    <a:pt x="11894" y="2952"/>
                  </a:lnTo>
                  <a:lnTo>
                    <a:pt x="11919" y="2925"/>
                  </a:lnTo>
                  <a:lnTo>
                    <a:pt x="11919" y="2899"/>
                  </a:lnTo>
                  <a:lnTo>
                    <a:pt x="11894" y="2873"/>
                  </a:lnTo>
                  <a:lnTo>
                    <a:pt x="11869" y="2846"/>
                  </a:lnTo>
                  <a:lnTo>
                    <a:pt x="11819" y="2820"/>
                  </a:lnTo>
                  <a:lnTo>
                    <a:pt x="11744" y="2788"/>
                  </a:lnTo>
                  <a:lnTo>
                    <a:pt x="11644" y="2762"/>
                  </a:lnTo>
                  <a:lnTo>
                    <a:pt x="11393" y="2698"/>
                  </a:lnTo>
                  <a:lnTo>
                    <a:pt x="9891" y="2519"/>
                  </a:lnTo>
                  <a:lnTo>
                    <a:pt x="11594" y="1896"/>
                  </a:lnTo>
                  <a:lnTo>
                    <a:pt x="13597" y="2635"/>
                  </a:lnTo>
                  <a:lnTo>
                    <a:pt x="13747" y="2672"/>
                  </a:lnTo>
                  <a:lnTo>
                    <a:pt x="13897" y="2704"/>
                  </a:lnTo>
                  <a:lnTo>
                    <a:pt x="14072" y="2725"/>
                  </a:lnTo>
                  <a:lnTo>
                    <a:pt x="14248" y="2741"/>
                  </a:lnTo>
                  <a:lnTo>
                    <a:pt x="14448" y="2746"/>
                  </a:lnTo>
                  <a:lnTo>
                    <a:pt x="14648" y="2746"/>
                  </a:lnTo>
                  <a:lnTo>
                    <a:pt x="14849" y="2735"/>
                  </a:lnTo>
                  <a:lnTo>
                    <a:pt x="15049" y="2719"/>
                  </a:lnTo>
                  <a:lnTo>
                    <a:pt x="20057" y="2107"/>
                  </a:lnTo>
                  <a:lnTo>
                    <a:pt x="20232" y="2081"/>
                  </a:lnTo>
                  <a:lnTo>
                    <a:pt x="20382" y="2049"/>
                  </a:lnTo>
                  <a:lnTo>
                    <a:pt x="20483" y="2012"/>
                  </a:lnTo>
                  <a:lnTo>
                    <a:pt x="20558" y="1970"/>
                  </a:lnTo>
                  <a:lnTo>
                    <a:pt x="20608" y="1928"/>
                  </a:lnTo>
                  <a:lnTo>
                    <a:pt x="20583" y="1885"/>
                  </a:lnTo>
                  <a:lnTo>
                    <a:pt x="20558" y="1843"/>
                  </a:lnTo>
                  <a:lnTo>
                    <a:pt x="20457" y="1801"/>
                  </a:lnTo>
                  <a:lnTo>
                    <a:pt x="15850" y="117"/>
                  </a:lnTo>
                  <a:lnTo>
                    <a:pt x="15775" y="90"/>
                  </a:lnTo>
                  <a:lnTo>
                    <a:pt x="15675" y="69"/>
                  </a:lnTo>
                  <a:lnTo>
                    <a:pt x="15575" y="48"/>
                  </a:lnTo>
                  <a:lnTo>
                    <a:pt x="15450" y="32"/>
                  </a:lnTo>
                  <a:lnTo>
                    <a:pt x="15324" y="22"/>
                  </a:lnTo>
                  <a:lnTo>
                    <a:pt x="15199" y="11"/>
                  </a:lnTo>
                  <a:lnTo>
                    <a:pt x="15074" y="6"/>
                  </a:lnTo>
                  <a:lnTo>
                    <a:pt x="149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63"/>
            <p:cNvSpPr/>
            <p:nvPr/>
          </p:nvSpPr>
          <p:spPr>
            <a:xfrm>
              <a:off x="8240672" y="2370650"/>
              <a:ext cx="374168" cy="383700"/>
            </a:xfrm>
            <a:custGeom>
              <a:avLst/>
              <a:gdLst/>
              <a:ahLst/>
              <a:cxnLst/>
              <a:rect l="l" t="t" r="r" b="b"/>
              <a:pathLst>
                <a:path w="58693" h="15348" extrusionOk="0">
                  <a:moveTo>
                    <a:pt x="21184" y="3147"/>
                  </a:moveTo>
                  <a:lnTo>
                    <a:pt x="21184" y="4467"/>
                  </a:lnTo>
                  <a:lnTo>
                    <a:pt x="14899" y="4467"/>
                  </a:lnTo>
                  <a:lnTo>
                    <a:pt x="21184" y="3147"/>
                  </a:lnTo>
                  <a:close/>
                  <a:moveTo>
                    <a:pt x="45196" y="423"/>
                  </a:moveTo>
                  <a:lnTo>
                    <a:pt x="45196" y="1204"/>
                  </a:lnTo>
                  <a:lnTo>
                    <a:pt x="6536" y="1204"/>
                  </a:lnTo>
                  <a:lnTo>
                    <a:pt x="6335" y="1220"/>
                  </a:lnTo>
                  <a:lnTo>
                    <a:pt x="6160" y="1241"/>
                  </a:lnTo>
                  <a:lnTo>
                    <a:pt x="5985" y="1267"/>
                  </a:lnTo>
                  <a:lnTo>
                    <a:pt x="5860" y="1299"/>
                  </a:lnTo>
                  <a:lnTo>
                    <a:pt x="5759" y="1336"/>
                  </a:lnTo>
                  <a:lnTo>
                    <a:pt x="5709" y="1378"/>
                  </a:lnTo>
                  <a:lnTo>
                    <a:pt x="5684" y="1426"/>
                  </a:lnTo>
                  <a:lnTo>
                    <a:pt x="5684" y="2777"/>
                  </a:lnTo>
                  <a:lnTo>
                    <a:pt x="5709" y="2825"/>
                  </a:lnTo>
                  <a:lnTo>
                    <a:pt x="5784" y="2872"/>
                  </a:lnTo>
                  <a:lnTo>
                    <a:pt x="5910" y="2915"/>
                  </a:lnTo>
                  <a:lnTo>
                    <a:pt x="6085" y="2946"/>
                  </a:lnTo>
                  <a:lnTo>
                    <a:pt x="6260" y="2973"/>
                  </a:lnTo>
                  <a:lnTo>
                    <a:pt x="6486" y="2994"/>
                  </a:lnTo>
                  <a:lnTo>
                    <a:pt x="6736" y="2999"/>
                  </a:lnTo>
                  <a:lnTo>
                    <a:pt x="6986" y="2994"/>
                  </a:lnTo>
                  <a:lnTo>
                    <a:pt x="7162" y="2983"/>
                  </a:lnTo>
                  <a:lnTo>
                    <a:pt x="7312" y="2962"/>
                  </a:lnTo>
                  <a:lnTo>
                    <a:pt x="7462" y="2941"/>
                  </a:lnTo>
                  <a:lnTo>
                    <a:pt x="7587" y="2909"/>
                  </a:lnTo>
                  <a:lnTo>
                    <a:pt x="7687" y="2878"/>
                  </a:lnTo>
                  <a:lnTo>
                    <a:pt x="7763" y="2846"/>
                  </a:lnTo>
                  <a:lnTo>
                    <a:pt x="7788" y="2809"/>
                  </a:lnTo>
                  <a:lnTo>
                    <a:pt x="7813" y="2767"/>
                  </a:lnTo>
                  <a:lnTo>
                    <a:pt x="7813" y="1653"/>
                  </a:lnTo>
                  <a:lnTo>
                    <a:pt x="50880" y="1653"/>
                  </a:lnTo>
                  <a:lnTo>
                    <a:pt x="50880" y="2371"/>
                  </a:lnTo>
                  <a:lnTo>
                    <a:pt x="22310" y="2371"/>
                  </a:lnTo>
                  <a:lnTo>
                    <a:pt x="22110" y="2376"/>
                  </a:lnTo>
                  <a:lnTo>
                    <a:pt x="21910" y="2387"/>
                  </a:lnTo>
                  <a:lnTo>
                    <a:pt x="21709" y="2408"/>
                  </a:lnTo>
                  <a:lnTo>
                    <a:pt x="21559" y="2434"/>
                  </a:lnTo>
                  <a:lnTo>
                    <a:pt x="11669" y="4498"/>
                  </a:lnTo>
                  <a:lnTo>
                    <a:pt x="11543" y="4530"/>
                  </a:lnTo>
                  <a:lnTo>
                    <a:pt x="11443" y="4572"/>
                  </a:lnTo>
                  <a:lnTo>
                    <a:pt x="11393" y="4615"/>
                  </a:lnTo>
                  <a:lnTo>
                    <a:pt x="11368" y="4657"/>
                  </a:lnTo>
                  <a:lnTo>
                    <a:pt x="11368" y="13695"/>
                  </a:lnTo>
                  <a:lnTo>
                    <a:pt x="7813" y="13695"/>
                  </a:lnTo>
                  <a:lnTo>
                    <a:pt x="7813" y="3743"/>
                  </a:lnTo>
                  <a:lnTo>
                    <a:pt x="7788" y="3691"/>
                  </a:lnTo>
                  <a:lnTo>
                    <a:pt x="7712" y="3643"/>
                  </a:lnTo>
                  <a:lnTo>
                    <a:pt x="7587" y="3601"/>
                  </a:lnTo>
                  <a:lnTo>
                    <a:pt x="7412" y="3569"/>
                  </a:lnTo>
                  <a:lnTo>
                    <a:pt x="7237" y="3543"/>
                  </a:lnTo>
                  <a:lnTo>
                    <a:pt x="7011" y="3527"/>
                  </a:lnTo>
                  <a:lnTo>
                    <a:pt x="6761" y="3516"/>
                  </a:lnTo>
                  <a:lnTo>
                    <a:pt x="6511" y="3522"/>
                  </a:lnTo>
                  <a:lnTo>
                    <a:pt x="6335" y="3532"/>
                  </a:lnTo>
                  <a:lnTo>
                    <a:pt x="6185" y="3553"/>
                  </a:lnTo>
                  <a:lnTo>
                    <a:pt x="6035" y="3574"/>
                  </a:lnTo>
                  <a:lnTo>
                    <a:pt x="5910" y="3606"/>
                  </a:lnTo>
                  <a:lnTo>
                    <a:pt x="5809" y="3638"/>
                  </a:lnTo>
                  <a:lnTo>
                    <a:pt x="5734" y="3670"/>
                  </a:lnTo>
                  <a:lnTo>
                    <a:pt x="5709" y="3712"/>
                  </a:lnTo>
                  <a:lnTo>
                    <a:pt x="5684" y="3749"/>
                  </a:lnTo>
                  <a:lnTo>
                    <a:pt x="5684" y="12497"/>
                  </a:lnTo>
                  <a:lnTo>
                    <a:pt x="2129" y="12497"/>
                  </a:lnTo>
                  <a:lnTo>
                    <a:pt x="2129" y="423"/>
                  </a:lnTo>
                  <a:close/>
                  <a:moveTo>
                    <a:pt x="1052" y="0"/>
                  </a:moveTo>
                  <a:lnTo>
                    <a:pt x="852" y="6"/>
                  </a:lnTo>
                  <a:lnTo>
                    <a:pt x="651" y="21"/>
                  </a:lnTo>
                  <a:lnTo>
                    <a:pt x="476" y="42"/>
                  </a:lnTo>
                  <a:lnTo>
                    <a:pt x="301" y="69"/>
                  </a:lnTo>
                  <a:lnTo>
                    <a:pt x="176" y="101"/>
                  </a:lnTo>
                  <a:lnTo>
                    <a:pt x="75" y="138"/>
                  </a:lnTo>
                  <a:lnTo>
                    <a:pt x="25" y="180"/>
                  </a:lnTo>
                  <a:lnTo>
                    <a:pt x="0" y="227"/>
                  </a:lnTo>
                  <a:lnTo>
                    <a:pt x="0" y="12724"/>
                  </a:lnTo>
                  <a:lnTo>
                    <a:pt x="25" y="12771"/>
                  </a:lnTo>
                  <a:lnTo>
                    <a:pt x="75" y="12814"/>
                  </a:lnTo>
                  <a:lnTo>
                    <a:pt x="176" y="12851"/>
                  </a:lnTo>
                  <a:lnTo>
                    <a:pt x="301" y="12882"/>
                  </a:lnTo>
                  <a:lnTo>
                    <a:pt x="476" y="12909"/>
                  </a:lnTo>
                  <a:lnTo>
                    <a:pt x="651" y="12930"/>
                  </a:lnTo>
                  <a:lnTo>
                    <a:pt x="852" y="12946"/>
                  </a:lnTo>
                  <a:lnTo>
                    <a:pt x="5684" y="12946"/>
                  </a:lnTo>
                  <a:lnTo>
                    <a:pt x="5684" y="13922"/>
                  </a:lnTo>
                  <a:lnTo>
                    <a:pt x="5709" y="13970"/>
                  </a:lnTo>
                  <a:lnTo>
                    <a:pt x="5759" y="14012"/>
                  </a:lnTo>
                  <a:lnTo>
                    <a:pt x="5860" y="14049"/>
                  </a:lnTo>
                  <a:lnTo>
                    <a:pt x="5985" y="14081"/>
                  </a:lnTo>
                  <a:lnTo>
                    <a:pt x="6160" y="14107"/>
                  </a:lnTo>
                  <a:lnTo>
                    <a:pt x="6335" y="14128"/>
                  </a:lnTo>
                  <a:lnTo>
                    <a:pt x="6536" y="14144"/>
                  </a:lnTo>
                  <a:lnTo>
                    <a:pt x="6736" y="14149"/>
                  </a:lnTo>
                  <a:lnTo>
                    <a:pt x="11368" y="14149"/>
                  </a:lnTo>
                  <a:lnTo>
                    <a:pt x="11368" y="15121"/>
                  </a:lnTo>
                  <a:lnTo>
                    <a:pt x="11393" y="15168"/>
                  </a:lnTo>
                  <a:lnTo>
                    <a:pt x="11443" y="15211"/>
                  </a:lnTo>
                  <a:lnTo>
                    <a:pt x="11543" y="15248"/>
                  </a:lnTo>
                  <a:lnTo>
                    <a:pt x="11669" y="15279"/>
                  </a:lnTo>
                  <a:lnTo>
                    <a:pt x="11844" y="15306"/>
                  </a:lnTo>
                  <a:lnTo>
                    <a:pt x="12019" y="15327"/>
                  </a:lnTo>
                  <a:lnTo>
                    <a:pt x="12220" y="15343"/>
                  </a:lnTo>
                  <a:lnTo>
                    <a:pt x="12420" y="15348"/>
                  </a:lnTo>
                  <a:lnTo>
                    <a:pt x="21459" y="15348"/>
                  </a:lnTo>
                  <a:lnTo>
                    <a:pt x="21709" y="15337"/>
                  </a:lnTo>
                  <a:lnTo>
                    <a:pt x="21910" y="15321"/>
                  </a:lnTo>
                  <a:lnTo>
                    <a:pt x="22110" y="15295"/>
                  </a:lnTo>
                  <a:lnTo>
                    <a:pt x="22285" y="15263"/>
                  </a:lnTo>
                  <a:lnTo>
                    <a:pt x="22411" y="15221"/>
                  </a:lnTo>
                  <a:lnTo>
                    <a:pt x="22486" y="15174"/>
                  </a:lnTo>
                  <a:lnTo>
                    <a:pt x="22511" y="15126"/>
                  </a:lnTo>
                  <a:lnTo>
                    <a:pt x="22486" y="15073"/>
                  </a:lnTo>
                  <a:lnTo>
                    <a:pt x="22436" y="15031"/>
                  </a:lnTo>
                  <a:lnTo>
                    <a:pt x="22361" y="14999"/>
                  </a:lnTo>
                  <a:lnTo>
                    <a:pt x="22235" y="14968"/>
                  </a:lnTo>
                  <a:lnTo>
                    <a:pt x="22110" y="14947"/>
                  </a:lnTo>
                  <a:lnTo>
                    <a:pt x="21960" y="14926"/>
                  </a:lnTo>
                  <a:lnTo>
                    <a:pt x="21785" y="14910"/>
                  </a:lnTo>
                  <a:lnTo>
                    <a:pt x="21609" y="14899"/>
                  </a:lnTo>
                  <a:lnTo>
                    <a:pt x="21434" y="14894"/>
                  </a:lnTo>
                  <a:lnTo>
                    <a:pt x="13497" y="14894"/>
                  </a:lnTo>
                  <a:lnTo>
                    <a:pt x="13497" y="4916"/>
                  </a:lnTo>
                  <a:lnTo>
                    <a:pt x="22386" y="4916"/>
                  </a:lnTo>
                  <a:lnTo>
                    <a:pt x="22611" y="4910"/>
                  </a:lnTo>
                  <a:lnTo>
                    <a:pt x="22811" y="4900"/>
                  </a:lnTo>
                  <a:lnTo>
                    <a:pt x="22987" y="4879"/>
                  </a:lnTo>
                  <a:lnTo>
                    <a:pt x="23137" y="4852"/>
                  </a:lnTo>
                  <a:lnTo>
                    <a:pt x="23262" y="4820"/>
                  </a:lnTo>
                  <a:lnTo>
                    <a:pt x="23362" y="4778"/>
                  </a:lnTo>
                  <a:lnTo>
                    <a:pt x="23437" y="4741"/>
                  </a:lnTo>
                  <a:lnTo>
                    <a:pt x="23437" y="4694"/>
                  </a:lnTo>
                  <a:lnTo>
                    <a:pt x="23437" y="2820"/>
                  </a:lnTo>
                  <a:lnTo>
                    <a:pt x="56564" y="2820"/>
                  </a:lnTo>
                  <a:lnTo>
                    <a:pt x="56564" y="5021"/>
                  </a:lnTo>
                  <a:lnTo>
                    <a:pt x="56589" y="5069"/>
                  </a:lnTo>
                  <a:lnTo>
                    <a:pt x="56665" y="5116"/>
                  </a:lnTo>
                  <a:lnTo>
                    <a:pt x="56790" y="5158"/>
                  </a:lnTo>
                  <a:lnTo>
                    <a:pt x="56965" y="5195"/>
                  </a:lnTo>
                  <a:lnTo>
                    <a:pt x="57140" y="5222"/>
                  </a:lnTo>
                  <a:lnTo>
                    <a:pt x="57366" y="5238"/>
                  </a:lnTo>
                  <a:lnTo>
                    <a:pt x="57616" y="5243"/>
                  </a:lnTo>
                  <a:lnTo>
                    <a:pt x="57866" y="5238"/>
                  </a:lnTo>
                  <a:lnTo>
                    <a:pt x="58042" y="5227"/>
                  </a:lnTo>
                  <a:lnTo>
                    <a:pt x="58192" y="5211"/>
                  </a:lnTo>
                  <a:lnTo>
                    <a:pt x="58342" y="5185"/>
                  </a:lnTo>
                  <a:lnTo>
                    <a:pt x="58467" y="5158"/>
                  </a:lnTo>
                  <a:lnTo>
                    <a:pt x="58568" y="5127"/>
                  </a:lnTo>
                  <a:lnTo>
                    <a:pt x="58643" y="5090"/>
                  </a:lnTo>
                  <a:lnTo>
                    <a:pt x="58668" y="5053"/>
                  </a:lnTo>
                  <a:lnTo>
                    <a:pt x="58693" y="5011"/>
                  </a:lnTo>
                  <a:lnTo>
                    <a:pt x="58693" y="2593"/>
                  </a:lnTo>
                  <a:lnTo>
                    <a:pt x="58668" y="2550"/>
                  </a:lnTo>
                  <a:lnTo>
                    <a:pt x="58618" y="2508"/>
                  </a:lnTo>
                  <a:lnTo>
                    <a:pt x="58517" y="2471"/>
                  </a:lnTo>
                  <a:lnTo>
                    <a:pt x="58392" y="2434"/>
                  </a:lnTo>
                  <a:lnTo>
                    <a:pt x="58217" y="2408"/>
                  </a:lnTo>
                  <a:lnTo>
                    <a:pt x="58042" y="2387"/>
                  </a:lnTo>
                  <a:lnTo>
                    <a:pt x="57841" y="2376"/>
                  </a:lnTo>
                  <a:lnTo>
                    <a:pt x="57641" y="2371"/>
                  </a:lnTo>
                  <a:lnTo>
                    <a:pt x="53009" y="2371"/>
                  </a:lnTo>
                  <a:lnTo>
                    <a:pt x="53009" y="1426"/>
                  </a:lnTo>
                  <a:lnTo>
                    <a:pt x="52984" y="1378"/>
                  </a:lnTo>
                  <a:lnTo>
                    <a:pt x="52934" y="1336"/>
                  </a:lnTo>
                  <a:lnTo>
                    <a:pt x="52834" y="1299"/>
                  </a:lnTo>
                  <a:lnTo>
                    <a:pt x="52708" y="1267"/>
                  </a:lnTo>
                  <a:lnTo>
                    <a:pt x="52533" y="1241"/>
                  </a:lnTo>
                  <a:lnTo>
                    <a:pt x="52358" y="1220"/>
                  </a:lnTo>
                  <a:lnTo>
                    <a:pt x="52157" y="1204"/>
                  </a:lnTo>
                  <a:lnTo>
                    <a:pt x="47325" y="1204"/>
                  </a:lnTo>
                  <a:lnTo>
                    <a:pt x="47325" y="227"/>
                  </a:lnTo>
                  <a:lnTo>
                    <a:pt x="47300" y="180"/>
                  </a:lnTo>
                  <a:lnTo>
                    <a:pt x="47250" y="138"/>
                  </a:lnTo>
                  <a:lnTo>
                    <a:pt x="47150" y="101"/>
                  </a:lnTo>
                  <a:lnTo>
                    <a:pt x="47024" y="69"/>
                  </a:lnTo>
                  <a:lnTo>
                    <a:pt x="46849" y="42"/>
                  </a:lnTo>
                  <a:lnTo>
                    <a:pt x="46674" y="21"/>
                  </a:lnTo>
                  <a:lnTo>
                    <a:pt x="46473" y="6"/>
                  </a:lnTo>
                  <a:lnTo>
                    <a:pt x="4627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63"/>
            <p:cNvSpPr/>
            <p:nvPr/>
          </p:nvSpPr>
          <p:spPr>
            <a:xfrm>
              <a:off x="8398702" y="2513450"/>
              <a:ext cx="216138" cy="240900"/>
            </a:xfrm>
            <a:custGeom>
              <a:avLst/>
              <a:gdLst/>
              <a:ahLst/>
              <a:cxnLst/>
              <a:rect l="l" t="t" r="r" b="b"/>
              <a:pathLst>
                <a:path w="33904" h="9636" extrusionOk="0">
                  <a:moveTo>
                    <a:pt x="32852" y="1"/>
                  </a:moveTo>
                  <a:lnTo>
                    <a:pt x="32602" y="6"/>
                  </a:lnTo>
                  <a:lnTo>
                    <a:pt x="32426" y="22"/>
                  </a:lnTo>
                  <a:lnTo>
                    <a:pt x="32276" y="38"/>
                  </a:lnTo>
                  <a:lnTo>
                    <a:pt x="32126" y="64"/>
                  </a:lnTo>
                  <a:lnTo>
                    <a:pt x="32001" y="90"/>
                  </a:lnTo>
                  <a:lnTo>
                    <a:pt x="31901" y="122"/>
                  </a:lnTo>
                  <a:lnTo>
                    <a:pt x="31825" y="159"/>
                  </a:lnTo>
                  <a:lnTo>
                    <a:pt x="31800" y="196"/>
                  </a:lnTo>
                  <a:lnTo>
                    <a:pt x="31775" y="233"/>
                  </a:lnTo>
                  <a:lnTo>
                    <a:pt x="31775" y="9182"/>
                  </a:lnTo>
                  <a:lnTo>
                    <a:pt x="1102" y="9182"/>
                  </a:lnTo>
                  <a:lnTo>
                    <a:pt x="927" y="9187"/>
                  </a:lnTo>
                  <a:lnTo>
                    <a:pt x="752" y="9198"/>
                  </a:lnTo>
                  <a:lnTo>
                    <a:pt x="576" y="9214"/>
                  </a:lnTo>
                  <a:lnTo>
                    <a:pt x="426" y="9235"/>
                  </a:lnTo>
                  <a:lnTo>
                    <a:pt x="301" y="9256"/>
                  </a:lnTo>
                  <a:lnTo>
                    <a:pt x="176" y="9287"/>
                  </a:lnTo>
                  <a:lnTo>
                    <a:pt x="101" y="9319"/>
                  </a:lnTo>
                  <a:lnTo>
                    <a:pt x="25" y="9361"/>
                  </a:lnTo>
                  <a:lnTo>
                    <a:pt x="0" y="9414"/>
                  </a:lnTo>
                  <a:lnTo>
                    <a:pt x="50" y="9462"/>
                  </a:lnTo>
                  <a:lnTo>
                    <a:pt x="126" y="9509"/>
                  </a:lnTo>
                  <a:lnTo>
                    <a:pt x="251" y="9551"/>
                  </a:lnTo>
                  <a:lnTo>
                    <a:pt x="426" y="9583"/>
                  </a:lnTo>
                  <a:lnTo>
                    <a:pt x="601" y="9609"/>
                  </a:lnTo>
                  <a:lnTo>
                    <a:pt x="827" y="9625"/>
                  </a:lnTo>
                  <a:lnTo>
                    <a:pt x="1077" y="9636"/>
                  </a:lnTo>
                  <a:lnTo>
                    <a:pt x="32852" y="9636"/>
                  </a:lnTo>
                  <a:lnTo>
                    <a:pt x="33052" y="9631"/>
                  </a:lnTo>
                  <a:lnTo>
                    <a:pt x="33253" y="9615"/>
                  </a:lnTo>
                  <a:lnTo>
                    <a:pt x="33428" y="9594"/>
                  </a:lnTo>
                  <a:lnTo>
                    <a:pt x="33603" y="9567"/>
                  </a:lnTo>
                  <a:lnTo>
                    <a:pt x="33728" y="9536"/>
                  </a:lnTo>
                  <a:lnTo>
                    <a:pt x="33829" y="9499"/>
                  </a:lnTo>
                  <a:lnTo>
                    <a:pt x="33879" y="9456"/>
                  </a:lnTo>
                  <a:lnTo>
                    <a:pt x="33904" y="9409"/>
                  </a:lnTo>
                  <a:lnTo>
                    <a:pt x="33904" y="228"/>
                  </a:lnTo>
                  <a:lnTo>
                    <a:pt x="33879" y="175"/>
                  </a:lnTo>
                  <a:lnTo>
                    <a:pt x="33804" y="127"/>
                  </a:lnTo>
                  <a:lnTo>
                    <a:pt x="33678" y="90"/>
                  </a:lnTo>
                  <a:lnTo>
                    <a:pt x="33503" y="54"/>
                  </a:lnTo>
                  <a:lnTo>
                    <a:pt x="33328" y="27"/>
                  </a:lnTo>
                  <a:lnTo>
                    <a:pt x="33102" y="11"/>
                  </a:lnTo>
                  <a:lnTo>
                    <a:pt x="3285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1" name="Google Shape;2781;p63"/>
          <p:cNvGrpSpPr/>
          <p:nvPr/>
        </p:nvGrpSpPr>
        <p:grpSpPr>
          <a:xfrm>
            <a:off x="6588689" y="3316079"/>
            <a:ext cx="381956" cy="309811"/>
            <a:chOff x="7043272" y="2421600"/>
            <a:chExt cx="463877" cy="327600"/>
          </a:xfrm>
        </p:grpSpPr>
        <p:sp>
          <p:nvSpPr>
            <p:cNvPr id="2782" name="Google Shape;2782;p63"/>
            <p:cNvSpPr/>
            <p:nvPr/>
          </p:nvSpPr>
          <p:spPr>
            <a:xfrm>
              <a:off x="7130903" y="2486000"/>
              <a:ext cx="289890" cy="258075"/>
            </a:xfrm>
            <a:custGeom>
              <a:avLst/>
              <a:gdLst/>
              <a:ahLst/>
              <a:cxnLst/>
              <a:rect l="l" t="t" r="r" b="b"/>
              <a:pathLst>
                <a:path w="45473" h="10323" extrusionOk="0">
                  <a:moveTo>
                    <a:pt x="22737" y="1"/>
                  </a:moveTo>
                  <a:lnTo>
                    <a:pt x="1" y="4303"/>
                  </a:lnTo>
                  <a:lnTo>
                    <a:pt x="1" y="10322"/>
                  </a:lnTo>
                  <a:lnTo>
                    <a:pt x="45472" y="10322"/>
                  </a:lnTo>
                  <a:lnTo>
                    <a:pt x="45472" y="4303"/>
                  </a:lnTo>
                  <a:lnTo>
                    <a:pt x="227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63"/>
            <p:cNvSpPr/>
            <p:nvPr/>
          </p:nvSpPr>
          <p:spPr>
            <a:xfrm>
              <a:off x="7253181" y="2486000"/>
              <a:ext cx="167612" cy="258075"/>
            </a:xfrm>
            <a:custGeom>
              <a:avLst/>
              <a:gdLst/>
              <a:ahLst/>
              <a:cxnLst/>
              <a:rect l="l" t="t" r="r" b="b"/>
              <a:pathLst>
                <a:path w="26292" h="10323" extrusionOk="0">
                  <a:moveTo>
                    <a:pt x="3531" y="1"/>
                  </a:moveTo>
                  <a:lnTo>
                    <a:pt x="0" y="671"/>
                  </a:lnTo>
                  <a:lnTo>
                    <a:pt x="19180" y="4303"/>
                  </a:lnTo>
                  <a:lnTo>
                    <a:pt x="19180" y="10322"/>
                  </a:lnTo>
                  <a:lnTo>
                    <a:pt x="26291" y="10322"/>
                  </a:lnTo>
                  <a:lnTo>
                    <a:pt x="26291" y="4303"/>
                  </a:lnTo>
                  <a:lnTo>
                    <a:pt x="353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63"/>
            <p:cNvSpPr/>
            <p:nvPr/>
          </p:nvSpPr>
          <p:spPr>
            <a:xfrm>
              <a:off x="7050456" y="2427275"/>
              <a:ext cx="450311" cy="194700"/>
            </a:xfrm>
            <a:custGeom>
              <a:avLst/>
              <a:gdLst/>
              <a:ahLst/>
              <a:cxnLst/>
              <a:rect l="l" t="t" r="r" b="b"/>
              <a:pathLst>
                <a:path w="70637" h="7788" extrusionOk="0">
                  <a:moveTo>
                    <a:pt x="34880" y="0"/>
                  </a:moveTo>
                  <a:lnTo>
                    <a:pt x="34479" y="16"/>
                  </a:lnTo>
                  <a:lnTo>
                    <a:pt x="34054" y="32"/>
                  </a:lnTo>
                  <a:lnTo>
                    <a:pt x="33653" y="64"/>
                  </a:lnTo>
                  <a:lnTo>
                    <a:pt x="33252" y="100"/>
                  </a:lnTo>
                  <a:lnTo>
                    <a:pt x="32877" y="143"/>
                  </a:lnTo>
                  <a:lnTo>
                    <a:pt x="32501" y="196"/>
                  </a:lnTo>
                  <a:lnTo>
                    <a:pt x="32151" y="254"/>
                  </a:lnTo>
                  <a:lnTo>
                    <a:pt x="1577" y="6045"/>
                  </a:lnTo>
                  <a:lnTo>
                    <a:pt x="1227" y="6114"/>
                  </a:lnTo>
                  <a:lnTo>
                    <a:pt x="926" y="6188"/>
                  </a:lnTo>
                  <a:lnTo>
                    <a:pt x="676" y="6272"/>
                  </a:lnTo>
                  <a:lnTo>
                    <a:pt x="451" y="6357"/>
                  </a:lnTo>
                  <a:lnTo>
                    <a:pt x="275" y="6446"/>
                  </a:lnTo>
                  <a:lnTo>
                    <a:pt x="150" y="6536"/>
                  </a:lnTo>
                  <a:lnTo>
                    <a:pt x="50" y="6637"/>
                  </a:lnTo>
                  <a:lnTo>
                    <a:pt x="0" y="6732"/>
                  </a:lnTo>
                  <a:lnTo>
                    <a:pt x="0" y="6832"/>
                  </a:lnTo>
                  <a:lnTo>
                    <a:pt x="50" y="6932"/>
                  </a:lnTo>
                  <a:lnTo>
                    <a:pt x="125" y="7027"/>
                  </a:lnTo>
                  <a:lnTo>
                    <a:pt x="275" y="7117"/>
                  </a:lnTo>
                  <a:lnTo>
                    <a:pt x="426" y="7207"/>
                  </a:lnTo>
                  <a:lnTo>
                    <a:pt x="651" y="7297"/>
                  </a:lnTo>
                  <a:lnTo>
                    <a:pt x="901" y="7376"/>
                  </a:lnTo>
                  <a:lnTo>
                    <a:pt x="1202" y="7455"/>
                  </a:lnTo>
                  <a:lnTo>
                    <a:pt x="1552" y="7529"/>
                  </a:lnTo>
                  <a:lnTo>
                    <a:pt x="1953" y="7592"/>
                  </a:lnTo>
                  <a:lnTo>
                    <a:pt x="2354" y="7650"/>
                  </a:lnTo>
                  <a:lnTo>
                    <a:pt x="2804" y="7698"/>
                  </a:lnTo>
                  <a:lnTo>
                    <a:pt x="3255" y="7735"/>
                  </a:lnTo>
                  <a:lnTo>
                    <a:pt x="3731" y="7761"/>
                  </a:lnTo>
                  <a:lnTo>
                    <a:pt x="4232" y="7777"/>
                  </a:lnTo>
                  <a:lnTo>
                    <a:pt x="4732" y="7788"/>
                  </a:lnTo>
                  <a:lnTo>
                    <a:pt x="5158" y="7782"/>
                  </a:lnTo>
                  <a:lnTo>
                    <a:pt x="5584" y="7766"/>
                  </a:lnTo>
                  <a:lnTo>
                    <a:pt x="6009" y="7745"/>
                  </a:lnTo>
                  <a:lnTo>
                    <a:pt x="6435" y="7719"/>
                  </a:lnTo>
                  <a:lnTo>
                    <a:pt x="6811" y="7682"/>
                  </a:lnTo>
                  <a:lnTo>
                    <a:pt x="7186" y="7640"/>
                  </a:lnTo>
                  <a:lnTo>
                    <a:pt x="7562" y="7587"/>
                  </a:lnTo>
                  <a:lnTo>
                    <a:pt x="7887" y="7529"/>
                  </a:lnTo>
                  <a:lnTo>
                    <a:pt x="35306" y="2339"/>
                  </a:lnTo>
                  <a:lnTo>
                    <a:pt x="62724" y="7529"/>
                  </a:lnTo>
                  <a:lnTo>
                    <a:pt x="63099" y="7592"/>
                  </a:lnTo>
                  <a:lnTo>
                    <a:pt x="63500" y="7650"/>
                  </a:lnTo>
                  <a:lnTo>
                    <a:pt x="63926" y="7692"/>
                  </a:lnTo>
                  <a:lnTo>
                    <a:pt x="64351" y="7729"/>
                  </a:lnTo>
                  <a:lnTo>
                    <a:pt x="64802" y="7756"/>
                  </a:lnTo>
                  <a:lnTo>
                    <a:pt x="65253" y="7777"/>
                  </a:lnTo>
                  <a:lnTo>
                    <a:pt x="65703" y="7782"/>
                  </a:lnTo>
                  <a:lnTo>
                    <a:pt x="66154" y="7782"/>
                  </a:lnTo>
                  <a:lnTo>
                    <a:pt x="66605" y="7772"/>
                  </a:lnTo>
                  <a:lnTo>
                    <a:pt x="67056" y="7756"/>
                  </a:lnTo>
                  <a:lnTo>
                    <a:pt x="67481" y="7729"/>
                  </a:lnTo>
                  <a:lnTo>
                    <a:pt x="67907" y="7692"/>
                  </a:lnTo>
                  <a:lnTo>
                    <a:pt x="68333" y="7645"/>
                  </a:lnTo>
                  <a:lnTo>
                    <a:pt x="68708" y="7592"/>
                  </a:lnTo>
                  <a:lnTo>
                    <a:pt x="69084" y="7529"/>
                  </a:lnTo>
                  <a:lnTo>
                    <a:pt x="69409" y="7455"/>
                  </a:lnTo>
                  <a:lnTo>
                    <a:pt x="69710" y="7376"/>
                  </a:lnTo>
                  <a:lnTo>
                    <a:pt x="69985" y="7297"/>
                  </a:lnTo>
                  <a:lnTo>
                    <a:pt x="70186" y="7207"/>
                  </a:lnTo>
                  <a:lnTo>
                    <a:pt x="70361" y="7117"/>
                  </a:lnTo>
                  <a:lnTo>
                    <a:pt x="70486" y="7027"/>
                  </a:lnTo>
                  <a:lnTo>
                    <a:pt x="70586" y="6932"/>
                  </a:lnTo>
                  <a:lnTo>
                    <a:pt x="70636" y="6832"/>
                  </a:lnTo>
                  <a:lnTo>
                    <a:pt x="70636" y="6732"/>
                  </a:lnTo>
                  <a:lnTo>
                    <a:pt x="70586" y="6637"/>
                  </a:lnTo>
                  <a:lnTo>
                    <a:pt x="70486" y="6536"/>
                  </a:lnTo>
                  <a:lnTo>
                    <a:pt x="70336" y="6446"/>
                  </a:lnTo>
                  <a:lnTo>
                    <a:pt x="70160" y="6357"/>
                  </a:lnTo>
                  <a:lnTo>
                    <a:pt x="69960" y="6272"/>
                  </a:lnTo>
                  <a:lnTo>
                    <a:pt x="69685" y="6188"/>
                  </a:lnTo>
                  <a:lnTo>
                    <a:pt x="69384" y="6114"/>
                  </a:lnTo>
                  <a:lnTo>
                    <a:pt x="69059" y="6045"/>
                  </a:lnTo>
                  <a:lnTo>
                    <a:pt x="38486" y="254"/>
                  </a:lnTo>
                  <a:lnTo>
                    <a:pt x="38135" y="196"/>
                  </a:lnTo>
                  <a:lnTo>
                    <a:pt x="37759" y="143"/>
                  </a:lnTo>
                  <a:lnTo>
                    <a:pt x="37384" y="100"/>
                  </a:lnTo>
                  <a:lnTo>
                    <a:pt x="36983" y="64"/>
                  </a:lnTo>
                  <a:lnTo>
                    <a:pt x="36583" y="32"/>
                  </a:lnTo>
                  <a:lnTo>
                    <a:pt x="36157" y="16"/>
                  </a:lnTo>
                  <a:lnTo>
                    <a:pt x="3573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63"/>
            <p:cNvSpPr/>
            <p:nvPr/>
          </p:nvSpPr>
          <p:spPr>
            <a:xfrm>
              <a:off x="7252863" y="2427400"/>
              <a:ext cx="247905" cy="194575"/>
            </a:xfrm>
            <a:custGeom>
              <a:avLst/>
              <a:gdLst/>
              <a:ahLst/>
              <a:cxnLst/>
              <a:rect l="l" t="t" r="r" b="b"/>
              <a:pathLst>
                <a:path w="38887" h="7783" extrusionOk="0">
                  <a:moveTo>
                    <a:pt x="3556" y="0"/>
                  </a:moveTo>
                  <a:lnTo>
                    <a:pt x="3130" y="6"/>
                  </a:lnTo>
                  <a:lnTo>
                    <a:pt x="2729" y="16"/>
                  </a:lnTo>
                  <a:lnTo>
                    <a:pt x="2304" y="37"/>
                  </a:lnTo>
                  <a:lnTo>
                    <a:pt x="1903" y="64"/>
                  </a:lnTo>
                  <a:lnTo>
                    <a:pt x="1502" y="101"/>
                  </a:lnTo>
                  <a:lnTo>
                    <a:pt x="1127" y="143"/>
                  </a:lnTo>
                  <a:lnTo>
                    <a:pt x="751" y="196"/>
                  </a:lnTo>
                  <a:lnTo>
                    <a:pt x="401" y="254"/>
                  </a:lnTo>
                  <a:lnTo>
                    <a:pt x="0" y="328"/>
                  </a:lnTo>
                  <a:lnTo>
                    <a:pt x="30198" y="6046"/>
                  </a:lnTo>
                  <a:lnTo>
                    <a:pt x="30548" y="6114"/>
                  </a:lnTo>
                  <a:lnTo>
                    <a:pt x="30824" y="6193"/>
                  </a:lnTo>
                  <a:lnTo>
                    <a:pt x="31099" y="6273"/>
                  </a:lnTo>
                  <a:lnTo>
                    <a:pt x="31324" y="6357"/>
                  </a:lnTo>
                  <a:lnTo>
                    <a:pt x="31500" y="6447"/>
                  </a:lnTo>
                  <a:lnTo>
                    <a:pt x="31625" y="6542"/>
                  </a:lnTo>
                  <a:lnTo>
                    <a:pt x="31725" y="6637"/>
                  </a:lnTo>
                  <a:lnTo>
                    <a:pt x="31775" y="6737"/>
                  </a:lnTo>
                  <a:lnTo>
                    <a:pt x="31775" y="6832"/>
                  </a:lnTo>
                  <a:lnTo>
                    <a:pt x="31725" y="6932"/>
                  </a:lnTo>
                  <a:lnTo>
                    <a:pt x="31650" y="7028"/>
                  </a:lnTo>
                  <a:lnTo>
                    <a:pt x="31500" y="7117"/>
                  </a:lnTo>
                  <a:lnTo>
                    <a:pt x="31349" y="7207"/>
                  </a:lnTo>
                  <a:lnTo>
                    <a:pt x="31124" y="7297"/>
                  </a:lnTo>
                  <a:lnTo>
                    <a:pt x="30874" y="7376"/>
                  </a:lnTo>
                  <a:lnTo>
                    <a:pt x="30573" y="7455"/>
                  </a:lnTo>
                  <a:lnTo>
                    <a:pt x="30974" y="7529"/>
                  </a:lnTo>
                  <a:lnTo>
                    <a:pt x="31349" y="7598"/>
                  </a:lnTo>
                  <a:lnTo>
                    <a:pt x="31750" y="7651"/>
                  </a:lnTo>
                  <a:lnTo>
                    <a:pt x="32176" y="7698"/>
                  </a:lnTo>
                  <a:lnTo>
                    <a:pt x="32601" y="7730"/>
                  </a:lnTo>
                  <a:lnTo>
                    <a:pt x="33052" y="7761"/>
                  </a:lnTo>
                  <a:lnTo>
                    <a:pt x="33503" y="7777"/>
                  </a:lnTo>
                  <a:lnTo>
                    <a:pt x="33953" y="7783"/>
                  </a:lnTo>
                  <a:lnTo>
                    <a:pt x="34404" y="7783"/>
                  </a:lnTo>
                  <a:lnTo>
                    <a:pt x="34855" y="7777"/>
                  </a:lnTo>
                  <a:lnTo>
                    <a:pt x="35306" y="7756"/>
                  </a:lnTo>
                  <a:lnTo>
                    <a:pt x="35731" y="7730"/>
                  </a:lnTo>
                  <a:lnTo>
                    <a:pt x="36157" y="7693"/>
                  </a:lnTo>
                  <a:lnTo>
                    <a:pt x="36583" y="7645"/>
                  </a:lnTo>
                  <a:lnTo>
                    <a:pt x="36958" y="7592"/>
                  </a:lnTo>
                  <a:lnTo>
                    <a:pt x="37334" y="7529"/>
                  </a:lnTo>
                  <a:lnTo>
                    <a:pt x="37659" y="7455"/>
                  </a:lnTo>
                  <a:lnTo>
                    <a:pt x="37960" y="7376"/>
                  </a:lnTo>
                  <a:lnTo>
                    <a:pt x="38235" y="7297"/>
                  </a:lnTo>
                  <a:lnTo>
                    <a:pt x="38436" y="7212"/>
                  </a:lnTo>
                  <a:lnTo>
                    <a:pt x="38611" y="7123"/>
                  </a:lnTo>
                  <a:lnTo>
                    <a:pt x="38736" y="7028"/>
                  </a:lnTo>
                  <a:lnTo>
                    <a:pt x="38836" y="6932"/>
                  </a:lnTo>
                  <a:lnTo>
                    <a:pt x="38886" y="6832"/>
                  </a:lnTo>
                  <a:lnTo>
                    <a:pt x="38861" y="6737"/>
                  </a:lnTo>
                  <a:lnTo>
                    <a:pt x="38836" y="6637"/>
                  </a:lnTo>
                  <a:lnTo>
                    <a:pt x="38736" y="6542"/>
                  </a:lnTo>
                  <a:lnTo>
                    <a:pt x="38586" y="6447"/>
                  </a:lnTo>
                  <a:lnTo>
                    <a:pt x="38410" y="6357"/>
                  </a:lnTo>
                  <a:lnTo>
                    <a:pt x="38210" y="6273"/>
                  </a:lnTo>
                  <a:lnTo>
                    <a:pt x="37935" y="6193"/>
                  </a:lnTo>
                  <a:lnTo>
                    <a:pt x="37634" y="6114"/>
                  </a:lnTo>
                  <a:lnTo>
                    <a:pt x="37309" y="6046"/>
                  </a:lnTo>
                  <a:lnTo>
                    <a:pt x="6736" y="254"/>
                  </a:lnTo>
                  <a:lnTo>
                    <a:pt x="6385" y="196"/>
                  </a:lnTo>
                  <a:lnTo>
                    <a:pt x="6009" y="143"/>
                  </a:lnTo>
                  <a:lnTo>
                    <a:pt x="5634" y="101"/>
                  </a:lnTo>
                  <a:lnTo>
                    <a:pt x="5233" y="64"/>
                  </a:lnTo>
                  <a:lnTo>
                    <a:pt x="4833" y="37"/>
                  </a:lnTo>
                  <a:lnTo>
                    <a:pt x="4407" y="16"/>
                  </a:lnTo>
                  <a:lnTo>
                    <a:pt x="3981" y="6"/>
                  </a:lnTo>
                  <a:lnTo>
                    <a:pt x="355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63"/>
            <p:cNvSpPr/>
            <p:nvPr/>
          </p:nvSpPr>
          <p:spPr>
            <a:xfrm>
              <a:off x="7225087" y="2615075"/>
              <a:ext cx="95140" cy="78700"/>
            </a:xfrm>
            <a:custGeom>
              <a:avLst/>
              <a:gdLst/>
              <a:ahLst/>
              <a:cxnLst/>
              <a:rect l="l" t="t" r="r" b="b"/>
              <a:pathLst>
                <a:path w="14924" h="3148" extrusionOk="0">
                  <a:moveTo>
                    <a:pt x="0" y="1"/>
                  </a:moveTo>
                  <a:lnTo>
                    <a:pt x="0" y="2250"/>
                  </a:lnTo>
                  <a:lnTo>
                    <a:pt x="25" y="2345"/>
                  </a:lnTo>
                  <a:lnTo>
                    <a:pt x="75" y="2430"/>
                  </a:lnTo>
                  <a:lnTo>
                    <a:pt x="200" y="2519"/>
                  </a:lnTo>
                  <a:lnTo>
                    <a:pt x="326" y="2598"/>
                  </a:lnTo>
                  <a:lnTo>
                    <a:pt x="501" y="2678"/>
                  </a:lnTo>
                  <a:lnTo>
                    <a:pt x="726" y="2752"/>
                  </a:lnTo>
                  <a:lnTo>
                    <a:pt x="977" y="2820"/>
                  </a:lnTo>
                  <a:lnTo>
                    <a:pt x="1252" y="2889"/>
                  </a:lnTo>
                  <a:lnTo>
                    <a:pt x="1553" y="2947"/>
                  </a:lnTo>
                  <a:lnTo>
                    <a:pt x="1878" y="2994"/>
                  </a:lnTo>
                  <a:lnTo>
                    <a:pt x="2229" y="3042"/>
                  </a:lnTo>
                  <a:lnTo>
                    <a:pt x="2604" y="3079"/>
                  </a:lnTo>
                  <a:lnTo>
                    <a:pt x="2980" y="3111"/>
                  </a:lnTo>
                  <a:lnTo>
                    <a:pt x="3406" y="3132"/>
                  </a:lnTo>
                  <a:lnTo>
                    <a:pt x="3831" y="3148"/>
                  </a:lnTo>
                  <a:lnTo>
                    <a:pt x="11093" y="3148"/>
                  </a:lnTo>
                  <a:lnTo>
                    <a:pt x="11518" y="3132"/>
                  </a:lnTo>
                  <a:lnTo>
                    <a:pt x="11919" y="3111"/>
                  </a:lnTo>
                  <a:lnTo>
                    <a:pt x="12320" y="3079"/>
                  </a:lnTo>
                  <a:lnTo>
                    <a:pt x="12695" y="3042"/>
                  </a:lnTo>
                  <a:lnTo>
                    <a:pt x="13046" y="2994"/>
                  </a:lnTo>
                  <a:lnTo>
                    <a:pt x="13371" y="2947"/>
                  </a:lnTo>
                  <a:lnTo>
                    <a:pt x="13672" y="2889"/>
                  </a:lnTo>
                  <a:lnTo>
                    <a:pt x="13947" y="2820"/>
                  </a:lnTo>
                  <a:lnTo>
                    <a:pt x="14198" y="2752"/>
                  </a:lnTo>
                  <a:lnTo>
                    <a:pt x="14398" y="2678"/>
                  </a:lnTo>
                  <a:lnTo>
                    <a:pt x="14573" y="2598"/>
                  </a:lnTo>
                  <a:lnTo>
                    <a:pt x="14723" y="2519"/>
                  </a:lnTo>
                  <a:lnTo>
                    <a:pt x="14823" y="2430"/>
                  </a:lnTo>
                  <a:lnTo>
                    <a:pt x="14899" y="2345"/>
                  </a:lnTo>
                  <a:lnTo>
                    <a:pt x="14924" y="2250"/>
                  </a:lnTo>
                  <a:lnTo>
                    <a:pt x="149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63"/>
            <p:cNvSpPr/>
            <p:nvPr/>
          </p:nvSpPr>
          <p:spPr>
            <a:xfrm>
              <a:off x="7268660" y="2615075"/>
              <a:ext cx="51567" cy="78700"/>
            </a:xfrm>
            <a:custGeom>
              <a:avLst/>
              <a:gdLst/>
              <a:ahLst/>
              <a:cxnLst/>
              <a:rect l="l" t="t" r="r" b="b"/>
              <a:pathLst>
                <a:path w="8089" h="3148" extrusionOk="0">
                  <a:moveTo>
                    <a:pt x="3832" y="1"/>
                  </a:moveTo>
                  <a:lnTo>
                    <a:pt x="3832" y="2250"/>
                  </a:lnTo>
                  <a:lnTo>
                    <a:pt x="3807" y="2345"/>
                  </a:lnTo>
                  <a:lnTo>
                    <a:pt x="3732" y="2430"/>
                  </a:lnTo>
                  <a:lnTo>
                    <a:pt x="3632" y="2519"/>
                  </a:lnTo>
                  <a:lnTo>
                    <a:pt x="3481" y="2598"/>
                  </a:lnTo>
                  <a:lnTo>
                    <a:pt x="3306" y="2678"/>
                  </a:lnTo>
                  <a:lnTo>
                    <a:pt x="3081" y="2752"/>
                  </a:lnTo>
                  <a:lnTo>
                    <a:pt x="2855" y="2820"/>
                  </a:lnTo>
                  <a:lnTo>
                    <a:pt x="2580" y="2889"/>
                  </a:lnTo>
                  <a:lnTo>
                    <a:pt x="2280" y="2947"/>
                  </a:lnTo>
                  <a:lnTo>
                    <a:pt x="1929" y="2994"/>
                  </a:lnTo>
                  <a:lnTo>
                    <a:pt x="1578" y="3042"/>
                  </a:lnTo>
                  <a:lnTo>
                    <a:pt x="1228" y="3079"/>
                  </a:lnTo>
                  <a:lnTo>
                    <a:pt x="827" y="3111"/>
                  </a:lnTo>
                  <a:lnTo>
                    <a:pt x="427" y="3132"/>
                  </a:lnTo>
                  <a:lnTo>
                    <a:pt x="1" y="3148"/>
                  </a:lnTo>
                  <a:lnTo>
                    <a:pt x="4258" y="3148"/>
                  </a:lnTo>
                  <a:lnTo>
                    <a:pt x="4683" y="3132"/>
                  </a:lnTo>
                  <a:lnTo>
                    <a:pt x="5084" y="3111"/>
                  </a:lnTo>
                  <a:lnTo>
                    <a:pt x="5485" y="3079"/>
                  </a:lnTo>
                  <a:lnTo>
                    <a:pt x="5860" y="3042"/>
                  </a:lnTo>
                  <a:lnTo>
                    <a:pt x="6211" y="2994"/>
                  </a:lnTo>
                  <a:lnTo>
                    <a:pt x="6536" y="2947"/>
                  </a:lnTo>
                  <a:lnTo>
                    <a:pt x="6837" y="2889"/>
                  </a:lnTo>
                  <a:lnTo>
                    <a:pt x="7112" y="2820"/>
                  </a:lnTo>
                  <a:lnTo>
                    <a:pt x="7363" y="2752"/>
                  </a:lnTo>
                  <a:lnTo>
                    <a:pt x="7563" y="2678"/>
                  </a:lnTo>
                  <a:lnTo>
                    <a:pt x="7738" y="2598"/>
                  </a:lnTo>
                  <a:lnTo>
                    <a:pt x="7888" y="2519"/>
                  </a:lnTo>
                  <a:lnTo>
                    <a:pt x="7988" y="2430"/>
                  </a:lnTo>
                  <a:lnTo>
                    <a:pt x="8064" y="2345"/>
                  </a:lnTo>
                  <a:lnTo>
                    <a:pt x="8089" y="2250"/>
                  </a:lnTo>
                  <a:lnTo>
                    <a:pt x="80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63"/>
            <p:cNvSpPr/>
            <p:nvPr/>
          </p:nvSpPr>
          <p:spPr>
            <a:xfrm>
              <a:off x="7043272" y="2421600"/>
              <a:ext cx="463877" cy="327600"/>
            </a:xfrm>
            <a:custGeom>
              <a:avLst/>
              <a:gdLst/>
              <a:ahLst/>
              <a:cxnLst/>
              <a:rect l="l" t="t" r="r" b="b"/>
              <a:pathLst>
                <a:path w="72765" h="13104" extrusionOk="0">
                  <a:moveTo>
                    <a:pt x="36408" y="0"/>
                  </a:moveTo>
                  <a:lnTo>
                    <a:pt x="35882" y="5"/>
                  </a:lnTo>
                  <a:lnTo>
                    <a:pt x="35381" y="21"/>
                  </a:lnTo>
                  <a:lnTo>
                    <a:pt x="34855" y="42"/>
                  </a:lnTo>
                  <a:lnTo>
                    <a:pt x="34354" y="79"/>
                  </a:lnTo>
                  <a:lnTo>
                    <a:pt x="33879" y="122"/>
                  </a:lnTo>
                  <a:lnTo>
                    <a:pt x="33403" y="174"/>
                  </a:lnTo>
                  <a:lnTo>
                    <a:pt x="32952" y="238"/>
                  </a:lnTo>
                  <a:lnTo>
                    <a:pt x="32526" y="312"/>
                  </a:lnTo>
                  <a:lnTo>
                    <a:pt x="19706" y="2746"/>
                  </a:lnTo>
                  <a:lnTo>
                    <a:pt x="19556" y="2777"/>
                  </a:lnTo>
                  <a:lnTo>
                    <a:pt x="19456" y="2814"/>
                  </a:lnTo>
                  <a:lnTo>
                    <a:pt x="19381" y="2856"/>
                  </a:lnTo>
                  <a:lnTo>
                    <a:pt x="19356" y="2899"/>
                  </a:lnTo>
                  <a:lnTo>
                    <a:pt x="19356" y="2941"/>
                  </a:lnTo>
                  <a:lnTo>
                    <a:pt x="19406" y="2983"/>
                  </a:lnTo>
                  <a:lnTo>
                    <a:pt x="19481" y="3025"/>
                  </a:lnTo>
                  <a:lnTo>
                    <a:pt x="19606" y="3062"/>
                  </a:lnTo>
                  <a:lnTo>
                    <a:pt x="19781" y="3094"/>
                  </a:lnTo>
                  <a:lnTo>
                    <a:pt x="19957" y="3115"/>
                  </a:lnTo>
                  <a:lnTo>
                    <a:pt x="20157" y="3131"/>
                  </a:lnTo>
                  <a:lnTo>
                    <a:pt x="20357" y="3136"/>
                  </a:lnTo>
                  <a:lnTo>
                    <a:pt x="20558" y="3136"/>
                  </a:lnTo>
                  <a:lnTo>
                    <a:pt x="20758" y="3126"/>
                  </a:lnTo>
                  <a:lnTo>
                    <a:pt x="20958" y="3105"/>
                  </a:lnTo>
                  <a:lnTo>
                    <a:pt x="21134" y="3078"/>
                  </a:lnTo>
                  <a:lnTo>
                    <a:pt x="33954" y="650"/>
                  </a:lnTo>
                  <a:lnTo>
                    <a:pt x="34229" y="602"/>
                  </a:lnTo>
                  <a:lnTo>
                    <a:pt x="34505" y="560"/>
                  </a:lnTo>
                  <a:lnTo>
                    <a:pt x="34805" y="528"/>
                  </a:lnTo>
                  <a:lnTo>
                    <a:pt x="35106" y="502"/>
                  </a:lnTo>
                  <a:lnTo>
                    <a:pt x="35431" y="475"/>
                  </a:lnTo>
                  <a:lnTo>
                    <a:pt x="35757" y="465"/>
                  </a:lnTo>
                  <a:lnTo>
                    <a:pt x="36082" y="454"/>
                  </a:lnTo>
                  <a:lnTo>
                    <a:pt x="36408" y="449"/>
                  </a:lnTo>
                  <a:lnTo>
                    <a:pt x="36733" y="454"/>
                  </a:lnTo>
                  <a:lnTo>
                    <a:pt x="37059" y="465"/>
                  </a:lnTo>
                  <a:lnTo>
                    <a:pt x="37384" y="475"/>
                  </a:lnTo>
                  <a:lnTo>
                    <a:pt x="37685" y="502"/>
                  </a:lnTo>
                  <a:lnTo>
                    <a:pt x="38010" y="528"/>
                  </a:lnTo>
                  <a:lnTo>
                    <a:pt x="38311" y="560"/>
                  </a:lnTo>
                  <a:lnTo>
                    <a:pt x="38586" y="602"/>
                  </a:lnTo>
                  <a:lnTo>
                    <a:pt x="38861" y="650"/>
                  </a:lnTo>
                  <a:lnTo>
                    <a:pt x="69435" y="6441"/>
                  </a:lnTo>
                  <a:lnTo>
                    <a:pt x="69710" y="6505"/>
                  </a:lnTo>
                  <a:lnTo>
                    <a:pt x="69935" y="6568"/>
                  </a:lnTo>
                  <a:lnTo>
                    <a:pt x="70136" y="6637"/>
                  </a:lnTo>
                  <a:lnTo>
                    <a:pt x="70311" y="6700"/>
                  </a:lnTo>
                  <a:lnTo>
                    <a:pt x="70436" y="6769"/>
                  </a:lnTo>
                  <a:lnTo>
                    <a:pt x="70536" y="6837"/>
                  </a:lnTo>
                  <a:lnTo>
                    <a:pt x="70611" y="6906"/>
                  </a:lnTo>
                  <a:lnTo>
                    <a:pt x="70636" y="6974"/>
                  </a:lnTo>
                  <a:lnTo>
                    <a:pt x="70636" y="7043"/>
                  </a:lnTo>
                  <a:lnTo>
                    <a:pt x="70611" y="7112"/>
                  </a:lnTo>
                  <a:lnTo>
                    <a:pt x="70536" y="7180"/>
                  </a:lnTo>
                  <a:lnTo>
                    <a:pt x="70436" y="7249"/>
                  </a:lnTo>
                  <a:lnTo>
                    <a:pt x="70311" y="7318"/>
                  </a:lnTo>
                  <a:lnTo>
                    <a:pt x="70136" y="7386"/>
                  </a:lnTo>
                  <a:lnTo>
                    <a:pt x="69935" y="7460"/>
                  </a:lnTo>
                  <a:lnTo>
                    <a:pt x="69710" y="7529"/>
                  </a:lnTo>
                  <a:lnTo>
                    <a:pt x="69410" y="7587"/>
                  </a:lnTo>
                  <a:lnTo>
                    <a:pt x="69084" y="7634"/>
                  </a:lnTo>
                  <a:lnTo>
                    <a:pt x="68784" y="7677"/>
                  </a:lnTo>
                  <a:lnTo>
                    <a:pt x="68458" y="7714"/>
                  </a:lnTo>
                  <a:lnTo>
                    <a:pt x="68133" y="7745"/>
                  </a:lnTo>
                  <a:lnTo>
                    <a:pt x="67832" y="7766"/>
                  </a:lnTo>
                  <a:lnTo>
                    <a:pt x="67507" y="7777"/>
                  </a:lnTo>
                  <a:lnTo>
                    <a:pt x="67181" y="7787"/>
                  </a:lnTo>
                  <a:lnTo>
                    <a:pt x="66856" y="7787"/>
                  </a:lnTo>
                  <a:lnTo>
                    <a:pt x="66530" y="7777"/>
                  </a:lnTo>
                  <a:lnTo>
                    <a:pt x="66204" y="7766"/>
                  </a:lnTo>
                  <a:lnTo>
                    <a:pt x="65879" y="7745"/>
                  </a:lnTo>
                  <a:lnTo>
                    <a:pt x="65528" y="7714"/>
                  </a:lnTo>
                  <a:lnTo>
                    <a:pt x="65203" y="7682"/>
                  </a:lnTo>
                  <a:lnTo>
                    <a:pt x="64877" y="7640"/>
                  </a:lnTo>
                  <a:lnTo>
                    <a:pt x="64527" y="7587"/>
                  </a:lnTo>
                  <a:lnTo>
                    <a:pt x="37109" y="2392"/>
                  </a:lnTo>
                  <a:lnTo>
                    <a:pt x="36958" y="2365"/>
                  </a:lnTo>
                  <a:lnTo>
                    <a:pt x="36783" y="2350"/>
                  </a:lnTo>
                  <a:lnTo>
                    <a:pt x="36583" y="2339"/>
                  </a:lnTo>
                  <a:lnTo>
                    <a:pt x="36408" y="2334"/>
                  </a:lnTo>
                  <a:lnTo>
                    <a:pt x="36207" y="2339"/>
                  </a:lnTo>
                  <a:lnTo>
                    <a:pt x="36032" y="2350"/>
                  </a:lnTo>
                  <a:lnTo>
                    <a:pt x="35857" y="2365"/>
                  </a:lnTo>
                  <a:lnTo>
                    <a:pt x="35681" y="2392"/>
                  </a:lnTo>
                  <a:lnTo>
                    <a:pt x="8288" y="7587"/>
                  </a:lnTo>
                  <a:lnTo>
                    <a:pt x="7988" y="7640"/>
                  </a:lnTo>
                  <a:lnTo>
                    <a:pt x="7687" y="7682"/>
                  </a:lnTo>
                  <a:lnTo>
                    <a:pt x="7362" y="7714"/>
                  </a:lnTo>
                  <a:lnTo>
                    <a:pt x="7036" y="7745"/>
                  </a:lnTo>
                  <a:lnTo>
                    <a:pt x="6686" y="7766"/>
                  </a:lnTo>
                  <a:lnTo>
                    <a:pt x="6360" y="7777"/>
                  </a:lnTo>
                  <a:lnTo>
                    <a:pt x="6010" y="7787"/>
                  </a:lnTo>
                  <a:lnTo>
                    <a:pt x="5634" y="7787"/>
                  </a:lnTo>
                  <a:lnTo>
                    <a:pt x="5284" y="7777"/>
                  </a:lnTo>
                  <a:lnTo>
                    <a:pt x="4958" y="7766"/>
                  </a:lnTo>
                  <a:lnTo>
                    <a:pt x="4607" y="7745"/>
                  </a:lnTo>
                  <a:lnTo>
                    <a:pt x="4282" y="7714"/>
                  </a:lnTo>
                  <a:lnTo>
                    <a:pt x="3956" y="7682"/>
                  </a:lnTo>
                  <a:lnTo>
                    <a:pt x="3656" y="7640"/>
                  </a:lnTo>
                  <a:lnTo>
                    <a:pt x="3381" y="7587"/>
                  </a:lnTo>
                  <a:lnTo>
                    <a:pt x="3105" y="7529"/>
                  </a:lnTo>
                  <a:lnTo>
                    <a:pt x="2855" y="7460"/>
                  </a:lnTo>
                  <a:lnTo>
                    <a:pt x="2654" y="7386"/>
                  </a:lnTo>
                  <a:lnTo>
                    <a:pt x="2504" y="7318"/>
                  </a:lnTo>
                  <a:lnTo>
                    <a:pt x="2354" y="7249"/>
                  </a:lnTo>
                  <a:lnTo>
                    <a:pt x="2254" y="7180"/>
                  </a:lnTo>
                  <a:lnTo>
                    <a:pt x="2204" y="7112"/>
                  </a:lnTo>
                  <a:lnTo>
                    <a:pt x="2179" y="7043"/>
                  </a:lnTo>
                  <a:lnTo>
                    <a:pt x="2179" y="6974"/>
                  </a:lnTo>
                  <a:lnTo>
                    <a:pt x="2204" y="6906"/>
                  </a:lnTo>
                  <a:lnTo>
                    <a:pt x="2279" y="6837"/>
                  </a:lnTo>
                  <a:lnTo>
                    <a:pt x="2379" y="6769"/>
                  </a:lnTo>
                  <a:lnTo>
                    <a:pt x="2504" y="6700"/>
                  </a:lnTo>
                  <a:lnTo>
                    <a:pt x="2679" y="6637"/>
                  </a:lnTo>
                  <a:lnTo>
                    <a:pt x="2880" y="6568"/>
                  </a:lnTo>
                  <a:lnTo>
                    <a:pt x="3105" y="6505"/>
                  </a:lnTo>
                  <a:lnTo>
                    <a:pt x="3381" y="6441"/>
                  </a:lnTo>
                  <a:lnTo>
                    <a:pt x="16251" y="4002"/>
                  </a:lnTo>
                  <a:lnTo>
                    <a:pt x="16401" y="3965"/>
                  </a:lnTo>
                  <a:lnTo>
                    <a:pt x="16501" y="3928"/>
                  </a:lnTo>
                  <a:lnTo>
                    <a:pt x="16576" y="3886"/>
                  </a:lnTo>
                  <a:lnTo>
                    <a:pt x="16601" y="3844"/>
                  </a:lnTo>
                  <a:lnTo>
                    <a:pt x="16601" y="3801"/>
                  </a:lnTo>
                  <a:lnTo>
                    <a:pt x="16551" y="3759"/>
                  </a:lnTo>
                  <a:lnTo>
                    <a:pt x="16476" y="3717"/>
                  </a:lnTo>
                  <a:lnTo>
                    <a:pt x="16351" y="3680"/>
                  </a:lnTo>
                  <a:lnTo>
                    <a:pt x="16176" y="3654"/>
                  </a:lnTo>
                  <a:lnTo>
                    <a:pt x="16000" y="3627"/>
                  </a:lnTo>
                  <a:lnTo>
                    <a:pt x="15800" y="3617"/>
                  </a:lnTo>
                  <a:lnTo>
                    <a:pt x="15600" y="3606"/>
                  </a:lnTo>
                  <a:lnTo>
                    <a:pt x="15399" y="3611"/>
                  </a:lnTo>
                  <a:lnTo>
                    <a:pt x="15199" y="3622"/>
                  </a:lnTo>
                  <a:lnTo>
                    <a:pt x="14999" y="3638"/>
                  </a:lnTo>
                  <a:lnTo>
                    <a:pt x="14824" y="3664"/>
                  </a:lnTo>
                  <a:lnTo>
                    <a:pt x="1953" y="6103"/>
                  </a:lnTo>
                  <a:lnTo>
                    <a:pt x="1653" y="6161"/>
                  </a:lnTo>
                  <a:lnTo>
                    <a:pt x="1377" y="6230"/>
                  </a:lnTo>
                  <a:lnTo>
                    <a:pt x="1102" y="6309"/>
                  </a:lnTo>
                  <a:lnTo>
                    <a:pt x="827" y="6399"/>
                  </a:lnTo>
                  <a:lnTo>
                    <a:pt x="601" y="6494"/>
                  </a:lnTo>
                  <a:lnTo>
                    <a:pt x="401" y="6600"/>
                  </a:lnTo>
                  <a:lnTo>
                    <a:pt x="226" y="6710"/>
                  </a:lnTo>
                  <a:lnTo>
                    <a:pt x="100" y="6827"/>
                  </a:lnTo>
                  <a:lnTo>
                    <a:pt x="25" y="6948"/>
                  </a:lnTo>
                  <a:lnTo>
                    <a:pt x="0" y="7011"/>
                  </a:lnTo>
                  <a:lnTo>
                    <a:pt x="0" y="7075"/>
                  </a:lnTo>
                  <a:lnTo>
                    <a:pt x="25" y="7138"/>
                  </a:lnTo>
                  <a:lnTo>
                    <a:pt x="50" y="7201"/>
                  </a:lnTo>
                  <a:lnTo>
                    <a:pt x="100" y="7265"/>
                  </a:lnTo>
                  <a:lnTo>
                    <a:pt x="176" y="7328"/>
                  </a:lnTo>
                  <a:lnTo>
                    <a:pt x="276" y="7392"/>
                  </a:lnTo>
                  <a:lnTo>
                    <a:pt x="376" y="7460"/>
                  </a:lnTo>
                  <a:lnTo>
                    <a:pt x="501" y="7524"/>
                  </a:lnTo>
                  <a:lnTo>
                    <a:pt x="651" y="7587"/>
                  </a:lnTo>
                  <a:lnTo>
                    <a:pt x="852" y="7645"/>
                  </a:lnTo>
                  <a:lnTo>
                    <a:pt x="1052" y="7708"/>
                  </a:lnTo>
                  <a:lnTo>
                    <a:pt x="1252" y="7772"/>
                  </a:lnTo>
                  <a:lnTo>
                    <a:pt x="1503" y="7830"/>
                  </a:lnTo>
                  <a:lnTo>
                    <a:pt x="1928" y="7914"/>
                  </a:lnTo>
                  <a:lnTo>
                    <a:pt x="2379" y="7993"/>
                  </a:lnTo>
                  <a:lnTo>
                    <a:pt x="2855" y="8057"/>
                  </a:lnTo>
                  <a:lnTo>
                    <a:pt x="3381" y="8110"/>
                  </a:lnTo>
                  <a:lnTo>
                    <a:pt x="3881" y="8157"/>
                  </a:lnTo>
                  <a:lnTo>
                    <a:pt x="4432" y="8189"/>
                  </a:lnTo>
                  <a:lnTo>
                    <a:pt x="4983" y="8210"/>
                  </a:lnTo>
                  <a:lnTo>
                    <a:pt x="5534" y="8226"/>
                  </a:lnTo>
                  <a:lnTo>
                    <a:pt x="6110" y="8226"/>
                  </a:lnTo>
                  <a:lnTo>
                    <a:pt x="6661" y="8215"/>
                  </a:lnTo>
                  <a:lnTo>
                    <a:pt x="7212" y="8194"/>
                  </a:lnTo>
                  <a:lnTo>
                    <a:pt x="7737" y="8162"/>
                  </a:lnTo>
                  <a:lnTo>
                    <a:pt x="8263" y="8120"/>
                  </a:lnTo>
                  <a:lnTo>
                    <a:pt x="8764" y="8067"/>
                  </a:lnTo>
                  <a:lnTo>
                    <a:pt x="9240" y="7999"/>
                  </a:lnTo>
                  <a:lnTo>
                    <a:pt x="9490" y="7962"/>
                  </a:lnTo>
                  <a:lnTo>
                    <a:pt x="9690" y="7925"/>
                  </a:lnTo>
                  <a:lnTo>
                    <a:pt x="12595" y="7376"/>
                  </a:lnTo>
                  <a:lnTo>
                    <a:pt x="12595" y="12882"/>
                  </a:lnTo>
                  <a:lnTo>
                    <a:pt x="12620" y="12924"/>
                  </a:lnTo>
                  <a:lnTo>
                    <a:pt x="12670" y="12967"/>
                  </a:lnTo>
                  <a:lnTo>
                    <a:pt x="12770" y="13009"/>
                  </a:lnTo>
                  <a:lnTo>
                    <a:pt x="12921" y="13041"/>
                  </a:lnTo>
                  <a:lnTo>
                    <a:pt x="13071" y="13067"/>
                  </a:lnTo>
                  <a:lnTo>
                    <a:pt x="13246" y="13088"/>
                  </a:lnTo>
                  <a:lnTo>
                    <a:pt x="13446" y="13104"/>
                  </a:lnTo>
                  <a:lnTo>
                    <a:pt x="59369" y="13104"/>
                  </a:lnTo>
                  <a:lnTo>
                    <a:pt x="59569" y="13088"/>
                  </a:lnTo>
                  <a:lnTo>
                    <a:pt x="59744" y="13067"/>
                  </a:lnTo>
                  <a:lnTo>
                    <a:pt x="59895" y="13041"/>
                  </a:lnTo>
                  <a:lnTo>
                    <a:pt x="60020" y="13009"/>
                  </a:lnTo>
                  <a:lnTo>
                    <a:pt x="60120" y="12967"/>
                  </a:lnTo>
                  <a:lnTo>
                    <a:pt x="60195" y="12924"/>
                  </a:lnTo>
                  <a:lnTo>
                    <a:pt x="60220" y="12882"/>
                  </a:lnTo>
                  <a:lnTo>
                    <a:pt x="60220" y="10718"/>
                  </a:lnTo>
                  <a:lnTo>
                    <a:pt x="60195" y="10670"/>
                  </a:lnTo>
                  <a:lnTo>
                    <a:pt x="60120" y="10623"/>
                  </a:lnTo>
                  <a:lnTo>
                    <a:pt x="59995" y="10586"/>
                  </a:lnTo>
                  <a:lnTo>
                    <a:pt x="59844" y="10549"/>
                  </a:lnTo>
                  <a:lnTo>
                    <a:pt x="59669" y="10522"/>
                  </a:lnTo>
                  <a:lnTo>
                    <a:pt x="59469" y="10506"/>
                  </a:lnTo>
                  <a:lnTo>
                    <a:pt x="59244" y="10496"/>
                  </a:lnTo>
                  <a:lnTo>
                    <a:pt x="59018" y="10496"/>
                  </a:lnTo>
                  <a:lnTo>
                    <a:pt x="58818" y="10506"/>
                  </a:lnTo>
                  <a:lnTo>
                    <a:pt x="58643" y="10522"/>
                  </a:lnTo>
                  <a:lnTo>
                    <a:pt x="58467" y="10543"/>
                  </a:lnTo>
                  <a:lnTo>
                    <a:pt x="58342" y="10575"/>
                  </a:lnTo>
                  <a:lnTo>
                    <a:pt x="58242" y="10607"/>
                  </a:lnTo>
                  <a:lnTo>
                    <a:pt x="58142" y="10644"/>
                  </a:lnTo>
                  <a:lnTo>
                    <a:pt x="58092" y="10686"/>
                  </a:lnTo>
                  <a:lnTo>
                    <a:pt x="58067" y="10728"/>
                  </a:lnTo>
                  <a:lnTo>
                    <a:pt x="58067" y="12655"/>
                  </a:lnTo>
                  <a:lnTo>
                    <a:pt x="37184" y="12655"/>
                  </a:lnTo>
                  <a:lnTo>
                    <a:pt x="37184" y="11129"/>
                  </a:lnTo>
                  <a:lnTo>
                    <a:pt x="39237" y="11129"/>
                  </a:lnTo>
                  <a:lnTo>
                    <a:pt x="39788" y="11124"/>
                  </a:lnTo>
                  <a:lnTo>
                    <a:pt x="40314" y="11108"/>
                  </a:lnTo>
                  <a:lnTo>
                    <a:pt x="40840" y="11077"/>
                  </a:lnTo>
                  <a:lnTo>
                    <a:pt x="41315" y="11040"/>
                  </a:lnTo>
                  <a:lnTo>
                    <a:pt x="41791" y="10992"/>
                  </a:lnTo>
                  <a:lnTo>
                    <a:pt x="42217" y="10934"/>
                  </a:lnTo>
                  <a:lnTo>
                    <a:pt x="42642" y="10871"/>
                  </a:lnTo>
                  <a:lnTo>
                    <a:pt x="43018" y="10802"/>
                  </a:lnTo>
                  <a:lnTo>
                    <a:pt x="43369" y="10718"/>
                  </a:lnTo>
                  <a:lnTo>
                    <a:pt x="43669" y="10633"/>
                  </a:lnTo>
                  <a:lnTo>
                    <a:pt x="43944" y="10538"/>
                  </a:lnTo>
                  <a:lnTo>
                    <a:pt x="44170" y="10443"/>
                  </a:lnTo>
                  <a:lnTo>
                    <a:pt x="44345" y="10337"/>
                  </a:lnTo>
                  <a:lnTo>
                    <a:pt x="44470" y="10232"/>
                  </a:lnTo>
                  <a:lnTo>
                    <a:pt x="44545" y="10121"/>
                  </a:lnTo>
                  <a:lnTo>
                    <a:pt x="44570" y="10005"/>
                  </a:lnTo>
                  <a:lnTo>
                    <a:pt x="44570" y="7756"/>
                  </a:lnTo>
                  <a:lnTo>
                    <a:pt x="44545" y="7714"/>
                  </a:lnTo>
                  <a:lnTo>
                    <a:pt x="44495" y="7671"/>
                  </a:lnTo>
                  <a:lnTo>
                    <a:pt x="44395" y="7634"/>
                  </a:lnTo>
                  <a:lnTo>
                    <a:pt x="44270" y="7597"/>
                  </a:lnTo>
                  <a:lnTo>
                    <a:pt x="44095" y="7571"/>
                  </a:lnTo>
                  <a:lnTo>
                    <a:pt x="43919" y="7550"/>
                  </a:lnTo>
                  <a:lnTo>
                    <a:pt x="43719" y="7539"/>
                  </a:lnTo>
                  <a:lnTo>
                    <a:pt x="43519" y="7534"/>
                  </a:lnTo>
                  <a:lnTo>
                    <a:pt x="40890" y="7534"/>
                  </a:lnTo>
                  <a:lnTo>
                    <a:pt x="40890" y="5850"/>
                  </a:lnTo>
                  <a:lnTo>
                    <a:pt x="40865" y="5802"/>
                  </a:lnTo>
                  <a:lnTo>
                    <a:pt x="40789" y="5755"/>
                  </a:lnTo>
                  <a:lnTo>
                    <a:pt x="40664" y="5713"/>
                  </a:lnTo>
                  <a:lnTo>
                    <a:pt x="40514" y="5681"/>
                  </a:lnTo>
                  <a:lnTo>
                    <a:pt x="40339" y="5655"/>
                  </a:lnTo>
                  <a:lnTo>
                    <a:pt x="40138" y="5633"/>
                  </a:lnTo>
                  <a:lnTo>
                    <a:pt x="39913" y="5623"/>
                  </a:lnTo>
                  <a:lnTo>
                    <a:pt x="39688" y="5623"/>
                  </a:lnTo>
                  <a:lnTo>
                    <a:pt x="39487" y="5633"/>
                  </a:lnTo>
                  <a:lnTo>
                    <a:pt x="39312" y="5649"/>
                  </a:lnTo>
                  <a:lnTo>
                    <a:pt x="39137" y="5676"/>
                  </a:lnTo>
                  <a:lnTo>
                    <a:pt x="39012" y="5702"/>
                  </a:lnTo>
                  <a:lnTo>
                    <a:pt x="38912" y="5739"/>
                  </a:lnTo>
                  <a:lnTo>
                    <a:pt x="38811" y="5776"/>
                  </a:lnTo>
                  <a:lnTo>
                    <a:pt x="38761" y="5813"/>
                  </a:lnTo>
                  <a:lnTo>
                    <a:pt x="38761" y="5855"/>
                  </a:lnTo>
                  <a:lnTo>
                    <a:pt x="38761" y="7534"/>
                  </a:lnTo>
                  <a:lnTo>
                    <a:pt x="34054" y="7534"/>
                  </a:lnTo>
                  <a:lnTo>
                    <a:pt x="34054" y="5850"/>
                  </a:lnTo>
                  <a:lnTo>
                    <a:pt x="34029" y="5802"/>
                  </a:lnTo>
                  <a:lnTo>
                    <a:pt x="33954" y="5755"/>
                  </a:lnTo>
                  <a:lnTo>
                    <a:pt x="33854" y="5713"/>
                  </a:lnTo>
                  <a:lnTo>
                    <a:pt x="33703" y="5681"/>
                  </a:lnTo>
                  <a:lnTo>
                    <a:pt x="33528" y="5655"/>
                  </a:lnTo>
                  <a:lnTo>
                    <a:pt x="33328" y="5633"/>
                  </a:lnTo>
                  <a:lnTo>
                    <a:pt x="33102" y="5623"/>
                  </a:lnTo>
                  <a:lnTo>
                    <a:pt x="32852" y="5623"/>
                  </a:lnTo>
                  <a:lnTo>
                    <a:pt x="32677" y="5633"/>
                  </a:lnTo>
                  <a:lnTo>
                    <a:pt x="32476" y="5649"/>
                  </a:lnTo>
                  <a:lnTo>
                    <a:pt x="32326" y="5676"/>
                  </a:lnTo>
                  <a:lnTo>
                    <a:pt x="32201" y="5702"/>
                  </a:lnTo>
                  <a:lnTo>
                    <a:pt x="32076" y="5739"/>
                  </a:lnTo>
                  <a:lnTo>
                    <a:pt x="32001" y="5776"/>
                  </a:lnTo>
                  <a:lnTo>
                    <a:pt x="31951" y="5813"/>
                  </a:lnTo>
                  <a:lnTo>
                    <a:pt x="31926" y="5855"/>
                  </a:lnTo>
                  <a:lnTo>
                    <a:pt x="31926" y="7534"/>
                  </a:lnTo>
                  <a:lnTo>
                    <a:pt x="28595" y="7534"/>
                  </a:lnTo>
                  <a:lnTo>
                    <a:pt x="28370" y="7539"/>
                  </a:lnTo>
                  <a:lnTo>
                    <a:pt x="28170" y="7550"/>
                  </a:lnTo>
                  <a:lnTo>
                    <a:pt x="27994" y="7571"/>
                  </a:lnTo>
                  <a:lnTo>
                    <a:pt x="27844" y="7597"/>
                  </a:lnTo>
                  <a:lnTo>
                    <a:pt x="27694" y="7634"/>
                  </a:lnTo>
                  <a:lnTo>
                    <a:pt x="27594" y="7671"/>
                  </a:lnTo>
                  <a:lnTo>
                    <a:pt x="27544" y="7714"/>
                  </a:lnTo>
                  <a:lnTo>
                    <a:pt x="27519" y="7756"/>
                  </a:lnTo>
                  <a:lnTo>
                    <a:pt x="27519" y="8469"/>
                  </a:lnTo>
                  <a:lnTo>
                    <a:pt x="27544" y="8516"/>
                  </a:lnTo>
                  <a:lnTo>
                    <a:pt x="27619" y="8558"/>
                  </a:lnTo>
                  <a:lnTo>
                    <a:pt x="27719" y="8601"/>
                  </a:lnTo>
                  <a:lnTo>
                    <a:pt x="27869" y="8632"/>
                  </a:lnTo>
                  <a:lnTo>
                    <a:pt x="28044" y="8664"/>
                  </a:lnTo>
                  <a:lnTo>
                    <a:pt x="28270" y="8680"/>
                  </a:lnTo>
                  <a:lnTo>
                    <a:pt x="28495" y="8690"/>
                  </a:lnTo>
                  <a:lnTo>
                    <a:pt x="28720" y="8690"/>
                  </a:lnTo>
                  <a:lnTo>
                    <a:pt x="28921" y="8680"/>
                  </a:lnTo>
                  <a:lnTo>
                    <a:pt x="29096" y="8664"/>
                  </a:lnTo>
                  <a:lnTo>
                    <a:pt x="29246" y="8643"/>
                  </a:lnTo>
                  <a:lnTo>
                    <a:pt x="29397" y="8611"/>
                  </a:lnTo>
                  <a:lnTo>
                    <a:pt x="29497" y="8579"/>
                  </a:lnTo>
                  <a:lnTo>
                    <a:pt x="29572" y="8542"/>
                  </a:lnTo>
                  <a:lnTo>
                    <a:pt x="29647" y="8500"/>
                  </a:lnTo>
                  <a:lnTo>
                    <a:pt x="29647" y="8458"/>
                  </a:lnTo>
                  <a:lnTo>
                    <a:pt x="29647" y="7983"/>
                  </a:lnTo>
                  <a:lnTo>
                    <a:pt x="42442" y="7983"/>
                  </a:lnTo>
                  <a:lnTo>
                    <a:pt x="42442" y="10005"/>
                  </a:lnTo>
                  <a:lnTo>
                    <a:pt x="42417" y="10074"/>
                  </a:lnTo>
                  <a:lnTo>
                    <a:pt x="42367" y="10142"/>
                  </a:lnTo>
                  <a:lnTo>
                    <a:pt x="42292" y="10206"/>
                  </a:lnTo>
                  <a:lnTo>
                    <a:pt x="42192" y="10269"/>
                  </a:lnTo>
                  <a:lnTo>
                    <a:pt x="42066" y="10327"/>
                  </a:lnTo>
                  <a:lnTo>
                    <a:pt x="41891" y="10380"/>
                  </a:lnTo>
                  <a:lnTo>
                    <a:pt x="41716" y="10433"/>
                  </a:lnTo>
                  <a:lnTo>
                    <a:pt x="41516" y="10480"/>
                  </a:lnTo>
                  <a:lnTo>
                    <a:pt x="41290" y="10528"/>
                  </a:lnTo>
                  <a:lnTo>
                    <a:pt x="41040" y="10565"/>
                  </a:lnTo>
                  <a:lnTo>
                    <a:pt x="40764" y="10596"/>
                  </a:lnTo>
                  <a:lnTo>
                    <a:pt x="40489" y="10628"/>
                  </a:lnTo>
                  <a:lnTo>
                    <a:pt x="40189" y="10649"/>
                  </a:lnTo>
                  <a:lnTo>
                    <a:pt x="39888" y="10665"/>
                  </a:lnTo>
                  <a:lnTo>
                    <a:pt x="39563" y="10675"/>
                  </a:lnTo>
                  <a:lnTo>
                    <a:pt x="39237" y="10681"/>
                  </a:lnTo>
                  <a:lnTo>
                    <a:pt x="32852" y="10681"/>
                  </a:lnTo>
                  <a:lnTo>
                    <a:pt x="32526" y="10675"/>
                  </a:lnTo>
                  <a:lnTo>
                    <a:pt x="32201" y="10665"/>
                  </a:lnTo>
                  <a:lnTo>
                    <a:pt x="31900" y="10649"/>
                  </a:lnTo>
                  <a:lnTo>
                    <a:pt x="31600" y="10628"/>
                  </a:lnTo>
                  <a:lnTo>
                    <a:pt x="31325" y="10596"/>
                  </a:lnTo>
                  <a:lnTo>
                    <a:pt x="31074" y="10565"/>
                  </a:lnTo>
                  <a:lnTo>
                    <a:pt x="30824" y="10528"/>
                  </a:lnTo>
                  <a:lnTo>
                    <a:pt x="30598" y="10480"/>
                  </a:lnTo>
                  <a:lnTo>
                    <a:pt x="30373" y="10433"/>
                  </a:lnTo>
                  <a:lnTo>
                    <a:pt x="30198" y="10380"/>
                  </a:lnTo>
                  <a:lnTo>
                    <a:pt x="30048" y="10327"/>
                  </a:lnTo>
                  <a:lnTo>
                    <a:pt x="29897" y="10269"/>
                  </a:lnTo>
                  <a:lnTo>
                    <a:pt x="29797" y="10206"/>
                  </a:lnTo>
                  <a:lnTo>
                    <a:pt x="29722" y="10142"/>
                  </a:lnTo>
                  <a:lnTo>
                    <a:pt x="29672" y="10074"/>
                  </a:lnTo>
                  <a:lnTo>
                    <a:pt x="29647" y="10005"/>
                  </a:lnTo>
                  <a:lnTo>
                    <a:pt x="29647" y="9445"/>
                  </a:lnTo>
                  <a:lnTo>
                    <a:pt x="29647" y="9414"/>
                  </a:lnTo>
                  <a:lnTo>
                    <a:pt x="29597" y="9377"/>
                  </a:lnTo>
                  <a:lnTo>
                    <a:pt x="29547" y="9345"/>
                  </a:lnTo>
                  <a:lnTo>
                    <a:pt x="29472" y="9319"/>
                  </a:lnTo>
                  <a:lnTo>
                    <a:pt x="29371" y="9292"/>
                  </a:lnTo>
                  <a:lnTo>
                    <a:pt x="29246" y="9271"/>
                  </a:lnTo>
                  <a:lnTo>
                    <a:pt x="29121" y="9250"/>
                  </a:lnTo>
                  <a:lnTo>
                    <a:pt x="28971" y="9239"/>
                  </a:lnTo>
                  <a:lnTo>
                    <a:pt x="28821" y="9229"/>
                  </a:lnTo>
                  <a:lnTo>
                    <a:pt x="28645" y="9224"/>
                  </a:lnTo>
                  <a:lnTo>
                    <a:pt x="28470" y="9224"/>
                  </a:lnTo>
                  <a:lnTo>
                    <a:pt x="28295" y="9229"/>
                  </a:lnTo>
                  <a:lnTo>
                    <a:pt x="28120" y="9245"/>
                  </a:lnTo>
                  <a:lnTo>
                    <a:pt x="27944" y="9266"/>
                  </a:lnTo>
                  <a:lnTo>
                    <a:pt x="27769" y="9292"/>
                  </a:lnTo>
                  <a:lnTo>
                    <a:pt x="27594" y="9324"/>
                  </a:lnTo>
                  <a:lnTo>
                    <a:pt x="27544" y="9340"/>
                  </a:lnTo>
                  <a:lnTo>
                    <a:pt x="27519" y="9361"/>
                  </a:lnTo>
                  <a:lnTo>
                    <a:pt x="27519" y="10892"/>
                  </a:lnTo>
                  <a:lnTo>
                    <a:pt x="27544" y="10939"/>
                  </a:lnTo>
                  <a:lnTo>
                    <a:pt x="27619" y="10987"/>
                  </a:lnTo>
                  <a:lnTo>
                    <a:pt x="27719" y="11024"/>
                  </a:lnTo>
                  <a:lnTo>
                    <a:pt x="27844" y="11061"/>
                  </a:lnTo>
                  <a:lnTo>
                    <a:pt x="28019" y="11087"/>
                  </a:lnTo>
                  <a:lnTo>
                    <a:pt x="28195" y="11108"/>
                  </a:lnTo>
                  <a:lnTo>
                    <a:pt x="28420" y="11124"/>
                  </a:lnTo>
                  <a:lnTo>
                    <a:pt x="28645" y="11129"/>
                  </a:lnTo>
                  <a:lnTo>
                    <a:pt x="34905" y="11129"/>
                  </a:lnTo>
                  <a:lnTo>
                    <a:pt x="34905" y="12655"/>
                  </a:lnTo>
                  <a:lnTo>
                    <a:pt x="14723" y="12655"/>
                  </a:lnTo>
                  <a:lnTo>
                    <a:pt x="14723" y="6980"/>
                  </a:lnTo>
                  <a:lnTo>
                    <a:pt x="36408" y="2872"/>
                  </a:lnTo>
                  <a:lnTo>
                    <a:pt x="58067" y="6980"/>
                  </a:lnTo>
                  <a:lnTo>
                    <a:pt x="58067" y="9746"/>
                  </a:lnTo>
                  <a:lnTo>
                    <a:pt x="58092" y="9794"/>
                  </a:lnTo>
                  <a:lnTo>
                    <a:pt x="58167" y="9841"/>
                  </a:lnTo>
                  <a:lnTo>
                    <a:pt x="58292" y="9878"/>
                  </a:lnTo>
                  <a:lnTo>
                    <a:pt x="58442" y="9915"/>
                  </a:lnTo>
                  <a:lnTo>
                    <a:pt x="58618" y="9942"/>
                  </a:lnTo>
                  <a:lnTo>
                    <a:pt x="58818" y="9957"/>
                  </a:lnTo>
                  <a:lnTo>
                    <a:pt x="59043" y="9968"/>
                  </a:lnTo>
                  <a:lnTo>
                    <a:pt x="59269" y="9968"/>
                  </a:lnTo>
                  <a:lnTo>
                    <a:pt x="59469" y="9957"/>
                  </a:lnTo>
                  <a:lnTo>
                    <a:pt x="59644" y="9942"/>
                  </a:lnTo>
                  <a:lnTo>
                    <a:pt x="59819" y="9920"/>
                  </a:lnTo>
                  <a:lnTo>
                    <a:pt x="59945" y="9889"/>
                  </a:lnTo>
                  <a:lnTo>
                    <a:pt x="60045" y="9857"/>
                  </a:lnTo>
                  <a:lnTo>
                    <a:pt x="60145" y="9820"/>
                  </a:lnTo>
                  <a:lnTo>
                    <a:pt x="60195" y="9778"/>
                  </a:lnTo>
                  <a:lnTo>
                    <a:pt x="60220" y="9736"/>
                  </a:lnTo>
                  <a:lnTo>
                    <a:pt x="60220" y="7376"/>
                  </a:lnTo>
                  <a:lnTo>
                    <a:pt x="63100" y="7925"/>
                  </a:lnTo>
                  <a:lnTo>
                    <a:pt x="63325" y="7962"/>
                  </a:lnTo>
                  <a:lnTo>
                    <a:pt x="63550" y="8004"/>
                  </a:lnTo>
                  <a:lnTo>
                    <a:pt x="64051" y="8067"/>
                  </a:lnTo>
                  <a:lnTo>
                    <a:pt x="64552" y="8125"/>
                  </a:lnTo>
                  <a:lnTo>
                    <a:pt x="65078" y="8168"/>
                  </a:lnTo>
                  <a:lnTo>
                    <a:pt x="65629" y="8199"/>
                  </a:lnTo>
                  <a:lnTo>
                    <a:pt x="66179" y="8220"/>
                  </a:lnTo>
                  <a:lnTo>
                    <a:pt x="66730" y="8231"/>
                  </a:lnTo>
                  <a:lnTo>
                    <a:pt x="67281" y="8231"/>
                  </a:lnTo>
                  <a:lnTo>
                    <a:pt x="67857" y="8220"/>
                  </a:lnTo>
                  <a:lnTo>
                    <a:pt x="68408" y="8194"/>
                  </a:lnTo>
                  <a:lnTo>
                    <a:pt x="68934" y="8162"/>
                  </a:lnTo>
                  <a:lnTo>
                    <a:pt x="69460" y="8115"/>
                  </a:lnTo>
                  <a:lnTo>
                    <a:pt x="69960" y="8062"/>
                  </a:lnTo>
                  <a:lnTo>
                    <a:pt x="70436" y="7993"/>
                  </a:lnTo>
                  <a:lnTo>
                    <a:pt x="70887" y="7919"/>
                  </a:lnTo>
                  <a:lnTo>
                    <a:pt x="71087" y="7877"/>
                  </a:lnTo>
                  <a:lnTo>
                    <a:pt x="71287" y="7830"/>
                  </a:lnTo>
                  <a:lnTo>
                    <a:pt x="71488" y="7782"/>
                  </a:lnTo>
                  <a:lnTo>
                    <a:pt x="71663" y="7735"/>
                  </a:lnTo>
                  <a:lnTo>
                    <a:pt x="71989" y="7634"/>
                  </a:lnTo>
                  <a:lnTo>
                    <a:pt x="72239" y="7524"/>
                  </a:lnTo>
                  <a:lnTo>
                    <a:pt x="72439" y="7413"/>
                  </a:lnTo>
                  <a:lnTo>
                    <a:pt x="72615" y="7302"/>
                  </a:lnTo>
                  <a:lnTo>
                    <a:pt x="72715" y="7186"/>
                  </a:lnTo>
                  <a:lnTo>
                    <a:pt x="72765" y="7064"/>
                  </a:lnTo>
                  <a:lnTo>
                    <a:pt x="72740" y="6948"/>
                  </a:lnTo>
                  <a:lnTo>
                    <a:pt x="72690" y="6832"/>
                  </a:lnTo>
                  <a:lnTo>
                    <a:pt x="72590" y="6716"/>
                  </a:lnTo>
                  <a:lnTo>
                    <a:pt x="72414" y="6600"/>
                  </a:lnTo>
                  <a:lnTo>
                    <a:pt x="72214" y="6494"/>
                  </a:lnTo>
                  <a:lnTo>
                    <a:pt x="71939" y="6388"/>
                  </a:lnTo>
                  <a:lnTo>
                    <a:pt x="71638" y="6288"/>
                  </a:lnTo>
                  <a:lnTo>
                    <a:pt x="71262" y="6193"/>
                  </a:lnTo>
                  <a:lnTo>
                    <a:pt x="71062" y="6146"/>
                  </a:lnTo>
                  <a:lnTo>
                    <a:pt x="70862" y="6103"/>
                  </a:lnTo>
                  <a:lnTo>
                    <a:pt x="40289" y="312"/>
                  </a:lnTo>
                  <a:lnTo>
                    <a:pt x="39863" y="238"/>
                  </a:lnTo>
                  <a:lnTo>
                    <a:pt x="39412" y="174"/>
                  </a:lnTo>
                  <a:lnTo>
                    <a:pt x="38937" y="122"/>
                  </a:lnTo>
                  <a:lnTo>
                    <a:pt x="38436" y="79"/>
                  </a:lnTo>
                  <a:lnTo>
                    <a:pt x="37935" y="42"/>
                  </a:lnTo>
                  <a:lnTo>
                    <a:pt x="37434" y="21"/>
                  </a:lnTo>
                  <a:lnTo>
                    <a:pt x="36933" y="5"/>
                  </a:lnTo>
                  <a:lnTo>
                    <a:pt x="3640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9" name="Google Shape;2789;p63"/>
          <p:cNvGrpSpPr/>
          <p:nvPr/>
        </p:nvGrpSpPr>
        <p:grpSpPr>
          <a:xfrm>
            <a:off x="5907127" y="3289611"/>
            <a:ext cx="382093" cy="362747"/>
            <a:chOff x="6147444" y="2421725"/>
            <a:chExt cx="464043" cy="383575"/>
          </a:xfrm>
        </p:grpSpPr>
        <p:sp>
          <p:nvSpPr>
            <p:cNvPr id="2790" name="Google Shape;2790;p63"/>
            <p:cNvSpPr/>
            <p:nvPr/>
          </p:nvSpPr>
          <p:spPr>
            <a:xfrm>
              <a:off x="6466857" y="2667750"/>
              <a:ext cx="52205" cy="60075"/>
            </a:xfrm>
            <a:custGeom>
              <a:avLst/>
              <a:gdLst/>
              <a:ahLst/>
              <a:cxnLst/>
              <a:rect l="l" t="t" r="r" b="b"/>
              <a:pathLst>
                <a:path w="8189" h="2403" extrusionOk="0">
                  <a:moveTo>
                    <a:pt x="4107" y="0"/>
                  </a:moveTo>
                  <a:lnTo>
                    <a:pt x="3932" y="43"/>
                  </a:lnTo>
                  <a:lnTo>
                    <a:pt x="3456" y="154"/>
                  </a:lnTo>
                  <a:lnTo>
                    <a:pt x="2805" y="323"/>
                  </a:lnTo>
                  <a:lnTo>
                    <a:pt x="2430" y="428"/>
                  </a:lnTo>
                  <a:lnTo>
                    <a:pt x="2054" y="539"/>
                  </a:lnTo>
                  <a:lnTo>
                    <a:pt x="1678" y="660"/>
                  </a:lnTo>
                  <a:lnTo>
                    <a:pt x="1303" y="782"/>
                  </a:lnTo>
                  <a:lnTo>
                    <a:pt x="952" y="909"/>
                  </a:lnTo>
                  <a:lnTo>
                    <a:pt x="652" y="1041"/>
                  </a:lnTo>
                  <a:lnTo>
                    <a:pt x="376" y="1167"/>
                  </a:lnTo>
                  <a:lnTo>
                    <a:pt x="176" y="1299"/>
                  </a:lnTo>
                  <a:lnTo>
                    <a:pt x="101" y="1363"/>
                  </a:lnTo>
                  <a:lnTo>
                    <a:pt x="51" y="1421"/>
                  </a:lnTo>
                  <a:lnTo>
                    <a:pt x="26" y="1484"/>
                  </a:lnTo>
                  <a:lnTo>
                    <a:pt x="1" y="1542"/>
                  </a:lnTo>
                  <a:lnTo>
                    <a:pt x="26" y="1627"/>
                  </a:lnTo>
                  <a:lnTo>
                    <a:pt x="101" y="1716"/>
                  </a:lnTo>
                  <a:lnTo>
                    <a:pt x="201" y="1796"/>
                  </a:lnTo>
                  <a:lnTo>
                    <a:pt x="326" y="1875"/>
                  </a:lnTo>
                  <a:lnTo>
                    <a:pt x="502" y="1954"/>
                  </a:lnTo>
                  <a:lnTo>
                    <a:pt x="702" y="2023"/>
                  </a:lnTo>
                  <a:lnTo>
                    <a:pt x="952" y="2091"/>
                  </a:lnTo>
                  <a:lnTo>
                    <a:pt x="1203" y="2149"/>
                  </a:lnTo>
                  <a:lnTo>
                    <a:pt x="1503" y="2207"/>
                  </a:lnTo>
                  <a:lnTo>
                    <a:pt x="1804" y="2255"/>
                  </a:lnTo>
                  <a:lnTo>
                    <a:pt x="2154" y="2297"/>
                  </a:lnTo>
                  <a:lnTo>
                    <a:pt x="2505" y="2334"/>
                  </a:lnTo>
                  <a:lnTo>
                    <a:pt x="2880" y="2366"/>
                  </a:lnTo>
                  <a:lnTo>
                    <a:pt x="3281" y="2387"/>
                  </a:lnTo>
                  <a:lnTo>
                    <a:pt x="3682" y="2397"/>
                  </a:lnTo>
                  <a:lnTo>
                    <a:pt x="4107" y="2403"/>
                  </a:lnTo>
                  <a:lnTo>
                    <a:pt x="4508" y="2397"/>
                  </a:lnTo>
                  <a:lnTo>
                    <a:pt x="4934" y="2387"/>
                  </a:lnTo>
                  <a:lnTo>
                    <a:pt x="5309" y="2366"/>
                  </a:lnTo>
                  <a:lnTo>
                    <a:pt x="5685" y="2334"/>
                  </a:lnTo>
                  <a:lnTo>
                    <a:pt x="6060" y="2297"/>
                  </a:lnTo>
                  <a:lnTo>
                    <a:pt x="6386" y="2255"/>
                  </a:lnTo>
                  <a:lnTo>
                    <a:pt x="6711" y="2207"/>
                  </a:lnTo>
                  <a:lnTo>
                    <a:pt x="6987" y="2149"/>
                  </a:lnTo>
                  <a:lnTo>
                    <a:pt x="7262" y="2091"/>
                  </a:lnTo>
                  <a:lnTo>
                    <a:pt x="7488" y="2023"/>
                  </a:lnTo>
                  <a:lnTo>
                    <a:pt x="7688" y="1954"/>
                  </a:lnTo>
                  <a:lnTo>
                    <a:pt x="7863" y="1875"/>
                  </a:lnTo>
                  <a:lnTo>
                    <a:pt x="8013" y="1796"/>
                  </a:lnTo>
                  <a:lnTo>
                    <a:pt x="8114" y="1716"/>
                  </a:lnTo>
                  <a:lnTo>
                    <a:pt x="8164" y="1627"/>
                  </a:lnTo>
                  <a:lnTo>
                    <a:pt x="8189" y="1542"/>
                  </a:lnTo>
                  <a:lnTo>
                    <a:pt x="8189" y="1484"/>
                  </a:lnTo>
                  <a:lnTo>
                    <a:pt x="8139" y="1421"/>
                  </a:lnTo>
                  <a:lnTo>
                    <a:pt x="8089" y="1363"/>
                  </a:lnTo>
                  <a:lnTo>
                    <a:pt x="8013" y="1299"/>
                  </a:lnTo>
                  <a:lnTo>
                    <a:pt x="7813" y="1167"/>
                  </a:lnTo>
                  <a:lnTo>
                    <a:pt x="7563" y="1041"/>
                  </a:lnTo>
                  <a:lnTo>
                    <a:pt x="7237" y="909"/>
                  </a:lnTo>
                  <a:lnTo>
                    <a:pt x="6887" y="782"/>
                  </a:lnTo>
                  <a:lnTo>
                    <a:pt x="6536" y="660"/>
                  </a:lnTo>
                  <a:lnTo>
                    <a:pt x="6136" y="539"/>
                  </a:lnTo>
                  <a:lnTo>
                    <a:pt x="5760" y="428"/>
                  </a:lnTo>
                  <a:lnTo>
                    <a:pt x="5384" y="323"/>
                  </a:lnTo>
                  <a:lnTo>
                    <a:pt x="4733" y="154"/>
                  </a:lnTo>
                  <a:lnTo>
                    <a:pt x="4283" y="43"/>
                  </a:lnTo>
                  <a:lnTo>
                    <a:pt x="4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63"/>
            <p:cNvSpPr/>
            <p:nvPr/>
          </p:nvSpPr>
          <p:spPr>
            <a:xfrm>
              <a:off x="6353363" y="2667750"/>
              <a:ext cx="52205" cy="60075"/>
            </a:xfrm>
            <a:custGeom>
              <a:avLst/>
              <a:gdLst/>
              <a:ahLst/>
              <a:cxnLst/>
              <a:rect l="l" t="t" r="r" b="b"/>
              <a:pathLst>
                <a:path w="8189" h="2403" extrusionOk="0">
                  <a:moveTo>
                    <a:pt x="4107" y="0"/>
                  </a:moveTo>
                  <a:lnTo>
                    <a:pt x="3932" y="43"/>
                  </a:lnTo>
                  <a:lnTo>
                    <a:pt x="3456" y="154"/>
                  </a:lnTo>
                  <a:lnTo>
                    <a:pt x="2805" y="323"/>
                  </a:lnTo>
                  <a:lnTo>
                    <a:pt x="2430" y="428"/>
                  </a:lnTo>
                  <a:lnTo>
                    <a:pt x="2054" y="539"/>
                  </a:lnTo>
                  <a:lnTo>
                    <a:pt x="1678" y="660"/>
                  </a:lnTo>
                  <a:lnTo>
                    <a:pt x="1303" y="782"/>
                  </a:lnTo>
                  <a:lnTo>
                    <a:pt x="952" y="909"/>
                  </a:lnTo>
                  <a:lnTo>
                    <a:pt x="652" y="1041"/>
                  </a:lnTo>
                  <a:lnTo>
                    <a:pt x="401" y="1167"/>
                  </a:lnTo>
                  <a:lnTo>
                    <a:pt x="176" y="1299"/>
                  </a:lnTo>
                  <a:lnTo>
                    <a:pt x="101" y="1363"/>
                  </a:lnTo>
                  <a:lnTo>
                    <a:pt x="51" y="1421"/>
                  </a:lnTo>
                  <a:lnTo>
                    <a:pt x="26" y="1484"/>
                  </a:lnTo>
                  <a:lnTo>
                    <a:pt x="1" y="1542"/>
                  </a:lnTo>
                  <a:lnTo>
                    <a:pt x="26" y="1627"/>
                  </a:lnTo>
                  <a:lnTo>
                    <a:pt x="101" y="1716"/>
                  </a:lnTo>
                  <a:lnTo>
                    <a:pt x="201" y="1796"/>
                  </a:lnTo>
                  <a:lnTo>
                    <a:pt x="326" y="1875"/>
                  </a:lnTo>
                  <a:lnTo>
                    <a:pt x="502" y="1954"/>
                  </a:lnTo>
                  <a:lnTo>
                    <a:pt x="702" y="2023"/>
                  </a:lnTo>
                  <a:lnTo>
                    <a:pt x="952" y="2091"/>
                  </a:lnTo>
                  <a:lnTo>
                    <a:pt x="1203" y="2149"/>
                  </a:lnTo>
                  <a:lnTo>
                    <a:pt x="1503" y="2207"/>
                  </a:lnTo>
                  <a:lnTo>
                    <a:pt x="1804" y="2255"/>
                  </a:lnTo>
                  <a:lnTo>
                    <a:pt x="2154" y="2297"/>
                  </a:lnTo>
                  <a:lnTo>
                    <a:pt x="2505" y="2334"/>
                  </a:lnTo>
                  <a:lnTo>
                    <a:pt x="2880" y="2366"/>
                  </a:lnTo>
                  <a:lnTo>
                    <a:pt x="3281" y="2387"/>
                  </a:lnTo>
                  <a:lnTo>
                    <a:pt x="3682" y="2397"/>
                  </a:lnTo>
                  <a:lnTo>
                    <a:pt x="4107" y="2403"/>
                  </a:lnTo>
                  <a:lnTo>
                    <a:pt x="4533" y="2397"/>
                  </a:lnTo>
                  <a:lnTo>
                    <a:pt x="4934" y="2387"/>
                  </a:lnTo>
                  <a:lnTo>
                    <a:pt x="5309" y="2366"/>
                  </a:lnTo>
                  <a:lnTo>
                    <a:pt x="5685" y="2334"/>
                  </a:lnTo>
                  <a:lnTo>
                    <a:pt x="6060" y="2297"/>
                  </a:lnTo>
                  <a:lnTo>
                    <a:pt x="6386" y="2255"/>
                  </a:lnTo>
                  <a:lnTo>
                    <a:pt x="6711" y="2207"/>
                  </a:lnTo>
                  <a:lnTo>
                    <a:pt x="6987" y="2149"/>
                  </a:lnTo>
                  <a:lnTo>
                    <a:pt x="7262" y="2091"/>
                  </a:lnTo>
                  <a:lnTo>
                    <a:pt x="7488" y="2023"/>
                  </a:lnTo>
                  <a:lnTo>
                    <a:pt x="7713" y="1954"/>
                  </a:lnTo>
                  <a:lnTo>
                    <a:pt x="7863" y="1875"/>
                  </a:lnTo>
                  <a:lnTo>
                    <a:pt x="8013" y="1796"/>
                  </a:lnTo>
                  <a:lnTo>
                    <a:pt x="8114" y="1716"/>
                  </a:lnTo>
                  <a:lnTo>
                    <a:pt x="8164" y="1627"/>
                  </a:lnTo>
                  <a:lnTo>
                    <a:pt x="8189" y="1542"/>
                  </a:lnTo>
                  <a:lnTo>
                    <a:pt x="8189" y="1484"/>
                  </a:lnTo>
                  <a:lnTo>
                    <a:pt x="8139" y="1421"/>
                  </a:lnTo>
                  <a:lnTo>
                    <a:pt x="8089" y="1363"/>
                  </a:lnTo>
                  <a:lnTo>
                    <a:pt x="8013" y="1299"/>
                  </a:lnTo>
                  <a:lnTo>
                    <a:pt x="7813" y="1167"/>
                  </a:lnTo>
                  <a:lnTo>
                    <a:pt x="7563" y="1041"/>
                  </a:lnTo>
                  <a:lnTo>
                    <a:pt x="7237" y="909"/>
                  </a:lnTo>
                  <a:lnTo>
                    <a:pt x="6912" y="782"/>
                  </a:lnTo>
                  <a:lnTo>
                    <a:pt x="6536" y="660"/>
                  </a:lnTo>
                  <a:lnTo>
                    <a:pt x="6161" y="539"/>
                  </a:lnTo>
                  <a:lnTo>
                    <a:pt x="5760" y="428"/>
                  </a:lnTo>
                  <a:lnTo>
                    <a:pt x="5409" y="323"/>
                  </a:lnTo>
                  <a:lnTo>
                    <a:pt x="4733" y="154"/>
                  </a:lnTo>
                  <a:lnTo>
                    <a:pt x="4283" y="43"/>
                  </a:lnTo>
                  <a:lnTo>
                    <a:pt x="4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63"/>
            <p:cNvSpPr/>
            <p:nvPr/>
          </p:nvSpPr>
          <p:spPr>
            <a:xfrm>
              <a:off x="6240028" y="2667750"/>
              <a:ext cx="52046" cy="60075"/>
            </a:xfrm>
            <a:custGeom>
              <a:avLst/>
              <a:gdLst/>
              <a:ahLst/>
              <a:cxnLst/>
              <a:rect l="l" t="t" r="r" b="b"/>
              <a:pathLst>
                <a:path w="8164" h="2403" extrusionOk="0">
                  <a:moveTo>
                    <a:pt x="4082" y="0"/>
                  </a:moveTo>
                  <a:lnTo>
                    <a:pt x="3907" y="43"/>
                  </a:lnTo>
                  <a:lnTo>
                    <a:pt x="3431" y="154"/>
                  </a:lnTo>
                  <a:lnTo>
                    <a:pt x="2780" y="323"/>
                  </a:lnTo>
                  <a:lnTo>
                    <a:pt x="2430" y="428"/>
                  </a:lnTo>
                  <a:lnTo>
                    <a:pt x="2029" y="539"/>
                  </a:lnTo>
                  <a:lnTo>
                    <a:pt x="1653" y="660"/>
                  </a:lnTo>
                  <a:lnTo>
                    <a:pt x="1278" y="782"/>
                  </a:lnTo>
                  <a:lnTo>
                    <a:pt x="927" y="909"/>
                  </a:lnTo>
                  <a:lnTo>
                    <a:pt x="627" y="1041"/>
                  </a:lnTo>
                  <a:lnTo>
                    <a:pt x="376" y="1167"/>
                  </a:lnTo>
                  <a:lnTo>
                    <a:pt x="176" y="1299"/>
                  </a:lnTo>
                  <a:lnTo>
                    <a:pt x="101" y="1363"/>
                  </a:lnTo>
                  <a:lnTo>
                    <a:pt x="26" y="1421"/>
                  </a:lnTo>
                  <a:lnTo>
                    <a:pt x="1" y="1484"/>
                  </a:lnTo>
                  <a:lnTo>
                    <a:pt x="1" y="1542"/>
                  </a:lnTo>
                  <a:lnTo>
                    <a:pt x="1" y="1627"/>
                  </a:lnTo>
                  <a:lnTo>
                    <a:pt x="76" y="1716"/>
                  </a:lnTo>
                  <a:lnTo>
                    <a:pt x="176" y="1796"/>
                  </a:lnTo>
                  <a:lnTo>
                    <a:pt x="301" y="1875"/>
                  </a:lnTo>
                  <a:lnTo>
                    <a:pt x="477" y="1954"/>
                  </a:lnTo>
                  <a:lnTo>
                    <a:pt x="677" y="2023"/>
                  </a:lnTo>
                  <a:lnTo>
                    <a:pt x="927" y="2091"/>
                  </a:lnTo>
                  <a:lnTo>
                    <a:pt x="1178" y="2149"/>
                  </a:lnTo>
                  <a:lnTo>
                    <a:pt x="1478" y="2207"/>
                  </a:lnTo>
                  <a:lnTo>
                    <a:pt x="1804" y="2255"/>
                  </a:lnTo>
                  <a:lnTo>
                    <a:pt x="2129" y="2297"/>
                  </a:lnTo>
                  <a:lnTo>
                    <a:pt x="2480" y="2334"/>
                  </a:lnTo>
                  <a:lnTo>
                    <a:pt x="2855" y="2366"/>
                  </a:lnTo>
                  <a:lnTo>
                    <a:pt x="3256" y="2387"/>
                  </a:lnTo>
                  <a:lnTo>
                    <a:pt x="3657" y="2397"/>
                  </a:lnTo>
                  <a:lnTo>
                    <a:pt x="4082" y="2403"/>
                  </a:lnTo>
                  <a:lnTo>
                    <a:pt x="4508" y="2397"/>
                  </a:lnTo>
                  <a:lnTo>
                    <a:pt x="4909" y="2387"/>
                  </a:lnTo>
                  <a:lnTo>
                    <a:pt x="5309" y="2366"/>
                  </a:lnTo>
                  <a:lnTo>
                    <a:pt x="5685" y="2334"/>
                  </a:lnTo>
                  <a:lnTo>
                    <a:pt x="6035" y="2297"/>
                  </a:lnTo>
                  <a:lnTo>
                    <a:pt x="6361" y="2255"/>
                  </a:lnTo>
                  <a:lnTo>
                    <a:pt x="6686" y="2207"/>
                  </a:lnTo>
                  <a:lnTo>
                    <a:pt x="6987" y="2149"/>
                  </a:lnTo>
                  <a:lnTo>
                    <a:pt x="7237" y="2091"/>
                  </a:lnTo>
                  <a:lnTo>
                    <a:pt x="7463" y="2023"/>
                  </a:lnTo>
                  <a:lnTo>
                    <a:pt x="7688" y="1954"/>
                  </a:lnTo>
                  <a:lnTo>
                    <a:pt x="7863" y="1875"/>
                  </a:lnTo>
                  <a:lnTo>
                    <a:pt x="7988" y="1796"/>
                  </a:lnTo>
                  <a:lnTo>
                    <a:pt x="8089" y="1716"/>
                  </a:lnTo>
                  <a:lnTo>
                    <a:pt x="8164" y="1627"/>
                  </a:lnTo>
                  <a:lnTo>
                    <a:pt x="8164" y="1542"/>
                  </a:lnTo>
                  <a:lnTo>
                    <a:pt x="8164" y="1484"/>
                  </a:lnTo>
                  <a:lnTo>
                    <a:pt x="8139" y="1421"/>
                  </a:lnTo>
                  <a:lnTo>
                    <a:pt x="8064" y="1363"/>
                  </a:lnTo>
                  <a:lnTo>
                    <a:pt x="7988" y="1299"/>
                  </a:lnTo>
                  <a:lnTo>
                    <a:pt x="7788" y="1167"/>
                  </a:lnTo>
                  <a:lnTo>
                    <a:pt x="7538" y="1041"/>
                  </a:lnTo>
                  <a:lnTo>
                    <a:pt x="7212" y="909"/>
                  </a:lnTo>
                  <a:lnTo>
                    <a:pt x="6887" y="782"/>
                  </a:lnTo>
                  <a:lnTo>
                    <a:pt x="6511" y="660"/>
                  </a:lnTo>
                  <a:lnTo>
                    <a:pt x="6135" y="539"/>
                  </a:lnTo>
                  <a:lnTo>
                    <a:pt x="5735" y="428"/>
                  </a:lnTo>
                  <a:lnTo>
                    <a:pt x="5384" y="323"/>
                  </a:lnTo>
                  <a:lnTo>
                    <a:pt x="4733" y="154"/>
                  </a:lnTo>
                  <a:lnTo>
                    <a:pt x="4258" y="43"/>
                  </a:lnTo>
                  <a:lnTo>
                    <a:pt x="40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63"/>
            <p:cNvSpPr/>
            <p:nvPr/>
          </p:nvSpPr>
          <p:spPr>
            <a:xfrm>
              <a:off x="6483942" y="2667750"/>
              <a:ext cx="35120" cy="60075"/>
            </a:xfrm>
            <a:custGeom>
              <a:avLst/>
              <a:gdLst/>
              <a:ahLst/>
              <a:cxnLst/>
              <a:rect l="l" t="t" r="r" b="b"/>
              <a:pathLst>
                <a:path w="5509" h="2403" extrusionOk="0">
                  <a:moveTo>
                    <a:pt x="1427" y="0"/>
                  </a:moveTo>
                  <a:lnTo>
                    <a:pt x="1002" y="101"/>
                  </a:lnTo>
                  <a:lnTo>
                    <a:pt x="551" y="212"/>
                  </a:lnTo>
                  <a:lnTo>
                    <a:pt x="0" y="360"/>
                  </a:lnTo>
                  <a:lnTo>
                    <a:pt x="451" y="486"/>
                  </a:lnTo>
                  <a:lnTo>
                    <a:pt x="901" y="629"/>
                  </a:lnTo>
                  <a:lnTo>
                    <a:pt x="1352" y="777"/>
                  </a:lnTo>
                  <a:lnTo>
                    <a:pt x="1778" y="935"/>
                  </a:lnTo>
                  <a:lnTo>
                    <a:pt x="1953" y="1009"/>
                  </a:lnTo>
                  <a:lnTo>
                    <a:pt x="2128" y="1088"/>
                  </a:lnTo>
                  <a:lnTo>
                    <a:pt x="2279" y="1167"/>
                  </a:lnTo>
                  <a:lnTo>
                    <a:pt x="2429" y="1246"/>
                  </a:lnTo>
                  <a:lnTo>
                    <a:pt x="2529" y="1320"/>
                  </a:lnTo>
                  <a:lnTo>
                    <a:pt x="2604" y="1394"/>
                  </a:lnTo>
                  <a:lnTo>
                    <a:pt x="2654" y="1468"/>
                  </a:lnTo>
                  <a:lnTo>
                    <a:pt x="2679" y="1542"/>
                  </a:lnTo>
                  <a:lnTo>
                    <a:pt x="2654" y="1611"/>
                  </a:lnTo>
                  <a:lnTo>
                    <a:pt x="2629" y="1679"/>
                  </a:lnTo>
                  <a:lnTo>
                    <a:pt x="2554" y="1743"/>
                  </a:lnTo>
                  <a:lnTo>
                    <a:pt x="2479" y="1806"/>
                  </a:lnTo>
                  <a:lnTo>
                    <a:pt x="2354" y="1869"/>
                  </a:lnTo>
                  <a:lnTo>
                    <a:pt x="2229" y="1928"/>
                  </a:lnTo>
                  <a:lnTo>
                    <a:pt x="2078" y="1986"/>
                  </a:lnTo>
                  <a:lnTo>
                    <a:pt x="1928" y="2038"/>
                  </a:lnTo>
                  <a:lnTo>
                    <a:pt x="1728" y="2091"/>
                  </a:lnTo>
                  <a:lnTo>
                    <a:pt x="1527" y="2139"/>
                  </a:lnTo>
                  <a:lnTo>
                    <a:pt x="1302" y="2181"/>
                  </a:lnTo>
                  <a:lnTo>
                    <a:pt x="1077" y="2223"/>
                  </a:lnTo>
                  <a:lnTo>
                    <a:pt x="826" y="2260"/>
                  </a:lnTo>
                  <a:lnTo>
                    <a:pt x="551" y="2297"/>
                  </a:lnTo>
                  <a:lnTo>
                    <a:pt x="276" y="2323"/>
                  </a:lnTo>
                  <a:lnTo>
                    <a:pt x="0" y="2350"/>
                  </a:lnTo>
                  <a:lnTo>
                    <a:pt x="326" y="2371"/>
                  </a:lnTo>
                  <a:lnTo>
                    <a:pt x="676" y="2392"/>
                  </a:lnTo>
                  <a:lnTo>
                    <a:pt x="1052" y="2397"/>
                  </a:lnTo>
                  <a:lnTo>
                    <a:pt x="1427" y="2403"/>
                  </a:lnTo>
                  <a:lnTo>
                    <a:pt x="1828" y="2397"/>
                  </a:lnTo>
                  <a:lnTo>
                    <a:pt x="2254" y="2387"/>
                  </a:lnTo>
                  <a:lnTo>
                    <a:pt x="2629" y="2366"/>
                  </a:lnTo>
                  <a:lnTo>
                    <a:pt x="3005" y="2334"/>
                  </a:lnTo>
                  <a:lnTo>
                    <a:pt x="3380" y="2297"/>
                  </a:lnTo>
                  <a:lnTo>
                    <a:pt x="3706" y="2255"/>
                  </a:lnTo>
                  <a:lnTo>
                    <a:pt x="4031" y="2207"/>
                  </a:lnTo>
                  <a:lnTo>
                    <a:pt x="4307" y="2149"/>
                  </a:lnTo>
                  <a:lnTo>
                    <a:pt x="4582" y="2091"/>
                  </a:lnTo>
                  <a:lnTo>
                    <a:pt x="4808" y="2023"/>
                  </a:lnTo>
                  <a:lnTo>
                    <a:pt x="5008" y="1954"/>
                  </a:lnTo>
                  <a:lnTo>
                    <a:pt x="5183" y="1875"/>
                  </a:lnTo>
                  <a:lnTo>
                    <a:pt x="5333" y="1796"/>
                  </a:lnTo>
                  <a:lnTo>
                    <a:pt x="5434" y="1716"/>
                  </a:lnTo>
                  <a:lnTo>
                    <a:pt x="5484" y="1627"/>
                  </a:lnTo>
                  <a:lnTo>
                    <a:pt x="5509" y="1542"/>
                  </a:lnTo>
                  <a:lnTo>
                    <a:pt x="5509" y="1484"/>
                  </a:lnTo>
                  <a:lnTo>
                    <a:pt x="5459" y="1421"/>
                  </a:lnTo>
                  <a:lnTo>
                    <a:pt x="5409" y="1363"/>
                  </a:lnTo>
                  <a:lnTo>
                    <a:pt x="5333" y="1299"/>
                  </a:lnTo>
                  <a:lnTo>
                    <a:pt x="5233" y="1236"/>
                  </a:lnTo>
                  <a:lnTo>
                    <a:pt x="5133" y="1167"/>
                  </a:lnTo>
                  <a:lnTo>
                    <a:pt x="4883" y="1041"/>
                  </a:lnTo>
                  <a:lnTo>
                    <a:pt x="4557" y="909"/>
                  </a:lnTo>
                  <a:lnTo>
                    <a:pt x="4207" y="782"/>
                  </a:lnTo>
                  <a:lnTo>
                    <a:pt x="3856" y="660"/>
                  </a:lnTo>
                  <a:lnTo>
                    <a:pt x="3456" y="539"/>
                  </a:lnTo>
                  <a:lnTo>
                    <a:pt x="3080" y="428"/>
                  </a:lnTo>
                  <a:lnTo>
                    <a:pt x="2704" y="323"/>
                  </a:lnTo>
                  <a:lnTo>
                    <a:pt x="2053" y="154"/>
                  </a:lnTo>
                  <a:lnTo>
                    <a:pt x="1603" y="43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63"/>
            <p:cNvSpPr/>
            <p:nvPr/>
          </p:nvSpPr>
          <p:spPr>
            <a:xfrm>
              <a:off x="6370448" y="2667750"/>
              <a:ext cx="35120" cy="60075"/>
            </a:xfrm>
            <a:custGeom>
              <a:avLst/>
              <a:gdLst/>
              <a:ahLst/>
              <a:cxnLst/>
              <a:rect l="l" t="t" r="r" b="b"/>
              <a:pathLst>
                <a:path w="5509" h="2403" extrusionOk="0">
                  <a:moveTo>
                    <a:pt x="1427" y="0"/>
                  </a:moveTo>
                  <a:lnTo>
                    <a:pt x="1002" y="101"/>
                  </a:lnTo>
                  <a:lnTo>
                    <a:pt x="551" y="212"/>
                  </a:lnTo>
                  <a:lnTo>
                    <a:pt x="0" y="360"/>
                  </a:lnTo>
                  <a:lnTo>
                    <a:pt x="451" y="486"/>
                  </a:lnTo>
                  <a:lnTo>
                    <a:pt x="926" y="629"/>
                  </a:lnTo>
                  <a:lnTo>
                    <a:pt x="1377" y="777"/>
                  </a:lnTo>
                  <a:lnTo>
                    <a:pt x="1778" y="935"/>
                  </a:lnTo>
                  <a:lnTo>
                    <a:pt x="1978" y="1009"/>
                  </a:lnTo>
                  <a:lnTo>
                    <a:pt x="2128" y="1088"/>
                  </a:lnTo>
                  <a:lnTo>
                    <a:pt x="2279" y="1167"/>
                  </a:lnTo>
                  <a:lnTo>
                    <a:pt x="2429" y="1246"/>
                  </a:lnTo>
                  <a:lnTo>
                    <a:pt x="2529" y="1320"/>
                  </a:lnTo>
                  <a:lnTo>
                    <a:pt x="2604" y="1394"/>
                  </a:lnTo>
                  <a:lnTo>
                    <a:pt x="2654" y="1468"/>
                  </a:lnTo>
                  <a:lnTo>
                    <a:pt x="2679" y="1542"/>
                  </a:lnTo>
                  <a:lnTo>
                    <a:pt x="2654" y="1611"/>
                  </a:lnTo>
                  <a:lnTo>
                    <a:pt x="2629" y="1679"/>
                  </a:lnTo>
                  <a:lnTo>
                    <a:pt x="2554" y="1743"/>
                  </a:lnTo>
                  <a:lnTo>
                    <a:pt x="2479" y="1806"/>
                  </a:lnTo>
                  <a:lnTo>
                    <a:pt x="2354" y="1869"/>
                  </a:lnTo>
                  <a:lnTo>
                    <a:pt x="2229" y="1928"/>
                  </a:lnTo>
                  <a:lnTo>
                    <a:pt x="2078" y="1986"/>
                  </a:lnTo>
                  <a:lnTo>
                    <a:pt x="1928" y="2038"/>
                  </a:lnTo>
                  <a:lnTo>
                    <a:pt x="1728" y="2091"/>
                  </a:lnTo>
                  <a:lnTo>
                    <a:pt x="1527" y="2139"/>
                  </a:lnTo>
                  <a:lnTo>
                    <a:pt x="1302" y="2181"/>
                  </a:lnTo>
                  <a:lnTo>
                    <a:pt x="1077" y="2223"/>
                  </a:lnTo>
                  <a:lnTo>
                    <a:pt x="826" y="2260"/>
                  </a:lnTo>
                  <a:lnTo>
                    <a:pt x="576" y="2297"/>
                  </a:lnTo>
                  <a:lnTo>
                    <a:pt x="301" y="2323"/>
                  </a:lnTo>
                  <a:lnTo>
                    <a:pt x="0" y="2350"/>
                  </a:lnTo>
                  <a:lnTo>
                    <a:pt x="351" y="2371"/>
                  </a:lnTo>
                  <a:lnTo>
                    <a:pt x="701" y="2392"/>
                  </a:lnTo>
                  <a:lnTo>
                    <a:pt x="1052" y="2397"/>
                  </a:lnTo>
                  <a:lnTo>
                    <a:pt x="1427" y="2403"/>
                  </a:lnTo>
                  <a:lnTo>
                    <a:pt x="1853" y="2397"/>
                  </a:lnTo>
                  <a:lnTo>
                    <a:pt x="2254" y="2387"/>
                  </a:lnTo>
                  <a:lnTo>
                    <a:pt x="2629" y="2366"/>
                  </a:lnTo>
                  <a:lnTo>
                    <a:pt x="3005" y="2334"/>
                  </a:lnTo>
                  <a:lnTo>
                    <a:pt x="3380" y="2297"/>
                  </a:lnTo>
                  <a:lnTo>
                    <a:pt x="3706" y="2255"/>
                  </a:lnTo>
                  <a:lnTo>
                    <a:pt x="4031" y="2207"/>
                  </a:lnTo>
                  <a:lnTo>
                    <a:pt x="4307" y="2149"/>
                  </a:lnTo>
                  <a:lnTo>
                    <a:pt x="4582" y="2091"/>
                  </a:lnTo>
                  <a:lnTo>
                    <a:pt x="4808" y="2023"/>
                  </a:lnTo>
                  <a:lnTo>
                    <a:pt x="5008" y="1954"/>
                  </a:lnTo>
                  <a:lnTo>
                    <a:pt x="5183" y="1875"/>
                  </a:lnTo>
                  <a:lnTo>
                    <a:pt x="5333" y="1796"/>
                  </a:lnTo>
                  <a:lnTo>
                    <a:pt x="5434" y="1716"/>
                  </a:lnTo>
                  <a:lnTo>
                    <a:pt x="5484" y="1627"/>
                  </a:lnTo>
                  <a:lnTo>
                    <a:pt x="5509" y="1542"/>
                  </a:lnTo>
                  <a:lnTo>
                    <a:pt x="5509" y="1484"/>
                  </a:lnTo>
                  <a:lnTo>
                    <a:pt x="5459" y="1421"/>
                  </a:lnTo>
                  <a:lnTo>
                    <a:pt x="5409" y="1363"/>
                  </a:lnTo>
                  <a:lnTo>
                    <a:pt x="5333" y="1299"/>
                  </a:lnTo>
                  <a:lnTo>
                    <a:pt x="5233" y="1236"/>
                  </a:lnTo>
                  <a:lnTo>
                    <a:pt x="5133" y="1167"/>
                  </a:lnTo>
                  <a:lnTo>
                    <a:pt x="4883" y="1041"/>
                  </a:lnTo>
                  <a:lnTo>
                    <a:pt x="4557" y="909"/>
                  </a:lnTo>
                  <a:lnTo>
                    <a:pt x="4232" y="782"/>
                  </a:lnTo>
                  <a:lnTo>
                    <a:pt x="3856" y="660"/>
                  </a:lnTo>
                  <a:lnTo>
                    <a:pt x="3481" y="539"/>
                  </a:lnTo>
                  <a:lnTo>
                    <a:pt x="3080" y="428"/>
                  </a:lnTo>
                  <a:lnTo>
                    <a:pt x="2729" y="323"/>
                  </a:lnTo>
                  <a:lnTo>
                    <a:pt x="2053" y="154"/>
                  </a:lnTo>
                  <a:lnTo>
                    <a:pt x="1603" y="43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63"/>
            <p:cNvSpPr/>
            <p:nvPr/>
          </p:nvSpPr>
          <p:spPr>
            <a:xfrm>
              <a:off x="6256954" y="2667750"/>
              <a:ext cx="35120" cy="60075"/>
            </a:xfrm>
            <a:custGeom>
              <a:avLst/>
              <a:gdLst/>
              <a:ahLst/>
              <a:cxnLst/>
              <a:rect l="l" t="t" r="r" b="b"/>
              <a:pathLst>
                <a:path w="5509" h="2403" extrusionOk="0">
                  <a:moveTo>
                    <a:pt x="1427" y="0"/>
                  </a:moveTo>
                  <a:lnTo>
                    <a:pt x="1002" y="101"/>
                  </a:lnTo>
                  <a:lnTo>
                    <a:pt x="551" y="212"/>
                  </a:lnTo>
                  <a:lnTo>
                    <a:pt x="0" y="360"/>
                  </a:lnTo>
                  <a:lnTo>
                    <a:pt x="451" y="486"/>
                  </a:lnTo>
                  <a:lnTo>
                    <a:pt x="926" y="629"/>
                  </a:lnTo>
                  <a:lnTo>
                    <a:pt x="1377" y="777"/>
                  </a:lnTo>
                  <a:lnTo>
                    <a:pt x="1778" y="935"/>
                  </a:lnTo>
                  <a:lnTo>
                    <a:pt x="1978" y="1009"/>
                  </a:lnTo>
                  <a:lnTo>
                    <a:pt x="2153" y="1088"/>
                  </a:lnTo>
                  <a:lnTo>
                    <a:pt x="2304" y="1167"/>
                  </a:lnTo>
                  <a:lnTo>
                    <a:pt x="2429" y="1246"/>
                  </a:lnTo>
                  <a:lnTo>
                    <a:pt x="2529" y="1320"/>
                  </a:lnTo>
                  <a:lnTo>
                    <a:pt x="2604" y="1394"/>
                  </a:lnTo>
                  <a:lnTo>
                    <a:pt x="2654" y="1468"/>
                  </a:lnTo>
                  <a:lnTo>
                    <a:pt x="2679" y="1542"/>
                  </a:lnTo>
                  <a:lnTo>
                    <a:pt x="2654" y="1611"/>
                  </a:lnTo>
                  <a:lnTo>
                    <a:pt x="2629" y="1679"/>
                  </a:lnTo>
                  <a:lnTo>
                    <a:pt x="2554" y="1743"/>
                  </a:lnTo>
                  <a:lnTo>
                    <a:pt x="2479" y="1806"/>
                  </a:lnTo>
                  <a:lnTo>
                    <a:pt x="2379" y="1869"/>
                  </a:lnTo>
                  <a:lnTo>
                    <a:pt x="2254" y="1928"/>
                  </a:lnTo>
                  <a:lnTo>
                    <a:pt x="2103" y="1986"/>
                  </a:lnTo>
                  <a:lnTo>
                    <a:pt x="1928" y="2038"/>
                  </a:lnTo>
                  <a:lnTo>
                    <a:pt x="1728" y="2091"/>
                  </a:lnTo>
                  <a:lnTo>
                    <a:pt x="1527" y="2139"/>
                  </a:lnTo>
                  <a:lnTo>
                    <a:pt x="1327" y="2181"/>
                  </a:lnTo>
                  <a:lnTo>
                    <a:pt x="1077" y="2223"/>
                  </a:lnTo>
                  <a:lnTo>
                    <a:pt x="826" y="2260"/>
                  </a:lnTo>
                  <a:lnTo>
                    <a:pt x="576" y="2297"/>
                  </a:lnTo>
                  <a:lnTo>
                    <a:pt x="300" y="2323"/>
                  </a:lnTo>
                  <a:lnTo>
                    <a:pt x="0" y="2350"/>
                  </a:lnTo>
                  <a:lnTo>
                    <a:pt x="351" y="2371"/>
                  </a:lnTo>
                  <a:lnTo>
                    <a:pt x="701" y="2392"/>
                  </a:lnTo>
                  <a:lnTo>
                    <a:pt x="1052" y="2397"/>
                  </a:lnTo>
                  <a:lnTo>
                    <a:pt x="1427" y="2403"/>
                  </a:lnTo>
                  <a:lnTo>
                    <a:pt x="1853" y="2397"/>
                  </a:lnTo>
                  <a:lnTo>
                    <a:pt x="2254" y="2387"/>
                  </a:lnTo>
                  <a:lnTo>
                    <a:pt x="2654" y="2366"/>
                  </a:lnTo>
                  <a:lnTo>
                    <a:pt x="3030" y="2334"/>
                  </a:lnTo>
                  <a:lnTo>
                    <a:pt x="3380" y="2297"/>
                  </a:lnTo>
                  <a:lnTo>
                    <a:pt x="3706" y="2255"/>
                  </a:lnTo>
                  <a:lnTo>
                    <a:pt x="4031" y="2207"/>
                  </a:lnTo>
                  <a:lnTo>
                    <a:pt x="4332" y="2149"/>
                  </a:lnTo>
                  <a:lnTo>
                    <a:pt x="4582" y="2091"/>
                  </a:lnTo>
                  <a:lnTo>
                    <a:pt x="4808" y="2023"/>
                  </a:lnTo>
                  <a:lnTo>
                    <a:pt x="5033" y="1954"/>
                  </a:lnTo>
                  <a:lnTo>
                    <a:pt x="5208" y="1875"/>
                  </a:lnTo>
                  <a:lnTo>
                    <a:pt x="5333" y="1796"/>
                  </a:lnTo>
                  <a:lnTo>
                    <a:pt x="5434" y="1716"/>
                  </a:lnTo>
                  <a:lnTo>
                    <a:pt x="5509" y="1627"/>
                  </a:lnTo>
                  <a:lnTo>
                    <a:pt x="5509" y="1542"/>
                  </a:lnTo>
                  <a:lnTo>
                    <a:pt x="5509" y="1484"/>
                  </a:lnTo>
                  <a:lnTo>
                    <a:pt x="5484" y="1421"/>
                  </a:lnTo>
                  <a:lnTo>
                    <a:pt x="5409" y="1363"/>
                  </a:lnTo>
                  <a:lnTo>
                    <a:pt x="5333" y="1299"/>
                  </a:lnTo>
                  <a:lnTo>
                    <a:pt x="5133" y="1167"/>
                  </a:lnTo>
                  <a:lnTo>
                    <a:pt x="4883" y="1041"/>
                  </a:lnTo>
                  <a:lnTo>
                    <a:pt x="4557" y="909"/>
                  </a:lnTo>
                  <a:lnTo>
                    <a:pt x="4232" y="782"/>
                  </a:lnTo>
                  <a:lnTo>
                    <a:pt x="3856" y="660"/>
                  </a:lnTo>
                  <a:lnTo>
                    <a:pt x="3480" y="539"/>
                  </a:lnTo>
                  <a:lnTo>
                    <a:pt x="3080" y="428"/>
                  </a:lnTo>
                  <a:lnTo>
                    <a:pt x="2729" y="323"/>
                  </a:lnTo>
                  <a:lnTo>
                    <a:pt x="2078" y="154"/>
                  </a:lnTo>
                  <a:lnTo>
                    <a:pt x="1603" y="43"/>
                  </a:lnTo>
                  <a:lnTo>
                    <a:pt x="14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63"/>
            <p:cNvSpPr/>
            <p:nvPr/>
          </p:nvSpPr>
          <p:spPr>
            <a:xfrm>
              <a:off x="6410190" y="2739550"/>
              <a:ext cx="52205" cy="60225"/>
            </a:xfrm>
            <a:custGeom>
              <a:avLst/>
              <a:gdLst/>
              <a:ahLst/>
              <a:cxnLst/>
              <a:rect l="l" t="t" r="r" b="b"/>
              <a:pathLst>
                <a:path w="8189" h="2409" extrusionOk="0">
                  <a:moveTo>
                    <a:pt x="4082" y="1"/>
                  </a:moveTo>
                  <a:lnTo>
                    <a:pt x="3907" y="43"/>
                  </a:lnTo>
                  <a:lnTo>
                    <a:pt x="3456" y="159"/>
                  </a:lnTo>
                  <a:lnTo>
                    <a:pt x="2805" y="328"/>
                  </a:lnTo>
                  <a:lnTo>
                    <a:pt x="2430" y="428"/>
                  </a:lnTo>
                  <a:lnTo>
                    <a:pt x="2054" y="544"/>
                  </a:lnTo>
                  <a:lnTo>
                    <a:pt x="1653" y="661"/>
                  </a:lnTo>
                  <a:lnTo>
                    <a:pt x="1303" y="787"/>
                  </a:lnTo>
                  <a:lnTo>
                    <a:pt x="952" y="914"/>
                  </a:lnTo>
                  <a:lnTo>
                    <a:pt x="627" y="1041"/>
                  </a:lnTo>
                  <a:lnTo>
                    <a:pt x="376" y="1173"/>
                  </a:lnTo>
                  <a:lnTo>
                    <a:pt x="176" y="1299"/>
                  </a:lnTo>
                  <a:lnTo>
                    <a:pt x="101" y="1363"/>
                  </a:lnTo>
                  <a:lnTo>
                    <a:pt x="51" y="1426"/>
                  </a:lnTo>
                  <a:lnTo>
                    <a:pt x="1" y="1484"/>
                  </a:lnTo>
                  <a:lnTo>
                    <a:pt x="1" y="1542"/>
                  </a:lnTo>
                  <a:lnTo>
                    <a:pt x="26" y="1632"/>
                  </a:lnTo>
                  <a:lnTo>
                    <a:pt x="76" y="1716"/>
                  </a:lnTo>
                  <a:lnTo>
                    <a:pt x="176" y="1801"/>
                  </a:lnTo>
                  <a:lnTo>
                    <a:pt x="326" y="1880"/>
                  </a:lnTo>
                  <a:lnTo>
                    <a:pt x="502" y="1954"/>
                  </a:lnTo>
                  <a:lnTo>
                    <a:pt x="702" y="2028"/>
                  </a:lnTo>
                  <a:lnTo>
                    <a:pt x="927" y="2091"/>
                  </a:lnTo>
                  <a:lnTo>
                    <a:pt x="1203" y="2155"/>
                  </a:lnTo>
                  <a:lnTo>
                    <a:pt x="1478" y="2207"/>
                  </a:lnTo>
                  <a:lnTo>
                    <a:pt x="1804" y="2260"/>
                  </a:lnTo>
                  <a:lnTo>
                    <a:pt x="2129" y="2302"/>
                  </a:lnTo>
                  <a:lnTo>
                    <a:pt x="2505" y="2339"/>
                  </a:lnTo>
                  <a:lnTo>
                    <a:pt x="2880" y="2366"/>
                  </a:lnTo>
                  <a:lnTo>
                    <a:pt x="3256" y="2387"/>
                  </a:lnTo>
                  <a:lnTo>
                    <a:pt x="3682" y="2403"/>
                  </a:lnTo>
                  <a:lnTo>
                    <a:pt x="4082" y="2408"/>
                  </a:lnTo>
                  <a:lnTo>
                    <a:pt x="4508" y="2403"/>
                  </a:lnTo>
                  <a:lnTo>
                    <a:pt x="4909" y="2387"/>
                  </a:lnTo>
                  <a:lnTo>
                    <a:pt x="5309" y="2366"/>
                  </a:lnTo>
                  <a:lnTo>
                    <a:pt x="5685" y="2339"/>
                  </a:lnTo>
                  <a:lnTo>
                    <a:pt x="6035" y="2302"/>
                  </a:lnTo>
                  <a:lnTo>
                    <a:pt x="6386" y="2260"/>
                  </a:lnTo>
                  <a:lnTo>
                    <a:pt x="6686" y="2207"/>
                  </a:lnTo>
                  <a:lnTo>
                    <a:pt x="6987" y="2155"/>
                  </a:lnTo>
                  <a:lnTo>
                    <a:pt x="7237" y="2091"/>
                  </a:lnTo>
                  <a:lnTo>
                    <a:pt x="7488" y="2028"/>
                  </a:lnTo>
                  <a:lnTo>
                    <a:pt x="7688" y="1954"/>
                  </a:lnTo>
                  <a:lnTo>
                    <a:pt x="7863" y="1880"/>
                  </a:lnTo>
                  <a:lnTo>
                    <a:pt x="7988" y="1801"/>
                  </a:lnTo>
                  <a:lnTo>
                    <a:pt x="8089" y="1716"/>
                  </a:lnTo>
                  <a:lnTo>
                    <a:pt x="8164" y="1632"/>
                  </a:lnTo>
                  <a:lnTo>
                    <a:pt x="8189" y="1542"/>
                  </a:lnTo>
                  <a:lnTo>
                    <a:pt x="8164" y="1484"/>
                  </a:lnTo>
                  <a:lnTo>
                    <a:pt x="8139" y="1426"/>
                  </a:lnTo>
                  <a:lnTo>
                    <a:pt x="8089" y="1363"/>
                  </a:lnTo>
                  <a:lnTo>
                    <a:pt x="8013" y="1299"/>
                  </a:lnTo>
                  <a:lnTo>
                    <a:pt x="7813" y="1173"/>
                  </a:lnTo>
                  <a:lnTo>
                    <a:pt x="7538" y="1041"/>
                  </a:lnTo>
                  <a:lnTo>
                    <a:pt x="7237" y="914"/>
                  </a:lnTo>
                  <a:lnTo>
                    <a:pt x="6887" y="787"/>
                  </a:lnTo>
                  <a:lnTo>
                    <a:pt x="6511" y="661"/>
                  </a:lnTo>
                  <a:lnTo>
                    <a:pt x="6136" y="544"/>
                  </a:lnTo>
                  <a:lnTo>
                    <a:pt x="5760" y="428"/>
                  </a:lnTo>
                  <a:lnTo>
                    <a:pt x="5384" y="328"/>
                  </a:lnTo>
                  <a:lnTo>
                    <a:pt x="4733" y="159"/>
                  </a:lnTo>
                  <a:lnTo>
                    <a:pt x="4258" y="43"/>
                  </a:lnTo>
                  <a:lnTo>
                    <a:pt x="408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63"/>
            <p:cNvSpPr/>
            <p:nvPr/>
          </p:nvSpPr>
          <p:spPr>
            <a:xfrm>
              <a:off x="6296696" y="2739550"/>
              <a:ext cx="52205" cy="60225"/>
            </a:xfrm>
            <a:custGeom>
              <a:avLst/>
              <a:gdLst/>
              <a:ahLst/>
              <a:cxnLst/>
              <a:rect l="l" t="t" r="r" b="b"/>
              <a:pathLst>
                <a:path w="8189" h="2409" extrusionOk="0">
                  <a:moveTo>
                    <a:pt x="4082" y="1"/>
                  </a:moveTo>
                  <a:lnTo>
                    <a:pt x="3907" y="43"/>
                  </a:lnTo>
                  <a:lnTo>
                    <a:pt x="3456" y="159"/>
                  </a:lnTo>
                  <a:lnTo>
                    <a:pt x="2805" y="328"/>
                  </a:lnTo>
                  <a:lnTo>
                    <a:pt x="2430" y="428"/>
                  </a:lnTo>
                  <a:lnTo>
                    <a:pt x="2054" y="544"/>
                  </a:lnTo>
                  <a:lnTo>
                    <a:pt x="1653" y="661"/>
                  </a:lnTo>
                  <a:lnTo>
                    <a:pt x="1303" y="787"/>
                  </a:lnTo>
                  <a:lnTo>
                    <a:pt x="952" y="914"/>
                  </a:lnTo>
                  <a:lnTo>
                    <a:pt x="652" y="1041"/>
                  </a:lnTo>
                  <a:lnTo>
                    <a:pt x="376" y="1173"/>
                  </a:lnTo>
                  <a:lnTo>
                    <a:pt x="176" y="1299"/>
                  </a:lnTo>
                  <a:lnTo>
                    <a:pt x="101" y="1363"/>
                  </a:lnTo>
                  <a:lnTo>
                    <a:pt x="51" y="1426"/>
                  </a:lnTo>
                  <a:lnTo>
                    <a:pt x="1" y="1484"/>
                  </a:lnTo>
                  <a:lnTo>
                    <a:pt x="1" y="1542"/>
                  </a:lnTo>
                  <a:lnTo>
                    <a:pt x="26" y="1632"/>
                  </a:lnTo>
                  <a:lnTo>
                    <a:pt x="76" y="1716"/>
                  </a:lnTo>
                  <a:lnTo>
                    <a:pt x="176" y="1801"/>
                  </a:lnTo>
                  <a:lnTo>
                    <a:pt x="326" y="1880"/>
                  </a:lnTo>
                  <a:lnTo>
                    <a:pt x="502" y="1954"/>
                  </a:lnTo>
                  <a:lnTo>
                    <a:pt x="702" y="2028"/>
                  </a:lnTo>
                  <a:lnTo>
                    <a:pt x="927" y="2091"/>
                  </a:lnTo>
                  <a:lnTo>
                    <a:pt x="1203" y="2155"/>
                  </a:lnTo>
                  <a:lnTo>
                    <a:pt x="1478" y="2207"/>
                  </a:lnTo>
                  <a:lnTo>
                    <a:pt x="1804" y="2260"/>
                  </a:lnTo>
                  <a:lnTo>
                    <a:pt x="2154" y="2302"/>
                  </a:lnTo>
                  <a:lnTo>
                    <a:pt x="2505" y="2339"/>
                  </a:lnTo>
                  <a:lnTo>
                    <a:pt x="2880" y="2366"/>
                  </a:lnTo>
                  <a:lnTo>
                    <a:pt x="3256" y="2387"/>
                  </a:lnTo>
                  <a:lnTo>
                    <a:pt x="3682" y="2403"/>
                  </a:lnTo>
                  <a:lnTo>
                    <a:pt x="4082" y="2408"/>
                  </a:lnTo>
                  <a:lnTo>
                    <a:pt x="4508" y="2403"/>
                  </a:lnTo>
                  <a:lnTo>
                    <a:pt x="4909" y="2387"/>
                  </a:lnTo>
                  <a:lnTo>
                    <a:pt x="5309" y="2366"/>
                  </a:lnTo>
                  <a:lnTo>
                    <a:pt x="5685" y="2339"/>
                  </a:lnTo>
                  <a:lnTo>
                    <a:pt x="6035" y="2302"/>
                  </a:lnTo>
                  <a:lnTo>
                    <a:pt x="6386" y="2260"/>
                  </a:lnTo>
                  <a:lnTo>
                    <a:pt x="6686" y="2207"/>
                  </a:lnTo>
                  <a:lnTo>
                    <a:pt x="6987" y="2155"/>
                  </a:lnTo>
                  <a:lnTo>
                    <a:pt x="7237" y="2091"/>
                  </a:lnTo>
                  <a:lnTo>
                    <a:pt x="7488" y="2028"/>
                  </a:lnTo>
                  <a:lnTo>
                    <a:pt x="7688" y="1954"/>
                  </a:lnTo>
                  <a:lnTo>
                    <a:pt x="7863" y="1880"/>
                  </a:lnTo>
                  <a:lnTo>
                    <a:pt x="7988" y="1801"/>
                  </a:lnTo>
                  <a:lnTo>
                    <a:pt x="8089" y="1716"/>
                  </a:lnTo>
                  <a:lnTo>
                    <a:pt x="8164" y="1632"/>
                  </a:lnTo>
                  <a:lnTo>
                    <a:pt x="8189" y="1542"/>
                  </a:lnTo>
                  <a:lnTo>
                    <a:pt x="8164" y="1484"/>
                  </a:lnTo>
                  <a:lnTo>
                    <a:pt x="8139" y="1426"/>
                  </a:lnTo>
                  <a:lnTo>
                    <a:pt x="8089" y="1363"/>
                  </a:lnTo>
                  <a:lnTo>
                    <a:pt x="8013" y="1299"/>
                  </a:lnTo>
                  <a:lnTo>
                    <a:pt x="7813" y="1173"/>
                  </a:lnTo>
                  <a:lnTo>
                    <a:pt x="7538" y="1041"/>
                  </a:lnTo>
                  <a:lnTo>
                    <a:pt x="7237" y="914"/>
                  </a:lnTo>
                  <a:lnTo>
                    <a:pt x="6887" y="787"/>
                  </a:lnTo>
                  <a:lnTo>
                    <a:pt x="6511" y="661"/>
                  </a:lnTo>
                  <a:lnTo>
                    <a:pt x="6135" y="544"/>
                  </a:lnTo>
                  <a:lnTo>
                    <a:pt x="5760" y="428"/>
                  </a:lnTo>
                  <a:lnTo>
                    <a:pt x="5384" y="328"/>
                  </a:lnTo>
                  <a:lnTo>
                    <a:pt x="4733" y="159"/>
                  </a:lnTo>
                  <a:lnTo>
                    <a:pt x="4258" y="43"/>
                  </a:lnTo>
                  <a:lnTo>
                    <a:pt x="408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63"/>
            <p:cNvSpPr/>
            <p:nvPr/>
          </p:nvSpPr>
          <p:spPr>
            <a:xfrm>
              <a:off x="6427115" y="2739550"/>
              <a:ext cx="35279" cy="60225"/>
            </a:xfrm>
            <a:custGeom>
              <a:avLst/>
              <a:gdLst/>
              <a:ahLst/>
              <a:cxnLst/>
              <a:rect l="l" t="t" r="r" b="b"/>
              <a:pathLst>
                <a:path w="5534" h="2409" extrusionOk="0">
                  <a:moveTo>
                    <a:pt x="1427" y="1"/>
                  </a:moveTo>
                  <a:lnTo>
                    <a:pt x="1027" y="101"/>
                  </a:lnTo>
                  <a:lnTo>
                    <a:pt x="551" y="217"/>
                  </a:lnTo>
                  <a:lnTo>
                    <a:pt x="25" y="365"/>
                  </a:lnTo>
                  <a:lnTo>
                    <a:pt x="476" y="492"/>
                  </a:lnTo>
                  <a:lnTo>
                    <a:pt x="926" y="634"/>
                  </a:lnTo>
                  <a:lnTo>
                    <a:pt x="1377" y="782"/>
                  </a:lnTo>
                  <a:lnTo>
                    <a:pt x="1803" y="935"/>
                  </a:lnTo>
                  <a:lnTo>
                    <a:pt x="1978" y="1014"/>
                  </a:lnTo>
                  <a:lnTo>
                    <a:pt x="2153" y="1093"/>
                  </a:lnTo>
                  <a:lnTo>
                    <a:pt x="2304" y="1173"/>
                  </a:lnTo>
                  <a:lnTo>
                    <a:pt x="2429" y="1247"/>
                  </a:lnTo>
                  <a:lnTo>
                    <a:pt x="2529" y="1326"/>
                  </a:lnTo>
                  <a:lnTo>
                    <a:pt x="2604" y="1400"/>
                  </a:lnTo>
                  <a:lnTo>
                    <a:pt x="2654" y="1474"/>
                  </a:lnTo>
                  <a:lnTo>
                    <a:pt x="2679" y="1542"/>
                  </a:lnTo>
                  <a:lnTo>
                    <a:pt x="2679" y="1611"/>
                  </a:lnTo>
                  <a:lnTo>
                    <a:pt x="2629" y="1679"/>
                  </a:lnTo>
                  <a:lnTo>
                    <a:pt x="2579" y="1748"/>
                  </a:lnTo>
                  <a:lnTo>
                    <a:pt x="2479" y="1811"/>
                  </a:lnTo>
                  <a:lnTo>
                    <a:pt x="2379" y="1870"/>
                  </a:lnTo>
                  <a:lnTo>
                    <a:pt x="2254" y="1933"/>
                  </a:lnTo>
                  <a:lnTo>
                    <a:pt x="2103" y="1986"/>
                  </a:lnTo>
                  <a:lnTo>
                    <a:pt x="1928" y="2044"/>
                  </a:lnTo>
                  <a:lnTo>
                    <a:pt x="1753" y="2091"/>
                  </a:lnTo>
                  <a:lnTo>
                    <a:pt x="1552" y="2139"/>
                  </a:lnTo>
                  <a:lnTo>
                    <a:pt x="1327" y="2186"/>
                  </a:lnTo>
                  <a:lnTo>
                    <a:pt x="1077" y="2229"/>
                  </a:lnTo>
                  <a:lnTo>
                    <a:pt x="826" y="2265"/>
                  </a:lnTo>
                  <a:lnTo>
                    <a:pt x="576" y="2297"/>
                  </a:lnTo>
                  <a:lnTo>
                    <a:pt x="301" y="2329"/>
                  </a:lnTo>
                  <a:lnTo>
                    <a:pt x="0" y="2355"/>
                  </a:lnTo>
                  <a:lnTo>
                    <a:pt x="351" y="2376"/>
                  </a:lnTo>
                  <a:lnTo>
                    <a:pt x="701" y="2392"/>
                  </a:lnTo>
                  <a:lnTo>
                    <a:pt x="1052" y="2403"/>
                  </a:lnTo>
                  <a:lnTo>
                    <a:pt x="1427" y="2408"/>
                  </a:lnTo>
                  <a:lnTo>
                    <a:pt x="1853" y="2403"/>
                  </a:lnTo>
                  <a:lnTo>
                    <a:pt x="2254" y="2387"/>
                  </a:lnTo>
                  <a:lnTo>
                    <a:pt x="2654" y="2366"/>
                  </a:lnTo>
                  <a:lnTo>
                    <a:pt x="3030" y="2339"/>
                  </a:lnTo>
                  <a:lnTo>
                    <a:pt x="3380" y="2302"/>
                  </a:lnTo>
                  <a:lnTo>
                    <a:pt x="3731" y="2260"/>
                  </a:lnTo>
                  <a:lnTo>
                    <a:pt x="4031" y="2207"/>
                  </a:lnTo>
                  <a:lnTo>
                    <a:pt x="4332" y="2155"/>
                  </a:lnTo>
                  <a:lnTo>
                    <a:pt x="4582" y="2091"/>
                  </a:lnTo>
                  <a:lnTo>
                    <a:pt x="4833" y="2028"/>
                  </a:lnTo>
                  <a:lnTo>
                    <a:pt x="5033" y="1954"/>
                  </a:lnTo>
                  <a:lnTo>
                    <a:pt x="5208" y="1880"/>
                  </a:lnTo>
                  <a:lnTo>
                    <a:pt x="5333" y="1801"/>
                  </a:lnTo>
                  <a:lnTo>
                    <a:pt x="5434" y="1716"/>
                  </a:lnTo>
                  <a:lnTo>
                    <a:pt x="5509" y="1632"/>
                  </a:lnTo>
                  <a:lnTo>
                    <a:pt x="5534" y="1542"/>
                  </a:lnTo>
                  <a:lnTo>
                    <a:pt x="5509" y="1484"/>
                  </a:lnTo>
                  <a:lnTo>
                    <a:pt x="5484" y="1426"/>
                  </a:lnTo>
                  <a:lnTo>
                    <a:pt x="5434" y="1363"/>
                  </a:lnTo>
                  <a:lnTo>
                    <a:pt x="5358" y="1299"/>
                  </a:lnTo>
                  <a:lnTo>
                    <a:pt x="5158" y="1173"/>
                  </a:lnTo>
                  <a:lnTo>
                    <a:pt x="4883" y="1041"/>
                  </a:lnTo>
                  <a:lnTo>
                    <a:pt x="4582" y="914"/>
                  </a:lnTo>
                  <a:lnTo>
                    <a:pt x="4232" y="787"/>
                  </a:lnTo>
                  <a:lnTo>
                    <a:pt x="3856" y="661"/>
                  </a:lnTo>
                  <a:lnTo>
                    <a:pt x="3481" y="544"/>
                  </a:lnTo>
                  <a:lnTo>
                    <a:pt x="3105" y="428"/>
                  </a:lnTo>
                  <a:lnTo>
                    <a:pt x="2729" y="328"/>
                  </a:lnTo>
                  <a:lnTo>
                    <a:pt x="2078" y="159"/>
                  </a:lnTo>
                  <a:lnTo>
                    <a:pt x="1603" y="43"/>
                  </a:lnTo>
                  <a:lnTo>
                    <a:pt x="142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63"/>
            <p:cNvSpPr/>
            <p:nvPr/>
          </p:nvSpPr>
          <p:spPr>
            <a:xfrm>
              <a:off x="6313781" y="2739550"/>
              <a:ext cx="35120" cy="60225"/>
            </a:xfrm>
            <a:custGeom>
              <a:avLst/>
              <a:gdLst/>
              <a:ahLst/>
              <a:cxnLst/>
              <a:rect l="l" t="t" r="r" b="b"/>
              <a:pathLst>
                <a:path w="5509" h="2409" extrusionOk="0">
                  <a:moveTo>
                    <a:pt x="1402" y="1"/>
                  </a:moveTo>
                  <a:lnTo>
                    <a:pt x="1002" y="101"/>
                  </a:lnTo>
                  <a:lnTo>
                    <a:pt x="551" y="217"/>
                  </a:lnTo>
                  <a:lnTo>
                    <a:pt x="0" y="365"/>
                  </a:lnTo>
                  <a:lnTo>
                    <a:pt x="451" y="492"/>
                  </a:lnTo>
                  <a:lnTo>
                    <a:pt x="901" y="634"/>
                  </a:lnTo>
                  <a:lnTo>
                    <a:pt x="1352" y="782"/>
                  </a:lnTo>
                  <a:lnTo>
                    <a:pt x="1778" y="935"/>
                  </a:lnTo>
                  <a:lnTo>
                    <a:pt x="1953" y="1014"/>
                  </a:lnTo>
                  <a:lnTo>
                    <a:pt x="2128" y="1093"/>
                  </a:lnTo>
                  <a:lnTo>
                    <a:pt x="2279" y="1173"/>
                  </a:lnTo>
                  <a:lnTo>
                    <a:pt x="2404" y="1247"/>
                  </a:lnTo>
                  <a:lnTo>
                    <a:pt x="2504" y="1326"/>
                  </a:lnTo>
                  <a:lnTo>
                    <a:pt x="2604" y="1400"/>
                  </a:lnTo>
                  <a:lnTo>
                    <a:pt x="2654" y="1474"/>
                  </a:lnTo>
                  <a:lnTo>
                    <a:pt x="2654" y="1542"/>
                  </a:lnTo>
                  <a:lnTo>
                    <a:pt x="2654" y="1611"/>
                  </a:lnTo>
                  <a:lnTo>
                    <a:pt x="2604" y="1679"/>
                  </a:lnTo>
                  <a:lnTo>
                    <a:pt x="2554" y="1748"/>
                  </a:lnTo>
                  <a:lnTo>
                    <a:pt x="2454" y="1811"/>
                  </a:lnTo>
                  <a:lnTo>
                    <a:pt x="2354" y="1870"/>
                  </a:lnTo>
                  <a:lnTo>
                    <a:pt x="2229" y="1933"/>
                  </a:lnTo>
                  <a:lnTo>
                    <a:pt x="2078" y="1986"/>
                  </a:lnTo>
                  <a:lnTo>
                    <a:pt x="1903" y="2044"/>
                  </a:lnTo>
                  <a:lnTo>
                    <a:pt x="1728" y="2091"/>
                  </a:lnTo>
                  <a:lnTo>
                    <a:pt x="1527" y="2139"/>
                  </a:lnTo>
                  <a:lnTo>
                    <a:pt x="1302" y="2186"/>
                  </a:lnTo>
                  <a:lnTo>
                    <a:pt x="1077" y="2229"/>
                  </a:lnTo>
                  <a:lnTo>
                    <a:pt x="826" y="2265"/>
                  </a:lnTo>
                  <a:lnTo>
                    <a:pt x="551" y="2297"/>
                  </a:lnTo>
                  <a:lnTo>
                    <a:pt x="275" y="2329"/>
                  </a:lnTo>
                  <a:lnTo>
                    <a:pt x="0" y="2355"/>
                  </a:lnTo>
                  <a:lnTo>
                    <a:pt x="326" y="2376"/>
                  </a:lnTo>
                  <a:lnTo>
                    <a:pt x="676" y="2392"/>
                  </a:lnTo>
                  <a:lnTo>
                    <a:pt x="1052" y="2403"/>
                  </a:lnTo>
                  <a:lnTo>
                    <a:pt x="1402" y="2408"/>
                  </a:lnTo>
                  <a:lnTo>
                    <a:pt x="1828" y="2403"/>
                  </a:lnTo>
                  <a:lnTo>
                    <a:pt x="2229" y="2387"/>
                  </a:lnTo>
                  <a:lnTo>
                    <a:pt x="2629" y="2366"/>
                  </a:lnTo>
                  <a:lnTo>
                    <a:pt x="3005" y="2339"/>
                  </a:lnTo>
                  <a:lnTo>
                    <a:pt x="3355" y="2302"/>
                  </a:lnTo>
                  <a:lnTo>
                    <a:pt x="3706" y="2260"/>
                  </a:lnTo>
                  <a:lnTo>
                    <a:pt x="4006" y="2207"/>
                  </a:lnTo>
                  <a:lnTo>
                    <a:pt x="4307" y="2155"/>
                  </a:lnTo>
                  <a:lnTo>
                    <a:pt x="4557" y="2091"/>
                  </a:lnTo>
                  <a:lnTo>
                    <a:pt x="4808" y="2028"/>
                  </a:lnTo>
                  <a:lnTo>
                    <a:pt x="5008" y="1954"/>
                  </a:lnTo>
                  <a:lnTo>
                    <a:pt x="5183" y="1880"/>
                  </a:lnTo>
                  <a:lnTo>
                    <a:pt x="5308" y="1801"/>
                  </a:lnTo>
                  <a:lnTo>
                    <a:pt x="5409" y="1716"/>
                  </a:lnTo>
                  <a:lnTo>
                    <a:pt x="5484" y="1632"/>
                  </a:lnTo>
                  <a:lnTo>
                    <a:pt x="5509" y="1542"/>
                  </a:lnTo>
                  <a:lnTo>
                    <a:pt x="5484" y="1484"/>
                  </a:lnTo>
                  <a:lnTo>
                    <a:pt x="5459" y="1426"/>
                  </a:lnTo>
                  <a:lnTo>
                    <a:pt x="5409" y="1363"/>
                  </a:lnTo>
                  <a:lnTo>
                    <a:pt x="5333" y="1299"/>
                  </a:lnTo>
                  <a:lnTo>
                    <a:pt x="5133" y="1173"/>
                  </a:lnTo>
                  <a:lnTo>
                    <a:pt x="4858" y="1041"/>
                  </a:lnTo>
                  <a:lnTo>
                    <a:pt x="4557" y="914"/>
                  </a:lnTo>
                  <a:lnTo>
                    <a:pt x="4207" y="787"/>
                  </a:lnTo>
                  <a:lnTo>
                    <a:pt x="3831" y="661"/>
                  </a:lnTo>
                  <a:lnTo>
                    <a:pt x="3455" y="544"/>
                  </a:lnTo>
                  <a:lnTo>
                    <a:pt x="3080" y="428"/>
                  </a:lnTo>
                  <a:lnTo>
                    <a:pt x="2704" y="328"/>
                  </a:lnTo>
                  <a:lnTo>
                    <a:pt x="2053" y="159"/>
                  </a:lnTo>
                  <a:lnTo>
                    <a:pt x="1578" y="43"/>
                  </a:lnTo>
                  <a:lnTo>
                    <a:pt x="140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63"/>
            <p:cNvSpPr/>
            <p:nvPr/>
          </p:nvSpPr>
          <p:spPr>
            <a:xfrm>
              <a:off x="6153672" y="2426600"/>
              <a:ext cx="451752" cy="212525"/>
            </a:xfrm>
            <a:custGeom>
              <a:avLst/>
              <a:gdLst/>
              <a:ahLst/>
              <a:cxnLst/>
              <a:rect l="l" t="t" r="r" b="b"/>
              <a:pathLst>
                <a:path w="70863" h="8501" extrusionOk="0">
                  <a:moveTo>
                    <a:pt x="35757" y="1"/>
                  </a:moveTo>
                  <a:lnTo>
                    <a:pt x="34755" y="6"/>
                  </a:lnTo>
                  <a:lnTo>
                    <a:pt x="33779" y="22"/>
                  </a:lnTo>
                  <a:lnTo>
                    <a:pt x="32827" y="48"/>
                  </a:lnTo>
                  <a:lnTo>
                    <a:pt x="31876" y="80"/>
                  </a:lnTo>
                  <a:lnTo>
                    <a:pt x="30924" y="127"/>
                  </a:lnTo>
                  <a:lnTo>
                    <a:pt x="30023" y="180"/>
                  </a:lnTo>
                  <a:lnTo>
                    <a:pt x="29121" y="238"/>
                  </a:lnTo>
                  <a:lnTo>
                    <a:pt x="28245" y="307"/>
                  </a:lnTo>
                  <a:lnTo>
                    <a:pt x="27369" y="386"/>
                  </a:lnTo>
                  <a:lnTo>
                    <a:pt x="26542" y="476"/>
                  </a:lnTo>
                  <a:lnTo>
                    <a:pt x="25716" y="566"/>
                  </a:lnTo>
                  <a:lnTo>
                    <a:pt x="24915" y="671"/>
                  </a:lnTo>
                  <a:lnTo>
                    <a:pt x="24139" y="777"/>
                  </a:lnTo>
                  <a:lnTo>
                    <a:pt x="23412" y="893"/>
                  </a:lnTo>
                  <a:lnTo>
                    <a:pt x="22686" y="1020"/>
                  </a:lnTo>
                  <a:lnTo>
                    <a:pt x="21985" y="1146"/>
                  </a:lnTo>
                  <a:lnTo>
                    <a:pt x="21334" y="1284"/>
                  </a:lnTo>
                  <a:lnTo>
                    <a:pt x="20708" y="1426"/>
                  </a:lnTo>
                  <a:lnTo>
                    <a:pt x="20107" y="1574"/>
                  </a:lnTo>
                  <a:lnTo>
                    <a:pt x="19531" y="1732"/>
                  </a:lnTo>
                  <a:lnTo>
                    <a:pt x="19005" y="1891"/>
                  </a:lnTo>
                  <a:lnTo>
                    <a:pt x="18505" y="2055"/>
                  </a:lnTo>
                  <a:lnTo>
                    <a:pt x="18054" y="2223"/>
                  </a:lnTo>
                  <a:lnTo>
                    <a:pt x="17628" y="2403"/>
                  </a:lnTo>
                  <a:lnTo>
                    <a:pt x="17228" y="2582"/>
                  </a:lnTo>
                  <a:lnTo>
                    <a:pt x="16877" y="2762"/>
                  </a:lnTo>
                  <a:lnTo>
                    <a:pt x="16577" y="2952"/>
                  </a:lnTo>
                  <a:lnTo>
                    <a:pt x="16301" y="3142"/>
                  </a:lnTo>
                  <a:lnTo>
                    <a:pt x="16076" y="3337"/>
                  </a:lnTo>
                  <a:lnTo>
                    <a:pt x="15901" y="3538"/>
                  </a:lnTo>
                  <a:lnTo>
                    <a:pt x="15750" y="3739"/>
                  </a:lnTo>
                  <a:lnTo>
                    <a:pt x="15650" y="3945"/>
                  </a:lnTo>
                  <a:lnTo>
                    <a:pt x="10792" y="3945"/>
                  </a:lnTo>
                  <a:lnTo>
                    <a:pt x="10242" y="3950"/>
                  </a:lnTo>
                  <a:lnTo>
                    <a:pt x="9691" y="3960"/>
                  </a:lnTo>
                  <a:lnTo>
                    <a:pt x="9165" y="3971"/>
                  </a:lnTo>
                  <a:lnTo>
                    <a:pt x="8614" y="3992"/>
                  </a:lnTo>
                  <a:lnTo>
                    <a:pt x="8088" y="4019"/>
                  </a:lnTo>
                  <a:lnTo>
                    <a:pt x="7587" y="4050"/>
                  </a:lnTo>
                  <a:lnTo>
                    <a:pt x="7087" y="4087"/>
                  </a:lnTo>
                  <a:lnTo>
                    <a:pt x="6586" y="4124"/>
                  </a:lnTo>
                  <a:lnTo>
                    <a:pt x="6110" y="4172"/>
                  </a:lnTo>
                  <a:lnTo>
                    <a:pt x="5659" y="4219"/>
                  </a:lnTo>
                  <a:lnTo>
                    <a:pt x="5209" y="4277"/>
                  </a:lnTo>
                  <a:lnTo>
                    <a:pt x="4758" y="4335"/>
                  </a:lnTo>
                  <a:lnTo>
                    <a:pt x="4332" y="4399"/>
                  </a:lnTo>
                  <a:lnTo>
                    <a:pt x="3932" y="4467"/>
                  </a:lnTo>
                  <a:lnTo>
                    <a:pt x="3531" y="4536"/>
                  </a:lnTo>
                  <a:lnTo>
                    <a:pt x="3155" y="4615"/>
                  </a:lnTo>
                  <a:lnTo>
                    <a:pt x="2805" y="4694"/>
                  </a:lnTo>
                  <a:lnTo>
                    <a:pt x="2454" y="4773"/>
                  </a:lnTo>
                  <a:lnTo>
                    <a:pt x="2154" y="4863"/>
                  </a:lnTo>
                  <a:lnTo>
                    <a:pt x="1853" y="4953"/>
                  </a:lnTo>
                  <a:lnTo>
                    <a:pt x="1553" y="5043"/>
                  </a:lnTo>
                  <a:lnTo>
                    <a:pt x="1303" y="5138"/>
                  </a:lnTo>
                  <a:lnTo>
                    <a:pt x="1052" y="5238"/>
                  </a:lnTo>
                  <a:lnTo>
                    <a:pt x="852" y="5338"/>
                  </a:lnTo>
                  <a:lnTo>
                    <a:pt x="652" y="5439"/>
                  </a:lnTo>
                  <a:lnTo>
                    <a:pt x="476" y="5544"/>
                  </a:lnTo>
                  <a:lnTo>
                    <a:pt x="326" y="5655"/>
                  </a:lnTo>
                  <a:lnTo>
                    <a:pt x="226" y="5766"/>
                  </a:lnTo>
                  <a:lnTo>
                    <a:pt x="126" y="5877"/>
                  </a:lnTo>
                  <a:lnTo>
                    <a:pt x="51" y="5993"/>
                  </a:lnTo>
                  <a:lnTo>
                    <a:pt x="0" y="6109"/>
                  </a:lnTo>
                  <a:lnTo>
                    <a:pt x="0" y="6225"/>
                  </a:lnTo>
                  <a:lnTo>
                    <a:pt x="0" y="6342"/>
                  </a:lnTo>
                  <a:lnTo>
                    <a:pt x="51" y="6458"/>
                  </a:lnTo>
                  <a:lnTo>
                    <a:pt x="126" y="6569"/>
                  </a:lnTo>
                  <a:lnTo>
                    <a:pt x="226" y="6685"/>
                  </a:lnTo>
                  <a:lnTo>
                    <a:pt x="326" y="6796"/>
                  </a:lnTo>
                  <a:lnTo>
                    <a:pt x="476" y="6901"/>
                  </a:lnTo>
                  <a:lnTo>
                    <a:pt x="652" y="7007"/>
                  </a:lnTo>
                  <a:lnTo>
                    <a:pt x="852" y="7112"/>
                  </a:lnTo>
                  <a:lnTo>
                    <a:pt x="1052" y="7213"/>
                  </a:lnTo>
                  <a:lnTo>
                    <a:pt x="1303" y="7308"/>
                  </a:lnTo>
                  <a:lnTo>
                    <a:pt x="1553" y="7403"/>
                  </a:lnTo>
                  <a:lnTo>
                    <a:pt x="1853" y="7498"/>
                  </a:lnTo>
                  <a:lnTo>
                    <a:pt x="2154" y="7587"/>
                  </a:lnTo>
                  <a:lnTo>
                    <a:pt x="2454" y="7672"/>
                  </a:lnTo>
                  <a:lnTo>
                    <a:pt x="2805" y="7756"/>
                  </a:lnTo>
                  <a:lnTo>
                    <a:pt x="3155" y="7836"/>
                  </a:lnTo>
                  <a:lnTo>
                    <a:pt x="3531" y="7910"/>
                  </a:lnTo>
                  <a:lnTo>
                    <a:pt x="3932" y="7983"/>
                  </a:lnTo>
                  <a:lnTo>
                    <a:pt x="4332" y="8047"/>
                  </a:lnTo>
                  <a:lnTo>
                    <a:pt x="4758" y="8110"/>
                  </a:lnTo>
                  <a:lnTo>
                    <a:pt x="5209" y="8174"/>
                  </a:lnTo>
                  <a:lnTo>
                    <a:pt x="5659" y="8226"/>
                  </a:lnTo>
                  <a:lnTo>
                    <a:pt x="6110" y="8279"/>
                  </a:lnTo>
                  <a:lnTo>
                    <a:pt x="6586" y="8321"/>
                  </a:lnTo>
                  <a:lnTo>
                    <a:pt x="7087" y="8364"/>
                  </a:lnTo>
                  <a:lnTo>
                    <a:pt x="7587" y="8401"/>
                  </a:lnTo>
                  <a:lnTo>
                    <a:pt x="8088" y="8432"/>
                  </a:lnTo>
                  <a:lnTo>
                    <a:pt x="8614" y="8453"/>
                  </a:lnTo>
                  <a:lnTo>
                    <a:pt x="9165" y="8474"/>
                  </a:lnTo>
                  <a:lnTo>
                    <a:pt x="9691" y="8490"/>
                  </a:lnTo>
                  <a:lnTo>
                    <a:pt x="10242" y="8501"/>
                  </a:lnTo>
                  <a:lnTo>
                    <a:pt x="56590" y="8501"/>
                  </a:lnTo>
                  <a:lnTo>
                    <a:pt x="57266" y="8496"/>
                  </a:lnTo>
                  <a:lnTo>
                    <a:pt x="57942" y="8490"/>
                  </a:lnTo>
                  <a:lnTo>
                    <a:pt x="58593" y="8474"/>
                  </a:lnTo>
                  <a:lnTo>
                    <a:pt x="59244" y="8448"/>
                  </a:lnTo>
                  <a:lnTo>
                    <a:pt x="59870" y="8422"/>
                  </a:lnTo>
                  <a:lnTo>
                    <a:pt x="60496" y="8390"/>
                  </a:lnTo>
                  <a:lnTo>
                    <a:pt x="61122" y="8348"/>
                  </a:lnTo>
                  <a:lnTo>
                    <a:pt x="61723" y="8300"/>
                  </a:lnTo>
                  <a:lnTo>
                    <a:pt x="62324" y="8253"/>
                  </a:lnTo>
                  <a:lnTo>
                    <a:pt x="62900" y="8195"/>
                  </a:lnTo>
                  <a:lnTo>
                    <a:pt x="63475" y="8131"/>
                  </a:lnTo>
                  <a:lnTo>
                    <a:pt x="64026" y="8068"/>
                  </a:lnTo>
                  <a:lnTo>
                    <a:pt x="64552" y="7994"/>
                  </a:lnTo>
                  <a:lnTo>
                    <a:pt x="65078" y="7920"/>
                  </a:lnTo>
                  <a:lnTo>
                    <a:pt x="65579" y="7836"/>
                  </a:lnTo>
                  <a:lnTo>
                    <a:pt x="66080" y="7751"/>
                  </a:lnTo>
                  <a:lnTo>
                    <a:pt x="66530" y="7661"/>
                  </a:lnTo>
                  <a:lnTo>
                    <a:pt x="66981" y="7566"/>
                  </a:lnTo>
                  <a:lnTo>
                    <a:pt x="67407" y="7466"/>
                  </a:lnTo>
                  <a:lnTo>
                    <a:pt x="67807" y="7366"/>
                  </a:lnTo>
                  <a:lnTo>
                    <a:pt x="68208" y="7260"/>
                  </a:lnTo>
                  <a:lnTo>
                    <a:pt x="68558" y="7149"/>
                  </a:lnTo>
                  <a:lnTo>
                    <a:pt x="68909" y="7033"/>
                  </a:lnTo>
                  <a:lnTo>
                    <a:pt x="69209" y="6917"/>
                  </a:lnTo>
                  <a:lnTo>
                    <a:pt x="69510" y="6796"/>
                  </a:lnTo>
                  <a:lnTo>
                    <a:pt x="69760" y="6674"/>
                  </a:lnTo>
                  <a:lnTo>
                    <a:pt x="70011" y="6547"/>
                  </a:lnTo>
                  <a:lnTo>
                    <a:pt x="70211" y="6415"/>
                  </a:lnTo>
                  <a:lnTo>
                    <a:pt x="70386" y="6283"/>
                  </a:lnTo>
                  <a:lnTo>
                    <a:pt x="70537" y="6151"/>
                  </a:lnTo>
                  <a:lnTo>
                    <a:pt x="70662" y="6009"/>
                  </a:lnTo>
                  <a:lnTo>
                    <a:pt x="70762" y="5872"/>
                  </a:lnTo>
                  <a:lnTo>
                    <a:pt x="70837" y="5703"/>
                  </a:lnTo>
                  <a:lnTo>
                    <a:pt x="70862" y="5539"/>
                  </a:lnTo>
                  <a:lnTo>
                    <a:pt x="70837" y="5370"/>
                  </a:lnTo>
                  <a:lnTo>
                    <a:pt x="70787" y="5212"/>
                  </a:lnTo>
                  <a:lnTo>
                    <a:pt x="70687" y="5048"/>
                  </a:lnTo>
                  <a:lnTo>
                    <a:pt x="70537" y="4895"/>
                  </a:lnTo>
                  <a:lnTo>
                    <a:pt x="70361" y="4742"/>
                  </a:lnTo>
                  <a:lnTo>
                    <a:pt x="70161" y="4589"/>
                  </a:lnTo>
                  <a:lnTo>
                    <a:pt x="69911" y="4441"/>
                  </a:lnTo>
                  <a:lnTo>
                    <a:pt x="69610" y="4298"/>
                  </a:lnTo>
                  <a:lnTo>
                    <a:pt x="69310" y="4161"/>
                  </a:lnTo>
                  <a:lnTo>
                    <a:pt x="68959" y="4024"/>
                  </a:lnTo>
                  <a:lnTo>
                    <a:pt x="68558" y="3892"/>
                  </a:lnTo>
                  <a:lnTo>
                    <a:pt x="68158" y="3765"/>
                  </a:lnTo>
                  <a:lnTo>
                    <a:pt x="67707" y="3644"/>
                  </a:lnTo>
                  <a:lnTo>
                    <a:pt x="67231" y="3528"/>
                  </a:lnTo>
                  <a:lnTo>
                    <a:pt x="66731" y="3417"/>
                  </a:lnTo>
                  <a:lnTo>
                    <a:pt x="66205" y="3311"/>
                  </a:lnTo>
                  <a:lnTo>
                    <a:pt x="65654" y="3211"/>
                  </a:lnTo>
                  <a:lnTo>
                    <a:pt x="65078" y="3116"/>
                  </a:lnTo>
                  <a:lnTo>
                    <a:pt x="64502" y="3031"/>
                  </a:lnTo>
                  <a:lnTo>
                    <a:pt x="63876" y="2947"/>
                  </a:lnTo>
                  <a:lnTo>
                    <a:pt x="63225" y="2873"/>
                  </a:lnTo>
                  <a:lnTo>
                    <a:pt x="62574" y="2804"/>
                  </a:lnTo>
                  <a:lnTo>
                    <a:pt x="61898" y="2746"/>
                  </a:lnTo>
                  <a:lnTo>
                    <a:pt x="61197" y="2693"/>
                  </a:lnTo>
                  <a:lnTo>
                    <a:pt x="60496" y="2646"/>
                  </a:lnTo>
                  <a:lnTo>
                    <a:pt x="59770" y="2609"/>
                  </a:lnTo>
                  <a:lnTo>
                    <a:pt x="59018" y="2577"/>
                  </a:lnTo>
                  <a:lnTo>
                    <a:pt x="58267" y="2556"/>
                  </a:lnTo>
                  <a:lnTo>
                    <a:pt x="57491" y="2540"/>
                  </a:lnTo>
                  <a:lnTo>
                    <a:pt x="56089" y="2540"/>
                  </a:lnTo>
                  <a:lnTo>
                    <a:pt x="55488" y="2551"/>
                  </a:lnTo>
                  <a:lnTo>
                    <a:pt x="54887" y="2561"/>
                  </a:lnTo>
                  <a:lnTo>
                    <a:pt x="54286" y="2582"/>
                  </a:lnTo>
                  <a:lnTo>
                    <a:pt x="53986" y="2440"/>
                  </a:lnTo>
                  <a:lnTo>
                    <a:pt x="53660" y="2303"/>
                  </a:lnTo>
                  <a:lnTo>
                    <a:pt x="53334" y="2165"/>
                  </a:lnTo>
                  <a:lnTo>
                    <a:pt x="52959" y="2033"/>
                  </a:lnTo>
                  <a:lnTo>
                    <a:pt x="52558" y="1907"/>
                  </a:lnTo>
                  <a:lnTo>
                    <a:pt x="52158" y="1780"/>
                  </a:lnTo>
                  <a:lnTo>
                    <a:pt x="51732" y="1659"/>
                  </a:lnTo>
                  <a:lnTo>
                    <a:pt x="51281" y="1537"/>
                  </a:lnTo>
                  <a:lnTo>
                    <a:pt x="50805" y="1421"/>
                  </a:lnTo>
                  <a:lnTo>
                    <a:pt x="50305" y="1310"/>
                  </a:lnTo>
                  <a:lnTo>
                    <a:pt x="49804" y="1205"/>
                  </a:lnTo>
                  <a:lnTo>
                    <a:pt x="49278" y="1099"/>
                  </a:lnTo>
                  <a:lnTo>
                    <a:pt x="48727" y="999"/>
                  </a:lnTo>
                  <a:lnTo>
                    <a:pt x="48151" y="904"/>
                  </a:lnTo>
                  <a:lnTo>
                    <a:pt x="47575" y="809"/>
                  </a:lnTo>
                  <a:lnTo>
                    <a:pt x="47000" y="724"/>
                  </a:lnTo>
                  <a:lnTo>
                    <a:pt x="46374" y="640"/>
                  </a:lnTo>
                  <a:lnTo>
                    <a:pt x="45748" y="560"/>
                  </a:lnTo>
                  <a:lnTo>
                    <a:pt x="45122" y="487"/>
                  </a:lnTo>
                  <a:lnTo>
                    <a:pt x="44471" y="418"/>
                  </a:lnTo>
                  <a:lnTo>
                    <a:pt x="43794" y="355"/>
                  </a:lnTo>
                  <a:lnTo>
                    <a:pt x="43118" y="296"/>
                  </a:lnTo>
                  <a:lnTo>
                    <a:pt x="42442" y="244"/>
                  </a:lnTo>
                  <a:lnTo>
                    <a:pt x="41741" y="191"/>
                  </a:lnTo>
                  <a:lnTo>
                    <a:pt x="41015" y="149"/>
                  </a:lnTo>
                  <a:lnTo>
                    <a:pt x="40289" y="112"/>
                  </a:lnTo>
                  <a:lnTo>
                    <a:pt x="39563" y="80"/>
                  </a:lnTo>
                  <a:lnTo>
                    <a:pt x="38812" y="54"/>
                  </a:lnTo>
                  <a:lnTo>
                    <a:pt x="38060" y="32"/>
                  </a:lnTo>
                  <a:lnTo>
                    <a:pt x="37309" y="17"/>
                  </a:lnTo>
                  <a:lnTo>
                    <a:pt x="36533" y="6"/>
                  </a:lnTo>
                  <a:lnTo>
                    <a:pt x="357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63"/>
            <p:cNvSpPr/>
            <p:nvPr/>
          </p:nvSpPr>
          <p:spPr>
            <a:xfrm>
              <a:off x="6358954" y="2427275"/>
              <a:ext cx="245667" cy="211850"/>
            </a:xfrm>
            <a:custGeom>
              <a:avLst/>
              <a:gdLst/>
              <a:ahLst/>
              <a:cxnLst/>
              <a:rect l="l" t="t" r="r" b="b"/>
              <a:pathLst>
                <a:path w="38536" h="8474" extrusionOk="0">
                  <a:moveTo>
                    <a:pt x="3556" y="0"/>
                  </a:moveTo>
                  <a:lnTo>
                    <a:pt x="2654" y="5"/>
                  </a:lnTo>
                  <a:lnTo>
                    <a:pt x="1753" y="21"/>
                  </a:lnTo>
                  <a:lnTo>
                    <a:pt x="877" y="37"/>
                  </a:lnTo>
                  <a:lnTo>
                    <a:pt x="0" y="69"/>
                  </a:lnTo>
                  <a:lnTo>
                    <a:pt x="626" y="95"/>
                  </a:lnTo>
                  <a:lnTo>
                    <a:pt x="1252" y="122"/>
                  </a:lnTo>
                  <a:lnTo>
                    <a:pt x="1853" y="159"/>
                  </a:lnTo>
                  <a:lnTo>
                    <a:pt x="2479" y="196"/>
                  </a:lnTo>
                  <a:lnTo>
                    <a:pt x="3055" y="238"/>
                  </a:lnTo>
                  <a:lnTo>
                    <a:pt x="3656" y="280"/>
                  </a:lnTo>
                  <a:lnTo>
                    <a:pt x="4232" y="333"/>
                  </a:lnTo>
                  <a:lnTo>
                    <a:pt x="4808" y="386"/>
                  </a:lnTo>
                  <a:lnTo>
                    <a:pt x="5359" y="444"/>
                  </a:lnTo>
                  <a:lnTo>
                    <a:pt x="5910" y="502"/>
                  </a:lnTo>
                  <a:lnTo>
                    <a:pt x="6460" y="565"/>
                  </a:lnTo>
                  <a:lnTo>
                    <a:pt x="6986" y="634"/>
                  </a:lnTo>
                  <a:lnTo>
                    <a:pt x="7512" y="702"/>
                  </a:lnTo>
                  <a:lnTo>
                    <a:pt x="8013" y="776"/>
                  </a:lnTo>
                  <a:lnTo>
                    <a:pt x="8514" y="850"/>
                  </a:lnTo>
                  <a:lnTo>
                    <a:pt x="9014" y="929"/>
                  </a:lnTo>
                  <a:lnTo>
                    <a:pt x="9490" y="1014"/>
                  </a:lnTo>
                  <a:lnTo>
                    <a:pt x="9941" y="1098"/>
                  </a:lnTo>
                  <a:lnTo>
                    <a:pt x="10392" y="1188"/>
                  </a:lnTo>
                  <a:lnTo>
                    <a:pt x="10817" y="1278"/>
                  </a:lnTo>
                  <a:lnTo>
                    <a:pt x="11243" y="1373"/>
                  </a:lnTo>
                  <a:lnTo>
                    <a:pt x="11669" y="1473"/>
                  </a:lnTo>
                  <a:lnTo>
                    <a:pt x="12069" y="1568"/>
                  </a:lnTo>
                  <a:lnTo>
                    <a:pt x="12445" y="1674"/>
                  </a:lnTo>
                  <a:lnTo>
                    <a:pt x="12795" y="1779"/>
                  </a:lnTo>
                  <a:lnTo>
                    <a:pt x="13146" y="1885"/>
                  </a:lnTo>
                  <a:lnTo>
                    <a:pt x="13496" y="1991"/>
                  </a:lnTo>
                  <a:lnTo>
                    <a:pt x="13822" y="2107"/>
                  </a:lnTo>
                  <a:lnTo>
                    <a:pt x="14122" y="2218"/>
                  </a:lnTo>
                  <a:lnTo>
                    <a:pt x="14398" y="2334"/>
                  </a:lnTo>
                  <a:lnTo>
                    <a:pt x="14673" y="2455"/>
                  </a:lnTo>
                  <a:lnTo>
                    <a:pt x="14924" y="2571"/>
                  </a:lnTo>
                  <a:lnTo>
                    <a:pt x="15700" y="2550"/>
                  </a:lnTo>
                  <a:lnTo>
                    <a:pt x="16501" y="2534"/>
                  </a:lnTo>
                  <a:lnTo>
                    <a:pt x="17302" y="2529"/>
                  </a:lnTo>
                  <a:lnTo>
                    <a:pt x="18129" y="2534"/>
                  </a:lnTo>
                  <a:lnTo>
                    <a:pt x="18955" y="2550"/>
                  </a:lnTo>
                  <a:lnTo>
                    <a:pt x="19806" y="2571"/>
                  </a:lnTo>
                  <a:lnTo>
                    <a:pt x="20633" y="2608"/>
                  </a:lnTo>
                  <a:lnTo>
                    <a:pt x="21509" y="2656"/>
                  </a:lnTo>
                  <a:lnTo>
                    <a:pt x="21935" y="2682"/>
                  </a:lnTo>
                  <a:lnTo>
                    <a:pt x="22360" y="2714"/>
                  </a:lnTo>
                  <a:lnTo>
                    <a:pt x="23187" y="2788"/>
                  </a:lnTo>
                  <a:lnTo>
                    <a:pt x="23988" y="2867"/>
                  </a:lnTo>
                  <a:lnTo>
                    <a:pt x="24764" y="2957"/>
                  </a:lnTo>
                  <a:lnTo>
                    <a:pt x="25515" y="3062"/>
                  </a:lnTo>
                  <a:lnTo>
                    <a:pt x="26216" y="3173"/>
                  </a:lnTo>
                  <a:lnTo>
                    <a:pt x="26893" y="3295"/>
                  </a:lnTo>
                  <a:lnTo>
                    <a:pt x="27519" y="3421"/>
                  </a:lnTo>
                  <a:lnTo>
                    <a:pt x="28119" y="3559"/>
                  </a:lnTo>
                  <a:lnTo>
                    <a:pt x="28670" y="3701"/>
                  </a:lnTo>
                  <a:lnTo>
                    <a:pt x="29171" y="3854"/>
                  </a:lnTo>
                  <a:lnTo>
                    <a:pt x="29622" y="4018"/>
                  </a:lnTo>
                  <a:lnTo>
                    <a:pt x="30048" y="4182"/>
                  </a:lnTo>
                  <a:lnTo>
                    <a:pt x="30398" y="4356"/>
                  </a:lnTo>
                  <a:lnTo>
                    <a:pt x="30699" y="4530"/>
                  </a:lnTo>
                  <a:lnTo>
                    <a:pt x="30949" y="4715"/>
                  </a:lnTo>
                  <a:lnTo>
                    <a:pt x="31149" y="4900"/>
                  </a:lnTo>
                  <a:lnTo>
                    <a:pt x="31299" y="5084"/>
                  </a:lnTo>
                  <a:lnTo>
                    <a:pt x="31400" y="5264"/>
                  </a:lnTo>
                  <a:lnTo>
                    <a:pt x="31450" y="5443"/>
                  </a:lnTo>
                  <a:lnTo>
                    <a:pt x="31425" y="5623"/>
                  </a:lnTo>
                  <a:lnTo>
                    <a:pt x="31375" y="5797"/>
                  </a:lnTo>
                  <a:lnTo>
                    <a:pt x="31274" y="5966"/>
                  </a:lnTo>
                  <a:lnTo>
                    <a:pt x="31124" y="6135"/>
                  </a:lnTo>
                  <a:lnTo>
                    <a:pt x="30924" y="6304"/>
                  </a:lnTo>
                  <a:lnTo>
                    <a:pt x="30674" y="6462"/>
                  </a:lnTo>
                  <a:lnTo>
                    <a:pt x="30398" y="6621"/>
                  </a:lnTo>
                  <a:lnTo>
                    <a:pt x="30098" y="6774"/>
                  </a:lnTo>
                  <a:lnTo>
                    <a:pt x="29722" y="6922"/>
                  </a:lnTo>
                  <a:lnTo>
                    <a:pt x="29321" y="7064"/>
                  </a:lnTo>
                  <a:lnTo>
                    <a:pt x="28896" y="7207"/>
                  </a:lnTo>
                  <a:lnTo>
                    <a:pt x="28420" y="7339"/>
                  </a:lnTo>
                  <a:lnTo>
                    <a:pt x="27919" y="7465"/>
                  </a:lnTo>
                  <a:lnTo>
                    <a:pt x="27393" y="7587"/>
                  </a:lnTo>
                  <a:lnTo>
                    <a:pt x="26842" y="7698"/>
                  </a:lnTo>
                  <a:lnTo>
                    <a:pt x="26242" y="7809"/>
                  </a:lnTo>
                  <a:lnTo>
                    <a:pt x="25616" y="7909"/>
                  </a:lnTo>
                  <a:lnTo>
                    <a:pt x="24965" y="7999"/>
                  </a:lnTo>
                  <a:lnTo>
                    <a:pt x="24313" y="8088"/>
                  </a:lnTo>
                  <a:lnTo>
                    <a:pt x="23612" y="8168"/>
                  </a:lnTo>
                  <a:lnTo>
                    <a:pt x="22886" y="8236"/>
                  </a:lnTo>
                  <a:lnTo>
                    <a:pt x="22160" y="8300"/>
                  </a:lnTo>
                  <a:lnTo>
                    <a:pt x="21384" y="8352"/>
                  </a:lnTo>
                  <a:lnTo>
                    <a:pt x="20608" y="8395"/>
                  </a:lnTo>
                  <a:lnTo>
                    <a:pt x="19806" y="8426"/>
                  </a:lnTo>
                  <a:lnTo>
                    <a:pt x="19005" y="8453"/>
                  </a:lnTo>
                  <a:lnTo>
                    <a:pt x="18179" y="8469"/>
                  </a:lnTo>
                  <a:lnTo>
                    <a:pt x="17353" y="8474"/>
                  </a:lnTo>
                  <a:lnTo>
                    <a:pt x="25165" y="8474"/>
                  </a:lnTo>
                  <a:lnTo>
                    <a:pt x="25741" y="8463"/>
                  </a:lnTo>
                  <a:lnTo>
                    <a:pt x="26317" y="8453"/>
                  </a:lnTo>
                  <a:lnTo>
                    <a:pt x="26893" y="8432"/>
                  </a:lnTo>
                  <a:lnTo>
                    <a:pt x="27468" y="8410"/>
                  </a:lnTo>
                  <a:lnTo>
                    <a:pt x="28019" y="8384"/>
                  </a:lnTo>
                  <a:lnTo>
                    <a:pt x="28570" y="8352"/>
                  </a:lnTo>
                  <a:lnTo>
                    <a:pt x="29121" y="8315"/>
                  </a:lnTo>
                  <a:lnTo>
                    <a:pt x="29647" y="8273"/>
                  </a:lnTo>
                  <a:lnTo>
                    <a:pt x="30173" y="8231"/>
                  </a:lnTo>
                  <a:lnTo>
                    <a:pt x="30699" y="8178"/>
                  </a:lnTo>
                  <a:lnTo>
                    <a:pt x="31199" y="8125"/>
                  </a:lnTo>
                  <a:lnTo>
                    <a:pt x="31675" y="8067"/>
                  </a:lnTo>
                  <a:lnTo>
                    <a:pt x="32176" y="8004"/>
                  </a:lnTo>
                  <a:lnTo>
                    <a:pt x="32627" y="7941"/>
                  </a:lnTo>
                  <a:lnTo>
                    <a:pt x="33077" y="7867"/>
                  </a:lnTo>
                  <a:lnTo>
                    <a:pt x="33528" y="7793"/>
                  </a:lnTo>
                  <a:lnTo>
                    <a:pt x="33954" y="7719"/>
                  </a:lnTo>
                  <a:lnTo>
                    <a:pt x="34354" y="7634"/>
                  </a:lnTo>
                  <a:lnTo>
                    <a:pt x="34755" y="7550"/>
                  </a:lnTo>
                  <a:lnTo>
                    <a:pt x="35131" y="7465"/>
                  </a:lnTo>
                  <a:lnTo>
                    <a:pt x="35506" y="7376"/>
                  </a:lnTo>
                  <a:lnTo>
                    <a:pt x="35832" y="7281"/>
                  </a:lnTo>
                  <a:lnTo>
                    <a:pt x="36157" y="7180"/>
                  </a:lnTo>
                  <a:lnTo>
                    <a:pt x="36483" y="7080"/>
                  </a:lnTo>
                  <a:lnTo>
                    <a:pt x="36758" y="6974"/>
                  </a:lnTo>
                  <a:lnTo>
                    <a:pt x="37034" y="6869"/>
                  </a:lnTo>
                  <a:lnTo>
                    <a:pt x="37284" y="6763"/>
                  </a:lnTo>
                  <a:lnTo>
                    <a:pt x="37509" y="6647"/>
                  </a:lnTo>
                  <a:lnTo>
                    <a:pt x="37710" y="6536"/>
                  </a:lnTo>
                  <a:lnTo>
                    <a:pt x="37885" y="6420"/>
                  </a:lnTo>
                  <a:lnTo>
                    <a:pt x="38060" y="6299"/>
                  </a:lnTo>
                  <a:lnTo>
                    <a:pt x="38260" y="6114"/>
                  </a:lnTo>
                  <a:lnTo>
                    <a:pt x="38411" y="5929"/>
                  </a:lnTo>
                  <a:lnTo>
                    <a:pt x="38511" y="5744"/>
                  </a:lnTo>
                  <a:lnTo>
                    <a:pt x="38536" y="5565"/>
                  </a:lnTo>
                  <a:lnTo>
                    <a:pt x="38536" y="5391"/>
                  </a:lnTo>
                  <a:lnTo>
                    <a:pt x="38486" y="5211"/>
                  </a:lnTo>
                  <a:lnTo>
                    <a:pt x="38386" y="5042"/>
                  </a:lnTo>
                  <a:lnTo>
                    <a:pt x="38235" y="4873"/>
                  </a:lnTo>
                  <a:lnTo>
                    <a:pt x="38035" y="4704"/>
                  </a:lnTo>
                  <a:lnTo>
                    <a:pt x="37810" y="4546"/>
                  </a:lnTo>
                  <a:lnTo>
                    <a:pt x="37509" y="4387"/>
                  </a:lnTo>
                  <a:lnTo>
                    <a:pt x="37209" y="4234"/>
                  </a:lnTo>
                  <a:lnTo>
                    <a:pt x="36833" y="4087"/>
                  </a:lnTo>
                  <a:lnTo>
                    <a:pt x="36458" y="3939"/>
                  </a:lnTo>
                  <a:lnTo>
                    <a:pt x="36007" y="3801"/>
                  </a:lnTo>
                  <a:lnTo>
                    <a:pt x="35556" y="3669"/>
                  </a:lnTo>
                  <a:lnTo>
                    <a:pt x="35055" y="3543"/>
                  </a:lnTo>
                  <a:lnTo>
                    <a:pt x="34505" y="3421"/>
                  </a:lnTo>
                  <a:lnTo>
                    <a:pt x="33954" y="3305"/>
                  </a:lnTo>
                  <a:lnTo>
                    <a:pt x="33353" y="3200"/>
                  </a:lnTo>
                  <a:lnTo>
                    <a:pt x="32727" y="3099"/>
                  </a:lnTo>
                  <a:lnTo>
                    <a:pt x="32101" y="3004"/>
                  </a:lnTo>
                  <a:lnTo>
                    <a:pt x="31425" y="2920"/>
                  </a:lnTo>
                  <a:lnTo>
                    <a:pt x="30724" y="2841"/>
                  </a:lnTo>
                  <a:lnTo>
                    <a:pt x="29997" y="2767"/>
                  </a:lnTo>
                  <a:lnTo>
                    <a:pt x="29271" y="2709"/>
                  </a:lnTo>
                  <a:lnTo>
                    <a:pt x="28495" y="2656"/>
                  </a:lnTo>
                  <a:lnTo>
                    <a:pt x="27719" y="2608"/>
                  </a:lnTo>
                  <a:lnTo>
                    <a:pt x="26918" y="2577"/>
                  </a:lnTo>
                  <a:lnTo>
                    <a:pt x="26116" y="2550"/>
                  </a:lnTo>
                  <a:lnTo>
                    <a:pt x="25290" y="2534"/>
                  </a:lnTo>
                  <a:lnTo>
                    <a:pt x="24439" y="2529"/>
                  </a:lnTo>
                  <a:lnTo>
                    <a:pt x="23838" y="2534"/>
                  </a:lnTo>
                  <a:lnTo>
                    <a:pt x="23237" y="2540"/>
                  </a:lnTo>
                  <a:lnTo>
                    <a:pt x="22636" y="2555"/>
                  </a:lnTo>
                  <a:lnTo>
                    <a:pt x="22035" y="2571"/>
                  </a:lnTo>
                  <a:lnTo>
                    <a:pt x="21734" y="2434"/>
                  </a:lnTo>
                  <a:lnTo>
                    <a:pt x="21409" y="2297"/>
                  </a:lnTo>
                  <a:lnTo>
                    <a:pt x="21058" y="2160"/>
                  </a:lnTo>
                  <a:lnTo>
                    <a:pt x="20708" y="2028"/>
                  </a:lnTo>
                  <a:lnTo>
                    <a:pt x="20307" y="1901"/>
                  </a:lnTo>
                  <a:lnTo>
                    <a:pt x="19907" y="1774"/>
                  </a:lnTo>
                  <a:lnTo>
                    <a:pt x="19481" y="1653"/>
                  </a:lnTo>
                  <a:lnTo>
                    <a:pt x="19030" y="1531"/>
                  </a:lnTo>
                  <a:lnTo>
                    <a:pt x="18554" y="1420"/>
                  </a:lnTo>
                  <a:lnTo>
                    <a:pt x="18054" y="1304"/>
                  </a:lnTo>
                  <a:lnTo>
                    <a:pt x="17553" y="1199"/>
                  </a:lnTo>
                  <a:lnTo>
                    <a:pt x="17027" y="1093"/>
                  </a:lnTo>
                  <a:lnTo>
                    <a:pt x="16476" y="993"/>
                  </a:lnTo>
                  <a:lnTo>
                    <a:pt x="15925" y="898"/>
                  </a:lnTo>
                  <a:lnTo>
                    <a:pt x="15349" y="808"/>
                  </a:lnTo>
                  <a:lnTo>
                    <a:pt x="14748" y="718"/>
                  </a:lnTo>
                  <a:lnTo>
                    <a:pt x="14147" y="639"/>
                  </a:lnTo>
                  <a:lnTo>
                    <a:pt x="13521" y="560"/>
                  </a:lnTo>
                  <a:lnTo>
                    <a:pt x="12896" y="486"/>
                  </a:lnTo>
                  <a:lnTo>
                    <a:pt x="12244" y="417"/>
                  </a:lnTo>
                  <a:lnTo>
                    <a:pt x="11568" y="354"/>
                  </a:lnTo>
                  <a:lnTo>
                    <a:pt x="10892" y="296"/>
                  </a:lnTo>
                  <a:lnTo>
                    <a:pt x="10216" y="238"/>
                  </a:lnTo>
                  <a:lnTo>
                    <a:pt x="9515" y="190"/>
                  </a:lnTo>
                  <a:lnTo>
                    <a:pt x="8789" y="148"/>
                  </a:lnTo>
                  <a:lnTo>
                    <a:pt x="8088" y="111"/>
                  </a:lnTo>
                  <a:lnTo>
                    <a:pt x="7337" y="79"/>
                  </a:lnTo>
                  <a:lnTo>
                    <a:pt x="6611" y="53"/>
                  </a:lnTo>
                  <a:lnTo>
                    <a:pt x="5859" y="32"/>
                  </a:lnTo>
                  <a:lnTo>
                    <a:pt x="5108" y="16"/>
                  </a:lnTo>
                  <a:lnTo>
                    <a:pt x="4332" y="5"/>
                  </a:lnTo>
                  <a:lnTo>
                    <a:pt x="3556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63"/>
            <p:cNvSpPr/>
            <p:nvPr/>
          </p:nvSpPr>
          <p:spPr>
            <a:xfrm>
              <a:off x="6460157" y="2662075"/>
              <a:ext cx="65771" cy="71425"/>
            </a:xfrm>
            <a:custGeom>
              <a:avLst/>
              <a:gdLst/>
              <a:ahLst/>
              <a:cxnLst/>
              <a:rect l="l" t="t" r="r" b="b"/>
              <a:pathLst>
                <a:path w="10317" h="2857" extrusionOk="0">
                  <a:moveTo>
                    <a:pt x="5158" y="571"/>
                  </a:moveTo>
                  <a:lnTo>
                    <a:pt x="5634" y="697"/>
                  </a:lnTo>
                  <a:lnTo>
                    <a:pt x="6160" y="840"/>
                  </a:lnTo>
                  <a:lnTo>
                    <a:pt x="6661" y="998"/>
                  </a:lnTo>
                  <a:lnTo>
                    <a:pt x="7136" y="1157"/>
                  </a:lnTo>
                  <a:lnTo>
                    <a:pt x="7337" y="1241"/>
                  </a:lnTo>
                  <a:lnTo>
                    <a:pt x="7537" y="1320"/>
                  </a:lnTo>
                  <a:lnTo>
                    <a:pt x="7737" y="1400"/>
                  </a:lnTo>
                  <a:lnTo>
                    <a:pt x="7888" y="1479"/>
                  </a:lnTo>
                  <a:lnTo>
                    <a:pt x="8013" y="1558"/>
                  </a:lnTo>
                  <a:lnTo>
                    <a:pt x="8088" y="1632"/>
                  </a:lnTo>
                  <a:lnTo>
                    <a:pt x="8163" y="1700"/>
                  </a:lnTo>
                  <a:lnTo>
                    <a:pt x="8188" y="1769"/>
                  </a:lnTo>
                  <a:lnTo>
                    <a:pt x="8163" y="1832"/>
                  </a:lnTo>
                  <a:lnTo>
                    <a:pt x="8113" y="1896"/>
                  </a:lnTo>
                  <a:lnTo>
                    <a:pt x="8038" y="1959"/>
                  </a:lnTo>
                  <a:lnTo>
                    <a:pt x="7938" y="2017"/>
                  </a:lnTo>
                  <a:lnTo>
                    <a:pt x="7813" y="2070"/>
                  </a:lnTo>
                  <a:lnTo>
                    <a:pt x="7662" y="2123"/>
                  </a:lnTo>
                  <a:lnTo>
                    <a:pt x="7487" y="2176"/>
                  </a:lnTo>
                  <a:lnTo>
                    <a:pt x="7287" y="2218"/>
                  </a:lnTo>
                  <a:lnTo>
                    <a:pt x="7086" y="2260"/>
                  </a:lnTo>
                  <a:lnTo>
                    <a:pt x="6836" y="2297"/>
                  </a:lnTo>
                  <a:lnTo>
                    <a:pt x="6586" y="2329"/>
                  </a:lnTo>
                  <a:lnTo>
                    <a:pt x="6335" y="2355"/>
                  </a:lnTo>
                  <a:lnTo>
                    <a:pt x="6060" y="2376"/>
                  </a:lnTo>
                  <a:lnTo>
                    <a:pt x="5759" y="2392"/>
                  </a:lnTo>
                  <a:lnTo>
                    <a:pt x="5459" y="2403"/>
                  </a:lnTo>
                  <a:lnTo>
                    <a:pt x="5158" y="2408"/>
                  </a:lnTo>
                  <a:lnTo>
                    <a:pt x="4833" y="2403"/>
                  </a:lnTo>
                  <a:lnTo>
                    <a:pt x="4532" y="2392"/>
                  </a:lnTo>
                  <a:lnTo>
                    <a:pt x="4257" y="2376"/>
                  </a:lnTo>
                  <a:lnTo>
                    <a:pt x="3981" y="2355"/>
                  </a:lnTo>
                  <a:lnTo>
                    <a:pt x="3706" y="2329"/>
                  </a:lnTo>
                  <a:lnTo>
                    <a:pt x="3456" y="2297"/>
                  </a:lnTo>
                  <a:lnTo>
                    <a:pt x="3230" y="2260"/>
                  </a:lnTo>
                  <a:lnTo>
                    <a:pt x="3005" y="2218"/>
                  </a:lnTo>
                  <a:lnTo>
                    <a:pt x="2830" y="2176"/>
                  </a:lnTo>
                  <a:lnTo>
                    <a:pt x="2654" y="2123"/>
                  </a:lnTo>
                  <a:lnTo>
                    <a:pt x="2479" y="2070"/>
                  </a:lnTo>
                  <a:lnTo>
                    <a:pt x="2354" y="2017"/>
                  </a:lnTo>
                  <a:lnTo>
                    <a:pt x="2254" y="1959"/>
                  </a:lnTo>
                  <a:lnTo>
                    <a:pt x="2179" y="1896"/>
                  </a:lnTo>
                  <a:lnTo>
                    <a:pt x="2154" y="1832"/>
                  </a:lnTo>
                  <a:lnTo>
                    <a:pt x="2129" y="1769"/>
                  </a:lnTo>
                  <a:lnTo>
                    <a:pt x="2154" y="1700"/>
                  </a:lnTo>
                  <a:lnTo>
                    <a:pt x="2204" y="1632"/>
                  </a:lnTo>
                  <a:lnTo>
                    <a:pt x="2304" y="1558"/>
                  </a:lnTo>
                  <a:lnTo>
                    <a:pt x="2429" y="1479"/>
                  </a:lnTo>
                  <a:lnTo>
                    <a:pt x="2579" y="1400"/>
                  </a:lnTo>
                  <a:lnTo>
                    <a:pt x="2755" y="1320"/>
                  </a:lnTo>
                  <a:lnTo>
                    <a:pt x="2955" y="1241"/>
                  </a:lnTo>
                  <a:lnTo>
                    <a:pt x="3180" y="1157"/>
                  </a:lnTo>
                  <a:lnTo>
                    <a:pt x="3656" y="998"/>
                  </a:lnTo>
                  <a:lnTo>
                    <a:pt x="4157" y="840"/>
                  </a:lnTo>
                  <a:lnTo>
                    <a:pt x="4658" y="697"/>
                  </a:lnTo>
                  <a:lnTo>
                    <a:pt x="5158" y="571"/>
                  </a:lnTo>
                  <a:close/>
                  <a:moveTo>
                    <a:pt x="5158" y="0"/>
                  </a:moveTo>
                  <a:lnTo>
                    <a:pt x="4958" y="6"/>
                  </a:lnTo>
                  <a:lnTo>
                    <a:pt x="4758" y="22"/>
                  </a:lnTo>
                  <a:lnTo>
                    <a:pt x="4557" y="43"/>
                  </a:lnTo>
                  <a:lnTo>
                    <a:pt x="4382" y="74"/>
                  </a:lnTo>
                  <a:lnTo>
                    <a:pt x="4057" y="148"/>
                  </a:lnTo>
                  <a:lnTo>
                    <a:pt x="3506" y="286"/>
                  </a:lnTo>
                  <a:lnTo>
                    <a:pt x="2780" y="476"/>
                  </a:lnTo>
                  <a:lnTo>
                    <a:pt x="2404" y="581"/>
                  </a:lnTo>
                  <a:lnTo>
                    <a:pt x="2003" y="703"/>
                  </a:lnTo>
                  <a:lnTo>
                    <a:pt x="1628" y="824"/>
                  </a:lnTo>
                  <a:lnTo>
                    <a:pt x="1252" y="956"/>
                  </a:lnTo>
                  <a:lnTo>
                    <a:pt x="927" y="1093"/>
                  </a:lnTo>
                  <a:lnTo>
                    <a:pt x="626" y="1225"/>
                  </a:lnTo>
                  <a:lnTo>
                    <a:pt x="351" y="1368"/>
                  </a:lnTo>
                  <a:lnTo>
                    <a:pt x="251" y="1437"/>
                  </a:lnTo>
                  <a:lnTo>
                    <a:pt x="175" y="1500"/>
                  </a:lnTo>
                  <a:lnTo>
                    <a:pt x="100" y="1569"/>
                  </a:lnTo>
                  <a:lnTo>
                    <a:pt x="50" y="1637"/>
                  </a:lnTo>
                  <a:lnTo>
                    <a:pt x="0" y="1700"/>
                  </a:lnTo>
                  <a:lnTo>
                    <a:pt x="0" y="1769"/>
                  </a:lnTo>
                  <a:lnTo>
                    <a:pt x="25" y="1880"/>
                  </a:lnTo>
                  <a:lnTo>
                    <a:pt x="100" y="1986"/>
                  </a:lnTo>
                  <a:lnTo>
                    <a:pt x="226" y="2091"/>
                  </a:lnTo>
                  <a:lnTo>
                    <a:pt x="401" y="2191"/>
                  </a:lnTo>
                  <a:lnTo>
                    <a:pt x="626" y="2287"/>
                  </a:lnTo>
                  <a:lnTo>
                    <a:pt x="877" y="2376"/>
                  </a:lnTo>
                  <a:lnTo>
                    <a:pt x="1177" y="2461"/>
                  </a:lnTo>
                  <a:lnTo>
                    <a:pt x="1503" y="2535"/>
                  </a:lnTo>
                  <a:lnTo>
                    <a:pt x="1878" y="2609"/>
                  </a:lnTo>
                  <a:lnTo>
                    <a:pt x="2279" y="2672"/>
                  </a:lnTo>
                  <a:lnTo>
                    <a:pt x="2704" y="2725"/>
                  </a:lnTo>
                  <a:lnTo>
                    <a:pt x="3155" y="2772"/>
                  </a:lnTo>
                  <a:lnTo>
                    <a:pt x="3631" y="2804"/>
                  </a:lnTo>
                  <a:lnTo>
                    <a:pt x="4107" y="2836"/>
                  </a:lnTo>
                  <a:lnTo>
                    <a:pt x="4632" y="2851"/>
                  </a:lnTo>
                  <a:lnTo>
                    <a:pt x="5158" y="2857"/>
                  </a:lnTo>
                  <a:lnTo>
                    <a:pt x="5684" y="2851"/>
                  </a:lnTo>
                  <a:lnTo>
                    <a:pt x="6185" y="2836"/>
                  </a:lnTo>
                  <a:lnTo>
                    <a:pt x="6686" y="2804"/>
                  </a:lnTo>
                  <a:lnTo>
                    <a:pt x="7161" y="2772"/>
                  </a:lnTo>
                  <a:lnTo>
                    <a:pt x="7612" y="2725"/>
                  </a:lnTo>
                  <a:lnTo>
                    <a:pt x="8038" y="2672"/>
                  </a:lnTo>
                  <a:lnTo>
                    <a:pt x="8438" y="2609"/>
                  </a:lnTo>
                  <a:lnTo>
                    <a:pt x="8789" y="2535"/>
                  </a:lnTo>
                  <a:lnTo>
                    <a:pt x="9140" y="2461"/>
                  </a:lnTo>
                  <a:lnTo>
                    <a:pt x="9415" y="2376"/>
                  </a:lnTo>
                  <a:lnTo>
                    <a:pt x="9690" y="2287"/>
                  </a:lnTo>
                  <a:lnTo>
                    <a:pt x="9891" y="2191"/>
                  </a:lnTo>
                  <a:lnTo>
                    <a:pt x="10066" y="2091"/>
                  </a:lnTo>
                  <a:lnTo>
                    <a:pt x="10191" y="1986"/>
                  </a:lnTo>
                  <a:lnTo>
                    <a:pt x="10291" y="1880"/>
                  </a:lnTo>
                  <a:lnTo>
                    <a:pt x="10316" y="1769"/>
                  </a:lnTo>
                  <a:lnTo>
                    <a:pt x="10291" y="1700"/>
                  </a:lnTo>
                  <a:lnTo>
                    <a:pt x="10266" y="1637"/>
                  </a:lnTo>
                  <a:lnTo>
                    <a:pt x="10216" y="1569"/>
                  </a:lnTo>
                  <a:lnTo>
                    <a:pt x="10141" y="1500"/>
                  </a:lnTo>
                  <a:lnTo>
                    <a:pt x="10041" y="1437"/>
                  </a:lnTo>
                  <a:lnTo>
                    <a:pt x="9941" y="1368"/>
                  </a:lnTo>
                  <a:lnTo>
                    <a:pt x="9690" y="1225"/>
                  </a:lnTo>
                  <a:lnTo>
                    <a:pt x="9390" y="1093"/>
                  </a:lnTo>
                  <a:lnTo>
                    <a:pt x="9039" y="956"/>
                  </a:lnTo>
                  <a:lnTo>
                    <a:pt x="8664" y="824"/>
                  </a:lnTo>
                  <a:lnTo>
                    <a:pt x="8288" y="703"/>
                  </a:lnTo>
                  <a:lnTo>
                    <a:pt x="7888" y="581"/>
                  </a:lnTo>
                  <a:lnTo>
                    <a:pt x="7512" y="476"/>
                  </a:lnTo>
                  <a:lnTo>
                    <a:pt x="6811" y="286"/>
                  </a:lnTo>
                  <a:lnTo>
                    <a:pt x="6235" y="148"/>
                  </a:lnTo>
                  <a:lnTo>
                    <a:pt x="5935" y="74"/>
                  </a:lnTo>
                  <a:lnTo>
                    <a:pt x="5734" y="43"/>
                  </a:lnTo>
                  <a:lnTo>
                    <a:pt x="5534" y="22"/>
                  </a:lnTo>
                  <a:lnTo>
                    <a:pt x="5334" y="6"/>
                  </a:lnTo>
                  <a:lnTo>
                    <a:pt x="515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63"/>
            <p:cNvSpPr/>
            <p:nvPr/>
          </p:nvSpPr>
          <p:spPr>
            <a:xfrm>
              <a:off x="6346663" y="2662075"/>
              <a:ext cx="65771" cy="71425"/>
            </a:xfrm>
            <a:custGeom>
              <a:avLst/>
              <a:gdLst/>
              <a:ahLst/>
              <a:cxnLst/>
              <a:rect l="l" t="t" r="r" b="b"/>
              <a:pathLst>
                <a:path w="10317" h="2857" extrusionOk="0">
                  <a:moveTo>
                    <a:pt x="5158" y="571"/>
                  </a:moveTo>
                  <a:lnTo>
                    <a:pt x="5634" y="697"/>
                  </a:lnTo>
                  <a:lnTo>
                    <a:pt x="6160" y="840"/>
                  </a:lnTo>
                  <a:lnTo>
                    <a:pt x="6661" y="998"/>
                  </a:lnTo>
                  <a:lnTo>
                    <a:pt x="7136" y="1157"/>
                  </a:lnTo>
                  <a:lnTo>
                    <a:pt x="7362" y="1241"/>
                  </a:lnTo>
                  <a:lnTo>
                    <a:pt x="7562" y="1320"/>
                  </a:lnTo>
                  <a:lnTo>
                    <a:pt x="7737" y="1400"/>
                  </a:lnTo>
                  <a:lnTo>
                    <a:pt x="7888" y="1479"/>
                  </a:lnTo>
                  <a:lnTo>
                    <a:pt x="8013" y="1558"/>
                  </a:lnTo>
                  <a:lnTo>
                    <a:pt x="8088" y="1632"/>
                  </a:lnTo>
                  <a:lnTo>
                    <a:pt x="8163" y="1700"/>
                  </a:lnTo>
                  <a:lnTo>
                    <a:pt x="8188" y="1769"/>
                  </a:lnTo>
                  <a:lnTo>
                    <a:pt x="8163" y="1832"/>
                  </a:lnTo>
                  <a:lnTo>
                    <a:pt x="8113" y="1896"/>
                  </a:lnTo>
                  <a:lnTo>
                    <a:pt x="8038" y="1959"/>
                  </a:lnTo>
                  <a:lnTo>
                    <a:pt x="7938" y="2017"/>
                  </a:lnTo>
                  <a:lnTo>
                    <a:pt x="7812" y="2070"/>
                  </a:lnTo>
                  <a:lnTo>
                    <a:pt x="7662" y="2123"/>
                  </a:lnTo>
                  <a:lnTo>
                    <a:pt x="7487" y="2176"/>
                  </a:lnTo>
                  <a:lnTo>
                    <a:pt x="7287" y="2218"/>
                  </a:lnTo>
                  <a:lnTo>
                    <a:pt x="7086" y="2260"/>
                  </a:lnTo>
                  <a:lnTo>
                    <a:pt x="6836" y="2297"/>
                  </a:lnTo>
                  <a:lnTo>
                    <a:pt x="6586" y="2329"/>
                  </a:lnTo>
                  <a:lnTo>
                    <a:pt x="6335" y="2355"/>
                  </a:lnTo>
                  <a:lnTo>
                    <a:pt x="6060" y="2376"/>
                  </a:lnTo>
                  <a:lnTo>
                    <a:pt x="5759" y="2392"/>
                  </a:lnTo>
                  <a:lnTo>
                    <a:pt x="5459" y="2403"/>
                  </a:lnTo>
                  <a:lnTo>
                    <a:pt x="5158" y="2408"/>
                  </a:lnTo>
                  <a:lnTo>
                    <a:pt x="4858" y="2403"/>
                  </a:lnTo>
                  <a:lnTo>
                    <a:pt x="4557" y="2392"/>
                  </a:lnTo>
                  <a:lnTo>
                    <a:pt x="4257" y="2376"/>
                  </a:lnTo>
                  <a:lnTo>
                    <a:pt x="3981" y="2355"/>
                  </a:lnTo>
                  <a:lnTo>
                    <a:pt x="3706" y="2329"/>
                  </a:lnTo>
                  <a:lnTo>
                    <a:pt x="3456" y="2297"/>
                  </a:lnTo>
                  <a:lnTo>
                    <a:pt x="3230" y="2260"/>
                  </a:lnTo>
                  <a:lnTo>
                    <a:pt x="3005" y="2218"/>
                  </a:lnTo>
                  <a:lnTo>
                    <a:pt x="2830" y="2176"/>
                  </a:lnTo>
                  <a:lnTo>
                    <a:pt x="2654" y="2123"/>
                  </a:lnTo>
                  <a:lnTo>
                    <a:pt x="2504" y="2070"/>
                  </a:lnTo>
                  <a:lnTo>
                    <a:pt x="2379" y="2017"/>
                  </a:lnTo>
                  <a:lnTo>
                    <a:pt x="2254" y="1959"/>
                  </a:lnTo>
                  <a:lnTo>
                    <a:pt x="2179" y="1896"/>
                  </a:lnTo>
                  <a:lnTo>
                    <a:pt x="2154" y="1832"/>
                  </a:lnTo>
                  <a:lnTo>
                    <a:pt x="2129" y="1769"/>
                  </a:lnTo>
                  <a:lnTo>
                    <a:pt x="2154" y="1700"/>
                  </a:lnTo>
                  <a:lnTo>
                    <a:pt x="2204" y="1632"/>
                  </a:lnTo>
                  <a:lnTo>
                    <a:pt x="2304" y="1558"/>
                  </a:lnTo>
                  <a:lnTo>
                    <a:pt x="2429" y="1479"/>
                  </a:lnTo>
                  <a:lnTo>
                    <a:pt x="2579" y="1400"/>
                  </a:lnTo>
                  <a:lnTo>
                    <a:pt x="2755" y="1320"/>
                  </a:lnTo>
                  <a:lnTo>
                    <a:pt x="2955" y="1241"/>
                  </a:lnTo>
                  <a:lnTo>
                    <a:pt x="3180" y="1157"/>
                  </a:lnTo>
                  <a:lnTo>
                    <a:pt x="3656" y="998"/>
                  </a:lnTo>
                  <a:lnTo>
                    <a:pt x="4157" y="840"/>
                  </a:lnTo>
                  <a:lnTo>
                    <a:pt x="4657" y="697"/>
                  </a:lnTo>
                  <a:lnTo>
                    <a:pt x="5158" y="571"/>
                  </a:lnTo>
                  <a:close/>
                  <a:moveTo>
                    <a:pt x="5158" y="0"/>
                  </a:moveTo>
                  <a:lnTo>
                    <a:pt x="4958" y="6"/>
                  </a:lnTo>
                  <a:lnTo>
                    <a:pt x="4758" y="22"/>
                  </a:lnTo>
                  <a:lnTo>
                    <a:pt x="4582" y="43"/>
                  </a:lnTo>
                  <a:lnTo>
                    <a:pt x="4382" y="74"/>
                  </a:lnTo>
                  <a:lnTo>
                    <a:pt x="4057" y="148"/>
                  </a:lnTo>
                  <a:lnTo>
                    <a:pt x="3506" y="286"/>
                  </a:lnTo>
                  <a:lnTo>
                    <a:pt x="2805" y="476"/>
                  </a:lnTo>
                  <a:lnTo>
                    <a:pt x="2404" y="581"/>
                  </a:lnTo>
                  <a:lnTo>
                    <a:pt x="2028" y="703"/>
                  </a:lnTo>
                  <a:lnTo>
                    <a:pt x="1628" y="824"/>
                  </a:lnTo>
                  <a:lnTo>
                    <a:pt x="1252" y="956"/>
                  </a:lnTo>
                  <a:lnTo>
                    <a:pt x="927" y="1093"/>
                  </a:lnTo>
                  <a:lnTo>
                    <a:pt x="626" y="1225"/>
                  </a:lnTo>
                  <a:lnTo>
                    <a:pt x="351" y="1368"/>
                  </a:lnTo>
                  <a:lnTo>
                    <a:pt x="251" y="1437"/>
                  </a:lnTo>
                  <a:lnTo>
                    <a:pt x="175" y="1500"/>
                  </a:lnTo>
                  <a:lnTo>
                    <a:pt x="100" y="1569"/>
                  </a:lnTo>
                  <a:lnTo>
                    <a:pt x="50" y="1637"/>
                  </a:lnTo>
                  <a:lnTo>
                    <a:pt x="0" y="1700"/>
                  </a:lnTo>
                  <a:lnTo>
                    <a:pt x="0" y="1769"/>
                  </a:lnTo>
                  <a:lnTo>
                    <a:pt x="25" y="1880"/>
                  </a:lnTo>
                  <a:lnTo>
                    <a:pt x="100" y="1986"/>
                  </a:lnTo>
                  <a:lnTo>
                    <a:pt x="226" y="2091"/>
                  </a:lnTo>
                  <a:lnTo>
                    <a:pt x="401" y="2191"/>
                  </a:lnTo>
                  <a:lnTo>
                    <a:pt x="626" y="2287"/>
                  </a:lnTo>
                  <a:lnTo>
                    <a:pt x="877" y="2376"/>
                  </a:lnTo>
                  <a:lnTo>
                    <a:pt x="1177" y="2461"/>
                  </a:lnTo>
                  <a:lnTo>
                    <a:pt x="1503" y="2535"/>
                  </a:lnTo>
                  <a:lnTo>
                    <a:pt x="1878" y="2609"/>
                  </a:lnTo>
                  <a:lnTo>
                    <a:pt x="2279" y="2672"/>
                  </a:lnTo>
                  <a:lnTo>
                    <a:pt x="2704" y="2725"/>
                  </a:lnTo>
                  <a:lnTo>
                    <a:pt x="3155" y="2772"/>
                  </a:lnTo>
                  <a:lnTo>
                    <a:pt x="3631" y="2804"/>
                  </a:lnTo>
                  <a:lnTo>
                    <a:pt x="4107" y="2836"/>
                  </a:lnTo>
                  <a:lnTo>
                    <a:pt x="4632" y="2851"/>
                  </a:lnTo>
                  <a:lnTo>
                    <a:pt x="5158" y="2857"/>
                  </a:lnTo>
                  <a:lnTo>
                    <a:pt x="5684" y="2851"/>
                  </a:lnTo>
                  <a:lnTo>
                    <a:pt x="6185" y="2836"/>
                  </a:lnTo>
                  <a:lnTo>
                    <a:pt x="6686" y="2804"/>
                  </a:lnTo>
                  <a:lnTo>
                    <a:pt x="7161" y="2772"/>
                  </a:lnTo>
                  <a:lnTo>
                    <a:pt x="7612" y="2725"/>
                  </a:lnTo>
                  <a:lnTo>
                    <a:pt x="8038" y="2672"/>
                  </a:lnTo>
                  <a:lnTo>
                    <a:pt x="8438" y="2609"/>
                  </a:lnTo>
                  <a:lnTo>
                    <a:pt x="8789" y="2535"/>
                  </a:lnTo>
                  <a:lnTo>
                    <a:pt x="9140" y="2461"/>
                  </a:lnTo>
                  <a:lnTo>
                    <a:pt x="9440" y="2376"/>
                  </a:lnTo>
                  <a:lnTo>
                    <a:pt x="9690" y="2287"/>
                  </a:lnTo>
                  <a:lnTo>
                    <a:pt x="9916" y="2191"/>
                  </a:lnTo>
                  <a:lnTo>
                    <a:pt x="10091" y="2091"/>
                  </a:lnTo>
                  <a:lnTo>
                    <a:pt x="10216" y="1986"/>
                  </a:lnTo>
                  <a:lnTo>
                    <a:pt x="10291" y="1880"/>
                  </a:lnTo>
                  <a:lnTo>
                    <a:pt x="10316" y="1769"/>
                  </a:lnTo>
                  <a:lnTo>
                    <a:pt x="10291" y="1700"/>
                  </a:lnTo>
                  <a:lnTo>
                    <a:pt x="10266" y="1637"/>
                  </a:lnTo>
                  <a:lnTo>
                    <a:pt x="10216" y="1569"/>
                  </a:lnTo>
                  <a:lnTo>
                    <a:pt x="10141" y="1500"/>
                  </a:lnTo>
                  <a:lnTo>
                    <a:pt x="10041" y="1437"/>
                  </a:lnTo>
                  <a:lnTo>
                    <a:pt x="9941" y="1368"/>
                  </a:lnTo>
                  <a:lnTo>
                    <a:pt x="9690" y="1225"/>
                  </a:lnTo>
                  <a:lnTo>
                    <a:pt x="9390" y="1093"/>
                  </a:lnTo>
                  <a:lnTo>
                    <a:pt x="9039" y="956"/>
                  </a:lnTo>
                  <a:lnTo>
                    <a:pt x="8664" y="824"/>
                  </a:lnTo>
                  <a:lnTo>
                    <a:pt x="8288" y="703"/>
                  </a:lnTo>
                  <a:lnTo>
                    <a:pt x="7888" y="581"/>
                  </a:lnTo>
                  <a:lnTo>
                    <a:pt x="7512" y="476"/>
                  </a:lnTo>
                  <a:lnTo>
                    <a:pt x="6811" y="286"/>
                  </a:lnTo>
                  <a:lnTo>
                    <a:pt x="6260" y="148"/>
                  </a:lnTo>
                  <a:lnTo>
                    <a:pt x="5935" y="74"/>
                  </a:lnTo>
                  <a:lnTo>
                    <a:pt x="5734" y="43"/>
                  </a:lnTo>
                  <a:lnTo>
                    <a:pt x="5534" y="22"/>
                  </a:lnTo>
                  <a:lnTo>
                    <a:pt x="5359" y="6"/>
                  </a:lnTo>
                  <a:lnTo>
                    <a:pt x="515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63"/>
            <p:cNvSpPr/>
            <p:nvPr/>
          </p:nvSpPr>
          <p:spPr>
            <a:xfrm>
              <a:off x="6233169" y="2662075"/>
              <a:ext cx="65771" cy="71425"/>
            </a:xfrm>
            <a:custGeom>
              <a:avLst/>
              <a:gdLst/>
              <a:ahLst/>
              <a:cxnLst/>
              <a:rect l="l" t="t" r="r" b="b"/>
              <a:pathLst>
                <a:path w="10317" h="2857" extrusionOk="0">
                  <a:moveTo>
                    <a:pt x="5158" y="571"/>
                  </a:moveTo>
                  <a:lnTo>
                    <a:pt x="5659" y="697"/>
                  </a:lnTo>
                  <a:lnTo>
                    <a:pt x="6160" y="840"/>
                  </a:lnTo>
                  <a:lnTo>
                    <a:pt x="6661" y="998"/>
                  </a:lnTo>
                  <a:lnTo>
                    <a:pt x="7136" y="1157"/>
                  </a:lnTo>
                  <a:lnTo>
                    <a:pt x="7362" y="1241"/>
                  </a:lnTo>
                  <a:lnTo>
                    <a:pt x="7562" y="1320"/>
                  </a:lnTo>
                  <a:lnTo>
                    <a:pt x="7737" y="1400"/>
                  </a:lnTo>
                  <a:lnTo>
                    <a:pt x="7888" y="1479"/>
                  </a:lnTo>
                  <a:lnTo>
                    <a:pt x="8013" y="1558"/>
                  </a:lnTo>
                  <a:lnTo>
                    <a:pt x="8113" y="1632"/>
                  </a:lnTo>
                  <a:lnTo>
                    <a:pt x="8163" y="1700"/>
                  </a:lnTo>
                  <a:lnTo>
                    <a:pt x="8188" y="1769"/>
                  </a:lnTo>
                  <a:lnTo>
                    <a:pt x="8163" y="1832"/>
                  </a:lnTo>
                  <a:lnTo>
                    <a:pt x="8113" y="1896"/>
                  </a:lnTo>
                  <a:lnTo>
                    <a:pt x="8038" y="1959"/>
                  </a:lnTo>
                  <a:lnTo>
                    <a:pt x="7938" y="2017"/>
                  </a:lnTo>
                  <a:lnTo>
                    <a:pt x="7812" y="2070"/>
                  </a:lnTo>
                  <a:lnTo>
                    <a:pt x="7662" y="2123"/>
                  </a:lnTo>
                  <a:lnTo>
                    <a:pt x="7487" y="2176"/>
                  </a:lnTo>
                  <a:lnTo>
                    <a:pt x="7287" y="2218"/>
                  </a:lnTo>
                  <a:lnTo>
                    <a:pt x="7086" y="2260"/>
                  </a:lnTo>
                  <a:lnTo>
                    <a:pt x="6836" y="2297"/>
                  </a:lnTo>
                  <a:lnTo>
                    <a:pt x="6611" y="2329"/>
                  </a:lnTo>
                  <a:lnTo>
                    <a:pt x="6335" y="2355"/>
                  </a:lnTo>
                  <a:lnTo>
                    <a:pt x="6060" y="2376"/>
                  </a:lnTo>
                  <a:lnTo>
                    <a:pt x="5759" y="2392"/>
                  </a:lnTo>
                  <a:lnTo>
                    <a:pt x="5459" y="2403"/>
                  </a:lnTo>
                  <a:lnTo>
                    <a:pt x="5158" y="2408"/>
                  </a:lnTo>
                  <a:lnTo>
                    <a:pt x="4858" y="2403"/>
                  </a:lnTo>
                  <a:lnTo>
                    <a:pt x="4557" y="2392"/>
                  </a:lnTo>
                  <a:lnTo>
                    <a:pt x="4257" y="2376"/>
                  </a:lnTo>
                  <a:lnTo>
                    <a:pt x="3981" y="2355"/>
                  </a:lnTo>
                  <a:lnTo>
                    <a:pt x="3706" y="2329"/>
                  </a:lnTo>
                  <a:lnTo>
                    <a:pt x="3456" y="2297"/>
                  </a:lnTo>
                  <a:lnTo>
                    <a:pt x="3230" y="2260"/>
                  </a:lnTo>
                  <a:lnTo>
                    <a:pt x="3030" y="2218"/>
                  </a:lnTo>
                  <a:lnTo>
                    <a:pt x="2830" y="2176"/>
                  </a:lnTo>
                  <a:lnTo>
                    <a:pt x="2654" y="2123"/>
                  </a:lnTo>
                  <a:lnTo>
                    <a:pt x="2504" y="2070"/>
                  </a:lnTo>
                  <a:lnTo>
                    <a:pt x="2379" y="2017"/>
                  </a:lnTo>
                  <a:lnTo>
                    <a:pt x="2279" y="1959"/>
                  </a:lnTo>
                  <a:lnTo>
                    <a:pt x="2204" y="1896"/>
                  </a:lnTo>
                  <a:lnTo>
                    <a:pt x="2154" y="1832"/>
                  </a:lnTo>
                  <a:lnTo>
                    <a:pt x="2128" y="1769"/>
                  </a:lnTo>
                  <a:lnTo>
                    <a:pt x="2154" y="1700"/>
                  </a:lnTo>
                  <a:lnTo>
                    <a:pt x="2204" y="1632"/>
                  </a:lnTo>
                  <a:lnTo>
                    <a:pt x="2304" y="1558"/>
                  </a:lnTo>
                  <a:lnTo>
                    <a:pt x="2429" y="1479"/>
                  </a:lnTo>
                  <a:lnTo>
                    <a:pt x="2579" y="1400"/>
                  </a:lnTo>
                  <a:lnTo>
                    <a:pt x="2754" y="1320"/>
                  </a:lnTo>
                  <a:lnTo>
                    <a:pt x="2980" y="1241"/>
                  </a:lnTo>
                  <a:lnTo>
                    <a:pt x="3180" y="1157"/>
                  </a:lnTo>
                  <a:lnTo>
                    <a:pt x="3656" y="998"/>
                  </a:lnTo>
                  <a:lnTo>
                    <a:pt x="4157" y="840"/>
                  </a:lnTo>
                  <a:lnTo>
                    <a:pt x="4683" y="697"/>
                  </a:lnTo>
                  <a:lnTo>
                    <a:pt x="5158" y="571"/>
                  </a:lnTo>
                  <a:close/>
                  <a:moveTo>
                    <a:pt x="5158" y="0"/>
                  </a:moveTo>
                  <a:lnTo>
                    <a:pt x="4958" y="6"/>
                  </a:lnTo>
                  <a:lnTo>
                    <a:pt x="4758" y="22"/>
                  </a:lnTo>
                  <a:lnTo>
                    <a:pt x="4582" y="43"/>
                  </a:lnTo>
                  <a:lnTo>
                    <a:pt x="4382" y="74"/>
                  </a:lnTo>
                  <a:lnTo>
                    <a:pt x="4057" y="148"/>
                  </a:lnTo>
                  <a:lnTo>
                    <a:pt x="3506" y="286"/>
                  </a:lnTo>
                  <a:lnTo>
                    <a:pt x="2805" y="476"/>
                  </a:lnTo>
                  <a:lnTo>
                    <a:pt x="2404" y="581"/>
                  </a:lnTo>
                  <a:lnTo>
                    <a:pt x="2028" y="703"/>
                  </a:lnTo>
                  <a:lnTo>
                    <a:pt x="1628" y="824"/>
                  </a:lnTo>
                  <a:lnTo>
                    <a:pt x="1277" y="956"/>
                  </a:lnTo>
                  <a:lnTo>
                    <a:pt x="927" y="1093"/>
                  </a:lnTo>
                  <a:lnTo>
                    <a:pt x="626" y="1225"/>
                  </a:lnTo>
                  <a:lnTo>
                    <a:pt x="376" y="1368"/>
                  </a:lnTo>
                  <a:lnTo>
                    <a:pt x="251" y="1437"/>
                  </a:lnTo>
                  <a:lnTo>
                    <a:pt x="175" y="1500"/>
                  </a:lnTo>
                  <a:lnTo>
                    <a:pt x="100" y="1569"/>
                  </a:lnTo>
                  <a:lnTo>
                    <a:pt x="50" y="1637"/>
                  </a:lnTo>
                  <a:lnTo>
                    <a:pt x="0" y="1700"/>
                  </a:lnTo>
                  <a:lnTo>
                    <a:pt x="0" y="1769"/>
                  </a:lnTo>
                  <a:lnTo>
                    <a:pt x="25" y="1880"/>
                  </a:lnTo>
                  <a:lnTo>
                    <a:pt x="100" y="1986"/>
                  </a:lnTo>
                  <a:lnTo>
                    <a:pt x="225" y="2091"/>
                  </a:lnTo>
                  <a:lnTo>
                    <a:pt x="401" y="2191"/>
                  </a:lnTo>
                  <a:lnTo>
                    <a:pt x="626" y="2287"/>
                  </a:lnTo>
                  <a:lnTo>
                    <a:pt x="877" y="2376"/>
                  </a:lnTo>
                  <a:lnTo>
                    <a:pt x="1177" y="2461"/>
                  </a:lnTo>
                  <a:lnTo>
                    <a:pt x="1502" y="2535"/>
                  </a:lnTo>
                  <a:lnTo>
                    <a:pt x="1878" y="2609"/>
                  </a:lnTo>
                  <a:lnTo>
                    <a:pt x="2279" y="2672"/>
                  </a:lnTo>
                  <a:lnTo>
                    <a:pt x="2704" y="2725"/>
                  </a:lnTo>
                  <a:lnTo>
                    <a:pt x="3155" y="2772"/>
                  </a:lnTo>
                  <a:lnTo>
                    <a:pt x="3631" y="2804"/>
                  </a:lnTo>
                  <a:lnTo>
                    <a:pt x="4132" y="2836"/>
                  </a:lnTo>
                  <a:lnTo>
                    <a:pt x="4632" y="2851"/>
                  </a:lnTo>
                  <a:lnTo>
                    <a:pt x="5158" y="2857"/>
                  </a:lnTo>
                  <a:lnTo>
                    <a:pt x="5684" y="2851"/>
                  </a:lnTo>
                  <a:lnTo>
                    <a:pt x="6185" y="2836"/>
                  </a:lnTo>
                  <a:lnTo>
                    <a:pt x="6686" y="2804"/>
                  </a:lnTo>
                  <a:lnTo>
                    <a:pt x="7161" y="2772"/>
                  </a:lnTo>
                  <a:lnTo>
                    <a:pt x="7612" y="2725"/>
                  </a:lnTo>
                  <a:lnTo>
                    <a:pt x="8038" y="2672"/>
                  </a:lnTo>
                  <a:lnTo>
                    <a:pt x="8438" y="2609"/>
                  </a:lnTo>
                  <a:lnTo>
                    <a:pt x="8814" y="2535"/>
                  </a:lnTo>
                  <a:lnTo>
                    <a:pt x="9140" y="2461"/>
                  </a:lnTo>
                  <a:lnTo>
                    <a:pt x="9440" y="2376"/>
                  </a:lnTo>
                  <a:lnTo>
                    <a:pt x="9690" y="2287"/>
                  </a:lnTo>
                  <a:lnTo>
                    <a:pt x="9916" y="2191"/>
                  </a:lnTo>
                  <a:lnTo>
                    <a:pt x="10091" y="2091"/>
                  </a:lnTo>
                  <a:lnTo>
                    <a:pt x="10216" y="1986"/>
                  </a:lnTo>
                  <a:lnTo>
                    <a:pt x="10291" y="1880"/>
                  </a:lnTo>
                  <a:lnTo>
                    <a:pt x="10316" y="1769"/>
                  </a:lnTo>
                  <a:lnTo>
                    <a:pt x="10291" y="1700"/>
                  </a:lnTo>
                  <a:lnTo>
                    <a:pt x="10266" y="1637"/>
                  </a:lnTo>
                  <a:lnTo>
                    <a:pt x="10216" y="1569"/>
                  </a:lnTo>
                  <a:lnTo>
                    <a:pt x="10141" y="1500"/>
                  </a:lnTo>
                  <a:lnTo>
                    <a:pt x="10066" y="1437"/>
                  </a:lnTo>
                  <a:lnTo>
                    <a:pt x="9941" y="1368"/>
                  </a:lnTo>
                  <a:lnTo>
                    <a:pt x="9690" y="1225"/>
                  </a:lnTo>
                  <a:lnTo>
                    <a:pt x="9390" y="1093"/>
                  </a:lnTo>
                  <a:lnTo>
                    <a:pt x="9039" y="956"/>
                  </a:lnTo>
                  <a:lnTo>
                    <a:pt x="8689" y="824"/>
                  </a:lnTo>
                  <a:lnTo>
                    <a:pt x="8288" y="703"/>
                  </a:lnTo>
                  <a:lnTo>
                    <a:pt x="7913" y="581"/>
                  </a:lnTo>
                  <a:lnTo>
                    <a:pt x="7512" y="476"/>
                  </a:lnTo>
                  <a:lnTo>
                    <a:pt x="6811" y="286"/>
                  </a:lnTo>
                  <a:lnTo>
                    <a:pt x="6260" y="148"/>
                  </a:lnTo>
                  <a:lnTo>
                    <a:pt x="5934" y="74"/>
                  </a:lnTo>
                  <a:lnTo>
                    <a:pt x="5734" y="43"/>
                  </a:lnTo>
                  <a:lnTo>
                    <a:pt x="5559" y="22"/>
                  </a:lnTo>
                  <a:lnTo>
                    <a:pt x="5359" y="6"/>
                  </a:lnTo>
                  <a:lnTo>
                    <a:pt x="515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63"/>
            <p:cNvSpPr/>
            <p:nvPr/>
          </p:nvSpPr>
          <p:spPr>
            <a:xfrm>
              <a:off x="6403330" y="2734000"/>
              <a:ext cx="65771" cy="71300"/>
            </a:xfrm>
            <a:custGeom>
              <a:avLst/>
              <a:gdLst/>
              <a:ahLst/>
              <a:cxnLst/>
              <a:rect l="l" t="t" r="r" b="b"/>
              <a:pathLst>
                <a:path w="10317" h="2852" extrusionOk="0">
                  <a:moveTo>
                    <a:pt x="5158" y="566"/>
                  </a:moveTo>
                  <a:lnTo>
                    <a:pt x="5659" y="698"/>
                  </a:lnTo>
                  <a:lnTo>
                    <a:pt x="6160" y="840"/>
                  </a:lnTo>
                  <a:lnTo>
                    <a:pt x="6661" y="993"/>
                  </a:lnTo>
                  <a:lnTo>
                    <a:pt x="7136" y="1157"/>
                  </a:lnTo>
                  <a:lnTo>
                    <a:pt x="7362" y="1236"/>
                  </a:lnTo>
                  <a:lnTo>
                    <a:pt x="7562" y="1315"/>
                  </a:lnTo>
                  <a:lnTo>
                    <a:pt x="7737" y="1400"/>
                  </a:lnTo>
                  <a:lnTo>
                    <a:pt x="7888" y="1479"/>
                  </a:lnTo>
                  <a:lnTo>
                    <a:pt x="8013" y="1553"/>
                  </a:lnTo>
                  <a:lnTo>
                    <a:pt x="8113" y="1627"/>
                  </a:lnTo>
                  <a:lnTo>
                    <a:pt x="8163" y="1701"/>
                  </a:lnTo>
                  <a:lnTo>
                    <a:pt x="8188" y="1764"/>
                  </a:lnTo>
                  <a:lnTo>
                    <a:pt x="8163" y="1833"/>
                  </a:lnTo>
                  <a:lnTo>
                    <a:pt x="8138" y="1896"/>
                  </a:lnTo>
                  <a:lnTo>
                    <a:pt x="8063" y="1954"/>
                  </a:lnTo>
                  <a:lnTo>
                    <a:pt x="7963" y="2012"/>
                  </a:lnTo>
                  <a:lnTo>
                    <a:pt x="7812" y="2070"/>
                  </a:lnTo>
                  <a:lnTo>
                    <a:pt x="7662" y="2123"/>
                  </a:lnTo>
                  <a:lnTo>
                    <a:pt x="7487" y="2171"/>
                  </a:lnTo>
                  <a:lnTo>
                    <a:pt x="7312" y="2218"/>
                  </a:lnTo>
                  <a:lnTo>
                    <a:pt x="7086" y="2260"/>
                  </a:lnTo>
                  <a:lnTo>
                    <a:pt x="6861" y="2292"/>
                  </a:lnTo>
                  <a:lnTo>
                    <a:pt x="6611" y="2329"/>
                  </a:lnTo>
                  <a:lnTo>
                    <a:pt x="6335" y="2356"/>
                  </a:lnTo>
                  <a:lnTo>
                    <a:pt x="6060" y="2377"/>
                  </a:lnTo>
                  <a:lnTo>
                    <a:pt x="5784" y="2392"/>
                  </a:lnTo>
                  <a:lnTo>
                    <a:pt x="5484" y="2403"/>
                  </a:lnTo>
                  <a:lnTo>
                    <a:pt x="4858" y="2403"/>
                  </a:lnTo>
                  <a:lnTo>
                    <a:pt x="4557" y="2392"/>
                  </a:lnTo>
                  <a:lnTo>
                    <a:pt x="4257" y="2377"/>
                  </a:lnTo>
                  <a:lnTo>
                    <a:pt x="3981" y="2356"/>
                  </a:lnTo>
                  <a:lnTo>
                    <a:pt x="3731" y="2329"/>
                  </a:lnTo>
                  <a:lnTo>
                    <a:pt x="3481" y="2292"/>
                  </a:lnTo>
                  <a:lnTo>
                    <a:pt x="3230" y="2260"/>
                  </a:lnTo>
                  <a:lnTo>
                    <a:pt x="3030" y="2218"/>
                  </a:lnTo>
                  <a:lnTo>
                    <a:pt x="2830" y="2171"/>
                  </a:lnTo>
                  <a:lnTo>
                    <a:pt x="2654" y="2123"/>
                  </a:lnTo>
                  <a:lnTo>
                    <a:pt x="2504" y="2070"/>
                  </a:lnTo>
                  <a:lnTo>
                    <a:pt x="2379" y="2012"/>
                  </a:lnTo>
                  <a:lnTo>
                    <a:pt x="2279" y="1954"/>
                  </a:lnTo>
                  <a:lnTo>
                    <a:pt x="2204" y="1896"/>
                  </a:lnTo>
                  <a:lnTo>
                    <a:pt x="2154" y="1833"/>
                  </a:lnTo>
                  <a:lnTo>
                    <a:pt x="2129" y="1764"/>
                  </a:lnTo>
                  <a:lnTo>
                    <a:pt x="2154" y="1701"/>
                  </a:lnTo>
                  <a:lnTo>
                    <a:pt x="2229" y="1627"/>
                  </a:lnTo>
                  <a:lnTo>
                    <a:pt x="2304" y="1553"/>
                  </a:lnTo>
                  <a:lnTo>
                    <a:pt x="2429" y="1479"/>
                  </a:lnTo>
                  <a:lnTo>
                    <a:pt x="2604" y="1400"/>
                  </a:lnTo>
                  <a:lnTo>
                    <a:pt x="2780" y="1321"/>
                  </a:lnTo>
                  <a:lnTo>
                    <a:pt x="2980" y="1236"/>
                  </a:lnTo>
                  <a:lnTo>
                    <a:pt x="3205" y="1157"/>
                  </a:lnTo>
                  <a:lnTo>
                    <a:pt x="3681" y="993"/>
                  </a:lnTo>
                  <a:lnTo>
                    <a:pt x="4182" y="840"/>
                  </a:lnTo>
                  <a:lnTo>
                    <a:pt x="4683" y="698"/>
                  </a:lnTo>
                  <a:lnTo>
                    <a:pt x="5158" y="566"/>
                  </a:lnTo>
                  <a:close/>
                  <a:moveTo>
                    <a:pt x="5158" y="1"/>
                  </a:moveTo>
                  <a:lnTo>
                    <a:pt x="4958" y="6"/>
                  </a:lnTo>
                  <a:lnTo>
                    <a:pt x="4783" y="17"/>
                  </a:lnTo>
                  <a:lnTo>
                    <a:pt x="4582" y="43"/>
                  </a:lnTo>
                  <a:lnTo>
                    <a:pt x="4382" y="69"/>
                  </a:lnTo>
                  <a:lnTo>
                    <a:pt x="4082" y="143"/>
                  </a:lnTo>
                  <a:lnTo>
                    <a:pt x="3506" y="281"/>
                  </a:lnTo>
                  <a:lnTo>
                    <a:pt x="2805" y="471"/>
                  </a:lnTo>
                  <a:lnTo>
                    <a:pt x="2429" y="582"/>
                  </a:lnTo>
                  <a:lnTo>
                    <a:pt x="2028" y="698"/>
                  </a:lnTo>
                  <a:lnTo>
                    <a:pt x="1653" y="824"/>
                  </a:lnTo>
                  <a:lnTo>
                    <a:pt x="1277" y="956"/>
                  </a:lnTo>
                  <a:lnTo>
                    <a:pt x="927" y="1088"/>
                  </a:lnTo>
                  <a:lnTo>
                    <a:pt x="626" y="1226"/>
                  </a:lnTo>
                  <a:lnTo>
                    <a:pt x="376" y="1363"/>
                  </a:lnTo>
                  <a:lnTo>
                    <a:pt x="276" y="1432"/>
                  </a:lnTo>
                  <a:lnTo>
                    <a:pt x="175" y="1500"/>
                  </a:lnTo>
                  <a:lnTo>
                    <a:pt x="100" y="1569"/>
                  </a:lnTo>
                  <a:lnTo>
                    <a:pt x="50" y="1637"/>
                  </a:lnTo>
                  <a:lnTo>
                    <a:pt x="25" y="1701"/>
                  </a:lnTo>
                  <a:lnTo>
                    <a:pt x="0" y="1764"/>
                  </a:lnTo>
                  <a:lnTo>
                    <a:pt x="25" y="1875"/>
                  </a:lnTo>
                  <a:lnTo>
                    <a:pt x="125" y="1986"/>
                  </a:lnTo>
                  <a:lnTo>
                    <a:pt x="251" y="2092"/>
                  </a:lnTo>
                  <a:lnTo>
                    <a:pt x="426" y="2187"/>
                  </a:lnTo>
                  <a:lnTo>
                    <a:pt x="626" y="2282"/>
                  </a:lnTo>
                  <a:lnTo>
                    <a:pt x="902" y="2371"/>
                  </a:lnTo>
                  <a:lnTo>
                    <a:pt x="1177" y="2456"/>
                  </a:lnTo>
                  <a:lnTo>
                    <a:pt x="1528" y="2535"/>
                  </a:lnTo>
                  <a:lnTo>
                    <a:pt x="1878" y="2604"/>
                  </a:lnTo>
                  <a:lnTo>
                    <a:pt x="2279" y="2667"/>
                  </a:lnTo>
                  <a:lnTo>
                    <a:pt x="2704" y="2720"/>
                  </a:lnTo>
                  <a:lnTo>
                    <a:pt x="3155" y="2767"/>
                  </a:lnTo>
                  <a:lnTo>
                    <a:pt x="3631" y="2804"/>
                  </a:lnTo>
                  <a:lnTo>
                    <a:pt x="4132" y="2831"/>
                  </a:lnTo>
                  <a:lnTo>
                    <a:pt x="4632" y="2846"/>
                  </a:lnTo>
                  <a:lnTo>
                    <a:pt x="5158" y="2852"/>
                  </a:lnTo>
                  <a:lnTo>
                    <a:pt x="5684" y="2846"/>
                  </a:lnTo>
                  <a:lnTo>
                    <a:pt x="6210" y="2831"/>
                  </a:lnTo>
                  <a:lnTo>
                    <a:pt x="6686" y="2804"/>
                  </a:lnTo>
                  <a:lnTo>
                    <a:pt x="7161" y="2767"/>
                  </a:lnTo>
                  <a:lnTo>
                    <a:pt x="7612" y="2720"/>
                  </a:lnTo>
                  <a:lnTo>
                    <a:pt x="8038" y="2667"/>
                  </a:lnTo>
                  <a:lnTo>
                    <a:pt x="8438" y="2604"/>
                  </a:lnTo>
                  <a:lnTo>
                    <a:pt x="8814" y="2535"/>
                  </a:lnTo>
                  <a:lnTo>
                    <a:pt x="9140" y="2456"/>
                  </a:lnTo>
                  <a:lnTo>
                    <a:pt x="9440" y="2371"/>
                  </a:lnTo>
                  <a:lnTo>
                    <a:pt x="9690" y="2282"/>
                  </a:lnTo>
                  <a:lnTo>
                    <a:pt x="9916" y="2187"/>
                  </a:lnTo>
                  <a:lnTo>
                    <a:pt x="10091" y="2092"/>
                  </a:lnTo>
                  <a:lnTo>
                    <a:pt x="10216" y="1986"/>
                  </a:lnTo>
                  <a:lnTo>
                    <a:pt x="10291" y="1875"/>
                  </a:lnTo>
                  <a:lnTo>
                    <a:pt x="10316" y="1764"/>
                  </a:lnTo>
                  <a:lnTo>
                    <a:pt x="10316" y="1701"/>
                  </a:lnTo>
                  <a:lnTo>
                    <a:pt x="10266" y="1637"/>
                  </a:lnTo>
                  <a:lnTo>
                    <a:pt x="10216" y="1569"/>
                  </a:lnTo>
                  <a:lnTo>
                    <a:pt x="10141" y="1500"/>
                  </a:lnTo>
                  <a:lnTo>
                    <a:pt x="10066" y="1432"/>
                  </a:lnTo>
                  <a:lnTo>
                    <a:pt x="9966" y="1363"/>
                  </a:lnTo>
                  <a:lnTo>
                    <a:pt x="9690" y="1226"/>
                  </a:lnTo>
                  <a:lnTo>
                    <a:pt x="9390" y="1088"/>
                  </a:lnTo>
                  <a:lnTo>
                    <a:pt x="9064" y="956"/>
                  </a:lnTo>
                  <a:lnTo>
                    <a:pt x="8689" y="824"/>
                  </a:lnTo>
                  <a:lnTo>
                    <a:pt x="8313" y="698"/>
                  </a:lnTo>
                  <a:lnTo>
                    <a:pt x="7913" y="582"/>
                  </a:lnTo>
                  <a:lnTo>
                    <a:pt x="7537" y="471"/>
                  </a:lnTo>
                  <a:lnTo>
                    <a:pt x="6811" y="281"/>
                  </a:lnTo>
                  <a:lnTo>
                    <a:pt x="6260" y="143"/>
                  </a:lnTo>
                  <a:lnTo>
                    <a:pt x="5935" y="69"/>
                  </a:lnTo>
                  <a:lnTo>
                    <a:pt x="5759" y="43"/>
                  </a:lnTo>
                  <a:lnTo>
                    <a:pt x="5559" y="17"/>
                  </a:lnTo>
                  <a:lnTo>
                    <a:pt x="5359" y="6"/>
                  </a:lnTo>
                  <a:lnTo>
                    <a:pt x="515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63"/>
            <p:cNvSpPr/>
            <p:nvPr/>
          </p:nvSpPr>
          <p:spPr>
            <a:xfrm>
              <a:off x="6289836" y="2734000"/>
              <a:ext cx="65771" cy="71300"/>
            </a:xfrm>
            <a:custGeom>
              <a:avLst/>
              <a:gdLst/>
              <a:ahLst/>
              <a:cxnLst/>
              <a:rect l="l" t="t" r="r" b="b"/>
              <a:pathLst>
                <a:path w="10317" h="2852" extrusionOk="0">
                  <a:moveTo>
                    <a:pt x="5158" y="566"/>
                  </a:moveTo>
                  <a:lnTo>
                    <a:pt x="5659" y="698"/>
                  </a:lnTo>
                  <a:lnTo>
                    <a:pt x="6160" y="840"/>
                  </a:lnTo>
                  <a:lnTo>
                    <a:pt x="6661" y="993"/>
                  </a:lnTo>
                  <a:lnTo>
                    <a:pt x="7136" y="1157"/>
                  </a:lnTo>
                  <a:lnTo>
                    <a:pt x="7362" y="1236"/>
                  </a:lnTo>
                  <a:lnTo>
                    <a:pt x="7562" y="1315"/>
                  </a:lnTo>
                  <a:lnTo>
                    <a:pt x="7737" y="1400"/>
                  </a:lnTo>
                  <a:lnTo>
                    <a:pt x="7888" y="1479"/>
                  </a:lnTo>
                  <a:lnTo>
                    <a:pt x="8013" y="1553"/>
                  </a:lnTo>
                  <a:lnTo>
                    <a:pt x="8113" y="1627"/>
                  </a:lnTo>
                  <a:lnTo>
                    <a:pt x="8163" y="1701"/>
                  </a:lnTo>
                  <a:lnTo>
                    <a:pt x="8188" y="1764"/>
                  </a:lnTo>
                  <a:lnTo>
                    <a:pt x="8188" y="1833"/>
                  </a:lnTo>
                  <a:lnTo>
                    <a:pt x="8138" y="1896"/>
                  </a:lnTo>
                  <a:lnTo>
                    <a:pt x="8063" y="1954"/>
                  </a:lnTo>
                  <a:lnTo>
                    <a:pt x="7963" y="2012"/>
                  </a:lnTo>
                  <a:lnTo>
                    <a:pt x="7837" y="2070"/>
                  </a:lnTo>
                  <a:lnTo>
                    <a:pt x="7687" y="2123"/>
                  </a:lnTo>
                  <a:lnTo>
                    <a:pt x="7512" y="2171"/>
                  </a:lnTo>
                  <a:lnTo>
                    <a:pt x="7312" y="2218"/>
                  </a:lnTo>
                  <a:lnTo>
                    <a:pt x="7086" y="2260"/>
                  </a:lnTo>
                  <a:lnTo>
                    <a:pt x="6861" y="2292"/>
                  </a:lnTo>
                  <a:lnTo>
                    <a:pt x="6611" y="2329"/>
                  </a:lnTo>
                  <a:lnTo>
                    <a:pt x="6335" y="2356"/>
                  </a:lnTo>
                  <a:lnTo>
                    <a:pt x="6060" y="2377"/>
                  </a:lnTo>
                  <a:lnTo>
                    <a:pt x="5784" y="2392"/>
                  </a:lnTo>
                  <a:lnTo>
                    <a:pt x="5484" y="2403"/>
                  </a:lnTo>
                  <a:lnTo>
                    <a:pt x="4858" y="2403"/>
                  </a:lnTo>
                  <a:lnTo>
                    <a:pt x="4557" y="2392"/>
                  </a:lnTo>
                  <a:lnTo>
                    <a:pt x="4282" y="2377"/>
                  </a:lnTo>
                  <a:lnTo>
                    <a:pt x="3981" y="2356"/>
                  </a:lnTo>
                  <a:lnTo>
                    <a:pt x="3731" y="2329"/>
                  </a:lnTo>
                  <a:lnTo>
                    <a:pt x="3481" y="2292"/>
                  </a:lnTo>
                  <a:lnTo>
                    <a:pt x="3255" y="2260"/>
                  </a:lnTo>
                  <a:lnTo>
                    <a:pt x="3030" y="2218"/>
                  </a:lnTo>
                  <a:lnTo>
                    <a:pt x="2830" y="2171"/>
                  </a:lnTo>
                  <a:lnTo>
                    <a:pt x="2654" y="2123"/>
                  </a:lnTo>
                  <a:lnTo>
                    <a:pt x="2504" y="2070"/>
                  </a:lnTo>
                  <a:lnTo>
                    <a:pt x="2379" y="2012"/>
                  </a:lnTo>
                  <a:lnTo>
                    <a:pt x="2279" y="1954"/>
                  </a:lnTo>
                  <a:lnTo>
                    <a:pt x="2204" y="1896"/>
                  </a:lnTo>
                  <a:lnTo>
                    <a:pt x="2154" y="1833"/>
                  </a:lnTo>
                  <a:lnTo>
                    <a:pt x="2154" y="1764"/>
                  </a:lnTo>
                  <a:lnTo>
                    <a:pt x="2154" y="1701"/>
                  </a:lnTo>
                  <a:lnTo>
                    <a:pt x="2229" y="1627"/>
                  </a:lnTo>
                  <a:lnTo>
                    <a:pt x="2304" y="1553"/>
                  </a:lnTo>
                  <a:lnTo>
                    <a:pt x="2429" y="1479"/>
                  </a:lnTo>
                  <a:lnTo>
                    <a:pt x="2604" y="1400"/>
                  </a:lnTo>
                  <a:lnTo>
                    <a:pt x="2780" y="1315"/>
                  </a:lnTo>
                  <a:lnTo>
                    <a:pt x="2980" y="1236"/>
                  </a:lnTo>
                  <a:lnTo>
                    <a:pt x="3180" y="1157"/>
                  </a:lnTo>
                  <a:lnTo>
                    <a:pt x="3656" y="993"/>
                  </a:lnTo>
                  <a:lnTo>
                    <a:pt x="4182" y="840"/>
                  </a:lnTo>
                  <a:lnTo>
                    <a:pt x="4683" y="698"/>
                  </a:lnTo>
                  <a:lnTo>
                    <a:pt x="5158" y="566"/>
                  </a:lnTo>
                  <a:close/>
                  <a:moveTo>
                    <a:pt x="5158" y="1"/>
                  </a:moveTo>
                  <a:lnTo>
                    <a:pt x="4983" y="6"/>
                  </a:lnTo>
                  <a:lnTo>
                    <a:pt x="4783" y="17"/>
                  </a:lnTo>
                  <a:lnTo>
                    <a:pt x="4582" y="43"/>
                  </a:lnTo>
                  <a:lnTo>
                    <a:pt x="4382" y="69"/>
                  </a:lnTo>
                  <a:lnTo>
                    <a:pt x="4082" y="143"/>
                  </a:lnTo>
                  <a:lnTo>
                    <a:pt x="3506" y="281"/>
                  </a:lnTo>
                  <a:lnTo>
                    <a:pt x="2805" y="471"/>
                  </a:lnTo>
                  <a:lnTo>
                    <a:pt x="2429" y="582"/>
                  </a:lnTo>
                  <a:lnTo>
                    <a:pt x="2028" y="698"/>
                  </a:lnTo>
                  <a:lnTo>
                    <a:pt x="1653" y="824"/>
                  </a:lnTo>
                  <a:lnTo>
                    <a:pt x="1277" y="956"/>
                  </a:lnTo>
                  <a:lnTo>
                    <a:pt x="927" y="1088"/>
                  </a:lnTo>
                  <a:lnTo>
                    <a:pt x="626" y="1226"/>
                  </a:lnTo>
                  <a:lnTo>
                    <a:pt x="376" y="1363"/>
                  </a:lnTo>
                  <a:lnTo>
                    <a:pt x="276" y="1432"/>
                  </a:lnTo>
                  <a:lnTo>
                    <a:pt x="175" y="1500"/>
                  </a:lnTo>
                  <a:lnTo>
                    <a:pt x="100" y="1569"/>
                  </a:lnTo>
                  <a:lnTo>
                    <a:pt x="50" y="1637"/>
                  </a:lnTo>
                  <a:lnTo>
                    <a:pt x="25" y="1701"/>
                  </a:lnTo>
                  <a:lnTo>
                    <a:pt x="0" y="1764"/>
                  </a:lnTo>
                  <a:lnTo>
                    <a:pt x="50" y="1875"/>
                  </a:lnTo>
                  <a:lnTo>
                    <a:pt x="125" y="1986"/>
                  </a:lnTo>
                  <a:lnTo>
                    <a:pt x="251" y="2092"/>
                  </a:lnTo>
                  <a:lnTo>
                    <a:pt x="426" y="2187"/>
                  </a:lnTo>
                  <a:lnTo>
                    <a:pt x="626" y="2282"/>
                  </a:lnTo>
                  <a:lnTo>
                    <a:pt x="902" y="2371"/>
                  </a:lnTo>
                  <a:lnTo>
                    <a:pt x="1202" y="2456"/>
                  </a:lnTo>
                  <a:lnTo>
                    <a:pt x="1528" y="2535"/>
                  </a:lnTo>
                  <a:lnTo>
                    <a:pt x="1878" y="2604"/>
                  </a:lnTo>
                  <a:lnTo>
                    <a:pt x="2279" y="2667"/>
                  </a:lnTo>
                  <a:lnTo>
                    <a:pt x="2704" y="2720"/>
                  </a:lnTo>
                  <a:lnTo>
                    <a:pt x="3155" y="2767"/>
                  </a:lnTo>
                  <a:lnTo>
                    <a:pt x="3631" y="2804"/>
                  </a:lnTo>
                  <a:lnTo>
                    <a:pt x="4132" y="2831"/>
                  </a:lnTo>
                  <a:lnTo>
                    <a:pt x="4632" y="2846"/>
                  </a:lnTo>
                  <a:lnTo>
                    <a:pt x="5158" y="2852"/>
                  </a:lnTo>
                  <a:lnTo>
                    <a:pt x="5684" y="2846"/>
                  </a:lnTo>
                  <a:lnTo>
                    <a:pt x="6210" y="2831"/>
                  </a:lnTo>
                  <a:lnTo>
                    <a:pt x="6711" y="2804"/>
                  </a:lnTo>
                  <a:lnTo>
                    <a:pt x="7161" y="2767"/>
                  </a:lnTo>
                  <a:lnTo>
                    <a:pt x="7612" y="2720"/>
                  </a:lnTo>
                  <a:lnTo>
                    <a:pt x="8038" y="2667"/>
                  </a:lnTo>
                  <a:lnTo>
                    <a:pt x="8438" y="2604"/>
                  </a:lnTo>
                  <a:lnTo>
                    <a:pt x="8814" y="2535"/>
                  </a:lnTo>
                  <a:lnTo>
                    <a:pt x="9140" y="2456"/>
                  </a:lnTo>
                  <a:lnTo>
                    <a:pt x="9440" y="2371"/>
                  </a:lnTo>
                  <a:lnTo>
                    <a:pt x="9690" y="2282"/>
                  </a:lnTo>
                  <a:lnTo>
                    <a:pt x="9916" y="2187"/>
                  </a:lnTo>
                  <a:lnTo>
                    <a:pt x="10091" y="2092"/>
                  </a:lnTo>
                  <a:lnTo>
                    <a:pt x="10216" y="1986"/>
                  </a:lnTo>
                  <a:lnTo>
                    <a:pt x="10291" y="1875"/>
                  </a:lnTo>
                  <a:lnTo>
                    <a:pt x="10316" y="1764"/>
                  </a:lnTo>
                  <a:lnTo>
                    <a:pt x="10316" y="1701"/>
                  </a:lnTo>
                  <a:lnTo>
                    <a:pt x="10291" y="1637"/>
                  </a:lnTo>
                  <a:lnTo>
                    <a:pt x="10216" y="1569"/>
                  </a:lnTo>
                  <a:lnTo>
                    <a:pt x="10166" y="1500"/>
                  </a:lnTo>
                  <a:lnTo>
                    <a:pt x="10066" y="1432"/>
                  </a:lnTo>
                  <a:lnTo>
                    <a:pt x="9966" y="1363"/>
                  </a:lnTo>
                  <a:lnTo>
                    <a:pt x="9715" y="1226"/>
                  </a:lnTo>
                  <a:lnTo>
                    <a:pt x="9390" y="1088"/>
                  </a:lnTo>
                  <a:lnTo>
                    <a:pt x="9064" y="956"/>
                  </a:lnTo>
                  <a:lnTo>
                    <a:pt x="8689" y="824"/>
                  </a:lnTo>
                  <a:lnTo>
                    <a:pt x="8313" y="698"/>
                  </a:lnTo>
                  <a:lnTo>
                    <a:pt x="7913" y="582"/>
                  </a:lnTo>
                  <a:lnTo>
                    <a:pt x="7537" y="471"/>
                  </a:lnTo>
                  <a:lnTo>
                    <a:pt x="6811" y="281"/>
                  </a:lnTo>
                  <a:lnTo>
                    <a:pt x="6260" y="143"/>
                  </a:lnTo>
                  <a:lnTo>
                    <a:pt x="5960" y="69"/>
                  </a:lnTo>
                  <a:lnTo>
                    <a:pt x="5759" y="43"/>
                  </a:lnTo>
                  <a:lnTo>
                    <a:pt x="5559" y="17"/>
                  </a:lnTo>
                  <a:lnTo>
                    <a:pt x="5359" y="6"/>
                  </a:lnTo>
                  <a:lnTo>
                    <a:pt x="515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63"/>
            <p:cNvSpPr/>
            <p:nvPr/>
          </p:nvSpPr>
          <p:spPr>
            <a:xfrm>
              <a:off x="6286005" y="2421725"/>
              <a:ext cx="313032" cy="111025"/>
            </a:xfrm>
            <a:custGeom>
              <a:avLst/>
              <a:gdLst/>
              <a:ahLst/>
              <a:cxnLst/>
              <a:rect l="l" t="t" r="r" b="b"/>
              <a:pathLst>
                <a:path w="49103" h="4441" extrusionOk="0">
                  <a:moveTo>
                    <a:pt x="14999" y="0"/>
                  </a:moveTo>
                  <a:lnTo>
                    <a:pt x="13972" y="6"/>
                  </a:lnTo>
                  <a:lnTo>
                    <a:pt x="12946" y="22"/>
                  </a:lnTo>
                  <a:lnTo>
                    <a:pt x="11944" y="48"/>
                  </a:lnTo>
                  <a:lnTo>
                    <a:pt x="10942" y="85"/>
                  </a:lnTo>
                  <a:lnTo>
                    <a:pt x="9966" y="127"/>
                  </a:lnTo>
                  <a:lnTo>
                    <a:pt x="8989" y="185"/>
                  </a:lnTo>
                  <a:lnTo>
                    <a:pt x="8038" y="249"/>
                  </a:lnTo>
                  <a:lnTo>
                    <a:pt x="7086" y="322"/>
                  </a:lnTo>
                  <a:lnTo>
                    <a:pt x="6160" y="407"/>
                  </a:lnTo>
                  <a:lnTo>
                    <a:pt x="5258" y="502"/>
                  </a:lnTo>
                  <a:lnTo>
                    <a:pt x="4382" y="602"/>
                  </a:lnTo>
                  <a:lnTo>
                    <a:pt x="3531" y="713"/>
                  </a:lnTo>
                  <a:lnTo>
                    <a:pt x="2679" y="835"/>
                  </a:lnTo>
                  <a:lnTo>
                    <a:pt x="1878" y="961"/>
                  </a:lnTo>
                  <a:lnTo>
                    <a:pt x="1102" y="1099"/>
                  </a:lnTo>
                  <a:lnTo>
                    <a:pt x="326" y="1246"/>
                  </a:lnTo>
                  <a:lnTo>
                    <a:pt x="200" y="1283"/>
                  </a:lnTo>
                  <a:lnTo>
                    <a:pt x="100" y="1320"/>
                  </a:lnTo>
                  <a:lnTo>
                    <a:pt x="25" y="1363"/>
                  </a:lnTo>
                  <a:lnTo>
                    <a:pt x="0" y="1405"/>
                  </a:lnTo>
                  <a:lnTo>
                    <a:pt x="25" y="1447"/>
                  </a:lnTo>
                  <a:lnTo>
                    <a:pt x="75" y="1489"/>
                  </a:lnTo>
                  <a:lnTo>
                    <a:pt x="175" y="1532"/>
                  </a:lnTo>
                  <a:lnTo>
                    <a:pt x="301" y="1563"/>
                  </a:lnTo>
                  <a:lnTo>
                    <a:pt x="476" y="1595"/>
                  </a:lnTo>
                  <a:lnTo>
                    <a:pt x="651" y="1616"/>
                  </a:lnTo>
                  <a:lnTo>
                    <a:pt x="852" y="1632"/>
                  </a:lnTo>
                  <a:lnTo>
                    <a:pt x="1252" y="1632"/>
                  </a:lnTo>
                  <a:lnTo>
                    <a:pt x="1452" y="1621"/>
                  </a:lnTo>
                  <a:lnTo>
                    <a:pt x="1653" y="1600"/>
                  </a:lnTo>
                  <a:lnTo>
                    <a:pt x="1803" y="1574"/>
                  </a:lnTo>
                  <a:lnTo>
                    <a:pt x="2504" y="1442"/>
                  </a:lnTo>
                  <a:lnTo>
                    <a:pt x="3205" y="1315"/>
                  </a:lnTo>
                  <a:lnTo>
                    <a:pt x="3931" y="1199"/>
                  </a:lnTo>
                  <a:lnTo>
                    <a:pt x="4683" y="1093"/>
                  </a:lnTo>
                  <a:lnTo>
                    <a:pt x="5459" y="993"/>
                  </a:lnTo>
                  <a:lnTo>
                    <a:pt x="6235" y="898"/>
                  </a:lnTo>
                  <a:lnTo>
                    <a:pt x="7061" y="813"/>
                  </a:lnTo>
                  <a:lnTo>
                    <a:pt x="7888" y="740"/>
                  </a:lnTo>
                  <a:lnTo>
                    <a:pt x="8739" y="671"/>
                  </a:lnTo>
                  <a:lnTo>
                    <a:pt x="9590" y="613"/>
                  </a:lnTo>
                  <a:lnTo>
                    <a:pt x="10467" y="565"/>
                  </a:lnTo>
                  <a:lnTo>
                    <a:pt x="11343" y="523"/>
                  </a:lnTo>
                  <a:lnTo>
                    <a:pt x="12244" y="491"/>
                  </a:lnTo>
                  <a:lnTo>
                    <a:pt x="13171" y="470"/>
                  </a:lnTo>
                  <a:lnTo>
                    <a:pt x="14072" y="454"/>
                  </a:lnTo>
                  <a:lnTo>
                    <a:pt x="14999" y="449"/>
                  </a:lnTo>
                  <a:lnTo>
                    <a:pt x="15725" y="454"/>
                  </a:lnTo>
                  <a:lnTo>
                    <a:pt x="16426" y="460"/>
                  </a:lnTo>
                  <a:lnTo>
                    <a:pt x="17127" y="476"/>
                  </a:lnTo>
                  <a:lnTo>
                    <a:pt x="17828" y="497"/>
                  </a:lnTo>
                  <a:lnTo>
                    <a:pt x="18504" y="518"/>
                  </a:lnTo>
                  <a:lnTo>
                    <a:pt x="19180" y="550"/>
                  </a:lnTo>
                  <a:lnTo>
                    <a:pt x="19856" y="581"/>
                  </a:lnTo>
                  <a:lnTo>
                    <a:pt x="20533" y="623"/>
                  </a:lnTo>
                  <a:lnTo>
                    <a:pt x="21184" y="666"/>
                  </a:lnTo>
                  <a:lnTo>
                    <a:pt x="21835" y="718"/>
                  </a:lnTo>
                  <a:lnTo>
                    <a:pt x="22461" y="771"/>
                  </a:lnTo>
                  <a:lnTo>
                    <a:pt x="23087" y="829"/>
                  </a:lnTo>
                  <a:lnTo>
                    <a:pt x="23713" y="893"/>
                  </a:lnTo>
                  <a:lnTo>
                    <a:pt x="24313" y="961"/>
                  </a:lnTo>
                  <a:lnTo>
                    <a:pt x="24914" y="1035"/>
                  </a:lnTo>
                  <a:lnTo>
                    <a:pt x="25490" y="1114"/>
                  </a:lnTo>
                  <a:lnTo>
                    <a:pt x="26041" y="1194"/>
                  </a:lnTo>
                  <a:lnTo>
                    <a:pt x="26592" y="1283"/>
                  </a:lnTo>
                  <a:lnTo>
                    <a:pt x="27143" y="1373"/>
                  </a:lnTo>
                  <a:lnTo>
                    <a:pt x="27644" y="1463"/>
                  </a:lnTo>
                  <a:lnTo>
                    <a:pt x="28170" y="1563"/>
                  </a:lnTo>
                  <a:lnTo>
                    <a:pt x="28645" y="1663"/>
                  </a:lnTo>
                  <a:lnTo>
                    <a:pt x="29121" y="1769"/>
                  </a:lnTo>
                  <a:lnTo>
                    <a:pt x="29572" y="1880"/>
                  </a:lnTo>
                  <a:lnTo>
                    <a:pt x="29997" y="1996"/>
                  </a:lnTo>
                  <a:lnTo>
                    <a:pt x="30423" y="2112"/>
                  </a:lnTo>
                  <a:lnTo>
                    <a:pt x="30824" y="2234"/>
                  </a:lnTo>
                  <a:lnTo>
                    <a:pt x="31199" y="2355"/>
                  </a:lnTo>
                  <a:lnTo>
                    <a:pt x="31550" y="2482"/>
                  </a:lnTo>
                  <a:lnTo>
                    <a:pt x="31900" y="2614"/>
                  </a:lnTo>
                  <a:lnTo>
                    <a:pt x="32201" y="2746"/>
                  </a:lnTo>
                  <a:lnTo>
                    <a:pt x="32501" y="2883"/>
                  </a:lnTo>
                  <a:lnTo>
                    <a:pt x="32576" y="2920"/>
                  </a:lnTo>
                  <a:lnTo>
                    <a:pt x="32702" y="2952"/>
                  </a:lnTo>
                  <a:lnTo>
                    <a:pt x="32827" y="2973"/>
                  </a:lnTo>
                  <a:lnTo>
                    <a:pt x="32977" y="2994"/>
                  </a:lnTo>
                  <a:lnTo>
                    <a:pt x="33127" y="3010"/>
                  </a:lnTo>
                  <a:lnTo>
                    <a:pt x="33303" y="3020"/>
                  </a:lnTo>
                  <a:lnTo>
                    <a:pt x="33653" y="3020"/>
                  </a:lnTo>
                  <a:lnTo>
                    <a:pt x="34204" y="2999"/>
                  </a:lnTo>
                  <a:lnTo>
                    <a:pt x="34780" y="2989"/>
                  </a:lnTo>
                  <a:lnTo>
                    <a:pt x="35331" y="2983"/>
                  </a:lnTo>
                  <a:lnTo>
                    <a:pt x="35882" y="2978"/>
                  </a:lnTo>
                  <a:lnTo>
                    <a:pt x="36758" y="2983"/>
                  </a:lnTo>
                  <a:lnTo>
                    <a:pt x="37584" y="3004"/>
                  </a:lnTo>
                  <a:lnTo>
                    <a:pt x="38436" y="3031"/>
                  </a:lnTo>
                  <a:lnTo>
                    <a:pt x="39262" y="3073"/>
                  </a:lnTo>
                  <a:lnTo>
                    <a:pt x="40063" y="3126"/>
                  </a:lnTo>
                  <a:lnTo>
                    <a:pt x="40839" y="3184"/>
                  </a:lnTo>
                  <a:lnTo>
                    <a:pt x="41616" y="3258"/>
                  </a:lnTo>
                  <a:lnTo>
                    <a:pt x="42342" y="3342"/>
                  </a:lnTo>
                  <a:lnTo>
                    <a:pt x="43068" y="3432"/>
                  </a:lnTo>
                  <a:lnTo>
                    <a:pt x="43744" y="3538"/>
                  </a:lnTo>
                  <a:lnTo>
                    <a:pt x="44395" y="3649"/>
                  </a:lnTo>
                  <a:lnTo>
                    <a:pt x="45021" y="3765"/>
                  </a:lnTo>
                  <a:lnTo>
                    <a:pt x="45597" y="3897"/>
                  </a:lnTo>
                  <a:lnTo>
                    <a:pt x="46148" y="4034"/>
                  </a:lnTo>
                  <a:lnTo>
                    <a:pt x="46649" y="4177"/>
                  </a:lnTo>
                  <a:lnTo>
                    <a:pt x="47124" y="4330"/>
                  </a:lnTo>
                  <a:lnTo>
                    <a:pt x="47200" y="4356"/>
                  </a:lnTo>
                  <a:lnTo>
                    <a:pt x="47325" y="4382"/>
                  </a:lnTo>
                  <a:lnTo>
                    <a:pt x="47450" y="4409"/>
                  </a:lnTo>
                  <a:lnTo>
                    <a:pt x="47625" y="4425"/>
                  </a:lnTo>
                  <a:lnTo>
                    <a:pt x="47825" y="4435"/>
                  </a:lnTo>
                  <a:lnTo>
                    <a:pt x="48051" y="4441"/>
                  </a:lnTo>
                  <a:lnTo>
                    <a:pt x="48301" y="4430"/>
                  </a:lnTo>
                  <a:lnTo>
                    <a:pt x="48577" y="4409"/>
                  </a:lnTo>
                  <a:lnTo>
                    <a:pt x="48752" y="4388"/>
                  </a:lnTo>
                  <a:lnTo>
                    <a:pt x="48902" y="4356"/>
                  </a:lnTo>
                  <a:lnTo>
                    <a:pt x="49002" y="4319"/>
                  </a:lnTo>
                  <a:lnTo>
                    <a:pt x="49077" y="4277"/>
                  </a:lnTo>
                  <a:lnTo>
                    <a:pt x="49103" y="4235"/>
                  </a:lnTo>
                  <a:lnTo>
                    <a:pt x="49103" y="4187"/>
                  </a:lnTo>
                  <a:lnTo>
                    <a:pt x="49052" y="4145"/>
                  </a:lnTo>
                  <a:lnTo>
                    <a:pt x="48952" y="4103"/>
                  </a:lnTo>
                  <a:lnTo>
                    <a:pt x="48702" y="4013"/>
                  </a:lnTo>
                  <a:lnTo>
                    <a:pt x="48426" y="3923"/>
                  </a:lnTo>
                  <a:lnTo>
                    <a:pt x="48126" y="3839"/>
                  </a:lnTo>
                  <a:lnTo>
                    <a:pt x="47825" y="3754"/>
                  </a:lnTo>
                  <a:lnTo>
                    <a:pt x="47525" y="3675"/>
                  </a:lnTo>
                  <a:lnTo>
                    <a:pt x="47200" y="3596"/>
                  </a:lnTo>
                  <a:lnTo>
                    <a:pt x="46874" y="3522"/>
                  </a:lnTo>
                  <a:lnTo>
                    <a:pt x="46523" y="3448"/>
                  </a:lnTo>
                  <a:lnTo>
                    <a:pt x="46173" y="3374"/>
                  </a:lnTo>
                  <a:lnTo>
                    <a:pt x="45797" y="3305"/>
                  </a:lnTo>
                  <a:lnTo>
                    <a:pt x="45422" y="3242"/>
                  </a:lnTo>
                  <a:lnTo>
                    <a:pt x="45046" y="3179"/>
                  </a:lnTo>
                  <a:lnTo>
                    <a:pt x="44645" y="3115"/>
                  </a:lnTo>
                  <a:lnTo>
                    <a:pt x="44245" y="3057"/>
                  </a:lnTo>
                  <a:lnTo>
                    <a:pt x="43819" y="3004"/>
                  </a:lnTo>
                  <a:lnTo>
                    <a:pt x="43394" y="2952"/>
                  </a:lnTo>
                  <a:lnTo>
                    <a:pt x="42968" y="2904"/>
                  </a:lnTo>
                  <a:lnTo>
                    <a:pt x="42542" y="2857"/>
                  </a:lnTo>
                  <a:lnTo>
                    <a:pt x="42091" y="2809"/>
                  </a:lnTo>
                  <a:lnTo>
                    <a:pt x="41666" y="2772"/>
                  </a:lnTo>
                  <a:lnTo>
                    <a:pt x="41190" y="2735"/>
                  </a:lnTo>
                  <a:lnTo>
                    <a:pt x="40739" y="2698"/>
                  </a:lnTo>
                  <a:lnTo>
                    <a:pt x="40264" y="2667"/>
                  </a:lnTo>
                  <a:lnTo>
                    <a:pt x="39813" y="2640"/>
                  </a:lnTo>
                  <a:lnTo>
                    <a:pt x="39337" y="2614"/>
                  </a:lnTo>
                  <a:lnTo>
                    <a:pt x="38836" y="2593"/>
                  </a:lnTo>
                  <a:lnTo>
                    <a:pt x="38361" y="2572"/>
                  </a:lnTo>
                  <a:lnTo>
                    <a:pt x="37885" y="2556"/>
                  </a:lnTo>
                  <a:lnTo>
                    <a:pt x="37384" y="2545"/>
                  </a:lnTo>
                  <a:lnTo>
                    <a:pt x="36883" y="2535"/>
                  </a:lnTo>
                  <a:lnTo>
                    <a:pt x="36382" y="2529"/>
                  </a:lnTo>
                  <a:lnTo>
                    <a:pt x="35882" y="2529"/>
                  </a:lnTo>
                  <a:lnTo>
                    <a:pt x="35005" y="2535"/>
                  </a:lnTo>
                  <a:lnTo>
                    <a:pt x="34129" y="2550"/>
                  </a:lnTo>
                  <a:lnTo>
                    <a:pt x="33778" y="2408"/>
                  </a:lnTo>
                  <a:lnTo>
                    <a:pt x="33428" y="2265"/>
                  </a:lnTo>
                  <a:lnTo>
                    <a:pt x="33027" y="2128"/>
                  </a:lnTo>
                  <a:lnTo>
                    <a:pt x="32627" y="1996"/>
                  </a:lnTo>
                  <a:lnTo>
                    <a:pt x="32201" y="1864"/>
                  </a:lnTo>
                  <a:lnTo>
                    <a:pt x="31750" y="1737"/>
                  </a:lnTo>
                  <a:lnTo>
                    <a:pt x="31299" y="1616"/>
                  </a:lnTo>
                  <a:lnTo>
                    <a:pt x="30824" y="1495"/>
                  </a:lnTo>
                  <a:lnTo>
                    <a:pt x="30298" y="1384"/>
                  </a:lnTo>
                  <a:lnTo>
                    <a:pt x="29797" y="1273"/>
                  </a:lnTo>
                  <a:lnTo>
                    <a:pt x="29246" y="1162"/>
                  </a:lnTo>
                  <a:lnTo>
                    <a:pt x="28695" y="1062"/>
                  </a:lnTo>
                  <a:lnTo>
                    <a:pt x="28119" y="961"/>
                  </a:lnTo>
                  <a:lnTo>
                    <a:pt x="27544" y="866"/>
                  </a:lnTo>
                  <a:lnTo>
                    <a:pt x="26943" y="777"/>
                  </a:lnTo>
                  <a:lnTo>
                    <a:pt x="26317" y="692"/>
                  </a:lnTo>
                  <a:lnTo>
                    <a:pt x="25691" y="613"/>
                  </a:lnTo>
                  <a:lnTo>
                    <a:pt x="25065" y="539"/>
                  </a:lnTo>
                  <a:lnTo>
                    <a:pt x="24414" y="465"/>
                  </a:lnTo>
                  <a:lnTo>
                    <a:pt x="23738" y="396"/>
                  </a:lnTo>
                  <a:lnTo>
                    <a:pt x="23061" y="338"/>
                  </a:lnTo>
                  <a:lnTo>
                    <a:pt x="22360" y="280"/>
                  </a:lnTo>
                  <a:lnTo>
                    <a:pt x="21659" y="227"/>
                  </a:lnTo>
                  <a:lnTo>
                    <a:pt x="20958" y="180"/>
                  </a:lnTo>
                  <a:lnTo>
                    <a:pt x="20232" y="138"/>
                  </a:lnTo>
                  <a:lnTo>
                    <a:pt x="19506" y="106"/>
                  </a:lnTo>
                  <a:lnTo>
                    <a:pt x="18780" y="74"/>
                  </a:lnTo>
                  <a:lnTo>
                    <a:pt x="18029" y="48"/>
                  </a:lnTo>
                  <a:lnTo>
                    <a:pt x="17277" y="27"/>
                  </a:lnTo>
                  <a:lnTo>
                    <a:pt x="16526" y="11"/>
                  </a:lnTo>
                  <a:lnTo>
                    <a:pt x="15775" y="6"/>
                  </a:lnTo>
                  <a:lnTo>
                    <a:pt x="1499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63"/>
            <p:cNvSpPr/>
            <p:nvPr/>
          </p:nvSpPr>
          <p:spPr>
            <a:xfrm>
              <a:off x="6428709" y="2546325"/>
              <a:ext cx="182778" cy="98875"/>
            </a:xfrm>
            <a:custGeom>
              <a:avLst/>
              <a:gdLst/>
              <a:ahLst/>
              <a:cxnLst/>
              <a:rect l="l" t="t" r="r" b="b"/>
              <a:pathLst>
                <a:path w="28671" h="3955" extrusionOk="0">
                  <a:moveTo>
                    <a:pt x="27394" y="0"/>
                  </a:moveTo>
                  <a:lnTo>
                    <a:pt x="27193" y="6"/>
                  </a:lnTo>
                  <a:lnTo>
                    <a:pt x="26993" y="16"/>
                  </a:lnTo>
                  <a:lnTo>
                    <a:pt x="26793" y="37"/>
                  </a:lnTo>
                  <a:lnTo>
                    <a:pt x="26642" y="64"/>
                  </a:lnTo>
                  <a:lnTo>
                    <a:pt x="26492" y="95"/>
                  </a:lnTo>
                  <a:lnTo>
                    <a:pt x="26392" y="132"/>
                  </a:lnTo>
                  <a:lnTo>
                    <a:pt x="26342" y="175"/>
                  </a:lnTo>
                  <a:lnTo>
                    <a:pt x="26317" y="217"/>
                  </a:lnTo>
                  <a:lnTo>
                    <a:pt x="26342" y="264"/>
                  </a:lnTo>
                  <a:lnTo>
                    <a:pt x="26442" y="417"/>
                  </a:lnTo>
                  <a:lnTo>
                    <a:pt x="26517" y="571"/>
                  </a:lnTo>
                  <a:lnTo>
                    <a:pt x="26542" y="724"/>
                  </a:lnTo>
                  <a:lnTo>
                    <a:pt x="26517" y="877"/>
                  </a:lnTo>
                  <a:lnTo>
                    <a:pt x="26442" y="1030"/>
                  </a:lnTo>
                  <a:lnTo>
                    <a:pt x="26367" y="1178"/>
                  </a:lnTo>
                  <a:lnTo>
                    <a:pt x="26217" y="1320"/>
                  </a:lnTo>
                  <a:lnTo>
                    <a:pt x="26041" y="1468"/>
                  </a:lnTo>
                  <a:lnTo>
                    <a:pt x="25841" y="1611"/>
                  </a:lnTo>
                  <a:lnTo>
                    <a:pt x="25591" y="1748"/>
                  </a:lnTo>
                  <a:lnTo>
                    <a:pt x="25315" y="1885"/>
                  </a:lnTo>
                  <a:lnTo>
                    <a:pt x="24990" y="2017"/>
                  </a:lnTo>
                  <a:lnTo>
                    <a:pt x="24639" y="2144"/>
                  </a:lnTo>
                  <a:lnTo>
                    <a:pt x="24264" y="2265"/>
                  </a:lnTo>
                  <a:lnTo>
                    <a:pt x="23863" y="2387"/>
                  </a:lnTo>
                  <a:lnTo>
                    <a:pt x="23437" y="2503"/>
                  </a:lnTo>
                  <a:lnTo>
                    <a:pt x="22962" y="2614"/>
                  </a:lnTo>
                  <a:lnTo>
                    <a:pt x="22486" y="2719"/>
                  </a:lnTo>
                  <a:lnTo>
                    <a:pt x="21960" y="2820"/>
                  </a:lnTo>
                  <a:lnTo>
                    <a:pt x="21434" y="2915"/>
                  </a:lnTo>
                  <a:lnTo>
                    <a:pt x="20883" y="3004"/>
                  </a:lnTo>
                  <a:lnTo>
                    <a:pt x="20282" y="3084"/>
                  </a:lnTo>
                  <a:lnTo>
                    <a:pt x="19681" y="3157"/>
                  </a:lnTo>
                  <a:lnTo>
                    <a:pt x="19055" y="3231"/>
                  </a:lnTo>
                  <a:lnTo>
                    <a:pt x="18429" y="3289"/>
                  </a:lnTo>
                  <a:lnTo>
                    <a:pt x="17753" y="3348"/>
                  </a:lnTo>
                  <a:lnTo>
                    <a:pt x="17077" y="3390"/>
                  </a:lnTo>
                  <a:lnTo>
                    <a:pt x="16401" y="3432"/>
                  </a:lnTo>
                  <a:lnTo>
                    <a:pt x="15700" y="3464"/>
                  </a:lnTo>
                  <a:lnTo>
                    <a:pt x="14974" y="3485"/>
                  </a:lnTo>
                  <a:lnTo>
                    <a:pt x="14248" y="3495"/>
                  </a:lnTo>
                  <a:lnTo>
                    <a:pt x="13497" y="3501"/>
                  </a:lnTo>
                  <a:lnTo>
                    <a:pt x="1052" y="3501"/>
                  </a:lnTo>
                  <a:lnTo>
                    <a:pt x="827" y="3506"/>
                  </a:lnTo>
                  <a:lnTo>
                    <a:pt x="601" y="3522"/>
                  </a:lnTo>
                  <a:lnTo>
                    <a:pt x="426" y="3548"/>
                  </a:lnTo>
                  <a:lnTo>
                    <a:pt x="251" y="3580"/>
                  </a:lnTo>
                  <a:lnTo>
                    <a:pt x="126" y="3617"/>
                  </a:lnTo>
                  <a:lnTo>
                    <a:pt x="51" y="3659"/>
                  </a:lnTo>
                  <a:lnTo>
                    <a:pt x="0" y="3707"/>
                  </a:lnTo>
                  <a:lnTo>
                    <a:pt x="0" y="3754"/>
                  </a:lnTo>
                  <a:lnTo>
                    <a:pt x="51" y="3796"/>
                  </a:lnTo>
                  <a:lnTo>
                    <a:pt x="126" y="3833"/>
                  </a:lnTo>
                  <a:lnTo>
                    <a:pt x="226" y="3870"/>
                  </a:lnTo>
                  <a:lnTo>
                    <a:pt x="376" y="3897"/>
                  </a:lnTo>
                  <a:lnTo>
                    <a:pt x="526" y="3918"/>
                  </a:lnTo>
                  <a:lnTo>
                    <a:pt x="702" y="3939"/>
                  </a:lnTo>
                  <a:lnTo>
                    <a:pt x="902" y="3949"/>
                  </a:lnTo>
                  <a:lnTo>
                    <a:pt x="1102" y="3955"/>
                  </a:lnTo>
                  <a:lnTo>
                    <a:pt x="13497" y="3955"/>
                  </a:lnTo>
                  <a:lnTo>
                    <a:pt x="14373" y="3944"/>
                  </a:lnTo>
                  <a:lnTo>
                    <a:pt x="15224" y="3928"/>
                  </a:lnTo>
                  <a:lnTo>
                    <a:pt x="16051" y="3907"/>
                  </a:lnTo>
                  <a:lnTo>
                    <a:pt x="16877" y="3870"/>
                  </a:lnTo>
                  <a:lnTo>
                    <a:pt x="17678" y="3823"/>
                  </a:lnTo>
                  <a:lnTo>
                    <a:pt x="18480" y="3770"/>
                  </a:lnTo>
                  <a:lnTo>
                    <a:pt x="19231" y="3707"/>
                  </a:lnTo>
                  <a:lnTo>
                    <a:pt x="19982" y="3633"/>
                  </a:lnTo>
                  <a:lnTo>
                    <a:pt x="20708" y="3553"/>
                  </a:lnTo>
                  <a:lnTo>
                    <a:pt x="21409" y="3464"/>
                  </a:lnTo>
                  <a:lnTo>
                    <a:pt x="22085" y="3369"/>
                  </a:lnTo>
                  <a:lnTo>
                    <a:pt x="22736" y="3268"/>
                  </a:lnTo>
                  <a:lnTo>
                    <a:pt x="23362" y="3157"/>
                  </a:lnTo>
                  <a:lnTo>
                    <a:pt x="23963" y="3041"/>
                  </a:lnTo>
                  <a:lnTo>
                    <a:pt x="24539" y="2920"/>
                  </a:lnTo>
                  <a:lnTo>
                    <a:pt x="25065" y="2788"/>
                  </a:lnTo>
                  <a:lnTo>
                    <a:pt x="25566" y="2656"/>
                  </a:lnTo>
                  <a:lnTo>
                    <a:pt x="26041" y="2519"/>
                  </a:lnTo>
                  <a:lnTo>
                    <a:pt x="26467" y="2371"/>
                  </a:lnTo>
                  <a:lnTo>
                    <a:pt x="26868" y="2223"/>
                  </a:lnTo>
                  <a:lnTo>
                    <a:pt x="27243" y="2070"/>
                  </a:lnTo>
                  <a:lnTo>
                    <a:pt x="27569" y="1912"/>
                  </a:lnTo>
                  <a:lnTo>
                    <a:pt x="27844" y="1748"/>
                  </a:lnTo>
                  <a:lnTo>
                    <a:pt x="28095" y="1584"/>
                  </a:lnTo>
                  <a:lnTo>
                    <a:pt x="28295" y="1415"/>
                  </a:lnTo>
                  <a:lnTo>
                    <a:pt x="28470" y="1246"/>
                  </a:lnTo>
                  <a:lnTo>
                    <a:pt x="28570" y="1072"/>
                  </a:lnTo>
                  <a:lnTo>
                    <a:pt x="28646" y="898"/>
                  </a:lnTo>
                  <a:lnTo>
                    <a:pt x="28671" y="724"/>
                  </a:lnTo>
                  <a:lnTo>
                    <a:pt x="28646" y="544"/>
                  </a:lnTo>
                  <a:lnTo>
                    <a:pt x="28545" y="365"/>
                  </a:lnTo>
                  <a:lnTo>
                    <a:pt x="28420" y="185"/>
                  </a:lnTo>
                  <a:lnTo>
                    <a:pt x="28370" y="143"/>
                  </a:lnTo>
                  <a:lnTo>
                    <a:pt x="28270" y="101"/>
                  </a:lnTo>
                  <a:lnTo>
                    <a:pt x="28145" y="69"/>
                  </a:lnTo>
                  <a:lnTo>
                    <a:pt x="27995" y="37"/>
                  </a:lnTo>
                  <a:lnTo>
                    <a:pt x="27819" y="16"/>
                  </a:lnTo>
                  <a:lnTo>
                    <a:pt x="27619" y="6"/>
                  </a:lnTo>
                  <a:lnTo>
                    <a:pt x="2739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63"/>
            <p:cNvSpPr/>
            <p:nvPr/>
          </p:nvSpPr>
          <p:spPr>
            <a:xfrm>
              <a:off x="6147444" y="2475700"/>
              <a:ext cx="265149" cy="169500"/>
            </a:xfrm>
            <a:custGeom>
              <a:avLst/>
              <a:gdLst/>
              <a:ahLst/>
              <a:cxnLst/>
              <a:rect l="l" t="t" r="r" b="b"/>
              <a:pathLst>
                <a:path w="41592" h="6780" extrusionOk="0">
                  <a:moveTo>
                    <a:pt x="19206" y="1"/>
                  </a:moveTo>
                  <a:lnTo>
                    <a:pt x="18981" y="6"/>
                  </a:lnTo>
                  <a:lnTo>
                    <a:pt x="18781" y="22"/>
                  </a:lnTo>
                  <a:lnTo>
                    <a:pt x="18580" y="43"/>
                  </a:lnTo>
                  <a:lnTo>
                    <a:pt x="18430" y="75"/>
                  </a:lnTo>
                  <a:lnTo>
                    <a:pt x="18280" y="117"/>
                  </a:lnTo>
                  <a:lnTo>
                    <a:pt x="17804" y="312"/>
                  </a:lnTo>
                  <a:lnTo>
                    <a:pt x="17353" y="513"/>
                  </a:lnTo>
                  <a:lnTo>
                    <a:pt x="16953" y="714"/>
                  </a:lnTo>
                  <a:lnTo>
                    <a:pt x="16602" y="919"/>
                  </a:lnTo>
                  <a:lnTo>
                    <a:pt x="16327" y="1131"/>
                  </a:lnTo>
                  <a:lnTo>
                    <a:pt x="16076" y="1342"/>
                  </a:lnTo>
                  <a:lnTo>
                    <a:pt x="15876" y="1553"/>
                  </a:lnTo>
                  <a:lnTo>
                    <a:pt x="15726" y="1775"/>
                  </a:lnTo>
                  <a:lnTo>
                    <a:pt x="11269" y="1775"/>
                  </a:lnTo>
                  <a:lnTo>
                    <a:pt x="10668" y="1785"/>
                  </a:lnTo>
                  <a:lnTo>
                    <a:pt x="10092" y="1801"/>
                  </a:lnTo>
                  <a:lnTo>
                    <a:pt x="9516" y="1822"/>
                  </a:lnTo>
                  <a:lnTo>
                    <a:pt x="8940" y="1854"/>
                  </a:lnTo>
                  <a:lnTo>
                    <a:pt x="8389" y="1886"/>
                  </a:lnTo>
                  <a:lnTo>
                    <a:pt x="7838" y="1928"/>
                  </a:lnTo>
                  <a:lnTo>
                    <a:pt x="7312" y="1975"/>
                  </a:lnTo>
                  <a:lnTo>
                    <a:pt x="6787" y="2023"/>
                  </a:lnTo>
                  <a:lnTo>
                    <a:pt x="6286" y="2081"/>
                  </a:lnTo>
                  <a:lnTo>
                    <a:pt x="5785" y="2139"/>
                  </a:lnTo>
                  <a:lnTo>
                    <a:pt x="5284" y="2208"/>
                  </a:lnTo>
                  <a:lnTo>
                    <a:pt x="4834" y="2276"/>
                  </a:lnTo>
                  <a:lnTo>
                    <a:pt x="4383" y="2350"/>
                  </a:lnTo>
                  <a:lnTo>
                    <a:pt x="3932" y="2429"/>
                  </a:lnTo>
                  <a:lnTo>
                    <a:pt x="3532" y="2514"/>
                  </a:lnTo>
                  <a:lnTo>
                    <a:pt x="3131" y="2604"/>
                  </a:lnTo>
                  <a:lnTo>
                    <a:pt x="2755" y="2693"/>
                  </a:lnTo>
                  <a:lnTo>
                    <a:pt x="2405" y="2788"/>
                  </a:lnTo>
                  <a:lnTo>
                    <a:pt x="2054" y="2889"/>
                  </a:lnTo>
                  <a:lnTo>
                    <a:pt x="1754" y="2989"/>
                  </a:lnTo>
                  <a:lnTo>
                    <a:pt x="1453" y="3095"/>
                  </a:lnTo>
                  <a:lnTo>
                    <a:pt x="1203" y="3200"/>
                  </a:lnTo>
                  <a:lnTo>
                    <a:pt x="952" y="3311"/>
                  </a:lnTo>
                  <a:lnTo>
                    <a:pt x="727" y="3427"/>
                  </a:lnTo>
                  <a:lnTo>
                    <a:pt x="552" y="3538"/>
                  </a:lnTo>
                  <a:lnTo>
                    <a:pt x="377" y="3659"/>
                  </a:lnTo>
                  <a:lnTo>
                    <a:pt x="251" y="3776"/>
                  </a:lnTo>
                  <a:lnTo>
                    <a:pt x="151" y="3902"/>
                  </a:lnTo>
                  <a:lnTo>
                    <a:pt x="76" y="4024"/>
                  </a:lnTo>
                  <a:lnTo>
                    <a:pt x="26" y="4150"/>
                  </a:lnTo>
                  <a:lnTo>
                    <a:pt x="1" y="4277"/>
                  </a:lnTo>
                  <a:lnTo>
                    <a:pt x="26" y="4404"/>
                  </a:lnTo>
                  <a:lnTo>
                    <a:pt x="51" y="4531"/>
                  </a:lnTo>
                  <a:lnTo>
                    <a:pt x="126" y="4657"/>
                  </a:lnTo>
                  <a:lnTo>
                    <a:pt x="251" y="4779"/>
                  </a:lnTo>
                  <a:lnTo>
                    <a:pt x="377" y="4900"/>
                  </a:lnTo>
                  <a:lnTo>
                    <a:pt x="527" y="5016"/>
                  </a:lnTo>
                  <a:lnTo>
                    <a:pt x="727" y="5132"/>
                  </a:lnTo>
                  <a:lnTo>
                    <a:pt x="927" y="5249"/>
                  </a:lnTo>
                  <a:lnTo>
                    <a:pt x="1178" y="5360"/>
                  </a:lnTo>
                  <a:lnTo>
                    <a:pt x="1428" y="5465"/>
                  </a:lnTo>
                  <a:lnTo>
                    <a:pt x="1729" y="5571"/>
                  </a:lnTo>
                  <a:lnTo>
                    <a:pt x="2029" y="5671"/>
                  </a:lnTo>
                  <a:lnTo>
                    <a:pt x="2355" y="5771"/>
                  </a:lnTo>
                  <a:lnTo>
                    <a:pt x="2705" y="5866"/>
                  </a:lnTo>
                  <a:lnTo>
                    <a:pt x="3081" y="5956"/>
                  </a:lnTo>
                  <a:lnTo>
                    <a:pt x="3481" y="6046"/>
                  </a:lnTo>
                  <a:lnTo>
                    <a:pt x="3882" y="6125"/>
                  </a:lnTo>
                  <a:lnTo>
                    <a:pt x="4333" y="6204"/>
                  </a:lnTo>
                  <a:lnTo>
                    <a:pt x="4783" y="6278"/>
                  </a:lnTo>
                  <a:lnTo>
                    <a:pt x="5234" y="6347"/>
                  </a:lnTo>
                  <a:lnTo>
                    <a:pt x="5710" y="6415"/>
                  </a:lnTo>
                  <a:lnTo>
                    <a:pt x="6211" y="6473"/>
                  </a:lnTo>
                  <a:lnTo>
                    <a:pt x="6737" y="6532"/>
                  </a:lnTo>
                  <a:lnTo>
                    <a:pt x="7262" y="6579"/>
                  </a:lnTo>
                  <a:lnTo>
                    <a:pt x="7788" y="6627"/>
                  </a:lnTo>
                  <a:lnTo>
                    <a:pt x="8339" y="6664"/>
                  </a:lnTo>
                  <a:lnTo>
                    <a:pt x="8915" y="6701"/>
                  </a:lnTo>
                  <a:lnTo>
                    <a:pt x="9491" y="6727"/>
                  </a:lnTo>
                  <a:lnTo>
                    <a:pt x="10067" y="6748"/>
                  </a:lnTo>
                  <a:lnTo>
                    <a:pt x="10668" y="6764"/>
                  </a:lnTo>
                  <a:lnTo>
                    <a:pt x="11269" y="6774"/>
                  </a:lnTo>
                  <a:lnTo>
                    <a:pt x="11870" y="6780"/>
                  </a:lnTo>
                  <a:lnTo>
                    <a:pt x="40490" y="6780"/>
                  </a:lnTo>
                  <a:lnTo>
                    <a:pt x="40690" y="6774"/>
                  </a:lnTo>
                  <a:lnTo>
                    <a:pt x="40890" y="6764"/>
                  </a:lnTo>
                  <a:lnTo>
                    <a:pt x="41066" y="6743"/>
                  </a:lnTo>
                  <a:lnTo>
                    <a:pt x="41216" y="6722"/>
                  </a:lnTo>
                  <a:lnTo>
                    <a:pt x="41366" y="6695"/>
                  </a:lnTo>
                  <a:lnTo>
                    <a:pt x="41466" y="6658"/>
                  </a:lnTo>
                  <a:lnTo>
                    <a:pt x="41541" y="6621"/>
                  </a:lnTo>
                  <a:lnTo>
                    <a:pt x="41591" y="6579"/>
                  </a:lnTo>
                  <a:lnTo>
                    <a:pt x="41591" y="6532"/>
                  </a:lnTo>
                  <a:lnTo>
                    <a:pt x="41541" y="6484"/>
                  </a:lnTo>
                  <a:lnTo>
                    <a:pt x="41441" y="6442"/>
                  </a:lnTo>
                  <a:lnTo>
                    <a:pt x="41316" y="6405"/>
                  </a:lnTo>
                  <a:lnTo>
                    <a:pt x="41166" y="6373"/>
                  </a:lnTo>
                  <a:lnTo>
                    <a:pt x="40965" y="6347"/>
                  </a:lnTo>
                  <a:lnTo>
                    <a:pt x="40765" y="6331"/>
                  </a:lnTo>
                  <a:lnTo>
                    <a:pt x="40540" y="6326"/>
                  </a:lnTo>
                  <a:lnTo>
                    <a:pt x="11369" y="6326"/>
                  </a:lnTo>
                  <a:lnTo>
                    <a:pt x="10868" y="6315"/>
                  </a:lnTo>
                  <a:lnTo>
                    <a:pt x="10392" y="6305"/>
                  </a:lnTo>
                  <a:lnTo>
                    <a:pt x="9917" y="6283"/>
                  </a:lnTo>
                  <a:lnTo>
                    <a:pt x="9441" y="6262"/>
                  </a:lnTo>
                  <a:lnTo>
                    <a:pt x="8965" y="6236"/>
                  </a:lnTo>
                  <a:lnTo>
                    <a:pt x="8514" y="6204"/>
                  </a:lnTo>
                  <a:lnTo>
                    <a:pt x="8089" y="6167"/>
                  </a:lnTo>
                  <a:lnTo>
                    <a:pt x="7663" y="6125"/>
                  </a:lnTo>
                  <a:lnTo>
                    <a:pt x="7237" y="6078"/>
                  </a:lnTo>
                  <a:lnTo>
                    <a:pt x="6812" y="6030"/>
                  </a:lnTo>
                  <a:lnTo>
                    <a:pt x="6436" y="5977"/>
                  </a:lnTo>
                  <a:lnTo>
                    <a:pt x="6035" y="5919"/>
                  </a:lnTo>
                  <a:lnTo>
                    <a:pt x="5685" y="5856"/>
                  </a:lnTo>
                  <a:lnTo>
                    <a:pt x="5334" y="5792"/>
                  </a:lnTo>
                  <a:lnTo>
                    <a:pt x="4984" y="5724"/>
                  </a:lnTo>
                  <a:lnTo>
                    <a:pt x="4658" y="5655"/>
                  </a:lnTo>
                  <a:lnTo>
                    <a:pt x="4358" y="5581"/>
                  </a:lnTo>
                  <a:lnTo>
                    <a:pt x="4057" y="5502"/>
                  </a:lnTo>
                  <a:lnTo>
                    <a:pt x="3807" y="5423"/>
                  </a:lnTo>
                  <a:lnTo>
                    <a:pt x="3557" y="5338"/>
                  </a:lnTo>
                  <a:lnTo>
                    <a:pt x="3306" y="5254"/>
                  </a:lnTo>
                  <a:lnTo>
                    <a:pt x="3106" y="5164"/>
                  </a:lnTo>
                  <a:lnTo>
                    <a:pt x="2906" y="5074"/>
                  </a:lnTo>
                  <a:lnTo>
                    <a:pt x="2730" y="4979"/>
                  </a:lnTo>
                  <a:lnTo>
                    <a:pt x="2580" y="4884"/>
                  </a:lnTo>
                  <a:lnTo>
                    <a:pt x="2430" y="4789"/>
                  </a:lnTo>
                  <a:lnTo>
                    <a:pt x="2330" y="4689"/>
                  </a:lnTo>
                  <a:lnTo>
                    <a:pt x="2255" y="4589"/>
                  </a:lnTo>
                  <a:lnTo>
                    <a:pt x="2179" y="4483"/>
                  </a:lnTo>
                  <a:lnTo>
                    <a:pt x="2154" y="4383"/>
                  </a:lnTo>
                  <a:lnTo>
                    <a:pt x="2129" y="4277"/>
                  </a:lnTo>
                  <a:lnTo>
                    <a:pt x="2154" y="4172"/>
                  </a:lnTo>
                  <a:lnTo>
                    <a:pt x="2179" y="4071"/>
                  </a:lnTo>
                  <a:lnTo>
                    <a:pt x="2255" y="3966"/>
                  </a:lnTo>
                  <a:lnTo>
                    <a:pt x="2330" y="3871"/>
                  </a:lnTo>
                  <a:lnTo>
                    <a:pt x="2455" y="3770"/>
                  </a:lnTo>
                  <a:lnTo>
                    <a:pt x="2580" y="3675"/>
                  </a:lnTo>
                  <a:lnTo>
                    <a:pt x="2730" y="3580"/>
                  </a:lnTo>
                  <a:lnTo>
                    <a:pt x="2906" y="3485"/>
                  </a:lnTo>
                  <a:lnTo>
                    <a:pt x="3106" y="3396"/>
                  </a:lnTo>
                  <a:lnTo>
                    <a:pt x="3331" y="3306"/>
                  </a:lnTo>
                  <a:lnTo>
                    <a:pt x="3557" y="3221"/>
                  </a:lnTo>
                  <a:lnTo>
                    <a:pt x="3832" y="3137"/>
                  </a:lnTo>
                  <a:lnTo>
                    <a:pt x="4107" y="3058"/>
                  </a:lnTo>
                  <a:lnTo>
                    <a:pt x="4383" y="2978"/>
                  </a:lnTo>
                  <a:lnTo>
                    <a:pt x="4708" y="2905"/>
                  </a:lnTo>
                  <a:lnTo>
                    <a:pt x="5034" y="2831"/>
                  </a:lnTo>
                  <a:lnTo>
                    <a:pt x="5359" y="2762"/>
                  </a:lnTo>
                  <a:lnTo>
                    <a:pt x="5710" y="2699"/>
                  </a:lnTo>
                  <a:lnTo>
                    <a:pt x="6086" y="2635"/>
                  </a:lnTo>
                  <a:lnTo>
                    <a:pt x="6461" y="2577"/>
                  </a:lnTo>
                  <a:lnTo>
                    <a:pt x="6862" y="2524"/>
                  </a:lnTo>
                  <a:lnTo>
                    <a:pt x="7262" y="2477"/>
                  </a:lnTo>
                  <a:lnTo>
                    <a:pt x="7688" y="2429"/>
                  </a:lnTo>
                  <a:lnTo>
                    <a:pt x="8114" y="2387"/>
                  </a:lnTo>
                  <a:lnTo>
                    <a:pt x="8564" y="2350"/>
                  </a:lnTo>
                  <a:lnTo>
                    <a:pt x="9015" y="2318"/>
                  </a:lnTo>
                  <a:lnTo>
                    <a:pt x="9466" y="2287"/>
                  </a:lnTo>
                  <a:lnTo>
                    <a:pt x="9942" y="2266"/>
                  </a:lnTo>
                  <a:lnTo>
                    <a:pt x="10417" y="2245"/>
                  </a:lnTo>
                  <a:lnTo>
                    <a:pt x="10893" y="2234"/>
                  </a:lnTo>
                  <a:lnTo>
                    <a:pt x="11369" y="2223"/>
                  </a:lnTo>
                  <a:lnTo>
                    <a:pt x="16702" y="2223"/>
                  </a:lnTo>
                  <a:lnTo>
                    <a:pt x="16903" y="2218"/>
                  </a:lnTo>
                  <a:lnTo>
                    <a:pt x="17103" y="2208"/>
                  </a:lnTo>
                  <a:lnTo>
                    <a:pt x="17278" y="2187"/>
                  </a:lnTo>
                  <a:lnTo>
                    <a:pt x="17428" y="2160"/>
                  </a:lnTo>
                  <a:lnTo>
                    <a:pt x="17554" y="2134"/>
                  </a:lnTo>
                  <a:lnTo>
                    <a:pt x="17654" y="2097"/>
                  </a:lnTo>
                  <a:lnTo>
                    <a:pt x="17729" y="2055"/>
                  </a:lnTo>
                  <a:lnTo>
                    <a:pt x="17754" y="2012"/>
                  </a:lnTo>
                  <a:lnTo>
                    <a:pt x="17854" y="1791"/>
                  </a:lnTo>
                  <a:lnTo>
                    <a:pt x="18029" y="1574"/>
                  </a:lnTo>
                  <a:lnTo>
                    <a:pt x="18230" y="1363"/>
                  </a:lnTo>
                  <a:lnTo>
                    <a:pt x="18505" y="1152"/>
                  </a:lnTo>
                  <a:lnTo>
                    <a:pt x="18831" y="941"/>
                  </a:lnTo>
                  <a:lnTo>
                    <a:pt x="19206" y="740"/>
                  </a:lnTo>
                  <a:lnTo>
                    <a:pt x="19632" y="539"/>
                  </a:lnTo>
                  <a:lnTo>
                    <a:pt x="20133" y="344"/>
                  </a:lnTo>
                  <a:lnTo>
                    <a:pt x="20208" y="307"/>
                  </a:lnTo>
                  <a:lnTo>
                    <a:pt x="20258" y="265"/>
                  </a:lnTo>
                  <a:lnTo>
                    <a:pt x="20283" y="223"/>
                  </a:lnTo>
                  <a:lnTo>
                    <a:pt x="20258" y="186"/>
                  </a:lnTo>
                  <a:lnTo>
                    <a:pt x="20208" y="143"/>
                  </a:lnTo>
                  <a:lnTo>
                    <a:pt x="20108" y="106"/>
                  </a:lnTo>
                  <a:lnTo>
                    <a:pt x="20007" y="75"/>
                  </a:lnTo>
                  <a:lnTo>
                    <a:pt x="19857" y="48"/>
                  </a:lnTo>
                  <a:lnTo>
                    <a:pt x="19657" y="22"/>
                  </a:lnTo>
                  <a:lnTo>
                    <a:pt x="19432" y="6"/>
                  </a:lnTo>
                  <a:lnTo>
                    <a:pt x="1920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0" name="Google Shape;2810;p63"/>
          <p:cNvGrpSpPr/>
          <p:nvPr/>
        </p:nvGrpSpPr>
        <p:grpSpPr>
          <a:xfrm>
            <a:off x="5293318" y="3289611"/>
            <a:ext cx="294159" cy="362747"/>
            <a:chOff x="5442216" y="2406150"/>
            <a:chExt cx="357249" cy="383575"/>
          </a:xfrm>
        </p:grpSpPr>
        <p:sp>
          <p:nvSpPr>
            <p:cNvPr id="2811" name="Google Shape;2811;p63"/>
            <p:cNvSpPr/>
            <p:nvPr/>
          </p:nvSpPr>
          <p:spPr>
            <a:xfrm>
              <a:off x="5449082" y="2411825"/>
              <a:ext cx="343683" cy="372225"/>
            </a:xfrm>
            <a:custGeom>
              <a:avLst/>
              <a:gdLst/>
              <a:ahLst/>
              <a:cxnLst/>
              <a:rect l="l" t="t" r="r" b="b"/>
              <a:pathLst>
                <a:path w="53911" h="14889" extrusionOk="0">
                  <a:moveTo>
                    <a:pt x="19681" y="0"/>
                  </a:moveTo>
                  <a:lnTo>
                    <a:pt x="19932" y="74"/>
                  </a:lnTo>
                  <a:lnTo>
                    <a:pt x="20232" y="169"/>
                  </a:lnTo>
                  <a:lnTo>
                    <a:pt x="20583" y="291"/>
                  </a:lnTo>
                  <a:lnTo>
                    <a:pt x="20983" y="449"/>
                  </a:lnTo>
                  <a:lnTo>
                    <a:pt x="21434" y="629"/>
                  </a:lnTo>
                  <a:lnTo>
                    <a:pt x="21885" y="835"/>
                  </a:lnTo>
                  <a:lnTo>
                    <a:pt x="22336" y="1056"/>
                  </a:lnTo>
                  <a:lnTo>
                    <a:pt x="22536" y="1178"/>
                  </a:lnTo>
                  <a:lnTo>
                    <a:pt x="22736" y="1299"/>
                  </a:lnTo>
                  <a:lnTo>
                    <a:pt x="22937" y="1431"/>
                  </a:lnTo>
                  <a:lnTo>
                    <a:pt x="23112" y="1558"/>
                  </a:lnTo>
                  <a:lnTo>
                    <a:pt x="23262" y="1695"/>
                  </a:lnTo>
                  <a:lnTo>
                    <a:pt x="23387" y="1832"/>
                  </a:lnTo>
                  <a:lnTo>
                    <a:pt x="23512" y="1970"/>
                  </a:lnTo>
                  <a:lnTo>
                    <a:pt x="23588" y="2112"/>
                  </a:lnTo>
                  <a:lnTo>
                    <a:pt x="23638" y="2255"/>
                  </a:lnTo>
                  <a:lnTo>
                    <a:pt x="23663" y="2403"/>
                  </a:lnTo>
                  <a:lnTo>
                    <a:pt x="23638" y="2545"/>
                  </a:lnTo>
                  <a:lnTo>
                    <a:pt x="23588" y="2693"/>
                  </a:lnTo>
                  <a:lnTo>
                    <a:pt x="23487" y="2841"/>
                  </a:lnTo>
                  <a:lnTo>
                    <a:pt x="23362" y="2989"/>
                  </a:lnTo>
                  <a:lnTo>
                    <a:pt x="23187" y="3131"/>
                  </a:lnTo>
                  <a:lnTo>
                    <a:pt x="22962" y="3279"/>
                  </a:lnTo>
                  <a:lnTo>
                    <a:pt x="22736" y="3390"/>
                  </a:lnTo>
                  <a:lnTo>
                    <a:pt x="22511" y="3501"/>
                  </a:lnTo>
                  <a:lnTo>
                    <a:pt x="22235" y="3596"/>
                  </a:lnTo>
                  <a:lnTo>
                    <a:pt x="21960" y="3691"/>
                  </a:lnTo>
                  <a:lnTo>
                    <a:pt x="21660" y="3781"/>
                  </a:lnTo>
                  <a:lnTo>
                    <a:pt x="21334" y="3865"/>
                  </a:lnTo>
                  <a:lnTo>
                    <a:pt x="21009" y="3944"/>
                  </a:lnTo>
                  <a:lnTo>
                    <a:pt x="20658" y="4023"/>
                  </a:lnTo>
                  <a:lnTo>
                    <a:pt x="19957" y="4171"/>
                  </a:lnTo>
                  <a:lnTo>
                    <a:pt x="19231" y="4319"/>
                  </a:lnTo>
                  <a:lnTo>
                    <a:pt x="18480" y="4467"/>
                  </a:lnTo>
                  <a:lnTo>
                    <a:pt x="17753" y="4625"/>
                  </a:lnTo>
                  <a:lnTo>
                    <a:pt x="17378" y="4710"/>
                  </a:lnTo>
                  <a:lnTo>
                    <a:pt x="17027" y="4800"/>
                  </a:lnTo>
                  <a:lnTo>
                    <a:pt x="16677" y="4889"/>
                  </a:lnTo>
                  <a:lnTo>
                    <a:pt x="16351" y="4990"/>
                  </a:lnTo>
                  <a:lnTo>
                    <a:pt x="16051" y="5095"/>
                  </a:lnTo>
                  <a:lnTo>
                    <a:pt x="15750" y="5211"/>
                  </a:lnTo>
                  <a:lnTo>
                    <a:pt x="15450" y="5333"/>
                  </a:lnTo>
                  <a:lnTo>
                    <a:pt x="15199" y="5460"/>
                  </a:lnTo>
                  <a:lnTo>
                    <a:pt x="14949" y="5602"/>
                  </a:lnTo>
                  <a:lnTo>
                    <a:pt x="14749" y="5750"/>
                  </a:lnTo>
                  <a:lnTo>
                    <a:pt x="14548" y="5908"/>
                  </a:lnTo>
                  <a:lnTo>
                    <a:pt x="14373" y="6083"/>
                  </a:lnTo>
                  <a:lnTo>
                    <a:pt x="14248" y="6267"/>
                  </a:lnTo>
                  <a:lnTo>
                    <a:pt x="14148" y="6463"/>
                  </a:lnTo>
                  <a:lnTo>
                    <a:pt x="14073" y="6674"/>
                  </a:lnTo>
                  <a:lnTo>
                    <a:pt x="14048" y="6901"/>
                  </a:lnTo>
                  <a:lnTo>
                    <a:pt x="13897" y="6864"/>
                  </a:lnTo>
                  <a:lnTo>
                    <a:pt x="13522" y="6764"/>
                  </a:lnTo>
                  <a:lnTo>
                    <a:pt x="13271" y="6684"/>
                  </a:lnTo>
                  <a:lnTo>
                    <a:pt x="12971" y="6589"/>
                  </a:lnTo>
                  <a:lnTo>
                    <a:pt x="12645" y="6478"/>
                  </a:lnTo>
                  <a:lnTo>
                    <a:pt x="12295" y="6352"/>
                  </a:lnTo>
                  <a:lnTo>
                    <a:pt x="11944" y="6209"/>
                  </a:lnTo>
                  <a:lnTo>
                    <a:pt x="11594" y="6051"/>
                  </a:lnTo>
                  <a:lnTo>
                    <a:pt x="11268" y="5877"/>
                  </a:lnTo>
                  <a:lnTo>
                    <a:pt x="10943" y="5692"/>
                  </a:lnTo>
                  <a:lnTo>
                    <a:pt x="10617" y="5491"/>
                  </a:lnTo>
                  <a:lnTo>
                    <a:pt x="10342" y="5275"/>
                  </a:lnTo>
                  <a:lnTo>
                    <a:pt x="10116" y="5042"/>
                  </a:lnTo>
                  <a:lnTo>
                    <a:pt x="10016" y="4921"/>
                  </a:lnTo>
                  <a:lnTo>
                    <a:pt x="9941" y="4800"/>
                  </a:lnTo>
                  <a:lnTo>
                    <a:pt x="9365" y="4900"/>
                  </a:lnTo>
                  <a:lnTo>
                    <a:pt x="8814" y="5000"/>
                  </a:lnTo>
                  <a:lnTo>
                    <a:pt x="8288" y="5106"/>
                  </a:lnTo>
                  <a:lnTo>
                    <a:pt x="7763" y="5217"/>
                  </a:lnTo>
                  <a:lnTo>
                    <a:pt x="7262" y="5328"/>
                  </a:lnTo>
                  <a:lnTo>
                    <a:pt x="6761" y="5438"/>
                  </a:lnTo>
                  <a:lnTo>
                    <a:pt x="6285" y="5555"/>
                  </a:lnTo>
                  <a:lnTo>
                    <a:pt x="5835" y="5676"/>
                  </a:lnTo>
                  <a:lnTo>
                    <a:pt x="5384" y="5797"/>
                  </a:lnTo>
                  <a:lnTo>
                    <a:pt x="4933" y="5924"/>
                  </a:lnTo>
                  <a:lnTo>
                    <a:pt x="4533" y="6051"/>
                  </a:lnTo>
                  <a:lnTo>
                    <a:pt x="4132" y="6183"/>
                  </a:lnTo>
                  <a:lnTo>
                    <a:pt x="3756" y="6315"/>
                  </a:lnTo>
                  <a:lnTo>
                    <a:pt x="3381" y="6452"/>
                  </a:lnTo>
                  <a:lnTo>
                    <a:pt x="3030" y="6589"/>
                  </a:lnTo>
                  <a:lnTo>
                    <a:pt x="2705" y="6727"/>
                  </a:lnTo>
                  <a:lnTo>
                    <a:pt x="2379" y="6869"/>
                  </a:lnTo>
                  <a:lnTo>
                    <a:pt x="2079" y="7012"/>
                  </a:lnTo>
                  <a:lnTo>
                    <a:pt x="1803" y="7160"/>
                  </a:lnTo>
                  <a:lnTo>
                    <a:pt x="1553" y="7307"/>
                  </a:lnTo>
                  <a:lnTo>
                    <a:pt x="1302" y="7455"/>
                  </a:lnTo>
                  <a:lnTo>
                    <a:pt x="1077" y="7608"/>
                  </a:lnTo>
                  <a:lnTo>
                    <a:pt x="877" y="7761"/>
                  </a:lnTo>
                  <a:lnTo>
                    <a:pt x="702" y="7915"/>
                  </a:lnTo>
                  <a:lnTo>
                    <a:pt x="526" y="8073"/>
                  </a:lnTo>
                  <a:lnTo>
                    <a:pt x="401" y="8226"/>
                  </a:lnTo>
                  <a:lnTo>
                    <a:pt x="276" y="8390"/>
                  </a:lnTo>
                  <a:lnTo>
                    <a:pt x="176" y="8548"/>
                  </a:lnTo>
                  <a:lnTo>
                    <a:pt x="101" y="8712"/>
                  </a:lnTo>
                  <a:lnTo>
                    <a:pt x="51" y="8875"/>
                  </a:lnTo>
                  <a:lnTo>
                    <a:pt x="0" y="9039"/>
                  </a:lnTo>
                  <a:lnTo>
                    <a:pt x="0" y="9208"/>
                  </a:lnTo>
                  <a:lnTo>
                    <a:pt x="0" y="9356"/>
                  </a:lnTo>
                  <a:lnTo>
                    <a:pt x="25" y="9498"/>
                  </a:lnTo>
                  <a:lnTo>
                    <a:pt x="76" y="9646"/>
                  </a:lnTo>
                  <a:lnTo>
                    <a:pt x="126" y="9789"/>
                  </a:lnTo>
                  <a:lnTo>
                    <a:pt x="226" y="9931"/>
                  </a:lnTo>
                  <a:lnTo>
                    <a:pt x="301" y="10074"/>
                  </a:lnTo>
                  <a:lnTo>
                    <a:pt x="426" y="10211"/>
                  </a:lnTo>
                  <a:lnTo>
                    <a:pt x="551" y="10354"/>
                  </a:lnTo>
                  <a:lnTo>
                    <a:pt x="702" y="10491"/>
                  </a:lnTo>
                  <a:lnTo>
                    <a:pt x="852" y="10628"/>
                  </a:lnTo>
                  <a:lnTo>
                    <a:pt x="1027" y="10760"/>
                  </a:lnTo>
                  <a:lnTo>
                    <a:pt x="1202" y="10897"/>
                  </a:lnTo>
                  <a:lnTo>
                    <a:pt x="1428" y="11029"/>
                  </a:lnTo>
                  <a:lnTo>
                    <a:pt x="1628" y="11161"/>
                  </a:lnTo>
                  <a:lnTo>
                    <a:pt x="1878" y="11288"/>
                  </a:lnTo>
                  <a:lnTo>
                    <a:pt x="2129" y="11420"/>
                  </a:lnTo>
                  <a:lnTo>
                    <a:pt x="2379" y="11547"/>
                  </a:lnTo>
                  <a:lnTo>
                    <a:pt x="2655" y="11668"/>
                  </a:lnTo>
                  <a:lnTo>
                    <a:pt x="2955" y="11795"/>
                  </a:lnTo>
                  <a:lnTo>
                    <a:pt x="3256" y="11916"/>
                  </a:lnTo>
                  <a:lnTo>
                    <a:pt x="3581" y="12038"/>
                  </a:lnTo>
                  <a:lnTo>
                    <a:pt x="3907" y="12154"/>
                  </a:lnTo>
                  <a:lnTo>
                    <a:pt x="4257" y="12270"/>
                  </a:lnTo>
                  <a:lnTo>
                    <a:pt x="4608" y="12386"/>
                  </a:lnTo>
                  <a:lnTo>
                    <a:pt x="4983" y="12497"/>
                  </a:lnTo>
                  <a:lnTo>
                    <a:pt x="5359" y="12608"/>
                  </a:lnTo>
                  <a:lnTo>
                    <a:pt x="5760" y="12714"/>
                  </a:lnTo>
                  <a:lnTo>
                    <a:pt x="6160" y="12824"/>
                  </a:lnTo>
                  <a:lnTo>
                    <a:pt x="6561" y="12925"/>
                  </a:lnTo>
                  <a:lnTo>
                    <a:pt x="7011" y="13030"/>
                  </a:lnTo>
                  <a:lnTo>
                    <a:pt x="7437" y="13125"/>
                  </a:lnTo>
                  <a:lnTo>
                    <a:pt x="7888" y="13226"/>
                  </a:lnTo>
                  <a:lnTo>
                    <a:pt x="8364" y="13321"/>
                  </a:lnTo>
                  <a:lnTo>
                    <a:pt x="8839" y="13416"/>
                  </a:lnTo>
                  <a:lnTo>
                    <a:pt x="9315" y="13506"/>
                  </a:lnTo>
                  <a:lnTo>
                    <a:pt x="9816" y="13590"/>
                  </a:lnTo>
                  <a:lnTo>
                    <a:pt x="10317" y="13680"/>
                  </a:lnTo>
                  <a:lnTo>
                    <a:pt x="10817" y="13759"/>
                  </a:lnTo>
                  <a:lnTo>
                    <a:pt x="11343" y="13843"/>
                  </a:lnTo>
                  <a:lnTo>
                    <a:pt x="11894" y="13917"/>
                  </a:lnTo>
                  <a:lnTo>
                    <a:pt x="12420" y="13997"/>
                  </a:lnTo>
                  <a:lnTo>
                    <a:pt x="12971" y="14065"/>
                  </a:lnTo>
                  <a:lnTo>
                    <a:pt x="13547" y="14139"/>
                  </a:lnTo>
                  <a:lnTo>
                    <a:pt x="14098" y="14202"/>
                  </a:lnTo>
                  <a:lnTo>
                    <a:pt x="14674" y="14271"/>
                  </a:lnTo>
                  <a:lnTo>
                    <a:pt x="15274" y="14329"/>
                  </a:lnTo>
                  <a:lnTo>
                    <a:pt x="15875" y="14387"/>
                  </a:lnTo>
                  <a:lnTo>
                    <a:pt x="16476" y="14445"/>
                  </a:lnTo>
                  <a:lnTo>
                    <a:pt x="17077" y="14498"/>
                  </a:lnTo>
                  <a:lnTo>
                    <a:pt x="17678" y="14546"/>
                  </a:lnTo>
                  <a:lnTo>
                    <a:pt x="18304" y="14593"/>
                  </a:lnTo>
                  <a:lnTo>
                    <a:pt x="18930" y="14635"/>
                  </a:lnTo>
                  <a:lnTo>
                    <a:pt x="19581" y="14672"/>
                  </a:lnTo>
                  <a:lnTo>
                    <a:pt x="20232" y="14709"/>
                  </a:lnTo>
                  <a:lnTo>
                    <a:pt x="20858" y="14746"/>
                  </a:lnTo>
                  <a:lnTo>
                    <a:pt x="21534" y="14773"/>
                  </a:lnTo>
                  <a:lnTo>
                    <a:pt x="22185" y="14799"/>
                  </a:lnTo>
                  <a:lnTo>
                    <a:pt x="22861" y="14825"/>
                  </a:lnTo>
                  <a:lnTo>
                    <a:pt x="23512" y="14847"/>
                  </a:lnTo>
                  <a:lnTo>
                    <a:pt x="24214" y="14862"/>
                  </a:lnTo>
                  <a:lnTo>
                    <a:pt x="24890" y="14873"/>
                  </a:lnTo>
                  <a:lnTo>
                    <a:pt x="25566" y="14883"/>
                  </a:lnTo>
                  <a:lnTo>
                    <a:pt x="26267" y="14889"/>
                  </a:lnTo>
                  <a:lnTo>
                    <a:pt x="27644" y="14889"/>
                  </a:lnTo>
                  <a:lnTo>
                    <a:pt x="28345" y="14883"/>
                  </a:lnTo>
                  <a:lnTo>
                    <a:pt x="29021" y="14873"/>
                  </a:lnTo>
                  <a:lnTo>
                    <a:pt x="29722" y="14862"/>
                  </a:lnTo>
                  <a:lnTo>
                    <a:pt x="30398" y="14847"/>
                  </a:lnTo>
                  <a:lnTo>
                    <a:pt x="31074" y="14825"/>
                  </a:lnTo>
                  <a:lnTo>
                    <a:pt x="31725" y="14799"/>
                  </a:lnTo>
                  <a:lnTo>
                    <a:pt x="32401" y="14773"/>
                  </a:lnTo>
                  <a:lnTo>
                    <a:pt x="33052" y="14746"/>
                  </a:lnTo>
                  <a:lnTo>
                    <a:pt x="33704" y="14709"/>
                  </a:lnTo>
                  <a:lnTo>
                    <a:pt x="34329" y="14672"/>
                  </a:lnTo>
                  <a:lnTo>
                    <a:pt x="34981" y="14635"/>
                  </a:lnTo>
                  <a:lnTo>
                    <a:pt x="35607" y="14593"/>
                  </a:lnTo>
                  <a:lnTo>
                    <a:pt x="36232" y="14546"/>
                  </a:lnTo>
                  <a:lnTo>
                    <a:pt x="36833" y="14498"/>
                  </a:lnTo>
                  <a:lnTo>
                    <a:pt x="37459" y="14445"/>
                  </a:lnTo>
                  <a:lnTo>
                    <a:pt x="38060" y="14387"/>
                  </a:lnTo>
                  <a:lnTo>
                    <a:pt x="38636" y="14329"/>
                  </a:lnTo>
                  <a:lnTo>
                    <a:pt x="39237" y="14271"/>
                  </a:lnTo>
                  <a:lnTo>
                    <a:pt x="39813" y="14202"/>
                  </a:lnTo>
                  <a:lnTo>
                    <a:pt x="40389" y="14139"/>
                  </a:lnTo>
                  <a:lnTo>
                    <a:pt x="40940" y="14065"/>
                  </a:lnTo>
                  <a:lnTo>
                    <a:pt x="41491" y="13997"/>
                  </a:lnTo>
                  <a:lnTo>
                    <a:pt x="42042" y="13917"/>
                  </a:lnTo>
                  <a:lnTo>
                    <a:pt x="42567" y="13843"/>
                  </a:lnTo>
                  <a:lnTo>
                    <a:pt x="43093" y="13759"/>
                  </a:lnTo>
                  <a:lnTo>
                    <a:pt x="43594" y="13680"/>
                  </a:lnTo>
                  <a:lnTo>
                    <a:pt x="44095" y="13590"/>
                  </a:lnTo>
                  <a:lnTo>
                    <a:pt x="44596" y="13506"/>
                  </a:lnTo>
                  <a:lnTo>
                    <a:pt x="45096" y="13416"/>
                  </a:lnTo>
                  <a:lnTo>
                    <a:pt x="45547" y="13321"/>
                  </a:lnTo>
                  <a:lnTo>
                    <a:pt x="46023" y="13226"/>
                  </a:lnTo>
                  <a:lnTo>
                    <a:pt x="46474" y="13125"/>
                  </a:lnTo>
                  <a:lnTo>
                    <a:pt x="46924" y="13030"/>
                  </a:lnTo>
                  <a:lnTo>
                    <a:pt x="47350" y="12925"/>
                  </a:lnTo>
                  <a:lnTo>
                    <a:pt x="47751" y="12824"/>
                  </a:lnTo>
                  <a:lnTo>
                    <a:pt x="48176" y="12714"/>
                  </a:lnTo>
                  <a:lnTo>
                    <a:pt x="48552" y="12608"/>
                  </a:lnTo>
                  <a:lnTo>
                    <a:pt x="48953" y="12497"/>
                  </a:lnTo>
                  <a:lnTo>
                    <a:pt x="49303" y="12386"/>
                  </a:lnTo>
                  <a:lnTo>
                    <a:pt x="49679" y="12270"/>
                  </a:lnTo>
                  <a:lnTo>
                    <a:pt x="50004" y="12154"/>
                  </a:lnTo>
                  <a:lnTo>
                    <a:pt x="50355" y="12038"/>
                  </a:lnTo>
                  <a:lnTo>
                    <a:pt x="50655" y="11916"/>
                  </a:lnTo>
                  <a:lnTo>
                    <a:pt x="50956" y="11795"/>
                  </a:lnTo>
                  <a:lnTo>
                    <a:pt x="51256" y="11668"/>
                  </a:lnTo>
                  <a:lnTo>
                    <a:pt x="51532" y="11547"/>
                  </a:lnTo>
                  <a:lnTo>
                    <a:pt x="51807" y="11420"/>
                  </a:lnTo>
                  <a:lnTo>
                    <a:pt x="52057" y="11288"/>
                  </a:lnTo>
                  <a:lnTo>
                    <a:pt x="52283" y="11161"/>
                  </a:lnTo>
                  <a:lnTo>
                    <a:pt x="52508" y="11029"/>
                  </a:lnTo>
                  <a:lnTo>
                    <a:pt x="52708" y="10897"/>
                  </a:lnTo>
                  <a:lnTo>
                    <a:pt x="52884" y="10760"/>
                  </a:lnTo>
                  <a:lnTo>
                    <a:pt x="53059" y="10628"/>
                  </a:lnTo>
                  <a:lnTo>
                    <a:pt x="53234" y="10491"/>
                  </a:lnTo>
                  <a:lnTo>
                    <a:pt x="53359" y="10354"/>
                  </a:lnTo>
                  <a:lnTo>
                    <a:pt x="53485" y="10211"/>
                  </a:lnTo>
                  <a:lnTo>
                    <a:pt x="53610" y="10074"/>
                  </a:lnTo>
                  <a:lnTo>
                    <a:pt x="53710" y="9931"/>
                  </a:lnTo>
                  <a:lnTo>
                    <a:pt x="53785" y="9789"/>
                  </a:lnTo>
                  <a:lnTo>
                    <a:pt x="53835" y="9646"/>
                  </a:lnTo>
                  <a:lnTo>
                    <a:pt x="53885" y="9498"/>
                  </a:lnTo>
                  <a:lnTo>
                    <a:pt x="53910" y="9356"/>
                  </a:lnTo>
                  <a:lnTo>
                    <a:pt x="53910" y="9208"/>
                  </a:lnTo>
                  <a:lnTo>
                    <a:pt x="53910" y="9007"/>
                  </a:lnTo>
                  <a:lnTo>
                    <a:pt x="53860" y="8807"/>
                  </a:lnTo>
                  <a:lnTo>
                    <a:pt x="53760" y="8606"/>
                  </a:lnTo>
                  <a:lnTo>
                    <a:pt x="53660" y="8411"/>
                  </a:lnTo>
                  <a:lnTo>
                    <a:pt x="53510" y="8215"/>
                  </a:lnTo>
                  <a:lnTo>
                    <a:pt x="53334" y="8025"/>
                  </a:lnTo>
                  <a:lnTo>
                    <a:pt x="53134" y="7835"/>
                  </a:lnTo>
                  <a:lnTo>
                    <a:pt x="52884" y="7651"/>
                  </a:lnTo>
                  <a:lnTo>
                    <a:pt x="52633" y="7466"/>
                  </a:lnTo>
                  <a:lnTo>
                    <a:pt x="52333" y="7286"/>
                  </a:lnTo>
                  <a:lnTo>
                    <a:pt x="52007" y="7107"/>
                  </a:lnTo>
                  <a:lnTo>
                    <a:pt x="51657" y="6927"/>
                  </a:lnTo>
                  <a:lnTo>
                    <a:pt x="51281" y="6758"/>
                  </a:lnTo>
                  <a:lnTo>
                    <a:pt x="50881" y="6589"/>
                  </a:lnTo>
                  <a:lnTo>
                    <a:pt x="50455" y="6420"/>
                  </a:lnTo>
                  <a:lnTo>
                    <a:pt x="50004" y="6257"/>
                  </a:lnTo>
                  <a:lnTo>
                    <a:pt x="49829" y="6304"/>
                  </a:lnTo>
                  <a:lnTo>
                    <a:pt x="49353" y="6420"/>
                  </a:lnTo>
                  <a:lnTo>
                    <a:pt x="49028" y="6500"/>
                  </a:lnTo>
                  <a:lnTo>
                    <a:pt x="48602" y="6589"/>
                  </a:lnTo>
                  <a:lnTo>
                    <a:pt x="48151" y="6690"/>
                  </a:lnTo>
                  <a:lnTo>
                    <a:pt x="47625" y="6785"/>
                  </a:lnTo>
                  <a:lnTo>
                    <a:pt x="47050" y="6885"/>
                  </a:lnTo>
                  <a:lnTo>
                    <a:pt x="46449" y="6985"/>
                  </a:lnTo>
                  <a:lnTo>
                    <a:pt x="45798" y="7075"/>
                  </a:lnTo>
                  <a:lnTo>
                    <a:pt x="45096" y="7160"/>
                  </a:lnTo>
                  <a:lnTo>
                    <a:pt x="44746" y="7196"/>
                  </a:lnTo>
                  <a:lnTo>
                    <a:pt x="44370" y="7233"/>
                  </a:lnTo>
                  <a:lnTo>
                    <a:pt x="44020" y="7265"/>
                  </a:lnTo>
                  <a:lnTo>
                    <a:pt x="43644" y="7292"/>
                  </a:lnTo>
                  <a:lnTo>
                    <a:pt x="43244" y="7313"/>
                  </a:lnTo>
                  <a:lnTo>
                    <a:pt x="42868" y="7328"/>
                  </a:lnTo>
                  <a:lnTo>
                    <a:pt x="42467" y="7344"/>
                  </a:lnTo>
                  <a:lnTo>
                    <a:pt x="42067" y="7350"/>
                  </a:lnTo>
                  <a:lnTo>
                    <a:pt x="42067" y="7350"/>
                  </a:lnTo>
                  <a:lnTo>
                    <a:pt x="42117" y="7286"/>
                  </a:lnTo>
                  <a:lnTo>
                    <a:pt x="42192" y="7112"/>
                  </a:lnTo>
                  <a:lnTo>
                    <a:pt x="42217" y="6985"/>
                  </a:lnTo>
                  <a:lnTo>
                    <a:pt x="42242" y="6832"/>
                  </a:lnTo>
                  <a:lnTo>
                    <a:pt x="42267" y="6658"/>
                  </a:lnTo>
                  <a:lnTo>
                    <a:pt x="42242" y="6468"/>
                  </a:lnTo>
                  <a:lnTo>
                    <a:pt x="42217" y="6251"/>
                  </a:lnTo>
                  <a:lnTo>
                    <a:pt x="42142" y="6024"/>
                  </a:lnTo>
                  <a:lnTo>
                    <a:pt x="42042" y="5776"/>
                  </a:lnTo>
                  <a:lnTo>
                    <a:pt x="41891" y="5518"/>
                  </a:lnTo>
                  <a:lnTo>
                    <a:pt x="41666" y="5248"/>
                  </a:lnTo>
                  <a:lnTo>
                    <a:pt x="41416" y="4969"/>
                  </a:lnTo>
                  <a:lnTo>
                    <a:pt x="41065" y="4678"/>
                  </a:lnTo>
                  <a:lnTo>
                    <a:pt x="40890" y="4530"/>
                  </a:lnTo>
                  <a:lnTo>
                    <a:pt x="40664" y="4377"/>
                  </a:lnTo>
                  <a:lnTo>
                    <a:pt x="40439" y="4229"/>
                  </a:lnTo>
                  <a:lnTo>
                    <a:pt x="40189" y="4076"/>
                  </a:lnTo>
                  <a:lnTo>
                    <a:pt x="39938" y="3923"/>
                  </a:lnTo>
                  <a:lnTo>
                    <a:pt x="39638" y="3770"/>
                  </a:lnTo>
                  <a:lnTo>
                    <a:pt x="39337" y="3612"/>
                  </a:lnTo>
                  <a:lnTo>
                    <a:pt x="38987" y="3459"/>
                  </a:lnTo>
                  <a:lnTo>
                    <a:pt x="38636" y="3305"/>
                  </a:lnTo>
                  <a:lnTo>
                    <a:pt x="38236" y="3147"/>
                  </a:lnTo>
                  <a:lnTo>
                    <a:pt x="37835" y="2994"/>
                  </a:lnTo>
                  <a:lnTo>
                    <a:pt x="37409" y="2841"/>
                  </a:lnTo>
                  <a:lnTo>
                    <a:pt x="36934" y="2688"/>
                  </a:lnTo>
                  <a:lnTo>
                    <a:pt x="36458" y="2535"/>
                  </a:lnTo>
                  <a:lnTo>
                    <a:pt x="35932" y="2382"/>
                  </a:lnTo>
                  <a:lnTo>
                    <a:pt x="35381" y="2234"/>
                  </a:lnTo>
                  <a:lnTo>
                    <a:pt x="34805" y="2086"/>
                  </a:lnTo>
                  <a:lnTo>
                    <a:pt x="34204" y="1938"/>
                  </a:lnTo>
                  <a:lnTo>
                    <a:pt x="33553" y="1796"/>
                  </a:lnTo>
                  <a:lnTo>
                    <a:pt x="32902" y="1653"/>
                  </a:lnTo>
                  <a:lnTo>
                    <a:pt x="32201" y="1510"/>
                  </a:lnTo>
                  <a:lnTo>
                    <a:pt x="31450" y="1373"/>
                  </a:lnTo>
                  <a:lnTo>
                    <a:pt x="30674" y="1241"/>
                  </a:lnTo>
                  <a:lnTo>
                    <a:pt x="29872" y="1109"/>
                  </a:lnTo>
                  <a:lnTo>
                    <a:pt x="29021" y="977"/>
                  </a:lnTo>
                  <a:lnTo>
                    <a:pt x="28145" y="856"/>
                  </a:lnTo>
                  <a:lnTo>
                    <a:pt x="27218" y="729"/>
                  </a:lnTo>
                  <a:lnTo>
                    <a:pt x="26267" y="613"/>
                  </a:lnTo>
                  <a:lnTo>
                    <a:pt x="25265" y="502"/>
                  </a:lnTo>
                  <a:lnTo>
                    <a:pt x="24239" y="391"/>
                  </a:lnTo>
                  <a:lnTo>
                    <a:pt x="23162" y="286"/>
                  </a:lnTo>
                  <a:lnTo>
                    <a:pt x="22060" y="185"/>
                  </a:lnTo>
                  <a:lnTo>
                    <a:pt x="20883" y="90"/>
                  </a:lnTo>
                  <a:lnTo>
                    <a:pt x="1968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63"/>
            <p:cNvSpPr/>
            <p:nvPr/>
          </p:nvSpPr>
          <p:spPr>
            <a:xfrm>
              <a:off x="5598333" y="2568225"/>
              <a:ext cx="194431" cy="215825"/>
            </a:xfrm>
            <a:custGeom>
              <a:avLst/>
              <a:gdLst/>
              <a:ahLst/>
              <a:cxnLst/>
              <a:rect l="l" t="t" r="r" b="b"/>
              <a:pathLst>
                <a:path w="30499" h="8633" extrusionOk="0">
                  <a:moveTo>
                    <a:pt x="26592" y="1"/>
                  </a:moveTo>
                  <a:lnTo>
                    <a:pt x="26217" y="101"/>
                  </a:lnTo>
                  <a:lnTo>
                    <a:pt x="25766" y="207"/>
                  </a:lnTo>
                  <a:lnTo>
                    <a:pt x="25190" y="339"/>
                  </a:lnTo>
                  <a:lnTo>
                    <a:pt x="24439" y="486"/>
                  </a:lnTo>
                  <a:lnTo>
                    <a:pt x="24038" y="566"/>
                  </a:lnTo>
                  <a:lnTo>
                    <a:pt x="23612" y="640"/>
                  </a:lnTo>
                  <a:lnTo>
                    <a:pt x="23137" y="713"/>
                  </a:lnTo>
                  <a:lnTo>
                    <a:pt x="22661" y="782"/>
                  </a:lnTo>
                  <a:lnTo>
                    <a:pt x="22135" y="851"/>
                  </a:lnTo>
                  <a:lnTo>
                    <a:pt x="21609" y="914"/>
                  </a:lnTo>
                  <a:lnTo>
                    <a:pt x="22010" y="1152"/>
                  </a:lnTo>
                  <a:lnTo>
                    <a:pt x="22386" y="1395"/>
                  </a:lnTo>
                  <a:lnTo>
                    <a:pt x="22686" y="1648"/>
                  </a:lnTo>
                  <a:lnTo>
                    <a:pt x="22936" y="1901"/>
                  </a:lnTo>
                  <a:lnTo>
                    <a:pt x="23137" y="2155"/>
                  </a:lnTo>
                  <a:lnTo>
                    <a:pt x="23287" y="2419"/>
                  </a:lnTo>
                  <a:lnTo>
                    <a:pt x="23362" y="2683"/>
                  </a:lnTo>
                  <a:lnTo>
                    <a:pt x="23387" y="2952"/>
                  </a:lnTo>
                  <a:lnTo>
                    <a:pt x="23362" y="3221"/>
                  </a:lnTo>
                  <a:lnTo>
                    <a:pt x="23287" y="3485"/>
                  </a:lnTo>
                  <a:lnTo>
                    <a:pt x="23137" y="3749"/>
                  </a:lnTo>
                  <a:lnTo>
                    <a:pt x="22936" y="4008"/>
                  </a:lnTo>
                  <a:lnTo>
                    <a:pt x="22686" y="4261"/>
                  </a:lnTo>
                  <a:lnTo>
                    <a:pt x="22361" y="4509"/>
                  </a:lnTo>
                  <a:lnTo>
                    <a:pt x="22010" y="4758"/>
                  </a:lnTo>
                  <a:lnTo>
                    <a:pt x="21609" y="4995"/>
                  </a:lnTo>
                  <a:lnTo>
                    <a:pt x="21134" y="5233"/>
                  </a:lnTo>
                  <a:lnTo>
                    <a:pt x="20633" y="5460"/>
                  </a:lnTo>
                  <a:lnTo>
                    <a:pt x="20082" y="5687"/>
                  </a:lnTo>
                  <a:lnTo>
                    <a:pt x="19481" y="5903"/>
                  </a:lnTo>
                  <a:lnTo>
                    <a:pt x="18830" y="6114"/>
                  </a:lnTo>
                  <a:lnTo>
                    <a:pt x="18154" y="6320"/>
                  </a:lnTo>
                  <a:lnTo>
                    <a:pt x="17428" y="6521"/>
                  </a:lnTo>
                  <a:lnTo>
                    <a:pt x="16652" y="6711"/>
                  </a:lnTo>
                  <a:lnTo>
                    <a:pt x="15850" y="6896"/>
                  </a:lnTo>
                  <a:lnTo>
                    <a:pt x="14999" y="7075"/>
                  </a:lnTo>
                  <a:lnTo>
                    <a:pt x="14123" y="7239"/>
                  </a:lnTo>
                  <a:lnTo>
                    <a:pt x="13196" y="7403"/>
                  </a:lnTo>
                  <a:lnTo>
                    <a:pt x="12245" y="7556"/>
                  </a:lnTo>
                  <a:lnTo>
                    <a:pt x="11268" y="7698"/>
                  </a:lnTo>
                  <a:lnTo>
                    <a:pt x="10266" y="7830"/>
                  </a:lnTo>
                  <a:lnTo>
                    <a:pt x="9215" y="7957"/>
                  </a:lnTo>
                  <a:lnTo>
                    <a:pt x="8163" y="8073"/>
                  </a:lnTo>
                  <a:lnTo>
                    <a:pt x="7061" y="8179"/>
                  </a:lnTo>
                  <a:lnTo>
                    <a:pt x="5935" y="8274"/>
                  </a:lnTo>
                  <a:lnTo>
                    <a:pt x="4783" y="8358"/>
                  </a:lnTo>
                  <a:lnTo>
                    <a:pt x="3631" y="8432"/>
                  </a:lnTo>
                  <a:lnTo>
                    <a:pt x="2429" y="8496"/>
                  </a:lnTo>
                  <a:lnTo>
                    <a:pt x="1227" y="8543"/>
                  </a:lnTo>
                  <a:lnTo>
                    <a:pt x="0" y="8585"/>
                  </a:lnTo>
                  <a:lnTo>
                    <a:pt x="877" y="8606"/>
                  </a:lnTo>
                  <a:lnTo>
                    <a:pt x="1753" y="8622"/>
                  </a:lnTo>
                  <a:lnTo>
                    <a:pt x="2654" y="8633"/>
                  </a:lnTo>
                  <a:lnTo>
                    <a:pt x="4232" y="8633"/>
                  </a:lnTo>
                  <a:lnTo>
                    <a:pt x="4933" y="8627"/>
                  </a:lnTo>
                  <a:lnTo>
                    <a:pt x="5609" y="8617"/>
                  </a:lnTo>
                  <a:lnTo>
                    <a:pt x="6310" y="8606"/>
                  </a:lnTo>
                  <a:lnTo>
                    <a:pt x="6986" y="8591"/>
                  </a:lnTo>
                  <a:lnTo>
                    <a:pt x="7662" y="8569"/>
                  </a:lnTo>
                  <a:lnTo>
                    <a:pt x="8313" y="8543"/>
                  </a:lnTo>
                  <a:lnTo>
                    <a:pt x="8989" y="8517"/>
                  </a:lnTo>
                  <a:lnTo>
                    <a:pt x="9640" y="8490"/>
                  </a:lnTo>
                  <a:lnTo>
                    <a:pt x="10292" y="8453"/>
                  </a:lnTo>
                  <a:lnTo>
                    <a:pt x="10917" y="8416"/>
                  </a:lnTo>
                  <a:lnTo>
                    <a:pt x="11569" y="8379"/>
                  </a:lnTo>
                  <a:lnTo>
                    <a:pt x="12195" y="8337"/>
                  </a:lnTo>
                  <a:lnTo>
                    <a:pt x="12820" y="8290"/>
                  </a:lnTo>
                  <a:lnTo>
                    <a:pt x="13421" y="8242"/>
                  </a:lnTo>
                  <a:lnTo>
                    <a:pt x="14047" y="8189"/>
                  </a:lnTo>
                  <a:lnTo>
                    <a:pt x="14648" y="8131"/>
                  </a:lnTo>
                  <a:lnTo>
                    <a:pt x="15224" y="8073"/>
                  </a:lnTo>
                  <a:lnTo>
                    <a:pt x="15825" y="8010"/>
                  </a:lnTo>
                  <a:lnTo>
                    <a:pt x="16401" y="7946"/>
                  </a:lnTo>
                  <a:lnTo>
                    <a:pt x="16977" y="7883"/>
                  </a:lnTo>
                  <a:lnTo>
                    <a:pt x="17528" y="7809"/>
                  </a:lnTo>
                  <a:lnTo>
                    <a:pt x="18079" y="7741"/>
                  </a:lnTo>
                  <a:lnTo>
                    <a:pt x="18630" y="7661"/>
                  </a:lnTo>
                  <a:lnTo>
                    <a:pt x="19155" y="7587"/>
                  </a:lnTo>
                  <a:lnTo>
                    <a:pt x="19681" y="7503"/>
                  </a:lnTo>
                  <a:lnTo>
                    <a:pt x="20182" y="7424"/>
                  </a:lnTo>
                  <a:lnTo>
                    <a:pt x="20683" y="7334"/>
                  </a:lnTo>
                  <a:lnTo>
                    <a:pt x="21184" y="7250"/>
                  </a:lnTo>
                  <a:lnTo>
                    <a:pt x="21684" y="7160"/>
                  </a:lnTo>
                  <a:lnTo>
                    <a:pt x="22135" y="7065"/>
                  </a:lnTo>
                  <a:lnTo>
                    <a:pt x="22611" y="6970"/>
                  </a:lnTo>
                  <a:lnTo>
                    <a:pt x="23062" y="6869"/>
                  </a:lnTo>
                  <a:lnTo>
                    <a:pt x="23512" y="6774"/>
                  </a:lnTo>
                  <a:lnTo>
                    <a:pt x="23938" y="6669"/>
                  </a:lnTo>
                  <a:lnTo>
                    <a:pt x="24339" y="6568"/>
                  </a:lnTo>
                  <a:lnTo>
                    <a:pt x="24764" y="6458"/>
                  </a:lnTo>
                  <a:lnTo>
                    <a:pt x="25140" y="6352"/>
                  </a:lnTo>
                  <a:lnTo>
                    <a:pt x="25541" y="6241"/>
                  </a:lnTo>
                  <a:lnTo>
                    <a:pt x="25891" y="6130"/>
                  </a:lnTo>
                  <a:lnTo>
                    <a:pt x="26267" y="6014"/>
                  </a:lnTo>
                  <a:lnTo>
                    <a:pt x="26592" y="5898"/>
                  </a:lnTo>
                  <a:lnTo>
                    <a:pt x="26943" y="5782"/>
                  </a:lnTo>
                  <a:lnTo>
                    <a:pt x="27243" y="5660"/>
                  </a:lnTo>
                  <a:lnTo>
                    <a:pt x="27544" y="5539"/>
                  </a:lnTo>
                  <a:lnTo>
                    <a:pt x="27844" y="5412"/>
                  </a:lnTo>
                  <a:lnTo>
                    <a:pt x="28120" y="5291"/>
                  </a:lnTo>
                  <a:lnTo>
                    <a:pt x="28395" y="5164"/>
                  </a:lnTo>
                  <a:lnTo>
                    <a:pt x="28645" y="5032"/>
                  </a:lnTo>
                  <a:lnTo>
                    <a:pt x="28871" y="4905"/>
                  </a:lnTo>
                  <a:lnTo>
                    <a:pt x="29096" y="4773"/>
                  </a:lnTo>
                  <a:lnTo>
                    <a:pt x="29296" y="4641"/>
                  </a:lnTo>
                  <a:lnTo>
                    <a:pt x="29472" y="4504"/>
                  </a:lnTo>
                  <a:lnTo>
                    <a:pt x="29647" y="4372"/>
                  </a:lnTo>
                  <a:lnTo>
                    <a:pt x="29822" y="4235"/>
                  </a:lnTo>
                  <a:lnTo>
                    <a:pt x="29947" y="4098"/>
                  </a:lnTo>
                  <a:lnTo>
                    <a:pt x="30073" y="3955"/>
                  </a:lnTo>
                  <a:lnTo>
                    <a:pt x="30198" y="3818"/>
                  </a:lnTo>
                  <a:lnTo>
                    <a:pt x="30298" y="3675"/>
                  </a:lnTo>
                  <a:lnTo>
                    <a:pt x="30373" y="3533"/>
                  </a:lnTo>
                  <a:lnTo>
                    <a:pt x="30423" y="3390"/>
                  </a:lnTo>
                  <a:lnTo>
                    <a:pt x="30473" y="3242"/>
                  </a:lnTo>
                  <a:lnTo>
                    <a:pt x="30498" y="3095"/>
                  </a:lnTo>
                  <a:lnTo>
                    <a:pt x="30498" y="2952"/>
                  </a:lnTo>
                  <a:lnTo>
                    <a:pt x="30498" y="2751"/>
                  </a:lnTo>
                  <a:lnTo>
                    <a:pt x="30448" y="2551"/>
                  </a:lnTo>
                  <a:lnTo>
                    <a:pt x="30348" y="2350"/>
                  </a:lnTo>
                  <a:lnTo>
                    <a:pt x="30248" y="2155"/>
                  </a:lnTo>
                  <a:lnTo>
                    <a:pt x="30098" y="1959"/>
                  </a:lnTo>
                  <a:lnTo>
                    <a:pt x="29922" y="1769"/>
                  </a:lnTo>
                  <a:lnTo>
                    <a:pt x="29722" y="1579"/>
                  </a:lnTo>
                  <a:lnTo>
                    <a:pt x="29472" y="1395"/>
                  </a:lnTo>
                  <a:lnTo>
                    <a:pt x="29221" y="1210"/>
                  </a:lnTo>
                  <a:lnTo>
                    <a:pt x="28921" y="1030"/>
                  </a:lnTo>
                  <a:lnTo>
                    <a:pt x="28595" y="851"/>
                  </a:lnTo>
                  <a:lnTo>
                    <a:pt x="28245" y="671"/>
                  </a:lnTo>
                  <a:lnTo>
                    <a:pt x="27869" y="502"/>
                  </a:lnTo>
                  <a:lnTo>
                    <a:pt x="27469" y="333"/>
                  </a:lnTo>
                  <a:lnTo>
                    <a:pt x="27043" y="164"/>
                  </a:lnTo>
                  <a:lnTo>
                    <a:pt x="2659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63"/>
            <p:cNvSpPr/>
            <p:nvPr/>
          </p:nvSpPr>
          <p:spPr>
            <a:xfrm>
              <a:off x="5574548" y="2411825"/>
              <a:ext cx="143826" cy="183750"/>
            </a:xfrm>
            <a:custGeom>
              <a:avLst/>
              <a:gdLst/>
              <a:ahLst/>
              <a:cxnLst/>
              <a:rect l="l" t="t" r="r" b="b"/>
              <a:pathLst>
                <a:path w="22561" h="7350" extrusionOk="0">
                  <a:moveTo>
                    <a:pt x="0" y="0"/>
                  </a:moveTo>
                  <a:lnTo>
                    <a:pt x="251" y="74"/>
                  </a:lnTo>
                  <a:lnTo>
                    <a:pt x="526" y="164"/>
                  </a:lnTo>
                  <a:lnTo>
                    <a:pt x="877" y="286"/>
                  </a:lnTo>
                  <a:lnTo>
                    <a:pt x="1277" y="439"/>
                  </a:lnTo>
                  <a:lnTo>
                    <a:pt x="1728" y="613"/>
                  </a:lnTo>
                  <a:lnTo>
                    <a:pt x="2154" y="814"/>
                  </a:lnTo>
                  <a:lnTo>
                    <a:pt x="2605" y="1035"/>
                  </a:lnTo>
                  <a:lnTo>
                    <a:pt x="3306" y="1146"/>
                  </a:lnTo>
                  <a:lnTo>
                    <a:pt x="4007" y="1257"/>
                  </a:lnTo>
                  <a:lnTo>
                    <a:pt x="4658" y="1373"/>
                  </a:lnTo>
                  <a:lnTo>
                    <a:pt x="5284" y="1489"/>
                  </a:lnTo>
                  <a:lnTo>
                    <a:pt x="5885" y="1611"/>
                  </a:lnTo>
                  <a:lnTo>
                    <a:pt x="6486" y="1727"/>
                  </a:lnTo>
                  <a:lnTo>
                    <a:pt x="7037" y="1854"/>
                  </a:lnTo>
                  <a:lnTo>
                    <a:pt x="7562" y="1975"/>
                  </a:lnTo>
                  <a:lnTo>
                    <a:pt x="8088" y="2102"/>
                  </a:lnTo>
                  <a:lnTo>
                    <a:pt x="8564" y="2228"/>
                  </a:lnTo>
                  <a:lnTo>
                    <a:pt x="9040" y="2355"/>
                  </a:lnTo>
                  <a:lnTo>
                    <a:pt x="9490" y="2482"/>
                  </a:lnTo>
                  <a:lnTo>
                    <a:pt x="9916" y="2614"/>
                  </a:lnTo>
                  <a:lnTo>
                    <a:pt x="10317" y="2746"/>
                  </a:lnTo>
                  <a:lnTo>
                    <a:pt x="10717" y="2873"/>
                  </a:lnTo>
                  <a:lnTo>
                    <a:pt x="11093" y="3005"/>
                  </a:lnTo>
                  <a:lnTo>
                    <a:pt x="11418" y="3137"/>
                  </a:lnTo>
                  <a:lnTo>
                    <a:pt x="11769" y="3269"/>
                  </a:lnTo>
                  <a:lnTo>
                    <a:pt x="12069" y="3400"/>
                  </a:lnTo>
                  <a:lnTo>
                    <a:pt x="12370" y="3532"/>
                  </a:lnTo>
                  <a:lnTo>
                    <a:pt x="12921" y="3796"/>
                  </a:lnTo>
                  <a:lnTo>
                    <a:pt x="13397" y="4060"/>
                  </a:lnTo>
                  <a:lnTo>
                    <a:pt x="13797" y="4319"/>
                  </a:lnTo>
                  <a:lnTo>
                    <a:pt x="14148" y="4573"/>
                  </a:lnTo>
                  <a:lnTo>
                    <a:pt x="14473" y="4826"/>
                  </a:lnTo>
                  <a:lnTo>
                    <a:pt x="14724" y="5069"/>
                  </a:lnTo>
                  <a:lnTo>
                    <a:pt x="14924" y="5306"/>
                  </a:lnTo>
                  <a:lnTo>
                    <a:pt x="15099" y="5533"/>
                  </a:lnTo>
                  <a:lnTo>
                    <a:pt x="15224" y="5755"/>
                  </a:lnTo>
                  <a:lnTo>
                    <a:pt x="15325" y="5966"/>
                  </a:lnTo>
                  <a:lnTo>
                    <a:pt x="15400" y="6167"/>
                  </a:lnTo>
                  <a:lnTo>
                    <a:pt x="15450" y="6357"/>
                  </a:lnTo>
                  <a:lnTo>
                    <a:pt x="15475" y="6531"/>
                  </a:lnTo>
                  <a:lnTo>
                    <a:pt x="15475" y="6690"/>
                  </a:lnTo>
                  <a:lnTo>
                    <a:pt x="15450" y="6969"/>
                  </a:lnTo>
                  <a:lnTo>
                    <a:pt x="15375" y="7175"/>
                  </a:lnTo>
                  <a:lnTo>
                    <a:pt x="15325" y="7307"/>
                  </a:lnTo>
                  <a:lnTo>
                    <a:pt x="15300" y="7350"/>
                  </a:lnTo>
                  <a:lnTo>
                    <a:pt x="15575" y="7344"/>
                  </a:lnTo>
                  <a:lnTo>
                    <a:pt x="15875" y="7339"/>
                  </a:lnTo>
                  <a:lnTo>
                    <a:pt x="16451" y="7313"/>
                  </a:lnTo>
                  <a:lnTo>
                    <a:pt x="17027" y="7276"/>
                  </a:lnTo>
                  <a:lnTo>
                    <a:pt x="17578" y="7233"/>
                  </a:lnTo>
                  <a:lnTo>
                    <a:pt x="18129" y="7181"/>
                  </a:lnTo>
                  <a:lnTo>
                    <a:pt x="18655" y="7123"/>
                  </a:lnTo>
                  <a:lnTo>
                    <a:pt x="19156" y="7054"/>
                  </a:lnTo>
                  <a:lnTo>
                    <a:pt x="19656" y="6985"/>
                  </a:lnTo>
                  <a:lnTo>
                    <a:pt x="20107" y="6911"/>
                  </a:lnTo>
                  <a:lnTo>
                    <a:pt x="20558" y="6837"/>
                  </a:lnTo>
                  <a:lnTo>
                    <a:pt x="20958" y="6764"/>
                  </a:lnTo>
                  <a:lnTo>
                    <a:pt x="21359" y="6690"/>
                  </a:lnTo>
                  <a:lnTo>
                    <a:pt x="22035" y="6547"/>
                  </a:lnTo>
                  <a:lnTo>
                    <a:pt x="22561" y="6426"/>
                  </a:lnTo>
                  <a:lnTo>
                    <a:pt x="22536" y="6267"/>
                  </a:lnTo>
                  <a:lnTo>
                    <a:pt x="22486" y="6098"/>
                  </a:lnTo>
                  <a:lnTo>
                    <a:pt x="22411" y="5919"/>
                  </a:lnTo>
                  <a:lnTo>
                    <a:pt x="22336" y="5734"/>
                  </a:lnTo>
                  <a:lnTo>
                    <a:pt x="22210" y="5539"/>
                  </a:lnTo>
                  <a:lnTo>
                    <a:pt x="22060" y="5343"/>
                  </a:lnTo>
                  <a:lnTo>
                    <a:pt x="21885" y="5137"/>
                  </a:lnTo>
                  <a:lnTo>
                    <a:pt x="21685" y="4926"/>
                  </a:lnTo>
                  <a:lnTo>
                    <a:pt x="21434" y="4710"/>
                  </a:lnTo>
                  <a:lnTo>
                    <a:pt x="21159" y="4488"/>
                  </a:lnTo>
                  <a:lnTo>
                    <a:pt x="20833" y="4261"/>
                  </a:lnTo>
                  <a:lnTo>
                    <a:pt x="20458" y="4039"/>
                  </a:lnTo>
                  <a:lnTo>
                    <a:pt x="20032" y="3807"/>
                  </a:lnTo>
                  <a:lnTo>
                    <a:pt x="19581" y="3580"/>
                  </a:lnTo>
                  <a:lnTo>
                    <a:pt x="19055" y="3348"/>
                  </a:lnTo>
                  <a:lnTo>
                    <a:pt x="18480" y="3121"/>
                  </a:lnTo>
                  <a:lnTo>
                    <a:pt x="17854" y="2888"/>
                  </a:lnTo>
                  <a:lnTo>
                    <a:pt x="17177" y="2661"/>
                  </a:lnTo>
                  <a:lnTo>
                    <a:pt x="16426" y="2434"/>
                  </a:lnTo>
                  <a:lnTo>
                    <a:pt x="16026" y="2323"/>
                  </a:lnTo>
                  <a:lnTo>
                    <a:pt x="15625" y="2213"/>
                  </a:lnTo>
                  <a:lnTo>
                    <a:pt x="15199" y="2102"/>
                  </a:lnTo>
                  <a:lnTo>
                    <a:pt x="14749" y="1991"/>
                  </a:lnTo>
                  <a:lnTo>
                    <a:pt x="14273" y="1885"/>
                  </a:lnTo>
                  <a:lnTo>
                    <a:pt x="13797" y="1774"/>
                  </a:lnTo>
                  <a:lnTo>
                    <a:pt x="13296" y="1669"/>
                  </a:lnTo>
                  <a:lnTo>
                    <a:pt x="12796" y="1563"/>
                  </a:lnTo>
                  <a:lnTo>
                    <a:pt x="12245" y="1463"/>
                  </a:lnTo>
                  <a:lnTo>
                    <a:pt x="11694" y="1363"/>
                  </a:lnTo>
                  <a:lnTo>
                    <a:pt x="11118" y="1262"/>
                  </a:lnTo>
                  <a:lnTo>
                    <a:pt x="10517" y="1162"/>
                  </a:lnTo>
                  <a:lnTo>
                    <a:pt x="9916" y="1062"/>
                  </a:lnTo>
                  <a:lnTo>
                    <a:pt x="9290" y="967"/>
                  </a:lnTo>
                  <a:lnTo>
                    <a:pt x="8639" y="877"/>
                  </a:lnTo>
                  <a:lnTo>
                    <a:pt x="7963" y="782"/>
                  </a:lnTo>
                  <a:lnTo>
                    <a:pt x="7262" y="697"/>
                  </a:lnTo>
                  <a:lnTo>
                    <a:pt x="6536" y="608"/>
                  </a:lnTo>
                  <a:lnTo>
                    <a:pt x="5810" y="523"/>
                  </a:lnTo>
                  <a:lnTo>
                    <a:pt x="5033" y="439"/>
                  </a:lnTo>
                  <a:lnTo>
                    <a:pt x="4257" y="359"/>
                  </a:lnTo>
                  <a:lnTo>
                    <a:pt x="3456" y="280"/>
                  </a:lnTo>
                  <a:lnTo>
                    <a:pt x="2630" y="206"/>
                  </a:lnTo>
                  <a:lnTo>
                    <a:pt x="1778" y="132"/>
                  </a:lnTo>
                  <a:lnTo>
                    <a:pt x="902" y="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63"/>
            <p:cNvSpPr/>
            <p:nvPr/>
          </p:nvSpPr>
          <p:spPr>
            <a:xfrm>
              <a:off x="5536400" y="2595550"/>
              <a:ext cx="169524" cy="188500"/>
            </a:xfrm>
            <a:custGeom>
              <a:avLst/>
              <a:gdLst/>
              <a:ahLst/>
              <a:cxnLst/>
              <a:rect l="l" t="t" r="r" b="b"/>
              <a:pathLst>
                <a:path w="26592" h="7540" extrusionOk="0">
                  <a:moveTo>
                    <a:pt x="8964" y="1"/>
                  </a:moveTo>
                  <a:lnTo>
                    <a:pt x="8814" y="275"/>
                  </a:lnTo>
                  <a:lnTo>
                    <a:pt x="8714" y="407"/>
                  </a:lnTo>
                  <a:lnTo>
                    <a:pt x="8589" y="544"/>
                  </a:lnTo>
                  <a:lnTo>
                    <a:pt x="8463" y="676"/>
                  </a:lnTo>
                  <a:lnTo>
                    <a:pt x="8313" y="808"/>
                  </a:lnTo>
                  <a:lnTo>
                    <a:pt x="8163" y="940"/>
                  </a:lnTo>
                  <a:lnTo>
                    <a:pt x="7988" y="1072"/>
                  </a:lnTo>
                  <a:lnTo>
                    <a:pt x="7787" y="1204"/>
                  </a:lnTo>
                  <a:lnTo>
                    <a:pt x="7562" y="1331"/>
                  </a:lnTo>
                  <a:lnTo>
                    <a:pt x="7337" y="1458"/>
                  </a:lnTo>
                  <a:lnTo>
                    <a:pt x="7086" y="1584"/>
                  </a:lnTo>
                  <a:lnTo>
                    <a:pt x="6811" y="1711"/>
                  </a:lnTo>
                  <a:lnTo>
                    <a:pt x="6510" y="1833"/>
                  </a:lnTo>
                  <a:lnTo>
                    <a:pt x="6210" y="1954"/>
                  </a:lnTo>
                  <a:lnTo>
                    <a:pt x="5859" y="2075"/>
                  </a:lnTo>
                  <a:lnTo>
                    <a:pt x="4858" y="2413"/>
                  </a:lnTo>
                  <a:lnTo>
                    <a:pt x="3856" y="2735"/>
                  </a:lnTo>
                  <a:lnTo>
                    <a:pt x="2829" y="3052"/>
                  </a:lnTo>
                  <a:lnTo>
                    <a:pt x="1778" y="3379"/>
                  </a:lnTo>
                  <a:lnTo>
                    <a:pt x="1527" y="3453"/>
                  </a:lnTo>
                  <a:lnTo>
                    <a:pt x="1327" y="3533"/>
                  </a:lnTo>
                  <a:lnTo>
                    <a:pt x="1127" y="3607"/>
                  </a:lnTo>
                  <a:lnTo>
                    <a:pt x="952" y="3691"/>
                  </a:lnTo>
                  <a:lnTo>
                    <a:pt x="801" y="3770"/>
                  </a:lnTo>
                  <a:lnTo>
                    <a:pt x="651" y="3855"/>
                  </a:lnTo>
                  <a:lnTo>
                    <a:pt x="526" y="3944"/>
                  </a:lnTo>
                  <a:lnTo>
                    <a:pt x="401" y="4029"/>
                  </a:lnTo>
                  <a:lnTo>
                    <a:pt x="300" y="4119"/>
                  </a:lnTo>
                  <a:lnTo>
                    <a:pt x="225" y="4208"/>
                  </a:lnTo>
                  <a:lnTo>
                    <a:pt x="100" y="4383"/>
                  </a:lnTo>
                  <a:lnTo>
                    <a:pt x="25" y="4562"/>
                  </a:lnTo>
                  <a:lnTo>
                    <a:pt x="0" y="4736"/>
                  </a:lnTo>
                  <a:lnTo>
                    <a:pt x="25" y="4884"/>
                  </a:lnTo>
                  <a:lnTo>
                    <a:pt x="75" y="5027"/>
                  </a:lnTo>
                  <a:lnTo>
                    <a:pt x="150" y="5164"/>
                  </a:lnTo>
                  <a:lnTo>
                    <a:pt x="275" y="5301"/>
                  </a:lnTo>
                  <a:lnTo>
                    <a:pt x="426" y="5439"/>
                  </a:lnTo>
                  <a:lnTo>
                    <a:pt x="601" y="5571"/>
                  </a:lnTo>
                  <a:lnTo>
                    <a:pt x="826" y="5702"/>
                  </a:lnTo>
                  <a:lnTo>
                    <a:pt x="1052" y="5829"/>
                  </a:lnTo>
                  <a:lnTo>
                    <a:pt x="1327" y="5956"/>
                  </a:lnTo>
                  <a:lnTo>
                    <a:pt x="1603" y="6072"/>
                  </a:lnTo>
                  <a:lnTo>
                    <a:pt x="1928" y="6193"/>
                  </a:lnTo>
                  <a:lnTo>
                    <a:pt x="2279" y="6304"/>
                  </a:lnTo>
                  <a:lnTo>
                    <a:pt x="2654" y="6415"/>
                  </a:lnTo>
                  <a:lnTo>
                    <a:pt x="3055" y="6521"/>
                  </a:lnTo>
                  <a:lnTo>
                    <a:pt x="3455" y="6621"/>
                  </a:lnTo>
                  <a:lnTo>
                    <a:pt x="3906" y="6721"/>
                  </a:lnTo>
                  <a:lnTo>
                    <a:pt x="4357" y="6811"/>
                  </a:lnTo>
                  <a:lnTo>
                    <a:pt x="4858" y="6901"/>
                  </a:lnTo>
                  <a:lnTo>
                    <a:pt x="5358" y="6985"/>
                  </a:lnTo>
                  <a:lnTo>
                    <a:pt x="5859" y="7065"/>
                  </a:lnTo>
                  <a:lnTo>
                    <a:pt x="6410" y="7133"/>
                  </a:lnTo>
                  <a:lnTo>
                    <a:pt x="6961" y="7202"/>
                  </a:lnTo>
                  <a:lnTo>
                    <a:pt x="7537" y="7265"/>
                  </a:lnTo>
                  <a:lnTo>
                    <a:pt x="8138" y="7323"/>
                  </a:lnTo>
                  <a:lnTo>
                    <a:pt x="8739" y="7371"/>
                  </a:lnTo>
                  <a:lnTo>
                    <a:pt x="9340" y="7413"/>
                  </a:lnTo>
                  <a:lnTo>
                    <a:pt x="9991" y="7455"/>
                  </a:lnTo>
                  <a:lnTo>
                    <a:pt x="10617" y="7482"/>
                  </a:lnTo>
                  <a:lnTo>
                    <a:pt x="11293" y="7508"/>
                  </a:lnTo>
                  <a:lnTo>
                    <a:pt x="11944" y="7529"/>
                  </a:lnTo>
                  <a:lnTo>
                    <a:pt x="12620" y="7540"/>
                  </a:lnTo>
                  <a:lnTo>
                    <a:pt x="13997" y="7540"/>
                  </a:lnTo>
                  <a:lnTo>
                    <a:pt x="14673" y="7529"/>
                  </a:lnTo>
                  <a:lnTo>
                    <a:pt x="15324" y="7508"/>
                  </a:lnTo>
                  <a:lnTo>
                    <a:pt x="15975" y="7482"/>
                  </a:lnTo>
                  <a:lnTo>
                    <a:pt x="16626" y="7455"/>
                  </a:lnTo>
                  <a:lnTo>
                    <a:pt x="17252" y="7413"/>
                  </a:lnTo>
                  <a:lnTo>
                    <a:pt x="17878" y="7371"/>
                  </a:lnTo>
                  <a:lnTo>
                    <a:pt x="18479" y="7323"/>
                  </a:lnTo>
                  <a:lnTo>
                    <a:pt x="19080" y="7265"/>
                  </a:lnTo>
                  <a:lnTo>
                    <a:pt x="19631" y="7202"/>
                  </a:lnTo>
                  <a:lnTo>
                    <a:pt x="20207" y="7133"/>
                  </a:lnTo>
                  <a:lnTo>
                    <a:pt x="20733" y="7065"/>
                  </a:lnTo>
                  <a:lnTo>
                    <a:pt x="21258" y="6985"/>
                  </a:lnTo>
                  <a:lnTo>
                    <a:pt x="21759" y="6901"/>
                  </a:lnTo>
                  <a:lnTo>
                    <a:pt x="22235" y="6811"/>
                  </a:lnTo>
                  <a:lnTo>
                    <a:pt x="22711" y="6721"/>
                  </a:lnTo>
                  <a:lnTo>
                    <a:pt x="23136" y="6621"/>
                  </a:lnTo>
                  <a:lnTo>
                    <a:pt x="23562" y="6521"/>
                  </a:lnTo>
                  <a:lnTo>
                    <a:pt x="23963" y="6415"/>
                  </a:lnTo>
                  <a:lnTo>
                    <a:pt x="24338" y="6304"/>
                  </a:lnTo>
                  <a:lnTo>
                    <a:pt x="24664" y="6193"/>
                  </a:lnTo>
                  <a:lnTo>
                    <a:pt x="24989" y="6077"/>
                  </a:lnTo>
                  <a:lnTo>
                    <a:pt x="25290" y="5956"/>
                  </a:lnTo>
                  <a:lnTo>
                    <a:pt x="25565" y="5829"/>
                  </a:lnTo>
                  <a:lnTo>
                    <a:pt x="25791" y="5702"/>
                  </a:lnTo>
                  <a:lnTo>
                    <a:pt x="26016" y="5571"/>
                  </a:lnTo>
                  <a:lnTo>
                    <a:pt x="26191" y="5439"/>
                  </a:lnTo>
                  <a:lnTo>
                    <a:pt x="26341" y="5301"/>
                  </a:lnTo>
                  <a:lnTo>
                    <a:pt x="26442" y="5164"/>
                  </a:lnTo>
                  <a:lnTo>
                    <a:pt x="26542" y="5027"/>
                  </a:lnTo>
                  <a:lnTo>
                    <a:pt x="26592" y="4884"/>
                  </a:lnTo>
                  <a:lnTo>
                    <a:pt x="26592" y="4736"/>
                  </a:lnTo>
                  <a:lnTo>
                    <a:pt x="26592" y="4625"/>
                  </a:lnTo>
                  <a:lnTo>
                    <a:pt x="26592" y="4515"/>
                  </a:lnTo>
                  <a:lnTo>
                    <a:pt x="26542" y="4398"/>
                  </a:lnTo>
                  <a:lnTo>
                    <a:pt x="26492" y="4282"/>
                  </a:lnTo>
                  <a:lnTo>
                    <a:pt x="26442" y="4161"/>
                  </a:lnTo>
                  <a:lnTo>
                    <a:pt x="26341" y="4034"/>
                  </a:lnTo>
                  <a:lnTo>
                    <a:pt x="26241" y="3913"/>
                  </a:lnTo>
                  <a:lnTo>
                    <a:pt x="26116" y="3781"/>
                  </a:lnTo>
                  <a:lnTo>
                    <a:pt x="25991" y="3649"/>
                  </a:lnTo>
                  <a:lnTo>
                    <a:pt x="25816" y="3517"/>
                  </a:lnTo>
                  <a:lnTo>
                    <a:pt x="25640" y="3379"/>
                  </a:lnTo>
                  <a:lnTo>
                    <a:pt x="25440" y="3242"/>
                  </a:lnTo>
                  <a:lnTo>
                    <a:pt x="25190" y="3100"/>
                  </a:lnTo>
                  <a:lnTo>
                    <a:pt x="24939" y="2957"/>
                  </a:lnTo>
                  <a:lnTo>
                    <a:pt x="24664" y="2815"/>
                  </a:lnTo>
                  <a:lnTo>
                    <a:pt x="24363" y="2661"/>
                  </a:lnTo>
                  <a:lnTo>
                    <a:pt x="18930" y="2999"/>
                  </a:lnTo>
                  <a:lnTo>
                    <a:pt x="18880" y="2793"/>
                  </a:lnTo>
                  <a:lnTo>
                    <a:pt x="18780" y="2598"/>
                  </a:lnTo>
                  <a:lnTo>
                    <a:pt x="18654" y="2413"/>
                  </a:lnTo>
                  <a:lnTo>
                    <a:pt x="18454" y="2234"/>
                  </a:lnTo>
                  <a:lnTo>
                    <a:pt x="18204" y="2060"/>
                  </a:lnTo>
                  <a:lnTo>
                    <a:pt x="17928" y="1901"/>
                  </a:lnTo>
                  <a:lnTo>
                    <a:pt x="17628" y="1743"/>
                  </a:lnTo>
                  <a:lnTo>
                    <a:pt x="17302" y="1595"/>
                  </a:lnTo>
                  <a:lnTo>
                    <a:pt x="16927" y="1452"/>
                  </a:lnTo>
                  <a:lnTo>
                    <a:pt x="16526" y="1320"/>
                  </a:lnTo>
                  <a:lnTo>
                    <a:pt x="16125" y="1194"/>
                  </a:lnTo>
                  <a:lnTo>
                    <a:pt x="15700" y="1078"/>
                  </a:lnTo>
                  <a:lnTo>
                    <a:pt x="15249" y="961"/>
                  </a:lnTo>
                  <a:lnTo>
                    <a:pt x="14798" y="861"/>
                  </a:lnTo>
                  <a:lnTo>
                    <a:pt x="14348" y="761"/>
                  </a:lnTo>
                  <a:lnTo>
                    <a:pt x="13872" y="671"/>
                  </a:lnTo>
                  <a:lnTo>
                    <a:pt x="13421" y="581"/>
                  </a:lnTo>
                  <a:lnTo>
                    <a:pt x="12945" y="502"/>
                  </a:lnTo>
                  <a:lnTo>
                    <a:pt x="12495" y="434"/>
                  </a:lnTo>
                  <a:lnTo>
                    <a:pt x="12069" y="365"/>
                  </a:lnTo>
                  <a:lnTo>
                    <a:pt x="11243" y="249"/>
                  </a:lnTo>
                  <a:lnTo>
                    <a:pt x="10492" y="159"/>
                  </a:lnTo>
                  <a:lnTo>
                    <a:pt x="9866" y="90"/>
                  </a:lnTo>
                  <a:lnTo>
                    <a:pt x="9390" y="38"/>
                  </a:lnTo>
                  <a:lnTo>
                    <a:pt x="896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63"/>
            <p:cNvSpPr/>
            <p:nvPr/>
          </p:nvSpPr>
          <p:spPr>
            <a:xfrm>
              <a:off x="5607590" y="2662075"/>
              <a:ext cx="98334" cy="121975"/>
            </a:xfrm>
            <a:custGeom>
              <a:avLst/>
              <a:gdLst/>
              <a:ahLst/>
              <a:cxnLst/>
              <a:rect l="l" t="t" r="r" b="b"/>
              <a:pathLst>
                <a:path w="15425" h="4879" extrusionOk="0">
                  <a:moveTo>
                    <a:pt x="13196" y="0"/>
                  </a:moveTo>
                  <a:lnTo>
                    <a:pt x="9415" y="238"/>
                  </a:lnTo>
                  <a:lnTo>
                    <a:pt x="9866" y="497"/>
                  </a:lnTo>
                  <a:lnTo>
                    <a:pt x="10242" y="745"/>
                  </a:lnTo>
                  <a:lnTo>
                    <a:pt x="10542" y="988"/>
                  </a:lnTo>
                  <a:lnTo>
                    <a:pt x="10793" y="1220"/>
                  </a:lnTo>
                  <a:lnTo>
                    <a:pt x="10968" y="1447"/>
                  </a:lnTo>
                  <a:lnTo>
                    <a:pt x="11093" y="1664"/>
                  </a:lnTo>
                  <a:lnTo>
                    <a:pt x="11168" y="1875"/>
                  </a:lnTo>
                  <a:lnTo>
                    <a:pt x="11168" y="2075"/>
                  </a:lnTo>
                  <a:lnTo>
                    <a:pt x="11168" y="2207"/>
                  </a:lnTo>
                  <a:lnTo>
                    <a:pt x="11118" y="2334"/>
                  </a:lnTo>
                  <a:lnTo>
                    <a:pt x="11043" y="2461"/>
                  </a:lnTo>
                  <a:lnTo>
                    <a:pt x="10943" y="2587"/>
                  </a:lnTo>
                  <a:lnTo>
                    <a:pt x="10818" y="2714"/>
                  </a:lnTo>
                  <a:lnTo>
                    <a:pt x="10692" y="2830"/>
                  </a:lnTo>
                  <a:lnTo>
                    <a:pt x="10517" y="2952"/>
                  </a:lnTo>
                  <a:lnTo>
                    <a:pt x="10317" y="3068"/>
                  </a:lnTo>
                  <a:lnTo>
                    <a:pt x="10091" y="3184"/>
                  </a:lnTo>
                  <a:lnTo>
                    <a:pt x="9866" y="3295"/>
                  </a:lnTo>
                  <a:lnTo>
                    <a:pt x="9591" y="3406"/>
                  </a:lnTo>
                  <a:lnTo>
                    <a:pt x="9315" y="3511"/>
                  </a:lnTo>
                  <a:lnTo>
                    <a:pt x="8990" y="3612"/>
                  </a:lnTo>
                  <a:lnTo>
                    <a:pt x="8664" y="3712"/>
                  </a:lnTo>
                  <a:lnTo>
                    <a:pt x="8339" y="3812"/>
                  </a:lnTo>
                  <a:lnTo>
                    <a:pt x="7963" y="3902"/>
                  </a:lnTo>
                  <a:lnTo>
                    <a:pt x="7588" y="3992"/>
                  </a:lnTo>
                  <a:lnTo>
                    <a:pt x="7187" y="4082"/>
                  </a:lnTo>
                  <a:lnTo>
                    <a:pt x="6761" y="4161"/>
                  </a:lnTo>
                  <a:lnTo>
                    <a:pt x="6311" y="4240"/>
                  </a:lnTo>
                  <a:lnTo>
                    <a:pt x="5860" y="4319"/>
                  </a:lnTo>
                  <a:lnTo>
                    <a:pt x="5409" y="4388"/>
                  </a:lnTo>
                  <a:lnTo>
                    <a:pt x="4908" y="4456"/>
                  </a:lnTo>
                  <a:lnTo>
                    <a:pt x="4433" y="4520"/>
                  </a:lnTo>
                  <a:lnTo>
                    <a:pt x="3907" y="4578"/>
                  </a:lnTo>
                  <a:lnTo>
                    <a:pt x="3381" y="4631"/>
                  </a:lnTo>
                  <a:lnTo>
                    <a:pt x="2855" y="4678"/>
                  </a:lnTo>
                  <a:lnTo>
                    <a:pt x="2304" y="4720"/>
                  </a:lnTo>
                  <a:lnTo>
                    <a:pt x="1753" y="4757"/>
                  </a:lnTo>
                  <a:lnTo>
                    <a:pt x="1177" y="4794"/>
                  </a:lnTo>
                  <a:lnTo>
                    <a:pt x="602" y="4821"/>
                  </a:lnTo>
                  <a:lnTo>
                    <a:pt x="1" y="4842"/>
                  </a:lnTo>
                  <a:lnTo>
                    <a:pt x="526" y="4858"/>
                  </a:lnTo>
                  <a:lnTo>
                    <a:pt x="1052" y="4873"/>
                  </a:lnTo>
                  <a:lnTo>
                    <a:pt x="1603" y="4879"/>
                  </a:lnTo>
                  <a:lnTo>
                    <a:pt x="2830" y="4879"/>
                  </a:lnTo>
                  <a:lnTo>
                    <a:pt x="3506" y="4863"/>
                  </a:lnTo>
                  <a:lnTo>
                    <a:pt x="4157" y="4847"/>
                  </a:lnTo>
                  <a:lnTo>
                    <a:pt x="4808" y="4821"/>
                  </a:lnTo>
                  <a:lnTo>
                    <a:pt x="5459" y="4794"/>
                  </a:lnTo>
                  <a:lnTo>
                    <a:pt x="6085" y="4752"/>
                  </a:lnTo>
                  <a:lnTo>
                    <a:pt x="6711" y="4710"/>
                  </a:lnTo>
                  <a:lnTo>
                    <a:pt x="7312" y="4662"/>
                  </a:lnTo>
                  <a:lnTo>
                    <a:pt x="7913" y="4604"/>
                  </a:lnTo>
                  <a:lnTo>
                    <a:pt x="8464" y="4541"/>
                  </a:lnTo>
                  <a:lnTo>
                    <a:pt x="9040" y="4472"/>
                  </a:lnTo>
                  <a:lnTo>
                    <a:pt x="9566" y="4404"/>
                  </a:lnTo>
                  <a:lnTo>
                    <a:pt x="10091" y="4324"/>
                  </a:lnTo>
                  <a:lnTo>
                    <a:pt x="10592" y="4240"/>
                  </a:lnTo>
                  <a:lnTo>
                    <a:pt x="11068" y="4150"/>
                  </a:lnTo>
                  <a:lnTo>
                    <a:pt x="11544" y="4060"/>
                  </a:lnTo>
                  <a:lnTo>
                    <a:pt x="11969" y="3960"/>
                  </a:lnTo>
                  <a:lnTo>
                    <a:pt x="12395" y="3860"/>
                  </a:lnTo>
                  <a:lnTo>
                    <a:pt x="12796" y="3754"/>
                  </a:lnTo>
                  <a:lnTo>
                    <a:pt x="13171" y="3643"/>
                  </a:lnTo>
                  <a:lnTo>
                    <a:pt x="13497" y="3532"/>
                  </a:lnTo>
                  <a:lnTo>
                    <a:pt x="13822" y="3416"/>
                  </a:lnTo>
                  <a:lnTo>
                    <a:pt x="14123" y="3295"/>
                  </a:lnTo>
                  <a:lnTo>
                    <a:pt x="14398" y="3168"/>
                  </a:lnTo>
                  <a:lnTo>
                    <a:pt x="14624" y="3041"/>
                  </a:lnTo>
                  <a:lnTo>
                    <a:pt x="14849" y="2910"/>
                  </a:lnTo>
                  <a:lnTo>
                    <a:pt x="15024" y="2778"/>
                  </a:lnTo>
                  <a:lnTo>
                    <a:pt x="15174" y="2640"/>
                  </a:lnTo>
                  <a:lnTo>
                    <a:pt x="15275" y="2503"/>
                  </a:lnTo>
                  <a:lnTo>
                    <a:pt x="15375" y="2366"/>
                  </a:lnTo>
                  <a:lnTo>
                    <a:pt x="15425" y="2223"/>
                  </a:lnTo>
                  <a:lnTo>
                    <a:pt x="15425" y="2075"/>
                  </a:lnTo>
                  <a:lnTo>
                    <a:pt x="15425" y="1964"/>
                  </a:lnTo>
                  <a:lnTo>
                    <a:pt x="15425" y="1854"/>
                  </a:lnTo>
                  <a:lnTo>
                    <a:pt x="15375" y="1737"/>
                  </a:lnTo>
                  <a:lnTo>
                    <a:pt x="15325" y="1621"/>
                  </a:lnTo>
                  <a:lnTo>
                    <a:pt x="15275" y="1500"/>
                  </a:lnTo>
                  <a:lnTo>
                    <a:pt x="15174" y="1373"/>
                  </a:lnTo>
                  <a:lnTo>
                    <a:pt x="15074" y="1252"/>
                  </a:lnTo>
                  <a:lnTo>
                    <a:pt x="14949" y="1120"/>
                  </a:lnTo>
                  <a:lnTo>
                    <a:pt x="14824" y="988"/>
                  </a:lnTo>
                  <a:lnTo>
                    <a:pt x="14649" y="856"/>
                  </a:lnTo>
                  <a:lnTo>
                    <a:pt x="14473" y="718"/>
                  </a:lnTo>
                  <a:lnTo>
                    <a:pt x="14273" y="581"/>
                  </a:lnTo>
                  <a:lnTo>
                    <a:pt x="14023" y="439"/>
                  </a:lnTo>
                  <a:lnTo>
                    <a:pt x="13772" y="296"/>
                  </a:lnTo>
                  <a:lnTo>
                    <a:pt x="13497" y="154"/>
                  </a:lnTo>
                  <a:lnTo>
                    <a:pt x="1319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63"/>
            <p:cNvSpPr/>
            <p:nvPr/>
          </p:nvSpPr>
          <p:spPr>
            <a:xfrm>
              <a:off x="5591149" y="2595550"/>
              <a:ext cx="65293" cy="75000"/>
            </a:xfrm>
            <a:custGeom>
              <a:avLst/>
              <a:gdLst/>
              <a:ahLst/>
              <a:cxnLst/>
              <a:rect l="l" t="t" r="r" b="b"/>
              <a:pathLst>
                <a:path w="10242" h="3000" extrusionOk="0">
                  <a:moveTo>
                    <a:pt x="326" y="1"/>
                  </a:moveTo>
                  <a:lnTo>
                    <a:pt x="176" y="249"/>
                  </a:lnTo>
                  <a:lnTo>
                    <a:pt x="1" y="497"/>
                  </a:lnTo>
                  <a:lnTo>
                    <a:pt x="526" y="587"/>
                  </a:lnTo>
                  <a:lnTo>
                    <a:pt x="1052" y="682"/>
                  </a:lnTo>
                  <a:lnTo>
                    <a:pt x="1553" y="787"/>
                  </a:lnTo>
                  <a:lnTo>
                    <a:pt x="2079" y="898"/>
                  </a:lnTo>
                  <a:lnTo>
                    <a:pt x="2580" y="1025"/>
                  </a:lnTo>
                  <a:lnTo>
                    <a:pt x="3080" y="1157"/>
                  </a:lnTo>
                  <a:lnTo>
                    <a:pt x="3556" y="1294"/>
                  </a:lnTo>
                  <a:lnTo>
                    <a:pt x="4007" y="1447"/>
                  </a:lnTo>
                  <a:lnTo>
                    <a:pt x="4433" y="1606"/>
                  </a:lnTo>
                  <a:lnTo>
                    <a:pt x="4808" y="1775"/>
                  </a:lnTo>
                  <a:lnTo>
                    <a:pt x="5134" y="1954"/>
                  </a:lnTo>
                  <a:lnTo>
                    <a:pt x="5284" y="2044"/>
                  </a:lnTo>
                  <a:lnTo>
                    <a:pt x="5434" y="2139"/>
                  </a:lnTo>
                  <a:lnTo>
                    <a:pt x="5559" y="2239"/>
                  </a:lnTo>
                  <a:lnTo>
                    <a:pt x="5684" y="2339"/>
                  </a:lnTo>
                  <a:lnTo>
                    <a:pt x="5785" y="2445"/>
                  </a:lnTo>
                  <a:lnTo>
                    <a:pt x="5860" y="2551"/>
                  </a:lnTo>
                  <a:lnTo>
                    <a:pt x="5935" y="2656"/>
                  </a:lnTo>
                  <a:lnTo>
                    <a:pt x="5985" y="2767"/>
                  </a:lnTo>
                  <a:lnTo>
                    <a:pt x="6010" y="2883"/>
                  </a:lnTo>
                  <a:lnTo>
                    <a:pt x="6035" y="2999"/>
                  </a:lnTo>
                  <a:lnTo>
                    <a:pt x="10242" y="2741"/>
                  </a:lnTo>
                  <a:lnTo>
                    <a:pt x="10116" y="2556"/>
                  </a:lnTo>
                  <a:lnTo>
                    <a:pt x="9966" y="2376"/>
                  </a:lnTo>
                  <a:lnTo>
                    <a:pt x="9791" y="2207"/>
                  </a:lnTo>
                  <a:lnTo>
                    <a:pt x="9541" y="2044"/>
                  </a:lnTo>
                  <a:lnTo>
                    <a:pt x="9290" y="1885"/>
                  </a:lnTo>
                  <a:lnTo>
                    <a:pt x="8990" y="1738"/>
                  </a:lnTo>
                  <a:lnTo>
                    <a:pt x="8664" y="1595"/>
                  </a:lnTo>
                  <a:lnTo>
                    <a:pt x="8314" y="1458"/>
                  </a:lnTo>
                  <a:lnTo>
                    <a:pt x="7938" y="1331"/>
                  </a:lnTo>
                  <a:lnTo>
                    <a:pt x="7537" y="1210"/>
                  </a:lnTo>
                  <a:lnTo>
                    <a:pt x="7137" y="1093"/>
                  </a:lnTo>
                  <a:lnTo>
                    <a:pt x="6711" y="988"/>
                  </a:lnTo>
                  <a:lnTo>
                    <a:pt x="6285" y="882"/>
                  </a:lnTo>
                  <a:lnTo>
                    <a:pt x="5835" y="787"/>
                  </a:lnTo>
                  <a:lnTo>
                    <a:pt x="5384" y="697"/>
                  </a:lnTo>
                  <a:lnTo>
                    <a:pt x="4958" y="613"/>
                  </a:lnTo>
                  <a:lnTo>
                    <a:pt x="4508" y="534"/>
                  </a:lnTo>
                  <a:lnTo>
                    <a:pt x="4057" y="465"/>
                  </a:lnTo>
                  <a:lnTo>
                    <a:pt x="3631" y="397"/>
                  </a:lnTo>
                  <a:lnTo>
                    <a:pt x="3231" y="333"/>
                  </a:lnTo>
                  <a:lnTo>
                    <a:pt x="2454" y="228"/>
                  </a:lnTo>
                  <a:lnTo>
                    <a:pt x="1753" y="143"/>
                  </a:lnTo>
                  <a:lnTo>
                    <a:pt x="1177" y="80"/>
                  </a:lnTo>
                  <a:lnTo>
                    <a:pt x="727" y="38"/>
                  </a:lnTo>
                  <a:lnTo>
                    <a:pt x="3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63"/>
            <p:cNvSpPr/>
            <p:nvPr/>
          </p:nvSpPr>
          <p:spPr>
            <a:xfrm>
              <a:off x="5442216" y="2480050"/>
              <a:ext cx="355655" cy="309675"/>
            </a:xfrm>
            <a:custGeom>
              <a:avLst/>
              <a:gdLst/>
              <a:ahLst/>
              <a:cxnLst/>
              <a:rect l="l" t="t" r="r" b="b"/>
              <a:pathLst>
                <a:path w="55789" h="12387" extrusionOk="0">
                  <a:moveTo>
                    <a:pt x="24489" y="1"/>
                  </a:moveTo>
                  <a:lnTo>
                    <a:pt x="24264" y="6"/>
                  </a:lnTo>
                  <a:lnTo>
                    <a:pt x="24064" y="17"/>
                  </a:lnTo>
                  <a:lnTo>
                    <a:pt x="23888" y="38"/>
                  </a:lnTo>
                  <a:lnTo>
                    <a:pt x="23738" y="64"/>
                  </a:lnTo>
                  <a:lnTo>
                    <a:pt x="23588" y="96"/>
                  </a:lnTo>
                  <a:lnTo>
                    <a:pt x="23488" y="138"/>
                  </a:lnTo>
                  <a:lnTo>
                    <a:pt x="23438" y="181"/>
                  </a:lnTo>
                  <a:lnTo>
                    <a:pt x="23312" y="286"/>
                  </a:lnTo>
                  <a:lnTo>
                    <a:pt x="23162" y="386"/>
                  </a:lnTo>
                  <a:lnTo>
                    <a:pt x="22987" y="481"/>
                  </a:lnTo>
                  <a:lnTo>
                    <a:pt x="22787" y="576"/>
                  </a:lnTo>
                  <a:lnTo>
                    <a:pt x="22561" y="666"/>
                  </a:lnTo>
                  <a:lnTo>
                    <a:pt x="22311" y="751"/>
                  </a:lnTo>
                  <a:lnTo>
                    <a:pt x="22035" y="835"/>
                  </a:lnTo>
                  <a:lnTo>
                    <a:pt x="21760" y="920"/>
                  </a:lnTo>
                  <a:lnTo>
                    <a:pt x="21460" y="999"/>
                  </a:lnTo>
                  <a:lnTo>
                    <a:pt x="21159" y="1078"/>
                  </a:lnTo>
                  <a:lnTo>
                    <a:pt x="20483" y="1231"/>
                  </a:lnTo>
                  <a:lnTo>
                    <a:pt x="19807" y="1374"/>
                  </a:lnTo>
                  <a:lnTo>
                    <a:pt x="19081" y="1522"/>
                  </a:lnTo>
                  <a:lnTo>
                    <a:pt x="18305" y="1685"/>
                  </a:lnTo>
                  <a:lnTo>
                    <a:pt x="17929" y="1770"/>
                  </a:lnTo>
                  <a:lnTo>
                    <a:pt x="17553" y="1859"/>
                  </a:lnTo>
                  <a:lnTo>
                    <a:pt x="17178" y="1954"/>
                  </a:lnTo>
                  <a:lnTo>
                    <a:pt x="16827" y="2055"/>
                  </a:lnTo>
                  <a:lnTo>
                    <a:pt x="16477" y="2160"/>
                  </a:lnTo>
                  <a:lnTo>
                    <a:pt x="16151" y="2271"/>
                  </a:lnTo>
                  <a:lnTo>
                    <a:pt x="15826" y="2393"/>
                  </a:lnTo>
                  <a:lnTo>
                    <a:pt x="15550" y="2519"/>
                  </a:lnTo>
                  <a:lnTo>
                    <a:pt x="15275" y="2657"/>
                  </a:lnTo>
                  <a:lnTo>
                    <a:pt x="15024" y="2804"/>
                  </a:lnTo>
                  <a:lnTo>
                    <a:pt x="14799" y="2963"/>
                  </a:lnTo>
                  <a:lnTo>
                    <a:pt x="14599" y="3126"/>
                  </a:lnTo>
                  <a:lnTo>
                    <a:pt x="14423" y="3306"/>
                  </a:lnTo>
                  <a:lnTo>
                    <a:pt x="14273" y="3496"/>
                  </a:lnTo>
                  <a:lnTo>
                    <a:pt x="13948" y="3364"/>
                  </a:lnTo>
                  <a:lnTo>
                    <a:pt x="13622" y="3216"/>
                  </a:lnTo>
                  <a:lnTo>
                    <a:pt x="13297" y="3053"/>
                  </a:lnTo>
                  <a:lnTo>
                    <a:pt x="12996" y="2873"/>
                  </a:lnTo>
                  <a:lnTo>
                    <a:pt x="12721" y="2688"/>
                  </a:lnTo>
                  <a:lnTo>
                    <a:pt x="12470" y="2482"/>
                  </a:lnTo>
                  <a:lnTo>
                    <a:pt x="12245" y="2266"/>
                  </a:lnTo>
                  <a:lnTo>
                    <a:pt x="12070" y="2039"/>
                  </a:lnTo>
                  <a:lnTo>
                    <a:pt x="11945" y="1976"/>
                  </a:lnTo>
                  <a:lnTo>
                    <a:pt x="11794" y="1923"/>
                  </a:lnTo>
                  <a:lnTo>
                    <a:pt x="11694" y="1902"/>
                  </a:lnTo>
                  <a:lnTo>
                    <a:pt x="11619" y="1886"/>
                  </a:lnTo>
                  <a:lnTo>
                    <a:pt x="11519" y="1870"/>
                  </a:lnTo>
                  <a:lnTo>
                    <a:pt x="11419" y="1859"/>
                  </a:lnTo>
                  <a:lnTo>
                    <a:pt x="11294" y="1854"/>
                  </a:lnTo>
                  <a:lnTo>
                    <a:pt x="11168" y="1849"/>
                  </a:lnTo>
                  <a:lnTo>
                    <a:pt x="10918" y="1849"/>
                  </a:lnTo>
                  <a:lnTo>
                    <a:pt x="10643" y="1865"/>
                  </a:lnTo>
                  <a:lnTo>
                    <a:pt x="10342" y="1896"/>
                  </a:lnTo>
                  <a:lnTo>
                    <a:pt x="9741" y="2002"/>
                  </a:lnTo>
                  <a:lnTo>
                    <a:pt x="9140" y="2113"/>
                  </a:lnTo>
                  <a:lnTo>
                    <a:pt x="8564" y="2229"/>
                  </a:lnTo>
                  <a:lnTo>
                    <a:pt x="8013" y="2345"/>
                  </a:lnTo>
                  <a:lnTo>
                    <a:pt x="7462" y="2461"/>
                  </a:lnTo>
                  <a:lnTo>
                    <a:pt x="6962" y="2583"/>
                  </a:lnTo>
                  <a:lnTo>
                    <a:pt x="6436" y="2709"/>
                  </a:lnTo>
                  <a:lnTo>
                    <a:pt x="5960" y="2836"/>
                  </a:lnTo>
                  <a:lnTo>
                    <a:pt x="5484" y="2968"/>
                  </a:lnTo>
                  <a:lnTo>
                    <a:pt x="5034" y="3100"/>
                  </a:lnTo>
                  <a:lnTo>
                    <a:pt x="4608" y="3232"/>
                  </a:lnTo>
                  <a:lnTo>
                    <a:pt x="4182" y="3369"/>
                  </a:lnTo>
                  <a:lnTo>
                    <a:pt x="3782" y="3512"/>
                  </a:lnTo>
                  <a:lnTo>
                    <a:pt x="3406" y="3649"/>
                  </a:lnTo>
                  <a:lnTo>
                    <a:pt x="3056" y="3797"/>
                  </a:lnTo>
                  <a:lnTo>
                    <a:pt x="2705" y="3940"/>
                  </a:lnTo>
                  <a:lnTo>
                    <a:pt x="2405" y="4087"/>
                  </a:lnTo>
                  <a:lnTo>
                    <a:pt x="2079" y="4235"/>
                  </a:lnTo>
                  <a:lnTo>
                    <a:pt x="1804" y="4388"/>
                  </a:lnTo>
                  <a:lnTo>
                    <a:pt x="1553" y="4541"/>
                  </a:lnTo>
                  <a:lnTo>
                    <a:pt x="1303" y="4695"/>
                  </a:lnTo>
                  <a:lnTo>
                    <a:pt x="1077" y="4853"/>
                  </a:lnTo>
                  <a:lnTo>
                    <a:pt x="877" y="5011"/>
                  </a:lnTo>
                  <a:lnTo>
                    <a:pt x="702" y="5170"/>
                  </a:lnTo>
                  <a:lnTo>
                    <a:pt x="552" y="5328"/>
                  </a:lnTo>
                  <a:lnTo>
                    <a:pt x="401" y="5486"/>
                  </a:lnTo>
                  <a:lnTo>
                    <a:pt x="276" y="5650"/>
                  </a:lnTo>
                  <a:lnTo>
                    <a:pt x="176" y="5814"/>
                  </a:lnTo>
                  <a:lnTo>
                    <a:pt x="101" y="5977"/>
                  </a:lnTo>
                  <a:lnTo>
                    <a:pt x="51" y="6146"/>
                  </a:lnTo>
                  <a:lnTo>
                    <a:pt x="26" y="6310"/>
                  </a:lnTo>
                  <a:lnTo>
                    <a:pt x="1" y="6479"/>
                  </a:lnTo>
                  <a:lnTo>
                    <a:pt x="26" y="6627"/>
                  </a:lnTo>
                  <a:lnTo>
                    <a:pt x="51" y="6780"/>
                  </a:lnTo>
                  <a:lnTo>
                    <a:pt x="101" y="6928"/>
                  </a:lnTo>
                  <a:lnTo>
                    <a:pt x="151" y="7076"/>
                  </a:lnTo>
                  <a:lnTo>
                    <a:pt x="226" y="7223"/>
                  </a:lnTo>
                  <a:lnTo>
                    <a:pt x="326" y="7371"/>
                  </a:lnTo>
                  <a:lnTo>
                    <a:pt x="451" y="7514"/>
                  </a:lnTo>
                  <a:lnTo>
                    <a:pt x="577" y="7656"/>
                  </a:lnTo>
                  <a:lnTo>
                    <a:pt x="727" y="7799"/>
                  </a:lnTo>
                  <a:lnTo>
                    <a:pt x="877" y="7941"/>
                  </a:lnTo>
                  <a:lnTo>
                    <a:pt x="1052" y="8079"/>
                  </a:lnTo>
                  <a:lnTo>
                    <a:pt x="1253" y="8221"/>
                  </a:lnTo>
                  <a:lnTo>
                    <a:pt x="1453" y="8359"/>
                  </a:lnTo>
                  <a:lnTo>
                    <a:pt x="1678" y="8490"/>
                  </a:lnTo>
                  <a:lnTo>
                    <a:pt x="1929" y="8628"/>
                  </a:lnTo>
                  <a:lnTo>
                    <a:pt x="2179" y="8760"/>
                  </a:lnTo>
                  <a:lnTo>
                    <a:pt x="2455" y="8886"/>
                  </a:lnTo>
                  <a:lnTo>
                    <a:pt x="2730" y="9018"/>
                  </a:lnTo>
                  <a:lnTo>
                    <a:pt x="3031" y="9145"/>
                  </a:lnTo>
                  <a:lnTo>
                    <a:pt x="3356" y="9272"/>
                  </a:lnTo>
                  <a:lnTo>
                    <a:pt x="3682" y="9393"/>
                  </a:lnTo>
                  <a:lnTo>
                    <a:pt x="4007" y="9515"/>
                  </a:lnTo>
                  <a:lnTo>
                    <a:pt x="4358" y="9636"/>
                  </a:lnTo>
                  <a:lnTo>
                    <a:pt x="4733" y="9758"/>
                  </a:lnTo>
                  <a:lnTo>
                    <a:pt x="5109" y="9874"/>
                  </a:lnTo>
                  <a:lnTo>
                    <a:pt x="5509" y="9985"/>
                  </a:lnTo>
                  <a:lnTo>
                    <a:pt x="5910" y="10101"/>
                  </a:lnTo>
                  <a:lnTo>
                    <a:pt x="6311" y="10206"/>
                  </a:lnTo>
                  <a:lnTo>
                    <a:pt x="6761" y="10317"/>
                  </a:lnTo>
                  <a:lnTo>
                    <a:pt x="7187" y="10423"/>
                  </a:lnTo>
                  <a:lnTo>
                    <a:pt x="7638" y="10528"/>
                  </a:lnTo>
                  <a:lnTo>
                    <a:pt x="8114" y="10629"/>
                  </a:lnTo>
                  <a:lnTo>
                    <a:pt x="8589" y="10729"/>
                  </a:lnTo>
                  <a:lnTo>
                    <a:pt x="9065" y="10824"/>
                  </a:lnTo>
                  <a:lnTo>
                    <a:pt x="9566" y="10919"/>
                  </a:lnTo>
                  <a:lnTo>
                    <a:pt x="10067" y="11009"/>
                  </a:lnTo>
                  <a:lnTo>
                    <a:pt x="10592" y="11099"/>
                  </a:lnTo>
                  <a:lnTo>
                    <a:pt x="11118" y="11183"/>
                  </a:lnTo>
                  <a:lnTo>
                    <a:pt x="11644" y="11268"/>
                  </a:lnTo>
                  <a:lnTo>
                    <a:pt x="12195" y="11352"/>
                  </a:lnTo>
                  <a:lnTo>
                    <a:pt x="12746" y="11426"/>
                  </a:lnTo>
                  <a:lnTo>
                    <a:pt x="13322" y="11505"/>
                  </a:lnTo>
                  <a:lnTo>
                    <a:pt x="13898" y="11579"/>
                  </a:lnTo>
                  <a:lnTo>
                    <a:pt x="14474" y="11648"/>
                  </a:lnTo>
                  <a:lnTo>
                    <a:pt x="15074" y="11716"/>
                  </a:lnTo>
                  <a:lnTo>
                    <a:pt x="15675" y="11780"/>
                  </a:lnTo>
                  <a:lnTo>
                    <a:pt x="16276" y="11838"/>
                  </a:lnTo>
                  <a:lnTo>
                    <a:pt x="16902" y="11901"/>
                  </a:lnTo>
                  <a:lnTo>
                    <a:pt x="17528" y="11954"/>
                  </a:lnTo>
                  <a:lnTo>
                    <a:pt x="18154" y="12007"/>
                  </a:lnTo>
                  <a:lnTo>
                    <a:pt x="18805" y="12054"/>
                  </a:lnTo>
                  <a:lnTo>
                    <a:pt x="19431" y="12102"/>
                  </a:lnTo>
                  <a:lnTo>
                    <a:pt x="20082" y="12144"/>
                  </a:lnTo>
                  <a:lnTo>
                    <a:pt x="20758" y="12181"/>
                  </a:lnTo>
                  <a:lnTo>
                    <a:pt x="21409" y="12218"/>
                  </a:lnTo>
                  <a:lnTo>
                    <a:pt x="22086" y="12250"/>
                  </a:lnTo>
                  <a:lnTo>
                    <a:pt x="22762" y="12281"/>
                  </a:lnTo>
                  <a:lnTo>
                    <a:pt x="23463" y="12308"/>
                  </a:lnTo>
                  <a:lnTo>
                    <a:pt x="24139" y="12329"/>
                  </a:lnTo>
                  <a:lnTo>
                    <a:pt x="24840" y="12345"/>
                  </a:lnTo>
                  <a:lnTo>
                    <a:pt x="25541" y="12360"/>
                  </a:lnTo>
                  <a:lnTo>
                    <a:pt x="26242" y="12371"/>
                  </a:lnTo>
                  <a:lnTo>
                    <a:pt x="26943" y="12382"/>
                  </a:lnTo>
                  <a:lnTo>
                    <a:pt x="27669" y="12387"/>
                  </a:lnTo>
                  <a:lnTo>
                    <a:pt x="28971" y="12387"/>
                  </a:lnTo>
                  <a:lnTo>
                    <a:pt x="29622" y="12382"/>
                  </a:lnTo>
                  <a:lnTo>
                    <a:pt x="30248" y="12371"/>
                  </a:lnTo>
                  <a:lnTo>
                    <a:pt x="30899" y="12360"/>
                  </a:lnTo>
                  <a:lnTo>
                    <a:pt x="31525" y="12345"/>
                  </a:lnTo>
                  <a:lnTo>
                    <a:pt x="32151" y="12329"/>
                  </a:lnTo>
                  <a:lnTo>
                    <a:pt x="32802" y="12308"/>
                  </a:lnTo>
                  <a:lnTo>
                    <a:pt x="33428" y="12281"/>
                  </a:lnTo>
                  <a:lnTo>
                    <a:pt x="34029" y="12255"/>
                  </a:lnTo>
                  <a:lnTo>
                    <a:pt x="35256" y="12191"/>
                  </a:lnTo>
                  <a:lnTo>
                    <a:pt x="36483" y="12112"/>
                  </a:lnTo>
                  <a:lnTo>
                    <a:pt x="37660" y="12028"/>
                  </a:lnTo>
                  <a:lnTo>
                    <a:pt x="38837" y="11927"/>
                  </a:lnTo>
                  <a:lnTo>
                    <a:pt x="39964" y="11817"/>
                  </a:lnTo>
                  <a:lnTo>
                    <a:pt x="41090" y="11700"/>
                  </a:lnTo>
                  <a:lnTo>
                    <a:pt x="42167" y="11568"/>
                  </a:lnTo>
                  <a:lnTo>
                    <a:pt x="43244" y="11426"/>
                  </a:lnTo>
                  <a:lnTo>
                    <a:pt x="44270" y="11278"/>
                  </a:lnTo>
                  <a:lnTo>
                    <a:pt x="45272" y="11120"/>
                  </a:lnTo>
                  <a:lnTo>
                    <a:pt x="46224" y="10951"/>
                  </a:lnTo>
                  <a:lnTo>
                    <a:pt x="47175" y="10777"/>
                  </a:lnTo>
                  <a:lnTo>
                    <a:pt x="48051" y="10586"/>
                  </a:lnTo>
                  <a:lnTo>
                    <a:pt x="48903" y="10396"/>
                  </a:lnTo>
                  <a:lnTo>
                    <a:pt x="49729" y="10196"/>
                  </a:lnTo>
                  <a:lnTo>
                    <a:pt x="50505" y="9985"/>
                  </a:lnTo>
                  <a:lnTo>
                    <a:pt x="51231" y="9773"/>
                  </a:lnTo>
                  <a:lnTo>
                    <a:pt x="51907" y="9552"/>
                  </a:lnTo>
                  <a:lnTo>
                    <a:pt x="52559" y="9319"/>
                  </a:lnTo>
                  <a:lnTo>
                    <a:pt x="53134" y="9087"/>
                  </a:lnTo>
                  <a:lnTo>
                    <a:pt x="53685" y="8844"/>
                  </a:lnTo>
                  <a:lnTo>
                    <a:pt x="54161" y="8601"/>
                  </a:lnTo>
                  <a:lnTo>
                    <a:pt x="54612" y="8348"/>
                  </a:lnTo>
                  <a:lnTo>
                    <a:pt x="54987" y="8095"/>
                  </a:lnTo>
                  <a:lnTo>
                    <a:pt x="55163" y="7963"/>
                  </a:lnTo>
                  <a:lnTo>
                    <a:pt x="55313" y="7831"/>
                  </a:lnTo>
                  <a:lnTo>
                    <a:pt x="55463" y="7699"/>
                  </a:lnTo>
                  <a:lnTo>
                    <a:pt x="55588" y="7567"/>
                  </a:lnTo>
                  <a:lnTo>
                    <a:pt x="55688" y="7435"/>
                  </a:lnTo>
                  <a:lnTo>
                    <a:pt x="55789" y="7297"/>
                  </a:lnTo>
                  <a:lnTo>
                    <a:pt x="55789" y="7250"/>
                  </a:lnTo>
                  <a:lnTo>
                    <a:pt x="55764" y="7208"/>
                  </a:lnTo>
                  <a:lnTo>
                    <a:pt x="55688" y="7171"/>
                  </a:lnTo>
                  <a:lnTo>
                    <a:pt x="55588" y="7134"/>
                  </a:lnTo>
                  <a:lnTo>
                    <a:pt x="55438" y="7102"/>
                  </a:lnTo>
                  <a:lnTo>
                    <a:pt x="55288" y="7076"/>
                  </a:lnTo>
                  <a:lnTo>
                    <a:pt x="55087" y="7054"/>
                  </a:lnTo>
                  <a:lnTo>
                    <a:pt x="54887" y="7044"/>
                  </a:lnTo>
                  <a:lnTo>
                    <a:pt x="54662" y="7044"/>
                  </a:lnTo>
                  <a:lnTo>
                    <a:pt x="54462" y="7049"/>
                  </a:lnTo>
                  <a:lnTo>
                    <a:pt x="54261" y="7065"/>
                  </a:lnTo>
                  <a:lnTo>
                    <a:pt x="54086" y="7086"/>
                  </a:lnTo>
                  <a:lnTo>
                    <a:pt x="53936" y="7118"/>
                  </a:lnTo>
                  <a:lnTo>
                    <a:pt x="53810" y="7149"/>
                  </a:lnTo>
                  <a:lnTo>
                    <a:pt x="53735" y="7192"/>
                  </a:lnTo>
                  <a:lnTo>
                    <a:pt x="53685" y="7234"/>
                  </a:lnTo>
                  <a:lnTo>
                    <a:pt x="53535" y="7419"/>
                  </a:lnTo>
                  <a:lnTo>
                    <a:pt x="53385" y="7593"/>
                  </a:lnTo>
                  <a:lnTo>
                    <a:pt x="53184" y="7772"/>
                  </a:lnTo>
                  <a:lnTo>
                    <a:pt x="52984" y="7941"/>
                  </a:lnTo>
                  <a:lnTo>
                    <a:pt x="52734" y="8116"/>
                  </a:lnTo>
                  <a:lnTo>
                    <a:pt x="52483" y="8285"/>
                  </a:lnTo>
                  <a:lnTo>
                    <a:pt x="52183" y="8448"/>
                  </a:lnTo>
                  <a:lnTo>
                    <a:pt x="51857" y="8612"/>
                  </a:lnTo>
                  <a:lnTo>
                    <a:pt x="51532" y="8776"/>
                  </a:lnTo>
                  <a:lnTo>
                    <a:pt x="51156" y="8934"/>
                  </a:lnTo>
                  <a:lnTo>
                    <a:pt x="50781" y="9087"/>
                  </a:lnTo>
                  <a:lnTo>
                    <a:pt x="50355" y="9240"/>
                  </a:lnTo>
                  <a:lnTo>
                    <a:pt x="49929" y="9388"/>
                  </a:lnTo>
                  <a:lnTo>
                    <a:pt x="49479" y="9531"/>
                  </a:lnTo>
                  <a:lnTo>
                    <a:pt x="49003" y="9673"/>
                  </a:lnTo>
                  <a:lnTo>
                    <a:pt x="48502" y="9816"/>
                  </a:lnTo>
                  <a:lnTo>
                    <a:pt x="48001" y="9948"/>
                  </a:lnTo>
                  <a:lnTo>
                    <a:pt x="47450" y="10080"/>
                  </a:lnTo>
                  <a:lnTo>
                    <a:pt x="46900" y="10206"/>
                  </a:lnTo>
                  <a:lnTo>
                    <a:pt x="46324" y="10333"/>
                  </a:lnTo>
                  <a:lnTo>
                    <a:pt x="45748" y="10454"/>
                  </a:lnTo>
                  <a:lnTo>
                    <a:pt x="45122" y="10571"/>
                  </a:lnTo>
                  <a:lnTo>
                    <a:pt x="44496" y="10682"/>
                  </a:lnTo>
                  <a:lnTo>
                    <a:pt x="43870" y="10787"/>
                  </a:lnTo>
                  <a:lnTo>
                    <a:pt x="43219" y="10893"/>
                  </a:lnTo>
                  <a:lnTo>
                    <a:pt x="42543" y="10993"/>
                  </a:lnTo>
                  <a:lnTo>
                    <a:pt x="41842" y="11088"/>
                  </a:lnTo>
                  <a:lnTo>
                    <a:pt x="41141" y="11178"/>
                  </a:lnTo>
                  <a:lnTo>
                    <a:pt x="40439" y="11262"/>
                  </a:lnTo>
                  <a:lnTo>
                    <a:pt x="39713" y="11347"/>
                  </a:lnTo>
                  <a:lnTo>
                    <a:pt x="38962" y="11421"/>
                  </a:lnTo>
                  <a:lnTo>
                    <a:pt x="38211" y="11495"/>
                  </a:lnTo>
                  <a:lnTo>
                    <a:pt x="38211" y="11495"/>
                  </a:lnTo>
                  <a:lnTo>
                    <a:pt x="38712" y="11384"/>
                  </a:lnTo>
                  <a:lnTo>
                    <a:pt x="39162" y="11268"/>
                  </a:lnTo>
                  <a:lnTo>
                    <a:pt x="39613" y="11151"/>
                  </a:lnTo>
                  <a:lnTo>
                    <a:pt x="39989" y="11030"/>
                  </a:lnTo>
                  <a:lnTo>
                    <a:pt x="40364" y="10909"/>
                  </a:lnTo>
                  <a:lnTo>
                    <a:pt x="40690" y="10782"/>
                  </a:lnTo>
                  <a:lnTo>
                    <a:pt x="40990" y="10655"/>
                  </a:lnTo>
                  <a:lnTo>
                    <a:pt x="41241" y="10523"/>
                  </a:lnTo>
                  <a:lnTo>
                    <a:pt x="41491" y="10391"/>
                  </a:lnTo>
                  <a:lnTo>
                    <a:pt x="41691" y="10259"/>
                  </a:lnTo>
                  <a:lnTo>
                    <a:pt x="41867" y="10127"/>
                  </a:lnTo>
                  <a:lnTo>
                    <a:pt x="42017" y="9990"/>
                  </a:lnTo>
                  <a:lnTo>
                    <a:pt x="42117" y="9853"/>
                  </a:lnTo>
                  <a:lnTo>
                    <a:pt x="42217" y="9710"/>
                  </a:lnTo>
                  <a:lnTo>
                    <a:pt x="42292" y="9573"/>
                  </a:lnTo>
                  <a:lnTo>
                    <a:pt x="42317" y="9430"/>
                  </a:lnTo>
                  <a:lnTo>
                    <a:pt x="42342" y="9288"/>
                  </a:lnTo>
                  <a:lnTo>
                    <a:pt x="42317" y="9145"/>
                  </a:lnTo>
                  <a:lnTo>
                    <a:pt x="42292" y="9008"/>
                  </a:lnTo>
                  <a:lnTo>
                    <a:pt x="42242" y="8865"/>
                  </a:lnTo>
                  <a:lnTo>
                    <a:pt x="42167" y="8723"/>
                  </a:lnTo>
                  <a:lnTo>
                    <a:pt x="42067" y="8580"/>
                  </a:lnTo>
                  <a:lnTo>
                    <a:pt x="41942" y="8438"/>
                  </a:lnTo>
                  <a:lnTo>
                    <a:pt x="41792" y="8295"/>
                  </a:lnTo>
                  <a:lnTo>
                    <a:pt x="41641" y="8153"/>
                  </a:lnTo>
                  <a:lnTo>
                    <a:pt x="41466" y="8010"/>
                  </a:lnTo>
                  <a:lnTo>
                    <a:pt x="41266" y="7873"/>
                  </a:lnTo>
                  <a:lnTo>
                    <a:pt x="41065" y="7736"/>
                  </a:lnTo>
                  <a:lnTo>
                    <a:pt x="40840" y="7598"/>
                  </a:lnTo>
                  <a:lnTo>
                    <a:pt x="40590" y="7461"/>
                  </a:lnTo>
                  <a:lnTo>
                    <a:pt x="40339" y="7324"/>
                  </a:lnTo>
                  <a:lnTo>
                    <a:pt x="40089" y="7192"/>
                  </a:lnTo>
                  <a:lnTo>
                    <a:pt x="39989" y="7155"/>
                  </a:lnTo>
                  <a:lnTo>
                    <a:pt x="39864" y="7123"/>
                  </a:lnTo>
                  <a:lnTo>
                    <a:pt x="39713" y="7102"/>
                  </a:lnTo>
                  <a:lnTo>
                    <a:pt x="39563" y="7081"/>
                  </a:lnTo>
                  <a:lnTo>
                    <a:pt x="39388" y="7065"/>
                  </a:lnTo>
                  <a:lnTo>
                    <a:pt x="39187" y="7060"/>
                  </a:lnTo>
                  <a:lnTo>
                    <a:pt x="38987" y="7060"/>
                  </a:lnTo>
                  <a:lnTo>
                    <a:pt x="38812" y="7065"/>
                  </a:lnTo>
                  <a:lnTo>
                    <a:pt x="34655" y="7324"/>
                  </a:lnTo>
                  <a:lnTo>
                    <a:pt x="34555" y="7165"/>
                  </a:lnTo>
                  <a:lnTo>
                    <a:pt x="34430" y="7007"/>
                  </a:lnTo>
                  <a:lnTo>
                    <a:pt x="34280" y="6854"/>
                  </a:lnTo>
                  <a:lnTo>
                    <a:pt x="34079" y="6706"/>
                  </a:lnTo>
                  <a:lnTo>
                    <a:pt x="33854" y="6553"/>
                  </a:lnTo>
                  <a:lnTo>
                    <a:pt x="33604" y="6410"/>
                  </a:lnTo>
                  <a:lnTo>
                    <a:pt x="33328" y="6268"/>
                  </a:lnTo>
                  <a:lnTo>
                    <a:pt x="33003" y="6125"/>
                  </a:lnTo>
                  <a:lnTo>
                    <a:pt x="32652" y="5988"/>
                  </a:lnTo>
                  <a:lnTo>
                    <a:pt x="32277" y="5856"/>
                  </a:lnTo>
                  <a:lnTo>
                    <a:pt x="31851" y="5724"/>
                  </a:lnTo>
                  <a:lnTo>
                    <a:pt x="31400" y="5597"/>
                  </a:lnTo>
                  <a:lnTo>
                    <a:pt x="30924" y="5471"/>
                  </a:lnTo>
                  <a:lnTo>
                    <a:pt x="30424" y="5354"/>
                  </a:lnTo>
                  <a:lnTo>
                    <a:pt x="29898" y="5233"/>
                  </a:lnTo>
                  <a:lnTo>
                    <a:pt x="29322" y="5122"/>
                  </a:lnTo>
                  <a:lnTo>
                    <a:pt x="28846" y="5032"/>
                  </a:lnTo>
                  <a:lnTo>
                    <a:pt x="28345" y="4948"/>
                  </a:lnTo>
                  <a:lnTo>
                    <a:pt x="27895" y="4874"/>
                  </a:lnTo>
                  <a:lnTo>
                    <a:pt x="27419" y="4805"/>
                  </a:lnTo>
                  <a:lnTo>
                    <a:pt x="26543" y="4684"/>
                  </a:lnTo>
                  <a:lnTo>
                    <a:pt x="25766" y="4584"/>
                  </a:lnTo>
                  <a:lnTo>
                    <a:pt x="25090" y="4510"/>
                  </a:lnTo>
                  <a:lnTo>
                    <a:pt x="24564" y="4457"/>
                  </a:lnTo>
                  <a:lnTo>
                    <a:pt x="24064" y="4409"/>
                  </a:lnTo>
                  <a:lnTo>
                    <a:pt x="23788" y="4404"/>
                  </a:lnTo>
                  <a:lnTo>
                    <a:pt x="23538" y="4404"/>
                  </a:lnTo>
                  <a:lnTo>
                    <a:pt x="23312" y="4409"/>
                  </a:lnTo>
                  <a:lnTo>
                    <a:pt x="23137" y="4431"/>
                  </a:lnTo>
                  <a:lnTo>
                    <a:pt x="22962" y="4457"/>
                  </a:lnTo>
                  <a:lnTo>
                    <a:pt x="22837" y="4494"/>
                  </a:lnTo>
                  <a:lnTo>
                    <a:pt x="22712" y="4541"/>
                  </a:lnTo>
                  <a:lnTo>
                    <a:pt x="22636" y="4599"/>
                  </a:lnTo>
                  <a:lnTo>
                    <a:pt x="22561" y="4742"/>
                  </a:lnTo>
                  <a:lnTo>
                    <a:pt x="22461" y="4885"/>
                  </a:lnTo>
                  <a:lnTo>
                    <a:pt x="22361" y="5022"/>
                  </a:lnTo>
                  <a:lnTo>
                    <a:pt x="22236" y="5159"/>
                  </a:lnTo>
                  <a:lnTo>
                    <a:pt x="22111" y="5291"/>
                  </a:lnTo>
                  <a:lnTo>
                    <a:pt x="21960" y="5423"/>
                  </a:lnTo>
                  <a:lnTo>
                    <a:pt x="21785" y="5550"/>
                  </a:lnTo>
                  <a:lnTo>
                    <a:pt x="21610" y="5671"/>
                  </a:lnTo>
                  <a:lnTo>
                    <a:pt x="21434" y="5793"/>
                  </a:lnTo>
                  <a:lnTo>
                    <a:pt x="21234" y="5914"/>
                  </a:lnTo>
                  <a:lnTo>
                    <a:pt x="21009" y="6030"/>
                  </a:lnTo>
                  <a:lnTo>
                    <a:pt x="20758" y="6146"/>
                  </a:lnTo>
                  <a:lnTo>
                    <a:pt x="20533" y="6257"/>
                  </a:lnTo>
                  <a:lnTo>
                    <a:pt x="20258" y="6363"/>
                  </a:lnTo>
                  <a:lnTo>
                    <a:pt x="19982" y="6474"/>
                  </a:lnTo>
                  <a:lnTo>
                    <a:pt x="19682" y="6579"/>
                  </a:lnTo>
                  <a:lnTo>
                    <a:pt x="19106" y="6769"/>
                  </a:lnTo>
                  <a:lnTo>
                    <a:pt x="18480" y="6965"/>
                  </a:lnTo>
                  <a:lnTo>
                    <a:pt x="17203" y="7345"/>
                  </a:lnTo>
                  <a:lnTo>
                    <a:pt x="16577" y="7540"/>
                  </a:lnTo>
                  <a:lnTo>
                    <a:pt x="15951" y="7736"/>
                  </a:lnTo>
                  <a:lnTo>
                    <a:pt x="15400" y="7931"/>
                  </a:lnTo>
                  <a:lnTo>
                    <a:pt x="15150" y="8031"/>
                  </a:lnTo>
                  <a:lnTo>
                    <a:pt x="14899" y="8137"/>
                  </a:lnTo>
                  <a:lnTo>
                    <a:pt x="14824" y="8179"/>
                  </a:lnTo>
                  <a:lnTo>
                    <a:pt x="14774" y="8221"/>
                  </a:lnTo>
                  <a:lnTo>
                    <a:pt x="14799" y="8263"/>
                  </a:lnTo>
                  <a:lnTo>
                    <a:pt x="14849" y="8306"/>
                  </a:lnTo>
                  <a:lnTo>
                    <a:pt x="14924" y="8348"/>
                  </a:lnTo>
                  <a:lnTo>
                    <a:pt x="15049" y="8380"/>
                  </a:lnTo>
                  <a:lnTo>
                    <a:pt x="15200" y="8411"/>
                  </a:lnTo>
                  <a:lnTo>
                    <a:pt x="15375" y="8438"/>
                  </a:lnTo>
                  <a:lnTo>
                    <a:pt x="15575" y="8454"/>
                  </a:lnTo>
                  <a:lnTo>
                    <a:pt x="15801" y="8459"/>
                  </a:lnTo>
                  <a:lnTo>
                    <a:pt x="16001" y="8459"/>
                  </a:lnTo>
                  <a:lnTo>
                    <a:pt x="16201" y="8448"/>
                  </a:lnTo>
                  <a:lnTo>
                    <a:pt x="16377" y="8427"/>
                  </a:lnTo>
                  <a:lnTo>
                    <a:pt x="16552" y="8406"/>
                  </a:lnTo>
                  <a:lnTo>
                    <a:pt x="16702" y="8369"/>
                  </a:lnTo>
                  <a:lnTo>
                    <a:pt x="16802" y="8332"/>
                  </a:lnTo>
                  <a:lnTo>
                    <a:pt x="17053" y="8232"/>
                  </a:lnTo>
                  <a:lnTo>
                    <a:pt x="17303" y="8137"/>
                  </a:lnTo>
                  <a:lnTo>
                    <a:pt x="17854" y="7941"/>
                  </a:lnTo>
                  <a:lnTo>
                    <a:pt x="18455" y="7751"/>
                  </a:lnTo>
                  <a:lnTo>
                    <a:pt x="19056" y="7561"/>
                  </a:lnTo>
                  <a:lnTo>
                    <a:pt x="20333" y="7186"/>
                  </a:lnTo>
                  <a:lnTo>
                    <a:pt x="20934" y="7002"/>
                  </a:lnTo>
                  <a:lnTo>
                    <a:pt x="21510" y="6812"/>
                  </a:lnTo>
                  <a:lnTo>
                    <a:pt x="21785" y="6711"/>
                  </a:lnTo>
                  <a:lnTo>
                    <a:pt x="22060" y="6606"/>
                  </a:lnTo>
                  <a:lnTo>
                    <a:pt x="22311" y="6505"/>
                  </a:lnTo>
                  <a:lnTo>
                    <a:pt x="22561" y="6395"/>
                  </a:lnTo>
                  <a:lnTo>
                    <a:pt x="22812" y="6289"/>
                  </a:lnTo>
                  <a:lnTo>
                    <a:pt x="23012" y="6178"/>
                  </a:lnTo>
                  <a:lnTo>
                    <a:pt x="23438" y="5951"/>
                  </a:lnTo>
                  <a:lnTo>
                    <a:pt x="23788" y="5713"/>
                  </a:lnTo>
                  <a:lnTo>
                    <a:pt x="24089" y="5471"/>
                  </a:lnTo>
                  <a:lnTo>
                    <a:pt x="24364" y="5222"/>
                  </a:lnTo>
                  <a:lnTo>
                    <a:pt x="24564" y="4958"/>
                  </a:lnTo>
                  <a:lnTo>
                    <a:pt x="25291" y="5048"/>
                  </a:lnTo>
                  <a:lnTo>
                    <a:pt x="26117" y="5159"/>
                  </a:lnTo>
                  <a:lnTo>
                    <a:pt x="26568" y="5228"/>
                  </a:lnTo>
                  <a:lnTo>
                    <a:pt x="27018" y="5302"/>
                  </a:lnTo>
                  <a:lnTo>
                    <a:pt x="27469" y="5381"/>
                  </a:lnTo>
                  <a:lnTo>
                    <a:pt x="27945" y="5465"/>
                  </a:lnTo>
                  <a:lnTo>
                    <a:pt x="28496" y="5576"/>
                  </a:lnTo>
                  <a:lnTo>
                    <a:pt x="28996" y="5692"/>
                  </a:lnTo>
                  <a:lnTo>
                    <a:pt x="29497" y="5808"/>
                  </a:lnTo>
                  <a:lnTo>
                    <a:pt x="29923" y="5930"/>
                  </a:lnTo>
                  <a:lnTo>
                    <a:pt x="30349" y="6051"/>
                  </a:lnTo>
                  <a:lnTo>
                    <a:pt x="30724" y="6178"/>
                  </a:lnTo>
                  <a:lnTo>
                    <a:pt x="31075" y="6310"/>
                  </a:lnTo>
                  <a:lnTo>
                    <a:pt x="31375" y="6442"/>
                  </a:lnTo>
                  <a:lnTo>
                    <a:pt x="31651" y="6579"/>
                  </a:lnTo>
                  <a:lnTo>
                    <a:pt x="31876" y="6722"/>
                  </a:lnTo>
                  <a:lnTo>
                    <a:pt x="32101" y="6864"/>
                  </a:lnTo>
                  <a:lnTo>
                    <a:pt x="32252" y="7007"/>
                  </a:lnTo>
                  <a:lnTo>
                    <a:pt x="32402" y="7160"/>
                  </a:lnTo>
                  <a:lnTo>
                    <a:pt x="32502" y="7308"/>
                  </a:lnTo>
                  <a:lnTo>
                    <a:pt x="32577" y="7466"/>
                  </a:lnTo>
                  <a:lnTo>
                    <a:pt x="32602" y="7625"/>
                  </a:lnTo>
                  <a:lnTo>
                    <a:pt x="32652" y="7677"/>
                  </a:lnTo>
                  <a:lnTo>
                    <a:pt x="32752" y="7730"/>
                  </a:lnTo>
                  <a:lnTo>
                    <a:pt x="32878" y="7767"/>
                  </a:lnTo>
                  <a:lnTo>
                    <a:pt x="33028" y="7799"/>
                  </a:lnTo>
                  <a:lnTo>
                    <a:pt x="33228" y="7820"/>
                  </a:lnTo>
                  <a:lnTo>
                    <a:pt x="33428" y="7836"/>
                  </a:lnTo>
                  <a:lnTo>
                    <a:pt x="33679" y="7841"/>
                  </a:lnTo>
                  <a:lnTo>
                    <a:pt x="33954" y="7836"/>
                  </a:lnTo>
                  <a:lnTo>
                    <a:pt x="38486" y="7556"/>
                  </a:lnTo>
                  <a:lnTo>
                    <a:pt x="38787" y="7730"/>
                  </a:lnTo>
                  <a:lnTo>
                    <a:pt x="39062" y="7904"/>
                  </a:lnTo>
                  <a:lnTo>
                    <a:pt x="39313" y="8084"/>
                  </a:lnTo>
                  <a:lnTo>
                    <a:pt x="39513" y="8269"/>
                  </a:lnTo>
                  <a:lnTo>
                    <a:pt x="39688" y="8454"/>
                  </a:lnTo>
                  <a:lnTo>
                    <a:pt x="39813" y="8638"/>
                  </a:lnTo>
                  <a:lnTo>
                    <a:pt x="39889" y="8823"/>
                  </a:lnTo>
                  <a:lnTo>
                    <a:pt x="39939" y="9008"/>
                  </a:lnTo>
                  <a:lnTo>
                    <a:pt x="39964" y="9198"/>
                  </a:lnTo>
                  <a:lnTo>
                    <a:pt x="39914" y="9383"/>
                  </a:lnTo>
                  <a:lnTo>
                    <a:pt x="39864" y="9562"/>
                  </a:lnTo>
                  <a:lnTo>
                    <a:pt x="39738" y="9742"/>
                  </a:lnTo>
                  <a:lnTo>
                    <a:pt x="39588" y="9921"/>
                  </a:lnTo>
                  <a:lnTo>
                    <a:pt x="39388" y="10095"/>
                  </a:lnTo>
                  <a:lnTo>
                    <a:pt x="39162" y="10264"/>
                  </a:lnTo>
                  <a:lnTo>
                    <a:pt x="38887" y="10428"/>
                  </a:lnTo>
                  <a:lnTo>
                    <a:pt x="38561" y="10592"/>
                  </a:lnTo>
                  <a:lnTo>
                    <a:pt x="38186" y="10745"/>
                  </a:lnTo>
                  <a:lnTo>
                    <a:pt x="37760" y="10893"/>
                  </a:lnTo>
                  <a:lnTo>
                    <a:pt x="37309" y="11030"/>
                  </a:lnTo>
                  <a:lnTo>
                    <a:pt x="37059" y="11099"/>
                  </a:lnTo>
                  <a:lnTo>
                    <a:pt x="36809" y="11162"/>
                  </a:lnTo>
                  <a:lnTo>
                    <a:pt x="36533" y="11225"/>
                  </a:lnTo>
                  <a:lnTo>
                    <a:pt x="36258" y="11289"/>
                  </a:lnTo>
                  <a:lnTo>
                    <a:pt x="35957" y="11347"/>
                  </a:lnTo>
                  <a:lnTo>
                    <a:pt x="35657" y="11405"/>
                  </a:lnTo>
                  <a:lnTo>
                    <a:pt x="35331" y="11458"/>
                  </a:lnTo>
                  <a:lnTo>
                    <a:pt x="35006" y="11510"/>
                  </a:lnTo>
                  <a:lnTo>
                    <a:pt x="34655" y="11558"/>
                  </a:lnTo>
                  <a:lnTo>
                    <a:pt x="34305" y="11605"/>
                  </a:lnTo>
                  <a:lnTo>
                    <a:pt x="33954" y="11648"/>
                  </a:lnTo>
                  <a:lnTo>
                    <a:pt x="33554" y="11690"/>
                  </a:lnTo>
                  <a:lnTo>
                    <a:pt x="33178" y="11727"/>
                  </a:lnTo>
                  <a:lnTo>
                    <a:pt x="32777" y="11764"/>
                  </a:lnTo>
                  <a:lnTo>
                    <a:pt x="32352" y="11795"/>
                  </a:lnTo>
                  <a:lnTo>
                    <a:pt x="31926" y="11822"/>
                  </a:lnTo>
                  <a:lnTo>
                    <a:pt x="31475" y="11848"/>
                  </a:lnTo>
                  <a:lnTo>
                    <a:pt x="31025" y="11869"/>
                  </a:lnTo>
                  <a:lnTo>
                    <a:pt x="30574" y="11891"/>
                  </a:lnTo>
                  <a:lnTo>
                    <a:pt x="30073" y="11906"/>
                  </a:lnTo>
                  <a:lnTo>
                    <a:pt x="29597" y="11922"/>
                  </a:lnTo>
                  <a:lnTo>
                    <a:pt x="29097" y="11927"/>
                  </a:lnTo>
                  <a:lnTo>
                    <a:pt x="28571" y="11933"/>
                  </a:lnTo>
                  <a:lnTo>
                    <a:pt x="28045" y="11938"/>
                  </a:lnTo>
                  <a:lnTo>
                    <a:pt x="27419" y="11933"/>
                  </a:lnTo>
                  <a:lnTo>
                    <a:pt x="26818" y="11922"/>
                  </a:lnTo>
                  <a:lnTo>
                    <a:pt x="26217" y="11906"/>
                  </a:lnTo>
                  <a:lnTo>
                    <a:pt x="25616" y="11885"/>
                  </a:lnTo>
                  <a:lnTo>
                    <a:pt x="25040" y="11859"/>
                  </a:lnTo>
                  <a:lnTo>
                    <a:pt x="24464" y="11827"/>
                  </a:lnTo>
                  <a:lnTo>
                    <a:pt x="23913" y="11785"/>
                  </a:lnTo>
                  <a:lnTo>
                    <a:pt x="23337" y="11743"/>
                  </a:lnTo>
                  <a:lnTo>
                    <a:pt x="22812" y="11690"/>
                  </a:lnTo>
                  <a:lnTo>
                    <a:pt x="22286" y="11632"/>
                  </a:lnTo>
                  <a:lnTo>
                    <a:pt x="21760" y="11574"/>
                  </a:lnTo>
                  <a:lnTo>
                    <a:pt x="21259" y="11505"/>
                  </a:lnTo>
                  <a:lnTo>
                    <a:pt x="20758" y="11431"/>
                  </a:lnTo>
                  <a:lnTo>
                    <a:pt x="20283" y="11352"/>
                  </a:lnTo>
                  <a:lnTo>
                    <a:pt x="19832" y="11273"/>
                  </a:lnTo>
                  <a:lnTo>
                    <a:pt x="19381" y="11183"/>
                  </a:lnTo>
                  <a:lnTo>
                    <a:pt x="18956" y="11083"/>
                  </a:lnTo>
                  <a:lnTo>
                    <a:pt x="18530" y="10982"/>
                  </a:lnTo>
                  <a:lnTo>
                    <a:pt x="18154" y="10872"/>
                  </a:lnTo>
                  <a:lnTo>
                    <a:pt x="17779" y="10761"/>
                  </a:lnTo>
                  <a:lnTo>
                    <a:pt x="17453" y="10645"/>
                  </a:lnTo>
                  <a:lnTo>
                    <a:pt x="17153" y="10528"/>
                  </a:lnTo>
                  <a:lnTo>
                    <a:pt x="16877" y="10407"/>
                  </a:lnTo>
                  <a:lnTo>
                    <a:pt x="16627" y="10280"/>
                  </a:lnTo>
                  <a:lnTo>
                    <a:pt x="16427" y="10154"/>
                  </a:lnTo>
                  <a:lnTo>
                    <a:pt x="16251" y="10027"/>
                  </a:lnTo>
                  <a:lnTo>
                    <a:pt x="16101" y="9895"/>
                  </a:lnTo>
                  <a:lnTo>
                    <a:pt x="15976" y="9763"/>
                  </a:lnTo>
                  <a:lnTo>
                    <a:pt x="15876" y="9626"/>
                  </a:lnTo>
                  <a:lnTo>
                    <a:pt x="15826" y="9494"/>
                  </a:lnTo>
                  <a:lnTo>
                    <a:pt x="15801" y="9356"/>
                  </a:lnTo>
                  <a:lnTo>
                    <a:pt x="15826" y="9224"/>
                  </a:lnTo>
                  <a:lnTo>
                    <a:pt x="15801" y="9177"/>
                  </a:lnTo>
                  <a:lnTo>
                    <a:pt x="15751" y="9135"/>
                  </a:lnTo>
                  <a:lnTo>
                    <a:pt x="15650" y="9098"/>
                  </a:lnTo>
                  <a:lnTo>
                    <a:pt x="15525" y="9061"/>
                  </a:lnTo>
                  <a:lnTo>
                    <a:pt x="15375" y="9034"/>
                  </a:lnTo>
                  <a:lnTo>
                    <a:pt x="15200" y="9013"/>
                  </a:lnTo>
                  <a:lnTo>
                    <a:pt x="14999" y="8997"/>
                  </a:lnTo>
                  <a:lnTo>
                    <a:pt x="14799" y="8987"/>
                  </a:lnTo>
                  <a:lnTo>
                    <a:pt x="14574" y="8992"/>
                  </a:lnTo>
                  <a:lnTo>
                    <a:pt x="14373" y="9003"/>
                  </a:lnTo>
                  <a:lnTo>
                    <a:pt x="14198" y="9024"/>
                  </a:lnTo>
                  <a:lnTo>
                    <a:pt x="14023" y="9050"/>
                  </a:lnTo>
                  <a:lnTo>
                    <a:pt x="13898" y="9082"/>
                  </a:lnTo>
                  <a:lnTo>
                    <a:pt x="13797" y="9119"/>
                  </a:lnTo>
                  <a:lnTo>
                    <a:pt x="13722" y="9161"/>
                  </a:lnTo>
                  <a:lnTo>
                    <a:pt x="13672" y="9203"/>
                  </a:lnTo>
                  <a:lnTo>
                    <a:pt x="13672" y="9362"/>
                  </a:lnTo>
                  <a:lnTo>
                    <a:pt x="13697" y="9520"/>
                  </a:lnTo>
                  <a:lnTo>
                    <a:pt x="13772" y="9678"/>
                  </a:lnTo>
                  <a:lnTo>
                    <a:pt x="13873" y="9831"/>
                  </a:lnTo>
                  <a:lnTo>
                    <a:pt x="13998" y="9990"/>
                  </a:lnTo>
                  <a:lnTo>
                    <a:pt x="14198" y="10143"/>
                  </a:lnTo>
                  <a:lnTo>
                    <a:pt x="14398" y="10296"/>
                  </a:lnTo>
                  <a:lnTo>
                    <a:pt x="14649" y="10444"/>
                  </a:lnTo>
                  <a:lnTo>
                    <a:pt x="14924" y="10586"/>
                  </a:lnTo>
                  <a:lnTo>
                    <a:pt x="15250" y="10729"/>
                  </a:lnTo>
                  <a:lnTo>
                    <a:pt x="15600" y="10872"/>
                  </a:lnTo>
                  <a:lnTo>
                    <a:pt x="16001" y="11004"/>
                  </a:lnTo>
                  <a:lnTo>
                    <a:pt x="16427" y="11136"/>
                  </a:lnTo>
                  <a:lnTo>
                    <a:pt x="16877" y="11262"/>
                  </a:lnTo>
                  <a:lnTo>
                    <a:pt x="17353" y="11384"/>
                  </a:lnTo>
                  <a:lnTo>
                    <a:pt x="17879" y="11500"/>
                  </a:lnTo>
                  <a:lnTo>
                    <a:pt x="17003" y="11415"/>
                  </a:lnTo>
                  <a:lnTo>
                    <a:pt x="16176" y="11331"/>
                  </a:lnTo>
                  <a:lnTo>
                    <a:pt x="15350" y="11236"/>
                  </a:lnTo>
                  <a:lnTo>
                    <a:pt x="14549" y="11136"/>
                  </a:lnTo>
                  <a:lnTo>
                    <a:pt x="13747" y="11030"/>
                  </a:lnTo>
                  <a:lnTo>
                    <a:pt x="12996" y="10919"/>
                  </a:lnTo>
                  <a:lnTo>
                    <a:pt x="12245" y="10803"/>
                  </a:lnTo>
                  <a:lnTo>
                    <a:pt x="11519" y="10676"/>
                  </a:lnTo>
                  <a:lnTo>
                    <a:pt x="10818" y="10550"/>
                  </a:lnTo>
                  <a:lnTo>
                    <a:pt x="10117" y="10418"/>
                  </a:lnTo>
                  <a:lnTo>
                    <a:pt x="9466" y="10280"/>
                  </a:lnTo>
                  <a:lnTo>
                    <a:pt x="8840" y="10138"/>
                  </a:lnTo>
                  <a:lnTo>
                    <a:pt x="8214" y="9990"/>
                  </a:lnTo>
                  <a:lnTo>
                    <a:pt x="7638" y="9837"/>
                  </a:lnTo>
                  <a:lnTo>
                    <a:pt x="7087" y="9678"/>
                  </a:lnTo>
                  <a:lnTo>
                    <a:pt x="6536" y="9520"/>
                  </a:lnTo>
                  <a:lnTo>
                    <a:pt x="6035" y="9351"/>
                  </a:lnTo>
                  <a:lnTo>
                    <a:pt x="5559" y="9182"/>
                  </a:lnTo>
                  <a:lnTo>
                    <a:pt x="5109" y="9013"/>
                  </a:lnTo>
                  <a:lnTo>
                    <a:pt x="4683" y="8834"/>
                  </a:lnTo>
                  <a:lnTo>
                    <a:pt x="4282" y="8654"/>
                  </a:lnTo>
                  <a:lnTo>
                    <a:pt x="3932" y="8469"/>
                  </a:lnTo>
                  <a:lnTo>
                    <a:pt x="3606" y="8285"/>
                  </a:lnTo>
                  <a:lnTo>
                    <a:pt x="3306" y="8095"/>
                  </a:lnTo>
                  <a:lnTo>
                    <a:pt x="3031" y="7899"/>
                  </a:lnTo>
                  <a:lnTo>
                    <a:pt x="2805" y="7704"/>
                  </a:lnTo>
                  <a:lnTo>
                    <a:pt x="2605" y="7508"/>
                  </a:lnTo>
                  <a:lnTo>
                    <a:pt x="2430" y="7303"/>
                  </a:lnTo>
                  <a:lnTo>
                    <a:pt x="2304" y="7102"/>
                  </a:lnTo>
                  <a:lnTo>
                    <a:pt x="2229" y="6896"/>
                  </a:lnTo>
                  <a:lnTo>
                    <a:pt x="2154" y="6685"/>
                  </a:lnTo>
                  <a:lnTo>
                    <a:pt x="2129" y="6479"/>
                  </a:lnTo>
                  <a:lnTo>
                    <a:pt x="2154" y="6336"/>
                  </a:lnTo>
                  <a:lnTo>
                    <a:pt x="2179" y="6194"/>
                  </a:lnTo>
                  <a:lnTo>
                    <a:pt x="2229" y="6051"/>
                  </a:lnTo>
                  <a:lnTo>
                    <a:pt x="2279" y="5914"/>
                  </a:lnTo>
                  <a:lnTo>
                    <a:pt x="2354" y="5772"/>
                  </a:lnTo>
                  <a:lnTo>
                    <a:pt x="2455" y="5634"/>
                  </a:lnTo>
                  <a:lnTo>
                    <a:pt x="2555" y="5497"/>
                  </a:lnTo>
                  <a:lnTo>
                    <a:pt x="2680" y="5360"/>
                  </a:lnTo>
                  <a:lnTo>
                    <a:pt x="2830" y="5228"/>
                  </a:lnTo>
                  <a:lnTo>
                    <a:pt x="2980" y="5090"/>
                  </a:lnTo>
                  <a:lnTo>
                    <a:pt x="3156" y="4958"/>
                  </a:lnTo>
                  <a:lnTo>
                    <a:pt x="3356" y="4826"/>
                  </a:lnTo>
                  <a:lnTo>
                    <a:pt x="3556" y="4695"/>
                  </a:lnTo>
                  <a:lnTo>
                    <a:pt x="3782" y="4563"/>
                  </a:lnTo>
                  <a:lnTo>
                    <a:pt x="4007" y="4436"/>
                  </a:lnTo>
                  <a:lnTo>
                    <a:pt x="4257" y="4309"/>
                  </a:lnTo>
                  <a:lnTo>
                    <a:pt x="4533" y="4182"/>
                  </a:lnTo>
                  <a:lnTo>
                    <a:pt x="4808" y="4056"/>
                  </a:lnTo>
                  <a:lnTo>
                    <a:pt x="5109" y="3934"/>
                  </a:lnTo>
                  <a:lnTo>
                    <a:pt x="5434" y="3813"/>
                  </a:lnTo>
                  <a:lnTo>
                    <a:pt x="5760" y="3691"/>
                  </a:lnTo>
                  <a:lnTo>
                    <a:pt x="6085" y="3575"/>
                  </a:lnTo>
                  <a:lnTo>
                    <a:pt x="6461" y="3459"/>
                  </a:lnTo>
                  <a:lnTo>
                    <a:pt x="6811" y="3343"/>
                  </a:lnTo>
                  <a:lnTo>
                    <a:pt x="7212" y="3232"/>
                  </a:lnTo>
                  <a:lnTo>
                    <a:pt x="7613" y="3121"/>
                  </a:lnTo>
                  <a:lnTo>
                    <a:pt x="8013" y="3010"/>
                  </a:lnTo>
                  <a:lnTo>
                    <a:pt x="8439" y="2905"/>
                  </a:lnTo>
                  <a:lnTo>
                    <a:pt x="8890" y="2799"/>
                  </a:lnTo>
                  <a:lnTo>
                    <a:pt x="9340" y="2699"/>
                  </a:lnTo>
                  <a:lnTo>
                    <a:pt x="9816" y="2599"/>
                  </a:lnTo>
                  <a:lnTo>
                    <a:pt x="10292" y="2503"/>
                  </a:lnTo>
                  <a:lnTo>
                    <a:pt x="10517" y="2709"/>
                  </a:lnTo>
                  <a:lnTo>
                    <a:pt x="10793" y="2905"/>
                  </a:lnTo>
                  <a:lnTo>
                    <a:pt x="11093" y="3090"/>
                  </a:lnTo>
                  <a:lnTo>
                    <a:pt x="11394" y="3264"/>
                  </a:lnTo>
                  <a:lnTo>
                    <a:pt x="11719" y="3422"/>
                  </a:lnTo>
                  <a:lnTo>
                    <a:pt x="12045" y="3570"/>
                  </a:lnTo>
                  <a:lnTo>
                    <a:pt x="12395" y="3707"/>
                  </a:lnTo>
                  <a:lnTo>
                    <a:pt x="12696" y="3829"/>
                  </a:lnTo>
                  <a:lnTo>
                    <a:pt x="13021" y="3940"/>
                  </a:lnTo>
                  <a:lnTo>
                    <a:pt x="13322" y="4035"/>
                  </a:lnTo>
                  <a:lnTo>
                    <a:pt x="13823" y="4188"/>
                  </a:lnTo>
                  <a:lnTo>
                    <a:pt x="14173" y="4283"/>
                  </a:lnTo>
                  <a:lnTo>
                    <a:pt x="14323" y="4325"/>
                  </a:lnTo>
                  <a:lnTo>
                    <a:pt x="14674" y="4362"/>
                  </a:lnTo>
                  <a:lnTo>
                    <a:pt x="14824" y="4378"/>
                  </a:lnTo>
                  <a:lnTo>
                    <a:pt x="14974" y="4388"/>
                  </a:lnTo>
                  <a:lnTo>
                    <a:pt x="15125" y="4394"/>
                  </a:lnTo>
                  <a:lnTo>
                    <a:pt x="15250" y="4394"/>
                  </a:lnTo>
                  <a:lnTo>
                    <a:pt x="15375" y="4388"/>
                  </a:lnTo>
                  <a:lnTo>
                    <a:pt x="15500" y="4383"/>
                  </a:lnTo>
                  <a:lnTo>
                    <a:pt x="15625" y="4372"/>
                  </a:lnTo>
                  <a:lnTo>
                    <a:pt x="15726" y="4357"/>
                  </a:lnTo>
                  <a:lnTo>
                    <a:pt x="15826" y="4335"/>
                  </a:lnTo>
                  <a:lnTo>
                    <a:pt x="15901" y="4314"/>
                  </a:lnTo>
                  <a:lnTo>
                    <a:pt x="16001" y="4283"/>
                  </a:lnTo>
                  <a:lnTo>
                    <a:pt x="16076" y="4251"/>
                  </a:lnTo>
                  <a:lnTo>
                    <a:pt x="16201" y="4177"/>
                  </a:lnTo>
                  <a:lnTo>
                    <a:pt x="16226" y="3929"/>
                  </a:lnTo>
                  <a:lnTo>
                    <a:pt x="16301" y="3707"/>
                  </a:lnTo>
                  <a:lnTo>
                    <a:pt x="16427" y="3496"/>
                  </a:lnTo>
                  <a:lnTo>
                    <a:pt x="16602" y="3306"/>
                  </a:lnTo>
                  <a:lnTo>
                    <a:pt x="16777" y="3126"/>
                  </a:lnTo>
                  <a:lnTo>
                    <a:pt x="17003" y="2963"/>
                  </a:lnTo>
                  <a:lnTo>
                    <a:pt x="17278" y="2810"/>
                  </a:lnTo>
                  <a:lnTo>
                    <a:pt x="17553" y="2672"/>
                  </a:lnTo>
                  <a:lnTo>
                    <a:pt x="17879" y="2546"/>
                  </a:lnTo>
                  <a:lnTo>
                    <a:pt x="18204" y="2424"/>
                  </a:lnTo>
                  <a:lnTo>
                    <a:pt x="18555" y="2313"/>
                  </a:lnTo>
                  <a:lnTo>
                    <a:pt x="18931" y="2213"/>
                  </a:lnTo>
                  <a:lnTo>
                    <a:pt x="19331" y="2113"/>
                  </a:lnTo>
                  <a:lnTo>
                    <a:pt x="19732" y="2023"/>
                  </a:lnTo>
                  <a:lnTo>
                    <a:pt x="20132" y="1933"/>
                  </a:lnTo>
                  <a:lnTo>
                    <a:pt x="20558" y="1849"/>
                  </a:lnTo>
                  <a:lnTo>
                    <a:pt x="21384" y="1675"/>
                  </a:lnTo>
                  <a:lnTo>
                    <a:pt x="22186" y="1506"/>
                  </a:lnTo>
                  <a:lnTo>
                    <a:pt x="22561" y="1416"/>
                  </a:lnTo>
                  <a:lnTo>
                    <a:pt x="22937" y="1326"/>
                  </a:lnTo>
                  <a:lnTo>
                    <a:pt x="23287" y="1236"/>
                  </a:lnTo>
                  <a:lnTo>
                    <a:pt x="23613" y="1141"/>
                  </a:lnTo>
                  <a:lnTo>
                    <a:pt x="23938" y="1041"/>
                  </a:lnTo>
                  <a:lnTo>
                    <a:pt x="24239" y="946"/>
                  </a:lnTo>
                  <a:lnTo>
                    <a:pt x="24514" y="840"/>
                  </a:lnTo>
                  <a:lnTo>
                    <a:pt x="24765" y="735"/>
                  </a:lnTo>
                  <a:lnTo>
                    <a:pt x="25015" y="624"/>
                  </a:lnTo>
                  <a:lnTo>
                    <a:pt x="25215" y="513"/>
                  </a:lnTo>
                  <a:lnTo>
                    <a:pt x="25366" y="397"/>
                  </a:lnTo>
                  <a:lnTo>
                    <a:pt x="25516" y="270"/>
                  </a:lnTo>
                  <a:lnTo>
                    <a:pt x="25541" y="228"/>
                  </a:lnTo>
                  <a:lnTo>
                    <a:pt x="25516" y="186"/>
                  </a:lnTo>
                  <a:lnTo>
                    <a:pt x="25466" y="144"/>
                  </a:lnTo>
                  <a:lnTo>
                    <a:pt x="25366" y="101"/>
                  </a:lnTo>
                  <a:lnTo>
                    <a:pt x="25240" y="70"/>
                  </a:lnTo>
                  <a:lnTo>
                    <a:pt x="25090" y="43"/>
                  </a:lnTo>
                  <a:lnTo>
                    <a:pt x="24890" y="22"/>
                  </a:lnTo>
                  <a:lnTo>
                    <a:pt x="24690" y="6"/>
                  </a:lnTo>
                  <a:lnTo>
                    <a:pt x="2448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63"/>
            <p:cNvSpPr/>
            <p:nvPr/>
          </p:nvSpPr>
          <p:spPr>
            <a:xfrm>
              <a:off x="5566886" y="2406150"/>
              <a:ext cx="232579" cy="236675"/>
            </a:xfrm>
            <a:custGeom>
              <a:avLst/>
              <a:gdLst/>
              <a:ahLst/>
              <a:cxnLst/>
              <a:rect l="l" t="t" r="r" b="b"/>
              <a:pathLst>
                <a:path w="36483" h="9467" extrusionOk="0">
                  <a:moveTo>
                    <a:pt x="1052" y="0"/>
                  </a:moveTo>
                  <a:lnTo>
                    <a:pt x="877" y="6"/>
                  </a:lnTo>
                  <a:lnTo>
                    <a:pt x="702" y="16"/>
                  </a:lnTo>
                  <a:lnTo>
                    <a:pt x="551" y="32"/>
                  </a:lnTo>
                  <a:lnTo>
                    <a:pt x="401" y="48"/>
                  </a:lnTo>
                  <a:lnTo>
                    <a:pt x="276" y="74"/>
                  </a:lnTo>
                  <a:lnTo>
                    <a:pt x="176" y="101"/>
                  </a:lnTo>
                  <a:lnTo>
                    <a:pt x="76" y="127"/>
                  </a:lnTo>
                  <a:lnTo>
                    <a:pt x="26" y="159"/>
                  </a:lnTo>
                  <a:lnTo>
                    <a:pt x="1" y="196"/>
                  </a:lnTo>
                  <a:lnTo>
                    <a:pt x="26" y="233"/>
                  </a:lnTo>
                  <a:lnTo>
                    <a:pt x="76" y="270"/>
                  </a:lnTo>
                  <a:lnTo>
                    <a:pt x="201" y="312"/>
                  </a:lnTo>
                  <a:lnTo>
                    <a:pt x="351" y="359"/>
                  </a:lnTo>
                  <a:lnTo>
                    <a:pt x="476" y="396"/>
                  </a:lnTo>
                  <a:lnTo>
                    <a:pt x="827" y="513"/>
                  </a:lnTo>
                  <a:lnTo>
                    <a:pt x="1328" y="687"/>
                  </a:lnTo>
                  <a:lnTo>
                    <a:pt x="1603" y="798"/>
                  </a:lnTo>
                  <a:lnTo>
                    <a:pt x="1904" y="919"/>
                  </a:lnTo>
                  <a:lnTo>
                    <a:pt x="2229" y="1056"/>
                  </a:lnTo>
                  <a:lnTo>
                    <a:pt x="2530" y="1199"/>
                  </a:lnTo>
                  <a:lnTo>
                    <a:pt x="2830" y="1352"/>
                  </a:lnTo>
                  <a:lnTo>
                    <a:pt x="3130" y="1516"/>
                  </a:lnTo>
                  <a:lnTo>
                    <a:pt x="3381" y="1685"/>
                  </a:lnTo>
                  <a:lnTo>
                    <a:pt x="3631" y="1864"/>
                  </a:lnTo>
                  <a:lnTo>
                    <a:pt x="3807" y="2049"/>
                  </a:lnTo>
                  <a:lnTo>
                    <a:pt x="3982" y="2234"/>
                  </a:lnTo>
                  <a:lnTo>
                    <a:pt x="4032" y="2281"/>
                  </a:lnTo>
                  <a:lnTo>
                    <a:pt x="4107" y="2318"/>
                  </a:lnTo>
                  <a:lnTo>
                    <a:pt x="4232" y="2355"/>
                  </a:lnTo>
                  <a:lnTo>
                    <a:pt x="4382" y="2382"/>
                  </a:lnTo>
                  <a:lnTo>
                    <a:pt x="4558" y="2403"/>
                  </a:lnTo>
                  <a:lnTo>
                    <a:pt x="4758" y="2418"/>
                  </a:lnTo>
                  <a:lnTo>
                    <a:pt x="4958" y="2429"/>
                  </a:lnTo>
                  <a:lnTo>
                    <a:pt x="5184" y="2424"/>
                  </a:lnTo>
                  <a:lnTo>
                    <a:pt x="5384" y="2413"/>
                  </a:lnTo>
                  <a:lnTo>
                    <a:pt x="5584" y="2397"/>
                  </a:lnTo>
                  <a:lnTo>
                    <a:pt x="5735" y="2371"/>
                  </a:lnTo>
                  <a:lnTo>
                    <a:pt x="5885" y="2339"/>
                  </a:lnTo>
                  <a:lnTo>
                    <a:pt x="5985" y="2302"/>
                  </a:lnTo>
                  <a:lnTo>
                    <a:pt x="6060" y="2260"/>
                  </a:lnTo>
                  <a:lnTo>
                    <a:pt x="6085" y="2218"/>
                  </a:lnTo>
                  <a:lnTo>
                    <a:pt x="6085" y="2170"/>
                  </a:lnTo>
                  <a:lnTo>
                    <a:pt x="6010" y="2059"/>
                  </a:lnTo>
                  <a:lnTo>
                    <a:pt x="5910" y="1954"/>
                  </a:lnTo>
                  <a:lnTo>
                    <a:pt x="5659" y="1737"/>
                  </a:lnTo>
                  <a:lnTo>
                    <a:pt x="5409" y="1537"/>
                  </a:lnTo>
                  <a:lnTo>
                    <a:pt x="5084" y="1336"/>
                  </a:lnTo>
                  <a:lnTo>
                    <a:pt x="4758" y="1151"/>
                  </a:lnTo>
                  <a:lnTo>
                    <a:pt x="4407" y="977"/>
                  </a:lnTo>
                  <a:lnTo>
                    <a:pt x="4057" y="814"/>
                  </a:lnTo>
                  <a:lnTo>
                    <a:pt x="3706" y="666"/>
                  </a:lnTo>
                  <a:lnTo>
                    <a:pt x="4858" y="777"/>
                  </a:lnTo>
                  <a:lnTo>
                    <a:pt x="6010" y="898"/>
                  </a:lnTo>
                  <a:lnTo>
                    <a:pt x="7137" y="1030"/>
                  </a:lnTo>
                  <a:lnTo>
                    <a:pt x="8213" y="1167"/>
                  </a:lnTo>
                  <a:lnTo>
                    <a:pt x="9265" y="1315"/>
                  </a:lnTo>
                  <a:lnTo>
                    <a:pt x="10292" y="1468"/>
                  </a:lnTo>
                  <a:lnTo>
                    <a:pt x="11293" y="1637"/>
                  </a:lnTo>
                  <a:lnTo>
                    <a:pt x="12245" y="1806"/>
                  </a:lnTo>
                  <a:lnTo>
                    <a:pt x="13171" y="1986"/>
                  </a:lnTo>
                  <a:lnTo>
                    <a:pt x="14073" y="2176"/>
                  </a:lnTo>
                  <a:lnTo>
                    <a:pt x="14924" y="2366"/>
                  </a:lnTo>
                  <a:lnTo>
                    <a:pt x="15725" y="2566"/>
                  </a:lnTo>
                  <a:lnTo>
                    <a:pt x="16502" y="2777"/>
                  </a:lnTo>
                  <a:lnTo>
                    <a:pt x="17253" y="2989"/>
                  </a:lnTo>
                  <a:lnTo>
                    <a:pt x="17954" y="3210"/>
                  </a:lnTo>
                  <a:lnTo>
                    <a:pt x="18605" y="3432"/>
                  </a:lnTo>
                  <a:lnTo>
                    <a:pt x="19206" y="3664"/>
                  </a:lnTo>
                  <a:lnTo>
                    <a:pt x="19782" y="3897"/>
                  </a:lnTo>
                  <a:lnTo>
                    <a:pt x="20308" y="4140"/>
                  </a:lnTo>
                  <a:lnTo>
                    <a:pt x="20783" y="4382"/>
                  </a:lnTo>
                  <a:lnTo>
                    <a:pt x="21209" y="4631"/>
                  </a:lnTo>
                  <a:lnTo>
                    <a:pt x="21585" y="4879"/>
                  </a:lnTo>
                  <a:lnTo>
                    <a:pt x="21935" y="5137"/>
                  </a:lnTo>
                  <a:lnTo>
                    <a:pt x="22211" y="5396"/>
                  </a:lnTo>
                  <a:lnTo>
                    <a:pt x="22436" y="5655"/>
                  </a:lnTo>
                  <a:lnTo>
                    <a:pt x="22636" y="5919"/>
                  </a:lnTo>
                  <a:lnTo>
                    <a:pt x="22761" y="6188"/>
                  </a:lnTo>
                  <a:lnTo>
                    <a:pt x="22811" y="6457"/>
                  </a:lnTo>
                  <a:lnTo>
                    <a:pt x="22837" y="6727"/>
                  </a:lnTo>
                  <a:lnTo>
                    <a:pt x="22786" y="7001"/>
                  </a:lnTo>
                  <a:lnTo>
                    <a:pt x="22711" y="7270"/>
                  </a:lnTo>
                  <a:lnTo>
                    <a:pt x="22536" y="7545"/>
                  </a:lnTo>
                  <a:lnTo>
                    <a:pt x="22561" y="7603"/>
                  </a:lnTo>
                  <a:lnTo>
                    <a:pt x="22611" y="7651"/>
                  </a:lnTo>
                  <a:lnTo>
                    <a:pt x="22686" y="7693"/>
                  </a:lnTo>
                  <a:lnTo>
                    <a:pt x="22811" y="7730"/>
                  </a:lnTo>
                  <a:lnTo>
                    <a:pt x="22962" y="7756"/>
                  </a:lnTo>
                  <a:lnTo>
                    <a:pt x="23162" y="7777"/>
                  </a:lnTo>
                  <a:lnTo>
                    <a:pt x="23387" y="7793"/>
                  </a:lnTo>
                  <a:lnTo>
                    <a:pt x="23663" y="7804"/>
                  </a:lnTo>
                  <a:lnTo>
                    <a:pt x="24264" y="7788"/>
                  </a:lnTo>
                  <a:lnTo>
                    <a:pt x="24865" y="7767"/>
                  </a:lnTo>
                  <a:lnTo>
                    <a:pt x="25466" y="7730"/>
                  </a:lnTo>
                  <a:lnTo>
                    <a:pt x="26042" y="7687"/>
                  </a:lnTo>
                  <a:lnTo>
                    <a:pt x="26617" y="7640"/>
                  </a:lnTo>
                  <a:lnTo>
                    <a:pt x="27143" y="7582"/>
                  </a:lnTo>
                  <a:lnTo>
                    <a:pt x="27694" y="7519"/>
                  </a:lnTo>
                  <a:lnTo>
                    <a:pt x="28195" y="7450"/>
                  </a:lnTo>
                  <a:lnTo>
                    <a:pt x="28671" y="7381"/>
                  </a:lnTo>
                  <a:lnTo>
                    <a:pt x="29146" y="7307"/>
                  </a:lnTo>
                  <a:lnTo>
                    <a:pt x="29572" y="7233"/>
                  </a:lnTo>
                  <a:lnTo>
                    <a:pt x="29998" y="7154"/>
                  </a:lnTo>
                  <a:lnTo>
                    <a:pt x="30724" y="7012"/>
                  </a:lnTo>
                  <a:lnTo>
                    <a:pt x="31350" y="6874"/>
                  </a:lnTo>
                  <a:lnTo>
                    <a:pt x="31700" y="7012"/>
                  </a:lnTo>
                  <a:lnTo>
                    <a:pt x="32001" y="7154"/>
                  </a:lnTo>
                  <a:lnTo>
                    <a:pt x="32301" y="7291"/>
                  </a:lnTo>
                  <a:lnTo>
                    <a:pt x="32577" y="7439"/>
                  </a:lnTo>
                  <a:lnTo>
                    <a:pt x="32852" y="7582"/>
                  </a:lnTo>
                  <a:lnTo>
                    <a:pt x="33078" y="7730"/>
                  </a:lnTo>
                  <a:lnTo>
                    <a:pt x="33303" y="7878"/>
                  </a:lnTo>
                  <a:lnTo>
                    <a:pt x="33503" y="8025"/>
                  </a:lnTo>
                  <a:lnTo>
                    <a:pt x="33679" y="8173"/>
                  </a:lnTo>
                  <a:lnTo>
                    <a:pt x="33829" y="8326"/>
                  </a:lnTo>
                  <a:lnTo>
                    <a:pt x="33979" y="8479"/>
                  </a:lnTo>
                  <a:lnTo>
                    <a:pt x="34104" y="8633"/>
                  </a:lnTo>
                  <a:lnTo>
                    <a:pt x="34179" y="8786"/>
                  </a:lnTo>
                  <a:lnTo>
                    <a:pt x="34254" y="8939"/>
                  </a:lnTo>
                  <a:lnTo>
                    <a:pt x="34330" y="9097"/>
                  </a:lnTo>
                  <a:lnTo>
                    <a:pt x="34355" y="9250"/>
                  </a:lnTo>
                  <a:lnTo>
                    <a:pt x="34380" y="9292"/>
                  </a:lnTo>
                  <a:lnTo>
                    <a:pt x="34455" y="9335"/>
                  </a:lnTo>
                  <a:lnTo>
                    <a:pt x="34555" y="9372"/>
                  </a:lnTo>
                  <a:lnTo>
                    <a:pt x="34680" y="9403"/>
                  </a:lnTo>
                  <a:lnTo>
                    <a:pt x="34830" y="9430"/>
                  </a:lnTo>
                  <a:lnTo>
                    <a:pt x="35006" y="9451"/>
                  </a:lnTo>
                  <a:lnTo>
                    <a:pt x="35206" y="9461"/>
                  </a:lnTo>
                  <a:lnTo>
                    <a:pt x="35431" y="9467"/>
                  </a:lnTo>
                  <a:lnTo>
                    <a:pt x="35456" y="9467"/>
                  </a:lnTo>
                  <a:lnTo>
                    <a:pt x="35682" y="9461"/>
                  </a:lnTo>
                  <a:lnTo>
                    <a:pt x="35857" y="9446"/>
                  </a:lnTo>
                  <a:lnTo>
                    <a:pt x="36057" y="9424"/>
                  </a:lnTo>
                  <a:lnTo>
                    <a:pt x="36208" y="9398"/>
                  </a:lnTo>
                  <a:lnTo>
                    <a:pt x="36333" y="9361"/>
                  </a:lnTo>
                  <a:lnTo>
                    <a:pt x="36408" y="9324"/>
                  </a:lnTo>
                  <a:lnTo>
                    <a:pt x="36483" y="9282"/>
                  </a:lnTo>
                  <a:lnTo>
                    <a:pt x="36483" y="9234"/>
                  </a:lnTo>
                  <a:lnTo>
                    <a:pt x="36433" y="9044"/>
                  </a:lnTo>
                  <a:lnTo>
                    <a:pt x="36383" y="8860"/>
                  </a:lnTo>
                  <a:lnTo>
                    <a:pt x="36258" y="8669"/>
                  </a:lnTo>
                  <a:lnTo>
                    <a:pt x="36132" y="8479"/>
                  </a:lnTo>
                  <a:lnTo>
                    <a:pt x="35982" y="8295"/>
                  </a:lnTo>
                  <a:lnTo>
                    <a:pt x="35807" y="8110"/>
                  </a:lnTo>
                  <a:lnTo>
                    <a:pt x="35582" y="7925"/>
                  </a:lnTo>
                  <a:lnTo>
                    <a:pt x="35331" y="7746"/>
                  </a:lnTo>
                  <a:lnTo>
                    <a:pt x="35081" y="7566"/>
                  </a:lnTo>
                  <a:lnTo>
                    <a:pt x="34780" y="7387"/>
                  </a:lnTo>
                  <a:lnTo>
                    <a:pt x="34455" y="7212"/>
                  </a:lnTo>
                  <a:lnTo>
                    <a:pt x="34104" y="7038"/>
                  </a:lnTo>
                  <a:lnTo>
                    <a:pt x="33729" y="6864"/>
                  </a:lnTo>
                  <a:lnTo>
                    <a:pt x="33328" y="6695"/>
                  </a:lnTo>
                  <a:lnTo>
                    <a:pt x="32902" y="6531"/>
                  </a:lnTo>
                  <a:lnTo>
                    <a:pt x="32452" y="6368"/>
                  </a:lnTo>
                  <a:lnTo>
                    <a:pt x="32226" y="6320"/>
                  </a:lnTo>
                  <a:lnTo>
                    <a:pt x="32026" y="6288"/>
                  </a:lnTo>
                  <a:lnTo>
                    <a:pt x="31801" y="6267"/>
                  </a:lnTo>
                  <a:lnTo>
                    <a:pt x="31575" y="6262"/>
                  </a:lnTo>
                  <a:lnTo>
                    <a:pt x="31350" y="6262"/>
                  </a:lnTo>
                  <a:lnTo>
                    <a:pt x="31125" y="6283"/>
                  </a:lnTo>
                  <a:lnTo>
                    <a:pt x="30899" y="6310"/>
                  </a:lnTo>
                  <a:lnTo>
                    <a:pt x="30674" y="6352"/>
                  </a:lnTo>
                  <a:lnTo>
                    <a:pt x="30549" y="6383"/>
                  </a:lnTo>
                  <a:lnTo>
                    <a:pt x="30198" y="6473"/>
                  </a:lnTo>
                  <a:lnTo>
                    <a:pt x="29622" y="6605"/>
                  </a:lnTo>
                  <a:lnTo>
                    <a:pt x="29297" y="6679"/>
                  </a:lnTo>
                  <a:lnTo>
                    <a:pt x="28896" y="6758"/>
                  </a:lnTo>
                  <a:lnTo>
                    <a:pt x="28495" y="6837"/>
                  </a:lnTo>
                  <a:lnTo>
                    <a:pt x="28045" y="6917"/>
                  </a:lnTo>
                  <a:lnTo>
                    <a:pt x="27544" y="6996"/>
                  </a:lnTo>
                  <a:lnTo>
                    <a:pt x="27043" y="7075"/>
                  </a:lnTo>
                  <a:lnTo>
                    <a:pt x="26517" y="7144"/>
                  </a:lnTo>
                  <a:lnTo>
                    <a:pt x="25941" y="7207"/>
                  </a:lnTo>
                  <a:lnTo>
                    <a:pt x="25365" y="7265"/>
                  </a:lnTo>
                  <a:lnTo>
                    <a:pt x="24790" y="7307"/>
                  </a:lnTo>
                  <a:lnTo>
                    <a:pt x="24865" y="6996"/>
                  </a:lnTo>
                  <a:lnTo>
                    <a:pt x="24865" y="6684"/>
                  </a:lnTo>
                  <a:lnTo>
                    <a:pt x="24815" y="6378"/>
                  </a:lnTo>
                  <a:lnTo>
                    <a:pt x="24689" y="6077"/>
                  </a:lnTo>
                  <a:lnTo>
                    <a:pt x="24514" y="5782"/>
                  </a:lnTo>
                  <a:lnTo>
                    <a:pt x="24289" y="5486"/>
                  </a:lnTo>
                  <a:lnTo>
                    <a:pt x="24013" y="5196"/>
                  </a:lnTo>
                  <a:lnTo>
                    <a:pt x="23688" y="4910"/>
                  </a:lnTo>
                  <a:lnTo>
                    <a:pt x="23287" y="4631"/>
                  </a:lnTo>
                  <a:lnTo>
                    <a:pt x="22837" y="4356"/>
                  </a:lnTo>
                  <a:lnTo>
                    <a:pt x="22361" y="4082"/>
                  </a:lnTo>
                  <a:lnTo>
                    <a:pt x="21810" y="3818"/>
                  </a:lnTo>
                  <a:lnTo>
                    <a:pt x="21209" y="3559"/>
                  </a:lnTo>
                  <a:lnTo>
                    <a:pt x="20558" y="3305"/>
                  </a:lnTo>
                  <a:lnTo>
                    <a:pt x="19882" y="3057"/>
                  </a:lnTo>
                  <a:lnTo>
                    <a:pt x="19131" y="2814"/>
                  </a:lnTo>
                  <a:lnTo>
                    <a:pt x="18354" y="2582"/>
                  </a:lnTo>
                  <a:lnTo>
                    <a:pt x="17528" y="2355"/>
                  </a:lnTo>
                  <a:lnTo>
                    <a:pt x="16652" y="2133"/>
                  </a:lnTo>
                  <a:lnTo>
                    <a:pt x="15725" y="1922"/>
                  </a:lnTo>
                  <a:lnTo>
                    <a:pt x="14749" y="1716"/>
                  </a:lnTo>
                  <a:lnTo>
                    <a:pt x="13747" y="1516"/>
                  </a:lnTo>
                  <a:lnTo>
                    <a:pt x="12696" y="1326"/>
                  </a:lnTo>
                  <a:lnTo>
                    <a:pt x="11619" y="1146"/>
                  </a:lnTo>
                  <a:lnTo>
                    <a:pt x="10492" y="972"/>
                  </a:lnTo>
                  <a:lnTo>
                    <a:pt x="9315" y="808"/>
                  </a:lnTo>
                  <a:lnTo>
                    <a:pt x="8113" y="650"/>
                  </a:lnTo>
                  <a:lnTo>
                    <a:pt x="6861" y="502"/>
                  </a:lnTo>
                  <a:lnTo>
                    <a:pt x="5584" y="365"/>
                  </a:lnTo>
                  <a:lnTo>
                    <a:pt x="4282" y="238"/>
                  </a:lnTo>
                  <a:lnTo>
                    <a:pt x="2930" y="122"/>
                  </a:lnTo>
                  <a:lnTo>
                    <a:pt x="1553" y="11"/>
                  </a:lnTo>
                  <a:lnTo>
                    <a:pt x="1378" y="6"/>
                  </a:lnTo>
                  <a:lnTo>
                    <a:pt x="122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9" name="Google Shape;2819;p63"/>
          <p:cNvGrpSpPr/>
          <p:nvPr/>
        </p:nvGrpSpPr>
        <p:grpSpPr>
          <a:xfrm>
            <a:off x="4066806" y="3289600"/>
            <a:ext cx="306121" cy="362771"/>
            <a:chOff x="3887019" y="2354925"/>
            <a:chExt cx="371777" cy="383600"/>
          </a:xfrm>
        </p:grpSpPr>
        <p:sp>
          <p:nvSpPr>
            <p:cNvPr id="2820" name="Google Shape;2820;p63"/>
            <p:cNvSpPr/>
            <p:nvPr/>
          </p:nvSpPr>
          <p:spPr>
            <a:xfrm>
              <a:off x="4074106" y="2360225"/>
              <a:ext cx="82371" cy="42000"/>
            </a:xfrm>
            <a:custGeom>
              <a:avLst/>
              <a:gdLst/>
              <a:ahLst/>
              <a:cxnLst/>
              <a:rect l="l" t="t" r="r" b="b"/>
              <a:pathLst>
                <a:path w="12921" h="1680" extrusionOk="0">
                  <a:moveTo>
                    <a:pt x="4632" y="0"/>
                  </a:moveTo>
                  <a:lnTo>
                    <a:pt x="4157" y="5"/>
                  </a:lnTo>
                  <a:lnTo>
                    <a:pt x="3706" y="21"/>
                  </a:lnTo>
                  <a:lnTo>
                    <a:pt x="3255" y="42"/>
                  </a:lnTo>
                  <a:lnTo>
                    <a:pt x="2830" y="79"/>
                  </a:lnTo>
                  <a:lnTo>
                    <a:pt x="2429" y="116"/>
                  </a:lnTo>
                  <a:lnTo>
                    <a:pt x="2053" y="169"/>
                  </a:lnTo>
                  <a:lnTo>
                    <a:pt x="1678" y="222"/>
                  </a:lnTo>
                  <a:lnTo>
                    <a:pt x="1352" y="285"/>
                  </a:lnTo>
                  <a:lnTo>
                    <a:pt x="1052" y="354"/>
                  </a:lnTo>
                  <a:lnTo>
                    <a:pt x="801" y="433"/>
                  </a:lnTo>
                  <a:lnTo>
                    <a:pt x="551" y="512"/>
                  </a:lnTo>
                  <a:lnTo>
                    <a:pt x="351" y="597"/>
                  </a:lnTo>
                  <a:lnTo>
                    <a:pt x="200" y="687"/>
                  </a:lnTo>
                  <a:lnTo>
                    <a:pt x="100" y="782"/>
                  </a:lnTo>
                  <a:lnTo>
                    <a:pt x="25" y="882"/>
                  </a:lnTo>
                  <a:lnTo>
                    <a:pt x="0" y="977"/>
                  </a:lnTo>
                  <a:lnTo>
                    <a:pt x="0" y="1679"/>
                  </a:lnTo>
                  <a:lnTo>
                    <a:pt x="8288" y="1679"/>
                  </a:lnTo>
                  <a:lnTo>
                    <a:pt x="8764" y="1674"/>
                  </a:lnTo>
                  <a:lnTo>
                    <a:pt x="9215" y="1658"/>
                  </a:lnTo>
                  <a:lnTo>
                    <a:pt x="9665" y="1637"/>
                  </a:lnTo>
                  <a:lnTo>
                    <a:pt x="10091" y="1600"/>
                  </a:lnTo>
                  <a:lnTo>
                    <a:pt x="10492" y="1558"/>
                  </a:lnTo>
                  <a:lnTo>
                    <a:pt x="10892" y="1510"/>
                  </a:lnTo>
                  <a:lnTo>
                    <a:pt x="11243" y="1457"/>
                  </a:lnTo>
                  <a:lnTo>
                    <a:pt x="11568" y="1394"/>
                  </a:lnTo>
                  <a:lnTo>
                    <a:pt x="11869" y="1320"/>
                  </a:lnTo>
                  <a:lnTo>
                    <a:pt x="12144" y="1246"/>
                  </a:lnTo>
                  <a:lnTo>
                    <a:pt x="12370" y="1167"/>
                  </a:lnTo>
                  <a:lnTo>
                    <a:pt x="12570" y="1082"/>
                  </a:lnTo>
                  <a:lnTo>
                    <a:pt x="12720" y="993"/>
                  </a:lnTo>
                  <a:lnTo>
                    <a:pt x="12845" y="898"/>
                  </a:lnTo>
                  <a:lnTo>
                    <a:pt x="12895" y="797"/>
                  </a:lnTo>
                  <a:lnTo>
                    <a:pt x="12920" y="697"/>
                  </a:lnTo>
                  <a:lnTo>
                    <a:pt x="1292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63"/>
            <p:cNvSpPr/>
            <p:nvPr/>
          </p:nvSpPr>
          <p:spPr>
            <a:xfrm>
              <a:off x="4099804" y="2360225"/>
              <a:ext cx="56674" cy="42000"/>
            </a:xfrm>
            <a:custGeom>
              <a:avLst/>
              <a:gdLst/>
              <a:ahLst/>
              <a:cxnLst/>
              <a:rect l="l" t="t" r="r" b="b"/>
              <a:pathLst>
                <a:path w="8890" h="1680" extrusionOk="0">
                  <a:moveTo>
                    <a:pt x="4633" y="0"/>
                  </a:moveTo>
                  <a:lnTo>
                    <a:pt x="4633" y="692"/>
                  </a:lnTo>
                  <a:lnTo>
                    <a:pt x="4608" y="797"/>
                  </a:lnTo>
                  <a:lnTo>
                    <a:pt x="4533" y="892"/>
                  </a:lnTo>
                  <a:lnTo>
                    <a:pt x="4432" y="987"/>
                  </a:lnTo>
                  <a:lnTo>
                    <a:pt x="4282" y="1077"/>
                  </a:lnTo>
                  <a:lnTo>
                    <a:pt x="4082" y="1162"/>
                  </a:lnTo>
                  <a:lnTo>
                    <a:pt x="3831" y="1246"/>
                  </a:lnTo>
                  <a:lnTo>
                    <a:pt x="3581" y="1320"/>
                  </a:lnTo>
                  <a:lnTo>
                    <a:pt x="3281" y="1389"/>
                  </a:lnTo>
                  <a:lnTo>
                    <a:pt x="2955" y="1452"/>
                  </a:lnTo>
                  <a:lnTo>
                    <a:pt x="2579" y="1510"/>
                  </a:lnTo>
                  <a:lnTo>
                    <a:pt x="2204" y="1558"/>
                  </a:lnTo>
                  <a:lnTo>
                    <a:pt x="1803" y="1600"/>
                  </a:lnTo>
                  <a:lnTo>
                    <a:pt x="1378" y="1632"/>
                  </a:lnTo>
                  <a:lnTo>
                    <a:pt x="927" y="1658"/>
                  </a:lnTo>
                  <a:lnTo>
                    <a:pt x="476" y="1674"/>
                  </a:lnTo>
                  <a:lnTo>
                    <a:pt x="0" y="1679"/>
                  </a:lnTo>
                  <a:lnTo>
                    <a:pt x="4257" y="1679"/>
                  </a:lnTo>
                  <a:lnTo>
                    <a:pt x="4733" y="1674"/>
                  </a:lnTo>
                  <a:lnTo>
                    <a:pt x="5184" y="1658"/>
                  </a:lnTo>
                  <a:lnTo>
                    <a:pt x="5634" y="1637"/>
                  </a:lnTo>
                  <a:lnTo>
                    <a:pt x="6060" y="1600"/>
                  </a:lnTo>
                  <a:lnTo>
                    <a:pt x="6461" y="1558"/>
                  </a:lnTo>
                  <a:lnTo>
                    <a:pt x="6861" y="1510"/>
                  </a:lnTo>
                  <a:lnTo>
                    <a:pt x="7212" y="1457"/>
                  </a:lnTo>
                  <a:lnTo>
                    <a:pt x="7537" y="1394"/>
                  </a:lnTo>
                  <a:lnTo>
                    <a:pt x="7838" y="1320"/>
                  </a:lnTo>
                  <a:lnTo>
                    <a:pt x="8113" y="1246"/>
                  </a:lnTo>
                  <a:lnTo>
                    <a:pt x="8339" y="1167"/>
                  </a:lnTo>
                  <a:lnTo>
                    <a:pt x="8539" y="1082"/>
                  </a:lnTo>
                  <a:lnTo>
                    <a:pt x="8689" y="993"/>
                  </a:lnTo>
                  <a:lnTo>
                    <a:pt x="8814" y="898"/>
                  </a:lnTo>
                  <a:lnTo>
                    <a:pt x="8864" y="797"/>
                  </a:lnTo>
                  <a:lnTo>
                    <a:pt x="8889" y="697"/>
                  </a:lnTo>
                  <a:lnTo>
                    <a:pt x="888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63"/>
            <p:cNvSpPr/>
            <p:nvPr/>
          </p:nvSpPr>
          <p:spPr>
            <a:xfrm>
              <a:off x="3991575" y="2360225"/>
              <a:ext cx="82537" cy="42000"/>
            </a:xfrm>
            <a:custGeom>
              <a:avLst/>
              <a:gdLst/>
              <a:ahLst/>
              <a:cxnLst/>
              <a:rect l="l" t="t" r="r" b="b"/>
              <a:pathLst>
                <a:path w="12947" h="1680" extrusionOk="0">
                  <a:moveTo>
                    <a:pt x="1" y="0"/>
                  </a:moveTo>
                  <a:lnTo>
                    <a:pt x="1" y="697"/>
                  </a:lnTo>
                  <a:lnTo>
                    <a:pt x="26" y="797"/>
                  </a:lnTo>
                  <a:lnTo>
                    <a:pt x="101" y="898"/>
                  </a:lnTo>
                  <a:lnTo>
                    <a:pt x="226" y="993"/>
                  </a:lnTo>
                  <a:lnTo>
                    <a:pt x="376" y="1082"/>
                  </a:lnTo>
                  <a:lnTo>
                    <a:pt x="577" y="1167"/>
                  </a:lnTo>
                  <a:lnTo>
                    <a:pt x="802" y="1246"/>
                  </a:lnTo>
                  <a:lnTo>
                    <a:pt x="1077" y="1320"/>
                  </a:lnTo>
                  <a:lnTo>
                    <a:pt x="1378" y="1394"/>
                  </a:lnTo>
                  <a:lnTo>
                    <a:pt x="1703" y="1457"/>
                  </a:lnTo>
                  <a:lnTo>
                    <a:pt x="2054" y="1510"/>
                  </a:lnTo>
                  <a:lnTo>
                    <a:pt x="2430" y="1558"/>
                  </a:lnTo>
                  <a:lnTo>
                    <a:pt x="2855" y="1600"/>
                  </a:lnTo>
                  <a:lnTo>
                    <a:pt x="3281" y="1637"/>
                  </a:lnTo>
                  <a:lnTo>
                    <a:pt x="3707" y="1658"/>
                  </a:lnTo>
                  <a:lnTo>
                    <a:pt x="4182" y="1674"/>
                  </a:lnTo>
                  <a:lnTo>
                    <a:pt x="4658" y="1679"/>
                  </a:lnTo>
                  <a:lnTo>
                    <a:pt x="12946" y="1679"/>
                  </a:lnTo>
                  <a:lnTo>
                    <a:pt x="12946" y="977"/>
                  </a:lnTo>
                  <a:lnTo>
                    <a:pt x="12921" y="882"/>
                  </a:lnTo>
                  <a:lnTo>
                    <a:pt x="12846" y="782"/>
                  </a:lnTo>
                  <a:lnTo>
                    <a:pt x="12746" y="687"/>
                  </a:lnTo>
                  <a:lnTo>
                    <a:pt x="12570" y="597"/>
                  </a:lnTo>
                  <a:lnTo>
                    <a:pt x="12370" y="512"/>
                  </a:lnTo>
                  <a:lnTo>
                    <a:pt x="12145" y="433"/>
                  </a:lnTo>
                  <a:lnTo>
                    <a:pt x="11894" y="354"/>
                  </a:lnTo>
                  <a:lnTo>
                    <a:pt x="11594" y="285"/>
                  </a:lnTo>
                  <a:lnTo>
                    <a:pt x="11243" y="222"/>
                  </a:lnTo>
                  <a:lnTo>
                    <a:pt x="10893" y="169"/>
                  </a:lnTo>
                  <a:lnTo>
                    <a:pt x="10517" y="116"/>
                  </a:lnTo>
                  <a:lnTo>
                    <a:pt x="10117" y="79"/>
                  </a:lnTo>
                  <a:lnTo>
                    <a:pt x="9691" y="42"/>
                  </a:lnTo>
                  <a:lnTo>
                    <a:pt x="9240" y="21"/>
                  </a:lnTo>
                  <a:lnTo>
                    <a:pt x="8764" y="5"/>
                  </a:lnTo>
                  <a:lnTo>
                    <a:pt x="828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63"/>
            <p:cNvSpPr/>
            <p:nvPr/>
          </p:nvSpPr>
          <p:spPr>
            <a:xfrm>
              <a:off x="4017279" y="2360225"/>
              <a:ext cx="56833" cy="42000"/>
            </a:xfrm>
            <a:custGeom>
              <a:avLst/>
              <a:gdLst/>
              <a:ahLst/>
              <a:cxnLst/>
              <a:rect l="l" t="t" r="r" b="b"/>
              <a:pathLst>
                <a:path w="8915" h="1680" extrusionOk="0">
                  <a:moveTo>
                    <a:pt x="0" y="0"/>
                  </a:moveTo>
                  <a:lnTo>
                    <a:pt x="476" y="5"/>
                  </a:lnTo>
                  <a:lnTo>
                    <a:pt x="952" y="21"/>
                  </a:lnTo>
                  <a:lnTo>
                    <a:pt x="1377" y="42"/>
                  </a:lnTo>
                  <a:lnTo>
                    <a:pt x="1803" y="79"/>
                  </a:lnTo>
                  <a:lnTo>
                    <a:pt x="2229" y="122"/>
                  </a:lnTo>
                  <a:lnTo>
                    <a:pt x="2604" y="169"/>
                  </a:lnTo>
                  <a:lnTo>
                    <a:pt x="2955" y="227"/>
                  </a:lnTo>
                  <a:lnTo>
                    <a:pt x="3280" y="291"/>
                  </a:lnTo>
                  <a:lnTo>
                    <a:pt x="3581" y="359"/>
                  </a:lnTo>
                  <a:lnTo>
                    <a:pt x="3856" y="433"/>
                  </a:lnTo>
                  <a:lnTo>
                    <a:pt x="4081" y="518"/>
                  </a:lnTo>
                  <a:lnTo>
                    <a:pt x="4282" y="602"/>
                  </a:lnTo>
                  <a:lnTo>
                    <a:pt x="4432" y="692"/>
                  </a:lnTo>
                  <a:lnTo>
                    <a:pt x="4557" y="787"/>
                  </a:lnTo>
                  <a:lnTo>
                    <a:pt x="4632" y="882"/>
                  </a:lnTo>
                  <a:lnTo>
                    <a:pt x="4657" y="982"/>
                  </a:lnTo>
                  <a:lnTo>
                    <a:pt x="4657" y="1679"/>
                  </a:lnTo>
                  <a:lnTo>
                    <a:pt x="8914" y="1679"/>
                  </a:lnTo>
                  <a:lnTo>
                    <a:pt x="8914" y="977"/>
                  </a:lnTo>
                  <a:lnTo>
                    <a:pt x="8889" y="882"/>
                  </a:lnTo>
                  <a:lnTo>
                    <a:pt x="8814" y="782"/>
                  </a:lnTo>
                  <a:lnTo>
                    <a:pt x="8714" y="687"/>
                  </a:lnTo>
                  <a:lnTo>
                    <a:pt x="8538" y="597"/>
                  </a:lnTo>
                  <a:lnTo>
                    <a:pt x="8338" y="512"/>
                  </a:lnTo>
                  <a:lnTo>
                    <a:pt x="8113" y="433"/>
                  </a:lnTo>
                  <a:lnTo>
                    <a:pt x="7862" y="359"/>
                  </a:lnTo>
                  <a:lnTo>
                    <a:pt x="7562" y="285"/>
                  </a:lnTo>
                  <a:lnTo>
                    <a:pt x="7211" y="222"/>
                  </a:lnTo>
                  <a:lnTo>
                    <a:pt x="6861" y="169"/>
                  </a:lnTo>
                  <a:lnTo>
                    <a:pt x="6485" y="116"/>
                  </a:lnTo>
                  <a:lnTo>
                    <a:pt x="6085" y="79"/>
                  </a:lnTo>
                  <a:lnTo>
                    <a:pt x="5659" y="42"/>
                  </a:lnTo>
                  <a:lnTo>
                    <a:pt x="5208" y="21"/>
                  </a:lnTo>
                  <a:lnTo>
                    <a:pt x="4732" y="5"/>
                  </a:lnTo>
                  <a:lnTo>
                    <a:pt x="425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63"/>
            <p:cNvSpPr/>
            <p:nvPr/>
          </p:nvSpPr>
          <p:spPr>
            <a:xfrm>
              <a:off x="3893725" y="2486800"/>
              <a:ext cx="359008" cy="245775"/>
            </a:xfrm>
            <a:custGeom>
              <a:avLst/>
              <a:gdLst/>
              <a:ahLst/>
              <a:cxnLst/>
              <a:rect l="l" t="t" r="r" b="b"/>
              <a:pathLst>
                <a:path w="56315" h="9831" extrusionOk="0">
                  <a:moveTo>
                    <a:pt x="21334" y="0"/>
                  </a:moveTo>
                  <a:lnTo>
                    <a:pt x="21334" y="3004"/>
                  </a:lnTo>
                  <a:lnTo>
                    <a:pt x="1703" y="7550"/>
                  </a:lnTo>
                  <a:lnTo>
                    <a:pt x="1353" y="7634"/>
                  </a:lnTo>
                  <a:lnTo>
                    <a:pt x="1052" y="7724"/>
                  </a:lnTo>
                  <a:lnTo>
                    <a:pt x="802" y="7809"/>
                  </a:lnTo>
                  <a:lnTo>
                    <a:pt x="576" y="7904"/>
                  </a:lnTo>
                  <a:lnTo>
                    <a:pt x="401" y="7993"/>
                  </a:lnTo>
                  <a:lnTo>
                    <a:pt x="251" y="8088"/>
                  </a:lnTo>
                  <a:lnTo>
                    <a:pt x="126" y="8184"/>
                  </a:lnTo>
                  <a:lnTo>
                    <a:pt x="51" y="8279"/>
                  </a:lnTo>
                  <a:lnTo>
                    <a:pt x="1" y="8374"/>
                  </a:lnTo>
                  <a:lnTo>
                    <a:pt x="1" y="8469"/>
                  </a:lnTo>
                  <a:lnTo>
                    <a:pt x="26" y="8564"/>
                  </a:lnTo>
                  <a:lnTo>
                    <a:pt x="76" y="8659"/>
                  </a:lnTo>
                  <a:lnTo>
                    <a:pt x="151" y="8748"/>
                  </a:lnTo>
                  <a:lnTo>
                    <a:pt x="251" y="8843"/>
                  </a:lnTo>
                  <a:lnTo>
                    <a:pt x="401" y="8933"/>
                  </a:lnTo>
                  <a:lnTo>
                    <a:pt x="551" y="9018"/>
                  </a:lnTo>
                  <a:lnTo>
                    <a:pt x="752" y="9102"/>
                  </a:lnTo>
                  <a:lnTo>
                    <a:pt x="977" y="9187"/>
                  </a:lnTo>
                  <a:lnTo>
                    <a:pt x="1227" y="9266"/>
                  </a:lnTo>
                  <a:lnTo>
                    <a:pt x="1503" y="9340"/>
                  </a:lnTo>
                  <a:lnTo>
                    <a:pt x="1803" y="9414"/>
                  </a:lnTo>
                  <a:lnTo>
                    <a:pt x="2104" y="9477"/>
                  </a:lnTo>
                  <a:lnTo>
                    <a:pt x="2454" y="9540"/>
                  </a:lnTo>
                  <a:lnTo>
                    <a:pt x="2830" y="9598"/>
                  </a:lnTo>
                  <a:lnTo>
                    <a:pt x="3206" y="9651"/>
                  </a:lnTo>
                  <a:lnTo>
                    <a:pt x="3631" y="9693"/>
                  </a:lnTo>
                  <a:lnTo>
                    <a:pt x="4057" y="9736"/>
                  </a:lnTo>
                  <a:lnTo>
                    <a:pt x="4508" y="9767"/>
                  </a:lnTo>
                  <a:lnTo>
                    <a:pt x="4958" y="9794"/>
                  </a:lnTo>
                  <a:lnTo>
                    <a:pt x="5459" y="9815"/>
                  </a:lnTo>
                  <a:lnTo>
                    <a:pt x="5960" y="9825"/>
                  </a:lnTo>
                  <a:lnTo>
                    <a:pt x="6461" y="9831"/>
                  </a:lnTo>
                  <a:lnTo>
                    <a:pt x="49829" y="9831"/>
                  </a:lnTo>
                  <a:lnTo>
                    <a:pt x="50355" y="9825"/>
                  </a:lnTo>
                  <a:lnTo>
                    <a:pt x="50856" y="9815"/>
                  </a:lnTo>
                  <a:lnTo>
                    <a:pt x="51331" y="9794"/>
                  </a:lnTo>
                  <a:lnTo>
                    <a:pt x="51807" y="9767"/>
                  </a:lnTo>
                  <a:lnTo>
                    <a:pt x="52258" y="9736"/>
                  </a:lnTo>
                  <a:lnTo>
                    <a:pt x="52683" y="9693"/>
                  </a:lnTo>
                  <a:lnTo>
                    <a:pt x="53084" y="9651"/>
                  </a:lnTo>
                  <a:lnTo>
                    <a:pt x="53485" y="9598"/>
                  </a:lnTo>
                  <a:lnTo>
                    <a:pt x="53835" y="9540"/>
                  </a:lnTo>
                  <a:lnTo>
                    <a:pt x="54186" y="9477"/>
                  </a:lnTo>
                  <a:lnTo>
                    <a:pt x="54511" y="9414"/>
                  </a:lnTo>
                  <a:lnTo>
                    <a:pt x="54812" y="9340"/>
                  </a:lnTo>
                  <a:lnTo>
                    <a:pt x="55087" y="9266"/>
                  </a:lnTo>
                  <a:lnTo>
                    <a:pt x="55313" y="9187"/>
                  </a:lnTo>
                  <a:lnTo>
                    <a:pt x="55538" y="9102"/>
                  </a:lnTo>
                  <a:lnTo>
                    <a:pt x="55738" y="9018"/>
                  </a:lnTo>
                  <a:lnTo>
                    <a:pt x="55914" y="8933"/>
                  </a:lnTo>
                  <a:lnTo>
                    <a:pt x="56039" y="8843"/>
                  </a:lnTo>
                  <a:lnTo>
                    <a:pt x="56164" y="8748"/>
                  </a:lnTo>
                  <a:lnTo>
                    <a:pt x="56239" y="8659"/>
                  </a:lnTo>
                  <a:lnTo>
                    <a:pt x="56289" y="8564"/>
                  </a:lnTo>
                  <a:lnTo>
                    <a:pt x="56314" y="8469"/>
                  </a:lnTo>
                  <a:lnTo>
                    <a:pt x="56289" y="8374"/>
                  </a:lnTo>
                  <a:lnTo>
                    <a:pt x="56239" y="8279"/>
                  </a:lnTo>
                  <a:lnTo>
                    <a:pt x="56164" y="8184"/>
                  </a:lnTo>
                  <a:lnTo>
                    <a:pt x="56039" y="8088"/>
                  </a:lnTo>
                  <a:lnTo>
                    <a:pt x="55889" y="7993"/>
                  </a:lnTo>
                  <a:lnTo>
                    <a:pt x="55713" y="7904"/>
                  </a:lnTo>
                  <a:lnTo>
                    <a:pt x="55488" y="7809"/>
                  </a:lnTo>
                  <a:lnTo>
                    <a:pt x="55238" y="7724"/>
                  </a:lnTo>
                  <a:lnTo>
                    <a:pt x="54937" y="7634"/>
                  </a:lnTo>
                  <a:lnTo>
                    <a:pt x="54612" y="7550"/>
                  </a:lnTo>
                  <a:lnTo>
                    <a:pt x="34981" y="3004"/>
                  </a:lnTo>
                  <a:lnTo>
                    <a:pt x="3498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63"/>
            <p:cNvSpPr/>
            <p:nvPr/>
          </p:nvSpPr>
          <p:spPr>
            <a:xfrm>
              <a:off x="4071390" y="2486800"/>
              <a:ext cx="181025" cy="245775"/>
            </a:xfrm>
            <a:custGeom>
              <a:avLst/>
              <a:gdLst/>
              <a:ahLst/>
              <a:cxnLst/>
              <a:rect l="l" t="t" r="r" b="b"/>
              <a:pathLst>
                <a:path w="28396" h="9831" extrusionOk="0">
                  <a:moveTo>
                    <a:pt x="0" y="0"/>
                  </a:moveTo>
                  <a:lnTo>
                    <a:pt x="0" y="3004"/>
                  </a:lnTo>
                  <a:lnTo>
                    <a:pt x="19606" y="7555"/>
                  </a:lnTo>
                  <a:lnTo>
                    <a:pt x="19932" y="7634"/>
                  </a:lnTo>
                  <a:lnTo>
                    <a:pt x="20232" y="7724"/>
                  </a:lnTo>
                  <a:lnTo>
                    <a:pt x="20483" y="7809"/>
                  </a:lnTo>
                  <a:lnTo>
                    <a:pt x="20708" y="7904"/>
                  </a:lnTo>
                  <a:lnTo>
                    <a:pt x="20883" y="7993"/>
                  </a:lnTo>
                  <a:lnTo>
                    <a:pt x="21034" y="8088"/>
                  </a:lnTo>
                  <a:lnTo>
                    <a:pt x="21159" y="8184"/>
                  </a:lnTo>
                  <a:lnTo>
                    <a:pt x="21234" y="8279"/>
                  </a:lnTo>
                  <a:lnTo>
                    <a:pt x="21284" y="8374"/>
                  </a:lnTo>
                  <a:lnTo>
                    <a:pt x="21284" y="8469"/>
                  </a:lnTo>
                  <a:lnTo>
                    <a:pt x="21284" y="8564"/>
                  </a:lnTo>
                  <a:lnTo>
                    <a:pt x="21234" y="8659"/>
                  </a:lnTo>
                  <a:lnTo>
                    <a:pt x="21159" y="8748"/>
                  </a:lnTo>
                  <a:lnTo>
                    <a:pt x="21034" y="8843"/>
                  </a:lnTo>
                  <a:lnTo>
                    <a:pt x="20908" y="8933"/>
                  </a:lnTo>
                  <a:lnTo>
                    <a:pt x="20733" y="9018"/>
                  </a:lnTo>
                  <a:lnTo>
                    <a:pt x="20533" y="9102"/>
                  </a:lnTo>
                  <a:lnTo>
                    <a:pt x="20307" y="9187"/>
                  </a:lnTo>
                  <a:lnTo>
                    <a:pt x="20057" y="9266"/>
                  </a:lnTo>
                  <a:lnTo>
                    <a:pt x="19807" y="9340"/>
                  </a:lnTo>
                  <a:lnTo>
                    <a:pt x="19506" y="9414"/>
                  </a:lnTo>
                  <a:lnTo>
                    <a:pt x="19181" y="9477"/>
                  </a:lnTo>
                  <a:lnTo>
                    <a:pt x="18830" y="9540"/>
                  </a:lnTo>
                  <a:lnTo>
                    <a:pt x="18480" y="9598"/>
                  </a:lnTo>
                  <a:lnTo>
                    <a:pt x="18079" y="9651"/>
                  </a:lnTo>
                  <a:lnTo>
                    <a:pt x="17678" y="9693"/>
                  </a:lnTo>
                  <a:lnTo>
                    <a:pt x="17253" y="9736"/>
                  </a:lnTo>
                  <a:lnTo>
                    <a:pt x="16802" y="9767"/>
                  </a:lnTo>
                  <a:lnTo>
                    <a:pt x="16326" y="9794"/>
                  </a:lnTo>
                  <a:lnTo>
                    <a:pt x="15850" y="9815"/>
                  </a:lnTo>
                  <a:lnTo>
                    <a:pt x="15350" y="9825"/>
                  </a:lnTo>
                  <a:lnTo>
                    <a:pt x="14824" y="9831"/>
                  </a:lnTo>
                  <a:lnTo>
                    <a:pt x="21935" y="9831"/>
                  </a:lnTo>
                  <a:lnTo>
                    <a:pt x="22461" y="9825"/>
                  </a:lnTo>
                  <a:lnTo>
                    <a:pt x="22962" y="9815"/>
                  </a:lnTo>
                  <a:lnTo>
                    <a:pt x="23437" y="9794"/>
                  </a:lnTo>
                  <a:lnTo>
                    <a:pt x="23913" y="9767"/>
                  </a:lnTo>
                  <a:lnTo>
                    <a:pt x="24364" y="9736"/>
                  </a:lnTo>
                  <a:lnTo>
                    <a:pt x="24789" y="9693"/>
                  </a:lnTo>
                  <a:lnTo>
                    <a:pt x="25190" y="9651"/>
                  </a:lnTo>
                  <a:lnTo>
                    <a:pt x="25566" y="9598"/>
                  </a:lnTo>
                  <a:lnTo>
                    <a:pt x="25941" y="9540"/>
                  </a:lnTo>
                  <a:lnTo>
                    <a:pt x="26292" y="9477"/>
                  </a:lnTo>
                  <a:lnTo>
                    <a:pt x="26617" y="9414"/>
                  </a:lnTo>
                  <a:lnTo>
                    <a:pt x="26893" y="9340"/>
                  </a:lnTo>
                  <a:lnTo>
                    <a:pt x="27168" y="9266"/>
                  </a:lnTo>
                  <a:lnTo>
                    <a:pt x="27419" y="9187"/>
                  </a:lnTo>
                  <a:lnTo>
                    <a:pt x="27644" y="9102"/>
                  </a:lnTo>
                  <a:lnTo>
                    <a:pt x="27844" y="9018"/>
                  </a:lnTo>
                  <a:lnTo>
                    <a:pt x="27994" y="8933"/>
                  </a:lnTo>
                  <a:lnTo>
                    <a:pt x="28145" y="8843"/>
                  </a:lnTo>
                  <a:lnTo>
                    <a:pt x="28245" y="8748"/>
                  </a:lnTo>
                  <a:lnTo>
                    <a:pt x="28345" y="8659"/>
                  </a:lnTo>
                  <a:lnTo>
                    <a:pt x="28370" y="8564"/>
                  </a:lnTo>
                  <a:lnTo>
                    <a:pt x="28395" y="8469"/>
                  </a:lnTo>
                  <a:lnTo>
                    <a:pt x="28395" y="8374"/>
                  </a:lnTo>
                  <a:lnTo>
                    <a:pt x="28345" y="8279"/>
                  </a:lnTo>
                  <a:lnTo>
                    <a:pt x="28270" y="8184"/>
                  </a:lnTo>
                  <a:lnTo>
                    <a:pt x="28145" y="8088"/>
                  </a:lnTo>
                  <a:lnTo>
                    <a:pt x="27994" y="7993"/>
                  </a:lnTo>
                  <a:lnTo>
                    <a:pt x="27819" y="7904"/>
                  </a:lnTo>
                  <a:lnTo>
                    <a:pt x="27594" y="7809"/>
                  </a:lnTo>
                  <a:lnTo>
                    <a:pt x="27343" y="7724"/>
                  </a:lnTo>
                  <a:lnTo>
                    <a:pt x="27043" y="7634"/>
                  </a:lnTo>
                  <a:lnTo>
                    <a:pt x="26717" y="7555"/>
                  </a:lnTo>
                  <a:lnTo>
                    <a:pt x="7112" y="3004"/>
                  </a:lnTo>
                  <a:lnTo>
                    <a:pt x="71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63"/>
            <p:cNvSpPr/>
            <p:nvPr/>
          </p:nvSpPr>
          <p:spPr>
            <a:xfrm>
              <a:off x="3894044" y="2613375"/>
              <a:ext cx="357886" cy="119200"/>
            </a:xfrm>
            <a:custGeom>
              <a:avLst/>
              <a:gdLst/>
              <a:ahLst/>
              <a:cxnLst/>
              <a:rect l="l" t="t" r="r" b="b"/>
              <a:pathLst>
                <a:path w="56139" h="4768" extrusionOk="0">
                  <a:moveTo>
                    <a:pt x="12470" y="0"/>
                  </a:moveTo>
                  <a:lnTo>
                    <a:pt x="1703" y="2498"/>
                  </a:lnTo>
                  <a:lnTo>
                    <a:pt x="1378" y="2582"/>
                  </a:lnTo>
                  <a:lnTo>
                    <a:pt x="1077" y="2666"/>
                  </a:lnTo>
                  <a:lnTo>
                    <a:pt x="802" y="2756"/>
                  </a:lnTo>
                  <a:lnTo>
                    <a:pt x="602" y="2846"/>
                  </a:lnTo>
                  <a:lnTo>
                    <a:pt x="401" y="2936"/>
                  </a:lnTo>
                  <a:lnTo>
                    <a:pt x="251" y="3031"/>
                  </a:lnTo>
                  <a:lnTo>
                    <a:pt x="151" y="3126"/>
                  </a:lnTo>
                  <a:lnTo>
                    <a:pt x="76" y="3221"/>
                  </a:lnTo>
                  <a:lnTo>
                    <a:pt x="26" y="3316"/>
                  </a:lnTo>
                  <a:lnTo>
                    <a:pt x="1" y="3411"/>
                  </a:lnTo>
                  <a:lnTo>
                    <a:pt x="26" y="3506"/>
                  </a:lnTo>
                  <a:lnTo>
                    <a:pt x="76" y="3596"/>
                  </a:lnTo>
                  <a:lnTo>
                    <a:pt x="151" y="3691"/>
                  </a:lnTo>
                  <a:lnTo>
                    <a:pt x="276" y="3780"/>
                  </a:lnTo>
                  <a:lnTo>
                    <a:pt x="401" y="3870"/>
                  </a:lnTo>
                  <a:lnTo>
                    <a:pt x="577" y="3960"/>
                  </a:lnTo>
                  <a:lnTo>
                    <a:pt x="777" y="4044"/>
                  </a:lnTo>
                  <a:lnTo>
                    <a:pt x="977" y="4124"/>
                  </a:lnTo>
                  <a:lnTo>
                    <a:pt x="1228" y="4203"/>
                  </a:lnTo>
                  <a:lnTo>
                    <a:pt x="1503" y="4277"/>
                  </a:lnTo>
                  <a:lnTo>
                    <a:pt x="1803" y="4351"/>
                  </a:lnTo>
                  <a:lnTo>
                    <a:pt x="2129" y="4414"/>
                  </a:lnTo>
                  <a:lnTo>
                    <a:pt x="2454" y="4477"/>
                  </a:lnTo>
                  <a:lnTo>
                    <a:pt x="2830" y="4535"/>
                  </a:lnTo>
                  <a:lnTo>
                    <a:pt x="3206" y="4588"/>
                  </a:lnTo>
                  <a:lnTo>
                    <a:pt x="3631" y="4630"/>
                  </a:lnTo>
                  <a:lnTo>
                    <a:pt x="4057" y="4673"/>
                  </a:lnTo>
                  <a:lnTo>
                    <a:pt x="4508" y="4704"/>
                  </a:lnTo>
                  <a:lnTo>
                    <a:pt x="4958" y="4731"/>
                  </a:lnTo>
                  <a:lnTo>
                    <a:pt x="5434" y="4752"/>
                  </a:lnTo>
                  <a:lnTo>
                    <a:pt x="5935" y="4762"/>
                  </a:lnTo>
                  <a:lnTo>
                    <a:pt x="6461" y="4768"/>
                  </a:lnTo>
                  <a:lnTo>
                    <a:pt x="49679" y="4768"/>
                  </a:lnTo>
                  <a:lnTo>
                    <a:pt x="50205" y="4762"/>
                  </a:lnTo>
                  <a:lnTo>
                    <a:pt x="50705" y="4752"/>
                  </a:lnTo>
                  <a:lnTo>
                    <a:pt x="51181" y="4731"/>
                  </a:lnTo>
                  <a:lnTo>
                    <a:pt x="51657" y="4704"/>
                  </a:lnTo>
                  <a:lnTo>
                    <a:pt x="52083" y="4673"/>
                  </a:lnTo>
                  <a:lnTo>
                    <a:pt x="52533" y="4630"/>
                  </a:lnTo>
                  <a:lnTo>
                    <a:pt x="52934" y="4588"/>
                  </a:lnTo>
                  <a:lnTo>
                    <a:pt x="53310" y="4535"/>
                  </a:lnTo>
                  <a:lnTo>
                    <a:pt x="53685" y="4477"/>
                  </a:lnTo>
                  <a:lnTo>
                    <a:pt x="54036" y="4414"/>
                  </a:lnTo>
                  <a:lnTo>
                    <a:pt x="54336" y="4351"/>
                  </a:lnTo>
                  <a:lnTo>
                    <a:pt x="54637" y="4277"/>
                  </a:lnTo>
                  <a:lnTo>
                    <a:pt x="54912" y="4203"/>
                  </a:lnTo>
                  <a:lnTo>
                    <a:pt x="55162" y="4124"/>
                  </a:lnTo>
                  <a:lnTo>
                    <a:pt x="55388" y="4044"/>
                  </a:lnTo>
                  <a:lnTo>
                    <a:pt x="55563" y="3960"/>
                  </a:lnTo>
                  <a:lnTo>
                    <a:pt x="55738" y="3870"/>
                  </a:lnTo>
                  <a:lnTo>
                    <a:pt x="55889" y="3780"/>
                  </a:lnTo>
                  <a:lnTo>
                    <a:pt x="55989" y="3691"/>
                  </a:lnTo>
                  <a:lnTo>
                    <a:pt x="56064" y="3596"/>
                  </a:lnTo>
                  <a:lnTo>
                    <a:pt x="56114" y="3506"/>
                  </a:lnTo>
                  <a:lnTo>
                    <a:pt x="56139" y="3411"/>
                  </a:lnTo>
                  <a:lnTo>
                    <a:pt x="56114" y="3316"/>
                  </a:lnTo>
                  <a:lnTo>
                    <a:pt x="56064" y="3221"/>
                  </a:lnTo>
                  <a:lnTo>
                    <a:pt x="55989" y="3126"/>
                  </a:lnTo>
                  <a:lnTo>
                    <a:pt x="55889" y="3031"/>
                  </a:lnTo>
                  <a:lnTo>
                    <a:pt x="55738" y="2936"/>
                  </a:lnTo>
                  <a:lnTo>
                    <a:pt x="55538" y="2846"/>
                  </a:lnTo>
                  <a:lnTo>
                    <a:pt x="55338" y="2756"/>
                  </a:lnTo>
                  <a:lnTo>
                    <a:pt x="55062" y="2666"/>
                  </a:lnTo>
                  <a:lnTo>
                    <a:pt x="54787" y="2582"/>
                  </a:lnTo>
                  <a:lnTo>
                    <a:pt x="54436" y="2498"/>
                  </a:lnTo>
                  <a:lnTo>
                    <a:pt x="43669" y="0"/>
                  </a:lnTo>
                  <a:lnTo>
                    <a:pt x="43644" y="0"/>
                  </a:lnTo>
                  <a:lnTo>
                    <a:pt x="42943" y="6"/>
                  </a:lnTo>
                  <a:lnTo>
                    <a:pt x="42267" y="11"/>
                  </a:lnTo>
                  <a:lnTo>
                    <a:pt x="41641" y="16"/>
                  </a:lnTo>
                  <a:lnTo>
                    <a:pt x="41065" y="32"/>
                  </a:lnTo>
                  <a:lnTo>
                    <a:pt x="40514" y="43"/>
                  </a:lnTo>
                  <a:lnTo>
                    <a:pt x="39989" y="64"/>
                  </a:lnTo>
                  <a:lnTo>
                    <a:pt x="39488" y="80"/>
                  </a:lnTo>
                  <a:lnTo>
                    <a:pt x="39012" y="106"/>
                  </a:lnTo>
                  <a:lnTo>
                    <a:pt x="38136" y="153"/>
                  </a:lnTo>
                  <a:lnTo>
                    <a:pt x="37334" y="206"/>
                  </a:lnTo>
                  <a:lnTo>
                    <a:pt x="36583" y="264"/>
                  </a:lnTo>
                  <a:lnTo>
                    <a:pt x="35857" y="328"/>
                  </a:lnTo>
                  <a:lnTo>
                    <a:pt x="35131" y="386"/>
                  </a:lnTo>
                  <a:lnTo>
                    <a:pt x="34355" y="444"/>
                  </a:lnTo>
                  <a:lnTo>
                    <a:pt x="33553" y="497"/>
                  </a:lnTo>
                  <a:lnTo>
                    <a:pt x="32702" y="549"/>
                  </a:lnTo>
                  <a:lnTo>
                    <a:pt x="32226" y="571"/>
                  </a:lnTo>
                  <a:lnTo>
                    <a:pt x="31726" y="586"/>
                  </a:lnTo>
                  <a:lnTo>
                    <a:pt x="31200" y="607"/>
                  </a:lnTo>
                  <a:lnTo>
                    <a:pt x="30649" y="618"/>
                  </a:lnTo>
                  <a:lnTo>
                    <a:pt x="30073" y="634"/>
                  </a:lnTo>
                  <a:lnTo>
                    <a:pt x="29447" y="639"/>
                  </a:lnTo>
                  <a:lnTo>
                    <a:pt x="28771" y="644"/>
                  </a:lnTo>
                  <a:lnTo>
                    <a:pt x="28070" y="650"/>
                  </a:lnTo>
                  <a:lnTo>
                    <a:pt x="27369" y="644"/>
                  </a:lnTo>
                  <a:lnTo>
                    <a:pt x="26693" y="639"/>
                  </a:lnTo>
                  <a:lnTo>
                    <a:pt x="26067" y="634"/>
                  </a:lnTo>
                  <a:lnTo>
                    <a:pt x="25491" y="618"/>
                  </a:lnTo>
                  <a:lnTo>
                    <a:pt x="24940" y="607"/>
                  </a:lnTo>
                  <a:lnTo>
                    <a:pt x="24414" y="586"/>
                  </a:lnTo>
                  <a:lnTo>
                    <a:pt x="23913" y="571"/>
                  </a:lnTo>
                  <a:lnTo>
                    <a:pt x="23463" y="549"/>
                  </a:lnTo>
                  <a:lnTo>
                    <a:pt x="22586" y="497"/>
                  </a:lnTo>
                  <a:lnTo>
                    <a:pt x="21785" y="444"/>
                  </a:lnTo>
                  <a:lnTo>
                    <a:pt x="21034" y="386"/>
                  </a:lnTo>
                  <a:lnTo>
                    <a:pt x="20283" y="328"/>
                  </a:lnTo>
                  <a:lnTo>
                    <a:pt x="19556" y="264"/>
                  </a:lnTo>
                  <a:lnTo>
                    <a:pt x="18805" y="206"/>
                  </a:lnTo>
                  <a:lnTo>
                    <a:pt x="18004" y="153"/>
                  </a:lnTo>
                  <a:lnTo>
                    <a:pt x="17128" y="106"/>
                  </a:lnTo>
                  <a:lnTo>
                    <a:pt x="16652" y="80"/>
                  </a:lnTo>
                  <a:lnTo>
                    <a:pt x="16176" y="64"/>
                  </a:lnTo>
                  <a:lnTo>
                    <a:pt x="15650" y="43"/>
                  </a:lnTo>
                  <a:lnTo>
                    <a:pt x="15099" y="32"/>
                  </a:lnTo>
                  <a:lnTo>
                    <a:pt x="14498" y="16"/>
                  </a:lnTo>
                  <a:lnTo>
                    <a:pt x="13872" y="11"/>
                  </a:lnTo>
                  <a:lnTo>
                    <a:pt x="13221" y="6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63"/>
            <p:cNvSpPr/>
            <p:nvPr/>
          </p:nvSpPr>
          <p:spPr>
            <a:xfrm>
              <a:off x="4133005" y="2613375"/>
              <a:ext cx="119085" cy="119200"/>
            </a:xfrm>
            <a:custGeom>
              <a:avLst/>
              <a:gdLst/>
              <a:ahLst/>
              <a:cxnLst/>
              <a:rect l="l" t="t" r="r" b="b"/>
              <a:pathLst>
                <a:path w="18680" h="4768" extrusionOk="0">
                  <a:moveTo>
                    <a:pt x="6185" y="0"/>
                  </a:moveTo>
                  <a:lnTo>
                    <a:pt x="5159" y="6"/>
                  </a:lnTo>
                  <a:lnTo>
                    <a:pt x="4232" y="16"/>
                  </a:lnTo>
                  <a:lnTo>
                    <a:pt x="3381" y="37"/>
                  </a:lnTo>
                  <a:lnTo>
                    <a:pt x="2605" y="58"/>
                  </a:lnTo>
                  <a:lnTo>
                    <a:pt x="1879" y="90"/>
                  </a:lnTo>
                  <a:lnTo>
                    <a:pt x="1203" y="122"/>
                  </a:lnTo>
                  <a:lnTo>
                    <a:pt x="577" y="159"/>
                  </a:lnTo>
                  <a:lnTo>
                    <a:pt x="1" y="201"/>
                  </a:lnTo>
                  <a:lnTo>
                    <a:pt x="9916" y="2498"/>
                  </a:lnTo>
                  <a:lnTo>
                    <a:pt x="10242" y="2582"/>
                  </a:lnTo>
                  <a:lnTo>
                    <a:pt x="10542" y="2666"/>
                  </a:lnTo>
                  <a:lnTo>
                    <a:pt x="10793" y="2756"/>
                  </a:lnTo>
                  <a:lnTo>
                    <a:pt x="11018" y="2846"/>
                  </a:lnTo>
                  <a:lnTo>
                    <a:pt x="11193" y="2936"/>
                  </a:lnTo>
                  <a:lnTo>
                    <a:pt x="11343" y="3031"/>
                  </a:lnTo>
                  <a:lnTo>
                    <a:pt x="11444" y="3126"/>
                  </a:lnTo>
                  <a:lnTo>
                    <a:pt x="11544" y="3221"/>
                  </a:lnTo>
                  <a:lnTo>
                    <a:pt x="11569" y="3316"/>
                  </a:lnTo>
                  <a:lnTo>
                    <a:pt x="11594" y="3411"/>
                  </a:lnTo>
                  <a:lnTo>
                    <a:pt x="11569" y="3506"/>
                  </a:lnTo>
                  <a:lnTo>
                    <a:pt x="11519" y="3596"/>
                  </a:lnTo>
                  <a:lnTo>
                    <a:pt x="11444" y="3691"/>
                  </a:lnTo>
                  <a:lnTo>
                    <a:pt x="11343" y="3780"/>
                  </a:lnTo>
                  <a:lnTo>
                    <a:pt x="11193" y="3870"/>
                  </a:lnTo>
                  <a:lnTo>
                    <a:pt x="11043" y="3960"/>
                  </a:lnTo>
                  <a:lnTo>
                    <a:pt x="10843" y="4044"/>
                  </a:lnTo>
                  <a:lnTo>
                    <a:pt x="10617" y="4124"/>
                  </a:lnTo>
                  <a:lnTo>
                    <a:pt x="10367" y="4203"/>
                  </a:lnTo>
                  <a:lnTo>
                    <a:pt x="10092" y="4277"/>
                  </a:lnTo>
                  <a:lnTo>
                    <a:pt x="9791" y="4351"/>
                  </a:lnTo>
                  <a:lnTo>
                    <a:pt x="9491" y="4414"/>
                  </a:lnTo>
                  <a:lnTo>
                    <a:pt x="9140" y="4477"/>
                  </a:lnTo>
                  <a:lnTo>
                    <a:pt x="8764" y="4535"/>
                  </a:lnTo>
                  <a:lnTo>
                    <a:pt x="8389" y="4588"/>
                  </a:lnTo>
                  <a:lnTo>
                    <a:pt x="7988" y="4630"/>
                  </a:lnTo>
                  <a:lnTo>
                    <a:pt x="7563" y="4673"/>
                  </a:lnTo>
                  <a:lnTo>
                    <a:pt x="7112" y="4704"/>
                  </a:lnTo>
                  <a:lnTo>
                    <a:pt x="6636" y="4731"/>
                  </a:lnTo>
                  <a:lnTo>
                    <a:pt x="6160" y="4752"/>
                  </a:lnTo>
                  <a:lnTo>
                    <a:pt x="5660" y="4762"/>
                  </a:lnTo>
                  <a:lnTo>
                    <a:pt x="5134" y="4768"/>
                  </a:lnTo>
                  <a:lnTo>
                    <a:pt x="12245" y="4768"/>
                  </a:lnTo>
                  <a:lnTo>
                    <a:pt x="12746" y="4762"/>
                  </a:lnTo>
                  <a:lnTo>
                    <a:pt x="13246" y="4752"/>
                  </a:lnTo>
                  <a:lnTo>
                    <a:pt x="13747" y="4731"/>
                  </a:lnTo>
                  <a:lnTo>
                    <a:pt x="14198" y="4704"/>
                  </a:lnTo>
                  <a:lnTo>
                    <a:pt x="14649" y="4673"/>
                  </a:lnTo>
                  <a:lnTo>
                    <a:pt x="15074" y="4630"/>
                  </a:lnTo>
                  <a:lnTo>
                    <a:pt x="15475" y="4588"/>
                  </a:lnTo>
                  <a:lnTo>
                    <a:pt x="15876" y="4535"/>
                  </a:lnTo>
                  <a:lnTo>
                    <a:pt x="16226" y="4477"/>
                  </a:lnTo>
                  <a:lnTo>
                    <a:pt x="16577" y="4414"/>
                  </a:lnTo>
                  <a:lnTo>
                    <a:pt x="16902" y="4351"/>
                  </a:lnTo>
                  <a:lnTo>
                    <a:pt x="17203" y="4277"/>
                  </a:lnTo>
                  <a:lnTo>
                    <a:pt x="17453" y="4203"/>
                  </a:lnTo>
                  <a:lnTo>
                    <a:pt x="17704" y="4124"/>
                  </a:lnTo>
                  <a:lnTo>
                    <a:pt x="17929" y="4044"/>
                  </a:lnTo>
                  <a:lnTo>
                    <a:pt x="18129" y="3960"/>
                  </a:lnTo>
                  <a:lnTo>
                    <a:pt x="18304" y="3870"/>
                  </a:lnTo>
                  <a:lnTo>
                    <a:pt x="18430" y="3780"/>
                  </a:lnTo>
                  <a:lnTo>
                    <a:pt x="18530" y="3691"/>
                  </a:lnTo>
                  <a:lnTo>
                    <a:pt x="18630" y="3596"/>
                  </a:lnTo>
                  <a:lnTo>
                    <a:pt x="18680" y="3506"/>
                  </a:lnTo>
                  <a:lnTo>
                    <a:pt x="18680" y="3411"/>
                  </a:lnTo>
                  <a:lnTo>
                    <a:pt x="18680" y="3316"/>
                  </a:lnTo>
                  <a:lnTo>
                    <a:pt x="18630" y="3221"/>
                  </a:lnTo>
                  <a:lnTo>
                    <a:pt x="18555" y="3126"/>
                  </a:lnTo>
                  <a:lnTo>
                    <a:pt x="18430" y="3031"/>
                  </a:lnTo>
                  <a:lnTo>
                    <a:pt x="18279" y="2936"/>
                  </a:lnTo>
                  <a:lnTo>
                    <a:pt x="18104" y="2846"/>
                  </a:lnTo>
                  <a:lnTo>
                    <a:pt x="17879" y="2756"/>
                  </a:lnTo>
                  <a:lnTo>
                    <a:pt x="17628" y="2666"/>
                  </a:lnTo>
                  <a:lnTo>
                    <a:pt x="17328" y="2582"/>
                  </a:lnTo>
                  <a:lnTo>
                    <a:pt x="17002" y="2498"/>
                  </a:lnTo>
                  <a:lnTo>
                    <a:pt x="62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63"/>
            <p:cNvSpPr/>
            <p:nvPr/>
          </p:nvSpPr>
          <p:spPr>
            <a:xfrm>
              <a:off x="4003388" y="2453125"/>
              <a:ext cx="139523" cy="33700"/>
            </a:xfrm>
            <a:custGeom>
              <a:avLst/>
              <a:gdLst/>
              <a:ahLst/>
              <a:cxnLst/>
              <a:rect l="l" t="t" r="r" b="b"/>
              <a:pathLst>
                <a:path w="21886" h="1348" extrusionOk="0">
                  <a:moveTo>
                    <a:pt x="1" y="1"/>
                  </a:moveTo>
                  <a:lnTo>
                    <a:pt x="1" y="1347"/>
                  </a:lnTo>
                  <a:lnTo>
                    <a:pt x="21885" y="1347"/>
                  </a:lnTo>
                  <a:lnTo>
                    <a:pt x="2188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63"/>
            <p:cNvSpPr/>
            <p:nvPr/>
          </p:nvSpPr>
          <p:spPr>
            <a:xfrm>
              <a:off x="4097566" y="2453125"/>
              <a:ext cx="45345" cy="33700"/>
            </a:xfrm>
            <a:custGeom>
              <a:avLst/>
              <a:gdLst/>
              <a:ahLst/>
              <a:cxnLst/>
              <a:rect l="l" t="t" r="r" b="b"/>
              <a:pathLst>
                <a:path w="7113" h="1348" extrusionOk="0">
                  <a:moveTo>
                    <a:pt x="1" y="1"/>
                  </a:moveTo>
                  <a:lnTo>
                    <a:pt x="1" y="1347"/>
                  </a:lnTo>
                  <a:lnTo>
                    <a:pt x="7112" y="1347"/>
                  </a:lnTo>
                  <a:lnTo>
                    <a:pt x="71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63"/>
            <p:cNvSpPr/>
            <p:nvPr/>
          </p:nvSpPr>
          <p:spPr>
            <a:xfrm>
              <a:off x="4151843" y="2676325"/>
              <a:ext cx="33686" cy="27875"/>
            </a:xfrm>
            <a:custGeom>
              <a:avLst/>
              <a:gdLst/>
              <a:ahLst/>
              <a:cxnLst/>
              <a:rect l="l" t="t" r="r" b="b"/>
              <a:pathLst>
                <a:path w="5284" h="1115" extrusionOk="0">
                  <a:moveTo>
                    <a:pt x="2654" y="1"/>
                  </a:moveTo>
                  <a:lnTo>
                    <a:pt x="2379" y="6"/>
                  </a:lnTo>
                  <a:lnTo>
                    <a:pt x="2104" y="11"/>
                  </a:lnTo>
                  <a:lnTo>
                    <a:pt x="1853" y="27"/>
                  </a:lnTo>
                  <a:lnTo>
                    <a:pt x="1628" y="48"/>
                  </a:lnTo>
                  <a:lnTo>
                    <a:pt x="1377" y="69"/>
                  </a:lnTo>
                  <a:lnTo>
                    <a:pt x="1177" y="96"/>
                  </a:lnTo>
                  <a:lnTo>
                    <a:pt x="977" y="127"/>
                  </a:lnTo>
                  <a:lnTo>
                    <a:pt x="777" y="164"/>
                  </a:lnTo>
                  <a:lnTo>
                    <a:pt x="601" y="207"/>
                  </a:lnTo>
                  <a:lnTo>
                    <a:pt x="451" y="249"/>
                  </a:lnTo>
                  <a:lnTo>
                    <a:pt x="326" y="296"/>
                  </a:lnTo>
                  <a:lnTo>
                    <a:pt x="226" y="344"/>
                  </a:lnTo>
                  <a:lnTo>
                    <a:pt x="125" y="391"/>
                  </a:lnTo>
                  <a:lnTo>
                    <a:pt x="50" y="449"/>
                  </a:lnTo>
                  <a:lnTo>
                    <a:pt x="25" y="502"/>
                  </a:lnTo>
                  <a:lnTo>
                    <a:pt x="0" y="560"/>
                  </a:lnTo>
                  <a:lnTo>
                    <a:pt x="25" y="618"/>
                  </a:lnTo>
                  <a:lnTo>
                    <a:pt x="50" y="671"/>
                  </a:lnTo>
                  <a:lnTo>
                    <a:pt x="125" y="724"/>
                  </a:lnTo>
                  <a:lnTo>
                    <a:pt x="226" y="777"/>
                  </a:lnTo>
                  <a:lnTo>
                    <a:pt x="326" y="824"/>
                  </a:lnTo>
                  <a:lnTo>
                    <a:pt x="451" y="872"/>
                  </a:lnTo>
                  <a:lnTo>
                    <a:pt x="601" y="914"/>
                  </a:lnTo>
                  <a:lnTo>
                    <a:pt x="777" y="951"/>
                  </a:lnTo>
                  <a:lnTo>
                    <a:pt x="977" y="988"/>
                  </a:lnTo>
                  <a:lnTo>
                    <a:pt x="1177" y="1020"/>
                  </a:lnTo>
                  <a:lnTo>
                    <a:pt x="1377" y="1051"/>
                  </a:lnTo>
                  <a:lnTo>
                    <a:pt x="1628" y="1072"/>
                  </a:lnTo>
                  <a:lnTo>
                    <a:pt x="1853" y="1094"/>
                  </a:lnTo>
                  <a:lnTo>
                    <a:pt x="2104" y="1104"/>
                  </a:lnTo>
                  <a:lnTo>
                    <a:pt x="2379" y="1115"/>
                  </a:lnTo>
                  <a:lnTo>
                    <a:pt x="2930" y="1115"/>
                  </a:lnTo>
                  <a:lnTo>
                    <a:pt x="3180" y="1104"/>
                  </a:lnTo>
                  <a:lnTo>
                    <a:pt x="3431" y="1094"/>
                  </a:lnTo>
                  <a:lnTo>
                    <a:pt x="3681" y="1072"/>
                  </a:lnTo>
                  <a:lnTo>
                    <a:pt x="3906" y="1051"/>
                  </a:lnTo>
                  <a:lnTo>
                    <a:pt x="4132" y="1020"/>
                  </a:lnTo>
                  <a:lnTo>
                    <a:pt x="4332" y="988"/>
                  </a:lnTo>
                  <a:lnTo>
                    <a:pt x="4507" y="951"/>
                  </a:lnTo>
                  <a:lnTo>
                    <a:pt x="4683" y="914"/>
                  </a:lnTo>
                  <a:lnTo>
                    <a:pt x="4833" y="872"/>
                  </a:lnTo>
                  <a:lnTo>
                    <a:pt x="4958" y="824"/>
                  </a:lnTo>
                  <a:lnTo>
                    <a:pt x="5083" y="777"/>
                  </a:lnTo>
                  <a:lnTo>
                    <a:pt x="5158" y="724"/>
                  </a:lnTo>
                  <a:lnTo>
                    <a:pt x="5234" y="671"/>
                  </a:lnTo>
                  <a:lnTo>
                    <a:pt x="5284" y="618"/>
                  </a:lnTo>
                  <a:lnTo>
                    <a:pt x="5284" y="560"/>
                  </a:lnTo>
                  <a:lnTo>
                    <a:pt x="5284" y="502"/>
                  </a:lnTo>
                  <a:lnTo>
                    <a:pt x="5234" y="449"/>
                  </a:lnTo>
                  <a:lnTo>
                    <a:pt x="5158" y="391"/>
                  </a:lnTo>
                  <a:lnTo>
                    <a:pt x="5083" y="344"/>
                  </a:lnTo>
                  <a:lnTo>
                    <a:pt x="4958" y="296"/>
                  </a:lnTo>
                  <a:lnTo>
                    <a:pt x="4833" y="249"/>
                  </a:lnTo>
                  <a:lnTo>
                    <a:pt x="4683" y="207"/>
                  </a:lnTo>
                  <a:lnTo>
                    <a:pt x="4507" y="164"/>
                  </a:lnTo>
                  <a:lnTo>
                    <a:pt x="4332" y="127"/>
                  </a:lnTo>
                  <a:lnTo>
                    <a:pt x="4132" y="96"/>
                  </a:lnTo>
                  <a:lnTo>
                    <a:pt x="3906" y="69"/>
                  </a:lnTo>
                  <a:lnTo>
                    <a:pt x="3681" y="48"/>
                  </a:lnTo>
                  <a:lnTo>
                    <a:pt x="3431" y="27"/>
                  </a:lnTo>
                  <a:lnTo>
                    <a:pt x="3180" y="11"/>
                  </a:lnTo>
                  <a:lnTo>
                    <a:pt x="2930" y="6"/>
                  </a:lnTo>
                  <a:lnTo>
                    <a:pt x="2654" y="1"/>
                  </a:lnTo>
                  <a:close/>
                </a:path>
              </a:pathLst>
            </a:custGeom>
            <a:solidFill>
              <a:srgbClr val="ECF6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63"/>
            <p:cNvSpPr/>
            <p:nvPr/>
          </p:nvSpPr>
          <p:spPr>
            <a:xfrm>
              <a:off x="3983434" y="2646775"/>
              <a:ext cx="32889" cy="27075"/>
            </a:xfrm>
            <a:custGeom>
              <a:avLst/>
              <a:gdLst/>
              <a:ahLst/>
              <a:cxnLst/>
              <a:rect l="l" t="t" r="r" b="b"/>
              <a:pathLst>
                <a:path w="5159" h="1083" extrusionOk="0">
                  <a:moveTo>
                    <a:pt x="2304" y="0"/>
                  </a:moveTo>
                  <a:lnTo>
                    <a:pt x="2054" y="11"/>
                  </a:lnTo>
                  <a:lnTo>
                    <a:pt x="1804" y="26"/>
                  </a:lnTo>
                  <a:lnTo>
                    <a:pt x="1578" y="42"/>
                  </a:lnTo>
                  <a:lnTo>
                    <a:pt x="1353" y="63"/>
                  </a:lnTo>
                  <a:lnTo>
                    <a:pt x="1127" y="90"/>
                  </a:lnTo>
                  <a:lnTo>
                    <a:pt x="927" y="121"/>
                  </a:lnTo>
                  <a:lnTo>
                    <a:pt x="752" y="158"/>
                  </a:lnTo>
                  <a:lnTo>
                    <a:pt x="577" y="195"/>
                  </a:lnTo>
                  <a:lnTo>
                    <a:pt x="451" y="238"/>
                  </a:lnTo>
                  <a:lnTo>
                    <a:pt x="301" y="285"/>
                  </a:lnTo>
                  <a:lnTo>
                    <a:pt x="201" y="333"/>
                  </a:lnTo>
                  <a:lnTo>
                    <a:pt x="126" y="380"/>
                  </a:lnTo>
                  <a:lnTo>
                    <a:pt x="51" y="433"/>
                  </a:lnTo>
                  <a:lnTo>
                    <a:pt x="1" y="486"/>
                  </a:lnTo>
                  <a:lnTo>
                    <a:pt x="1" y="544"/>
                  </a:lnTo>
                  <a:lnTo>
                    <a:pt x="1" y="597"/>
                  </a:lnTo>
                  <a:lnTo>
                    <a:pt x="51" y="649"/>
                  </a:lnTo>
                  <a:lnTo>
                    <a:pt x="126" y="702"/>
                  </a:lnTo>
                  <a:lnTo>
                    <a:pt x="201" y="755"/>
                  </a:lnTo>
                  <a:lnTo>
                    <a:pt x="301" y="803"/>
                  </a:lnTo>
                  <a:lnTo>
                    <a:pt x="451" y="845"/>
                  </a:lnTo>
                  <a:lnTo>
                    <a:pt x="577" y="887"/>
                  </a:lnTo>
                  <a:lnTo>
                    <a:pt x="752" y="924"/>
                  </a:lnTo>
                  <a:lnTo>
                    <a:pt x="927" y="961"/>
                  </a:lnTo>
                  <a:lnTo>
                    <a:pt x="1127" y="993"/>
                  </a:lnTo>
                  <a:lnTo>
                    <a:pt x="1353" y="1019"/>
                  </a:lnTo>
                  <a:lnTo>
                    <a:pt x="1578" y="1040"/>
                  </a:lnTo>
                  <a:lnTo>
                    <a:pt x="1804" y="1061"/>
                  </a:lnTo>
                  <a:lnTo>
                    <a:pt x="2054" y="1072"/>
                  </a:lnTo>
                  <a:lnTo>
                    <a:pt x="2304" y="1082"/>
                  </a:lnTo>
                  <a:lnTo>
                    <a:pt x="2830" y="1082"/>
                  </a:lnTo>
                  <a:lnTo>
                    <a:pt x="3081" y="1072"/>
                  </a:lnTo>
                  <a:lnTo>
                    <a:pt x="3331" y="1061"/>
                  </a:lnTo>
                  <a:lnTo>
                    <a:pt x="3581" y="1040"/>
                  </a:lnTo>
                  <a:lnTo>
                    <a:pt x="3807" y="1019"/>
                  </a:lnTo>
                  <a:lnTo>
                    <a:pt x="4007" y="993"/>
                  </a:lnTo>
                  <a:lnTo>
                    <a:pt x="4207" y="961"/>
                  </a:lnTo>
                  <a:lnTo>
                    <a:pt x="4383" y="924"/>
                  </a:lnTo>
                  <a:lnTo>
                    <a:pt x="4558" y="887"/>
                  </a:lnTo>
                  <a:lnTo>
                    <a:pt x="4708" y="845"/>
                  </a:lnTo>
                  <a:lnTo>
                    <a:pt x="4833" y="803"/>
                  </a:lnTo>
                  <a:lnTo>
                    <a:pt x="4933" y="755"/>
                  </a:lnTo>
                  <a:lnTo>
                    <a:pt x="5034" y="702"/>
                  </a:lnTo>
                  <a:lnTo>
                    <a:pt x="5084" y="649"/>
                  </a:lnTo>
                  <a:lnTo>
                    <a:pt x="5134" y="597"/>
                  </a:lnTo>
                  <a:lnTo>
                    <a:pt x="5159" y="544"/>
                  </a:lnTo>
                  <a:lnTo>
                    <a:pt x="5134" y="486"/>
                  </a:lnTo>
                  <a:lnTo>
                    <a:pt x="5084" y="433"/>
                  </a:lnTo>
                  <a:lnTo>
                    <a:pt x="5034" y="380"/>
                  </a:lnTo>
                  <a:lnTo>
                    <a:pt x="4933" y="333"/>
                  </a:lnTo>
                  <a:lnTo>
                    <a:pt x="4833" y="285"/>
                  </a:lnTo>
                  <a:lnTo>
                    <a:pt x="4708" y="238"/>
                  </a:lnTo>
                  <a:lnTo>
                    <a:pt x="4558" y="195"/>
                  </a:lnTo>
                  <a:lnTo>
                    <a:pt x="4383" y="158"/>
                  </a:lnTo>
                  <a:lnTo>
                    <a:pt x="4207" y="121"/>
                  </a:lnTo>
                  <a:lnTo>
                    <a:pt x="4007" y="90"/>
                  </a:lnTo>
                  <a:lnTo>
                    <a:pt x="3807" y="63"/>
                  </a:lnTo>
                  <a:lnTo>
                    <a:pt x="3581" y="42"/>
                  </a:lnTo>
                  <a:lnTo>
                    <a:pt x="3331" y="26"/>
                  </a:lnTo>
                  <a:lnTo>
                    <a:pt x="3081" y="11"/>
                  </a:lnTo>
                  <a:lnTo>
                    <a:pt x="2830" y="0"/>
                  </a:lnTo>
                  <a:close/>
                </a:path>
              </a:pathLst>
            </a:custGeom>
            <a:solidFill>
              <a:srgbClr val="ECF6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63"/>
            <p:cNvSpPr/>
            <p:nvPr/>
          </p:nvSpPr>
          <p:spPr>
            <a:xfrm>
              <a:off x="3887019" y="2354925"/>
              <a:ext cx="371777" cy="383600"/>
            </a:xfrm>
            <a:custGeom>
              <a:avLst/>
              <a:gdLst/>
              <a:ahLst/>
              <a:cxnLst/>
              <a:rect l="l" t="t" r="r" b="b"/>
              <a:pathLst>
                <a:path w="58318" h="15344" extrusionOk="0">
                  <a:moveTo>
                    <a:pt x="24489" y="450"/>
                  </a:moveTo>
                  <a:lnTo>
                    <a:pt x="24865" y="455"/>
                  </a:lnTo>
                  <a:lnTo>
                    <a:pt x="25216" y="466"/>
                  </a:lnTo>
                  <a:lnTo>
                    <a:pt x="25541" y="487"/>
                  </a:lnTo>
                  <a:lnTo>
                    <a:pt x="25892" y="513"/>
                  </a:lnTo>
                  <a:lnTo>
                    <a:pt x="26192" y="545"/>
                  </a:lnTo>
                  <a:lnTo>
                    <a:pt x="26493" y="582"/>
                  </a:lnTo>
                  <a:lnTo>
                    <a:pt x="26768" y="624"/>
                  </a:lnTo>
                  <a:lnTo>
                    <a:pt x="27018" y="671"/>
                  </a:lnTo>
                  <a:lnTo>
                    <a:pt x="27244" y="724"/>
                  </a:lnTo>
                  <a:lnTo>
                    <a:pt x="27444" y="782"/>
                  </a:lnTo>
                  <a:lnTo>
                    <a:pt x="27644" y="846"/>
                  </a:lnTo>
                  <a:lnTo>
                    <a:pt x="27795" y="914"/>
                  </a:lnTo>
                  <a:lnTo>
                    <a:pt x="27895" y="983"/>
                  </a:lnTo>
                  <a:lnTo>
                    <a:pt x="27995" y="1052"/>
                  </a:lnTo>
                  <a:lnTo>
                    <a:pt x="28045" y="1131"/>
                  </a:lnTo>
                  <a:lnTo>
                    <a:pt x="28070" y="1205"/>
                  </a:lnTo>
                  <a:lnTo>
                    <a:pt x="28070" y="1680"/>
                  </a:lnTo>
                  <a:lnTo>
                    <a:pt x="20834" y="1680"/>
                  </a:lnTo>
                  <a:lnTo>
                    <a:pt x="20483" y="1675"/>
                  </a:lnTo>
                  <a:lnTo>
                    <a:pt x="20108" y="1664"/>
                  </a:lnTo>
                  <a:lnTo>
                    <a:pt x="19782" y="1648"/>
                  </a:lnTo>
                  <a:lnTo>
                    <a:pt x="19457" y="1622"/>
                  </a:lnTo>
                  <a:lnTo>
                    <a:pt x="19131" y="1590"/>
                  </a:lnTo>
                  <a:lnTo>
                    <a:pt x="18831" y="1553"/>
                  </a:lnTo>
                  <a:lnTo>
                    <a:pt x="18555" y="1511"/>
                  </a:lnTo>
                  <a:lnTo>
                    <a:pt x="18305" y="1458"/>
                  </a:lnTo>
                  <a:lnTo>
                    <a:pt x="18079" y="1405"/>
                  </a:lnTo>
                  <a:lnTo>
                    <a:pt x="17879" y="1347"/>
                  </a:lnTo>
                  <a:lnTo>
                    <a:pt x="17704" y="1284"/>
                  </a:lnTo>
                  <a:lnTo>
                    <a:pt x="17554" y="1221"/>
                  </a:lnTo>
                  <a:lnTo>
                    <a:pt x="17428" y="1152"/>
                  </a:lnTo>
                  <a:lnTo>
                    <a:pt x="17328" y="1078"/>
                  </a:lnTo>
                  <a:lnTo>
                    <a:pt x="17278" y="1004"/>
                  </a:lnTo>
                  <a:lnTo>
                    <a:pt x="17253" y="925"/>
                  </a:lnTo>
                  <a:lnTo>
                    <a:pt x="17253" y="450"/>
                  </a:lnTo>
                  <a:close/>
                  <a:moveTo>
                    <a:pt x="40990" y="450"/>
                  </a:moveTo>
                  <a:lnTo>
                    <a:pt x="40990" y="925"/>
                  </a:lnTo>
                  <a:lnTo>
                    <a:pt x="40990" y="1004"/>
                  </a:lnTo>
                  <a:lnTo>
                    <a:pt x="40915" y="1078"/>
                  </a:lnTo>
                  <a:lnTo>
                    <a:pt x="40840" y="1152"/>
                  </a:lnTo>
                  <a:lnTo>
                    <a:pt x="40715" y="1221"/>
                  </a:lnTo>
                  <a:lnTo>
                    <a:pt x="40565" y="1284"/>
                  </a:lnTo>
                  <a:lnTo>
                    <a:pt x="40389" y="1347"/>
                  </a:lnTo>
                  <a:lnTo>
                    <a:pt x="40189" y="1405"/>
                  </a:lnTo>
                  <a:lnTo>
                    <a:pt x="39939" y="1458"/>
                  </a:lnTo>
                  <a:lnTo>
                    <a:pt x="39688" y="1511"/>
                  </a:lnTo>
                  <a:lnTo>
                    <a:pt x="39413" y="1553"/>
                  </a:lnTo>
                  <a:lnTo>
                    <a:pt x="39137" y="1590"/>
                  </a:lnTo>
                  <a:lnTo>
                    <a:pt x="38812" y="1622"/>
                  </a:lnTo>
                  <a:lnTo>
                    <a:pt x="38486" y="1648"/>
                  </a:lnTo>
                  <a:lnTo>
                    <a:pt x="38136" y="1664"/>
                  </a:lnTo>
                  <a:lnTo>
                    <a:pt x="37785" y="1675"/>
                  </a:lnTo>
                  <a:lnTo>
                    <a:pt x="37410" y="1680"/>
                  </a:lnTo>
                  <a:lnTo>
                    <a:pt x="30198" y="1680"/>
                  </a:lnTo>
                  <a:lnTo>
                    <a:pt x="30198" y="1205"/>
                  </a:lnTo>
                  <a:lnTo>
                    <a:pt x="30223" y="1131"/>
                  </a:lnTo>
                  <a:lnTo>
                    <a:pt x="30274" y="1052"/>
                  </a:lnTo>
                  <a:lnTo>
                    <a:pt x="30349" y="983"/>
                  </a:lnTo>
                  <a:lnTo>
                    <a:pt x="30474" y="914"/>
                  </a:lnTo>
                  <a:lnTo>
                    <a:pt x="30624" y="846"/>
                  </a:lnTo>
                  <a:lnTo>
                    <a:pt x="30799" y="782"/>
                  </a:lnTo>
                  <a:lnTo>
                    <a:pt x="31025" y="724"/>
                  </a:lnTo>
                  <a:lnTo>
                    <a:pt x="31250" y="671"/>
                  </a:lnTo>
                  <a:lnTo>
                    <a:pt x="31500" y="624"/>
                  </a:lnTo>
                  <a:lnTo>
                    <a:pt x="31776" y="582"/>
                  </a:lnTo>
                  <a:lnTo>
                    <a:pt x="32076" y="545"/>
                  </a:lnTo>
                  <a:lnTo>
                    <a:pt x="32377" y="513"/>
                  </a:lnTo>
                  <a:lnTo>
                    <a:pt x="32702" y="487"/>
                  </a:lnTo>
                  <a:lnTo>
                    <a:pt x="33053" y="466"/>
                  </a:lnTo>
                  <a:lnTo>
                    <a:pt x="33403" y="455"/>
                  </a:lnTo>
                  <a:lnTo>
                    <a:pt x="33779" y="450"/>
                  </a:lnTo>
                  <a:close/>
                  <a:moveTo>
                    <a:pt x="28070" y="5545"/>
                  </a:moveTo>
                  <a:lnTo>
                    <a:pt x="28070" y="6653"/>
                  </a:lnTo>
                  <a:lnTo>
                    <a:pt x="25216" y="7113"/>
                  </a:lnTo>
                  <a:lnTo>
                    <a:pt x="25040" y="7144"/>
                  </a:lnTo>
                  <a:lnTo>
                    <a:pt x="24940" y="7176"/>
                  </a:lnTo>
                  <a:lnTo>
                    <a:pt x="24840" y="7218"/>
                  </a:lnTo>
                  <a:lnTo>
                    <a:pt x="24790" y="7260"/>
                  </a:lnTo>
                  <a:lnTo>
                    <a:pt x="24790" y="7303"/>
                  </a:lnTo>
                  <a:lnTo>
                    <a:pt x="24815" y="7345"/>
                  </a:lnTo>
                  <a:lnTo>
                    <a:pt x="24890" y="7387"/>
                  </a:lnTo>
                  <a:lnTo>
                    <a:pt x="25015" y="7424"/>
                  </a:lnTo>
                  <a:lnTo>
                    <a:pt x="25191" y="7461"/>
                  </a:lnTo>
                  <a:lnTo>
                    <a:pt x="25366" y="7487"/>
                  </a:lnTo>
                  <a:lnTo>
                    <a:pt x="25541" y="7503"/>
                  </a:lnTo>
                  <a:lnTo>
                    <a:pt x="25741" y="7514"/>
                  </a:lnTo>
                  <a:lnTo>
                    <a:pt x="25917" y="7514"/>
                  </a:lnTo>
                  <a:lnTo>
                    <a:pt x="26117" y="7508"/>
                  </a:lnTo>
                  <a:lnTo>
                    <a:pt x="26317" y="7493"/>
                  </a:lnTo>
                  <a:lnTo>
                    <a:pt x="26493" y="7466"/>
                  </a:lnTo>
                  <a:lnTo>
                    <a:pt x="28070" y="7218"/>
                  </a:lnTo>
                  <a:lnTo>
                    <a:pt x="28070" y="10766"/>
                  </a:lnTo>
                  <a:lnTo>
                    <a:pt x="27018" y="10750"/>
                  </a:lnTo>
                  <a:lnTo>
                    <a:pt x="26017" y="10729"/>
                  </a:lnTo>
                  <a:lnTo>
                    <a:pt x="25090" y="10692"/>
                  </a:lnTo>
                  <a:lnTo>
                    <a:pt x="24189" y="10645"/>
                  </a:lnTo>
                  <a:lnTo>
                    <a:pt x="23964" y="10639"/>
                  </a:lnTo>
                  <a:lnTo>
                    <a:pt x="23763" y="10639"/>
                  </a:lnTo>
                  <a:lnTo>
                    <a:pt x="23563" y="10650"/>
                  </a:lnTo>
                  <a:lnTo>
                    <a:pt x="23363" y="10666"/>
                  </a:lnTo>
                  <a:lnTo>
                    <a:pt x="23187" y="10692"/>
                  </a:lnTo>
                  <a:lnTo>
                    <a:pt x="23062" y="10724"/>
                  </a:lnTo>
                  <a:lnTo>
                    <a:pt x="22937" y="10761"/>
                  </a:lnTo>
                  <a:lnTo>
                    <a:pt x="22862" y="10803"/>
                  </a:lnTo>
                  <a:lnTo>
                    <a:pt x="22837" y="10845"/>
                  </a:lnTo>
                  <a:lnTo>
                    <a:pt x="22837" y="10893"/>
                  </a:lnTo>
                  <a:lnTo>
                    <a:pt x="22887" y="10935"/>
                  </a:lnTo>
                  <a:lnTo>
                    <a:pt x="22962" y="10972"/>
                  </a:lnTo>
                  <a:lnTo>
                    <a:pt x="23087" y="11009"/>
                  </a:lnTo>
                  <a:lnTo>
                    <a:pt x="23237" y="11040"/>
                  </a:lnTo>
                  <a:lnTo>
                    <a:pt x="23413" y="11062"/>
                  </a:lnTo>
                  <a:lnTo>
                    <a:pt x="23613" y="11077"/>
                  </a:lnTo>
                  <a:lnTo>
                    <a:pt x="24239" y="11114"/>
                  </a:lnTo>
                  <a:lnTo>
                    <a:pt x="24865" y="11141"/>
                  </a:lnTo>
                  <a:lnTo>
                    <a:pt x="25516" y="11167"/>
                  </a:lnTo>
                  <a:lnTo>
                    <a:pt x="26192" y="11188"/>
                  </a:lnTo>
                  <a:lnTo>
                    <a:pt x="26893" y="11199"/>
                  </a:lnTo>
                  <a:lnTo>
                    <a:pt x="27619" y="11215"/>
                  </a:lnTo>
                  <a:lnTo>
                    <a:pt x="28346" y="11220"/>
                  </a:lnTo>
                  <a:lnTo>
                    <a:pt x="29873" y="11220"/>
                  </a:lnTo>
                  <a:lnTo>
                    <a:pt x="30574" y="11215"/>
                  </a:lnTo>
                  <a:lnTo>
                    <a:pt x="31250" y="11204"/>
                  </a:lnTo>
                  <a:lnTo>
                    <a:pt x="31876" y="11194"/>
                  </a:lnTo>
                  <a:lnTo>
                    <a:pt x="32452" y="11178"/>
                  </a:lnTo>
                  <a:lnTo>
                    <a:pt x="33003" y="11157"/>
                  </a:lnTo>
                  <a:lnTo>
                    <a:pt x="33529" y="11136"/>
                  </a:lnTo>
                  <a:lnTo>
                    <a:pt x="34029" y="11114"/>
                  </a:lnTo>
                  <a:lnTo>
                    <a:pt x="34931" y="11062"/>
                  </a:lnTo>
                  <a:lnTo>
                    <a:pt x="35782" y="11004"/>
                  </a:lnTo>
                  <a:lnTo>
                    <a:pt x="36583" y="10945"/>
                  </a:lnTo>
                  <a:lnTo>
                    <a:pt x="37335" y="10882"/>
                  </a:lnTo>
                  <a:lnTo>
                    <a:pt x="38036" y="10824"/>
                  </a:lnTo>
                  <a:lnTo>
                    <a:pt x="38712" y="10771"/>
                  </a:lnTo>
                  <a:lnTo>
                    <a:pt x="39463" y="10724"/>
                  </a:lnTo>
                  <a:lnTo>
                    <a:pt x="40239" y="10676"/>
                  </a:lnTo>
                  <a:lnTo>
                    <a:pt x="41091" y="10639"/>
                  </a:lnTo>
                  <a:lnTo>
                    <a:pt x="42067" y="10608"/>
                  </a:lnTo>
                  <a:lnTo>
                    <a:pt x="42568" y="10597"/>
                  </a:lnTo>
                  <a:lnTo>
                    <a:pt x="43119" y="10586"/>
                  </a:lnTo>
                  <a:lnTo>
                    <a:pt x="43720" y="10581"/>
                  </a:lnTo>
                  <a:lnTo>
                    <a:pt x="44321" y="10576"/>
                  </a:lnTo>
                  <a:lnTo>
                    <a:pt x="54812" y="12999"/>
                  </a:lnTo>
                  <a:lnTo>
                    <a:pt x="55088" y="13068"/>
                  </a:lnTo>
                  <a:lnTo>
                    <a:pt x="55338" y="13136"/>
                  </a:lnTo>
                  <a:lnTo>
                    <a:pt x="55538" y="13210"/>
                  </a:lnTo>
                  <a:lnTo>
                    <a:pt x="55739" y="13290"/>
                  </a:lnTo>
                  <a:lnTo>
                    <a:pt x="55889" y="13363"/>
                  </a:lnTo>
                  <a:lnTo>
                    <a:pt x="56014" y="13448"/>
                  </a:lnTo>
                  <a:lnTo>
                    <a:pt x="56114" y="13527"/>
                  </a:lnTo>
                  <a:lnTo>
                    <a:pt x="56189" y="13612"/>
                  </a:lnTo>
                  <a:lnTo>
                    <a:pt x="56214" y="13696"/>
                  </a:lnTo>
                  <a:lnTo>
                    <a:pt x="56239" y="13781"/>
                  </a:lnTo>
                  <a:lnTo>
                    <a:pt x="56214" y="13865"/>
                  </a:lnTo>
                  <a:lnTo>
                    <a:pt x="56164" y="13950"/>
                  </a:lnTo>
                  <a:lnTo>
                    <a:pt x="56064" y="14034"/>
                  </a:lnTo>
                  <a:lnTo>
                    <a:pt x="55939" y="14118"/>
                  </a:lnTo>
                  <a:lnTo>
                    <a:pt x="55814" y="14203"/>
                  </a:lnTo>
                  <a:lnTo>
                    <a:pt x="55613" y="14282"/>
                  </a:lnTo>
                  <a:lnTo>
                    <a:pt x="55438" y="14351"/>
                  </a:lnTo>
                  <a:lnTo>
                    <a:pt x="55238" y="14419"/>
                  </a:lnTo>
                  <a:lnTo>
                    <a:pt x="55012" y="14483"/>
                  </a:lnTo>
                  <a:lnTo>
                    <a:pt x="54762" y="14541"/>
                  </a:lnTo>
                  <a:lnTo>
                    <a:pt x="54487" y="14594"/>
                  </a:lnTo>
                  <a:lnTo>
                    <a:pt x="54211" y="14641"/>
                  </a:lnTo>
                  <a:lnTo>
                    <a:pt x="53911" y="14689"/>
                  </a:lnTo>
                  <a:lnTo>
                    <a:pt x="53610" y="14731"/>
                  </a:lnTo>
                  <a:lnTo>
                    <a:pt x="53285" y="14768"/>
                  </a:lnTo>
                  <a:lnTo>
                    <a:pt x="52959" y="14800"/>
                  </a:lnTo>
                  <a:lnTo>
                    <a:pt x="52609" y="14831"/>
                  </a:lnTo>
                  <a:lnTo>
                    <a:pt x="52258" y="14852"/>
                  </a:lnTo>
                  <a:lnTo>
                    <a:pt x="51883" y="14873"/>
                  </a:lnTo>
                  <a:lnTo>
                    <a:pt x="51507" y="14884"/>
                  </a:lnTo>
                  <a:lnTo>
                    <a:pt x="51131" y="14895"/>
                  </a:lnTo>
                  <a:lnTo>
                    <a:pt x="7037" y="14895"/>
                  </a:lnTo>
                  <a:lnTo>
                    <a:pt x="6636" y="14884"/>
                  </a:lnTo>
                  <a:lnTo>
                    <a:pt x="6261" y="14868"/>
                  </a:lnTo>
                  <a:lnTo>
                    <a:pt x="5885" y="14847"/>
                  </a:lnTo>
                  <a:lnTo>
                    <a:pt x="5510" y="14821"/>
                  </a:lnTo>
                  <a:lnTo>
                    <a:pt x="5159" y="14794"/>
                  </a:lnTo>
                  <a:lnTo>
                    <a:pt x="4808" y="14757"/>
                  </a:lnTo>
                  <a:lnTo>
                    <a:pt x="4483" y="14715"/>
                  </a:lnTo>
                  <a:lnTo>
                    <a:pt x="4182" y="14668"/>
                  </a:lnTo>
                  <a:lnTo>
                    <a:pt x="3882" y="14615"/>
                  </a:lnTo>
                  <a:lnTo>
                    <a:pt x="3607" y="14562"/>
                  </a:lnTo>
                  <a:lnTo>
                    <a:pt x="3331" y="14504"/>
                  </a:lnTo>
                  <a:lnTo>
                    <a:pt x="3106" y="14435"/>
                  </a:lnTo>
                  <a:lnTo>
                    <a:pt x="2880" y="14367"/>
                  </a:lnTo>
                  <a:lnTo>
                    <a:pt x="2680" y="14298"/>
                  </a:lnTo>
                  <a:lnTo>
                    <a:pt x="2505" y="14219"/>
                  </a:lnTo>
                  <a:lnTo>
                    <a:pt x="2355" y="14140"/>
                  </a:lnTo>
                  <a:lnTo>
                    <a:pt x="2229" y="14060"/>
                  </a:lnTo>
                  <a:lnTo>
                    <a:pt x="2129" y="13981"/>
                  </a:lnTo>
                  <a:lnTo>
                    <a:pt x="2079" y="13902"/>
                  </a:lnTo>
                  <a:lnTo>
                    <a:pt x="2029" y="13818"/>
                  </a:lnTo>
                  <a:lnTo>
                    <a:pt x="2029" y="13738"/>
                  </a:lnTo>
                  <a:lnTo>
                    <a:pt x="2054" y="13659"/>
                  </a:lnTo>
                  <a:lnTo>
                    <a:pt x="2104" y="13580"/>
                  </a:lnTo>
                  <a:lnTo>
                    <a:pt x="2179" y="13501"/>
                  </a:lnTo>
                  <a:lnTo>
                    <a:pt x="2279" y="13422"/>
                  </a:lnTo>
                  <a:lnTo>
                    <a:pt x="2405" y="13348"/>
                  </a:lnTo>
                  <a:lnTo>
                    <a:pt x="2555" y="13274"/>
                  </a:lnTo>
                  <a:lnTo>
                    <a:pt x="2755" y="13200"/>
                  </a:lnTo>
                  <a:lnTo>
                    <a:pt x="2956" y="13131"/>
                  </a:lnTo>
                  <a:lnTo>
                    <a:pt x="3181" y="13063"/>
                  </a:lnTo>
                  <a:lnTo>
                    <a:pt x="3456" y="12999"/>
                  </a:lnTo>
                  <a:lnTo>
                    <a:pt x="13923" y="10576"/>
                  </a:lnTo>
                  <a:lnTo>
                    <a:pt x="14649" y="10581"/>
                  </a:lnTo>
                  <a:lnTo>
                    <a:pt x="15300" y="10586"/>
                  </a:lnTo>
                  <a:lnTo>
                    <a:pt x="15951" y="10602"/>
                  </a:lnTo>
                  <a:lnTo>
                    <a:pt x="16577" y="10618"/>
                  </a:lnTo>
                  <a:lnTo>
                    <a:pt x="17178" y="10639"/>
                  </a:lnTo>
                  <a:lnTo>
                    <a:pt x="17779" y="10666"/>
                  </a:lnTo>
                  <a:lnTo>
                    <a:pt x="18355" y="10697"/>
                  </a:lnTo>
                  <a:lnTo>
                    <a:pt x="18931" y="10729"/>
                  </a:lnTo>
                  <a:lnTo>
                    <a:pt x="19206" y="10740"/>
                  </a:lnTo>
                  <a:lnTo>
                    <a:pt x="19457" y="10745"/>
                  </a:lnTo>
                  <a:lnTo>
                    <a:pt x="19657" y="10734"/>
                  </a:lnTo>
                  <a:lnTo>
                    <a:pt x="19832" y="10713"/>
                  </a:lnTo>
                  <a:lnTo>
                    <a:pt x="19982" y="10692"/>
                  </a:lnTo>
                  <a:lnTo>
                    <a:pt x="20082" y="10660"/>
                  </a:lnTo>
                  <a:lnTo>
                    <a:pt x="20183" y="10623"/>
                  </a:lnTo>
                  <a:lnTo>
                    <a:pt x="20258" y="10581"/>
                  </a:lnTo>
                  <a:lnTo>
                    <a:pt x="20308" y="10539"/>
                  </a:lnTo>
                  <a:lnTo>
                    <a:pt x="20308" y="10491"/>
                  </a:lnTo>
                  <a:lnTo>
                    <a:pt x="20258" y="10449"/>
                  </a:lnTo>
                  <a:lnTo>
                    <a:pt x="20183" y="10412"/>
                  </a:lnTo>
                  <a:lnTo>
                    <a:pt x="20082" y="10375"/>
                  </a:lnTo>
                  <a:lnTo>
                    <a:pt x="19932" y="10344"/>
                  </a:lnTo>
                  <a:lnTo>
                    <a:pt x="19757" y="10317"/>
                  </a:lnTo>
                  <a:lnTo>
                    <a:pt x="19557" y="10301"/>
                  </a:lnTo>
                  <a:lnTo>
                    <a:pt x="18655" y="10249"/>
                  </a:lnTo>
                  <a:lnTo>
                    <a:pt x="17729" y="10201"/>
                  </a:lnTo>
                  <a:lnTo>
                    <a:pt x="16777" y="10169"/>
                  </a:lnTo>
                  <a:lnTo>
                    <a:pt x="15801" y="10148"/>
                  </a:lnTo>
                  <a:lnTo>
                    <a:pt x="23087" y="8459"/>
                  </a:lnTo>
                  <a:lnTo>
                    <a:pt x="23212" y="8427"/>
                  </a:lnTo>
                  <a:lnTo>
                    <a:pt x="23313" y="8390"/>
                  </a:lnTo>
                  <a:lnTo>
                    <a:pt x="23363" y="8348"/>
                  </a:lnTo>
                  <a:lnTo>
                    <a:pt x="23363" y="8311"/>
                  </a:lnTo>
                  <a:lnTo>
                    <a:pt x="23363" y="5545"/>
                  </a:lnTo>
                  <a:close/>
                  <a:moveTo>
                    <a:pt x="16201" y="1"/>
                  </a:moveTo>
                  <a:lnTo>
                    <a:pt x="15976" y="6"/>
                  </a:lnTo>
                  <a:lnTo>
                    <a:pt x="15776" y="22"/>
                  </a:lnTo>
                  <a:lnTo>
                    <a:pt x="15600" y="43"/>
                  </a:lnTo>
                  <a:lnTo>
                    <a:pt x="15450" y="70"/>
                  </a:lnTo>
                  <a:lnTo>
                    <a:pt x="15325" y="101"/>
                  </a:lnTo>
                  <a:lnTo>
                    <a:pt x="15225" y="138"/>
                  </a:lnTo>
                  <a:lnTo>
                    <a:pt x="15150" y="180"/>
                  </a:lnTo>
                  <a:lnTo>
                    <a:pt x="15125" y="228"/>
                  </a:lnTo>
                  <a:lnTo>
                    <a:pt x="15125" y="925"/>
                  </a:lnTo>
                  <a:lnTo>
                    <a:pt x="15150" y="1052"/>
                  </a:lnTo>
                  <a:lnTo>
                    <a:pt x="15250" y="1168"/>
                  </a:lnTo>
                  <a:lnTo>
                    <a:pt x="15400" y="1284"/>
                  </a:lnTo>
                  <a:lnTo>
                    <a:pt x="15575" y="1395"/>
                  </a:lnTo>
                  <a:lnTo>
                    <a:pt x="15826" y="1500"/>
                  </a:lnTo>
                  <a:lnTo>
                    <a:pt x="16101" y="1601"/>
                  </a:lnTo>
                  <a:lnTo>
                    <a:pt x="16427" y="1690"/>
                  </a:lnTo>
                  <a:lnTo>
                    <a:pt x="16802" y="1775"/>
                  </a:lnTo>
                  <a:lnTo>
                    <a:pt x="17203" y="1854"/>
                  </a:lnTo>
                  <a:lnTo>
                    <a:pt x="17654" y="1923"/>
                  </a:lnTo>
                  <a:lnTo>
                    <a:pt x="18129" y="1986"/>
                  </a:lnTo>
                  <a:lnTo>
                    <a:pt x="18630" y="2034"/>
                  </a:lnTo>
                  <a:lnTo>
                    <a:pt x="19131" y="2076"/>
                  </a:lnTo>
                  <a:lnTo>
                    <a:pt x="19682" y="2108"/>
                  </a:lnTo>
                  <a:lnTo>
                    <a:pt x="20258" y="2123"/>
                  </a:lnTo>
                  <a:lnTo>
                    <a:pt x="20834" y="2129"/>
                  </a:lnTo>
                  <a:lnTo>
                    <a:pt x="28070" y="2129"/>
                  </a:lnTo>
                  <a:lnTo>
                    <a:pt x="28070" y="3718"/>
                  </a:lnTo>
                  <a:lnTo>
                    <a:pt x="25992" y="3718"/>
                  </a:lnTo>
                  <a:lnTo>
                    <a:pt x="25741" y="3723"/>
                  </a:lnTo>
                  <a:lnTo>
                    <a:pt x="25541" y="3739"/>
                  </a:lnTo>
                  <a:lnTo>
                    <a:pt x="25341" y="3760"/>
                  </a:lnTo>
                  <a:lnTo>
                    <a:pt x="25191" y="3792"/>
                  </a:lnTo>
                  <a:lnTo>
                    <a:pt x="25065" y="3829"/>
                  </a:lnTo>
                  <a:lnTo>
                    <a:pt x="24965" y="3876"/>
                  </a:lnTo>
                  <a:lnTo>
                    <a:pt x="24915" y="3918"/>
                  </a:lnTo>
                  <a:lnTo>
                    <a:pt x="24915" y="3971"/>
                  </a:lnTo>
                  <a:lnTo>
                    <a:pt x="24965" y="4013"/>
                  </a:lnTo>
                  <a:lnTo>
                    <a:pt x="25040" y="4050"/>
                  </a:lnTo>
                  <a:lnTo>
                    <a:pt x="25165" y="4082"/>
                  </a:lnTo>
                  <a:lnTo>
                    <a:pt x="25291" y="4114"/>
                  </a:lnTo>
                  <a:lnTo>
                    <a:pt x="25466" y="4135"/>
                  </a:lnTo>
                  <a:lnTo>
                    <a:pt x="25641" y="4151"/>
                  </a:lnTo>
                  <a:lnTo>
                    <a:pt x="25817" y="4167"/>
                  </a:lnTo>
                  <a:lnTo>
                    <a:pt x="39012" y="4167"/>
                  </a:lnTo>
                  <a:lnTo>
                    <a:pt x="39012" y="5069"/>
                  </a:lnTo>
                  <a:lnTo>
                    <a:pt x="19256" y="5069"/>
                  </a:lnTo>
                  <a:lnTo>
                    <a:pt x="19256" y="4167"/>
                  </a:lnTo>
                  <a:lnTo>
                    <a:pt x="21334" y="4167"/>
                  </a:lnTo>
                  <a:lnTo>
                    <a:pt x="21560" y="4161"/>
                  </a:lnTo>
                  <a:lnTo>
                    <a:pt x="21785" y="4145"/>
                  </a:lnTo>
                  <a:lnTo>
                    <a:pt x="21985" y="4124"/>
                  </a:lnTo>
                  <a:lnTo>
                    <a:pt x="22136" y="4093"/>
                  </a:lnTo>
                  <a:lnTo>
                    <a:pt x="22261" y="4056"/>
                  </a:lnTo>
                  <a:lnTo>
                    <a:pt x="22361" y="4013"/>
                  </a:lnTo>
                  <a:lnTo>
                    <a:pt x="22411" y="3966"/>
                  </a:lnTo>
                  <a:lnTo>
                    <a:pt x="22386" y="3913"/>
                  </a:lnTo>
                  <a:lnTo>
                    <a:pt x="22361" y="3876"/>
                  </a:lnTo>
                  <a:lnTo>
                    <a:pt x="22286" y="3834"/>
                  </a:lnTo>
                  <a:lnTo>
                    <a:pt x="22161" y="3802"/>
                  </a:lnTo>
                  <a:lnTo>
                    <a:pt x="22036" y="3776"/>
                  </a:lnTo>
                  <a:lnTo>
                    <a:pt x="21860" y="3749"/>
                  </a:lnTo>
                  <a:lnTo>
                    <a:pt x="21685" y="3734"/>
                  </a:lnTo>
                  <a:lnTo>
                    <a:pt x="21510" y="3723"/>
                  </a:lnTo>
                  <a:lnTo>
                    <a:pt x="21309" y="3718"/>
                  </a:lnTo>
                  <a:lnTo>
                    <a:pt x="18179" y="3718"/>
                  </a:lnTo>
                  <a:lnTo>
                    <a:pt x="17979" y="3723"/>
                  </a:lnTo>
                  <a:lnTo>
                    <a:pt x="17779" y="3734"/>
                  </a:lnTo>
                  <a:lnTo>
                    <a:pt x="17604" y="3755"/>
                  </a:lnTo>
                  <a:lnTo>
                    <a:pt x="17428" y="3786"/>
                  </a:lnTo>
                  <a:lnTo>
                    <a:pt x="17303" y="3818"/>
                  </a:lnTo>
                  <a:lnTo>
                    <a:pt x="17203" y="3855"/>
                  </a:lnTo>
                  <a:lnTo>
                    <a:pt x="17153" y="3897"/>
                  </a:lnTo>
                  <a:lnTo>
                    <a:pt x="17128" y="3945"/>
                  </a:lnTo>
                  <a:lnTo>
                    <a:pt x="17128" y="5323"/>
                  </a:lnTo>
                  <a:lnTo>
                    <a:pt x="17153" y="5365"/>
                  </a:lnTo>
                  <a:lnTo>
                    <a:pt x="17203" y="5407"/>
                  </a:lnTo>
                  <a:lnTo>
                    <a:pt x="17303" y="5449"/>
                  </a:lnTo>
                  <a:lnTo>
                    <a:pt x="17428" y="5481"/>
                  </a:lnTo>
                  <a:lnTo>
                    <a:pt x="17604" y="5508"/>
                  </a:lnTo>
                  <a:lnTo>
                    <a:pt x="17779" y="5529"/>
                  </a:lnTo>
                  <a:lnTo>
                    <a:pt x="17979" y="5539"/>
                  </a:lnTo>
                  <a:lnTo>
                    <a:pt x="18179" y="5545"/>
                  </a:lnTo>
                  <a:lnTo>
                    <a:pt x="21234" y="5545"/>
                  </a:lnTo>
                  <a:lnTo>
                    <a:pt x="21234" y="8221"/>
                  </a:lnTo>
                  <a:lnTo>
                    <a:pt x="1979" y="12693"/>
                  </a:lnTo>
                  <a:lnTo>
                    <a:pt x="1603" y="12788"/>
                  </a:lnTo>
                  <a:lnTo>
                    <a:pt x="1278" y="12878"/>
                  </a:lnTo>
                  <a:lnTo>
                    <a:pt x="977" y="12978"/>
                  </a:lnTo>
                  <a:lnTo>
                    <a:pt x="727" y="13078"/>
                  </a:lnTo>
                  <a:lnTo>
                    <a:pt x="527" y="13184"/>
                  </a:lnTo>
                  <a:lnTo>
                    <a:pt x="351" y="13290"/>
                  </a:lnTo>
                  <a:lnTo>
                    <a:pt x="201" y="13395"/>
                  </a:lnTo>
                  <a:lnTo>
                    <a:pt x="101" y="13506"/>
                  </a:lnTo>
                  <a:lnTo>
                    <a:pt x="26" y="13617"/>
                  </a:lnTo>
                  <a:lnTo>
                    <a:pt x="1" y="13728"/>
                  </a:lnTo>
                  <a:lnTo>
                    <a:pt x="1" y="13844"/>
                  </a:lnTo>
                  <a:lnTo>
                    <a:pt x="51" y="13955"/>
                  </a:lnTo>
                  <a:lnTo>
                    <a:pt x="151" y="14071"/>
                  </a:lnTo>
                  <a:lnTo>
                    <a:pt x="276" y="14182"/>
                  </a:lnTo>
                  <a:lnTo>
                    <a:pt x="452" y="14293"/>
                  </a:lnTo>
                  <a:lnTo>
                    <a:pt x="652" y="14404"/>
                  </a:lnTo>
                  <a:lnTo>
                    <a:pt x="902" y="14509"/>
                  </a:lnTo>
                  <a:lnTo>
                    <a:pt x="1178" y="14609"/>
                  </a:lnTo>
                  <a:lnTo>
                    <a:pt x="1478" y="14704"/>
                  </a:lnTo>
                  <a:lnTo>
                    <a:pt x="1829" y="14794"/>
                  </a:lnTo>
                  <a:lnTo>
                    <a:pt x="2179" y="14879"/>
                  </a:lnTo>
                  <a:lnTo>
                    <a:pt x="2555" y="14958"/>
                  </a:lnTo>
                  <a:lnTo>
                    <a:pt x="2981" y="15027"/>
                  </a:lnTo>
                  <a:lnTo>
                    <a:pt x="3406" y="15090"/>
                  </a:lnTo>
                  <a:lnTo>
                    <a:pt x="3857" y="15148"/>
                  </a:lnTo>
                  <a:lnTo>
                    <a:pt x="4333" y="15201"/>
                  </a:lnTo>
                  <a:lnTo>
                    <a:pt x="4833" y="15243"/>
                  </a:lnTo>
                  <a:lnTo>
                    <a:pt x="5334" y="15280"/>
                  </a:lnTo>
                  <a:lnTo>
                    <a:pt x="5860" y="15306"/>
                  </a:lnTo>
                  <a:lnTo>
                    <a:pt x="6411" y="15327"/>
                  </a:lnTo>
                  <a:lnTo>
                    <a:pt x="6962" y="15343"/>
                  </a:lnTo>
                  <a:lnTo>
                    <a:pt x="51232" y="15343"/>
                  </a:lnTo>
                  <a:lnTo>
                    <a:pt x="51782" y="15327"/>
                  </a:lnTo>
                  <a:lnTo>
                    <a:pt x="52308" y="15306"/>
                  </a:lnTo>
                  <a:lnTo>
                    <a:pt x="52834" y="15280"/>
                  </a:lnTo>
                  <a:lnTo>
                    <a:pt x="53335" y="15248"/>
                  </a:lnTo>
                  <a:lnTo>
                    <a:pt x="53836" y="15206"/>
                  </a:lnTo>
                  <a:lnTo>
                    <a:pt x="54311" y="15153"/>
                  </a:lnTo>
                  <a:lnTo>
                    <a:pt x="54787" y="15100"/>
                  </a:lnTo>
                  <a:lnTo>
                    <a:pt x="55213" y="15037"/>
                  </a:lnTo>
                  <a:lnTo>
                    <a:pt x="55638" y="14968"/>
                  </a:lnTo>
                  <a:lnTo>
                    <a:pt x="56039" y="14889"/>
                  </a:lnTo>
                  <a:lnTo>
                    <a:pt x="56415" y="14810"/>
                  </a:lnTo>
                  <a:lnTo>
                    <a:pt x="56765" y="14720"/>
                  </a:lnTo>
                  <a:lnTo>
                    <a:pt x="57066" y="14631"/>
                  </a:lnTo>
                  <a:lnTo>
                    <a:pt x="57366" y="14530"/>
                  </a:lnTo>
                  <a:lnTo>
                    <a:pt x="57617" y="14430"/>
                  </a:lnTo>
                  <a:lnTo>
                    <a:pt x="57817" y="14319"/>
                  </a:lnTo>
                  <a:lnTo>
                    <a:pt x="58017" y="14203"/>
                  </a:lnTo>
                  <a:lnTo>
                    <a:pt x="58142" y="14092"/>
                  </a:lnTo>
                  <a:lnTo>
                    <a:pt x="58243" y="13976"/>
                  </a:lnTo>
                  <a:lnTo>
                    <a:pt x="58293" y="13860"/>
                  </a:lnTo>
                  <a:lnTo>
                    <a:pt x="58318" y="13749"/>
                  </a:lnTo>
                  <a:lnTo>
                    <a:pt x="58293" y="13633"/>
                  </a:lnTo>
                  <a:lnTo>
                    <a:pt x="58243" y="13517"/>
                  </a:lnTo>
                  <a:lnTo>
                    <a:pt x="58142" y="13406"/>
                  </a:lnTo>
                  <a:lnTo>
                    <a:pt x="57992" y="13295"/>
                  </a:lnTo>
                  <a:lnTo>
                    <a:pt x="57817" y="13189"/>
                  </a:lnTo>
                  <a:lnTo>
                    <a:pt x="57592" y="13084"/>
                  </a:lnTo>
                  <a:lnTo>
                    <a:pt x="57341" y="12978"/>
                  </a:lnTo>
                  <a:lnTo>
                    <a:pt x="57041" y="12883"/>
                  </a:lnTo>
                  <a:lnTo>
                    <a:pt x="56715" y="12783"/>
                  </a:lnTo>
                  <a:lnTo>
                    <a:pt x="56340" y="12693"/>
                  </a:lnTo>
                  <a:lnTo>
                    <a:pt x="37009" y="8216"/>
                  </a:lnTo>
                  <a:lnTo>
                    <a:pt x="37009" y="7086"/>
                  </a:lnTo>
                  <a:lnTo>
                    <a:pt x="36984" y="7039"/>
                  </a:lnTo>
                  <a:lnTo>
                    <a:pt x="36934" y="6991"/>
                  </a:lnTo>
                  <a:lnTo>
                    <a:pt x="36809" y="6954"/>
                  </a:lnTo>
                  <a:lnTo>
                    <a:pt x="36659" y="6917"/>
                  </a:lnTo>
                  <a:lnTo>
                    <a:pt x="36483" y="6891"/>
                  </a:lnTo>
                  <a:lnTo>
                    <a:pt x="36283" y="6875"/>
                  </a:lnTo>
                  <a:lnTo>
                    <a:pt x="36058" y="6864"/>
                  </a:lnTo>
                  <a:lnTo>
                    <a:pt x="35807" y="6864"/>
                  </a:lnTo>
                  <a:lnTo>
                    <a:pt x="35632" y="6875"/>
                  </a:lnTo>
                  <a:lnTo>
                    <a:pt x="35457" y="6891"/>
                  </a:lnTo>
                  <a:lnTo>
                    <a:pt x="35281" y="6912"/>
                  </a:lnTo>
                  <a:lnTo>
                    <a:pt x="35156" y="6944"/>
                  </a:lnTo>
                  <a:lnTo>
                    <a:pt x="35031" y="6975"/>
                  </a:lnTo>
                  <a:lnTo>
                    <a:pt x="34956" y="7012"/>
                  </a:lnTo>
                  <a:lnTo>
                    <a:pt x="34906" y="7054"/>
                  </a:lnTo>
                  <a:lnTo>
                    <a:pt x="34881" y="7097"/>
                  </a:lnTo>
                  <a:lnTo>
                    <a:pt x="34881" y="8290"/>
                  </a:lnTo>
                  <a:lnTo>
                    <a:pt x="34906" y="8332"/>
                  </a:lnTo>
                  <a:lnTo>
                    <a:pt x="34956" y="8374"/>
                  </a:lnTo>
                  <a:lnTo>
                    <a:pt x="35056" y="8411"/>
                  </a:lnTo>
                  <a:lnTo>
                    <a:pt x="35156" y="8443"/>
                  </a:lnTo>
                  <a:lnTo>
                    <a:pt x="42468" y="10132"/>
                  </a:lnTo>
                  <a:lnTo>
                    <a:pt x="41516" y="10159"/>
                  </a:lnTo>
                  <a:lnTo>
                    <a:pt x="40640" y="10185"/>
                  </a:lnTo>
                  <a:lnTo>
                    <a:pt x="39839" y="10222"/>
                  </a:lnTo>
                  <a:lnTo>
                    <a:pt x="39112" y="10264"/>
                  </a:lnTo>
                  <a:lnTo>
                    <a:pt x="38411" y="10307"/>
                  </a:lnTo>
                  <a:lnTo>
                    <a:pt x="37785" y="10354"/>
                  </a:lnTo>
                  <a:lnTo>
                    <a:pt x="36558" y="10454"/>
                  </a:lnTo>
                  <a:lnTo>
                    <a:pt x="35907" y="10507"/>
                  </a:lnTo>
                  <a:lnTo>
                    <a:pt x="35256" y="10555"/>
                  </a:lnTo>
                  <a:lnTo>
                    <a:pt x="34580" y="10608"/>
                  </a:lnTo>
                  <a:lnTo>
                    <a:pt x="33854" y="10650"/>
                  </a:lnTo>
                  <a:lnTo>
                    <a:pt x="33078" y="10687"/>
                  </a:lnTo>
                  <a:lnTo>
                    <a:pt x="32202" y="10718"/>
                  </a:lnTo>
                  <a:lnTo>
                    <a:pt x="31250" y="10745"/>
                  </a:lnTo>
                  <a:lnTo>
                    <a:pt x="30198" y="10755"/>
                  </a:lnTo>
                  <a:lnTo>
                    <a:pt x="30198" y="9082"/>
                  </a:lnTo>
                  <a:lnTo>
                    <a:pt x="32903" y="9472"/>
                  </a:lnTo>
                  <a:lnTo>
                    <a:pt x="32903" y="9837"/>
                  </a:lnTo>
                  <a:lnTo>
                    <a:pt x="32928" y="9884"/>
                  </a:lnTo>
                  <a:lnTo>
                    <a:pt x="33003" y="9932"/>
                  </a:lnTo>
                  <a:lnTo>
                    <a:pt x="33103" y="9969"/>
                  </a:lnTo>
                  <a:lnTo>
                    <a:pt x="33253" y="10006"/>
                  </a:lnTo>
                  <a:lnTo>
                    <a:pt x="33429" y="10032"/>
                  </a:lnTo>
                  <a:lnTo>
                    <a:pt x="33629" y="10053"/>
                  </a:lnTo>
                  <a:lnTo>
                    <a:pt x="33854" y="10059"/>
                  </a:lnTo>
                  <a:lnTo>
                    <a:pt x="34105" y="10059"/>
                  </a:lnTo>
                  <a:lnTo>
                    <a:pt x="34280" y="10053"/>
                  </a:lnTo>
                  <a:lnTo>
                    <a:pt x="34480" y="10032"/>
                  </a:lnTo>
                  <a:lnTo>
                    <a:pt x="34630" y="10011"/>
                  </a:lnTo>
                  <a:lnTo>
                    <a:pt x="34756" y="9985"/>
                  </a:lnTo>
                  <a:lnTo>
                    <a:pt x="34881" y="9948"/>
                  </a:lnTo>
                  <a:lnTo>
                    <a:pt x="34956" y="9911"/>
                  </a:lnTo>
                  <a:lnTo>
                    <a:pt x="35006" y="9868"/>
                  </a:lnTo>
                  <a:lnTo>
                    <a:pt x="35031" y="9826"/>
                  </a:lnTo>
                  <a:lnTo>
                    <a:pt x="35031" y="9340"/>
                  </a:lnTo>
                  <a:lnTo>
                    <a:pt x="35031" y="9309"/>
                  </a:lnTo>
                  <a:lnTo>
                    <a:pt x="35006" y="9282"/>
                  </a:lnTo>
                  <a:lnTo>
                    <a:pt x="34956" y="9256"/>
                  </a:lnTo>
                  <a:lnTo>
                    <a:pt x="34906" y="9235"/>
                  </a:lnTo>
                  <a:lnTo>
                    <a:pt x="34831" y="9208"/>
                  </a:lnTo>
                  <a:lnTo>
                    <a:pt x="34756" y="9187"/>
                  </a:lnTo>
                  <a:lnTo>
                    <a:pt x="34655" y="9172"/>
                  </a:lnTo>
                  <a:lnTo>
                    <a:pt x="34555" y="9150"/>
                  </a:lnTo>
                  <a:lnTo>
                    <a:pt x="30198" y="8527"/>
                  </a:lnTo>
                  <a:lnTo>
                    <a:pt x="30198" y="5518"/>
                  </a:lnTo>
                  <a:lnTo>
                    <a:pt x="34881" y="5518"/>
                  </a:lnTo>
                  <a:lnTo>
                    <a:pt x="34881" y="6083"/>
                  </a:lnTo>
                  <a:lnTo>
                    <a:pt x="34906" y="6131"/>
                  </a:lnTo>
                  <a:lnTo>
                    <a:pt x="34981" y="6178"/>
                  </a:lnTo>
                  <a:lnTo>
                    <a:pt x="35106" y="6220"/>
                  </a:lnTo>
                  <a:lnTo>
                    <a:pt x="35231" y="6252"/>
                  </a:lnTo>
                  <a:lnTo>
                    <a:pt x="35432" y="6278"/>
                  </a:lnTo>
                  <a:lnTo>
                    <a:pt x="35632" y="6299"/>
                  </a:lnTo>
                  <a:lnTo>
                    <a:pt x="35857" y="6310"/>
                  </a:lnTo>
                  <a:lnTo>
                    <a:pt x="36083" y="6310"/>
                  </a:lnTo>
                  <a:lnTo>
                    <a:pt x="36283" y="6299"/>
                  </a:lnTo>
                  <a:lnTo>
                    <a:pt x="36458" y="6284"/>
                  </a:lnTo>
                  <a:lnTo>
                    <a:pt x="36609" y="6257"/>
                  </a:lnTo>
                  <a:lnTo>
                    <a:pt x="36759" y="6231"/>
                  </a:lnTo>
                  <a:lnTo>
                    <a:pt x="36859" y="6194"/>
                  </a:lnTo>
                  <a:lnTo>
                    <a:pt x="36959" y="6157"/>
                  </a:lnTo>
                  <a:lnTo>
                    <a:pt x="37009" y="6120"/>
                  </a:lnTo>
                  <a:lnTo>
                    <a:pt x="37009" y="6078"/>
                  </a:lnTo>
                  <a:lnTo>
                    <a:pt x="37009" y="5518"/>
                  </a:lnTo>
                  <a:lnTo>
                    <a:pt x="40064" y="5518"/>
                  </a:lnTo>
                  <a:lnTo>
                    <a:pt x="40289" y="5513"/>
                  </a:lnTo>
                  <a:lnTo>
                    <a:pt x="40490" y="5497"/>
                  </a:lnTo>
                  <a:lnTo>
                    <a:pt x="40665" y="5476"/>
                  </a:lnTo>
                  <a:lnTo>
                    <a:pt x="40815" y="5449"/>
                  </a:lnTo>
                  <a:lnTo>
                    <a:pt x="40965" y="5418"/>
                  </a:lnTo>
                  <a:lnTo>
                    <a:pt x="41066" y="5381"/>
                  </a:lnTo>
                  <a:lnTo>
                    <a:pt x="41116" y="5339"/>
                  </a:lnTo>
                  <a:lnTo>
                    <a:pt x="41141" y="5291"/>
                  </a:lnTo>
                  <a:lnTo>
                    <a:pt x="41141" y="3945"/>
                  </a:lnTo>
                  <a:lnTo>
                    <a:pt x="41116" y="3897"/>
                  </a:lnTo>
                  <a:lnTo>
                    <a:pt x="41066" y="3855"/>
                  </a:lnTo>
                  <a:lnTo>
                    <a:pt x="40965" y="3818"/>
                  </a:lnTo>
                  <a:lnTo>
                    <a:pt x="40815" y="3786"/>
                  </a:lnTo>
                  <a:lnTo>
                    <a:pt x="40665" y="3755"/>
                  </a:lnTo>
                  <a:lnTo>
                    <a:pt x="40490" y="3734"/>
                  </a:lnTo>
                  <a:lnTo>
                    <a:pt x="40289" y="3723"/>
                  </a:lnTo>
                  <a:lnTo>
                    <a:pt x="40064" y="3718"/>
                  </a:lnTo>
                  <a:lnTo>
                    <a:pt x="30198" y="3718"/>
                  </a:lnTo>
                  <a:lnTo>
                    <a:pt x="30198" y="2129"/>
                  </a:lnTo>
                  <a:lnTo>
                    <a:pt x="37410" y="2129"/>
                  </a:lnTo>
                  <a:lnTo>
                    <a:pt x="38011" y="2123"/>
                  </a:lnTo>
                  <a:lnTo>
                    <a:pt x="38562" y="2108"/>
                  </a:lnTo>
                  <a:lnTo>
                    <a:pt x="39112" y="2076"/>
                  </a:lnTo>
                  <a:lnTo>
                    <a:pt x="39638" y="2034"/>
                  </a:lnTo>
                  <a:lnTo>
                    <a:pt x="40139" y="1986"/>
                  </a:lnTo>
                  <a:lnTo>
                    <a:pt x="40615" y="1923"/>
                  </a:lnTo>
                  <a:lnTo>
                    <a:pt x="41040" y="1854"/>
                  </a:lnTo>
                  <a:lnTo>
                    <a:pt x="41466" y="1775"/>
                  </a:lnTo>
                  <a:lnTo>
                    <a:pt x="41817" y="1690"/>
                  </a:lnTo>
                  <a:lnTo>
                    <a:pt x="42142" y="1601"/>
                  </a:lnTo>
                  <a:lnTo>
                    <a:pt x="42443" y="1500"/>
                  </a:lnTo>
                  <a:lnTo>
                    <a:pt x="42693" y="1395"/>
                  </a:lnTo>
                  <a:lnTo>
                    <a:pt x="42868" y="1284"/>
                  </a:lnTo>
                  <a:lnTo>
                    <a:pt x="43019" y="1168"/>
                  </a:lnTo>
                  <a:lnTo>
                    <a:pt x="43094" y="1052"/>
                  </a:lnTo>
                  <a:lnTo>
                    <a:pt x="43119" y="925"/>
                  </a:lnTo>
                  <a:lnTo>
                    <a:pt x="43119" y="228"/>
                  </a:lnTo>
                  <a:lnTo>
                    <a:pt x="43119" y="180"/>
                  </a:lnTo>
                  <a:lnTo>
                    <a:pt x="43044" y="138"/>
                  </a:lnTo>
                  <a:lnTo>
                    <a:pt x="42943" y="101"/>
                  </a:lnTo>
                  <a:lnTo>
                    <a:pt x="42818" y="70"/>
                  </a:lnTo>
                  <a:lnTo>
                    <a:pt x="42668" y="43"/>
                  </a:lnTo>
                  <a:lnTo>
                    <a:pt x="42468" y="22"/>
                  </a:lnTo>
                  <a:lnTo>
                    <a:pt x="42267" y="6"/>
                  </a:lnTo>
                  <a:lnTo>
                    <a:pt x="42067" y="1"/>
                  </a:lnTo>
                  <a:lnTo>
                    <a:pt x="33754" y="1"/>
                  </a:lnTo>
                  <a:lnTo>
                    <a:pt x="33403" y="6"/>
                  </a:lnTo>
                  <a:lnTo>
                    <a:pt x="33053" y="12"/>
                  </a:lnTo>
                  <a:lnTo>
                    <a:pt x="32702" y="22"/>
                  </a:lnTo>
                  <a:lnTo>
                    <a:pt x="32377" y="38"/>
                  </a:lnTo>
                  <a:lnTo>
                    <a:pt x="32051" y="59"/>
                  </a:lnTo>
                  <a:lnTo>
                    <a:pt x="31726" y="80"/>
                  </a:lnTo>
                  <a:lnTo>
                    <a:pt x="31425" y="112"/>
                  </a:lnTo>
                  <a:lnTo>
                    <a:pt x="31125" y="144"/>
                  </a:lnTo>
                  <a:lnTo>
                    <a:pt x="30824" y="175"/>
                  </a:lnTo>
                  <a:lnTo>
                    <a:pt x="30549" y="212"/>
                  </a:lnTo>
                  <a:lnTo>
                    <a:pt x="30274" y="254"/>
                  </a:lnTo>
                  <a:lnTo>
                    <a:pt x="30023" y="302"/>
                  </a:lnTo>
                  <a:lnTo>
                    <a:pt x="29773" y="349"/>
                  </a:lnTo>
                  <a:lnTo>
                    <a:pt x="29547" y="397"/>
                  </a:lnTo>
                  <a:lnTo>
                    <a:pt x="29347" y="455"/>
                  </a:lnTo>
                  <a:lnTo>
                    <a:pt x="29147" y="508"/>
                  </a:lnTo>
                  <a:lnTo>
                    <a:pt x="28921" y="455"/>
                  </a:lnTo>
                  <a:lnTo>
                    <a:pt x="28721" y="397"/>
                  </a:lnTo>
                  <a:lnTo>
                    <a:pt x="28496" y="349"/>
                  </a:lnTo>
                  <a:lnTo>
                    <a:pt x="28245" y="302"/>
                  </a:lnTo>
                  <a:lnTo>
                    <a:pt x="27995" y="254"/>
                  </a:lnTo>
                  <a:lnTo>
                    <a:pt x="27720" y="212"/>
                  </a:lnTo>
                  <a:lnTo>
                    <a:pt x="27444" y="175"/>
                  </a:lnTo>
                  <a:lnTo>
                    <a:pt x="27144" y="144"/>
                  </a:lnTo>
                  <a:lnTo>
                    <a:pt x="26843" y="112"/>
                  </a:lnTo>
                  <a:lnTo>
                    <a:pt x="26543" y="80"/>
                  </a:lnTo>
                  <a:lnTo>
                    <a:pt x="26217" y="59"/>
                  </a:lnTo>
                  <a:lnTo>
                    <a:pt x="25892" y="38"/>
                  </a:lnTo>
                  <a:lnTo>
                    <a:pt x="25566" y="22"/>
                  </a:lnTo>
                  <a:lnTo>
                    <a:pt x="25216" y="12"/>
                  </a:lnTo>
                  <a:lnTo>
                    <a:pt x="24865" y="6"/>
                  </a:lnTo>
                  <a:lnTo>
                    <a:pt x="245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63"/>
            <p:cNvSpPr/>
            <p:nvPr/>
          </p:nvSpPr>
          <p:spPr>
            <a:xfrm>
              <a:off x="4145136" y="2670775"/>
              <a:ext cx="47258" cy="39100"/>
            </a:xfrm>
            <a:custGeom>
              <a:avLst/>
              <a:gdLst/>
              <a:ahLst/>
              <a:cxnLst/>
              <a:rect l="l" t="t" r="r" b="b"/>
              <a:pathLst>
                <a:path w="7413" h="1564" extrusionOk="0">
                  <a:moveTo>
                    <a:pt x="3857" y="450"/>
                  </a:moveTo>
                  <a:lnTo>
                    <a:pt x="4007" y="455"/>
                  </a:lnTo>
                  <a:lnTo>
                    <a:pt x="4157" y="466"/>
                  </a:lnTo>
                  <a:lnTo>
                    <a:pt x="4307" y="476"/>
                  </a:lnTo>
                  <a:lnTo>
                    <a:pt x="4583" y="508"/>
                  </a:lnTo>
                  <a:lnTo>
                    <a:pt x="4808" y="545"/>
                  </a:lnTo>
                  <a:lnTo>
                    <a:pt x="5009" y="598"/>
                  </a:lnTo>
                  <a:lnTo>
                    <a:pt x="5159" y="650"/>
                  </a:lnTo>
                  <a:lnTo>
                    <a:pt x="5209" y="682"/>
                  </a:lnTo>
                  <a:lnTo>
                    <a:pt x="5234" y="714"/>
                  </a:lnTo>
                  <a:lnTo>
                    <a:pt x="5259" y="745"/>
                  </a:lnTo>
                  <a:lnTo>
                    <a:pt x="5284" y="782"/>
                  </a:lnTo>
                  <a:lnTo>
                    <a:pt x="5259" y="814"/>
                  </a:lnTo>
                  <a:lnTo>
                    <a:pt x="5234" y="846"/>
                  </a:lnTo>
                  <a:lnTo>
                    <a:pt x="5209" y="877"/>
                  </a:lnTo>
                  <a:lnTo>
                    <a:pt x="5159" y="909"/>
                  </a:lnTo>
                  <a:lnTo>
                    <a:pt x="5009" y="967"/>
                  </a:lnTo>
                  <a:lnTo>
                    <a:pt x="4808" y="1015"/>
                  </a:lnTo>
                  <a:lnTo>
                    <a:pt x="4583" y="1057"/>
                  </a:lnTo>
                  <a:lnTo>
                    <a:pt x="4307" y="1089"/>
                  </a:lnTo>
                  <a:lnTo>
                    <a:pt x="4157" y="1099"/>
                  </a:lnTo>
                  <a:lnTo>
                    <a:pt x="4007" y="1104"/>
                  </a:lnTo>
                  <a:lnTo>
                    <a:pt x="3857" y="1110"/>
                  </a:lnTo>
                  <a:lnTo>
                    <a:pt x="3706" y="1115"/>
                  </a:lnTo>
                  <a:lnTo>
                    <a:pt x="3531" y="1110"/>
                  </a:lnTo>
                  <a:lnTo>
                    <a:pt x="3381" y="1104"/>
                  </a:lnTo>
                  <a:lnTo>
                    <a:pt x="3231" y="1099"/>
                  </a:lnTo>
                  <a:lnTo>
                    <a:pt x="3080" y="1089"/>
                  </a:lnTo>
                  <a:lnTo>
                    <a:pt x="2830" y="1057"/>
                  </a:lnTo>
                  <a:lnTo>
                    <a:pt x="2580" y="1015"/>
                  </a:lnTo>
                  <a:lnTo>
                    <a:pt x="2404" y="967"/>
                  </a:lnTo>
                  <a:lnTo>
                    <a:pt x="2254" y="909"/>
                  </a:lnTo>
                  <a:lnTo>
                    <a:pt x="2204" y="877"/>
                  </a:lnTo>
                  <a:lnTo>
                    <a:pt x="2154" y="846"/>
                  </a:lnTo>
                  <a:lnTo>
                    <a:pt x="2129" y="814"/>
                  </a:lnTo>
                  <a:lnTo>
                    <a:pt x="2129" y="782"/>
                  </a:lnTo>
                  <a:lnTo>
                    <a:pt x="2129" y="745"/>
                  </a:lnTo>
                  <a:lnTo>
                    <a:pt x="2154" y="714"/>
                  </a:lnTo>
                  <a:lnTo>
                    <a:pt x="2204" y="682"/>
                  </a:lnTo>
                  <a:lnTo>
                    <a:pt x="2254" y="650"/>
                  </a:lnTo>
                  <a:lnTo>
                    <a:pt x="2404" y="598"/>
                  </a:lnTo>
                  <a:lnTo>
                    <a:pt x="2580" y="545"/>
                  </a:lnTo>
                  <a:lnTo>
                    <a:pt x="2830" y="508"/>
                  </a:lnTo>
                  <a:lnTo>
                    <a:pt x="3080" y="476"/>
                  </a:lnTo>
                  <a:lnTo>
                    <a:pt x="3231" y="466"/>
                  </a:lnTo>
                  <a:lnTo>
                    <a:pt x="3381" y="455"/>
                  </a:lnTo>
                  <a:lnTo>
                    <a:pt x="3531" y="450"/>
                  </a:lnTo>
                  <a:close/>
                  <a:moveTo>
                    <a:pt x="3331" y="1"/>
                  </a:moveTo>
                  <a:lnTo>
                    <a:pt x="2955" y="17"/>
                  </a:lnTo>
                  <a:lnTo>
                    <a:pt x="2605" y="33"/>
                  </a:lnTo>
                  <a:lnTo>
                    <a:pt x="2254" y="59"/>
                  </a:lnTo>
                  <a:lnTo>
                    <a:pt x="1929" y="96"/>
                  </a:lnTo>
                  <a:lnTo>
                    <a:pt x="1628" y="133"/>
                  </a:lnTo>
                  <a:lnTo>
                    <a:pt x="1353" y="180"/>
                  </a:lnTo>
                  <a:lnTo>
                    <a:pt x="1077" y="228"/>
                  </a:lnTo>
                  <a:lnTo>
                    <a:pt x="852" y="286"/>
                  </a:lnTo>
                  <a:lnTo>
                    <a:pt x="627" y="344"/>
                  </a:lnTo>
                  <a:lnTo>
                    <a:pt x="451" y="407"/>
                  </a:lnTo>
                  <a:lnTo>
                    <a:pt x="276" y="476"/>
                  </a:lnTo>
                  <a:lnTo>
                    <a:pt x="151" y="550"/>
                  </a:lnTo>
                  <a:lnTo>
                    <a:pt x="76" y="624"/>
                  </a:lnTo>
                  <a:lnTo>
                    <a:pt x="1" y="703"/>
                  </a:lnTo>
                  <a:lnTo>
                    <a:pt x="1" y="782"/>
                  </a:lnTo>
                  <a:lnTo>
                    <a:pt x="1" y="861"/>
                  </a:lnTo>
                  <a:lnTo>
                    <a:pt x="76" y="941"/>
                  </a:lnTo>
                  <a:lnTo>
                    <a:pt x="151" y="1015"/>
                  </a:lnTo>
                  <a:lnTo>
                    <a:pt x="276" y="1083"/>
                  </a:lnTo>
                  <a:lnTo>
                    <a:pt x="451" y="1152"/>
                  </a:lnTo>
                  <a:lnTo>
                    <a:pt x="627" y="1215"/>
                  </a:lnTo>
                  <a:lnTo>
                    <a:pt x="852" y="1279"/>
                  </a:lnTo>
                  <a:lnTo>
                    <a:pt x="1077" y="1331"/>
                  </a:lnTo>
                  <a:lnTo>
                    <a:pt x="1353" y="1384"/>
                  </a:lnTo>
                  <a:lnTo>
                    <a:pt x="1628" y="1426"/>
                  </a:lnTo>
                  <a:lnTo>
                    <a:pt x="1929" y="1469"/>
                  </a:lnTo>
                  <a:lnTo>
                    <a:pt x="2254" y="1500"/>
                  </a:lnTo>
                  <a:lnTo>
                    <a:pt x="2605" y="1527"/>
                  </a:lnTo>
                  <a:lnTo>
                    <a:pt x="2955" y="1548"/>
                  </a:lnTo>
                  <a:lnTo>
                    <a:pt x="3331" y="1558"/>
                  </a:lnTo>
                  <a:lnTo>
                    <a:pt x="3706" y="1564"/>
                  </a:lnTo>
                  <a:lnTo>
                    <a:pt x="4082" y="1558"/>
                  </a:lnTo>
                  <a:lnTo>
                    <a:pt x="4458" y="1548"/>
                  </a:lnTo>
                  <a:lnTo>
                    <a:pt x="4808" y="1527"/>
                  </a:lnTo>
                  <a:lnTo>
                    <a:pt x="5134" y="1500"/>
                  </a:lnTo>
                  <a:lnTo>
                    <a:pt x="5459" y="1469"/>
                  </a:lnTo>
                  <a:lnTo>
                    <a:pt x="5760" y="1426"/>
                  </a:lnTo>
                  <a:lnTo>
                    <a:pt x="6060" y="1384"/>
                  </a:lnTo>
                  <a:lnTo>
                    <a:pt x="6311" y="1331"/>
                  </a:lnTo>
                  <a:lnTo>
                    <a:pt x="6561" y="1279"/>
                  </a:lnTo>
                  <a:lnTo>
                    <a:pt x="6761" y="1215"/>
                  </a:lnTo>
                  <a:lnTo>
                    <a:pt x="6962" y="1152"/>
                  </a:lnTo>
                  <a:lnTo>
                    <a:pt x="7112" y="1083"/>
                  </a:lnTo>
                  <a:lnTo>
                    <a:pt x="7237" y="1015"/>
                  </a:lnTo>
                  <a:lnTo>
                    <a:pt x="7337" y="941"/>
                  </a:lnTo>
                  <a:lnTo>
                    <a:pt x="7387" y="861"/>
                  </a:lnTo>
                  <a:lnTo>
                    <a:pt x="7412" y="782"/>
                  </a:lnTo>
                  <a:lnTo>
                    <a:pt x="7387" y="703"/>
                  </a:lnTo>
                  <a:lnTo>
                    <a:pt x="7337" y="624"/>
                  </a:lnTo>
                  <a:lnTo>
                    <a:pt x="7237" y="550"/>
                  </a:lnTo>
                  <a:lnTo>
                    <a:pt x="7112" y="476"/>
                  </a:lnTo>
                  <a:lnTo>
                    <a:pt x="6962" y="407"/>
                  </a:lnTo>
                  <a:lnTo>
                    <a:pt x="6761" y="344"/>
                  </a:lnTo>
                  <a:lnTo>
                    <a:pt x="6561" y="286"/>
                  </a:lnTo>
                  <a:lnTo>
                    <a:pt x="6311" y="228"/>
                  </a:lnTo>
                  <a:lnTo>
                    <a:pt x="6060" y="180"/>
                  </a:lnTo>
                  <a:lnTo>
                    <a:pt x="5760" y="133"/>
                  </a:lnTo>
                  <a:lnTo>
                    <a:pt x="5459" y="96"/>
                  </a:lnTo>
                  <a:lnTo>
                    <a:pt x="5134" y="59"/>
                  </a:lnTo>
                  <a:lnTo>
                    <a:pt x="4808" y="33"/>
                  </a:lnTo>
                  <a:lnTo>
                    <a:pt x="4458" y="17"/>
                  </a:lnTo>
                  <a:lnTo>
                    <a:pt x="408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63"/>
            <p:cNvSpPr/>
            <p:nvPr/>
          </p:nvSpPr>
          <p:spPr>
            <a:xfrm>
              <a:off x="3976569" y="2641100"/>
              <a:ext cx="46461" cy="38425"/>
            </a:xfrm>
            <a:custGeom>
              <a:avLst/>
              <a:gdLst/>
              <a:ahLst/>
              <a:cxnLst/>
              <a:rect l="l" t="t" r="r" b="b"/>
              <a:pathLst>
                <a:path w="7288" h="1537" extrusionOk="0">
                  <a:moveTo>
                    <a:pt x="3657" y="449"/>
                  </a:moveTo>
                  <a:lnTo>
                    <a:pt x="3807" y="454"/>
                  </a:lnTo>
                  <a:lnTo>
                    <a:pt x="3957" y="459"/>
                  </a:lnTo>
                  <a:lnTo>
                    <a:pt x="4233" y="475"/>
                  </a:lnTo>
                  <a:lnTo>
                    <a:pt x="4483" y="507"/>
                  </a:lnTo>
                  <a:lnTo>
                    <a:pt x="4708" y="544"/>
                  </a:lnTo>
                  <a:lnTo>
                    <a:pt x="4909" y="591"/>
                  </a:lnTo>
                  <a:lnTo>
                    <a:pt x="5034" y="644"/>
                  </a:lnTo>
                  <a:lnTo>
                    <a:pt x="5134" y="707"/>
                  </a:lnTo>
                  <a:lnTo>
                    <a:pt x="5159" y="734"/>
                  </a:lnTo>
                  <a:lnTo>
                    <a:pt x="5159" y="771"/>
                  </a:lnTo>
                  <a:lnTo>
                    <a:pt x="5159" y="803"/>
                  </a:lnTo>
                  <a:lnTo>
                    <a:pt x="5134" y="834"/>
                  </a:lnTo>
                  <a:lnTo>
                    <a:pt x="5034" y="892"/>
                  </a:lnTo>
                  <a:lnTo>
                    <a:pt x="4909" y="945"/>
                  </a:lnTo>
                  <a:lnTo>
                    <a:pt x="4708" y="993"/>
                  </a:lnTo>
                  <a:lnTo>
                    <a:pt x="4483" y="1035"/>
                  </a:lnTo>
                  <a:lnTo>
                    <a:pt x="4233" y="1061"/>
                  </a:lnTo>
                  <a:lnTo>
                    <a:pt x="3957" y="1082"/>
                  </a:lnTo>
                  <a:lnTo>
                    <a:pt x="3807" y="1088"/>
                  </a:lnTo>
                  <a:lnTo>
                    <a:pt x="3507" y="1088"/>
                  </a:lnTo>
                  <a:lnTo>
                    <a:pt x="3356" y="1082"/>
                  </a:lnTo>
                  <a:lnTo>
                    <a:pt x="3056" y="1061"/>
                  </a:lnTo>
                  <a:lnTo>
                    <a:pt x="2805" y="1035"/>
                  </a:lnTo>
                  <a:lnTo>
                    <a:pt x="2580" y="993"/>
                  </a:lnTo>
                  <a:lnTo>
                    <a:pt x="2405" y="945"/>
                  </a:lnTo>
                  <a:lnTo>
                    <a:pt x="2255" y="892"/>
                  </a:lnTo>
                  <a:lnTo>
                    <a:pt x="2179" y="834"/>
                  </a:lnTo>
                  <a:lnTo>
                    <a:pt x="2154" y="803"/>
                  </a:lnTo>
                  <a:lnTo>
                    <a:pt x="2154" y="771"/>
                  </a:lnTo>
                  <a:lnTo>
                    <a:pt x="2154" y="734"/>
                  </a:lnTo>
                  <a:lnTo>
                    <a:pt x="2179" y="707"/>
                  </a:lnTo>
                  <a:lnTo>
                    <a:pt x="2255" y="644"/>
                  </a:lnTo>
                  <a:lnTo>
                    <a:pt x="2405" y="591"/>
                  </a:lnTo>
                  <a:lnTo>
                    <a:pt x="2580" y="544"/>
                  </a:lnTo>
                  <a:lnTo>
                    <a:pt x="2805" y="507"/>
                  </a:lnTo>
                  <a:lnTo>
                    <a:pt x="3056" y="475"/>
                  </a:lnTo>
                  <a:lnTo>
                    <a:pt x="3356" y="459"/>
                  </a:lnTo>
                  <a:lnTo>
                    <a:pt x="3507" y="454"/>
                  </a:lnTo>
                  <a:lnTo>
                    <a:pt x="3657" y="449"/>
                  </a:lnTo>
                  <a:close/>
                  <a:moveTo>
                    <a:pt x="3657" y="0"/>
                  </a:moveTo>
                  <a:lnTo>
                    <a:pt x="3281" y="5"/>
                  </a:lnTo>
                  <a:lnTo>
                    <a:pt x="2906" y="16"/>
                  </a:lnTo>
                  <a:lnTo>
                    <a:pt x="2580" y="37"/>
                  </a:lnTo>
                  <a:lnTo>
                    <a:pt x="2229" y="63"/>
                  </a:lnTo>
                  <a:lnTo>
                    <a:pt x="1929" y="95"/>
                  </a:lnTo>
                  <a:lnTo>
                    <a:pt x="1629" y="132"/>
                  </a:lnTo>
                  <a:lnTo>
                    <a:pt x="1328" y="174"/>
                  </a:lnTo>
                  <a:lnTo>
                    <a:pt x="1078" y="227"/>
                  </a:lnTo>
                  <a:lnTo>
                    <a:pt x="852" y="280"/>
                  </a:lnTo>
                  <a:lnTo>
                    <a:pt x="627" y="338"/>
                  </a:lnTo>
                  <a:lnTo>
                    <a:pt x="452" y="401"/>
                  </a:lnTo>
                  <a:lnTo>
                    <a:pt x="301" y="470"/>
                  </a:lnTo>
                  <a:lnTo>
                    <a:pt x="176" y="539"/>
                  </a:lnTo>
                  <a:lnTo>
                    <a:pt x="76" y="612"/>
                  </a:lnTo>
                  <a:lnTo>
                    <a:pt x="26" y="692"/>
                  </a:lnTo>
                  <a:lnTo>
                    <a:pt x="1" y="771"/>
                  </a:lnTo>
                  <a:lnTo>
                    <a:pt x="26" y="845"/>
                  </a:lnTo>
                  <a:lnTo>
                    <a:pt x="76" y="924"/>
                  </a:lnTo>
                  <a:lnTo>
                    <a:pt x="176" y="998"/>
                  </a:lnTo>
                  <a:lnTo>
                    <a:pt x="301" y="1066"/>
                  </a:lnTo>
                  <a:lnTo>
                    <a:pt x="452" y="1135"/>
                  </a:lnTo>
                  <a:lnTo>
                    <a:pt x="627" y="1198"/>
                  </a:lnTo>
                  <a:lnTo>
                    <a:pt x="852" y="1257"/>
                  </a:lnTo>
                  <a:lnTo>
                    <a:pt x="1078" y="1309"/>
                  </a:lnTo>
                  <a:lnTo>
                    <a:pt x="1328" y="1362"/>
                  </a:lnTo>
                  <a:lnTo>
                    <a:pt x="1629" y="1404"/>
                  </a:lnTo>
                  <a:lnTo>
                    <a:pt x="1929" y="1441"/>
                  </a:lnTo>
                  <a:lnTo>
                    <a:pt x="2229" y="1478"/>
                  </a:lnTo>
                  <a:lnTo>
                    <a:pt x="2580" y="1499"/>
                  </a:lnTo>
                  <a:lnTo>
                    <a:pt x="2906" y="1521"/>
                  </a:lnTo>
                  <a:lnTo>
                    <a:pt x="3281" y="1531"/>
                  </a:lnTo>
                  <a:lnTo>
                    <a:pt x="3657" y="1536"/>
                  </a:lnTo>
                  <a:lnTo>
                    <a:pt x="4032" y="1531"/>
                  </a:lnTo>
                  <a:lnTo>
                    <a:pt x="4383" y="1521"/>
                  </a:lnTo>
                  <a:lnTo>
                    <a:pt x="4733" y="1499"/>
                  </a:lnTo>
                  <a:lnTo>
                    <a:pt x="5059" y="1478"/>
                  </a:lnTo>
                  <a:lnTo>
                    <a:pt x="5384" y="1441"/>
                  </a:lnTo>
                  <a:lnTo>
                    <a:pt x="5685" y="1404"/>
                  </a:lnTo>
                  <a:lnTo>
                    <a:pt x="5960" y="1362"/>
                  </a:lnTo>
                  <a:lnTo>
                    <a:pt x="6211" y="1309"/>
                  </a:lnTo>
                  <a:lnTo>
                    <a:pt x="6461" y="1257"/>
                  </a:lnTo>
                  <a:lnTo>
                    <a:pt x="6661" y="1198"/>
                  </a:lnTo>
                  <a:lnTo>
                    <a:pt x="6862" y="1135"/>
                  </a:lnTo>
                  <a:lnTo>
                    <a:pt x="7012" y="1066"/>
                  </a:lnTo>
                  <a:lnTo>
                    <a:pt x="7137" y="998"/>
                  </a:lnTo>
                  <a:lnTo>
                    <a:pt x="7212" y="924"/>
                  </a:lnTo>
                  <a:lnTo>
                    <a:pt x="7262" y="845"/>
                  </a:lnTo>
                  <a:lnTo>
                    <a:pt x="7287" y="771"/>
                  </a:lnTo>
                  <a:lnTo>
                    <a:pt x="7262" y="692"/>
                  </a:lnTo>
                  <a:lnTo>
                    <a:pt x="7212" y="612"/>
                  </a:lnTo>
                  <a:lnTo>
                    <a:pt x="7137" y="539"/>
                  </a:lnTo>
                  <a:lnTo>
                    <a:pt x="7012" y="470"/>
                  </a:lnTo>
                  <a:lnTo>
                    <a:pt x="6862" y="401"/>
                  </a:lnTo>
                  <a:lnTo>
                    <a:pt x="6661" y="338"/>
                  </a:lnTo>
                  <a:lnTo>
                    <a:pt x="6461" y="280"/>
                  </a:lnTo>
                  <a:lnTo>
                    <a:pt x="6211" y="227"/>
                  </a:lnTo>
                  <a:lnTo>
                    <a:pt x="5960" y="174"/>
                  </a:lnTo>
                  <a:lnTo>
                    <a:pt x="5685" y="132"/>
                  </a:lnTo>
                  <a:lnTo>
                    <a:pt x="5384" y="95"/>
                  </a:lnTo>
                  <a:lnTo>
                    <a:pt x="5059" y="63"/>
                  </a:lnTo>
                  <a:lnTo>
                    <a:pt x="4733" y="37"/>
                  </a:lnTo>
                  <a:lnTo>
                    <a:pt x="4383" y="16"/>
                  </a:lnTo>
                  <a:lnTo>
                    <a:pt x="4032" y="5"/>
                  </a:lnTo>
                  <a:lnTo>
                    <a:pt x="36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63"/>
            <p:cNvSpPr/>
            <p:nvPr/>
          </p:nvSpPr>
          <p:spPr>
            <a:xfrm>
              <a:off x="4209148" y="2695475"/>
              <a:ext cx="13572" cy="11225"/>
            </a:xfrm>
            <a:custGeom>
              <a:avLst/>
              <a:gdLst/>
              <a:ahLst/>
              <a:cxnLst/>
              <a:rect l="l" t="t" r="r" b="b"/>
              <a:pathLst>
                <a:path w="2129" h="449" extrusionOk="0">
                  <a:moveTo>
                    <a:pt x="1052" y="0"/>
                  </a:moveTo>
                  <a:lnTo>
                    <a:pt x="852" y="5"/>
                  </a:lnTo>
                  <a:lnTo>
                    <a:pt x="651" y="21"/>
                  </a:lnTo>
                  <a:lnTo>
                    <a:pt x="451" y="42"/>
                  </a:lnTo>
                  <a:lnTo>
                    <a:pt x="301" y="69"/>
                  </a:lnTo>
                  <a:lnTo>
                    <a:pt x="176" y="101"/>
                  </a:lnTo>
                  <a:lnTo>
                    <a:pt x="76" y="137"/>
                  </a:lnTo>
                  <a:lnTo>
                    <a:pt x="0" y="180"/>
                  </a:lnTo>
                  <a:lnTo>
                    <a:pt x="0" y="227"/>
                  </a:lnTo>
                  <a:lnTo>
                    <a:pt x="0" y="269"/>
                  </a:lnTo>
                  <a:lnTo>
                    <a:pt x="76" y="312"/>
                  </a:lnTo>
                  <a:lnTo>
                    <a:pt x="176" y="354"/>
                  </a:lnTo>
                  <a:lnTo>
                    <a:pt x="301" y="386"/>
                  </a:lnTo>
                  <a:lnTo>
                    <a:pt x="451" y="412"/>
                  </a:lnTo>
                  <a:lnTo>
                    <a:pt x="651" y="433"/>
                  </a:lnTo>
                  <a:lnTo>
                    <a:pt x="852" y="449"/>
                  </a:lnTo>
                  <a:lnTo>
                    <a:pt x="1277" y="449"/>
                  </a:lnTo>
                  <a:lnTo>
                    <a:pt x="1478" y="433"/>
                  </a:lnTo>
                  <a:lnTo>
                    <a:pt x="1653" y="412"/>
                  </a:lnTo>
                  <a:lnTo>
                    <a:pt x="1803" y="386"/>
                  </a:lnTo>
                  <a:lnTo>
                    <a:pt x="1928" y="354"/>
                  </a:lnTo>
                  <a:lnTo>
                    <a:pt x="2029" y="312"/>
                  </a:lnTo>
                  <a:lnTo>
                    <a:pt x="2104" y="269"/>
                  </a:lnTo>
                  <a:lnTo>
                    <a:pt x="2129" y="227"/>
                  </a:lnTo>
                  <a:lnTo>
                    <a:pt x="2104" y="180"/>
                  </a:lnTo>
                  <a:lnTo>
                    <a:pt x="2029" y="137"/>
                  </a:lnTo>
                  <a:lnTo>
                    <a:pt x="1928" y="101"/>
                  </a:lnTo>
                  <a:lnTo>
                    <a:pt x="1803" y="69"/>
                  </a:lnTo>
                  <a:lnTo>
                    <a:pt x="1653" y="42"/>
                  </a:lnTo>
                  <a:lnTo>
                    <a:pt x="1478" y="21"/>
                  </a:lnTo>
                  <a:lnTo>
                    <a:pt x="1277" y="5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63"/>
            <p:cNvSpPr/>
            <p:nvPr/>
          </p:nvSpPr>
          <p:spPr>
            <a:xfrm>
              <a:off x="4106510" y="2698375"/>
              <a:ext cx="13572" cy="11250"/>
            </a:xfrm>
            <a:custGeom>
              <a:avLst/>
              <a:gdLst/>
              <a:ahLst/>
              <a:cxnLst/>
              <a:rect l="l" t="t" r="r" b="b"/>
              <a:pathLst>
                <a:path w="2129" h="450" extrusionOk="0">
                  <a:moveTo>
                    <a:pt x="1077" y="0"/>
                  </a:moveTo>
                  <a:lnTo>
                    <a:pt x="851" y="6"/>
                  </a:lnTo>
                  <a:lnTo>
                    <a:pt x="651" y="16"/>
                  </a:lnTo>
                  <a:lnTo>
                    <a:pt x="476" y="37"/>
                  </a:lnTo>
                  <a:lnTo>
                    <a:pt x="326" y="64"/>
                  </a:lnTo>
                  <a:lnTo>
                    <a:pt x="175" y="101"/>
                  </a:lnTo>
                  <a:lnTo>
                    <a:pt x="75" y="138"/>
                  </a:lnTo>
                  <a:lnTo>
                    <a:pt x="25" y="180"/>
                  </a:lnTo>
                  <a:lnTo>
                    <a:pt x="0" y="227"/>
                  </a:lnTo>
                  <a:lnTo>
                    <a:pt x="25" y="270"/>
                  </a:lnTo>
                  <a:lnTo>
                    <a:pt x="75" y="312"/>
                  </a:lnTo>
                  <a:lnTo>
                    <a:pt x="175" y="349"/>
                  </a:lnTo>
                  <a:lnTo>
                    <a:pt x="326" y="386"/>
                  </a:lnTo>
                  <a:lnTo>
                    <a:pt x="476" y="412"/>
                  </a:lnTo>
                  <a:lnTo>
                    <a:pt x="651" y="433"/>
                  </a:lnTo>
                  <a:lnTo>
                    <a:pt x="851" y="444"/>
                  </a:lnTo>
                  <a:lnTo>
                    <a:pt x="1077" y="449"/>
                  </a:lnTo>
                  <a:lnTo>
                    <a:pt x="1277" y="444"/>
                  </a:lnTo>
                  <a:lnTo>
                    <a:pt x="1477" y="433"/>
                  </a:lnTo>
                  <a:lnTo>
                    <a:pt x="1678" y="412"/>
                  </a:lnTo>
                  <a:lnTo>
                    <a:pt x="1828" y="386"/>
                  </a:lnTo>
                  <a:lnTo>
                    <a:pt x="1953" y="349"/>
                  </a:lnTo>
                  <a:lnTo>
                    <a:pt x="2053" y="312"/>
                  </a:lnTo>
                  <a:lnTo>
                    <a:pt x="2103" y="270"/>
                  </a:lnTo>
                  <a:lnTo>
                    <a:pt x="2128" y="227"/>
                  </a:lnTo>
                  <a:lnTo>
                    <a:pt x="2103" y="180"/>
                  </a:lnTo>
                  <a:lnTo>
                    <a:pt x="2053" y="138"/>
                  </a:lnTo>
                  <a:lnTo>
                    <a:pt x="1953" y="101"/>
                  </a:lnTo>
                  <a:lnTo>
                    <a:pt x="1828" y="64"/>
                  </a:lnTo>
                  <a:lnTo>
                    <a:pt x="1678" y="37"/>
                  </a:lnTo>
                  <a:lnTo>
                    <a:pt x="1477" y="16"/>
                  </a:lnTo>
                  <a:lnTo>
                    <a:pt x="1277" y="6"/>
                  </a:lnTo>
                  <a:lnTo>
                    <a:pt x="10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63"/>
            <p:cNvSpPr/>
            <p:nvPr/>
          </p:nvSpPr>
          <p:spPr>
            <a:xfrm>
              <a:off x="4114810" y="2654675"/>
              <a:ext cx="13572" cy="11250"/>
            </a:xfrm>
            <a:custGeom>
              <a:avLst/>
              <a:gdLst/>
              <a:ahLst/>
              <a:cxnLst/>
              <a:rect l="l" t="t" r="r" b="b"/>
              <a:pathLst>
                <a:path w="2129" h="450" extrusionOk="0">
                  <a:moveTo>
                    <a:pt x="1077" y="1"/>
                  </a:moveTo>
                  <a:lnTo>
                    <a:pt x="851" y="6"/>
                  </a:lnTo>
                  <a:lnTo>
                    <a:pt x="651" y="17"/>
                  </a:lnTo>
                  <a:lnTo>
                    <a:pt x="476" y="38"/>
                  </a:lnTo>
                  <a:lnTo>
                    <a:pt x="326" y="69"/>
                  </a:lnTo>
                  <a:lnTo>
                    <a:pt x="175" y="101"/>
                  </a:lnTo>
                  <a:lnTo>
                    <a:pt x="100" y="138"/>
                  </a:lnTo>
                  <a:lnTo>
                    <a:pt x="25" y="180"/>
                  </a:lnTo>
                  <a:lnTo>
                    <a:pt x="0" y="228"/>
                  </a:lnTo>
                  <a:lnTo>
                    <a:pt x="25" y="270"/>
                  </a:lnTo>
                  <a:lnTo>
                    <a:pt x="100" y="312"/>
                  </a:lnTo>
                  <a:lnTo>
                    <a:pt x="175" y="349"/>
                  </a:lnTo>
                  <a:lnTo>
                    <a:pt x="326" y="386"/>
                  </a:lnTo>
                  <a:lnTo>
                    <a:pt x="476" y="413"/>
                  </a:lnTo>
                  <a:lnTo>
                    <a:pt x="651" y="434"/>
                  </a:lnTo>
                  <a:lnTo>
                    <a:pt x="851" y="444"/>
                  </a:lnTo>
                  <a:lnTo>
                    <a:pt x="1077" y="450"/>
                  </a:lnTo>
                  <a:lnTo>
                    <a:pt x="1277" y="444"/>
                  </a:lnTo>
                  <a:lnTo>
                    <a:pt x="1477" y="434"/>
                  </a:lnTo>
                  <a:lnTo>
                    <a:pt x="1678" y="413"/>
                  </a:lnTo>
                  <a:lnTo>
                    <a:pt x="1828" y="386"/>
                  </a:lnTo>
                  <a:lnTo>
                    <a:pt x="1953" y="349"/>
                  </a:lnTo>
                  <a:lnTo>
                    <a:pt x="2053" y="312"/>
                  </a:lnTo>
                  <a:lnTo>
                    <a:pt x="2103" y="270"/>
                  </a:lnTo>
                  <a:lnTo>
                    <a:pt x="2128" y="228"/>
                  </a:lnTo>
                  <a:lnTo>
                    <a:pt x="2103" y="180"/>
                  </a:lnTo>
                  <a:lnTo>
                    <a:pt x="2053" y="138"/>
                  </a:lnTo>
                  <a:lnTo>
                    <a:pt x="1953" y="101"/>
                  </a:lnTo>
                  <a:lnTo>
                    <a:pt x="1828" y="69"/>
                  </a:lnTo>
                  <a:lnTo>
                    <a:pt x="1678" y="38"/>
                  </a:lnTo>
                  <a:lnTo>
                    <a:pt x="1477" y="17"/>
                  </a:lnTo>
                  <a:lnTo>
                    <a:pt x="1277" y="6"/>
                  </a:lnTo>
                  <a:lnTo>
                    <a:pt x="107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63"/>
            <p:cNvSpPr/>
            <p:nvPr/>
          </p:nvSpPr>
          <p:spPr>
            <a:xfrm>
              <a:off x="4072028" y="2660750"/>
              <a:ext cx="13732" cy="11250"/>
            </a:xfrm>
            <a:custGeom>
              <a:avLst/>
              <a:gdLst/>
              <a:ahLst/>
              <a:cxnLst/>
              <a:rect l="l" t="t" r="r" b="b"/>
              <a:pathLst>
                <a:path w="2154" h="450" extrusionOk="0">
                  <a:moveTo>
                    <a:pt x="1077" y="1"/>
                  </a:moveTo>
                  <a:lnTo>
                    <a:pt x="852" y="6"/>
                  </a:lnTo>
                  <a:lnTo>
                    <a:pt x="652" y="22"/>
                  </a:lnTo>
                  <a:lnTo>
                    <a:pt x="476" y="43"/>
                  </a:lnTo>
                  <a:lnTo>
                    <a:pt x="326" y="69"/>
                  </a:lnTo>
                  <a:lnTo>
                    <a:pt x="201" y="101"/>
                  </a:lnTo>
                  <a:lnTo>
                    <a:pt x="101" y="138"/>
                  </a:lnTo>
                  <a:lnTo>
                    <a:pt x="26" y="180"/>
                  </a:lnTo>
                  <a:lnTo>
                    <a:pt x="1" y="228"/>
                  </a:lnTo>
                  <a:lnTo>
                    <a:pt x="26" y="270"/>
                  </a:lnTo>
                  <a:lnTo>
                    <a:pt x="101" y="312"/>
                  </a:lnTo>
                  <a:lnTo>
                    <a:pt x="201" y="354"/>
                  </a:lnTo>
                  <a:lnTo>
                    <a:pt x="326" y="386"/>
                  </a:lnTo>
                  <a:lnTo>
                    <a:pt x="476" y="412"/>
                  </a:lnTo>
                  <a:lnTo>
                    <a:pt x="652" y="434"/>
                  </a:lnTo>
                  <a:lnTo>
                    <a:pt x="852" y="449"/>
                  </a:lnTo>
                  <a:lnTo>
                    <a:pt x="1303" y="449"/>
                  </a:lnTo>
                  <a:lnTo>
                    <a:pt x="1503" y="434"/>
                  </a:lnTo>
                  <a:lnTo>
                    <a:pt x="1678" y="412"/>
                  </a:lnTo>
                  <a:lnTo>
                    <a:pt x="1828" y="386"/>
                  </a:lnTo>
                  <a:lnTo>
                    <a:pt x="1954" y="354"/>
                  </a:lnTo>
                  <a:lnTo>
                    <a:pt x="2054" y="312"/>
                  </a:lnTo>
                  <a:lnTo>
                    <a:pt x="2129" y="270"/>
                  </a:lnTo>
                  <a:lnTo>
                    <a:pt x="2154" y="228"/>
                  </a:lnTo>
                  <a:lnTo>
                    <a:pt x="2129" y="180"/>
                  </a:lnTo>
                  <a:lnTo>
                    <a:pt x="2054" y="138"/>
                  </a:lnTo>
                  <a:lnTo>
                    <a:pt x="1954" y="101"/>
                  </a:lnTo>
                  <a:lnTo>
                    <a:pt x="1828" y="69"/>
                  </a:lnTo>
                  <a:lnTo>
                    <a:pt x="1678" y="43"/>
                  </a:lnTo>
                  <a:lnTo>
                    <a:pt x="1503" y="22"/>
                  </a:lnTo>
                  <a:lnTo>
                    <a:pt x="1303" y="6"/>
                  </a:lnTo>
                  <a:lnTo>
                    <a:pt x="107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63"/>
            <p:cNvSpPr/>
            <p:nvPr/>
          </p:nvSpPr>
          <p:spPr>
            <a:xfrm>
              <a:off x="3998760" y="2698500"/>
              <a:ext cx="13572" cy="11250"/>
            </a:xfrm>
            <a:custGeom>
              <a:avLst/>
              <a:gdLst/>
              <a:ahLst/>
              <a:cxnLst/>
              <a:rect l="l" t="t" r="r" b="b"/>
              <a:pathLst>
                <a:path w="2129" h="450" extrusionOk="0">
                  <a:moveTo>
                    <a:pt x="1052" y="1"/>
                  </a:moveTo>
                  <a:lnTo>
                    <a:pt x="852" y="6"/>
                  </a:lnTo>
                  <a:lnTo>
                    <a:pt x="651" y="16"/>
                  </a:lnTo>
                  <a:lnTo>
                    <a:pt x="451" y="38"/>
                  </a:lnTo>
                  <a:lnTo>
                    <a:pt x="301" y="69"/>
                  </a:lnTo>
                  <a:lnTo>
                    <a:pt x="176" y="101"/>
                  </a:lnTo>
                  <a:lnTo>
                    <a:pt x="76" y="138"/>
                  </a:lnTo>
                  <a:lnTo>
                    <a:pt x="26" y="180"/>
                  </a:lnTo>
                  <a:lnTo>
                    <a:pt x="0" y="228"/>
                  </a:lnTo>
                  <a:lnTo>
                    <a:pt x="26" y="270"/>
                  </a:lnTo>
                  <a:lnTo>
                    <a:pt x="76" y="312"/>
                  </a:lnTo>
                  <a:lnTo>
                    <a:pt x="176" y="349"/>
                  </a:lnTo>
                  <a:lnTo>
                    <a:pt x="301" y="386"/>
                  </a:lnTo>
                  <a:lnTo>
                    <a:pt x="451" y="412"/>
                  </a:lnTo>
                  <a:lnTo>
                    <a:pt x="651" y="434"/>
                  </a:lnTo>
                  <a:lnTo>
                    <a:pt x="852" y="444"/>
                  </a:lnTo>
                  <a:lnTo>
                    <a:pt x="1052" y="449"/>
                  </a:lnTo>
                  <a:lnTo>
                    <a:pt x="1277" y="444"/>
                  </a:lnTo>
                  <a:lnTo>
                    <a:pt x="1478" y="434"/>
                  </a:lnTo>
                  <a:lnTo>
                    <a:pt x="1653" y="412"/>
                  </a:lnTo>
                  <a:lnTo>
                    <a:pt x="1803" y="386"/>
                  </a:lnTo>
                  <a:lnTo>
                    <a:pt x="1954" y="349"/>
                  </a:lnTo>
                  <a:lnTo>
                    <a:pt x="2029" y="312"/>
                  </a:lnTo>
                  <a:lnTo>
                    <a:pt x="2104" y="270"/>
                  </a:lnTo>
                  <a:lnTo>
                    <a:pt x="2129" y="228"/>
                  </a:lnTo>
                  <a:lnTo>
                    <a:pt x="2104" y="180"/>
                  </a:lnTo>
                  <a:lnTo>
                    <a:pt x="2029" y="138"/>
                  </a:lnTo>
                  <a:lnTo>
                    <a:pt x="1954" y="101"/>
                  </a:lnTo>
                  <a:lnTo>
                    <a:pt x="1803" y="69"/>
                  </a:lnTo>
                  <a:lnTo>
                    <a:pt x="1653" y="38"/>
                  </a:lnTo>
                  <a:lnTo>
                    <a:pt x="1478" y="16"/>
                  </a:lnTo>
                  <a:lnTo>
                    <a:pt x="1277" y="6"/>
                  </a:lnTo>
                  <a:lnTo>
                    <a:pt x="105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63"/>
            <p:cNvSpPr/>
            <p:nvPr/>
          </p:nvSpPr>
          <p:spPr>
            <a:xfrm>
              <a:off x="3947518" y="2684650"/>
              <a:ext cx="13579" cy="11250"/>
            </a:xfrm>
            <a:custGeom>
              <a:avLst/>
              <a:gdLst/>
              <a:ahLst/>
              <a:cxnLst/>
              <a:rect l="l" t="t" r="r" b="b"/>
              <a:pathLst>
                <a:path w="2130" h="450" extrusionOk="0">
                  <a:moveTo>
                    <a:pt x="1052" y="0"/>
                  </a:moveTo>
                  <a:lnTo>
                    <a:pt x="852" y="6"/>
                  </a:lnTo>
                  <a:lnTo>
                    <a:pt x="652" y="16"/>
                  </a:lnTo>
                  <a:lnTo>
                    <a:pt x="477" y="37"/>
                  </a:lnTo>
                  <a:lnTo>
                    <a:pt x="301" y="69"/>
                  </a:lnTo>
                  <a:lnTo>
                    <a:pt x="176" y="101"/>
                  </a:lnTo>
                  <a:lnTo>
                    <a:pt x="76" y="138"/>
                  </a:lnTo>
                  <a:lnTo>
                    <a:pt x="26" y="180"/>
                  </a:lnTo>
                  <a:lnTo>
                    <a:pt x="1" y="227"/>
                  </a:lnTo>
                  <a:lnTo>
                    <a:pt x="26" y="270"/>
                  </a:lnTo>
                  <a:lnTo>
                    <a:pt x="76" y="312"/>
                  </a:lnTo>
                  <a:lnTo>
                    <a:pt x="176" y="349"/>
                  </a:lnTo>
                  <a:lnTo>
                    <a:pt x="301" y="386"/>
                  </a:lnTo>
                  <a:lnTo>
                    <a:pt x="477" y="412"/>
                  </a:lnTo>
                  <a:lnTo>
                    <a:pt x="652" y="433"/>
                  </a:lnTo>
                  <a:lnTo>
                    <a:pt x="852" y="444"/>
                  </a:lnTo>
                  <a:lnTo>
                    <a:pt x="1052" y="449"/>
                  </a:lnTo>
                  <a:lnTo>
                    <a:pt x="1278" y="444"/>
                  </a:lnTo>
                  <a:lnTo>
                    <a:pt x="1478" y="433"/>
                  </a:lnTo>
                  <a:lnTo>
                    <a:pt x="1653" y="412"/>
                  </a:lnTo>
                  <a:lnTo>
                    <a:pt x="1829" y="386"/>
                  </a:lnTo>
                  <a:lnTo>
                    <a:pt x="1954" y="349"/>
                  </a:lnTo>
                  <a:lnTo>
                    <a:pt x="2054" y="312"/>
                  </a:lnTo>
                  <a:lnTo>
                    <a:pt x="2104" y="270"/>
                  </a:lnTo>
                  <a:lnTo>
                    <a:pt x="2129" y="227"/>
                  </a:lnTo>
                  <a:lnTo>
                    <a:pt x="2104" y="180"/>
                  </a:lnTo>
                  <a:lnTo>
                    <a:pt x="2054" y="138"/>
                  </a:lnTo>
                  <a:lnTo>
                    <a:pt x="1954" y="101"/>
                  </a:lnTo>
                  <a:lnTo>
                    <a:pt x="1829" y="69"/>
                  </a:lnTo>
                  <a:lnTo>
                    <a:pt x="1653" y="37"/>
                  </a:lnTo>
                  <a:lnTo>
                    <a:pt x="1478" y="16"/>
                  </a:lnTo>
                  <a:lnTo>
                    <a:pt x="1278" y="6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41" name="Google Shape;2841;p63"/>
          <p:cNvSpPr/>
          <p:nvPr/>
        </p:nvSpPr>
        <p:spPr>
          <a:xfrm>
            <a:off x="2105099" y="1388058"/>
            <a:ext cx="379735" cy="246922"/>
          </a:xfrm>
          <a:custGeom>
            <a:avLst/>
            <a:gdLst/>
            <a:ahLst/>
            <a:cxnLst/>
            <a:rect l="l" t="t" r="r" b="b"/>
            <a:pathLst>
              <a:path w="72365" h="10444" extrusionOk="0">
                <a:moveTo>
                  <a:pt x="61698" y="877"/>
                </a:moveTo>
                <a:lnTo>
                  <a:pt x="61698" y="2772"/>
                </a:lnTo>
                <a:lnTo>
                  <a:pt x="61322" y="2751"/>
                </a:lnTo>
                <a:lnTo>
                  <a:pt x="60946" y="2719"/>
                </a:lnTo>
                <a:lnTo>
                  <a:pt x="60596" y="2687"/>
                </a:lnTo>
                <a:lnTo>
                  <a:pt x="60270" y="2645"/>
                </a:lnTo>
                <a:lnTo>
                  <a:pt x="59970" y="2598"/>
                </a:lnTo>
                <a:lnTo>
                  <a:pt x="59669" y="2550"/>
                </a:lnTo>
                <a:lnTo>
                  <a:pt x="59394" y="2492"/>
                </a:lnTo>
                <a:lnTo>
                  <a:pt x="59144" y="2434"/>
                </a:lnTo>
                <a:lnTo>
                  <a:pt x="58918" y="2365"/>
                </a:lnTo>
                <a:lnTo>
                  <a:pt x="58718" y="2297"/>
                </a:lnTo>
                <a:lnTo>
                  <a:pt x="58543" y="2228"/>
                </a:lnTo>
                <a:lnTo>
                  <a:pt x="58392" y="2149"/>
                </a:lnTo>
                <a:lnTo>
                  <a:pt x="58292" y="2075"/>
                </a:lnTo>
                <a:lnTo>
                  <a:pt x="58192" y="1991"/>
                </a:lnTo>
                <a:lnTo>
                  <a:pt x="58142" y="1911"/>
                </a:lnTo>
                <a:lnTo>
                  <a:pt x="58142" y="1822"/>
                </a:lnTo>
                <a:lnTo>
                  <a:pt x="58142" y="1737"/>
                </a:lnTo>
                <a:lnTo>
                  <a:pt x="58192" y="1653"/>
                </a:lnTo>
                <a:lnTo>
                  <a:pt x="58292" y="1573"/>
                </a:lnTo>
                <a:lnTo>
                  <a:pt x="58392" y="1494"/>
                </a:lnTo>
                <a:lnTo>
                  <a:pt x="58543" y="1420"/>
                </a:lnTo>
                <a:lnTo>
                  <a:pt x="58718" y="1346"/>
                </a:lnTo>
                <a:lnTo>
                  <a:pt x="58918" y="1278"/>
                </a:lnTo>
                <a:lnTo>
                  <a:pt x="59144" y="1214"/>
                </a:lnTo>
                <a:lnTo>
                  <a:pt x="59394" y="1156"/>
                </a:lnTo>
                <a:lnTo>
                  <a:pt x="59669" y="1098"/>
                </a:lnTo>
                <a:lnTo>
                  <a:pt x="59970" y="1051"/>
                </a:lnTo>
                <a:lnTo>
                  <a:pt x="60270" y="1003"/>
                </a:lnTo>
                <a:lnTo>
                  <a:pt x="60596" y="961"/>
                </a:lnTo>
                <a:lnTo>
                  <a:pt x="60946" y="929"/>
                </a:lnTo>
                <a:lnTo>
                  <a:pt x="61322" y="898"/>
                </a:lnTo>
                <a:lnTo>
                  <a:pt x="61698" y="877"/>
                </a:lnTo>
                <a:close/>
                <a:moveTo>
                  <a:pt x="17528" y="6652"/>
                </a:moveTo>
                <a:lnTo>
                  <a:pt x="17879" y="6732"/>
                </a:lnTo>
                <a:lnTo>
                  <a:pt x="18204" y="6821"/>
                </a:lnTo>
                <a:lnTo>
                  <a:pt x="18480" y="6911"/>
                </a:lnTo>
                <a:lnTo>
                  <a:pt x="18730" y="7006"/>
                </a:lnTo>
                <a:lnTo>
                  <a:pt x="18955" y="7106"/>
                </a:lnTo>
                <a:lnTo>
                  <a:pt x="19156" y="7212"/>
                </a:lnTo>
                <a:lnTo>
                  <a:pt x="19306" y="7318"/>
                </a:lnTo>
                <a:lnTo>
                  <a:pt x="19406" y="7428"/>
                </a:lnTo>
                <a:lnTo>
                  <a:pt x="16526" y="7428"/>
                </a:lnTo>
                <a:lnTo>
                  <a:pt x="16401" y="7355"/>
                </a:lnTo>
                <a:lnTo>
                  <a:pt x="16226" y="7281"/>
                </a:lnTo>
                <a:lnTo>
                  <a:pt x="16051" y="7212"/>
                </a:lnTo>
                <a:lnTo>
                  <a:pt x="15825" y="7149"/>
                </a:lnTo>
                <a:lnTo>
                  <a:pt x="17528" y="6652"/>
                </a:lnTo>
                <a:close/>
                <a:moveTo>
                  <a:pt x="20032" y="5924"/>
                </a:moveTo>
                <a:lnTo>
                  <a:pt x="20383" y="5998"/>
                </a:lnTo>
                <a:lnTo>
                  <a:pt x="20758" y="6072"/>
                </a:lnTo>
                <a:lnTo>
                  <a:pt x="21084" y="6151"/>
                </a:lnTo>
                <a:lnTo>
                  <a:pt x="21409" y="6235"/>
                </a:lnTo>
                <a:lnTo>
                  <a:pt x="21710" y="6320"/>
                </a:lnTo>
                <a:lnTo>
                  <a:pt x="21985" y="6410"/>
                </a:lnTo>
                <a:lnTo>
                  <a:pt x="22261" y="6499"/>
                </a:lnTo>
                <a:lnTo>
                  <a:pt x="22511" y="6594"/>
                </a:lnTo>
                <a:lnTo>
                  <a:pt x="22736" y="6689"/>
                </a:lnTo>
                <a:lnTo>
                  <a:pt x="22937" y="6790"/>
                </a:lnTo>
                <a:lnTo>
                  <a:pt x="23112" y="6890"/>
                </a:lnTo>
                <a:lnTo>
                  <a:pt x="23287" y="6996"/>
                </a:lnTo>
                <a:lnTo>
                  <a:pt x="23412" y="7101"/>
                </a:lnTo>
                <a:lnTo>
                  <a:pt x="23538" y="7207"/>
                </a:lnTo>
                <a:lnTo>
                  <a:pt x="23613" y="7318"/>
                </a:lnTo>
                <a:lnTo>
                  <a:pt x="23688" y="7428"/>
                </a:lnTo>
                <a:lnTo>
                  <a:pt x="21559" y="7428"/>
                </a:lnTo>
                <a:lnTo>
                  <a:pt x="21484" y="7344"/>
                </a:lnTo>
                <a:lnTo>
                  <a:pt x="21409" y="7265"/>
                </a:lnTo>
                <a:lnTo>
                  <a:pt x="21334" y="7180"/>
                </a:lnTo>
                <a:lnTo>
                  <a:pt x="21234" y="7101"/>
                </a:lnTo>
                <a:lnTo>
                  <a:pt x="21109" y="7022"/>
                </a:lnTo>
                <a:lnTo>
                  <a:pt x="20958" y="6948"/>
                </a:lnTo>
                <a:lnTo>
                  <a:pt x="20808" y="6874"/>
                </a:lnTo>
                <a:lnTo>
                  <a:pt x="20633" y="6800"/>
                </a:lnTo>
                <a:lnTo>
                  <a:pt x="20458" y="6726"/>
                </a:lnTo>
                <a:lnTo>
                  <a:pt x="20257" y="6658"/>
                </a:lnTo>
                <a:lnTo>
                  <a:pt x="20032" y="6589"/>
                </a:lnTo>
                <a:lnTo>
                  <a:pt x="19807" y="6526"/>
                </a:lnTo>
                <a:lnTo>
                  <a:pt x="19556" y="6462"/>
                </a:lnTo>
                <a:lnTo>
                  <a:pt x="19306" y="6399"/>
                </a:lnTo>
                <a:lnTo>
                  <a:pt x="19055" y="6341"/>
                </a:lnTo>
                <a:lnTo>
                  <a:pt x="18780" y="6288"/>
                </a:lnTo>
                <a:lnTo>
                  <a:pt x="20032" y="5924"/>
                </a:lnTo>
                <a:close/>
                <a:moveTo>
                  <a:pt x="26592" y="4007"/>
                </a:moveTo>
                <a:lnTo>
                  <a:pt x="31149" y="6051"/>
                </a:lnTo>
                <a:lnTo>
                  <a:pt x="30924" y="6098"/>
                </a:lnTo>
                <a:lnTo>
                  <a:pt x="30699" y="6151"/>
                </a:lnTo>
                <a:lnTo>
                  <a:pt x="30498" y="6204"/>
                </a:lnTo>
                <a:lnTo>
                  <a:pt x="30323" y="6262"/>
                </a:lnTo>
                <a:lnTo>
                  <a:pt x="30148" y="6320"/>
                </a:lnTo>
                <a:lnTo>
                  <a:pt x="29973" y="6378"/>
                </a:lnTo>
                <a:lnTo>
                  <a:pt x="29822" y="6436"/>
                </a:lnTo>
                <a:lnTo>
                  <a:pt x="29697" y="6499"/>
                </a:lnTo>
                <a:lnTo>
                  <a:pt x="29572" y="6568"/>
                </a:lnTo>
                <a:lnTo>
                  <a:pt x="29472" y="6631"/>
                </a:lnTo>
                <a:lnTo>
                  <a:pt x="29372" y="6700"/>
                </a:lnTo>
                <a:lnTo>
                  <a:pt x="29297" y="6769"/>
                </a:lnTo>
                <a:lnTo>
                  <a:pt x="29247" y="6837"/>
                </a:lnTo>
                <a:lnTo>
                  <a:pt x="29196" y="6911"/>
                </a:lnTo>
                <a:lnTo>
                  <a:pt x="29171" y="6985"/>
                </a:lnTo>
                <a:lnTo>
                  <a:pt x="29171" y="7054"/>
                </a:lnTo>
                <a:lnTo>
                  <a:pt x="29171" y="7154"/>
                </a:lnTo>
                <a:lnTo>
                  <a:pt x="29221" y="7249"/>
                </a:lnTo>
                <a:lnTo>
                  <a:pt x="29297" y="7339"/>
                </a:lnTo>
                <a:lnTo>
                  <a:pt x="29397" y="7428"/>
                </a:lnTo>
                <a:lnTo>
                  <a:pt x="25816" y="7428"/>
                </a:lnTo>
                <a:lnTo>
                  <a:pt x="25741" y="7291"/>
                </a:lnTo>
                <a:lnTo>
                  <a:pt x="25641" y="7154"/>
                </a:lnTo>
                <a:lnTo>
                  <a:pt x="25516" y="7017"/>
                </a:lnTo>
                <a:lnTo>
                  <a:pt x="25340" y="6885"/>
                </a:lnTo>
                <a:lnTo>
                  <a:pt x="25165" y="6758"/>
                </a:lnTo>
                <a:lnTo>
                  <a:pt x="24940" y="6631"/>
                </a:lnTo>
                <a:lnTo>
                  <a:pt x="24689" y="6505"/>
                </a:lnTo>
                <a:lnTo>
                  <a:pt x="24389" y="6388"/>
                </a:lnTo>
                <a:lnTo>
                  <a:pt x="24088" y="6267"/>
                </a:lnTo>
                <a:lnTo>
                  <a:pt x="23763" y="6156"/>
                </a:lnTo>
                <a:lnTo>
                  <a:pt x="23412" y="6045"/>
                </a:lnTo>
                <a:lnTo>
                  <a:pt x="23037" y="5940"/>
                </a:lnTo>
                <a:lnTo>
                  <a:pt x="22611" y="5839"/>
                </a:lnTo>
                <a:lnTo>
                  <a:pt x="22185" y="5739"/>
                </a:lnTo>
                <a:lnTo>
                  <a:pt x="21735" y="5644"/>
                </a:lnTo>
                <a:lnTo>
                  <a:pt x="21284" y="5560"/>
                </a:lnTo>
                <a:lnTo>
                  <a:pt x="26592" y="4007"/>
                </a:lnTo>
                <a:close/>
                <a:moveTo>
                  <a:pt x="36233" y="6082"/>
                </a:moveTo>
                <a:lnTo>
                  <a:pt x="36633" y="6093"/>
                </a:lnTo>
                <a:lnTo>
                  <a:pt x="37034" y="6109"/>
                </a:lnTo>
                <a:lnTo>
                  <a:pt x="37434" y="6135"/>
                </a:lnTo>
                <a:lnTo>
                  <a:pt x="37810" y="6167"/>
                </a:lnTo>
                <a:lnTo>
                  <a:pt x="38186" y="6209"/>
                </a:lnTo>
                <a:lnTo>
                  <a:pt x="38511" y="6251"/>
                </a:lnTo>
                <a:lnTo>
                  <a:pt x="38837" y="6304"/>
                </a:lnTo>
                <a:lnTo>
                  <a:pt x="39137" y="6362"/>
                </a:lnTo>
                <a:lnTo>
                  <a:pt x="39413" y="6425"/>
                </a:lnTo>
                <a:lnTo>
                  <a:pt x="39663" y="6489"/>
                </a:lnTo>
                <a:lnTo>
                  <a:pt x="39863" y="6563"/>
                </a:lnTo>
                <a:lnTo>
                  <a:pt x="40064" y="6637"/>
                </a:lnTo>
                <a:lnTo>
                  <a:pt x="40214" y="6716"/>
                </a:lnTo>
                <a:lnTo>
                  <a:pt x="40339" y="6800"/>
                </a:lnTo>
                <a:lnTo>
                  <a:pt x="40439" y="6885"/>
                </a:lnTo>
                <a:lnTo>
                  <a:pt x="40489" y="6969"/>
                </a:lnTo>
                <a:lnTo>
                  <a:pt x="40514" y="7064"/>
                </a:lnTo>
                <a:lnTo>
                  <a:pt x="40489" y="7154"/>
                </a:lnTo>
                <a:lnTo>
                  <a:pt x="40414" y="7238"/>
                </a:lnTo>
                <a:lnTo>
                  <a:pt x="40339" y="7328"/>
                </a:lnTo>
                <a:lnTo>
                  <a:pt x="40189" y="7407"/>
                </a:lnTo>
                <a:lnTo>
                  <a:pt x="40038" y="7487"/>
                </a:lnTo>
                <a:lnTo>
                  <a:pt x="39838" y="7560"/>
                </a:lnTo>
                <a:lnTo>
                  <a:pt x="39613" y="7629"/>
                </a:lnTo>
                <a:lnTo>
                  <a:pt x="39362" y="7698"/>
                </a:lnTo>
                <a:lnTo>
                  <a:pt x="39087" y="7756"/>
                </a:lnTo>
                <a:lnTo>
                  <a:pt x="38761" y="7814"/>
                </a:lnTo>
                <a:lnTo>
                  <a:pt x="38436" y="7867"/>
                </a:lnTo>
                <a:lnTo>
                  <a:pt x="38110" y="7909"/>
                </a:lnTo>
                <a:lnTo>
                  <a:pt x="37735" y="7946"/>
                </a:lnTo>
                <a:lnTo>
                  <a:pt x="37359" y="7978"/>
                </a:lnTo>
                <a:lnTo>
                  <a:pt x="36959" y="7999"/>
                </a:lnTo>
                <a:lnTo>
                  <a:pt x="36959" y="7075"/>
                </a:lnTo>
                <a:lnTo>
                  <a:pt x="36934" y="7027"/>
                </a:lnTo>
                <a:lnTo>
                  <a:pt x="36858" y="6980"/>
                </a:lnTo>
                <a:lnTo>
                  <a:pt x="36758" y="6943"/>
                </a:lnTo>
                <a:lnTo>
                  <a:pt x="36608" y="6906"/>
                </a:lnTo>
                <a:lnTo>
                  <a:pt x="36433" y="6879"/>
                </a:lnTo>
                <a:lnTo>
                  <a:pt x="36233" y="6858"/>
                </a:lnTo>
                <a:lnTo>
                  <a:pt x="36007" y="6848"/>
                </a:lnTo>
                <a:lnTo>
                  <a:pt x="35757" y="6853"/>
                </a:lnTo>
                <a:lnTo>
                  <a:pt x="35556" y="6858"/>
                </a:lnTo>
                <a:lnTo>
                  <a:pt x="35381" y="6874"/>
                </a:lnTo>
                <a:lnTo>
                  <a:pt x="35231" y="6901"/>
                </a:lnTo>
                <a:lnTo>
                  <a:pt x="35081" y="6927"/>
                </a:lnTo>
                <a:lnTo>
                  <a:pt x="34981" y="6964"/>
                </a:lnTo>
                <a:lnTo>
                  <a:pt x="34905" y="7001"/>
                </a:lnTo>
                <a:lnTo>
                  <a:pt x="34855" y="7038"/>
                </a:lnTo>
                <a:lnTo>
                  <a:pt x="34830" y="7080"/>
                </a:lnTo>
                <a:lnTo>
                  <a:pt x="34830" y="7999"/>
                </a:lnTo>
                <a:lnTo>
                  <a:pt x="34455" y="7978"/>
                </a:lnTo>
                <a:lnTo>
                  <a:pt x="34079" y="7951"/>
                </a:lnTo>
                <a:lnTo>
                  <a:pt x="33754" y="7914"/>
                </a:lnTo>
                <a:lnTo>
                  <a:pt x="33403" y="7877"/>
                </a:lnTo>
                <a:lnTo>
                  <a:pt x="33103" y="7830"/>
                </a:lnTo>
                <a:lnTo>
                  <a:pt x="32802" y="7777"/>
                </a:lnTo>
                <a:lnTo>
                  <a:pt x="32527" y="7724"/>
                </a:lnTo>
                <a:lnTo>
                  <a:pt x="32276" y="7661"/>
                </a:lnTo>
                <a:lnTo>
                  <a:pt x="32051" y="7597"/>
                </a:lnTo>
                <a:lnTo>
                  <a:pt x="31851" y="7529"/>
                </a:lnTo>
                <a:lnTo>
                  <a:pt x="31700" y="7455"/>
                </a:lnTo>
                <a:lnTo>
                  <a:pt x="31550" y="7381"/>
                </a:lnTo>
                <a:lnTo>
                  <a:pt x="31425" y="7302"/>
                </a:lnTo>
                <a:lnTo>
                  <a:pt x="31350" y="7223"/>
                </a:lnTo>
                <a:lnTo>
                  <a:pt x="31300" y="7138"/>
                </a:lnTo>
                <a:lnTo>
                  <a:pt x="31275" y="7054"/>
                </a:lnTo>
                <a:lnTo>
                  <a:pt x="31300" y="6948"/>
                </a:lnTo>
                <a:lnTo>
                  <a:pt x="31375" y="6848"/>
                </a:lnTo>
                <a:lnTo>
                  <a:pt x="31500" y="6753"/>
                </a:lnTo>
                <a:lnTo>
                  <a:pt x="31675" y="6658"/>
                </a:lnTo>
                <a:lnTo>
                  <a:pt x="31876" y="6573"/>
                </a:lnTo>
                <a:lnTo>
                  <a:pt x="32126" y="6489"/>
                </a:lnTo>
                <a:lnTo>
                  <a:pt x="32427" y="6415"/>
                </a:lnTo>
                <a:lnTo>
                  <a:pt x="32727" y="6341"/>
                </a:lnTo>
                <a:lnTo>
                  <a:pt x="33103" y="6278"/>
                </a:lnTo>
                <a:lnTo>
                  <a:pt x="33478" y="6225"/>
                </a:lnTo>
                <a:lnTo>
                  <a:pt x="33879" y="6177"/>
                </a:lnTo>
                <a:lnTo>
                  <a:pt x="34304" y="6140"/>
                </a:lnTo>
                <a:lnTo>
                  <a:pt x="34755" y="6109"/>
                </a:lnTo>
                <a:lnTo>
                  <a:pt x="35231" y="6087"/>
                </a:lnTo>
                <a:lnTo>
                  <a:pt x="35732" y="6082"/>
                </a:lnTo>
                <a:close/>
                <a:moveTo>
                  <a:pt x="12946" y="7281"/>
                </a:moveTo>
                <a:lnTo>
                  <a:pt x="13121" y="7286"/>
                </a:lnTo>
                <a:lnTo>
                  <a:pt x="13296" y="7296"/>
                </a:lnTo>
                <a:lnTo>
                  <a:pt x="13447" y="7312"/>
                </a:lnTo>
                <a:lnTo>
                  <a:pt x="13597" y="7328"/>
                </a:lnTo>
                <a:lnTo>
                  <a:pt x="13747" y="7344"/>
                </a:lnTo>
                <a:lnTo>
                  <a:pt x="13897" y="7365"/>
                </a:lnTo>
                <a:lnTo>
                  <a:pt x="14023" y="7392"/>
                </a:lnTo>
                <a:lnTo>
                  <a:pt x="14123" y="7418"/>
                </a:lnTo>
                <a:lnTo>
                  <a:pt x="14223" y="7444"/>
                </a:lnTo>
                <a:lnTo>
                  <a:pt x="14323" y="7476"/>
                </a:lnTo>
                <a:lnTo>
                  <a:pt x="14398" y="7508"/>
                </a:lnTo>
                <a:lnTo>
                  <a:pt x="14448" y="7545"/>
                </a:lnTo>
                <a:lnTo>
                  <a:pt x="14498" y="7576"/>
                </a:lnTo>
                <a:lnTo>
                  <a:pt x="14523" y="7613"/>
                </a:lnTo>
                <a:lnTo>
                  <a:pt x="14523" y="7655"/>
                </a:lnTo>
                <a:lnTo>
                  <a:pt x="14523" y="7692"/>
                </a:lnTo>
                <a:lnTo>
                  <a:pt x="14498" y="7729"/>
                </a:lnTo>
                <a:lnTo>
                  <a:pt x="14448" y="7761"/>
                </a:lnTo>
                <a:lnTo>
                  <a:pt x="14398" y="7798"/>
                </a:lnTo>
                <a:lnTo>
                  <a:pt x="14323" y="7830"/>
                </a:lnTo>
                <a:lnTo>
                  <a:pt x="14223" y="7861"/>
                </a:lnTo>
                <a:lnTo>
                  <a:pt x="14123" y="7888"/>
                </a:lnTo>
                <a:lnTo>
                  <a:pt x="14023" y="7914"/>
                </a:lnTo>
                <a:lnTo>
                  <a:pt x="13897" y="7941"/>
                </a:lnTo>
                <a:lnTo>
                  <a:pt x="13747" y="7962"/>
                </a:lnTo>
                <a:lnTo>
                  <a:pt x="13597" y="7978"/>
                </a:lnTo>
                <a:lnTo>
                  <a:pt x="13447" y="7993"/>
                </a:lnTo>
                <a:lnTo>
                  <a:pt x="13296" y="8009"/>
                </a:lnTo>
                <a:lnTo>
                  <a:pt x="13121" y="8020"/>
                </a:lnTo>
                <a:lnTo>
                  <a:pt x="12946" y="8025"/>
                </a:lnTo>
                <a:lnTo>
                  <a:pt x="12595" y="8025"/>
                </a:lnTo>
                <a:lnTo>
                  <a:pt x="12420" y="8020"/>
                </a:lnTo>
                <a:lnTo>
                  <a:pt x="12245" y="8009"/>
                </a:lnTo>
                <a:lnTo>
                  <a:pt x="12069" y="7993"/>
                </a:lnTo>
                <a:lnTo>
                  <a:pt x="11919" y="7978"/>
                </a:lnTo>
                <a:lnTo>
                  <a:pt x="11794" y="7962"/>
                </a:lnTo>
                <a:lnTo>
                  <a:pt x="11644" y="7941"/>
                </a:lnTo>
                <a:lnTo>
                  <a:pt x="11519" y="7914"/>
                </a:lnTo>
                <a:lnTo>
                  <a:pt x="11418" y="7888"/>
                </a:lnTo>
                <a:lnTo>
                  <a:pt x="11293" y="7861"/>
                </a:lnTo>
                <a:lnTo>
                  <a:pt x="11218" y="7830"/>
                </a:lnTo>
                <a:lnTo>
                  <a:pt x="11143" y="7798"/>
                </a:lnTo>
                <a:lnTo>
                  <a:pt x="11093" y="7761"/>
                </a:lnTo>
                <a:lnTo>
                  <a:pt x="11043" y="7729"/>
                </a:lnTo>
                <a:lnTo>
                  <a:pt x="11018" y="7692"/>
                </a:lnTo>
                <a:lnTo>
                  <a:pt x="10993" y="7655"/>
                </a:lnTo>
                <a:lnTo>
                  <a:pt x="11018" y="7613"/>
                </a:lnTo>
                <a:lnTo>
                  <a:pt x="11043" y="7576"/>
                </a:lnTo>
                <a:lnTo>
                  <a:pt x="11093" y="7545"/>
                </a:lnTo>
                <a:lnTo>
                  <a:pt x="11143" y="7508"/>
                </a:lnTo>
                <a:lnTo>
                  <a:pt x="11218" y="7476"/>
                </a:lnTo>
                <a:lnTo>
                  <a:pt x="11293" y="7444"/>
                </a:lnTo>
                <a:lnTo>
                  <a:pt x="11418" y="7418"/>
                </a:lnTo>
                <a:lnTo>
                  <a:pt x="11519" y="7392"/>
                </a:lnTo>
                <a:lnTo>
                  <a:pt x="11644" y="7365"/>
                </a:lnTo>
                <a:lnTo>
                  <a:pt x="11794" y="7344"/>
                </a:lnTo>
                <a:lnTo>
                  <a:pt x="11919" y="7328"/>
                </a:lnTo>
                <a:lnTo>
                  <a:pt x="12069" y="7312"/>
                </a:lnTo>
                <a:lnTo>
                  <a:pt x="12245" y="7296"/>
                </a:lnTo>
                <a:lnTo>
                  <a:pt x="12420" y="7286"/>
                </a:lnTo>
                <a:lnTo>
                  <a:pt x="12595" y="7281"/>
                </a:lnTo>
                <a:close/>
                <a:moveTo>
                  <a:pt x="59519" y="7281"/>
                </a:moveTo>
                <a:lnTo>
                  <a:pt x="59694" y="7286"/>
                </a:lnTo>
                <a:lnTo>
                  <a:pt x="59870" y="7296"/>
                </a:lnTo>
                <a:lnTo>
                  <a:pt x="60020" y="7312"/>
                </a:lnTo>
                <a:lnTo>
                  <a:pt x="60170" y="7328"/>
                </a:lnTo>
                <a:lnTo>
                  <a:pt x="60320" y="7344"/>
                </a:lnTo>
                <a:lnTo>
                  <a:pt x="60471" y="7365"/>
                </a:lnTo>
                <a:lnTo>
                  <a:pt x="60596" y="7392"/>
                </a:lnTo>
                <a:lnTo>
                  <a:pt x="60696" y="7418"/>
                </a:lnTo>
                <a:lnTo>
                  <a:pt x="60796" y="7444"/>
                </a:lnTo>
                <a:lnTo>
                  <a:pt x="60896" y="7476"/>
                </a:lnTo>
                <a:lnTo>
                  <a:pt x="60971" y="7508"/>
                </a:lnTo>
                <a:lnTo>
                  <a:pt x="61022" y="7545"/>
                </a:lnTo>
                <a:lnTo>
                  <a:pt x="61072" y="7576"/>
                </a:lnTo>
                <a:lnTo>
                  <a:pt x="61097" y="7613"/>
                </a:lnTo>
                <a:lnTo>
                  <a:pt x="61097" y="7655"/>
                </a:lnTo>
                <a:lnTo>
                  <a:pt x="61097" y="7692"/>
                </a:lnTo>
                <a:lnTo>
                  <a:pt x="61072" y="7729"/>
                </a:lnTo>
                <a:lnTo>
                  <a:pt x="61022" y="7761"/>
                </a:lnTo>
                <a:lnTo>
                  <a:pt x="60971" y="7798"/>
                </a:lnTo>
                <a:lnTo>
                  <a:pt x="60896" y="7830"/>
                </a:lnTo>
                <a:lnTo>
                  <a:pt x="60796" y="7861"/>
                </a:lnTo>
                <a:lnTo>
                  <a:pt x="60696" y="7888"/>
                </a:lnTo>
                <a:lnTo>
                  <a:pt x="60596" y="7914"/>
                </a:lnTo>
                <a:lnTo>
                  <a:pt x="60471" y="7941"/>
                </a:lnTo>
                <a:lnTo>
                  <a:pt x="60320" y="7962"/>
                </a:lnTo>
                <a:lnTo>
                  <a:pt x="60170" y="7978"/>
                </a:lnTo>
                <a:lnTo>
                  <a:pt x="60020" y="7993"/>
                </a:lnTo>
                <a:lnTo>
                  <a:pt x="59870" y="8009"/>
                </a:lnTo>
                <a:lnTo>
                  <a:pt x="59694" y="8020"/>
                </a:lnTo>
                <a:lnTo>
                  <a:pt x="59519" y="8025"/>
                </a:lnTo>
                <a:lnTo>
                  <a:pt x="59169" y="8025"/>
                </a:lnTo>
                <a:lnTo>
                  <a:pt x="58993" y="8020"/>
                </a:lnTo>
                <a:lnTo>
                  <a:pt x="58818" y="8009"/>
                </a:lnTo>
                <a:lnTo>
                  <a:pt x="58643" y="7993"/>
                </a:lnTo>
                <a:lnTo>
                  <a:pt x="58493" y="7978"/>
                </a:lnTo>
                <a:lnTo>
                  <a:pt x="58342" y="7962"/>
                </a:lnTo>
                <a:lnTo>
                  <a:pt x="58217" y="7941"/>
                </a:lnTo>
                <a:lnTo>
                  <a:pt x="58092" y="7914"/>
                </a:lnTo>
                <a:lnTo>
                  <a:pt x="57967" y="7888"/>
                </a:lnTo>
                <a:lnTo>
                  <a:pt x="57867" y="7861"/>
                </a:lnTo>
                <a:lnTo>
                  <a:pt x="57791" y="7830"/>
                </a:lnTo>
                <a:lnTo>
                  <a:pt x="57716" y="7798"/>
                </a:lnTo>
                <a:lnTo>
                  <a:pt x="57641" y="7761"/>
                </a:lnTo>
                <a:lnTo>
                  <a:pt x="57616" y="7729"/>
                </a:lnTo>
                <a:lnTo>
                  <a:pt x="57591" y="7692"/>
                </a:lnTo>
                <a:lnTo>
                  <a:pt x="57566" y="7655"/>
                </a:lnTo>
                <a:lnTo>
                  <a:pt x="57591" y="7613"/>
                </a:lnTo>
                <a:lnTo>
                  <a:pt x="57616" y="7576"/>
                </a:lnTo>
                <a:lnTo>
                  <a:pt x="57641" y="7545"/>
                </a:lnTo>
                <a:lnTo>
                  <a:pt x="57716" y="7508"/>
                </a:lnTo>
                <a:lnTo>
                  <a:pt x="57791" y="7476"/>
                </a:lnTo>
                <a:lnTo>
                  <a:pt x="57867" y="7444"/>
                </a:lnTo>
                <a:lnTo>
                  <a:pt x="57967" y="7418"/>
                </a:lnTo>
                <a:lnTo>
                  <a:pt x="58092" y="7392"/>
                </a:lnTo>
                <a:lnTo>
                  <a:pt x="58217" y="7365"/>
                </a:lnTo>
                <a:lnTo>
                  <a:pt x="58342" y="7344"/>
                </a:lnTo>
                <a:lnTo>
                  <a:pt x="58493" y="7328"/>
                </a:lnTo>
                <a:lnTo>
                  <a:pt x="58643" y="7312"/>
                </a:lnTo>
                <a:lnTo>
                  <a:pt x="58818" y="7296"/>
                </a:lnTo>
                <a:lnTo>
                  <a:pt x="58993" y="7286"/>
                </a:lnTo>
                <a:lnTo>
                  <a:pt x="59169" y="7281"/>
                </a:lnTo>
                <a:close/>
                <a:moveTo>
                  <a:pt x="13171" y="6241"/>
                </a:moveTo>
                <a:lnTo>
                  <a:pt x="13572" y="6246"/>
                </a:lnTo>
                <a:lnTo>
                  <a:pt x="13972" y="6262"/>
                </a:lnTo>
                <a:lnTo>
                  <a:pt x="14348" y="6278"/>
                </a:lnTo>
                <a:lnTo>
                  <a:pt x="14724" y="6299"/>
                </a:lnTo>
                <a:lnTo>
                  <a:pt x="15099" y="6325"/>
                </a:lnTo>
                <a:lnTo>
                  <a:pt x="15450" y="6357"/>
                </a:lnTo>
                <a:lnTo>
                  <a:pt x="15800" y="6388"/>
                </a:lnTo>
                <a:lnTo>
                  <a:pt x="14098" y="6885"/>
                </a:lnTo>
                <a:lnTo>
                  <a:pt x="13772" y="6864"/>
                </a:lnTo>
                <a:lnTo>
                  <a:pt x="13447" y="6848"/>
                </a:lnTo>
                <a:lnTo>
                  <a:pt x="13121" y="6837"/>
                </a:lnTo>
                <a:lnTo>
                  <a:pt x="12771" y="6832"/>
                </a:lnTo>
                <a:lnTo>
                  <a:pt x="12345" y="6837"/>
                </a:lnTo>
                <a:lnTo>
                  <a:pt x="11944" y="6853"/>
                </a:lnTo>
                <a:lnTo>
                  <a:pt x="11569" y="6874"/>
                </a:lnTo>
                <a:lnTo>
                  <a:pt x="11193" y="6906"/>
                </a:lnTo>
                <a:lnTo>
                  <a:pt x="10843" y="6943"/>
                </a:lnTo>
                <a:lnTo>
                  <a:pt x="10517" y="6985"/>
                </a:lnTo>
                <a:lnTo>
                  <a:pt x="10217" y="7038"/>
                </a:lnTo>
                <a:lnTo>
                  <a:pt x="9916" y="7091"/>
                </a:lnTo>
                <a:lnTo>
                  <a:pt x="9666" y="7154"/>
                </a:lnTo>
                <a:lnTo>
                  <a:pt x="9465" y="7223"/>
                </a:lnTo>
                <a:lnTo>
                  <a:pt x="9265" y="7296"/>
                </a:lnTo>
                <a:lnTo>
                  <a:pt x="9115" y="7370"/>
                </a:lnTo>
                <a:lnTo>
                  <a:pt x="8990" y="7455"/>
                </a:lnTo>
                <a:lnTo>
                  <a:pt x="8914" y="7534"/>
                </a:lnTo>
                <a:lnTo>
                  <a:pt x="8864" y="7624"/>
                </a:lnTo>
                <a:lnTo>
                  <a:pt x="8889" y="7714"/>
                </a:lnTo>
                <a:lnTo>
                  <a:pt x="8914" y="7787"/>
                </a:lnTo>
                <a:lnTo>
                  <a:pt x="8990" y="7856"/>
                </a:lnTo>
                <a:lnTo>
                  <a:pt x="9090" y="7925"/>
                </a:lnTo>
                <a:lnTo>
                  <a:pt x="9215" y="7993"/>
                </a:lnTo>
                <a:lnTo>
                  <a:pt x="9365" y="8057"/>
                </a:lnTo>
                <a:lnTo>
                  <a:pt x="9540" y="8115"/>
                </a:lnTo>
                <a:lnTo>
                  <a:pt x="9741" y="8173"/>
                </a:lnTo>
                <a:lnTo>
                  <a:pt x="9966" y="8226"/>
                </a:lnTo>
                <a:lnTo>
                  <a:pt x="10217" y="8273"/>
                </a:lnTo>
                <a:lnTo>
                  <a:pt x="10492" y="8321"/>
                </a:lnTo>
                <a:lnTo>
                  <a:pt x="10767" y="8358"/>
                </a:lnTo>
                <a:lnTo>
                  <a:pt x="11068" y="8395"/>
                </a:lnTo>
                <a:lnTo>
                  <a:pt x="11368" y="8421"/>
                </a:lnTo>
                <a:lnTo>
                  <a:pt x="11694" y="8447"/>
                </a:lnTo>
                <a:lnTo>
                  <a:pt x="12044" y="8463"/>
                </a:lnTo>
                <a:lnTo>
                  <a:pt x="12395" y="8474"/>
                </a:lnTo>
                <a:lnTo>
                  <a:pt x="12746" y="8479"/>
                </a:lnTo>
                <a:lnTo>
                  <a:pt x="13096" y="8474"/>
                </a:lnTo>
                <a:lnTo>
                  <a:pt x="13447" y="8463"/>
                </a:lnTo>
                <a:lnTo>
                  <a:pt x="13772" y="8447"/>
                </a:lnTo>
                <a:lnTo>
                  <a:pt x="14098" y="8426"/>
                </a:lnTo>
                <a:lnTo>
                  <a:pt x="14423" y="8400"/>
                </a:lnTo>
                <a:lnTo>
                  <a:pt x="14699" y="8368"/>
                </a:lnTo>
                <a:lnTo>
                  <a:pt x="14999" y="8331"/>
                </a:lnTo>
                <a:lnTo>
                  <a:pt x="15249" y="8289"/>
                </a:lnTo>
                <a:lnTo>
                  <a:pt x="15500" y="8242"/>
                </a:lnTo>
                <a:lnTo>
                  <a:pt x="15725" y="8189"/>
                </a:lnTo>
                <a:lnTo>
                  <a:pt x="15926" y="8136"/>
                </a:lnTo>
                <a:lnTo>
                  <a:pt x="16126" y="8073"/>
                </a:lnTo>
                <a:lnTo>
                  <a:pt x="16276" y="8014"/>
                </a:lnTo>
                <a:lnTo>
                  <a:pt x="16401" y="7946"/>
                </a:lnTo>
                <a:lnTo>
                  <a:pt x="16526" y="7877"/>
                </a:lnTo>
                <a:lnTo>
                  <a:pt x="19406" y="7877"/>
                </a:lnTo>
                <a:lnTo>
                  <a:pt x="19356" y="7946"/>
                </a:lnTo>
                <a:lnTo>
                  <a:pt x="19281" y="8009"/>
                </a:lnTo>
                <a:lnTo>
                  <a:pt x="19080" y="8136"/>
                </a:lnTo>
                <a:lnTo>
                  <a:pt x="18855" y="8257"/>
                </a:lnTo>
                <a:lnTo>
                  <a:pt x="18555" y="8373"/>
                </a:lnTo>
                <a:lnTo>
                  <a:pt x="18229" y="8479"/>
                </a:lnTo>
                <a:lnTo>
                  <a:pt x="17854" y="8585"/>
                </a:lnTo>
                <a:lnTo>
                  <a:pt x="17428" y="8674"/>
                </a:lnTo>
                <a:lnTo>
                  <a:pt x="16952" y="8759"/>
                </a:lnTo>
                <a:lnTo>
                  <a:pt x="16476" y="8838"/>
                </a:lnTo>
                <a:lnTo>
                  <a:pt x="15951" y="8901"/>
                </a:lnTo>
                <a:lnTo>
                  <a:pt x="15375" y="8960"/>
                </a:lnTo>
                <a:lnTo>
                  <a:pt x="14799" y="9007"/>
                </a:lnTo>
                <a:lnTo>
                  <a:pt x="14198" y="9039"/>
                </a:lnTo>
                <a:lnTo>
                  <a:pt x="13872" y="9055"/>
                </a:lnTo>
                <a:lnTo>
                  <a:pt x="13572" y="9060"/>
                </a:lnTo>
                <a:lnTo>
                  <a:pt x="13246" y="9070"/>
                </a:lnTo>
                <a:lnTo>
                  <a:pt x="12595" y="9070"/>
                </a:lnTo>
                <a:lnTo>
                  <a:pt x="12245" y="9065"/>
                </a:lnTo>
                <a:lnTo>
                  <a:pt x="11644" y="9055"/>
                </a:lnTo>
                <a:lnTo>
                  <a:pt x="11043" y="9023"/>
                </a:lnTo>
                <a:lnTo>
                  <a:pt x="10492" y="8986"/>
                </a:lnTo>
                <a:lnTo>
                  <a:pt x="9941" y="8938"/>
                </a:lnTo>
                <a:lnTo>
                  <a:pt x="9415" y="8880"/>
                </a:lnTo>
                <a:lnTo>
                  <a:pt x="8914" y="8817"/>
                </a:lnTo>
                <a:lnTo>
                  <a:pt x="8464" y="8738"/>
                </a:lnTo>
                <a:lnTo>
                  <a:pt x="8013" y="8659"/>
                </a:lnTo>
                <a:lnTo>
                  <a:pt x="7637" y="8564"/>
                </a:lnTo>
                <a:lnTo>
                  <a:pt x="7262" y="8469"/>
                </a:lnTo>
                <a:lnTo>
                  <a:pt x="6961" y="8363"/>
                </a:lnTo>
                <a:lnTo>
                  <a:pt x="6686" y="8252"/>
                </a:lnTo>
                <a:lnTo>
                  <a:pt x="6461" y="8136"/>
                </a:lnTo>
                <a:lnTo>
                  <a:pt x="6260" y="8014"/>
                </a:lnTo>
                <a:lnTo>
                  <a:pt x="6135" y="7893"/>
                </a:lnTo>
                <a:lnTo>
                  <a:pt x="6060" y="7766"/>
                </a:lnTo>
                <a:lnTo>
                  <a:pt x="6060" y="7687"/>
                </a:lnTo>
                <a:lnTo>
                  <a:pt x="6060" y="7608"/>
                </a:lnTo>
                <a:lnTo>
                  <a:pt x="6085" y="7534"/>
                </a:lnTo>
                <a:lnTo>
                  <a:pt x="6110" y="7460"/>
                </a:lnTo>
                <a:lnTo>
                  <a:pt x="6160" y="7386"/>
                </a:lnTo>
                <a:lnTo>
                  <a:pt x="6235" y="7312"/>
                </a:lnTo>
                <a:lnTo>
                  <a:pt x="6335" y="7244"/>
                </a:lnTo>
                <a:lnTo>
                  <a:pt x="6436" y="7175"/>
                </a:lnTo>
                <a:lnTo>
                  <a:pt x="6561" y="7106"/>
                </a:lnTo>
                <a:lnTo>
                  <a:pt x="6711" y="7043"/>
                </a:lnTo>
                <a:lnTo>
                  <a:pt x="6861" y="6980"/>
                </a:lnTo>
                <a:lnTo>
                  <a:pt x="7037" y="6916"/>
                </a:lnTo>
                <a:lnTo>
                  <a:pt x="7212" y="6858"/>
                </a:lnTo>
                <a:lnTo>
                  <a:pt x="7412" y="6800"/>
                </a:lnTo>
                <a:lnTo>
                  <a:pt x="7637" y="6742"/>
                </a:lnTo>
                <a:lnTo>
                  <a:pt x="7863" y="6689"/>
                </a:lnTo>
                <a:lnTo>
                  <a:pt x="8088" y="6637"/>
                </a:lnTo>
                <a:lnTo>
                  <a:pt x="8339" y="6589"/>
                </a:lnTo>
                <a:lnTo>
                  <a:pt x="8589" y="6547"/>
                </a:lnTo>
                <a:lnTo>
                  <a:pt x="8864" y="6505"/>
                </a:lnTo>
                <a:lnTo>
                  <a:pt x="9140" y="6462"/>
                </a:lnTo>
                <a:lnTo>
                  <a:pt x="9440" y="6425"/>
                </a:lnTo>
                <a:lnTo>
                  <a:pt x="9741" y="6388"/>
                </a:lnTo>
                <a:lnTo>
                  <a:pt x="10041" y="6362"/>
                </a:lnTo>
                <a:lnTo>
                  <a:pt x="10367" y="6330"/>
                </a:lnTo>
                <a:lnTo>
                  <a:pt x="10692" y="6309"/>
                </a:lnTo>
                <a:lnTo>
                  <a:pt x="11018" y="6288"/>
                </a:lnTo>
                <a:lnTo>
                  <a:pt x="11343" y="6272"/>
                </a:lnTo>
                <a:lnTo>
                  <a:pt x="11694" y="6256"/>
                </a:lnTo>
                <a:lnTo>
                  <a:pt x="12044" y="6246"/>
                </a:lnTo>
                <a:lnTo>
                  <a:pt x="12395" y="6241"/>
                </a:lnTo>
                <a:close/>
                <a:moveTo>
                  <a:pt x="59419" y="6235"/>
                </a:moveTo>
                <a:lnTo>
                  <a:pt x="59770" y="6241"/>
                </a:lnTo>
                <a:lnTo>
                  <a:pt x="60120" y="6251"/>
                </a:lnTo>
                <a:lnTo>
                  <a:pt x="60446" y="6262"/>
                </a:lnTo>
                <a:lnTo>
                  <a:pt x="60796" y="6278"/>
                </a:lnTo>
                <a:lnTo>
                  <a:pt x="61122" y="6293"/>
                </a:lnTo>
                <a:lnTo>
                  <a:pt x="61447" y="6320"/>
                </a:lnTo>
                <a:lnTo>
                  <a:pt x="61773" y="6346"/>
                </a:lnTo>
                <a:lnTo>
                  <a:pt x="62098" y="6373"/>
                </a:lnTo>
                <a:lnTo>
                  <a:pt x="62399" y="6404"/>
                </a:lnTo>
                <a:lnTo>
                  <a:pt x="62699" y="6441"/>
                </a:lnTo>
                <a:lnTo>
                  <a:pt x="63000" y="6483"/>
                </a:lnTo>
                <a:lnTo>
                  <a:pt x="63275" y="6526"/>
                </a:lnTo>
                <a:lnTo>
                  <a:pt x="63551" y="6568"/>
                </a:lnTo>
                <a:lnTo>
                  <a:pt x="63801" y="6615"/>
                </a:lnTo>
                <a:lnTo>
                  <a:pt x="64051" y="6668"/>
                </a:lnTo>
                <a:lnTo>
                  <a:pt x="64302" y="6721"/>
                </a:lnTo>
                <a:lnTo>
                  <a:pt x="64527" y="6774"/>
                </a:lnTo>
                <a:lnTo>
                  <a:pt x="64727" y="6832"/>
                </a:lnTo>
                <a:lnTo>
                  <a:pt x="64928" y="6890"/>
                </a:lnTo>
                <a:lnTo>
                  <a:pt x="65128" y="6953"/>
                </a:lnTo>
                <a:lnTo>
                  <a:pt x="65278" y="7017"/>
                </a:lnTo>
                <a:lnTo>
                  <a:pt x="65454" y="7080"/>
                </a:lnTo>
                <a:lnTo>
                  <a:pt x="65579" y="7149"/>
                </a:lnTo>
                <a:lnTo>
                  <a:pt x="65704" y="7217"/>
                </a:lnTo>
                <a:lnTo>
                  <a:pt x="65804" y="7286"/>
                </a:lnTo>
                <a:lnTo>
                  <a:pt x="65904" y="7360"/>
                </a:lnTo>
                <a:lnTo>
                  <a:pt x="65954" y="7428"/>
                </a:lnTo>
                <a:lnTo>
                  <a:pt x="66004" y="7502"/>
                </a:lnTo>
                <a:lnTo>
                  <a:pt x="66054" y="7576"/>
                </a:lnTo>
                <a:lnTo>
                  <a:pt x="66054" y="7655"/>
                </a:lnTo>
                <a:lnTo>
                  <a:pt x="66054" y="7724"/>
                </a:lnTo>
                <a:lnTo>
                  <a:pt x="66029" y="7798"/>
                </a:lnTo>
                <a:lnTo>
                  <a:pt x="65979" y="7867"/>
                </a:lnTo>
                <a:lnTo>
                  <a:pt x="65929" y="7941"/>
                </a:lnTo>
                <a:lnTo>
                  <a:pt x="65854" y="8009"/>
                </a:lnTo>
                <a:lnTo>
                  <a:pt x="65754" y="8073"/>
                </a:lnTo>
                <a:lnTo>
                  <a:pt x="65654" y="8141"/>
                </a:lnTo>
                <a:lnTo>
                  <a:pt x="65529" y="8205"/>
                </a:lnTo>
                <a:lnTo>
                  <a:pt x="65403" y="8268"/>
                </a:lnTo>
                <a:lnTo>
                  <a:pt x="65253" y="8326"/>
                </a:lnTo>
                <a:lnTo>
                  <a:pt x="65078" y="8389"/>
                </a:lnTo>
                <a:lnTo>
                  <a:pt x="64903" y="8442"/>
                </a:lnTo>
                <a:lnTo>
                  <a:pt x="64727" y="8500"/>
                </a:lnTo>
                <a:lnTo>
                  <a:pt x="64527" y="8553"/>
                </a:lnTo>
                <a:lnTo>
                  <a:pt x="64302" y="8606"/>
                </a:lnTo>
                <a:lnTo>
                  <a:pt x="64076" y="8653"/>
                </a:lnTo>
                <a:lnTo>
                  <a:pt x="63851" y="8701"/>
                </a:lnTo>
                <a:lnTo>
                  <a:pt x="63601" y="8748"/>
                </a:lnTo>
                <a:lnTo>
                  <a:pt x="63350" y="8791"/>
                </a:lnTo>
                <a:lnTo>
                  <a:pt x="63100" y="8828"/>
                </a:lnTo>
                <a:lnTo>
                  <a:pt x="62824" y="8864"/>
                </a:lnTo>
                <a:lnTo>
                  <a:pt x="62549" y="8896"/>
                </a:lnTo>
                <a:lnTo>
                  <a:pt x="62248" y="8928"/>
                </a:lnTo>
                <a:lnTo>
                  <a:pt x="61948" y="8960"/>
                </a:lnTo>
                <a:lnTo>
                  <a:pt x="61648" y="8986"/>
                </a:lnTo>
                <a:lnTo>
                  <a:pt x="61322" y="9007"/>
                </a:lnTo>
                <a:lnTo>
                  <a:pt x="61022" y="9023"/>
                </a:lnTo>
                <a:lnTo>
                  <a:pt x="60696" y="9039"/>
                </a:lnTo>
                <a:lnTo>
                  <a:pt x="60371" y="9055"/>
                </a:lnTo>
                <a:lnTo>
                  <a:pt x="60020" y="9060"/>
                </a:lnTo>
                <a:lnTo>
                  <a:pt x="59694" y="9070"/>
                </a:lnTo>
                <a:lnTo>
                  <a:pt x="58993" y="9070"/>
                </a:lnTo>
                <a:lnTo>
                  <a:pt x="58643" y="9060"/>
                </a:lnTo>
                <a:lnTo>
                  <a:pt x="58317" y="9055"/>
                </a:lnTo>
                <a:lnTo>
                  <a:pt x="57992" y="9039"/>
                </a:lnTo>
                <a:lnTo>
                  <a:pt x="57666" y="9023"/>
                </a:lnTo>
                <a:lnTo>
                  <a:pt x="57341" y="9007"/>
                </a:lnTo>
                <a:lnTo>
                  <a:pt x="57040" y="8986"/>
                </a:lnTo>
                <a:lnTo>
                  <a:pt x="56715" y="8960"/>
                </a:lnTo>
                <a:lnTo>
                  <a:pt x="56439" y="8928"/>
                </a:lnTo>
                <a:lnTo>
                  <a:pt x="56139" y="8896"/>
                </a:lnTo>
                <a:lnTo>
                  <a:pt x="55863" y="8864"/>
                </a:lnTo>
                <a:lnTo>
                  <a:pt x="55588" y="8828"/>
                </a:lnTo>
                <a:lnTo>
                  <a:pt x="55313" y="8785"/>
                </a:lnTo>
                <a:lnTo>
                  <a:pt x="55062" y="8748"/>
                </a:lnTo>
                <a:lnTo>
                  <a:pt x="54812" y="8701"/>
                </a:lnTo>
                <a:lnTo>
                  <a:pt x="54586" y="8653"/>
                </a:lnTo>
                <a:lnTo>
                  <a:pt x="54361" y="8606"/>
                </a:lnTo>
                <a:lnTo>
                  <a:pt x="54161" y="8553"/>
                </a:lnTo>
                <a:lnTo>
                  <a:pt x="53960" y="8500"/>
                </a:lnTo>
                <a:lnTo>
                  <a:pt x="53760" y="8442"/>
                </a:lnTo>
                <a:lnTo>
                  <a:pt x="53585" y="8389"/>
                </a:lnTo>
                <a:lnTo>
                  <a:pt x="53435" y="8326"/>
                </a:lnTo>
                <a:lnTo>
                  <a:pt x="53284" y="8268"/>
                </a:lnTo>
                <a:lnTo>
                  <a:pt x="53159" y="8205"/>
                </a:lnTo>
                <a:lnTo>
                  <a:pt x="53034" y="8141"/>
                </a:lnTo>
                <a:lnTo>
                  <a:pt x="52934" y="8073"/>
                </a:lnTo>
                <a:lnTo>
                  <a:pt x="52834" y="8009"/>
                </a:lnTo>
                <a:lnTo>
                  <a:pt x="52759" y="7941"/>
                </a:lnTo>
                <a:lnTo>
                  <a:pt x="52708" y="7867"/>
                </a:lnTo>
                <a:lnTo>
                  <a:pt x="52658" y="7798"/>
                </a:lnTo>
                <a:lnTo>
                  <a:pt x="52633" y="7724"/>
                </a:lnTo>
                <a:lnTo>
                  <a:pt x="52608" y="7655"/>
                </a:lnTo>
                <a:lnTo>
                  <a:pt x="52633" y="7545"/>
                </a:lnTo>
                <a:lnTo>
                  <a:pt x="52683" y="7439"/>
                </a:lnTo>
                <a:lnTo>
                  <a:pt x="52784" y="7339"/>
                </a:lnTo>
                <a:lnTo>
                  <a:pt x="52909" y="7238"/>
                </a:lnTo>
                <a:lnTo>
                  <a:pt x="53084" y="7138"/>
                </a:lnTo>
                <a:lnTo>
                  <a:pt x="53259" y="7048"/>
                </a:lnTo>
                <a:lnTo>
                  <a:pt x="53485" y="6953"/>
                </a:lnTo>
                <a:lnTo>
                  <a:pt x="53735" y="6869"/>
                </a:lnTo>
                <a:lnTo>
                  <a:pt x="54011" y="6790"/>
                </a:lnTo>
                <a:lnTo>
                  <a:pt x="54336" y="6710"/>
                </a:lnTo>
                <a:lnTo>
                  <a:pt x="54662" y="6637"/>
                </a:lnTo>
                <a:lnTo>
                  <a:pt x="55012" y="6568"/>
                </a:lnTo>
                <a:lnTo>
                  <a:pt x="55388" y="6510"/>
                </a:lnTo>
                <a:lnTo>
                  <a:pt x="55788" y="6452"/>
                </a:lnTo>
                <a:lnTo>
                  <a:pt x="56214" y="6399"/>
                </a:lnTo>
                <a:lnTo>
                  <a:pt x="56640" y="6357"/>
                </a:lnTo>
                <a:lnTo>
                  <a:pt x="57391" y="6943"/>
                </a:lnTo>
                <a:lnTo>
                  <a:pt x="57165" y="6969"/>
                </a:lnTo>
                <a:lnTo>
                  <a:pt x="56965" y="7001"/>
                </a:lnTo>
                <a:lnTo>
                  <a:pt x="56765" y="7032"/>
                </a:lnTo>
                <a:lnTo>
                  <a:pt x="56590" y="7069"/>
                </a:lnTo>
                <a:lnTo>
                  <a:pt x="56414" y="7112"/>
                </a:lnTo>
                <a:lnTo>
                  <a:pt x="56264" y="7149"/>
                </a:lnTo>
                <a:lnTo>
                  <a:pt x="56114" y="7191"/>
                </a:lnTo>
                <a:lnTo>
                  <a:pt x="55989" y="7238"/>
                </a:lnTo>
                <a:lnTo>
                  <a:pt x="55863" y="7286"/>
                </a:lnTo>
                <a:lnTo>
                  <a:pt x="55738" y="7333"/>
                </a:lnTo>
                <a:lnTo>
                  <a:pt x="55663" y="7381"/>
                </a:lnTo>
                <a:lnTo>
                  <a:pt x="55588" y="7434"/>
                </a:lnTo>
                <a:lnTo>
                  <a:pt x="55513" y="7487"/>
                </a:lnTo>
                <a:lnTo>
                  <a:pt x="55488" y="7539"/>
                </a:lnTo>
                <a:lnTo>
                  <a:pt x="55463" y="7597"/>
                </a:lnTo>
                <a:lnTo>
                  <a:pt x="55438" y="7655"/>
                </a:lnTo>
                <a:lnTo>
                  <a:pt x="55463" y="7735"/>
                </a:lnTo>
                <a:lnTo>
                  <a:pt x="55513" y="7819"/>
                </a:lnTo>
                <a:lnTo>
                  <a:pt x="55613" y="7898"/>
                </a:lnTo>
                <a:lnTo>
                  <a:pt x="55738" y="7972"/>
                </a:lnTo>
                <a:lnTo>
                  <a:pt x="55913" y="8046"/>
                </a:lnTo>
                <a:lnTo>
                  <a:pt x="56114" y="8110"/>
                </a:lnTo>
                <a:lnTo>
                  <a:pt x="56339" y="8173"/>
                </a:lnTo>
                <a:lnTo>
                  <a:pt x="56590" y="8236"/>
                </a:lnTo>
                <a:lnTo>
                  <a:pt x="56865" y="8289"/>
                </a:lnTo>
                <a:lnTo>
                  <a:pt x="57165" y="8337"/>
                </a:lnTo>
                <a:lnTo>
                  <a:pt x="57491" y="8373"/>
                </a:lnTo>
                <a:lnTo>
                  <a:pt x="57816" y="8410"/>
                </a:lnTo>
                <a:lnTo>
                  <a:pt x="58192" y="8437"/>
                </a:lnTo>
                <a:lnTo>
                  <a:pt x="58543" y="8458"/>
                </a:lnTo>
                <a:lnTo>
                  <a:pt x="58943" y="8469"/>
                </a:lnTo>
                <a:lnTo>
                  <a:pt x="59344" y="8474"/>
                </a:lnTo>
                <a:lnTo>
                  <a:pt x="59745" y="8469"/>
                </a:lnTo>
                <a:lnTo>
                  <a:pt x="60120" y="8458"/>
                </a:lnTo>
                <a:lnTo>
                  <a:pt x="60496" y="8437"/>
                </a:lnTo>
                <a:lnTo>
                  <a:pt x="60846" y="8410"/>
                </a:lnTo>
                <a:lnTo>
                  <a:pt x="61197" y="8373"/>
                </a:lnTo>
                <a:lnTo>
                  <a:pt x="61522" y="8337"/>
                </a:lnTo>
                <a:lnTo>
                  <a:pt x="61823" y="8289"/>
                </a:lnTo>
                <a:lnTo>
                  <a:pt x="62098" y="8236"/>
                </a:lnTo>
                <a:lnTo>
                  <a:pt x="62349" y="8173"/>
                </a:lnTo>
                <a:lnTo>
                  <a:pt x="62574" y="8110"/>
                </a:lnTo>
                <a:lnTo>
                  <a:pt x="62774" y="8046"/>
                </a:lnTo>
                <a:lnTo>
                  <a:pt x="62925" y="7972"/>
                </a:lnTo>
                <a:lnTo>
                  <a:pt x="63050" y="7898"/>
                </a:lnTo>
                <a:lnTo>
                  <a:pt x="63150" y="7819"/>
                </a:lnTo>
                <a:lnTo>
                  <a:pt x="63225" y="7735"/>
                </a:lnTo>
                <a:lnTo>
                  <a:pt x="63225" y="7655"/>
                </a:lnTo>
                <a:lnTo>
                  <a:pt x="63225" y="7571"/>
                </a:lnTo>
                <a:lnTo>
                  <a:pt x="63150" y="7492"/>
                </a:lnTo>
                <a:lnTo>
                  <a:pt x="63075" y="7413"/>
                </a:lnTo>
                <a:lnTo>
                  <a:pt x="62950" y="7339"/>
                </a:lnTo>
                <a:lnTo>
                  <a:pt x="62774" y="7270"/>
                </a:lnTo>
                <a:lnTo>
                  <a:pt x="62599" y="7201"/>
                </a:lnTo>
                <a:lnTo>
                  <a:pt x="62374" y="7138"/>
                </a:lnTo>
                <a:lnTo>
                  <a:pt x="62123" y="7080"/>
                </a:lnTo>
                <a:lnTo>
                  <a:pt x="61873" y="7027"/>
                </a:lnTo>
                <a:lnTo>
                  <a:pt x="61572" y="6980"/>
                </a:lnTo>
                <a:lnTo>
                  <a:pt x="61272" y="6937"/>
                </a:lnTo>
                <a:lnTo>
                  <a:pt x="60921" y="6901"/>
                </a:lnTo>
                <a:lnTo>
                  <a:pt x="60571" y="6874"/>
                </a:lnTo>
                <a:lnTo>
                  <a:pt x="60220" y="6853"/>
                </a:lnTo>
                <a:lnTo>
                  <a:pt x="59845" y="6837"/>
                </a:lnTo>
                <a:lnTo>
                  <a:pt x="59444" y="6832"/>
                </a:lnTo>
                <a:lnTo>
                  <a:pt x="58693" y="6241"/>
                </a:lnTo>
                <a:lnTo>
                  <a:pt x="59068" y="6235"/>
                </a:lnTo>
                <a:close/>
                <a:moveTo>
                  <a:pt x="59419" y="5343"/>
                </a:moveTo>
                <a:lnTo>
                  <a:pt x="60020" y="5348"/>
                </a:lnTo>
                <a:lnTo>
                  <a:pt x="60621" y="5359"/>
                </a:lnTo>
                <a:lnTo>
                  <a:pt x="61197" y="5380"/>
                </a:lnTo>
                <a:lnTo>
                  <a:pt x="61773" y="5406"/>
                </a:lnTo>
                <a:lnTo>
                  <a:pt x="62349" y="5438"/>
                </a:lnTo>
                <a:lnTo>
                  <a:pt x="62899" y="5475"/>
                </a:lnTo>
                <a:lnTo>
                  <a:pt x="63450" y="5517"/>
                </a:lnTo>
                <a:lnTo>
                  <a:pt x="63976" y="5570"/>
                </a:lnTo>
                <a:lnTo>
                  <a:pt x="64502" y="5623"/>
                </a:lnTo>
                <a:lnTo>
                  <a:pt x="65003" y="5686"/>
                </a:lnTo>
                <a:lnTo>
                  <a:pt x="65479" y="5755"/>
                </a:lnTo>
                <a:lnTo>
                  <a:pt x="65954" y="5823"/>
                </a:lnTo>
                <a:lnTo>
                  <a:pt x="66405" y="5903"/>
                </a:lnTo>
                <a:lnTo>
                  <a:pt x="66831" y="5982"/>
                </a:lnTo>
                <a:lnTo>
                  <a:pt x="67256" y="6072"/>
                </a:lnTo>
                <a:lnTo>
                  <a:pt x="67657" y="6161"/>
                </a:lnTo>
                <a:lnTo>
                  <a:pt x="68008" y="6256"/>
                </a:lnTo>
                <a:lnTo>
                  <a:pt x="68358" y="6357"/>
                </a:lnTo>
                <a:lnTo>
                  <a:pt x="68684" y="6457"/>
                </a:lnTo>
                <a:lnTo>
                  <a:pt x="68984" y="6563"/>
                </a:lnTo>
                <a:lnTo>
                  <a:pt x="69234" y="6673"/>
                </a:lnTo>
                <a:lnTo>
                  <a:pt x="69485" y="6784"/>
                </a:lnTo>
                <a:lnTo>
                  <a:pt x="69685" y="6901"/>
                </a:lnTo>
                <a:lnTo>
                  <a:pt x="69886" y="7022"/>
                </a:lnTo>
                <a:lnTo>
                  <a:pt x="70036" y="7143"/>
                </a:lnTo>
                <a:lnTo>
                  <a:pt x="70136" y="7265"/>
                </a:lnTo>
                <a:lnTo>
                  <a:pt x="70236" y="7392"/>
                </a:lnTo>
                <a:lnTo>
                  <a:pt x="70286" y="7523"/>
                </a:lnTo>
                <a:lnTo>
                  <a:pt x="70311" y="7655"/>
                </a:lnTo>
                <a:lnTo>
                  <a:pt x="70286" y="7772"/>
                </a:lnTo>
                <a:lnTo>
                  <a:pt x="70236" y="7888"/>
                </a:lnTo>
                <a:lnTo>
                  <a:pt x="70186" y="8004"/>
                </a:lnTo>
                <a:lnTo>
                  <a:pt x="70086" y="8120"/>
                </a:lnTo>
                <a:lnTo>
                  <a:pt x="69961" y="8231"/>
                </a:lnTo>
                <a:lnTo>
                  <a:pt x="69810" y="8342"/>
                </a:lnTo>
                <a:lnTo>
                  <a:pt x="69635" y="8447"/>
                </a:lnTo>
                <a:lnTo>
                  <a:pt x="69435" y="8553"/>
                </a:lnTo>
                <a:lnTo>
                  <a:pt x="69209" y="8653"/>
                </a:lnTo>
                <a:lnTo>
                  <a:pt x="68984" y="8754"/>
                </a:lnTo>
                <a:lnTo>
                  <a:pt x="68709" y="8849"/>
                </a:lnTo>
                <a:lnTo>
                  <a:pt x="68433" y="8944"/>
                </a:lnTo>
                <a:lnTo>
                  <a:pt x="68133" y="9033"/>
                </a:lnTo>
                <a:lnTo>
                  <a:pt x="67807" y="9123"/>
                </a:lnTo>
                <a:lnTo>
                  <a:pt x="67457" y="9208"/>
                </a:lnTo>
                <a:lnTo>
                  <a:pt x="67081" y="9287"/>
                </a:lnTo>
                <a:lnTo>
                  <a:pt x="66705" y="9366"/>
                </a:lnTo>
                <a:lnTo>
                  <a:pt x="66305" y="9435"/>
                </a:lnTo>
                <a:lnTo>
                  <a:pt x="65904" y="9503"/>
                </a:lnTo>
                <a:lnTo>
                  <a:pt x="65454" y="9572"/>
                </a:lnTo>
                <a:lnTo>
                  <a:pt x="65028" y="9630"/>
                </a:lnTo>
                <a:lnTo>
                  <a:pt x="64552" y="9688"/>
                </a:lnTo>
                <a:lnTo>
                  <a:pt x="64076" y="9736"/>
                </a:lnTo>
                <a:lnTo>
                  <a:pt x="63601" y="9783"/>
                </a:lnTo>
                <a:lnTo>
                  <a:pt x="63100" y="9825"/>
                </a:lnTo>
                <a:lnTo>
                  <a:pt x="62599" y="9862"/>
                </a:lnTo>
                <a:lnTo>
                  <a:pt x="62073" y="9894"/>
                </a:lnTo>
                <a:lnTo>
                  <a:pt x="61547" y="9920"/>
                </a:lnTo>
                <a:lnTo>
                  <a:pt x="60997" y="9936"/>
                </a:lnTo>
                <a:lnTo>
                  <a:pt x="60446" y="9952"/>
                </a:lnTo>
                <a:lnTo>
                  <a:pt x="59895" y="9963"/>
                </a:lnTo>
                <a:lnTo>
                  <a:pt x="58768" y="9963"/>
                </a:lnTo>
                <a:lnTo>
                  <a:pt x="58217" y="9952"/>
                </a:lnTo>
                <a:lnTo>
                  <a:pt x="57666" y="9936"/>
                </a:lnTo>
                <a:lnTo>
                  <a:pt x="57140" y="9920"/>
                </a:lnTo>
                <a:lnTo>
                  <a:pt x="56590" y="9894"/>
                </a:lnTo>
                <a:lnTo>
                  <a:pt x="56089" y="9862"/>
                </a:lnTo>
                <a:lnTo>
                  <a:pt x="55563" y="9825"/>
                </a:lnTo>
                <a:lnTo>
                  <a:pt x="55062" y="9783"/>
                </a:lnTo>
                <a:lnTo>
                  <a:pt x="54586" y="9736"/>
                </a:lnTo>
                <a:lnTo>
                  <a:pt x="54111" y="9688"/>
                </a:lnTo>
                <a:lnTo>
                  <a:pt x="53660" y="9630"/>
                </a:lnTo>
                <a:lnTo>
                  <a:pt x="53209" y="9572"/>
                </a:lnTo>
                <a:lnTo>
                  <a:pt x="52784" y="9503"/>
                </a:lnTo>
                <a:lnTo>
                  <a:pt x="52358" y="9435"/>
                </a:lnTo>
                <a:lnTo>
                  <a:pt x="51957" y="9366"/>
                </a:lnTo>
                <a:lnTo>
                  <a:pt x="51582" y="9287"/>
                </a:lnTo>
                <a:lnTo>
                  <a:pt x="51231" y="9208"/>
                </a:lnTo>
                <a:lnTo>
                  <a:pt x="50881" y="9123"/>
                </a:lnTo>
                <a:lnTo>
                  <a:pt x="50555" y="9033"/>
                </a:lnTo>
                <a:lnTo>
                  <a:pt x="50255" y="8944"/>
                </a:lnTo>
                <a:lnTo>
                  <a:pt x="49954" y="8849"/>
                </a:lnTo>
                <a:lnTo>
                  <a:pt x="49704" y="8754"/>
                </a:lnTo>
                <a:lnTo>
                  <a:pt x="49453" y="8653"/>
                </a:lnTo>
                <a:lnTo>
                  <a:pt x="49228" y="8553"/>
                </a:lnTo>
                <a:lnTo>
                  <a:pt x="49028" y="8447"/>
                </a:lnTo>
                <a:lnTo>
                  <a:pt x="48877" y="8342"/>
                </a:lnTo>
                <a:lnTo>
                  <a:pt x="48727" y="8231"/>
                </a:lnTo>
                <a:lnTo>
                  <a:pt x="48602" y="8120"/>
                </a:lnTo>
                <a:lnTo>
                  <a:pt x="48502" y="8004"/>
                </a:lnTo>
                <a:lnTo>
                  <a:pt x="48427" y="7888"/>
                </a:lnTo>
                <a:lnTo>
                  <a:pt x="48377" y="7772"/>
                </a:lnTo>
                <a:lnTo>
                  <a:pt x="48377" y="7655"/>
                </a:lnTo>
                <a:lnTo>
                  <a:pt x="48377" y="7560"/>
                </a:lnTo>
                <a:lnTo>
                  <a:pt x="48402" y="7471"/>
                </a:lnTo>
                <a:lnTo>
                  <a:pt x="48452" y="7376"/>
                </a:lnTo>
                <a:lnTo>
                  <a:pt x="48502" y="7286"/>
                </a:lnTo>
                <a:lnTo>
                  <a:pt x="48577" y="7201"/>
                </a:lnTo>
                <a:lnTo>
                  <a:pt x="48677" y="7112"/>
                </a:lnTo>
                <a:lnTo>
                  <a:pt x="48777" y="7027"/>
                </a:lnTo>
                <a:lnTo>
                  <a:pt x="48902" y="6943"/>
                </a:lnTo>
                <a:lnTo>
                  <a:pt x="49053" y="6858"/>
                </a:lnTo>
                <a:lnTo>
                  <a:pt x="49203" y="6774"/>
                </a:lnTo>
                <a:lnTo>
                  <a:pt x="49353" y="6695"/>
                </a:lnTo>
                <a:lnTo>
                  <a:pt x="49528" y="6615"/>
                </a:lnTo>
                <a:lnTo>
                  <a:pt x="49729" y="6541"/>
                </a:lnTo>
                <a:lnTo>
                  <a:pt x="49929" y="6462"/>
                </a:lnTo>
                <a:lnTo>
                  <a:pt x="50154" y="6388"/>
                </a:lnTo>
                <a:lnTo>
                  <a:pt x="50380" y="6320"/>
                </a:lnTo>
                <a:lnTo>
                  <a:pt x="50630" y="6251"/>
                </a:lnTo>
                <a:lnTo>
                  <a:pt x="50881" y="6182"/>
                </a:lnTo>
                <a:lnTo>
                  <a:pt x="51156" y="6114"/>
                </a:lnTo>
                <a:lnTo>
                  <a:pt x="51431" y="6051"/>
                </a:lnTo>
                <a:lnTo>
                  <a:pt x="51732" y="5992"/>
                </a:lnTo>
                <a:lnTo>
                  <a:pt x="52032" y="5934"/>
                </a:lnTo>
                <a:lnTo>
                  <a:pt x="52333" y="5876"/>
                </a:lnTo>
                <a:lnTo>
                  <a:pt x="52658" y="5823"/>
                </a:lnTo>
                <a:lnTo>
                  <a:pt x="52984" y="5771"/>
                </a:lnTo>
                <a:lnTo>
                  <a:pt x="53334" y="5723"/>
                </a:lnTo>
                <a:lnTo>
                  <a:pt x="53660" y="5676"/>
                </a:lnTo>
                <a:lnTo>
                  <a:pt x="54036" y="5628"/>
                </a:lnTo>
                <a:lnTo>
                  <a:pt x="54386" y="5591"/>
                </a:lnTo>
                <a:lnTo>
                  <a:pt x="54762" y="5554"/>
                </a:lnTo>
                <a:lnTo>
                  <a:pt x="55137" y="5517"/>
                </a:lnTo>
                <a:lnTo>
                  <a:pt x="55538" y="5486"/>
                </a:lnTo>
                <a:lnTo>
                  <a:pt x="56089" y="5919"/>
                </a:lnTo>
                <a:lnTo>
                  <a:pt x="55488" y="5971"/>
                </a:lnTo>
                <a:lnTo>
                  <a:pt x="54912" y="6040"/>
                </a:lnTo>
                <a:lnTo>
                  <a:pt x="54361" y="6114"/>
                </a:lnTo>
                <a:lnTo>
                  <a:pt x="53835" y="6193"/>
                </a:lnTo>
                <a:lnTo>
                  <a:pt x="53334" y="6283"/>
                </a:lnTo>
                <a:lnTo>
                  <a:pt x="52884" y="6378"/>
                </a:lnTo>
                <a:lnTo>
                  <a:pt x="52458" y="6483"/>
                </a:lnTo>
                <a:lnTo>
                  <a:pt x="52057" y="6594"/>
                </a:lnTo>
                <a:lnTo>
                  <a:pt x="51707" y="6710"/>
                </a:lnTo>
                <a:lnTo>
                  <a:pt x="51406" y="6832"/>
                </a:lnTo>
                <a:lnTo>
                  <a:pt x="51131" y="6959"/>
                </a:lnTo>
                <a:lnTo>
                  <a:pt x="50906" y="7091"/>
                </a:lnTo>
                <a:lnTo>
                  <a:pt x="50730" y="7223"/>
                </a:lnTo>
                <a:lnTo>
                  <a:pt x="50605" y="7365"/>
                </a:lnTo>
                <a:lnTo>
                  <a:pt x="50505" y="7508"/>
                </a:lnTo>
                <a:lnTo>
                  <a:pt x="50480" y="7655"/>
                </a:lnTo>
                <a:lnTo>
                  <a:pt x="50505" y="7751"/>
                </a:lnTo>
                <a:lnTo>
                  <a:pt x="50530" y="7846"/>
                </a:lnTo>
                <a:lnTo>
                  <a:pt x="50580" y="7935"/>
                </a:lnTo>
                <a:lnTo>
                  <a:pt x="50655" y="8030"/>
                </a:lnTo>
                <a:lnTo>
                  <a:pt x="50755" y="8120"/>
                </a:lnTo>
                <a:lnTo>
                  <a:pt x="50881" y="8210"/>
                </a:lnTo>
                <a:lnTo>
                  <a:pt x="51031" y="8294"/>
                </a:lnTo>
                <a:lnTo>
                  <a:pt x="51181" y="8379"/>
                </a:lnTo>
                <a:lnTo>
                  <a:pt x="51356" y="8463"/>
                </a:lnTo>
                <a:lnTo>
                  <a:pt x="51557" y="8542"/>
                </a:lnTo>
                <a:lnTo>
                  <a:pt x="51782" y="8622"/>
                </a:lnTo>
                <a:lnTo>
                  <a:pt x="52007" y="8696"/>
                </a:lnTo>
                <a:lnTo>
                  <a:pt x="52258" y="8769"/>
                </a:lnTo>
                <a:lnTo>
                  <a:pt x="52508" y="8838"/>
                </a:lnTo>
                <a:lnTo>
                  <a:pt x="52784" y="8907"/>
                </a:lnTo>
                <a:lnTo>
                  <a:pt x="53084" y="8970"/>
                </a:lnTo>
                <a:lnTo>
                  <a:pt x="53385" y="9033"/>
                </a:lnTo>
                <a:lnTo>
                  <a:pt x="53710" y="9092"/>
                </a:lnTo>
                <a:lnTo>
                  <a:pt x="54036" y="9150"/>
                </a:lnTo>
                <a:lnTo>
                  <a:pt x="54386" y="9202"/>
                </a:lnTo>
                <a:lnTo>
                  <a:pt x="54762" y="9250"/>
                </a:lnTo>
                <a:lnTo>
                  <a:pt x="55112" y="9292"/>
                </a:lnTo>
                <a:lnTo>
                  <a:pt x="55513" y="9334"/>
                </a:lnTo>
                <a:lnTo>
                  <a:pt x="55888" y="9371"/>
                </a:lnTo>
                <a:lnTo>
                  <a:pt x="56289" y="9408"/>
                </a:lnTo>
                <a:lnTo>
                  <a:pt x="56715" y="9435"/>
                </a:lnTo>
                <a:lnTo>
                  <a:pt x="57140" y="9461"/>
                </a:lnTo>
                <a:lnTo>
                  <a:pt x="57566" y="9482"/>
                </a:lnTo>
                <a:lnTo>
                  <a:pt x="57992" y="9498"/>
                </a:lnTo>
                <a:lnTo>
                  <a:pt x="58442" y="9509"/>
                </a:lnTo>
                <a:lnTo>
                  <a:pt x="58893" y="9519"/>
                </a:lnTo>
                <a:lnTo>
                  <a:pt x="59795" y="9519"/>
                </a:lnTo>
                <a:lnTo>
                  <a:pt x="60245" y="9509"/>
                </a:lnTo>
                <a:lnTo>
                  <a:pt x="60696" y="9498"/>
                </a:lnTo>
                <a:lnTo>
                  <a:pt x="61122" y="9482"/>
                </a:lnTo>
                <a:lnTo>
                  <a:pt x="61547" y="9461"/>
                </a:lnTo>
                <a:lnTo>
                  <a:pt x="61973" y="9435"/>
                </a:lnTo>
                <a:lnTo>
                  <a:pt x="62374" y="9408"/>
                </a:lnTo>
                <a:lnTo>
                  <a:pt x="62774" y="9371"/>
                </a:lnTo>
                <a:lnTo>
                  <a:pt x="63175" y="9334"/>
                </a:lnTo>
                <a:lnTo>
                  <a:pt x="63551" y="9292"/>
                </a:lnTo>
                <a:lnTo>
                  <a:pt x="63926" y="9250"/>
                </a:lnTo>
                <a:lnTo>
                  <a:pt x="64277" y="9202"/>
                </a:lnTo>
                <a:lnTo>
                  <a:pt x="64627" y="9150"/>
                </a:lnTo>
                <a:lnTo>
                  <a:pt x="64978" y="9092"/>
                </a:lnTo>
                <a:lnTo>
                  <a:pt x="65278" y="9033"/>
                </a:lnTo>
                <a:lnTo>
                  <a:pt x="65604" y="8970"/>
                </a:lnTo>
                <a:lnTo>
                  <a:pt x="65879" y="8907"/>
                </a:lnTo>
                <a:lnTo>
                  <a:pt x="66155" y="8838"/>
                </a:lnTo>
                <a:lnTo>
                  <a:pt x="66430" y="8769"/>
                </a:lnTo>
                <a:lnTo>
                  <a:pt x="66680" y="8696"/>
                </a:lnTo>
                <a:lnTo>
                  <a:pt x="66906" y="8622"/>
                </a:lnTo>
                <a:lnTo>
                  <a:pt x="67131" y="8542"/>
                </a:lnTo>
                <a:lnTo>
                  <a:pt x="67306" y="8463"/>
                </a:lnTo>
                <a:lnTo>
                  <a:pt x="67482" y="8379"/>
                </a:lnTo>
                <a:lnTo>
                  <a:pt x="67657" y="8294"/>
                </a:lnTo>
                <a:lnTo>
                  <a:pt x="67782" y="8210"/>
                </a:lnTo>
                <a:lnTo>
                  <a:pt x="67907" y="8120"/>
                </a:lnTo>
                <a:lnTo>
                  <a:pt x="68008" y="8030"/>
                </a:lnTo>
                <a:lnTo>
                  <a:pt x="68083" y="7935"/>
                </a:lnTo>
                <a:lnTo>
                  <a:pt x="68133" y="7846"/>
                </a:lnTo>
                <a:lnTo>
                  <a:pt x="68183" y="7751"/>
                </a:lnTo>
                <a:lnTo>
                  <a:pt x="68183" y="7655"/>
                </a:lnTo>
                <a:lnTo>
                  <a:pt x="68183" y="7550"/>
                </a:lnTo>
                <a:lnTo>
                  <a:pt x="68133" y="7450"/>
                </a:lnTo>
                <a:lnTo>
                  <a:pt x="68058" y="7344"/>
                </a:lnTo>
                <a:lnTo>
                  <a:pt x="67983" y="7249"/>
                </a:lnTo>
                <a:lnTo>
                  <a:pt x="67857" y="7149"/>
                </a:lnTo>
                <a:lnTo>
                  <a:pt x="67707" y="7054"/>
                </a:lnTo>
                <a:lnTo>
                  <a:pt x="67532" y="6964"/>
                </a:lnTo>
                <a:lnTo>
                  <a:pt x="67357" y="6874"/>
                </a:lnTo>
                <a:lnTo>
                  <a:pt x="67131" y="6784"/>
                </a:lnTo>
                <a:lnTo>
                  <a:pt x="66906" y="6700"/>
                </a:lnTo>
                <a:lnTo>
                  <a:pt x="66655" y="6621"/>
                </a:lnTo>
                <a:lnTo>
                  <a:pt x="66380" y="6541"/>
                </a:lnTo>
                <a:lnTo>
                  <a:pt x="66105" y="6462"/>
                </a:lnTo>
                <a:lnTo>
                  <a:pt x="65779" y="6388"/>
                </a:lnTo>
                <a:lnTo>
                  <a:pt x="65454" y="6320"/>
                </a:lnTo>
                <a:lnTo>
                  <a:pt x="65128" y="6256"/>
                </a:lnTo>
                <a:lnTo>
                  <a:pt x="64777" y="6193"/>
                </a:lnTo>
                <a:lnTo>
                  <a:pt x="64402" y="6135"/>
                </a:lnTo>
                <a:lnTo>
                  <a:pt x="64001" y="6082"/>
                </a:lnTo>
                <a:lnTo>
                  <a:pt x="63626" y="6029"/>
                </a:lnTo>
                <a:lnTo>
                  <a:pt x="63200" y="5982"/>
                </a:lnTo>
                <a:lnTo>
                  <a:pt x="62799" y="5945"/>
                </a:lnTo>
                <a:lnTo>
                  <a:pt x="62349" y="5908"/>
                </a:lnTo>
                <a:lnTo>
                  <a:pt x="61923" y="5876"/>
                </a:lnTo>
                <a:lnTo>
                  <a:pt x="61472" y="5845"/>
                </a:lnTo>
                <a:lnTo>
                  <a:pt x="61022" y="5823"/>
                </a:lnTo>
                <a:lnTo>
                  <a:pt x="60546" y="5808"/>
                </a:lnTo>
                <a:lnTo>
                  <a:pt x="60070" y="5797"/>
                </a:lnTo>
                <a:lnTo>
                  <a:pt x="59594" y="5787"/>
                </a:lnTo>
                <a:lnTo>
                  <a:pt x="59119" y="5787"/>
                </a:lnTo>
                <a:lnTo>
                  <a:pt x="58643" y="5792"/>
                </a:lnTo>
                <a:lnTo>
                  <a:pt x="58142" y="5802"/>
                </a:lnTo>
                <a:lnTo>
                  <a:pt x="57591" y="5369"/>
                </a:lnTo>
                <a:lnTo>
                  <a:pt x="58217" y="5354"/>
                </a:lnTo>
                <a:lnTo>
                  <a:pt x="58818" y="5343"/>
                </a:lnTo>
                <a:close/>
                <a:moveTo>
                  <a:pt x="39087" y="9377"/>
                </a:moveTo>
                <a:lnTo>
                  <a:pt x="39087" y="9978"/>
                </a:lnTo>
                <a:lnTo>
                  <a:pt x="32827" y="9978"/>
                </a:lnTo>
                <a:lnTo>
                  <a:pt x="32827" y="9377"/>
                </a:lnTo>
                <a:close/>
                <a:moveTo>
                  <a:pt x="42517" y="0"/>
                </a:moveTo>
                <a:lnTo>
                  <a:pt x="42392" y="5"/>
                </a:lnTo>
                <a:lnTo>
                  <a:pt x="42267" y="16"/>
                </a:lnTo>
                <a:lnTo>
                  <a:pt x="42142" y="27"/>
                </a:lnTo>
                <a:lnTo>
                  <a:pt x="42017" y="42"/>
                </a:lnTo>
                <a:lnTo>
                  <a:pt x="41916" y="58"/>
                </a:lnTo>
                <a:lnTo>
                  <a:pt x="41816" y="79"/>
                </a:lnTo>
                <a:lnTo>
                  <a:pt x="41741" y="100"/>
                </a:lnTo>
                <a:lnTo>
                  <a:pt x="41666" y="127"/>
                </a:lnTo>
                <a:lnTo>
                  <a:pt x="41616" y="153"/>
                </a:lnTo>
                <a:lnTo>
                  <a:pt x="41566" y="180"/>
                </a:lnTo>
                <a:lnTo>
                  <a:pt x="41541" y="211"/>
                </a:lnTo>
                <a:lnTo>
                  <a:pt x="41541" y="243"/>
                </a:lnTo>
                <a:lnTo>
                  <a:pt x="41541" y="275"/>
                </a:lnTo>
                <a:lnTo>
                  <a:pt x="41566" y="306"/>
                </a:lnTo>
                <a:lnTo>
                  <a:pt x="41616" y="338"/>
                </a:lnTo>
                <a:lnTo>
                  <a:pt x="41691" y="370"/>
                </a:lnTo>
                <a:lnTo>
                  <a:pt x="41791" y="396"/>
                </a:lnTo>
                <a:lnTo>
                  <a:pt x="41916" y="423"/>
                </a:lnTo>
                <a:lnTo>
                  <a:pt x="42042" y="438"/>
                </a:lnTo>
                <a:lnTo>
                  <a:pt x="42167" y="454"/>
                </a:lnTo>
                <a:lnTo>
                  <a:pt x="42317" y="470"/>
                </a:lnTo>
                <a:lnTo>
                  <a:pt x="42492" y="475"/>
                </a:lnTo>
                <a:lnTo>
                  <a:pt x="42643" y="481"/>
                </a:lnTo>
                <a:lnTo>
                  <a:pt x="46974" y="481"/>
                </a:lnTo>
                <a:lnTo>
                  <a:pt x="47225" y="486"/>
                </a:lnTo>
                <a:lnTo>
                  <a:pt x="47500" y="496"/>
                </a:lnTo>
                <a:lnTo>
                  <a:pt x="47751" y="512"/>
                </a:lnTo>
                <a:lnTo>
                  <a:pt x="47976" y="533"/>
                </a:lnTo>
                <a:lnTo>
                  <a:pt x="48201" y="560"/>
                </a:lnTo>
                <a:lnTo>
                  <a:pt x="48427" y="586"/>
                </a:lnTo>
                <a:lnTo>
                  <a:pt x="48652" y="618"/>
                </a:lnTo>
                <a:lnTo>
                  <a:pt x="48852" y="650"/>
                </a:lnTo>
                <a:lnTo>
                  <a:pt x="49028" y="692"/>
                </a:lnTo>
                <a:lnTo>
                  <a:pt x="49203" y="729"/>
                </a:lnTo>
                <a:lnTo>
                  <a:pt x="49353" y="776"/>
                </a:lnTo>
                <a:lnTo>
                  <a:pt x="49478" y="824"/>
                </a:lnTo>
                <a:lnTo>
                  <a:pt x="49604" y="871"/>
                </a:lnTo>
                <a:lnTo>
                  <a:pt x="49704" y="924"/>
                </a:lnTo>
                <a:lnTo>
                  <a:pt x="49779" y="977"/>
                </a:lnTo>
                <a:lnTo>
                  <a:pt x="52809" y="3353"/>
                </a:lnTo>
                <a:lnTo>
                  <a:pt x="47100" y="3353"/>
                </a:lnTo>
                <a:lnTo>
                  <a:pt x="46874" y="3358"/>
                </a:lnTo>
                <a:lnTo>
                  <a:pt x="46674" y="3374"/>
                </a:lnTo>
                <a:lnTo>
                  <a:pt x="46474" y="3400"/>
                </a:lnTo>
                <a:lnTo>
                  <a:pt x="46323" y="3432"/>
                </a:lnTo>
                <a:lnTo>
                  <a:pt x="46173" y="3469"/>
                </a:lnTo>
                <a:lnTo>
                  <a:pt x="46098" y="3511"/>
                </a:lnTo>
                <a:lnTo>
                  <a:pt x="46048" y="3559"/>
                </a:lnTo>
                <a:lnTo>
                  <a:pt x="46048" y="3606"/>
                </a:lnTo>
                <a:lnTo>
                  <a:pt x="46098" y="3648"/>
                </a:lnTo>
                <a:lnTo>
                  <a:pt x="46173" y="3685"/>
                </a:lnTo>
                <a:lnTo>
                  <a:pt x="46273" y="3722"/>
                </a:lnTo>
                <a:lnTo>
                  <a:pt x="46424" y="3749"/>
                </a:lnTo>
                <a:lnTo>
                  <a:pt x="46574" y="3770"/>
                </a:lnTo>
                <a:lnTo>
                  <a:pt x="46749" y="3791"/>
                </a:lnTo>
                <a:lnTo>
                  <a:pt x="46949" y="3801"/>
                </a:lnTo>
                <a:lnTo>
                  <a:pt x="47150" y="3807"/>
                </a:lnTo>
                <a:lnTo>
                  <a:pt x="51732" y="3807"/>
                </a:lnTo>
                <a:lnTo>
                  <a:pt x="41140" y="6172"/>
                </a:lnTo>
                <a:lnTo>
                  <a:pt x="40915" y="6109"/>
                </a:lnTo>
                <a:lnTo>
                  <a:pt x="40639" y="6056"/>
                </a:lnTo>
                <a:lnTo>
                  <a:pt x="40389" y="6003"/>
                </a:lnTo>
                <a:lnTo>
                  <a:pt x="40114" y="5950"/>
                </a:lnTo>
                <a:lnTo>
                  <a:pt x="39813" y="5908"/>
                </a:lnTo>
                <a:lnTo>
                  <a:pt x="39513" y="5860"/>
                </a:lnTo>
                <a:lnTo>
                  <a:pt x="39187" y="5823"/>
                </a:lnTo>
                <a:lnTo>
                  <a:pt x="38862" y="5787"/>
                </a:lnTo>
                <a:lnTo>
                  <a:pt x="38511" y="5755"/>
                </a:lnTo>
                <a:lnTo>
                  <a:pt x="38161" y="5728"/>
                </a:lnTo>
                <a:lnTo>
                  <a:pt x="37810" y="5702"/>
                </a:lnTo>
                <a:lnTo>
                  <a:pt x="37434" y="5681"/>
                </a:lnTo>
                <a:lnTo>
                  <a:pt x="37084" y="5665"/>
                </a:lnTo>
                <a:lnTo>
                  <a:pt x="36683" y="5655"/>
                </a:lnTo>
                <a:lnTo>
                  <a:pt x="36308" y="5644"/>
                </a:lnTo>
                <a:lnTo>
                  <a:pt x="35506" y="5644"/>
                </a:lnTo>
                <a:lnTo>
                  <a:pt x="35106" y="5655"/>
                </a:lnTo>
                <a:lnTo>
                  <a:pt x="34730" y="5665"/>
                </a:lnTo>
                <a:lnTo>
                  <a:pt x="34355" y="5681"/>
                </a:lnTo>
                <a:lnTo>
                  <a:pt x="33979" y="5702"/>
                </a:lnTo>
                <a:lnTo>
                  <a:pt x="33603" y="5728"/>
                </a:lnTo>
                <a:lnTo>
                  <a:pt x="33253" y="5760"/>
                </a:lnTo>
                <a:lnTo>
                  <a:pt x="32902" y="5792"/>
                </a:lnTo>
                <a:lnTo>
                  <a:pt x="28470" y="3807"/>
                </a:lnTo>
                <a:lnTo>
                  <a:pt x="42467" y="3807"/>
                </a:lnTo>
                <a:lnTo>
                  <a:pt x="42693" y="3801"/>
                </a:lnTo>
                <a:lnTo>
                  <a:pt x="42918" y="3786"/>
                </a:lnTo>
                <a:lnTo>
                  <a:pt x="43093" y="3759"/>
                </a:lnTo>
                <a:lnTo>
                  <a:pt x="43269" y="3728"/>
                </a:lnTo>
                <a:lnTo>
                  <a:pt x="43394" y="3691"/>
                </a:lnTo>
                <a:lnTo>
                  <a:pt x="43469" y="3648"/>
                </a:lnTo>
                <a:lnTo>
                  <a:pt x="43519" y="3601"/>
                </a:lnTo>
                <a:lnTo>
                  <a:pt x="43519" y="3553"/>
                </a:lnTo>
                <a:lnTo>
                  <a:pt x="43469" y="3511"/>
                </a:lnTo>
                <a:lnTo>
                  <a:pt x="43394" y="3474"/>
                </a:lnTo>
                <a:lnTo>
                  <a:pt x="43294" y="3437"/>
                </a:lnTo>
                <a:lnTo>
                  <a:pt x="43143" y="3411"/>
                </a:lnTo>
                <a:lnTo>
                  <a:pt x="42993" y="3384"/>
                </a:lnTo>
                <a:lnTo>
                  <a:pt x="42818" y="3368"/>
                </a:lnTo>
                <a:lnTo>
                  <a:pt x="42618" y="3358"/>
                </a:lnTo>
                <a:lnTo>
                  <a:pt x="42417" y="3353"/>
                </a:lnTo>
                <a:lnTo>
                  <a:pt x="27444" y="3326"/>
                </a:lnTo>
                <a:lnTo>
                  <a:pt x="26167" y="2756"/>
                </a:lnTo>
                <a:lnTo>
                  <a:pt x="28245" y="2756"/>
                </a:lnTo>
                <a:lnTo>
                  <a:pt x="28646" y="2751"/>
                </a:lnTo>
                <a:lnTo>
                  <a:pt x="29021" y="2740"/>
                </a:lnTo>
                <a:lnTo>
                  <a:pt x="29397" y="2719"/>
                </a:lnTo>
                <a:lnTo>
                  <a:pt x="29772" y="2693"/>
                </a:lnTo>
                <a:lnTo>
                  <a:pt x="30098" y="2656"/>
                </a:lnTo>
                <a:lnTo>
                  <a:pt x="30423" y="2614"/>
                </a:lnTo>
                <a:lnTo>
                  <a:pt x="30724" y="2566"/>
                </a:lnTo>
                <a:lnTo>
                  <a:pt x="30999" y="2513"/>
                </a:lnTo>
                <a:lnTo>
                  <a:pt x="31250" y="2455"/>
                </a:lnTo>
                <a:lnTo>
                  <a:pt x="31475" y="2392"/>
                </a:lnTo>
                <a:lnTo>
                  <a:pt x="31675" y="2323"/>
                </a:lnTo>
                <a:lnTo>
                  <a:pt x="31851" y="2249"/>
                </a:lnTo>
                <a:lnTo>
                  <a:pt x="31976" y="2175"/>
                </a:lnTo>
                <a:lnTo>
                  <a:pt x="32076" y="2096"/>
                </a:lnTo>
                <a:lnTo>
                  <a:pt x="32126" y="2017"/>
                </a:lnTo>
                <a:lnTo>
                  <a:pt x="32151" y="1932"/>
                </a:lnTo>
                <a:lnTo>
                  <a:pt x="32101" y="1837"/>
                </a:lnTo>
                <a:lnTo>
                  <a:pt x="32026" y="1753"/>
                </a:lnTo>
                <a:lnTo>
                  <a:pt x="31901" y="1674"/>
                </a:lnTo>
                <a:lnTo>
                  <a:pt x="31775" y="1600"/>
                </a:lnTo>
                <a:lnTo>
                  <a:pt x="31625" y="1526"/>
                </a:lnTo>
                <a:lnTo>
                  <a:pt x="31450" y="1463"/>
                </a:lnTo>
                <a:lnTo>
                  <a:pt x="31250" y="1405"/>
                </a:lnTo>
                <a:lnTo>
                  <a:pt x="30999" y="1346"/>
                </a:lnTo>
                <a:lnTo>
                  <a:pt x="30749" y="1299"/>
                </a:lnTo>
                <a:lnTo>
                  <a:pt x="30473" y="1257"/>
                </a:lnTo>
                <a:lnTo>
                  <a:pt x="30148" y="1220"/>
                </a:lnTo>
                <a:lnTo>
                  <a:pt x="29822" y="1183"/>
                </a:lnTo>
                <a:lnTo>
                  <a:pt x="29472" y="1156"/>
                </a:lnTo>
                <a:lnTo>
                  <a:pt x="29096" y="1135"/>
                </a:lnTo>
                <a:lnTo>
                  <a:pt x="28671" y="1119"/>
                </a:lnTo>
                <a:lnTo>
                  <a:pt x="28245" y="1109"/>
                </a:lnTo>
                <a:lnTo>
                  <a:pt x="26818" y="1109"/>
                </a:lnTo>
                <a:lnTo>
                  <a:pt x="26592" y="1114"/>
                </a:lnTo>
                <a:lnTo>
                  <a:pt x="26367" y="1130"/>
                </a:lnTo>
                <a:lnTo>
                  <a:pt x="26167" y="1151"/>
                </a:lnTo>
                <a:lnTo>
                  <a:pt x="26016" y="1183"/>
                </a:lnTo>
                <a:lnTo>
                  <a:pt x="25891" y="1220"/>
                </a:lnTo>
                <a:lnTo>
                  <a:pt x="25791" y="1262"/>
                </a:lnTo>
                <a:lnTo>
                  <a:pt x="25741" y="1309"/>
                </a:lnTo>
                <a:lnTo>
                  <a:pt x="25766" y="1362"/>
                </a:lnTo>
                <a:lnTo>
                  <a:pt x="25791" y="1399"/>
                </a:lnTo>
                <a:lnTo>
                  <a:pt x="25866" y="1441"/>
                </a:lnTo>
                <a:lnTo>
                  <a:pt x="25991" y="1473"/>
                </a:lnTo>
                <a:lnTo>
                  <a:pt x="26117" y="1500"/>
                </a:lnTo>
                <a:lnTo>
                  <a:pt x="26292" y="1526"/>
                </a:lnTo>
                <a:lnTo>
                  <a:pt x="26467" y="1542"/>
                </a:lnTo>
                <a:lnTo>
                  <a:pt x="26642" y="1552"/>
                </a:lnTo>
                <a:lnTo>
                  <a:pt x="26843" y="1558"/>
                </a:lnTo>
                <a:lnTo>
                  <a:pt x="28270" y="1558"/>
                </a:lnTo>
                <a:lnTo>
                  <a:pt x="28671" y="1568"/>
                </a:lnTo>
                <a:lnTo>
                  <a:pt x="28996" y="1595"/>
                </a:lnTo>
                <a:lnTo>
                  <a:pt x="29146" y="1605"/>
                </a:lnTo>
                <a:lnTo>
                  <a:pt x="29297" y="1626"/>
                </a:lnTo>
                <a:lnTo>
                  <a:pt x="29422" y="1642"/>
                </a:lnTo>
                <a:lnTo>
                  <a:pt x="29522" y="1668"/>
                </a:lnTo>
                <a:lnTo>
                  <a:pt x="29647" y="1690"/>
                </a:lnTo>
                <a:lnTo>
                  <a:pt x="29722" y="1716"/>
                </a:lnTo>
                <a:lnTo>
                  <a:pt x="29822" y="1748"/>
                </a:lnTo>
                <a:lnTo>
                  <a:pt x="29872" y="1779"/>
                </a:lnTo>
                <a:lnTo>
                  <a:pt x="29998" y="1848"/>
                </a:lnTo>
                <a:lnTo>
                  <a:pt x="30048" y="1932"/>
                </a:lnTo>
                <a:lnTo>
                  <a:pt x="30048" y="1969"/>
                </a:lnTo>
                <a:lnTo>
                  <a:pt x="30023" y="2006"/>
                </a:lnTo>
                <a:lnTo>
                  <a:pt x="29973" y="2043"/>
                </a:lnTo>
                <a:lnTo>
                  <a:pt x="29923" y="2075"/>
                </a:lnTo>
                <a:lnTo>
                  <a:pt x="29847" y="2112"/>
                </a:lnTo>
                <a:lnTo>
                  <a:pt x="29747" y="2138"/>
                </a:lnTo>
                <a:lnTo>
                  <a:pt x="29647" y="2170"/>
                </a:lnTo>
                <a:lnTo>
                  <a:pt x="29522" y="2196"/>
                </a:lnTo>
                <a:lnTo>
                  <a:pt x="29397" y="2223"/>
                </a:lnTo>
                <a:lnTo>
                  <a:pt x="29272" y="2244"/>
                </a:lnTo>
                <a:lnTo>
                  <a:pt x="29121" y="2260"/>
                </a:lnTo>
                <a:lnTo>
                  <a:pt x="28971" y="2276"/>
                </a:lnTo>
                <a:lnTo>
                  <a:pt x="28796" y="2291"/>
                </a:lnTo>
                <a:lnTo>
                  <a:pt x="28621" y="2297"/>
                </a:lnTo>
                <a:lnTo>
                  <a:pt x="28445" y="2302"/>
                </a:lnTo>
                <a:lnTo>
                  <a:pt x="28270" y="2307"/>
                </a:lnTo>
                <a:lnTo>
                  <a:pt x="19807" y="2307"/>
                </a:lnTo>
                <a:lnTo>
                  <a:pt x="19431" y="2291"/>
                </a:lnTo>
                <a:lnTo>
                  <a:pt x="19106" y="2270"/>
                </a:lnTo>
                <a:lnTo>
                  <a:pt x="18930" y="2255"/>
                </a:lnTo>
                <a:lnTo>
                  <a:pt x="18805" y="2239"/>
                </a:lnTo>
                <a:lnTo>
                  <a:pt x="18680" y="2218"/>
                </a:lnTo>
                <a:lnTo>
                  <a:pt x="18555" y="2196"/>
                </a:lnTo>
                <a:lnTo>
                  <a:pt x="18455" y="2170"/>
                </a:lnTo>
                <a:lnTo>
                  <a:pt x="18354" y="2144"/>
                </a:lnTo>
                <a:lnTo>
                  <a:pt x="18279" y="2117"/>
                </a:lnTo>
                <a:lnTo>
                  <a:pt x="18204" y="2086"/>
                </a:lnTo>
                <a:lnTo>
                  <a:pt x="18104" y="2012"/>
                </a:lnTo>
                <a:lnTo>
                  <a:pt x="18029" y="1932"/>
                </a:lnTo>
                <a:lnTo>
                  <a:pt x="18054" y="1896"/>
                </a:lnTo>
                <a:lnTo>
                  <a:pt x="18079" y="1859"/>
                </a:lnTo>
                <a:lnTo>
                  <a:pt x="18129" y="1822"/>
                </a:lnTo>
                <a:lnTo>
                  <a:pt x="18179" y="1785"/>
                </a:lnTo>
                <a:lnTo>
                  <a:pt x="18254" y="1753"/>
                </a:lnTo>
                <a:lnTo>
                  <a:pt x="18329" y="1721"/>
                </a:lnTo>
                <a:lnTo>
                  <a:pt x="18455" y="1695"/>
                </a:lnTo>
                <a:lnTo>
                  <a:pt x="18555" y="1668"/>
                </a:lnTo>
                <a:lnTo>
                  <a:pt x="18680" y="1642"/>
                </a:lnTo>
                <a:lnTo>
                  <a:pt x="18830" y="1621"/>
                </a:lnTo>
                <a:lnTo>
                  <a:pt x="18955" y="1600"/>
                </a:lnTo>
                <a:lnTo>
                  <a:pt x="19131" y="1584"/>
                </a:lnTo>
                <a:lnTo>
                  <a:pt x="19281" y="1573"/>
                </a:lnTo>
                <a:lnTo>
                  <a:pt x="19456" y="1563"/>
                </a:lnTo>
                <a:lnTo>
                  <a:pt x="19631" y="1558"/>
                </a:lnTo>
                <a:lnTo>
                  <a:pt x="22160" y="1558"/>
                </a:lnTo>
                <a:lnTo>
                  <a:pt x="22386" y="1552"/>
                </a:lnTo>
                <a:lnTo>
                  <a:pt x="22611" y="1536"/>
                </a:lnTo>
                <a:lnTo>
                  <a:pt x="22811" y="1515"/>
                </a:lnTo>
                <a:lnTo>
                  <a:pt x="22962" y="1484"/>
                </a:lnTo>
                <a:lnTo>
                  <a:pt x="23087" y="1441"/>
                </a:lnTo>
                <a:lnTo>
                  <a:pt x="23187" y="1399"/>
                </a:lnTo>
                <a:lnTo>
                  <a:pt x="23237" y="1352"/>
                </a:lnTo>
                <a:lnTo>
                  <a:pt x="23237" y="1304"/>
                </a:lnTo>
                <a:lnTo>
                  <a:pt x="23187" y="1262"/>
                </a:lnTo>
                <a:lnTo>
                  <a:pt x="23112" y="1225"/>
                </a:lnTo>
                <a:lnTo>
                  <a:pt x="22987" y="1193"/>
                </a:lnTo>
                <a:lnTo>
                  <a:pt x="22861" y="1162"/>
                </a:lnTo>
                <a:lnTo>
                  <a:pt x="22686" y="1141"/>
                </a:lnTo>
                <a:lnTo>
                  <a:pt x="22511" y="1119"/>
                </a:lnTo>
                <a:lnTo>
                  <a:pt x="22336" y="1109"/>
                </a:lnTo>
                <a:lnTo>
                  <a:pt x="19857" y="1109"/>
                </a:lnTo>
                <a:lnTo>
                  <a:pt x="19456" y="1114"/>
                </a:lnTo>
                <a:lnTo>
                  <a:pt x="19055" y="1125"/>
                </a:lnTo>
                <a:lnTo>
                  <a:pt x="18680" y="1146"/>
                </a:lnTo>
                <a:lnTo>
                  <a:pt x="18329" y="1172"/>
                </a:lnTo>
                <a:lnTo>
                  <a:pt x="17979" y="1209"/>
                </a:lnTo>
                <a:lnTo>
                  <a:pt x="17653" y="1246"/>
                </a:lnTo>
                <a:lnTo>
                  <a:pt x="17353" y="1294"/>
                </a:lnTo>
                <a:lnTo>
                  <a:pt x="17077" y="1346"/>
                </a:lnTo>
                <a:lnTo>
                  <a:pt x="16827" y="1410"/>
                </a:lnTo>
                <a:lnTo>
                  <a:pt x="16602" y="1473"/>
                </a:lnTo>
                <a:lnTo>
                  <a:pt x="16401" y="1536"/>
                </a:lnTo>
                <a:lnTo>
                  <a:pt x="16251" y="1610"/>
                </a:lnTo>
                <a:lnTo>
                  <a:pt x="16126" y="1684"/>
                </a:lnTo>
                <a:lnTo>
                  <a:pt x="16026" y="1764"/>
                </a:lnTo>
                <a:lnTo>
                  <a:pt x="15951" y="1848"/>
                </a:lnTo>
                <a:lnTo>
                  <a:pt x="15926" y="1932"/>
                </a:lnTo>
                <a:lnTo>
                  <a:pt x="16001" y="2022"/>
                </a:lnTo>
                <a:lnTo>
                  <a:pt x="16076" y="2107"/>
                </a:lnTo>
                <a:lnTo>
                  <a:pt x="16176" y="2191"/>
                </a:lnTo>
                <a:lnTo>
                  <a:pt x="16301" y="2265"/>
                </a:lnTo>
                <a:lnTo>
                  <a:pt x="16451" y="2334"/>
                </a:lnTo>
                <a:lnTo>
                  <a:pt x="16652" y="2402"/>
                </a:lnTo>
                <a:lnTo>
                  <a:pt x="16852" y="2460"/>
                </a:lnTo>
                <a:lnTo>
                  <a:pt x="17077" y="2513"/>
                </a:lnTo>
                <a:lnTo>
                  <a:pt x="17328" y="2561"/>
                </a:lnTo>
                <a:lnTo>
                  <a:pt x="17628" y="2608"/>
                </a:lnTo>
                <a:lnTo>
                  <a:pt x="17929" y="2645"/>
                </a:lnTo>
                <a:lnTo>
                  <a:pt x="18254" y="2677"/>
                </a:lnTo>
                <a:lnTo>
                  <a:pt x="18630" y="2703"/>
                </a:lnTo>
                <a:lnTo>
                  <a:pt x="19005" y="2730"/>
                </a:lnTo>
                <a:lnTo>
                  <a:pt x="19406" y="2746"/>
                </a:lnTo>
                <a:lnTo>
                  <a:pt x="19857" y="2756"/>
                </a:lnTo>
                <a:lnTo>
                  <a:pt x="23838" y="2756"/>
                </a:lnTo>
                <a:lnTo>
                  <a:pt x="25566" y="3537"/>
                </a:lnTo>
                <a:lnTo>
                  <a:pt x="19556" y="5290"/>
                </a:lnTo>
                <a:lnTo>
                  <a:pt x="18805" y="5200"/>
                </a:lnTo>
                <a:lnTo>
                  <a:pt x="18004" y="5116"/>
                </a:lnTo>
                <a:lnTo>
                  <a:pt x="17203" y="5047"/>
                </a:lnTo>
                <a:lnTo>
                  <a:pt x="16777" y="5021"/>
                </a:lnTo>
                <a:lnTo>
                  <a:pt x="16351" y="4995"/>
                </a:lnTo>
                <a:lnTo>
                  <a:pt x="15926" y="4968"/>
                </a:lnTo>
                <a:lnTo>
                  <a:pt x="15475" y="4947"/>
                </a:lnTo>
                <a:lnTo>
                  <a:pt x="15049" y="4931"/>
                </a:lnTo>
                <a:lnTo>
                  <a:pt x="14598" y="4915"/>
                </a:lnTo>
                <a:lnTo>
                  <a:pt x="14148" y="4905"/>
                </a:lnTo>
                <a:lnTo>
                  <a:pt x="13697" y="4894"/>
                </a:lnTo>
                <a:lnTo>
                  <a:pt x="13221" y="4889"/>
                </a:lnTo>
                <a:lnTo>
                  <a:pt x="12771" y="4889"/>
                </a:lnTo>
                <a:lnTo>
                  <a:pt x="12019" y="4894"/>
                </a:lnTo>
                <a:lnTo>
                  <a:pt x="11293" y="4905"/>
                </a:lnTo>
                <a:lnTo>
                  <a:pt x="10567" y="4926"/>
                </a:lnTo>
                <a:lnTo>
                  <a:pt x="9841" y="4958"/>
                </a:lnTo>
                <a:lnTo>
                  <a:pt x="9616" y="4973"/>
                </a:lnTo>
                <a:lnTo>
                  <a:pt x="9415" y="5000"/>
                </a:lnTo>
                <a:lnTo>
                  <a:pt x="9265" y="5037"/>
                </a:lnTo>
                <a:lnTo>
                  <a:pt x="9140" y="5079"/>
                </a:lnTo>
                <a:lnTo>
                  <a:pt x="9040" y="5121"/>
                </a:lnTo>
                <a:lnTo>
                  <a:pt x="9015" y="5174"/>
                </a:lnTo>
                <a:lnTo>
                  <a:pt x="9040" y="5222"/>
                </a:lnTo>
                <a:lnTo>
                  <a:pt x="9140" y="5274"/>
                </a:lnTo>
                <a:lnTo>
                  <a:pt x="9215" y="5306"/>
                </a:lnTo>
                <a:lnTo>
                  <a:pt x="9340" y="5338"/>
                </a:lnTo>
                <a:lnTo>
                  <a:pt x="9490" y="5359"/>
                </a:lnTo>
                <a:lnTo>
                  <a:pt x="9641" y="5380"/>
                </a:lnTo>
                <a:lnTo>
                  <a:pt x="9816" y="5391"/>
                </a:lnTo>
                <a:lnTo>
                  <a:pt x="9991" y="5401"/>
                </a:lnTo>
                <a:lnTo>
                  <a:pt x="10166" y="5401"/>
                </a:lnTo>
                <a:lnTo>
                  <a:pt x="10367" y="5396"/>
                </a:lnTo>
                <a:lnTo>
                  <a:pt x="10943" y="5369"/>
                </a:lnTo>
                <a:lnTo>
                  <a:pt x="11544" y="5354"/>
                </a:lnTo>
                <a:lnTo>
                  <a:pt x="12145" y="5343"/>
                </a:lnTo>
                <a:lnTo>
                  <a:pt x="12771" y="5338"/>
                </a:lnTo>
                <a:lnTo>
                  <a:pt x="13522" y="5343"/>
                </a:lnTo>
                <a:lnTo>
                  <a:pt x="14248" y="5359"/>
                </a:lnTo>
                <a:lnTo>
                  <a:pt x="14974" y="5385"/>
                </a:lnTo>
                <a:lnTo>
                  <a:pt x="15675" y="5422"/>
                </a:lnTo>
                <a:lnTo>
                  <a:pt x="16376" y="5464"/>
                </a:lnTo>
                <a:lnTo>
                  <a:pt x="17027" y="5523"/>
                </a:lnTo>
                <a:lnTo>
                  <a:pt x="17678" y="5586"/>
                </a:lnTo>
                <a:lnTo>
                  <a:pt x="18304" y="5655"/>
                </a:lnTo>
                <a:lnTo>
                  <a:pt x="17052" y="6019"/>
                </a:lnTo>
                <a:lnTo>
                  <a:pt x="16577" y="5966"/>
                </a:lnTo>
                <a:lnTo>
                  <a:pt x="16076" y="5919"/>
                </a:lnTo>
                <a:lnTo>
                  <a:pt x="15550" y="5882"/>
                </a:lnTo>
                <a:lnTo>
                  <a:pt x="15024" y="5845"/>
                </a:lnTo>
                <a:lnTo>
                  <a:pt x="14473" y="5818"/>
                </a:lnTo>
                <a:lnTo>
                  <a:pt x="13922" y="5802"/>
                </a:lnTo>
                <a:lnTo>
                  <a:pt x="13346" y="5787"/>
                </a:lnTo>
                <a:lnTo>
                  <a:pt x="12270" y="5787"/>
                </a:lnTo>
                <a:lnTo>
                  <a:pt x="11769" y="5797"/>
                </a:lnTo>
                <a:lnTo>
                  <a:pt x="11293" y="5813"/>
                </a:lnTo>
                <a:lnTo>
                  <a:pt x="10817" y="5829"/>
                </a:lnTo>
                <a:lnTo>
                  <a:pt x="10367" y="5855"/>
                </a:lnTo>
                <a:lnTo>
                  <a:pt x="9916" y="5887"/>
                </a:lnTo>
                <a:lnTo>
                  <a:pt x="9465" y="5919"/>
                </a:lnTo>
                <a:lnTo>
                  <a:pt x="9040" y="5961"/>
                </a:lnTo>
                <a:lnTo>
                  <a:pt x="8614" y="6003"/>
                </a:lnTo>
                <a:lnTo>
                  <a:pt x="8213" y="6051"/>
                </a:lnTo>
                <a:lnTo>
                  <a:pt x="7813" y="6103"/>
                </a:lnTo>
                <a:lnTo>
                  <a:pt x="7437" y="6161"/>
                </a:lnTo>
                <a:lnTo>
                  <a:pt x="7087" y="6219"/>
                </a:lnTo>
                <a:lnTo>
                  <a:pt x="6736" y="6288"/>
                </a:lnTo>
                <a:lnTo>
                  <a:pt x="6411" y="6357"/>
                </a:lnTo>
                <a:lnTo>
                  <a:pt x="6085" y="6425"/>
                </a:lnTo>
                <a:lnTo>
                  <a:pt x="5785" y="6499"/>
                </a:lnTo>
                <a:lnTo>
                  <a:pt x="5509" y="6578"/>
                </a:lnTo>
                <a:lnTo>
                  <a:pt x="5259" y="6663"/>
                </a:lnTo>
                <a:lnTo>
                  <a:pt x="5008" y="6747"/>
                </a:lnTo>
                <a:lnTo>
                  <a:pt x="4808" y="6832"/>
                </a:lnTo>
                <a:lnTo>
                  <a:pt x="4608" y="6922"/>
                </a:lnTo>
                <a:lnTo>
                  <a:pt x="4432" y="7017"/>
                </a:lnTo>
                <a:lnTo>
                  <a:pt x="4282" y="7112"/>
                </a:lnTo>
                <a:lnTo>
                  <a:pt x="4157" y="7207"/>
                </a:lnTo>
                <a:lnTo>
                  <a:pt x="4057" y="7307"/>
                </a:lnTo>
                <a:lnTo>
                  <a:pt x="3982" y="7407"/>
                </a:lnTo>
                <a:lnTo>
                  <a:pt x="3932" y="7508"/>
                </a:lnTo>
                <a:lnTo>
                  <a:pt x="3907" y="7613"/>
                </a:lnTo>
                <a:lnTo>
                  <a:pt x="3907" y="7719"/>
                </a:lnTo>
                <a:lnTo>
                  <a:pt x="3932" y="7824"/>
                </a:lnTo>
                <a:lnTo>
                  <a:pt x="3982" y="7935"/>
                </a:lnTo>
                <a:lnTo>
                  <a:pt x="4057" y="8009"/>
                </a:lnTo>
                <a:lnTo>
                  <a:pt x="4132" y="8083"/>
                </a:lnTo>
                <a:lnTo>
                  <a:pt x="4307" y="8231"/>
                </a:lnTo>
                <a:lnTo>
                  <a:pt x="4558" y="8368"/>
                </a:lnTo>
                <a:lnTo>
                  <a:pt x="4858" y="8505"/>
                </a:lnTo>
                <a:lnTo>
                  <a:pt x="5209" y="8632"/>
                </a:lnTo>
                <a:lnTo>
                  <a:pt x="5584" y="8759"/>
                </a:lnTo>
                <a:lnTo>
                  <a:pt x="6035" y="8870"/>
                </a:lnTo>
                <a:lnTo>
                  <a:pt x="6511" y="8981"/>
                </a:lnTo>
                <a:lnTo>
                  <a:pt x="7011" y="9081"/>
                </a:lnTo>
                <a:lnTo>
                  <a:pt x="7562" y="9171"/>
                </a:lnTo>
                <a:lnTo>
                  <a:pt x="8138" y="9255"/>
                </a:lnTo>
                <a:lnTo>
                  <a:pt x="8764" y="9324"/>
                </a:lnTo>
                <a:lnTo>
                  <a:pt x="9390" y="9387"/>
                </a:lnTo>
                <a:lnTo>
                  <a:pt x="10066" y="9440"/>
                </a:lnTo>
                <a:lnTo>
                  <a:pt x="10767" y="9477"/>
                </a:lnTo>
                <a:lnTo>
                  <a:pt x="11118" y="9493"/>
                </a:lnTo>
                <a:lnTo>
                  <a:pt x="11469" y="9503"/>
                </a:lnTo>
                <a:lnTo>
                  <a:pt x="11944" y="9519"/>
                </a:lnTo>
                <a:lnTo>
                  <a:pt x="12420" y="9524"/>
                </a:lnTo>
                <a:lnTo>
                  <a:pt x="12896" y="9524"/>
                </a:lnTo>
                <a:lnTo>
                  <a:pt x="13346" y="9519"/>
                </a:lnTo>
                <a:lnTo>
                  <a:pt x="13797" y="9514"/>
                </a:lnTo>
                <a:lnTo>
                  <a:pt x="14248" y="9498"/>
                </a:lnTo>
                <a:lnTo>
                  <a:pt x="14674" y="9482"/>
                </a:lnTo>
                <a:lnTo>
                  <a:pt x="15124" y="9456"/>
                </a:lnTo>
                <a:lnTo>
                  <a:pt x="15550" y="9429"/>
                </a:lnTo>
                <a:lnTo>
                  <a:pt x="15951" y="9398"/>
                </a:lnTo>
                <a:lnTo>
                  <a:pt x="16351" y="9366"/>
                </a:lnTo>
                <a:lnTo>
                  <a:pt x="16752" y="9324"/>
                </a:lnTo>
                <a:lnTo>
                  <a:pt x="17127" y="9282"/>
                </a:lnTo>
                <a:lnTo>
                  <a:pt x="17503" y="9234"/>
                </a:lnTo>
                <a:lnTo>
                  <a:pt x="17854" y="9181"/>
                </a:lnTo>
                <a:lnTo>
                  <a:pt x="18204" y="9128"/>
                </a:lnTo>
                <a:lnTo>
                  <a:pt x="18555" y="9070"/>
                </a:lnTo>
                <a:lnTo>
                  <a:pt x="18855" y="9012"/>
                </a:lnTo>
                <a:lnTo>
                  <a:pt x="19181" y="8944"/>
                </a:lnTo>
                <a:lnTo>
                  <a:pt x="19456" y="8880"/>
                </a:lnTo>
                <a:lnTo>
                  <a:pt x="19732" y="8806"/>
                </a:lnTo>
                <a:lnTo>
                  <a:pt x="19982" y="8738"/>
                </a:lnTo>
                <a:lnTo>
                  <a:pt x="20232" y="8659"/>
                </a:lnTo>
                <a:lnTo>
                  <a:pt x="20458" y="8579"/>
                </a:lnTo>
                <a:lnTo>
                  <a:pt x="20658" y="8500"/>
                </a:lnTo>
                <a:lnTo>
                  <a:pt x="20858" y="8416"/>
                </a:lnTo>
                <a:lnTo>
                  <a:pt x="21034" y="8331"/>
                </a:lnTo>
                <a:lnTo>
                  <a:pt x="21184" y="8247"/>
                </a:lnTo>
                <a:lnTo>
                  <a:pt x="21309" y="8157"/>
                </a:lnTo>
                <a:lnTo>
                  <a:pt x="21409" y="8067"/>
                </a:lnTo>
                <a:lnTo>
                  <a:pt x="21509" y="7972"/>
                </a:lnTo>
                <a:lnTo>
                  <a:pt x="21559" y="7877"/>
                </a:lnTo>
                <a:lnTo>
                  <a:pt x="23763" y="7877"/>
                </a:lnTo>
                <a:lnTo>
                  <a:pt x="23713" y="7993"/>
                </a:lnTo>
                <a:lnTo>
                  <a:pt x="23613" y="8104"/>
                </a:lnTo>
                <a:lnTo>
                  <a:pt x="23512" y="8215"/>
                </a:lnTo>
                <a:lnTo>
                  <a:pt x="23362" y="8326"/>
                </a:lnTo>
                <a:lnTo>
                  <a:pt x="23212" y="8432"/>
                </a:lnTo>
                <a:lnTo>
                  <a:pt x="23012" y="8532"/>
                </a:lnTo>
                <a:lnTo>
                  <a:pt x="22811" y="8632"/>
                </a:lnTo>
                <a:lnTo>
                  <a:pt x="22586" y="8733"/>
                </a:lnTo>
                <a:lnTo>
                  <a:pt x="22336" y="8828"/>
                </a:lnTo>
                <a:lnTo>
                  <a:pt x="22060" y="8923"/>
                </a:lnTo>
                <a:lnTo>
                  <a:pt x="21785" y="9012"/>
                </a:lnTo>
                <a:lnTo>
                  <a:pt x="21484" y="9102"/>
                </a:lnTo>
                <a:lnTo>
                  <a:pt x="21159" y="9181"/>
                </a:lnTo>
                <a:lnTo>
                  <a:pt x="20808" y="9266"/>
                </a:lnTo>
                <a:lnTo>
                  <a:pt x="20458" y="9340"/>
                </a:lnTo>
                <a:lnTo>
                  <a:pt x="20082" y="9414"/>
                </a:lnTo>
                <a:lnTo>
                  <a:pt x="19681" y="9482"/>
                </a:lnTo>
                <a:lnTo>
                  <a:pt x="19281" y="9551"/>
                </a:lnTo>
                <a:lnTo>
                  <a:pt x="18855" y="9614"/>
                </a:lnTo>
                <a:lnTo>
                  <a:pt x="18429" y="9667"/>
                </a:lnTo>
                <a:lnTo>
                  <a:pt x="17979" y="9725"/>
                </a:lnTo>
                <a:lnTo>
                  <a:pt x="17528" y="9773"/>
                </a:lnTo>
                <a:lnTo>
                  <a:pt x="17052" y="9815"/>
                </a:lnTo>
                <a:lnTo>
                  <a:pt x="16577" y="9857"/>
                </a:lnTo>
                <a:lnTo>
                  <a:pt x="16076" y="9889"/>
                </a:lnTo>
                <a:lnTo>
                  <a:pt x="15575" y="9920"/>
                </a:lnTo>
                <a:lnTo>
                  <a:pt x="15074" y="9942"/>
                </a:lnTo>
                <a:lnTo>
                  <a:pt x="14548" y="9963"/>
                </a:lnTo>
                <a:lnTo>
                  <a:pt x="14023" y="9978"/>
                </a:lnTo>
                <a:lnTo>
                  <a:pt x="13472" y="9984"/>
                </a:lnTo>
                <a:lnTo>
                  <a:pt x="12921" y="9989"/>
                </a:lnTo>
                <a:lnTo>
                  <a:pt x="12395" y="9984"/>
                </a:lnTo>
                <a:lnTo>
                  <a:pt x="11869" y="9973"/>
                </a:lnTo>
                <a:lnTo>
                  <a:pt x="11343" y="9963"/>
                </a:lnTo>
                <a:lnTo>
                  <a:pt x="10843" y="9942"/>
                </a:lnTo>
                <a:lnTo>
                  <a:pt x="10342" y="9920"/>
                </a:lnTo>
                <a:lnTo>
                  <a:pt x="9841" y="9889"/>
                </a:lnTo>
                <a:lnTo>
                  <a:pt x="9365" y="9857"/>
                </a:lnTo>
                <a:lnTo>
                  <a:pt x="8889" y="9820"/>
                </a:lnTo>
                <a:lnTo>
                  <a:pt x="8414" y="9773"/>
                </a:lnTo>
                <a:lnTo>
                  <a:pt x="7988" y="9730"/>
                </a:lnTo>
                <a:lnTo>
                  <a:pt x="7537" y="9678"/>
                </a:lnTo>
                <a:lnTo>
                  <a:pt x="7112" y="9619"/>
                </a:lnTo>
                <a:lnTo>
                  <a:pt x="6711" y="9561"/>
                </a:lnTo>
                <a:lnTo>
                  <a:pt x="6310" y="9498"/>
                </a:lnTo>
                <a:lnTo>
                  <a:pt x="5935" y="9429"/>
                </a:lnTo>
                <a:lnTo>
                  <a:pt x="5559" y="9361"/>
                </a:lnTo>
                <a:lnTo>
                  <a:pt x="5209" y="9287"/>
                </a:lnTo>
                <a:lnTo>
                  <a:pt x="4883" y="9208"/>
                </a:lnTo>
                <a:lnTo>
                  <a:pt x="4558" y="9128"/>
                </a:lnTo>
                <a:lnTo>
                  <a:pt x="4257" y="9044"/>
                </a:lnTo>
                <a:lnTo>
                  <a:pt x="3957" y="8960"/>
                </a:lnTo>
                <a:lnTo>
                  <a:pt x="3706" y="8870"/>
                </a:lnTo>
                <a:lnTo>
                  <a:pt x="3456" y="8780"/>
                </a:lnTo>
                <a:lnTo>
                  <a:pt x="3231" y="8685"/>
                </a:lnTo>
                <a:lnTo>
                  <a:pt x="3005" y="8590"/>
                </a:lnTo>
                <a:lnTo>
                  <a:pt x="2830" y="8490"/>
                </a:lnTo>
                <a:lnTo>
                  <a:pt x="2655" y="8389"/>
                </a:lnTo>
                <a:lnTo>
                  <a:pt x="2504" y="8284"/>
                </a:lnTo>
                <a:lnTo>
                  <a:pt x="2379" y="8178"/>
                </a:lnTo>
                <a:lnTo>
                  <a:pt x="2279" y="8073"/>
                </a:lnTo>
                <a:lnTo>
                  <a:pt x="2204" y="7967"/>
                </a:lnTo>
                <a:lnTo>
                  <a:pt x="2154" y="7856"/>
                </a:lnTo>
                <a:lnTo>
                  <a:pt x="2104" y="7745"/>
                </a:lnTo>
                <a:lnTo>
                  <a:pt x="2104" y="7603"/>
                </a:lnTo>
                <a:lnTo>
                  <a:pt x="2129" y="7460"/>
                </a:lnTo>
                <a:lnTo>
                  <a:pt x="2204" y="7323"/>
                </a:lnTo>
                <a:lnTo>
                  <a:pt x="2329" y="7180"/>
                </a:lnTo>
                <a:lnTo>
                  <a:pt x="2479" y="7048"/>
                </a:lnTo>
                <a:lnTo>
                  <a:pt x="2655" y="6916"/>
                </a:lnTo>
                <a:lnTo>
                  <a:pt x="2880" y="6784"/>
                </a:lnTo>
                <a:lnTo>
                  <a:pt x="3130" y="6658"/>
                </a:lnTo>
                <a:lnTo>
                  <a:pt x="3406" y="6536"/>
                </a:lnTo>
                <a:lnTo>
                  <a:pt x="3731" y="6420"/>
                </a:lnTo>
                <a:lnTo>
                  <a:pt x="4082" y="6304"/>
                </a:lnTo>
                <a:lnTo>
                  <a:pt x="4483" y="6193"/>
                </a:lnTo>
                <a:lnTo>
                  <a:pt x="4908" y="6087"/>
                </a:lnTo>
                <a:lnTo>
                  <a:pt x="5359" y="5987"/>
                </a:lnTo>
                <a:lnTo>
                  <a:pt x="5835" y="5892"/>
                </a:lnTo>
                <a:lnTo>
                  <a:pt x="6335" y="5802"/>
                </a:lnTo>
                <a:lnTo>
                  <a:pt x="6461" y="5776"/>
                </a:lnTo>
                <a:lnTo>
                  <a:pt x="6586" y="5750"/>
                </a:lnTo>
                <a:lnTo>
                  <a:pt x="6661" y="5718"/>
                </a:lnTo>
                <a:lnTo>
                  <a:pt x="6736" y="5686"/>
                </a:lnTo>
                <a:lnTo>
                  <a:pt x="6761" y="5655"/>
                </a:lnTo>
                <a:lnTo>
                  <a:pt x="6786" y="5618"/>
                </a:lnTo>
                <a:lnTo>
                  <a:pt x="6761" y="5581"/>
                </a:lnTo>
                <a:lnTo>
                  <a:pt x="6711" y="5549"/>
                </a:lnTo>
                <a:lnTo>
                  <a:pt x="6661" y="5517"/>
                </a:lnTo>
                <a:lnTo>
                  <a:pt x="6586" y="5496"/>
                </a:lnTo>
                <a:lnTo>
                  <a:pt x="6511" y="5470"/>
                </a:lnTo>
                <a:lnTo>
                  <a:pt x="6436" y="5454"/>
                </a:lnTo>
                <a:lnTo>
                  <a:pt x="6235" y="5422"/>
                </a:lnTo>
                <a:lnTo>
                  <a:pt x="6010" y="5401"/>
                </a:lnTo>
                <a:lnTo>
                  <a:pt x="5760" y="5391"/>
                </a:lnTo>
                <a:lnTo>
                  <a:pt x="5534" y="5396"/>
                </a:lnTo>
                <a:lnTo>
                  <a:pt x="5284" y="5412"/>
                </a:lnTo>
                <a:lnTo>
                  <a:pt x="5184" y="5422"/>
                </a:lnTo>
                <a:lnTo>
                  <a:pt x="5083" y="5438"/>
                </a:lnTo>
                <a:lnTo>
                  <a:pt x="4483" y="5544"/>
                </a:lnTo>
                <a:lnTo>
                  <a:pt x="3932" y="5649"/>
                </a:lnTo>
                <a:lnTo>
                  <a:pt x="3406" y="5765"/>
                </a:lnTo>
                <a:lnTo>
                  <a:pt x="2930" y="5887"/>
                </a:lnTo>
                <a:lnTo>
                  <a:pt x="2454" y="6014"/>
                </a:lnTo>
                <a:lnTo>
                  <a:pt x="2054" y="6140"/>
                </a:lnTo>
                <a:lnTo>
                  <a:pt x="1678" y="6278"/>
                </a:lnTo>
                <a:lnTo>
                  <a:pt x="1328" y="6420"/>
                </a:lnTo>
                <a:lnTo>
                  <a:pt x="1027" y="6563"/>
                </a:lnTo>
                <a:lnTo>
                  <a:pt x="752" y="6710"/>
                </a:lnTo>
                <a:lnTo>
                  <a:pt x="526" y="6858"/>
                </a:lnTo>
                <a:lnTo>
                  <a:pt x="326" y="7011"/>
                </a:lnTo>
                <a:lnTo>
                  <a:pt x="176" y="7170"/>
                </a:lnTo>
                <a:lnTo>
                  <a:pt x="76" y="7328"/>
                </a:lnTo>
                <a:lnTo>
                  <a:pt x="25" y="7492"/>
                </a:lnTo>
                <a:lnTo>
                  <a:pt x="0" y="7650"/>
                </a:lnTo>
                <a:lnTo>
                  <a:pt x="0" y="7798"/>
                </a:lnTo>
                <a:lnTo>
                  <a:pt x="51" y="7935"/>
                </a:lnTo>
                <a:lnTo>
                  <a:pt x="151" y="8078"/>
                </a:lnTo>
                <a:lnTo>
                  <a:pt x="251" y="8215"/>
                </a:lnTo>
                <a:lnTo>
                  <a:pt x="401" y="8347"/>
                </a:lnTo>
                <a:lnTo>
                  <a:pt x="576" y="8479"/>
                </a:lnTo>
                <a:lnTo>
                  <a:pt x="777" y="8611"/>
                </a:lnTo>
                <a:lnTo>
                  <a:pt x="1002" y="8738"/>
                </a:lnTo>
                <a:lnTo>
                  <a:pt x="1277" y="8859"/>
                </a:lnTo>
                <a:lnTo>
                  <a:pt x="1553" y="8981"/>
                </a:lnTo>
                <a:lnTo>
                  <a:pt x="1878" y="9097"/>
                </a:lnTo>
                <a:lnTo>
                  <a:pt x="2204" y="9213"/>
                </a:lnTo>
                <a:lnTo>
                  <a:pt x="2580" y="9319"/>
                </a:lnTo>
                <a:lnTo>
                  <a:pt x="2955" y="9424"/>
                </a:lnTo>
                <a:lnTo>
                  <a:pt x="3356" y="9524"/>
                </a:lnTo>
                <a:lnTo>
                  <a:pt x="3806" y="9625"/>
                </a:lnTo>
                <a:lnTo>
                  <a:pt x="4257" y="9714"/>
                </a:lnTo>
                <a:lnTo>
                  <a:pt x="4708" y="9804"/>
                </a:lnTo>
                <a:lnTo>
                  <a:pt x="5209" y="9889"/>
                </a:lnTo>
                <a:lnTo>
                  <a:pt x="5709" y="9963"/>
                </a:lnTo>
                <a:lnTo>
                  <a:pt x="6235" y="10037"/>
                </a:lnTo>
                <a:lnTo>
                  <a:pt x="6786" y="10105"/>
                </a:lnTo>
                <a:lnTo>
                  <a:pt x="7337" y="10169"/>
                </a:lnTo>
                <a:lnTo>
                  <a:pt x="7913" y="10221"/>
                </a:lnTo>
                <a:lnTo>
                  <a:pt x="8514" y="10274"/>
                </a:lnTo>
                <a:lnTo>
                  <a:pt x="9115" y="10316"/>
                </a:lnTo>
                <a:lnTo>
                  <a:pt x="9716" y="10353"/>
                </a:lnTo>
                <a:lnTo>
                  <a:pt x="10342" y="10385"/>
                </a:lnTo>
                <a:lnTo>
                  <a:pt x="10993" y="10411"/>
                </a:lnTo>
                <a:lnTo>
                  <a:pt x="11644" y="10427"/>
                </a:lnTo>
                <a:lnTo>
                  <a:pt x="12295" y="10438"/>
                </a:lnTo>
                <a:lnTo>
                  <a:pt x="12971" y="10443"/>
                </a:lnTo>
                <a:lnTo>
                  <a:pt x="13597" y="10438"/>
                </a:lnTo>
                <a:lnTo>
                  <a:pt x="14223" y="10427"/>
                </a:lnTo>
                <a:lnTo>
                  <a:pt x="14849" y="10411"/>
                </a:lnTo>
                <a:lnTo>
                  <a:pt x="15450" y="10390"/>
                </a:lnTo>
                <a:lnTo>
                  <a:pt x="16051" y="10364"/>
                </a:lnTo>
                <a:lnTo>
                  <a:pt x="16627" y="10327"/>
                </a:lnTo>
                <a:lnTo>
                  <a:pt x="17203" y="10290"/>
                </a:lnTo>
                <a:lnTo>
                  <a:pt x="17778" y="10242"/>
                </a:lnTo>
                <a:lnTo>
                  <a:pt x="18329" y="10190"/>
                </a:lnTo>
                <a:lnTo>
                  <a:pt x="18855" y="10137"/>
                </a:lnTo>
                <a:lnTo>
                  <a:pt x="19381" y="10074"/>
                </a:lnTo>
                <a:lnTo>
                  <a:pt x="19907" y="10010"/>
                </a:lnTo>
                <a:lnTo>
                  <a:pt x="20383" y="9936"/>
                </a:lnTo>
                <a:lnTo>
                  <a:pt x="20858" y="9862"/>
                </a:lnTo>
                <a:lnTo>
                  <a:pt x="21334" y="9783"/>
                </a:lnTo>
                <a:lnTo>
                  <a:pt x="21785" y="9699"/>
                </a:lnTo>
                <a:lnTo>
                  <a:pt x="22210" y="9609"/>
                </a:lnTo>
                <a:lnTo>
                  <a:pt x="22611" y="9514"/>
                </a:lnTo>
                <a:lnTo>
                  <a:pt x="22987" y="9419"/>
                </a:lnTo>
                <a:lnTo>
                  <a:pt x="23362" y="9319"/>
                </a:lnTo>
                <a:lnTo>
                  <a:pt x="23688" y="9218"/>
                </a:lnTo>
                <a:lnTo>
                  <a:pt x="24013" y="9107"/>
                </a:lnTo>
                <a:lnTo>
                  <a:pt x="24314" y="8996"/>
                </a:lnTo>
                <a:lnTo>
                  <a:pt x="24589" y="8886"/>
                </a:lnTo>
                <a:lnTo>
                  <a:pt x="24865" y="8769"/>
                </a:lnTo>
                <a:lnTo>
                  <a:pt x="25090" y="8648"/>
                </a:lnTo>
                <a:lnTo>
                  <a:pt x="25290" y="8527"/>
                </a:lnTo>
                <a:lnTo>
                  <a:pt x="25466" y="8400"/>
                </a:lnTo>
                <a:lnTo>
                  <a:pt x="25616" y="8273"/>
                </a:lnTo>
                <a:lnTo>
                  <a:pt x="25741" y="8146"/>
                </a:lnTo>
                <a:lnTo>
                  <a:pt x="25816" y="8014"/>
                </a:lnTo>
                <a:lnTo>
                  <a:pt x="25891" y="7877"/>
                </a:lnTo>
                <a:lnTo>
                  <a:pt x="30448" y="7877"/>
                </a:lnTo>
                <a:lnTo>
                  <a:pt x="30624" y="7935"/>
                </a:lnTo>
                <a:lnTo>
                  <a:pt x="30849" y="7988"/>
                </a:lnTo>
                <a:lnTo>
                  <a:pt x="31074" y="8041"/>
                </a:lnTo>
                <a:lnTo>
                  <a:pt x="31300" y="8094"/>
                </a:lnTo>
                <a:lnTo>
                  <a:pt x="31550" y="8141"/>
                </a:lnTo>
                <a:lnTo>
                  <a:pt x="31801" y="8183"/>
                </a:lnTo>
                <a:lnTo>
                  <a:pt x="32051" y="8226"/>
                </a:lnTo>
                <a:lnTo>
                  <a:pt x="32326" y="8268"/>
                </a:lnTo>
                <a:lnTo>
                  <a:pt x="32627" y="8300"/>
                </a:lnTo>
                <a:lnTo>
                  <a:pt x="32902" y="8337"/>
                </a:lnTo>
                <a:lnTo>
                  <a:pt x="33203" y="8363"/>
                </a:lnTo>
                <a:lnTo>
                  <a:pt x="33528" y="8395"/>
                </a:lnTo>
                <a:lnTo>
                  <a:pt x="33829" y="8416"/>
                </a:lnTo>
                <a:lnTo>
                  <a:pt x="34154" y="8437"/>
                </a:lnTo>
                <a:lnTo>
                  <a:pt x="34480" y="8453"/>
                </a:lnTo>
                <a:lnTo>
                  <a:pt x="34830" y="8469"/>
                </a:lnTo>
                <a:lnTo>
                  <a:pt x="34830" y="8928"/>
                </a:lnTo>
                <a:lnTo>
                  <a:pt x="31775" y="8928"/>
                </a:lnTo>
                <a:lnTo>
                  <a:pt x="31550" y="8933"/>
                </a:lnTo>
                <a:lnTo>
                  <a:pt x="31350" y="8944"/>
                </a:lnTo>
                <a:lnTo>
                  <a:pt x="31175" y="8965"/>
                </a:lnTo>
                <a:lnTo>
                  <a:pt x="31024" y="8996"/>
                </a:lnTo>
                <a:lnTo>
                  <a:pt x="30899" y="9028"/>
                </a:lnTo>
                <a:lnTo>
                  <a:pt x="30799" y="9065"/>
                </a:lnTo>
                <a:lnTo>
                  <a:pt x="30724" y="9107"/>
                </a:lnTo>
                <a:lnTo>
                  <a:pt x="30699" y="9155"/>
                </a:lnTo>
                <a:lnTo>
                  <a:pt x="30699" y="10200"/>
                </a:lnTo>
                <a:lnTo>
                  <a:pt x="30724" y="10248"/>
                </a:lnTo>
                <a:lnTo>
                  <a:pt x="30799" y="10290"/>
                </a:lnTo>
                <a:lnTo>
                  <a:pt x="30899" y="10327"/>
                </a:lnTo>
                <a:lnTo>
                  <a:pt x="31024" y="10359"/>
                </a:lnTo>
                <a:lnTo>
                  <a:pt x="31175" y="10390"/>
                </a:lnTo>
                <a:lnTo>
                  <a:pt x="31350" y="10411"/>
                </a:lnTo>
                <a:lnTo>
                  <a:pt x="31550" y="10422"/>
                </a:lnTo>
                <a:lnTo>
                  <a:pt x="31775" y="10427"/>
                </a:lnTo>
                <a:lnTo>
                  <a:pt x="40164" y="10427"/>
                </a:lnTo>
                <a:lnTo>
                  <a:pt x="40364" y="10422"/>
                </a:lnTo>
                <a:lnTo>
                  <a:pt x="40564" y="10411"/>
                </a:lnTo>
                <a:lnTo>
                  <a:pt x="40765" y="10390"/>
                </a:lnTo>
                <a:lnTo>
                  <a:pt x="40915" y="10359"/>
                </a:lnTo>
                <a:lnTo>
                  <a:pt x="41040" y="10327"/>
                </a:lnTo>
                <a:lnTo>
                  <a:pt x="41140" y="10290"/>
                </a:lnTo>
                <a:lnTo>
                  <a:pt x="41190" y="10248"/>
                </a:lnTo>
                <a:lnTo>
                  <a:pt x="41215" y="10200"/>
                </a:lnTo>
                <a:lnTo>
                  <a:pt x="41215" y="9155"/>
                </a:lnTo>
                <a:lnTo>
                  <a:pt x="41190" y="9107"/>
                </a:lnTo>
                <a:lnTo>
                  <a:pt x="41140" y="9065"/>
                </a:lnTo>
                <a:lnTo>
                  <a:pt x="41040" y="9028"/>
                </a:lnTo>
                <a:lnTo>
                  <a:pt x="40915" y="8996"/>
                </a:lnTo>
                <a:lnTo>
                  <a:pt x="40765" y="8965"/>
                </a:lnTo>
                <a:lnTo>
                  <a:pt x="40564" y="8944"/>
                </a:lnTo>
                <a:lnTo>
                  <a:pt x="40364" y="8933"/>
                </a:lnTo>
                <a:lnTo>
                  <a:pt x="40164" y="8928"/>
                </a:lnTo>
                <a:lnTo>
                  <a:pt x="36959" y="8928"/>
                </a:lnTo>
                <a:lnTo>
                  <a:pt x="36959" y="8474"/>
                </a:lnTo>
                <a:lnTo>
                  <a:pt x="37560" y="8447"/>
                </a:lnTo>
                <a:lnTo>
                  <a:pt x="38136" y="8410"/>
                </a:lnTo>
                <a:lnTo>
                  <a:pt x="38686" y="8363"/>
                </a:lnTo>
                <a:lnTo>
                  <a:pt x="39212" y="8305"/>
                </a:lnTo>
                <a:lnTo>
                  <a:pt x="39688" y="8242"/>
                </a:lnTo>
                <a:lnTo>
                  <a:pt x="40164" y="8168"/>
                </a:lnTo>
                <a:lnTo>
                  <a:pt x="40614" y="8083"/>
                </a:lnTo>
                <a:lnTo>
                  <a:pt x="41015" y="7993"/>
                </a:lnTo>
                <a:lnTo>
                  <a:pt x="41366" y="7898"/>
                </a:lnTo>
                <a:lnTo>
                  <a:pt x="41691" y="7793"/>
                </a:lnTo>
                <a:lnTo>
                  <a:pt x="41967" y="7687"/>
                </a:lnTo>
                <a:lnTo>
                  <a:pt x="42192" y="7571"/>
                </a:lnTo>
                <a:lnTo>
                  <a:pt x="42392" y="7450"/>
                </a:lnTo>
                <a:lnTo>
                  <a:pt x="42517" y="7328"/>
                </a:lnTo>
                <a:lnTo>
                  <a:pt x="42618" y="7196"/>
                </a:lnTo>
                <a:lnTo>
                  <a:pt x="42643" y="7069"/>
                </a:lnTo>
                <a:lnTo>
                  <a:pt x="42618" y="6937"/>
                </a:lnTo>
                <a:lnTo>
                  <a:pt x="42542" y="6816"/>
                </a:lnTo>
                <a:lnTo>
                  <a:pt x="42392" y="6695"/>
                </a:lnTo>
                <a:lnTo>
                  <a:pt x="42217" y="6578"/>
                </a:lnTo>
                <a:lnTo>
                  <a:pt x="53635" y="4028"/>
                </a:lnTo>
                <a:lnTo>
                  <a:pt x="54937" y="5063"/>
                </a:lnTo>
                <a:lnTo>
                  <a:pt x="54461" y="5100"/>
                </a:lnTo>
                <a:lnTo>
                  <a:pt x="54011" y="5142"/>
                </a:lnTo>
                <a:lnTo>
                  <a:pt x="53560" y="5185"/>
                </a:lnTo>
                <a:lnTo>
                  <a:pt x="53109" y="5237"/>
                </a:lnTo>
                <a:lnTo>
                  <a:pt x="52683" y="5285"/>
                </a:lnTo>
                <a:lnTo>
                  <a:pt x="52258" y="5343"/>
                </a:lnTo>
                <a:lnTo>
                  <a:pt x="51832" y="5401"/>
                </a:lnTo>
                <a:lnTo>
                  <a:pt x="51431" y="5459"/>
                </a:lnTo>
                <a:lnTo>
                  <a:pt x="51031" y="5528"/>
                </a:lnTo>
                <a:lnTo>
                  <a:pt x="50655" y="5596"/>
                </a:lnTo>
                <a:lnTo>
                  <a:pt x="50305" y="5665"/>
                </a:lnTo>
                <a:lnTo>
                  <a:pt x="49954" y="5739"/>
                </a:lnTo>
                <a:lnTo>
                  <a:pt x="49604" y="5813"/>
                </a:lnTo>
                <a:lnTo>
                  <a:pt x="49278" y="5892"/>
                </a:lnTo>
                <a:lnTo>
                  <a:pt x="48978" y="5971"/>
                </a:lnTo>
                <a:lnTo>
                  <a:pt x="48677" y="6056"/>
                </a:lnTo>
                <a:lnTo>
                  <a:pt x="48377" y="6146"/>
                </a:lnTo>
                <a:lnTo>
                  <a:pt x="48126" y="6230"/>
                </a:lnTo>
                <a:lnTo>
                  <a:pt x="47876" y="6325"/>
                </a:lnTo>
                <a:lnTo>
                  <a:pt x="47625" y="6415"/>
                </a:lnTo>
                <a:lnTo>
                  <a:pt x="47425" y="6510"/>
                </a:lnTo>
                <a:lnTo>
                  <a:pt x="47200" y="6605"/>
                </a:lnTo>
                <a:lnTo>
                  <a:pt x="47024" y="6705"/>
                </a:lnTo>
                <a:lnTo>
                  <a:pt x="46849" y="6805"/>
                </a:lnTo>
                <a:lnTo>
                  <a:pt x="46699" y="6911"/>
                </a:lnTo>
                <a:lnTo>
                  <a:pt x="46574" y="7011"/>
                </a:lnTo>
                <a:lnTo>
                  <a:pt x="46474" y="7117"/>
                </a:lnTo>
                <a:lnTo>
                  <a:pt x="46373" y="7228"/>
                </a:lnTo>
                <a:lnTo>
                  <a:pt x="46298" y="7333"/>
                </a:lnTo>
                <a:lnTo>
                  <a:pt x="46248" y="7444"/>
                </a:lnTo>
                <a:lnTo>
                  <a:pt x="46223" y="7555"/>
                </a:lnTo>
                <a:lnTo>
                  <a:pt x="46198" y="7666"/>
                </a:lnTo>
                <a:lnTo>
                  <a:pt x="46223" y="7809"/>
                </a:lnTo>
                <a:lnTo>
                  <a:pt x="46273" y="7956"/>
                </a:lnTo>
                <a:lnTo>
                  <a:pt x="46373" y="8094"/>
                </a:lnTo>
                <a:lnTo>
                  <a:pt x="46499" y="8231"/>
                </a:lnTo>
                <a:lnTo>
                  <a:pt x="46649" y="8368"/>
                </a:lnTo>
                <a:lnTo>
                  <a:pt x="46824" y="8505"/>
                </a:lnTo>
                <a:lnTo>
                  <a:pt x="47050" y="8632"/>
                </a:lnTo>
                <a:lnTo>
                  <a:pt x="47275" y="8759"/>
                </a:lnTo>
                <a:lnTo>
                  <a:pt x="47550" y="8886"/>
                </a:lnTo>
                <a:lnTo>
                  <a:pt x="47851" y="9007"/>
                </a:lnTo>
                <a:lnTo>
                  <a:pt x="48176" y="9123"/>
                </a:lnTo>
                <a:lnTo>
                  <a:pt x="48552" y="9239"/>
                </a:lnTo>
                <a:lnTo>
                  <a:pt x="48927" y="9345"/>
                </a:lnTo>
                <a:lnTo>
                  <a:pt x="49328" y="9451"/>
                </a:lnTo>
                <a:lnTo>
                  <a:pt x="49754" y="9551"/>
                </a:lnTo>
                <a:lnTo>
                  <a:pt x="50205" y="9651"/>
                </a:lnTo>
                <a:lnTo>
                  <a:pt x="50680" y="9741"/>
                </a:lnTo>
                <a:lnTo>
                  <a:pt x="51181" y="9825"/>
                </a:lnTo>
                <a:lnTo>
                  <a:pt x="51682" y="9910"/>
                </a:lnTo>
                <a:lnTo>
                  <a:pt x="52208" y="9984"/>
                </a:lnTo>
                <a:lnTo>
                  <a:pt x="52759" y="10058"/>
                </a:lnTo>
                <a:lnTo>
                  <a:pt x="53334" y="10121"/>
                </a:lnTo>
                <a:lnTo>
                  <a:pt x="53910" y="10184"/>
                </a:lnTo>
                <a:lnTo>
                  <a:pt x="54511" y="10237"/>
                </a:lnTo>
                <a:lnTo>
                  <a:pt x="55137" y="10285"/>
                </a:lnTo>
                <a:lnTo>
                  <a:pt x="55763" y="10322"/>
                </a:lnTo>
                <a:lnTo>
                  <a:pt x="56414" y="10359"/>
                </a:lnTo>
                <a:lnTo>
                  <a:pt x="57065" y="10385"/>
                </a:lnTo>
                <a:lnTo>
                  <a:pt x="57716" y="10406"/>
                </a:lnTo>
                <a:lnTo>
                  <a:pt x="58392" y="10417"/>
                </a:lnTo>
                <a:lnTo>
                  <a:pt x="59068" y="10427"/>
                </a:lnTo>
                <a:lnTo>
                  <a:pt x="59770" y="10422"/>
                </a:lnTo>
                <a:lnTo>
                  <a:pt x="60421" y="10417"/>
                </a:lnTo>
                <a:lnTo>
                  <a:pt x="61047" y="10401"/>
                </a:lnTo>
                <a:lnTo>
                  <a:pt x="61673" y="10380"/>
                </a:lnTo>
                <a:lnTo>
                  <a:pt x="62274" y="10353"/>
                </a:lnTo>
                <a:lnTo>
                  <a:pt x="62874" y="10322"/>
                </a:lnTo>
                <a:lnTo>
                  <a:pt x="63475" y="10279"/>
                </a:lnTo>
                <a:lnTo>
                  <a:pt x="64051" y="10237"/>
                </a:lnTo>
                <a:lnTo>
                  <a:pt x="64627" y="10184"/>
                </a:lnTo>
                <a:lnTo>
                  <a:pt x="65178" y="10132"/>
                </a:lnTo>
                <a:lnTo>
                  <a:pt x="65704" y="10068"/>
                </a:lnTo>
                <a:lnTo>
                  <a:pt x="66230" y="10005"/>
                </a:lnTo>
                <a:lnTo>
                  <a:pt x="66731" y="9931"/>
                </a:lnTo>
                <a:lnTo>
                  <a:pt x="67231" y="9857"/>
                </a:lnTo>
                <a:lnTo>
                  <a:pt x="67682" y="9778"/>
                </a:lnTo>
                <a:lnTo>
                  <a:pt x="68158" y="9693"/>
                </a:lnTo>
                <a:lnTo>
                  <a:pt x="68583" y="9604"/>
                </a:lnTo>
                <a:lnTo>
                  <a:pt x="69009" y="9514"/>
                </a:lnTo>
                <a:lnTo>
                  <a:pt x="69385" y="9414"/>
                </a:lnTo>
                <a:lnTo>
                  <a:pt x="69760" y="9313"/>
                </a:lnTo>
                <a:lnTo>
                  <a:pt x="70111" y="9213"/>
                </a:lnTo>
                <a:lnTo>
                  <a:pt x="70461" y="9102"/>
                </a:lnTo>
                <a:lnTo>
                  <a:pt x="70762" y="8991"/>
                </a:lnTo>
                <a:lnTo>
                  <a:pt x="71037" y="8880"/>
                </a:lnTo>
                <a:lnTo>
                  <a:pt x="71288" y="8764"/>
                </a:lnTo>
                <a:lnTo>
                  <a:pt x="71538" y="8643"/>
                </a:lnTo>
                <a:lnTo>
                  <a:pt x="71738" y="8521"/>
                </a:lnTo>
                <a:lnTo>
                  <a:pt x="71914" y="8395"/>
                </a:lnTo>
                <a:lnTo>
                  <a:pt x="72064" y="8268"/>
                </a:lnTo>
                <a:lnTo>
                  <a:pt x="72189" y="8136"/>
                </a:lnTo>
                <a:lnTo>
                  <a:pt x="72264" y="8009"/>
                </a:lnTo>
                <a:lnTo>
                  <a:pt x="72339" y="7872"/>
                </a:lnTo>
                <a:lnTo>
                  <a:pt x="72364" y="7740"/>
                </a:lnTo>
                <a:lnTo>
                  <a:pt x="72364" y="7576"/>
                </a:lnTo>
                <a:lnTo>
                  <a:pt x="72314" y="7423"/>
                </a:lnTo>
                <a:lnTo>
                  <a:pt x="72239" y="7265"/>
                </a:lnTo>
                <a:lnTo>
                  <a:pt x="72114" y="7112"/>
                </a:lnTo>
                <a:lnTo>
                  <a:pt x="71939" y="6964"/>
                </a:lnTo>
                <a:lnTo>
                  <a:pt x="71738" y="6816"/>
                </a:lnTo>
                <a:lnTo>
                  <a:pt x="71513" y="6673"/>
                </a:lnTo>
                <a:lnTo>
                  <a:pt x="71238" y="6531"/>
                </a:lnTo>
                <a:lnTo>
                  <a:pt x="70937" y="6394"/>
                </a:lnTo>
                <a:lnTo>
                  <a:pt x="70587" y="6262"/>
                </a:lnTo>
                <a:lnTo>
                  <a:pt x="70211" y="6135"/>
                </a:lnTo>
                <a:lnTo>
                  <a:pt x="69810" y="6014"/>
                </a:lnTo>
                <a:lnTo>
                  <a:pt x="69385" y="5897"/>
                </a:lnTo>
                <a:lnTo>
                  <a:pt x="68934" y="5781"/>
                </a:lnTo>
                <a:lnTo>
                  <a:pt x="68433" y="5676"/>
                </a:lnTo>
                <a:lnTo>
                  <a:pt x="67932" y="5575"/>
                </a:lnTo>
                <a:lnTo>
                  <a:pt x="67382" y="5480"/>
                </a:lnTo>
                <a:lnTo>
                  <a:pt x="66831" y="5391"/>
                </a:lnTo>
                <a:lnTo>
                  <a:pt x="66230" y="5306"/>
                </a:lnTo>
                <a:lnTo>
                  <a:pt x="65629" y="5232"/>
                </a:lnTo>
                <a:lnTo>
                  <a:pt x="65003" y="5164"/>
                </a:lnTo>
                <a:lnTo>
                  <a:pt x="64352" y="5100"/>
                </a:lnTo>
                <a:lnTo>
                  <a:pt x="63676" y="5047"/>
                </a:lnTo>
                <a:lnTo>
                  <a:pt x="62975" y="5000"/>
                </a:lnTo>
                <a:lnTo>
                  <a:pt x="62274" y="4963"/>
                </a:lnTo>
                <a:lnTo>
                  <a:pt x="61572" y="4937"/>
                </a:lnTo>
                <a:lnTo>
                  <a:pt x="60821" y="4915"/>
                </a:lnTo>
                <a:lnTo>
                  <a:pt x="60095" y="4900"/>
                </a:lnTo>
                <a:lnTo>
                  <a:pt x="59319" y="4900"/>
                </a:lnTo>
                <a:lnTo>
                  <a:pt x="58568" y="4905"/>
                </a:lnTo>
                <a:lnTo>
                  <a:pt x="57791" y="4921"/>
                </a:lnTo>
                <a:lnTo>
                  <a:pt x="56990" y="4947"/>
                </a:lnTo>
                <a:lnTo>
                  <a:pt x="53334" y="2064"/>
                </a:lnTo>
                <a:lnTo>
                  <a:pt x="56089" y="2064"/>
                </a:lnTo>
                <a:lnTo>
                  <a:pt x="56214" y="2191"/>
                </a:lnTo>
                <a:lnTo>
                  <a:pt x="56389" y="2313"/>
                </a:lnTo>
                <a:lnTo>
                  <a:pt x="56615" y="2429"/>
                </a:lnTo>
                <a:lnTo>
                  <a:pt x="56890" y="2540"/>
                </a:lnTo>
                <a:lnTo>
                  <a:pt x="57191" y="2645"/>
                </a:lnTo>
                <a:lnTo>
                  <a:pt x="57541" y="2746"/>
                </a:lnTo>
                <a:lnTo>
                  <a:pt x="57942" y="2835"/>
                </a:lnTo>
                <a:lnTo>
                  <a:pt x="58367" y="2920"/>
                </a:lnTo>
                <a:lnTo>
                  <a:pt x="58818" y="2994"/>
                </a:lnTo>
                <a:lnTo>
                  <a:pt x="59319" y="3062"/>
                </a:lnTo>
                <a:lnTo>
                  <a:pt x="59820" y="3120"/>
                </a:lnTo>
                <a:lnTo>
                  <a:pt x="60371" y="3173"/>
                </a:lnTo>
                <a:lnTo>
                  <a:pt x="60946" y="3210"/>
                </a:lnTo>
                <a:lnTo>
                  <a:pt x="61522" y="3242"/>
                </a:lnTo>
                <a:lnTo>
                  <a:pt x="62123" y="3258"/>
                </a:lnTo>
                <a:lnTo>
                  <a:pt x="62749" y="3263"/>
                </a:lnTo>
                <a:lnTo>
                  <a:pt x="62975" y="3258"/>
                </a:lnTo>
                <a:lnTo>
                  <a:pt x="63175" y="3247"/>
                </a:lnTo>
                <a:lnTo>
                  <a:pt x="63350" y="3226"/>
                </a:lnTo>
                <a:lnTo>
                  <a:pt x="63500" y="3200"/>
                </a:lnTo>
                <a:lnTo>
                  <a:pt x="63626" y="3163"/>
                </a:lnTo>
                <a:lnTo>
                  <a:pt x="63726" y="3126"/>
                </a:lnTo>
                <a:lnTo>
                  <a:pt x="63801" y="3083"/>
                </a:lnTo>
                <a:lnTo>
                  <a:pt x="63826" y="3041"/>
                </a:lnTo>
                <a:lnTo>
                  <a:pt x="63826" y="613"/>
                </a:lnTo>
                <a:lnTo>
                  <a:pt x="63801" y="565"/>
                </a:lnTo>
                <a:lnTo>
                  <a:pt x="63726" y="523"/>
                </a:lnTo>
                <a:lnTo>
                  <a:pt x="63626" y="486"/>
                </a:lnTo>
                <a:lnTo>
                  <a:pt x="63500" y="454"/>
                </a:lnTo>
                <a:lnTo>
                  <a:pt x="63350" y="423"/>
                </a:lnTo>
                <a:lnTo>
                  <a:pt x="63175" y="407"/>
                </a:lnTo>
                <a:lnTo>
                  <a:pt x="62975" y="391"/>
                </a:lnTo>
                <a:lnTo>
                  <a:pt x="62749" y="386"/>
                </a:lnTo>
                <a:lnTo>
                  <a:pt x="62123" y="391"/>
                </a:lnTo>
                <a:lnTo>
                  <a:pt x="61522" y="412"/>
                </a:lnTo>
                <a:lnTo>
                  <a:pt x="60921" y="438"/>
                </a:lnTo>
                <a:lnTo>
                  <a:pt x="60371" y="481"/>
                </a:lnTo>
                <a:lnTo>
                  <a:pt x="59820" y="528"/>
                </a:lnTo>
                <a:lnTo>
                  <a:pt x="59294" y="586"/>
                </a:lnTo>
                <a:lnTo>
                  <a:pt x="58818" y="655"/>
                </a:lnTo>
                <a:lnTo>
                  <a:pt x="58342" y="734"/>
                </a:lnTo>
                <a:lnTo>
                  <a:pt x="57917" y="818"/>
                </a:lnTo>
                <a:lnTo>
                  <a:pt x="57541" y="908"/>
                </a:lnTo>
                <a:lnTo>
                  <a:pt x="57165" y="1009"/>
                </a:lnTo>
                <a:lnTo>
                  <a:pt x="56865" y="1114"/>
                </a:lnTo>
                <a:lnTo>
                  <a:pt x="56590" y="1225"/>
                </a:lnTo>
                <a:lnTo>
                  <a:pt x="56364" y="1341"/>
                </a:lnTo>
                <a:lnTo>
                  <a:pt x="56189" y="1463"/>
                </a:lnTo>
                <a:lnTo>
                  <a:pt x="56089" y="1589"/>
                </a:lnTo>
                <a:lnTo>
                  <a:pt x="52733" y="1589"/>
                </a:lnTo>
                <a:lnTo>
                  <a:pt x="51782" y="834"/>
                </a:lnTo>
                <a:lnTo>
                  <a:pt x="51657" y="745"/>
                </a:lnTo>
                <a:lnTo>
                  <a:pt x="51482" y="655"/>
                </a:lnTo>
                <a:lnTo>
                  <a:pt x="51281" y="576"/>
                </a:lnTo>
                <a:lnTo>
                  <a:pt x="51056" y="496"/>
                </a:lnTo>
                <a:lnTo>
                  <a:pt x="50805" y="423"/>
                </a:lnTo>
                <a:lnTo>
                  <a:pt x="50505" y="354"/>
                </a:lnTo>
                <a:lnTo>
                  <a:pt x="50205" y="291"/>
                </a:lnTo>
                <a:lnTo>
                  <a:pt x="49879" y="232"/>
                </a:lnTo>
                <a:lnTo>
                  <a:pt x="49528" y="180"/>
                </a:lnTo>
                <a:lnTo>
                  <a:pt x="49153" y="132"/>
                </a:lnTo>
                <a:lnTo>
                  <a:pt x="48752" y="95"/>
                </a:lnTo>
                <a:lnTo>
                  <a:pt x="48352" y="58"/>
                </a:lnTo>
                <a:lnTo>
                  <a:pt x="47951" y="32"/>
                </a:lnTo>
                <a:lnTo>
                  <a:pt x="47525" y="16"/>
                </a:lnTo>
                <a:lnTo>
                  <a:pt x="47075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42" name="Google Shape;2842;p63"/>
          <p:cNvSpPr/>
          <p:nvPr/>
        </p:nvSpPr>
        <p:spPr>
          <a:xfrm>
            <a:off x="1414233" y="1949565"/>
            <a:ext cx="280400" cy="362747"/>
          </a:xfrm>
          <a:custGeom>
            <a:avLst/>
            <a:gdLst/>
            <a:ahLst/>
            <a:cxnLst/>
            <a:rect l="l" t="t" r="r" b="b"/>
            <a:pathLst>
              <a:path w="53435" h="15343" extrusionOk="0">
                <a:moveTo>
                  <a:pt x="40789" y="449"/>
                </a:moveTo>
                <a:lnTo>
                  <a:pt x="41015" y="455"/>
                </a:lnTo>
                <a:lnTo>
                  <a:pt x="41240" y="470"/>
                </a:lnTo>
                <a:lnTo>
                  <a:pt x="41440" y="492"/>
                </a:lnTo>
                <a:lnTo>
                  <a:pt x="41591" y="518"/>
                </a:lnTo>
                <a:lnTo>
                  <a:pt x="41741" y="555"/>
                </a:lnTo>
                <a:lnTo>
                  <a:pt x="41841" y="597"/>
                </a:lnTo>
                <a:lnTo>
                  <a:pt x="41916" y="639"/>
                </a:lnTo>
                <a:lnTo>
                  <a:pt x="41941" y="692"/>
                </a:lnTo>
                <a:lnTo>
                  <a:pt x="41941" y="1289"/>
                </a:lnTo>
                <a:lnTo>
                  <a:pt x="29697" y="1289"/>
                </a:lnTo>
                <a:lnTo>
                  <a:pt x="29697" y="676"/>
                </a:lnTo>
                <a:lnTo>
                  <a:pt x="29722" y="629"/>
                </a:lnTo>
                <a:lnTo>
                  <a:pt x="29797" y="587"/>
                </a:lnTo>
                <a:lnTo>
                  <a:pt x="29897" y="550"/>
                </a:lnTo>
                <a:lnTo>
                  <a:pt x="30022" y="518"/>
                </a:lnTo>
                <a:lnTo>
                  <a:pt x="30173" y="486"/>
                </a:lnTo>
                <a:lnTo>
                  <a:pt x="30373" y="465"/>
                </a:lnTo>
                <a:lnTo>
                  <a:pt x="30573" y="455"/>
                </a:lnTo>
                <a:lnTo>
                  <a:pt x="30774" y="449"/>
                </a:lnTo>
                <a:close/>
                <a:moveTo>
                  <a:pt x="17227" y="7640"/>
                </a:moveTo>
                <a:lnTo>
                  <a:pt x="16952" y="7777"/>
                </a:lnTo>
                <a:lnTo>
                  <a:pt x="16727" y="7909"/>
                </a:lnTo>
                <a:lnTo>
                  <a:pt x="16526" y="8047"/>
                </a:lnTo>
                <a:lnTo>
                  <a:pt x="16351" y="8179"/>
                </a:lnTo>
                <a:lnTo>
                  <a:pt x="16201" y="8311"/>
                </a:lnTo>
                <a:lnTo>
                  <a:pt x="16101" y="8437"/>
                </a:lnTo>
                <a:lnTo>
                  <a:pt x="16025" y="8564"/>
                </a:lnTo>
                <a:lnTo>
                  <a:pt x="15975" y="8691"/>
                </a:lnTo>
                <a:lnTo>
                  <a:pt x="2454" y="8691"/>
                </a:lnTo>
                <a:lnTo>
                  <a:pt x="2404" y="8680"/>
                </a:lnTo>
                <a:lnTo>
                  <a:pt x="2329" y="8670"/>
                </a:lnTo>
                <a:lnTo>
                  <a:pt x="2279" y="8654"/>
                </a:lnTo>
                <a:lnTo>
                  <a:pt x="2229" y="8633"/>
                </a:lnTo>
                <a:lnTo>
                  <a:pt x="2179" y="8606"/>
                </a:lnTo>
                <a:lnTo>
                  <a:pt x="2154" y="8575"/>
                </a:lnTo>
                <a:lnTo>
                  <a:pt x="2129" y="8543"/>
                </a:lnTo>
                <a:lnTo>
                  <a:pt x="2129" y="7793"/>
                </a:lnTo>
                <a:lnTo>
                  <a:pt x="2154" y="7762"/>
                </a:lnTo>
                <a:lnTo>
                  <a:pt x="2179" y="7730"/>
                </a:lnTo>
                <a:lnTo>
                  <a:pt x="2229" y="7703"/>
                </a:lnTo>
                <a:lnTo>
                  <a:pt x="2279" y="7682"/>
                </a:lnTo>
                <a:lnTo>
                  <a:pt x="2329" y="7666"/>
                </a:lnTo>
                <a:lnTo>
                  <a:pt x="2379" y="7651"/>
                </a:lnTo>
                <a:lnTo>
                  <a:pt x="2454" y="7645"/>
                </a:lnTo>
                <a:lnTo>
                  <a:pt x="2504" y="7640"/>
                </a:lnTo>
                <a:close/>
                <a:moveTo>
                  <a:pt x="50955" y="7640"/>
                </a:moveTo>
                <a:lnTo>
                  <a:pt x="51005" y="7645"/>
                </a:lnTo>
                <a:lnTo>
                  <a:pt x="51056" y="7651"/>
                </a:lnTo>
                <a:lnTo>
                  <a:pt x="51131" y="7666"/>
                </a:lnTo>
                <a:lnTo>
                  <a:pt x="51181" y="7682"/>
                </a:lnTo>
                <a:lnTo>
                  <a:pt x="51231" y="7703"/>
                </a:lnTo>
                <a:lnTo>
                  <a:pt x="51281" y="7730"/>
                </a:lnTo>
                <a:lnTo>
                  <a:pt x="51306" y="7762"/>
                </a:lnTo>
                <a:lnTo>
                  <a:pt x="51306" y="7793"/>
                </a:lnTo>
                <a:lnTo>
                  <a:pt x="51306" y="8543"/>
                </a:lnTo>
                <a:lnTo>
                  <a:pt x="51306" y="8575"/>
                </a:lnTo>
                <a:lnTo>
                  <a:pt x="51281" y="8606"/>
                </a:lnTo>
                <a:lnTo>
                  <a:pt x="51231" y="8633"/>
                </a:lnTo>
                <a:lnTo>
                  <a:pt x="51181" y="8654"/>
                </a:lnTo>
                <a:lnTo>
                  <a:pt x="51106" y="8670"/>
                </a:lnTo>
                <a:lnTo>
                  <a:pt x="51056" y="8680"/>
                </a:lnTo>
                <a:lnTo>
                  <a:pt x="51005" y="8691"/>
                </a:lnTo>
                <a:lnTo>
                  <a:pt x="37459" y="8691"/>
                </a:lnTo>
                <a:lnTo>
                  <a:pt x="37434" y="8564"/>
                </a:lnTo>
                <a:lnTo>
                  <a:pt x="37359" y="8437"/>
                </a:lnTo>
                <a:lnTo>
                  <a:pt x="37259" y="8311"/>
                </a:lnTo>
                <a:lnTo>
                  <a:pt x="37109" y="8179"/>
                </a:lnTo>
                <a:lnTo>
                  <a:pt x="36933" y="8047"/>
                </a:lnTo>
                <a:lnTo>
                  <a:pt x="36733" y="7909"/>
                </a:lnTo>
                <a:lnTo>
                  <a:pt x="36483" y="7777"/>
                </a:lnTo>
                <a:lnTo>
                  <a:pt x="36232" y="7640"/>
                </a:lnTo>
                <a:close/>
                <a:moveTo>
                  <a:pt x="26667" y="5439"/>
                </a:moveTo>
                <a:lnTo>
                  <a:pt x="27694" y="5692"/>
                </a:lnTo>
                <a:lnTo>
                  <a:pt x="28295" y="5850"/>
                </a:lnTo>
                <a:lnTo>
                  <a:pt x="28971" y="6025"/>
                </a:lnTo>
                <a:lnTo>
                  <a:pt x="29672" y="6220"/>
                </a:lnTo>
                <a:lnTo>
                  <a:pt x="30373" y="6426"/>
                </a:lnTo>
                <a:lnTo>
                  <a:pt x="31099" y="6642"/>
                </a:lnTo>
                <a:lnTo>
                  <a:pt x="31800" y="6869"/>
                </a:lnTo>
                <a:lnTo>
                  <a:pt x="32476" y="7107"/>
                </a:lnTo>
                <a:lnTo>
                  <a:pt x="33127" y="7344"/>
                </a:lnTo>
                <a:lnTo>
                  <a:pt x="33428" y="7466"/>
                </a:lnTo>
                <a:lnTo>
                  <a:pt x="33703" y="7582"/>
                </a:lnTo>
                <a:lnTo>
                  <a:pt x="33979" y="7703"/>
                </a:lnTo>
                <a:lnTo>
                  <a:pt x="34229" y="7825"/>
                </a:lnTo>
                <a:lnTo>
                  <a:pt x="34454" y="7941"/>
                </a:lnTo>
                <a:lnTo>
                  <a:pt x="34655" y="8062"/>
                </a:lnTo>
                <a:lnTo>
                  <a:pt x="34830" y="8179"/>
                </a:lnTo>
                <a:lnTo>
                  <a:pt x="34980" y="8289"/>
                </a:lnTo>
                <a:lnTo>
                  <a:pt x="35080" y="8406"/>
                </a:lnTo>
                <a:lnTo>
                  <a:pt x="35181" y="8517"/>
                </a:lnTo>
                <a:lnTo>
                  <a:pt x="35231" y="8627"/>
                </a:lnTo>
                <a:lnTo>
                  <a:pt x="35256" y="8733"/>
                </a:lnTo>
                <a:lnTo>
                  <a:pt x="35231" y="8823"/>
                </a:lnTo>
                <a:lnTo>
                  <a:pt x="35206" y="8918"/>
                </a:lnTo>
                <a:lnTo>
                  <a:pt x="35156" y="9007"/>
                </a:lnTo>
                <a:lnTo>
                  <a:pt x="35080" y="9097"/>
                </a:lnTo>
                <a:lnTo>
                  <a:pt x="34980" y="9182"/>
                </a:lnTo>
                <a:lnTo>
                  <a:pt x="34855" y="9266"/>
                </a:lnTo>
                <a:lnTo>
                  <a:pt x="34730" y="9351"/>
                </a:lnTo>
                <a:lnTo>
                  <a:pt x="34580" y="9435"/>
                </a:lnTo>
                <a:lnTo>
                  <a:pt x="34404" y="9514"/>
                </a:lnTo>
                <a:lnTo>
                  <a:pt x="34204" y="9594"/>
                </a:lnTo>
                <a:lnTo>
                  <a:pt x="34004" y="9667"/>
                </a:lnTo>
                <a:lnTo>
                  <a:pt x="33778" y="9741"/>
                </a:lnTo>
                <a:lnTo>
                  <a:pt x="33553" y="9810"/>
                </a:lnTo>
                <a:lnTo>
                  <a:pt x="33278" y="9879"/>
                </a:lnTo>
                <a:lnTo>
                  <a:pt x="33027" y="9947"/>
                </a:lnTo>
                <a:lnTo>
                  <a:pt x="32727" y="10011"/>
                </a:lnTo>
                <a:lnTo>
                  <a:pt x="32426" y="10069"/>
                </a:lnTo>
                <a:lnTo>
                  <a:pt x="32126" y="10127"/>
                </a:lnTo>
                <a:lnTo>
                  <a:pt x="31800" y="10180"/>
                </a:lnTo>
                <a:lnTo>
                  <a:pt x="31475" y="10227"/>
                </a:lnTo>
                <a:lnTo>
                  <a:pt x="31124" y="10275"/>
                </a:lnTo>
                <a:lnTo>
                  <a:pt x="30749" y="10322"/>
                </a:lnTo>
                <a:lnTo>
                  <a:pt x="30398" y="10359"/>
                </a:lnTo>
                <a:lnTo>
                  <a:pt x="29997" y="10396"/>
                </a:lnTo>
                <a:lnTo>
                  <a:pt x="29622" y="10428"/>
                </a:lnTo>
                <a:lnTo>
                  <a:pt x="29221" y="10459"/>
                </a:lnTo>
                <a:lnTo>
                  <a:pt x="28821" y="10480"/>
                </a:lnTo>
                <a:lnTo>
                  <a:pt x="28395" y="10502"/>
                </a:lnTo>
                <a:lnTo>
                  <a:pt x="27969" y="10517"/>
                </a:lnTo>
                <a:lnTo>
                  <a:pt x="27544" y="10528"/>
                </a:lnTo>
                <a:lnTo>
                  <a:pt x="27118" y="10533"/>
                </a:lnTo>
                <a:lnTo>
                  <a:pt x="26667" y="10539"/>
                </a:lnTo>
                <a:lnTo>
                  <a:pt x="26241" y="10533"/>
                </a:lnTo>
                <a:lnTo>
                  <a:pt x="25791" y="10528"/>
                </a:lnTo>
                <a:lnTo>
                  <a:pt x="25365" y="10517"/>
                </a:lnTo>
                <a:lnTo>
                  <a:pt x="24939" y="10502"/>
                </a:lnTo>
                <a:lnTo>
                  <a:pt x="24539" y="10480"/>
                </a:lnTo>
                <a:lnTo>
                  <a:pt x="24138" y="10459"/>
                </a:lnTo>
                <a:lnTo>
                  <a:pt x="23738" y="10428"/>
                </a:lnTo>
                <a:lnTo>
                  <a:pt x="23337" y="10396"/>
                </a:lnTo>
                <a:lnTo>
                  <a:pt x="22961" y="10359"/>
                </a:lnTo>
                <a:lnTo>
                  <a:pt x="22586" y="10322"/>
                </a:lnTo>
                <a:lnTo>
                  <a:pt x="22235" y="10275"/>
                </a:lnTo>
                <a:lnTo>
                  <a:pt x="21885" y="10227"/>
                </a:lnTo>
                <a:lnTo>
                  <a:pt x="21559" y="10180"/>
                </a:lnTo>
                <a:lnTo>
                  <a:pt x="21234" y="10127"/>
                </a:lnTo>
                <a:lnTo>
                  <a:pt x="20908" y="10069"/>
                </a:lnTo>
                <a:lnTo>
                  <a:pt x="20608" y="10011"/>
                </a:lnTo>
                <a:lnTo>
                  <a:pt x="20332" y="9947"/>
                </a:lnTo>
                <a:lnTo>
                  <a:pt x="20057" y="9879"/>
                </a:lnTo>
                <a:lnTo>
                  <a:pt x="19806" y="9810"/>
                </a:lnTo>
                <a:lnTo>
                  <a:pt x="19581" y="9741"/>
                </a:lnTo>
                <a:lnTo>
                  <a:pt x="19356" y="9667"/>
                </a:lnTo>
                <a:lnTo>
                  <a:pt x="19130" y="9594"/>
                </a:lnTo>
                <a:lnTo>
                  <a:pt x="18955" y="9514"/>
                </a:lnTo>
                <a:lnTo>
                  <a:pt x="18780" y="9435"/>
                </a:lnTo>
                <a:lnTo>
                  <a:pt x="18629" y="9351"/>
                </a:lnTo>
                <a:lnTo>
                  <a:pt x="18504" y="9266"/>
                </a:lnTo>
                <a:lnTo>
                  <a:pt x="18379" y="9182"/>
                </a:lnTo>
                <a:lnTo>
                  <a:pt x="18279" y="9097"/>
                </a:lnTo>
                <a:lnTo>
                  <a:pt x="18204" y="9007"/>
                </a:lnTo>
                <a:lnTo>
                  <a:pt x="18154" y="8918"/>
                </a:lnTo>
                <a:lnTo>
                  <a:pt x="18129" y="8823"/>
                </a:lnTo>
                <a:lnTo>
                  <a:pt x="18104" y="8733"/>
                </a:lnTo>
                <a:lnTo>
                  <a:pt x="18129" y="8627"/>
                </a:lnTo>
                <a:lnTo>
                  <a:pt x="18179" y="8517"/>
                </a:lnTo>
                <a:lnTo>
                  <a:pt x="18254" y="8406"/>
                </a:lnTo>
                <a:lnTo>
                  <a:pt x="18379" y="8289"/>
                </a:lnTo>
                <a:lnTo>
                  <a:pt x="18529" y="8179"/>
                </a:lnTo>
                <a:lnTo>
                  <a:pt x="18705" y="8057"/>
                </a:lnTo>
                <a:lnTo>
                  <a:pt x="18905" y="7941"/>
                </a:lnTo>
                <a:lnTo>
                  <a:pt x="19130" y="7825"/>
                </a:lnTo>
                <a:lnTo>
                  <a:pt x="19381" y="7703"/>
                </a:lnTo>
                <a:lnTo>
                  <a:pt x="19631" y="7582"/>
                </a:lnTo>
                <a:lnTo>
                  <a:pt x="19932" y="7461"/>
                </a:lnTo>
                <a:lnTo>
                  <a:pt x="20232" y="7344"/>
                </a:lnTo>
                <a:lnTo>
                  <a:pt x="20858" y="7107"/>
                </a:lnTo>
                <a:lnTo>
                  <a:pt x="21559" y="6869"/>
                </a:lnTo>
                <a:lnTo>
                  <a:pt x="22260" y="6642"/>
                </a:lnTo>
                <a:lnTo>
                  <a:pt x="22986" y="6426"/>
                </a:lnTo>
                <a:lnTo>
                  <a:pt x="23687" y="6220"/>
                </a:lnTo>
                <a:lnTo>
                  <a:pt x="24389" y="6025"/>
                </a:lnTo>
                <a:lnTo>
                  <a:pt x="25040" y="5850"/>
                </a:lnTo>
                <a:lnTo>
                  <a:pt x="25666" y="5692"/>
                </a:lnTo>
                <a:lnTo>
                  <a:pt x="26667" y="5439"/>
                </a:lnTo>
                <a:close/>
                <a:moveTo>
                  <a:pt x="50955" y="13844"/>
                </a:moveTo>
                <a:lnTo>
                  <a:pt x="51106" y="13849"/>
                </a:lnTo>
                <a:lnTo>
                  <a:pt x="51206" y="13865"/>
                </a:lnTo>
                <a:lnTo>
                  <a:pt x="51281" y="13891"/>
                </a:lnTo>
                <a:lnTo>
                  <a:pt x="51306" y="13923"/>
                </a:lnTo>
                <a:lnTo>
                  <a:pt x="51306" y="14820"/>
                </a:lnTo>
                <a:lnTo>
                  <a:pt x="51281" y="14847"/>
                </a:lnTo>
                <a:lnTo>
                  <a:pt x="51206" y="14873"/>
                </a:lnTo>
                <a:lnTo>
                  <a:pt x="51106" y="14889"/>
                </a:lnTo>
                <a:lnTo>
                  <a:pt x="50955" y="14894"/>
                </a:lnTo>
                <a:lnTo>
                  <a:pt x="2504" y="14894"/>
                </a:lnTo>
                <a:lnTo>
                  <a:pt x="2354" y="14889"/>
                </a:lnTo>
                <a:lnTo>
                  <a:pt x="2254" y="14873"/>
                </a:lnTo>
                <a:lnTo>
                  <a:pt x="2154" y="14847"/>
                </a:lnTo>
                <a:lnTo>
                  <a:pt x="2129" y="14820"/>
                </a:lnTo>
                <a:lnTo>
                  <a:pt x="2129" y="13923"/>
                </a:lnTo>
                <a:lnTo>
                  <a:pt x="2154" y="13891"/>
                </a:lnTo>
                <a:lnTo>
                  <a:pt x="2254" y="13865"/>
                </a:lnTo>
                <a:lnTo>
                  <a:pt x="2354" y="13849"/>
                </a:lnTo>
                <a:lnTo>
                  <a:pt x="2504" y="13844"/>
                </a:lnTo>
                <a:close/>
                <a:moveTo>
                  <a:pt x="30774" y="1"/>
                </a:moveTo>
                <a:lnTo>
                  <a:pt x="30448" y="6"/>
                </a:lnTo>
                <a:lnTo>
                  <a:pt x="30148" y="16"/>
                </a:lnTo>
                <a:lnTo>
                  <a:pt x="29822" y="32"/>
                </a:lnTo>
                <a:lnTo>
                  <a:pt x="29547" y="53"/>
                </a:lnTo>
                <a:lnTo>
                  <a:pt x="29246" y="80"/>
                </a:lnTo>
                <a:lnTo>
                  <a:pt x="28996" y="117"/>
                </a:lnTo>
                <a:lnTo>
                  <a:pt x="28745" y="154"/>
                </a:lnTo>
                <a:lnTo>
                  <a:pt x="28520" y="201"/>
                </a:lnTo>
                <a:lnTo>
                  <a:pt x="28320" y="249"/>
                </a:lnTo>
                <a:lnTo>
                  <a:pt x="28119" y="296"/>
                </a:lnTo>
                <a:lnTo>
                  <a:pt x="27969" y="354"/>
                </a:lnTo>
                <a:lnTo>
                  <a:pt x="27819" y="412"/>
                </a:lnTo>
                <a:lnTo>
                  <a:pt x="27719" y="476"/>
                </a:lnTo>
                <a:lnTo>
                  <a:pt x="27644" y="539"/>
                </a:lnTo>
                <a:lnTo>
                  <a:pt x="27594" y="608"/>
                </a:lnTo>
                <a:lnTo>
                  <a:pt x="27569" y="676"/>
                </a:lnTo>
                <a:lnTo>
                  <a:pt x="27569" y="1289"/>
                </a:lnTo>
                <a:lnTo>
                  <a:pt x="14924" y="1289"/>
                </a:lnTo>
                <a:lnTo>
                  <a:pt x="14698" y="1294"/>
                </a:lnTo>
                <a:lnTo>
                  <a:pt x="14498" y="1310"/>
                </a:lnTo>
                <a:lnTo>
                  <a:pt x="14298" y="1331"/>
                </a:lnTo>
                <a:lnTo>
                  <a:pt x="14147" y="1363"/>
                </a:lnTo>
                <a:lnTo>
                  <a:pt x="13997" y="1400"/>
                </a:lnTo>
                <a:lnTo>
                  <a:pt x="13922" y="1447"/>
                </a:lnTo>
                <a:lnTo>
                  <a:pt x="13872" y="1489"/>
                </a:lnTo>
                <a:lnTo>
                  <a:pt x="13872" y="1542"/>
                </a:lnTo>
                <a:lnTo>
                  <a:pt x="13922" y="1584"/>
                </a:lnTo>
                <a:lnTo>
                  <a:pt x="13997" y="1621"/>
                </a:lnTo>
                <a:lnTo>
                  <a:pt x="14097" y="1653"/>
                </a:lnTo>
                <a:lnTo>
                  <a:pt x="14248" y="1685"/>
                </a:lnTo>
                <a:lnTo>
                  <a:pt x="14398" y="1706"/>
                </a:lnTo>
                <a:lnTo>
                  <a:pt x="14573" y="1722"/>
                </a:lnTo>
                <a:lnTo>
                  <a:pt x="14773" y="1732"/>
                </a:lnTo>
                <a:lnTo>
                  <a:pt x="14974" y="1738"/>
                </a:lnTo>
                <a:lnTo>
                  <a:pt x="50955" y="1738"/>
                </a:lnTo>
                <a:lnTo>
                  <a:pt x="51106" y="1743"/>
                </a:lnTo>
                <a:lnTo>
                  <a:pt x="51206" y="1759"/>
                </a:lnTo>
                <a:lnTo>
                  <a:pt x="51281" y="1785"/>
                </a:lnTo>
                <a:lnTo>
                  <a:pt x="51306" y="1811"/>
                </a:lnTo>
                <a:lnTo>
                  <a:pt x="51306" y="2714"/>
                </a:lnTo>
                <a:lnTo>
                  <a:pt x="51281" y="2741"/>
                </a:lnTo>
                <a:lnTo>
                  <a:pt x="51206" y="2767"/>
                </a:lnTo>
                <a:lnTo>
                  <a:pt x="51106" y="2783"/>
                </a:lnTo>
                <a:lnTo>
                  <a:pt x="50955" y="2788"/>
                </a:lnTo>
                <a:lnTo>
                  <a:pt x="2504" y="2788"/>
                </a:lnTo>
                <a:lnTo>
                  <a:pt x="2354" y="2783"/>
                </a:lnTo>
                <a:lnTo>
                  <a:pt x="2254" y="2767"/>
                </a:lnTo>
                <a:lnTo>
                  <a:pt x="2154" y="2741"/>
                </a:lnTo>
                <a:lnTo>
                  <a:pt x="2129" y="2714"/>
                </a:lnTo>
                <a:lnTo>
                  <a:pt x="2129" y="1811"/>
                </a:lnTo>
                <a:lnTo>
                  <a:pt x="2154" y="1785"/>
                </a:lnTo>
                <a:lnTo>
                  <a:pt x="2254" y="1759"/>
                </a:lnTo>
                <a:lnTo>
                  <a:pt x="2354" y="1743"/>
                </a:lnTo>
                <a:lnTo>
                  <a:pt x="2504" y="1738"/>
                </a:lnTo>
                <a:lnTo>
                  <a:pt x="10316" y="1738"/>
                </a:lnTo>
                <a:lnTo>
                  <a:pt x="10467" y="1727"/>
                </a:lnTo>
                <a:lnTo>
                  <a:pt x="10592" y="1716"/>
                </a:lnTo>
                <a:lnTo>
                  <a:pt x="10742" y="1701"/>
                </a:lnTo>
                <a:lnTo>
                  <a:pt x="10867" y="1680"/>
                </a:lnTo>
                <a:lnTo>
                  <a:pt x="10967" y="1658"/>
                </a:lnTo>
                <a:lnTo>
                  <a:pt x="11043" y="1632"/>
                </a:lnTo>
                <a:lnTo>
                  <a:pt x="11118" y="1600"/>
                </a:lnTo>
                <a:lnTo>
                  <a:pt x="11168" y="1569"/>
                </a:lnTo>
                <a:lnTo>
                  <a:pt x="11193" y="1537"/>
                </a:lnTo>
                <a:lnTo>
                  <a:pt x="11218" y="1505"/>
                </a:lnTo>
                <a:lnTo>
                  <a:pt x="11193" y="1468"/>
                </a:lnTo>
                <a:lnTo>
                  <a:pt x="11143" y="1431"/>
                </a:lnTo>
                <a:lnTo>
                  <a:pt x="11068" y="1394"/>
                </a:lnTo>
                <a:lnTo>
                  <a:pt x="10967" y="1357"/>
                </a:lnTo>
                <a:lnTo>
                  <a:pt x="10817" y="1320"/>
                </a:lnTo>
                <a:lnTo>
                  <a:pt x="10742" y="1310"/>
                </a:lnTo>
                <a:lnTo>
                  <a:pt x="10642" y="1299"/>
                </a:lnTo>
                <a:lnTo>
                  <a:pt x="10542" y="1289"/>
                </a:lnTo>
                <a:lnTo>
                  <a:pt x="1127" y="1289"/>
                </a:lnTo>
                <a:lnTo>
                  <a:pt x="902" y="1294"/>
                </a:lnTo>
                <a:lnTo>
                  <a:pt x="676" y="1310"/>
                </a:lnTo>
                <a:lnTo>
                  <a:pt x="501" y="1331"/>
                </a:lnTo>
                <a:lnTo>
                  <a:pt x="326" y="1357"/>
                </a:lnTo>
                <a:lnTo>
                  <a:pt x="200" y="1394"/>
                </a:lnTo>
                <a:lnTo>
                  <a:pt x="100" y="1431"/>
                </a:lnTo>
                <a:lnTo>
                  <a:pt x="25" y="1479"/>
                </a:lnTo>
                <a:lnTo>
                  <a:pt x="0" y="1526"/>
                </a:lnTo>
                <a:lnTo>
                  <a:pt x="0" y="2709"/>
                </a:lnTo>
                <a:lnTo>
                  <a:pt x="25" y="2767"/>
                </a:lnTo>
                <a:lnTo>
                  <a:pt x="50" y="2815"/>
                </a:lnTo>
                <a:lnTo>
                  <a:pt x="125" y="2867"/>
                </a:lnTo>
                <a:lnTo>
                  <a:pt x="200" y="2915"/>
                </a:lnTo>
                <a:lnTo>
                  <a:pt x="301" y="2962"/>
                </a:lnTo>
                <a:lnTo>
                  <a:pt x="426" y="3005"/>
                </a:lnTo>
                <a:lnTo>
                  <a:pt x="576" y="3047"/>
                </a:lnTo>
                <a:lnTo>
                  <a:pt x="726" y="3084"/>
                </a:lnTo>
                <a:lnTo>
                  <a:pt x="902" y="3116"/>
                </a:lnTo>
                <a:lnTo>
                  <a:pt x="1102" y="3147"/>
                </a:lnTo>
                <a:lnTo>
                  <a:pt x="1302" y="3174"/>
                </a:lnTo>
                <a:lnTo>
                  <a:pt x="1528" y="3195"/>
                </a:lnTo>
                <a:lnTo>
                  <a:pt x="1753" y="3216"/>
                </a:lnTo>
                <a:lnTo>
                  <a:pt x="2003" y="3226"/>
                </a:lnTo>
                <a:lnTo>
                  <a:pt x="2254" y="3232"/>
                </a:lnTo>
                <a:lnTo>
                  <a:pt x="2504" y="3237"/>
                </a:lnTo>
                <a:lnTo>
                  <a:pt x="4282" y="3237"/>
                </a:lnTo>
                <a:lnTo>
                  <a:pt x="4282" y="7191"/>
                </a:lnTo>
                <a:lnTo>
                  <a:pt x="2504" y="7191"/>
                </a:lnTo>
                <a:lnTo>
                  <a:pt x="2229" y="7197"/>
                </a:lnTo>
                <a:lnTo>
                  <a:pt x="2003" y="7207"/>
                </a:lnTo>
                <a:lnTo>
                  <a:pt x="1753" y="7218"/>
                </a:lnTo>
                <a:lnTo>
                  <a:pt x="1528" y="7239"/>
                </a:lnTo>
                <a:lnTo>
                  <a:pt x="1302" y="7265"/>
                </a:lnTo>
                <a:lnTo>
                  <a:pt x="1102" y="7297"/>
                </a:lnTo>
                <a:lnTo>
                  <a:pt x="902" y="7329"/>
                </a:lnTo>
                <a:lnTo>
                  <a:pt x="726" y="7371"/>
                </a:lnTo>
                <a:lnTo>
                  <a:pt x="576" y="7413"/>
                </a:lnTo>
                <a:lnTo>
                  <a:pt x="426" y="7455"/>
                </a:lnTo>
                <a:lnTo>
                  <a:pt x="301" y="7508"/>
                </a:lnTo>
                <a:lnTo>
                  <a:pt x="200" y="7561"/>
                </a:lnTo>
                <a:lnTo>
                  <a:pt x="125" y="7614"/>
                </a:lnTo>
                <a:lnTo>
                  <a:pt x="50" y="7672"/>
                </a:lnTo>
                <a:lnTo>
                  <a:pt x="25" y="7730"/>
                </a:lnTo>
                <a:lnTo>
                  <a:pt x="0" y="7793"/>
                </a:lnTo>
                <a:lnTo>
                  <a:pt x="0" y="8543"/>
                </a:lnTo>
                <a:lnTo>
                  <a:pt x="25" y="8601"/>
                </a:lnTo>
                <a:lnTo>
                  <a:pt x="50" y="8659"/>
                </a:lnTo>
                <a:lnTo>
                  <a:pt x="125" y="8717"/>
                </a:lnTo>
                <a:lnTo>
                  <a:pt x="200" y="8775"/>
                </a:lnTo>
                <a:lnTo>
                  <a:pt x="301" y="8828"/>
                </a:lnTo>
                <a:lnTo>
                  <a:pt x="426" y="8876"/>
                </a:lnTo>
                <a:lnTo>
                  <a:pt x="576" y="8923"/>
                </a:lnTo>
                <a:lnTo>
                  <a:pt x="726" y="8965"/>
                </a:lnTo>
                <a:lnTo>
                  <a:pt x="902" y="9002"/>
                </a:lnTo>
                <a:lnTo>
                  <a:pt x="1102" y="9039"/>
                </a:lnTo>
                <a:lnTo>
                  <a:pt x="1302" y="9066"/>
                </a:lnTo>
                <a:lnTo>
                  <a:pt x="1528" y="9092"/>
                </a:lnTo>
                <a:lnTo>
                  <a:pt x="1753" y="9113"/>
                </a:lnTo>
                <a:lnTo>
                  <a:pt x="2003" y="9129"/>
                </a:lnTo>
                <a:lnTo>
                  <a:pt x="2229" y="9139"/>
                </a:lnTo>
                <a:lnTo>
                  <a:pt x="4282" y="9139"/>
                </a:lnTo>
                <a:lnTo>
                  <a:pt x="4282" y="11177"/>
                </a:lnTo>
                <a:lnTo>
                  <a:pt x="4307" y="11225"/>
                </a:lnTo>
                <a:lnTo>
                  <a:pt x="4357" y="11272"/>
                </a:lnTo>
                <a:lnTo>
                  <a:pt x="4482" y="11309"/>
                </a:lnTo>
                <a:lnTo>
                  <a:pt x="4632" y="11346"/>
                </a:lnTo>
                <a:lnTo>
                  <a:pt x="4808" y="11373"/>
                </a:lnTo>
                <a:lnTo>
                  <a:pt x="5008" y="11394"/>
                </a:lnTo>
                <a:lnTo>
                  <a:pt x="5233" y="11399"/>
                </a:lnTo>
                <a:lnTo>
                  <a:pt x="5459" y="11399"/>
                </a:lnTo>
                <a:lnTo>
                  <a:pt x="5659" y="11394"/>
                </a:lnTo>
                <a:lnTo>
                  <a:pt x="5834" y="11373"/>
                </a:lnTo>
                <a:lnTo>
                  <a:pt x="6010" y="11352"/>
                </a:lnTo>
                <a:lnTo>
                  <a:pt x="6135" y="11325"/>
                </a:lnTo>
                <a:lnTo>
                  <a:pt x="6260" y="11288"/>
                </a:lnTo>
                <a:lnTo>
                  <a:pt x="6335" y="11251"/>
                </a:lnTo>
                <a:lnTo>
                  <a:pt x="6385" y="11209"/>
                </a:lnTo>
                <a:lnTo>
                  <a:pt x="6410" y="11167"/>
                </a:lnTo>
                <a:lnTo>
                  <a:pt x="6410" y="9139"/>
                </a:lnTo>
                <a:lnTo>
                  <a:pt x="16151" y="9139"/>
                </a:lnTo>
                <a:lnTo>
                  <a:pt x="16251" y="9240"/>
                </a:lnTo>
                <a:lnTo>
                  <a:pt x="16351" y="9335"/>
                </a:lnTo>
                <a:lnTo>
                  <a:pt x="16476" y="9430"/>
                </a:lnTo>
                <a:lnTo>
                  <a:pt x="16626" y="9525"/>
                </a:lnTo>
                <a:lnTo>
                  <a:pt x="16802" y="9615"/>
                </a:lnTo>
                <a:lnTo>
                  <a:pt x="17002" y="9704"/>
                </a:lnTo>
                <a:lnTo>
                  <a:pt x="17202" y="9789"/>
                </a:lnTo>
                <a:lnTo>
                  <a:pt x="17428" y="9873"/>
                </a:lnTo>
                <a:lnTo>
                  <a:pt x="17678" y="9958"/>
                </a:lnTo>
                <a:lnTo>
                  <a:pt x="17928" y="10037"/>
                </a:lnTo>
                <a:lnTo>
                  <a:pt x="18204" y="10116"/>
                </a:lnTo>
                <a:lnTo>
                  <a:pt x="18479" y="10190"/>
                </a:lnTo>
                <a:lnTo>
                  <a:pt x="18780" y="10264"/>
                </a:lnTo>
                <a:lnTo>
                  <a:pt x="19105" y="10333"/>
                </a:lnTo>
                <a:lnTo>
                  <a:pt x="19431" y="10401"/>
                </a:lnTo>
                <a:lnTo>
                  <a:pt x="19781" y="10465"/>
                </a:lnTo>
                <a:lnTo>
                  <a:pt x="20132" y="10528"/>
                </a:lnTo>
                <a:lnTo>
                  <a:pt x="20482" y="10581"/>
                </a:lnTo>
                <a:lnTo>
                  <a:pt x="20858" y="10639"/>
                </a:lnTo>
                <a:lnTo>
                  <a:pt x="21259" y="10686"/>
                </a:lnTo>
                <a:lnTo>
                  <a:pt x="21659" y="10734"/>
                </a:lnTo>
                <a:lnTo>
                  <a:pt x="22085" y="10781"/>
                </a:lnTo>
                <a:lnTo>
                  <a:pt x="22486" y="10818"/>
                </a:lnTo>
                <a:lnTo>
                  <a:pt x="22936" y="10855"/>
                </a:lnTo>
                <a:lnTo>
                  <a:pt x="23362" y="10887"/>
                </a:lnTo>
                <a:lnTo>
                  <a:pt x="23813" y="10919"/>
                </a:lnTo>
                <a:lnTo>
                  <a:pt x="24263" y="10940"/>
                </a:lnTo>
                <a:lnTo>
                  <a:pt x="24739" y="10961"/>
                </a:lnTo>
                <a:lnTo>
                  <a:pt x="25215" y="10977"/>
                </a:lnTo>
                <a:lnTo>
                  <a:pt x="25691" y="10987"/>
                </a:lnTo>
                <a:lnTo>
                  <a:pt x="26166" y="10998"/>
                </a:lnTo>
                <a:lnTo>
                  <a:pt x="27143" y="10998"/>
                </a:lnTo>
                <a:lnTo>
                  <a:pt x="27619" y="10987"/>
                </a:lnTo>
                <a:lnTo>
                  <a:pt x="28094" y="10977"/>
                </a:lnTo>
                <a:lnTo>
                  <a:pt x="28570" y="10961"/>
                </a:lnTo>
                <a:lnTo>
                  <a:pt x="29046" y="10940"/>
                </a:lnTo>
                <a:lnTo>
                  <a:pt x="29497" y="10919"/>
                </a:lnTo>
                <a:lnTo>
                  <a:pt x="29947" y="10887"/>
                </a:lnTo>
                <a:lnTo>
                  <a:pt x="30373" y="10855"/>
                </a:lnTo>
                <a:lnTo>
                  <a:pt x="30824" y="10818"/>
                </a:lnTo>
                <a:lnTo>
                  <a:pt x="31224" y="10781"/>
                </a:lnTo>
                <a:lnTo>
                  <a:pt x="31650" y="10734"/>
                </a:lnTo>
                <a:lnTo>
                  <a:pt x="32051" y="10686"/>
                </a:lnTo>
                <a:lnTo>
                  <a:pt x="32426" y="10639"/>
                </a:lnTo>
                <a:lnTo>
                  <a:pt x="32827" y="10581"/>
                </a:lnTo>
                <a:lnTo>
                  <a:pt x="33177" y="10528"/>
                </a:lnTo>
                <a:lnTo>
                  <a:pt x="33528" y="10465"/>
                </a:lnTo>
                <a:lnTo>
                  <a:pt x="33879" y="10401"/>
                </a:lnTo>
                <a:lnTo>
                  <a:pt x="34204" y="10333"/>
                </a:lnTo>
                <a:lnTo>
                  <a:pt x="34530" y="10264"/>
                </a:lnTo>
                <a:lnTo>
                  <a:pt x="34830" y="10190"/>
                </a:lnTo>
                <a:lnTo>
                  <a:pt x="35105" y="10116"/>
                </a:lnTo>
                <a:lnTo>
                  <a:pt x="35381" y="10037"/>
                </a:lnTo>
                <a:lnTo>
                  <a:pt x="35631" y="9958"/>
                </a:lnTo>
                <a:lnTo>
                  <a:pt x="35882" y="9873"/>
                </a:lnTo>
                <a:lnTo>
                  <a:pt x="36107" y="9789"/>
                </a:lnTo>
                <a:lnTo>
                  <a:pt x="36307" y="9704"/>
                </a:lnTo>
                <a:lnTo>
                  <a:pt x="36508" y="9615"/>
                </a:lnTo>
                <a:lnTo>
                  <a:pt x="36658" y="9525"/>
                </a:lnTo>
                <a:lnTo>
                  <a:pt x="36808" y="9430"/>
                </a:lnTo>
                <a:lnTo>
                  <a:pt x="36958" y="9335"/>
                </a:lnTo>
                <a:lnTo>
                  <a:pt x="37059" y="9240"/>
                </a:lnTo>
                <a:lnTo>
                  <a:pt x="37159" y="9139"/>
                </a:lnTo>
                <a:lnTo>
                  <a:pt x="47049" y="9139"/>
                </a:lnTo>
                <a:lnTo>
                  <a:pt x="47049" y="13395"/>
                </a:lnTo>
                <a:lnTo>
                  <a:pt x="6410" y="13395"/>
                </a:lnTo>
                <a:lnTo>
                  <a:pt x="6410" y="12159"/>
                </a:lnTo>
                <a:lnTo>
                  <a:pt x="6385" y="12112"/>
                </a:lnTo>
                <a:lnTo>
                  <a:pt x="6310" y="12064"/>
                </a:lnTo>
                <a:lnTo>
                  <a:pt x="6185" y="12027"/>
                </a:lnTo>
                <a:lnTo>
                  <a:pt x="6035" y="11990"/>
                </a:lnTo>
                <a:lnTo>
                  <a:pt x="5859" y="11964"/>
                </a:lnTo>
                <a:lnTo>
                  <a:pt x="5659" y="11943"/>
                </a:lnTo>
                <a:lnTo>
                  <a:pt x="5434" y="11938"/>
                </a:lnTo>
                <a:lnTo>
                  <a:pt x="5208" y="11938"/>
                </a:lnTo>
                <a:lnTo>
                  <a:pt x="5008" y="11943"/>
                </a:lnTo>
                <a:lnTo>
                  <a:pt x="4833" y="11964"/>
                </a:lnTo>
                <a:lnTo>
                  <a:pt x="4683" y="11985"/>
                </a:lnTo>
                <a:lnTo>
                  <a:pt x="4532" y="12012"/>
                </a:lnTo>
                <a:lnTo>
                  <a:pt x="4432" y="12049"/>
                </a:lnTo>
                <a:lnTo>
                  <a:pt x="4332" y="12085"/>
                </a:lnTo>
                <a:lnTo>
                  <a:pt x="4282" y="12128"/>
                </a:lnTo>
                <a:lnTo>
                  <a:pt x="4282" y="12170"/>
                </a:lnTo>
                <a:lnTo>
                  <a:pt x="4282" y="13395"/>
                </a:lnTo>
                <a:lnTo>
                  <a:pt x="2504" y="13395"/>
                </a:lnTo>
                <a:lnTo>
                  <a:pt x="2254" y="13400"/>
                </a:lnTo>
                <a:lnTo>
                  <a:pt x="2003" y="13405"/>
                </a:lnTo>
                <a:lnTo>
                  <a:pt x="1753" y="13421"/>
                </a:lnTo>
                <a:lnTo>
                  <a:pt x="1528" y="13437"/>
                </a:lnTo>
                <a:lnTo>
                  <a:pt x="1302" y="13458"/>
                </a:lnTo>
                <a:lnTo>
                  <a:pt x="1102" y="13485"/>
                </a:lnTo>
                <a:lnTo>
                  <a:pt x="902" y="13516"/>
                </a:lnTo>
                <a:lnTo>
                  <a:pt x="726" y="13548"/>
                </a:lnTo>
                <a:lnTo>
                  <a:pt x="576" y="13585"/>
                </a:lnTo>
                <a:lnTo>
                  <a:pt x="426" y="13627"/>
                </a:lnTo>
                <a:lnTo>
                  <a:pt x="301" y="13669"/>
                </a:lnTo>
                <a:lnTo>
                  <a:pt x="200" y="13717"/>
                </a:lnTo>
                <a:lnTo>
                  <a:pt x="125" y="13764"/>
                </a:lnTo>
                <a:lnTo>
                  <a:pt x="50" y="13817"/>
                </a:lnTo>
                <a:lnTo>
                  <a:pt x="25" y="13870"/>
                </a:lnTo>
                <a:lnTo>
                  <a:pt x="0" y="13923"/>
                </a:lnTo>
                <a:lnTo>
                  <a:pt x="0" y="14815"/>
                </a:lnTo>
                <a:lnTo>
                  <a:pt x="25" y="14873"/>
                </a:lnTo>
                <a:lnTo>
                  <a:pt x="50" y="14926"/>
                </a:lnTo>
                <a:lnTo>
                  <a:pt x="125" y="14973"/>
                </a:lnTo>
                <a:lnTo>
                  <a:pt x="200" y="15021"/>
                </a:lnTo>
                <a:lnTo>
                  <a:pt x="301" y="15068"/>
                </a:lnTo>
                <a:lnTo>
                  <a:pt x="426" y="15111"/>
                </a:lnTo>
                <a:lnTo>
                  <a:pt x="576" y="15153"/>
                </a:lnTo>
                <a:lnTo>
                  <a:pt x="726" y="15190"/>
                </a:lnTo>
                <a:lnTo>
                  <a:pt x="902" y="15222"/>
                </a:lnTo>
                <a:lnTo>
                  <a:pt x="1102" y="15253"/>
                </a:lnTo>
                <a:lnTo>
                  <a:pt x="1302" y="15280"/>
                </a:lnTo>
                <a:lnTo>
                  <a:pt x="1528" y="15301"/>
                </a:lnTo>
                <a:lnTo>
                  <a:pt x="1753" y="15322"/>
                </a:lnTo>
                <a:lnTo>
                  <a:pt x="2003" y="15332"/>
                </a:lnTo>
                <a:lnTo>
                  <a:pt x="2254" y="15343"/>
                </a:lnTo>
                <a:lnTo>
                  <a:pt x="51206" y="15343"/>
                </a:lnTo>
                <a:lnTo>
                  <a:pt x="51456" y="15332"/>
                </a:lnTo>
                <a:lnTo>
                  <a:pt x="51682" y="15322"/>
                </a:lnTo>
                <a:lnTo>
                  <a:pt x="51932" y="15301"/>
                </a:lnTo>
                <a:lnTo>
                  <a:pt x="52132" y="15280"/>
                </a:lnTo>
                <a:lnTo>
                  <a:pt x="52333" y="15253"/>
                </a:lnTo>
                <a:lnTo>
                  <a:pt x="52533" y="15222"/>
                </a:lnTo>
                <a:lnTo>
                  <a:pt x="52708" y="15190"/>
                </a:lnTo>
                <a:lnTo>
                  <a:pt x="52883" y="15153"/>
                </a:lnTo>
                <a:lnTo>
                  <a:pt x="53009" y="15111"/>
                </a:lnTo>
                <a:lnTo>
                  <a:pt x="53134" y="15068"/>
                </a:lnTo>
                <a:lnTo>
                  <a:pt x="53259" y="15021"/>
                </a:lnTo>
                <a:lnTo>
                  <a:pt x="53334" y="14973"/>
                </a:lnTo>
                <a:lnTo>
                  <a:pt x="53384" y="14926"/>
                </a:lnTo>
                <a:lnTo>
                  <a:pt x="53434" y="14873"/>
                </a:lnTo>
                <a:lnTo>
                  <a:pt x="53434" y="14815"/>
                </a:lnTo>
                <a:lnTo>
                  <a:pt x="53434" y="13923"/>
                </a:lnTo>
                <a:lnTo>
                  <a:pt x="53434" y="13870"/>
                </a:lnTo>
                <a:lnTo>
                  <a:pt x="53384" y="13817"/>
                </a:lnTo>
                <a:lnTo>
                  <a:pt x="53334" y="13764"/>
                </a:lnTo>
                <a:lnTo>
                  <a:pt x="53259" y="13717"/>
                </a:lnTo>
                <a:lnTo>
                  <a:pt x="53134" y="13669"/>
                </a:lnTo>
                <a:lnTo>
                  <a:pt x="53009" y="13627"/>
                </a:lnTo>
                <a:lnTo>
                  <a:pt x="52883" y="13585"/>
                </a:lnTo>
                <a:lnTo>
                  <a:pt x="52708" y="13548"/>
                </a:lnTo>
                <a:lnTo>
                  <a:pt x="52533" y="13516"/>
                </a:lnTo>
                <a:lnTo>
                  <a:pt x="52333" y="13485"/>
                </a:lnTo>
                <a:lnTo>
                  <a:pt x="52132" y="13458"/>
                </a:lnTo>
                <a:lnTo>
                  <a:pt x="51932" y="13437"/>
                </a:lnTo>
                <a:lnTo>
                  <a:pt x="51682" y="13421"/>
                </a:lnTo>
                <a:lnTo>
                  <a:pt x="51456" y="13405"/>
                </a:lnTo>
                <a:lnTo>
                  <a:pt x="51206" y="13400"/>
                </a:lnTo>
                <a:lnTo>
                  <a:pt x="50955" y="13395"/>
                </a:lnTo>
                <a:lnTo>
                  <a:pt x="49178" y="13395"/>
                </a:lnTo>
                <a:lnTo>
                  <a:pt x="49178" y="9139"/>
                </a:lnTo>
                <a:lnTo>
                  <a:pt x="51206" y="9139"/>
                </a:lnTo>
                <a:lnTo>
                  <a:pt x="51456" y="9129"/>
                </a:lnTo>
                <a:lnTo>
                  <a:pt x="51707" y="9113"/>
                </a:lnTo>
                <a:lnTo>
                  <a:pt x="51932" y="9092"/>
                </a:lnTo>
                <a:lnTo>
                  <a:pt x="52132" y="9066"/>
                </a:lnTo>
                <a:lnTo>
                  <a:pt x="52358" y="9039"/>
                </a:lnTo>
                <a:lnTo>
                  <a:pt x="52533" y="9002"/>
                </a:lnTo>
                <a:lnTo>
                  <a:pt x="52708" y="8965"/>
                </a:lnTo>
                <a:lnTo>
                  <a:pt x="52883" y="8923"/>
                </a:lnTo>
                <a:lnTo>
                  <a:pt x="53009" y="8876"/>
                </a:lnTo>
                <a:lnTo>
                  <a:pt x="53134" y="8828"/>
                </a:lnTo>
                <a:lnTo>
                  <a:pt x="53259" y="8775"/>
                </a:lnTo>
                <a:lnTo>
                  <a:pt x="53334" y="8717"/>
                </a:lnTo>
                <a:lnTo>
                  <a:pt x="53384" y="8659"/>
                </a:lnTo>
                <a:lnTo>
                  <a:pt x="53434" y="8601"/>
                </a:lnTo>
                <a:lnTo>
                  <a:pt x="53434" y="8538"/>
                </a:lnTo>
                <a:lnTo>
                  <a:pt x="53434" y="7793"/>
                </a:lnTo>
                <a:lnTo>
                  <a:pt x="53434" y="7730"/>
                </a:lnTo>
                <a:lnTo>
                  <a:pt x="53384" y="7672"/>
                </a:lnTo>
                <a:lnTo>
                  <a:pt x="53334" y="7614"/>
                </a:lnTo>
                <a:lnTo>
                  <a:pt x="53259" y="7561"/>
                </a:lnTo>
                <a:lnTo>
                  <a:pt x="53134" y="7508"/>
                </a:lnTo>
                <a:lnTo>
                  <a:pt x="53009" y="7455"/>
                </a:lnTo>
                <a:lnTo>
                  <a:pt x="52883" y="7413"/>
                </a:lnTo>
                <a:lnTo>
                  <a:pt x="52708" y="7371"/>
                </a:lnTo>
                <a:lnTo>
                  <a:pt x="52533" y="7329"/>
                </a:lnTo>
                <a:lnTo>
                  <a:pt x="52358" y="7297"/>
                </a:lnTo>
                <a:lnTo>
                  <a:pt x="52132" y="7265"/>
                </a:lnTo>
                <a:lnTo>
                  <a:pt x="51932" y="7239"/>
                </a:lnTo>
                <a:lnTo>
                  <a:pt x="51707" y="7218"/>
                </a:lnTo>
                <a:lnTo>
                  <a:pt x="51456" y="7207"/>
                </a:lnTo>
                <a:lnTo>
                  <a:pt x="51206" y="7197"/>
                </a:lnTo>
                <a:lnTo>
                  <a:pt x="50955" y="7191"/>
                </a:lnTo>
                <a:lnTo>
                  <a:pt x="49178" y="7191"/>
                </a:lnTo>
                <a:lnTo>
                  <a:pt x="49178" y="5977"/>
                </a:lnTo>
                <a:lnTo>
                  <a:pt x="49153" y="5924"/>
                </a:lnTo>
                <a:lnTo>
                  <a:pt x="49077" y="5882"/>
                </a:lnTo>
                <a:lnTo>
                  <a:pt x="48977" y="5840"/>
                </a:lnTo>
                <a:lnTo>
                  <a:pt x="48827" y="5808"/>
                </a:lnTo>
                <a:lnTo>
                  <a:pt x="48652" y="5782"/>
                </a:lnTo>
                <a:lnTo>
                  <a:pt x="48451" y="5761"/>
                </a:lnTo>
                <a:lnTo>
                  <a:pt x="48226" y="5750"/>
                </a:lnTo>
                <a:lnTo>
                  <a:pt x="47976" y="5750"/>
                </a:lnTo>
                <a:lnTo>
                  <a:pt x="47775" y="5761"/>
                </a:lnTo>
                <a:lnTo>
                  <a:pt x="47600" y="5776"/>
                </a:lnTo>
                <a:lnTo>
                  <a:pt x="47450" y="5803"/>
                </a:lnTo>
                <a:lnTo>
                  <a:pt x="47300" y="5829"/>
                </a:lnTo>
                <a:lnTo>
                  <a:pt x="47199" y="5861"/>
                </a:lnTo>
                <a:lnTo>
                  <a:pt x="47124" y="5903"/>
                </a:lnTo>
                <a:lnTo>
                  <a:pt x="47074" y="5940"/>
                </a:lnTo>
                <a:lnTo>
                  <a:pt x="47049" y="5982"/>
                </a:lnTo>
                <a:lnTo>
                  <a:pt x="47049" y="7191"/>
                </a:lnTo>
                <a:lnTo>
                  <a:pt x="35206" y="7191"/>
                </a:lnTo>
                <a:lnTo>
                  <a:pt x="34655" y="6980"/>
                </a:lnTo>
                <a:lnTo>
                  <a:pt x="34079" y="6774"/>
                </a:lnTo>
                <a:lnTo>
                  <a:pt x="33478" y="6568"/>
                </a:lnTo>
                <a:lnTo>
                  <a:pt x="32877" y="6373"/>
                </a:lnTo>
                <a:lnTo>
                  <a:pt x="32251" y="6183"/>
                </a:lnTo>
                <a:lnTo>
                  <a:pt x="31625" y="6003"/>
                </a:lnTo>
                <a:lnTo>
                  <a:pt x="31024" y="5834"/>
                </a:lnTo>
                <a:lnTo>
                  <a:pt x="30448" y="5676"/>
                </a:lnTo>
                <a:lnTo>
                  <a:pt x="29371" y="5396"/>
                </a:lnTo>
                <a:lnTo>
                  <a:pt x="28495" y="5175"/>
                </a:lnTo>
                <a:lnTo>
                  <a:pt x="27869" y="5027"/>
                </a:lnTo>
                <a:lnTo>
                  <a:pt x="27569" y="4963"/>
                </a:lnTo>
                <a:lnTo>
                  <a:pt x="27368" y="4932"/>
                </a:lnTo>
                <a:lnTo>
                  <a:pt x="27168" y="4905"/>
                </a:lnTo>
                <a:lnTo>
                  <a:pt x="26968" y="4895"/>
                </a:lnTo>
                <a:lnTo>
                  <a:pt x="26767" y="4889"/>
                </a:lnTo>
                <a:lnTo>
                  <a:pt x="26592" y="4889"/>
                </a:lnTo>
                <a:lnTo>
                  <a:pt x="26392" y="4905"/>
                </a:lnTo>
                <a:lnTo>
                  <a:pt x="26191" y="4926"/>
                </a:lnTo>
                <a:lnTo>
                  <a:pt x="26016" y="4963"/>
                </a:lnTo>
                <a:lnTo>
                  <a:pt x="25716" y="5027"/>
                </a:lnTo>
                <a:lnTo>
                  <a:pt x="25115" y="5175"/>
                </a:lnTo>
                <a:lnTo>
                  <a:pt x="24213" y="5396"/>
                </a:lnTo>
                <a:lnTo>
                  <a:pt x="23162" y="5676"/>
                </a:lnTo>
                <a:lnTo>
                  <a:pt x="22561" y="5834"/>
                </a:lnTo>
                <a:lnTo>
                  <a:pt x="21960" y="6003"/>
                </a:lnTo>
                <a:lnTo>
                  <a:pt x="21359" y="6183"/>
                </a:lnTo>
                <a:lnTo>
                  <a:pt x="20733" y="6373"/>
                </a:lnTo>
                <a:lnTo>
                  <a:pt x="20107" y="6568"/>
                </a:lnTo>
                <a:lnTo>
                  <a:pt x="19506" y="6774"/>
                </a:lnTo>
                <a:lnTo>
                  <a:pt x="18930" y="6980"/>
                </a:lnTo>
                <a:lnTo>
                  <a:pt x="18379" y="7191"/>
                </a:lnTo>
                <a:lnTo>
                  <a:pt x="6410" y="7191"/>
                </a:lnTo>
                <a:lnTo>
                  <a:pt x="6410" y="3237"/>
                </a:lnTo>
                <a:lnTo>
                  <a:pt x="47049" y="3237"/>
                </a:lnTo>
                <a:lnTo>
                  <a:pt x="47049" y="4984"/>
                </a:lnTo>
                <a:lnTo>
                  <a:pt x="47074" y="5032"/>
                </a:lnTo>
                <a:lnTo>
                  <a:pt x="47149" y="5074"/>
                </a:lnTo>
                <a:lnTo>
                  <a:pt x="47250" y="5116"/>
                </a:lnTo>
                <a:lnTo>
                  <a:pt x="47400" y="5148"/>
                </a:lnTo>
                <a:lnTo>
                  <a:pt x="47575" y="5180"/>
                </a:lnTo>
                <a:lnTo>
                  <a:pt x="47775" y="5196"/>
                </a:lnTo>
                <a:lnTo>
                  <a:pt x="48001" y="5206"/>
                </a:lnTo>
                <a:lnTo>
                  <a:pt x="48251" y="5206"/>
                </a:lnTo>
                <a:lnTo>
                  <a:pt x="48451" y="5196"/>
                </a:lnTo>
                <a:lnTo>
                  <a:pt x="48627" y="5180"/>
                </a:lnTo>
                <a:lnTo>
                  <a:pt x="48777" y="5159"/>
                </a:lnTo>
                <a:lnTo>
                  <a:pt x="48927" y="5127"/>
                </a:lnTo>
                <a:lnTo>
                  <a:pt x="49027" y="5095"/>
                </a:lnTo>
                <a:lnTo>
                  <a:pt x="49102" y="5058"/>
                </a:lnTo>
                <a:lnTo>
                  <a:pt x="49153" y="5016"/>
                </a:lnTo>
                <a:lnTo>
                  <a:pt x="49178" y="4974"/>
                </a:lnTo>
                <a:lnTo>
                  <a:pt x="49178" y="3237"/>
                </a:lnTo>
                <a:lnTo>
                  <a:pt x="50805" y="3237"/>
                </a:lnTo>
                <a:lnTo>
                  <a:pt x="51056" y="3232"/>
                </a:lnTo>
                <a:lnTo>
                  <a:pt x="51306" y="3226"/>
                </a:lnTo>
                <a:lnTo>
                  <a:pt x="51556" y="3216"/>
                </a:lnTo>
                <a:lnTo>
                  <a:pt x="51782" y="3195"/>
                </a:lnTo>
                <a:lnTo>
                  <a:pt x="52007" y="3174"/>
                </a:lnTo>
                <a:lnTo>
                  <a:pt x="52207" y="3147"/>
                </a:lnTo>
                <a:lnTo>
                  <a:pt x="52383" y="3116"/>
                </a:lnTo>
                <a:lnTo>
                  <a:pt x="52583" y="3084"/>
                </a:lnTo>
                <a:lnTo>
                  <a:pt x="52733" y="3047"/>
                </a:lnTo>
                <a:lnTo>
                  <a:pt x="52883" y="3005"/>
                </a:lnTo>
                <a:lnTo>
                  <a:pt x="53009" y="2962"/>
                </a:lnTo>
                <a:lnTo>
                  <a:pt x="53109" y="2915"/>
                </a:lnTo>
                <a:lnTo>
                  <a:pt x="53184" y="2867"/>
                </a:lnTo>
                <a:lnTo>
                  <a:pt x="53259" y="2815"/>
                </a:lnTo>
                <a:lnTo>
                  <a:pt x="53284" y="2767"/>
                </a:lnTo>
                <a:lnTo>
                  <a:pt x="53309" y="2709"/>
                </a:lnTo>
                <a:lnTo>
                  <a:pt x="53309" y="1817"/>
                </a:lnTo>
                <a:lnTo>
                  <a:pt x="53284" y="1759"/>
                </a:lnTo>
                <a:lnTo>
                  <a:pt x="53259" y="1711"/>
                </a:lnTo>
                <a:lnTo>
                  <a:pt x="53184" y="1658"/>
                </a:lnTo>
                <a:lnTo>
                  <a:pt x="53109" y="1611"/>
                </a:lnTo>
                <a:lnTo>
                  <a:pt x="53009" y="1563"/>
                </a:lnTo>
                <a:lnTo>
                  <a:pt x="52883" y="1521"/>
                </a:lnTo>
                <a:lnTo>
                  <a:pt x="52733" y="1479"/>
                </a:lnTo>
                <a:lnTo>
                  <a:pt x="52583" y="1442"/>
                </a:lnTo>
                <a:lnTo>
                  <a:pt x="52383" y="1410"/>
                </a:lnTo>
                <a:lnTo>
                  <a:pt x="52207" y="1379"/>
                </a:lnTo>
                <a:lnTo>
                  <a:pt x="52007" y="1352"/>
                </a:lnTo>
                <a:lnTo>
                  <a:pt x="51782" y="1331"/>
                </a:lnTo>
                <a:lnTo>
                  <a:pt x="51556" y="1315"/>
                </a:lnTo>
                <a:lnTo>
                  <a:pt x="51306" y="1299"/>
                </a:lnTo>
                <a:lnTo>
                  <a:pt x="51056" y="1294"/>
                </a:lnTo>
                <a:lnTo>
                  <a:pt x="50805" y="1289"/>
                </a:lnTo>
                <a:lnTo>
                  <a:pt x="44070" y="1289"/>
                </a:lnTo>
                <a:lnTo>
                  <a:pt x="44070" y="676"/>
                </a:lnTo>
                <a:lnTo>
                  <a:pt x="44045" y="608"/>
                </a:lnTo>
                <a:lnTo>
                  <a:pt x="43994" y="539"/>
                </a:lnTo>
                <a:lnTo>
                  <a:pt x="43919" y="476"/>
                </a:lnTo>
                <a:lnTo>
                  <a:pt x="43819" y="412"/>
                </a:lnTo>
                <a:lnTo>
                  <a:pt x="43669" y="354"/>
                </a:lnTo>
                <a:lnTo>
                  <a:pt x="43519" y="296"/>
                </a:lnTo>
                <a:lnTo>
                  <a:pt x="43343" y="249"/>
                </a:lnTo>
                <a:lnTo>
                  <a:pt x="43118" y="201"/>
                </a:lnTo>
                <a:lnTo>
                  <a:pt x="42893" y="154"/>
                </a:lnTo>
                <a:lnTo>
                  <a:pt x="42642" y="117"/>
                </a:lnTo>
                <a:lnTo>
                  <a:pt x="42392" y="80"/>
                </a:lnTo>
                <a:lnTo>
                  <a:pt x="42116" y="53"/>
                </a:lnTo>
                <a:lnTo>
                  <a:pt x="41816" y="32"/>
                </a:lnTo>
                <a:lnTo>
                  <a:pt x="41516" y="16"/>
                </a:lnTo>
                <a:lnTo>
                  <a:pt x="41190" y="6"/>
                </a:lnTo>
                <a:lnTo>
                  <a:pt x="40865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43" name="Google Shape;2843;p63"/>
          <p:cNvSpPr/>
          <p:nvPr/>
        </p:nvSpPr>
        <p:spPr>
          <a:xfrm>
            <a:off x="2110752" y="2609548"/>
            <a:ext cx="368432" cy="362747"/>
          </a:xfrm>
          <a:custGeom>
            <a:avLst/>
            <a:gdLst/>
            <a:ahLst/>
            <a:cxnLst/>
            <a:rect l="l" t="t" r="r" b="b"/>
            <a:pathLst>
              <a:path w="70211" h="15343" extrusionOk="0">
                <a:moveTo>
                  <a:pt x="61672" y="2788"/>
                </a:moveTo>
                <a:lnTo>
                  <a:pt x="66179" y="3153"/>
                </a:lnTo>
                <a:lnTo>
                  <a:pt x="61121" y="3564"/>
                </a:lnTo>
                <a:lnTo>
                  <a:pt x="61247" y="3469"/>
                </a:lnTo>
                <a:lnTo>
                  <a:pt x="61347" y="3374"/>
                </a:lnTo>
                <a:lnTo>
                  <a:pt x="61447" y="3279"/>
                </a:lnTo>
                <a:lnTo>
                  <a:pt x="61522" y="3184"/>
                </a:lnTo>
                <a:lnTo>
                  <a:pt x="61572" y="3084"/>
                </a:lnTo>
                <a:lnTo>
                  <a:pt x="61622" y="2989"/>
                </a:lnTo>
                <a:lnTo>
                  <a:pt x="61647" y="2889"/>
                </a:lnTo>
                <a:lnTo>
                  <a:pt x="61672" y="2788"/>
                </a:lnTo>
                <a:close/>
                <a:moveTo>
                  <a:pt x="36533" y="3480"/>
                </a:moveTo>
                <a:lnTo>
                  <a:pt x="37209" y="3665"/>
                </a:lnTo>
                <a:lnTo>
                  <a:pt x="37810" y="3844"/>
                </a:lnTo>
                <a:lnTo>
                  <a:pt x="38386" y="4034"/>
                </a:lnTo>
                <a:lnTo>
                  <a:pt x="38911" y="4230"/>
                </a:lnTo>
                <a:lnTo>
                  <a:pt x="39387" y="4425"/>
                </a:lnTo>
                <a:lnTo>
                  <a:pt x="39813" y="4626"/>
                </a:lnTo>
                <a:lnTo>
                  <a:pt x="40188" y="4826"/>
                </a:lnTo>
                <a:lnTo>
                  <a:pt x="40514" y="5037"/>
                </a:lnTo>
                <a:lnTo>
                  <a:pt x="40789" y="5243"/>
                </a:lnTo>
                <a:lnTo>
                  <a:pt x="41015" y="5454"/>
                </a:lnTo>
                <a:lnTo>
                  <a:pt x="41215" y="5671"/>
                </a:lnTo>
                <a:lnTo>
                  <a:pt x="41340" y="5882"/>
                </a:lnTo>
                <a:lnTo>
                  <a:pt x="41415" y="6099"/>
                </a:lnTo>
                <a:lnTo>
                  <a:pt x="41440" y="6320"/>
                </a:lnTo>
                <a:lnTo>
                  <a:pt x="41440" y="6537"/>
                </a:lnTo>
                <a:lnTo>
                  <a:pt x="41365" y="6758"/>
                </a:lnTo>
                <a:lnTo>
                  <a:pt x="41290" y="6880"/>
                </a:lnTo>
                <a:lnTo>
                  <a:pt x="41215" y="6996"/>
                </a:lnTo>
                <a:lnTo>
                  <a:pt x="41115" y="7117"/>
                </a:lnTo>
                <a:lnTo>
                  <a:pt x="41015" y="7234"/>
                </a:lnTo>
                <a:lnTo>
                  <a:pt x="40890" y="7350"/>
                </a:lnTo>
                <a:lnTo>
                  <a:pt x="40764" y="7466"/>
                </a:lnTo>
                <a:lnTo>
                  <a:pt x="40589" y="7582"/>
                </a:lnTo>
                <a:lnTo>
                  <a:pt x="40439" y="7698"/>
                </a:lnTo>
                <a:lnTo>
                  <a:pt x="40264" y="7809"/>
                </a:lnTo>
                <a:lnTo>
                  <a:pt x="40063" y="7925"/>
                </a:lnTo>
                <a:lnTo>
                  <a:pt x="39838" y="8036"/>
                </a:lnTo>
                <a:lnTo>
                  <a:pt x="39613" y="8147"/>
                </a:lnTo>
                <a:lnTo>
                  <a:pt x="39137" y="8363"/>
                </a:lnTo>
                <a:lnTo>
                  <a:pt x="38586" y="8575"/>
                </a:lnTo>
                <a:lnTo>
                  <a:pt x="37985" y="8781"/>
                </a:lnTo>
                <a:lnTo>
                  <a:pt x="37334" y="8981"/>
                </a:lnTo>
                <a:lnTo>
                  <a:pt x="36633" y="9176"/>
                </a:lnTo>
                <a:lnTo>
                  <a:pt x="35857" y="9367"/>
                </a:lnTo>
                <a:lnTo>
                  <a:pt x="35055" y="9551"/>
                </a:lnTo>
                <a:lnTo>
                  <a:pt x="34204" y="9726"/>
                </a:lnTo>
                <a:lnTo>
                  <a:pt x="33303" y="9895"/>
                </a:lnTo>
                <a:lnTo>
                  <a:pt x="32326" y="10053"/>
                </a:lnTo>
                <a:lnTo>
                  <a:pt x="31350" y="10206"/>
                </a:lnTo>
                <a:lnTo>
                  <a:pt x="30348" y="10343"/>
                </a:lnTo>
                <a:lnTo>
                  <a:pt x="29296" y="10470"/>
                </a:lnTo>
                <a:lnTo>
                  <a:pt x="28245" y="10591"/>
                </a:lnTo>
                <a:lnTo>
                  <a:pt x="27168" y="10697"/>
                </a:lnTo>
                <a:lnTo>
                  <a:pt x="26066" y="10797"/>
                </a:lnTo>
                <a:lnTo>
                  <a:pt x="24939" y="10887"/>
                </a:lnTo>
                <a:lnTo>
                  <a:pt x="23788" y="10961"/>
                </a:lnTo>
                <a:lnTo>
                  <a:pt x="22636" y="11030"/>
                </a:lnTo>
                <a:lnTo>
                  <a:pt x="21459" y="11088"/>
                </a:lnTo>
                <a:lnTo>
                  <a:pt x="20282" y="11135"/>
                </a:lnTo>
                <a:lnTo>
                  <a:pt x="19105" y="11172"/>
                </a:lnTo>
                <a:lnTo>
                  <a:pt x="17903" y="11199"/>
                </a:lnTo>
                <a:lnTo>
                  <a:pt x="16701" y="11214"/>
                </a:lnTo>
                <a:lnTo>
                  <a:pt x="15500" y="11220"/>
                </a:lnTo>
                <a:lnTo>
                  <a:pt x="14298" y="11220"/>
                </a:lnTo>
                <a:lnTo>
                  <a:pt x="13572" y="11209"/>
                </a:lnTo>
                <a:lnTo>
                  <a:pt x="12820" y="11193"/>
                </a:lnTo>
                <a:lnTo>
                  <a:pt x="12094" y="11177"/>
                </a:lnTo>
                <a:lnTo>
                  <a:pt x="11368" y="11156"/>
                </a:lnTo>
                <a:lnTo>
                  <a:pt x="10642" y="11135"/>
                </a:lnTo>
                <a:lnTo>
                  <a:pt x="9916" y="11104"/>
                </a:lnTo>
                <a:lnTo>
                  <a:pt x="9190" y="11072"/>
                </a:lnTo>
                <a:lnTo>
                  <a:pt x="8489" y="11035"/>
                </a:lnTo>
                <a:lnTo>
                  <a:pt x="7762" y="10993"/>
                </a:lnTo>
                <a:lnTo>
                  <a:pt x="7061" y="10950"/>
                </a:lnTo>
                <a:lnTo>
                  <a:pt x="6360" y="10903"/>
                </a:lnTo>
                <a:lnTo>
                  <a:pt x="5684" y="10850"/>
                </a:lnTo>
                <a:lnTo>
                  <a:pt x="4983" y="10797"/>
                </a:lnTo>
                <a:lnTo>
                  <a:pt x="4307" y="10734"/>
                </a:lnTo>
                <a:lnTo>
                  <a:pt x="3631" y="10671"/>
                </a:lnTo>
                <a:lnTo>
                  <a:pt x="2980" y="10607"/>
                </a:lnTo>
                <a:lnTo>
                  <a:pt x="4482" y="10290"/>
                </a:lnTo>
                <a:lnTo>
                  <a:pt x="5434" y="10312"/>
                </a:lnTo>
                <a:lnTo>
                  <a:pt x="6385" y="10327"/>
                </a:lnTo>
                <a:lnTo>
                  <a:pt x="7337" y="10333"/>
                </a:lnTo>
                <a:lnTo>
                  <a:pt x="8288" y="10338"/>
                </a:lnTo>
                <a:lnTo>
                  <a:pt x="9515" y="10333"/>
                </a:lnTo>
                <a:lnTo>
                  <a:pt x="10742" y="10317"/>
                </a:lnTo>
                <a:lnTo>
                  <a:pt x="11944" y="10290"/>
                </a:lnTo>
                <a:lnTo>
                  <a:pt x="13171" y="10259"/>
                </a:lnTo>
                <a:lnTo>
                  <a:pt x="14373" y="10211"/>
                </a:lnTo>
                <a:lnTo>
                  <a:pt x="15550" y="10158"/>
                </a:lnTo>
                <a:lnTo>
                  <a:pt x="16726" y="10090"/>
                </a:lnTo>
                <a:lnTo>
                  <a:pt x="17878" y="10016"/>
                </a:lnTo>
                <a:lnTo>
                  <a:pt x="19005" y="9931"/>
                </a:lnTo>
                <a:lnTo>
                  <a:pt x="20132" y="9836"/>
                </a:lnTo>
                <a:lnTo>
                  <a:pt x="21234" y="9736"/>
                </a:lnTo>
                <a:lnTo>
                  <a:pt x="22310" y="9625"/>
                </a:lnTo>
                <a:lnTo>
                  <a:pt x="23362" y="9504"/>
                </a:lnTo>
                <a:lnTo>
                  <a:pt x="24389" y="9372"/>
                </a:lnTo>
                <a:lnTo>
                  <a:pt x="25390" y="9235"/>
                </a:lnTo>
                <a:lnTo>
                  <a:pt x="26367" y="9081"/>
                </a:lnTo>
                <a:lnTo>
                  <a:pt x="27118" y="8955"/>
                </a:lnTo>
                <a:lnTo>
                  <a:pt x="27869" y="8823"/>
                </a:lnTo>
                <a:lnTo>
                  <a:pt x="28595" y="8685"/>
                </a:lnTo>
                <a:lnTo>
                  <a:pt x="29271" y="8543"/>
                </a:lnTo>
                <a:lnTo>
                  <a:pt x="29922" y="8395"/>
                </a:lnTo>
                <a:lnTo>
                  <a:pt x="30548" y="8247"/>
                </a:lnTo>
                <a:lnTo>
                  <a:pt x="31149" y="8094"/>
                </a:lnTo>
                <a:lnTo>
                  <a:pt x="31725" y="7936"/>
                </a:lnTo>
                <a:lnTo>
                  <a:pt x="32251" y="7772"/>
                </a:lnTo>
                <a:lnTo>
                  <a:pt x="32777" y="7608"/>
                </a:lnTo>
                <a:lnTo>
                  <a:pt x="33253" y="7440"/>
                </a:lnTo>
                <a:lnTo>
                  <a:pt x="33678" y="7265"/>
                </a:lnTo>
                <a:lnTo>
                  <a:pt x="34104" y="7091"/>
                </a:lnTo>
                <a:lnTo>
                  <a:pt x="34479" y="6912"/>
                </a:lnTo>
                <a:lnTo>
                  <a:pt x="34830" y="6727"/>
                </a:lnTo>
                <a:lnTo>
                  <a:pt x="35130" y="6542"/>
                </a:lnTo>
                <a:lnTo>
                  <a:pt x="35381" y="6368"/>
                </a:lnTo>
                <a:lnTo>
                  <a:pt x="35606" y="6194"/>
                </a:lnTo>
                <a:lnTo>
                  <a:pt x="35807" y="6019"/>
                </a:lnTo>
                <a:lnTo>
                  <a:pt x="35982" y="5840"/>
                </a:lnTo>
                <a:lnTo>
                  <a:pt x="36107" y="5666"/>
                </a:lnTo>
                <a:lnTo>
                  <a:pt x="36207" y="5486"/>
                </a:lnTo>
                <a:lnTo>
                  <a:pt x="36282" y="5307"/>
                </a:lnTo>
                <a:lnTo>
                  <a:pt x="36307" y="5127"/>
                </a:lnTo>
                <a:lnTo>
                  <a:pt x="36307" y="4953"/>
                </a:lnTo>
                <a:lnTo>
                  <a:pt x="36282" y="4773"/>
                </a:lnTo>
                <a:lnTo>
                  <a:pt x="36232" y="4594"/>
                </a:lnTo>
                <a:lnTo>
                  <a:pt x="36132" y="4414"/>
                </a:lnTo>
                <a:lnTo>
                  <a:pt x="36032" y="4240"/>
                </a:lnTo>
                <a:lnTo>
                  <a:pt x="35857" y="4061"/>
                </a:lnTo>
                <a:lnTo>
                  <a:pt x="35681" y="3886"/>
                </a:lnTo>
                <a:lnTo>
                  <a:pt x="35456" y="3707"/>
                </a:lnTo>
                <a:lnTo>
                  <a:pt x="36533" y="3480"/>
                </a:lnTo>
                <a:close/>
                <a:moveTo>
                  <a:pt x="39713" y="11183"/>
                </a:moveTo>
                <a:lnTo>
                  <a:pt x="39713" y="12154"/>
                </a:lnTo>
                <a:lnTo>
                  <a:pt x="36908" y="12582"/>
                </a:lnTo>
                <a:lnTo>
                  <a:pt x="34955" y="12877"/>
                </a:lnTo>
                <a:lnTo>
                  <a:pt x="34029" y="13020"/>
                </a:lnTo>
                <a:lnTo>
                  <a:pt x="34029" y="11552"/>
                </a:lnTo>
                <a:lnTo>
                  <a:pt x="34780" y="11521"/>
                </a:lnTo>
                <a:lnTo>
                  <a:pt x="35506" y="11484"/>
                </a:lnTo>
                <a:lnTo>
                  <a:pt x="36207" y="11447"/>
                </a:lnTo>
                <a:lnTo>
                  <a:pt x="36933" y="11399"/>
                </a:lnTo>
                <a:lnTo>
                  <a:pt x="37634" y="11352"/>
                </a:lnTo>
                <a:lnTo>
                  <a:pt x="38336" y="11299"/>
                </a:lnTo>
                <a:lnTo>
                  <a:pt x="39037" y="11246"/>
                </a:lnTo>
                <a:lnTo>
                  <a:pt x="39713" y="11183"/>
                </a:lnTo>
                <a:close/>
                <a:moveTo>
                  <a:pt x="48552" y="1"/>
                </a:moveTo>
                <a:lnTo>
                  <a:pt x="47876" y="6"/>
                </a:lnTo>
                <a:lnTo>
                  <a:pt x="47199" y="16"/>
                </a:lnTo>
                <a:lnTo>
                  <a:pt x="46548" y="32"/>
                </a:lnTo>
                <a:lnTo>
                  <a:pt x="45897" y="59"/>
                </a:lnTo>
                <a:lnTo>
                  <a:pt x="45271" y="85"/>
                </a:lnTo>
                <a:lnTo>
                  <a:pt x="44645" y="127"/>
                </a:lnTo>
                <a:lnTo>
                  <a:pt x="44045" y="170"/>
                </a:lnTo>
                <a:lnTo>
                  <a:pt x="43444" y="217"/>
                </a:lnTo>
                <a:lnTo>
                  <a:pt x="42868" y="275"/>
                </a:lnTo>
                <a:lnTo>
                  <a:pt x="42292" y="333"/>
                </a:lnTo>
                <a:lnTo>
                  <a:pt x="41741" y="402"/>
                </a:lnTo>
                <a:lnTo>
                  <a:pt x="41215" y="476"/>
                </a:lnTo>
                <a:lnTo>
                  <a:pt x="40714" y="550"/>
                </a:lnTo>
                <a:lnTo>
                  <a:pt x="40213" y="634"/>
                </a:lnTo>
                <a:lnTo>
                  <a:pt x="39738" y="719"/>
                </a:lnTo>
                <a:lnTo>
                  <a:pt x="39287" y="814"/>
                </a:lnTo>
                <a:lnTo>
                  <a:pt x="38836" y="909"/>
                </a:lnTo>
                <a:lnTo>
                  <a:pt x="38436" y="1009"/>
                </a:lnTo>
                <a:lnTo>
                  <a:pt x="38035" y="1115"/>
                </a:lnTo>
                <a:lnTo>
                  <a:pt x="37684" y="1220"/>
                </a:lnTo>
                <a:lnTo>
                  <a:pt x="37334" y="1331"/>
                </a:lnTo>
                <a:lnTo>
                  <a:pt x="37008" y="1447"/>
                </a:lnTo>
                <a:lnTo>
                  <a:pt x="36733" y="1569"/>
                </a:lnTo>
                <a:lnTo>
                  <a:pt x="36458" y="1690"/>
                </a:lnTo>
                <a:lnTo>
                  <a:pt x="36232" y="1817"/>
                </a:lnTo>
                <a:lnTo>
                  <a:pt x="36032" y="1944"/>
                </a:lnTo>
                <a:lnTo>
                  <a:pt x="35832" y="2076"/>
                </a:lnTo>
                <a:lnTo>
                  <a:pt x="35706" y="2208"/>
                </a:lnTo>
                <a:lnTo>
                  <a:pt x="35581" y="2345"/>
                </a:lnTo>
                <a:lnTo>
                  <a:pt x="35506" y="2482"/>
                </a:lnTo>
                <a:lnTo>
                  <a:pt x="35456" y="2625"/>
                </a:lnTo>
                <a:lnTo>
                  <a:pt x="35431" y="2767"/>
                </a:lnTo>
                <a:lnTo>
                  <a:pt x="35456" y="2915"/>
                </a:lnTo>
                <a:lnTo>
                  <a:pt x="35506" y="3063"/>
                </a:lnTo>
                <a:lnTo>
                  <a:pt x="20583" y="6231"/>
                </a:lnTo>
                <a:lnTo>
                  <a:pt x="20457" y="6267"/>
                </a:lnTo>
                <a:lnTo>
                  <a:pt x="20357" y="6304"/>
                </a:lnTo>
                <a:lnTo>
                  <a:pt x="20282" y="6347"/>
                </a:lnTo>
                <a:lnTo>
                  <a:pt x="20282" y="6389"/>
                </a:lnTo>
                <a:lnTo>
                  <a:pt x="20282" y="6431"/>
                </a:lnTo>
                <a:lnTo>
                  <a:pt x="20357" y="6473"/>
                </a:lnTo>
                <a:lnTo>
                  <a:pt x="20457" y="6516"/>
                </a:lnTo>
                <a:lnTo>
                  <a:pt x="20583" y="6547"/>
                </a:lnTo>
                <a:lnTo>
                  <a:pt x="20758" y="6579"/>
                </a:lnTo>
                <a:lnTo>
                  <a:pt x="20933" y="6600"/>
                </a:lnTo>
                <a:lnTo>
                  <a:pt x="21133" y="6611"/>
                </a:lnTo>
                <a:lnTo>
                  <a:pt x="21334" y="6616"/>
                </a:lnTo>
                <a:lnTo>
                  <a:pt x="21534" y="6611"/>
                </a:lnTo>
                <a:lnTo>
                  <a:pt x="21734" y="6595"/>
                </a:lnTo>
                <a:lnTo>
                  <a:pt x="21935" y="6579"/>
                </a:lnTo>
                <a:lnTo>
                  <a:pt x="22085" y="6547"/>
                </a:lnTo>
                <a:lnTo>
                  <a:pt x="33703" y="4082"/>
                </a:lnTo>
                <a:lnTo>
                  <a:pt x="33853" y="4245"/>
                </a:lnTo>
                <a:lnTo>
                  <a:pt x="33979" y="4404"/>
                </a:lnTo>
                <a:lnTo>
                  <a:pt x="34079" y="4567"/>
                </a:lnTo>
                <a:lnTo>
                  <a:pt x="34129" y="4726"/>
                </a:lnTo>
                <a:lnTo>
                  <a:pt x="34179" y="4890"/>
                </a:lnTo>
                <a:lnTo>
                  <a:pt x="34179" y="5048"/>
                </a:lnTo>
                <a:lnTo>
                  <a:pt x="34154" y="5212"/>
                </a:lnTo>
                <a:lnTo>
                  <a:pt x="34104" y="5370"/>
                </a:lnTo>
                <a:lnTo>
                  <a:pt x="34029" y="5528"/>
                </a:lnTo>
                <a:lnTo>
                  <a:pt x="33929" y="5687"/>
                </a:lnTo>
                <a:lnTo>
                  <a:pt x="33778" y="5845"/>
                </a:lnTo>
                <a:lnTo>
                  <a:pt x="33628" y="6003"/>
                </a:lnTo>
                <a:lnTo>
                  <a:pt x="33428" y="6157"/>
                </a:lnTo>
                <a:lnTo>
                  <a:pt x="33227" y="6315"/>
                </a:lnTo>
                <a:lnTo>
                  <a:pt x="32977" y="6468"/>
                </a:lnTo>
                <a:lnTo>
                  <a:pt x="32727" y="6616"/>
                </a:lnTo>
                <a:lnTo>
                  <a:pt x="32426" y="6769"/>
                </a:lnTo>
                <a:lnTo>
                  <a:pt x="32101" y="6917"/>
                </a:lnTo>
                <a:lnTo>
                  <a:pt x="31775" y="7065"/>
                </a:lnTo>
                <a:lnTo>
                  <a:pt x="31400" y="7207"/>
                </a:lnTo>
                <a:lnTo>
                  <a:pt x="30999" y="7350"/>
                </a:lnTo>
                <a:lnTo>
                  <a:pt x="30573" y="7487"/>
                </a:lnTo>
                <a:lnTo>
                  <a:pt x="30148" y="7624"/>
                </a:lnTo>
                <a:lnTo>
                  <a:pt x="29672" y="7762"/>
                </a:lnTo>
                <a:lnTo>
                  <a:pt x="29171" y="7894"/>
                </a:lnTo>
                <a:lnTo>
                  <a:pt x="28670" y="8020"/>
                </a:lnTo>
                <a:lnTo>
                  <a:pt x="28119" y="8147"/>
                </a:lnTo>
                <a:lnTo>
                  <a:pt x="27544" y="8268"/>
                </a:lnTo>
                <a:lnTo>
                  <a:pt x="26968" y="8390"/>
                </a:lnTo>
                <a:lnTo>
                  <a:pt x="26367" y="8506"/>
                </a:lnTo>
                <a:lnTo>
                  <a:pt x="25716" y="8617"/>
                </a:lnTo>
                <a:lnTo>
                  <a:pt x="25065" y="8728"/>
                </a:lnTo>
                <a:lnTo>
                  <a:pt x="24063" y="8876"/>
                </a:lnTo>
                <a:lnTo>
                  <a:pt x="23036" y="9018"/>
                </a:lnTo>
                <a:lnTo>
                  <a:pt x="21985" y="9150"/>
                </a:lnTo>
                <a:lnTo>
                  <a:pt x="20908" y="9272"/>
                </a:lnTo>
                <a:lnTo>
                  <a:pt x="19806" y="9382"/>
                </a:lnTo>
                <a:lnTo>
                  <a:pt x="18655" y="9477"/>
                </a:lnTo>
                <a:lnTo>
                  <a:pt x="17503" y="9567"/>
                </a:lnTo>
                <a:lnTo>
                  <a:pt x="16326" y="9646"/>
                </a:lnTo>
                <a:lnTo>
                  <a:pt x="15124" y="9715"/>
                </a:lnTo>
                <a:lnTo>
                  <a:pt x="13922" y="9773"/>
                </a:lnTo>
                <a:lnTo>
                  <a:pt x="12695" y="9815"/>
                </a:lnTo>
                <a:lnTo>
                  <a:pt x="11443" y="9852"/>
                </a:lnTo>
                <a:lnTo>
                  <a:pt x="10191" y="9873"/>
                </a:lnTo>
                <a:lnTo>
                  <a:pt x="8939" y="9884"/>
                </a:lnTo>
                <a:lnTo>
                  <a:pt x="7687" y="9889"/>
                </a:lnTo>
                <a:lnTo>
                  <a:pt x="6410" y="9873"/>
                </a:lnTo>
                <a:lnTo>
                  <a:pt x="17478" y="7529"/>
                </a:lnTo>
                <a:lnTo>
                  <a:pt x="17628" y="7492"/>
                </a:lnTo>
                <a:lnTo>
                  <a:pt x="17703" y="7450"/>
                </a:lnTo>
                <a:lnTo>
                  <a:pt x="17778" y="7413"/>
                </a:lnTo>
                <a:lnTo>
                  <a:pt x="17778" y="7366"/>
                </a:lnTo>
                <a:lnTo>
                  <a:pt x="17778" y="7323"/>
                </a:lnTo>
                <a:lnTo>
                  <a:pt x="17703" y="7281"/>
                </a:lnTo>
                <a:lnTo>
                  <a:pt x="17603" y="7244"/>
                </a:lnTo>
                <a:lnTo>
                  <a:pt x="17478" y="7207"/>
                </a:lnTo>
                <a:lnTo>
                  <a:pt x="17302" y="7181"/>
                </a:lnTo>
                <a:lnTo>
                  <a:pt x="17127" y="7160"/>
                </a:lnTo>
                <a:lnTo>
                  <a:pt x="16927" y="7149"/>
                </a:lnTo>
                <a:lnTo>
                  <a:pt x="16726" y="7144"/>
                </a:lnTo>
                <a:lnTo>
                  <a:pt x="16526" y="7149"/>
                </a:lnTo>
                <a:lnTo>
                  <a:pt x="16326" y="7160"/>
                </a:lnTo>
                <a:lnTo>
                  <a:pt x="16126" y="7181"/>
                </a:lnTo>
                <a:lnTo>
                  <a:pt x="15975" y="7213"/>
                </a:lnTo>
                <a:lnTo>
                  <a:pt x="451" y="10502"/>
                </a:lnTo>
                <a:lnTo>
                  <a:pt x="301" y="10554"/>
                </a:lnTo>
                <a:lnTo>
                  <a:pt x="200" y="10602"/>
                </a:lnTo>
                <a:lnTo>
                  <a:pt x="150" y="10649"/>
                </a:lnTo>
                <a:lnTo>
                  <a:pt x="150" y="10692"/>
                </a:lnTo>
                <a:lnTo>
                  <a:pt x="200" y="10734"/>
                </a:lnTo>
                <a:lnTo>
                  <a:pt x="326" y="10776"/>
                </a:lnTo>
                <a:lnTo>
                  <a:pt x="476" y="10818"/>
                </a:lnTo>
                <a:lnTo>
                  <a:pt x="676" y="10855"/>
                </a:lnTo>
                <a:lnTo>
                  <a:pt x="1728" y="10977"/>
                </a:lnTo>
                <a:lnTo>
                  <a:pt x="2805" y="11088"/>
                </a:lnTo>
                <a:lnTo>
                  <a:pt x="3906" y="11188"/>
                </a:lnTo>
                <a:lnTo>
                  <a:pt x="5008" y="11278"/>
                </a:lnTo>
                <a:lnTo>
                  <a:pt x="6135" y="11362"/>
                </a:lnTo>
                <a:lnTo>
                  <a:pt x="7287" y="11431"/>
                </a:lnTo>
                <a:lnTo>
                  <a:pt x="8438" y="11494"/>
                </a:lnTo>
                <a:lnTo>
                  <a:pt x="9615" y="11547"/>
                </a:lnTo>
                <a:lnTo>
                  <a:pt x="8338" y="11964"/>
                </a:lnTo>
                <a:lnTo>
                  <a:pt x="8238" y="12006"/>
                </a:lnTo>
                <a:lnTo>
                  <a:pt x="8163" y="12049"/>
                </a:lnTo>
                <a:lnTo>
                  <a:pt x="8163" y="12091"/>
                </a:lnTo>
                <a:lnTo>
                  <a:pt x="8188" y="12133"/>
                </a:lnTo>
                <a:lnTo>
                  <a:pt x="8238" y="12175"/>
                </a:lnTo>
                <a:lnTo>
                  <a:pt x="8338" y="12212"/>
                </a:lnTo>
                <a:lnTo>
                  <a:pt x="8463" y="12249"/>
                </a:lnTo>
                <a:lnTo>
                  <a:pt x="8639" y="12276"/>
                </a:lnTo>
                <a:lnTo>
                  <a:pt x="8839" y="12297"/>
                </a:lnTo>
                <a:lnTo>
                  <a:pt x="9039" y="12307"/>
                </a:lnTo>
                <a:lnTo>
                  <a:pt x="9240" y="12313"/>
                </a:lnTo>
                <a:lnTo>
                  <a:pt x="9440" y="12307"/>
                </a:lnTo>
                <a:lnTo>
                  <a:pt x="9640" y="12291"/>
                </a:lnTo>
                <a:lnTo>
                  <a:pt x="9816" y="12276"/>
                </a:lnTo>
                <a:lnTo>
                  <a:pt x="9991" y="12244"/>
                </a:lnTo>
                <a:lnTo>
                  <a:pt x="10116" y="12207"/>
                </a:lnTo>
                <a:lnTo>
                  <a:pt x="11794" y="11663"/>
                </a:lnTo>
                <a:lnTo>
                  <a:pt x="22736" y="11663"/>
                </a:lnTo>
                <a:lnTo>
                  <a:pt x="15825" y="13912"/>
                </a:lnTo>
                <a:lnTo>
                  <a:pt x="15525" y="14002"/>
                </a:lnTo>
                <a:lnTo>
                  <a:pt x="15224" y="14086"/>
                </a:lnTo>
                <a:lnTo>
                  <a:pt x="14899" y="14166"/>
                </a:lnTo>
                <a:lnTo>
                  <a:pt x="14548" y="14245"/>
                </a:lnTo>
                <a:lnTo>
                  <a:pt x="14197" y="14319"/>
                </a:lnTo>
                <a:lnTo>
                  <a:pt x="13822" y="14387"/>
                </a:lnTo>
                <a:lnTo>
                  <a:pt x="13446" y="14456"/>
                </a:lnTo>
                <a:lnTo>
                  <a:pt x="13046" y="14514"/>
                </a:lnTo>
                <a:lnTo>
                  <a:pt x="12620" y="14572"/>
                </a:lnTo>
                <a:lnTo>
                  <a:pt x="12194" y="14625"/>
                </a:lnTo>
                <a:lnTo>
                  <a:pt x="11744" y="14672"/>
                </a:lnTo>
                <a:lnTo>
                  <a:pt x="11293" y="14720"/>
                </a:lnTo>
                <a:lnTo>
                  <a:pt x="10817" y="14757"/>
                </a:lnTo>
                <a:lnTo>
                  <a:pt x="10341" y="14794"/>
                </a:lnTo>
                <a:lnTo>
                  <a:pt x="9866" y="14820"/>
                </a:lnTo>
                <a:lnTo>
                  <a:pt x="9365" y="14847"/>
                </a:lnTo>
                <a:lnTo>
                  <a:pt x="8914" y="14863"/>
                </a:lnTo>
                <a:lnTo>
                  <a:pt x="8489" y="14878"/>
                </a:lnTo>
                <a:lnTo>
                  <a:pt x="8038" y="14889"/>
                </a:lnTo>
                <a:lnTo>
                  <a:pt x="7612" y="14894"/>
                </a:lnTo>
                <a:lnTo>
                  <a:pt x="6736" y="14894"/>
                </a:lnTo>
                <a:lnTo>
                  <a:pt x="6310" y="14884"/>
                </a:lnTo>
                <a:lnTo>
                  <a:pt x="5884" y="14878"/>
                </a:lnTo>
                <a:lnTo>
                  <a:pt x="5459" y="14863"/>
                </a:lnTo>
                <a:lnTo>
                  <a:pt x="5033" y="14847"/>
                </a:lnTo>
                <a:lnTo>
                  <a:pt x="4607" y="14820"/>
                </a:lnTo>
                <a:lnTo>
                  <a:pt x="4182" y="14799"/>
                </a:lnTo>
                <a:lnTo>
                  <a:pt x="3781" y="14768"/>
                </a:lnTo>
                <a:lnTo>
                  <a:pt x="3380" y="14736"/>
                </a:lnTo>
                <a:lnTo>
                  <a:pt x="2980" y="14699"/>
                </a:lnTo>
                <a:lnTo>
                  <a:pt x="2579" y="14657"/>
                </a:lnTo>
                <a:lnTo>
                  <a:pt x="7111" y="13189"/>
                </a:lnTo>
                <a:lnTo>
                  <a:pt x="7211" y="13147"/>
                </a:lnTo>
                <a:lnTo>
                  <a:pt x="7262" y="13104"/>
                </a:lnTo>
                <a:lnTo>
                  <a:pt x="7262" y="13062"/>
                </a:lnTo>
                <a:lnTo>
                  <a:pt x="7262" y="13020"/>
                </a:lnTo>
                <a:lnTo>
                  <a:pt x="7186" y="12978"/>
                </a:lnTo>
                <a:lnTo>
                  <a:pt x="7086" y="12941"/>
                </a:lnTo>
                <a:lnTo>
                  <a:pt x="6961" y="12904"/>
                </a:lnTo>
                <a:lnTo>
                  <a:pt x="6786" y="12877"/>
                </a:lnTo>
                <a:lnTo>
                  <a:pt x="6586" y="12856"/>
                </a:lnTo>
                <a:lnTo>
                  <a:pt x="6385" y="12846"/>
                </a:lnTo>
                <a:lnTo>
                  <a:pt x="6185" y="12840"/>
                </a:lnTo>
                <a:lnTo>
                  <a:pt x="5985" y="12846"/>
                </a:lnTo>
                <a:lnTo>
                  <a:pt x="5784" y="12862"/>
                </a:lnTo>
                <a:lnTo>
                  <a:pt x="5609" y="12883"/>
                </a:lnTo>
                <a:lnTo>
                  <a:pt x="5459" y="12909"/>
                </a:lnTo>
                <a:lnTo>
                  <a:pt x="5309" y="12946"/>
                </a:lnTo>
                <a:lnTo>
                  <a:pt x="175" y="14609"/>
                </a:lnTo>
                <a:lnTo>
                  <a:pt x="75" y="14651"/>
                </a:lnTo>
                <a:lnTo>
                  <a:pt x="25" y="14694"/>
                </a:lnTo>
                <a:lnTo>
                  <a:pt x="0" y="14736"/>
                </a:lnTo>
                <a:lnTo>
                  <a:pt x="25" y="14778"/>
                </a:lnTo>
                <a:lnTo>
                  <a:pt x="100" y="14820"/>
                </a:lnTo>
                <a:lnTo>
                  <a:pt x="200" y="14857"/>
                </a:lnTo>
                <a:lnTo>
                  <a:pt x="326" y="14894"/>
                </a:lnTo>
                <a:lnTo>
                  <a:pt x="501" y="14921"/>
                </a:lnTo>
                <a:lnTo>
                  <a:pt x="1002" y="14989"/>
                </a:lnTo>
                <a:lnTo>
                  <a:pt x="1553" y="15053"/>
                </a:lnTo>
                <a:lnTo>
                  <a:pt x="2103" y="15105"/>
                </a:lnTo>
                <a:lnTo>
                  <a:pt x="2654" y="15158"/>
                </a:lnTo>
                <a:lnTo>
                  <a:pt x="3230" y="15200"/>
                </a:lnTo>
                <a:lnTo>
                  <a:pt x="3806" y="15237"/>
                </a:lnTo>
                <a:lnTo>
                  <a:pt x="4382" y="15274"/>
                </a:lnTo>
                <a:lnTo>
                  <a:pt x="4983" y="15301"/>
                </a:lnTo>
                <a:lnTo>
                  <a:pt x="5559" y="15317"/>
                </a:lnTo>
                <a:lnTo>
                  <a:pt x="6160" y="15332"/>
                </a:lnTo>
                <a:lnTo>
                  <a:pt x="6786" y="15343"/>
                </a:lnTo>
                <a:lnTo>
                  <a:pt x="7387" y="15343"/>
                </a:lnTo>
                <a:lnTo>
                  <a:pt x="7988" y="15338"/>
                </a:lnTo>
                <a:lnTo>
                  <a:pt x="8589" y="15327"/>
                </a:lnTo>
                <a:lnTo>
                  <a:pt x="9190" y="15311"/>
                </a:lnTo>
                <a:lnTo>
                  <a:pt x="9791" y="15285"/>
                </a:lnTo>
                <a:lnTo>
                  <a:pt x="10392" y="15259"/>
                </a:lnTo>
                <a:lnTo>
                  <a:pt x="10992" y="15222"/>
                </a:lnTo>
                <a:lnTo>
                  <a:pt x="11568" y="15179"/>
                </a:lnTo>
                <a:lnTo>
                  <a:pt x="12119" y="15132"/>
                </a:lnTo>
                <a:lnTo>
                  <a:pt x="12670" y="15079"/>
                </a:lnTo>
                <a:lnTo>
                  <a:pt x="13221" y="15021"/>
                </a:lnTo>
                <a:lnTo>
                  <a:pt x="13747" y="14958"/>
                </a:lnTo>
                <a:lnTo>
                  <a:pt x="14248" y="14889"/>
                </a:lnTo>
                <a:lnTo>
                  <a:pt x="14723" y="14810"/>
                </a:lnTo>
                <a:lnTo>
                  <a:pt x="15199" y="14731"/>
                </a:lnTo>
                <a:lnTo>
                  <a:pt x="15650" y="14646"/>
                </a:lnTo>
                <a:lnTo>
                  <a:pt x="16075" y="14562"/>
                </a:lnTo>
                <a:lnTo>
                  <a:pt x="16501" y="14467"/>
                </a:lnTo>
                <a:lnTo>
                  <a:pt x="16877" y="14366"/>
                </a:lnTo>
                <a:lnTo>
                  <a:pt x="17252" y="14266"/>
                </a:lnTo>
                <a:lnTo>
                  <a:pt x="17603" y="14155"/>
                </a:lnTo>
                <a:lnTo>
                  <a:pt x="25290" y="11668"/>
                </a:lnTo>
                <a:lnTo>
                  <a:pt x="26943" y="11674"/>
                </a:lnTo>
                <a:lnTo>
                  <a:pt x="28620" y="11668"/>
                </a:lnTo>
                <a:lnTo>
                  <a:pt x="29447" y="11663"/>
                </a:lnTo>
                <a:lnTo>
                  <a:pt x="30273" y="11658"/>
                </a:lnTo>
                <a:lnTo>
                  <a:pt x="31099" y="11642"/>
                </a:lnTo>
                <a:lnTo>
                  <a:pt x="31900" y="11626"/>
                </a:lnTo>
                <a:lnTo>
                  <a:pt x="31900" y="13279"/>
                </a:lnTo>
                <a:lnTo>
                  <a:pt x="26492" y="14097"/>
                </a:lnTo>
                <a:lnTo>
                  <a:pt x="26342" y="14129"/>
                </a:lnTo>
                <a:lnTo>
                  <a:pt x="26216" y="14166"/>
                </a:lnTo>
                <a:lnTo>
                  <a:pt x="26116" y="14203"/>
                </a:lnTo>
                <a:lnTo>
                  <a:pt x="26066" y="14245"/>
                </a:lnTo>
                <a:lnTo>
                  <a:pt x="26066" y="14287"/>
                </a:lnTo>
                <a:lnTo>
                  <a:pt x="26091" y="14329"/>
                </a:lnTo>
                <a:lnTo>
                  <a:pt x="26141" y="14372"/>
                </a:lnTo>
                <a:lnTo>
                  <a:pt x="26267" y="14414"/>
                </a:lnTo>
                <a:lnTo>
                  <a:pt x="26442" y="14445"/>
                </a:lnTo>
                <a:lnTo>
                  <a:pt x="26617" y="14472"/>
                </a:lnTo>
                <a:lnTo>
                  <a:pt x="26792" y="14493"/>
                </a:lnTo>
                <a:lnTo>
                  <a:pt x="26968" y="14504"/>
                </a:lnTo>
                <a:lnTo>
                  <a:pt x="27168" y="14504"/>
                </a:lnTo>
                <a:lnTo>
                  <a:pt x="27343" y="14498"/>
                </a:lnTo>
                <a:lnTo>
                  <a:pt x="27544" y="14488"/>
                </a:lnTo>
                <a:lnTo>
                  <a:pt x="27744" y="14467"/>
                </a:lnTo>
                <a:lnTo>
                  <a:pt x="32627" y="13727"/>
                </a:lnTo>
                <a:lnTo>
                  <a:pt x="34054" y="14303"/>
                </a:lnTo>
                <a:lnTo>
                  <a:pt x="34179" y="14345"/>
                </a:lnTo>
                <a:lnTo>
                  <a:pt x="34304" y="14377"/>
                </a:lnTo>
                <a:lnTo>
                  <a:pt x="34479" y="14398"/>
                </a:lnTo>
                <a:lnTo>
                  <a:pt x="34680" y="14414"/>
                </a:lnTo>
                <a:lnTo>
                  <a:pt x="34880" y="14424"/>
                </a:lnTo>
                <a:lnTo>
                  <a:pt x="35080" y="14424"/>
                </a:lnTo>
                <a:lnTo>
                  <a:pt x="35281" y="14419"/>
                </a:lnTo>
                <a:lnTo>
                  <a:pt x="35481" y="14398"/>
                </a:lnTo>
                <a:lnTo>
                  <a:pt x="35656" y="14377"/>
                </a:lnTo>
                <a:lnTo>
                  <a:pt x="35807" y="14345"/>
                </a:lnTo>
                <a:lnTo>
                  <a:pt x="35932" y="14308"/>
                </a:lnTo>
                <a:lnTo>
                  <a:pt x="36007" y="14266"/>
                </a:lnTo>
                <a:lnTo>
                  <a:pt x="36057" y="14224"/>
                </a:lnTo>
                <a:lnTo>
                  <a:pt x="36057" y="14181"/>
                </a:lnTo>
                <a:lnTo>
                  <a:pt x="36007" y="14139"/>
                </a:lnTo>
                <a:lnTo>
                  <a:pt x="35932" y="14097"/>
                </a:lnTo>
                <a:lnTo>
                  <a:pt x="35005" y="13722"/>
                </a:lnTo>
                <a:lnTo>
                  <a:pt x="35005" y="13722"/>
                </a:lnTo>
                <a:lnTo>
                  <a:pt x="39412" y="13928"/>
                </a:lnTo>
                <a:lnTo>
                  <a:pt x="39613" y="13933"/>
                </a:lnTo>
                <a:lnTo>
                  <a:pt x="39813" y="13928"/>
                </a:lnTo>
                <a:lnTo>
                  <a:pt x="39988" y="13918"/>
                </a:lnTo>
                <a:lnTo>
                  <a:pt x="40138" y="13902"/>
                </a:lnTo>
                <a:lnTo>
                  <a:pt x="40289" y="13875"/>
                </a:lnTo>
                <a:lnTo>
                  <a:pt x="40439" y="13844"/>
                </a:lnTo>
                <a:lnTo>
                  <a:pt x="40564" y="13801"/>
                </a:lnTo>
                <a:lnTo>
                  <a:pt x="40689" y="13754"/>
                </a:lnTo>
                <a:lnTo>
                  <a:pt x="40714" y="13712"/>
                </a:lnTo>
                <a:lnTo>
                  <a:pt x="40689" y="13664"/>
                </a:lnTo>
                <a:lnTo>
                  <a:pt x="40639" y="13622"/>
                </a:lnTo>
                <a:lnTo>
                  <a:pt x="40539" y="13585"/>
                </a:lnTo>
                <a:lnTo>
                  <a:pt x="40414" y="13553"/>
                </a:lnTo>
                <a:lnTo>
                  <a:pt x="40264" y="13522"/>
                </a:lnTo>
                <a:lnTo>
                  <a:pt x="40088" y="13500"/>
                </a:lnTo>
                <a:lnTo>
                  <a:pt x="39888" y="13485"/>
                </a:lnTo>
                <a:lnTo>
                  <a:pt x="35756" y="13295"/>
                </a:lnTo>
                <a:lnTo>
                  <a:pt x="40364" y="12598"/>
                </a:lnTo>
                <a:lnTo>
                  <a:pt x="41791" y="13173"/>
                </a:lnTo>
                <a:lnTo>
                  <a:pt x="41916" y="13215"/>
                </a:lnTo>
                <a:lnTo>
                  <a:pt x="42066" y="13247"/>
                </a:lnTo>
                <a:lnTo>
                  <a:pt x="42242" y="13268"/>
                </a:lnTo>
                <a:lnTo>
                  <a:pt x="42442" y="13284"/>
                </a:lnTo>
                <a:lnTo>
                  <a:pt x="42642" y="13295"/>
                </a:lnTo>
                <a:lnTo>
                  <a:pt x="42843" y="13295"/>
                </a:lnTo>
                <a:lnTo>
                  <a:pt x="43043" y="13289"/>
                </a:lnTo>
                <a:lnTo>
                  <a:pt x="43243" y="13268"/>
                </a:lnTo>
                <a:lnTo>
                  <a:pt x="43419" y="13247"/>
                </a:lnTo>
                <a:lnTo>
                  <a:pt x="43569" y="13215"/>
                </a:lnTo>
                <a:lnTo>
                  <a:pt x="43694" y="13178"/>
                </a:lnTo>
                <a:lnTo>
                  <a:pt x="43769" y="13136"/>
                </a:lnTo>
                <a:lnTo>
                  <a:pt x="43819" y="13094"/>
                </a:lnTo>
                <a:lnTo>
                  <a:pt x="43819" y="13052"/>
                </a:lnTo>
                <a:lnTo>
                  <a:pt x="43769" y="13009"/>
                </a:lnTo>
                <a:lnTo>
                  <a:pt x="43694" y="12967"/>
                </a:lnTo>
                <a:lnTo>
                  <a:pt x="42742" y="12592"/>
                </a:lnTo>
                <a:lnTo>
                  <a:pt x="47174" y="12798"/>
                </a:lnTo>
                <a:lnTo>
                  <a:pt x="47375" y="12804"/>
                </a:lnTo>
                <a:lnTo>
                  <a:pt x="47550" y="12798"/>
                </a:lnTo>
                <a:lnTo>
                  <a:pt x="47725" y="12788"/>
                </a:lnTo>
                <a:lnTo>
                  <a:pt x="47901" y="12772"/>
                </a:lnTo>
                <a:lnTo>
                  <a:pt x="48051" y="12745"/>
                </a:lnTo>
                <a:lnTo>
                  <a:pt x="48201" y="12714"/>
                </a:lnTo>
                <a:lnTo>
                  <a:pt x="48326" y="12672"/>
                </a:lnTo>
                <a:lnTo>
                  <a:pt x="48451" y="12624"/>
                </a:lnTo>
                <a:lnTo>
                  <a:pt x="48476" y="12582"/>
                </a:lnTo>
                <a:lnTo>
                  <a:pt x="48451" y="12534"/>
                </a:lnTo>
                <a:lnTo>
                  <a:pt x="48401" y="12492"/>
                </a:lnTo>
                <a:lnTo>
                  <a:pt x="48301" y="12455"/>
                </a:lnTo>
                <a:lnTo>
                  <a:pt x="48176" y="12423"/>
                </a:lnTo>
                <a:lnTo>
                  <a:pt x="48026" y="12392"/>
                </a:lnTo>
                <a:lnTo>
                  <a:pt x="47850" y="12371"/>
                </a:lnTo>
                <a:lnTo>
                  <a:pt x="47625" y="12355"/>
                </a:lnTo>
                <a:lnTo>
                  <a:pt x="41866" y="12086"/>
                </a:lnTo>
                <a:lnTo>
                  <a:pt x="41866" y="10977"/>
                </a:lnTo>
                <a:lnTo>
                  <a:pt x="42467" y="10908"/>
                </a:lnTo>
                <a:lnTo>
                  <a:pt x="43068" y="10834"/>
                </a:lnTo>
                <a:lnTo>
                  <a:pt x="43644" y="10755"/>
                </a:lnTo>
                <a:lnTo>
                  <a:pt x="44220" y="10676"/>
                </a:lnTo>
                <a:lnTo>
                  <a:pt x="44796" y="10591"/>
                </a:lnTo>
                <a:lnTo>
                  <a:pt x="45372" y="10507"/>
                </a:lnTo>
                <a:lnTo>
                  <a:pt x="45897" y="10417"/>
                </a:lnTo>
                <a:lnTo>
                  <a:pt x="46448" y="10322"/>
                </a:lnTo>
                <a:lnTo>
                  <a:pt x="46974" y="10232"/>
                </a:lnTo>
                <a:lnTo>
                  <a:pt x="47500" y="10132"/>
                </a:lnTo>
                <a:lnTo>
                  <a:pt x="48001" y="10032"/>
                </a:lnTo>
                <a:lnTo>
                  <a:pt x="48502" y="9931"/>
                </a:lnTo>
                <a:lnTo>
                  <a:pt x="48977" y="9826"/>
                </a:lnTo>
                <a:lnTo>
                  <a:pt x="49453" y="9715"/>
                </a:lnTo>
                <a:lnTo>
                  <a:pt x="49904" y="9604"/>
                </a:lnTo>
                <a:lnTo>
                  <a:pt x="50354" y="9493"/>
                </a:lnTo>
                <a:lnTo>
                  <a:pt x="50780" y="9377"/>
                </a:lnTo>
                <a:lnTo>
                  <a:pt x="51206" y="9261"/>
                </a:lnTo>
                <a:lnTo>
                  <a:pt x="51606" y="9145"/>
                </a:lnTo>
                <a:lnTo>
                  <a:pt x="51982" y="9023"/>
                </a:lnTo>
                <a:lnTo>
                  <a:pt x="52358" y="8897"/>
                </a:lnTo>
                <a:lnTo>
                  <a:pt x="52733" y="8775"/>
                </a:lnTo>
                <a:lnTo>
                  <a:pt x="53084" y="8649"/>
                </a:lnTo>
                <a:lnTo>
                  <a:pt x="53409" y="8517"/>
                </a:lnTo>
                <a:lnTo>
                  <a:pt x="53735" y="8390"/>
                </a:lnTo>
                <a:lnTo>
                  <a:pt x="54035" y="8258"/>
                </a:lnTo>
                <a:lnTo>
                  <a:pt x="54311" y="8121"/>
                </a:lnTo>
                <a:lnTo>
                  <a:pt x="54586" y="7989"/>
                </a:lnTo>
                <a:lnTo>
                  <a:pt x="54836" y="7851"/>
                </a:lnTo>
                <a:lnTo>
                  <a:pt x="55087" y="7714"/>
                </a:lnTo>
                <a:lnTo>
                  <a:pt x="55312" y="7572"/>
                </a:lnTo>
                <a:lnTo>
                  <a:pt x="55513" y="7434"/>
                </a:lnTo>
                <a:lnTo>
                  <a:pt x="55563" y="7387"/>
                </a:lnTo>
                <a:lnTo>
                  <a:pt x="55538" y="7344"/>
                </a:lnTo>
                <a:lnTo>
                  <a:pt x="55513" y="7302"/>
                </a:lnTo>
                <a:lnTo>
                  <a:pt x="55412" y="7260"/>
                </a:lnTo>
                <a:lnTo>
                  <a:pt x="55312" y="7223"/>
                </a:lnTo>
                <a:lnTo>
                  <a:pt x="55162" y="7197"/>
                </a:lnTo>
                <a:lnTo>
                  <a:pt x="54987" y="7170"/>
                </a:lnTo>
                <a:lnTo>
                  <a:pt x="54786" y="7154"/>
                </a:lnTo>
                <a:lnTo>
                  <a:pt x="54586" y="7144"/>
                </a:lnTo>
                <a:lnTo>
                  <a:pt x="54361" y="7144"/>
                </a:lnTo>
                <a:lnTo>
                  <a:pt x="54160" y="7154"/>
                </a:lnTo>
                <a:lnTo>
                  <a:pt x="53985" y="7170"/>
                </a:lnTo>
                <a:lnTo>
                  <a:pt x="53810" y="7197"/>
                </a:lnTo>
                <a:lnTo>
                  <a:pt x="53660" y="7228"/>
                </a:lnTo>
                <a:lnTo>
                  <a:pt x="53534" y="7265"/>
                </a:lnTo>
                <a:lnTo>
                  <a:pt x="53459" y="7308"/>
                </a:lnTo>
                <a:lnTo>
                  <a:pt x="53134" y="7519"/>
                </a:lnTo>
                <a:lnTo>
                  <a:pt x="52783" y="7730"/>
                </a:lnTo>
                <a:lnTo>
                  <a:pt x="52383" y="7936"/>
                </a:lnTo>
                <a:lnTo>
                  <a:pt x="51957" y="8136"/>
                </a:lnTo>
                <a:lnTo>
                  <a:pt x="51481" y="8332"/>
                </a:lnTo>
                <a:lnTo>
                  <a:pt x="50980" y="8522"/>
                </a:lnTo>
                <a:lnTo>
                  <a:pt x="50430" y="8707"/>
                </a:lnTo>
                <a:lnTo>
                  <a:pt x="49854" y="8886"/>
                </a:lnTo>
                <a:lnTo>
                  <a:pt x="49228" y="9066"/>
                </a:lnTo>
                <a:lnTo>
                  <a:pt x="48602" y="9235"/>
                </a:lnTo>
                <a:lnTo>
                  <a:pt x="47926" y="9398"/>
                </a:lnTo>
                <a:lnTo>
                  <a:pt x="47225" y="9557"/>
                </a:lnTo>
                <a:lnTo>
                  <a:pt x="46498" y="9704"/>
                </a:lnTo>
                <a:lnTo>
                  <a:pt x="45747" y="9852"/>
                </a:lnTo>
                <a:lnTo>
                  <a:pt x="44971" y="9990"/>
                </a:lnTo>
                <a:lnTo>
                  <a:pt x="44145" y="10127"/>
                </a:lnTo>
                <a:lnTo>
                  <a:pt x="43318" y="10248"/>
                </a:lnTo>
                <a:lnTo>
                  <a:pt x="42467" y="10370"/>
                </a:lnTo>
                <a:lnTo>
                  <a:pt x="41591" y="10481"/>
                </a:lnTo>
                <a:lnTo>
                  <a:pt x="40689" y="10586"/>
                </a:lnTo>
                <a:lnTo>
                  <a:pt x="39788" y="10681"/>
                </a:lnTo>
                <a:lnTo>
                  <a:pt x="38836" y="10771"/>
                </a:lnTo>
                <a:lnTo>
                  <a:pt x="37885" y="10855"/>
                </a:lnTo>
                <a:lnTo>
                  <a:pt x="36908" y="10929"/>
                </a:lnTo>
                <a:lnTo>
                  <a:pt x="35932" y="10993"/>
                </a:lnTo>
                <a:lnTo>
                  <a:pt x="34930" y="11051"/>
                </a:lnTo>
                <a:lnTo>
                  <a:pt x="33929" y="11098"/>
                </a:lnTo>
                <a:lnTo>
                  <a:pt x="32902" y="11140"/>
                </a:lnTo>
                <a:lnTo>
                  <a:pt x="31850" y="11172"/>
                </a:lnTo>
                <a:lnTo>
                  <a:pt x="30824" y="11193"/>
                </a:lnTo>
                <a:lnTo>
                  <a:pt x="29747" y="11209"/>
                </a:lnTo>
                <a:lnTo>
                  <a:pt x="26842" y="11209"/>
                </a:lnTo>
                <a:lnTo>
                  <a:pt x="27744" y="11135"/>
                </a:lnTo>
                <a:lnTo>
                  <a:pt x="28645" y="11051"/>
                </a:lnTo>
                <a:lnTo>
                  <a:pt x="29522" y="10961"/>
                </a:lnTo>
                <a:lnTo>
                  <a:pt x="30373" y="10861"/>
                </a:lnTo>
                <a:lnTo>
                  <a:pt x="31199" y="10760"/>
                </a:lnTo>
                <a:lnTo>
                  <a:pt x="32026" y="10649"/>
                </a:lnTo>
                <a:lnTo>
                  <a:pt x="32827" y="10533"/>
                </a:lnTo>
                <a:lnTo>
                  <a:pt x="33628" y="10412"/>
                </a:lnTo>
                <a:lnTo>
                  <a:pt x="34154" y="10327"/>
                </a:lnTo>
                <a:lnTo>
                  <a:pt x="34680" y="10238"/>
                </a:lnTo>
                <a:lnTo>
                  <a:pt x="35181" y="10148"/>
                </a:lnTo>
                <a:lnTo>
                  <a:pt x="35656" y="10053"/>
                </a:lnTo>
                <a:lnTo>
                  <a:pt x="36132" y="9958"/>
                </a:lnTo>
                <a:lnTo>
                  <a:pt x="36608" y="9863"/>
                </a:lnTo>
                <a:lnTo>
                  <a:pt x="37059" y="9763"/>
                </a:lnTo>
                <a:lnTo>
                  <a:pt x="37484" y="9662"/>
                </a:lnTo>
                <a:lnTo>
                  <a:pt x="37910" y="9557"/>
                </a:lnTo>
                <a:lnTo>
                  <a:pt x="38310" y="9456"/>
                </a:lnTo>
                <a:lnTo>
                  <a:pt x="38711" y="9345"/>
                </a:lnTo>
                <a:lnTo>
                  <a:pt x="39087" y="9240"/>
                </a:lnTo>
                <a:lnTo>
                  <a:pt x="39437" y="9129"/>
                </a:lnTo>
                <a:lnTo>
                  <a:pt x="39788" y="9018"/>
                </a:lnTo>
                <a:lnTo>
                  <a:pt x="40138" y="8907"/>
                </a:lnTo>
                <a:lnTo>
                  <a:pt x="40439" y="8791"/>
                </a:lnTo>
                <a:lnTo>
                  <a:pt x="40764" y="8680"/>
                </a:lnTo>
                <a:lnTo>
                  <a:pt x="41040" y="8559"/>
                </a:lnTo>
                <a:lnTo>
                  <a:pt x="41315" y="8443"/>
                </a:lnTo>
                <a:lnTo>
                  <a:pt x="41591" y="8321"/>
                </a:lnTo>
                <a:lnTo>
                  <a:pt x="41816" y="8200"/>
                </a:lnTo>
                <a:lnTo>
                  <a:pt x="42066" y="8078"/>
                </a:lnTo>
                <a:lnTo>
                  <a:pt x="42267" y="7957"/>
                </a:lnTo>
                <a:lnTo>
                  <a:pt x="42467" y="7830"/>
                </a:lnTo>
                <a:lnTo>
                  <a:pt x="42642" y="7709"/>
                </a:lnTo>
                <a:lnTo>
                  <a:pt x="42818" y="7582"/>
                </a:lnTo>
                <a:lnTo>
                  <a:pt x="42968" y="7450"/>
                </a:lnTo>
                <a:lnTo>
                  <a:pt x="43093" y="7323"/>
                </a:lnTo>
                <a:lnTo>
                  <a:pt x="43218" y="7197"/>
                </a:lnTo>
                <a:lnTo>
                  <a:pt x="43318" y="7065"/>
                </a:lnTo>
                <a:lnTo>
                  <a:pt x="43419" y="6933"/>
                </a:lnTo>
                <a:lnTo>
                  <a:pt x="43469" y="6801"/>
                </a:lnTo>
                <a:lnTo>
                  <a:pt x="43519" y="6674"/>
                </a:lnTo>
                <a:lnTo>
                  <a:pt x="43569" y="6547"/>
                </a:lnTo>
                <a:lnTo>
                  <a:pt x="43569" y="6421"/>
                </a:lnTo>
                <a:lnTo>
                  <a:pt x="43594" y="6294"/>
                </a:lnTo>
                <a:lnTo>
                  <a:pt x="43569" y="6172"/>
                </a:lnTo>
                <a:lnTo>
                  <a:pt x="43544" y="6046"/>
                </a:lnTo>
                <a:lnTo>
                  <a:pt x="43494" y="5919"/>
                </a:lnTo>
                <a:lnTo>
                  <a:pt x="43444" y="5798"/>
                </a:lnTo>
                <a:lnTo>
                  <a:pt x="43368" y="5671"/>
                </a:lnTo>
                <a:lnTo>
                  <a:pt x="43268" y="5549"/>
                </a:lnTo>
                <a:lnTo>
                  <a:pt x="43168" y="5428"/>
                </a:lnTo>
                <a:lnTo>
                  <a:pt x="43068" y="5307"/>
                </a:lnTo>
                <a:lnTo>
                  <a:pt x="42918" y="5185"/>
                </a:lnTo>
                <a:lnTo>
                  <a:pt x="42767" y="5064"/>
                </a:lnTo>
                <a:lnTo>
                  <a:pt x="42617" y="4942"/>
                </a:lnTo>
                <a:lnTo>
                  <a:pt x="42442" y="4826"/>
                </a:lnTo>
                <a:lnTo>
                  <a:pt x="42242" y="4705"/>
                </a:lnTo>
                <a:lnTo>
                  <a:pt x="42041" y="4589"/>
                </a:lnTo>
                <a:lnTo>
                  <a:pt x="41816" y="4472"/>
                </a:lnTo>
                <a:lnTo>
                  <a:pt x="41591" y="4356"/>
                </a:lnTo>
                <a:lnTo>
                  <a:pt x="41340" y="4245"/>
                </a:lnTo>
                <a:lnTo>
                  <a:pt x="41065" y="4129"/>
                </a:lnTo>
                <a:lnTo>
                  <a:pt x="40489" y="3908"/>
                </a:lnTo>
                <a:lnTo>
                  <a:pt x="39863" y="3686"/>
                </a:lnTo>
                <a:lnTo>
                  <a:pt x="39187" y="3475"/>
                </a:lnTo>
                <a:lnTo>
                  <a:pt x="38436" y="3269"/>
                </a:lnTo>
                <a:lnTo>
                  <a:pt x="37659" y="3063"/>
                </a:lnTo>
                <a:lnTo>
                  <a:pt x="37584" y="2915"/>
                </a:lnTo>
                <a:lnTo>
                  <a:pt x="37559" y="2767"/>
                </a:lnTo>
                <a:lnTo>
                  <a:pt x="37584" y="2646"/>
                </a:lnTo>
                <a:lnTo>
                  <a:pt x="37609" y="2530"/>
                </a:lnTo>
                <a:lnTo>
                  <a:pt x="37684" y="2413"/>
                </a:lnTo>
                <a:lnTo>
                  <a:pt x="37785" y="2303"/>
                </a:lnTo>
                <a:lnTo>
                  <a:pt x="37910" y="2186"/>
                </a:lnTo>
                <a:lnTo>
                  <a:pt x="38060" y="2081"/>
                </a:lnTo>
                <a:lnTo>
                  <a:pt x="38235" y="1970"/>
                </a:lnTo>
                <a:lnTo>
                  <a:pt x="38436" y="1864"/>
                </a:lnTo>
                <a:lnTo>
                  <a:pt x="38636" y="1764"/>
                </a:lnTo>
                <a:lnTo>
                  <a:pt x="38886" y="1664"/>
                </a:lnTo>
                <a:lnTo>
                  <a:pt x="39162" y="1569"/>
                </a:lnTo>
                <a:lnTo>
                  <a:pt x="39437" y="1474"/>
                </a:lnTo>
                <a:lnTo>
                  <a:pt x="39738" y="1384"/>
                </a:lnTo>
                <a:lnTo>
                  <a:pt x="40063" y="1294"/>
                </a:lnTo>
                <a:lnTo>
                  <a:pt x="40414" y="1210"/>
                </a:lnTo>
                <a:lnTo>
                  <a:pt x="40789" y="1130"/>
                </a:lnTo>
                <a:lnTo>
                  <a:pt x="41165" y="1051"/>
                </a:lnTo>
                <a:lnTo>
                  <a:pt x="41566" y="977"/>
                </a:lnTo>
                <a:lnTo>
                  <a:pt x="41991" y="909"/>
                </a:lnTo>
                <a:lnTo>
                  <a:pt x="42417" y="845"/>
                </a:lnTo>
                <a:lnTo>
                  <a:pt x="42868" y="787"/>
                </a:lnTo>
                <a:lnTo>
                  <a:pt x="43318" y="729"/>
                </a:lnTo>
                <a:lnTo>
                  <a:pt x="43794" y="676"/>
                </a:lnTo>
                <a:lnTo>
                  <a:pt x="44270" y="634"/>
                </a:lnTo>
                <a:lnTo>
                  <a:pt x="44771" y="592"/>
                </a:lnTo>
                <a:lnTo>
                  <a:pt x="45296" y="555"/>
                </a:lnTo>
                <a:lnTo>
                  <a:pt x="45797" y="523"/>
                </a:lnTo>
                <a:lnTo>
                  <a:pt x="46348" y="497"/>
                </a:lnTo>
                <a:lnTo>
                  <a:pt x="46874" y="476"/>
                </a:lnTo>
                <a:lnTo>
                  <a:pt x="47425" y="460"/>
                </a:lnTo>
                <a:lnTo>
                  <a:pt x="47976" y="455"/>
                </a:lnTo>
                <a:lnTo>
                  <a:pt x="48552" y="449"/>
                </a:lnTo>
                <a:lnTo>
                  <a:pt x="49102" y="455"/>
                </a:lnTo>
                <a:lnTo>
                  <a:pt x="49678" y="460"/>
                </a:lnTo>
                <a:lnTo>
                  <a:pt x="50229" y="476"/>
                </a:lnTo>
                <a:lnTo>
                  <a:pt x="50755" y="497"/>
                </a:lnTo>
                <a:lnTo>
                  <a:pt x="51306" y="523"/>
                </a:lnTo>
                <a:lnTo>
                  <a:pt x="51807" y="555"/>
                </a:lnTo>
                <a:lnTo>
                  <a:pt x="52333" y="592"/>
                </a:lnTo>
                <a:lnTo>
                  <a:pt x="52833" y="634"/>
                </a:lnTo>
                <a:lnTo>
                  <a:pt x="53309" y="676"/>
                </a:lnTo>
                <a:lnTo>
                  <a:pt x="53785" y="729"/>
                </a:lnTo>
                <a:lnTo>
                  <a:pt x="54236" y="787"/>
                </a:lnTo>
                <a:lnTo>
                  <a:pt x="54686" y="845"/>
                </a:lnTo>
                <a:lnTo>
                  <a:pt x="55112" y="909"/>
                </a:lnTo>
                <a:lnTo>
                  <a:pt x="55538" y="977"/>
                </a:lnTo>
                <a:lnTo>
                  <a:pt x="55938" y="1051"/>
                </a:lnTo>
                <a:lnTo>
                  <a:pt x="56314" y="1130"/>
                </a:lnTo>
                <a:lnTo>
                  <a:pt x="56689" y="1210"/>
                </a:lnTo>
                <a:lnTo>
                  <a:pt x="57015" y="1294"/>
                </a:lnTo>
                <a:lnTo>
                  <a:pt x="57365" y="1384"/>
                </a:lnTo>
                <a:lnTo>
                  <a:pt x="57666" y="1474"/>
                </a:lnTo>
                <a:lnTo>
                  <a:pt x="57941" y="1569"/>
                </a:lnTo>
                <a:lnTo>
                  <a:pt x="58217" y="1664"/>
                </a:lnTo>
                <a:lnTo>
                  <a:pt x="58442" y="1764"/>
                </a:lnTo>
                <a:lnTo>
                  <a:pt x="58668" y="1864"/>
                </a:lnTo>
                <a:lnTo>
                  <a:pt x="58868" y="1970"/>
                </a:lnTo>
                <a:lnTo>
                  <a:pt x="59043" y="2081"/>
                </a:lnTo>
                <a:lnTo>
                  <a:pt x="59193" y="2186"/>
                </a:lnTo>
                <a:lnTo>
                  <a:pt x="59319" y="2303"/>
                </a:lnTo>
                <a:lnTo>
                  <a:pt x="59419" y="2413"/>
                </a:lnTo>
                <a:lnTo>
                  <a:pt x="59494" y="2530"/>
                </a:lnTo>
                <a:lnTo>
                  <a:pt x="59519" y="2646"/>
                </a:lnTo>
                <a:lnTo>
                  <a:pt x="59544" y="2767"/>
                </a:lnTo>
                <a:lnTo>
                  <a:pt x="59519" y="2904"/>
                </a:lnTo>
                <a:lnTo>
                  <a:pt x="59469" y="3042"/>
                </a:lnTo>
                <a:lnTo>
                  <a:pt x="59369" y="3179"/>
                </a:lnTo>
                <a:lnTo>
                  <a:pt x="59218" y="3316"/>
                </a:lnTo>
                <a:lnTo>
                  <a:pt x="59043" y="3448"/>
                </a:lnTo>
                <a:lnTo>
                  <a:pt x="58843" y="3575"/>
                </a:lnTo>
                <a:lnTo>
                  <a:pt x="58592" y="3702"/>
                </a:lnTo>
                <a:lnTo>
                  <a:pt x="58317" y="3823"/>
                </a:lnTo>
                <a:lnTo>
                  <a:pt x="58017" y="3944"/>
                </a:lnTo>
                <a:lnTo>
                  <a:pt x="57666" y="4061"/>
                </a:lnTo>
                <a:lnTo>
                  <a:pt x="57290" y="4171"/>
                </a:lnTo>
                <a:lnTo>
                  <a:pt x="56865" y="4277"/>
                </a:lnTo>
                <a:lnTo>
                  <a:pt x="56439" y="4377"/>
                </a:lnTo>
                <a:lnTo>
                  <a:pt x="55963" y="4478"/>
                </a:lnTo>
                <a:lnTo>
                  <a:pt x="55462" y="4567"/>
                </a:lnTo>
                <a:lnTo>
                  <a:pt x="54937" y="4652"/>
                </a:lnTo>
                <a:lnTo>
                  <a:pt x="54836" y="4668"/>
                </a:lnTo>
                <a:lnTo>
                  <a:pt x="54761" y="4689"/>
                </a:lnTo>
                <a:lnTo>
                  <a:pt x="54611" y="4731"/>
                </a:lnTo>
                <a:lnTo>
                  <a:pt x="54536" y="4779"/>
                </a:lnTo>
                <a:lnTo>
                  <a:pt x="54511" y="4805"/>
                </a:lnTo>
                <a:lnTo>
                  <a:pt x="54486" y="4831"/>
                </a:lnTo>
                <a:lnTo>
                  <a:pt x="54536" y="5217"/>
                </a:lnTo>
                <a:lnTo>
                  <a:pt x="54536" y="5602"/>
                </a:lnTo>
                <a:lnTo>
                  <a:pt x="54511" y="5792"/>
                </a:lnTo>
                <a:lnTo>
                  <a:pt x="54486" y="5982"/>
                </a:lnTo>
                <a:lnTo>
                  <a:pt x="54436" y="6178"/>
                </a:lnTo>
                <a:lnTo>
                  <a:pt x="54361" y="6362"/>
                </a:lnTo>
                <a:lnTo>
                  <a:pt x="54336" y="6410"/>
                </a:lnTo>
                <a:lnTo>
                  <a:pt x="54386" y="6452"/>
                </a:lnTo>
                <a:lnTo>
                  <a:pt x="54461" y="6494"/>
                </a:lnTo>
                <a:lnTo>
                  <a:pt x="54586" y="6531"/>
                </a:lnTo>
                <a:lnTo>
                  <a:pt x="54711" y="6563"/>
                </a:lnTo>
                <a:lnTo>
                  <a:pt x="54887" y="6584"/>
                </a:lnTo>
                <a:lnTo>
                  <a:pt x="55087" y="6605"/>
                </a:lnTo>
                <a:lnTo>
                  <a:pt x="55287" y="6611"/>
                </a:lnTo>
                <a:lnTo>
                  <a:pt x="55488" y="6616"/>
                </a:lnTo>
                <a:lnTo>
                  <a:pt x="55663" y="6605"/>
                </a:lnTo>
                <a:lnTo>
                  <a:pt x="55813" y="6595"/>
                </a:lnTo>
                <a:lnTo>
                  <a:pt x="55988" y="6574"/>
                </a:lnTo>
                <a:lnTo>
                  <a:pt x="56114" y="6542"/>
                </a:lnTo>
                <a:lnTo>
                  <a:pt x="56239" y="6505"/>
                </a:lnTo>
                <a:lnTo>
                  <a:pt x="56364" y="6463"/>
                </a:lnTo>
                <a:lnTo>
                  <a:pt x="56464" y="6415"/>
                </a:lnTo>
                <a:lnTo>
                  <a:pt x="56539" y="6231"/>
                </a:lnTo>
                <a:lnTo>
                  <a:pt x="56614" y="6051"/>
                </a:lnTo>
                <a:lnTo>
                  <a:pt x="56639" y="5866"/>
                </a:lnTo>
                <a:lnTo>
                  <a:pt x="56664" y="5681"/>
                </a:lnTo>
                <a:lnTo>
                  <a:pt x="56664" y="5312"/>
                </a:lnTo>
                <a:lnTo>
                  <a:pt x="56639" y="4948"/>
                </a:lnTo>
                <a:lnTo>
                  <a:pt x="57115" y="4858"/>
                </a:lnTo>
                <a:lnTo>
                  <a:pt x="57591" y="4768"/>
                </a:lnTo>
                <a:lnTo>
                  <a:pt x="58042" y="4673"/>
                </a:lnTo>
                <a:lnTo>
                  <a:pt x="58467" y="4578"/>
                </a:lnTo>
                <a:lnTo>
                  <a:pt x="58868" y="4472"/>
                </a:lnTo>
                <a:lnTo>
                  <a:pt x="59243" y="4367"/>
                </a:lnTo>
                <a:lnTo>
                  <a:pt x="59594" y="4256"/>
                </a:lnTo>
                <a:lnTo>
                  <a:pt x="59920" y="4140"/>
                </a:lnTo>
                <a:lnTo>
                  <a:pt x="69535" y="3358"/>
                </a:lnTo>
                <a:lnTo>
                  <a:pt x="69660" y="3348"/>
                </a:lnTo>
                <a:lnTo>
                  <a:pt x="69810" y="3327"/>
                </a:lnTo>
                <a:lnTo>
                  <a:pt x="69910" y="3306"/>
                </a:lnTo>
                <a:lnTo>
                  <a:pt x="70010" y="3279"/>
                </a:lnTo>
                <a:lnTo>
                  <a:pt x="70111" y="3248"/>
                </a:lnTo>
                <a:lnTo>
                  <a:pt x="70161" y="3216"/>
                </a:lnTo>
                <a:lnTo>
                  <a:pt x="70186" y="3184"/>
                </a:lnTo>
                <a:lnTo>
                  <a:pt x="70211" y="3153"/>
                </a:lnTo>
                <a:lnTo>
                  <a:pt x="70186" y="3116"/>
                </a:lnTo>
                <a:lnTo>
                  <a:pt x="70161" y="3084"/>
                </a:lnTo>
                <a:lnTo>
                  <a:pt x="70085" y="3052"/>
                </a:lnTo>
                <a:lnTo>
                  <a:pt x="70010" y="3021"/>
                </a:lnTo>
                <a:lnTo>
                  <a:pt x="69910" y="2999"/>
                </a:lnTo>
                <a:lnTo>
                  <a:pt x="69810" y="2973"/>
                </a:lnTo>
                <a:lnTo>
                  <a:pt x="69660" y="2957"/>
                </a:lnTo>
                <a:lnTo>
                  <a:pt x="69510" y="2941"/>
                </a:lnTo>
                <a:lnTo>
                  <a:pt x="61472" y="2292"/>
                </a:lnTo>
                <a:lnTo>
                  <a:pt x="61372" y="2171"/>
                </a:lnTo>
                <a:lnTo>
                  <a:pt x="61222" y="2049"/>
                </a:lnTo>
                <a:lnTo>
                  <a:pt x="61071" y="1933"/>
                </a:lnTo>
                <a:lnTo>
                  <a:pt x="60871" y="1822"/>
                </a:lnTo>
                <a:lnTo>
                  <a:pt x="60671" y="1706"/>
                </a:lnTo>
                <a:lnTo>
                  <a:pt x="60445" y="1595"/>
                </a:lnTo>
                <a:lnTo>
                  <a:pt x="60195" y="1489"/>
                </a:lnTo>
                <a:lnTo>
                  <a:pt x="59920" y="1384"/>
                </a:lnTo>
                <a:lnTo>
                  <a:pt x="59619" y="1284"/>
                </a:lnTo>
                <a:lnTo>
                  <a:pt x="59294" y="1183"/>
                </a:lnTo>
                <a:lnTo>
                  <a:pt x="58968" y="1088"/>
                </a:lnTo>
                <a:lnTo>
                  <a:pt x="58617" y="993"/>
                </a:lnTo>
                <a:lnTo>
                  <a:pt x="58242" y="903"/>
                </a:lnTo>
                <a:lnTo>
                  <a:pt x="57866" y="819"/>
                </a:lnTo>
                <a:lnTo>
                  <a:pt x="57466" y="740"/>
                </a:lnTo>
                <a:lnTo>
                  <a:pt x="57040" y="661"/>
                </a:lnTo>
                <a:lnTo>
                  <a:pt x="56589" y="581"/>
                </a:lnTo>
                <a:lnTo>
                  <a:pt x="56139" y="513"/>
                </a:lnTo>
                <a:lnTo>
                  <a:pt x="55688" y="444"/>
                </a:lnTo>
                <a:lnTo>
                  <a:pt x="55187" y="381"/>
                </a:lnTo>
                <a:lnTo>
                  <a:pt x="54711" y="323"/>
                </a:lnTo>
                <a:lnTo>
                  <a:pt x="54185" y="270"/>
                </a:lnTo>
                <a:lnTo>
                  <a:pt x="53685" y="222"/>
                </a:lnTo>
                <a:lnTo>
                  <a:pt x="53159" y="175"/>
                </a:lnTo>
                <a:lnTo>
                  <a:pt x="52608" y="138"/>
                </a:lnTo>
                <a:lnTo>
                  <a:pt x="52057" y="101"/>
                </a:lnTo>
                <a:lnTo>
                  <a:pt x="51481" y="69"/>
                </a:lnTo>
                <a:lnTo>
                  <a:pt x="50930" y="48"/>
                </a:lnTo>
                <a:lnTo>
                  <a:pt x="50329" y="27"/>
                </a:lnTo>
                <a:lnTo>
                  <a:pt x="49753" y="11"/>
                </a:lnTo>
                <a:lnTo>
                  <a:pt x="4915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44" name="Google Shape;2844;p63"/>
          <p:cNvSpPr/>
          <p:nvPr/>
        </p:nvSpPr>
        <p:spPr>
          <a:xfrm>
            <a:off x="4736500" y="3398212"/>
            <a:ext cx="105693" cy="139680"/>
          </a:xfrm>
          <a:custGeom>
            <a:avLst/>
            <a:gdLst/>
            <a:ahLst/>
            <a:cxnLst/>
            <a:rect l="l" t="t" r="r" b="b"/>
            <a:pathLst>
              <a:path w="20132" h="5908" extrusionOk="0">
                <a:moveTo>
                  <a:pt x="10066" y="0"/>
                </a:moveTo>
                <a:lnTo>
                  <a:pt x="9640" y="100"/>
                </a:lnTo>
                <a:lnTo>
                  <a:pt x="9139" y="217"/>
                </a:lnTo>
                <a:lnTo>
                  <a:pt x="8488" y="375"/>
                </a:lnTo>
                <a:lnTo>
                  <a:pt x="7737" y="570"/>
                </a:lnTo>
                <a:lnTo>
                  <a:pt x="6886" y="797"/>
                </a:lnTo>
                <a:lnTo>
                  <a:pt x="5959" y="1051"/>
                </a:lnTo>
                <a:lnTo>
                  <a:pt x="5033" y="1320"/>
                </a:lnTo>
                <a:lnTo>
                  <a:pt x="4081" y="1616"/>
                </a:lnTo>
                <a:lnTo>
                  <a:pt x="3631" y="1769"/>
                </a:lnTo>
                <a:lnTo>
                  <a:pt x="3180" y="1922"/>
                </a:lnTo>
                <a:lnTo>
                  <a:pt x="2754" y="2075"/>
                </a:lnTo>
                <a:lnTo>
                  <a:pt x="2329" y="2233"/>
                </a:lnTo>
                <a:lnTo>
                  <a:pt x="1953" y="2392"/>
                </a:lnTo>
                <a:lnTo>
                  <a:pt x="1578" y="2555"/>
                </a:lnTo>
                <a:lnTo>
                  <a:pt x="1227" y="2714"/>
                </a:lnTo>
                <a:lnTo>
                  <a:pt x="926" y="2872"/>
                </a:lnTo>
                <a:lnTo>
                  <a:pt x="651" y="3031"/>
                </a:lnTo>
                <a:lnTo>
                  <a:pt x="426" y="3189"/>
                </a:lnTo>
                <a:lnTo>
                  <a:pt x="250" y="3342"/>
                </a:lnTo>
                <a:lnTo>
                  <a:pt x="125" y="3495"/>
                </a:lnTo>
                <a:lnTo>
                  <a:pt x="25" y="3643"/>
                </a:lnTo>
                <a:lnTo>
                  <a:pt x="0" y="3786"/>
                </a:lnTo>
                <a:lnTo>
                  <a:pt x="25" y="3896"/>
                </a:lnTo>
                <a:lnTo>
                  <a:pt x="50" y="4002"/>
                </a:lnTo>
                <a:lnTo>
                  <a:pt x="125" y="4108"/>
                </a:lnTo>
                <a:lnTo>
                  <a:pt x="200" y="4213"/>
                </a:lnTo>
                <a:lnTo>
                  <a:pt x="326" y="4319"/>
                </a:lnTo>
                <a:lnTo>
                  <a:pt x="451" y="4419"/>
                </a:lnTo>
                <a:lnTo>
                  <a:pt x="601" y="4514"/>
                </a:lnTo>
                <a:lnTo>
                  <a:pt x="801" y="4614"/>
                </a:lnTo>
                <a:lnTo>
                  <a:pt x="1002" y="4704"/>
                </a:lnTo>
                <a:lnTo>
                  <a:pt x="1227" y="4799"/>
                </a:lnTo>
                <a:lnTo>
                  <a:pt x="1452" y="4889"/>
                </a:lnTo>
                <a:lnTo>
                  <a:pt x="1728" y="4973"/>
                </a:lnTo>
                <a:lnTo>
                  <a:pt x="2003" y="5058"/>
                </a:lnTo>
                <a:lnTo>
                  <a:pt x="2304" y="5137"/>
                </a:lnTo>
                <a:lnTo>
                  <a:pt x="2604" y="5211"/>
                </a:lnTo>
                <a:lnTo>
                  <a:pt x="2955" y="5285"/>
                </a:lnTo>
                <a:lnTo>
                  <a:pt x="3305" y="5359"/>
                </a:lnTo>
                <a:lnTo>
                  <a:pt x="3656" y="5422"/>
                </a:lnTo>
                <a:lnTo>
                  <a:pt x="4031" y="5486"/>
                </a:lnTo>
                <a:lnTo>
                  <a:pt x="4432" y="5544"/>
                </a:lnTo>
                <a:lnTo>
                  <a:pt x="4858" y="5602"/>
                </a:lnTo>
                <a:lnTo>
                  <a:pt x="5258" y="5655"/>
                </a:lnTo>
                <a:lnTo>
                  <a:pt x="5709" y="5697"/>
                </a:lnTo>
                <a:lnTo>
                  <a:pt x="6135" y="5739"/>
                </a:lnTo>
                <a:lnTo>
                  <a:pt x="6610" y="5781"/>
                </a:lnTo>
                <a:lnTo>
                  <a:pt x="7061" y="5813"/>
                </a:lnTo>
                <a:lnTo>
                  <a:pt x="7537" y="5839"/>
                </a:lnTo>
                <a:lnTo>
                  <a:pt x="8038" y="5866"/>
                </a:lnTo>
                <a:lnTo>
                  <a:pt x="8538" y="5882"/>
                </a:lnTo>
                <a:lnTo>
                  <a:pt x="9039" y="5897"/>
                </a:lnTo>
                <a:lnTo>
                  <a:pt x="9540" y="5908"/>
                </a:lnTo>
                <a:lnTo>
                  <a:pt x="10592" y="5908"/>
                </a:lnTo>
                <a:lnTo>
                  <a:pt x="11092" y="5897"/>
                </a:lnTo>
                <a:lnTo>
                  <a:pt x="11593" y="5882"/>
                </a:lnTo>
                <a:lnTo>
                  <a:pt x="12094" y="5866"/>
                </a:lnTo>
                <a:lnTo>
                  <a:pt x="12570" y="5839"/>
                </a:lnTo>
                <a:lnTo>
                  <a:pt x="13046" y="5813"/>
                </a:lnTo>
                <a:lnTo>
                  <a:pt x="13521" y="5781"/>
                </a:lnTo>
                <a:lnTo>
                  <a:pt x="13972" y="5739"/>
                </a:lnTo>
                <a:lnTo>
                  <a:pt x="14423" y="5697"/>
                </a:lnTo>
                <a:lnTo>
                  <a:pt x="14848" y="5655"/>
                </a:lnTo>
                <a:lnTo>
                  <a:pt x="15274" y="5602"/>
                </a:lnTo>
                <a:lnTo>
                  <a:pt x="15700" y="5544"/>
                </a:lnTo>
                <a:lnTo>
                  <a:pt x="16075" y="5486"/>
                </a:lnTo>
                <a:lnTo>
                  <a:pt x="16451" y="5422"/>
                </a:lnTo>
                <a:lnTo>
                  <a:pt x="16827" y="5359"/>
                </a:lnTo>
                <a:lnTo>
                  <a:pt x="17177" y="5285"/>
                </a:lnTo>
                <a:lnTo>
                  <a:pt x="17503" y="5211"/>
                </a:lnTo>
                <a:lnTo>
                  <a:pt x="17828" y="5137"/>
                </a:lnTo>
                <a:lnTo>
                  <a:pt x="18129" y="5058"/>
                </a:lnTo>
                <a:lnTo>
                  <a:pt x="18404" y="4973"/>
                </a:lnTo>
                <a:lnTo>
                  <a:pt x="18679" y="4889"/>
                </a:lnTo>
                <a:lnTo>
                  <a:pt x="18905" y="4799"/>
                </a:lnTo>
                <a:lnTo>
                  <a:pt x="19130" y="4704"/>
                </a:lnTo>
                <a:lnTo>
                  <a:pt x="19330" y="4614"/>
                </a:lnTo>
                <a:lnTo>
                  <a:pt x="19506" y="4514"/>
                </a:lnTo>
                <a:lnTo>
                  <a:pt x="19681" y="4419"/>
                </a:lnTo>
                <a:lnTo>
                  <a:pt x="19806" y="4319"/>
                </a:lnTo>
                <a:lnTo>
                  <a:pt x="19931" y="4213"/>
                </a:lnTo>
                <a:lnTo>
                  <a:pt x="20007" y="4108"/>
                </a:lnTo>
                <a:lnTo>
                  <a:pt x="20082" y="4002"/>
                </a:lnTo>
                <a:lnTo>
                  <a:pt x="20107" y="3896"/>
                </a:lnTo>
                <a:lnTo>
                  <a:pt x="20132" y="3786"/>
                </a:lnTo>
                <a:lnTo>
                  <a:pt x="20107" y="3643"/>
                </a:lnTo>
                <a:lnTo>
                  <a:pt x="20007" y="3495"/>
                </a:lnTo>
                <a:lnTo>
                  <a:pt x="19881" y="3342"/>
                </a:lnTo>
                <a:lnTo>
                  <a:pt x="19681" y="3189"/>
                </a:lnTo>
                <a:lnTo>
                  <a:pt x="19456" y="3031"/>
                </a:lnTo>
                <a:lnTo>
                  <a:pt x="19205" y="2872"/>
                </a:lnTo>
                <a:lnTo>
                  <a:pt x="18880" y="2714"/>
                </a:lnTo>
                <a:lnTo>
                  <a:pt x="18554" y="2555"/>
                </a:lnTo>
                <a:lnTo>
                  <a:pt x="18179" y="2392"/>
                </a:lnTo>
                <a:lnTo>
                  <a:pt x="17778" y="2233"/>
                </a:lnTo>
                <a:lnTo>
                  <a:pt x="17377" y="2075"/>
                </a:lnTo>
                <a:lnTo>
                  <a:pt x="16952" y="1922"/>
                </a:lnTo>
                <a:lnTo>
                  <a:pt x="16501" y="1769"/>
                </a:lnTo>
                <a:lnTo>
                  <a:pt x="16025" y="1616"/>
                </a:lnTo>
                <a:lnTo>
                  <a:pt x="15099" y="1320"/>
                </a:lnTo>
                <a:lnTo>
                  <a:pt x="14147" y="1051"/>
                </a:lnTo>
                <a:lnTo>
                  <a:pt x="13246" y="797"/>
                </a:lnTo>
                <a:lnTo>
                  <a:pt x="12395" y="570"/>
                </a:lnTo>
                <a:lnTo>
                  <a:pt x="11643" y="375"/>
                </a:lnTo>
                <a:lnTo>
                  <a:pt x="10992" y="217"/>
                </a:lnTo>
                <a:lnTo>
                  <a:pt x="10492" y="100"/>
                </a:lnTo>
                <a:lnTo>
                  <a:pt x="1006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45" name="Google Shape;2845;p63"/>
          <p:cNvSpPr/>
          <p:nvPr/>
        </p:nvSpPr>
        <p:spPr>
          <a:xfrm>
            <a:off x="4770804" y="3398212"/>
            <a:ext cx="71384" cy="139680"/>
          </a:xfrm>
          <a:custGeom>
            <a:avLst/>
            <a:gdLst/>
            <a:ahLst/>
            <a:cxnLst/>
            <a:rect l="l" t="t" r="r" b="b"/>
            <a:pathLst>
              <a:path w="13597" h="5908" extrusionOk="0">
                <a:moveTo>
                  <a:pt x="3531" y="0"/>
                </a:moveTo>
                <a:lnTo>
                  <a:pt x="3255" y="64"/>
                </a:lnTo>
                <a:lnTo>
                  <a:pt x="2479" y="248"/>
                </a:lnTo>
                <a:lnTo>
                  <a:pt x="1352" y="528"/>
                </a:lnTo>
                <a:lnTo>
                  <a:pt x="701" y="702"/>
                </a:lnTo>
                <a:lnTo>
                  <a:pt x="0" y="892"/>
                </a:lnTo>
                <a:lnTo>
                  <a:pt x="1102" y="1209"/>
                </a:lnTo>
                <a:lnTo>
                  <a:pt x="1678" y="1378"/>
                </a:lnTo>
                <a:lnTo>
                  <a:pt x="2229" y="1552"/>
                </a:lnTo>
                <a:lnTo>
                  <a:pt x="2780" y="1737"/>
                </a:lnTo>
                <a:lnTo>
                  <a:pt x="3331" y="1922"/>
                </a:lnTo>
                <a:lnTo>
                  <a:pt x="3856" y="2107"/>
                </a:lnTo>
                <a:lnTo>
                  <a:pt x="4332" y="2297"/>
                </a:lnTo>
                <a:lnTo>
                  <a:pt x="4783" y="2487"/>
                </a:lnTo>
                <a:lnTo>
                  <a:pt x="5209" y="2682"/>
                </a:lnTo>
                <a:lnTo>
                  <a:pt x="5584" y="2872"/>
                </a:lnTo>
                <a:lnTo>
                  <a:pt x="5910" y="3062"/>
                </a:lnTo>
                <a:lnTo>
                  <a:pt x="6160" y="3247"/>
                </a:lnTo>
                <a:lnTo>
                  <a:pt x="6260" y="3342"/>
                </a:lnTo>
                <a:lnTo>
                  <a:pt x="6360" y="3432"/>
                </a:lnTo>
                <a:lnTo>
                  <a:pt x="6410" y="3522"/>
                </a:lnTo>
                <a:lnTo>
                  <a:pt x="6460" y="3611"/>
                </a:lnTo>
                <a:lnTo>
                  <a:pt x="6511" y="3701"/>
                </a:lnTo>
                <a:lnTo>
                  <a:pt x="6511" y="3786"/>
                </a:lnTo>
                <a:lnTo>
                  <a:pt x="6511" y="3870"/>
                </a:lnTo>
                <a:lnTo>
                  <a:pt x="6486" y="3955"/>
                </a:lnTo>
                <a:lnTo>
                  <a:pt x="6435" y="4039"/>
                </a:lnTo>
                <a:lnTo>
                  <a:pt x="6385" y="4118"/>
                </a:lnTo>
                <a:lnTo>
                  <a:pt x="6310" y="4203"/>
                </a:lnTo>
                <a:lnTo>
                  <a:pt x="6235" y="4282"/>
                </a:lnTo>
                <a:lnTo>
                  <a:pt x="6035" y="4440"/>
                </a:lnTo>
                <a:lnTo>
                  <a:pt x="5759" y="4588"/>
                </a:lnTo>
                <a:lnTo>
                  <a:pt x="5459" y="4736"/>
                </a:lnTo>
                <a:lnTo>
                  <a:pt x="5083" y="4873"/>
                </a:lnTo>
                <a:lnTo>
                  <a:pt x="4683" y="5005"/>
                </a:lnTo>
                <a:lnTo>
                  <a:pt x="4232" y="5132"/>
                </a:lnTo>
                <a:lnTo>
                  <a:pt x="3731" y="5253"/>
                </a:lnTo>
                <a:lnTo>
                  <a:pt x="3180" y="5364"/>
                </a:lnTo>
                <a:lnTo>
                  <a:pt x="2604" y="5464"/>
                </a:lnTo>
                <a:lnTo>
                  <a:pt x="2003" y="5554"/>
                </a:lnTo>
                <a:lnTo>
                  <a:pt x="1352" y="5639"/>
                </a:lnTo>
                <a:lnTo>
                  <a:pt x="701" y="5713"/>
                </a:lnTo>
                <a:lnTo>
                  <a:pt x="0" y="5771"/>
                </a:lnTo>
                <a:lnTo>
                  <a:pt x="401" y="5802"/>
                </a:lnTo>
                <a:lnTo>
                  <a:pt x="827" y="5829"/>
                </a:lnTo>
                <a:lnTo>
                  <a:pt x="1252" y="5855"/>
                </a:lnTo>
                <a:lnTo>
                  <a:pt x="1703" y="5871"/>
                </a:lnTo>
                <a:lnTo>
                  <a:pt x="2154" y="5887"/>
                </a:lnTo>
                <a:lnTo>
                  <a:pt x="2604" y="5897"/>
                </a:lnTo>
                <a:lnTo>
                  <a:pt x="3055" y="5908"/>
                </a:lnTo>
                <a:lnTo>
                  <a:pt x="3531" y="5908"/>
                </a:lnTo>
                <a:lnTo>
                  <a:pt x="4057" y="5903"/>
                </a:lnTo>
                <a:lnTo>
                  <a:pt x="4557" y="5897"/>
                </a:lnTo>
                <a:lnTo>
                  <a:pt x="5058" y="5882"/>
                </a:lnTo>
                <a:lnTo>
                  <a:pt x="5559" y="5866"/>
                </a:lnTo>
                <a:lnTo>
                  <a:pt x="6035" y="5839"/>
                </a:lnTo>
                <a:lnTo>
                  <a:pt x="6511" y="5813"/>
                </a:lnTo>
                <a:lnTo>
                  <a:pt x="6986" y="5781"/>
                </a:lnTo>
                <a:lnTo>
                  <a:pt x="7437" y="5739"/>
                </a:lnTo>
                <a:lnTo>
                  <a:pt x="7888" y="5697"/>
                </a:lnTo>
                <a:lnTo>
                  <a:pt x="8313" y="5655"/>
                </a:lnTo>
                <a:lnTo>
                  <a:pt x="8739" y="5602"/>
                </a:lnTo>
                <a:lnTo>
                  <a:pt x="9165" y="5544"/>
                </a:lnTo>
                <a:lnTo>
                  <a:pt x="9540" y="5486"/>
                </a:lnTo>
                <a:lnTo>
                  <a:pt x="9916" y="5422"/>
                </a:lnTo>
                <a:lnTo>
                  <a:pt x="10292" y="5359"/>
                </a:lnTo>
                <a:lnTo>
                  <a:pt x="10642" y="5285"/>
                </a:lnTo>
                <a:lnTo>
                  <a:pt x="10968" y="5211"/>
                </a:lnTo>
                <a:lnTo>
                  <a:pt x="11293" y="5137"/>
                </a:lnTo>
                <a:lnTo>
                  <a:pt x="11594" y="5058"/>
                </a:lnTo>
                <a:lnTo>
                  <a:pt x="11869" y="4973"/>
                </a:lnTo>
                <a:lnTo>
                  <a:pt x="12144" y="4889"/>
                </a:lnTo>
                <a:lnTo>
                  <a:pt x="12370" y="4799"/>
                </a:lnTo>
                <a:lnTo>
                  <a:pt x="12595" y="4704"/>
                </a:lnTo>
                <a:lnTo>
                  <a:pt x="12795" y="4614"/>
                </a:lnTo>
                <a:lnTo>
                  <a:pt x="12971" y="4514"/>
                </a:lnTo>
                <a:lnTo>
                  <a:pt x="13146" y="4419"/>
                </a:lnTo>
                <a:lnTo>
                  <a:pt x="13271" y="4319"/>
                </a:lnTo>
                <a:lnTo>
                  <a:pt x="13396" y="4213"/>
                </a:lnTo>
                <a:lnTo>
                  <a:pt x="13472" y="4108"/>
                </a:lnTo>
                <a:lnTo>
                  <a:pt x="13547" y="4002"/>
                </a:lnTo>
                <a:lnTo>
                  <a:pt x="13572" y="3896"/>
                </a:lnTo>
                <a:lnTo>
                  <a:pt x="13597" y="3786"/>
                </a:lnTo>
                <a:lnTo>
                  <a:pt x="13572" y="3643"/>
                </a:lnTo>
                <a:lnTo>
                  <a:pt x="13472" y="3495"/>
                </a:lnTo>
                <a:lnTo>
                  <a:pt x="13346" y="3342"/>
                </a:lnTo>
                <a:lnTo>
                  <a:pt x="13146" y="3189"/>
                </a:lnTo>
                <a:lnTo>
                  <a:pt x="12921" y="3031"/>
                </a:lnTo>
                <a:lnTo>
                  <a:pt x="12670" y="2872"/>
                </a:lnTo>
                <a:lnTo>
                  <a:pt x="12345" y="2714"/>
                </a:lnTo>
                <a:lnTo>
                  <a:pt x="12019" y="2555"/>
                </a:lnTo>
                <a:lnTo>
                  <a:pt x="11644" y="2392"/>
                </a:lnTo>
                <a:lnTo>
                  <a:pt x="11243" y="2233"/>
                </a:lnTo>
                <a:lnTo>
                  <a:pt x="10842" y="2075"/>
                </a:lnTo>
                <a:lnTo>
                  <a:pt x="10417" y="1922"/>
                </a:lnTo>
                <a:lnTo>
                  <a:pt x="9966" y="1769"/>
                </a:lnTo>
                <a:lnTo>
                  <a:pt x="9490" y="1616"/>
                </a:lnTo>
                <a:lnTo>
                  <a:pt x="8564" y="1320"/>
                </a:lnTo>
                <a:lnTo>
                  <a:pt x="7612" y="1051"/>
                </a:lnTo>
                <a:lnTo>
                  <a:pt x="6711" y="797"/>
                </a:lnTo>
                <a:lnTo>
                  <a:pt x="5860" y="570"/>
                </a:lnTo>
                <a:lnTo>
                  <a:pt x="5108" y="375"/>
                </a:lnTo>
                <a:lnTo>
                  <a:pt x="4457" y="217"/>
                </a:lnTo>
                <a:lnTo>
                  <a:pt x="3957" y="100"/>
                </a:lnTo>
                <a:lnTo>
                  <a:pt x="3531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46" name="Google Shape;2846;p63"/>
          <p:cNvSpPr/>
          <p:nvPr/>
        </p:nvSpPr>
        <p:spPr>
          <a:xfrm>
            <a:off x="4660528" y="3432399"/>
            <a:ext cx="314580" cy="183891"/>
          </a:xfrm>
          <a:custGeom>
            <a:avLst/>
            <a:gdLst/>
            <a:ahLst/>
            <a:cxnLst/>
            <a:rect l="l" t="t" r="r" b="b"/>
            <a:pathLst>
              <a:path w="59920" h="7778" extrusionOk="0">
                <a:moveTo>
                  <a:pt x="51306" y="1"/>
                </a:moveTo>
                <a:lnTo>
                  <a:pt x="42918" y="2065"/>
                </a:lnTo>
                <a:lnTo>
                  <a:pt x="42843" y="2086"/>
                </a:lnTo>
                <a:lnTo>
                  <a:pt x="42793" y="2107"/>
                </a:lnTo>
                <a:lnTo>
                  <a:pt x="42743" y="2134"/>
                </a:lnTo>
                <a:lnTo>
                  <a:pt x="42718" y="2155"/>
                </a:lnTo>
                <a:lnTo>
                  <a:pt x="42718" y="2176"/>
                </a:lnTo>
                <a:lnTo>
                  <a:pt x="42718" y="2202"/>
                </a:lnTo>
                <a:lnTo>
                  <a:pt x="42793" y="2245"/>
                </a:lnTo>
                <a:lnTo>
                  <a:pt x="42918" y="2287"/>
                </a:lnTo>
                <a:lnTo>
                  <a:pt x="42993" y="2303"/>
                </a:lnTo>
                <a:lnTo>
                  <a:pt x="43068" y="2318"/>
                </a:lnTo>
                <a:lnTo>
                  <a:pt x="43168" y="2329"/>
                </a:lnTo>
                <a:lnTo>
                  <a:pt x="43293" y="2340"/>
                </a:lnTo>
                <a:lnTo>
                  <a:pt x="43394" y="2345"/>
                </a:lnTo>
                <a:lnTo>
                  <a:pt x="48452" y="2345"/>
                </a:lnTo>
                <a:lnTo>
                  <a:pt x="48251" y="2572"/>
                </a:lnTo>
                <a:lnTo>
                  <a:pt x="48001" y="2794"/>
                </a:lnTo>
                <a:lnTo>
                  <a:pt x="47725" y="3010"/>
                </a:lnTo>
                <a:lnTo>
                  <a:pt x="47375" y="3227"/>
                </a:lnTo>
                <a:lnTo>
                  <a:pt x="46999" y="3432"/>
                </a:lnTo>
                <a:lnTo>
                  <a:pt x="46574" y="3638"/>
                </a:lnTo>
                <a:lnTo>
                  <a:pt x="46123" y="3839"/>
                </a:lnTo>
                <a:lnTo>
                  <a:pt x="45622" y="4034"/>
                </a:lnTo>
                <a:lnTo>
                  <a:pt x="45071" y="4224"/>
                </a:lnTo>
                <a:lnTo>
                  <a:pt x="44495" y="4409"/>
                </a:lnTo>
                <a:lnTo>
                  <a:pt x="43869" y="4589"/>
                </a:lnTo>
                <a:lnTo>
                  <a:pt x="43218" y="4763"/>
                </a:lnTo>
                <a:lnTo>
                  <a:pt x="42542" y="4927"/>
                </a:lnTo>
                <a:lnTo>
                  <a:pt x="41816" y="5090"/>
                </a:lnTo>
                <a:lnTo>
                  <a:pt x="41065" y="5243"/>
                </a:lnTo>
                <a:lnTo>
                  <a:pt x="40289" y="5391"/>
                </a:lnTo>
                <a:lnTo>
                  <a:pt x="39487" y="5528"/>
                </a:lnTo>
                <a:lnTo>
                  <a:pt x="38636" y="5666"/>
                </a:lnTo>
                <a:lnTo>
                  <a:pt x="37785" y="5787"/>
                </a:lnTo>
                <a:lnTo>
                  <a:pt x="36883" y="5909"/>
                </a:lnTo>
                <a:lnTo>
                  <a:pt x="35982" y="6014"/>
                </a:lnTo>
                <a:lnTo>
                  <a:pt x="35030" y="6114"/>
                </a:lnTo>
                <a:lnTo>
                  <a:pt x="34054" y="6210"/>
                </a:lnTo>
                <a:lnTo>
                  <a:pt x="33077" y="6294"/>
                </a:lnTo>
                <a:lnTo>
                  <a:pt x="32076" y="6368"/>
                </a:lnTo>
                <a:lnTo>
                  <a:pt x="31049" y="6431"/>
                </a:lnTo>
                <a:lnTo>
                  <a:pt x="29997" y="6489"/>
                </a:lnTo>
                <a:lnTo>
                  <a:pt x="28946" y="6537"/>
                </a:lnTo>
                <a:lnTo>
                  <a:pt x="27869" y="6574"/>
                </a:lnTo>
                <a:lnTo>
                  <a:pt x="26767" y="6600"/>
                </a:lnTo>
                <a:lnTo>
                  <a:pt x="25666" y="6616"/>
                </a:lnTo>
                <a:lnTo>
                  <a:pt x="24539" y="6621"/>
                </a:lnTo>
                <a:lnTo>
                  <a:pt x="23788" y="6616"/>
                </a:lnTo>
                <a:lnTo>
                  <a:pt x="23037" y="6611"/>
                </a:lnTo>
                <a:lnTo>
                  <a:pt x="22310" y="6600"/>
                </a:lnTo>
                <a:lnTo>
                  <a:pt x="21584" y="6584"/>
                </a:lnTo>
                <a:lnTo>
                  <a:pt x="20858" y="6563"/>
                </a:lnTo>
                <a:lnTo>
                  <a:pt x="20132" y="6537"/>
                </a:lnTo>
                <a:lnTo>
                  <a:pt x="19431" y="6505"/>
                </a:lnTo>
                <a:lnTo>
                  <a:pt x="18730" y="6473"/>
                </a:lnTo>
                <a:lnTo>
                  <a:pt x="18029" y="6431"/>
                </a:lnTo>
                <a:lnTo>
                  <a:pt x="17328" y="6389"/>
                </a:lnTo>
                <a:lnTo>
                  <a:pt x="16651" y="6341"/>
                </a:lnTo>
                <a:lnTo>
                  <a:pt x="15975" y="6294"/>
                </a:lnTo>
                <a:lnTo>
                  <a:pt x="15324" y="6236"/>
                </a:lnTo>
                <a:lnTo>
                  <a:pt x="14673" y="6178"/>
                </a:lnTo>
                <a:lnTo>
                  <a:pt x="14047" y="6114"/>
                </a:lnTo>
                <a:lnTo>
                  <a:pt x="13396" y="6046"/>
                </a:lnTo>
                <a:lnTo>
                  <a:pt x="12795" y="5977"/>
                </a:lnTo>
                <a:lnTo>
                  <a:pt x="12169" y="5903"/>
                </a:lnTo>
                <a:lnTo>
                  <a:pt x="11568" y="5824"/>
                </a:lnTo>
                <a:lnTo>
                  <a:pt x="10993" y="5745"/>
                </a:lnTo>
                <a:lnTo>
                  <a:pt x="10417" y="5660"/>
                </a:lnTo>
                <a:lnTo>
                  <a:pt x="9841" y="5571"/>
                </a:lnTo>
                <a:lnTo>
                  <a:pt x="9315" y="5481"/>
                </a:lnTo>
                <a:lnTo>
                  <a:pt x="8764" y="5386"/>
                </a:lnTo>
                <a:lnTo>
                  <a:pt x="8238" y="5291"/>
                </a:lnTo>
                <a:lnTo>
                  <a:pt x="7737" y="5191"/>
                </a:lnTo>
                <a:lnTo>
                  <a:pt x="7237" y="5085"/>
                </a:lnTo>
                <a:lnTo>
                  <a:pt x="6761" y="4979"/>
                </a:lnTo>
                <a:lnTo>
                  <a:pt x="6285" y="4868"/>
                </a:lnTo>
                <a:lnTo>
                  <a:pt x="5834" y="4758"/>
                </a:lnTo>
                <a:lnTo>
                  <a:pt x="5384" y="4641"/>
                </a:lnTo>
                <a:lnTo>
                  <a:pt x="4983" y="4525"/>
                </a:lnTo>
                <a:lnTo>
                  <a:pt x="4783" y="4478"/>
                </a:lnTo>
                <a:lnTo>
                  <a:pt x="4582" y="4436"/>
                </a:lnTo>
                <a:lnTo>
                  <a:pt x="4357" y="4399"/>
                </a:lnTo>
                <a:lnTo>
                  <a:pt x="4132" y="4362"/>
                </a:lnTo>
                <a:lnTo>
                  <a:pt x="3881" y="4335"/>
                </a:lnTo>
                <a:lnTo>
                  <a:pt x="3631" y="4314"/>
                </a:lnTo>
                <a:lnTo>
                  <a:pt x="3356" y="4298"/>
                </a:lnTo>
                <a:lnTo>
                  <a:pt x="3080" y="4288"/>
                </a:lnTo>
                <a:lnTo>
                  <a:pt x="2805" y="4282"/>
                </a:lnTo>
                <a:lnTo>
                  <a:pt x="2529" y="4288"/>
                </a:lnTo>
                <a:lnTo>
                  <a:pt x="2254" y="4293"/>
                </a:lnTo>
                <a:lnTo>
                  <a:pt x="2003" y="4304"/>
                </a:lnTo>
                <a:lnTo>
                  <a:pt x="1728" y="4325"/>
                </a:lnTo>
                <a:lnTo>
                  <a:pt x="1453" y="4351"/>
                </a:lnTo>
                <a:lnTo>
                  <a:pt x="1202" y="4383"/>
                </a:lnTo>
                <a:lnTo>
                  <a:pt x="977" y="4420"/>
                </a:lnTo>
                <a:lnTo>
                  <a:pt x="776" y="4457"/>
                </a:lnTo>
                <a:lnTo>
                  <a:pt x="601" y="4499"/>
                </a:lnTo>
                <a:lnTo>
                  <a:pt x="426" y="4546"/>
                </a:lnTo>
                <a:lnTo>
                  <a:pt x="301" y="4594"/>
                </a:lnTo>
                <a:lnTo>
                  <a:pt x="201" y="4641"/>
                </a:lnTo>
                <a:lnTo>
                  <a:pt x="125" y="4694"/>
                </a:lnTo>
                <a:lnTo>
                  <a:pt x="50" y="4747"/>
                </a:lnTo>
                <a:lnTo>
                  <a:pt x="25" y="4805"/>
                </a:lnTo>
                <a:lnTo>
                  <a:pt x="0" y="4858"/>
                </a:lnTo>
                <a:lnTo>
                  <a:pt x="25" y="4911"/>
                </a:lnTo>
                <a:lnTo>
                  <a:pt x="50" y="4969"/>
                </a:lnTo>
                <a:lnTo>
                  <a:pt x="100" y="5022"/>
                </a:lnTo>
                <a:lnTo>
                  <a:pt x="176" y="5074"/>
                </a:lnTo>
                <a:lnTo>
                  <a:pt x="301" y="5127"/>
                </a:lnTo>
                <a:lnTo>
                  <a:pt x="426" y="5175"/>
                </a:lnTo>
                <a:lnTo>
                  <a:pt x="576" y="5222"/>
                </a:lnTo>
                <a:lnTo>
                  <a:pt x="1252" y="5412"/>
                </a:lnTo>
                <a:lnTo>
                  <a:pt x="1978" y="5592"/>
                </a:lnTo>
                <a:lnTo>
                  <a:pt x="2730" y="5771"/>
                </a:lnTo>
                <a:lnTo>
                  <a:pt x="3506" y="5940"/>
                </a:lnTo>
                <a:lnTo>
                  <a:pt x="4032" y="6051"/>
                </a:lnTo>
                <a:lnTo>
                  <a:pt x="4582" y="6157"/>
                </a:lnTo>
                <a:lnTo>
                  <a:pt x="5133" y="6262"/>
                </a:lnTo>
                <a:lnTo>
                  <a:pt x="5684" y="6363"/>
                </a:lnTo>
                <a:lnTo>
                  <a:pt x="6260" y="6458"/>
                </a:lnTo>
                <a:lnTo>
                  <a:pt x="6861" y="6553"/>
                </a:lnTo>
                <a:lnTo>
                  <a:pt x="7437" y="6642"/>
                </a:lnTo>
                <a:lnTo>
                  <a:pt x="8038" y="6727"/>
                </a:lnTo>
                <a:lnTo>
                  <a:pt x="8664" y="6811"/>
                </a:lnTo>
                <a:lnTo>
                  <a:pt x="9265" y="6891"/>
                </a:lnTo>
                <a:lnTo>
                  <a:pt x="9891" y="6970"/>
                </a:lnTo>
                <a:lnTo>
                  <a:pt x="10542" y="7044"/>
                </a:lnTo>
                <a:lnTo>
                  <a:pt x="11168" y="7112"/>
                </a:lnTo>
                <a:lnTo>
                  <a:pt x="11819" y="7181"/>
                </a:lnTo>
                <a:lnTo>
                  <a:pt x="12495" y="7244"/>
                </a:lnTo>
                <a:lnTo>
                  <a:pt x="13146" y="7302"/>
                </a:lnTo>
                <a:lnTo>
                  <a:pt x="13822" y="7360"/>
                </a:lnTo>
                <a:lnTo>
                  <a:pt x="14498" y="7413"/>
                </a:lnTo>
                <a:lnTo>
                  <a:pt x="15174" y="7466"/>
                </a:lnTo>
                <a:lnTo>
                  <a:pt x="15875" y="7508"/>
                </a:lnTo>
                <a:lnTo>
                  <a:pt x="16576" y="7551"/>
                </a:lnTo>
                <a:lnTo>
                  <a:pt x="17277" y="7593"/>
                </a:lnTo>
                <a:lnTo>
                  <a:pt x="17979" y="7624"/>
                </a:lnTo>
                <a:lnTo>
                  <a:pt x="18680" y="7656"/>
                </a:lnTo>
                <a:lnTo>
                  <a:pt x="19406" y="7688"/>
                </a:lnTo>
                <a:lnTo>
                  <a:pt x="20132" y="7709"/>
                </a:lnTo>
                <a:lnTo>
                  <a:pt x="20858" y="7730"/>
                </a:lnTo>
                <a:lnTo>
                  <a:pt x="21584" y="7746"/>
                </a:lnTo>
                <a:lnTo>
                  <a:pt x="22310" y="7762"/>
                </a:lnTo>
                <a:lnTo>
                  <a:pt x="23062" y="7772"/>
                </a:lnTo>
                <a:lnTo>
                  <a:pt x="23788" y="7778"/>
                </a:lnTo>
                <a:lnTo>
                  <a:pt x="25290" y="7778"/>
                </a:lnTo>
                <a:lnTo>
                  <a:pt x="26016" y="7772"/>
                </a:lnTo>
                <a:lnTo>
                  <a:pt x="26767" y="7762"/>
                </a:lnTo>
                <a:lnTo>
                  <a:pt x="27494" y="7746"/>
                </a:lnTo>
                <a:lnTo>
                  <a:pt x="28220" y="7730"/>
                </a:lnTo>
                <a:lnTo>
                  <a:pt x="28946" y="7709"/>
                </a:lnTo>
                <a:lnTo>
                  <a:pt x="29672" y="7688"/>
                </a:lnTo>
                <a:lnTo>
                  <a:pt x="30398" y="7656"/>
                </a:lnTo>
                <a:lnTo>
                  <a:pt x="31099" y="7624"/>
                </a:lnTo>
                <a:lnTo>
                  <a:pt x="31800" y="7593"/>
                </a:lnTo>
                <a:lnTo>
                  <a:pt x="32501" y="7551"/>
                </a:lnTo>
                <a:lnTo>
                  <a:pt x="33203" y="7508"/>
                </a:lnTo>
                <a:lnTo>
                  <a:pt x="33904" y="7466"/>
                </a:lnTo>
                <a:lnTo>
                  <a:pt x="34580" y="7413"/>
                </a:lnTo>
                <a:lnTo>
                  <a:pt x="35256" y="7360"/>
                </a:lnTo>
                <a:lnTo>
                  <a:pt x="35932" y="7302"/>
                </a:lnTo>
                <a:lnTo>
                  <a:pt x="36583" y="7244"/>
                </a:lnTo>
                <a:lnTo>
                  <a:pt x="37259" y="7181"/>
                </a:lnTo>
                <a:lnTo>
                  <a:pt x="37910" y="7112"/>
                </a:lnTo>
                <a:lnTo>
                  <a:pt x="38536" y="7044"/>
                </a:lnTo>
                <a:lnTo>
                  <a:pt x="39187" y="6970"/>
                </a:lnTo>
                <a:lnTo>
                  <a:pt x="39813" y="6891"/>
                </a:lnTo>
                <a:lnTo>
                  <a:pt x="40414" y="6811"/>
                </a:lnTo>
                <a:lnTo>
                  <a:pt x="41040" y="6727"/>
                </a:lnTo>
                <a:lnTo>
                  <a:pt x="41641" y="6642"/>
                </a:lnTo>
                <a:lnTo>
                  <a:pt x="42217" y="6553"/>
                </a:lnTo>
                <a:lnTo>
                  <a:pt x="42818" y="6458"/>
                </a:lnTo>
                <a:lnTo>
                  <a:pt x="43394" y="6363"/>
                </a:lnTo>
                <a:lnTo>
                  <a:pt x="43944" y="6262"/>
                </a:lnTo>
                <a:lnTo>
                  <a:pt x="44495" y="6157"/>
                </a:lnTo>
                <a:lnTo>
                  <a:pt x="45046" y="6051"/>
                </a:lnTo>
                <a:lnTo>
                  <a:pt x="45572" y="5940"/>
                </a:lnTo>
                <a:lnTo>
                  <a:pt x="46423" y="5755"/>
                </a:lnTo>
                <a:lnTo>
                  <a:pt x="47250" y="5560"/>
                </a:lnTo>
                <a:lnTo>
                  <a:pt x="48026" y="5359"/>
                </a:lnTo>
                <a:lnTo>
                  <a:pt x="48752" y="5154"/>
                </a:lnTo>
                <a:lnTo>
                  <a:pt x="49428" y="4942"/>
                </a:lnTo>
                <a:lnTo>
                  <a:pt x="50079" y="4731"/>
                </a:lnTo>
                <a:lnTo>
                  <a:pt x="50680" y="4509"/>
                </a:lnTo>
                <a:lnTo>
                  <a:pt x="51231" y="4282"/>
                </a:lnTo>
                <a:lnTo>
                  <a:pt x="51732" y="4055"/>
                </a:lnTo>
                <a:lnTo>
                  <a:pt x="52207" y="3818"/>
                </a:lnTo>
                <a:lnTo>
                  <a:pt x="52633" y="3580"/>
                </a:lnTo>
                <a:lnTo>
                  <a:pt x="53009" y="3343"/>
                </a:lnTo>
                <a:lnTo>
                  <a:pt x="53334" y="3095"/>
                </a:lnTo>
                <a:lnTo>
                  <a:pt x="53610" y="2846"/>
                </a:lnTo>
                <a:lnTo>
                  <a:pt x="53835" y="2598"/>
                </a:lnTo>
                <a:lnTo>
                  <a:pt x="54010" y="2345"/>
                </a:lnTo>
                <a:lnTo>
                  <a:pt x="59244" y="2345"/>
                </a:lnTo>
                <a:lnTo>
                  <a:pt x="59344" y="2340"/>
                </a:lnTo>
                <a:lnTo>
                  <a:pt x="59469" y="2329"/>
                </a:lnTo>
                <a:lnTo>
                  <a:pt x="59569" y="2318"/>
                </a:lnTo>
                <a:lnTo>
                  <a:pt x="59644" y="2303"/>
                </a:lnTo>
                <a:lnTo>
                  <a:pt x="59719" y="2287"/>
                </a:lnTo>
                <a:lnTo>
                  <a:pt x="59844" y="2245"/>
                </a:lnTo>
                <a:lnTo>
                  <a:pt x="59895" y="2202"/>
                </a:lnTo>
                <a:lnTo>
                  <a:pt x="59920" y="2176"/>
                </a:lnTo>
                <a:lnTo>
                  <a:pt x="59920" y="2155"/>
                </a:lnTo>
                <a:lnTo>
                  <a:pt x="59895" y="2134"/>
                </a:lnTo>
                <a:lnTo>
                  <a:pt x="59844" y="2107"/>
                </a:lnTo>
                <a:lnTo>
                  <a:pt x="59794" y="2086"/>
                </a:lnTo>
                <a:lnTo>
                  <a:pt x="59719" y="2065"/>
                </a:lnTo>
                <a:lnTo>
                  <a:pt x="51306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47" name="Google Shape;2847;p63"/>
          <p:cNvSpPr/>
          <p:nvPr/>
        </p:nvSpPr>
        <p:spPr>
          <a:xfrm>
            <a:off x="4604666" y="3319813"/>
            <a:ext cx="313661" cy="188123"/>
          </a:xfrm>
          <a:custGeom>
            <a:avLst/>
            <a:gdLst/>
            <a:ahLst/>
            <a:cxnLst/>
            <a:rect l="l" t="t" r="r" b="b"/>
            <a:pathLst>
              <a:path w="59745" h="7957" extrusionOk="0">
                <a:moveTo>
                  <a:pt x="35181" y="1"/>
                </a:moveTo>
                <a:lnTo>
                  <a:pt x="34430" y="6"/>
                </a:lnTo>
                <a:lnTo>
                  <a:pt x="33704" y="11"/>
                </a:lnTo>
                <a:lnTo>
                  <a:pt x="32952" y="22"/>
                </a:lnTo>
                <a:lnTo>
                  <a:pt x="32226" y="32"/>
                </a:lnTo>
                <a:lnTo>
                  <a:pt x="31500" y="48"/>
                </a:lnTo>
                <a:lnTo>
                  <a:pt x="30774" y="69"/>
                </a:lnTo>
                <a:lnTo>
                  <a:pt x="30048" y="96"/>
                </a:lnTo>
                <a:lnTo>
                  <a:pt x="29322" y="122"/>
                </a:lnTo>
                <a:lnTo>
                  <a:pt x="28621" y="154"/>
                </a:lnTo>
                <a:lnTo>
                  <a:pt x="27919" y="191"/>
                </a:lnTo>
                <a:lnTo>
                  <a:pt x="27218" y="228"/>
                </a:lnTo>
                <a:lnTo>
                  <a:pt x="26517" y="270"/>
                </a:lnTo>
                <a:lnTo>
                  <a:pt x="25816" y="317"/>
                </a:lnTo>
                <a:lnTo>
                  <a:pt x="25140" y="365"/>
                </a:lnTo>
                <a:lnTo>
                  <a:pt x="24464" y="423"/>
                </a:lnTo>
                <a:lnTo>
                  <a:pt x="23788" y="476"/>
                </a:lnTo>
                <a:lnTo>
                  <a:pt x="23137" y="539"/>
                </a:lnTo>
                <a:lnTo>
                  <a:pt x="22461" y="602"/>
                </a:lnTo>
                <a:lnTo>
                  <a:pt x="21810" y="666"/>
                </a:lnTo>
                <a:lnTo>
                  <a:pt x="21184" y="740"/>
                </a:lnTo>
                <a:lnTo>
                  <a:pt x="20533" y="814"/>
                </a:lnTo>
                <a:lnTo>
                  <a:pt x="19907" y="888"/>
                </a:lnTo>
                <a:lnTo>
                  <a:pt x="19306" y="967"/>
                </a:lnTo>
                <a:lnTo>
                  <a:pt x="18680" y="1051"/>
                </a:lnTo>
                <a:lnTo>
                  <a:pt x="18079" y="1141"/>
                </a:lnTo>
                <a:lnTo>
                  <a:pt x="17503" y="1231"/>
                </a:lnTo>
                <a:lnTo>
                  <a:pt x="16902" y="1326"/>
                </a:lnTo>
                <a:lnTo>
                  <a:pt x="16326" y="1421"/>
                </a:lnTo>
                <a:lnTo>
                  <a:pt x="15775" y="1521"/>
                </a:lnTo>
                <a:lnTo>
                  <a:pt x="15224" y="1621"/>
                </a:lnTo>
                <a:lnTo>
                  <a:pt x="14674" y="1732"/>
                </a:lnTo>
                <a:lnTo>
                  <a:pt x="14148" y="1838"/>
                </a:lnTo>
                <a:lnTo>
                  <a:pt x="13246" y="2033"/>
                </a:lnTo>
                <a:lnTo>
                  <a:pt x="12420" y="2239"/>
                </a:lnTo>
                <a:lnTo>
                  <a:pt x="11619" y="2445"/>
                </a:lnTo>
                <a:lnTo>
                  <a:pt x="10868" y="2662"/>
                </a:lnTo>
                <a:lnTo>
                  <a:pt x="10141" y="2883"/>
                </a:lnTo>
                <a:lnTo>
                  <a:pt x="9490" y="3110"/>
                </a:lnTo>
                <a:lnTo>
                  <a:pt x="8889" y="3337"/>
                </a:lnTo>
                <a:lnTo>
                  <a:pt x="8314" y="3575"/>
                </a:lnTo>
                <a:lnTo>
                  <a:pt x="7788" y="3818"/>
                </a:lnTo>
                <a:lnTo>
                  <a:pt x="7337" y="4061"/>
                </a:lnTo>
                <a:lnTo>
                  <a:pt x="6911" y="4309"/>
                </a:lnTo>
                <a:lnTo>
                  <a:pt x="6561" y="4562"/>
                </a:lnTo>
                <a:lnTo>
                  <a:pt x="6235" y="4821"/>
                </a:lnTo>
                <a:lnTo>
                  <a:pt x="5960" y="5080"/>
                </a:lnTo>
                <a:lnTo>
                  <a:pt x="5760" y="5344"/>
                </a:lnTo>
                <a:lnTo>
                  <a:pt x="5609" y="5607"/>
                </a:lnTo>
                <a:lnTo>
                  <a:pt x="827" y="5607"/>
                </a:lnTo>
                <a:lnTo>
                  <a:pt x="702" y="5613"/>
                </a:lnTo>
                <a:lnTo>
                  <a:pt x="576" y="5618"/>
                </a:lnTo>
                <a:lnTo>
                  <a:pt x="476" y="5623"/>
                </a:lnTo>
                <a:lnTo>
                  <a:pt x="376" y="5639"/>
                </a:lnTo>
                <a:lnTo>
                  <a:pt x="276" y="5650"/>
                </a:lnTo>
                <a:lnTo>
                  <a:pt x="201" y="5671"/>
                </a:lnTo>
                <a:lnTo>
                  <a:pt x="76" y="5708"/>
                </a:lnTo>
                <a:lnTo>
                  <a:pt x="26" y="5750"/>
                </a:lnTo>
                <a:lnTo>
                  <a:pt x="0" y="5776"/>
                </a:lnTo>
                <a:lnTo>
                  <a:pt x="26" y="5798"/>
                </a:lnTo>
                <a:lnTo>
                  <a:pt x="26" y="5824"/>
                </a:lnTo>
                <a:lnTo>
                  <a:pt x="76" y="5845"/>
                </a:lnTo>
                <a:lnTo>
                  <a:pt x="126" y="5866"/>
                </a:lnTo>
                <a:lnTo>
                  <a:pt x="201" y="5887"/>
                </a:lnTo>
                <a:lnTo>
                  <a:pt x="8614" y="7957"/>
                </a:lnTo>
                <a:lnTo>
                  <a:pt x="17002" y="5887"/>
                </a:lnTo>
                <a:lnTo>
                  <a:pt x="17077" y="5866"/>
                </a:lnTo>
                <a:lnTo>
                  <a:pt x="17152" y="5845"/>
                </a:lnTo>
                <a:lnTo>
                  <a:pt x="17178" y="5824"/>
                </a:lnTo>
                <a:lnTo>
                  <a:pt x="17203" y="5798"/>
                </a:lnTo>
                <a:lnTo>
                  <a:pt x="17203" y="5776"/>
                </a:lnTo>
                <a:lnTo>
                  <a:pt x="17203" y="5750"/>
                </a:lnTo>
                <a:lnTo>
                  <a:pt x="17127" y="5708"/>
                </a:lnTo>
                <a:lnTo>
                  <a:pt x="17002" y="5671"/>
                </a:lnTo>
                <a:lnTo>
                  <a:pt x="16927" y="5650"/>
                </a:lnTo>
                <a:lnTo>
                  <a:pt x="16852" y="5639"/>
                </a:lnTo>
                <a:lnTo>
                  <a:pt x="16752" y="5623"/>
                </a:lnTo>
                <a:lnTo>
                  <a:pt x="16652" y="5618"/>
                </a:lnTo>
                <a:lnTo>
                  <a:pt x="16526" y="5613"/>
                </a:lnTo>
                <a:lnTo>
                  <a:pt x="16401" y="5607"/>
                </a:lnTo>
                <a:lnTo>
                  <a:pt x="11143" y="5607"/>
                </a:lnTo>
                <a:lnTo>
                  <a:pt x="11318" y="5375"/>
                </a:lnTo>
                <a:lnTo>
                  <a:pt x="11519" y="5148"/>
                </a:lnTo>
                <a:lnTo>
                  <a:pt x="11794" y="4921"/>
                </a:lnTo>
                <a:lnTo>
                  <a:pt x="12120" y="4699"/>
                </a:lnTo>
                <a:lnTo>
                  <a:pt x="12470" y="4483"/>
                </a:lnTo>
                <a:lnTo>
                  <a:pt x="12871" y="4266"/>
                </a:lnTo>
                <a:lnTo>
                  <a:pt x="13321" y="4061"/>
                </a:lnTo>
                <a:lnTo>
                  <a:pt x="13822" y="3855"/>
                </a:lnTo>
                <a:lnTo>
                  <a:pt x="14348" y="3659"/>
                </a:lnTo>
                <a:lnTo>
                  <a:pt x="14924" y="3469"/>
                </a:lnTo>
                <a:lnTo>
                  <a:pt x="15525" y="3279"/>
                </a:lnTo>
                <a:lnTo>
                  <a:pt x="16176" y="3100"/>
                </a:lnTo>
                <a:lnTo>
                  <a:pt x="16877" y="2925"/>
                </a:lnTo>
                <a:lnTo>
                  <a:pt x="17578" y="2762"/>
                </a:lnTo>
                <a:lnTo>
                  <a:pt x="18329" y="2598"/>
                </a:lnTo>
                <a:lnTo>
                  <a:pt x="19131" y="2445"/>
                </a:lnTo>
                <a:lnTo>
                  <a:pt x="19957" y="2297"/>
                </a:lnTo>
                <a:lnTo>
                  <a:pt x="20783" y="2160"/>
                </a:lnTo>
                <a:lnTo>
                  <a:pt x="21660" y="2028"/>
                </a:lnTo>
                <a:lnTo>
                  <a:pt x="22586" y="1907"/>
                </a:lnTo>
                <a:lnTo>
                  <a:pt x="23512" y="1796"/>
                </a:lnTo>
                <a:lnTo>
                  <a:pt x="24464" y="1690"/>
                </a:lnTo>
                <a:lnTo>
                  <a:pt x="25441" y="1590"/>
                </a:lnTo>
                <a:lnTo>
                  <a:pt x="26442" y="1505"/>
                </a:lnTo>
                <a:lnTo>
                  <a:pt x="27469" y="1426"/>
                </a:lnTo>
                <a:lnTo>
                  <a:pt x="28520" y="1357"/>
                </a:lnTo>
                <a:lnTo>
                  <a:pt x="29597" y="1299"/>
                </a:lnTo>
                <a:lnTo>
                  <a:pt x="30674" y="1252"/>
                </a:lnTo>
                <a:lnTo>
                  <a:pt x="31776" y="1210"/>
                </a:lnTo>
                <a:lnTo>
                  <a:pt x="32902" y="1183"/>
                </a:lnTo>
                <a:lnTo>
                  <a:pt x="34029" y="1167"/>
                </a:lnTo>
                <a:lnTo>
                  <a:pt x="35181" y="1162"/>
                </a:lnTo>
                <a:lnTo>
                  <a:pt x="35932" y="1162"/>
                </a:lnTo>
                <a:lnTo>
                  <a:pt x="36683" y="1173"/>
                </a:lnTo>
                <a:lnTo>
                  <a:pt x="37409" y="1183"/>
                </a:lnTo>
                <a:lnTo>
                  <a:pt x="38136" y="1199"/>
                </a:lnTo>
                <a:lnTo>
                  <a:pt x="38862" y="1220"/>
                </a:lnTo>
                <a:lnTo>
                  <a:pt x="39588" y="1247"/>
                </a:lnTo>
                <a:lnTo>
                  <a:pt x="40289" y="1278"/>
                </a:lnTo>
                <a:lnTo>
                  <a:pt x="41015" y="1310"/>
                </a:lnTo>
                <a:lnTo>
                  <a:pt x="41691" y="1347"/>
                </a:lnTo>
                <a:lnTo>
                  <a:pt x="42392" y="1394"/>
                </a:lnTo>
                <a:lnTo>
                  <a:pt x="43068" y="1437"/>
                </a:lnTo>
                <a:lnTo>
                  <a:pt x="43744" y="1489"/>
                </a:lnTo>
                <a:lnTo>
                  <a:pt x="44395" y="1548"/>
                </a:lnTo>
                <a:lnTo>
                  <a:pt x="45046" y="1606"/>
                </a:lnTo>
                <a:lnTo>
                  <a:pt x="45697" y="1669"/>
                </a:lnTo>
                <a:lnTo>
                  <a:pt x="46323" y="1732"/>
                </a:lnTo>
                <a:lnTo>
                  <a:pt x="46949" y="1806"/>
                </a:lnTo>
                <a:lnTo>
                  <a:pt x="47550" y="1880"/>
                </a:lnTo>
                <a:lnTo>
                  <a:pt x="48151" y="1954"/>
                </a:lnTo>
                <a:lnTo>
                  <a:pt x="48727" y="2039"/>
                </a:lnTo>
                <a:lnTo>
                  <a:pt x="49303" y="2123"/>
                </a:lnTo>
                <a:lnTo>
                  <a:pt x="49879" y="2207"/>
                </a:lnTo>
                <a:lnTo>
                  <a:pt x="50430" y="2303"/>
                </a:lnTo>
                <a:lnTo>
                  <a:pt x="50956" y="2392"/>
                </a:lnTo>
                <a:lnTo>
                  <a:pt x="51482" y="2493"/>
                </a:lnTo>
                <a:lnTo>
                  <a:pt x="51982" y="2593"/>
                </a:lnTo>
                <a:lnTo>
                  <a:pt x="52483" y="2698"/>
                </a:lnTo>
                <a:lnTo>
                  <a:pt x="52959" y="2804"/>
                </a:lnTo>
                <a:lnTo>
                  <a:pt x="53435" y="2915"/>
                </a:lnTo>
                <a:lnTo>
                  <a:pt x="53885" y="3026"/>
                </a:lnTo>
                <a:lnTo>
                  <a:pt x="54336" y="3142"/>
                </a:lnTo>
                <a:lnTo>
                  <a:pt x="54737" y="3258"/>
                </a:lnTo>
                <a:lnTo>
                  <a:pt x="54887" y="3295"/>
                </a:lnTo>
                <a:lnTo>
                  <a:pt x="55062" y="3332"/>
                </a:lnTo>
                <a:lnTo>
                  <a:pt x="55237" y="3364"/>
                </a:lnTo>
                <a:lnTo>
                  <a:pt x="55413" y="3395"/>
                </a:lnTo>
                <a:lnTo>
                  <a:pt x="55613" y="3422"/>
                </a:lnTo>
                <a:lnTo>
                  <a:pt x="55813" y="3443"/>
                </a:lnTo>
                <a:lnTo>
                  <a:pt x="56039" y="3464"/>
                </a:lnTo>
                <a:lnTo>
                  <a:pt x="56239" y="3475"/>
                </a:lnTo>
                <a:lnTo>
                  <a:pt x="56464" y="3485"/>
                </a:lnTo>
                <a:lnTo>
                  <a:pt x="56690" y="3496"/>
                </a:lnTo>
                <a:lnTo>
                  <a:pt x="57165" y="3496"/>
                </a:lnTo>
                <a:lnTo>
                  <a:pt x="57391" y="3490"/>
                </a:lnTo>
                <a:lnTo>
                  <a:pt x="57616" y="3480"/>
                </a:lnTo>
                <a:lnTo>
                  <a:pt x="57842" y="3464"/>
                </a:lnTo>
                <a:lnTo>
                  <a:pt x="58067" y="3448"/>
                </a:lnTo>
                <a:lnTo>
                  <a:pt x="58117" y="3443"/>
                </a:lnTo>
                <a:lnTo>
                  <a:pt x="58392" y="3411"/>
                </a:lnTo>
                <a:lnTo>
                  <a:pt x="58668" y="3374"/>
                </a:lnTo>
                <a:lnTo>
                  <a:pt x="58893" y="3332"/>
                </a:lnTo>
                <a:lnTo>
                  <a:pt x="59094" y="3284"/>
                </a:lnTo>
                <a:lnTo>
                  <a:pt x="59269" y="3237"/>
                </a:lnTo>
                <a:lnTo>
                  <a:pt x="59419" y="3184"/>
                </a:lnTo>
                <a:lnTo>
                  <a:pt x="59544" y="3126"/>
                </a:lnTo>
                <a:lnTo>
                  <a:pt x="59644" y="3068"/>
                </a:lnTo>
                <a:lnTo>
                  <a:pt x="59720" y="3005"/>
                </a:lnTo>
                <a:lnTo>
                  <a:pt x="59745" y="2941"/>
                </a:lnTo>
                <a:lnTo>
                  <a:pt x="59745" y="2878"/>
                </a:lnTo>
                <a:lnTo>
                  <a:pt x="59694" y="2815"/>
                </a:lnTo>
                <a:lnTo>
                  <a:pt x="59644" y="2757"/>
                </a:lnTo>
                <a:lnTo>
                  <a:pt x="59544" y="2693"/>
                </a:lnTo>
                <a:lnTo>
                  <a:pt x="59394" y="2635"/>
                </a:lnTo>
                <a:lnTo>
                  <a:pt x="59219" y="2577"/>
                </a:lnTo>
                <a:lnTo>
                  <a:pt x="58518" y="2387"/>
                </a:lnTo>
                <a:lnTo>
                  <a:pt x="57791" y="2197"/>
                </a:lnTo>
                <a:lnTo>
                  <a:pt x="57015" y="2017"/>
                </a:lnTo>
                <a:lnTo>
                  <a:pt x="56214" y="1838"/>
                </a:lnTo>
                <a:lnTo>
                  <a:pt x="55688" y="1732"/>
                </a:lnTo>
                <a:lnTo>
                  <a:pt x="55137" y="1621"/>
                </a:lnTo>
                <a:lnTo>
                  <a:pt x="54586" y="1521"/>
                </a:lnTo>
                <a:lnTo>
                  <a:pt x="54036" y="1421"/>
                </a:lnTo>
                <a:lnTo>
                  <a:pt x="53460" y="1326"/>
                </a:lnTo>
                <a:lnTo>
                  <a:pt x="52859" y="1231"/>
                </a:lnTo>
                <a:lnTo>
                  <a:pt x="52283" y="1141"/>
                </a:lnTo>
                <a:lnTo>
                  <a:pt x="51682" y="1051"/>
                </a:lnTo>
                <a:lnTo>
                  <a:pt x="51056" y="967"/>
                </a:lnTo>
                <a:lnTo>
                  <a:pt x="50455" y="888"/>
                </a:lnTo>
                <a:lnTo>
                  <a:pt x="49829" y="814"/>
                </a:lnTo>
                <a:lnTo>
                  <a:pt x="49178" y="740"/>
                </a:lnTo>
                <a:lnTo>
                  <a:pt x="48552" y="666"/>
                </a:lnTo>
                <a:lnTo>
                  <a:pt x="47901" y="602"/>
                </a:lnTo>
                <a:lnTo>
                  <a:pt x="47225" y="539"/>
                </a:lnTo>
                <a:lnTo>
                  <a:pt x="46574" y="476"/>
                </a:lnTo>
                <a:lnTo>
                  <a:pt x="45898" y="423"/>
                </a:lnTo>
                <a:lnTo>
                  <a:pt x="45222" y="365"/>
                </a:lnTo>
                <a:lnTo>
                  <a:pt x="44546" y="317"/>
                </a:lnTo>
                <a:lnTo>
                  <a:pt x="43845" y="270"/>
                </a:lnTo>
                <a:lnTo>
                  <a:pt x="43143" y="228"/>
                </a:lnTo>
                <a:lnTo>
                  <a:pt x="42442" y="191"/>
                </a:lnTo>
                <a:lnTo>
                  <a:pt x="41741" y="154"/>
                </a:lnTo>
                <a:lnTo>
                  <a:pt x="41040" y="122"/>
                </a:lnTo>
                <a:lnTo>
                  <a:pt x="40314" y="96"/>
                </a:lnTo>
                <a:lnTo>
                  <a:pt x="39588" y="69"/>
                </a:lnTo>
                <a:lnTo>
                  <a:pt x="38862" y="48"/>
                </a:lnTo>
                <a:lnTo>
                  <a:pt x="38136" y="32"/>
                </a:lnTo>
                <a:lnTo>
                  <a:pt x="37409" y="22"/>
                </a:lnTo>
                <a:lnTo>
                  <a:pt x="36658" y="11"/>
                </a:lnTo>
                <a:lnTo>
                  <a:pt x="35932" y="6"/>
                </a:lnTo>
                <a:lnTo>
                  <a:pt x="35181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48" name="Google Shape;2848;p63"/>
          <p:cNvSpPr/>
          <p:nvPr/>
        </p:nvSpPr>
        <p:spPr>
          <a:xfrm>
            <a:off x="4918801" y="3432399"/>
            <a:ext cx="56269" cy="55442"/>
          </a:xfrm>
          <a:custGeom>
            <a:avLst/>
            <a:gdLst/>
            <a:ahLst/>
            <a:cxnLst/>
            <a:rect l="l" t="t" r="r" b="b"/>
            <a:pathLst>
              <a:path w="10718" h="2345" extrusionOk="0">
                <a:moveTo>
                  <a:pt x="2104" y="1"/>
                </a:moveTo>
                <a:lnTo>
                  <a:pt x="1" y="518"/>
                </a:lnTo>
                <a:lnTo>
                  <a:pt x="6261" y="2065"/>
                </a:lnTo>
                <a:lnTo>
                  <a:pt x="6336" y="2086"/>
                </a:lnTo>
                <a:lnTo>
                  <a:pt x="6411" y="2107"/>
                </a:lnTo>
                <a:lnTo>
                  <a:pt x="6436" y="2134"/>
                </a:lnTo>
                <a:lnTo>
                  <a:pt x="6461" y="2155"/>
                </a:lnTo>
                <a:lnTo>
                  <a:pt x="6461" y="2176"/>
                </a:lnTo>
                <a:lnTo>
                  <a:pt x="6461" y="2202"/>
                </a:lnTo>
                <a:lnTo>
                  <a:pt x="6386" y="2245"/>
                </a:lnTo>
                <a:lnTo>
                  <a:pt x="6286" y="2287"/>
                </a:lnTo>
                <a:lnTo>
                  <a:pt x="6185" y="2303"/>
                </a:lnTo>
                <a:lnTo>
                  <a:pt x="6110" y="2318"/>
                </a:lnTo>
                <a:lnTo>
                  <a:pt x="6010" y="2329"/>
                </a:lnTo>
                <a:lnTo>
                  <a:pt x="5910" y="2340"/>
                </a:lnTo>
                <a:lnTo>
                  <a:pt x="5785" y="2345"/>
                </a:lnTo>
                <a:lnTo>
                  <a:pt x="10042" y="2345"/>
                </a:lnTo>
                <a:lnTo>
                  <a:pt x="10142" y="2340"/>
                </a:lnTo>
                <a:lnTo>
                  <a:pt x="10267" y="2329"/>
                </a:lnTo>
                <a:lnTo>
                  <a:pt x="10367" y="2318"/>
                </a:lnTo>
                <a:lnTo>
                  <a:pt x="10442" y="2303"/>
                </a:lnTo>
                <a:lnTo>
                  <a:pt x="10517" y="2287"/>
                </a:lnTo>
                <a:lnTo>
                  <a:pt x="10642" y="2245"/>
                </a:lnTo>
                <a:lnTo>
                  <a:pt x="10693" y="2202"/>
                </a:lnTo>
                <a:lnTo>
                  <a:pt x="10718" y="2176"/>
                </a:lnTo>
                <a:lnTo>
                  <a:pt x="10718" y="2155"/>
                </a:lnTo>
                <a:lnTo>
                  <a:pt x="10693" y="2134"/>
                </a:lnTo>
                <a:lnTo>
                  <a:pt x="10642" y="2107"/>
                </a:lnTo>
                <a:lnTo>
                  <a:pt x="10592" y="2086"/>
                </a:lnTo>
                <a:lnTo>
                  <a:pt x="10517" y="2065"/>
                </a:lnTo>
                <a:lnTo>
                  <a:pt x="2104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49" name="Google Shape;2849;p63"/>
          <p:cNvSpPr/>
          <p:nvPr/>
        </p:nvSpPr>
        <p:spPr>
          <a:xfrm>
            <a:off x="4778164" y="3487817"/>
            <a:ext cx="165905" cy="128473"/>
          </a:xfrm>
          <a:custGeom>
            <a:avLst/>
            <a:gdLst/>
            <a:ahLst/>
            <a:cxnLst/>
            <a:rect l="l" t="t" r="r" b="b"/>
            <a:pathLst>
              <a:path w="31601" h="5434" extrusionOk="0">
                <a:moveTo>
                  <a:pt x="27369" y="1"/>
                </a:moveTo>
                <a:lnTo>
                  <a:pt x="27193" y="254"/>
                </a:lnTo>
                <a:lnTo>
                  <a:pt x="26943" y="502"/>
                </a:lnTo>
                <a:lnTo>
                  <a:pt x="26668" y="751"/>
                </a:lnTo>
                <a:lnTo>
                  <a:pt x="26342" y="999"/>
                </a:lnTo>
                <a:lnTo>
                  <a:pt x="25966" y="1236"/>
                </a:lnTo>
                <a:lnTo>
                  <a:pt x="25541" y="1474"/>
                </a:lnTo>
                <a:lnTo>
                  <a:pt x="25090" y="1711"/>
                </a:lnTo>
                <a:lnTo>
                  <a:pt x="24564" y="1938"/>
                </a:lnTo>
                <a:lnTo>
                  <a:pt x="24013" y="2165"/>
                </a:lnTo>
                <a:lnTo>
                  <a:pt x="23412" y="2387"/>
                </a:lnTo>
                <a:lnTo>
                  <a:pt x="22761" y="2598"/>
                </a:lnTo>
                <a:lnTo>
                  <a:pt x="22085" y="2810"/>
                </a:lnTo>
                <a:lnTo>
                  <a:pt x="21359" y="3015"/>
                </a:lnTo>
                <a:lnTo>
                  <a:pt x="20583" y="3216"/>
                </a:lnTo>
                <a:lnTo>
                  <a:pt x="19782" y="3411"/>
                </a:lnTo>
                <a:lnTo>
                  <a:pt x="18905" y="3596"/>
                </a:lnTo>
                <a:lnTo>
                  <a:pt x="17929" y="3797"/>
                </a:lnTo>
                <a:lnTo>
                  <a:pt x="16927" y="3982"/>
                </a:lnTo>
                <a:lnTo>
                  <a:pt x="15876" y="4156"/>
                </a:lnTo>
                <a:lnTo>
                  <a:pt x="14799" y="4325"/>
                </a:lnTo>
                <a:lnTo>
                  <a:pt x="13697" y="4478"/>
                </a:lnTo>
                <a:lnTo>
                  <a:pt x="12570" y="4620"/>
                </a:lnTo>
                <a:lnTo>
                  <a:pt x="11419" y="4752"/>
                </a:lnTo>
                <a:lnTo>
                  <a:pt x="10217" y="4874"/>
                </a:lnTo>
                <a:lnTo>
                  <a:pt x="9015" y="4985"/>
                </a:lnTo>
                <a:lnTo>
                  <a:pt x="7788" y="5080"/>
                </a:lnTo>
                <a:lnTo>
                  <a:pt x="6536" y="5170"/>
                </a:lnTo>
                <a:lnTo>
                  <a:pt x="5259" y="5243"/>
                </a:lnTo>
                <a:lnTo>
                  <a:pt x="3957" y="5307"/>
                </a:lnTo>
                <a:lnTo>
                  <a:pt x="2655" y="5354"/>
                </a:lnTo>
                <a:lnTo>
                  <a:pt x="1328" y="5391"/>
                </a:lnTo>
                <a:lnTo>
                  <a:pt x="1" y="5418"/>
                </a:lnTo>
                <a:lnTo>
                  <a:pt x="1052" y="5428"/>
                </a:lnTo>
                <a:lnTo>
                  <a:pt x="2129" y="5434"/>
                </a:lnTo>
                <a:lnTo>
                  <a:pt x="2880" y="5434"/>
                </a:lnTo>
                <a:lnTo>
                  <a:pt x="3606" y="5428"/>
                </a:lnTo>
                <a:lnTo>
                  <a:pt x="4357" y="5418"/>
                </a:lnTo>
                <a:lnTo>
                  <a:pt x="5084" y="5402"/>
                </a:lnTo>
                <a:lnTo>
                  <a:pt x="5810" y="5386"/>
                </a:lnTo>
                <a:lnTo>
                  <a:pt x="6536" y="5365"/>
                </a:lnTo>
                <a:lnTo>
                  <a:pt x="7262" y="5344"/>
                </a:lnTo>
                <a:lnTo>
                  <a:pt x="7988" y="5312"/>
                </a:lnTo>
                <a:lnTo>
                  <a:pt x="8689" y="5280"/>
                </a:lnTo>
                <a:lnTo>
                  <a:pt x="9390" y="5249"/>
                </a:lnTo>
                <a:lnTo>
                  <a:pt x="10091" y="5207"/>
                </a:lnTo>
                <a:lnTo>
                  <a:pt x="10793" y="5164"/>
                </a:lnTo>
                <a:lnTo>
                  <a:pt x="11494" y="5122"/>
                </a:lnTo>
                <a:lnTo>
                  <a:pt x="12170" y="5069"/>
                </a:lnTo>
                <a:lnTo>
                  <a:pt x="12846" y="5016"/>
                </a:lnTo>
                <a:lnTo>
                  <a:pt x="13522" y="4958"/>
                </a:lnTo>
                <a:lnTo>
                  <a:pt x="14173" y="4900"/>
                </a:lnTo>
                <a:lnTo>
                  <a:pt x="14849" y="4837"/>
                </a:lnTo>
                <a:lnTo>
                  <a:pt x="15500" y="4768"/>
                </a:lnTo>
                <a:lnTo>
                  <a:pt x="16126" y="4700"/>
                </a:lnTo>
                <a:lnTo>
                  <a:pt x="16777" y="4626"/>
                </a:lnTo>
                <a:lnTo>
                  <a:pt x="17403" y="4547"/>
                </a:lnTo>
                <a:lnTo>
                  <a:pt x="18004" y="4467"/>
                </a:lnTo>
                <a:lnTo>
                  <a:pt x="18630" y="4383"/>
                </a:lnTo>
                <a:lnTo>
                  <a:pt x="19231" y="4298"/>
                </a:lnTo>
                <a:lnTo>
                  <a:pt x="19807" y="4209"/>
                </a:lnTo>
                <a:lnTo>
                  <a:pt x="20408" y="4114"/>
                </a:lnTo>
                <a:lnTo>
                  <a:pt x="20984" y="4019"/>
                </a:lnTo>
                <a:lnTo>
                  <a:pt x="21534" y="3918"/>
                </a:lnTo>
                <a:lnTo>
                  <a:pt x="22085" y="3813"/>
                </a:lnTo>
                <a:lnTo>
                  <a:pt x="22636" y="3707"/>
                </a:lnTo>
                <a:lnTo>
                  <a:pt x="23162" y="3596"/>
                </a:lnTo>
                <a:lnTo>
                  <a:pt x="24013" y="3411"/>
                </a:lnTo>
                <a:lnTo>
                  <a:pt x="24840" y="3216"/>
                </a:lnTo>
                <a:lnTo>
                  <a:pt x="25616" y="3015"/>
                </a:lnTo>
                <a:lnTo>
                  <a:pt x="26342" y="2810"/>
                </a:lnTo>
                <a:lnTo>
                  <a:pt x="27018" y="2598"/>
                </a:lnTo>
                <a:lnTo>
                  <a:pt x="27669" y="2387"/>
                </a:lnTo>
                <a:lnTo>
                  <a:pt x="28270" y="2165"/>
                </a:lnTo>
                <a:lnTo>
                  <a:pt x="28821" y="1938"/>
                </a:lnTo>
                <a:lnTo>
                  <a:pt x="29322" y="1711"/>
                </a:lnTo>
                <a:lnTo>
                  <a:pt x="29797" y="1474"/>
                </a:lnTo>
                <a:lnTo>
                  <a:pt x="30223" y="1236"/>
                </a:lnTo>
                <a:lnTo>
                  <a:pt x="30599" y="999"/>
                </a:lnTo>
                <a:lnTo>
                  <a:pt x="30924" y="751"/>
                </a:lnTo>
                <a:lnTo>
                  <a:pt x="31200" y="502"/>
                </a:lnTo>
                <a:lnTo>
                  <a:pt x="31425" y="254"/>
                </a:lnTo>
                <a:lnTo>
                  <a:pt x="31600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0" name="Google Shape;2850;p63"/>
          <p:cNvSpPr/>
          <p:nvPr/>
        </p:nvSpPr>
        <p:spPr>
          <a:xfrm>
            <a:off x="4778164" y="3319695"/>
            <a:ext cx="140138" cy="82654"/>
          </a:xfrm>
          <a:custGeom>
            <a:avLst/>
            <a:gdLst/>
            <a:ahLst/>
            <a:cxnLst/>
            <a:rect l="l" t="t" r="r" b="b"/>
            <a:pathLst>
              <a:path w="26693" h="3496" extrusionOk="0">
                <a:moveTo>
                  <a:pt x="2129" y="0"/>
                </a:moveTo>
                <a:lnTo>
                  <a:pt x="1052" y="6"/>
                </a:lnTo>
                <a:lnTo>
                  <a:pt x="1" y="16"/>
                </a:lnTo>
                <a:lnTo>
                  <a:pt x="1328" y="43"/>
                </a:lnTo>
                <a:lnTo>
                  <a:pt x="2655" y="80"/>
                </a:lnTo>
                <a:lnTo>
                  <a:pt x="3957" y="132"/>
                </a:lnTo>
                <a:lnTo>
                  <a:pt x="5259" y="196"/>
                </a:lnTo>
                <a:lnTo>
                  <a:pt x="6536" y="270"/>
                </a:lnTo>
                <a:lnTo>
                  <a:pt x="7788" y="354"/>
                </a:lnTo>
                <a:lnTo>
                  <a:pt x="9015" y="454"/>
                </a:lnTo>
                <a:lnTo>
                  <a:pt x="10217" y="565"/>
                </a:lnTo>
                <a:lnTo>
                  <a:pt x="11419" y="687"/>
                </a:lnTo>
                <a:lnTo>
                  <a:pt x="12570" y="819"/>
                </a:lnTo>
                <a:lnTo>
                  <a:pt x="13697" y="961"/>
                </a:lnTo>
                <a:lnTo>
                  <a:pt x="14799" y="1114"/>
                </a:lnTo>
                <a:lnTo>
                  <a:pt x="15876" y="1278"/>
                </a:lnTo>
                <a:lnTo>
                  <a:pt x="16927" y="1457"/>
                </a:lnTo>
                <a:lnTo>
                  <a:pt x="17929" y="1642"/>
                </a:lnTo>
                <a:lnTo>
                  <a:pt x="18430" y="1737"/>
                </a:lnTo>
                <a:lnTo>
                  <a:pt x="18905" y="1838"/>
                </a:lnTo>
                <a:lnTo>
                  <a:pt x="19732" y="2017"/>
                </a:lnTo>
                <a:lnTo>
                  <a:pt x="20483" y="2197"/>
                </a:lnTo>
                <a:lnTo>
                  <a:pt x="21234" y="2387"/>
                </a:lnTo>
                <a:lnTo>
                  <a:pt x="21935" y="2577"/>
                </a:lnTo>
                <a:lnTo>
                  <a:pt x="22060" y="2619"/>
                </a:lnTo>
                <a:lnTo>
                  <a:pt x="22160" y="2667"/>
                </a:lnTo>
                <a:lnTo>
                  <a:pt x="22261" y="2709"/>
                </a:lnTo>
                <a:lnTo>
                  <a:pt x="22336" y="2756"/>
                </a:lnTo>
                <a:lnTo>
                  <a:pt x="22386" y="2798"/>
                </a:lnTo>
                <a:lnTo>
                  <a:pt x="22436" y="2846"/>
                </a:lnTo>
                <a:lnTo>
                  <a:pt x="22436" y="2894"/>
                </a:lnTo>
                <a:lnTo>
                  <a:pt x="22436" y="2941"/>
                </a:lnTo>
                <a:lnTo>
                  <a:pt x="22436" y="2989"/>
                </a:lnTo>
                <a:lnTo>
                  <a:pt x="22386" y="3036"/>
                </a:lnTo>
                <a:lnTo>
                  <a:pt x="22336" y="3078"/>
                </a:lnTo>
                <a:lnTo>
                  <a:pt x="22261" y="3126"/>
                </a:lnTo>
                <a:lnTo>
                  <a:pt x="22160" y="3168"/>
                </a:lnTo>
                <a:lnTo>
                  <a:pt x="22060" y="3210"/>
                </a:lnTo>
                <a:lnTo>
                  <a:pt x="21935" y="3247"/>
                </a:lnTo>
                <a:lnTo>
                  <a:pt x="21810" y="3284"/>
                </a:lnTo>
                <a:lnTo>
                  <a:pt x="21960" y="3321"/>
                </a:lnTo>
                <a:lnTo>
                  <a:pt x="22110" y="3353"/>
                </a:lnTo>
                <a:lnTo>
                  <a:pt x="22286" y="3385"/>
                </a:lnTo>
                <a:lnTo>
                  <a:pt x="22486" y="3411"/>
                </a:lnTo>
                <a:lnTo>
                  <a:pt x="22661" y="3432"/>
                </a:lnTo>
                <a:lnTo>
                  <a:pt x="22862" y="3453"/>
                </a:lnTo>
                <a:lnTo>
                  <a:pt x="23062" y="3469"/>
                </a:lnTo>
                <a:lnTo>
                  <a:pt x="23287" y="3480"/>
                </a:lnTo>
                <a:lnTo>
                  <a:pt x="23488" y="3490"/>
                </a:lnTo>
                <a:lnTo>
                  <a:pt x="23713" y="3495"/>
                </a:lnTo>
                <a:lnTo>
                  <a:pt x="24139" y="3495"/>
                </a:lnTo>
                <a:lnTo>
                  <a:pt x="24364" y="3490"/>
                </a:lnTo>
                <a:lnTo>
                  <a:pt x="24589" y="3480"/>
                </a:lnTo>
                <a:lnTo>
                  <a:pt x="24790" y="3464"/>
                </a:lnTo>
                <a:lnTo>
                  <a:pt x="25015" y="3448"/>
                </a:lnTo>
                <a:lnTo>
                  <a:pt x="25065" y="3443"/>
                </a:lnTo>
                <a:lnTo>
                  <a:pt x="25340" y="3411"/>
                </a:lnTo>
                <a:lnTo>
                  <a:pt x="25616" y="3374"/>
                </a:lnTo>
                <a:lnTo>
                  <a:pt x="25841" y="3332"/>
                </a:lnTo>
                <a:lnTo>
                  <a:pt x="26042" y="3284"/>
                </a:lnTo>
                <a:lnTo>
                  <a:pt x="26217" y="3237"/>
                </a:lnTo>
                <a:lnTo>
                  <a:pt x="26392" y="3184"/>
                </a:lnTo>
                <a:lnTo>
                  <a:pt x="26492" y="3126"/>
                </a:lnTo>
                <a:lnTo>
                  <a:pt x="26592" y="3068"/>
                </a:lnTo>
                <a:lnTo>
                  <a:pt x="26668" y="3004"/>
                </a:lnTo>
                <a:lnTo>
                  <a:pt x="26693" y="2941"/>
                </a:lnTo>
                <a:lnTo>
                  <a:pt x="26693" y="2878"/>
                </a:lnTo>
                <a:lnTo>
                  <a:pt x="26642" y="2814"/>
                </a:lnTo>
                <a:lnTo>
                  <a:pt x="26592" y="2756"/>
                </a:lnTo>
                <a:lnTo>
                  <a:pt x="26492" y="2693"/>
                </a:lnTo>
                <a:lnTo>
                  <a:pt x="26342" y="2635"/>
                </a:lnTo>
                <a:lnTo>
                  <a:pt x="26167" y="2577"/>
                </a:lnTo>
                <a:lnTo>
                  <a:pt x="25466" y="2387"/>
                </a:lnTo>
                <a:lnTo>
                  <a:pt x="24739" y="2197"/>
                </a:lnTo>
                <a:lnTo>
                  <a:pt x="23963" y="2017"/>
                </a:lnTo>
                <a:lnTo>
                  <a:pt x="23162" y="1838"/>
                </a:lnTo>
                <a:lnTo>
                  <a:pt x="22636" y="1732"/>
                </a:lnTo>
                <a:lnTo>
                  <a:pt x="22085" y="1621"/>
                </a:lnTo>
                <a:lnTo>
                  <a:pt x="21534" y="1521"/>
                </a:lnTo>
                <a:lnTo>
                  <a:pt x="20984" y="1421"/>
                </a:lnTo>
                <a:lnTo>
                  <a:pt x="20408" y="1326"/>
                </a:lnTo>
                <a:lnTo>
                  <a:pt x="19807" y="1230"/>
                </a:lnTo>
                <a:lnTo>
                  <a:pt x="19231" y="1141"/>
                </a:lnTo>
                <a:lnTo>
                  <a:pt x="18630" y="1051"/>
                </a:lnTo>
                <a:lnTo>
                  <a:pt x="18004" y="967"/>
                </a:lnTo>
                <a:lnTo>
                  <a:pt x="17403" y="887"/>
                </a:lnTo>
                <a:lnTo>
                  <a:pt x="16777" y="813"/>
                </a:lnTo>
                <a:lnTo>
                  <a:pt x="16126" y="739"/>
                </a:lnTo>
                <a:lnTo>
                  <a:pt x="15500" y="666"/>
                </a:lnTo>
                <a:lnTo>
                  <a:pt x="14849" y="602"/>
                </a:lnTo>
                <a:lnTo>
                  <a:pt x="14173" y="534"/>
                </a:lnTo>
                <a:lnTo>
                  <a:pt x="13522" y="476"/>
                </a:lnTo>
                <a:lnTo>
                  <a:pt x="12846" y="417"/>
                </a:lnTo>
                <a:lnTo>
                  <a:pt x="12170" y="365"/>
                </a:lnTo>
                <a:lnTo>
                  <a:pt x="11494" y="317"/>
                </a:lnTo>
                <a:lnTo>
                  <a:pt x="10793" y="270"/>
                </a:lnTo>
                <a:lnTo>
                  <a:pt x="10091" y="227"/>
                </a:lnTo>
                <a:lnTo>
                  <a:pt x="9390" y="190"/>
                </a:lnTo>
                <a:lnTo>
                  <a:pt x="8689" y="153"/>
                </a:lnTo>
                <a:lnTo>
                  <a:pt x="7988" y="122"/>
                </a:lnTo>
                <a:lnTo>
                  <a:pt x="7262" y="95"/>
                </a:lnTo>
                <a:lnTo>
                  <a:pt x="6536" y="69"/>
                </a:lnTo>
                <a:lnTo>
                  <a:pt x="5810" y="48"/>
                </a:lnTo>
                <a:lnTo>
                  <a:pt x="5084" y="32"/>
                </a:lnTo>
                <a:lnTo>
                  <a:pt x="4357" y="21"/>
                </a:lnTo>
                <a:lnTo>
                  <a:pt x="3606" y="11"/>
                </a:lnTo>
                <a:lnTo>
                  <a:pt x="2880" y="6"/>
                </a:lnTo>
                <a:lnTo>
                  <a:pt x="2129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1" name="Google Shape;2851;p63"/>
          <p:cNvSpPr/>
          <p:nvPr/>
        </p:nvSpPr>
        <p:spPr>
          <a:xfrm>
            <a:off x="4640812" y="3347286"/>
            <a:ext cx="137377" cy="105115"/>
          </a:xfrm>
          <a:custGeom>
            <a:avLst/>
            <a:gdLst/>
            <a:ahLst/>
            <a:cxnLst/>
            <a:rect l="l" t="t" r="r" b="b"/>
            <a:pathLst>
              <a:path w="26167" h="4446" extrusionOk="0">
                <a:moveTo>
                  <a:pt x="24038" y="0"/>
                </a:moveTo>
                <a:lnTo>
                  <a:pt x="22911" y="5"/>
                </a:lnTo>
                <a:lnTo>
                  <a:pt x="21760" y="21"/>
                </a:lnTo>
                <a:lnTo>
                  <a:pt x="20658" y="48"/>
                </a:lnTo>
                <a:lnTo>
                  <a:pt x="19556" y="90"/>
                </a:lnTo>
                <a:lnTo>
                  <a:pt x="18454" y="137"/>
                </a:lnTo>
                <a:lnTo>
                  <a:pt x="17403" y="195"/>
                </a:lnTo>
                <a:lnTo>
                  <a:pt x="16351" y="264"/>
                </a:lnTo>
                <a:lnTo>
                  <a:pt x="15324" y="343"/>
                </a:lnTo>
                <a:lnTo>
                  <a:pt x="14323" y="428"/>
                </a:lnTo>
                <a:lnTo>
                  <a:pt x="13346" y="528"/>
                </a:lnTo>
                <a:lnTo>
                  <a:pt x="12370" y="634"/>
                </a:lnTo>
                <a:lnTo>
                  <a:pt x="11443" y="745"/>
                </a:lnTo>
                <a:lnTo>
                  <a:pt x="10542" y="866"/>
                </a:lnTo>
                <a:lnTo>
                  <a:pt x="9666" y="998"/>
                </a:lnTo>
                <a:lnTo>
                  <a:pt x="8814" y="1135"/>
                </a:lnTo>
                <a:lnTo>
                  <a:pt x="7988" y="1283"/>
                </a:lnTo>
                <a:lnTo>
                  <a:pt x="7212" y="1436"/>
                </a:lnTo>
                <a:lnTo>
                  <a:pt x="6460" y="1595"/>
                </a:lnTo>
                <a:lnTo>
                  <a:pt x="5734" y="1763"/>
                </a:lnTo>
                <a:lnTo>
                  <a:pt x="5058" y="1938"/>
                </a:lnTo>
                <a:lnTo>
                  <a:pt x="4407" y="2117"/>
                </a:lnTo>
                <a:lnTo>
                  <a:pt x="3781" y="2307"/>
                </a:lnTo>
                <a:lnTo>
                  <a:pt x="3230" y="2497"/>
                </a:lnTo>
                <a:lnTo>
                  <a:pt x="2680" y="2693"/>
                </a:lnTo>
                <a:lnTo>
                  <a:pt x="2204" y="2899"/>
                </a:lnTo>
                <a:lnTo>
                  <a:pt x="1753" y="3104"/>
                </a:lnTo>
                <a:lnTo>
                  <a:pt x="1327" y="3321"/>
                </a:lnTo>
                <a:lnTo>
                  <a:pt x="977" y="3537"/>
                </a:lnTo>
                <a:lnTo>
                  <a:pt x="651" y="3759"/>
                </a:lnTo>
                <a:lnTo>
                  <a:pt x="401" y="3986"/>
                </a:lnTo>
                <a:lnTo>
                  <a:pt x="176" y="4213"/>
                </a:lnTo>
                <a:lnTo>
                  <a:pt x="0" y="4445"/>
                </a:lnTo>
                <a:lnTo>
                  <a:pt x="4257" y="4445"/>
                </a:lnTo>
                <a:lnTo>
                  <a:pt x="4407" y="4229"/>
                </a:lnTo>
                <a:lnTo>
                  <a:pt x="4608" y="4013"/>
                </a:lnTo>
                <a:lnTo>
                  <a:pt x="4858" y="3796"/>
                </a:lnTo>
                <a:lnTo>
                  <a:pt x="5158" y="3585"/>
                </a:lnTo>
                <a:lnTo>
                  <a:pt x="5484" y="3379"/>
                </a:lnTo>
                <a:lnTo>
                  <a:pt x="5835" y="3178"/>
                </a:lnTo>
                <a:lnTo>
                  <a:pt x="6260" y="2983"/>
                </a:lnTo>
                <a:lnTo>
                  <a:pt x="6686" y="2788"/>
                </a:lnTo>
                <a:lnTo>
                  <a:pt x="7187" y="2598"/>
                </a:lnTo>
                <a:lnTo>
                  <a:pt x="7687" y="2418"/>
                </a:lnTo>
                <a:lnTo>
                  <a:pt x="8263" y="2239"/>
                </a:lnTo>
                <a:lnTo>
                  <a:pt x="8839" y="2064"/>
                </a:lnTo>
                <a:lnTo>
                  <a:pt x="9465" y="1895"/>
                </a:lnTo>
                <a:lnTo>
                  <a:pt x="10116" y="1732"/>
                </a:lnTo>
                <a:lnTo>
                  <a:pt x="10792" y="1579"/>
                </a:lnTo>
                <a:lnTo>
                  <a:pt x="11518" y="1426"/>
                </a:lnTo>
                <a:lnTo>
                  <a:pt x="12245" y="1283"/>
                </a:lnTo>
                <a:lnTo>
                  <a:pt x="13021" y="1146"/>
                </a:lnTo>
                <a:lnTo>
                  <a:pt x="13822" y="1014"/>
                </a:lnTo>
                <a:lnTo>
                  <a:pt x="14648" y="887"/>
                </a:lnTo>
                <a:lnTo>
                  <a:pt x="15500" y="771"/>
                </a:lnTo>
                <a:lnTo>
                  <a:pt x="16351" y="660"/>
                </a:lnTo>
                <a:lnTo>
                  <a:pt x="17252" y="560"/>
                </a:lnTo>
                <a:lnTo>
                  <a:pt x="18179" y="465"/>
                </a:lnTo>
                <a:lnTo>
                  <a:pt x="19105" y="380"/>
                </a:lnTo>
                <a:lnTo>
                  <a:pt x="20057" y="301"/>
                </a:lnTo>
                <a:lnTo>
                  <a:pt x="21033" y="232"/>
                </a:lnTo>
                <a:lnTo>
                  <a:pt x="22035" y="174"/>
                </a:lnTo>
                <a:lnTo>
                  <a:pt x="23037" y="122"/>
                </a:lnTo>
                <a:lnTo>
                  <a:pt x="24063" y="79"/>
                </a:lnTo>
                <a:lnTo>
                  <a:pt x="25115" y="42"/>
                </a:lnTo>
                <a:lnTo>
                  <a:pt x="26167" y="21"/>
                </a:lnTo>
                <a:lnTo>
                  <a:pt x="25115" y="5"/>
                </a:lnTo>
                <a:lnTo>
                  <a:pt x="24038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2" name="Google Shape;2852;p63"/>
          <p:cNvSpPr/>
          <p:nvPr/>
        </p:nvSpPr>
        <p:spPr>
          <a:xfrm>
            <a:off x="4638707" y="3452377"/>
            <a:ext cx="56269" cy="55560"/>
          </a:xfrm>
          <a:custGeom>
            <a:avLst/>
            <a:gdLst/>
            <a:ahLst/>
            <a:cxnLst/>
            <a:rect l="l" t="t" r="r" b="b"/>
            <a:pathLst>
              <a:path w="10718" h="2350" extrusionOk="0">
                <a:moveTo>
                  <a:pt x="5660" y="0"/>
                </a:moveTo>
                <a:lnTo>
                  <a:pt x="5785" y="6"/>
                </a:lnTo>
                <a:lnTo>
                  <a:pt x="5910" y="11"/>
                </a:lnTo>
                <a:lnTo>
                  <a:pt x="6010" y="16"/>
                </a:lnTo>
                <a:lnTo>
                  <a:pt x="6110" y="32"/>
                </a:lnTo>
                <a:lnTo>
                  <a:pt x="6210" y="43"/>
                </a:lnTo>
                <a:lnTo>
                  <a:pt x="6286" y="64"/>
                </a:lnTo>
                <a:lnTo>
                  <a:pt x="6411" y="101"/>
                </a:lnTo>
                <a:lnTo>
                  <a:pt x="6461" y="143"/>
                </a:lnTo>
                <a:lnTo>
                  <a:pt x="6486" y="169"/>
                </a:lnTo>
                <a:lnTo>
                  <a:pt x="6461" y="191"/>
                </a:lnTo>
                <a:lnTo>
                  <a:pt x="6461" y="217"/>
                </a:lnTo>
                <a:lnTo>
                  <a:pt x="6411" y="238"/>
                </a:lnTo>
                <a:lnTo>
                  <a:pt x="6361" y="259"/>
                </a:lnTo>
                <a:lnTo>
                  <a:pt x="6286" y="280"/>
                </a:lnTo>
                <a:lnTo>
                  <a:pt x="1" y="1827"/>
                </a:lnTo>
                <a:lnTo>
                  <a:pt x="2129" y="2350"/>
                </a:lnTo>
                <a:lnTo>
                  <a:pt x="10517" y="280"/>
                </a:lnTo>
                <a:lnTo>
                  <a:pt x="10592" y="259"/>
                </a:lnTo>
                <a:lnTo>
                  <a:pt x="10667" y="238"/>
                </a:lnTo>
                <a:lnTo>
                  <a:pt x="10693" y="217"/>
                </a:lnTo>
                <a:lnTo>
                  <a:pt x="10718" y="191"/>
                </a:lnTo>
                <a:lnTo>
                  <a:pt x="10718" y="169"/>
                </a:lnTo>
                <a:lnTo>
                  <a:pt x="10718" y="143"/>
                </a:lnTo>
                <a:lnTo>
                  <a:pt x="10642" y="101"/>
                </a:lnTo>
                <a:lnTo>
                  <a:pt x="10517" y="64"/>
                </a:lnTo>
                <a:lnTo>
                  <a:pt x="10442" y="43"/>
                </a:lnTo>
                <a:lnTo>
                  <a:pt x="10367" y="32"/>
                </a:lnTo>
                <a:lnTo>
                  <a:pt x="10267" y="16"/>
                </a:lnTo>
                <a:lnTo>
                  <a:pt x="10167" y="11"/>
                </a:lnTo>
                <a:lnTo>
                  <a:pt x="10041" y="6"/>
                </a:lnTo>
                <a:lnTo>
                  <a:pt x="9916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3" name="Google Shape;2853;p63"/>
          <p:cNvSpPr/>
          <p:nvPr/>
        </p:nvSpPr>
        <p:spPr>
          <a:xfrm>
            <a:off x="4730978" y="3392845"/>
            <a:ext cx="116739" cy="150295"/>
          </a:xfrm>
          <a:custGeom>
            <a:avLst/>
            <a:gdLst/>
            <a:ahLst/>
            <a:cxnLst/>
            <a:rect l="l" t="t" r="r" b="b"/>
            <a:pathLst>
              <a:path w="22236" h="6357" extrusionOk="0">
                <a:moveTo>
                  <a:pt x="11118" y="0"/>
                </a:moveTo>
                <a:lnTo>
                  <a:pt x="10918" y="5"/>
                </a:lnTo>
                <a:lnTo>
                  <a:pt x="10717" y="21"/>
                </a:lnTo>
                <a:lnTo>
                  <a:pt x="10542" y="42"/>
                </a:lnTo>
                <a:lnTo>
                  <a:pt x="10342" y="74"/>
                </a:lnTo>
                <a:lnTo>
                  <a:pt x="9741" y="206"/>
                </a:lnTo>
                <a:lnTo>
                  <a:pt x="9140" y="354"/>
                </a:lnTo>
                <a:lnTo>
                  <a:pt x="8389" y="549"/>
                </a:lnTo>
                <a:lnTo>
                  <a:pt x="7487" y="776"/>
                </a:lnTo>
                <a:lnTo>
                  <a:pt x="6511" y="1046"/>
                </a:lnTo>
                <a:lnTo>
                  <a:pt x="5484" y="1341"/>
                </a:lnTo>
                <a:lnTo>
                  <a:pt x="4958" y="1494"/>
                </a:lnTo>
                <a:lnTo>
                  <a:pt x="4457" y="1658"/>
                </a:lnTo>
                <a:lnTo>
                  <a:pt x="4357" y="1700"/>
                </a:lnTo>
                <a:lnTo>
                  <a:pt x="4282" y="1742"/>
                </a:lnTo>
                <a:lnTo>
                  <a:pt x="4282" y="1785"/>
                </a:lnTo>
                <a:lnTo>
                  <a:pt x="4282" y="1827"/>
                </a:lnTo>
                <a:lnTo>
                  <a:pt x="4357" y="1869"/>
                </a:lnTo>
                <a:lnTo>
                  <a:pt x="4457" y="1906"/>
                </a:lnTo>
                <a:lnTo>
                  <a:pt x="4583" y="1938"/>
                </a:lnTo>
                <a:lnTo>
                  <a:pt x="4758" y="1969"/>
                </a:lnTo>
                <a:lnTo>
                  <a:pt x="4933" y="1991"/>
                </a:lnTo>
                <a:lnTo>
                  <a:pt x="5133" y="2001"/>
                </a:lnTo>
                <a:lnTo>
                  <a:pt x="5334" y="2006"/>
                </a:lnTo>
                <a:lnTo>
                  <a:pt x="5534" y="2001"/>
                </a:lnTo>
                <a:lnTo>
                  <a:pt x="5734" y="1991"/>
                </a:lnTo>
                <a:lnTo>
                  <a:pt x="5910" y="1969"/>
                </a:lnTo>
                <a:lnTo>
                  <a:pt x="6085" y="1943"/>
                </a:lnTo>
                <a:lnTo>
                  <a:pt x="6210" y="1906"/>
                </a:lnTo>
                <a:lnTo>
                  <a:pt x="6911" y="1690"/>
                </a:lnTo>
                <a:lnTo>
                  <a:pt x="7612" y="1484"/>
                </a:lnTo>
                <a:lnTo>
                  <a:pt x="8288" y="1294"/>
                </a:lnTo>
                <a:lnTo>
                  <a:pt x="8964" y="1109"/>
                </a:lnTo>
                <a:lnTo>
                  <a:pt x="10166" y="797"/>
                </a:lnTo>
                <a:lnTo>
                  <a:pt x="11118" y="560"/>
                </a:lnTo>
                <a:lnTo>
                  <a:pt x="12170" y="824"/>
                </a:lnTo>
                <a:lnTo>
                  <a:pt x="12796" y="987"/>
                </a:lnTo>
                <a:lnTo>
                  <a:pt x="13497" y="1172"/>
                </a:lnTo>
                <a:lnTo>
                  <a:pt x="14223" y="1373"/>
                </a:lnTo>
                <a:lnTo>
                  <a:pt x="14974" y="1589"/>
                </a:lnTo>
                <a:lnTo>
                  <a:pt x="15725" y="1816"/>
                </a:lnTo>
                <a:lnTo>
                  <a:pt x="16476" y="2059"/>
                </a:lnTo>
                <a:lnTo>
                  <a:pt x="17202" y="2302"/>
                </a:lnTo>
                <a:lnTo>
                  <a:pt x="17879" y="2550"/>
                </a:lnTo>
                <a:lnTo>
                  <a:pt x="18204" y="2677"/>
                </a:lnTo>
                <a:lnTo>
                  <a:pt x="18505" y="2804"/>
                </a:lnTo>
                <a:lnTo>
                  <a:pt x="18780" y="2930"/>
                </a:lnTo>
                <a:lnTo>
                  <a:pt x="19030" y="3057"/>
                </a:lnTo>
                <a:lnTo>
                  <a:pt x="19281" y="3184"/>
                </a:lnTo>
                <a:lnTo>
                  <a:pt x="19481" y="3305"/>
                </a:lnTo>
                <a:lnTo>
                  <a:pt x="19656" y="3432"/>
                </a:lnTo>
                <a:lnTo>
                  <a:pt x="19832" y="3553"/>
                </a:lnTo>
                <a:lnTo>
                  <a:pt x="19957" y="3669"/>
                </a:lnTo>
                <a:lnTo>
                  <a:pt x="20032" y="3786"/>
                </a:lnTo>
                <a:lnTo>
                  <a:pt x="20107" y="3902"/>
                </a:lnTo>
                <a:lnTo>
                  <a:pt x="20107" y="4013"/>
                </a:lnTo>
                <a:lnTo>
                  <a:pt x="20107" y="4113"/>
                </a:lnTo>
                <a:lnTo>
                  <a:pt x="20057" y="4208"/>
                </a:lnTo>
                <a:lnTo>
                  <a:pt x="20007" y="4303"/>
                </a:lnTo>
                <a:lnTo>
                  <a:pt x="19932" y="4398"/>
                </a:lnTo>
                <a:lnTo>
                  <a:pt x="19832" y="4488"/>
                </a:lnTo>
                <a:lnTo>
                  <a:pt x="19706" y="4578"/>
                </a:lnTo>
                <a:lnTo>
                  <a:pt x="19556" y="4667"/>
                </a:lnTo>
                <a:lnTo>
                  <a:pt x="19406" y="4752"/>
                </a:lnTo>
                <a:lnTo>
                  <a:pt x="19231" y="4836"/>
                </a:lnTo>
                <a:lnTo>
                  <a:pt x="19030" y="4915"/>
                </a:lnTo>
                <a:lnTo>
                  <a:pt x="18805" y="4995"/>
                </a:lnTo>
                <a:lnTo>
                  <a:pt x="18580" y="5074"/>
                </a:lnTo>
                <a:lnTo>
                  <a:pt x="18329" y="5148"/>
                </a:lnTo>
                <a:lnTo>
                  <a:pt x="18054" y="5222"/>
                </a:lnTo>
                <a:lnTo>
                  <a:pt x="17778" y="5290"/>
                </a:lnTo>
                <a:lnTo>
                  <a:pt x="17478" y="5354"/>
                </a:lnTo>
                <a:lnTo>
                  <a:pt x="17152" y="5417"/>
                </a:lnTo>
                <a:lnTo>
                  <a:pt x="16827" y="5475"/>
                </a:lnTo>
                <a:lnTo>
                  <a:pt x="16501" y="5533"/>
                </a:lnTo>
                <a:lnTo>
                  <a:pt x="16151" y="5586"/>
                </a:lnTo>
                <a:lnTo>
                  <a:pt x="15775" y="5639"/>
                </a:lnTo>
                <a:lnTo>
                  <a:pt x="15400" y="5681"/>
                </a:lnTo>
                <a:lnTo>
                  <a:pt x="15024" y="5723"/>
                </a:lnTo>
                <a:lnTo>
                  <a:pt x="14623" y="5760"/>
                </a:lnTo>
                <a:lnTo>
                  <a:pt x="14198" y="5797"/>
                </a:lnTo>
                <a:lnTo>
                  <a:pt x="13797" y="5823"/>
                </a:lnTo>
                <a:lnTo>
                  <a:pt x="13371" y="5850"/>
                </a:lnTo>
                <a:lnTo>
                  <a:pt x="12921" y="5871"/>
                </a:lnTo>
                <a:lnTo>
                  <a:pt x="12495" y="5887"/>
                </a:lnTo>
                <a:lnTo>
                  <a:pt x="12044" y="5903"/>
                </a:lnTo>
                <a:lnTo>
                  <a:pt x="11569" y="5908"/>
                </a:lnTo>
                <a:lnTo>
                  <a:pt x="11118" y="5913"/>
                </a:lnTo>
                <a:lnTo>
                  <a:pt x="10642" y="5908"/>
                </a:lnTo>
                <a:lnTo>
                  <a:pt x="10191" y="5903"/>
                </a:lnTo>
                <a:lnTo>
                  <a:pt x="9741" y="5887"/>
                </a:lnTo>
                <a:lnTo>
                  <a:pt x="9315" y="5871"/>
                </a:lnTo>
                <a:lnTo>
                  <a:pt x="8864" y="5850"/>
                </a:lnTo>
                <a:lnTo>
                  <a:pt x="8439" y="5823"/>
                </a:lnTo>
                <a:lnTo>
                  <a:pt x="8013" y="5797"/>
                </a:lnTo>
                <a:lnTo>
                  <a:pt x="7612" y="5760"/>
                </a:lnTo>
                <a:lnTo>
                  <a:pt x="7212" y="5723"/>
                </a:lnTo>
                <a:lnTo>
                  <a:pt x="6836" y="5681"/>
                </a:lnTo>
                <a:lnTo>
                  <a:pt x="6461" y="5639"/>
                </a:lnTo>
                <a:lnTo>
                  <a:pt x="6085" y="5586"/>
                </a:lnTo>
                <a:lnTo>
                  <a:pt x="5734" y="5533"/>
                </a:lnTo>
                <a:lnTo>
                  <a:pt x="5384" y="5475"/>
                </a:lnTo>
                <a:lnTo>
                  <a:pt x="5058" y="5417"/>
                </a:lnTo>
                <a:lnTo>
                  <a:pt x="4758" y="5354"/>
                </a:lnTo>
                <a:lnTo>
                  <a:pt x="4457" y="5290"/>
                </a:lnTo>
                <a:lnTo>
                  <a:pt x="4182" y="5222"/>
                </a:lnTo>
                <a:lnTo>
                  <a:pt x="3907" y="5148"/>
                </a:lnTo>
                <a:lnTo>
                  <a:pt x="3656" y="5074"/>
                </a:lnTo>
                <a:lnTo>
                  <a:pt x="3431" y="4995"/>
                </a:lnTo>
                <a:lnTo>
                  <a:pt x="3205" y="4915"/>
                </a:lnTo>
                <a:lnTo>
                  <a:pt x="3005" y="4836"/>
                </a:lnTo>
                <a:lnTo>
                  <a:pt x="2830" y="4752"/>
                </a:lnTo>
                <a:lnTo>
                  <a:pt x="2655" y="4667"/>
                </a:lnTo>
                <a:lnTo>
                  <a:pt x="2529" y="4578"/>
                </a:lnTo>
                <a:lnTo>
                  <a:pt x="2404" y="4488"/>
                </a:lnTo>
                <a:lnTo>
                  <a:pt x="2304" y="4398"/>
                </a:lnTo>
                <a:lnTo>
                  <a:pt x="2229" y="4303"/>
                </a:lnTo>
                <a:lnTo>
                  <a:pt x="2154" y="4208"/>
                </a:lnTo>
                <a:lnTo>
                  <a:pt x="2129" y="4113"/>
                </a:lnTo>
                <a:lnTo>
                  <a:pt x="2104" y="4013"/>
                </a:lnTo>
                <a:lnTo>
                  <a:pt x="2129" y="3891"/>
                </a:lnTo>
                <a:lnTo>
                  <a:pt x="2204" y="3759"/>
                </a:lnTo>
                <a:lnTo>
                  <a:pt x="2329" y="3627"/>
                </a:lnTo>
                <a:lnTo>
                  <a:pt x="2504" y="3485"/>
                </a:lnTo>
                <a:lnTo>
                  <a:pt x="2705" y="3337"/>
                </a:lnTo>
                <a:lnTo>
                  <a:pt x="2980" y="3178"/>
                </a:lnTo>
                <a:lnTo>
                  <a:pt x="3281" y="3020"/>
                </a:lnTo>
                <a:lnTo>
                  <a:pt x="3631" y="2851"/>
                </a:lnTo>
                <a:lnTo>
                  <a:pt x="3706" y="2809"/>
                </a:lnTo>
                <a:lnTo>
                  <a:pt x="3731" y="2767"/>
                </a:lnTo>
                <a:lnTo>
                  <a:pt x="3731" y="2724"/>
                </a:lnTo>
                <a:lnTo>
                  <a:pt x="3681" y="2682"/>
                </a:lnTo>
                <a:lnTo>
                  <a:pt x="3581" y="2645"/>
                </a:lnTo>
                <a:lnTo>
                  <a:pt x="3481" y="2608"/>
                </a:lnTo>
                <a:lnTo>
                  <a:pt x="3306" y="2577"/>
                </a:lnTo>
                <a:lnTo>
                  <a:pt x="3130" y="2555"/>
                </a:lnTo>
                <a:lnTo>
                  <a:pt x="2930" y="2540"/>
                </a:lnTo>
                <a:lnTo>
                  <a:pt x="2730" y="2534"/>
                </a:lnTo>
                <a:lnTo>
                  <a:pt x="2529" y="2534"/>
                </a:lnTo>
                <a:lnTo>
                  <a:pt x="2329" y="2545"/>
                </a:lnTo>
                <a:lnTo>
                  <a:pt x="2129" y="2566"/>
                </a:lnTo>
                <a:lnTo>
                  <a:pt x="1978" y="2592"/>
                </a:lnTo>
                <a:lnTo>
                  <a:pt x="1828" y="2624"/>
                </a:lnTo>
                <a:lnTo>
                  <a:pt x="1728" y="2661"/>
                </a:lnTo>
                <a:lnTo>
                  <a:pt x="1327" y="2851"/>
                </a:lnTo>
                <a:lnTo>
                  <a:pt x="977" y="3036"/>
                </a:lnTo>
                <a:lnTo>
                  <a:pt x="676" y="3210"/>
                </a:lnTo>
                <a:lnTo>
                  <a:pt x="426" y="3384"/>
                </a:lnTo>
                <a:lnTo>
                  <a:pt x="226" y="3553"/>
                </a:lnTo>
                <a:lnTo>
                  <a:pt x="101" y="3712"/>
                </a:lnTo>
                <a:lnTo>
                  <a:pt x="25" y="3865"/>
                </a:lnTo>
                <a:lnTo>
                  <a:pt x="0" y="4013"/>
                </a:lnTo>
                <a:lnTo>
                  <a:pt x="0" y="4134"/>
                </a:lnTo>
                <a:lnTo>
                  <a:pt x="50" y="4255"/>
                </a:lnTo>
                <a:lnTo>
                  <a:pt x="126" y="4372"/>
                </a:lnTo>
                <a:lnTo>
                  <a:pt x="226" y="4488"/>
                </a:lnTo>
                <a:lnTo>
                  <a:pt x="351" y="4599"/>
                </a:lnTo>
                <a:lnTo>
                  <a:pt x="501" y="4710"/>
                </a:lnTo>
                <a:lnTo>
                  <a:pt x="676" y="4820"/>
                </a:lnTo>
                <a:lnTo>
                  <a:pt x="877" y="4926"/>
                </a:lnTo>
                <a:lnTo>
                  <a:pt x="1102" y="5032"/>
                </a:lnTo>
                <a:lnTo>
                  <a:pt x="1327" y="5132"/>
                </a:lnTo>
                <a:lnTo>
                  <a:pt x="1603" y="5227"/>
                </a:lnTo>
                <a:lnTo>
                  <a:pt x="1903" y="5322"/>
                </a:lnTo>
                <a:lnTo>
                  <a:pt x="2204" y="5417"/>
                </a:lnTo>
                <a:lnTo>
                  <a:pt x="2529" y="5507"/>
                </a:lnTo>
                <a:lnTo>
                  <a:pt x="2880" y="5591"/>
                </a:lnTo>
                <a:lnTo>
                  <a:pt x="3255" y="5670"/>
                </a:lnTo>
                <a:lnTo>
                  <a:pt x="3631" y="5750"/>
                </a:lnTo>
                <a:lnTo>
                  <a:pt x="4032" y="5823"/>
                </a:lnTo>
                <a:lnTo>
                  <a:pt x="4457" y="5892"/>
                </a:lnTo>
                <a:lnTo>
                  <a:pt x="4908" y="5955"/>
                </a:lnTo>
                <a:lnTo>
                  <a:pt x="5359" y="6019"/>
                </a:lnTo>
                <a:lnTo>
                  <a:pt x="5810" y="6077"/>
                </a:lnTo>
                <a:lnTo>
                  <a:pt x="6285" y="6130"/>
                </a:lnTo>
                <a:lnTo>
                  <a:pt x="6786" y="6172"/>
                </a:lnTo>
                <a:lnTo>
                  <a:pt x="7287" y="6214"/>
                </a:lnTo>
                <a:lnTo>
                  <a:pt x="7813" y="6251"/>
                </a:lnTo>
                <a:lnTo>
                  <a:pt x="8338" y="6283"/>
                </a:lnTo>
                <a:lnTo>
                  <a:pt x="8864" y="6309"/>
                </a:lnTo>
                <a:lnTo>
                  <a:pt x="9415" y="6330"/>
                </a:lnTo>
                <a:lnTo>
                  <a:pt x="9991" y="6346"/>
                </a:lnTo>
                <a:lnTo>
                  <a:pt x="10542" y="6357"/>
                </a:lnTo>
                <a:lnTo>
                  <a:pt x="11694" y="6357"/>
                </a:lnTo>
                <a:lnTo>
                  <a:pt x="12245" y="6346"/>
                </a:lnTo>
                <a:lnTo>
                  <a:pt x="12796" y="6330"/>
                </a:lnTo>
                <a:lnTo>
                  <a:pt x="13346" y="6309"/>
                </a:lnTo>
                <a:lnTo>
                  <a:pt x="13897" y="6283"/>
                </a:lnTo>
                <a:lnTo>
                  <a:pt x="14423" y="6251"/>
                </a:lnTo>
                <a:lnTo>
                  <a:pt x="14924" y="6214"/>
                </a:lnTo>
                <a:lnTo>
                  <a:pt x="15450" y="6172"/>
                </a:lnTo>
                <a:lnTo>
                  <a:pt x="15925" y="6130"/>
                </a:lnTo>
                <a:lnTo>
                  <a:pt x="16401" y="6077"/>
                </a:lnTo>
                <a:lnTo>
                  <a:pt x="16877" y="6019"/>
                </a:lnTo>
                <a:lnTo>
                  <a:pt x="17328" y="5955"/>
                </a:lnTo>
                <a:lnTo>
                  <a:pt x="17753" y="5892"/>
                </a:lnTo>
                <a:lnTo>
                  <a:pt x="18179" y="5823"/>
                </a:lnTo>
                <a:lnTo>
                  <a:pt x="18580" y="5750"/>
                </a:lnTo>
                <a:lnTo>
                  <a:pt x="18980" y="5670"/>
                </a:lnTo>
                <a:lnTo>
                  <a:pt x="19356" y="5591"/>
                </a:lnTo>
                <a:lnTo>
                  <a:pt x="19706" y="5507"/>
                </a:lnTo>
                <a:lnTo>
                  <a:pt x="20032" y="5417"/>
                </a:lnTo>
                <a:lnTo>
                  <a:pt x="20332" y="5322"/>
                </a:lnTo>
                <a:lnTo>
                  <a:pt x="20633" y="5227"/>
                </a:lnTo>
                <a:lnTo>
                  <a:pt x="20883" y="5132"/>
                </a:lnTo>
                <a:lnTo>
                  <a:pt x="21134" y="5032"/>
                </a:lnTo>
                <a:lnTo>
                  <a:pt x="21359" y="4926"/>
                </a:lnTo>
                <a:lnTo>
                  <a:pt x="21559" y="4820"/>
                </a:lnTo>
                <a:lnTo>
                  <a:pt x="21735" y="4710"/>
                </a:lnTo>
                <a:lnTo>
                  <a:pt x="21885" y="4599"/>
                </a:lnTo>
                <a:lnTo>
                  <a:pt x="22010" y="4488"/>
                </a:lnTo>
                <a:lnTo>
                  <a:pt x="22110" y="4372"/>
                </a:lnTo>
                <a:lnTo>
                  <a:pt x="22185" y="4255"/>
                </a:lnTo>
                <a:lnTo>
                  <a:pt x="22210" y="4134"/>
                </a:lnTo>
                <a:lnTo>
                  <a:pt x="22235" y="4013"/>
                </a:lnTo>
                <a:lnTo>
                  <a:pt x="22210" y="3865"/>
                </a:lnTo>
                <a:lnTo>
                  <a:pt x="22135" y="3706"/>
                </a:lnTo>
                <a:lnTo>
                  <a:pt x="21985" y="3553"/>
                </a:lnTo>
                <a:lnTo>
                  <a:pt x="21810" y="3390"/>
                </a:lnTo>
                <a:lnTo>
                  <a:pt x="21584" y="3231"/>
                </a:lnTo>
                <a:lnTo>
                  <a:pt x="21309" y="3068"/>
                </a:lnTo>
                <a:lnTo>
                  <a:pt x="21008" y="2904"/>
                </a:lnTo>
                <a:lnTo>
                  <a:pt x="20683" y="2740"/>
                </a:lnTo>
                <a:lnTo>
                  <a:pt x="20307" y="2577"/>
                </a:lnTo>
                <a:lnTo>
                  <a:pt x="19932" y="2413"/>
                </a:lnTo>
                <a:lnTo>
                  <a:pt x="19506" y="2255"/>
                </a:lnTo>
                <a:lnTo>
                  <a:pt x="19080" y="2091"/>
                </a:lnTo>
                <a:lnTo>
                  <a:pt x="18630" y="1938"/>
                </a:lnTo>
                <a:lnTo>
                  <a:pt x="18154" y="1779"/>
                </a:lnTo>
                <a:lnTo>
                  <a:pt x="17227" y="1484"/>
                </a:lnTo>
                <a:lnTo>
                  <a:pt x="16276" y="1204"/>
                </a:lnTo>
                <a:lnTo>
                  <a:pt x="15350" y="940"/>
                </a:lnTo>
                <a:lnTo>
                  <a:pt x="14473" y="708"/>
                </a:lnTo>
                <a:lnTo>
                  <a:pt x="13697" y="507"/>
                </a:lnTo>
                <a:lnTo>
                  <a:pt x="12996" y="333"/>
                </a:lnTo>
                <a:lnTo>
                  <a:pt x="12445" y="206"/>
                </a:lnTo>
                <a:lnTo>
                  <a:pt x="11894" y="74"/>
                </a:lnTo>
                <a:lnTo>
                  <a:pt x="11694" y="42"/>
                </a:lnTo>
                <a:lnTo>
                  <a:pt x="11493" y="21"/>
                </a:lnTo>
                <a:lnTo>
                  <a:pt x="11318" y="5"/>
                </a:lnTo>
                <a:lnTo>
                  <a:pt x="11118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4" name="Google Shape;2854;p63"/>
          <p:cNvSpPr/>
          <p:nvPr/>
        </p:nvSpPr>
        <p:spPr>
          <a:xfrm>
            <a:off x="4654350" y="3427174"/>
            <a:ext cx="327464" cy="195098"/>
          </a:xfrm>
          <a:custGeom>
            <a:avLst/>
            <a:gdLst/>
            <a:ahLst/>
            <a:cxnLst/>
            <a:rect l="l" t="t" r="r" b="b"/>
            <a:pathLst>
              <a:path w="62374" h="8252" extrusionOk="0">
                <a:moveTo>
                  <a:pt x="52583" y="0"/>
                </a:moveTo>
                <a:lnTo>
                  <a:pt x="52383" y="5"/>
                </a:lnTo>
                <a:lnTo>
                  <a:pt x="52183" y="21"/>
                </a:lnTo>
                <a:lnTo>
                  <a:pt x="51982" y="42"/>
                </a:lnTo>
                <a:lnTo>
                  <a:pt x="51782" y="79"/>
                </a:lnTo>
                <a:lnTo>
                  <a:pt x="43344" y="2154"/>
                </a:lnTo>
                <a:lnTo>
                  <a:pt x="43143" y="2212"/>
                </a:lnTo>
                <a:lnTo>
                  <a:pt x="42993" y="2276"/>
                </a:lnTo>
                <a:lnTo>
                  <a:pt x="42893" y="2334"/>
                </a:lnTo>
                <a:lnTo>
                  <a:pt x="42818" y="2392"/>
                </a:lnTo>
                <a:lnTo>
                  <a:pt x="42793" y="2450"/>
                </a:lnTo>
                <a:lnTo>
                  <a:pt x="42793" y="2503"/>
                </a:lnTo>
                <a:lnTo>
                  <a:pt x="42818" y="2555"/>
                </a:lnTo>
                <a:lnTo>
                  <a:pt x="42893" y="2603"/>
                </a:lnTo>
                <a:lnTo>
                  <a:pt x="43018" y="2645"/>
                </a:lnTo>
                <a:lnTo>
                  <a:pt x="43168" y="2687"/>
                </a:lnTo>
                <a:lnTo>
                  <a:pt x="43344" y="2719"/>
                </a:lnTo>
                <a:lnTo>
                  <a:pt x="43569" y="2751"/>
                </a:lnTo>
                <a:lnTo>
                  <a:pt x="43819" y="2772"/>
                </a:lnTo>
                <a:lnTo>
                  <a:pt x="44095" y="2793"/>
                </a:lnTo>
                <a:lnTo>
                  <a:pt x="44420" y="2803"/>
                </a:lnTo>
                <a:lnTo>
                  <a:pt x="48427" y="2803"/>
                </a:lnTo>
                <a:lnTo>
                  <a:pt x="48176" y="3015"/>
                </a:lnTo>
                <a:lnTo>
                  <a:pt x="47901" y="3221"/>
                </a:lnTo>
                <a:lnTo>
                  <a:pt x="47575" y="3421"/>
                </a:lnTo>
                <a:lnTo>
                  <a:pt x="47225" y="3617"/>
                </a:lnTo>
                <a:lnTo>
                  <a:pt x="46824" y="3807"/>
                </a:lnTo>
                <a:lnTo>
                  <a:pt x="46398" y="3991"/>
                </a:lnTo>
                <a:lnTo>
                  <a:pt x="45923" y="4176"/>
                </a:lnTo>
                <a:lnTo>
                  <a:pt x="45422" y="4350"/>
                </a:lnTo>
                <a:lnTo>
                  <a:pt x="44896" y="4525"/>
                </a:lnTo>
                <a:lnTo>
                  <a:pt x="44320" y="4688"/>
                </a:lnTo>
                <a:lnTo>
                  <a:pt x="43744" y="4852"/>
                </a:lnTo>
                <a:lnTo>
                  <a:pt x="43093" y="5005"/>
                </a:lnTo>
                <a:lnTo>
                  <a:pt x="42442" y="5158"/>
                </a:lnTo>
                <a:lnTo>
                  <a:pt x="41766" y="5301"/>
                </a:lnTo>
                <a:lnTo>
                  <a:pt x="41040" y="5438"/>
                </a:lnTo>
                <a:lnTo>
                  <a:pt x="40314" y="5570"/>
                </a:lnTo>
                <a:lnTo>
                  <a:pt x="39538" y="5691"/>
                </a:lnTo>
                <a:lnTo>
                  <a:pt x="38761" y="5808"/>
                </a:lnTo>
                <a:lnTo>
                  <a:pt x="37935" y="5918"/>
                </a:lnTo>
                <a:lnTo>
                  <a:pt x="37109" y="6024"/>
                </a:lnTo>
                <a:lnTo>
                  <a:pt x="36257" y="6119"/>
                </a:lnTo>
                <a:lnTo>
                  <a:pt x="35381" y="6209"/>
                </a:lnTo>
                <a:lnTo>
                  <a:pt x="34480" y="6288"/>
                </a:lnTo>
                <a:lnTo>
                  <a:pt x="33553" y="6362"/>
                </a:lnTo>
                <a:lnTo>
                  <a:pt x="32627" y="6431"/>
                </a:lnTo>
                <a:lnTo>
                  <a:pt x="31675" y="6489"/>
                </a:lnTo>
                <a:lnTo>
                  <a:pt x="30724" y="6536"/>
                </a:lnTo>
                <a:lnTo>
                  <a:pt x="29747" y="6573"/>
                </a:lnTo>
                <a:lnTo>
                  <a:pt x="28746" y="6610"/>
                </a:lnTo>
                <a:lnTo>
                  <a:pt x="27744" y="6631"/>
                </a:lnTo>
                <a:lnTo>
                  <a:pt x="26717" y="6642"/>
                </a:lnTo>
                <a:lnTo>
                  <a:pt x="25691" y="6647"/>
                </a:lnTo>
                <a:lnTo>
                  <a:pt x="25015" y="6647"/>
                </a:lnTo>
                <a:lnTo>
                  <a:pt x="24314" y="6642"/>
                </a:lnTo>
                <a:lnTo>
                  <a:pt x="23638" y="6631"/>
                </a:lnTo>
                <a:lnTo>
                  <a:pt x="22936" y="6615"/>
                </a:lnTo>
                <a:lnTo>
                  <a:pt x="22260" y="6594"/>
                </a:lnTo>
                <a:lnTo>
                  <a:pt x="21584" y="6573"/>
                </a:lnTo>
                <a:lnTo>
                  <a:pt x="20933" y="6541"/>
                </a:lnTo>
                <a:lnTo>
                  <a:pt x="20257" y="6510"/>
                </a:lnTo>
                <a:lnTo>
                  <a:pt x="19606" y="6478"/>
                </a:lnTo>
                <a:lnTo>
                  <a:pt x="18955" y="6436"/>
                </a:lnTo>
                <a:lnTo>
                  <a:pt x="18304" y="6394"/>
                </a:lnTo>
                <a:lnTo>
                  <a:pt x="17653" y="6346"/>
                </a:lnTo>
                <a:lnTo>
                  <a:pt x="17027" y="6293"/>
                </a:lnTo>
                <a:lnTo>
                  <a:pt x="16401" y="6235"/>
                </a:lnTo>
                <a:lnTo>
                  <a:pt x="15775" y="6177"/>
                </a:lnTo>
                <a:lnTo>
                  <a:pt x="15174" y="6114"/>
                </a:lnTo>
                <a:lnTo>
                  <a:pt x="14573" y="6050"/>
                </a:lnTo>
                <a:lnTo>
                  <a:pt x="13997" y="5976"/>
                </a:lnTo>
                <a:lnTo>
                  <a:pt x="13396" y="5903"/>
                </a:lnTo>
                <a:lnTo>
                  <a:pt x="12821" y="5829"/>
                </a:lnTo>
                <a:lnTo>
                  <a:pt x="12270" y="5744"/>
                </a:lnTo>
                <a:lnTo>
                  <a:pt x="11719" y="5660"/>
                </a:lnTo>
                <a:lnTo>
                  <a:pt x="11193" y="5575"/>
                </a:lnTo>
                <a:lnTo>
                  <a:pt x="10667" y="5480"/>
                </a:lnTo>
                <a:lnTo>
                  <a:pt x="10141" y="5390"/>
                </a:lnTo>
                <a:lnTo>
                  <a:pt x="9641" y="5290"/>
                </a:lnTo>
                <a:lnTo>
                  <a:pt x="9140" y="5190"/>
                </a:lnTo>
                <a:lnTo>
                  <a:pt x="8664" y="5084"/>
                </a:lnTo>
                <a:lnTo>
                  <a:pt x="8213" y="4979"/>
                </a:lnTo>
                <a:lnTo>
                  <a:pt x="7763" y="4868"/>
                </a:lnTo>
                <a:lnTo>
                  <a:pt x="7337" y="4752"/>
                </a:lnTo>
                <a:lnTo>
                  <a:pt x="6911" y="4635"/>
                </a:lnTo>
                <a:lnTo>
                  <a:pt x="6686" y="4577"/>
                </a:lnTo>
                <a:lnTo>
                  <a:pt x="6410" y="4525"/>
                </a:lnTo>
                <a:lnTo>
                  <a:pt x="6135" y="4477"/>
                </a:lnTo>
                <a:lnTo>
                  <a:pt x="5835" y="4435"/>
                </a:lnTo>
                <a:lnTo>
                  <a:pt x="5509" y="4398"/>
                </a:lnTo>
                <a:lnTo>
                  <a:pt x="5184" y="4366"/>
                </a:lnTo>
                <a:lnTo>
                  <a:pt x="4833" y="4345"/>
                </a:lnTo>
                <a:lnTo>
                  <a:pt x="4482" y="4324"/>
                </a:lnTo>
                <a:lnTo>
                  <a:pt x="4132" y="4313"/>
                </a:lnTo>
                <a:lnTo>
                  <a:pt x="3406" y="4313"/>
                </a:lnTo>
                <a:lnTo>
                  <a:pt x="3030" y="4324"/>
                </a:lnTo>
                <a:lnTo>
                  <a:pt x="2680" y="4340"/>
                </a:lnTo>
                <a:lnTo>
                  <a:pt x="2329" y="4366"/>
                </a:lnTo>
                <a:lnTo>
                  <a:pt x="2004" y="4398"/>
                </a:lnTo>
                <a:lnTo>
                  <a:pt x="1678" y="4440"/>
                </a:lnTo>
                <a:lnTo>
                  <a:pt x="1378" y="4488"/>
                </a:lnTo>
                <a:lnTo>
                  <a:pt x="1102" y="4540"/>
                </a:lnTo>
                <a:lnTo>
                  <a:pt x="852" y="4604"/>
                </a:lnTo>
                <a:lnTo>
                  <a:pt x="626" y="4667"/>
                </a:lnTo>
                <a:lnTo>
                  <a:pt x="426" y="4736"/>
                </a:lnTo>
                <a:lnTo>
                  <a:pt x="276" y="4810"/>
                </a:lnTo>
                <a:lnTo>
                  <a:pt x="151" y="4889"/>
                </a:lnTo>
                <a:lnTo>
                  <a:pt x="75" y="4963"/>
                </a:lnTo>
                <a:lnTo>
                  <a:pt x="25" y="5042"/>
                </a:lnTo>
                <a:lnTo>
                  <a:pt x="0" y="5126"/>
                </a:lnTo>
                <a:lnTo>
                  <a:pt x="25" y="5206"/>
                </a:lnTo>
                <a:lnTo>
                  <a:pt x="75" y="5285"/>
                </a:lnTo>
                <a:lnTo>
                  <a:pt x="176" y="5364"/>
                </a:lnTo>
                <a:lnTo>
                  <a:pt x="326" y="5443"/>
                </a:lnTo>
                <a:lnTo>
                  <a:pt x="501" y="5517"/>
                </a:lnTo>
                <a:lnTo>
                  <a:pt x="727" y="5591"/>
                </a:lnTo>
                <a:lnTo>
                  <a:pt x="1177" y="5718"/>
                </a:lnTo>
                <a:lnTo>
                  <a:pt x="1653" y="5844"/>
                </a:lnTo>
                <a:lnTo>
                  <a:pt x="2154" y="5971"/>
                </a:lnTo>
                <a:lnTo>
                  <a:pt x="2655" y="6093"/>
                </a:lnTo>
                <a:lnTo>
                  <a:pt x="3180" y="6214"/>
                </a:lnTo>
                <a:lnTo>
                  <a:pt x="3706" y="6330"/>
                </a:lnTo>
                <a:lnTo>
                  <a:pt x="4257" y="6441"/>
                </a:lnTo>
                <a:lnTo>
                  <a:pt x="4833" y="6552"/>
                </a:lnTo>
                <a:lnTo>
                  <a:pt x="5409" y="6663"/>
                </a:lnTo>
                <a:lnTo>
                  <a:pt x="5985" y="6768"/>
                </a:lnTo>
                <a:lnTo>
                  <a:pt x="6586" y="6869"/>
                </a:lnTo>
                <a:lnTo>
                  <a:pt x="7187" y="6969"/>
                </a:lnTo>
                <a:lnTo>
                  <a:pt x="7813" y="7064"/>
                </a:lnTo>
                <a:lnTo>
                  <a:pt x="8439" y="7159"/>
                </a:lnTo>
                <a:lnTo>
                  <a:pt x="9090" y="7244"/>
                </a:lnTo>
                <a:lnTo>
                  <a:pt x="9741" y="7328"/>
                </a:lnTo>
                <a:lnTo>
                  <a:pt x="9941" y="7349"/>
                </a:lnTo>
                <a:lnTo>
                  <a:pt x="10141" y="7360"/>
                </a:lnTo>
                <a:lnTo>
                  <a:pt x="10342" y="7365"/>
                </a:lnTo>
                <a:lnTo>
                  <a:pt x="10542" y="7354"/>
                </a:lnTo>
                <a:lnTo>
                  <a:pt x="10742" y="7344"/>
                </a:lnTo>
                <a:lnTo>
                  <a:pt x="10918" y="7317"/>
                </a:lnTo>
                <a:lnTo>
                  <a:pt x="11068" y="7291"/>
                </a:lnTo>
                <a:lnTo>
                  <a:pt x="11218" y="7254"/>
                </a:lnTo>
                <a:lnTo>
                  <a:pt x="11293" y="7212"/>
                </a:lnTo>
                <a:lnTo>
                  <a:pt x="11343" y="7170"/>
                </a:lnTo>
                <a:lnTo>
                  <a:pt x="11368" y="7127"/>
                </a:lnTo>
                <a:lnTo>
                  <a:pt x="11318" y="7085"/>
                </a:lnTo>
                <a:lnTo>
                  <a:pt x="11268" y="7043"/>
                </a:lnTo>
                <a:lnTo>
                  <a:pt x="11168" y="7006"/>
                </a:lnTo>
                <a:lnTo>
                  <a:pt x="11018" y="6974"/>
                </a:lnTo>
                <a:lnTo>
                  <a:pt x="10842" y="6948"/>
                </a:lnTo>
                <a:lnTo>
                  <a:pt x="10242" y="6863"/>
                </a:lnTo>
                <a:lnTo>
                  <a:pt x="9641" y="6784"/>
                </a:lnTo>
                <a:lnTo>
                  <a:pt x="9040" y="6694"/>
                </a:lnTo>
                <a:lnTo>
                  <a:pt x="8464" y="6610"/>
                </a:lnTo>
                <a:lnTo>
                  <a:pt x="7888" y="6515"/>
                </a:lnTo>
                <a:lnTo>
                  <a:pt x="7337" y="6420"/>
                </a:lnTo>
                <a:lnTo>
                  <a:pt x="6786" y="6325"/>
                </a:lnTo>
                <a:lnTo>
                  <a:pt x="6260" y="6225"/>
                </a:lnTo>
                <a:lnTo>
                  <a:pt x="5734" y="6119"/>
                </a:lnTo>
                <a:lnTo>
                  <a:pt x="5234" y="6013"/>
                </a:lnTo>
                <a:lnTo>
                  <a:pt x="4733" y="5903"/>
                </a:lnTo>
                <a:lnTo>
                  <a:pt x="4232" y="5792"/>
                </a:lnTo>
                <a:lnTo>
                  <a:pt x="3781" y="5681"/>
                </a:lnTo>
                <a:lnTo>
                  <a:pt x="3306" y="5565"/>
                </a:lnTo>
                <a:lnTo>
                  <a:pt x="2855" y="5443"/>
                </a:lnTo>
                <a:lnTo>
                  <a:pt x="2429" y="5322"/>
                </a:lnTo>
                <a:lnTo>
                  <a:pt x="2254" y="5253"/>
                </a:lnTo>
                <a:lnTo>
                  <a:pt x="2154" y="5179"/>
                </a:lnTo>
                <a:lnTo>
                  <a:pt x="2129" y="5148"/>
                </a:lnTo>
                <a:lnTo>
                  <a:pt x="2104" y="5116"/>
                </a:lnTo>
                <a:lnTo>
                  <a:pt x="2104" y="5079"/>
                </a:lnTo>
                <a:lnTo>
                  <a:pt x="2129" y="5047"/>
                </a:lnTo>
                <a:lnTo>
                  <a:pt x="2179" y="5016"/>
                </a:lnTo>
                <a:lnTo>
                  <a:pt x="2229" y="4984"/>
                </a:lnTo>
                <a:lnTo>
                  <a:pt x="2279" y="4958"/>
                </a:lnTo>
                <a:lnTo>
                  <a:pt x="2379" y="4926"/>
                </a:lnTo>
                <a:lnTo>
                  <a:pt x="2579" y="4868"/>
                </a:lnTo>
                <a:lnTo>
                  <a:pt x="2855" y="4810"/>
                </a:lnTo>
                <a:lnTo>
                  <a:pt x="3180" y="4778"/>
                </a:lnTo>
                <a:lnTo>
                  <a:pt x="3481" y="4762"/>
                </a:lnTo>
                <a:lnTo>
                  <a:pt x="3781" y="4752"/>
                </a:lnTo>
                <a:lnTo>
                  <a:pt x="4082" y="4757"/>
                </a:lnTo>
                <a:lnTo>
                  <a:pt x="4357" y="4778"/>
                </a:lnTo>
                <a:lnTo>
                  <a:pt x="4633" y="4804"/>
                </a:lnTo>
                <a:lnTo>
                  <a:pt x="4908" y="4847"/>
                </a:lnTo>
                <a:lnTo>
                  <a:pt x="5184" y="4905"/>
                </a:lnTo>
                <a:lnTo>
                  <a:pt x="5634" y="5026"/>
                </a:lnTo>
                <a:lnTo>
                  <a:pt x="6085" y="5148"/>
                </a:lnTo>
                <a:lnTo>
                  <a:pt x="6561" y="5264"/>
                </a:lnTo>
                <a:lnTo>
                  <a:pt x="7061" y="5380"/>
                </a:lnTo>
                <a:lnTo>
                  <a:pt x="7562" y="5491"/>
                </a:lnTo>
                <a:lnTo>
                  <a:pt x="8088" y="5602"/>
                </a:lnTo>
                <a:lnTo>
                  <a:pt x="8614" y="5707"/>
                </a:lnTo>
                <a:lnTo>
                  <a:pt x="9165" y="5808"/>
                </a:lnTo>
                <a:lnTo>
                  <a:pt x="9741" y="5908"/>
                </a:lnTo>
                <a:lnTo>
                  <a:pt x="10317" y="6003"/>
                </a:lnTo>
                <a:lnTo>
                  <a:pt x="10893" y="6093"/>
                </a:lnTo>
                <a:lnTo>
                  <a:pt x="11493" y="6182"/>
                </a:lnTo>
                <a:lnTo>
                  <a:pt x="12119" y="6267"/>
                </a:lnTo>
                <a:lnTo>
                  <a:pt x="12745" y="6351"/>
                </a:lnTo>
                <a:lnTo>
                  <a:pt x="13371" y="6425"/>
                </a:lnTo>
                <a:lnTo>
                  <a:pt x="14022" y="6499"/>
                </a:lnTo>
                <a:lnTo>
                  <a:pt x="14699" y="6573"/>
                </a:lnTo>
                <a:lnTo>
                  <a:pt x="15375" y="6636"/>
                </a:lnTo>
                <a:lnTo>
                  <a:pt x="16076" y="6700"/>
                </a:lnTo>
                <a:lnTo>
                  <a:pt x="16777" y="6758"/>
                </a:lnTo>
                <a:lnTo>
                  <a:pt x="17503" y="6811"/>
                </a:lnTo>
                <a:lnTo>
                  <a:pt x="18229" y="6863"/>
                </a:lnTo>
                <a:lnTo>
                  <a:pt x="18955" y="6906"/>
                </a:lnTo>
                <a:lnTo>
                  <a:pt x="19681" y="6948"/>
                </a:lnTo>
                <a:lnTo>
                  <a:pt x="20408" y="6980"/>
                </a:lnTo>
                <a:lnTo>
                  <a:pt x="21159" y="7011"/>
                </a:lnTo>
                <a:lnTo>
                  <a:pt x="21910" y="7038"/>
                </a:lnTo>
                <a:lnTo>
                  <a:pt x="22661" y="7059"/>
                </a:lnTo>
                <a:lnTo>
                  <a:pt x="23412" y="7075"/>
                </a:lnTo>
                <a:lnTo>
                  <a:pt x="24163" y="7090"/>
                </a:lnTo>
                <a:lnTo>
                  <a:pt x="24940" y="7096"/>
                </a:lnTo>
                <a:lnTo>
                  <a:pt x="25691" y="7096"/>
                </a:lnTo>
                <a:lnTo>
                  <a:pt x="26818" y="7090"/>
                </a:lnTo>
                <a:lnTo>
                  <a:pt x="27944" y="7075"/>
                </a:lnTo>
                <a:lnTo>
                  <a:pt x="29071" y="7048"/>
                </a:lnTo>
                <a:lnTo>
                  <a:pt x="30173" y="7011"/>
                </a:lnTo>
                <a:lnTo>
                  <a:pt x="31275" y="6969"/>
                </a:lnTo>
                <a:lnTo>
                  <a:pt x="32351" y="6911"/>
                </a:lnTo>
                <a:lnTo>
                  <a:pt x="33428" y="6842"/>
                </a:lnTo>
                <a:lnTo>
                  <a:pt x="34505" y="6763"/>
                </a:lnTo>
                <a:lnTo>
                  <a:pt x="35531" y="6679"/>
                </a:lnTo>
                <a:lnTo>
                  <a:pt x="36558" y="6584"/>
                </a:lnTo>
                <a:lnTo>
                  <a:pt x="37560" y="6478"/>
                </a:lnTo>
                <a:lnTo>
                  <a:pt x="38536" y="6362"/>
                </a:lnTo>
                <a:lnTo>
                  <a:pt x="39488" y="6235"/>
                </a:lnTo>
                <a:lnTo>
                  <a:pt x="40414" y="6103"/>
                </a:lnTo>
                <a:lnTo>
                  <a:pt x="41340" y="5961"/>
                </a:lnTo>
                <a:lnTo>
                  <a:pt x="42217" y="5808"/>
                </a:lnTo>
                <a:lnTo>
                  <a:pt x="43043" y="5654"/>
                </a:lnTo>
                <a:lnTo>
                  <a:pt x="43844" y="5485"/>
                </a:lnTo>
                <a:lnTo>
                  <a:pt x="44596" y="5317"/>
                </a:lnTo>
                <a:lnTo>
                  <a:pt x="45322" y="5137"/>
                </a:lnTo>
                <a:lnTo>
                  <a:pt x="46023" y="4952"/>
                </a:lnTo>
                <a:lnTo>
                  <a:pt x="46649" y="4767"/>
                </a:lnTo>
                <a:lnTo>
                  <a:pt x="47275" y="4572"/>
                </a:lnTo>
                <a:lnTo>
                  <a:pt x="47826" y="4371"/>
                </a:lnTo>
                <a:lnTo>
                  <a:pt x="48352" y="4166"/>
                </a:lnTo>
                <a:lnTo>
                  <a:pt x="48827" y="3954"/>
                </a:lnTo>
                <a:lnTo>
                  <a:pt x="49278" y="3743"/>
                </a:lnTo>
                <a:lnTo>
                  <a:pt x="49654" y="3521"/>
                </a:lnTo>
                <a:lnTo>
                  <a:pt x="50004" y="3300"/>
                </a:lnTo>
                <a:lnTo>
                  <a:pt x="50305" y="3078"/>
                </a:lnTo>
                <a:lnTo>
                  <a:pt x="50555" y="2846"/>
                </a:lnTo>
                <a:lnTo>
                  <a:pt x="50755" y="2619"/>
                </a:lnTo>
                <a:lnTo>
                  <a:pt x="50755" y="2561"/>
                </a:lnTo>
                <a:lnTo>
                  <a:pt x="50730" y="2513"/>
                </a:lnTo>
                <a:lnTo>
                  <a:pt x="50630" y="2471"/>
                </a:lnTo>
                <a:lnTo>
                  <a:pt x="50530" y="2434"/>
                </a:lnTo>
                <a:lnTo>
                  <a:pt x="50380" y="2407"/>
                </a:lnTo>
                <a:lnTo>
                  <a:pt x="50204" y="2381"/>
                </a:lnTo>
                <a:lnTo>
                  <a:pt x="49979" y="2365"/>
                </a:lnTo>
                <a:lnTo>
                  <a:pt x="49704" y="2355"/>
                </a:lnTo>
                <a:lnTo>
                  <a:pt x="45322" y="2355"/>
                </a:lnTo>
                <a:lnTo>
                  <a:pt x="52583" y="570"/>
                </a:lnTo>
                <a:lnTo>
                  <a:pt x="59845" y="2355"/>
                </a:lnTo>
                <a:lnTo>
                  <a:pt x="55287" y="2355"/>
                </a:lnTo>
                <a:lnTo>
                  <a:pt x="55112" y="2360"/>
                </a:lnTo>
                <a:lnTo>
                  <a:pt x="54912" y="2371"/>
                </a:lnTo>
                <a:lnTo>
                  <a:pt x="54737" y="2386"/>
                </a:lnTo>
                <a:lnTo>
                  <a:pt x="54586" y="2413"/>
                </a:lnTo>
                <a:lnTo>
                  <a:pt x="54461" y="2439"/>
                </a:lnTo>
                <a:lnTo>
                  <a:pt x="54361" y="2476"/>
                </a:lnTo>
                <a:lnTo>
                  <a:pt x="54286" y="2513"/>
                </a:lnTo>
                <a:lnTo>
                  <a:pt x="54236" y="2550"/>
                </a:lnTo>
                <a:lnTo>
                  <a:pt x="54111" y="2730"/>
                </a:lnTo>
                <a:lnTo>
                  <a:pt x="53960" y="2904"/>
                </a:lnTo>
                <a:lnTo>
                  <a:pt x="53785" y="3078"/>
                </a:lnTo>
                <a:lnTo>
                  <a:pt x="53585" y="3252"/>
                </a:lnTo>
                <a:lnTo>
                  <a:pt x="53384" y="3421"/>
                </a:lnTo>
                <a:lnTo>
                  <a:pt x="53134" y="3590"/>
                </a:lnTo>
                <a:lnTo>
                  <a:pt x="52859" y="3754"/>
                </a:lnTo>
                <a:lnTo>
                  <a:pt x="52583" y="3912"/>
                </a:lnTo>
                <a:lnTo>
                  <a:pt x="52258" y="4076"/>
                </a:lnTo>
                <a:lnTo>
                  <a:pt x="51932" y="4229"/>
                </a:lnTo>
                <a:lnTo>
                  <a:pt x="51582" y="4387"/>
                </a:lnTo>
                <a:lnTo>
                  <a:pt x="51206" y="4540"/>
                </a:lnTo>
                <a:lnTo>
                  <a:pt x="50830" y="4688"/>
                </a:lnTo>
                <a:lnTo>
                  <a:pt x="50405" y="4836"/>
                </a:lnTo>
                <a:lnTo>
                  <a:pt x="49979" y="4979"/>
                </a:lnTo>
                <a:lnTo>
                  <a:pt x="49553" y="5116"/>
                </a:lnTo>
                <a:lnTo>
                  <a:pt x="49078" y="5253"/>
                </a:lnTo>
                <a:lnTo>
                  <a:pt x="48602" y="5390"/>
                </a:lnTo>
                <a:lnTo>
                  <a:pt x="48101" y="5522"/>
                </a:lnTo>
                <a:lnTo>
                  <a:pt x="47575" y="5649"/>
                </a:lnTo>
                <a:lnTo>
                  <a:pt x="47049" y="5776"/>
                </a:lnTo>
                <a:lnTo>
                  <a:pt x="46499" y="5897"/>
                </a:lnTo>
                <a:lnTo>
                  <a:pt x="45948" y="6019"/>
                </a:lnTo>
                <a:lnTo>
                  <a:pt x="45372" y="6135"/>
                </a:lnTo>
                <a:lnTo>
                  <a:pt x="44771" y="6246"/>
                </a:lnTo>
                <a:lnTo>
                  <a:pt x="44170" y="6357"/>
                </a:lnTo>
                <a:lnTo>
                  <a:pt x="43544" y="6462"/>
                </a:lnTo>
                <a:lnTo>
                  <a:pt x="42918" y="6562"/>
                </a:lnTo>
                <a:lnTo>
                  <a:pt x="42267" y="6663"/>
                </a:lnTo>
                <a:lnTo>
                  <a:pt x="41616" y="6753"/>
                </a:lnTo>
                <a:lnTo>
                  <a:pt x="40965" y="6848"/>
                </a:lnTo>
                <a:lnTo>
                  <a:pt x="40264" y="6932"/>
                </a:lnTo>
                <a:lnTo>
                  <a:pt x="39588" y="7017"/>
                </a:lnTo>
                <a:lnTo>
                  <a:pt x="38887" y="7096"/>
                </a:lnTo>
                <a:lnTo>
                  <a:pt x="38186" y="7170"/>
                </a:lnTo>
                <a:lnTo>
                  <a:pt x="37459" y="7244"/>
                </a:lnTo>
                <a:lnTo>
                  <a:pt x="36733" y="7312"/>
                </a:lnTo>
                <a:lnTo>
                  <a:pt x="35982" y="7376"/>
                </a:lnTo>
                <a:lnTo>
                  <a:pt x="35256" y="7434"/>
                </a:lnTo>
                <a:lnTo>
                  <a:pt x="34505" y="7486"/>
                </a:lnTo>
                <a:lnTo>
                  <a:pt x="33728" y="7539"/>
                </a:lnTo>
                <a:lnTo>
                  <a:pt x="32977" y="7587"/>
                </a:lnTo>
                <a:lnTo>
                  <a:pt x="32201" y="7629"/>
                </a:lnTo>
                <a:lnTo>
                  <a:pt x="31425" y="7666"/>
                </a:lnTo>
                <a:lnTo>
                  <a:pt x="30649" y="7698"/>
                </a:lnTo>
                <a:lnTo>
                  <a:pt x="29847" y="7729"/>
                </a:lnTo>
                <a:lnTo>
                  <a:pt x="29046" y="7750"/>
                </a:lnTo>
                <a:lnTo>
                  <a:pt x="28270" y="7772"/>
                </a:lnTo>
                <a:lnTo>
                  <a:pt x="27469" y="7787"/>
                </a:lnTo>
                <a:lnTo>
                  <a:pt x="26667" y="7798"/>
                </a:lnTo>
                <a:lnTo>
                  <a:pt x="25841" y="7803"/>
                </a:lnTo>
                <a:lnTo>
                  <a:pt x="25040" y="7803"/>
                </a:lnTo>
                <a:lnTo>
                  <a:pt x="24239" y="7798"/>
                </a:lnTo>
                <a:lnTo>
                  <a:pt x="23412" y="7787"/>
                </a:lnTo>
                <a:lnTo>
                  <a:pt x="22611" y="7772"/>
                </a:lnTo>
                <a:lnTo>
                  <a:pt x="21785" y="7756"/>
                </a:lnTo>
                <a:lnTo>
                  <a:pt x="20983" y="7729"/>
                </a:lnTo>
                <a:lnTo>
                  <a:pt x="20157" y="7698"/>
                </a:lnTo>
                <a:lnTo>
                  <a:pt x="19356" y="7666"/>
                </a:lnTo>
                <a:lnTo>
                  <a:pt x="18555" y="7624"/>
                </a:lnTo>
                <a:lnTo>
                  <a:pt x="17728" y="7576"/>
                </a:lnTo>
                <a:lnTo>
                  <a:pt x="16927" y="7529"/>
                </a:lnTo>
                <a:lnTo>
                  <a:pt x="16126" y="7471"/>
                </a:lnTo>
                <a:lnTo>
                  <a:pt x="15325" y="7407"/>
                </a:lnTo>
                <a:lnTo>
                  <a:pt x="15124" y="7397"/>
                </a:lnTo>
                <a:lnTo>
                  <a:pt x="14899" y="7391"/>
                </a:lnTo>
                <a:lnTo>
                  <a:pt x="14699" y="7397"/>
                </a:lnTo>
                <a:lnTo>
                  <a:pt x="14498" y="7412"/>
                </a:lnTo>
                <a:lnTo>
                  <a:pt x="14323" y="7434"/>
                </a:lnTo>
                <a:lnTo>
                  <a:pt x="14173" y="7460"/>
                </a:lnTo>
                <a:lnTo>
                  <a:pt x="14047" y="7497"/>
                </a:lnTo>
                <a:lnTo>
                  <a:pt x="13947" y="7539"/>
                </a:lnTo>
                <a:lnTo>
                  <a:pt x="13897" y="7581"/>
                </a:lnTo>
                <a:lnTo>
                  <a:pt x="13872" y="7624"/>
                </a:lnTo>
                <a:lnTo>
                  <a:pt x="13897" y="7666"/>
                </a:lnTo>
                <a:lnTo>
                  <a:pt x="13972" y="7708"/>
                </a:lnTo>
                <a:lnTo>
                  <a:pt x="14073" y="7745"/>
                </a:lnTo>
                <a:lnTo>
                  <a:pt x="14198" y="7782"/>
                </a:lnTo>
                <a:lnTo>
                  <a:pt x="14373" y="7808"/>
                </a:lnTo>
                <a:lnTo>
                  <a:pt x="14548" y="7830"/>
                </a:lnTo>
                <a:lnTo>
                  <a:pt x="15400" y="7893"/>
                </a:lnTo>
                <a:lnTo>
                  <a:pt x="16251" y="7951"/>
                </a:lnTo>
                <a:lnTo>
                  <a:pt x="17102" y="8009"/>
                </a:lnTo>
                <a:lnTo>
                  <a:pt x="17954" y="8057"/>
                </a:lnTo>
                <a:lnTo>
                  <a:pt x="18805" y="8099"/>
                </a:lnTo>
                <a:lnTo>
                  <a:pt x="19656" y="8136"/>
                </a:lnTo>
                <a:lnTo>
                  <a:pt x="20508" y="8167"/>
                </a:lnTo>
                <a:lnTo>
                  <a:pt x="21384" y="8194"/>
                </a:lnTo>
                <a:lnTo>
                  <a:pt x="22235" y="8215"/>
                </a:lnTo>
                <a:lnTo>
                  <a:pt x="23087" y="8236"/>
                </a:lnTo>
                <a:lnTo>
                  <a:pt x="23938" y="8247"/>
                </a:lnTo>
                <a:lnTo>
                  <a:pt x="24814" y="8252"/>
                </a:lnTo>
                <a:lnTo>
                  <a:pt x="25666" y="8252"/>
                </a:lnTo>
                <a:lnTo>
                  <a:pt x="26517" y="8247"/>
                </a:lnTo>
                <a:lnTo>
                  <a:pt x="27368" y="8236"/>
                </a:lnTo>
                <a:lnTo>
                  <a:pt x="28195" y="8226"/>
                </a:lnTo>
                <a:lnTo>
                  <a:pt x="29046" y="8204"/>
                </a:lnTo>
                <a:lnTo>
                  <a:pt x="29897" y="8178"/>
                </a:lnTo>
                <a:lnTo>
                  <a:pt x="30724" y="8152"/>
                </a:lnTo>
                <a:lnTo>
                  <a:pt x="31550" y="8120"/>
                </a:lnTo>
                <a:lnTo>
                  <a:pt x="32376" y="8078"/>
                </a:lnTo>
                <a:lnTo>
                  <a:pt x="33203" y="8035"/>
                </a:lnTo>
                <a:lnTo>
                  <a:pt x="34004" y="7988"/>
                </a:lnTo>
                <a:lnTo>
                  <a:pt x="34805" y="7940"/>
                </a:lnTo>
                <a:lnTo>
                  <a:pt x="35606" y="7882"/>
                </a:lnTo>
                <a:lnTo>
                  <a:pt x="36408" y="7824"/>
                </a:lnTo>
                <a:lnTo>
                  <a:pt x="37184" y="7756"/>
                </a:lnTo>
                <a:lnTo>
                  <a:pt x="37960" y="7687"/>
                </a:lnTo>
                <a:lnTo>
                  <a:pt x="38711" y="7613"/>
                </a:lnTo>
                <a:lnTo>
                  <a:pt x="39488" y="7539"/>
                </a:lnTo>
                <a:lnTo>
                  <a:pt x="40214" y="7455"/>
                </a:lnTo>
                <a:lnTo>
                  <a:pt x="40965" y="7370"/>
                </a:lnTo>
                <a:lnTo>
                  <a:pt x="41691" y="7281"/>
                </a:lnTo>
                <a:lnTo>
                  <a:pt x="42392" y="7185"/>
                </a:lnTo>
                <a:lnTo>
                  <a:pt x="43093" y="7090"/>
                </a:lnTo>
                <a:lnTo>
                  <a:pt x="43794" y="6985"/>
                </a:lnTo>
                <a:lnTo>
                  <a:pt x="44470" y="6879"/>
                </a:lnTo>
                <a:lnTo>
                  <a:pt x="45121" y="6774"/>
                </a:lnTo>
                <a:lnTo>
                  <a:pt x="45772" y="6658"/>
                </a:lnTo>
                <a:lnTo>
                  <a:pt x="46398" y="6541"/>
                </a:lnTo>
                <a:lnTo>
                  <a:pt x="47024" y="6425"/>
                </a:lnTo>
                <a:lnTo>
                  <a:pt x="47625" y="6299"/>
                </a:lnTo>
                <a:lnTo>
                  <a:pt x="48226" y="6172"/>
                </a:lnTo>
                <a:lnTo>
                  <a:pt x="48802" y="6045"/>
                </a:lnTo>
                <a:lnTo>
                  <a:pt x="49353" y="5908"/>
                </a:lnTo>
                <a:lnTo>
                  <a:pt x="49904" y="5771"/>
                </a:lnTo>
                <a:lnTo>
                  <a:pt x="50405" y="5633"/>
                </a:lnTo>
                <a:lnTo>
                  <a:pt x="50931" y="5491"/>
                </a:lnTo>
                <a:lnTo>
                  <a:pt x="51406" y="5343"/>
                </a:lnTo>
                <a:lnTo>
                  <a:pt x="51882" y="5195"/>
                </a:lnTo>
                <a:lnTo>
                  <a:pt x="52333" y="5042"/>
                </a:lnTo>
                <a:lnTo>
                  <a:pt x="52758" y="4884"/>
                </a:lnTo>
                <a:lnTo>
                  <a:pt x="53159" y="4725"/>
                </a:lnTo>
                <a:lnTo>
                  <a:pt x="53560" y="4567"/>
                </a:lnTo>
                <a:lnTo>
                  <a:pt x="53935" y="4403"/>
                </a:lnTo>
                <a:lnTo>
                  <a:pt x="54261" y="4234"/>
                </a:lnTo>
                <a:lnTo>
                  <a:pt x="54586" y="4065"/>
                </a:lnTo>
                <a:lnTo>
                  <a:pt x="54887" y="3891"/>
                </a:lnTo>
                <a:lnTo>
                  <a:pt x="55187" y="3717"/>
                </a:lnTo>
                <a:lnTo>
                  <a:pt x="55438" y="3537"/>
                </a:lnTo>
                <a:lnTo>
                  <a:pt x="55663" y="3358"/>
                </a:lnTo>
                <a:lnTo>
                  <a:pt x="55863" y="3178"/>
                </a:lnTo>
                <a:lnTo>
                  <a:pt x="56064" y="2994"/>
                </a:lnTo>
                <a:lnTo>
                  <a:pt x="56214" y="2803"/>
                </a:lnTo>
                <a:lnTo>
                  <a:pt x="60395" y="2803"/>
                </a:lnTo>
                <a:lnTo>
                  <a:pt x="60746" y="2798"/>
                </a:lnTo>
                <a:lnTo>
                  <a:pt x="61046" y="2788"/>
                </a:lnTo>
                <a:lnTo>
                  <a:pt x="61322" y="2767"/>
                </a:lnTo>
                <a:lnTo>
                  <a:pt x="61572" y="2745"/>
                </a:lnTo>
                <a:lnTo>
                  <a:pt x="61773" y="2714"/>
                </a:lnTo>
                <a:lnTo>
                  <a:pt x="61973" y="2677"/>
                </a:lnTo>
                <a:lnTo>
                  <a:pt x="62123" y="2635"/>
                </a:lnTo>
                <a:lnTo>
                  <a:pt x="62223" y="2592"/>
                </a:lnTo>
                <a:lnTo>
                  <a:pt x="62324" y="2545"/>
                </a:lnTo>
                <a:lnTo>
                  <a:pt x="62374" y="2492"/>
                </a:lnTo>
                <a:lnTo>
                  <a:pt x="62374" y="2439"/>
                </a:lnTo>
                <a:lnTo>
                  <a:pt x="62349" y="2381"/>
                </a:lnTo>
                <a:lnTo>
                  <a:pt x="62273" y="2328"/>
                </a:lnTo>
                <a:lnTo>
                  <a:pt x="62173" y="2270"/>
                </a:lnTo>
                <a:lnTo>
                  <a:pt x="62023" y="2212"/>
                </a:lnTo>
                <a:lnTo>
                  <a:pt x="61823" y="2154"/>
                </a:lnTo>
                <a:lnTo>
                  <a:pt x="53384" y="79"/>
                </a:lnTo>
                <a:lnTo>
                  <a:pt x="53184" y="42"/>
                </a:lnTo>
                <a:lnTo>
                  <a:pt x="52984" y="21"/>
                </a:lnTo>
                <a:lnTo>
                  <a:pt x="52783" y="5"/>
                </a:lnTo>
                <a:lnTo>
                  <a:pt x="525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5" name="Google Shape;2855;p63"/>
          <p:cNvSpPr/>
          <p:nvPr/>
        </p:nvSpPr>
        <p:spPr>
          <a:xfrm rot="10800000">
            <a:off x="4598939" y="3316324"/>
            <a:ext cx="327308" cy="195098"/>
          </a:xfrm>
          <a:custGeom>
            <a:avLst/>
            <a:gdLst/>
            <a:ahLst/>
            <a:cxnLst/>
            <a:rect l="l" t="t" r="r" b="b"/>
            <a:pathLst>
              <a:path w="62374" h="8252" extrusionOk="0">
                <a:moveTo>
                  <a:pt x="52583" y="0"/>
                </a:moveTo>
                <a:lnTo>
                  <a:pt x="52383" y="5"/>
                </a:lnTo>
                <a:lnTo>
                  <a:pt x="52183" y="21"/>
                </a:lnTo>
                <a:lnTo>
                  <a:pt x="51982" y="42"/>
                </a:lnTo>
                <a:lnTo>
                  <a:pt x="51782" y="79"/>
                </a:lnTo>
                <a:lnTo>
                  <a:pt x="43344" y="2154"/>
                </a:lnTo>
                <a:lnTo>
                  <a:pt x="43143" y="2212"/>
                </a:lnTo>
                <a:lnTo>
                  <a:pt x="42993" y="2276"/>
                </a:lnTo>
                <a:lnTo>
                  <a:pt x="42893" y="2334"/>
                </a:lnTo>
                <a:lnTo>
                  <a:pt x="42818" y="2392"/>
                </a:lnTo>
                <a:lnTo>
                  <a:pt x="42793" y="2450"/>
                </a:lnTo>
                <a:lnTo>
                  <a:pt x="42793" y="2503"/>
                </a:lnTo>
                <a:lnTo>
                  <a:pt x="42818" y="2555"/>
                </a:lnTo>
                <a:lnTo>
                  <a:pt x="42893" y="2603"/>
                </a:lnTo>
                <a:lnTo>
                  <a:pt x="43018" y="2645"/>
                </a:lnTo>
                <a:lnTo>
                  <a:pt x="43168" y="2687"/>
                </a:lnTo>
                <a:lnTo>
                  <a:pt x="43344" y="2719"/>
                </a:lnTo>
                <a:lnTo>
                  <a:pt x="43569" y="2751"/>
                </a:lnTo>
                <a:lnTo>
                  <a:pt x="43819" y="2772"/>
                </a:lnTo>
                <a:lnTo>
                  <a:pt x="44095" y="2793"/>
                </a:lnTo>
                <a:lnTo>
                  <a:pt x="44420" y="2803"/>
                </a:lnTo>
                <a:lnTo>
                  <a:pt x="48427" y="2803"/>
                </a:lnTo>
                <a:lnTo>
                  <a:pt x="48176" y="3015"/>
                </a:lnTo>
                <a:lnTo>
                  <a:pt x="47901" y="3221"/>
                </a:lnTo>
                <a:lnTo>
                  <a:pt x="47575" y="3421"/>
                </a:lnTo>
                <a:lnTo>
                  <a:pt x="47225" y="3617"/>
                </a:lnTo>
                <a:lnTo>
                  <a:pt x="46824" y="3807"/>
                </a:lnTo>
                <a:lnTo>
                  <a:pt x="46398" y="3991"/>
                </a:lnTo>
                <a:lnTo>
                  <a:pt x="45923" y="4176"/>
                </a:lnTo>
                <a:lnTo>
                  <a:pt x="45422" y="4350"/>
                </a:lnTo>
                <a:lnTo>
                  <a:pt x="44896" y="4525"/>
                </a:lnTo>
                <a:lnTo>
                  <a:pt x="44320" y="4688"/>
                </a:lnTo>
                <a:lnTo>
                  <a:pt x="43744" y="4852"/>
                </a:lnTo>
                <a:lnTo>
                  <a:pt x="43093" y="5005"/>
                </a:lnTo>
                <a:lnTo>
                  <a:pt x="42442" y="5158"/>
                </a:lnTo>
                <a:lnTo>
                  <a:pt x="41766" y="5301"/>
                </a:lnTo>
                <a:lnTo>
                  <a:pt x="41040" y="5438"/>
                </a:lnTo>
                <a:lnTo>
                  <a:pt x="40314" y="5570"/>
                </a:lnTo>
                <a:lnTo>
                  <a:pt x="39538" y="5691"/>
                </a:lnTo>
                <a:lnTo>
                  <a:pt x="38761" y="5808"/>
                </a:lnTo>
                <a:lnTo>
                  <a:pt x="37935" y="5918"/>
                </a:lnTo>
                <a:lnTo>
                  <a:pt x="37109" y="6024"/>
                </a:lnTo>
                <a:lnTo>
                  <a:pt x="36257" y="6119"/>
                </a:lnTo>
                <a:lnTo>
                  <a:pt x="35381" y="6209"/>
                </a:lnTo>
                <a:lnTo>
                  <a:pt x="34480" y="6288"/>
                </a:lnTo>
                <a:lnTo>
                  <a:pt x="33553" y="6362"/>
                </a:lnTo>
                <a:lnTo>
                  <a:pt x="32627" y="6431"/>
                </a:lnTo>
                <a:lnTo>
                  <a:pt x="31675" y="6489"/>
                </a:lnTo>
                <a:lnTo>
                  <a:pt x="30724" y="6536"/>
                </a:lnTo>
                <a:lnTo>
                  <a:pt x="29747" y="6573"/>
                </a:lnTo>
                <a:lnTo>
                  <a:pt x="28746" y="6610"/>
                </a:lnTo>
                <a:lnTo>
                  <a:pt x="27744" y="6631"/>
                </a:lnTo>
                <a:lnTo>
                  <a:pt x="26717" y="6642"/>
                </a:lnTo>
                <a:lnTo>
                  <a:pt x="25691" y="6647"/>
                </a:lnTo>
                <a:lnTo>
                  <a:pt x="25015" y="6647"/>
                </a:lnTo>
                <a:lnTo>
                  <a:pt x="24314" y="6642"/>
                </a:lnTo>
                <a:lnTo>
                  <a:pt x="23638" y="6631"/>
                </a:lnTo>
                <a:lnTo>
                  <a:pt x="22936" y="6615"/>
                </a:lnTo>
                <a:lnTo>
                  <a:pt x="22260" y="6594"/>
                </a:lnTo>
                <a:lnTo>
                  <a:pt x="21584" y="6573"/>
                </a:lnTo>
                <a:lnTo>
                  <a:pt x="20933" y="6541"/>
                </a:lnTo>
                <a:lnTo>
                  <a:pt x="20257" y="6510"/>
                </a:lnTo>
                <a:lnTo>
                  <a:pt x="19606" y="6478"/>
                </a:lnTo>
                <a:lnTo>
                  <a:pt x="18955" y="6436"/>
                </a:lnTo>
                <a:lnTo>
                  <a:pt x="18304" y="6394"/>
                </a:lnTo>
                <a:lnTo>
                  <a:pt x="17653" y="6346"/>
                </a:lnTo>
                <a:lnTo>
                  <a:pt x="17027" y="6293"/>
                </a:lnTo>
                <a:lnTo>
                  <a:pt x="16401" y="6235"/>
                </a:lnTo>
                <a:lnTo>
                  <a:pt x="15775" y="6177"/>
                </a:lnTo>
                <a:lnTo>
                  <a:pt x="15174" y="6114"/>
                </a:lnTo>
                <a:lnTo>
                  <a:pt x="14573" y="6050"/>
                </a:lnTo>
                <a:lnTo>
                  <a:pt x="13997" y="5976"/>
                </a:lnTo>
                <a:lnTo>
                  <a:pt x="13396" y="5903"/>
                </a:lnTo>
                <a:lnTo>
                  <a:pt x="12821" y="5829"/>
                </a:lnTo>
                <a:lnTo>
                  <a:pt x="12270" y="5744"/>
                </a:lnTo>
                <a:lnTo>
                  <a:pt x="11719" y="5660"/>
                </a:lnTo>
                <a:lnTo>
                  <a:pt x="11193" y="5575"/>
                </a:lnTo>
                <a:lnTo>
                  <a:pt x="10667" y="5480"/>
                </a:lnTo>
                <a:lnTo>
                  <a:pt x="10141" y="5390"/>
                </a:lnTo>
                <a:lnTo>
                  <a:pt x="9641" y="5290"/>
                </a:lnTo>
                <a:lnTo>
                  <a:pt x="9140" y="5190"/>
                </a:lnTo>
                <a:lnTo>
                  <a:pt x="8664" y="5084"/>
                </a:lnTo>
                <a:lnTo>
                  <a:pt x="8213" y="4979"/>
                </a:lnTo>
                <a:lnTo>
                  <a:pt x="7763" y="4868"/>
                </a:lnTo>
                <a:lnTo>
                  <a:pt x="7337" y="4752"/>
                </a:lnTo>
                <a:lnTo>
                  <a:pt x="6911" y="4635"/>
                </a:lnTo>
                <a:lnTo>
                  <a:pt x="6686" y="4577"/>
                </a:lnTo>
                <a:lnTo>
                  <a:pt x="6410" y="4525"/>
                </a:lnTo>
                <a:lnTo>
                  <a:pt x="6135" y="4477"/>
                </a:lnTo>
                <a:lnTo>
                  <a:pt x="5835" y="4435"/>
                </a:lnTo>
                <a:lnTo>
                  <a:pt x="5509" y="4398"/>
                </a:lnTo>
                <a:lnTo>
                  <a:pt x="5184" y="4366"/>
                </a:lnTo>
                <a:lnTo>
                  <a:pt x="4833" y="4345"/>
                </a:lnTo>
                <a:lnTo>
                  <a:pt x="4482" y="4324"/>
                </a:lnTo>
                <a:lnTo>
                  <a:pt x="4132" y="4313"/>
                </a:lnTo>
                <a:lnTo>
                  <a:pt x="3406" y="4313"/>
                </a:lnTo>
                <a:lnTo>
                  <a:pt x="3030" y="4324"/>
                </a:lnTo>
                <a:lnTo>
                  <a:pt x="2680" y="4340"/>
                </a:lnTo>
                <a:lnTo>
                  <a:pt x="2329" y="4366"/>
                </a:lnTo>
                <a:lnTo>
                  <a:pt x="2004" y="4398"/>
                </a:lnTo>
                <a:lnTo>
                  <a:pt x="1678" y="4440"/>
                </a:lnTo>
                <a:lnTo>
                  <a:pt x="1378" y="4488"/>
                </a:lnTo>
                <a:lnTo>
                  <a:pt x="1102" y="4540"/>
                </a:lnTo>
                <a:lnTo>
                  <a:pt x="852" y="4604"/>
                </a:lnTo>
                <a:lnTo>
                  <a:pt x="626" y="4667"/>
                </a:lnTo>
                <a:lnTo>
                  <a:pt x="426" y="4736"/>
                </a:lnTo>
                <a:lnTo>
                  <a:pt x="276" y="4810"/>
                </a:lnTo>
                <a:lnTo>
                  <a:pt x="151" y="4889"/>
                </a:lnTo>
                <a:lnTo>
                  <a:pt x="75" y="4963"/>
                </a:lnTo>
                <a:lnTo>
                  <a:pt x="25" y="5042"/>
                </a:lnTo>
                <a:lnTo>
                  <a:pt x="0" y="5126"/>
                </a:lnTo>
                <a:lnTo>
                  <a:pt x="25" y="5206"/>
                </a:lnTo>
                <a:lnTo>
                  <a:pt x="75" y="5285"/>
                </a:lnTo>
                <a:lnTo>
                  <a:pt x="176" y="5364"/>
                </a:lnTo>
                <a:lnTo>
                  <a:pt x="326" y="5443"/>
                </a:lnTo>
                <a:lnTo>
                  <a:pt x="501" y="5517"/>
                </a:lnTo>
                <a:lnTo>
                  <a:pt x="727" y="5591"/>
                </a:lnTo>
                <a:lnTo>
                  <a:pt x="1177" y="5718"/>
                </a:lnTo>
                <a:lnTo>
                  <a:pt x="1653" y="5844"/>
                </a:lnTo>
                <a:lnTo>
                  <a:pt x="2154" y="5971"/>
                </a:lnTo>
                <a:lnTo>
                  <a:pt x="2655" y="6093"/>
                </a:lnTo>
                <a:lnTo>
                  <a:pt x="3180" y="6214"/>
                </a:lnTo>
                <a:lnTo>
                  <a:pt x="3706" y="6330"/>
                </a:lnTo>
                <a:lnTo>
                  <a:pt x="4257" y="6441"/>
                </a:lnTo>
                <a:lnTo>
                  <a:pt x="4833" y="6552"/>
                </a:lnTo>
                <a:lnTo>
                  <a:pt x="5409" y="6663"/>
                </a:lnTo>
                <a:lnTo>
                  <a:pt x="5985" y="6768"/>
                </a:lnTo>
                <a:lnTo>
                  <a:pt x="6586" y="6869"/>
                </a:lnTo>
                <a:lnTo>
                  <a:pt x="7187" y="6969"/>
                </a:lnTo>
                <a:lnTo>
                  <a:pt x="7813" y="7064"/>
                </a:lnTo>
                <a:lnTo>
                  <a:pt x="8439" y="7159"/>
                </a:lnTo>
                <a:lnTo>
                  <a:pt x="9090" y="7244"/>
                </a:lnTo>
                <a:lnTo>
                  <a:pt x="9741" y="7328"/>
                </a:lnTo>
                <a:lnTo>
                  <a:pt x="9941" y="7349"/>
                </a:lnTo>
                <a:lnTo>
                  <a:pt x="10141" y="7360"/>
                </a:lnTo>
                <a:lnTo>
                  <a:pt x="10342" y="7365"/>
                </a:lnTo>
                <a:lnTo>
                  <a:pt x="10542" y="7354"/>
                </a:lnTo>
                <a:lnTo>
                  <a:pt x="10742" y="7344"/>
                </a:lnTo>
                <a:lnTo>
                  <a:pt x="10918" y="7317"/>
                </a:lnTo>
                <a:lnTo>
                  <a:pt x="11068" y="7291"/>
                </a:lnTo>
                <a:lnTo>
                  <a:pt x="11218" y="7254"/>
                </a:lnTo>
                <a:lnTo>
                  <a:pt x="11293" y="7212"/>
                </a:lnTo>
                <a:lnTo>
                  <a:pt x="11343" y="7170"/>
                </a:lnTo>
                <a:lnTo>
                  <a:pt x="11368" y="7127"/>
                </a:lnTo>
                <a:lnTo>
                  <a:pt x="11318" y="7085"/>
                </a:lnTo>
                <a:lnTo>
                  <a:pt x="11268" y="7043"/>
                </a:lnTo>
                <a:lnTo>
                  <a:pt x="11168" y="7006"/>
                </a:lnTo>
                <a:lnTo>
                  <a:pt x="11018" y="6974"/>
                </a:lnTo>
                <a:lnTo>
                  <a:pt x="10842" y="6948"/>
                </a:lnTo>
                <a:lnTo>
                  <a:pt x="10242" y="6863"/>
                </a:lnTo>
                <a:lnTo>
                  <a:pt x="9641" y="6784"/>
                </a:lnTo>
                <a:lnTo>
                  <a:pt x="9040" y="6694"/>
                </a:lnTo>
                <a:lnTo>
                  <a:pt x="8464" y="6610"/>
                </a:lnTo>
                <a:lnTo>
                  <a:pt x="7888" y="6515"/>
                </a:lnTo>
                <a:lnTo>
                  <a:pt x="7337" y="6420"/>
                </a:lnTo>
                <a:lnTo>
                  <a:pt x="6786" y="6325"/>
                </a:lnTo>
                <a:lnTo>
                  <a:pt x="6260" y="6225"/>
                </a:lnTo>
                <a:lnTo>
                  <a:pt x="5734" y="6119"/>
                </a:lnTo>
                <a:lnTo>
                  <a:pt x="5234" y="6013"/>
                </a:lnTo>
                <a:lnTo>
                  <a:pt x="4733" y="5903"/>
                </a:lnTo>
                <a:lnTo>
                  <a:pt x="4232" y="5792"/>
                </a:lnTo>
                <a:lnTo>
                  <a:pt x="3781" y="5681"/>
                </a:lnTo>
                <a:lnTo>
                  <a:pt x="3306" y="5565"/>
                </a:lnTo>
                <a:lnTo>
                  <a:pt x="2855" y="5443"/>
                </a:lnTo>
                <a:lnTo>
                  <a:pt x="2429" y="5322"/>
                </a:lnTo>
                <a:lnTo>
                  <a:pt x="2254" y="5253"/>
                </a:lnTo>
                <a:lnTo>
                  <a:pt x="2154" y="5179"/>
                </a:lnTo>
                <a:lnTo>
                  <a:pt x="2129" y="5148"/>
                </a:lnTo>
                <a:lnTo>
                  <a:pt x="2104" y="5116"/>
                </a:lnTo>
                <a:lnTo>
                  <a:pt x="2104" y="5079"/>
                </a:lnTo>
                <a:lnTo>
                  <a:pt x="2129" y="5047"/>
                </a:lnTo>
                <a:lnTo>
                  <a:pt x="2179" y="5016"/>
                </a:lnTo>
                <a:lnTo>
                  <a:pt x="2229" y="4984"/>
                </a:lnTo>
                <a:lnTo>
                  <a:pt x="2279" y="4958"/>
                </a:lnTo>
                <a:lnTo>
                  <a:pt x="2379" y="4926"/>
                </a:lnTo>
                <a:lnTo>
                  <a:pt x="2579" y="4868"/>
                </a:lnTo>
                <a:lnTo>
                  <a:pt x="2855" y="4810"/>
                </a:lnTo>
                <a:lnTo>
                  <a:pt x="3180" y="4778"/>
                </a:lnTo>
                <a:lnTo>
                  <a:pt x="3481" y="4762"/>
                </a:lnTo>
                <a:lnTo>
                  <a:pt x="3781" y="4752"/>
                </a:lnTo>
                <a:lnTo>
                  <a:pt x="4082" y="4757"/>
                </a:lnTo>
                <a:lnTo>
                  <a:pt x="4357" y="4778"/>
                </a:lnTo>
                <a:lnTo>
                  <a:pt x="4633" y="4804"/>
                </a:lnTo>
                <a:lnTo>
                  <a:pt x="4908" y="4847"/>
                </a:lnTo>
                <a:lnTo>
                  <a:pt x="5184" y="4905"/>
                </a:lnTo>
                <a:lnTo>
                  <a:pt x="5634" y="5026"/>
                </a:lnTo>
                <a:lnTo>
                  <a:pt x="6085" y="5148"/>
                </a:lnTo>
                <a:lnTo>
                  <a:pt x="6561" y="5264"/>
                </a:lnTo>
                <a:lnTo>
                  <a:pt x="7061" y="5380"/>
                </a:lnTo>
                <a:lnTo>
                  <a:pt x="7562" y="5491"/>
                </a:lnTo>
                <a:lnTo>
                  <a:pt x="8088" y="5602"/>
                </a:lnTo>
                <a:lnTo>
                  <a:pt x="8614" y="5707"/>
                </a:lnTo>
                <a:lnTo>
                  <a:pt x="9165" y="5808"/>
                </a:lnTo>
                <a:lnTo>
                  <a:pt x="9741" y="5908"/>
                </a:lnTo>
                <a:lnTo>
                  <a:pt x="10317" y="6003"/>
                </a:lnTo>
                <a:lnTo>
                  <a:pt x="10893" y="6093"/>
                </a:lnTo>
                <a:lnTo>
                  <a:pt x="11493" y="6182"/>
                </a:lnTo>
                <a:lnTo>
                  <a:pt x="12119" y="6267"/>
                </a:lnTo>
                <a:lnTo>
                  <a:pt x="12745" y="6351"/>
                </a:lnTo>
                <a:lnTo>
                  <a:pt x="13371" y="6425"/>
                </a:lnTo>
                <a:lnTo>
                  <a:pt x="14022" y="6499"/>
                </a:lnTo>
                <a:lnTo>
                  <a:pt x="14699" y="6573"/>
                </a:lnTo>
                <a:lnTo>
                  <a:pt x="15375" y="6636"/>
                </a:lnTo>
                <a:lnTo>
                  <a:pt x="16076" y="6700"/>
                </a:lnTo>
                <a:lnTo>
                  <a:pt x="16777" y="6758"/>
                </a:lnTo>
                <a:lnTo>
                  <a:pt x="17503" y="6811"/>
                </a:lnTo>
                <a:lnTo>
                  <a:pt x="18229" y="6863"/>
                </a:lnTo>
                <a:lnTo>
                  <a:pt x="18955" y="6906"/>
                </a:lnTo>
                <a:lnTo>
                  <a:pt x="19681" y="6948"/>
                </a:lnTo>
                <a:lnTo>
                  <a:pt x="20408" y="6980"/>
                </a:lnTo>
                <a:lnTo>
                  <a:pt x="21159" y="7011"/>
                </a:lnTo>
                <a:lnTo>
                  <a:pt x="21910" y="7038"/>
                </a:lnTo>
                <a:lnTo>
                  <a:pt x="22661" y="7059"/>
                </a:lnTo>
                <a:lnTo>
                  <a:pt x="23412" y="7075"/>
                </a:lnTo>
                <a:lnTo>
                  <a:pt x="24163" y="7090"/>
                </a:lnTo>
                <a:lnTo>
                  <a:pt x="24940" y="7096"/>
                </a:lnTo>
                <a:lnTo>
                  <a:pt x="25691" y="7096"/>
                </a:lnTo>
                <a:lnTo>
                  <a:pt x="26818" y="7090"/>
                </a:lnTo>
                <a:lnTo>
                  <a:pt x="27944" y="7075"/>
                </a:lnTo>
                <a:lnTo>
                  <a:pt x="29071" y="7048"/>
                </a:lnTo>
                <a:lnTo>
                  <a:pt x="30173" y="7011"/>
                </a:lnTo>
                <a:lnTo>
                  <a:pt x="31275" y="6969"/>
                </a:lnTo>
                <a:lnTo>
                  <a:pt x="32351" y="6911"/>
                </a:lnTo>
                <a:lnTo>
                  <a:pt x="33428" y="6842"/>
                </a:lnTo>
                <a:lnTo>
                  <a:pt x="34505" y="6763"/>
                </a:lnTo>
                <a:lnTo>
                  <a:pt x="35531" y="6679"/>
                </a:lnTo>
                <a:lnTo>
                  <a:pt x="36558" y="6584"/>
                </a:lnTo>
                <a:lnTo>
                  <a:pt x="37560" y="6478"/>
                </a:lnTo>
                <a:lnTo>
                  <a:pt x="38536" y="6362"/>
                </a:lnTo>
                <a:lnTo>
                  <a:pt x="39488" y="6235"/>
                </a:lnTo>
                <a:lnTo>
                  <a:pt x="40414" y="6103"/>
                </a:lnTo>
                <a:lnTo>
                  <a:pt x="41340" y="5961"/>
                </a:lnTo>
                <a:lnTo>
                  <a:pt x="42217" y="5808"/>
                </a:lnTo>
                <a:lnTo>
                  <a:pt x="43043" y="5654"/>
                </a:lnTo>
                <a:lnTo>
                  <a:pt x="43844" y="5485"/>
                </a:lnTo>
                <a:lnTo>
                  <a:pt x="44596" y="5317"/>
                </a:lnTo>
                <a:lnTo>
                  <a:pt x="45322" y="5137"/>
                </a:lnTo>
                <a:lnTo>
                  <a:pt x="46023" y="4952"/>
                </a:lnTo>
                <a:lnTo>
                  <a:pt x="46649" y="4767"/>
                </a:lnTo>
                <a:lnTo>
                  <a:pt x="47275" y="4572"/>
                </a:lnTo>
                <a:lnTo>
                  <a:pt x="47826" y="4371"/>
                </a:lnTo>
                <a:lnTo>
                  <a:pt x="48352" y="4166"/>
                </a:lnTo>
                <a:lnTo>
                  <a:pt x="48827" y="3954"/>
                </a:lnTo>
                <a:lnTo>
                  <a:pt x="49278" y="3743"/>
                </a:lnTo>
                <a:lnTo>
                  <a:pt x="49654" y="3521"/>
                </a:lnTo>
                <a:lnTo>
                  <a:pt x="50004" y="3300"/>
                </a:lnTo>
                <a:lnTo>
                  <a:pt x="50305" y="3078"/>
                </a:lnTo>
                <a:lnTo>
                  <a:pt x="50555" y="2846"/>
                </a:lnTo>
                <a:lnTo>
                  <a:pt x="50755" y="2619"/>
                </a:lnTo>
                <a:lnTo>
                  <a:pt x="50755" y="2561"/>
                </a:lnTo>
                <a:lnTo>
                  <a:pt x="50730" y="2513"/>
                </a:lnTo>
                <a:lnTo>
                  <a:pt x="50630" y="2471"/>
                </a:lnTo>
                <a:lnTo>
                  <a:pt x="50530" y="2434"/>
                </a:lnTo>
                <a:lnTo>
                  <a:pt x="50380" y="2407"/>
                </a:lnTo>
                <a:lnTo>
                  <a:pt x="50204" y="2381"/>
                </a:lnTo>
                <a:lnTo>
                  <a:pt x="49979" y="2365"/>
                </a:lnTo>
                <a:lnTo>
                  <a:pt x="49704" y="2355"/>
                </a:lnTo>
                <a:lnTo>
                  <a:pt x="45322" y="2355"/>
                </a:lnTo>
                <a:lnTo>
                  <a:pt x="52583" y="570"/>
                </a:lnTo>
                <a:lnTo>
                  <a:pt x="59845" y="2355"/>
                </a:lnTo>
                <a:lnTo>
                  <a:pt x="55287" y="2355"/>
                </a:lnTo>
                <a:lnTo>
                  <a:pt x="55112" y="2360"/>
                </a:lnTo>
                <a:lnTo>
                  <a:pt x="54912" y="2371"/>
                </a:lnTo>
                <a:lnTo>
                  <a:pt x="54737" y="2386"/>
                </a:lnTo>
                <a:lnTo>
                  <a:pt x="54586" y="2413"/>
                </a:lnTo>
                <a:lnTo>
                  <a:pt x="54461" y="2439"/>
                </a:lnTo>
                <a:lnTo>
                  <a:pt x="54361" y="2476"/>
                </a:lnTo>
                <a:lnTo>
                  <a:pt x="54286" y="2513"/>
                </a:lnTo>
                <a:lnTo>
                  <a:pt x="54236" y="2550"/>
                </a:lnTo>
                <a:lnTo>
                  <a:pt x="54111" y="2730"/>
                </a:lnTo>
                <a:lnTo>
                  <a:pt x="53960" y="2904"/>
                </a:lnTo>
                <a:lnTo>
                  <a:pt x="53785" y="3078"/>
                </a:lnTo>
                <a:lnTo>
                  <a:pt x="53585" y="3252"/>
                </a:lnTo>
                <a:lnTo>
                  <a:pt x="53384" y="3421"/>
                </a:lnTo>
                <a:lnTo>
                  <a:pt x="53134" y="3590"/>
                </a:lnTo>
                <a:lnTo>
                  <a:pt x="52859" y="3754"/>
                </a:lnTo>
                <a:lnTo>
                  <a:pt x="52583" y="3912"/>
                </a:lnTo>
                <a:lnTo>
                  <a:pt x="52258" y="4076"/>
                </a:lnTo>
                <a:lnTo>
                  <a:pt x="51932" y="4229"/>
                </a:lnTo>
                <a:lnTo>
                  <a:pt x="51582" y="4387"/>
                </a:lnTo>
                <a:lnTo>
                  <a:pt x="51206" y="4540"/>
                </a:lnTo>
                <a:lnTo>
                  <a:pt x="50830" y="4688"/>
                </a:lnTo>
                <a:lnTo>
                  <a:pt x="50405" y="4836"/>
                </a:lnTo>
                <a:lnTo>
                  <a:pt x="49979" y="4979"/>
                </a:lnTo>
                <a:lnTo>
                  <a:pt x="49553" y="5116"/>
                </a:lnTo>
                <a:lnTo>
                  <a:pt x="49078" y="5253"/>
                </a:lnTo>
                <a:lnTo>
                  <a:pt x="48602" y="5390"/>
                </a:lnTo>
                <a:lnTo>
                  <a:pt x="48101" y="5522"/>
                </a:lnTo>
                <a:lnTo>
                  <a:pt x="47575" y="5649"/>
                </a:lnTo>
                <a:lnTo>
                  <a:pt x="47049" y="5776"/>
                </a:lnTo>
                <a:lnTo>
                  <a:pt x="46499" y="5897"/>
                </a:lnTo>
                <a:lnTo>
                  <a:pt x="45948" y="6019"/>
                </a:lnTo>
                <a:lnTo>
                  <a:pt x="45372" y="6135"/>
                </a:lnTo>
                <a:lnTo>
                  <a:pt x="44771" y="6246"/>
                </a:lnTo>
                <a:lnTo>
                  <a:pt x="44170" y="6357"/>
                </a:lnTo>
                <a:lnTo>
                  <a:pt x="43544" y="6462"/>
                </a:lnTo>
                <a:lnTo>
                  <a:pt x="42918" y="6562"/>
                </a:lnTo>
                <a:lnTo>
                  <a:pt x="42267" y="6663"/>
                </a:lnTo>
                <a:lnTo>
                  <a:pt x="41616" y="6753"/>
                </a:lnTo>
                <a:lnTo>
                  <a:pt x="40965" y="6848"/>
                </a:lnTo>
                <a:lnTo>
                  <a:pt x="40264" y="6932"/>
                </a:lnTo>
                <a:lnTo>
                  <a:pt x="39588" y="7017"/>
                </a:lnTo>
                <a:lnTo>
                  <a:pt x="38887" y="7096"/>
                </a:lnTo>
                <a:lnTo>
                  <a:pt x="38186" y="7170"/>
                </a:lnTo>
                <a:lnTo>
                  <a:pt x="37459" y="7244"/>
                </a:lnTo>
                <a:lnTo>
                  <a:pt x="36733" y="7312"/>
                </a:lnTo>
                <a:lnTo>
                  <a:pt x="35982" y="7376"/>
                </a:lnTo>
                <a:lnTo>
                  <a:pt x="35256" y="7434"/>
                </a:lnTo>
                <a:lnTo>
                  <a:pt x="34505" y="7486"/>
                </a:lnTo>
                <a:lnTo>
                  <a:pt x="33728" y="7539"/>
                </a:lnTo>
                <a:lnTo>
                  <a:pt x="32977" y="7587"/>
                </a:lnTo>
                <a:lnTo>
                  <a:pt x="32201" y="7629"/>
                </a:lnTo>
                <a:lnTo>
                  <a:pt x="31425" y="7666"/>
                </a:lnTo>
                <a:lnTo>
                  <a:pt x="30649" y="7698"/>
                </a:lnTo>
                <a:lnTo>
                  <a:pt x="29847" y="7729"/>
                </a:lnTo>
                <a:lnTo>
                  <a:pt x="29046" y="7750"/>
                </a:lnTo>
                <a:lnTo>
                  <a:pt x="28270" y="7772"/>
                </a:lnTo>
                <a:lnTo>
                  <a:pt x="27469" y="7787"/>
                </a:lnTo>
                <a:lnTo>
                  <a:pt x="26667" y="7798"/>
                </a:lnTo>
                <a:lnTo>
                  <a:pt x="25841" y="7803"/>
                </a:lnTo>
                <a:lnTo>
                  <a:pt x="25040" y="7803"/>
                </a:lnTo>
                <a:lnTo>
                  <a:pt x="24239" y="7798"/>
                </a:lnTo>
                <a:lnTo>
                  <a:pt x="23412" y="7787"/>
                </a:lnTo>
                <a:lnTo>
                  <a:pt x="22611" y="7772"/>
                </a:lnTo>
                <a:lnTo>
                  <a:pt x="21785" y="7756"/>
                </a:lnTo>
                <a:lnTo>
                  <a:pt x="20983" y="7729"/>
                </a:lnTo>
                <a:lnTo>
                  <a:pt x="20157" y="7698"/>
                </a:lnTo>
                <a:lnTo>
                  <a:pt x="19356" y="7666"/>
                </a:lnTo>
                <a:lnTo>
                  <a:pt x="18555" y="7624"/>
                </a:lnTo>
                <a:lnTo>
                  <a:pt x="17728" y="7576"/>
                </a:lnTo>
                <a:lnTo>
                  <a:pt x="16927" y="7529"/>
                </a:lnTo>
                <a:lnTo>
                  <a:pt x="16126" y="7471"/>
                </a:lnTo>
                <a:lnTo>
                  <a:pt x="15325" y="7407"/>
                </a:lnTo>
                <a:lnTo>
                  <a:pt x="15124" y="7397"/>
                </a:lnTo>
                <a:lnTo>
                  <a:pt x="14899" y="7391"/>
                </a:lnTo>
                <a:lnTo>
                  <a:pt x="14699" y="7397"/>
                </a:lnTo>
                <a:lnTo>
                  <a:pt x="14498" y="7412"/>
                </a:lnTo>
                <a:lnTo>
                  <a:pt x="14323" y="7434"/>
                </a:lnTo>
                <a:lnTo>
                  <a:pt x="14173" y="7460"/>
                </a:lnTo>
                <a:lnTo>
                  <a:pt x="14047" y="7497"/>
                </a:lnTo>
                <a:lnTo>
                  <a:pt x="13947" y="7539"/>
                </a:lnTo>
                <a:lnTo>
                  <a:pt x="13897" y="7581"/>
                </a:lnTo>
                <a:lnTo>
                  <a:pt x="13872" y="7624"/>
                </a:lnTo>
                <a:lnTo>
                  <a:pt x="13897" y="7666"/>
                </a:lnTo>
                <a:lnTo>
                  <a:pt x="13972" y="7708"/>
                </a:lnTo>
                <a:lnTo>
                  <a:pt x="14073" y="7745"/>
                </a:lnTo>
                <a:lnTo>
                  <a:pt x="14198" y="7782"/>
                </a:lnTo>
                <a:lnTo>
                  <a:pt x="14373" y="7808"/>
                </a:lnTo>
                <a:lnTo>
                  <a:pt x="14548" y="7830"/>
                </a:lnTo>
                <a:lnTo>
                  <a:pt x="15400" y="7893"/>
                </a:lnTo>
                <a:lnTo>
                  <a:pt x="16251" y="7951"/>
                </a:lnTo>
                <a:lnTo>
                  <a:pt x="17102" y="8009"/>
                </a:lnTo>
                <a:lnTo>
                  <a:pt x="17954" y="8057"/>
                </a:lnTo>
                <a:lnTo>
                  <a:pt x="18805" y="8099"/>
                </a:lnTo>
                <a:lnTo>
                  <a:pt x="19656" y="8136"/>
                </a:lnTo>
                <a:lnTo>
                  <a:pt x="20508" y="8167"/>
                </a:lnTo>
                <a:lnTo>
                  <a:pt x="21384" y="8194"/>
                </a:lnTo>
                <a:lnTo>
                  <a:pt x="22235" y="8215"/>
                </a:lnTo>
                <a:lnTo>
                  <a:pt x="23087" y="8236"/>
                </a:lnTo>
                <a:lnTo>
                  <a:pt x="23938" y="8247"/>
                </a:lnTo>
                <a:lnTo>
                  <a:pt x="24814" y="8252"/>
                </a:lnTo>
                <a:lnTo>
                  <a:pt x="25666" y="8252"/>
                </a:lnTo>
                <a:lnTo>
                  <a:pt x="26517" y="8247"/>
                </a:lnTo>
                <a:lnTo>
                  <a:pt x="27368" y="8236"/>
                </a:lnTo>
                <a:lnTo>
                  <a:pt x="28195" y="8226"/>
                </a:lnTo>
                <a:lnTo>
                  <a:pt x="29046" y="8204"/>
                </a:lnTo>
                <a:lnTo>
                  <a:pt x="29897" y="8178"/>
                </a:lnTo>
                <a:lnTo>
                  <a:pt x="30724" y="8152"/>
                </a:lnTo>
                <a:lnTo>
                  <a:pt x="31550" y="8120"/>
                </a:lnTo>
                <a:lnTo>
                  <a:pt x="32376" y="8078"/>
                </a:lnTo>
                <a:lnTo>
                  <a:pt x="33203" y="8035"/>
                </a:lnTo>
                <a:lnTo>
                  <a:pt x="34004" y="7988"/>
                </a:lnTo>
                <a:lnTo>
                  <a:pt x="34805" y="7940"/>
                </a:lnTo>
                <a:lnTo>
                  <a:pt x="35606" y="7882"/>
                </a:lnTo>
                <a:lnTo>
                  <a:pt x="36408" y="7824"/>
                </a:lnTo>
                <a:lnTo>
                  <a:pt x="37184" y="7756"/>
                </a:lnTo>
                <a:lnTo>
                  <a:pt x="37960" y="7687"/>
                </a:lnTo>
                <a:lnTo>
                  <a:pt x="38711" y="7613"/>
                </a:lnTo>
                <a:lnTo>
                  <a:pt x="39488" y="7539"/>
                </a:lnTo>
                <a:lnTo>
                  <a:pt x="40214" y="7455"/>
                </a:lnTo>
                <a:lnTo>
                  <a:pt x="40965" y="7370"/>
                </a:lnTo>
                <a:lnTo>
                  <a:pt x="41691" y="7281"/>
                </a:lnTo>
                <a:lnTo>
                  <a:pt x="42392" y="7185"/>
                </a:lnTo>
                <a:lnTo>
                  <a:pt x="43093" y="7090"/>
                </a:lnTo>
                <a:lnTo>
                  <a:pt x="43794" y="6985"/>
                </a:lnTo>
                <a:lnTo>
                  <a:pt x="44470" y="6879"/>
                </a:lnTo>
                <a:lnTo>
                  <a:pt x="45121" y="6774"/>
                </a:lnTo>
                <a:lnTo>
                  <a:pt x="45772" y="6658"/>
                </a:lnTo>
                <a:lnTo>
                  <a:pt x="46398" y="6541"/>
                </a:lnTo>
                <a:lnTo>
                  <a:pt x="47024" y="6425"/>
                </a:lnTo>
                <a:lnTo>
                  <a:pt x="47625" y="6299"/>
                </a:lnTo>
                <a:lnTo>
                  <a:pt x="48226" y="6172"/>
                </a:lnTo>
                <a:lnTo>
                  <a:pt x="48802" y="6045"/>
                </a:lnTo>
                <a:lnTo>
                  <a:pt x="49353" y="5908"/>
                </a:lnTo>
                <a:lnTo>
                  <a:pt x="49904" y="5771"/>
                </a:lnTo>
                <a:lnTo>
                  <a:pt x="50405" y="5633"/>
                </a:lnTo>
                <a:lnTo>
                  <a:pt x="50931" y="5491"/>
                </a:lnTo>
                <a:lnTo>
                  <a:pt x="51406" y="5343"/>
                </a:lnTo>
                <a:lnTo>
                  <a:pt x="51882" y="5195"/>
                </a:lnTo>
                <a:lnTo>
                  <a:pt x="52333" y="5042"/>
                </a:lnTo>
                <a:lnTo>
                  <a:pt x="52758" y="4884"/>
                </a:lnTo>
                <a:lnTo>
                  <a:pt x="53159" y="4725"/>
                </a:lnTo>
                <a:lnTo>
                  <a:pt x="53560" y="4567"/>
                </a:lnTo>
                <a:lnTo>
                  <a:pt x="53935" y="4403"/>
                </a:lnTo>
                <a:lnTo>
                  <a:pt x="54261" y="4234"/>
                </a:lnTo>
                <a:lnTo>
                  <a:pt x="54586" y="4065"/>
                </a:lnTo>
                <a:lnTo>
                  <a:pt x="54887" y="3891"/>
                </a:lnTo>
                <a:lnTo>
                  <a:pt x="55187" y="3717"/>
                </a:lnTo>
                <a:lnTo>
                  <a:pt x="55438" y="3537"/>
                </a:lnTo>
                <a:lnTo>
                  <a:pt x="55663" y="3358"/>
                </a:lnTo>
                <a:lnTo>
                  <a:pt x="55863" y="3178"/>
                </a:lnTo>
                <a:lnTo>
                  <a:pt x="56064" y="2994"/>
                </a:lnTo>
                <a:lnTo>
                  <a:pt x="56214" y="2803"/>
                </a:lnTo>
                <a:lnTo>
                  <a:pt x="60395" y="2803"/>
                </a:lnTo>
                <a:lnTo>
                  <a:pt x="60746" y="2798"/>
                </a:lnTo>
                <a:lnTo>
                  <a:pt x="61046" y="2788"/>
                </a:lnTo>
                <a:lnTo>
                  <a:pt x="61322" y="2767"/>
                </a:lnTo>
                <a:lnTo>
                  <a:pt x="61572" y="2745"/>
                </a:lnTo>
                <a:lnTo>
                  <a:pt x="61773" y="2714"/>
                </a:lnTo>
                <a:lnTo>
                  <a:pt x="61973" y="2677"/>
                </a:lnTo>
                <a:lnTo>
                  <a:pt x="62123" y="2635"/>
                </a:lnTo>
                <a:lnTo>
                  <a:pt x="62223" y="2592"/>
                </a:lnTo>
                <a:lnTo>
                  <a:pt x="62324" y="2545"/>
                </a:lnTo>
                <a:lnTo>
                  <a:pt x="62374" y="2492"/>
                </a:lnTo>
                <a:lnTo>
                  <a:pt x="62374" y="2439"/>
                </a:lnTo>
                <a:lnTo>
                  <a:pt x="62349" y="2381"/>
                </a:lnTo>
                <a:lnTo>
                  <a:pt x="62273" y="2328"/>
                </a:lnTo>
                <a:lnTo>
                  <a:pt x="62173" y="2270"/>
                </a:lnTo>
                <a:lnTo>
                  <a:pt x="62023" y="2212"/>
                </a:lnTo>
                <a:lnTo>
                  <a:pt x="61823" y="2154"/>
                </a:lnTo>
                <a:lnTo>
                  <a:pt x="53384" y="79"/>
                </a:lnTo>
                <a:lnTo>
                  <a:pt x="53184" y="42"/>
                </a:lnTo>
                <a:lnTo>
                  <a:pt x="52984" y="21"/>
                </a:lnTo>
                <a:lnTo>
                  <a:pt x="52783" y="5"/>
                </a:lnTo>
                <a:lnTo>
                  <a:pt x="525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6" name="Google Shape;2856;p63"/>
          <p:cNvSpPr/>
          <p:nvPr/>
        </p:nvSpPr>
        <p:spPr>
          <a:xfrm>
            <a:off x="7366190" y="4064155"/>
            <a:ext cx="190395" cy="180889"/>
          </a:xfrm>
          <a:custGeom>
            <a:avLst/>
            <a:gdLst/>
            <a:ahLst/>
            <a:cxnLst/>
            <a:rect l="l" t="t" r="r" b="b"/>
            <a:pathLst>
              <a:path w="36283" h="7651" extrusionOk="0">
                <a:moveTo>
                  <a:pt x="32902" y="2529"/>
                </a:moveTo>
                <a:lnTo>
                  <a:pt x="33202" y="2683"/>
                </a:lnTo>
                <a:lnTo>
                  <a:pt x="33428" y="2841"/>
                </a:lnTo>
                <a:lnTo>
                  <a:pt x="33653" y="2999"/>
                </a:lnTo>
                <a:lnTo>
                  <a:pt x="33828" y="3158"/>
                </a:lnTo>
                <a:lnTo>
                  <a:pt x="33953" y="3327"/>
                </a:lnTo>
                <a:lnTo>
                  <a:pt x="34054" y="3490"/>
                </a:lnTo>
                <a:lnTo>
                  <a:pt x="34129" y="3665"/>
                </a:lnTo>
                <a:lnTo>
                  <a:pt x="34154" y="3833"/>
                </a:lnTo>
                <a:lnTo>
                  <a:pt x="34129" y="3992"/>
                </a:lnTo>
                <a:lnTo>
                  <a:pt x="34079" y="4145"/>
                </a:lnTo>
                <a:lnTo>
                  <a:pt x="34004" y="4298"/>
                </a:lnTo>
                <a:lnTo>
                  <a:pt x="33878" y="4446"/>
                </a:lnTo>
                <a:lnTo>
                  <a:pt x="31274" y="4446"/>
                </a:lnTo>
                <a:lnTo>
                  <a:pt x="31099" y="4441"/>
                </a:lnTo>
                <a:lnTo>
                  <a:pt x="30949" y="4430"/>
                </a:lnTo>
                <a:lnTo>
                  <a:pt x="30799" y="4419"/>
                </a:lnTo>
                <a:lnTo>
                  <a:pt x="30648" y="4404"/>
                </a:lnTo>
                <a:lnTo>
                  <a:pt x="30498" y="4388"/>
                </a:lnTo>
                <a:lnTo>
                  <a:pt x="30373" y="4367"/>
                </a:lnTo>
                <a:lnTo>
                  <a:pt x="30248" y="4346"/>
                </a:lnTo>
                <a:lnTo>
                  <a:pt x="30148" y="4319"/>
                </a:lnTo>
                <a:lnTo>
                  <a:pt x="30047" y="4293"/>
                </a:lnTo>
                <a:lnTo>
                  <a:pt x="29972" y="4266"/>
                </a:lnTo>
                <a:lnTo>
                  <a:pt x="29897" y="4235"/>
                </a:lnTo>
                <a:lnTo>
                  <a:pt x="29847" y="4203"/>
                </a:lnTo>
                <a:lnTo>
                  <a:pt x="29797" y="4166"/>
                </a:lnTo>
                <a:lnTo>
                  <a:pt x="29772" y="4134"/>
                </a:lnTo>
                <a:lnTo>
                  <a:pt x="29772" y="4097"/>
                </a:lnTo>
                <a:lnTo>
                  <a:pt x="29772" y="3791"/>
                </a:lnTo>
                <a:lnTo>
                  <a:pt x="29747" y="3712"/>
                </a:lnTo>
                <a:lnTo>
                  <a:pt x="29697" y="3633"/>
                </a:lnTo>
                <a:lnTo>
                  <a:pt x="29597" y="3554"/>
                </a:lnTo>
                <a:lnTo>
                  <a:pt x="29471" y="3480"/>
                </a:lnTo>
                <a:lnTo>
                  <a:pt x="29321" y="3411"/>
                </a:lnTo>
                <a:lnTo>
                  <a:pt x="29121" y="3342"/>
                </a:lnTo>
                <a:lnTo>
                  <a:pt x="28896" y="3279"/>
                </a:lnTo>
                <a:lnTo>
                  <a:pt x="28645" y="3221"/>
                </a:lnTo>
                <a:lnTo>
                  <a:pt x="28395" y="3174"/>
                </a:lnTo>
                <a:lnTo>
                  <a:pt x="28094" y="3126"/>
                </a:lnTo>
                <a:lnTo>
                  <a:pt x="27769" y="3084"/>
                </a:lnTo>
                <a:lnTo>
                  <a:pt x="27443" y="3052"/>
                </a:lnTo>
                <a:lnTo>
                  <a:pt x="27093" y="3026"/>
                </a:lnTo>
                <a:lnTo>
                  <a:pt x="26742" y="3005"/>
                </a:lnTo>
                <a:lnTo>
                  <a:pt x="26342" y="2989"/>
                </a:lnTo>
                <a:lnTo>
                  <a:pt x="25966" y="2989"/>
                </a:lnTo>
                <a:lnTo>
                  <a:pt x="25841" y="2983"/>
                </a:lnTo>
                <a:lnTo>
                  <a:pt x="25741" y="2978"/>
                </a:lnTo>
                <a:lnTo>
                  <a:pt x="25640" y="2968"/>
                </a:lnTo>
                <a:lnTo>
                  <a:pt x="25540" y="2952"/>
                </a:lnTo>
                <a:lnTo>
                  <a:pt x="25465" y="2931"/>
                </a:lnTo>
                <a:lnTo>
                  <a:pt x="25415" y="2910"/>
                </a:lnTo>
                <a:lnTo>
                  <a:pt x="25365" y="2883"/>
                </a:lnTo>
                <a:lnTo>
                  <a:pt x="25365" y="2862"/>
                </a:lnTo>
                <a:lnTo>
                  <a:pt x="25365" y="2756"/>
                </a:lnTo>
                <a:lnTo>
                  <a:pt x="25390" y="2709"/>
                </a:lnTo>
                <a:lnTo>
                  <a:pt x="25440" y="2667"/>
                </a:lnTo>
                <a:lnTo>
                  <a:pt x="25540" y="2630"/>
                </a:lnTo>
                <a:lnTo>
                  <a:pt x="25690" y="2598"/>
                </a:lnTo>
                <a:lnTo>
                  <a:pt x="25841" y="2566"/>
                </a:lnTo>
                <a:lnTo>
                  <a:pt x="26016" y="2545"/>
                </a:lnTo>
                <a:lnTo>
                  <a:pt x="26216" y="2535"/>
                </a:lnTo>
                <a:lnTo>
                  <a:pt x="26442" y="2529"/>
                </a:lnTo>
                <a:close/>
                <a:moveTo>
                  <a:pt x="18679" y="455"/>
                </a:moveTo>
                <a:lnTo>
                  <a:pt x="19205" y="465"/>
                </a:lnTo>
                <a:lnTo>
                  <a:pt x="19706" y="470"/>
                </a:lnTo>
                <a:lnTo>
                  <a:pt x="20232" y="486"/>
                </a:lnTo>
                <a:lnTo>
                  <a:pt x="20733" y="502"/>
                </a:lnTo>
                <a:lnTo>
                  <a:pt x="21233" y="518"/>
                </a:lnTo>
                <a:lnTo>
                  <a:pt x="21709" y="544"/>
                </a:lnTo>
                <a:lnTo>
                  <a:pt x="22210" y="565"/>
                </a:lnTo>
                <a:lnTo>
                  <a:pt x="22686" y="597"/>
                </a:lnTo>
                <a:lnTo>
                  <a:pt x="23161" y="629"/>
                </a:lnTo>
                <a:lnTo>
                  <a:pt x="23612" y="666"/>
                </a:lnTo>
                <a:lnTo>
                  <a:pt x="24088" y="703"/>
                </a:lnTo>
                <a:lnTo>
                  <a:pt x="24539" y="740"/>
                </a:lnTo>
                <a:lnTo>
                  <a:pt x="24989" y="787"/>
                </a:lnTo>
                <a:lnTo>
                  <a:pt x="25415" y="829"/>
                </a:lnTo>
                <a:lnTo>
                  <a:pt x="25866" y="882"/>
                </a:lnTo>
                <a:lnTo>
                  <a:pt x="26291" y="930"/>
                </a:lnTo>
                <a:lnTo>
                  <a:pt x="27093" y="1046"/>
                </a:lnTo>
                <a:lnTo>
                  <a:pt x="27894" y="1167"/>
                </a:lnTo>
                <a:lnTo>
                  <a:pt x="28645" y="1294"/>
                </a:lnTo>
                <a:lnTo>
                  <a:pt x="29346" y="1437"/>
                </a:lnTo>
                <a:lnTo>
                  <a:pt x="30022" y="1584"/>
                </a:lnTo>
                <a:lnTo>
                  <a:pt x="30648" y="1743"/>
                </a:lnTo>
                <a:lnTo>
                  <a:pt x="31224" y="1906"/>
                </a:lnTo>
                <a:lnTo>
                  <a:pt x="31750" y="2081"/>
                </a:lnTo>
                <a:lnTo>
                  <a:pt x="26442" y="2081"/>
                </a:lnTo>
                <a:lnTo>
                  <a:pt x="26041" y="2086"/>
                </a:lnTo>
                <a:lnTo>
                  <a:pt x="25665" y="2097"/>
                </a:lnTo>
                <a:lnTo>
                  <a:pt x="25340" y="2118"/>
                </a:lnTo>
                <a:lnTo>
                  <a:pt x="25014" y="2144"/>
                </a:lnTo>
                <a:lnTo>
                  <a:pt x="24714" y="2176"/>
                </a:lnTo>
                <a:lnTo>
                  <a:pt x="24439" y="2218"/>
                </a:lnTo>
                <a:lnTo>
                  <a:pt x="24213" y="2260"/>
                </a:lnTo>
                <a:lnTo>
                  <a:pt x="23988" y="2313"/>
                </a:lnTo>
                <a:lnTo>
                  <a:pt x="23813" y="2366"/>
                </a:lnTo>
                <a:lnTo>
                  <a:pt x="23637" y="2424"/>
                </a:lnTo>
                <a:lnTo>
                  <a:pt x="23512" y="2482"/>
                </a:lnTo>
                <a:lnTo>
                  <a:pt x="23412" y="2545"/>
                </a:lnTo>
                <a:lnTo>
                  <a:pt x="23337" y="2609"/>
                </a:lnTo>
                <a:lnTo>
                  <a:pt x="23262" y="2677"/>
                </a:lnTo>
                <a:lnTo>
                  <a:pt x="23237" y="2741"/>
                </a:lnTo>
                <a:lnTo>
                  <a:pt x="23237" y="2809"/>
                </a:lnTo>
                <a:lnTo>
                  <a:pt x="23262" y="2873"/>
                </a:lnTo>
                <a:lnTo>
                  <a:pt x="23312" y="2941"/>
                </a:lnTo>
                <a:lnTo>
                  <a:pt x="23362" y="3005"/>
                </a:lnTo>
                <a:lnTo>
                  <a:pt x="23462" y="3063"/>
                </a:lnTo>
                <a:lnTo>
                  <a:pt x="23587" y="3126"/>
                </a:lnTo>
                <a:lnTo>
                  <a:pt x="23737" y="3179"/>
                </a:lnTo>
                <a:lnTo>
                  <a:pt x="23913" y="3232"/>
                </a:lnTo>
                <a:lnTo>
                  <a:pt x="24113" y="3279"/>
                </a:lnTo>
                <a:lnTo>
                  <a:pt x="24338" y="3321"/>
                </a:lnTo>
                <a:lnTo>
                  <a:pt x="24589" y="3358"/>
                </a:lnTo>
                <a:lnTo>
                  <a:pt x="24839" y="3390"/>
                </a:lnTo>
                <a:lnTo>
                  <a:pt x="25140" y="3411"/>
                </a:lnTo>
                <a:lnTo>
                  <a:pt x="25465" y="3427"/>
                </a:lnTo>
                <a:lnTo>
                  <a:pt x="25816" y="3438"/>
                </a:lnTo>
                <a:lnTo>
                  <a:pt x="26166" y="3438"/>
                </a:lnTo>
                <a:lnTo>
                  <a:pt x="26567" y="3432"/>
                </a:lnTo>
                <a:lnTo>
                  <a:pt x="26767" y="3427"/>
                </a:lnTo>
                <a:lnTo>
                  <a:pt x="26967" y="3438"/>
                </a:lnTo>
                <a:lnTo>
                  <a:pt x="27143" y="3453"/>
                </a:lnTo>
                <a:lnTo>
                  <a:pt x="27318" y="3474"/>
                </a:lnTo>
                <a:lnTo>
                  <a:pt x="27443" y="3506"/>
                </a:lnTo>
                <a:lnTo>
                  <a:pt x="27543" y="3538"/>
                </a:lnTo>
                <a:lnTo>
                  <a:pt x="27619" y="3580"/>
                </a:lnTo>
                <a:lnTo>
                  <a:pt x="27644" y="3622"/>
                </a:lnTo>
                <a:lnTo>
                  <a:pt x="27644" y="4456"/>
                </a:lnTo>
                <a:lnTo>
                  <a:pt x="27644" y="4499"/>
                </a:lnTo>
                <a:lnTo>
                  <a:pt x="27694" y="4541"/>
                </a:lnTo>
                <a:lnTo>
                  <a:pt x="27744" y="4588"/>
                </a:lnTo>
                <a:lnTo>
                  <a:pt x="27794" y="4625"/>
                </a:lnTo>
                <a:lnTo>
                  <a:pt x="27894" y="4668"/>
                </a:lnTo>
                <a:lnTo>
                  <a:pt x="27994" y="4699"/>
                </a:lnTo>
                <a:lnTo>
                  <a:pt x="28119" y="4736"/>
                </a:lnTo>
                <a:lnTo>
                  <a:pt x="28245" y="4768"/>
                </a:lnTo>
                <a:lnTo>
                  <a:pt x="28395" y="4794"/>
                </a:lnTo>
                <a:lnTo>
                  <a:pt x="28570" y="4821"/>
                </a:lnTo>
                <a:lnTo>
                  <a:pt x="28745" y="4842"/>
                </a:lnTo>
                <a:lnTo>
                  <a:pt x="28921" y="4863"/>
                </a:lnTo>
                <a:lnTo>
                  <a:pt x="29121" y="4879"/>
                </a:lnTo>
                <a:lnTo>
                  <a:pt x="29321" y="4889"/>
                </a:lnTo>
                <a:lnTo>
                  <a:pt x="29522" y="4895"/>
                </a:lnTo>
                <a:lnTo>
                  <a:pt x="33353" y="4895"/>
                </a:lnTo>
                <a:lnTo>
                  <a:pt x="32977" y="4995"/>
                </a:lnTo>
                <a:lnTo>
                  <a:pt x="32551" y="5111"/>
                </a:lnTo>
                <a:lnTo>
                  <a:pt x="31975" y="5259"/>
                </a:lnTo>
                <a:lnTo>
                  <a:pt x="31249" y="5433"/>
                </a:lnTo>
                <a:lnTo>
                  <a:pt x="30398" y="5623"/>
                </a:lnTo>
                <a:lnTo>
                  <a:pt x="29446" y="5834"/>
                </a:lnTo>
                <a:lnTo>
                  <a:pt x="28395" y="6051"/>
                </a:lnTo>
                <a:lnTo>
                  <a:pt x="27844" y="6156"/>
                </a:lnTo>
                <a:lnTo>
                  <a:pt x="27268" y="6262"/>
                </a:lnTo>
                <a:lnTo>
                  <a:pt x="26667" y="6368"/>
                </a:lnTo>
                <a:lnTo>
                  <a:pt x="26066" y="6473"/>
                </a:lnTo>
                <a:lnTo>
                  <a:pt x="25440" y="6568"/>
                </a:lnTo>
                <a:lnTo>
                  <a:pt x="24814" y="6663"/>
                </a:lnTo>
                <a:lnTo>
                  <a:pt x="24163" y="6758"/>
                </a:lnTo>
                <a:lnTo>
                  <a:pt x="23512" y="6838"/>
                </a:lnTo>
                <a:lnTo>
                  <a:pt x="22836" y="6917"/>
                </a:lnTo>
                <a:lnTo>
                  <a:pt x="22185" y="6985"/>
                </a:lnTo>
                <a:lnTo>
                  <a:pt x="21509" y="7049"/>
                </a:lnTo>
                <a:lnTo>
                  <a:pt x="20833" y="7102"/>
                </a:lnTo>
                <a:lnTo>
                  <a:pt x="20157" y="7144"/>
                </a:lnTo>
                <a:lnTo>
                  <a:pt x="19481" y="7175"/>
                </a:lnTo>
                <a:lnTo>
                  <a:pt x="18805" y="7191"/>
                </a:lnTo>
                <a:lnTo>
                  <a:pt x="18479" y="7197"/>
                </a:lnTo>
                <a:lnTo>
                  <a:pt x="18154" y="7202"/>
                </a:lnTo>
                <a:lnTo>
                  <a:pt x="17402" y="7197"/>
                </a:lnTo>
                <a:lnTo>
                  <a:pt x="16676" y="7186"/>
                </a:lnTo>
                <a:lnTo>
                  <a:pt x="15950" y="7170"/>
                </a:lnTo>
                <a:lnTo>
                  <a:pt x="15224" y="7144"/>
                </a:lnTo>
                <a:lnTo>
                  <a:pt x="14523" y="7112"/>
                </a:lnTo>
                <a:lnTo>
                  <a:pt x="13847" y="7075"/>
                </a:lnTo>
                <a:lnTo>
                  <a:pt x="13146" y="7033"/>
                </a:lnTo>
                <a:lnTo>
                  <a:pt x="12495" y="6980"/>
                </a:lnTo>
                <a:lnTo>
                  <a:pt x="11844" y="6927"/>
                </a:lnTo>
                <a:lnTo>
                  <a:pt x="11193" y="6864"/>
                </a:lnTo>
                <a:lnTo>
                  <a:pt x="10567" y="6795"/>
                </a:lnTo>
                <a:lnTo>
                  <a:pt x="9966" y="6727"/>
                </a:lnTo>
                <a:lnTo>
                  <a:pt x="9390" y="6647"/>
                </a:lnTo>
                <a:lnTo>
                  <a:pt x="8814" y="6563"/>
                </a:lnTo>
                <a:lnTo>
                  <a:pt x="8238" y="6473"/>
                </a:lnTo>
                <a:lnTo>
                  <a:pt x="7712" y="6383"/>
                </a:lnTo>
                <a:lnTo>
                  <a:pt x="7211" y="6283"/>
                </a:lnTo>
                <a:lnTo>
                  <a:pt x="6711" y="6183"/>
                </a:lnTo>
                <a:lnTo>
                  <a:pt x="6235" y="6077"/>
                </a:lnTo>
                <a:lnTo>
                  <a:pt x="5784" y="5966"/>
                </a:lnTo>
                <a:lnTo>
                  <a:pt x="5358" y="5850"/>
                </a:lnTo>
                <a:lnTo>
                  <a:pt x="4933" y="5729"/>
                </a:lnTo>
                <a:lnTo>
                  <a:pt x="4557" y="5607"/>
                </a:lnTo>
                <a:lnTo>
                  <a:pt x="4207" y="5481"/>
                </a:lnTo>
                <a:lnTo>
                  <a:pt x="3881" y="5349"/>
                </a:lnTo>
                <a:lnTo>
                  <a:pt x="3581" y="5217"/>
                </a:lnTo>
                <a:lnTo>
                  <a:pt x="3305" y="5079"/>
                </a:lnTo>
                <a:lnTo>
                  <a:pt x="3055" y="4942"/>
                </a:lnTo>
                <a:lnTo>
                  <a:pt x="2829" y="4800"/>
                </a:lnTo>
                <a:lnTo>
                  <a:pt x="2629" y="4657"/>
                </a:lnTo>
                <a:lnTo>
                  <a:pt x="2479" y="4509"/>
                </a:lnTo>
                <a:lnTo>
                  <a:pt x="2354" y="4356"/>
                </a:lnTo>
                <a:lnTo>
                  <a:pt x="5108" y="4356"/>
                </a:lnTo>
                <a:lnTo>
                  <a:pt x="5283" y="4361"/>
                </a:lnTo>
                <a:lnTo>
                  <a:pt x="5409" y="4372"/>
                </a:lnTo>
                <a:lnTo>
                  <a:pt x="5534" y="4388"/>
                </a:lnTo>
                <a:lnTo>
                  <a:pt x="5634" y="4404"/>
                </a:lnTo>
                <a:lnTo>
                  <a:pt x="5709" y="4425"/>
                </a:lnTo>
                <a:lnTo>
                  <a:pt x="5784" y="4451"/>
                </a:lnTo>
                <a:lnTo>
                  <a:pt x="5809" y="4478"/>
                </a:lnTo>
                <a:lnTo>
                  <a:pt x="5834" y="4509"/>
                </a:lnTo>
                <a:lnTo>
                  <a:pt x="5859" y="4604"/>
                </a:lnTo>
                <a:lnTo>
                  <a:pt x="5934" y="4689"/>
                </a:lnTo>
                <a:lnTo>
                  <a:pt x="6035" y="4773"/>
                </a:lnTo>
                <a:lnTo>
                  <a:pt x="6185" y="4858"/>
                </a:lnTo>
                <a:lnTo>
                  <a:pt x="6360" y="4937"/>
                </a:lnTo>
                <a:lnTo>
                  <a:pt x="6585" y="5011"/>
                </a:lnTo>
                <a:lnTo>
                  <a:pt x="6811" y="5079"/>
                </a:lnTo>
                <a:lnTo>
                  <a:pt x="7086" y="5143"/>
                </a:lnTo>
                <a:lnTo>
                  <a:pt x="7412" y="5201"/>
                </a:lnTo>
                <a:lnTo>
                  <a:pt x="7737" y="5254"/>
                </a:lnTo>
                <a:lnTo>
                  <a:pt x="8088" y="5301"/>
                </a:lnTo>
                <a:lnTo>
                  <a:pt x="8463" y="5338"/>
                </a:lnTo>
                <a:lnTo>
                  <a:pt x="8839" y="5370"/>
                </a:lnTo>
                <a:lnTo>
                  <a:pt x="9240" y="5391"/>
                </a:lnTo>
                <a:lnTo>
                  <a:pt x="9665" y="5401"/>
                </a:lnTo>
                <a:lnTo>
                  <a:pt x="10091" y="5407"/>
                </a:lnTo>
                <a:lnTo>
                  <a:pt x="10542" y="5401"/>
                </a:lnTo>
                <a:lnTo>
                  <a:pt x="10942" y="5391"/>
                </a:lnTo>
                <a:lnTo>
                  <a:pt x="11368" y="5370"/>
                </a:lnTo>
                <a:lnTo>
                  <a:pt x="11744" y="5338"/>
                </a:lnTo>
                <a:lnTo>
                  <a:pt x="12119" y="5301"/>
                </a:lnTo>
                <a:lnTo>
                  <a:pt x="12470" y="5254"/>
                </a:lnTo>
                <a:lnTo>
                  <a:pt x="12795" y="5201"/>
                </a:lnTo>
                <a:lnTo>
                  <a:pt x="13096" y="5143"/>
                </a:lnTo>
                <a:lnTo>
                  <a:pt x="13371" y="5079"/>
                </a:lnTo>
                <a:lnTo>
                  <a:pt x="13596" y="5011"/>
                </a:lnTo>
                <a:lnTo>
                  <a:pt x="13822" y="4937"/>
                </a:lnTo>
                <a:lnTo>
                  <a:pt x="13997" y="4858"/>
                </a:lnTo>
                <a:lnTo>
                  <a:pt x="14122" y="4779"/>
                </a:lnTo>
                <a:lnTo>
                  <a:pt x="14222" y="4694"/>
                </a:lnTo>
                <a:lnTo>
                  <a:pt x="14273" y="4604"/>
                </a:lnTo>
                <a:lnTo>
                  <a:pt x="14273" y="4509"/>
                </a:lnTo>
                <a:lnTo>
                  <a:pt x="14273" y="3279"/>
                </a:lnTo>
                <a:lnTo>
                  <a:pt x="14348" y="3232"/>
                </a:lnTo>
                <a:lnTo>
                  <a:pt x="14423" y="3184"/>
                </a:lnTo>
                <a:lnTo>
                  <a:pt x="14548" y="3147"/>
                </a:lnTo>
                <a:lnTo>
                  <a:pt x="14673" y="3110"/>
                </a:lnTo>
                <a:lnTo>
                  <a:pt x="14848" y="3084"/>
                </a:lnTo>
                <a:lnTo>
                  <a:pt x="15024" y="3063"/>
                </a:lnTo>
                <a:lnTo>
                  <a:pt x="15249" y="3052"/>
                </a:lnTo>
                <a:lnTo>
                  <a:pt x="15474" y="3042"/>
                </a:lnTo>
                <a:lnTo>
                  <a:pt x="15650" y="3042"/>
                </a:lnTo>
                <a:lnTo>
                  <a:pt x="15825" y="3036"/>
                </a:lnTo>
                <a:lnTo>
                  <a:pt x="15975" y="3026"/>
                </a:lnTo>
                <a:lnTo>
                  <a:pt x="16150" y="3015"/>
                </a:lnTo>
                <a:lnTo>
                  <a:pt x="16451" y="2978"/>
                </a:lnTo>
                <a:lnTo>
                  <a:pt x="16751" y="2936"/>
                </a:lnTo>
                <a:lnTo>
                  <a:pt x="17027" y="2883"/>
                </a:lnTo>
                <a:lnTo>
                  <a:pt x="17277" y="2825"/>
                </a:lnTo>
                <a:lnTo>
                  <a:pt x="17528" y="2762"/>
                </a:lnTo>
                <a:lnTo>
                  <a:pt x="17753" y="2698"/>
                </a:lnTo>
                <a:lnTo>
                  <a:pt x="17953" y="2635"/>
                </a:lnTo>
                <a:lnTo>
                  <a:pt x="18154" y="2572"/>
                </a:lnTo>
                <a:lnTo>
                  <a:pt x="18429" y="2461"/>
                </a:lnTo>
                <a:lnTo>
                  <a:pt x="18629" y="2382"/>
                </a:lnTo>
                <a:lnTo>
                  <a:pt x="18679" y="2355"/>
                </a:lnTo>
                <a:lnTo>
                  <a:pt x="18679" y="2155"/>
                </a:lnTo>
                <a:lnTo>
                  <a:pt x="18654" y="2107"/>
                </a:lnTo>
                <a:lnTo>
                  <a:pt x="18579" y="2060"/>
                </a:lnTo>
                <a:lnTo>
                  <a:pt x="18479" y="2023"/>
                </a:lnTo>
                <a:lnTo>
                  <a:pt x="18329" y="1986"/>
                </a:lnTo>
                <a:lnTo>
                  <a:pt x="18154" y="1959"/>
                </a:lnTo>
                <a:lnTo>
                  <a:pt x="17953" y="1943"/>
                </a:lnTo>
                <a:lnTo>
                  <a:pt x="17728" y="1933"/>
                </a:lnTo>
                <a:lnTo>
                  <a:pt x="17478" y="1933"/>
                </a:lnTo>
                <a:lnTo>
                  <a:pt x="17302" y="1943"/>
                </a:lnTo>
                <a:lnTo>
                  <a:pt x="17102" y="1959"/>
                </a:lnTo>
                <a:lnTo>
                  <a:pt x="16952" y="1980"/>
                </a:lnTo>
                <a:lnTo>
                  <a:pt x="16827" y="2012"/>
                </a:lnTo>
                <a:lnTo>
                  <a:pt x="16701" y="2044"/>
                </a:lnTo>
                <a:lnTo>
                  <a:pt x="16626" y="2081"/>
                </a:lnTo>
                <a:lnTo>
                  <a:pt x="16576" y="2123"/>
                </a:lnTo>
                <a:lnTo>
                  <a:pt x="16551" y="2165"/>
                </a:lnTo>
                <a:lnTo>
                  <a:pt x="16551" y="2355"/>
                </a:lnTo>
                <a:lnTo>
                  <a:pt x="16526" y="2403"/>
                </a:lnTo>
                <a:lnTo>
                  <a:pt x="16476" y="2445"/>
                </a:lnTo>
                <a:lnTo>
                  <a:pt x="16351" y="2487"/>
                </a:lnTo>
                <a:lnTo>
                  <a:pt x="16226" y="2524"/>
                </a:lnTo>
                <a:lnTo>
                  <a:pt x="16050" y="2551"/>
                </a:lnTo>
                <a:lnTo>
                  <a:pt x="15850" y="2572"/>
                </a:lnTo>
                <a:lnTo>
                  <a:pt x="15650" y="2588"/>
                </a:lnTo>
                <a:lnTo>
                  <a:pt x="15424" y="2593"/>
                </a:lnTo>
                <a:lnTo>
                  <a:pt x="15049" y="2603"/>
                </a:lnTo>
                <a:lnTo>
                  <a:pt x="14723" y="2614"/>
                </a:lnTo>
                <a:lnTo>
                  <a:pt x="14398" y="2635"/>
                </a:lnTo>
                <a:lnTo>
                  <a:pt x="14097" y="2656"/>
                </a:lnTo>
                <a:lnTo>
                  <a:pt x="13822" y="2683"/>
                </a:lnTo>
                <a:lnTo>
                  <a:pt x="13546" y="2714"/>
                </a:lnTo>
                <a:lnTo>
                  <a:pt x="13321" y="2751"/>
                </a:lnTo>
                <a:lnTo>
                  <a:pt x="13096" y="2793"/>
                </a:lnTo>
                <a:lnTo>
                  <a:pt x="12920" y="2841"/>
                </a:lnTo>
                <a:lnTo>
                  <a:pt x="12745" y="2888"/>
                </a:lnTo>
                <a:lnTo>
                  <a:pt x="12595" y="2941"/>
                </a:lnTo>
                <a:lnTo>
                  <a:pt x="12470" y="2999"/>
                </a:lnTo>
                <a:lnTo>
                  <a:pt x="12344" y="3063"/>
                </a:lnTo>
                <a:lnTo>
                  <a:pt x="12269" y="3131"/>
                </a:lnTo>
                <a:lnTo>
                  <a:pt x="12194" y="3205"/>
                </a:lnTo>
                <a:lnTo>
                  <a:pt x="12144" y="3279"/>
                </a:lnTo>
                <a:lnTo>
                  <a:pt x="12144" y="4509"/>
                </a:lnTo>
                <a:lnTo>
                  <a:pt x="12144" y="4557"/>
                </a:lnTo>
                <a:lnTo>
                  <a:pt x="12094" y="4599"/>
                </a:lnTo>
                <a:lnTo>
                  <a:pt x="12044" y="4641"/>
                </a:lnTo>
                <a:lnTo>
                  <a:pt x="11969" y="4683"/>
                </a:lnTo>
                <a:lnTo>
                  <a:pt x="11894" y="4726"/>
                </a:lnTo>
                <a:lnTo>
                  <a:pt x="11794" y="4763"/>
                </a:lnTo>
                <a:lnTo>
                  <a:pt x="11668" y="4794"/>
                </a:lnTo>
                <a:lnTo>
                  <a:pt x="11518" y="4826"/>
                </a:lnTo>
                <a:lnTo>
                  <a:pt x="11368" y="4858"/>
                </a:lnTo>
                <a:lnTo>
                  <a:pt x="11218" y="4879"/>
                </a:lnTo>
                <a:lnTo>
                  <a:pt x="11042" y="4905"/>
                </a:lnTo>
                <a:lnTo>
                  <a:pt x="10842" y="4921"/>
                </a:lnTo>
                <a:lnTo>
                  <a:pt x="10642" y="4937"/>
                </a:lnTo>
                <a:lnTo>
                  <a:pt x="10441" y="4947"/>
                </a:lnTo>
                <a:lnTo>
                  <a:pt x="10241" y="4953"/>
                </a:lnTo>
                <a:lnTo>
                  <a:pt x="10016" y="4958"/>
                </a:lnTo>
                <a:lnTo>
                  <a:pt x="9790" y="4953"/>
                </a:lnTo>
                <a:lnTo>
                  <a:pt x="9565" y="4942"/>
                </a:lnTo>
                <a:lnTo>
                  <a:pt x="9365" y="4932"/>
                </a:lnTo>
                <a:lnTo>
                  <a:pt x="9164" y="4916"/>
                </a:lnTo>
                <a:lnTo>
                  <a:pt x="8964" y="4900"/>
                </a:lnTo>
                <a:lnTo>
                  <a:pt x="8814" y="4879"/>
                </a:lnTo>
                <a:lnTo>
                  <a:pt x="8664" y="4852"/>
                </a:lnTo>
                <a:lnTo>
                  <a:pt x="8513" y="4826"/>
                </a:lnTo>
                <a:lnTo>
                  <a:pt x="8388" y="4800"/>
                </a:lnTo>
                <a:lnTo>
                  <a:pt x="8288" y="4763"/>
                </a:lnTo>
                <a:lnTo>
                  <a:pt x="8188" y="4731"/>
                </a:lnTo>
                <a:lnTo>
                  <a:pt x="8088" y="4694"/>
                </a:lnTo>
                <a:lnTo>
                  <a:pt x="8013" y="4652"/>
                </a:lnTo>
                <a:lnTo>
                  <a:pt x="7963" y="4604"/>
                </a:lnTo>
                <a:lnTo>
                  <a:pt x="7912" y="4562"/>
                </a:lnTo>
                <a:lnTo>
                  <a:pt x="7887" y="4509"/>
                </a:lnTo>
                <a:lnTo>
                  <a:pt x="7862" y="4446"/>
                </a:lnTo>
                <a:lnTo>
                  <a:pt x="7787" y="4383"/>
                </a:lnTo>
                <a:lnTo>
                  <a:pt x="7712" y="4319"/>
                </a:lnTo>
                <a:lnTo>
                  <a:pt x="7612" y="4266"/>
                </a:lnTo>
                <a:lnTo>
                  <a:pt x="7512" y="4214"/>
                </a:lnTo>
                <a:lnTo>
                  <a:pt x="7387" y="4166"/>
                </a:lnTo>
                <a:lnTo>
                  <a:pt x="7211" y="4124"/>
                </a:lnTo>
                <a:lnTo>
                  <a:pt x="7061" y="4087"/>
                </a:lnTo>
                <a:lnTo>
                  <a:pt x="6861" y="4050"/>
                </a:lnTo>
                <a:lnTo>
                  <a:pt x="6661" y="4018"/>
                </a:lnTo>
                <a:lnTo>
                  <a:pt x="6435" y="3987"/>
                </a:lnTo>
                <a:lnTo>
                  <a:pt x="6185" y="3965"/>
                </a:lnTo>
                <a:lnTo>
                  <a:pt x="5934" y="3944"/>
                </a:lnTo>
                <a:lnTo>
                  <a:pt x="5634" y="3929"/>
                </a:lnTo>
                <a:lnTo>
                  <a:pt x="5333" y="3918"/>
                </a:lnTo>
                <a:lnTo>
                  <a:pt x="5033" y="3907"/>
                </a:lnTo>
                <a:lnTo>
                  <a:pt x="2053" y="3907"/>
                </a:lnTo>
                <a:lnTo>
                  <a:pt x="2053" y="3744"/>
                </a:lnTo>
                <a:lnTo>
                  <a:pt x="2078" y="3585"/>
                </a:lnTo>
                <a:lnTo>
                  <a:pt x="2153" y="3427"/>
                </a:lnTo>
                <a:lnTo>
                  <a:pt x="2279" y="3269"/>
                </a:lnTo>
                <a:lnTo>
                  <a:pt x="2429" y="3110"/>
                </a:lnTo>
                <a:lnTo>
                  <a:pt x="2604" y="2957"/>
                </a:lnTo>
                <a:lnTo>
                  <a:pt x="2829" y="2809"/>
                </a:lnTo>
                <a:lnTo>
                  <a:pt x="3080" y="2661"/>
                </a:lnTo>
                <a:lnTo>
                  <a:pt x="3355" y="2514"/>
                </a:lnTo>
                <a:lnTo>
                  <a:pt x="3656" y="2371"/>
                </a:lnTo>
                <a:lnTo>
                  <a:pt x="4006" y="2234"/>
                </a:lnTo>
                <a:lnTo>
                  <a:pt x="4382" y="2097"/>
                </a:lnTo>
                <a:lnTo>
                  <a:pt x="4783" y="1965"/>
                </a:lnTo>
                <a:lnTo>
                  <a:pt x="5208" y="1838"/>
                </a:lnTo>
                <a:lnTo>
                  <a:pt x="5659" y="1716"/>
                </a:lnTo>
                <a:lnTo>
                  <a:pt x="6135" y="1595"/>
                </a:lnTo>
                <a:lnTo>
                  <a:pt x="6635" y="1484"/>
                </a:lnTo>
                <a:lnTo>
                  <a:pt x="7161" y="1373"/>
                </a:lnTo>
                <a:lnTo>
                  <a:pt x="7712" y="1268"/>
                </a:lnTo>
                <a:lnTo>
                  <a:pt x="8288" y="1167"/>
                </a:lnTo>
                <a:lnTo>
                  <a:pt x="8889" y="1072"/>
                </a:lnTo>
                <a:lnTo>
                  <a:pt x="9490" y="988"/>
                </a:lnTo>
                <a:lnTo>
                  <a:pt x="10141" y="903"/>
                </a:lnTo>
                <a:lnTo>
                  <a:pt x="10792" y="829"/>
                </a:lnTo>
                <a:lnTo>
                  <a:pt x="11443" y="756"/>
                </a:lnTo>
                <a:lnTo>
                  <a:pt x="12144" y="692"/>
                </a:lnTo>
                <a:lnTo>
                  <a:pt x="12845" y="639"/>
                </a:lnTo>
                <a:lnTo>
                  <a:pt x="13546" y="587"/>
                </a:lnTo>
                <a:lnTo>
                  <a:pt x="14298" y="544"/>
                </a:lnTo>
                <a:lnTo>
                  <a:pt x="15024" y="513"/>
                </a:lnTo>
                <a:lnTo>
                  <a:pt x="15775" y="486"/>
                </a:lnTo>
                <a:lnTo>
                  <a:pt x="16551" y="465"/>
                </a:lnTo>
                <a:lnTo>
                  <a:pt x="16551" y="1178"/>
                </a:lnTo>
                <a:lnTo>
                  <a:pt x="16576" y="1231"/>
                </a:lnTo>
                <a:lnTo>
                  <a:pt x="16651" y="1273"/>
                </a:lnTo>
                <a:lnTo>
                  <a:pt x="16751" y="1315"/>
                </a:lnTo>
                <a:lnTo>
                  <a:pt x="16902" y="1347"/>
                </a:lnTo>
                <a:lnTo>
                  <a:pt x="17077" y="1373"/>
                </a:lnTo>
                <a:lnTo>
                  <a:pt x="17302" y="1394"/>
                </a:lnTo>
                <a:lnTo>
                  <a:pt x="17528" y="1405"/>
                </a:lnTo>
                <a:lnTo>
                  <a:pt x="17753" y="1405"/>
                </a:lnTo>
                <a:lnTo>
                  <a:pt x="17953" y="1394"/>
                </a:lnTo>
                <a:lnTo>
                  <a:pt x="18129" y="1378"/>
                </a:lnTo>
                <a:lnTo>
                  <a:pt x="18279" y="1352"/>
                </a:lnTo>
                <a:lnTo>
                  <a:pt x="18429" y="1326"/>
                </a:lnTo>
                <a:lnTo>
                  <a:pt x="18529" y="1289"/>
                </a:lnTo>
                <a:lnTo>
                  <a:pt x="18604" y="1252"/>
                </a:lnTo>
                <a:lnTo>
                  <a:pt x="18679" y="1215"/>
                </a:lnTo>
                <a:lnTo>
                  <a:pt x="18679" y="1173"/>
                </a:lnTo>
                <a:lnTo>
                  <a:pt x="18679" y="455"/>
                </a:lnTo>
                <a:close/>
                <a:moveTo>
                  <a:pt x="18154" y="1"/>
                </a:moveTo>
                <a:lnTo>
                  <a:pt x="17227" y="6"/>
                </a:lnTo>
                <a:lnTo>
                  <a:pt x="16301" y="22"/>
                </a:lnTo>
                <a:lnTo>
                  <a:pt x="15399" y="43"/>
                </a:lnTo>
                <a:lnTo>
                  <a:pt x="14498" y="80"/>
                </a:lnTo>
                <a:lnTo>
                  <a:pt x="13621" y="122"/>
                </a:lnTo>
                <a:lnTo>
                  <a:pt x="12770" y="169"/>
                </a:lnTo>
                <a:lnTo>
                  <a:pt x="11919" y="233"/>
                </a:lnTo>
                <a:lnTo>
                  <a:pt x="11092" y="301"/>
                </a:lnTo>
                <a:lnTo>
                  <a:pt x="10291" y="375"/>
                </a:lnTo>
                <a:lnTo>
                  <a:pt x="9515" y="460"/>
                </a:lnTo>
                <a:lnTo>
                  <a:pt x="8739" y="555"/>
                </a:lnTo>
                <a:lnTo>
                  <a:pt x="8013" y="655"/>
                </a:lnTo>
                <a:lnTo>
                  <a:pt x="7312" y="761"/>
                </a:lnTo>
                <a:lnTo>
                  <a:pt x="6610" y="872"/>
                </a:lnTo>
                <a:lnTo>
                  <a:pt x="5959" y="993"/>
                </a:lnTo>
                <a:lnTo>
                  <a:pt x="5333" y="1120"/>
                </a:lnTo>
                <a:lnTo>
                  <a:pt x="4732" y="1252"/>
                </a:lnTo>
                <a:lnTo>
                  <a:pt x="4157" y="1394"/>
                </a:lnTo>
                <a:lnTo>
                  <a:pt x="3606" y="1537"/>
                </a:lnTo>
                <a:lnTo>
                  <a:pt x="3105" y="1690"/>
                </a:lnTo>
                <a:lnTo>
                  <a:pt x="2629" y="1843"/>
                </a:lnTo>
                <a:lnTo>
                  <a:pt x="2203" y="2001"/>
                </a:lnTo>
                <a:lnTo>
                  <a:pt x="1803" y="2165"/>
                </a:lnTo>
                <a:lnTo>
                  <a:pt x="1427" y="2339"/>
                </a:lnTo>
                <a:lnTo>
                  <a:pt x="1102" y="2508"/>
                </a:lnTo>
                <a:lnTo>
                  <a:pt x="826" y="2688"/>
                </a:lnTo>
                <a:lnTo>
                  <a:pt x="576" y="2867"/>
                </a:lnTo>
                <a:lnTo>
                  <a:pt x="376" y="3052"/>
                </a:lnTo>
                <a:lnTo>
                  <a:pt x="225" y="3242"/>
                </a:lnTo>
                <a:lnTo>
                  <a:pt x="100" y="3432"/>
                </a:lnTo>
                <a:lnTo>
                  <a:pt x="25" y="3628"/>
                </a:lnTo>
                <a:lnTo>
                  <a:pt x="0" y="3823"/>
                </a:lnTo>
                <a:lnTo>
                  <a:pt x="25" y="3987"/>
                </a:lnTo>
                <a:lnTo>
                  <a:pt x="75" y="4150"/>
                </a:lnTo>
                <a:lnTo>
                  <a:pt x="150" y="4330"/>
                </a:lnTo>
                <a:lnTo>
                  <a:pt x="275" y="4509"/>
                </a:lnTo>
                <a:lnTo>
                  <a:pt x="426" y="4683"/>
                </a:lnTo>
                <a:lnTo>
                  <a:pt x="651" y="4858"/>
                </a:lnTo>
                <a:lnTo>
                  <a:pt x="901" y="5027"/>
                </a:lnTo>
                <a:lnTo>
                  <a:pt x="1177" y="5196"/>
                </a:lnTo>
                <a:lnTo>
                  <a:pt x="1502" y="5359"/>
                </a:lnTo>
                <a:lnTo>
                  <a:pt x="1853" y="5518"/>
                </a:lnTo>
                <a:lnTo>
                  <a:pt x="2254" y="5671"/>
                </a:lnTo>
                <a:lnTo>
                  <a:pt x="2679" y="5824"/>
                </a:lnTo>
                <a:lnTo>
                  <a:pt x="3155" y="5972"/>
                </a:lnTo>
                <a:lnTo>
                  <a:pt x="3656" y="6114"/>
                </a:lnTo>
                <a:lnTo>
                  <a:pt x="4182" y="6251"/>
                </a:lnTo>
                <a:lnTo>
                  <a:pt x="4732" y="6383"/>
                </a:lnTo>
                <a:lnTo>
                  <a:pt x="5308" y="6510"/>
                </a:lnTo>
                <a:lnTo>
                  <a:pt x="5909" y="6632"/>
                </a:lnTo>
                <a:lnTo>
                  <a:pt x="6535" y="6742"/>
                </a:lnTo>
                <a:lnTo>
                  <a:pt x="7211" y="6853"/>
                </a:lnTo>
                <a:lnTo>
                  <a:pt x="7887" y="6959"/>
                </a:lnTo>
                <a:lnTo>
                  <a:pt x="8589" y="7054"/>
                </a:lnTo>
                <a:lnTo>
                  <a:pt x="9290" y="7144"/>
                </a:lnTo>
                <a:lnTo>
                  <a:pt x="10041" y="7228"/>
                </a:lnTo>
                <a:lnTo>
                  <a:pt x="10792" y="7307"/>
                </a:lnTo>
                <a:lnTo>
                  <a:pt x="11568" y="7376"/>
                </a:lnTo>
                <a:lnTo>
                  <a:pt x="12344" y="7439"/>
                </a:lnTo>
                <a:lnTo>
                  <a:pt x="13146" y="7492"/>
                </a:lnTo>
                <a:lnTo>
                  <a:pt x="13947" y="7540"/>
                </a:lnTo>
                <a:lnTo>
                  <a:pt x="14773" y="7577"/>
                </a:lnTo>
                <a:lnTo>
                  <a:pt x="15600" y="7608"/>
                </a:lnTo>
                <a:lnTo>
                  <a:pt x="16451" y="7629"/>
                </a:lnTo>
                <a:lnTo>
                  <a:pt x="17302" y="7645"/>
                </a:lnTo>
                <a:lnTo>
                  <a:pt x="18154" y="7651"/>
                </a:lnTo>
                <a:lnTo>
                  <a:pt x="19055" y="7645"/>
                </a:lnTo>
                <a:lnTo>
                  <a:pt x="19981" y="7629"/>
                </a:lnTo>
                <a:lnTo>
                  <a:pt x="20883" y="7603"/>
                </a:lnTo>
                <a:lnTo>
                  <a:pt x="21759" y="7571"/>
                </a:lnTo>
                <a:lnTo>
                  <a:pt x="22636" y="7529"/>
                </a:lnTo>
                <a:lnTo>
                  <a:pt x="23487" y="7476"/>
                </a:lnTo>
                <a:lnTo>
                  <a:pt x="24313" y="7413"/>
                </a:lnTo>
                <a:lnTo>
                  <a:pt x="25140" y="7344"/>
                </a:lnTo>
                <a:lnTo>
                  <a:pt x="25941" y="7265"/>
                </a:lnTo>
                <a:lnTo>
                  <a:pt x="26717" y="7181"/>
                </a:lnTo>
                <a:lnTo>
                  <a:pt x="27493" y="7086"/>
                </a:lnTo>
                <a:lnTo>
                  <a:pt x="28219" y="6985"/>
                </a:lnTo>
                <a:lnTo>
                  <a:pt x="28946" y="6880"/>
                </a:lnTo>
                <a:lnTo>
                  <a:pt x="29622" y="6764"/>
                </a:lnTo>
                <a:lnTo>
                  <a:pt x="30273" y="6642"/>
                </a:lnTo>
                <a:lnTo>
                  <a:pt x="30924" y="6515"/>
                </a:lnTo>
                <a:lnTo>
                  <a:pt x="31525" y="6378"/>
                </a:lnTo>
                <a:lnTo>
                  <a:pt x="32101" y="6241"/>
                </a:lnTo>
                <a:lnTo>
                  <a:pt x="32626" y="6093"/>
                </a:lnTo>
                <a:lnTo>
                  <a:pt x="33152" y="5945"/>
                </a:lnTo>
                <a:lnTo>
                  <a:pt x="33628" y="5792"/>
                </a:lnTo>
                <a:lnTo>
                  <a:pt x="34079" y="5629"/>
                </a:lnTo>
                <a:lnTo>
                  <a:pt x="34479" y="5465"/>
                </a:lnTo>
                <a:lnTo>
                  <a:pt x="34830" y="5296"/>
                </a:lnTo>
                <a:lnTo>
                  <a:pt x="35180" y="5122"/>
                </a:lnTo>
                <a:lnTo>
                  <a:pt x="35456" y="4947"/>
                </a:lnTo>
                <a:lnTo>
                  <a:pt x="35706" y="4768"/>
                </a:lnTo>
                <a:lnTo>
                  <a:pt x="35907" y="4583"/>
                </a:lnTo>
                <a:lnTo>
                  <a:pt x="36082" y="4398"/>
                </a:lnTo>
                <a:lnTo>
                  <a:pt x="36182" y="4208"/>
                </a:lnTo>
                <a:lnTo>
                  <a:pt x="36257" y="4018"/>
                </a:lnTo>
                <a:lnTo>
                  <a:pt x="36282" y="3823"/>
                </a:lnTo>
                <a:lnTo>
                  <a:pt x="36257" y="3633"/>
                </a:lnTo>
                <a:lnTo>
                  <a:pt x="36182" y="3438"/>
                </a:lnTo>
                <a:lnTo>
                  <a:pt x="36082" y="3253"/>
                </a:lnTo>
                <a:lnTo>
                  <a:pt x="35907" y="3063"/>
                </a:lnTo>
                <a:lnTo>
                  <a:pt x="35706" y="2883"/>
                </a:lnTo>
                <a:lnTo>
                  <a:pt x="35456" y="2698"/>
                </a:lnTo>
                <a:lnTo>
                  <a:pt x="35180" y="2524"/>
                </a:lnTo>
                <a:lnTo>
                  <a:pt x="34830" y="2350"/>
                </a:lnTo>
                <a:lnTo>
                  <a:pt x="34479" y="2181"/>
                </a:lnTo>
                <a:lnTo>
                  <a:pt x="34079" y="2017"/>
                </a:lnTo>
                <a:lnTo>
                  <a:pt x="33628" y="1859"/>
                </a:lnTo>
                <a:lnTo>
                  <a:pt x="33152" y="1701"/>
                </a:lnTo>
                <a:lnTo>
                  <a:pt x="32651" y="1553"/>
                </a:lnTo>
                <a:lnTo>
                  <a:pt x="32101" y="1405"/>
                </a:lnTo>
                <a:lnTo>
                  <a:pt x="31525" y="1268"/>
                </a:lnTo>
                <a:lnTo>
                  <a:pt x="30924" y="1136"/>
                </a:lnTo>
                <a:lnTo>
                  <a:pt x="30298" y="1004"/>
                </a:lnTo>
                <a:lnTo>
                  <a:pt x="29622" y="887"/>
                </a:lnTo>
                <a:lnTo>
                  <a:pt x="28946" y="771"/>
                </a:lnTo>
                <a:lnTo>
                  <a:pt x="28219" y="660"/>
                </a:lnTo>
                <a:lnTo>
                  <a:pt x="27493" y="560"/>
                </a:lnTo>
                <a:lnTo>
                  <a:pt x="26717" y="470"/>
                </a:lnTo>
                <a:lnTo>
                  <a:pt x="25941" y="381"/>
                </a:lnTo>
                <a:lnTo>
                  <a:pt x="25140" y="307"/>
                </a:lnTo>
                <a:lnTo>
                  <a:pt x="24313" y="238"/>
                </a:lnTo>
                <a:lnTo>
                  <a:pt x="23487" y="175"/>
                </a:lnTo>
                <a:lnTo>
                  <a:pt x="22636" y="122"/>
                </a:lnTo>
                <a:lnTo>
                  <a:pt x="21759" y="80"/>
                </a:lnTo>
                <a:lnTo>
                  <a:pt x="20883" y="43"/>
                </a:lnTo>
                <a:lnTo>
                  <a:pt x="19981" y="22"/>
                </a:lnTo>
                <a:lnTo>
                  <a:pt x="19080" y="6"/>
                </a:lnTo>
                <a:lnTo>
                  <a:pt x="18154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7" name="Google Shape;2857;p63"/>
          <p:cNvSpPr/>
          <p:nvPr/>
        </p:nvSpPr>
        <p:spPr>
          <a:xfrm>
            <a:off x="1363766" y="3946295"/>
            <a:ext cx="381310" cy="360524"/>
          </a:xfrm>
          <a:custGeom>
            <a:avLst/>
            <a:gdLst/>
            <a:ahLst/>
            <a:cxnLst/>
            <a:rect l="l" t="t" r="r" b="b"/>
            <a:pathLst>
              <a:path w="72665" h="15249" extrusionOk="0">
                <a:moveTo>
                  <a:pt x="20408" y="12783"/>
                </a:moveTo>
                <a:lnTo>
                  <a:pt x="21209" y="12814"/>
                </a:lnTo>
                <a:lnTo>
                  <a:pt x="22035" y="12830"/>
                </a:lnTo>
                <a:lnTo>
                  <a:pt x="22862" y="12835"/>
                </a:lnTo>
                <a:lnTo>
                  <a:pt x="23663" y="12830"/>
                </a:lnTo>
                <a:lnTo>
                  <a:pt x="23663" y="14773"/>
                </a:lnTo>
                <a:lnTo>
                  <a:pt x="20408" y="14773"/>
                </a:lnTo>
                <a:lnTo>
                  <a:pt x="20408" y="12783"/>
                </a:lnTo>
                <a:close/>
                <a:moveTo>
                  <a:pt x="36258" y="492"/>
                </a:moveTo>
                <a:lnTo>
                  <a:pt x="36708" y="497"/>
                </a:lnTo>
                <a:lnTo>
                  <a:pt x="37159" y="502"/>
                </a:lnTo>
                <a:lnTo>
                  <a:pt x="37610" y="513"/>
                </a:lnTo>
                <a:lnTo>
                  <a:pt x="38061" y="529"/>
                </a:lnTo>
                <a:lnTo>
                  <a:pt x="38511" y="550"/>
                </a:lnTo>
                <a:lnTo>
                  <a:pt x="38937" y="571"/>
                </a:lnTo>
                <a:lnTo>
                  <a:pt x="39363" y="597"/>
                </a:lnTo>
                <a:lnTo>
                  <a:pt x="39788" y="629"/>
                </a:lnTo>
                <a:lnTo>
                  <a:pt x="40189" y="666"/>
                </a:lnTo>
                <a:lnTo>
                  <a:pt x="40590" y="703"/>
                </a:lnTo>
                <a:lnTo>
                  <a:pt x="40990" y="745"/>
                </a:lnTo>
                <a:lnTo>
                  <a:pt x="41366" y="793"/>
                </a:lnTo>
                <a:lnTo>
                  <a:pt x="41741" y="840"/>
                </a:lnTo>
                <a:lnTo>
                  <a:pt x="42092" y="893"/>
                </a:lnTo>
                <a:lnTo>
                  <a:pt x="42442" y="951"/>
                </a:lnTo>
                <a:lnTo>
                  <a:pt x="42793" y="1009"/>
                </a:lnTo>
                <a:lnTo>
                  <a:pt x="43093" y="1073"/>
                </a:lnTo>
                <a:lnTo>
                  <a:pt x="43394" y="1136"/>
                </a:lnTo>
                <a:lnTo>
                  <a:pt x="43694" y="1205"/>
                </a:lnTo>
                <a:lnTo>
                  <a:pt x="43970" y="1279"/>
                </a:lnTo>
                <a:lnTo>
                  <a:pt x="44220" y="1352"/>
                </a:lnTo>
                <a:lnTo>
                  <a:pt x="44471" y="1426"/>
                </a:lnTo>
                <a:lnTo>
                  <a:pt x="44671" y="1506"/>
                </a:lnTo>
                <a:lnTo>
                  <a:pt x="44871" y="1590"/>
                </a:lnTo>
                <a:lnTo>
                  <a:pt x="45047" y="1674"/>
                </a:lnTo>
                <a:lnTo>
                  <a:pt x="45222" y="1759"/>
                </a:lnTo>
                <a:lnTo>
                  <a:pt x="45347" y="1849"/>
                </a:lnTo>
                <a:lnTo>
                  <a:pt x="45472" y="1944"/>
                </a:lnTo>
                <a:lnTo>
                  <a:pt x="45547" y="2034"/>
                </a:lnTo>
                <a:lnTo>
                  <a:pt x="45622" y="2129"/>
                </a:lnTo>
                <a:lnTo>
                  <a:pt x="45673" y="2229"/>
                </a:lnTo>
                <a:lnTo>
                  <a:pt x="45698" y="2329"/>
                </a:lnTo>
                <a:lnTo>
                  <a:pt x="45698" y="2361"/>
                </a:lnTo>
                <a:lnTo>
                  <a:pt x="45723" y="2393"/>
                </a:lnTo>
                <a:lnTo>
                  <a:pt x="45773" y="2424"/>
                </a:lnTo>
                <a:lnTo>
                  <a:pt x="45848" y="2456"/>
                </a:lnTo>
                <a:lnTo>
                  <a:pt x="45948" y="2482"/>
                </a:lnTo>
                <a:lnTo>
                  <a:pt x="46073" y="2503"/>
                </a:lnTo>
                <a:lnTo>
                  <a:pt x="46198" y="2525"/>
                </a:lnTo>
                <a:lnTo>
                  <a:pt x="46324" y="2540"/>
                </a:lnTo>
                <a:lnTo>
                  <a:pt x="46824" y="2588"/>
                </a:lnTo>
                <a:lnTo>
                  <a:pt x="47325" y="2641"/>
                </a:lnTo>
                <a:lnTo>
                  <a:pt x="47801" y="2693"/>
                </a:lnTo>
                <a:lnTo>
                  <a:pt x="48252" y="2752"/>
                </a:lnTo>
                <a:lnTo>
                  <a:pt x="48702" y="2815"/>
                </a:lnTo>
                <a:lnTo>
                  <a:pt x="49153" y="2884"/>
                </a:lnTo>
                <a:lnTo>
                  <a:pt x="49554" y="2952"/>
                </a:lnTo>
                <a:lnTo>
                  <a:pt x="49954" y="3026"/>
                </a:lnTo>
                <a:lnTo>
                  <a:pt x="50355" y="3105"/>
                </a:lnTo>
                <a:lnTo>
                  <a:pt x="50731" y="3184"/>
                </a:lnTo>
                <a:lnTo>
                  <a:pt x="51081" y="3269"/>
                </a:lnTo>
                <a:lnTo>
                  <a:pt x="51407" y="3359"/>
                </a:lnTo>
                <a:lnTo>
                  <a:pt x="51732" y="3448"/>
                </a:lnTo>
                <a:lnTo>
                  <a:pt x="52033" y="3538"/>
                </a:lnTo>
                <a:lnTo>
                  <a:pt x="52308" y="3633"/>
                </a:lnTo>
                <a:lnTo>
                  <a:pt x="52583" y="3728"/>
                </a:lnTo>
                <a:lnTo>
                  <a:pt x="52809" y="3829"/>
                </a:lnTo>
                <a:lnTo>
                  <a:pt x="53034" y="3929"/>
                </a:lnTo>
                <a:lnTo>
                  <a:pt x="53234" y="4034"/>
                </a:lnTo>
                <a:lnTo>
                  <a:pt x="53410" y="4140"/>
                </a:lnTo>
                <a:lnTo>
                  <a:pt x="53560" y="4246"/>
                </a:lnTo>
                <a:lnTo>
                  <a:pt x="53685" y="4351"/>
                </a:lnTo>
                <a:lnTo>
                  <a:pt x="53785" y="4462"/>
                </a:lnTo>
                <a:lnTo>
                  <a:pt x="53860" y="4573"/>
                </a:lnTo>
                <a:lnTo>
                  <a:pt x="53911" y="4684"/>
                </a:lnTo>
                <a:lnTo>
                  <a:pt x="53936" y="4795"/>
                </a:lnTo>
                <a:lnTo>
                  <a:pt x="53936" y="4906"/>
                </a:lnTo>
                <a:lnTo>
                  <a:pt x="53911" y="5022"/>
                </a:lnTo>
                <a:lnTo>
                  <a:pt x="53860" y="5133"/>
                </a:lnTo>
                <a:lnTo>
                  <a:pt x="53760" y="5249"/>
                </a:lnTo>
                <a:lnTo>
                  <a:pt x="53660" y="5360"/>
                </a:lnTo>
                <a:lnTo>
                  <a:pt x="53510" y="5476"/>
                </a:lnTo>
                <a:lnTo>
                  <a:pt x="53485" y="5507"/>
                </a:lnTo>
                <a:lnTo>
                  <a:pt x="53485" y="5544"/>
                </a:lnTo>
                <a:lnTo>
                  <a:pt x="53485" y="5581"/>
                </a:lnTo>
                <a:lnTo>
                  <a:pt x="53535" y="5613"/>
                </a:lnTo>
                <a:lnTo>
                  <a:pt x="53610" y="5645"/>
                </a:lnTo>
                <a:lnTo>
                  <a:pt x="53685" y="5671"/>
                </a:lnTo>
                <a:lnTo>
                  <a:pt x="53810" y="5698"/>
                </a:lnTo>
                <a:lnTo>
                  <a:pt x="53936" y="5724"/>
                </a:lnTo>
                <a:lnTo>
                  <a:pt x="54336" y="5782"/>
                </a:lnTo>
                <a:lnTo>
                  <a:pt x="54737" y="5845"/>
                </a:lnTo>
                <a:lnTo>
                  <a:pt x="55087" y="5914"/>
                </a:lnTo>
                <a:lnTo>
                  <a:pt x="55413" y="5988"/>
                </a:lnTo>
                <a:lnTo>
                  <a:pt x="55738" y="6062"/>
                </a:lnTo>
                <a:lnTo>
                  <a:pt x="56014" y="6141"/>
                </a:lnTo>
                <a:lnTo>
                  <a:pt x="56289" y="6220"/>
                </a:lnTo>
                <a:lnTo>
                  <a:pt x="56540" y="6305"/>
                </a:lnTo>
                <a:lnTo>
                  <a:pt x="56740" y="6389"/>
                </a:lnTo>
                <a:lnTo>
                  <a:pt x="56940" y="6474"/>
                </a:lnTo>
                <a:lnTo>
                  <a:pt x="57116" y="6563"/>
                </a:lnTo>
                <a:lnTo>
                  <a:pt x="57266" y="6653"/>
                </a:lnTo>
                <a:lnTo>
                  <a:pt x="57391" y="6748"/>
                </a:lnTo>
                <a:lnTo>
                  <a:pt x="57491" y="6838"/>
                </a:lnTo>
                <a:lnTo>
                  <a:pt x="57566" y="6933"/>
                </a:lnTo>
                <a:lnTo>
                  <a:pt x="57616" y="7028"/>
                </a:lnTo>
                <a:lnTo>
                  <a:pt x="57641" y="7123"/>
                </a:lnTo>
                <a:lnTo>
                  <a:pt x="57641" y="7218"/>
                </a:lnTo>
                <a:lnTo>
                  <a:pt x="57616" y="7313"/>
                </a:lnTo>
                <a:lnTo>
                  <a:pt x="57566" y="7408"/>
                </a:lnTo>
                <a:lnTo>
                  <a:pt x="57491" y="7498"/>
                </a:lnTo>
                <a:lnTo>
                  <a:pt x="57416" y="7593"/>
                </a:lnTo>
                <a:lnTo>
                  <a:pt x="57291" y="7683"/>
                </a:lnTo>
                <a:lnTo>
                  <a:pt x="57141" y="7778"/>
                </a:lnTo>
                <a:lnTo>
                  <a:pt x="56965" y="7867"/>
                </a:lnTo>
                <a:lnTo>
                  <a:pt x="56765" y="7952"/>
                </a:lnTo>
                <a:lnTo>
                  <a:pt x="56540" y="8036"/>
                </a:lnTo>
                <a:lnTo>
                  <a:pt x="56289" y="8121"/>
                </a:lnTo>
                <a:lnTo>
                  <a:pt x="56014" y="8205"/>
                </a:lnTo>
                <a:lnTo>
                  <a:pt x="55713" y="8284"/>
                </a:lnTo>
                <a:lnTo>
                  <a:pt x="55388" y="8358"/>
                </a:lnTo>
                <a:lnTo>
                  <a:pt x="55037" y="8432"/>
                </a:lnTo>
                <a:lnTo>
                  <a:pt x="54637" y="8501"/>
                </a:lnTo>
                <a:lnTo>
                  <a:pt x="54236" y="8570"/>
                </a:lnTo>
                <a:lnTo>
                  <a:pt x="53810" y="8628"/>
                </a:lnTo>
                <a:lnTo>
                  <a:pt x="53360" y="8686"/>
                </a:lnTo>
                <a:lnTo>
                  <a:pt x="52909" y="8733"/>
                </a:lnTo>
                <a:lnTo>
                  <a:pt x="52458" y="8781"/>
                </a:lnTo>
                <a:lnTo>
                  <a:pt x="51982" y="8818"/>
                </a:lnTo>
                <a:lnTo>
                  <a:pt x="51482" y="8855"/>
                </a:lnTo>
                <a:lnTo>
                  <a:pt x="51006" y="8881"/>
                </a:lnTo>
                <a:lnTo>
                  <a:pt x="50505" y="8907"/>
                </a:lnTo>
                <a:lnTo>
                  <a:pt x="50004" y="8929"/>
                </a:lnTo>
                <a:lnTo>
                  <a:pt x="49479" y="8944"/>
                </a:lnTo>
                <a:lnTo>
                  <a:pt x="48978" y="8955"/>
                </a:lnTo>
                <a:lnTo>
                  <a:pt x="48452" y="8960"/>
                </a:lnTo>
                <a:lnTo>
                  <a:pt x="47951" y="8966"/>
                </a:lnTo>
                <a:lnTo>
                  <a:pt x="47250" y="8966"/>
                </a:lnTo>
                <a:lnTo>
                  <a:pt x="47075" y="8976"/>
                </a:lnTo>
                <a:lnTo>
                  <a:pt x="46899" y="8992"/>
                </a:lnTo>
                <a:lnTo>
                  <a:pt x="46774" y="9013"/>
                </a:lnTo>
                <a:lnTo>
                  <a:pt x="46624" y="9045"/>
                </a:lnTo>
                <a:lnTo>
                  <a:pt x="46524" y="9071"/>
                </a:lnTo>
                <a:lnTo>
                  <a:pt x="46449" y="9108"/>
                </a:lnTo>
                <a:lnTo>
                  <a:pt x="46399" y="9145"/>
                </a:lnTo>
                <a:lnTo>
                  <a:pt x="46248" y="9288"/>
                </a:lnTo>
                <a:lnTo>
                  <a:pt x="46073" y="9420"/>
                </a:lnTo>
                <a:lnTo>
                  <a:pt x="45848" y="9552"/>
                </a:lnTo>
                <a:lnTo>
                  <a:pt x="45597" y="9678"/>
                </a:lnTo>
                <a:lnTo>
                  <a:pt x="45297" y="9805"/>
                </a:lnTo>
                <a:lnTo>
                  <a:pt x="44971" y="9921"/>
                </a:lnTo>
                <a:lnTo>
                  <a:pt x="44596" y="10032"/>
                </a:lnTo>
                <a:lnTo>
                  <a:pt x="44195" y="10143"/>
                </a:lnTo>
                <a:lnTo>
                  <a:pt x="43770" y="10243"/>
                </a:lnTo>
                <a:lnTo>
                  <a:pt x="43319" y="10343"/>
                </a:lnTo>
                <a:lnTo>
                  <a:pt x="42818" y="10433"/>
                </a:lnTo>
                <a:lnTo>
                  <a:pt x="42317" y="10518"/>
                </a:lnTo>
                <a:lnTo>
                  <a:pt x="41766" y="10597"/>
                </a:lnTo>
                <a:lnTo>
                  <a:pt x="41216" y="10666"/>
                </a:lnTo>
                <a:lnTo>
                  <a:pt x="40615" y="10729"/>
                </a:lnTo>
                <a:lnTo>
                  <a:pt x="40014" y="10782"/>
                </a:lnTo>
                <a:lnTo>
                  <a:pt x="40014" y="7693"/>
                </a:lnTo>
                <a:lnTo>
                  <a:pt x="39989" y="7646"/>
                </a:lnTo>
                <a:lnTo>
                  <a:pt x="39913" y="7603"/>
                </a:lnTo>
                <a:lnTo>
                  <a:pt x="39813" y="7561"/>
                </a:lnTo>
                <a:lnTo>
                  <a:pt x="39663" y="7530"/>
                </a:lnTo>
                <a:lnTo>
                  <a:pt x="39488" y="7498"/>
                </a:lnTo>
                <a:lnTo>
                  <a:pt x="39287" y="7482"/>
                </a:lnTo>
                <a:lnTo>
                  <a:pt x="39062" y="7471"/>
                </a:lnTo>
                <a:lnTo>
                  <a:pt x="38812" y="7471"/>
                </a:lnTo>
                <a:lnTo>
                  <a:pt x="38611" y="7482"/>
                </a:lnTo>
                <a:lnTo>
                  <a:pt x="38436" y="7498"/>
                </a:lnTo>
                <a:lnTo>
                  <a:pt x="38286" y="7519"/>
                </a:lnTo>
                <a:lnTo>
                  <a:pt x="38136" y="7551"/>
                </a:lnTo>
                <a:lnTo>
                  <a:pt x="38036" y="7582"/>
                </a:lnTo>
                <a:lnTo>
                  <a:pt x="37960" y="7619"/>
                </a:lnTo>
                <a:lnTo>
                  <a:pt x="37910" y="7661"/>
                </a:lnTo>
                <a:lnTo>
                  <a:pt x="37885" y="7704"/>
                </a:lnTo>
                <a:lnTo>
                  <a:pt x="37885" y="14773"/>
                </a:lnTo>
                <a:lnTo>
                  <a:pt x="34605" y="14773"/>
                </a:lnTo>
                <a:lnTo>
                  <a:pt x="34605" y="3274"/>
                </a:lnTo>
                <a:lnTo>
                  <a:pt x="34680" y="3195"/>
                </a:lnTo>
                <a:lnTo>
                  <a:pt x="34755" y="3132"/>
                </a:lnTo>
                <a:lnTo>
                  <a:pt x="34906" y="3074"/>
                </a:lnTo>
                <a:lnTo>
                  <a:pt x="35081" y="3026"/>
                </a:lnTo>
                <a:lnTo>
                  <a:pt x="35206" y="3005"/>
                </a:lnTo>
                <a:lnTo>
                  <a:pt x="35306" y="2984"/>
                </a:lnTo>
                <a:lnTo>
                  <a:pt x="35582" y="2952"/>
                </a:lnTo>
                <a:lnTo>
                  <a:pt x="35907" y="2931"/>
                </a:lnTo>
                <a:lnTo>
                  <a:pt x="36258" y="2920"/>
                </a:lnTo>
                <a:lnTo>
                  <a:pt x="36408" y="2926"/>
                </a:lnTo>
                <a:lnTo>
                  <a:pt x="36583" y="2931"/>
                </a:lnTo>
                <a:lnTo>
                  <a:pt x="36733" y="2936"/>
                </a:lnTo>
                <a:lnTo>
                  <a:pt x="36884" y="2947"/>
                </a:lnTo>
                <a:lnTo>
                  <a:pt x="37034" y="2963"/>
                </a:lnTo>
                <a:lnTo>
                  <a:pt x="37159" y="2984"/>
                </a:lnTo>
                <a:lnTo>
                  <a:pt x="37284" y="3000"/>
                </a:lnTo>
                <a:lnTo>
                  <a:pt x="37410" y="3026"/>
                </a:lnTo>
                <a:lnTo>
                  <a:pt x="37510" y="3047"/>
                </a:lnTo>
                <a:lnTo>
                  <a:pt x="37610" y="3079"/>
                </a:lnTo>
                <a:lnTo>
                  <a:pt x="37685" y="3105"/>
                </a:lnTo>
                <a:lnTo>
                  <a:pt x="37760" y="3137"/>
                </a:lnTo>
                <a:lnTo>
                  <a:pt x="37810" y="3169"/>
                </a:lnTo>
                <a:lnTo>
                  <a:pt x="37860" y="3200"/>
                </a:lnTo>
                <a:lnTo>
                  <a:pt x="37885" y="3237"/>
                </a:lnTo>
                <a:lnTo>
                  <a:pt x="37885" y="3274"/>
                </a:lnTo>
                <a:lnTo>
                  <a:pt x="37885" y="6727"/>
                </a:lnTo>
                <a:lnTo>
                  <a:pt x="37910" y="6775"/>
                </a:lnTo>
                <a:lnTo>
                  <a:pt x="37985" y="6822"/>
                </a:lnTo>
                <a:lnTo>
                  <a:pt x="38086" y="6864"/>
                </a:lnTo>
                <a:lnTo>
                  <a:pt x="38236" y="6896"/>
                </a:lnTo>
                <a:lnTo>
                  <a:pt x="38411" y="6922"/>
                </a:lnTo>
                <a:lnTo>
                  <a:pt x="38611" y="6943"/>
                </a:lnTo>
                <a:lnTo>
                  <a:pt x="38837" y="6954"/>
                </a:lnTo>
                <a:lnTo>
                  <a:pt x="39087" y="6954"/>
                </a:lnTo>
                <a:lnTo>
                  <a:pt x="39287" y="6943"/>
                </a:lnTo>
                <a:lnTo>
                  <a:pt x="39463" y="6928"/>
                </a:lnTo>
                <a:lnTo>
                  <a:pt x="39613" y="6901"/>
                </a:lnTo>
                <a:lnTo>
                  <a:pt x="39738" y="6875"/>
                </a:lnTo>
                <a:lnTo>
                  <a:pt x="39863" y="6838"/>
                </a:lnTo>
                <a:lnTo>
                  <a:pt x="39939" y="6801"/>
                </a:lnTo>
                <a:lnTo>
                  <a:pt x="39989" y="6764"/>
                </a:lnTo>
                <a:lnTo>
                  <a:pt x="40014" y="6722"/>
                </a:lnTo>
                <a:lnTo>
                  <a:pt x="40014" y="5682"/>
                </a:lnTo>
                <a:lnTo>
                  <a:pt x="46198" y="5096"/>
                </a:lnTo>
                <a:lnTo>
                  <a:pt x="46374" y="5075"/>
                </a:lnTo>
                <a:lnTo>
                  <a:pt x="46524" y="5048"/>
                </a:lnTo>
                <a:lnTo>
                  <a:pt x="46649" y="5016"/>
                </a:lnTo>
                <a:lnTo>
                  <a:pt x="46749" y="4979"/>
                </a:lnTo>
                <a:lnTo>
                  <a:pt x="46824" y="4943"/>
                </a:lnTo>
                <a:lnTo>
                  <a:pt x="46849" y="4906"/>
                </a:lnTo>
                <a:lnTo>
                  <a:pt x="46849" y="4863"/>
                </a:lnTo>
                <a:lnTo>
                  <a:pt x="46799" y="4821"/>
                </a:lnTo>
                <a:lnTo>
                  <a:pt x="46724" y="4774"/>
                </a:lnTo>
                <a:lnTo>
                  <a:pt x="46574" y="4737"/>
                </a:lnTo>
                <a:lnTo>
                  <a:pt x="46424" y="4705"/>
                </a:lnTo>
                <a:lnTo>
                  <a:pt x="46223" y="4679"/>
                </a:lnTo>
                <a:lnTo>
                  <a:pt x="46023" y="4668"/>
                </a:lnTo>
                <a:lnTo>
                  <a:pt x="45798" y="4663"/>
                </a:lnTo>
                <a:lnTo>
                  <a:pt x="45572" y="4668"/>
                </a:lnTo>
                <a:lnTo>
                  <a:pt x="45347" y="4684"/>
                </a:lnTo>
                <a:lnTo>
                  <a:pt x="40014" y="5185"/>
                </a:lnTo>
                <a:lnTo>
                  <a:pt x="40014" y="3306"/>
                </a:lnTo>
                <a:lnTo>
                  <a:pt x="39989" y="3227"/>
                </a:lnTo>
                <a:lnTo>
                  <a:pt x="39939" y="3147"/>
                </a:lnTo>
                <a:lnTo>
                  <a:pt x="39838" y="3068"/>
                </a:lnTo>
                <a:lnTo>
                  <a:pt x="39713" y="2994"/>
                </a:lnTo>
                <a:lnTo>
                  <a:pt x="39563" y="2926"/>
                </a:lnTo>
                <a:lnTo>
                  <a:pt x="39363" y="2862"/>
                </a:lnTo>
                <a:lnTo>
                  <a:pt x="39162" y="2799"/>
                </a:lnTo>
                <a:lnTo>
                  <a:pt x="38912" y="2746"/>
                </a:lnTo>
                <a:lnTo>
                  <a:pt x="38636" y="2693"/>
                </a:lnTo>
                <a:lnTo>
                  <a:pt x="38361" y="2646"/>
                </a:lnTo>
                <a:lnTo>
                  <a:pt x="38036" y="2609"/>
                </a:lnTo>
                <a:lnTo>
                  <a:pt x="37710" y="2572"/>
                </a:lnTo>
                <a:lnTo>
                  <a:pt x="37359" y="2546"/>
                </a:lnTo>
                <a:lnTo>
                  <a:pt x="37009" y="2525"/>
                </a:lnTo>
                <a:lnTo>
                  <a:pt x="36633" y="2514"/>
                </a:lnTo>
                <a:lnTo>
                  <a:pt x="36258" y="2509"/>
                </a:lnTo>
                <a:lnTo>
                  <a:pt x="35832" y="2525"/>
                </a:lnTo>
                <a:lnTo>
                  <a:pt x="35431" y="2540"/>
                </a:lnTo>
                <a:lnTo>
                  <a:pt x="35056" y="2561"/>
                </a:lnTo>
                <a:lnTo>
                  <a:pt x="34730" y="2588"/>
                </a:lnTo>
                <a:lnTo>
                  <a:pt x="34405" y="2620"/>
                </a:lnTo>
                <a:lnTo>
                  <a:pt x="34104" y="2656"/>
                </a:lnTo>
                <a:lnTo>
                  <a:pt x="33829" y="2699"/>
                </a:lnTo>
                <a:lnTo>
                  <a:pt x="33578" y="2741"/>
                </a:lnTo>
                <a:lnTo>
                  <a:pt x="33353" y="2794"/>
                </a:lnTo>
                <a:lnTo>
                  <a:pt x="33153" y="2852"/>
                </a:lnTo>
                <a:lnTo>
                  <a:pt x="32978" y="2915"/>
                </a:lnTo>
                <a:lnTo>
                  <a:pt x="32827" y="2984"/>
                </a:lnTo>
                <a:lnTo>
                  <a:pt x="32702" y="3058"/>
                </a:lnTo>
                <a:lnTo>
                  <a:pt x="32602" y="3132"/>
                </a:lnTo>
                <a:lnTo>
                  <a:pt x="32527" y="3216"/>
                </a:lnTo>
                <a:lnTo>
                  <a:pt x="32477" y="3306"/>
                </a:lnTo>
                <a:lnTo>
                  <a:pt x="32477" y="7693"/>
                </a:lnTo>
                <a:lnTo>
                  <a:pt x="26317" y="7112"/>
                </a:lnTo>
                <a:lnTo>
                  <a:pt x="26117" y="7097"/>
                </a:lnTo>
                <a:lnTo>
                  <a:pt x="25916" y="7091"/>
                </a:lnTo>
                <a:lnTo>
                  <a:pt x="25716" y="7097"/>
                </a:lnTo>
                <a:lnTo>
                  <a:pt x="25516" y="7107"/>
                </a:lnTo>
                <a:lnTo>
                  <a:pt x="25341" y="7123"/>
                </a:lnTo>
                <a:lnTo>
                  <a:pt x="25165" y="7149"/>
                </a:lnTo>
                <a:lnTo>
                  <a:pt x="25040" y="7181"/>
                </a:lnTo>
                <a:lnTo>
                  <a:pt x="24940" y="7223"/>
                </a:lnTo>
                <a:lnTo>
                  <a:pt x="24865" y="7266"/>
                </a:lnTo>
                <a:lnTo>
                  <a:pt x="24840" y="7308"/>
                </a:lnTo>
                <a:lnTo>
                  <a:pt x="24865" y="7350"/>
                </a:lnTo>
                <a:lnTo>
                  <a:pt x="24915" y="7392"/>
                </a:lnTo>
                <a:lnTo>
                  <a:pt x="24990" y="7429"/>
                </a:lnTo>
                <a:lnTo>
                  <a:pt x="25115" y="7466"/>
                </a:lnTo>
                <a:lnTo>
                  <a:pt x="25265" y="7493"/>
                </a:lnTo>
                <a:lnTo>
                  <a:pt x="25466" y="7519"/>
                </a:lnTo>
                <a:lnTo>
                  <a:pt x="32477" y="8184"/>
                </a:lnTo>
                <a:lnTo>
                  <a:pt x="32477" y="10782"/>
                </a:lnTo>
                <a:lnTo>
                  <a:pt x="31876" y="10729"/>
                </a:lnTo>
                <a:lnTo>
                  <a:pt x="31275" y="10666"/>
                </a:lnTo>
                <a:lnTo>
                  <a:pt x="30724" y="10592"/>
                </a:lnTo>
                <a:lnTo>
                  <a:pt x="30173" y="10512"/>
                </a:lnTo>
                <a:lnTo>
                  <a:pt x="29672" y="10428"/>
                </a:lnTo>
                <a:lnTo>
                  <a:pt x="29172" y="10338"/>
                </a:lnTo>
                <a:lnTo>
                  <a:pt x="28721" y="10238"/>
                </a:lnTo>
                <a:lnTo>
                  <a:pt x="28295" y="10138"/>
                </a:lnTo>
                <a:lnTo>
                  <a:pt x="27895" y="10027"/>
                </a:lnTo>
                <a:lnTo>
                  <a:pt x="27519" y="9916"/>
                </a:lnTo>
                <a:lnTo>
                  <a:pt x="27193" y="9794"/>
                </a:lnTo>
                <a:lnTo>
                  <a:pt x="26893" y="9673"/>
                </a:lnTo>
                <a:lnTo>
                  <a:pt x="26643" y="9546"/>
                </a:lnTo>
                <a:lnTo>
                  <a:pt x="26417" y="9414"/>
                </a:lnTo>
                <a:lnTo>
                  <a:pt x="26242" y="9282"/>
                </a:lnTo>
                <a:lnTo>
                  <a:pt x="26092" y="9145"/>
                </a:lnTo>
                <a:lnTo>
                  <a:pt x="26042" y="9108"/>
                </a:lnTo>
                <a:lnTo>
                  <a:pt x="25967" y="9071"/>
                </a:lnTo>
                <a:lnTo>
                  <a:pt x="25866" y="9045"/>
                </a:lnTo>
                <a:lnTo>
                  <a:pt x="25741" y="9013"/>
                </a:lnTo>
                <a:lnTo>
                  <a:pt x="25591" y="8992"/>
                </a:lnTo>
                <a:lnTo>
                  <a:pt x="25416" y="8976"/>
                </a:lnTo>
                <a:lnTo>
                  <a:pt x="25240" y="8966"/>
                </a:lnTo>
                <a:lnTo>
                  <a:pt x="24114" y="8966"/>
                </a:lnTo>
                <a:lnTo>
                  <a:pt x="23638" y="8960"/>
                </a:lnTo>
                <a:lnTo>
                  <a:pt x="23162" y="8950"/>
                </a:lnTo>
                <a:lnTo>
                  <a:pt x="22711" y="8939"/>
                </a:lnTo>
                <a:lnTo>
                  <a:pt x="22236" y="8918"/>
                </a:lnTo>
                <a:lnTo>
                  <a:pt x="21785" y="8897"/>
                </a:lnTo>
                <a:lnTo>
                  <a:pt x="21334" y="8871"/>
                </a:lnTo>
                <a:lnTo>
                  <a:pt x="20884" y="8839"/>
                </a:lnTo>
                <a:lnTo>
                  <a:pt x="20433" y="8807"/>
                </a:lnTo>
                <a:lnTo>
                  <a:pt x="20007" y="8765"/>
                </a:lnTo>
                <a:lnTo>
                  <a:pt x="19581" y="8723"/>
                </a:lnTo>
                <a:lnTo>
                  <a:pt x="19181" y="8680"/>
                </a:lnTo>
                <a:lnTo>
                  <a:pt x="18780" y="8628"/>
                </a:lnTo>
                <a:lnTo>
                  <a:pt x="18405" y="8575"/>
                </a:lnTo>
                <a:lnTo>
                  <a:pt x="18029" y="8517"/>
                </a:lnTo>
                <a:lnTo>
                  <a:pt x="17653" y="8459"/>
                </a:lnTo>
                <a:lnTo>
                  <a:pt x="17328" y="8395"/>
                </a:lnTo>
                <a:lnTo>
                  <a:pt x="17002" y="8327"/>
                </a:lnTo>
                <a:lnTo>
                  <a:pt x="16702" y="8253"/>
                </a:lnTo>
                <a:lnTo>
                  <a:pt x="16401" y="8179"/>
                </a:lnTo>
                <a:lnTo>
                  <a:pt x="16126" y="8105"/>
                </a:lnTo>
                <a:lnTo>
                  <a:pt x="15876" y="8026"/>
                </a:lnTo>
                <a:lnTo>
                  <a:pt x="15650" y="7941"/>
                </a:lnTo>
                <a:lnTo>
                  <a:pt x="15450" y="7852"/>
                </a:lnTo>
                <a:lnTo>
                  <a:pt x="15275" y="7762"/>
                </a:lnTo>
                <a:lnTo>
                  <a:pt x="15124" y="7672"/>
                </a:lnTo>
                <a:lnTo>
                  <a:pt x="14999" y="7577"/>
                </a:lnTo>
                <a:lnTo>
                  <a:pt x="14899" y="7477"/>
                </a:lnTo>
                <a:lnTo>
                  <a:pt x="14824" y="7376"/>
                </a:lnTo>
                <a:lnTo>
                  <a:pt x="14774" y="7271"/>
                </a:lnTo>
                <a:lnTo>
                  <a:pt x="14749" y="7165"/>
                </a:lnTo>
                <a:lnTo>
                  <a:pt x="14774" y="7060"/>
                </a:lnTo>
                <a:lnTo>
                  <a:pt x="14824" y="6949"/>
                </a:lnTo>
                <a:lnTo>
                  <a:pt x="14899" y="6843"/>
                </a:lnTo>
                <a:lnTo>
                  <a:pt x="15024" y="6738"/>
                </a:lnTo>
                <a:lnTo>
                  <a:pt x="15175" y="6637"/>
                </a:lnTo>
                <a:lnTo>
                  <a:pt x="15350" y="6537"/>
                </a:lnTo>
                <a:lnTo>
                  <a:pt x="15550" y="6442"/>
                </a:lnTo>
                <a:lnTo>
                  <a:pt x="15801" y="6347"/>
                </a:lnTo>
                <a:lnTo>
                  <a:pt x="16051" y="6252"/>
                </a:lnTo>
                <a:lnTo>
                  <a:pt x="16351" y="6167"/>
                </a:lnTo>
                <a:lnTo>
                  <a:pt x="16652" y="6083"/>
                </a:lnTo>
                <a:lnTo>
                  <a:pt x="17002" y="6004"/>
                </a:lnTo>
                <a:lnTo>
                  <a:pt x="17353" y="5925"/>
                </a:lnTo>
                <a:lnTo>
                  <a:pt x="17729" y="5851"/>
                </a:lnTo>
                <a:lnTo>
                  <a:pt x="18129" y="5787"/>
                </a:lnTo>
                <a:lnTo>
                  <a:pt x="18555" y="5724"/>
                </a:lnTo>
                <a:lnTo>
                  <a:pt x="18680" y="5698"/>
                </a:lnTo>
                <a:lnTo>
                  <a:pt x="18805" y="5671"/>
                </a:lnTo>
                <a:lnTo>
                  <a:pt x="18880" y="5645"/>
                </a:lnTo>
                <a:lnTo>
                  <a:pt x="18955" y="5613"/>
                </a:lnTo>
                <a:lnTo>
                  <a:pt x="19006" y="5581"/>
                </a:lnTo>
                <a:lnTo>
                  <a:pt x="19031" y="5544"/>
                </a:lnTo>
                <a:lnTo>
                  <a:pt x="19006" y="5507"/>
                </a:lnTo>
                <a:lnTo>
                  <a:pt x="18981" y="5476"/>
                </a:lnTo>
                <a:lnTo>
                  <a:pt x="18830" y="5360"/>
                </a:lnTo>
                <a:lnTo>
                  <a:pt x="18730" y="5243"/>
                </a:lnTo>
                <a:lnTo>
                  <a:pt x="18630" y="5127"/>
                </a:lnTo>
                <a:lnTo>
                  <a:pt x="18580" y="5016"/>
                </a:lnTo>
                <a:lnTo>
                  <a:pt x="18555" y="4900"/>
                </a:lnTo>
                <a:lnTo>
                  <a:pt x="18555" y="4789"/>
                </a:lnTo>
                <a:lnTo>
                  <a:pt x="18580" y="4679"/>
                </a:lnTo>
                <a:lnTo>
                  <a:pt x="18630" y="4568"/>
                </a:lnTo>
                <a:lnTo>
                  <a:pt x="18705" y="4457"/>
                </a:lnTo>
                <a:lnTo>
                  <a:pt x="18805" y="4346"/>
                </a:lnTo>
                <a:lnTo>
                  <a:pt x="18930" y="4240"/>
                </a:lnTo>
                <a:lnTo>
                  <a:pt x="19081" y="4135"/>
                </a:lnTo>
                <a:lnTo>
                  <a:pt x="19256" y="4029"/>
                </a:lnTo>
                <a:lnTo>
                  <a:pt x="19456" y="3924"/>
                </a:lnTo>
                <a:lnTo>
                  <a:pt x="19682" y="3823"/>
                </a:lnTo>
                <a:lnTo>
                  <a:pt x="19907" y="3728"/>
                </a:lnTo>
                <a:lnTo>
                  <a:pt x="20182" y="3628"/>
                </a:lnTo>
                <a:lnTo>
                  <a:pt x="20458" y="3533"/>
                </a:lnTo>
                <a:lnTo>
                  <a:pt x="20758" y="3443"/>
                </a:lnTo>
                <a:lnTo>
                  <a:pt x="21059" y="3353"/>
                </a:lnTo>
                <a:lnTo>
                  <a:pt x="21409" y="3269"/>
                </a:lnTo>
                <a:lnTo>
                  <a:pt x="21760" y="3184"/>
                </a:lnTo>
                <a:lnTo>
                  <a:pt x="22135" y="3105"/>
                </a:lnTo>
                <a:lnTo>
                  <a:pt x="22536" y="3026"/>
                </a:lnTo>
                <a:lnTo>
                  <a:pt x="22937" y="2952"/>
                </a:lnTo>
                <a:lnTo>
                  <a:pt x="23337" y="2884"/>
                </a:lnTo>
                <a:lnTo>
                  <a:pt x="23788" y="2815"/>
                </a:lnTo>
                <a:lnTo>
                  <a:pt x="24239" y="2752"/>
                </a:lnTo>
                <a:lnTo>
                  <a:pt x="24690" y="2693"/>
                </a:lnTo>
                <a:lnTo>
                  <a:pt x="25165" y="2641"/>
                </a:lnTo>
                <a:lnTo>
                  <a:pt x="25666" y="2588"/>
                </a:lnTo>
                <a:lnTo>
                  <a:pt x="26167" y="2540"/>
                </a:lnTo>
                <a:lnTo>
                  <a:pt x="26292" y="2525"/>
                </a:lnTo>
                <a:lnTo>
                  <a:pt x="26442" y="2503"/>
                </a:lnTo>
                <a:lnTo>
                  <a:pt x="26542" y="2482"/>
                </a:lnTo>
                <a:lnTo>
                  <a:pt x="26643" y="2456"/>
                </a:lnTo>
                <a:lnTo>
                  <a:pt x="26718" y="2424"/>
                </a:lnTo>
                <a:lnTo>
                  <a:pt x="26768" y="2393"/>
                </a:lnTo>
                <a:lnTo>
                  <a:pt x="26793" y="2361"/>
                </a:lnTo>
                <a:lnTo>
                  <a:pt x="26818" y="2329"/>
                </a:lnTo>
                <a:lnTo>
                  <a:pt x="26818" y="2229"/>
                </a:lnTo>
                <a:lnTo>
                  <a:pt x="26868" y="2129"/>
                </a:lnTo>
                <a:lnTo>
                  <a:pt x="26943" y="2034"/>
                </a:lnTo>
                <a:lnTo>
                  <a:pt x="27018" y="1944"/>
                </a:lnTo>
                <a:lnTo>
                  <a:pt x="27143" y="1849"/>
                </a:lnTo>
                <a:lnTo>
                  <a:pt x="27269" y="1759"/>
                </a:lnTo>
                <a:lnTo>
                  <a:pt x="27444" y="1674"/>
                </a:lnTo>
                <a:lnTo>
                  <a:pt x="27619" y="1590"/>
                </a:lnTo>
                <a:lnTo>
                  <a:pt x="27819" y="1506"/>
                </a:lnTo>
                <a:lnTo>
                  <a:pt x="28045" y="1426"/>
                </a:lnTo>
                <a:lnTo>
                  <a:pt x="28270" y="1352"/>
                </a:lnTo>
                <a:lnTo>
                  <a:pt x="28521" y="1279"/>
                </a:lnTo>
                <a:lnTo>
                  <a:pt x="28796" y="1205"/>
                </a:lnTo>
                <a:lnTo>
                  <a:pt x="29096" y="1136"/>
                </a:lnTo>
                <a:lnTo>
                  <a:pt x="29397" y="1073"/>
                </a:lnTo>
                <a:lnTo>
                  <a:pt x="29722" y="1009"/>
                </a:lnTo>
                <a:lnTo>
                  <a:pt x="30048" y="951"/>
                </a:lnTo>
                <a:lnTo>
                  <a:pt x="30398" y="893"/>
                </a:lnTo>
                <a:lnTo>
                  <a:pt x="30749" y="840"/>
                </a:lnTo>
                <a:lnTo>
                  <a:pt x="31125" y="793"/>
                </a:lnTo>
                <a:lnTo>
                  <a:pt x="31500" y="745"/>
                </a:lnTo>
                <a:lnTo>
                  <a:pt x="31901" y="703"/>
                </a:lnTo>
                <a:lnTo>
                  <a:pt x="32301" y="666"/>
                </a:lnTo>
                <a:lnTo>
                  <a:pt x="32702" y="629"/>
                </a:lnTo>
                <a:lnTo>
                  <a:pt x="33128" y="597"/>
                </a:lnTo>
                <a:lnTo>
                  <a:pt x="33553" y="571"/>
                </a:lnTo>
                <a:lnTo>
                  <a:pt x="34004" y="550"/>
                </a:lnTo>
                <a:lnTo>
                  <a:pt x="34430" y="529"/>
                </a:lnTo>
                <a:lnTo>
                  <a:pt x="34881" y="513"/>
                </a:lnTo>
                <a:lnTo>
                  <a:pt x="35331" y="502"/>
                </a:lnTo>
                <a:lnTo>
                  <a:pt x="35782" y="497"/>
                </a:lnTo>
                <a:lnTo>
                  <a:pt x="36258" y="492"/>
                </a:lnTo>
                <a:close/>
                <a:moveTo>
                  <a:pt x="51532" y="12804"/>
                </a:moveTo>
                <a:lnTo>
                  <a:pt x="51532" y="14773"/>
                </a:lnTo>
                <a:lnTo>
                  <a:pt x="48252" y="14773"/>
                </a:lnTo>
                <a:lnTo>
                  <a:pt x="48252" y="12820"/>
                </a:lnTo>
                <a:lnTo>
                  <a:pt x="49078" y="12835"/>
                </a:lnTo>
                <a:lnTo>
                  <a:pt x="49904" y="12835"/>
                </a:lnTo>
                <a:lnTo>
                  <a:pt x="50705" y="12830"/>
                </a:lnTo>
                <a:lnTo>
                  <a:pt x="51532" y="12804"/>
                </a:lnTo>
                <a:close/>
                <a:moveTo>
                  <a:pt x="36283" y="1"/>
                </a:moveTo>
                <a:lnTo>
                  <a:pt x="35782" y="6"/>
                </a:lnTo>
                <a:lnTo>
                  <a:pt x="35281" y="11"/>
                </a:lnTo>
                <a:lnTo>
                  <a:pt x="34780" y="22"/>
                </a:lnTo>
                <a:lnTo>
                  <a:pt x="34305" y="33"/>
                </a:lnTo>
                <a:lnTo>
                  <a:pt x="33829" y="54"/>
                </a:lnTo>
                <a:lnTo>
                  <a:pt x="33353" y="75"/>
                </a:lnTo>
                <a:lnTo>
                  <a:pt x="32877" y="101"/>
                </a:lnTo>
                <a:lnTo>
                  <a:pt x="32427" y="128"/>
                </a:lnTo>
                <a:lnTo>
                  <a:pt x="31976" y="159"/>
                </a:lnTo>
                <a:lnTo>
                  <a:pt x="31550" y="196"/>
                </a:lnTo>
                <a:lnTo>
                  <a:pt x="31125" y="238"/>
                </a:lnTo>
                <a:lnTo>
                  <a:pt x="30699" y="281"/>
                </a:lnTo>
                <a:lnTo>
                  <a:pt x="30298" y="328"/>
                </a:lnTo>
                <a:lnTo>
                  <a:pt x="29898" y="376"/>
                </a:lnTo>
                <a:lnTo>
                  <a:pt x="29497" y="429"/>
                </a:lnTo>
                <a:lnTo>
                  <a:pt x="29121" y="481"/>
                </a:lnTo>
                <a:lnTo>
                  <a:pt x="28771" y="539"/>
                </a:lnTo>
                <a:lnTo>
                  <a:pt x="28395" y="597"/>
                </a:lnTo>
                <a:lnTo>
                  <a:pt x="28070" y="661"/>
                </a:lnTo>
                <a:lnTo>
                  <a:pt x="27744" y="729"/>
                </a:lnTo>
                <a:lnTo>
                  <a:pt x="27419" y="798"/>
                </a:lnTo>
                <a:lnTo>
                  <a:pt x="27143" y="867"/>
                </a:lnTo>
                <a:lnTo>
                  <a:pt x="26843" y="941"/>
                </a:lnTo>
                <a:lnTo>
                  <a:pt x="26567" y="1015"/>
                </a:lnTo>
                <a:lnTo>
                  <a:pt x="26317" y="1094"/>
                </a:lnTo>
                <a:lnTo>
                  <a:pt x="26092" y="1173"/>
                </a:lnTo>
                <a:lnTo>
                  <a:pt x="25866" y="1257"/>
                </a:lnTo>
                <a:lnTo>
                  <a:pt x="25666" y="1337"/>
                </a:lnTo>
                <a:lnTo>
                  <a:pt x="25466" y="1426"/>
                </a:lnTo>
                <a:lnTo>
                  <a:pt x="25290" y="1511"/>
                </a:lnTo>
                <a:lnTo>
                  <a:pt x="25140" y="1601"/>
                </a:lnTo>
                <a:lnTo>
                  <a:pt x="25015" y="1690"/>
                </a:lnTo>
                <a:lnTo>
                  <a:pt x="24664" y="1638"/>
                </a:lnTo>
                <a:lnTo>
                  <a:pt x="24339" y="1585"/>
                </a:lnTo>
                <a:lnTo>
                  <a:pt x="23988" y="1537"/>
                </a:lnTo>
                <a:lnTo>
                  <a:pt x="23613" y="1495"/>
                </a:lnTo>
                <a:lnTo>
                  <a:pt x="23262" y="1458"/>
                </a:lnTo>
                <a:lnTo>
                  <a:pt x="22887" y="1421"/>
                </a:lnTo>
                <a:lnTo>
                  <a:pt x="22536" y="1395"/>
                </a:lnTo>
                <a:lnTo>
                  <a:pt x="22161" y="1363"/>
                </a:lnTo>
                <a:lnTo>
                  <a:pt x="21785" y="1342"/>
                </a:lnTo>
                <a:lnTo>
                  <a:pt x="21409" y="1321"/>
                </a:lnTo>
                <a:lnTo>
                  <a:pt x="21034" y="1305"/>
                </a:lnTo>
                <a:lnTo>
                  <a:pt x="20658" y="1289"/>
                </a:lnTo>
                <a:lnTo>
                  <a:pt x="20283" y="1279"/>
                </a:lnTo>
                <a:lnTo>
                  <a:pt x="19907" y="1273"/>
                </a:lnTo>
                <a:lnTo>
                  <a:pt x="19531" y="1268"/>
                </a:lnTo>
                <a:lnTo>
                  <a:pt x="19156" y="1268"/>
                </a:lnTo>
                <a:lnTo>
                  <a:pt x="18405" y="1279"/>
                </a:lnTo>
                <a:lnTo>
                  <a:pt x="17653" y="1300"/>
                </a:lnTo>
                <a:lnTo>
                  <a:pt x="16927" y="1331"/>
                </a:lnTo>
                <a:lnTo>
                  <a:pt x="16226" y="1374"/>
                </a:lnTo>
                <a:lnTo>
                  <a:pt x="15550" y="1426"/>
                </a:lnTo>
                <a:lnTo>
                  <a:pt x="14899" y="1490"/>
                </a:lnTo>
                <a:lnTo>
                  <a:pt x="14273" y="1564"/>
                </a:lnTo>
                <a:lnTo>
                  <a:pt x="13697" y="1643"/>
                </a:lnTo>
                <a:lnTo>
                  <a:pt x="13347" y="1696"/>
                </a:lnTo>
                <a:lnTo>
                  <a:pt x="13046" y="1748"/>
                </a:lnTo>
                <a:lnTo>
                  <a:pt x="12746" y="1806"/>
                </a:lnTo>
                <a:lnTo>
                  <a:pt x="12470" y="1865"/>
                </a:lnTo>
                <a:lnTo>
                  <a:pt x="12195" y="1928"/>
                </a:lnTo>
                <a:lnTo>
                  <a:pt x="11944" y="1991"/>
                </a:lnTo>
                <a:lnTo>
                  <a:pt x="11719" y="2055"/>
                </a:lnTo>
                <a:lnTo>
                  <a:pt x="11494" y="2118"/>
                </a:lnTo>
                <a:lnTo>
                  <a:pt x="11293" y="2187"/>
                </a:lnTo>
                <a:lnTo>
                  <a:pt x="11118" y="2255"/>
                </a:lnTo>
                <a:lnTo>
                  <a:pt x="10943" y="2329"/>
                </a:lnTo>
                <a:lnTo>
                  <a:pt x="10793" y="2398"/>
                </a:lnTo>
                <a:lnTo>
                  <a:pt x="10667" y="2472"/>
                </a:lnTo>
                <a:lnTo>
                  <a:pt x="10542" y="2551"/>
                </a:lnTo>
                <a:lnTo>
                  <a:pt x="10442" y="2625"/>
                </a:lnTo>
                <a:lnTo>
                  <a:pt x="10367" y="2699"/>
                </a:lnTo>
                <a:lnTo>
                  <a:pt x="10292" y="2778"/>
                </a:lnTo>
                <a:lnTo>
                  <a:pt x="10242" y="2857"/>
                </a:lnTo>
                <a:lnTo>
                  <a:pt x="10217" y="2931"/>
                </a:lnTo>
                <a:lnTo>
                  <a:pt x="10192" y="3010"/>
                </a:lnTo>
                <a:lnTo>
                  <a:pt x="10192" y="3089"/>
                </a:lnTo>
                <a:lnTo>
                  <a:pt x="10192" y="3174"/>
                </a:lnTo>
                <a:lnTo>
                  <a:pt x="10242" y="3253"/>
                </a:lnTo>
                <a:lnTo>
                  <a:pt x="10267" y="3332"/>
                </a:lnTo>
                <a:lnTo>
                  <a:pt x="10342" y="3411"/>
                </a:lnTo>
                <a:lnTo>
                  <a:pt x="10417" y="3491"/>
                </a:lnTo>
                <a:lnTo>
                  <a:pt x="10517" y="3570"/>
                </a:lnTo>
                <a:lnTo>
                  <a:pt x="10617" y="3649"/>
                </a:lnTo>
                <a:lnTo>
                  <a:pt x="10743" y="3728"/>
                </a:lnTo>
                <a:lnTo>
                  <a:pt x="10893" y="3807"/>
                </a:lnTo>
                <a:lnTo>
                  <a:pt x="11043" y="3887"/>
                </a:lnTo>
                <a:lnTo>
                  <a:pt x="11218" y="3961"/>
                </a:lnTo>
                <a:lnTo>
                  <a:pt x="10442" y="4050"/>
                </a:lnTo>
                <a:lnTo>
                  <a:pt x="9716" y="4145"/>
                </a:lnTo>
                <a:lnTo>
                  <a:pt x="8990" y="4251"/>
                </a:lnTo>
                <a:lnTo>
                  <a:pt x="8314" y="4367"/>
                </a:lnTo>
                <a:lnTo>
                  <a:pt x="7688" y="4488"/>
                </a:lnTo>
                <a:lnTo>
                  <a:pt x="7087" y="4620"/>
                </a:lnTo>
                <a:lnTo>
                  <a:pt x="6536" y="4752"/>
                </a:lnTo>
                <a:lnTo>
                  <a:pt x="6010" y="4900"/>
                </a:lnTo>
                <a:lnTo>
                  <a:pt x="5910" y="4937"/>
                </a:lnTo>
                <a:lnTo>
                  <a:pt x="5835" y="4979"/>
                </a:lnTo>
                <a:lnTo>
                  <a:pt x="5810" y="5022"/>
                </a:lnTo>
                <a:lnTo>
                  <a:pt x="5835" y="5064"/>
                </a:lnTo>
                <a:lnTo>
                  <a:pt x="5885" y="5106"/>
                </a:lnTo>
                <a:lnTo>
                  <a:pt x="5960" y="5148"/>
                </a:lnTo>
                <a:lnTo>
                  <a:pt x="6085" y="5180"/>
                </a:lnTo>
                <a:lnTo>
                  <a:pt x="6260" y="5212"/>
                </a:lnTo>
                <a:lnTo>
                  <a:pt x="6461" y="5233"/>
                </a:lnTo>
                <a:lnTo>
                  <a:pt x="6636" y="5249"/>
                </a:lnTo>
                <a:lnTo>
                  <a:pt x="6836" y="5254"/>
                </a:lnTo>
                <a:lnTo>
                  <a:pt x="7037" y="5254"/>
                </a:lnTo>
                <a:lnTo>
                  <a:pt x="7212" y="5238"/>
                </a:lnTo>
                <a:lnTo>
                  <a:pt x="7387" y="5222"/>
                </a:lnTo>
                <a:lnTo>
                  <a:pt x="7563" y="5196"/>
                </a:lnTo>
                <a:lnTo>
                  <a:pt x="7738" y="5159"/>
                </a:lnTo>
                <a:lnTo>
                  <a:pt x="7988" y="5090"/>
                </a:lnTo>
                <a:lnTo>
                  <a:pt x="8264" y="5016"/>
                </a:lnTo>
                <a:lnTo>
                  <a:pt x="8539" y="4953"/>
                </a:lnTo>
                <a:lnTo>
                  <a:pt x="8815" y="4884"/>
                </a:lnTo>
                <a:lnTo>
                  <a:pt x="9440" y="4763"/>
                </a:lnTo>
                <a:lnTo>
                  <a:pt x="10092" y="4647"/>
                </a:lnTo>
                <a:lnTo>
                  <a:pt x="10768" y="4536"/>
                </a:lnTo>
                <a:lnTo>
                  <a:pt x="11494" y="4441"/>
                </a:lnTo>
                <a:lnTo>
                  <a:pt x="12270" y="4351"/>
                </a:lnTo>
                <a:lnTo>
                  <a:pt x="13071" y="4277"/>
                </a:lnTo>
                <a:lnTo>
                  <a:pt x="13171" y="4261"/>
                </a:lnTo>
                <a:lnTo>
                  <a:pt x="13272" y="4251"/>
                </a:lnTo>
                <a:lnTo>
                  <a:pt x="13372" y="4230"/>
                </a:lnTo>
                <a:lnTo>
                  <a:pt x="13447" y="4214"/>
                </a:lnTo>
                <a:lnTo>
                  <a:pt x="13597" y="4166"/>
                </a:lnTo>
                <a:lnTo>
                  <a:pt x="13672" y="4119"/>
                </a:lnTo>
                <a:lnTo>
                  <a:pt x="13722" y="4066"/>
                </a:lnTo>
                <a:lnTo>
                  <a:pt x="13697" y="4019"/>
                </a:lnTo>
                <a:lnTo>
                  <a:pt x="13647" y="3966"/>
                </a:lnTo>
                <a:lnTo>
                  <a:pt x="13547" y="3924"/>
                </a:lnTo>
                <a:lnTo>
                  <a:pt x="13322" y="3839"/>
                </a:lnTo>
                <a:lnTo>
                  <a:pt x="13121" y="3760"/>
                </a:lnTo>
                <a:lnTo>
                  <a:pt x="12946" y="3681"/>
                </a:lnTo>
                <a:lnTo>
                  <a:pt x="12796" y="3602"/>
                </a:lnTo>
                <a:lnTo>
                  <a:pt x="12646" y="3528"/>
                </a:lnTo>
                <a:lnTo>
                  <a:pt x="12545" y="3448"/>
                </a:lnTo>
                <a:lnTo>
                  <a:pt x="12445" y="3375"/>
                </a:lnTo>
                <a:lnTo>
                  <a:pt x="12370" y="3306"/>
                </a:lnTo>
                <a:lnTo>
                  <a:pt x="12320" y="3232"/>
                </a:lnTo>
                <a:lnTo>
                  <a:pt x="12270" y="3163"/>
                </a:lnTo>
                <a:lnTo>
                  <a:pt x="12270" y="3089"/>
                </a:lnTo>
                <a:lnTo>
                  <a:pt x="12245" y="3026"/>
                </a:lnTo>
                <a:lnTo>
                  <a:pt x="12270" y="2957"/>
                </a:lnTo>
                <a:lnTo>
                  <a:pt x="12295" y="2894"/>
                </a:lnTo>
                <a:lnTo>
                  <a:pt x="12345" y="2831"/>
                </a:lnTo>
                <a:lnTo>
                  <a:pt x="12420" y="2767"/>
                </a:lnTo>
                <a:lnTo>
                  <a:pt x="12495" y="2709"/>
                </a:lnTo>
                <a:lnTo>
                  <a:pt x="12570" y="2651"/>
                </a:lnTo>
                <a:lnTo>
                  <a:pt x="12796" y="2535"/>
                </a:lnTo>
                <a:lnTo>
                  <a:pt x="13071" y="2429"/>
                </a:lnTo>
                <a:lnTo>
                  <a:pt x="13372" y="2334"/>
                </a:lnTo>
                <a:lnTo>
                  <a:pt x="13722" y="2239"/>
                </a:lnTo>
                <a:lnTo>
                  <a:pt x="14098" y="2155"/>
                </a:lnTo>
                <a:lnTo>
                  <a:pt x="14498" y="2081"/>
                </a:lnTo>
                <a:lnTo>
                  <a:pt x="14924" y="2007"/>
                </a:lnTo>
                <a:lnTo>
                  <a:pt x="15425" y="1938"/>
                </a:lnTo>
                <a:lnTo>
                  <a:pt x="15951" y="1880"/>
                </a:lnTo>
                <a:lnTo>
                  <a:pt x="16502" y="1828"/>
                </a:lnTo>
                <a:lnTo>
                  <a:pt x="17078" y="1785"/>
                </a:lnTo>
                <a:lnTo>
                  <a:pt x="17678" y="1754"/>
                </a:lnTo>
                <a:lnTo>
                  <a:pt x="18304" y="1733"/>
                </a:lnTo>
                <a:lnTo>
                  <a:pt x="18930" y="1722"/>
                </a:lnTo>
                <a:lnTo>
                  <a:pt x="19556" y="1722"/>
                </a:lnTo>
                <a:lnTo>
                  <a:pt x="20207" y="1733"/>
                </a:lnTo>
                <a:lnTo>
                  <a:pt x="20833" y="1754"/>
                </a:lnTo>
                <a:lnTo>
                  <a:pt x="21159" y="1775"/>
                </a:lnTo>
                <a:lnTo>
                  <a:pt x="21484" y="1791"/>
                </a:lnTo>
                <a:lnTo>
                  <a:pt x="21785" y="1817"/>
                </a:lnTo>
                <a:lnTo>
                  <a:pt x="22110" y="1843"/>
                </a:lnTo>
                <a:lnTo>
                  <a:pt x="22411" y="1870"/>
                </a:lnTo>
                <a:lnTo>
                  <a:pt x="22711" y="1907"/>
                </a:lnTo>
                <a:lnTo>
                  <a:pt x="23012" y="1944"/>
                </a:lnTo>
                <a:lnTo>
                  <a:pt x="23312" y="1981"/>
                </a:lnTo>
                <a:lnTo>
                  <a:pt x="23588" y="2028"/>
                </a:lnTo>
                <a:lnTo>
                  <a:pt x="23863" y="2076"/>
                </a:lnTo>
                <a:lnTo>
                  <a:pt x="24164" y="2129"/>
                </a:lnTo>
                <a:lnTo>
                  <a:pt x="24414" y="2181"/>
                </a:lnTo>
                <a:lnTo>
                  <a:pt x="23588" y="2276"/>
                </a:lnTo>
                <a:lnTo>
                  <a:pt x="22787" y="2377"/>
                </a:lnTo>
                <a:lnTo>
                  <a:pt x="22035" y="2488"/>
                </a:lnTo>
                <a:lnTo>
                  <a:pt x="21309" y="2609"/>
                </a:lnTo>
                <a:lnTo>
                  <a:pt x="20608" y="2741"/>
                </a:lnTo>
                <a:lnTo>
                  <a:pt x="19957" y="2878"/>
                </a:lnTo>
                <a:lnTo>
                  <a:pt x="19356" y="3026"/>
                </a:lnTo>
                <a:lnTo>
                  <a:pt x="18805" y="3179"/>
                </a:lnTo>
                <a:lnTo>
                  <a:pt x="18505" y="3269"/>
                </a:lnTo>
                <a:lnTo>
                  <a:pt x="18229" y="3364"/>
                </a:lnTo>
                <a:lnTo>
                  <a:pt x="17954" y="3459"/>
                </a:lnTo>
                <a:lnTo>
                  <a:pt x="17729" y="3559"/>
                </a:lnTo>
                <a:lnTo>
                  <a:pt x="17503" y="3654"/>
                </a:lnTo>
                <a:lnTo>
                  <a:pt x="17278" y="3755"/>
                </a:lnTo>
                <a:lnTo>
                  <a:pt x="17103" y="3860"/>
                </a:lnTo>
                <a:lnTo>
                  <a:pt x="16927" y="3961"/>
                </a:lnTo>
                <a:lnTo>
                  <a:pt x="16777" y="4066"/>
                </a:lnTo>
                <a:lnTo>
                  <a:pt x="16652" y="4172"/>
                </a:lnTo>
                <a:lnTo>
                  <a:pt x="16552" y="4277"/>
                </a:lnTo>
                <a:lnTo>
                  <a:pt x="16452" y="4383"/>
                </a:lnTo>
                <a:lnTo>
                  <a:pt x="16376" y="4494"/>
                </a:lnTo>
                <a:lnTo>
                  <a:pt x="16326" y="4599"/>
                </a:lnTo>
                <a:lnTo>
                  <a:pt x="16301" y="4710"/>
                </a:lnTo>
                <a:lnTo>
                  <a:pt x="16276" y="4821"/>
                </a:lnTo>
                <a:lnTo>
                  <a:pt x="16301" y="4979"/>
                </a:lnTo>
                <a:lnTo>
                  <a:pt x="16376" y="5133"/>
                </a:lnTo>
                <a:lnTo>
                  <a:pt x="16477" y="5291"/>
                </a:lnTo>
                <a:lnTo>
                  <a:pt x="16627" y="5444"/>
                </a:lnTo>
                <a:lnTo>
                  <a:pt x="16201" y="5518"/>
                </a:lnTo>
                <a:lnTo>
                  <a:pt x="15775" y="5597"/>
                </a:lnTo>
                <a:lnTo>
                  <a:pt x="15400" y="5676"/>
                </a:lnTo>
                <a:lnTo>
                  <a:pt x="15024" y="5761"/>
                </a:lnTo>
                <a:lnTo>
                  <a:pt x="14674" y="5851"/>
                </a:lnTo>
                <a:lnTo>
                  <a:pt x="14348" y="5940"/>
                </a:lnTo>
                <a:lnTo>
                  <a:pt x="14048" y="6035"/>
                </a:lnTo>
                <a:lnTo>
                  <a:pt x="13772" y="6130"/>
                </a:lnTo>
                <a:lnTo>
                  <a:pt x="13472" y="6257"/>
                </a:lnTo>
                <a:lnTo>
                  <a:pt x="13221" y="6379"/>
                </a:lnTo>
                <a:lnTo>
                  <a:pt x="12996" y="6511"/>
                </a:lnTo>
                <a:lnTo>
                  <a:pt x="12796" y="6637"/>
                </a:lnTo>
                <a:lnTo>
                  <a:pt x="12646" y="6775"/>
                </a:lnTo>
                <a:lnTo>
                  <a:pt x="12545" y="6907"/>
                </a:lnTo>
                <a:lnTo>
                  <a:pt x="12495" y="7044"/>
                </a:lnTo>
                <a:lnTo>
                  <a:pt x="12470" y="7181"/>
                </a:lnTo>
                <a:lnTo>
                  <a:pt x="12470" y="7239"/>
                </a:lnTo>
                <a:lnTo>
                  <a:pt x="12495" y="7297"/>
                </a:lnTo>
                <a:lnTo>
                  <a:pt x="12545" y="7355"/>
                </a:lnTo>
                <a:lnTo>
                  <a:pt x="12595" y="7408"/>
                </a:lnTo>
                <a:lnTo>
                  <a:pt x="12746" y="7524"/>
                </a:lnTo>
                <a:lnTo>
                  <a:pt x="12971" y="7635"/>
                </a:lnTo>
                <a:lnTo>
                  <a:pt x="13221" y="7746"/>
                </a:lnTo>
                <a:lnTo>
                  <a:pt x="13547" y="7852"/>
                </a:lnTo>
                <a:lnTo>
                  <a:pt x="13898" y="7957"/>
                </a:lnTo>
                <a:lnTo>
                  <a:pt x="14273" y="8057"/>
                </a:lnTo>
                <a:lnTo>
                  <a:pt x="14699" y="8158"/>
                </a:lnTo>
                <a:lnTo>
                  <a:pt x="15149" y="8253"/>
                </a:lnTo>
                <a:lnTo>
                  <a:pt x="15625" y="8348"/>
                </a:lnTo>
                <a:lnTo>
                  <a:pt x="16126" y="8443"/>
                </a:lnTo>
                <a:lnTo>
                  <a:pt x="16652" y="8533"/>
                </a:lnTo>
                <a:lnTo>
                  <a:pt x="17178" y="8617"/>
                </a:lnTo>
                <a:lnTo>
                  <a:pt x="17703" y="8696"/>
                </a:lnTo>
                <a:lnTo>
                  <a:pt x="18254" y="8775"/>
                </a:lnTo>
                <a:lnTo>
                  <a:pt x="19331" y="8923"/>
                </a:lnTo>
                <a:lnTo>
                  <a:pt x="20383" y="9050"/>
                </a:lnTo>
                <a:lnTo>
                  <a:pt x="21359" y="9166"/>
                </a:lnTo>
                <a:lnTo>
                  <a:pt x="22236" y="9261"/>
                </a:lnTo>
                <a:lnTo>
                  <a:pt x="22987" y="9335"/>
                </a:lnTo>
                <a:lnTo>
                  <a:pt x="23563" y="9393"/>
                </a:lnTo>
                <a:lnTo>
                  <a:pt x="24038" y="9435"/>
                </a:lnTo>
                <a:lnTo>
                  <a:pt x="24214" y="9435"/>
                </a:lnTo>
                <a:lnTo>
                  <a:pt x="24339" y="9536"/>
                </a:lnTo>
                <a:lnTo>
                  <a:pt x="24489" y="9631"/>
                </a:lnTo>
                <a:lnTo>
                  <a:pt x="24664" y="9726"/>
                </a:lnTo>
                <a:lnTo>
                  <a:pt x="24840" y="9821"/>
                </a:lnTo>
                <a:lnTo>
                  <a:pt x="25040" y="9916"/>
                </a:lnTo>
                <a:lnTo>
                  <a:pt x="25265" y="10006"/>
                </a:lnTo>
                <a:lnTo>
                  <a:pt x="25491" y="10095"/>
                </a:lnTo>
                <a:lnTo>
                  <a:pt x="25741" y="10180"/>
                </a:lnTo>
                <a:lnTo>
                  <a:pt x="26017" y="10270"/>
                </a:lnTo>
                <a:lnTo>
                  <a:pt x="26292" y="10349"/>
                </a:lnTo>
                <a:lnTo>
                  <a:pt x="26592" y="10433"/>
                </a:lnTo>
                <a:lnTo>
                  <a:pt x="26893" y="10507"/>
                </a:lnTo>
                <a:lnTo>
                  <a:pt x="27218" y="10586"/>
                </a:lnTo>
                <a:lnTo>
                  <a:pt x="27544" y="10660"/>
                </a:lnTo>
                <a:lnTo>
                  <a:pt x="27920" y="10729"/>
                </a:lnTo>
                <a:lnTo>
                  <a:pt x="28270" y="10798"/>
                </a:lnTo>
                <a:lnTo>
                  <a:pt x="28671" y="10866"/>
                </a:lnTo>
                <a:lnTo>
                  <a:pt x="29096" y="10930"/>
                </a:lnTo>
                <a:lnTo>
                  <a:pt x="29522" y="10993"/>
                </a:lnTo>
                <a:lnTo>
                  <a:pt x="29948" y="11051"/>
                </a:lnTo>
                <a:lnTo>
                  <a:pt x="30398" y="11104"/>
                </a:lnTo>
                <a:lnTo>
                  <a:pt x="30874" y="11151"/>
                </a:lnTo>
                <a:lnTo>
                  <a:pt x="31325" y="11199"/>
                </a:lnTo>
                <a:lnTo>
                  <a:pt x="31801" y="11241"/>
                </a:lnTo>
                <a:lnTo>
                  <a:pt x="31475" y="11368"/>
                </a:lnTo>
                <a:lnTo>
                  <a:pt x="31100" y="11489"/>
                </a:lnTo>
                <a:lnTo>
                  <a:pt x="30699" y="11605"/>
                </a:lnTo>
                <a:lnTo>
                  <a:pt x="30248" y="11711"/>
                </a:lnTo>
                <a:lnTo>
                  <a:pt x="29747" y="11811"/>
                </a:lnTo>
                <a:lnTo>
                  <a:pt x="29247" y="11906"/>
                </a:lnTo>
                <a:lnTo>
                  <a:pt x="28696" y="11996"/>
                </a:lnTo>
                <a:lnTo>
                  <a:pt x="28120" y="12075"/>
                </a:lnTo>
                <a:lnTo>
                  <a:pt x="27519" y="12149"/>
                </a:lnTo>
                <a:lnTo>
                  <a:pt x="26918" y="12212"/>
                </a:lnTo>
                <a:lnTo>
                  <a:pt x="26267" y="12265"/>
                </a:lnTo>
                <a:lnTo>
                  <a:pt x="25616" y="12313"/>
                </a:lnTo>
                <a:lnTo>
                  <a:pt x="24965" y="12344"/>
                </a:lnTo>
                <a:lnTo>
                  <a:pt x="24289" y="12371"/>
                </a:lnTo>
                <a:lnTo>
                  <a:pt x="23613" y="12387"/>
                </a:lnTo>
                <a:lnTo>
                  <a:pt x="22912" y="12392"/>
                </a:lnTo>
                <a:lnTo>
                  <a:pt x="22461" y="12392"/>
                </a:lnTo>
                <a:lnTo>
                  <a:pt x="22035" y="12387"/>
                </a:lnTo>
                <a:lnTo>
                  <a:pt x="21585" y="12376"/>
                </a:lnTo>
                <a:lnTo>
                  <a:pt x="21159" y="12360"/>
                </a:lnTo>
                <a:lnTo>
                  <a:pt x="20733" y="12344"/>
                </a:lnTo>
                <a:lnTo>
                  <a:pt x="20308" y="12318"/>
                </a:lnTo>
                <a:lnTo>
                  <a:pt x="19882" y="12292"/>
                </a:lnTo>
                <a:lnTo>
                  <a:pt x="19481" y="12265"/>
                </a:lnTo>
                <a:lnTo>
                  <a:pt x="19081" y="12234"/>
                </a:lnTo>
                <a:lnTo>
                  <a:pt x="18680" y="12197"/>
                </a:lnTo>
                <a:lnTo>
                  <a:pt x="18304" y="12154"/>
                </a:lnTo>
                <a:lnTo>
                  <a:pt x="17929" y="12112"/>
                </a:lnTo>
                <a:lnTo>
                  <a:pt x="17578" y="12065"/>
                </a:lnTo>
                <a:lnTo>
                  <a:pt x="17203" y="12017"/>
                </a:lnTo>
                <a:lnTo>
                  <a:pt x="16877" y="11964"/>
                </a:lnTo>
                <a:lnTo>
                  <a:pt x="16527" y="11906"/>
                </a:lnTo>
                <a:lnTo>
                  <a:pt x="16226" y="11848"/>
                </a:lnTo>
                <a:lnTo>
                  <a:pt x="15901" y="11785"/>
                </a:lnTo>
                <a:lnTo>
                  <a:pt x="15600" y="11721"/>
                </a:lnTo>
                <a:lnTo>
                  <a:pt x="15325" y="11653"/>
                </a:lnTo>
                <a:lnTo>
                  <a:pt x="15049" y="11584"/>
                </a:lnTo>
                <a:lnTo>
                  <a:pt x="14799" y="11510"/>
                </a:lnTo>
                <a:lnTo>
                  <a:pt x="14574" y="11436"/>
                </a:lnTo>
                <a:lnTo>
                  <a:pt x="14348" y="11362"/>
                </a:lnTo>
                <a:lnTo>
                  <a:pt x="14123" y="11283"/>
                </a:lnTo>
                <a:lnTo>
                  <a:pt x="13923" y="11199"/>
                </a:lnTo>
                <a:lnTo>
                  <a:pt x="13747" y="11114"/>
                </a:lnTo>
                <a:lnTo>
                  <a:pt x="13597" y="11030"/>
                </a:lnTo>
                <a:lnTo>
                  <a:pt x="13447" y="10945"/>
                </a:lnTo>
                <a:lnTo>
                  <a:pt x="13322" y="10856"/>
                </a:lnTo>
                <a:lnTo>
                  <a:pt x="13221" y="10761"/>
                </a:lnTo>
                <a:lnTo>
                  <a:pt x="13121" y="10671"/>
                </a:lnTo>
                <a:lnTo>
                  <a:pt x="13071" y="10634"/>
                </a:lnTo>
                <a:lnTo>
                  <a:pt x="12996" y="10597"/>
                </a:lnTo>
                <a:lnTo>
                  <a:pt x="12896" y="10565"/>
                </a:lnTo>
                <a:lnTo>
                  <a:pt x="12746" y="10539"/>
                </a:lnTo>
                <a:lnTo>
                  <a:pt x="12595" y="10518"/>
                </a:lnTo>
                <a:lnTo>
                  <a:pt x="12445" y="10502"/>
                </a:lnTo>
                <a:lnTo>
                  <a:pt x="12270" y="10491"/>
                </a:lnTo>
                <a:lnTo>
                  <a:pt x="12070" y="10486"/>
                </a:lnTo>
                <a:lnTo>
                  <a:pt x="11093" y="10486"/>
                </a:lnTo>
                <a:lnTo>
                  <a:pt x="10592" y="10481"/>
                </a:lnTo>
                <a:lnTo>
                  <a:pt x="10092" y="10470"/>
                </a:lnTo>
                <a:lnTo>
                  <a:pt x="9616" y="10454"/>
                </a:lnTo>
                <a:lnTo>
                  <a:pt x="9115" y="10433"/>
                </a:lnTo>
                <a:lnTo>
                  <a:pt x="8639" y="10407"/>
                </a:lnTo>
                <a:lnTo>
                  <a:pt x="8163" y="10380"/>
                </a:lnTo>
                <a:lnTo>
                  <a:pt x="7688" y="10349"/>
                </a:lnTo>
                <a:lnTo>
                  <a:pt x="7237" y="10307"/>
                </a:lnTo>
                <a:lnTo>
                  <a:pt x="6786" y="10264"/>
                </a:lnTo>
                <a:lnTo>
                  <a:pt x="6361" y="10217"/>
                </a:lnTo>
                <a:lnTo>
                  <a:pt x="5935" y="10164"/>
                </a:lnTo>
                <a:lnTo>
                  <a:pt x="5509" y="10106"/>
                </a:lnTo>
                <a:lnTo>
                  <a:pt x="5134" y="10043"/>
                </a:lnTo>
                <a:lnTo>
                  <a:pt x="4758" y="9974"/>
                </a:lnTo>
                <a:lnTo>
                  <a:pt x="4433" y="9911"/>
                </a:lnTo>
                <a:lnTo>
                  <a:pt x="4157" y="9842"/>
                </a:lnTo>
                <a:lnTo>
                  <a:pt x="3882" y="9779"/>
                </a:lnTo>
                <a:lnTo>
                  <a:pt x="3631" y="9710"/>
                </a:lnTo>
                <a:lnTo>
                  <a:pt x="3381" y="9636"/>
                </a:lnTo>
                <a:lnTo>
                  <a:pt x="3181" y="9562"/>
                </a:lnTo>
                <a:lnTo>
                  <a:pt x="2980" y="9488"/>
                </a:lnTo>
                <a:lnTo>
                  <a:pt x="2805" y="9414"/>
                </a:lnTo>
                <a:lnTo>
                  <a:pt x="2655" y="9335"/>
                </a:lnTo>
                <a:lnTo>
                  <a:pt x="2505" y="9256"/>
                </a:lnTo>
                <a:lnTo>
                  <a:pt x="2404" y="9171"/>
                </a:lnTo>
                <a:lnTo>
                  <a:pt x="2304" y="9092"/>
                </a:lnTo>
                <a:lnTo>
                  <a:pt x="2229" y="9008"/>
                </a:lnTo>
                <a:lnTo>
                  <a:pt x="2179" y="8923"/>
                </a:lnTo>
                <a:lnTo>
                  <a:pt x="2129" y="8839"/>
                </a:lnTo>
                <a:lnTo>
                  <a:pt x="2129" y="8754"/>
                </a:lnTo>
                <a:lnTo>
                  <a:pt x="2154" y="8649"/>
                </a:lnTo>
                <a:lnTo>
                  <a:pt x="2204" y="8548"/>
                </a:lnTo>
                <a:lnTo>
                  <a:pt x="2279" y="8448"/>
                </a:lnTo>
                <a:lnTo>
                  <a:pt x="2379" y="8353"/>
                </a:lnTo>
                <a:lnTo>
                  <a:pt x="2530" y="8253"/>
                </a:lnTo>
                <a:lnTo>
                  <a:pt x="2680" y="8158"/>
                </a:lnTo>
                <a:lnTo>
                  <a:pt x="2880" y="8063"/>
                </a:lnTo>
                <a:lnTo>
                  <a:pt x="3106" y="7973"/>
                </a:lnTo>
                <a:lnTo>
                  <a:pt x="3356" y="7883"/>
                </a:lnTo>
                <a:lnTo>
                  <a:pt x="3631" y="7799"/>
                </a:lnTo>
                <a:lnTo>
                  <a:pt x="3932" y="7720"/>
                </a:lnTo>
                <a:lnTo>
                  <a:pt x="4257" y="7640"/>
                </a:lnTo>
                <a:lnTo>
                  <a:pt x="4608" y="7561"/>
                </a:lnTo>
                <a:lnTo>
                  <a:pt x="4983" y="7493"/>
                </a:lnTo>
                <a:lnTo>
                  <a:pt x="5384" y="7424"/>
                </a:lnTo>
                <a:lnTo>
                  <a:pt x="5785" y="7361"/>
                </a:lnTo>
                <a:lnTo>
                  <a:pt x="5935" y="7339"/>
                </a:lnTo>
                <a:lnTo>
                  <a:pt x="6035" y="7313"/>
                </a:lnTo>
                <a:lnTo>
                  <a:pt x="6135" y="7281"/>
                </a:lnTo>
                <a:lnTo>
                  <a:pt x="6210" y="7250"/>
                </a:lnTo>
                <a:lnTo>
                  <a:pt x="6235" y="7218"/>
                </a:lnTo>
                <a:lnTo>
                  <a:pt x="6260" y="7181"/>
                </a:lnTo>
                <a:lnTo>
                  <a:pt x="6260" y="7144"/>
                </a:lnTo>
                <a:lnTo>
                  <a:pt x="6210" y="7112"/>
                </a:lnTo>
                <a:lnTo>
                  <a:pt x="6060" y="6980"/>
                </a:lnTo>
                <a:lnTo>
                  <a:pt x="5935" y="6854"/>
                </a:lnTo>
                <a:lnTo>
                  <a:pt x="5860" y="6716"/>
                </a:lnTo>
                <a:lnTo>
                  <a:pt x="5810" y="6584"/>
                </a:lnTo>
                <a:lnTo>
                  <a:pt x="5810" y="6447"/>
                </a:lnTo>
                <a:lnTo>
                  <a:pt x="5835" y="6315"/>
                </a:lnTo>
                <a:lnTo>
                  <a:pt x="5910" y="6183"/>
                </a:lnTo>
                <a:lnTo>
                  <a:pt x="6010" y="6051"/>
                </a:lnTo>
                <a:lnTo>
                  <a:pt x="6010" y="5998"/>
                </a:lnTo>
                <a:lnTo>
                  <a:pt x="5985" y="5951"/>
                </a:lnTo>
                <a:lnTo>
                  <a:pt x="5910" y="5909"/>
                </a:lnTo>
                <a:lnTo>
                  <a:pt x="5785" y="5866"/>
                </a:lnTo>
                <a:lnTo>
                  <a:pt x="5609" y="5829"/>
                </a:lnTo>
                <a:lnTo>
                  <a:pt x="5409" y="5803"/>
                </a:lnTo>
                <a:lnTo>
                  <a:pt x="5184" y="5787"/>
                </a:lnTo>
                <a:lnTo>
                  <a:pt x="4933" y="5782"/>
                </a:lnTo>
                <a:lnTo>
                  <a:pt x="4758" y="5787"/>
                </a:lnTo>
                <a:lnTo>
                  <a:pt x="4583" y="5798"/>
                </a:lnTo>
                <a:lnTo>
                  <a:pt x="4408" y="5814"/>
                </a:lnTo>
                <a:lnTo>
                  <a:pt x="4282" y="5835"/>
                </a:lnTo>
                <a:lnTo>
                  <a:pt x="4132" y="5866"/>
                </a:lnTo>
                <a:lnTo>
                  <a:pt x="4032" y="5898"/>
                </a:lnTo>
                <a:lnTo>
                  <a:pt x="3957" y="5930"/>
                </a:lnTo>
                <a:lnTo>
                  <a:pt x="3907" y="5972"/>
                </a:lnTo>
                <a:lnTo>
                  <a:pt x="3807" y="6104"/>
                </a:lnTo>
                <a:lnTo>
                  <a:pt x="3731" y="6247"/>
                </a:lnTo>
                <a:lnTo>
                  <a:pt x="3681" y="6384"/>
                </a:lnTo>
                <a:lnTo>
                  <a:pt x="3681" y="6526"/>
                </a:lnTo>
                <a:lnTo>
                  <a:pt x="3706" y="6669"/>
                </a:lnTo>
                <a:lnTo>
                  <a:pt x="3757" y="6806"/>
                </a:lnTo>
                <a:lnTo>
                  <a:pt x="3857" y="6943"/>
                </a:lnTo>
                <a:lnTo>
                  <a:pt x="3982" y="7081"/>
                </a:lnTo>
                <a:lnTo>
                  <a:pt x="3531" y="7160"/>
                </a:lnTo>
                <a:lnTo>
                  <a:pt x="3106" y="7244"/>
                </a:lnTo>
                <a:lnTo>
                  <a:pt x="2680" y="7334"/>
                </a:lnTo>
                <a:lnTo>
                  <a:pt x="2304" y="7424"/>
                </a:lnTo>
                <a:lnTo>
                  <a:pt x="1954" y="7524"/>
                </a:lnTo>
                <a:lnTo>
                  <a:pt x="1628" y="7625"/>
                </a:lnTo>
                <a:lnTo>
                  <a:pt x="1328" y="7725"/>
                </a:lnTo>
                <a:lnTo>
                  <a:pt x="1052" y="7830"/>
                </a:lnTo>
                <a:lnTo>
                  <a:pt x="802" y="7941"/>
                </a:lnTo>
                <a:lnTo>
                  <a:pt x="602" y="8052"/>
                </a:lnTo>
                <a:lnTo>
                  <a:pt x="426" y="8163"/>
                </a:lnTo>
                <a:lnTo>
                  <a:pt x="276" y="8279"/>
                </a:lnTo>
                <a:lnTo>
                  <a:pt x="151" y="8395"/>
                </a:lnTo>
                <a:lnTo>
                  <a:pt x="76" y="8511"/>
                </a:lnTo>
                <a:lnTo>
                  <a:pt x="26" y="8633"/>
                </a:lnTo>
                <a:lnTo>
                  <a:pt x="1" y="8754"/>
                </a:lnTo>
                <a:lnTo>
                  <a:pt x="26" y="8860"/>
                </a:lnTo>
                <a:lnTo>
                  <a:pt x="51" y="8971"/>
                </a:lnTo>
                <a:lnTo>
                  <a:pt x="126" y="9076"/>
                </a:lnTo>
                <a:lnTo>
                  <a:pt x="226" y="9182"/>
                </a:lnTo>
                <a:lnTo>
                  <a:pt x="326" y="9288"/>
                </a:lnTo>
                <a:lnTo>
                  <a:pt x="476" y="9393"/>
                </a:lnTo>
                <a:lnTo>
                  <a:pt x="652" y="9493"/>
                </a:lnTo>
                <a:lnTo>
                  <a:pt x="852" y="9594"/>
                </a:lnTo>
                <a:lnTo>
                  <a:pt x="1077" y="9689"/>
                </a:lnTo>
                <a:lnTo>
                  <a:pt x="1328" y="9784"/>
                </a:lnTo>
                <a:lnTo>
                  <a:pt x="1603" y="9879"/>
                </a:lnTo>
                <a:lnTo>
                  <a:pt x="1879" y="9969"/>
                </a:lnTo>
                <a:lnTo>
                  <a:pt x="2204" y="10058"/>
                </a:lnTo>
                <a:lnTo>
                  <a:pt x="2555" y="10143"/>
                </a:lnTo>
                <a:lnTo>
                  <a:pt x="2930" y="10222"/>
                </a:lnTo>
                <a:lnTo>
                  <a:pt x="3306" y="10301"/>
                </a:lnTo>
                <a:lnTo>
                  <a:pt x="3706" y="10375"/>
                </a:lnTo>
                <a:lnTo>
                  <a:pt x="4132" y="10449"/>
                </a:lnTo>
                <a:lnTo>
                  <a:pt x="4558" y="10512"/>
                </a:lnTo>
                <a:lnTo>
                  <a:pt x="5009" y="10576"/>
                </a:lnTo>
                <a:lnTo>
                  <a:pt x="5459" y="10629"/>
                </a:lnTo>
                <a:lnTo>
                  <a:pt x="5935" y="10681"/>
                </a:lnTo>
                <a:lnTo>
                  <a:pt x="6411" y="10729"/>
                </a:lnTo>
                <a:lnTo>
                  <a:pt x="6912" y="10771"/>
                </a:lnTo>
                <a:lnTo>
                  <a:pt x="7412" y="10808"/>
                </a:lnTo>
                <a:lnTo>
                  <a:pt x="7938" y="10840"/>
                </a:lnTo>
                <a:lnTo>
                  <a:pt x="8464" y="10871"/>
                </a:lnTo>
                <a:lnTo>
                  <a:pt x="8990" y="10893"/>
                </a:lnTo>
                <a:lnTo>
                  <a:pt x="9516" y="10914"/>
                </a:lnTo>
                <a:lnTo>
                  <a:pt x="10066" y="10924"/>
                </a:lnTo>
                <a:lnTo>
                  <a:pt x="10617" y="10935"/>
                </a:lnTo>
                <a:lnTo>
                  <a:pt x="11218" y="10935"/>
                </a:lnTo>
                <a:lnTo>
                  <a:pt x="11419" y="11083"/>
                </a:lnTo>
                <a:lnTo>
                  <a:pt x="11669" y="11220"/>
                </a:lnTo>
                <a:lnTo>
                  <a:pt x="11944" y="11357"/>
                </a:lnTo>
                <a:lnTo>
                  <a:pt x="12245" y="11489"/>
                </a:lnTo>
                <a:lnTo>
                  <a:pt x="12595" y="11621"/>
                </a:lnTo>
                <a:lnTo>
                  <a:pt x="12971" y="11743"/>
                </a:lnTo>
                <a:lnTo>
                  <a:pt x="13372" y="11859"/>
                </a:lnTo>
                <a:lnTo>
                  <a:pt x="13822" y="11975"/>
                </a:lnTo>
                <a:lnTo>
                  <a:pt x="14298" y="12080"/>
                </a:lnTo>
                <a:lnTo>
                  <a:pt x="14799" y="12181"/>
                </a:lnTo>
                <a:lnTo>
                  <a:pt x="15300" y="12276"/>
                </a:lnTo>
                <a:lnTo>
                  <a:pt x="15851" y="12360"/>
                </a:lnTo>
                <a:lnTo>
                  <a:pt x="16426" y="12445"/>
                </a:lnTo>
                <a:lnTo>
                  <a:pt x="17027" y="12519"/>
                </a:lnTo>
                <a:lnTo>
                  <a:pt x="17628" y="12587"/>
                </a:lnTo>
                <a:lnTo>
                  <a:pt x="18279" y="12645"/>
                </a:lnTo>
                <a:lnTo>
                  <a:pt x="18279" y="14995"/>
                </a:lnTo>
                <a:lnTo>
                  <a:pt x="18279" y="15042"/>
                </a:lnTo>
                <a:lnTo>
                  <a:pt x="18355" y="15085"/>
                </a:lnTo>
                <a:lnTo>
                  <a:pt x="18455" y="15121"/>
                </a:lnTo>
                <a:lnTo>
                  <a:pt x="18580" y="15153"/>
                </a:lnTo>
                <a:lnTo>
                  <a:pt x="18730" y="15180"/>
                </a:lnTo>
                <a:lnTo>
                  <a:pt x="18930" y="15201"/>
                </a:lnTo>
                <a:lnTo>
                  <a:pt x="19131" y="15217"/>
                </a:lnTo>
                <a:lnTo>
                  <a:pt x="19331" y="15222"/>
                </a:lnTo>
                <a:lnTo>
                  <a:pt x="24740" y="15222"/>
                </a:lnTo>
                <a:lnTo>
                  <a:pt x="24940" y="15217"/>
                </a:lnTo>
                <a:lnTo>
                  <a:pt x="25140" y="15201"/>
                </a:lnTo>
                <a:lnTo>
                  <a:pt x="25341" y="15180"/>
                </a:lnTo>
                <a:lnTo>
                  <a:pt x="25491" y="15153"/>
                </a:lnTo>
                <a:lnTo>
                  <a:pt x="25616" y="15121"/>
                </a:lnTo>
                <a:lnTo>
                  <a:pt x="25716" y="15085"/>
                </a:lnTo>
                <a:lnTo>
                  <a:pt x="25791" y="15042"/>
                </a:lnTo>
                <a:lnTo>
                  <a:pt x="25791" y="14995"/>
                </a:lnTo>
                <a:lnTo>
                  <a:pt x="25791" y="12788"/>
                </a:lnTo>
                <a:lnTo>
                  <a:pt x="26292" y="12762"/>
                </a:lnTo>
                <a:lnTo>
                  <a:pt x="26768" y="12730"/>
                </a:lnTo>
                <a:lnTo>
                  <a:pt x="27244" y="12693"/>
                </a:lnTo>
                <a:lnTo>
                  <a:pt x="27719" y="12651"/>
                </a:lnTo>
                <a:lnTo>
                  <a:pt x="28170" y="12603"/>
                </a:lnTo>
                <a:lnTo>
                  <a:pt x="28621" y="12556"/>
                </a:lnTo>
                <a:lnTo>
                  <a:pt x="29071" y="12498"/>
                </a:lnTo>
                <a:lnTo>
                  <a:pt x="29497" y="12439"/>
                </a:lnTo>
                <a:lnTo>
                  <a:pt x="29923" y="12376"/>
                </a:lnTo>
                <a:lnTo>
                  <a:pt x="30348" y="12313"/>
                </a:lnTo>
                <a:lnTo>
                  <a:pt x="30749" y="12244"/>
                </a:lnTo>
                <a:lnTo>
                  <a:pt x="31125" y="12170"/>
                </a:lnTo>
                <a:lnTo>
                  <a:pt x="31500" y="12096"/>
                </a:lnTo>
                <a:lnTo>
                  <a:pt x="31826" y="12022"/>
                </a:lnTo>
                <a:lnTo>
                  <a:pt x="32176" y="11938"/>
                </a:lnTo>
                <a:lnTo>
                  <a:pt x="32477" y="11859"/>
                </a:lnTo>
                <a:lnTo>
                  <a:pt x="32477" y="15026"/>
                </a:lnTo>
                <a:lnTo>
                  <a:pt x="32502" y="15069"/>
                </a:lnTo>
                <a:lnTo>
                  <a:pt x="32577" y="15111"/>
                </a:lnTo>
                <a:lnTo>
                  <a:pt x="32652" y="15153"/>
                </a:lnTo>
                <a:lnTo>
                  <a:pt x="32802" y="15185"/>
                </a:lnTo>
                <a:lnTo>
                  <a:pt x="32953" y="15211"/>
                </a:lnTo>
                <a:lnTo>
                  <a:pt x="33128" y="15232"/>
                </a:lnTo>
                <a:lnTo>
                  <a:pt x="33328" y="15243"/>
                </a:lnTo>
                <a:lnTo>
                  <a:pt x="33553" y="15248"/>
                </a:lnTo>
                <a:lnTo>
                  <a:pt x="39012" y="15248"/>
                </a:lnTo>
                <a:lnTo>
                  <a:pt x="39162" y="15232"/>
                </a:lnTo>
                <a:lnTo>
                  <a:pt x="39338" y="15206"/>
                </a:lnTo>
                <a:lnTo>
                  <a:pt x="39538" y="15174"/>
                </a:lnTo>
                <a:lnTo>
                  <a:pt x="39713" y="15137"/>
                </a:lnTo>
                <a:lnTo>
                  <a:pt x="39888" y="15100"/>
                </a:lnTo>
                <a:lnTo>
                  <a:pt x="39939" y="15079"/>
                </a:lnTo>
                <a:lnTo>
                  <a:pt x="39989" y="15053"/>
                </a:lnTo>
                <a:lnTo>
                  <a:pt x="40014" y="15032"/>
                </a:lnTo>
                <a:lnTo>
                  <a:pt x="40014" y="15011"/>
                </a:lnTo>
                <a:lnTo>
                  <a:pt x="40014" y="11838"/>
                </a:lnTo>
                <a:lnTo>
                  <a:pt x="40314" y="11917"/>
                </a:lnTo>
                <a:lnTo>
                  <a:pt x="40615" y="11991"/>
                </a:lnTo>
                <a:lnTo>
                  <a:pt x="40940" y="12059"/>
                </a:lnTo>
                <a:lnTo>
                  <a:pt x="41291" y="12133"/>
                </a:lnTo>
                <a:lnTo>
                  <a:pt x="41641" y="12197"/>
                </a:lnTo>
                <a:lnTo>
                  <a:pt x="41992" y="12265"/>
                </a:lnTo>
                <a:lnTo>
                  <a:pt x="42367" y="12323"/>
                </a:lnTo>
                <a:lnTo>
                  <a:pt x="42768" y="12381"/>
                </a:lnTo>
                <a:lnTo>
                  <a:pt x="43169" y="12439"/>
                </a:lnTo>
                <a:lnTo>
                  <a:pt x="43569" y="12492"/>
                </a:lnTo>
                <a:lnTo>
                  <a:pt x="43970" y="12540"/>
                </a:lnTo>
                <a:lnTo>
                  <a:pt x="44396" y="12587"/>
                </a:lnTo>
                <a:lnTo>
                  <a:pt x="44821" y="12630"/>
                </a:lnTo>
                <a:lnTo>
                  <a:pt x="45247" y="12666"/>
                </a:lnTo>
                <a:lnTo>
                  <a:pt x="45698" y="12703"/>
                </a:lnTo>
                <a:lnTo>
                  <a:pt x="46123" y="12735"/>
                </a:lnTo>
                <a:lnTo>
                  <a:pt x="46123" y="15011"/>
                </a:lnTo>
                <a:lnTo>
                  <a:pt x="46123" y="15032"/>
                </a:lnTo>
                <a:lnTo>
                  <a:pt x="46173" y="15053"/>
                </a:lnTo>
                <a:lnTo>
                  <a:pt x="46223" y="15074"/>
                </a:lnTo>
                <a:lnTo>
                  <a:pt x="46299" y="15095"/>
                </a:lnTo>
                <a:lnTo>
                  <a:pt x="46449" y="15132"/>
                </a:lnTo>
                <a:lnTo>
                  <a:pt x="46649" y="15158"/>
                </a:lnTo>
                <a:lnTo>
                  <a:pt x="46849" y="15185"/>
                </a:lnTo>
                <a:lnTo>
                  <a:pt x="47025" y="15206"/>
                </a:lnTo>
                <a:lnTo>
                  <a:pt x="47175" y="15222"/>
                </a:lnTo>
                <a:lnTo>
                  <a:pt x="52583" y="15222"/>
                </a:lnTo>
                <a:lnTo>
                  <a:pt x="52809" y="15217"/>
                </a:lnTo>
                <a:lnTo>
                  <a:pt x="53009" y="15201"/>
                </a:lnTo>
                <a:lnTo>
                  <a:pt x="53184" y="15180"/>
                </a:lnTo>
                <a:lnTo>
                  <a:pt x="53335" y="15153"/>
                </a:lnTo>
                <a:lnTo>
                  <a:pt x="53485" y="15121"/>
                </a:lnTo>
                <a:lnTo>
                  <a:pt x="53585" y="15085"/>
                </a:lnTo>
                <a:lnTo>
                  <a:pt x="53635" y="15042"/>
                </a:lnTo>
                <a:lnTo>
                  <a:pt x="53660" y="14995"/>
                </a:lnTo>
                <a:lnTo>
                  <a:pt x="53660" y="12709"/>
                </a:lnTo>
                <a:lnTo>
                  <a:pt x="54361" y="12651"/>
                </a:lnTo>
                <a:lnTo>
                  <a:pt x="55037" y="12587"/>
                </a:lnTo>
                <a:lnTo>
                  <a:pt x="55688" y="12508"/>
                </a:lnTo>
                <a:lnTo>
                  <a:pt x="56314" y="12429"/>
                </a:lnTo>
                <a:lnTo>
                  <a:pt x="56915" y="12339"/>
                </a:lnTo>
                <a:lnTo>
                  <a:pt x="57466" y="12239"/>
                </a:lnTo>
                <a:lnTo>
                  <a:pt x="57992" y="12133"/>
                </a:lnTo>
                <a:lnTo>
                  <a:pt x="58493" y="12022"/>
                </a:lnTo>
                <a:lnTo>
                  <a:pt x="58968" y="11906"/>
                </a:lnTo>
                <a:lnTo>
                  <a:pt x="59419" y="11785"/>
                </a:lnTo>
                <a:lnTo>
                  <a:pt x="59820" y="11658"/>
                </a:lnTo>
                <a:lnTo>
                  <a:pt x="60195" y="11526"/>
                </a:lnTo>
                <a:lnTo>
                  <a:pt x="60546" y="11389"/>
                </a:lnTo>
                <a:lnTo>
                  <a:pt x="60846" y="11246"/>
                </a:lnTo>
                <a:lnTo>
                  <a:pt x="61122" y="11104"/>
                </a:lnTo>
                <a:lnTo>
                  <a:pt x="61372" y="10956"/>
                </a:lnTo>
                <a:lnTo>
                  <a:pt x="61998" y="10951"/>
                </a:lnTo>
                <a:lnTo>
                  <a:pt x="62649" y="10940"/>
                </a:lnTo>
                <a:lnTo>
                  <a:pt x="63275" y="10924"/>
                </a:lnTo>
                <a:lnTo>
                  <a:pt x="63901" y="10898"/>
                </a:lnTo>
                <a:lnTo>
                  <a:pt x="64102" y="10887"/>
                </a:lnTo>
                <a:lnTo>
                  <a:pt x="64277" y="10866"/>
                </a:lnTo>
                <a:lnTo>
                  <a:pt x="64427" y="10840"/>
                </a:lnTo>
                <a:lnTo>
                  <a:pt x="64552" y="10813"/>
                </a:lnTo>
                <a:lnTo>
                  <a:pt x="64652" y="10776"/>
                </a:lnTo>
                <a:lnTo>
                  <a:pt x="64728" y="10739"/>
                </a:lnTo>
                <a:lnTo>
                  <a:pt x="64778" y="10697"/>
                </a:lnTo>
                <a:lnTo>
                  <a:pt x="64778" y="10655"/>
                </a:lnTo>
                <a:lnTo>
                  <a:pt x="64728" y="10607"/>
                </a:lnTo>
                <a:lnTo>
                  <a:pt x="64627" y="10565"/>
                </a:lnTo>
                <a:lnTo>
                  <a:pt x="64502" y="10528"/>
                </a:lnTo>
                <a:lnTo>
                  <a:pt x="64327" y="10497"/>
                </a:lnTo>
                <a:lnTo>
                  <a:pt x="64152" y="10475"/>
                </a:lnTo>
                <a:lnTo>
                  <a:pt x="63926" y="10460"/>
                </a:lnTo>
                <a:lnTo>
                  <a:pt x="63701" y="10454"/>
                </a:lnTo>
                <a:lnTo>
                  <a:pt x="63476" y="10460"/>
                </a:lnTo>
                <a:lnTo>
                  <a:pt x="63125" y="10475"/>
                </a:lnTo>
                <a:lnTo>
                  <a:pt x="62749" y="10486"/>
                </a:lnTo>
                <a:lnTo>
                  <a:pt x="61998" y="10502"/>
                </a:lnTo>
                <a:lnTo>
                  <a:pt x="61222" y="10512"/>
                </a:lnTo>
                <a:lnTo>
                  <a:pt x="60271" y="10512"/>
                </a:lnTo>
                <a:lnTo>
                  <a:pt x="60095" y="10523"/>
                </a:lnTo>
                <a:lnTo>
                  <a:pt x="59945" y="10539"/>
                </a:lnTo>
                <a:lnTo>
                  <a:pt x="59795" y="10560"/>
                </a:lnTo>
                <a:lnTo>
                  <a:pt x="59670" y="10586"/>
                </a:lnTo>
                <a:lnTo>
                  <a:pt x="59544" y="10618"/>
                </a:lnTo>
                <a:lnTo>
                  <a:pt x="59469" y="10655"/>
                </a:lnTo>
                <a:lnTo>
                  <a:pt x="59419" y="10692"/>
                </a:lnTo>
                <a:lnTo>
                  <a:pt x="59344" y="10782"/>
                </a:lnTo>
                <a:lnTo>
                  <a:pt x="59219" y="10871"/>
                </a:lnTo>
                <a:lnTo>
                  <a:pt x="59094" y="10961"/>
                </a:lnTo>
                <a:lnTo>
                  <a:pt x="58968" y="11046"/>
                </a:lnTo>
                <a:lnTo>
                  <a:pt x="58793" y="11130"/>
                </a:lnTo>
                <a:lnTo>
                  <a:pt x="58618" y="11215"/>
                </a:lnTo>
                <a:lnTo>
                  <a:pt x="58418" y="11294"/>
                </a:lnTo>
                <a:lnTo>
                  <a:pt x="58217" y="11373"/>
                </a:lnTo>
                <a:lnTo>
                  <a:pt x="57992" y="11447"/>
                </a:lnTo>
                <a:lnTo>
                  <a:pt x="57742" y="11521"/>
                </a:lnTo>
                <a:lnTo>
                  <a:pt x="57491" y="11595"/>
                </a:lnTo>
                <a:lnTo>
                  <a:pt x="57216" y="11663"/>
                </a:lnTo>
                <a:lnTo>
                  <a:pt x="56915" y="11732"/>
                </a:lnTo>
                <a:lnTo>
                  <a:pt x="56640" y="11795"/>
                </a:lnTo>
                <a:lnTo>
                  <a:pt x="56314" y="11859"/>
                </a:lnTo>
                <a:lnTo>
                  <a:pt x="55989" y="11917"/>
                </a:lnTo>
                <a:lnTo>
                  <a:pt x="55663" y="11970"/>
                </a:lnTo>
                <a:lnTo>
                  <a:pt x="55313" y="12022"/>
                </a:lnTo>
                <a:lnTo>
                  <a:pt x="54962" y="12075"/>
                </a:lnTo>
                <a:lnTo>
                  <a:pt x="54612" y="12123"/>
                </a:lnTo>
                <a:lnTo>
                  <a:pt x="54236" y="12165"/>
                </a:lnTo>
                <a:lnTo>
                  <a:pt x="53860" y="12207"/>
                </a:lnTo>
                <a:lnTo>
                  <a:pt x="53460" y="12244"/>
                </a:lnTo>
                <a:lnTo>
                  <a:pt x="53059" y="12276"/>
                </a:lnTo>
                <a:lnTo>
                  <a:pt x="52659" y="12307"/>
                </a:lnTo>
                <a:lnTo>
                  <a:pt x="52258" y="12334"/>
                </a:lnTo>
                <a:lnTo>
                  <a:pt x="51832" y="12355"/>
                </a:lnTo>
                <a:lnTo>
                  <a:pt x="51407" y="12371"/>
                </a:lnTo>
                <a:lnTo>
                  <a:pt x="50981" y="12387"/>
                </a:lnTo>
                <a:lnTo>
                  <a:pt x="50555" y="12397"/>
                </a:lnTo>
                <a:lnTo>
                  <a:pt x="50130" y="12403"/>
                </a:lnTo>
                <a:lnTo>
                  <a:pt x="49679" y="12408"/>
                </a:lnTo>
                <a:lnTo>
                  <a:pt x="49003" y="12403"/>
                </a:lnTo>
                <a:lnTo>
                  <a:pt x="48327" y="12387"/>
                </a:lnTo>
                <a:lnTo>
                  <a:pt x="47651" y="12360"/>
                </a:lnTo>
                <a:lnTo>
                  <a:pt x="47000" y="12323"/>
                </a:lnTo>
                <a:lnTo>
                  <a:pt x="46349" y="12281"/>
                </a:lnTo>
                <a:lnTo>
                  <a:pt x="45723" y="12223"/>
                </a:lnTo>
                <a:lnTo>
                  <a:pt x="45097" y="12160"/>
                </a:lnTo>
                <a:lnTo>
                  <a:pt x="44521" y="12091"/>
                </a:lnTo>
                <a:lnTo>
                  <a:pt x="43945" y="12012"/>
                </a:lnTo>
                <a:lnTo>
                  <a:pt x="43394" y="11922"/>
                </a:lnTo>
                <a:lnTo>
                  <a:pt x="42893" y="11832"/>
                </a:lnTo>
                <a:lnTo>
                  <a:pt x="42417" y="11727"/>
                </a:lnTo>
                <a:lnTo>
                  <a:pt x="41967" y="11621"/>
                </a:lnTo>
                <a:lnTo>
                  <a:pt x="41541" y="11505"/>
                </a:lnTo>
                <a:lnTo>
                  <a:pt x="41165" y="11384"/>
                </a:lnTo>
                <a:lnTo>
                  <a:pt x="40840" y="11262"/>
                </a:lnTo>
                <a:lnTo>
                  <a:pt x="41541" y="11199"/>
                </a:lnTo>
                <a:lnTo>
                  <a:pt x="42192" y="11130"/>
                </a:lnTo>
                <a:lnTo>
                  <a:pt x="42843" y="11051"/>
                </a:lnTo>
                <a:lnTo>
                  <a:pt x="43444" y="10966"/>
                </a:lnTo>
                <a:lnTo>
                  <a:pt x="44045" y="10877"/>
                </a:lnTo>
                <a:lnTo>
                  <a:pt x="44596" y="10776"/>
                </a:lnTo>
                <a:lnTo>
                  <a:pt x="45147" y="10671"/>
                </a:lnTo>
                <a:lnTo>
                  <a:pt x="45648" y="10555"/>
                </a:lnTo>
                <a:lnTo>
                  <a:pt x="46123" y="10439"/>
                </a:lnTo>
                <a:lnTo>
                  <a:pt x="46549" y="10317"/>
                </a:lnTo>
                <a:lnTo>
                  <a:pt x="46950" y="10185"/>
                </a:lnTo>
                <a:lnTo>
                  <a:pt x="47325" y="10048"/>
                </a:lnTo>
                <a:lnTo>
                  <a:pt x="47651" y="9911"/>
                </a:lnTo>
                <a:lnTo>
                  <a:pt x="47926" y="9768"/>
                </a:lnTo>
                <a:lnTo>
                  <a:pt x="48176" y="9620"/>
                </a:lnTo>
                <a:lnTo>
                  <a:pt x="48402" y="9467"/>
                </a:lnTo>
                <a:lnTo>
                  <a:pt x="48502" y="9467"/>
                </a:lnTo>
                <a:lnTo>
                  <a:pt x="49453" y="9420"/>
                </a:lnTo>
                <a:lnTo>
                  <a:pt x="50505" y="9362"/>
                </a:lnTo>
                <a:lnTo>
                  <a:pt x="51757" y="9282"/>
                </a:lnTo>
                <a:lnTo>
                  <a:pt x="52433" y="9240"/>
                </a:lnTo>
                <a:lnTo>
                  <a:pt x="53109" y="9187"/>
                </a:lnTo>
                <a:lnTo>
                  <a:pt x="53785" y="9129"/>
                </a:lnTo>
                <a:lnTo>
                  <a:pt x="54461" y="9071"/>
                </a:lnTo>
                <a:lnTo>
                  <a:pt x="55087" y="9002"/>
                </a:lnTo>
                <a:lnTo>
                  <a:pt x="55688" y="8934"/>
                </a:lnTo>
                <a:lnTo>
                  <a:pt x="56214" y="8860"/>
                </a:lnTo>
                <a:lnTo>
                  <a:pt x="56440" y="8823"/>
                </a:lnTo>
                <a:lnTo>
                  <a:pt x="56665" y="8786"/>
                </a:lnTo>
                <a:lnTo>
                  <a:pt x="57065" y="8702"/>
                </a:lnTo>
                <a:lnTo>
                  <a:pt x="57441" y="8617"/>
                </a:lnTo>
                <a:lnTo>
                  <a:pt x="57792" y="8533"/>
                </a:lnTo>
                <a:lnTo>
                  <a:pt x="58117" y="8438"/>
                </a:lnTo>
                <a:lnTo>
                  <a:pt x="58418" y="8348"/>
                </a:lnTo>
                <a:lnTo>
                  <a:pt x="58718" y="8248"/>
                </a:lnTo>
                <a:lnTo>
                  <a:pt x="58968" y="8152"/>
                </a:lnTo>
                <a:lnTo>
                  <a:pt x="59194" y="8052"/>
                </a:lnTo>
                <a:lnTo>
                  <a:pt x="59394" y="7947"/>
                </a:lnTo>
                <a:lnTo>
                  <a:pt x="59569" y="7841"/>
                </a:lnTo>
                <a:lnTo>
                  <a:pt x="59720" y="7735"/>
                </a:lnTo>
                <a:lnTo>
                  <a:pt x="59845" y="7625"/>
                </a:lnTo>
                <a:lnTo>
                  <a:pt x="59945" y="7519"/>
                </a:lnTo>
                <a:lnTo>
                  <a:pt x="60020" y="7403"/>
                </a:lnTo>
                <a:lnTo>
                  <a:pt x="60070" y="7292"/>
                </a:lnTo>
                <a:lnTo>
                  <a:pt x="60070" y="7181"/>
                </a:lnTo>
                <a:lnTo>
                  <a:pt x="60070" y="7054"/>
                </a:lnTo>
                <a:lnTo>
                  <a:pt x="59995" y="6928"/>
                </a:lnTo>
                <a:lnTo>
                  <a:pt x="59920" y="6806"/>
                </a:lnTo>
                <a:lnTo>
                  <a:pt x="59795" y="6685"/>
                </a:lnTo>
                <a:lnTo>
                  <a:pt x="59645" y="6569"/>
                </a:lnTo>
                <a:lnTo>
                  <a:pt x="59444" y="6447"/>
                </a:lnTo>
                <a:lnTo>
                  <a:pt x="59244" y="6331"/>
                </a:lnTo>
                <a:lnTo>
                  <a:pt x="58994" y="6220"/>
                </a:lnTo>
                <a:lnTo>
                  <a:pt x="58693" y="6109"/>
                </a:lnTo>
                <a:lnTo>
                  <a:pt x="58393" y="6004"/>
                </a:lnTo>
                <a:lnTo>
                  <a:pt x="58042" y="5903"/>
                </a:lnTo>
                <a:lnTo>
                  <a:pt x="57666" y="5803"/>
                </a:lnTo>
                <a:lnTo>
                  <a:pt x="57266" y="5708"/>
                </a:lnTo>
                <a:lnTo>
                  <a:pt x="56865" y="5613"/>
                </a:lnTo>
                <a:lnTo>
                  <a:pt x="56389" y="5529"/>
                </a:lnTo>
                <a:lnTo>
                  <a:pt x="55914" y="5444"/>
                </a:lnTo>
                <a:lnTo>
                  <a:pt x="56039" y="5317"/>
                </a:lnTo>
                <a:lnTo>
                  <a:pt x="56139" y="5196"/>
                </a:lnTo>
                <a:lnTo>
                  <a:pt x="56214" y="5069"/>
                </a:lnTo>
                <a:lnTo>
                  <a:pt x="56239" y="4943"/>
                </a:lnTo>
                <a:lnTo>
                  <a:pt x="56239" y="4821"/>
                </a:lnTo>
                <a:lnTo>
                  <a:pt x="56239" y="4700"/>
                </a:lnTo>
                <a:lnTo>
                  <a:pt x="56189" y="4578"/>
                </a:lnTo>
                <a:lnTo>
                  <a:pt x="56114" y="4457"/>
                </a:lnTo>
                <a:lnTo>
                  <a:pt x="56039" y="4335"/>
                </a:lnTo>
                <a:lnTo>
                  <a:pt x="55914" y="4214"/>
                </a:lnTo>
                <a:lnTo>
                  <a:pt x="55763" y="4098"/>
                </a:lnTo>
                <a:lnTo>
                  <a:pt x="55613" y="3982"/>
                </a:lnTo>
                <a:lnTo>
                  <a:pt x="55413" y="3866"/>
                </a:lnTo>
                <a:lnTo>
                  <a:pt x="55213" y="3755"/>
                </a:lnTo>
                <a:lnTo>
                  <a:pt x="54962" y="3644"/>
                </a:lnTo>
                <a:lnTo>
                  <a:pt x="54712" y="3533"/>
                </a:lnTo>
                <a:lnTo>
                  <a:pt x="54436" y="3427"/>
                </a:lnTo>
                <a:lnTo>
                  <a:pt x="54136" y="3322"/>
                </a:lnTo>
                <a:lnTo>
                  <a:pt x="53810" y="3221"/>
                </a:lnTo>
                <a:lnTo>
                  <a:pt x="53485" y="3121"/>
                </a:lnTo>
                <a:lnTo>
                  <a:pt x="53134" y="3026"/>
                </a:lnTo>
                <a:lnTo>
                  <a:pt x="52759" y="2931"/>
                </a:lnTo>
                <a:lnTo>
                  <a:pt x="52358" y="2841"/>
                </a:lnTo>
                <a:lnTo>
                  <a:pt x="51957" y="2752"/>
                </a:lnTo>
                <a:lnTo>
                  <a:pt x="51532" y="2667"/>
                </a:lnTo>
                <a:lnTo>
                  <a:pt x="51081" y="2588"/>
                </a:lnTo>
                <a:lnTo>
                  <a:pt x="50630" y="2514"/>
                </a:lnTo>
                <a:lnTo>
                  <a:pt x="50155" y="2440"/>
                </a:lnTo>
                <a:lnTo>
                  <a:pt x="49679" y="2366"/>
                </a:lnTo>
                <a:lnTo>
                  <a:pt x="49178" y="2303"/>
                </a:lnTo>
                <a:lnTo>
                  <a:pt x="48652" y="2239"/>
                </a:lnTo>
                <a:lnTo>
                  <a:pt x="48126" y="2181"/>
                </a:lnTo>
                <a:lnTo>
                  <a:pt x="48402" y="2129"/>
                </a:lnTo>
                <a:lnTo>
                  <a:pt x="48677" y="2076"/>
                </a:lnTo>
                <a:lnTo>
                  <a:pt x="48953" y="2028"/>
                </a:lnTo>
                <a:lnTo>
                  <a:pt x="49253" y="1981"/>
                </a:lnTo>
                <a:lnTo>
                  <a:pt x="49529" y="1944"/>
                </a:lnTo>
                <a:lnTo>
                  <a:pt x="49829" y="1907"/>
                </a:lnTo>
                <a:lnTo>
                  <a:pt x="50130" y="1870"/>
                </a:lnTo>
                <a:lnTo>
                  <a:pt x="50455" y="1843"/>
                </a:lnTo>
                <a:lnTo>
                  <a:pt x="50756" y="1817"/>
                </a:lnTo>
                <a:lnTo>
                  <a:pt x="51081" y="1791"/>
                </a:lnTo>
                <a:lnTo>
                  <a:pt x="51382" y="1775"/>
                </a:lnTo>
                <a:lnTo>
                  <a:pt x="51707" y="1754"/>
                </a:lnTo>
                <a:lnTo>
                  <a:pt x="52333" y="1733"/>
                </a:lnTo>
                <a:lnTo>
                  <a:pt x="52984" y="1722"/>
                </a:lnTo>
                <a:lnTo>
                  <a:pt x="53610" y="1722"/>
                </a:lnTo>
                <a:lnTo>
                  <a:pt x="54236" y="1733"/>
                </a:lnTo>
                <a:lnTo>
                  <a:pt x="54862" y="1754"/>
                </a:lnTo>
                <a:lnTo>
                  <a:pt x="55463" y="1785"/>
                </a:lnTo>
                <a:lnTo>
                  <a:pt x="56039" y="1828"/>
                </a:lnTo>
                <a:lnTo>
                  <a:pt x="56590" y="1880"/>
                </a:lnTo>
                <a:lnTo>
                  <a:pt x="57116" y="1938"/>
                </a:lnTo>
                <a:lnTo>
                  <a:pt x="57616" y="2007"/>
                </a:lnTo>
                <a:lnTo>
                  <a:pt x="57942" y="2060"/>
                </a:lnTo>
                <a:lnTo>
                  <a:pt x="58217" y="2107"/>
                </a:lnTo>
                <a:lnTo>
                  <a:pt x="58493" y="2160"/>
                </a:lnTo>
                <a:lnTo>
                  <a:pt x="58718" y="2218"/>
                </a:lnTo>
                <a:lnTo>
                  <a:pt x="58943" y="2271"/>
                </a:lnTo>
                <a:lnTo>
                  <a:pt x="59144" y="2329"/>
                </a:lnTo>
                <a:lnTo>
                  <a:pt x="59319" y="2387"/>
                </a:lnTo>
                <a:lnTo>
                  <a:pt x="59494" y="2451"/>
                </a:lnTo>
                <a:lnTo>
                  <a:pt x="59645" y="2509"/>
                </a:lnTo>
                <a:lnTo>
                  <a:pt x="59770" y="2572"/>
                </a:lnTo>
                <a:lnTo>
                  <a:pt x="59870" y="2635"/>
                </a:lnTo>
                <a:lnTo>
                  <a:pt x="59945" y="2704"/>
                </a:lnTo>
                <a:lnTo>
                  <a:pt x="60020" y="2767"/>
                </a:lnTo>
                <a:lnTo>
                  <a:pt x="60070" y="2836"/>
                </a:lnTo>
                <a:lnTo>
                  <a:pt x="60120" y="2899"/>
                </a:lnTo>
                <a:lnTo>
                  <a:pt x="60145" y="2968"/>
                </a:lnTo>
                <a:lnTo>
                  <a:pt x="60145" y="3105"/>
                </a:lnTo>
                <a:lnTo>
                  <a:pt x="60095" y="3243"/>
                </a:lnTo>
                <a:lnTo>
                  <a:pt x="59995" y="3380"/>
                </a:lnTo>
                <a:lnTo>
                  <a:pt x="59845" y="3522"/>
                </a:lnTo>
                <a:lnTo>
                  <a:pt x="59645" y="3660"/>
                </a:lnTo>
                <a:lnTo>
                  <a:pt x="59394" y="3797"/>
                </a:lnTo>
                <a:lnTo>
                  <a:pt x="59144" y="3929"/>
                </a:lnTo>
                <a:lnTo>
                  <a:pt x="58843" y="4061"/>
                </a:lnTo>
                <a:lnTo>
                  <a:pt x="58843" y="4098"/>
                </a:lnTo>
                <a:lnTo>
                  <a:pt x="58868" y="4129"/>
                </a:lnTo>
                <a:lnTo>
                  <a:pt x="58918" y="4161"/>
                </a:lnTo>
                <a:lnTo>
                  <a:pt x="58994" y="4188"/>
                </a:lnTo>
                <a:lnTo>
                  <a:pt x="59094" y="4219"/>
                </a:lnTo>
                <a:lnTo>
                  <a:pt x="59219" y="4240"/>
                </a:lnTo>
                <a:lnTo>
                  <a:pt x="59344" y="4261"/>
                </a:lnTo>
                <a:lnTo>
                  <a:pt x="59494" y="4277"/>
                </a:lnTo>
                <a:lnTo>
                  <a:pt x="59970" y="4320"/>
                </a:lnTo>
                <a:lnTo>
                  <a:pt x="60446" y="4372"/>
                </a:lnTo>
                <a:lnTo>
                  <a:pt x="60897" y="4425"/>
                </a:lnTo>
                <a:lnTo>
                  <a:pt x="61347" y="4483"/>
                </a:lnTo>
                <a:lnTo>
                  <a:pt x="61773" y="4541"/>
                </a:lnTo>
                <a:lnTo>
                  <a:pt x="62199" y="4610"/>
                </a:lnTo>
                <a:lnTo>
                  <a:pt x="62599" y="4679"/>
                </a:lnTo>
                <a:lnTo>
                  <a:pt x="63000" y="4747"/>
                </a:lnTo>
                <a:lnTo>
                  <a:pt x="63375" y="4821"/>
                </a:lnTo>
                <a:lnTo>
                  <a:pt x="63726" y="4900"/>
                </a:lnTo>
                <a:lnTo>
                  <a:pt x="64077" y="4985"/>
                </a:lnTo>
                <a:lnTo>
                  <a:pt x="64402" y="5064"/>
                </a:lnTo>
                <a:lnTo>
                  <a:pt x="64703" y="5154"/>
                </a:lnTo>
                <a:lnTo>
                  <a:pt x="65003" y="5243"/>
                </a:lnTo>
                <a:lnTo>
                  <a:pt x="65253" y="5333"/>
                </a:lnTo>
                <a:lnTo>
                  <a:pt x="65504" y="5428"/>
                </a:lnTo>
                <a:lnTo>
                  <a:pt x="65754" y="5523"/>
                </a:lnTo>
                <a:lnTo>
                  <a:pt x="65954" y="5618"/>
                </a:lnTo>
                <a:lnTo>
                  <a:pt x="66155" y="5719"/>
                </a:lnTo>
                <a:lnTo>
                  <a:pt x="66305" y="5819"/>
                </a:lnTo>
                <a:lnTo>
                  <a:pt x="66455" y="5925"/>
                </a:lnTo>
                <a:lnTo>
                  <a:pt x="66580" y="6025"/>
                </a:lnTo>
                <a:lnTo>
                  <a:pt x="66681" y="6130"/>
                </a:lnTo>
                <a:lnTo>
                  <a:pt x="66756" y="6241"/>
                </a:lnTo>
                <a:lnTo>
                  <a:pt x="66806" y="6347"/>
                </a:lnTo>
                <a:lnTo>
                  <a:pt x="66831" y="6452"/>
                </a:lnTo>
                <a:lnTo>
                  <a:pt x="66831" y="6563"/>
                </a:lnTo>
                <a:lnTo>
                  <a:pt x="66806" y="6674"/>
                </a:lnTo>
                <a:lnTo>
                  <a:pt x="66756" y="6780"/>
                </a:lnTo>
                <a:lnTo>
                  <a:pt x="66681" y="6891"/>
                </a:lnTo>
                <a:lnTo>
                  <a:pt x="66555" y="7002"/>
                </a:lnTo>
                <a:lnTo>
                  <a:pt x="66430" y="7112"/>
                </a:lnTo>
                <a:lnTo>
                  <a:pt x="66380" y="7149"/>
                </a:lnTo>
                <a:lnTo>
                  <a:pt x="66380" y="7181"/>
                </a:lnTo>
                <a:lnTo>
                  <a:pt x="66405" y="7218"/>
                </a:lnTo>
                <a:lnTo>
                  <a:pt x="66455" y="7250"/>
                </a:lnTo>
                <a:lnTo>
                  <a:pt x="66505" y="7281"/>
                </a:lnTo>
                <a:lnTo>
                  <a:pt x="66606" y="7313"/>
                </a:lnTo>
                <a:lnTo>
                  <a:pt x="66731" y="7339"/>
                </a:lnTo>
                <a:lnTo>
                  <a:pt x="66856" y="7361"/>
                </a:lnTo>
                <a:lnTo>
                  <a:pt x="67282" y="7424"/>
                </a:lnTo>
                <a:lnTo>
                  <a:pt x="67682" y="7493"/>
                </a:lnTo>
                <a:lnTo>
                  <a:pt x="68058" y="7566"/>
                </a:lnTo>
                <a:lnTo>
                  <a:pt x="68408" y="7640"/>
                </a:lnTo>
                <a:lnTo>
                  <a:pt x="68734" y="7720"/>
                </a:lnTo>
                <a:lnTo>
                  <a:pt x="69034" y="7804"/>
                </a:lnTo>
                <a:lnTo>
                  <a:pt x="69310" y="7889"/>
                </a:lnTo>
                <a:lnTo>
                  <a:pt x="69560" y="7978"/>
                </a:lnTo>
                <a:lnTo>
                  <a:pt x="69786" y="8068"/>
                </a:lnTo>
                <a:lnTo>
                  <a:pt x="69961" y="8163"/>
                </a:lnTo>
                <a:lnTo>
                  <a:pt x="70136" y="8258"/>
                </a:lnTo>
                <a:lnTo>
                  <a:pt x="70286" y="8353"/>
                </a:lnTo>
                <a:lnTo>
                  <a:pt x="70386" y="8453"/>
                </a:lnTo>
                <a:lnTo>
                  <a:pt x="70462" y="8554"/>
                </a:lnTo>
                <a:lnTo>
                  <a:pt x="70512" y="8654"/>
                </a:lnTo>
                <a:lnTo>
                  <a:pt x="70537" y="8754"/>
                </a:lnTo>
                <a:lnTo>
                  <a:pt x="70512" y="8844"/>
                </a:lnTo>
                <a:lnTo>
                  <a:pt x="70487" y="8929"/>
                </a:lnTo>
                <a:lnTo>
                  <a:pt x="70437" y="9013"/>
                </a:lnTo>
                <a:lnTo>
                  <a:pt x="70361" y="9098"/>
                </a:lnTo>
                <a:lnTo>
                  <a:pt x="70261" y="9177"/>
                </a:lnTo>
                <a:lnTo>
                  <a:pt x="70136" y="9256"/>
                </a:lnTo>
                <a:lnTo>
                  <a:pt x="70011" y="9340"/>
                </a:lnTo>
                <a:lnTo>
                  <a:pt x="69861" y="9414"/>
                </a:lnTo>
                <a:lnTo>
                  <a:pt x="69660" y="9493"/>
                </a:lnTo>
                <a:lnTo>
                  <a:pt x="69485" y="9567"/>
                </a:lnTo>
                <a:lnTo>
                  <a:pt x="69260" y="9641"/>
                </a:lnTo>
                <a:lnTo>
                  <a:pt x="69034" y="9710"/>
                </a:lnTo>
                <a:lnTo>
                  <a:pt x="68784" y="9784"/>
                </a:lnTo>
                <a:lnTo>
                  <a:pt x="68509" y="9847"/>
                </a:lnTo>
                <a:lnTo>
                  <a:pt x="68208" y="9916"/>
                </a:lnTo>
                <a:lnTo>
                  <a:pt x="67908" y="9979"/>
                </a:lnTo>
                <a:lnTo>
                  <a:pt x="67757" y="10006"/>
                </a:lnTo>
                <a:lnTo>
                  <a:pt x="67607" y="10043"/>
                </a:lnTo>
                <a:lnTo>
                  <a:pt x="67507" y="10085"/>
                </a:lnTo>
                <a:lnTo>
                  <a:pt x="67432" y="10132"/>
                </a:lnTo>
                <a:lnTo>
                  <a:pt x="67407" y="10175"/>
                </a:lnTo>
                <a:lnTo>
                  <a:pt x="67432" y="10222"/>
                </a:lnTo>
                <a:lnTo>
                  <a:pt x="67457" y="10248"/>
                </a:lnTo>
                <a:lnTo>
                  <a:pt x="67532" y="10270"/>
                </a:lnTo>
                <a:lnTo>
                  <a:pt x="67582" y="10291"/>
                </a:lnTo>
                <a:lnTo>
                  <a:pt x="67682" y="10317"/>
                </a:lnTo>
                <a:lnTo>
                  <a:pt x="67782" y="10333"/>
                </a:lnTo>
                <a:lnTo>
                  <a:pt x="67883" y="10349"/>
                </a:lnTo>
                <a:lnTo>
                  <a:pt x="68083" y="10375"/>
                </a:lnTo>
                <a:lnTo>
                  <a:pt x="68308" y="10386"/>
                </a:lnTo>
                <a:lnTo>
                  <a:pt x="68534" y="10386"/>
                </a:lnTo>
                <a:lnTo>
                  <a:pt x="68759" y="10380"/>
                </a:lnTo>
                <a:lnTo>
                  <a:pt x="68959" y="10365"/>
                </a:lnTo>
                <a:lnTo>
                  <a:pt x="69160" y="10338"/>
                </a:lnTo>
                <a:lnTo>
                  <a:pt x="69335" y="10307"/>
                </a:lnTo>
                <a:lnTo>
                  <a:pt x="69735" y="10227"/>
                </a:lnTo>
                <a:lnTo>
                  <a:pt x="70111" y="10148"/>
                </a:lnTo>
                <a:lnTo>
                  <a:pt x="70437" y="10064"/>
                </a:lnTo>
                <a:lnTo>
                  <a:pt x="70762" y="9974"/>
                </a:lnTo>
                <a:lnTo>
                  <a:pt x="71063" y="9884"/>
                </a:lnTo>
                <a:lnTo>
                  <a:pt x="71338" y="9789"/>
                </a:lnTo>
                <a:lnTo>
                  <a:pt x="71588" y="9694"/>
                </a:lnTo>
                <a:lnTo>
                  <a:pt x="71814" y="9599"/>
                </a:lnTo>
                <a:lnTo>
                  <a:pt x="71989" y="9499"/>
                </a:lnTo>
                <a:lnTo>
                  <a:pt x="72164" y="9398"/>
                </a:lnTo>
                <a:lnTo>
                  <a:pt x="72315" y="9293"/>
                </a:lnTo>
                <a:lnTo>
                  <a:pt x="72440" y="9187"/>
                </a:lnTo>
                <a:lnTo>
                  <a:pt x="72540" y="9082"/>
                </a:lnTo>
                <a:lnTo>
                  <a:pt x="72590" y="8976"/>
                </a:lnTo>
                <a:lnTo>
                  <a:pt x="72640" y="8865"/>
                </a:lnTo>
                <a:lnTo>
                  <a:pt x="72665" y="8754"/>
                </a:lnTo>
                <a:lnTo>
                  <a:pt x="72640" y="8638"/>
                </a:lnTo>
                <a:lnTo>
                  <a:pt x="72590" y="8517"/>
                </a:lnTo>
                <a:lnTo>
                  <a:pt x="72515" y="8395"/>
                </a:lnTo>
                <a:lnTo>
                  <a:pt x="72390" y="8279"/>
                </a:lnTo>
                <a:lnTo>
                  <a:pt x="72239" y="8168"/>
                </a:lnTo>
                <a:lnTo>
                  <a:pt x="72064" y="8052"/>
                </a:lnTo>
                <a:lnTo>
                  <a:pt x="71839" y="7941"/>
                </a:lnTo>
                <a:lnTo>
                  <a:pt x="71613" y="7830"/>
                </a:lnTo>
                <a:lnTo>
                  <a:pt x="71338" y="7725"/>
                </a:lnTo>
                <a:lnTo>
                  <a:pt x="71037" y="7625"/>
                </a:lnTo>
                <a:lnTo>
                  <a:pt x="70712" y="7524"/>
                </a:lnTo>
                <a:lnTo>
                  <a:pt x="70336" y="7429"/>
                </a:lnTo>
                <a:lnTo>
                  <a:pt x="69961" y="7334"/>
                </a:lnTo>
                <a:lnTo>
                  <a:pt x="69560" y="7250"/>
                </a:lnTo>
                <a:lnTo>
                  <a:pt x="69134" y="7165"/>
                </a:lnTo>
                <a:lnTo>
                  <a:pt x="68659" y="7086"/>
                </a:lnTo>
                <a:lnTo>
                  <a:pt x="68784" y="6965"/>
                </a:lnTo>
                <a:lnTo>
                  <a:pt x="68859" y="6843"/>
                </a:lnTo>
                <a:lnTo>
                  <a:pt x="68934" y="6727"/>
                </a:lnTo>
                <a:lnTo>
                  <a:pt x="68959" y="6611"/>
                </a:lnTo>
                <a:lnTo>
                  <a:pt x="68984" y="6489"/>
                </a:lnTo>
                <a:lnTo>
                  <a:pt x="68959" y="6373"/>
                </a:lnTo>
                <a:lnTo>
                  <a:pt x="68909" y="6257"/>
                </a:lnTo>
                <a:lnTo>
                  <a:pt x="68859" y="6141"/>
                </a:lnTo>
                <a:lnTo>
                  <a:pt x="68759" y="6025"/>
                </a:lnTo>
                <a:lnTo>
                  <a:pt x="68659" y="5914"/>
                </a:lnTo>
                <a:lnTo>
                  <a:pt x="68534" y="5803"/>
                </a:lnTo>
                <a:lnTo>
                  <a:pt x="68358" y="5692"/>
                </a:lnTo>
                <a:lnTo>
                  <a:pt x="68183" y="5581"/>
                </a:lnTo>
                <a:lnTo>
                  <a:pt x="67983" y="5476"/>
                </a:lnTo>
                <a:lnTo>
                  <a:pt x="67782" y="5370"/>
                </a:lnTo>
                <a:lnTo>
                  <a:pt x="67532" y="5265"/>
                </a:lnTo>
                <a:lnTo>
                  <a:pt x="67282" y="5164"/>
                </a:lnTo>
                <a:lnTo>
                  <a:pt x="67006" y="5064"/>
                </a:lnTo>
                <a:lnTo>
                  <a:pt x="66706" y="4964"/>
                </a:lnTo>
                <a:lnTo>
                  <a:pt x="66380" y="4869"/>
                </a:lnTo>
                <a:lnTo>
                  <a:pt x="66055" y="4779"/>
                </a:lnTo>
                <a:lnTo>
                  <a:pt x="65704" y="4689"/>
                </a:lnTo>
                <a:lnTo>
                  <a:pt x="65328" y="4599"/>
                </a:lnTo>
                <a:lnTo>
                  <a:pt x="64953" y="4515"/>
                </a:lnTo>
                <a:lnTo>
                  <a:pt x="64552" y="4436"/>
                </a:lnTo>
                <a:lnTo>
                  <a:pt x="64127" y="4357"/>
                </a:lnTo>
                <a:lnTo>
                  <a:pt x="63701" y="4283"/>
                </a:lnTo>
                <a:lnTo>
                  <a:pt x="63250" y="4209"/>
                </a:lnTo>
                <a:lnTo>
                  <a:pt x="62800" y="4140"/>
                </a:lnTo>
                <a:lnTo>
                  <a:pt x="62324" y="4077"/>
                </a:lnTo>
                <a:lnTo>
                  <a:pt x="61823" y="4019"/>
                </a:lnTo>
                <a:lnTo>
                  <a:pt x="61322" y="3961"/>
                </a:lnTo>
                <a:lnTo>
                  <a:pt x="61497" y="3887"/>
                </a:lnTo>
                <a:lnTo>
                  <a:pt x="61648" y="3807"/>
                </a:lnTo>
                <a:lnTo>
                  <a:pt x="61798" y="3728"/>
                </a:lnTo>
                <a:lnTo>
                  <a:pt x="61923" y="3649"/>
                </a:lnTo>
                <a:lnTo>
                  <a:pt x="62048" y="3570"/>
                </a:lnTo>
                <a:lnTo>
                  <a:pt x="62123" y="3491"/>
                </a:lnTo>
                <a:lnTo>
                  <a:pt x="62199" y="3411"/>
                </a:lnTo>
                <a:lnTo>
                  <a:pt x="62274" y="3332"/>
                </a:lnTo>
                <a:lnTo>
                  <a:pt x="62324" y="3253"/>
                </a:lnTo>
                <a:lnTo>
                  <a:pt x="62349" y="3174"/>
                </a:lnTo>
                <a:lnTo>
                  <a:pt x="62349" y="3089"/>
                </a:lnTo>
                <a:lnTo>
                  <a:pt x="62349" y="3010"/>
                </a:lnTo>
                <a:lnTo>
                  <a:pt x="62324" y="2936"/>
                </a:lnTo>
                <a:lnTo>
                  <a:pt x="62299" y="2857"/>
                </a:lnTo>
                <a:lnTo>
                  <a:pt x="62249" y="2778"/>
                </a:lnTo>
                <a:lnTo>
                  <a:pt x="62174" y="2699"/>
                </a:lnTo>
                <a:lnTo>
                  <a:pt x="62098" y="2625"/>
                </a:lnTo>
                <a:lnTo>
                  <a:pt x="61998" y="2551"/>
                </a:lnTo>
                <a:lnTo>
                  <a:pt x="61873" y="2472"/>
                </a:lnTo>
                <a:lnTo>
                  <a:pt x="61748" y="2403"/>
                </a:lnTo>
                <a:lnTo>
                  <a:pt x="61598" y="2329"/>
                </a:lnTo>
                <a:lnTo>
                  <a:pt x="61422" y="2255"/>
                </a:lnTo>
                <a:lnTo>
                  <a:pt x="61247" y="2187"/>
                </a:lnTo>
                <a:lnTo>
                  <a:pt x="61047" y="2118"/>
                </a:lnTo>
                <a:lnTo>
                  <a:pt x="60821" y="2055"/>
                </a:lnTo>
                <a:lnTo>
                  <a:pt x="60596" y="1991"/>
                </a:lnTo>
                <a:lnTo>
                  <a:pt x="60346" y="1928"/>
                </a:lnTo>
                <a:lnTo>
                  <a:pt x="60095" y="1865"/>
                </a:lnTo>
                <a:lnTo>
                  <a:pt x="59795" y="1806"/>
                </a:lnTo>
                <a:lnTo>
                  <a:pt x="59494" y="1748"/>
                </a:lnTo>
                <a:lnTo>
                  <a:pt x="59194" y="1696"/>
                </a:lnTo>
                <a:lnTo>
                  <a:pt x="58868" y="1643"/>
                </a:lnTo>
                <a:lnTo>
                  <a:pt x="58267" y="1564"/>
                </a:lnTo>
                <a:lnTo>
                  <a:pt x="57641" y="1490"/>
                </a:lnTo>
                <a:lnTo>
                  <a:pt x="56990" y="1426"/>
                </a:lnTo>
                <a:lnTo>
                  <a:pt x="56314" y="1374"/>
                </a:lnTo>
                <a:lnTo>
                  <a:pt x="55613" y="1331"/>
                </a:lnTo>
                <a:lnTo>
                  <a:pt x="54887" y="1300"/>
                </a:lnTo>
                <a:lnTo>
                  <a:pt x="54136" y="1279"/>
                </a:lnTo>
                <a:lnTo>
                  <a:pt x="53410" y="1268"/>
                </a:lnTo>
                <a:lnTo>
                  <a:pt x="53034" y="1268"/>
                </a:lnTo>
                <a:lnTo>
                  <a:pt x="52659" y="1273"/>
                </a:lnTo>
                <a:lnTo>
                  <a:pt x="52258" y="1279"/>
                </a:lnTo>
                <a:lnTo>
                  <a:pt x="51882" y="1289"/>
                </a:lnTo>
                <a:lnTo>
                  <a:pt x="51507" y="1305"/>
                </a:lnTo>
                <a:lnTo>
                  <a:pt x="51131" y="1321"/>
                </a:lnTo>
                <a:lnTo>
                  <a:pt x="50756" y="1342"/>
                </a:lnTo>
                <a:lnTo>
                  <a:pt x="50380" y="1363"/>
                </a:lnTo>
                <a:lnTo>
                  <a:pt x="50004" y="1395"/>
                </a:lnTo>
                <a:lnTo>
                  <a:pt x="49654" y="1421"/>
                </a:lnTo>
                <a:lnTo>
                  <a:pt x="49278" y="1458"/>
                </a:lnTo>
                <a:lnTo>
                  <a:pt x="48928" y="1495"/>
                </a:lnTo>
                <a:lnTo>
                  <a:pt x="48577" y="1537"/>
                </a:lnTo>
                <a:lnTo>
                  <a:pt x="48227" y="1585"/>
                </a:lnTo>
                <a:lnTo>
                  <a:pt x="47876" y="1638"/>
                </a:lnTo>
                <a:lnTo>
                  <a:pt x="47525" y="1690"/>
                </a:lnTo>
                <a:lnTo>
                  <a:pt x="47400" y="1601"/>
                </a:lnTo>
                <a:lnTo>
                  <a:pt x="47250" y="1511"/>
                </a:lnTo>
                <a:lnTo>
                  <a:pt x="47075" y="1426"/>
                </a:lnTo>
                <a:lnTo>
                  <a:pt x="46874" y="1337"/>
                </a:lnTo>
                <a:lnTo>
                  <a:pt x="46674" y="1257"/>
                </a:lnTo>
                <a:lnTo>
                  <a:pt x="46449" y="1173"/>
                </a:lnTo>
                <a:lnTo>
                  <a:pt x="46223" y="1094"/>
                </a:lnTo>
                <a:lnTo>
                  <a:pt x="45973" y="1015"/>
                </a:lnTo>
                <a:lnTo>
                  <a:pt x="45698" y="941"/>
                </a:lnTo>
                <a:lnTo>
                  <a:pt x="45422" y="867"/>
                </a:lnTo>
                <a:lnTo>
                  <a:pt x="45122" y="798"/>
                </a:lnTo>
                <a:lnTo>
                  <a:pt x="44796" y="729"/>
                </a:lnTo>
                <a:lnTo>
                  <a:pt x="44471" y="661"/>
                </a:lnTo>
                <a:lnTo>
                  <a:pt x="44145" y="597"/>
                </a:lnTo>
                <a:lnTo>
                  <a:pt x="43795" y="539"/>
                </a:lnTo>
                <a:lnTo>
                  <a:pt x="43419" y="481"/>
                </a:lnTo>
                <a:lnTo>
                  <a:pt x="43043" y="429"/>
                </a:lnTo>
                <a:lnTo>
                  <a:pt x="42668" y="376"/>
                </a:lnTo>
                <a:lnTo>
                  <a:pt x="42267" y="328"/>
                </a:lnTo>
                <a:lnTo>
                  <a:pt x="41842" y="281"/>
                </a:lnTo>
                <a:lnTo>
                  <a:pt x="41441" y="238"/>
                </a:lnTo>
                <a:lnTo>
                  <a:pt x="41015" y="196"/>
                </a:lnTo>
                <a:lnTo>
                  <a:pt x="40565" y="159"/>
                </a:lnTo>
                <a:lnTo>
                  <a:pt x="40114" y="128"/>
                </a:lnTo>
                <a:lnTo>
                  <a:pt x="39663" y="101"/>
                </a:lnTo>
                <a:lnTo>
                  <a:pt x="39187" y="75"/>
                </a:lnTo>
                <a:lnTo>
                  <a:pt x="38737" y="54"/>
                </a:lnTo>
                <a:lnTo>
                  <a:pt x="38261" y="33"/>
                </a:lnTo>
                <a:lnTo>
                  <a:pt x="37760" y="22"/>
                </a:lnTo>
                <a:lnTo>
                  <a:pt x="37284" y="11"/>
                </a:lnTo>
                <a:lnTo>
                  <a:pt x="36784" y="6"/>
                </a:lnTo>
                <a:lnTo>
                  <a:pt x="36283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8" name="Google Shape;2858;p63"/>
          <p:cNvSpPr/>
          <p:nvPr/>
        </p:nvSpPr>
        <p:spPr>
          <a:xfrm>
            <a:off x="2197234" y="4125813"/>
            <a:ext cx="195522" cy="132587"/>
          </a:xfrm>
          <a:custGeom>
            <a:avLst/>
            <a:gdLst/>
            <a:ahLst/>
            <a:cxnLst/>
            <a:rect l="l" t="t" r="r" b="b"/>
            <a:pathLst>
              <a:path w="37260" h="5608" extrusionOk="0">
                <a:moveTo>
                  <a:pt x="3632" y="449"/>
                </a:moveTo>
                <a:lnTo>
                  <a:pt x="4358" y="454"/>
                </a:lnTo>
                <a:lnTo>
                  <a:pt x="5109" y="465"/>
                </a:lnTo>
                <a:lnTo>
                  <a:pt x="5835" y="481"/>
                </a:lnTo>
                <a:lnTo>
                  <a:pt x="6561" y="502"/>
                </a:lnTo>
                <a:lnTo>
                  <a:pt x="7262" y="528"/>
                </a:lnTo>
                <a:lnTo>
                  <a:pt x="7963" y="560"/>
                </a:lnTo>
                <a:lnTo>
                  <a:pt x="8614" y="602"/>
                </a:lnTo>
                <a:lnTo>
                  <a:pt x="9266" y="645"/>
                </a:lnTo>
                <a:lnTo>
                  <a:pt x="9891" y="697"/>
                </a:lnTo>
                <a:lnTo>
                  <a:pt x="10517" y="755"/>
                </a:lnTo>
                <a:lnTo>
                  <a:pt x="11093" y="819"/>
                </a:lnTo>
                <a:lnTo>
                  <a:pt x="11669" y="887"/>
                </a:lnTo>
                <a:lnTo>
                  <a:pt x="12195" y="961"/>
                </a:lnTo>
                <a:lnTo>
                  <a:pt x="12721" y="1046"/>
                </a:lnTo>
                <a:lnTo>
                  <a:pt x="13122" y="1114"/>
                </a:lnTo>
                <a:lnTo>
                  <a:pt x="13522" y="1194"/>
                </a:lnTo>
                <a:lnTo>
                  <a:pt x="13873" y="1273"/>
                </a:lnTo>
                <a:lnTo>
                  <a:pt x="14198" y="1357"/>
                </a:lnTo>
                <a:lnTo>
                  <a:pt x="14499" y="1447"/>
                </a:lnTo>
                <a:lnTo>
                  <a:pt x="14749" y="1542"/>
                </a:lnTo>
                <a:lnTo>
                  <a:pt x="14974" y="1637"/>
                </a:lnTo>
                <a:lnTo>
                  <a:pt x="15175" y="1732"/>
                </a:lnTo>
                <a:lnTo>
                  <a:pt x="15300" y="1832"/>
                </a:lnTo>
                <a:lnTo>
                  <a:pt x="15400" y="1938"/>
                </a:lnTo>
                <a:lnTo>
                  <a:pt x="15450" y="2044"/>
                </a:lnTo>
                <a:lnTo>
                  <a:pt x="15450" y="2149"/>
                </a:lnTo>
                <a:lnTo>
                  <a:pt x="15425" y="2255"/>
                </a:lnTo>
                <a:lnTo>
                  <a:pt x="15325" y="2366"/>
                </a:lnTo>
                <a:lnTo>
                  <a:pt x="15150" y="2477"/>
                </a:lnTo>
                <a:lnTo>
                  <a:pt x="14949" y="2587"/>
                </a:lnTo>
                <a:lnTo>
                  <a:pt x="14349" y="2440"/>
                </a:lnTo>
                <a:lnTo>
                  <a:pt x="13723" y="2302"/>
                </a:lnTo>
                <a:lnTo>
                  <a:pt x="13071" y="2170"/>
                </a:lnTo>
                <a:lnTo>
                  <a:pt x="12395" y="2038"/>
                </a:lnTo>
                <a:lnTo>
                  <a:pt x="11719" y="1906"/>
                </a:lnTo>
                <a:lnTo>
                  <a:pt x="11018" y="1785"/>
                </a:lnTo>
                <a:lnTo>
                  <a:pt x="9616" y="1537"/>
                </a:lnTo>
                <a:lnTo>
                  <a:pt x="9416" y="1510"/>
                </a:lnTo>
                <a:lnTo>
                  <a:pt x="9240" y="1495"/>
                </a:lnTo>
                <a:lnTo>
                  <a:pt x="9040" y="1484"/>
                </a:lnTo>
                <a:lnTo>
                  <a:pt x="8815" y="1489"/>
                </a:lnTo>
                <a:lnTo>
                  <a:pt x="8614" y="1495"/>
                </a:lnTo>
                <a:lnTo>
                  <a:pt x="8439" y="1510"/>
                </a:lnTo>
                <a:lnTo>
                  <a:pt x="8264" y="1537"/>
                </a:lnTo>
                <a:lnTo>
                  <a:pt x="8114" y="1568"/>
                </a:lnTo>
                <a:lnTo>
                  <a:pt x="7988" y="1605"/>
                </a:lnTo>
                <a:lnTo>
                  <a:pt x="7913" y="1648"/>
                </a:lnTo>
                <a:lnTo>
                  <a:pt x="7863" y="1690"/>
                </a:lnTo>
                <a:lnTo>
                  <a:pt x="7888" y="1732"/>
                </a:lnTo>
                <a:lnTo>
                  <a:pt x="7913" y="1774"/>
                </a:lnTo>
                <a:lnTo>
                  <a:pt x="7988" y="1817"/>
                </a:lnTo>
                <a:lnTo>
                  <a:pt x="8114" y="1854"/>
                </a:lnTo>
                <a:lnTo>
                  <a:pt x="8264" y="1885"/>
                </a:lnTo>
                <a:lnTo>
                  <a:pt x="9741" y="2139"/>
                </a:lnTo>
                <a:lnTo>
                  <a:pt x="10442" y="2271"/>
                </a:lnTo>
                <a:lnTo>
                  <a:pt x="11118" y="2403"/>
                </a:lnTo>
                <a:lnTo>
                  <a:pt x="11794" y="2535"/>
                </a:lnTo>
                <a:lnTo>
                  <a:pt x="12446" y="2672"/>
                </a:lnTo>
                <a:lnTo>
                  <a:pt x="13046" y="2809"/>
                </a:lnTo>
                <a:lnTo>
                  <a:pt x="13647" y="2957"/>
                </a:lnTo>
                <a:lnTo>
                  <a:pt x="13372" y="3005"/>
                </a:lnTo>
                <a:lnTo>
                  <a:pt x="13122" y="3047"/>
                </a:lnTo>
                <a:lnTo>
                  <a:pt x="12846" y="3084"/>
                </a:lnTo>
                <a:lnTo>
                  <a:pt x="12571" y="3115"/>
                </a:lnTo>
                <a:lnTo>
                  <a:pt x="12295" y="3147"/>
                </a:lnTo>
                <a:lnTo>
                  <a:pt x="12020" y="3173"/>
                </a:lnTo>
                <a:lnTo>
                  <a:pt x="11719" y="3195"/>
                </a:lnTo>
                <a:lnTo>
                  <a:pt x="11444" y="3210"/>
                </a:lnTo>
                <a:lnTo>
                  <a:pt x="11143" y="3226"/>
                </a:lnTo>
                <a:lnTo>
                  <a:pt x="10843" y="3237"/>
                </a:lnTo>
                <a:lnTo>
                  <a:pt x="10543" y="3242"/>
                </a:lnTo>
                <a:lnTo>
                  <a:pt x="10242" y="3247"/>
                </a:lnTo>
                <a:lnTo>
                  <a:pt x="9942" y="3247"/>
                </a:lnTo>
                <a:lnTo>
                  <a:pt x="9641" y="3242"/>
                </a:lnTo>
                <a:lnTo>
                  <a:pt x="9341" y="3237"/>
                </a:lnTo>
                <a:lnTo>
                  <a:pt x="9065" y="3226"/>
                </a:lnTo>
                <a:lnTo>
                  <a:pt x="8464" y="3195"/>
                </a:lnTo>
                <a:lnTo>
                  <a:pt x="7888" y="3152"/>
                </a:lnTo>
                <a:lnTo>
                  <a:pt x="7337" y="3100"/>
                </a:lnTo>
                <a:lnTo>
                  <a:pt x="6787" y="3036"/>
                </a:lnTo>
                <a:lnTo>
                  <a:pt x="6286" y="2962"/>
                </a:lnTo>
                <a:lnTo>
                  <a:pt x="5785" y="2878"/>
                </a:lnTo>
                <a:lnTo>
                  <a:pt x="5334" y="2788"/>
                </a:lnTo>
                <a:lnTo>
                  <a:pt x="4934" y="2688"/>
                </a:lnTo>
                <a:lnTo>
                  <a:pt x="4558" y="2577"/>
                </a:lnTo>
                <a:lnTo>
                  <a:pt x="4208" y="2461"/>
                </a:lnTo>
                <a:lnTo>
                  <a:pt x="3882" y="2345"/>
                </a:lnTo>
                <a:lnTo>
                  <a:pt x="3582" y="2218"/>
                </a:lnTo>
                <a:lnTo>
                  <a:pt x="3306" y="2091"/>
                </a:lnTo>
                <a:lnTo>
                  <a:pt x="3056" y="1959"/>
                </a:lnTo>
                <a:lnTo>
                  <a:pt x="2830" y="1822"/>
                </a:lnTo>
                <a:lnTo>
                  <a:pt x="2655" y="1679"/>
                </a:lnTo>
                <a:lnTo>
                  <a:pt x="2480" y="1537"/>
                </a:lnTo>
                <a:lnTo>
                  <a:pt x="2355" y="1389"/>
                </a:lnTo>
                <a:lnTo>
                  <a:pt x="2254" y="1236"/>
                </a:lnTo>
                <a:lnTo>
                  <a:pt x="2179" y="1077"/>
                </a:lnTo>
                <a:lnTo>
                  <a:pt x="2129" y="924"/>
                </a:lnTo>
                <a:lnTo>
                  <a:pt x="2129" y="771"/>
                </a:lnTo>
                <a:lnTo>
                  <a:pt x="2129" y="618"/>
                </a:lnTo>
                <a:lnTo>
                  <a:pt x="2179" y="465"/>
                </a:lnTo>
                <a:lnTo>
                  <a:pt x="2905" y="454"/>
                </a:lnTo>
                <a:lnTo>
                  <a:pt x="3632" y="449"/>
                </a:lnTo>
                <a:close/>
                <a:moveTo>
                  <a:pt x="33629" y="449"/>
                </a:moveTo>
                <a:lnTo>
                  <a:pt x="34355" y="454"/>
                </a:lnTo>
                <a:lnTo>
                  <a:pt x="35081" y="465"/>
                </a:lnTo>
                <a:lnTo>
                  <a:pt x="35131" y="613"/>
                </a:lnTo>
                <a:lnTo>
                  <a:pt x="35131" y="771"/>
                </a:lnTo>
                <a:lnTo>
                  <a:pt x="35131" y="924"/>
                </a:lnTo>
                <a:lnTo>
                  <a:pt x="35081" y="1077"/>
                </a:lnTo>
                <a:lnTo>
                  <a:pt x="35006" y="1236"/>
                </a:lnTo>
                <a:lnTo>
                  <a:pt x="34906" y="1389"/>
                </a:lnTo>
                <a:lnTo>
                  <a:pt x="34781" y="1537"/>
                </a:lnTo>
                <a:lnTo>
                  <a:pt x="34605" y="1679"/>
                </a:lnTo>
                <a:lnTo>
                  <a:pt x="34430" y="1822"/>
                </a:lnTo>
                <a:lnTo>
                  <a:pt x="34205" y="1959"/>
                </a:lnTo>
                <a:lnTo>
                  <a:pt x="33954" y="2091"/>
                </a:lnTo>
                <a:lnTo>
                  <a:pt x="33679" y="2218"/>
                </a:lnTo>
                <a:lnTo>
                  <a:pt x="33378" y="2345"/>
                </a:lnTo>
                <a:lnTo>
                  <a:pt x="33053" y="2461"/>
                </a:lnTo>
                <a:lnTo>
                  <a:pt x="32702" y="2577"/>
                </a:lnTo>
                <a:lnTo>
                  <a:pt x="32327" y="2688"/>
                </a:lnTo>
                <a:lnTo>
                  <a:pt x="31926" y="2783"/>
                </a:lnTo>
                <a:lnTo>
                  <a:pt x="31501" y="2878"/>
                </a:lnTo>
                <a:lnTo>
                  <a:pt x="31050" y="2957"/>
                </a:lnTo>
                <a:lnTo>
                  <a:pt x="30574" y="3036"/>
                </a:lnTo>
                <a:lnTo>
                  <a:pt x="30073" y="3100"/>
                </a:lnTo>
                <a:lnTo>
                  <a:pt x="29547" y="3152"/>
                </a:lnTo>
                <a:lnTo>
                  <a:pt x="28997" y="3200"/>
                </a:lnTo>
                <a:lnTo>
                  <a:pt x="28446" y="3232"/>
                </a:lnTo>
                <a:lnTo>
                  <a:pt x="27895" y="3253"/>
                </a:lnTo>
                <a:lnTo>
                  <a:pt x="27619" y="3258"/>
                </a:lnTo>
                <a:lnTo>
                  <a:pt x="27319" y="3263"/>
                </a:lnTo>
                <a:lnTo>
                  <a:pt x="27044" y="3263"/>
                </a:lnTo>
                <a:lnTo>
                  <a:pt x="26743" y="3258"/>
                </a:lnTo>
                <a:lnTo>
                  <a:pt x="26468" y="3253"/>
                </a:lnTo>
                <a:lnTo>
                  <a:pt x="26192" y="3237"/>
                </a:lnTo>
                <a:lnTo>
                  <a:pt x="25892" y="3226"/>
                </a:lnTo>
                <a:lnTo>
                  <a:pt x="25616" y="3205"/>
                </a:lnTo>
                <a:lnTo>
                  <a:pt x="25341" y="3184"/>
                </a:lnTo>
                <a:lnTo>
                  <a:pt x="25040" y="3158"/>
                </a:lnTo>
                <a:lnTo>
                  <a:pt x="24765" y="3131"/>
                </a:lnTo>
                <a:lnTo>
                  <a:pt x="24489" y="3094"/>
                </a:lnTo>
                <a:lnTo>
                  <a:pt x="24214" y="3057"/>
                </a:lnTo>
                <a:lnTo>
                  <a:pt x="23964" y="3015"/>
                </a:lnTo>
                <a:lnTo>
                  <a:pt x="23613" y="2957"/>
                </a:lnTo>
                <a:lnTo>
                  <a:pt x="24214" y="2809"/>
                </a:lnTo>
                <a:lnTo>
                  <a:pt x="24815" y="2672"/>
                </a:lnTo>
                <a:lnTo>
                  <a:pt x="25466" y="2535"/>
                </a:lnTo>
                <a:lnTo>
                  <a:pt x="26142" y="2403"/>
                </a:lnTo>
                <a:lnTo>
                  <a:pt x="26818" y="2271"/>
                </a:lnTo>
                <a:lnTo>
                  <a:pt x="27519" y="2139"/>
                </a:lnTo>
                <a:lnTo>
                  <a:pt x="28997" y="1885"/>
                </a:lnTo>
                <a:lnTo>
                  <a:pt x="29147" y="1854"/>
                </a:lnTo>
                <a:lnTo>
                  <a:pt x="29272" y="1817"/>
                </a:lnTo>
                <a:lnTo>
                  <a:pt x="29347" y="1774"/>
                </a:lnTo>
                <a:lnTo>
                  <a:pt x="29397" y="1732"/>
                </a:lnTo>
                <a:lnTo>
                  <a:pt x="29397" y="1690"/>
                </a:lnTo>
                <a:lnTo>
                  <a:pt x="29347" y="1648"/>
                </a:lnTo>
                <a:lnTo>
                  <a:pt x="29272" y="1605"/>
                </a:lnTo>
                <a:lnTo>
                  <a:pt x="29147" y="1568"/>
                </a:lnTo>
                <a:lnTo>
                  <a:pt x="28997" y="1537"/>
                </a:lnTo>
                <a:lnTo>
                  <a:pt x="28821" y="1510"/>
                </a:lnTo>
                <a:lnTo>
                  <a:pt x="28646" y="1495"/>
                </a:lnTo>
                <a:lnTo>
                  <a:pt x="28446" y="1489"/>
                </a:lnTo>
                <a:lnTo>
                  <a:pt x="28245" y="1484"/>
                </a:lnTo>
                <a:lnTo>
                  <a:pt x="28020" y="1495"/>
                </a:lnTo>
                <a:lnTo>
                  <a:pt x="27845" y="1510"/>
                </a:lnTo>
                <a:lnTo>
                  <a:pt x="27644" y="1537"/>
                </a:lnTo>
                <a:lnTo>
                  <a:pt x="26242" y="1785"/>
                </a:lnTo>
                <a:lnTo>
                  <a:pt x="25541" y="1906"/>
                </a:lnTo>
                <a:lnTo>
                  <a:pt x="24865" y="2038"/>
                </a:lnTo>
                <a:lnTo>
                  <a:pt x="24189" y="2170"/>
                </a:lnTo>
                <a:lnTo>
                  <a:pt x="23538" y="2302"/>
                </a:lnTo>
                <a:lnTo>
                  <a:pt x="22912" y="2440"/>
                </a:lnTo>
                <a:lnTo>
                  <a:pt x="22311" y="2587"/>
                </a:lnTo>
                <a:lnTo>
                  <a:pt x="22111" y="2477"/>
                </a:lnTo>
                <a:lnTo>
                  <a:pt x="21960" y="2366"/>
                </a:lnTo>
                <a:lnTo>
                  <a:pt x="21860" y="2255"/>
                </a:lnTo>
                <a:lnTo>
                  <a:pt x="21810" y="2149"/>
                </a:lnTo>
                <a:lnTo>
                  <a:pt x="21810" y="2044"/>
                </a:lnTo>
                <a:lnTo>
                  <a:pt x="21860" y="1938"/>
                </a:lnTo>
                <a:lnTo>
                  <a:pt x="21960" y="1832"/>
                </a:lnTo>
                <a:lnTo>
                  <a:pt x="22086" y="1732"/>
                </a:lnTo>
                <a:lnTo>
                  <a:pt x="22286" y="1637"/>
                </a:lnTo>
                <a:lnTo>
                  <a:pt x="22511" y="1542"/>
                </a:lnTo>
                <a:lnTo>
                  <a:pt x="22762" y="1447"/>
                </a:lnTo>
                <a:lnTo>
                  <a:pt x="23062" y="1357"/>
                </a:lnTo>
                <a:lnTo>
                  <a:pt x="23388" y="1273"/>
                </a:lnTo>
                <a:lnTo>
                  <a:pt x="23738" y="1194"/>
                </a:lnTo>
                <a:lnTo>
                  <a:pt x="24139" y="1114"/>
                </a:lnTo>
                <a:lnTo>
                  <a:pt x="24540" y="1046"/>
                </a:lnTo>
                <a:lnTo>
                  <a:pt x="25065" y="961"/>
                </a:lnTo>
                <a:lnTo>
                  <a:pt x="25591" y="887"/>
                </a:lnTo>
                <a:lnTo>
                  <a:pt x="26167" y="819"/>
                </a:lnTo>
                <a:lnTo>
                  <a:pt x="26743" y="755"/>
                </a:lnTo>
                <a:lnTo>
                  <a:pt x="27369" y="697"/>
                </a:lnTo>
                <a:lnTo>
                  <a:pt x="27995" y="645"/>
                </a:lnTo>
                <a:lnTo>
                  <a:pt x="28646" y="602"/>
                </a:lnTo>
                <a:lnTo>
                  <a:pt x="29297" y="560"/>
                </a:lnTo>
                <a:lnTo>
                  <a:pt x="29998" y="528"/>
                </a:lnTo>
                <a:lnTo>
                  <a:pt x="30699" y="502"/>
                </a:lnTo>
                <a:lnTo>
                  <a:pt x="31425" y="476"/>
                </a:lnTo>
                <a:lnTo>
                  <a:pt x="32152" y="465"/>
                </a:lnTo>
                <a:lnTo>
                  <a:pt x="32903" y="454"/>
                </a:lnTo>
                <a:lnTo>
                  <a:pt x="33629" y="449"/>
                </a:lnTo>
                <a:close/>
                <a:moveTo>
                  <a:pt x="3456" y="0"/>
                </a:moveTo>
                <a:lnTo>
                  <a:pt x="2780" y="6"/>
                </a:lnTo>
                <a:lnTo>
                  <a:pt x="2204" y="16"/>
                </a:lnTo>
                <a:lnTo>
                  <a:pt x="1353" y="32"/>
                </a:lnTo>
                <a:lnTo>
                  <a:pt x="1053" y="43"/>
                </a:lnTo>
                <a:lnTo>
                  <a:pt x="877" y="53"/>
                </a:lnTo>
                <a:lnTo>
                  <a:pt x="727" y="64"/>
                </a:lnTo>
                <a:lnTo>
                  <a:pt x="602" y="85"/>
                </a:lnTo>
                <a:lnTo>
                  <a:pt x="477" y="106"/>
                </a:lnTo>
                <a:lnTo>
                  <a:pt x="377" y="132"/>
                </a:lnTo>
                <a:lnTo>
                  <a:pt x="301" y="159"/>
                </a:lnTo>
                <a:lnTo>
                  <a:pt x="226" y="191"/>
                </a:lnTo>
                <a:lnTo>
                  <a:pt x="176" y="222"/>
                </a:lnTo>
                <a:lnTo>
                  <a:pt x="126" y="291"/>
                </a:lnTo>
                <a:lnTo>
                  <a:pt x="51" y="465"/>
                </a:lnTo>
                <a:lnTo>
                  <a:pt x="1" y="592"/>
                </a:lnTo>
                <a:lnTo>
                  <a:pt x="1" y="729"/>
                </a:lnTo>
                <a:lnTo>
                  <a:pt x="1" y="882"/>
                </a:lnTo>
                <a:lnTo>
                  <a:pt x="26" y="1046"/>
                </a:lnTo>
                <a:lnTo>
                  <a:pt x="101" y="1220"/>
                </a:lnTo>
                <a:lnTo>
                  <a:pt x="201" y="1405"/>
                </a:lnTo>
                <a:lnTo>
                  <a:pt x="377" y="1595"/>
                </a:lnTo>
                <a:lnTo>
                  <a:pt x="577" y="1790"/>
                </a:lnTo>
                <a:lnTo>
                  <a:pt x="802" y="1954"/>
                </a:lnTo>
                <a:lnTo>
                  <a:pt x="1053" y="2112"/>
                </a:lnTo>
                <a:lnTo>
                  <a:pt x="1328" y="2271"/>
                </a:lnTo>
                <a:lnTo>
                  <a:pt x="1654" y="2418"/>
                </a:lnTo>
                <a:lnTo>
                  <a:pt x="2004" y="2561"/>
                </a:lnTo>
                <a:lnTo>
                  <a:pt x="2380" y="2698"/>
                </a:lnTo>
                <a:lnTo>
                  <a:pt x="2805" y="2836"/>
                </a:lnTo>
                <a:lnTo>
                  <a:pt x="3256" y="2962"/>
                </a:lnTo>
                <a:lnTo>
                  <a:pt x="3807" y="3105"/>
                </a:lnTo>
                <a:lnTo>
                  <a:pt x="4408" y="3237"/>
                </a:lnTo>
                <a:lnTo>
                  <a:pt x="4683" y="3295"/>
                </a:lnTo>
                <a:lnTo>
                  <a:pt x="4984" y="3348"/>
                </a:lnTo>
                <a:lnTo>
                  <a:pt x="5309" y="3400"/>
                </a:lnTo>
                <a:lnTo>
                  <a:pt x="5610" y="3443"/>
                </a:lnTo>
                <a:lnTo>
                  <a:pt x="5935" y="3490"/>
                </a:lnTo>
                <a:lnTo>
                  <a:pt x="6261" y="3527"/>
                </a:lnTo>
                <a:lnTo>
                  <a:pt x="6611" y="3564"/>
                </a:lnTo>
                <a:lnTo>
                  <a:pt x="6962" y="3596"/>
                </a:lnTo>
                <a:lnTo>
                  <a:pt x="7312" y="3622"/>
                </a:lnTo>
                <a:lnTo>
                  <a:pt x="7663" y="3649"/>
                </a:lnTo>
                <a:lnTo>
                  <a:pt x="8039" y="3670"/>
                </a:lnTo>
                <a:lnTo>
                  <a:pt x="8389" y="3686"/>
                </a:lnTo>
                <a:lnTo>
                  <a:pt x="8765" y="3696"/>
                </a:lnTo>
                <a:lnTo>
                  <a:pt x="9140" y="3707"/>
                </a:lnTo>
                <a:lnTo>
                  <a:pt x="9516" y="3712"/>
                </a:lnTo>
                <a:lnTo>
                  <a:pt x="10192" y="3712"/>
                </a:lnTo>
                <a:lnTo>
                  <a:pt x="10517" y="3707"/>
                </a:lnTo>
                <a:lnTo>
                  <a:pt x="10868" y="3696"/>
                </a:lnTo>
                <a:lnTo>
                  <a:pt x="11194" y="3686"/>
                </a:lnTo>
                <a:lnTo>
                  <a:pt x="11870" y="3654"/>
                </a:lnTo>
                <a:lnTo>
                  <a:pt x="12546" y="3606"/>
                </a:lnTo>
                <a:lnTo>
                  <a:pt x="13197" y="3554"/>
                </a:lnTo>
                <a:lnTo>
                  <a:pt x="13798" y="3485"/>
                </a:lnTo>
                <a:lnTo>
                  <a:pt x="14098" y="3448"/>
                </a:lnTo>
                <a:lnTo>
                  <a:pt x="14374" y="3406"/>
                </a:lnTo>
                <a:lnTo>
                  <a:pt x="14649" y="3364"/>
                </a:lnTo>
                <a:lnTo>
                  <a:pt x="14899" y="3321"/>
                </a:lnTo>
                <a:lnTo>
                  <a:pt x="15200" y="3422"/>
                </a:lnTo>
                <a:lnTo>
                  <a:pt x="15475" y="3527"/>
                </a:lnTo>
                <a:lnTo>
                  <a:pt x="15751" y="3638"/>
                </a:lnTo>
                <a:lnTo>
                  <a:pt x="16001" y="3749"/>
                </a:lnTo>
                <a:lnTo>
                  <a:pt x="16252" y="3865"/>
                </a:lnTo>
                <a:lnTo>
                  <a:pt x="16477" y="3981"/>
                </a:lnTo>
                <a:lnTo>
                  <a:pt x="16677" y="4103"/>
                </a:lnTo>
                <a:lnTo>
                  <a:pt x="16852" y="4229"/>
                </a:lnTo>
                <a:lnTo>
                  <a:pt x="17003" y="4356"/>
                </a:lnTo>
                <a:lnTo>
                  <a:pt x="17153" y="4488"/>
                </a:lnTo>
                <a:lnTo>
                  <a:pt x="17278" y="4625"/>
                </a:lnTo>
                <a:lnTo>
                  <a:pt x="17378" y="4768"/>
                </a:lnTo>
                <a:lnTo>
                  <a:pt x="17453" y="4916"/>
                </a:lnTo>
                <a:lnTo>
                  <a:pt x="17529" y="5064"/>
                </a:lnTo>
                <a:lnTo>
                  <a:pt x="17554" y="5222"/>
                </a:lnTo>
                <a:lnTo>
                  <a:pt x="17554" y="5380"/>
                </a:lnTo>
                <a:lnTo>
                  <a:pt x="17579" y="5428"/>
                </a:lnTo>
                <a:lnTo>
                  <a:pt x="17654" y="5470"/>
                </a:lnTo>
                <a:lnTo>
                  <a:pt x="17754" y="5507"/>
                </a:lnTo>
                <a:lnTo>
                  <a:pt x="17879" y="5539"/>
                </a:lnTo>
                <a:lnTo>
                  <a:pt x="18029" y="5565"/>
                </a:lnTo>
                <a:lnTo>
                  <a:pt x="18205" y="5586"/>
                </a:lnTo>
                <a:lnTo>
                  <a:pt x="18405" y="5602"/>
                </a:lnTo>
                <a:lnTo>
                  <a:pt x="18630" y="5607"/>
                </a:lnTo>
                <a:lnTo>
                  <a:pt x="18856" y="5602"/>
                </a:lnTo>
                <a:lnTo>
                  <a:pt x="19056" y="5586"/>
                </a:lnTo>
                <a:lnTo>
                  <a:pt x="19231" y="5565"/>
                </a:lnTo>
                <a:lnTo>
                  <a:pt x="19381" y="5539"/>
                </a:lnTo>
                <a:lnTo>
                  <a:pt x="19507" y="5507"/>
                </a:lnTo>
                <a:lnTo>
                  <a:pt x="19607" y="5470"/>
                </a:lnTo>
                <a:lnTo>
                  <a:pt x="19682" y="5428"/>
                </a:lnTo>
                <a:lnTo>
                  <a:pt x="19707" y="5380"/>
                </a:lnTo>
                <a:lnTo>
                  <a:pt x="19707" y="5222"/>
                </a:lnTo>
                <a:lnTo>
                  <a:pt x="19732" y="5064"/>
                </a:lnTo>
                <a:lnTo>
                  <a:pt x="19807" y="4916"/>
                </a:lnTo>
                <a:lnTo>
                  <a:pt x="19882" y="4768"/>
                </a:lnTo>
                <a:lnTo>
                  <a:pt x="19982" y="4625"/>
                </a:lnTo>
                <a:lnTo>
                  <a:pt x="20108" y="4488"/>
                </a:lnTo>
                <a:lnTo>
                  <a:pt x="20258" y="4356"/>
                </a:lnTo>
                <a:lnTo>
                  <a:pt x="20408" y="4229"/>
                </a:lnTo>
                <a:lnTo>
                  <a:pt x="20583" y="4103"/>
                </a:lnTo>
                <a:lnTo>
                  <a:pt x="20809" y="3981"/>
                </a:lnTo>
                <a:lnTo>
                  <a:pt x="21009" y="3865"/>
                </a:lnTo>
                <a:lnTo>
                  <a:pt x="21259" y="3749"/>
                </a:lnTo>
                <a:lnTo>
                  <a:pt x="21510" y="3638"/>
                </a:lnTo>
                <a:lnTo>
                  <a:pt x="21785" y="3527"/>
                </a:lnTo>
                <a:lnTo>
                  <a:pt x="22061" y="3422"/>
                </a:lnTo>
                <a:lnTo>
                  <a:pt x="22361" y="3321"/>
                </a:lnTo>
                <a:lnTo>
                  <a:pt x="22612" y="3364"/>
                </a:lnTo>
                <a:lnTo>
                  <a:pt x="22887" y="3406"/>
                </a:lnTo>
                <a:lnTo>
                  <a:pt x="23162" y="3448"/>
                </a:lnTo>
                <a:lnTo>
                  <a:pt x="23463" y="3485"/>
                </a:lnTo>
                <a:lnTo>
                  <a:pt x="24089" y="3548"/>
                </a:lnTo>
                <a:lnTo>
                  <a:pt x="24715" y="3606"/>
                </a:lnTo>
                <a:lnTo>
                  <a:pt x="25391" y="3654"/>
                </a:lnTo>
                <a:lnTo>
                  <a:pt x="26067" y="3686"/>
                </a:lnTo>
                <a:lnTo>
                  <a:pt x="26392" y="3696"/>
                </a:lnTo>
                <a:lnTo>
                  <a:pt x="26743" y="3707"/>
                </a:lnTo>
                <a:lnTo>
                  <a:pt x="27069" y="3712"/>
                </a:lnTo>
                <a:lnTo>
                  <a:pt x="27770" y="3712"/>
                </a:lnTo>
                <a:lnTo>
                  <a:pt x="28120" y="3707"/>
                </a:lnTo>
                <a:lnTo>
                  <a:pt x="28496" y="3696"/>
                </a:lnTo>
                <a:lnTo>
                  <a:pt x="28871" y="3686"/>
                </a:lnTo>
                <a:lnTo>
                  <a:pt x="29247" y="3664"/>
                </a:lnTo>
                <a:lnTo>
                  <a:pt x="29598" y="3649"/>
                </a:lnTo>
                <a:lnTo>
                  <a:pt x="29948" y="3622"/>
                </a:lnTo>
                <a:lnTo>
                  <a:pt x="30299" y="3596"/>
                </a:lnTo>
                <a:lnTo>
                  <a:pt x="30649" y="3564"/>
                </a:lnTo>
                <a:lnTo>
                  <a:pt x="31000" y="3527"/>
                </a:lnTo>
                <a:lnTo>
                  <a:pt x="31325" y="3490"/>
                </a:lnTo>
                <a:lnTo>
                  <a:pt x="31651" y="3443"/>
                </a:lnTo>
                <a:lnTo>
                  <a:pt x="31976" y="3400"/>
                </a:lnTo>
                <a:lnTo>
                  <a:pt x="32277" y="3348"/>
                </a:lnTo>
                <a:lnTo>
                  <a:pt x="32577" y="3295"/>
                </a:lnTo>
                <a:lnTo>
                  <a:pt x="32853" y="3237"/>
                </a:lnTo>
                <a:lnTo>
                  <a:pt x="33454" y="3105"/>
                </a:lnTo>
                <a:lnTo>
                  <a:pt x="34004" y="2962"/>
                </a:lnTo>
                <a:lnTo>
                  <a:pt x="34455" y="2836"/>
                </a:lnTo>
                <a:lnTo>
                  <a:pt x="34881" y="2698"/>
                </a:lnTo>
                <a:lnTo>
                  <a:pt x="35256" y="2561"/>
                </a:lnTo>
                <a:lnTo>
                  <a:pt x="35607" y="2418"/>
                </a:lnTo>
                <a:lnTo>
                  <a:pt x="35933" y="2271"/>
                </a:lnTo>
                <a:lnTo>
                  <a:pt x="36208" y="2112"/>
                </a:lnTo>
                <a:lnTo>
                  <a:pt x="36458" y="1954"/>
                </a:lnTo>
                <a:lnTo>
                  <a:pt x="36684" y="1790"/>
                </a:lnTo>
                <a:lnTo>
                  <a:pt x="36884" y="1595"/>
                </a:lnTo>
                <a:lnTo>
                  <a:pt x="37059" y="1405"/>
                </a:lnTo>
                <a:lnTo>
                  <a:pt x="37159" y="1220"/>
                </a:lnTo>
                <a:lnTo>
                  <a:pt x="37235" y="1046"/>
                </a:lnTo>
                <a:lnTo>
                  <a:pt x="37260" y="882"/>
                </a:lnTo>
                <a:lnTo>
                  <a:pt x="37260" y="729"/>
                </a:lnTo>
                <a:lnTo>
                  <a:pt x="37260" y="592"/>
                </a:lnTo>
                <a:lnTo>
                  <a:pt x="37210" y="465"/>
                </a:lnTo>
                <a:lnTo>
                  <a:pt x="37134" y="291"/>
                </a:lnTo>
                <a:lnTo>
                  <a:pt x="37084" y="222"/>
                </a:lnTo>
                <a:lnTo>
                  <a:pt x="37034" y="191"/>
                </a:lnTo>
                <a:lnTo>
                  <a:pt x="36959" y="159"/>
                </a:lnTo>
                <a:lnTo>
                  <a:pt x="36884" y="132"/>
                </a:lnTo>
                <a:lnTo>
                  <a:pt x="36784" y="106"/>
                </a:lnTo>
                <a:lnTo>
                  <a:pt x="36659" y="85"/>
                </a:lnTo>
                <a:lnTo>
                  <a:pt x="36533" y="64"/>
                </a:lnTo>
                <a:lnTo>
                  <a:pt x="36383" y="53"/>
                </a:lnTo>
                <a:lnTo>
                  <a:pt x="36208" y="43"/>
                </a:lnTo>
                <a:lnTo>
                  <a:pt x="35907" y="32"/>
                </a:lnTo>
                <a:lnTo>
                  <a:pt x="35056" y="16"/>
                </a:lnTo>
                <a:lnTo>
                  <a:pt x="34480" y="6"/>
                </a:lnTo>
                <a:lnTo>
                  <a:pt x="33804" y="0"/>
                </a:lnTo>
                <a:lnTo>
                  <a:pt x="33078" y="0"/>
                </a:lnTo>
                <a:lnTo>
                  <a:pt x="32302" y="11"/>
                </a:lnTo>
                <a:lnTo>
                  <a:pt x="31475" y="22"/>
                </a:lnTo>
                <a:lnTo>
                  <a:pt x="30624" y="48"/>
                </a:lnTo>
                <a:lnTo>
                  <a:pt x="29698" y="80"/>
                </a:lnTo>
                <a:lnTo>
                  <a:pt x="28771" y="127"/>
                </a:lnTo>
                <a:lnTo>
                  <a:pt x="27995" y="169"/>
                </a:lnTo>
                <a:lnTo>
                  <a:pt x="27244" y="227"/>
                </a:lnTo>
                <a:lnTo>
                  <a:pt x="26518" y="286"/>
                </a:lnTo>
                <a:lnTo>
                  <a:pt x="25817" y="354"/>
                </a:lnTo>
                <a:lnTo>
                  <a:pt x="25141" y="428"/>
                </a:lnTo>
                <a:lnTo>
                  <a:pt x="24464" y="507"/>
                </a:lnTo>
                <a:lnTo>
                  <a:pt x="23838" y="597"/>
                </a:lnTo>
                <a:lnTo>
                  <a:pt x="23238" y="692"/>
                </a:lnTo>
                <a:lnTo>
                  <a:pt x="22561" y="808"/>
                </a:lnTo>
                <a:lnTo>
                  <a:pt x="21935" y="935"/>
                </a:lnTo>
                <a:lnTo>
                  <a:pt x="21685" y="982"/>
                </a:lnTo>
                <a:lnTo>
                  <a:pt x="21460" y="1041"/>
                </a:lnTo>
                <a:lnTo>
                  <a:pt x="21059" y="1151"/>
                </a:lnTo>
                <a:lnTo>
                  <a:pt x="20709" y="1268"/>
                </a:lnTo>
                <a:lnTo>
                  <a:pt x="20383" y="1394"/>
                </a:lnTo>
                <a:lnTo>
                  <a:pt x="20133" y="1521"/>
                </a:lnTo>
                <a:lnTo>
                  <a:pt x="19932" y="1648"/>
                </a:lnTo>
                <a:lnTo>
                  <a:pt x="19807" y="1785"/>
                </a:lnTo>
                <a:lnTo>
                  <a:pt x="19707" y="1917"/>
                </a:lnTo>
                <a:lnTo>
                  <a:pt x="19657" y="2054"/>
                </a:lnTo>
                <a:lnTo>
                  <a:pt x="19682" y="2191"/>
                </a:lnTo>
                <a:lnTo>
                  <a:pt x="19757" y="2323"/>
                </a:lnTo>
                <a:lnTo>
                  <a:pt x="19857" y="2461"/>
                </a:lnTo>
                <a:lnTo>
                  <a:pt x="20058" y="2593"/>
                </a:lnTo>
                <a:lnTo>
                  <a:pt x="20283" y="2725"/>
                </a:lnTo>
                <a:lnTo>
                  <a:pt x="20558" y="2851"/>
                </a:lnTo>
                <a:lnTo>
                  <a:pt x="20909" y="2973"/>
                </a:lnTo>
                <a:lnTo>
                  <a:pt x="20558" y="3078"/>
                </a:lnTo>
                <a:lnTo>
                  <a:pt x="20233" y="3189"/>
                </a:lnTo>
                <a:lnTo>
                  <a:pt x="19932" y="3305"/>
                </a:lnTo>
                <a:lnTo>
                  <a:pt x="19632" y="3422"/>
                </a:lnTo>
                <a:lnTo>
                  <a:pt x="19356" y="3538"/>
                </a:lnTo>
                <a:lnTo>
                  <a:pt x="19106" y="3664"/>
                </a:lnTo>
                <a:lnTo>
                  <a:pt x="18856" y="3791"/>
                </a:lnTo>
                <a:lnTo>
                  <a:pt x="18630" y="3923"/>
                </a:lnTo>
                <a:lnTo>
                  <a:pt x="18405" y="3791"/>
                </a:lnTo>
                <a:lnTo>
                  <a:pt x="18155" y="3664"/>
                </a:lnTo>
                <a:lnTo>
                  <a:pt x="17904" y="3538"/>
                </a:lnTo>
                <a:lnTo>
                  <a:pt x="17629" y="3422"/>
                </a:lnTo>
                <a:lnTo>
                  <a:pt x="17328" y="3305"/>
                </a:lnTo>
                <a:lnTo>
                  <a:pt x="17028" y="3189"/>
                </a:lnTo>
                <a:lnTo>
                  <a:pt x="16702" y="3078"/>
                </a:lnTo>
                <a:lnTo>
                  <a:pt x="16352" y="2973"/>
                </a:lnTo>
                <a:lnTo>
                  <a:pt x="16702" y="2851"/>
                </a:lnTo>
                <a:lnTo>
                  <a:pt x="16978" y="2725"/>
                </a:lnTo>
                <a:lnTo>
                  <a:pt x="17228" y="2593"/>
                </a:lnTo>
                <a:lnTo>
                  <a:pt x="17403" y="2461"/>
                </a:lnTo>
                <a:lnTo>
                  <a:pt x="17503" y="2323"/>
                </a:lnTo>
                <a:lnTo>
                  <a:pt x="17579" y="2191"/>
                </a:lnTo>
                <a:lnTo>
                  <a:pt x="17604" y="2054"/>
                </a:lnTo>
                <a:lnTo>
                  <a:pt x="17554" y="1917"/>
                </a:lnTo>
                <a:lnTo>
                  <a:pt x="17453" y="1785"/>
                </a:lnTo>
                <a:lnTo>
                  <a:pt x="17328" y="1648"/>
                </a:lnTo>
                <a:lnTo>
                  <a:pt x="17128" y="1521"/>
                </a:lnTo>
                <a:lnTo>
                  <a:pt x="16877" y="1394"/>
                </a:lnTo>
                <a:lnTo>
                  <a:pt x="16552" y="1268"/>
                </a:lnTo>
                <a:lnTo>
                  <a:pt x="16201" y="1151"/>
                </a:lnTo>
                <a:lnTo>
                  <a:pt x="15801" y="1041"/>
                </a:lnTo>
                <a:lnTo>
                  <a:pt x="15575" y="982"/>
                </a:lnTo>
                <a:lnTo>
                  <a:pt x="15325" y="935"/>
                </a:lnTo>
                <a:lnTo>
                  <a:pt x="14699" y="808"/>
                </a:lnTo>
                <a:lnTo>
                  <a:pt x="14023" y="692"/>
                </a:lnTo>
                <a:lnTo>
                  <a:pt x="13422" y="597"/>
                </a:lnTo>
                <a:lnTo>
                  <a:pt x="12796" y="507"/>
                </a:lnTo>
                <a:lnTo>
                  <a:pt x="12120" y="428"/>
                </a:lnTo>
                <a:lnTo>
                  <a:pt x="11444" y="354"/>
                </a:lnTo>
                <a:lnTo>
                  <a:pt x="10743" y="286"/>
                </a:lnTo>
                <a:lnTo>
                  <a:pt x="10017" y="227"/>
                </a:lnTo>
                <a:lnTo>
                  <a:pt x="9266" y="169"/>
                </a:lnTo>
                <a:lnTo>
                  <a:pt x="8489" y="127"/>
                </a:lnTo>
                <a:lnTo>
                  <a:pt x="7563" y="80"/>
                </a:lnTo>
                <a:lnTo>
                  <a:pt x="6661" y="48"/>
                </a:lnTo>
                <a:lnTo>
                  <a:pt x="5785" y="22"/>
                </a:lnTo>
                <a:lnTo>
                  <a:pt x="4959" y="11"/>
                </a:lnTo>
                <a:lnTo>
                  <a:pt x="4183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59" name="Google Shape;2859;p63"/>
          <p:cNvSpPr/>
          <p:nvPr/>
        </p:nvSpPr>
        <p:spPr>
          <a:xfrm>
            <a:off x="5951442" y="4111462"/>
            <a:ext cx="327176" cy="195358"/>
          </a:xfrm>
          <a:custGeom>
            <a:avLst/>
            <a:gdLst/>
            <a:ahLst/>
            <a:cxnLst/>
            <a:rect l="l" t="t" r="r" b="b"/>
            <a:pathLst>
              <a:path w="62349" h="8263" extrusionOk="0">
                <a:moveTo>
                  <a:pt x="52684" y="0"/>
                </a:moveTo>
                <a:lnTo>
                  <a:pt x="52458" y="6"/>
                </a:lnTo>
                <a:lnTo>
                  <a:pt x="52258" y="21"/>
                </a:lnTo>
                <a:lnTo>
                  <a:pt x="52058" y="48"/>
                </a:lnTo>
                <a:lnTo>
                  <a:pt x="51882" y="79"/>
                </a:lnTo>
                <a:lnTo>
                  <a:pt x="43444" y="2154"/>
                </a:lnTo>
                <a:lnTo>
                  <a:pt x="43219" y="2207"/>
                </a:lnTo>
                <a:lnTo>
                  <a:pt x="43069" y="2260"/>
                </a:lnTo>
                <a:lnTo>
                  <a:pt x="42943" y="2318"/>
                </a:lnTo>
                <a:lnTo>
                  <a:pt x="42843" y="2371"/>
                </a:lnTo>
                <a:lnTo>
                  <a:pt x="42793" y="2424"/>
                </a:lnTo>
                <a:lnTo>
                  <a:pt x="42793" y="2476"/>
                </a:lnTo>
                <a:lnTo>
                  <a:pt x="42843" y="2529"/>
                </a:lnTo>
                <a:lnTo>
                  <a:pt x="42918" y="2577"/>
                </a:lnTo>
                <a:lnTo>
                  <a:pt x="43019" y="2624"/>
                </a:lnTo>
                <a:lnTo>
                  <a:pt x="43194" y="2666"/>
                </a:lnTo>
                <a:lnTo>
                  <a:pt x="43369" y="2703"/>
                </a:lnTo>
                <a:lnTo>
                  <a:pt x="43594" y="2735"/>
                </a:lnTo>
                <a:lnTo>
                  <a:pt x="43870" y="2767"/>
                </a:lnTo>
                <a:lnTo>
                  <a:pt x="44170" y="2788"/>
                </a:lnTo>
                <a:lnTo>
                  <a:pt x="44496" y="2798"/>
                </a:lnTo>
                <a:lnTo>
                  <a:pt x="44871" y="2809"/>
                </a:lnTo>
                <a:lnTo>
                  <a:pt x="48527" y="2809"/>
                </a:lnTo>
                <a:lnTo>
                  <a:pt x="48302" y="3010"/>
                </a:lnTo>
                <a:lnTo>
                  <a:pt x="48026" y="3210"/>
                </a:lnTo>
                <a:lnTo>
                  <a:pt x="47701" y="3406"/>
                </a:lnTo>
                <a:lnTo>
                  <a:pt x="47350" y="3601"/>
                </a:lnTo>
                <a:lnTo>
                  <a:pt x="46950" y="3791"/>
                </a:lnTo>
                <a:lnTo>
                  <a:pt x="46524" y="3976"/>
                </a:lnTo>
                <a:lnTo>
                  <a:pt x="46048" y="4161"/>
                </a:lnTo>
                <a:lnTo>
                  <a:pt x="45547" y="4340"/>
                </a:lnTo>
                <a:lnTo>
                  <a:pt x="44997" y="4514"/>
                </a:lnTo>
                <a:lnTo>
                  <a:pt x="44421" y="4683"/>
                </a:lnTo>
                <a:lnTo>
                  <a:pt x="43820" y="4847"/>
                </a:lnTo>
                <a:lnTo>
                  <a:pt x="43169" y="5005"/>
                </a:lnTo>
                <a:lnTo>
                  <a:pt x="42518" y="5158"/>
                </a:lnTo>
                <a:lnTo>
                  <a:pt x="41817" y="5301"/>
                </a:lnTo>
                <a:lnTo>
                  <a:pt x="41090" y="5443"/>
                </a:lnTo>
                <a:lnTo>
                  <a:pt x="40314" y="5575"/>
                </a:lnTo>
                <a:lnTo>
                  <a:pt x="40189" y="5602"/>
                </a:lnTo>
                <a:lnTo>
                  <a:pt x="40089" y="5634"/>
                </a:lnTo>
                <a:lnTo>
                  <a:pt x="39989" y="5665"/>
                </a:lnTo>
                <a:lnTo>
                  <a:pt x="39939" y="5702"/>
                </a:lnTo>
                <a:lnTo>
                  <a:pt x="39914" y="5739"/>
                </a:lnTo>
                <a:lnTo>
                  <a:pt x="39914" y="5781"/>
                </a:lnTo>
                <a:lnTo>
                  <a:pt x="39939" y="5818"/>
                </a:lnTo>
                <a:lnTo>
                  <a:pt x="40014" y="5855"/>
                </a:lnTo>
                <a:lnTo>
                  <a:pt x="40139" y="5898"/>
                </a:lnTo>
                <a:lnTo>
                  <a:pt x="40314" y="5934"/>
                </a:lnTo>
                <a:lnTo>
                  <a:pt x="40515" y="5961"/>
                </a:lnTo>
                <a:lnTo>
                  <a:pt x="40740" y="5977"/>
                </a:lnTo>
                <a:lnTo>
                  <a:pt x="40965" y="5982"/>
                </a:lnTo>
                <a:lnTo>
                  <a:pt x="41216" y="5977"/>
                </a:lnTo>
                <a:lnTo>
                  <a:pt x="41416" y="5956"/>
                </a:lnTo>
                <a:lnTo>
                  <a:pt x="41641" y="5929"/>
                </a:lnTo>
                <a:lnTo>
                  <a:pt x="42518" y="5771"/>
                </a:lnTo>
                <a:lnTo>
                  <a:pt x="43394" y="5607"/>
                </a:lnTo>
                <a:lnTo>
                  <a:pt x="44195" y="5433"/>
                </a:lnTo>
                <a:lnTo>
                  <a:pt x="44997" y="5248"/>
                </a:lnTo>
                <a:lnTo>
                  <a:pt x="45723" y="5063"/>
                </a:lnTo>
                <a:lnTo>
                  <a:pt x="46424" y="4863"/>
                </a:lnTo>
                <a:lnTo>
                  <a:pt x="47075" y="4662"/>
                </a:lnTo>
                <a:lnTo>
                  <a:pt x="47701" y="4456"/>
                </a:lnTo>
                <a:lnTo>
                  <a:pt x="48252" y="4240"/>
                </a:lnTo>
                <a:lnTo>
                  <a:pt x="48778" y="4023"/>
                </a:lnTo>
                <a:lnTo>
                  <a:pt x="49253" y="3796"/>
                </a:lnTo>
                <a:lnTo>
                  <a:pt x="49679" y="3569"/>
                </a:lnTo>
                <a:lnTo>
                  <a:pt x="50055" y="3337"/>
                </a:lnTo>
                <a:lnTo>
                  <a:pt x="50380" y="3099"/>
                </a:lnTo>
                <a:lnTo>
                  <a:pt x="50656" y="2862"/>
                </a:lnTo>
                <a:lnTo>
                  <a:pt x="50881" y="2619"/>
                </a:lnTo>
                <a:lnTo>
                  <a:pt x="50881" y="2566"/>
                </a:lnTo>
                <a:lnTo>
                  <a:pt x="50831" y="2513"/>
                </a:lnTo>
                <a:lnTo>
                  <a:pt x="50756" y="2471"/>
                </a:lnTo>
                <a:lnTo>
                  <a:pt x="50630" y="2439"/>
                </a:lnTo>
                <a:lnTo>
                  <a:pt x="50480" y="2408"/>
                </a:lnTo>
                <a:lnTo>
                  <a:pt x="50305" y="2387"/>
                </a:lnTo>
                <a:lnTo>
                  <a:pt x="50080" y="2371"/>
                </a:lnTo>
                <a:lnTo>
                  <a:pt x="49829" y="2360"/>
                </a:lnTo>
                <a:lnTo>
                  <a:pt x="45422" y="2360"/>
                </a:lnTo>
                <a:lnTo>
                  <a:pt x="52684" y="570"/>
                </a:lnTo>
                <a:lnTo>
                  <a:pt x="59945" y="2360"/>
                </a:lnTo>
                <a:lnTo>
                  <a:pt x="55213" y="2360"/>
                </a:lnTo>
                <a:lnTo>
                  <a:pt x="55012" y="2371"/>
                </a:lnTo>
                <a:lnTo>
                  <a:pt x="54862" y="2392"/>
                </a:lnTo>
                <a:lnTo>
                  <a:pt x="54712" y="2413"/>
                </a:lnTo>
                <a:lnTo>
                  <a:pt x="54562" y="2445"/>
                </a:lnTo>
                <a:lnTo>
                  <a:pt x="54462" y="2476"/>
                </a:lnTo>
                <a:lnTo>
                  <a:pt x="54386" y="2513"/>
                </a:lnTo>
                <a:lnTo>
                  <a:pt x="54361" y="2556"/>
                </a:lnTo>
                <a:lnTo>
                  <a:pt x="54161" y="2798"/>
                </a:lnTo>
                <a:lnTo>
                  <a:pt x="53936" y="3047"/>
                </a:lnTo>
                <a:lnTo>
                  <a:pt x="53660" y="3284"/>
                </a:lnTo>
                <a:lnTo>
                  <a:pt x="53360" y="3522"/>
                </a:lnTo>
                <a:lnTo>
                  <a:pt x="52984" y="3759"/>
                </a:lnTo>
                <a:lnTo>
                  <a:pt x="52584" y="3986"/>
                </a:lnTo>
                <a:lnTo>
                  <a:pt x="52133" y="4213"/>
                </a:lnTo>
                <a:lnTo>
                  <a:pt x="51632" y="4435"/>
                </a:lnTo>
                <a:lnTo>
                  <a:pt x="51106" y="4652"/>
                </a:lnTo>
                <a:lnTo>
                  <a:pt x="50530" y="4863"/>
                </a:lnTo>
                <a:lnTo>
                  <a:pt x="49904" y="5074"/>
                </a:lnTo>
                <a:lnTo>
                  <a:pt x="49228" y="5275"/>
                </a:lnTo>
                <a:lnTo>
                  <a:pt x="48527" y="5475"/>
                </a:lnTo>
                <a:lnTo>
                  <a:pt x="47776" y="5665"/>
                </a:lnTo>
                <a:lnTo>
                  <a:pt x="47000" y="5855"/>
                </a:lnTo>
                <a:lnTo>
                  <a:pt x="46173" y="6035"/>
                </a:lnTo>
                <a:lnTo>
                  <a:pt x="45648" y="6140"/>
                </a:lnTo>
                <a:lnTo>
                  <a:pt x="45122" y="6246"/>
                </a:lnTo>
                <a:lnTo>
                  <a:pt x="44596" y="6346"/>
                </a:lnTo>
                <a:lnTo>
                  <a:pt x="44045" y="6441"/>
                </a:lnTo>
                <a:lnTo>
                  <a:pt x="43494" y="6536"/>
                </a:lnTo>
                <a:lnTo>
                  <a:pt x="42918" y="6626"/>
                </a:lnTo>
                <a:lnTo>
                  <a:pt x="42367" y="6711"/>
                </a:lnTo>
                <a:lnTo>
                  <a:pt x="41767" y="6795"/>
                </a:lnTo>
                <a:lnTo>
                  <a:pt x="41191" y="6880"/>
                </a:lnTo>
                <a:lnTo>
                  <a:pt x="40590" y="6953"/>
                </a:lnTo>
                <a:lnTo>
                  <a:pt x="39989" y="7033"/>
                </a:lnTo>
                <a:lnTo>
                  <a:pt x="39363" y="7101"/>
                </a:lnTo>
                <a:lnTo>
                  <a:pt x="38737" y="7170"/>
                </a:lnTo>
                <a:lnTo>
                  <a:pt x="38111" y="7233"/>
                </a:lnTo>
                <a:lnTo>
                  <a:pt x="37485" y="7297"/>
                </a:lnTo>
                <a:lnTo>
                  <a:pt x="36834" y="7355"/>
                </a:lnTo>
                <a:lnTo>
                  <a:pt x="36183" y="7407"/>
                </a:lnTo>
                <a:lnTo>
                  <a:pt x="35532" y="7460"/>
                </a:lnTo>
                <a:lnTo>
                  <a:pt x="34856" y="7508"/>
                </a:lnTo>
                <a:lnTo>
                  <a:pt x="34205" y="7555"/>
                </a:lnTo>
                <a:lnTo>
                  <a:pt x="33529" y="7592"/>
                </a:lnTo>
                <a:lnTo>
                  <a:pt x="32852" y="7634"/>
                </a:lnTo>
                <a:lnTo>
                  <a:pt x="32151" y="7666"/>
                </a:lnTo>
                <a:lnTo>
                  <a:pt x="31475" y="7698"/>
                </a:lnTo>
                <a:lnTo>
                  <a:pt x="30774" y="7724"/>
                </a:lnTo>
                <a:lnTo>
                  <a:pt x="30073" y="7745"/>
                </a:lnTo>
                <a:lnTo>
                  <a:pt x="29372" y="7766"/>
                </a:lnTo>
                <a:lnTo>
                  <a:pt x="28671" y="7782"/>
                </a:lnTo>
                <a:lnTo>
                  <a:pt x="27945" y="7798"/>
                </a:lnTo>
                <a:lnTo>
                  <a:pt x="27244" y="7809"/>
                </a:lnTo>
                <a:lnTo>
                  <a:pt x="26518" y="7814"/>
                </a:lnTo>
                <a:lnTo>
                  <a:pt x="25816" y="7814"/>
                </a:lnTo>
                <a:lnTo>
                  <a:pt x="24940" y="7809"/>
                </a:lnTo>
                <a:lnTo>
                  <a:pt x="24089" y="7803"/>
                </a:lnTo>
                <a:lnTo>
                  <a:pt x="23262" y="7788"/>
                </a:lnTo>
                <a:lnTo>
                  <a:pt x="22411" y="7772"/>
                </a:lnTo>
                <a:lnTo>
                  <a:pt x="21560" y="7745"/>
                </a:lnTo>
                <a:lnTo>
                  <a:pt x="20733" y="7719"/>
                </a:lnTo>
                <a:lnTo>
                  <a:pt x="19907" y="7682"/>
                </a:lnTo>
                <a:lnTo>
                  <a:pt x="19081" y="7645"/>
                </a:lnTo>
                <a:lnTo>
                  <a:pt x="18280" y="7598"/>
                </a:lnTo>
                <a:lnTo>
                  <a:pt x="17453" y="7550"/>
                </a:lnTo>
                <a:lnTo>
                  <a:pt x="16652" y="7492"/>
                </a:lnTo>
                <a:lnTo>
                  <a:pt x="15851" y="7434"/>
                </a:lnTo>
                <a:lnTo>
                  <a:pt x="15074" y="7371"/>
                </a:lnTo>
                <a:lnTo>
                  <a:pt x="14298" y="7302"/>
                </a:lnTo>
                <a:lnTo>
                  <a:pt x="13547" y="7228"/>
                </a:lnTo>
                <a:lnTo>
                  <a:pt x="12771" y="7149"/>
                </a:lnTo>
                <a:lnTo>
                  <a:pt x="12045" y="7070"/>
                </a:lnTo>
                <a:lnTo>
                  <a:pt x="11294" y="6980"/>
                </a:lnTo>
                <a:lnTo>
                  <a:pt x="10592" y="6890"/>
                </a:lnTo>
                <a:lnTo>
                  <a:pt x="9866" y="6795"/>
                </a:lnTo>
                <a:lnTo>
                  <a:pt x="9190" y="6695"/>
                </a:lnTo>
                <a:lnTo>
                  <a:pt x="8489" y="6589"/>
                </a:lnTo>
                <a:lnTo>
                  <a:pt x="7838" y="6478"/>
                </a:lnTo>
                <a:lnTo>
                  <a:pt x="7187" y="6367"/>
                </a:lnTo>
                <a:lnTo>
                  <a:pt x="6536" y="6251"/>
                </a:lnTo>
                <a:lnTo>
                  <a:pt x="5910" y="6130"/>
                </a:lnTo>
                <a:lnTo>
                  <a:pt x="5309" y="6003"/>
                </a:lnTo>
                <a:lnTo>
                  <a:pt x="4733" y="5876"/>
                </a:lnTo>
                <a:lnTo>
                  <a:pt x="4157" y="5744"/>
                </a:lnTo>
                <a:lnTo>
                  <a:pt x="3606" y="5607"/>
                </a:lnTo>
                <a:lnTo>
                  <a:pt x="3056" y="5470"/>
                </a:lnTo>
                <a:lnTo>
                  <a:pt x="2555" y="5327"/>
                </a:lnTo>
                <a:lnTo>
                  <a:pt x="2480" y="5296"/>
                </a:lnTo>
                <a:lnTo>
                  <a:pt x="2405" y="5264"/>
                </a:lnTo>
                <a:lnTo>
                  <a:pt x="2329" y="5201"/>
                </a:lnTo>
                <a:lnTo>
                  <a:pt x="2304" y="5132"/>
                </a:lnTo>
                <a:lnTo>
                  <a:pt x="2354" y="5069"/>
                </a:lnTo>
                <a:lnTo>
                  <a:pt x="2405" y="5000"/>
                </a:lnTo>
                <a:lnTo>
                  <a:pt x="2530" y="4942"/>
                </a:lnTo>
                <a:lnTo>
                  <a:pt x="2680" y="4884"/>
                </a:lnTo>
                <a:lnTo>
                  <a:pt x="2880" y="4836"/>
                </a:lnTo>
                <a:lnTo>
                  <a:pt x="3106" y="4794"/>
                </a:lnTo>
                <a:lnTo>
                  <a:pt x="3231" y="4778"/>
                </a:lnTo>
                <a:lnTo>
                  <a:pt x="3356" y="4768"/>
                </a:lnTo>
                <a:lnTo>
                  <a:pt x="3506" y="4757"/>
                </a:lnTo>
                <a:lnTo>
                  <a:pt x="3657" y="4747"/>
                </a:lnTo>
                <a:lnTo>
                  <a:pt x="4107" y="4747"/>
                </a:lnTo>
                <a:lnTo>
                  <a:pt x="4282" y="4757"/>
                </a:lnTo>
                <a:lnTo>
                  <a:pt x="4433" y="4768"/>
                </a:lnTo>
                <a:lnTo>
                  <a:pt x="4608" y="4789"/>
                </a:lnTo>
                <a:lnTo>
                  <a:pt x="4783" y="4810"/>
                </a:lnTo>
                <a:lnTo>
                  <a:pt x="4959" y="4836"/>
                </a:lnTo>
                <a:lnTo>
                  <a:pt x="5134" y="4868"/>
                </a:lnTo>
                <a:lnTo>
                  <a:pt x="5309" y="4905"/>
                </a:lnTo>
                <a:lnTo>
                  <a:pt x="5985" y="5095"/>
                </a:lnTo>
                <a:lnTo>
                  <a:pt x="6711" y="5275"/>
                </a:lnTo>
                <a:lnTo>
                  <a:pt x="7463" y="5443"/>
                </a:lnTo>
                <a:lnTo>
                  <a:pt x="8264" y="5607"/>
                </a:lnTo>
                <a:lnTo>
                  <a:pt x="9065" y="5766"/>
                </a:lnTo>
                <a:lnTo>
                  <a:pt x="9916" y="5913"/>
                </a:lnTo>
                <a:lnTo>
                  <a:pt x="10793" y="6051"/>
                </a:lnTo>
                <a:lnTo>
                  <a:pt x="11694" y="6183"/>
                </a:lnTo>
                <a:lnTo>
                  <a:pt x="12621" y="6309"/>
                </a:lnTo>
                <a:lnTo>
                  <a:pt x="13572" y="6420"/>
                </a:lnTo>
                <a:lnTo>
                  <a:pt x="14524" y="6526"/>
                </a:lnTo>
                <a:lnTo>
                  <a:pt x="15525" y="6626"/>
                </a:lnTo>
                <a:lnTo>
                  <a:pt x="16527" y="6711"/>
                </a:lnTo>
                <a:lnTo>
                  <a:pt x="17553" y="6790"/>
                </a:lnTo>
                <a:lnTo>
                  <a:pt x="18580" y="6858"/>
                </a:lnTo>
                <a:lnTo>
                  <a:pt x="19632" y="6922"/>
                </a:lnTo>
                <a:lnTo>
                  <a:pt x="20683" y="6975"/>
                </a:lnTo>
                <a:lnTo>
                  <a:pt x="21760" y="7017"/>
                </a:lnTo>
                <a:lnTo>
                  <a:pt x="22837" y="7048"/>
                </a:lnTo>
                <a:lnTo>
                  <a:pt x="23913" y="7070"/>
                </a:lnTo>
                <a:lnTo>
                  <a:pt x="24990" y="7085"/>
                </a:lnTo>
                <a:lnTo>
                  <a:pt x="26092" y="7091"/>
                </a:lnTo>
                <a:lnTo>
                  <a:pt x="27169" y="7080"/>
                </a:lnTo>
                <a:lnTo>
                  <a:pt x="28270" y="7064"/>
                </a:lnTo>
                <a:lnTo>
                  <a:pt x="29347" y="7043"/>
                </a:lnTo>
                <a:lnTo>
                  <a:pt x="30424" y="7006"/>
                </a:lnTo>
                <a:lnTo>
                  <a:pt x="31500" y="6959"/>
                </a:lnTo>
                <a:lnTo>
                  <a:pt x="32577" y="6906"/>
                </a:lnTo>
                <a:lnTo>
                  <a:pt x="33654" y="6837"/>
                </a:lnTo>
                <a:lnTo>
                  <a:pt x="34705" y="6758"/>
                </a:lnTo>
                <a:lnTo>
                  <a:pt x="35732" y="6674"/>
                </a:lnTo>
                <a:lnTo>
                  <a:pt x="36759" y="6573"/>
                </a:lnTo>
                <a:lnTo>
                  <a:pt x="36934" y="6557"/>
                </a:lnTo>
                <a:lnTo>
                  <a:pt x="37059" y="6531"/>
                </a:lnTo>
                <a:lnTo>
                  <a:pt x="37184" y="6499"/>
                </a:lnTo>
                <a:lnTo>
                  <a:pt x="37284" y="6468"/>
                </a:lnTo>
                <a:lnTo>
                  <a:pt x="37360" y="6431"/>
                </a:lnTo>
                <a:lnTo>
                  <a:pt x="37385" y="6394"/>
                </a:lnTo>
                <a:lnTo>
                  <a:pt x="37410" y="6357"/>
                </a:lnTo>
                <a:lnTo>
                  <a:pt x="37385" y="6320"/>
                </a:lnTo>
                <a:lnTo>
                  <a:pt x="37284" y="6267"/>
                </a:lnTo>
                <a:lnTo>
                  <a:pt x="37159" y="6225"/>
                </a:lnTo>
                <a:lnTo>
                  <a:pt x="36984" y="6193"/>
                </a:lnTo>
                <a:lnTo>
                  <a:pt x="36784" y="6167"/>
                </a:lnTo>
                <a:lnTo>
                  <a:pt x="36558" y="6151"/>
                </a:lnTo>
                <a:lnTo>
                  <a:pt x="36333" y="6146"/>
                </a:lnTo>
                <a:lnTo>
                  <a:pt x="36108" y="6151"/>
                </a:lnTo>
                <a:lnTo>
                  <a:pt x="35882" y="6167"/>
                </a:lnTo>
                <a:lnTo>
                  <a:pt x="34906" y="6257"/>
                </a:lnTo>
                <a:lnTo>
                  <a:pt x="33954" y="6341"/>
                </a:lnTo>
                <a:lnTo>
                  <a:pt x="32978" y="6415"/>
                </a:lnTo>
                <a:lnTo>
                  <a:pt x="31976" y="6473"/>
                </a:lnTo>
                <a:lnTo>
                  <a:pt x="31000" y="6526"/>
                </a:lnTo>
                <a:lnTo>
                  <a:pt x="30023" y="6568"/>
                </a:lnTo>
                <a:lnTo>
                  <a:pt x="29021" y="6600"/>
                </a:lnTo>
                <a:lnTo>
                  <a:pt x="28020" y="6621"/>
                </a:lnTo>
                <a:lnTo>
                  <a:pt x="27043" y="6631"/>
                </a:lnTo>
                <a:lnTo>
                  <a:pt x="26042" y="6637"/>
                </a:lnTo>
                <a:lnTo>
                  <a:pt x="25065" y="6631"/>
                </a:lnTo>
                <a:lnTo>
                  <a:pt x="24089" y="6616"/>
                </a:lnTo>
                <a:lnTo>
                  <a:pt x="23112" y="6594"/>
                </a:lnTo>
                <a:lnTo>
                  <a:pt x="22136" y="6563"/>
                </a:lnTo>
                <a:lnTo>
                  <a:pt x="21184" y="6521"/>
                </a:lnTo>
                <a:lnTo>
                  <a:pt x="20233" y="6468"/>
                </a:lnTo>
                <a:lnTo>
                  <a:pt x="19281" y="6410"/>
                </a:lnTo>
                <a:lnTo>
                  <a:pt x="18355" y="6346"/>
                </a:lnTo>
                <a:lnTo>
                  <a:pt x="17428" y="6272"/>
                </a:lnTo>
                <a:lnTo>
                  <a:pt x="16502" y="6188"/>
                </a:lnTo>
                <a:lnTo>
                  <a:pt x="15625" y="6098"/>
                </a:lnTo>
                <a:lnTo>
                  <a:pt x="14724" y="6003"/>
                </a:lnTo>
                <a:lnTo>
                  <a:pt x="13873" y="5898"/>
                </a:lnTo>
                <a:lnTo>
                  <a:pt x="13021" y="5787"/>
                </a:lnTo>
                <a:lnTo>
                  <a:pt x="12195" y="5665"/>
                </a:lnTo>
                <a:lnTo>
                  <a:pt x="11394" y="5539"/>
                </a:lnTo>
                <a:lnTo>
                  <a:pt x="10592" y="5407"/>
                </a:lnTo>
                <a:lnTo>
                  <a:pt x="9841" y="5264"/>
                </a:lnTo>
                <a:lnTo>
                  <a:pt x="9090" y="5116"/>
                </a:lnTo>
                <a:lnTo>
                  <a:pt x="8389" y="4963"/>
                </a:lnTo>
                <a:lnTo>
                  <a:pt x="7688" y="4805"/>
                </a:lnTo>
                <a:lnTo>
                  <a:pt x="7012" y="4641"/>
                </a:lnTo>
                <a:lnTo>
                  <a:pt x="6711" y="4562"/>
                </a:lnTo>
                <a:lnTo>
                  <a:pt x="6386" y="4498"/>
                </a:lnTo>
                <a:lnTo>
                  <a:pt x="6035" y="4446"/>
                </a:lnTo>
                <a:lnTo>
                  <a:pt x="5685" y="4398"/>
                </a:lnTo>
                <a:lnTo>
                  <a:pt x="5334" y="4361"/>
                </a:lnTo>
                <a:lnTo>
                  <a:pt x="4984" y="4335"/>
                </a:lnTo>
                <a:lnTo>
                  <a:pt x="4608" y="4319"/>
                </a:lnTo>
                <a:lnTo>
                  <a:pt x="4257" y="4308"/>
                </a:lnTo>
                <a:lnTo>
                  <a:pt x="3882" y="4303"/>
                </a:lnTo>
                <a:lnTo>
                  <a:pt x="3531" y="4308"/>
                </a:lnTo>
                <a:lnTo>
                  <a:pt x="3181" y="4319"/>
                </a:lnTo>
                <a:lnTo>
                  <a:pt x="2830" y="4340"/>
                </a:lnTo>
                <a:lnTo>
                  <a:pt x="2505" y="4366"/>
                </a:lnTo>
                <a:lnTo>
                  <a:pt x="2179" y="4393"/>
                </a:lnTo>
                <a:lnTo>
                  <a:pt x="1879" y="4430"/>
                </a:lnTo>
                <a:lnTo>
                  <a:pt x="1578" y="4472"/>
                </a:lnTo>
                <a:lnTo>
                  <a:pt x="1303" y="4520"/>
                </a:lnTo>
                <a:lnTo>
                  <a:pt x="1052" y="4572"/>
                </a:lnTo>
                <a:lnTo>
                  <a:pt x="827" y="4630"/>
                </a:lnTo>
                <a:lnTo>
                  <a:pt x="602" y="4689"/>
                </a:lnTo>
                <a:lnTo>
                  <a:pt x="426" y="4752"/>
                </a:lnTo>
                <a:lnTo>
                  <a:pt x="276" y="4820"/>
                </a:lnTo>
                <a:lnTo>
                  <a:pt x="176" y="4889"/>
                </a:lnTo>
                <a:lnTo>
                  <a:pt x="76" y="4963"/>
                </a:lnTo>
                <a:lnTo>
                  <a:pt x="26" y="5037"/>
                </a:lnTo>
                <a:lnTo>
                  <a:pt x="1" y="5111"/>
                </a:lnTo>
                <a:lnTo>
                  <a:pt x="51" y="5190"/>
                </a:lnTo>
                <a:lnTo>
                  <a:pt x="101" y="5269"/>
                </a:lnTo>
                <a:lnTo>
                  <a:pt x="226" y="5348"/>
                </a:lnTo>
                <a:lnTo>
                  <a:pt x="376" y="5428"/>
                </a:lnTo>
                <a:lnTo>
                  <a:pt x="577" y="5512"/>
                </a:lnTo>
                <a:lnTo>
                  <a:pt x="827" y="5591"/>
                </a:lnTo>
                <a:lnTo>
                  <a:pt x="1378" y="5744"/>
                </a:lnTo>
                <a:lnTo>
                  <a:pt x="1954" y="5898"/>
                </a:lnTo>
                <a:lnTo>
                  <a:pt x="2555" y="6040"/>
                </a:lnTo>
                <a:lnTo>
                  <a:pt x="3156" y="6183"/>
                </a:lnTo>
                <a:lnTo>
                  <a:pt x="3807" y="6320"/>
                </a:lnTo>
                <a:lnTo>
                  <a:pt x="4458" y="6457"/>
                </a:lnTo>
                <a:lnTo>
                  <a:pt x="5109" y="6584"/>
                </a:lnTo>
                <a:lnTo>
                  <a:pt x="5810" y="6711"/>
                </a:lnTo>
                <a:lnTo>
                  <a:pt x="6511" y="6832"/>
                </a:lnTo>
                <a:lnTo>
                  <a:pt x="7212" y="6948"/>
                </a:lnTo>
                <a:lnTo>
                  <a:pt x="7938" y="7059"/>
                </a:lnTo>
                <a:lnTo>
                  <a:pt x="8689" y="7165"/>
                </a:lnTo>
                <a:lnTo>
                  <a:pt x="9466" y="7270"/>
                </a:lnTo>
                <a:lnTo>
                  <a:pt x="10242" y="7371"/>
                </a:lnTo>
                <a:lnTo>
                  <a:pt x="11018" y="7460"/>
                </a:lnTo>
                <a:lnTo>
                  <a:pt x="11819" y="7550"/>
                </a:lnTo>
                <a:lnTo>
                  <a:pt x="12621" y="7634"/>
                </a:lnTo>
                <a:lnTo>
                  <a:pt x="13447" y="7714"/>
                </a:lnTo>
                <a:lnTo>
                  <a:pt x="14273" y="7788"/>
                </a:lnTo>
                <a:lnTo>
                  <a:pt x="15125" y="7856"/>
                </a:lnTo>
                <a:lnTo>
                  <a:pt x="15976" y="7920"/>
                </a:lnTo>
                <a:lnTo>
                  <a:pt x="16852" y="7978"/>
                </a:lnTo>
                <a:lnTo>
                  <a:pt x="17704" y="8030"/>
                </a:lnTo>
                <a:lnTo>
                  <a:pt x="18580" y="8078"/>
                </a:lnTo>
                <a:lnTo>
                  <a:pt x="19481" y="8120"/>
                </a:lnTo>
                <a:lnTo>
                  <a:pt x="20358" y="8157"/>
                </a:lnTo>
                <a:lnTo>
                  <a:pt x="21259" y="8189"/>
                </a:lnTo>
                <a:lnTo>
                  <a:pt x="22161" y="8215"/>
                </a:lnTo>
                <a:lnTo>
                  <a:pt x="23062" y="8236"/>
                </a:lnTo>
                <a:lnTo>
                  <a:pt x="23963" y="8252"/>
                </a:lnTo>
                <a:lnTo>
                  <a:pt x="24890" y="8263"/>
                </a:lnTo>
                <a:lnTo>
                  <a:pt x="26568" y="8263"/>
                </a:lnTo>
                <a:lnTo>
                  <a:pt x="27344" y="8257"/>
                </a:lnTo>
                <a:lnTo>
                  <a:pt x="28120" y="8247"/>
                </a:lnTo>
                <a:lnTo>
                  <a:pt x="28871" y="8231"/>
                </a:lnTo>
                <a:lnTo>
                  <a:pt x="29647" y="8215"/>
                </a:lnTo>
                <a:lnTo>
                  <a:pt x="30399" y="8194"/>
                </a:lnTo>
                <a:lnTo>
                  <a:pt x="31150" y="8168"/>
                </a:lnTo>
                <a:lnTo>
                  <a:pt x="31876" y="8136"/>
                </a:lnTo>
                <a:lnTo>
                  <a:pt x="32627" y="8104"/>
                </a:lnTo>
                <a:lnTo>
                  <a:pt x="33353" y="8067"/>
                </a:lnTo>
                <a:lnTo>
                  <a:pt x="34104" y="8025"/>
                </a:lnTo>
                <a:lnTo>
                  <a:pt x="34806" y="7983"/>
                </a:lnTo>
                <a:lnTo>
                  <a:pt x="35532" y="7935"/>
                </a:lnTo>
                <a:lnTo>
                  <a:pt x="36258" y="7883"/>
                </a:lnTo>
                <a:lnTo>
                  <a:pt x="36959" y="7830"/>
                </a:lnTo>
                <a:lnTo>
                  <a:pt x="37660" y="7772"/>
                </a:lnTo>
                <a:lnTo>
                  <a:pt x="38336" y="7708"/>
                </a:lnTo>
                <a:lnTo>
                  <a:pt x="39012" y="7640"/>
                </a:lnTo>
                <a:lnTo>
                  <a:pt x="39688" y="7571"/>
                </a:lnTo>
                <a:lnTo>
                  <a:pt x="40364" y="7497"/>
                </a:lnTo>
                <a:lnTo>
                  <a:pt x="41040" y="7423"/>
                </a:lnTo>
                <a:lnTo>
                  <a:pt x="41691" y="7344"/>
                </a:lnTo>
                <a:lnTo>
                  <a:pt x="42317" y="7260"/>
                </a:lnTo>
                <a:lnTo>
                  <a:pt x="42968" y="7170"/>
                </a:lnTo>
                <a:lnTo>
                  <a:pt x="43594" y="7080"/>
                </a:lnTo>
                <a:lnTo>
                  <a:pt x="44195" y="6985"/>
                </a:lnTo>
                <a:lnTo>
                  <a:pt x="44796" y="6890"/>
                </a:lnTo>
                <a:lnTo>
                  <a:pt x="45397" y="6790"/>
                </a:lnTo>
                <a:lnTo>
                  <a:pt x="45973" y="6684"/>
                </a:lnTo>
                <a:lnTo>
                  <a:pt x="46549" y="6579"/>
                </a:lnTo>
                <a:lnTo>
                  <a:pt x="47125" y="6468"/>
                </a:lnTo>
                <a:lnTo>
                  <a:pt x="47676" y="6352"/>
                </a:lnTo>
                <a:lnTo>
                  <a:pt x="48527" y="6167"/>
                </a:lnTo>
                <a:lnTo>
                  <a:pt x="49328" y="5977"/>
                </a:lnTo>
                <a:lnTo>
                  <a:pt x="50105" y="5776"/>
                </a:lnTo>
                <a:lnTo>
                  <a:pt x="50831" y="5575"/>
                </a:lnTo>
                <a:lnTo>
                  <a:pt x="51532" y="5370"/>
                </a:lnTo>
                <a:lnTo>
                  <a:pt x="52183" y="5158"/>
                </a:lnTo>
                <a:lnTo>
                  <a:pt x="52784" y="4942"/>
                </a:lnTo>
                <a:lnTo>
                  <a:pt x="53335" y="4720"/>
                </a:lnTo>
                <a:lnTo>
                  <a:pt x="53861" y="4493"/>
                </a:lnTo>
                <a:lnTo>
                  <a:pt x="54361" y="4266"/>
                </a:lnTo>
                <a:lnTo>
                  <a:pt x="54787" y="4029"/>
                </a:lnTo>
                <a:lnTo>
                  <a:pt x="55188" y="3791"/>
                </a:lnTo>
                <a:lnTo>
                  <a:pt x="55538" y="3553"/>
                </a:lnTo>
                <a:lnTo>
                  <a:pt x="55839" y="3305"/>
                </a:lnTo>
                <a:lnTo>
                  <a:pt x="56114" y="3057"/>
                </a:lnTo>
                <a:lnTo>
                  <a:pt x="56314" y="2809"/>
                </a:lnTo>
                <a:lnTo>
                  <a:pt x="60521" y="2809"/>
                </a:lnTo>
                <a:lnTo>
                  <a:pt x="60847" y="2804"/>
                </a:lnTo>
                <a:lnTo>
                  <a:pt x="61122" y="2788"/>
                </a:lnTo>
                <a:lnTo>
                  <a:pt x="61397" y="2772"/>
                </a:lnTo>
                <a:lnTo>
                  <a:pt x="61623" y="2746"/>
                </a:lnTo>
                <a:lnTo>
                  <a:pt x="61823" y="2719"/>
                </a:lnTo>
                <a:lnTo>
                  <a:pt x="61998" y="2682"/>
                </a:lnTo>
                <a:lnTo>
                  <a:pt x="62124" y="2645"/>
                </a:lnTo>
                <a:lnTo>
                  <a:pt x="62224" y="2603"/>
                </a:lnTo>
                <a:lnTo>
                  <a:pt x="62299" y="2556"/>
                </a:lnTo>
                <a:lnTo>
                  <a:pt x="62349" y="2508"/>
                </a:lnTo>
                <a:lnTo>
                  <a:pt x="62349" y="2455"/>
                </a:lnTo>
                <a:lnTo>
                  <a:pt x="62324" y="2402"/>
                </a:lnTo>
                <a:lnTo>
                  <a:pt x="62274" y="2344"/>
                </a:lnTo>
                <a:lnTo>
                  <a:pt x="62199" y="2281"/>
                </a:lnTo>
                <a:lnTo>
                  <a:pt x="62074" y="2218"/>
                </a:lnTo>
                <a:lnTo>
                  <a:pt x="61923" y="2154"/>
                </a:lnTo>
                <a:lnTo>
                  <a:pt x="53510" y="79"/>
                </a:lnTo>
                <a:lnTo>
                  <a:pt x="53335" y="48"/>
                </a:lnTo>
                <a:lnTo>
                  <a:pt x="53134" y="21"/>
                </a:lnTo>
                <a:lnTo>
                  <a:pt x="52909" y="6"/>
                </a:lnTo>
                <a:lnTo>
                  <a:pt x="52684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0" name="Google Shape;2860;p63"/>
          <p:cNvSpPr/>
          <p:nvPr/>
        </p:nvSpPr>
        <p:spPr>
          <a:xfrm>
            <a:off x="5896240" y="3998734"/>
            <a:ext cx="326389" cy="199495"/>
          </a:xfrm>
          <a:custGeom>
            <a:avLst/>
            <a:gdLst/>
            <a:ahLst/>
            <a:cxnLst/>
            <a:rect l="l" t="t" r="r" b="b"/>
            <a:pathLst>
              <a:path w="62199" h="8438" extrusionOk="0">
                <a:moveTo>
                  <a:pt x="35256" y="1"/>
                </a:moveTo>
                <a:lnTo>
                  <a:pt x="34204" y="17"/>
                </a:lnTo>
                <a:lnTo>
                  <a:pt x="33127" y="33"/>
                </a:lnTo>
                <a:lnTo>
                  <a:pt x="32051" y="64"/>
                </a:lnTo>
                <a:lnTo>
                  <a:pt x="30999" y="96"/>
                </a:lnTo>
                <a:lnTo>
                  <a:pt x="29947" y="138"/>
                </a:lnTo>
                <a:lnTo>
                  <a:pt x="28896" y="191"/>
                </a:lnTo>
                <a:lnTo>
                  <a:pt x="27869" y="249"/>
                </a:lnTo>
                <a:lnTo>
                  <a:pt x="26842" y="312"/>
                </a:lnTo>
                <a:lnTo>
                  <a:pt x="25816" y="386"/>
                </a:lnTo>
                <a:lnTo>
                  <a:pt x="24814" y="465"/>
                </a:lnTo>
                <a:lnTo>
                  <a:pt x="23838" y="555"/>
                </a:lnTo>
                <a:lnTo>
                  <a:pt x="22861" y="645"/>
                </a:lnTo>
                <a:lnTo>
                  <a:pt x="21910" y="751"/>
                </a:lnTo>
                <a:lnTo>
                  <a:pt x="20958" y="856"/>
                </a:lnTo>
                <a:lnTo>
                  <a:pt x="20057" y="972"/>
                </a:lnTo>
                <a:lnTo>
                  <a:pt x="19882" y="999"/>
                </a:lnTo>
                <a:lnTo>
                  <a:pt x="19731" y="1036"/>
                </a:lnTo>
                <a:lnTo>
                  <a:pt x="19631" y="1073"/>
                </a:lnTo>
                <a:lnTo>
                  <a:pt x="19581" y="1115"/>
                </a:lnTo>
                <a:lnTo>
                  <a:pt x="19556" y="1157"/>
                </a:lnTo>
                <a:lnTo>
                  <a:pt x="19556" y="1199"/>
                </a:lnTo>
                <a:lnTo>
                  <a:pt x="19606" y="1242"/>
                </a:lnTo>
                <a:lnTo>
                  <a:pt x="19706" y="1284"/>
                </a:lnTo>
                <a:lnTo>
                  <a:pt x="19831" y="1321"/>
                </a:lnTo>
                <a:lnTo>
                  <a:pt x="20007" y="1347"/>
                </a:lnTo>
                <a:lnTo>
                  <a:pt x="20182" y="1368"/>
                </a:lnTo>
                <a:lnTo>
                  <a:pt x="20357" y="1384"/>
                </a:lnTo>
                <a:lnTo>
                  <a:pt x="20583" y="1389"/>
                </a:lnTo>
                <a:lnTo>
                  <a:pt x="20783" y="1384"/>
                </a:lnTo>
                <a:lnTo>
                  <a:pt x="20983" y="1374"/>
                </a:lnTo>
                <a:lnTo>
                  <a:pt x="21184" y="1358"/>
                </a:lnTo>
                <a:lnTo>
                  <a:pt x="22035" y="1247"/>
                </a:lnTo>
                <a:lnTo>
                  <a:pt x="22911" y="1147"/>
                </a:lnTo>
                <a:lnTo>
                  <a:pt x="23788" y="1051"/>
                </a:lnTo>
                <a:lnTo>
                  <a:pt x="24689" y="962"/>
                </a:lnTo>
                <a:lnTo>
                  <a:pt x="25616" y="883"/>
                </a:lnTo>
                <a:lnTo>
                  <a:pt x="26542" y="809"/>
                </a:lnTo>
                <a:lnTo>
                  <a:pt x="27493" y="740"/>
                </a:lnTo>
                <a:lnTo>
                  <a:pt x="28445" y="682"/>
                </a:lnTo>
                <a:lnTo>
                  <a:pt x="29422" y="624"/>
                </a:lnTo>
                <a:lnTo>
                  <a:pt x="30398" y="582"/>
                </a:lnTo>
                <a:lnTo>
                  <a:pt x="31375" y="539"/>
                </a:lnTo>
                <a:lnTo>
                  <a:pt x="32351" y="508"/>
                </a:lnTo>
                <a:lnTo>
                  <a:pt x="33353" y="481"/>
                </a:lnTo>
                <a:lnTo>
                  <a:pt x="34329" y="465"/>
                </a:lnTo>
                <a:lnTo>
                  <a:pt x="35331" y="450"/>
                </a:lnTo>
                <a:lnTo>
                  <a:pt x="37184" y="450"/>
                </a:lnTo>
                <a:lnTo>
                  <a:pt x="38035" y="460"/>
                </a:lnTo>
                <a:lnTo>
                  <a:pt x="38886" y="471"/>
                </a:lnTo>
                <a:lnTo>
                  <a:pt x="39738" y="492"/>
                </a:lnTo>
                <a:lnTo>
                  <a:pt x="40564" y="518"/>
                </a:lnTo>
                <a:lnTo>
                  <a:pt x="41415" y="545"/>
                </a:lnTo>
                <a:lnTo>
                  <a:pt x="42242" y="582"/>
                </a:lnTo>
                <a:lnTo>
                  <a:pt x="43068" y="619"/>
                </a:lnTo>
                <a:lnTo>
                  <a:pt x="43894" y="666"/>
                </a:lnTo>
                <a:lnTo>
                  <a:pt x="44696" y="714"/>
                </a:lnTo>
                <a:lnTo>
                  <a:pt x="45497" y="766"/>
                </a:lnTo>
                <a:lnTo>
                  <a:pt x="46298" y="830"/>
                </a:lnTo>
                <a:lnTo>
                  <a:pt x="47074" y="893"/>
                </a:lnTo>
                <a:lnTo>
                  <a:pt x="47851" y="962"/>
                </a:lnTo>
                <a:lnTo>
                  <a:pt x="48627" y="1036"/>
                </a:lnTo>
                <a:lnTo>
                  <a:pt x="49378" y="1115"/>
                </a:lnTo>
                <a:lnTo>
                  <a:pt x="50129" y="1194"/>
                </a:lnTo>
                <a:lnTo>
                  <a:pt x="50855" y="1284"/>
                </a:lnTo>
                <a:lnTo>
                  <a:pt x="51581" y="1374"/>
                </a:lnTo>
                <a:lnTo>
                  <a:pt x="52283" y="1474"/>
                </a:lnTo>
                <a:lnTo>
                  <a:pt x="52984" y="1574"/>
                </a:lnTo>
                <a:lnTo>
                  <a:pt x="53660" y="1674"/>
                </a:lnTo>
                <a:lnTo>
                  <a:pt x="54336" y="1785"/>
                </a:lnTo>
                <a:lnTo>
                  <a:pt x="54987" y="1896"/>
                </a:lnTo>
                <a:lnTo>
                  <a:pt x="55613" y="2018"/>
                </a:lnTo>
                <a:lnTo>
                  <a:pt x="56239" y="2139"/>
                </a:lnTo>
                <a:lnTo>
                  <a:pt x="56865" y="2261"/>
                </a:lnTo>
                <a:lnTo>
                  <a:pt x="57441" y="2392"/>
                </a:lnTo>
                <a:lnTo>
                  <a:pt x="58017" y="2524"/>
                </a:lnTo>
                <a:lnTo>
                  <a:pt x="58567" y="2662"/>
                </a:lnTo>
                <a:lnTo>
                  <a:pt x="59093" y="2799"/>
                </a:lnTo>
                <a:lnTo>
                  <a:pt x="59619" y="2942"/>
                </a:lnTo>
                <a:lnTo>
                  <a:pt x="59719" y="2973"/>
                </a:lnTo>
                <a:lnTo>
                  <a:pt x="59794" y="3005"/>
                </a:lnTo>
                <a:lnTo>
                  <a:pt x="59844" y="3037"/>
                </a:lnTo>
                <a:lnTo>
                  <a:pt x="59869" y="3074"/>
                </a:lnTo>
                <a:lnTo>
                  <a:pt x="59895" y="3105"/>
                </a:lnTo>
                <a:lnTo>
                  <a:pt x="59895" y="3137"/>
                </a:lnTo>
                <a:lnTo>
                  <a:pt x="59895" y="3169"/>
                </a:lnTo>
                <a:lnTo>
                  <a:pt x="59869" y="3200"/>
                </a:lnTo>
                <a:lnTo>
                  <a:pt x="59769" y="3264"/>
                </a:lnTo>
                <a:lnTo>
                  <a:pt x="59619" y="3327"/>
                </a:lnTo>
                <a:lnTo>
                  <a:pt x="59419" y="3380"/>
                </a:lnTo>
                <a:lnTo>
                  <a:pt x="59168" y="3427"/>
                </a:lnTo>
                <a:lnTo>
                  <a:pt x="58918" y="3464"/>
                </a:lnTo>
                <a:lnTo>
                  <a:pt x="58643" y="3491"/>
                </a:lnTo>
                <a:lnTo>
                  <a:pt x="58492" y="3501"/>
                </a:lnTo>
                <a:lnTo>
                  <a:pt x="58342" y="3506"/>
                </a:lnTo>
                <a:lnTo>
                  <a:pt x="58192" y="3512"/>
                </a:lnTo>
                <a:lnTo>
                  <a:pt x="58017" y="3512"/>
                </a:lnTo>
                <a:lnTo>
                  <a:pt x="57866" y="3506"/>
                </a:lnTo>
                <a:lnTo>
                  <a:pt x="57716" y="3501"/>
                </a:lnTo>
                <a:lnTo>
                  <a:pt x="57566" y="3485"/>
                </a:lnTo>
                <a:lnTo>
                  <a:pt x="57416" y="3470"/>
                </a:lnTo>
                <a:lnTo>
                  <a:pt x="57265" y="3448"/>
                </a:lnTo>
                <a:lnTo>
                  <a:pt x="57115" y="3422"/>
                </a:lnTo>
                <a:lnTo>
                  <a:pt x="56965" y="3396"/>
                </a:lnTo>
                <a:lnTo>
                  <a:pt x="56840" y="3359"/>
                </a:lnTo>
                <a:lnTo>
                  <a:pt x="56389" y="3232"/>
                </a:lnTo>
                <a:lnTo>
                  <a:pt x="55913" y="3111"/>
                </a:lnTo>
                <a:lnTo>
                  <a:pt x="55437" y="2989"/>
                </a:lnTo>
                <a:lnTo>
                  <a:pt x="54937" y="2873"/>
                </a:lnTo>
                <a:lnTo>
                  <a:pt x="54411" y="2757"/>
                </a:lnTo>
                <a:lnTo>
                  <a:pt x="53885" y="2651"/>
                </a:lnTo>
                <a:lnTo>
                  <a:pt x="53334" y="2540"/>
                </a:lnTo>
                <a:lnTo>
                  <a:pt x="52758" y="2440"/>
                </a:lnTo>
                <a:lnTo>
                  <a:pt x="52182" y="2340"/>
                </a:lnTo>
                <a:lnTo>
                  <a:pt x="51606" y="2245"/>
                </a:lnTo>
                <a:lnTo>
                  <a:pt x="51006" y="2150"/>
                </a:lnTo>
                <a:lnTo>
                  <a:pt x="50380" y="2065"/>
                </a:lnTo>
                <a:lnTo>
                  <a:pt x="49754" y="1981"/>
                </a:lnTo>
                <a:lnTo>
                  <a:pt x="49128" y="1896"/>
                </a:lnTo>
                <a:lnTo>
                  <a:pt x="48477" y="1822"/>
                </a:lnTo>
                <a:lnTo>
                  <a:pt x="47826" y="1748"/>
                </a:lnTo>
                <a:lnTo>
                  <a:pt x="47149" y="1680"/>
                </a:lnTo>
                <a:lnTo>
                  <a:pt x="46473" y="1616"/>
                </a:lnTo>
                <a:lnTo>
                  <a:pt x="45797" y="1553"/>
                </a:lnTo>
                <a:lnTo>
                  <a:pt x="45096" y="1495"/>
                </a:lnTo>
                <a:lnTo>
                  <a:pt x="44395" y="1442"/>
                </a:lnTo>
                <a:lnTo>
                  <a:pt x="43694" y="1395"/>
                </a:lnTo>
                <a:lnTo>
                  <a:pt x="42993" y="1352"/>
                </a:lnTo>
                <a:lnTo>
                  <a:pt x="42267" y="1315"/>
                </a:lnTo>
                <a:lnTo>
                  <a:pt x="41541" y="1279"/>
                </a:lnTo>
                <a:lnTo>
                  <a:pt x="40814" y="1247"/>
                </a:lnTo>
                <a:lnTo>
                  <a:pt x="40063" y="1220"/>
                </a:lnTo>
                <a:lnTo>
                  <a:pt x="39337" y="1199"/>
                </a:lnTo>
                <a:lnTo>
                  <a:pt x="38586" y="1183"/>
                </a:lnTo>
                <a:lnTo>
                  <a:pt x="37835" y="1173"/>
                </a:lnTo>
                <a:lnTo>
                  <a:pt x="37084" y="1162"/>
                </a:lnTo>
                <a:lnTo>
                  <a:pt x="36332" y="1162"/>
                </a:lnTo>
                <a:lnTo>
                  <a:pt x="35156" y="1168"/>
                </a:lnTo>
                <a:lnTo>
                  <a:pt x="33979" y="1183"/>
                </a:lnTo>
                <a:lnTo>
                  <a:pt x="32802" y="1215"/>
                </a:lnTo>
                <a:lnTo>
                  <a:pt x="31675" y="1252"/>
                </a:lnTo>
                <a:lnTo>
                  <a:pt x="30548" y="1305"/>
                </a:lnTo>
                <a:lnTo>
                  <a:pt x="29422" y="1363"/>
                </a:lnTo>
                <a:lnTo>
                  <a:pt x="28345" y="1437"/>
                </a:lnTo>
                <a:lnTo>
                  <a:pt x="27268" y="1516"/>
                </a:lnTo>
                <a:lnTo>
                  <a:pt x="26216" y="1606"/>
                </a:lnTo>
                <a:lnTo>
                  <a:pt x="25190" y="1706"/>
                </a:lnTo>
                <a:lnTo>
                  <a:pt x="24188" y="1817"/>
                </a:lnTo>
                <a:lnTo>
                  <a:pt x="23212" y="1938"/>
                </a:lnTo>
                <a:lnTo>
                  <a:pt x="22260" y="2065"/>
                </a:lnTo>
                <a:lnTo>
                  <a:pt x="21334" y="2202"/>
                </a:lnTo>
                <a:lnTo>
                  <a:pt x="20432" y="2345"/>
                </a:lnTo>
                <a:lnTo>
                  <a:pt x="19581" y="2498"/>
                </a:lnTo>
                <a:lnTo>
                  <a:pt x="18755" y="2656"/>
                </a:lnTo>
                <a:lnTo>
                  <a:pt x="17953" y="2825"/>
                </a:lnTo>
                <a:lnTo>
                  <a:pt x="17202" y="3000"/>
                </a:lnTo>
                <a:lnTo>
                  <a:pt x="16476" y="3179"/>
                </a:lnTo>
                <a:lnTo>
                  <a:pt x="15800" y="3369"/>
                </a:lnTo>
                <a:lnTo>
                  <a:pt x="15149" y="3565"/>
                </a:lnTo>
                <a:lnTo>
                  <a:pt x="14548" y="3765"/>
                </a:lnTo>
                <a:lnTo>
                  <a:pt x="13972" y="3976"/>
                </a:lnTo>
                <a:lnTo>
                  <a:pt x="13446" y="4188"/>
                </a:lnTo>
                <a:lnTo>
                  <a:pt x="12971" y="4404"/>
                </a:lnTo>
                <a:lnTo>
                  <a:pt x="12545" y="4631"/>
                </a:lnTo>
                <a:lnTo>
                  <a:pt x="12169" y="4858"/>
                </a:lnTo>
                <a:lnTo>
                  <a:pt x="11844" y="5096"/>
                </a:lnTo>
                <a:lnTo>
                  <a:pt x="11543" y="5333"/>
                </a:lnTo>
                <a:lnTo>
                  <a:pt x="11318" y="5576"/>
                </a:lnTo>
                <a:lnTo>
                  <a:pt x="11143" y="5824"/>
                </a:lnTo>
                <a:lnTo>
                  <a:pt x="11143" y="5877"/>
                </a:lnTo>
                <a:lnTo>
                  <a:pt x="11193" y="5924"/>
                </a:lnTo>
                <a:lnTo>
                  <a:pt x="11268" y="5967"/>
                </a:lnTo>
                <a:lnTo>
                  <a:pt x="11393" y="5998"/>
                </a:lnTo>
                <a:lnTo>
                  <a:pt x="11543" y="6030"/>
                </a:lnTo>
                <a:lnTo>
                  <a:pt x="11719" y="6051"/>
                </a:lnTo>
                <a:lnTo>
                  <a:pt x="11944" y="6067"/>
                </a:lnTo>
                <a:lnTo>
                  <a:pt x="12194" y="6078"/>
                </a:lnTo>
                <a:lnTo>
                  <a:pt x="16927" y="6078"/>
                </a:lnTo>
                <a:lnTo>
                  <a:pt x="9665" y="7862"/>
                </a:lnTo>
                <a:lnTo>
                  <a:pt x="2379" y="6078"/>
                </a:lnTo>
                <a:lnTo>
                  <a:pt x="6636" y="6078"/>
                </a:lnTo>
                <a:lnTo>
                  <a:pt x="6836" y="6072"/>
                </a:lnTo>
                <a:lnTo>
                  <a:pt x="7011" y="6062"/>
                </a:lnTo>
                <a:lnTo>
                  <a:pt x="7187" y="6046"/>
                </a:lnTo>
                <a:lnTo>
                  <a:pt x="7337" y="6020"/>
                </a:lnTo>
                <a:lnTo>
                  <a:pt x="7487" y="5988"/>
                </a:lnTo>
                <a:lnTo>
                  <a:pt x="7587" y="5956"/>
                </a:lnTo>
                <a:lnTo>
                  <a:pt x="7662" y="5919"/>
                </a:lnTo>
                <a:lnTo>
                  <a:pt x="7687" y="5877"/>
                </a:lnTo>
                <a:lnTo>
                  <a:pt x="7863" y="5608"/>
                </a:lnTo>
                <a:lnTo>
                  <a:pt x="8088" y="5338"/>
                </a:lnTo>
                <a:lnTo>
                  <a:pt x="8363" y="5074"/>
                </a:lnTo>
                <a:lnTo>
                  <a:pt x="8689" y="4811"/>
                </a:lnTo>
                <a:lnTo>
                  <a:pt x="9090" y="4552"/>
                </a:lnTo>
                <a:lnTo>
                  <a:pt x="9515" y="4298"/>
                </a:lnTo>
                <a:lnTo>
                  <a:pt x="10016" y="4050"/>
                </a:lnTo>
                <a:lnTo>
                  <a:pt x="10567" y="3807"/>
                </a:lnTo>
                <a:lnTo>
                  <a:pt x="11168" y="3570"/>
                </a:lnTo>
                <a:lnTo>
                  <a:pt x="11819" y="3332"/>
                </a:lnTo>
                <a:lnTo>
                  <a:pt x="12495" y="3111"/>
                </a:lnTo>
                <a:lnTo>
                  <a:pt x="13246" y="2889"/>
                </a:lnTo>
                <a:lnTo>
                  <a:pt x="14047" y="2672"/>
                </a:lnTo>
                <a:lnTo>
                  <a:pt x="14874" y="2466"/>
                </a:lnTo>
                <a:lnTo>
                  <a:pt x="15775" y="2271"/>
                </a:lnTo>
                <a:lnTo>
                  <a:pt x="16701" y="2081"/>
                </a:lnTo>
                <a:lnTo>
                  <a:pt x="16827" y="2044"/>
                </a:lnTo>
                <a:lnTo>
                  <a:pt x="16927" y="2007"/>
                </a:lnTo>
                <a:lnTo>
                  <a:pt x="17002" y="1965"/>
                </a:lnTo>
                <a:lnTo>
                  <a:pt x="17027" y="1923"/>
                </a:lnTo>
                <a:lnTo>
                  <a:pt x="17027" y="1880"/>
                </a:lnTo>
                <a:lnTo>
                  <a:pt x="16977" y="1838"/>
                </a:lnTo>
                <a:lnTo>
                  <a:pt x="16877" y="1801"/>
                </a:lnTo>
                <a:lnTo>
                  <a:pt x="16752" y="1764"/>
                </a:lnTo>
                <a:lnTo>
                  <a:pt x="16576" y="1733"/>
                </a:lnTo>
                <a:lnTo>
                  <a:pt x="16401" y="1711"/>
                </a:lnTo>
                <a:lnTo>
                  <a:pt x="16201" y="1696"/>
                </a:lnTo>
                <a:lnTo>
                  <a:pt x="16000" y="1690"/>
                </a:lnTo>
                <a:lnTo>
                  <a:pt x="15800" y="1696"/>
                </a:lnTo>
                <a:lnTo>
                  <a:pt x="15600" y="1706"/>
                </a:lnTo>
                <a:lnTo>
                  <a:pt x="15424" y="1722"/>
                </a:lnTo>
                <a:lnTo>
                  <a:pt x="15249" y="1748"/>
                </a:lnTo>
                <a:lnTo>
                  <a:pt x="14298" y="1944"/>
                </a:lnTo>
                <a:lnTo>
                  <a:pt x="13371" y="2150"/>
                </a:lnTo>
                <a:lnTo>
                  <a:pt x="12520" y="2361"/>
                </a:lnTo>
                <a:lnTo>
                  <a:pt x="11694" y="2577"/>
                </a:lnTo>
                <a:lnTo>
                  <a:pt x="10917" y="2804"/>
                </a:lnTo>
                <a:lnTo>
                  <a:pt x="10191" y="3031"/>
                </a:lnTo>
                <a:lnTo>
                  <a:pt x="9515" y="3269"/>
                </a:lnTo>
                <a:lnTo>
                  <a:pt x="8864" y="3517"/>
                </a:lnTo>
                <a:lnTo>
                  <a:pt x="8288" y="3765"/>
                </a:lnTo>
                <a:lnTo>
                  <a:pt x="7762" y="4019"/>
                </a:lnTo>
                <a:lnTo>
                  <a:pt x="7287" y="4277"/>
                </a:lnTo>
                <a:lnTo>
                  <a:pt x="6861" y="4541"/>
                </a:lnTo>
                <a:lnTo>
                  <a:pt x="6485" y="4805"/>
                </a:lnTo>
                <a:lnTo>
                  <a:pt x="6160" y="5080"/>
                </a:lnTo>
                <a:lnTo>
                  <a:pt x="5884" y="5349"/>
                </a:lnTo>
                <a:lnTo>
                  <a:pt x="5684" y="5629"/>
                </a:lnTo>
                <a:lnTo>
                  <a:pt x="1828" y="5629"/>
                </a:lnTo>
                <a:lnTo>
                  <a:pt x="1503" y="5645"/>
                </a:lnTo>
                <a:lnTo>
                  <a:pt x="1227" y="5666"/>
                </a:lnTo>
                <a:lnTo>
                  <a:pt x="952" y="5692"/>
                </a:lnTo>
                <a:lnTo>
                  <a:pt x="726" y="5719"/>
                </a:lnTo>
                <a:lnTo>
                  <a:pt x="526" y="5750"/>
                </a:lnTo>
                <a:lnTo>
                  <a:pt x="376" y="5782"/>
                </a:lnTo>
                <a:lnTo>
                  <a:pt x="226" y="5819"/>
                </a:lnTo>
                <a:lnTo>
                  <a:pt x="125" y="5856"/>
                </a:lnTo>
                <a:lnTo>
                  <a:pt x="50" y="5898"/>
                </a:lnTo>
                <a:lnTo>
                  <a:pt x="0" y="5946"/>
                </a:lnTo>
                <a:lnTo>
                  <a:pt x="0" y="5993"/>
                </a:lnTo>
                <a:lnTo>
                  <a:pt x="25" y="6046"/>
                </a:lnTo>
                <a:lnTo>
                  <a:pt x="75" y="6099"/>
                </a:lnTo>
                <a:lnTo>
                  <a:pt x="150" y="6157"/>
                </a:lnTo>
                <a:lnTo>
                  <a:pt x="276" y="6215"/>
                </a:lnTo>
                <a:lnTo>
                  <a:pt x="401" y="6278"/>
                </a:lnTo>
                <a:lnTo>
                  <a:pt x="8839" y="8353"/>
                </a:lnTo>
                <a:lnTo>
                  <a:pt x="9039" y="8390"/>
                </a:lnTo>
                <a:lnTo>
                  <a:pt x="9240" y="8416"/>
                </a:lnTo>
                <a:lnTo>
                  <a:pt x="9440" y="8432"/>
                </a:lnTo>
                <a:lnTo>
                  <a:pt x="9640" y="8438"/>
                </a:lnTo>
                <a:lnTo>
                  <a:pt x="9841" y="8432"/>
                </a:lnTo>
                <a:lnTo>
                  <a:pt x="10066" y="8416"/>
                </a:lnTo>
                <a:lnTo>
                  <a:pt x="10266" y="8390"/>
                </a:lnTo>
                <a:lnTo>
                  <a:pt x="10467" y="8353"/>
                </a:lnTo>
                <a:lnTo>
                  <a:pt x="18905" y="6278"/>
                </a:lnTo>
                <a:lnTo>
                  <a:pt x="19080" y="6220"/>
                </a:lnTo>
                <a:lnTo>
                  <a:pt x="19205" y="6162"/>
                </a:lnTo>
                <a:lnTo>
                  <a:pt x="19331" y="6104"/>
                </a:lnTo>
                <a:lnTo>
                  <a:pt x="19381" y="6046"/>
                </a:lnTo>
                <a:lnTo>
                  <a:pt x="19431" y="5993"/>
                </a:lnTo>
                <a:lnTo>
                  <a:pt x="19431" y="5940"/>
                </a:lnTo>
                <a:lnTo>
                  <a:pt x="19381" y="5888"/>
                </a:lnTo>
                <a:lnTo>
                  <a:pt x="19306" y="5840"/>
                </a:lnTo>
                <a:lnTo>
                  <a:pt x="19205" y="5798"/>
                </a:lnTo>
                <a:lnTo>
                  <a:pt x="19055" y="5756"/>
                </a:lnTo>
                <a:lnTo>
                  <a:pt x="18880" y="5724"/>
                </a:lnTo>
                <a:lnTo>
                  <a:pt x="18655" y="5692"/>
                </a:lnTo>
                <a:lnTo>
                  <a:pt x="18429" y="5666"/>
                </a:lnTo>
                <a:lnTo>
                  <a:pt x="18129" y="5645"/>
                </a:lnTo>
                <a:lnTo>
                  <a:pt x="17828" y="5634"/>
                </a:lnTo>
                <a:lnTo>
                  <a:pt x="17478" y="5629"/>
                </a:lnTo>
                <a:lnTo>
                  <a:pt x="13446" y="5629"/>
                </a:lnTo>
                <a:lnTo>
                  <a:pt x="13647" y="5412"/>
                </a:lnTo>
                <a:lnTo>
                  <a:pt x="13897" y="5201"/>
                </a:lnTo>
                <a:lnTo>
                  <a:pt x="14198" y="4995"/>
                </a:lnTo>
                <a:lnTo>
                  <a:pt x="14548" y="4795"/>
                </a:lnTo>
                <a:lnTo>
                  <a:pt x="14924" y="4594"/>
                </a:lnTo>
                <a:lnTo>
                  <a:pt x="15324" y="4399"/>
                </a:lnTo>
                <a:lnTo>
                  <a:pt x="15800" y="4214"/>
                </a:lnTo>
                <a:lnTo>
                  <a:pt x="16276" y="4029"/>
                </a:lnTo>
                <a:lnTo>
                  <a:pt x="16827" y="3850"/>
                </a:lnTo>
                <a:lnTo>
                  <a:pt x="17378" y="3675"/>
                </a:lnTo>
                <a:lnTo>
                  <a:pt x="17979" y="3506"/>
                </a:lnTo>
                <a:lnTo>
                  <a:pt x="18604" y="3343"/>
                </a:lnTo>
                <a:lnTo>
                  <a:pt x="19256" y="3184"/>
                </a:lnTo>
                <a:lnTo>
                  <a:pt x="19957" y="3037"/>
                </a:lnTo>
                <a:lnTo>
                  <a:pt x="20683" y="2894"/>
                </a:lnTo>
                <a:lnTo>
                  <a:pt x="21434" y="2757"/>
                </a:lnTo>
                <a:lnTo>
                  <a:pt x="22210" y="2625"/>
                </a:lnTo>
                <a:lnTo>
                  <a:pt x="23011" y="2498"/>
                </a:lnTo>
                <a:lnTo>
                  <a:pt x="23838" y="2382"/>
                </a:lnTo>
                <a:lnTo>
                  <a:pt x="24689" y="2276"/>
                </a:lnTo>
                <a:lnTo>
                  <a:pt x="25565" y="2171"/>
                </a:lnTo>
                <a:lnTo>
                  <a:pt x="26442" y="2081"/>
                </a:lnTo>
                <a:lnTo>
                  <a:pt x="27368" y="1991"/>
                </a:lnTo>
                <a:lnTo>
                  <a:pt x="28295" y="1917"/>
                </a:lnTo>
                <a:lnTo>
                  <a:pt x="29246" y="1843"/>
                </a:lnTo>
                <a:lnTo>
                  <a:pt x="30223" y="1785"/>
                </a:lnTo>
                <a:lnTo>
                  <a:pt x="31199" y="1733"/>
                </a:lnTo>
                <a:lnTo>
                  <a:pt x="32201" y="1690"/>
                </a:lnTo>
                <a:lnTo>
                  <a:pt x="33228" y="1653"/>
                </a:lnTo>
                <a:lnTo>
                  <a:pt x="34254" y="1632"/>
                </a:lnTo>
                <a:lnTo>
                  <a:pt x="35281" y="1616"/>
                </a:lnTo>
                <a:lnTo>
                  <a:pt x="36332" y="1611"/>
                </a:lnTo>
                <a:lnTo>
                  <a:pt x="37034" y="1616"/>
                </a:lnTo>
                <a:lnTo>
                  <a:pt x="37710" y="1622"/>
                </a:lnTo>
                <a:lnTo>
                  <a:pt x="38411" y="1632"/>
                </a:lnTo>
                <a:lnTo>
                  <a:pt x="39087" y="1648"/>
                </a:lnTo>
                <a:lnTo>
                  <a:pt x="39763" y="1664"/>
                </a:lnTo>
                <a:lnTo>
                  <a:pt x="40439" y="1690"/>
                </a:lnTo>
                <a:lnTo>
                  <a:pt x="41090" y="1717"/>
                </a:lnTo>
                <a:lnTo>
                  <a:pt x="41766" y="1748"/>
                </a:lnTo>
                <a:lnTo>
                  <a:pt x="42417" y="1785"/>
                </a:lnTo>
                <a:lnTo>
                  <a:pt x="43068" y="1828"/>
                </a:lnTo>
                <a:lnTo>
                  <a:pt x="43719" y="1870"/>
                </a:lnTo>
                <a:lnTo>
                  <a:pt x="44345" y="1917"/>
                </a:lnTo>
                <a:lnTo>
                  <a:pt x="44996" y="1970"/>
                </a:lnTo>
                <a:lnTo>
                  <a:pt x="45622" y="2023"/>
                </a:lnTo>
                <a:lnTo>
                  <a:pt x="46223" y="2086"/>
                </a:lnTo>
                <a:lnTo>
                  <a:pt x="46849" y="2150"/>
                </a:lnTo>
                <a:lnTo>
                  <a:pt x="47450" y="2213"/>
                </a:lnTo>
                <a:lnTo>
                  <a:pt x="48026" y="2287"/>
                </a:lnTo>
                <a:lnTo>
                  <a:pt x="48602" y="2361"/>
                </a:lnTo>
                <a:lnTo>
                  <a:pt x="49178" y="2435"/>
                </a:lnTo>
                <a:lnTo>
                  <a:pt x="49754" y="2519"/>
                </a:lnTo>
                <a:lnTo>
                  <a:pt x="50304" y="2604"/>
                </a:lnTo>
                <a:lnTo>
                  <a:pt x="50830" y="2688"/>
                </a:lnTo>
                <a:lnTo>
                  <a:pt x="51356" y="2783"/>
                </a:lnTo>
                <a:lnTo>
                  <a:pt x="51882" y="2873"/>
                </a:lnTo>
                <a:lnTo>
                  <a:pt x="52383" y="2973"/>
                </a:lnTo>
                <a:lnTo>
                  <a:pt x="52858" y="3074"/>
                </a:lnTo>
                <a:lnTo>
                  <a:pt x="53359" y="3179"/>
                </a:lnTo>
                <a:lnTo>
                  <a:pt x="53810" y="3285"/>
                </a:lnTo>
                <a:lnTo>
                  <a:pt x="54261" y="3396"/>
                </a:lnTo>
                <a:lnTo>
                  <a:pt x="54711" y="3506"/>
                </a:lnTo>
                <a:lnTo>
                  <a:pt x="55112" y="3623"/>
                </a:lnTo>
                <a:lnTo>
                  <a:pt x="55463" y="3712"/>
                </a:lnTo>
                <a:lnTo>
                  <a:pt x="55788" y="3786"/>
                </a:lnTo>
                <a:lnTo>
                  <a:pt x="56139" y="3850"/>
                </a:lnTo>
                <a:lnTo>
                  <a:pt x="56514" y="3902"/>
                </a:lnTo>
                <a:lnTo>
                  <a:pt x="56865" y="3945"/>
                </a:lnTo>
                <a:lnTo>
                  <a:pt x="57240" y="3976"/>
                </a:lnTo>
                <a:lnTo>
                  <a:pt x="57616" y="3997"/>
                </a:lnTo>
                <a:lnTo>
                  <a:pt x="57992" y="4013"/>
                </a:lnTo>
                <a:lnTo>
                  <a:pt x="58342" y="4019"/>
                </a:lnTo>
                <a:lnTo>
                  <a:pt x="58718" y="4013"/>
                </a:lnTo>
                <a:lnTo>
                  <a:pt x="59068" y="4003"/>
                </a:lnTo>
                <a:lnTo>
                  <a:pt x="59419" y="3987"/>
                </a:lnTo>
                <a:lnTo>
                  <a:pt x="59744" y="3961"/>
                </a:lnTo>
                <a:lnTo>
                  <a:pt x="60070" y="3929"/>
                </a:lnTo>
                <a:lnTo>
                  <a:pt x="60370" y="3892"/>
                </a:lnTo>
                <a:lnTo>
                  <a:pt x="60671" y="3850"/>
                </a:lnTo>
                <a:lnTo>
                  <a:pt x="60946" y="3797"/>
                </a:lnTo>
                <a:lnTo>
                  <a:pt x="61197" y="3744"/>
                </a:lnTo>
                <a:lnTo>
                  <a:pt x="61422" y="3686"/>
                </a:lnTo>
                <a:lnTo>
                  <a:pt x="61622" y="3623"/>
                </a:lnTo>
                <a:lnTo>
                  <a:pt x="61798" y="3554"/>
                </a:lnTo>
                <a:lnTo>
                  <a:pt x="61948" y="3485"/>
                </a:lnTo>
                <a:lnTo>
                  <a:pt x="62073" y="3411"/>
                </a:lnTo>
                <a:lnTo>
                  <a:pt x="62148" y="3332"/>
                </a:lnTo>
                <a:lnTo>
                  <a:pt x="62198" y="3253"/>
                </a:lnTo>
                <a:lnTo>
                  <a:pt x="62198" y="3174"/>
                </a:lnTo>
                <a:lnTo>
                  <a:pt x="62173" y="3095"/>
                </a:lnTo>
                <a:lnTo>
                  <a:pt x="62098" y="3010"/>
                </a:lnTo>
                <a:lnTo>
                  <a:pt x="61973" y="2926"/>
                </a:lnTo>
                <a:lnTo>
                  <a:pt x="61798" y="2841"/>
                </a:lnTo>
                <a:lnTo>
                  <a:pt x="61597" y="2762"/>
                </a:lnTo>
                <a:lnTo>
                  <a:pt x="61347" y="2678"/>
                </a:lnTo>
                <a:lnTo>
                  <a:pt x="60771" y="2524"/>
                </a:lnTo>
                <a:lnTo>
                  <a:pt x="60195" y="2371"/>
                </a:lnTo>
                <a:lnTo>
                  <a:pt x="59619" y="2229"/>
                </a:lnTo>
                <a:lnTo>
                  <a:pt x="58993" y="2086"/>
                </a:lnTo>
                <a:lnTo>
                  <a:pt x="58367" y="1949"/>
                </a:lnTo>
                <a:lnTo>
                  <a:pt x="57716" y="1812"/>
                </a:lnTo>
                <a:lnTo>
                  <a:pt x="57040" y="1685"/>
                </a:lnTo>
                <a:lnTo>
                  <a:pt x="56364" y="1558"/>
                </a:lnTo>
                <a:lnTo>
                  <a:pt x="55663" y="1437"/>
                </a:lnTo>
                <a:lnTo>
                  <a:pt x="54937" y="1321"/>
                </a:lnTo>
                <a:lnTo>
                  <a:pt x="54211" y="1205"/>
                </a:lnTo>
                <a:lnTo>
                  <a:pt x="53459" y="1099"/>
                </a:lnTo>
                <a:lnTo>
                  <a:pt x="52683" y="993"/>
                </a:lnTo>
                <a:lnTo>
                  <a:pt x="51907" y="898"/>
                </a:lnTo>
                <a:lnTo>
                  <a:pt x="51131" y="803"/>
                </a:lnTo>
                <a:lnTo>
                  <a:pt x="50329" y="714"/>
                </a:lnTo>
                <a:lnTo>
                  <a:pt x="49528" y="629"/>
                </a:lnTo>
                <a:lnTo>
                  <a:pt x="48702" y="550"/>
                </a:lnTo>
                <a:lnTo>
                  <a:pt x="47876" y="476"/>
                </a:lnTo>
                <a:lnTo>
                  <a:pt x="47024" y="407"/>
                </a:lnTo>
                <a:lnTo>
                  <a:pt x="46173" y="344"/>
                </a:lnTo>
                <a:lnTo>
                  <a:pt x="45297" y="286"/>
                </a:lnTo>
                <a:lnTo>
                  <a:pt x="44445" y="233"/>
                </a:lnTo>
                <a:lnTo>
                  <a:pt x="43569" y="186"/>
                </a:lnTo>
                <a:lnTo>
                  <a:pt x="42667" y="143"/>
                </a:lnTo>
                <a:lnTo>
                  <a:pt x="41791" y="101"/>
                </a:lnTo>
                <a:lnTo>
                  <a:pt x="40890" y="69"/>
                </a:lnTo>
                <a:lnTo>
                  <a:pt x="39988" y="48"/>
                </a:lnTo>
                <a:lnTo>
                  <a:pt x="39087" y="27"/>
                </a:lnTo>
                <a:lnTo>
                  <a:pt x="38160" y="11"/>
                </a:lnTo>
                <a:lnTo>
                  <a:pt x="37259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61" name="Google Shape;2861;p63"/>
          <p:cNvSpPr/>
          <p:nvPr/>
        </p:nvSpPr>
        <p:spPr>
          <a:xfrm>
            <a:off x="6020973" y="4072263"/>
            <a:ext cx="132452" cy="161786"/>
          </a:xfrm>
          <a:custGeom>
            <a:avLst/>
            <a:gdLst/>
            <a:ahLst/>
            <a:cxnLst/>
            <a:rect l="l" t="t" r="r" b="b"/>
            <a:pathLst>
              <a:path w="25241" h="6843" extrusionOk="0">
                <a:moveTo>
                  <a:pt x="12395" y="1"/>
                </a:moveTo>
                <a:lnTo>
                  <a:pt x="12245" y="6"/>
                </a:lnTo>
                <a:lnTo>
                  <a:pt x="12095" y="16"/>
                </a:lnTo>
                <a:lnTo>
                  <a:pt x="11969" y="32"/>
                </a:lnTo>
                <a:lnTo>
                  <a:pt x="11844" y="53"/>
                </a:lnTo>
                <a:lnTo>
                  <a:pt x="11744" y="80"/>
                </a:lnTo>
                <a:lnTo>
                  <a:pt x="11644" y="111"/>
                </a:lnTo>
                <a:lnTo>
                  <a:pt x="11569" y="148"/>
                </a:lnTo>
                <a:lnTo>
                  <a:pt x="11519" y="191"/>
                </a:lnTo>
                <a:lnTo>
                  <a:pt x="11494" y="238"/>
                </a:lnTo>
                <a:lnTo>
                  <a:pt x="11494" y="2397"/>
                </a:lnTo>
                <a:lnTo>
                  <a:pt x="1052" y="2397"/>
                </a:lnTo>
                <a:lnTo>
                  <a:pt x="727" y="2419"/>
                </a:lnTo>
                <a:lnTo>
                  <a:pt x="476" y="2440"/>
                </a:lnTo>
                <a:lnTo>
                  <a:pt x="351" y="2455"/>
                </a:lnTo>
                <a:lnTo>
                  <a:pt x="276" y="2471"/>
                </a:lnTo>
                <a:lnTo>
                  <a:pt x="176" y="2492"/>
                </a:lnTo>
                <a:lnTo>
                  <a:pt x="126" y="2514"/>
                </a:lnTo>
                <a:lnTo>
                  <a:pt x="76" y="2535"/>
                </a:lnTo>
                <a:lnTo>
                  <a:pt x="26" y="2561"/>
                </a:lnTo>
                <a:lnTo>
                  <a:pt x="26" y="2582"/>
                </a:lnTo>
                <a:lnTo>
                  <a:pt x="1" y="2614"/>
                </a:lnTo>
                <a:lnTo>
                  <a:pt x="51" y="2672"/>
                </a:lnTo>
                <a:lnTo>
                  <a:pt x="151" y="2741"/>
                </a:lnTo>
                <a:lnTo>
                  <a:pt x="3681" y="3960"/>
                </a:lnTo>
                <a:lnTo>
                  <a:pt x="3832" y="4002"/>
                </a:lnTo>
                <a:lnTo>
                  <a:pt x="4007" y="4034"/>
                </a:lnTo>
                <a:lnTo>
                  <a:pt x="4232" y="4055"/>
                </a:lnTo>
                <a:lnTo>
                  <a:pt x="4458" y="4066"/>
                </a:lnTo>
                <a:lnTo>
                  <a:pt x="4683" y="4066"/>
                </a:lnTo>
                <a:lnTo>
                  <a:pt x="4908" y="4060"/>
                </a:lnTo>
                <a:lnTo>
                  <a:pt x="5134" y="4039"/>
                </a:lnTo>
                <a:lnTo>
                  <a:pt x="5334" y="4008"/>
                </a:lnTo>
                <a:lnTo>
                  <a:pt x="5459" y="3976"/>
                </a:lnTo>
                <a:lnTo>
                  <a:pt x="5559" y="3944"/>
                </a:lnTo>
                <a:lnTo>
                  <a:pt x="5609" y="3907"/>
                </a:lnTo>
                <a:lnTo>
                  <a:pt x="5660" y="3870"/>
                </a:lnTo>
                <a:lnTo>
                  <a:pt x="5660" y="3833"/>
                </a:lnTo>
                <a:lnTo>
                  <a:pt x="5634" y="3791"/>
                </a:lnTo>
                <a:lnTo>
                  <a:pt x="5559" y="3754"/>
                </a:lnTo>
                <a:lnTo>
                  <a:pt x="5484" y="3723"/>
                </a:lnTo>
                <a:lnTo>
                  <a:pt x="2955" y="2846"/>
                </a:lnTo>
                <a:lnTo>
                  <a:pt x="12570" y="2846"/>
                </a:lnTo>
                <a:lnTo>
                  <a:pt x="12796" y="2841"/>
                </a:lnTo>
                <a:lnTo>
                  <a:pt x="12996" y="2830"/>
                </a:lnTo>
                <a:lnTo>
                  <a:pt x="13171" y="2809"/>
                </a:lnTo>
                <a:lnTo>
                  <a:pt x="13322" y="2783"/>
                </a:lnTo>
                <a:lnTo>
                  <a:pt x="13447" y="2746"/>
                </a:lnTo>
                <a:lnTo>
                  <a:pt x="13547" y="2709"/>
                </a:lnTo>
                <a:lnTo>
                  <a:pt x="13622" y="2667"/>
                </a:lnTo>
                <a:lnTo>
                  <a:pt x="13647" y="2624"/>
                </a:lnTo>
                <a:lnTo>
                  <a:pt x="13647" y="1035"/>
                </a:lnTo>
                <a:lnTo>
                  <a:pt x="22186" y="3987"/>
                </a:lnTo>
                <a:lnTo>
                  <a:pt x="12570" y="3987"/>
                </a:lnTo>
                <a:lnTo>
                  <a:pt x="12345" y="3992"/>
                </a:lnTo>
                <a:lnTo>
                  <a:pt x="12145" y="4002"/>
                </a:lnTo>
                <a:lnTo>
                  <a:pt x="11969" y="4024"/>
                </a:lnTo>
                <a:lnTo>
                  <a:pt x="11819" y="4050"/>
                </a:lnTo>
                <a:lnTo>
                  <a:pt x="11694" y="4087"/>
                </a:lnTo>
                <a:lnTo>
                  <a:pt x="11594" y="4124"/>
                </a:lnTo>
                <a:lnTo>
                  <a:pt x="11519" y="4166"/>
                </a:lnTo>
                <a:lnTo>
                  <a:pt x="11494" y="4208"/>
                </a:lnTo>
                <a:lnTo>
                  <a:pt x="11494" y="5803"/>
                </a:lnTo>
                <a:lnTo>
                  <a:pt x="8339" y="4715"/>
                </a:lnTo>
                <a:lnTo>
                  <a:pt x="8189" y="4673"/>
                </a:lnTo>
                <a:lnTo>
                  <a:pt x="8013" y="4641"/>
                </a:lnTo>
                <a:lnTo>
                  <a:pt x="7813" y="4620"/>
                </a:lnTo>
                <a:lnTo>
                  <a:pt x="7588" y="4610"/>
                </a:lnTo>
                <a:lnTo>
                  <a:pt x="7362" y="4610"/>
                </a:lnTo>
                <a:lnTo>
                  <a:pt x="7112" y="4615"/>
                </a:lnTo>
                <a:lnTo>
                  <a:pt x="6911" y="4636"/>
                </a:lnTo>
                <a:lnTo>
                  <a:pt x="6686" y="4673"/>
                </a:lnTo>
                <a:lnTo>
                  <a:pt x="6561" y="4699"/>
                </a:lnTo>
                <a:lnTo>
                  <a:pt x="6486" y="4731"/>
                </a:lnTo>
                <a:lnTo>
                  <a:pt x="6411" y="4768"/>
                </a:lnTo>
                <a:lnTo>
                  <a:pt x="6386" y="4805"/>
                </a:lnTo>
                <a:lnTo>
                  <a:pt x="6386" y="4847"/>
                </a:lnTo>
                <a:lnTo>
                  <a:pt x="6411" y="4884"/>
                </a:lnTo>
                <a:lnTo>
                  <a:pt x="6461" y="4921"/>
                </a:lnTo>
                <a:lnTo>
                  <a:pt x="6536" y="4958"/>
                </a:lnTo>
                <a:lnTo>
                  <a:pt x="11669" y="6716"/>
                </a:lnTo>
                <a:lnTo>
                  <a:pt x="11769" y="6753"/>
                </a:lnTo>
                <a:lnTo>
                  <a:pt x="11919" y="6785"/>
                </a:lnTo>
                <a:lnTo>
                  <a:pt x="12070" y="6806"/>
                </a:lnTo>
                <a:lnTo>
                  <a:pt x="12220" y="6827"/>
                </a:lnTo>
                <a:lnTo>
                  <a:pt x="12370" y="6838"/>
                </a:lnTo>
                <a:lnTo>
                  <a:pt x="12545" y="6843"/>
                </a:lnTo>
                <a:lnTo>
                  <a:pt x="12696" y="6843"/>
                </a:lnTo>
                <a:lnTo>
                  <a:pt x="12846" y="6838"/>
                </a:lnTo>
                <a:lnTo>
                  <a:pt x="13021" y="6827"/>
                </a:lnTo>
                <a:lnTo>
                  <a:pt x="13146" y="6811"/>
                </a:lnTo>
                <a:lnTo>
                  <a:pt x="13272" y="6790"/>
                </a:lnTo>
                <a:lnTo>
                  <a:pt x="13397" y="6758"/>
                </a:lnTo>
                <a:lnTo>
                  <a:pt x="13497" y="6727"/>
                </a:lnTo>
                <a:lnTo>
                  <a:pt x="13572" y="6690"/>
                </a:lnTo>
                <a:lnTo>
                  <a:pt x="13622" y="6647"/>
                </a:lnTo>
                <a:lnTo>
                  <a:pt x="13647" y="6600"/>
                </a:lnTo>
                <a:lnTo>
                  <a:pt x="13647" y="4435"/>
                </a:lnTo>
                <a:lnTo>
                  <a:pt x="24089" y="4435"/>
                </a:lnTo>
                <a:lnTo>
                  <a:pt x="24439" y="4430"/>
                </a:lnTo>
                <a:lnTo>
                  <a:pt x="24614" y="4419"/>
                </a:lnTo>
                <a:lnTo>
                  <a:pt x="24740" y="4414"/>
                </a:lnTo>
                <a:lnTo>
                  <a:pt x="24865" y="4398"/>
                </a:lnTo>
                <a:lnTo>
                  <a:pt x="24990" y="4388"/>
                </a:lnTo>
                <a:lnTo>
                  <a:pt x="25065" y="4367"/>
                </a:lnTo>
                <a:lnTo>
                  <a:pt x="25140" y="4351"/>
                </a:lnTo>
                <a:lnTo>
                  <a:pt x="25190" y="4324"/>
                </a:lnTo>
                <a:lnTo>
                  <a:pt x="25240" y="4303"/>
                </a:lnTo>
                <a:lnTo>
                  <a:pt x="25240" y="4272"/>
                </a:lnTo>
                <a:lnTo>
                  <a:pt x="25240" y="4245"/>
                </a:lnTo>
                <a:lnTo>
                  <a:pt x="25215" y="4208"/>
                </a:lnTo>
                <a:lnTo>
                  <a:pt x="25165" y="4171"/>
                </a:lnTo>
                <a:lnTo>
                  <a:pt x="25090" y="4134"/>
                </a:lnTo>
                <a:lnTo>
                  <a:pt x="24990" y="4092"/>
                </a:lnTo>
                <a:lnTo>
                  <a:pt x="13472" y="122"/>
                </a:lnTo>
                <a:lnTo>
                  <a:pt x="13347" y="90"/>
                </a:lnTo>
                <a:lnTo>
                  <a:pt x="13196" y="59"/>
                </a:lnTo>
                <a:lnTo>
                  <a:pt x="13046" y="37"/>
                </a:lnTo>
                <a:lnTo>
                  <a:pt x="12896" y="22"/>
                </a:lnTo>
                <a:lnTo>
                  <a:pt x="12721" y="6"/>
                </a:lnTo>
                <a:lnTo>
                  <a:pt x="12570" y="1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62" name="Google Shape;2862;p63"/>
          <p:cNvGrpSpPr/>
          <p:nvPr/>
        </p:nvGrpSpPr>
        <p:grpSpPr>
          <a:xfrm>
            <a:off x="2800670" y="1974768"/>
            <a:ext cx="251148" cy="352974"/>
            <a:chOff x="6574269" y="4667255"/>
            <a:chExt cx="253685" cy="329266"/>
          </a:xfrm>
        </p:grpSpPr>
        <p:sp>
          <p:nvSpPr>
            <p:cNvPr id="2863" name="Google Shape;2863;p63"/>
            <p:cNvSpPr/>
            <p:nvPr/>
          </p:nvSpPr>
          <p:spPr>
            <a:xfrm>
              <a:off x="6631948" y="4783676"/>
              <a:ext cx="138337" cy="106652"/>
            </a:xfrm>
            <a:custGeom>
              <a:avLst/>
              <a:gdLst/>
              <a:ahLst/>
              <a:cxnLst/>
              <a:rect l="l" t="t" r="r" b="b"/>
              <a:pathLst>
                <a:path w="13858" h="10700" extrusionOk="0">
                  <a:moveTo>
                    <a:pt x="0" y="0"/>
                  </a:moveTo>
                  <a:lnTo>
                    <a:pt x="0" y="5166"/>
                  </a:lnTo>
                  <a:cubicBezTo>
                    <a:pt x="0" y="8222"/>
                    <a:pt x="2478" y="10700"/>
                    <a:pt x="5534" y="10700"/>
                  </a:cubicBezTo>
                  <a:lnTo>
                    <a:pt x="8324" y="10700"/>
                  </a:lnTo>
                  <a:cubicBezTo>
                    <a:pt x="11379" y="10700"/>
                    <a:pt x="13857" y="8222"/>
                    <a:pt x="13857" y="5166"/>
                  </a:cubicBezTo>
                  <a:lnTo>
                    <a:pt x="138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63"/>
            <p:cNvSpPr/>
            <p:nvPr/>
          </p:nvSpPr>
          <p:spPr>
            <a:xfrm>
              <a:off x="6661067" y="4814485"/>
              <a:ext cx="27452" cy="27411"/>
            </a:xfrm>
            <a:custGeom>
              <a:avLst/>
              <a:gdLst/>
              <a:ahLst/>
              <a:cxnLst/>
              <a:rect l="l" t="t" r="r" b="b"/>
              <a:pathLst>
                <a:path w="2750" h="2750" extrusionOk="0">
                  <a:moveTo>
                    <a:pt x="1375" y="1"/>
                  </a:moveTo>
                  <a:cubicBezTo>
                    <a:pt x="616" y="1"/>
                    <a:pt x="1" y="616"/>
                    <a:pt x="1" y="1375"/>
                  </a:cubicBezTo>
                  <a:cubicBezTo>
                    <a:pt x="1" y="2134"/>
                    <a:pt x="616" y="2749"/>
                    <a:pt x="1375" y="2749"/>
                  </a:cubicBezTo>
                  <a:cubicBezTo>
                    <a:pt x="2134" y="2749"/>
                    <a:pt x="2749" y="2134"/>
                    <a:pt x="2749" y="1375"/>
                  </a:cubicBezTo>
                  <a:cubicBezTo>
                    <a:pt x="2749" y="616"/>
                    <a:pt x="2134" y="1"/>
                    <a:pt x="1375" y="1"/>
                  </a:cubicBezTo>
                  <a:close/>
                </a:path>
              </a:pathLst>
            </a:custGeom>
            <a:solidFill>
              <a:srgbClr val="ECF6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63"/>
            <p:cNvSpPr/>
            <p:nvPr/>
          </p:nvSpPr>
          <p:spPr>
            <a:xfrm>
              <a:off x="6713714" y="4814485"/>
              <a:ext cx="27452" cy="27411"/>
            </a:xfrm>
            <a:custGeom>
              <a:avLst/>
              <a:gdLst/>
              <a:ahLst/>
              <a:cxnLst/>
              <a:rect l="l" t="t" r="r" b="b"/>
              <a:pathLst>
                <a:path w="2750" h="2750" extrusionOk="0">
                  <a:moveTo>
                    <a:pt x="1375" y="1"/>
                  </a:moveTo>
                  <a:cubicBezTo>
                    <a:pt x="616" y="1"/>
                    <a:pt x="1" y="616"/>
                    <a:pt x="1" y="1375"/>
                  </a:cubicBezTo>
                  <a:cubicBezTo>
                    <a:pt x="1" y="2134"/>
                    <a:pt x="616" y="2749"/>
                    <a:pt x="1375" y="2749"/>
                  </a:cubicBezTo>
                  <a:cubicBezTo>
                    <a:pt x="2134" y="2749"/>
                    <a:pt x="2749" y="2134"/>
                    <a:pt x="2749" y="1375"/>
                  </a:cubicBezTo>
                  <a:cubicBezTo>
                    <a:pt x="2749" y="616"/>
                    <a:pt x="2134" y="1"/>
                    <a:pt x="1375" y="1"/>
                  </a:cubicBezTo>
                  <a:close/>
                </a:path>
              </a:pathLst>
            </a:custGeom>
            <a:solidFill>
              <a:srgbClr val="ECF6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63"/>
            <p:cNvSpPr/>
            <p:nvPr/>
          </p:nvSpPr>
          <p:spPr>
            <a:xfrm>
              <a:off x="6714373" y="4912206"/>
              <a:ext cx="113581" cy="58120"/>
            </a:xfrm>
            <a:custGeom>
              <a:avLst/>
              <a:gdLst/>
              <a:ahLst/>
              <a:cxnLst/>
              <a:rect l="l" t="t" r="r" b="b"/>
              <a:pathLst>
                <a:path w="11378" h="5831" extrusionOk="0">
                  <a:moveTo>
                    <a:pt x="5826" y="0"/>
                  </a:moveTo>
                  <a:cubicBezTo>
                    <a:pt x="2608" y="0"/>
                    <a:pt x="1" y="2607"/>
                    <a:pt x="1" y="5825"/>
                  </a:cubicBezTo>
                  <a:lnTo>
                    <a:pt x="1" y="5831"/>
                  </a:lnTo>
                  <a:lnTo>
                    <a:pt x="5551" y="5831"/>
                  </a:lnTo>
                  <a:cubicBezTo>
                    <a:pt x="8769" y="5831"/>
                    <a:pt x="11378" y="3222"/>
                    <a:pt x="11378" y="6"/>
                  </a:cubicBezTo>
                  <a:lnTo>
                    <a:pt x="113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63"/>
            <p:cNvSpPr/>
            <p:nvPr/>
          </p:nvSpPr>
          <p:spPr>
            <a:xfrm>
              <a:off x="6714373" y="4912186"/>
              <a:ext cx="78153" cy="58140"/>
            </a:xfrm>
            <a:custGeom>
              <a:avLst/>
              <a:gdLst/>
              <a:ahLst/>
              <a:cxnLst/>
              <a:rect l="l" t="t" r="r" b="b"/>
              <a:pathLst>
                <a:path w="7829" h="5833" extrusionOk="0">
                  <a:moveTo>
                    <a:pt x="5831" y="1"/>
                  </a:moveTo>
                  <a:cubicBezTo>
                    <a:pt x="2611" y="1"/>
                    <a:pt x="1" y="2613"/>
                    <a:pt x="1" y="5833"/>
                  </a:cubicBezTo>
                  <a:lnTo>
                    <a:pt x="1996" y="5833"/>
                  </a:lnTo>
                  <a:cubicBezTo>
                    <a:pt x="1996" y="2613"/>
                    <a:pt x="4607" y="2"/>
                    <a:pt x="78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63"/>
            <p:cNvSpPr/>
            <p:nvPr/>
          </p:nvSpPr>
          <p:spPr>
            <a:xfrm>
              <a:off x="6574269" y="4912206"/>
              <a:ext cx="113581" cy="58120"/>
            </a:xfrm>
            <a:custGeom>
              <a:avLst/>
              <a:gdLst/>
              <a:ahLst/>
              <a:cxnLst/>
              <a:rect l="l" t="t" r="r" b="b"/>
              <a:pathLst>
                <a:path w="11378" h="5831" extrusionOk="0">
                  <a:moveTo>
                    <a:pt x="1" y="0"/>
                  </a:moveTo>
                  <a:lnTo>
                    <a:pt x="1" y="6"/>
                  </a:lnTo>
                  <a:cubicBezTo>
                    <a:pt x="1" y="3224"/>
                    <a:pt x="2609" y="5831"/>
                    <a:pt x="5826" y="5831"/>
                  </a:cubicBezTo>
                  <a:lnTo>
                    <a:pt x="11378" y="5831"/>
                  </a:lnTo>
                  <a:lnTo>
                    <a:pt x="11378" y="5825"/>
                  </a:lnTo>
                  <a:cubicBezTo>
                    <a:pt x="11378" y="2607"/>
                    <a:pt x="8769" y="0"/>
                    <a:pt x="55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63"/>
            <p:cNvSpPr/>
            <p:nvPr/>
          </p:nvSpPr>
          <p:spPr>
            <a:xfrm>
              <a:off x="6574269" y="4912186"/>
              <a:ext cx="78153" cy="58140"/>
            </a:xfrm>
            <a:custGeom>
              <a:avLst/>
              <a:gdLst/>
              <a:ahLst/>
              <a:cxnLst/>
              <a:rect l="l" t="t" r="r" b="b"/>
              <a:pathLst>
                <a:path w="7829" h="5833" extrusionOk="0">
                  <a:moveTo>
                    <a:pt x="1" y="1"/>
                  </a:moveTo>
                  <a:cubicBezTo>
                    <a:pt x="1" y="3222"/>
                    <a:pt x="2611" y="5833"/>
                    <a:pt x="5833" y="5833"/>
                  </a:cubicBezTo>
                  <a:lnTo>
                    <a:pt x="7829" y="5833"/>
                  </a:lnTo>
                  <a:cubicBezTo>
                    <a:pt x="4609" y="5833"/>
                    <a:pt x="1998" y="3222"/>
                    <a:pt x="19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63"/>
            <p:cNvSpPr/>
            <p:nvPr/>
          </p:nvSpPr>
          <p:spPr>
            <a:xfrm>
              <a:off x="6687850" y="4890318"/>
              <a:ext cx="26533" cy="106204"/>
            </a:xfrm>
            <a:custGeom>
              <a:avLst/>
              <a:gdLst/>
              <a:ahLst/>
              <a:cxnLst/>
              <a:rect l="l" t="t" r="r" b="b"/>
              <a:pathLst>
                <a:path w="2658" h="10655" extrusionOk="0">
                  <a:moveTo>
                    <a:pt x="2" y="1"/>
                  </a:moveTo>
                  <a:cubicBezTo>
                    <a:pt x="2" y="8"/>
                    <a:pt x="0" y="18"/>
                    <a:pt x="0" y="25"/>
                  </a:cubicBezTo>
                  <a:lnTo>
                    <a:pt x="0" y="10654"/>
                  </a:lnTo>
                  <a:lnTo>
                    <a:pt x="2658" y="10654"/>
                  </a:lnTo>
                  <a:lnTo>
                    <a:pt x="2658" y="25"/>
                  </a:lnTo>
                  <a:cubicBezTo>
                    <a:pt x="2658" y="18"/>
                    <a:pt x="2656" y="10"/>
                    <a:pt x="26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63"/>
            <p:cNvSpPr/>
            <p:nvPr/>
          </p:nvSpPr>
          <p:spPr>
            <a:xfrm>
              <a:off x="6646213" y="4667255"/>
              <a:ext cx="27472" cy="89030"/>
            </a:xfrm>
            <a:custGeom>
              <a:avLst/>
              <a:gdLst/>
              <a:ahLst/>
              <a:cxnLst/>
              <a:rect l="l" t="t" r="r" b="b"/>
              <a:pathLst>
                <a:path w="2752" h="8932" extrusionOk="0">
                  <a:moveTo>
                    <a:pt x="926" y="0"/>
                  </a:moveTo>
                  <a:cubicBezTo>
                    <a:pt x="415" y="0"/>
                    <a:pt x="1" y="415"/>
                    <a:pt x="1" y="926"/>
                  </a:cubicBezTo>
                  <a:lnTo>
                    <a:pt x="1" y="8932"/>
                  </a:lnTo>
                  <a:lnTo>
                    <a:pt x="2751" y="8932"/>
                  </a:lnTo>
                  <a:lnTo>
                    <a:pt x="2751" y="926"/>
                  </a:lnTo>
                  <a:cubicBezTo>
                    <a:pt x="2751" y="415"/>
                    <a:pt x="2337" y="0"/>
                    <a:pt x="18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63"/>
            <p:cNvSpPr/>
            <p:nvPr/>
          </p:nvSpPr>
          <p:spPr>
            <a:xfrm>
              <a:off x="6728548" y="4667255"/>
              <a:ext cx="27452" cy="89030"/>
            </a:xfrm>
            <a:custGeom>
              <a:avLst/>
              <a:gdLst/>
              <a:ahLst/>
              <a:cxnLst/>
              <a:rect l="l" t="t" r="r" b="b"/>
              <a:pathLst>
                <a:path w="2750" h="8932" extrusionOk="0">
                  <a:moveTo>
                    <a:pt x="926" y="0"/>
                  </a:moveTo>
                  <a:cubicBezTo>
                    <a:pt x="415" y="0"/>
                    <a:pt x="1" y="415"/>
                    <a:pt x="1" y="926"/>
                  </a:cubicBezTo>
                  <a:lnTo>
                    <a:pt x="1" y="8932"/>
                  </a:lnTo>
                  <a:lnTo>
                    <a:pt x="2749" y="8932"/>
                  </a:lnTo>
                  <a:lnTo>
                    <a:pt x="2749" y="926"/>
                  </a:lnTo>
                  <a:cubicBezTo>
                    <a:pt x="2749" y="415"/>
                    <a:pt x="2335" y="0"/>
                    <a:pt x="18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63"/>
            <p:cNvSpPr/>
            <p:nvPr/>
          </p:nvSpPr>
          <p:spPr>
            <a:xfrm>
              <a:off x="6631948" y="4783676"/>
              <a:ext cx="75218" cy="106652"/>
            </a:xfrm>
            <a:custGeom>
              <a:avLst/>
              <a:gdLst/>
              <a:ahLst/>
              <a:cxnLst/>
              <a:rect l="l" t="t" r="r" b="b"/>
              <a:pathLst>
                <a:path w="7535" h="10700" extrusionOk="0">
                  <a:moveTo>
                    <a:pt x="0" y="0"/>
                  </a:moveTo>
                  <a:lnTo>
                    <a:pt x="0" y="5162"/>
                  </a:lnTo>
                  <a:cubicBezTo>
                    <a:pt x="0" y="8220"/>
                    <a:pt x="2480" y="10700"/>
                    <a:pt x="5539" y="10700"/>
                  </a:cubicBezTo>
                  <a:lnTo>
                    <a:pt x="7535" y="10700"/>
                  </a:lnTo>
                  <a:cubicBezTo>
                    <a:pt x="4476" y="10700"/>
                    <a:pt x="1996" y="8220"/>
                    <a:pt x="1996" y="5162"/>
                  </a:cubicBezTo>
                  <a:lnTo>
                    <a:pt x="199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63"/>
            <p:cNvSpPr/>
            <p:nvPr/>
          </p:nvSpPr>
          <p:spPr>
            <a:xfrm>
              <a:off x="6618072" y="4756275"/>
              <a:ext cx="166069" cy="27411"/>
            </a:xfrm>
            <a:custGeom>
              <a:avLst/>
              <a:gdLst/>
              <a:ahLst/>
              <a:cxnLst/>
              <a:rect l="l" t="t" r="r" b="b"/>
              <a:pathLst>
                <a:path w="16636" h="2750" extrusionOk="0">
                  <a:moveTo>
                    <a:pt x="219" y="1"/>
                  </a:moveTo>
                  <a:cubicBezTo>
                    <a:pt x="99" y="1"/>
                    <a:pt x="1" y="97"/>
                    <a:pt x="3" y="216"/>
                  </a:cubicBezTo>
                  <a:lnTo>
                    <a:pt x="3" y="2533"/>
                  </a:lnTo>
                  <a:cubicBezTo>
                    <a:pt x="1" y="2653"/>
                    <a:pt x="99" y="2749"/>
                    <a:pt x="219" y="2749"/>
                  </a:cubicBezTo>
                  <a:lnTo>
                    <a:pt x="16419" y="2749"/>
                  </a:lnTo>
                  <a:cubicBezTo>
                    <a:pt x="16538" y="2749"/>
                    <a:pt x="16635" y="2653"/>
                    <a:pt x="16635" y="2533"/>
                  </a:cubicBezTo>
                  <a:lnTo>
                    <a:pt x="16635" y="216"/>
                  </a:lnTo>
                  <a:cubicBezTo>
                    <a:pt x="16635" y="97"/>
                    <a:pt x="16538" y="1"/>
                    <a:pt x="164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63"/>
            <p:cNvSpPr/>
            <p:nvPr/>
          </p:nvSpPr>
          <p:spPr>
            <a:xfrm>
              <a:off x="6618072" y="4756275"/>
              <a:ext cx="35388" cy="27411"/>
            </a:xfrm>
            <a:custGeom>
              <a:avLst/>
              <a:gdLst/>
              <a:ahLst/>
              <a:cxnLst/>
              <a:rect l="l" t="t" r="r" b="b"/>
              <a:pathLst>
                <a:path w="3545" h="2750" extrusionOk="0">
                  <a:moveTo>
                    <a:pt x="3541" y="1"/>
                  </a:moveTo>
                  <a:cubicBezTo>
                    <a:pt x="3540" y="1"/>
                    <a:pt x="3539" y="1"/>
                    <a:pt x="3538" y="1"/>
                  </a:cubicBezTo>
                  <a:lnTo>
                    <a:pt x="3545" y="1"/>
                  </a:lnTo>
                  <a:cubicBezTo>
                    <a:pt x="3544" y="1"/>
                    <a:pt x="3542" y="1"/>
                    <a:pt x="3541" y="1"/>
                  </a:cubicBezTo>
                  <a:close/>
                  <a:moveTo>
                    <a:pt x="215" y="1"/>
                  </a:moveTo>
                  <a:cubicBezTo>
                    <a:pt x="98" y="1"/>
                    <a:pt x="1" y="98"/>
                    <a:pt x="3" y="216"/>
                  </a:cubicBezTo>
                  <a:lnTo>
                    <a:pt x="3" y="2533"/>
                  </a:lnTo>
                  <a:cubicBezTo>
                    <a:pt x="1" y="2653"/>
                    <a:pt x="99" y="2749"/>
                    <a:pt x="219" y="2749"/>
                  </a:cubicBezTo>
                  <a:lnTo>
                    <a:pt x="3545" y="2749"/>
                  </a:lnTo>
                  <a:cubicBezTo>
                    <a:pt x="3425" y="2749"/>
                    <a:pt x="3329" y="2653"/>
                    <a:pt x="3329" y="2533"/>
                  </a:cubicBezTo>
                  <a:lnTo>
                    <a:pt x="3329" y="216"/>
                  </a:lnTo>
                  <a:cubicBezTo>
                    <a:pt x="3329" y="99"/>
                    <a:pt x="3422" y="2"/>
                    <a:pt x="3538" y="1"/>
                  </a:cubicBezTo>
                  <a:lnTo>
                    <a:pt x="219" y="1"/>
                  </a:lnTo>
                  <a:cubicBezTo>
                    <a:pt x="217" y="1"/>
                    <a:pt x="216" y="1"/>
                    <a:pt x="2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63"/>
            <p:cNvSpPr/>
            <p:nvPr/>
          </p:nvSpPr>
          <p:spPr>
            <a:xfrm>
              <a:off x="6654608" y="4809511"/>
              <a:ext cx="38882" cy="37348"/>
            </a:xfrm>
            <a:custGeom>
              <a:avLst/>
              <a:gdLst/>
              <a:ahLst/>
              <a:cxnLst/>
              <a:rect l="l" t="t" r="r" b="b"/>
              <a:pathLst>
                <a:path w="3895" h="3747" extrusionOk="0">
                  <a:moveTo>
                    <a:pt x="2022" y="997"/>
                  </a:moveTo>
                  <a:cubicBezTo>
                    <a:pt x="2505" y="999"/>
                    <a:pt x="2897" y="1389"/>
                    <a:pt x="2897" y="1874"/>
                  </a:cubicBezTo>
                  <a:cubicBezTo>
                    <a:pt x="2897" y="2228"/>
                    <a:pt x="2683" y="2546"/>
                    <a:pt x="2357" y="2682"/>
                  </a:cubicBezTo>
                  <a:cubicBezTo>
                    <a:pt x="2249" y="2727"/>
                    <a:pt x="2135" y="2748"/>
                    <a:pt x="2022" y="2748"/>
                  </a:cubicBezTo>
                  <a:cubicBezTo>
                    <a:pt x="1794" y="2748"/>
                    <a:pt x="1570" y="2660"/>
                    <a:pt x="1403" y="2493"/>
                  </a:cubicBezTo>
                  <a:cubicBezTo>
                    <a:pt x="1151" y="2241"/>
                    <a:pt x="1077" y="1864"/>
                    <a:pt x="1212" y="1539"/>
                  </a:cubicBezTo>
                  <a:cubicBezTo>
                    <a:pt x="1348" y="1211"/>
                    <a:pt x="1668" y="997"/>
                    <a:pt x="2022" y="997"/>
                  </a:cubicBezTo>
                  <a:close/>
                  <a:moveTo>
                    <a:pt x="2021" y="1"/>
                  </a:moveTo>
                  <a:cubicBezTo>
                    <a:pt x="1534" y="1"/>
                    <a:pt x="1055" y="191"/>
                    <a:pt x="697" y="549"/>
                  </a:cubicBezTo>
                  <a:cubicBezTo>
                    <a:pt x="161" y="1084"/>
                    <a:pt x="0" y="1891"/>
                    <a:pt x="290" y="2591"/>
                  </a:cubicBezTo>
                  <a:cubicBezTo>
                    <a:pt x="581" y="3290"/>
                    <a:pt x="1263" y="3746"/>
                    <a:pt x="2022" y="3746"/>
                  </a:cubicBezTo>
                  <a:cubicBezTo>
                    <a:pt x="3056" y="3746"/>
                    <a:pt x="3894" y="2907"/>
                    <a:pt x="3894" y="1874"/>
                  </a:cubicBezTo>
                  <a:cubicBezTo>
                    <a:pt x="3894" y="1117"/>
                    <a:pt x="3438" y="433"/>
                    <a:pt x="2737" y="144"/>
                  </a:cubicBezTo>
                  <a:cubicBezTo>
                    <a:pt x="2506" y="48"/>
                    <a:pt x="2262" y="1"/>
                    <a:pt x="20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63"/>
            <p:cNvSpPr/>
            <p:nvPr/>
          </p:nvSpPr>
          <p:spPr>
            <a:xfrm>
              <a:off x="6707276" y="4809511"/>
              <a:ext cx="38882" cy="37348"/>
            </a:xfrm>
            <a:custGeom>
              <a:avLst/>
              <a:gdLst/>
              <a:ahLst/>
              <a:cxnLst/>
              <a:rect l="l" t="t" r="r" b="b"/>
              <a:pathLst>
                <a:path w="3895" h="3747" extrusionOk="0">
                  <a:moveTo>
                    <a:pt x="2022" y="997"/>
                  </a:moveTo>
                  <a:cubicBezTo>
                    <a:pt x="2505" y="999"/>
                    <a:pt x="2896" y="1389"/>
                    <a:pt x="2896" y="1874"/>
                  </a:cubicBezTo>
                  <a:cubicBezTo>
                    <a:pt x="2896" y="2228"/>
                    <a:pt x="2682" y="2546"/>
                    <a:pt x="2355" y="2682"/>
                  </a:cubicBezTo>
                  <a:cubicBezTo>
                    <a:pt x="2247" y="2727"/>
                    <a:pt x="2134" y="2748"/>
                    <a:pt x="2021" y="2748"/>
                  </a:cubicBezTo>
                  <a:cubicBezTo>
                    <a:pt x="1794" y="2748"/>
                    <a:pt x="1569" y="2660"/>
                    <a:pt x="1401" y="2493"/>
                  </a:cubicBezTo>
                  <a:cubicBezTo>
                    <a:pt x="1151" y="2241"/>
                    <a:pt x="1077" y="1864"/>
                    <a:pt x="1212" y="1539"/>
                  </a:cubicBezTo>
                  <a:cubicBezTo>
                    <a:pt x="1348" y="1211"/>
                    <a:pt x="1666" y="997"/>
                    <a:pt x="2022" y="997"/>
                  </a:cubicBezTo>
                  <a:close/>
                  <a:moveTo>
                    <a:pt x="2020" y="1"/>
                  </a:moveTo>
                  <a:cubicBezTo>
                    <a:pt x="1533" y="1"/>
                    <a:pt x="1055" y="191"/>
                    <a:pt x="697" y="549"/>
                  </a:cubicBezTo>
                  <a:cubicBezTo>
                    <a:pt x="161" y="1084"/>
                    <a:pt x="0" y="1891"/>
                    <a:pt x="290" y="2591"/>
                  </a:cubicBezTo>
                  <a:cubicBezTo>
                    <a:pt x="579" y="3290"/>
                    <a:pt x="1263" y="3746"/>
                    <a:pt x="2022" y="3746"/>
                  </a:cubicBezTo>
                  <a:cubicBezTo>
                    <a:pt x="3055" y="3746"/>
                    <a:pt x="3892" y="2907"/>
                    <a:pt x="3894" y="1874"/>
                  </a:cubicBezTo>
                  <a:cubicBezTo>
                    <a:pt x="3894" y="1117"/>
                    <a:pt x="3438" y="433"/>
                    <a:pt x="2737" y="144"/>
                  </a:cubicBezTo>
                  <a:cubicBezTo>
                    <a:pt x="2505" y="48"/>
                    <a:pt x="2261" y="1"/>
                    <a:pt x="2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78" name="Google Shape;2878;p63"/>
          <p:cNvGrpSpPr/>
          <p:nvPr/>
        </p:nvGrpSpPr>
        <p:grpSpPr>
          <a:xfrm>
            <a:off x="6704367" y="1361139"/>
            <a:ext cx="314572" cy="363603"/>
            <a:chOff x="6100459" y="4672986"/>
            <a:chExt cx="315487" cy="339214"/>
          </a:xfrm>
        </p:grpSpPr>
        <p:sp>
          <p:nvSpPr>
            <p:cNvPr id="2879" name="Google Shape;2879;p63"/>
            <p:cNvSpPr/>
            <p:nvPr/>
          </p:nvSpPr>
          <p:spPr>
            <a:xfrm>
              <a:off x="6341307" y="4732203"/>
              <a:ext cx="69668" cy="69533"/>
            </a:xfrm>
            <a:custGeom>
              <a:avLst/>
              <a:gdLst/>
              <a:ahLst/>
              <a:cxnLst/>
              <a:rect l="l" t="t" r="r" b="b"/>
              <a:pathLst>
                <a:path w="6979" h="6976" extrusionOk="0">
                  <a:moveTo>
                    <a:pt x="1" y="0"/>
                  </a:moveTo>
                  <a:lnTo>
                    <a:pt x="1" y="4982"/>
                  </a:lnTo>
                  <a:cubicBezTo>
                    <a:pt x="1" y="6084"/>
                    <a:pt x="894" y="6976"/>
                    <a:pt x="1996" y="6976"/>
                  </a:cubicBezTo>
                  <a:lnTo>
                    <a:pt x="4983" y="6976"/>
                  </a:lnTo>
                  <a:cubicBezTo>
                    <a:pt x="6085" y="6976"/>
                    <a:pt x="6978" y="6084"/>
                    <a:pt x="6978" y="4982"/>
                  </a:cubicBezTo>
                  <a:lnTo>
                    <a:pt x="69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63"/>
            <p:cNvSpPr/>
            <p:nvPr/>
          </p:nvSpPr>
          <p:spPr>
            <a:xfrm>
              <a:off x="6341307" y="4732203"/>
              <a:ext cx="39830" cy="69533"/>
            </a:xfrm>
            <a:custGeom>
              <a:avLst/>
              <a:gdLst/>
              <a:ahLst/>
              <a:cxnLst/>
              <a:rect l="l" t="t" r="r" b="b"/>
              <a:pathLst>
                <a:path w="3990" h="6976" extrusionOk="0">
                  <a:moveTo>
                    <a:pt x="2" y="0"/>
                  </a:moveTo>
                  <a:lnTo>
                    <a:pt x="2" y="4982"/>
                  </a:lnTo>
                  <a:cubicBezTo>
                    <a:pt x="1" y="6082"/>
                    <a:pt x="894" y="6976"/>
                    <a:pt x="1996" y="6976"/>
                  </a:cubicBezTo>
                  <a:lnTo>
                    <a:pt x="3989" y="6976"/>
                  </a:lnTo>
                  <a:cubicBezTo>
                    <a:pt x="2887" y="6976"/>
                    <a:pt x="1996" y="6084"/>
                    <a:pt x="1996" y="4982"/>
                  </a:cubicBezTo>
                  <a:lnTo>
                    <a:pt x="199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63"/>
            <p:cNvSpPr/>
            <p:nvPr/>
          </p:nvSpPr>
          <p:spPr>
            <a:xfrm>
              <a:off x="6279925" y="4801727"/>
              <a:ext cx="106174" cy="149851"/>
            </a:xfrm>
            <a:custGeom>
              <a:avLst/>
              <a:gdLst/>
              <a:ahLst/>
              <a:cxnLst/>
              <a:rect l="l" t="t" r="r" b="b"/>
              <a:pathLst>
                <a:path w="10636" h="15034" extrusionOk="0">
                  <a:moveTo>
                    <a:pt x="8641" y="1"/>
                  </a:moveTo>
                  <a:lnTo>
                    <a:pt x="8641" y="11694"/>
                  </a:lnTo>
                  <a:cubicBezTo>
                    <a:pt x="8641" y="12436"/>
                    <a:pt x="8039" y="13040"/>
                    <a:pt x="7295" y="13040"/>
                  </a:cubicBezTo>
                  <a:cubicBezTo>
                    <a:pt x="6553" y="13040"/>
                    <a:pt x="5949" y="12436"/>
                    <a:pt x="5949" y="11694"/>
                  </a:cubicBezTo>
                  <a:lnTo>
                    <a:pt x="5949" y="8137"/>
                  </a:lnTo>
                  <a:cubicBezTo>
                    <a:pt x="5949" y="6297"/>
                    <a:pt x="4451" y="4798"/>
                    <a:pt x="2610" y="4798"/>
                  </a:cubicBezTo>
                  <a:lnTo>
                    <a:pt x="1" y="4798"/>
                  </a:lnTo>
                  <a:lnTo>
                    <a:pt x="1" y="6793"/>
                  </a:lnTo>
                  <a:lnTo>
                    <a:pt x="2610" y="6793"/>
                  </a:lnTo>
                  <a:cubicBezTo>
                    <a:pt x="3352" y="6793"/>
                    <a:pt x="3954" y="7395"/>
                    <a:pt x="3955" y="8139"/>
                  </a:cubicBezTo>
                  <a:lnTo>
                    <a:pt x="3955" y="11694"/>
                  </a:lnTo>
                  <a:cubicBezTo>
                    <a:pt x="3955" y="13536"/>
                    <a:pt x="5455" y="15033"/>
                    <a:pt x="7295" y="15033"/>
                  </a:cubicBezTo>
                  <a:cubicBezTo>
                    <a:pt x="9137" y="15033"/>
                    <a:pt x="10636" y="13536"/>
                    <a:pt x="10636" y="11694"/>
                  </a:cubicBezTo>
                  <a:lnTo>
                    <a:pt x="106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63"/>
            <p:cNvSpPr/>
            <p:nvPr/>
          </p:nvSpPr>
          <p:spPr>
            <a:xfrm>
              <a:off x="6107417" y="4677950"/>
              <a:ext cx="199051" cy="135827"/>
            </a:xfrm>
            <a:custGeom>
              <a:avLst/>
              <a:gdLst/>
              <a:ahLst/>
              <a:cxnLst/>
              <a:rect l="l" t="t" r="r" b="b"/>
              <a:pathLst>
                <a:path w="19940" h="13627" extrusionOk="0">
                  <a:moveTo>
                    <a:pt x="1996" y="1"/>
                  </a:moveTo>
                  <a:cubicBezTo>
                    <a:pt x="894" y="1"/>
                    <a:pt x="0" y="894"/>
                    <a:pt x="0" y="1996"/>
                  </a:cubicBezTo>
                  <a:lnTo>
                    <a:pt x="0" y="11631"/>
                  </a:lnTo>
                  <a:cubicBezTo>
                    <a:pt x="0" y="12733"/>
                    <a:pt x="894" y="13627"/>
                    <a:pt x="1996" y="13627"/>
                  </a:cubicBezTo>
                  <a:lnTo>
                    <a:pt x="17946" y="13627"/>
                  </a:lnTo>
                  <a:cubicBezTo>
                    <a:pt x="19048" y="13627"/>
                    <a:pt x="19940" y="12733"/>
                    <a:pt x="19940" y="11633"/>
                  </a:cubicBezTo>
                  <a:lnTo>
                    <a:pt x="19940" y="1996"/>
                  </a:lnTo>
                  <a:cubicBezTo>
                    <a:pt x="19940" y="894"/>
                    <a:pt x="19048" y="1"/>
                    <a:pt x="179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63"/>
            <p:cNvSpPr/>
            <p:nvPr/>
          </p:nvSpPr>
          <p:spPr>
            <a:xfrm>
              <a:off x="6107417" y="4677950"/>
              <a:ext cx="33192" cy="135827"/>
            </a:xfrm>
            <a:custGeom>
              <a:avLst/>
              <a:gdLst/>
              <a:ahLst/>
              <a:cxnLst/>
              <a:rect l="l" t="t" r="r" b="b"/>
              <a:pathLst>
                <a:path w="3325" h="13627" extrusionOk="0">
                  <a:moveTo>
                    <a:pt x="1996" y="1"/>
                  </a:moveTo>
                  <a:cubicBezTo>
                    <a:pt x="894" y="1"/>
                    <a:pt x="0" y="894"/>
                    <a:pt x="0" y="1996"/>
                  </a:cubicBezTo>
                  <a:lnTo>
                    <a:pt x="0" y="11631"/>
                  </a:lnTo>
                  <a:cubicBezTo>
                    <a:pt x="0" y="12733"/>
                    <a:pt x="894" y="13627"/>
                    <a:pt x="1996" y="13627"/>
                  </a:cubicBezTo>
                  <a:lnTo>
                    <a:pt x="3325" y="13627"/>
                  </a:lnTo>
                  <a:cubicBezTo>
                    <a:pt x="2223" y="13627"/>
                    <a:pt x="1331" y="12733"/>
                    <a:pt x="1331" y="11633"/>
                  </a:cubicBezTo>
                  <a:lnTo>
                    <a:pt x="1331" y="1996"/>
                  </a:lnTo>
                  <a:cubicBezTo>
                    <a:pt x="1329" y="894"/>
                    <a:pt x="2223" y="1"/>
                    <a:pt x="33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63"/>
            <p:cNvSpPr/>
            <p:nvPr/>
          </p:nvSpPr>
          <p:spPr>
            <a:xfrm>
              <a:off x="6133971" y="4704464"/>
              <a:ext cx="145964" cy="82820"/>
            </a:xfrm>
            <a:custGeom>
              <a:avLst/>
              <a:gdLst/>
              <a:ahLst/>
              <a:cxnLst/>
              <a:rect l="l" t="t" r="r" b="b"/>
              <a:pathLst>
                <a:path w="14622" h="8309" extrusionOk="0">
                  <a:moveTo>
                    <a:pt x="0" y="0"/>
                  </a:moveTo>
                  <a:lnTo>
                    <a:pt x="0" y="8309"/>
                  </a:lnTo>
                  <a:lnTo>
                    <a:pt x="14622" y="8309"/>
                  </a:lnTo>
                  <a:lnTo>
                    <a:pt x="1462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63"/>
            <p:cNvSpPr/>
            <p:nvPr/>
          </p:nvSpPr>
          <p:spPr>
            <a:xfrm>
              <a:off x="6133971" y="4704464"/>
              <a:ext cx="145964" cy="82820"/>
            </a:xfrm>
            <a:custGeom>
              <a:avLst/>
              <a:gdLst/>
              <a:ahLst/>
              <a:cxnLst/>
              <a:rect l="l" t="t" r="r" b="b"/>
              <a:pathLst>
                <a:path w="14622" h="8309" extrusionOk="0">
                  <a:moveTo>
                    <a:pt x="0" y="0"/>
                  </a:moveTo>
                  <a:lnTo>
                    <a:pt x="0" y="8309"/>
                  </a:lnTo>
                  <a:lnTo>
                    <a:pt x="14622" y="8309"/>
                  </a:lnTo>
                  <a:lnTo>
                    <a:pt x="14622" y="6980"/>
                  </a:lnTo>
                  <a:lnTo>
                    <a:pt x="1993" y="6978"/>
                  </a:lnTo>
                  <a:lnTo>
                    <a:pt x="199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63"/>
            <p:cNvSpPr/>
            <p:nvPr/>
          </p:nvSpPr>
          <p:spPr>
            <a:xfrm>
              <a:off x="6168061" y="4746148"/>
              <a:ext cx="83024" cy="41136"/>
            </a:xfrm>
            <a:custGeom>
              <a:avLst/>
              <a:gdLst/>
              <a:ahLst/>
              <a:cxnLst/>
              <a:rect l="l" t="t" r="r" b="b"/>
              <a:pathLst>
                <a:path w="8317" h="4127" extrusionOk="0">
                  <a:moveTo>
                    <a:pt x="4159" y="0"/>
                  </a:moveTo>
                  <a:cubicBezTo>
                    <a:pt x="1874" y="0"/>
                    <a:pt x="17" y="1842"/>
                    <a:pt x="0" y="4127"/>
                  </a:cubicBezTo>
                  <a:lnTo>
                    <a:pt x="8316" y="4127"/>
                  </a:lnTo>
                  <a:cubicBezTo>
                    <a:pt x="8299" y="1842"/>
                    <a:pt x="6442" y="0"/>
                    <a:pt x="4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63"/>
            <p:cNvSpPr/>
            <p:nvPr/>
          </p:nvSpPr>
          <p:spPr>
            <a:xfrm>
              <a:off x="6168061" y="4774027"/>
              <a:ext cx="83024" cy="13257"/>
            </a:xfrm>
            <a:custGeom>
              <a:avLst/>
              <a:gdLst/>
              <a:ahLst/>
              <a:cxnLst/>
              <a:rect l="l" t="t" r="r" b="b"/>
              <a:pathLst>
                <a:path w="8317" h="1330" extrusionOk="0">
                  <a:moveTo>
                    <a:pt x="218" y="1"/>
                  </a:moveTo>
                  <a:cubicBezTo>
                    <a:pt x="74" y="429"/>
                    <a:pt x="0" y="877"/>
                    <a:pt x="0" y="1330"/>
                  </a:cubicBezTo>
                  <a:lnTo>
                    <a:pt x="8316" y="1330"/>
                  </a:lnTo>
                  <a:cubicBezTo>
                    <a:pt x="8316" y="877"/>
                    <a:pt x="8242" y="429"/>
                    <a:pt x="8099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63"/>
            <p:cNvSpPr/>
            <p:nvPr/>
          </p:nvSpPr>
          <p:spPr>
            <a:xfrm>
              <a:off x="6105431" y="4974095"/>
              <a:ext cx="203044" cy="33122"/>
            </a:xfrm>
            <a:custGeom>
              <a:avLst/>
              <a:gdLst/>
              <a:ahLst/>
              <a:cxnLst/>
              <a:rect l="l" t="t" r="r" b="b"/>
              <a:pathLst>
                <a:path w="20340" h="3323" extrusionOk="0">
                  <a:moveTo>
                    <a:pt x="1" y="1"/>
                  </a:moveTo>
                  <a:lnTo>
                    <a:pt x="1" y="3323"/>
                  </a:lnTo>
                  <a:lnTo>
                    <a:pt x="20339" y="3323"/>
                  </a:lnTo>
                  <a:lnTo>
                    <a:pt x="2033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63"/>
            <p:cNvSpPr/>
            <p:nvPr/>
          </p:nvSpPr>
          <p:spPr>
            <a:xfrm>
              <a:off x="6105431" y="4974095"/>
              <a:ext cx="33172" cy="33122"/>
            </a:xfrm>
            <a:custGeom>
              <a:avLst/>
              <a:gdLst/>
              <a:ahLst/>
              <a:cxnLst/>
              <a:rect l="l" t="t" r="r" b="b"/>
              <a:pathLst>
                <a:path w="3323" h="3323" extrusionOk="0">
                  <a:moveTo>
                    <a:pt x="1" y="1"/>
                  </a:moveTo>
                  <a:lnTo>
                    <a:pt x="1" y="3323"/>
                  </a:lnTo>
                  <a:lnTo>
                    <a:pt x="3323" y="3323"/>
                  </a:lnTo>
                  <a:lnTo>
                    <a:pt x="332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63"/>
            <p:cNvSpPr/>
            <p:nvPr/>
          </p:nvSpPr>
          <p:spPr>
            <a:xfrm>
              <a:off x="6133971" y="4813767"/>
              <a:ext cx="145964" cy="160337"/>
            </a:xfrm>
            <a:custGeom>
              <a:avLst/>
              <a:gdLst/>
              <a:ahLst/>
              <a:cxnLst/>
              <a:rect l="l" t="t" r="r" b="b"/>
              <a:pathLst>
                <a:path w="14622" h="16086" extrusionOk="0">
                  <a:moveTo>
                    <a:pt x="0" y="1"/>
                  </a:moveTo>
                  <a:lnTo>
                    <a:pt x="0" y="16086"/>
                  </a:lnTo>
                  <a:lnTo>
                    <a:pt x="14622" y="16086"/>
                  </a:lnTo>
                  <a:lnTo>
                    <a:pt x="1462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63"/>
            <p:cNvSpPr/>
            <p:nvPr/>
          </p:nvSpPr>
          <p:spPr>
            <a:xfrm>
              <a:off x="6133971" y="4813767"/>
              <a:ext cx="145964" cy="160317"/>
            </a:xfrm>
            <a:custGeom>
              <a:avLst/>
              <a:gdLst/>
              <a:ahLst/>
              <a:cxnLst/>
              <a:rect l="l" t="t" r="r" b="b"/>
              <a:pathLst>
                <a:path w="14622" h="16084" extrusionOk="0">
                  <a:moveTo>
                    <a:pt x="0" y="1"/>
                  </a:moveTo>
                  <a:lnTo>
                    <a:pt x="0" y="16084"/>
                  </a:lnTo>
                  <a:lnTo>
                    <a:pt x="3322" y="16084"/>
                  </a:lnTo>
                  <a:lnTo>
                    <a:pt x="3322" y="1795"/>
                  </a:lnTo>
                  <a:cubicBezTo>
                    <a:pt x="3322" y="1538"/>
                    <a:pt x="3531" y="1329"/>
                    <a:pt x="3788" y="1329"/>
                  </a:cubicBezTo>
                  <a:lnTo>
                    <a:pt x="14622" y="1329"/>
                  </a:lnTo>
                  <a:lnTo>
                    <a:pt x="146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63"/>
            <p:cNvSpPr/>
            <p:nvPr/>
          </p:nvSpPr>
          <p:spPr>
            <a:xfrm>
              <a:off x="6128979" y="4699500"/>
              <a:ext cx="155927" cy="92748"/>
            </a:xfrm>
            <a:custGeom>
              <a:avLst/>
              <a:gdLst/>
              <a:ahLst/>
              <a:cxnLst/>
              <a:rect l="l" t="t" r="r" b="b"/>
              <a:pathLst>
                <a:path w="15620" h="9305" extrusionOk="0">
                  <a:moveTo>
                    <a:pt x="8074" y="5151"/>
                  </a:moveTo>
                  <a:cubicBezTo>
                    <a:pt x="8354" y="5151"/>
                    <a:pt x="8633" y="5184"/>
                    <a:pt x="8905" y="5248"/>
                  </a:cubicBezTo>
                  <a:lnTo>
                    <a:pt x="7730" y="6369"/>
                  </a:lnTo>
                  <a:cubicBezTo>
                    <a:pt x="7531" y="6558"/>
                    <a:pt x="7523" y="6874"/>
                    <a:pt x="7713" y="7073"/>
                  </a:cubicBezTo>
                  <a:cubicBezTo>
                    <a:pt x="7810" y="7176"/>
                    <a:pt x="7942" y="7228"/>
                    <a:pt x="8074" y="7228"/>
                  </a:cubicBezTo>
                  <a:cubicBezTo>
                    <a:pt x="8197" y="7228"/>
                    <a:pt x="8321" y="7182"/>
                    <a:pt x="8417" y="7090"/>
                  </a:cubicBezTo>
                  <a:lnTo>
                    <a:pt x="9924" y="5655"/>
                  </a:lnTo>
                  <a:cubicBezTo>
                    <a:pt x="10889" y="6223"/>
                    <a:pt x="11542" y="7200"/>
                    <a:pt x="11697" y="8307"/>
                  </a:cubicBezTo>
                  <a:lnTo>
                    <a:pt x="4449" y="8307"/>
                  </a:lnTo>
                  <a:cubicBezTo>
                    <a:pt x="4695" y="6528"/>
                    <a:pt x="6227" y="5151"/>
                    <a:pt x="8074" y="5151"/>
                  </a:cubicBezTo>
                  <a:close/>
                  <a:moveTo>
                    <a:pt x="14624" y="996"/>
                  </a:moveTo>
                  <a:lnTo>
                    <a:pt x="14624" y="8309"/>
                  </a:lnTo>
                  <a:lnTo>
                    <a:pt x="12703" y="8309"/>
                  </a:lnTo>
                  <a:cubicBezTo>
                    <a:pt x="12553" y="6942"/>
                    <a:pt x="11807" y="5712"/>
                    <a:pt x="10668" y="4947"/>
                  </a:cubicBezTo>
                  <a:lnTo>
                    <a:pt x="12036" y="3643"/>
                  </a:lnTo>
                  <a:cubicBezTo>
                    <a:pt x="12229" y="3451"/>
                    <a:pt x="12235" y="3141"/>
                    <a:pt x="12048" y="2944"/>
                  </a:cubicBezTo>
                  <a:cubicBezTo>
                    <a:pt x="11950" y="2841"/>
                    <a:pt x="11818" y="2788"/>
                    <a:pt x="11687" y="2788"/>
                  </a:cubicBezTo>
                  <a:cubicBezTo>
                    <a:pt x="11566" y="2788"/>
                    <a:pt x="11444" y="2833"/>
                    <a:pt x="11349" y="2921"/>
                  </a:cubicBezTo>
                  <a:lnTo>
                    <a:pt x="9732" y="4460"/>
                  </a:lnTo>
                  <a:cubicBezTo>
                    <a:pt x="9202" y="4256"/>
                    <a:pt x="8640" y="4154"/>
                    <a:pt x="8074" y="4154"/>
                  </a:cubicBezTo>
                  <a:cubicBezTo>
                    <a:pt x="5678" y="4154"/>
                    <a:pt x="3696" y="5975"/>
                    <a:pt x="3444" y="8307"/>
                  </a:cubicBezTo>
                  <a:lnTo>
                    <a:pt x="998" y="8307"/>
                  </a:lnTo>
                  <a:lnTo>
                    <a:pt x="998" y="996"/>
                  </a:lnTo>
                  <a:close/>
                  <a:moveTo>
                    <a:pt x="500" y="0"/>
                  </a:moveTo>
                  <a:cubicBezTo>
                    <a:pt x="224" y="0"/>
                    <a:pt x="0" y="222"/>
                    <a:pt x="0" y="498"/>
                  </a:cubicBezTo>
                  <a:lnTo>
                    <a:pt x="0" y="8807"/>
                  </a:lnTo>
                  <a:cubicBezTo>
                    <a:pt x="0" y="9081"/>
                    <a:pt x="224" y="9305"/>
                    <a:pt x="500" y="9305"/>
                  </a:cubicBezTo>
                  <a:lnTo>
                    <a:pt x="15122" y="9305"/>
                  </a:lnTo>
                  <a:cubicBezTo>
                    <a:pt x="15396" y="9305"/>
                    <a:pt x="15620" y="9081"/>
                    <a:pt x="15620" y="8807"/>
                  </a:cubicBezTo>
                  <a:lnTo>
                    <a:pt x="15620" y="498"/>
                  </a:lnTo>
                  <a:cubicBezTo>
                    <a:pt x="15620" y="222"/>
                    <a:pt x="15396" y="0"/>
                    <a:pt x="15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63"/>
            <p:cNvSpPr/>
            <p:nvPr/>
          </p:nvSpPr>
          <p:spPr>
            <a:xfrm>
              <a:off x="6100459" y="4672986"/>
              <a:ext cx="315487" cy="339214"/>
            </a:xfrm>
            <a:custGeom>
              <a:avLst/>
              <a:gdLst/>
              <a:ahLst/>
              <a:cxnLst/>
              <a:rect l="l" t="t" r="r" b="b"/>
              <a:pathLst>
                <a:path w="31604" h="34032" extrusionOk="0">
                  <a:moveTo>
                    <a:pt x="30605" y="6439"/>
                  </a:moveTo>
                  <a:lnTo>
                    <a:pt x="30605" y="10923"/>
                  </a:lnTo>
                  <a:cubicBezTo>
                    <a:pt x="30605" y="11749"/>
                    <a:pt x="29935" y="12419"/>
                    <a:pt x="29110" y="12419"/>
                  </a:cubicBezTo>
                  <a:lnTo>
                    <a:pt x="26123" y="12419"/>
                  </a:lnTo>
                  <a:cubicBezTo>
                    <a:pt x="25297" y="12419"/>
                    <a:pt x="24627" y="11749"/>
                    <a:pt x="24627" y="10923"/>
                  </a:cubicBezTo>
                  <a:lnTo>
                    <a:pt x="24627" y="6439"/>
                  </a:lnTo>
                  <a:close/>
                  <a:moveTo>
                    <a:pt x="20338" y="30707"/>
                  </a:moveTo>
                  <a:lnTo>
                    <a:pt x="20338" y="33034"/>
                  </a:lnTo>
                  <a:lnTo>
                    <a:pt x="997" y="33034"/>
                  </a:lnTo>
                  <a:lnTo>
                    <a:pt x="997" y="30707"/>
                  </a:lnTo>
                  <a:close/>
                  <a:moveTo>
                    <a:pt x="16876" y="1"/>
                  </a:moveTo>
                  <a:cubicBezTo>
                    <a:pt x="16603" y="1"/>
                    <a:pt x="16377" y="224"/>
                    <a:pt x="16377" y="499"/>
                  </a:cubicBezTo>
                  <a:cubicBezTo>
                    <a:pt x="16377" y="775"/>
                    <a:pt x="16603" y="999"/>
                    <a:pt x="16876" y="999"/>
                  </a:cubicBezTo>
                  <a:cubicBezTo>
                    <a:pt x="16880" y="999"/>
                    <a:pt x="16883" y="998"/>
                    <a:pt x="16887" y="998"/>
                  </a:cubicBezTo>
                  <a:lnTo>
                    <a:pt x="18643" y="998"/>
                  </a:lnTo>
                  <a:cubicBezTo>
                    <a:pt x="19469" y="998"/>
                    <a:pt x="20137" y="1669"/>
                    <a:pt x="20139" y="2494"/>
                  </a:cubicBezTo>
                  <a:lnTo>
                    <a:pt x="20139" y="12131"/>
                  </a:lnTo>
                  <a:cubicBezTo>
                    <a:pt x="20137" y="12957"/>
                    <a:pt x="19469" y="13625"/>
                    <a:pt x="18643" y="13627"/>
                  </a:cubicBezTo>
                  <a:lnTo>
                    <a:pt x="2693" y="13627"/>
                  </a:lnTo>
                  <a:cubicBezTo>
                    <a:pt x="1865" y="13625"/>
                    <a:pt x="1197" y="12957"/>
                    <a:pt x="1197" y="12131"/>
                  </a:cubicBezTo>
                  <a:lnTo>
                    <a:pt x="1197" y="2494"/>
                  </a:lnTo>
                  <a:cubicBezTo>
                    <a:pt x="1197" y="1669"/>
                    <a:pt x="1865" y="998"/>
                    <a:pt x="2693" y="998"/>
                  </a:cubicBezTo>
                  <a:lnTo>
                    <a:pt x="14715" y="998"/>
                  </a:lnTo>
                  <a:cubicBezTo>
                    <a:pt x="14986" y="993"/>
                    <a:pt x="15204" y="771"/>
                    <a:pt x="15204" y="499"/>
                  </a:cubicBezTo>
                  <a:cubicBezTo>
                    <a:pt x="15204" y="228"/>
                    <a:pt x="14986" y="6"/>
                    <a:pt x="14715" y="1"/>
                  </a:cubicBezTo>
                  <a:lnTo>
                    <a:pt x="2693" y="1"/>
                  </a:lnTo>
                  <a:cubicBezTo>
                    <a:pt x="1316" y="3"/>
                    <a:pt x="201" y="1118"/>
                    <a:pt x="200" y="2494"/>
                  </a:cubicBezTo>
                  <a:lnTo>
                    <a:pt x="200" y="12131"/>
                  </a:lnTo>
                  <a:cubicBezTo>
                    <a:pt x="201" y="13507"/>
                    <a:pt x="1316" y="14622"/>
                    <a:pt x="2693" y="14622"/>
                  </a:cubicBezTo>
                  <a:lnTo>
                    <a:pt x="2857" y="14622"/>
                  </a:lnTo>
                  <a:lnTo>
                    <a:pt x="2857" y="23832"/>
                  </a:lnTo>
                  <a:cubicBezTo>
                    <a:pt x="2852" y="24112"/>
                    <a:pt x="3077" y="24341"/>
                    <a:pt x="3355" y="24341"/>
                  </a:cubicBezTo>
                  <a:cubicBezTo>
                    <a:pt x="3635" y="24341"/>
                    <a:pt x="3861" y="24112"/>
                    <a:pt x="3855" y="23832"/>
                  </a:cubicBezTo>
                  <a:lnTo>
                    <a:pt x="3855" y="14624"/>
                  </a:lnTo>
                  <a:lnTo>
                    <a:pt x="17479" y="14624"/>
                  </a:lnTo>
                  <a:lnTo>
                    <a:pt x="17479" y="29712"/>
                  </a:lnTo>
                  <a:lnTo>
                    <a:pt x="3855" y="29712"/>
                  </a:lnTo>
                  <a:lnTo>
                    <a:pt x="3855" y="26005"/>
                  </a:lnTo>
                  <a:cubicBezTo>
                    <a:pt x="3861" y="25725"/>
                    <a:pt x="3635" y="25496"/>
                    <a:pt x="3357" y="25496"/>
                  </a:cubicBezTo>
                  <a:cubicBezTo>
                    <a:pt x="3077" y="25496"/>
                    <a:pt x="2852" y="25725"/>
                    <a:pt x="2857" y="26005"/>
                  </a:cubicBezTo>
                  <a:lnTo>
                    <a:pt x="2857" y="29712"/>
                  </a:lnTo>
                  <a:lnTo>
                    <a:pt x="499" y="29712"/>
                  </a:lnTo>
                  <a:cubicBezTo>
                    <a:pt x="222" y="29712"/>
                    <a:pt x="1" y="29935"/>
                    <a:pt x="1" y="30210"/>
                  </a:cubicBezTo>
                  <a:lnTo>
                    <a:pt x="1" y="33532"/>
                  </a:lnTo>
                  <a:cubicBezTo>
                    <a:pt x="1" y="33808"/>
                    <a:pt x="222" y="34032"/>
                    <a:pt x="499" y="34032"/>
                  </a:cubicBezTo>
                  <a:lnTo>
                    <a:pt x="20837" y="34032"/>
                  </a:lnTo>
                  <a:cubicBezTo>
                    <a:pt x="21112" y="34032"/>
                    <a:pt x="21335" y="33808"/>
                    <a:pt x="21335" y="33532"/>
                  </a:cubicBezTo>
                  <a:lnTo>
                    <a:pt x="21335" y="30210"/>
                  </a:lnTo>
                  <a:cubicBezTo>
                    <a:pt x="21335" y="29935"/>
                    <a:pt x="21112" y="29712"/>
                    <a:pt x="20837" y="29712"/>
                  </a:cubicBezTo>
                  <a:lnTo>
                    <a:pt x="18477" y="29712"/>
                  </a:lnTo>
                  <a:lnTo>
                    <a:pt x="18477" y="20207"/>
                  </a:lnTo>
                  <a:lnTo>
                    <a:pt x="20588" y="20207"/>
                  </a:lnTo>
                  <a:cubicBezTo>
                    <a:pt x="21055" y="20207"/>
                    <a:pt x="21434" y="20585"/>
                    <a:pt x="21436" y="21053"/>
                  </a:cubicBezTo>
                  <a:lnTo>
                    <a:pt x="21436" y="24610"/>
                  </a:lnTo>
                  <a:cubicBezTo>
                    <a:pt x="21436" y="26726"/>
                    <a:pt x="23156" y="28449"/>
                    <a:pt x="25275" y="28449"/>
                  </a:cubicBezTo>
                  <a:cubicBezTo>
                    <a:pt x="27391" y="28449"/>
                    <a:pt x="29114" y="26726"/>
                    <a:pt x="29114" y="24610"/>
                  </a:cubicBezTo>
                  <a:lnTo>
                    <a:pt x="29114" y="20595"/>
                  </a:lnTo>
                  <a:cubicBezTo>
                    <a:pt x="29112" y="20319"/>
                    <a:pt x="28890" y="20097"/>
                    <a:pt x="28614" y="20097"/>
                  </a:cubicBezTo>
                  <a:cubicBezTo>
                    <a:pt x="28340" y="20097"/>
                    <a:pt x="28116" y="20319"/>
                    <a:pt x="28116" y="20595"/>
                  </a:cubicBezTo>
                  <a:lnTo>
                    <a:pt x="28116" y="24610"/>
                  </a:lnTo>
                  <a:cubicBezTo>
                    <a:pt x="28129" y="26189"/>
                    <a:pt x="26853" y="27478"/>
                    <a:pt x="25275" y="27478"/>
                  </a:cubicBezTo>
                  <a:cubicBezTo>
                    <a:pt x="23694" y="27478"/>
                    <a:pt x="22418" y="26189"/>
                    <a:pt x="22433" y="24610"/>
                  </a:cubicBezTo>
                  <a:lnTo>
                    <a:pt x="22433" y="21053"/>
                  </a:lnTo>
                  <a:cubicBezTo>
                    <a:pt x="22433" y="20035"/>
                    <a:pt x="21606" y="19209"/>
                    <a:pt x="20588" y="19209"/>
                  </a:cubicBezTo>
                  <a:lnTo>
                    <a:pt x="18477" y="19209"/>
                  </a:lnTo>
                  <a:lnTo>
                    <a:pt x="18477" y="18214"/>
                  </a:lnTo>
                  <a:lnTo>
                    <a:pt x="20588" y="18214"/>
                  </a:lnTo>
                  <a:cubicBezTo>
                    <a:pt x="22155" y="18214"/>
                    <a:pt x="23427" y="19486"/>
                    <a:pt x="23429" y="21053"/>
                  </a:cubicBezTo>
                  <a:lnTo>
                    <a:pt x="23429" y="24610"/>
                  </a:lnTo>
                  <a:cubicBezTo>
                    <a:pt x="23418" y="25636"/>
                    <a:pt x="24247" y="26475"/>
                    <a:pt x="25273" y="26475"/>
                  </a:cubicBezTo>
                  <a:cubicBezTo>
                    <a:pt x="26301" y="26475"/>
                    <a:pt x="27130" y="25636"/>
                    <a:pt x="27119" y="24610"/>
                  </a:cubicBezTo>
                  <a:lnTo>
                    <a:pt x="27119" y="13417"/>
                  </a:lnTo>
                  <a:lnTo>
                    <a:pt x="28114" y="13417"/>
                  </a:lnTo>
                  <a:lnTo>
                    <a:pt x="28114" y="18422"/>
                  </a:lnTo>
                  <a:cubicBezTo>
                    <a:pt x="28114" y="18698"/>
                    <a:pt x="28338" y="18920"/>
                    <a:pt x="28614" y="18920"/>
                  </a:cubicBezTo>
                  <a:cubicBezTo>
                    <a:pt x="28888" y="18920"/>
                    <a:pt x="29112" y="18698"/>
                    <a:pt x="29112" y="18422"/>
                  </a:cubicBezTo>
                  <a:lnTo>
                    <a:pt x="29112" y="13417"/>
                  </a:lnTo>
                  <a:cubicBezTo>
                    <a:pt x="30486" y="13413"/>
                    <a:pt x="31601" y="12300"/>
                    <a:pt x="31603" y="10923"/>
                  </a:cubicBezTo>
                  <a:lnTo>
                    <a:pt x="31603" y="5941"/>
                  </a:lnTo>
                  <a:cubicBezTo>
                    <a:pt x="31603" y="5667"/>
                    <a:pt x="31380" y="5443"/>
                    <a:pt x="31105" y="5443"/>
                  </a:cubicBezTo>
                  <a:lnTo>
                    <a:pt x="29545" y="5443"/>
                  </a:lnTo>
                  <a:lnTo>
                    <a:pt x="29545" y="1706"/>
                  </a:lnTo>
                  <a:cubicBezTo>
                    <a:pt x="29545" y="1432"/>
                    <a:pt x="29322" y="1209"/>
                    <a:pt x="29046" y="1209"/>
                  </a:cubicBezTo>
                  <a:cubicBezTo>
                    <a:pt x="28771" y="1209"/>
                    <a:pt x="28548" y="1432"/>
                    <a:pt x="28548" y="1706"/>
                  </a:cubicBezTo>
                  <a:lnTo>
                    <a:pt x="28548" y="5443"/>
                  </a:lnTo>
                  <a:lnTo>
                    <a:pt x="26346" y="5443"/>
                  </a:lnTo>
                  <a:lnTo>
                    <a:pt x="26346" y="1706"/>
                  </a:lnTo>
                  <a:cubicBezTo>
                    <a:pt x="26352" y="1428"/>
                    <a:pt x="26127" y="1197"/>
                    <a:pt x="25846" y="1197"/>
                  </a:cubicBezTo>
                  <a:cubicBezTo>
                    <a:pt x="25568" y="1197"/>
                    <a:pt x="25343" y="1428"/>
                    <a:pt x="25349" y="1706"/>
                  </a:cubicBezTo>
                  <a:lnTo>
                    <a:pt x="25349" y="5443"/>
                  </a:lnTo>
                  <a:lnTo>
                    <a:pt x="24128" y="5443"/>
                  </a:lnTo>
                  <a:cubicBezTo>
                    <a:pt x="23853" y="5443"/>
                    <a:pt x="23630" y="5667"/>
                    <a:pt x="23630" y="5941"/>
                  </a:cubicBezTo>
                  <a:lnTo>
                    <a:pt x="23630" y="10923"/>
                  </a:lnTo>
                  <a:cubicBezTo>
                    <a:pt x="23632" y="12300"/>
                    <a:pt x="24747" y="13415"/>
                    <a:pt x="26121" y="13417"/>
                  </a:cubicBezTo>
                  <a:lnTo>
                    <a:pt x="26121" y="24610"/>
                  </a:lnTo>
                  <a:cubicBezTo>
                    <a:pt x="26128" y="25083"/>
                    <a:pt x="25748" y="25471"/>
                    <a:pt x="25273" y="25471"/>
                  </a:cubicBezTo>
                  <a:cubicBezTo>
                    <a:pt x="24800" y="25471"/>
                    <a:pt x="24419" y="25083"/>
                    <a:pt x="24427" y="24610"/>
                  </a:cubicBezTo>
                  <a:lnTo>
                    <a:pt x="24427" y="21053"/>
                  </a:lnTo>
                  <a:cubicBezTo>
                    <a:pt x="24427" y="18937"/>
                    <a:pt x="22704" y="17216"/>
                    <a:pt x="20588" y="17216"/>
                  </a:cubicBezTo>
                  <a:lnTo>
                    <a:pt x="18477" y="17216"/>
                  </a:lnTo>
                  <a:lnTo>
                    <a:pt x="18477" y="14624"/>
                  </a:lnTo>
                  <a:lnTo>
                    <a:pt x="18643" y="14624"/>
                  </a:lnTo>
                  <a:cubicBezTo>
                    <a:pt x="20020" y="14622"/>
                    <a:pt x="21135" y="13507"/>
                    <a:pt x="21135" y="12131"/>
                  </a:cubicBezTo>
                  <a:lnTo>
                    <a:pt x="21135" y="2494"/>
                  </a:lnTo>
                  <a:cubicBezTo>
                    <a:pt x="21135" y="1118"/>
                    <a:pt x="20020" y="3"/>
                    <a:pt x="18643" y="1"/>
                  </a:cubicBezTo>
                  <a:lnTo>
                    <a:pt x="16887" y="1"/>
                  </a:lnTo>
                  <a:cubicBezTo>
                    <a:pt x="16883" y="1"/>
                    <a:pt x="16880" y="1"/>
                    <a:pt x="168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63"/>
            <p:cNvSpPr/>
            <p:nvPr/>
          </p:nvSpPr>
          <p:spPr>
            <a:xfrm>
              <a:off x="6177963" y="4843301"/>
              <a:ext cx="50781" cy="105915"/>
            </a:xfrm>
            <a:custGeom>
              <a:avLst/>
              <a:gdLst/>
              <a:ahLst/>
              <a:cxnLst/>
              <a:rect l="l" t="t" r="r" b="b"/>
              <a:pathLst>
                <a:path w="5087" h="10626" extrusionOk="0">
                  <a:moveTo>
                    <a:pt x="4488" y="0"/>
                  </a:moveTo>
                  <a:cubicBezTo>
                    <a:pt x="4348" y="0"/>
                    <a:pt x="4210" y="59"/>
                    <a:pt x="4112" y="172"/>
                  </a:cubicBezTo>
                  <a:lnTo>
                    <a:pt x="223" y="4757"/>
                  </a:lnTo>
                  <a:cubicBezTo>
                    <a:pt x="0" y="5195"/>
                    <a:pt x="127" y="5467"/>
                    <a:pt x="604" y="5579"/>
                  </a:cubicBezTo>
                  <a:lnTo>
                    <a:pt x="3480" y="5579"/>
                  </a:lnTo>
                  <a:lnTo>
                    <a:pt x="208" y="9836"/>
                  </a:lnTo>
                  <a:cubicBezTo>
                    <a:pt x="40" y="10054"/>
                    <a:pt x="80" y="10368"/>
                    <a:pt x="299" y="10535"/>
                  </a:cubicBezTo>
                  <a:cubicBezTo>
                    <a:pt x="385" y="10598"/>
                    <a:pt x="482" y="10626"/>
                    <a:pt x="579" y="10626"/>
                  </a:cubicBezTo>
                  <a:cubicBezTo>
                    <a:pt x="739" y="10626"/>
                    <a:pt x="897" y="10551"/>
                    <a:pt x="1000" y="10444"/>
                  </a:cubicBezTo>
                  <a:lnTo>
                    <a:pt x="4886" y="5384"/>
                  </a:lnTo>
                  <a:cubicBezTo>
                    <a:pt x="5087" y="4952"/>
                    <a:pt x="4956" y="4685"/>
                    <a:pt x="4492" y="4581"/>
                  </a:cubicBezTo>
                  <a:lnTo>
                    <a:pt x="1679" y="4581"/>
                  </a:lnTo>
                  <a:lnTo>
                    <a:pt x="4871" y="818"/>
                  </a:lnTo>
                  <a:cubicBezTo>
                    <a:pt x="5045" y="606"/>
                    <a:pt x="5019" y="295"/>
                    <a:pt x="4810" y="119"/>
                  </a:cubicBezTo>
                  <a:cubicBezTo>
                    <a:pt x="4717" y="39"/>
                    <a:pt x="4602" y="0"/>
                    <a:pt x="44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95" name="Google Shape;2895;p63"/>
          <p:cNvGrpSpPr/>
          <p:nvPr/>
        </p:nvGrpSpPr>
        <p:grpSpPr>
          <a:xfrm>
            <a:off x="6632657" y="2620839"/>
            <a:ext cx="369850" cy="386684"/>
            <a:chOff x="5629505" y="4663936"/>
            <a:chExt cx="329782" cy="313079"/>
          </a:xfrm>
        </p:grpSpPr>
        <p:sp>
          <p:nvSpPr>
            <p:cNvPr id="2896" name="Google Shape;2896;p63"/>
            <p:cNvSpPr/>
            <p:nvPr/>
          </p:nvSpPr>
          <p:spPr>
            <a:xfrm>
              <a:off x="5629505" y="4783695"/>
              <a:ext cx="314199" cy="138648"/>
            </a:xfrm>
            <a:custGeom>
              <a:avLst/>
              <a:gdLst/>
              <a:ahLst/>
              <a:cxnLst/>
              <a:rect l="l" t="t" r="r" b="b"/>
              <a:pathLst>
                <a:path w="31475" h="13910" extrusionOk="0">
                  <a:moveTo>
                    <a:pt x="16589" y="0"/>
                  </a:moveTo>
                  <a:cubicBezTo>
                    <a:pt x="15684" y="0"/>
                    <a:pt x="14804" y="309"/>
                    <a:pt x="14098" y="875"/>
                  </a:cubicBezTo>
                  <a:lnTo>
                    <a:pt x="5278" y="7932"/>
                  </a:lnTo>
                  <a:lnTo>
                    <a:pt x="1996" y="7932"/>
                  </a:lnTo>
                  <a:cubicBezTo>
                    <a:pt x="894" y="7932"/>
                    <a:pt x="1" y="8825"/>
                    <a:pt x="2" y="9927"/>
                  </a:cubicBezTo>
                  <a:lnTo>
                    <a:pt x="2" y="13910"/>
                  </a:lnTo>
                  <a:lnTo>
                    <a:pt x="31474" y="13910"/>
                  </a:lnTo>
                  <a:lnTo>
                    <a:pt x="31474" y="7970"/>
                  </a:lnTo>
                  <a:lnTo>
                    <a:pt x="30251" y="3040"/>
                  </a:lnTo>
                  <a:cubicBezTo>
                    <a:pt x="29814" y="1255"/>
                    <a:pt x="28214" y="0"/>
                    <a:pt x="26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63"/>
            <p:cNvSpPr/>
            <p:nvPr/>
          </p:nvSpPr>
          <p:spPr>
            <a:xfrm>
              <a:off x="5724179" y="4810179"/>
              <a:ext cx="192892" cy="52957"/>
            </a:xfrm>
            <a:custGeom>
              <a:avLst/>
              <a:gdLst/>
              <a:ahLst/>
              <a:cxnLst/>
              <a:rect l="l" t="t" r="r" b="b"/>
              <a:pathLst>
                <a:path w="19323" h="5313" extrusionOk="0">
                  <a:moveTo>
                    <a:pt x="6988" y="1"/>
                  </a:moveTo>
                  <a:cubicBezTo>
                    <a:pt x="6763" y="1"/>
                    <a:pt x="6543" y="79"/>
                    <a:pt x="6365" y="221"/>
                  </a:cubicBezTo>
                  <a:lnTo>
                    <a:pt x="1" y="5313"/>
                  </a:lnTo>
                  <a:lnTo>
                    <a:pt x="19323" y="5313"/>
                  </a:lnTo>
                  <a:lnTo>
                    <a:pt x="18386" y="1517"/>
                  </a:lnTo>
                  <a:cubicBezTo>
                    <a:pt x="18166" y="628"/>
                    <a:pt x="17367" y="1"/>
                    <a:pt x="16449" y="1"/>
                  </a:cubicBezTo>
                  <a:close/>
                </a:path>
              </a:pathLst>
            </a:custGeom>
            <a:solidFill>
              <a:srgbClr val="EAF6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63"/>
            <p:cNvSpPr/>
            <p:nvPr/>
          </p:nvSpPr>
          <p:spPr>
            <a:xfrm>
              <a:off x="5826240" y="4810179"/>
              <a:ext cx="23918" cy="52957"/>
            </a:xfrm>
            <a:custGeom>
              <a:avLst/>
              <a:gdLst/>
              <a:ahLst/>
              <a:cxnLst/>
              <a:rect l="l" t="t" r="r" b="b"/>
              <a:pathLst>
                <a:path w="2396" h="5313" extrusionOk="0">
                  <a:moveTo>
                    <a:pt x="1" y="1"/>
                  </a:moveTo>
                  <a:lnTo>
                    <a:pt x="1" y="5313"/>
                  </a:lnTo>
                  <a:lnTo>
                    <a:pt x="2396" y="5313"/>
                  </a:lnTo>
                  <a:lnTo>
                    <a:pt x="239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63"/>
            <p:cNvSpPr/>
            <p:nvPr/>
          </p:nvSpPr>
          <p:spPr>
            <a:xfrm>
              <a:off x="5709255" y="4663936"/>
              <a:ext cx="69638" cy="69533"/>
            </a:xfrm>
            <a:custGeom>
              <a:avLst/>
              <a:gdLst/>
              <a:ahLst/>
              <a:cxnLst/>
              <a:rect l="l" t="t" r="r" b="b"/>
              <a:pathLst>
                <a:path w="6976" h="6976" extrusionOk="0">
                  <a:moveTo>
                    <a:pt x="0" y="0"/>
                  </a:moveTo>
                  <a:lnTo>
                    <a:pt x="0" y="6976"/>
                  </a:lnTo>
                  <a:lnTo>
                    <a:pt x="4983" y="6976"/>
                  </a:lnTo>
                  <a:cubicBezTo>
                    <a:pt x="6082" y="6976"/>
                    <a:pt x="6976" y="6084"/>
                    <a:pt x="6976" y="4983"/>
                  </a:cubicBezTo>
                  <a:lnTo>
                    <a:pt x="6976" y="1993"/>
                  </a:lnTo>
                  <a:cubicBezTo>
                    <a:pt x="6976" y="894"/>
                    <a:pt x="6082" y="0"/>
                    <a:pt x="49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63"/>
            <p:cNvSpPr/>
            <p:nvPr/>
          </p:nvSpPr>
          <p:spPr>
            <a:xfrm>
              <a:off x="5709255" y="4663936"/>
              <a:ext cx="33192" cy="69533"/>
            </a:xfrm>
            <a:custGeom>
              <a:avLst/>
              <a:gdLst/>
              <a:ahLst/>
              <a:cxnLst/>
              <a:rect l="l" t="t" r="r" b="b"/>
              <a:pathLst>
                <a:path w="3325" h="6976" extrusionOk="0">
                  <a:moveTo>
                    <a:pt x="0" y="0"/>
                  </a:moveTo>
                  <a:lnTo>
                    <a:pt x="0" y="6976"/>
                  </a:lnTo>
                  <a:lnTo>
                    <a:pt x="3324" y="6976"/>
                  </a:lnTo>
                  <a:lnTo>
                    <a:pt x="332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63"/>
            <p:cNvSpPr/>
            <p:nvPr/>
          </p:nvSpPr>
          <p:spPr>
            <a:xfrm>
              <a:off x="5629505" y="4862748"/>
              <a:ext cx="39850" cy="59596"/>
            </a:xfrm>
            <a:custGeom>
              <a:avLst/>
              <a:gdLst/>
              <a:ahLst/>
              <a:cxnLst/>
              <a:rect l="l" t="t" r="r" b="b"/>
              <a:pathLst>
                <a:path w="3992" h="5979" extrusionOk="0">
                  <a:moveTo>
                    <a:pt x="1992" y="1"/>
                  </a:moveTo>
                  <a:cubicBezTo>
                    <a:pt x="892" y="1"/>
                    <a:pt x="1" y="894"/>
                    <a:pt x="2" y="1996"/>
                  </a:cubicBezTo>
                  <a:lnTo>
                    <a:pt x="2" y="5979"/>
                  </a:lnTo>
                  <a:lnTo>
                    <a:pt x="1996" y="5979"/>
                  </a:lnTo>
                  <a:lnTo>
                    <a:pt x="1996" y="1994"/>
                  </a:lnTo>
                  <a:cubicBezTo>
                    <a:pt x="1996" y="892"/>
                    <a:pt x="2889" y="1"/>
                    <a:pt x="3991" y="1"/>
                  </a:cubicBezTo>
                  <a:lnTo>
                    <a:pt x="1996" y="1"/>
                  </a:lnTo>
                  <a:cubicBezTo>
                    <a:pt x="1995" y="1"/>
                    <a:pt x="1993" y="1"/>
                    <a:pt x="19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63"/>
            <p:cNvSpPr/>
            <p:nvPr/>
          </p:nvSpPr>
          <p:spPr>
            <a:xfrm>
              <a:off x="5682193" y="4783695"/>
              <a:ext cx="132817" cy="79062"/>
            </a:xfrm>
            <a:custGeom>
              <a:avLst/>
              <a:gdLst/>
              <a:ahLst/>
              <a:cxnLst/>
              <a:rect l="l" t="t" r="r" b="b"/>
              <a:pathLst>
                <a:path w="13305" h="7932" extrusionOk="0">
                  <a:moveTo>
                    <a:pt x="11311" y="0"/>
                  </a:moveTo>
                  <a:cubicBezTo>
                    <a:pt x="10406" y="0"/>
                    <a:pt x="9526" y="309"/>
                    <a:pt x="8820" y="875"/>
                  </a:cubicBezTo>
                  <a:lnTo>
                    <a:pt x="0" y="7932"/>
                  </a:lnTo>
                  <a:lnTo>
                    <a:pt x="1994" y="7932"/>
                  </a:lnTo>
                  <a:lnTo>
                    <a:pt x="10813" y="875"/>
                  </a:lnTo>
                  <a:cubicBezTo>
                    <a:pt x="11521" y="309"/>
                    <a:pt x="12400" y="0"/>
                    <a:pt x="133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63"/>
            <p:cNvSpPr/>
            <p:nvPr/>
          </p:nvSpPr>
          <p:spPr>
            <a:xfrm>
              <a:off x="5629525" y="4895850"/>
              <a:ext cx="26563" cy="26494"/>
            </a:xfrm>
            <a:custGeom>
              <a:avLst/>
              <a:gdLst/>
              <a:ahLst/>
              <a:cxnLst/>
              <a:rect l="l" t="t" r="r" b="b"/>
              <a:pathLst>
                <a:path w="2661" h="2658" extrusionOk="0">
                  <a:moveTo>
                    <a:pt x="0" y="0"/>
                  </a:moveTo>
                  <a:lnTo>
                    <a:pt x="0" y="2658"/>
                  </a:lnTo>
                  <a:lnTo>
                    <a:pt x="2660" y="2658"/>
                  </a:lnTo>
                  <a:lnTo>
                    <a:pt x="2660" y="0"/>
                  </a:lnTo>
                  <a:close/>
                </a:path>
              </a:pathLst>
            </a:custGeom>
            <a:solidFill>
              <a:srgbClr val="FD80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63"/>
            <p:cNvSpPr/>
            <p:nvPr/>
          </p:nvSpPr>
          <p:spPr>
            <a:xfrm>
              <a:off x="5629525" y="4922343"/>
              <a:ext cx="329762" cy="29813"/>
            </a:xfrm>
            <a:custGeom>
              <a:avLst/>
              <a:gdLst/>
              <a:ahLst/>
              <a:cxnLst/>
              <a:rect l="l" t="t" r="r" b="b"/>
              <a:pathLst>
                <a:path w="33034" h="2991" extrusionOk="0">
                  <a:moveTo>
                    <a:pt x="0" y="0"/>
                  </a:moveTo>
                  <a:lnTo>
                    <a:pt x="0" y="2991"/>
                  </a:lnTo>
                  <a:lnTo>
                    <a:pt x="33034" y="2991"/>
                  </a:lnTo>
                  <a:lnTo>
                    <a:pt x="3303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63"/>
            <p:cNvSpPr/>
            <p:nvPr/>
          </p:nvSpPr>
          <p:spPr>
            <a:xfrm>
              <a:off x="5674296" y="4906435"/>
              <a:ext cx="70606" cy="70580"/>
            </a:xfrm>
            <a:custGeom>
              <a:avLst/>
              <a:gdLst/>
              <a:ahLst/>
              <a:cxnLst/>
              <a:rect l="l" t="t" r="r" b="b"/>
              <a:pathLst>
                <a:path w="7073" h="7081" extrusionOk="0">
                  <a:moveTo>
                    <a:pt x="3536" y="0"/>
                  </a:moveTo>
                  <a:cubicBezTo>
                    <a:pt x="1583" y="0"/>
                    <a:pt x="0" y="1585"/>
                    <a:pt x="0" y="3540"/>
                  </a:cubicBezTo>
                  <a:cubicBezTo>
                    <a:pt x="0" y="5496"/>
                    <a:pt x="1583" y="7080"/>
                    <a:pt x="3536" y="7080"/>
                  </a:cubicBezTo>
                  <a:cubicBezTo>
                    <a:pt x="5490" y="7080"/>
                    <a:pt x="7072" y="5496"/>
                    <a:pt x="7072" y="3540"/>
                  </a:cubicBezTo>
                  <a:cubicBezTo>
                    <a:pt x="7072" y="1585"/>
                    <a:pt x="5490" y="0"/>
                    <a:pt x="3536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63"/>
            <p:cNvSpPr/>
            <p:nvPr/>
          </p:nvSpPr>
          <p:spPr>
            <a:xfrm>
              <a:off x="5852205" y="4906435"/>
              <a:ext cx="70616" cy="70580"/>
            </a:xfrm>
            <a:custGeom>
              <a:avLst/>
              <a:gdLst/>
              <a:ahLst/>
              <a:cxnLst/>
              <a:rect l="l" t="t" r="r" b="b"/>
              <a:pathLst>
                <a:path w="7074" h="7081" extrusionOk="0">
                  <a:moveTo>
                    <a:pt x="3537" y="0"/>
                  </a:moveTo>
                  <a:cubicBezTo>
                    <a:pt x="1584" y="0"/>
                    <a:pt x="1" y="1585"/>
                    <a:pt x="1" y="3540"/>
                  </a:cubicBezTo>
                  <a:cubicBezTo>
                    <a:pt x="1" y="5496"/>
                    <a:pt x="1584" y="7080"/>
                    <a:pt x="3537" y="7080"/>
                  </a:cubicBezTo>
                  <a:cubicBezTo>
                    <a:pt x="5491" y="7080"/>
                    <a:pt x="7073" y="5496"/>
                    <a:pt x="7073" y="3540"/>
                  </a:cubicBezTo>
                  <a:cubicBezTo>
                    <a:pt x="7073" y="1585"/>
                    <a:pt x="5491" y="0"/>
                    <a:pt x="353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63"/>
            <p:cNvSpPr/>
            <p:nvPr/>
          </p:nvSpPr>
          <p:spPr>
            <a:xfrm>
              <a:off x="5696837" y="4928982"/>
              <a:ext cx="25505" cy="25477"/>
            </a:xfrm>
            <a:custGeom>
              <a:avLst/>
              <a:gdLst/>
              <a:ahLst/>
              <a:cxnLst/>
              <a:rect l="l" t="t" r="r" b="b"/>
              <a:pathLst>
                <a:path w="2555" h="2556" extrusionOk="0">
                  <a:moveTo>
                    <a:pt x="1278" y="0"/>
                  </a:moveTo>
                  <a:cubicBezTo>
                    <a:pt x="572" y="0"/>
                    <a:pt x="0" y="572"/>
                    <a:pt x="0" y="1278"/>
                  </a:cubicBezTo>
                  <a:cubicBezTo>
                    <a:pt x="0" y="1984"/>
                    <a:pt x="572" y="2556"/>
                    <a:pt x="1278" y="2556"/>
                  </a:cubicBezTo>
                  <a:cubicBezTo>
                    <a:pt x="1982" y="2556"/>
                    <a:pt x="2554" y="1984"/>
                    <a:pt x="2554" y="1278"/>
                  </a:cubicBezTo>
                  <a:cubicBezTo>
                    <a:pt x="2554" y="572"/>
                    <a:pt x="1982" y="0"/>
                    <a:pt x="1278" y="0"/>
                  </a:cubicBezTo>
                  <a:close/>
                </a:path>
              </a:pathLst>
            </a:custGeom>
            <a:solidFill>
              <a:srgbClr val="DBEB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63"/>
            <p:cNvSpPr/>
            <p:nvPr/>
          </p:nvSpPr>
          <p:spPr>
            <a:xfrm>
              <a:off x="5874755" y="4928982"/>
              <a:ext cx="25515" cy="25477"/>
            </a:xfrm>
            <a:custGeom>
              <a:avLst/>
              <a:gdLst/>
              <a:ahLst/>
              <a:cxnLst/>
              <a:rect l="l" t="t" r="r" b="b"/>
              <a:pathLst>
                <a:path w="2556" h="2556" extrusionOk="0">
                  <a:moveTo>
                    <a:pt x="1278" y="0"/>
                  </a:moveTo>
                  <a:cubicBezTo>
                    <a:pt x="572" y="0"/>
                    <a:pt x="0" y="572"/>
                    <a:pt x="0" y="1278"/>
                  </a:cubicBezTo>
                  <a:cubicBezTo>
                    <a:pt x="0" y="1984"/>
                    <a:pt x="572" y="2556"/>
                    <a:pt x="1278" y="2556"/>
                  </a:cubicBezTo>
                  <a:cubicBezTo>
                    <a:pt x="1984" y="2556"/>
                    <a:pt x="2556" y="1984"/>
                    <a:pt x="2556" y="1278"/>
                  </a:cubicBezTo>
                  <a:cubicBezTo>
                    <a:pt x="2556" y="572"/>
                    <a:pt x="1984" y="0"/>
                    <a:pt x="1278" y="0"/>
                  </a:cubicBezTo>
                  <a:close/>
                </a:path>
              </a:pathLst>
            </a:custGeom>
            <a:solidFill>
              <a:srgbClr val="DBEB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63"/>
            <p:cNvSpPr/>
            <p:nvPr/>
          </p:nvSpPr>
          <p:spPr>
            <a:xfrm>
              <a:off x="5778883" y="4690459"/>
              <a:ext cx="87187" cy="93246"/>
            </a:xfrm>
            <a:custGeom>
              <a:avLst/>
              <a:gdLst/>
              <a:ahLst/>
              <a:cxnLst/>
              <a:rect l="l" t="t" r="r" b="b"/>
              <a:pathLst>
                <a:path w="8734" h="9355" extrusionOk="0">
                  <a:moveTo>
                    <a:pt x="1" y="1"/>
                  </a:moveTo>
                  <a:lnTo>
                    <a:pt x="1" y="1994"/>
                  </a:lnTo>
                  <a:lnTo>
                    <a:pt x="3749" y="1994"/>
                  </a:lnTo>
                  <a:cubicBezTo>
                    <a:pt x="5400" y="1996"/>
                    <a:pt x="6738" y="3332"/>
                    <a:pt x="6740" y="4985"/>
                  </a:cubicBezTo>
                  <a:lnTo>
                    <a:pt x="6740" y="9354"/>
                  </a:lnTo>
                  <a:lnTo>
                    <a:pt x="8734" y="9354"/>
                  </a:lnTo>
                  <a:lnTo>
                    <a:pt x="8734" y="4985"/>
                  </a:lnTo>
                  <a:cubicBezTo>
                    <a:pt x="8734" y="2236"/>
                    <a:pt x="6498" y="1"/>
                    <a:pt x="3749" y="1"/>
                  </a:cubicBezTo>
                  <a:close/>
                </a:path>
              </a:pathLst>
            </a:custGeom>
            <a:solidFill>
              <a:srgbClr val="ECF6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63"/>
            <p:cNvSpPr/>
            <p:nvPr/>
          </p:nvSpPr>
          <p:spPr>
            <a:xfrm>
              <a:off x="5765966" y="4880879"/>
              <a:ext cx="41068" cy="9958"/>
            </a:xfrm>
            <a:custGeom>
              <a:avLst/>
              <a:gdLst/>
              <a:ahLst/>
              <a:cxnLst/>
              <a:rect l="l" t="t" r="r" b="b"/>
              <a:pathLst>
                <a:path w="4114" h="999" extrusionOk="0">
                  <a:moveTo>
                    <a:pt x="501" y="1"/>
                  </a:moveTo>
                  <a:cubicBezTo>
                    <a:pt x="225" y="1"/>
                    <a:pt x="0" y="224"/>
                    <a:pt x="0" y="499"/>
                  </a:cubicBezTo>
                  <a:cubicBezTo>
                    <a:pt x="0" y="776"/>
                    <a:pt x="225" y="999"/>
                    <a:pt x="501" y="999"/>
                  </a:cubicBezTo>
                  <a:cubicBezTo>
                    <a:pt x="504" y="999"/>
                    <a:pt x="508" y="999"/>
                    <a:pt x="511" y="999"/>
                  </a:cubicBezTo>
                  <a:lnTo>
                    <a:pt x="3627" y="999"/>
                  </a:lnTo>
                  <a:cubicBezTo>
                    <a:pt x="3898" y="993"/>
                    <a:pt x="4114" y="772"/>
                    <a:pt x="4114" y="499"/>
                  </a:cubicBezTo>
                  <a:cubicBezTo>
                    <a:pt x="4114" y="228"/>
                    <a:pt x="3898" y="7"/>
                    <a:pt x="3627" y="1"/>
                  </a:cubicBezTo>
                  <a:lnTo>
                    <a:pt x="511" y="1"/>
                  </a:lnTo>
                  <a:cubicBezTo>
                    <a:pt x="508" y="1"/>
                    <a:pt x="504" y="1"/>
                    <a:pt x="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63"/>
            <p:cNvSpPr/>
            <p:nvPr/>
          </p:nvSpPr>
          <p:spPr>
            <a:xfrm>
              <a:off x="5690428" y="4923998"/>
              <a:ext cx="36895" cy="35424"/>
            </a:xfrm>
            <a:custGeom>
              <a:avLst/>
              <a:gdLst/>
              <a:ahLst/>
              <a:cxnLst/>
              <a:rect l="l" t="t" r="r" b="b"/>
              <a:pathLst>
                <a:path w="3696" h="3554" extrusionOk="0">
                  <a:moveTo>
                    <a:pt x="1920" y="998"/>
                  </a:moveTo>
                  <a:cubicBezTo>
                    <a:pt x="2350" y="1000"/>
                    <a:pt x="2698" y="1348"/>
                    <a:pt x="2698" y="1778"/>
                  </a:cubicBezTo>
                  <a:cubicBezTo>
                    <a:pt x="2700" y="2094"/>
                    <a:pt x="2509" y="2380"/>
                    <a:pt x="2217" y="2501"/>
                  </a:cubicBezTo>
                  <a:cubicBezTo>
                    <a:pt x="2120" y="2541"/>
                    <a:pt x="2018" y="2561"/>
                    <a:pt x="1917" y="2561"/>
                  </a:cubicBezTo>
                  <a:cubicBezTo>
                    <a:pt x="1714" y="2561"/>
                    <a:pt x="1515" y="2481"/>
                    <a:pt x="1366" y="2331"/>
                  </a:cubicBezTo>
                  <a:cubicBezTo>
                    <a:pt x="1142" y="2108"/>
                    <a:pt x="1076" y="1771"/>
                    <a:pt x="1197" y="1479"/>
                  </a:cubicBezTo>
                  <a:cubicBezTo>
                    <a:pt x="1318" y="1188"/>
                    <a:pt x="1604" y="998"/>
                    <a:pt x="1920" y="998"/>
                  </a:cubicBezTo>
                  <a:close/>
                  <a:moveTo>
                    <a:pt x="1920" y="0"/>
                  </a:moveTo>
                  <a:cubicBezTo>
                    <a:pt x="1456" y="0"/>
                    <a:pt x="1001" y="181"/>
                    <a:pt x="661" y="521"/>
                  </a:cubicBezTo>
                  <a:cubicBezTo>
                    <a:pt x="152" y="1030"/>
                    <a:pt x="1" y="1795"/>
                    <a:pt x="277" y="2460"/>
                  </a:cubicBezTo>
                  <a:cubicBezTo>
                    <a:pt x="553" y="3121"/>
                    <a:pt x="1198" y="3554"/>
                    <a:pt x="1916" y="3554"/>
                  </a:cubicBezTo>
                  <a:cubicBezTo>
                    <a:pt x="1917" y="3554"/>
                    <a:pt x="1919" y="3554"/>
                    <a:pt x="1920" y="3554"/>
                  </a:cubicBezTo>
                  <a:cubicBezTo>
                    <a:pt x="2901" y="3552"/>
                    <a:pt x="3694" y="2759"/>
                    <a:pt x="3696" y="1778"/>
                  </a:cubicBezTo>
                  <a:cubicBezTo>
                    <a:pt x="3694" y="1059"/>
                    <a:pt x="3262" y="411"/>
                    <a:pt x="2598" y="135"/>
                  </a:cubicBezTo>
                  <a:cubicBezTo>
                    <a:pt x="2379" y="44"/>
                    <a:pt x="2148" y="0"/>
                    <a:pt x="19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63"/>
            <p:cNvSpPr/>
            <p:nvPr/>
          </p:nvSpPr>
          <p:spPr>
            <a:xfrm>
              <a:off x="5868346" y="4923998"/>
              <a:ext cx="36895" cy="35424"/>
            </a:xfrm>
            <a:custGeom>
              <a:avLst/>
              <a:gdLst/>
              <a:ahLst/>
              <a:cxnLst/>
              <a:rect l="l" t="t" r="r" b="b"/>
              <a:pathLst>
                <a:path w="3696" h="3554" extrusionOk="0">
                  <a:moveTo>
                    <a:pt x="1920" y="998"/>
                  </a:moveTo>
                  <a:cubicBezTo>
                    <a:pt x="2350" y="1000"/>
                    <a:pt x="2698" y="1348"/>
                    <a:pt x="2698" y="1778"/>
                  </a:cubicBezTo>
                  <a:cubicBezTo>
                    <a:pt x="2700" y="2094"/>
                    <a:pt x="2509" y="2380"/>
                    <a:pt x="2217" y="2501"/>
                  </a:cubicBezTo>
                  <a:cubicBezTo>
                    <a:pt x="2120" y="2541"/>
                    <a:pt x="2018" y="2561"/>
                    <a:pt x="1917" y="2561"/>
                  </a:cubicBezTo>
                  <a:cubicBezTo>
                    <a:pt x="1714" y="2561"/>
                    <a:pt x="1515" y="2481"/>
                    <a:pt x="1365" y="2331"/>
                  </a:cubicBezTo>
                  <a:cubicBezTo>
                    <a:pt x="1142" y="2108"/>
                    <a:pt x="1076" y="1771"/>
                    <a:pt x="1197" y="1479"/>
                  </a:cubicBezTo>
                  <a:cubicBezTo>
                    <a:pt x="1318" y="1188"/>
                    <a:pt x="1604" y="998"/>
                    <a:pt x="1920" y="998"/>
                  </a:cubicBezTo>
                  <a:close/>
                  <a:moveTo>
                    <a:pt x="1920" y="0"/>
                  </a:moveTo>
                  <a:cubicBezTo>
                    <a:pt x="1456" y="0"/>
                    <a:pt x="1001" y="181"/>
                    <a:pt x="661" y="521"/>
                  </a:cubicBezTo>
                  <a:cubicBezTo>
                    <a:pt x="152" y="1030"/>
                    <a:pt x="1" y="1795"/>
                    <a:pt x="277" y="2460"/>
                  </a:cubicBezTo>
                  <a:cubicBezTo>
                    <a:pt x="553" y="3121"/>
                    <a:pt x="1198" y="3554"/>
                    <a:pt x="1915" y="3554"/>
                  </a:cubicBezTo>
                  <a:cubicBezTo>
                    <a:pt x="1917" y="3554"/>
                    <a:pt x="1919" y="3554"/>
                    <a:pt x="1920" y="3554"/>
                  </a:cubicBezTo>
                  <a:cubicBezTo>
                    <a:pt x="2901" y="3552"/>
                    <a:pt x="3694" y="2759"/>
                    <a:pt x="3696" y="1778"/>
                  </a:cubicBezTo>
                  <a:cubicBezTo>
                    <a:pt x="3694" y="1059"/>
                    <a:pt x="3262" y="411"/>
                    <a:pt x="2598" y="135"/>
                  </a:cubicBezTo>
                  <a:cubicBezTo>
                    <a:pt x="2378" y="44"/>
                    <a:pt x="2148" y="0"/>
                    <a:pt x="19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13" name="Google Shape;2913;p63"/>
          <p:cNvGrpSpPr/>
          <p:nvPr/>
        </p:nvGrpSpPr>
        <p:grpSpPr>
          <a:xfrm>
            <a:off x="5999246" y="1361234"/>
            <a:ext cx="292581" cy="363590"/>
            <a:chOff x="7021455" y="4665571"/>
            <a:chExt cx="260304" cy="339423"/>
          </a:xfrm>
        </p:grpSpPr>
        <p:sp>
          <p:nvSpPr>
            <p:cNvPr id="2914" name="Google Shape;2914;p63"/>
            <p:cNvSpPr/>
            <p:nvPr/>
          </p:nvSpPr>
          <p:spPr>
            <a:xfrm>
              <a:off x="7026446" y="4692862"/>
              <a:ext cx="110806" cy="60592"/>
            </a:xfrm>
            <a:custGeom>
              <a:avLst/>
              <a:gdLst/>
              <a:ahLst/>
              <a:cxnLst/>
              <a:rect l="l" t="t" r="r" b="b"/>
              <a:pathLst>
                <a:path w="11100" h="6079" extrusionOk="0">
                  <a:moveTo>
                    <a:pt x="0" y="0"/>
                  </a:moveTo>
                  <a:lnTo>
                    <a:pt x="0" y="466"/>
                  </a:lnTo>
                  <a:cubicBezTo>
                    <a:pt x="0" y="3567"/>
                    <a:pt x="2514" y="6079"/>
                    <a:pt x="5613" y="6079"/>
                  </a:cubicBezTo>
                  <a:lnTo>
                    <a:pt x="11099" y="6079"/>
                  </a:lnTo>
                  <a:lnTo>
                    <a:pt x="11099" y="5613"/>
                  </a:lnTo>
                  <a:cubicBezTo>
                    <a:pt x="11099" y="2512"/>
                    <a:pt x="8585" y="0"/>
                    <a:pt x="54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63"/>
            <p:cNvSpPr/>
            <p:nvPr/>
          </p:nvSpPr>
          <p:spPr>
            <a:xfrm>
              <a:off x="7026446" y="4692862"/>
              <a:ext cx="89204" cy="60592"/>
            </a:xfrm>
            <a:custGeom>
              <a:avLst/>
              <a:gdLst/>
              <a:ahLst/>
              <a:cxnLst/>
              <a:rect l="l" t="t" r="r" b="b"/>
              <a:pathLst>
                <a:path w="8936" h="6079" extrusionOk="0">
                  <a:moveTo>
                    <a:pt x="0" y="0"/>
                  </a:moveTo>
                  <a:lnTo>
                    <a:pt x="0" y="466"/>
                  </a:lnTo>
                  <a:cubicBezTo>
                    <a:pt x="0" y="3567"/>
                    <a:pt x="2514" y="6079"/>
                    <a:pt x="5613" y="6079"/>
                  </a:cubicBezTo>
                  <a:lnTo>
                    <a:pt x="8936" y="6079"/>
                  </a:lnTo>
                  <a:cubicBezTo>
                    <a:pt x="5837" y="6079"/>
                    <a:pt x="3323" y="3567"/>
                    <a:pt x="3323" y="466"/>
                  </a:cubicBezTo>
                  <a:lnTo>
                    <a:pt x="33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63"/>
            <p:cNvSpPr/>
            <p:nvPr/>
          </p:nvSpPr>
          <p:spPr>
            <a:xfrm>
              <a:off x="7165981" y="4692862"/>
              <a:ext cx="110806" cy="60592"/>
            </a:xfrm>
            <a:custGeom>
              <a:avLst/>
              <a:gdLst/>
              <a:ahLst/>
              <a:cxnLst/>
              <a:rect l="l" t="t" r="r" b="b"/>
              <a:pathLst>
                <a:path w="11100" h="6079" extrusionOk="0">
                  <a:moveTo>
                    <a:pt x="5613" y="0"/>
                  </a:moveTo>
                  <a:cubicBezTo>
                    <a:pt x="2513" y="0"/>
                    <a:pt x="1" y="2512"/>
                    <a:pt x="1" y="5613"/>
                  </a:cubicBezTo>
                  <a:lnTo>
                    <a:pt x="1" y="6079"/>
                  </a:lnTo>
                  <a:lnTo>
                    <a:pt x="5485" y="6079"/>
                  </a:lnTo>
                  <a:cubicBezTo>
                    <a:pt x="8586" y="6079"/>
                    <a:pt x="11099" y="3565"/>
                    <a:pt x="11099" y="466"/>
                  </a:cubicBezTo>
                  <a:lnTo>
                    <a:pt x="1109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63"/>
            <p:cNvSpPr/>
            <p:nvPr/>
          </p:nvSpPr>
          <p:spPr>
            <a:xfrm>
              <a:off x="7165981" y="4692862"/>
              <a:ext cx="89224" cy="60592"/>
            </a:xfrm>
            <a:custGeom>
              <a:avLst/>
              <a:gdLst/>
              <a:ahLst/>
              <a:cxnLst/>
              <a:rect l="l" t="t" r="r" b="b"/>
              <a:pathLst>
                <a:path w="8938" h="6079" extrusionOk="0">
                  <a:moveTo>
                    <a:pt x="5613" y="0"/>
                  </a:moveTo>
                  <a:cubicBezTo>
                    <a:pt x="2513" y="0"/>
                    <a:pt x="1" y="2512"/>
                    <a:pt x="1" y="5613"/>
                  </a:cubicBezTo>
                  <a:lnTo>
                    <a:pt x="1" y="6079"/>
                  </a:lnTo>
                  <a:lnTo>
                    <a:pt x="3323" y="6079"/>
                  </a:lnTo>
                  <a:lnTo>
                    <a:pt x="3323" y="5613"/>
                  </a:lnTo>
                  <a:cubicBezTo>
                    <a:pt x="3323" y="2512"/>
                    <a:pt x="5837" y="0"/>
                    <a:pt x="89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63"/>
            <p:cNvSpPr/>
            <p:nvPr/>
          </p:nvSpPr>
          <p:spPr>
            <a:xfrm>
              <a:off x="7137222" y="4670764"/>
              <a:ext cx="28770" cy="124036"/>
            </a:xfrm>
            <a:custGeom>
              <a:avLst/>
              <a:gdLst/>
              <a:ahLst/>
              <a:cxnLst/>
              <a:rect l="l" t="t" r="r" b="b"/>
              <a:pathLst>
                <a:path w="2882" h="12444" extrusionOk="0">
                  <a:moveTo>
                    <a:pt x="1441" y="0"/>
                  </a:moveTo>
                  <a:cubicBezTo>
                    <a:pt x="646" y="0"/>
                    <a:pt x="0" y="646"/>
                    <a:pt x="2" y="1441"/>
                  </a:cubicBezTo>
                  <a:lnTo>
                    <a:pt x="2" y="12443"/>
                  </a:lnTo>
                  <a:cubicBezTo>
                    <a:pt x="477" y="12377"/>
                    <a:pt x="958" y="12343"/>
                    <a:pt x="1441" y="12343"/>
                  </a:cubicBezTo>
                  <a:cubicBezTo>
                    <a:pt x="1536" y="12343"/>
                    <a:pt x="1630" y="12345"/>
                    <a:pt x="1725" y="12347"/>
                  </a:cubicBezTo>
                  <a:cubicBezTo>
                    <a:pt x="2111" y="12358"/>
                    <a:pt x="2497" y="12390"/>
                    <a:pt x="2882" y="12443"/>
                  </a:cubicBezTo>
                  <a:lnTo>
                    <a:pt x="2882" y="1441"/>
                  </a:lnTo>
                  <a:cubicBezTo>
                    <a:pt x="2882" y="646"/>
                    <a:pt x="2236" y="0"/>
                    <a:pt x="14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63"/>
            <p:cNvSpPr/>
            <p:nvPr/>
          </p:nvSpPr>
          <p:spPr>
            <a:xfrm>
              <a:off x="7045742" y="4793783"/>
              <a:ext cx="209143" cy="206248"/>
            </a:xfrm>
            <a:custGeom>
              <a:avLst/>
              <a:gdLst/>
              <a:ahLst/>
              <a:cxnLst/>
              <a:rect l="l" t="t" r="r" b="b"/>
              <a:pathLst>
                <a:path w="20951" h="20692" extrusionOk="0">
                  <a:moveTo>
                    <a:pt x="10605" y="1"/>
                  </a:moveTo>
                  <a:cubicBezTo>
                    <a:pt x="6457" y="1"/>
                    <a:pt x="2880" y="2443"/>
                    <a:pt x="1231" y="5968"/>
                  </a:cubicBezTo>
                  <a:cubicBezTo>
                    <a:pt x="244" y="8084"/>
                    <a:pt x="0" y="10471"/>
                    <a:pt x="540" y="12743"/>
                  </a:cubicBezTo>
                  <a:cubicBezTo>
                    <a:pt x="1621" y="17301"/>
                    <a:pt x="5717" y="20692"/>
                    <a:pt x="10605" y="20692"/>
                  </a:cubicBezTo>
                  <a:cubicBezTo>
                    <a:pt x="16019" y="20692"/>
                    <a:pt x="20464" y="16533"/>
                    <a:pt x="20913" y="11236"/>
                  </a:cubicBezTo>
                  <a:cubicBezTo>
                    <a:pt x="20937" y="10943"/>
                    <a:pt x="20950" y="10645"/>
                    <a:pt x="20950" y="10346"/>
                  </a:cubicBezTo>
                  <a:cubicBezTo>
                    <a:pt x="20950" y="4728"/>
                    <a:pt x="16472" y="156"/>
                    <a:pt x="10889" y="7"/>
                  </a:cubicBezTo>
                  <a:cubicBezTo>
                    <a:pt x="10794" y="3"/>
                    <a:pt x="10700" y="1"/>
                    <a:pt x="106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63"/>
            <p:cNvSpPr/>
            <p:nvPr/>
          </p:nvSpPr>
          <p:spPr>
            <a:xfrm>
              <a:off x="7045742" y="4793783"/>
              <a:ext cx="122475" cy="206248"/>
            </a:xfrm>
            <a:custGeom>
              <a:avLst/>
              <a:gdLst/>
              <a:ahLst/>
              <a:cxnLst/>
              <a:rect l="l" t="t" r="r" b="b"/>
              <a:pathLst>
                <a:path w="12269" h="20692" extrusionOk="0">
                  <a:moveTo>
                    <a:pt x="10605" y="1"/>
                  </a:moveTo>
                  <a:cubicBezTo>
                    <a:pt x="6457" y="1"/>
                    <a:pt x="2880" y="2443"/>
                    <a:pt x="1231" y="5968"/>
                  </a:cubicBezTo>
                  <a:cubicBezTo>
                    <a:pt x="244" y="8084"/>
                    <a:pt x="0" y="10471"/>
                    <a:pt x="540" y="12743"/>
                  </a:cubicBezTo>
                  <a:cubicBezTo>
                    <a:pt x="1621" y="17301"/>
                    <a:pt x="5717" y="20692"/>
                    <a:pt x="10605" y="20692"/>
                  </a:cubicBezTo>
                  <a:cubicBezTo>
                    <a:pt x="11162" y="20692"/>
                    <a:pt x="11718" y="20648"/>
                    <a:pt x="12269" y="20559"/>
                  </a:cubicBezTo>
                  <a:cubicBezTo>
                    <a:pt x="8133" y="19893"/>
                    <a:pt x="4820" y="16773"/>
                    <a:pt x="3862" y="12743"/>
                  </a:cubicBezTo>
                  <a:cubicBezTo>
                    <a:pt x="3324" y="10471"/>
                    <a:pt x="3569" y="8084"/>
                    <a:pt x="4555" y="5968"/>
                  </a:cubicBezTo>
                  <a:cubicBezTo>
                    <a:pt x="5978" y="2924"/>
                    <a:pt x="8841" y="688"/>
                    <a:pt x="12269" y="135"/>
                  </a:cubicBezTo>
                  <a:cubicBezTo>
                    <a:pt x="11811" y="61"/>
                    <a:pt x="11351" y="18"/>
                    <a:pt x="10889" y="7"/>
                  </a:cubicBezTo>
                  <a:cubicBezTo>
                    <a:pt x="10794" y="3"/>
                    <a:pt x="10700" y="1"/>
                    <a:pt x="106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63"/>
            <p:cNvSpPr/>
            <p:nvPr/>
          </p:nvSpPr>
          <p:spPr>
            <a:xfrm>
              <a:off x="7045742" y="4853259"/>
              <a:ext cx="45450" cy="67540"/>
            </a:xfrm>
            <a:custGeom>
              <a:avLst/>
              <a:gdLst/>
              <a:ahLst/>
              <a:cxnLst/>
              <a:rect l="l" t="t" r="r" b="b"/>
              <a:pathLst>
                <a:path w="4553" h="6776" extrusionOk="0">
                  <a:moveTo>
                    <a:pt x="1231" y="1"/>
                  </a:moveTo>
                  <a:cubicBezTo>
                    <a:pt x="244" y="2117"/>
                    <a:pt x="0" y="4504"/>
                    <a:pt x="538" y="6776"/>
                  </a:cubicBezTo>
                  <a:lnTo>
                    <a:pt x="2543" y="6776"/>
                  </a:lnTo>
                  <a:cubicBezTo>
                    <a:pt x="2545" y="6776"/>
                    <a:pt x="2547" y="6776"/>
                    <a:pt x="2549" y="6776"/>
                  </a:cubicBezTo>
                  <a:cubicBezTo>
                    <a:pt x="3005" y="6776"/>
                    <a:pt x="3441" y="6585"/>
                    <a:pt x="3752" y="6251"/>
                  </a:cubicBezTo>
                  <a:cubicBezTo>
                    <a:pt x="3639" y="5634"/>
                    <a:pt x="3582" y="5008"/>
                    <a:pt x="3584" y="4379"/>
                  </a:cubicBezTo>
                  <a:cubicBezTo>
                    <a:pt x="3582" y="2867"/>
                    <a:pt x="3913" y="1371"/>
                    <a:pt x="4553" y="1"/>
                  </a:cubicBezTo>
                  <a:close/>
                </a:path>
              </a:pathLst>
            </a:custGeom>
            <a:solidFill>
              <a:srgbClr val="22B2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63"/>
            <p:cNvSpPr/>
            <p:nvPr/>
          </p:nvSpPr>
          <p:spPr>
            <a:xfrm>
              <a:off x="7045742" y="4853279"/>
              <a:ext cx="68510" cy="67540"/>
            </a:xfrm>
            <a:custGeom>
              <a:avLst/>
              <a:gdLst/>
              <a:ahLst/>
              <a:cxnLst/>
              <a:rect l="l" t="t" r="r" b="b"/>
              <a:pathLst>
                <a:path w="6863" h="6776" extrusionOk="0">
                  <a:moveTo>
                    <a:pt x="1229" y="1"/>
                  </a:moveTo>
                  <a:cubicBezTo>
                    <a:pt x="243" y="2117"/>
                    <a:pt x="0" y="4504"/>
                    <a:pt x="538" y="6776"/>
                  </a:cubicBezTo>
                  <a:lnTo>
                    <a:pt x="2541" y="6776"/>
                  </a:lnTo>
                  <a:cubicBezTo>
                    <a:pt x="3457" y="6776"/>
                    <a:pt x="4197" y="6034"/>
                    <a:pt x="4197" y="5119"/>
                  </a:cubicBezTo>
                  <a:lnTo>
                    <a:pt x="4197" y="4256"/>
                  </a:lnTo>
                  <a:cubicBezTo>
                    <a:pt x="4197" y="3340"/>
                    <a:pt x="4939" y="2600"/>
                    <a:pt x="5853" y="2600"/>
                  </a:cubicBezTo>
                  <a:cubicBezTo>
                    <a:pt x="6410" y="2600"/>
                    <a:pt x="6862" y="2147"/>
                    <a:pt x="6862" y="1591"/>
                  </a:cubicBezTo>
                  <a:lnTo>
                    <a:pt x="6862" y="1299"/>
                  </a:lnTo>
                  <a:lnTo>
                    <a:pt x="6861" y="1301"/>
                  </a:lnTo>
                  <a:cubicBezTo>
                    <a:pt x="6861" y="584"/>
                    <a:pt x="6279" y="1"/>
                    <a:pt x="5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63"/>
            <p:cNvSpPr/>
            <p:nvPr/>
          </p:nvSpPr>
          <p:spPr>
            <a:xfrm>
              <a:off x="7045742" y="4853259"/>
              <a:ext cx="45450" cy="67540"/>
            </a:xfrm>
            <a:custGeom>
              <a:avLst/>
              <a:gdLst/>
              <a:ahLst/>
              <a:cxnLst/>
              <a:rect l="l" t="t" r="r" b="b"/>
              <a:pathLst>
                <a:path w="4553" h="6776" extrusionOk="0">
                  <a:moveTo>
                    <a:pt x="1231" y="1"/>
                  </a:moveTo>
                  <a:cubicBezTo>
                    <a:pt x="244" y="2117"/>
                    <a:pt x="0" y="4504"/>
                    <a:pt x="538" y="6776"/>
                  </a:cubicBezTo>
                  <a:lnTo>
                    <a:pt x="2543" y="6776"/>
                  </a:lnTo>
                  <a:cubicBezTo>
                    <a:pt x="2545" y="6776"/>
                    <a:pt x="2547" y="6776"/>
                    <a:pt x="2549" y="6776"/>
                  </a:cubicBezTo>
                  <a:cubicBezTo>
                    <a:pt x="3005" y="6776"/>
                    <a:pt x="3441" y="6585"/>
                    <a:pt x="3752" y="6251"/>
                  </a:cubicBezTo>
                  <a:cubicBezTo>
                    <a:pt x="3639" y="5634"/>
                    <a:pt x="3582" y="5008"/>
                    <a:pt x="3584" y="4379"/>
                  </a:cubicBezTo>
                  <a:cubicBezTo>
                    <a:pt x="3582" y="2867"/>
                    <a:pt x="3913" y="1371"/>
                    <a:pt x="45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63"/>
            <p:cNvSpPr/>
            <p:nvPr/>
          </p:nvSpPr>
          <p:spPr>
            <a:xfrm>
              <a:off x="7154422" y="4793842"/>
              <a:ext cx="100464" cy="141997"/>
            </a:xfrm>
            <a:custGeom>
              <a:avLst/>
              <a:gdLst/>
              <a:ahLst/>
              <a:cxnLst/>
              <a:rect l="l" t="t" r="r" b="b"/>
              <a:pathLst>
                <a:path w="10064" h="14246" extrusionOk="0">
                  <a:moveTo>
                    <a:pt x="2" y="1"/>
                  </a:moveTo>
                  <a:lnTo>
                    <a:pt x="2" y="6115"/>
                  </a:lnTo>
                  <a:cubicBezTo>
                    <a:pt x="0" y="6849"/>
                    <a:pt x="596" y="7446"/>
                    <a:pt x="1331" y="7448"/>
                  </a:cubicBezTo>
                  <a:cubicBezTo>
                    <a:pt x="2067" y="7448"/>
                    <a:pt x="2662" y="8042"/>
                    <a:pt x="2664" y="8777"/>
                  </a:cubicBezTo>
                  <a:lnTo>
                    <a:pt x="2664" y="12313"/>
                  </a:lnTo>
                  <a:cubicBezTo>
                    <a:pt x="2664" y="13380"/>
                    <a:pt x="3529" y="14246"/>
                    <a:pt x="4596" y="14246"/>
                  </a:cubicBezTo>
                  <a:cubicBezTo>
                    <a:pt x="5662" y="14246"/>
                    <a:pt x="6527" y="13380"/>
                    <a:pt x="6527" y="12313"/>
                  </a:cubicBezTo>
                  <a:cubicBezTo>
                    <a:pt x="6527" y="11716"/>
                    <a:pt x="7012" y="11230"/>
                    <a:pt x="7608" y="11230"/>
                  </a:cubicBezTo>
                  <a:cubicBezTo>
                    <a:pt x="7610" y="11230"/>
                    <a:pt x="7611" y="11230"/>
                    <a:pt x="7612" y="11230"/>
                  </a:cubicBezTo>
                  <a:lnTo>
                    <a:pt x="10026" y="11230"/>
                  </a:lnTo>
                  <a:cubicBezTo>
                    <a:pt x="10050" y="10937"/>
                    <a:pt x="10063" y="10639"/>
                    <a:pt x="10063" y="10340"/>
                  </a:cubicBezTo>
                  <a:cubicBezTo>
                    <a:pt x="10063" y="4722"/>
                    <a:pt x="5585" y="150"/>
                    <a:pt x="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63"/>
            <p:cNvSpPr/>
            <p:nvPr/>
          </p:nvSpPr>
          <p:spPr>
            <a:xfrm>
              <a:off x="7021455" y="4665571"/>
              <a:ext cx="260304" cy="339423"/>
            </a:xfrm>
            <a:custGeom>
              <a:avLst/>
              <a:gdLst/>
              <a:ahLst/>
              <a:cxnLst/>
              <a:rect l="l" t="t" r="r" b="b"/>
              <a:pathLst>
                <a:path w="26076" h="34053" extrusionOk="0">
                  <a:moveTo>
                    <a:pt x="5985" y="3236"/>
                  </a:moveTo>
                  <a:cubicBezTo>
                    <a:pt x="8794" y="3236"/>
                    <a:pt x="11082" y="5513"/>
                    <a:pt x="11100" y="8319"/>
                  </a:cubicBezTo>
                  <a:lnTo>
                    <a:pt x="6113" y="8319"/>
                  </a:lnTo>
                  <a:cubicBezTo>
                    <a:pt x="3304" y="8319"/>
                    <a:pt x="1015" y="6041"/>
                    <a:pt x="998" y="3236"/>
                  </a:cubicBezTo>
                  <a:close/>
                  <a:moveTo>
                    <a:pt x="7995" y="19329"/>
                  </a:moveTo>
                  <a:cubicBezTo>
                    <a:pt x="8438" y="19330"/>
                    <a:pt x="8796" y="19688"/>
                    <a:pt x="8796" y="20131"/>
                  </a:cubicBezTo>
                  <a:cubicBezTo>
                    <a:pt x="8843" y="20462"/>
                    <a:pt x="8707" y="20932"/>
                    <a:pt x="8286" y="20932"/>
                  </a:cubicBezTo>
                  <a:cubicBezTo>
                    <a:pt x="7098" y="20934"/>
                    <a:pt x="6136" y="21897"/>
                    <a:pt x="6134" y="23086"/>
                  </a:cubicBezTo>
                  <a:lnTo>
                    <a:pt x="6134" y="23949"/>
                  </a:lnTo>
                  <a:cubicBezTo>
                    <a:pt x="6132" y="24589"/>
                    <a:pt x="5615" y="25106"/>
                    <a:pt x="4977" y="25108"/>
                  </a:cubicBezTo>
                  <a:lnTo>
                    <a:pt x="3376" y="25108"/>
                  </a:lnTo>
                  <a:cubicBezTo>
                    <a:pt x="3255" y="24481"/>
                    <a:pt x="3192" y="23845"/>
                    <a:pt x="3192" y="23209"/>
                  </a:cubicBezTo>
                  <a:cubicBezTo>
                    <a:pt x="3190" y="21875"/>
                    <a:pt x="3461" y="20555"/>
                    <a:pt x="3989" y="19329"/>
                  </a:cubicBezTo>
                  <a:close/>
                  <a:moveTo>
                    <a:pt x="12822" y="13367"/>
                  </a:moveTo>
                  <a:lnTo>
                    <a:pt x="12822" y="18986"/>
                  </a:lnTo>
                  <a:cubicBezTo>
                    <a:pt x="12822" y="19938"/>
                    <a:pt x="13708" y="20815"/>
                    <a:pt x="14653" y="20815"/>
                  </a:cubicBezTo>
                  <a:cubicBezTo>
                    <a:pt x="15160" y="20862"/>
                    <a:pt x="15436" y="21140"/>
                    <a:pt x="15486" y="21647"/>
                  </a:cubicBezTo>
                  <a:lnTo>
                    <a:pt x="15486" y="22125"/>
                  </a:lnTo>
                  <a:cubicBezTo>
                    <a:pt x="15478" y="22405"/>
                    <a:pt x="15703" y="22634"/>
                    <a:pt x="15984" y="22634"/>
                  </a:cubicBezTo>
                  <a:cubicBezTo>
                    <a:pt x="16264" y="22634"/>
                    <a:pt x="16487" y="22405"/>
                    <a:pt x="16481" y="22125"/>
                  </a:cubicBezTo>
                  <a:lnTo>
                    <a:pt x="16481" y="21647"/>
                  </a:lnTo>
                  <a:cubicBezTo>
                    <a:pt x="16377" y="20532"/>
                    <a:pt x="15766" y="19923"/>
                    <a:pt x="14653" y="19819"/>
                  </a:cubicBezTo>
                  <a:cubicBezTo>
                    <a:pt x="14195" y="19806"/>
                    <a:pt x="13916" y="19529"/>
                    <a:pt x="13820" y="18986"/>
                  </a:cubicBezTo>
                  <a:lnTo>
                    <a:pt x="13820" y="13394"/>
                  </a:lnTo>
                  <a:cubicBezTo>
                    <a:pt x="18886" y="13793"/>
                    <a:pt x="22886" y="18043"/>
                    <a:pt x="22886" y="23209"/>
                  </a:cubicBezTo>
                  <a:cubicBezTo>
                    <a:pt x="22886" y="23340"/>
                    <a:pt x="22882" y="23470"/>
                    <a:pt x="22876" y="23599"/>
                  </a:cubicBezTo>
                  <a:lnTo>
                    <a:pt x="20932" y="23599"/>
                  </a:lnTo>
                  <a:cubicBezTo>
                    <a:pt x="19968" y="23690"/>
                    <a:pt x="19440" y="24218"/>
                    <a:pt x="19349" y="25182"/>
                  </a:cubicBezTo>
                  <a:cubicBezTo>
                    <a:pt x="19268" y="26056"/>
                    <a:pt x="18791" y="26535"/>
                    <a:pt x="17916" y="26617"/>
                  </a:cubicBezTo>
                  <a:cubicBezTo>
                    <a:pt x="17123" y="26615"/>
                    <a:pt x="16483" y="25973"/>
                    <a:pt x="16481" y="25182"/>
                  </a:cubicBezTo>
                  <a:lnTo>
                    <a:pt x="16481" y="24296"/>
                  </a:lnTo>
                  <a:cubicBezTo>
                    <a:pt x="16487" y="24018"/>
                    <a:pt x="16264" y="23787"/>
                    <a:pt x="15984" y="23787"/>
                  </a:cubicBezTo>
                  <a:cubicBezTo>
                    <a:pt x="15703" y="23787"/>
                    <a:pt x="15478" y="24018"/>
                    <a:pt x="15486" y="24296"/>
                  </a:cubicBezTo>
                  <a:lnTo>
                    <a:pt x="15486" y="25182"/>
                  </a:lnTo>
                  <a:cubicBezTo>
                    <a:pt x="15486" y="26524"/>
                    <a:pt x="16574" y="27610"/>
                    <a:pt x="17916" y="27612"/>
                  </a:cubicBezTo>
                  <a:cubicBezTo>
                    <a:pt x="19241" y="27612"/>
                    <a:pt x="20347" y="26509"/>
                    <a:pt x="20347" y="25182"/>
                  </a:cubicBezTo>
                  <a:cubicBezTo>
                    <a:pt x="20379" y="24826"/>
                    <a:pt x="20574" y="24631"/>
                    <a:pt x="20932" y="24597"/>
                  </a:cubicBezTo>
                  <a:lnTo>
                    <a:pt x="22787" y="24597"/>
                  </a:lnTo>
                  <a:cubicBezTo>
                    <a:pt x="22111" y="29371"/>
                    <a:pt x="17998" y="33057"/>
                    <a:pt x="13038" y="33057"/>
                  </a:cubicBezTo>
                  <a:cubicBezTo>
                    <a:pt x="8616" y="33057"/>
                    <a:pt x="4866" y="30126"/>
                    <a:pt x="3626" y="26106"/>
                  </a:cubicBezTo>
                  <a:lnTo>
                    <a:pt x="4974" y="26106"/>
                  </a:lnTo>
                  <a:cubicBezTo>
                    <a:pt x="6162" y="26104"/>
                    <a:pt x="7126" y="25140"/>
                    <a:pt x="7128" y="23951"/>
                  </a:cubicBezTo>
                  <a:lnTo>
                    <a:pt x="7128" y="23088"/>
                  </a:lnTo>
                  <a:cubicBezTo>
                    <a:pt x="7128" y="22448"/>
                    <a:pt x="7647" y="21931"/>
                    <a:pt x="8285" y="21931"/>
                  </a:cubicBezTo>
                  <a:cubicBezTo>
                    <a:pt x="9297" y="21837"/>
                    <a:pt x="9820" y="21112"/>
                    <a:pt x="9791" y="20133"/>
                  </a:cubicBezTo>
                  <a:cubicBezTo>
                    <a:pt x="9790" y="19139"/>
                    <a:pt x="8985" y="18335"/>
                    <a:pt x="7993" y="18335"/>
                  </a:cubicBezTo>
                  <a:lnTo>
                    <a:pt x="4487" y="18335"/>
                  </a:lnTo>
                  <a:cubicBezTo>
                    <a:pt x="6153" y="15427"/>
                    <a:pt x="9258" y="13445"/>
                    <a:pt x="12822" y="13367"/>
                  </a:cubicBezTo>
                  <a:close/>
                  <a:moveTo>
                    <a:pt x="13040" y="1"/>
                  </a:moveTo>
                  <a:cubicBezTo>
                    <a:pt x="11961" y="1"/>
                    <a:pt x="11088" y="883"/>
                    <a:pt x="11101" y="1962"/>
                  </a:cubicBezTo>
                  <a:lnTo>
                    <a:pt x="11101" y="5010"/>
                  </a:lnTo>
                  <a:cubicBezTo>
                    <a:pt x="10009" y="3342"/>
                    <a:pt x="8124" y="2238"/>
                    <a:pt x="5986" y="2238"/>
                  </a:cubicBezTo>
                  <a:lnTo>
                    <a:pt x="500" y="2238"/>
                  </a:lnTo>
                  <a:cubicBezTo>
                    <a:pt x="224" y="2238"/>
                    <a:pt x="1" y="2462"/>
                    <a:pt x="1" y="2738"/>
                  </a:cubicBezTo>
                  <a:lnTo>
                    <a:pt x="1" y="3204"/>
                  </a:lnTo>
                  <a:cubicBezTo>
                    <a:pt x="1" y="6573"/>
                    <a:pt x="2744" y="9314"/>
                    <a:pt x="6113" y="9314"/>
                  </a:cubicBezTo>
                  <a:lnTo>
                    <a:pt x="11100" y="9314"/>
                  </a:lnTo>
                  <a:lnTo>
                    <a:pt x="11100" y="9349"/>
                  </a:lnTo>
                  <a:cubicBezTo>
                    <a:pt x="11094" y="9629"/>
                    <a:pt x="11319" y="9860"/>
                    <a:pt x="11599" y="9860"/>
                  </a:cubicBezTo>
                  <a:cubicBezTo>
                    <a:pt x="11878" y="9860"/>
                    <a:pt x="12103" y="9629"/>
                    <a:pt x="12097" y="9349"/>
                  </a:cubicBezTo>
                  <a:lnTo>
                    <a:pt x="12097" y="1962"/>
                  </a:lnTo>
                  <a:cubicBezTo>
                    <a:pt x="12088" y="1436"/>
                    <a:pt x="12512" y="1004"/>
                    <a:pt x="13038" y="1004"/>
                  </a:cubicBezTo>
                  <a:cubicBezTo>
                    <a:pt x="13564" y="1004"/>
                    <a:pt x="13988" y="1436"/>
                    <a:pt x="13979" y="1962"/>
                  </a:cubicBezTo>
                  <a:lnTo>
                    <a:pt x="13979" y="12408"/>
                  </a:lnTo>
                  <a:cubicBezTo>
                    <a:pt x="13666" y="12379"/>
                    <a:pt x="13352" y="12365"/>
                    <a:pt x="13038" y="12365"/>
                  </a:cubicBezTo>
                  <a:cubicBezTo>
                    <a:pt x="12724" y="12365"/>
                    <a:pt x="12410" y="12379"/>
                    <a:pt x="12097" y="12408"/>
                  </a:cubicBezTo>
                  <a:lnTo>
                    <a:pt x="12097" y="11522"/>
                  </a:lnTo>
                  <a:cubicBezTo>
                    <a:pt x="12091" y="11251"/>
                    <a:pt x="11870" y="11033"/>
                    <a:pt x="11599" y="11033"/>
                  </a:cubicBezTo>
                  <a:cubicBezTo>
                    <a:pt x="11327" y="11033"/>
                    <a:pt x="11105" y="11251"/>
                    <a:pt x="11100" y="11522"/>
                  </a:cubicBezTo>
                  <a:lnTo>
                    <a:pt x="11100" y="12540"/>
                  </a:lnTo>
                  <a:cubicBezTo>
                    <a:pt x="7622" y="13171"/>
                    <a:pt x="4839" y="15287"/>
                    <a:pt x="3240" y="18569"/>
                  </a:cubicBezTo>
                  <a:cubicBezTo>
                    <a:pt x="2255" y="20587"/>
                    <a:pt x="1962" y="23794"/>
                    <a:pt x="2498" y="25759"/>
                  </a:cubicBezTo>
                  <a:cubicBezTo>
                    <a:pt x="3789" y="30477"/>
                    <a:pt x="7938" y="34052"/>
                    <a:pt x="13038" y="34052"/>
                  </a:cubicBezTo>
                  <a:cubicBezTo>
                    <a:pt x="18700" y="34052"/>
                    <a:pt x="23361" y="29691"/>
                    <a:pt x="23840" y="24154"/>
                  </a:cubicBezTo>
                  <a:cubicBezTo>
                    <a:pt x="23840" y="24148"/>
                    <a:pt x="23840" y="24144"/>
                    <a:pt x="23842" y="24141"/>
                  </a:cubicBezTo>
                  <a:cubicBezTo>
                    <a:pt x="23868" y="23834"/>
                    <a:pt x="23881" y="23523"/>
                    <a:pt x="23881" y="23209"/>
                  </a:cubicBezTo>
                  <a:cubicBezTo>
                    <a:pt x="23881" y="17892"/>
                    <a:pt x="20033" y="13456"/>
                    <a:pt x="14976" y="12540"/>
                  </a:cubicBezTo>
                  <a:lnTo>
                    <a:pt x="14976" y="9316"/>
                  </a:lnTo>
                  <a:lnTo>
                    <a:pt x="19963" y="9316"/>
                  </a:lnTo>
                  <a:cubicBezTo>
                    <a:pt x="23332" y="9316"/>
                    <a:pt x="26075" y="6573"/>
                    <a:pt x="26075" y="3204"/>
                  </a:cubicBezTo>
                  <a:lnTo>
                    <a:pt x="26075" y="2738"/>
                  </a:lnTo>
                  <a:cubicBezTo>
                    <a:pt x="26075" y="2462"/>
                    <a:pt x="25852" y="2238"/>
                    <a:pt x="25576" y="2238"/>
                  </a:cubicBezTo>
                  <a:lnTo>
                    <a:pt x="23003" y="2238"/>
                  </a:lnTo>
                  <a:cubicBezTo>
                    <a:pt x="23000" y="2238"/>
                    <a:pt x="22996" y="2238"/>
                    <a:pt x="22993" y="2238"/>
                  </a:cubicBezTo>
                  <a:cubicBezTo>
                    <a:pt x="22719" y="2238"/>
                    <a:pt x="22494" y="2461"/>
                    <a:pt x="22494" y="2738"/>
                  </a:cubicBezTo>
                  <a:cubicBezTo>
                    <a:pt x="22494" y="3013"/>
                    <a:pt x="22719" y="3236"/>
                    <a:pt x="22993" y="3236"/>
                  </a:cubicBezTo>
                  <a:cubicBezTo>
                    <a:pt x="22996" y="3236"/>
                    <a:pt x="23000" y="3236"/>
                    <a:pt x="23003" y="3236"/>
                  </a:cubicBezTo>
                  <a:lnTo>
                    <a:pt x="25078" y="3236"/>
                  </a:lnTo>
                  <a:cubicBezTo>
                    <a:pt x="25061" y="6041"/>
                    <a:pt x="22772" y="8319"/>
                    <a:pt x="19963" y="8319"/>
                  </a:cubicBezTo>
                  <a:lnTo>
                    <a:pt x="14976" y="8319"/>
                  </a:lnTo>
                  <a:cubicBezTo>
                    <a:pt x="14994" y="5513"/>
                    <a:pt x="17282" y="3236"/>
                    <a:pt x="20091" y="3236"/>
                  </a:cubicBezTo>
                  <a:lnTo>
                    <a:pt x="20832" y="3236"/>
                  </a:lnTo>
                  <a:cubicBezTo>
                    <a:pt x="21102" y="3230"/>
                    <a:pt x="21320" y="3009"/>
                    <a:pt x="21320" y="2738"/>
                  </a:cubicBezTo>
                  <a:cubicBezTo>
                    <a:pt x="21320" y="2466"/>
                    <a:pt x="21102" y="2244"/>
                    <a:pt x="20832" y="2238"/>
                  </a:cubicBezTo>
                  <a:lnTo>
                    <a:pt x="20093" y="2238"/>
                  </a:lnTo>
                  <a:cubicBezTo>
                    <a:pt x="17954" y="2238"/>
                    <a:pt x="16071" y="3342"/>
                    <a:pt x="14976" y="5010"/>
                  </a:cubicBezTo>
                  <a:lnTo>
                    <a:pt x="14976" y="1962"/>
                  </a:lnTo>
                  <a:cubicBezTo>
                    <a:pt x="14990" y="883"/>
                    <a:pt x="14117" y="1"/>
                    <a:pt x="130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6" name="Google Shape;2926;p63"/>
          <p:cNvGrpSpPr/>
          <p:nvPr/>
        </p:nvGrpSpPr>
        <p:grpSpPr>
          <a:xfrm>
            <a:off x="7366490" y="2621106"/>
            <a:ext cx="178299" cy="329217"/>
            <a:chOff x="5283312" y="4662590"/>
            <a:chExt cx="193740" cy="329217"/>
          </a:xfrm>
        </p:grpSpPr>
        <p:sp>
          <p:nvSpPr>
            <p:cNvPr id="2927" name="Google Shape;2927;p63"/>
            <p:cNvSpPr/>
            <p:nvPr/>
          </p:nvSpPr>
          <p:spPr>
            <a:xfrm>
              <a:off x="5283312" y="4695892"/>
              <a:ext cx="193740" cy="295915"/>
            </a:xfrm>
            <a:custGeom>
              <a:avLst/>
              <a:gdLst/>
              <a:ahLst/>
              <a:cxnLst/>
              <a:rect l="l" t="t" r="r" b="b"/>
              <a:pathLst>
                <a:path w="19408" h="29688" extrusionOk="0">
                  <a:moveTo>
                    <a:pt x="1993" y="1"/>
                  </a:moveTo>
                  <a:cubicBezTo>
                    <a:pt x="894" y="1"/>
                    <a:pt x="0" y="894"/>
                    <a:pt x="0" y="1994"/>
                  </a:cubicBezTo>
                  <a:lnTo>
                    <a:pt x="0" y="27692"/>
                  </a:lnTo>
                  <a:cubicBezTo>
                    <a:pt x="0" y="28794"/>
                    <a:pt x="894" y="29687"/>
                    <a:pt x="1993" y="29687"/>
                  </a:cubicBezTo>
                  <a:lnTo>
                    <a:pt x="17414" y="29687"/>
                  </a:lnTo>
                  <a:cubicBezTo>
                    <a:pt x="18516" y="29687"/>
                    <a:pt x="19408" y="28794"/>
                    <a:pt x="19408" y="27692"/>
                  </a:cubicBezTo>
                  <a:lnTo>
                    <a:pt x="19408" y="1994"/>
                  </a:lnTo>
                  <a:cubicBezTo>
                    <a:pt x="19408" y="894"/>
                    <a:pt x="18516" y="1"/>
                    <a:pt x="174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63"/>
            <p:cNvSpPr/>
            <p:nvPr/>
          </p:nvSpPr>
          <p:spPr>
            <a:xfrm>
              <a:off x="5283312" y="4695892"/>
              <a:ext cx="33381" cy="295915"/>
            </a:xfrm>
            <a:custGeom>
              <a:avLst/>
              <a:gdLst/>
              <a:ahLst/>
              <a:cxnLst/>
              <a:rect l="l" t="t" r="r" b="b"/>
              <a:pathLst>
                <a:path w="3344" h="29688" extrusionOk="0">
                  <a:moveTo>
                    <a:pt x="2005" y="1"/>
                  </a:moveTo>
                  <a:cubicBezTo>
                    <a:pt x="897" y="1"/>
                    <a:pt x="0" y="898"/>
                    <a:pt x="0" y="2008"/>
                  </a:cubicBezTo>
                  <a:lnTo>
                    <a:pt x="0" y="27681"/>
                  </a:lnTo>
                  <a:cubicBezTo>
                    <a:pt x="0" y="28788"/>
                    <a:pt x="897" y="29687"/>
                    <a:pt x="2005" y="29687"/>
                  </a:cubicBezTo>
                  <a:lnTo>
                    <a:pt x="3343" y="29687"/>
                  </a:lnTo>
                  <a:cubicBezTo>
                    <a:pt x="2236" y="29687"/>
                    <a:pt x="1337" y="28788"/>
                    <a:pt x="1337" y="27681"/>
                  </a:cubicBezTo>
                  <a:lnTo>
                    <a:pt x="1337" y="2008"/>
                  </a:lnTo>
                  <a:cubicBezTo>
                    <a:pt x="1337" y="898"/>
                    <a:pt x="2236" y="1"/>
                    <a:pt x="33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63"/>
            <p:cNvSpPr/>
            <p:nvPr/>
          </p:nvSpPr>
          <p:spPr>
            <a:xfrm>
              <a:off x="5310005" y="4722555"/>
              <a:ext cx="140364" cy="242589"/>
            </a:xfrm>
            <a:custGeom>
              <a:avLst/>
              <a:gdLst/>
              <a:ahLst/>
              <a:cxnLst/>
              <a:rect l="l" t="t" r="r" b="b"/>
              <a:pathLst>
                <a:path w="14061" h="24338" extrusionOk="0">
                  <a:moveTo>
                    <a:pt x="1" y="1"/>
                  </a:moveTo>
                  <a:lnTo>
                    <a:pt x="1" y="24337"/>
                  </a:lnTo>
                  <a:lnTo>
                    <a:pt x="14061" y="24337"/>
                  </a:lnTo>
                  <a:lnTo>
                    <a:pt x="1406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63"/>
            <p:cNvSpPr/>
            <p:nvPr/>
          </p:nvSpPr>
          <p:spPr>
            <a:xfrm>
              <a:off x="5309995" y="4722555"/>
              <a:ext cx="20035" cy="242589"/>
            </a:xfrm>
            <a:custGeom>
              <a:avLst/>
              <a:gdLst/>
              <a:ahLst/>
              <a:cxnLst/>
              <a:rect l="l" t="t" r="r" b="b"/>
              <a:pathLst>
                <a:path w="2007" h="24338" extrusionOk="0">
                  <a:moveTo>
                    <a:pt x="0" y="1"/>
                  </a:moveTo>
                  <a:lnTo>
                    <a:pt x="0" y="24337"/>
                  </a:lnTo>
                  <a:lnTo>
                    <a:pt x="2007" y="24337"/>
                  </a:lnTo>
                  <a:lnTo>
                    <a:pt x="200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63"/>
            <p:cNvSpPr/>
            <p:nvPr/>
          </p:nvSpPr>
          <p:spPr>
            <a:xfrm>
              <a:off x="5309995" y="4921147"/>
              <a:ext cx="20035" cy="43997"/>
            </a:xfrm>
            <a:custGeom>
              <a:avLst/>
              <a:gdLst/>
              <a:ahLst/>
              <a:cxnLst/>
              <a:rect l="l" t="t" r="r" b="b"/>
              <a:pathLst>
                <a:path w="2007" h="4414" extrusionOk="0">
                  <a:moveTo>
                    <a:pt x="0" y="1"/>
                  </a:moveTo>
                  <a:lnTo>
                    <a:pt x="0" y="4413"/>
                  </a:lnTo>
                  <a:lnTo>
                    <a:pt x="2007" y="4413"/>
                  </a:lnTo>
                  <a:lnTo>
                    <a:pt x="2007" y="1"/>
                  </a:lnTo>
                  <a:close/>
                </a:path>
              </a:pathLst>
            </a:custGeom>
            <a:solidFill>
              <a:srgbClr val="FEC1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63"/>
            <p:cNvSpPr/>
            <p:nvPr/>
          </p:nvSpPr>
          <p:spPr>
            <a:xfrm>
              <a:off x="5310005" y="4921147"/>
              <a:ext cx="140364" cy="43997"/>
            </a:xfrm>
            <a:custGeom>
              <a:avLst/>
              <a:gdLst/>
              <a:ahLst/>
              <a:cxnLst/>
              <a:rect l="l" t="t" r="r" b="b"/>
              <a:pathLst>
                <a:path w="14061" h="4414" extrusionOk="0">
                  <a:moveTo>
                    <a:pt x="1" y="1"/>
                  </a:moveTo>
                  <a:lnTo>
                    <a:pt x="1" y="4413"/>
                  </a:lnTo>
                  <a:lnTo>
                    <a:pt x="14061" y="4413"/>
                  </a:lnTo>
                  <a:lnTo>
                    <a:pt x="140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63"/>
            <p:cNvSpPr/>
            <p:nvPr/>
          </p:nvSpPr>
          <p:spPr>
            <a:xfrm>
              <a:off x="5309995" y="4921147"/>
              <a:ext cx="20035" cy="43997"/>
            </a:xfrm>
            <a:custGeom>
              <a:avLst/>
              <a:gdLst/>
              <a:ahLst/>
              <a:cxnLst/>
              <a:rect l="l" t="t" r="r" b="b"/>
              <a:pathLst>
                <a:path w="2007" h="4414" extrusionOk="0">
                  <a:moveTo>
                    <a:pt x="0" y="1"/>
                  </a:moveTo>
                  <a:lnTo>
                    <a:pt x="0" y="4413"/>
                  </a:lnTo>
                  <a:lnTo>
                    <a:pt x="2007" y="4413"/>
                  </a:lnTo>
                  <a:lnTo>
                    <a:pt x="2007" y="1"/>
                  </a:lnTo>
                  <a:close/>
                </a:path>
              </a:pathLst>
            </a:custGeom>
            <a:solidFill>
              <a:srgbClr val="C9E2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63"/>
            <p:cNvSpPr/>
            <p:nvPr/>
          </p:nvSpPr>
          <p:spPr>
            <a:xfrm>
              <a:off x="5338944" y="4662590"/>
              <a:ext cx="82475" cy="33331"/>
            </a:xfrm>
            <a:custGeom>
              <a:avLst/>
              <a:gdLst/>
              <a:ahLst/>
              <a:cxnLst/>
              <a:rect l="l" t="t" r="r" b="b"/>
              <a:pathLst>
                <a:path w="8262" h="3344" extrusionOk="0">
                  <a:moveTo>
                    <a:pt x="0" y="1"/>
                  </a:moveTo>
                  <a:lnTo>
                    <a:pt x="0" y="3344"/>
                  </a:lnTo>
                  <a:lnTo>
                    <a:pt x="8261" y="3344"/>
                  </a:lnTo>
                  <a:lnTo>
                    <a:pt x="826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63"/>
            <p:cNvSpPr/>
            <p:nvPr/>
          </p:nvSpPr>
          <p:spPr>
            <a:xfrm>
              <a:off x="5338944" y="4662590"/>
              <a:ext cx="33381" cy="33331"/>
            </a:xfrm>
            <a:custGeom>
              <a:avLst/>
              <a:gdLst/>
              <a:ahLst/>
              <a:cxnLst/>
              <a:rect l="l" t="t" r="r" b="b"/>
              <a:pathLst>
                <a:path w="3344" h="3344" extrusionOk="0">
                  <a:moveTo>
                    <a:pt x="0" y="1"/>
                  </a:moveTo>
                  <a:lnTo>
                    <a:pt x="0" y="3344"/>
                  </a:lnTo>
                  <a:lnTo>
                    <a:pt x="3343" y="3344"/>
                  </a:lnTo>
                  <a:lnTo>
                    <a:pt x="33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63"/>
            <p:cNvSpPr/>
            <p:nvPr/>
          </p:nvSpPr>
          <p:spPr>
            <a:xfrm>
              <a:off x="5335261" y="4753713"/>
              <a:ext cx="89843" cy="126747"/>
            </a:xfrm>
            <a:custGeom>
              <a:avLst/>
              <a:gdLst/>
              <a:ahLst/>
              <a:cxnLst/>
              <a:rect l="l" t="t" r="r" b="b"/>
              <a:pathLst>
                <a:path w="9000" h="12716" extrusionOk="0">
                  <a:moveTo>
                    <a:pt x="4500" y="0"/>
                  </a:moveTo>
                  <a:cubicBezTo>
                    <a:pt x="4500" y="0"/>
                    <a:pt x="4280" y="152"/>
                    <a:pt x="3939" y="443"/>
                  </a:cubicBezTo>
                  <a:cubicBezTo>
                    <a:pt x="3294" y="994"/>
                    <a:pt x="2213" y="2045"/>
                    <a:pt x="1344" y="3515"/>
                  </a:cubicBezTo>
                  <a:cubicBezTo>
                    <a:pt x="742" y="4538"/>
                    <a:pt x="244" y="5764"/>
                    <a:pt x="68" y="7165"/>
                  </a:cubicBezTo>
                  <a:cubicBezTo>
                    <a:pt x="23" y="7525"/>
                    <a:pt x="0" y="7888"/>
                    <a:pt x="0" y="8250"/>
                  </a:cubicBezTo>
                  <a:cubicBezTo>
                    <a:pt x="0" y="10546"/>
                    <a:pt x="1719" y="12439"/>
                    <a:pt x="3939" y="12716"/>
                  </a:cubicBezTo>
                  <a:lnTo>
                    <a:pt x="5060" y="12716"/>
                  </a:lnTo>
                  <a:cubicBezTo>
                    <a:pt x="7281" y="12439"/>
                    <a:pt x="9000" y="10546"/>
                    <a:pt x="9000" y="8250"/>
                  </a:cubicBezTo>
                  <a:cubicBezTo>
                    <a:pt x="9000" y="7888"/>
                    <a:pt x="8977" y="7525"/>
                    <a:pt x="8931" y="7165"/>
                  </a:cubicBezTo>
                  <a:cubicBezTo>
                    <a:pt x="8757" y="5762"/>
                    <a:pt x="8257" y="4538"/>
                    <a:pt x="7655" y="3515"/>
                  </a:cubicBezTo>
                  <a:cubicBezTo>
                    <a:pt x="6788" y="2045"/>
                    <a:pt x="5706" y="994"/>
                    <a:pt x="5060" y="443"/>
                  </a:cubicBezTo>
                  <a:cubicBezTo>
                    <a:pt x="4719" y="152"/>
                    <a:pt x="4500" y="0"/>
                    <a:pt x="45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63"/>
            <p:cNvSpPr/>
            <p:nvPr/>
          </p:nvSpPr>
          <p:spPr>
            <a:xfrm>
              <a:off x="5335261" y="4753713"/>
              <a:ext cx="51560" cy="126747"/>
            </a:xfrm>
            <a:custGeom>
              <a:avLst/>
              <a:gdLst/>
              <a:ahLst/>
              <a:cxnLst/>
              <a:rect l="l" t="t" r="r" b="b"/>
              <a:pathLst>
                <a:path w="5165" h="12716" extrusionOk="0">
                  <a:moveTo>
                    <a:pt x="4500" y="0"/>
                  </a:moveTo>
                  <a:cubicBezTo>
                    <a:pt x="4500" y="0"/>
                    <a:pt x="4280" y="152"/>
                    <a:pt x="3939" y="443"/>
                  </a:cubicBezTo>
                  <a:cubicBezTo>
                    <a:pt x="3294" y="994"/>
                    <a:pt x="2213" y="2045"/>
                    <a:pt x="1344" y="3515"/>
                  </a:cubicBezTo>
                  <a:cubicBezTo>
                    <a:pt x="742" y="4540"/>
                    <a:pt x="244" y="5764"/>
                    <a:pt x="68" y="7165"/>
                  </a:cubicBezTo>
                  <a:cubicBezTo>
                    <a:pt x="23" y="7525"/>
                    <a:pt x="0" y="7888"/>
                    <a:pt x="0" y="8250"/>
                  </a:cubicBezTo>
                  <a:cubicBezTo>
                    <a:pt x="0" y="10546"/>
                    <a:pt x="1719" y="12439"/>
                    <a:pt x="3939" y="12716"/>
                  </a:cubicBezTo>
                  <a:lnTo>
                    <a:pt x="5060" y="12716"/>
                  </a:lnTo>
                  <a:cubicBezTo>
                    <a:pt x="5094" y="12712"/>
                    <a:pt x="5130" y="12706"/>
                    <a:pt x="5164" y="12700"/>
                  </a:cubicBezTo>
                  <a:cubicBezTo>
                    <a:pt x="2995" y="12379"/>
                    <a:pt x="1331" y="10508"/>
                    <a:pt x="1331" y="8250"/>
                  </a:cubicBezTo>
                  <a:cubicBezTo>
                    <a:pt x="1331" y="7886"/>
                    <a:pt x="1354" y="7525"/>
                    <a:pt x="1397" y="7165"/>
                  </a:cubicBezTo>
                  <a:cubicBezTo>
                    <a:pt x="1573" y="5764"/>
                    <a:pt x="2071" y="4538"/>
                    <a:pt x="2673" y="3515"/>
                  </a:cubicBezTo>
                  <a:cubicBezTo>
                    <a:pt x="3496" y="2122"/>
                    <a:pt x="4511" y="1106"/>
                    <a:pt x="5164" y="534"/>
                  </a:cubicBezTo>
                  <a:cubicBezTo>
                    <a:pt x="5128" y="502"/>
                    <a:pt x="5094" y="471"/>
                    <a:pt x="5060" y="443"/>
                  </a:cubicBezTo>
                  <a:cubicBezTo>
                    <a:pt x="4719" y="152"/>
                    <a:pt x="4500" y="0"/>
                    <a:pt x="45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63"/>
            <p:cNvSpPr/>
            <p:nvPr/>
          </p:nvSpPr>
          <p:spPr>
            <a:xfrm>
              <a:off x="5304984" y="4717561"/>
              <a:ext cx="150396" cy="252586"/>
            </a:xfrm>
            <a:custGeom>
              <a:avLst/>
              <a:gdLst/>
              <a:ahLst/>
              <a:cxnLst/>
              <a:rect l="l" t="t" r="r" b="b"/>
              <a:pathLst>
                <a:path w="15066" h="25341" extrusionOk="0">
                  <a:moveTo>
                    <a:pt x="7533" y="4254"/>
                  </a:moveTo>
                  <a:cubicBezTo>
                    <a:pt x="8623" y="5130"/>
                    <a:pt x="9547" y="6194"/>
                    <a:pt x="10259" y="7396"/>
                  </a:cubicBezTo>
                  <a:cubicBezTo>
                    <a:pt x="11060" y="8753"/>
                    <a:pt x="11535" y="10296"/>
                    <a:pt x="11535" y="11877"/>
                  </a:cubicBezTo>
                  <a:cubicBezTo>
                    <a:pt x="11535" y="13893"/>
                    <a:pt x="10028" y="15599"/>
                    <a:pt x="8033" y="15847"/>
                  </a:cubicBezTo>
                  <a:lnTo>
                    <a:pt x="8033" y="13840"/>
                  </a:lnTo>
                  <a:lnTo>
                    <a:pt x="9621" y="12846"/>
                  </a:lnTo>
                  <a:cubicBezTo>
                    <a:pt x="9854" y="12700"/>
                    <a:pt x="9926" y="12394"/>
                    <a:pt x="9780" y="12159"/>
                  </a:cubicBezTo>
                  <a:cubicBezTo>
                    <a:pt x="9686" y="12008"/>
                    <a:pt x="9523" y="11926"/>
                    <a:pt x="9357" y="11926"/>
                  </a:cubicBezTo>
                  <a:cubicBezTo>
                    <a:pt x="9267" y="11926"/>
                    <a:pt x="9175" y="11950"/>
                    <a:pt x="9093" y="12002"/>
                  </a:cubicBezTo>
                  <a:lnTo>
                    <a:pt x="8033" y="12664"/>
                  </a:lnTo>
                  <a:lnTo>
                    <a:pt x="8033" y="10260"/>
                  </a:lnTo>
                  <a:lnTo>
                    <a:pt x="9377" y="9420"/>
                  </a:lnTo>
                  <a:cubicBezTo>
                    <a:pt x="9602" y="9272"/>
                    <a:pt x="9666" y="8969"/>
                    <a:pt x="9524" y="8740"/>
                  </a:cubicBezTo>
                  <a:cubicBezTo>
                    <a:pt x="9430" y="8589"/>
                    <a:pt x="9267" y="8506"/>
                    <a:pt x="9101" y="8506"/>
                  </a:cubicBezTo>
                  <a:cubicBezTo>
                    <a:pt x="9015" y="8506"/>
                    <a:pt x="8928" y="8528"/>
                    <a:pt x="8848" y="8575"/>
                  </a:cubicBezTo>
                  <a:lnTo>
                    <a:pt x="8033" y="9085"/>
                  </a:lnTo>
                  <a:lnTo>
                    <a:pt x="8033" y="6790"/>
                  </a:lnTo>
                  <a:cubicBezTo>
                    <a:pt x="8038" y="6512"/>
                    <a:pt x="7813" y="6281"/>
                    <a:pt x="7533" y="6281"/>
                  </a:cubicBezTo>
                  <a:cubicBezTo>
                    <a:pt x="7253" y="6281"/>
                    <a:pt x="7029" y="6512"/>
                    <a:pt x="7035" y="6790"/>
                  </a:cubicBezTo>
                  <a:lnTo>
                    <a:pt x="7035" y="9085"/>
                  </a:lnTo>
                  <a:lnTo>
                    <a:pt x="6221" y="8575"/>
                  </a:lnTo>
                  <a:cubicBezTo>
                    <a:pt x="6140" y="8526"/>
                    <a:pt x="6051" y="8503"/>
                    <a:pt x="5962" y="8503"/>
                  </a:cubicBezTo>
                  <a:cubicBezTo>
                    <a:pt x="5797" y="8503"/>
                    <a:pt x="5635" y="8586"/>
                    <a:pt x="5539" y="8736"/>
                  </a:cubicBezTo>
                  <a:cubicBezTo>
                    <a:pt x="5396" y="8967"/>
                    <a:pt x="5464" y="9272"/>
                    <a:pt x="5693" y="9420"/>
                  </a:cubicBezTo>
                  <a:lnTo>
                    <a:pt x="7035" y="10260"/>
                  </a:lnTo>
                  <a:lnTo>
                    <a:pt x="7035" y="12664"/>
                  </a:lnTo>
                  <a:lnTo>
                    <a:pt x="5977" y="12002"/>
                  </a:lnTo>
                  <a:cubicBezTo>
                    <a:pt x="5894" y="11950"/>
                    <a:pt x="5802" y="11926"/>
                    <a:pt x="5712" y="11926"/>
                  </a:cubicBezTo>
                  <a:cubicBezTo>
                    <a:pt x="5546" y="11926"/>
                    <a:pt x="5384" y="12009"/>
                    <a:pt x="5290" y="12161"/>
                  </a:cubicBezTo>
                  <a:cubicBezTo>
                    <a:pt x="5142" y="12394"/>
                    <a:pt x="5214" y="12700"/>
                    <a:pt x="5447" y="12846"/>
                  </a:cubicBezTo>
                  <a:lnTo>
                    <a:pt x="7035" y="13840"/>
                  </a:lnTo>
                  <a:lnTo>
                    <a:pt x="7035" y="15847"/>
                  </a:lnTo>
                  <a:cubicBezTo>
                    <a:pt x="5038" y="15599"/>
                    <a:pt x="3533" y="13893"/>
                    <a:pt x="3533" y="11877"/>
                  </a:cubicBezTo>
                  <a:cubicBezTo>
                    <a:pt x="3533" y="10296"/>
                    <a:pt x="4008" y="8753"/>
                    <a:pt x="4807" y="7396"/>
                  </a:cubicBezTo>
                  <a:cubicBezTo>
                    <a:pt x="5521" y="6194"/>
                    <a:pt x="6444" y="5128"/>
                    <a:pt x="7533" y="4254"/>
                  </a:cubicBezTo>
                  <a:close/>
                  <a:moveTo>
                    <a:pt x="502" y="0"/>
                  </a:moveTo>
                  <a:cubicBezTo>
                    <a:pt x="226" y="0"/>
                    <a:pt x="2" y="225"/>
                    <a:pt x="0" y="502"/>
                  </a:cubicBezTo>
                  <a:lnTo>
                    <a:pt x="0" y="8208"/>
                  </a:lnTo>
                  <a:cubicBezTo>
                    <a:pt x="0" y="8485"/>
                    <a:pt x="226" y="8710"/>
                    <a:pt x="502" y="8710"/>
                  </a:cubicBezTo>
                  <a:cubicBezTo>
                    <a:pt x="780" y="8710"/>
                    <a:pt x="1004" y="8485"/>
                    <a:pt x="1004" y="8208"/>
                  </a:cubicBezTo>
                  <a:lnTo>
                    <a:pt x="1004" y="1003"/>
                  </a:lnTo>
                  <a:lnTo>
                    <a:pt x="14062" y="1003"/>
                  </a:lnTo>
                  <a:lnTo>
                    <a:pt x="14062" y="19924"/>
                  </a:lnTo>
                  <a:lnTo>
                    <a:pt x="11800" y="19924"/>
                  </a:lnTo>
                  <a:cubicBezTo>
                    <a:pt x="11521" y="19924"/>
                    <a:pt x="11298" y="20149"/>
                    <a:pt x="11298" y="20426"/>
                  </a:cubicBezTo>
                  <a:cubicBezTo>
                    <a:pt x="11298" y="20702"/>
                    <a:pt x="11521" y="20927"/>
                    <a:pt x="11800" y="20927"/>
                  </a:cubicBezTo>
                  <a:lnTo>
                    <a:pt x="14062" y="20927"/>
                  </a:lnTo>
                  <a:lnTo>
                    <a:pt x="14062" y="24337"/>
                  </a:lnTo>
                  <a:lnTo>
                    <a:pt x="1004" y="24337"/>
                  </a:lnTo>
                  <a:lnTo>
                    <a:pt x="1004" y="20927"/>
                  </a:lnTo>
                  <a:lnTo>
                    <a:pt x="9615" y="20927"/>
                  </a:lnTo>
                  <a:cubicBezTo>
                    <a:pt x="9892" y="20927"/>
                    <a:pt x="10115" y="20702"/>
                    <a:pt x="10115" y="20426"/>
                  </a:cubicBezTo>
                  <a:cubicBezTo>
                    <a:pt x="10115" y="20149"/>
                    <a:pt x="9892" y="19924"/>
                    <a:pt x="9615" y="19924"/>
                  </a:cubicBezTo>
                  <a:lnTo>
                    <a:pt x="8033" y="19924"/>
                  </a:lnTo>
                  <a:lnTo>
                    <a:pt x="8033" y="16837"/>
                  </a:lnTo>
                  <a:cubicBezTo>
                    <a:pt x="10955" y="16748"/>
                    <a:pt x="12530" y="14001"/>
                    <a:pt x="12530" y="11877"/>
                  </a:cubicBezTo>
                  <a:cubicBezTo>
                    <a:pt x="12530" y="11494"/>
                    <a:pt x="12508" y="11110"/>
                    <a:pt x="12460" y="10730"/>
                  </a:cubicBezTo>
                  <a:cubicBezTo>
                    <a:pt x="12294" y="9412"/>
                    <a:pt x="11845" y="8121"/>
                    <a:pt x="11118" y="6891"/>
                  </a:cubicBezTo>
                  <a:cubicBezTo>
                    <a:pt x="10244" y="5405"/>
                    <a:pt x="9166" y="4331"/>
                    <a:pt x="8417" y="3691"/>
                  </a:cubicBezTo>
                  <a:cubicBezTo>
                    <a:pt x="8061" y="3387"/>
                    <a:pt x="7826" y="3226"/>
                    <a:pt x="7817" y="3218"/>
                  </a:cubicBezTo>
                  <a:cubicBezTo>
                    <a:pt x="7732" y="3159"/>
                    <a:pt x="7633" y="3129"/>
                    <a:pt x="7534" y="3129"/>
                  </a:cubicBezTo>
                  <a:cubicBezTo>
                    <a:pt x="7434" y="3129"/>
                    <a:pt x="7335" y="3159"/>
                    <a:pt x="7249" y="3218"/>
                  </a:cubicBezTo>
                  <a:cubicBezTo>
                    <a:pt x="7239" y="3226"/>
                    <a:pt x="7007" y="3389"/>
                    <a:pt x="6649" y="3691"/>
                  </a:cubicBezTo>
                  <a:cubicBezTo>
                    <a:pt x="5901" y="4331"/>
                    <a:pt x="4824" y="5405"/>
                    <a:pt x="3949" y="6891"/>
                  </a:cubicBezTo>
                  <a:cubicBezTo>
                    <a:pt x="3222" y="8121"/>
                    <a:pt x="2772" y="9412"/>
                    <a:pt x="2607" y="10730"/>
                  </a:cubicBezTo>
                  <a:cubicBezTo>
                    <a:pt x="2560" y="11110"/>
                    <a:pt x="2535" y="11494"/>
                    <a:pt x="2535" y="11877"/>
                  </a:cubicBezTo>
                  <a:cubicBezTo>
                    <a:pt x="2535" y="13948"/>
                    <a:pt x="4012" y="16715"/>
                    <a:pt x="7035" y="16837"/>
                  </a:cubicBezTo>
                  <a:lnTo>
                    <a:pt x="7035" y="19924"/>
                  </a:lnTo>
                  <a:lnTo>
                    <a:pt x="1004" y="19924"/>
                  </a:lnTo>
                  <a:lnTo>
                    <a:pt x="1004" y="10393"/>
                  </a:lnTo>
                  <a:cubicBezTo>
                    <a:pt x="1004" y="10116"/>
                    <a:pt x="780" y="9891"/>
                    <a:pt x="502" y="9891"/>
                  </a:cubicBezTo>
                  <a:cubicBezTo>
                    <a:pt x="226" y="9891"/>
                    <a:pt x="0" y="10116"/>
                    <a:pt x="0" y="10393"/>
                  </a:cubicBezTo>
                  <a:lnTo>
                    <a:pt x="0" y="24838"/>
                  </a:lnTo>
                  <a:cubicBezTo>
                    <a:pt x="0" y="25115"/>
                    <a:pt x="226" y="25340"/>
                    <a:pt x="502" y="25340"/>
                  </a:cubicBezTo>
                  <a:lnTo>
                    <a:pt x="14564" y="25340"/>
                  </a:lnTo>
                  <a:cubicBezTo>
                    <a:pt x="14840" y="25340"/>
                    <a:pt x="15065" y="25115"/>
                    <a:pt x="15065" y="24838"/>
                  </a:cubicBezTo>
                  <a:lnTo>
                    <a:pt x="15065" y="502"/>
                  </a:lnTo>
                  <a:cubicBezTo>
                    <a:pt x="15065" y="225"/>
                    <a:pt x="14840" y="0"/>
                    <a:pt x="145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39" name="Google Shape;2939;p63"/>
          <p:cNvGrpSpPr/>
          <p:nvPr/>
        </p:nvGrpSpPr>
        <p:grpSpPr>
          <a:xfrm>
            <a:off x="4664747" y="3968436"/>
            <a:ext cx="244276" cy="363593"/>
            <a:chOff x="7464598" y="4680073"/>
            <a:chExt cx="248754" cy="339204"/>
          </a:xfrm>
        </p:grpSpPr>
        <p:sp>
          <p:nvSpPr>
            <p:cNvPr id="2940" name="Google Shape;2940;p63"/>
            <p:cNvSpPr/>
            <p:nvPr/>
          </p:nvSpPr>
          <p:spPr>
            <a:xfrm>
              <a:off x="7484383" y="4689762"/>
              <a:ext cx="59705" cy="26504"/>
            </a:xfrm>
            <a:custGeom>
              <a:avLst/>
              <a:gdLst/>
              <a:ahLst/>
              <a:cxnLst/>
              <a:rect l="l" t="t" r="r" b="b"/>
              <a:pathLst>
                <a:path w="5981" h="2659" extrusionOk="0">
                  <a:moveTo>
                    <a:pt x="996" y="1"/>
                  </a:moveTo>
                  <a:cubicBezTo>
                    <a:pt x="445" y="1"/>
                    <a:pt x="0" y="447"/>
                    <a:pt x="0" y="998"/>
                  </a:cubicBezTo>
                  <a:lnTo>
                    <a:pt x="0" y="2658"/>
                  </a:lnTo>
                  <a:lnTo>
                    <a:pt x="5980" y="2658"/>
                  </a:lnTo>
                  <a:lnTo>
                    <a:pt x="5980" y="998"/>
                  </a:lnTo>
                  <a:cubicBezTo>
                    <a:pt x="5980" y="447"/>
                    <a:pt x="5534" y="1"/>
                    <a:pt x="4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63"/>
            <p:cNvSpPr/>
            <p:nvPr/>
          </p:nvSpPr>
          <p:spPr>
            <a:xfrm>
              <a:off x="7484383" y="4689762"/>
              <a:ext cx="36476" cy="26504"/>
            </a:xfrm>
            <a:custGeom>
              <a:avLst/>
              <a:gdLst/>
              <a:ahLst/>
              <a:cxnLst/>
              <a:rect l="l" t="t" r="r" b="b"/>
              <a:pathLst>
                <a:path w="3654" h="2659" extrusionOk="0">
                  <a:moveTo>
                    <a:pt x="996" y="1"/>
                  </a:moveTo>
                  <a:cubicBezTo>
                    <a:pt x="445" y="1"/>
                    <a:pt x="0" y="447"/>
                    <a:pt x="0" y="996"/>
                  </a:cubicBezTo>
                  <a:lnTo>
                    <a:pt x="0" y="2658"/>
                  </a:lnTo>
                  <a:lnTo>
                    <a:pt x="2658" y="2658"/>
                  </a:lnTo>
                  <a:lnTo>
                    <a:pt x="2658" y="996"/>
                  </a:lnTo>
                  <a:cubicBezTo>
                    <a:pt x="2658" y="447"/>
                    <a:pt x="3103" y="1"/>
                    <a:pt x="36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63"/>
            <p:cNvSpPr/>
            <p:nvPr/>
          </p:nvSpPr>
          <p:spPr>
            <a:xfrm>
              <a:off x="7500295" y="4716255"/>
              <a:ext cx="27861" cy="33122"/>
            </a:xfrm>
            <a:custGeom>
              <a:avLst/>
              <a:gdLst/>
              <a:ahLst/>
              <a:cxnLst/>
              <a:rect l="l" t="t" r="r" b="b"/>
              <a:pathLst>
                <a:path w="2791" h="3323" extrusionOk="0">
                  <a:moveTo>
                    <a:pt x="0" y="0"/>
                  </a:moveTo>
                  <a:lnTo>
                    <a:pt x="0" y="3323"/>
                  </a:lnTo>
                  <a:lnTo>
                    <a:pt x="2791" y="3323"/>
                  </a:lnTo>
                  <a:lnTo>
                    <a:pt x="27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63"/>
            <p:cNvSpPr/>
            <p:nvPr/>
          </p:nvSpPr>
          <p:spPr>
            <a:xfrm>
              <a:off x="7566419" y="4685127"/>
              <a:ext cx="118732" cy="64251"/>
            </a:xfrm>
            <a:custGeom>
              <a:avLst/>
              <a:gdLst/>
              <a:ahLst/>
              <a:cxnLst/>
              <a:rect l="l" t="t" r="r" b="b"/>
              <a:pathLst>
                <a:path w="11894" h="6446" extrusionOk="0">
                  <a:moveTo>
                    <a:pt x="5751" y="0"/>
                  </a:moveTo>
                  <a:cubicBezTo>
                    <a:pt x="4259" y="0"/>
                    <a:pt x="2891" y="833"/>
                    <a:pt x="2207" y="2160"/>
                  </a:cubicBezTo>
                  <a:lnTo>
                    <a:pt x="0" y="6446"/>
                  </a:lnTo>
                  <a:lnTo>
                    <a:pt x="2989" y="6446"/>
                  </a:lnTo>
                  <a:lnTo>
                    <a:pt x="4386" y="3739"/>
                  </a:lnTo>
                  <a:cubicBezTo>
                    <a:pt x="4727" y="3076"/>
                    <a:pt x="5410" y="2658"/>
                    <a:pt x="6158" y="2658"/>
                  </a:cubicBezTo>
                  <a:lnTo>
                    <a:pt x="8240" y="2658"/>
                  </a:lnTo>
                  <a:cubicBezTo>
                    <a:pt x="8789" y="2658"/>
                    <a:pt x="9236" y="3105"/>
                    <a:pt x="9236" y="3655"/>
                  </a:cubicBezTo>
                  <a:lnTo>
                    <a:pt x="9236" y="6446"/>
                  </a:lnTo>
                  <a:lnTo>
                    <a:pt x="11894" y="6446"/>
                  </a:lnTo>
                  <a:lnTo>
                    <a:pt x="11894" y="1993"/>
                  </a:lnTo>
                  <a:cubicBezTo>
                    <a:pt x="11894" y="892"/>
                    <a:pt x="11000" y="0"/>
                    <a:pt x="99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63"/>
            <p:cNvSpPr/>
            <p:nvPr/>
          </p:nvSpPr>
          <p:spPr>
            <a:xfrm>
              <a:off x="7469569" y="4749367"/>
              <a:ext cx="238791" cy="264926"/>
            </a:xfrm>
            <a:custGeom>
              <a:avLst/>
              <a:gdLst/>
              <a:ahLst/>
              <a:cxnLst/>
              <a:rect l="l" t="t" r="r" b="b"/>
              <a:pathLst>
                <a:path w="23921" h="26579" extrusionOk="0">
                  <a:moveTo>
                    <a:pt x="1994" y="1"/>
                  </a:moveTo>
                  <a:cubicBezTo>
                    <a:pt x="892" y="1"/>
                    <a:pt x="0" y="894"/>
                    <a:pt x="0" y="1994"/>
                  </a:cubicBezTo>
                  <a:lnTo>
                    <a:pt x="0" y="24585"/>
                  </a:lnTo>
                  <a:cubicBezTo>
                    <a:pt x="0" y="25686"/>
                    <a:pt x="890" y="26579"/>
                    <a:pt x="1990" y="26579"/>
                  </a:cubicBezTo>
                  <a:cubicBezTo>
                    <a:pt x="1991" y="26579"/>
                    <a:pt x="1992" y="26579"/>
                    <a:pt x="1994" y="26579"/>
                  </a:cubicBezTo>
                  <a:lnTo>
                    <a:pt x="21927" y="26579"/>
                  </a:lnTo>
                  <a:cubicBezTo>
                    <a:pt x="21928" y="26579"/>
                    <a:pt x="21930" y="26579"/>
                    <a:pt x="21931" y="26579"/>
                  </a:cubicBezTo>
                  <a:cubicBezTo>
                    <a:pt x="23031" y="26579"/>
                    <a:pt x="23921" y="25686"/>
                    <a:pt x="23921" y="24587"/>
                  </a:cubicBezTo>
                  <a:lnTo>
                    <a:pt x="23921" y="1994"/>
                  </a:lnTo>
                  <a:cubicBezTo>
                    <a:pt x="23921" y="894"/>
                    <a:pt x="23029" y="1"/>
                    <a:pt x="219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63"/>
            <p:cNvSpPr/>
            <p:nvPr/>
          </p:nvSpPr>
          <p:spPr>
            <a:xfrm>
              <a:off x="7469569" y="4749367"/>
              <a:ext cx="39800" cy="264926"/>
            </a:xfrm>
            <a:custGeom>
              <a:avLst/>
              <a:gdLst/>
              <a:ahLst/>
              <a:cxnLst/>
              <a:rect l="l" t="t" r="r" b="b"/>
              <a:pathLst>
                <a:path w="3987" h="26579" extrusionOk="0">
                  <a:moveTo>
                    <a:pt x="1994" y="1"/>
                  </a:moveTo>
                  <a:cubicBezTo>
                    <a:pt x="892" y="1"/>
                    <a:pt x="0" y="894"/>
                    <a:pt x="0" y="1994"/>
                  </a:cubicBezTo>
                  <a:lnTo>
                    <a:pt x="0" y="24585"/>
                  </a:lnTo>
                  <a:cubicBezTo>
                    <a:pt x="0" y="25686"/>
                    <a:pt x="890" y="26579"/>
                    <a:pt x="1990" y="26579"/>
                  </a:cubicBezTo>
                  <a:cubicBezTo>
                    <a:pt x="1991" y="26579"/>
                    <a:pt x="1992" y="26579"/>
                    <a:pt x="1994" y="26579"/>
                  </a:cubicBezTo>
                  <a:lnTo>
                    <a:pt x="3980" y="26579"/>
                  </a:lnTo>
                  <a:cubicBezTo>
                    <a:pt x="2881" y="26577"/>
                    <a:pt x="1994" y="25685"/>
                    <a:pt x="1994" y="24587"/>
                  </a:cubicBezTo>
                  <a:lnTo>
                    <a:pt x="1994" y="1994"/>
                  </a:lnTo>
                  <a:cubicBezTo>
                    <a:pt x="1994" y="894"/>
                    <a:pt x="2885" y="1"/>
                    <a:pt x="3987" y="1"/>
                  </a:cubicBezTo>
                  <a:close/>
                  <a:moveTo>
                    <a:pt x="3980" y="26579"/>
                  </a:moveTo>
                  <a:cubicBezTo>
                    <a:pt x="3981" y="26579"/>
                    <a:pt x="3982" y="26579"/>
                    <a:pt x="3983" y="26579"/>
                  </a:cubicBezTo>
                  <a:cubicBezTo>
                    <a:pt x="3985" y="26579"/>
                    <a:pt x="3986" y="26579"/>
                    <a:pt x="3987" y="2657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63"/>
            <p:cNvSpPr/>
            <p:nvPr/>
          </p:nvSpPr>
          <p:spPr>
            <a:xfrm>
              <a:off x="7502731" y="4782479"/>
              <a:ext cx="172468" cy="198722"/>
            </a:xfrm>
            <a:custGeom>
              <a:avLst/>
              <a:gdLst/>
              <a:ahLst/>
              <a:cxnLst/>
              <a:rect l="l" t="t" r="r" b="b"/>
              <a:pathLst>
                <a:path w="17277" h="19937" extrusionOk="0">
                  <a:moveTo>
                    <a:pt x="1" y="1"/>
                  </a:moveTo>
                  <a:lnTo>
                    <a:pt x="1" y="19936"/>
                  </a:lnTo>
                  <a:lnTo>
                    <a:pt x="17276" y="19936"/>
                  </a:lnTo>
                  <a:lnTo>
                    <a:pt x="172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63"/>
            <p:cNvSpPr/>
            <p:nvPr/>
          </p:nvSpPr>
          <p:spPr>
            <a:xfrm>
              <a:off x="7502731" y="4782479"/>
              <a:ext cx="19905" cy="198722"/>
            </a:xfrm>
            <a:custGeom>
              <a:avLst/>
              <a:gdLst/>
              <a:ahLst/>
              <a:cxnLst/>
              <a:rect l="l" t="t" r="r" b="b"/>
              <a:pathLst>
                <a:path w="1994" h="19937" extrusionOk="0">
                  <a:moveTo>
                    <a:pt x="1" y="1"/>
                  </a:moveTo>
                  <a:lnTo>
                    <a:pt x="1" y="19936"/>
                  </a:lnTo>
                  <a:lnTo>
                    <a:pt x="1994" y="19936"/>
                  </a:lnTo>
                  <a:lnTo>
                    <a:pt x="199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63"/>
            <p:cNvSpPr/>
            <p:nvPr/>
          </p:nvSpPr>
          <p:spPr>
            <a:xfrm>
              <a:off x="7530093" y="4818911"/>
              <a:ext cx="117744" cy="125860"/>
            </a:xfrm>
            <a:custGeom>
              <a:avLst/>
              <a:gdLst/>
              <a:ahLst/>
              <a:cxnLst/>
              <a:rect l="l" t="t" r="r" b="b"/>
              <a:pathLst>
                <a:path w="11795" h="12627" extrusionOk="0">
                  <a:moveTo>
                    <a:pt x="1482" y="1"/>
                  </a:moveTo>
                  <a:cubicBezTo>
                    <a:pt x="1169" y="1"/>
                    <a:pt x="854" y="111"/>
                    <a:pt x="601" y="335"/>
                  </a:cubicBezTo>
                  <a:cubicBezTo>
                    <a:pt x="52" y="821"/>
                    <a:pt x="1" y="1662"/>
                    <a:pt x="487" y="2211"/>
                  </a:cubicBezTo>
                  <a:lnTo>
                    <a:pt x="4122" y="6313"/>
                  </a:lnTo>
                  <a:lnTo>
                    <a:pt x="487" y="10417"/>
                  </a:lnTo>
                  <a:cubicBezTo>
                    <a:pt x="1" y="10966"/>
                    <a:pt x="52" y="11806"/>
                    <a:pt x="601" y="12293"/>
                  </a:cubicBezTo>
                  <a:cubicBezTo>
                    <a:pt x="854" y="12517"/>
                    <a:pt x="1169" y="12627"/>
                    <a:pt x="1482" y="12627"/>
                  </a:cubicBezTo>
                  <a:cubicBezTo>
                    <a:pt x="1849" y="12627"/>
                    <a:pt x="2214" y="12475"/>
                    <a:pt x="2477" y="12179"/>
                  </a:cubicBezTo>
                  <a:lnTo>
                    <a:pt x="5897" y="8317"/>
                  </a:lnTo>
                  <a:lnTo>
                    <a:pt x="9318" y="12179"/>
                  </a:lnTo>
                  <a:cubicBezTo>
                    <a:pt x="9581" y="12475"/>
                    <a:pt x="9946" y="12627"/>
                    <a:pt x="10313" y="12627"/>
                  </a:cubicBezTo>
                  <a:cubicBezTo>
                    <a:pt x="10626" y="12627"/>
                    <a:pt x="10941" y="12517"/>
                    <a:pt x="11194" y="12293"/>
                  </a:cubicBezTo>
                  <a:cubicBezTo>
                    <a:pt x="11743" y="11806"/>
                    <a:pt x="11794" y="10966"/>
                    <a:pt x="11308" y="10417"/>
                  </a:cubicBezTo>
                  <a:lnTo>
                    <a:pt x="7673" y="6313"/>
                  </a:lnTo>
                  <a:lnTo>
                    <a:pt x="11308" y="2211"/>
                  </a:lnTo>
                  <a:cubicBezTo>
                    <a:pt x="11794" y="1662"/>
                    <a:pt x="11743" y="821"/>
                    <a:pt x="11194" y="335"/>
                  </a:cubicBezTo>
                  <a:cubicBezTo>
                    <a:pt x="10941" y="111"/>
                    <a:pt x="10626" y="1"/>
                    <a:pt x="10313" y="1"/>
                  </a:cubicBezTo>
                  <a:cubicBezTo>
                    <a:pt x="9946" y="1"/>
                    <a:pt x="9581" y="152"/>
                    <a:pt x="9318" y="448"/>
                  </a:cubicBezTo>
                  <a:lnTo>
                    <a:pt x="5897" y="4310"/>
                  </a:lnTo>
                  <a:lnTo>
                    <a:pt x="2477" y="448"/>
                  </a:lnTo>
                  <a:cubicBezTo>
                    <a:pt x="2214" y="152"/>
                    <a:pt x="1849" y="1"/>
                    <a:pt x="1482" y="1"/>
                  </a:cubicBezTo>
                  <a:close/>
                </a:path>
              </a:pathLst>
            </a:custGeom>
            <a:solidFill>
              <a:srgbClr val="DBEB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63"/>
            <p:cNvSpPr/>
            <p:nvPr/>
          </p:nvSpPr>
          <p:spPr>
            <a:xfrm>
              <a:off x="7464598" y="4680073"/>
              <a:ext cx="248754" cy="339204"/>
            </a:xfrm>
            <a:custGeom>
              <a:avLst/>
              <a:gdLst/>
              <a:ahLst/>
              <a:cxnLst/>
              <a:rect l="l" t="t" r="r" b="b"/>
              <a:pathLst>
                <a:path w="24919" h="34031" extrusionOk="0">
                  <a:moveTo>
                    <a:pt x="6965" y="1471"/>
                  </a:moveTo>
                  <a:cubicBezTo>
                    <a:pt x="7239" y="1471"/>
                    <a:pt x="7463" y="1694"/>
                    <a:pt x="7463" y="1968"/>
                  </a:cubicBezTo>
                  <a:lnTo>
                    <a:pt x="7463" y="3133"/>
                  </a:lnTo>
                  <a:lnTo>
                    <a:pt x="2480" y="3133"/>
                  </a:lnTo>
                  <a:lnTo>
                    <a:pt x="2480" y="1968"/>
                  </a:lnTo>
                  <a:cubicBezTo>
                    <a:pt x="2480" y="1694"/>
                    <a:pt x="2704" y="1471"/>
                    <a:pt x="2978" y="1471"/>
                  </a:cubicBezTo>
                  <a:close/>
                  <a:moveTo>
                    <a:pt x="5869" y="4128"/>
                  </a:moveTo>
                  <a:lnTo>
                    <a:pt x="5869" y="6455"/>
                  </a:lnTo>
                  <a:lnTo>
                    <a:pt x="4074" y="6455"/>
                  </a:lnTo>
                  <a:lnTo>
                    <a:pt x="4074" y="4128"/>
                  </a:lnTo>
                  <a:close/>
                  <a:moveTo>
                    <a:pt x="16351" y="3665"/>
                  </a:moveTo>
                  <a:cubicBezTo>
                    <a:pt x="16353" y="3665"/>
                    <a:pt x="16355" y="3665"/>
                    <a:pt x="16356" y="3665"/>
                  </a:cubicBezTo>
                  <a:lnTo>
                    <a:pt x="18439" y="3665"/>
                  </a:lnTo>
                  <a:cubicBezTo>
                    <a:pt x="18715" y="3665"/>
                    <a:pt x="18936" y="3888"/>
                    <a:pt x="18938" y="4162"/>
                  </a:cubicBezTo>
                  <a:lnTo>
                    <a:pt x="18938" y="6455"/>
                  </a:lnTo>
                  <a:lnTo>
                    <a:pt x="14007" y="6455"/>
                  </a:lnTo>
                  <a:lnTo>
                    <a:pt x="15027" y="4473"/>
                  </a:lnTo>
                  <a:cubicBezTo>
                    <a:pt x="15282" y="3977"/>
                    <a:pt x="15795" y="3665"/>
                    <a:pt x="16351" y="3665"/>
                  </a:cubicBezTo>
                  <a:close/>
                  <a:moveTo>
                    <a:pt x="19971" y="0"/>
                  </a:moveTo>
                  <a:cubicBezTo>
                    <a:pt x="19664" y="0"/>
                    <a:pt x="19307" y="147"/>
                    <a:pt x="19307" y="507"/>
                  </a:cubicBezTo>
                  <a:cubicBezTo>
                    <a:pt x="19307" y="866"/>
                    <a:pt x="19662" y="1015"/>
                    <a:pt x="19968" y="1015"/>
                  </a:cubicBezTo>
                  <a:cubicBezTo>
                    <a:pt x="20014" y="1015"/>
                    <a:pt x="20058" y="1011"/>
                    <a:pt x="20101" y="1005"/>
                  </a:cubicBezTo>
                  <a:cubicBezTo>
                    <a:pt x="20926" y="1007"/>
                    <a:pt x="21594" y="1675"/>
                    <a:pt x="21594" y="2500"/>
                  </a:cubicBezTo>
                  <a:lnTo>
                    <a:pt x="21594" y="6455"/>
                  </a:lnTo>
                  <a:lnTo>
                    <a:pt x="19934" y="6455"/>
                  </a:lnTo>
                  <a:lnTo>
                    <a:pt x="19934" y="4162"/>
                  </a:lnTo>
                  <a:cubicBezTo>
                    <a:pt x="19932" y="3337"/>
                    <a:pt x="19264" y="2667"/>
                    <a:pt x="18439" y="2667"/>
                  </a:cubicBezTo>
                  <a:lnTo>
                    <a:pt x="16356" y="2667"/>
                  </a:lnTo>
                  <a:cubicBezTo>
                    <a:pt x="16355" y="2667"/>
                    <a:pt x="16353" y="2667"/>
                    <a:pt x="16351" y="2667"/>
                  </a:cubicBezTo>
                  <a:cubicBezTo>
                    <a:pt x="15420" y="2667"/>
                    <a:pt x="14567" y="3187"/>
                    <a:pt x="14141" y="4017"/>
                  </a:cubicBezTo>
                  <a:lnTo>
                    <a:pt x="12884" y="6455"/>
                  </a:lnTo>
                  <a:lnTo>
                    <a:pt x="11016" y="6455"/>
                  </a:lnTo>
                  <a:lnTo>
                    <a:pt x="12850" y="2896"/>
                  </a:lnTo>
                  <a:cubicBezTo>
                    <a:pt x="13446" y="1735"/>
                    <a:pt x="14640" y="1005"/>
                    <a:pt x="15944" y="1005"/>
                  </a:cubicBezTo>
                  <a:cubicBezTo>
                    <a:pt x="15946" y="1005"/>
                    <a:pt x="15948" y="1005"/>
                    <a:pt x="15949" y="1005"/>
                  </a:cubicBezTo>
                  <a:lnTo>
                    <a:pt x="17632" y="1005"/>
                  </a:lnTo>
                  <a:cubicBezTo>
                    <a:pt x="17907" y="1005"/>
                    <a:pt x="18130" y="783"/>
                    <a:pt x="18130" y="507"/>
                  </a:cubicBezTo>
                  <a:cubicBezTo>
                    <a:pt x="18130" y="233"/>
                    <a:pt x="17907" y="9"/>
                    <a:pt x="17632" y="9"/>
                  </a:cubicBezTo>
                  <a:lnTo>
                    <a:pt x="15949" y="9"/>
                  </a:lnTo>
                  <a:cubicBezTo>
                    <a:pt x="15946" y="9"/>
                    <a:pt x="15942" y="9"/>
                    <a:pt x="15939" y="9"/>
                  </a:cubicBezTo>
                  <a:cubicBezTo>
                    <a:pt x="14264" y="9"/>
                    <a:pt x="12728" y="947"/>
                    <a:pt x="11962" y="2440"/>
                  </a:cubicBezTo>
                  <a:lnTo>
                    <a:pt x="9893" y="6455"/>
                  </a:lnTo>
                  <a:lnTo>
                    <a:pt x="6865" y="6455"/>
                  </a:lnTo>
                  <a:lnTo>
                    <a:pt x="6865" y="4128"/>
                  </a:lnTo>
                  <a:lnTo>
                    <a:pt x="7961" y="4128"/>
                  </a:lnTo>
                  <a:cubicBezTo>
                    <a:pt x="8237" y="4128"/>
                    <a:pt x="8460" y="3905"/>
                    <a:pt x="8460" y="3630"/>
                  </a:cubicBezTo>
                  <a:lnTo>
                    <a:pt x="8460" y="1968"/>
                  </a:lnTo>
                  <a:cubicBezTo>
                    <a:pt x="8458" y="1143"/>
                    <a:pt x="7790" y="475"/>
                    <a:pt x="6965" y="475"/>
                  </a:cubicBezTo>
                  <a:lnTo>
                    <a:pt x="2978" y="475"/>
                  </a:lnTo>
                  <a:cubicBezTo>
                    <a:pt x="2153" y="475"/>
                    <a:pt x="1483" y="1143"/>
                    <a:pt x="1483" y="1968"/>
                  </a:cubicBezTo>
                  <a:lnTo>
                    <a:pt x="1483" y="3630"/>
                  </a:lnTo>
                  <a:cubicBezTo>
                    <a:pt x="1483" y="3905"/>
                    <a:pt x="1706" y="4128"/>
                    <a:pt x="1980" y="4128"/>
                  </a:cubicBezTo>
                  <a:lnTo>
                    <a:pt x="3077" y="4128"/>
                  </a:lnTo>
                  <a:lnTo>
                    <a:pt x="3077" y="6455"/>
                  </a:lnTo>
                  <a:lnTo>
                    <a:pt x="2493" y="6455"/>
                  </a:lnTo>
                  <a:cubicBezTo>
                    <a:pt x="1117" y="6455"/>
                    <a:pt x="2" y="7570"/>
                    <a:pt x="0" y="8946"/>
                  </a:cubicBezTo>
                  <a:lnTo>
                    <a:pt x="0" y="13586"/>
                  </a:lnTo>
                  <a:cubicBezTo>
                    <a:pt x="0" y="13862"/>
                    <a:pt x="224" y="14086"/>
                    <a:pt x="498" y="14086"/>
                  </a:cubicBezTo>
                  <a:cubicBezTo>
                    <a:pt x="775" y="14086"/>
                    <a:pt x="998" y="13862"/>
                    <a:pt x="998" y="13586"/>
                  </a:cubicBezTo>
                  <a:lnTo>
                    <a:pt x="998" y="8946"/>
                  </a:lnTo>
                  <a:cubicBezTo>
                    <a:pt x="998" y="8121"/>
                    <a:pt x="1668" y="7452"/>
                    <a:pt x="2493" y="7451"/>
                  </a:cubicBezTo>
                  <a:lnTo>
                    <a:pt x="22427" y="7451"/>
                  </a:lnTo>
                  <a:cubicBezTo>
                    <a:pt x="23253" y="7452"/>
                    <a:pt x="23921" y="8121"/>
                    <a:pt x="23923" y="8946"/>
                  </a:cubicBezTo>
                  <a:lnTo>
                    <a:pt x="23923" y="31539"/>
                  </a:lnTo>
                  <a:cubicBezTo>
                    <a:pt x="23921" y="32365"/>
                    <a:pt x="23253" y="33033"/>
                    <a:pt x="22427" y="33033"/>
                  </a:cubicBezTo>
                  <a:lnTo>
                    <a:pt x="2493" y="33033"/>
                  </a:lnTo>
                  <a:cubicBezTo>
                    <a:pt x="1668" y="33033"/>
                    <a:pt x="998" y="32365"/>
                    <a:pt x="998" y="31539"/>
                  </a:cubicBezTo>
                  <a:lnTo>
                    <a:pt x="998" y="15759"/>
                  </a:lnTo>
                  <a:cubicBezTo>
                    <a:pt x="998" y="15485"/>
                    <a:pt x="775" y="15261"/>
                    <a:pt x="498" y="15261"/>
                  </a:cubicBezTo>
                  <a:cubicBezTo>
                    <a:pt x="224" y="15261"/>
                    <a:pt x="0" y="15485"/>
                    <a:pt x="0" y="15759"/>
                  </a:cubicBezTo>
                  <a:lnTo>
                    <a:pt x="0" y="31539"/>
                  </a:lnTo>
                  <a:cubicBezTo>
                    <a:pt x="2" y="32914"/>
                    <a:pt x="1117" y="34029"/>
                    <a:pt x="2493" y="34030"/>
                  </a:cubicBezTo>
                  <a:lnTo>
                    <a:pt x="22427" y="34030"/>
                  </a:lnTo>
                  <a:cubicBezTo>
                    <a:pt x="23802" y="34029"/>
                    <a:pt x="24917" y="32914"/>
                    <a:pt x="24918" y="31539"/>
                  </a:cubicBezTo>
                  <a:lnTo>
                    <a:pt x="24918" y="8946"/>
                  </a:lnTo>
                  <a:cubicBezTo>
                    <a:pt x="24917" y="7636"/>
                    <a:pt x="23900" y="6550"/>
                    <a:pt x="22592" y="6461"/>
                  </a:cubicBezTo>
                  <a:lnTo>
                    <a:pt x="22592" y="2500"/>
                  </a:lnTo>
                  <a:cubicBezTo>
                    <a:pt x="22590" y="1126"/>
                    <a:pt x="21475" y="11"/>
                    <a:pt x="20101" y="9"/>
                  </a:cubicBezTo>
                  <a:cubicBezTo>
                    <a:pt x="20059" y="3"/>
                    <a:pt x="20016" y="0"/>
                    <a:pt x="199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63"/>
            <p:cNvSpPr/>
            <p:nvPr/>
          </p:nvSpPr>
          <p:spPr>
            <a:xfrm>
              <a:off x="7497740" y="4777526"/>
              <a:ext cx="182430" cy="208640"/>
            </a:xfrm>
            <a:custGeom>
              <a:avLst/>
              <a:gdLst/>
              <a:ahLst/>
              <a:cxnLst/>
              <a:rect l="l" t="t" r="r" b="b"/>
              <a:pathLst>
                <a:path w="18275" h="20932" extrusionOk="0">
                  <a:moveTo>
                    <a:pt x="501" y="0"/>
                  </a:moveTo>
                  <a:cubicBezTo>
                    <a:pt x="224" y="0"/>
                    <a:pt x="1" y="223"/>
                    <a:pt x="3" y="498"/>
                  </a:cubicBezTo>
                  <a:lnTo>
                    <a:pt x="3" y="20433"/>
                  </a:lnTo>
                  <a:cubicBezTo>
                    <a:pt x="1" y="20708"/>
                    <a:pt x="224" y="20931"/>
                    <a:pt x="501" y="20931"/>
                  </a:cubicBezTo>
                  <a:lnTo>
                    <a:pt x="17776" y="20931"/>
                  </a:lnTo>
                  <a:cubicBezTo>
                    <a:pt x="18053" y="20931"/>
                    <a:pt x="18274" y="20708"/>
                    <a:pt x="18274" y="20433"/>
                  </a:cubicBezTo>
                  <a:lnTo>
                    <a:pt x="18274" y="11930"/>
                  </a:lnTo>
                  <a:cubicBezTo>
                    <a:pt x="18274" y="11654"/>
                    <a:pt x="18053" y="11430"/>
                    <a:pt x="17776" y="11430"/>
                  </a:cubicBezTo>
                  <a:cubicBezTo>
                    <a:pt x="17502" y="11430"/>
                    <a:pt x="17278" y="11654"/>
                    <a:pt x="17278" y="11930"/>
                  </a:cubicBezTo>
                  <a:lnTo>
                    <a:pt x="17278" y="19934"/>
                  </a:lnTo>
                  <a:lnTo>
                    <a:pt x="998" y="19934"/>
                  </a:lnTo>
                  <a:lnTo>
                    <a:pt x="998" y="996"/>
                  </a:lnTo>
                  <a:lnTo>
                    <a:pt x="17278" y="996"/>
                  </a:lnTo>
                  <a:lnTo>
                    <a:pt x="17278" y="9757"/>
                  </a:lnTo>
                  <a:cubicBezTo>
                    <a:pt x="17278" y="10033"/>
                    <a:pt x="17502" y="10255"/>
                    <a:pt x="17776" y="10255"/>
                  </a:cubicBezTo>
                  <a:cubicBezTo>
                    <a:pt x="18053" y="10255"/>
                    <a:pt x="18274" y="10033"/>
                    <a:pt x="18274" y="9757"/>
                  </a:cubicBezTo>
                  <a:lnTo>
                    <a:pt x="18274" y="498"/>
                  </a:lnTo>
                  <a:cubicBezTo>
                    <a:pt x="18274" y="223"/>
                    <a:pt x="18053" y="0"/>
                    <a:pt x="17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63"/>
            <p:cNvSpPr/>
            <p:nvPr/>
          </p:nvSpPr>
          <p:spPr>
            <a:xfrm>
              <a:off x="7524653" y="4813947"/>
              <a:ext cx="129323" cy="135608"/>
            </a:xfrm>
            <a:custGeom>
              <a:avLst/>
              <a:gdLst/>
              <a:ahLst/>
              <a:cxnLst/>
              <a:rect l="l" t="t" r="r" b="b"/>
              <a:pathLst>
                <a:path w="12955" h="13605" extrusionOk="0">
                  <a:moveTo>
                    <a:pt x="2027" y="998"/>
                  </a:moveTo>
                  <a:cubicBezTo>
                    <a:pt x="2256" y="998"/>
                    <a:pt x="2484" y="1093"/>
                    <a:pt x="2649" y="1277"/>
                  </a:cubicBezTo>
                  <a:lnTo>
                    <a:pt x="6070" y="5139"/>
                  </a:lnTo>
                  <a:cubicBezTo>
                    <a:pt x="6194" y="5251"/>
                    <a:pt x="6318" y="5307"/>
                    <a:pt x="6442" y="5307"/>
                  </a:cubicBezTo>
                  <a:cubicBezTo>
                    <a:pt x="6567" y="5307"/>
                    <a:pt x="6691" y="5251"/>
                    <a:pt x="6815" y="5139"/>
                  </a:cubicBezTo>
                  <a:lnTo>
                    <a:pt x="10236" y="1277"/>
                  </a:lnTo>
                  <a:cubicBezTo>
                    <a:pt x="10399" y="1093"/>
                    <a:pt x="10627" y="999"/>
                    <a:pt x="10856" y="999"/>
                  </a:cubicBezTo>
                  <a:cubicBezTo>
                    <a:pt x="11052" y="999"/>
                    <a:pt x="11249" y="1068"/>
                    <a:pt x="11408" y="1207"/>
                  </a:cubicBezTo>
                  <a:cubicBezTo>
                    <a:pt x="11754" y="1578"/>
                    <a:pt x="11779" y="1970"/>
                    <a:pt x="11480" y="2379"/>
                  </a:cubicBezTo>
                  <a:lnTo>
                    <a:pt x="7845" y="6481"/>
                  </a:lnTo>
                  <a:cubicBezTo>
                    <a:pt x="7677" y="6669"/>
                    <a:pt x="7677" y="6953"/>
                    <a:pt x="7845" y="7142"/>
                  </a:cubicBezTo>
                  <a:lnTo>
                    <a:pt x="11480" y="11246"/>
                  </a:lnTo>
                  <a:cubicBezTo>
                    <a:pt x="11779" y="11655"/>
                    <a:pt x="11754" y="12047"/>
                    <a:pt x="11408" y="12418"/>
                  </a:cubicBezTo>
                  <a:cubicBezTo>
                    <a:pt x="11223" y="12557"/>
                    <a:pt x="11039" y="12626"/>
                    <a:pt x="10857" y="12626"/>
                  </a:cubicBezTo>
                  <a:cubicBezTo>
                    <a:pt x="10647" y="12626"/>
                    <a:pt x="10440" y="12533"/>
                    <a:pt x="10236" y="12348"/>
                  </a:cubicBezTo>
                  <a:lnTo>
                    <a:pt x="6815" y="8486"/>
                  </a:lnTo>
                  <a:cubicBezTo>
                    <a:pt x="6691" y="8374"/>
                    <a:pt x="6567" y="8318"/>
                    <a:pt x="6442" y="8318"/>
                  </a:cubicBezTo>
                  <a:cubicBezTo>
                    <a:pt x="6318" y="8318"/>
                    <a:pt x="6194" y="8374"/>
                    <a:pt x="6070" y="8486"/>
                  </a:cubicBezTo>
                  <a:lnTo>
                    <a:pt x="2649" y="12348"/>
                  </a:lnTo>
                  <a:cubicBezTo>
                    <a:pt x="2445" y="12533"/>
                    <a:pt x="2238" y="12626"/>
                    <a:pt x="2028" y="12626"/>
                  </a:cubicBezTo>
                  <a:cubicBezTo>
                    <a:pt x="1846" y="12626"/>
                    <a:pt x="1662" y="12557"/>
                    <a:pt x="1477" y="12418"/>
                  </a:cubicBezTo>
                  <a:cubicBezTo>
                    <a:pt x="1131" y="12047"/>
                    <a:pt x="1106" y="11655"/>
                    <a:pt x="1405" y="11246"/>
                  </a:cubicBezTo>
                  <a:lnTo>
                    <a:pt x="5040" y="7144"/>
                  </a:lnTo>
                  <a:cubicBezTo>
                    <a:pt x="5206" y="6955"/>
                    <a:pt x="5206" y="6671"/>
                    <a:pt x="5040" y="6481"/>
                  </a:cubicBezTo>
                  <a:lnTo>
                    <a:pt x="1405" y="2379"/>
                  </a:lnTo>
                  <a:cubicBezTo>
                    <a:pt x="1106" y="1970"/>
                    <a:pt x="1131" y="1578"/>
                    <a:pt x="1477" y="1207"/>
                  </a:cubicBezTo>
                  <a:cubicBezTo>
                    <a:pt x="1635" y="1067"/>
                    <a:pt x="1831" y="998"/>
                    <a:pt x="2027" y="998"/>
                  </a:cubicBezTo>
                  <a:close/>
                  <a:moveTo>
                    <a:pt x="2026" y="1"/>
                  </a:moveTo>
                  <a:cubicBezTo>
                    <a:pt x="1596" y="1"/>
                    <a:pt x="1164" y="152"/>
                    <a:pt x="816" y="460"/>
                  </a:cubicBezTo>
                  <a:cubicBezTo>
                    <a:pt x="52" y="1277"/>
                    <a:pt x="0" y="2137"/>
                    <a:pt x="659" y="3040"/>
                  </a:cubicBezTo>
                  <a:lnTo>
                    <a:pt x="4000" y="6811"/>
                  </a:lnTo>
                  <a:lnTo>
                    <a:pt x="659" y="10583"/>
                  </a:lnTo>
                  <a:cubicBezTo>
                    <a:pt x="0" y="11486"/>
                    <a:pt x="52" y="12346"/>
                    <a:pt x="816" y="13162"/>
                  </a:cubicBezTo>
                  <a:cubicBezTo>
                    <a:pt x="1154" y="13461"/>
                    <a:pt x="1586" y="13605"/>
                    <a:pt x="2017" y="13605"/>
                  </a:cubicBezTo>
                  <a:cubicBezTo>
                    <a:pt x="2533" y="13605"/>
                    <a:pt x="3048" y="13398"/>
                    <a:pt x="3395" y="13007"/>
                  </a:cubicBezTo>
                  <a:lnTo>
                    <a:pt x="6442" y="9567"/>
                  </a:lnTo>
                  <a:lnTo>
                    <a:pt x="9488" y="13007"/>
                  </a:lnTo>
                  <a:cubicBezTo>
                    <a:pt x="9836" y="13398"/>
                    <a:pt x="10351" y="13605"/>
                    <a:pt x="10868" y="13605"/>
                  </a:cubicBezTo>
                  <a:cubicBezTo>
                    <a:pt x="11298" y="13605"/>
                    <a:pt x="11730" y="13461"/>
                    <a:pt x="12069" y="13162"/>
                  </a:cubicBezTo>
                  <a:cubicBezTo>
                    <a:pt x="12833" y="12346"/>
                    <a:pt x="12884" y="11485"/>
                    <a:pt x="12224" y="10583"/>
                  </a:cubicBezTo>
                  <a:lnTo>
                    <a:pt x="8883" y="6811"/>
                  </a:lnTo>
                  <a:lnTo>
                    <a:pt x="12224" y="3040"/>
                  </a:lnTo>
                  <a:cubicBezTo>
                    <a:pt x="12954" y="2258"/>
                    <a:pt x="12684" y="997"/>
                    <a:pt x="12069" y="460"/>
                  </a:cubicBezTo>
                  <a:cubicBezTo>
                    <a:pt x="11719" y="154"/>
                    <a:pt x="11285" y="3"/>
                    <a:pt x="10855" y="3"/>
                  </a:cubicBezTo>
                  <a:cubicBezTo>
                    <a:pt x="10351" y="3"/>
                    <a:pt x="9850" y="210"/>
                    <a:pt x="9490" y="617"/>
                  </a:cubicBezTo>
                  <a:lnTo>
                    <a:pt x="6442" y="4056"/>
                  </a:lnTo>
                  <a:lnTo>
                    <a:pt x="3395" y="617"/>
                  </a:lnTo>
                  <a:cubicBezTo>
                    <a:pt x="3034" y="209"/>
                    <a:pt x="2531" y="1"/>
                    <a:pt x="20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52" name="Google Shape;2952;p63"/>
          <p:cNvGrpSpPr/>
          <p:nvPr/>
        </p:nvGrpSpPr>
        <p:grpSpPr>
          <a:xfrm>
            <a:off x="6650806" y="3943470"/>
            <a:ext cx="247637" cy="363603"/>
            <a:chOff x="4861711" y="4655663"/>
            <a:chExt cx="251230" cy="339214"/>
          </a:xfrm>
        </p:grpSpPr>
        <p:sp>
          <p:nvSpPr>
            <p:cNvPr id="2953" name="Google Shape;2953;p63"/>
            <p:cNvSpPr/>
            <p:nvPr/>
          </p:nvSpPr>
          <p:spPr>
            <a:xfrm>
              <a:off x="4884201" y="4949933"/>
              <a:ext cx="83643" cy="39980"/>
            </a:xfrm>
            <a:custGeom>
              <a:avLst/>
              <a:gdLst/>
              <a:ahLst/>
              <a:cxnLst/>
              <a:rect l="l" t="t" r="r" b="b"/>
              <a:pathLst>
                <a:path w="8379" h="4011" extrusionOk="0">
                  <a:moveTo>
                    <a:pt x="6318" y="0"/>
                  </a:moveTo>
                  <a:cubicBezTo>
                    <a:pt x="5363" y="0"/>
                    <a:pt x="4417" y="467"/>
                    <a:pt x="3856" y="1359"/>
                  </a:cubicBezTo>
                  <a:cubicBezTo>
                    <a:pt x="3460" y="1095"/>
                    <a:pt x="3005" y="964"/>
                    <a:pt x="2550" y="964"/>
                  </a:cubicBezTo>
                  <a:cubicBezTo>
                    <a:pt x="2054" y="964"/>
                    <a:pt x="1559" y="1120"/>
                    <a:pt x="1142" y="1431"/>
                  </a:cubicBezTo>
                  <a:cubicBezTo>
                    <a:pt x="341" y="2025"/>
                    <a:pt x="0" y="3057"/>
                    <a:pt x="290" y="4009"/>
                  </a:cubicBezTo>
                  <a:lnTo>
                    <a:pt x="8320" y="4011"/>
                  </a:lnTo>
                  <a:lnTo>
                    <a:pt x="8379" y="863"/>
                  </a:lnTo>
                  <a:cubicBezTo>
                    <a:pt x="7805" y="281"/>
                    <a:pt x="7059" y="0"/>
                    <a:pt x="6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63"/>
            <p:cNvSpPr/>
            <p:nvPr/>
          </p:nvSpPr>
          <p:spPr>
            <a:xfrm>
              <a:off x="5006497" y="4949923"/>
              <a:ext cx="84222" cy="39970"/>
            </a:xfrm>
            <a:custGeom>
              <a:avLst/>
              <a:gdLst/>
              <a:ahLst/>
              <a:cxnLst/>
              <a:rect l="l" t="t" r="r" b="b"/>
              <a:pathLst>
                <a:path w="8437" h="4010" extrusionOk="0">
                  <a:moveTo>
                    <a:pt x="2123" y="1"/>
                  </a:moveTo>
                  <a:cubicBezTo>
                    <a:pt x="1315" y="1"/>
                    <a:pt x="527" y="362"/>
                    <a:pt x="1" y="896"/>
                  </a:cubicBezTo>
                  <a:lnTo>
                    <a:pt x="58" y="4010"/>
                  </a:lnTo>
                  <a:lnTo>
                    <a:pt x="8147" y="4010"/>
                  </a:lnTo>
                  <a:cubicBezTo>
                    <a:pt x="8436" y="3058"/>
                    <a:pt x="8096" y="2024"/>
                    <a:pt x="7295" y="1430"/>
                  </a:cubicBezTo>
                  <a:cubicBezTo>
                    <a:pt x="6878" y="1120"/>
                    <a:pt x="6383" y="964"/>
                    <a:pt x="5887" y="964"/>
                  </a:cubicBezTo>
                  <a:cubicBezTo>
                    <a:pt x="5432" y="964"/>
                    <a:pt x="4976" y="1095"/>
                    <a:pt x="4578" y="1360"/>
                  </a:cubicBezTo>
                  <a:cubicBezTo>
                    <a:pt x="4048" y="514"/>
                    <a:pt x="3121" y="1"/>
                    <a:pt x="2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63"/>
            <p:cNvSpPr/>
            <p:nvPr/>
          </p:nvSpPr>
          <p:spPr>
            <a:xfrm>
              <a:off x="4967266" y="4813867"/>
              <a:ext cx="39810" cy="176026"/>
            </a:xfrm>
            <a:custGeom>
              <a:avLst/>
              <a:gdLst/>
              <a:ahLst/>
              <a:cxnLst/>
              <a:rect l="l" t="t" r="r" b="b"/>
              <a:pathLst>
                <a:path w="3988" h="17660" extrusionOk="0">
                  <a:moveTo>
                    <a:pt x="1761" y="0"/>
                  </a:moveTo>
                  <a:lnTo>
                    <a:pt x="296" y="1535"/>
                  </a:lnTo>
                  <a:lnTo>
                    <a:pt x="1" y="17660"/>
                  </a:lnTo>
                  <a:lnTo>
                    <a:pt x="3988" y="17660"/>
                  </a:lnTo>
                  <a:lnTo>
                    <a:pt x="3692" y="1535"/>
                  </a:lnTo>
                  <a:lnTo>
                    <a:pt x="2651" y="788"/>
                  </a:lnTo>
                  <a:lnTo>
                    <a:pt x="1761" y="0"/>
                  </a:lnTo>
                  <a:close/>
                </a:path>
              </a:pathLst>
            </a:custGeom>
            <a:solidFill>
              <a:srgbClr val="528F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63"/>
            <p:cNvSpPr/>
            <p:nvPr/>
          </p:nvSpPr>
          <p:spPr>
            <a:xfrm>
              <a:off x="4967266" y="4813847"/>
              <a:ext cx="28570" cy="176046"/>
            </a:xfrm>
            <a:custGeom>
              <a:avLst/>
              <a:gdLst/>
              <a:ahLst/>
              <a:cxnLst/>
              <a:rect l="l" t="t" r="r" b="b"/>
              <a:pathLst>
                <a:path w="2862" h="17662" extrusionOk="0">
                  <a:moveTo>
                    <a:pt x="1763" y="0"/>
                  </a:moveTo>
                  <a:lnTo>
                    <a:pt x="296" y="1537"/>
                  </a:lnTo>
                  <a:lnTo>
                    <a:pt x="1" y="17662"/>
                  </a:lnTo>
                  <a:lnTo>
                    <a:pt x="1994" y="17662"/>
                  </a:lnTo>
                  <a:lnTo>
                    <a:pt x="2290" y="1537"/>
                  </a:lnTo>
                  <a:lnTo>
                    <a:pt x="2861" y="939"/>
                  </a:lnTo>
                  <a:lnTo>
                    <a:pt x="2655" y="790"/>
                  </a:lnTo>
                  <a:lnTo>
                    <a:pt x="1763" y="0"/>
                  </a:lnTo>
                  <a:close/>
                </a:path>
              </a:pathLst>
            </a:custGeom>
            <a:solidFill>
              <a:srgbClr val="0573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63"/>
            <p:cNvSpPr/>
            <p:nvPr/>
          </p:nvSpPr>
          <p:spPr>
            <a:xfrm>
              <a:off x="4957313" y="4762824"/>
              <a:ext cx="59725" cy="59636"/>
            </a:xfrm>
            <a:custGeom>
              <a:avLst/>
              <a:gdLst/>
              <a:ahLst/>
              <a:cxnLst/>
              <a:rect l="l" t="t" r="r" b="b"/>
              <a:pathLst>
                <a:path w="5983" h="5983" extrusionOk="0">
                  <a:moveTo>
                    <a:pt x="2991" y="0"/>
                  </a:moveTo>
                  <a:cubicBezTo>
                    <a:pt x="1339" y="0"/>
                    <a:pt x="0" y="1339"/>
                    <a:pt x="0" y="2991"/>
                  </a:cubicBezTo>
                  <a:cubicBezTo>
                    <a:pt x="0" y="4642"/>
                    <a:pt x="1339" y="5982"/>
                    <a:pt x="2991" y="5982"/>
                  </a:cubicBezTo>
                  <a:cubicBezTo>
                    <a:pt x="4644" y="5982"/>
                    <a:pt x="5982" y="4642"/>
                    <a:pt x="5982" y="2991"/>
                  </a:cubicBezTo>
                  <a:cubicBezTo>
                    <a:pt x="5982" y="1339"/>
                    <a:pt x="4644" y="0"/>
                    <a:pt x="29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63"/>
            <p:cNvSpPr/>
            <p:nvPr/>
          </p:nvSpPr>
          <p:spPr>
            <a:xfrm>
              <a:off x="4957313" y="4762824"/>
              <a:ext cx="39820" cy="59626"/>
            </a:xfrm>
            <a:custGeom>
              <a:avLst/>
              <a:gdLst/>
              <a:ahLst/>
              <a:cxnLst/>
              <a:rect l="l" t="t" r="r" b="b"/>
              <a:pathLst>
                <a:path w="3989" h="5982" extrusionOk="0">
                  <a:moveTo>
                    <a:pt x="2993" y="0"/>
                  </a:moveTo>
                  <a:cubicBezTo>
                    <a:pt x="2382" y="0"/>
                    <a:pt x="1777" y="187"/>
                    <a:pt x="1265" y="549"/>
                  </a:cubicBezTo>
                  <a:cubicBezTo>
                    <a:pt x="472" y="1110"/>
                    <a:pt x="0" y="2020"/>
                    <a:pt x="0" y="2991"/>
                  </a:cubicBezTo>
                  <a:cubicBezTo>
                    <a:pt x="0" y="3963"/>
                    <a:pt x="472" y="4871"/>
                    <a:pt x="1265" y="5433"/>
                  </a:cubicBezTo>
                  <a:cubicBezTo>
                    <a:pt x="1777" y="5795"/>
                    <a:pt x="2380" y="5981"/>
                    <a:pt x="2991" y="5981"/>
                  </a:cubicBezTo>
                  <a:cubicBezTo>
                    <a:pt x="3326" y="5981"/>
                    <a:pt x="3664" y="5925"/>
                    <a:pt x="3989" y="5810"/>
                  </a:cubicBezTo>
                  <a:cubicBezTo>
                    <a:pt x="2793" y="5388"/>
                    <a:pt x="1996" y="4258"/>
                    <a:pt x="1996" y="2991"/>
                  </a:cubicBezTo>
                  <a:cubicBezTo>
                    <a:pt x="1996" y="1723"/>
                    <a:pt x="2793" y="593"/>
                    <a:pt x="3989" y="171"/>
                  </a:cubicBezTo>
                  <a:cubicBezTo>
                    <a:pt x="3665" y="56"/>
                    <a:pt x="3328" y="0"/>
                    <a:pt x="29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63"/>
            <p:cNvSpPr/>
            <p:nvPr/>
          </p:nvSpPr>
          <p:spPr>
            <a:xfrm>
              <a:off x="4960618" y="4660627"/>
              <a:ext cx="53097" cy="111795"/>
            </a:xfrm>
            <a:custGeom>
              <a:avLst/>
              <a:gdLst/>
              <a:ahLst/>
              <a:cxnLst/>
              <a:rect l="l" t="t" r="r" b="b"/>
              <a:pathLst>
                <a:path w="5319" h="11216" extrusionOk="0">
                  <a:moveTo>
                    <a:pt x="2660" y="1"/>
                  </a:moveTo>
                  <a:cubicBezTo>
                    <a:pt x="1528" y="1"/>
                    <a:pt x="580" y="858"/>
                    <a:pt x="466" y="1985"/>
                  </a:cubicBezTo>
                  <a:lnTo>
                    <a:pt x="1" y="6623"/>
                  </a:lnTo>
                  <a:lnTo>
                    <a:pt x="463" y="11215"/>
                  </a:lnTo>
                  <a:cubicBezTo>
                    <a:pt x="1055" y="10574"/>
                    <a:pt x="1858" y="10254"/>
                    <a:pt x="2660" y="10254"/>
                  </a:cubicBezTo>
                  <a:cubicBezTo>
                    <a:pt x="3463" y="10254"/>
                    <a:pt x="4265" y="10574"/>
                    <a:pt x="4856" y="11215"/>
                  </a:cubicBezTo>
                  <a:lnTo>
                    <a:pt x="5318" y="6623"/>
                  </a:lnTo>
                  <a:lnTo>
                    <a:pt x="4852" y="1985"/>
                  </a:lnTo>
                  <a:cubicBezTo>
                    <a:pt x="4741" y="858"/>
                    <a:pt x="3792" y="1"/>
                    <a:pt x="266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63"/>
            <p:cNvSpPr/>
            <p:nvPr/>
          </p:nvSpPr>
          <p:spPr>
            <a:xfrm>
              <a:off x="4960637" y="4660607"/>
              <a:ext cx="36496" cy="111815"/>
            </a:xfrm>
            <a:custGeom>
              <a:avLst/>
              <a:gdLst/>
              <a:ahLst/>
              <a:cxnLst/>
              <a:rect l="l" t="t" r="r" b="b"/>
              <a:pathLst>
                <a:path w="3656" h="11218" extrusionOk="0">
                  <a:moveTo>
                    <a:pt x="2660" y="1"/>
                  </a:moveTo>
                  <a:cubicBezTo>
                    <a:pt x="1580" y="1"/>
                    <a:pt x="584" y="808"/>
                    <a:pt x="466" y="1987"/>
                  </a:cubicBezTo>
                  <a:lnTo>
                    <a:pt x="1" y="6625"/>
                  </a:lnTo>
                  <a:lnTo>
                    <a:pt x="461" y="11217"/>
                  </a:lnTo>
                  <a:cubicBezTo>
                    <a:pt x="956" y="10679"/>
                    <a:pt x="1632" y="10343"/>
                    <a:pt x="2359" y="10271"/>
                  </a:cubicBezTo>
                  <a:lnTo>
                    <a:pt x="1994" y="6625"/>
                  </a:lnTo>
                  <a:lnTo>
                    <a:pt x="2460" y="1987"/>
                  </a:lnTo>
                  <a:cubicBezTo>
                    <a:pt x="2533" y="1239"/>
                    <a:pt x="2986" y="582"/>
                    <a:pt x="3656" y="241"/>
                  </a:cubicBezTo>
                  <a:cubicBezTo>
                    <a:pt x="3331" y="77"/>
                    <a:pt x="2992" y="1"/>
                    <a:pt x="26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63"/>
            <p:cNvSpPr/>
            <p:nvPr/>
          </p:nvSpPr>
          <p:spPr>
            <a:xfrm>
              <a:off x="4867042" y="4783805"/>
              <a:ext cx="113561" cy="85830"/>
            </a:xfrm>
            <a:custGeom>
              <a:avLst/>
              <a:gdLst/>
              <a:ahLst/>
              <a:cxnLst/>
              <a:rect l="l" t="t" r="r" b="b"/>
              <a:pathLst>
                <a:path w="11376" h="8611" extrusionOk="0">
                  <a:moveTo>
                    <a:pt x="9178" y="0"/>
                  </a:moveTo>
                  <a:lnTo>
                    <a:pt x="4971" y="1895"/>
                  </a:lnTo>
                  <a:lnTo>
                    <a:pt x="1187" y="4618"/>
                  </a:lnTo>
                  <a:cubicBezTo>
                    <a:pt x="269" y="5278"/>
                    <a:pt x="0" y="6528"/>
                    <a:pt x="566" y="7508"/>
                  </a:cubicBezTo>
                  <a:cubicBezTo>
                    <a:pt x="971" y="8210"/>
                    <a:pt x="1710" y="8610"/>
                    <a:pt x="2476" y="8610"/>
                  </a:cubicBezTo>
                  <a:cubicBezTo>
                    <a:pt x="2780" y="8610"/>
                    <a:pt x="3088" y="8547"/>
                    <a:pt x="3381" y="8415"/>
                  </a:cubicBezTo>
                  <a:lnTo>
                    <a:pt x="7629" y="6499"/>
                  </a:lnTo>
                  <a:lnTo>
                    <a:pt x="11374" y="3805"/>
                  </a:lnTo>
                  <a:lnTo>
                    <a:pt x="11374" y="3805"/>
                  </a:lnTo>
                  <a:cubicBezTo>
                    <a:pt x="11374" y="3805"/>
                    <a:pt x="11375" y="3805"/>
                    <a:pt x="11376" y="3805"/>
                  </a:cubicBezTo>
                  <a:lnTo>
                    <a:pt x="11376" y="3804"/>
                  </a:lnTo>
                  <a:lnTo>
                    <a:pt x="11374" y="3805"/>
                  </a:lnTo>
                  <a:lnTo>
                    <a:pt x="11374" y="3805"/>
                  </a:lnTo>
                  <a:cubicBezTo>
                    <a:pt x="9673" y="3418"/>
                    <a:pt x="8663" y="1666"/>
                    <a:pt x="91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63"/>
            <p:cNvSpPr/>
            <p:nvPr/>
          </p:nvSpPr>
          <p:spPr>
            <a:xfrm>
              <a:off x="4867022" y="4783765"/>
              <a:ext cx="91619" cy="85850"/>
            </a:xfrm>
            <a:custGeom>
              <a:avLst/>
              <a:gdLst/>
              <a:ahLst/>
              <a:cxnLst/>
              <a:rect l="l" t="t" r="r" b="b"/>
              <a:pathLst>
                <a:path w="9178" h="8613" extrusionOk="0">
                  <a:moveTo>
                    <a:pt x="9178" y="1"/>
                  </a:moveTo>
                  <a:lnTo>
                    <a:pt x="4972" y="1897"/>
                  </a:lnTo>
                  <a:lnTo>
                    <a:pt x="1189" y="4620"/>
                  </a:lnTo>
                  <a:cubicBezTo>
                    <a:pt x="269" y="5280"/>
                    <a:pt x="0" y="6530"/>
                    <a:pt x="566" y="7510"/>
                  </a:cubicBezTo>
                  <a:cubicBezTo>
                    <a:pt x="972" y="8212"/>
                    <a:pt x="1710" y="8612"/>
                    <a:pt x="2476" y="8612"/>
                  </a:cubicBezTo>
                  <a:cubicBezTo>
                    <a:pt x="2780" y="8612"/>
                    <a:pt x="3088" y="8549"/>
                    <a:pt x="3381" y="8417"/>
                  </a:cubicBezTo>
                  <a:lnTo>
                    <a:pt x="3476" y="8375"/>
                  </a:lnTo>
                  <a:cubicBezTo>
                    <a:pt x="2789" y="8027"/>
                    <a:pt x="2333" y="7347"/>
                    <a:pt x="2274" y="6579"/>
                  </a:cubicBezTo>
                  <a:cubicBezTo>
                    <a:pt x="2213" y="5812"/>
                    <a:pt x="2558" y="5068"/>
                    <a:pt x="3183" y="4620"/>
                  </a:cubicBezTo>
                  <a:lnTo>
                    <a:pt x="6967" y="1897"/>
                  </a:lnTo>
                  <a:lnTo>
                    <a:pt x="9045" y="960"/>
                  </a:lnTo>
                  <a:lnTo>
                    <a:pt x="9045" y="890"/>
                  </a:lnTo>
                  <a:lnTo>
                    <a:pt x="9045" y="889"/>
                  </a:lnTo>
                  <a:cubicBezTo>
                    <a:pt x="9045" y="589"/>
                    <a:pt x="9089" y="288"/>
                    <a:pt x="91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63"/>
            <p:cNvSpPr/>
            <p:nvPr/>
          </p:nvSpPr>
          <p:spPr>
            <a:xfrm>
              <a:off x="4993749" y="4783765"/>
              <a:ext cx="113561" cy="85870"/>
            </a:xfrm>
            <a:custGeom>
              <a:avLst/>
              <a:gdLst/>
              <a:ahLst/>
              <a:cxnLst/>
              <a:rect l="l" t="t" r="r" b="b"/>
              <a:pathLst>
                <a:path w="11376" h="8615" extrusionOk="0">
                  <a:moveTo>
                    <a:pt x="2198" y="1"/>
                  </a:moveTo>
                  <a:lnTo>
                    <a:pt x="2198" y="1"/>
                  </a:lnTo>
                  <a:cubicBezTo>
                    <a:pt x="2713" y="1668"/>
                    <a:pt x="1702" y="3419"/>
                    <a:pt x="0" y="3806"/>
                  </a:cubicBezTo>
                  <a:lnTo>
                    <a:pt x="3746" y="6501"/>
                  </a:lnTo>
                  <a:lnTo>
                    <a:pt x="7994" y="8419"/>
                  </a:lnTo>
                  <a:cubicBezTo>
                    <a:pt x="8288" y="8551"/>
                    <a:pt x="8596" y="8614"/>
                    <a:pt x="8900" y="8614"/>
                  </a:cubicBezTo>
                  <a:cubicBezTo>
                    <a:pt x="9665" y="8614"/>
                    <a:pt x="10404" y="8214"/>
                    <a:pt x="10809" y="7512"/>
                  </a:cubicBezTo>
                  <a:lnTo>
                    <a:pt x="10809" y="7508"/>
                  </a:lnTo>
                  <a:cubicBezTo>
                    <a:pt x="11375" y="6530"/>
                    <a:pt x="11107" y="5278"/>
                    <a:pt x="10188" y="4618"/>
                  </a:cubicBezTo>
                  <a:lnTo>
                    <a:pt x="6404" y="1897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63"/>
            <p:cNvSpPr/>
            <p:nvPr/>
          </p:nvSpPr>
          <p:spPr>
            <a:xfrm>
              <a:off x="4993749" y="4783765"/>
              <a:ext cx="101612" cy="85860"/>
            </a:xfrm>
            <a:custGeom>
              <a:avLst/>
              <a:gdLst/>
              <a:ahLst/>
              <a:cxnLst/>
              <a:rect l="l" t="t" r="r" b="b"/>
              <a:pathLst>
                <a:path w="10179" h="8614" extrusionOk="0">
                  <a:moveTo>
                    <a:pt x="2198" y="1"/>
                  </a:moveTo>
                  <a:lnTo>
                    <a:pt x="2198" y="1"/>
                  </a:lnTo>
                  <a:cubicBezTo>
                    <a:pt x="2713" y="1667"/>
                    <a:pt x="1702" y="3419"/>
                    <a:pt x="0" y="3806"/>
                  </a:cubicBezTo>
                  <a:lnTo>
                    <a:pt x="3746" y="6501"/>
                  </a:lnTo>
                  <a:lnTo>
                    <a:pt x="7994" y="8419"/>
                  </a:lnTo>
                  <a:cubicBezTo>
                    <a:pt x="8284" y="8549"/>
                    <a:pt x="8593" y="8614"/>
                    <a:pt x="8901" y="8614"/>
                  </a:cubicBezTo>
                  <a:cubicBezTo>
                    <a:pt x="9352" y="8614"/>
                    <a:pt x="9800" y="8475"/>
                    <a:pt x="10179" y="8205"/>
                  </a:cubicBezTo>
                  <a:lnTo>
                    <a:pt x="6404" y="6501"/>
                  </a:lnTo>
                  <a:lnTo>
                    <a:pt x="2660" y="3806"/>
                  </a:lnTo>
                  <a:cubicBezTo>
                    <a:pt x="3890" y="3525"/>
                    <a:pt x="4816" y="2503"/>
                    <a:pt x="4969" y="1250"/>
                  </a:cubicBezTo>
                  <a:lnTo>
                    <a:pt x="219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63"/>
            <p:cNvSpPr/>
            <p:nvPr/>
          </p:nvSpPr>
          <p:spPr>
            <a:xfrm>
              <a:off x="5090011" y="4742639"/>
              <a:ext cx="19606" cy="73231"/>
            </a:xfrm>
            <a:custGeom>
              <a:avLst/>
              <a:gdLst/>
              <a:ahLst/>
              <a:cxnLst/>
              <a:rect l="l" t="t" r="r" b="b"/>
              <a:pathLst>
                <a:path w="1964" h="7347" extrusionOk="0">
                  <a:moveTo>
                    <a:pt x="564" y="1"/>
                  </a:moveTo>
                  <a:cubicBezTo>
                    <a:pt x="500" y="1"/>
                    <a:pt x="436" y="13"/>
                    <a:pt x="373" y="40"/>
                  </a:cubicBezTo>
                  <a:cubicBezTo>
                    <a:pt x="119" y="144"/>
                    <a:pt x="0" y="433"/>
                    <a:pt x="102" y="687"/>
                  </a:cubicBezTo>
                  <a:cubicBezTo>
                    <a:pt x="674" y="2060"/>
                    <a:pt x="968" y="3530"/>
                    <a:pt x="964" y="5016"/>
                  </a:cubicBezTo>
                  <a:cubicBezTo>
                    <a:pt x="964" y="5603"/>
                    <a:pt x="918" y="6190"/>
                    <a:pt x="827" y="6771"/>
                  </a:cubicBezTo>
                  <a:cubicBezTo>
                    <a:pt x="824" y="6796"/>
                    <a:pt x="822" y="6822"/>
                    <a:pt x="822" y="6849"/>
                  </a:cubicBezTo>
                  <a:cubicBezTo>
                    <a:pt x="822" y="7123"/>
                    <a:pt x="1045" y="7347"/>
                    <a:pt x="1320" y="7347"/>
                  </a:cubicBezTo>
                  <a:cubicBezTo>
                    <a:pt x="1570" y="7347"/>
                    <a:pt x="1780" y="7163"/>
                    <a:pt x="1814" y="6917"/>
                  </a:cubicBezTo>
                  <a:cubicBezTo>
                    <a:pt x="1912" y="6289"/>
                    <a:pt x="1961" y="5652"/>
                    <a:pt x="1961" y="5016"/>
                  </a:cubicBezTo>
                  <a:cubicBezTo>
                    <a:pt x="1963" y="3398"/>
                    <a:pt x="1645" y="1796"/>
                    <a:pt x="1022" y="305"/>
                  </a:cubicBezTo>
                  <a:cubicBezTo>
                    <a:pt x="943" y="115"/>
                    <a:pt x="758" y="1"/>
                    <a:pt x="5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63"/>
            <p:cNvSpPr/>
            <p:nvPr/>
          </p:nvSpPr>
          <p:spPr>
            <a:xfrm>
              <a:off x="5023607" y="4678160"/>
              <a:ext cx="66543" cy="52748"/>
            </a:xfrm>
            <a:custGeom>
              <a:avLst/>
              <a:gdLst/>
              <a:ahLst/>
              <a:cxnLst/>
              <a:rect l="l" t="t" r="r" b="b"/>
              <a:pathLst>
                <a:path w="6666" h="5292" extrusionOk="0">
                  <a:moveTo>
                    <a:pt x="565" y="1"/>
                  </a:moveTo>
                  <a:cubicBezTo>
                    <a:pt x="366" y="1"/>
                    <a:pt x="177" y="122"/>
                    <a:pt x="100" y="320"/>
                  </a:cubicBezTo>
                  <a:cubicBezTo>
                    <a:pt x="0" y="582"/>
                    <a:pt x="133" y="875"/>
                    <a:pt x="396" y="970"/>
                  </a:cubicBezTo>
                  <a:cubicBezTo>
                    <a:pt x="2510" y="1782"/>
                    <a:pt x="4329" y="3213"/>
                    <a:pt x="5617" y="5076"/>
                  </a:cubicBezTo>
                  <a:cubicBezTo>
                    <a:pt x="5710" y="5212"/>
                    <a:pt x="5863" y="5291"/>
                    <a:pt x="6028" y="5291"/>
                  </a:cubicBezTo>
                  <a:cubicBezTo>
                    <a:pt x="6429" y="5291"/>
                    <a:pt x="6665" y="4841"/>
                    <a:pt x="6436" y="4510"/>
                  </a:cubicBezTo>
                  <a:cubicBezTo>
                    <a:pt x="5036" y="2480"/>
                    <a:pt x="3055" y="922"/>
                    <a:pt x="754" y="38"/>
                  </a:cubicBezTo>
                  <a:cubicBezTo>
                    <a:pt x="692" y="13"/>
                    <a:pt x="628" y="1"/>
                    <a:pt x="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63"/>
            <p:cNvSpPr/>
            <p:nvPr/>
          </p:nvSpPr>
          <p:spPr>
            <a:xfrm>
              <a:off x="4907800" y="4878895"/>
              <a:ext cx="46479" cy="29623"/>
            </a:xfrm>
            <a:custGeom>
              <a:avLst/>
              <a:gdLst/>
              <a:ahLst/>
              <a:cxnLst/>
              <a:rect l="l" t="t" r="r" b="b"/>
              <a:pathLst>
                <a:path w="4656" h="2972" extrusionOk="0">
                  <a:moveTo>
                    <a:pt x="560" y="0"/>
                  </a:moveTo>
                  <a:cubicBezTo>
                    <a:pt x="415" y="0"/>
                    <a:pt x="272" y="63"/>
                    <a:pt x="173" y="185"/>
                  </a:cubicBezTo>
                  <a:cubicBezTo>
                    <a:pt x="1" y="397"/>
                    <a:pt x="33" y="707"/>
                    <a:pt x="241" y="882"/>
                  </a:cubicBezTo>
                  <a:cubicBezTo>
                    <a:pt x="1350" y="1783"/>
                    <a:pt x="2609" y="2479"/>
                    <a:pt x="3961" y="2943"/>
                  </a:cubicBezTo>
                  <a:cubicBezTo>
                    <a:pt x="4012" y="2962"/>
                    <a:pt x="4067" y="2971"/>
                    <a:pt x="4124" y="2971"/>
                  </a:cubicBezTo>
                  <a:cubicBezTo>
                    <a:pt x="4366" y="2971"/>
                    <a:pt x="4574" y="2795"/>
                    <a:pt x="4614" y="2555"/>
                  </a:cubicBezTo>
                  <a:cubicBezTo>
                    <a:pt x="4656" y="2315"/>
                    <a:pt x="4515" y="2080"/>
                    <a:pt x="4285" y="2000"/>
                  </a:cubicBezTo>
                  <a:cubicBezTo>
                    <a:pt x="3045" y="1574"/>
                    <a:pt x="1888" y="933"/>
                    <a:pt x="869" y="107"/>
                  </a:cubicBezTo>
                  <a:cubicBezTo>
                    <a:pt x="777" y="35"/>
                    <a:pt x="668" y="0"/>
                    <a:pt x="5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63"/>
            <p:cNvSpPr/>
            <p:nvPr/>
          </p:nvSpPr>
          <p:spPr>
            <a:xfrm>
              <a:off x="4864756" y="4678199"/>
              <a:ext cx="85899" cy="137671"/>
            </a:xfrm>
            <a:custGeom>
              <a:avLst/>
              <a:gdLst/>
              <a:ahLst/>
              <a:cxnLst/>
              <a:rect l="l" t="t" r="r" b="b"/>
              <a:pathLst>
                <a:path w="8605" h="13812" extrusionOk="0">
                  <a:moveTo>
                    <a:pt x="8040" y="0"/>
                  </a:moveTo>
                  <a:cubicBezTo>
                    <a:pt x="7981" y="0"/>
                    <a:pt x="7920" y="11"/>
                    <a:pt x="7860" y="34"/>
                  </a:cubicBezTo>
                  <a:cubicBezTo>
                    <a:pt x="3124" y="1857"/>
                    <a:pt x="0" y="6406"/>
                    <a:pt x="0" y="11481"/>
                  </a:cubicBezTo>
                  <a:cubicBezTo>
                    <a:pt x="0" y="12116"/>
                    <a:pt x="49" y="12750"/>
                    <a:pt x="148" y="13378"/>
                  </a:cubicBezTo>
                  <a:cubicBezTo>
                    <a:pt x="180" y="13626"/>
                    <a:pt x="392" y="13812"/>
                    <a:pt x="642" y="13812"/>
                  </a:cubicBezTo>
                  <a:cubicBezTo>
                    <a:pt x="949" y="13812"/>
                    <a:pt x="1181" y="13539"/>
                    <a:pt x="1134" y="13236"/>
                  </a:cubicBezTo>
                  <a:cubicBezTo>
                    <a:pt x="1043" y="12657"/>
                    <a:pt x="998" y="12070"/>
                    <a:pt x="998" y="11481"/>
                  </a:cubicBezTo>
                  <a:cubicBezTo>
                    <a:pt x="998" y="6853"/>
                    <a:pt x="3900" y="2628"/>
                    <a:pt x="8218" y="966"/>
                  </a:cubicBezTo>
                  <a:cubicBezTo>
                    <a:pt x="8475" y="865"/>
                    <a:pt x="8604" y="578"/>
                    <a:pt x="8504" y="320"/>
                  </a:cubicBezTo>
                  <a:cubicBezTo>
                    <a:pt x="8428" y="122"/>
                    <a:pt x="8240" y="0"/>
                    <a:pt x="80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63"/>
            <p:cNvSpPr/>
            <p:nvPr/>
          </p:nvSpPr>
          <p:spPr>
            <a:xfrm>
              <a:off x="5020073" y="4878855"/>
              <a:ext cx="46528" cy="29663"/>
            </a:xfrm>
            <a:custGeom>
              <a:avLst/>
              <a:gdLst/>
              <a:ahLst/>
              <a:cxnLst/>
              <a:rect l="l" t="t" r="r" b="b"/>
              <a:pathLst>
                <a:path w="4661" h="2976" extrusionOk="0">
                  <a:moveTo>
                    <a:pt x="4100" y="1"/>
                  </a:moveTo>
                  <a:cubicBezTo>
                    <a:pt x="3990" y="1"/>
                    <a:pt x="3879" y="37"/>
                    <a:pt x="3786" y="111"/>
                  </a:cubicBezTo>
                  <a:cubicBezTo>
                    <a:pt x="2768" y="939"/>
                    <a:pt x="1611" y="1578"/>
                    <a:pt x="371" y="2004"/>
                  </a:cubicBezTo>
                  <a:cubicBezTo>
                    <a:pt x="140" y="2084"/>
                    <a:pt x="0" y="2319"/>
                    <a:pt x="42" y="2559"/>
                  </a:cubicBezTo>
                  <a:cubicBezTo>
                    <a:pt x="82" y="2799"/>
                    <a:pt x="290" y="2975"/>
                    <a:pt x="534" y="2975"/>
                  </a:cubicBezTo>
                  <a:cubicBezTo>
                    <a:pt x="589" y="2975"/>
                    <a:pt x="644" y="2966"/>
                    <a:pt x="695" y="2949"/>
                  </a:cubicBezTo>
                  <a:cubicBezTo>
                    <a:pt x="2046" y="2485"/>
                    <a:pt x="3305" y="1787"/>
                    <a:pt x="4415" y="886"/>
                  </a:cubicBezTo>
                  <a:cubicBezTo>
                    <a:pt x="4629" y="713"/>
                    <a:pt x="4661" y="399"/>
                    <a:pt x="4487" y="185"/>
                  </a:cubicBezTo>
                  <a:cubicBezTo>
                    <a:pt x="4389" y="64"/>
                    <a:pt x="4245" y="1"/>
                    <a:pt x="4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63"/>
            <p:cNvSpPr/>
            <p:nvPr/>
          </p:nvSpPr>
          <p:spPr>
            <a:xfrm>
              <a:off x="4896839" y="4715926"/>
              <a:ext cx="50052" cy="77816"/>
            </a:xfrm>
            <a:custGeom>
              <a:avLst/>
              <a:gdLst/>
              <a:ahLst/>
              <a:cxnLst/>
              <a:rect l="l" t="t" r="r" b="b"/>
              <a:pathLst>
                <a:path w="5014" h="7807" extrusionOk="0">
                  <a:moveTo>
                    <a:pt x="4444" y="1"/>
                  </a:moveTo>
                  <a:cubicBezTo>
                    <a:pt x="4352" y="1"/>
                    <a:pt x="4258" y="27"/>
                    <a:pt x="4175" y="81"/>
                  </a:cubicBezTo>
                  <a:cubicBezTo>
                    <a:pt x="1701" y="1669"/>
                    <a:pt x="144" y="4363"/>
                    <a:pt x="14" y="7286"/>
                  </a:cubicBezTo>
                  <a:cubicBezTo>
                    <a:pt x="1" y="7562"/>
                    <a:pt x="215" y="7795"/>
                    <a:pt x="489" y="7806"/>
                  </a:cubicBezTo>
                  <a:lnTo>
                    <a:pt x="514" y="7806"/>
                  </a:lnTo>
                  <a:cubicBezTo>
                    <a:pt x="781" y="7806"/>
                    <a:pt x="1000" y="7598"/>
                    <a:pt x="1012" y="7331"/>
                  </a:cubicBezTo>
                  <a:cubicBezTo>
                    <a:pt x="1127" y="4730"/>
                    <a:pt x="2513" y="2333"/>
                    <a:pt x="4714" y="919"/>
                  </a:cubicBezTo>
                  <a:cubicBezTo>
                    <a:pt x="4947" y="770"/>
                    <a:pt x="5013" y="461"/>
                    <a:pt x="4864" y="230"/>
                  </a:cubicBezTo>
                  <a:cubicBezTo>
                    <a:pt x="4768" y="82"/>
                    <a:pt x="4608" y="1"/>
                    <a:pt x="44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63"/>
            <p:cNvSpPr/>
            <p:nvPr/>
          </p:nvSpPr>
          <p:spPr>
            <a:xfrm>
              <a:off x="5027480" y="4715926"/>
              <a:ext cx="50032" cy="77816"/>
            </a:xfrm>
            <a:custGeom>
              <a:avLst/>
              <a:gdLst/>
              <a:ahLst/>
              <a:cxnLst/>
              <a:rect l="l" t="t" r="r" b="b"/>
              <a:pathLst>
                <a:path w="5012" h="7807" extrusionOk="0">
                  <a:moveTo>
                    <a:pt x="569" y="0"/>
                  </a:moveTo>
                  <a:cubicBezTo>
                    <a:pt x="405" y="0"/>
                    <a:pt x="244" y="81"/>
                    <a:pt x="148" y="230"/>
                  </a:cubicBezTo>
                  <a:cubicBezTo>
                    <a:pt x="0" y="461"/>
                    <a:pt x="66" y="770"/>
                    <a:pt x="297" y="918"/>
                  </a:cubicBezTo>
                  <a:cubicBezTo>
                    <a:pt x="2501" y="2333"/>
                    <a:pt x="3885" y="4730"/>
                    <a:pt x="4002" y="7331"/>
                  </a:cubicBezTo>
                  <a:cubicBezTo>
                    <a:pt x="4013" y="7596"/>
                    <a:pt x="4233" y="7806"/>
                    <a:pt x="4498" y="7806"/>
                  </a:cubicBezTo>
                  <a:lnTo>
                    <a:pt x="4523" y="7806"/>
                  </a:lnTo>
                  <a:cubicBezTo>
                    <a:pt x="4797" y="7795"/>
                    <a:pt x="5011" y="7560"/>
                    <a:pt x="4998" y="7286"/>
                  </a:cubicBezTo>
                  <a:cubicBezTo>
                    <a:pt x="4867" y="4363"/>
                    <a:pt x="3311" y="1669"/>
                    <a:pt x="837" y="79"/>
                  </a:cubicBezTo>
                  <a:cubicBezTo>
                    <a:pt x="754" y="26"/>
                    <a:pt x="661" y="0"/>
                    <a:pt x="5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63"/>
            <p:cNvSpPr/>
            <p:nvPr/>
          </p:nvSpPr>
          <p:spPr>
            <a:xfrm>
              <a:off x="4861711" y="4655663"/>
              <a:ext cx="251230" cy="339214"/>
            </a:xfrm>
            <a:custGeom>
              <a:avLst/>
              <a:gdLst/>
              <a:ahLst/>
              <a:cxnLst/>
              <a:rect l="l" t="t" r="r" b="b"/>
              <a:pathLst>
                <a:path w="25167" h="34032" extrusionOk="0">
                  <a:moveTo>
                    <a:pt x="12561" y="999"/>
                  </a:moveTo>
                  <a:cubicBezTo>
                    <a:pt x="12563" y="999"/>
                    <a:pt x="12566" y="999"/>
                    <a:pt x="12568" y="999"/>
                  </a:cubicBezTo>
                  <a:cubicBezTo>
                    <a:pt x="13530" y="1074"/>
                    <a:pt x="14096" y="1585"/>
                    <a:pt x="14266" y="2534"/>
                  </a:cubicBezTo>
                  <a:lnTo>
                    <a:pt x="14726" y="7121"/>
                  </a:lnTo>
                  <a:lnTo>
                    <a:pt x="14361" y="10751"/>
                  </a:lnTo>
                  <a:cubicBezTo>
                    <a:pt x="13815" y="10423"/>
                    <a:pt x="13192" y="10259"/>
                    <a:pt x="12568" y="10259"/>
                  </a:cubicBezTo>
                  <a:cubicBezTo>
                    <a:pt x="11945" y="10259"/>
                    <a:pt x="11322" y="10423"/>
                    <a:pt x="10776" y="10751"/>
                  </a:cubicBezTo>
                  <a:lnTo>
                    <a:pt x="10410" y="7121"/>
                  </a:lnTo>
                  <a:lnTo>
                    <a:pt x="10872" y="2534"/>
                  </a:lnTo>
                  <a:cubicBezTo>
                    <a:pt x="10957" y="1662"/>
                    <a:pt x="11688" y="999"/>
                    <a:pt x="12561" y="999"/>
                  </a:cubicBezTo>
                  <a:close/>
                  <a:moveTo>
                    <a:pt x="12569" y="11250"/>
                  </a:moveTo>
                  <a:cubicBezTo>
                    <a:pt x="13217" y="11250"/>
                    <a:pt x="13855" y="11503"/>
                    <a:pt x="14331" y="11980"/>
                  </a:cubicBezTo>
                  <a:cubicBezTo>
                    <a:pt x="15044" y="12692"/>
                    <a:pt x="15258" y="13765"/>
                    <a:pt x="14872" y="14696"/>
                  </a:cubicBezTo>
                  <a:cubicBezTo>
                    <a:pt x="14486" y="15626"/>
                    <a:pt x="13577" y="16234"/>
                    <a:pt x="12568" y="16234"/>
                  </a:cubicBezTo>
                  <a:cubicBezTo>
                    <a:pt x="11194" y="16232"/>
                    <a:pt x="10079" y="15117"/>
                    <a:pt x="10077" y="13742"/>
                  </a:cubicBezTo>
                  <a:cubicBezTo>
                    <a:pt x="10077" y="12733"/>
                    <a:pt x="10685" y="11825"/>
                    <a:pt x="11616" y="11439"/>
                  </a:cubicBezTo>
                  <a:cubicBezTo>
                    <a:pt x="11924" y="11311"/>
                    <a:pt x="12248" y="11250"/>
                    <a:pt x="12569" y="11250"/>
                  </a:cubicBezTo>
                  <a:close/>
                  <a:moveTo>
                    <a:pt x="16055" y="13686"/>
                  </a:moveTo>
                  <a:lnTo>
                    <a:pt x="19381" y="15183"/>
                  </a:lnTo>
                  <a:lnTo>
                    <a:pt x="23124" y="17877"/>
                  </a:lnTo>
                  <a:cubicBezTo>
                    <a:pt x="23838" y="18388"/>
                    <a:pt x="24046" y="19355"/>
                    <a:pt x="23605" y="20114"/>
                  </a:cubicBezTo>
                  <a:cubicBezTo>
                    <a:pt x="23302" y="20638"/>
                    <a:pt x="22683" y="20951"/>
                    <a:pt x="22078" y="20951"/>
                  </a:cubicBezTo>
                  <a:cubicBezTo>
                    <a:pt x="21853" y="20951"/>
                    <a:pt x="21631" y="20908"/>
                    <a:pt x="21428" y="20817"/>
                  </a:cubicBezTo>
                  <a:lnTo>
                    <a:pt x="17225" y="18922"/>
                  </a:lnTo>
                  <a:lnTo>
                    <a:pt x="14264" y="16792"/>
                  </a:lnTo>
                  <a:cubicBezTo>
                    <a:pt x="15385" y="16162"/>
                    <a:pt x="16072" y="14971"/>
                    <a:pt x="16055" y="13686"/>
                  </a:cubicBezTo>
                  <a:close/>
                  <a:moveTo>
                    <a:pt x="8570" y="30022"/>
                  </a:moveTo>
                  <a:cubicBezTo>
                    <a:pt x="9119" y="30022"/>
                    <a:pt x="9673" y="30209"/>
                    <a:pt x="10128" y="30600"/>
                  </a:cubicBezTo>
                  <a:lnTo>
                    <a:pt x="10085" y="33034"/>
                  </a:lnTo>
                  <a:lnTo>
                    <a:pt x="2952" y="33034"/>
                  </a:lnTo>
                  <a:cubicBezTo>
                    <a:pt x="2946" y="32972"/>
                    <a:pt x="2940" y="32911"/>
                    <a:pt x="2940" y="32849"/>
                  </a:cubicBezTo>
                  <a:cubicBezTo>
                    <a:pt x="2942" y="32161"/>
                    <a:pt x="3319" y="31531"/>
                    <a:pt x="3923" y="31207"/>
                  </a:cubicBezTo>
                  <a:cubicBezTo>
                    <a:pt x="4199" y="31059"/>
                    <a:pt x="4503" y="30985"/>
                    <a:pt x="4805" y="30985"/>
                  </a:cubicBezTo>
                  <a:cubicBezTo>
                    <a:pt x="5165" y="30985"/>
                    <a:pt x="5524" y="31090"/>
                    <a:pt x="5835" y="31296"/>
                  </a:cubicBezTo>
                  <a:cubicBezTo>
                    <a:pt x="5937" y="31351"/>
                    <a:pt x="6034" y="31378"/>
                    <a:pt x="6125" y="31378"/>
                  </a:cubicBezTo>
                  <a:cubicBezTo>
                    <a:pt x="6277" y="31378"/>
                    <a:pt x="6413" y="31301"/>
                    <a:pt x="6531" y="31147"/>
                  </a:cubicBezTo>
                  <a:cubicBezTo>
                    <a:pt x="6993" y="30413"/>
                    <a:pt x="7777" y="30022"/>
                    <a:pt x="8570" y="30022"/>
                  </a:cubicBezTo>
                  <a:close/>
                  <a:moveTo>
                    <a:pt x="16633" y="30022"/>
                  </a:moveTo>
                  <a:cubicBezTo>
                    <a:pt x="17458" y="30022"/>
                    <a:pt x="18226" y="30446"/>
                    <a:pt x="18662" y="31147"/>
                  </a:cubicBezTo>
                  <a:cubicBezTo>
                    <a:pt x="18782" y="31301"/>
                    <a:pt x="18918" y="31378"/>
                    <a:pt x="19071" y="31378"/>
                  </a:cubicBezTo>
                  <a:cubicBezTo>
                    <a:pt x="19162" y="31378"/>
                    <a:pt x="19258" y="31351"/>
                    <a:pt x="19361" y="31296"/>
                  </a:cubicBezTo>
                  <a:cubicBezTo>
                    <a:pt x="19671" y="31090"/>
                    <a:pt x="20030" y="30985"/>
                    <a:pt x="20390" y="30985"/>
                  </a:cubicBezTo>
                  <a:cubicBezTo>
                    <a:pt x="20692" y="30985"/>
                    <a:pt x="20995" y="31059"/>
                    <a:pt x="21271" y="31207"/>
                  </a:cubicBezTo>
                  <a:cubicBezTo>
                    <a:pt x="21876" y="31531"/>
                    <a:pt x="22253" y="32161"/>
                    <a:pt x="22253" y="32849"/>
                  </a:cubicBezTo>
                  <a:cubicBezTo>
                    <a:pt x="22253" y="32911"/>
                    <a:pt x="22249" y="32974"/>
                    <a:pt x="22244" y="33034"/>
                  </a:cubicBezTo>
                  <a:lnTo>
                    <a:pt x="15052" y="33034"/>
                  </a:lnTo>
                  <a:lnTo>
                    <a:pt x="15008" y="30632"/>
                  </a:lnTo>
                  <a:cubicBezTo>
                    <a:pt x="15453" y="30253"/>
                    <a:pt x="16057" y="30022"/>
                    <a:pt x="16627" y="30022"/>
                  </a:cubicBezTo>
                  <a:cubicBezTo>
                    <a:pt x="16629" y="30022"/>
                    <a:pt x="16631" y="30022"/>
                    <a:pt x="16633" y="30022"/>
                  </a:cubicBezTo>
                  <a:close/>
                  <a:moveTo>
                    <a:pt x="12561" y="1"/>
                  </a:moveTo>
                  <a:cubicBezTo>
                    <a:pt x="11175" y="1"/>
                    <a:pt x="10012" y="1052"/>
                    <a:pt x="9878" y="2434"/>
                  </a:cubicBezTo>
                  <a:lnTo>
                    <a:pt x="9413" y="7071"/>
                  </a:lnTo>
                  <a:cubicBezTo>
                    <a:pt x="9409" y="7104"/>
                    <a:pt x="9409" y="7138"/>
                    <a:pt x="9413" y="7172"/>
                  </a:cubicBezTo>
                  <a:lnTo>
                    <a:pt x="9856" y="11552"/>
                  </a:lnTo>
                  <a:cubicBezTo>
                    <a:pt x="9627" y="11834"/>
                    <a:pt x="9445" y="12150"/>
                    <a:pt x="9314" y="12487"/>
                  </a:cubicBezTo>
                  <a:lnTo>
                    <a:pt x="5301" y="14295"/>
                  </a:lnTo>
                  <a:cubicBezTo>
                    <a:pt x="5131" y="14373"/>
                    <a:pt x="4951" y="14530"/>
                    <a:pt x="4807" y="14640"/>
                  </a:cubicBezTo>
                  <a:cubicBezTo>
                    <a:pt x="4584" y="14801"/>
                    <a:pt x="4532" y="15111"/>
                    <a:pt x="4693" y="15334"/>
                  </a:cubicBezTo>
                  <a:cubicBezTo>
                    <a:pt x="4822" y="15473"/>
                    <a:pt x="4957" y="15542"/>
                    <a:pt x="5097" y="15542"/>
                  </a:cubicBezTo>
                  <a:cubicBezTo>
                    <a:pt x="5192" y="15542"/>
                    <a:pt x="5289" y="15511"/>
                    <a:pt x="5388" y="15448"/>
                  </a:cubicBezTo>
                  <a:lnTo>
                    <a:pt x="5755" y="15183"/>
                  </a:lnTo>
                  <a:lnTo>
                    <a:pt x="9081" y="13686"/>
                  </a:lnTo>
                  <a:lnTo>
                    <a:pt x="9081" y="13686"/>
                  </a:lnTo>
                  <a:cubicBezTo>
                    <a:pt x="9066" y="14971"/>
                    <a:pt x="9753" y="16162"/>
                    <a:pt x="10874" y="16790"/>
                  </a:cubicBezTo>
                  <a:lnTo>
                    <a:pt x="8059" y="18816"/>
                  </a:lnTo>
                  <a:lnTo>
                    <a:pt x="7913" y="18920"/>
                  </a:lnTo>
                  <a:lnTo>
                    <a:pt x="3709" y="20815"/>
                  </a:lnTo>
                  <a:cubicBezTo>
                    <a:pt x="3503" y="20908"/>
                    <a:pt x="3279" y="20952"/>
                    <a:pt x="3053" y="20952"/>
                  </a:cubicBezTo>
                  <a:cubicBezTo>
                    <a:pt x="2449" y="20952"/>
                    <a:pt x="1835" y="20638"/>
                    <a:pt x="1532" y="20114"/>
                  </a:cubicBezTo>
                  <a:cubicBezTo>
                    <a:pt x="1492" y="20046"/>
                    <a:pt x="1458" y="19974"/>
                    <a:pt x="1428" y="19900"/>
                  </a:cubicBezTo>
                  <a:cubicBezTo>
                    <a:pt x="1163" y="19255"/>
                    <a:pt x="1447" y="18284"/>
                    <a:pt x="2013" y="17877"/>
                  </a:cubicBezTo>
                  <a:lnTo>
                    <a:pt x="3238" y="16997"/>
                  </a:lnTo>
                  <a:cubicBezTo>
                    <a:pt x="3461" y="16836"/>
                    <a:pt x="3512" y="16523"/>
                    <a:pt x="3351" y="16300"/>
                  </a:cubicBezTo>
                  <a:cubicBezTo>
                    <a:pt x="3254" y="16165"/>
                    <a:pt x="3101" y="16092"/>
                    <a:pt x="2945" y="16092"/>
                  </a:cubicBezTo>
                  <a:cubicBezTo>
                    <a:pt x="2844" y="16092"/>
                    <a:pt x="2743" y="16123"/>
                    <a:pt x="2655" y="16186"/>
                  </a:cubicBezTo>
                  <a:lnTo>
                    <a:pt x="1430" y="17068"/>
                  </a:lnTo>
                  <a:cubicBezTo>
                    <a:pt x="436" y="17784"/>
                    <a:pt x="35" y="19134"/>
                    <a:pt x="504" y="20275"/>
                  </a:cubicBezTo>
                  <a:cubicBezTo>
                    <a:pt x="551" y="20393"/>
                    <a:pt x="606" y="20504"/>
                    <a:pt x="671" y="20614"/>
                  </a:cubicBezTo>
                  <a:cubicBezTo>
                    <a:pt x="1159" y="21461"/>
                    <a:pt x="2093" y="21955"/>
                    <a:pt x="3041" y="21955"/>
                  </a:cubicBezTo>
                  <a:cubicBezTo>
                    <a:pt x="3407" y="21955"/>
                    <a:pt x="3776" y="21881"/>
                    <a:pt x="4122" y="21725"/>
                  </a:cubicBezTo>
                  <a:lnTo>
                    <a:pt x="8370" y="19810"/>
                  </a:lnTo>
                  <a:cubicBezTo>
                    <a:pt x="8400" y="19796"/>
                    <a:pt x="8428" y="19779"/>
                    <a:pt x="8455" y="19760"/>
                  </a:cubicBezTo>
                  <a:lnTo>
                    <a:pt x="10353" y="18394"/>
                  </a:lnTo>
                  <a:lnTo>
                    <a:pt x="10353" y="18394"/>
                  </a:lnTo>
                  <a:lnTo>
                    <a:pt x="10151" y="29415"/>
                  </a:lnTo>
                  <a:cubicBezTo>
                    <a:pt x="9650" y="29152"/>
                    <a:pt x="9107" y="29025"/>
                    <a:pt x="8570" y="29025"/>
                  </a:cubicBezTo>
                  <a:cubicBezTo>
                    <a:pt x="7592" y="29025"/>
                    <a:pt x="6630" y="29446"/>
                    <a:pt x="5965" y="30234"/>
                  </a:cubicBezTo>
                  <a:cubicBezTo>
                    <a:pt x="5595" y="30070"/>
                    <a:pt x="5199" y="29989"/>
                    <a:pt x="4806" y="29989"/>
                  </a:cubicBezTo>
                  <a:cubicBezTo>
                    <a:pt x="4260" y="29989"/>
                    <a:pt x="3718" y="30145"/>
                    <a:pt x="3247" y="30450"/>
                  </a:cubicBezTo>
                  <a:cubicBezTo>
                    <a:pt x="2435" y="30978"/>
                    <a:pt x="1945" y="31879"/>
                    <a:pt x="1943" y="32849"/>
                  </a:cubicBezTo>
                  <a:cubicBezTo>
                    <a:pt x="1943" y="32911"/>
                    <a:pt x="1947" y="32972"/>
                    <a:pt x="1950" y="33034"/>
                  </a:cubicBezTo>
                  <a:lnTo>
                    <a:pt x="489" y="33034"/>
                  </a:lnTo>
                  <a:cubicBezTo>
                    <a:pt x="218" y="33040"/>
                    <a:pt x="0" y="33261"/>
                    <a:pt x="0" y="33534"/>
                  </a:cubicBezTo>
                  <a:cubicBezTo>
                    <a:pt x="0" y="33805"/>
                    <a:pt x="218" y="34026"/>
                    <a:pt x="489" y="34032"/>
                  </a:cubicBezTo>
                  <a:lnTo>
                    <a:pt x="24648" y="34032"/>
                  </a:lnTo>
                  <a:cubicBezTo>
                    <a:pt x="24651" y="34032"/>
                    <a:pt x="24655" y="34032"/>
                    <a:pt x="24658" y="34032"/>
                  </a:cubicBezTo>
                  <a:cubicBezTo>
                    <a:pt x="24934" y="34032"/>
                    <a:pt x="25157" y="33809"/>
                    <a:pt x="25157" y="33534"/>
                  </a:cubicBezTo>
                  <a:cubicBezTo>
                    <a:pt x="25157" y="33257"/>
                    <a:pt x="24934" y="33034"/>
                    <a:pt x="24658" y="33034"/>
                  </a:cubicBezTo>
                  <a:cubicBezTo>
                    <a:pt x="24655" y="33034"/>
                    <a:pt x="24651" y="33034"/>
                    <a:pt x="24648" y="33034"/>
                  </a:cubicBezTo>
                  <a:lnTo>
                    <a:pt x="23245" y="33034"/>
                  </a:lnTo>
                  <a:cubicBezTo>
                    <a:pt x="23249" y="32972"/>
                    <a:pt x="23251" y="32911"/>
                    <a:pt x="23251" y="32849"/>
                  </a:cubicBezTo>
                  <a:cubicBezTo>
                    <a:pt x="23251" y="31879"/>
                    <a:pt x="22760" y="30978"/>
                    <a:pt x="21948" y="30450"/>
                  </a:cubicBezTo>
                  <a:cubicBezTo>
                    <a:pt x="21477" y="30144"/>
                    <a:pt x="20935" y="29988"/>
                    <a:pt x="20390" y="29988"/>
                  </a:cubicBezTo>
                  <a:cubicBezTo>
                    <a:pt x="19995" y="29988"/>
                    <a:pt x="19599" y="30070"/>
                    <a:pt x="19228" y="30234"/>
                  </a:cubicBezTo>
                  <a:cubicBezTo>
                    <a:pt x="18586" y="29467"/>
                    <a:pt x="17634" y="29025"/>
                    <a:pt x="16633" y="29025"/>
                  </a:cubicBezTo>
                  <a:cubicBezTo>
                    <a:pt x="16631" y="29025"/>
                    <a:pt x="16629" y="29025"/>
                    <a:pt x="16627" y="29025"/>
                  </a:cubicBezTo>
                  <a:cubicBezTo>
                    <a:pt x="16053" y="29029"/>
                    <a:pt x="15491" y="29174"/>
                    <a:pt x="14986" y="29447"/>
                  </a:cubicBezTo>
                  <a:lnTo>
                    <a:pt x="14927" y="26210"/>
                  </a:lnTo>
                  <a:cubicBezTo>
                    <a:pt x="14921" y="25939"/>
                    <a:pt x="14700" y="25721"/>
                    <a:pt x="14429" y="25721"/>
                  </a:cubicBezTo>
                  <a:lnTo>
                    <a:pt x="14420" y="25721"/>
                  </a:lnTo>
                  <a:cubicBezTo>
                    <a:pt x="14143" y="25725"/>
                    <a:pt x="13924" y="25952"/>
                    <a:pt x="13929" y="26229"/>
                  </a:cubicBezTo>
                  <a:lnTo>
                    <a:pt x="14007" y="30420"/>
                  </a:lnTo>
                  <a:lnTo>
                    <a:pt x="14007" y="30422"/>
                  </a:lnTo>
                  <a:lnTo>
                    <a:pt x="14054" y="33034"/>
                  </a:lnTo>
                  <a:lnTo>
                    <a:pt x="11082" y="33034"/>
                  </a:lnTo>
                  <a:lnTo>
                    <a:pt x="11130" y="30395"/>
                  </a:lnTo>
                  <a:lnTo>
                    <a:pt x="11130" y="30386"/>
                  </a:lnTo>
                  <a:lnTo>
                    <a:pt x="11362" y="17667"/>
                  </a:lnTo>
                  <a:lnTo>
                    <a:pt x="12027" y="17190"/>
                  </a:lnTo>
                  <a:cubicBezTo>
                    <a:pt x="12206" y="17217"/>
                    <a:pt x="12387" y="17231"/>
                    <a:pt x="12567" y="17231"/>
                  </a:cubicBezTo>
                  <a:cubicBezTo>
                    <a:pt x="12748" y="17231"/>
                    <a:pt x="12929" y="17217"/>
                    <a:pt x="13108" y="17190"/>
                  </a:cubicBezTo>
                  <a:lnTo>
                    <a:pt x="13772" y="17667"/>
                  </a:lnTo>
                  <a:lnTo>
                    <a:pt x="13890" y="24056"/>
                  </a:lnTo>
                  <a:cubicBezTo>
                    <a:pt x="13893" y="24326"/>
                    <a:pt x="14115" y="24544"/>
                    <a:pt x="14388" y="24544"/>
                  </a:cubicBezTo>
                  <a:lnTo>
                    <a:pt x="14397" y="24544"/>
                  </a:lnTo>
                  <a:cubicBezTo>
                    <a:pt x="14671" y="24540"/>
                    <a:pt x="14891" y="24313"/>
                    <a:pt x="14885" y="24037"/>
                  </a:cubicBezTo>
                  <a:lnTo>
                    <a:pt x="14783" y="18394"/>
                  </a:lnTo>
                  <a:lnTo>
                    <a:pt x="16682" y="19760"/>
                  </a:lnTo>
                  <a:cubicBezTo>
                    <a:pt x="16708" y="19779"/>
                    <a:pt x="16739" y="19796"/>
                    <a:pt x="16769" y="19810"/>
                  </a:cubicBezTo>
                  <a:lnTo>
                    <a:pt x="21017" y="21725"/>
                  </a:lnTo>
                  <a:cubicBezTo>
                    <a:pt x="21369" y="21884"/>
                    <a:pt x="21742" y="21959"/>
                    <a:pt x="22111" y="21959"/>
                  </a:cubicBezTo>
                  <a:cubicBezTo>
                    <a:pt x="23056" y="21959"/>
                    <a:pt x="23976" y="21465"/>
                    <a:pt x="24468" y="20612"/>
                  </a:cubicBezTo>
                  <a:cubicBezTo>
                    <a:pt x="25166" y="19412"/>
                    <a:pt x="24837" y="17877"/>
                    <a:pt x="23707" y="17068"/>
                  </a:cubicBezTo>
                  <a:lnTo>
                    <a:pt x="19923" y="14346"/>
                  </a:lnTo>
                  <a:cubicBezTo>
                    <a:pt x="19896" y="14327"/>
                    <a:pt x="19868" y="14310"/>
                    <a:pt x="19836" y="14297"/>
                  </a:cubicBezTo>
                  <a:lnTo>
                    <a:pt x="15822" y="12487"/>
                  </a:lnTo>
                  <a:cubicBezTo>
                    <a:pt x="15692" y="12150"/>
                    <a:pt x="15510" y="11836"/>
                    <a:pt x="15283" y="11554"/>
                  </a:cubicBezTo>
                  <a:lnTo>
                    <a:pt x="15722" y="7172"/>
                  </a:lnTo>
                  <a:cubicBezTo>
                    <a:pt x="15726" y="7138"/>
                    <a:pt x="15726" y="7105"/>
                    <a:pt x="15722" y="7071"/>
                  </a:cubicBezTo>
                  <a:lnTo>
                    <a:pt x="15258" y="2434"/>
                  </a:lnTo>
                  <a:cubicBezTo>
                    <a:pt x="15120" y="1071"/>
                    <a:pt x="13939" y="1"/>
                    <a:pt x="12568" y="1"/>
                  </a:cubicBezTo>
                  <a:cubicBezTo>
                    <a:pt x="12566" y="1"/>
                    <a:pt x="12563" y="1"/>
                    <a:pt x="12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73" name="Google Shape;2973;p63"/>
          <p:cNvSpPr/>
          <p:nvPr/>
        </p:nvSpPr>
        <p:spPr>
          <a:xfrm>
            <a:off x="2795664" y="1969443"/>
            <a:ext cx="260997" cy="363611"/>
          </a:xfrm>
          <a:custGeom>
            <a:avLst/>
            <a:gdLst/>
            <a:ahLst/>
            <a:cxnLst/>
            <a:rect l="l" t="t" r="r" b="b"/>
            <a:pathLst>
              <a:path w="26410" h="34030" extrusionOk="0">
                <a:moveTo>
                  <a:pt x="9532" y="1000"/>
                </a:moveTo>
                <a:cubicBezTo>
                  <a:pt x="9766" y="1000"/>
                  <a:pt x="9957" y="1189"/>
                  <a:pt x="9957" y="1426"/>
                </a:cubicBezTo>
                <a:lnTo>
                  <a:pt x="9957" y="8930"/>
                </a:lnTo>
                <a:lnTo>
                  <a:pt x="8206" y="8930"/>
                </a:lnTo>
                <a:lnTo>
                  <a:pt x="8206" y="1426"/>
                </a:lnTo>
                <a:cubicBezTo>
                  <a:pt x="8206" y="1189"/>
                  <a:pt x="8396" y="1000"/>
                  <a:pt x="8632" y="1000"/>
                </a:cubicBezTo>
                <a:close/>
                <a:moveTo>
                  <a:pt x="21022" y="9927"/>
                </a:moveTo>
                <a:lnTo>
                  <a:pt x="21022" y="11678"/>
                </a:lnTo>
                <a:lnTo>
                  <a:pt x="5388" y="11678"/>
                </a:lnTo>
                <a:lnTo>
                  <a:pt x="5388" y="9927"/>
                </a:lnTo>
                <a:close/>
                <a:moveTo>
                  <a:pt x="6046" y="25571"/>
                </a:moveTo>
                <a:cubicBezTo>
                  <a:pt x="8818" y="25571"/>
                  <a:pt x="11103" y="27697"/>
                  <a:pt x="11355" y="30404"/>
                </a:cubicBezTo>
                <a:lnTo>
                  <a:pt x="6332" y="30404"/>
                </a:lnTo>
                <a:cubicBezTo>
                  <a:pt x="3559" y="30404"/>
                  <a:pt x="1274" y="28278"/>
                  <a:pt x="1022" y="25571"/>
                </a:cubicBezTo>
                <a:close/>
                <a:moveTo>
                  <a:pt x="14035" y="23377"/>
                </a:moveTo>
                <a:lnTo>
                  <a:pt x="14035" y="30894"/>
                </a:lnTo>
                <a:lnTo>
                  <a:pt x="14035" y="30904"/>
                </a:lnTo>
                <a:lnTo>
                  <a:pt x="14035" y="30906"/>
                </a:lnTo>
                <a:lnTo>
                  <a:pt x="14035" y="33034"/>
                </a:lnTo>
                <a:lnTo>
                  <a:pt x="12377" y="33032"/>
                </a:lnTo>
                <a:lnTo>
                  <a:pt x="12377" y="23377"/>
                </a:lnTo>
                <a:close/>
                <a:moveTo>
                  <a:pt x="8632" y="0"/>
                </a:moveTo>
                <a:cubicBezTo>
                  <a:pt x="7845" y="2"/>
                  <a:pt x="7209" y="638"/>
                  <a:pt x="7207" y="1426"/>
                </a:cubicBezTo>
                <a:lnTo>
                  <a:pt x="7207" y="8930"/>
                </a:lnTo>
                <a:lnTo>
                  <a:pt x="5104" y="8930"/>
                </a:lnTo>
                <a:cubicBezTo>
                  <a:pt x="4710" y="8932"/>
                  <a:pt x="4390" y="9252"/>
                  <a:pt x="4390" y="9645"/>
                </a:cubicBezTo>
                <a:lnTo>
                  <a:pt x="4390" y="11962"/>
                </a:lnTo>
                <a:cubicBezTo>
                  <a:pt x="4390" y="12358"/>
                  <a:pt x="4710" y="12678"/>
                  <a:pt x="5104" y="12678"/>
                </a:cubicBezTo>
                <a:lnTo>
                  <a:pt x="5778" y="12678"/>
                </a:lnTo>
                <a:lnTo>
                  <a:pt x="5778" y="14969"/>
                </a:lnTo>
                <a:cubicBezTo>
                  <a:pt x="5783" y="15239"/>
                  <a:pt x="6005" y="15457"/>
                  <a:pt x="6277" y="15457"/>
                </a:cubicBezTo>
                <a:cubicBezTo>
                  <a:pt x="6548" y="15457"/>
                  <a:pt x="6770" y="15239"/>
                  <a:pt x="6775" y="14969"/>
                </a:cubicBezTo>
                <a:lnTo>
                  <a:pt x="6775" y="12678"/>
                </a:lnTo>
                <a:lnTo>
                  <a:pt x="19635" y="12678"/>
                </a:lnTo>
                <a:lnTo>
                  <a:pt x="19635" y="17339"/>
                </a:lnTo>
                <a:cubicBezTo>
                  <a:pt x="19635" y="20118"/>
                  <a:pt x="17372" y="22380"/>
                  <a:pt x="14594" y="22380"/>
                </a:cubicBezTo>
                <a:lnTo>
                  <a:pt x="11816" y="22380"/>
                </a:lnTo>
                <a:cubicBezTo>
                  <a:pt x="9037" y="22380"/>
                  <a:pt x="6777" y="20119"/>
                  <a:pt x="6777" y="17339"/>
                </a:cubicBezTo>
                <a:lnTo>
                  <a:pt x="6777" y="17142"/>
                </a:lnTo>
                <a:cubicBezTo>
                  <a:pt x="6783" y="16862"/>
                  <a:pt x="6558" y="16632"/>
                  <a:pt x="6277" y="16632"/>
                </a:cubicBezTo>
                <a:cubicBezTo>
                  <a:pt x="5997" y="16632"/>
                  <a:pt x="5772" y="16862"/>
                  <a:pt x="5778" y="17142"/>
                </a:cubicBezTo>
                <a:lnTo>
                  <a:pt x="5778" y="17339"/>
                </a:lnTo>
                <a:cubicBezTo>
                  <a:pt x="5778" y="20521"/>
                  <a:pt x="8252" y="23135"/>
                  <a:pt x="11377" y="23360"/>
                </a:cubicBezTo>
                <a:lnTo>
                  <a:pt x="11377" y="27495"/>
                </a:lnTo>
                <a:cubicBezTo>
                  <a:pt x="10251" y="25740"/>
                  <a:pt x="8282" y="24574"/>
                  <a:pt x="6045" y="24574"/>
                </a:cubicBezTo>
                <a:lnTo>
                  <a:pt x="500" y="24574"/>
                </a:lnTo>
                <a:cubicBezTo>
                  <a:pt x="223" y="24574"/>
                  <a:pt x="0" y="24797"/>
                  <a:pt x="0" y="25072"/>
                </a:cubicBezTo>
                <a:cubicBezTo>
                  <a:pt x="0" y="28562"/>
                  <a:pt x="2840" y="31402"/>
                  <a:pt x="6330" y="31402"/>
                </a:cubicBezTo>
                <a:lnTo>
                  <a:pt x="11377" y="31402"/>
                </a:lnTo>
                <a:lnTo>
                  <a:pt x="11377" y="33531"/>
                </a:lnTo>
                <a:cubicBezTo>
                  <a:pt x="11377" y="33806"/>
                  <a:pt x="11601" y="34029"/>
                  <a:pt x="11877" y="34029"/>
                </a:cubicBezTo>
                <a:lnTo>
                  <a:pt x="14535" y="34029"/>
                </a:lnTo>
                <a:cubicBezTo>
                  <a:pt x="14809" y="34029"/>
                  <a:pt x="15033" y="33806"/>
                  <a:pt x="15033" y="33531"/>
                </a:cubicBezTo>
                <a:lnTo>
                  <a:pt x="15033" y="31402"/>
                </a:lnTo>
                <a:lnTo>
                  <a:pt x="20080" y="31402"/>
                </a:lnTo>
                <a:cubicBezTo>
                  <a:pt x="23531" y="31402"/>
                  <a:pt x="26410" y="28523"/>
                  <a:pt x="26410" y="25072"/>
                </a:cubicBezTo>
                <a:cubicBezTo>
                  <a:pt x="26410" y="24797"/>
                  <a:pt x="26186" y="24574"/>
                  <a:pt x="25910" y="24574"/>
                </a:cubicBezTo>
                <a:lnTo>
                  <a:pt x="23449" y="24574"/>
                </a:lnTo>
                <a:cubicBezTo>
                  <a:pt x="23446" y="24574"/>
                  <a:pt x="23442" y="24574"/>
                  <a:pt x="23439" y="24574"/>
                </a:cubicBezTo>
                <a:cubicBezTo>
                  <a:pt x="23163" y="24574"/>
                  <a:pt x="22940" y="24797"/>
                  <a:pt x="22940" y="25072"/>
                </a:cubicBezTo>
                <a:cubicBezTo>
                  <a:pt x="22940" y="25348"/>
                  <a:pt x="23163" y="25571"/>
                  <a:pt x="23439" y="25571"/>
                </a:cubicBezTo>
                <a:cubicBezTo>
                  <a:pt x="23442" y="25571"/>
                  <a:pt x="23446" y="25571"/>
                  <a:pt x="23449" y="25571"/>
                </a:cubicBezTo>
                <a:lnTo>
                  <a:pt x="25389" y="25571"/>
                </a:lnTo>
                <a:cubicBezTo>
                  <a:pt x="25142" y="28252"/>
                  <a:pt x="22779" y="30404"/>
                  <a:pt x="20080" y="30404"/>
                </a:cubicBezTo>
                <a:lnTo>
                  <a:pt x="15055" y="30404"/>
                </a:lnTo>
                <a:cubicBezTo>
                  <a:pt x="15303" y="27724"/>
                  <a:pt x="17666" y="25571"/>
                  <a:pt x="20365" y="25571"/>
                </a:cubicBezTo>
                <a:lnTo>
                  <a:pt x="21274" y="25571"/>
                </a:lnTo>
                <a:cubicBezTo>
                  <a:pt x="21277" y="25571"/>
                  <a:pt x="21281" y="25571"/>
                  <a:pt x="21284" y="25571"/>
                </a:cubicBezTo>
                <a:cubicBezTo>
                  <a:pt x="21560" y="25571"/>
                  <a:pt x="21785" y="25348"/>
                  <a:pt x="21785" y="25072"/>
                </a:cubicBezTo>
                <a:cubicBezTo>
                  <a:pt x="21785" y="24797"/>
                  <a:pt x="21560" y="24574"/>
                  <a:pt x="21284" y="24574"/>
                </a:cubicBezTo>
                <a:cubicBezTo>
                  <a:pt x="21281" y="24574"/>
                  <a:pt x="21277" y="24574"/>
                  <a:pt x="21274" y="24574"/>
                </a:cubicBezTo>
                <a:lnTo>
                  <a:pt x="20365" y="24574"/>
                </a:lnTo>
                <a:cubicBezTo>
                  <a:pt x="18245" y="24574"/>
                  <a:pt x="16182" y="25704"/>
                  <a:pt x="15033" y="27489"/>
                </a:cubicBezTo>
                <a:lnTo>
                  <a:pt x="15033" y="23360"/>
                </a:lnTo>
                <a:cubicBezTo>
                  <a:pt x="18158" y="23135"/>
                  <a:pt x="20632" y="20521"/>
                  <a:pt x="20632" y="17340"/>
                </a:cubicBezTo>
                <a:lnTo>
                  <a:pt x="20632" y="12678"/>
                </a:lnTo>
                <a:lnTo>
                  <a:pt x="21306" y="12678"/>
                </a:lnTo>
                <a:cubicBezTo>
                  <a:pt x="21700" y="12678"/>
                  <a:pt x="22020" y="12358"/>
                  <a:pt x="22022" y="11962"/>
                </a:cubicBezTo>
                <a:lnTo>
                  <a:pt x="22022" y="9645"/>
                </a:lnTo>
                <a:cubicBezTo>
                  <a:pt x="22020" y="9252"/>
                  <a:pt x="21700" y="8932"/>
                  <a:pt x="21306" y="8932"/>
                </a:cubicBezTo>
                <a:lnTo>
                  <a:pt x="19203" y="8932"/>
                </a:lnTo>
                <a:lnTo>
                  <a:pt x="19203" y="4826"/>
                </a:lnTo>
                <a:cubicBezTo>
                  <a:pt x="19209" y="4546"/>
                  <a:pt x="18983" y="4315"/>
                  <a:pt x="18703" y="4315"/>
                </a:cubicBezTo>
                <a:cubicBezTo>
                  <a:pt x="18423" y="4315"/>
                  <a:pt x="18198" y="4546"/>
                  <a:pt x="18205" y="4826"/>
                </a:cubicBezTo>
                <a:lnTo>
                  <a:pt x="18205" y="8932"/>
                </a:lnTo>
                <a:lnTo>
                  <a:pt x="16454" y="8932"/>
                </a:lnTo>
                <a:lnTo>
                  <a:pt x="16454" y="1426"/>
                </a:lnTo>
                <a:cubicBezTo>
                  <a:pt x="16454" y="1191"/>
                  <a:pt x="16646" y="1000"/>
                  <a:pt x="16880" y="1000"/>
                </a:cubicBezTo>
                <a:lnTo>
                  <a:pt x="17779" y="1000"/>
                </a:lnTo>
                <a:cubicBezTo>
                  <a:pt x="18014" y="1000"/>
                  <a:pt x="18205" y="1189"/>
                  <a:pt x="18205" y="1426"/>
                </a:cubicBezTo>
                <a:lnTo>
                  <a:pt x="18205" y="2651"/>
                </a:lnTo>
                <a:cubicBezTo>
                  <a:pt x="18198" y="2929"/>
                  <a:pt x="18423" y="3160"/>
                  <a:pt x="18703" y="3160"/>
                </a:cubicBezTo>
                <a:cubicBezTo>
                  <a:pt x="18983" y="3160"/>
                  <a:pt x="19209" y="2929"/>
                  <a:pt x="19203" y="2651"/>
                </a:cubicBezTo>
                <a:lnTo>
                  <a:pt x="19203" y="1426"/>
                </a:lnTo>
                <a:cubicBezTo>
                  <a:pt x="19201" y="638"/>
                  <a:pt x="18565" y="2"/>
                  <a:pt x="17779" y="0"/>
                </a:cubicBezTo>
                <a:lnTo>
                  <a:pt x="16880" y="0"/>
                </a:lnTo>
                <a:cubicBezTo>
                  <a:pt x="16093" y="2"/>
                  <a:pt x="15457" y="638"/>
                  <a:pt x="15455" y="1426"/>
                </a:cubicBezTo>
                <a:lnTo>
                  <a:pt x="15455" y="8930"/>
                </a:lnTo>
                <a:lnTo>
                  <a:pt x="10955" y="8930"/>
                </a:lnTo>
                <a:lnTo>
                  <a:pt x="10955" y="1426"/>
                </a:lnTo>
                <a:cubicBezTo>
                  <a:pt x="10955" y="638"/>
                  <a:pt x="10317" y="2"/>
                  <a:pt x="953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4" name="Google Shape;2974;p63"/>
          <p:cNvSpPr/>
          <p:nvPr/>
        </p:nvSpPr>
        <p:spPr>
          <a:xfrm>
            <a:off x="7361986" y="2616109"/>
            <a:ext cx="187535" cy="339184"/>
          </a:xfrm>
          <a:custGeom>
            <a:avLst/>
            <a:gdLst/>
            <a:ahLst/>
            <a:cxnLst/>
            <a:rect l="l" t="t" r="r" b="b"/>
            <a:pathLst>
              <a:path w="20412" h="34029" extrusionOk="0">
                <a:moveTo>
                  <a:pt x="13835" y="1003"/>
                </a:moveTo>
                <a:lnTo>
                  <a:pt x="13835" y="3343"/>
                </a:lnTo>
                <a:lnTo>
                  <a:pt x="6577" y="3343"/>
                </a:lnTo>
                <a:lnTo>
                  <a:pt x="6577" y="1003"/>
                </a:lnTo>
                <a:close/>
                <a:moveTo>
                  <a:pt x="6075" y="0"/>
                </a:moveTo>
                <a:cubicBezTo>
                  <a:pt x="5799" y="0"/>
                  <a:pt x="5574" y="223"/>
                  <a:pt x="5574" y="502"/>
                </a:cubicBezTo>
                <a:lnTo>
                  <a:pt x="5574" y="3343"/>
                </a:lnTo>
                <a:lnTo>
                  <a:pt x="2509" y="3343"/>
                </a:lnTo>
                <a:cubicBezTo>
                  <a:pt x="1123" y="3343"/>
                  <a:pt x="0" y="4466"/>
                  <a:pt x="0" y="5851"/>
                </a:cubicBezTo>
                <a:lnTo>
                  <a:pt x="0" y="31523"/>
                </a:lnTo>
                <a:cubicBezTo>
                  <a:pt x="0" y="32906"/>
                  <a:pt x="1123" y="34029"/>
                  <a:pt x="2509" y="34029"/>
                </a:cubicBezTo>
                <a:lnTo>
                  <a:pt x="17905" y="34029"/>
                </a:lnTo>
                <a:cubicBezTo>
                  <a:pt x="19289" y="34027"/>
                  <a:pt x="20409" y="32906"/>
                  <a:pt x="20411" y="31523"/>
                </a:cubicBezTo>
                <a:lnTo>
                  <a:pt x="20411" y="11703"/>
                </a:lnTo>
                <a:cubicBezTo>
                  <a:pt x="20411" y="11426"/>
                  <a:pt x="20186" y="11201"/>
                  <a:pt x="19910" y="11201"/>
                </a:cubicBezTo>
                <a:cubicBezTo>
                  <a:pt x="19633" y="11201"/>
                  <a:pt x="19408" y="11426"/>
                  <a:pt x="19408" y="11703"/>
                </a:cubicBezTo>
                <a:lnTo>
                  <a:pt x="19408" y="31523"/>
                </a:lnTo>
                <a:cubicBezTo>
                  <a:pt x="19408" y="32352"/>
                  <a:pt x="18734" y="33026"/>
                  <a:pt x="17905" y="33026"/>
                </a:cubicBezTo>
                <a:lnTo>
                  <a:pt x="2507" y="33026"/>
                </a:lnTo>
                <a:cubicBezTo>
                  <a:pt x="1678" y="33026"/>
                  <a:pt x="1004" y="32352"/>
                  <a:pt x="1004" y="31523"/>
                </a:cubicBezTo>
                <a:lnTo>
                  <a:pt x="1004" y="5848"/>
                </a:lnTo>
                <a:cubicBezTo>
                  <a:pt x="1004" y="5017"/>
                  <a:pt x="1678" y="4345"/>
                  <a:pt x="2507" y="4343"/>
                </a:cubicBezTo>
                <a:lnTo>
                  <a:pt x="17905" y="4343"/>
                </a:lnTo>
                <a:cubicBezTo>
                  <a:pt x="18734" y="4345"/>
                  <a:pt x="19408" y="5017"/>
                  <a:pt x="19408" y="5848"/>
                </a:cubicBezTo>
                <a:lnTo>
                  <a:pt x="19408" y="9516"/>
                </a:lnTo>
                <a:cubicBezTo>
                  <a:pt x="19408" y="9793"/>
                  <a:pt x="19633" y="10018"/>
                  <a:pt x="19910" y="10018"/>
                </a:cubicBezTo>
                <a:lnTo>
                  <a:pt x="19910" y="10020"/>
                </a:lnTo>
                <a:cubicBezTo>
                  <a:pt x="20186" y="10020"/>
                  <a:pt x="20411" y="9795"/>
                  <a:pt x="20411" y="9518"/>
                </a:cubicBezTo>
                <a:lnTo>
                  <a:pt x="20411" y="5851"/>
                </a:lnTo>
                <a:cubicBezTo>
                  <a:pt x="20409" y="4466"/>
                  <a:pt x="19287" y="3345"/>
                  <a:pt x="17903" y="3343"/>
                </a:cubicBezTo>
                <a:lnTo>
                  <a:pt x="14838" y="3343"/>
                </a:lnTo>
                <a:lnTo>
                  <a:pt x="14838" y="502"/>
                </a:lnTo>
                <a:cubicBezTo>
                  <a:pt x="14838" y="223"/>
                  <a:pt x="14613" y="0"/>
                  <a:pt x="1433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5" name="Google Shape;2975;p63"/>
          <p:cNvSpPr/>
          <p:nvPr/>
        </p:nvSpPr>
        <p:spPr>
          <a:xfrm>
            <a:off x="6627118" y="2614704"/>
            <a:ext cx="380988" cy="398930"/>
          </a:xfrm>
          <a:custGeom>
            <a:avLst/>
            <a:gdLst/>
            <a:ahLst/>
            <a:cxnLst/>
            <a:rect l="l" t="t" r="r" b="b"/>
            <a:pathLst>
              <a:path w="34032" h="32407" extrusionOk="0">
                <a:moveTo>
                  <a:pt x="19209" y="3658"/>
                </a:moveTo>
                <a:cubicBezTo>
                  <a:pt x="21683" y="3658"/>
                  <a:pt x="23696" y="5670"/>
                  <a:pt x="23696" y="8144"/>
                </a:cubicBezTo>
                <a:lnTo>
                  <a:pt x="23696" y="12015"/>
                </a:lnTo>
                <a:lnTo>
                  <a:pt x="22698" y="12015"/>
                </a:lnTo>
                <a:lnTo>
                  <a:pt x="22698" y="8144"/>
                </a:lnTo>
                <a:cubicBezTo>
                  <a:pt x="22698" y="6221"/>
                  <a:pt x="21133" y="4655"/>
                  <a:pt x="19209" y="4655"/>
                </a:cubicBezTo>
                <a:lnTo>
                  <a:pt x="15961" y="4655"/>
                </a:lnTo>
                <a:lnTo>
                  <a:pt x="15961" y="3658"/>
                </a:lnTo>
                <a:close/>
                <a:moveTo>
                  <a:pt x="22100" y="15671"/>
                </a:moveTo>
                <a:lnTo>
                  <a:pt x="22100" y="19945"/>
                </a:lnTo>
                <a:lnTo>
                  <a:pt x="20705" y="19945"/>
                </a:lnTo>
                <a:lnTo>
                  <a:pt x="20705" y="15671"/>
                </a:lnTo>
                <a:close/>
                <a:moveTo>
                  <a:pt x="26433" y="15671"/>
                </a:moveTo>
                <a:cubicBezTo>
                  <a:pt x="27121" y="15671"/>
                  <a:pt x="27717" y="16140"/>
                  <a:pt x="27881" y="16806"/>
                </a:cubicBezTo>
                <a:lnTo>
                  <a:pt x="28667" y="19983"/>
                </a:lnTo>
                <a:lnTo>
                  <a:pt x="23097" y="19983"/>
                </a:lnTo>
                <a:lnTo>
                  <a:pt x="23097" y="15671"/>
                </a:lnTo>
                <a:lnTo>
                  <a:pt x="26429" y="15671"/>
                </a:lnTo>
                <a:cubicBezTo>
                  <a:pt x="26431" y="15671"/>
                  <a:pt x="26432" y="15671"/>
                  <a:pt x="26433" y="15671"/>
                </a:cubicBezTo>
                <a:close/>
                <a:moveTo>
                  <a:pt x="19707" y="15669"/>
                </a:moveTo>
                <a:lnTo>
                  <a:pt x="19707" y="19985"/>
                </a:lnTo>
                <a:lnTo>
                  <a:pt x="11402" y="19985"/>
                </a:lnTo>
                <a:lnTo>
                  <a:pt x="16657" y="15779"/>
                </a:lnTo>
                <a:cubicBezTo>
                  <a:pt x="16746" y="15709"/>
                  <a:pt x="16856" y="15669"/>
                  <a:pt x="16970" y="15669"/>
                </a:cubicBezTo>
                <a:close/>
                <a:moveTo>
                  <a:pt x="2658" y="24263"/>
                </a:moveTo>
                <a:lnTo>
                  <a:pt x="2658" y="25925"/>
                </a:lnTo>
                <a:lnTo>
                  <a:pt x="996" y="25925"/>
                </a:lnTo>
                <a:lnTo>
                  <a:pt x="996" y="24263"/>
                </a:lnTo>
                <a:close/>
                <a:moveTo>
                  <a:pt x="4752" y="26923"/>
                </a:moveTo>
                <a:cubicBezTo>
                  <a:pt x="4508" y="27557"/>
                  <a:pt x="4428" y="28242"/>
                  <a:pt x="4521" y="28916"/>
                </a:cubicBezTo>
                <a:lnTo>
                  <a:pt x="996" y="28916"/>
                </a:lnTo>
                <a:lnTo>
                  <a:pt x="996" y="26923"/>
                </a:lnTo>
                <a:close/>
                <a:moveTo>
                  <a:pt x="33034" y="26923"/>
                </a:moveTo>
                <a:lnTo>
                  <a:pt x="33034" y="28916"/>
                </a:lnTo>
                <a:lnTo>
                  <a:pt x="30338" y="28916"/>
                </a:lnTo>
                <a:cubicBezTo>
                  <a:pt x="30433" y="28242"/>
                  <a:pt x="30353" y="27557"/>
                  <a:pt x="30109" y="26923"/>
                </a:cubicBezTo>
                <a:close/>
                <a:moveTo>
                  <a:pt x="8519" y="25327"/>
                </a:moveTo>
                <a:cubicBezTo>
                  <a:pt x="10195" y="25327"/>
                  <a:pt x="11558" y="26690"/>
                  <a:pt x="11558" y="28367"/>
                </a:cubicBezTo>
                <a:cubicBezTo>
                  <a:pt x="11558" y="30044"/>
                  <a:pt x="10195" y="31407"/>
                  <a:pt x="8519" y="31407"/>
                </a:cubicBezTo>
                <a:cubicBezTo>
                  <a:pt x="6844" y="31407"/>
                  <a:pt x="5481" y="30042"/>
                  <a:pt x="5481" y="28365"/>
                </a:cubicBezTo>
                <a:cubicBezTo>
                  <a:pt x="5481" y="26688"/>
                  <a:pt x="6844" y="25327"/>
                  <a:pt x="8519" y="25327"/>
                </a:cubicBezTo>
                <a:close/>
                <a:moveTo>
                  <a:pt x="26342" y="25327"/>
                </a:moveTo>
                <a:cubicBezTo>
                  <a:pt x="28017" y="25327"/>
                  <a:pt x="29380" y="26690"/>
                  <a:pt x="29380" y="28367"/>
                </a:cubicBezTo>
                <a:cubicBezTo>
                  <a:pt x="29380" y="30044"/>
                  <a:pt x="28017" y="31407"/>
                  <a:pt x="26342" y="31407"/>
                </a:cubicBezTo>
                <a:cubicBezTo>
                  <a:pt x="24667" y="31407"/>
                  <a:pt x="23304" y="30042"/>
                  <a:pt x="23304" y="28365"/>
                </a:cubicBezTo>
                <a:cubicBezTo>
                  <a:pt x="23304" y="26688"/>
                  <a:pt x="24667" y="25327"/>
                  <a:pt x="26342" y="25327"/>
                </a:cubicBezTo>
                <a:close/>
                <a:moveTo>
                  <a:pt x="10825" y="0"/>
                </a:moveTo>
                <a:cubicBezTo>
                  <a:pt x="10821" y="0"/>
                  <a:pt x="10816" y="0"/>
                  <a:pt x="10812" y="0"/>
                </a:cubicBezTo>
                <a:lnTo>
                  <a:pt x="8485" y="0"/>
                </a:lnTo>
                <a:cubicBezTo>
                  <a:pt x="8209" y="0"/>
                  <a:pt x="7985" y="222"/>
                  <a:pt x="7985" y="498"/>
                </a:cubicBezTo>
                <a:lnTo>
                  <a:pt x="7985" y="2058"/>
                </a:lnTo>
                <a:lnTo>
                  <a:pt x="4985" y="2058"/>
                </a:lnTo>
                <a:cubicBezTo>
                  <a:pt x="4710" y="2058"/>
                  <a:pt x="4487" y="2281"/>
                  <a:pt x="4487" y="2556"/>
                </a:cubicBezTo>
                <a:cubicBezTo>
                  <a:pt x="4487" y="2832"/>
                  <a:pt x="4710" y="3056"/>
                  <a:pt x="4985" y="3056"/>
                </a:cubicBezTo>
                <a:lnTo>
                  <a:pt x="7985" y="3056"/>
                </a:lnTo>
                <a:lnTo>
                  <a:pt x="7985" y="5257"/>
                </a:lnTo>
                <a:lnTo>
                  <a:pt x="4985" y="5257"/>
                </a:lnTo>
                <a:cubicBezTo>
                  <a:pt x="4710" y="5257"/>
                  <a:pt x="4487" y="5481"/>
                  <a:pt x="4487" y="5755"/>
                </a:cubicBezTo>
                <a:cubicBezTo>
                  <a:pt x="4487" y="6031"/>
                  <a:pt x="4710" y="6255"/>
                  <a:pt x="4985" y="6255"/>
                </a:cubicBezTo>
                <a:lnTo>
                  <a:pt x="7985" y="6255"/>
                </a:lnTo>
                <a:lnTo>
                  <a:pt x="7985" y="7474"/>
                </a:lnTo>
                <a:cubicBezTo>
                  <a:pt x="7985" y="7750"/>
                  <a:pt x="8209" y="7974"/>
                  <a:pt x="8485" y="7974"/>
                </a:cubicBezTo>
                <a:lnTo>
                  <a:pt x="13468" y="7974"/>
                </a:lnTo>
                <a:cubicBezTo>
                  <a:pt x="14778" y="7972"/>
                  <a:pt x="15862" y="6959"/>
                  <a:pt x="15953" y="5651"/>
                </a:cubicBezTo>
                <a:lnTo>
                  <a:pt x="19209" y="5651"/>
                </a:lnTo>
                <a:cubicBezTo>
                  <a:pt x="20585" y="5653"/>
                  <a:pt x="21700" y="6768"/>
                  <a:pt x="21700" y="8144"/>
                </a:cubicBezTo>
                <a:lnTo>
                  <a:pt x="21700" y="12015"/>
                </a:lnTo>
                <a:lnTo>
                  <a:pt x="17085" y="12015"/>
                </a:lnTo>
                <a:cubicBezTo>
                  <a:pt x="16067" y="12015"/>
                  <a:pt x="15079" y="12362"/>
                  <a:pt x="14282" y="12998"/>
                </a:cubicBezTo>
                <a:lnTo>
                  <a:pt x="5598" y="19947"/>
                </a:lnTo>
                <a:lnTo>
                  <a:pt x="2492" y="19947"/>
                </a:lnTo>
                <a:cubicBezTo>
                  <a:pt x="1116" y="19947"/>
                  <a:pt x="2" y="21064"/>
                  <a:pt x="1" y="22440"/>
                </a:cubicBezTo>
                <a:lnTo>
                  <a:pt x="1" y="29416"/>
                </a:lnTo>
                <a:cubicBezTo>
                  <a:pt x="1" y="29690"/>
                  <a:pt x="224" y="29914"/>
                  <a:pt x="498" y="29914"/>
                </a:cubicBezTo>
                <a:lnTo>
                  <a:pt x="4792" y="29914"/>
                </a:lnTo>
                <a:cubicBezTo>
                  <a:pt x="5399" y="31375"/>
                  <a:pt x="6842" y="32407"/>
                  <a:pt x="8519" y="32407"/>
                </a:cubicBezTo>
                <a:cubicBezTo>
                  <a:pt x="10196" y="32407"/>
                  <a:pt x="11639" y="31375"/>
                  <a:pt x="12247" y="29914"/>
                </a:cubicBezTo>
                <a:lnTo>
                  <a:pt x="14159" y="29914"/>
                </a:lnTo>
                <a:cubicBezTo>
                  <a:pt x="14429" y="29908"/>
                  <a:pt x="14647" y="29687"/>
                  <a:pt x="14647" y="29416"/>
                </a:cubicBezTo>
                <a:cubicBezTo>
                  <a:pt x="14647" y="29145"/>
                  <a:pt x="14429" y="28924"/>
                  <a:pt x="14159" y="28918"/>
                </a:cubicBezTo>
                <a:lnTo>
                  <a:pt x="12517" y="28918"/>
                </a:lnTo>
                <a:cubicBezTo>
                  <a:pt x="12610" y="28244"/>
                  <a:pt x="12531" y="27557"/>
                  <a:pt x="12286" y="26923"/>
                </a:cubicBezTo>
                <a:lnTo>
                  <a:pt x="22575" y="26923"/>
                </a:lnTo>
                <a:cubicBezTo>
                  <a:pt x="22331" y="27557"/>
                  <a:pt x="22251" y="28244"/>
                  <a:pt x="22346" y="28918"/>
                </a:cubicBezTo>
                <a:lnTo>
                  <a:pt x="16330" y="28918"/>
                </a:lnTo>
                <a:cubicBezTo>
                  <a:pt x="16059" y="28924"/>
                  <a:pt x="15843" y="29145"/>
                  <a:pt x="15843" y="29416"/>
                </a:cubicBezTo>
                <a:cubicBezTo>
                  <a:pt x="15843" y="29687"/>
                  <a:pt x="16059" y="29908"/>
                  <a:pt x="16330" y="29914"/>
                </a:cubicBezTo>
                <a:lnTo>
                  <a:pt x="22615" y="29914"/>
                </a:lnTo>
                <a:cubicBezTo>
                  <a:pt x="23222" y="31375"/>
                  <a:pt x="24665" y="32407"/>
                  <a:pt x="26342" y="32407"/>
                </a:cubicBezTo>
                <a:cubicBezTo>
                  <a:pt x="28021" y="32407"/>
                  <a:pt x="29462" y="31375"/>
                  <a:pt x="30070" y="29914"/>
                </a:cubicBezTo>
                <a:lnTo>
                  <a:pt x="33532" y="29914"/>
                </a:lnTo>
                <a:cubicBezTo>
                  <a:pt x="33808" y="29914"/>
                  <a:pt x="34030" y="29690"/>
                  <a:pt x="34030" y="29416"/>
                </a:cubicBezTo>
                <a:lnTo>
                  <a:pt x="34030" y="26425"/>
                </a:lnTo>
                <a:cubicBezTo>
                  <a:pt x="34032" y="26149"/>
                  <a:pt x="33808" y="25925"/>
                  <a:pt x="33532" y="25925"/>
                </a:cubicBezTo>
                <a:lnTo>
                  <a:pt x="32468" y="25925"/>
                </a:lnTo>
                <a:lnTo>
                  <a:pt x="32468" y="24221"/>
                </a:lnTo>
                <a:cubicBezTo>
                  <a:pt x="32468" y="23945"/>
                  <a:pt x="32245" y="23724"/>
                  <a:pt x="31970" y="23724"/>
                </a:cubicBezTo>
                <a:cubicBezTo>
                  <a:pt x="31696" y="23724"/>
                  <a:pt x="31472" y="23945"/>
                  <a:pt x="31472" y="24221"/>
                </a:cubicBezTo>
                <a:lnTo>
                  <a:pt x="31472" y="25925"/>
                </a:lnTo>
                <a:lnTo>
                  <a:pt x="29553" y="25925"/>
                </a:lnTo>
                <a:cubicBezTo>
                  <a:pt x="28792" y="24920"/>
                  <a:pt x="27603" y="24327"/>
                  <a:pt x="26342" y="24327"/>
                </a:cubicBezTo>
                <a:cubicBezTo>
                  <a:pt x="25081" y="24327"/>
                  <a:pt x="23893" y="24920"/>
                  <a:pt x="23132" y="25925"/>
                </a:cubicBezTo>
                <a:lnTo>
                  <a:pt x="20705" y="25925"/>
                </a:lnTo>
                <a:lnTo>
                  <a:pt x="20705" y="20982"/>
                </a:lnTo>
                <a:lnTo>
                  <a:pt x="29303" y="20982"/>
                </a:lnTo>
                <a:cubicBezTo>
                  <a:pt x="29627" y="20982"/>
                  <a:pt x="29863" y="20678"/>
                  <a:pt x="29786" y="20363"/>
                </a:cubicBezTo>
                <a:lnTo>
                  <a:pt x="28849" y="16568"/>
                </a:lnTo>
                <a:cubicBezTo>
                  <a:pt x="28576" y="15456"/>
                  <a:pt x="27579" y="14673"/>
                  <a:pt x="26433" y="14673"/>
                </a:cubicBezTo>
                <a:cubicBezTo>
                  <a:pt x="26432" y="14673"/>
                  <a:pt x="26431" y="14673"/>
                  <a:pt x="26429" y="14673"/>
                </a:cubicBezTo>
                <a:lnTo>
                  <a:pt x="16968" y="14673"/>
                </a:lnTo>
                <a:cubicBezTo>
                  <a:pt x="16629" y="14673"/>
                  <a:pt x="16300" y="14789"/>
                  <a:pt x="16035" y="15001"/>
                </a:cubicBezTo>
                <a:lnTo>
                  <a:pt x="9668" y="20095"/>
                </a:lnTo>
                <a:cubicBezTo>
                  <a:pt x="9301" y="20388"/>
                  <a:pt x="9509" y="20982"/>
                  <a:pt x="9981" y="20982"/>
                </a:cubicBezTo>
                <a:lnTo>
                  <a:pt x="19707" y="20982"/>
                </a:lnTo>
                <a:lnTo>
                  <a:pt x="19707" y="25925"/>
                </a:lnTo>
                <a:lnTo>
                  <a:pt x="11730" y="25925"/>
                </a:lnTo>
                <a:cubicBezTo>
                  <a:pt x="10969" y="24920"/>
                  <a:pt x="9780" y="24327"/>
                  <a:pt x="8519" y="24327"/>
                </a:cubicBezTo>
                <a:cubicBezTo>
                  <a:pt x="7257" y="24327"/>
                  <a:pt x="6070" y="24920"/>
                  <a:pt x="5307" y="25925"/>
                </a:cubicBezTo>
                <a:lnTo>
                  <a:pt x="3656" y="25925"/>
                </a:lnTo>
                <a:lnTo>
                  <a:pt x="3656" y="23765"/>
                </a:lnTo>
                <a:cubicBezTo>
                  <a:pt x="3654" y="23491"/>
                  <a:pt x="3433" y="23267"/>
                  <a:pt x="3158" y="23267"/>
                </a:cubicBezTo>
                <a:lnTo>
                  <a:pt x="996" y="23267"/>
                </a:lnTo>
                <a:lnTo>
                  <a:pt x="996" y="22440"/>
                </a:lnTo>
                <a:cubicBezTo>
                  <a:pt x="998" y="21615"/>
                  <a:pt x="1666" y="20945"/>
                  <a:pt x="2492" y="20945"/>
                </a:cubicBezTo>
                <a:lnTo>
                  <a:pt x="5774" y="20945"/>
                </a:lnTo>
                <a:cubicBezTo>
                  <a:pt x="5888" y="20945"/>
                  <a:pt x="5998" y="20905"/>
                  <a:pt x="6087" y="20835"/>
                </a:cubicBezTo>
                <a:lnTo>
                  <a:pt x="14904" y="13778"/>
                </a:lnTo>
                <a:cubicBezTo>
                  <a:pt x="15525" y="13284"/>
                  <a:pt x="16294" y="13013"/>
                  <a:pt x="17085" y="13013"/>
                </a:cubicBezTo>
                <a:lnTo>
                  <a:pt x="26874" y="13013"/>
                </a:lnTo>
                <a:cubicBezTo>
                  <a:pt x="26877" y="13013"/>
                  <a:pt x="26880" y="13013"/>
                  <a:pt x="26882" y="13013"/>
                </a:cubicBezTo>
                <a:cubicBezTo>
                  <a:pt x="28488" y="13013"/>
                  <a:pt x="29885" y="14114"/>
                  <a:pt x="30265" y="15674"/>
                </a:cubicBezTo>
                <a:lnTo>
                  <a:pt x="31472" y="20545"/>
                </a:lnTo>
                <a:lnTo>
                  <a:pt x="31472" y="22048"/>
                </a:lnTo>
                <a:cubicBezTo>
                  <a:pt x="31467" y="22328"/>
                  <a:pt x="31692" y="22557"/>
                  <a:pt x="31970" y="22557"/>
                </a:cubicBezTo>
                <a:cubicBezTo>
                  <a:pt x="32250" y="22557"/>
                  <a:pt x="32476" y="22328"/>
                  <a:pt x="32470" y="22048"/>
                </a:cubicBezTo>
                <a:lnTo>
                  <a:pt x="32470" y="20483"/>
                </a:lnTo>
                <a:cubicBezTo>
                  <a:pt x="32470" y="20443"/>
                  <a:pt x="32464" y="20403"/>
                  <a:pt x="32455" y="20363"/>
                </a:cubicBezTo>
                <a:lnTo>
                  <a:pt x="31232" y="15436"/>
                </a:lnTo>
                <a:cubicBezTo>
                  <a:pt x="30744" y="13427"/>
                  <a:pt x="28944" y="12013"/>
                  <a:pt x="26876" y="12013"/>
                </a:cubicBezTo>
                <a:cubicBezTo>
                  <a:pt x="26875" y="12013"/>
                  <a:pt x="26874" y="12013"/>
                  <a:pt x="26872" y="12013"/>
                </a:cubicBezTo>
                <a:lnTo>
                  <a:pt x="24691" y="12013"/>
                </a:lnTo>
                <a:lnTo>
                  <a:pt x="24691" y="8144"/>
                </a:lnTo>
                <a:cubicBezTo>
                  <a:pt x="24691" y="5121"/>
                  <a:pt x="22232" y="2662"/>
                  <a:pt x="19209" y="2662"/>
                </a:cubicBezTo>
                <a:lnTo>
                  <a:pt x="15961" y="2662"/>
                </a:lnTo>
                <a:lnTo>
                  <a:pt x="15961" y="2456"/>
                </a:lnTo>
                <a:cubicBezTo>
                  <a:pt x="15940" y="1100"/>
                  <a:pt x="14827" y="0"/>
                  <a:pt x="13468" y="0"/>
                </a:cubicBezTo>
                <a:lnTo>
                  <a:pt x="12985" y="0"/>
                </a:lnTo>
                <a:cubicBezTo>
                  <a:pt x="12980" y="0"/>
                  <a:pt x="12976" y="0"/>
                  <a:pt x="12971" y="0"/>
                </a:cubicBezTo>
                <a:cubicBezTo>
                  <a:pt x="12697" y="0"/>
                  <a:pt x="12476" y="223"/>
                  <a:pt x="12476" y="498"/>
                </a:cubicBezTo>
                <a:cubicBezTo>
                  <a:pt x="12476" y="775"/>
                  <a:pt x="12699" y="996"/>
                  <a:pt x="12974" y="996"/>
                </a:cubicBezTo>
                <a:cubicBezTo>
                  <a:pt x="12978" y="996"/>
                  <a:pt x="12981" y="996"/>
                  <a:pt x="12985" y="996"/>
                </a:cubicBezTo>
                <a:lnTo>
                  <a:pt x="13468" y="996"/>
                </a:lnTo>
                <a:cubicBezTo>
                  <a:pt x="14289" y="998"/>
                  <a:pt x="14954" y="1659"/>
                  <a:pt x="14963" y="2480"/>
                </a:cubicBezTo>
                <a:lnTo>
                  <a:pt x="14963" y="5481"/>
                </a:lnTo>
                <a:cubicBezTo>
                  <a:pt x="14963" y="6306"/>
                  <a:pt x="14293" y="6976"/>
                  <a:pt x="13468" y="6976"/>
                </a:cubicBezTo>
                <a:lnTo>
                  <a:pt x="8983" y="6976"/>
                </a:lnTo>
                <a:lnTo>
                  <a:pt x="8983" y="996"/>
                </a:lnTo>
                <a:lnTo>
                  <a:pt x="10812" y="996"/>
                </a:lnTo>
                <a:cubicBezTo>
                  <a:pt x="10815" y="996"/>
                  <a:pt x="10819" y="996"/>
                  <a:pt x="10822" y="996"/>
                </a:cubicBezTo>
                <a:cubicBezTo>
                  <a:pt x="11098" y="996"/>
                  <a:pt x="11321" y="775"/>
                  <a:pt x="11321" y="498"/>
                </a:cubicBezTo>
                <a:cubicBezTo>
                  <a:pt x="11321" y="223"/>
                  <a:pt x="11099" y="0"/>
                  <a:pt x="1082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2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26" name="Google Shape;12426;p76"/>
          <p:cNvSpPr txBox="1">
            <a:spLocks noGrp="1"/>
          </p:cNvSpPr>
          <p:nvPr>
            <p:ph type="title" idx="4294967295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427" name="Google Shape;12427;p76"/>
          <p:cNvSpPr txBox="1">
            <a:spLocks noGrp="1"/>
          </p:cNvSpPr>
          <p:nvPr>
            <p:ph type="title" idx="4294967295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428" name="Google Shape;12428;p76"/>
          <p:cNvGrpSpPr/>
          <p:nvPr/>
        </p:nvGrpSpPr>
        <p:grpSpPr>
          <a:xfrm>
            <a:off x="1770285" y="3381478"/>
            <a:ext cx="294160" cy="358367"/>
            <a:chOff x="1770285" y="3381478"/>
            <a:chExt cx="294160" cy="358367"/>
          </a:xfrm>
        </p:grpSpPr>
        <p:sp>
          <p:nvSpPr>
            <p:cNvPr id="12429" name="Google Shape;12429;p76"/>
            <p:cNvSpPr/>
            <p:nvPr/>
          </p:nvSpPr>
          <p:spPr>
            <a:xfrm>
              <a:off x="1775607" y="3432366"/>
              <a:ext cx="223714" cy="302183"/>
            </a:xfrm>
            <a:custGeom>
              <a:avLst/>
              <a:gdLst/>
              <a:ahLst/>
              <a:cxnLst/>
              <a:rect l="l" t="t" r="r" b="b"/>
              <a:pathLst>
                <a:path w="8533" h="11526" extrusionOk="0">
                  <a:moveTo>
                    <a:pt x="0" y="1"/>
                  </a:moveTo>
                  <a:lnTo>
                    <a:pt x="0" y="8979"/>
                  </a:lnTo>
                  <a:lnTo>
                    <a:pt x="1873" y="10851"/>
                  </a:lnTo>
                  <a:lnTo>
                    <a:pt x="2546" y="11525"/>
                  </a:lnTo>
                  <a:lnTo>
                    <a:pt x="8533" y="11525"/>
                  </a:lnTo>
                  <a:lnTo>
                    <a:pt x="8533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0" name="Google Shape;12430;p76"/>
            <p:cNvSpPr/>
            <p:nvPr/>
          </p:nvSpPr>
          <p:spPr>
            <a:xfrm>
              <a:off x="1775607" y="3655215"/>
              <a:ext cx="79308" cy="79334"/>
            </a:xfrm>
            <a:custGeom>
              <a:avLst/>
              <a:gdLst/>
              <a:ahLst/>
              <a:cxnLst/>
              <a:rect l="l" t="t" r="r" b="b"/>
              <a:pathLst>
                <a:path w="3025" h="3026" extrusionOk="0">
                  <a:moveTo>
                    <a:pt x="0" y="1"/>
                  </a:moveTo>
                  <a:lnTo>
                    <a:pt x="0" y="479"/>
                  </a:lnTo>
                  <a:lnTo>
                    <a:pt x="1873" y="2351"/>
                  </a:lnTo>
                  <a:lnTo>
                    <a:pt x="2546" y="3025"/>
                  </a:lnTo>
                  <a:lnTo>
                    <a:pt x="3024" y="3025"/>
                  </a:lnTo>
                  <a:lnTo>
                    <a:pt x="3024" y="254"/>
                  </a:lnTo>
                  <a:cubicBezTo>
                    <a:pt x="3024" y="117"/>
                    <a:pt x="2908" y="5"/>
                    <a:pt x="2771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1" name="Google Shape;12431;p76"/>
            <p:cNvSpPr/>
            <p:nvPr/>
          </p:nvSpPr>
          <p:spPr>
            <a:xfrm>
              <a:off x="1903024" y="3432366"/>
              <a:ext cx="96297" cy="100308"/>
            </a:xfrm>
            <a:custGeom>
              <a:avLst/>
              <a:gdLst/>
              <a:ahLst/>
              <a:cxnLst/>
              <a:rect l="l" t="t" r="r" b="b"/>
              <a:pathLst>
                <a:path w="3673" h="3826" extrusionOk="0">
                  <a:moveTo>
                    <a:pt x="482" y="1"/>
                  </a:moveTo>
                  <a:cubicBezTo>
                    <a:pt x="1" y="1946"/>
                    <a:pt x="1471" y="3825"/>
                    <a:pt x="3474" y="3825"/>
                  </a:cubicBezTo>
                  <a:cubicBezTo>
                    <a:pt x="3539" y="3825"/>
                    <a:pt x="3608" y="3822"/>
                    <a:pt x="3673" y="3818"/>
                  </a:cubicBezTo>
                  <a:lnTo>
                    <a:pt x="3673" y="1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2" name="Google Shape;12432;p76"/>
            <p:cNvSpPr/>
            <p:nvPr/>
          </p:nvSpPr>
          <p:spPr>
            <a:xfrm>
              <a:off x="1825263" y="3432366"/>
              <a:ext cx="174058" cy="302183"/>
            </a:xfrm>
            <a:custGeom>
              <a:avLst/>
              <a:gdLst/>
              <a:ahLst/>
              <a:cxnLst/>
              <a:rect l="l" t="t" r="r" b="b"/>
              <a:pathLst>
                <a:path w="6639" h="11526" extrusionOk="0">
                  <a:moveTo>
                    <a:pt x="5904" y="1"/>
                  </a:moveTo>
                  <a:lnTo>
                    <a:pt x="5904" y="10877"/>
                  </a:lnTo>
                  <a:lnTo>
                    <a:pt x="0" y="10877"/>
                  </a:lnTo>
                  <a:lnTo>
                    <a:pt x="652" y="11525"/>
                  </a:lnTo>
                  <a:lnTo>
                    <a:pt x="6639" y="11525"/>
                  </a:lnTo>
                  <a:lnTo>
                    <a:pt x="6639" y="1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3" name="Google Shape;12433;p76"/>
            <p:cNvSpPr/>
            <p:nvPr/>
          </p:nvSpPr>
          <p:spPr>
            <a:xfrm>
              <a:off x="1808929" y="3498749"/>
              <a:ext cx="156990" cy="22809"/>
            </a:xfrm>
            <a:custGeom>
              <a:avLst/>
              <a:gdLst/>
              <a:ahLst/>
              <a:cxnLst/>
              <a:rect l="l" t="t" r="r" b="b"/>
              <a:pathLst>
                <a:path w="5988" h="870" extrusionOk="0">
                  <a:moveTo>
                    <a:pt x="0" y="0"/>
                  </a:moveTo>
                  <a:lnTo>
                    <a:pt x="0" y="870"/>
                  </a:lnTo>
                  <a:lnTo>
                    <a:pt x="5987" y="870"/>
                  </a:lnTo>
                  <a:lnTo>
                    <a:pt x="598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4" name="Google Shape;12434;p76"/>
            <p:cNvSpPr/>
            <p:nvPr/>
          </p:nvSpPr>
          <p:spPr>
            <a:xfrm>
              <a:off x="1928271" y="3498749"/>
              <a:ext cx="37727" cy="22809"/>
            </a:xfrm>
            <a:custGeom>
              <a:avLst/>
              <a:gdLst/>
              <a:ahLst/>
              <a:cxnLst/>
              <a:rect l="l" t="t" r="r" b="b"/>
              <a:pathLst>
                <a:path w="1439" h="870" extrusionOk="0">
                  <a:moveTo>
                    <a:pt x="1" y="0"/>
                  </a:moveTo>
                  <a:cubicBezTo>
                    <a:pt x="254" y="355"/>
                    <a:pt x="577" y="649"/>
                    <a:pt x="953" y="870"/>
                  </a:cubicBezTo>
                  <a:lnTo>
                    <a:pt x="1439" y="870"/>
                  </a:lnTo>
                  <a:lnTo>
                    <a:pt x="1439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5" name="Google Shape;12435;p76"/>
            <p:cNvSpPr/>
            <p:nvPr/>
          </p:nvSpPr>
          <p:spPr>
            <a:xfrm>
              <a:off x="1775502" y="3667773"/>
              <a:ext cx="66881" cy="66776"/>
            </a:xfrm>
            <a:custGeom>
              <a:avLst/>
              <a:gdLst/>
              <a:ahLst/>
              <a:cxnLst/>
              <a:rect l="l" t="t" r="r" b="b"/>
              <a:pathLst>
                <a:path w="2551" h="2547" extrusionOk="0">
                  <a:moveTo>
                    <a:pt x="1" y="0"/>
                  </a:moveTo>
                  <a:lnTo>
                    <a:pt x="2550" y="2546"/>
                  </a:lnTo>
                  <a:lnTo>
                    <a:pt x="2550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6" name="Google Shape;12436;p76"/>
            <p:cNvSpPr/>
            <p:nvPr/>
          </p:nvSpPr>
          <p:spPr>
            <a:xfrm>
              <a:off x="1929031" y="3386695"/>
              <a:ext cx="130117" cy="130222"/>
            </a:xfrm>
            <a:custGeom>
              <a:avLst/>
              <a:gdLst/>
              <a:ahLst/>
              <a:cxnLst/>
              <a:rect l="l" t="t" r="r" b="b"/>
              <a:pathLst>
                <a:path w="4963" h="4967" extrusionOk="0">
                  <a:moveTo>
                    <a:pt x="2482" y="1"/>
                  </a:moveTo>
                  <a:cubicBezTo>
                    <a:pt x="1113" y="1"/>
                    <a:pt x="1" y="1113"/>
                    <a:pt x="1" y="2482"/>
                  </a:cubicBezTo>
                  <a:cubicBezTo>
                    <a:pt x="1" y="3854"/>
                    <a:pt x="1113" y="4966"/>
                    <a:pt x="2482" y="4966"/>
                  </a:cubicBezTo>
                  <a:cubicBezTo>
                    <a:pt x="3854" y="4966"/>
                    <a:pt x="4963" y="3854"/>
                    <a:pt x="4963" y="2482"/>
                  </a:cubicBezTo>
                  <a:cubicBezTo>
                    <a:pt x="4963" y="1113"/>
                    <a:pt x="3854" y="1"/>
                    <a:pt x="2482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7" name="Google Shape;12437;p76"/>
            <p:cNvSpPr/>
            <p:nvPr/>
          </p:nvSpPr>
          <p:spPr>
            <a:xfrm>
              <a:off x="1981938" y="3415954"/>
              <a:ext cx="47218" cy="47218"/>
            </a:xfrm>
            <a:custGeom>
              <a:avLst/>
              <a:gdLst/>
              <a:ahLst/>
              <a:cxnLst/>
              <a:rect l="l" t="t" r="r" b="b"/>
              <a:pathLst>
                <a:path w="1801" h="1801" extrusionOk="0">
                  <a:moveTo>
                    <a:pt x="898" y="0"/>
                  </a:moveTo>
                  <a:cubicBezTo>
                    <a:pt x="402" y="0"/>
                    <a:pt x="0" y="402"/>
                    <a:pt x="0" y="898"/>
                  </a:cubicBezTo>
                  <a:cubicBezTo>
                    <a:pt x="0" y="1398"/>
                    <a:pt x="402" y="1800"/>
                    <a:pt x="898" y="1800"/>
                  </a:cubicBezTo>
                  <a:cubicBezTo>
                    <a:pt x="1398" y="1800"/>
                    <a:pt x="1800" y="1398"/>
                    <a:pt x="1800" y="898"/>
                  </a:cubicBezTo>
                  <a:cubicBezTo>
                    <a:pt x="1800" y="402"/>
                    <a:pt x="1398" y="0"/>
                    <a:pt x="898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8" name="Google Shape;12438;p76"/>
            <p:cNvSpPr/>
            <p:nvPr/>
          </p:nvSpPr>
          <p:spPr>
            <a:xfrm>
              <a:off x="1770285" y="3427149"/>
              <a:ext cx="234280" cy="312696"/>
            </a:xfrm>
            <a:custGeom>
              <a:avLst/>
              <a:gdLst/>
              <a:ahLst/>
              <a:cxnLst/>
              <a:rect l="l" t="t" r="r" b="b"/>
              <a:pathLst>
                <a:path w="8936" h="11927" extrusionOk="0">
                  <a:moveTo>
                    <a:pt x="2546" y="9377"/>
                  </a:moveTo>
                  <a:lnTo>
                    <a:pt x="2546" y="11242"/>
                  </a:lnTo>
                  <a:lnTo>
                    <a:pt x="685" y="9377"/>
                  </a:lnTo>
                  <a:close/>
                  <a:moveTo>
                    <a:pt x="200" y="1"/>
                  </a:moveTo>
                  <a:cubicBezTo>
                    <a:pt x="91" y="1"/>
                    <a:pt x="0" y="88"/>
                    <a:pt x="0" y="200"/>
                  </a:cubicBezTo>
                  <a:lnTo>
                    <a:pt x="0" y="9178"/>
                  </a:lnTo>
                  <a:cubicBezTo>
                    <a:pt x="0" y="9232"/>
                    <a:pt x="22" y="9283"/>
                    <a:pt x="58" y="9319"/>
                  </a:cubicBezTo>
                  <a:lnTo>
                    <a:pt x="2608" y="11869"/>
                  </a:lnTo>
                  <a:cubicBezTo>
                    <a:pt x="2644" y="11905"/>
                    <a:pt x="2695" y="11927"/>
                    <a:pt x="2749" y="11927"/>
                  </a:cubicBezTo>
                  <a:lnTo>
                    <a:pt x="8736" y="11927"/>
                  </a:lnTo>
                  <a:cubicBezTo>
                    <a:pt x="8845" y="11927"/>
                    <a:pt x="8935" y="11836"/>
                    <a:pt x="8935" y="11728"/>
                  </a:cubicBezTo>
                  <a:lnTo>
                    <a:pt x="8935" y="9714"/>
                  </a:lnTo>
                  <a:cubicBezTo>
                    <a:pt x="8935" y="9604"/>
                    <a:pt x="8848" y="9515"/>
                    <a:pt x="8742" y="9515"/>
                  </a:cubicBezTo>
                  <a:cubicBezTo>
                    <a:pt x="8740" y="9515"/>
                    <a:pt x="8738" y="9515"/>
                    <a:pt x="8736" y="9515"/>
                  </a:cubicBezTo>
                  <a:cubicBezTo>
                    <a:pt x="8624" y="9515"/>
                    <a:pt x="8533" y="9602"/>
                    <a:pt x="8533" y="9714"/>
                  </a:cubicBezTo>
                  <a:lnTo>
                    <a:pt x="8533" y="11525"/>
                  </a:lnTo>
                  <a:lnTo>
                    <a:pt x="2948" y="11525"/>
                  </a:lnTo>
                  <a:lnTo>
                    <a:pt x="2948" y="9178"/>
                  </a:lnTo>
                  <a:cubicBezTo>
                    <a:pt x="2948" y="9066"/>
                    <a:pt x="2858" y="8979"/>
                    <a:pt x="2749" y="8979"/>
                  </a:cubicBezTo>
                  <a:lnTo>
                    <a:pt x="402" y="8979"/>
                  </a:lnTo>
                  <a:lnTo>
                    <a:pt x="402" y="399"/>
                  </a:lnTo>
                  <a:lnTo>
                    <a:pt x="2304" y="399"/>
                  </a:lnTo>
                  <a:cubicBezTo>
                    <a:pt x="2572" y="399"/>
                    <a:pt x="2572" y="1"/>
                    <a:pt x="23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9" name="Google Shape;12439;p76"/>
            <p:cNvSpPr/>
            <p:nvPr/>
          </p:nvSpPr>
          <p:spPr>
            <a:xfrm>
              <a:off x="1803712" y="3381478"/>
              <a:ext cx="260733" cy="284932"/>
            </a:xfrm>
            <a:custGeom>
              <a:avLst/>
              <a:gdLst/>
              <a:ahLst/>
              <a:cxnLst/>
              <a:rect l="l" t="t" r="r" b="b"/>
              <a:pathLst>
                <a:path w="9945" h="10868" extrusionOk="0">
                  <a:moveTo>
                    <a:pt x="5469" y="4673"/>
                  </a:moveTo>
                  <a:cubicBezTo>
                    <a:pt x="5628" y="4817"/>
                    <a:pt x="5802" y="4937"/>
                    <a:pt x="5987" y="5038"/>
                  </a:cubicBezTo>
                  <a:lnTo>
                    <a:pt x="5987" y="5143"/>
                  </a:lnTo>
                  <a:lnTo>
                    <a:pt x="399" y="5143"/>
                  </a:lnTo>
                  <a:lnTo>
                    <a:pt x="399" y="4673"/>
                  </a:lnTo>
                  <a:close/>
                  <a:moveTo>
                    <a:pt x="7262" y="0"/>
                  </a:moveTo>
                  <a:cubicBezTo>
                    <a:pt x="6156" y="0"/>
                    <a:pt x="5146" y="685"/>
                    <a:pt x="4752" y="1743"/>
                  </a:cubicBezTo>
                  <a:lnTo>
                    <a:pt x="1818" y="1743"/>
                  </a:lnTo>
                  <a:cubicBezTo>
                    <a:pt x="1554" y="1743"/>
                    <a:pt x="1554" y="2141"/>
                    <a:pt x="1818" y="2141"/>
                  </a:cubicBezTo>
                  <a:lnTo>
                    <a:pt x="4636" y="2141"/>
                  </a:lnTo>
                  <a:cubicBezTo>
                    <a:pt x="4484" y="2887"/>
                    <a:pt x="4654" y="3662"/>
                    <a:pt x="5107" y="4274"/>
                  </a:cubicBezTo>
                  <a:lnTo>
                    <a:pt x="199" y="4274"/>
                  </a:lnTo>
                  <a:cubicBezTo>
                    <a:pt x="91" y="4274"/>
                    <a:pt x="0" y="4365"/>
                    <a:pt x="0" y="4473"/>
                  </a:cubicBezTo>
                  <a:lnTo>
                    <a:pt x="0" y="5343"/>
                  </a:lnTo>
                  <a:cubicBezTo>
                    <a:pt x="0" y="5455"/>
                    <a:pt x="91" y="5545"/>
                    <a:pt x="199" y="5545"/>
                  </a:cubicBezTo>
                  <a:lnTo>
                    <a:pt x="6190" y="5545"/>
                  </a:lnTo>
                  <a:cubicBezTo>
                    <a:pt x="6298" y="5545"/>
                    <a:pt x="6389" y="5455"/>
                    <a:pt x="6389" y="5343"/>
                  </a:cubicBezTo>
                  <a:lnTo>
                    <a:pt x="6389" y="5216"/>
                  </a:lnTo>
                  <a:cubicBezTo>
                    <a:pt x="6668" y="5314"/>
                    <a:pt x="6965" y="5364"/>
                    <a:pt x="7262" y="5364"/>
                  </a:cubicBezTo>
                  <a:lnTo>
                    <a:pt x="7262" y="10667"/>
                  </a:lnTo>
                  <a:cubicBezTo>
                    <a:pt x="7262" y="10801"/>
                    <a:pt x="7361" y="10868"/>
                    <a:pt x="7461" y="10868"/>
                  </a:cubicBezTo>
                  <a:cubicBezTo>
                    <a:pt x="7561" y="10868"/>
                    <a:pt x="7660" y="10801"/>
                    <a:pt x="7660" y="10667"/>
                  </a:cubicBezTo>
                  <a:lnTo>
                    <a:pt x="7660" y="5332"/>
                  </a:lnTo>
                  <a:cubicBezTo>
                    <a:pt x="8761" y="5169"/>
                    <a:pt x="9645" y="4343"/>
                    <a:pt x="9884" y="3260"/>
                  </a:cubicBezTo>
                  <a:cubicBezTo>
                    <a:pt x="9906" y="3151"/>
                    <a:pt x="9837" y="3043"/>
                    <a:pt x="9728" y="3021"/>
                  </a:cubicBezTo>
                  <a:cubicBezTo>
                    <a:pt x="9713" y="3018"/>
                    <a:pt x="9698" y="3016"/>
                    <a:pt x="9683" y="3016"/>
                  </a:cubicBezTo>
                  <a:cubicBezTo>
                    <a:pt x="9592" y="3016"/>
                    <a:pt x="9511" y="3080"/>
                    <a:pt x="9489" y="3173"/>
                  </a:cubicBezTo>
                  <a:cubicBezTo>
                    <a:pt x="9258" y="4233"/>
                    <a:pt x="8319" y="4965"/>
                    <a:pt x="7260" y="4965"/>
                  </a:cubicBezTo>
                  <a:cubicBezTo>
                    <a:pt x="7158" y="4965"/>
                    <a:pt x="7054" y="4958"/>
                    <a:pt x="6950" y="4944"/>
                  </a:cubicBezTo>
                  <a:cubicBezTo>
                    <a:pt x="5773" y="4781"/>
                    <a:pt x="4919" y="3742"/>
                    <a:pt x="4984" y="2554"/>
                  </a:cubicBezTo>
                  <a:cubicBezTo>
                    <a:pt x="5053" y="1366"/>
                    <a:pt x="6020" y="428"/>
                    <a:pt x="7211" y="403"/>
                  </a:cubicBezTo>
                  <a:cubicBezTo>
                    <a:pt x="7230" y="402"/>
                    <a:pt x="7249" y="402"/>
                    <a:pt x="7267" y="402"/>
                  </a:cubicBezTo>
                  <a:cubicBezTo>
                    <a:pt x="8431" y="402"/>
                    <a:pt x="9411" y="1283"/>
                    <a:pt x="9533" y="2449"/>
                  </a:cubicBezTo>
                  <a:cubicBezTo>
                    <a:pt x="9544" y="2571"/>
                    <a:pt x="9636" y="2628"/>
                    <a:pt x="9728" y="2628"/>
                  </a:cubicBezTo>
                  <a:cubicBezTo>
                    <a:pt x="9836" y="2628"/>
                    <a:pt x="9945" y="2551"/>
                    <a:pt x="9931" y="2409"/>
                  </a:cubicBezTo>
                  <a:cubicBezTo>
                    <a:pt x="9801" y="1170"/>
                    <a:pt x="8837" y="182"/>
                    <a:pt x="7606" y="22"/>
                  </a:cubicBezTo>
                  <a:cubicBezTo>
                    <a:pt x="7490" y="7"/>
                    <a:pt x="7376" y="0"/>
                    <a:pt x="7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0" name="Google Shape;12440;p76"/>
            <p:cNvSpPr/>
            <p:nvPr/>
          </p:nvSpPr>
          <p:spPr>
            <a:xfrm>
              <a:off x="1956114" y="3410684"/>
              <a:ext cx="87095" cy="77787"/>
            </a:xfrm>
            <a:custGeom>
              <a:avLst/>
              <a:gdLst/>
              <a:ahLst/>
              <a:cxnLst/>
              <a:rect l="l" t="t" r="r" b="b"/>
              <a:pathLst>
                <a:path w="3322" h="2967" extrusionOk="0">
                  <a:moveTo>
                    <a:pt x="1879" y="400"/>
                  </a:moveTo>
                  <a:cubicBezTo>
                    <a:pt x="2239" y="400"/>
                    <a:pt x="2582" y="681"/>
                    <a:pt x="2582" y="1103"/>
                  </a:cubicBezTo>
                  <a:cubicBezTo>
                    <a:pt x="2582" y="1522"/>
                    <a:pt x="2239" y="1802"/>
                    <a:pt x="1880" y="1802"/>
                  </a:cubicBezTo>
                  <a:cubicBezTo>
                    <a:pt x="1708" y="1802"/>
                    <a:pt x="1534" y="1738"/>
                    <a:pt x="1391" y="1596"/>
                  </a:cubicBezTo>
                  <a:cubicBezTo>
                    <a:pt x="1116" y="1324"/>
                    <a:pt x="1116" y="878"/>
                    <a:pt x="1391" y="607"/>
                  </a:cubicBezTo>
                  <a:cubicBezTo>
                    <a:pt x="1533" y="464"/>
                    <a:pt x="1708" y="400"/>
                    <a:pt x="1879" y="400"/>
                  </a:cubicBezTo>
                  <a:close/>
                  <a:moveTo>
                    <a:pt x="1876" y="1"/>
                  </a:moveTo>
                  <a:cubicBezTo>
                    <a:pt x="1011" y="1"/>
                    <a:pt x="470" y="985"/>
                    <a:pt x="978" y="1722"/>
                  </a:cubicBezTo>
                  <a:lnTo>
                    <a:pt x="80" y="2624"/>
                  </a:lnTo>
                  <a:cubicBezTo>
                    <a:pt x="0" y="2704"/>
                    <a:pt x="0" y="2831"/>
                    <a:pt x="80" y="2907"/>
                  </a:cubicBezTo>
                  <a:cubicBezTo>
                    <a:pt x="118" y="2946"/>
                    <a:pt x="168" y="2966"/>
                    <a:pt x="220" y="2966"/>
                  </a:cubicBezTo>
                  <a:cubicBezTo>
                    <a:pt x="271" y="2966"/>
                    <a:pt x="322" y="2946"/>
                    <a:pt x="362" y="2907"/>
                  </a:cubicBezTo>
                  <a:lnTo>
                    <a:pt x="1260" y="2008"/>
                  </a:lnTo>
                  <a:cubicBezTo>
                    <a:pt x="1449" y="2137"/>
                    <a:pt x="1666" y="2199"/>
                    <a:pt x="1882" y="2199"/>
                  </a:cubicBezTo>
                  <a:cubicBezTo>
                    <a:pt x="2166" y="2199"/>
                    <a:pt x="2448" y="2090"/>
                    <a:pt x="2662" y="1878"/>
                  </a:cubicBezTo>
                  <a:cubicBezTo>
                    <a:pt x="3321" y="1219"/>
                    <a:pt x="2912" y="93"/>
                    <a:pt x="1985" y="6"/>
                  </a:cubicBezTo>
                  <a:cubicBezTo>
                    <a:pt x="1948" y="2"/>
                    <a:pt x="1912" y="1"/>
                    <a:pt x="18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1" name="Google Shape;12441;p76"/>
            <p:cNvSpPr/>
            <p:nvPr/>
          </p:nvSpPr>
          <p:spPr>
            <a:xfrm>
              <a:off x="1801903" y="3539491"/>
              <a:ext cx="171043" cy="10461"/>
            </a:xfrm>
            <a:custGeom>
              <a:avLst/>
              <a:gdLst/>
              <a:ahLst/>
              <a:cxnLst/>
              <a:rect l="l" t="t" r="r" b="b"/>
              <a:pathLst>
                <a:path w="6524" h="399" extrusionOk="0">
                  <a:moveTo>
                    <a:pt x="6262" y="0"/>
                  </a:moveTo>
                  <a:cubicBezTo>
                    <a:pt x="6261" y="0"/>
                    <a:pt x="6260" y="0"/>
                    <a:pt x="6259" y="0"/>
                  </a:cubicBezTo>
                  <a:lnTo>
                    <a:pt x="268" y="0"/>
                  </a:lnTo>
                  <a:cubicBezTo>
                    <a:pt x="0" y="0"/>
                    <a:pt x="0" y="398"/>
                    <a:pt x="268" y="398"/>
                  </a:cubicBezTo>
                  <a:lnTo>
                    <a:pt x="6259" y="398"/>
                  </a:lnTo>
                  <a:cubicBezTo>
                    <a:pt x="6522" y="398"/>
                    <a:pt x="6523" y="0"/>
                    <a:pt x="6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2" name="Google Shape;12442;p76"/>
            <p:cNvSpPr/>
            <p:nvPr/>
          </p:nvSpPr>
          <p:spPr>
            <a:xfrm>
              <a:off x="1801903" y="3562641"/>
              <a:ext cx="171043" cy="10487"/>
            </a:xfrm>
            <a:custGeom>
              <a:avLst/>
              <a:gdLst/>
              <a:ahLst/>
              <a:cxnLst/>
              <a:rect l="l" t="t" r="r" b="b"/>
              <a:pathLst>
                <a:path w="6524" h="400" extrusionOk="0">
                  <a:moveTo>
                    <a:pt x="268" y="1"/>
                  </a:moveTo>
                  <a:cubicBezTo>
                    <a:pt x="0" y="1"/>
                    <a:pt x="0" y="399"/>
                    <a:pt x="268" y="399"/>
                  </a:cubicBezTo>
                  <a:lnTo>
                    <a:pt x="6259" y="399"/>
                  </a:lnTo>
                  <a:cubicBezTo>
                    <a:pt x="6523" y="399"/>
                    <a:pt x="6523" y="1"/>
                    <a:pt x="6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3" name="Google Shape;12443;p76"/>
            <p:cNvSpPr/>
            <p:nvPr/>
          </p:nvSpPr>
          <p:spPr>
            <a:xfrm>
              <a:off x="1801903" y="3585712"/>
              <a:ext cx="171043" cy="10566"/>
            </a:xfrm>
            <a:custGeom>
              <a:avLst/>
              <a:gdLst/>
              <a:ahLst/>
              <a:cxnLst/>
              <a:rect l="l" t="t" r="r" b="b"/>
              <a:pathLst>
                <a:path w="6524" h="403" extrusionOk="0">
                  <a:moveTo>
                    <a:pt x="268" y="1"/>
                  </a:moveTo>
                  <a:cubicBezTo>
                    <a:pt x="0" y="1"/>
                    <a:pt x="0" y="403"/>
                    <a:pt x="268" y="403"/>
                  </a:cubicBezTo>
                  <a:lnTo>
                    <a:pt x="6259" y="403"/>
                  </a:lnTo>
                  <a:cubicBezTo>
                    <a:pt x="6523" y="399"/>
                    <a:pt x="6523" y="1"/>
                    <a:pt x="6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4" name="Google Shape;12444;p76"/>
            <p:cNvSpPr/>
            <p:nvPr/>
          </p:nvSpPr>
          <p:spPr>
            <a:xfrm>
              <a:off x="1801903" y="3608889"/>
              <a:ext cx="171043" cy="10461"/>
            </a:xfrm>
            <a:custGeom>
              <a:avLst/>
              <a:gdLst/>
              <a:ahLst/>
              <a:cxnLst/>
              <a:rect l="l" t="t" r="r" b="b"/>
              <a:pathLst>
                <a:path w="6524" h="399" extrusionOk="0">
                  <a:moveTo>
                    <a:pt x="268" y="1"/>
                  </a:moveTo>
                  <a:cubicBezTo>
                    <a:pt x="0" y="1"/>
                    <a:pt x="0" y="399"/>
                    <a:pt x="268" y="399"/>
                  </a:cubicBezTo>
                  <a:lnTo>
                    <a:pt x="6259" y="399"/>
                  </a:lnTo>
                  <a:cubicBezTo>
                    <a:pt x="6523" y="399"/>
                    <a:pt x="6523" y="1"/>
                    <a:pt x="6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45" name="Google Shape;12445;p76"/>
          <p:cNvGrpSpPr/>
          <p:nvPr/>
        </p:nvGrpSpPr>
        <p:grpSpPr>
          <a:xfrm>
            <a:off x="3563273" y="1539122"/>
            <a:ext cx="333198" cy="312146"/>
            <a:chOff x="3563273" y="1539122"/>
            <a:chExt cx="333198" cy="312146"/>
          </a:xfrm>
        </p:grpSpPr>
        <p:sp>
          <p:nvSpPr>
            <p:cNvPr id="12446" name="Google Shape;12446;p76"/>
            <p:cNvSpPr/>
            <p:nvPr/>
          </p:nvSpPr>
          <p:spPr>
            <a:xfrm>
              <a:off x="3771414" y="1658674"/>
              <a:ext cx="72937" cy="72937"/>
            </a:xfrm>
            <a:custGeom>
              <a:avLst/>
              <a:gdLst/>
              <a:ahLst/>
              <a:cxnLst/>
              <a:rect l="l" t="t" r="r" b="b"/>
              <a:pathLst>
                <a:path w="2782" h="2782" extrusionOk="0">
                  <a:moveTo>
                    <a:pt x="1391" y="0"/>
                  </a:moveTo>
                  <a:cubicBezTo>
                    <a:pt x="623" y="0"/>
                    <a:pt x="0" y="623"/>
                    <a:pt x="0" y="1391"/>
                  </a:cubicBezTo>
                  <a:cubicBezTo>
                    <a:pt x="0" y="2159"/>
                    <a:pt x="623" y="2782"/>
                    <a:pt x="1391" y="2782"/>
                  </a:cubicBezTo>
                  <a:cubicBezTo>
                    <a:pt x="2162" y="2782"/>
                    <a:pt x="2782" y="2159"/>
                    <a:pt x="2782" y="1391"/>
                  </a:cubicBezTo>
                  <a:cubicBezTo>
                    <a:pt x="2782" y="623"/>
                    <a:pt x="2162" y="0"/>
                    <a:pt x="1391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7" name="Google Shape;12447;p76"/>
            <p:cNvSpPr/>
            <p:nvPr/>
          </p:nvSpPr>
          <p:spPr>
            <a:xfrm>
              <a:off x="3767219" y="1687329"/>
              <a:ext cx="81405" cy="44386"/>
            </a:xfrm>
            <a:custGeom>
              <a:avLst/>
              <a:gdLst/>
              <a:ahLst/>
              <a:cxnLst/>
              <a:rect l="l" t="t" r="r" b="b"/>
              <a:pathLst>
                <a:path w="3105" h="1693" extrusionOk="0">
                  <a:moveTo>
                    <a:pt x="193" y="1"/>
                  </a:moveTo>
                  <a:cubicBezTo>
                    <a:pt x="1" y="870"/>
                    <a:pt x="664" y="1692"/>
                    <a:pt x="1551" y="1692"/>
                  </a:cubicBezTo>
                  <a:cubicBezTo>
                    <a:pt x="2442" y="1692"/>
                    <a:pt x="3105" y="870"/>
                    <a:pt x="2909" y="1"/>
                  </a:cubicBezTo>
                  <a:lnTo>
                    <a:pt x="2909" y="1"/>
                  </a:lnTo>
                  <a:cubicBezTo>
                    <a:pt x="2771" y="638"/>
                    <a:pt x="2206" y="1091"/>
                    <a:pt x="1551" y="1095"/>
                  </a:cubicBezTo>
                  <a:cubicBezTo>
                    <a:pt x="899" y="1091"/>
                    <a:pt x="334" y="638"/>
                    <a:pt x="1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8" name="Google Shape;12448;p76"/>
            <p:cNvSpPr/>
            <p:nvPr/>
          </p:nvSpPr>
          <p:spPr>
            <a:xfrm>
              <a:off x="3568202" y="1653456"/>
              <a:ext cx="78181" cy="83372"/>
            </a:xfrm>
            <a:custGeom>
              <a:avLst/>
              <a:gdLst/>
              <a:ahLst/>
              <a:cxnLst/>
              <a:rect l="l" t="t" r="r" b="b"/>
              <a:pathLst>
                <a:path w="2982" h="3180" extrusionOk="0">
                  <a:moveTo>
                    <a:pt x="794" y="0"/>
                  </a:moveTo>
                  <a:cubicBezTo>
                    <a:pt x="356" y="0"/>
                    <a:pt x="1" y="355"/>
                    <a:pt x="1" y="797"/>
                  </a:cubicBezTo>
                  <a:lnTo>
                    <a:pt x="1" y="2387"/>
                  </a:lnTo>
                  <a:cubicBezTo>
                    <a:pt x="1" y="2825"/>
                    <a:pt x="356" y="3180"/>
                    <a:pt x="794" y="3180"/>
                  </a:cubicBezTo>
                  <a:lnTo>
                    <a:pt x="2981" y="3180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9" name="Google Shape;12449;p76"/>
            <p:cNvSpPr/>
            <p:nvPr/>
          </p:nvSpPr>
          <p:spPr>
            <a:xfrm>
              <a:off x="3568202" y="1654007"/>
              <a:ext cx="78181" cy="82821"/>
            </a:xfrm>
            <a:custGeom>
              <a:avLst/>
              <a:gdLst/>
              <a:ahLst/>
              <a:cxnLst/>
              <a:rect l="l" t="t" r="r" b="b"/>
              <a:pathLst>
                <a:path w="2982" h="3159" extrusionOk="0">
                  <a:moveTo>
                    <a:pt x="616" y="1"/>
                  </a:moveTo>
                  <a:lnTo>
                    <a:pt x="616" y="1"/>
                  </a:lnTo>
                  <a:cubicBezTo>
                    <a:pt x="254" y="84"/>
                    <a:pt x="1" y="403"/>
                    <a:pt x="1" y="776"/>
                  </a:cubicBezTo>
                  <a:lnTo>
                    <a:pt x="1" y="2366"/>
                  </a:lnTo>
                  <a:cubicBezTo>
                    <a:pt x="1" y="2804"/>
                    <a:pt x="356" y="3159"/>
                    <a:pt x="794" y="3159"/>
                  </a:cubicBezTo>
                  <a:lnTo>
                    <a:pt x="2981" y="3159"/>
                  </a:lnTo>
                  <a:lnTo>
                    <a:pt x="2981" y="2565"/>
                  </a:lnTo>
                  <a:lnTo>
                    <a:pt x="993" y="2565"/>
                  </a:lnTo>
                  <a:cubicBezTo>
                    <a:pt x="776" y="2561"/>
                    <a:pt x="598" y="2384"/>
                    <a:pt x="598" y="2167"/>
                  </a:cubicBezTo>
                  <a:lnTo>
                    <a:pt x="598" y="178"/>
                  </a:lnTo>
                  <a:cubicBezTo>
                    <a:pt x="598" y="117"/>
                    <a:pt x="602" y="59"/>
                    <a:pt x="616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0" name="Google Shape;12450;p76"/>
            <p:cNvSpPr/>
            <p:nvPr/>
          </p:nvSpPr>
          <p:spPr>
            <a:xfrm>
              <a:off x="3646356" y="1564841"/>
              <a:ext cx="130301" cy="260576"/>
            </a:xfrm>
            <a:custGeom>
              <a:avLst/>
              <a:gdLst/>
              <a:ahLst/>
              <a:cxnLst/>
              <a:rect l="l" t="t" r="r" b="b"/>
              <a:pathLst>
                <a:path w="4970" h="9939" extrusionOk="0">
                  <a:moveTo>
                    <a:pt x="4969" y="1"/>
                  </a:moveTo>
                  <a:cubicBezTo>
                    <a:pt x="4969" y="1"/>
                    <a:pt x="2981" y="3380"/>
                    <a:pt x="0" y="3380"/>
                  </a:cubicBezTo>
                  <a:lnTo>
                    <a:pt x="0" y="6560"/>
                  </a:lnTo>
                  <a:cubicBezTo>
                    <a:pt x="2981" y="6560"/>
                    <a:pt x="4969" y="9939"/>
                    <a:pt x="4969" y="9939"/>
                  </a:cubicBezTo>
                  <a:lnTo>
                    <a:pt x="4969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1" name="Google Shape;12451;p76"/>
            <p:cNvSpPr/>
            <p:nvPr/>
          </p:nvSpPr>
          <p:spPr>
            <a:xfrm>
              <a:off x="3646356" y="1721229"/>
              <a:ext cx="130301" cy="104188"/>
            </a:xfrm>
            <a:custGeom>
              <a:avLst/>
              <a:gdLst/>
              <a:ahLst/>
              <a:cxnLst/>
              <a:rect l="l" t="t" r="r" b="b"/>
              <a:pathLst>
                <a:path w="4970" h="3974" extrusionOk="0">
                  <a:moveTo>
                    <a:pt x="0" y="1"/>
                  </a:moveTo>
                  <a:lnTo>
                    <a:pt x="0" y="595"/>
                  </a:lnTo>
                  <a:cubicBezTo>
                    <a:pt x="2981" y="595"/>
                    <a:pt x="4969" y="3974"/>
                    <a:pt x="4969" y="3974"/>
                  </a:cubicBezTo>
                  <a:lnTo>
                    <a:pt x="4969" y="2782"/>
                  </a:lnTo>
                  <a:cubicBezTo>
                    <a:pt x="4969" y="2782"/>
                    <a:pt x="2981" y="1"/>
                    <a:pt x="0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2" name="Google Shape;12452;p76"/>
            <p:cNvSpPr/>
            <p:nvPr/>
          </p:nvSpPr>
          <p:spPr>
            <a:xfrm>
              <a:off x="3776631" y="1543972"/>
              <a:ext cx="31251" cy="302340"/>
            </a:xfrm>
            <a:custGeom>
              <a:avLst/>
              <a:gdLst/>
              <a:ahLst/>
              <a:cxnLst/>
              <a:rect l="l" t="t" r="r" b="b"/>
              <a:pathLst>
                <a:path w="1192" h="11532" extrusionOk="0">
                  <a:moveTo>
                    <a:pt x="0" y="0"/>
                  </a:moveTo>
                  <a:lnTo>
                    <a:pt x="0" y="11532"/>
                  </a:lnTo>
                  <a:lnTo>
                    <a:pt x="1192" y="11532"/>
                  </a:lnTo>
                  <a:lnTo>
                    <a:pt x="1192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3" name="Google Shape;12453;p76"/>
            <p:cNvSpPr/>
            <p:nvPr/>
          </p:nvSpPr>
          <p:spPr>
            <a:xfrm>
              <a:off x="3776631" y="1820173"/>
              <a:ext cx="31251" cy="26139"/>
            </a:xfrm>
            <a:custGeom>
              <a:avLst/>
              <a:gdLst/>
              <a:ahLst/>
              <a:cxnLst/>
              <a:rect l="l" t="t" r="r" b="b"/>
              <a:pathLst>
                <a:path w="1192" h="997" extrusionOk="0">
                  <a:moveTo>
                    <a:pt x="0" y="1"/>
                  </a:moveTo>
                  <a:lnTo>
                    <a:pt x="0" y="997"/>
                  </a:lnTo>
                  <a:lnTo>
                    <a:pt x="1192" y="997"/>
                  </a:lnTo>
                  <a:lnTo>
                    <a:pt x="1192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4" name="Google Shape;12454;p76"/>
            <p:cNvSpPr/>
            <p:nvPr/>
          </p:nvSpPr>
          <p:spPr>
            <a:xfrm>
              <a:off x="3604671" y="1653456"/>
              <a:ext cx="41712" cy="83372"/>
            </a:xfrm>
            <a:custGeom>
              <a:avLst/>
              <a:gdLst/>
              <a:ahLst/>
              <a:cxnLst/>
              <a:rect l="l" t="t" r="r" b="b"/>
              <a:pathLst>
                <a:path w="1591" h="3180" extrusionOk="0">
                  <a:moveTo>
                    <a:pt x="0" y="0"/>
                  </a:moveTo>
                  <a:lnTo>
                    <a:pt x="0" y="3180"/>
                  </a:lnTo>
                  <a:lnTo>
                    <a:pt x="1590" y="3180"/>
                  </a:lnTo>
                  <a:lnTo>
                    <a:pt x="1590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5" name="Google Shape;12455;p76"/>
            <p:cNvSpPr/>
            <p:nvPr/>
          </p:nvSpPr>
          <p:spPr>
            <a:xfrm>
              <a:off x="3604671" y="1721229"/>
              <a:ext cx="41712" cy="15599"/>
            </a:xfrm>
            <a:custGeom>
              <a:avLst/>
              <a:gdLst/>
              <a:ahLst/>
              <a:cxnLst/>
              <a:rect l="l" t="t" r="r" b="b"/>
              <a:pathLst>
                <a:path w="1591" h="595" extrusionOk="0">
                  <a:moveTo>
                    <a:pt x="0" y="1"/>
                  </a:moveTo>
                  <a:lnTo>
                    <a:pt x="0" y="595"/>
                  </a:lnTo>
                  <a:lnTo>
                    <a:pt x="1590" y="595"/>
                  </a:lnTo>
                  <a:lnTo>
                    <a:pt x="1590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6" name="Google Shape;12456;p76"/>
            <p:cNvSpPr/>
            <p:nvPr/>
          </p:nvSpPr>
          <p:spPr>
            <a:xfrm>
              <a:off x="3620322" y="1762914"/>
              <a:ext cx="31277" cy="31277"/>
            </a:xfrm>
            <a:custGeom>
              <a:avLst/>
              <a:gdLst/>
              <a:ahLst/>
              <a:cxnLst/>
              <a:rect l="l" t="t" r="r" b="b"/>
              <a:pathLst>
                <a:path w="1193" h="1193" extrusionOk="0">
                  <a:moveTo>
                    <a:pt x="1" y="1"/>
                  </a:moveTo>
                  <a:lnTo>
                    <a:pt x="1" y="1192"/>
                  </a:lnTo>
                  <a:lnTo>
                    <a:pt x="1192" y="1192"/>
                  </a:lnTo>
                  <a:lnTo>
                    <a:pt x="1192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7" name="Google Shape;12457;p76"/>
            <p:cNvSpPr/>
            <p:nvPr/>
          </p:nvSpPr>
          <p:spPr>
            <a:xfrm>
              <a:off x="3604671" y="1736802"/>
              <a:ext cx="41712" cy="78181"/>
            </a:xfrm>
            <a:custGeom>
              <a:avLst/>
              <a:gdLst/>
              <a:ahLst/>
              <a:cxnLst/>
              <a:rect l="l" t="t" r="r" b="b"/>
              <a:pathLst>
                <a:path w="1591" h="2982" extrusionOk="0">
                  <a:moveTo>
                    <a:pt x="0" y="1"/>
                  </a:moveTo>
                  <a:lnTo>
                    <a:pt x="0" y="2982"/>
                  </a:lnTo>
                  <a:lnTo>
                    <a:pt x="794" y="2982"/>
                  </a:lnTo>
                  <a:lnTo>
                    <a:pt x="1590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8" name="Google Shape;12458;p76"/>
            <p:cNvSpPr/>
            <p:nvPr/>
          </p:nvSpPr>
          <p:spPr>
            <a:xfrm>
              <a:off x="3563273" y="1539122"/>
              <a:ext cx="286007" cy="312146"/>
            </a:xfrm>
            <a:custGeom>
              <a:avLst/>
              <a:gdLst/>
              <a:ahLst/>
              <a:cxnLst/>
              <a:rect l="l" t="t" r="r" b="b"/>
              <a:pathLst>
                <a:path w="10909" h="11906" extrusionOk="0">
                  <a:moveTo>
                    <a:pt x="9515" y="4759"/>
                  </a:moveTo>
                  <a:cubicBezTo>
                    <a:pt x="10101" y="4850"/>
                    <a:pt x="10536" y="5357"/>
                    <a:pt x="10536" y="5951"/>
                  </a:cubicBezTo>
                  <a:cubicBezTo>
                    <a:pt x="10536" y="6545"/>
                    <a:pt x="10101" y="7048"/>
                    <a:pt x="9515" y="7143"/>
                  </a:cubicBezTo>
                  <a:lnTo>
                    <a:pt x="9515" y="4759"/>
                  </a:lnTo>
                  <a:close/>
                  <a:moveTo>
                    <a:pt x="1391" y="4546"/>
                  </a:moveTo>
                  <a:lnTo>
                    <a:pt x="1391" y="7356"/>
                  </a:lnTo>
                  <a:lnTo>
                    <a:pt x="982" y="7356"/>
                  </a:lnTo>
                  <a:cubicBezTo>
                    <a:pt x="645" y="7353"/>
                    <a:pt x="373" y="7081"/>
                    <a:pt x="373" y="6748"/>
                  </a:cubicBezTo>
                  <a:lnTo>
                    <a:pt x="373" y="5158"/>
                  </a:lnTo>
                  <a:cubicBezTo>
                    <a:pt x="373" y="4821"/>
                    <a:pt x="645" y="4549"/>
                    <a:pt x="982" y="4546"/>
                  </a:cubicBezTo>
                  <a:close/>
                  <a:moveTo>
                    <a:pt x="2981" y="4549"/>
                  </a:moveTo>
                  <a:lnTo>
                    <a:pt x="2981" y="7356"/>
                  </a:lnTo>
                  <a:lnTo>
                    <a:pt x="1768" y="7356"/>
                  </a:lnTo>
                  <a:lnTo>
                    <a:pt x="1768" y="4549"/>
                  </a:lnTo>
                  <a:close/>
                  <a:moveTo>
                    <a:pt x="3180" y="8722"/>
                  </a:moveTo>
                  <a:lnTo>
                    <a:pt x="3180" y="9540"/>
                  </a:lnTo>
                  <a:lnTo>
                    <a:pt x="2825" y="9540"/>
                  </a:lnTo>
                  <a:lnTo>
                    <a:pt x="3046" y="8722"/>
                  </a:lnTo>
                  <a:close/>
                  <a:moveTo>
                    <a:pt x="2927" y="7729"/>
                  </a:moveTo>
                  <a:lnTo>
                    <a:pt x="2228" y="10337"/>
                  </a:lnTo>
                  <a:lnTo>
                    <a:pt x="1768" y="10337"/>
                  </a:lnTo>
                  <a:lnTo>
                    <a:pt x="1768" y="7729"/>
                  </a:lnTo>
                  <a:close/>
                  <a:moveTo>
                    <a:pt x="9142" y="374"/>
                  </a:moveTo>
                  <a:lnTo>
                    <a:pt x="9142" y="11528"/>
                  </a:lnTo>
                  <a:lnTo>
                    <a:pt x="8323" y="11528"/>
                  </a:lnTo>
                  <a:lnTo>
                    <a:pt x="8323" y="3673"/>
                  </a:lnTo>
                  <a:cubicBezTo>
                    <a:pt x="8318" y="3555"/>
                    <a:pt x="8227" y="3496"/>
                    <a:pt x="8136" y="3496"/>
                  </a:cubicBezTo>
                  <a:cubicBezTo>
                    <a:pt x="8046" y="3496"/>
                    <a:pt x="7955" y="3555"/>
                    <a:pt x="7950" y="3673"/>
                  </a:cubicBezTo>
                  <a:lnTo>
                    <a:pt x="7950" y="10312"/>
                  </a:lnTo>
                  <a:cubicBezTo>
                    <a:pt x="7635" y="9877"/>
                    <a:pt x="7284" y="9471"/>
                    <a:pt x="6900" y="9098"/>
                  </a:cubicBezTo>
                  <a:cubicBezTo>
                    <a:pt x="6422" y="8624"/>
                    <a:pt x="5882" y="8222"/>
                    <a:pt x="5288" y="7903"/>
                  </a:cubicBezTo>
                  <a:cubicBezTo>
                    <a:pt x="4654" y="7573"/>
                    <a:pt x="4002" y="7389"/>
                    <a:pt x="3354" y="7360"/>
                  </a:cubicBezTo>
                  <a:lnTo>
                    <a:pt x="3354" y="4542"/>
                  </a:lnTo>
                  <a:cubicBezTo>
                    <a:pt x="4002" y="4513"/>
                    <a:pt x="4651" y="4328"/>
                    <a:pt x="5288" y="3999"/>
                  </a:cubicBezTo>
                  <a:cubicBezTo>
                    <a:pt x="5882" y="3680"/>
                    <a:pt x="6422" y="3278"/>
                    <a:pt x="6900" y="2807"/>
                  </a:cubicBezTo>
                  <a:cubicBezTo>
                    <a:pt x="7284" y="2431"/>
                    <a:pt x="7635" y="2025"/>
                    <a:pt x="7950" y="1594"/>
                  </a:cubicBezTo>
                  <a:lnTo>
                    <a:pt x="7950" y="2778"/>
                  </a:lnTo>
                  <a:cubicBezTo>
                    <a:pt x="7955" y="2898"/>
                    <a:pt x="8046" y="2958"/>
                    <a:pt x="8136" y="2958"/>
                  </a:cubicBezTo>
                  <a:cubicBezTo>
                    <a:pt x="8227" y="2958"/>
                    <a:pt x="8318" y="2898"/>
                    <a:pt x="8323" y="2778"/>
                  </a:cubicBezTo>
                  <a:lnTo>
                    <a:pt x="8323" y="374"/>
                  </a:lnTo>
                  <a:close/>
                  <a:moveTo>
                    <a:pt x="8138" y="0"/>
                  </a:moveTo>
                  <a:cubicBezTo>
                    <a:pt x="8033" y="0"/>
                    <a:pt x="7950" y="84"/>
                    <a:pt x="7950" y="189"/>
                  </a:cubicBezTo>
                  <a:lnTo>
                    <a:pt x="7950" y="931"/>
                  </a:lnTo>
                  <a:cubicBezTo>
                    <a:pt x="7577" y="1518"/>
                    <a:pt x="7135" y="2058"/>
                    <a:pt x="6635" y="2543"/>
                  </a:cubicBezTo>
                  <a:cubicBezTo>
                    <a:pt x="5864" y="3289"/>
                    <a:pt x="4643" y="4173"/>
                    <a:pt x="3169" y="4173"/>
                  </a:cubicBezTo>
                  <a:lnTo>
                    <a:pt x="982" y="4173"/>
                  </a:lnTo>
                  <a:cubicBezTo>
                    <a:pt x="439" y="4176"/>
                    <a:pt x="0" y="4615"/>
                    <a:pt x="0" y="5154"/>
                  </a:cubicBezTo>
                  <a:lnTo>
                    <a:pt x="0" y="6744"/>
                  </a:lnTo>
                  <a:cubicBezTo>
                    <a:pt x="0" y="7287"/>
                    <a:pt x="439" y="7726"/>
                    <a:pt x="982" y="7726"/>
                  </a:cubicBezTo>
                  <a:lnTo>
                    <a:pt x="1391" y="7726"/>
                  </a:lnTo>
                  <a:lnTo>
                    <a:pt x="1391" y="10522"/>
                  </a:lnTo>
                  <a:cubicBezTo>
                    <a:pt x="1391" y="10627"/>
                    <a:pt x="1474" y="10710"/>
                    <a:pt x="1579" y="10710"/>
                  </a:cubicBezTo>
                  <a:lnTo>
                    <a:pt x="2373" y="10710"/>
                  </a:lnTo>
                  <a:cubicBezTo>
                    <a:pt x="2459" y="10710"/>
                    <a:pt x="2532" y="10652"/>
                    <a:pt x="2554" y="10569"/>
                  </a:cubicBezTo>
                  <a:lnTo>
                    <a:pt x="2731" y="9913"/>
                  </a:lnTo>
                  <a:lnTo>
                    <a:pt x="3368" y="9913"/>
                  </a:lnTo>
                  <a:cubicBezTo>
                    <a:pt x="3470" y="9913"/>
                    <a:pt x="3553" y="9830"/>
                    <a:pt x="3553" y="9728"/>
                  </a:cubicBezTo>
                  <a:lnTo>
                    <a:pt x="3553" y="8537"/>
                  </a:lnTo>
                  <a:cubicBezTo>
                    <a:pt x="3553" y="8432"/>
                    <a:pt x="3470" y="8349"/>
                    <a:pt x="3368" y="8349"/>
                  </a:cubicBezTo>
                  <a:lnTo>
                    <a:pt x="3148" y="8349"/>
                  </a:lnTo>
                  <a:lnTo>
                    <a:pt x="3311" y="7729"/>
                  </a:lnTo>
                  <a:cubicBezTo>
                    <a:pt x="4723" y="7784"/>
                    <a:pt x="5893" y="8638"/>
                    <a:pt x="6635" y="9359"/>
                  </a:cubicBezTo>
                  <a:cubicBezTo>
                    <a:pt x="7135" y="9848"/>
                    <a:pt x="7577" y="10388"/>
                    <a:pt x="7954" y="10974"/>
                  </a:cubicBezTo>
                  <a:lnTo>
                    <a:pt x="7954" y="11717"/>
                  </a:lnTo>
                  <a:cubicBezTo>
                    <a:pt x="7954" y="11822"/>
                    <a:pt x="8037" y="11905"/>
                    <a:pt x="8138" y="11905"/>
                  </a:cubicBezTo>
                  <a:lnTo>
                    <a:pt x="9330" y="11905"/>
                  </a:lnTo>
                  <a:cubicBezTo>
                    <a:pt x="9435" y="11905"/>
                    <a:pt x="9518" y="11822"/>
                    <a:pt x="9518" y="11717"/>
                  </a:cubicBezTo>
                  <a:lnTo>
                    <a:pt x="9518" y="7519"/>
                  </a:lnTo>
                  <a:cubicBezTo>
                    <a:pt x="10311" y="7425"/>
                    <a:pt x="10909" y="6751"/>
                    <a:pt x="10909" y="5951"/>
                  </a:cubicBezTo>
                  <a:cubicBezTo>
                    <a:pt x="10909" y="5151"/>
                    <a:pt x="10311" y="4477"/>
                    <a:pt x="9518" y="4386"/>
                  </a:cubicBezTo>
                  <a:lnTo>
                    <a:pt x="9518" y="189"/>
                  </a:lnTo>
                  <a:cubicBezTo>
                    <a:pt x="9518" y="84"/>
                    <a:pt x="9431" y="0"/>
                    <a:pt x="93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9" name="Google Shape;12459;p76"/>
            <p:cNvSpPr/>
            <p:nvPr/>
          </p:nvSpPr>
          <p:spPr>
            <a:xfrm>
              <a:off x="3868943" y="1690266"/>
              <a:ext cx="27528" cy="9753"/>
            </a:xfrm>
            <a:custGeom>
              <a:avLst/>
              <a:gdLst/>
              <a:ahLst/>
              <a:cxnLst/>
              <a:rect l="l" t="t" r="r" b="b"/>
              <a:pathLst>
                <a:path w="1050" h="372" extrusionOk="0">
                  <a:moveTo>
                    <a:pt x="867" y="1"/>
                  </a:moveTo>
                  <a:cubicBezTo>
                    <a:pt x="863" y="1"/>
                    <a:pt x="859" y="1"/>
                    <a:pt x="854" y="1"/>
                  </a:cubicBezTo>
                  <a:lnTo>
                    <a:pt x="257" y="1"/>
                  </a:lnTo>
                  <a:cubicBezTo>
                    <a:pt x="252" y="1"/>
                    <a:pt x="248" y="1"/>
                    <a:pt x="243" y="1"/>
                  </a:cubicBezTo>
                  <a:cubicBezTo>
                    <a:pt x="1" y="1"/>
                    <a:pt x="1" y="371"/>
                    <a:pt x="243" y="371"/>
                  </a:cubicBezTo>
                  <a:cubicBezTo>
                    <a:pt x="248" y="371"/>
                    <a:pt x="252" y="371"/>
                    <a:pt x="257" y="371"/>
                  </a:cubicBezTo>
                  <a:lnTo>
                    <a:pt x="854" y="371"/>
                  </a:lnTo>
                  <a:cubicBezTo>
                    <a:pt x="858" y="371"/>
                    <a:pt x="863" y="371"/>
                    <a:pt x="867" y="371"/>
                  </a:cubicBezTo>
                  <a:cubicBezTo>
                    <a:pt x="966" y="371"/>
                    <a:pt x="1050" y="287"/>
                    <a:pt x="1050" y="186"/>
                  </a:cubicBezTo>
                  <a:cubicBezTo>
                    <a:pt x="1050" y="82"/>
                    <a:pt x="967" y="1"/>
                    <a:pt x="8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0" name="Google Shape;12460;p76"/>
            <p:cNvSpPr/>
            <p:nvPr/>
          </p:nvSpPr>
          <p:spPr>
            <a:xfrm>
              <a:off x="3849358" y="1631407"/>
              <a:ext cx="24251" cy="20738"/>
            </a:xfrm>
            <a:custGeom>
              <a:avLst/>
              <a:gdLst/>
              <a:ahLst/>
              <a:cxnLst/>
              <a:rect l="l" t="t" r="r" b="b"/>
              <a:pathLst>
                <a:path w="925" h="791" extrusionOk="0">
                  <a:moveTo>
                    <a:pt x="661" y="0"/>
                  </a:moveTo>
                  <a:cubicBezTo>
                    <a:pt x="619" y="0"/>
                    <a:pt x="576" y="15"/>
                    <a:pt x="537" y="51"/>
                  </a:cubicBezTo>
                  <a:lnTo>
                    <a:pt x="113" y="472"/>
                  </a:lnTo>
                  <a:cubicBezTo>
                    <a:pt x="1" y="591"/>
                    <a:pt x="84" y="787"/>
                    <a:pt x="247" y="790"/>
                  </a:cubicBezTo>
                  <a:cubicBezTo>
                    <a:pt x="298" y="790"/>
                    <a:pt x="345" y="772"/>
                    <a:pt x="377" y="736"/>
                  </a:cubicBezTo>
                  <a:lnTo>
                    <a:pt x="801" y="316"/>
                  </a:lnTo>
                  <a:cubicBezTo>
                    <a:pt x="924" y="179"/>
                    <a:pt x="803" y="0"/>
                    <a:pt x="6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1" name="Google Shape;12461;p76"/>
            <p:cNvSpPr/>
            <p:nvPr/>
          </p:nvSpPr>
          <p:spPr>
            <a:xfrm>
              <a:off x="3849070" y="1738217"/>
              <a:ext cx="24540" cy="20659"/>
            </a:xfrm>
            <a:custGeom>
              <a:avLst/>
              <a:gdLst/>
              <a:ahLst/>
              <a:cxnLst/>
              <a:rect l="l" t="t" r="r" b="b"/>
              <a:pathLst>
                <a:path w="936" h="788" extrusionOk="0">
                  <a:moveTo>
                    <a:pt x="265" y="1"/>
                  </a:moveTo>
                  <a:cubicBezTo>
                    <a:pt x="123" y="1"/>
                    <a:pt x="0" y="182"/>
                    <a:pt x="124" y="316"/>
                  </a:cubicBezTo>
                  <a:lnTo>
                    <a:pt x="548" y="736"/>
                  </a:lnTo>
                  <a:cubicBezTo>
                    <a:pt x="587" y="773"/>
                    <a:pt x="630" y="788"/>
                    <a:pt x="672" y="788"/>
                  </a:cubicBezTo>
                  <a:cubicBezTo>
                    <a:pt x="814" y="788"/>
                    <a:pt x="935" y="610"/>
                    <a:pt x="812" y="476"/>
                  </a:cubicBezTo>
                  <a:lnTo>
                    <a:pt x="388" y="52"/>
                  </a:lnTo>
                  <a:cubicBezTo>
                    <a:pt x="349" y="16"/>
                    <a:pt x="306" y="1"/>
                    <a:pt x="2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62" name="Google Shape;12462;p76"/>
          <p:cNvGrpSpPr/>
          <p:nvPr/>
        </p:nvGrpSpPr>
        <p:grpSpPr>
          <a:xfrm>
            <a:off x="2642986" y="2455790"/>
            <a:ext cx="358813" cy="323996"/>
            <a:chOff x="2642986" y="2455790"/>
            <a:chExt cx="358813" cy="323996"/>
          </a:xfrm>
        </p:grpSpPr>
        <p:sp>
          <p:nvSpPr>
            <p:cNvPr id="12463" name="Google Shape;12463;p76"/>
            <p:cNvSpPr/>
            <p:nvPr/>
          </p:nvSpPr>
          <p:spPr>
            <a:xfrm>
              <a:off x="2778007" y="2717677"/>
              <a:ext cx="43049" cy="39326"/>
            </a:xfrm>
            <a:custGeom>
              <a:avLst/>
              <a:gdLst/>
              <a:ahLst/>
              <a:cxnLst/>
              <a:rect l="l" t="t" r="r" b="b"/>
              <a:pathLst>
                <a:path w="1642" h="1500" extrusionOk="0">
                  <a:moveTo>
                    <a:pt x="341" y="0"/>
                  </a:moveTo>
                  <a:lnTo>
                    <a:pt x="1" y="1500"/>
                  </a:lnTo>
                  <a:lnTo>
                    <a:pt x="1641" y="1500"/>
                  </a:lnTo>
                  <a:lnTo>
                    <a:pt x="1301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4" name="Google Shape;12464;p76"/>
            <p:cNvSpPr/>
            <p:nvPr/>
          </p:nvSpPr>
          <p:spPr>
            <a:xfrm>
              <a:off x="2748564" y="2753464"/>
              <a:ext cx="101829" cy="21105"/>
            </a:xfrm>
            <a:custGeom>
              <a:avLst/>
              <a:gdLst/>
              <a:ahLst/>
              <a:cxnLst/>
              <a:rect l="l" t="t" r="r" b="b"/>
              <a:pathLst>
                <a:path w="3884" h="805" extrusionOk="0">
                  <a:moveTo>
                    <a:pt x="1" y="1"/>
                  </a:moveTo>
                  <a:lnTo>
                    <a:pt x="1" y="805"/>
                  </a:lnTo>
                  <a:lnTo>
                    <a:pt x="3883" y="805"/>
                  </a:lnTo>
                  <a:lnTo>
                    <a:pt x="3883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5" name="Google Shape;12465;p76"/>
            <p:cNvSpPr/>
            <p:nvPr/>
          </p:nvSpPr>
          <p:spPr>
            <a:xfrm>
              <a:off x="2648204" y="2525581"/>
              <a:ext cx="302655" cy="197706"/>
            </a:xfrm>
            <a:custGeom>
              <a:avLst/>
              <a:gdLst/>
              <a:ahLst/>
              <a:cxnLst/>
              <a:rect l="l" t="t" r="r" b="b"/>
              <a:pathLst>
                <a:path w="11544" h="7541" extrusionOk="0">
                  <a:moveTo>
                    <a:pt x="1" y="0"/>
                  </a:moveTo>
                  <a:lnTo>
                    <a:pt x="1" y="7541"/>
                  </a:lnTo>
                  <a:lnTo>
                    <a:pt x="11543" y="7541"/>
                  </a:lnTo>
                  <a:lnTo>
                    <a:pt x="1154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6" name="Google Shape;12466;p76"/>
            <p:cNvSpPr/>
            <p:nvPr/>
          </p:nvSpPr>
          <p:spPr>
            <a:xfrm>
              <a:off x="2852726" y="2525581"/>
              <a:ext cx="98132" cy="81694"/>
            </a:xfrm>
            <a:custGeom>
              <a:avLst/>
              <a:gdLst/>
              <a:ahLst/>
              <a:cxnLst/>
              <a:rect l="l" t="t" r="r" b="b"/>
              <a:pathLst>
                <a:path w="3743" h="3116" extrusionOk="0">
                  <a:moveTo>
                    <a:pt x="1" y="0"/>
                  </a:moveTo>
                  <a:lnTo>
                    <a:pt x="1" y="66"/>
                  </a:lnTo>
                  <a:cubicBezTo>
                    <a:pt x="1" y="1750"/>
                    <a:pt x="1345" y="3115"/>
                    <a:pt x="3003" y="3115"/>
                  </a:cubicBezTo>
                  <a:cubicBezTo>
                    <a:pt x="3253" y="3115"/>
                    <a:pt x="3500" y="3083"/>
                    <a:pt x="3742" y="3021"/>
                  </a:cubicBezTo>
                  <a:lnTo>
                    <a:pt x="3742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7" name="Google Shape;12467;p76"/>
            <p:cNvSpPr/>
            <p:nvPr/>
          </p:nvSpPr>
          <p:spPr>
            <a:xfrm>
              <a:off x="2648204" y="2709314"/>
              <a:ext cx="302655" cy="13974"/>
            </a:xfrm>
            <a:custGeom>
              <a:avLst/>
              <a:gdLst/>
              <a:ahLst/>
              <a:cxnLst/>
              <a:rect l="l" t="t" r="r" b="b"/>
              <a:pathLst>
                <a:path w="11544" h="533" extrusionOk="0">
                  <a:moveTo>
                    <a:pt x="1" y="0"/>
                  </a:moveTo>
                  <a:lnTo>
                    <a:pt x="1" y="533"/>
                  </a:lnTo>
                  <a:lnTo>
                    <a:pt x="11543" y="533"/>
                  </a:lnTo>
                  <a:lnTo>
                    <a:pt x="11543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8" name="Google Shape;12468;p76"/>
            <p:cNvSpPr/>
            <p:nvPr/>
          </p:nvSpPr>
          <p:spPr>
            <a:xfrm>
              <a:off x="2667578" y="2544012"/>
              <a:ext cx="263905" cy="146608"/>
            </a:xfrm>
            <a:custGeom>
              <a:avLst/>
              <a:gdLst/>
              <a:ahLst/>
              <a:cxnLst/>
              <a:rect l="l" t="t" r="r" b="b"/>
              <a:pathLst>
                <a:path w="10066" h="5592" extrusionOk="0">
                  <a:moveTo>
                    <a:pt x="1" y="0"/>
                  </a:moveTo>
                  <a:lnTo>
                    <a:pt x="1" y="5592"/>
                  </a:lnTo>
                  <a:lnTo>
                    <a:pt x="10065" y="5592"/>
                  </a:lnTo>
                  <a:lnTo>
                    <a:pt x="10065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9" name="Google Shape;12469;p76"/>
            <p:cNvSpPr/>
            <p:nvPr/>
          </p:nvSpPr>
          <p:spPr>
            <a:xfrm>
              <a:off x="2854457" y="2544012"/>
              <a:ext cx="77027" cy="63263"/>
            </a:xfrm>
            <a:custGeom>
              <a:avLst/>
              <a:gdLst/>
              <a:ahLst/>
              <a:cxnLst/>
              <a:rect l="l" t="t" r="r" b="b"/>
              <a:pathLst>
                <a:path w="2938" h="2413" extrusionOk="0">
                  <a:moveTo>
                    <a:pt x="0" y="0"/>
                  </a:moveTo>
                  <a:cubicBezTo>
                    <a:pt x="290" y="1376"/>
                    <a:pt x="1496" y="2412"/>
                    <a:pt x="2937" y="2412"/>
                  </a:cubicBezTo>
                  <a:lnTo>
                    <a:pt x="2937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0" name="Google Shape;12470;p76"/>
            <p:cNvSpPr/>
            <p:nvPr/>
          </p:nvSpPr>
          <p:spPr>
            <a:xfrm>
              <a:off x="2667578" y="2544012"/>
              <a:ext cx="263905" cy="146608"/>
            </a:xfrm>
            <a:custGeom>
              <a:avLst/>
              <a:gdLst/>
              <a:ahLst/>
              <a:cxnLst/>
              <a:rect l="l" t="t" r="r" b="b"/>
              <a:pathLst>
                <a:path w="10066" h="5592" extrusionOk="0">
                  <a:moveTo>
                    <a:pt x="1" y="0"/>
                  </a:moveTo>
                  <a:lnTo>
                    <a:pt x="1" y="5592"/>
                  </a:lnTo>
                  <a:lnTo>
                    <a:pt x="10065" y="5592"/>
                  </a:lnTo>
                  <a:lnTo>
                    <a:pt x="10065" y="4955"/>
                  </a:lnTo>
                  <a:lnTo>
                    <a:pt x="674" y="4955"/>
                  </a:lnTo>
                  <a:lnTo>
                    <a:pt x="674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1" name="Google Shape;12471;p76"/>
            <p:cNvSpPr/>
            <p:nvPr/>
          </p:nvSpPr>
          <p:spPr>
            <a:xfrm>
              <a:off x="2743347" y="2609713"/>
              <a:ext cx="24828" cy="25274"/>
            </a:xfrm>
            <a:custGeom>
              <a:avLst/>
              <a:gdLst/>
              <a:ahLst/>
              <a:cxnLst/>
              <a:rect l="l" t="t" r="r" b="b"/>
              <a:pathLst>
                <a:path w="947" h="964" extrusionOk="0">
                  <a:moveTo>
                    <a:pt x="1" y="0"/>
                  </a:moveTo>
                  <a:lnTo>
                    <a:pt x="1" y="964"/>
                  </a:lnTo>
                  <a:lnTo>
                    <a:pt x="946" y="964"/>
                  </a:lnTo>
                  <a:lnTo>
                    <a:pt x="946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2" name="Google Shape;12472;p76"/>
            <p:cNvSpPr/>
            <p:nvPr/>
          </p:nvSpPr>
          <p:spPr>
            <a:xfrm>
              <a:off x="2787130" y="2609713"/>
              <a:ext cx="24802" cy="25274"/>
            </a:xfrm>
            <a:custGeom>
              <a:avLst/>
              <a:gdLst/>
              <a:ahLst/>
              <a:cxnLst/>
              <a:rect l="l" t="t" r="r" b="b"/>
              <a:pathLst>
                <a:path w="946" h="964" extrusionOk="0">
                  <a:moveTo>
                    <a:pt x="0" y="0"/>
                  </a:moveTo>
                  <a:lnTo>
                    <a:pt x="0" y="964"/>
                  </a:lnTo>
                  <a:lnTo>
                    <a:pt x="946" y="964"/>
                  </a:lnTo>
                  <a:lnTo>
                    <a:pt x="946" y="0"/>
                  </a:ln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3" name="Google Shape;12473;p76"/>
            <p:cNvSpPr/>
            <p:nvPr/>
          </p:nvSpPr>
          <p:spPr>
            <a:xfrm>
              <a:off x="2830887" y="2609713"/>
              <a:ext cx="24828" cy="25274"/>
            </a:xfrm>
            <a:custGeom>
              <a:avLst/>
              <a:gdLst/>
              <a:ahLst/>
              <a:cxnLst/>
              <a:rect l="l" t="t" r="r" b="b"/>
              <a:pathLst>
                <a:path w="947" h="964" extrusionOk="0">
                  <a:moveTo>
                    <a:pt x="1" y="0"/>
                  </a:moveTo>
                  <a:lnTo>
                    <a:pt x="1" y="964"/>
                  </a:lnTo>
                  <a:lnTo>
                    <a:pt x="946" y="964"/>
                  </a:lnTo>
                  <a:lnTo>
                    <a:pt x="946" y="0"/>
                  </a:ln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4" name="Google Shape;12474;p76"/>
            <p:cNvSpPr/>
            <p:nvPr/>
          </p:nvSpPr>
          <p:spPr>
            <a:xfrm>
              <a:off x="2866228" y="2461008"/>
              <a:ext cx="130589" cy="132582"/>
            </a:xfrm>
            <a:custGeom>
              <a:avLst/>
              <a:gdLst/>
              <a:ahLst/>
              <a:cxnLst/>
              <a:rect l="l" t="t" r="r" b="b"/>
              <a:pathLst>
                <a:path w="4981" h="5057" extrusionOk="0">
                  <a:moveTo>
                    <a:pt x="2488" y="1"/>
                  </a:moveTo>
                  <a:cubicBezTo>
                    <a:pt x="1112" y="1"/>
                    <a:pt x="0" y="1131"/>
                    <a:pt x="0" y="2529"/>
                  </a:cubicBezTo>
                  <a:cubicBezTo>
                    <a:pt x="0" y="3923"/>
                    <a:pt x="1112" y="5057"/>
                    <a:pt x="2488" y="5057"/>
                  </a:cubicBezTo>
                  <a:cubicBezTo>
                    <a:pt x="3865" y="5057"/>
                    <a:pt x="4980" y="3923"/>
                    <a:pt x="4980" y="2529"/>
                  </a:cubicBezTo>
                  <a:cubicBezTo>
                    <a:pt x="4980" y="1131"/>
                    <a:pt x="3865" y="1"/>
                    <a:pt x="2488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5" name="Google Shape;12475;p76"/>
            <p:cNvSpPr/>
            <p:nvPr/>
          </p:nvSpPr>
          <p:spPr>
            <a:xfrm>
              <a:off x="2904585" y="2500046"/>
              <a:ext cx="53772" cy="54532"/>
            </a:xfrm>
            <a:custGeom>
              <a:avLst/>
              <a:gdLst/>
              <a:ahLst/>
              <a:cxnLst/>
              <a:rect l="l" t="t" r="r" b="b"/>
              <a:pathLst>
                <a:path w="2051" h="2080" extrusionOk="0">
                  <a:moveTo>
                    <a:pt x="1025" y="0"/>
                  </a:moveTo>
                  <a:cubicBezTo>
                    <a:pt x="460" y="0"/>
                    <a:pt x="0" y="464"/>
                    <a:pt x="0" y="1040"/>
                  </a:cubicBezTo>
                  <a:cubicBezTo>
                    <a:pt x="0" y="1615"/>
                    <a:pt x="460" y="2079"/>
                    <a:pt x="1025" y="2079"/>
                  </a:cubicBezTo>
                  <a:cubicBezTo>
                    <a:pt x="1590" y="2079"/>
                    <a:pt x="2050" y="1615"/>
                    <a:pt x="2050" y="1040"/>
                  </a:cubicBezTo>
                  <a:cubicBezTo>
                    <a:pt x="2050" y="464"/>
                    <a:pt x="1590" y="0"/>
                    <a:pt x="1025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6" name="Google Shape;12476;p76"/>
            <p:cNvSpPr/>
            <p:nvPr/>
          </p:nvSpPr>
          <p:spPr>
            <a:xfrm>
              <a:off x="2642986" y="2520259"/>
              <a:ext cx="249276" cy="259527"/>
            </a:xfrm>
            <a:custGeom>
              <a:avLst/>
              <a:gdLst/>
              <a:ahLst/>
              <a:cxnLst/>
              <a:rect l="l" t="t" r="r" b="b"/>
              <a:pathLst>
                <a:path w="9508" h="9899" extrusionOk="0">
                  <a:moveTo>
                    <a:pt x="6339" y="7947"/>
                  </a:moveTo>
                  <a:lnTo>
                    <a:pt x="6509" y="8696"/>
                  </a:lnTo>
                  <a:lnTo>
                    <a:pt x="5433" y="8696"/>
                  </a:lnTo>
                  <a:lnTo>
                    <a:pt x="5600" y="7947"/>
                  </a:lnTo>
                  <a:close/>
                  <a:moveTo>
                    <a:pt x="7711" y="9098"/>
                  </a:moveTo>
                  <a:lnTo>
                    <a:pt x="7711" y="9500"/>
                  </a:lnTo>
                  <a:lnTo>
                    <a:pt x="4231" y="9500"/>
                  </a:lnTo>
                  <a:lnTo>
                    <a:pt x="4231" y="9098"/>
                  </a:lnTo>
                  <a:close/>
                  <a:moveTo>
                    <a:pt x="200" y="1"/>
                  </a:moveTo>
                  <a:cubicBezTo>
                    <a:pt x="91" y="1"/>
                    <a:pt x="1" y="91"/>
                    <a:pt x="1" y="203"/>
                  </a:cubicBezTo>
                  <a:lnTo>
                    <a:pt x="1" y="7744"/>
                  </a:lnTo>
                  <a:cubicBezTo>
                    <a:pt x="1" y="7856"/>
                    <a:pt x="91" y="7947"/>
                    <a:pt x="200" y="7947"/>
                  </a:cubicBezTo>
                  <a:lnTo>
                    <a:pt x="5191" y="7947"/>
                  </a:lnTo>
                  <a:lnTo>
                    <a:pt x="5020" y="8693"/>
                  </a:lnTo>
                  <a:lnTo>
                    <a:pt x="4028" y="8693"/>
                  </a:lnTo>
                  <a:cubicBezTo>
                    <a:pt x="3919" y="8693"/>
                    <a:pt x="3829" y="8783"/>
                    <a:pt x="3829" y="8896"/>
                  </a:cubicBezTo>
                  <a:lnTo>
                    <a:pt x="3829" y="9700"/>
                  </a:lnTo>
                  <a:cubicBezTo>
                    <a:pt x="3829" y="9808"/>
                    <a:pt x="3919" y="9899"/>
                    <a:pt x="4028" y="9899"/>
                  </a:cubicBezTo>
                  <a:lnTo>
                    <a:pt x="7910" y="9899"/>
                  </a:lnTo>
                  <a:cubicBezTo>
                    <a:pt x="8023" y="9899"/>
                    <a:pt x="8113" y="9808"/>
                    <a:pt x="8113" y="9700"/>
                  </a:cubicBezTo>
                  <a:lnTo>
                    <a:pt x="8113" y="8896"/>
                  </a:lnTo>
                  <a:cubicBezTo>
                    <a:pt x="8113" y="8783"/>
                    <a:pt x="8023" y="8696"/>
                    <a:pt x="7910" y="8696"/>
                  </a:cubicBezTo>
                  <a:lnTo>
                    <a:pt x="6922" y="8696"/>
                  </a:lnTo>
                  <a:lnTo>
                    <a:pt x="6751" y="7947"/>
                  </a:lnTo>
                  <a:lnTo>
                    <a:pt x="9240" y="7947"/>
                  </a:lnTo>
                  <a:cubicBezTo>
                    <a:pt x="9508" y="7947"/>
                    <a:pt x="9508" y="7545"/>
                    <a:pt x="9240" y="7545"/>
                  </a:cubicBezTo>
                  <a:lnTo>
                    <a:pt x="9243" y="7548"/>
                  </a:lnTo>
                  <a:lnTo>
                    <a:pt x="403" y="7548"/>
                  </a:lnTo>
                  <a:lnTo>
                    <a:pt x="403" y="403"/>
                  </a:lnTo>
                  <a:lnTo>
                    <a:pt x="5676" y="403"/>
                  </a:lnTo>
                  <a:cubicBezTo>
                    <a:pt x="5944" y="403"/>
                    <a:pt x="5944" y="1"/>
                    <a:pt x="56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7" name="Google Shape;12477;p76"/>
            <p:cNvSpPr/>
            <p:nvPr/>
          </p:nvSpPr>
          <p:spPr>
            <a:xfrm>
              <a:off x="2778767" y="2700872"/>
              <a:ext cx="41607" cy="10461"/>
            </a:xfrm>
            <a:custGeom>
              <a:avLst/>
              <a:gdLst/>
              <a:ahLst/>
              <a:cxnLst/>
              <a:rect l="l" t="t" r="r" b="b"/>
              <a:pathLst>
                <a:path w="1587" h="399" extrusionOk="0">
                  <a:moveTo>
                    <a:pt x="265" y="0"/>
                  </a:moveTo>
                  <a:cubicBezTo>
                    <a:pt x="1" y="0"/>
                    <a:pt x="2" y="399"/>
                    <a:pt x="269" y="399"/>
                  </a:cubicBezTo>
                  <a:lnTo>
                    <a:pt x="1323" y="399"/>
                  </a:lnTo>
                  <a:cubicBezTo>
                    <a:pt x="1587" y="399"/>
                    <a:pt x="1587" y="0"/>
                    <a:pt x="1323" y="0"/>
                  </a:cubicBezTo>
                  <a:lnTo>
                    <a:pt x="269" y="0"/>
                  </a:lnTo>
                  <a:cubicBezTo>
                    <a:pt x="267" y="0"/>
                    <a:pt x="266" y="0"/>
                    <a:pt x="2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8" name="Google Shape;12478;p76"/>
            <p:cNvSpPr/>
            <p:nvPr/>
          </p:nvSpPr>
          <p:spPr>
            <a:xfrm>
              <a:off x="2738130" y="2604496"/>
              <a:ext cx="35341" cy="35708"/>
            </a:xfrm>
            <a:custGeom>
              <a:avLst/>
              <a:gdLst/>
              <a:ahLst/>
              <a:cxnLst/>
              <a:rect l="l" t="t" r="r" b="b"/>
              <a:pathLst>
                <a:path w="1348" h="1362" extrusionOk="0">
                  <a:moveTo>
                    <a:pt x="946" y="402"/>
                  </a:moveTo>
                  <a:lnTo>
                    <a:pt x="946" y="960"/>
                  </a:lnTo>
                  <a:lnTo>
                    <a:pt x="403" y="960"/>
                  </a:lnTo>
                  <a:lnTo>
                    <a:pt x="403" y="402"/>
                  </a:lnTo>
                  <a:close/>
                  <a:moveTo>
                    <a:pt x="200" y="0"/>
                  </a:moveTo>
                  <a:cubicBezTo>
                    <a:pt x="87" y="0"/>
                    <a:pt x="1" y="91"/>
                    <a:pt x="1" y="199"/>
                  </a:cubicBezTo>
                  <a:lnTo>
                    <a:pt x="1" y="1163"/>
                  </a:lnTo>
                  <a:cubicBezTo>
                    <a:pt x="1" y="1271"/>
                    <a:pt x="87" y="1362"/>
                    <a:pt x="200" y="1362"/>
                  </a:cubicBezTo>
                  <a:lnTo>
                    <a:pt x="1145" y="1362"/>
                  </a:lnTo>
                  <a:cubicBezTo>
                    <a:pt x="1257" y="1362"/>
                    <a:pt x="1348" y="1271"/>
                    <a:pt x="1348" y="1163"/>
                  </a:cubicBezTo>
                  <a:lnTo>
                    <a:pt x="1348" y="199"/>
                  </a:lnTo>
                  <a:cubicBezTo>
                    <a:pt x="1348" y="91"/>
                    <a:pt x="1257" y="0"/>
                    <a:pt x="11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9" name="Google Shape;12479;p76"/>
            <p:cNvSpPr/>
            <p:nvPr/>
          </p:nvSpPr>
          <p:spPr>
            <a:xfrm>
              <a:off x="2781913" y="2604496"/>
              <a:ext cx="35341" cy="35708"/>
            </a:xfrm>
            <a:custGeom>
              <a:avLst/>
              <a:gdLst/>
              <a:ahLst/>
              <a:cxnLst/>
              <a:rect l="l" t="t" r="r" b="b"/>
              <a:pathLst>
                <a:path w="1348" h="1362" extrusionOk="0">
                  <a:moveTo>
                    <a:pt x="945" y="402"/>
                  </a:moveTo>
                  <a:lnTo>
                    <a:pt x="945" y="960"/>
                  </a:lnTo>
                  <a:lnTo>
                    <a:pt x="402" y="960"/>
                  </a:lnTo>
                  <a:lnTo>
                    <a:pt x="402" y="402"/>
                  </a:lnTo>
                  <a:close/>
                  <a:moveTo>
                    <a:pt x="199" y="0"/>
                  </a:moveTo>
                  <a:cubicBezTo>
                    <a:pt x="87" y="0"/>
                    <a:pt x="0" y="91"/>
                    <a:pt x="0" y="199"/>
                  </a:cubicBezTo>
                  <a:lnTo>
                    <a:pt x="0" y="1163"/>
                  </a:lnTo>
                  <a:cubicBezTo>
                    <a:pt x="0" y="1271"/>
                    <a:pt x="87" y="1362"/>
                    <a:pt x="199" y="1362"/>
                  </a:cubicBezTo>
                  <a:lnTo>
                    <a:pt x="1145" y="1362"/>
                  </a:lnTo>
                  <a:cubicBezTo>
                    <a:pt x="1257" y="1362"/>
                    <a:pt x="1347" y="1271"/>
                    <a:pt x="1347" y="1163"/>
                  </a:cubicBezTo>
                  <a:lnTo>
                    <a:pt x="1347" y="199"/>
                  </a:lnTo>
                  <a:cubicBezTo>
                    <a:pt x="1347" y="91"/>
                    <a:pt x="1257" y="0"/>
                    <a:pt x="11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0" name="Google Shape;12480;p76"/>
            <p:cNvSpPr/>
            <p:nvPr/>
          </p:nvSpPr>
          <p:spPr>
            <a:xfrm>
              <a:off x="2825591" y="2604496"/>
              <a:ext cx="35341" cy="35708"/>
            </a:xfrm>
            <a:custGeom>
              <a:avLst/>
              <a:gdLst/>
              <a:ahLst/>
              <a:cxnLst/>
              <a:rect l="l" t="t" r="r" b="b"/>
              <a:pathLst>
                <a:path w="1348" h="1362" extrusionOk="0">
                  <a:moveTo>
                    <a:pt x="949" y="402"/>
                  </a:moveTo>
                  <a:lnTo>
                    <a:pt x="949" y="960"/>
                  </a:lnTo>
                  <a:lnTo>
                    <a:pt x="406" y="960"/>
                  </a:lnTo>
                  <a:lnTo>
                    <a:pt x="406" y="402"/>
                  </a:lnTo>
                  <a:close/>
                  <a:moveTo>
                    <a:pt x="203" y="0"/>
                  </a:moveTo>
                  <a:cubicBezTo>
                    <a:pt x="91" y="0"/>
                    <a:pt x="0" y="91"/>
                    <a:pt x="0" y="199"/>
                  </a:cubicBezTo>
                  <a:lnTo>
                    <a:pt x="0" y="1163"/>
                  </a:lnTo>
                  <a:cubicBezTo>
                    <a:pt x="0" y="1271"/>
                    <a:pt x="91" y="1362"/>
                    <a:pt x="203" y="1362"/>
                  </a:cubicBezTo>
                  <a:lnTo>
                    <a:pt x="1148" y="1362"/>
                  </a:lnTo>
                  <a:cubicBezTo>
                    <a:pt x="1261" y="1362"/>
                    <a:pt x="1347" y="1271"/>
                    <a:pt x="1347" y="1163"/>
                  </a:cubicBezTo>
                  <a:lnTo>
                    <a:pt x="1347" y="199"/>
                  </a:lnTo>
                  <a:cubicBezTo>
                    <a:pt x="1347" y="91"/>
                    <a:pt x="1261" y="0"/>
                    <a:pt x="11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1" name="Google Shape;12481;p76"/>
            <p:cNvSpPr/>
            <p:nvPr/>
          </p:nvSpPr>
          <p:spPr>
            <a:xfrm>
              <a:off x="2662256" y="2455790"/>
              <a:ext cx="339543" cy="272819"/>
            </a:xfrm>
            <a:custGeom>
              <a:avLst/>
              <a:gdLst/>
              <a:ahLst/>
              <a:cxnLst/>
              <a:rect l="l" t="t" r="r" b="b"/>
              <a:pathLst>
                <a:path w="12951" h="10406" extrusionOk="0">
                  <a:moveTo>
                    <a:pt x="7708" y="3564"/>
                  </a:moveTo>
                  <a:cubicBezTo>
                    <a:pt x="8037" y="4600"/>
                    <a:pt x="8961" y="5364"/>
                    <a:pt x="10069" y="5448"/>
                  </a:cubicBezTo>
                  <a:lnTo>
                    <a:pt x="10069" y="8758"/>
                  </a:lnTo>
                  <a:lnTo>
                    <a:pt x="403" y="8758"/>
                  </a:lnTo>
                  <a:lnTo>
                    <a:pt x="403" y="3564"/>
                  </a:lnTo>
                  <a:close/>
                  <a:moveTo>
                    <a:pt x="10268" y="0"/>
                  </a:moveTo>
                  <a:cubicBezTo>
                    <a:pt x="8874" y="0"/>
                    <a:pt x="7722" y="1080"/>
                    <a:pt x="7592" y="2460"/>
                  </a:cubicBezTo>
                  <a:lnTo>
                    <a:pt x="5730" y="2460"/>
                  </a:lnTo>
                  <a:cubicBezTo>
                    <a:pt x="5462" y="2460"/>
                    <a:pt x="5462" y="2862"/>
                    <a:pt x="5730" y="2862"/>
                  </a:cubicBezTo>
                  <a:lnTo>
                    <a:pt x="7581" y="2862"/>
                  </a:lnTo>
                  <a:cubicBezTo>
                    <a:pt x="7585" y="2963"/>
                    <a:pt x="7596" y="3064"/>
                    <a:pt x="7614" y="3166"/>
                  </a:cubicBezTo>
                  <a:lnTo>
                    <a:pt x="204" y="3166"/>
                  </a:lnTo>
                  <a:cubicBezTo>
                    <a:pt x="91" y="3166"/>
                    <a:pt x="1" y="3253"/>
                    <a:pt x="1" y="3365"/>
                  </a:cubicBezTo>
                  <a:lnTo>
                    <a:pt x="1" y="8957"/>
                  </a:lnTo>
                  <a:cubicBezTo>
                    <a:pt x="1" y="9069"/>
                    <a:pt x="91" y="9160"/>
                    <a:pt x="204" y="9160"/>
                  </a:cubicBezTo>
                  <a:lnTo>
                    <a:pt x="10268" y="9160"/>
                  </a:lnTo>
                  <a:cubicBezTo>
                    <a:pt x="10381" y="9160"/>
                    <a:pt x="10471" y="9069"/>
                    <a:pt x="10471" y="8957"/>
                  </a:cubicBezTo>
                  <a:lnTo>
                    <a:pt x="10471" y="5448"/>
                  </a:lnTo>
                  <a:cubicBezTo>
                    <a:pt x="10583" y="5440"/>
                    <a:pt x="10696" y="5422"/>
                    <a:pt x="10808" y="5400"/>
                  </a:cubicBezTo>
                  <a:lnTo>
                    <a:pt x="10808" y="10007"/>
                  </a:lnTo>
                  <a:lnTo>
                    <a:pt x="9298" y="10007"/>
                  </a:lnTo>
                  <a:cubicBezTo>
                    <a:pt x="9033" y="10007"/>
                    <a:pt x="9033" y="10406"/>
                    <a:pt x="9298" y="10406"/>
                  </a:cubicBezTo>
                  <a:lnTo>
                    <a:pt x="11007" y="10406"/>
                  </a:lnTo>
                  <a:cubicBezTo>
                    <a:pt x="11119" y="10406"/>
                    <a:pt x="11210" y="10315"/>
                    <a:pt x="11210" y="10206"/>
                  </a:cubicBezTo>
                  <a:lnTo>
                    <a:pt x="11210" y="5285"/>
                  </a:lnTo>
                  <a:cubicBezTo>
                    <a:pt x="11507" y="5172"/>
                    <a:pt x="11779" y="5009"/>
                    <a:pt x="12021" y="4799"/>
                  </a:cubicBezTo>
                  <a:cubicBezTo>
                    <a:pt x="12503" y="4379"/>
                    <a:pt x="12822" y="3803"/>
                    <a:pt x="12927" y="3173"/>
                  </a:cubicBezTo>
                  <a:cubicBezTo>
                    <a:pt x="12941" y="3064"/>
                    <a:pt x="12869" y="2959"/>
                    <a:pt x="12756" y="2945"/>
                  </a:cubicBezTo>
                  <a:cubicBezTo>
                    <a:pt x="12745" y="2943"/>
                    <a:pt x="12734" y="2942"/>
                    <a:pt x="12723" y="2942"/>
                  </a:cubicBezTo>
                  <a:cubicBezTo>
                    <a:pt x="12628" y="2942"/>
                    <a:pt x="12545" y="3010"/>
                    <a:pt x="12528" y="3108"/>
                  </a:cubicBezTo>
                  <a:cubicBezTo>
                    <a:pt x="12394" y="3966"/>
                    <a:pt x="11790" y="4680"/>
                    <a:pt x="10964" y="4948"/>
                  </a:cubicBezTo>
                  <a:cubicBezTo>
                    <a:pt x="10957" y="4948"/>
                    <a:pt x="10946" y="4951"/>
                    <a:pt x="10938" y="4955"/>
                  </a:cubicBezTo>
                  <a:cubicBezTo>
                    <a:pt x="10721" y="5020"/>
                    <a:pt x="10497" y="5056"/>
                    <a:pt x="10268" y="5056"/>
                  </a:cubicBezTo>
                  <a:cubicBezTo>
                    <a:pt x="9008" y="5056"/>
                    <a:pt x="7979" y="4010"/>
                    <a:pt x="7979" y="2728"/>
                  </a:cubicBezTo>
                  <a:cubicBezTo>
                    <a:pt x="7979" y="1446"/>
                    <a:pt x="9008" y="399"/>
                    <a:pt x="10268" y="399"/>
                  </a:cubicBezTo>
                  <a:cubicBezTo>
                    <a:pt x="11395" y="399"/>
                    <a:pt x="12365" y="1250"/>
                    <a:pt x="12532" y="2380"/>
                  </a:cubicBezTo>
                  <a:cubicBezTo>
                    <a:pt x="12550" y="2498"/>
                    <a:pt x="12638" y="2552"/>
                    <a:pt x="12727" y="2552"/>
                  </a:cubicBezTo>
                  <a:cubicBezTo>
                    <a:pt x="12838" y="2552"/>
                    <a:pt x="12950" y="2469"/>
                    <a:pt x="12930" y="2322"/>
                  </a:cubicBezTo>
                  <a:cubicBezTo>
                    <a:pt x="12836" y="1681"/>
                    <a:pt x="12517" y="1094"/>
                    <a:pt x="12032" y="667"/>
                  </a:cubicBezTo>
                  <a:cubicBezTo>
                    <a:pt x="11547" y="236"/>
                    <a:pt x="10917" y="0"/>
                    <a:pt x="10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2" name="Google Shape;12482;p76"/>
            <p:cNvSpPr/>
            <p:nvPr/>
          </p:nvSpPr>
          <p:spPr>
            <a:xfrm>
              <a:off x="2886442" y="2483476"/>
              <a:ext cx="90057" cy="87671"/>
            </a:xfrm>
            <a:custGeom>
              <a:avLst/>
              <a:gdLst/>
              <a:ahLst/>
              <a:cxnLst/>
              <a:rect l="l" t="t" r="r" b="b"/>
              <a:pathLst>
                <a:path w="3435" h="3344" extrusionOk="0">
                  <a:moveTo>
                    <a:pt x="1717" y="835"/>
                  </a:moveTo>
                  <a:cubicBezTo>
                    <a:pt x="2177" y="839"/>
                    <a:pt x="2547" y="1212"/>
                    <a:pt x="2543" y="1672"/>
                  </a:cubicBezTo>
                  <a:cubicBezTo>
                    <a:pt x="2547" y="2132"/>
                    <a:pt x="2177" y="2505"/>
                    <a:pt x="1717" y="2512"/>
                  </a:cubicBezTo>
                  <a:cubicBezTo>
                    <a:pt x="1261" y="2505"/>
                    <a:pt x="892" y="2132"/>
                    <a:pt x="895" y="1672"/>
                  </a:cubicBezTo>
                  <a:cubicBezTo>
                    <a:pt x="892" y="1212"/>
                    <a:pt x="1261" y="839"/>
                    <a:pt x="1717" y="835"/>
                  </a:cubicBezTo>
                  <a:close/>
                  <a:moveTo>
                    <a:pt x="1719" y="0"/>
                  </a:moveTo>
                  <a:cubicBezTo>
                    <a:pt x="1619" y="0"/>
                    <a:pt x="1518" y="67"/>
                    <a:pt x="1518" y="201"/>
                  </a:cubicBezTo>
                  <a:lnTo>
                    <a:pt x="1518" y="448"/>
                  </a:lnTo>
                  <a:cubicBezTo>
                    <a:pt x="1333" y="476"/>
                    <a:pt x="1156" y="553"/>
                    <a:pt x="1008" y="661"/>
                  </a:cubicBezTo>
                  <a:lnTo>
                    <a:pt x="837" y="491"/>
                  </a:lnTo>
                  <a:cubicBezTo>
                    <a:pt x="793" y="446"/>
                    <a:pt x="743" y="427"/>
                    <a:pt x="696" y="427"/>
                  </a:cubicBezTo>
                  <a:cubicBezTo>
                    <a:pt x="541" y="427"/>
                    <a:pt x="407" y="627"/>
                    <a:pt x="551" y="773"/>
                  </a:cubicBezTo>
                  <a:lnTo>
                    <a:pt x="725" y="947"/>
                  </a:lnTo>
                  <a:cubicBezTo>
                    <a:pt x="613" y="1103"/>
                    <a:pt x="540" y="1280"/>
                    <a:pt x="511" y="1472"/>
                  </a:cubicBezTo>
                  <a:lnTo>
                    <a:pt x="269" y="1472"/>
                  </a:lnTo>
                  <a:cubicBezTo>
                    <a:pt x="1" y="1472"/>
                    <a:pt x="1" y="1871"/>
                    <a:pt x="269" y="1871"/>
                  </a:cubicBezTo>
                  <a:lnTo>
                    <a:pt x="511" y="1871"/>
                  </a:lnTo>
                  <a:cubicBezTo>
                    <a:pt x="540" y="2059"/>
                    <a:pt x="613" y="2240"/>
                    <a:pt x="725" y="2396"/>
                  </a:cubicBezTo>
                  <a:lnTo>
                    <a:pt x="551" y="2570"/>
                  </a:lnTo>
                  <a:cubicBezTo>
                    <a:pt x="407" y="2717"/>
                    <a:pt x="541" y="2915"/>
                    <a:pt x="696" y="2915"/>
                  </a:cubicBezTo>
                  <a:cubicBezTo>
                    <a:pt x="744" y="2915"/>
                    <a:pt x="793" y="2896"/>
                    <a:pt x="837" y="2852"/>
                  </a:cubicBezTo>
                  <a:lnTo>
                    <a:pt x="1008" y="2678"/>
                  </a:lnTo>
                  <a:cubicBezTo>
                    <a:pt x="1156" y="2791"/>
                    <a:pt x="1333" y="2863"/>
                    <a:pt x="1518" y="2896"/>
                  </a:cubicBezTo>
                  <a:lnTo>
                    <a:pt x="1518" y="3142"/>
                  </a:lnTo>
                  <a:cubicBezTo>
                    <a:pt x="1518" y="3276"/>
                    <a:pt x="1619" y="3343"/>
                    <a:pt x="1719" y="3343"/>
                  </a:cubicBezTo>
                  <a:cubicBezTo>
                    <a:pt x="1820" y="3343"/>
                    <a:pt x="1920" y="3276"/>
                    <a:pt x="1920" y="3142"/>
                  </a:cubicBezTo>
                  <a:lnTo>
                    <a:pt x="1920" y="2896"/>
                  </a:lnTo>
                  <a:cubicBezTo>
                    <a:pt x="2105" y="2863"/>
                    <a:pt x="2279" y="2791"/>
                    <a:pt x="2431" y="2678"/>
                  </a:cubicBezTo>
                  <a:lnTo>
                    <a:pt x="2601" y="2852"/>
                  </a:lnTo>
                  <a:cubicBezTo>
                    <a:pt x="2645" y="2896"/>
                    <a:pt x="2695" y="2915"/>
                    <a:pt x="2742" y="2915"/>
                  </a:cubicBezTo>
                  <a:cubicBezTo>
                    <a:pt x="2897" y="2915"/>
                    <a:pt x="3031" y="2717"/>
                    <a:pt x="2887" y="2570"/>
                  </a:cubicBezTo>
                  <a:lnTo>
                    <a:pt x="2713" y="2396"/>
                  </a:lnTo>
                  <a:cubicBezTo>
                    <a:pt x="2822" y="2240"/>
                    <a:pt x="2898" y="2059"/>
                    <a:pt x="2927" y="1871"/>
                  </a:cubicBezTo>
                  <a:lnTo>
                    <a:pt x="3166" y="1871"/>
                  </a:lnTo>
                  <a:cubicBezTo>
                    <a:pt x="3433" y="1871"/>
                    <a:pt x="3434" y="1472"/>
                    <a:pt x="3170" y="1472"/>
                  </a:cubicBezTo>
                  <a:cubicBezTo>
                    <a:pt x="3168" y="1472"/>
                    <a:pt x="3167" y="1472"/>
                    <a:pt x="3166" y="1472"/>
                  </a:cubicBezTo>
                  <a:lnTo>
                    <a:pt x="2927" y="1472"/>
                  </a:lnTo>
                  <a:cubicBezTo>
                    <a:pt x="2898" y="1280"/>
                    <a:pt x="2822" y="1103"/>
                    <a:pt x="2713" y="947"/>
                  </a:cubicBezTo>
                  <a:lnTo>
                    <a:pt x="2887" y="773"/>
                  </a:lnTo>
                  <a:cubicBezTo>
                    <a:pt x="3031" y="627"/>
                    <a:pt x="2898" y="427"/>
                    <a:pt x="2743" y="427"/>
                  </a:cubicBezTo>
                  <a:cubicBezTo>
                    <a:pt x="2695" y="427"/>
                    <a:pt x="2645" y="446"/>
                    <a:pt x="2601" y="491"/>
                  </a:cubicBezTo>
                  <a:lnTo>
                    <a:pt x="2431" y="661"/>
                  </a:lnTo>
                  <a:cubicBezTo>
                    <a:pt x="2279" y="553"/>
                    <a:pt x="2105" y="476"/>
                    <a:pt x="1920" y="448"/>
                  </a:cubicBezTo>
                  <a:lnTo>
                    <a:pt x="1920" y="201"/>
                  </a:lnTo>
                  <a:cubicBezTo>
                    <a:pt x="1920" y="67"/>
                    <a:pt x="1820" y="0"/>
                    <a:pt x="17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3" name="Google Shape;12483;p76"/>
            <p:cNvSpPr/>
            <p:nvPr/>
          </p:nvSpPr>
          <p:spPr>
            <a:xfrm>
              <a:off x="2909094" y="2510664"/>
              <a:ext cx="38907" cy="33296"/>
            </a:xfrm>
            <a:custGeom>
              <a:avLst/>
              <a:gdLst/>
              <a:ahLst/>
              <a:cxnLst/>
              <a:rect l="l" t="t" r="r" b="b"/>
              <a:pathLst>
                <a:path w="1484" h="1270" extrusionOk="0">
                  <a:moveTo>
                    <a:pt x="846" y="402"/>
                  </a:moveTo>
                  <a:cubicBezTo>
                    <a:pt x="966" y="402"/>
                    <a:pt x="1082" y="495"/>
                    <a:pt x="1082" y="635"/>
                  </a:cubicBezTo>
                  <a:cubicBezTo>
                    <a:pt x="1082" y="761"/>
                    <a:pt x="980" y="866"/>
                    <a:pt x="853" y="866"/>
                  </a:cubicBezTo>
                  <a:cubicBezTo>
                    <a:pt x="852" y="866"/>
                    <a:pt x="850" y="866"/>
                    <a:pt x="849" y="866"/>
                  </a:cubicBezTo>
                  <a:cubicBezTo>
                    <a:pt x="645" y="866"/>
                    <a:pt x="539" y="619"/>
                    <a:pt x="683" y="472"/>
                  </a:cubicBezTo>
                  <a:cubicBezTo>
                    <a:pt x="730" y="423"/>
                    <a:pt x="789" y="402"/>
                    <a:pt x="846" y="402"/>
                  </a:cubicBezTo>
                  <a:close/>
                  <a:moveTo>
                    <a:pt x="844" y="1"/>
                  </a:moveTo>
                  <a:cubicBezTo>
                    <a:pt x="285" y="1"/>
                    <a:pt x="1" y="680"/>
                    <a:pt x="397" y="1080"/>
                  </a:cubicBezTo>
                  <a:cubicBezTo>
                    <a:pt x="526" y="1211"/>
                    <a:pt x="685" y="1270"/>
                    <a:pt x="842" y="1270"/>
                  </a:cubicBezTo>
                  <a:cubicBezTo>
                    <a:pt x="1167" y="1270"/>
                    <a:pt x="1480" y="1018"/>
                    <a:pt x="1480" y="635"/>
                  </a:cubicBezTo>
                  <a:cubicBezTo>
                    <a:pt x="1484" y="287"/>
                    <a:pt x="1201" y="4"/>
                    <a:pt x="853" y="1"/>
                  </a:cubicBezTo>
                  <a:cubicBezTo>
                    <a:pt x="850" y="1"/>
                    <a:pt x="847" y="1"/>
                    <a:pt x="8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84" name="Google Shape;12484;p76"/>
          <p:cNvGrpSpPr/>
          <p:nvPr/>
        </p:nvGrpSpPr>
        <p:grpSpPr>
          <a:xfrm>
            <a:off x="4023495" y="3789422"/>
            <a:ext cx="346517" cy="358393"/>
            <a:chOff x="4023495" y="3789422"/>
            <a:chExt cx="346517" cy="358393"/>
          </a:xfrm>
        </p:grpSpPr>
        <p:sp>
          <p:nvSpPr>
            <p:cNvPr id="12485" name="Google Shape;12485;p76"/>
            <p:cNvSpPr/>
            <p:nvPr/>
          </p:nvSpPr>
          <p:spPr>
            <a:xfrm>
              <a:off x="4029473" y="3883019"/>
              <a:ext cx="266658" cy="259527"/>
            </a:xfrm>
            <a:custGeom>
              <a:avLst/>
              <a:gdLst/>
              <a:ahLst/>
              <a:cxnLst/>
              <a:rect l="l" t="t" r="r" b="b"/>
              <a:pathLst>
                <a:path w="10171" h="9899" extrusionOk="0">
                  <a:moveTo>
                    <a:pt x="2373" y="0"/>
                  </a:moveTo>
                  <a:lnTo>
                    <a:pt x="1573" y="421"/>
                  </a:lnTo>
                  <a:lnTo>
                    <a:pt x="1352" y="536"/>
                  </a:lnTo>
                  <a:cubicBezTo>
                    <a:pt x="385" y="1047"/>
                    <a:pt x="1" y="2235"/>
                    <a:pt x="486" y="3213"/>
                  </a:cubicBezTo>
                  <a:cubicBezTo>
                    <a:pt x="1131" y="4513"/>
                    <a:pt x="5658" y="9040"/>
                    <a:pt x="6958" y="9689"/>
                  </a:cubicBezTo>
                  <a:cubicBezTo>
                    <a:pt x="7246" y="9831"/>
                    <a:pt x="7551" y="9898"/>
                    <a:pt x="7852" y="9898"/>
                  </a:cubicBezTo>
                  <a:cubicBezTo>
                    <a:pt x="8578" y="9898"/>
                    <a:pt x="9276" y="9505"/>
                    <a:pt x="9635" y="8819"/>
                  </a:cubicBezTo>
                  <a:lnTo>
                    <a:pt x="9751" y="8602"/>
                  </a:lnTo>
                  <a:lnTo>
                    <a:pt x="10171" y="7802"/>
                  </a:lnTo>
                  <a:lnTo>
                    <a:pt x="7864" y="6509"/>
                  </a:lnTo>
                  <a:lnTo>
                    <a:pt x="7657" y="7008"/>
                  </a:lnTo>
                  <a:cubicBezTo>
                    <a:pt x="7505" y="7378"/>
                    <a:pt x="7151" y="7589"/>
                    <a:pt x="6787" y="7589"/>
                  </a:cubicBezTo>
                  <a:cubicBezTo>
                    <a:pt x="6598" y="7589"/>
                    <a:pt x="6406" y="7532"/>
                    <a:pt x="6238" y="7410"/>
                  </a:cubicBezTo>
                  <a:cubicBezTo>
                    <a:pt x="6009" y="7244"/>
                    <a:pt x="2927" y="4162"/>
                    <a:pt x="2764" y="3937"/>
                  </a:cubicBezTo>
                  <a:cubicBezTo>
                    <a:pt x="2406" y="3445"/>
                    <a:pt x="2605" y="2749"/>
                    <a:pt x="3166" y="2518"/>
                  </a:cubicBezTo>
                  <a:lnTo>
                    <a:pt x="3662" y="2311"/>
                  </a:lnTo>
                  <a:lnTo>
                    <a:pt x="237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6" name="Google Shape;12486;p76"/>
            <p:cNvSpPr/>
            <p:nvPr/>
          </p:nvSpPr>
          <p:spPr>
            <a:xfrm>
              <a:off x="4070687" y="3883019"/>
              <a:ext cx="54926" cy="70289"/>
            </a:xfrm>
            <a:custGeom>
              <a:avLst/>
              <a:gdLst/>
              <a:ahLst/>
              <a:cxnLst/>
              <a:rect l="l" t="t" r="r" b="b"/>
              <a:pathLst>
                <a:path w="2095" h="2681" extrusionOk="0">
                  <a:moveTo>
                    <a:pt x="801" y="0"/>
                  </a:moveTo>
                  <a:lnTo>
                    <a:pt x="1" y="421"/>
                  </a:lnTo>
                  <a:lnTo>
                    <a:pt x="1334" y="2681"/>
                  </a:lnTo>
                  <a:cubicBezTo>
                    <a:pt x="1410" y="2612"/>
                    <a:pt x="1500" y="2554"/>
                    <a:pt x="1594" y="2518"/>
                  </a:cubicBezTo>
                  <a:lnTo>
                    <a:pt x="2094" y="2307"/>
                  </a:lnTo>
                  <a:lnTo>
                    <a:pt x="801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7" name="Google Shape;12487;p76"/>
            <p:cNvSpPr/>
            <p:nvPr/>
          </p:nvSpPr>
          <p:spPr>
            <a:xfrm>
              <a:off x="4225842" y="4053564"/>
              <a:ext cx="70289" cy="54899"/>
            </a:xfrm>
            <a:custGeom>
              <a:avLst/>
              <a:gdLst/>
              <a:ahLst/>
              <a:cxnLst/>
              <a:rect l="l" t="t" r="r" b="b"/>
              <a:pathLst>
                <a:path w="2681" h="2094" extrusionOk="0">
                  <a:moveTo>
                    <a:pt x="374" y="0"/>
                  </a:moveTo>
                  <a:lnTo>
                    <a:pt x="167" y="500"/>
                  </a:lnTo>
                  <a:cubicBezTo>
                    <a:pt x="127" y="594"/>
                    <a:pt x="69" y="685"/>
                    <a:pt x="1" y="764"/>
                  </a:cubicBezTo>
                  <a:lnTo>
                    <a:pt x="2261" y="2093"/>
                  </a:lnTo>
                  <a:lnTo>
                    <a:pt x="2681" y="1293"/>
                  </a:lnTo>
                  <a:lnTo>
                    <a:pt x="374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8" name="Google Shape;12488;p76"/>
            <p:cNvSpPr/>
            <p:nvPr/>
          </p:nvSpPr>
          <p:spPr>
            <a:xfrm>
              <a:off x="4170680" y="3794718"/>
              <a:ext cx="199332" cy="207774"/>
            </a:xfrm>
            <a:custGeom>
              <a:avLst/>
              <a:gdLst/>
              <a:ahLst/>
              <a:cxnLst/>
              <a:rect l="l" t="t" r="r" b="b"/>
              <a:pathLst>
                <a:path w="7603" h="7925" extrusionOk="0">
                  <a:moveTo>
                    <a:pt x="3818" y="1"/>
                  </a:moveTo>
                  <a:cubicBezTo>
                    <a:pt x="3770" y="1"/>
                    <a:pt x="3721" y="2"/>
                    <a:pt x="3673" y="4"/>
                  </a:cubicBezTo>
                  <a:cubicBezTo>
                    <a:pt x="2326" y="58"/>
                    <a:pt x="1123" y="862"/>
                    <a:pt x="562" y="2090"/>
                  </a:cubicBezTo>
                  <a:cubicBezTo>
                    <a:pt x="0" y="3314"/>
                    <a:pt x="174" y="4752"/>
                    <a:pt x="1011" y="5809"/>
                  </a:cubicBezTo>
                  <a:lnTo>
                    <a:pt x="913" y="7925"/>
                  </a:lnTo>
                  <a:lnTo>
                    <a:pt x="2833" y="7030"/>
                  </a:lnTo>
                  <a:cubicBezTo>
                    <a:pt x="3158" y="7123"/>
                    <a:pt x="3489" y="7168"/>
                    <a:pt x="3817" y="7168"/>
                  </a:cubicBezTo>
                  <a:cubicBezTo>
                    <a:pt x="4992" y="7168"/>
                    <a:pt x="6121" y="6588"/>
                    <a:pt x="6798" y="5574"/>
                  </a:cubicBezTo>
                  <a:cubicBezTo>
                    <a:pt x="7548" y="4455"/>
                    <a:pt x="7602" y="3006"/>
                    <a:pt x="6943" y="1833"/>
                  </a:cubicBezTo>
                  <a:cubicBezTo>
                    <a:pt x="6308" y="698"/>
                    <a:pt x="5110" y="1"/>
                    <a:pt x="3818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9" name="Google Shape;12489;p76"/>
            <p:cNvSpPr/>
            <p:nvPr/>
          </p:nvSpPr>
          <p:spPr>
            <a:xfrm>
              <a:off x="4076874" y="3859003"/>
              <a:ext cx="79020" cy="98866"/>
            </a:xfrm>
            <a:custGeom>
              <a:avLst/>
              <a:gdLst/>
              <a:ahLst/>
              <a:cxnLst/>
              <a:rect l="l" t="t" r="r" b="b"/>
              <a:pathLst>
                <a:path w="3014" h="3771" extrusionOk="0">
                  <a:moveTo>
                    <a:pt x="1210" y="0"/>
                  </a:moveTo>
                  <a:lnTo>
                    <a:pt x="0" y="714"/>
                  </a:lnTo>
                  <a:lnTo>
                    <a:pt x="1804" y="3770"/>
                  </a:lnTo>
                  <a:lnTo>
                    <a:pt x="3013" y="3060"/>
                  </a:lnTo>
                  <a:lnTo>
                    <a:pt x="1210" y="0"/>
                  </a:ln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0" name="Google Shape;12490;p76"/>
            <p:cNvSpPr/>
            <p:nvPr/>
          </p:nvSpPr>
          <p:spPr>
            <a:xfrm>
              <a:off x="4221280" y="4023177"/>
              <a:ext cx="98971" cy="79020"/>
            </a:xfrm>
            <a:custGeom>
              <a:avLst/>
              <a:gdLst/>
              <a:ahLst/>
              <a:cxnLst/>
              <a:rect l="l" t="t" r="r" b="b"/>
              <a:pathLst>
                <a:path w="3775" h="3014" extrusionOk="0">
                  <a:moveTo>
                    <a:pt x="714" y="0"/>
                  </a:moveTo>
                  <a:lnTo>
                    <a:pt x="1" y="1213"/>
                  </a:lnTo>
                  <a:lnTo>
                    <a:pt x="3061" y="3013"/>
                  </a:lnTo>
                  <a:lnTo>
                    <a:pt x="3775" y="1804"/>
                  </a:lnTo>
                  <a:lnTo>
                    <a:pt x="714" y="0"/>
                  </a:ln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1" name="Google Shape;12491;p76"/>
            <p:cNvSpPr/>
            <p:nvPr/>
          </p:nvSpPr>
          <p:spPr>
            <a:xfrm>
              <a:off x="4162422" y="3789422"/>
              <a:ext cx="207590" cy="218392"/>
            </a:xfrm>
            <a:custGeom>
              <a:avLst/>
              <a:gdLst/>
              <a:ahLst/>
              <a:cxnLst/>
              <a:rect l="l" t="t" r="r" b="b"/>
              <a:pathLst>
                <a:path w="7918" h="8330" extrusionOk="0">
                  <a:moveTo>
                    <a:pt x="4130" y="1"/>
                  </a:moveTo>
                  <a:cubicBezTo>
                    <a:pt x="3116" y="1"/>
                    <a:pt x="2112" y="407"/>
                    <a:pt x="1377" y="1191"/>
                  </a:cubicBezTo>
                  <a:cubicBezTo>
                    <a:pt x="109" y="2538"/>
                    <a:pt x="0" y="4603"/>
                    <a:pt x="1119" y="6077"/>
                  </a:cubicBezTo>
                  <a:lnTo>
                    <a:pt x="1025" y="8119"/>
                  </a:lnTo>
                  <a:cubicBezTo>
                    <a:pt x="1020" y="8241"/>
                    <a:pt x="1117" y="8330"/>
                    <a:pt x="1227" y="8330"/>
                  </a:cubicBezTo>
                  <a:cubicBezTo>
                    <a:pt x="1255" y="8330"/>
                    <a:pt x="1283" y="8324"/>
                    <a:pt x="1311" y="8311"/>
                  </a:cubicBezTo>
                  <a:lnTo>
                    <a:pt x="3162" y="7446"/>
                  </a:lnTo>
                  <a:cubicBezTo>
                    <a:pt x="3488" y="7531"/>
                    <a:pt x="3813" y="7572"/>
                    <a:pt x="4132" y="7572"/>
                  </a:cubicBezTo>
                  <a:cubicBezTo>
                    <a:pt x="6079" y="7572"/>
                    <a:pt x="7789" y="6056"/>
                    <a:pt x="7910" y="4005"/>
                  </a:cubicBezTo>
                  <a:cubicBezTo>
                    <a:pt x="7917" y="3893"/>
                    <a:pt x="7834" y="3799"/>
                    <a:pt x="7722" y="3791"/>
                  </a:cubicBezTo>
                  <a:cubicBezTo>
                    <a:pt x="7717" y="3791"/>
                    <a:pt x="7713" y="3791"/>
                    <a:pt x="7709" y="3791"/>
                  </a:cubicBezTo>
                  <a:cubicBezTo>
                    <a:pt x="7606" y="3791"/>
                    <a:pt x="7519" y="3872"/>
                    <a:pt x="7512" y="3980"/>
                  </a:cubicBezTo>
                  <a:cubicBezTo>
                    <a:pt x="7407" y="5818"/>
                    <a:pt x="5874" y="7171"/>
                    <a:pt x="4137" y="7171"/>
                  </a:cubicBezTo>
                  <a:cubicBezTo>
                    <a:pt x="3831" y="7171"/>
                    <a:pt x="3518" y="7129"/>
                    <a:pt x="3206" y="7040"/>
                  </a:cubicBezTo>
                  <a:cubicBezTo>
                    <a:pt x="3187" y="7034"/>
                    <a:pt x="3167" y="7031"/>
                    <a:pt x="3148" y="7031"/>
                  </a:cubicBezTo>
                  <a:cubicBezTo>
                    <a:pt x="3119" y="7031"/>
                    <a:pt x="3090" y="7038"/>
                    <a:pt x="3064" y="7051"/>
                  </a:cubicBezTo>
                  <a:lnTo>
                    <a:pt x="1445" y="7808"/>
                  </a:lnTo>
                  <a:lnTo>
                    <a:pt x="1525" y="6022"/>
                  </a:lnTo>
                  <a:cubicBezTo>
                    <a:pt x="1525" y="5972"/>
                    <a:pt x="1511" y="5925"/>
                    <a:pt x="1482" y="5888"/>
                  </a:cubicBezTo>
                  <a:cubicBezTo>
                    <a:pt x="105" y="4154"/>
                    <a:pt x="739" y="1589"/>
                    <a:pt x="2760" y="691"/>
                  </a:cubicBezTo>
                  <a:cubicBezTo>
                    <a:pt x="3209" y="493"/>
                    <a:pt x="3674" y="400"/>
                    <a:pt x="4128" y="400"/>
                  </a:cubicBezTo>
                  <a:cubicBezTo>
                    <a:pt x="5720" y="400"/>
                    <a:pt x="7189" y="1537"/>
                    <a:pt x="7468" y="3234"/>
                  </a:cubicBezTo>
                  <a:cubicBezTo>
                    <a:pt x="7487" y="3350"/>
                    <a:pt x="7574" y="3402"/>
                    <a:pt x="7662" y="3402"/>
                  </a:cubicBezTo>
                  <a:cubicBezTo>
                    <a:pt x="7774" y="3402"/>
                    <a:pt x="7887" y="3317"/>
                    <a:pt x="7863" y="3168"/>
                  </a:cubicBezTo>
                  <a:cubicBezTo>
                    <a:pt x="7693" y="2140"/>
                    <a:pt x="7103" y="1224"/>
                    <a:pt x="6233" y="640"/>
                  </a:cubicBezTo>
                  <a:cubicBezTo>
                    <a:pt x="5591" y="210"/>
                    <a:pt x="4858" y="1"/>
                    <a:pt x="41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2" name="Google Shape;12492;p76"/>
            <p:cNvSpPr/>
            <p:nvPr/>
          </p:nvSpPr>
          <p:spPr>
            <a:xfrm>
              <a:off x="4023495" y="3853655"/>
              <a:ext cx="302733" cy="294160"/>
            </a:xfrm>
            <a:custGeom>
              <a:avLst/>
              <a:gdLst/>
              <a:ahLst/>
              <a:cxnLst/>
              <a:rect l="l" t="t" r="r" b="b"/>
              <a:pathLst>
                <a:path w="11547" h="11220" extrusionOk="0">
                  <a:moveTo>
                    <a:pt x="8327" y="6745"/>
                  </a:moveTo>
                  <a:lnTo>
                    <a:pt x="11043" y="8342"/>
                  </a:lnTo>
                  <a:lnTo>
                    <a:pt x="10536" y="9208"/>
                  </a:lnTo>
                  <a:lnTo>
                    <a:pt x="7820" y="7611"/>
                  </a:lnTo>
                  <a:lnTo>
                    <a:pt x="8327" y="6745"/>
                  </a:lnTo>
                  <a:close/>
                  <a:moveTo>
                    <a:pt x="3247" y="0"/>
                  </a:moveTo>
                  <a:cubicBezTo>
                    <a:pt x="3213" y="0"/>
                    <a:pt x="3179" y="9"/>
                    <a:pt x="3148" y="27"/>
                  </a:cubicBezTo>
                  <a:lnTo>
                    <a:pt x="1938" y="740"/>
                  </a:lnTo>
                  <a:cubicBezTo>
                    <a:pt x="1841" y="794"/>
                    <a:pt x="1812" y="918"/>
                    <a:pt x="1866" y="1015"/>
                  </a:cubicBezTo>
                  <a:lnTo>
                    <a:pt x="1985" y="1218"/>
                  </a:lnTo>
                  <a:lnTo>
                    <a:pt x="1489" y="1479"/>
                  </a:lnTo>
                  <a:cubicBezTo>
                    <a:pt x="425" y="2037"/>
                    <a:pt x="1" y="3344"/>
                    <a:pt x="533" y="4423"/>
                  </a:cubicBezTo>
                  <a:cubicBezTo>
                    <a:pt x="881" y="5122"/>
                    <a:pt x="2225" y="6604"/>
                    <a:pt x="3365" y="7755"/>
                  </a:cubicBezTo>
                  <a:cubicBezTo>
                    <a:pt x="3409" y="7801"/>
                    <a:pt x="3458" y="7819"/>
                    <a:pt x="3505" y="7819"/>
                  </a:cubicBezTo>
                  <a:cubicBezTo>
                    <a:pt x="3658" y="7819"/>
                    <a:pt x="3792" y="7620"/>
                    <a:pt x="3648" y="7473"/>
                  </a:cubicBezTo>
                  <a:cubicBezTo>
                    <a:pt x="2243" y="6053"/>
                    <a:pt x="1160" y="4786"/>
                    <a:pt x="892" y="4246"/>
                  </a:cubicBezTo>
                  <a:cubicBezTo>
                    <a:pt x="461" y="3362"/>
                    <a:pt x="808" y="2294"/>
                    <a:pt x="1674" y="1834"/>
                  </a:cubicBezTo>
                  <a:lnTo>
                    <a:pt x="2188" y="1562"/>
                  </a:lnTo>
                  <a:lnTo>
                    <a:pt x="3304" y="3456"/>
                  </a:lnTo>
                  <a:cubicBezTo>
                    <a:pt x="2630" y="3743"/>
                    <a:pt x="2395" y="4579"/>
                    <a:pt x="2829" y="5173"/>
                  </a:cubicBezTo>
                  <a:cubicBezTo>
                    <a:pt x="3010" y="5419"/>
                    <a:pt x="6100" y="8512"/>
                    <a:pt x="6346" y="8693"/>
                  </a:cubicBezTo>
                  <a:cubicBezTo>
                    <a:pt x="6550" y="8840"/>
                    <a:pt x="6783" y="8909"/>
                    <a:pt x="7012" y="8909"/>
                  </a:cubicBezTo>
                  <a:cubicBezTo>
                    <a:pt x="7449" y="8909"/>
                    <a:pt x="7873" y="8659"/>
                    <a:pt x="8063" y="8219"/>
                  </a:cubicBezTo>
                  <a:lnTo>
                    <a:pt x="9953" y="9331"/>
                  </a:lnTo>
                  <a:lnTo>
                    <a:pt x="9682" y="9845"/>
                  </a:lnTo>
                  <a:cubicBezTo>
                    <a:pt x="9355" y="10462"/>
                    <a:pt x="8725" y="10816"/>
                    <a:pt x="8070" y="10816"/>
                  </a:cubicBezTo>
                  <a:cubicBezTo>
                    <a:pt x="7802" y="10816"/>
                    <a:pt x="7530" y="10756"/>
                    <a:pt x="7273" y="10631"/>
                  </a:cubicBezTo>
                  <a:cubicBezTo>
                    <a:pt x="6752" y="10370"/>
                    <a:pt x="5575" y="9374"/>
                    <a:pt x="4206" y="8034"/>
                  </a:cubicBezTo>
                  <a:cubicBezTo>
                    <a:pt x="4162" y="7991"/>
                    <a:pt x="4114" y="7973"/>
                    <a:pt x="4067" y="7973"/>
                  </a:cubicBezTo>
                  <a:cubicBezTo>
                    <a:pt x="3912" y="7973"/>
                    <a:pt x="3779" y="8175"/>
                    <a:pt x="3927" y="8320"/>
                  </a:cubicBezTo>
                  <a:cubicBezTo>
                    <a:pt x="5346" y="9708"/>
                    <a:pt x="6531" y="10707"/>
                    <a:pt x="7096" y="10990"/>
                  </a:cubicBezTo>
                  <a:cubicBezTo>
                    <a:pt x="7411" y="11145"/>
                    <a:pt x="7746" y="11219"/>
                    <a:pt x="8076" y="11219"/>
                  </a:cubicBezTo>
                  <a:cubicBezTo>
                    <a:pt x="8874" y="11219"/>
                    <a:pt x="9643" y="10787"/>
                    <a:pt x="10040" y="10033"/>
                  </a:cubicBezTo>
                  <a:lnTo>
                    <a:pt x="10301" y="9534"/>
                  </a:lnTo>
                  <a:lnTo>
                    <a:pt x="10504" y="9657"/>
                  </a:lnTo>
                  <a:cubicBezTo>
                    <a:pt x="10535" y="9675"/>
                    <a:pt x="10569" y="9683"/>
                    <a:pt x="10603" y="9683"/>
                  </a:cubicBezTo>
                  <a:cubicBezTo>
                    <a:pt x="10672" y="9683"/>
                    <a:pt x="10740" y="9648"/>
                    <a:pt x="10779" y="9584"/>
                  </a:cubicBezTo>
                  <a:lnTo>
                    <a:pt x="11489" y="8375"/>
                  </a:lnTo>
                  <a:cubicBezTo>
                    <a:pt x="11547" y="8277"/>
                    <a:pt x="11514" y="8157"/>
                    <a:pt x="11420" y="8099"/>
                  </a:cubicBezTo>
                  <a:lnTo>
                    <a:pt x="8360" y="6299"/>
                  </a:lnTo>
                  <a:cubicBezTo>
                    <a:pt x="8328" y="6280"/>
                    <a:pt x="8293" y="6271"/>
                    <a:pt x="8258" y="6271"/>
                  </a:cubicBezTo>
                  <a:cubicBezTo>
                    <a:pt x="8190" y="6271"/>
                    <a:pt x="8124" y="6306"/>
                    <a:pt x="8088" y="6368"/>
                  </a:cubicBezTo>
                  <a:lnTo>
                    <a:pt x="7375" y="7578"/>
                  </a:lnTo>
                  <a:cubicBezTo>
                    <a:pt x="7320" y="7676"/>
                    <a:pt x="7349" y="7799"/>
                    <a:pt x="7447" y="7853"/>
                  </a:cubicBezTo>
                  <a:lnTo>
                    <a:pt x="7719" y="8013"/>
                  </a:lnTo>
                  <a:lnTo>
                    <a:pt x="7701" y="8049"/>
                  </a:lnTo>
                  <a:cubicBezTo>
                    <a:pt x="7581" y="8340"/>
                    <a:pt x="7303" y="8507"/>
                    <a:pt x="7016" y="8507"/>
                  </a:cubicBezTo>
                  <a:cubicBezTo>
                    <a:pt x="6868" y="8507"/>
                    <a:pt x="6717" y="8462"/>
                    <a:pt x="6585" y="8367"/>
                  </a:cubicBezTo>
                  <a:cubicBezTo>
                    <a:pt x="6364" y="8205"/>
                    <a:pt x="3318" y="5155"/>
                    <a:pt x="3155" y="4934"/>
                  </a:cubicBezTo>
                  <a:cubicBezTo>
                    <a:pt x="2876" y="4547"/>
                    <a:pt x="3032" y="4003"/>
                    <a:pt x="3470" y="3819"/>
                  </a:cubicBezTo>
                  <a:lnTo>
                    <a:pt x="3510" y="3804"/>
                  </a:lnTo>
                  <a:lnTo>
                    <a:pt x="3666" y="4076"/>
                  </a:lnTo>
                  <a:cubicBezTo>
                    <a:pt x="3705" y="4139"/>
                    <a:pt x="3773" y="4174"/>
                    <a:pt x="3842" y="4174"/>
                  </a:cubicBezTo>
                  <a:cubicBezTo>
                    <a:pt x="3876" y="4174"/>
                    <a:pt x="3910" y="4166"/>
                    <a:pt x="3941" y="4148"/>
                  </a:cubicBezTo>
                  <a:lnTo>
                    <a:pt x="5151" y="3435"/>
                  </a:lnTo>
                  <a:cubicBezTo>
                    <a:pt x="5245" y="3377"/>
                    <a:pt x="5278" y="3254"/>
                    <a:pt x="5223" y="3159"/>
                  </a:cubicBezTo>
                  <a:lnTo>
                    <a:pt x="4358" y="1693"/>
                  </a:lnTo>
                  <a:cubicBezTo>
                    <a:pt x="4316" y="1620"/>
                    <a:pt x="4253" y="1590"/>
                    <a:pt x="4191" y="1590"/>
                  </a:cubicBezTo>
                  <a:cubicBezTo>
                    <a:pt x="4054" y="1590"/>
                    <a:pt x="3919" y="1736"/>
                    <a:pt x="4014" y="1895"/>
                  </a:cubicBezTo>
                  <a:lnTo>
                    <a:pt x="4778" y="3192"/>
                  </a:lnTo>
                  <a:lnTo>
                    <a:pt x="3912" y="3699"/>
                  </a:lnTo>
                  <a:lnTo>
                    <a:pt x="2311" y="983"/>
                  </a:lnTo>
                  <a:lnTo>
                    <a:pt x="3177" y="476"/>
                  </a:lnTo>
                  <a:lnTo>
                    <a:pt x="3612" y="1215"/>
                  </a:lnTo>
                  <a:cubicBezTo>
                    <a:pt x="3654" y="1285"/>
                    <a:pt x="3717" y="1315"/>
                    <a:pt x="3779" y="1315"/>
                  </a:cubicBezTo>
                  <a:cubicBezTo>
                    <a:pt x="3917" y="1315"/>
                    <a:pt x="4052" y="1169"/>
                    <a:pt x="3959" y="1012"/>
                  </a:cubicBezTo>
                  <a:lnTo>
                    <a:pt x="3420" y="99"/>
                  </a:lnTo>
                  <a:cubicBezTo>
                    <a:pt x="3383" y="36"/>
                    <a:pt x="3316" y="0"/>
                    <a:pt x="32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3" name="Google Shape;12493;p76"/>
            <p:cNvSpPr/>
            <p:nvPr/>
          </p:nvSpPr>
          <p:spPr>
            <a:xfrm>
              <a:off x="4204579" y="3813044"/>
              <a:ext cx="139687" cy="145166"/>
            </a:xfrm>
            <a:custGeom>
              <a:avLst/>
              <a:gdLst/>
              <a:ahLst/>
              <a:cxnLst/>
              <a:rect l="l" t="t" r="r" b="b"/>
              <a:pathLst>
                <a:path w="5328" h="5537" extrusionOk="0">
                  <a:moveTo>
                    <a:pt x="3291" y="0"/>
                  </a:moveTo>
                  <a:cubicBezTo>
                    <a:pt x="3154" y="0"/>
                    <a:pt x="3019" y="147"/>
                    <a:pt x="3111" y="304"/>
                  </a:cubicBezTo>
                  <a:lnTo>
                    <a:pt x="3289" y="605"/>
                  </a:lnTo>
                  <a:cubicBezTo>
                    <a:pt x="3032" y="523"/>
                    <a:pt x="2773" y="485"/>
                    <a:pt x="2521" y="485"/>
                  </a:cubicBezTo>
                  <a:cubicBezTo>
                    <a:pt x="1178" y="485"/>
                    <a:pt x="0" y="1574"/>
                    <a:pt x="0" y="3010"/>
                  </a:cubicBezTo>
                  <a:lnTo>
                    <a:pt x="4" y="3014"/>
                  </a:lnTo>
                  <a:cubicBezTo>
                    <a:pt x="1" y="4424"/>
                    <a:pt x="1150" y="5537"/>
                    <a:pt x="2519" y="5537"/>
                  </a:cubicBezTo>
                  <a:cubicBezTo>
                    <a:pt x="2617" y="5537"/>
                    <a:pt x="2715" y="5531"/>
                    <a:pt x="2814" y="5520"/>
                  </a:cubicBezTo>
                  <a:cubicBezTo>
                    <a:pt x="4314" y="5346"/>
                    <a:pt x="5328" y="3904"/>
                    <a:pt x="4984" y="2438"/>
                  </a:cubicBezTo>
                  <a:cubicBezTo>
                    <a:pt x="4960" y="2327"/>
                    <a:pt x="4876" y="2279"/>
                    <a:pt x="4792" y="2279"/>
                  </a:cubicBezTo>
                  <a:cubicBezTo>
                    <a:pt x="4674" y="2279"/>
                    <a:pt x="4555" y="2374"/>
                    <a:pt x="4593" y="2528"/>
                  </a:cubicBezTo>
                  <a:cubicBezTo>
                    <a:pt x="4814" y="3466"/>
                    <a:pt x="4372" y="4437"/>
                    <a:pt x="3517" y="4886"/>
                  </a:cubicBezTo>
                  <a:cubicBezTo>
                    <a:pt x="3204" y="5053"/>
                    <a:pt x="2864" y="5133"/>
                    <a:pt x="2526" y="5133"/>
                  </a:cubicBezTo>
                  <a:cubicBezTo>
                    <a:pt x="1947" y="5133"/>
                    <a:pt x="1376" y="4895"/>
                    <a:pt x="964" y="4444"/>
                  </a:cubicBezTo>
                  <a:cubicBezTo>
                    <a:pt x="312" y="3734"/>
                    <a:pt x="221" y="2673"/>
                    <a:pt x="746" y="1862"/>
                  </a:cubicBezTo>
                  <a:cubicBezTo>
                    <a:pt x="1144" y="1244"/>
                    <a:pt x="1821" y="890"/>
                    <a:pt x="2526" y="890"/>
                  </a:cubicBezTo>
                  <a:cubicBezTo>
                    <a:pt x="2747" y="890"/>
                    <a:pt x="2970" y="925"/>
                    <a:pt x="3188" y="996"/>
                  </a:cubicBezTo>
                  <a:lnTo>
                    <a:pt x="2764" y="1094"/>
                  </a:lnTo>
                  <a:cubicBezTo>
                    <a:pt x="2522" y="1151"/>
                    <a:pt x="2582" y="1492"/>
                    <a:pt x="2800" y="1492"/>
                  </a:cubicBezTo>
                  <a:cubicBezTo>
                    <a:pt x="2817" y="1492"/>
                    <a:pt x="2835" y="1490"/>
                    <a:pt x="2854" y="1485"/>
                  </a:cubicBezTo>
                  <a:lnTo>
                    <a:pt x="3836" y="1257"/>
                  </a:lnTo>
                  <a:cubicBezTo>
                    <a:pt x="3966" y="1228"/>
                    <a:pt x="4028" y="1080"/>
                    <a:pt x="3963" y="960"/>
                  </a:cubicBezTo>
                  <a:lnTo>
                    <a:pt x="3456" y="102"/>
                  </a:lnTo>
                  <a:cubicBezTo>
                    <a:pt x="3414" y="30"/>
                    <a:pt x="3352" y="0"/>
                    <a:pt x="329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4" name="Google Shape;12494;p76"/>
            <p:cNvSpPr/>
            <p:nvPr/>
          </p:nvSpPr>
          <p:spPr>
            <a:xfrm>
              <a:off x="4237430" y="3865820"/>
              <a:ext cx="41424" cy="51701"/>
            </a:xfrm>
            <a:custGeom>
              <a:avLst/>
              <a:gdLst/>
              <a:ahLst/>
              <a:cxnLst/>
              <a:rect l="l" t="t" r="r" b="b"/>
              <a:pathLst>
                <a:path w="1580" h="1972" extrusionOk="0">
                  <a:moveTo>
                    <a:pt x="700" y="1"/>
                  </a:moveTo>
                  <a:cubicBezTo>
                    <a:pt x="352" y="1"/>
                    <a:pt x="62" y="278"/>
                    <a:pt x="55" y="631"/>
                  </a:cubicBezTo>
                  <a:cubicBezTo>
                    <a:pt x="55" y="763"/>
                    <a:pt x="155" y="829"/>
                    <a:pt x="256" y="829"/>
                  </a:cubicBezTo>
                  <a:cubicBezTo>
                    <a:pt x="356" y="829"/>
                    <a:pt x="457" y="763"/>
                    <a:pt x="457" y="631"/>
                  </a:cubicBezTo>
                  <a:cubicBezTo>
                    <a:pt x="464" y="502"/>
                    <a:pt x="569" y="403"/>
                    <a:pt x="694" y="403"/>
                  </a:cubicBezTo>
                  <a:cubicBezTo>
                    <a:pt x="698" y="403"/>
                    <a:pt x="702" y="403"/>
                    <a:pt x="707" y="403"/>
                  </a:cubicBezTo>
                  <a:lnTo>
                    <a:pt x="779" y="403"/>
                  </a:lnTo>
                  <a:cubicBezTo>
                    <a:pt x="782" y="403"/>
                    <a:pt x="785" y="402"/>
                    <a:pt x="787" y="402"/>
                  </a:cubicBezTo>
                  <a:cubicBezTo>
                    <a:pt x="817" y="402"/>
                    <a:pt x="846" y="420"/>
                    <a:pt x="862" y="450"/>
                  </a:cubicBezTo>
                  <a:cubicBezTo>
                    <a:pt x="873" y="468"/>
                    <a:pt x="873" y="497"/>
                    <a:pt x="859" y="515"/>
                  </a:cubicBezTo>
                  <a:lnTo>
                    <a:pt x="87" y="1660"/>
                  </a:lnTo>
                  <a:cubicBezTo>
                    <a:pt x="1" y="1794"/>
                    <a:pt x="95" y="1971"/>
                    <a:pt x="254" y="1971"/>
                  </a:cubicBezTo>
                  <a:lnTo>
                    <a:pt x="1312" y="1971"/>
                  </a:lnTo>
                  <a:cubicBezTo>
                    <a:pt x="1580" y="1971"/>
                    <a:pt x="1580" y="1573"/>
                    <a:pt x="1312" y="1573"/>
                  </a:cubicBezTo>
                  <a:lnTo>
                    <a:pt x="634" y="1573"/>
                  </a:lnTo>
                  <a:lnTo>
                    <a:pt x="1196" y="740"/>
                  </a:lnTo>
                  <a:cubicBezTo>
                    <a:pt x="1293" y="595"/>
                    <a:pt x="1301" y="410"/>
                    <a:pt x="1221" y="262"/>
                  </a:cubicBezTo>
                  <a:cubicBezTo>
                    <a:pt x="1134" y="99"/>
                    <a:pt x="964" y="1"/>
                    <a:pt x="783" y="1"/>
                  </a:cubicBezTo>
                  <a:lnTo>
                    <a:pt x="707" y="1"/>
                  </a:lnTo>
                  <a:cubicBezTo>
                    <a:pt x="704" y="1"/>
                    <a:pt x="702" y="1"/>
                    <a:pt x="70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5" name="Google Shape;12495;p76"/>
            <p:cNvSpPr/>
            <p:nvPr/>
          </p:nvSpPr>
          <p:spPr>
            <a:xfrm>
              <a:off x="4276179" y="3865846"/>
              <a:ext cx="29075" cy="51675"/>
            </a:xfrm>
            <a:custGeom>
              <a:avLst/>
              <a:gdLst/>
              <a:ahLst/>
              <a:cxnLst/>
              <a:rect l="l" t="t" r="r" b="b"/>
              <a:pathLst>
                <a:path w="1109" h="1971" extrusionOk="0">
                  <a:moveTo>
                    <a:pt x="199" y="1"/>
                  </a:moveTo>
                  <a:cubicBezTo>
                    <a:pt x="100" y="1"/>
                    <a:pt x="0" y="67"/>
                    <a:pt x="0" y="199"/>
                  </a:cubicBezTo>
                  <a:lnTo>
                    <a:pt x="0" y="1032"/>
                  </a:lnTo>
                  <a:cubicBezTo>
                    <a:pt x="0" y="1144"/>
                    <a:pt x="87" y="1235"/>
                    <a:pt x="199" y="1235"/>
                  </a:cubicBezTo>
                  <a:lnTo>
                    <a:pt x="710" y="1235"/>
                  </a:lnTo>
                  <a:lnTo>
                    <a:pt x="710" y="1771"/>
                  </a:lnTo>
                  <a:cubicBezTo>
                    <a:pt x="710" y="1880"/>
                    <a:pt x="797" y="1970"/>
                    <a:pt x="909" y="1970"/>
                  </a:cubicBezTo>
                  <a:cubicBezTo>
                    <a:pt x="1018" y="1970"/>
                    <a:pt x="1108" y="1883"/>
                    <a:pt x="1108" y="1771"/>
                  </a:cubicBezTo>
                  <a:lnTo>
                    <a:pt x="1108" y="199"/>
                  </a:lnTo>
                  <a:cubicBezTo>
                    <a:pt x="1108" y="67"/>
                    <a:pt x="1009" y="1"/>
                    <a:pt x="909" y="1"/>
                  </a:cubicBezTo>
                  <a:cubicBezTo>
                    <a:pt x="810" y="1"/>
                    <a:pt x="710" y="67"/>
                    <a:pt x="710" y="199"/>
                  </a:cubicBezTo>
                  <a:lnTo>
                    <a:pt x="710" y="833"/>
                  </a:lnTo>
                  <a:lnTo>
                    <a:pt x="399" y="833"/>
                  </a:lnTo>
                  <a:lnTo>
                    <a:pt x="399" y="199"/>
                  </a:lnTo>
                  <a:cubicBezTo>
                    <a:pt x="399" y="67"/>
                    <a:pt x="299" y="1"/>
                    <a:pt x="19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96" name="Google Shape;12496;p76"/>
          <p:cNvGrpSpPr/>
          <p:nvPr/>
        </p:nvGrpSpPr>
        <p:grpSpPr>
          <a:xfrm>
            <a:off x="2189266" y="1987808"/>
            <a:ext cx="365341" cy="358813"/>
            <a:chOff x="2189266" y="1987808"/>
            <a:chExt cx="365341" cy="358813"/>
          </a:xfrm>
        </p:grpSpPr>
        <p:sp>
          <p:nvSpPr>
            <p:cNvPr id="12497" name="Google Shape;12497;p76"/>
            <p:cNvSpPr/>
            <p:nvPr/>
          </p:nvSpPr>
          <p:spPr>
            <a:xfrm>
              <a:off x="2284541" y="2096768"/>
              <a:ext cx="233808" cy="217841"/>
            </a:xfrm>
            <a:custGeom>
              <a:avLst/>
              <a:gdLst/>
              <a:ahLst/>
              <a:cxnLst/>
              <a:rect l="l" t="t" r="r" b="b"/>
              <a:pathLst>
                <a:path w="8918" h="8309" extrusionOk="0">
                  <a:moveTo>
                    <a:pt x="3810" y="0"/>
                  </a:moveTo>
                  <a:cubicBezTo>
                    <a:pt x="3336" y="0"/>
                    <a:pt x="2851" y="107"/>
                    <a:pt x="2387" y="338"/>
                  </a:cubicBezTo>
                  <a:cubicBezTo>
                    <a:pt x="428" y="1312"/>
                    <a:pt x="1" y="3923"/>
                    <a:pt x="1551" y="5470"/>
                  </a:cubicBezTo>
                  <a:cubicBezTo>
                    <a:pt x="2051" y="5969"/>
                    <a:pt x="2702" y="6292"/>
                    <a:pt x="3405" y="6379"/>
                  </a:cubicBezTo>
                  <a:cubicBezTo>
                    <a:pt x="4350" y="6505"/>
                    <a:pt x="5241" y="6904"/>
                    <a:pt x="5962" y="7527"/>
                  </a:cubicBezTo>
                  <a:cubicBezTo>
                    <a:pt x="6067" y="7614"/>
                    <a:pt x="6168" y="7708"/>
                    <a:pt x="6266" y="7806"/>
                  </a:cubicBezTo>
                  <a:lnTo>
                    <a:pt x="6773" y="8309"/>
                  </a:lnTo>
                  <a:lnTo>
                    <a:pt x="8917" y="6161"/>
                  </a:lnTo>
                  <a:lnTo>
                    <a:pt x="8385" y="5625"/>
                  </a:lnTo>
                  <a:cubicBezTo>
                    <a:pt x="8294" y="5538"/>
                    <a:pt x="8211" y="5448"/>
                    <a:pt x="8131" y="5354"/>
                  </a:cubicBezTo>
                  <a:cubicBezTo>
                    <a:pt x="7508" y="4618"/>
                    <a:pt x="7110" y="3724"/>
                    <a:pt x="6983" y="2768"/>
                  </a:cubicBezTo>
                  <a:cubicBezTo>
                    <a:pt x="6757" y="1112"/>
                    <a:pt x="5340" y="0"/>
                    <a:pt x="3810" y="0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8" name="Google Shape;12498;p76"/>
            <p:cNvSpPr/>
            <p:nvPr/>
          </p:nvSpPr>
          <p:spPr>
            <a:xfrm>
              <a:off x="2294897" y="2110532"/>
              <a:ext cx="191545" cy="204077"/>
            </a:xfrm>
            <a:custGeom>
              <a:avLst/>
              <a:gdLst/>
              <a:ahLst/>
              <a:cxnLst/>
              <a:rect l="l" t="t" r="r" b="b"/>
              <a:pathLst>
                <a:path w="7306" h="7784" extrusionOk="0">
                  <a:moveTo>
                    <a:pt x="1670" y="1"/>
                  </a:moveTo>
                  <a:cubicBezTo>
                    <a:pt x="547" y="736"/>
                    <a:pt x="0" y="2091"/>
                    <a:pt x="301" y="3394"/>
                  </a:cubicBezTo>
                  <a:cubicBezTo>
                    <a:pt x="602" y="4702"/>
                    <a:pt x="1681" y="5683"/>
                    <a:pt x="3010" y="5854"/>
                  </a:cubicBezTo>
                  <a:cubicBezTo>
                    <a:pt x="3955" y="5980"/>
                    <a:pt x="4846" y="6379"/>
                    <a:pt x="5567" y="7002"/>
                  </a:cubicBezTo>
                  <a:cubicBezTo>
                    <a:pt x="5672" y="7092"/>
                    <a:pt x="5773" y="7186"/>
                    <a:pt x="5871" y="7281"/>
                  </a:cubicBezTo>
                  <a:lnTo>
                    <a:pt x="6378" y="7784"/>
                  </a:lnTo>
                  <a:lnTo>
                    <a:pt x="7305" y="6857"/>
                  </a:lnTo>
                  <a:lnTo>
                    <a:pt x="6802" y="6353"/>
                  </a:lnTo>
                  <a:cubicBezTo>
                    <a:pt x="6701" y="6256"/>
                    <a:pt x="6599" y="6161"/>
                    <a:pt x="6494" y="6075"/>
                  </a:cubicBezTo>
                  <a:cubicBezTo>
                    <a:pt x="5773" y="5452"/>
                    <a:pt x="4882" y="5053"/>
                    <a:pt x="3937" y="4926"/>
                  </a:cubicBezTo>
                  <a:cubicBezTo>
                    <a:pt x="1598" y="4622"/>
                    <a:pt x="377" y="1978"/>
                    <a:pt x="167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9" name="Google Shape;12499;p76"/>
            <p:cNvSpPr/>
            <p:nvPr/>
          </p:nvSpPr>
          <p:spPr>
            <a:xfrm>
              <a:off x="2384062" y="2207589"/>
              <a:ext cx="29652" cy="29652"/>
            </a:xfrm>
            <a:custGeom>
              <a:avLst/>
              <a:gdLst/>
              <a:ahLst/>
              <a:cxnLst/>
              <a:rect l="l" t="t" r="r" b="b"/>
              <a:pathLst>
                <a:path w="1131" h="1131" extrusionOk="0"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cubicBezTo>
                    <a:pt x="0" y="877"/>
                    <a:pt x="254" y="1130"/>
                    <a:pt x="565" y="1130"/>
                  </a:cubicBezTo>
                  <a:cubicBezTo>
                    <a:pt x="877" y="1130"/>
                    <a:pt x="1130" y="877"/>
                    <a:pt x="1130" y="565"/>
                  </a:cubicBezTo>
                  <a:cubicBezTo>
                    <a:pt x="1130" y="254"/>
                    <a:pt x="877" y="0"/>
                    <a:pt x="565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0" name="Google Shape;12500;p76"/>
            <p:cNvSpPr/>
            <p:nvPr/>
          </p:nvSpPr>
          <p:spPr>
            <a:xfrm>
              <a:off x="2411591" y="2180140"/>
              <a:ext cx="29652" cy="29652"/>
            </a:xfrm>
            <a:custGeom>
              <a:avLst/>
              <a:gdLst/>
              <a:ahLst/>
              <a:cxnLst/>
              <a:rect l="l" t="t" r="r" b="b"/>
              <a:pathLst>
                <a:path w="1131" h="1131" extrusionOk="0">
                  <a:moveTo>
                    <a:pt x="565" y="1"/>
                  </a:moveTo>
                  <a:cubicBezTo>
                    <a:pt x="250" y="1"/>
                    <a:pt x="0" y="251"/>
                    <a:pt x="0" y="566"/>
                  </a:cubicBezTo>
                  <a:cubicBezTo>
                    <a:pt x="0" y="877"/>
                    <a:pt x="250" y="1131"/>
                    <a:pt x="565" y="1131"/>
                  </a:cubicBezTo>
                  <a:cubicBezTo>
                    <a:pt x="877" y="1131"/>
                    <a:pt x="1130" y="877"/>
                    <a:pt x="1130" y="566"/>
                  </a:cubicBezTo>
                  <a:cubicBezTo>
                    <a:pt x="1130" y="251"/>
                    <a:pt x="877" y="1"/>
                    <a:pt x="56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1" name="Google Shape;12501;p76"/>
            <p:cNvSpPr/>
            <p:nvPr/>
          </p:nvSpPr>
          <p:spPr>
            <a:xfrm>
              <a:off x="2470266" y="2266448"/>
              <a:ext cx="78548" cy="74799"/>
            </a:xfrm>
            <a:custGeom>
              <a:avLst/>
              <a:gdLst/>
              <a:ahLst/>
              <a:cxnLst/>
              <a:rect l="l" t="t" r="r" b="b"/>
              <a:pathLst>
                <a:path w="2996" h="2853" extrusionOk="0">
                  <a:moveTo>
                    <a:pt x="2043" y="1"/>
                  </a:moveTo>
                  <a:lnTo>
                    <a:pt x="1" y="2043"/>
                  </a:lnTo>
                  <a:lnTo>
                    <a:pt x="374" y="2416"/>
                  </a:lnTo>
                  <a:cubicBezTo>
                    <a:pt x="657" y="2707"/>
                    <a:pt x="1033" y="2853"/>
                    <a:pt x="1408" y="2853"/>
                  </a:cubicBezTo>
                  <a:cubicBezTo>
                    <a:pt x="1777" y="2853"/>
                    <a:pt x="2146" y="2713"/>
                    <a:pt x="2427" y="2431"/>
                  </a:cubicBezTo>
                  <a:cubicBezTo>
                    <a:pt x="2996" y="1862"/>
                    <a:pt x="2992" y="939"/>
                    <a:pt x="2416" y="374"/>
                  </a:cubicBezTo>
                  <a:lnTo>
                    <a:pt x="2043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2" name="Google Shape;12502;p76"/>
            <p:cNvSpPr/>
            <p:nvPr/>
          </p:nvSpPr>
          <p:spPr>
            <a:xfrm>
              <a:off x="2470266" y="2266448"/>
              <a:ext cx="70473" cy="70499"/>
            </a:xfrm>
            <a:custGeom>
              <a:avLst/>
              <a:gdLst/>
              <a:ahLst/>
              <a:cxnLst/>
              <a:rect l="l" t="t" r="r" b="b"/>
              <a:pathLst>
                <a:path w="2688" h="2689" extrusionOk="0">
                  <a:moveTo>
                    <a:pt x="2043" y="1"/>
                  </a:moveTo>
                  <a:lnTo>
                    <a:pt x="1" y="2043"/>
                  </a:lnTo>
                  <a:lnTo>
                    <a:pt x="374" y="2416"/>
                  </a:lnTo>
                  <a:cubicBezTo>
                    <a:pt x="482" y="2529"/>
                    <a:pt x="609" y="2619"/>
                    <a:pt x="750" y="2688"/>
                  </a:cubicBezTo>
                  <a:lnTo>
                    <a:pt x="2688" y="750"/>
                  </a:lnTo>
                  <a:cubicBezTo>
                    <a:pt x="2619" y="613"/>
                    <a:pt x="2525" y="486"/>
                    <a:pt x="2416" y="374"/>
                  </a:cubicBezTo>
                  <a:lnTo>
                    <a:pt x="2043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3" name="Google Shape;12503;p76"/>
            <p:cNvSpPr/>
            <p:nvPr/>
          </p:nvSpPr>
          <p:spPr>
            <a:xfrm>
              <a:off x="2444258" y="2240545"/>
              <a:ext cx="91945" cy="91919"/>
            </a:xfrm>
            <a:custGeom>
              <a:avLst/>
              <a:gdLst/>
              <a:ahLst/>
              <a:cxnLst/>
              <a:rect l="l" t="t" r="r" b="b"/>
              <a:pathLst>
                <a:path w="3507" h="3506" extrusionOk="0">
                  <a:moveTo>
                    <a:pt x="2601" y="0"/>
                  </a:moveTo>
                  <a:lnTo>
                    <a:pt x="0" y="2600"/>
                  </a:lnTo>
                  <a:lnTo>
                    <a:pt x="906" y="3506"/>
                  </a:lnTo>
                  <a:lnTo>
                    <a:pt x="3506" y="902"/>
                  </a:lnTo>
                  <a:lnTo>
                    <a:pt x="2601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4" name="Google Shape;12504;p76"/>
            <p:cNvSpPr/>
            <p:nvPr/>
          </p:nvSpPr>
          <p:spPr>
            <a:xfrm>
              <a:off x="2231608" y="2029992"/>
              <a:ext cx="76948" cy="72649"/>
            </a:xfrm>
            <a:custGeom>
              <a:avLst/>
              <a:gdLst/>
              <a:ahLst/>
              <a:cxnLst/>
              <a:rect l="l" t="t" r="r" b="b"/>
              <a:pathLst>
                <a:path w="2935" h="2771" extrusionOk="0">
                  <a:moveTo>
                    <a:pt x="285" y="1"/>
                  </a:moveTo>
                  <a:cubicBezTo>
                    <a:pt x="132" y="1"/>
                    <a:pt x="0" y="197"/>
                    <a:pt x="140" y="342"/>
                  </a:cubicBezTo>
                  <a:lnTo>
                    <a:pt x="2501" y="2707"/>
                  </a:lnTo>
                  <a:cubicBezTo>
                    <a:pt x="2546" y="2752"/>
                    <a:pt x="2595" y="2770"/>
                    <a:pt x="2643" y="2770"/>
                  </a:cubicBezTo>
                  <a:cubicBezTo>
                    <a:pt x="2800" y="2770"/>
                    <a:pt x="2935" y="2566"/>
                    <a:pt x="2787" y="2421"/>
                  </a:cubicBezTo>
                  <a:lnTo>
                    <a:pt x="422" y="60"/>
                  </a:lnTo>
                  <a:cubicBezTo>
                    <a:pt x="379" y="18"/>
                    <a:pt x="331" y="1"/>
                    <a:pt x="2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5" name="Google Shape;12505;p76"/>
            <p:cNvSpPr/>
            <p:nvPr/>
          </p:nvSpPr>
          <p:spPr>
            <a:xfrm>
              <a:off x="2192150" y="2094461"/>
              <a:ext cx="99522" cy="34607"/>
            </a:xfrm>
            <a:custGeom>
              <a:avLst/>
              <a:gdLst/>
              <a:ahLst/>
              <a:cxnLst/>
              <a:rect l="l" t="t" r="r" b="b"/>
              <a:pathLst>
                <a:path w="3796" h="1320" extrusionOk="0">
                  <a:moveTo>
                    <a:pt x="282" y="0"/>
                  </a:moveTo>
                  <a:cubicBezTo>
                    <a:pt x="72" y="0"/>
                    <a:pt x="1" y="327"/>
                    <a:pt x="236" y="397"/>
                  </a:cubicBezTo>
                  <a:lnTo>
                    <a:pt x="3449" y="1309"/>
                  </a:lnTo>
                  <a:cubicBezTo>
                    <a:pt x="3471" y="1316"/>
                    <a:pt x="3493" y="1319"/>
                    <a:pt x="3513" y="1319"/>
                  </a:cubicBezTo>
                  <a:cubicBezTo>
                    <a:pt x="3723" y="1319"/>
                    <a:pt x="3795" y="991"/>
                    <a:pt x="3561" y="925"/>
                  </a:cubicBezTo>
                  <a:lnTo>
                    <a:pt x="345" y="9"/>
                  </a:lnTo>
                  <a:cubicBezTo>
                    <a:pt x="323" y="3"/>
                    <a:pt x="302" y="0"/>
                    <a:pt x="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6" name="Google Shape;12506;p76"/>
            <p:cNvSpPr/>
            <p:nvPr/>
          </p:nvSpPr>
          <p:spPr>
            <a:xfrm>
              <a:off x="2189266" y="2145192"/>
              <a:ext cx="98945" cy="36311"/>
            </a:xfrm>
            <a:custGeom>
              <a:avLst/>
              <a:gdLst/>
              <a:ahLst/>
              <a:cxnLst/>
              <a:rect l="l" t="t" r="r" b="b"/>
              <a:pathLst>
                <a:path w="3774" h="1385" extrusionOk="0">
                  <a:moveTo>
                    <a:pt x="3492" y="1"/>
                  </a:moveTo>
                  <a:cubicBezTo>
                    <a:pt x="3471" y="1"/>
                    <a:pt x="3448" y="4"/>
                    <a:pt x="3425" y="12"/>
                  </a:cubicBezTo>
                  <a:lnTo>
                    <a:pt x="230" y="990"/>
                  </a:lnTo>
                  <a:cubicBezTo>
                    <a:pt x="0" y="1062"/>
                    <a:pt x="74" y="1384"/>
                    <a:pt x="282" y="1384"/>
                  </a:cubicBezTo>
                  <a:cubicBezTo>
                    <a:pt x="303" y="1384"/>
                    <a:pt x="326" y="1381"/>
                    <a:pt x="350" y="1374"/>
                  </a:cubicBezTo>
                  <a:lnTo>
                    <a:pt x="3544" y="396"/>
                  </a:lnTo>
                  <a:cubicBezTo>
                    <a:pt x="3774" y="323"/>
                    <a:pt x="3697" y="1"/>
                    <a:pt x="34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7" name="Google Shape;12507;p76"/>
            <p:cNvSpPr/>
            <p:nvPr/>
          </p:nvSpPr>
          <p:spPr>
            <a:xfrm>
              <a:off x="2297361" y="1990692"/>
              <a:ext cx="36390" cy="94855"/>
            </a:xfrm>
            <a:custGeom>
              <a:avLst/>
              <a:gdLst/>
              <a:ahLst/>
              <a:cxnLst/>
              <a:rect l="l" t="t" r="r" b="b"/>
              <a:pathLst>
                <a:path w="1388" h="3618" extrusionOk="0">
                  <a:moveTo>
                    <a:pt x="243" y="1"/>
                  </a:moveTo>
                  <a:cubicBezTo>
                    <a:pt x="123" y="1"/>
                    <a:pt x="0" y="103"/>
                    <a:pt x="44" y="258"/>
                  </a:cubicBezTo>
                  <a:lnTo>
                    <a:pt x="960" y="3471"/>
                  </a:lnTo>
                  <a:cubicBezTo>
                    <a:pt x="989" y="3573"/>
                    <a:pt x="1068" y="3618"/>
                    <a:pt x="1147" y="3618"/>
                  </a:cubicBezTo>
                  <a:cubicBezTo>
                    <a:pt x="1266" y="3618"/>
                    <a:pt x="1388" y="3517"/>
                    <a:pt x="1344" y="3362"/>
                  </a:cubicBezTo>
                  <a:lnTo>
                    <a:pt x="428" y="146"/>
                  </a:lnTo>
                  <a:cubicBezTo>
                    <a:pt x="399" y="44"/>
                    <a:pt x="322" y="1"/>
                    <a:pt x="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8" name="Google Shape;12508;p76"/>
            <p:cNvSpPr/>
            <p:nvPr/>
          </p:nvSpPr>
          <p:spPr>
            <a:xfrm>
              <a:off x="2348354" y="1987808"/>
              <a:ext cx="37858" cy="94304"/>
            </a:xfrm>
            <a:custGeom>
              <a:avLst/>
              <a:gdLst/>
              <a:ahLst/>
              <a:cxnLst/>
              <a:rect l="l" t="t" r="r" b="b"/>
              <a:pathLst>
                <a:path w="1444" h="3597" extrusionOk="0">
                  <a:moveTo>
                    <a:pt x="1198" y="1"/>
                  </a:moveTo>
                  <a:cubicBezTo>
                    <a:pt x="1119" y="1"/>
                    <a:pt x="1042" y="44"/>
                    <a:pt x="1011" y="144"/>
                  </a:cubicBezTo>
                  <a:lnTo>
                    <a:pt x="29" y="3338"/>
                  </a:lnTo>
                  <a:cubicBezTo>
                    <a:pt x="0" y="3443"/>
                    <a:pt x="58" y="3556"/>
                    <a:pt x="167" y="3588"/>
                  </a:cubicBezTo>
                  <a:cubicBezTo>
                    <a:pt x="186" y="3594"/>
                    <a:pt x="205" y="3597"/>
                    <a:pt x="225" y="3597"/>
                  </a:cubicBezTo>
                  <a:cubicBezTo>
                    <a:pt x="310" y="3597"/>
                    <a:pt x="390" y="3540"/>
                    <a:pt x="417" y="3454"/>
                  </a:cubicBezTo>
                  <a:lnTo>
                    <a:pt x="1395" y="260"/>
                  </a:lnTo>
                  <a:cubicBezTo>
                    <a:pt x="1443" y="105"/>
                    <a:pt x="1320" y="1"/>
                    <a:pt x="1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9" name="Google Shape;12509;p76"/>
            <p:cNvSpPr/>
            <p:nvPr/>
          </p:nvSpPr>
          <p:spPr>
            <a:xfrm>
              <a:off x="2286717" y="2126971"/>
              <a:ext cx="45985" cy="118529"/>
            </a:xfrm>
            <a:custGeom>
              <a:avLst/>
              <a:gdLst/>
              <a:ahLst/>
              <a:cxnLst/>
              <a:rect l="l" t="t" r="r" b="b"/>
              <a:pathLst>
                <a:path w="1754" h="4521" extrusionOk="0">
                  <a:moveTo>
                    <a:pt x="1116" y="0"/>
                  </a:moveTo>
                  <a:cubicBezTo>
                    <a:pt x="1059" y="0"/>
                    <a:pt x="1001" y="26"/>
                    <a:pt x="957" y="87"/>
                  </a:cubicBezTo>
                  <a:cubicBezTo>
                    <a:pt x="1" y="1438"/>
                    <a:pt x="153" y="3285"/>
                    <a:pt x="1326" y="4459"/>
                  </a:cubicBezTo>
                  <a:cubicBezTo>
                    <a:pt x="1370" y="4503"/>
                    <a:pt x="1419" y="4521"/>
                    <a:pt x="1466" y="4521"/>
                  </a:cubicBezTo>
                  <a:cubicBezTo>
                    <a:pt x="1621" y="4521"/>
                    <a:pt x="1754" y="4321"/>
                    <a:pt x="1609" y="4176"/>
                  </a:cubicBezTo>
                  <a:cubicBezTo>
                    <a:pt x="573" y="3144"/>
                    <a:pt x="436" y="1511"/>
                    <a:pt x="1283" y="319"/>
                  </a:cubicBezTo>
                  <a:cubicBezTo>
                    <a:pt x="1395" y="163"/>
                    <a:pt x="1259" y="0"/>
                    <a:pt x="11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0" name="Google Shape;12510;p76"/>
            <p:cNvSpPr/>
            <p:nvPr/>
          </p:nvSpPr>
          <p:spPr>
            <a:xfrm>
              <a:off x="2353362" y="2118109"/>
              <a:ext cx="70237" cy="19978"/>
            </a:xfrm>
            <a:custGeom>
              <a:avLst/>
              <a:gdLst/>
              <a:ahLst/>
              <a:cxnLst/>
              <a:rect l="l" t="t" r="r" b="b"/>
              <a:pathLst>
                <a:path w="2679" h="762" extrusionOk="0">
                  <a:moveTo>
                    <a:pt x="1208" y="0"/>
                  </a:moveTo>
                  <a:cubicBezTo>
                    <a:pt x="896" y="0"/>
                    <a:pt x="550" y="70"/>
                    <a:pt x="197" y="266"/>
                  </a:cubicBezTo>
                  <a:cubicBezTo>
                    <a:pt x="0" y="374"/>
                    <a:pt x="108" y="642"/>
                    <a:pt x="289" y="642"/>
                  </a:cubicBezTo>
                  <a:cubicBezTo>
                    <a:pt x="322" y="642"/>
                    <a:pt x="357" y="634"/>
                    <a:pt x="392" y="614"/>
                  </a:cubicBezTo>
                  <a:cubicBezTo>
                    <a:pt x="678" y="456"/>
                    <a:pt x="958" y="400"/>
                    <a:pt x="1211" y="400"/>
                  </a:cubicBezTo>
                  <a:cubicBezTo>
                    <a:pt x="1800" y="400"/>
                    <a:pt x="2244" y="702"/>
                    <a:pt x="2272" y="722"/>
                  </a:cubicBezTo>
                  <a:cubicBezTo>
                    <a:pt x="2312" y="750"/>
                    <a:pt x="2351" y="762"/>
                    <a:pt x="2389" y="762"/>
                  </a:cubicBezTo>
                  <a:cubicBezTo>
                    <a:pt x="2558" y="762"/>
                    <a:pt x="2678" y="520"/>
                    <a:pt x="2500" y="393"/>
                  </a:cubicBezTo>
                  <a:cubicBezTo>
                    <a:pt x="2470" y="373"/>
                    <a:pt x="1930" y="0"/>
                    <a:pt x="1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1" name="Google Shape;12511;p76"/>
            <p:cNvSpPr/>
            <p:nvPr/>
          </p:nvSpPr>
          <p:spPr>
            <a:xfrm>
              <a:off x="2322399" y="2091787"/>
              <a:ext cx="232208" cy="254834"/>
            </a:xfrm>
            <a:custGeom>
              <a:avLst/>
              <a:gdLst/>
              <a:ahLst/>
              <a:cxnLst/>
              <a:rect l="l" t="t" r="r" b="b"/>
              <a:pathLst>
                <a:path w="8857" h="9720" extrusionOk="0">
                  <a:moveTo>
                    <a:pt x="3967" y="3570"/>
                  </a:moveTo>
                  <a:cubicBezTo>
                    <a:pt x="4290" y="3570"/>
                    <a:pt x="4453" y="3961"/>
                    <a:pt x="4225" y="4193"/>
                  </a:cubicBezTo>
                  <a:cubicBezTo>
                    <a:pt x="4154" y="4263"/>
                    <a:pt x="4061" y="4299"/>
                    <a:pt x="3967" y="4299"/>
                  </a:cubicBezTo>
                  <a:cubicBezTo>
                    <a:pt x="3874" y="4299"/>
                    <a:pt x="3781" y="4263"/>
                    <a:pt x="3710" y="4193"/>
                  </a:cubicBezTo>
                  <a:lnTo>
                    <a:pt x="3707" y="4193"/>
                  </a:lnTo>
                  <a:cubicBezTo>
                    <a:pt x="3479" y="3961"/>
                    <a:pt x="3642" y="3570"/>
                    <a:pt x="3967" y="3570"/>
                  </a:cubicBezTo>
                  <a:close/>
                  <a:moveTo>
                    <a:pt x="2917" y="4619"/>
                  </a:moveTo>
                  <a:cubicBezTo>
                    <a:pt x="3010" y="4619"/>
                    <a:pt x="3104" y="4655"/>
                    <a:pt x="3174" y="4725"/>
                  </a:cubicBezTo>
                  <a:cubicBezTo>
                    <a:pt x="3316" y="4866"/>
                    <a:pt x="3316" y="5098"/>
                    <a:pt x="3174" y="5239"/>
                  </a:cubicBezTo>
                  <a:cubicBezTo>
                    <a:pt x="3103" y="5312"/>
                    <a:pt x="3009" y="5349"/>
                    <a:pt x="2915" y="5349"/>
                  </a:cubicBezTo>
                  <a:cubicBezTo>
                    <a:pt x="2823" y="5349"/>
                    <a:pt x="2730" y="5313"/>
                    <a:pt x="2660" y="5243"/>
                  </a:cubicBezTo>
                  <a:cubicBezTo>
                    <a:pt x="2515" y="5098"/>
                    <a:pt x="2515" y="4866"/>
                    <a:pt x="2660" y="4725"/>
                  </a:cubicBezTo>
                  <a:cubicBezTo>
                    <a:pt x="2731" y="4655"/>
                    <a:pt x="2824" y="4619"/>
                    <a:pt x="2917" y="4619"/>
                  </a:cubicBezTo>
                  <a:close/>
                  <a:moveTo>
                    <a:pt x="7245" y="5957"/>
                  </a:moveTo>
                  <a:lnTo>
                    <a:pt x="7868" y="6579"/>
                  </a:lnTo>
                  <a:lnTo>
                    <a:pt x="5688" y="8760"/>
                  </a:lnTo>
                  <a:lnTo>
                    <a:pt x="5554" y="8894"/>
                  </a:lnTo>
                  <a:lnTo>
                    <a:pt x="4931" y="8274"/>
                  </a:lnTo>
                  <a:lnTo>
                    <a:pt x="5011" y="8191"/>
                  </a:lnTo>
                  <a:lnTo>
                    <a:pt x="5014" y="8191"/>
                  </a:lnTo>
                  <a:lnTo>
                    <a:pt x="5018" y="8188"/>
                  </a:lnTo>
                  <a:lnTo>
                    <a:pt x="5565" y="7641"/>
                  </a:lnTo>
                  <a:lnTo>
                    <a:pt x="6615" y="6590"/>
                  </a:lnTo>
                  <a:lnTo>
                    <a:pt x="7158" y="6047"/>
                  </a:lnTo>
                  <a:lnTo>
                    <a:pt x="7162" y="6043"/>
                  </a:lnTo>
                  <a:lnTo>
                    <a:pt x="7165" y="6040"/>
                  </a:lnTo>
                  <a:lnTo>
                    <a:pt x="7245" y="5957"/>
                  </a:lnTo>
                  <a:close/>
                  <a:moveTo>
                    <a:pt x="7875" y="7141"/>
                  </a:moveTo>
                  <a:lnTo>
                    <a:pt x="7915" y="7177"/>
                  </a:lnTo>
                  <a:cubicBezTo>
                    <a:pt x="8400" y="7662"/>
                    <a:pt x="8400" y="8452"/>
                    <a:pt x="7915" y="8937"/>
                  </a:cubicBezTo>
                  <a:lnTo>
                    <a:pt x="7912" y="8937"/>
                  </a:lnTo>
                  <a:cubicBezTo>
                    <a:pt x="7669" y="9180"/>
                    <a:pt x="7351" y="9301"/>
                    <a:pt x="7033" y="9301"/>
                  </a:cubicBezTo>
                  <a:cubicBezTo>
                    <a:pt x="6715" y="9301"/>
                    <a:pt x="6398" y="9180"/>
                    <a:pt x="6155" y="8937"/>
                  </a:cubicBezTo>
                  <a:lnTo>
                    <a:pt x="6115" y="8901"/>
                  </a:lnTo>
                  <a:lnTo>
                    <a:pt x="7875" y="7141"/>
                  </a:lnTo>
                  <a:close/>
                  <a:moveTo>
                    <a:pt x="2365" y="0"/>
                  </a:moveTo>
                  <a:cubicBezTo>
                    <a:pt x="1570" y="0"/>
                    <a:pt x="786" y="279"/>
                    <a:pt x="161" y="810"/>
                  </a:cubicBezTo>
                  <a:cubicBezTo>
                    <a:pt x="1" y="947"/>
                    <a:pt x="130" y="1166"/>
                    <a:pt x="291" y="1166"/>
                  </a:cubicBezTo>
                  <a:cubicBezTo>
                    <a:pt x="334" y="1166"/>
                    <a:pt x="379" y="1151"/>
                    <a:pt x="422" y="1114"/>
                  </a:cubicBezTo>
                  <a:cubicBezTo>
                    <a:pt x="979" y="639"/>
                    <a:pt x="1673" y="403"/>
                    <a:pt x="2367" y="403"/>
                  </a:cubicBezTo>
                  <a:cubicBezTo>
                    <a:pt x="3130" y="403"/>
                    <a:pt x="3892" y="688"/>
                    <a:pt x="4467" y="1252"/>
                  </a:cubicBezTo>
                  <a:cubicBezTo>
                    <a:pt x="4945" y="1716"/>
                    <a:pt x="5253" y="2324"/>
                    <a:pt x="5340" y="2987"/>
                  </a:cubicBezTo>
                  <a:cubicBezTo>
                    <a:pt x="5496" y="4106"/>
                    <a:pt x="5978" y="5113"/>
                    <a:pt x="6738" y="5899"/>
                  </a:cubicBezTo>
                  <a:lnTo>
                    <a:pt x="6474" y="6163"/>
                  </a:lnTo>
                  <a:lnTo>
                    <a:pt x="4627" y="4316"/>
                  </a:lnTo>
                  <a:cubicBezTo>
                    <a:pt x="4919" y="3803"/>
                    <a:pt x="4549" y="3168"/>
                    <a:pt x="3962" y="3168"/>
                  </a:cubicBezTo>
                  <a:cubicBezTo>
                    <a:pt x="3960" y="3168"/>
                    <a:pt x="3958" y="3168"/>
                    <a:pt x="3957" y="3168"/>
                  </a:cubicBezTo>
                  <a:cubicBezTo>
                    <a:pt x="3366" y="3175"/>
                    <a:pt x="3004" y="3816"/>
                    <a:pt x="3305" y="4327"/>
                  </a:cubicBezTo>
                  <a:cubicBezTo>
                    <a:pt x="3179" y="4252"/>
                    <a:pt x="3045" y="4218"/>
                    <a:pt x="2915" y="4218"/>
                  </a:cubicBezTo>
                  <a:cubicBezTo>
                    <a:pt x="2519" y="4218"/>
                    <a:pt x="2155" y="4531"/>
                    <a:pt x="2149" y="4975"/>
                  </a:cubicBezTo>
                  <a:cubicBezTo>
                    <a:pt x="2144" y="5424"/>
                    <a:pt x="2514" y="5750"/>
                    <a:pt x="2918" y="5750"/>
                  </a:cubicBezTo>
                  <a:cubicBezTo>
                    <a:pt x="3042" y="5750"/>
                    <a:pt x="3170" y="5719"/>
                    <a:pt x="3290" y="5652"/>
                  </a:cubicBezTo>
                  <a:cubicBezTo>
                    <a:pt x="3388" y="5750"/>
                    <a:pt x="3489" y="5848"/>
                    <a:pt x="3584" y="5935"/>
                  </a:cubicBezTo>
                  <a:cubicBezTo>
                    <a:pt x="3627" y="5975"/>
                    <a:pt x="3674" y="5992"/>
                    <a:pt x="3719" y="5992"/>
                  </a:cubicBezTo>
                  <a:cubicBezTo>
                    <a:pt x="3876" y="5992"/>
                    <a:pt x="4008" y="5783"/>
                    <a:pt x="3855" y="5641"/>
                  </a:cubicBezTo>
                  <a:cubicBezTo>
                    <a:pt x="3765" y="5558"/>
                    <a:pt x="3670" y="5464"/>
                    <a:pt x="3576" y="5370"/>
                  </a:cubicBezTo>
                  <a:cubicBezTo>
                    <a:pt x="3718" y="5131"/>
                    <a:pt x="3714" y="4830"/>
                    <a:pt x="3573" y="4591"/>
                  </a:cubicBezTo>
                  <a:lnTo>
                    <a:pt x="3573" y="4591"/>
                  </a:lnTo>
                  <a:cubicBezTo>
                    <a:pt x="3694" y="4663"/>
                    <a:pt x="3829" y="4698"/>
                    <a:pt x="3964" y="4698"/>
                  </a:cubicBezTo>
                  <a:cubicBezTo>
                    <a:pt x="4095" y="4698"/>
                    <a:pt x="4226" y="4665"/>
                    <a:pt x="4344" y="4598"/>
                  </a:cubicBezTo>
                  <a:lnTo>
                    <a:pt x="6191" y="6445"/>
                  </a:lnTo>
                  <a:lnTo>
                    <a:pt x="5420" y="7213"/>
                  </a:lnTo>
                  <a:cubicBezTo>
                    <a:pt x="5105" y="6902"/>
                    <a:pt x="4797" y="6590"/>
                    <a:pt x="4500" y="6286"/>
                  </a:cubicBezTo>
                  <a:cubicBezTo>
                    <a:pt x="4456" y="6241"/>
                    <a:pt x="4406" y="6222"/>
                    <a:pt x="4358" y="6222"/>
                  </a:cubicBezTo>
                  <a:cubicBezTo>
                    <a:pt x="4205" y="6222"/>
                    <a:pt x="4070" y="6419"/>
                    <a:pt x="4214" y="6565"/>
                  </a:cubicBezTo>
                  <a:cubicBezTo>
                    <a:pt x="4511" y="6869"/>
                    <a:pt x="4822" y="7184"/>
                    <a:pt x="5137" y="7499"/>
                  </a:cubicBezTo>
                  <a:lnTo>
                    <a:pt x="4869" y="7764"/>
                  </a:lnTo>
                  <a:cubicBezTo>
                    <a:pt x="4080" y="7007"/>
                    <a:pt x="3069" y="6518"/>
                    <a:pt x="1983" y="6369"/>
                  </a:cubicBezTo>
                  <a:cubicBezTo>
                    <a:pt x="1577" y="6319"/>
                    <a:pt x="1182" y="6185"/>
                    <a:pt x="831" y="5971"/>
                  </a:cubicBezTo>
                  <a:cubicBezTo>
                    <a:pt x="795" y="5950"/>
                    <a:pt x="759" y="5940"/>
                    <a:pt x="725" y="5940"/>
                  </a:cubicBezTo>
                  <a:cubicBezTo>
                    <a:pt x="548" y="5940"/>
                    <a:pt x="433" y="6199"/>
                    <a:pt x="628" y="6315"/>
                  </a:cubicBezTo>
                  <a:cubicBezTo>
                    <a:pt x="1027" y="6554"/>
                    <a:pt x="1468" y="6710"/>
                    <a:pt x="1932" y="6768"/>
                  </a:cubicBezTo>
                  <a:cubicBezTo>
                    <a:pt x="2928" y="6905"/>
                    <a:pt x="3859" y="7351"/>
                    <a:pt x="4587" y="8050"/>
                  </a:cubicBezTo>
                  <a:lnTo>
                    <a:pt x="4503" y="8133"/>
                  </a:lnTo>
                  <a:cubicBezTo>
                    <a:pt x="4427" y="8209"/>
                    <a:pt x="4427" y="8336"/>
                    <a:pt x="4503" y="8416"/>
                  </a:cubicBezTo>
                  <a:lnTo>
                    <a:pt x="5409" y="9321"/>
                  </a:lnTo>
                  <a:cubicBezTo>
                    <a:pt x="5449" y="9359"/>
                    <a:pt x="5500" y="9378"/>
                    <a:pt x="5552" y="9378"/>
                  </a:cubicBezTo>
                  <a:cubicBezTo>
                    <a:pt x="5603" y="9378"/>
                    <a:pt x="5653" y="9359"/>
                    <a:pt x="5691" y="9321"/>
                  </a:cubicBezTo>
                  <a:lnTo>
                    <a:pt x="5829" y="9184"/>
                  </a:lnTo>
                  <a:lnTo>
                    <a:pt x="5869" y="9223"/>
                  </a:lnTo>
                  <a:cubicBezTo>
                    <a:pt x="6190" y="9554"/>
                    <a:pt x="6617" y="9720"/>
                    <a:pt x="7045" y="9720"/>
                  </a:cubicBezTo>
                  <a:cubicBezTo>
                    <a:pt x="7466" y="9720"/>
                    <a:pt x="7887" y="9559"/>
                    <a:pt x="8208" y="9238"/>
                  </a:cubicBezTo>
                  <a:cubicBezTo>
                    <a:pt x="8857" y="8590"/>
                    <a:pt x="8850" y="7536"/>
                    <a:pt x="8194" y="6898"/>
                  </a:cubicBezTo>
                  <a:lnTo>
                    <a:pt x="8198" y="6895"/>
                  </a:lnTo>
                  <a:lnTo>
                    <a:pt x="8158" y="6858"/>
                  </a:lnTo>
                  <a:lnTo>
                    <a:pt x="8295" y="6721"/>
                  </a:lnTo>
                  <a:cubicBezTo>
                    <a:pt x="8371" y="6645"/>
                    <a:pt x="8371" y="6518"/>
                    <a:pt x="8295" y="6438"/>
                  </a:cubicBezTo>
                  <a:lnTo>
                    <a:pt x="7390" y="5533"/>
                  </a:lnTo>
                  <a:cubicBezTo>
                    <a:pt x="7350" y="5493"/>
                    <a:pt x="7299" y="5473"/>
                    <a:pt x="7247" y="5473"/>
                  </a:cubicBezTo>
                  <a:cubicBezTo>
                    <a:pt x="7196" y="5473"/>
                    <a:pt x="7146" y="5493"/>
                    <a:pt x="7107" y="5533"/>
                  </a:cubicBezTo>
                  <a:lnTo>
                    <a:pt x="7021" y="5616"/>
                  </a:lnTo>
                  <a:cubicBezTo>
                    <a:pt x="6318" y="4881"/>
                    <a:pt x="5869" y="3939"/>
                    <a:pt x="5738" y="2932"/>
                  </a:cubicBezTo>
                  <a:cubicBezTo>
                    <a:pt x="5565" y="1701"/>
                    <a:pt x="4739" y="665"/>
                    <a:pt x="3576" y="223"/>
                  </a:cubicBezTo>
                  <a:cubicBezTo>
                    <a:pt x="3183" y="74"/>
                    <a:pt x="2773" y="0"/>
                    <a:pt x="23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12" name="Google Shape;12512;p76"/>
          <p:cNvGrpSpPr/>
          <p:nvPr/>
        </p:nvGrpSpPr>
        <p:grpSpPr>
          <a:xfrm>
            <a:off x="863290" y="2900806"/>
            <a:ext cx="273029" cy="358393"/>
            <a:chOff x="863290" y="2900806"/>
            <a:chExt cx="273029" cy="358393"/>
          </a:xfrm>
        </p:grpSpPr>
        <p:sp>
          <p:nvSpPr>
            <p:cNvPr id="12513" name="Google Shape;12513;p76"/>
            <p:cNvSpPr/>
            <p:nvPr/>
          </p:nvSpPr>
          <p:spPr>
            <a:xfrm>
              <a:off x="940579" y="2905997"/>
              <a:ext cx="106469" cy="116406"/>
            </a:xfrm>
            <a:custGeom>
              <a:avLst/>
              <a:gdLst/>
              <a:ahLst/>
              <a:cxnLst/>
              <a:rect l="l" t="t" r="r" b="b"/>
              <a:pathLst>
                <a:path w="4061" h="4440" extrusionOk="0">
                  <a:moveTo>
                    <a:pt x="2248" y="1"/>
                  </a:moveTo>
                  <a:cubicBezTo>
                    <a:pt x="1890" y="1"/>
                    <a:pt x="1522" y="110"/>
                    <a:pt x="1192" y="350"/>
                  </a:cubicBezTo>
                  <a:cubicBezTo>
                    <a:pt x="1" y="1220"/>
                    <a:pt x="301" y="3077"/>
                    <a:pt x="1707" y="3527"/>
                  </a:cubicBezTo>
                  <a:lnTo>
                    <a:pt x="2261" y="4439"/>
                  </a:lnTo>
                  <a:lnTo>
                    <a:pt x="2811" y="3527"/>
                  </a:lnTo>
                  <a:cubicBezTo>
                    <a:pt x="3557" y="3288"/>
                    <a:pt x="4061" y="2592"/>
                    <a:pt x="4061" y="1810"/>
                  </a:cubicBezTo>
                  <a:cubicBezTo>
                    <a:pt x="4061" y="742"/>
                    <a:pt x="3184" y="1"/>
                    <a:pt x="2248" y="1"/>
                  </a:cubicBez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4" name="Google Shape;12514;p76"/>
            <p:cNvSpPr/>
            <p:nvPr/>
          </p:nvSpPr>
          <p:spPr>
            <a:xfrm>
              <a:off x="980273" y="2933971"/>
              <a:ext cx="38959" cy="38959"/>
            </a:xfrm>
            <a:custGeom>
              <a:avLst/>
              <a:gdLst/>
              <a:ahLst/>
              <a:cxnLst/>
              <a:rect l="l" t="t" r="r" b="b"/>
              <a:pathLst>
                <a:path w="1486" h="1486" extrusionOk="0">
                  <a:moveTo>
                    <a:pt x="743" y="0"/>
                  </a:moveTo>
                  <a:cubicBezTo>
                    <a:pt x="334" y="0"/>
                    <a:pt x="1" y="334"/>
                    <a:pt x="1" y="743"/>
                  </a:cubicBezTo>
                  <a:cubicBezTo>
                    <a:pt x="1" y="1152"/>
                    <a:pt x="334" y="1485"/>
                    <a:pt x="743" y="1485"/>
                  </a:cubicBezTo>
                  <a:cubicBezTo>
                    <a:pt x="1152" y="1485"/>
                    <a:pt x="1486" y="1152"/>
                    <a:pt x="1486" y="743"/>
                  </a:cubicBezTo>
                  <a:cubicBezTo>
                    <a:pt x="1486" y="334"/>
                    <a:pt x="1152" y="0"/>
                    <a:pt x="743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5" name="Google Shape;12515;p76"/>
            <p:cNvSpPr/>
            <p:nvPr/>
          </p:nvSpPr>
          <p:spPr>
            <a:xfrm>
              <a:off x="982658" y="3012781"/>
              <a:ext cx="148234" cy="241201"/>
            </a:xfrm>
            <a:custGeom>
              <a:avLst/>
              <a:gdLst/>
              <a:ahLst/>
              <a:cxnLst/>
              <a:rect l="l" t="t" r="r" b="b"/>
              <a:pathLst>
                <a:path w="5654" h="9200" extrusionOk="0">
                  <a:moveTo>
                    <a:pt x="2289" y="0"/>
                  </a:moveTo>
                  <a:cubicBezTo>
                    <a:pt x="1529" y="0"/>
                    <a:pt x="913" y="616"/>
                    <a:pt x="913" y="1377"/>
                  </a:cubicBezTo>
                  <a:lnTo>
                    <a:pt x="913" y="5723"/>
                  </a:lnTo>
                  <a:cubicBezTo>
                    <a:pt x="29" y="6509"/>
                    <a:pt x="0" y="7881"/>
                    <a:pt x="851" y="8703"/>
                  </a:cubicBezTo>
                  <a:cubicBezTo>
                    <a:pt x="888" y="8740"/>
                    <a:pt x="927" y="8776"/>
                    <a:pt x="967" y="8805"/>
                  </a:cubicBezTo>
                  <a:cubicBezTo>
                    <a:pt x="1282" y="9058"/>
                    <a:pt x="1673" y="9200"/>
                    <a:pt x="2079" y="9200"/>
                  </a:cubicBezTo>
                  <a:cubicBezTo>
                    <a:pt x="3024" y="9200"/>
                    <a:pt x="3803" y="8454"/>
                    <a:pt x="3915" y="7487"/>
                  </a:cubicBezTo>
                  <a:cubicBezTo>
                    <a:pt x="4886" y="7403"/>
                    <a:pt x="5654" y="6545"/>
                    <a:pt x="5654" y="5495"/>
                  </a:cubicBezTo>
                  <a:cubicBezTo>
                    <a:pt x="5654" y="4730"/>
                    <a:pt x="5248" y="4068"/>
                    <a:pt x="4654" y="3734"/>
                  </a:cubicBezTo>
                  <a:cubicBezTo>
                    <a:pt x="4799" y="3503"/>
                    <a:pt x="4879" y="3238"/>
                    <a:pt x="4875" y="2967"/>
                  </a:cubicBezTo>
                  <a:cubicBezTo>
                    <a:pt x="4875" y="2304"/>
                    <a:pt x="4430" y="1750"/>
                    <a:pt x="3836" y="1623"/>
                  </a:cubicBezTo>
                  <a:cubicBezTo>
                    <a:pt x="3850" y="1540"/>
                    <a:pt x="3857" y="1456"/>
                    <a:pt x="3857" y="1369"/>
                  </a:cubicBezTo>
                  <a:cubicBezTo>
                    <a:pt x="3857" y="721"/>
                    <a:pt x="3434" y="182"/>
                    <a:pt x="2865" y="37"/>
                  </a:cubicBezTo>
                  <a:cubicBezTo>
                    <a:pt x="2796" y="19"/>
                    <a:pt x="2731" y="8"/>
                    <a:pt x="2662" y="4"/>
                  </a:cubicBezTo>
                  <a:lnTo>
                    <a:pt x="2662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6" name="Google Shape;12516;p76"/>
            <p:cNvSpPr/>
            <p:nvPr/>
          </p:nvSpPr>
          <p:spPr>
            <a:xfrm>
              <a:off x="982658" y="3160045"/>
              <a:ext cx="40952" cy="83581"/>
            </a:xfrm>
            <a:custGeom>
              <a:avLst/>
              <a:gdLst/>
              <a:ahLst/>
              <a:cxnLst/>
              <a:rect l="l" t="t" r="r" b="b"/>
              <a:pathLst>
                <a:path w="1562" h="3188" extrusionOk="0">
                  <a:moveTo>
                    <a:pt x="913" y="1"/>
                  </a:moveTo>
                  <a:lnTo>
                    <a:pt x="913" y="106"/>
                  </a:lnTo>
                  <a:cubicBezTo>
                    <a:pt x="29" y="892"/>
                    <a:pt x="0" y="2264"/>
                    <a:pt x="851" y="3086"/>
                  </a:cubicBezTo>
                  <a:cubicBezTo>
                    <a:pt x="891" y="3123"/>
                    <a:pt x="927" y="3155"/>
                    <a:pt x="967" y="3188"/>
                  </a:cubicBezTo>
                  <a:cubicBezTo>
                    <a:pt x="1351" y="2757"/>
                    <a:pt x="1558" y="2199"/>
                    <a:pt x="1558" y="1623"/>
                  </a:cubicBezTo>
                  <a:cubicBezTo>
                    <a:pt x="1561" y="1018"/>
                    <a:pt x="1329" y="435"/>
                    <a:pt x="913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7" name="Google Shape;12517;p76"/>
            <p:cNvSpPr/>
            <p:nvPr/>
          </p:nvSpPr>
          <p:spPr>
            <a:xfrm>
              <a:off x="868717" y="3012676"/>
              <a:ext cx="148155" cy="241306"/>
            </a:xfrm>
            <a:custGeom>
              <a:avLst/>
              <a:gdLst/>
              <a:ahLst/>
              <a:cxnLst/>
              <a:rect l="l" t="t" r="r" b="b"/>
              <a:pathLst>
                <a:path w="5651" h="9204" extrusionOk="0">
                  <a:moveTo>
                    <a:pt x="2988" y="1"/>
                  </a:moveTo>
                  <a:lnTo>
                    <a:pt x="2988" y="8"/>
                  </a:lnTo>
                  <a:cubicBezTo>
                    <a:pt x="2919" y="12"/>
                    <a:pt x="2850" y="23"/>
                    <a:pt x="2785" y="41"/>
                  </a:cubicBezTo>
                  <a:cubicBezTo>
                    <a:pt x="2217" y="182"/>
                    <a:pt x="1793" y="725"/>
                    <a:pt x="1793" y="1373"/>
                  </a:cubicBezTo>
                  <a:cubicBezTo>
                    <a:pt x="1793" y="1457"/>
                    <a:pt x="1800" y="1544"/>
                    <a:pt x="1815" y="1627"/>
                  </a:cubicBezTo>
                  <a:cubicBezTo>
                    <a:pt x="1221" y="1750"/>
                    <a:pt x="775" y="2304"/>
                    <a:pt x="775" y="2971"/>
                  </a:cubicBezTo>
                  <a:cubicBezTo>
                    <a:pt x="772" y="3242"/>
                    <a:pt x="848" y="3507"/>
                    <a:pt x="996" y="3738"/>
                  </a:cubicBezTo>
                  <a:cubicBezTo>
                    <a:pt x="402" y="4072"/>
                    <a:pt x="0" y="4734"/>
                    <a:pt x="0" y="5499"/>
                  </a:cubicBezTo>
                  <a:cubicBezTo>
                    <a:pt x="0" y="6549"/>
                    <a:pt x="764" y="7407"/>
                    <a:pt x="1735" y="7491"/>
                  </a:cubicBezTo>
                  <a:cubicBezTo>
                    <a:pt x="1847" y="8458"/>
                    <a:pt x="2626" y="9204"/>
                    <a:pt x="3571" y="9204"/>
                  </a:cubicBezTo>
                  <a:cubicBezTo>
                    <a:pt x="4028" y="9200"/>
                    <a:pt x="4469" y="9023"/>
                    <a:pt x="4799" y="8707"/>
                  </a:cubicBezTo>
                  <a:cubicBezTo>
                    <a:pt x="5650" y="7885"/>
                    <a:pt x="5621" y="6513"/>
                    <a:pt x="4737" y="5727"/>
                  </a:cubicBezTo>
                  <a:lnTo>
                    <a:pt x="4737" y="1381"/>
                  </a:lnTo>
                  <a:cubicBezTo>
                    <a:pt x="4737" y="620"/>
                    <a:pt x="4122" y="1"/>
                    <a:pt x="336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8" name="Google Shape;12518;p76"/>
            <p:cNvSpPr/>
            <p:nvPr/>
          </p:nvSpPr>
          <p:spPr>
            <a:xfrm>
              <a:off x="934890" y="2900806"/>
              <a:ext cx="117585" cy="126840"/>
            </a:xfrm>
            <a:custGeom>
              <a:avLst/>
              <a:gdLst/>
              <a:ahLst/>
              <a:cxnLst/>
              <a:rect l="l" t="t" r="r" b="b"/>
              <a:pathLst>
                <a:path w="4485" h="4838" extrusionOk="0">
                  <a:moveTo>
                    <a:pt x="2466" y="1"/>
                  </a:moveTo>
                  <a:cubicBezTo>
                    <a:pt x="2070" y="1"/>
                    <a:pt x="1665" y="120"/>
                    <a:pt x="1301" y="382"/>
                  </a:cubicBezTo>
                  <a:cubicBezTo>
                    <a:pt x="0" y="1323"/>
                    <a:pt x="279" y="3341"/>
                    <a:pt x="1790" y="3891"/>
                  </a:cubicBezTo>
                  <a:lnTo>
                    <a:pt x="2304" y="4742"/>
                  </a:lnTo>
                  <a:cubicBezTo>
                    <a:pt x="2342" y="4806"/>
                    <a:pt x="2408" y="4837"/>
                    <a:pt x="2474" y="4837"/>
                  </a:cubicBezTo>
                  <a:cubicBezTo>
                    <a:pt x="2540" y="4837"/>
                    <a:pt x="2606" y="4806"/>
                    <a:pt x="2644" y="4742"/>
                  </a:cubicBezTo>
                  <a:lnTo>
                    <a:pt x="3162" y="3891"/>
                  </a:lnTo>
                  <a:cubicBezTo>
                    <a:pt x="3669" y="3703"/>
                    <a:pt x="4082" y="3319"/>
                    <a:pt x="4303" y="2823"/>
                  </a:cubicBezTo>
                  <a:cubicBezTo>
                    <a:pt x="4374" y="2664"/>
                    <a:pt x="4244" y="2540"/>
                    <a:pt x="4116" y="2540"/>
                  </a:cubicBezTo>
                  <a:cubicBezTo>
                    <a:pt x="4047" y="2540"/>
                    <a:pt x="3979" y="2575"/>
                    <a:pt x="3941" y="2660"/>
                  </a:cubicBezTo>
                  <a:cubicBezTo>
                    <a:pt x="3753" y="3076"/>
                    <a:pt x="3398" y="3395"/>
                    <a:pt x="2967" y="3536"/>
                  </a:cubicBezTo>
                  <a:cubicBezTo>
                    <a:pt x="2920" y="3551"/>
                    <a:pt x="2880" y="3580"/>
                    <a:pt x="2854" y="3623"/>
                  </a:cubicBezTo>
                  <a:lnTo>
                    <a:pt x="2478" y="4250"/>
                  </a:lnTo>
                  <a:lnTo>
                    <a:pt x="2094" y="3620"/>
                  </a:lnTo>
                  <a:cubicBezTo>
                    <a:pt x="2068" y="3580"/>
                    <a:pt x="2032" y="3547"/>
                    <a:pt x="1985" y="3533"/>
                  </a:cubicBezTo>
                  <a:cubicBezTo>
                    <a:pt x="747" y="3138"/>
                    <a:pt x="471" y="1508"/>
                    <a:pt x="1511" y="726"/>
                  </a:cubicBezTo>
                  <a:cubicBezTo>
                    <a:pt x="1808" y="502"/>
                    <a:pt x="2142" y="401"/>
                    <a:pt x="2468" y="401"/>
                  </a:cubicBezTo>
                  <a:cubicBezTo>
                    <a:pt x="3283" y="401"/>
                    <a:pt x="4050" y="1032"/>
                    <a:pt x="4079" y="1961"/>
                  </a:cubicBezTo>
                  <a:cubicBezTo>
                    <a:pt x="4082" y="2090"/>
                    <a:pt x="4180" y="2153"/>
                    <a:pt x="4278" y="2153"/>
                  </a:cubicBezTo>
                  <a:cubicBezTo>
                    <a:pt x="4381" y="2153"/>
                    <a:pt x="4484" y="2084"/>
                    <a:pt x="4481" y="1946"/>
                  </a:cubicBezTo>
                  <a:cubicBezTo>
                    <a:pt x="4444" y="790"/>
                    <a:pt x="3486" y="1"/>
                    <a:pt x="2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9" name="Google Shape;12519;p76"/>
            <p:cNvSpPr/>
            <p:nvPr/>
          </p:nvSpPr>
          <p:spPr>
            <a:xfrm>
              <a:off x="965171" y="2920627"/>
              <a:ext cx="69162" cy="65570"/>
            </a:xfrm>
            <a:custGeom>
              <a:avLst/>
              <a:gdLst/>
              <a:ahLst/>
              <a:cxnLst/>
              <a:rect l="l" t="t" r="r" b="b"/>
              <a:pathLst>
                <a:path w="2638" h="2501" extrusionOk="0">
                  <a:moveTo>
                    <a:pt x="1319" y="705"/>
                  </a:moveTo>
                  <a:cubicBezTo>
                    <a:pt x="1620" y="705"/>
                    <a:pt x="1862" y="951"/>
                    <a:pt x="1862" y="1248"/>
                  </a:cubicBezTo>
                  <a:cubicBezTo>
                    <a:pt x="1862" y="1549"/>
                    <a:pt x="1620" y="1792"/>
                    <a:pt x="1319" y="1792"/>
                  </a:cubicBezTo>
                  <a:lnTo>
                    <a:pt x="1319" y="1795"/>
                  </a:lnTo>
                  <a:cubicBezTo>
                    <a:pt x="1019" y="1795"/>
                    <a:pt x="776" y="1549"/>
                    <a:pt x="776" y="1252"/>
                  </a:cubicBezTo>
                  <a:lnTo>
                    <a:pt x="776" y="1248"/>
                  </a:lnTo>
                  <a:cubicBezTo>
                    <a:pt x="776" y="948"/>
                    <a:pt x="1019" y="705"/>
                    <a:pt x="1319" y="705"/>
                  </a:cubicBezTo>
                  <a:close/>
                  <a:moveTo>
                    <a:pt x="1319" y="1"/>
                  </a:moveTo>
                  <a:cubicBezTo>
                    <a:pt x="1220" y="1"/>
                    <a:pt x="1120" y="68"/>
                    <a:pt x="1120" y="202"/>
                  </a:cubicBezTo>
                  <a:lnTo>
                    <a:pt x="1120" y="332"/>
                  </a:lnTo>
                  <a:cubicBezTo>
                    <a:pt x="1008" y="354"/>
                    <a:pt x="903" y="397"/>
                    <a:pt x="808" y="459"/>
                  </a:cubicBezTo>
                  <a:lnTo>
                    <a:pt x="718" y="368"/>
                  </a:lnTo>
                  <a:cubicBezTo>
                    <a:pt x="675" y="327"/>
                    <a:pt x="627" y="309"/>
                    <a:pt x="581" y="309"/>
                  </a:cubicBezTo>
                  <a:cubicBezTo>
                    <a:pt x="427" y="309"/>
                    <a:pt x="296" y="506"/>
                    <a:pt x="435" y="651"/>
                  </a:cubicBezTo>
                  <a:lnTo>
                    <a:pt x="526" y="741"/>
                  </a:lnTo>
                  <a:cubicBezTo>
                    <a:pt x="464" y="835"/>
                    <a:pt x="421" y="940"/>
                    <a:pt x="399" y="1053"/>
                  </a:cubicBezTo>
                  <a:lnTo>
                    <a:pt x="269" y="1053"/>
                  </a:lnTo>
                  <a:cubicBezTo>
                    <a:pt x="1" y="1053"/>
                    <a:pt x="1" y="1451"/>
                    <a:pt x="269" y="1451"/>
                  </a:cubicBezTo>
                  <a:lnTo>
                    <a:pt x="399" y="1451"/>
                  </a:lnTo>
                  <a:cubicBezTo>
                    <a:pt x="421" y="1560"/>
                    <a:pt x="464" y="1665"/>
                    <a:pt x="526" y="1763"/>
                  </a:cubicBezTo>
                  <a:lnTo>
                    <a:pt x="435" y="1853"/>
                  </a:lnTo>
                  <a:cubicBezTo>
                    <a:pt x="296" y="1998"/>
                    <a:pt x="427" y="2195"/>
                    <a:pt x="581" y="2195"/>
                  </a:cubicBezTo>
                  <a:cubicBezTo>
                    <a:pt x="627" y="2195"/>
                    <a:pt x="675" y="2177"/>
                    <a:pt x="718" y="2136"/>
                  </a:cubicBezTo>
                  <a:lnTo>
                    <a:pt x="808" y="2045"/>
                  </a:lnTo>
                  <a:cubicBezTo>
                    <a:pt x="903" y="2103"/>
                    <a:pt x="1008" y="2150"/>
                    <a:pt x="1120" y="2172"/>
                  </a:cubicBezTo>
                  <a:lnTo>
                    <a:pt x="1120" y="2302"/>
                  </a:lnTo>
                  <a:cubicBezTo>
                    <a:pt x="1120" y="2434"/>
                    <a:pt x="1220" y="2500"/>
                    <a:pt x="1319" y="2500"/>
                  </a:cubicBezTo>
                  <a:cubicBezTo>
                    <a:pt x="1419" y="2500"/>
                    <a:pt x="1518" y="2434"/>
                    <a:pt x="1518" y="2302"/>
                  </a:cubicBezTo>
                  <a:lnTo>
                    <a:pt x="1518" y="2172"/>
                  </a:lnTo>
                  <a:cubicBezTo>
                    <a:pt x="1631" y="2150"/>
                    <a:pt x="1736" y="2103"/>
                    <a:pt x="1830" y="2045"/>
                  </a:cubicBezTo>
                  <a:lnTo>
                    <a:pt x="1920" y="2136"/>
                  </a:lnTo>
                  <a:cubicBezTo>
                    <a:pt x="1964" y="2177"/>
                    <a:pt x="2012" y="2195"/>
                    <a:pt x="2057" y="2195"/>
                  </a:cubicBezTo>
                  <a:cubicBezTo>
                    <a:pt x="2211" y="2195"/>
                    <a:pt x="2342" y="1998"/>
                    <a:pt x="2203" y="1853"/>
                  </a:cubicBezTo>
                  <a:lnTo>
                    <a:pt x="2112" y="1763"/>
                  </a:lnTo>
                  <a:cubicBezTo>
                    <a:pt x="2174" y="1665"/>
                    <a:pt x="2217" y="1560"/>
                    <a:pt x="2239" y="1451"/>
                  </a:cubicBezTo>
                  <a:lnTo>
                    <a:pt x="2369" y="1451"/>
                  </a:lnTo>
                  <a:cubicBezTo>
                    <a:pt x="2636" y="1451"/>
                    <a:pt x="2637" y="1053"/>
                    <a:pt x="2373" y="1053"/>
                  </a:cubicBezTo>
                  <a:cubicBezTo>
                    <a:pt x="2372" y="1053"/>
                    <a:pt x="2371" y="1053"/>
                    <a:pt x="2369" y="1053"/>
                  </a:cubicBezTo>
                  <a:lnTo>
                    <a:pt x="2239" y="1053"/>
                  </a:lnTo>
                  <a:cubicBezTo>
                    <a:pt x="2217" y="940"/>
                    <a:pt x="2174" y="835"/>
                    <a:pt x="2112" y="741"/>
                  </a:cubicBezTo>
                  <a:lnTo>
                    <a:pt x="2203" y="651"/>
                  </a:lnTo>
                  <a:cubicBezTo>
                    <a:pt x="2352" y="507"/>
                    <a:pt x="2218" y="303"/>
                    <a:pt x="2062" y="303"/>
                  </a:cubicBezTo>
                  <a:cubicBezTo>
                    <a:pt x="2014" y="303"/>
                    <a:pt x="1965" y="322"/>
                    <a:pt x="1920" y="368"/>
                  </a:cubicBezTo>
                  <a:lnTo>
                    <a:pt x="1830" y="459"/>
                  </a:lnTo>
                  <a:cubicBezTo>
                    <a:pt x="1736" y="397"/>
                    <a:pt x="1631" y="354"/>
                    <a:pt x="1518" y="332"/>
                  </a:cubicBezTo>
                  <a:lnTo>
                    <a:pt x="1518" y="202"/>
                  </a:lnTo>
                  <a:cubicBezTo>
                    <a:pt x="1518" y="68"/>
                    <a:pt x="1419" y="1"/>
                    <a:pt x="13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0" name="Google Shape;12520;p76"/>
            <p:cNvSpPr/>
            <p:nvPr/>
          </p:nvSpPr>
          <p:spPr>
            <a:xfrm>
              <a:off x="863290" y="3007459"/>
              <a:ext cx="273029" cy="251740"/>
            </a:xfrm>
            <a:custGeom>
              <a:avLst/>
              <a:gdLst/>
              <a:ahLst/>
              <a:cxnLst/>
              <a:rect l="l" t="t" r="r" b="b"/>
              <a:pathLst>
                <a:path w="10414" h="9602" extrusionOk="0">
                  <a:moveTo>
                    <a:pt x="3195" y="1"/>
                  </a:moveTo>
                  <a:cubicBezTo>
                    <a:pt x="3173" y="1"/>
                    <a:pt x="3155" y="4"/>
                    <a:pt x="3134" y="11"/>
                  </a:cubicBezTo>
                  <a:cubicBezTo>
                    <a:pt x="3072" y="19"/>
                    <a:pt x="3010" y="30"/>
                    <a:pt x="2949" y="44"/>
                  </a:cubicBezTo>
                  <a:lnTo>
                    <a:pt x="2942" y="44"/>
                  </a:lnTo>
                  <a:cubicBezTo>
                    <a:pt x="2268" y="214"/>
                    <a:pt x="1797" y="841"/>
                    <a:pt x="1797" y="1572"/>
                  </a:cubicBezTo>
                  <a:cubicBezTo>
                    <a:pt x="1797" y="1609"/>
                    <a:pt x="1801" y="1641"/>
                    <a:pt x="1801" y="1677"/>
                  </a:cubicBezTo>
                  <a:cubicBezTo>
                    <a:pt x="1200" y="1891"/>
                    <a:pt x="779" y="2489"/>
                    <a:pt x="779" y="3170"/>
                  </a:cubicBezTo>
                  <a:cubicBezTo>
                    <a:pt x="779" y="3409"/>
                    <a:pt x="834" y="3648"/>
                    <a:pt x="935" y="3865"/>
                  </a:cubicBezTo>
                  <a:cubicBezTo>
                    <a:pt x="345" y="4289"/>
                    <a:pt x="1" y="4970"/>
                    <a:pt x="4" y="5698"/>
                  </a:cubicBezTo>
                  <a:cubicBezTo>
                    <a:pt x="4" y="6154"/>
                    <a:pt x="138" y="6603"/>
                    <a:pt x="399" y="6983"/>
                  </a:cubicBezTo>
                  <a:cubicBezTo>
                    <a:pt x="436" y="7041"/>
                    <a:pt x="501" y="7072"/>
                    <a:pt x="569" y="7072"/>
                  </a:cubicBezTo>
                  <a:cubicBezTo>
                    <a:pt x="599" y="7072"/>
                    <a:pt x="630" y="7066"/>
                    <a:pt x="660" y="7052"/>
                  </a:cubicBezTo>
                  <a:cubicBezTo>
                    <a:pt x="765" y="6994"/>
                    <a:pt x="797" y="6857"/>
                    <a:pt x="732" y="6759"/>
                  </a:cubicBezTo>
                  <a:cubicBezTo>
                    <a:pt x="519" y="6447"/>
                    <a:pt x="403" y="6078"/>
                    <a:pt x="406" y="5698"/>
                  </a:cubicBezTo>
                  <a:cubicBezTo>
                    <a:pt x="406" y="5031"/>
                    <a:pt x="747" y="4423"/>
                    <a:pt x="1301" y="4111"/>
                  </a:cubicBezTo>
                  <a:cubicBezTo>
                    <a:pt x="1308" y="4108"/>
                    <a:pt x="1315" y="4100"/>
                    <a:pt x="1319" y="4097"/>
                  </a:cubicBezTo>
                  <a:cubicBezTo>
                    <a:pt x="1326" y="4093"/>
                    <a:pt x="1689" y="3837"/>
                    <a:pt x="2390" y="3837"/>
                  </a:cubicBezTo>
                  <a:cubicBezTo>
                    <a:pt x="2434" y="3837"/>
                    <a:pt x="2479" y="3838"/>
                    <a:pt x="2525" y="3840"/>
                  </a:cubicBezTo>
                  <a:cubicBezTo>
                    <a:pt x="2529" y="3840"/>
                    <a:pt x="2532" y="3840"/>
                    <a:pt x="2535" y="3840"/>
                  </a:cubicBezTo>
                  <a:cubicBezTo>
                    <a:pt x="2790" y="3840"/>
                    <a:pt x="2804" y="3448"/>
                    <a:pt x="2540" y="3438"/>
                  </a:cubicBezTo>
                  <a:cubicBezTo>
                    <a:pt x="2491" y="3436"/>
                    <a:pt x="2444" y="3435"/>
                    <a:pt x="2398" y="3435"/>
                  </a:cubicBezTo>
                  <a:cubicBezTo>
                    <a:pt x="1868" y="3435"/>
                    <a:pt x="1493" y="3562"/>
                    <a:pt x="1283" y="3666"/>
                  </a:cubicBezTo>
                  <a:cubicBezTo>
                    <a:pt x="1214" y="3510"/>
                    <a:pt x="1181" y="3340"/>
                    <a:pt x="1181" y="3173"/>
                  </a:cubicBezTo>
                  <a:cubicBezTo>
                    <a:pt x="1181" y="2619"/>
                    <a:pt x="1544" y="2141"/>
                    <a:pt x="2051" y="2029"/>
                  </a:cubicBezTo>
                  <a:cubicBezTo>
                    <a:pt x="2101" y="2029"/>
                    <a:pt x="2340" y="2029"/>
                    <a:pt x="2511" y="2185"/>
                  </a:cubicBezTo>
                  <a:cubicBezTo>
                    <a:pt x="2645" y="2311"/>
                    <a:pt x="2713" y="2507"/>
                    <a:pt x="2713" y="2775"/>
                  </a:cubicBezTo>
                  <a:cubicBezTo>
                    <a:pt x="2713" y="2884"/>
                    <a:pt x="2800" y="2974"/>
                    <a:pt x="2909" y="2981"/>
                  </a:cubicBezTo>
                  <a:cubicBezTo>
                    <a:pt x="2911" y="2981"/>
                    <a:pt x="2913" y="2981"/>
                    <a:pt x="2915" y="2981"/>
                  </a:cubicBezTo>
                  <a:cubicBezTo>
                    <a:pt x="3025" y="2981"/>
                    <a:pt x="3115" y="2892"/>
                    <a:pt x="3115" y="2778"/>
                  </a:cubicBezTo>
                  <a:cubicBezTo>
                    <a:pt x="3115" y="2391"/>
                    <a:pt x="3003" y="2094"/>
                    <a:pt x="2782" y="1888"/>
                  </a:cubicBezTo>
                  <a:cubicBezTo>
                    <a:pt x="2619" y="1746"/>
                    <a:pt x="2416" y="1656"/>
                    <a:pt x="2199" y="1634"/>
                  </a:cubicBezTo>
                  <a:lnTo>
                    <a:pt x="2199" y="1572"/>
                  </a:lnTo>
                  <a:cubicBezTo>
                    <a:pt x="2199" y="1029"/>
                    <a:pt x="2543" y="562"/>
                    <a:pt x="3036" y="435"/>
                  </a:cubicBezTo>
                  <a:lnTo>
                    <a:pt x="3043" y="435"/>
                  </a:lnTo>
                  <a:cubicBezTo>
                    <a:pt x="3097" y="421"/>
                    <a:pt x="3155" y="414"/>
                    <a:pt x="3213" y="410"/>
                  </a:cubicBezTo>
                  <a:cubicBezTo>
                    <a:pt x="3220" y="406"/>
                    <a:pt x="3228" y="406"/>
                    <a:pt x="3239" y="406"/>
                  </a:cubicBezTo>
                  <a:lnTo>
                    <a:pt x="3568" y="406"/>
                  </a:lnTo>
                  <a:cubicBezTo>
                    <a:pt x="4220" y="406"/>
                    <a:pt x="4745" y="931"/>
                    <a:pt x="4745" y="1583"/>
                  </a:cubicBezTo>
                  <a:lnTo>
                    <a:pt x="4745" y="5730"/>
                  </a:lnTo>
                  <a:cubicBezTo>
                    <a:pt x="4148" y="5759"/>
                    <a:pt x="3579" y="6009"/>
                    <a:pt x="3155" y="6436"/>
                  </a:cubicBezTo>
                  <a:cubicBezTo>
                    <a:pt x="3011" y="6581"/>
                    <a:pt x="3144" y="6781"/>
                    <a:pt x="3298" y="6781"/>
                  </a:cubicBezTo>
                  <a:cubicBezTo>
                    <a:pt x="3345" y="6781"/>
                    <a:pt x="3394" y="6763"/>
                    <a:pt x="3438" y="6719"/>
                  </a:cubicBezTo>
                  <a:lnTo>
                    <a:pt x="3441" y="6715"/>
                  </a:lnTo>
                  <a:cubicBezTo>
                    <a:pt x="3822" y="6339"/>
                    <a:pt x="4332" y="6129"/>
                    <a:pt x="4865" y="6129"/>
                  </a:cubicBezTo>
                  <a:lnTo>
                    <a:pt x="4872" y="6129"/>
                  </a:lnTo>
                  <a:cubicBezTo>
                    <a:pt x="5614" y="6849"/>
                    <a:pt x="5614" y="8044"/>
                    <a:pt x="4872" y="8765"/>
                  </a:cubicBezTo>
                  <a:cubicBezTo>
                    <a:pt x="4575" y="9044"/>
                    <a:pt x="4184" y="9200"/>
                    <a:pt x="3778" y="9200"/>
                  </a:cubicBezTo>
                  <a:cubicBezTo>
                    <a:pt x="2963" y="9200"/>
                    <a:pt x="2275" y="8566"/>
                    <a:pt x="2148" y="7719"/>
                  </a:cubicBezTo>
                  <a:cubicBezTo>
                    <a:pt x="2217" y="7584"/>
                    <a:pt x="2438" y="7204"/>
                    <a:pt x="2786" y="7070"/>
                  </a:cubicBezTo>
                  <a:cubicBezTo>
                    <a:pt x="2887" y="7034"/>
                    <a:pt x="2942" y="6929"/>
                    <a:pt x="2916" y="6828"/>
                  </a:cubicBezTo>
                  <a:cubicBezTo>
                    <a:pt x="2893" y="6739"/>
                    <a:pt x="2812" y="6680"/>
                    <a:pt x="2726" y="6680"/>
                  </a:cubicBezTo>
                  <a:cubicBezTo>
                    <a:pt x="2702" y="6680"/>
                    <a:pt x="2679" y="6684"/>
                    <a:pt x="2655" y="6694"/>
                  </a:cubicBezTo>
                  <a:cubicBezTo>
                    <a:pt x="2221" y="6853"/>
                    <a:pt x="1946" y="7255"/>
                    <a:pt x="1826" y="7469"/>
                  </a:cubicBezTo>
                  <a:cubicBezTo>
                    <a:pt x="1623" y="7436"/>
                    <a:pt x="1428" y="7364"/>
                    <a:pt x="1250" y="7255"/>
                  </a:cubicBezTo>
                  <a:cubicBezTo>
                    <a:pt x="1214" y="7231"/>
                    <a:pt x="1174" y="7220"/>
                    <a:pt x="1135" y="7220"/>
                  </a:cubicBezTo>
                  <a:cubicBezTo>
                    <a:pt x="1071" y="7220"/>
                    <a:pt x="1009" y="7250"/>
                    <a:pt x="971" y="7306"/>
                  </a:cubicBezTo>
                  <a:cubicBezTo>
                    <a:pt x="906" y="7400"/>
                    <a:pt x="931" y="7527"/>
                    <a:pt x="1029" y="7588"/>
                  </a:cubicBezTo>
                  <a:cubicBezTo>
                    <a:pt x="1254" y="7729"/>
                    <a:pt x="1504" y="7824"/>
                    <a:pt x="1768" y="7867"/>
                  </a:cubicBezTo>
                  <a:cubicBezTo>
                    <a:pt x="1956" y="8867"/>
                    <a:pt x="2797" y="9602"/>
                    <a:pt x="3778" y="9602"/>
                  </a:cubicBezTo>
                  <a:cubicBezTo>
                    <a:pt x="4285" y="9602"/>
                    <a:pt x="4774" y="9403"/>
                    <a:pt x="5144" y="9051"/>
                  </a:cubicBezTo>
                  <a:cubicBezTo>
                    <a:pt x="5165" y="9033"/>
                    <a:pt x="5183" y="9011"/>
                    <a:pt x="5205" y="8990"/>
                  </a:cubicBezTo>
                  <a:cubicBezTo>
                    <a:pt x="5227" y="9011"/>
                    <a:pt x="5245" y="9033"/>
                    <a:pt x="5267" y="9051"/>
                  </a:cubicBezTo>
                  <a:cubicBezTo>
                    <a:pt x="5310" y="9091"/>
                    <a:pt x="5354" y="9127"/>
                    <a:pt x="5397" y="9164"/>
                  </a:cubicBezTo>
                  <a:cubicBezTo>
                    <a:pt x="5745" y="9446"/>
                    <a:pt x="6183" y="9602"/>
                    <a:pt x="6632" y="9602"/>
                  </a:cubicBezTo>
                  <a:cubicBezTo>
                    <a:pt x="7617" y="9602"/>
                    <a:pt x="8454" y="8867"/>
                    <a:pt x="8646" y="7867"/>
                  </a:cubicBezTo>
                  <a:cubicBezTo>
                    <a:pt x="8921" y="7820"/>
                    <a:pt x="9185" y="7719"/>
                    <a:pt x="9417" y="7566"/>
                  </a:cubicBezTo>
                  <a:cubicBezTo>
                    <a:pt x="9504" y="7508"/>
                    <a:pt x="9537" y="7400"/>
                    <a:pt x="9493" y="7306"/>
                  </a:cubicBezTo>
                  <a:cubicBezTo>
                    <a:pt x="9457" y="7234"/>
                    <a:pt x="9386" y="7193"/>
                    <a:pt x="9313" y="7193"/>
                  </a:cubicBezTo>
                  <a:cubicBezTo>
                    <a:pt x="9276" y="7193"/>
                    <a:pt x="9238" y="7204"/>
                    <a:pt x="9204" y="7226"/>
                  </a:cubicBezTo>
                  <a:cubicBezTo>
                    <a:pt x="9015" y="7353"/>
                    <a:pt x="8805" y="7436"/>
                    <a:pt x="8584" y="7472"/>
                  </a:cubicBezTo>
                  <a:cubicBezTo>
                    <a:pt x="8465" y="7259"/>
                    <a:pt x="8189" y="6853"/>
                    <a:pt x="7755" y="6694"/>
                  </a:cubicBezTo>
                  <a:cubicBezTo>
                    <a:pt x="7732" y="6685"/>
                    <a:pt x="7709" y="6681"/>
                    <a:pt x="7687" y="6681"/>
                  </a:cubicBezTo>
                  <a:cubicBezTo>
                    <a:pt x="7599" y="6681"/>
                    <a:pt x="7516" y="6739"/>
                    <a:pt x="7490" y="6831"/>
                  </a:cubicBezTo>
                  <a:cubicBezTo>
                    <a:pt x="7469" y="6933"/>
                    <a:pt x="7523" y="7038"/>
                    <a:pt x="7624" y="7074"/>
                  </a:cubicBezTo>
                  <a:cubicBezTo>
                    <a:pt x="7972" y="7208"/>
                    <a:pt x="8193" y="7588"/>
                    <a:pt x="8262" y="7722"/>
                  </a:cubicBezTo>
                  <a:cubicBezTo>
                    <a:pt x="8135" y="8570"/>
                    <a:pt x="7447" y="9203"/>
                    <a:pt x="6632" y="9203"/>
                  </a:cubicBezTo>
                  <a:cubicBezTo>
                    <a:pt x="6274" y="9203"/>
                    <a:pt x="5926" y="9077"/>
                    <a:pt x="5643" y="8852"/>
                  </a:cubicBezTo>
                  <a:cubicBezTo>
                    <a:pt x="5611" y="8823"/>
                    <a:pt x="5575" y="8794"/>
                    <a:pt x="5542" y="8762"/>
                  </a:cubicBezTo>
                  <a:cubicBezTo>
                    <a:pt x="5509" y="8729"/>
                    <a:pt x="5484" y="8704"/>
                    <a:pt x="5459" y="8675"/>
                  </a:cubicBezTo>
                  <a:cubicBezTo>
                    <a:pt x="5698" y="8309"/>
                    <a:pt x="5828" y="7881"/>
                    <a:pt x="5824" y="7443"/>
                  </a:cubicBezTo>
                  <a:cubicBezTo>
                    <a:pt x="5824" y="7324"/>
                    <a:pt x="5817" y="7201"/>
                    <a:pt x="5799" y="7085"/>
                  </a:cubicBezTo>
                  <a:lnTo>
                    <a:pt x="5799" y="7085"/>
                  </a:lnTo>
                  <a:cubicBezTo>
                    <a:pt x="6820" y="7309"/>
                    <a:pt x="7183" y="7776"/>
                    <a:pt x="7302" y="8005"/>
                  </a:cubicBezTo>
                  <a:cubicBezTo>
                    <a:pt x="7336" y="8072"/>
                    <a:pt x="7404" y="8114"/>
                    <a:pt x="7476" y="8114"/>
                  </a:cubicBezTo>
                  <a:cubicBezTo>
                    <a:pt x="7489" y="8114"/>
                    <a:pt x="7503" y="8112"/>
                    <a:pt x="7516" y="8110"/>
                  </a:cubicBezTo>
                  <a:cubicBezTo>
                    <a:pt x="7650" y="8088"/>
                    <a:pt x="7722" y="7943"/>
                    <a:pt x="7661" y="7824"/>
                  </a:cubicBezTo>
                  <a:cubicBezTo>
                    <a:pt x="7494" y="7498"/>
                    <a:pt x="7045" y="6943"/>
                    <a:pt x="5857" y="6686"/>
                  </a:cubicBezTo>
                  <a:cubicBezTo>
                    <a:pt x="5843" y="6684"/>
                    <a:pt x="5830" y="6682"/>
                    <a:pt x="5816" y="6682"/>
                  </a:cubicBezTo>
                  <a:cubicBezTo>
                    <a:pt x="5777" y="6682"/>
                    <a:pt x="5740" y="6694"/>
                    <a:pt x="5705" y="6715"/>
                  </a:cubicBezTo>
                  <a:cubicBezTo>
                    <a:pt x="5647" y="6534"/>
                    <a:pt x="5564" y="6368"/>
                    <a:pt x="5459" y="6208"/>
                  </a:cubicBezTo>
                  <a:cubicBezTo>
                    <a:pt x="5484" y="6179"/>
                    <a:pt x="5513" y="6150"/>
                    <a:pt x="5542" y="6125"/>
                  </a:cubicBezTo>
                  <a:lnTo>
                    <a:pt x="5546" y="6125"/>
                  </a:lnTo>
                  <a:cubicBezTo>
                    <a:pt x="6082" y="6125"/>
                    <a:pt x="6592" y="6335"/>
                    <a:pt x="6973" y="6715"/>
                  </a:cubicBezTo>
                  <a:lnTo>
                    <a:pt x="6976" y="6715"/>
                  </a:lnTo>
                  <a:cubicBezTo>
                    <a:pt x="7020" y="6760"/>
                    <a:pt x="7069" y="6779"/>
                    <a:pt x="7116" y="6779"/>
                  </a:cubicBezTo>
                  <a:cubicBezTo>
                    <a:pt x="7271" y="6779"/>
                    <a:pt x="7403" y="6577"/>
                    <a:pt x="7259" y="6433"/>
                  </a:cubicBezTo>
                  <a:lnTo>
                    <a:pt x="7255" y="6433"/>
                  </a:lnTo>
                  <a:cubicBezTo>
                    <a:pt x="6831" y="6005"/>
                    <a:pt x="6266" y="5756"/>
                    <a:pt x="5665" y="5727"/>
                  </a:cubicBezTo>
                  <a:lnTo>
                    <a:pt x="5665" y="1576"/>
                  </a:lnTo>
                  <a:cubicBezTo>
                    <a:pt x="5665" y="928"/>
                    <a:pt x="6194" y="399"/>
                    <a:pt x="6842" y="399"/>
                  </a:cubicBezTo>
                  <a:lnTo>
                    <a:pt x="7175" y="399"/>
                  </a:lnTo>
                  <a:cubicBezTo>
                    <a:pt x="7183" y="403"/>
                    <a:pt x="7190" y="403"/>
                    <a:pt x="7201" y="403"/>
                  </a:cubicBezTo>
                  <a:cubicBezTo>
                    <a:pt x="7255" y="410"/>
                    <a:pt x="7313" y="417"/>
                    <a:pt x="7367" y="432"/>
                  </a:cubicBezTo>
                  <a:lnTo>
                    <a:pt x="7375" y="432"/>
                  </a:lnTo>
                  <a:cubicBezTo>
                    <a:pt x="7867" y="558"/>
                    <a:pt x="8211" y="1026"/>
                    <a:pt x="8211" y="1569"/>
                  </a:cubicBezTo>
                  <a:lnTo>
                    <a:pt x="8211" y="1630"/>
                  </a:lnTo>
                  <a:cubicBezTo>
                    <a:pt x="7997" y="1652"/>
                    <a:pt x="7795" y="1743"/>
                    <a:pt x="7632" y="1884"/>
                  </a:cubicBezTo>
                  <a:cubicBezTo>
                    <a:pt x="7411" y="2087"/>
                    <a:pt x="7298" y="2384"/>
                    <a:pt x="7295" y="2768"/>
                  </a:cubicBezTo>
                  <a:cubicBezTo>
                    <a:pt x="7295" y="2869"/>
                    <a:pt x="7367" y="2960"/>
                    <a:pt x="7469" y="2974"/>
                  </a:cubicBezTo>
                  <a:cubicBezTo>
                    <a:pt x="7477" y="2975"/>
                    <a:pt x="7486" y="2976"/>
                    <a:pt x="7494" y="2976"/>
                  </a:cubicBezTo>
                  <a:cubicBezTo>
                    <a:pt x="7603" y="2976"/>
                    <a:pt x="7697" y="2889"/>
                    <a:pt x="7697" y="2775"/>
                  </a:cubicBezTo>
                  <a:cubicBezTo>
                    <a:pt x="7697" y="2507"/>
                    <a:pt x="7766" y="2308"/>
                    <a:pt x="7900" y="2181"/>
                  </a:cubicBezTo>
                  <a:cubicBezTo>
                    <a:pt x="8070" y="2025"/>
                    <a:pt x="8305" y="2022"/>
                    <a:pt x="8363" y="2022"/>
                  </a:cubicBezTo>
                  <a:cubicBezTo>
                    <a:pt x="8867" y="2134"/>
                    <a:pt x="9232" y="2616"/>
                    <a:pt x="9232" y="3166"/>
                  </a:cubicBezTo>
                  <a:cubicBezTo>
                    <a:pt x="9232" y="3336"/>
                    <a:pt x="9196" y="3503"/>
                    <a:pt x="9131" y="3659"/>
                  </a:cubicBezTo>
                  <a:cubicBezTo>
                    <a:pt x="8921" y="3559"/>
                    <a:pt x="8549" y="3431"/>
                    <a:pt x="8019" y="3431"/>
                  </a:cubicBezTo>
                  <a:cubicBezTo>
                    <a:pt x="7973" y="3431"/>
                    <a:pt x="7926" y="3432"/>
                    <a:pt x="7878" y="3434"/>
                  </a:cubicBezTo>
                  <a:cubicBezTo>
                    <a:pt x="7777" y="3434"/>
                    <a:pt x="7690" y="3514"/>
                    <a:pt x="7679" y="3615"/>
                  </a:cubicBezTo>
                  <a:cubicBezTo>
                    <a:pt x="7672" y="3731"/>
                    <a:pt x="7760" y="3833"/>
                    <a:pt x="7877" y="3833"/>
                  </a:cubicBezTo>
                  <a:cubicBezTo>
                    <a:pt x="7881" y="3833"/>
                    <a:pt x="7885" y="3833"/>
                    <a:pt x="7889" y="3832"/>
                  </a:cubicBezTo>
                  <a:cubicBezTo>
                    <a:pt x="7931" y="3831"/>
                    <a:pt x="7973" y="3830"/>
                    <a:pt x="8013" y="3830"/>
                  </a:cubicBezTo>
                  <a:cubicBezTo>
                    <a:pt x="8711" y="3830"/>
                    <a:pt x="9078" y="4083"/>
                    <a:pt x="9091" y="4093"/>
                  </a:cubicBezTo>
                  <a:cubicBezTo>
                    <a:pt x="9098" y="4097"/>
                    <a:pt x="9106" y="4100"/>
                    <a:pt x="9109" y="4104"/>
                  </a:cubicBezTo>
                  <a:cubicBezTo>
                    <a:pt x="9663" y="4419"/>
                    <a:pt x="10008" y="5028"/>
                    <a:pt x="10008" y="5694"/>
                  </a:cubicBezTo>
                  <a:cubicBezTo>
                    <a:pt x="10008" y="6056"/>
                    <a:pt x="9906" y="6411"/>
                    <a:pt x="9707" y="6715"/>
                  </a:cubicBezTo>
                  <a:cubicBezTo>
                    <a:pt x="9649" y="6802"/>
                    <a:pt x="9663" y="6918"/>
                    <a:pt x="9747" y="6987"/>
                  </a:cubicBezTo>
                  <a:cubicBezTo>
                    <a:pt x="9783" y="7018"/>
                    <a:pt x="9828" y="7032"/>
                    <a:pt x="9872" y="7032"/>
                  </a:cubicBezTo>
                  <a:cubicBezTo>
                    <a:pt x="9937" y="7032"/>
                    <a:pt x="10001" y="7000"/>
                    <a:pt x="10040" y="6940"/>
                  </a:cubicBezTo>
                  <a:cubicBezTo>
                    <a:pt x="10283" y="6570"/>
                    <a:pt x="10410" y="6136"/>
                    <a:pt x="10410" y="5694"/>
                  </a:cubicBezTo>
                  <a:cubicBezTo>
                    <a:pt x="10413" y="4970"/>
                    <a:pt x="10062" y="4289"/>
                    <a:pt x="9475" y="3869"/>
                  </a:cubicBezTo>
                  <a:cubicBezTo>
                    <a:pt x="9577" y="3648"/>
                    <a:pt x="9631" y="3409"/>
                    <a:pt x="9631" y="3170"/>
                  </a:cubicBezTo>
                  <a:cubicBezTo>
                    <a:pt x="9631" y="2489"/>
                    <a:pt x="9211" y="1891"/>
                    <a:pt x="8610" y="1677"/>
                  </a:cubicBezTo>
                  <a:cubicBezTo>
                    <a:pt x="8610" y="1641"/>
                    <a:pt x="8610" y="1609"/>
                    <a:pt x="8613" y="1572"/>
                  </a:cubicBezTo>
                  <a:cubicBezTo>
                    <a:pt x="8613" y="841"/>
                    <a:pt x="8142" y="214"/>
                    <a:pt x="7465" y="44"/>
                  </a:cubicBezTo>
                  <a:lnTo>
                    <a:pt x="7461" y="44"/>
                  </a:lnTo>
                  <a:cubicBezTo>
                    <a:pt x="7400" y="30"/>
                    <a:pt x="7338" y="19"/>
                    <a:pt x="7273" y="11"/>
                  </a:cubicBezTo>
                  <a:cubicBezTo>
                    <a:pt x="7255" y="4"/>
                    <a:pt x="7233" y="1"/>
                    <a:pt x="7215" y="1"/>
                  </a:cubicBezTo>
                  <a:lnTo>
                    <a:pt x="6842" y="1"/>
                  </a:lnTo>
                  <a:cubicBezTo>
                    <a:pt x="5969" y="1"/>
                    <a:pt x="5263" y="707"/>
                    <a:pt x="5263" y="1580"/>
                  </a:cubicBezTo>
                  <a:lnTo>
                    <a:pt x="5263" y="5835"/>
                  </a:lnTo>
                  <a:cubicBezTo>
                    <a:pt x="5245" y="5853"/>
                    <a:pt x="5223" y="5875"/>
                    <a:pt x="5205" y="5893"/>
                  </a:cubicBezTo>
                  <a:cubicBezTo>
                    <a:pt x="5183" y="5875"/>
                    <a:pt x="5165" y="5853"/>
                    <a:pt x="5144" y="5835"/>
                  </a:cubicBezTo>
                  <a:lnTo>
                    <a:pt x="5144" y="1580"/>
                  </a:lnTo>
                  <a:cubicBezTo>
                    <a:pt x="5144" y="707"/>
                    <a:pt x="4437" y="1"/>
                    <a:pt x="35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1" name="Google Shape;12521;p76"/>
            <p:cNvSpPr/>
            <p:nvPr/>
          </p:nvSpPr>
          <p:spPr>
            <a:xfrm>
              <a:off x="1026048" y="3026205"/>
              <a:ext cx="47585" cy="22967"/>
            </a:xfrm>
            <a:custGeom>
              <a:avLst/>
              <a:gdLst/>
              <a:ahLst/>
              <a:cxnLst/>
              <a:rect l="l" t="t" r="r" b="b"/>
              <a:pathLst>
                <a:path w="1815" h="876" extrusionOk="0">
                  <a:moveTo>
                    <a:pt x="594" y="0"/>
                  </a:moveTo>
                  <a:cubicBezTo>
                    <a:pt x="540" y="0"/>
                    <a:pt x="486" y="4"/>
                    <a:pt x="431" y="10"/>
                  </a:cubicBezTo>
                  <a:lnTo>
                    <a:pt x="254" y="35"/>
                  </a:lnTo>
                  <a:cubicBezTo>
                    <a:pt x="1" y="67"/>
                    <a:pt x="36" y="432"/>
                    <a:pt x="271" y="432"/>
                  </a:cubicBezTo>
                  <a:cubicBezTo>
                    <a:pt x="282" y="432"/>
                    <a:pt x="293" y="432"/>
                    <a:pt x="305" y="430"/>
                  </a:cubicBezTo>
                  <a:lnTo>
                    <a:pt x="482" y="408"/>
                  </a:lnTo>
                  <a:cubicBezTo>
                    <a:pt x="522" y="403"/>
                    <a:pt x="561" y="401"/>
                    <a:pt x="601" y="401"/>
                  </a:cubicBezTo>
                  <a:cubicBezTo>
                    <a:pt x="904" y="401"/>
                    <a:pt x="1194" y="546"/>
                    <a:pt x="1377" y="792"/>
                  </a:cubicBezTo>
                  <a:cubicBezTo>
                    <a:pt x="1421" y="851"/>
                    <a:pt x="1477" y="876"/>
                    <a:pt x="1532" y="876"/>
                  </a:cubicBezTo>
                  <a:cubicBezTo>
                    <a:pt x="1677" y="876"/>
                    <a:pt x="1814" y="708"/>
                    <a:pt x="1699" y="553"/>
                  </a:cubicBezTo>
                  <a:cubicBezTo>
                    <a:pt x="1438" y="202"/>
                    <a:pt x="1026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2" name="Google Shape;12522;p76"/>
            <p:cNvSpPr/>
            <p:nvPr/>
          </p:nvSpPr>
          <p:spPr>
            <a:xfrm>
              <a:off x="1091330" y="3122554"/>
              <a:ext cx="30648" cy="38094"/>
            </a:xfrm>
            <a:custGeom>
              <a:avLst/>
              <a:gdLst/>
              <a:ahLst/>
              <a:cxnLst/>
              <a:rect l="l" t="t" r="r" b="b"/>
              <a:pathLst>
                <a:path w="1169" h="1453" extrusionOk="0">
                  <a:moveTo>
                    <a:pt x="286" y="0"/>
                  </a:moveTo>
                  <a:cubicBezTo>
                    <a:pt x="80" y="0"/>
                    <a:pt x="1" y="319"/>
                    <a:pt x="234" y="391"/>
                  </a:cubicBezTo>
                  <a:cubicBezTo>
                    <a:pt x="716" y="543"/>
                    <a:pt x="763" y="1253"/>
                    <a:pt x="763" y="1261"/>
                  </a:cubicBezTo>
                  <a:cubicBezTo>
                    <a:pt x="766" y="1369"/>
                    <a:pt x="857" y="1452"/>
                    <a:pt x="962" y="1452"/>
                  </a:cubicBezTo>
                  <a:lnTo>
                    <a:pt x="973" y="1452"/>
                  </a:lnTo>
                  <a:cubicBezTo>
                    <a:pt x="1085" y="1445"/>
                    <a:pt x="1168" y="1351"/>
                    <a:pt x="1161" y="1239"/>
                  </a:cubicBezTo>
                  <a:cubicBezTo>
                    <a:pt x="1161" y="1199"/>
                    <a:pt x="1099" y="243"/>
                    <a:pt x="353" y="11"/>
                  </a:cubicBezTo>
                  <a:cubicBezTo>
                    <a:pt x="330" y="4"/>
                    <a:pt x="307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3" name="Google Shape;12523;p76"/>
            <p:cNvSpPr/>
            <p:nvPr/>
          </p:nvSpPr>
          <p:spPr>
            <a:xfrm>
              <a:off x="1028146" y="3099718"/>
              <a:ext cx="26794" cy="50102"/>
            </a:xfrm>
            <a:custGeom>
              <a:avLst/>
              <a:gdLst/>
              <a:ahLst/>
              <a:cxnLst/>
              <a:rect l="l" t="t" r="r" b="b"/>
              <a:pathLst>
                <a:path w="1022" h="1911" extrusionOk="0">
                  <a:moveTo>
                    <a:pt x="813" y="0"/>
                  </a:moveTo>
                  <a:cubicBezTo>
                    <a:pt x="777" y="0"/>
                    <a:pt x="740" y="10"/>
                    <a:pt x="706" y="31"/>
                  </a:cubicBezTo>
                  <a:cubicBezTo>
                    <a:pt x="424" y="208"/>
                    <a:pt x="0" y="650"/>
                    <a:pt x="0" y="1711"/>
                  </a:cubicBezTo>
                  <a:cubicBezTo>
                    <a:pt x="0" y="1821"/>
                    <a:pt x="91" y="1911"/>
                    <a:pt x="200" y="1911"/>
                  </a:cubicBezTo>
                  <a:cubicBezTo>
                    <a:pt x="202" y="1911"/>
                    <a:pt x="204" y="1911"/>
                    <a:pt x="206" y="1911"/>
                  </a:cubicBezTo>
                  <a:cubicBezTo>
                    <a:pt x="315" y="1903"/>
                    <a:pt x="402" y="1813"/>
                    <a:pt x="398" y="1704"/>
                  </a:cubicBezTo>
                  <a:cubicBezTo>
                    <a:pt x="398" y="831"/>
                    <a:pt x="735" y="491"/>
                    <a:pt x="920" y="371"/>
                  </a:cubicBezTo>
                  <a:cubicBezTo>
                    <a:pt x="989" y="324"/>
                    <a:pt x="1021" y="241"/>
                    <a:pt x="1003" y="161"/>
                  </a:cubicBezTo>
                  <a:lnTo>
                    <a:pt x="1003" y="150"/>
                  </a:lnTo>
                  <a:cubicBezTo>
                    <a:pt x="983" y="58"/>
                    <a:pt x="900" y="0"/>
                    <a:pt x="8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4" name="Google Shape;12524;p76"/>
            <p:cNvSpPr/>
            <p:nvPr/>
          </p:nvSpPr>
          <p:spPr>
            <a:xfrm>
              <a:off x="925871" y="3026205"/>
              <a:ext cx="47611" cy="22967"/>
            </a:xfrm>
            <a:custGeom>
              <a:avLst/>
              <a:gdLst/>
              <a:ahLst/>
              <a:cxnLst/>
              <a:rect l="l" t="t" r="r" b="b"/>
              <a:pathLst>
                <a:path w="1816" h="876" extrusionOk="0">
                  <a:moveTo>
                    <a:pt x="1221" y="0"/>
                  </a:moveTo>
                  <a:cubicBezTo>
                    <a:pt x="789" y="0"/>
                    <a:pt x="377" y="202"/>
                    <a:pt x="116" y="553"/>
                  </a:cubicBezTo>
                  <a:cubicBezTo>
                    <a:pt x="1" y="708"/>
                    <a:pt x="138" y="876"/>
                    <a:pt x="283" y="876"/>
                  </a:cubicBezTo>
                  <a:cubicBezTo>
                    <a:pt x="338" y="876"/>
                    <a:pt x="395" y="851"/>
                    <a:pt x="439" y="792"/>
                  </a:cubicBezTo>
                  <a:cubicBezTo>
                    <a:pt x="621" y="546"/>
                    <a:pt x="912" y="401"/>
                    <a:pt x="1214" y="401"/>
                  </a:cubicBezTo>
                  <a:cubicBezTo>
                    <a:pt x="1254" y="401"/>
                    <a:pt x="1294" y="403"/>
                    <a:pt x="1333" y="408"/>
                  </a:cubicBezTo>
                  <a:lnTo>
                    <a:pt x="1511" y="430"/>
                  </a:lnTo>
                  <a:cubicBezTo>
                    <a:pt x="1521" y="431"/>
                    <a:pt x="1531" y="432"/>
                    <a:pt x="1541" y="432"/>
                  </a:cubicBezTo>
                  <a:cubicBezTo>
                    <a:pt x="1779" y="432"/>
                    <a:pt x="1815" y="67"/>
                    <a:pt x="1561" y="35"/>
                  </a:cubicBezTo>
                  <a:lnTo>
                    <a:pt x="1384" y="10"/>
                  </a:lnTo>
                  <a:cubicBezTo>
                    <a:pt x="1329" y="4"/>
                    <a:pt x="1275" y="0"/>
                    <a:pt x="1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5" name="Google Shape;12525;p76"/>
            <p:cNvSpPr/>
            <p:nvPr/>
          </p:nvSpPr>
          <p:spPr>
            <a:xfrm>
              <a:off x="932426" y="3182592"/>
              <a:ext cx="58806" cy="42603"/>
            </a:xfrm>
            <a:custGeom>
              <a:avLst/>
              <a:gdLst/>
              <a:ahLst/>
              <a:cxnLst/>
              <a:rect l="l" t="t" r="r" b="b"/>
              <a:pathLst>
                <a:path w="2243" h="1625" extrusionOk="0">
                  <a:moveTo>
                    <a:pt x="1967" y="0"/>
                  </a:moveTo>
                  <a:cubicBezTo>
                    <a:pt x="1951" y="0"/>
                    <a:pt x="1934" y="2"/>
                    <a:pt x="1916" y="6"/>
                  </a:cubicBezTo>
                  <a:cubicBezTo>
                    <a:pt x="221" y="376"/>
                    <a:pt x="29" y="1346"/>
                    <a:pt x="22" y="1390"/>
                  </a:cubicBezTo>
                  <a:cubicBezTo>
                    <a:pt x="0" y="1498"/>
                    <a:pt x="73" y="1600"/>
                    <a:pt x="181" y="1622"/>
                  </a:cubicBezTo>
                  <a:cubicBezTo>
                    <a:pt x="193" y="1623"/>
                    <a:pt x="204" y="1624"/>
                    <a:pt x="215" y="1624"/>
                  </a:cubicBezTo>
                  <a:cubicBezTo>
                    <a:pt x="311" y="1624"/>
                    <a:pt x="397" y="1556"/>
                    <a:pt x="413" y="1459"/>
                  </a:cubicBezTo>
                  <a:cubicBezTo>
                    <a:pt x="413" y="1451"/>
                    <a:pt x="587" y="705"/>
                    <a:pt x="2000" y="397"/>
                  </a:cubicBezTo>
                  <a:cubicBezTo>
                    <a:pt x="2242" y="343"/>
                    <a:pt x="2184" y="0"/>
                    <a:pt x="19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6" name="Google Shape;12526;p76"/>
            <p:cNvSpPr/>
            <p:nvPr/>
          </p:nvSpPr>
          <p:spPr>
            <a:xfrm>
              <a:off x="877526" y="3122659"/>
              <a:ext cx="30150" cy="37989"/>
            </a:xfrm>
            <a:custGeom>
              <a:avLst/>
              <a:gdLst/>
              <a:ahLst/>
              <a:cxnLst/>
              <a:rect l="l" t="t" r="r" b="b"/>
              <a:pathLst>
                <a:path w="1150" h="1449" extrusionOk="0">
                  <a:moveTo>
                    <a:pt x="869" y="1"/>
                  </a:moveTo>
                  <a:cubicBezTo>
                    <a:pt x="852" y="1"/>
                    <a:pt x="834" y="3"/>
                    <a:pt x="816" y="7"/>
                  </a:cubicBezTo>
                  <a:cubicBezTo>
                    <a:pt x="70" y="242"/>
                    <a:pt x="8" y="1199"/>
                    <a:pt x="8" y="1238"/>
                  </a:cubicBezTo>
                  <a:cubicBezTo>
                    <a:pt x="1" y="1347"/>
                    <a:pt x="84" y="1441"/>
                    <a:pt x="197" y="1448"/>
                  </a:cubicBezTo>
                  <a:lnTo>
                    <a:pt x="207" y="1448"/>
                  </a:lnTo>
                  <a:cubicBezTo>
                    <a:pt x="312" y="1448"/>
                    <a:pt x="399" y="1365"/>
                    <a:pt x="407" y="1257"/>
                  </a:cubicBezTo>
                  <a:cubicBezTo>
                    <a:pt x="410" y="1249"/>
                    <a:pt x="450" y="539"/>
                    <a:pt x="935" y="387"/>
                  </a:cubicBezTo>
                  <a:cubicBezTo>
                    <a:pt x="1150" y="304"/>
                    <a:pt x="1073" y="1"/>
                    <a:pt x="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7" name="Google Shape;12527;p76"/>
            <p:cNvSpPr/>
            <p:nvPr/>
          </p:nvSpPr>
          <p:spPr>
            <a:xfrm>
              <a:off x="944486" y="3099666"/>
              <a:ext cx="26978" cy="50154"/>
            </a:xfrm>
            <a:custGeom>
              <a:avLst/>
              <a:gdLst/>
              <a:ahLst/>
              <a:cxnLst/>
              <a:rect l="l" t="t" r="r" b="b"/>
              <a:pathLst>
                <a:path w="1029" h="1913" extrusionOk="0">
                  <a:moveTo>
                    <a:pt x="213" y="1"/>
                  </a:moveTo>
                  <a:cubicBezTo>
                    <a:pt x="125" y="1"/>
                    <a:pt x="43" y="59"/>
                    <a:pt x="22" y="152"/>
                  </a:cubicBezTo>
                  <a:lnTo>
                    <a:pt x="22" y="156"/>
                  </a:lnTo>
                  <a:cubicBezTo>
                    <a:pt x="0" y="239"/>
                    <a:pt x="37" y="323"/>
                    <a:pt x="105" y="370"/>
                  </a:cubicBezTo>
                  <a:cubicBezTo>
                    <a:pt x="294" y="486"/>
                    <a:pt x="623" y="819"/>
                    <a:pt x="627" y="1706"/>
                  </a:cubicBezTo>
                  <a:cubicBezTo>
                    <a:pt x="623" y="1815"/>
                    <a:pt x="710" y="1905"/>
                    <a:pt x="819" y="1913"/>
                  </a:cubicBezTo>
                  <a:cubicBezTo>
                    <a:pt x="821" y="1913"/>
                    <a:pt x="823" y="1913"/>
                    <a:pt x="826" y="1913"/>
                  </a:cubicBezTo>
                  <a:cubicBezTo>
                    <a:pt x="938" y="1913"/>
                    <a:pt x="1029" y="1823"/>
                    <a:pt x="1029" y="1713"/>
                  </a:cubicBezTo>
                  <a:cubicBezTo>
                    <a:pt x="1029" y="645"/>
                    <a:pt x="598" y="203"/>
                    <a:pt x="315" y="29"/>
                  </a:cubicBezTo>
                  <a:cubicBezTo>
                    <a:pt x="283" y="10"/>
                    <a:pt x="247" y="1"/>
                    <a:pt x="2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28" name="Google Shape;12528;p76"/>
          <p:cNvGrpSpPr/>
          <p:nvPr/>
        </p:nvGrpSpPr>
        <p:grpSpPr>
          <a:xfrm>
            <a:off x="3087268" y="2469214"/>
            <a:ext cx="358367" cy="297097"/>
            <a:chOff x="3087268" y="2469214"/>
            <a:chExt cx="358367" cy="297097"/>
          </a:xfrm>
        </p:grpSpPr>
        <p:sp>
          <p:nvSpPr>
            <p:cNvPr id="12529" name="Google Shape;12529;p76"/>
            <p:cNvSpPr/>
            <p:nvPr/>
          </p:nvSpPr>
          <p:spPr>
            <a:xfrm>
              <a:off x="3092590" y="2741587"/>
              <a:ext cx="324179" cy="19506"/>
            </a:xfrm>
            <a:custGeom>
              <a:avLst/>
              <a:gdLst/>
              <a:ahLst/>
              <a:cxnLst/>
              <a:rect l="l" t="t" r="r" b="b"/>
              <a:pathLst>
                <a:path w="12365" h="744" extrusionOk="0">
                  <a:moveTo>
                    <a:pt x="0" y="1"/>
                  </a:moveTo>
                  <a:lnTo>
                    <a:pt x="0" y="743"/>
                  </a:lnTo>
                  <a:lnTo>
                    <a:pt x="12365" y="743"/>
                  </a:lnTo>
                  <a:lnTo>
                    <a:pt x="12365" y="1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0" name="Google Shape;12530;p76"/>
            <p:cNvSpPr/>
            <p:nvPr/>
          </p:nvSpPr>
          <p:spPr>
            <a:xfrm>
              <a:off x="3092590" y="2715291"/>
              <a:ext cx="324179" cy="26322"/>
            </a:xfrm>
            <a:custGeom>
              <a:avLst/>
              <a:gdLst/>
              <a:ahLst/>
              <a:cxnLst/>
              <a:rect l="l" t="t" r="r" b="b"/>
              <a:pathLst>
                <a:path w="12365" h="1004" extrusionOk="0">
                  <a:moveTo>
                    <a:pt x="747" y="1"/>
                  </a:moveTo>
                  <a:lnTo>
                    <a:pt x="0" y="1004"/>
                  </a:lnTo>
                  <a:lnTo>
                    <a:pt x="12365" y="1004"/>
                  </a:lnTo>
                  <a:lnTo>
                    <a:pt x="11615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1" name="Google Shape;12531;p76"/>
            <p:cNvSpPr/>
            <p:nvPr/>
          </p:nvSpPr>
          <p:spPr>
            <a:xfrm>
              <a:off x="3112149" y="2531847"/>
              <a:ext cx="284984" cy="183470"/>
            </a:xfrm>
            <a:custGeom>
              <a:avLst/>
              <a:gdLst/>
              <a:ahLst/>
              <a:cxnLst/>
              <a:rect l="l" t="t" r="r" b="b"/>
              <a:pathLst>
                <a:path w="10870" h="6998" extrusionOk="0">
                  <a:moveTo>
                    <a:pt x="1" y="0"/>
                  </a:moveTo>
                  <a:lnTo>
                    <a:pt x="1" y="6998"/>
                  </a:lnTo>
                  <a:lnTo>
                    <a:pt x="10869" y="6998"/>
                  </a:lnTo>
                  <a:lnTo>
                    <a:pt x="10869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2" name="Google Shape;12532;p76"/>
            <p:cNvSpPr/>
            <p:nvPr/>
          </p:nvSpPr>
          <p:spPr>
            <a:xfrm>
              <a:off x="3304795" y="2531847"/>
              <a:ext cx="92338" cy="77735"/>
            </a:xfrm>
            <a:custGeom>
              <a:avLst/>
              <a:gdLst/>
              <a:ahLst/>
              <a:cxnLst/>
              <a:rect l="l" t="t" r="r" b="b"/>
              <a:pathLst>
                <a:path w="3522" h="2965" extrusionOk="0">
                  <a:moveTo>
                    <a:pt x="5" y="0"/>
                  </a:moveTo>
                  <a:cubicBezTo>
                    <a:pt x="1" y="48"/>
                    <a:pt x="1" y="91"/>
                    <a:pt x="1" y="138"/>
                  </a:cubicBezTo>
                  <a:cubicBezTo>
                    <a:pt x="1" y="1735"/>
                    <a:pt x="1309" y="2964"/>
                    <a:pt x="2822" y="2964"/>
                  </a:cubicBezTo>
                  <a:cubicBezTo>
                    <a:pt x="3051" y="2964"/>
                    <a:pt x="3286" y="2936"/>
                    <a:pt x="3521" y="2876"/>
                  </a:cubicBezTo>
                  <a:lnTo>
                    <a:pt x="3521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3" name="Google Shape;12533;p76"/>
            <p:cNvSpPr/>
            <p:nvPr/>
          </p:nvSpPr>
          <p:spPr>
            <a:xfrm>
              <a:off x="3112149" y="2701239"/>
              <a:ext cx="284984" cy="14079"/>
            </a:xfrm>
            <a:custGeom>
              <a:avLst/>
              <a:gdLst/>
              <a:ahLst/>
              <a:cxnLst/>
              <a:rect l="l" t="t" r="r" b="b"/>
              <a:pathLst>
                <a:path w="10870" h="537" extrusionOk="0">
                  <a:moveTo>
                    <a:pt x="1" y="1"/>
                  </a:moveTo>
                  <a:lnTo>
                    <a:pt x="1" y="537"/>
                  </a:lnTo>
                  <a:lnTo>
                    <a:pt x="10869" y="537"/>
                  </a:lnTo>
                  <a:lnTo>
                    <a:pt x="10869" y="1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4" name="Google Shape;12534;p76"/>
            <p:cNvSpPr/>
            <p:nvPr/>
          </p:nvSpPr>
          <p:spPr>
            <a:xfrm>
              <a:off x="3130370" y="2550934"/>
              <a:ext cx="248516" cy="136095"/>
            </a:xfrm>
            <a:custGeom>
              <a:avLst/>
              <a:gdLst/>
              <a:ahLst/>
              <a:cxnLst/>
              <a:rect l="l" t="t" r="r" b="b"/>
              <a:pathLst>
                <a:path w="9479" h="5191" extrusionOk="0">
                  <a:moveTo>
                    <a:pt x="1" y="0"/>
                  </a:moveTo>
                  <a:lnTo>
                    <a:pt x="1" y="5190"/>
                  </a:lnTo>
                  <a:lnTo>
                    <a:pt x="9479" y="5190"/>
                  </a:lnTo>
                  <a:lnTo>
                    <a:pt x="9479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5" name="Google Shape;12535;p76"/>
            <p:cNvSpPr/>
            <p:nvPr/>
          </p:nvSpPr>
          <p:spPr>
            <a:xfrm>
              <a:off x="3306420" y="2550934"/>
              <a:ext cx="72465" cy="58622"/>
            </a:xfrm>
            <a:custGeom>
              <a:avLst/>
              <a:gdLst/>
              <a:ahLst/>
              <a:cxnLst/>
              <a:rect l="l" t="t" r="r" b="b"/>
              <a:pathLst>
                <a:path w="2764" h="2236" extrusionOk="0">
                  <a:moveTo>
                    <a:pt x="1" y="0"/>
                  </a:moveTo>
                  <a:cubicBezTo>
                    <a:pt x="279" y="1304"/>
                    <a:pt x="1431" y="2235"/>
                    <a:pt x="2764" y="2235"/>
                  </a:cubicBezTo>
                  <a:lnTo>
                    <a:pt x="2764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6" name="Google Shape;12536;p76"/>
            <p:cNvSpPr/>
            <p:nvPr/>
          </p:nvSpPr>
          <p:spPr>
            <a:xfrm>
              <a:off x="3282693" y="2592148"/>
              <a:ext cx="70289" cy="70289"/>
            </a:xfrm>
            <a:custGeom>
              <a:avLst/>
              <a:gdLst/>
              <a:ahLst/>
              <a:cxnLst/>
              <a:rect l="l" t="t" r="r" b="b"/>
              <a:pathLst>
                <a:path w="2681" h="2681" extrusionOk="0">
                  <a:moveTo>
                    <a:pt x="0" y="0"/>
                  </a:moveTo>
                  <a:lnTo>
                    <a:pt x="0" y="2680"/>
                  </a:lnTo>
                  <a:lnTo>
                    <a:pt x="2680" y="2680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7" name="Google Shape;12537;p76"/>
            <p:cNvSpPr/>
            <p:nvPr/>
          </p:nvSpPr>
          <p:spPr>
            <a:xfrm>
              <a:off x="3331196" y="2592148"/>
              <a:ext cx="21787" cy="12742"/>
            </a:xfrm>
            <a:custGeom>
              <a:avLst/>
              <a:gdLst/>
              <a:ahLst/>
              <a:cxnLst/>
              <a:rect l="l" t="t" r="r" b="b"/>
              <a:pathLst>
                <a:path w="831" h="486" extrusionOk="0">
                  <a:moveTo>
                    <a:pt x="1" y="0"/>
                  </a:moveTo>
                  <a:cubicBezTo>
                    <a:pt x="247" y="210"/>
                    <a:pt x="526" y="373"/>
                    <a:pt x="830" y="486"/>
                  </a:cubicBezTo>
                  <a:lnTo>
                    <a:pt x="830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8" name="Google Shape;12538;p76"/>
            <p:cNvSpPr/>
            <p:nvPr/>
          </p:nvSpPr>
          <p:spPr>
            <a:xfrm>
              <a:off x="3130370" y="2550934"/>
              <a:ext cx="248516" cy="136095"/>
            </a:xfrm>
            <a:custGeom>
              <a:avLst/>
              <a:gdLst/>
              <a:ahLst/>
              <a:cxnLst/>
              <a:rect l="l" t="t" r="r" b="b"/>
              <a:pathLst>
                <a:path w="9479" h="5191" extrusionOk="0">
                  <a:moveTo>
                    <a:pt x="1" y="0"/>
                  </a:moveTo>
                  <a:lnTo>
                    <a:pt x="1" y="5190"/>
                  </a:lnTo>
                  <a:lnTo>
                    <a:pt x="9479" y="5190"/>
                  </a:lnTo>
                  <a:lnTo>
                    <a:pt x="9479" y="4596"/>
                  </a:lnTo>
                  <a:lnTo>
                    <a:pt x="635" y="4596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9" name="Google Shape;12539;p76"/>
            <p:cNvSpPr/>
            <p:nvPr/>
          </p:nvSpPr>
          <p:spPr>
            <a:xfrm>
              <a:off x="3130370" y="2550934"/>
              <a:ext cx="248516" cy="19768"/>
            </a:xfrm>
            <a:custGeom>
              <a:avLst/>
              <a:gdLst/>
              <a:ahLst/>
              <a:cxnLst/>
              <a:rect l="l" t="t" r="r" b="b"/>
              <a:pathLst>
                <a:path w="9479" h="754" extrusionOk="0">
                  <a:moveTo>
                    <a:pt x="1" y="0"/>
                  </a:moveTo>
                  <a:lnTo>
                    <a:pt x="1" y="754"/>
                  </a:lnTo>
                  <a:lnTo>
                    <a:pt x="9479" y="754"/>
                  </a:lnTo>
                  <a:lnTo>
                    <a:pt x="9479" y="0"/>
                  </a:ln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0" name="Google Shape;12540;p76"/>
            <p:cNvSpPr/>
            <p:nvPr/>
          </p:nvSpPr>
          <p:spPr>
            <a:xfrm>
              <a:off x="3306420" y="2550934"/>
              <a:ext cx="72465" cy="19768"/>
            </a:xfrm>
            <a:custGeom>
              <a:avLst/>
              <a:gdLst/>
              <a:ahLst/>
              <a:cxnLst/>
              <a:rect l="l" t="t" r="r" b="b"/>
              <a:pathLst>
                <a:path w="2764" h="754" extrusionOk="0">
                  <a:moveTo>
                    <a:pt x="1" y="0"/>
                  </a:moveTo>
                  <a:cubicBezTo>
                    <a:pt x="55" y="265"/>
                    <a:pt x="149" y="518"/>
                    <a:pt x="279" y="754"/>
                  </a:cubicBezTo>
                  <a:lnTo>
                    <a:pt x="2764" y="754"/>
                  </a:lnTo>
                  <a:lnTo>
                    <a:pt x="2764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1" name="Google Shape;12541;p76"/>
            <p:cNvSpPr/>
            <p:nvPr/>
          </p:nvSpPr>
          <p:spPr>
            <a:xfrm>
              <a:off x="3317432" y="2473933"/>
              <a:ext cx="122986" cy="122986"/>
            </a:xfrm>
            <a:custGeom>
              <a:avLst/>
              <a:gdLst/>
              <a:ahLst/>
              <a:cxnLst/>
              <a:rect l="l" t="t" r="r" b="b"/>
              <a:pathLst>
                <a:path w="4691" h="4691" extrusionOk="0">
                  <a:moveTo>
                    <a:pt x="2344" y="0"/>
                  </a:moveTo>
                  <a:cubicBezTo>
                    <a:pt x="1051" y="0"/>
                    <a:pt x="1" y="1051"/>
                    <a:pt x="1" y="2347"/>
                  </a:cubicBezTo>
                  <a:cubicBezTo>
                    <a:pt x="1" y="3640"/>
                    <a:pt x="1051" y="4690"/>
                    <a:pt x="2344" y="4690"/>
                  </a:cubicBezTo>
                  <a:cubicBezTo>
                    <a:pt x="3640" y="4690"/>
                    <a:pt x="4691" y="3640"/>
                    <a:pt x="4691" y="2347"/>
                  </a:cubicBezTo>
                  <a:cubicBezTo>
                    <a:pt x="4691" y="1051"/>
                    <a:pt x="3640" y="0"/>
                    <a:pt x="2344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2" name="Google Shape;12542;p76"/>
            <p:cNvSpPr/>
            <p:nvPr/>
          </p:nvSpPr>
          <p:spPr>
            <a:xfrm>
              <a:off x="3343256" y="2499469"/>
              <a:ext cx="71338" cy="71049"/>
            </a:xfrm>
            <a:custGeom>
              <a:avLst/>
              <a:gdLst/>
              <a:ahLst/>
              <a:cxnLst/>
              <a:rect l="l" t="t" r="r" b="b"/>
              <a:pathLst>
                <a:path w="2721" h="2710" extrusionOk="0">
                  <a:moveTo>
                    <a:pt x="1359" y="0"/>
                  </a:moveTo>
                  <a:cubicBezTo>
                    <a:pt x="606" y="0"/>
                    <a:pt x="1" y="620"/>
                    <a:pt x="15" y="1373"/>
                  </a:cubicBezTo>
                  <a:lnTo>
                    <a:pt x="15" y="1398"/>
                  </a:lnTo>
                  <a:cubicBezTo>
                    <a:pt x="33" y="2129"/>
                    <a:pt x="631" y="2710"/>
                    <a:pt x="1360" y="2710"/>
                  </a:cubicBezTo>
                  <a:cubicBezTo>
                    <a:pt x="1364" y="2710"/>
                    <a:pt x="1369" y="2710"/>
                    <a:pt x="1373" y="2710"/>
                  </a:cubicBezTo>
                  <a:cubicBezTo>
                    <a:pt x="2109" y="2702"/>
                    <a:pt x="2703" y="2108"/>
                    <a:pt x="2706" y="1373"/>
                  </a:cubicBezTo>
                  <a:cubicBezTo>
                    <a:pt x="2721" y="620"/>
                    <a:pt x="2112" y="0"/>
                    <a:pt x="1359" y="0"/>
                  </a:cubicBez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3" name="Google Shape;12543;p76"/>
            <p:cNvSpPr/>
            <p:nvPr/>
          </p:nvSpPr>
          <p:spPr>
            <a:xfrm>
              <a:off x="3372043" y="2501278"/>
              <a:ext cx="42184" cy="69503"/>
            </a:xfrm>
            <a:custGeom>
              <a:avLst/>
              <a:gdLst/>
              <a:ahLst/>
              <a:cxnLst/>
              <a:rect l="l" t="t" r="r" b="b"/>
              <a:pathLst>
                <a:path w="1609" h="2651" extrusionOk="0">
                  <a:moveTo>
                    <a:pt x="601" y="0"/>
                  </a:moveTo>
                  <a:cubicBezTo>
                    <a:pt x="344" y="203"/>
                    <a:pt x="109" y="464"/>
                    <a:pt x="261" y="678"/>
                  </a:cubicBezTo>
                  <a:cubicBezTo>
                    <a:pt x="554" y="1083"/>
                    <a:pt x="1127" y="779"/>
                    <a:pt x="1145" y="1322"/>
                  </a:cubicBezTo>
                  <a:cubicBezTo>
                    <a:pt x="1159" y="1829"/>
                    <a:pt x="0" y="1985"/>
                    <a:pt x="4" y="2626"/>
                  </a:cubicBezTo>
                  <a:cubicBezTo>
                    <a:pt x="90" y="2643"/>
                    <a:pt x="176" y="2651"/>
                    <a:pt x="261" y="2651"/>
                  </a:cubicBezTo>
                  <a:cubicBezTo>
                    <a:pt x="989" y="2651"/>
                    <a:pt x="1608" y="2060"/>
                    <a:pt x="1608" y="1304"/>
                  </a:cubicBezTo>
                  <a:cubicBezTo>
                    <a:pt x="1608" y="688"/>
                    <a:pt x="1195" y="156"/>
                    <a:pt x="60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4" name="Google Shape;12544;p76"/>
            <p:cNvSpPr/>
            <p:nvPr/>
          </p:nvSpPr>
          <p:spPr>
            <a:xfrm>
              <a:off x="3343649" y="2525005"/>
              <a:ext cx="29259" cy="31828"/>
            </a:xfrm>
            <a:custGeom>
              <a:avLst/>
              <a:gdLst/>
              <a:ahLst/>
              <a:cxnLst/>
              <a:rect l="l" t="t" r="r" b="b"/>
              <a:pathLst>
                <a:path w="1116" h="1214" extrusionOk="0">
                  <a:moveTo>
                    <a:pt x="58" y="1"/>
                  </a:moveTo>
                  <a:cubicBezTo>
                    <a:pt x="18" y="127"/>
                    <a:pt x="0" y="261"/>
                    <a:pt x="0" y="399"/>
                  </a:cubicBezTo>
                  <a:lnTo>
                    <a:pt x="0" y="424"/>
                  </a:lnTo>
                  <a:cubicBezTo>
                    <a:pt x="4" y="711"/>
                    <a:pt x="102" y="986"/>
                    <a:pt x="276" y="1214"/>
                  </a:cubicBezTo>
                  <a:cubicBezTo>
                    <a:pt x="1116" y="834"/>
                    <a:pt x="967" y="453"/>
                    <a:pt x="384" y="222"/>
                  </a:cubicBezTo>
                  <a:cubicBezTo>
                    <a:pt x="261" y="171"/>
                    <a:pt x="149" y="99"/>
                    <a:pt x="58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5" name="Google Shape;12545;p76"/>
            <p:cNvSpPr/>
            <p:nvPr/>
          </p:nvSpPr>
          <p:spPr>
            <a:xfrm>
              <a:off x="3157243" y="2592148"/>
              <a:ext cx="26349" cy="26427"/>
            </a:xfrm>
            <a:custGeom>
              <a:avLst/>
              <a:gdLst/>
              <a:ahLst/>
              <a:cxnLst/>
              <a:rect l="l" t="t" r="r" b="b"/>
              <a:pathLst>
                <a:path w="1005" h="1008" extrusionOk="0">
                  <a:moveTo>
                    <a:pt x="1" y="0"/>
                  </a:moveTo>
                  <a:lnTo>
                    <a:pt x="1" y="1007"/>
                  </a:lnTo>
                  <a:lnTo>
                    <a:pt x="1004" y="1007"/>
                  </a:lnTo>
                  <a:lnTo>
                    <a:pt x="1004" y="0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6" name="Google Shape;12546;p76"/>
            <p:cNvSpPr/>
            <p:nvPr/>
          </p:nvSpPr>
          <p:spPr>
            <a:xfrm>
              <a:off x="3157243" y="2636114"/>
              <a:ext cx="26349" cy="26322"/>
            </a:xfrm>
            <a:custGeom>
              <a:avLst/>
              <a:gdLst/>
              <a:ahLst/>
              <a:cxnLst/>
              <a:rect l="l" t="t" r="r" b="b"/>
              <a:pathLst>
                <a:path w="1005" h="1004" extrusionOk="0">
                  <a:moveTo>
                    <a:pt x="1" y="0"/>
                  </a:moveTo>
                  <a:lnTo>
                    <a:pt x="1" y="1003"/>
                  </a:lnTo>
                  <a:lnTo>
                    <a:pt x="1004" y="1003"/>
                  </a:lnTo>
                  <a:lnTo>
                    <a:pt x="1004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7" name="Google Shape;12547;p76"/>
            <p:cNvSpPr/>
            <p:nvPr/>
          </p:nvSpPr>
          <p:spPr>
            <a:xfrm>
              <a:off x="3234637" y="2696021"/>
              <a:ext cx="40008" cy="10566"/>
            </a:xfrm>
            <a:custGeom>
              <a:avLst/>
              <a:gdLst/>
              <a:ahLst/>
              <a:cxnLst/>
              <a:rect l="l" t="t" r="r" b="b"/>
              <a:pathLst>
                <a:path w="1526" h="403" extrusionOk="0">
                  <a:moveTo>
                    <a:pt x="269" y="0"/>
                  </a:moveTo>
                  <a:cubicBezTo>
                    <a:pt x="1" y="0"/>
                    <a:pt x="1" y="402"/>
                    <a:pt x="269" y="402"/>
                  </a:cubicBezTo>
                  <a:lnTo>
                    <a:pt x="1261" y="402"/>
                  </a:lnTo>
                  <a:cubicBezTo>
                    <a:pt x="1525" y="402"/>
                    <a:pt x="1525" y="0"/>
                    <a:pt x="1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8" name="Google Shape;12548;p76"/>
            <p:cNvSpPr/>
            <p:nvPr/>
          </p:nvSpPr>
          <p:spPr>
            <a:xfrm>
              <a:off x="3087268" y="2469214"/>
              <a:ext cx="358367" cy="297097"/>
            </a:xfrm>
            <a:custGeom>
              <a:avLst/>
              <a:gdLst/>
              <a:ahLst/>
              <a:cxnLst/>
              <a:rect l="l" t="t" r="r" b="b"/>
              <a:pathLst>
                <a:path w="13669" h="11332" extrusionOk="0">
                  <a:moveTo>
                    <a:pt x="8704" y="3320"/>
                  </a:moveTo>
                  <a:cubicBezTo>
                    <a:pt x="8743" y="3440"/>
                    <a:pt x="8794" y="3559"/>
                    <a:pt x="8848" y="3672"/>
                  </a:cubicBezTo>
                  <a:lnTo>
                    <a:pt x="1844" y="3672"/>
                  </a:lnTo>
                  <a:lnTo>
                    <a:pt x="1844" y="3320"/>
                  </a:lnTo>
                  <a:close/>
                  <a:moveTo>
                    <a:pt x="9931" y="4892"/>
                  </a:moveTo>
                  <a:lnTo>
                    <a:pt x="9931" y="7170"/>
                  </a:lnTo>
                  <a:lnTo>
                    <a:pt x="7653" y="7170"/>
                  </a:lnTo>
                  <a:lnTo>
                    <a:pt x="7653" y="4892"/>
                  </a:lnTo>
                  <a:close/>
                  <a:moveTo>
                    <a:pt x="7603" y="10089"/>
                  </a:moveTo>
                  <a:lnTo>
                    <a:pt x="7733" y="10187"/>
                  </a:lnTo>
                  <a:lnTo>
                    <a:pt x="5038" y="10187"/>
                  </a:lnTo>
                  <a:lnTo>
                    <a:pt x="5165" y="10089"/>
                  </a:lnTo>
                  <a:close/>
                  <a:moveTo>
                    <a:pt x="11721" y="9589"/>
                  </a:moveTo>
                  <a:lnTo>
                    <a:pt x="12166" y="10187"/>
                  </a:lnTo>
                  <a:lnTo>
                    <a:pt x="8389" y="10187"/>
                  </a:lnTo>
                  <a:lnTo>
                    <a:pt x="7795" y="9731"/>
                  </a:lnTo>
                  <a:cubicBezTo>
                    <a:pt x="7762" y="9702"/>
                    <a:pt x="7719" y="9687"/>
                    <a:pt x="7671" y="9687"/>
                  </a:cubicBezTo>
                  <a:lnTo>
                    <a:pt x="5100" y="9687"/>
                  </a:lnTo>
                  <a:cubicBezTo>
                    <a:pt x="5053" y="9687"/>
                    <a:pt x="5009" y="9702"/>
                    <a:pt x="4977" y="9731"/>
                  </a:cubicBezTo>
                  <a:lnTo>
                    <a:pt x="4387" y="10187"/>
                  </a:lnTo>
                  <a:lnTo>
                    <a:pt x="602" y="10187"/>
                  </a:lnTo>
                  <a:lnTo>
                    <a:pt x="1047" y="9589"/>
                  </a:lnTo>
                  <a:close/>
                  <a:moveTo>
                    <a:pt x="11412" y="0"/>
                  </a:moveTo>
                  <a:cubicBezTo>
                    <a:pt x="11177" y="0"/>
                    <a:pt x="11142" y="366"/>
                    <a:pt x="11395" y="398"/>
                  </a:cubicBezTo>
                  <a:cubicBezTo>
                    <a:pt x="12517" y="542"/>
                    <a:pt x="13332" y="1535"/>
                    <a:pt x="13263" y="2661"/>
                  </a:cubicBezTo>
                  <a:cubicBezTo>
                    <a:pt x="13191" y="3791"/>
                    <a:pt x="12257" y="4668"/>
                    <a:pt x="11123" y="4671"/>
                  </a:cubicBezTo>
                  <a:lnTo>
                    <a:pt x="11119" y="4671"/>
                  </a:lnTo>
                  <a:cubicBezTo>
                    <a:pt x="10026" y="4671"/>
                    <a:pt x="9106" y="3842"/>
                    <a:pt x="8990" y="2752"/>
                  </a:cubicBezTo>
                  <a:cubicBezTo>
                    <a:pt x="8874" y="1662"/>
                    <a:pt x="9602" y="658"/>
                    <a:pt x="10674" y="430"/>
                  </a:cubicBezTo>
                  <a:cubicBezTo>
                    <a:pt x="10917" y="376"/>
                    <a:pt x="10861" y="33"/>
                    <a:pt x="10642" y="33"/>
                  </a:cubicBezTo>
                  <a:cubicBezTo>
                    <a:pt x="10625" y="33"/>
                    <a:pt x="10608" y="35"/>
                    <a:pt x="10591" y="39"/>
                  </a:cubicBezTo>
                  <a:cubicBezTo>
                    <a:pt x="9537" y="264"/>
                    <a:pt x="8740" y="1126"/>
                    <a:pt x="8599" y="2190"/>
                  </a:cubicBezTo>
                  <a:lnTo>
                    <a:pt x="6581" y="2190"/>
                  </a:lnTo>
                  <a:cubicBezTo>
                    <a:pt x="6313" y="2190"/>
                    <a:pt x="6313" y="2592"/>
                    <a:pt x="6581" y="2592"/>
                  </a:cubicBezTo>
                  <a:lnTo>
                    <a:pt x="8580" y="2592"/>
                  </a:lnTo>
                  <a:cubicBezTo>
                    <a:pt x="8584" y="2701"/>
                    <a:pt x="8591" y="2810"/>
                    <a:pt x="8609" y="2918"/>
                  </a:cubicBezTo>
                  <a:lnTo>
                    <a:pt x="1645" y="2918"/>
                  </a:lnTo>
                  <a:cubicBezTo>
                    <a:pt x="1533" y="2918"/>
                    <a:pt x="1446" y="3009"/>
                    <a:pt x="1446" y="3117"/>
                  </a:cubicBezTo>
                  <a:lnTo>
                    <a:pt x="1446" y="8307"/>
                  </a:lnTo>
                  <a:cubicBezTo>
                    <a:pt x="1446" y="8416"/>
                    <a:pt x="1533" y="8507"/>
                    <a:pt x="1645" y="8507"/>
                  </a:cubicBezTo>
                  <a:lnTo>
                    <a:pt x="8667" y="8507"/>
                  </a:lnTo>
                  <a:cubicBezTo>
                    <a:pt x="8935" y="8507"/>
                    <a:pt x="8935" y="8105"/>
                    <a:pt x="8667" y="8105"/>
                  </a:cubicBezTo>
                  <a:lnTo>
                    <a:pt x="1844" y="8105"/>
                  </a:lnTo>
                  <a:lnTo>
                    <a:pt x="1844" y="4074"/>
                  </a:lnTo>
                  <a:lnTo>
                    <a:pt x="9106" y="4074"/>
                  </a:lnTo>
                  <a:cubicBezTo>
                    <a:pt x="9222" y="4226"/>
                    <a:pt x="9359" y="4367"/>
                    <a:pt x="9508" y="4490"/>
                  </a:cubicBezTo>
                  <a:lnTo>
                    <a:pt x="7454" y="4490"/>
                  </a:lnTo>
                  <a:cubicBezTo>
                    <a:pt x="7342" y="4490"/>
                    <a:pt x="7255" y="4581"/>
                    <a:pt x="7255" y="4689"/>
                  </a:cubicBezTo>
                  <a:lnTo>
                    <a:pt x="7255" y="7369"/>
                  </a:lnTo>
                  <a:cubicBezTo>
                    <a:pt x="7255" y="7478"/>
                    <a:pt x="7342" y="7569"/>
                    <a:pt x="7454" y="7569"/>
                  </a:cubicBezTo>
                  <a:lnTo>
                    <a:pt x="10134" y="7569"/>
                  </a:lnTo>
                  <a:cubicBezTo>
                    <a:pt x="10243" y="7569"/>
                    <a:pt x="10333" y="7478"/>
                    <a:pt x="10333" y="7369"/>
                  </a:cubicBezTo>
                  <a:lnTo>
                    <a:pt x="10333" y="4946"/>
                  </a:lnTo>
                  <a:cubicBezTo>
                    <a:pt x="10525" y="5008"/>
                    <a:pt x="10721" y="5048"/>
                    <a:pt x="10924" y="5062"/>
                  </a:cubicBezTo>
                  <a:lnTo>
                    <a:pt x="10924" y="8105"/>
                  </a:lnTo>
                  <a:lnTo>
                    <a:pt x="9652" y="8105"/>
                  </a:lnTo>
                  <a:cubicBezTo>
                    <a:pt x="9384" y="8105"/>
                    <a:pt x="9384" y="8507"/>
                    <a:pt x="9652" y="8507"/>
                  </a:cubicBezTo>
                  <a:lnTo>
                    <a:pt x="11123" y="8507"/>
                  </a:lnTo>
                  <a:cubicBezTo>
                    <a:pt x="11235" y="8507"/>
                    <a:pt x="11326" y="8416"/>
                    <a:pt x="11326" y="8307"/>
                  </a:cubicBezTo>
                  <a:lnTo>
                    <a:pt x="11326" y="5062"/>
                  </a:lnTo>
                  <a:cubicBezTo>
                    <a:pt x="11424" y="5055"/>
                    <a:pt x="11521" y="5041"/>
                    <a:pt x="11619" y="5022"/>
                  </a:cubicBezTo>
                  <a:lnTo>
                    <a:pt x="11619" y="9187"/>
                  </a:lnTo>
                  <a:lnTo>
                    <a:pt x="1152" y="9187"/>
                  </a:lnTo>
                  <a:lnTo>
                    <a:pt x="1152" y="2592"/>
                  </a:lnTo>
                  <a:lnTo>
                    <a:pt x="5792" y="2592"/>
                  </a:lnTo>
                  <a:cubicBezTo>
                    <a:pt x="6060" y="2592"/>
                    <a:pt x="6060" y="2190"/>
                    <a:pt x="5792" y="2190"/>
                  </a:cubicBezTo>
                  <a:lnTo>
                    <a:pt x="950" y="2190"/>
                  </a:lnTo>
                  <a:cubicBezTo>
                    <a:pt x="841" y="2190"/>
                    <a:pt x="750" y="2281"/>
                    <a:pt x="750" y="2389"/>
                  </a:cubicBezTo>
                  <a:lnTo>
                    <a:pt x="750" y="9321"/>
                  </a:lnTo>
                  <a:lnTo>
                    <a:pt x="40" y="10267"/>
                  </a:lnTo>
                  <a:cubicBezTo>
                    <a:pt x="15" y="10303"/>
                    <a:pt x="4" y="10346"/>
                    <a:pt x="1" y="10390"/>
                  </a:cubicBezTo>
                  <a:lnTo>
                    <a:pt x="1" y="11132"/>
                  </a:lnTo>
                  <a:cubicBezTo>
                    <a:pt x="1" y="11245"/>
                    <a:pt x="91" y="11331"/>
                    <a:pt x="203" y="11331"/>
                  </a:cubicBezTo>
                  <a:lnTo>
                    <a:pt x="9479" y="11331"/>
                  </a:lnTo>
                  <a:cubicBezTo>
                    <a:pt x="9747" y="11331"/>
                    <a:pt x="9747" y="10933"/>
                    <a:pt x="9479" y="10933"/>
                  </a:cubicBezTo>
                  <a:lnTo>
                    <a:pt x="403" y="10933"/>
                  </a:lnTo>
                  <a:lnTo>
                    <a:pt x="403" y="10589"/>
                  </a:lnTo>
                  <a:lnTo>
                    <a:pt x="12369" y="10589"/>
                  </a:lnTo>
                  <a:lnTo>
                    <a:pt x="12369" y="10933"/>
                  </a:lnTo>
                  <a:lnTo>
                    <a:pt x="10265" y="10933"/>
                  </a:lnTo>
                  <a:cubicBezTo>
                    <a:pt x="9997" y="10933"/>
                    <a:pt x="9997" y="11331"/>
                    <a:pt x="10265" y="11331"/>
                  </a:cubicBezTo>
                  <a:lnTo>
                    <a:pt x="12568" y="11331"/>
                  </a:lnTo>
                  <a:cubicBezTo>
                    <a:pt x="12677" y="11331"/>
                    <a:pt x="12767" y="11245"/>
                    <a:pt x="12767" y="11132"/>
                  </a:cubicBezTo>
                  <a:lnTo>
                    <a:pt x="12767" y="10390"/>
                  </a:lnTo>
                  <a:cubicBezTo>
                    <a:pt x="12767" y="10346"/>
                    <a:pt x="12753" y="10303"/>
                    <a:pt x="12727" y="10267"/>
                  </a:cubicBezTo>
                  <a:lnTo>
                    <a:pt x="12021" y="9321"/>
                  </a:lnTo>
                  <a:lnTo>
                    <a:pt x="12021" y="4910"/>
                  </a:lnTo>
                  <a:cubicBezTo>
                    <a:pt x="13010" y="4534"/>
                    <a:pt x="13669" y="3585"/>
                    <a:pt x="13669" y="2527"/>
                  </a:cubicBezTo>
                  <a:cubicBezTo>
                    <a:pt x="13669" y="1245"/>
                    <a:pt x="12716" y="166"/>
                    <a:pt x="11445" y="3"/>
                  </a:cubicBezTo>
                  <a:cubicBezTo>
                    <a:pt x="11434" y="1"/>
                    <a:pt x="11423" y="0"/>
                    <a:pt x="114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9" name="Google Shape;12549;p76"/>
            <p:cNvSpPr/>
            <p:nvPr/>
          </p:nvSpPr>
          <p:spPr>
            <a:xfrm>
              <a:off x="3151947" y="2586930"/>
              <a:ext cx="36940" cy="36862"/>
            </a:xfrm>
            <a:custGeom>
              <a:avLst/>
              <a:gdLst/>
              <a:ahLst/>
              <a:cxnLst/>
              <a:rect l="l" t="t" r="r" b="b"/>
              <a:pathLst>
                <a:path w="1409" h="1406" extrusionOk="0">
                  <a:moveTo>
                    <a:pt x="1007" y="402"/>
                  </a:moveTo>
                  <a:lnTo>
                    <a:pt x="1007" y="1007"/>
                  </a:lnTo>
                  <a:lnTo>
                    <a:pt x="402" y="1007"/>
                  </a:lnTo>
                  <a:lnTo>
                    <a:pt x="402" y="402"/>
                  </a:lnTo>
                  <a:close/>
                  <a:moveTo>
                    <a:pt x="203" y="0"/>
                  </a:moveTo>
                  <a:cubicBezTo>
                    <a:pt x="91" y="0"/>
                    <a:pt x="0" y="91"/>
                    <a:pt x="0" y="199"/>
                  </a:cubicBezTo>
                  <a:lnTo>
                    <a:pt x="0" y="1206"/>
                  </a:lnTo>
                  <a:cubicBezTo>
                    <a:pt x="0" y="1315"/>
                    <a:pt x="91" y="1405"/>
                    <a:pt x="203" y="1405"/>
                  </a:cubicBezTo>
                  <a:lnTo>
                    <a:pt x="1206" y="1405"/>
                  </a:lnTo>
                  <a:cubicBezTo>
                    <a:pt x="1318" y="1405"/>
                    <a:pt x="1409" y="1315"/>
                    <a:pt x="1409" y="1206"/>
                  </a:cubicBezTo>
                  <a:lnTo>
                    <a:pt x="1409" y="199"/>
                  </a:lnTo>
                  <a:cubicBezTo>
                    <a:pt x="1409" y="91"/>
                    <a:pt x="1318" y="0"/>
                    <a:pt x="1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0" name="Google Shape;12550;p76"/>
            <p:cNvSpPr/>
            <p:nvPr/>
          </p:nvSpPr>
          <p:spPr>
            <a:xfrm>
              <a:off x="3193134" y="2586930"/>
              <a:ext cx="76188" cy="10566"/>
            </a:xfrm>
            <a:custGeom>
              <a:avLst/>
              <a:gdLst/>
              <a:ahLst/>
              <a:cxnLst/>
              <a:rect l="l" t="t" r="r" b="b"/>
              <a:pathLst>
                <a:path w="2906" h="403" extrusionOk="0">
                  <a:moveTo>
                    <a:pt x="269" y="0"/>
                  </a:moveTo>
                  <a:cubicBezTo>
                    <a:pt x="1" y="0"/>
                    <a:pt x="1" y="402"/>
                    <a:pt x="269" y="402"/>
                  </a:cubicBezTo>
                  <a:lnTo>
                    <a:pt x="2637" y="402"/>
                  </a:lnTo>
                  <a:cubicBezTo>
                    <a:pt x="2905" y="402"/>
                    <a:pt x="2905" y="0"/>
                    <a:pt x="2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1" name="Google Shape;12551;p76"/>
            <p:cNvSpPr/>
            <p:nvPr/>
          </p:nvSpPr>
          <p:spPr>
            <a:xfrm>
              <a:off x="3193134" y="2600118"/>
              <a:ext cx="76188" cy="10461"/>
            </a:xfrm>
            <a:custGeom>
              <a:avLst/>
              <a:gdLst/>
              <a:ahLst/>
              <a:cxnLst/>
              <a:rect l="l" t="t" r="r" b="b"/>
              <a:pathLst>
                <a:path w="2906" h="399" extrusionOk="0">
                  <a:moveTo>
                    <a:pt x="269" y="0"/>
                  </a:moveTo>
                  <a:cubicBezTo>
                    <a:pt x="1" y="0"/>
                    <a:pt x="1" y="399"/>
                    <a:pt x="269" y="399"/>
                  </a:cubicBezTo>
                  <a:lnTo>
                    <a:pt x="2637" y="399"/>
                  </a:lnTo>
                  <a:cubicBezTo>
                    <a:pt x="2905" y="399"/>
                    <a:pt x="2905" y="0"/>
                    <a:pt x="2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2" name="Google Shape;12552;p76"/>
            <p:cNvSpPr/>
            <p:nvPr/>
          </p:nvSpPr>
          <p:spPr>
            <a:xfrm>
              <a:off x="3193134" y="2613305"/>
              <a:ext cx="76188" cy="10487"/>
            </a:xfrm>
            <a:custGeom>
              <a:avLst/>
              <a:gdLst/>
              <a:ahLst/>
              <a:cxnLst/>
              <a:rect l="l" t="t" r="r" b="b"/>
              <a:pathLst>
                <a:path w="2906" h="400" extrusionOk="0">
                  <a:moveTo>
                    <a:pt x="265" y="1"/>
                  </a:moveTo>
                  <a:cubicBezTo>
                    <a:pt x="1" y="1"/>
                    <a:pt x="2" y="399"/>
                    <a:pt x="269" y="399"/>
                  </a:cubicBezTo>
                  <a:lnTo>
                    <a:pt x="2637" y="399"/>
                  </a:lnTo>
                  <a:cubicBezTo>
                    <a:pt x="2905" y="399"/>
                    <a:pt x="2905" y="1"/>
                    <a:pt x="2637" y="1"/>
                  </a:cubicBezTo>
                  <a:lnTo>
                    <a:pt x="269" y="1"/>
                  </a:lnTo>
                  <a:cubicBezTo>
                    <a:pt x="268" y="1"/>
                    <a:pt x="266" y="1"/>
                    <a:pt x="2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3" name="Google Shape;12553;p76"/>
            <p:cNvSpPr/>
            <p:nvPr/>
          </p:nvSpPr>
          <p:spPr>
            <a:xfrm>
              <a:off x="3151947" y="2630792"/>
              <a:ext cx="36862" cy="36862"/>
            </a:xfrm>
            <a:custGeom>
              <a:avLst/>
              <a:gdLst/>
              <a:ahLst/>
              <a:cxnLst/>
              <a:rect l="l" t="t" r="r" b="b"/>
              <a:pathLst>
                <a:path w="1406" h="1406" extrusionOk="0">
                  <a:moveTo>
                    <a:pt x="1007" y="402"/>
                  </a:moveTo>
                  <a:lnTo>
                    <a:pt x="1007" y="1007"/>
                  </a:lnTo>
                  <a:lnTo>
                    <a:pt x="402" y="1007"/>
                  </a:lnTo>
                  <a:lnTo>
                    <a:pt x="402" y="402"/>
                  </a:lnTo>
                  <a:close/>
                  <a:moveTo>
                    <a:pt x="203" y="0"/>
                  </a:moveTo>
                  <a:cubicBezTo>
                    <a:pt x="91" y="0"/>
                    <a:pt x="0" y="91"/>
                    <a:pt x="0" y="203"/>
                  </a:cubicBezTo>
                  <a:lnTo>
                    <a:pt x="0" y="1206"/>
                  </a:lnTo>
                  <a:cubicBezTo>
                    <a:pt x="0" y="1319"/>
                    <a:pt x="91" y="1406"/>
                    <a:pt x="203" y="1406"/>
                  </a:cubicBezTo>
                  <a:lnTo>
                    <a:pt x="1206" y="1406"/>
                  </a:lnTo>
                  <a:cubicBezTo>
                    <a:pt x="1318" y="1406"/>
                    <a:pt x="1405" y="1319"/>
                    <a:pt x="1405" y="1206"/>
                  </a:cubicBezTo>
                  <a:lnTo>
                    <a:pt x="1405" y="203"/>
                  </a:lnTo>
                  <a:cubicBezTo>
                    <a:pt x="1405" y="91"/>
                    <a:pt x="1318" y="0"/>
                    <a:pt x="1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4" name="Google Shape;12554;p76"/>
            <p:cNvSpPr/>
            <p:nvPr/>
          </p:nvSpPr>
          <p:spPr>
            <a:xfrm>
              <a:off x="3193134" y="2630792"/>
              <a:ext cx="76188" cy="10566"/>
            </a:xfrm>
            <a:custGeom>
              <a:avLst/>
              <a:gdLst/>
              <a:ahLst/>
              <a:cxnLst/>
              <a:rect l="l" t="t" r="r" b="b"/>
              <a:pathLst>
                <a:path w="2906" h="403" extrusionOk="0">
                  <a:moveTo>
                    <a:pt x="269" y="0"/>
                  </a:moveTo>
                  <a:cubicBezTo>
                    <a:pt x="1" y="0"/>
                    <a:pt x="1" y="402"/>
                    <a:pt x="269" y="402"/>
                  </a:cubicBezTo>
                  <a:lnTo>
                    <a:pt x="2637" y="402"/>
                  </a:lnTo>
                  <a:cubicBezTo>
                    <a:pt x="2905" y="402"/>
                    <a:pt x="2905" y="0"/>
                    <a:pt x="2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5" name="Google Shape;12555;p76"/>
            <p:cNvSpPr/>
            <p:nvPr/>
          </p:nvSpPr>
          <p:spPr>
            <a:xfrm>
              <a:off x="3193134" y="2643980"/>
              <a:ext cx="76188" cy="10566"/>
            </a:xfrm>
            <a:custGeom>
              <a:avLst/>
              <a:gdLst/>
              <a:ahLst/>
              <a:cxnLst/>
              <a:rect l="l" t="t" r="r" b="b"/>
              <a:pathLst>
                <a:path w="2906" h="403" extrusionOk="0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637" y="403"/>
                  </a:lnTo>
                  <a:cubicBezTo>
                    <a:pt x="2905" y="403"/>
                    <a:pt x="2905" y="1"/>
                    <a:pt x="2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6" name="Google Shape;12556;p76"/>
            <p:cNvSpPr/>
            <p:nvPr/>
          </p:nvSpPr>
          <p:spPr>
            <a:xfrm>
              <a:off x="3193134" y="2657193"/>
              <a:ext cx="76188" cy="10461"/>
            </a:xfrm>
            <a:custGeom>
              <a:avLst/>
              <a:gdLst/>
              <a:ahLst/>
              <a:cxnLst/>
              <a:rect l="l" t="t" r="r" b="b"/>
              <a:pathLst>
                <a:path w="2906" h="399" extrusionOk="0">
                  <a:moveTo>
                    <a:pt x="269" y="0"/>
                  </a:moveTo>
                  <a:cubicBezTo>
                    <a:pt x="1" y="0"/>
                    <a:pt x="1" y="399"/>
                    <a:pt x="269" y="399"/>
                  </a:cubicBezTo>
                  <a:lnTo>
                    <a:pt x="2637" y="399"/>
                  </a:lnTo>
                  <a:cubicBezTo>
                    <a:pt x="2905" y="399"/>
                    <a:pt x="2905" y="0"/>
                    <a:pt x="2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7" name="Google Shape;12557;p76"/>
            <p:cNvSpPr/>
            <p:nvPr/>
          </p:nvSpPr>
          <p:spPr>
            <a:xfrm>
              <a:off x="3338432" y="2494750"/>
              <a:ext cx="90398" cy="81091"/>
            </a:xfrm>
            <a:custGeom>
              <a:avLst/>
              <a:gdLst/>
              <a:ahLst/>
              <a:cxnLst/>
              <a:rect l="l" t="t" r="r" b="b"/>
              <a:pathLst>
                <a:path w="3448" h="3093" extrusionOk="0">
                  <a:moveTo>
                    <a:pt x="398" y="1510"/>
                  </a:moveTo>
                  <a:cubicBezTo>
                    <a:pt x="435" y="1528"/>
                    <a:pt x="471" y="1546"/>
                    <a:pt x="507" y="1560"/>
                  </a:cubicBezTo>
                  <a:cubicBezTo>
                    <a:pt x="786" y="1669"/>
                    <a:pt x="862" y="1778"/>
                    <a:pt x="862" y="1821"/>
                  </a:cubicBezTo>
                  <a:cubicBezTo>
                    <a:pt x="862" y="1861"/>
                    <a:pt x="793" y="1977"/>
                    <a:pt x="543" y="2111"/>
                  </a:cubicBezTo>
                  <a:cubicBezTo>
                    <a:pt x="453" y="1944"/>
                    <a:pt x="402" y="1760"/>
                    <a:pt x="398" y="1571"/>
                  </a:cubicBezTo>
                  <a:lnTo>
                    <a:pt x="398" y="1553"/>
                  </a:lnTo>
                  <a:lnTo>
                    <a:pt x="398" y="1510"/>
                  </a:lnTo>
                  <a:close/>
                  <a:moveTo>
                    <a:pt x="1434" y="412"/>
                  </a:moveTo>
                  <a:lnTo>
                    <a:pt x="1434" y="412"/>
                  </a:lnTo>
                  <a:cubicBezTo>
                    <a:pt x="1420" y="434"/>
                    <a:pt x="1402" y="456"/>
                    <a:pt x="1391" y="477"/>
                  </a:cubicBezTo>
                  <a:cubicBezTo>
                    <a:pt x="1224" y="749"/>
                    <a:pt x="1315" y="948"/>
                    <a:pt x="1384" y="1042"/>
                  </a:cubicBezTo>
                  <a:cubicBezTo>
                    <a:pt x="1557" y="1285"/>
                    <a:pt x="1804" y="1339"/>
                    <a:pt x="1985" y="1379"/>
                  </a:cubicBezTo>
                  <a:cubicBezTo>
                    <a:pt x="2198" y="1423"/>
                    <a:pt x="2224" y="1434"/>
                    <a:pt x="2227" y="1578"/>
                  </a:cubicBezTo>
                  <a:cubicBezTo>
                    <a:pt x="2231" y="1705"/>
                    <a:pt x="2014" y="1843"/>
                    <a:pt x="1800" y="1977"/>
                  </a:cubicBezTo>
                  <a:cubicBezTo>
                    <a:pt x="1550" y="2136"/>
                    <a:pt x="1246" y="2325"/>
                    <a:pt x="1134" y="2622"/>
                  </a:cubicBezTo>
                  <a:cubicBezTo>
                    <a:pt x="1036" y="2582"/>
                    <a:pt x="942" y="2531"/>
                    <a:pt x="855" y="2466"/>
                  </a:cubicBezTo>
                  <a:cubicBezTo>
                    <a:pt x="837" y="2451"/>
                    <a:pt x="819" y="2437"/>
                    <a:pt x="804" y="2422"/>
                  </a:cubicBezTo>
                  <a:cubicBezTo>
                    <a:pt x="1119" y="2241"/>
                    <a:pt x="1271" y="2038"/>
                    <a:pt x="1264" y="1810"/>
                  </a:cubicBezTo>
                  <a:cubicBezTo>
                    <a:pt x="1260" y="1636"/>
                    <a:pt x="1152" y="1383"/>
                    <a:pt x="659" y="1187"/>
                  </a:cubicBezTo>
                  <a:cubicBezTo>
                    <a:pt x="601" y="1166"/>
                    <a:pt x="543" y="1133"/>
                    <a:pt x="493" y="1097"/>
                  </a:cubicBezTo>
                  <a:cubicBezTo>
                    <a:pt x="659" y="713"/>
                    <a:pt x="1021" y="448"/>
                    <a:pt x="1434" y="412"/>
                  </a:cubicBezTo>
                  <a:close/>
                  <a:moveTo>
                    <a:pt x="1929" y="475"/>
                  </a:moveTo>
                  <a:cubicBezTo>
                    <a:pt x="2203" y="573"/>
                    <a:pt x="2431" y="768"/>
                    <a:pt x="2561" y="1028"/>
                  </a:cubicBezTo>
                  <a:cubicBezTo>
                    <a:pt x="2955" y="1789"/>
                    <a:pt x="2401" y="2698"/>
                    <a:pt x="1543" y="2698"/>
                  </a:cubicBezTo>
                  <a:lnTo>
                    <a:pt x="1539" y="2698"/>
                  </a:lnTo>
                  <a:cubicBezTo>
                    <a:pt x="1619" y="2571"/>
                    <a:pt x="1789" y="2455"/>
                    <a:pt x="2010" y="2314"/>
                  </a:cubicBezTo>
                  <a:cubicBezTo>
                    <a:pt x="2303" y="2129"/>
                    <a:pt x="2633" y="1919"/>
                    <a:pt x="2622" y="1564"/>
                  </a:cubicBezTo>
                  <a:cubicBezTo>
                    <a:pt x="2611" y="1104"/>
                    <a:pt x="2282" y="1035"/>
                    <a:pt x="2064" y="988"/>
                  </a:cubicBezTo>
                  <a:cubicBezTo>
                    <a:pt x="1916" y="956"/>
                    <a:pt x="1789" y="927"/>
                    <a:pt x="1702" y="807"/>
                  </a:cubicBezTo>
                  <a:cubicBezTo>
                    <a:pt x="1673" y="764"/>
                    <a:pt x="1731" y="644"/>
                    <a:pt x="1929" y="475"/>
                  </a:cubicBezTo>
                  <a:close/>
                  <a:moveTo>
                    <a:pt x="1547" y="1"/>
                  </a:moveTo>
                  <a:cubicBezTo>
                    <a:pt x="1502" y="1"/>
                    <a:pt x="1458" y="3"/>
                    <a:pt x="1413" y="7"/>
                  </a:cubicBezTo>
                  <a:cubicBezTo>
                    <a:pt x="790" y="57"/>
                    <a:pt x="257" y="485"/>
                    <a:pt x="69" y="1082"/>
                  </a:cubicBezTo>
                  <a:lnTo>
                    <a:pt x="69" y="1090"/>
                  </a:lnTo>
                  <a:lnTo>
                    <a:pt x="69" y="1093"/>
                  </a:lnTo>
                  <a:cubicBezTo>
                    <a:pt x="22" y="1242"/>
                    <a:pt x="0" y="1397"/>
                    <a:pt x="0" y="1553"/>
                  </a:cubicBezTo>
                  <a:lnTo>
                    <a:pt x="0" y="1582"/>
                  </a:lnTo>
                  <a:cubicBezTo>
                    <a:pt x="7" y="1908"/>
                    <a:pt x="116" y="2227"/>
                    <a:pt x="319" y="2488"/>
                  </a:cubicBezTo>
                  <a:lnTo>
                    <a:pt x="326" y="2495"/>
                  </a:lnTo>
                  <a:cubicBezTo>
                    <a:pt x="554" y="2792"/>
                    <a:pt x="880" y="2995"/>
                    <a:pt x="1246" y="3067"/>
                  </a:cubicBezTo>
                  <a:lnTo>
                    <a:pt x="1250" y="3067"/>
                  </a:lnTo>
                  <a:cubicBezTo>
                    <a:pt x="1347" y="3085"/>
                    <a:pt x="1445" y="3092"/>
                    <a:pt x="1547" y="3092"/>
                  </a:cubicBezTo>
                  <a:cubicBezTo>
                    <a:pt x="2702" y="3092"/>
                    <a:pt x="3448" y="1868"/>
                    <a:pt x="2923" y="840"/>
                  </a:cubicBezTo>
                  <a:cubicBezTo>
                    <a:pt x="2654" y="322"/>
                    <a:pt x="2123" y="1"/>
                    <a:pt x="15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58" name="Google Shape;12558;p76"/>
          <p:cNvGrpSpPr/>
          <p:nvPr/>
        </p:nvGrpSpPr>
        <p:grpSpPr>
          <a:xfrm>
            <a:off x="2198600" y="2444805"/>
            <a:ext cx="363506" cy="345914"/>
            <a:chOff x="2198600" y="2444805"/>
            <a:chExt cx="363506" cy="345914"/>
          </a:xfrm>
        </p:grpSpPr>
        <p:sp>
          <p:nvSpPr>
            <p:cNvPr id="12559" name="Google Shape;12559;p76"/>
            <p:cNvSpPr/>
            <p:nvPr/>
          </p:nvSpPr>
          <p:spPr>
            <a:xfrm>
              <a:off x="2412168" y="2450049"/>
              <a:ext cx="143305" cy="149440"/>
            </a:xfrm>
            <a:custGeom>
              <a:avLst/>
              <a:gdLst/>
              <a:ahLst/>
              <a:cxnLst/>
              <a:rect l="l" t="t" r="r" b="b"/>
              <a:pathLst>
                <a:path w="5466" h="5700" extrusionOk="0">
                  <a:moveTo>
                    <a:pt x="2738" y="0"/>
                  </a:moveTo>
                  <a:cubicBezTo>
                    <a:pt x="2705" y="0"/>
                    <a:pt x="2673" y="1"/>
                    <a:pt x="2640" y="2"/>
                  </a:cubicBezTo>
                  <a:cubicBezTo>
                    <a:pt x="1673" y="42"/>
                    <a:pt x="808" y="622"/>
                    <a:pt x="406" y="1505"/>
                  </a:cubicBezTo>
                  <a:cubicBezTo>
                    <a:pt x="0" y="2385"/>
                    <a:pt x="123" y="3417"/>
                    <a:pt x="728" y="4178"/>
                  </a:cubicBezTo>
                  <a:lnTo>
                    <a:pt x="659" y="5699"/>
                  </a:lnTo>
                  <a:lnTo>
                    <a:pt x="2039" y="5054"/>
                  </a:lnTo>
                  <a:cubicBezTo>
                    <a:pt x="2273" y="5121"/>
                    <a:pt x="2511" y="5154"/>
                    <a:pt x="2746" y="5154"/>
                  </a:cubicBezTo>
                  <a:cubicBezTo>
                    <a:pt x="3591" y="5154"/>
                    <a:pt x="4401" y="4736"/>
                    <a:pt x="4886" y="4008"/>
                  </a:cubicBezTo>
                  <a:cubicBezTo>
                    <a:pt x="5426" y="3204"/>
                    <a:pt x="5465" y="2164"/>
                    <a:pt x="4995" y="1317"/>
                  </a:cubicBezTo>
                  <a:cubicBezTo>
                    <a:pt x="4536" y="501"/>
                    <a:pt x="3672" y="0"/>
                    <a:pt x="2738" y="0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0" name="Google Shape;12560;p76"/>
            <p:cNvSpPr/>
            <p:nvPr/>
          </p:nvSpPr>
          <p:spPr>
            <a:xfrm>
              <a:off x="2307324" y="2618916"/>
              <a:ext cx="50547" cy="91001"/>
            </a:xfrm>
            <a:custGeom>
              <a:avLst/>
              <a:gdLst/>
              <a:ahLst/>
              <a:cxnLst/>
              <a:rect l="l" t="t" r="r" b="b"/>
              <a:pathLst>
                <a:path w="1928" h="3471" extrusionOk="0">
                  <a:moveTo>
                    <a:pt x="1" y="1"/>
                  </a:moveTo>
                  <a:lnTo>
                    <a:pt x="1" y="2641"/>
                  </a:lnTo>
                  <a:lnTo>
                    <a:pt x="961" y="3467"/>
                  </a:lnTo>
                  <a:lnTo>
                    <a:pt x="961" y="3470"/>
                  </a:lnTo>
                  <a:lnTo>
                    <a:pt x="964" y="3470"/>
                  </a:lnTo>
                  <a:lnTo>
                    <a:pt x="964" y="3467"/>
                  </a:lnTo>
                  <a:lnTo>
                    <a:pt x="1928" y="2641"/>
                  </a:lnTo>
                  <a:lnTo>
                    <a:pt x="1928" y="1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1" name="Google Shape;12561;p76"/>
            <p:cNvSpPr/>
            <p:nvPr/>
          </p:nvSpPr>
          <p:spPr>
            <a:xfrm>
              <a:off x="2203843" y="2675414"/>
              <a:ext cx="257430" cy="110087"/>
            </a:xfrm>
            <a:custGeom>
              <a:avLst/>
              <a:gdLst/>
              <a:ahLst/>
              <a:cxnLst/>
              <a:rect l="l" t="t" r="r" b="b"/>
              <a:pathLst>
                <a:path w="9819" h="4199" extrusionOk="0">
                  <a:moveTo>
                    <a:pt x="3948" y="1"/>
                  </a:moveTo>
                  <a:lnTo>
                    <a:pt x="2394" y="500"/>
                  </a:lnTo>
                  <a:lnTo>
                    <a:pt x="1760" y="703"/>
                  </a:lnTo>
                  <a:cubicBezTo>
                    <a:pt x="714" y="1036"/>
                    <a:pt x="0" y="2011"/>
                    <a:pt x="4" y="3112"/>
                  </a:cubicBezTo>
                  <a:lnTo>
                    <a:pt x="4" y="4198"/>
                  </a:lnTo>
                  <a:lnTo>
                    <a:pt x="9819" y="4198"/>
                  </a:lnTo>
                  <a:lnTo>
                    <a:pt x="9819" y="3112"/>
                  </a:lnTo>
                  <a:cubicBezTo>
                    <a:pt x="9819" y="2011"/>
                    <a:pt x="9109" y="1036"/>
                    <a:pt x="8062" y="699"/>
                  </a:cubicBezTo>
                  <a:lnTo>
                    <a:pt x="7428" y="497"/>
                  </a:lnTo>
                  <a:lnTo>
                    <a:pt x="5875" y="1"/>
                  </a:lnTo>
                  <a:lnTo>
                    <a:pt x="4911" y="678"/>
                  </a:lnTo>
                  <a:lnTo>
                    <a:pt x="3948" y="1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2" name="Google Shape;12562;p76"/>
            <p:cNvSpPr/>
            <p:nvPr/>
          </p:nvSpPr>
          <p:spPr>
            <a:xfrm>
              <a:off x="2398587" y="2688418"/>
              <a:ext cx="62686" cy="97083"/>
            </a:xfrm>
            <a:custGeom>
              <a:avLst/>
              <a:gdLst/>
              <a:ahLst/>
              <a:cxnLst/>
              <a:rect l="l" t="t" r="r" b="b"/>
              <a:pathLst>
                <a:path w="2391" h="3703" extrusionOk="0">
                  <a:moveTo>
                    <a:pt x="0" y="1"/>
                  </a:moveTo>
                  <a:lnTo>
                    <a:pt x="467" y="207"/>
                  </a:lnTo>
                  <a:cubicBezTo>
                    <a:pt x="1253" y="540"/>
                    <a:pt x="1782" y="1515"/>
                    <a:pt x="1782" y="2616"/>
                  </a:cubicBezTo>
                  <a:lnTo>
                    <a:pt x="1782" y="3702"/>
                  </a:lnTo>
                  <a:lnTo>
                    <a:pt x="2391" y="3702"/>
                  </a:lnTo>
                  <a:lnTo>
                    <a:pt x="2391" y="2616"/>
                  </a:lnTo>
                  <a:cubicBezTo>
                    <a:pt x="2391" y="1515"/>
                    <a:pt x="1681" y="540"/>
                    <a:pt x="634" y="20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3" name="Google Shape;12563;p76"/>
            <p:cNvSpPr/>
            <p:nvPr/>
          </p:nvSpPr>
          <p:spPr>
            <a:xfrm>
              <a:off x="2203843" y="2688418"/>
              <a:ext cx="62791" cy="96979"/>
            </a:xfrm>
            <a:custGeom>
              <a:avLst/>
              <a:gdLst/>
              <a:ahLst/>
              <a:cxnLst/>
              <a:rect l="l" t="t" r="r" b="b"/>
              <a:pathLst>
                <a:path w="2395" h="3699" extrusionOk="0">
                  <a:moveTo>
                    <a:pt x="2394" y="1"/>
                  </a:moveTo>
                  <a:lnTo>
                    <a:pt x="1760" y="203"/>
                  </a:lnTo>
                  <a:cubicBezTo>
                    <a:pt x="714" y="540"/>
                    <a:pt x="0" y="1515"/>
                    <a:pt x="0" y="2612"/>
                  </a:cubicBezTo>
                  <a:lnTo>
                    <a:pt x="0" y="3698"/>
                  </a:lnTo>
                  <a:lnTo>
                    <a:pt x="612" y="3698"/>
                  </a:lnTo>
                  <a:lnTo>
                    <a:pt x="612" y="2612"/>
                  </a:lnTo>
                  <a:cubicBezTo>
                    <a:pt x="612" y="1515"/>
                    <a:pt x="1141" y="540"/>
                    <a:pt x="1920" y="203"/>
                  </a:cubicBezTo>
                  <a:lnTo>
                    <a:pt x="2394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4" name="Google Shape;12564;p76"/>
            <p:cNvSpPr/>
            <p:nvPr/>
          </p:nvSpPr>
          <p:spPr>
            <a:xfrm>
              <a:off x="2246552" y="2553975"/>
              <a:ext cx="21026" cy="45592"/>
            </a:xfrm>
            <a:custGeom>
              <a:avLst/>
              <a:gdLst/>
              <a:ahLst/>
              <a:cxnLst/>
              <a:rect l="l" t="t" r="r" b="b"/>
              <a:pathLst>
                <a:path w="802" h="1739" extrusionOk="0">
                  <a:moveTo>
                    <a:pt x="801" y="0"/>
                  </a:moveTo>
                  <a:cubicBezTo>
                    <a:pt x="359" y="0"/>
                    <a:pt x="1" y="359"/>
                    <a:pt x="1" y="801"/>
                  </a:cubicBezTo>
                  <a:lnTo>
                    <a:pt x="1" y="938"/>
                  </a:lnTo>
                  <a:cubicBezTo>
                    <a:pt x="1" y="1380"/>
                    <a:pt x="359" y="1739"/>
                    <a:pt x="801" y="1739"/>
                  </a:cubicBezTo>
                  <a:lnTo>
                    <a:pt x="80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5" name="Google Shape;12565;p76"/>
            <p:cNvSpPr/>
            <p:nvPr/>
          </p:nvSpPr>
          <p:spPr>
            <a:xfrm>
              <a:off x="2307324" y="2675414"/>
              <a:ext cx="25300" cy="47585"/>
            </a:xfrm>
            <a:custGeom>
              <a:avLst/>
              <a:gdLst/>
              <a:ahLst/>
              <a:cxnLst/>
              <a:rect l="l" t="t" r="r" b="b"/>
              <a:pathLst>
                <a:path w="965" h="1815" extrusionOk="0">
                  <a:moveTo>
                    <a:pt x="1" y="1"/>
                  </a:moveTo>
                  <a:lnTo>
                    <a:pt x="1" y="1815"/>
                  </a:lnTo>
                  <a:lnTo>
                    <a:pt x="964" y="67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6" name="Google Shape;12566;p76"/>
            <p:cNvSpPr/>
            <p:nvPr/>
          </p:nvSpPr>
          <p:spPr>
            <a:xfrm>
              <a:off x="2279140" y="2500386"/>
              <a:ext cx="107020" cy="147054"/>
            </a:xfrm>
            <a:custGeom>
              <a:avLst/>
              <a:gdLst/>
              <a:ahLst/>
              <a:cxnLst/>
              <a:rect l="l" t="t" r="r" b="b"/>
              <a:pathLst>
                <a:path w="4082" h="5609" extrusionOk="0">
                  <a:moveTo>
                    <a:pt x="1544" y="0"/>
                  </a:moveTo>
                  <a:cubicBezTo>
                    <a:pt x="1498" y="0"/>
                    <a:pt x="1452" y="4"/>
                    <a:pt x="1405" y="13"/>
                  </a:cubicBezTo>
                  <a:cubicBezTo>
                    <a:pt x="605" y="103"/>
                    <a:pt x="0" y="784"/>
                    <a:pt x="0" y="1592"/>
                  </a:cubicBezTo>
                  <a:lnTo>
                    <a:pt x="0" y="3214"/>
                  </a:lnTo>
                  <a:cubicBezTo>
                    <a:pt x="0" y="4065"/>
                    <a:pt x="449" y="4848"/>
                    <a:pt x="1181" y="5279"/>
                  </a:cubicBezTo>
                  <a:lnTo>
                    <a:pt x="1478" y="5456"/>
                  </a:lnTo>
                  <a:cubicBezTo>
                    <a:pt x="1652" y="5557"/>
                    <a:pt x="1845" y="5608"/>
                    <a:pt x="2039" y="5608"/>
                  </a:cubicBezTo>
                  <a:cubicBezTo>
                    <a:pt x="2232" y="5608"/>
                    <a:pt x="2425" y="5557"/>
                    <a:pt x="2597" y="5456"/>
                  </a:cubicBezTo>
                  <a:lnTo>
                    <a:pt x="2901" y="5279"/>
                  </a:lnTo>
                  <a:cubicBezTo>
                    <a:pt x="3629" y="4848"/>
                    <a:pt x="4082" y="4062"/>
                    <a:pt x="4082" y="3214"/>
                  </a:cubicBezTo>
                  <a:lnTo>
                    <a:pt x="4082" y="1592"/>
                  </a:lnTo>
                  <a:cubicBezTo>
                    <a:pt x="4082" y="714"/>
                    <a:pt x="3372" y="2"/>
                    <a:pt x="2495" y="2"/>
                  </a:cubicBezTo>
                  <a:cubicBezTo>
                    <a:pt x="2493" y="2"/>
                    <a:pt x="2491" y="2"/>
                    <a:pt x="2488" y="2"/>
                  </a:cubicBezTo>
                  <a:lnTo>
                    <a:pt x="1590" y="2"/>
                  </a:lnTo>
                  <a:cubicBezTo>
                    <a:pt x="1575" y="1"/>
                    <a:pt x="1559" y="0"/>
                    <a:pt x="1544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7" name="Google Shape;12567;p76"/>
            <p:cNvSpPr/>
            <p:nvPr/>
          </p:nvSpPr>
          <p:spPr>
            <a:xfrm>
              <a:off x="2397538" y="2553975"/>
              <a:ext cx="21000" cy="45592"/>
            </a:xfrm>
            <a:custGeom>
              <a:avLst/>
              <a:gdLst/>
              <a:ahLst/>
              <a:cxnLst/>
              <a:rect l="l" t="t" r="r" b="b"/>
              <a:pathLst>
                <a:path w="801" h="1739" extrusionOk="0">
                  <a:moveTo>
                    <a:pt x="0" y="0"/>
                  </a:moveTo>
                  <a:lnTo>
                    <a:pt x="0" y="1739"/>
                  </a:lnTo>
                  <a:cubicBezTo>
                    <a:pt x="442" y="1739"/>
                    <a:pt x="801" y="1380"/>
                    <a:pt x="801" y="938"/>
                  </a:cubicBezTo>
                  <a:lnTo>
                    <a:pt x="801" y="801"/>
                  </a:lnTo>
                  <a:cubicBezTo>
                    <a:pt x="801" y="359"/>
                    <a:pt x="442" y="0"/>
                    <a:pt x="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8" name="Google Shape;12568;p76"/>
            <p:cNvSpPr/>
            <p:nvPr/>
          </p:nvSpPr>
          <p:spPr>
            <a:xfrm>
              <a:off x="2332493" y="2675414"/>
              <a:ext cx="25379" cy="47585"/>
            </a:xfrm>
            <a:custGeom>
              <a:avLst/>
              <a:gdLst/>
              <a:ahLst/>
              <a:cxnLst/>
              <a:rect l="l" t="t" r="r" b="b"/>
              <a:pathLst>
                <a:path w="968" h="1815" extrusionOk="0">
                  <a:moveTo>
                    <a:pt x="968" y="1"/>
                  </a:moveTo>
                  <a:lnTo>
                    <a:pt x="1" y="678"/>
                  </a:lnTo>
                  <a:lnTo>
                    <a:pt x="968" y="1815"/>
                  </a:lnTo>
                  <a:lnTo>
                    <a:pt x="968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9" name="Google Shape;12569;p76"/>
            <p:cNvSpPr/>
            <p:nvPr/>
          </p:nvSpPr>
          <p:spPr>
            <a:xfrm>
              <a:off x="2376171" y="2741797"/>
              <a:ext cx="52356" cy="19873"/>
            </a:xfrm>
            <a:custGeom>
              <a:avLst/>
              <a:gdLst/>
              <a:ahLst/>
              <a:cxnLst/>
              <a:rect l="l" t="t" r="r" b="b"/>
              <a:pathLst>
                <a:path w="1997" h="758" extrusionOk="0">
                  <a:moveTo>
                    <a:pt x="1720" y="0"/>
                  </a:moveTo>
                  <a:cubicBezTo>
                    <a:pt x="1718" y="0"/>
                    <a:pt x="1716" y="0"/>
                    <a:pt x="1714" y="0"/>
                  </a:cubicBezTo>
                  <a:lnTo>
                    <a:pt x="283" y="0"/>
                  </a:lnTo>
                  <a:cubicBezTo>
                    <a:pt x="127" y="0"/>
                    <a:pt x="1" y="123"/>
                    <a:pt x="1" y="279"/>
                  </a:cubicBezTo>
                  <a:lnTo>
                    <a:pt x="1" y="478"/>
                  </a:lnTo>
                  <a:cubicBezTo>
                    <a:pt x="1" y="630"/>
                    <a:pt x="127" y="757"/>
                    <a:pt x="283" y="757"/>
                  </a:cubicBezTo>
                  <a:lnTo>
                    <a:pt x="1714" y="757"/>
                  </a:lnTo>
                  <a:cubicBezTo>
                    <a:pt x="1869" y="757"/>
                    <a:pt x="1996" y="630"/>
                    <a:pt x="1996" y="478"/>
                  </a:cubicBezTo>
                  <a:lnTo>
                    <a:pt x="1996" y="279"/>
                  </a:lnTo>
                  <a:cubicBezTo>
                    <a:pt x="1996" y="125"/>
                    <a:pt x="1873" y="0"/>
                    <a:pt x="172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0" name="Google Shape;12570;p76"/>
            <p:cNvSpPr/>
            <p:nvPr/>
          </p:nvSpPr>
          <p:spPr>
            <a:xfrm>
              <a:off x="2321665" y="2654624"/>
              <a:ext cx="21787" cy="21761"/>
            </a:xfrm>
            <a:custGeom>
              <a:avLst/>
              <a:gdLst/>
              <a:ahLst/>
              <a:cxnLst/>
              <a:rect l="l" t="t" r="r" b="b"/>
              <a:pathLst>
                <a:path w="831" h="830" extrusionOk="0">
                  <a:moveTo>
                    <a:pt x="414" y="0"/>
                  </a:moveTo>
                  <a:cubicBezTo>
                    <a:pt x="185" y="0"/>
                    <a:pt x="1" y="185"/>
                    <a:pt x="1" y="413"/>
                  </a:cubicBezTo>
                  <a:cubicBezTo>
                    <a:pt x="1" y="641"/>
                    <a:pt x="185" y="830"/>
                    <a:pt x="414" y="830"/>
                  </a:cubicBezTo>
                  <a:cubicBezTo>
                    <a:pt x="642" y="830"/>
                    <a:pt x="830" y="641"/>
                    <a:pt x="830" y="413"/>
                  </a:cubicBezTo>
                  <a:cubicBezTo>
                    <a:pt x="830" y="185"/>
                    <a:pt x="642" y="0"/>
                    <a:pt x="41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1" name="Google Shape;12571;p76"/>
            <p:cNvSpPr/>
            <p:nvPr/>
          </p:nvSpPr>
          <p:spPr>
            <a:xfrm>
              <a:off x="2279140" y="2500701"/>
              <a:ext cx="36862" cy="48162"/>
            </a:xfrm>
            <a:custGeom>
              <a:avLst/>
              <a:gdLst/>
              <a:ahLst/>
              <a:cxnLst/>
              <a:rect l="l" t="t" r="r" b="b"/>
              <a:pathLst>
                <a:path w="1406" h="1837" extrusionOk="0">
                  <a:moveTo>
                    <a:pt x="1405" y="1"/>
                  </a:moveTo>
                  <a:cubicBezTo>
                    <a:pt x="601" y="91"/>
                    <a:pt x="0" y="772"/>
                    <a:pt x="0" y="1580"/>
                  </a:cubicBezTo>
                  <a:lnTo>
                    <a:pt x="0" y="1837"/>
                  </a:lnTo>
                  <a:cubicBezTo>
                    <a:pt x="0" y="1837"/>
                    <a:pt x="1029" y="1525"/>
                    <a:pt x="1405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2" name="Google Shape;12572;p76"/>
            <p:cNvSpPr/>
            <p:nvPr/>
          </p:nvSpPr>
          <p:spPr>
            <a:xfrm>
              <a:off x="2315976" y="2500386"/>
              <a:ext cx="70184" cy="69765"/>
            </a:xfrm>
            <a:custGeom>
              <a:avLst/>
              <a:gdLst/>
              <a:ahLst/>
              <a:cxnLst/>
              <a:rect l="l" t="t" r="r" b="b"/>
              <a:pathLst>
                <a:path w="2677" h="2661" extrusionOk="0">
                  <a:moveTo>
                    <a:pt x="139" y="0"/>
                  </a:moveTo>
                  <a:cubicBezTo>
                    <a:pt x="93" y="0"/>
                    <a:pt x="47" y="4"/>
                    <a:pt x="0" y="13"/>
                  </a:cubicBezTo>
                  <a:cubicBezTo>
                    <a:pt x="0" y="13"/>
                    <a:pt x="279" y="2660"/>
                    <a:pt x="2677" y="2660"/>
                  </a:cubicBezTo>
                  <a:lnTo>
                    <a:pt x="2677" y="1592"/>
                  </a:lnTo>
                  <a:cubicBezTo>
                    <a:pt x="2677" y="712"/>
                    <a:pt x="1963" y="2"/>
                    <a:pt x="1083" y="2"/>
                  </a:cubicBezTo>
                  <a:lnTo>
                    <a:pt x="185" y="2"/>
                  </a:lnTo>
                  <a:cubicBezTo>
                    <a:pt x="170" y="1"/>
                    <a:pt x="154" y="0"/>
                    <a:pt x="139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3" name="Google Shape;12573;p76"/>
            <p:cNvSpPr/>
            <p:nvPr/>
          </p:nvSpPr>
          <p:spPr>
            <a:xfrm>
              <a:off x="2458310" y="2493203"/>
              <a:ext cx="50338" cy="51098"/>
            </a:xfrm>
            <a:custGeom>
              <a:avLst/>
              <a:gdLst/>
              <a:ahLst/>
              <a:cxnLst/>
              <a:rect l="l" t="t" r="r" b="b"/>
              <a:pathLst>
                <a:path w="1920" h="1949" extrusionOk="0">
                  <a:moveTo>
                    <a:pt x="960" y="0"/>
                  </a:moveTo>
                  <a:cubicBezTo>
                    <a:pt x="431" y="0"/>
                    <a:pt x="0" y="439"/>
                    <a:pt x="0" y="975"/>
                  </a:cubicBezTo>
                  <a:cubicBezTo>
                    <a:pt x="0" y="1514"/>
                    <a:pt x="431" y="1949"/>
                    <a:pt x="960" y="1949"/>
                  </a:cubicBezTo>
                  <a:cubicBezTo>
                    <a:pt x="1493" y="1949"/>
                    <a:pt x="1920" y="1514"/>
                    <a:pt x="1920" y="975"/>
                  </a:cubicBezTo>
                  <a:cubicBezTo>
                    <a:pt x="1920" y="439"/>
                    <a:pt x="1493" y="0"/>
                    <a:pt x="960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4" name="Google Shape;12574;p76"/>
            <p:cNvSpPr/>
            <p:nvPr/>
          </p:nvSpPr>
          <p:spPr>
            <a:xfrm>
              <a:off x="2397905" y="2444805"/>
              <a:ext cx="164200" cy="159927"/>
            </a:xfrm>
            <a:custGeom>
              <a:avLst/>
              <a:gdLst/>
              <a:ahLst/>
              <a:cxnLst/>
              <a:rect l="l" t="t" r="r" b="b"/>
              <a:pathLst>
                <a:path w="6263" h="6100" extrusionOk="0">
                  <a:moveTo>
                    <a:pt x="3289" y="0"/>
                  </a:moveTo>
                  <a:cubicBezTo>
                    <a:pt x="2913" y="0"/>
                    <a:pt x="2530" y="77"/>
                    <a:pt x="2159" y="242"/>
                  </a:cubicBezTo>
                  <a:cubicBezTo>
                    <a:pt x="533" y="966"/>
                    <a:pt x="1" y="3016"/>
                    <a:pt x="1069" y="4443"/>
                  </a:cubicBezTo>
                  <a:lnTo>
                    <a:pt x="1004" y="5892"/>
                  </a:lnTo>
                  <a:cubicBezTo>
                    <a:pt x="998" y="6010"/>
                    <a:pt x="1093" y="6100"/>
                    <a:pt x="1201" y="6100"/>
                  </a:cubicBezTo>
                  <a:cubicBezTo>
                    <a:pt x="1229" y="6100"/>
                    <a:pt x="1258" y="6094"/>
                    <a:pt x="1287" y="6080"/>
                  </a:cubicBezTo>
                  <a:lnTo>
                    <a:pt x="2601" y="5468"/>
                  </a:lnTo>
                  <a:cubicBezTo>
                    <a:pt x="2822" y="5525"/>
                    <a:pt x="3048" y="5554"/>
                    <a:pt x="3276" y="5554"/>
                  </a:cubicBezTo>
                  <a:cubicBezTo>
                    <a:pt x="3366" y="5554"/>
                    <a:pt x="3456" y="5550"/>
                    <a:pt x="3547" y="5541"/>
                  </a:cubicBezTo>
                  <a:cubicBezTo>
                    <a:pt x="3803" y="5516"/>
                    <a:pt x="3777" y="5141"/>
                    <a:pt x="3534" y="5141"/>
                  </a:cubicBezTo>
                  <a:cubicBezTo>
                    <a:pt x="3526" y="5141"/>
                    <a:pt x="3519" y="5141"/>
                    <a:pt x="3510" y="5142"/>
                  </a:cubicBezTo>
                  <a:cubicBezTo>
                    <a:pt x="3436" y="5150"/>
                    <a:pt x="3361" y="5153"/>
                    <a:pt x="3286" y="5153"/>
                  </a:cubicBezTo>
                  <a:cubicBezTo>
                    <a:pt x="3067" y="5153"/>
                    <a:pt x="2848" y="5122"/>
                    <a:pt x="2638" y="5063"/>
                  </a:cubicBezTo>
                  <a:cubicBezTo>
                    <a:pt x="2619" y="5057"/>
                    <a:pt x="2599" y="5054"/>
                    <a:pt x="2580" y="5054"/>
                  </a:cubicBezTo>
                  <a:cubicBezTo>
                    <a:pt x="2551" y="5054"/>
                    <a:pt x="2522" y="5060"/>
                    <a:pt x="2496" y="5073"/>
                  </a:cubicBezTo>
                  <a:lnTo>
                    <a:pt x="1417" y="5580"/>
                  </a:lnTo>
                  <a:lnTo>
                    <a:pt x="1471" y="4389"/>
                  </a:lnTo>
                  <a:cubicBezTo>
                    <a:pt x="1471" y="4338"/>
                    <a:pt x="1457" y="4291"/>
                    <a:pt x="1424" y="4255"/>
                  </a:cubicBezTo>
                  <a:cubicBezTo>
                    <a:pt x="794" y="3458"/>
                    <a:pt x="740" y="2346"/>
                    <a:pt x="1290" y="1488"/>
                  </a:cubicBezTo>
                  <a:cubicBezTo>
                    <a:pt x="1734" y="799"/>
                    <a:pt x="2493" y="399"/>
                    <a:pt x="3289" y="399"/>
                  </a:cubicBezTo>
                  <a:cubicBezTo>
                    <a:pt x="3480" y="399"/>
                    <a:pt x="3674" y="422"/>
                    <a:pt x="3865" y="470"/>
                  </a:cubicBezTo>
                  <a:cubicBezTo>
                    <a:pt x="4850" y="720"/>
                    <a:pt x="5571" y="1568"/>
                    <a:pt x="5654" y="2582"/>
                  </a:cubicBezTo>
                  <a:cubicBezTo>
                    <a:pt x="5738" y="3596"/>
                    <a:pt x="5166" y="4552"/>
                    <a:pt x="4231" y="4957"/>
                  </a:cubicBezTo>
                  <a:cubicBezTo>
                    <a:pt x="4019" y="5049"/>
                    <a:pt x="4114" y="5343"/>
                    <a:pt x="4303" y="5343"/>
                  </a:cubicBezTo>
                  <a:cubicBezTo>
                    <a:pt x="4331" y="5343"/>
                    <a:pt x="4360" y="5337"/>
                    <a:pt x="4390" y="5323"/>
                  </a:cubicBezTo>
                  <a:cubicBezTo>
                    <a:pt x="5589" y="4805"/>
                    <a:pt x="6263" y="3520"/>
                    <a:pt x="6009" y="2238"/>
                  </a:cubicBezTo>
                  <a:lnTo>
                    <a:pt x="6013" y="2238"/>
                  </a:lnTo>
                  <a:cubicBezTo>
                    <a:pt x="5744" y="887"/>
                    <a:pt x="4562" y="0"/>
                    <a:pt x="3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5" name="Google Shape;12575;p76"/>
            <p:cNvSpPr/>
            <p:nvPr/>
          </p:nvSpPr>
          <p:spPr>
            <a:xfrm>
              <a:off x="2298226" y="2744812"/>
              <a:ext cx="168264" cy="45907"/>
            </a:xfrm>
            <a:custGeom>
              <a:avLst/>
              <a:gdLst/>
              <a:ahLst/>
              <a:cxnLst/>
              <a:rect l="l" t="t" r="r" b="b"/>
              <a:pathLst>
                <a:path w="6418" h="1751" extrusionOk="0">
                  <a:moveTo>
                    <a:pt x="6197" y="1"/>
                  </a:moveTo>
                  <a:cubicBezTo>
                    <a:pt x="6192" y="1"/>
                    <a:pt x="6187" y="1"/>
                    <a:pt x="6182" y="1"/>
                  </a:cubicBezTo>
                  <a:cubicBezTo>
                    <a:pt x="6074" y="15"/>
                    <a:pt x="5994" y="113"/>
                    <a:pt x="6005" y="222"/>
                  </a:cubicBezTo>
                  <a:cubicBezTo>
                    <a:pt x="6012" y="302"/>
                    <a:pt x="6019" y="385"/>
                    <a:pt x="6019" y="465"/>
                  </a:cubicBezTo>
                  <a:lnTo>
                    <a:pt x="6019" y="1348"/>
                  </a:lnTo>
                  <a:lnTo>
                    <a:pt x="268" y="1348"/>
                  </a:lnTo>
                  <a:cubicBezTo>
                    <a:pt x="0" y="1348"/>
                    <a:pt x="0" y="1750"/>
                    <a:pt x="268" y="1750"/>
                  </a:cubicBezTo>
                  <a:lnTo>
                    <a:pt x="6215" y="1750"/>
                  </a:lnTo>
                  <a:cubicBezTo>
                    <a:pt x="6327" y="1750"/>
                    <a:pt x="6418" y="1660"/>
                    <a:pt x="6418" y="1547"/>
                  </a:cubicBezTo>
                  <a:lnTo>
                    <a:pt x="6418" y="461"/>
                  </a:lnTo>
                  <a:cubicBezTo>
                    <a:pt x="6418" y="367"/>
                    <a:pt x="6411" y="273"/>
                    <a:pt x="6400" y="178"/>
                  </a:cubicBezTo>
                  <a:cubicBezTo>
                    <a:pt x="6389" y="75"/>
                    <a:pt x="6300" y="1"/>
                    <a:pt x="6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6" name="Google Shape;12576;p76"/>
            <p:cNvSpPr/>
            <p:nvPr/>
          </p:nvSpPr>
          <p:spPr>
            <a:xfrm>
              <a:off x="2198600" y="2483607"/>
              <a:ext cx="262962" cy="307112"/>
            </a:xfrm>
            <a:custGeom>
              <a:avLst/>
              <a:gdLst/>
              <a:ahLst/>
              <a:cxnLst/>
              <a:rect l="l" t="t" r="r" b="b"/>
              <a:pathLst>
                <a:path w="10030" h="11714" extrusionOk="0">
                  <a:moveTo>
                    <a:pt x="4186" y="925"/>
                  </a:moveTo>
                  <a:cubicBezTo>
                    <a:pt x="3936" y="1639"/>
                    <a:pt x="3535" y="1997"/>
                    <a:pt x="3271" y="2166"/>
                  </a:cubicBezTo>
                  <a:cubicBezTo>
                    <a:pt x="3297" y="1606"/>
                    <a:pt x="3658" y="1117"/>
                    <a:pt x="4186" y="925"/>
                  </a:cubicBezTo>
                  <a:close/>
                  <a:moveTo>
                    <a:pt x="5557" y="837"/>
                  </a:moveTo>
                  <a:cubicBezTo>
                    <a:pt x="6328" y="837"/>
                    <a:pt x="6951" y="1460"/>
                    <a:pt x="6951" y="2232"/>
                  </a:cubicBezTo>
                  <a:lnTo>
                    <a:pt x="6947" y="2228"/>
                  </a:lnTo>
                  <a:lnTo>
                    <a:pt x="6947" y="3090"/>
                  </a:lnTo>
                  <a:cubicBezTo>
                    <a:pt x="6133" y="3032"/>
                    <a:pt x="5513" y="2630"/>
                    <a:pt x="5093" y="1884"/>
                  </a:cubicBezTo>
                  <a:cubicBezTo>
                    <a:pt x="4912" y="1558"/>
                    <a:pt x="4782" y="1203"/>
                    <a:pt x="4706" y="837"/>
                  </a:cubicBezTo>
                  <a:close/>
                  <a:moveTo>
                    <a:pt x="2431" y="2920"/>
                  </a:moveTo>
                  <a:lnTo>
                    <a:pt x="2431" y="4187"/>
                  </a:lnTo>
                  <a:cubicBezTo>
                    <a:pt x="2192" y="4104"/>
                    <a:pt x="2029" y="3876"/>
                    <a:pt x="2029" y="3622"/>
                  </a:cubicBezTo>
                  <a:lnTo>
                    <a:pt x="2029" y="3485"/>
                  </a:lnTo>
                  <a:cubicBezTo>
                    <a:pt x="2029" y="3231"/>
                    <a:pt x="2192" y="3003"/>
                    <a:pt x="2431" y="2920"/>
                  </a:cubicBezTo>
                  <a:close/>
                  <a:moveTo>
                    <a:pt x="7788" y="2913"/>
                  </a:moveTo>
                  <a:cubicBezTo>
                    <a:pt x="8030" y="2999"/>
                    <a:pt x="8190" y="3228"/>
                    <a:pt x="8190" y="3485"/>
                  </a:cubicBezTo>
                  <a:lnTo>
                    <a:pt x="8190" y="3619"/>
                  </a:lnTo>
                  <a:cubicBezTo>
                    <a:pt x="8190" y="3876"/>
                    <a:pt x="8030" y="4100"/>
                    <a:pt x="7788" y="4187"/>
                  </a:cubicBezTo>
                  <a:lnTo>
                    <a:pt x="7788" y="2913"/>
                  </a:lnTo>
                  <a:close/>
                  <a:moveTo>
                    <a:pt x="4438" y="1373"/>
                  </a:moveTo>
                  <a:cubicBezTo>
                    <a:pt x="4517" y="1616"/>
                    <a:pt x="4619" y="1851"/>
                    <a:pt x="4742" y="2072"/>
                  </a:cubicBezTo>
                  <a:cubicBezTo>
                    <a:pt x="5227" y="2949"/>
                    <a:pt x="5988" y="3434"/>
                    <a:pt x="6951" y="3496"/>
                  </a:cubicBezTo>
                  <a:lnTo>
                    <a:pt x="6951" y="3858"/>
                  </a:lnTo>
                  <a:cubicBezTo>
                    <a:pt x="6947" y="4633"/>
                    <a:pt x="6538" y="5354"/>
                    <a:pt x="5868" y="5748"/>
                  </a:cubicBezTo>
                  <a:lnTo>
                    <a:pt x="5568" y="5926"/>
                  </a:lnTo>
                  <a:cubicBezTo>
                    <a:pt x="5426" y="6009"/>
                    <a:pt x="5268" y="6051"/>
                    <a:pt x="5109" y="6051"/>
                  </a:cubicBezTo>
                  <a:cubicBezTo>
                    <a:pt x="4951" y="6051"/>
                    <a:pt x="4792" y="6009"/>
                    <a:pt x="4651" y="5926"/>
                  </a:cubicBezTo>
                  <a:lnTo>
                    <a:pt x="4351" y="5748"/>
                  </a:lnTo>
                  <a:cubicBezTo>
                    <a:pt x="3684" y="5354"/>
                    <a:pt x="3271" y="4633"/>
                    <a:pt x="3271" y="3854"/>
                  </a:cubicBezTo>
                  <a:lnTo>
                    <a:pt x="3271" y="3851"/>
                  </a:lnTo>
                  <a:lnTo>
                    <a:pt x="3271" y="2623"/>
                  </a:lnTo>
                  <a:cubicBezTo>
                    <a:pt x="3525" y="2503"/>
                    <a:pt x="4068" y="2170"/>
                    <a:pt x="4438" y="1373"/>
                  </a:cubicBezTo>
                  <a:close/>
                  <a:moveTo>
                    <a:pt x="5872" y="6208"/>
                  </a:moveTo>
                  <a:lnTo>
                    <a:pt x="5872" y="6719"/>
                  </a:lnTo>
                  <a:cubicBezTo>
                    <a:pt x="5810" y="6726"/>
                    <a:pt x="5749" y="6733"/>
                    <a:pt x="5691" y="6737"/>
                  </a:cubicBezTo>
                  <a:lnTo>
                    <a:pt x="5687" y="6733"/>
                  </a:lnTo>
                  <a:cubicBezTo>
                    <a:pt x="5640" y="6596"/>
                    <a:pt x="5546" y="6484"/>
                    <a:pt x="5423" y="6407"/>
                  </a:cubicBezTo>
                  <a:cubicBezTo>
                    <a:pt x="5542" y="6378"/>
                    <a:pt x="5662" y="6331"/>
                    <a:pt x="5767" y="6266"/>
                  </a:cubicBezTo>
                  <a:lnTo>
                    <a:pt x="5872" y="6208"/>
                  </a:lnTo>
                  <a:close/>
                  <a:moveTo>
                    <a:pt x="5108" y="6719"/>
                  </a:moveTo>
                  <a:cubicBezTo>
                    <a:pt x="5300" y="6719"/>
                    <a:pt x="5394" y="6951"/>
                    <a:pt x="5260" y="7088"/>
                  </a:cubicBezTo>
                  <a:cubicBezTo>
                    <a:pt x="5216" y="7131"/>
                    <a:pt x="5162" y="7150"/>
                    <a:pt x="5110" y="7150"/>
                  </a:cubicBezTo>
                  <a:cubicBezTo>
                    <a:pt x="4999" y="7150"/>
                    <a:pt x="4894" y="7064"/>
                    <a:pt x="4894" y="6936"/>
                  </a:cubicBezTo>
                  <a:cubicBezTo>
                    <a:pt x="4894" y="6817"/>
                    <a:pt x="4992" y="6723"/>
                    <a:pt x="5108" y="6723"/>
                  </a:cubicBezTo>
                  <a:lnTo>
                    <a:pt x="5108" y="6719"/>
                  </a:lnTo>
                  <a:close/>
                  <a:moveTo>
                    <a:pt x="4347" y="6208"/>
                  </a:moveTo>
                  <a:lnTo>
                    <a:pt x="4445" y="6270"/>
                  </a:lnTo>
                  <a:cubicBezTo>
                    <a:pt x="4553" y="6331"/>
                    <a:pt x="4669" y="6378"/>
                    <a:pt x="4792" y="6411"/>
                  </a:cubicBezTo>
                  <a:cubicBezTo>
                    <a:pt x="4423" y="6628"/>
                    <a:pt x="4387" y="7146"/>
                    <a:pt x="4720" y="7414"/>
                  </a:cubicBezTo>
                  <a:cubicBezTo>
                    <a:pt x="4835" y="7508"/>
                    <a:pt x="4971" y="7552"/>
                    <a:pt x="5105" y="7552"/>
                  </a:cubicBezTo>
                  <a:cubicBezTo>
                    <a:pt x="5354" y="7552"/>
                    <a:pt x="5597" y="7399"/>
                    <a:pt x="5687" y="7135"/>
                  </a:cubicBezTo>
                  <a:cubicBezTo>
                    <a:pt x="5749" y="7135"/>
                    <a:pt x="5810" y="7132"/>
                    <a:pt x="5868" y="7125"/>
                  </a:cubicBezTo>
                  <a:lnTo>
                    <a:pt x="5868" y="7211"/>
                  </a:lnTo>
                  <a:lnTo>
                    <a:pt x="5872" y="7211"/>
                  </a:lnTo>
                  <a:lnTo>
                    <a:pt x="5108" y="7744"/>
                  </a:lnTo>
                  <a:lnTo>
                    <a:pt x="4347" y="7211"/>
                  </a:lnTo>
                  <a:lnTo>
                    <a:pt x="4347" y="6208"/>
                  </a:lnTo>
                  <a:close/>
                  <a:moveTo>
                    <a:pt x="5872" y="7700"/>
                  </a:moveTo>
                  <a:lnTo>
                    <a:pt x="5872" y="7802"/>
                  </a:lnTo>
                  <a:lnTo>
                    <a:pt x="5872" y="8580"/>
                  </a:lnTo>
                  <a:lnTo>
                    <a:pt x="5401" y="8030"/>
                  </a:lnTo>
                  <a:lnTo>
                    <a:pt x="5872" y="7700"/>
                  </a:lnTo>
                  <a:close/>
                  <a:moveTo>
                    <a:pt x="4347" y="7700"/>
                  </a:moveTo>
                  <a:lnTo>
                    <a:pt x="4814" y="8030"/>
                  </a:lnTo>
                  <a:lnTo>
                    <a:pt x="4347" y="8588"/>
                  </a:lnTo>
                  <a:lnTo>
                    <a:pt x="4347" y="7802"/>
                  </a:lnTo>
                  <a:lnTo>
                    <a:pt x="4347" y="7700"/>
                  </a:lnTo>
                  <a:close/>
                  <a:moveTo>
                    <a:pt x="4579" y="1"/>
                  </a:moveTo>
                  <a:cubicBezTo>
                    <a:pt x="3391" y="4"/>
                    <a:pt x="2431" y="964"/>
                    <a:pt x="2431" y="2148"/>
                  </a:cubicBezTo>
                  <a:lnTo>
                    <a:pt x="2431" y="2503"/>
                  </a:lnTo>
                  <a:cubicBezTo>
                    <a:pt x="1964" y="2597"/>
                    <a:pt x="1631" y="3007"/>
                    <a:pt x="1631" y="3485"/>
                  </a:cubicBezTo>
                  <a:lnTo>
                    <a:pt x="1631" y="3619"/>
                  </a:lnTo>
                  <a:cubicBezTo>
                    <a:pt x="1631" y="4173"/>
                    <a:pt x="2076" y="4622"/>
                    <a:pt x="2630" y="4622"/>
                  </a:cubicBezTo>
                  <a:cubicBezTo>
                    <a:pt x="2743" y="4622"/>
                    <a:pt x="2830" y="4531"/>
                    <a:pt x="2830" y="4423"/>
                  </a:cubicBezTo>
                  <a:lnTo>
                    <a:pt x="2830" y="2148"/>
                  </a:lnTo>
                  <a:cubicBezTo>
                    <a:pt x="2833" y="1185"/>
                    <a:pt x="3615" y="403"/>
                    <a:pt x="4579" y="403"/>
                  </a:cubicBezTo>
                  <a:lnTo>
                    <a:pt x="5640" y="403"/>
                  </a:lnTo>
                  <a:cubicBezTo>
                    <a:pt x="6603" y="403"/>
                    <a:pt x="7386" y="1185"/>
                    <a:pt x="7389" y="2148"/>
                  </a:cubicBezTo>
                  <a:lnTo>
                    <a:pt x="7389" y="4988"/>
                  </a:lnTo>
                  <a:cubicBezTo>
                    <a:pt x="7386" y="5708"/>
                    <a:pt x="6944" y="6357"/>
                    <a:pt x="6274" y="6618"/>
                  </a:cubicBezTo>
                  <a:lnTo>
                    <a:pt x="6274" y="5958"/>
                  </a:lnTo>
                  <a:cubicBezTo>
                    <a:pt x="6947" y="5469"/>
                    <a:pt x="7349" y="4687"/>
                    <a:pt x="7349" y="3854"/>
                  </a:cubicBezTo>
                  <a:lnTo>
                    <a:pt x="7349" y="2232"/>
                  </a:lnTo>
                  <a:cubicBezTo>
                    <a:pt x="7349" y="1243"/>
                    <a:pt x="6549" y="443"/>
                    <a:pt x="5560" y="439"/>
                  </a:cubicBezTo>
                  <a:lnTo>
                    <a:pt x="4662" y="439"/>
                  </a:lnTo>
                  <a:cubicBezTo>
                    <a:pt x="4593" y="439"/>
                    <a:pt x="4524" y="443"/>
                    <a:pt x="4456" y="453"/>
                  </a:cubicBezTo>
                  <a:lnTo>
                    <a:pt x="4445" y="453"/>
                  </a:lnTo>
                  <a:cubicBezTo>
                    <a:pt x="3547" y="562"/>
                    <a:pt x="2869" y="1323"/>
                    <a:pt x="2873" y="2228"/>
                  </a:cubicBezTo>
                  <a:lnTo>
                    <a:pt x="2873" y="3854"/>
                  </a:lnTo>
                  <a:cubicBezTo>
                    <a:pt x="2873" y="4687"/>
                    <a:pt x="3275" y="5469"/>
                    <a:pt x="3949" y="5958"/>
                  </a:cubicBezTo>
                  <a:lnTo>
                    <a:pt x="3949" y="7168"/>
                  </a:lnTo>
                  <a:lnTo>
                    <a:pt x="1902" y="7827"/>
                  </a:lnTo>
                  <a:cubicBezTo>
                    <a:pt x="769" y="8186"/>
                    <a:pt x="1" y="9240"/>
                    <a:pt x="5" y="10428"/>
                  </a:cubicBezTo>
                  <a:lnTo>
                    <a:pt x="5" y="11514"/>
                  </a:lnTo>
                  <a:cubicBezTo>
                    <a:pt x="5" y="11623"/>
                    <a:pt x="91" y="11713"/>
                    <a:pt x="204" y="11713"/>
                  </a:cubicBezTo>
                  <a:lnTo>
                    <a:pt x="3282" y="11713"/>
                  </a:lnTo>
                  <a:cubicBezTo>
                    <a:pt x="3550" y="11713"/>
                    <a:pt x="3550" y="11315"/>
                    <a:pt x="3282" y="11315"/>
                  </a:cubicBezTo>
                  <a:lnTo>
                    <a:pt x="3282" y="11311"/>
                  </a:lnTo>
                  <a:lnTo>
                    <a:pt x="403" y="11311"/>
                  </a:lnTo>
                  <a:lnTo>
                    <a:pt x="403" y="10428"/>
                  </a:lnTo>
                  <a:cubicBezTo>
                    <a:pt x="399" y="9413"/>
                    <a:pt x="1055" y="8515"/>
                    <a:pt x="2022" y="8207"/>
                  </a:cubicBezTo>
                  <a:lnTo>
                    <a:pt x="3949" y="7592"/>
                  </a:lnTo>
                  <a:lnTo>
                    <a:pt x="3949" y="9135"/>
                  </a:lnTo>
                  <a:cubicBezTo>
                    <a:pt x="3946" y="9255"/>
                    <a:pt x="4046" y="9334"/>
                    <a:pt x="4148" y="9334"/>
                  </a:cubicBezTo>
                  <a:cubicBezTo>
                    <a:pt x="4203" y="9334"/>
                    <a:pt x="4258" y="9312"/>
                    <a:pt x="4300" y="9261"/>
                  </a:cubicBezTo>
                  <a:lnTo>
                    <a:pt x="5111" y="8305"/>
                  </a:lnTo>
                  <a:lnTo>
                    <a:pt x="5919" y="9261"/>
                  </a:lnTo>
                  <a:cubicBezTo>
                    <a:pt x="5962" y="9312"/>
                    <a:pt x="6018" y="9334"/>
                    <a:pt x="6072" y="9334"/>
                  </a:cubicBezTo>
                  <a:cubicBezTo>
                    <a:pt x="6175" y="9334"/>
                    <a:pt x="6274" y="9255"/>
                    <a:pt x="6274" y="9135"/>
                  </a:cubicBezTo>
                  <a:lnTo>
                    <a:pt x="6274" y="7592"/>
                  </a:lnTo>
                  <a:lnTo>
                    <a:pt x="8201" y="8207"/>
                  </a:lnTo>
                  <a:cubicBezTo>
                    <a:pt x="8823" y="8410"/>
                    <a:pt x="9334" y="8863"/>
                    <a:pt x="9609" y="9461"/>
                  </a:cubicBezTo>
                  <a:cubicBezTo>
                    <a:pt x="9636" y="9541"/>
                    <a:pt x="9713" y="9592"/>
                    <a:pt x="9795" y="9592"/>
                  </a:cubicBezTo>
                  <a:cubicBezTo>
                    <a:pt x="9824" y="9592"/>
                    <a:pt x="9853" y="9586"/>
                    <a:pt x="9881" y="9573"/>
                  </a:cubicBezTo>
                  <a:cubicBezTo>
                    <a:pt x="9986" y="9526"/>
                    <a:pt x="10029" y="9395"/>
                    <a:pt x="9972" y="9294"/>
                  </a:cubicBezTo>
                  <a:cubicBezTo>
                    <a:pt x="9649" y="8595"/>
                    <a:pt x="9052" y="8063"/>
                    <a:pt x="8320" y="7827"/>
                  </a:cubicBezTo>
                  <a:lnTo>
                    <a:pt x="6270" y="7172"/>
                  </a:lnTo>
                  <a:lnTo>
                    <a:pt x="6270" y="7045"/>
                  </a:lnTo>
                  <a:cubicBezTo>
                    <a:pt x="7172" y="6766"/>
                    <a:pt x="7788" y="5933"/>
                    <a:pt x="7788" y="4991"/>
                  </a:cubicBezTo>
                  <a:lnTo>
                    <a:pt x="7788" y="4604"/>
                  </a:lnTo>
                  <a:cubicBezTo>
                    <a:pt x="8255" y="4506"/>
                    <a:pt x="8588" y="4097"/>
                    <a:pt x="8588" y="3622"/>
                  </a:cubicBezTo>
                  <a:lnTo>
                    <a:pt x="8588" y="3485"/>
                  </a:lnTo>
                  <a:cubicBezTo>
                    <a:pt x="8588" y="3010"/>
                    <a:pt x="8255" y="2601"/>
                    <a:pt x="7788" y="2503"/>
                  </a:cubicBezTo>
                  <a:lnTo>
                    <a:pt x="7788" y="2148"/>
                  </a:lnTo>
                  <a:cubicBezTo>
                    <a:pt x="7784" y="964"/>
                    <a:pt x="6824" y="4"/>
                    <a:pt x="56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7" name="Google Shape;12577;p76"/>
            <p:cNvSpPr/>
            <p:nvPr/>
          </p:nvSpPr>
          <p:spPr>
            <a:xfrm>
              <a:off x="2327275" y="2719434"/>
              <a:ext cx="10566" cy="11614"/>
            </a:xfrm>
            <a:custGeom>
              <a:avLst/>
              <a:gdLst/>
              <a:ahLst/>
              <a:cxnLst/>
              <a:rect l="l" t="t" r="r" b="b"/>
              <a:pathLst>
                <a:path w="403" h="443" extrusionOk="0">
                  <a:moveTo>
                    <a:pt x="200" y="0"/>
                  </a:moveTo>
                  <a:cubicBezTo>
                    <a:pt x="100" y="0"/>
                    <a:pt x="0" y="67"/>
                    <a:pt x="0" y="201"/>
                  </a:cubicBezTo>
                  <a:lnTo>
                    <a:pt x="0" y="241"/>
                  </a:lnTo>
                  <a:cubicBezTo>
                    <a:pt x="0" y="375"/>
                    <a:pt x="101" y="442"/>
                    <a:pt x="201" y="442"/>
                  </a:cubicBezTo>
                  <a:cubicBezTo>
                    <a:pt x="302" y="442"/>
                    <a:pt x="402" y="375"/>
                    <a:pt x="402" y="241"/>
                  </a:cubicBezTo>
                  <a:lnTo>
                    <a:pt x="402" y="201"/>
                  </a:lnTo>
                  <a:cubicBezTo>
                    <a:pt x="401" y="67"/>
                    <a:pt x="300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8" name="Google Shape;12578;p76"/>
            <p:cNvSpPr/>
            <p:nvPr/>
          </p:nvSpPr>
          <p:spPr>
            <a:xfrm>
              <a:off x="2327275" y="2737602"/>
              <a:ext cx="10461" cy="11588"/>
            </a:xfrm>
            <a:custGeom>
              <a:avLst/>
              <a:gdLst/>
              <a:ahLst/>
              <a:cxnLst/>
              <a:rect l="l" t="t" r="r" b="b"/>
              <a:pathLst>
                <a:path w="399" h="442" extrusionOk="0">
                  <a:moveTo>
                    <a:pt x="200" y="1"/>
                  </a:moveTo>
                  <a:cubicBezTo>
                    <a:pt x="91" y="1"/>
                    <a:pt x="0" y="91"/>
                    <a:pt x="0" y="200"/>
                  </a:cubicBezTo>
                  <a:lnTo>
                    <a:pt x="0" y="243"/>
                  </a:lnTo>
                  <a:cubicBezTo>
                    <a:pt x="0" y="376"/>
                    <a:pt x="100" y="442"/>
                    <a:pt x="200" y="442"/>
                  </a:cubicBezTo>
                  <a:cubicBezTo>
                    <a:pt x="299" y="442"/>
                    <a:pt x="399" y="376"/>
                    <a:pt x="399" y="243"/>
                  </a:cubicBezTo>
                  <a:lnTo>
                    <a:pt x="399" y="200"/>
                  </a:lnTo>
                  <a:cubicBezTo>
                    <a:pt x="399" y="91"/>
                    <a:pt x="312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9" name="Google Shape;12579;p76"/>
            <p:cNvSpPr/>
            <p:nvPr/>
          </p:nvSpPr>
          <p:spPr>
            <a:xfrm>
              <a:off x="2370954" y="2736475"/>
              <a:ext cx="62791" cy="30491"/>
            </a:xfrm>
            <a:custGeom>
              <a:avLst/>
              <a:gdLst/>
              <a:ahLst/>
              <a:cxnLst/>
              <a:rect l="l" t="t" r="r" b="b"/>
              <a:pathLst>
                <a:path w="2395" h="1163" extrusionOk="0">
                  <a:moveTo>
                    <a:pt x="1913" y="402"/>
                  </a:moveTo>
                  <a:cubicBezTo>
                    <a:pt x="1960" y="402"/>
                    <a:pt x="1996" y="438"/>
                    <a:pt x="1996" y="482"/>
                  </a:cubicBezTo>
                  <a:lnTo>
                    <a:pt x="1996" y="681"/>
                  </a:lnTo>
                  <a:cubicBezTo>
                    <a:pt x="1996" y="725"/>
                    <a:pt x="1960" y="761"/>
                    <a:pt x="1913" y="761"/>
                  </a:cubicBezTo>
                  <a:lnTo>
                    <a:pt x="482" y="761"/>
                  </a:lnTo>
                  <a:cubicBezTo>
                    <a:pt x="435" y="761"/>
                    <a:pt x="399" y="725"/>
                    <a:pt x="399" y="681"/>
                  </a:cubicBezTo>
                  <a:lnTo>
                    <a:pt x="399" y="482"/>
                  </a:lnTo>
                  <a:cubicBezTo>
                    <a:pt x="399" y="438"/>
                    <a:pt x="435" y="402"/>
                    <a:pt x="482" y="402"/>
                  </a:cubicBezTo>
                  <a:close/>
                  <a:moveTo>
                    <a:pt x="482" y="0"/>
                  </a:moveTo>
                  <a:cubicBezTo>
                    <a:pt x="214" y="0"/>
                    <a:pt x="0" y="218"/>
                    <a:pt x="0" y="482"/>
                  </a:cubicBezTo>
                  <a:lnTo>
                    <a:pt x="0" y="681"/>
                  </a:lnTo>
                  <a:cubicBezTo>
                    <a:pt x="0" y="946"/>
                    <a:pt x="214" y="1159"/>
                    <a:pt x="482" y="1163"/>
                  </a:cubicBezTo>
                  <a:lnTo>
                    <a:pt x="1913" y="1163"/>
                  </a:lnTo>
                  <a:cubicBezTo>
                    <a:pt x="2181" y="1159"/>
                    <a:pt x="2394" y="946"/>
                    <a:pt x="2394" y="681"/>
                  </a:cubicBezTo>
                  <a:lnTo>
                    <a:pt x="2394" y="482"/>
                  </a:lnTo>
                  <a:cubicBezTo>
                    <a:pt x="2394" y="218"/>
                    <a:pt x="2181" y="0"/>
                    <a:pt x="19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0" name="Google Shape;12580;p76"/>
            <p:cNvSpPr/>
            <p:nvPr/>
          </p:nvSpPr>
          <p:spPr>
            <a:xfrm>
              <a:off x="2440823" y="2477394"/>
              <a:ext cx="85207" cy="82769"/>
            </a:xfrm>
            <a:custGeom>
              <a:avLst/>
              <a:gdLst/>
              <a:ahLst/>
              <a:cxnLst/>
              <a:rect l="l" t="t" r="r" b="b"/>
              <a:pathLst>
                <a:path w="3250" h="3157" extrusionOk="0">
                  <a:moveTo>
                    <a:pt x="1634" y="810"/>
                  </a:moveTo>
                  <a:cubicBezTo>
                    <a:pt x="2058" y="810"/>
                    <a:pt x="2402" y="1154"/>
                    <a:pt x="2402" y="1578"/>
                  </a:cubicBezTo>
                  <a:cubicBezTo>
                    <a:pt x="2402" y="2001"/>
                    <a:pt x="2058" y="2345"/>
                    <a:pt x="1634" y="2345"/>
                  </a:cubicBezTo>
                  <a:cubicBezTo>
                    <a:pt x="1214" y="2345"/>
                    <a:pt x="870" y="2001"/>
                    <a:pt x="870" y="1578"/>
                  </a:cubicBezTo>
                  <a:cubicBezTo>
                    <a:pt x="870" y="1154"/>
                    <a:pt x="1214" y="810"/>
                    <a:pt x="1634" y="810"/>
                  </a:cubicBezTo>
                  <a:close/>
                  <a:moveTo>
                    <a:pt x="1627" y="0"/>
                  </a:moveTo>
                  <a:cubicBezTo>
                    <a:pt x="1528" y="0"/>
                    <a:pt x="1428" y="67"/>
                    <a:pt x="1428" y="201"/>
                  </a:cubicBezTo>
                  <a:lnTo>
                    <a:pt x="1428" y="422"/>
                  </a:lnTo>
                  <a:cubicBezTo>
                    <a:pt x="1258" y="451"/>
                    <a:pt x="1098" y="520"/>
                    <a:pt x="961" y="618"/>
                  </a:cubicBezTo>
                  <a:lnTo>
                    <a:pt x="809" y="462"/>
                  </a:lnTo>
                  <a:cubicBezTo>
                    <a:pt x="766" y="418"/>
                    <a:pt x="717" y="400"/>
                    <a:pt x="671" y="400"/>
                  </a:cubicBezTo>
                  <a:cubicBezTo>
                    <a:pt x="517" y="400"/>
                    <a:pt x="382" y="600"/>
                    <a:pt x="526" y="745"/>
                  </a:cubicBezTo>
                  <a:lnTo>
                    <a:pt x="678" y="904"/>
                  </a:lnTo>
                  <a:cubicBezTo>
                    <a:pt x="580" y="1045"/>
                    <a:pt x="512" y="1208"/>
                    <a:pt x="483" y="1378"/>
                  </a:cubicBezTo>
                  <a:lnTo>
                    <a:pt x="269" y="1378"/>
                  </a:lnTo>
                  <a:cubicBezTo>
                    <a:pt x="1" y="1378"/>
                    <a:pt x="1" y="1777"/>
                    <a:pt x="269" y="1781"/>
                  </a:cubicBezTo>
                  <a:lnTo>
                    <a:pt x="483" y="1781"/>
                  </a:lnTo>
                  <a:cubicBezTo>
                    <a:pt x="512" y="1951"/>
                    <a:pt x="580" y="2114"/>
                    <a:pt x="678" y="2255"/>
                  </a:cubicBezTo>
                  <a:lnTo>
                    <a:pt x="526" y="2414"/>
                  </a:lnTo>
                  <a:cubicBezTo>
                    <a:pt x="382" y="2558"/>
                    <a:pt x="515" y="2757"/>
                    <a:pt x="669" y="2757"/>
                  </a:cubicBezTo>
                  <a:cubicBezTo>
                    <a:pt x="716" y="2757"/>
                    <a:pt x="765" y="2738"/>
                    <a:pt x="809" y="2693"/>
                  </a:cubicBezTo>
                  <a:lnTo>
                    <a:pt x="961" y="2541"/>
                  </a:lnTo>
                  <a:cubicBezTo>
                    <a:pt x="1098" y="2639"/>
                    <a:pt x="1258" y="2704"/>
                    <a:pt x="1428" y="2737"/>
                  </a:cubicBezTo>
                  <a:lnTo>
                    <a:pt x="1428" y="2958"/>
                  </a:lnTo>
                  <a:cubicBezTo>
                    <a:pt x="1428" y="3066"/>
                    <a:pt x="1518" y="3157"/>
                    <a:pt x="1627" y="3157"/>
                  </a:cubicBezTo>
                  <a:cubicBezTo>
                    <a:pt x="1739" y="3157"/>
                    <a:pt x="1830" y="3066"/>
                    <a:pt x="1830" y="2958"/>
                  </a:cubicBezTo>
                  <a:lnTo>
                    <a:pt x="1830" y="2737"/>
                  </a:lnTo>
                  <a:cubicBezTo>
                    <a:pt x="1997" y="2704"/>
                    <a:pt x="2156" y="2639"/>
                    <a:pt x="2294" y="2541"/>
                  </a:cubicBezTo>
                  <a:lnTo>
                    <a:pt x="2446" y="2693"/>
                  </a:lnTo>
                  <a:cubicBezTo>
                    <a:pt x="2490" y="2738"/>
                    <a:pt x="2539" y="2757"/>
                    <a:pt x="2587" y="2757"/>
                  </a:cubicBezTo>
                  <a:cubicBezTo>
                    <a:pt x="2741" y="2757"/>
                    <a:pt x="2873" y="2557"/>
                    <a:pt x="2732" y="2411"/>
                  </a:cubicBezTo>
                  <a:lnTo>
                    <a:pt x="2576" y="2255"/>
                  </a:lnTo>
                  <a:cubicBezTo>
                    <a:pt x="2674" y="2114"/>
                    <a:pt x="2743" y="1951"/>
                    <a:pt x="2772" y="1781"/>
                  </a:cubicBezTo>
                  <a:lnTo>
                    <a:pt x="2985" y="1781"/>
                  </a:lnTo>
                  <a:cubicBezTo>
                    <a:pt x="3250" y="1781"/>
                    <a:pt x="3250" y="1378"/>
                    <a:pt x="2985" y="1378"/>
                  </a:cubicBezTo>
                  <a:lnTo>
                    <a:pt x="2768" y="1378"/>
                  </a:lnTo>
                  <a:cubicBezTo>
                    <a:pt x="2739" y="1208"/>
                    <a:pt x="2674" y="1045"/>
                    <a:pt x="2572" y="904"/>
                  </a:cubicBezTo>
                  <a:lnTo>
                    <a:pt x="2728" y="745"/>
                  </a:lnTo>
                  <a:cubicBezTo>
                    <a:pt x="2873" y="600"/>
                    <a:pt x="2738" y="400"/>
                    <a:pt x="2584" y="400"/>
                  </a:cubicBezTo>
                  <a:cubicBezTo>
                    <a:pt x="2537" y="400"/>
                    <a:pt x="2489" y="418"/>
                    <a:pt x="2446" y="462"/>
                  </a:cubicBezTo>
                  <a:lnTo>
                    <a:pt x="2294" y="618"/>
                  </a:lnTo>
                  <a:cubicBezTo>
                    <a:pt x="2152" y="520"/>
                    <a:pt x="1993" y="451"/>
                    <a:pt x="1826" y="422"/>
                  </a:cubicBezTo>
                  <a:lnTo>
                    <a:pt x="1826" y="201"/>
                  </a:lnTo>
                  <a:cubicBezTo>
                    <a:pt x="1826" y="67"/>
                    <a:pt x="1727" y="0"/>
                    <a:pt x="16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1" name="Google Shape;12581;p76"/>
            <p:cNvSpPr/>
            <p:nvPr/>
          </p:nvSpPr>
          <p:spPr>
            <a:xfrm>
              <a:off x="2462584" y="2503192"/>
              <a:ext cx="36678" cy="31435"/>
            </a:xfrm>
            <a:custGeom>
              <a:avLst/>
              <a:gdLst/>
              <a:ahLst/>
              <a:cxnLst/>
              <a:rect l="l" t="t" r="r" b="b"/>
              <a:pathLst>
                <a:path w="1399" h="1199" extrusionOk="0">
                  <a:moveTo>
                    <a:pt x="800" y="402"/>
                  </a:moveTo>
                  <a:cubicBezTo>
                    <a:pt x="850" y="402"/>
                    <a:pt x="901" y="421"/>
                    <a:pt x="942" y="463"/>
                  </a:cubicBezTo>
                  <a:cubicBezTo>
                    <a:pt x="1061" y="586"/>
                    <a:pt x="975" y="800"/>
                    <a:pt x="797" y="800"/>
                  </a:cubicBezTo>
                  <a:cubicBezTo>
                    <a:pt x="688" y="797"/>
                    <a:pt x="598" y="706"/>
                    <a:pt x="602" y="594"/>
                  </a:cubicBezTo>
                  <a:cubicBezTo>
                    <a:pt x="604" y="478"/>
                    <a:pt x="700" y="402"/>
                    <a:pt x="800" y="402"/>
                  </a:cubicBezTo>
                  <a:close/>
                  <a:moveTo>
                    <a:pt x="795" y="0"/>
                  </a:moveTo>
                  <a:cubicBezTo>
                    <a:pt x="647" y="0"/>
                    <a:pt x="496" y="56"/>
                    <a:pt x="373" y="181"/>
                  </a:cubicBezTo>
                  <a:cubicBezTo>
                    <a:pt x="0" y="557"/>
                    <a:pt x="265" y="1199"/>
                    <a:pt x="797" y="1199"/>
                  </a:cubicBezTo>
                  <a:cubicBezTo>
                    <a:pt x="1130" y="1199"/>
                    <a:pt x="1398" y="927"/>
                    <a:pt x="1398" y="594"/>
                  </a:cubicBezTo>
                  <a:cubicBezTo>
                    <a:pt x="1393" y="236"/>
                    <a:pt x="1100" y="0"/>
                    <a:pt x="7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2" name="Google Shape;12582;p76"/>
            <p:cNvSpPr/>
            <p:nvPr/>
          </p:nvSpPr>
          <p:spPr>
            <a:xfrm>
              <a:off x="2321193" y="2568631"/>
              <a:ext cx="23570" cy="36154"/>
            </a:xfrm>
            <a:custGeom>
              <a:avLst/>
              <a:gdLst/>
              <a:ahLst/>
              <a:cxnLst/>
              <a:rect l="l" t="t" r="r" b="b"/>
              <a:pathLst>
                <a:path w="899" h="1379" extrusionOk="0">
                  <a:moveTo>
                    <a:pt x="200" y="1"/>
                  </a:moveTo>
                  <a:cubicBezTo>
                    <a:pt x="100" y="1"/>
                    <a:pt x="1" y="68"/>
                    <a:pt x="1" y="202"/>
                  </a:cubicBezTo>
                  <a:lnTo>
                    <a:pt x="1" y="1180"/>
                  </a:lnTo>
                  <a:cubicBezTo>
                    <a:pt x="1" y="1292"/>
                    <a:pt x="88" y="1379"/>
                    <a:pt x="200" y="1379"/>
                  </a:cubicBezTo>
                  <a:lnTo>
                    <a:pt x="634" y="1379"/>
                  </a:lnTo>
                  <a:cubicBezTo>
                    <a:pt x="899" y="1379"/>
                    <a:pt x="899" y="981"/>
                    <a:pt x="634" y="981"/>
                  </a:cubicBezTo>
                  <a:lnTo>
                    <a:pt x="399" y="981"/>
                  </a:lnTo>
                  <a:lnTo>
                    <a:pt x="399" y="202"/>
                  </a:lnTo>
                  <a:cubicBezTo>
                    <a:pt x="399" y="68"/>
                    <a:pt x="299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83" name="Google Shape;12583;p76"/>
          <p:cNvGrpSpPr/>
          <p:nvPr/>
        </p:nvGrpSpPr>
        <p:grpSpPr>
          <a:xfrm>
            <a:off x="3982779" y="2900833"/>
            <a:ext cx="361251" cy="358341"/>
            <a:chOff x="3982779" y="2900833"/>
            <a:chExt cx="361251" cy="358341"/>
          </a:xfrm>
        </p:grpSpPr>
        <p:sp>
          <p:nvSpPr>
            <p:cNvPr id="12584" name="Google Shape;12584;p76"/>
            <p:cNvSpPr/>
            <p:nvPr/>
          </p:nvSpPr>
          <p:spPr>
            <a:xfrm>
              <a:off x="4061012" y="3076306"/>
              <a:ext cx="105316" cy="105237"/>
            </a:xfrm>
            <a:custGeom>
              <a:avLst/>
              <a:gdLst/>
              <a:ahLst/>
              <a:cxnLst/>
              <a:rect l="l" t="t" r="r" b="b"/>
              <a:pathLst>
                <a:path w="4017" h="4014" extrusionOk="0">
                  <a:moveTo>
                    <a:pt x="1105" y="0"/>
                  </a:moveTo>
                  <a:lnTo>
                    <a:pt x="0" y="1101"/>
                  </a:lnTo>
                  <a:lnTo>
                    <a:pt x="2912" y="4013"/>
                  </a:lnTo>
                  <a:lnTo>
                    <a:pt x="4017" y="2909"/>
                  </a:lnTo>
                  <a:lnTo>
                    <a:pt x="1105" y="0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5" name="Google Shape;12585;p76"/>
            <p:cNvSpPr/>
            <p:nvPr/>
          </p:nvSpPr>
          <p:spPr>
            <a:xfrm>
              <a:off x="4066518" y="3079059"/>
              <a:ext cx="52068" cy="51963"/>
            </a:xfrm>
            <a:custGeom>
              <a:avLst/>
              <a:gdLst/>
              <a:ahLst/>
              <a:cxnLst/>
              <a:rect l="l" t="t" r="r" b="b"/>
              <a:pathLst>
                <a:path w="1986" h="1982" extrusionOk="0">
                  <a:moveTo>
                    <a:pt x="1000" y="0"/>
                  </a:moveTo>
                  <a:lnTo>
                    <a:pt x="0" y="1210"/>
                  </a:lnTo>
                  <a:lnTo>
                    <a:pt x="775" y="1981"/>
                  </a:lnTo>
                  <a:lnTo>
                    <a:pt x="1985" y="986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6" name="Google Shape;12586;p76"/>
            <p:cNvSpPr/>
            <p:nvPr/>
          </p:nvSpPr>
          <p:spPr>
            <a:xfrm>
              <a:off x="4111533" y="3123970"/>
              <a:ext cx="52042" cy="52068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1000" y="0"/>
                  </a:moveTo>
                  <a:lnTo>
                    <a:pt x="0" y="1210"/>
                  </a:lnTo>
                  <a:lnTo>
                    <a:pt x="772" y="1985"/>
                  </a:lnTo>
                  <a:lnTo>
                    <a:pt x="1985" y="986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7" name="Google Shape;12587;p76"/>
            <p:cNvSpPr/>
            <p:nvPr/>
          </p:nvSpPr>
          <p:spPr>
            <a:xfrm>
              <a:off x="4137646" y="2955653"/>
              <a:ext cx="68375" cy="60720"/>
            </a:xfrm>
            <a:custGeom>
              <a:avLst/>
              <a:gdLst/>
              <a:ahLst/>
              <a:cxnLst/>
              <a:rect l="l" t="t" r="r" b="b"/>
              <a:pathLst>
                <a:path w="2608" h="2316" extrusionOk="0">
                  <a:moveTo>
                    <a:pt x="1042" y="1"/>
                  </a:moveTo>
                  <a:cubicBezTo>
                    <a:pt x="797" y="1"/>
                    <a:pt x="568" y="83"/>
                    <a:pt x="398" y="253"/>
                  </a:cubicBezTo>
                  <a:cubicBezTo>
                    <a:pt x="0" y="651"/>
                    <a:pt x="83" y="1375"/>
                    <a:pt x="583" y="1879"/>
                  </a:cubicBezTo>
                  <a:cubicBezTo>
                    <a:pt x="872" y="2166"/>
                    <a:pt x="1235" y="2315"/>
                    <a:pt x="1567" y="2315"/>
                  </a:cubicBezTo>
                  <a:cubicBezTo>
                    <a:pt x="1813" y="2315"/>
                    <a:pt x="2041" y="2233"/>
                    <a:pt x="2209" y="2064"/>
                  </a:cubicBezTo>
                  <a:cubicBezTo>
                    <a:pt x="2608" y="1669"/>
                    <a:pt x="2524" y="941"/>
                    <a:pt x="2025" y="437"/>
                  </a:cubicBezTo>
                  <a:cubicBezTo>
                    <a:pt x="1736" y="150"/>
                    <a:pt x="1374" y="1"/>
                    <a:pt x="1042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8" name="Google Shape;12588;p76"/>
            <p:cNvSpPr/>
            <p:nvPr/>
          </p:nvSpPr>
          <p:spPr>
            <a:xfrm>
              <a:off x="4123489" y="2955155"/>
              <a:ext cx="79203" cy="79308"/>
            </a:xfrm>
            <a:custGeom>
              <a:avLst/>
              <a:gdLst/>
              <a:ahLst/>
              <a:cxnLst/>
              <a:rect l="l" t="t" r="r" b="b"/>
              <a:pathLst>
                <a:path w="3021" h="3025" extrusionOk="0">
                  <a:moveTo>
                    <a:pt x="873" y="0"/>
                  </a:moveTo>
                  <a:lnTo>
                    <a:pt x="0" y="877"/>
                  </a:lnTo>
                  <a:lnTo>
                    <a:pt x="2144" y="3024"/>
                  </a:lnTo>
                  <a:lnTo>
                    <a:pt x="3021" y="2148"/>
                  </a:lnTo>
                  <a:lnTo>
                    <a:pt x="873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9" name="Google Shape;12589;p76"/>
            <p:cNvSpPr/>
            <p:nvPr/>
          </p:nvSpPr>
          <p:spPr>
            <a:xfrm>
              <a:off x="4123384" y="2964174"/>
              <a:ext cx="70289" cy="70289"/>
            </a:xfrm>
            <a:custGeom>
              <a:avLst/>
              <a:gdLst/>
              <a:ahLst/>
              <a:cxnLst/>
              <a:rect l="l" t="t" r="r" b="b"/>
              <a:pathLst>
                <a:path w="2681" h="2681" extrusionOk="0">
                  <a:moveTo>
                    <a:pt x="533" y="0"/>
                  </a:moveTo>
                  <a:lnTo>
                    <a:pt x="1" y="533"/>
                  </a:lnTo>
                  <a:lnTo>
                    <a:pt x="2148" y="2680"/>
                  </a:lnTo>
                  <a:lnTo>
                    <a:pt x="2681" y="2148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0" name="Google Shape;12590;p76"/>
            <p:cNvSpPr/>
            <p:nvPr/>
          </p:nvSpPr>
          <p:spPr>
            <a:xfrm>
              <a:off x="4011907" y="2970807"/>
              <a:ext cx="175133" cy="175212"/>
            </a:xfrm>
            <a:custGeom>
              <a:avLst/>
              <a:gdLst/>
              <a:ahLst/>
              <a:cxnLst/>
              <a:rect l="l" t="t" r="r" b="b"/>
              <a:pathLst>
                <a:path w="6680" h="6683" extrusionOk="0">
                  <a:moveTo>
                    <a:pt x="4380" y="1"/>
                  </a:moveTo>
                  <a:lnTo>
                    <a:pt x="1" y="5317"/>
                  </a:lnTo>
                  <a:lnTo>
                    <a:pt x="1366" y="6683"/>
                  </a:lnTo>
                  <a:lnTo>
                    <a:pt x="6679" y="230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1" name="Google Shape;12591;p76"/>
            <p:cNvSpPr/>
            <p:nvPr/>
          </p:nvSpPr>
          <p:spPr>
            <a:xfrm>
              <a:off x="4011907" y="3022272"/>
              <a:ext cx="175133" cy="123747"/>
            </a:xfrm>
            <a:custGeom>
              <a:avLst/>
              <a:gdLst/>
              <a:ahLst/>
              <a:cxnLst/>
              <a:rect l="l" t="t" r="r" b="b"/>
              <a:pathLst>
                <a:path w="6680" h="4720" extrusionOk="0">
                  <a:moveTo>
                    <a:pt x="6343" y="1"/>
                  </a:moveTo>
                  <a:lnTo>
                    <a:pt x="1652" y="3865"/>
                  </a:lnTo>
                  <a:lnTo>
                    <a:pt x="515" y="2728"/>
                  </a:lnTo>
                  <a:lnTo>
                    <a:pt x="1" y="3354"/>
                  </a:lnTo>
                  <a:lnTo>
                    <a:pt x="1366" y="4720"/>
                  </a:lnTo>
                  <a:lnTo>
                    <a:pt x="6679" y="337"/>
                  </a:lnTo>
                  <a:lnTo>
                    <a:pt x="63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2" name="Google Shape;12592;p76"/>
            <p:cNvSpPr/>
            <p:nvPr/>
          </p:nvSpPr>
          <p:spPr>
            <a:xfrm>
              <a:off x="3988547" y="3095393"/>
              <a:ext cx="73907" cy="73907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877" y="0"/>
                  </a:moveTo>
                  <a:lnTo>
                    <a:pt x="1" y="877"/>
                  </a:lnTo>
                  <a:lnTo>
                    <a:pt x="1942" y="2818"/>
                  </a:lnTo>
                  <a:lnTo>
                    <a:pt x="2819" y="1942"/>
                  </a:lnTo>
                  <a:lnTo>
                    <a:pt x="877" y="0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3" name="Google Shape;12593;p76"/>
            <p:cNvSpPr/>
            <p:nvPr/>
          </p:nvSpPr>
          <p:spPr>
            <a:xfrm>
              <a:off x="3988547" y="3106876"/>
              <a:ext cx="62424" cy="62424"/>
            </a:xfrm>
            <a:custGeom>
              <a:avLst/>
              <a:gdLst/>
              <a:ahLst/>
              <a:cxnLst/>
              <a:rect l="l" t="t" r="r" b="b"/>
              <a:pathLst>
                <a:path w="2381" h="2381" extrusionOk="0">
                  <a:moveTo>
                    <a:pt x="439" y="1"/>
                  </a:moveTo>
                  <a:lnTo>
                    <a:pt x="1" y="439"/>
                  </a:lnTo>
                  <a:lnTo>
                    <a:pt x="1942" y="2380"/>
                  </a:lnTo>
                  <a:lnTo>
                    <a:pt x="2380" y="1942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4" name="Google Shape;12594;p76"/>
            <p:cNvSpPr/>
            <p:nvPr/>
          </p:nvSpPr>
          <p:spPr>
            <a:xfrm>
              <a:off x="4222329" y="3040362"/>
              <a:ext cx="68401" cy="60720"/>
            </a:xfrm>
            <a:custGeom>
              <a:avLst/>
              <a:gdLst/>
              <a:ahLst/>
              <a:cxnLst/>
              <a:rect l="l" t="t" r="r" b="b"/>
              <a:pathLst>
                <a:path w="2609" h="2316" extrusionOk="0">
                  <a:moveTo>
                    <a:pt x="1040" y="1"/>
                  </a:moveTo>
                  <a:cubicBezTo>
                    <a:pt x="795" y="1"/>
                    <a:pt x="567" y="83"/>
                    <a:pt x="399" y="252"/>
                  </a:cubicBezTo>
                  <a:cubicBezTo>
                    <a:pt x="1" y="651"/>
                    <a:pt x="84" y="1379"/>
                    <a:pt x="584" y="1878"/>
                  </a:cubicBezTo>
                  <a:cubicBezTo>
                    <a:pt x="873" y="2165"/>
                    <a:pt x="1235" y="2315"/>
                    <a:pt x="1566" y="2315"/>
                  </a:cubicBezTo>
                  <a:cubicBezTo>
                    <a:pt x="1812" y="2315"/>
                    <a:pt x="2040" y="2233"/>
                    <a:pt x="2210" y="2063"/>
                  </a:cubicBezTo>
                  <a:cubicBezTo>
                    <a:pt x="2608" y="1668"/>
                    <a:pt x="2525" y="940"/>
                    <a:pt x="2025" y="441"/>
                  </a:cubicBezTo>
                  <a:cubicBezTo>
                    <a:pt x="1736" y="151"/>
                    <a:pt x="1372" y="1"/>
                    <a:pt x="1040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5" name="Google Shape;12595;p76"/>
            <p:cNvSpPr/>
            <p:nvPr/>
          </p:nvSpPr>
          <p:spPr>
            <a:xfrm>
              <a:off x="4208197" y="3039838"/>
              <a:ext cx="79203" cy="79308"/>
            </a:xfrm>
            <a:custGeom>
              <a:avLst/>
              <a:gdLst/>
              <a:ahLst/>
              <a:cxnLst/>
              <a:rect l="l" t="t" r="r" b="b"/>
              <a:pathLst>
                <a:path w="3021" h="3025" extrusionOk="0">
                  <a:moveTo>
                    <a:pt x="873" y="1"/>
                  </a:moveTo>
                  <a:lnTo>
                    <a:pt x="0" y="877"/>
                  </a:lnTo>
                  <a:lnTo>
                    <a:pt x="2144" y="3025"/>
                  </a:lnTo>
                  <a:lnTo>
                    <a:pt x="3021" y="2148"/>
                  </a:lnTo>
                  <a:lnTo>
                    <a:pt x="873" y="1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6" name="Google Shape;12596;p76"/>
            <p:cNvSpPr/>
            <p:nvPr/>
          </p:nvSpPr>
          <p:spPr>
            <a:xfrm>
              <a:off x="4208093" y="3048857"/>
              <a:ext cx="70289" cy="70289"/>
            </a:xfrm>
            <a:custGeom>
              <a:avLst/>
              <a:gdLst/>
              <a:ahLst/>
              <a:cxnLst/>
              <a:rect l="l" t="t" r="r" b="b"/>
              <a:pathLst>
                <a:path w="2681" h="2681" extrusionOk="0">
                  <a:moveTo>
                    <a:pt x="533" y="1"/>
                  </a:moveTo>
                  <a:lnTo>
                    <a:pt x="0" y="533"/>
                  </a:lnTo>
                  <a:lnTo>
                    <a:pt x="2148" y="2681"/>
                  </a:lnTo>
                  <a:lnTo>
                    <a:pt x="2680" y="2148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7" name="Google Shape;12597;p76"/>
            <p:cNvSpPr/>
            <p:nvPr/>
          </p:nvSpPr>
          <p:spPr>
            <a:xfrm>
              <a:off x="4096616" y="3055516"/>
              <a:ext cx="175107" cy="175212"/>
            </a:xfrm>
            <a:custGeom>
              <a:avLst/>
              <a:gdLst/>
              <a:ahLst/>
              <a:cxnLst/>
              <a:rect l="l" t="t" r="r" b="b"/>
              <a:pathLst>
                <a:path w="6679" h="6683" extrusionOk="0">
                  <a:moveTo>
                    <a:pt x="4379" y="0"/>
                  </a:moveTo>
                  <a:lnTo>
                    <a:pt x="0" y="5313"/>
                  </a:lnTo>
                  <a:lnTo>
                    <a:pt x="1366" y="6682"/>
                  </a:lnTo>
                  <a:lnTo>
                    <a:pt x="6679" y="2300"/>
                  </a:lnTo>
                  <a:lnTo>
                    <a:pt x="4379" y="0"/>
                  </a:ln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8" name="Google Shape;12598;p76"/>
            <p:cNvSpPr/>
            <p:nvPr/>
          </p:nvSpPr>
          <p:spPr>
            <a:xfrm>
              <a:off x="4096616" y="3106981"/>
              <a:ext cx="175107" cy="123747"/>
            </a:xfrm>
            <a:custGeom>
              <a:avLst/>
              <a:gdLst/>
              <a:ahLst/>
              <a:cxnLst/>
              <a:rect l="l" t="t" r="r" b="b"/>
              <a:pathLst>
                <a:path w="6679" h="4720" extrusionOk="0">
                  <a:moveTo>
                    <a:pt x="6342" y="0"/>
                  </a:moveTo>
                  <a:lnTo>
                    <a:pt x="1652" y="3865"/>
                  </a:lnTo>
                  <a:lnTo>
                    <a:pt x="515" y="2727"/>
                  </a:lnTo>
                  <a:lnTo>
                    <a:pt x="0" y="3350"/>
                  </a:lnTo>
                  <a:lnTo>
                    <a:pt x="1366" y="4719"/>
                  </a:lnTo>
                  <a:lnTo>
                    <a:pt x="6679" y="337"/>
                  </a:lnTo>
                  <a:lnTo>
                    <a:pt x="634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9" name="Google Shape;12599;p76"/>
            <p:cNvSpPr/>
            <p:nvPr/>
          </p:nvSpPr>
          <p:spPr>
            <a:xfrm>
              <a:off x="4073256" y="3180075"/>
              <a:ext cx="73907" cy="73907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877" y="1"/>
                  </a:moveTo>
                  <a:lnTo>
                    <a:pt x="1" y="877"/>
                  </a:lnTo>
                  <a:lnTo>
                    <a:pt x="1942" y="2819"/>
                  </a:lnTo>
                  <a:lnTo>
                    <a:pt x="2818" y="1942"/>
                  </a:lnTo>
                  <a:lnTo>
                    <a:pt x="877" y="1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0" name="Google Shape;12600;p76"/>
            <p:cNvSpPr/>
            <p:nvPr/>
          </p:nvSpPr>
          <p:spPr>
            <a:xfrm>
              <a:off x="4073256" y="3191585"/>
              <a:ext cx="62424" cy="62398"/>
            </a:xfrm>
            <a:custGeom>
              <a:avLst/>
              <a:gdLst/>
              <a:ahLst/>
              <a:cxnLst/>
              <a:rect l="l" t="t" r="r" b="b"/>
              <a:pathLst>
                <a:path w="2381" h="2380" extrusionOk="0">
                  <a:moveTo>
                    <a:pt x="439" y="0"/>
                  </a:moveTo>
                  <a:lnTo>
                    <a:pt x="1" y="438"/>
                  </a:lnTo>
                  <a:lnTo>
                    <a:pt x="1942" y="2380"/>
                  </a:lnTo>
                  <a:lnTo>
                    <a:pt x="2380" y="1941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1" name="Google Shape;12601;p76"/>
            <p:cNvSpPr/>
            <p:nvPr/>
          </p:nvSpPr>
          <p:spPr>
            <a:xfrm>
              <a:off x="4249306" y="2933683"/>
              <a:ext cx="61768" cy="59068"/>
            </a:xfrm>
            <a:custGeom>
              <a:avLst/>
              <a:gdLst/>
              <a:ahLst/>
              <a:cxnLst/>
              <a:rect l="l" t="t" r="r" b="b"/>
              <a:pathLst>
                <a:path w="2356" h="2253" extrusionOk="0">
                  <a:moveTo>
                    <a:pt x="2065" y="1"/>
                  </a:moveTo>
                  <a:cubicBezTo>
                    <a:pt x="2017" y="1"/>
                    <a:pt x="1968" y="20"/>
                    <a:pt x="1923" y="66"/>
                  </a:cubicBezTo>
                  <a:lnTo>
                    <a:pt x="76" y="1913"/>
                  </a:lnTo>
                  <a:cubicBezTo>
                    <a:pt x="0" y="1989"/>
                    <a:pt x="0" y="2116"/>
                    <a:pt x="76" y="2195"/>
                  </a:cubicBezTo>
                  <a:cubicBezTo>
                    <a:pt x="116" y="2233"/>
                    <a:pt x="168" y="2252"/>
                    <a:pt x="219" y="2252"/>
                  </a:cubicBezTo>
                  <a:cubicBezTo>
                    <a:pt x="270" y="2252"/>
                    <a:pt x="321" y="2233"/>
                    <a:pt x="359" y="2195"/>
                  </a:cubicBezTo>
                  <a:lnTo>
                    <a:pt x="2206" y="348"/>
                  </a:lnTo>
                  <a:cubicBezTo>
                    <a:pt x="2355" y="204"/>
                    <a:pt x="2221" y="1"/>
                    <a:pt x="20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2" name="Google Shape;12602;p76"/>
            <p:cNvSpPr/>
            <p:nvPr/>
          </p:nvSpPr>
          <p:spPr>
            <a:xfrm>
              <a:off x="4228411" y="2903192"/>
              <a:ext cx="30806" cy="76372"/>
            </a:xfrm>
            <a:custGeom>
              <a:avLst/>
              <a:gdLst/>
              <a:ahLst/>
              <a:cxnLst/>
              <a:rect l="l" t="t" r="r" b="b"/>
              <a:pathLst>
                <a:path w="1175" h="2913" extrusionOk="0">
                  <a:moveTo>
                    <a:pt x="932" y="0"/>
                  </a:moveTo>
                  <a:cubicBezTo>
                    <a:pt x="853" y="0"/>
                    <a:pt x="775" y="44"/>
                    <a:pt x="747" y="146"/>
                  </a:cubicBezTo>
                  <a:lnTo>
                    <a:pt x="29" y="2659"/>
                  </a:lnTo>
                  <a:cubicBezTo>
                    <a:pt x="0" y="2764"/>
                    <a:pt x="62" y="2873"/>
                    <a:pt x="167" y="2906"/>
                  </a:cubicBezTo>
                  <a:cubicBezTo>
                    <a:pt x="185" y="2910"/>
                    <a:pt x="202" y="2913"/>
                    <a:pt x="220" y="2913"/>
                  </a:cubicBezTo>
                  <a:cubicBezTo>
                    <a:pt x="307" y="2913"/>
                    <a:pt x="389" y="2855"/>
                    <a:pt x="413" y="2768"/>
                  </a:cubicBezTo>
                  <a:lnTo>
                    <a:pt x="1130" y="255"/>
                  </a:lnTo>
                  <a:cubicBezTo>
                    <a:pt x="1174" y="102"/>
                    <a:pt x="1052" y="0"/>
                    <a:pt x="9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3" name="Google Shape;12603;p76"/>
            <p:cNvSpPr/>
            <p:nvPr/>
          </p:nvSpPr>
          <p:spPr>
            <a:xfrm>
              <a:off x="4186961" y="2900833"/>
              <a:ext cx="32693" cy="76057"/>
            </a:xfrm>
            <a:custGeom>
              <a:avLst/>
              <a:gdLst/>
              <a:ahLst/>
              <a:cxnLst/>
              <a:rect l="l" t="t" r="r" b="b"/>
              <a:pathLst>
                <a:path w="1247" h="2901" extrusionOk="0">
                  <a:moveTo>
                    <a:pt x="247" y="0"/>
                  </a:moveTo>
                  <a:cubicBezTo>
                    <a:pt x="125" y="0"/>
                    <a:pt x="1" y="104"/>
                    <a:pt x="49" y="261"/>
                  </a:cubicBezTo>
                  <a:lnTo>
                    <a:pt x="817" y="2760"/>
                  </a:lnTo>
                  <a:cubicBezTo>
                    <a:pt x="847" y="2859"/>
                    <a:pt x="923" y="2901"/>
                    <a:pt x="1000" y="2901"/>
                  </a:cubicBezTo>
                  <a:cubicBezTo>
                    <a:pt x="1121" y="2901"/>
                    <a:pt x="1246" y="2796"/>
                    <a:pt x="1198" y="2641"/>
                  </a:cubicBezTo>
                  <a:lnTo>
                    <a:pt x="433" y="142"/>
                  </a:lnTo>
                  <a:cubicBezTo>
                    <a:pt x="402" y="43"/>
                    <a:pt x="325" y="0"/>
                    <a:pt x="2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4" name="Google Shape;12604;p76"/>
            <p:cNvSpPr/>
            <p:nvPr/>
          </p:nvSpPr>
          <p:spPr>
            <a:xfrm>
              <a:off x="4262415" y="2984230"/>
              <a:ext cx="79282" cy="29337"/>
            </a:xfrm>
            <a:custGeom>
              <a:avLst/>
              <a:gdLst/>
              <a:ahLst/>
              <a:cxnLst/>
              <a:rect l="l" t="t" r="r" b="b"/>
              <a:pathLst>
                <a:path w="3024" h="1119" extrusionOk="0">
                  <a:moveTo>
                    <a:pt x="2745" y="0"/>
                  </a:moveTo>
                  <a:cubicBezTo>
                    <a:pt x="2725" y="0"/>
                    <a:pt x="2703" y="3"/>
                    <a:pt x="2680" y="10"/>
                  </a:cubicBezTo>
                  <a:lnTo>
                    <a:pt x="167" y="724"/>
                  </a:lnTo>
                  <a:cubicBezTo>
                    <a:pt x="62" y="756"/>
                    <a:pt x="0" y="869"/>
                    <a:pt x="29" y="974"/>
                  </a:cubicBezTo>
                  <a:cubicBezTo>
                    <a:pt x="56" y="1061"/>
                    <a:pt x="136" y="1118"/>
                    <a:pt x="225" y="1118"/>
                  </a:cubicBezTo>
                  <a:cubicBezTo>
                    <a:pt x="243" y="1118"/>
                    <a:pt x="261" y="1116"/>
                    <a:pt x="279" y="1111"/>
                  </a:cubicBezTo>
                  <a:lnTo>
                    <a:pt x="2789" y="394"/>
                  </a:lnTo>
                  <a:cubicBezTo>
                    <a:pt x="3023" y="328"/>
                    <a:pt x="2954" y="0"/>
                    <a:pt x="27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5" name="Google Shape;12605;p76"/>
            <p:cNvSpPr/>
            <p:nvPr/>
          </p:nvSpPr>
          <p:spPr>
            <a:xfrm>
              <a:off x="4263307" y="3023897"/>
              <a:ext cx="80724" cy="30674"/>
            </a:xfrm>
            <a:custGeom>
              <a:avLst/>
              <a:gdLst/>
              <a:ahLst/>
              <a:cxnLst/>
              <a:rect l="l" t="t" r="r" b="b"/>
              <a:pathLst>
                <a:path w="3079" h="1170" extrusionOk="0">
                  <a:moveTo>
                    <a:pt x="283" y="0"/>
                  </a:moveTo>
                  <a:cubicBezTo>
                    <a:pt x="77" y="0"/>
                    <a:pt x="1" y="323"/>
                    <a:pt x="234" y="395"/>
                  </a:cubicBezTo>
                  <a:lnTo>
                    <a:pt x="2729" y="1159"/>
                  </a:lnTo>
                  <a:cubicBezTo>
                    <a:pt x="2753" y="1167"/>
                    <a:pt x="2776" y="1170"/>
                    <a:pt x="2797" y="1170"/>
                  </a:cubicBezTo>
                  <a:cubicBezTo>
                    <a:pt x="3005" y="1170"/>
                    <a:pt x="3079" y="848"/>
                    <a:pt x="2849" y="779"/>
                  </a:cubicBezTo>
                  <a:lnTo>
                    <a:pt x="350" y="11"/>
                  </a:lnTo>
                  <a:cubicBezTo>
                    <a:pt x="326" y="4"/>
                    <a:pt x="304" y="0"/>
                    <a:pt x="2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6" name="Google Shape;12606;p76"/>
            <p:cNvSpPr/>
            <p:nvPr/>
          </p:nvSpPr>
          <p:spPr>
            <a:xfrm>
              <a:off x="4038544" y="3015560"/>
              <a:ext cx="77840" cy="86832"/>
            </a:xfrm>
            <a:custGeom>
              <a:avLst/>
              <a:gdLst/>
              <a:ahLst/>
              <a:cxnLst/>
              <a:rect l="l" t="t" r="r" b="b"/>
              <a:pathLst>
                <a:path w="2969" h="3312" extrusionOk="0">
                  <a:moveTo>
                    <a:pt x="2743" y="0"/>
                  </a:moveTo>
                  <a:cubicBezTo>
                    <a:pt x="2686" y="0"/>
                    <a:pt x="2630" y="24"/>
                    <a:pt x="2592" y="72"/>
                  </a:cubicBezTo>
                  <a:lnTo>
                    <a:pt x="129" y="2980"/>
                  </a:lnTo>
                  <a:cubicBezTo>
                    <a:pt x="0" y="3131"/>
                    <a:pt x="137" y="3311"/>
                    <a:pt x="285" y="3311"/>
                  </a:cubicBezTo>
                  <a:cubicBezTo>
                    <a:pt x="337" y="3311"/>
                    <a:pt x="390" y="3290"/>
                    <a:pt x="434" y="3237"/>
                  </a:cubicBezTo>
                  <a:lnTo>
                    <a:pt x="2896" y="329"/>
                  </a:lnTo>
                  <a:cubicBezTo>
                    <a:pt x="2969" y="246"/>
                    <a:pt x="2958" y="119"/>
                    <a:pt x="2875" y="47"/>
                  </a:cubicBezTo>
                  <a:cubicBezTo>
                    <a:pt x="2836" y="16"/>
                    <a:pt x="2789" y="0"/>
                    <a:pt x="27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7" name="Google Shape;12607;p76"/>
            <p:cNvSpPr/>
            <p:nvPr/>
          </p:nvSpPr>
          <p:spPr>
            <a:xfrm>
              <a:off x="3982779" y="2949885"/>
              <a:ext cx="312696" cy="309288"/>
            </a:xfrm>
            <a:custGeom>
              <a:avLst/>
              <a:gdLst/>
              <a:ahLst/>
              <a:cxnLst/>
              <a:rect l="l" t="t" r="r" b="b"/>
              <a:pathLst>
                <a:path w="11927" h="11797" extrusionOk="0">
                  <a:moveTo>
                    <a:pt x="6945" y="421"/>
                  </a:moveTo>
                  <a:cubicBezTo>
                    <a:pt x="7228" y="421"/>
                    <a:pt x="7543" y="555"/>
                    <a:pt x="7790" y="802"/>
                  </a:cubicBezTo>
                  <a:cubicBezTo>
                    <a:pt x="8091" y="1103"/>
                    <a:pt x="8221" y="1505"/>
                    <a:pt x="8149" y="1824"/>
                  </a:cubicBezTo>
                  <a:lnTo>
                    <a:pt x="6765" y="440"/>
                  </a:lnTo>
                  <a:cubicBezTo>
                    <a:pt x="6823" y="427"/>
                    <a:pt x="6883" y="421"/>
                    <a:pt x="6945" y="421"/>
                  </a:cubicBezTo>
                  <a:close/>
                  <a:moveTo>
                    <a:pt x="6240" y="487"/>
                  </a:moveTo>
                  <a:lnTo>
                    <a:pt x="8105" y="2349"/>
                  </a:lnTo>
                  <a:lnTo>
                    <a:pt x="7714" y="2740"/>
                  </a:lnTo>
                  <a:lnTo>
                    <a:pt x="5849" y="878"/>
                  </a:lnTo>
                  <a:lnTo>
                    <a:pt x="6240" y="487"/>
                  </a:lnTo>
                  <a:close/>
                  <a:moveTo>
                    <a:pt x="10175" y="3651"/>
                  </a:moveTo>
                  <a:cubicBezTo>
                    <a:pt x="10459" y="3651"/>
                    <a:pt x="10774" y="3786"/>
                    <a:pt x="11021" y="4033"/>
                  </a:cubicBezTo>
                  <a:lnTo>
                    <a:pt x="11017" y="4033"/>
                  </a:lnTo>
                  <a:cubicBezTo>
                    <a:pt x="11322" y="4333"/>
                    <a:pt x="11452" y="4735"/>
                    <a:pt x="11379" y="5054"/>
                  </a:cubicBezTo>
                  <a:lnTo>
                    <a:pt x="9996" y="3671"/>
                  </a:lnTo>
                  <a:cubicBezTo>
                    <a:pt x="10054" y="3658"/>
                    <a:pt x="10114" y="3651"/>
                    <a:pt x="10175" y="3651"/>
                  </a:cubicBezTo>
                  <a:close/>
                  <a:moveTo>
                    <a:pt x="9471" y="3714"/>
                  </a:moveTo>
                  <a:lnTo>
                    <a:pt x="9507" y="3750"/>
                  </a:lnTo>
                  <a:lnTo>
                    <a:pt x="11336" y="5579"/>
                  </a:lnTo>
                  <a:lnTo>
                    <a:pt x="10945" y="5970"/>
                  </a:lnTo>
                  <a:lnTo>
                    <a:pt x="9080" y="4109"/>
                  </a:lnTo>
                  <a:lnTo>
                    <a:pt x="9471" y="3714"/>
                  </a:lnTo>
                  <a:close/>
                  <a:moveTo>
                    <a:pt x="4802" y="5822"/>
                  </a:moveTo>
                  <a:lnTo>
                    <a:pt x="6001" y="7017"/>
                  </a:lnTo>
                  <a:lnTo>
                    <a:pt x="5259" y="7919"/>
                  </a:lnTo>
                  <a:lnTo>
                    <a:pt x="3904" y="6564"/>
                  </a:lnTo>
                  <a:lnTo>
                    <a:pt x="4802" y="5822"/>
                  </a:lnTo>
                  <a:close/>
                  <a:moveTo>
                    <a:pt x="4328" y="9063"/>
                  </a:moveTo>
                  <a:lnTo>
                    <a:pt x="4448" y="9183"/>
                  </a:lnTo>
                  <a:lnTo>
                    <a:pt x="5987" y="10722"/>
                  </a:lnTo>
                  <a:lnTo>
                    <a:pt x="5393" y="11316"/>
                  </a:lnTo>
                  <a:lnTo>
                    <a:pt x="3734" y="9657"/>
                  </a:lnTo>
                  <a:lnTo>
                    <a:pt x="4328" y="9063"/>
                  </a:lnTo>
                  <a:close/>
                  <a:moveTo>
                    <a:pt x="6243" y="0"/>
                  </a:moveTo>
                  <a:cubicBezTo>
                    <a:pt x="6191" y="0"/>
                    <a:pt x="6141" y="20"/>
                    <a:pt x="6103" y="60"/>
                  </a:cubicBezTo>
                  <a:lnTo>
                    <a:pt x="5552" y="610"/>
                  </a:lnTo>
                  <a:cubicBezTo>
                    <a:pt x="5531" y="604"/>
                    <a:pt x="5511" y="601"/>
                    <a:pt x="5490" y="601"/>
                  </a:cubicBezTo>
                  <a:cubicBezTo>
                    <a:pt x="5431" y="601"/>
                    <a:pt x="5376" y="626"/>
                    <a:pt x="5338" y="672"/>
                  </a:cubicBezTo>
                  <a:lnTo>
                    <a:pt x="1347" y="5518"/>
                  </a:lnTo>
                  <a:lnTo>
                    <a:pt x="1242" y="5413"/>
                  </a:lnTo>
                  <a:cubicBezTo>
                    <a:pt x="1202" y="5373"/>
                    <a:pt x="1151" y="5353"/>
                    <a:pt x="1099" y="5353"/>
                  </a:cubicBezTo>
                  <a:cubicBezTo>
                    <a:pt x="1048" y="5353"/>
                    <a:pt x="996" y="5373"/>
                    <a:pt x="956" y="5413"/>
                  </a:cubicBezTo>
                  <a:lnTo>
                    <a:pt x="80" y="6286"/>
                  </a:lnTo>
                  <a:cubicBezTo>
                    <a:pt x="0" y="6362"/>
                    <a:pt x="0" y="6488"/>
                    <a:pt x="80" y="6568"/>
                  </a:cubicBezTo>
                  <a:lnTo>
                    <a:pt x="887" y="7372"/>
                  </a:lnTo>
                  <a:cubicBezTo>
                    <a:pt x="931" y="7415"/>
                    <a:pt x="979" y="7433"/>
                    <a:pt x="1025" y="7433"/>
                  </a:cubicBezTo>
                  <a:cubicBezTo>
                    <a:pt x="1179" y="7433"/>
                    <a:pt x="1309" y="7234"/>
                    <a:pt x="1170" y="7090"/>
                  </a:cubicBezTo>
                  <a:lnTo>
                    <a:pt x="503" y="6427"/>
                  </a:lnTo>
                  <a:lnTo>
                    <a:pt x="1097" y="5833"/>
                  </a:lnTo>
                  <a:lnTo>
                    <a:pt x="1217" y="5949"/>
                  </a:lnTo>
                  <a:lnTo>
                    <a:pt x="1221" y="5952"/>
                  </a:lnTo>
                  <a:lnTo>
                    <a:pt x="2637" y="7372"/>
                  </a:lnTo>
                  <a:lnTo>
                    <a:pt x="2640" y="7376"/>
                  </a:lnTo>
                  <a:lnTo>
                    <a:pt x="2756" y="7492"/>
                  </a:lnTo>
                  <a:lnTo>
                    <a:pt x="2162" y="8086"/>
                  </a:lnTo>
                  <a:lnTo>
                    <a:pt x="1728" y="7647"/>
                  </a:lnTo>
                  <a:cubicBezTo>
                    <a:pt x="1683" y="7606"/>
                    <a:pt x="1635" y="7588"/>
                    <a:pt x="1589" y="7588"/>
                  </a:cubicBezTo>
                  <a:cubicBezTo>
                    <a:pt x="1433" y="7588"/>
                    <a:pt x="1302" y="7785"/>
                    <a:pt x="1441" y="7930"/>
                  </a:cubicBezTo>
                  <a:lnTo>
                    <a:pt x="2021" y="8509"/>
                  </a:lnTo>
                  <a:cubicBezTo>
                    <a:pt x="2059" y="8547"/>
                    <a:pt x="2110" y="8566"/>
                    <a:pt x="2161" y="8566"/>
                  </a:cubicBezTo>
                  <a:cubicBezTo>
                    <a:pt x="2212" y="8566"/>
                    <a:pt x="2264" y="8547"/>
                    <a:pt x="2303" y="8509"/>
                  </a:cubicBezTo>
                  <a:lnTo>
                    <a:pt x="3180" y="7633"/>
                  </a:lnTo>
                  <a:cubicBezTo>
                    <a:pt x="3260" y="7553"/>
                    <a:pt x="3260" y="7426"/>
                    <a:pt x="3180" y="7350"/>
                  </a:cubicBezTo>
                  <a:lnTo>
                    <a:pt x="3075" y="7245"/>
                  </a:lnTo>
                  <a:lnTo>
                    <a:pt x="3593" y="6818"/>
                  </a:lnTo>
                  <a:lnTo>
                    <a:pt x="5002" y="8227"/>
                  </a:lnTo>
                  <a:lnTo>
                    <a:pt x="4574" y="8745"/>
                  </a:lnTo>
                  <a:lnTo>
                    <a:pt x="4469" y="8640"/>
                  </a:lnTo>
                  <a:cubicBezTo>
                    <a:pt x="4429" y="8600"/>
                    <a:pt x="4378" y="8580"/>
                    <a:pt x="4327" y="8580"/>
                  </a:cubicBezTo>
                  <a:cubicBezTo>
                    <a:pt x="4275" y="8580"/>
                    <a:pt x="4225" y="8600"/>
                    <a:pt x="4187" y="8640"/>
                  </a:cubicBezTo>
                  <a:lnTo>
                    <a:pt x="3310" y="9516"/>
                  </a:lnTo>
                  <a:cubicBezTo>
                    <a:pt x="3231" y="9592"/>
                    <a:pt x="3231" y="9719"/>
                    <a:pt x="3310" y="9799"/>
                  </a:cubicBezTo>
                  <a:lnTo>
                    <a:pt x="5252" y="11740"/>
                  </a:lnTo>
                  <a:cubicBezTo>
                    <a:pt x="5290" y="11778"/>
                    <a:pt x="5340" y="11797"/>
                    <a:pt x="5391" y="11797"/>
                  </a:cubicBezTo>
                  <a:cubicBezTo>
                    <a:pt x="5443" y="11797"/>
                    <a:pt x="5494" y="11778"/>
                    <a:pt x="5534" y="11740"/>
                  </a:cubicBezTo>
                  <a:lnTo>
                    <a:pt x="6410" y="10863"/>
                  </a:lnTo>
                  <a:cubicBezTo>
                    <a:pt x="6490" y="10784"/>
                    <a:pt x="6490" y="10657"/>
                    <a:pt x="6410" y="10581"/>
                  </a:cubicBezTo>
                  <a:lnTo>
                    <a:pt x="6305" y="10476"/>
                  </a:lnTo>
                  <a:lnTo>
                    <a:pt x="8591" y="8589"/>
                  </a:lnTo>
                  <a:cubicBezTo>
                    <a:pt x="8755" y="8454"/>
                    <a:pt x="8628" y="8231"/>
                    <a:pt x="8466" y="8231"/>
                  </a:cubicBezTo>
                  <a:cubicBezTo>
                    <a:pt x="8424" y="8231"/>
                    <a:pt x="8380" y="8246"/>
                    <a:pt x="8337" y="8281"/>
                  </a:cubicBezTo>
                  <a:lnTo>
                    <a:pt x="6019" y="10190"/>
                  </a:lnTo>
                  <a:lnTo>
                    <a:pt x="4860" y="9027"/>
                  </a:lnTo>
                  <a:lnTo>
                    <a:pt x="8736" y="4326"/>
                  </a:lnTo>
                  <a:lnTo>
                    <a:pt x="10724" y="6315"/>
                  </a:lnTo>
                  <a:lnTo>
                    <a:pt x="8949" y="7778"/>
                  </a:lnTo>
                  <a:cubicBezTo>
                    <a:pt x="8785" y="7910"/>
                    <a:pt x="8912" y="8135"/>
                    <a:pt x="9075" y="8135"/>
                  </a:cubicBezTo>
                  <a:cubicBezTo>
                    <a:pt x="9117" y="8135"/>
                    <a:pt x="9161" y="8120"/>
                    <a:pt x="9203" y="8086"/>
                  </a:cubicBezTo>
                  <a:lnTo>
                    <a:pt x="11151" y="6481"/>
                  </a:lnTo>
                  <a:cubicBezTo>
                    <a:pt x="11213" y="6430"/>
                    <a:pt x="11238" y="6343"/>
                    <a:pt x="11213" y="6267"/>
                  </a:cubicBezTo>
                  <a:lnTo>
                    <a:pt x="11763" y="5721"/>
                  </a:lnTo>
                  <a:cubicBezTo>
                    <a:pt x="11839" y="5641"/>
                    <a:pt x="11839" y="5514"/>
                    <a:pt x="11763" y="5434"/>
                  </a:cubicBezTo>
                  <a:lnTo>
                    <a:pt x="11691" y="5369"/>
                  </a:lnTo>
                  <a:cubicBezTo>
                    <a:pt x="11926" y="4877"/>
                    <a:pt x="11778" y="4221"/>
                    <a:pt x="11303" y="3747"/>
                  </a:cubicBezTo>
                  <a:cubicBezTo>
                    <a:pt x="10977" y="3423"/>
                    <a:pt x="10565" y="3250"/>
                    <a:pt x="10181" y="3250"/>
                  </a:cubicBezTo>
                  <a:cubicBezTo>
                    <a:pt x="10006" y="3250"/>
                    <a:pt x="9837" y="3286"/>
                    <a:pt x="9685" y="3359"/>
                  </a:cubicBezTo>
                  <a:lnTo>
                    <a:pt x="9616" y="3290"/>
                  </a:lnTo>
                  <a:cubicBezTo>
                    <a:pt x="9576" y="3251"/>
                    <a:pt x="9524" y="3231"/>
                    <a:pt x="9473" y="3231"/>
                  </a:cubicBezTo>
                  <a:cubicBezTo>
                    <a:pt x="9421" y="3231"/>
                    <a:pt x="9369" y="3251"/>
                    <a:pt x="9330" y="3290"/>
                  </a:cubicBezTo>
                  <a:lnTo>
                    <a:pt x="8783" y="3837"/>
                  </a:lnTo>
                  <a:cubicBezTo>
                    <a:pt x="8767" y="3832"/>
                    <a:pt x="8749" y="3829"/>
                    <a:pt x="8732" y="3829"/>
                  </a:cubicBezTo>
                  <a:cubicBezTo>
                    <a:pt x="8726" y="3829"/>
                    <a:pt x="8720" y="3829"/>
                    <a:pt x="8714" y="3830"/>
                  </a:cubicBezTo>
                  <a:cubicBezTo>
                    <a:pt x="8656" y="3830"/>
                    <a:pt x="8605" y="3859"/>
                    <a:pt x="8569" y="3902"/>
                  </a:cubicBezTo>
                  <a:lnTo>
                    <a:pt x="6258" y="6706"/>
                  </a:lnTo>
                  <a:lnTo>
                    <a:pt x="5118" y="5565"/>
                  </a:lnTo>
                  <a:lnTo>
                    <a:pt x="5639" y="5134"/>
                  </a:lnTo>
                  <a:cubicBezTo>
                    <a:pt x="5803" y="4999"/>
                    <a:pt x="5674" y="4776"/>
                    <a:pt x="5511" y="4776"/>
                  </a:cubicBezTo>
                  <a:cubicBezTo>
                    <a:pt x="5469" y="4776"/>
                    <a:pt x="5424" y="4791"/>
                    <a:pt x="5382" y="4826"/>
                  </a:cubicBezTo>
                  <a:lnTo>
                    <a:pt x="4694" y="5391"/>
                  </a:lnTo>
                  <a:lnTo>
                    <a:pt x="2792" y="6959"/>
                  </a:lnTo>
                  <a:lnTo>
                    <a:pt x="1630" y="5797"/>
                  </a:lnTo>
                  <a:lnTo>
                    <a:pt x="5505" y="1096"/>
                  </a:lnTo>
                  <a:lnTo>
                    <a:pt x="7493" y="3084"/>
                  </a:lnTo>
                  <a:lnTo>
                    <a:pt x="5994" y="4323"/>
                  </a:lnTo>
                  <a:cubicBezTo>
                    <a:pt x="5830" y="4458"/>
                    <a:pt x="5956" y="4680"/>
                    <a:pt x="6119" y="4680"/>
                  </a:cubicBezTo>
                  <a:cubicBezTo>
                    <a:pt x="6161" y="4680"/>
                    <a:pt x="6205" y="4665"/>
                    <a:pt x="6248" y="4630"/>
                  </a:cubicBezTo>
                  <a:lnTo>
                    <a:pt x="7917" y="3254"/>
                  </a:lnTo>
                  <a:cubicBezTo>
                    <a:pt x="7982" y="3200"/>
                    <a:pt x="8008" y="3117"/>
                    <a:pt x="7982" y="3037"/>
                  </a:cubicBezTo>
                  <a:lnTo>
                    <a:pt x="8533" y="2490"/>
                  </a:lnTo>
                  <a:cubicBezTo>
                    <a:pt x="8609" y="2410"/>
                    <a:pt x="8609" y="2284"/>
                    <a:pt x="8533" y="2207"/>
                  </a:cubicBezTo>
                  <a:lnTo>
                    <a:pt x="8464" y="2139"/>
                  </a:lnTo>
                  <a:cubicBezTo>
                    <a:pt x="8696" y="1646"/>
                    <a:pt x="8547" y="991"/>
                    <a:pt x="8073" y="520"/>
                  </a:cubicBezTo>
                  <a:cubicBezTo>
                    <a:pt x="7746" y="193"/>
                    <a:pt x="7334" y="19"/>
                    <a:pt x="6950" y="19"/>
                  </a:cubicBezTo>
                  <a:cubicBezTo>
                    <a:pt x="6775" y="19"/>
                    <a:pt x="6606" y="55"/>
                    <a:pt x="6454" y="129"/>
                  </a:cubicBezTo>
                  <a:lnTo>
                    <a:pt x="6385" y="60"/>
                  </a:lnTo>
                  <a:cubicBezTo>
                    <a:pt x="6345" y="20"/>
                    <a:pt x="6294" y="0"/>
                    <a:pt x="62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8" name="Google Shape;12608;p76"/>
            <p:cNvSpPr/>
            <p:nvPr/>
          </p:nvSpPr>
          <p:spPr>
            <a:xfrm>
              <a:off x="4123200" y="3100217"/>
              <a:ext cx="77787" cy="86859"/>
            </a:xfrm>
            <a:custGeom>
              <a:avLst/>
              <a:gdLst/>
              <a:ahLst/>
              <a:cxnLst/>
              <a:rect l="l" t="t" r="r" b="b"/>
              <a:pathLst>
                <a:path w="2967" h="3313" extrusionOk="0">
                  <a:moveTo>
                    <a:pt x="2745" y="0"/>
                  </a:moveTo>
                  <a:cubicBezTo>
                    <a:pt x="2688" y="0"/>
                    <a:pt x="2630" y="25"/>
                    <a:pt x="2590" y="73"/>
                  </a:cubicBezTo>
                  <a:lnTo>
                    <a:pt x="127" y="2982"/>
                  </a:lnTo>
                  <a:cubicBezTo>
                    <a:pt x="1" y="3132"/>
                    <a:pt x="136" y="3313"/>
                    <a:pt x="285" y="3313"/>
                  </a:cubicBezTo>
                  <a:cubicBezTo>
                    <a:pt x="337" y="3313"/>
                    <a:pt x="390" y="3291"/>
                    <a:pt x="435" y="3239"/>
                  </a:cubicBezTo>
                  <a:lnTo>
                    <a:pt x="2898" y="331"/>
                  </a:lnTo>
                  <a:cubicBezTo>
                    <a:pt x="2967" y="247"/>
                    <a:pt x="2956" y="121"/>
                    <a:pt x="2873" y="48"/>
                  </a:cubicBezTo>
                  <a:cubicBezTo>
                    <a:pt x="2836" y="16"/>
                    <a:pt x="2790" y="0"/>
                    <a:pt x="27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09" name="Google Shape;12609;p76"/>
          <p:cNvGrpSpPr/>
          <p:nvPr/>
        </p:nvGrpSpPr>
        <p:grpSpPr>
          <a:xfrm>
            <a:off x="3531550" y="2900937"/>
            <a:ext cx="358288" cy="358262"/>
            <a:chOff x="3531550" y="2900937"/>
            <a:chExt cx="358288" cy="358262"/>
          </a:xfrm>
        </p:grpSpPr>
        <p:sp>
          <p:nvSpPr>
            <p:cNvPr id="12610" name="Google Shape;12610;p76"/>
            <p:cNvSpPr/>
            <p:nvPr/>
          </p:nvSpPr>
          <p:spPr>
            <a:xfrm>
              <a:off x="3593554" y="2962942"/>
              <a:ext cx="234280" cy="234253"/>
            </a:xfrm>
            <a:custGeom>
              <a:avLst/>
              <a:gdLst/>
              <a:ahLst/>
              <a:cxnLst/>
              <a:rect l="l" t="t" r="r" b="b"/>
              <a:pathLst>
                <a:path w="8936" h="8935" extrusionOk="0">
                  <a:moveTo>
                    <a:pt x="1" y="0"/>
                  </a:moveTo>
                  <a:lnTo>
                    <a:pt x="1" y="8935"/>
                  </a:lnTo>
                  <a:lnTo>
                    <a:pt x="8935" y="8935"/>
                  </a:lnTo>
                  <a:lnTo>
                    <a:pt x="8935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1" name="Google Shape;12611;p76"/>
            <p:cNvSpPr/>
            <p:nvPr/>
          </p:nvSpPr>
          <p:spPr>
            <a:xfrm>
              <a:off x="3610937" y="2980298"/>
              <a:ext cx="199515" cy="199541"/>
            </a:xfrm>
            <a:custGeom>
              <a:avLst/>
              <a:gdLst/>
              <a:ahLst/>
              <a:cxnLst/>
              <a:rect l="l" t="t" r="r" b="b"/>
              <a:pathLst>
                <a:path w="7610" h="7611" extrusionOk="0">
                  <a:moveTo>
                    <a:pt x="0" y="1"/>
                  </a:moveTo>
                  <a:lnTo>
                    <a:pt x="0" y="7610"/>
                  </a:lnTo>
                  <a:lnTo>
                    <a:pt x="7610" y="7610"/>
                  </a:lnTo>
                  <a:lnTo>
                    <a:pt x="7610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2" name="Google Shape;12612;p76"/>
            <p:cNvSpPr/>
            <p:nvPr/>
          </p:nvSpPr>
          <p:spPr>
            <a:xfrm>
              <a:off x="3610937" y="2980219"/>
              <a:ext cx="199515" cy="199620"/>
            </a:xfrm>
            <a:custGeom>
              <a:avLst/>
              <a:gdLst/>
              <a:ahLst/>
              <a:cxnLst/>
              <a:rect l="l" t="t" r="r" b="b"/>
              <a:pathLst>
                <a:path w="7610" h="7614" extrusionOk="0">
                  <a:moveTo>
                    <a:pt x="7084" y="0"/>
                  </a:moveTo>
                  <a:lnTo>
                    <a:pt x="7084" y="7084"/>
                  </a:lnTo>
                  <a:lnTo>
                    <a:pt x="0" y="7084"/>
                  </a:lnTo>
                  <a:lnTo>
                    <a:pt x="0" y="7613"/>
                  </a:lnTo>
                  <a:lnTo>
                    <a:pt x="7610" y="7613"/>
                  </a:lnTo>
                  <a:lnTo>
                    <a:pt x="7610" y="0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3" name="Google Shape;12613;p76"/>
            <p:cNvSpPr/>
            <p:nvPr/>
          </p:nvSpPr>
          <p:spPr>
            <a:xfrm>
              <a:off x="3659832" y="3029220"/>
              <a:ext cx="101724" cy="101698"/>
            </a:xfrm>
            <a:custGeom>
              <a:avLst/>
              <a:gdLst/>
              <a:ahLst/>
              <a:cxnLst/>
              <a:rect l="l" t="t" r="r" b="b"/>
              <a:pathLst>
                <a:path w="3880" h="3879" extrusionOk="0">
                  <a:moveTo>
                    <a:pt x="341" y="0"/>
                  </a:moveTo>
                  <a:cubicBezTo>
                    <a:pt x="153" y="0"/>
                    <a:pt x="1" y="152"/>
                    <a:pt x="1" y="340"/>
                  </a:cubicBezTo>
                  <a:lnTo>
                    <a:pt x="1" y="3535"/>
                  </a:lnTo>
                  <a:cubicBezTo>
                    <a:pt x="1" y="3723"/>
                    <a:pt x="153" y="3875"/>
                    <a:pt x="341" y="3879"/>
                  </a:cubicBezTo>
                  <a:lnTo>
                    <a:pt x="3539" y="3879"/>
                  </a:lnTo>
                  <a:cubicBezTo>
                    <a:pt x="3727" y="3879"/>
                    <a:pt x="3879" y="3723"/>
                    <a:pt x="3879" y="3535"/>
                  </a:cubicBezTo>
                  <a:lnTo>
                    <a:pt x="3879" y="340"/>
                  </a:lnTo>
                  <a:cubicBezTo>
                    <a:pt x="3879" y="152"/>
                    <a:pt x="3727" y="0"/>
                    <a:pt x="3539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4" name="Google Shape;12614;p76"/>
            <p:cNvSpPr/>
            <p:nvPr/>
          </p:nvSpPr>
          <p:spPr>
            <a:xfrm>
              <a:off x="3674750" y="3044111"/>
              <a:ext cx="71888" cy="71810"/>
            </a:xfrm>
            <a:custGeom>
              <a:avLst/>
              <a:gdLst/>
              <a:ahLst/>
              <a:cxnLst/>
              <a:rect l="l" t="t" r="r" b="b"/>
              <a:pathLst>
                <a:path w="2742" h="2739" extrusionOk="0">
                  <a:moveTo>
                    <a:pt x="0" y="1"/>
                  </a:moveTo>
                  <a:lnTo>
                    <a:pt x="0" y="2739"/>
                  </a:lnTo>
                  <a:lnTo>
                    <a:pt x="2742" y="273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5" name="Google Shape;12615;p76"/>
            <p:cNvSpPr/>
            <p:nvPr/>
          </p:nvSpPr>
          <p:spPr>
            <a:xfrm>
              <a:off x="3531550" y="2900937"/>
              <a:ext cx="358288" cy="358262"/>
            </a:xfrm>
            <a:custGeom>
              <a:avLst/>
              <a:gdLst/>
              <a:ahLst/>
              <a:cxnLst/>
              <a:rect l="l" t="t" r="r" b="b"/>
              <a:pathLst>
                <a:path w="13666" h="13665" extrusionOk="0">
                  <a:moveTo>
                    <a:pt x="4680" y="398"/>
                  </a:moveTo>
                  <a:cubicBezTo>
                    <a:pt x="4839" y="406"/>
                    <a:pt x="4839" y="641"/>
                    <a:pt x="4680" y="648"/>
                  </a:cubicBezTo>
                  <a:cubicBezTo>
                    <a:pt x="4524" y="641"/>
                    <a:pt x="4524" y="406"/>
                    <a:pt x="4680" y="398"/>
                  </a:cubicBezTo>
                  <a:close/>
                  <a:moveTo>
                    <a:pt x="6831" y="398"/>
                  </a:moveTo>
                  <a:cubicBezTo>
                    <a:pt x="6991" y="406"/>
                    <a:pt x="6991" y="641"/>
                    <a:pt x="6831" y="648"/>
                  </a:cubicBezTo>
                  <a:cubicBezTo>
                    <a:pt x="6675" y="641"/>
                    <a:pt x="6675" y="406"/>
                    <a:pt x="6831" y="398"/>
                  </a:cubicBezTo>
                  <a:close/>
                  <a:moveTo>
                    <a:pt x="8986" y="398"/>
                  </a:moveTo>
                  <a:cubicBezTo>
                    <a:pt x="9142" y="406"/>
                    <a:pt x="9142" y="641"/>
                    <a:pt x="8986" y="648"/>
                  </a:cubicBezTo>
                  <a:cubicBezTo>
                    <a:pt x="8827" y="641"/>
                    <a:pt x="8827" y="406"/>
                    <a:pt x="8986" y="398"/>
                  </a:cubicBezTo>
                  <a:close/>
                  <a:moveTo>
                    <a:pt x="525" y="4555"/>
                  </a:moveTo>
                  <a:cubicBezTo>
                    <a:pt x="590" y="4555"/>
                    <a:pt x="653" y="4604"/>
                    <a:pt x="653" y="4679"/>
                  </a:cubicBezTo>
                  <a:cubicBezTo>
                    <a:pt x="653" y="4748"/>
                    <a:pt x="595" y="4806"/>
                    <a:pt x="526" y="4806"/>
                  </a:cubicBezTo>
                  <a:cubicBezTo>
                    <a:pt x="414" y="4806"/>
                    <a:pt x="356" y="4668"/>
                    <a:pt x="435" y="4592"/>
                  </a:cubicBezTo>
                  <a:cubicBezTo>
                    <a:pt x="461" y="4566"/>
                    <a:pt x="494" y="4555"/>
                    <a:pt x="525" y="4555"/>
                  </a:cubicBezTo>
                  <a:close/>
                  <a:moveTo>
                    <a:pt x="13140" y="4553"/>
                  </a:moveTo>
                  <a:cubicBezTo>
                    <a:pt x="13253" y="4553"/>
                    <a:pt x="13310" y="4690"/>
                    <a:pt x="13231" y="4770"/>
                  </a:cubicBezTo>
                  <a:cubicBezTo>
                    <a:pt x="13205" y="4795"/>
                    <a:pt x="13174" y="4807"/>
                    <a:pt x="13143" y="4807"/>
                  </a:cubicBezTo>
                  <a:cubicBezTo>
                    <a:pt x="13077" y="4807"/>
                    <a:pt x="13013" y="4756"/>
                    <a:pt x="13013" y="4679"/>
                  </a:cubicBezTo>
                  <a:cubicBezTo>
                    <a:pt x="13013" y="4611"/>
                    <a:pt x="13071" y="4553"/>
                    <a:pt x="13140" y="4553"/>
                  </a:cubicBezTo>
                  <a:close/>
                  <a:moveTo>
                    <a:pt x="525" y="6706"/>
                  </a:moveTo>
                  <a:cubicBezTo>
                    <a:pt x="590" y="6706"/>
                    <a:pt x="653" y="6755"/>
                    <a:pt x="653" y="6831"/>
                  </a:cubicBezTo>
                  <a:cubicBezTo>
                    <a:pt x="653" y="6899"/>
                    <a:pt x="595" y="6957"/>
                    <a:pt x="526" y="6957"/>
                  </a:cubicBezTo>
                  <a:cubicBezTo>
                    <a:pt x="414" y="6957"/>
                    <a:pt x="356" y="6823"/>
                    <a:pt x="435" y="6744"/>
                  </a:cubicBezTo>
                  <a:cubicBezTo>
                    <a:pt x="461" y="6718"/>
                    <a:pt x="494" y="6706"/>
                    <a:pt x="525" y="6706"/>
                  </a:cubicBezTo>
                  <a:close/>
                  <a:moveTo>
                    <a:pt x="13140" y="6707"/>
                  </a:moveTo>
                  <a:cubicBezTo>
                    <a:pt x="13253" y="6707"/>
                    <a:pt x="13310" y="6841"/>
                    <a:pt x="13231" y="6921"/>
                  </a:cubicBezTo>
                  <a:cubicBezTo>
                    <a:pt x="13205" y="6947"/>
                    <a:pt x="13174" y="6958"/>
                    <a:pt x="13143" y="6958"/>
                  </a:cubicBezTo>
                  <a:cubicBezTo>
                    <a:pt x="13077" y="6958"/>
                    <a:pt x="13013" y="6907"/>
                    <a:pt x="13013" y="6831"/>
                  </a:cubicBezTo>
                  <a:cubicBezTo>
                    <a:pt x="13013" y="6762"/>
                    <a:pt x="13071" y="6707"/>
                    <a:pt x="13140" y="6707"/>
                  </a:cubicBezTo>
                  <a:close/>
                  <a:moveTo>
                    <a:pt x="525" y="8857"/>
                  </a:moveTo>
                  <a:cubicBezTo>
                    <a:pt x="590" y="8857"/>
                    <a:pt x="653" y="8906"/>
                    <a:pt x="653" y="8982"/>
                  </a:cubicBezTo>
                  <a:cubicBezTo>
                    <a:pt x="653" y="9054"/>
                    <a:pt x="595" y="9109"/>
                    <a:pt x="526" y="9109"/>
                  </a:cubicBezTo>
                  <a:cubicBezTo>
                    <a:pt x="414" y="9109"/>
                    <a:pt x="356" y="8975"/>
                    <a:pt x="435" y="8895"/>
                  </a:cubicBezTo>
                  <a:cubicBezTo>
                    <a:pt x="461" y="8869"/>
                    <a:pt x="494" y="8857"/>
                    <a:pt x="525" y="8857"/>
                  </a:cubicBezTo>
                  <a:close/>
                  <a:moveTo>
                    <a:pt x="13134" y="8859"/>
                  </a:moveTo>
                  <a:cubicBezTo>
                    <a:pt x="13136" y="8859"/>
                    <a:pt x="13138" y="8859"/>
                    <a:pt x="13140" y="8859"/>
                  </a:cubicBezTo>
                  <a:cubicBezTo>
                    <a:pt x="13253" y="8859"/>
                    <a:pt x="13310" y="8993"/>
                    <a:pt x="13231" y="9072"/>
                  </a:cubicBezTo>
                  <a:cubicBezTo>
                    <a:pt x="13205" y="9098"/>
                    <a:pt x="13174" y="9109"/>
                    <a:pt x="13143" y="9109"/>
                  </a:cubicBezTo>
                  <a:cubicBezTo>
                    <a:pt x="13077" y="9109"/>
                    <a:pt x="13013" y="9058"/>
                    <a:pt x="13013" y="8982"/>
                  </a:cubicBezTo>
                  <a:cubicBezTo>
                    <a:pt x="13013" y="8915"/>
                    <a:pt x="13068" y="8859"/>
                    <a:pt x="13134" y="8859"/>
                  </a:cubicBezTo>
                  <a:close/>
                  <a:moveTo>
                    <a:pt x="4680" y="13013"/>
                  </a:moveTo>
                  <a:cubicBezTo>
                    <a:pt x="4839" y="13024"/>
                    <a:pt x="4839" y="13256"/>
                    <a:pt x="4680" y="13266"/>
                  </a:cubicBezTo>
                  <a:cubicBezTo>
                    <a:pt x="4524" y="13256"/>
                    <a:pt x="4524" y="13024"/>
                    <a:pt x="4680" y="13013"/>
                  </a:cubicBezTo>
                  <a:close/>
                  <a:moveTo>
                    <a:pt x="6831" y="13013"/>
                  </a:moveTo>
                  <a:cubicBezTo>
                    <a:pt x="6991" y="13024"/>
                    <a:pt x="6991" y="13256"/>
                    <a:pt x="6831" y="13266"/>
                  </a:cubicBezTo>
                  <a:cubicBezTo>
                    <a:pt x="6675" y="13256"/>
                    <a:pt x="6675" y="13024"/>
                    <a:pt x="6831" y="13013"/>
                  </a:cubicBezTo>
                  <a:close/>
                  <a:moveTo>
                    <a:pt x="8986" y="13013"/>
                  </a:moveTo>
                  <a:cubicBezTo>
                    <a:pt x="9142" y="13024"/>
                    <a:pt x="9142" y="13256"/>
                    <a:pt x="8986" y="13266"/>
                  </a:cubicBezTo>
                  <a:cubicBezTo>
                    <a:pt x="8827" y="13256"/>
                    <a:pt x="8827" y="13024"/>
                    <a:pt x="8986" y="13013"/>
                  </a:cubicBezTo>
                  <a:close/>
                  <a:moveTo>
                    <a:pt x="4680" y="0"/>
                  </a:moveTo>
                  <a:cubicBezTo>
                    <a:pt x="4104" y="0"/>
                    <a:pt x="3948" y="793"/>
                    <a:pt x="4481" y="1011"/>
                  </a:cubicBezTo>
                  <a:lnTo>
                    <a:pt x="4481" y="2166"/>
                  </a:lnTo>
                  <a:lnTo>
                    <a:pt x="2366" y="2166"/>
                  </a:lnTo>
                  <a:cubicBezTo>
                    <a:pt x="2257" y="2166"/>
                    <a:pt x="2166" y="2256"/>
                    <a:pt x="2166" y="2365"/>
                  </a:cubicBezTo>
                  <a:lnTo>
                    <a:pt x="2166" y="4480"/>
                  </a:lnTo>
                  <a:lnTo>
                    <a:pt x="1011" y="4480"/>
                  </a:lnTo>
                  <a:cubicBezTo>
                    <a:pt x="920" y="4256"/>
                    <a:pt x="726" y="4154"/>
                    <a:pt x="532" y="4154"/>
                  </a:cubicBezTo>
                  <a:cubicBezTo>
                    <a:pt x="266" y="4154"/>
                    <a:pt x="1" y="4346"/>
                    <a:pt x="1" y="4679"/>
                  </a:cubicBezTo>
                  <a:cubicBezTo>
                    <a:pt x="1" y="4933"/>
                    <a:pt x="178" y="5147"/>
                    <a:pt x="424" y="5197"/>
                  </a:cubicBezTo>
                  <a:cubicBezTo>
                    <a:pt x="458" y="5204"/>
                    <a:pt x="492" y="5207"/>
                    <a:pt x="525" y="5207"/>
                  </a:cubicBezTo>
                  <a:cubicBezTo>
                    <a:pt x="735" y="5207"/>
                    <a:pt x="930" y="5082"/>
                    <a:pt x="1011" y="4879"/>
                  </a:cubicBezTo>
                  <a:lnTo>
                    <a:pt x="2166" y="4879"/>
                  </a:lnTo>
                  <a:lnTo>
                    <a:pt x="2166" y="6631"/>
                  </a:lnTo>
                  <a:lnTo>
                    <a:pt x="1011" y="6631"/>
                  </a:lnTo>
                  <a:cubicBezTo>
                    <a:pt x="920" y="6407"/>
                    <a:pt x="726" y="6305"/>
                    <a:pt x="532" y="6305"/>
                  </a:cubicBezTo>
                  <a:cubicBezTo>
                    <a:pt x="266" y="6305"/>
                    <a:pt x="1" y="6497"/>
                    <a:pt x="1" y="6831"/>
                  </a:cubicBezTo>
                  <a:cubicBezTo>
                    <a:pt x="1" y="7084"/>
                    <a:pt x="178" y="7298"/>
                    <a:pt x="424" y="7349"/>
                  </a:cubicBezTo>
                  <a:cubicBezTo>
                    <a:pt x="458" y="7355"/>
                    <a:pt x="492" y="7358"/>
                    <a:pt x="525" y="7358"/>
                  </a:cubicBezTo>
                  <a:cubicBezTo>
                    <a:pt x="735" y="7358"/>
                    <a:pt x="930" y="7234"/>
                    <a:pt x="1011" y="7033"/>
                  </a:cubicBezTo>
                  <a:lnTo>
                    <a:pt x="2166" y="7033"/>
                  </a:lnTo>
                  <a:lnTo>
                    <a:pt x="2166" y="8783"/>
                  </a:lnTo>
                  <a:lnTo>
                    <a:pt x="1011" y="8783"/>
                  </a:lnTo>
                  <a:cubicBezTo>
                    <a:pt x="920" y="8557"/>
                    <a:pt x="726" y="8455"/>
                    <a:pt x="533" y="8455"/>
                  </a:cubicBezTo>
                  <a:cubicBezTo>
                    <a:pt x="267" y="8455"/>
                    <a:pt x="1" y="8648"/>
                    <a:pt x="1" y="8982"/>
                  </a:cubicBezTo>
                  <a:cubicBezTo>
                    <a:pt x="1" y="9232"/>
                    <a:pt x="178" y="9449"/>
                    <a:pt x="424" y="9496"/>
                  </a:cubicBezTo>
                  <a:cubicBezTo>
                    <a:pt x="459" y="9503"/>
                    <a:pt x="494" y="9507"/>
                    <a:pt x="529" y="9507"/>
                  </a:cubicBezTo>
                  <a:cubicBezTo>
                    <a:pt x="738" y="9507"/>
                    <a:pt x="930" y="9380"/>
                    <a:pt x="1011" y="9181"/>
                  </a:cubicBezTo>
                  <a:lnTo>
                    <a:pt x="2166" y="9181"/>
                  </a:lnTo>
                  <a:lnTo>
                    <a:pt x="2166" y="11296"/>
                  </a:lnTo>
                  <a:cubicBezTo>
                    <a:pt x="2166" y="11405"/>
                    <a:pt x="2257" y="11495"/>
                    <a:pt x="2366" y="11495"/>
                  </a:cubicBezTo>
                  <a:lnTo>
                    <a:pt x="4481" y="11495"/>
                  </a:lnTo>
                  <a:lnTo>
                    <a:pt x="4481" y="12651"/>
                  </a:lnTo>
                  <a:cubicBezTo>
                    <a:pt x="3945" y="12868"/>
                    <a:pt x="4104" y="13661"/>
                    <a:pt x="4680" y="13661"/>
                  </a:cubicBezTo>
                  <a:cubicBezTo>
                    <a:pt x="4930" y="13661"/>
                    <a:pt x="5147" y="13484"/>
                    <a:pt x="5194" y="13237"/>
                  </a:cubicBezTo>
                  <a:cubicBezTo>
                    <a:pt x="5245" y="12991"/>
                    <a:pt x="5111" y="12745"/>
                    <a:pt x="4879" y="12651"/>
                  </a:cubicBezTo>
                  <a:lnTo>
                    <a:pt x="4879" y="11499"/>
                  </a:lnTo>
                  <a:lnTo>
                    <a:pt x="6632" y="11499"/>
                  </a:lnTo>
                  <a:lnTo>
                    <a:pt x="6632" y="12651"/>
                  </a:lnTo>
                  <a:cubicBezTo>
                    <a:pt x="6096" y="12872"/>
                    <a:pt x="6255" y="13665"/>
                    <a:pt x="6831" y="13665"/>
                  </a:cubicBezTo>
                  <a:cubicBezTo>
                    <a:pt x="7081" y="13665"/>
                    <a:pt x="7298" y="13487"/>
                    <a:pt x="7345" y="13241"/>
                  </a:cubicBezTo>
                  <a:cubicBezTo>
                    <a:pt x="7396" y="12995"/>
                    <a:pt x="7262" y="12748"/>
                    <a:pt x="7030" y="12651"/>
                  </a:cubicBezTo>
                  <a:lnTo>
                    <a:pt x="7030" y="11499"/>
                  </a:lnTo>
                  <a:lnTo>
                    <a:pt x="8783" y="11499"/>
                  </a:lnTo>
                  <a:lnTo>
                    <a:pt x="8783" y="12651"/>
                  </a:lnTo>
                  <a:cubicBezTo>
                    <a:pt x="8247" y="12872"/>
                    <a:pt x="8407" y="13665"/>
                    <a:pt x="8983" y="13665"/>
                  </a:cubicBezTo>
                  <a:cubicBezTo>
                    <a:pt x="9232" y="13665"/>
                    <a:pt x="9450" y="13487"/>
                    <a:pt x="9497" y="13241"/>
                  </a:cubicBezTo>
                  <a:cubicBezTo>
                    <a:pt x="9547" y="12995"/>
                    <a:pt x="9413" y="12748"/>
                    <a:pt x="9182" y="12651"/>
                  </a:cubicBezTo>
                  <a:lnTo>
                    <a:pt x="9182" y="11499"/>
                  </a:lnTo>
                  <a:lnTo>
                    <a:pt x="11297" y="11499"/>
                  </a:lnTo>
                  <a:cubicBezTo>
                    <a:pt x="11409" y="11499"/>
                    <a:pt x="11496" y="11408"/>
                    <a:pt x="11496" y="11296"/>
                  </a:cubicBezTo>
                  <a:lnTo>
                    <a:pt x="11496" y="9181"/>
                  </a:lnTo>
                  <a:lnTo>
                    <a:pt x="12651" y="9181"/>
                  </a:lnTo>
                  <a:cubicBezTo>
                    <a:pt x="12733" y="9384"/>
                    <a:pt x="12927" y="9509"/>
                    <a:pt x="13138" y="9509"/>
                  </a:cubicBezTo>
                  <a:cubicBezTo>
                    <a:pt x="13171" y="9509"/>
                    <a:pt x="13204" y="9506"/>
                    <a:pt x="13238" y="9500"/>
                  </a:cubicBezTo>
                  <a:cubicBezTo>
                    <a:pt x="13488" y="9449"/>
                    <a:pt x="13665" y="9232"/>
                    <a:pt x="13665" y="8982"/>
                  </a:cubicBezTo>
                  <a:cubicBezTo>
                    <a:pt x="13665" y="8649"/>
                    <a:pt x="13400" y="8456"/>
                    <a:pt x="13133" y="8456"/>
                  </a:cubicBezTo>
                  <a:cubicBezTo>
                    <a:pt x="12939" y="8456"/>
                    <a:pt x="12744" y="8558"/>
                    <a:pt x="12651" y="8783"/>
                  </a:cubicBezTo>
                  <a:lnTo>
                    <a:pt x="11496" y="8783"/>
                  </a:lnTo>
                  <a:lnTo>
                    <a:pt x="11496" y="7030"/>
                  </a:lnTo>
                  <a:lnTo>
                    <a:pt x="11500" y="7033"/>
                  </a:lnTo>
                  <a:lnTo>
                    <a:pt x="12655" y="7033"/>
                  </a:lnTo>
                  <a:cubicBezTo>
                    <a:pt x="12736" y="7234"/>
                    <a:pt x="12931" y="7358"/>
                    <a:pt x="13141" y="7358"/>
                  </a:cubicBezTo>
                  <a:cubicBezTo>
                    <a:pt x="13174" y="7358"/>
                    <a:pt x="13208" y="7355"/>
                    <a:pt x="13242" y="7349"/>
                  </a:cubicBezTo>
                  <a:cubicBezTo>
                    <a:pt x="13488" y="7298"/>
                    <a:pt x="13665" y="7084"/>
                    <a:pt x="13665" y="6831"/>
                  </a:cubicBezTo>
                  <a:cubicBezTo>
                    <a:pt x="13665" y="6497"/>
                    <a:pt x="13400" y="6305"/>
                    <a:pt x="13134" y="6305"/>
                  </a:cubicBezTo>
                  <a:cubicBezTo>
                    <a:pt x="12940" y="6305"/>
                    <a:pt x="12747" y="6407"/>
                    <a:pt x="12655" y="6631"/>
                  </a:cubicBezTo>
                  <a:lnTo>
                    <a:pt x="11500" y="6631"/>
                  </a:lnTo>
                  <a:lnTo>
                    <a:pt x="11500" y="4879"/>
                  </a:lnTo>
                  <a:lnTo>
                    <a:pt x="12655" y="4879"/>
                  </a:lnTo>
                  <a:cubicBezTo>
                    <a:pt x="12736" y="5082"/>
                    <a:pt x="12931" y="5207"/>
                    <a:pt x="13141" y="5207"/>
                  </a:cubicBezTo>
                  <a:cubicBezTo>
                    <a:pt x="13174" y="5207"/>
                    <a:pt x="13208" y="5204"/>
                    <a:pt x="13242" y="5197"/>
                  </a:cubicBezTo>
                  <a:cubicBezTo>
                    <a:pt x="13488" y="5147"/>
                    <a:pt x="13665" y="4933"/>
                    <a:pt x="13665" y="4679"/>
                  </a:cubicBezTo>
                  <a:cubicBezTo>
                    <a:pt x="13665" y="4346"/>
                    <a:pt x="13400" y="4154"/>
                    <a:pt x="13134" y="4154"/>
                  </a:cubicBezTo>
                  <a:cubicBezTo>
                    <a:pt x="12940" y="4154"/>
                    <a:pt x="12747" y="4256"/>
                    <a:pt x="12655" y="4480"/>
                  </a:cubicBezTo>
                  <a:lnTo>
                    <a:pt x="11500" y="4480"/>
                  </a:lnTo>
                  <a:lnTo>
                    <a:pt x="11500" y="2365"/>
                  </a:lnTo>
                  <a:cubicBezTo>
                    <a:pt x="11500" y="2256"/>
                    <a:pt x="11409" y="2166"/>
                    <a:pt x="11300" y="2166"/>
                  </a:cubicBezTo>
                  <a:lnTo>
                    <a:pt x="10438" y="2166"/>
                  </a:lnTo>
                  <a:cubicBezTo>
                    <a:pt x="10174" y="2166"/>
                    <a:pt x="10174" y="2564"/>
                    <a:pt x="10438" y="2564"/>
                  </a:cubicBezTo>
                  <a:lnTo>
                    <a:pt x="11098" y="2564"/>
                  </a:lnTo>
                  <a:lnTo>
                    <a:pt x="11098" y="4679"/>
                  </a:lnTo>
                  <a:lnTo>
                    <a:pt x="11098" y="6831"/>
                  </a:lnTo>
                  <a:lnTo>
                    <a:pt x="11098" y="8982"/>
                  </a:lnTo>
                  <a:lnTo>
                    <a:pt x="11098" y="11097"/>
                  </a:lnTo>
                  <a:lnTo>
                    <a:pt x="2568" y="11097"/>
                  </a:lnTo>
                  <a:lnTo>
                    <a:pt x="2568" y="8982"/>
                  </a:lnTo>
                  <a:lnTo>
                    <a:pt x="2568" y="6831"/>
                  </a:lnTo>
                  <a:lnTo>
                    <a:pt x="2568" y="4679"/>
                  </a:lnTo>
                  <a:lnTo>
                    <a:pt x="2568" y="2564"/>
                  </a:lnTo>
                  <a:lnTo>
                    <a:pt x="9653" y="2564"/>
                  </a:lnTo>
                  <a:cubicBezTo>
                    <a:pt x="9917" y="2564"/>
                    <a:pt x="9917" y="2166"/>
                    <a:pt x="9653" y="2166"/>
                  </a:cubicBezTo>
                  <a:lnTo>
                    <a:pt x="9189" y="2166"/>
                  </a:lnTo>
                  <a:lnTo>
                    <a:pt x="9189" y="1011"/>
                  </a:lnTo>
                  <a:cubicBezTo>
                    <a:pt x="9421" y="916"/>
                    <a:pt x="9551" y="670"/>
                    <a:pt x="9504" y="424"/>
                  </a:cubicBezTo>
                  <a:cubicBezTo>
                    <a:pt x="9453" y="178"/>
                    <a:pt x="9240" y="0"/>
                    <a:pt x="8986" y="0"/>
                  </a:cubicBezTo>
                  <a:cubicBezTo>
                    <a:pt x="8410" y="0"/>
                    <a:pt x="8255" y="793"/>
                    <a:pt x="8787" y="1011"/>
                  </a:cubicBezTo>
                  <a:lnTo>
                    <a:pt x="8787" y="2166"/>
                  </a:lnTo>
                  <a:lnTo>
                    <a:pt x="7038" y="2166"/>
                  </a:lnTo>
                  <a:lnTo>
                    <a:pt x="7038" y="1011"/>
                  </a:lnTo>
                  <a:cubicBezTo>
                    <a:pt x="7269" y="916"/>
                    <a:pt x="7400" y="670"/>
                    <a:pt x="7353" y="424"/>
                  </a:cubicBezTo>
                  <a:cubicBezTo>
                    <a:pt x="7302" y="178"/>
                    <a:pt x="7088" y="0"/>
                    <a:pt x="6835" y="0"/>
                  </a:cubicBezTo>
                  <a:cubicBezTo>
                    <a:pt x="6259" y="0"/>
                    <a:pt x="6103" y="790"/>
                    <a:pt x="6636" y="1011"/>
                  </a:cubicBezTo>
                  <a:lnTo>
                    <a:pt x="6636" y="2166"/>
                  </a:lnTo>
                  <a:lnTo>
                    <a:pt x="4883" y="2166"/>
                  </a:lnTo>
                  <a:lnTo>
                    <a:pt x="4883" y="1011"/>
                  </a:lnTo>
                  <a:cubicBezTo>
                    <a:pt x="5115" y="916"/>
                    <a:pt x="5245" y="670"/>
                    <a:pt x="5198" y="424"/>
                  </a:cubicBezTo>
                  <a:cubicBezTo>
                    <a:pt x="5151" y="178"/>
                    <a:pt x="4933" y="0"/>
                    <a:pt x="4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6" name="Google Shape;12616;p76"/>
            <p:cNvSpPr/>
            <p:nvPr/>
          </p:nvSpPr>
          <p:spPr>
            <a:xfrm>
              <a:off x="3605719" y="2975002"/>
              <a:ext cx="210055" cy="210055"/>
            </a:xfrm>
            <a:custGeom>
              <a:avLst/>
              <a:gdLst/>
              <a:ahLst/>
              <a:cxnLst/>
              <a:rect l="l" t="t" r="r" b="b"/>
              <a:pathLst>
                <a:path w="8012" h="8012" extrusionOk="0">
                  <a:moveTo>
                    <a:pt x="199" y="0"/>
                  </a:moveTo>
                  <a:cubicBezTo>
                    <a:pt x="87" y="0"/>
                    <a:pt x="0" y="91"/>
                    <a:pt x="0" y="199"/>
                  </a:cubicBezTo>
                  <a:lnTo>
                    <a:pt x="0" y="5762"/>
                  </a:lnTo>
                  <a:cubicBezTo>
                    <a:pt x="0" y="5894"/>
                    <a:pt x="100" y="5960"/>
                    <a:pt x="199" y="5960"/>
                  </a:cubicBezTo>
                  <a:cubicBezTo>
                    <a:pt x="299" y="5960"/>
                    <a:pt x="399" y="5894"/>
                    <a:pt x="399" y="5762"/>
                  </a:cubicBezTo>
                  <a:lnTo>
                    <a:pt x="399" y="402"/>
                  </a:lnTo>
                  <a:lnTo>
                    <a:pt x="7609" y="402"/>
                  </a:lnTo>
                  <a:lnTo>
                    <a:pt x="7609" y="7613"/>
                  </a:lnTo>
                  <a:lnTo>
                    <a:pt x="399" y="7613"/>
                  </a:lnTo>
                  <a:lnTo>
                    <a:pt x="399" y="6552"/>
                  </a:lnTo>
                  <a:cubicBezTo>
                    <a:pt x="399" y="6439"/>
                    <a:pt x="308" y="6349"/>
                    <a:pt x="199" y="6349"/>
                  </a:cubicBezTo>
                  <a:cubicBezTo>
                    <a:pt x="87" y="6349"/>
                    <a:pt x="0" y="6439"/>
                    <a:pt x="0" y="6552"/>
                  </a:cubicBezTo>
                  <a:lnTo>
                    <a:pt x="0" y="7812"/>
                  </a:lnTo>
                  <a:cubicBezTo>
                    <a:pt x="0" y="7924"/>
                    <a:pt x="87" y="8011"/>
                    <a:pt x="199" y="8011"/>
                  </a:cubicBezTo>
                  <a:lnTo>
                    <a:pt x="7809" y="8011"/>
                  </a:lnTo>
                  <a:cubicBezTo>
                    <a:pt x="7921" y="8011"/>
                    <a:pt x="8011" y="7924"/>
                    <a:pt x="8011" y="7812"/>
                  </a:cubicBezTo>
                  <a:lnTo>
                    <a:pt x="8011" y="199"/>
                  </a:lnTo>
                  <a:cubicBezTo>
                    <a:pt x="8011" y="91"/>
                    <a:pt x="7921" y="0"/>
                    <a:pt x="78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7" name="Google Shape;12617;p76"/>
            <p:cNvSpPr/>
            <p:nvPr/>
          </p:nvSpPr>
          <p:spPr>
            <a:xfrm>
              <a:off x="3669506" y="3038894"/>
              <a:ext cx="82375" cy="82349"/>
            </a:xfrm>
            <a:custGeom>
              <a:avLst/>
              <a:gdLst/>
              <a:ahLst/>
              <a:cxnLst/>
              <a:rect l="l" t="t" r="r" b="b"/>
              <a:pathLst>
                <a:path w="3142" h="3141" extrusionOk="0">
                  <a:moveTo>
                    <a:pt x="200" y="0"/>
                  </a:moveTo>
                  <a:cubicBezTo>
                    <a:pt x="92" y="0"/>
                    <a:pt x="1" y="87"/>
                    <a:pt x="1" y="200"/>
                  </a:cubicBezTo>
                  <a:lnTo>
                    <a:pt x="1" y="2941"/>
                  </a:lnTo>
                  <a:cubicBezTo>
                    <a:pt x="1" y="3050"/>
                    <a:pt x="92" y="3140"/>
                    <a:pt x="200" y="3140"/>
                  </a:cubicBezTo>
                  <a:lnTo>
                    <a:pt x="1258" y="3140"/>
                  </a:lnTo>
                  <a:cubicBezTo>
                    <a:pt x="1522" y="3140"/>
                    <a:pt x="1522" y="2738"/>
                    <a:pt x="1258" y="2738"/>
                  </a:cubicBezTo>
                  <a:lnTo>
                    <a:pt x="403" y="2738"/>
                  </a:lnTo>
                  <a:lnTo>
                    <a:pt x="403" y="399"/>
                  </a:lnTo>
                  <a:lnTo>
                    <a:pt x="2743" y="399"/>
                  </a:lnTo>
                  <a:lnTo>
                    <a:pt x="2743" y="2738"/>
                  </a:lnTo>
                  <a:lnTo>
                    <a:pt x="2047" y="2738"/>
                  </a:lnTo>
                  <a:cubicBezTo>
                    <a:pt x="1779" y="2738"/>
                    <a:pt x="1779" y="3140"/>
                    <a:pt x="2047" y="3140"/>
                  </a:cubicBezTo>
                  <a:lnTo>
                    <a:pt x="2942" y="3140"/>
                  </a:lnTo>
                  <a:cubicBezTo>
                    <a:pt x="3050" y="3140"/>
                    <a:pt x="3141" y="3050"/>
                    <a:pt x="3141" y="2938"/>
                  </a:cubicBezTo>
                  <a:lnTo>
                    <a:pt x="3141" y="200"/>
                  </a:lnTo>
                  <a:cubicBezTo>
                    <a:pt x="3141" y="87"/>
                    <a:pt x="3050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8" name="Google Shape;12618;p76"/>
            <p:cNvSpPr/>
            <p:nvPr/>
          </p:nvSpPr>
          <p:spPr>
            <a:xfrm>
              <a:off x="3632015" y="3001377"/>
              <a:ext cx="19008" cy="18929"/>
            </a:xfrm>
            <a:custGeom>
              <a:avLst/>
              <a:gdLst/>
              <a:ahLst/>
              <a:cxnLst/>
              <a:rect l="l" t="t" r="r" b="b"/>
              <a:pathLst>
                <a:path w="725" h="722" extrusionOk="0">
                  <a:moveTo>
                    <a:pt x="200" y="1"/>
                  </a:moveTo>
                  <a:cubicBezTo>
                    <a:pt x="91" y="1"/>
                    <a:pt x="0" y="91"/>
                    <a:pt x="0" y="200"/>
                  </a:cubicBezTo>
                  <a:lnTo>
                    <a:pt x="0" y="522"/>
                  </a:lnTo>
                  <a:cubicBezTo>
                    <a:pt x="0" y="635"/>
                    <a:pt x="91" y="722"/>
                    <a:pt x="200" y="722"/>
                  </a:cubicBezTo>
                  <a:lnTo>
                    <a:pt x="522" y="722"/>
                  </a:lnTo>
                  <a:cubicBezTo>
                    <a:pt x="634" y="722"/>
                    <a:pt x="725" y="635"/>
                    <a:pt x="725" y="522"/>
                  </a:cubicBezTo>
                  <a:lnTo>
                    <a:pt x="725" y="200"/>
                  </a:lnTo>
                  <a:cubicBezTo>
                    <a:pt x="725" y="91"/>
                    <a:pt x="634" y="1"/>
                    <a:pt x="5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9" name="Google Shape;12619;p76"/>
            <p:cNvSpPr/>
            <p:nvPr/>
          </p:nvSpPr>
          <p:spPr>
            <a:xfrm>
              <a:off x="3659727" y="3001377"/>
              <a:ext cx="18929" cy="18929"/>
            </a:xfrm>
            <a:custGeom>
              <a:avLst/>
              <a:gdLst/>
              <a:ahLst/>
              <a:cxnLst/>
              <a:rect l="l" t="t" r="r" b="b"/>
              <a:pathLst>
                <a:path w="722" h="722" extrusionOk="0">
                  <a:moveTo>
                    <a:pt x="200" y="1"/>
                  </a:moveTo>
                  <a:cubicBezTo>
                    <a:pt x="88" y="1"/>
                    <a:pt x="1" y="91"/>
                    <a:pt x="1" y="200"/>
                  </a:cubicBezTo>
                  <a:lnTo>
                    <a:pt x="1" y="522"/>
                  </a:lnTo>
                  <a:cubicBezTo>
                    <a:pt x="1" y="635"/>
                    <a:pt x="88" y="722"/>
                    <a:pt x="200" y="722"/>
                  </a:cubicBezTo>
                  <a:lnTo>
                    <a:pt x="522" y="722"/>
                  </a:lnTo>
                  <a:cubicBezTo>
                    <a:pt x="631" y="722"/>
                    <a:pt x="722" y="635"/>
                    <a:pt x="722" y="522"/>
                  </a:cubicBezTo>
                  <a:lnTo>
                    <a:pt x="722" y="200"/>
                  </a:lnTo>
                  <a:cubicBezTo>
                    <a:pt x="722" y="91"/>
                    <a:pt x="631" y="1"/>
                    <a:pt x="5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0" name="Google Shape;12620;p76"/>
            <p:cNvSpPr/>
            <p:nvPr/>
          </p:nvSpPr>
          <p:spPr>
            <a:xfrm>
              <a:off x="3687361" y="3001377"/>
              <a:ext cx="19034" cy="18929"/>
            </a:xfrm>
            <a:custGeom>
              <a:avLst/>
              <a:gdLst/>
              <a:ahLst/>
              <a:cxnLst/>
              <a:rect l="l" t="t" r="r" b="b"/>
              <a:pathLst>
                <a:path w="726" h="722" extrusionOk="0">
                  <a:moveTo>
                    <a:pt x="200" y="1"/>
                  </a:moveTo>
                  <a:cubicBezTo>
                    <a:pt x="91" y="1"/>
                    <a:pt x="1" y="91"/>
                    <a:pt x="1" y="200"/>
                  </a:cubicBezTo>
                  <a:lnTo>
                    <a:pt x="1" y="522"/>
                  </a:lnTo>
                  <a:cubicBezTo>
                    <a:pt x="1" y="635"/>
                    <a:pt x="91" y="722"/>
                    <a:pt x="200" y="722"/>
                  </a:cubicBezTo>
                  <a:lnTo>
                    <a:pt x="522" y="722"/>
                  </a:lnTo>
                  <a:cubicBezTo>
                    <a:pt x="635" y="722"/>
                    <a:pt x="725" y="635"/>
                    <a:pt x="725" y="522"/>
                  </a:cubicBezTo>
                  <a:lnTo>
                    <a:pt x="725" y="200"/>
                  </a:lnTo>
                  <a:cubicBezTo>
                    <a:pt x="725" y="91"/>
                    <a:pt x="635" y="1"/>
                    <a:pt x="5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1" name="Google Shape;12621;p76"/>
            <p:cNvSpPr/>
            <p:nvPr/>
          </p:nvSpPr>
          <p:spPr>
            <a:xfrm>
              <a:off x="3714994" y="3001377"/>
              <a:ext cx="19034" cy="18929"/>
            </a:xfrm>
            <a:custGeom>
              <a:avLst/>
              <a:gdLst/>
              <a:ahLst/>
              <a:cxnLst/>
              <a:rect l="l" t="t" r="r" b="b"/>
              <a:pathLst>
                <a:path w="726" h="722" extrusionOk="0">
                  <a:moveTo>
                    <a:pt x="204" y="1"/>
                  </a:moveTo>
                  <a:cubicBezTo>
                    <a:pt x="91" y="1"/>
                    <a:pt x="1" y="91"/>
                    <a:pt x="1" y="200"/>
                  </a:cubicBezTo>
                  <a:lnTo>
                    <a:pt x="1" y="522"/>
                  </a:lnTo>
                  <a:cubicBezTo>
                    <a:pt x="1" y="635"/>
                    <a:pt x="91" y="722"/>
                    <a:pt x="204" y="722"/>
                  </a:cubicBezTo>
                  <a:lnTo>
                    <a:pt x="526" y="722"/>
                  </a:lnTo>
                  <a:cubicBezTo>
                    <a:pt x="635" y="722"/>
                    <a:pt x="725" y="635"/>
                    <a:pt x="725" y="522"/>
                  </a:cubicBezTo>
                  <a:lnTo>
                    <a:pt x="725" y="200"/>
                  </a:lnTo>
                  <a:cubicBezTo>
                    <a:pt x="725" y="91"/>
                    <a:pt x="635" y="1"/>
                    <a:pt x="5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2" name="Google Shape;12622;p76"/>
            <p:cNvSpPr/>
            <p:nvPr/>
          </p:nvSpPr>
          <p:spPr>
            <a:xfrm>
              <a:off x="3742811" y="3001377"/>
              <a:ext cx="18929" cy="18929"/>
            </a:xfrm>
            <a:custGeom>
              <a:avLst/>
              <a:gdLst/>
              <a:ahLst/>
              <a:cxnLst/>
              <a:rect l="l" t="t" r="r" b="b"/>
              <a:pathLst>
                <a:path w="722" h="722" extrusionOk="0">
                  <a:moveTo>
                    <a:pt x="200" y="1"/>
                  </a:moveTo>
                  <a:cubicBezTo>
                    <a:pt x="88" y="1"/>
                    <a:pt x="1" y="91"/>
                    <a:pt x="1" y="200"/>
                  </a:cubicBezTo>
                  <a:lnTo>
                    <a:pt x="1" y="522"/>
                  </a:lnTo>
                  <a:cubicBezTo>
                    <a:pt x="1" y="635"/>
                    <a:pt x="88" y="722"/>
                    <a:pt x="200" y="722"/>
                  </a:cubicBezTo>
                  <a:lnTo>
                    <a:pt x="522" y="722"/>
                  </a:lnTo>
                  <a:cubicBezTo>
                    <a:pt x="631" y="722"/>
                    <a:pt x="722" y="635"/>
                    <a:pt x="722" y="522"/>
                  </a:cubicBezTo>
                  <a:lnTo>
                    <a:pt x="722" y="200"/>
                  </a:lnTo>
                  <a:cubicBezTo>
                    <a:pt x="722" y="91"/>
                    <a:pt x="631" y="1"/>
                    <a:pt x="5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3" name="Google Shape;12623;p76"/>
            <p:cNvSpPr/>
            <p:nvPr/>
          </p:nvSpPr>
          <p:spPr>
            <a:xfrm>
              <a:off x="3770365" y="3001377"/>
              <a:ext cx="19008" cy="18929"/>
            </a:xfrm>
            <a:custGeom>
              <a:avLst/>
              <a:gdLst/>
              <a:ahLst/>
              <a:cxnLst/>
              <a:rect l="l" t="t" r="r" b="b"/>
              <a:pathLst>
                <a:path w="725" h="722" extrusionOk="0">
                  <a:moveTo>
                    <a:pt x="199" y="1"/>
                  </a:moveTo>
                  <a:cubicBezTo>
                    <a:pt x="91" y="1"/>
                    <a:pt x="0" y="91"/>
                    <a:pt x="0" y="200"/>
                  </a:cubicBezTo>
                  <a:lnTo>
                    <a:pt x="0" y="522"/>
                  </a:lnTo>
                  <a:cubicBezTo>
                    <a:pt x="0" y="635"/>
                    <a:pt x="91" y="722"/>
                    <a:pt x="199" y="722"/>
                  </a:cubicBezTo>
                  <a:lnTo>
                    <a:pt x="522" y="722"/>
                  </a:lnTo>
                  <a:cubicBezTo>
                    <a:pt x="634" y="722"/>
                    <a:pt x="725" y="635"/>
                    <a:pt x="725" y="522"/>
                  </a:cubicBezTo>
                  <a:lnTo>
                    <a:pt x="725" y="200"/>
                  </a:lnTo>
                  <a:cubicBezTo>
                    <a:pt x="725" y="91"/>
                    <a:pt x="634" y="1"/>
                    <a:pt x="5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4" name="Google Shape;12624;p76"/>
            <p:cNvSpPr/>
            <p:nvPr/>
          </p:nvSpPr>
          <p:spPr>
            <a:xfrm>
              <a:off x="3632015" y="3139726"/>
              <a:ext cx="19008" cy="19034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200" y="1"/>
                  </a:moveTo>
                  <a:cubicBezTo>
                    <a:pt x="91" y="1"/>
                    <a:pt x="0" y="91"/>
                    <a:pt x="0" y="200"/>
                  </a:cubicBezTo>
                  <a:lnTo>
                    <a:pt x="0" y="522"/>
                  </a:lnTo>
                  <a:cubicBezTo>
                    <a:pt x="0" y="634"/>
                    <a:pt x="91" y="725"/>
                    <a:pt x="200" y="725"/>
                  </a:cubicBezTo>
                  <a:lnTo>
                    <a:pt x="522" y="725"/>
                  </a:lnTo>
                  <a:cubicBezTo>
                    <a:pt x="634" y="725"/>
                    <a:pt x="725" y="634"/>
                    <a:pt x="725" y="522"/>
                  </a:cubicBezTo>
                  <a:lnTo>
                    <a:pt x="725" y="200"/>
                  </a:lnTo>
                  <a:cubicBezTo>
                    <a:pt x="725" y="91"/>
                    <a:pt x="634" y="1"/>
                    <a:pt x="5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5" name="Google Shape;12625;p76"/>
            <p:cNvSpPr/>
            <p:nvPr/>
          </p:nvSpPr>
          <p:spPr>
            <a:xfrm>
              <a:off x="3659649" y="3139726"/>
              <a:ext cx="19008" cy="19034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200" y="1"/>
                  </a:moveTo>
                  <a:cubicBezTo>
                    <a:pt x="91" y="1"/>
                    <a:pt x="0" y="91"/>
                    <a:pt x="0" y="200"/>
                  </a:cubicBezTo>
                  <a:lnTo>
                    <a:pt x="0" y="522"/>
                  </a:lnTo>
                  <a:cubicBezTo>
                    <a:pt x="0" y="634"/>
                    <a:pt x="91" y="725"/>
                    <a:pt x="200" y="725"/>
                  </a:cubicBezTo>
                  <a:lnTo>
                    <a:pt x="522" y="725"/>
                  </a:lnTo>
                  <a:cubicBezTo>
                    <a:pt x="634" y="725"/>
                    <a:pt x="725" y="634"/>
                    <a:pt x="725" y="522"/>
                  </a:cubicBezTo>
                  <a:lnTo>
                    <a:pt x="725" y="200"/>
                  </a:lnTo>
                  <a:cubicBezTo>
                    <a:pt x="725" y="91"/>
                    <a:pt x="634" y="1"/>
                    <a:pt x="5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6" name="Google Shape;12626;p76"/>
            <p:cNvSpPr/>
            <p:nvPr/>
          </p:nvSpPr>
          <p:spPr>
            <a:xfrm>
              <a:off x="3687361" y="3139726"/>
              <a:ext cx="19034" cy="19034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200" y="1"/>
                  </a:moveTo>
                  <a:cubicBezTo>
                    <a:pt x="91" y="1"/>
                    <a:pt x="1" y="91"/>
                    <a:pt x="1" y="200"/>
                  </a:cubicBezTo>
                  <a:lnTo>
                    <a:pt x="1" y="522"/>
                  </a:lnTo>
                  <a:cubicBezTo>
                    <a:pt x="1" y="634"/>
                    <a:pt x="91" y="725"/>
                    <a:pt x="200" y="725"/>
                  </a:cubicBezTo>
                  <a:lnTo>
                    <a:pt x="522" y="725"/>
                  </a:lnTo>
                  <a:cubicBezTo>
                    <a:pt x="635" y="725"/>
                    <a:pt x="725" y="634"/>
                    <a:pt x="725" y="522"/>
                  </a:cubicBezTo>
                  <a:lnTo>
                    <a:pt x="725" y="200"/>
                  </a:lnTo>
                  <a:cubicBezTo>
                    <a:pt x="725" y="91"/>
                    <a:pt x="635" y="1"/>
                    <a:pt x="5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7" name="Google Shape;12627;p76"/>
            <p:cNvSpPr/>
            <p:nvPr/>
          </p:nvSpPr>
          <p:spPr>
            <a:xfrm>
              <a:off x="3714994" y="3139726"/>
              <a:ext cx="19034" cy="19034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204" y="1"/>
                  </a:moveTo>
                  <a:cubicBezTo>
                    <a:pt x="91" y="1"/>
                    <a:pt x="1" y="91"/>
                    <a:pt x="1" y="200"/>
                  </a:cubicBezTo>
                  <a:lnTo>
                    <a:pt x="1" y="522"/>
                  </a:lnTo>
                  <a:cubicBezTo>
                    <a:pt x="1" y="634"/>
                    <a:pt x="91" y="725"/>
                    <a:pt x="204" y="725"/>
                  </a:cubicBezTo>
                  <a:lnTo>
                    <a:pt x="526" y="725"/>
                  </a:lnTo>
                  <a:cubicBezTo>
                    <a:pt x="635" y="725"/>
                    <a:pt x="725" y="634"/>
                    <a:pt x="725" y="522"/>
                  </a:cubicBezTo>
                  <a:lnTo>
                    <a:pt x="725" y="200"/>
                  </a:lnTo>
                  <a:cubicBezTo>
                    <a:pt x="725" y="91"/>
                    <a:pt x="635" y="1"/>
                    <a:pt x="5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8" name="Google Shape;12628;p76"/>
            <p:cNvSpPr/>
            <p:nvPr/>
          </p:nvSpPr>
          <p:spPr>
            <a:xfrm>
              <a:off x="3742732" y="3139726"/>
              <a:ext cx="18929" cy="19034"/>
            </a:xfrm>
            <a:custGeom>
              <a:avLst/>
              <a:gdLst/>
              <a:ahLst/>
              <a:cxnLst/>
              <a:rect l="l" t="t" r="r" b="b"/>
              <a:pathLst>
                <a:path w="722" h="726" extrusionOk="0">
                  <a:moveTo>
                    <a:pt x="200" y="1"/>
                  </a:moveTo>
                  <a:cubicBezTo>
                    <a:pt x="91" y="1"/>
                    <a:pt x="0" y="91"/>
                    <a:pt x="0" y="200"/>
                  </a:cubicBezTo>
                  <a:lnTo>
                    <a:pt x="0" y="522"/>
                  </a:lnTo>
                  <a:cubicBezTo>
                    <a:pt x="0" y="634"/>
                    <a:pt x="91" y="725"/>
                    <a:pt x="200" y="725"/>
                  </a:cubicBezTo>
                  <a:lnTo>
                    <a:pt x="522" y="725"/>
                  </a:lnTo>
                  <a:cubicBezTo>
                    <a:pt x="634" y="725"/>
                    <a:pt x="721" y="634"/>
                    <a:pt x="721" y="522"/>
                  </a:cubicBezTo>
                  <a:lnTo>
                    <a:pt x="721" y="200"/>
                  </a:lnTo>
                  <a:cubicBezTo>
                    <a:pt x="721" y="91"/>
                    <a:pt x="634" y="1"/>
                    <a:pt x="5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9" name="Google Shape;12629;p76"/>
            <p:cNvSpPr/>
            <p:nvPr/>
          </p:nvSpPr>
          <p:spPr>
            <a:xfrm>
              <a:off x="3770365" y="3139726"/>
              <a:ext cx="19008" cy="19034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203" y="1"/>
                  </a:moveTo>
                  <a:cubicBezTo>
                    <a:pt x="91" y="1"/>
                    <a:pt x="0" y="91"/>
                    <a:pt x="0" y="200"/>
                  </a:cubicBezTo>
                  <a:lnTo>
                    <a:pt x="0" y="522"/>
                  </a:lnTo>
                  <a:cubicBezTo>
                    <a:pt x="0" y="634"/>
                    <a:pt x="91" y="725"/>
                    <a:pt x="203" y="725"/>
                  </a:cubicBezTo>
                  <a:lnTo>
                    <a:pt x="525" y="725"/>
                  </a:lnTo>
                  <a:cubicBezTo>
                    <a:pt x="634" y="725"/>
                    <a:pt x="725" y="634"/>
                    <a:pt x="725" y="522"/>
                  </a:cubicBezTo>
                  <a:lnTo>
                    <a:pt x="725" y="200"/>
                  </a:lnTo>
                  <a:cubicBezTo>
                    <a:pt x="725" y="91"/>
                    <a:pt x="63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0" name="Google Shape;12630;p76"/>
            <p:cNvSpPr/>
            <p:nvPr/>
          </p:nvSpPr>
          <p:spPr>
            <a:xfrm>
              <a:off x="3632015" y="3029010"/>
              <a:ext cx="19008" cy="19034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200" y="1"/>
                  </a:moveTo>
                  <a:cubicBezTo>
                    <a:pt x="91" y="1"/>
                    <a:pt x="0" y="91"/>
                    <a:pt x="0" y="204"/>
                  </a:cubicBezTo>
                  <a:lnTo>
                    <a:pt x="0" y="526"/>
                  </a:lnTo>
                  <a:cubicBezTo>
                    <a:pt x="0" y="635"/>
                    <a:pt x="91" y="725"/>
                    <a:pt x="200" y="725"/>
                  </a:cubicBezTo>
                  <a:lnTo>
                    <a:pt x="522" y="725"/>
                  </a:lnTo>
                  <a:cubicBezTo>
                    <a:pt x="634" y="725"/>
                    <a:pt x="725" y="635"/>
                    <a:pt x="725" y="526"/>
                  </a:cubicBezTo>
                  <a:lnTo>
                    <a:pt x="725" y="204"/>
                  </a:lnTo>
                  <a:cubicBezTo>
                    <a:pt x="725" y="91"/>
                    <a:pt x="634" y="1"/>
                    <a:pt x="5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1" name="Google Shape;12631;p76"/>
            <p:cNvSpPr/>
            <p:nvPr/>
          </p:nvSpPr>
          <p:spPr>
            <a:xfrm>
              <a:off x="3632015" y="3056748"/>
              <a:ext cx="19008" cy="18929"/>
            </a:xfrm>
            <a:custGeom>
              <a:avLst/>
              <a:gdLst/>
              <a:ahLst/>
              <a:cxnLst/>
              <a:rect l="l" t="t" r="r" b="b"/>
              <a:pathLst>
                <a:path w="725" h="722" extrusionOk="0">
                  <a:moveTo>
                    <a:pt x="200" y="0"/>
                  </a:moveTo>
                  <a:cubicBezTo>
                    <a:pt x="91" y="0"/>
                    <a:pt x="0" y="87"/>
                    <a:pt x="0" y="199"/>
                  </a:cubicBezTo>
                  <a:lnTo>
                    <a:pt x="0" y="522"/>
                  </a:lnTo>
                  <a:cubicBezTo>
                    <a:pt x="0" y="634"/>
                    <a:pt x="91" y="721"/>
                    <a:pt x="200" y="721"/>
                  </a:cubicBezTo>
                  <a:lnTo>
                    <a:pt x="522" y="721"/>
                  </a:lnTo>
                  <a:cubicBezTo>
                    <a:pt x="634" y="721"/>
                    <a:pt x="725" y="634"/>
                    <a:pt x="725" y="522"/>
                  </a:cubicBezTo>
                  <a:lnTo>
                    <a:pt x="725" y="199"/>
                  </a:lnTo>
                  <a:cubicBezTo>
                    <a:pt x="725" y="87"/>
                    <a:pt x="634" y="0"/>
                    <a:pt x="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2" name="Google Shape;12632;p76"/>
            <p:cNvSpPr/>
            <p:nvPr/>
          </p:nvSpPr>
          <p:spPr>
            <a:xfrm>
              <a:off x="3632015" y="3084381"/>
              <a:ext cx="19008" cy="19008"/>
            </a:xfrm>
            <a:custGeom>
              <a:avLst/>
              <a:gdLst/>
              <a:ahLst/>
              <a:cxnLst/>
              <a:rect l="l" t="t" r="r" b="b"/>
              <a:pathLst>
                <a:path w="725" h="725" extrusionOk="0">
                  <a:moveTo>
                    <a:pt x="200" y="0"/>
                  </a:moveTo>
                  <a:cubicBezTo>
                    <a:pt x="91" y="0"/>
                    <a:pt x="0" y="87"/>
                    <a:pt x="0" y="199"/>
                  </a:cubicBezTo>
                  <a:lnTo>
                    <a:pt x="0" y="522"/>
                  </a:lnTo>
                  <a:cubicBezTo>
                    <a:pt x="0" y="634"/>
                    <a:pt x="91" y="725"/>
                    <a:pt x="200" y="725"/>
                  </a:cubicBezTo>
                  <a:lnTo>
                    <a:pt x="522" y="725"/>
                  </a:lnTo>
                  <a:cubicBezTo>
                    <a:pt x="634" y="725"/>
                    <a:pt x="725" y="634"/>
                    <a:pt x="725" y="522"/>
                  </a:cubicBezTo>
                  <a:lnTo>
                    <a:pt x="725" y="199"/>
                  </a:lnTo>
                  <a:cubicBezTo>
                    <a:pt x="725" y="87"/>
                    <a:pt x="634" y="0"/>
                    <a:pt x="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3" name="Google Shape;12633;p76"/>
            <p:cNvSpPr/>
            <p:nvPr/>
          </p:nvSpPr>
          <p:spPr>
            <a:xfrm>
              <a:off x="3632015" y="3112093"/>
              <a:ext cx="19008" cy="18929"/>
            </a:xfrm>
            <a:custGeom>
              <a:avLst/>
              <a:gdLst/>
              <a:ahLst/>
              <a:cxnLst/>
              <a:rect l="l" t="t" r="r" b="b"/>
              <a:pathLst>
                <a:path w="725" h="722" extrusionOk="0">
                  <a:moveTo>
                    <a:pt x="200" y="1"/>
                  </a:moveTo>
                  <a:cubicBezTo>
                    <a:pt x="91" y="1"/>
                    <a:pt x="0" y="88"/>
                    <a:pt x="0" y="200"/>
                  </a:cubicBezTo>
                  <a:lnTo>
                    <a:pt x="0" y="522"/>
                  </a:lnTo>
                  <a:cubicBezTo>
                    <a:pt x="0" y="631"/>
                    <a:pt x="91" y="721"/>
                    <a:pt x="200" y="721"/>
                  </a:cubicBezTo>
                  <a:lnTo>
                    <a:pt x="522" y="721"/>
                  </a:lnTo>
                  <a:cubicBezTo>
                    <a:pt x="634" y="721"/>
                    <a:pt x="725" y="631"/>
                    <a:pt x="725" y="522"/>
                  </a:cubicBezTo>
                  <a:lnTo>
                    <a:pt x="725" y="200"/>
                  </a:lnTo>
                  <a:cubicBezTo>
                    <a:pt x="725" y="88"/>
                    <a:pt x="634" y="1"/>
                    <a:pt x="5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4" name="Google Shape;12634;p76"/>
            <p:cNvSpPr/>
            <p:nvPr/>
          </p:nvSpPr>
          <p:spPr>
            <a:xfrm>
              <a:off x="3770365" y="3029010"/>
              <a:ext cx="19008" cy="19034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203" y="1"/>
                  </a:moveTo>
                  <a:cubicBezTo>
                    <a:pt x="91" y="1"/>
                    <a:pt x="0" y="91"/>
                    <a:pt x="0" y="204"/>
                  </a:cubicBezTo>
                  <a:lnTo>
                    <a:pt x="0" y="526"/>
                  </a:lnTo>
                  <a:cubicBezTo>
                    <a:pt x="0" y="635"/>
                    <a:pt x="91" y="725"/>
                    <a:pt x="203" y="725"/>
                  </a:cubicBezTo>
                  <a:lnTo>
                    <a:pt x="525" y="725"/>
                  </a:lnTo>
                  <a:cubicBezTo>
                    <a:pt x="634" y="725"/>
                    <a:pt x="725" y="635"/>
                    <a:pt x="725" y="526"/>
                  </a:cubicBezTo>
                  <a:lnTo>
                    <a:pt x="725" y="204"/>
                  </a:lnTo>
                  <a:cubicBezTo>
                    <a:pt x="725" y="91"/>
                    <a:pt x="63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5" name="Google Shape;12635;p76"/>
            <p:cNvSpPr/>
            <p:nvPr/>
          </p:nvSpPr>
          <p:spPr>
            <a:xfrm>
              <a:off x="3770365" y="3056748"/>
              <a:ext cx="19008" cy="18929"/>
            </a:xfrm>
            <a:custGeom>
              <a:avLst/>
              <a:gdLst/>
              <a:ahLst/>
              <a:cxnLst/>
              <a:rect l="l" t="t" r="r" b="b"/>
              <a:pathLst>
                <a:path w="725" h="722" extrusionOk="0">
                  <a:moveTo>
                    <a:pt x="203" y="0"/>
                  </a:moveTo>
                  <a:cubicBezTo>
                    <a:pt x="91" y="0"/>
                    <a:pt x="0" y="87"/>
                    <a:pt x="0" y="199"/>
                  </a:cubicBezTo>
                  <a:lnTo>
                    <a:pt x="0" y="522"/>
                  </a:lnTo>
                  <a:cubicBezTo>
                    <a:pt x="0" y="634"/>
                    <a:pt x="91" y="721"/>
                    <a:pt x="203" y="721"/>
                  </a:cubicBezTo>
                  <a:lnTo>
                    <a:pt x="525" y="721"/>
                  </a:lnTo>
                  <a:cubicBezTo>
                    <a:pt x="634" y="721"/>
                    <a:pt x="725" y="634"/>
                    <a:pt x="725" y="522"/>
                  </a:cubicBezTo>
                  <a:lnTo>
                    <a:pt x="725" y="199"/>
                  </a:lnTo>
                  <a:cubicBezTo>
                    <a:pt x="725" y="87"/>
                    <a:pt x="634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6" name="Google Shape;12636;p76"/>
            <p:cNvSpPr/>
            <p:nvPr/>
          </p:nvSpPr>
          <p:spPr>
            <a:xfrm>
              <a:off x="3770365" y="3084381"/>
              <a:ext cx="19008" cy="19008"/>
            </a:xfrm>
            <a:custGeom>
              <a:avLst/>
              <a:gdLst/>
              <a:ahLst/>
              <a:cxnLst/>
              <a:rect l="l" t="t" r="r" b="b"/>
              <a:pathLst>
                <a:path w="725" h="725" extrusionOk="0">
                  <a:moveTo>
                    <a:pt x="203" y="0"/>
                  </a:moveTo>
                  <a:cubicBezTo>
                    <a:pt x="91" y="0"/>
                    <a:pt x="0" y="87"/>
                    <a:pt x="0" y="199"/>
                  </a:cubicBezTo>
                  <a:lnTo>
                    <a:pt x="0" y="522"/>
                  </a:lnTo>
                  <a:cubicBezTo>
                    <a:pt x="0" y="634"/>
                    <a:pt x="91" y="725"/>
                    <a:pt x="203" y="725"/>
                  </a:cubicBezTo>
                  <a:lnTo>
                    <a:pt x="525" y="725"/>
                  </a:lnTo>
                  <a:cubicBezTo>
                    <a:pt x="634" y="725"/>
                    <a:pt x="725" y="634"/>
                    <a:pt x="725" y="522"/>
                  </a:cubicBezTo>
                  <a:lnTo>
                    <a:pt x="725" y="199"/>
                  </a:lnTo>
                  <a:cubicBezTo>
                    <a:pt x="725" y="87"/>
                    <a:pt x="634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7" name="Google Shape;12637;p76"/>
            <p:cNvSpPr/>
            <p:nvPr/>
          </p:nvSpPr>
          <p:spPr>
            <a:xfrm>
              <a:off x="3770365" y="3112093"/>
              <a:ext cx="19008" cy="18929"/>
            </a:xfrm>
            <a:custGeom>
              <a:avLst/>
              <a:gdLst/>
              <a:ahLst/>
              <a:cxnLst/>
              <a:rect l="l" t="t" r="r" b="b"/>
              <a:pathLst>
                <a:path w="725" h="722" extrusionOk="0">
                  <a:moveTo>
                    <a:pt x="203" y="1"/>
                  </a:moveTo>
                  <a:cubicBezTo>
                    <a:pt x="91" y="1"/>
                    <a:pt x="0" y="88"/>
                    <a:pt x="0" y="200"/>
                  </a:cubicBezTo>
                  <a:lnTo>
                    <a:pt x="0" y="522"/>
                  </a:lnTo>
                  <a:cubicBezTo>
                    <a:pt x="0" y="631"/>
                    <a:pt x="91" y="721"/>
                    <a:pt x="203" y="721"/>
                  </a:cubicBezTo>
                  <a:lnTo>
                    <a:pt x="525" y="721"/>
                  </a:lnTo>
                  <a:cubicBezTo>
                    <a:pt x="634" y="721"/>
                    <a:pt x="725" y="631"/>
                    <a:pt x="725" y="522"/>
                  </a:cubicBezTo>
                  <a:lnTo>
                    <a:pt x="725" y="200"/>
                  </a:lnTo>
                  <a:cubicBezTo>
                    <a:pt x="725" y="88"/>
                    <a:pt x="63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38" name="Google Shape;12638;p76"/>
          <p:cNvGrpSpPr/>
          <p:nvPr/>
        </p:nvGrpSpPr>
        <p:grpSpPr>
          <a:xfrm>
            <a:off x="877343" y="1515946"/>
            <a:ext cx="334824" cy="358393"/>
            <a:chOff x="877343" y="1515946"/>
            <a:chExt cx="334824" cy="358393"/>
          </a:xfrm>
        </p:grpSpPr>
        <p:sp>
          <p:nvSpPr>
            <p:cNvPr id="12639" name="Google Shape;12639;p76"/>
            <p:cNvSpPr/>
            <p:nvPr/>
          </p:nvSpPr>
          <p:spPr>
            <a:xfrm>
              <a:off x="971542" y="1521268"/>
              <a:ext cx="146530" cy="347828"/>
            </a:xfrm>
            <a:custGeom>
              <a:avLst/>
              <a:gdLst/>
              <a:ahLst/>
              <a:cxnLst/>
              <a:rect l="l" t="t" r="r" b="b"/>
              <a:pathLst>
                <a:path w="5589" h="13267" extrusionOk="0">
                  <a:moveTo>
                    <a:pt x="0" y="1"/>
                  </a:moveTo>
                  <a:lnTo>
                    <a:pt x="0" y="13267"/>
                  </a:lnTo>
                  <a:lnTo>
                    <a:pt x="5589" y="13267"/>
                  </a:lnTo>
                  <a:lnTo>
                    <a:pt x="5589" y="1"/>
                  </a:lnTo>
                  <a:cubicBezTo>
                    <a:pt x="4756" y="605"/>
                    <a:pt x="3775" y="908"/>
                    <a:pt x="2795" y="908"/>
                  </a:cubicBezTo>
                  <a:cubicBezTo>
                    <a:pt x="1814" y="908"/>
                    <a:pt x="833" y="605"/>
                    <a:pt x="0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0" name="Google Shape;12640;p76"/>
            <p:cNvSpPr/>
            <p:nvPr/>
          </p:nvSpPr>
          <p:spPr>
            <a:xfrm>
              <a:off x="882560" y="1521268"/>
              <a:ext cx="153661" cy="347828"/>
            </a:xfrm>
            <a:custGeom>
              <a:avLst/>
              <a:gdLst/>
              <a:ahLst/>
              <a:cxnLst/>
              <a:rect l="l" t="t" r="r" b="b"/>
              <a:pathLst>
                <a:path w="5861" h="13267" extrusionOk="0">
                  <a:moveTo>
                    <a:pt x="1359" y="1"/>
                  </a:moveTo>
                  <a:lnTo>
                    <a:pt x="1359" y="5125"/>
                  </a:lnTo>
                  <a:cubicBezTo>
                    <a:pt x="1359" y="5875"/>
                    <a:pt x="751" y="6483"/>
                    <a:pt x="1" y="6483"/>
                  </a:cubicBezTo>
                  <a:lnTo>
                    <a:pt x="1" y="13267"/>
                  </a:lnTo>
                  <a:lnTo>
                    <a:pt x="5861" y="13267"/>
                  </a:lnTo>
                  <a:lnTo>
                    <a:pt x="5861" y="6632"/>
                  </a:lnTo>
                  <a:cubicBezTo>
                    <a:pt x="4753" y="6632"/>
                    <a:pt x="3854" y="5734"/>
                    <a:pt x="3854" y="4626"/>
                  </a:cubicBezTo>
                  <a:lnTo>
                    <a:pt x="3854" y="1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1" name="Google Shape;12641;p76"/>
            <p:cNvSpPr/>
            <p:nvPr/>
          </p:nvSpPr>
          <p:spPr>
            <a:xfrm>
              <a:off x="882560" y="1796525"/>
              <a:ext cx="153661" cy="49027"/>
            </a:xfrm>
            <a:custGeom>
              <a:avLst/>
              <a:gdLst/>
              <a:ahLst/>
              <a:cxnLst/>
              <a:rect l="l" t="t" r="r" b="b"/>
              <a:pathLst>
                <a:path w="5861" h="1870" extrusionOk="0">
                  <a:moveTo>
                    <a:pt x="1" y="1"/>
                  </a:moveTo>
                  <a:lnTo>
                    <a:pt x="1" y="1870"/>
                  </a:lnTo>
                  <a:lnTo>
                    <a:pt x="5861" y="1870"/>
                  </a:lnTo>
                  <a:lnTo>
                    <a:pt x="5861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2" name="Google Shape;12642;p76"/>
            <p:cNvSpPr/>
            <p:nvPr/>
          </p:nvSpPr>
          <p:spPr>
            <a:xfrm>
              <a:off x="882560" y="1521268"/>
              <a:ext cx="153661" cy="266003"/>
            </a:xfrm>
            <a:custGeom>
              <a:avLst/>
              <a:gdLst/>
              <a:ahLst/>
              <a:cxnLst/>
              <a:rect l="l" t="t" r="r" b="b"/>
              <a:pathLst>
                <a:path w="5861" h="10146" extrusionOk="0">
                  <a:moveTo>
                    <a:pt x="1468" y="1"/>
                  </a:moveTo>
                  <a:lnTo>
                    <a:pt x="1468" y="8273"/>
                  </a:lnTo>
                  <a:lnTo>
                    <a:pt x="1" y="8273"/>
                  </a:lnTo>
                  <a:lnTo>
                    <a:pt x="1" y="10145"/>
                  </a:lnTo>
                  <a:lnTo>
                    <a:pt x="5861" y="10145"/>
                  </a:lnTo>
                  <a:lnTo>
                    <a:pt x="5861" y="8273"/>
                  </a:lnTo>
                  <a:lnTo>
                    <a:pt x="3340" y="8273"/>
                  </a:lnTo>
                  <a:lnTo>
                    <a:pt x="334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3" name="Google Shape;12643;p76"/>
            <p:cNvSpPr/>
            <p:nvPr/>
          </p:nvSpPr>
          <p:spPr>
            <a:xfrm>
              <a:off x="882560" y="1807169"/>
              <a:ext cx="153661" cy="27764"/>
            </a:xfrm>
            <a:custGeom>
              <a:avLst/>
              <a:gdLst/>
              <a:ahLst/>
              <a:cxnLst/>
              <a:rect l="l" t="t" r="r" b="b"/>
              <a:pathLst>
                <a:path w="5861" h="1059" extrusionOk="0">
                  <a:moveTo>
                    <a:pt x="1" y="1"/>
                  </a:moveTo>
                  <a:lnTo>
                    <a:pt x="1" y="1058"/>
                  </a:lnTo>
                  <a:lnTo>
                    <a:pt x="5861" y="1058"/>
                  </a:lnTo>
                  <a:lnTo>
                    <a:pt x="5861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4" name="Google Shape;12644;p76"/>
            <p:cNvSpPr/>
            <p:nvPr/>
          </p:nvSpPr>
          <p:spPr>
            <a:xfrm>
              <a:off x="882560" y="1521268"/>
              <a:ext cx="153661" cy="255358"/>
            </a:xfrm>
            <a:custGeom>
              <a:avLst/>
              <a:gdLst/>
              <a:ahLst/>
              <a:cxnLst/>
              <a:rect l="l" t="t" r="r" b="b"/>
              <a:pathLst>
                <a:path w="5861" h="9740" extrusionOk="0">
                  <a:moveTo>
                    <a:pt x="1873" y="1"/>
                  </a:moveTo>
                  <a:lnTo>
                    <a:pt x="1873" y="8682"/>
                  </a:lnTo>
                  <a:lnTo>
                    <a:pt x="1" y="8682"/>
                  </a:lnTo>
                  <a:lnTo>
                    <a:pt x="1" y="9739"/>
                  </a:lnTo>
                  <a:lnTo>
                    <a:pt x="5861" y="9739"/>
                  </a:lnTo>
                  <a:lnTo>
                    <a:pt x="5861" y="8682"/>
                  </a:lnTo>
                  <a:lnTo>
                    <a:pt x="2931" y="868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5" name="Google Shape;12645;p76"/>
            <p:cNvSpPr/>
            <p:nvPr/>
          </p:nvSpPr>
          <p:spPr>
            <a:xfrm>
              <a:off x="1053288" y="1521268"/>
              <a:ext cx="153766" cy="347828"/>
            </a:xfrm>
            <a:custGeom>
              <a:avLst/>
              <a:gdLst/>
              <a:ahLst/>
              <a:cxnLst/>
              <a:rect l="l" t="t" r="r" b="b"/>
              <a:pathLst>
                <a:path w="5865" h="13267" extrusionOk="0">
                  <a:moveTo>
                    <a:pt x="2011" y="1"/>
                  </a:moveTo>
                  <a:lnTo>
                    <a:pt x="2011" y="4626"/>
                  </a:lnTo>
                  <a:cubicBezTo>
                    <a:pt x="2011" y="5734"/>
                    <a:pt x="1109" y="6632"/>
                    <a:pt x="1" y="6632"/>
                  </a:cubicBezTo>
                  <a:lnTo>
                    <a:pt x="1" y="13267"/>
                  </a:lnTo>
                  <a:lnTo>
                    <a:pt x="5861" y="13267"/>
                  </a:lnTo>
                  <a:lnTo>
                    <a:pt x="5861" y="6483"/>
                  </a:lnTo>
                  <a:lnTo>
                    <a:pt x="5864" y="6483"/>
                  </a:lnTo>
                  <a:cubicBezTo>
                    <a:pt x="5115" y="6483"/>
                    <a:pt x="4506" y="5875"/>
                    <a:pt x="4506" y="5125"/>
                  </a:cubicBezTo>
                  <a:lnTo>
                    <a:pt x="4506" y="1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6" name="Google Shape;12646;p76"/>
            <p:cNvSpPr/>
            <p:nvPr/>
          </p:nvSpPr>
          <p:spPr>
            <a:xfrm>
              <a:off x="1053288" y="1796525"/>
              <a:ext cx="153661" cy="49027"/>
            </a:xfrm>
            <a:custGeom>
              <a:avLst/>
              <a:gdLst/>
              <a:ahLst/>
              <a:cxnLst/>
              <a:rect l="l" t="t" r="r" b="b"/>
              <a:pathLst>
                <a:path w="5861" h="1870" extrusionOk="0">
                  <a:moveTo>
                    <a:pt x="1" y="1"/>
                  </a:moveTo>
                  <a:lnTo>
                    <a:pt x="1" y="1870"/>
                  </a:lnTo>
                  <a:lnTo>
                    <a:pt x="5861" y="1870"/>
                  </a:lnTo>
                  <a:lnTo>
                    <a:pt x="5861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7" name="Google Shape;12647;p76"/>
            <p:cNvSpPr/>
            <p:nvPr/>
          </p:nvSpPr>
          <p:spPr>
            <a:xfrm>
              <a:off x="1053288" y="1521268"/>
              <a:ext cx="153661" cy="266003"/>
            </a:xfrm>
            <a:custGeom>
              <a:avLst/>
              <a:gdLst/>
              <a:ahLst/>
              <a:cxnLst/>
              <a:rect l="l" t="t" r="r" b="b"/>
              <a:pathLst>
                <a:path w="5861" h="10146" extrusionOk="0">
                  <a:moveTo>
                    <a:pt x="2525" y="1"/>
                  </a:moveTo>
                  <a:lnTo>
                    <a:pt x="2525" y="8273"/>
                  </a:lnTo>
                  <a:lnTo>
                    <a:pt x="1" y="8273"/>
                  </a:lnTo>
                  <a:lnTo>
                    <a:pt x="1" y="10145"/>
                  </a:lnTo>
                  <a:lnTo>
                    <a:pt x="5861" y="10145"/>
                  </a:lnTo>
                  <a:lnTo>
                    <a:pt x="5861" y="8273"/>
                  </a:lnTo>
                  <a:lnTo>
                    <a:pt x="4398" y="8273"/>
                  </a:lnTo>
                  <a:lnTo>
                    <a:pt x="43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8" name="Google Shape;12648;p76"/>
            <p:cNvSpPr/>
            <p:nvPr/>
          </p:nvSpPr>
          <p:spPr>
            <a:xfrm>
              <a:off x="1053288" y="1807169"/>
              <a:ext cx="153661" cy="27764"/>
            </a:xfrm>
            <a:custGeom>
              <a:avLst/>
              <a:gdLst/>
              <a:ahLst/>
              <a:cxnLst/>
              <a:rect l="l" t="t" r="r" b="b"/>
              <a:pathLst>
                <a:path w="5861" h="1059" extrusionOk="0">
                  <a:moveTo>
                    <a:pt x="1" y="1"/>
                  </a:moveTo>
                  <a:lnTo>
                    <a:pt x="1" y="1058"/>
                  </a:lnTo>
                  <a:lnTo>
                    <a:pt x="5861" y="1058"/>
                  </a:lnTo>
                  <a:lnTo>
                    <a:pt x="5861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9" name="Google Shape;12649;p76"/>
            <p:cNvSpPr/>
            <p:nvPr/>
          </p:nvSpPr>
          <p:spPr>
            <a:xfrm>
              <a:off x="1053288" y="1521268"/>
              <a:ext cx="153661" cy="255358"/>
            </a:xfrm>
            <a:custGeom>
              <a:avLst/>
              <a:gdLst/>
              <a:ahLst/>
              <a:cxnLst/>
              <a:rect l="l" t="t" r="r" b="b"/>
              <a:pathLst>
                <a:path w="5861" h="9740" extrusionOk="0">
                  <a:moveTo>
                    <a:pt x="2931" y="1"/>
                  </a:moveTo>
                  <a:lnTo>
                    <a:pt x="2931" y="8682"/>
                  </a:lnTo>
                  <a:lnTo>
                    <a:pt x="1" y="8682"/>
                  </a:lnTo>
                  <a:lnTo>
                    <a:pt x="1" y="9739"/>
                  </a:lnTo>
                  <a:lnTo>
                    <a:pt x="5861" y="9739"/>
                  </a:lnTo>
                  <a:lnTo>
                    <a:pt x="5861" y="8682"/>
                  </a:lnTo>
                  <a:lnTo>
                    <a:pt x="3988" y="8682"/>
                  </a:lnTo>
                  <a:lnTo>
                    <a:pt x="3988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0" name="Google Shape;12650;p76"/>
            <p:cNvSpPr/>
            <p:nvPr/>
          </p:nvSpPr>
          <p:spPr>
            <a:xfrm>
              <a:off x="877343" y="1515946"/>
              <a:ext cx="334824" cy="358393"/>
            </a:xfrm>
            <a:custGeom>
              <a:avLst/>
              <a:gdLst/>
              <a:ahLst/>
              <a:cxnLst/>
              <a:rect l="l" t="t" r="r" b="b"/>
              <a:pathLst>
                <a:path w="12771" h="13670" extrusionOk="0">
                  <a:moveTo>
                    <a:pt x="3854" y="403"/>
                  </a:moveTo>
                  <a:lnTo>
                    <a:pt x="3854" y="493"/>
                  </a:lnTo>
                  <a:lnTo>
                    <a:pt x="3854" y="4825"/>
                  </a:lnTo>
                  <a:cubicBezTo>
                    <a:pt x="3854" y="5966"/>
                    <a:pt x="4723" y="6918"/>
                    <a:pt x="5861" y="7023"/>
                  </a:cubicBezTo>
                  <a:lnTo>
                    <a:pt x="5861" y="8686"/>
                  </a:lnTo>
                  <a:lnTo>
                    <a:pt x="3333" y="8686"/>
                  </a:lnTo>
                  <a:lnTo>
                    <a:pt x="3333" y="403"/>
                  </a:lnTo>
                  <a:close/>
                  <a:moveTo>
                    <a:pt x="9443" y="403"/>
                  </a:moveTo>
                  <a:lnTo>
                    <a:pt x="9443" y="8686"/>
                  </a:lnTo>
                  <a:lnTo>
                    <a:pt x="6911" y="8686"/>
                  </a:lnTo>
                  <a:lnTo>
                    <a:pt x="6911" y="7031"/>
                  </a:lnTo>
                  <a:cubicBezTo>
                    <a:pt x="8048" y="6926"/>
                    <a:pt x="8917" y="5969"/>
                    <a:pt x="8921" y="4829"/>
                  </a:cubicBezTo>
                  <a:lnTo>
                    <a:pt x="8921" y="497"/>
                  </a:lnTo>
                  <a:lnTo>
                    <a:pt x="8921" y="403"/>
                  </a:lnTo>
                  <a:close/>
                  <a:moveTo>
                    <a:pt x="2931" y="403"/>
                  </a:moveTo>
                  <a:lnTo>
                    <a:pt x="2931" y="8885"/>
                  </a:lnTo>
                  <a:cubicBezTo>
                    <a:pt x="2931" y="8993"/>
                    <a:pt x="3021" y="9084"/>
                    <a:pt x="3134" y="9084"/>
                  </a:cubicBezTo>
                  <a:lnTo>
                    <a:pt x="5861" y="9084"/>
                  </a:lnTo>
                  <a:lnTo>
                    <a:pt x="5861" y="9743"/>
                  </a:lnTo>
                  <a:lnTo>
                    <a:pt x="403" y="9743"/>
                  </a:lnTo>
                  <a:lnTo>
                    <a:pt x="403" y="9084"/>
                  </a:lnTo>
                  <a:lnTo>
                    <a:pt x="2072" y="9084"/>
                  </a:lnTo>
                  <a:cubicBezTo>
                    <a:pt x="2185" y="9084"/>
                    <a:pt x="2272" y="8993"/>
                    <a:pt x="2272" y="8885"/>
                  </a:cubicBezTo>
                  <a:lnTo>
                    <a:pt x="2272" y="8349"/>
                  </a:lnTo>
                  <a:cubicBezTo>
                    <a:pt x="2272" y="8215"/>
                    <a:pt x="2172" y="8148"/>
                    <a:pt x="2072" y="8148"/>
                  </a:cubicBezTo>
                  <a:cubicBezTo>
                    <a:pt x="1973" y="8148"/>
                    <a:pt x="1873" y="8215"/>
                    <a:pt x="1873" y="8349"/>
                  </a:cubicBezTo>
                  <a:lnTo>
                    <a:pt x="1873" y="8686"/>
                  </a:lnTo>
                  <a:lnTo>
                    <a:pt x="403" y="8686"/>
                  </a:lnTo>
                  <a:lnTo>
                    <a:pt x="403" y="6875"/>
                  </a:lnTo>
                  <a:cubicBezTo>
                    <a:pt x="743" y="6831"/>
                    <a:pt x="1058" y="6676"/>
                    <a:pt x="1301" y="6429"/>
                  </a:cubicBezTo>
                  <a:cubicBezTo>
                    <a:pt x="1594" y="6140"/>
                    <a:pt x="1757" y="5741"/>
                    <a:pt x="1757" y="5328"/>
                  </a:cubicBezTo>
                  <a:lnTo>
                    <a:pt x="1757" y="403"/>
                  </a:lnTo>
                  <a:lnTo>
                    <a:pt x="1873" y="403"/>
                  </a:lnTo>
                  <a:lnTo>
                    <a:pt x="1873" y="7559"/>
                  </a:lnTo>
                  <a:cubicBezTo>
                    <a:pt x="1873" y="7691"/>
                    <a:pt x="1973" y="7758"/>
                    <a:pt x="2072" y="7758"/>
                  </a:cubicBezTo>
                  <a:cubicBezTo>
                    <a:pt x="2172" y="7758"/>
                    <a:pt x="2272" y="7691"/>
                    <a:pt x="2272" y="7559"/>
                  </a:cubicBezTo>
                  <a:lnTo>
                    <a:pt x="2272" y="403"/>
                  </a:lnTo>
                  <a:close/>
                  <a:moveTo>
                    <a:pt x="10500" y="403"/>
                  </a:moveTo>
                  <a:lnTo>
                    <a:pt x="10500" y="8885"/>
                  </a:lnTo>
                  <a:cubicBezTo>
                    <a:pt x="10500" y="8993"/>
                    <a:pt x="10591" y="9084"/>
                    <a:pt x="10699" y="9084"/>
                  </a:cubicBezTo>
                  <a:lnTo>
                    <a:pt x="12373" y="9084"/>
                  </a:lnTo>
                  <a:lnTo>
                    <a:pt x="12373" y="9743"/>
                  </a:lnTo>
                  <a:lnTo>
                    <a:pt x="6911" y="9743"/>
                  </a:lnTo>
                  <a:lnTo>
                    <a:pt x="6911" y="9084"/>
                  </a:lnTo>
                  <a:lnTo>
                    <a:pt x="9642" y="9084"/>
                  </a:lnTo>
                  <a:cubicBezTo>
                    <a:pt x="9754" y="9084"/>
                    <a:pt x="9841" y="8993"/>
                    <a:pt x="9841" y="8885"/>
                  </a:cubicBezTo>
                  <a:lnTo>
                    <a:pt x="9841" y="403"/>
                  </a:lnTo>
                  <a:close/>
                  <a:moveTo>
                    <a:pt x="5861" y="10142"/>
                  </a:moveTo>
                  <a:lnTo>
                    <a:pt x="5861" y="10909"/>
                  </a:lnTo>
                  <a:lnTo>
                    <a:pt x="403" y="10909"/>
                  </a:lnTo>
                  <a:lnTo>
                    <a:pt x="403" y="10142"/>
                  </a:lnTo>
                  <a:close/>
                  <a:moveTo>
                    <a:pt x="12373" y="10142"/>
                  </a:moveTo>
                  <a:lnTo>
                    <a:pt x="12373" y="10909"/>
                  </a:lnTo>
                  <a:lnTo>
                    <a:pt x="6911" y="10909"/>
                  </a:lnTo>
                  <a:lnTo>
                    <a:pt x="6911" y="10142"/>
                  </a:lnTo>
                  <a:close/>
                  <a:moveTo>
                    <a:pt x="5861" y="11308"/>
                  </a:moveTo>
                  <a:lnTo>
                    <a:pt x="5861" y="11967"/>
                  </a:lnTo>
                  <a:lnTo>
                    <a:pt x="403" y="11967"/>
                  </a:lnTo>
                  <a:lnTo>
                    <a:pt x="403" y="11308"/>
                  </a:lnTo>
                  <a:close/>
                  <a:moveTo>
                    <a:pt x="12373" y="11308"/>
                  </a:moveTo>
                  <a:lnTo>
                    <a:pt x="12373" y="11967"/>
                  </a:lnTo>
                  <a:lnTo>
                    <a:pt x="6911" y="11967"/>
                  </a:lnTo>
                  <a:lnTo>
                    <a:pt x="6911" y="11308"/>
                  </a:lnTo>
                  <a:close/>
                  <a:moveTo>
                    <a:pt x="5861" y="12365"/>
                  </a:moveTo>
                  <a:lnTo>
                    <a:pt x="5861" y="13267"/>
                  </a:lnTo>
                  <a:lnTo>
                    <a:pt x="403" y="13267"/>
                  </a:lnTo>
                  <a:lnTo>
                    <a:pt x="403" y="12365"/>
                  </a:lnTo>
                  <a:close/>
                  <a:moveTo>
                    <a:pt x="8519" y="830"/>
                  </a:moveTo>
                  <a:lnTo>
                    <a:pt x="8519" y="4829"/>
                  </a:lnTo>
                  <a:cubicBezTo>
                    <a:pt x="8515" y="5825"/>
                    <a:pt x="7708" y="6632"/>
                    <a:pt x="6712" y="6636"/>
                  </a:cubicBezTo>
                  <a:cubicBezTo>
                    <a:pt x="6600" y="6636"/>
                    <a:pt x="6513" y="6726"/>
                    <a:pt x="6513" y="6835"/>
                  </a:cubicBezTo>
                  <a:lnTo>
                    <a:pt x="6513" y="8881"/>
                  </a:lnTo>
                  <a:lnTo>
                    <a:pt x="6513" y="8885"/>
                  </a:lnTo>
                  <a:lnTo>
                    <a:pt x="6513" y="9942"/>
                  </a:lnTo>
                  <a:lnTo>
                    <a:pt x="6513" y="11105"/>
                  </a:lnTo>
                  <a:lnTo>
                    <a:pt x="6513" y="11109"/>
                  </a:lnTo>
                  <a:lnTo>
                    <a:pt x="6513" y="12166"/>
                  </a:lnTo>
                  <a:lnTo>
                    <a:pt x="6513" y="12170"/>
                  </a:lnTo>
                  <a:lnTo>
                    <a:pt x="6513" y="13267"/>
                  </a:lnTo>
                  <a:lnTo>
                    <a:pt x="6263" y="13267"/>
                  </a:lnTo>
                  <a:lnTo>
                    <a:pt x="6263" y="6835"/>
                  </a:lnTo>
                  <a:cubicBezTo>
                    <a:pt x="6263" y="6726"/>
                    <a:pt x="6172" y="6636"/>
                    <a:pt x="6060" y="6636"/>
                  </a:cubicBezTo>
                  <a:cubicBezTo>
                    <a:pt x="5064" y="6632"/>
                    <a:pt x="4256" y="5825"/>
                    <a:pt x="4253" y="4829"/>
                  </a:cubicBezTo>
                  <a:lnTo>
                    <a:pt x="4253" y="830"/>
                  </a:lnTo>
                  <a:cubicBezTo>
                    <a:pt x="4919" y="1145"/>
                    <a:pt x="5647" y="1312"/>
                    <a:pt x="6386" y="1312"/>
                  </a:cubicBezTo>
                  <a:cubicBezTo>
                    <a:pt x="7125" y="1312"/>
                    <a:pt x="7853" y="1145"/>
                    <a:pt x="8519" y="830"/>
                  </a:cubicBezTo>
                  <a:close/>
                  <a:moveTo>
                    <a:pt x="1558" y="1"/>
                  </a:moveTo>
                  <a:cubicBezTo>
                    <a:pt x="1446" y="1"/>
                    <a:pt x="1359" y="91"/>
                    <a:pt x="1359" y="204"/>
                  </a:cubicBezTo>
                  <a:lnTo>
                    <a:pt x="1359" y="5328"/>
                  </a:lnTo>
                  <a:cubicBezTo>
                    <a:pt x="1355" y="5969"/>
                    <a:pt x="841" y="6487"/>
                    <a:pt x="200" y="6487"/>
                  </a:cubicBezTo>
                  <a:cubicBezTo>
                    <a:pt x="91" y="6487"/>
                    <a:pt x="1" y="6574"/>
                    <a:pt x="1" y="6686"/>
                  </a:cubicBezTo>
                  <a:lnTo>
                    <a:pt x="1" y="13470"/>
                  </a:lnTo>
                  <a:cubicBezTo>
                    <a:pt x="1" y="13579"/>
                    <a:pt x="91" y="13669"/>
                    <a:pt x="200" y="13669"/>
                  </a:cubicBezTo>
                  <a:lnTo>
                    <a:pt x="10185" y="13669"/>
                  </a:lnTo>
                  <a:cubicBezTo>
                    <a:pt x="10449" y="13669"/>
                    <a:pt x="10449" y="13267"/>
                    <a:pt x="10185" y="13267"/>
                  </a:cubicBezTo>
                  <a:lnTo>
                    <a:pt x="6911" y="13267"/>
                  </a:lnTo>
                  <a:lnTo>
                    <a:pt x="6911" y="12365"/>
                  </a:lnTo>
                  <a:lnTo>
                    <a:pt x="12373" y="12365"/>
                  </a:lnTo>
                  <a:lnTo>
                    <a:pt x="12373" y="13267"/>
                  </a:lnTo>
                  <a:lnTo>
                    <a:pt x="10971" y="13267"/>
                  </a:lnTo>
                  <a:cubicBezTo>
                    <a:pt x="10707" y="13267"/>
                    <a:pt x="10707" y="13669"/>
                    <a:pt x="10971" y="13669"/>
                  </a:cubicBezTo>
                  <a:lnTo>
                    <a:pt x="12572" y="13669"/>
                  </a:lnTo>
                  <a:cubicBezTo>
                    <a:pt x="12684" y="13669"/>
                    <a:pt x="12771" y="13579"/>
                    <a:pt x="12771" y="13470"/>
                  </a:cubicBezTo>
                  <a:lnTo>
                    <a:pt x="12771" y="8276"/>
                  </a:lnTo>
                  <a:cubicBezTo>
                    <a:pt x="12771" y="8142"/>
                    <a:pt x="12671" y="8075"/>
                    <a:pt x="12572" y="8075"/>
                  </a:cubicBezTo>
                  <a:cubicBezTo>
                    <a:pt x="12472" y="8075"/>
                    <a:pt x="12373" y="8142"/>
                    <a:pt x="12373" y="8276"/>
                  </a:cubicBezTo>
                  <a:lnTo>
                    <a:pt x="12373" y="8682"/>
                  </a:lnTo>
                  <a:lnTo>
                    <a:pt x="10902" y="8682"/>
                  </a:lnTo>
                  <a:lnTo>
                    <a:pt x="10902" y="403"/>
                  </a:lnTo>
                  <a:lnTo>
                    <a:pt x="11014" y="403"/>
                  </a:lnTo>
                  <a:lnTo>
                    <a:pt x="11014" y="5328"/>
                  </a:lnTo>
                  <a:cubicBezTo>
                    <a:pt x="11014" y="6114"/>
                    <a:pt x="11597" y="6773"/>
                    <a:pt x="12373" y="6875"/>
                  </a:cubicBezTo>
                  <a:lnTo>
                    <a:pt x="12373" y="7487"/>
                  </a:lnTo>
                  <a:cubicBezTo>
                    <a:pt x="12373" y="7596"/>
                    <a:pt x="12463" y="7686"/>
                    <a:pt x="12572" y="7686"/>
                  </a:cubicBezTo>
                  <a:cubicBezTo>
                    <a:pt x="12684" y="7686"/>
                    <a:pt x="12771" y="7599"/>
                    <a:pt x="12771" y="7487"/>
                  </a:cubicBezTo>
                  <a:lnTo>
                    <a:pt x="12771" y="6686"/>
                  </a:lnTo>
                  <a:cubicBezTo>
                    <a:pt x="12771" y="6574"/>
                    <a:pt x="12684" y="6487"/>
                    <a:pt x="12572" y="6487"/>
                  </a:cubicBezTo>
                  <a:cubicBezTo>
                    <a:pt x="11934" y="6484"/>
                    <a:pt x="11416" y="5969"/>
                    <a:pt x="11416" y="5328"/>
                  </a:cubicBezTo>
                  <a:lnTo>
                    <a:pt x="11416" y="204"/>
                  </a:lnTo>
                  <a:cubicBezTo>
                    <a:pt x="11416" y="91"/>
                    <a:pt x="11326" y="1"/>
                    <a:pt x="11217" y="1"/>
                  </a:cubicBezTo>
                  <a:lnTo>
                    <a:pt x="8718" y="1"/>
                  </a:lnTo>
                  <a:cubicBezTo>
                    <a:pt x="8610" y="1"/>
                    <a:pt x="8519" y="91"/>
                    <a:pt x="8519" y="204"/>
                  </a:cubicBezTo>
                  <a:lnTo>
                    <a:pt x="8519" y="381"/>
                  </a:lnTo>
                  <a:cubicBezTo>
                    <a:pt x="7863" y="729"/>
                    <a:pt x="7128" y="910"/>
                    <a:pt x="6386" y="910"/>
                  </a:cubicBezTo>
                  <a:cubicBezTo>
                    <a:pt x="5643" y="910"/>
                    <a:pt x="4908" y="729"/>
                    <a:pt x="4253" y="381"/>
                  </a:cubicBezTo>
                  <a:lnTo>
                    <a:pt x="4253" y="204"/>
                  </a:lnTo>
                  <a:cubicBezTo>
                    <a:pt x="4253" y="91"/>
                    <a:pt x="4162" y="1"/>
                    <a:pt x="40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51" name="Google Shape;12651;p76"/>
          <p:cNvGrpSpPr/>
          <p:nvPr/>
        </p:nvGrpSpPr>
        <p:grpSpPr>
          <a:xfrm>
            <a:off x="2198521" y="3381478"/>
            <a:ext cx="333959" cy="358341"/>
            <a:chOff x="2198521" y="3381478"/>
            <a:chExt cx="333959" cy="358341"/>
          </a:xfrm>
        </p:grpSpPr>
        <p:sp>
          <p:nvSpPr>
            <p:cNvPr id="12652" name="Google Shape;12652;p76"/>
            <p:cNvSpPr/>
            <p:nvPr/>
          </p:nvSpPr>
          <p:spPr>
            <a:xfrm>
              <a:off x="2213989" y="3485745"/>
              <a:ext cx="248804" cy="248804"/>
            </a:xfrm>
            <a:custGeom>
              <a:avLst/>
              <a:gdLst/>
              <a:ahLst/>
              <a:cxnLst/>
              <a:rect l="l" t="t" r="r" b="b"/>
              <a:pathLst>
                <a:path w="9490" h="9490" extrusionOk="0">
                  <a:moveTo>
                    <a:pt x="4745" y="0"/>
                  </a:moveTo>
                  <a:cubicBezTo>
                    <a:pt x="2123" y="0"/>
                    <a:pt x="1" y="2126"/>
                    <a:pt x="1" y="4745"/>
                  </a:cubicBezTo>
                  <a:cubicBezTo>
                    <a:pt x="1" y="7367"/>
                    <a:pt x="2123" y="9489"/>
                    <a:pt x="4745" y="9489"/>
                  </a:cubicBezTo>
                  <a:cubicBezTo>
                    <a:pt x="7364" y="9489"/>
                    <a:pt x="9490" y="7367"/>
                    <a:pt x="9490" y="4745"/>
                  </a:cubicBezTo>
                  <a:cubicBezTo>
                    <a:pt x="9490" y="2126"/>
                    <a:pt x="7364" y="0"/>
                    <a:pt x="4745" y="0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3" name="Google Shape;12653;p76"/>
            <p:cNvSpPr/>
            <p:nvPr/>
          </p:nvSpPr>
          <p:spPr>
            <a:xfrm>
              <a:off x="2213989" y="3485693"/>
              <a:ext cx="153766" cy="248961"/>
            </a:xfrm>
            <a:custGeom>
              <a:avLst/>
              <a:gdLst/>
              <a:ahLst/>
              <a:cxnLst/>
              <a:rect l="l" t="t" r="r" b="b"/>
              <a:pathLst>
                <a:path w="5865" h="9496" extrusionOk="0">
                  <a:moveTo>
                    <a:pt x="4736" y="0"/>
                  </a:moveTo>
                  <a:cubicBezTo>
                    <a:pt x="2192" y="0"/>
                    <a:pt x="1" y="2066"/>
                    <a:pt x="1" y="4747"/>
                  </a:cubicBezTo>
                  <a:cubicBezTo>
                    <a:pt x="1" y="7432"/>
                    <a:pt x="2194" y="9496"/>
                    <a:pt x="4739" y="9496"/>
                  </a:cubicBezTo>
                  <a:cubicBezTo>
                    <a:pt x="5109" y="9496"/>
                    <a:pt x="5486" y="9452"/>
                    <a:pt x="5864" y="9361"/>
                  </a:cubicBezTo>
                  <a:cubicBezTo>
                    <a:pt x="3738" y="8839"/>
                    <a:pt x="2243" y="6938"/>
                    <a:pt x="2243" y="4747"/>
                  </a:cubicBezTo>
                  <a:cubicBezTo>
                    <a:pt x="2243" y="2559"/>
                    <a:pt x="3738" y="654"/>
                    <a:pt x="5864" y="136"/>
                  </a:cubicBezTo>
                  <a:cubicBezTo>
                    <a:pt x="5484" y="44"/>
                    <a:pt x="5106" y="0"/>
                    <a:pt x="473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4" name="Google Shape;12654;p76"/>
            <p:cNvSpPr/>
            <p:nvPr/>
          </p:nvSpPr>
          <p:spPr>
            <a:xfrm>
              <a:off x="2362695" y="3386748"/>
              <a:ext cx="160975" cy="167661"/>
            </a:xfrm>
            <a:custGeom>
              <a:avLst/>
              <a:gdLst/>
              <a:ahLst/>
              <a:cxnLst/>
              <a:rect l="l" t="t" r="r" b="b"/>
              <a:pathLst>
                <a:path w="6140" h="6395" extrusionOk="0">
                  <a:moveTo>
                    <a:pt x="3083" y="0"/>
                  </a:moveTo>
                  <a:cubicBezTo>
                    <a:pt x="3044" y="0"/>
                    <a:pt x="3005" y="1"/>
                    <a:pt x="2966" y="2"/>
                  </a:cubicBezTo>
                  <a:cubicBezTo>
                    <a:pt x="1880" y="46"/>
                    <a:pt x="909" y="698"/>
                    <a:pt x="457" y="1686"/>
                  </a:cubicBezTo>
                  <a:cubicBezTo>
                    <a:pt x="0" y="2675"/>
                    <a:pt x="142" y="3834"/>
                    <a:pt x="819" y="4685"/>
                  </a:cubicBezTo>
                  <a:lnTo>
                    <a:pt x="739" y="6395"/>
                  </a:lnTo>
                  <a:lnTo>
                    <a:pt x="739" y="6395"/>
                  </a:lnTo>
                  <a:lnTo>
                    <a:pt x="2289" y="5670"/>
                  </a:lnTo>
                  <a:cubicBezTo>
                    <a:pt x="2551" y="5745"/>
                    <a:pt x="2818" y="5781"/>
                    <a:pt x="3081" y="5781"/>
                  </a:cubicBezTo>
                  <a:cubicBezTo>
                    <a:pt x="4029" y="5781"/>
                    <a:pt x="4940" y="5313"/>
                    <a:pt x="5487" y="4497"/>
                  </a:cubicBezTo>
                  <a:cubicBezTo>
                    <a:pt x="6092" y="3595"/>
                    <a:pt x="6139" y="2425"/>
                    <a:pt x="5607" y="1476"/>
                  </a:cubicBezTo>
                  <a:cubicBezTo>
                    <a:pt x="5093" y="561"/>
                    <a:pt x="4125" y="0"/>
                    <a:pt x="3083" y="0"/>
                  </a:cubicBez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5" name="Google Shape;12655;p76"/>
            <p:cNvSpPr/>
            <p:nvPr/>
          </p:nvSpPr>
          <p:spPr>
            <a:xfrm>
              <a:off x="2429052" y="3429063"/>
              <a:ext cx="50547" cy="50521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64" y="0"/>
                  </a:moveTo>
                  <a:cubicBezTo>
                    <a:pt x="432" y="0"/>
                    <a:pt x="1" y="431"/>
                    <a:pt x="1" y="963"/>
                  </a:cubicBezTo>
                  <a:cubicBezTo>
                    <a:pt x="1" y="1496"/>
                    <a:pt x="432" y="1927"/>
                    <a:pt x="964" y="1927"/>
                  </a:cubicBezTo>
                  <a:cubicBezTo>
                    <a:pt x="1497" y="1927"/>
                    <a:pt x="1928" y="1496"/>
                    <a:pt x="1928" y="963"/>
                  </a:cubicBezTo>
                  <a:cubicBezTo>
                    <a:pt x="1928" y="431"/>
                    <a:pt x="1497" y="0"/>
                    <a:pt x="964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6" name="Google Shape;12656;p76"/>
            <p:cNvSpPr/>
            <p:nvPr/>
          </p:nvSpPr>
          <p:spPr>
            <a:xfrm>
              <a:off x="2240286" y="3566678"/>
              <a:ext cx="196107" cy="86963"/>
            </a:xfrm>
            <a:custGeom>
              <a:avLst/>
              <a:gdLst/>
              <a:ahLst/>
              <a:cxnLst/>
              <a:rect l="l" t="t" r="r" b="b"/>
              <a:pathLst>
                <a:path w="7480" h="3317" extrusionOk="0">
                  <a:moveTo>
                    <a:pt x="3740" y="1"/>
                  </a:moveTo>
                  <a:cubicBezTo>
                    <a:pt x="3356" y="1"/>
                    <a:pt x="2971" y="35"/>
                    <a:pt x="2590" y="104"/>
                  </a:cubicBezTo>
                  <a:cubicBezTo>
                    <a:pt x="1352" y="332"/>
                    <a:pt x="374" y="919"/>
                    <a:pt x="1" y="1661"/>
                  </a:cubicBezTo>
                  <a:cubicBezTo>
                    <a:pt x="483" y="2617"/>
                    <a:pt x="1975" y="3316"/>
                    <a:pt x="3742" y="3316"/>
                  </a:cubicBezTo>
                  <a:cubicBezTo>
                    <a:pt x="5506" y="3316"/>
                    <a:pt x="6998" y="2617"/>
                    <a:pt x="7480" y="1661"/>
                  </a:cubicBezTo>
                  <a:cubicBezTo>
                    <a:pt x="7107" y="919"/>
                    <a:pt x="6129" y="332"/>
                    <a:pt x="4890" y="104"/>
                  </a:cubicBezTo>
                  <a:cubicBezTo>
                    <a:pt x="4510" y="35"/>
                    <a:pt x="4125" y="1"/>
                    <a:pt x="374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7" name="Google Shape;12657;p76"/>
            <p:cNvSpPr/>
            <p:nvPr/>
          </p:nvSpPr>
          <p:spPr>
            <a:xfrm>
              <a:off x="2288526" y="3566678"/>
              <a:ext cx="90896" cy="71679"/>
            </a:xfrm>
            <a:custGeom>
              <a:avLst/>
              <a:gdLst/>
              <a:ahLst/>
              <a:cxnLst/>
              <a:rect l="l" t="t" r="r" b="b"/>
              <a:pathLst>
                <a:path w="3467" h="2734" extrusionOk="0">
                  <a:moveTo>
                    <a:pt x="1899" y="1"/>
                  </a:moveTo>
                  <a:cubicBezTo>
                    <a:pt x="1515" y="1"/>
                    <a:pt x="1131" y="35"/>
                    <a:pt x="750" y="104"/>
                  </a:cubicBezTo>
                  <a:cubicBezTo>
                    <a:pt x="1" y="915"/>
                    <a:pt x="301" y="2223"/>
                    <a:pt x="1330" y="2625"/>
                  </a:cubicBezTo>
                  <a:cubicBezTo>
                    <a:pt x="1520" y="2699"/>
                    <a:pt x="1713" y="2734"/>
                    <a:pt x="1902" y="2734"/>
                  </a:cubicBezTo>
                  <a:cubicBezTo>
                    <a:pt x="2729" y="2734"/>
                    <a:pt x="3467" y="2065"/>
                    <a:pt x="3467" y="1169"/>
                  </a:cubicBezTo>
                  <a:cubicBezTo>
                    <a:pt x="3467" y="774"/>
                    <a:pt x="3318" y="394"/>
                    <a:pt x="3047" y="104"/>
                  </a:cubicBezTo>
                  <a:cubicBezTo>
                    <a:pt x="2666" y="35"/>
                    <a:pt x="2282" y="1"/>
                    <a:pt x="189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8" name="Google Shape;12658;p76"/>
            <p:cNvSpPr/>
            <p:nvPr/>
          </p:nvSpPr>
          <p:spPr>
            <a:xfrm>
              <a:off x="2198521" y="3570349"/>
              <a:ext cx="218785" cy="169470"/>
            </a:xfrm>
            <a:custGeom>
              <a:avLst/>
              <a:gdLst/>
              <a:ahLst/>
              <a:cxnLst/>
              <a:rect l="l" t="t" r="r" b="b"/>
              <a:pathLst>
                <a:path w="8345" h="6464" extrusionOk="0">
                  <a:moveTo>
                    <a:pt x="769" y="1"/>
                  </a:moveTo>
                  <a:cubicBezTo>
                    <a:pt x="690" y="1"/>
                    <a:pt x="612" y="45"/>
                    <a:pt x="583" y="145"/>
                  </a:cubicBezTo>
                  <a:cubicBezTo>
                    <a:pt x="0" y="2159"/>
                    <a:pt x="750" y="4321"/>
                    <a:pt x="2456" y="5541"/>
                  </a:cubicBezTo>
                  <a:cubicBezTo>
                    <a:pt x="3315" y="6156"/>
                    <a:pt x="4324" y="6464"/>
                    <a:pt x="5334" y="6464"/>
                  </a:cubicBezTo>
                  <a:cubicBezTo>
                    <a:pt x="6323" y="6464"/>
                    <a:pt x="7314" y="6168"/>
                    <a:pt x="8164" y="5574"/>
                  </a:cubicBezTo>
                  <a:cubicBezTo>
                    <a:pt x="8345" y="5449"/>
                    <a:pt x="8222" y="5205"/>
                    <a:pt x="8052" y="5205"/>
                  </a:cubicBezTo>
                  <a:cubicBezTo>
                    <a:pt x="8014" y="5205"/>
                    <a:pt x="7975" y="5217"/>
                    <a:pt x="7936" y="5244"/>
                  </a:cubicBezTo>
                  <a:cubicBezTo>
                    <a:pt x="7154" y="5789"/>
                    <a:pt x="6246" y="6061"/>
                    <a:pt x="5337" y="6061"/>
                  </a:cubicBezTo>
                  <a:cubicBezTo>
                    <a:pt x="4408" y="6061"/>
                    <a:pt x="3480" y="5777"/>
                    <a:pt x="2688" y="5212"/>
                  </a:cubicBezTo>
                  <a:cubicBezTo>
                    <a:pt x="1123" y="4093"/>
                    <a:pt x="435" y="2108"/>
                    <a:pt x="967" y="257"/>
                  </a:cubicBezTo>
                  <a:cubicBezTo>
                    <a:pt x="1011" y="102"/>
                    <a:pt x="888" y="1"/>
                    <a:pt x="7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9" name="Google Shape;12659;p76"/>
            <p:cNvSpPr/>
            <p:nvPr/>
          </p:nvSpPr>
          <p:spPr>
            <a:xfrm>
              <a:off x="2220072" y="3381478"/>
              <a:ext cx="312408" cy="322869"/>
            </a:xfrm>
            <a:custGeom>
              <a:avLst/>
              <a:gdLst/>
              <a:ahLst/>
              <a:cxnLst/>
              <a:rect l="l" t="t" r="r" b="b"/>
              <a:pathLst>
                <a:path w="11916" h="12315" extrusionOk="0">
                  <a:moveTo>
                    <a:pt x="8521" y="1"/>
                  </a:moveTo>
                  <a:cubicBezTo>
                    <a:pt x="7159" y="1"/>
                    <a:pt x="5948" y="898"/>
                    <a:pt x="5560" y="2217"/>
                  </a:cubicBezTo>
                  <a:cubicBezTo>
                    <a:pt x="5514" y="2373"/>
                    <a:pt x="5637" y="2476"/>
                    <a:pt x="5758" y="2476"/>
                  </a:cubicBezTo>
                  <a:cubicBezTo>
                    <a:pt x="5836" y="2476"/>
                    <a:pt x="5914" y="2433"/>
                    <a:pt x="5944" y="2333"/>
                  </a:cubicBezTo>
                  <a:cubicBezTo>
                    <a:pt x="6233" y="1344"/>
                    <a:pt x="7063" y="609"/>
                    <a:pt x="8077" y="439"/>
                  </a:cubicBezTo>
                  <a:cubicBezTo>
                    <a:pt x="8226" y="414"/>
                    <a:pt x="8374" y="402"/>
                    <a:pt x="8522" y="402"/>
                  </a:cubicBezTo>
                  <a:cubicBezTo>
                    <a:pt x="9381" y="402"/>
                    <a:pt x="10200" y="815"/>
                    <a:pt x="10714" y="1529"/>
                  </a:cubicBezTo>
                  <a:cubicBezTo>
                    <a:pt x="11311" y="2366"/>
                    <a:pt x="11380" y="3470"/>
                    <a:pt x="10887" y="4376"/>
                  </a:cubicBezTo>
                  <a:cubicBezTo>
                    <a:pt x="10417" y="5247"/>
                    <a:pt x="9506" y="5783"/>
                    <a:pt x="8521" y="5783"/>
                  </a:cubicBezTo>
                  <a:cubicBezTo>
                    <a:pt x="8483" y="5783"/>
                    <a:pt x="8445" y="5782"/>
                    <a:pt x="8406" y="5781"/>
                  </a:cubicBezTo>
                  <a:lnTo>
                    <a:pt x="8377" y="5781"/>
                  </a:lnTo>
                  <a:cubicBezTo>
                    <a:pt x="8175" y="5770"/>
                    <a:pt x="7975" y="5737"/>
                    <a:pt x="7784" y="5683"/>
                  </a:cubicBezTo>
                  <a:cubicBezTo>
                    <a:pt x="7765" y="5677"/>
                    <a:pt x="7746" y="5674"/>
                    <a:pt x="7727" y="5674"/>
                  </a:cubicBezTo>
                  <a:cubicBezTo>
                    <a:pt x="7699" y="5674"/>
                    <a:pt x="7672" y="5681"/>
                    <a:pt x="7646" y="5694"/>
                  </a:cubicBezTo>
                  <a:lnTo>
                    <a:pt x="6396" y="6277"/>
                  </a:lnTo>
                  <a:lnTo>
                    <a:pt x="6458" y="4901"/>
                  </a:lnTo>
                  <a:cubicBezTo>
                    <a:pt x="6458" y="4850"/>
                    <a:pt x="6443" y="4803"/>
                    <a:pt x="6411" y="4767"/>
                  </a:cubicBezTo>
                  <a:cubicBezTo>
                    <a:pt x="6031" y="4281"/>
                    <a:pt x="5824" y="3684"/>
                    <a:pt x="5831" y="3068"/>
                  </a:cubicBezTo>
                  <a:cubicBezTo>
                    <a:pt x="5831" y="2956"/>
                    <a:pt x="5741" y="2865"/>
                    <a:pt x="5632" y="2865"/>
                  </a:cubicBezTo>
                  <a:cubicBezTo>
                    <a:pt x="5524" y="2865"/>
                    <a:pt x="5433" y="2956"/>
                    <a:pt x="5433" y="3065"/>
                  </a:cubicBezTo>
                  <a:cubicBezTo>
                    <a:pt x="5429" y="3343"/>
                    <a:pt x="5466" y="3619"/>
                    <a:pt x="5538" y="3887"/>
                  </a:cubicBezTo>
                  <a:cubicBezTo>
                    <a:pt x="5195" y="3814"/>
                    <a:pt x="4851" y="3779"/>
                    <a:pt x="4511" y="3779"/>
                  </a:cubicBezTo>
                  <a:cubicBezTo>
                    <a:pt x="2659" y="3779"/>
                    <a:pt x="925" y="4820"/>
                    <a:pt x="80" y="6531"/>
                  </a:cubicBezTo>
                  <a:cubicBezTo>
                    <a:pt x="1" y="6690"/>
                    <a:pt x="133" y="6821"/>
                    <a:pt x="265" y="6821"/>
                  </a:cubicBezTo>
                  <a:cubicBezTo>
                    <a:pt x="332" y="6821"/>
                    <a:pt x="399" y="6788"/>
                    <a:pt x="439" y="6708"/>
                  </a:cubicBezTo>
                  <a:cubicBezTo>
                    <a:pt x="1218" y="5132"/>
                    <a:pt x="2815" y="4182"/>
                    <a:pt x="4509" y="4182"/>
                  </a:cubicBezTo>
                  <a:cubicBezTo>
                    <a:pt x="4901" y="4182"/>
                    <a:pt x="5300" y="4233"/>
                    <a:pt x="5694" y="4339"/>
                  </a:cubicBezTo>
                  <a:cubicBezTo>
                    <a:pt x="5788" y="4557"/>
                    <a:pt x="5907" y="4763"/>
                    <a:pt x="6052" y="4955"/>
                  </a:cubicBezTo>
                  <a:lnTo>
                    <a:pt x="5980" y="6588"/>
                  </a:lnTo>
                  <a:cubicBezTo>
                    <a:pt x="5974" y="6710"/>
                    <a:pt x="6070" y="6799"/>
                    <a:pt x="6178" y="6799"/>
                  </a:cubicBezTo>
                  <a:cubicBezTo>
                    <a:pt x="6206" y="6799"/>
                    <a:pt x="6234" y="6793"/>
                    <a:pt x="6262" y="6780"/>
                  </a:cubicBezTo>
                  <a:lnTo>
                    <a:pt x="7747" y="6085"/>
                  </a:lnTo>
                  <a:cubicBezTo>
                    <a:pt x="7918" y="6132"/>
                    <a:pt x="8095" y="6161"/>
                    <a:pt x="8272" y="6176"/>
                  </a:cubicBezTo>
                  <a:cubicBezTo>
                    <a:pt x="9504" y="7994"/>
                    <a:pt x="9258" y="10431"/>
                    <a:pt x="7693" y="11967"/>
                  </a:cubicBezTo>
                  <a:cubicBezTo>
                    <a:pt x="7548" y="12112"/>
                    <a:pt x="7680" y="12314"/>
                    <a:pt x="7836" y="12314"/>
                  </a:cubicBezTo>
                  <a:cubicBezTo>
                    <a:pt x="7882" y="12314"/>
                    <a:pt x="7931" y="12296"/>
                    <a:pt x="7975" y="12253"/>
                  </a:cubicBezTo>
                  <a:cubicBezTo>
                    <a:pt x="9605" y="10652"/>
                    <a:pt x="9924" y="8139"/>
                    <a:pt x="8751" y="6179"/>
                  </a:cubicBezTo>
                  <a:cubicBezTo>
                    <a:pt x="10601" y="6042"/>
                    <a:pt x="11916" y="4314"/>
                    <a:pt x="11557" y="2492"/>
                  </a:cubicBezTo>
                  <a:lnTo>
                    <a:pt x="11557" y="2489"/>
                  </a:lnTo>
                  <a:cubicBezTo>
                    <a:pt x="11278" y="1094"/>
                    <a:pt x="10083" y="69"/>
                    <a:pt x="8664" y="4"/>
                  </a:cubicBezTo>
                  <a:cubicBezTo>
                    <a:pt x="8616" y="2"/>
                    <a:pt x="8568" y="1"/>
                    <a:pt x="85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0" name="Google Shape;12660;p76"/>
            <p:cNvSpPr/>
            <p:nvPr/>
          </p:nvSpPr>
          <p:spPr>
            <a:xfrm>
              <a:off x="2401812" y="3423819"/>
              <a:ext cx="86046" cy="82533"/>
            </a:xfrm>
            <a:custGeom>
              <a:avLst/>
              <a:gdLst/>
              <a:ahLst/>
              <a:cxnLst/>
              <a:rect l="l" t="t" r="r" b="b"/>
              <a:pathLst>
                <a:path w="3282" h="3148" extrusionOk="0">
                  <a:moveTo>
                    <a:pt x="1995" y="400"/>
                  </a:moveTo>
                  <a:cubicBezTo>
                    <a:pt x="2387" y="400"/>
                    <a:pt x="2764" y="705"/>
                    <a:pt x="2764" y="1163"/>
                  </a:cubicBezTo>
                  <a:cubicBezTo>
                    <a:pt x="2764" y="1624"/>
                    <a:pt x="2388" y="1929"/>
                    <a:pt x="1996" y="1929"/>
                  </a:cubicBezTo>
                  <a:cubicBezTo>
                    <a:pt x="1809" y="1929"/>
                    <a:pt x="1618" y="1859"/>
                    <a:pt x="1464" y="1703"/>
                  </a:cubicBezTo>
                  <a:cubicBezTo>
                    <a:pt x="1163" y="1406"/>
                    <a:pt x="1163" y="921"/>
                    <a:pt x="1464" y="624"/>
                  </a:cubicBezTo>
                  <a:cubicBezTo>
                    <a:pt x="1618" y="470"/>
                    <a:pt x="1808" y="400"/>
                    <a:pt x="1995" y="400"/>
                  </a:cubicBezTo>
                  <a:close/>
                  <a:moveTo>
                    <a:pt x="2002" y="0"/>
                  </a:moveTo>
                  <a:cubicBezTo>
                    <a:pt x="1737" y="0"/>
                    <a:pt x="1471" y="90"/>
                    <a:pt x="1254" y="272"/>
                  </a:cubicBezTo>
                  <a:cubicBezTo>
                    <a:pt x="790" y="664"/>
                    <a:pt x="703" y="1341"/>
                    <a:pt x="1051" y="1833"/>
                  </a:cubicBezTo>
                  <a:lnTo>
                    <a:pt x="76" y="2808"/>
                  </a:lnTo>
                  <a:cubicBezTo>
                    <a:pt x="0" y="2884"/>
                    <a:pt x="0" y="3010"/>
                    <a:pt x="76" y="3090"/>
                  </a:cubicBezTo>
                  <a:cubicBezTo>
                    <a:pt x="116" y="3128"/>
                    <a:pt x="168" y="3147"/>
                    <a:pt x="219" y="3147"/>
                  </a:cubicBezTo>
                  <a:cubicBezTo>
                    <a:pt x="270" y="3147"/>
                    <a:pt x="321" y="3128"/>
                    <a:pt x="359" y="3090"/>
                  </a:cubicBezTo>
                  <a:lnTo>
                    <a:pt x="1333" y="2116"/>
                  </a:lnTo>
                  <a:cubicBezTo>
                    <a:pt x="1536" y="2259"/>
                    <a:pt x="1770" y="2328"/>
                    <a:pt x="2002" y="2328"/>
                  </a:cubicBezTo>
                  <a:cubicBezTo>
                    <a:pt x="2334" y="2328"/>
                    <a:pt x="2664" y="2186"/>
                    <a:pt x="2894" y="1913"/>
                  </a:cubicBezTo>
                  <a:cubicBezTo>
                    <a:pt x="3282" y="1450"/>
                    <a:pt x="3253" y="769"/>
                    <a:pt x="2825" y="341"/>
                  </a:cubicBezTo>
                  <a:cubicBezTo>
                    <a:pt x="2599" y="115"/>
                    <a:pt x="2301" y="0"/>
                    <a:pt x="2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1" name="Google Shape;12661;p76"/>
            <p:cNvSpPr/>
            <p:nvPr/>
          </p:nvSpPr>
          <p:spPr>
            <a:xfrm>
              <a:off x="2234885" y="3561382"/>
              <a:ext cx="206935" cy="97582"/>
            </a:xfrm>
            <a:custGeom>
              <a:avLst/>
              <a:gdLst/>
              <a:ahLst/>
              <a:cxnLst/>
              <a:rect l="l" t="t" r="r" b="b"/>
              <a:pathLst>
                <a:path w="7893" h="3722" extrusionOk="0">
                  <a:moveTo>
                    <a:pt x="3947" y="404"/>
                  </a:moveTo>
                  <a:cubicBezTo>
                    <a:pt x="4297" y="404"/>
                    <a:pt x="4647" y="433"/>
                    <a:pt x="4995" y="491"/>
                  </a:cubicBezTo>
                  <a:lnTo>
                    <a:pt x="4991" y="491"/>
                  </a:lnTo>
                  <a:lnTo>
                    <a:pt x="4998" y="498"/>
                  </a:lnTo>
                  <a:cubicBezTo>
                    <a:pt x="5736" y="1391"/>
                    <a:pt x="5102" y="2736"/>
                    <a:pt x="3946" y="2736"/>
                  </a:cubicBezTo>
                  <a:cubicBezTo>
                    <a:pt x="3944" y="2736"/>
                    <a:pt x="3942" y="2736"/>
                    <a:pt x="3941" y="2736"/>
                  </a:cubicBezTo>
                  <a:cubicBezTo>
                    <a:pt x="2782" y="2732"/>
                    <a:pt x="2155" y="1378"/>
                    <a:pt x="2901" y="491"/>
                  </a:cubicBezTo>
                  <a:cubicBezTo>
                    <a:pt x="3247" y="433"/>
                    <a:pt x="3597" y="404"/>
                    <a:pt x="3947" y="404"/>
                  </a:cubicBezTo>
                  <a:close/>
                  <a:moveTo>
                    <a:pt x="2351" y="614"/>
                  </a:moveTo>
                  <a:cubicBezTo>
                    <a:pt x="1797" y="1784"/>
                    <a:pt x="2652" y="3134"/>
                    <a:pt x="3945" y="3134"/>
                  </a:cubicBezTo>
                  <a:cubicBezTo>
                    <a:pt x="5241" y="3134"/>
                    <a:pt x="6096" y="1784"/>
                    <a:pt x="5542" y="614"/>
                  </a:cubicBezTo>
                  <a:lnTo>
                    <a:pt x="5542" y="614"/>
                  </a:lnTo>
                  <a:cubicBezTo>
                    <a:pt x="6433" y="864"/>
                    <a:pt x="7139" y="1316"/>
                    <a:pt x="7458" y="1860"/>
                  </a:cubicBezTo>
                  <a:cubicBezTo>
                    <a:pt x="6951" y="2725"/>
                    <a:pt x="5531" y="3319"/>
                    <a:pt x="3948" y="3319"/>
                  </a:cubicBezTo>
                  <a:cubicBezTo>
                    <a:pt x="2362" y="3319"/>
                    <a:pt x="942" y="2725"/>
                    <a:pt x="435" y="1860"/>
                  </a:cubicBezTo>
                  <a:cubicBezTo>
                    <a:pt x="754" y="1316"/>
                    <a:pt x="1460" y="864"/>
                    <a:pt x="2351" y="614"/>
                  </a:cubicBezTo>
                  <a:close/>
                  <a:moveTo>
                    <a:pt x="3946" y="1"/>
                  </a:moveTo>
                  <a:cubicBezTo>
                    <a:pt x="3550" y="1"/>
                    <a:pt x="3153" y="36"/>
                    <a:pt x="2760" y="107"/>
                  </a:cubicBezTo>
                  <a:cubicBezTo>
                    <a:pt x="1453" y="346"/>
                    <a:pt x="431" y="969"/>
                    <a:pt x="29" y="1769"/>
                  </a:cubicBezTo>
                  <a:cubicBezTo>
                    <a:pt x="0" y="1827"/>
                    <a:pt x="0" y="1896"/>
                    <a:pt x="29" y="1950"/>
                  </a:cubicBezTo>
                  <a:cubicBezTo>
                    <a:pt x="558" y="3008"/>
                    <a:pt x="2134" y="3721"/>
                    <a:pt x="3945" y="3721"/>
                  </a:cubicBezTo>
                  <a:cubicBezTo>
                    <a:pt x="5759" y="3721"/>
                    <a:pt x="7334" y="3008"/>
                    <a:pt x="7863" y="1950"/>
                  </a:cubicBezTo>
                  <a:cubicBezTo>
                    <a:pt x="7892" y="1896"/>
                    <a:pt x="7892" y="1827"/>
                    <a:pt x="7863" y="1769"/>
                  </a:cubicBezTo>
                  <a:cubicBezTo>
                    <a:pt x="7461" y="969"/>
                    <a:pt x="6440" y="346"/>
                    <a:pt x="5132" y="107"/>
                  </a:cubicBezTo>
                  <a:cubicBezTo>
                    <a:pt x="4739" y="36"/>
                    <a:pt x="4343" y="1"/>
                    <a:pt x="39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2" name="Google Shape;12662;p76"/>
            <p:cNvSpPr/>
            <p:nvPr/>
          </p:nvSpPr>
          <p:spPr>
            <a:xfrm>
              <a:off x="2239368" y="3637570"/>
              <a:ext cx="87619" cy="39326"/>
            </a:xfrm>
            <a:custGeom>
              <a:avLst/>
              <a:gdLst/>
              <a:ahLst/>
              <a:cxnLst/>
              <a:rect l="l" t="t" r="r" b="b"/>
              <a:pathLst>
                <a:path w="3342" h="1500" extrusionOk="0">
                  <a:moveTo>
                    <a:pt x="284" y="0"/>
                  </a:moveTo>
                  <a:cubicBezTo>
                    <a:pt x="136" y="0"/>
                    <a:pt x="1" y="180"/>
                    <a:pt x="126" y="330"/>
                  </a:cubicBezTo>
                  <a:cubicBezTo>
                    <a:pt x="695" y="1011"/>
                    <a:pt x="1818" y="1460"/>
                    <a:pt x="3060" y="1500"/>
                  </a:cubicBezTo>
                  <a:lnTo>
                    <a:pt x="3067" y="1500"/>
                  </a:lnTo>
                  <a:cubicBezTo>
                    <a:pt x="3068" y="1500"/>
                    <a:pt x="3070" y="1500"/>
                    <a:pt x="3071" y="1500"/>
                  </a:cubicBezTo>
                  <a:cubicBezTo>
                    <a:pt x="3335" y="1500"/>
                    <a:pt x="3341" y="1105"/>
                    <a:pt x="3075" y="1101"/>
                  </a:cubicBezTo>
                  <a:cubicBezTo>
                    <a:pt x="1941" y="1061"/>
                    <a:pt x="930" y="670"/>
                    <a:pt x="434" y="76"/>
                  </a:cubicBezTo>
                  <a:cubicBezTo>
                    <a:pt x="390" y="23"/>
                    <a:pt x="336" y="0"/>
                    <a:pt x="2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63" name="Google Shape;12663;p76"/>
          <p:cNvGrpSpPr/>
          <p:nvPr/>
        </p:nvGrpSpPr>
        <p:grpSpPr>
          <a:xfrm>
            <a:off x="2224450" y="3840232"/>
            <a:ext cx="358367" cy="303966"/>
            <a:chOff x="2224450" y="3840232"/>
            <a:chExt cx="358367" cy="303966"/>
          </a:xfrm>
        </p:grpSpPr>
        <p:sp>
          <p:nvSpPr>
            <p:cNvPr id="12664" name="Google Shape;12664;p76"/>
            <p:cNvSpPr/>
            <p:nvPr/>
          </p:nvSpPr>
          <p:spPr>
            <a:xfrm>
              <a:off x="2451940" y="4067800"/>
              <a:ext cx="44176" cy="23176"/>
            </a:xfrm>
            <a:custGeom>
              <a:avLst/>
              <a:gdLst/>
              <a:ahLst/>
              <a:cxnLst/>
              <a:rect l="l" t="t" r="r" b="b"/>
              <a:pathLst>
                <a:path w="1685" h="884" extrusionOk="0">
                  <a:moveTo>
                    <a:pt x="1" y="0"/>
                  </a:moveTo>
                  <a:lnTo>
                    <a:pt x="1" y="884"/>
                  </a:lnTo>
                  <a:lnTo>
                    <a:pt x="1685" y="884"/>
                  </a:lnTo>
                  <a:lnTo>
                    <a:pt x="1685" y="0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5" name="Google Shape;12665;p76"/>
            <p:cNvSpPr/>
            <p:nvPr/>
          </p:nvSpPr>
          <p:spPr>
            <a:xfrm>
              <a:off x="2489640" y="4017672"/>
              <a:ext cx="87855" cy="39221"/>
            </a:xfrm>
            <a:custGeom>
              <a:avLst/>
              <a:gdLst/>
              <a:ahLst/>
              <a:cxnLst/>
              <a:rect l="l" t="t" r="r" b="b"/>
              <a:pathLst>
                <a:path w="3351" h="1496" extrusionOk="0">
                  <a:moveTo>
                    <a:pt x="1" y="0"/>
                  </a:moveTo>
                  <a:lnTo>
                    <a:pt x="1123" y="1496"/>
                  </a:lnTo>
                  <a:lnTo>
                    <a:pt x="3351" y="1496"/>
                  </a:lnTo>
                  <a:lnTo>
                    <a:pt x="3351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6" name="Google Shape;12666;p76"/>
            <p:cNvSpPr/>
            <p:nvPr/>
          </p:nvSpPr>
          <p:spPr>
            <a:xfrm>
              <a:off x="2229668" y="3995833"/>
              <a:ext cx="347828" cy="32012"/>
            </a:xfrm>
            <a:custGeom>
              <a:avLst/>
              <a:gdLst/>
              <a:ahLst/>
              <a:cxnLst/>
              <a:rect l="l" t="t" r="r" b="b"/>
              <a:pathLst>
                <a:path w="13267" h="1221" extrusionOk="0">
                  <a:moveTo>
                    <a:pt x="1797" y="0"/>
                  </a:moveTo>
                  <a:lnTo>
                    <a:pt x="0" y="637"/>
                  </a:lnTo>
                  <a:lnTo>
                    <a:pt x="0" y="1221"/>
                  </a:lnTo>
                  <a:lnTo>
                    <a:pt x="13267" y="1221"/>
                  </a:lnTo>
                  <a:lnTo>
                    <a:pt x="13267" y="0"/>
                  </a:ln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7" name="Google Shape;12667;p76"/>
            <p:cNvSpPr/>
            <p:nvPr/>
          </p:nvSpPr>
          <p:spPr>
            <a:xfrm>
              <a:off x="2275994" y="3844191"/>
              <a:ext cx="302262" cy="151668"/>
            </a:xfrm>
            <a:custGeom>
              <a:avLst/>
              <a:gdLst/>
              <a:ahLst/>
              <a:cxnLst/>
              <a:rect l="l" t="t" r="r" b="b"/>
              <a:pathLst>
                <a:path w="11529" h="5785" extrusionOk="0">
                  <a:moveTo>
                    <a:pt x="5763" y="0"/>
                  </a:moveTo>
                  <a:cubicBezTo>
                    <a:pt x="2576" y="0"/>
                    <a:pt x="1" y="2597"/>
                    <a:pt x="30" y="5784"/>
                  </a:cubicBezTo>
                  <a:lnTo>
                    <a:pt x="11500" y="5784"/>
                  </a:lnTo>
                  <a:cubicBezTo>
                    <a:pt x="11529" y="2597"/>
                    <a:pt x="8954" y="0"/>
                    <a:pt x="5763" y="0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8" name="Google Shape;12668;p76"/>
            <p:cNvSpPr/>
            <p:nvPr/>
          </p:nvSpPr>
          <p:spPr>
            <a:xfrm>
              <a:off x="2330028" y="3888996"/>
              <a:ext cx="240624" cy="106863"/>
            </a:xfrm>
            <a:custGeom>
              <a:avLst/>
              <a:gdLst/>
              <a:ahLst/>
              <a:cxnLst/>
              <a:rect l="l" t="t" r="r" b="b"/>
              <a:pathLst>
                <a:path w="9178" h="4076" extrusionOk="0">
                  <a:moveTo>
                    <a:pt x="4589" y="1"/>
                  </a:moveTo>
                  <a:cubicBezTo>
                    <a:pt x="2246" y="1"/>
                    <a:pt x="276" y="1750"/>
                    <a:pt x="0" y="4075"/>
                  </a:cubicBezTo>
                  <a:lnTo>
                    <a:pt x="9178" y="4075"/>
                  </a:lnTo>
                  <a:cubicBezTo>
                    <a:pt x="8899" y="1750"/>
                    <a:pt x="6929" y="1"/>
                    <a:pt x="45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9" name="Google Shape;12669;p76"/>
            <p:cNvSpPr/>
            <p:nvPr/>
          </p:nvSpPr>
          <p:spPr>
            <a:xfrm>
              <a:off x="2346650" y="3902944"/>
              <a:ext cx="207302" cy="92915"/>
            </a:xfrm>
            <a:custGeom>
              <a:avLst/>
              <a:gdLst/>
              <a:ahLst/>
              <a:cxnLst/>
              <a:rect l="l" t="t" r="r" b="b"/>
              <a:pathLst>
                <a:path w="7907" h="3544" extrusionOk="0">
                  <a:moveTo>
                    <a:pt x="3955" y="1"/>
                  </a:moveTo>
                  <a:cubicBezTo>
                    <a:pt x="1923" y="1"/>
                    <a:pt x="221" y="1526"/>
                    <a:pt x="0" y="3543"/>
                  </a:cubicBezTo>
                  <a:lnTo>
                    <a:pt x="7906" y="3543"/>
                  </a:lnTo>
                  <a:cubicBezTo>
                    <a:pt x="7685" y="1526"/>
                    <a:pt x="5983" y="1"/>
                    <a:pt x="395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0" name="Google Shape;12670;p76"/>
            <p:cNvSpPr/>
            <p:nvPr/>
          </p:nvSpPr>
          <p:spPr>
            <a:xfrm>
              <a:off x="2460198" y="3959548"/>
              <a:ext cx="58911" cy="21105"/>
            </a:xfrm>
            <a:custGeom>
              <a:avLst/>
              <a:gdLst/>
              <a:ahLst/>
              <a:cxnLst/>
              <a:rect l="l" t="t" r="r" b="b"/>
              <a:pathLst>
                <a:path w="2247" h="805" extrusionOk="0">
                  <a:moveTo>
                    <a:pt x="403" y="1"/>
                  </a:moveTo>
                  <a:cubicBezTo>
                    <a:pt x="182" y="1"/>
                    <a:pt x="1" y="182"/>
                    <a:pt x="1" y="403"/>
                  </a:cubicBezTo>
                  <a:cubicBezTo>
                    <a:pt x="1" y="623"/>
                    <a:pt x="182" y="805"/>
                    <a:pt x="403" y="805"/>
                  </a:cubicBezTo>
                  <a:lnTo>
                    <a:pt x="1844" y="805"/>
                  </a:lnTo>
                  <a:cubicBezTo>
                    <a:pt x="2065" y="805"/>
                    <a:pt x="2246" y="623"/>
                    <a:pt x="2246" y="403"/>
                  </a:cubicBezTo>
                  <a:cubicBezTo>
                    <a:pt x="2246" y="182"/>
                    <a:pt x="2065" y="1"/>
                    <a:pt x="184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1" name="Google Shape;12671;p76"/>
            <p:cNvSpPr/>
            <p:nvPr/>
          </p:nvSpPr>
          <p:spPr>
            <a:xfrm>
              <a:off x="2224450" y="3840232"/>
              <a:ext cx="358367" cy="303966"/>
            </a:xfrm>
            <a:custGeom>
              <a:avLst/>
              <a:gdLst/>
              <a:ahLst/>
              <a:cxnLst/>
              <a:rect l="l" t="t" r="r" b="b"/>
              <a:pathLst>
                <a:path w="13669" h="11594" extrusionOk="0">
                  <a:moveTo>
                    <a:pt x="13266" y="7358"/>
                  </a:moveTo>
                  <a:lnTo>
                    <a:pt x="13266" y="8065"/>
                  </a:lnTo>
                  <a:lnTo>
                    <a:pt x="11340" y="8065"/>
                  </a:lnTo>
                  <a:lnTo>
                    <a:pt x="11068" y="7702"/>
                  </a:lnTo>
                  <a:lnTo>
                    <a:pt x="10811" y="7358"/>
                  </a:lnTo>
                  <a:close/>
                  <a:moveTo>
                    <a:pt x="10307" y="7355"/>
                  </a:moveTo>
                  <a:lnTo>
                    <a:pt x="10633" y="7793"/>
                  </a:lnTo>
                  <a:lnTo>
                    <a:pt x="9873" y="8477"/>
                  </a:lnTo>
                  <a:lnTo>
                    <a:pt x="9261" y="8477"/>
                  </a:lnTo>
                  <a:lnTo>
                    <a:pt x="8243" y="7355"/>
                  </a:lnTo>
                  <a:close/>
                  <a:moveTo>
                    <a:pt x="10163" y="8879"/>
                  </a:moveTo>
                  <a:lnTo>
                    <a:pt x="10163" y="9365"/>
                  </a:lnTo>
                  <a:lnTo>
                    <a:pt x="8881" y="9365"/>
                  </a:lnTo>
                  <a:lnTo>
                    <a:pt x="8881" y="8879"/>
                  </a:lnTo>
                  <a:close/>
                  <a:moveTo>
                    <a:pt x="7726" y="1"/>
                  </a:moveTo>
                  <a:cubicBezTo>
                    <a:pt x="5430" y="1"/>
                    <a:pt x="3288" y="1340"/>
                    <a:pt x="2314" y="3505"/>
                  </a:cubicBezTo>
                  <a:cubicBezTo>
                    <a:pt x="2243" y="3664"/>
                    <a:pt x="2376" y="3790"/>
                    <a:pt x="2506" y="3790"/>
                  </a:cubicBezTo>
                  <a:cubicBezTo>
                    <a:pt x="2575" y="3790"/>
                    <a:pt x="2643" y="3755"/>
                    <a:pt x="2680" y="3671"/>
                  </a:cubicBezTo>
                  <a:cubicBezTo>
                    <a:pt x="3586" y="1652"/>
                    <a:pt x="5582" y="400"/>
                    <a:pt x="7728" y="400"/>
                  </a:cubicBezTo>
                  <a:cubicBezTo>
                    <a:pt x="8079" y="400"/>
                    <a:pt x="8435" y="433"/>
                    <a:pt x="8790" y="502"/>
                  </a:cubicBezTo>
                  <a:cubicBezTo>
                    <a:pt x="11318" y="995"/>
                    <a:pt x="13169" y="3164"/>
                    <a:pt x="13263" y="5736"/>
                  </a:cubicBezTo>
                  <a:lnTo>
                    <a:pt x="12745" y="5736"/>
                  </a:lnTo>
                  <a:cubicBezTo>
                    <a:pt x="12455" y="3853"/>
                    <a:pt x="10930" y="2404"/>
                    <a:pt x="9036" y="2212"/>
                  </a:cubicBezTo>
                  <a:cubicBezTo>
                    <a:pt x="9027" y="2211"/>
                    <a:pt x="9018" y="2210"/>
                    <a:pt x="9009" y="2210"/>
                  </a:cubicBezTo>
                  <a:cubicBezTo>
                    <a:pt x="8769" y="2210"/>
                    <a:pt x="8741" y="2582"/>
                    <a:pt x="8996" y="2610"/>
                  </a:cubicBezTo>
                  <a:cubicBezTo>
                    <a:pt x="10684" y="2784"/>
                    <a:pt x="12053" y="4063"/>
                    <a:pt x="12339" y="5736"/>
                  </a:cubicBezTo>
                  <a:lnTo>
                    <a:pt x="4893" y="5736"/>
                  </a:lnTo>
                  <a:cubicBezTo>
                    <a:pt x="5179" y="4059"/>
                    <a:pt x="6552" y="2777"/>
                    <a:pt x="8247" y="2607"/>
                  </a:cubicBezTo>
                  <a:cubicBezTo>
                    <a:pt x="8503" y="2582"/>
                    <a:pt x="8473" y="2207"/>
                    <a:pt x="8231" y="2207"/>
                  </a:cubicBezTo>
                  <a:cubicBezTo>
                    <a:pt x="8223" y="2207"/>
                    <a:pt x="8215" y="2208"/>
                    <a:pt x="8207" y="2208"/>
                  </a:cubicBezTo>
                  <a:cubicBezTo>
                    <a:pt x="6309" y="2400"/>
                    <a:pt x="4777" y="3849"/>
                    <a:pt x="4487" y="5736"/>
                  </a:cubicBezTo>
                  <a:lnTo>
                    <a:pt x="2198" y="5736"/>
                  </a:lnTo>
                  <a:cubicBezTo>
                    <a:pt x="2217" y="5294"/>
                    <a:pt x="2282" y="4856"/>
                    <a:pt x="2401" y="4432"/>
                  </a:cubicBezTo>
                  <a:cubicBezTo>
                    <a:pt x="2445" y="4277"/>
                    <a:pt x="2323" y="4176"/>
                    <a:pt x="2204" y="4176"/>
                  </a:cubicBezTo>
                  <a:cubicBezTo>
                    <a:pt x="2125" y="4176"/>
                    <a:pt x="2046" y="4221"/>
                    <a:pt x="2017" y="4323"/>
                  </a:cubicBezTo>
                  <a:cubicBezTo>
                    <a:pt x="1883" y="4801"/>
                    <a:pt x="1807" y="5298"/>
                    <a:pt x="1796" y="5794"/>
                  </a:cubicBezTo>
                  <a:lnTo>
                    <a:pt x="134" y="6384"/>
                  </a:lnTo>
                  <a:cubicBezTo>
                    <a:pt x="51" y="6409"/>
                    <a:pt x="0" y="6486"/>
                    <a:pt x="0" y="6572"/>
                  </a:cubicBezTo>
                  <a:lnTo>
                    <a:pt x="0" y="7152"/>
                  </a:lnTo>
                  <a:cubicBezTo>
                    <a:pt x="0" y="7264"/>
                    <a:pt x="87" y="7355"/>
                    <a:pt x="199" y="7355"/>
                  </a:cubicBezTo>
                  <a:lnTo>
                    <a:pt x="3031" y="7355"/>
                  </a:lnTo>
                  <a:cubicBezTo>
                    <a:pt x="3296" y="7355"/>
                    <a:pt x="3296" y="6953"/>
                    <a:pt x="3031" y="6953"/>
                  </a:cubicBezTo>
                  <a:lnTo>
                    <a:pt x="398" y="6953"/>
                  </a:lnTo>
                  <a:lnTo>
                    <a:pt x="398" y="6714"/>
                  </a:lnTo>
                  <a:lnTo>
                    <a:pt x="2028" y="6134"/>
                  </a:lnTo>
                  <a:lnTo>
                    <a:pt x="13266" y="6134"/>
                  </a:lnTo>
                  <a:lnTo>
                    <a:pt x="13266" y="6953"/>
                  </a:lnTo>
                  <a:lnTo>
                    <a:pt x="3817" y="6953"/>
                  </a:lnTo>
                  <a:cubicBezTo>
                    <a:pt x="3553" y="6953"/>
                    <a:pt x="3553" y="7355"/>
                    <a:pt x="3817" y="7355"/>
                  </a:cubicBezTo>
                  <a:lnTo>
                    <a:pt x="7707" y="7355"/>
                  </a:lnTo>
                  <a:lnTo>
                    <a:pt x="8721" y="8477"/>
                  </a:lnTo>
                  <a:lnTo>
                    <a:pt x="8681" y="8477"/>
                  </a:lnTo>
                  <a:cubicBezTo>
                    <a:pt x="8569" y="8477"/>
                    <a:pt x="8482" y="8564"/>
                    <a:pt x="8482" y="8677"/>
                  </a:cubicBezTo>
                  <a:lnTo>
                    <a:pt x="8482" y="9564"/>
                  </a:lnTo>
                  <a:cubicBezTo>
                    <a:pt x="8482" y="9673"/>
                    <a:pt x="8569" y="9763"/>
                    <a:pt x="8681" y="9763"/>
                  </a:cubicBezTo>
                  <a:lnTo>
                    <a:pt x="9322" y="9763"/>
                  </a:lnTo>
                  <a:lnTo>
                    <a:pt x="9322" y="11393"/>
                  </a:lnTo>
                  <a:cubicBezTo>
                    <a:pt x="9322" y="11527"/>
                    <a:pt x="9422" y="11594"/>
                    <a:pt x="9522" y="11594"/>
                  </a:cubicBezTo>
                  <a:cubicBezTo>
                    <a:pt x="9621" y="11594"/>
                    <a:pt x="9721" y="11527"/>
                    <a:pt x="9721" y="11393"/>
                  </a:cubicBezTo>
                  <a:lnTo>
                    <a:pt x="9721" y="9763"/>
                  </a:lnTo>
                  <a:lnTo>
                    <a:pt x="10362" y="9763"/>
                  </a:lnTo>
                  <a:cubicBezTo>
                    <a:pt x="10474" y="9763"/>
                    <a:pt x="10565" y="9673"/>
                    <a:pt x="10565" y="9564"/>
                  </a:cubicBezTo>
                  <a:lnTo>
                    <a:pt x="10565" y="8677"/>
                  </a:lnTo>
                  <a:cubicBezTo>
                    <a:pt x="10565" y="8601"/>
                    <a:pt x="10518" y="8528"/>
                    <a:pt x="10449" y="8496"/>
                  </a:cubicBezTo>
                  <a:lnTo>
                    <a:pt x="10876" y="8112"/>
                  </a:lnTo>
                  <a:lnTo>
                    <a:pt x="11079" y="8383"/>
                  </a:lnTo>
                  <a:cubicBezTo>
                    <a:pt x="11115" y="8430"/>
                    <a:pt x="11177" y="8463"/>
                    <a:pt x="11238" y="8463"/>
                  </a:cubicBezTo>
                  <a:lnTo>
                    <a:pt x="13466" y="8463"/>
                  </a:lnTo>
                  <a:cubicBezTo>
                    <a:pt x="13578" y="8463"/>
                    <a:pt x="13668" y="8372"/>
                    <a:pt x="13668" y="8260"/>
                  </a:cubicBezTo>
                  <a:lnTo>
                    <a:pt x="13668" y="5931"/>
                  </a:lnTo>
                  <a:lnTo>
                    <a:pt x="13665" y="5935"/>
                  </a:lnTo>
                  <a:cubicBezTo>
                    <a:pt x="13665" y="3135"/>
                    <a:pt x="11709" y="720"/>
                    <a:pt x="8971" y="133"/>
                  </a:cubicBezTo>
                  <a:cubicBezTo>
                    <a:pt x="8555" y="44"/>
                    <a:pt x="8138" y="1"/>
                    <a:pt x="77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2" name="Google Shape;12672;p76"/>
            <p:cNvSpPr/>
            <p:nvPr/>
          </p:nvSpPr>
          <p:spPr>
            <a:xfrm>
              <a:off x="2454509" y="3954330"/>
              <a:ext cx="69424" cy="31540"/>
            </a:xfrm>
            <a:custGeom>
              <a:avLst/>
              <a:gdLst/>
              <a:ahLst/>
              <a:cxnLst/>
              <a:rect l="l" t="t" r="r" b="b"/>
              <a:pathLst>
                <a:path w="2648" h="1203" extrusionOk="0">
                  <a:moveTo>
                    <a:pt x="2061" y="399"/>
                  </a:moveTo>
                  <a:cubicBezTo>
                    <a:pt x="2329" y="399"/>
                    <a:pt x="2329" y="801"/>
                    <a:pt x="2061" y="801"/>
                  </a:cubicBezTo>
                  <a:lnTo>
                    <a:pt x="620" y="801"/>
                  </a:lnTo>
                  <a:cubicBezTo>
                    <a:pt x="511" y="801"/>
                    <a:pt x="421" y="710"/>
                    <a:pt x="421" y="602"/>
                  </a:cubicBezTo>
                  <a:cubicBezTo>
                    <a:pt x="421" y="489"/>
                    <a:pt x="508" y="399"/>
                    <a:pt x="620" y="399"/>
                  </a:cubicBezTo>
                  <a:close/>
                  <a:moveTo>
                    <a:pt x="600" y="0"/>
                  </a:moveTo>
                  <a:cubicBezTo>
                    <a:pt x="272" y="0"/>
                    <a:pt x="0" y="268"/>
                    <a:pt x="0" y="602"/>
                  </a:cubicBezTo>
                  <a:cubicBezTo>
                    <a:pt x="0" y="934"/>
                    <a:pt x="276" y="1203"/>
                    <a:pt x="607" y="1203"/>
                  </a:cubicBezTo>
                  <a:cubicBezTo>
                    <a:pt x="611" y="1203"/>
                    <a:pt x="615" y="1203"/>
                    <a:pt x="620" y="1203"/>
                  </a:cubicBezTo>
                  <a:lnTo>
                    <a:pt x="2061" y="1203"/>
                  </a:lnTo>
                  <a:cubicBezTo>
                    <a:pt x="2387" y="1192"/>
                    <a:pt x="2648" y="928"/>
                    <a:pt x="2648" y="602"/>
                  </a:cubicBezTo>
                  <a:cubicBezTo>
                    <a:pt x="2648" y="276"/>
                    <a:pt x="2387" y="8"/>
                    <a:pt x="2061" y="0"/>
                  </a:cubicBezTo>
                  <a:lnTo>
                    <a:pt x="620" y="0"/>
                  </a:lnTo>
                  <a:cubicBezTo>
                    <a:pt x="613" y="0"/>
                    <a:pt x="607" y="0"/>
                    <a:pt x="6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73" name="Google Shape;12673;p76"/>
          <p:cNvGrpSpPr/>
          <p:nvPr/>
        </p:nvGrpSpPr>
        <p:grpSpPr>
          <a:xfrm>
            <a:off x="1741498" y="2017172"/>
            <a:ext cx="361723" cy="299587"/>
            <a:chOff x="1741498" y="2017172"/>
            <a:chExt cx="361723" cy="299587"/>
          </a:xfrm>
        </p:grpSpPr>
        <p:sp>
          <p:nvSpPr>
            <p:cNvPr id="12674" name="Google Shape;12674;p76"/>
            <p:cNvSpPr/>
            <p:nvPr/>
          </p:nvSpPr>
          <p:spPr>
            <a:xfrm>
              <a:off x="1805993" y="2051018"/>
              <a:ext cx="141207" cy="229036"/>
            </a:xfrm>
            <a:custGeom>
              <a:avLst/>
              <a:gdLst/>
              <a:ahLst/>
              <a:cxnLst/>
              <a:rect l="l" t="t" r="r" b="b"/>
              <a:pathLst>
                <a:path w="5386" h="8736" extrusionOk="0">
                  <a:moveTo>
                    <a:pt x="5377" y="0"/>
                  </a:moveTo>
                  <a:cubicBezTo>
                    <a:pt x="3302" y="0"/>
                    <a:pt x="1448" y="1292"/>
                    <a:pt x="724" y="3238"/>
                  </a:cubicBezTo>
                  <a:cubicBezTo>
                    <a:pt x="0" y="5186"/>
                    <a:pt x="565" y="7381"/>
                    <a:pt x="2141" y="8736"/>
                  </a:cubicBezTo>
                  <a:lnTo>
                    <a:pt x="5386" y="4969"/>
                  </a:lnTo>
                  <a:lnTo>
                    <a:pt x="5386" y="2162"/>
                  </a:lnTo>
                  <a:lnTo>
                    <a:pt x="5386" y="0"/>
                  </a:lnTo>
                  <a:cubicBezTo>
                    <a:pt x="5383" y="0"/>
                    <a:pt x="5380" y="0"/>
                    <a:pt x="5377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5" name="Google Shape;12675;p76"/>
            <p:cNvSpPr/>
            <p:nvPr/>
          </p:nvSpPr>
          <p:spPr>
            <a:xfrm>
              <a:off x="1947174" y="2181293"/>
              <a:ext cx="130406" cy="128387"/>
            </a:xfrm>
            <a:custGeom>
              <a:avLst/>
              <a:gdLst/>
              <a:ahLst/>
              <a:cxnLst/>
              <a:rect l="l" t="t" r="r" b="b"/>
              <a:pathLst>
                <a:path w="4974" h="4897" extrusionOk="0">
                  <a:moveTo>
                    <a:pt x="1" y="0"/>
                  </a:moveTo>
                  <a:lnTo>
                    <a:pt x="700" y="4038"/>
                  </a:lnTo>
                  <a:lnTo>
                    <a:pt x="848" y="4897"/>
                  </a:lnTo>
                  <a:cubicBezTo>
                    <a:pt x="3231" y="4484"/>
                    <a:pt x="4970" y="2419"/>
                    <a:pt x="4973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6" name="Google Shape;12676;p76"/>
            <p:cNvSpPr/>
            <p:nvPr/>
          </p:nvSpPr>
          <p:spPr>
            <a:xfrm>
              <a:off x="1817764" y="2064206"/>
              <a:ext cx="80147" cy="119657"/>
            </a:xfrm>
            <a:custGeom>
              <a:avLst/>
              <a:gdLst/>
              <a:ahLst/>
              <a:cxnLst/>
              <a:rect l="l" t="t" r="r" b="b"/>
              <a:pathLst>
                <a:path w="3057" h="4564" extrusionOk="0">
                  <a:moveTo>
                    <a:pt x="2749" y="1"/>
                  </a:moveTo>
                  <a:lnTo>
                    <a:pt x="2749" y="1"/>
                  </a:lnTo>
                  <a:cubicBezTo>
                    <a:pt x="1232" y="747"/>
                    <a:pt x="196" y="2210"/>
                    <a:pt x="0" y="3890"/>
                  </a:cubicBezTo>
                  <a:cubicBezTo>
                    <a:pt x="210" y="3890"/>
                    <a:pt x="420" y="3865"/>
                    <a:pt x="627" y="3818"/>
                  </a:cubicBezTo>
                  <a:lnTo>
                    <a:pt x="2188" y="4546"/>
                  </a:lnTo>
                  <a:cubicBezTo>
                    <a:pt x="2212" y="4558"/>
                    <a:pt x="2238" y="4563"/>
                    <a:pt x="2263" y="4563"/>
                  </a:cubicBezTo>
                  <a:cubicBezTo>
                    <a:pt x="2358" y="4563"/>
                    <a:pt x="2444" y="4483"/>
                    <a:pt x="2441" y="4379"/>
                  </a:cubicBezTo>
                  <a:lnTo>
                    <a:pt x="2362" y="2659"/>
                  </a:lnTo>
                  <a:cubicBezTo>
                    <a:pt x="2912" y="1887"/>
                    <a:pt x="3057" y="895"/>
                    <a:pt x="2749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7" name="Google Shape;12677;p76"/>
            <p:cNvSpPr/>
            <p:nvPr/>
          </p:nvSpPr>
          <p:spPr>
            <a:xfrm>
              <a:off x="1965500" y="2181293"/>
              <a:ext cx="112080" cy="128387"/>
            </a:xfrm>
            <a:custGeom>
              <a:avLst/>
              <a:gdLst/>
              <a:ahLst/>
              <a:cxnLst/>
              <a:rect l="l" t="t" r="r" b="b"/>
              <a:pathLst>
                <a:path w="4275" h="4897" extrusionOk="0">
                  <a:moveTo>
                    <a:pt x="3586" y="0"/>
                  </a:moveTo>
                  <a:cubicBezTo>
                    <a:pt x="3286" y="1934"/>
                    <a:pt x="1884" y="3513"/>
                    <a:pt x="1" y="4038"/>
                  </a:cubicBezTo>
                  <a:lnTo>
                    <a:pt x="149" y="4897"/>
                  </a:lnTo>
                  <a:cubicBezTo>
                    <a:pt x="2532" y="4484"/>
                    <a:pt x="4271" y="2419"/>
                    <a:pt x="4274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8" name="Google Shape;12678;p76"/>
            <p:cNvSpPr/>
            <p:nvPr/>
          </p:nvSpPr>
          <p:spPr>
            <a:xfrm>
              <a:off x="1967676" y="2031250"/>
              <a:ext cx="130301" cy="130301"/>
            </a:xfrm>
            <a:custGeom>
              <a:avLst/>
              <a:gdLst/>
              <a:ahLst/>
              <a:cxnLst/>
              <a:rect l="l" t="t" r="r" b="b"/>
              <a:pathLst>
                <a:path w="4970" h="4970" extrusionOk="0">
                  <a:moveTo>
                    <a:pt x="1" y="1"/>
                  </a:moveTo>
                  <a:lnTo>
                    <a:pt x="1" y="4970"/>
                  </a:lnTo>
                  <a:lnTo>
                    <a:pt x="4970" y="4970"/>
                  </a:lnTo>
                  <a:cubicBezTo>
                    <a:pt x="4970" y="2225"/>
                    <a:pt x="2743" y="1"/>
                    <a:pt x="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9" name="Google Shape;12679;p76"/>
            <p:cNvSpPr/>
            <p:nvPr/>
          </p:nvSpPr>
          <p:spPr>
            <a:xfrm>
              <a:off x="1967676" y="2044254"/>
              <a:ext cx="130301" cy="117297"/>
            </a:xfrm>
            <a:custGeom>
              <a:avLst/>
              <a:gdLst/>
              <a:ahLst/>
              <a:cxnLst/>
              <a:rect l="l" t="t" r="r" b="b"/>
              <a:pathLst>
                <a:path w="4970" h="4474" extrusionOk="0">
                  <a:moveTo>
                    <a:pt x="2170" y="1"/>
                  </a:moveTo>
                  <a:lnTo>
                    <a:pt x="2170" y="1"/>
                  </a:lnTo>
                  <a:cubicBezTo>
                    <a:pt x="3264" y="946"/>
                    <a:pt x="3894" y="2319"/>
                    <a:pt x="3894" y="3768"/>
                  </a:cubicBezTo>
                  <a:lnTo>
                    <a:pt x="1" y="3768"/>
                  </a:lnTo>
                  <a:lnTo>
                    <a:pt x="1" y="4474"/>
                  </a:lnTo>
                  <a:lnTo>
                    <a:pt x="4970" y="4474"/>
                  </a:lnTo>
                  <a:cubicBezTo>
                    <a:pt x="4970" y="2569"/>
                    <a:pt x="3883" y="834"/>
                    <a:pt x="217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0" name="Google Shape;12680;p76"/>
            <p:cNvSpPr/>
            <p:nvPr/>
          </p:nvSpPr>
          <p:spPr>
            <a:xfrm>
              <a:off x="1862098" y="2181293"/>
              <a:ext cx="107334" cy="130301"/>
            </a:xfrm>
            <a:custGeom>
              <a:avLst/>
              <a:gdLst/>
              <a:ahLst/>
              <a:cxnLst/>
              <a:rect l="l" t="t" r="r" b="b"/>
              <a:pathLst>
                <a:path w="4094" h="4970" extrusionOk="0">
                  <a:moveTo>
                    <a:pt x="3246" y="0"/>
                  </a:moveTo>
                  <a:lnTo>
                    <a:pt x="167" y="3575"/>
                  </a:lnTo>
                  <a:lnTo>
                    <a:pt x="1" y="3767"/>
                  </a:lnTo>
                  <a:cubicBezTo>
                    <a:pt x="910" y="4548"/>
                    <a:pt x="2065" y="4969"/>
                    <a:pt x="3247" y="4969"/>
                  </a:cubicBezTo>
                  <a:cubicBezTo>
                    <a:pt x="3528" y="4969"/>
                    <a:pt x="3811" y="4945"/>
                    <a:pt x="4093" y="4897"/>
                  </a:cubicBezTo>
                  <a:lnTo>
                    <a:pt x="3945" y="4038"/>
                  </a:lnTo>
                  <a:lnTo>
                    <a:pt x="324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1" name="Google Shape;12681;p76"/>
            <p:cNvSpPr/>
            <p:nvPr/>
          </p:nvSpPr>
          <p:spPr>
            <a:xfrm>
              <a:off x="1862098" y="2274995"/>
              <a:ext cx="107334" cy="36600"/>
            </a:xfrm>
            <a:custGeom>
              <a:avLst/>
              <a:gdLst/>
              <a:ahLst/>
              <a:cxnLst/>
              <a:rect l="l" t="t" r="r" b="b"/>
              <a:pathLst>
                <a:path w="4094" h="1396" extrusionOk="0">
                  <a:moveTo>
                    <a:pt x="167" y="1"/>
                  </a:moveTo>
                  <a:lnTo>
                    <a:pt x="1" y="193"/>
                  </a:lnTo>
                  <a:cubicBezTo>
                    <a:pt x="910" y="974"/>
                    <a:pt x="2065" y="1395"/>
                    <a:pt x="3247" y="1395"/>
                  </a:cubicBezTo>
                  <a:cubicBezTo>
                    <a:pt x="3528" y="1395"/>
                    <a:pt x="3811" y="1371"/>
                    <a:pt x="4093" y="1323"/>
                  </a:cubicBezTo>
                  <a:lnTo>
                    <a:pt x="3945" y="464"/>
                  </a:lnTo>
                  <a:cubicBezTo>
                    <a:pt x="3785" y="508"/>
                    <a:pt x="3626" y="544"/>
                    <a:pt x="3463" y="569"/>
                  </a:cubicBezTo>
                  <a:cubicBezTo>
                    <a:pt x="3182" y="618"/>
                    <a:pt x="2899" y="642"/>
                    <a:pt x="2617" y="642"/>
                  </a:cubicBezTo>
                  <a:cubicBezTo>
                    <a:pt x="1764" y="642"/>
                    <a:pt x="918" y="423"/>
                    <a:pt x="167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2" name="Google Shape;12682;p76"/>
            <p:cNvSpPr/>
            <p:nvPr/>
          </p:nvSpPr>
          <p:spPr>
            <a:xfrm>
              <a:off x="1746348" y="2022468"/>
              <a:ext cx="141706" cy="147631"/>
            </a:xfrm>
            <a:custGeom>
              <a:avLst/>
              <a:gdLst/>
              <a:ahLst/>
              <a:cxnLst/>
              <a:rect l="l" t="t" r="r" b="b"/>
              <a:pathLst>
                <a:path w="5405" h="5631" extrusionOk="0">
                  <a:moveTo>
                    <a:pt x="2687" y="0"/>
                  </a:moveTo>
                  <a:cubicBezTo>
                    <a:pt x="1771" y="0"/>
                    <a:pt x="921" y="497"/>
                    <a:pt x="472" y="1299"/>
                  </a:cubicBezTo>
                  <a:cubicBezTo>
                    <a:pt x="1" y="2136"/>
                    <a:pt x="41" y="3164"/>
                    <a:pt x="577" y="3961"/>
                  </a:cubicBezTo>
                  <a:cubicBezTo>
                    <a:pt x="1055" y="4680"/>
                    <a:pt x="1854" y="5092"/>
                    <a:pt x="2689" y="5092"/>
                  </a:cubicBezTo>
                  <a:cubicBezTo>
                    <a:pt x="2922" y="5092"/>
                    <a:pt x="3158" y="5060"/>
                    <a:pt x="3391" y="4993"/>
                  </a:cubicBezTo>
                  <a:lnTo>
                    <a:pt x="4756" y="5631"/>
                  </a:lnTo>
                  <a:lnTo>
                    <a:pt x="4687" y="4128"/>
                  </a:lnTo>
                  <a:cubicBezTo>
                    <a:pt x="5281" y="3374"/>
                    <a:pt x="5404" y="2353"/>
                    <a:pt x="5006" y="1484"/>
                  </a:cubicBezTo>
                  <a:cubicBezTo>
                    <a:pt x="4604" y="615"/>
                    <a:pt x="3749" y="39"/>
                    <a:pt x="2793" y="3"/>
                  </a:cubicBezTo>
                  <a:cubicBezTo>
                    <a:pt x="2758" y="1"/>
                    <a:pt x="2722" y="0"/>
                    <a:pt x="26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3" name="Google Shape;12683;p76"/>
            <p:cNvSpPr/>
            <p:nvPr/>
          </p:nvSpPr>
          <p:spPr>
            <a:xfrm>
              <a:off x="1962380" y="2026033"/>
              <a:ext cx="140840" cy="140736"/>
            </a:xfrm>
            <a:custGeom>
              <a:avLst/>
              <a:gdLst/>
              <a:ahLst/>
              <a:cxnLst/>
              <a:rect l="l" t="t" r="r" b="b"/>
              <a:pathLst>
                <a:path w="5372" h="5368" extrusionOk="0">
                  <a:moveTo>
                    <a:pt x="196" y="1"/>
                  </a:moveTo>
                  <a:cubicBezTo>
                    <a:pt x="87" y="1"/>
                    <a:pt x="0" y="90"/>
                    <a:pt x="0" y="200"/>
                  </a:cubicBezTo>
                  <a:lnTo>
                    <a:pt x="0" y="5169"/>
                  </a:lnTo>
                  <a:cubicBezTo>
                    <a:pt x="0" y="5281"/>
                    <a:pt x="91" y="5368"/>
                    <a:pt x="203" y="5368"/>
                  </a:cubicBezTo>
                  <a:lnTo>
                    <a:pt x="5172" y="5368"/>
                  </a:lnTo>
                  <a:cubicBezTo>
                    <a:pt x="5281" y="5368"/>
                    <a:pt x="5371" y="5281"/>
                    <a:pt x="5371" y="5169"/>
                  </a:cubicBezTo>
                  <a:cubicBezTo>
                    <a:pt x="5371" y="4220"/>
                    <a:pt x="5110" y="3289"/>
                    <a:pt x="4618" y="2478"/>
                  </a:cubicBezTo>
                  <a:cubicBezTo>
                    <a:pt x="4576" y="2408"/>
                    <a:pt x="4514" y="2379"/>
                    <a:pt x="4452" y="2379"/>
                  </a:cubicBezTo>
                  <a:cubicBezTo>
                    <a:pt x="4315" y="2379"/>
                    <a:pt x="4180" y="2526"/>
                    <a:pt x="4277" y="2684"/>
                  </a:cubicBezTo>
                  <a:cubicBezTo>
                    <a:pt x="4697" y="3376"/>
                    <a:pt x="4937" y="4162"/>
                    <a:pt x="4969" y="4970"/>
                  </a:cubicBezTo>
                  <a:lnTo>
                    <a:pt x="402" y="4970"/>
                  </a:lnTo>
                  <a:lnTo>
                    <a:pt x="402" y="403"/>
                  </a:lnTo>
                  <a:cubicBezTo>
                    <a:pt x="1724" y="461"/>
                    <a:pt x="2963" y="1062"/>
                    <a:pt x="3825" y="2065"/>
                  </a:cubicBezTo>
                  <a:cubicBezTo>
                    <a:pt x="3869" y="2117"/>
                    <a:pt x="3922" y="2138"/>
                    <a:pt x="3973" y="2138"/>
                  </a:cubicBezTo>
                  <a:cubicBezTo>
                    <a:pt x="4121" y="2138"/>
                    <a:pt x="4256" y="1955"/>
                    <a:pt x="4129" y="1804"/>
                  </a:cubicBezTo>
                  <a:cubicBezTo>
                    <a:pt x="3146" y="663"/>
                    <a:pt x="1717" y="1"/>
                    <a:pt x="215" y="1"/>
                  </a:cubicBezTo>
                  <a:cubicBezTo>
                    <a:pt x="211" y="1"/>
                    <a:pt x="207" y="1"/>
                    <a:pt x="203" y="1"/>
                  </a:cubicBezTo>
                  <a:cubicBezTo>
                    <a:pt x="201" y="1"/>
                    <a:pt x="199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4" name="Google Shape;12684;p76"/>
            <p:cNvSpPr/>
            <p:nvPr/>
          </p:nvSpPr>
          <p:spPr>
            <a:xfrm>
              <a:off x="1741498" y="2017172"/>
              <a:ext cx="341195" cy="299587"/>
            </a:xfrm>
            <a:custGeom>
              <a:avLst/>
              <a:gdLst/>
              <a:ahLst/>
              <a:cxnLst/>
              <a:rect l="l" t="t" r="r" b="b"/>
              <a:pathLst>
                <a:path w="13014" h="11427" extrusionOk="0">
                  <a:moveTo>
                    <a:pt x="12612" y="6459"/>
                  </a:moveTo>
                  <a:cubicBezTo>
                    <a:pt x="12525" y="8632"/>
                    <a:pt x="10978" y="10469"/>
                    <a:pt x="8856" y="10921"/>
                  </a:cubicBezTo>
                  <a:lnTo>
                    <a:pt x="8085" y="6459"/>
                  </a:lnTo>
                  <a:close/>
                  <a:moveTo>
                    <a:pt x="7722" y="6713"/>
                  </a:moveTo>
                  <a:lnTo>
                    <a:pt x="8461" y="10990"/>
                  </a:lnTo>
                  <a:cubicBezTo>
                    <a:pt x="8259" y="11015"/>
                    <a:pt x="8052" y="11030"/>
                    <a:pt x="7849" y="11030"/>
                  </a:cubicBezTo>
                  <a:cubicBezTo>
                    <a:pt x="6774" y="11030"/>
                    <a:pt x="5731" y="10668"/>
                    <a:pt x="4887" y="10001"/>
                  </a:cubicBezTo>
                  <a:lnTo>
                    <a:pt x="5386" y="9425"/>
                  </a:lnTo>
                  <a:lnTo>
                    <a:pt x="7722" y="6713"/>
                  </a:lnTo>
                  <a:close/>
                  <a:moveTo>
                    <a:pt x="2877" y="1"/>
                  </a:moveTo>
                  <a:cubicBezTo>
                    <a:pt x="2558" y="1"/>
                    <a:pt x="2236" y="56"/>
                    <a:pt x="1924" y="172"/>
                  </a:cubicBezTo>
                  <a:cubicBezTo>
                    <a:pt x="736" y="610"/>
                    <a:pt x="1" y="1805"/>
                    <a:pt x="146" y="3066"/>
                  </a:cubicBezTo>
                  <a:cubicBezTo>
                    <a:pt x="161" y="3187"/>
                    <a:pt x="253" y="3244"/>
                    <a:pt x="345" y="3244"/>
                  </a:cubicBezTo>
                  <a:cubicBezTo>
                    <a:pt x="453" y="3244"/>
                    <a:pt x="562" y="3165"/>
                    <a:pt x="544" y="3022"/>
                  </a:cubicBezTo>
                  <a:cubicBezTo>
                    <a:pt x="407" y="1820"/>
                    <a:pt x="1200" y="712"/>
                    <a:pt x="2384" y="458"/>
                  </a:cubicBezTo>
                  <a:cubicBezTo>
                    <a:pt x="2551" y="422"/>
                    <a:pt x="2718" y="404"/>
                    <a:pt x="2883" y="404"/>
                  </a:cubicBezTo>
                  <a:cubicBezTo>
                    <a:pt x="3883" y="404"/>
                    <a:pt x="4797" y="1049"/>
                    <a:pt x="5111" y="2037"/>
                  </a:cubicBezTo>
                  <a:cubicBezTo>
                    <a:pt x="5111" y="2044"/>
                    <a:pt x="5115" y="2048"/>
                    <a:pt x="5118" y="2055"/>
                  </a:cubicBezTo>
                  <a:cubicBezTo>
                    <a:pt x="5347" y="2794"/>
                    <a:pt x="5195" y="3598"/>
                    <a:pt x="4713" y="4207"/>
                  </a:cubicBezTo>
                  <a:cubicBezTo>
                    <a:pt x="4684" y="4243"/>
                    <a:pt x="4666" y="4290"/>
                    <a:pt x="4669" y="4341"/>
                  </a:cubicBezTo>
                  <a:lnTo>
                    <a:pt x="4724" y="5514"/>
                  </a:lnTo>
                  <a:lnTo>
                    <a:pt x="3659" y="5014"/>
                  </a:lnTo>
                  <a:cubicBezTo>
                    <a:pt x="3633" y="5001"/>
                    <a:pt x="3604" y="4995"/>
                    <a:pt x="3575" y="4995"/>
                  </a:cubicBezTo>
                  <a:cubicBezTo>
                    <a:pt x="3556" y="4995"/>
                    <a:pt x="3537" y="4998"/>
                    <a:pt x="3518" y="5003"/>
                  </a:cubicBezTo>
                  <a:cubicBezTo>
                    <a:pt x="3344" y="5054"/>
                    <a:pt x="3163" y="5083"/>
                    <a:pt x="2978" y="5094"/>
                  </a:cubicBezTo>
                  <a:lnTo>
                    <a:pt x="2942" y="5094"/>
                  </a:lnTo>
                  <a:cubicBezTo>
                    <a:pt x="2917" y="5095"/>
                    <a:pt x="2893" y="5095"/>
                    <a:pt x="2868" y="5095"/>
                  </a:cubicBezTo>
                  <a:cubicBezTo>
                    <a:pt x="2088" y="5095"/>
                    <a:pt x="1356" y="4704"/>
                    <a:pt x="925" y="4051"/>
                  </a:cubicBezTo>
                  <a:cubicBezTo>
                    <a:pt x="859" y="3957"/>
                    <a:pt x="801" y="3852"/>
                    <a:pt x="751" y="3747"/>
                  </a:cubicBezTo>
                  <a:cubicBezTo>
                    <a:pt x="713" y="3666"/>
                    <a:pt x="646" y="3632"/>
                    <a:pt x="578" y="3632"/>
                  </a:cubicBezTo>
                  <a:cubicBezTo>
                    <a:pt x="447" y="3632"/>
                    <a:pt x="314" y="3760"/>
                    <a:pt x="389" y="3920"/>
                  </a:cubicBezTo>
                  <a:cubicBezTo>
                    <a:pt x="446" y="4044"/>
                    <a:pt x="515" y="4160"/>
                    <a:pt x="591" y="4275"/>
                  </a:cubicBezTo>
                  <a:cubicBezTo>
                    <a:pt x="1069" y="4996"/>
                    <a:pt x="1866" y="5449"/>
                    <a:pt x="2732" y="5492"/>
                  </a:cubicBezTo>
                  <a:cubicBezTo>
                    <a:pt x="2692" y="5746"/>
                    <a:pt x="2674" y="6003"/>
                    <a:pt x="2674" y="6260"/>
                  </a:cubicBezTo>
                  <a:cubicBezTo>
                    <a:pt x="2670" y="6966"/>
                    <a:pt x="2815" y="7662"/>
                    <a:pt x="3094" y="8306"/>
                  </a:cubicBezTo>
                  <a:cubicBezTo>
                    <a:pt x="3131" y="8393"/>
                    <a:pt x="3201" y="8430"/>
                    <a:pt x="3272" y="8430"/>
                  </a:cubicBezTo>
                  <a:cubicBezTo>
                    <a:pt x="3401" y="8430"/>
                    <a:pt x="3531" y="8308"/>
                    <a:pt x="3463" y="8151"/>
                  </a:cubicBezTo>
                  <a:cubicBezTo>
                    <a:pt x="3203" y="7553"/>
                    <a:pt x="3072" y="6912"/>
                    <a:pt x="3072" y="6260"/>
                  </a:cubicBezTo>
                  <a:cubicBezTo>
                    <a:pt x="3072" y="5999"/>
                    <a:pt x="3094" y="5742"/>
                    <a:pt x="3137" y="5481"/>
                  </a:cubicBezTo>
                  <a:cubicBezTo>
                    <a:pt x="3279" y="5471"/>
                    <a:pt x="3416" y="5445"/>
                    <a:pt x="3554" y="5409"/>
                  </a:cubicBezTo>
                  <a:lnTo>
                    <a:pt x="4854" y="6014"/>
                  </a:lnTo>
                  <a:cubicBezTo>
                    <a:pt x="4882" y="6027"/>
                    <a:pt x="4911" y="6034"/>
                    <a:pt x="4939" y="6034"/>
                  </a:cubicBezTo>
                  <a:cubicBezTo>
                    <a:pt x="5046" y="6034"/>
                    <a:pt x="5142" y="5943"/>
                    <a:pt x="5137" y="5826"/>
                  </a:cubicBezTo>
                  <a:lnTo>
                    <a:pt x="5075" y="4391"/>
                  </a:lnTo>
                  <a:cubicBezTo>
                    <a:pt x="5571" y="3732"/>
                    <a:pt x="5741" y="2885"/>
                    <a:pt x="5542" y="2084"/>
                  </a:cubicBezTo>
                  <a:cubicBezTo>
                    <a:pt x="6187" y="1726"/>
                    <a:pt x="6908" y="1527"/>
                    <a:pt x="7646" y="1494"/>
                  </a:cubicBezTo>
                  <a:lnTo>
                    <a:pt x="7646" y="6184"/>
                  </a:lnTo>
                  <a:lnTo>
                    <a:pt x="5651" y="8502"/>
                  </a:lnTo>
                  <a:lnTo>
                    <a:pt x="4586" y="9741"/>
                  </a:lnTo>
                  <a:cubicBezTo>
                    <a:pt x="4300" y="9473"/>
                    <a:pt x="4050" y="9172"/>
                    <a:pt x="3836" y="8842"/>
                  </a:cubicBezTo>
                  <a:cubicBezTo>
                    <a:pt x="3794" y="8777"/>
                    <a:pt x="3734" y="8750"/>
                    <a:pt x="3675" y="8750"/>
                  </a:cubicBezTo>
                  <a:cubicBezTo>
                    <a:pt x="3535" y="8750"/>
                    <a:pt x="3397" y="8904"/>
                    <a:pt x="3500" y="9060"/>
                  </a:cubicBezTo>
                  <a:cubicBezTo>
                    <a:pt x="3768" y="9476"/>
                    <a:pt x="4097" y="9853"/>
                    <a:pt x="4470" y="10175"/>
                  </a:cubicBezTo>
                  <a:cubicBezTo>
                    <a:pt x="5416" y="10989"/>
                    <a:pt x="6617" y="11427"/>
                    <a:pt x="7847" y="11427"/>
                  </a:cubicBezTo>
                  <a:cubicBezTo>
                    <a:pt x="8138" y="11427"/>
                    <a:pt x="8431" y="11402"/>
                    <a:pt x="8722" y="11352"/>
                  </a:cubicBezTo>
                  <a:lnTo>
                    <a:pt x="8726" y="11352"/>
                  </a:lnTo>
                  <a:cubicBezTo>
                    <a:pt x="11203" y="10921"/>
                    <a:pt x="13014" y="8774"/>
                    <a:pt x="13014" y="6257"/>
                  </a:cubicBezTo>
                  <a:cubicBezTo>
                    <a:pt x="13010" y="6148"/>
                    <a:pt x="12923" y="6061"/>
                    <a:pt x="12818" y="6061"/>
                  </a:cubicBezTo>
                  <a:lnTo>
                    <a:pt x="8045" y="6061"/>
                  </a:lnTo>
                  <a:lnTo>
                    <a:pt x="8045" y="1291"/>
                  </a:lnTo>
                  <a:cubicBezTo>
                    <a:pt x="8045" y="1179"/>
                    <a:pt x="7954" y="1088"/>
                    <a:pt x="7846" y="1088"/>
                  </a:cubicBezTo>
                  <a:cubicBezTo>
                    <a:pt x="6998" y="1088"/>
                    <a:pt x="6162" y="1298"/>
                    <a:pt x="5412" y="1697"/>
                  </a:cubicBezTo>
                  <a:cubicBezTo>
                    <a:pt x="5343" y="1530"/>
                    <a:pt x="5260" y="1371"/>
                    <a:pt x="5158" y="1222"/>
                  </a:cubicBezTo>
                  <a:cubicBezTo>
                    <a:pt x="4637" y="442"/>
                    <a:pt x="3773" y="1"/>
                    <a:pt x="28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5" name="Google Shape;12685;p76"/>
            <p:cNvSpPr/>
            <p:nvPr/>
          </p:nvSpPr>
          <p:spPr>
            <a:xfrm>
              <a:off x="1800566" y="2068873"/>
              <a:ext cx="31356" cy="53274"/>
            </a:xfrm>
            <a:custGeom>
              <a:avLst/>
              <a:gdLst/>
              <a:ahLst/>
              <a:cxnLst/>
              <a:rect l="l" t="t" r="r" b="b"/>
              <a:pathLst>
                <a:path w="1196" h="2032" extrusionOk="0">
                  <a:moveTo>
                    <a:pt x="287" y="0"/>
                  </a:moveTo>
                  <a:cubicBezTo>
                    <a:pt x="19" y="0"/>
                    <a:pt x="19" y="402"/>
                    <a:pt x="287" y="402"/>
                  </a:cubicBezTo>
                  <a:lnTo>
                    <a:pt x="395" y="402"/>
                  </a:lnTo>
                  <a:lnTo>
                    <a:pt x="395" y="1630"/>
                  </a:lnTo>
                  <a:lnTo>
                    <a:pt x="269" y="1630"/>
                  </a:lnTo>
                  <a:cubicBezTo>
                    <a:pt x="1" y="1630"/>
                    <a:pt x="1" y="2032"/>
                    <a:pt x="269" y="2032"/>
                  </a:cubicBezTo>
                  <a:lnTo>
                    <a:pt x="928" y="2032"/>
                  </a:lnTo>
                  <a:cubicBezTo>
                    <a:pt x="1196" y="2032"/>
                    <a:pt x="1196" y="1630"/>
                    <a:pt x="928" y="1630"/>
                  </a:cubicBezTo>
                  <a:lnTo>
                    <a:pt x="794" y="1630"/>
                  </a:lnTo>
                  <a:lnTo>
                    <a:pt x="794" y="199"/>
                  </a:lnTo>
                  <a:cubicBezTo>
                    <a:pt x="794" y="87"/>
                    <a:pt x="703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6" name="Google Shape;12686;p76"/>
            <p:cNvSpPr/>
            <p:nvPr/>
          </p:nvSpPr>
          <p:spPr>
            <a:xfrm>
              <a:off x="1806071" y="2052644"/>
              <a:ext cx="17985" cy="15390"/>
            </a:xfrm>
            <a:custGeom>
              <a:avLst/>
              <a:gdLst/>
              <a:ahLst/>
              <a:cxnLst/>
              <a:rect l="l" t="t" r="r" b="b"/>
              <a:pathLst>
                <a:path w="686" h="587" extrusionOk="0">
                  <a:moveTo>
                    <a:pt x="296" y="0"/>
                  </a:moveTo>
                  <a:cubicBezTo>
                    <a:pt x="145" y="0"/>
                    <a:pt x="1" y="118"/>
                    <a:pt x="1" y="297"/>
                  </a:cubicBezTo>
                  <a:cubicBezTo>
                    <a:pt x="1" y="456"/>
                    <a:pt x="131" y="586"/>
                    <a:pt x="294" y="586"/>
                  </a:cubicBezTo>
                  <a:cubicBezTo>
                    <a:pt x="555" y="586"/>
                    <a:pt x="685" y="271"/>
                    <a:pt x="501" y="87"/>
                  </a:cubicBezTo>
                  <a:cubicBezTo>
                    <a:pt x="441" y="27"/>
                    <a:pt x="368" y="0"/>
                    <a:pt x="2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87" name="Google Shape;12687;p76"/>
          <p:cNvGrpSpPr/>
          <p:nvPr/>
        </p:nvGrpSpPr>
        <p:grpSpPr>
          <a:xfrm>
            <a:off x="1767715" y="3813070"/>
            <a:ext cx="366258" cy="357371"/>
            <a:chOff x="1767715" y="3813070"/>
            <a:chExt cx="366258" cy="357371"/>
          </a:xfrm>
        </p:grpSpPr>
        <p:sp>
          <p:nvSpPr>
            <p:cNvPr id="12688" name="Google Shape;12688;p76"/>
            <p:cNvSpPr/>
            <p:nvPr/>
          </p:nvSpPr>
          <p:spPr>
            <a:xfrm>
              <a:off x="1918125" y="3818366"/>
              <a:ext cx="210159" cy="210055"/>
            </a:xfrm>
            <a:custGeom>
              <a:avLst/>
              <a:gdLst/>
              <a:ahLst/>
              <a:cxnLst/>
              <a:rect l="l" t="t" r="r" b="b"/>
              <a:pathLst>
                <a:path w="8016" h="8012" extrusionOk="0">
                  <a:moveTo>
                    <a:pt x="5140" y="0"/>
                  </a:moveTo>
                  <a:lnTo>
                    <a:pt x="0" y="5139"/>
                  </a:lnTo>
                  <a:lnTo>
                    <a:pt x="2876" y="8011"/>
                  </a:lnTo>
                  <a:lnTo>
                    <a:pt x="8015" y="2872"/>
                  </a:lnTo>
                  <a:lnTo>
                    <a:pt x="5140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9" name="Google Shape;12689;p76"/>
            <p:cNvSpPr/>
            <p:nvPr/>
          </p:nvSpPr>
          <p:spPr>
            <a:xfrm>
              <a:off x="1918125" y="3861180"/>
              <a:ext cx="167241" cy="167241"/>
            </a:xfrm>
            <a:custGeom>
              <a:avLst/>
              <a:gdLst/>
              <a:ahLst/>
              <a:cxnLst/>
              <a:rect l="l" t="t" r="r" b="b"/>
              <a:pathLst>
                <a:path w="6379" h="6379" extrusionOk="0">
                  <a:moveTo>
                    <a:pt x="3506" y="0"/>
                  </a:moveTo>
                  <a:lnTo>
                    <a:pt x="0" y="3503"/>
                  </a:lnTo>
                  <a:lnTo>
                    <a:pt x="2876" y="6378"/>
                  </a:lnTo>
                  <a:lnTo>
                    <a:pt x="6378" y="2872"/>
                  </a:lnTo>
                  <a:lnTo>
                    <a:pt x="3506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0" name="Google Shape;12690;p76"/>
            <p:cNvSpPr/>
            <p:nvPr/>
          </p:nvSpPr>
          <p:spPr>
            <a:xfrm>
              <a:off x="2039853" y="3857011"/>
              <a:ext cx="19873" cy="19873"/>
            </a:xfrm>
            <a:custGeom>
              <a:avLst/>
              <a:gdLst/>
              <a:ahLst/>
              <a:cxnLst/>
              <a:rect l="l" t="t" r="r" b="b"/>
              <a:pathLst>
                <a:path w="758" h="758" extrusionOk="0">
                  <a:moveTo>
                    <a:pt x="381" y="0"/>
                  </a:moveTo>
                  <a:lnTo>
                    <a:pt x="0" y="380"/>
                  </a:lnTo>
                  <a:lnTo>
                    <a:pt x="381" y="757"/>
                  </a:lnTo>
                  <a:lnTo>
                    <a:pt x="757" y="38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1" name="Google Shape;12691;p76"/>
            <p:cNvSpPr/>
            <p:nvPr/>
          </p:nvSpPr>
          <p:spPr>
            <a:xfrm>
              <a:off x="2069662" y="3886820"/>
              <a:ext cx="19873" cy="19873"/>
            </a:xfrm>
            <a:custGeom>
              <a:avLst/>
              <a:gdLst/>
              <a:ahLst/>
              <a:cxnLst/>
              <a:rect l="l" t="t" r="r" b="b"/>
              <a:pathLst>
                <a:path w="758" h="758" extrusionOk="0">
                  <a:moveTo>
                    <a:pt x="377" y="0"/>
                  </a:moveTo>
                  <a:lnTo>
                    <a:pt x="1" y="377"/>
                  </a:lnTo>
                  <a:lnTo>
                    <a:pt x="377" y="757"/>
                  </a:lnTo>
                  <a:lnTo>
                    <a:pt x="758" y="377"/>
                  </a:lnTo>
                  <a:lnTo>
                    <a:pt x="377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2" name="Google Shape;12692;p76"/>
            <p:cNvSpPr/>
            <p:nvPr/>
          </p:nvSpPr>
          <p:spPr>
            <a:xfrm>
              <a:off x="1772565" y="3859947"/>
              <a:ext cx="314033" cy="306194"/>
            </a:xfrm>
            <a:custGeom>
              <a:avLst/>
              <a:gdLst/>
              <a:ahLst/>
              <a:cxnLst/>
              <a:rect l="l" t="t" r="r" b="b"/>
              <a:pathLst>
                <a:path w="11978" h="11679" extrusionOk="0">
                  <a:moveTo>
                    <a:pt x="7653" y="0"/>
                  </a:moveTo>
                  <a:lnTo>
                    <a:pt x="1195" y="6458"/>
                  </a:lnTo>
                  <a:cubicBezTo>
                    <a:pt x="0" y="7653"/>
                    <a:pt x="0" y="9587"/>
                    <a:pt x="1195" y="10782"/>
                  </a:cubicBezTo>
                  <a:cubicBezTo>
                    <a:pt x="1793" y="11380"/>
                    <a:pt x="2575" y="11679"/>
                    <a:pt x="3358" y="11679"/>
                  </a:cubicBezTo>
                  <a:cubicBezTo>
                    <a:pt x="4140" y="11679"/>
                    <a:pt x="4922" y="11380"/>
                    <a:pt x="5520" y="10782"/>
                  </a:cubicBezTo>
                  <a:lnTo>
                    <a:pt x="11977" y="4325"/>
                  </a:lnTo>
                  <a:lnTo>
                    <a:pt x="7653" y="0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3" name="Google Shape;12693;p76"/>
            <p:cNvSpPr/>
            <p:nvPr/>
          </p:nvSpPr>
          <p:spPr>
            <a:xfrm>
              <a:off x="1777888" y="3958499"/>
              <a:ext cx="308790" cy="207643"/>
            </a:xfrm>
            <a:custGeom>
              <a:avLst/>
              <a:gdLst/>
              <a:ahLst/>
              <a:cxnLst/>
              <a:rect l="l" t="t" r="r" b="b"/>
              <a:pathLst>
                <a:path w="11778" h="7920" extrusionOk="0">
                  <a:moveTo>
                    <a:pt x="11206" y="1"/>
                  </a:moveTo>
                  <a:lnTo>
                    <a:pt x="5262" y="5944"/>
                  </a:lnTo>
                  <a:cubicBezTo>
                    <a:pt x="4665" y="6542"/>
                    <a:pt x="3883" y="6840"/>
                    <a:pt x="3100" y="6840"/>
                  </a:cubicBezTo>
                  <a:cubicBezTo>
                    <a:pt x="2318" y="6840"/>
                    <a:pt x="1536" y="6542"/>
                    <a:pt x="938" y="5944"/>
                  </a:cubicBezTo>
                  <a:cubicBezTo>
                    <a:pt x="533" y="5538"/>
                    <a:pt x="250" y="5031"/>
                    <a:pt x="123" y="4474"/>
                  </a:cubicBezTo>
                  <a:lnTo>
                    <a:pt x="123" y="4474"/>
                  </a:lnTo>
                  <a:cubicBezTo>
                    <a:pt x="0" y="5412"/>
                    <a:pt x="322" y="6353"/>
                    <a:pt x="992" y="7023"/>
                  </a:cubicBezTo>
                  <a:cubicBezTo>
                    <a:pt x="1590" y="7621"/>
                    <a:pt x="2373" y="7920"/>
                    <a:pt x="3156" y="7920"/>
                  </a:cubicBezTo>
                  <a:cubicBezTo>
                    <a:pt x="3940" y="7920"/>
                    <a:pt x="4723" y="7621"/>
                    <a:pt x="5320" y="7023"/>
                  </a:cubicBezTo>
                  <a:lnTo>
                    <a:pt x="11778" y="566"/>
                  </a:lnTo>
                  <a:lnTo>
                    <a:pt x="1120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4" name="Google Shape;12694;p76"/>
            <p:cNvSpPr/>
            <p:nvPr/>
          </p:nvSpPr>
          <p:spPr>
            <a:xfrm>
              <a:off x="1858769" y="4056028"/>
              <a:ext cx="27292" cy="27266"/>
            </a:xfrm>
            <a:custGeom>
              <a:avLst/>
              <a:gdLst/>
              <a:ahLst/>
              <a:cxnLst/>
              <a:rect l="l" t="t" r="r" b="b"/>
              <a:pathLst>
                <a:path w="1041" h="1040" extrusionOk="0">
                  <a:moveTo>
                    <a:pt x="522" y="0"/>
                  </a:moveTo>
                  <a:cubicBezTo>
                    <a:pt x="233" y="0"/>
                    <a:pt x="1" y="232"/>
                    <a:pt x="1" y="518"/>
                  </a:cubicBezTo>
                  <a:cubicBezTo>
                    <a:pt x="1" y="808"/>
                    <a:pt x="233" y="1040"/>
                    <a:pt x="522" y="1040"/>
                  </a:cubicBezTo>
                  <a:cubicBezTo>
                    <a:pt x="808" y="1040"/>
                    <a:pt x="1040" y="808"/>
                    <a:pt x="1040" y="518"/>
                  </a:cubicBezTo>
                  <a:cubicBezTo>
                    <a:pt x="1040" y="232"/>
                    <a:pt x="808" y="0"/>
                    <a:pt x="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5" name="Google Shape;12695;p76"/>
            <p:cNvSpPr/>
            <p:nvPr/>
          </p:nvSpPr>
          <p:spPr>
            <a:xfrm>
              <a:off x="1950399" y="3969982"/>
              <a:ext cx="21682" cy="21682"/>
            </a:xfrm>
            <a:custGeom>
              <a:avLst/>
              <a:gdLst/>
              <a:ahLst/>
              <a:cxnLst/>
              <a:rect l="l" t="t" r="r" b="b"/>
              <a:pathLst>
                <a:path w="827" h="827" extrusionOk="0">
                  <a:moveTo>
                    <a:pt x="414" y="1"/>
                  </a:moveTo>
                  <a:cubicBezTo>
                    <a:pt x="185" y="1"/>
                    <a:pt x="1" y="186"/>
                    <a:pt x="1" y="414"/>
                  </a:cubicBezTo>
                  <a:cubicBezTo>
                    <a:pt x="1" y="642"/>
                    <a:pt x="185" y="827"/>
                    <a:pt x="414" y="827"/>
                  </a:cubicBezTo>
                  <a:cubicBezTo>
                    <a:pt x="642" y="827"/>
                    <a:pt x="827" y="642"/>
                    <a:pt x="827" y="414"/>
                  </a:cubicBezTo>
                  <a:cubicBezTo>
                    <a:pt x="827" y="186"/>
                    <a:pt x="642" y="1"/>
                    <a:pt x="41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6" name="Google Shape;12696;p76"/>
            <p:cNvSpPr/>
            <p:nvPr/>
          </p:nvSpPr>
          <p:spPr>
            <a:xfrm>
              <a:off x="1963403" y="4011117"/>
              <a:ext cx="21787" cy="21761"/>
            </a:xfrm>
            <a:custGeom>
              <a:avLst/>
              <a:gdLst/>
              <a:ahLst/>
              <a:cxnLst/>
              <a:rect l="l" t="t" r="r" b="b"/>
              <a:pathLst>
                <a:path w="831" h="830" extrusionOk="0">
                  <a:moveTo>
                    <a:pt x="414" y="0"/>
                  </a:moveTo>
                  <a:cubicBezTo>
                    <a:pt x="186" y="0"/>
                    <a:pt x="1" y="188"/>
                    <a:pt x="1" y="417"/>
                  </a:cubicBezTo>
                  <a:cubicBezTo>
                    <a:pt x="1" y="645"/>
                    <a:pt x="186" y="830"/>
                    <a:pt x="414" y="830"/>
                  </a:cubicBezTo>
                  <a:cubicBezTo>
                    <a:pt x="642" y="830"/>
                    <a:pt x="830" y="645"/>
                    <a:pt x="830" y="417"/>
                  </a:cubicBezTo>
                  <a:cubicBezTo>
                    <a:pt x="830" y="188"/>
                    <a:pt x="642" y="0"/>
                    <a:pt x="41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7" name="Google Shape;12697;p76"/>
            <p:cNvSpPr/>
            <p:nvPr/>
          </p:nvSpPr>
          <p:spPr>
            <a:xfrm>
              <a:off x="1903679" y="3974177"/>
              <a:ext cx="21682" cy="21682"/>
            </a:xfrm>
            <a:custGeom>
              <a:avLst/>
              <a:gdLst/>
              <a:ahLst/>
              <a:cxnLst/>
              <a:rect l="l" t="t" r="r" b="b"/>
              <a:pathLst>
                <a:path w="827" h="827" extrusionOk="0">
                  <a:moveTo>
                    <a:pt x="414" y="0"/>
                  </a:moveTo>
                  <a:cubicBezTo>
                    <a:pt x="186" y="0"/>
                    <a:pt x="1" y="185"/>
                    <a:pt x="1" y="413"/>
                  </a:cubicBezTo>
                  <a:cubicBezTo>
                    <a:pt x="1" y="641"/>
                    <a:pt x="186" y="826"/>
                    <a:pt x="414" y="826"/>
                  </a:cubicBezTo>
                  <a:cubicBezTo>
                    <a:pt x="642" y="826"/>
                    <a:pt x="827" y="641"/>
                    <a:pt x="827" y="413"/>
                  </a:cubicBezTo>
                  <a:cubicBezTo>
                    <a:pt x="827" y="185"/>
                    <a:pt x="642" y="0"/>
                    <a:pt x="41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8" name="Google Shape;12698;p76"/>
            <p:cNvSpPr/>
            <p:nvPr/>
          </p:nvSpPr>
          <p:spPr>
            <a:xfrm>
              <a:off x="1885982" y="3813070"/>
              <a:ext cx="247991" cy="193564"/>
            </a:xfrm>
            <a:custGeom>
              <a:avLst/>
              <a:gdLst/>
              <a:ahLst/>
              <a:cxnLst/>
              <a:rect l="l" t="t" r="r" b="b"/>
              <a:pathLst>
                <a:path w="9459" h="7383" extrusionOk="0">
                  <a:moveTo>
                    <a:pt x="6364" y="0"/>
                  </a:moveTo>
                  <a:cubicBezTo>
                    <a:pt x="6313" y="0"/>
                    <a:pt x="6262" y="19"/>
                    <a:pt x="6224" y="57"/>
                  </a:cubicBezTo>
                  <a:lnTo>
                    <a:pt x="4051" y="2230"/>
                  </a:lnTo>
                  <a:lnTo>
                    <a:pt x="3468" y="1647"/>
                  </a:lnTo>
                  <a:cubicBezTo>
                    <a:pt x="3428" y="1607"/>
                    <a:pt x="3377" y="1587"/>
                    <a:pt x="3326" y="1587"/>
                  </a:cubicBezTo>
                  <a:cubicBezTo>
                    <a:pt x="3274" y="1587"/>
                    <a:pt x="3224" y="1607"/>
                    <a:pt x="3186" y="1647"/>
                  </a:cubicBezTo>
                  <a:lnTo>
                    <a:pt x="140" y="4689"/>
                  </a:lnTo>
                  <a:cubicBezTo>
                    <a:pt x="0" y="4835"/>
                    <a:pt x="132" y="5034"/>
                    <a:pt x="286" y="5034"/>
                  </a:cubicBezTo>
                  <a:cubicBezTo>
                    <a:pt x="332" y="5034"/>
                    <a:pt x="379" y="5017"/>
                    <a:pt x="422" y="4975"/>
                  </a:cubicBezTo>
                  <a:lnTo>
                    <a:pt x="3327" y="2071"/>
                  </a:lnTo>
                  <a:lnTo>
                    <a:pt x="7369" y="6113"/>
                  </a:lnTo>
                  <a:lnTo>
                    <a:pt x="6442" y="7040"/>
                  </a:lnTo>
                  <a:cubicBezTo>
                    <a:pt x="6302" y="7185"/>
                    <a:pt x="6433" y="7383"/>
                    <a:pt x="6586" y="7383"/>
                  </a:cubicBezTo>
                  <a:cubicBezTo>
                    <a:pt x="6632" y="7383"/>
                    <a:pt x="6681" y="7365"/>
                    <a:pt x="6724" y="7322"/>
                  </a:cubicBezTo>
                  <a:lnTo>
                    <a:pt x="7793" y="6254"/>
                  </a:lnTo>
                  <a:cubicBezTo>
                    <a:pt x="7872" y="6178"/>
                    <a:pt x="7872" y="6051"/>
                    <a:pt x="7793" y="5971"/>
                  </a:cubicBezTo>
                  <a:lnTo>
                    <a:pt x="7209" y="5388"/>
                  </a:lnTo>
                  <a:lnTo>
                    <a:pt x="9383" y="3215"/>
                  </a:lnTo>
                  <a:cubicBezTo>
                    <a:pt x="9459" y="3136"/>
                    <a:pt x="9459" y="3013"/>
                    <a:pt x="9383" y="2933"/>
                  </a:cubicBezTo>
                  <a:lnTo>
                    <a:pt x="8166" y="1716"/>
                  </a:lnTo>
                  <a:cubicBezTo>
                    <a:pt x="8121" y="1670"/>
                    <a:pt x="8072" y="1651"/>
                    <a:pt x="8024" y="1651"/>
                  </a:cubicBezTo>
                  <a:cubicBezTo>
                    <a:pt x="7868" y="1651"/>
                    <a:pt x="7733" y="1854"/>
                    <a:pt x="7883" y="1998"/>
                  </a:cubicBezTo>
                  <a:lnTo>
                    <a:pt x="8959" y="3074"/>
                  </a:lnTo>
                  <a:lnTo>
                    <a:pt x="6927" y="5106"/>
                  </a:lnTo>
                  <a:lnTo>
                    <a:pt x="4334" y="2513"/>
                  </a:lnTo>
                  <a:lnTo>
                    <a:pt x="6366" y="485"/>
                  </a:lnTo>
                  <a:lnTo>
                    <a:pt x="7325" y="1441"/>
                  </a:lnTo>
                  <a:cubicBezTo>
                    <a:pt x="7370" y="1487"/>
                    <a:pt x="7419" y="1506"/>
                    <a:pt x="7467" y="1506"/>
                  </a:cubicBezTo>
                  <a:cubicBezTo>
                    <a:pt x="7623" y="1506"/>
                    <a:pt x="7758" y="1302"/>
                    <a:pt x="7608" y="1158"/>
                  </a:cubicBezTo>
                  <a:lnTo>
                    <a:pt x="6507" y="57"/>
                  </a:lnTo>
                  <a:cubicBezTo>
                    <a:pt x="6467" y="19"/>
                    <a:pt x="6415" y="0"/>
                    <a:pt x="63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9" name="Google Shape;12699;p76"/>
            <p:cNvSpPr/>
            <p:nvPr/>
          </p:nvSpPr>
          <p:spPr>
            <a:xfrm>
              <a:off x="2034164" y="3851741"/>
              <a:ext cx="31356" cy="30412"/>
            </a:xfrm>
            <a:custGeom>
              <a:avLst/>
              <a:gdLst/>
              <a:ahLst/>
              <a:cxnLst/>
              <a:rect l="l" t="t" r="r" b="b"/>
              <a:pathLst>
                <a:path w="1196" h="1160" extrusionOk="0">
                  <a:moveTo>
                    <a:pt x="598" y="484"/>
                  </a:moveTo>
                  <a:lnTo>
                    <a:pt x="692" y="581"/>
                  </a:lnTo>
                  <a:lnTo>
                    <a:pt x="598" y="676"/>
                  </a:lnTo>
                  <a:lnTo>
                    <a:pt x="500" y="581"/>
                  </a:lnTo>
                  <a:lnTo>
                    <a:pt x="598" y="484"/>
                  </a:lnTo>
                  <a:close/>
                  <a:moveTo>
                    <a:pt x="596" y="0"/>
                  </a:moveTo>
                  <a:cubicBezTo>
                    <a:pt x="545" y="0"/>
                    <a:pt x="494" y="20"/>
                    <a:pt x="456" y="60"/>
                  </a:cubicBezTo>
                  <a:lnTo>
                    <a:pt x="76" y="440"/>
                  </a:lnTo>
                  <a:cubicBezTo>
                    <a:pt x="0" y="516"/>
                    <a:pt x="0" y="643"/>
                    <a:pt x="76" y="723"/>
                  </a:cubicBezTo>
                  <a:lnTo>
                    <a:pt x="456" y="1099"/>
                  </a:lnTo>
                  <a:cubicBezTo>
                    <a:pt x="494" y="1139"/>
                    <a:pt x="545" y="1159"/>
                    <a:pt x="596" y="1159"/>
                  </a:cubicBezTo>
                  <a:cubicBezTo>
                    <a:pt x="648" y="1159"/>
                    <a:pt x="699" y="1139"/>
                    <a:pt x="739" y="1099"/>
                  </a:cubicBezTo>
                  <a:lnTo>
                    <a:pt x="1119" y="723"/>
                  </a:lnTo>
                  <a:cubicBezTo>
                    <a:pt x="1195" y="643"/>
                    <a:pt x="1195" y="516"/>
                    <a:pt x="1119" y="440"/>
                  </a:cubicBezTo>
                  <a:lnTo>
                    <a:pt x="739" y="60"/>
                  </a:lnTo>
                  <a:cubicBezTo>
                    <a:pt x="699" y="20"/>
                    <a:pt x="648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0" name="Google Shape;12700;p76"/>
            <p:cNvSpPr/>
            <p:nvPr/>
          </p:nvSpPr>
          <p:spPr>
            <a:xfrm>
              <a:off x="2063868" y="3881551"/>
              <a:ext cx="31461" cy="30412"/>
            </a:xfrm>
            <a:custGeom>
              <a:avLst/>
              <a:gdLst/>
              <a:ahLst/>
              <a:cxnLst/>
              <a:rect l="l" t="t" r="r" b="b"/>
              <a:pathLst>
                <a:path w="1200" h="1160" extrusionOk="0">
                  <a:moveTo>
                    <a:pt x="598" y="484"/>
                  </a:moveTo>
                  <a:lnTo>
                    <a:pt x="696" y="578"/>
                  </a:lnTo>
                  <a:lnTo>
                    <a:pt x="598" y="676"/>
                  </a:lnTo>
                  <a:lnTo>
                    <a:pt x="504" y="578"/>
                  </a:lnTo>
                  <a:lnTo>
                    <a:pt x="598" y="484"/>
                  </a:lnTo>
                  <a:close/>
                  <a:moveTo>
                    <a:pt x="600" y="0"/>
                  </a:moveTo>
                  <a:cubicBezTo>
                    <a:pt x="549" y="0"/>
                    <a:pt x="497" y="20"/>
                    <a:pt x="457" y="60"/>
                  </a:cubicBezTo>
                  <a:lnTo>
                    <a:pt x="80" y="437"/>
                  </a:lnTo>
                  <a:cubicBezTo>
                    <a:pt x="1" y="516"/>
                    <a:pt x="1" y="643"/>
                    <a:pt x="80" y="719"/>
                  </a:cubicBezTo>
                  <a:lnTo>
                    <a:pt x="457" y="1099"/>
                  </a:lnTo>
                  <a:cubicBezTo>
                    <a:pt x="497" y="1139"/>
                    <a:pt x="549" y="1159"/>
                    <a:pt x="600" y="1159"/>
                  </a:cubicBezTo>
                  <a:cubicBezTo>
                    <a:pt x="651" y="1159"/>
                    <a:pt x="702" y="1139"/>
                    <a:pt x="740" y="1099"/>
                  </a:cubicBezTo>
                  <a:lnTo>
                    <a:pt x="1120" y="719"/>
                  </a:lnTo>
                  <a:cubicBezTo>
                    <a:pt x="1200" y="643"/>
                    <a:pt x="1200" y="516"/>
                    <a:pt x="1120" y="437"/>
                  </a:cubicBezTo>
                  <a:lnTo>
                    <a:pt x="740" y="60"/>
                  </a:lnTo>
                  <a:cubicBezTo>
                    <a:pt x="702" y="20"/>
                    <a:pt x="651" y="0"/>
                    <a:pt x="6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1" name="Google Shape;12701;p76"/>
            <p:cNvSpPr/>
            <p:nvPr/>
          </p:nvSpPr>
          <p:spPr>
            <a:xfrm>
              <a:off x="1767715" y="3949061"/>
              <a:ext cx="283673" cy="221381"/>
            </a:xfrm>
            <a:custGeom>
              <a:avLst/>
              <a:gdLst/>
              <a:ahLst/>
              <a:cxnLst/>
              <a:rect l="l" t="t" r="r" b="b"/>
              <a:pathLst>
                <a:path w="10820" h="8444" extrusionOk="0">
                  <a:moveTo>
                    <a:pt x="4231" y="1"/>
                  </a:moveTo>
                  <a:cubicBezTo>
                    <a:pt x="4184" y="1"/>
                    <a:pt x="4136" y="18"/>
                    <a:pt x="4093" y="60"/>
                  </a:cubicBezTo>
                  <a:lnTo>
                    <a:pt x="1239" y="2918"/>
                  </a:lnTo>
                  <a:cubicBezTo>
                    <a:pt x="1" y="4196"/>
                    <a:pt x="19" y="6231"/>
                    <a:pt x="1275" y="7488"/>
                  </a:cubicBezTo>
                  <a:cubicBezTo>
                    <a:pt x="1910" y="8125"/>
                    <a:pt x="2744" y="8444"/>
                    <a:pt x="3578" y="8444"/>
                  </a:cubicBezTo>
                  <a:cubicBezTo>
                    <a:pt x="4395" y="8444"/>
                    <a:pt x="5213" y="8137"/>
                    <a:pt x="5846" y="7524"/>
                  </a:cubicBezTo>
                  <a:lnTo>
                    <a:pt x="10677" y="2697"/>
                  </a:lnTo>
                  <a:cubicBezTo>
                    <a:pt x="10820" y="2549"/>
                    <a:pt x="10687" y="2351"/>
                    <a:pt x="10532" y="2351"/>
                  </a:cubicBezTo>
                  <a:cubicBezTo>
                    <a:pt x="10486" y="2351"/>
                    <a:pt x="10438" y="2369"/>
                    <a:pt x="10395" y="2411"/>
                  </a:cubicBezTo>
                  <a:lnTo>
                    <a:pt x="5564" y="7242"/>
                  </a:lnTo>
                  <a:cubicBezTo>
                    <a:pt x="5006" y="7800"/>
                    <a:pt x="4274" y="8079"/>
                    <a:pt x="3543" y="8079"/>
                  </a:cubicBezTo>
                  <a:cubicBezTo>
                    <a:pt x="2811" y="8079"/>
                    <a:pt x="2079" y="7800"/>
                    <a:pt x="1522" y="7242"/>
                  </a:cubicBezTo>
                  <a:cubicBezTo>
                    <a:pt x="406" y="6126"/>
                    <a:pt x="406" y="4316"/>
                    <a:pt x="1522" y="3200"/>
                  </a:cubicBezTo>
                  <a:lnTo>
                    <a:pt x="4376" y="343"/>
                  </a:lnTo>
                  <a:cubicBezTo>
                    <a:pt x="4518" y="198"/>
                    <a:pt x="4385" y="1"/>
                    <a:pt x="42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2" name="Google Shape;12702;p76"/>
            <p:cNvSpPr/>
            <p:nvPr/>
          </p:nvSpPr>
          <p:spPr>
            <a:xfrm>
              <a:off x="1852031" y="3964712"/>
              <a:ext cx="140001" cy="123851"/>
            </a:xfrm>
            <a:custGeom>
              <a:avLst/>
              <a:gdLst/>
              <a:ahLst/>
              <a:cxnLst/>
              <a:rect l="l" t="t" r="r" b="b"/>
              <a:pathLst>
                <a:path w="5340" h="4724" extrusionOk="0">
                  <a:moveTo>
                    <a:pt x="4164" y="401"/>
                  </a:moveTo>
                  <a:cubicBezTo>
                    <a:pt x="4274" y="401"/>
                    <a:pt x="4379" y="487"/>
                    <a:pt x="4379" y="615"/>
                  </a:cubicBezTo>
                  <a:cubicBezTo>
                    <a:pt x="4379" y="745"/>
                    <a:pt x="4275" y="830"/>
                    <a:pt x="4166" y="830"/>
                  </a:cubicBezTo>
                  <a:cubicBezTo>
                    <a:pt x="4114" y="830"/>
                    <a:pt x="4061" y="810"/>
                    <a:pt x="4017" y="767"/>
                  </a:cubicBezTo>
                  <a:cubicBezTo>
                    <a:pt x="3934" y="684"/>
                    <a:pt x="3930" y="546"/>
                    <a:pt x="4017" y="463"/>
                  </a:cubicBezTo>
                  <a:cubicBezTo>
                    <a:pt x="4060" y="420"/>
                    <a:pt x="4113" y="401"/>
                    <a:pt x="4164" y="401"/>
                  </a:cubicBezTo>
                  <a:close/>
                  <a:moveTo>
                    <a:pt x="2383" y="563"/>
                  </a:moveTo>
                  <a:cubicBezTo>
                    <a:pt x="2493" y="563"/>
                    <a:pt x="2597" y="647"/>
                    <a:pt x="2597" y="774"/>
                  </a:cubicBezTo>
                  <a:cubicBezTo>
                    <a:pt x="2597" y="904"/>
                    <a:pt x="2493" y="989"/>
                    <a:pt x="2383" y="989"/>
                  </a:cubicBezTo>
                  <a:cubicBezTo>
                    <a:pt x="2330" y="989"/>
                    <a:pt x="2276" y="970"/>
                    <a:pt x="2232" y="926"/>
                  </a:cubicBezTo>
                  <a:cubicBezTo>
                    <a:pt x="2148" y="843"/>
                    <a:pt x="2148" y="709"/>
                    <a:pt x="2232" y="626"/>
                  </a:cubicBezTo>
                  <a:cubicBezTo>
                    <a:pt x="2276" y="582"/>
                    <a:pt x="2331" y="563"/>
                    <a:pt x="2383" y="563"/>
                  </a:cubicBezTo>
                  <a:close/>
                  <a:moveTo>
                    <a:pt x="4662" y="1972"/>
                  </a:moveTo>
                  <a:cubicBezTo>
                    <a:pt x="4771" y="1972"/>
                    <a:pt x="4876" y="2057"/>
                    <a:pt x="4876" y="2187"/>
                  </a:cubicBezTo>
                  <a:cubicBezTo>
                    <a:pt x="4876" y="2315"/>
                    <a:pt x="4770" y="2401"/>
                    <a:pt x="4661" y="2401"/>
                  </a:cubicBezTo>
                  <a:cubicBezTo>
                    <a:pt x="4609" y="2401"/>
                    <a:pt x="4556" y="2382"/>
                    <a:pt x="4513" y="2339"/>
                  </a:cubicBezTo>
                  <a:cubicBezTo>
                    <a:pt x="4430" y="2255"/>
                    <a:pt x="4426" y="2118"/>
                    <a:pt x="4513" y="2035"/>
                  </a:cubicBezTo>
                  <a:cubicBezTo>
                    <a:pt x="4557" y="1991"/>
                    <a:pt x="4610" y="1972"/>
                    <a:pt x="4662" y="1972"/>
                  </a:cubicBezTo>
                  <a:close/>
                  <a:moveTo>
                    <a:pt x="775" y="3684"/>
                  </a:moveTo>
                  <a:cubicBezTo>
                    <a:pt x="937" y="3684"/>
                    <a:pt x="1098" y="3800"/>
                    <a:pt x="1098" y="4001"/>
                  </a:cubicBezTo>
                  <a:cubicBezTo>
                    <a:pt x="1098" y="4088"/>
                    <a:pt x="1065" y="4168"/>
                    <a:pt x="1004" y="4229"/>
                  </a:cubicBezTo>
                  <a:cubicBezTo>
                    <a:pt x="937" y="4296"/>
                    <a:pt x="859" y="4325"/>
                    <a:pt x="782" y="4325"/>
                  </a:cubicBezTo>
                  <a:cubicBezTo>
                    <a:pt x="576" y="4325"/>
                    <a:pt x="385" y="4117"/>
                    <a:pt x="482" y="3882"/>
                  </a:cubicBezTo>
                  <a:cubicBezTo>
                    <a:pt x="539" y="3746"/>
                    <a:pt x="657" y="3684"/>
                    <a:pt x="775" y="3684"/>
                  </a:cubicBezTo>
                  <a:close/>
                  <a:moveTo>
                    <a:pt x="4170" y="0"/>
                  </a:moveTo>
                  <a:cubicBezTo>
                    <a:pt x="4045" y="0"/>
                    <a:pt x="3920" y="38"/>
                    <a:pt x="3811" y="115"/>
                  </a:cubicBezTo>
                  <a:cubicBezTo>
                    <a:pt x="3568" y="289"/>
                    <a:pt x="3485" y="615"/>
                    <a:pt x="3615" y="883"/>
                  </a:cubicBezTo>
                  <a:lnTo>
                    <a:pt x="2550" y="1951"/>
                  </a:lnTo>
                  <a:lnTo>
                    <a:pt x="1891" y="2607"/>
                  </a:lnTo>
                  <a:lnTo>
                    <a:pt x="1605" y="2317"/>
                  </a:lnTo>
                  <a:cubicBezTo>
                    <a:pt x="1471" y="2187"/>
                    <a:pt x="1471" y="1973"/>
                    <a:pt x="1605" y="1839"/>
                  </a:cubicBezTo>
                  <a:lnTo>
                    <a:pt x="2116" y="1325"/>
                  </a:lnTo>
                  <a:cubicBezTo>
                    <a:pt x="2203" y="1368"/>
                    <a:pt x="2296" y="1388"/>
                    <a:pt x="2387" y="1388"/>
                  </a:cubicBezTo>
                  <a:cubicBezTo>
                    <a:pt x="2580" y="1388"/>
                    <a:pt x="2766" y="1297"/>
                    <a:pt x="2884" y="1133"/>
                  </a:cubicBezTo>
                  <a:cubicBezTo>
                    <a:pt x="3057" y="886"/>
                    <a:pt x="3032" y="553"/>
                    <a:pt x="2818" y="340"/>
                  </a:cubicBezTo>
                  <a:cubicBezTo>
                    <a:pt x="2701" y="222"/>
                    <a:pt x="2543" y="161"/>
                    <a:pt x="2384" y="161"/>
                  </a:cubicBezTo>
                  <a:cubicBezTo>
                    <a:pt x="2260" y="161"/>
                    <a:pt x="2135" y="198"/>
                    <a:pt x="2029" y="274"/>
                  </a:cubicBezTo>
                  <a:cubicBezTo>
                    <a:pt x="1786" y="448"/>
                    <a:pt x="1703" y="774"/>
                    <a:pt x="1833" y="1042"/>
                  </a:cubicBezTo>
                  <a:lnTo>
                    <a:pt x="1323" y="1556"/>
                  </a:lnTo>
                  <a:cubicBezTo>
                    <a:pt x="1033" y="1846"/>
                    <a:pt x="1033" y="2313"/>
                    <a:pt x="1319" y="2603"/>
                  </a:cubicBezTo>
                  <a:lnTo>
                    <a:pt x="1609" y="2889"/>
                  </a:lnTo>
                  <a:lnTo>
                    <a:pt x="1127" y="3371"/>
                  </a:lnTo>
                  <a:cubicBezTo>
                    <a:pt x="1013" y="3309"/>
                    <a:pt x="895" y="3280"/>
                    <a:pt x="780" y="3280"/>
                  </a:cubicBezTo>
                  <a:cubicBezTo>
                    <a:pt x="367" y="3280"/>
                    <a:pt x="1" y="3644"/>
                    <a:pt x="66" y="4103"/>
                  </a:cubicBezTo>
                  <a:cubicBezTo>
                    <a:pt x="120" y="4488"/>
                    <a:pt x="445" y="4724"/>
                    <a:pt x="781" y="4724"/>
                  </a:cubicBezTo>
                  <a:cubicBezTo>
                    <a:pt x="959" y="4724"/>
                    <a:pt x="1141" y="4657"/>
                    <a:pt x="1286" y="4512"/>
                  </a:cubicBezTo>
                  <a:cubicBezTo>
                    <a:pt x="1515" y="4287"/>
                    <a:pt x="1565" y="3936"/>
                    <a:pt x="1410" y="3657"/>
                  </a:cubicBezTo>
                  <a:lnTo>
                    <a:pt x="2692" y="2375"/>
                  </a:lnTo>
                  <a:lnTo>
                    <a:pt x="3025" y="2708"/>
                  </a:lnTo>
                  <a:cubicBezTo>
                    <a:pt x="3216" y="2902"/>
                    <a:pt x="3469" y="2999"/>
                    <a:pt x="3723" y="2999"/>
                  </a:cubicBezTo>
                  <a:cubicBezTo>
                    <a:pt x="3963" y="2999"/>
                    <a:pt x="4204" y="2912"/>
                    <a:pt x="4394" y="2737"/>
                  </a:cubicBezTo>
                  <a:cubicBezTo>
                    <a:pt x="4480" y="2779"/>
                    <a:pt x="4572" y="2799"/>
                    <a:pt x="4663" y="2799"/>
                  </a:cubicBezTo>
                  <a:cubicBezTo>
                    <a:pt x="4855" y="2799"/>
                    <a:pt x="5044" y="2709"/>
                    <a:pt x="5162" y="2542"/>
                  </a:cubicBezTo>
                  <a:cubicBezTo>
                    <a:pt x="5339" y="2299"/>
                    <a:pt x="5310" y="1966"/>
                    <a:pt x="5100" y="1752"/>
                  </a:cubicBezTo>
                  <a:cubicBezTo>
                    <a:pt x="4982" y="1632"/>
                    <a:pt x="4823" y="1570"/>
                    <a:pt x="4664" y="1570"/>
                  </a:cubicBezTo>
                  <a:cubicBezTo>
                    <a:pt x="4541" y="1570"/>
                    <a:pt x="4417" y="1607"/>
                    <a:pt x="4311" y="1683"/>
                  </a:cubicBezTo>
                  <a:cubicBezTo>
                    <a:pt x="4064" y="1857"/>
                    <a:pt x="3981" y="2183"/>
                    <a:pt x="4111" y="2451"/>
                  </a:cubicBezTo>
                  <a:cubicBezTo>
                    <a:pt x="4001" y="2549"/>
                    <a:pt x="3862" y="2598"/>
                    <a:pt x="3724" y="2598"/>
                  </a:cubicBezTo>
                  <a:cubicBezTo>
                    <a:pt x="3573" y="2598"/>
                    <a:pt x="3421" y="2539"/>
                    <a:pt x="3307" y="2426"/>
                  </a:cubicBezTo>
                  <a:lnTo>
                    <a:pt x="2974" y="2092"/>
                  </a:lnTo>
                  <a:lnTo>
                    <a:pt x="3898" y="1165"/>
                  </a:lnTo>
                  <a:cubicBezTo>
                    <a:pt x="3985" y="1207"/>
                    <a:pt x="4078" y="1227"/>
                    <a:pt x="4169" y="1227"/>
                  </a:cubicBezTo>
                  <a:cubicBezTo>
                    <a:pt x="4363" y="1227"/>
                    <a:pt x="4551" y="1137"/>
                    <a:pt x="4669" y="970"/>
                  </a:cubicBezTo>
                  <a:cubicBezTo>
                    <a:pt x="4843" y="727"/>
                    <a:pt x="4814" y="390"/>
                    <a:pt x="4600" y="180"/>
                  </a:cubicBezTo>
                  <a:cubicBezTo>
                    <a:pt x="4483" y="61"/>
                    <a:pt x="4327" y="0"/>
                    <a:pt x="4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03" name="Google Shape;12703;p76"/>
          <p:cNvGrpSpPr/>
          <p:nvPr/>
        </p:nvGrpSpPr>
        <p:grpSpPr>
          <a:xfrm>
            <a:off x="2672770" y="3813070"/>
            <a:ext cx="358315" cy="358393"/>
            <a:chOff x="2672770" y="3813070"/>
            <a:chExt cx="358315" cy="358393"/>
          </a:xfrm>
        </p:grpSpPr>
        <p:sp>
          <p:nvSpPr>
            <p:cNvPr id="12704" name="Google Shape;12704;p76"/>
            <p:cNvSpPr/>
            <p:nvPr/>
          </p:nvSpPr>
          <p:spPr>
            <a:xfrm>
              <a:off x="2853775" y="4020687"/>
              <a:ext cx="73540" cy="73540"/>
            </a:xfrm>
            <a:custGeom>
              <a:avLst/>
              <a:gdLst/>
              <a:ahLst/>
              <a:cxnLst/>
              <a:rect l="l" t="t" r="r" b="b"/>
              <a:pathLst>
                <a:path w="2805" h="2805" extrusionOk="0">
                  <a:moveTo>
                    <a:pt x="2453" y="1"/>
                  </a:moveTo>
                  <a:lnTo>
                    <a:pt x="1" y="2453"/>
                  </a:lnTo>
                  <a:lnTo>
                    <a:pt x="356" y="2804"/>
                  </a:lnTo>
                  <a:lnTo>
                    <a:pt x="2804" y="356"/>
                  </a:lnTo>
                  <a:lnTo>
                    <a:pt x="2453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5" name="Google Shape;12705;p76"/>
            <p:cNvSpPr/>
            <p:nvPr/>
          </p:nvSpPr>
          <p:spPr>
            <a:xfrm>
              <a:off x="2878184" y="4045095"/>
              <a:ext cx="73514" cy="73514"/>
            </a:xfrm>
            <a:custGeom>
              <a:avLst/>
              <a:gdLst/>
              <a:ahLst/>
              <a:cxnLst/>
              <a:rect l="l" t="t" r="r" b="b"/>
              <a:pathLst>
                <a:path w="2804" h="2804" extrusionOk="0">
                  <a:moveTo>
                    <a:pt x="2452" y="1"/>
                  </a:moveTo>
                  <a:lnTo>
                    <a:pt x="1" y="2453"/>
                  </a:lnTo>
                  <a:lnTo>
                    <a:pt x="352" y="2804"/>
                  </a:lnTo>
                  <a:lnTo>
                    <a:pt x="2804" y="356"/>
                  </a:lnTo>
                  <a:lnTo>
                    <a:pt x="2452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6" name="Google Shape;12706;p76"/>
            <p:cNvSpPr/>
            <p:nvPr/>
          </p:nvSpPr>
          <p:spPr>
            <a:xfrm>
              <a:off x="2902592" y="4069504"/>
              <a:ext cx="73514" cy="73514"/>
            </a:xfrm>
            <a:custGeom>
              <a:avLst/>
              <a:gdLst/>
              <a:ahLst/>
              <a:cxnLst/>
              <a:rect l="l" t="t" r="r" b="b"/>
              <a:pathLst>
                <a:path w="2804" h="2804" extrusionOk="0">
                  <a:moveTo>
                    <a:pt x="2449" y="0"/>
                  </a:moveTo>
                  <a:lnTo>
                    <a:pt x="0" y="2449"/>
                  </a:lnTo>
                  <a:lnTo>
                    <a:pt x="352" y="2804"/>
                  </a:lnTo>
                  <a:lnTo>
                    <a:pt x="2804" y="352"/>
                  </a:lnTo>
                  <a:lnTo>
                    <a:pt x="2449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7" name="Google Shape;12707;p76"/>
            <p:cNvSpPr/>
            <p:nvPr/>
          </p:nvSpPr>
          <p:spPr>
            <a:xfrm>
              <a:off x="2829183" y="4022548"/>
              <a:ext cx="149571" cy="140736"/>
            </a:xfrm>
            <a:custGeom>
              <a:avLst/>
              <a:gdLst/>
              <a:ahLst/>
              <a:cxnLst/>
              <a:rect l="l" t="t" r="r" b="b"/>
              <a:pathLst>
                <a:path w="5705" h="5368" extrusionOk="0">
                  <a:moveTo>
                    <a:pt x="1846" y="738"/>
                  </a:moveTo>
                  <a:cubicBezTo>
                    <a:pt x="2087" y="738"/>
                    <a:pt x="2328" y="830"/>
                    <a:pt x="2511" y="1013"/>
                  </a:cubicBezTo>
                  <a:lnTo>
                    <a:pt x="4521" y="3023"/>
                  </a:lnTo>
                  <a:cubicBezTo>
                    <a:pt x="4886" y="3389"/>
                    <a:pt x="4886" y="3983"/>
                    <a:pt x="4521" y="4352"/>
                  </a:cubicBezTo>
                  <a:cubicBezTo>
                    <a:pt x="4338" y="4535"/>
                    <a:pt x="4098" y="4626"/>
                    <a:pt x="3858" y="4626"/>
                  </a:cubicBezTo>
                  <a:cubicBezTo>
                    <a:pt x="3618" y="4626"/>
                    <a:pt x="3378" y="4535"/>
                    <a:pt x="3195" y="4352"/>
                  </a:cubicBezTo>
                  <a:lnTo>
                    <a:pt x="1181" y="2338"/>
                  </a:lnTo>
                  <a:cubicBezTo>
                    <a:pt x="816" y="1973"/>
                    <a:pt x="816" y="1379"/>
                    <a:pt x="1181" y="1013"/>
                  </a:cubicBezTo>
                  <a:cubicBezTo>
                    <a:pt x="1364" y="830"/>
                    <a:pt x="1605" y="738"/>
                    <a:pt x="1846" y="738"/>
                  </a:cubicBezTo>
                  <a:close/>
                  <a:moveTo>
                    <a:pt x="1827" y="1"/>
                  </a:moveTo>
                  <a:cubicBezTo>
                    <a:pt x="1402" y="1"/>
                    <a:pt x="977" y="163"/>
                    <a:pt x="653" y="488"/>
                  </a:cubicBezTo>
                  <a:cubicBezTo>
                    <a:pt x="1" y="1143"/>
                    <a:pt x="8" y="2208"/>
                    <a:pt x="674" y="2853"/>
                  </a:cubicBezTo>
                  <a:lnTo>
                    <a:pt x="2684" y="4859"/>
                  </a:lnTo>
                  <a:lnTo>
                    <a:pt x="2684" y="4863"/>
                  </a:lnTo>
                  <a:cubicBezTo>
                    <a:pt x="3010" y="5199"/>
                    <a:pt x="3442" y="5368"/>
                    <a:pt x="3875" y="5368"/>
                  </a:cubicBezTo>
                  <a:cubicBezTo>
                    <a:pt x="4300" y="5368"/>
                    <a:pt x="4725" y="5205"/>
                    <a:pt x="5049" y="4881"/>
                  </a:cubicBezTo>
                  <a:cubicBezTo>
                    <a:pt x="5705" y="4225"/>
                    <a:pt x="5694" y="3160"/>
                    <a:pt x="5031" y="2516"/>
                  </a:cubicBezTo>
                  <a:lnTo>
                    <a:pt x="3018" y="506"/>
                  </a:lnTo>
                  <a:cubicBezTo>
                    <a:pt x="2692" y="169"/>
                    <a:pt x="2260" y="1"/>
                    <a:pt x="182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8" name="Google Shape;12708;p76"/>
            <p:cNvSpPr/>
            <p:nvPr/>
          </p:nvSpPr>
          <p:spPr>
            <a:xfrm>
              <a:off x="2913971" y="4006372"/>
              <a:ext cx="27659" cy="27633"/>
            </a:xfrm>
            <a:custGeom>
              <a:avLst/>
              <a:gdLst/>
              <a:ahLst/>
              <a:cxnLst/>
              <a:rect l="l" t="t" r="r" b="b"/>
              <a:pathLst>
                <a:path w="1055" h="1054" extrusionOk="0">
                  <a:moveTo>
                    <a:pt x="479" y="0"/>
                  </a:moveTo>
                  <a:lnTo>
                    <a:pt x="1" y="478"/>
                  </a:lnTo>
                  <a:lnTo>
                    <a:pt x="580" y="1054"/>
                  </a:lnTo>
                  <a:lnTo>
                    <a:pt x="1055" y="580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9" name="Google Shape;12709;p76"/>
            <p:cNvSpPr/>
            <p:nvPr/>
          </p:nvSpPr>
          <p:spPr>
            <a:xfrm>
              <a:off x="2938379" y="4030754"/>
              <a:ext cx="27659" cy="27659"/>
            </a:xfrm>
            <a:custGeom>
              <a:avLst/>
              <a:gdLst/>
              <a:ahLst/>
              <a:cxnLst/>
              <a:rect l="l" t="t" r="r" b="b"/>
              <a:pathLst>
                <a:path w="1055" h="1055" extrusionOk="0">
                  <a:moveTo>
                    <a:pt x="479" y="1"/>
                  </a:moveTo>
                  <a:lnTo>
                    <a:pt x="1" y="479"/>
                  </a:lnTo>
                  <a:lnTo>
                    <a:pt x="580" y="1055"/>
                  </a:lnTo>
                  <a:lnTo>
                    <a:pt x="1055" y="577"/>
                  </a:lnTo>
                  <a:lnTo>
                    <a:pt x="479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0" name="Google Shape;12710;p76"/>
            <p:cNvSpPr/>
            <p:nvPr/>
          </p:nvSpPr>
          <p:spPr>
            <a:xfrm>
              <a:off x="2962788" y="4055163"/>
              <a:ext cx="27659" cy="27659"/>
            </a:xfrm>
            <a:custGeom>
              <a:avLst/>
              <a:gdLst/>
              <a:ahLst/>
              <a:cxnLst/>
              <a:rect l="l" t="t" r="r" b="b"/>
              <a:pathLst>
                <a:path w="1055" h="1055" extrusionOk="0">
                  <a:moveTo>
                    <a:pt x="475" y="1"/>
                  </a:moveTo>
                  <a:lnTo>
                    <a:pt x="1" y="475"/>
                  </a:lnTo>
                  <a:lnTo>
                    <a:pt x="576" y="1055"/>
                  </a:lnTo>
                  <a:lnTo>
                    <a:pt x="1054" y="576"/>
                  </a:lnTo>
                  <a:lnTo>
                    <a:pt x="475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1" name="Google Shape;12711;p76"/>
            <p:cNvSpPr/>
            <p:nvPr/>
          </p:nvSpPr>
          <p:spPr>
            <a:xfrm>
              <a:off x="2755512" y="3896311"/>
              <a:ext cx="258767" cy="258767"/>
            </a:xfrm>
            <a:custGeom>
              <a:avLst/>
              <a:gdLst/>
              <a:ahLst/>
              <a:cxnLst/>
              <a:rect l="l" t="t" r="r" b="b"/>
              <a:pathLst>
                <a:path w="9870" h="9870" extrusionOk="0">
                  <a:moveTo>
                    <a:pt x="3035" y="0"/>
                  </a:moveTo>
                  <a:lnTo>
                    <a:pt x="0" y="3035"/>
                  </a:lnTo>
                  <a:lnTo>
                    <a:pt x="946" y="3314"/>
                  </a:lnTo>
                  <a:lnTo>
                    <a:pt x="1297" y="3416"/>
                  </a:lnTo>
                  <a:cubicBezTo>
                    <a:pt x="1438" y="3456"/>
                    <a:pt x="1579" y="3503"/>
                    <a:pt x="1721" y="3550"/>
                  </a:cubicBezTo>
                  <a:cubicBezTo>
                    <a:pt x="2876" y="3959"/>
                    <a:pt x="3926" y="4618"/>
                    <a:pt x="4795" y="5487"/>
                  </a:cubicBezTo>
                  <a:lnTo>
                    <a:pt x="9174" y="9870"/>
                  </a:lnTo>
                  <a:lnTo>
                    <a:pt x="9870" y="9174"/>
                  </a:lnTo>
                  <a:lnTo>
                    <a:pt x="5487" y="4796"/>
                  </a:lnTo>
                  <a:cubicBezTo>
                    <a:pt x="4622" y="3926"/>
                    <a:pt x="3959" y="2876"/>
                    <a:pt x="3550" y="1721"/>
                  </a:cubicBezTo>
                  <a:cubicBezTo>
                    <a:pt x="3503" y="1580"/>
                    <a:pt x="3455" y="1438"/>
                    <a:pt x="3416" y="1297"/>
                  </a:cubicBezTo>
                  <a:lnTo>
                    <a:pt x="3314" y="946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2" name="Google Shape;12712;p76"/>
            <p:cNvSpPr/>
            <p:nvPr/>
          </p:nvSpPr>
          <p:spPr>
            <a:xfrm>
              <a:off x="2755512" y="3896311"/>
              <a:ext cx="93177" cy="93072"/>
            </a:xfrm>
            <a:custGeom>
              <a:avLst/>
              <a:gdLst/>
              <a:ahLst/>
              <a:cxnLst/>
              <a:rect l="l" t="t" r="r" b="b"/>
              <a:pathLst>
                <a:path w="3554" h="3550" extrusionOk="0">
                  <a:moveTo>
                    <a:pt x="3035" y="0"/>
                  </a:moveTo>
                  <a:lnTo>
                    <a:pt x="0" y="3035"/>
                  </a:lnTo>
                  <a:lnTo>
                    <a:pt x="946" y="3314"/>
                  </a:lnTo>
                  <a:lnTo>
                    <a:pt x="1297" y="3416"/>
                  </a:lnTo>
                  <a:cubicBezTo>
                    <a:pt x="1438" y="3456"/>
                    <a:pt x="1579" y="3503"/>
                    <a:pt x="1721" y="3550"/>
                  </a:cubicBezTo>
                  <a:lnTo>
                    <a:pt x="3553" y="1717"/>
                  </a:lnTo>
                  <a:cubicBezTo>
                    <a:pt x="3503" y="1580"/>
                    <a:pt x="3455" y="1438"/>
                    <a:pt x="3416" y="1297"/>
                  </a:cubicBezTo>
                  <a:lnTo>
                    <a:pt x="3314" y="946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3" name="Google Shape;12713;p76"/>
            <p:cNvSpPr/>
            <p:nvPr/>
          </p:nvSpPr>
          <p:spPr>
            <a:xfrm>
              <a:off x="2755512" y="3896311"/>
              <a:ext cx="86911" cy="86806"/>
            </a:xfrm>
            <a:custGeom>
              <a:avLst/>
              <a:gdLst/>
              <a:ahLst/>
              <a:cxnLst/>
              <a:rect l="l" t="t" r="r" b="b"/>
              <a:pathLst>
                <a:path w="3315" h="3311" extrusionOk="0">
                  <a:moveTo>
                    <a:pt x="3035" y="0"/>
                  </a:moveTo>
                  <a:lnTo>
                    <a:pt x="0" y="3035"/>
                  </a:lnTo>
                  <a:lnTo>
                    <a:pt x="946" y="3311"/>
                  </a:lnTo>
                  <a:lnTo>
                    <a:pt x="3314" y="946"/>
                  </a:lnTo>
                  <a:lnTo>
                    <a:pt x="3035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4" name="Google Shape;12714;p76"/>
            <p:cNvSpPr/>
            <p:nvPr/>
          </p:nvSpPr>
          <p:spPr>
            <a:xfrm>
              <a:off x="2987773" y="4128572"/>
              <a:ext cx="37622" cy="37622"/>
            </a:xfrm>
            <a:custGeom>
              <a:avLst/>
              <a:gdLst/>
              <a:ahLst/>
              <a:cxnLst/>
              <a:rect l="l" t="t" r="r" b="b"/>
              <a:pathLst>
                <a:path w="1435" h="1435" extrusionOk="0">
                  <a:moveTo>
                    <a:pt x="963" y="0"/>
                  </a:moveTo>
                  <a:lnTo>
                    <a:pt x="0" y="964"/>
                  </a:lnTo>
                  <a:lnTo>
                    <a:pt x="471" y="1434"/>
                  </a:lnTo>
                  <a:lnTo>
                    <a:pt x="1434" y="471"/>
                  </a:lnTo>
                  <a:lnTo>
                    <a:pt x="963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5" name="Google Shape;12715;p76"/>
            <p:cNvSpPr/>
            <p:nvPr/>
          </p:nvSpPr>
          <p:spPr>
            <a:xfrm>
              <a:off x="2708189" y="3848281"/>
              <a:ext cx="66855" cy="62581"/>
            </a:xfrm>
            <a:custGeom>
              <a:avLst/>
              <a:gdLst/>
              <a:ahLst/>
              <a:cxnLst/>
              <a:rect l="l" t="t" r="r" b="b"/>
              <a:pathLst>
                <a:path w="2550" h="2387" extrusionOk="0">
                  <a:moveTo>
                    <a:pt x="286" y="1"/>
                  </a:moveTo>
                  <a:cubicBezTo>
                    <a:pt x="131" y="1"/>
                    <a:pt x="0" y="199"/>
                    <a:pt x="139" y="344"/>
                  </a:cubicBezTo>
                  <a:lnTo>
                    <a:pt x="2117" y="2321"/>
                  </a:lnTo>
                  <a:cubicBezTo>
                    <a:pt x="2161" y="2367"/>
                    <a:pt x="2211" y="2387"/>
                    <a:pt x="2259" y="2387"/>
                  </a:cubicBezTo>
                  <a:cubicBezTo>
                    <a:pt x="2415" y="2387"/>
                    <a:pt x="2550" y="2183"/>
                    <a:pt x="2403" y="2039"/>
                  </a:cubicBezTo>
                  <a:lnTo>
                    <a:pt x="425" y="61"/>
                  </a:lnTo>
                  <a:cubicBezTo>
                    <a:pt x="381" y="19"/>
                    <a:pt x="332" y="1"/>
                    <a:pt x="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6" name="Google Shape;12716;p76"/>
            <p:cNvSpPr/>
            <p:nvPr/>
          </p:nvSpPr>
          <p:spPr>
            <a:xfrm>
              <a:off x="2675182" y="3902341"/>
              <a:ext cx="85679" cy="30701"/>
            </a:xfrm>
            <a:custGeom>
              <a:avLst/>
              <a:gdLst/>
              <a:ahLst/>
              <a:cxnLst/>
              <a:rect l="l" t="t" r="r" b="b"/>
              <a:pathLst>
                <a:path w="3268" h="1171" extrusionOk="0">
                  <a:moveTo>
                    <a:pt x="282" y="0"/>
                  </a:moveTo>
                  <a:cubicBezTo>
                    <a:pt x="71" y="0"/>
                    <a:pt x="1" y="327"/>
                    <a:pt x="236" y="393"/>
                  </a:cubicBezTo>
                  <a:lnTo>
                    <a:pt x="2923" y="1161"/>
                  </a:lnTo>
                  <a:cubicBezTo>
                    <a:pt x="2945" y="1167"/>
                    <a:pt x="2966" y="1170"/>
                    <a:pt x="2985" y="1170"/>
                  </a:cubicBezTo>
                  <a:cubicBezTo>
                    <a:pt x="3196" y="1170"/>
                    <a:pt x="3267" y="840"/>
                    <a:pt x="3032" y="774"/>
                  </a:cubicBezTo>
                  <a:lnTo>
                    <a:pt x="344" y="10"/>
                  </a:lnTo>
                  <a:cubicBezTo>
                    <a:pt x="322" y="3"/>
                    <a:pt x="302" y="0"/>
                    <a:pt x="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7" name="Google Shape;12717;p76"/>
            <p:cNvSpPr/>
            <p:nvPr/>
          </p:nvSpPr>
          <p:spPr>
            <a:xfrm>
              <a:off x="2672770" y="3944787"/>
              <a:ext cx="83529" cy="32064"/>
            </a:xfrm>
            <a:custGeom>
              <a:avLst/>
              <a:gdLst/>
              <a:ahLst/>
              <a:cxnLst/>
              <a:rect l="l" t="t" r="r" b="b"/>
              <a:pathLst>
                <a:path w="3186" h="1223" extrusionOk="0">
                  <a:moveTo>
                    <a:pt x="2962" y="0"/>
                  </a:moveTo>
                  <a:cubicBezTo>
                    <a:pt x="2943" y="0"/>
                    <a:pt x="2923" y="3"/>
                    <a:pt x="2903" y="9"/>
                  </a:cubicBezTo>
                  <a:lnTo>
                    <a:pt x="230" y="828"/>
                  </a:lnTo>
                  <a:cubicBezTo>
                    <a:pt x="0" y="900"/>
                    <a:pt x="74" y="1223"/>
                    <a:pt x="282" y="1223"/>
                  </a:cubicBezTo>
                  <a:cubicBezTo>
                    <a:pt x="303" y="1223"/>
                    <a:pt x="326" y="1219"/>
                    <a:pt x="350" y="1212"/>
                  </a:cubicBezTo>
                  <a:lnTo>
                    <a:pt x="3019" y="393"/>
                  </a:lnTo>
                  <a:cubicBezTo>
                    <a:pt x="3124" y="361"/>
                    <a:pt x="3185" y="248"/>
                    <a:pt x="3153" y="140"/>
                  </a:cubicBezTo>
                  <a:cubicBezTo>
                    <a:pt x="3126" y="55"/>
                    <a:pt x="3047" y="0"/>
                    <a:pt x="29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8" name="Google Shape;12718;p76"/>
            <p:cNvSpPr/>
            <p:nvPr/>
          </p:nvSpPr>
          <p:spPr>
            <a:xfrm>
              <a:off x="2763377" y="3815482"/>
              <a:ext cx="32510" cy="81091"/>
            </a:xfrm>
            <a:custGeom>
              <a:avLst/>
              <a:gdLst/>
              <a:ahLst/>
              <a:cxnLst/>
              <a:rect l="l" t="t" r="r" b="b"/>
              <a:pathLst>
                <a:path w="1240" h="3093" extrusionOk="0">
                  <a:moveTo>
                    <a:pt x="244" y="1"/>
                  </a:moveTo>
                  <a:cubicBezTo>
                    <a:pt x="124" y="1"/>
                    <a:pt x="1" y="103"/>
                    <a:pt x="44" y="259"/>
                  </a:cubicBezTo>
                  <a:lnTo>
                    <a:pt x="812" y="2946"/>
                  </a:lnTo>
                  <a:cubicBezTo>
                    <a:pt x="841" y="3048"/>
                    <a:pt x="919" y="3093"/>
                    <a:pt x="999" y="3093"/>
                  </a:cubicBezTo>
                  <a:cubicBezTo>
                    <a:pt x="1118" y="3093"/>
                    <a:pt x="1240" y="2992"/>
                    <a:pt x="1196" y="2837"/>
                  </a:cubicBezTo>
                  <a:lnTo>
                    <a:pt x="432" y="146"/>
                  </a:lnTo>
                  <a:cubicBezTo>
                    <a:pt x="402" y="45"/>
                    <a:pt x="324" y="1"/>
                    <a:pt x="2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9" name="Google Shape;12719;p76"/>
            <p:cNvSpPr/>
            <p:nvPr/>
          </p:nvSpPr>
          <p:spPr>
            <a:xfrm>
              <a:off x="2806112" y="3813070"/>
              <a:ext cx="33716" cy="80566"/>
            </a:xfrm>
            <a:custGeom>
              <a:avLst/>
              <a:gdLst/>
              <a:ahLst/>
              <a:cxnLst/>
              <a:rect l="l" t="t" r="r" b="b"/>
              <a:pathLst>
                <a:path w="1286" h="3073" extrusionOk="0">
                  <a:moveTo>
                    <a:pt x="1041" y="1"/>
                  </a:moveTo>
                  <a:cubicBezTo>
                    <a:pt x="963" y="1"/>
                    <a:pt x="887" y="44"/>
                    <a:pt x="855" y="144"/>
                  </a:cubicBezTo>
                  <a:lnTo>
                    <a:pt x="37" y="2813"/>
                  </a:lnTo>
                  <a:cubicBezTo>
                    <a:pt x="1" y="2918"/>
                    <a:pt x="62" y="3031"/>
                    <a:pt x="167" y="3063"/>
                  </a:cubicBezTo>
                  <a:cubicBezTo>
                    <a:pt x="187" y="3069"/>
                    <a:pt x="207" y="3072"/>
                    <a:pt x="227" y="3072"/>
                  </a:cubicBezTo>
                  <a:cubicBezTo>
                    <a:pt x="312" y="3072"/>
                    <a:pt x="391" y="3018"/>
                    <a:pt x="417" y="2933"/>
                  </a:cubicBezTo>
                  <a:lnTo>
                    <a:pt x="1239" y="260"/>
                  </a:lnTo>
                  <a:cubicBezTo>
                    <a:pt x="1286" y="105"/>
                    <a:pt x="1163" y="1"/>
                    <a:pt x="10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0" name="Google Shape;12720;p76"/>
            <p:cNvSpPr/>
            <p:nvPr/>
          </p:nvSpPr>
          <p:spPr>
            <a:xfrm>
              <a:off x="2857655" y="3970900"/>
              <a:ext cx="138402" cy="139739"/>
            </a:xfrm>
            <a:custGeom>
              <a:avLst/>
              <a:gdLst/>
              <a:ahLst/>
              <a:cxnLst/>
              <a:rect l="l" t="t" r="r" b="b"/>
              <a:pathLst>
                <a:path w="5279" h="5330" extrusionOk="0">
                  <a:moveTo>
                    <a:pt x="2627" y="1636"/>
                  </a:moveTo>
                  <a:lnTo>
                    <a:pt x="2920" y="1929"/>
                  </a:lnTo>
                  <a:lnTo>
                    <a:pt x="2728" y="2124"/>
                  </a:lnTo>
                  <a:lnTo>
                    <a:pt x="2431" y="1831"/>
                  </a:lnTo>
                  <a:lnTo>
                    <a:pt x="2627" y="1636"/>
                  </a:lnTo>
                  <a:close/>
                  <a:moveTo>
                    <a:pt x="2261" y="2226"/>
                  </a:moveTo>
                  <a:lnTo>
                    <a:pt x="2330" y="2295"/>
                  </a:lnTo>
                  <a:lnTo>
                    <a:pt x="2276" y="2349"/>
                  </a:lnTo>
                  <a:lnTo>
                    <a:pt x="2207" y="2280"/>
                  </a:lnTo>
                  <a:lnTo>
                    <a:pt x="2261" y="2226"/>
                  </a:lnTo>
                  <a:close/>
                  <a:moveTo>
                    <a:pt x="3558" y="2566"/>
                  </a:moveTo>
                  <a:lnTo>
                    <a:pt x="3851" y="2860"/>
                  </a:lnTo>
                  <a:lnTo>
                    <a:pt x="3659" y="3055"/>
                  </a:lnTo>
                  <a:lnTo>
                    <a:pt x="3362" y="2762"/>
                  </a:lnTo>
                  <a:lnTo>
                    <a:pt x="3558" y="2566"/>
                  </a:lnTo>
                  <a:close/>
                  <a:moveTo>
                    <a:pt x="3192" y="3157"/>
                  </a:moveTo>
                  <a:lnTo>
                    <a:pt x="3261" y="3225"/>
                  </a:lnTo>
                  <a:lnTo>
                    <a:pt x="3207" y="3280"/>
                  </a:lnTo>
                  <a:lnTo>
                    <a:pt x="3138" y="3211"/>
                  </a:lnTo>
                  <a:lnTo>
                    <a:pt x="3192" y="3157"/>
                  </a:lnTo>
                  <a:close/>
                  <a:moveTo>
                    <a:pt x="4489" y="3497"/>
                  </a:moveTo>
                  <a:lnTo>
                    <a:pt x="4782" y="3790"/>
                  </a:lnTo>
                  <a:lnTo>
                    <a:pt x="4586" y="3986"/>
                  </a:lnTo>
                  <a:lnTo>
                    <a:pt x="4293" y="3693"/>
                  </a:lnTo>
                  <a:lnTo>
                    <a:pt x="4489" y="3497"/>
                  </a:lnTo>
                  <a:close/>
                  <a:moveTo>
                    <a:pt x="4123" y="4087"/>
                  </a:moveTo>
                  <a:lnTo>
                    <a:pt x="4192" y="4156"/>
                  </a:lnTo>
                  <a:lnTo>
                    <a:pt x="4137" y="4211"/>
                  </a:lnTo>
                  <a:lnTo>
                    <a:pt x="4068" y="4142"/>
                  </a:lnTo>
                  <a:lnTo>
                    <a:pt x="4123" y="4087"/>
                  </a:lnTo>
                  <a:close/>
                  <a:moveTo>
                    <a:pt x="271" y="0"/>
                  </a:moveTo>
                  <a:cubicBezTo>
                    <a:pt x="134" y="0"/>
                    <a:pt x="0" y="144"/>
                    <a:pt x="92" y="303"/>
                  </a:cubicBezTo>
                  <a:lnTo>
                    <a:pt x="88" y="303"/>
                  </a:lnTo>
                  <a:cubicBezTo>
                    <a:pt x="461" y="958"/>
                    <a:pt x="918" y="1559"/>
                    <a:pt x="1450" y="2088"/>
                  </a:cubicBezTo>
                  <a:lnTo>
                    <a:pt x="2134" y="2773"/>
                  </a:lnTo>
                  <a:lnTo>
                    <a:pt x="2710" y="3349"/>
                  </a:lnTo>
                  <a:lnTo>
                    <a:pt x="2710" y="3352"/>
                  </a:lnTo>
                  <a:lnTo>
                    <a:pt x="3989" y="4627"/>
                  </a:lnTo>
                  <a:lnTo>
                    <a:pt x="3989" y="4631"/>
                  </a:lnTo>
                  <a:lnTo>
                    <a:pt x="3992" y="4631"/>
                  </a:lnTo>
                  <a:lnTo>
                    <a:pt x="4626" y="5264"/>
                  </a:lnTo>
                  <a:cubicBezTo>
                    <a:pt x="4670" y="5310"/>
                    <a:pt x="4720" y="5330"/>
                    <a:pt x="4768" y="5330"/>
                  </a:cubicBezTo>
                  <a:cubicBezTo>
                    <a:pt x="4924" y="5330"/>
                    <a:pt x="5058" y="5126"/>
                    <a:pt x="4909" y="4982"/>
                  </a:cubicBezTo>
                  <a:lnTo>
                    <a:pt x="4413" y="4486"/>
                  </a:lnTo>
                  <a:lnTo>
                    <a:pt x="4471" y="4428"/>
                  </a:lnTo>
                  <a:cubicBezTo>
                    <a:pt x="4505" y="4451"/>
                    <a:pt x="4543" y="4462"/>
                    <a:pt x="4581" y="4462"/>
                  </a:cubicBezTo>
                  <a:cubicBezTo>
                    <a:pt x="4633" y="4462"/>
                    <a:pt x="4683" y="4442"/>
                    <a:pt x="4720" y="4403"/>
                  </a:cubicBezTo>
                  <a:lnTo>
                    <a:pt x="5198" y="3924"/>
                  </a:lnTo>
                  <a:cubicBezTo>
                    <a:pt x="5278" y="3848"/>
                    <a:pt x="5278" y="3722"/>
                    <a:pt x="5198" y="3642"/>
                  </a:cubicBezTo>
                  <a:lnTo>
                    <a:pt x="4619" y="3066"/>
                  </a:lnTo>
                  <a:cubicBezTo>
                    <a:pt x="4581" y="3026"/>
                    <a:pt x="4530" y="3006"/>
                    <a:pt x="4479" y="3006"/>
                  </a:cubicBezTo>
                  <a:cubicBezTo>
                    <a:pt x="4428" y="3006"/>
                    <a:pt x="4376" y="3026"/>
                    <a:pt x="4337" y="3066"/>
                  </a:cubicBezTo>
                  <a:lnTo>
                    <a:pt x="3858" y="3541"/>
                  </a:lnTo>
                  <a:cubicBezTo>
                    <a:pt x="3793" y="3609"/>
                    <a:pt x="3782" y="3714"/>
                    <a:pt x="3833" y="3794"/>
                  </a:cubicBezTo>
                  <a:lnTo>
                    <a:pt x="3779" y="3852"/>
                  </a:lnTo>
                  <a:lnTo>
                    <a:pt x="3482" y="3555"/>
                  </a:lnTo>
                  <a:lnTo>
                    <a:pt x="3540" y="3497"/>
                  </a:lnTo>
                  <a:cubicBezTo>
                    <a:pt x="3574" y="3520"/>
                    <a:pt x="3612" y="3532"/>
                    <a:pt x="3651" y="3532"/>
                  </a:cubicBezTo>
                  <a:cubicBezTo>
                    <a:pt x="3702" y="3532"/>
                    <a:pt x="3752" y="3511"/>
                    <a:pt x="3790" y="3472"/>
                  </a:cubicBezTo>
                  <a:lnTo>
                    <a:pt x="4268" y="2997"/>
                  </a:lnTo>
                  <a:cubicBezTo>
                    <a:pt x="4347" y="2918"/>
                    <a:pt x="4347" y="2791"/>
                    <a:pt x="4268" y="2711"/>
                  </a:cubicBezTo>
                  <a:lnTo>
                    <a:pt x="3699" y="2143"/>
                  </a:lnTo>
                  <a:cubicBezTo>
                    <a:pt x="3659" y="2103"/>
                    <a:pt x="3608" y="2083"/>
                    <a:pt x="3556" y="2083"/>
                  </a:cubicBezTo>
                  <a:cubicBezTo>
                    <a:pt x="3505" y="2083"/>
                    <a:pt x="3455" y="2103"/>
                    <a:pt x="3417" y="2143"/>
                  </a:cubicBezTo>
                  <a:lnTo>
                    <a:pt x="2939" y="2621"/>
                  </a:lnTo>
                  <a:cubicBezTo>
                    <a:pt x="2870" y="2686"/>
                    <a:pt x="2862" y="2791"/>
                    <a:pt x="2913" y="2871"/>
                  </a:cubicBezTo>
                  <a:lnTo>
                    <a:pt x="2855" y="2928"/>
                  </a:lnTo>
                  <a:lnTo>
                    <a:pt x="2562" y="2632"/>
                  </a:lnTo>
                  <a:lnTo>
                    <a:pt x="2620" y="2577"/>
                  </a:lnTo>
                  <a:cubicBezTo>
                    <a:pt x="2652" y="2599"/>
                    <a:pt x="2689" y="2609"/>
                    <a:pt x="2727" y="2609"/>
                  </a:cubicBezTo>
                  <a:cubicBezTo>
                    <a:pt x="2778" y="2609"/>
                    <a:pt x="2830" y="2589"/>
                    <a:pt x="2870" y="2552"/>
                  </a:cubicBezTo>
                  <a:lnTo>
                    <a:pt x="3348" y="2074"/>
                  </a:lnTo>
                  <a:cubicBezTo>
                    <a:pt x="3424" y="1994"/>
                    <a:pt x="3424" y="1867"/>
                    <a:pt x="3348" y="1791"/>
                  </a:cubicBezTo>
                  <a:lnTo>
                    <a:pt x="2768" y="1212"/>
                  </a:lnTo>
                  <a:cubicBezTo>
                    <a:pt x="2730" y="1172"/>
                    <a:pt x="2680" y="1152"/>
                    <a:pt x="2628" y="1152"/>
                  </a:cubicBezTo>
                  <a:cubicBezTo>
                    <a:pt x="2577" y="1152"/>
                    <a:pt x="2526" y="1172"/>
                    <a:pt x="2486" y="1212"/>
                  </a:cubicBezTo>
                  <a:lnTo>
                    <a:pt x="2008" y="1690"/>
                  </a:lnTo>
                  <a:cubicBezTo>
                    <a:pt x="1943" y="1755"/>
                    <a:pt x="1932" y="1860"/>
                    <a:pt x="1982" y="1940"/>
                  </a:cubicBezTo>
                  <a:lnTo>
                    <a:pt x="1924" y="1998"/>
                  </a:lnTo>
                  <a:lnTo>
                    <a:pt x="1736" y="1806"/>
                  </a:lnTo>
                  <a:cubicBezTo>
                    <a:pt x="1229" y="1299"/>
                    <a:pt x="791" y="726"/>
                    <a:pt x="440" y="104"/>
                  </a:cubicBezTo>
                  <a:cubicBezTo>
                    <a:pt x="397" y="31"/>
                    <a:pt x="334" y="0"/>
                    <a:pt x="2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1" name="Google Shape;12721;p76"/>
            <p:cNvSpPr/>
            <p:nvPr/>
          </p:nvSpPr>
          <p:spPr>
            <a:xfrm>
              <a:off x="2749062" y="3891146"/>
              <a:ext cx="282022" cy="280318"/>
            </a:xfrm>
            <a:custGeom>
              <a:avLst/>
              <a:gdLst/>
              <a:ahLst/>
              <a:cxnLst/>
              <a:rect l="l" t="t" r="r" b="b"/>
              <a:pathLst>
                <a:path w="10757" h="10692" extrusionOk="0">
                  <a:moveTo>
                    <a:pt x="4901" y="5951"/>
                  </a:moveTo>
                  <a:cubicBezTo>
                    <a:pt x="4945" y="5951"/>
                    <a:pt x="4990" y="5955"/>
                    <a:pt x="5034" y="5963"/>
                  </a:cubicBezTo>
                  <a:lnTo>
                    <a:pt x="5089" y="6018"/>
                  </a:lnTo>
                  <a:lnTo>
                    <a:pt x="4198" y="6909"/>
                  </a:lnTo>
                  <a:cubicBezTo>
                    <a:pt x="4118" y="6644"/>
                    <a:pt x="4187" y="6362"/>
                    <a:pt x="4379" y="6166"/>
                  </a:cubicBezTo>
                  <a:cubicBezTo>
                    <a:pt x="4520" y="6027"/>
                    <a:pt x="4708" y="5951"/>
                    <a:pt x="4901" y="5951"/>
                  </a:cubicBezTo>
                  <a:close/>
                  <a:moveTo>
                    <a:pt x="5371" y="6304"/>
                  </a:moveTo>
                  <a:lnTo>
                    <a:pt x="5443" y="6369"/>
                  </a:lnTo>
                  <a:lnTo>
                    <a:pt x="4491" y="7321"/>
                  </a:lnTo>
                  <a:lnTo>
                    <a:pt x="4419" y="7253"/>
                  </a:lnTo>
                  <a:lnTo>
                    <a:pt x="5371" y="6304"/>
                  </a:lnTo>
                  <a:close/>
                  <a:moveTo>
                    <a:pt x="5722" y="6651"/>
                  </a:moveTo>
                  <a:lnTo>
                    <a:pt x="6019" y="6948"/>
                  </a:lnTo>
                  <a:lnTo>
                    <a:pt x="5067" y="7897"/>
                  </a:lnTo>
                  <a:lnTo>
                    <a:pt x="4773" y="7604"/>
                  </a:lnTo>
                  <a:lnTo>
                    <a:pt x="5722" y="6651"/>
                  </a:lnTo>
                  <a:close/>
                  <a:moveTo>
                    <a:pt x="6302" y="7231"/>
                  </a:moveTo>
                  <a:lnTo>
                    <a:pt x="6371" y="7300"/>
                  </a:lnTo>
                  <a:lnTo>
                    <a:pt x="5422" y="8249"/>
                  </a:lnTo>
                  <a:lnTo>
                    <a:pt x="5353" y="8180"/>
                  </a:lnTo>
                  <a:lnTo>
                    <a:pt x="6302" y="7231"/>
                  </a:lnTo>
                  <a:close/>
                  <a:moveTo>
                    <a:pt x="6653" y="7582"/>
                  </a:moveTo>
                  <a:lnTo>
                    <a:pt x="6950" y="7876"/>
                  </a:lnTo>
                  <a:lnTo>
                    <a:pt x="5998" y="8828"/>
                  </a:lnTo>
                  <a:lnTo>
                    <a:pt x="5704" y="8531"/>
                  </a:lnTo>
                  <a:lnTo>
                    <a:pt x="6653" y="7582"/>
                  </a:lnTo>
                  <a:close/>
                  <a:moveTo>
                    <a:pt x="7233" y="8158"/>
                  </a:moveTo>
                  <a:lnTo>
                    <a:pt x="7301" y="8227"/>
                  </a:lnTo>
                  <a:lnTo>
                    <a:pt x="6349" y="9179"/>
                  </a:lnTo>
                  <a:lnTo>
                    <a:pt x="6280" y="9111"/>
                  </a:lnTo>
                  <a:lnTo>
                    <a:pt x="7233" y="8158"/>
                  </a:lnTo>
                  <a:close/>
                  <a:moveTo>
                    <a:pt x="7584" y="8509"/>
                  </a:moveTo>
                  <a:lnTo>
                    <a:pt x="7638" y="8564"/>
                  </a:lnTo>
                  <a:cubicBezTo>
                    <a:pt x="7682" y="8803"/>
                    <a:pt x="7606" y="9049"/>
                    <a:pt x="7435" y="9223"/>
                  </a:cubicBezTo>
                  <a:cubicBezTo>
                    <a:pt x="7294" y="9362"/>
                    <a:pt x="7104" y="9436"/>
                    <a:pt x="6911" y="9436"/>
                  </a:cubicBezTo>
                  <a:cubicBezTo>
                    <a:pt x="6838" y="9436"/>
                    <a:pt x="6765" y="9426"/>
                    <a:pt x="6693" y="9404"/>
                  </a:cubicBezTo>
                  <a:lnTo>
                    <a:pt x="7584" y="8509"/>
                  </a:lnTo>
                  <a:close/>
                  <a:moveTo>
                    <a:pt x="4361" y="5333"/>
                  </a:moveTo>
                  <a:cubicBezTo>
                    <a:pt x="4455" y="5413"/>
                    <a:pt x="4549" y="5496"/>
                    <a:pt x="4643" y="5579"/>
                  </a:cubicBezTo>
                  <a:cubicBezTo>
                    <a:pt x="3850" y="5764"/>
                    <a:pt x="3502" y="6695"/>
                    <a:pt x="3977" y="7354"/>
                  </a:cubicBezTo>
                  <a:lnTo>
                    <a:pt x="3980" y="7361"/>
                  </a:lnTo>
                  <a:lnTo>
                    <a:pt x="3984" y="7365"/>
                  </a:lnTo>
                  <a:lnTo>
                    <a:pt x="3988" y="7368"/>
                  </a:lnTo>
                  <a:cubicBezTo>
                    <a:pt x="4020" y="7412"/>
                    <a:pt x="4056" y="7455"/>
                    <a:pt x="4096" y="7492"/>
                  </a:cubicBezTo>
                  <a:lnTo>
                    <a:pt x="4346" y="7742"/>
                  </a:lnTo>
                  <a:lnTo>
                    <a:pt x="6106" y="9502"/>
                  </a:lnTo>
                  <a:cubicBezTo>
                    <a:pt x="6146" y="9545"/>
                    <a:pt x="6190" y="9581"/>
                    <a:pt x="6237" y="9614"/>
                  </a:cubicBezTo>
                  <a:cubicBezTo>
                    <a:pt x="6445" y="9767"/>
                    <a:pt x="6681" y="9838"/>
                    <a:pt x="6912" y="9838"/>
                  </a:cubicBezTo>
                  <a:cubicBezTo>
                    <a:pt x="7417" y="9838"/>
                    <a:pt x="7900" y="9500"/>
                    <a:pt x="8022" y="8951"/>
                  </a:cubicBezTo>
                  <a:lnTo>
                    <a:pt x="8279" y="9205"/>
                  </a:lnTo>
                  <a:cubicBezTo>
                    <a:pt x="8207" y="9404"/>
                    <a:pt x="8091" y="9581"/>
                    <a:pt x="7946" y="9730"/>
                  </a:cubicBezTo>
                  <a:lnTo>
                    <a:pt x="7942" y="9730"/>
                  </a:lnTo>
                  <a:cubicBezTo>
                    <a:pt x="7658" y="10014"/>
                    <a:pt x="7285" y="10156"/>
                    <a:pt x="6912" y="10156"/>
                  </a:cubicBezTo>
                  <a:cubicBezTo>
                    <a:pt x="6539" y="10156"/>
                    <a:pt x="6166" y="10014"/>
                    <a:pt x="5882" y="9730"/>
                  </a:cubicBezTo>
                  <a:lnTo>
                    <a:pt x="3868" y="7720"/>
                  </a:lnTo>
                  <a:cubicBezTo>
                    <a:pt x="3129" y="6981"/>
                    <a:pt x="3386" y="5721"/>
                    <a:pt x="4361" y="5333"/>
                  </a:cubicBezTo>
                  <a:close/>
                  <a:moveTo>
                    <a:pt x="10068" y="9339"/>
                  </a:moveTo>
                  <a:lnTo>
                    <a:pt x="10257" y="9527"/>
                  </a:lnTo>
                  <a:lnTo>
                    <a:pt x="9576" y="10204"/>
                  </a:lnTo>
                  <a:lnTo>
                    <a:pt x="9388" y="10016"/>
                  </a:lnTo>
                  <a:lnTo>
                    <a:pt x="10068" y="9339"/>
                  </a:lnTo>
                  <a:close/>
                  <a:moveTo>
                    <a:pt x="3284" y="0"/>
                  </a:moveTo>
                  <a:cubicBezTo>
                    <a:pt x="3234" y="0"/>
                    <a:pt x="3183" y="19"/>
                    <a:pt x="3144" y="60"/>
                  </a:cubicBezTo>
                  <a:lnTo>
                    <a:pt x="1738" y="1461"/>
                  </a:lnTo>
                  <a:cubicBezTo>
                    <a:pt x="1599" y="1606"/>
                    <a:pt x="1730" y="1805"/>
                    <a:pt x="1883" y="1805"/>
                  </a:cubicBezTo>
                  <a:cubicBezTo>
                    <a:pt x="1929" y="1805"/>
                    <a:pt x="1977" y="1787"/>
                    <a:pt x="2021" y="1744"/>
                  </a:cubicBezTo>
                  <a:lnTo>
                    <a:pt x="3187" y="581"/>
                  </a:lnTo>
                  <a:lnTo>
                    <a:pt x="3336" y="1088"/>
                  </a:lnTo>
                  <a:lnTo>
                    <a:pt x="1137" y="3287"/>
                  </a:lnTo>
                  <a:lnTo>
                    <a:pt x="630" y="3138"/>
                  </a:lnTo>
                  <a:lnTo>
                    <a:pt x="1463" y="2302"/>
                  </a:lnTo>
                  <a:cubicBezTo>
                    <a:pt x="1470" y="2298"/>
                    <a:pt x="1474" y="2291"/>
                    <a:pt x="1478" y="2287"/>
                  </a:cubicBezTo>
                  <a:cubicBezTo>
                    <a:pt x="1606" y="2139"/>
                    <a:pt x="1474" y="1954"/>
                    <a:pt x="1324" y="1954"/>
                  </a:cubicBezTo>
                  <a:cubicBezTo>
                    <a:pt x="1275" y="1954"/>
                    <a:pt x="1225" y="1973"/>
                    <a:pt x="1181" y="2019"/>
                  </a:cubicBezTo>
                  <a:lnTo>
                    <a:pt x="109" y="3095"/>
                  </a:lnTo>
                  <a:cubicBezTo>
                    <a:pt x="0" y="3200"/>
                    <a:pt x="47" y="3381"/>
                    <a:pt x="192" y="3428"/>
                  </a:cubicBezTo>
                  <a:lnTo>
                    <a:pt x="1137" y="3703"/>
                  </a:lnTo>
                  <a:lnTo>
                    <a:pt x="1485" y="3805"/>
                  </a:lnTo>
                  <a:cubicBezTo>
                    <a:pt x="2394" y="4069"/>
                    <a:pt x="3249" y="4496"/>
                    <a:pt x="4009" y="5061"/>
                  </a:cubicBezTo>
                  <a:cubicBezTo>
                    <a:pt x="3854" y="5145"/>
                    <a:pt x="3712" y="5253"/>
                    <a:pt x="3586" y="5377"/>
                  </a:cubicBezTo>
                  <a:cubicBezTo>
                    <a:pt x="2861" y="6104"/>
                    <a:pt x="2861" y="7282"/>
                    <a:pt x="3586" y="8006"/>
                  </a:cubicBezTo>
                  <a:lnTo>
                    <a:pt x="5596" y="10016"/>
                  </a:lnTo>
                  <a:cubicBezTo>
                    <a:pt x="5966" y="10388"/>
                    <a:pt x="6441" y="10565"/>
                    <a:pt x="6911" y="10565"/>
                  </a:cubicBezTo>
                  <a:cubicBezTo>
                    <a:pt x="7589" y="10565"/>
                    <a:pt x="8256" y="10197"/>
                    <a:pt x="8584" y="9516"/>
                  </a:cubicBezTo>
                  <a:lnTo>
                    <a:pt x="8957" y="9886"/>
                  </a:lnTo>
                  <a:cubicBezTo>
                    <a:pt x="8888" y="9965"/>
                    <a:pt x="8888" y="10088"/>
                    <a:pt x="8964" y="10161"/>
                  </a:cubicBezTo>
                  <a:lnTo>
                    <a:pt x="9435" y="10632"/>
                  </a:lnTo>
                  <a:cubicBezTo>
                    <a:pt x="9474" y="10671"/>
                    <a:pt x="9526" y="10691"/>
                    <a:pt x="9578" y="10691"/>
                  </a:cubicBezTo>
                  <a:cubicBezTo>
                    <a:pt x="9629" y="10691"/>
                    <a:pt x="9681" y="10671"/>
                    <a:pt x="9721" y="10632"/>
                  </a:cubicBezTo>
                  <a:lnTo>
                    <a:pt x="10681" y="9672"/>
                  </a:lnTo>
                  <a:cubicBezTo>
                    <a:pt x="10757" y="9596"/>
                    <a:pt x="10757" y="9469"/>
                    <a:pt x="10681" y="9389"/>
                  </a:cubicBezTo>
                  <a:lnTo>
                    <a:pt x="10681" y="9386"/>
                  </a:lnTo>
                  <a:lnTo>
                    <a:pt x="10210" y="8915"/>
                  </a:lnTo>
                  <a:cubicBezTo>
                    <a:pt x="10170" y="8876"/>
                    <a:pt x="10119" y="8856"/>
                    <a:pt x="10068" y="8856"/>
                  </a:cubicBezTo>
                  <a:cubicBezTo>
                    <a:pt x="10020" y="8856"/>
                    <a:pt x="9973" y="8873"/>
                    <a:pt x="9934" y="8908"/>
                  </a:cubicBezTo>
                  <a:lnTo>
                    <a:pt x="9619" y="8593"/>
                  </a:lnTo>
                  <a:cubicBezTo>
                    <a:pt x="9575" y="8550"/>
                    <a:pt x="9526" y="8532"/>
                    <a:pt x="9480" y="8532"/>
                  </a:cubicBezTo>
                  <a:cubicBezTo>
                    <a:pt x="9325" y="8532"/>
                    <a:pt x="9194" y="8730"/>
                    <a:pt x="9333" y="8875"/>
                  </a:cubicBezTo>
                  <a:lnTo>
                    <a:pt x="9652" y="9190"/>
                  </a:lnTo>
                  <a:lnTo>
                    <a:pt x="9243" y="9603"/>
                  </a:lnTo>
                  <a:lnTo>
                    <a:pt x="8649" y="9009"/>
                  </a:lnTo>
                  <a:lnTo>
                    <a:pt x="5183" y="5543"/>
                  </a:lnTo>
                  <a:cubicBezTo>
                    <a:pt x="4976" y="5337"/>
                    <a:pt x="4755" y="5141"/>
                    <a:pt x="4527" y="4956"/>
                  </a:cubicBezTo>
                  <a:cubicBezTo>
                    <a:pt x="3665" y="4254"/>
                    <a:pt x="2669" y="3732"/>
                    <a:pt x="1601" y="3424"/>
                  </a:cubicBezTo>
                  <a:lnTo>
                    <a:pt x="1576" y="3417"/>
                  </a:lnTo>
                  <a:lnTo>
                    <a:pt x="3466" y="1527"/>
                  </a:lnTo>
                  <a:lnTo>
                    <a:pt x="3473" y="1552"/>
                  </a:lnTo>
                  <a:cubicBezTo>
                    <a:pt x="3575" y="1903"/>
                    <a:pt x="3701" y="2251"/>
                    <a:pt x="3850" y="2588"/>
                  </a:cubicBezTo>
                  <a:cubicBezTo>
                    <a:pt x="3888" y="2674"/>
                    <a:pt x="3958" y="2710"/>
                    <a:pt x="4027" y="2710"/>
                  </a:cubicBezTo>
                  <a:cubicBezTo>
                    <a:pt x="4157" y="2710"/>
                    <a:pt x="4286" y="2586"/>
                    <a:pt x="4216" y="2428"/>
                  </a:cubicBezTo>
                  <a:cubicBezTo>
                    <a:pt x="4074" y="2106"/>
                    <a:pt x="3955" y="1777"/>
                    <a:pt x="3854" y="1440"/>
                  </a:cubicBezTo>
                  <a:lnTo>
                    <a:pt x="3477" y="143"/>
                  </a:lnTo>
                  <a:cubicBezTo>
                    <a:pt x="3450" y="53"/>
                    <a:pt x="3367" y="0"/>
                    <a:pt x="32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22" name="Google Shape;12722;p76"/>
          <p:cNvGrpSpPr/>
          <p:nvPr/>
        </p:nvGrpSpPr>
        <p:grpSpPr>
          <a:xfrm>
            <a:off x="3577902" y="3813018"/>
            <a:ext cx="346962" cy="358393"/>
            <a:chOff x="3577903" y="3813018"/>
            <a:chExt cx="346962" cy="358393"/>
          </a:xfrm>
        </p:grpSpPr>
        <p:sp>
          <p:nvSpPr>
            <p:cNvPr id="12723" name="Google Shape;12723;p76"/>
            <p:cNvSpPr/>
            <p:nvPr/>
          </p:nvSpPr>
          <p:spPr>
            <a:xfrm>
              <a:off x="3682904" y="3818314"/>
              <a:ext cx="133919" cy="160818"/>
            </a:xfrm>
            <a:custGeom>
              <a:avLst/>
              <a:gdLst/>
              <a:ahLst/>
              <a:cxnLst/>
              <a:rect l="l" t="t" r="r" b="b"/>
              <a:pathLst>
                <a:path w="5108" h="6134" extrusionOk="0">
                  <a:moveTo>
                    <a:pt x="2613" y="0"/>
                  </a:moveTo>
                  <a:cubicBezTo>
                    <a:pt x="2094" y="0"/>
                    <a:pt x="1578" y="162"/>
                    <a:pt x="1142" y="480"/>
                  </a:cubicBezTo>
                  <a:cubicBezTo>
                    <a:pt x="385" y="1031"/>
                    <a:pt x="1" y="1965"/>
                    <a:pt x="149" y="2892"/>
                  </a:cubicBezTo>
                  <a:cubicBezTo>
                    <a:pt x="298" y="3816"/>
                    <a:pt x="953" y="4584"/>
                    <a:pt x="1848" y="4870"/>
                  </a:cubicBezTo>
                  <a:lnTo>
                    <a:pt x="2608" y="6134"/>
                  </a:lnTo>
                  <a:lnTo>
                    <a:pt x="3372" y="4870"/>
                  </a:lnTo>
                  <a:cubicBezTo>
                    <a:pt x="4405" y="4540"/>
                    <a:pt x="5107" y="3580"/>
                    <a:pt x="5107" y="2494"/>
                  </a:cubicBezTo>
                  <a:cubicBezTo>
                    <a:pt x="5107" y="1556"/>
                    <a:pt x="4579" y="697"/>
                    <a:pt x="3742" y="270"/>
                  </a:cubicBezTo>
                  <a:cubicBezTo>
                    <a:pt x="3385" y="90"/>
                    <a:pt x="2999" y="0"/>
                    <a:pt x="2613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4" name="Google Shape;12724;p76"/>
            <p:cNvSpPr/>
            <p:nvPr/>
          </p:nvSpPr>
          <p:spPr>
            <a:xfrm>
              <a:off x="3737803" y="3848176"/>
              <a:ext cx="47401" cy="47401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902" y="0"/>
                  </a:moveTo>
                  <a:cubicBezTo>
                    <a:pt x="402" y="0"/>
                    <a:pt x="0" y="406"/>
                    <a:pt x="0" y="906"/>
                  </a:cubicBezTo>
                  <a:cubicBezTo>
                    <a:pt x="0" y="1402"/>
                    <a:pt x="402" y="1808"/>
                    <a:pt x="902" y="1808"/>
                  </a:cubicBezTo>
                  <a:cubicBezTo>
                    <a:pt x="1402" y="1808"/>
                    <a:pt x="1807" y="1402"/>
                    <a:pt x="1807" y="906"/>
                  </a:cubicBezTo>
                  <a:cubicBezTo>
                    <a:pt x="1807" y="406"/>
                    <a:pt x="1402" y="0"/>
                    <a:pt x="902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5" name="Google Shape;12725;p76"/>
            <p:cNvSpPr/>
            <p:nvPr/>
          </p:nvSpPr>
          <p:spPr>
            <a:xfrm>
              <a:off x="3583198" y="3969222"/>
              <a:ext cx="84080" cy="196972"/>
            </a:xfrm>
            <a:custGeom>
              <a:avLst/>
              <a:gdLst/>
              <a:ahLst/>
              <a:cxnLst/>
              <a:rect l="l" t="t" r="r" b="b"/>
              <a:pathLst>
                <a:path w="3207" h="7513" extrusionOk="0">
                  <a:moveTo>
                    <a:pt x="3206" y="1"/>
                  </a:moveTo>
                  <a:lnTo>
                    <a:pt x="1" y="1073"/>
                  </a:lnTo>
                  <a:lnTo>
                    <a:pt x="1" y="7512"/>
                  </a:lnTo>
                  <a:lnTo>
                    <a:pt x="3206" y="6440"/>
                  </a:lnTo>
                  <a:lnTo>
                    <a:pt x="3206" y="1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6" name="Google Shape;12726;p76"/>
            <p:cNvSpPr/>
            <p:nvPr/>
          </p:nvSpPr>
          <p:spPr>
            <a:xfrm>
              <a:off x="3667252" y="3969222"/>
              <a:ext cx="84132" cy="196972"/>
            </a:xfrm>
            <a:custGeom>
              <a:avLst/>
              <a:gdLst/>
              <a:ahLst/>
              <a:cxnLst/>
              <a:rect l="l" t="t" r="r" b="b"/>
              <a:pathLst>
                <a:path w="3209" h="7513" extrusionOk="0">
                  <a:moveTo>
                    <a:pt x="0" y="1"/>
                  </a:moveTo>
                  <a:lnTo>
                    <a:pt x="0" y="6440"/>
                  </a:lnTo>
                  <a:lnTo>
                    <a:pt x="3209" y="7512"/>
                  </a:lnTo>
                  <a:lnTo>
                    <a:pt x="3209" y="107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7" name="Google Shape;12727;p76"/>
            <p:cNvSpPr/>
            <p:nvPr/>
          </p:nvSpPr>
          <p:spPr>
            <a:xfrm>
              <a:off x="3751357" y="3969222"/>
              <a:ext cx="84158" cy="196972"/>
            </a:xfrm>
            <a:custGeom>
              <a:avLst/>
              <a:gdLst/>
              <a:ahLst/>
              <a:cxnLst/>
              <a:rect l="l" t="t" r="r" b="b"/>
              <a:pathLst>
                <a:path w="3210" h="7513" extrusionOk="0">
                  <a:moveTo>
                    <a:pt x="3210" y="1"/>
                  </a:moveTo>
                  <a:lnTo>
                    <a:pt x="1" y="1073"/>
                  </a:lnTo>
                  <a:lnTo>
                    <a:pt x="1" y="7512"/>
                  </a:lnTo>
                  <a:lnTo>
                    <a:pt x="3210" y="6440"/>
                  </a:lnTo>
                  <a:lnTo>
                    <a:pt x="3210" y="1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8" name="Google Shape;12728;p76"/>
            <p:cNvSpPr/>
            <p:nvPr/>
          </p:nvSpPr>
          <p:spPr>
            <a:xfrm>
              <a:off x="3835489" y="3969222"/>
              <a:ext cx="84053" cy="196972"/>
            </a:xfrm>
            <a:custGeom>
              <a:avLst/>
              <a:gdLst/>
              <a:ahLst/>
              <a:cxnLst/>
              <a:rect l="l" t="t" r="r" b="b"/>
              <a:pathLst>
                <a:path w="3206" h="7513" extrusionOk="0">
                  <a:moveTo>
                    <a:pt x="1" y="1"/>
                  </a:moveTo>
                  <a:lnTo>
                    <a:pt x="1" y="6440"/>
                  </a:lnTo>
                  <a:lnTo>
                    <a:pt x="3206" y="7512"/>
                  </a:lnTo>
                  <a:lnTo>
                    <a:pt x="3206" y="107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9" name="Google Shape;12729;p76"/>
            <p:cNvSpPr/>
            <p:nvPr/>
          </p:nvSpPr>
          <p:spPr>
            <a:xfrm>
              <a:off x="3596989" y="3983851"/>
              <a:ext cx="308711" cy="167713"/>
            </a:xfrm>
            <a:custGeom>
              <a:avLst/>
              <a:gdLst/>
              <a:ahLst/>
              <a:cxnLst/>
              <a:rect l="l" t="t" r="r" b="b"/>
              <a:pathLst>
                <a:path w="11775" h="6397" extrusionOk="0">
                  <a:moveTo>
                    <a:pt x="2680" y="1"/>
                  </a:moveTo>
                  <a:lnTo>
                    <a:pt x="0" y="895"/>
                  </a:lnTo>
                  <a:lnTo>
                    <a:pt x="0" y="6219"/>
                  </a:lnTo>
                  <a:lnTo>
                    <a:pt x="2513" y="5383"/>
                  </a:lnTo>
                  <a:cubicBezTo>
                    <a:pt x="2568" y="5364"/>
                    <a:pt x="2624" y="5355"/>
                    <a:pt x="2680" y="5355"/>
                  </a:cubicBezTo>
                  <a:cubicBezTo>
                    <a:pt x="2736" y="5355"/>
                    <a:pt x="2792" y="5364"/>
                    <a:pt x="2847" y="5383"/>
                  </a:cubicBezTo>
                  <a:lnTo>
                    <a:pt x="3118" y="5473"/>
                  </a:lnTo>
                  <a:lnTo>
                    <a:pt x="5889" y="6397"/>
                  </a:lnTo>
                  <a:lnTo>
                    <a:pt x="8928" y="5383"/>
                  </a:lnTo>
                  <a:cubicBezTo>
                    <a:pt x="8982" y="5364"/>
                    <a:pt x="9039" y="5355"/>
                    <a:pt x="9096" y="5355"/>
                  </a:cubicBezTo>
                  <a:cubicBezTo>
                    <a:pt x="9153" y="5355"/>
                    <a:pt x="9210" y="5364"/>
                    <a:pt x="9264" y="5383"/>
                  </a:cubicBezTo>
                  <a:lnTo>
                    <a:pt x="9532" y="5473"/>
                  </a:lnTo>
                  <a:lnTo>
                    <a:pt x="11774" y="6219"/>
                  </a:lnTo>
                  <a:lnTo>
                    <a:pt x="11774" y="895"/>
                  </a:lnTo>
                  <a:lnTo>
                    <a:pt x="9532" y="146"/>
                  </a:lnTo>
                  <a:lnTo>
                    <a:pt x="9094" y="1"/>
                  </a:lnTo>
                  <a:lnTo>
                    <a:pt x="6056" y="1015"/>
                  </a:lnTo>
                  <a:cubicBezTo>
                    <a:pt x="6001" y="1033"/>
                    <a:pt x="5945" y="1042"/>
                    <a:pt x="5889" y="1042"/>
                  </a:cubicBezTo>
                  <a:cubicBezTo>
                    <a:pt x="5833" y="1042"/>
                    <a:pt x="5777" y="1033"/>
                    <a:pt x="5722" y="1015"/>
                  </a:cubicBezTo>
                  <a:lnTo>
                    <a:pt x="3115" y="146"/>
                  </a:lnTo>
                  <a:lnTo>
                    <a:pt x="2680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0" name="Google Shape;12730;p76"/>
            <p:cNvSpPr/>
            <p:nvPr/>
          </p:nvSpPr>
          <p:spPr>
            <a:xfrm>
              <a:off x="3596989" y="3983851"/>
              <a:ext cx="70289" cy="163073"/>
            </a:xfrm>
            <a:custGeom>
              <a:avLst/>
              <a:gdLst/>
              <a:ahLst/>
              <a:cxnLst/>
              <a:rect l="l" t="t" r="r" b="b"/>
              <a:pathLst>
                <a:path w="2681" h="6220" extrusionOk="0">
                  <a:moveTo>
                    <a:pt x="2680" y="1"/>
                  </a:moveTo>
                  <a:lnTo>
                    <a:pt x="0" y="895"/>
                  </a:lnTo>
                  <a:lnTo>
                    <a:pt x="0" y="6219"/>
                  </a:lnTo>
                  <a:lnTo>
                    <a:pt x="2513" y="5383"/>
                  </a:lnTo>
                  <a:cubicBezTo>
                    <a:pt x="2568" y="5364"/>
                    <a:pt x="2622" y="5357"/>
                    <a:pt x="2680" y="5357"/>
                  </a:cubicBezTo>
                  <a:lnTo>
                    <a:pt x="2680" y="1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1" name="Google Shape;12731;p76"/>
            <p:cNvSpPr/>
            <p:nvPr/>
          </p:nvSpPr>
          <p:spPr>
            <a:xfrm>
              <a:off x="3751357" y="3983851"/>
              <a:ext cx="84158" cy="167713"/>
            </a:xfrm>
            <a:custGeom>
              <a:avLst/>
              <a:gdLst/>
              <a:ahLst/>
              <a:cxnLst/>
              <a:rect l="l" t="t" r="r" b="b"/>
              <a:pathLst>
                <a:path w="3210" h="6397" extrusionOk="0">
                  <a:moveTo>
                    <a:pt x="3210" y="1"/>
                  </a:moveTo>
                  <a:lnTo>
                    <a:pt x="168" y="1015"/>
                  </a:lnTo>
                  <a:cubicBezTo>
                    <a:pt x="113" y="1033"/>
                    <a:pt x="55" y="1040"/>
                    <a:pt x="1" y="1040"/>
                  </a:cubicBezTo>
                  <a:lnTo>
                    <a:pt x="1" y="6397"/>
                  </a:lnTo>
                  <a:lnTo>
                    <a:pt x="3040" y="5383"/>
                  </a:lnTo>
                  <a:cubicBezTo>
                    <a:pt x="3094" y="5364"/>
                    <a:pt x="3152" y="5357"/>
                    <a:pt x="3210" y="5357"/>
                  </a:cubicBezTo>
                  <a:lnTo>
                    <a:pt x="3210" y="1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2" name="Google Shape;12732;p76"/>
            <p:cNvSpPr/>
            <p:nvPr/>
          </p:nvSpPr>
          <p:spPr>
            <a:xfrm>
              <a:off x="3680911" y="3813018"/>
              <a:ext cx="144354" cy="171331"/>
            </a:xfrm>
            <a:custGeom>
              <a:avLst/>
              <a:gdLst/>
              <a:ahLst/>
              <a:cxnLst/>
              <a:rect l="l" t="t" r="r" b="b"/>
              <a:pathLst>
                <a:path w="5506" h="6535" extrusionOk="0">
                  <a:moveTo>
                    <a:pt x="2683" y="1"/>
                  </a:moveTo>
                  <a:cubicBezTo>
                    <a:pt x="2359" y="1"/>
                    <a:pt x="2033" y="59"/>
                    <a:pt x="1721" y="179"/>
                  </a:cubicBezTo>
                  <a:cubicBezTo>
                    <a:pt x="815" y="523"/>
                    <a:pt x="164" y="1330"/>
                    <a:pt x="19" y="2290"/>
                  </a:cubicBezTo>
                  <a:cubicBezTo>
                    <a:pt x="1" y="2402"/>
                    <a:pt x="80" y="2504"/>
                    <a:pt x="193" y="2518"/>
                  </a:cubicBezTo>
                  <a:cubicBezTo>
                    <a:pt x="203" y="2520"/>
                    <a:pt x="214" y="2521"/>
                    <a:pt x="225" y="2521"/>
                  </a:cubicBezTo>
                  <a:cubicBezTo>
                    <a:pt x="320" y="2521"/>
                    <a:pt x="401" y="2450"/>
                    <a:pt x="417" y="2352"/>
                  </a:cubicBezTo>
                  <a:cubicBezTo>
                    <a:pt x="601" y="1150"/>
                    <a:pt x="1626" y="400"/>
                    <a:pt x="2695" y="400"/>
                  </a:cubicBezTo>
                  <a:cubicBezTo>
                    <a:pt x="3207" y="400"/>
                    <a:pt x="3729" y="572"/>
                    <a:pt x="4173" y="950"/>
                  </a:cubicBezTo>
                  <a:cubicBezTo>
                    <a:pt x="4807" y="1490"/>
                    <a:pt x="5100" y="2330"/>
                    <a:pt x="4937" y="3149"/>
                  </a:cubicBezTo>
                  <a:cubicBezTo>
                    <a:pt x="4774" y="3963"/>
                    <a:pt x="4180" y="4626"/>
                    <a:pt x="3387" y="4883"/>
                  </a:cubicBezTo>
                  <a:cubicBezTo>
                    <a:pt x="3343" y="4898"/>
                    <a:pt x="3304" y="4927"/>
                    <a:pt x="3278" y="4970"/>
                  </a:cubicBezTo>
                  <a:lnTo>
                    <a:pt x="2684" y="5948"/>
                  </a:lnTo>
                  <a:lnTo>
                    <a:pt x="2094" y="4970"/>
                  </a:lnTo>
                  <a:cubicBezTo>
                    <a:pt x="2069" y="4927"/>
                    <a:pt x="2029" y="4898"/>
                    <a:pt x="1982" y="4883"/>
                  </a:cubicBezTo>
                  <a:cubicBezTo>
                    <a:pt x="1167" y="4623"/>
                    <a:pt x="562" y="3924"/>
                    <a:pt x="424" y="3076"/>
                  </a:cubicBezTo>
                  <a:cubicBezTo>
                    <a:pt x="405" y="2960"/>
                    <a:pt x="318" y="2908"/>
                    <a:pt x="230" y="2908"/>
                  </a:cubicBezTo>
                  <a:cubicBezTo>
                    <a:pt x="117" y="2908"/>
                    <a:pt x="3" y="2994"/>
                    <a:pt x="30" y="3145"/>
                  </a:cubicBezTo>
                  <a:cubicBezTo>
                    <a:pt x="189" y="4108"/>
                    <a:pt x="866" y="4912"/>
                    <a:pt x="1790" y="5238"/>
                  </a:cubicBezTo>
                  <a:lnTo>
                    <a:pt x="2514" y="6437"/>
                  </a:lnTo>
                  <a:cubicBezTo>
                    <a:pt x="2552" y="6502"/>
                    <a:pt x="2618" y="6535"/>
                    <a:pt x="2684" y="6535"/>
                  </a:cubicBezTo>
                  <a:cubicBezTo>
                    <a:pt x="2750" y="6535"/>
                    <a:pt x="2816" y="6502"/>
                    <a:pt x="2855" y="6437"/>
                  </a:cubicBezTo>
                  <a:lnTo>
                    <a:pt x="3579" y="5238"/>
                  </a:lnTo>
                  <a:cubicBezTo>
                    <a:pt x="4495" y="4916"/>
                    <a:pt x="5165" y="4126"/>
                    <a:pt x="5335" y="3170"/>
                  </a:cubicBezTo>
                  <a:cubicBezTo>
                    <a:pt x="5506" y="2214"/>
                    <a:pt x="5151" y="1240"/>
                    <a:pt x="4401" y="621"/>
                  </a:cubicBezTo>
                  <a:cubicBezTo>
                    <a:pt x="3911" y="214"/>
                    <a:pt x="3301" y="1"/>
                    <a:pt x="2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3" name="Google Shape;12733;p76"/>
            <p:cNvSpPr/>
            <p:nvPr/>
          </p:nvSpPr>
          <p:spPr>
            <a:xfrm>
              <a:off x="3711769" y="3842958"/>
              <a:ext cx="81510" cy="78102"/>
            </a:xfrm>
            <a:custGeom>
              <a:avLst/>
              <a:gdLst/>
              <a:ahLst/>
              <a:cxnLst/>
              <a:rect l="l" t="t" r="r" b="b"/>
              <a:pathLst>
                <a:path w="3109" h="2979" extrusionOk="0">
                  <a:moveTo>
                    <a:pt x="1888" y="399"/>
                  </a:moveTo>
                  <a:cubicBezTo>
                    <a:pt x="2250" y="399"/>
                    <a:pt x="2597" y="680"/>
                    <a:pt x="2597" y="1105"/>
                  </a:cubicBezTo>
                  <a:cubicBezTo>
                    <a:pt x="2597" y="1528"/>
                    <a:pt x="2251" y="1810"/>
                    <a:pt x="1891" y="1810"/>
                  </a:cubicBezTo>
                  <a:cubicBezTo>
                    <a:pt x="1718" y="1810"/>
                    <a:pt x="1542" y="1745"/>
                    <a:pt x="1399" y="1601"/>
                  </a:cubicBezTo>
                  <a:cubicBezTo>
                    <a:pt x="1120" y="1326"/>
                    <a:pt x="1120" y="880"/>
                    <a:pt x="1399" y="605"/>
                  </a:cubicBezTo>
                  <a:cubicBezTo>
                    <a:pt x="1541" y="462"/>
                    <a:pt x="1716" y="399"/>
                    <a:pt x="1888" y="399"/>
                  </a:cubicBezTo>
                  <a:close/>
                  <a:moveTo>
                    <a:pt x="1894" y="0"/>
                  </a:moveTo>
                  <a:cubicBezTo>
                    <a:pt x="1644" y="0"/>
                    <a:pt x="1394" y="84"/>
                    <a:pt x="1189" y="254"/>
                  </a:cubicBezTo>
                  <a:cubicBezTo>
                    <a:pt x="750" y="619"/>
                    <a:pt x="660" y="1260"/>
                    <a:pt x="986" y="1731"/>
                  </a:cubicBezTo>
                  <a:lnTo>
                    <a:pt x="80" y="2637"/>
                  </a:lnTo>
                  <a:cubicBezTo>
                    <a:pt x="1" y="2713"/>
                    <a:pt x="1" y="2840"/>
                    <a:pt x="80" y="2919"/>
                  </a:cubicBezTo>
                  <a:cubicBezTo>
                    <a:pt x="118" y="2959"/>
                    <a:pt x="169" y="2979"/>
                    <a:pt x="220" y="2979"/>
                  </a:cubicBezTo>
                  <a:cubicBezTo>
                    <a:pt x="271" y="2979"/>
                    <a:pt x="323" y="2959"/>
                    <a:pt x="363" y="2919"/>
                  </a:cubicBezTo>
                  <a:lnTo>
                    <a:pt x="1268" y="2014"/>
                  </a:lnTo>
                  <a:cubicBezTo>
                    <a:pt x="1459" y="2144"/>
                    <a:pt x="1677" y="2208"/>
                    <a:pt x="1894" y="2208"/>
                  </a:cubicBezTo>
                  <a:cubicBezTo>
                    <a:pt x="2211" y="2208"/>
                    <a:pt x="2525" y="2071"/>
                    <a:pt x="2742" y="1811"/>
                  </a:cubicBezTo>
                  <a:cubicBezTo>
                    <a:pt x="3108" y="1373"/>
                    <a:pt x="3079" y="728"/>
                    <a:pt x="2673" y="322"/>
                  </a:cubicBezTo>
                  <a:cubicBezTo>
                    <a:pt x="2460" y="109"/>
                    <a:pt x="2177" y="0"/>
                    <a:pt x="1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4" name="Google Shape;12734;p76"/>
            <p:cNvSpPr/>
            <p:nvPr/>
          </p:nvSpPr>
          <p:spPr>
            <a:xfrm>
              <a:off x="3577902" y="3964109"/>
              <a:ext cx="346962" cy="207302"/>
            </a:xfrm>
            <a:custGeom>
              <a:avLst/>
              <a:gdLst/>
              <a:ahLst/>
              <a:cxnLst/>
              <a:rect l="l" t="t" r="r" b="b"/>
              <a:pathLst>
                <a:path w="13234" h="7907" extrusionOk="0">
                  <a:moveTo>
                    <a:pt x="3611" y="471"/>
                  </a:moveTo>
                  <a:lnTo>
                    <a:pt x="6418" y="1409"/>
                  </a:lnTo>
                  <a:lnTo>
                    <a:pt x="6418" y="1543"/>
                  </a:lnTo>
                  <a:lnTo>
                    <a:pt x="3611" y="609"/>
                  </a:lnTo>
                  <a:lnTo>
                    <a:pt x="3611" y="471"/>
                  </a:lnTo>
                  <a:close/>
                  <a:moveTo>
                    <a:pt x="9623" y="471"/>
                  </a:moveTo>
                  <a:lnTo>
                    <a:pt x="9623" y="609"/>
                  </a:lnTo>
                  <a:lnTo>
                    <a:pt x="6816" y="1543"/>
                  </a:lnTo>
                  <a:lnTo>
                    <a:pt x="6816" y="1409"/>
                  </a:lnTo>
                  <a:lnTo>
                    <a:pt x="9623" y="471"/>
                  </a:lnTo>
                  <a:close/>
                  <a:moveTo>
                    <a:pt x="3209" y="1033"/>
                  </a:moveTo>
                  <a:lnTo>
                    <a:pt x="3209" y="5936"/>
                  </a:lnTo>
                  <a:lnTo>
                    <a:pt x="3180" y="5947"/>
                  </a:lnTo>
                  <a:lnTo>
                    <a:pt x="931" y="6697"/>
                  </a:lnTo>
                  <a:lnTo>
                    <a:pt x="931" y="1793"/>
                  </a:lnTo>
                  <a:lnTo>
                    <a:pt x="3209" y="1033"/>
                  </a:lnTo>
                  <a:close/>
                  <a:moveTo>
                    <a:pt x="3611" y="1033"/>
                  </a:moveTo>
                  <a:lnTo>
                    <a:pt x="6385" y="1956"/>
                  </a:lnTo>
                  <a:lnTo>
                    <a:pt x="6418" y="1967"/>
                  </a:lnTo>
                  <a:lnTo>
                    <a:pt x="6418" y="6871"/>
                  </a:lnTo>
                  <a:lnTo>
                    <a:pt x="3640" y="5947"/>
                  </a:lnTo>
                  <a:lnTo>
                    <a:pt x="3607" y="5936"/>
                  </a:lnTo>
                  <a:lnTo>
                    <a:pt x="3611" y="1033"/>
                  </a:lnTo>
                  <a:close/>
                  <a:moveTo>
                    <a:pt x="9623" y="1033"/>
                  </a:moveTo>
                  <a:lnTo>
                    <a:pt x="9623" y="5936"/>
                  </a:lnTo>
                  <a:lnTo>
                    <a:pt x="9594" y="5947"/>
                  </a:lnTo>
                  <a:lnTo>
                    <a:pt x="6816" y="6871"/>
                  </a:lnTo>
                  <a:lnTo>
                    <a:pt x="6816" y="1967"/>
                  </a:lnTo>
                  <a:lnTo>
                    <a:pt x="6845" y="1956"/>
                  </a:lnTo>
                  <a:lnTo>
                    <a:pt x="9623" y="1033"/>
                  </a:lnTo>
                  <a:close/>
                  <a:moveTo>
                    <a:pt x="3209" y="478"/>
                  </a:moveTo>
                  <a:lnTo>
                    <a:pt x="3209" y="612"/>
                  </a:lnTo>
                  <a:lnTo>
                    <a:pt x="666" y="1460"/>
                  </a:lnTo>
                  <a:cubicBezTo>
                    <a:pt x="583" y="1485"/>
                    <a:pt x="529" y="1561"/>
                    <a:pt x="529" y="1648"/>
                  </a:cubicBezTo>
                  <a:lnTo>
                    <a:pt x="529" y="6976"/>
                  </a:lnTo>
                  <a:cubicBezTo>
                    <a:pt x="529" y="7090"/>
                    <a:pt x="622" y="7175"/>
                    <a:pt x="728" y="7175"/>
                  </a:cubicBezTo>
                  <a:cubicBezTo>
                    <a:pt x="749" y="7175"/>
                    <a:pt x="771" y="7171"/>
                    <a:pt x="793" y="7164"/>
                  </a:cubicBezTo>
                  <a:lnTo>
                    <a:pt x="3209" y="6360"/>
                  </a:lnTo>
                  <a:lnTo>
                    <a:pt x="3209" y="6494"/>
                  </a:lnTo>
                  <a:lnTo>
                    <a:pt x="402" y="7432"/>
                  </a:lnTo>
                  <a:lnTo>
                    <a:pt x="402" y="1413"/>
                  </a:lnTo>
                  <a:lnTo>
                    <a:pt x="3209" y="478"/>
                  </a:lnTo>
                  <a:close/>
                  <a:moveTo>
                    <a:pt x="3611" y="6360"/>
                  </a:moveTo>
                  <a:lnTo>
                    <a:pt x="6418" y="7295"/>
                  </a:lnTo>
                  <a:lnTo>
                    <a:pt x="6418" y="7432"/>
                  </a:lnTo>
                  <a:lnTo>
                    <a:pt x="3611" y="6498"/>
                  </a:lnTo>
                  <a:lnTo>
                    <a:pt x="3611" y="6360"/>
                  </a:lnTo>
                  <a:close/>
                  <a:moveTo>
                    <a:pt x="9623" y="6360"/>
                  </a:moveTo>
                  <a:lnTo>
                    <a:pt x="9623" y="6498"/>
                  </a:lnTo>
                  <a:lnTo>
                    <a:pt x="6816" y="7432"/>
                  </a:lnTo>
                  <a:lnTo>
                    <a:pt x="6816" y="7295"/>
                  </a:lnTo>
                  <a:lnTo>
                    <a:pt x="9623" y="6360"/>
                  </a:lnTo>
                  <a:close/>
                  <a:moveTo>
                    <a:pt x="3409" y="0"/>
                  </a:moveTo>
                  <a:cubicBezTo>
                    <a:pt x="3387" y="0"/>
                    <a:pt x="3366" y="4"/>
                    <a:pt x="3347" y="11"/>
                  </a:cubicBezTo>
                  <a:lnTo>
                    <a:pt x="138" y="1080"/>
                  </a:lnTo>
                  <a:cubicBezTo>
                    <a:pt x="58" y="1105"/>
                    <a:pt x="0" y="1185"/>
                    <a:pt x="4" y="1268"/>
                  </a:cubicBezTo>
                  <a:lnTo>
                    <a:pt x="4" y="7707"/>
                  </a:lnTo>
                  <a:cubicBezTo>
                    <a:pt x="1" y="7819"/>
                    <a:pt x="94" y="7906"/>
                    <a:pt x="201" y="7906"/>
                  </a:cubicBezTo>
                  <a:cubicBezTo>
                    <a:pt x="222" y="7906"/>
                    <a:pt x="243" y="7903"/>
                    <a:pt x="264" y="7896"/>
                  </a:cubicBezTo>
                  <a:lnTo>
                    <a:pt x="3412" y="6849"/>
                  </a:lnTo>
                  <a:lnTo>
                    <a:pt x="6555" y="7896"/>
                  </a:lnTo>
                  <a:cubicBezTo>
                    <a:pt x="6575" y="7903"/>
                    <a:pt x="6596" y="7907"/>
                    <a:pt x="6617" y="7907"/>
                  </a:cubicBezTo>
                  <a:cubicBezTo>
                    <a:pt x="6639" y="7907"/>
                    <a:pt x="6660" y="7903"/>
                    <a:pt x="6682" y="7896"/>
                  </a:cubicBezTo>
                  <a:lnTo>
                    <a:pt x="9826" y="6849"/>
                  </a:lnTo>
                  <a:lnTo>
                    <a:pt x="12969" y="7896"/>
                  </a:lnTo>
                  <a:cubicBezTo>
                    <a:pt x="12991" y="7903"/>
                    <a:pt x="13012" y="7906"/>
                    <a:pt x="13033" y="7906"/>
                  </a:cubicBezTo>
                  <a:cubicBezTo>
                    <a:pt x="13140" y="7906"/>
                    <a:pt x="13234" y="7819"/>
                    <a:pt x="13234" y="7707"/>
                  </a:cubicBezTo>
                  <a:lnTo>
                    <a:pt x="13234" y="4191"/>
                  </a:lnTo>
                  <a:cubicBezTo>
                    <a:pt x="13234" y="4057"/>
                    <a:pt x="13134" y="3990"/>
                    <a:pt x="13035" y="3990"/>
                  </a:cubicBezTo>
                  <a:cubicBezTo>
                    <a:pt x="12935" y="3990"/>
                    <a:pt x="12835" y="4057"/>
                    <a:pt x="12835" y="4191"/>
                  </a:cubicBezTo>
                  <a:lnTo>
                    <a:pt x="12835" y="7429"/>
                  </a:lnTo>
                  <a:lnTo>
                    <a:pt x="10029" y="6490"/>
                  </a:lnTo>
                  <a:lnTo>
                    <a:pt x="10029" y="6356"/>
                  </a:lnTo>
                  <a:lnTo>
                    <a:pt x="12444" y="7161"/>
                  </a:lnTo>
                  <a:cubicBezTo>
                    <a:pt x="12465" y="7168"/>
                    <a:pt x="12487" y="7171"/>
                    <a:pt x="12508" y="7171"/>
                  </a:cubicBezTo>
                  <a:cubicBezTo>
                    <a:pt x="12612" y="7171"/>
                    <a:pt x="12705" y="7087"/>
                    <a:pt x="12705" y="6972"/>
                  </a:cubicBezTo>
                  <a:lnTo>
                    <a:pt x="12705" y="4187"/>
                  </a:lnTo>
                  <a:cubicBezTo>
                    <a:pt x="12705" y="4055"/>
                    <a:pt x="12605" y="3989"/>
                    <a:pt x="12506" y="3989"/>
                  </a:cubicBezTo>
                  <a:cubicBezTo>
                    <a:pt x="12406" y="3989"/>
                    <a:pt x="12307" y="4055"/>
                    <a:pt x="12307" y="4187"/>
                  </a:cubicBezTo>
                  <a:lnTo>
                    <a:pt x="12307" y="6693"/>
                  </a:lnTo>
                  <a:lnTo>
                    <a:pt x="10058" y="5944"/>
                  </a:lnTo>
                  <a:lnTo>
                    <a:pt x="10029" y="5936"/>
                  </a:lnTo>
                  <a:lnTo>
                    <a:pt x="10029" y="1033"/>
                  </a:lnTo>
                  <a:lnTo>
                    <a:pt x="12307" y="1790"/>
                  </a:lnTo>
                  <a:lnTo>
                    <a:pt x="12307" y="3401"/>
                  </a:lnTo>
                  <a:cubicBezTo>
                    <a:pt x="12307" y="3535"/>
                    <a:pt x="12407" y="3602"/>
                    <a:pt x="12508" y="3602"/>
                  </a:cubicBezTo>
                  <a:cubicBezTo>
                    <a:pt x="12608" y="3602"/>
                    <a:pt x="12709" y="3535"/>
                    <a:pt x="12709" y="3401"/>
                  </a:cubicBezTo>
                  <a:lnTo>
                    <a:pt x="12709" y="1648"/>
                  </a:lnTo>
                  <a:cubicBezTo>
                    <a:pt x="12709" y="1561"/>
                    <a:pt x="12651" y="1485"/>
                    <a:pt x="12571" y="1456"/>
                  </a:cubicBezTo>
                  <a:lnTo>
                    <a:pt x="10029" y="609"/>
                  </a:lnTo>
                  <a:lnTo>
                    <a:pt x="10029" y="475"/>
                  </a:lnTo>
                  <a:lnTo>
                    <a:pt x="12835" y="1409"/>
                  </a:lnTo>
                  <a:lnTo>
                    <a:pt x="12835" y="3401"/>
                  </a:lnTo>
                  <a:cubicBezTo>
                    <a:pt x="12835" y="3510"/>
                    <a:pt x="12922" y="3600"/>
                    <a:pt x="13035" y="3600"/>
                  </a:cubicBezTo>
                  <a:cubicBezTo>
                    <a:pt x="13143" y="3600"/>
                    <a:pt x="13234" y="3513"/>
                    <a:pt x="13234" y="3401"/>
                  </a:cubicBezTo>
                  <a:lnTo>
                    <a:pt x="13234" y="1268"/>
                  </a:lnTo>
                  <a:cubicBezTo>
                    <a:pt x="13234" y="1181"/>
                    <a:pt x="13179" y="1105"/>
                    <a:pt x="13096" y="1076"/>
                  </a:cubicBezTo>
                  <a:lnTo>
                    <a:pt x="9887" y="11"/>
                  </a:lnTo>
                  <a:cubicBezTo>
                    <a:pt x="9867" y="4"/>
                    <a:pt x="9846" y="0"/>
                    <a:pt x="9824" y="0"/>
                  </a:cubicBezTo>
                  <a:cubicBezTo>
                    <a:pt x="9802" y="0"/>
                    <a:pt x="9780" y="4"/>
                    <a:pt x="9761" y="11"/>
                  </a:cubicBezTo>
                  <a:lnTo>
                    <a:pt x="6617" y="1058"/>
                  </a:lnTo>
                  <a:lnTo>
                    <a:pt x="3473" y="11"/>
                  </a:lnTo>
                  <a:cubicBezTo>
                    <a:pt x="3452" y="4"/>
                    <a:pt x="3430" y="0"/>
                    <a:pt x="34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35" name="Google Shape;12735;p76"/>
          <p:cNvGrpSpPr/>
          <p:nvPr/>
        </p:nvGrpSpPr>
        <p:grpSpPr>
          <a:xfrm>
            <a:off x="1783865" y="1516522"/>
            <a:ext cx="337000" cy="357816"/>
            <a:chOff x="1783865" y="1516522"/>
            <a:chExt cx="337000" cy="357816"/>
          </a:xfrm>
        </p:grpSpPr>
        <p:sp>
          <p:nvSpPr>
            <p:cNvPr id="12736" name="Google Shape;12736;p76"/>
            <p:cNvSpPr/>
            <p:nvPr/>
          </p:nvSpPr>
          <p:spPr>
            <a:xfrm>
              <a:off x="1917260" y="1808979"/>
              <a:ext cx="70210" cy="60117"/>
            </a:xfrm>
            <a:custGeom>
              <a:avLst/>
              <a:gdLst/>
              <a:ahLst/>
              <a:cxnLst/>
              <a:rect l="l" t="t" r="r" b="b"/>
              <a:pathLst>
                <a:path w="2678" h="2293" extrusionOk="0">
                  <a:moveTo>
                    <a:pt x="1" y="0"/>
                  </a:moveTo>
                  <a:lnTo>
                    <a:pt x="1" y="2293"/>
                  </a:lnTo>
                  <a:lnTo>
                    <a:pt x="2677" y="229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7" name="Google Shape;12737;p76"/>
            <p:cNvSpPr/>
            <p:nvPr/>
          </p:nvSpPr>
          <p:spPr>
            <a:xfrm>
              <a:off x="1917260" y="1808979"/>
              <a:ext cx="70210" cy="30019"/>
            </a:xfrm>
            <a:custGeom>
              <a:avLst/>
              <a:gdLst/>
              <a:ahLst/>
              <a:cxnLst/>
              <a:rect l="l" t="t" r="r" b="b"/>
              <a:pathLst>
                <a:path w="2678" h="1145" extrusionOk="0">
                  <a:moveTo>
                    <a:pt x="1" y="0"/>
                  </a:moveTo>
                  <a:lnTo>
                    <a:pt x="1" y="1145"/>
                  </a:lnTo>
                  <a:lnTo>
                    <a:pt x="2677" y="1145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8" name="Google Shape;12738;p76"/>
            <p:cNvSpPr/>
            <p:nvPr/>
          </p:nvSpPr>
          <p:spPr>
            <a:xfrm>
              <a:off x="1875784" y="1521268"/>
              <a:ext cx="153268" cy="303022"/>
            </a:xfrm>
            <a:custGeom>
              <a:avLst/>
              <a:gdLst/>
              <a:ahLst/>
              <a:cxnLst/>
              <a:rect l="l" t="t" r="r" b="b"/>
              <a:pathLst>
                <a:path w="5846" h="11558" extrusionOk="0">
                  <a:moveTo>
                    <a:pt x="728" y="1"/>
                  </a:moveTo>
                  <a:cubicBezTo>
                    <a:pt x="326" y="1"/>
                    <a:pt x="0" y="327"/>
                    <a:pt x="0" y="729"/>
                  </a:cubicBezTo>
                  <a:lnTo>
                    <a:pt x="0" y="11557"/>
                  </a:lnTo>
                  <a:lnTo>
                    <a:pt x="5846" y="11557"/>
                  </a:lnTo>
                  <a:lnTo>
                    <a:pt x="5846" y="3173"/>
                  </a:lnTo>
                  <a:lnTo>
                    <a:pt x="1460" y="3173"/>
                  </a:lnTo>
                  <a:lnTo>
                    <a:pt x="1460" y="729"/>
                  </a:lnTo>
                  <a:cubicBezTo>
                    <a:pt x="1460" y="327"/>
                    <a:pt x="1134" y="1"/>
                    <a:pt x="72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9" name="Google Shape;12739;p76"/>
            <p:cNvSpPr/>
            <p:nvPr/>
          </p:nvSpPr>
          <p:spPr>
            <a:xfrm>
              <a:off x="1875784" y="1806802"/>
              <a:ext cx="153268" cy="17487"/>
            </a:xfrm>
            <a:custGeom>
              <a:avLst/>
              <a:gdLst/>
              <a:ahLst/>
              <a:cxnLst/>
              <a:rect l="l" t="t" r="r" b="b"/>
              <a:pathLst>
                <a:path w="5846" h="667" extrusionOk="0">
                  <a:moveTo>
                    <a:pt x="0" y="0"/>
                  </a:moveTo>
                  <a:lnTo>
                    <a:pt x="0" y="666"/>
                  </a:lnTo>
                  <a:lnTo>
                    <a:pt x="5846" y="666"/>
                  </a:lnTo>
                  <a:lnTo>
                    <a:pt x="5846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0" name="Google Shape;12740;p76"/>
            <p:cNvSpPr/>
            <p:nvPr/>
          </p:nvSpPr>
          <p:spPr>
            <a:xfrm>
              <a:off x="1875784" y="1620317"/>
              <a:ext cx="102091" cy="78443"/>
            </a:xfrm>
            <a:custGeom>
              <a:avLst/>
              <a:gdLst/>
              <a:ahLst/>
              <a:cxnLst/>
              <a:rect l="l" t="t" r="r" b="b"/>
              <a:pathLst>
                <a:path w="3894" h="2992" extrusionOk="0">
                  <a:moveTo>
                    <a:pt x="692" y="0"/>
                  </a:moveTo>
                  <a:cubicBezTo>
                    <a:pt x="442" y="0"/>
                    <a:pt x="199" y="80"/>
                    <a:pt x="0" y="225"/>
                  </a:cubicBezTo>
                  <a:lnTo>
                    <a:pt x="0" y="2774"/>
                  </a:lnTo>
                  <a:cubicBezTo>
                    <a:pt x="199" y="2912"/>
                    <a:pt x="435" y="2992"/>
                    <a:pt x="676" y="2992"/>
                  </a:cubicBezTo>
                  <a:cubicBezTo>
                    <a:pt x="681" y="2992"/>
                    <a:pt x="686" y="2992"/>
                    <a:pt x="692" y="2992"/>
                  </a:cubicBezTo>
                  <a:lnTo>
                    <a:pt x="2684" y="2992"/>
                  </a:lnTo>
                  <a:cubicBezTo>
                    <a:pt x="3350" y="2992"/>
                    <a:pt x="3893" y="2452"/>
                    <a:pt x="3893" y="1782"/>
                  </a:cubicBezTo>
                  <a:lnTo>
                    <a:pt x="3893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1" name="Google Shape;12741;p76"/>
            <p:cNvSpPr/>
            <p:nvPr/>
          </p:nvSpPr>
          <p:spPr>
            <a:xfrm>
              <a:off x="1914035" y="1604351"/>
              <a:ext cx="115016" cy="62083"/>
            </a:xfrm>
            <a:custGeom>
              <a:avLst/>
              <a:gdLst/>
              <a:ahLst/>
              <a:cxnLst/>
              <a:rect l="l" t="t" r="r" b="b"/>
              <a:pathLst>
                <a:path w="4387" h="2368" extrusionOk="0">
                  <a:moveTo>
                    <a:pt x="1" y="1"/>
                  </a:moveTo>
                  <a:lnTo>
                    <a:pt x="1" y="2130"/>
                  </a:lnTo>
                  <a:cubicBezTo>
                    <a:pt x="219" y="2289"/>
                    <a:pt x="476" y="2367"/>
                    <a:pt x="733" y="2367"/>
                  </a:cubicBezTo>
                  <a:cubicBezTo>
                    <a:pt x="1032" y="2367"/>
                    <a:pt x="1331" y="2260"/>
                    <a:pt x="1565" y="2047"/>
                  </a:cubicBezTo>
                  <a:cubicBezTo>
                    <a:pt x="1750" y="2152"/>
                    <a:pt x="1960" y="2210"/>
                    <a:pt x="2174" y="2210"/>
                  </a:cubicBezTo>
                  <a:lnTo>
                    <a:pt x="2214" y="2210"/>
                  </a:lnTo>
                  <a:cubicBezTo>
                    <a:pt x="2561" y="2210"/>
                    <a:pt x="2891" y="2061"/>
                    <a:pt x="3123" y="1801"/>
                  </a:cubicBezTo>
                  <a:cubicBezTo>
                    <a:pt x="3275" y="1866"/>
                    <a:pt x="3434" y="1898"/>
                    <a:pt x="3597" y="1898"/>
                  </a:cubicBezTo>
                  <a:lnTo>
                    <a:pt x="3713" y="1898"/>
                  </a:lnTo>
                  <a:cubicBezTo>
                    <a:pt x="3952" y="1898"/>
                    <a:pt x="4187" y="1826"/>
                    <a:pt x="4387" y="1688"/>
                  </a:cubicBezTo>
                  <a:lnTo>
                    <a:pt x="4387" y="1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2" name="Google Shape;12742;p76"/>
            <p:cNvSpPr/>
            <p:nvPr/>
          </p:nvSpPr>
          <p:spPr>
            <a:xfrm>
              <a:off x="1914035" y="1572156"/>
              <a:ext cx="38382" cy="80829"/>
            </a:xfrm>
            <a:custGeom>
              <a:avLst/>
              <a:gdLst/>
              <a:ahLst/>
              <a:cxnLst/>
              <a:rect l="l" t="t" r="r" b="b"/>
              <a:pathLst>
                <a:path w="1464" h="3083" extrusionOk="0">
                  <a:moveTo>
                    <a:pt x="726" y="1"/>
                  </a:moveTo>
                  <a:cubicBezTo>
                    <a:pt x="323" y="1"/>
                    <a:pt x="1" y="329"/>
                    <a:pt x="1" y="729"/>
                  </a:cubicBezTo>
                  <a:lnTo>
                    <a:pt x="1" y="2351"/>
                  </a:lnTo>
                  <a:cubicBezTo>
                    <a:pt x="1" y="2753"/>
                    <a:pt x="327" y="3083"/>
                    <a:pt x="732" y="3083"/>
                  </a:cubicBezTo>
                  <a:cubicBezTo>
                    <a:pt x="1134" y="3083"/>
                    <a:pt x="1464" y="2753"/>
                    <a:pt x="1464" y="2351"/>
                  </a:cubicBezTo>
                  <a:lnTo>
                    <a:pt x="1464" y="729"/>
                  </a:lnTo>
                  <a:cubicBezTo>
                    <a:pt x="1464" y="327"/>
                    <a:pt x="1134" y="1"/>
                    <a:pt x="732" y="1"/>
                  </a:cubicBezTo>
                  <a:cubicBezTo>
                    <a:pt x="730" y="1"/>
                    <a:pt x="728" y="1"/>
                    <a:pt x="72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3" name="Google Shape;12743;p76"/>
            <p:cNvSpPr/>
            <p:nvPr/>
          </p:nvSpPr>
          <p:spPr>
            <a:xfrm>
              <a:off x="1952391" y="1572156"/>
              <a:ext cx="38304" cy="76555"/>
            </a:xfrm>
            <a:custGeom>
              <a:avLst/>
              <a:gdLst/>
              <a:ahLst/>
              <a:cxnLst/>
              <a:rect l="l" t="t" r="r" b="b"/>
              <a:pathLst>
                <a:path w="1461" h="2920" extrusionOk="0">
                  <a:moveTo>
                    <a:pt x="711" y="1"/>
                  </a:moveTo>
                  <a:cubicBezTo>
                    <a:pt x="320" y="1"/>
                    <a:pt x="1" y="320"/>
                    <a:pt x="1" y="711"/>
                  </a:cubicBezTo>
                  <a:lnTo>
                    <a:pt x="1" y="2210"/>
                  </a:lnTo>
                  <a:cubicBezTo>
                    <a:pt x="1" y="2601"/>
                    <a:pt x="320" y="2920"/>
                    <a:pt x="711" y="2920"/>
                  </a:cubicBezTo>
                  <a:lnTo>
                    <a:pt x="751" y="2920"/>
                  </a:lnTo>
                  <a:cubicBezTo>
                    <a:pt x="1142" y="2920"/>
                    <a:pt x="1460" y="2601"/>
                    <a:pt x="1460" y="2210"/>
                  </a:cubicBezTo>
                  <a:lnTo>
                    <a:pt x="1460" y="711"/>
                  </a:lnTo>
                  <a:cubicBezTo>
                    <a:pt x="1460" y="316"/>
                    <a:pt x="1142" y="1"/>
                    <a:pt x="751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4" name="Google Shape;12744;p76"/>
            <p:cNvSpPr/>
            <p:nvPr/>
          </p:nvSpPr>
          <p:spPr>
            <a:xfrm>
              <a:off x="1990669" y="1572156"/>
              <a:ext cx="38382" cy="68506"/>
            </a:xfrm>
            <a:custGeom>
              <a:avLst/>
              <a:gdLst/>
              <a:ahLst/>
              <a:cxnLst/>
              <a:rect l="l" t="t" r="r" b="b"/>
              <a:pathLst>
                <a:path w="1464" h="2613" extrusionOk="0">
                  <a:moveTo>
                    <a:pt x="674" y="1"/>
                  </a:moveTo>
                  <a:cubicBezTo>
                    <a:pt x="301" y="1"/>
                    <a:pt x="0" y="301"/>
                    <a:pt x="0" y="674"/>
                  </a:cubicBezTo>
                  <a:lnTo>
                    <a:pt x="0" y="1942"/>
                  </a:lnTo>
                  <a:cubicBezTo>
                    <a:pt x="0" y="2311"/>
                    <a:pt x="301" y="2612"/>
                    <a:pt x="674" y="2612"/>
                  </a:cubicBezTo>
                  <a:lnTo>
                    <a:pt x="790" y="2612"/>
                  </a:lnTo>
                  <a:cubicBezTo>
                    <a:pt x="1159" y="2612"/>
                    <a:pt x="1464" y="2311"/>
                    <a:pt x="1464" y="1942"/>
                  </a:cubicBezTo>
                  <a:lnTo>
                    <a:pt x="1464" y="674"/>
                  </a:lnTo>
                  <a:cubicBezTo>
                    <a:pt x="1464" y="301"/>
                    <a:pt x="1159" y="1"/>
                    <a:pt x="790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5" name="Google Shape;12745;p76"/>
            <p:cNvSpPr/>
            <p:nvPr/>
          </p:nvSpPr>
          <p:spPr>
            <a:xfrm>
              <a:off x="1875784" y="1633793"/>
              <a:ext cx="88615" cy="51491"/>
            </a:xfrm>
            <a:custGeom>
              <a:avLst/>
              <a:gdLst/>
              <a:ahLst/>
              <a:cxnLst/>
              <a:rect l="l" t="t" r="r" b="b"/>
              <a:pathLst>
                <a:path w="3380" h="1964" extrusionOk="0">
                  <a:moveTo>
                    <a:pt x="692" y="0"/>
                  </a:moveTo>
                  <a:cubicBezTo>
                    <a:pt x="308" y="0"/>
                    <a:pt x="0" y="312"/>
                    <a:pt x="0" y="696"/>
                  </a:cubicBezTo>
                  <a:lnTo>
                    <a:pt x="0" y="1268"/>
                  </a:lnTo>
                  <a:cubicBezTo>
                    <a:pt x="0" y="1652"/>
                    <a:pt x="308" y="1960"/>
                    <a:pt x="692" y="1963"/>
                  </a:cubicBezTo>
                  <a:lnTo>
                    <a:pt x="2684" y="1963"/>
                  </a:lnTo>
                  <a:cubicBezTo>
                    <a:pt x="3068" y="1963"/>
                    <a:pt x="3379" y="1652"/>
                    <a:pt x="3379" y="1268"/>
                  </a:cubicBezTo>
                  <a:lnTo>
                    <a:pt x="3379" y="0"/>
                  </a:lnTo>
                  <a:close/>
                </a:path>
              </a:pathLst>
            </a:custGeom>
            <a:solidFill>
              <a:srgbClr val="DCE4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6" name="Google Shape;12746;p76"/>
            <p:cNvSpPr/>
            <p:nvPr/>
          </p:nvSpPr>
          <p:spPr>
            <a:xfrm>
              <a:off x="1870462" y="1516522"/>
              <a:ext cx="163807" cy="357816"/>
            </a:xfrm>
            <a:custGeom>
              <a:avLst/>
              <a:gdLst/>
              <a:ahLst/>
              <a:cxnLst/>
              <a:rect l="l" t="t" r="r" b="b"/>
              <a:pathLst>
                <a:path w="6248" h="13648" extrusionOk="0">
                  <a:moveTo>
                    <a:pt x="2390" y="2322"/>
                  </a:moveTo>
                  <a:cubicBezTo>
                    <a:pt x="2663" y="2322"/>
                    <a:pt x="2923" y="2532"/>
                    <a:pt x="2923" y="2851"/>
                  </a:cubicBezTo>
                  <a:lnTo>
                    <a:pt x="2923" y="4274"/>
                  </a:lnTo>
                  <a:lnTo>
                    <a:pt x="1862" y="4274"/>
                  </a:lnTo>
                  <a:lnTo>
                    <a:pt x="1862" y="2851"/>
                  </a:lnTo>
                  <a:cubicBezTo>
                    <a:pt x="1862" y="2710"/>
                    <a:pt x="1920" y="2576"/>
                    <a:pt x="2018" y="2478"/>
                  </a:cubicBezTo>
                  <a:cubicBezTo>
                    <a:pt x="2127" y="2370"/>
                    <a:pt x="2260" y="2322"/>
                    <a:pt x="2390" y="2322"/>
                  </a:cubicBezTo>
                  <a:close/>
                  <a:moveTo>
                    <a:pt x="931" y="381"/>
                  </a:moveTo>
                  <a:cubicBezTo>
                    <a:pt x="1224" y="381"/>
                    <a:pt x="1463" y="616"/>
                    <a:pt x="1463" y="910"/>
                  </a:cubicBezTo>
                  <a:lnTo>
                    <a:pt x="1463" y="4274"/>
                  </a:lnTo>
                  <a:lnTo>
                    <a:pt x="895" y="4274"/>
                  </a:lnTo>
                  <a:cubicBezTo>
                    <a:pt x="889" y="4274"/>
                    <a:pt x="884" y="4274"/>
                    <a:pt x="878" y="4274"/>
                  </a:cubicBezTo>
                  <a:cubicBezTo>
                    <a:pt x="710" y="4274"/>
                    <a:pt x="543" y="4328"/>
                    <a:pt x="402" y="4423"/>
                  </a:cubicBezTo>
                  <a:lnTo>
                    <a:pt x="402" y="910"/>
                  </a:lnTo>
                  <a:cubicBezTo>
                    <a:pt x="402" y="616"/>
                    <a:pt x="638" y="381"/>
                    <a:pt x="931" y="381"/>
                  </a:cubicBezTo>
                  <a:close/>
                  <a:moveTo>
                    <a:pt x="5375" y="2322"/>
                  </a:moveTo>
                  <a:cubicBezTo>
                    <a:pt x="5636" y="2322"/>
                    <a:pt x="5846" y="2532"/>
                    <a:pt x="5846" y="2793"/>
                  </a:cubicBezTo>
                  <a:lnTo>
                    <a:pt x="5846" y="4060"/>
                  </a:lnTo>
                  <a:cubicBezTo>
                    <a:pt x="5846" y="4321"/>
                    <a:pt x="5636" y="4535"/>
                    <a:pt x="5375" y="4535"/>
                  </a:cubicBezTo>
                  <a:lnTo>
                    <a:pt x="5259" y="4535"/>
                  </a:lnTo>
                  <a:cubicBezTo>
                    <a:pt x="4998" y="4535"/>
                    <a:pt x="4785" y="4321"/>
                    <a:pt x="4785" y="4060"/>
                  </a:cubicBezTo>
                  <a:lnTo>
                    <a:pt x="4785" y="2793"/>
                  </a:lnTo>
                  <a:cubicBezTo>
                    <a:pt x="4788" y="2532"/>
                    <a:pt x="4998" y="2322"/>
                    <a:pt x="5259" y="2322"/>
                  </a:cubicBezTo>
                  <a:close/>
                  <a:moveTo>
                    <a:pt x="3876" y="2322"/>
                  </a:moveTo>
                  <a:cubicBezTo>
                    <a:pt x="4158" y="2322"/>
                    <a:pt x="4386" y="2550"/>
                    <a:pt x="4386" y="2833"/>
                  </a:cubicBezTo>
                  <a:lnTo>
                    <a:pt x="4386" y="4332"/>
                  </a:lnTo>
                  <a:cubicBezTo>
                    <a:pt x="4386" y="4615"/>
                    <a:pt x="4158" y="4843"/>
                    <a:pt x="3876" y="4843"/>
                  </a:cubicBezTo>
                  <a:lnTo>
                    <a:pt x="3836" y="4843"/>
                  </a:lnTo>
                  <a:cubicBezTo>
                    <a:pt x="3818" y="4843"/>
                    <a:pt x="3799" y="4843"/>
                    <a:pt x="3781" y="4839"/>
                  </a:cubicBezTo>
                  <a:lnTo>
                    <a:pt x="3781" y="4473"/>
                  </a:lnTo>
                  <a:cubicBezTo>
                    <a:pt x="3781" y="4363"/>
                    <a:pt x="3694" y="4274"/>
                    <a:pt x="3588" y="4274"/>
                  </a:cubicBezTo>
                  <a:cubicBezTo>
                    <a:pt x="3586" y="4274"/>
                    <a:pt x="3584" y="4274"/>
                    <a:pt x="3582" y="4274"/>
                  </a:cubicBezTo>
                  <a:lnTo>
                    <a:pt x="3325" y="4274"/>
                  </a:lnTo>
                  <a:lnTo>
                    <a:pt x="3325" y="2833"/>
                  </a:lnTo>
                  <a:cubicBezTo>
                    <a:pt x="3325" y="2550"/>
                    <a:pt x="3553" y="2322"/>
                    <a:pt x="3836" y="2322"/>
                  </a:cubicBezTo>
                  <a:close/>
                  <a:moveTo>
                    <a:pt x="3379" y="4673"/>
                  </a:moveTo>
                  <a:lnTo>
                    <a:pt x="3379" y="5741"/>
                  </a:lnTo>
                  <a:lnTo>
                    <a:pt x="3383" y="5741"/>
                  </a:lnTo>
                  <a:cubicBezTo>
                    <a:pt x="3379" y="6016"/>
                    <a:pt x="3158" y="6237"/>
                    <a:pt x="2887" y="6237"/>
                  </a:cubicBezTo>
                  <a:lnTo>
                    <a:pt x="895" y="6237"/>
                  </a:lnTo>
                  <a:cubicBezTo>
                    <a:pt x="623" y="6237"/>
                    <a:pt x="402" y="6016"/>
                    <a:pt x="402" y="5741"/>
                  </a:cubicBezTo>
                  <a:lnTo>
                    <a:pt x="402" y="5169"/>
                  </a:lnTo>
                  <a:cubicBezTo>
                    <a:pt x="402" y="4893"/>
                    <a:pt x="623" y="4673"/>
                    <a:pt x="895" y="4673"/>
                  </a:cubicBezTo>
                  <a:close/>
                  <a:moveTo>
                    <a:pt x="931" y="1"/>
                  </a:moveTo>
                  <a:cubicBezTo>
                    <a:pt x="424" y="1"/>
                    <a:pt x="11" y="406"/>
                    <a:pt x="0" y="913"/>
                  </a:cubicBezTo>
                  <a:lnTo>
                    <a:pt x="0" y="8367"/>
                  </a:lnTo>
                  <a:cubicBezTo>
                    <a:pt x="0" y="8501"/>
                    <a:pt x="101" y="8568"/>
                    <a:pt x="201" y="8568"/>
                  </a:cubicBezTo>
                  <a:cubicBezTo>
                    <a:pt x="302" y="8568"/>
                    <a:pt x="402" y="8501"/>
                    <a:pt x="402" y="8367"/>
                  </a:cubicBezTo>
                  <a:lnTo>
                    <a:pt x="402" y="6487"/>
                  </a:lnTo>
                  <a:cubicBezTo>
                    <a:pt x="547" y="6585"/>
                    <a:pt x="721" y="6639"/>
                    <a:pt x="895" y="6639"/>
                  </a:cubicBezTo>
                  <a:lnTo>
                    <a:pt x="2887" y="6639"/>
                  </a:lnTo>
                  <a:cubicBezTo>
                    <a:pt x="3383" y="6635"/>
                    <a:pt x="3781" y="6237"/>
                    <a:pt x="3781" y="5741"/>
                  </a:cubicBezTo>
                  <a:lnTo>
                    <a:pt x="3781" y="5245"/>
                  </a:lnTo>
                  <a:lnTo>
                    <a:pt x="3876" y="5245"/>
                  </a:lnTo>
                  <a:cubicBezTo>
                    <a:pt x="4227" y="5245"/>
                    <a:pt x="4546" y="5042"/>
                    <a:pt x="4698" y="4730"/>
                  </a:cubicBezTo>
                  <a:cubicBezTo>
                    <a:pt x="4853" y="4861"/>
                    <a:pt x="5053" y="4937"/>
                    <a:pt x="5259" y="4937"/>
                  </a:cubicBezTo>
                  <a:lnTo>
                    <a:pt x="5375" y="4937"/>
                  </a:lnTo>
                  <a:cubicBezTo>
                    <a:pt x="5545" y="4937"/>
                    <a:pt x="5708" y="4886"/>
                    <a:pt x="5849" y="4796"/>
                  </a:cubicBezTo>
                  <a:lnTo>
                    <a:pt x="5849" y="10344"/>
                  </a:lnTo>
                  <a:cubicBezTo>
                    <a:pt x="5502" y="10348"/>
                    <a:pt x="5150" y="10350"/>
                    <a:pt x="4797" y="10350"/>
                  </a:cubicBezTo>
                  <a:cubicBezTo>
                    <a:pt x="4444" y="10350"/>
                    <a:pt x="4089" y="10348"/>
                    <a:pt x="3734" y="10344"/>
                  </a:cubicBezTo>
                  <a:cubicBezTo>
                    <a:pt x="3466" y="10344"/>
                    <a:pt x="3466" y="10743"/>
                    <a:pt x="3734" y="10743"/>
                  </a:cubicBezTo>
                  <a:cubicBezTo>
                    <a:pt x="4122" y="10750"/>
                    <a:pt x="4513" y="10750"/>
                    <a:pt x="4900" y="10750"/>
                  </a:cubicBezTo>
                  <a:cubicBezTo>
                    <a:pt x="5219" y="10750"/>
                    <a:pt x="5534" y="10750"/>
                    <a:pt x="5849" y="10746"/>
                  </a:cubicBezTo>
                  <a:lnTo>
                    <a:pt x="5849" y="11539"/>
                  </a:lnTo>
                  <a:lnTo>
                    <a:pt x="402" y="11539"/>
                  </a:lnTo>
                  <a:lnTo>
                    <a:pt x="402" y="10743"/>
                  </a:lnTo>
                  <a:cubicBezTo>
                    <a:pt x="772" y="10746"/>
                    <a:pt x="1145" y="10750"/>
                    <a:pt x="1525" y="10750"/>
                  </a:cubicBezTo>
                  <a:cubicBezTo>
                    <a:pt x="1971" y="10750"/>
                    <a:pt x="2416" y="10750"/>
                    <a:pt x="2851" y="10743"/>
                  </a:cubicBezTo>
                  <a:cubicBezTo>
                    <a:pt x="3119" y="10739"/>
                    <a:pt x="3115" y="10341"/>
                    <a:pt x="2847" y="10341"/>
                  </a:cubicBezTo>
                  <a:cubicBezTo>
                    <a:pt x="2447" y="10346"/>
                    <a:pt x="2037" y="10349"/>
                    <a:pt x="1626" y="10349"/>
                  </a:cubicBezTo>
                  <a:cubicBezTo>
                    <a:pt x="1215" y="10349"/>
                    <a:pt x="804" y="10346"/>
                    <a:pt x="402" y="10341"/>
                  </a:cubicBezTo>
                  <a:lnTo>
                    <a:pt x="402" y="9156"/>
                  </a:lnTo>
                  <a:cubicBezTo>
                    <a:pt x="402" y="9022"/>
                    <a:pt x="303" y="8955"/>
                    <a:pt x="203" y="8955"/>
                  </a:cubicBezTo>
                  <a:cubicBezTo>
                    <a:pt x="103" y="8955"/>
                    <a:pt x="2" y="9022"/>
                    <a:pt x="0" y="9156"/>
                  </a:cubicBezTo>
                  <a:lnTo>
                    <a:pt x="0" y="11738"/>
                  </a:lnTo>
                  <a:cubicBezTo>
                    <a:pt x="0" y="11847"/>
                    <a:pt x="91" y="11938"/>
                    <a:pt x="203" y="11938"/>
                  </a:cubicBezTo>
                  <a:lnTo>
                    <a:pt x="1587" y="11938"/>
                  </a:lnTo>
                  <a:lnTo>
                    <a:pt x="1587" y="13444"/>
                  </a:lnTo>
                  <a:cubicBezTo>
                    <a:pt x="1587" y="13557"/>
                    <a:pt x="1677" y="13647"/>
                    <a:pt x="1786" y="13647"/>
                  </a:cubicBezTo>
                  <a:lnTo>
                    <a:pt x="2720" y="13647"/>
                  </a:lnTo>
                  <a:cubicBezTo>
                    <a:pt x="2988" y="13647"/>
                    <a:pt x="2988" y="13245"/>
                    <a:pt x="2720" y="13245"/>
                  </a:cubicBezTo>
                  <a:lnTo>
                    <a:pt x="1989" y="13245"/>
                  </a:lnTo>
                  <a:lnTo>
                    <a:pt x="1989" y="11938"/>
                  </a:lnTo>
                  <a:lnTo>
                    <a:pt x="4263" y="11938"/>
                  </a:lnTo>
                  <a:lnTo>
                    <a:pt x="4263" y="13245"/>
                  </a:lnTo>
                  <a:lnTo>
                    <a:pt x="3510" y="13245"/>
                  </a:lnTo>
                  <a:cubicBezTo>
                    <a:pt x="3242" y="13245"/>
                    <a:pt x="3242" y="13647"/>
                    <a:pt x="3510" y="13647"/>
                  </a:cubicBezTo>
                  <a:lnTo>
                    <a:pt x="4462" y="13647"/>
                  </a:lnTo>
                  <a:cubicBezTo>
                    <a:pt x="4571" y="13644"/>
                    <a:pt x="4661" y="13557"/>
                    <a:pt x="4661" y="13444"/>
                  </a:cubicBezTo>
                  <a:lnTo>
                    <a:pt x="4661" y="11938"/>
                  </a:lnTo>
                  <a:lnTo>
                    <a:pt x="6045" y="11938"/>
                  </a:lnTo>
                  <a:cubicBezTo>
                    <a:pt x="6157" y="11938"/>
                    <a:pt x="6248" y="11847"/>
                    <a:pt x="6248" y="11738"/>
                  </a:cubicBezTo>
                  <a:lnTo>
                    <a:pt x="6248" y="3354"/>
                  </a:lnTo>
                  <a:lnTo>
                    <a:pt x="6248" y="3351"/>
                  </a:lnTo>
                  <a:lnTo>
                    <a:pt x="6248" y="2793"/>
                  </a:lnTo>
                  <a:cubicBezTo>
                    <a:pt x="6248" y="2311"/>
                    <a:pt x="5857" y="1920"/>
                    <a:pt x="5375" y="1920"/>
                  </a:cubicBezTo>
                  <a:lnTo>
                    <a:pt x="5259" y="1920"/>
                  </a:lnTo>
                  <a:cubicBezTo>
                    <a:pt x="4991" y="1920"/>
                    <a:pt x="4741" y="2043"/>
                    <a:pt x="4575" y="2250"/>
                  </a:cubicBezTo>
                  <a:cubicBezTo>
                    <a:pt x="4401" y="2043"/>
                    <a:pt x="4144" y="1920"/>
                    <a:pt x="3876" y="1920"/>
                  </a:cubicBezTo>
                  <a:lnTo>
                    <a:pt x="3836" y="1920"/>
                  </a:lnTo>
                  <a:cubicBezTo>
                    <a:pt x="3557" y="1920"/>
                    <a:pt x="3292" y="2050"/>
                    <a:pt x="3119" y="2271"/>
                  </a:cubicBezTo>
                  <a:cubicBezTo>
                    <a:pt x="2937" y="2042"/>
                    <a:pt x="2668" y="1921"/>
                    <a:pt x="2394" y="1921"/>
                  </a:cubicBezTo>
                  <a:cubicBezTo>
                    <a:pt x="2210" y="1921"/>
                    <a:pt x="2024" y="1976"/>
                    <a:pt x="1862" y="2090"/>
                  </a:cubicBezTo>
                  <a:lnTo>
                    <a:pt x="1862" y="913"/>
                  </a:lnTo>
                  <a:cubicBezTo>
                    <a:pt x="1851" y="406"/>
                    <a:pt x="1438" y="1"/>
                    <a:pt x="9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7" name="Google Shape;12747;p76"/>
            <p:cNvSpPr/>
            <p:nvPr/>
          </p:nvSpPr>
          <p:spPr>
            <a:xfrm>
              <a:off x="1907192" y="1711476"/>
              <a:ext cx="57574" cy="48948"/>
            </a:xfrm>
            <a:custGeom>
              <a:avLst/>
              <a:gdLst/>
              <a:ahLst/>
              <a:cxnLst/>
              <a:rect l="l" t="t" r="r" b="b"/>
              <a:pathLst>
                <a:path w="2196" h="1867" extrusionOk="0">
                  <a:moveTo>
                    <a:pt x="1388" y="677"/>
                  </a:moveTo>
                  <a:lnTo>
                    <a:pt x="1290" y="1191"/>
                  </a:lnTo>
                  <a:lnTo>
                    <a:pt x="783" y="1191"/>
                  </a:lnTo>
                  <a:lnTo>
                    <a:pt x="877" y="677"/>
                  </a:lnTo>
                  <a:close/>
                  <a:moveTo>
                    <a:pt x="760" y="1"/>
                  </a:moveTo>
                  <a:cubicBezTo>
                    <a:pt x="674" y="1"/>
                    <a:pt x="588" y="52"/>
                    <a:pt x="566" y="166"/>
                  </a:cubicBezTo>
                  <a:lnTo>
                    <a:pt x="544" y="275"/>
                  </a:lnTo>
                  <a:lnTo>
                    <a:pt x="461" y="275"/>
                  </a:lnTo>
                  <a:cubicBezTo>
                    <a:pt x="193" y="275"/>
                    <a:pt x="193" y="677"/>
                    <a:pt x="461" y="677"/>
                  </a:cubicBezTo>
                  <a:lnTo>
                    <a:pt x="472" y="677"/>
                  </a:lnTo>
                  <a:lnTo>
                    <a:pt x="374" y="1191"/>
                  </a:lnTo>
                  <a:lnTo>
                    <a:pt x="269" y="1191"/>
                  </a:lnTo>
                  <a:cubicBezTo>
                    <a:pt x="1" y="1191"/>
                    <a:pt x="1" y="1593"/>
                    <a:pt x="269" y="1593"/>
                  </a:cubicBezTo>
                  <a:lnTo>
                    <a:pt x="298" y="1593"/>
                  </a:lnTo>
                  <a:lnTo>
                    <a:pt x="291" y="1630"/>
                  </a:lnTo>
                  <a:cubicBezTo>
                    <a:pt x="264" y="1778"/>
                    <a:pt x="379" y="1867"/>
                    <a:pt x="493" y="1867"/>
                  </a:cubicBezTo>
                  <a:cubicBezTo>
                    <a:pt x="579" y="1867"/>
                    <a:pt x="664" y="1816"/>
                    <a:pt x="685" y="1702"/>
                  </a:cubicBezTo>
                  <a:lnTo>
                    <a:pt x="707" y="1593"/>
                  </a:lnTo>
                  <a:lnTo>
                    <a:pt x="1214" y="1593"/>
                  </a:lnTo>
                  <a:lnTo>
                    <a:pt x="1207" y="1630"/>
                  </a:lnTo>
                  <a:cubicBezTo>
                    <a:pt x="1180" y="1778"/>
                    <a:pt x="1295" y="1867"/>
                    <a:pt x="1409" y="1867"/>
                  </a:cubicBezTo>
                  <a:cubicBezTo>
                    <a:pt x="1495" y="1867"/>
                    <a:pt x="1580" y="1816"/>
                    <a:pt x="1602" y="1702"/>
                  </a:cubicBezTo>
                  <a:lnTo>
                    <a:pt x="1623" y="1593"/>
                  </a:lnTo>
                  <a:lnTo>
                    <a:pt x="1736" y="1593"/>
                  </a:lnTo>
                  <a:cubicBezTo>
                    <a:pt x="2000" y="1593"/>
                    <a:pt x="2000" y="1191"/>
                    <a:pt x="1736" y="1191"/>
                  </a:cubicBezTo>
                  <a:lnTo>
                    <a:pt x="1699" y="1191"/>
                  </a:lnTo>
                  <a:lnTo>
                    <a:pt x="1794" y="677"/>
                  </a:lnTo>
                  <a:lnTo>
                    <a:pt x="1928" y="677"/>
                  </a:lnTo>
                  <a:cubicBezTo>
                    <a:pt x="2196" y="677"/>
                    <a:pt x="2196" y="275"/>
                    <a:pt x="1928" y="275"/>
                  </a:cubicBezTo>
                  <a:lnTo>
                    <a:pt x="1870" y="275"/>
                  </a:lnTo>
                  <a:lnTo>
                    <a:pt x="1877" y="239"/>
                  </a:lnTo>
                  <a:cubicBezTo>
                    <a:pt x="1906" y="89"/>
                    <a:pt x="1791" y="1"/>
                    <a:pt x="1677" y="1"/>
                  </a:cubicBezTo>
                  <a:cubicBezTo>
                    <a:pt x="1590" y="1"/>
                    <a:pt x="1504" y="52"/>
                    <a:pt x="1482" y="166"/>
                  </a:cubicBezTo>
                  <a:lnTo>
                    <a:pt x="1464" y="275"/>
                  </a:lnTo>
                  <a:lnTo>
                    <a:pt x="953" y="275"/>
                  </a:lnTo>
                  <a:lnTo>
                    <a:pt x="961" y="239"/>
                  </a:lnTo>
                  <a:cubicBezTo>
                    <a:pt x="987" y="89"/>
                    <a:pt x="873" y="1"/>
                    <a:pt x="7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8" name="Google Shape;12748;p76"/>
            <p:cNvSpPr/>
            <p:nvPr/>
          </p:nvSpPr>
          <p:spPr>
            <a:xfrm>
              <a:off x="1964740" y="1695168"/>
              <a:ext cx="32798" cy="65308"/>
            </a:xfrm>
            <a:custGeom>
              <a:avLst/>
              <a:gdLst/>
              <a:ahLst/>
              <a:cxnLst/>
              <a:rect l="l" t="t" r="r" b="b"/>
              <a:pathLst>
                <a:path w="1251" h="2491" extrusionOk="0">
                  <a:moveTo>
                    <a:pt x="626" y="0"/>
                  </a:moveTo>
                  <a:cubicBezTo>
                    <a:pt x="593" y="0"/>
                    <a:pt x="559" y="8"/>
                    <a:pt x="529" y="24"/>
                  </a:cubicBezTo>
                  <a:lnTo>
                    <a:pt x="200" y="202"/>
                  </a:lnTo>
                  <a:cubicBezTo>
                    <a:pt x="0" y="309"/>
                    <a:pt x="108" y="581"/>
                    <a:pt x="289" y="581"/>
                  </a:cubicBezTo>
                  <a:cubicBezTo>
                    <a:pt x="322" y="581"/>
                    <a:pt x="356" y="573"/>
                    <a:pt x="392" y="553"/>
                  </a:cubicBezTo>
                  <a:lnTo>
                    <a:pt x="424" y="535"/>
                  </a:lnTo>
                  <a:lnTo>
                    <a:pt x="424" y="2089"/>
                  </a:lnTo>
                  <a:lnTo>
                    <a:pt x="298" y="2089"/>
                  </a:lnTo>
                  <a:cubicBezTo>
                    <a:pt x="30" y="2089"/>
                    <a:pt x="30" y="2491"/>
                    <a:pt x="298" y="2491"/>
                  </a:cubicBezTo>
                  <a:lnTo>
                    <a:pt x="982" y="2491"/>
                  </a:lnTo>
                  <a:cubicBezTo>
                    <a:pt x="1250" y="2491"/>
                    <a:pt x="1250" y="2089"/>
                    <a:pt x="982" y="2089"/>
                  </a:cubicBezTo>
                  <a:lnTo>
                    <a:pt x="826" y="2089"/>
                  </a:lnTo>
                  <a:lnTo>
                    <a:pt x="826" y="202"/>
                  </a:lnTo>
                  <a:cubicBezTo>
                    <a:pt x="826" y="129"/>
                    <a:pt x="790" y="64"/>
                    <a:pt x="729" y="28"/>
                  </a:cubicBezTo>
                  <a:cubicBezTo>
                    <a:pt x="697" y="9"/>
                    <a:pt x="662" y="0"/>
                    <a:pt x="6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9" name="Google Shape;12749;p76"/>
            <p:cNvSpPr/>
            <p:nvPr/>
          </p:nvSpPr>
          <p:spPr>
            <a:xfrm>
              <a:off x="2052962" y="1716011"/>
              <a:ext cx="67903" cy="10566"/>
            </a:xfrm>
            <a:custGeom>
              <a:avLst/>
              <a:gdLst/>
              <a:ahLst/>
              <a:cxnLst/>
              <a:rect l="l" t="t" r="r" b="b"/>
              <a:pathLst>
                <a:path w="2590" h="403" extrusionOk="0">
                  <a:moveTo>
                    <a:pt x="268" y="1"/>
                  </a:moveTo>
                  <a:cubicBezTo>
                    <a:pt x="0" y="1"/>
                    <a:pt x="0" y="403"/>
                    <a:pt x="268" y="403"/>
                  </a:cubicBezTo>
                  <a:lnTo>
                    <a:pt x="2322" y="403"/>
                  </a:lnTo>
                  <a:cubicBezTo>
                    <a:pt x="2590" y="403"/>
                    <a:pt x="2590" y="1"/>
                    <a:pt x="2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0" name="Google Shape;12750;p76"/>
            <p:cNvSpPr/>
            <p:nvPr/>
          </p:nvSpPr>
          <p:spPr>
            <a:xfrm>
              <a:off x="2052621" y="1768551"/>
              <a:ext cx="52881" cy="48686"/>
            </a:xfrm>
            <a:custGeom>
              <a:avLst/>
              <a:gdLst/>
              <a:ahLst/>
              <a:cxnLst/>
              <a:rect l="l" t="t" r="r" b="b"/>
              <a:pathLst>
                <a:path w="2017" h="1857" extrusionOk="0">
                  <a:moveTo>
                    <a:pt x="285" y="0"/>
                  </a:moveTo>
                  <a:cubicBezTo>
                    <a:pt x="131" y="0"/>
                    <a:pt x="1" y="199"/>
                    <a:pt x="140" y="344"/>
                  </a:cubicBezTo>
                  <a:lnTo>
                    <a:pt x="1592" y="1796"/>
                  </a:lnTo>
                  <a:cubicBezTo>
                    <a:pt x="1636" y="1839"/>
                    <a:pt x="1684" y="1857"/>
                    <a:pt x="1731" y="1857"/>
                  </a:cubicBezTo>
                  <a:cubicBezTo>
                    <a:pt x="1885" y="1857"/>
                    <a:pt x="2017" y="1658"/>
                    <a:pt x="1875" y="1513"/>
                  </a:cubicBezTo>
                  <a:lnTo>
                    <a:pt x="422" y="61"/>
                  </a:lnTo>
                  <a:cubicBezTo>
                    <a:pt x="379" y="18"/>
                    <a:pt x="331" y="0"/>
                    <a:pt x="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1" name="Google Shape;12751;p76"/>
            <p:cNvSpPr/>
            <p:nvPr/>
          </p:nvSpPr>
          <p:spPr>
            <a:xfrm>
              <a:off x="2052962" y="1621445"/>
              <a:ext cx="52750" cy="48738"/>
            </a:xfrm>
            <a:custGeom>
              <a:avLst/>
              <a:gdLst/>
              <a:ahLst/>
              <a:cxnLst/>
              <a:rect l="l" t="t" r="r" b="b"/>
              <a:pathLst>
                <a:path w="2012" h="1859" extrusionOk="0">
                  <a:moveTo>
                    <a:pt x="1721" y="1"/>
                  </a:moveTo>
                  <a:cubicBezTo>
                    <a:pt x="1673" y="1"/>
                    <a:pt x="1624" y="20"/>
                    <a:pt x="1579" y="66"/>
                  </a:cubicBezTo>
                  <a:lnTo>
                    <a:pt x="127" y="1518"/>
                  </a:lnTo>
                  <a:cubicBezTo>
                    <a:pt x="0" y="1645"/>
                    <a:pt x="91" y="1858"/>
                    <a:pt x="268" y="1858"/>
                  </a:cubicBezTo>
                  <a:cubicBezTo>
                    <a:pt x="323" y="1858"/>
                    <a:pt x="373" y="1837"/>
                    <a:pt x="409" y="1801"/>
                  </a:cubicBezTo>
                  <a:lnTo>
                    <a:pt x="1862" y="348"/>
                  </a:lnTo>
                  <a:cubicBezTo>
                    <a:pt x="2011" y="204"/>
                    <a:pt x="1877" y="1"/>
                    <a:pt x="17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2" name="Google Shape;12752;p76"/>
            <p:cNvSpPr/>
            <p:nvPr/>
          </p:nvSpPr>
          <p:spPr>
            <a:xfrm>
              <a:off x="1783865" y="1712210"/>
              <a:ext cx="66094" cy="10487"/>
            </a:xfrm>
            <a:custGeom>
              <a:avLst/>
              <a:gdLst/>
              <a:ahLst/>
              <a:cxnLst/>
              <a:rect l="l" t="t" r="r" b="b"/>
              <a:pathLst>
                <a:path w="2521" h="400" extrusionOk="0">
                  <a:moveTo>
                    <a:pt x="268" y="1"/>
                  </a:moveTo>
                  <a:cubicBezTo>
                    <a:pt x="0" y="1"/>
                    <a:pt x="0" y="399"/>
                    <a:pt x="268" y="399"/>
                  </a:cubicBezTo>
                  <a:lnTo>
                    <a:pt x="2322" y="399"/>
                  </a:lnTo>
                  <a:cubicBezTo>
                    <a:pt x="2434" y="399"/>
                    <a:pt x="2521" y="312"/>
                    <a:pt x="2521" y="200"/>
                  </a:cubicBezTo>
                  <a:cubicBezTo>
                    <a:pt x="2521" y="91"/>
                    <a:pt x="2434" y="1"/>
                    <a:pt x="2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3" name="Google Shape;12753;p76"/>
            <p:cNvSpPr/>
            <p:nvPr/>
          </p:nvSpPr>
          <p:spPr>
            <a:xfrm>
              <a:off x="1799019" y="1621445"/>
              <a:ext cx="53353" cy="48922"/>
            </a:xfrm>
            <a:custGeom>
              <a:avLst/>
              <a:gdLst/>
              <a:ahLst/>
              <a:cxnLst/>
              <a:rect l="l" t="t" r="r" b="b"/>
              <a:pathLst>
                <a:path w="2035" h="1866" extrusionOk="0">
                  <a:moveTo>
                    <a:pt x="291" y="1"/>
                  </a:moveTo>
                  <a:cubicBezTo>
                    <a:pt x="135" y="1"/>
                    <a:pt x="1" y="204"/>
                    <a:pt x="150" y="348"/>
                  </a:cubicBezTo>
                  <a:lnTo>
                    <a:pt x="1603" y="1801"/>
                  </a:lnTo>
                  <a:cubicBezTo>
                    <a:pt x="1647" y="1846"/>
                    <a:pt x="1697" y="1866"/>
                    <a:pt x="1744" y="1866"/>
                  </a:cubicBezTo>
                  <a:cubicBezTo>
                    <a:pt x="1900" y="1866"/>
                    <a:pt x="2035" y="1662"/>
                    <a:pt x="1885" y="1518"/>
                  </a:cubicBezTo>
                  <a:lnTo>
                    <a:pt x="433" y="66"/>
                  </a:lnTo>
                  <a:cubicBezTo>
                    <a:pt x="389" y="20"/>
                    <a:pt x="339" y="1"/>
                    <a:pt x="2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4" name="Google Shape;12754;p76"/>
            <p:cNvSpPr/>
            <p:nvPr/>
          </p:nvSpPr>
          <p:spPr>
            <a:xfrm>
              <a:off x="1799229" y="1768446"/>
              <a:ext cx="53143" cy="48791"/>
            </a:xfrm>
            <a:custGeom>
              <a:avLst/>
              <a:gdLst/>
              <a:ahLst/>
              <a:cxnLst/>
              <a:rect l="l" t="t" r="r" b="b"/>
              <a:pathLst>
                <a:path w="2027" h="1861" extrusionOk="0">
                  <a:moveTo>
                    <a:pt x="1736" y="0"/>
                  </a:moveTo>
                  <a:cubicBezTo>
                    <a:pt x="1689" y="0"/>
                    <a:pt x="1639" y="19"/>
                    <a:pt x="1595" y="65"/>
                  </a:cubicBezTo>
                  <a:lnTo>
                    <a:pt x="142" y="1517"/>
                  </a:lnTo>
                  <a:cubicBezTo>
                    <a:pt x="0" y="1662"/>
                    <a:pt x="132" y="1861"/>
                    <a:pt x="286" y="1861"/>
                  </a:cubicBezTo>
                  <a:cubicBezTo>
                    <a:pt x="333" y="1861"/>
                    <a:pt x="381" y="1843"/>
                    <a:pt x="425" y="1800"/>
                  </a:cubicBezTo>
                  <a:lnTo>
                    <a:pt x="1877" y="348"/>
                  </a:lnTo>
                  <a:cubicBezTo>
                    <a:pt x="2027" y="203"/>
                    <a:pt x="1892" y="0"/>
                    <a:pt x="17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55" name="Google Shape;12755;p76"/>
          <p:cNvGrpSpPr/>
          <p:nvPr/>
        </p:nvGrpSpPr>
        <p:grpSpPr>
          <a:xfrm>
            <a:off x="848975" y="2018719"/>
            <a:ext cx="361487" cy="296389"/>
            <a:chOff x="848975" y="2018719"/>
            <a:chExt cx="361487" cy="296389"/>
          </a:xfrm>
        </p:grpSpPr>
        <p:sp>
          <p:nvSpPr>
            <p:cNvPr id="12756" name="Google Shape;12756;p76"/>
            <p:cNvSpPr/>
            <p:nvPr/>
          </p:nvSpPr>
          <p:spPr>
            <a:xfrm>
              <a:off x="907073" y="2154787"/>
              <a:ext cx="247100" cy="155077"/>
            </a:xfrm>
            <a:custGeom>
              <a:avLst/>
              <a:gdLst/>
              <a:ahLst/>
              <a:cxnLst/>
              <a:rect l="l" t="t" r="r" b="b"/>
              <a:pathLst>
                <a:path w="9425" h="5915" extrusionOk="0">
                  <a:moveTo>
                    <a:pt x="0" y="1"/>
                  </a:moveTo>
                  <a:lnTo>
                    <a:pt x="0" y="4528"/>
                  </a:lnTo>
                  <a:cubicBezTo>
                    <a:pt x="0" y="4854"/>
                    <a:pt x="384" y="5154"/>
                    <a:pt x="1025" y="5390"/>
                  </a:cubicBezTo>
                  <a:cubicBezTo>
                    <a:pt x="1380" y="5517"/>
                    <a:pt x="1742" y="5614"/>
                    <a:pt x="2108" y="5683"/>
                  </a:cubicBezTo>
                  <a:cubicBezTo>
                    <a:pt x="2724" y="5799"/>
                    <a:pt x="3343" y="5871"/>
                    <a:pt x="3970" y="5897"/>
                  </a:cubicBezTo>
                  <a:cubicBezTo>
                    <a:pt x="4212" y="5908"/>
                    <a:pt x="4459" y="5915"/>
                    <a:pt x="4712" y="5915"/>
                  </a:cubicBezTo>
                  <a:cubicBezTo>
                    <a:pt x="7313" y="5915"/>
                    <a:pt x="9424" y="5296"/>
                    <a:pt x="9424" y="4528"/>
                  </a:cubicBezTo>
                  <a:lnTo>
                    <a:pt x="94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7" name="Google Shape;12757;p76"/>
            <p:cNvSpPr/>
            <p:nvPr/>
          </p:nvSpPr>
          <p:spPr>
            <a:xfrm>
              <a:off x="1139046" y="2154787"/>
              <a:ext cx="15127" cy="136095"/>
            </a:xfrm>
            <a:custGeom>
              <a:avLst/>
              <a:gdLst/>
              <a:ahLst/>
              <a:cxnLst/>
              <a:rect l="l" t="t" r="r" b="b"/>
              <a:pathLst>
                <a:path w="577" h="5191" extrusionOk="0">
                  <a:moveTo>
                    <a:pt x="0" y="1"/>
                  </a:moveTo>
                  <a:lnTo>
                    <a:pt x="0" y="5191"/>
                  </a:lnTo>
                  <a:cubicBezTo>
                    <a:pt x="366" y="4995"/>
                    <a:pt x="576" y="4770"/>
                    <a:pt x="576" y="4528"/>
                  </a:cubicBezTo>
                  <a:lnTo>
                    <a:pt x="576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8" name="Google Shape;12758;p76"/>
            <p:cNvSpPr/>
            <p:nvPr/>
          </p:nvSpPr>
          <p:spPr>
            <a:xfrm>
              <a:off x="907073" y="2145480"/>
              <a:ext cx="247100" cy="59199"/>
            </a:xfrm>
            <a:custGeom>
              <a:avLst/>
              <a:gdLst/>
              <a:ahLst/>
              <a:cxnLst/>
              <a:rect l="l" t="t" r="r" b="b"/>
              <a:pathLst>
                <a:path w="9425" h="2258" extrusionOk="0">
                  <a:moveTo>
                    <a:pt x="0" y="1"/>
                  </a:moveTo>
                  <a:lnTo>
                    <a:pt x="0" y="874"/>
                  </a:lnTo>
                  <a:cubicBezTo>
                    <a:pt x="0" y="1562"/>
                    <a:pt x="1717" y="2138"/>
                    <a:pt x="3966" y="2243"/>
                  </a:cubicBezTo>
                  <a:cubicBezTo>
                    <a:pt x="4209" y="2253"/>
                    <a:pt x="4459" y="2257"/>
                    <a:pt x="4712" y="2257"/>
                  </a:cubicBezTo>
                  <a:cubicBezTo>
                    <a:pt x="7313" y="2257"/>
                    <a:pt x="9424" y="1638"/>
                    <a:pt x="9424" y="874"/>
                  </a:cubicBezTo>
                  <a:lnTo>
                    <a:pt x="9424" y="1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9" name="Google Shape;12759;p76"/>
            <p:cNvSpPr/>
            <p:nvPr/>
          </p:nvSpPr>
          <p:spPr>
            <a:xfrm>
              <a:off x="1139046" y="2145480"/>
              <a:ext cx="15127" cy="40296"/>
            </a:xfrm>
            <a:custGeom>
              <a:avLst/>
              <a:gdLst/>
              <a:ahLst/>
              <a:cxnLst/>
              <a:rect l="l" t="t" r="r" b="b"/>
              <a:pathLst>
                <a:path w="577" h="1537" extrusionOk="0">
                  <a:moveTo>
                    <a:pt x="0" y="1"/>
                  </a:moveTo>
                  <a:lnTo>
                    <a:pt x="0" y="1536"/>
                  </a:lnTo>
                  <a:cubicBezTo>
                    <a:pt x="366" y="1337"/>
                    <a:pt x="576" y="1113"/>
                    <a:pt x="576" y="874"/>
                  </a:cubicBezTo>
                  <a:lnTo>
                    <a:pt x="576" y="1"/>
                  </a:ln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0" name="Google Shape;12760;p76"/>
            <p:cNvSpPr/>
            <p:nvPr/>
          </p:nvSpPr>
          <p:spPr>
            <a:xfrm>
              <a:off x="907073" y="2109221"/>
              <a:ext cx="247100" cy="72649"/>
            </a:xfrm>
            <a:custGeom>
              <a:avLst/>
              <a:gdLst/>
              <a:ahLst/>
              <a:cxnLst/>
              <a:rect l="l" t="t" r="r" b="b"/>
              <a:pathLst>
                <a:path w="9425" h="2771" extrusionOk="0">
                  <a:moveTo>
                    <a:pt x="4712" y="0"/>
                  </a:moveTo>
                  <a:cubicBezTo>
                    <a:pt x="2108" y="0"/>
                    <a:pt x="0" y="620"/>
                    <a:pt x="0" y="1384"/>
                  </a:cubicBezTo>
                  <a:cubicBezTo>
                    <a:pt x="0" y="2148"/>
                    <a:pt x="2108" y="2771"/>
                    <a:pt x="4712" y="2771"/>
                  </a:cubicBezTo>
                  <a:cubicBezTo>
                    <a:pt x="7313" y="2771"/>
                    <a:pt x="9424" y="2148"/>
                    <a:pt x="9424" y="1384"/>
                  </a:cubicBezTo>
                  <a:cubicBezTo>
                    <a:pt x="9424" y="620"/>
                    <a:pt x="7313" y="0"/>
                    <a:pt x="4712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1" name="Google Shape;12761;p76"/>
            <p:cNvSpPr/>
            <p:nvPr/>
          </p:nvSpPr>
          <p:spPr>
            <a:xfrm>
              <a:off x="1011131" y="2109221"/>
              <a:ext cx="143043" cy="72649"/>
            </a:xfrm>
            <a:custGeom>
              <a:avLst/>
              <a:gdLst/>
              <a:ahLst/>
              <a:cxnLst/>
              <a:rect l="l" t="t" r="r" b="b"/>
              <a:pathLst>
                <a:path w="5456" h="2771" extrusionOk="0">
                  <a:moveTo>
                    <a:pt x="743" y="0"/>
                  </a:moveTo>
                  <a:cubicBezTo>
                    <a:pt x="490" y="0"/>
                    <a:pt x="243" y="7"/>
                    <a:pt x="1" y="18"/>
                  </a:cubicBezTo>
                  <a:cubicBezTo>
                    <a:pt x="2250" y="123"/>
                    <a:pt x="3967" y="696"/>
                    <a:pt x="3967" y="1387"/>
                  </a:cubicBezTo>
                  <a:cubicBezTo>
                    <a:pt x="3967" y="2075"/>
                    <a:pt x="2246" y="2651"/>
                    <a:pt x="1" y="2756"/>
                  </a:cubicBezTo>
                  <a:cubicBezTo>
                    <a:pt x="240" y="2767"/>
                    <a:pt x="490" y="2771"/>
                    <a:pt x="743" y="2771"/>
                  </a:cubicBezTo>
                  <a:cubicBezTo>
                    <a:pt x="3344" y="2771"/>
                    <a:pt x="5455" y="2152"/>
                    <a:pt x="5455" y="1387"/>
                  </a:cubicBezTo>
                  <a:cubicBezTo>
                    <a:pt x="5455" y="620"/>
                    <a:pt x="3344" y="0"/>
                    <a:pt x="743" y="0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2" name="Google Shape;12762;p76"/>
            <p:cNvSpPr/>
            <p:nvPr/>
          </p:nvSpPr>
          <p:spPr>
            <a:xfrm>
              <a:off x="1043509" y="2126971"/>
              <a:ext cx="18536" cy="18536"/>
            </a:xfrm>
            <a:custGeom>
              <a:avLst/>
              <a:gdLst/>
              <a:ahLst/>
              <a:cxnLst/>
              <a:rect l="l" t="t" r="r" b="b"/>
              <a:pathLst>
                <a:path w="707" h="707" extrusionOk="0">
                  <a:moveTo>
                    <a:pt x="356" y="1"/>
                  </a:moveTo>
                  <a:cubicBezTo>
                    <a:pt x="160" y="1"/>
                    <a:pt x="1" y="160"/>
                    <a:pt x="1" y="355"/>
                  </a:cubicBezTo>
                  <a:cubicBezTo>
                    <a:pt x="1" y="547"/>
                    <a:pt x="160" y="707"/>
                    <a:pt x="356" y="707"/>
                  </a:cubicBezTo>
                  <a:cubicBezTo>
                    <a:pt x="548" y="707"/>
                    <a:pt x="707" y="547"/>
                    <a:pt x="707" y="355"/>
                  </a:cubicBezTo>
                  <a:cubicBezTo>
                    <a:pt x="707" y="160"/>
                    <a:pt x="548" y="1"/>
                    <a:pt x="356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3" name="Google Shape;12763;p76"/>
            <p:cNvSpPr/>
            <p:nvPr/>
          </p:nvSpPr>
          <p:spPr>
            <a:xfrm>
              <a:off x="999175" y="2126971"/>
              <a:ext cx="18457" cy="18536"/>
            </a:xfrm>
            <a:custGeom>
              <a:avLst/>
              <a:gdLst/>
              <a:ahLst/>
              <a:cxnLst/>
              <a:rect l="l" t="t" r="r" b="b"/>
              <a:pathLst>
                <a:path w="704" h="707" extrusionOk="0">
                  <a:moveTo>
                    <a:pt x="352" y="1"/>
                  </a:moveTo>
                  <a:cubicBezTo>
                    <a:pt x="156" y="1"/>
                    <a:pt x="0" y="160"/>
                    <a:pt x="0" y="355"/>
                  </a:cubicBezTo>
                  <a:cubicBezTo>
                    <a:pt x="0" y="547"/>
                    <a:pt x="156" y="707"/>
                    <a:pt x="352" y="707"/>
                  </a:cubicBezTo>
                  <a:cubicBezTo>
                    <a:pt x="547" y="707"/>
                    <a:pt x="703" y="547"/>
                    <a:pt x="703" y="355"/>
                  </a:cubicBezTo>
                  <a:cubicBezTo>
                    <a:pt x="703" y="160"/>
                    <a:pt x="547" y="1"/>
                    <a:pt x="352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4" name="Google Shape;12764;p76"/>
            <p:cNvSpPr/>
            <p:nvPr/>
          </p:nvSpPr>
          <p:spPr>
            <a:xfrm>
              <a:off x="888695" y="2018719"/>
              <a:ext cx="283778" cy="296389"/>
            </a:xfrm>
            <a:custGeom>
              <a:avLst/>
              <a:gdLst/>
              <a:ahLst/>
              <a:cxnLst/>
              <a:rect l="l" t="t" r="r" b="b"/>
              <a:pathLst>
                <a:path w="10824" h="11305" extrusionOk="0">
                  <a:moveTo>
                    <a:pt x="4564" y="4330"/>
                  </a:moveTo>
                  <a:cubicBezTo>
                    <a:pt x="4604" y="4330"/>
                    <a:pt x="4644" y="4345"/>
                    <a:pt x="4674" y="4376"/>
                  </a:cubicBezTo>
                  <a:cubicBezTo>
                    <a:pt x="4769" y="4474"/>
                    <a:pt x="4700" y="4637"/>
                    <a:pt x="4566" y="4637"/>
                  </a:cubicBezTo>
                  <a:cubicBezTo>
                    <a:pt x="4428" y="4637"/>
                    <a:pt x="4359" y="4474"/>
                    <a:pt x="4457" y="4376"/>
                  </a:cubicBezTo>
                  <a:cubicBezTo>
                    <a:pt x="4486" y="4345"/>
                    <a:pt x="4525" y="4330"/>
                    <a:pt x="4564" y="4330"/>
                  </a:cubicBezTo>
                  <a:close/>
                  <a:moveTo>
                    <a:pt x="6258" y="4330"/>
                  </a:moveTo>
                  <a:cubicBezTo>
                    <a:pt x="6295" y="4330"/>
                    <a:pt x="6334" y="4344"/>
                    <a:pt x="6366" y="4376"/>
                  </a:cubicBezTo>
                  <a:cubicBezTo>
                    <a:pt x="6424" y="4434"/>
                    <a:pt x="6424" y="4532"/>
                    <a:pt x="6366" y="4593"/>
                  </a:cubicBezTo>
                  <a:cubicBezTo>
                    <a:pt x="6334" y="4623"/>
                    <a:pt x="6297" y="4637"/>
                    <a:pt x="6259" y="4637"/>
                  </a:cubicBezTo>
                  <a:cubicBezTo>
                    <a:pt x="6180" y="4637"/>
                    <a:pt x="6105" y="4576"/>
                    <a:pt x="6105" y="4484"/>
                  </a:cubicBezTo>
                  <a:cubicBezTo>
                    <a:pt x="6105" y="4391"/>
                    <a:pt x="6179" y="4330"/>
                    <a:pt x="6258" y="4330"/>
                  </a:cubicBezTo>
                  <a:close/>
                  <a:moveTo>
                    <a:pt x="9926" y="5499"/>
                  </a:moveTo>
                  <a:lnTo>
                    <a:pt x="9926" y="5709"/>
                  </a:lnTo>
                  <a:lnTo>
                    <a:pt x="9926" y="5716"/>
                  </a:lnTo>
                  <a:cubicBezTo>
                    <a:pt x="9915" y="5933"/>
                    <a:pt x="9524" y="6284"/>
                    <a:pt x="8455" y="6560"/>
                  </a:cubicBezTo>
                  <a:cubicBezTo>
                    <a:pt x="7615" y="6773"/>
                    <a:pt x="6536" y="6893"/>
                    <a:pt x="5413" y="6893"/>
                  </a:cubicBezTo>
                  <a:cubicBezTo>
                    <a:pt x="4290" y="6893"/>
                    <a:pt x="3208" y="6773"/>
                    <a:pt x="2367" y="6556"/>
                  </a:cubicBezTo>
                  <a:cubicBezTo>
                    <a:pt x="1284" y="6281"/>
                    <a:pt x="901" y="5922"/>
                    <a:pt x="901" y="5709"/>
                  </a:cubicBezTo>
                  <a:lnTo>
                    <a:pt x="901" y="5499"/>
                  </a:lnTo>
                  <a:cubicBezTo>
                    <a:pt x="1161" y="5694"/>
                    <a:pt x="1534" y="5864"/>
                    <a:pt x="2023" y="6009"/>
                  </a:cubicBezTo>
                  <a:cubicBezTo>
                    <a:pt x="2932" y="6274"/>
                    <a:pt x="4135" y="6422"/>
                    <a:pt x="5413" y="6422"/>
                  </a:cubicBezTo>
                  <a:cubicBezTo>
                    <a:pt x="6688" y="6422"/>
                    <a:pt x="7894" y="6274"/>
                    <a:pt x="8799" y="6009"/>
                  </a:cubicBezTo>
                  <a:cubicBezTo>
                    <a:pt x="9292" y="5864"/>
                    <a:pt x="9669" y="5690"/>
                    <a:pt x="9926" y="5499"/>
                  </a:cubicBezTo>
                  <a:close/>
                  <a:moveTo>
                    <a:pt x="9922" y="6371"/>
                  </a:moveTo>
                  <a:lnTo>
                    <a:pt x="9922" y="9718"/>
                  </a:lnTo>
                  <a:cubicBezTo>
                    <a:pt x="9926" y="9950"/>
                    <a:pt x="9535" y="10257"/>
                    <a:pt x="8705" y="10504"/>
                  </a:cubicBezTo>
                  <a:lnTo>
                    <a:pt x="8705" y="6907"/>
                  </a:lnTo>
                  <a:cubicBezTo>
                    <a:pt x="9144" y="6784"/>
                    <a:pt x="9604" y="6610"/>
                    <a:pt x="9922" y="6371"/>
                  </a:cubicBezTo>
                  <a:close/>
                  <a:moveTo>
                    <a:pt x="901" y="6371"/>
                  </a:moveTo>
                  <a:cubicBezTo>
                    <a:pt x="1172" y="6578"/>
                    <a:pt x="1581" y="6755"/>
                    <a:pt x="2117" y="6907"/>
                  </a:cubicBezTo>
                  <a:cubicBezTo>
                    <a:pt x="2117" y="7320"/>
                    <a:pt x="2117" y="7755"/>
                    <a:pt x="2121" y="8240"/>
                  </a:cubicBezTo>
                  <a:cubicBezTo>
                    <a:pt x="2121" y="8349"/>
                    <a:pt x="2212" y="8439"/>
                    <a:pt x="2320" y="8439"/>
                  </a:cubicBezTo>
                  <a:cubicBezTo>
                    <a:pt x="2433" y="8436"/>
                    <a:pt x="2519" y="8349"/>
                    <a:pt x="2519" y="8237"/>
                  </a:cubicBezTo>
                  <a:cubicBezTo>
                    <a:pt x="2519" y="7795"/>
                    <a:pt x="2516" y="7389"/>
                    <a:pt x="2519" y="7005"/>
                  </a:cubicBezTo>
                  <a:cubicBezTo>
                    <a:pt x="3298" y="7179"/>
                    <a:pt x="4240" y="7280"/>
                    <a:pt x="5214" y="7291"/>
                  </a:cubicBezTo>
                  <a:lnTo>
                    <a:pt x="5214" y="10902"/>
                  </a:lnTo>
                  <a:cubicBezTo>
                    <a:pt x="5033" y="10902"/>
                    <a:pt x="4855" y="10895"/>
                    <a:pt x="4678" y="10888"/>
                  </a:cubicBezTo>
                  <a:cubicBezTo>
                    <a:pt x="4066" y="10862"/>
                    <a:pt x="3454" y="10793"/>
                    <a:pt x="2849" y="10678"/>
                  </a:cubicBezTo>
                  <a:cubicBezTo>
                    <a:pt x="2733" y="10656"/>
                    <a:pt x="2624" y="10634"/>
                    <a:pt x="2519" y="10605"/>
                  </a:cubicBezTo>
                  <a:cubicBezTo>
                    <a:pt x="2516" y="10091"/>
                    <a:pt x="2516" y="9584"/>
                    <a:pt x="2519" y="9070"/>
                  </a:cubicBezTo>
                  <a:cubicBezTo>
                    <a:pt x="2519" y="8961"/>
                    <a:pt x="2433" y="8870"/>
                    <a:pt x="2320" y="8870"/>
                  </a:cubicBezTo>
                  <a:cubicBezTo>
                    <a:pt x="2212" y="8870"/>
                    <a:pt x="2121" y="8957"/>
                    <a:pt x="2121" y="9066"/>
                  </a:cubicBezTo>
                  <a:cubicBezTo>
                    <a:pt x="2117" y="9548"/>
                    <a:pt x="2117" y="10018"/>
                    <a:pt x="2121" y="10500"/>
                  </a:cubicBezTo>
                  <a:cubicBezTo>
                    <a:pt x="2005" y="10464"/>
                    <a:pt x="1896" y="10428"/>
                    <a:pt x="1799" y="10391"/>
                  </a:cubicBezTo>
                  <a:cubicBezTo>
                    <a:pt x="1237" y="10185"/>
                    <a:pt x="901" y="9931"/>
                    <a:pt x="901" y="9718"/>
                  </a:cubicBezTo>
                  <a:lnTo>
                    <a:pt x="901" y="6371"/>
                  </a:lnTo>
                  <a:close/>
                  <a:moveTo>
                    <a:pt x="290" y="1"/>
                  </a:moveTo>
                  <a:cubicBezTo>
                    <a:pt x="133" y="1"/>
                    <a:pt x="0" y="204"/>
                    <a:pt x="147" y="348"/>
                  </a:cubicBezTo>
                  <a:lnTo>
                    <a:pt x="3208" y="3409"/>
                  </a:lnTo>
                  <a:cubicBezTo>
                    <a:pt x="1686" y="3641"/>
                    <a:pt x="502" y="4126"/>
                    <a:pt x="502" y="4836"/>
                  </a:cubicBezTo>
                  <a:lnTo>
                    <a:pt x="502" y="9718"/>
                  </a:lnTo>
                  <a:cubicBezTo>
                    <a:pt x="502" y="10004"/>
                    <a:pt x="701" y="10417"/>
                    <a:pt x="1657" y="10772"/>
                  </a:cubicBezTo>
                  <a:cubicBezTo>
                    <a:pt x="2020" y="10898"/>
                    <a:pt x="2393" y="11000"/>
                    <a:pt x="2773" y="11072"/>
                  </a:cubicBezTo>
                  <a:cubicBezTo>
                    <a:pt x="3396" y="11188"/>
                    <a:pt x="4026" y="11261"/>
                    <a:pt x="4660" y="11286"/>
                  </a:cubicBezTo>
                  <a:cubicBezTo>
                    <a:pt x="4906" y="11300"/>
                    <a:pt x="5160" y="11304"/>
                    <a:pt x="5413" y="11304"/>
                  </a:cubicBezTo>
                  <a:cubicBezTo>
                    <a:pt x="5909" y="11304"/>
                    <a:pt x="6398" y="11282"/>
                    <a:pt x="6869" y="11239"/>
                  </a:cubicBezTo>
                  <a:cubicBezTo>
                    <a:pt x="7129" y="11214"/>
                    <a:pt x="7099" y="10839"/>
                    <a:pt x="6857" y="10839"/>
                  </a:cubicBezTo>
                  <a:cubicBezTo>
                    <a:pt x="6849" y="10839"/>
                    <a:pt x="6841" y="10840"/>
                    <a:pt x="6833" y="10841"/>
                  </a:cubicBezTo>
                  <a:cubicBezTo>
                    <a:pt x="6438" y="10877"/>
                    <a:pt x="6029" y="10898"/>
                    <a:pt x="5612" y="10902"/>
                  </a:cubicBezTo>
                  <a:lnTo>
                    <a:pt x="5612" y="7291"/>
                  </a:lnTo>
                  <a:cubicBezTo>
                    <a:pt x="6590" y="7280"/>
                    <a:pt x="7528" y="7179"/>
                    <a:pt x="8303" y="7005"/>
                  </a:cubicBezTo>
                  <a:lnTo>
                    <a:pt x="8303" y="10605"/>
                  </a:lnTo>
                  <a:cubicBezTo>
                    <a:pt x="8093" y="10656"/>
                    <a:pt x="7861" y="10699"/>
                    <a:pt x="7608" y="10743"/>
                  </a:cubicBezTo>
                  <a:cubicBezTo>
                    <a:pt x="7356" y="10781"/>
                    <a:pt x="7403" y="11140"/>
                    <a:pt x="7633" y="11140"/>
                  </a:cubicBezTo>
                  <a:cubicBezTo>
                    <a:pt x="7645" y="11140"/>
                    <a:pt x="7657" y="11139"/>
                    <a:pt x="7670" y="11138"/>
                  </a:cubicBezTo>
                  <a:cubicBezTo>
                    <a:pt x="7898" y="11101"/>
                    <a:pt x="8206" y="11047"/>
                    <a:pt x="8535" y="10960"/>
                  </a:cubicBezTo>
                  <a:cubicBezTo>
                    <a:pt x="8550" y="10960"/>
                    <a:pt x="8560" y="10956"/>
                    <a:pt x="8575" y="10953"/>
                  </a:cubicBezTo>
                  <a:cubicBezTo>
                    <a:pt x="9401" y="10739"/>
                    <a:pt x="10324" y="10355"/>
                    <a:pt x="10324" y="9718"/>
                  </a:cubicBezTo>
                  <a:lnTo>
                    <a:pt x="10324" y="5723"/>
                  </a:lnTo>
                  <a:lnTo>
                    <a:pt x="10324" y="5705"/>
                  </a:lnTo>
                  <a:lnTo>
                    <a:pt x="10324" y="4836"/>
                  </a:lnTo>
                  <a:cubicBezTo>
                    <a:pt x="10324" y="4398"/>
                    <a:pt x="9868" y="4014"/>
                    <a:pt x="9002" y="3727"/>
                  </a:cubicBezTo>
                  <a:cubicBezTo>
                    <a:pt x="8550" y="3583"/>
                    <a:pt x="8086" y="3478"/>
                    <a:pt x="7619" y="3412"/>
                  </a:cubicBezTo>
                  <a:lnTo>
                    <a:pt x="10676" y="352"/>
                  </a:lnTo>
                  <a:cubicBezTo>
                    <a:pt x="10823" y="207"/>
                    <a:pt x="10690" y="4"/>
                    <a:pt x="10535" y="4"/>
                  </a:cubicBezTo>
                  <a:cubicBezTo>
                    <a:pt x="10489" y="4"/>
                    <a:pt x="10440" y="23"/>
                    <a:pt x="10397" y="66"/>
                  </a:cubicBezTo>
                  <a:lnTo>
                    <a:pt x="7119" y="3344"/>
                  </a:lnTo>
                  <a:cubicBezTo>
                    <a:pt x="6768" y="3304"/>
                    <a:pt x="6402" y="3275"/>
                    <a:pt x="6029" y="3260"/>
                  </a:cubicBezTo>
                  <a:cubicBezTo>
                    <a:pt x="6026" y="3260"/>
                    <a:pt x="6024" y="3260"/>
                    <a:pt x="6022" y="3260"/>
                  </a:cubicBezTo>
                  <a:cubicBezTo>
                    <a:pt x="5761" y="3260"/>
                    <a:pt x="5749" y="3652"/>
                    <a:pt x="6014" y="3662"/>
                  </a:cubicBezTo>
                  <a:cubicBezTo>
                    <a:pt x="6272" y="3673"/>
                    <a:pt x="6518" y="3688"/>
                    <a:pt x="6753" y="3706"/>
                  </a:cubicBezTo>
                  <a:lnTo>
                    <a:pt x="6482" y="3977"/>
                  </a:lnTo>
                  <a:cubicBezTo>
                    <a:pt x="6408" y="3945"/>
                    <a:pt x="6333" y="3930"/>
                    <a:pt x="6260" y="3930"/>
                  </a:cubicBezTo>
                  <a:cubicBezTo>
                    <a:pt x="5933" y="3930"/>
                    <a:pt x="5649" y="4230"/>
                    <a:pt x="5717" y="4586"/>
                  </a:cubicBezTo>
                  <a:cubicBezTo>
                    <a:pt x="5769" y="4869"/>
                    <a:pt x="6012" y="5037"/>
                    <a:pt x="6261" y="5037"/>
                  </a:cubicBezTo>
                  <a:cubicBezTo>
                    <a:pt x="6399" y="5037"/>
                    <a:pt x="6538" y="4986"/>
                    <a:pt x="6648" y="4876"/>
                  </a:cubicBezTo>
                  <a:cubicBezTo>
                    <a:pt x="6811" y="4713"/>
                    <a:pt x="6855" y="4470"/>
                    <a:pt x="6764" y="4260"/>
                  </a:cubicBezTo>
                  <a:lnTo>
                    <a:pt x="7260" y="3764"/>
                  </a:lnTo>
                  <a:cubicBezTo>
                    <a:pt x="9006" y="3985"/>
                    <a:pt x="9922" y="4484"/>
                    <a:pt x="9922" y="4836"/>
                  </a:cubicBezTo>
                  <a:cubicBezTo>
                    <a:pt x="9922" y="5332"/>
                    <a:pt x="8206" y="6024"/>
                    <a:pt x="5410" y="6024"/>
                  </a:cubicBezTo>
                  <a:cubicBezTo>
                    <a:pt x="2617" y="6024"/>
                    <a:pt x="901" y="5332"/>
                    <a:pt x="901" y="4836"/>
                  </a:cubicBezTo>
                  <a:cubicBezTo>
                    <a:pt x="901" y="4474"/>
                    <a:pt x="1835" y="3977"/>
                    <a:pt x="3559" y="3760"/>
                  </a:cubicBezTo>
                  <a:lnTo>
                    <a:pt x="4062" y="4260"/>
                  </a:lnTo>
                  <a:cubicBezTo>
                    <a:pt x="3968" y="4470"/>
                    <a:pt x="4015" y="4713"/>
                    <a:pt x="4175" y="4876"/>
                  </a:cubicBezTo>
                  <a:cubicBezTo>
                    <a:pt x="4286" y="4987"/>
                    <a:pt x="4426" y="5038"/>
                    <a:pt x="4563" y="5038"/>
                  </a:cubicBezTo>
                  <a:cubicBezTo>
                    <a:pt x="4813" y="5038"/>
                    <a:pt x="5055" y="4869"/>
                    <a:pt x="5109" y="4586"/>
                  </a:cubicBezTo>
                  <a:cubicBezTo>
                    <a:pt x="5177" y="4228"/>
                    <a:pt x="4894" y="3930"/>
                    <a:pt x="4567" y="3930"/>
                  </a:cubicBezTo>
                  <a:cubicBezTo>
                    <a:pt x="4494" y="3930"/>
                    <a:pt x="4419" y="3945"/>
                    <a:pt x="4345" y="3977"/>
                  </a:cubicBezTo>
                  <a:lnTo>
                    <a:pt x="4073" y="3706"/>
                  </a:lnTo>
                  <a:cubicBezTo>
                    <a:pt x="4432" y="3677"/>
                    <a:pt x="4819" y="3655"/>
                    <a:pt x="5236" y="3651"/>
                  </a:cubicBezTo>
                  <a:cubicBezTo>
                    <a:pt x="5499" y="3648"/>
                    <a:pt x="5497" y="3253"/>
                    <a:pt x="5232" y="3253"/>
                  </a:cubicBezTo>
                  <a:cubicBezTo>
                    <a:pt x="5231" y="3253"/>
                    <a:pt x="5230" y="3253"/>
                    <a:pt x="5228" y="3253"/>
                  </a:cubicBezTo>
                  <a:cubicBezTo>
                    <a:pt x="4721" y="3257"/>
                    <a:pt x="4214" y="3286"/>
                    <a:pt x="3707" y="3344"/>
                  </a:cubicBezTo>
                  <a:lnTo>
                    <a:pt x="433" y="66"/>
                  </a:lnTo>
                  <a:cubicBezTo>
                    <a:pt x="388" y="20"/>
                    <a:pt x="338" y="1"/>
                    <a:pt x="2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5" name="Google Shape;12765;p76"/>
            <p:cNvSpPr/>
            <p:nvPr/>
          </p:nvSpPr>
          <p:spPr>
            <a:xfrm>
              <a:off x="883215" y="2059460"/>
              <a:ext cx="42970" cy="55057"/>
            </a:xfrm>
            <a:custGeom>
              <a:avLst/>
              <a:gdLst/>
              <a:ahLst/>
              <a:cxnLst/>
              <a:rect l="l" t="t" r="r" b="b"/>
              <a:pathLst>
                <a:path w="1639" h="2100" extrusionOk="0">
                  <a:moveTo>
                    <a:pt x="277" y="0"/>
                  </a:moveTo>
                  <a:cubicBezTo>
                    <a:pt x="137" y="0"/>
                    <a:pt x="1" y="154"/>
                    <a:pt x="103" y="312"/>
                  </a:cubicBezTo>
                  <a:lnTo>
                    <a:pt x="1200" y="2007"/>
                  </a:lnTo>
                  <a:cubicBezTo>
                    <a:pt x="1243" y="2072"/>
                    <a:pt x="1302" y="2099"/>
                    <a:pt x="1361" y="2099"/>
                  </a:cubicBezTo>
                  <a:cubicBezTo>
                    <a:pt x="1502" y="2099"/>
                    <a:pt x="1639" y="1945"/>
                    <a:pt x="1537" y="1790"/>
                  </a:cubicBezTo>
                  <a:lnTo>
                    <a:pt x="440" y="95"/>
                  </a:lnTo>
                  <a:cubicBezTo>
                    <a:pt x="396" y="28"/>
                    <a:pt x="336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6" name="Google Shape;12766;p76"/>
            <p:cNvSpPr/>
            <p:nvPr/>
          </p:nvSpPr>
          <p:spPr>
            <a:xfrm>
              <a:off x="848975" y="2099521"/>
              <a:ext cx="59828" cy="29704"/>
            </a:xfrm>
            <a:custGeom>
              <a:avLst/>
              <a:gdLst/>
              <a:ahLst/>
              <a:cxnLst/>
              <a:rect l="l" t="t" r="r" b="b"/>
              <a:pathLst>
                <a:path w="2282" h="1133" extrusionOk="0">
                  <a:moveTo>
                    <a:pt x="287" y="0"/>
                  </a:moveTo>
                  <a:cubicBezTo>
                    <a:pt x="92" y="0"/>
                    <a:pt x="1" y="299"/>
                    <a:pt x="217" y="388"/>
                  </a:cubicBezTo>
                  <a:lnTo>
                    <a:pt x="1974" y="1116"/>
                  </a:lnTo>
                  <a:cubicBezTo>
                    <a:pt x="2000" y="1127"/>
                    <a:pt x="2027" y="1133"/>
                    <a:pt x="2054" y="1133"/>
                  </a:cubicBezTo>
                  <a:cubicBezTo>
                    <a:pt x="2133" y="1133"/>
                    <a:pt x="2206" y="1087"/>
                    <a:pt x="2238" y="1011"/>
                  </a:cubicBezTo>
                  <a:cubicBezTo>
                    <a:pt x="2282" y="906"/>
                    <a:pt x="2231" y="790"/>
                    <a:pt x="2133" y="747"/>
                  </a:cubicBezTo>
                  <a:lnTo>
                    <a:pt x="373" y="19"/>
                  </a:lnTo>
                  <a:cubicBezTo>
                    <a:pt x="343" y="6"/>
                    <a:pt x="314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7" name="Google Shape;12767;p76"/>
            <p:cNvSpPr/>
            <p:nvPr/>
          </p:nvSpPr>
          <p:spPr>
            <a:xfrm>
              <a:off x="1135035" y="2059460"/>
              <a:ext cx="42970" cy="55004"/>
            </a:xfrm>
            <a:custGeom>
              <a:avLst/>
              <a:gdLst/>
              <a:ahLst/>
              <a:cxnLst/>
              <a:rect l="l" t="t" r="r" b="b"/>
              <a:pathLst>
                <a:path w="1639" h="2098" extrusionOk="0">
                  <a:moveTo>
                    <a:pt x="1362" y="0"/>
                  </a:moveTo>
                  <a:cubicBezTo>
                    <a:pt x="1303" y="0"/>
                    <a:pt x="1243" y="28"/>
                    <a:pt x="1200" y="95"/>
                  </a:cubicBezTo>
                  <a:lnTo>
                    <a:pt x="102" y="1786"/>
                  </a:lnTo>
                  <a:cubicBezTo>
                    <a:pt x="1" y="1944"/>
                    <a:pt x="137" y="2098"/>
                    <a:pt x="277" y="2098"/>
                  </a:cubicBezTo>
                  <a:cubicBezTo>
                    <a:pt x="336" y="2098"/>
                    <a:pt x="396" y="2070"/>
                    <a:pt x="439" y="2003"/>
                  </a:cubicBezTo>
                  <a:lnTo>
                    <a:pt x="1537" y="312"/>
                  </a:lnTo>
                  <a:cubicBezTo>
                    <a:pt x="1638" y="154"/>
                    <a:pt x="1503" y="0"/>
                    <a:pt x="13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8" name="Google Shape;12768;p76"/>
            <p:cNvSpPr/>
            <p:nvPr/>
          </p:nvSpPr>
          <p:spPr>
            <a:xfrm>
              <a:off x="1150713" y="2099573"/>
              <a:ext cx="59750" cy="29678"/>
            </a:xfrm>
            <a:custGeom>
              <a:avLst/>
              <a:gdLst/>
              <a:ahLst/>
              <a:cxnLst/>
              <a:rect l="l" t="t" r="r" b="b"/>
              <a:pathLst>
                <a:path w="2279" h="1132" extrusionOk="0">
                  <a:moveTo>
                    <a:pt x="2053" y="1"/>
                  </a:moveTo>
                  <a:cubicBezTo>
                    <a:pt x="2027" y="1"/>
                    <a:pt x="2000" y="6"/>
                    <a:pt x="1974" y="17"/>
                  </a:cubicBezTo>
                  <a:lnTo>
                    <a:pt x="218" y="745"/>
                  </a:lnTo>
                  <a:cubicBezTo>
                    <a:pt x="1" y="834"/>
                    <a:pt x="93" y="1132"/>
                    <a:pt x="287" y="1132"/>
                  </a:cubicBezTo>
                  <a:cubicBezTo>
                    <a:pt x="313" y="1132"/>
                    <a:pt x="341" y="1126"/>
                    <a:pt x="370" y="1114"/>
                  </a:cubicBezTo>
                  <a:lnTo>
                    <a:pt x="2130" y="386"/>
                  </a:lnTo>
                  <a:cubicBezTo>
                    <a:pt x="2232" y="343"/>
                    <a:pt x="2279" y="227"/>
                    <a:pt x="2239" y="122"/>
                  </a:cubicBezTo>
                  <a:cubicBezTo>
                    <a:pt x="2206" y="46"/>
                    <a:pt x="2131" y="1"/>
                    <a:pt x="20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69" name="Google Shape;12769;p76"/>
          <p:cNvGrpSpPr/>
          <p:nvPr/>
        </p:nvGrpSpPr>
        <p:grpSpPr>
          <a:xfrm>
            <a:off x="3078826" y="2014314"/>
            <a:ext cx="374884" cy="305381"/>
            <a:chOff x="3078826" y="2014314"/>
            <a:chExt cx="374884" cy="305381"/>
          </a:xfrm>
        </p:grpSpPr>
        <p:sp>
          <p:nvSpPr>
            <p:cNvPr id="12770" name="Google Shape;12770;p76"/>
            <p:cNvSpPr/>
            <p:nvPr/>
          </p:nvSpPr>
          <p:spPr>
            <a:xfrm>
              <a:off x="3217831" y="2174267"/>
              <a:ext cx="65727" cy="65727"/>
            </a:xfrm>
            <a:custGeom>
              <a:avLst/>
              <a:gdLst/>
              <a:ahLst/>
              <a:cxnLst/>
              <a:rect l="l" t="t" r="r" b="b"/>
              <a:pathLst>
                <a:path w="2507" h="2507" extrusionOk="0">
                  <a:moveTo>
                    <a:pt x="1884" y="0"/>
                  </a:moveTo>
                  <a:lnTo>
                    <a:pt x="0" y="1883"/>
                  </a:lnTo>
                  <a:lnTo>
                    <a:pt x="620" y="2506"/>
                  </a:lnTo>
                  <a:lnTo>
                    <a:pt x="2507" y="619"/>
                  </a:lnTo>
                  <a:lnTo>
                    <a:pt x="1884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1" name="Google Shape;12771;p76"/>
            <p:cNvSpPr/>
            <p:nvPr/>
          </p:nvSpPr>
          <p:spPr>
            <a:xfrm>
              <a:off x="3217831" y="2203893"/>
              <a:ext cx="36023" cy="36101"/>
            </a:xfrm>
            <a:custGeom>
              <a:avLst/>
              <a:gdLst/>
              <a:ahLst/>
              <a:cxnLst/>
              <a:rect l="l" t="t" r="r" b="b"/>
              <a:pathLst>
                <a:path w="1374" h="1377" extrusionOk="0">
                  <a:moveTo>
                    <a:pt x="754" y="0"/>
                  </a:moveTo>
                  <a:lnTo>
                    <a:pt x="0" y="753"/>
                  </a:lnTo>
                  <a:lnTo>
                    <a:pt x="620" y="1376"/>
                  </a:lnTo>
                  <a:lnTo>
                    <a:pt x="1373" y="62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2" name="Google Shape;12772;p76"/>
            <p:cNvSpPr/>
            <p:nvPr/>
          </p:nvSpPr>
          <p:spPr>
            <a:xfrm>
              <a:off x="3143400" y="2209189"/>
              <a:ext cx="105211" cy="105237"/>
            </a:xfrm>
            <a:custGeom>
              <a:avLst/>
              <a:gdLst/>
              <a:ahLst/>
              <a:cxnLst/>
              <a:rect l="l" t="t" r="r" b="b"/>
              <a:pathLst>
                <a:path w="4013" h="4014" extrusionOk="0">
                  <a:moveTo>
                    <a:pt x="2988" y="1"/>
                  </a:moveTo>
                  <a:lnTo>
                    <a:pt x="0" y="2989"/>
                  </a:lnTo>
                  <a:lnTo>
                    <a:pt x="1021" y="4014"/>
                  </a:lnTo>
                  <a:lnTo>
                    <a:pt x="4013" y="1022"/>
                  </a:lnTo>
                  <a:lnTo>
                    <a:pt x="298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3" name="Google Shape;12773;p76"/>
            <p:cNvSpPr/>
            <p:nvPr/>
          </p:nvSpPr>
          <p:spPr>
            <a:xfrm>
              <a:off x="3237101" y="2019584"/>
              <a:ext cx="201036" cy="201141"/>
            </a:xfrm>
            <a:custGeom>
              <a:avLst/>
              <a:gdLst/>
              <a:ahLst/>
              <a:cxnLst/>
              <a:rect l="l" t="t" r="r" b="b"/>
              <a:pathLst>
                <a:path w="7668" h="7672" extrusionOk="0">
                  <a:moveTo>
                    <a:pt x="3836" y="0"/>
                  </a:moveTo>
                  <a:cubicBezTo>
                    <a:pt x="1717" y="0"/>
                    <a:pt x="1" y="1717"/>
                    <a:pt x="1" y="3836"/>
                  </a:cubicBezTo>
                  <a:cubicBezTo>
                    <a:pt x="1" y="5954"/>
                    <a:pt x="1717" y="7671"/>
                    <a:pt x="3836" y="7671"/>
                  </a:cubicBezTo>
                  <a:cubicBezTo>
                    <a:pt x="5951" y="7671"/>
                    <a:pt x="7668" y="5954"/>
                    <a:pt x="7668" y="3836"/>
                  </a:cubicBezTo>
                  <a:cubicBezTo>
                    <a:pt x="7668" y="1717"/>
                    <a:pt x="5951" y="0"/>
                    <a:pt x="3836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4" name="Google Shape;12774;p76"/>
            <p:cNvSpPr/>
            <p:nvPr/>
          </p:nvSpPr>
          <p:spPr>
            <a:xfrm>
              <a:off x="3227243" y="2019557"/>
              <a:ext cx="186223" cy="176470"/>
            </a:xfrm>
            <a:custGeom>
              <a:avLst/>
              <a:gdLst/>
              <a:ahLst/>
              <a:cxnLst/>
              <a:rect l="l" t="t" r="r" b="b"/>
              <a:pathLst>
                <a:path w="7103" h="6731" extrusionOk="0">
                  <a:moveTo>
                    <a:pt x="4210" y="1"/>
                  </a:moveTo>
                  <a:cubicBezTo>
                    <a:pt x="3228" y="1"/>
                    <a:pt x="2246" y="376"/>
                    <a:pt x="1496" y="1124"/>
                  </a:cubicBezTo>
                  <a:cubicBezTo>
                    <a:pt x="0" y="2623"/>
                    <a:pt x="0" y="5050"/>
                    <a:pt x="1499" y="6549"/>
                  </a:cubicBezTo>
                  <a:cubicBezTo>
                    <a:pt x="1561" y="6611"/>
                    <a:pt x="1626" y="6673"/>
                    <a:pt x="1691" y="6730"/>
                  </a:cubicBezTo>
                  <a:cubicBezTo>
                    <a:pt x="366" y="5209"/>
                    <a:pt x="446" y="2924"/>
                    <a:pt x="1872" y="1497"/>
                  </a:cubicBezTo>
                  <a:cubicBezTo>
                    <a:pt x="2618" y="750"/>
                    <a:pt x="3600" y="372"/>
                    <a:pt x="4584" y="372"/>
                  </a:cubicBezTo>
                  <a:cubicBezTo>
                    <a:pt x="5480" y="372"/>
                    <a:pt x="6378" y="685"/>
                    <a:pt x="7102" y="1316"/>
                  </a:cubicBezTo>
                  <a:cubicBezTo>
                    <a:pt x="7044" y="1251"/>
                    <a:pt x="6983" y="1186"/>
                    <a:pt x="6921" y="1124"/>
                  </a:cubicBezTo>
                  <a:cubicBezTo>
                    <a:pt x="6172" y="375"/>
                    <a:pt x="5191" y="1"/>
                    <a:pt x="4210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5" name="Google Shape;12775;p76"/>
            <p:cNvSpPr/>
            <p:nvPr/>
          </p:nvSpPr>
          <p:spPr>
            <a:xfrm>
              <a:off x="3252779" y="2042839"/>
              <a:ext cx="162208" cy="154605"/>
            </a:xfrm>
            <a:custGeom>
              <a:avLst/>
              <a:gdLst/>
              <a:ahLst/>
              <a:cxnLst/>
              <a:rect l="l" t="t" r="r" b="b"/>
              <a:pathLst>
                <a:path w="6187" h="5897" extrusionOk="0">
                  <a:moveTo>
                    <a:pt x="3235" y="0"/>
                  </a:moveTo>
                  <a:cubicBezTo>
                    <a:pt x="2469" y="0"/>
                    <a:pt x="1716" y="299"/>
                    <a:pt x="1152" y="863"/>
                  </a:cubicBezTo>
                  <a:cubicBezTo>
                    <a:pt x="0" y="2014"/>
                    <a:pt x="0" y="3883"/>
                    <a:pt x="1152" y="5035"/>
                  </a:cubicBezTo>
                  <a:cubicBezTo>
                    <a:pt x="1717" y="5597"/>
                    <a:pt x="2471" y="5897"/>
                    <a:pt x="3238" y="5897"/>
                  </a:cubicBezTo>
                  <a:cubicBezTo>
                    <a:pt x="3617" y="5897"/>
                    <a:pt x="4000" y="5823"/>
                    <a:pt x="4364" y="5672"/>
                  </a:cubicBezTo>
                  <a:cubicBezTo>
                    <a:pt x="5465" y="5216"/>
                    <a:pt x="6186" y="4140"/>
                    <a:pt x="6186" y="2949"/>
                  </a:cubicBezTo>
                  <a:cubicBezTo>
                    <a:pt x="6186" y="1757"/>
                    <a:pt x="5465" y="682"/>
                    <a:pt x="4364" y="225"/>
                  </a:cubicBezTo>
                  <a:cubicBezTo>
                    <a:pt x="3999" y="74"/>
                    <a:pt x="3615" y="0"/>
                    <a:pt x="3235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6" name="Google Shape;12776;p76"/>
            <p:cNvSpPr/>
            <p:nvPr/>
          </p:nvSpPr>
          <p:spPr>
            <a:xfrm>
              <a:off x="3275379" y="2057835"/>
              <a:ext cx="148706" cy="139608"/>
            </a:xfrm>
            <a:custGeom>
              <a:avLst/>
              <a:gdLst/>
              <a:ahLst/>
              <a:cxnLst/>
              <a:rect l="l" t="t" r="r" b="b"/>
              <a:pathLst>
                <a:path w="5672" h="5325" extrusionOk="0">
                  <a:moveTo>
                    <a:pt x="4122" y="1"/>
                  </a:moveTo>
                  <a:cubicBezTo>
                    <a:pt x="4987" y="1174"/>
                    <a:pt x="4864" y="2804"/>
                    <a:pt x="3832" y="3833"/>
                  </a:cubicBezTo>
                  <a:cubicBezTo>
                    <a:pt x="3261" y="4405"/>
                    <a:pt x="2506" y="4698"/>
                    <a:pt x="1745" y="4698"/>
                  </a:cubicBezTo>
                  <a:cubicBezTo>
                    <a:pt x="1135" y="4698"/>
                    <a:pt x="523" y="4510"/>
                    <a:pt x="0" y="4126"/>
                  </a:cubicBezTo>
                  <a:lnTo>
                    <a:pt x="0" y="4126"/>
                  </a:lnTo>
                  <a:cubicBezTo>
                    <a:pt x="581" y="4913"/>
                    <a:pt x="1474" y="5325"/>
                    <a:pt x="2376" y="5325"/>
                  </a:cubicBezTo>
                  <a:cubicBezTo>
                    <a:pt x="3054" y="5325"/>
                    <a:pt x="3737" y="5092"/>
                    <a:pt x="4296" y="4611"/>
                  </a:cubicBezTo>
                  <a:cubicBezTo>
                    <a:pt x="5596" y="3492"/>
                    <a:pt x="5672" y="1504"/>
                    <a:pt x="4459" y="291"/>
                  </a:cubicBezTo>
                  <a:cubicBezTo>
                    <a:pt x="4354" y="186"/>
                    <a:pt x="4241" y="91"/>
                    <a:pt x="4122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7" name="Google Shape;12777;p76"/>
            <p:cNvSpPr/>
            <p:nvPr/>
          </p:nvSpPr>
          <p:spPr>
            <a:xfrm>
              <a:off x="3086508" y="2019531"/>
              <a:ext cx="142256" cy="148286"/>
            </a:xfrm>
            <a:custGeom>
              <a:avLst/>
              <a:gdLst/>
              <a:ahLst/>
              <a:cxnLst/>
              <a:rect l="l" t="t" r="r" b="b"/>
              <a:pathLst>
                <a:path w="5426" h="5656" extrusionOk="0">
                  <a:moveTo>
                    <a:pt x="2706" y="1"/>
                  </a:moveTo>
                  <a:cubicBezTo>
                    <a:pt x="1780" y="1"/>
                    <a:pt x="923" y="498"/>
                    <a:pt x="471" y="1310"/>
                  </a:cubicBezTo>
                  <a:cubicBezTo>
                    <a:pt x="1" y="2150"/>
                    <a:pt x="40" y="3182"/>
                    <a:pt x="576" y="3979"/>
                  </a:cubicBezTo>
                  <a:cubicBezTo>
                    <a:pt x="1061" y="4701"/>
                    <a:pt x="1864" y="5113"/>
                    <a:pt x="2700" y="5113"/>
                  </a:cubicBezTo>
                  <a:cubicBezTo>
                    <a:pt x="2933" y="5113"/>
                    <a:pt x="3169" y="5081"/>
                    <a:pt x="3401" y="5015"/>
                  </a:cubicBezTo>
                  <a:lnTo>
                    <a:pt x="4774" y="5656"/>
                  </a:lnTo>
                  <a:lnTo>
                    <a:pt x="4705" y="4146"/>
                  </a:lnTo>
                  <a:cubicBezTo>
                    <a:pt x="5303" y="3392"/>
                    <a:pt x="5426" y="2367"/>
                    <a:pt x="5024" y="1491"/>
                  </a:cubicBezTo>
                  <a:cubicBezTo>
                    <a:pt x="4622" y="618"/>
                    <a:pt x="3764" y="42"/>
                    <a:pt x="2804" y="2"/>
                  </a:cubicBezTo>
                  <a:cubicBezTo>
                    <a:pt x="2771" y="1"/>
                    <a:pt x="2739" y="1"/>
                    <a:pt x="270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8" name="Google Shape;12778;p76"/>
            <p:cNvSpPr/>
            <p:nvPr/>
          </p:nvSpPr>
          <p:spPr>
            <a:xfrm>
              <a:off x="3137501" y="2014314"/>
              <a:ext cx="316209" cy="305381"/>
            </a:xfrm>
            <a:custGeom>
              <a:avLst/>
              <a:gdLst/>
              <a:ahLst/>
              <a:cxnLst/>
              <a:rect l="l" t="t" r="r" b="b"/>
              <a:pathLst>
                <a:path w="12061" h="11648" extrusionOk="0">
                  <a:moveTo>
                    <a:pt x="4618" y="6717"/>
                  </a:moveTo>
                  <a:cubicBezTo>
                    <a:pt x="4669" y="6778"/>
                    <a:pt x="4723" y="6836"/>
                    <a:pt x="4781" y="6891"/>
                  </a:cubicBezTo>
                  <a:cubicBezTo>
                    <a:pt x="4836" y="6945"/>
                    <a:pt x="4893" y="6999"/>
                    <a:pt x="4955" y="7054"/>
                  </a:cubicBezTo>
                  <a:lnTo>
                    <a:pt x="4035" y="7974"/>
                  </a:lnTo>
                  <a:lnTo>
                    <a:pt x="3698" y="7637"/>
                  </a:lnTo>
                  <a:lnTo>
                    <a:pt x="4618" y="6717"/>
                  </a:lnTo>
                  <a:close/>
                  <a:moveTo>
                    <a:pt x="7634" y="1"/>
                  </a:moveTo>
                  <a:cubicBezTo>
                    <a:pt x="6705" y="1"/>
                    <a:pt x="5773" y="320"/>
                    <a:pt x="5017" y="966"/>
                  </a:cubicBezTo>
                  <a:cubicBezTo>
                    <a:pt x="3412" y="2331"/>
                    <a:pt x="3130" y="4696"/>
                    <a:pt x="4365" y="6402"/>
                  </a:cubicBezTo>
                  <a:lnTo>
                    <a:pt x="3412" y="7354"/>
                  </a:lnTo>
                  <a:lnTo>
                    <a:pt x="3354" y="7293"/>
                  </a:lnTo>
                  <a:cubicBezTo>
                    <a:pt x="3314" y="7253"/>
                    <a:pt x="3263" y="7233"/>
                    <a:pt x="3212" y="7233"/>
                  </a:cubicBezTo>
                  <a:cubicBezTo>
                    <a:pt x="3160" y="7233"/>
                    <a:pt x="3110" y="7253"/>
                    <a:pt x="3072" y="7293"/>
                  </a:cubicBezTo>
                  <a:lnTo>
                    <a:pt x="1772" y="8593"/>
                  </a:lnTo>
                  <a:cubicBezTo>
                    <a:pt x="1630" y="8738"/>
                    <a:pt x="1762" y="8936"/>
                    <a:pt x="1916" y="8936"/>
                  </a:cubicBezTo>
                  <a:cubicBezTo>
                    <a:pt x="1962" y="8936"/>
                    <a:pt x="2010" y="8918"/>
                    <a:pt x="2054" y="8875"/>
                  </a:cubicBezTo>
                  <a:lnTo>
                    <a:pt x="3213" y="7716"/>
                  </a:lnTo>
                  <a:lnTo>
                    <a:pt x="3271" y="7774"/>
                  </a:lnTo>
                  <a:lnTo>
                    <a:pt x="3890" y="8397"/>
                  </a:lnTo>
                  <a:lnTo>
                    <a:pt x="3948" y="8455"/>
                  </a:lnTo>
                  <a:lnTo>
                    <a:pt x="1243" y="11161"/>
                  </a:lnTo>
                  <a:lnTo>
                    <a:pt x="504" y="10422"/>
                  </a:lnTo>
                  <a:lnTo>
                    <a:pt x="1493" y="9429"/>
                  </a:lnTo>
                  <a:cubicBezTo>
                    <a:pt x="1643" y="9285"/>
                    <a:pt x="1507" y="9083"/>
                    <a:pt x="1351" y="9083"/>
                  </a:cubicBezTo>
                  <a:cubicBezTo>
                    <a:pt x="1304" y="9083"/>
                    <a:pt x="1254" y="9102"/>
                    <a:pt x="1210" y="9147"/>
                  </a:cubicBezTo>
                  <a:lnTo>
                    <a:pt x="77" y="10281"/>
                  </a:lnTo>
                  <a:cubicBezTo>
                    <a:pt x="1" y="10357"/>
                    <a:pt x="1" y="10483"/>
                    <a:pt x="77" y="10563"/>
                  </a:cubicBezTo>
                  <a:lnTo>
                    <a:pt x="1105" y="11588"/>
                  </a:lnTo>
                  <a:cubicBezTo>
                    <a:pt x="1145" y="11628"/>
                    <a:pt x="1197" y="11648"/>
                    <a:pt x="1248" y="11648"/>
                  </a:cubicBezTo>
                  <a:cubicBezTo>
                    <a:pt x="1300" y="11648"/>
                    <a:pt x="1351" y="11628"/>
                    <a:pt x="1391" y="11588"/>
                  </a:cubicBezTo>
                  <a:lnTo>
                    <a:pt x="4379" y="8600"/>
                  </a:lnTo>
                  <a:cubicBezTo>
                    <a:pt x="4455" y="8520"/>
                    <a:pt x="4455" y="8394"/>
                    <a:pt x="4379" y="8318"/>
                  </a:cubicBezTo>
                  <a:lnTo>
                    <a:pt x="4318" y="8256"/>
                  </a:lnTo>
                  <a:lnTo>
                    <a:pt x="5270" y="7307"/>
                  </a:lnTo>
                  <a:cubicBezTo>
                    <a:pt x="5853" y="7731"/>
                    <a:pt x="6541" y="7988"/>
                    <a:pt x="7262" y="8057"/>
                  </a:cubicBezTo>
                  <a:lnTo>
                    <a:pt x="7280" y="8057"/>
                  </a:lnTo>
                  <a:cubicBezTo>
                    <a:pt x="7283" y="8057"/>
                    <a:pt x="7285" y="8057"/>
                    <a:pt x="7287" y="8057"/>
                  </a:cubicBezTo>
                  <a:cubicBezTo>
                    <a:pt x="7541" y="8057"/>
                    <a:pt x="7557" y="7673"/>
                    <a:pt x="7298" y="7655"/>
                  </a:cubicBezTo>
                  <a:cubicBezTo>
                    <a:pt x="6454" y="7579"/>
                    <a:pt x="5665" y="7206"/>
                    <a:pt x="5064" y="6608"/>
                  </a:cubicBezTo>
                  <a:cubicBezTo>
                    <a:pt x="4966" y="6510"/>
                    <a:pt x="4872" y="6405"/>
                    <a:pt x="4785" y="6297"/>
                  </a:cubicBezTo>
                  <a:lnTo>
                    <a:pt x="4785" y="6293"/>
                  </a:lnTo>
                  <a:cubicBezTo>
                    <a:pt x="3756" y="4996"/>
                    <a:pt x="3738" y="3168"/>
                    <a:pt x="4738" y="1846"/>
                  </a:cubicBezTo>
                  <a:cubicBezTo>
                    <a:pt x="5438" y="916"/>
                    <a:pt x="6521" y="403"/>
                    <a:pt x="7634" y="403"/>
                  </a:cubicBezTo>
                  <a:cubicBezTo>
                    <a:pt x="8102" y="403"/>
                    <a:pt x="8576" y="494"/>
                    <a:pt x="9029" y="683"/>
                  </a:cubicBezTo>
                  <a:cubicBezTo>
                    <a:pt x="10561" y="1317"/>
                    <a:pt x="11467" y="2907"/>
                    <a:pt x="11235" y="4547"/>
                  </a:cubicBezTo>
                  <a:cubicBezTo>
                    <a:pt x="11003" y="6184"/>
                    <a:pt x="9692" y="7463"/>
                    <a:pt x="8044" y="7648"/>
                  </a:cubicBezTo>
                  <a:cubicBezTo>
                    <a:pt x="7790" y="7679"/>
                    <a:pt x="7824" y="8048"/>
                    <a:pt x="8061" y="8048"/>
                  </a:cubicBezTo>
                  <a:cubicBezTo>
                    <a:pt x="8071" y="8048"/>
                    <a:pt x="8081" y="8047"/>
                    <a:pt x="8091" y="8046"/>
                  </a:cubicBezTo>
                  <a:cubicBezTo>
                    <a:pt x="8997" y="7948"/>
                    <a:pt x="9844" y="7539"/>
                    <a:pt x="10489" y="6891"/>
                  </a:cubicBezTo>
                  <a:cubicBezTo>
                    <a:pt x="12061" y="5315"/>
                    <a:pt x="12061" y="2758"/>
                    <a:pt x="10485" y="1183"/>
                  </a:cubicBezTo>
                  <a:cubicBezTo>
                    <a:pt x="9702" y="398"/>
                    <a:pt x="8670" y="1"/>
                    <a:pt x="76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9" name="Google Shape;12779;p76"/>
            <p:cNvSpPr/>
            <p:nvPr/>
          </p:nvSpPr>
          <p:spPr>
            <a:xfrm>
              <a:off x="3255139" y="2037595"/>
              <a:ext cx="173035" cy="165065"/>
            </a:xfrm>
            <a:custGeom>
              <a:avLst/>
              <a:gdLst/>
              <a:ahLst/>
              <a:cxnLst/>
              <a:rect l="l" t="t" r="r" b="b"/>
              <a:pathLst>
                <a:path w="6600" h="6296" extrusionOk="0">
                  <a:moveTo>
                    <a:pt x="3148" y="400"/>
                  </a:moveTo>
                  <a:cubicBezTo>
                    <a:pt x="4260" y="400"/>
                    <a:pt x="5260" y="1070"/>
                    <a:pt x="5687" y="2095"/>
                  </a:cubicBezTo>
                  <a:cubicBezTo>
                    <a:pt x="6111" y="3123"/>
                    <a:pt x="5875" y="4304"/>
                    <a:pt x="5089" y="5090"/>
                  </a:cubicBezTo>
                  <a:cubicBezTo>
                    <a:pt x="4553" y="5626"/>
                    <a:pt x="3850" y="5894"/>
                    <a:pt x="3146" y="5894"/>
                  </a:cubicBezTo>
                  <a:cubicBezTo>
                    <a:pt x="2443" y="5894"/>
                    <a:pt x="1741" y="5627"/>
                    <a:pt x="1203" y="5094"/>
                  </a:cubicBezTo>
                  <a:lnTo>
                    <a:pt x="1203" y="5090"/>
                  </a:lnTo>
                  <a:cubicBezTo>
                    <a:pt x="417" y="4304"/>
                    <a:pt x="182" y="3123"/>
                    <a:pt x="606" y="2095"/>
                  </a:cubicBezTo>
                  <a:cubicBezTo>
                    <a:pt x="1033" y="1070"/>
                    <a:pt x="2036" y="400"/>
                    <a:pt x="3148" y="400"/>
                  </a:cubicBezTo>
                  <a:close/>
                  <a:moveTo>
                    <a:pt x="3147" y="0"/>
                  </a:moveTo>
                  <a:cubicBezTo>
                    <a:pt x="2741" y="0"/>
                    <a:pt x="2332" y="79"/>
                    <a:pt x="1942" y="241"/>
                  </a:cubicBezTo>
                  <a:cubicBezTo>
                    <a:pt x="769" y="729"/>
                    <a:pt x="1" y="1874"/>
                    <a:pt x="1" y="3149"/>
                  </a:cubicBezTo>
                  <a:cubicBezTo>
                    <a:pt x="1" y="4420"/>
                    <a:pt x="769" y="5568"/>
                    <a:pt x="1942" y="6057"/>
                  </a:cubicBezTo>
                  <a:cubicBezTo>
                    <a:pt x="2332" y="6218"/>
                    <a:pt x="2741" y="6296"/>
                    <a:pt x="3146" y="6296"/>
                  </a:cubicBezTo>
                  <a:cubicBezTo>
                    <a:pt x="3966" y="6296"/>
                    <a:pt x="4771" y="5977"/>
                    <a:pt x="5372" y="5376"/>
                  </a:cubicBezTo>
                  <a:cubicBezTo>
                    <a:pt x="6600" y="4145"/>
                    <a:pt x="6600" y="2153"/>
                    <a:pt x="5372" y="921"/>
                  </a:cubicBezTo>
                  <a:cubicBezTo>
                    <a:pt x="4771" y="321"/>
                    <a:pt x="3966" y="0"/>
                    <a:pt x="31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0" name="Google Shape;12780;p76"/>
            <p:cNvSpPr/>
            <p:nvPr/>
          </p:nvSpPr>
          <p:spPr>
            <a:xfrm>
              <a:off x="3078826" y="2014366"/>
              <a:ext cx="166560" cy="158721"/>
            </a:xfrm>
            <a:custGeom>
              <a:avLst/>
              <a:gdLst/>
              <a:ahLst/>
              <a:cxnLst/>
              <a:rect l="l" t="t" r="r" b="b"/>
              <a:pathLst>
                <a:path w="6353" h="6054" extrusionOk="0">
                  <a:moveTo>
                    <a:pt x="2934" y="0"/>
                  </a:moveTo>
                  <a:cubicBezTo>
                    <a:pt x="2931" y="0"/>
                    <a:pt x="2929" y="0"/>
                    <a:pt x="2927" y="0"/>
                  </a:cubicBezTo>
                  <a:cubicBezTo>
                    <a:pt x="1279" y="40"/>
                    <a:pt x="37" y="1503"/>
                    <a:pt x="261" y="3133"/>
                  </a:cubicBezTo>
                  <a:cubicBezTo>
                    <a:pt x="456" y="4530"/>
                    <a:pt x="1649" y="5513"/>
                    <a:pt x="2990" y="5513"/>
                  </a:cubicBezTo>
                  <a:cubicBezTo>
                    <a:pt x="3217" y="5513"/>
                    <a:pt x="3448" y="5485"/>
                    <a:pt x="3680" y="5425"/>
                  </a:cubicBezTo>
                  <a:lnTo>
                    <a:pt x="4980" y="6034"/>
                  </a:lnTo>
                  <a:cubicBezTo>
                    <a:pt x="5009" y="6047"/>
                    <a:pt x="5038" y="6054"/>
                    <a:pt x="5067" y="6054"/>
                  </a:cubicBezTo>
                  <a:cubicBezTo>
                    <a:pt x="5175" y="6054"/>
                    <a:pt x="5272" y="5963"/>
                    <a:pt x="5266" y="5846"/>
                  </a:cubicBezTo>
                  <a:lnTo>
                    <a:pt x="5201" y="4408"/>
                  </a:lnTo>
                  <a:cubicBezTo>
                    <a:pt x="6353" y="2872"/>
                    <a:pt x="5618" y="659"/>
                    <a:pt x="3778" y="112"/>
                  </a:cubicBezTo>
                  <a:cubicBezTo>
                    <a:pt x="3755" y="106"/>
                    <a:pt x="3733" y="103"/>
                    <a:pt x="3712" y="103"/>
                  </a:cubicBezTo>
                  <a:cubicBezTo>
                    <a:pt x="3503" y="103"/>
                    <a:pt x="3431" y="427"/>
                    <a:pt x="3665" y="496"/>
                  </a:cubicBezTo>
                  <a:cubicBezTo>
                    <a:pt x="5266" y="971"/>
                    <a:pt x="5878" y="2912"/>
                    <a:pt x="4843" y="4219"/>
                  </a:cubicBezTo>
                  <a:cubicBezTo>
                    <a:pt x="4810" y="4256"/>
                    <a:pt x="4795" y="4303"/>
                    <a:pt x="4795" y="4353"/>
                  </a:cubicBezTo>
                  <a:lnTo>
                    <a:pt x="4850" y="5531"/>
                  </a:lnTo>
                  <a:lnTo>
                    <a:pt x="3781" y="5031"/>
                  </a:lnTo>
                  <a:cubicBezTo>
                    <a:pt x="3752" y="5019"/>
                    <a:pt x="3723" y="5014"/>
                    <a:pt x="3693" y="5014"/>
                  </a:cubicBezTo>
                  <a:cubicBezTo>
                    <a:pt x="3675" y="5014"/>
                    <a:pt x="3658" y="5016"/>
                    <a:pt x="3640" y="5020"/>
                  </a:cubicBezTo>
                  <a:cubicBezTo>
                    <a:pt x="3424" y="5082"/>
                    <a:pt x="3205" y="5112"/>
                    <a:pt x="2989" y="5112"/>
                  </a:cubicBezTo>
                  <a:cubicBezTo>
                    <a:pt x="2217" y="5112"/>
                    <a:pt x="1477" y="4731"/>
                    <a:pt x="1036" y="4064"/>
                  </a:cubicBezTo>
                  <a:cubicBezTo>
                    <a:pt x="0" y="2521"/>
                    <a:pt x="1076" y="442"/>
                    <a:pt x="2938" y="402"/>
                  </a:cubicBezTo>
                  <a:cubicBezTo>
                    <a:pt x="3200" y="395"/>
                    <a:pt x="3195" y="0"/>
                    <a:pt x="29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1" name="Google Shape;12781;p76"/>
            <p:cNvSpPr/>
            <p:nvPr/>
          </p:nvSpPr>
          <p:spPr>
            <a:xfrm>
              <a:off x="3141014" y="2066198"/>
              <a:ext cx="31356" cy="53405"/>
            </a:xfrm>
            <a:custGeom>
              <a:avLst/>
              <a:gdLst/>
              <a:ahLst/>
              <a:cxnLst/>
              <a:rect l="l" t="t" r="r" b="b"/>
              <a:pathLst>
                <a:path w="1196" h="2037" extrusionOk="0">
                  <a:moveTo>
                    <a:pt x="283" y="1"/>
                  </a:moveTo>
                  <a:cubicBezTo>
                    <a:pt x="19" y="1"/>
                    <a:pt x="19" y="399"/>
                    <a:pt x="283" y="399"/>
                  </a:cubicBezTo>
                  <a:lnTo>
                    <a:pt x="395" y="399"/>
                  </a:lnTo>
                  <a:lnTo>
                    <a:pt x="395" y="1638"/>
                  </a:lnTo>
                  <a:lnTo>
                    <a:pt x="265" y="1638"/>
                  </a:lnTo>
                  <a:cubicBezTo>
                    <a:pt x="1" y="1638"/>
                    <a:pt x="1" y="2036"/>
                    <a:pt x="265" y="2036"/>
                  </a:cubicBezTo>
                  <a:lnTo>
                    <a:pt x="928" y="2036"/>
                  </a:lnTo>
                  <a:cubicBezTo>
                    <a:pt x="1196" y="2036"/>
                    <a:pt x="1196" y="1638"/>
                    <a:pt x="928" y="1638"/>
                  </a:cubicBezTo>
                  <a:lnTo>
                    <a:pt x="794" y="1638"/>
                  </a:lnTo>
                  <a:lnTo>
                    <a:pt x="794" y="200"/>
                  </a:lnTo>
                  <a:cubicBezTo>
                    <a:pt x="794" y="88"/>
                    <a:pt x="707" y="1"/>
                    <a:pt x="5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2" name="Google Shape;12782;p76"/>
            <p:cNvSpPr/>
            <p:nvPr/>
          </p:nvSpPr>
          <p:spPr>
            <a:xfrm>
              <a:off x="3143872" y="2049970"/>
              <a:ext cx="17959" cy="15468"/>
            </a:xfrm>
            <a:custGeom>
              <a:avLst/>
              <a:gdLst/>
              <a:ahLst/>
              <a:cxnLst/>
              <a:rect l="l" t="t" r="r" b="b"/>
              <a:pathLst>
                <a:path w="685" h="590" extrusionOk="0">
                  <a:moveTo>
                    <a:pt x="391" y="0"/>
                  </a:moveTo>
                  <a:cubicBezTo>
                    <a:pt x="131" y="0"/>
                    <a:pt x="0" y="315"/>
                    <a:pt x="185" y="504"/>
                  </a:cubicBezTo>
                  <a:cubicBezTo>
                    <a:pt x="244" y="563"/>
                    <a:pt x="317" y="589"/>
                    <a:pt x="388" y="589"/>
                  </a:cubicBezTo>
                  <a:cubicBezTo>
                    <a:pt x="539" y="589"/>
                    <a:pt x="685" y="471"/>
                    <a:pt x="685" y="294"/>
                  </a:cubicBezTo>
                  <a:cubicBezTo>
                    <a:pt x="685" y="134"/>
                    <a:pt x="554" y="0"/>
                    <a:pt x="3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83" name="Google Shape;12783;p76"/>
          <p:cNvGrpSpPr/>
          <p:nvPr/>
        </p:nvGrpSpPr>
        <p:grpSpPr>
          <a:xfrm>
            <a:off x="3531183" y="2438618"/>
            <a:ext cx="359416" cy="358315"/>
            <a:chOff x="3531183" y="2438618"/>
            <a:chExt cx="359416" cy="358315"/>
          </a:xfrm>
        </p:grpSpPr>
        <p:sp>
          <p:nvSpPr>
            <p:cNvPr id="12784" name="Google Shape;12784;p76"/>
            <p:cNvSpPr/>
            <p:nvPr/>
          </p:nvSpPr>
          <p:spPr>
            <a:xfrm>
              <a:off x="3653671" y="2571672"/>
              <a:ext cx="216032" cy="204890"/>
            </a:xfrm>
            <a:custGeom>
              <a:avLst/>
              <a:gdLst/>
              <a:ahLst/>
              <a:cxnLst/>
              <a:rect l="l" t="t" r="r" b="b"/>
              <a:pathLst>
                <a:path w="8240" h="7815" extrusionOk="0">
                  <a:moveTo>
                    <a:pt x="2793" y="1"/>
                  </a:moveTo>
                  <a:cubicBezTo>
                    <a:pt x="2693" y="1"/>
                    <a:pt x="2593" y="39"/>
                    <a:pt x="2517" y="115"/>
                  </a:cubicBezTo>
                  <a:lnTo>
                    <a:pt x="2438" y="195"/>
                  </a:lnTo>
                  <a:cubicBezTo>
                    <a:pt x="2285" y="347"/>
                    <a:pt x="2285" y="593"/>
                    <a:pt x="2438" y="749"/>
                  </a:cubicBezTo>
                  <a:lnTo>
                    <a:pt x="2264" y="571"/>
                  </a:lnTo>
                  <a:cubicBezTo>
                    <a:pt x="2184" y="492"/>
                    <a:pt x="2079" y="452"/>
                    <a:pt x="1974" y="452"/>
                  </a:cubicBezTo>
                  <a:cubicBezTo>
                    <a:pt x="1869" y="452"/>
                    <a:pt x="1764" y="492"/>
                    <a:pt x="1684" y="571"/>
                  </a:cubicBezTo>
                  <a:lnTo>
                    <a:pt x="1630" y="629"/>
                  </a:lnTo>
                  <a:cubicBezTo>
                    <a:pt x="1471" y="789"/>
                    <a:pt x="1471" y="1046"/>
                    <a:pt x="1630" y="1205"/>
                  </a:cubicBezTo>
                  <a:lnTo>
                    <a:pt x="1543" y="1122"/>
                  </a:lnTo>
                  <a:cubicBezTo>
                    <a:pt x="1462" y="1040"/>
                    <a:pt x="1355" y="999"/>
                    <a:pt x="1248" y="999"/>
                  </a:cubicBezTo>
                  <a:cubicBezTo>
                    <a:pt x="1142" y="999"/>
                    <a:pt x="1036" y="1040"/>
                    <a:pt x="956" y="1122"/>
                  </a:cubicBezTo>
                  <a:lnTo>
                    <a:pt x="909" y="1165"/>
                  </a:lnTo>
                  <a:cubicBezTo>
                    <a:pt x="746" y="1328"/>
                    <a:pt x="746" y="1593"/>
                    <a:pt x="909" y="1756"/>
                  </a:cubicBezTo>
                  <a:lnTo>
                    <a:pt x="801" y="1647"/>
                  </a:lnTo>
                  <a:cubicBezTo>
                    <a:pt x="717" y="1564"/>
                    <a:pt x="609" y="1522"/>
                    <a:pt x="500" y="1522"/>
                  </a:cubicBezTo>
                  <a:cubicBezTo>
                    <a:pt x="391" y="1522"/>
                    <a:pt x="283" y="1564"/>
                    <a:pt x="199" y="1647"/>
                  </a:cubicBezTo>
                  <a:lnTo>
                    <a:pt x="167" y="1676"/>
                  </a:lnTo>
                  <a:cubicBezTo>
                    <a:pt x="0" y="1842"/>
                    <a:pt x="0" y="2114"/>
                    <a:pt x="167" y="2281"/>
                  </a:cubicBezTo>
                  <a:lnTo>
                    <a:pt x="3358" y="5468"/>
                  </a:lnTo>
                  <a:lnTo>
                    <a:pt x="2199" y="5939"/>
                  </a:lnTo>
                  <a:cubicBezTo>
                    <a:pt x="1949" y="6080"/>
                    <a:pt x="1826" y="6377"/>
                    <a:pt x="1905" y="6656"/>
                  </a:cubicBezTo>
                  <a:cubicBezTo>
                    <a:pt x="1905" y="6656"/>
                    <a:pt x="2057" y="6897"/>
                    <a:pt x="2159" y="6897"/>
                  </a:cubicBezTo>
                  <a:cubicBezTo>
                    <a:pt x="2165" y="6897"/>
                    <a:pt x="2171" y="6897"/>
                    <a:pt x="2177" y="6895"/>
                  </a:cubicBezTo>
                  <a:cubicBezTo>
                    <a:pt x="2640" y="6746"/>
                    <a:pt x="3760" y="6667"/>
                    <a:pt x="4430" y="6630"/>
                  </a:cubicBezTo>
                  <a:cubicBezTo>
                    <a:pt x="4451" y="6629"/>
                    <a:pt x="4472" y="6629"/>
                    <a:pt x="4492" y="6629"/>
                  </a:cubicBezTo>
                  <a:cubicBezTo>
                    <a:pt x="4743" y="6629"/>
                    <a:pt x="4990" y="6708"/>
                    <a:pt x="5194" y="6859"/>
                  </a:cubicBezTo>
                  <a:cubicBezTo>
                    <a:pt x="5241" y="6891"/>
                    <a:pt x="5288" y="6931"/>
                    <a:pt x="5328" y="6974"/>
                  </a:cubicBezTo>
                  <a:lnTo>
                    <a:pt x="6172" y="7815"/>
                  </a:lnTo>
                  <a:lnTo>
                    <a:pt x="8240" y="5747"/>
                  </a:lnTo>
                  <a:lnTo>
                    <a:pt x="7200" y="4707"/>
                  </a:lnTo>
                  <a:cubicBezTo>
                    <a:pt x="7124" y="4635"/>
                    <a:pt x="7081" y="4537"/>
                    <a:pt x="7073" y="4432"/>
                  </a:cubicBezTo>
                  <a:cubicBezTo>
                    <a:pt x="7059" y="4215"/>
                    <a:pt x="6965" y="4008"/>
                    <a:pt x="6813" y="3856"/>
                  </a:cubicBezTo>
                  <a:lnTo>
                    <a:pt x="3071" y="115"/>
                  </a:lnTo>
                  <a:cubicBezTo>
                    <a:pt x="2994" y="39"/>
                    <a:pt x="2893" y="1"/>
                    <a:pt x="2793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5" name="Google Shape;12785;p76"/>
            <p:cNvSpPr/>
            <p:nvPr/>
          </p:nvSpPr>
          <p:spPr>
            <a:xfrm>
              <a:off x="3714810" y="2571672"/>
              <a:ext cx="154788" cy="160556"/>
            </a:xfrm>
            <a:custGeom>
              <a:avLst/>
              <a:gdLst/>
              <a:ahLst/>
              <a:cxnLst/>
              <a:rect l="l" t="t" r="r" b="b"/>
              <a:pathLst>
                <a:path w="5904" h="6124" extrusionOk="0">
                  <a:moveTo>
                    <a:pt x="462" y="1"/>
                  </a:moveTo>
                  <a:cubicBezTo>
                    <a:pt x="362" y="1"/>
                    <a:pt x="261" y="39"/>
                    <a:pt x="185" y="115"/>
                  </a:cubicBezTo>
                  <a:lnTo>
                    <a:pt x="106" y="195"/>
                  </a:lnTo>
                  <a:cubicBezTo>
                    <a:pt x="55" y="245"/>
                    <a:pt x="15" y="310"/>
                    <a:pt x="1" y="387"/>
                  </a:cubicBezTo>
                  <a:cubicBezTo>
                    <a:pt x="29" y="380"/>
                    <a:pt x="57" y="377"/>
                    <a:pt x="85" y="377"/>
                  </a:cubicBezTo>
                  <a:cubicBezTo>
                    <a:pt x="188" y="377"/>
                    <a:pt x="289" y="418"/>
                    <a:pt x="363" y="492"/>
                  </a:cubicBezTo>
                  <a:lnTo>
                    <a:pt x="4104" y="4233"/>
                  </a:lnTo>
                  <a:cubicBezTo>
                    <a:pt x="4256" y="4385"/>
                    <a:pt x="4350" y="4588"/>
                    <a:pt x="4365" y="4805"/>
                  </a:cubicBezTo>
                  <a:cubicBezTo>
                    <a:pt x="4372" y="4910"/>
                    <a:pt x="4415" y="5011"/>
                    <a:pt x="4491" y="5084"/>
                  </a:cubicBezTo>
                  <a:lnTo>
                    <a:pt x="5531" y="6123"/>
                  </a:lnTo>
                  <a:lnTo>
                    <a:pt x="5904" y="5747"/>
                  </a:lnTo>
                  <a:lnTo>
                    <a:pt x="4868" y="4707"/>
                  </a:lnTo>
                  <a:cubicBezTo>
                    <a:pt x="4792" y="4635"/>
                    <a:pt x="4749" y="4537"/>
                    <a:pt x="4741" y="4432"/>
                  </a:cubicBezTo>
                  <a:cubicBezTo>
                    <a:pt x="4727" y="4215"/>
                    <a:pt x="4633" y="4008"/>
                    <a:pt x="4481" y="3856"/>
                  </a:cubicBezTo>
                  <a:lnTo>
                    <a:pt x="739" y="115"/>
                  </a:lnTo>
                  <a:cubicBezTo>
                    <a:pt x="663" y="39"/>
                    <a:pt x="563" y="1"/>
                    <a:pt x="462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6" name="Google Shape;12786;p76"/>
            <p:cNvSpPr/>
            <p:nvPr/>
          </p:nvSpPr>
          <p:spPr>
            <a:xfrm>
              <a:off x="3789740" y="2696965"/>
              <a:ext cx="79859" cy="79596"/>
            </a:xfrm>
            <a:custGeom>
              <a:avLst/>
              <a:gdLst/>
              <a:ahLst/>
              <a:cxnLst/>
              <a:rect l="l" t="t" r="r" b="b"/>
              <a:pathLst>
                <a:path w="3046" h="3036" extrusionOk="0">
                  <a:moveTo>
                    <a:pt x="2079" y="1"/>
                  </a:moveTo>
                  <a:lnTo>
                    <a:pt x="0" y="2080"/>
                  </a:lnTo>
                  <a:cubicBezTo>
                    <a:pt x="51" y="2112"/>
                    <a:pt x="94" y="2152"/>
                    <a:pt x="138" y="2195"/>
                  </a:cubicBezTo>
                  <a:lnTo>
                    <a:pt x="978" y="3036"/>
                  </a:lnTo>
                  <a:lnTo>
                    <a:pt x="3046" y="968"/>
                  </a:lnTo>
                  <a:lnTo>
                    <a:pt x="2079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7" name="Google Shape;12787;p76"/>
            <p:cNvSpPr/>
            <p:nvPr/>
          </p:nvSpPr>
          <p:spPr>
            <a:xfrm>
              <a:off x="3798182" y="2705145"/>
              <a:ext cx="86623" cy="86518"/>
            </a:xfrm>
            <a:custGeom>
              <a:avLst/>
              <a:gdLst/>
              <a:ahLst/>
              <a:cxnLst/>
              <a:rect l="l" t="t" r="r" b="b"/>
              <a:pathLst>
                <a:path w="3304" h="3300" extrusionOk="0">
                  <a:moveTo>
                    <a:pt x="2384" y="0"/>
                  </a:moveTo>
                  <a:lnTo>
                    <a:pt x="0" y="2383"/>
                  </a:lnTo>
                  <a:lnTo>
                    <a:pt x="920" y="3299"/>
                  </a:lnTo>
                  <a:lnTo>
                    <a:pt x="3303" y="920"/>
                  </a:lnTo>
                  <a:lnTo>
                    <a:pt x="238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8" name="Google Shape;12788;p76"/>
            <p:cNvSpPr/>
            <p:nvPr/>
          </p:nvSpPr>
          <p:spPr>
            <a:xfrm>
              <a:off x="3847549" y="2705145"/>
              <a:ext cx="37255" cy="37150"/>
            </a:xfrm>
            <a:custGeom>
              <a:avLst/>
              <a:gdLst/>
              <a:ahLst/>
              <a:cxnLst/>
              <a:rect l="l" t="t" r="r" b="b"/>
              <a:pathLst>
                <a:path w="1421" h="1417" extrusionOk="0">
                  <a:moveTo>
                    <a:pt x="501" y="0"/>
                  </a:moveTo>
                  <a:lnTo>
                    <a:pt x="1" y="496"/>
                  </a:lnTo>
                  <a:lnTo>
                    <a:pt x="921" y="1416"/>
                  </a:lnTo>
                  <a:lnTo>
                    <a:pt x="1420" y="920"/>
                  </a:lnTo>
                  <a:lnTo>
                    <a:pt x="501" y="0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9" name="Google Shape;12789;p76"/>
            <p:cNvSpPr/>
            <p:nvPr/>
          </p:nvSpPr>
          <p:spPr>
            <a:xfrm>
              <a:off x="3551973" y="2458937"/>
              <a:ext cx="215954" cy="204968"/>
            </a:xfrm>
            <a:custGeom>
              <a:avLst/>
              <a:gdLst/>
              <a:ahLst/>
              <a:cxnLst/>
              <a:rect l="l" t="t" r="r" b="b"/>
              <a:pathLst>
                <a:path w="8237" h="7818" extrusionOk="0">
                  <a:moveTo>
                    <a:pt x="2072" y="0"/>
                  </a:moveTo>
                  <a:lnTo>
                    <a:pt x="0" y="2068"/>
                  </a:lnTo>
                  <a:lnTo>
                    <a:pt x="1040" y="3107"/>
                  </a:lnTo>
                  <a:cubicBezTo>
                    <a:pt x="1112" y="3183"/>
                    <a:pt x="1159" y="3281"/>
                    <a:pt x="1167" y="3386"/>
                  </a:cubicBezTo>
                  <a:cubicBezTo>
                    <a:pt x="1181" y="3604"/>
                    <a:pt x="1275" y="3806"/>
                    <a:pt x="1427" y="3962"/>
                  </a:cubicBezTo>
                  <a:lnTo>
                    <a:pt x="5169" y="7703"/>
                  </a:lnTo>
                  <a:cubicBezTo>
                    <a:pt x="5245" y="7779"/>
                    <a:pt x="5345" y="7817"/>
                    <a:pt x="5446" y="7817"/>
                  </a:cubicBezTo>
                  <a:cubicBezTo>
                    <a:pt x="5546" y="7817"/>
                    <a:pt x="5647" y="7779"/>
                    <a:pt x="5723" y="7703"/>
                  </a:cubicBezTo>
                  <a:lnTo>
                    <a:pt x="5802" y="7624"/>
                  </a:lnTo>
                  <a:cubicBezTo>
                    <a:pt x="5954" y="7472"/>
                    <a:pt x="5954" y="7222"/>
                    <a:pt x="5802" y="7070"/>
                  </a:cubicBezTo>
                  <a:lnTo>
                    <a:pt x="5802" y="7070"/>
                  </a:lnTo>
                  <a:lnTo>
                    <a:pt x="5976" y="7243"/>
                  </a:lnTo>
                  <a:cubicBezTo>
                    <a:pt x="6056" y="7323"/>
                    <a:pt x="6160" y="7363"/>
                    <a:pt x="6264" y="7363"/>
                  </a:cubicBezTo>
                  <a:cubicBezTo>
                    <a:pt x="6368" y="7363"/>
                    <a:pt x="6472" y="7323"/>
                    <a:pt x="6552" y="7243"/>
                  </a:cubicBezTo>
                  <a:lnTo>
                    <a:pt x="6610" y="7189"/>
                  </a:lnTo>
                  <a:cubicBezTo>
                    <a:pt x="6769" y="7030"/>
                    <a:pt x="6769" y="6769"/>
                    <a:pt x="6610" y="6610"/>
                  </a:cubicBezTo>
                  <a:lnTo>
                    <a:pt x="6610" y="6610"/>
                  </a:lnTo>
                  <a:lnTo>
                    <a:pt x="6697" y="6697"/>
                  </a:lnTo>
                  <a:cubicBezTo>
                    <a:pt x="6777" y="6778"/>
                    <a:pt x="6882" y="6819"/>
                    <a:pt x="6989" y="6819"/>
                  </a:cubicBezTo>
                  <a:cubicBezTo>
                    <a:pt x="7095" y="6819"/>
                    <a:pt x="7202" y="6778"/>
                    <a:pt x="7284" y="6697"/>
                  </a:cubicBezTo>
                  <a:lnTo>
                    <a:pt x="7331" y="6649"/>
                  </a:lnTo>
                  <a:cubicBezTo>
                    <a:pt x="7494" y="6490"/>
                    <a:pt x="7494" y="6226"/>
                    <a:pt x="7331" y="6063"/>
                  </a:cubicBezTo>
                  <a:lnTo>
                    <a:pt x="7331" y="6063"/>
                  </a:lnTo>
                  <a:lnTo>
                    <a:pt x="7439" y="6171"/>
                  </a:lnTo>
                  <a:cubicBezTo>
                    <a:pt x="7521" y="6255"/>
                    <a:pt x="7629" y="6296"/>
                    <a:pt x="7739" y="6296"/>
                  </a:cubicBezTo>
                  <a:cubicBezTo>
                    <a:pt x="7848" y="6296"/>
                    <a:pt x="7957" y="6255"/>
                    <a:pt x="8041" y="6171"/>
                  </a:cubicBezTo>
                  <a:lnTo>
                    <a:pt x="8070" y="6139"/>
                  </a:lnTo>
                  <a:cubicBezTo>
                    <a:pt x="8236" y="5972"/>
                    <a:pt x="8236" y="5704"/>
                    <a:pt x="8070" y="5541"/>
                  </a:cubicBezTo>
                  <a:lnTo>
                    <a:pt x="4886" y="2347"/>
                  </a:lnTo>
                  <a:lnTo>
                    <a:pt x="6041" y="1880"/>
                  </a:lnTo>
                  <a:cubicBezTo>
                    <a:pt x="6291" y="1735"/>
                    <a:pt x="6414" y="1438"/>
                    <a:pt x="6335" y="1163"/>
                  </a:cubicBezTo>
                  <a:cubicBezTo>
                    <a:pt x="6335" y="1163"/>
                    <a:pt x="6183" y="921"/>
                    <a:pt x="6081" y="921"/>
                  </a:cubicBezTo>
                  <a:cubicBezTo>
                    <a:pt x="6075" y="921"/>
                    <a:pt x="6069" y="922"/>
                    <a:pt x="6063" y="924"/>
                  </a:cubicBezTo>
                  <a:cubicBezTo>
                    <a:pt x="5599" y="1068"/>
                    <a:pt x="4480" y="1152"/>
                    <a:pt x="3814" y="1188"/>
                  </a:cubicBezTo>
                  <a:cubicBezTo>
                    <a:pt x="3793" y="1189"/>
                    <a:pt x="3771" y="1190"/>
                    <a:pt x="3750" y="1190"/>
                  </a:cubicBezTo>
                  <a:cubicBezTo>
                    <a:pt x="3497" y="1190"/>
                    <a:pt x="3250" y="1110"/>
                    <a:pt x="3046" y="960"/>
                  </a:cubicBezTo>
                  <a:cubicBezTo>
                    <a:pt x="2999" y="924"/>
                    <a:pt x="2952" y="884"/>
                    <a:pt x="2912" y="844"/>
                  </a:cubicBezTo>
                  <a:lnTo>
                    <a:pt x="2072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0" name="Google Shape;12790;p76"/>
            <p:cNvSpPr/>
            <p:nvPr/>
          </p:nvSpPr>
          <p:spPr>
            <a:xfrm>
              <a:off x="3551973" y="2503349"/>
              <a:ext cx="154893" cy="160530"/>
            </a:xfrm>
            <a:custGeom>
              <a:avLst/>
              <a:gdLst/>
              <a:ahLst/>
              <a:cxnLst/>
              <a:rect l="l" t="t" r="r" b="b"/>
              <a:pathLst>
                <a:path w="5908" h="6123" extrusionOk="0">
                  <a:moveTo>
                    <a:pt x="377" y="1"/>
                  </a:moveTo>
                  <a:lnTo>
                    <a:pt x="0" y="374"/>
                  </a:lnTo>
                  <a:lnTo>
                    <a:pt x="1040" y="1413"/>
                  </a:lnTo>
                  <a:cubicBezTo>
                    <a:pt x="1116" y="1489"/>
                    <a:pt x="1159" y="1587"/>
                    <a:pt x="1167" y="1692"/>
                  </a:cubicBezTo>
                  <a:cubicBezTo>
                    <a:pt x="1181" y="1910"/>
                    <a:pt x="1275" y="2112"/>
                    <a:pt x="1431" y="2268"/>
                  </a:cubicBezTo>
                  <a:lnTo>
                    <a:pt x="5169" y="6006"/>
                  </a:lnTo>
                  <a:cubicBezTo>
                    <a:pt x="5246" y="6084"/>
                    <a:pt x="5347" y="6123"/>
                    <a:pt x="5447" y="6123"/>
                  </a:cubicBezTo>
                  <a:cubicBezTo>
                    <a:pt x="5548" y="6123"/>
                    <a:pt x="5648" y="6084"/>
                    <a:pt x="5726" y="6006"/>
                  </a:cubicBezTo>
                  <a:lnTo>
                    <a:pt x="5802" y="5930"/>
                  </a:lnTo>
                  <a:cubicBezTo>
                    <a:pt x="5857" y="5875"/>
                    <a:pt x="5893" y="5810"/>
                    <a:pt x="5907" y="5738"/>
                  </a:cubicBezTo>
                  <a:lnTo>
                    <a:pt x="5907" y="5738"/>
                  </a:lnTo>
                  <a:cubicBezTo>
                    <a:pt x="5879" y="5744"/>
                    <a:pt x="5851" y="5747"/>
                    <a:pt x="5823" y="5747"/>
                  </a:cubicBezTo>
                  <a:cubicBezTo>
                    <a:pt x="5720" y="5747"/>
                    <a:pt x="5619" y="5707"/>
                    <a:pt x="5545" y="5633"/>
                  </a:cubicBezTo>
                  <a:lnTo>
                    <a:pt x="1804" y="1892"/>
                  </a:lnTo>
                  <a:cubicBezTo>
                    <a:pt x="1652" y="1736"/>
                    <a:pt x="1558" y="1533"/>
                    <a:pt x="1543" y="1316"/>
                  </a:cubicBezTo>
                  <a:cubicBezTo>
                    <a:pt x="1536" y="1211"/>
                    <a:pt x="1489" y="1113"/>
                    <a:pt x="1416" y="1037"/>
                  </a:cubicBezTo>
                  <a:lnTo>
                    <a:pt x="377" y="1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1" name="Google Shape;12791;p76"/>
            <p:cNvSpPr/>
            <p:nvPr/>
          </p:nvSpPr>
          <p:spPr>
            <a:xfrm>
              <a:off x="3551973" y="2458937"/>
              <a:ext cx="79963" cy="79675"/>
            </a:xfrm>
            <a:custGeom>
              <a:avLst/>
              <a:gdLst/>
              <a:ahLst/>
              <a:cxnLst/>
              <a:rect l="l" t="t" r="r" b="b"/>
              <a:pathLst>
                <a:path w="3050" h="3039" extrusionOk="0">
                  <a:moveTo>
                    <a:pt x="2072" y="0"/>
                  </a:moveTo>
                  <a:lnTo>
                    <a:pt x="0" y="2068"/>
                  </a:lnTo>
                  <a:lnTo>
                    <a:pt x="971" y="3039"/>
                  </a:lnTo>
                  <a:lnTo>
                    <a:pt x="3050" y="960"/>
                  </a:lnTo>
                  <a:cubicBezTo>
                    <a:pt x="2999" y="924"/>
                    <a:pt x="2952" y="884"/>
                    <a:pt x="2912" y="844"/>
                  </a:cubicBezTo>
                  <a:lnTo>
                    <a:pt x="2072" y="0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2" name="Google Shape;12792;p76"/>
            <p:cNvSpPr/>
            <p:nvPr/>
          </p:nvSpPr>
          <p:spPr>
            <a:xfrm>
              <a:off x="3536872" y="2443835"/>
              <a:ext cx="86623" cy="86623"/>
            </a:xfrm>
            <a:custGeom>
              <a:avLst/>
              <a:gdLst/>
              <a:ahLst/>
              <a:cxnLst/>
              <a:rect l="l" t="t" r="r" b="b"/>
              <a:pathLst>
                <a:path w="3304" h="3304" extrusionOk="0">
                  <a:moveTo>
                    <a:pt x="2384" y="0"/>
                  </a:moveTo>
                  <a:lnTo>
                    <a:pt x="0" y="2383"/>
                  </a:lnTo>
                  <a:lnTo>
                    <a:pt x="920" y="3303"/>
                  </a:lnTo>
                  <a:lnTo>
                    <a:pt x="3303" y="920"/>
                  </a:lnTo>
                  <a:lnTo>
                    <a:pt x="2384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3" name="Google Shape;12793;p76"/>
            <p:cNvSpPr/>
            <p:nvPr/>
          </p:nvSpPr>
          <p:spPr>
            <a:xfrm>
              <a:off x="3536872" y="2493203"/>
              <a:ext cx="37150" cy="37255"/>
            </a:xfrm>
            <a:custGeom>
              <a:avLst/>
              <a:gdLst/>
              <a:ahLst/>
              <a:cxnLst/>
              <a:rect l="l" t="t" r="r" b="b"/>
              <a:pathLst>
                <a:path w="1417" h="1421" extrusionOk="0">
                  <a:moveTo>
                    <a:pt x="500" y="0"/>
                  </a:moveTo>
                  <a:lnTo>
                    <a:pt x="0" y="500"/>
                  </a:lnTo>
                  <a:lnTo>
                    <a:pt x="920" y="1420"/>
                  </a:lnTo>
                  <a:lnTo>
                    <a:pt x="1417" y="92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4" name="Google Shape;12794;p76"/>
            <p:cNvSpPr/>
            <p:nvPr/>
          </p:nvSpPr>
          <p:spPr>
            <a:xfrm>
              <a:off x="3663739" y="2458937"/>
              <a:ext cx="205860" cy="214852"/>
            </a:xfrm>
            <a:custGeom>
              <a:avLst/>
              <a:gdLst/>
              <a:ahLst/>
              <a:cxnLst/>
              <a:rect l="l" t="t" r="r" b="b"/>
              <a:pathLst>
                <a:path w="7852" h="8195" extrusionOk="0">
                  <a:moveTo>
                    <a:pt x="5784" y="0"/>
                  </a:moveTo>
                  <a:lnTo>
                    <a:pt x="4748" y="1039"/>
                  </a:lnTo>
                  <a:cubicBezTo>
                    <a:pt x="4672" y="1112"/>
                    <a:pt x="4574" y="1159"/>
                    <a:pt x="4469" y="1166"/>
                  </a:cubicBezTo>
                  <a:cubicBezTo>
                    <a:pt x="4252" y="1181"/>
                    <a:pt x="4046" y="1275"/>
                    <a:pt x="3893" y="1427"/>
                  </a:cubicBezTo>
                  <a:lnTo>
                    <a:pt x="152" y="5168"/>
                  </a:lnTo>
                  <a:cubicBezTo>
                    <a:pt x="0" y="5320"/>
                    <a:pt x="0" y="5570"/>
                    <a:pt x="152" y="5722"/>
                  </a:cubicBezTo>
                  <a:lnTo>
                    <a:pt x="232" y="5802"/>
                  </a:lnTo>
                  <a:cubicBezTo>
                    <a:pt x="308" y="5878"/>
                    <a:pt x="408" y="5916"/>
                    <a:pt x="509" y="5916"/>
                  </a:cubicBezTo>
                  <a:cubicBezTo>
                    <a:pt x="609" y="5916"/>
                    <a:pt x="710" y="5878"/>
                    <a:pt x="786" y="5802"/>
                  </a:cubicBezTo>
                  <a:lnTo>
                    <a:pt x="786" y="5802"/>
                  </a:lnTo>
                  <a:lnTo>
                    <a:pt x="612" y="5976"/>
                  </a:lnTo>
                  <a:cubicBezTo>
                    <a:pt x="453" y="6135"/>
                    <a:pt x="453" y="6392"/>
                    <a:pt x="612" y="6552"/>
                  </a:cubicBezTo>
                  <a:lnTo>
                    <a:pt x="666" y="6610"/>
                  </a:lnTo>
                  <a:cubicBezTo>
                    <a:pt x="746" y="6689"/>
                    <a:pt x="851" y="6729"/>
                    <a:pt x="956" y="6729"/>
                  </a:cubicBezTo>
                  <a:cubicBezTo>
                    <a:pt x="1061" y="6729"/>
                    <a:pt x="1166" y="6689"/>
                    <a:pt x="1246" y="6610"/>
                  </a:cubicBezTo>
                  <a:lnTo>
                    <a:pt x="1246" y="6610"/>
                  </a:lnTo>
                  <a:lnTo>
                    <a:pt x="1159" y="6697"/>
                  </a:lnTo>
                  <a:cubicBezTo>
                    <a:pt x="996" y="6856"/>
                    <a:pt x="996" y="7120"/>
                    <a:pt x="1159" y="7283"/>
                  </a:cubicBezTo>
                  <a:lnTo>
                    <a:pt x="1202" y="7330"/>
                  </a:lnTo>
                  <a:cubicBezTo>
                    <a:pt x="1284" y="7410"/>
                    <a:pt x="1391" y="7450"/>
                    <a:pt x="1498" y="7450"/>
                  </a:cubicBezTo>
                  <a:cubicBezTo>
                    <a:pt x="1604" y="7450"/>
                    <a:pt x="1711" y="7410"/>
                    <a:pt x="1793" y="7330"/>
                  </a:cubicBezTo>
                  <a:lnTo>
                    <a:pt x="1793" y="7330"/>
                  </a:lnTo>
                  <a:lnTo>
                    <a:pt x="1684" y="7439"/>
                  </a:lnTo>
                  <a:cubicBezTo>
                    <a:pt x="1518" y="7602"/>
                    <a:pt x="1518" y="7874"/>
                    <a:pt x="1684" y="8040"/>
                  </a:cubicBezTo>
                  <a:lnTo>
                    <a:pt x="1717" y="8069"/>
                  </a:lnTo>
                  <a:cubicBezTo>
                    <a:pt x="1798" y="8152"/>
                    <a:pt x="1907" y="8194"/>
                    <a:pt x="2016" y="8194"/>
                  </a:cubicBezTo>
                  <a:cubicBezTo>
                    <a:pt x="2125" y="8194"/>
                    <a:pt x="2235" y="8152"/>
                    <a:pt x="2318" y="8069"/>
                  </a:cubicBezTo>
                  <a:lnTo>
                    <a:pt x="5505" y="4882"/>
                  </a:lnTo>
                  <a:lnTo>
                    <a:pt x="5976" y="6041"/>
                  </a:lnTo>
                  <a:cubicBezTo>
                    <a:pt x="6088" y="6239"/>
                    <a:pt x="6298" y="6355"/>
                    <a:pt x="6519" y="6355"/>
                  </a:cubicBezTo>
                  <a:cubicBezTo>
                    <a:pt x="6577" y="6355"/>
                    <a:pt x="6635" y="6347"/>
                    <a:pt x="6693" y="6331"/>
                  </a:cubicBezTo>
                  <a:cubicBezTo>
                    <a:pt x="6693" y="6331"/>
                    <a:pt x="6965" y="6161"/>
                    <a:pt x="6932" y="6059"/>
                  </a:cubicBezTo>
                  <a:cubicBezTo>
                    <a:pt x="6784" y="5599"/>
                    <a:pt x="6704" y="4480"/>
                    <a:pt x="6668" y="3810"/>
                  </a:cubicBezTo>
                  <a:cubicBezTo>
                    <a:pt x="6653" y="3538"/>
                    <a:pt x="6733" y="3267"/>
                    <a:pt x="6896" y="3046"/>
                  </a:cubicBezTo>
                  <a:cubicBezTo>
                    <a:pt x="6928" y="2995"/>
                    <a:pt x="6968" y="2952"/>
                    <a:pt x="7012" y="2908"/>
                  </a:cubicBezTo>
                  <a:lnTo>
                    <a:pt x="7852" y="2068"/>
                  </a:lnTo>
                  <a:lnTo>
                    <a:pt x="5784" y="0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5" name="Google Shape;12795;p76"/>
            <p:cNvSpPr/>
            <p:nvPr/>
          </p:nvSpPr>
          <p:spPr>
            <a:xfrm>
              <a:off x="3790002" y="2459015"/>
              <a:ext cx="79596" cy="79885"/>
            </a:xfrm>
            <a:custGeom>
              <a:avLst/>
              <a:gdLst/>
              <a:ahLst/>
              <a:cxnLst/>
              <a:rect l="l" t="t" r="r" b="b"/>
              <a:pathLst>
                <a:path w="3036" h="3047" extrusionOk="0">
                  <a:moveTo>
                    <a:pt x="968" y="1"/>
                  </a:moveTo>
                  <a:lnTo>
                    <a:pt x="1" y="968"/>
                  </a:lnTo>
                  <a:lnTo>
                    <a:pt x="2080" y="3046"/>
                  </a:lnTo>
                  <a:cubicBezTo>
                    <a:pt x="2112" y="2999"/>
                    <a:pt x="2152" y="2952"/>
                    <a:pt x="2196" y="2909"/>
                  </a:cubicBezTo>
                  <a:lnTo>
                    <a:pt x="3036" y="2069"/>
                  </a:lnTo>
                  <a:lnTo>
                    <a:pt x="968" y="1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6" name="Google Shape;12796;p76"/>
            <p:cNvSpPr/>
            <p:nvPr/>
          </p:nvSpPr>
          <p:spPr>
            <a:xfrm>
              <a:off x="3663739" y="2459015"/>
              <a:ext cx="161526" cy="154893"/>
            </a:xfrm>
            <a:custGeom>
              <a:avLst/>
              <a:gdLst/>
              <a:ahLst/>
              <a:cxnLst/>
              <a:rect l="l" t="t" r="r" b="b"/>
              <a:pathLst>
                <a:path w="6161" h="5908" extrusionOk="0">
                  <a:moveTo>
                    <a:pt x="5784" y="1"/>
                  </a:moveTo>
                  <a:lnTo>
                    <a:pt x="4748" y="1040"/>
                  </a:lnTo>
                  <a:cubicBezTo>
                    <a:pt x="4672" y="1112"/>
                    <a:pt x="4574" y="1160"/>
                    <a:pt x="4469" y="1167"/>
                  </a:cubicBezTo>
                  <a:cubicBezTo>
                    <a:pt x="4252" y="1181"/>
                    <a:pt x="4046" y="1272"/>
                    <a:pt x="3893" y="1428"/>
                  </a:cubicBezTo>
                  <a:lnTo>
                    <a:pt x="152" y="5169"/>
                  </a:lnTo>
                  <a:cubicBezTo>
                    <a:pt x="0" y="5321"/>
                    <a:pt x="0" y="5571"/>
                    <a:pt x="152" y="5723"/>
                  </a:cubicBezTo>
                  <a:lnTo>
                    <a:pt x="232" y="5803"/>
                  </a:lnTo>
                  <a:cubicBezTo>
                    <a:pt x="283" y="5853"/>
                    <a:pt x="351" y="5890"/>
                    <a:pt x="424" y="5908"/>
                  </a:cubicBezTo>
                  <a:cubicBezTo>
                    <a:pt x="391" y="5774"/>
                    <a:pt x="431" y="5636"/>
                    <a:pt x="529" y="5542"/>
                  </a:cubicBezTo>
                  <a:lnTo>
                    <a:pt x="4270" y="1801"/>
                  </a:lnTo>
                  <a:cubicBezTo>
                    <a:pt x="4422" y="1649"/>
                    <a:pt x="4629" y="1554"/>
                    <a:pt x="4846" y="1540"/>
                  </a:cubicBezTo>
                  <a:cubicBezTo>
                    <a:pt x="4947" y="1533"/>
                    <a:pt x="5049" y="1486"/>
                    <a:pt x="5121" y="1413"/>
                  </a:cubicBezTo>
                  <a:lnTo>
                    <a:pt x="6161" y="377"/>
                  </a:lnTo>
                  <a:lnTo>
                    <a:pt x="5784" y="1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7" name="Google Shape;12797;p76"/>
            <p:cNvSpPr/>
            <p:nvPr/>
          </p:nvSpPr>
          <p:spPr>
            <a:xfrm>
              <a:off x="3798182" y="2443835"/>
              <a:ext cx="86518" cy="86623"/>
            </a:xfrm>
            <a:custGeom>
              <a:avLst/>
              <a:gdLst/>
              <a:ahLst/>
              <a:cxnLst/>
              <a:rect l="l" t="t" r="r" b="b"/>
              <a:pathLst>
                <a:path w="3300" h="3304" extrusionOk="0">
                  <a:moveTo>
                    <a:pt x="920" y="0"/>
                  </a:moveTo>
                  <a:lnTo>
                    <a:pt x="0" y="920"/>
                  </a:lnTo>
                  <a:lnTo>
                    <a:pt x="2384" y="3303"/>
                  </a:lnTo>
                  <a:lnTo>
                    <a:pt x="3300" y="2383"/>
                  </a:lnTo>
                  <a:lnTo>
                    <a:pt x="920" y="0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8" name="Google Shape;12798;p76"/>
            <p:cNvSpPr/>
            <p:nvPr/>
          </p:nvSpPr>
          <p:spPr>
            <a:xfrm>
              <a:off x="3798182" y="2443835"/>
              <a:ext cx="37150" cy="37150"/>
            </a:xfrm>
            <a:custGeom>
              <a:avLst/>
              <a:gdLst/>
              <a:ahLst/>
              <a:cxnLst/>
              <a:rect l="l" t="t" r="r" b="b"/>
              <a:pathLst>
                <a:path w="1417" h="1417" extrusionOk="0">
                  <a:moveTo>
                    <a:pt x="920" y="0"/>
                  </a:moveTo>
                  <a:lnTo>
                    <a:pt x="0" y="920"/>
                  </a:lnTo>
                  <a:lnTo>
                    <a:pt x="500" y="1416"/>
                  </a:lnTo>
                  <a:lnTo>
                    <a:pt x="1417" y="500"/>
                  </a:lnTo>
                  <a:lnTo>
                    <a:pt x="9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9" name="Google Shape;12799;p76"/>
            <p:cNvSpPr/>
            <p:nvPr/>
          </p:nvSpPr>
          <p:spPr>
            <a:xfrm>
              <a:off x="3552052" y="2561709"/>
              <a:ext cx="205886" cy="214852"/>
            </a:xfrm>
            <a:custGeom>
              <a:avLst/>
              <a:gdLst/>
              <a:ahLst/>
              <a:cxnLst/>
              <a:rect l="l" t="t" r="r" b="b"/>
              <a:pathLst>
                <a:path w="7853" h="8195" extrusionOk="0">
                  <a:moveTo>
                    <a:pt x="5836" y="1"/>
                  </a:moveTo>
                  <a:cubicBezTo>
                    <a:pt x="5727" y="1"/>
                    <a:pt x="5618" y="42"/>
                    <a:pt x="5535" y="125"/>
                  </a:cubicBezTo>
                  <a:lnTo>
                    <a:pt x="2348" y="3313"/>
                  </a:lnTo>
                  <a:lnTo>
                    <a:pt x="1877" y="2157"/>
                  </a:lnTo>
                  <a:cubicBezTo>
                    <a:pt x="1762" y="1956"/>
                    <a:pt x="1554" y="1839"/>
                    <a:pt x="1333" y="1839"/>
                  </a:cubicBezTo>
                  <a:cubicBezTo>
                    <a:pt x="1276" y="1839"/>
                    <a:pt x="1218" y="1847"/>
                    <a:pt x="1160" y="1864"/>
                  </a:cubicBezTo>
                  <a:cubicBezTo>
                    <a:pt x="1160" y="1864"/>
                    <a:pt x="888" y="2034"/>
                    <a:pt x="921" y="2136"/>
                  </a:cubicBezTo>
                  <a:cubicBezTo>
                    <a:pt x="1069" y="2595"/>
                    <a:pt x="1149" y="3715"/>
                    <a:pt x="1185" y="4385"/>
                  </a:cubicBezTo>
                  <a:cubicBezTo>
                    <a:pt x="1200" y="4660"/>
                    <a:pt x="1120" y="4928"/>
                    <a:pt x="957" y="5152"/>
                  </a:cubicBezTo>
                  <a:cubicBezTo>
                    <a:pt x="921" y="5199"/>
                    <a:pt x="881" y="5243"/>
                    <a:pt x="841" y="5286"/>
                  </a:cubicBezTo>
                  <a:lnTo>
                    <a:pt x="1" y="6127"/>
                  </a:lnTo>
                  <a:lnTo>
                    <a:pt x="2069" y="8195"/>
                  </a:lnTo>
                  <a:lnTo>
                    <a:pt x="3105" y="7159"/>
                  </a:lnTo>
                  <a:cubicBezTo>
                    <a:pt x="3181" y="7083"/>
                    <a:pt x="3279" y="7039"/>
                    <a:pt x="3384" y="7032"/>
                  </a:cubicBezTo>
                  <a:cubicBezTo>
                    <a:pt x="3601" y="7014"/>
                    <a:pt x="3804" y="6923"/>
                    <a:pt x="3959" y="6768"/>
                  </a:cubicBezTo>
                  <a:lnTo>
                    <a:pt x="7701" y="3026"/>
                  </a:lnTo>
                  <a:cubicBezTo>
                    <a:pt x="7853" y="2874"/>
                    <a:pt x="7853" y="2628"/>
                    <a:pt x="7701" y="2472"/>
                  </a:cubicBezTo>
                  <a:lnTo>
                    <a:pt x="7621" y="2396"/>
                  </a:lnTo>
                  <a:cubicBezTo>
                    <a:pt x="7545" y="2318"/>
                    <a:pt x="7444" y="2279"/>
                    <a:pt x="7344" y="2279"/>
                  </a:cubicBezTo>
                  <a:cubicBezTo>
                    <a:pt x="7244" y="2279"/>
                    <a:pt x="7144" y="2318"/>
                    <a:pt x="7068" y="2395"/>
                  </a:cubicBezTo>
                  <a:lnTo>
                    <a:pt x="7068" y="2395"/>
                  </a:lnTo>
                  <a:lnTo>
                    <a:pt x="7241" y="2219"/>
                  </a:lnTo>
                  <a:cubicBezTo>
                    <a:pt x="7400" y="2059"/>
                    <a:pt x="7400" y="1802"/>
                    <a:pt x="7241" y="1643"/>
                  </a:cubicBezTo>
                  <a:lnTo>
                    <a:pt x="7186" y="1589"/>
                  </a:lnTo>
                  <a:cubicBezTo>
                    <a:pt x="7107" y="1507"/>
                    <a:pt x="7002" y="1466"/>
                    <a:pt x="6897" y="1466"/>
                  </a:cubicBezTo>
                  <a:cubicBezTo>
                    <a:pt x="6795" y="1466"/>
                    <a:pt x="6692" y="1505"/>
                    <a:pt x="6614" y="1582"/>
                  </a:cubicBezTo>
                  <a:lnTo>
                    <a:pt x="6614" y="1582"/>
                  </a:lnTo>
                  <a:lnTo>
                    <a:pt x="6694" y="1502"/>
                  </a:lnTo>
                  <a:cubicBezTo>
                    <a:pt x="6857" y="1339"/>
                    <a:pt x="6857" y="1074"/>
                    <a:pt x="6694" y="911"/>
                  </a:cubicBezTo>
                  <a:lnTo>
                    <a:pt x="6647" y="868"/>
                  </a:lnTo>
                  <a:cubicBezTo>
                    <a:pt x="6567" y="786"/>
                    <a:pt x="6461" y="746"/>
                    <a:pt x="6355" y="746"/>
                  </a:cubicBezTo>
                  <a:cubicBezTo>
                    <a:pt x="6248" y="746"/>
                    <a:pt x="6142" y="786"/>
                    <a:pt x="6060" y="868"/>
                  </a:cubicBezTo>
                  <a:lnTo>
                    <a:pt x="6169" y="759"/>
                  </a:lnTo>
                  <a:cubicBezTo>
                    <a:pt x="6335" y="593"/>
                    <a:pt x="6335" y="325"/>
                    <a:pt x="6169" y="158"/>
                  </a:cubicBezTo>
                  <a:lnTo>
                    <a:pt x="6136" y="125"/>
                  </a:lnTo>
                  <a:cubicBezTo>
                    <a:pt x="6053" y="42"/>
                    <a:pt x="5944" y="1"/>
                    <a:pt x="5836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0" name="Google Shape;12800;p76"/>
            <p:cNvSpPr/>
            <p:nvPr/>
          </p:nvSpPr>
          <p:spPr>
            <a:xfrm>
              <a:off x="3596412" y="2621773"/>
              <a:ext cx="161526" cy="154893"/>
            </a:xfrm>
            <a:custGeom>
              <a:avLst/>
              <a:gdLst/>
              <a:ahLst/>
              <a:cxnLst/>
              <a:rect l="l" t="t" r="r" b="b"/>
              <a:pathLst>
                <a:path w="6161" h="5908" extrusionOk="0">
                  <a:moveTo>
                    <a:pt x="5737" y="0"/>
                  </a:moveTo>
                  <a:cubicBezTo>
                    <a:pt x="5766" y="131"/>
                    <a:pt x="5726" y="268"/>
                    <a:pt x="5632" y="362"/>
                  </a:cubicBezTo>
                  <a:lnTo>
                    <a:pt x="1891" y="4104"/>
                  </a:lnTo>
                  <a:cubicBezTo>
                    <a:pt x="1739" y="4256"/>
                    <a:pt x="1532" y="4350"/>
                    <a:pt x="1315" y="4364"/>
                  </a:cubicBezTo>
                  <a:cubicBezTo>
                    <a:pt x="1210" y="4372"/>
                    <a:pt x="1112" y="4415"/>
                    <a:pt x="1040" y="4491"/>
                  </a:cubicBezTo>
                  <a:lnTo>
                    <a:pt x="0" y="5531"/>
                  </a:lnTo>
                  <a:lnTo>
                    <a:pt x="377" y="5907"/>
                  </a:lnTo>
                  <a:lnTo>
                    <a:pt x="1413" y="4868"/>
                  </a:lnTo>
                  <a:cubicBezTo>
                    <a:pt x="1489" y="4792"/>
                    <a:pt x="1587" y="4748"/>
                    <a:pt x="1692" y="4741"/>
                  </a:cubicBezTo>
                  <a:cubicBezTo>
                    <a:pt x="1909" y="4727"/>
                    <a:pt x="2112" y="4632"/>
                    <a:pt x="2267" y="4480"/>
                  </a:cubicBezTo>
                  <a:lnTo>
                    <a:pt x="6009" y="739"/>
                  </a:lnTo>
                  <a:cubicBezTo>
                    <a:pt x="6161" y="583"/>
                    <a:pt x="6161" y="337"/>
                    <a:pt x="6009" y="185"/>
                  </a:cubicBezTo>
                  <a:lnTo>
                    <a:pt x="5929" y="105"/>
                  </a:lnTo>
                  <a:cubicBezTo>
                    <a:pt x="5878" y="51"/>
                    <a:pt x="5810" y="15"/>
                    <a:pt x="5737" y="0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1" name="Google Shape;12801;p76"/>
            <p:cNvSpPr/>
            <p:nvPr/>
          </p:nvSpPr>
          <p:spPr>
            <a:xfrm>
              <a:off x="3552052" y="2696782"/>
              <a:ext cx="79596" cy="79780"/>
            </a:xfrm>
            <a:custGeom>
              <a:avLst/>
              <a:gdLst/>
              <a:ahLst/>
              <a:cxnLst/>
              <a:rect l="l" t="t" r="r" b="b"/>
              <a:pathLst>
                <a:path w="3036" h="3043" extrusionOk="0">
                  <a:moveTo>
                    <a:pt x="957" y="0"/>
                  </a:moveTo>
                  <a:cubicBezTo>
                    <a:pt x="921" y="47"/>
                    <a:pt x="881" y="91"/>
                    <a:pt x="841" y="134"/>
                  </a:cubicBezTo>
                  <a:lnTo>
                    <a:pt x="1" y="975"/>
                  </a:lnTo>
                  <a:lnTo>
                    <a:pt x="2069" y="3043"/>
                  </a:lnTo>
                  <a:lnTo>
                    <a:pt x="3036" y="2076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2" name="Google Shape;12802;p76"/>
            <p:cNvSpPr/>
            <p:nvPr/>
          </p:nvSpPr>
          <p:spPr>
            <a:xfrm>
              <a:off x="3536872" y="2705145"/>
              <a:ext cx="86623" cy="86518"/>
            </a:xfrm>
            <a:custGeom>
              <a:avLst/>
              <a:gdLst/>
              <a:ahLst/>
              <a:cxnLst/>
              <a:rect l="l" t="t" r="r" b="b"/>
              <a:pathLst>
                <a:path w="3304" h="3300" extrusionOk="0">
                  <a:moveTo>
                    <a:pt x="920" y="0"/>
                  </a:moveTo>
                  <a:lnTo>
                    <a:pt x="0" y="920"/>
                  </a:lnTo>
                  <a:lnTo>
                    <a:pt x="2384" y="3299"/>
                  </a:lnTo>
                  <a:lnTo>
                    <a:pt x="3303" y="2383"/>
                  </a:lnTo>
                  <a:lnTo>
                    <a:pt x="920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3" name="Google Shape;12803;p76"/>
            <p:cNvSpPr/>
            <p:nvPr/>
          </p:nvSpPr>
          <p:spPr>
            <a:xfrm>
              <a:off x="3586345" y="2754513"/>
              <a:ext cx="37150" cy="37150"/>
            </a:xfrm>
            <a:custGeom>
              <a:avLst/>
              <a:gdLst/>
              <a:ahLst/>
              <a:cxnLst/>
              <a:rect l="l" t="t" r="r" b="b"/>
              <a:pathLst>
                <a:path w="1417" h="1417" extrusionOk="0">
                  <a:moveTo>
                    <a:pt x="917" y="0"/>
                  </a:moveTo>
                  <a:lnTo>
                    <a:pt x="0" y="920"/>
                  </a:lnTo>
                  <a:lnTo>
                    <a:pt x="497" y="1416"/>
                  </a:lnTo>
                  <a:lnTo>
                    <a:pt x="1416" y="500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4" name="Google Shape;12804;p76"/>
            <p:cNvSpPr/>
            <p:nvPr/>
          </p:nvSpPr>
          <p:spPr>
            <a:xfrm>
              <a:off x="3531183" y="2438618"/>
              <a:ext cx="359416" cy="358315"/>
            </a:xfrm>
            <a:custGeom>
              <a:avLst/>
              <a:gdLst/>
              <a:ahLst/>
              <a:cxnLst/>
              <a:rect l="l" t="t" r="r" b="b"/>
              <a:pathLst>
                <a:path w="13709" h="13667" extrusionOk="0">
                  <a:moveTo>
                    <a:pt x="11104" y="482"/>
                  </a:moveTo>
                  <a:lnTo>
                    <a:pt x="13201" y="2582"/>
                  </a:lnTo>
                  <a:lnTo>
                    <a:pt x="12568" y="3216"/>
                  </a:lnTo>
                  <a:lnTo>
                    <a:pt x="12553" y="3202"/>
                  </a:lnTo>
                  <a:lnTo>
                    <a:pt x="10489" y="1137"/>
                  </a:lnTo>
                  <a:lnTo>
                    <a:pt x="10474" y="1123"/>
                  </a:lnTo>
                  <a:lnTo>
                    <a:pt x="11104" y="482"/>
                  </a:lnTo>
                  <a:close/>
                  <a:moveTo>
                    <a:pt x="3361" y="1557"/>
                  </a:moveTo>
                  <a:lnTo>
                    <a:pt x="3560" y="1760"/>
                  </a:lnTo>
                  <a:cubicBezTo>
                    <a:pt x="3821" y="2021"/>
                    <a:pt x="4173" y="2164"/>
                    <a:pt x="4540" y="2164"/>
                  </a:cubicBezTo>
                  <a:cubicBezTo>
                    <a:pt x="4566" y="2164"/>
                    <a:pt x="4592" y="2164"/>
                    <a:pt x="4618" y="2162"/>
                  </a:cubicBezTo>
                  <a:cubicBezTo>
                    <a:pt x="5375" y="2122"/>
                    <a:pt x="6360" y="2046"/>
                    <a:pt x="6852" y="1912"/>
                  </a:cubicBezTo>
                  <a:cubicBezTo>
                    <a:pt x="6885" y="1945"/>
                    <a:pt x="6914" y="1981"/>
                    <a:pt x="6939" y="2021"/>
                  </a:cubicBezTo>
                  <a:cubicBezTo>
                    <a:pt x="6979" y="2198"/>
                    <a:pt x="6900" y="2383"/>
                    <a:pt x="6744" y="2477"/>
                  </a:cubicBezTo>
                  <a:lnTo>
                    <a:pt x="5599" y="2941"/>
                  </a:lnTo>
                  <a:cubicBezTo>
                    <a:pt x="5469" y="2995"/>
                    <a:pt x="5433" y="3165"/>
                    <a:pt x="5534" y="3267"/>
                  </a:cubicBezTo>
                  <a:lnTo>
                    <a:pt x="6570" y="4303"/>
                  </a:lnTo>
                  <a:lnTo>
                    <a:pt x="6219" y="4650"/>
                  </a:lnTo>
                  <a:lnTo>
                    <a:pt x="5860" y="4295"/>
                  </a:lnTo>
                  <a:cubicBezTo>
                    <a:pt x="5816" y="4249"/>
                    <a:pt x="5766" y="4230"/>
                    <a:pt x="5718" y="4230"/>
                  </a:cubicBezTo>
                  <a:cubicBezTo>
                    <a:pt x="5562" y="4230"/>
                    <a:pt x="5428" y="4434"/>
                    <a:pt x="5578" y="4578"/>
                  </a:cubicBezTo>
                  <a:lnTo>
                    <a:pt x="5936" y="4936"/>
                  </a:lnTo>
                  <a:lnTo>
                    <a:pt x="5585" y="5284"/>
                  </a:lnTo>
                  <a:lnTo>
                    <a:pt x="5005" y="4705"/>
                  </a:lnTo>
                  <a:cubicBezTo>
                    <a:pt x="4961" y="4659"/>
                    <a:pt x="4911" y="4639"/>
                    <a:pt x="4864" y="4639"/>
                  </a:cubicBezTo>
                  <a:cubicBezTo>
                    <a:pt x="4708" y="4639"/>
                    <a:pt x="4573" y="4843"/>
                    <a:pt x="4723" y="4987"/>
                  </a:cubicBezTo>
                  <a:lnTo>
                    <a:pt x="5302" y="5567"/>
                  </a:lnTo>
                  <a:lnTo>
                    <a:pt x="4951" y="5918"/>
                  </a:lnTo>
                  <a:lnTo>
                    <a:pt x="4596" y="5559"/>
                  </a:lnTo>
                  <a:cubicBezTo>
                    <a:pt x="4551" y="5513"/>
                    <a:pt x="4501" y="5494"/>
                    <a:pt x="4453" y="5494"/>
                  </a:cubicBezTo>
                  <a:cubicBezTo>
                    <a:pt x="4296" y="5494"/>
                    <a:pt x="4163" y="5698"/>
                    <a:pt x="4310" y="5842"/>
                  </a:cubicBezTo>
                  <a:lnTo>
                    <a:pt x="4669" y="6200"/>
                  </a:lnTo>
                  <a:lnTo>
                    <a:pt x="4321" y="6552"/>
                  </a:lnTo>
                  <a:lnTo>
                    <a:pt x="2365" y="4596"/>
                  </a:lnTo>
                  <a:cubicBezTo>
                    <a:pt x="2246" y="4473"/>
                    <a:pt x="2173" y="4317"/>
                    <a:pt x="2162" y="4147"/>
                  </a:cubicBezTo>
                  <a:cubicBezTo>
                    <a:pt x="2151" y="3995"/>
                    <a:pt x="2086" y="3850"/>
                    <a:pt x="1978" y="3741"/>
                  </a:cubicBezTo>
                  <a:lnTo>
                    <a:pt x="1579" y="3343"/>
                  </a:lnTo>
                  <a:lnTo>
                    <a:pt x="3361" y="1557"/>
                  </a:lnTo>
                  <a:close/>
                  <a:moveTo>
                    <a:pt x="9388" y="7117"/>
                  </a:moveTo>
                  <a:lnTo>
                    <a:pt x="11343" y="9072"/>
                  </a:lnTo>
                  <a:cubicBezTo>
                    <a:pt x="11463" y="9192"/>
                    <a:pt x="11535" y="9351"/>
                    <a:pt x="11546" y="9521"/>
                  </a:cubicBezTo>
                  <a:cubicBezTo>
                    <a:pt x="11550" y="9597"/>
                    <a:pt x="11572" y="9670"/>
                    <a:pt x="11601" y="9739"/>
                  </a:cubicBezTo>
                  <a:cubicBezTo>
                    <a:pt x="11633" y="9811"/>
                    <a:pt x="11677" y="9873"/>
                    <a:pt x="11731" y="9927"/>
                  </a:cubicBezTo>
                  <a:lnTo>
                    <a:pt x="12129" y="10322"/>
                  </a:lnTo>
                  <a:lnTo>
                    <a:pt x="10340" y="12111"/>
                  </a:lnTo>
                  <a:lnTo>
                    <a:pt x="10145" y="11908"/>
                  </a:lnTo>
                  <a:cubicBezTo>
                    <a:pt x="9884" y="11647"/>
                    <a:pt x="9531" y="11500"/>
                    <a:pt x="9163" y="11500"/>
                  </a:cubicBezTo>
                  <a:cubicBezTo>
                    <a:pt x="9138" y="11500"/>
                    <a:pt x="9112" y="11501"/>
                    <a:pt x="9087" y="11503"/>
                  </a:cubicBezTo>
                  <a:cubicBezTo>
                    <a:pt x="8330" y="11546"/>
                    <a:pt x="7345" y="11622"/>
                    <a:pt x="6852" y="11756"/>
                  </a:cubicBezTo>
                  <a:cubicBezTo>
                    <a:pt x="6820" y="11723"/>
                    <a:pt x="6791" y="11687"/>
                    <a:pt x="6766" y="11647"/>
                  </a:cubicBezTo>
                  <a:cubicBezTo>
                    <a:pt x="6726" y="11466"/>
                    <a:pt x="6805" y="11285"/>
                    <a:pt x="6961" y="11191"/>
                  </a:cubicBezTo>
                  <a:lnTo>
                    <a:pt x="8106" y="10727"/>
                  </a:lnTo>
                  <a:cubicBezTo>
                    <a:pt x="8236" y="10673"/>
                    <a:pt x="8272" y="10499"/>
                    <a:pt x="8171" y="10398"/>
                  </a:cubicBezTo>
                  <a:lnTo>
                    <a:pt x="7139" y="9366"/>
                  </a:lnTo>
                  <a:lnTo>
                    <a:pt x="7486" y="9014"/>
                  </a:lnTo>
                  <a:lnTo>
                    <a:pt x="7845" y="9373"/>
                  </a:lnTo>
                  <a:cubicBezTo>
                    <a:pt x="7888" y="9416"/>
                    <a:pt x="7937" y="9434"/>
                    <a:pt x="7983" y="9434"/>
                  </a:cubicBezTo>
                  <a:cubicBezTo>
                    <a:pt x="8137" y="9434"/>
                    <a:pt x="8269" y="9235"/>
                    <a:pt x="8127" y="9090"/>
                  </a:cubicBezTo>
                  <a:lnTo>
                    <a:pt x="7769" y="8732"/>
                  </a:lnTo>
                  <a:lnTo>
                    <a:pt x="8120" y="8381"/>
                  </a:lnTo>
                  <a:lnTo>
                    <a:pt x="8700" y="8964"/>
                  </a:lnTo>
                  <a:cubicBezTo>
                    <a:pt x="8744" y="9010"/>
                    <a:pt x="8794" y="9029"/>
                    <a:pt x="8841" y="9029"/>
                  </a:cubicBezTo>
                  <a:cubicBezTo>
                    <a:pt x="8997" y="9029"/>
                    <a:pt x="9132" y="8825"/>
                    <a:pt x="8982" y="8681"/>
                  </a:cubicBezTo>
                  <a:lnTo>
                    <a:pt x="8403" y="8098"/>
                  </a:lnTo>
                  <a:lnTo>
                    <a:pt x="8638" y="7863"/>
                  </a:lnTo>
                  <a:lnTo>
                    <a:pt x="8645" y="7855"/>
                  </a:lnTo>
                  <a:lnTo>
                    <a:pt x="8754" y="7750"/>
                  </a:lnTo>
                  <a:lnTo>
                    <a:pt x="9112" y="8109"/>
                  </a:lnTo>
                  <a:cubicBezTo>
                    <a:pt x="9156" y="8151"/>
                    <a:pt x="9203" y="8168"/>
                    <a:pt x="9249" y="8168"/>
                  </a:cubicBezTo>
                  <a:cubicBezTo>
                    <a:pt x="9403" y="8168"/>
                    <a:pt x="9534" y="7971"/>
                    <a:pt x="9395" y="7823"/>
                  </a:cubicBezTo>
                  <a:lnTo>
                    <a:pt x="9036" y="7468"/>
                  </a:lnTo>
                  <a:lnTo>
                    <a:pt x="9388" y="7117"/>
                  </a:lnTo>
                  <a:close/>
                  <a:moveTo>
                    <a:pt x="1134" y="10452"/>
                  </a:moveTo>
                  <a:lnTo>
                    <a:pt x="1148" y="10463"/>
                  </a:lnTo>
                  <a:lnTo>
                    <a:pt x="3213" y="12531"/>
                  </a:lnTo>
                  <a:lnTo>
                    <a:pt x="3231" y="12546"/>
                  </a:lnTo>
                  <a:lnTo>
                    <a:pt x="2601" y="13183"/>
                  </a:lnTo>
                  <a:lnTo>
                    <a:pt x="500" y="11086"/>
                  </a:lnTo>
                  <a:lnTo>
                    <a:pt x="1134" y="10452"/>
                  </a:lnTo>
                  <a:close/>
                  <a:moveTo>
                    <a:pt x="12564" y="10456"/>
                  </a:moveTo>
                  <a:lnTo>
                    <a:pt x="13198" y="11090"/>
                  </a:lnTo>
                  <a:lnTo>
                    <a:pt x="11104" y="13183"/>
                  </a:lnTo>
                  <a:lnTo>
                    <a:pt x="10471" y="12549"/>
                  </a:lnTo>
                  <a:lnTo>
                    <a:pt x="10485" y="12535"/>
                  </a:lnTo>
                  <a:lnTo>
                    <a:pt x="12549" y="10470"/>
                  </a:lnTo>
                  <a:lnTo>
                    <a:pt x="12564" y="10456"/>
                  </a:lnTo>
                  <a:close/>
                  <a:moveTo>
                    <a:pt x="2602" y="1"/>
                  </a:moveTo>
                  <a:cubicBezTo>
                    <a:pt x="2551" y="1"/>
                    <a:pt x="2499" y="20"/>
                    <a:pt x="2459" y="58"/>
                  </a:cubicBezTo>
                  <a:lnTo>
                    <a:pt x="1673" y="847"/>
                  </a:lnTo>
                  <a:cubicBezTo>
                    <a:pt x="1524" y="992"/>
                    <a:pt x="1658" y="1195"/>
                    <a:pt x="1814" y="1195"/>
                  </a:cubicBezTo>
                  <a:cubicBezTo>
                    <a:pt x="1862" y="1195"/>
                    <a:pt x="1912" y="1176"/>
                    <a:pt x="1956" y="1130"/>
                  </a:cubicBezTo>
                  <a:lnTo>
                    <a:pt x="2601" y="482"/>
                  </a:lnTo>
                  <a:lnTo>
                    <a:pt x="3234" y="1115"/>
                  </a:lnTo>
                  <a:lnTo>
                    <a:pt x="3220" y="1130"/>
                  </a:lnTo>
                  <a:lnTo>
                    <a:pt x="1155" y="3194"/>
                  </a:lnTo>
                  <a:lnTo>
                    <a:pt x="1141" y="3209"/>
                  </a:lnTo>
                  <a:lnTo>
                    <a:pt x="507" y="2575"/>
                  </a:lnTo>
                  <a:lnTo>
                    <a:pt x="1402" y="1680"/>
                  </a:lnTo>
                  <a:cubicBezTo>
                    <a:pt x="1551" y="1536"/>
                    <a:pt x="1417" y="1333"/>
                    <a:pt x="1261" y="1333"/>
                  </a:cubicBezTo>
                  <a:cubicBezTo>
                    <a:pt x="1213" y="1333"/>
                    <a:pt x="1163" y="1352"/>
                    <a:pt x="1119" y="1398"/>
                  </a:cubicBezTo>
                  <a:lnTo>
                    <a:pt x="83" y="2434"/>
                  </a:lnTo>
                  <a:cubicBezTo>
                    <a:pt x="4" y="2513"/>
                    <a:pt x="4" y="2640"/>
                    <a:pt x="83" y="2716"/>
                  </a:cubicBezTo>
                  <a:lnTo>
                    <a:pt x="996" y="3643"/>
                  </a:lnTo>
                  <a:cubicBezTo>
                    <a:pt x="1034" y="3683"/>
                    <a:pt x="1085" y="3703"/>
                    <a:pt x="1136" y="3703"/>
                  </a:cubicBezTo>
                  <a:cubicBezTo>
                    <a:pt x="1187" y="3703"/>
                    <a:pt x="1239" y="3683"/>
                    <a:pt x="1279" y="3643"/>
                  </a:cubicBezTo>
                  <a:lnTo>
                    <a:pt x="1293" y="3629"/>
                  </a:lnTo>
                  <a:lnTo>
                    <a:pt x="1691" y="4027"/>
                  </a:lnTo>
                  <a:cubicBezTo>
                    <a:pt x="1731" y="4067"/>
                    <a:pt x="1757" y="4118"/>
                    <a:pt x="1760" y="4176"/>
                  </a:cubicBezTo>
                  <a:cubicBezTo>
                    <a:pt x="1778" y="4440"/>
                    <a:pt x="1891" y="4690"/>
                    <a:pt x="2079" y="4878"/>
                  </a:cubicBezTo>
                  <a:lnTo>
                    <a:pt x="4035" y="6834"/>
                  </a:lnTo>
                  <a:lnTo>
                    <a:pt x="3216" y="7653"/>
                  </a:lnTo>
                  <a:lnTo>
                    <a:pt x="2865" y="6776"/>
                  </a:lnTo>
                  <a:cubicBezTo>
                    <a:pt x="2861" y="6769"/>
                    <a:pt x="2854" y="6762"/>
                    <a:pt x="2850" y="6751"/>
                  </a:cubicBezTo>
                  <a:cubicBezTo>
                    <a:pt x="2701" y="6489"/>
                    <a:pt x="2424" y="6335"/>
                    <a:pt x="2133" y="6335"/>
                  </a:cubicBezTo>
                  <a:cubicBezTo>
                    <a:pt x="2057" y="6335"/>
                    <a:pt x="1981" y="6345"/>
                    <a:pt x="1905" y="6367"/>
                  </a:cubicBezTo>
                  <a:cubicBezTo>
                    <a:pt x="1887" y="6371"/>
                    <a:pt x="1869" y="6381"/>
                    <a:pt x="1854" y="6389"/>
                  </a:cubicBezTo>
                  <a:cubicBezTo>
                    <a:pt x="1670" y="6505"/>
                    <a:pt x="1463" y="6686"/>
                    <a:pt x="1529" y="6888"/>
                  </a:cubicBezTo>
                  <a:cubicBezTo>
                    <a:pt x="1634" y="7218"/>
                    <a:pt x="1724" y="8000"/>
                    <a:pt x="1786" y="9090"/>
                  </a:cubicBezTo>
                  <a:cubicBezTo>
                    <a:pt x="1800" y="9369"/>
                    <a:pt x="1695" y="9641"/>
                    <a:pt x="1496" y="9840"/>
                  </a:cubicBezTo>
                  <a:lnTo>
                    <a:pt x="1297" y="10039"/>
                  </a:lnTo>
                  <a:lnTo>
                    <a:pt x="1282" y="10025"/>
                  </a:lnTo>
                  <a:cubicBezTo>
                    <a:pt x="1242" y="9985"/>
                    <a:pt x="1191" y="9965"/>
                    <a:pt x="1139" y="9965"/>
                  </a:cubicBezTo>
                  <a:cubicBezTo>
                    <a:pt x="1088" y="9965"/>
                    <a:pt x="1036" y="9985"/>
                    <a:pt x="996" y="10025"/>
                  </a:cubicBezTo>
                  <a:lnTo>
                    <a:pt x="80" y="10941"/>
                  </a:lnTo>
                  <a:cubicBezTo>
                    <a:pt x="0" y="11021"/>
                    <a:pt x="0" y="11148"/>
                    <a:pt x="80" y="11227"/>
                  </a:cubicBezTo>
                  <a:lnTo>
                    <a:pt x="2463" y="13607"/>
                  </a:lnTo>
                  <a:cubicBezTo>
                    <a:pt x="2501" y="13647"/>
                    <a:pt x="2552" y="13666"/>
                    <a:pt x="2603" y="13666"/>
                  </a:cubicBezTo>
                  <a:cubicBezTo>
                    <a:pt x="2654" y="13666"/>
                    <a:pt x="2706" y="13647"/>
                    <a:pt x="2745" y="13607"/>
                  </a:cubicBezTo>
                  <a:lnTo>
                    <a:pt x="3662" y="12690"/>
                  </a:lnTo>
                  <a:cubicBezTo>
                    <a:pt x="3741" y="12611"/>
                    <a:pt x="3741" y="12484"/>
                    <a:pt x="3662" y="12408"/>
                  </a:cubicBezTo>
                  <a:lnTo>
                    <a:pt x="3647" y="12390"/>
                  </a:lnTo>
                  <a:lnTo>
                    <a:pt x="4046" y="11991"/>
                  </a:lnTo>
                  <a:cubicBezTo>
                    <a:pt x="4085" y="11952"/>
                    <a:pt x="4140" y="11930"/>
                    <a:pt x="4194" y="11926"/>
                  </a:cubicBezTo>
                  <a:cubicBezTo>
                    <a:pt x="4277" y="11919"/>
                    <a:pt x="4357" y="11905"/>
                    <a:pt x="4437" y="11879"/>
                  </a:cubicBezTo>
                  <a:cubicBezTo>
                    <a:pt x="4513" y="11857"/>
                    <a:pt x="4589" y="11825"/>
                    <a:pt x="4661" y="11785"/>
                  </a:cubicBezTo>
                  <a:cubicBezTo>
                    <a:pt x="4857" y="11675"/>
                    <a:pt x="4748" y="11407"/>
                    <a:pt x="4570" y="11407"/>
                  </a:cubicBezTo>
                  <a:cubicBezTo>
                    <a:pt x="4537" y="11407"/>
                    <a:pt x="4502" y="11416"/>
                    <a:pt x="4466" y="11437"/>
                  </a:cubicBezTo>
                  <a:cubicBezTo>
                    <a:pt x="4419" y="11463"/>
                    <a:pt x="4372" y="11481"/>
                    <a:pt x="4321" y="11495"/>
                  </a:cubicBezTo>
                  <a:cubicBezTo>
                    <a:pt x="4274" y="11510"/>
                    <a:pt x="4223" y="11521"/>
                    <a:pt x="4169" y="11524"/>
                  </a:cubicBezTo>
                  <a:cubicBezTo>
                    <a:pt x="4017" y="11535"/>
                    <a:pt x="3872" y="11600"/>
                    <a:pt x="3763" y="11709"/>
                  </a:cubicBezTo>
                  <a:lnTo>
                    <a:pt x="3361" y="12111"/>
                  </a:lnTo>
                  <a:lnTo>
                    <a:pt x="1576" y="10325"/>
                  </a:lnTo>
                  <a:lnTo>
                    <a:pt x="1778" y="10123"/>
                  </a:lnTo>
                  <a:cubicBezTo>
                    <a:pt x="2054" y="9844"/>
                    <a:pt x="2202" y="9463"/>
                    <a:pt x="2180" y="9069"/>
                  </a:cubicBezTo>
                  <a:cubicBezTo>
                    <a:pt x="2141" y="8312"/>
                    <a:pt x="2065" y="7323"/>
                    <a:pt x="1927" y="6834"/>
                  </a:cubicBezTo>
                  <a:cubicBezTo>
                    <a:pt x="1963" y="6802"/>
                    <a:pt x="1999" y="6773"/>
                    <a:pt x="2039" y="6747"/>
                  </a:cubicBezTo>
                  <a:cubicBezTo>
                    <a:pt x="2070" y="6740"/>
                    <a:pt x="2100" y="6737"/>
                    <a:pt x="2131" y="6737"/>
                  </a:cubicBezTo>
                  <a:cubicBezTo>
                    <a:pt x="2278" y="6737"/>
                    <a:pt x="2418" y="6814"/>
                    <a:pt x="2496" y="6943"/>
                  </a:cubicBezTo>
                  <a:lnTo>
                    <a:pt x="2959" y="8084"/>
                  </a:lnTo>
                  <a:cubicBezTo>
                    <a:pt x="2990" y="8165"/>
                    <a:pt x="3067" y="8211"/>
                    <a:pt x="3145" y="8211"/>
                  </a:cubicBezTo>
                  <a:cubicBezTo>
                    <a:pt x="3195" y="8211"/>
                    <a:pt x="3245" y="8192"/>
                    <a:pt x="3285" y="8152"/>
                  </a:cubicBezTo>
                  <a:lnTo>
                    <a:pt x="5349" y="6088"/>
                  </a:lnTo>
                  <a:lnTo>
                    <a:pt x="6356" y="5081"/>
                  </a:lnTo>
                  <a:lnTo>
                    <a:pt x="6360" y="5078"/>
                  </a:lnTo>
                  <a:lnTo>
                    <a:pt x="6364" y="5074"/>
                  </a:lnTo>
                  <a:lnTo>
                    <a:pt x="6472" y="4965"/>
                  </a:lnTo>
                  <a:cubicBezTo>
                    <a:pt x="6516" y="4922"/>
                    <a:pt x="6573" y="4900"/>
                    <a:pt x="6630" y="4900"/>
                  </a:cubicBezTo>
                  <a:cubicBezTo>
                    <a:pt x="6688" y="4900"/>
                    <a:pt x="6746" y="4922"/>
                    <a:pt x="6791" y="4965"/>
                  </a:cubicBezTo>
                  <a:lnTo>
                    <a:pt x="6820" y="4998"/>
                  </a:lnTo>
                  <a:cubicBezTo>
                    <a:pt x="6907" y="5085"/>
                    <a:pt x="6907" y="5226"/>
                    <a:pt x="6820" y="5313"/>
                  </a:cubicBezTo>
                  <a:lnTo>
                    <a:pt x="6070" y="6063"/>
                  </a:lnTo>
                  <a:lnTo>
                    <a:pt x="5697" y="6436"/>
                  </a:lnTo>
                  <a:lnTo>
                    <a:pt x="4314" y="7826"/>
                  </a:lnTo>
                  <a:cubicBezTo>
                    <a:pt x="4171" y="7972"/>
                    <a:pt x="4304" y="8168"/>
                    <a:pt x="4459" y="8168"/>
                  </a:cubicBezTo>
                  <a:cubicBezTo>
                    <a:pt x="4505" y="8168"/>
                    <a:pt x="4553" y="8151"/>
                    <a:pt x="4596" y="8109"/>
                  </a:cubicBezTo>
                  <a:lnTo>
                    <a:pt x="6997" y="5704"/>
                  </a:lnTo>
                  <a:cubicBezTo>
                    <a:pt x="7019" y="5682"/>
                    <a:pt x="7044" y="5668"/>
                    <a:pt x="7073" y="5657"/>
                  </a:cubicBezTo>
                  <a:cubicBezTo>
                    <a:pt x="7099" y="5647"/>
                    <a:pt x="7125" y="5642"/>
                    <a:pt x="7151" y="5642"/>
                  </a:cubicBezTo>
                  <a:cubicBezTo>
                    <a:pt x="7207" y="5642"/>
                    <a:pt x="7262" y="5665"/>
                    <a:pt x="7302" y="5704"/>
                  </a:cubicBezTo>
                  <a:lnTo>
                    <a:pt x="7349" y="5751"/>
                  </a:lnTo>
                  <a:cubicBezTo>
                    <a:pt x="7432" y="5835"/>
                    <a:pt x="7432" y="5965"/>
                    <a:pt x="7352" y="6052"/>
                  </a:cubicBezTo>
                  <a:lnTo>
                    <a:pt x="6161" y="7243"/>
                  </a:lnTo>
                  <a:lnTo>
                    <a:pt x="6077" y="7323"/>
                  </a:lnTo>
                  <a:lnTo>
                    <a:pt x="4723" y="8678"/>
                  </a:lnTo>
                  <a:cubicBezTo>
                    <a:pt x="4584" y="8822"/>
                    <a:pt x="4714" y="9021"/>
                    <a:pt x="4868" y="9021"/>
                  </a:cubicBezTo>
                  <a:cubicBezTo>
                    <a:pt x="4914" y="9021"/>
                    <a:pt x="4962" y="9003"/>
                    <a:pt x="5005" y="8960"/>
                  </a:cubicBezTo>
                  <a:lnTo>
                    <a:pt x="6360" y="7606"/>
                  </a:lnTo>
                  <a:lnTo>
                    <a:pt x="7544" y="6425"/>
                  </a:lnTo>
                  <a:cubicBezTo>
                    <a:pt x="7584" y="6383"/>
                    <a:pt x="7637" y="6362"/>
                    <a:pt x="7690" y="6362"/>
                  </a:cubicBezTo>
                  <a:cubicBezTo>
                    <a:pt x="7742" y="6362"/>
                    <a:pt x="7796" y="6383"/>
                    <a:pt x="7838" y="6425"/>
                  </a:cubicBezTo>
                  <a:lnTo>
                    <a:pt x="7892" y="6479"/>
                  </a:lnTo>
                  <a:cubicBezTo>
                    <a:pt x="7972" y="6559"/>
                    <a:pt x="7975" y="6689"/>
                    <a:pt x="7896" y="6773"/>
                  </a:cubicBezTo>
                  <a:lnTo>
                    <a:pt x="6704" y="7964"/>
                  </a:lnTo>
                  <a:lnTo>
                    <a:pt x="5578" y="9090"/>
                  </a:lnTo>
                  <a:cubicBezTo>
                    <a:pt x="5435" y="9235"/>
                    <a:pt x="5568" y="9432"/>
                    <a:pt x="5723" y="9432"/>
                  </a:cubicBezTo>
                  <a:cubicBezTo>
                    <a:pt x="5769" y="9432"/>
                    <a:pt x="5817" y="9415"/>
                    <a:pt x="5860" y="9373"/>
                  </a:cubicBezTo>
                  <a:lnTo>
                    <a:pt x="8001" y="7229"/>
                  </a:lnTo>
                  <a:cubicBezTo>
                    <a:pt x="8039" y="7194"/>
                    <a:pt x="8089" y="7175"/>
                    <a:pt x="8139" y="7175"/>
                  </a:cubicBezTo>
                  <a:cubicBezTo>
                    <a:pt x="8151" y="7175"/>
                    <a:pt x="8163" y="7176"/>
                    <a:pt x="8174" y="7178"/>
                  </a:cubicBezTo>
                  <a:cubicBezTo>
                    <a:pt x="8214" y="7185"/>
                    <a:pt x="8247" y="7204"/>
                    <a:pt x="8272" y="7229"/>
                  </a:cubicBezTo>
                  <a:lnTo>
                    <a:pt x="8352" y="7309"/>
                  </a:lnTo>
                  <a:cubicBezTo>
                    <a:pt x="8424" y="7385"/>
                    <a:pt x="8428" y="7504"/>
                    <a:pt x="8355" y="7580"/>
                  </a:cubicBezTo>
                  <a:lnTo>
                    <a:pt x="8348" y="7584"/>
                  </a:lnTo>
                  <a:lnTo>
                    <a:pt x="6711" y="9224"/>
                  </a:lnTo>
                  <a:lnTo>
                    <a:pt x="4998" y="10938"/>
                  </a:lnTo>
                  <a:cubicBezTo>
                    <a:pt x="4859" y="11083"/>
                    <a:pt x="4990" y="11279"/>
                    <a:pt x="5145" y="11279"/>
                  </a:cubicBezTo>
                  <a:cubicBezTo>
                    <a:pt x="5192" y="11279"/>
                    <a:pt x="5240" y="11262"/>
                    <a:pt x="5284" y="11220"/>
                  </a:cubicBezTo>
                  <a:lnTo>
                    <a:pt x="6852" y="9648"/>
                  </a:lnTo>
                  <a:lnTo>
                    <a:pt x="7671" y="10470"/>
                  </a:lnTo>
                  <a:lnTo>
                    <a:pt x="6794" y="10825"/>
                  </a:lnTo>
                  <a:cubicBezTo>
                    <a:pt x="6787" y="10829"/>
                    <a:pt x="6780" y="10833"/>
                    <a:pt x="6773" y="10836"/>
                  </a:cubicBezTo>
                  <a:cubicBezTo>
                    <a:pt x="6440" y="11024"/>
                    <a:pt x="6280" y="11416"/>
                    <a:pt x="6385" y="11781"/>
                  </a:cubicBezTo>
                  <a:cubicBezTo>
                    <a:pt x="6392" y="11799"/>
                    <a:pt x="6400" y="11818"/>
                    <a:pt x="6407" y="11836"/>
                  </a:cubicBezTo>
                  <a:cubicBezTo>
                    <a:pt x="6508" y="11993"/>
                    <a:pt x="6658" y="12170"/>
                    <a:pt x="6832" y="12170"/>
                  </a:cubicBezTo>
                  <a:cubicBezTo>
                    <a:pt x="6858" y="12170"/>
                    <a:pt x="6884" y="12166"/>
                    <a:pt x="6910" y="12158"/>
                  </a:cubicBezTo>
                  <a:cubicBezTo>
                    <a:pt x="7240" y="12053"/>
                    <a:pt x="8019" y="11962"/>
                    <a:pt x="9109" y="11905"/>
                  </a:cubicBezTo>
                  <a:cubicBezTo>
                    <a:pt x="9129" y="11903"/>
                    <a:pt x="9150" y="11903"/>
                    <a:pt x="9171" y="11903"/>
                  </a:cubicBezTo>
                  <a:cubicBezTo>
                    <a:pt x="9428" y="11903"/>
                    <a:pt x="9674" y="12006"/>
                    <a:pt x="9858" y="12191"/>
                  </a:cubicBezTo>
                  <a:lnTo>
                    <a:pt x="10058" y="12390"/>
                  </a:lnTo>
                  <a:lnTo>
                    <a:pt x="10043" y="12408"/>
                  </a:lnTo>
                  <a:cubicBezTo>
                    <a:pt x="9967" y="12484"/>
                    <a:pt x="9967" y="12611"/>
                    <a:pt x="10043" y="12690"/>
                  </a:cubicBezTo>
                  <a:lnTo>
                    <a:pt x="10963" y="13607"/>
                  </a:lnTo>
                  <a:cubicBezTo>
                    <a:pt x="11001" y="13647"/>
                    <a:pt x="11052" y="13666"/>
                    <a:pt x="11103" y="13666"/>
                  </a:cubicBezTo>
                  <a:cubicBezTo>
                    <a:pt x="11154" y="13666"/>
                    <a:pt x="11206" y="13647"/>
                    <a:pt x="11246" y="13607"/>
                  </a:cubicBezTo>
                  <a:lnTo>
                    <a:pt x="13629" y="11227"/>
                  </a:lnTo>
                  <a:cubicBezTo>
                    <a:pt x="13705" y="11148"/>
                    <a:pt x="13705" y="11021"/>
                    <a:pt x="13629" y="10941"/>
                  </a:cubicBezTo>
                  <a:lnTo>
                    <a:pt x="12709" y="10025"/>
                  </a:lnTo>
                  <a:cubicBezTo>
                    <a:pt x="12669" y="9985"/>
                    <a:pt x="12617" y="9965"/>
                    <a:pt x="12566" y="9965"/>
                  </a:cubicBezTo>
                  <a:cubicBezTo>
                    <a:pt x="12515" y="9965"/>
                    <a:pt x="12464" y="9985"/>
                    <a:pt x="12426" y="10025"/>
                  </a:cubicBezTo>
                  <a:lnTo>
                    <a:pt x="12408" y="10039"/>
                  </a:lnTo>
                  <a:lnTo>
                    <a:pt x="12013" y="9641"/>
                  </a:lnTo>
                  <a:cubicBezTo>
                    <a:pt x="11992" y="9623"/>
                    <a:pt x="11977" y="9597"/>
                    <a:pt x="11966" y="9572"/>
                  </a:cubicBezTo>
                  <a:cubicBezTo>
                    <a:pt x="11955" y="9547"/>
                    <a:pt x="11948" y="9521"/>
                    <a:pt x="11948" y="9492"/>
                  </a:cubicBezTo>
                  <a:cubicBezTo>
                    <a:pt x="11926" y="9228"/>
                    <a:pt x="11814" y="8978"/>
                    <a:pt x="11626" y="8790"/>
                  </a:cubicBezTo>
                  <a:lnTo>
                    <a:pt x="9670" y="6834"/>
                  </a:lnTo>
                  <a:lnTo>
                    <a:pt x="10489" y="6012"/>
                  </a:lnTo>
                  <a:lnTo>
                    <a:pt x="10847" y="6888"/>
                  </a:lnTo>
                  <a:cubicBezTo>
                    <a:pt x="10851" y="6899"/>
                    <a:pt x="10854" y="6907"/>
                    <a:pt x="10858" y="6914"/>
                  </a:cubicBezTo>
                  <a:cubicBezTo>
                    <a:pt x="11008" y="7178"/>
                    <a:pt x="11285" y="7333"/>
                    <a:pt x="11576" y="7333"/>
                  </a:cubicBezTo>
                  <a:cubicBezTo>
                    <a:pt x="11652" y="7333"/>
                    <a:pt x="11728" y="7323"/>
                    <a:pt x="11803" y="7301"/>
                  </a:cubicBezTo>
                  <a:cubicBezTo>
                    <a:pt x="11821" y="7294"/>
                    <a:pt x="11840" y="7287"/>
                    <a:pt x="11858" y="7276"/>
                  </a:cubicBezTo>
                  <a:cubicBezTo>
                    <a:pt x="12039" y="7164"/>
                    <a:pt x="12245" y="6983"/>
                    <a:pt x="12180" y="6776"/>
                  </a:cubicBezTo>
                  <a:cubicBezTo>
                    <a:pt x="12075" y="6450"/>
                    <a:pt x="11984" y="5668"/>
                    <a:pt x="11926" y="4578"/>
                  </a:cubicBezTo>
                  <a:cubicBezTo>
                    <a:pt x="11912" y="4299"/>
                    <a:pt x="12017" y="4024"/>
                    <a:pt x="12213" y="3828"/>
                  </a:cubicBezTo>
                  <a:lnTo>
                    <a:pt x="12412" y="3625"/>
                  </a:lnTo>
                  <a:lnTo>
                    <a:pt x="12430" y="3643"/>
                  </a:lnTo>
                  <a:cubicBezTo>
                    <a:pt x="12468" y="3681"/>
                    <a:pt x="12519" y="3700"/>
                    <a:pt x="12570" y="3700"/>
                  </a:cubicBezTo>
                  <a:cubicBezTo>
                    <a:pt x="12621" y="3700"/>
                    <a:pt x="12673" y="3681"/>
                    <a:pt x="12712" y="3643"/>
                  </a:cubicBezTo>
                  <a:lnTo>
                    <a:pt x="13629" y="2723"/>
                  </a:lnTo>
                  <a:cubicBezTo>
                    <a:pt x="13708" y="2644"/>
                    <a:pt x="13708" y="2517"/>
                    <a:pt x="13629" y="2441"/>
                  </a:cubicBezTo>
                  <a:lnTo>
                    <a:pt x="11249" y="58"/>
                  </a:lnTo>
                  <a:cubicBezTo>
                    <a:pt x="11209" y="20"/>
                    <a:pt x="11158" y="1"/>
                    <a:pt x="11106" y="1"/>
                  </a:cubicBezTo>
                  <a:cubicBezTo>
                    <a:pt x="11055" y="1"/>
                    <a:pt x="11003" y="20"/>
                    <a:pt x="10963" y="58"/>
                  </a:cubicBezTo>
                  <a:lnTo>
                    <a:pt x="10043" y="978"/>
                  </a:lnTo>
                  <a:cubicBezTo>
                    <a:pt x="9964" y="1054"/>
                    <a:pt x="9964" y="1181"/>
                    <a:pt x="10043" y="1260"/>
                  </a:cubicBezTo>
                  <a:lnTo>
                    <a:pt x="10058" y="1275"/>
                  </a:lnTo>
                  <a:lnTo>
                    <a:pt x="9659" y="1673"/>
                  </a:lnTo>
                  <a:cubicBezTo>
                    <a:pt x="9619" y="1713"/>
                    <a:pt x="9569" y="1738"/>
                    <a:pt x="9511" y="1742"/>
                  </a:cubicBezTo>
                  <a:cubicBezTo>
                    <a:pt x="9246" y="1760"/>
                    <a:pt x="8997" y="1872"/>
                    <a:pt x="8808" y="2061"/>
                  </a:cubicBezTo>
                  <a:lnTo>
                    <a:pt x="8566" y="2303"/>
                  </a:lnTo>
                  <a:cubicBezTo>
                    <a:pt x="8421" y="2451"/>
                    <a:pt x="8554" y="2652"/>
                    <a:pt x="8709" y="2652"/>
                  </a:cubicBezTo>
                  <a:cubicBezTo>
                    <a:pt x="8756" y="2652"/>
                    <a:pt x="8804" y="2633"/>
                    <a:pt x="8848" y="2589"/>
                  </a:cubicBezTo>
                  <a:lnTo>
                    <a:pt x="9091" y="2343"/>
                  </a:lnTo>
                  <a:cubicBezTo>
                    <a:pt x="9210" y="2224"/>
                    <a:pt x="9370" y="2151"/>
                    <a:pt x="9540" y="2140"/>
                  </a:cubicBezTo>
                  <a:cubicBezTo>
                    <a:pt x="9692" y="2130"/>
                    <a:pt x="9837" y="2064"/>
                    <a:pt x="9945" y="1956"/>
                  </a:cubicBezTo>
                  <a:lnTo>
                    <a:pt x="10340" y="1557"/>
                  </a:lnTo>
                  <a:lnTo>
                    <a:pt x="12126" y="3343"/>
                  </a:lnTo>
                  <a:lnTo>
                    <a:pt x="11926" y="3546"/>
                  </a:lnTo>
                  <a:cubicBezTo>
                    <a:pt x="11648" y="3824"/>
                    <a:pt x="11503" y="4205"/>
                    <a:pt x="11521" y="4600"/>
                  </a:cubicBezTo>
                  <a:cubicBezTo>
                    <a:pt x="11564" y="5356"/>
                    <a:pt x="11640" y="6345"/>
                    <a:pt x="11774" y="6834"/>
                  </a:cubicBezTo>
                  <a:cubicBezTo>
                    <a:pt x="11742" y="6867"/>
                    <a:pt x="11706" y="6896"/>
                    <a:pt x="11666" y="6921"/>
                  </a:cubicBezTo>
                  <a:cubicBezTo>
                    <a:pt x="11635" y="6928"/>
                    <a:pt x="11604" y="6931"/>
                    <a:pt x="11574" y="6931"/>
                  </a:cubicBezTo>
                  <a:cubicBezTo>
                    <a:pt x="11427" y="6931"/>
                    <a:pt x="11287" y="6854"/>
                    <a:pt x="11209" y="6725"/>
                  </a:cubicBezTo>
                  <a:lnTo>
                    <a:pt x="10746" y="5581"/>
                  </a:lnTo>
                  <a:cubicBezTo>
                    <a:pt x="10713" y="5502"/>
                    <a:pt x="10636" y="5457"/>
                    <a:pt x="10558" y="5457"/>
                  </a:cubicBezTo>
                  <a:cubicBezTo>
                    <a:pt x="10508" y="5457"/>
                    <a:pt x="10458" y="5476"/>
                    <a:pt x="10420" y="5516"/>
                  </a:cubicBezTo>
                  <a:lnTo>
                    <a:pt x="8750" y="7185"/>
                  </a:lnTo>
                  <a:cubicBezTo>
                    <a:pt x="8721" y="7127"/>
                    <a:pt x="8681" y="7073"/>
                    <a:pt x="8638" y="7026"/>
                  </a:cubicBezTo>
                  <a:lnTo>
                    <a:pt x="8558" y="6950"/>
                  </a:lnTo>
                  <a:cubicBezTo>
                    <a:pt x="8511" y="6903"/>
                    <a:pt x="8457" y="6863"/>
                    <a:pt x="8399" y="6834"/>
                  </a:cubicBezTo>
                  <a:lnTo>
                    <a:pt x="9391" y="5842"/>
                  </a:lnTo>
                  <a:cubicBezTo>
                    <a:pt x="9541" y="5698"/>
                    <a:pt x="9406" y="5494"/>
                    <a:pt x="9251" y="5494"/>
                  </a:cubicBezTo>
                  <a:cubicBezTo>
                    <a:pt x="9203" y="5494"/>
                    <a:pt x="9153" y="5513"/>
                    <a:pt x="9109" y="5559"/>
                  </a:cubicBezTo>
                  <a:lnTo>
                    <a:pt x="8301" y="6371"/>
                  </a:lnTo>
                  <a:cubicBezTo>
                    <a:pt x="8269" y="6305"/>
                    <a:pt x="8229" y="6247"/>
                    <a:pt x="8178" y="6197"/>
                  </a:cubicBezTo>
                  <a:lnTo>
                    <a:pt x="8124" y="6142"/>
                  </a:lnTo>
                  <a:cubicBezTo>
                    <a:pt x="8073" y="6092"/>
                    <a:pt x="8015" y="6048"/>
                    <a:pt x="7950" y="6019"/>
                  </a:cubicBezTo>
                  <a:lnTo>
                    <a:pt x="8982" y="4987"/>
                  </a:lnTo>
                  <a:cubicBezTo>
                    <a:pt x="9132" y="4843"/>
                    <a:pt x="8997" y="4639"/>
                    <a:pt x="8841" y="4639"/>
                  </a:cubicBezTo>
                  <a:cubicBezTo>
                    <a:pt x="8794" y="4639"/>
                    <a:pt x="8744" y="4659"/>
                    <a:pt x="8700" y="4705"/>
                  </a:cubicBezTo>
                  <a:lnTo>
                    <a:pt x="7754" y="5646"/>
                  </a:lnTo>
                  <a:cubicBezTo>
                    <a:pt x="7725" y="5581"/>
                    <a:pt x="7682" y="5519"/>
                    <a:pt x="7631" y="5465"/>
                  </a:cubicBezTo>
                  <a:lnTo>
                    <a:pt x="7584" y="5422"/>
                  </a:lnTo>
                  <a:cubicBezTo>
                    <a:pt x="7533" y="5367"/>
                    <a:pt x="7472" y="5327"/>
                    <a:pt x="7403" y="5295"/>
                  </a:cubicBezTo>
                  <a:lnTo>
                    <a:pt x="8124" y="4574"/>
                  </a:lnTo>
                  <a:cubicBezTo>
                    <a:pt x="8273" y="4430"/>
                    <a:pt x="8139" y="4227"/>
                    <a:pt x="7983" y="4227"/>
                  </a:cubicBezTo>
                  <a:cubicBezTo>
                    <a:pt x="7935" y="4227"/>
                    <a:pt x="7885" y="4246"/>
                    <a:pt x="7841" y="4292"/>
                  </a:cubicBezTo>
                  <a:lnTo>
                    <a:pt x="7236" y="4900"/>
                  </a:lnTo>
                  <a:cubicBezTo>
                    <a:pt x="7204" y="4828"/>
                    <a:pt x="7160" y="4766"/>
                    <a:pt x="7106" y="4712"/>
                  </a:cubicBezTo>
                  <a:lnTo>
                    <a:pt x="7073" y="4679"/>
                  </a:lnTo>
                  <a:cubicBezTo>
                    <a:pt x="7019" y="4625"/>
                    <a:pt x="6954" y="4581"/>
                    <a:pt x="6885" y="4549"/>
                  </a:cubicBezTo>
                  <a:lnTo>
                    <a:pt x="8290" y="3147"/>
                  </a:lnTo>
                  <a:cubicBezTo>
                    <a:pt x="8440" y="3000"/>
                    <a:pt x="8305" y="2798"/>
                    <a:pt x="8149" y="2798"/>
                  </a:cubicBezTo>
                  <a:cubicBezTo>
                    <a:pt x="8101" y="2798"/>
                    <a:pt x="8052" y="2816"/>
                    <a:pt x="8008" y="2861"/>
                  </a:cubicBezTo>
                  <a:lnTo>
                    <a:pt x="6852" y="4020"/>
                  </a:lnTo>
                  <a:lnTo>
                    <a:pt x="6034" y="3198"/>
                  </a:lnTo>
                  <a:lnTo>
                    <a:pt x="6910" y="2843"/>
                  </a:lnTo>
                  <a:cubicBezTo>
                    <a:pt x="6918" y="2839"/>
                    <a:pt x="6925" y="2836"/>
                    <a:pt x="6932" y="2832"/>
                  </a:cubicBezTo>
                  <a:cubicBezTo>
                    <a:pt x="7265" y="2640"/>
                    <a:pt x="7425" y="2249"/>
                    <a:pt x="7320" y="1883"/>
                  </a:cubicBezTo>
                  <a:cubicBezTo>
                    <a:pt x="7312" y="1865"/>
                    <a:pt x="7305" y="1847"/>
                    <a:pt x="7298" y="1833"/>
                  </a:cubicBezTo>
                  <a:cubicBezTo>
                    <a:pt x="7197" y="1672"/>
                    <a:pt x="7047" y="1498"/>
                    <a:pt x="6874" y="1498"/>
                  </a:cubicBezTo>
                  <a:cubicBezTo>
                    <a:pt x="6848" y="1498"/>
                    <a:pt x="6821" y="1502"/>
                    <a:pt x="6794" y="1510"/>
                  </a:cubicBezTo>
                  <a:cubicBezTo>
                    <a:pt x="6465" y="1615"/>
                    <a:pt x="5686" y="1706"/>
                    <a:pt x="4596" y="1764"/>
                  </a:cubicBezTo>
                  <a:cubicBezTo>
                    <a:pt x="4579" y="1765"/>
                    <a:pt x="4562" y="1765"/>
                    <a:pt x="4545" y="1765"/>
                  </a:cubicBezTo>
                  <a:cubicBezTo>
                    <a:pt x="4284" y="1765"/>
                    <a:pt x="4033" y="1661"/>
                    <a:pt x="3846" y="1478"/>
                  </a:cubicBezTo>
                  <a:lnTo>
                    <a:pt x="3647" y="1275"/>
                  </a:lnTo>
                  <a:lnTo>
                    <a:pt x="3662" y="1260"/>
                  </a:lnTo>
                  <a:cubicBezTo>
                    <a:pt x="3738" y="1181"/>
                    <a:pt x="3738" y="1054"/>
                    <a:pt x="3662" y="978"/>
                  </a:cubicBezTo>
                  <a:lnTo>
                    <a:pt x="2742" y="58"/>
                  </a:lnTo>
                  <a:cubicBezTo>
                    <a:pt x="2704" y="20"/>
                    <a:pt x="2653" y="1"/>
                    <a:pt x="26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05" name="Google Shape;12805;p76"/>
          <p:cNvGrpSpPr/>
          <p:nvPr/>
        </p:nvGrpSpPr>
        <p:grpSpPr>
          <a:xfrm>
            <a:off x="1325898" y="3865479"/>
            <a:ext cx="358288" cy="253418"/>
            <a:chOff x="1325898" y="3865479"/>
            <a:chExt cx="358288" cy="253418"/>
          </a:xfrm>
        </p:grpSpPr>
        <p:sp>
          <p:nvSpPr>
            <p:cNvPr id="12806" name="Google Shape;12806;p76"/>
            <p:cNvSpPr/>
            <p:nvPr/>
          </p:nvSpPr>
          <p:spPr>
            <a:xfrm>
              <a:off x="1442592" y="3870801"/>
              <a:ext cx="236377" cy="240021"/>
            </a:xfrm>
            <a:custGeom>
              <a:avLst/>
              <a:gdLst/>
              <a:ahLst/>
              <a:cxnLst/>
              <a:rect l="l" t="t" r="r" b="b"/>
              <a:pathLst>
                <a:path w="9016" h="9155" extrusionOk="0">
                  <a:moveTo>
                    <a:pt x="6060" y="1"/>
                  </a:moveTo>
                  <a:cubicBezTo>
                    <a:pt x="5951" y="1"/>
                    <a:pt x="5852" y="20"/>
                    <a:pt x="5821" y="83"/>
                  </a:cubicBezTo>
                  <a:cubicBezTo>
                    <a:pt x="5448" y="800"/>
                    <a:pt x="4220" y="2219"/>
                    <a:pt x="3470" y="3056"/>
                  </a:cubicBezTo>
                  <a:cubicBezTo>
                    <a:pt x="3116" y="3451"/>
                    <a:pt x="2616" y="3686"/>
                    <a:pt x="2087" y="3711"/>
                  </a:cubicBezTo>
                  <a:lnTo>
                    <a:pt x="1" y="3711"/>
                  </a:lnTo>
                  <a:lnTo>
                    <a:pt x="1" y="8601"/>
                  </a:lnTo>
                  <a:lnTo>
                    <a:pt x="2460" y="8601"/>
                  </a:lnTo>
                  <a:cubicBezTo>
                    <a:pt x="2634" y="8601"/>
                    <a:pt x="2804" y="8666"/>
                    <a:pt x="2938" y="8782"/>
                  </a:cubicBezTo>
                  <a:cubicBezTo>
                    <a:pt x="3210" y="9021"/>
                    <a:pt x="3565" y="9151"/>
                    <a:pt x="3927" y="9155"/>
                  </a:cubicBezTo>
                  <a:lnTo>
                    <a:pt x="7433" y="9155"/>
                  </a:lnTo>
                  <a:cubicBezTo>
                    <a:pt x="7795" y="9155"/>
                    <a:pt x="8088" y="8858"/>
                    <a:pt x="8088" y="8496"/>
                  </a:cubicBezTo>
                  <a:lnTo>
                    <a:pt x="8088" y="8311"/>
                  </a:lnTo>
                  <a:cubicBezTo>
                    <a:pt x="8088" y="7949"/>
                    <a:pt x="7795" y="7656"/>
                    <a:pt x="7433" y="7656"/>
                  </a:cubicBezTo>
                  <a:lnTo>
                    <a:pt x="7845" y="7656"/>
                  </a:lnTo>
                  <a:cubicBezTo>
                    <a:pt x="8222" y="7656"/>
                    <a:pt x="8526" y="7348"/>
                    <a:pt x="8526" y="6971"/>
                  </a:cubicBezTo>
                  <a:lnTo>
                    <a:pt x="8526" y="6841"/>
                  </a:lnTo>
                  <a:cubicBezTo>
                    <a:pt x="8526" y="6464"/>
                    <a:pt x="8222" y="6156"/>
                    <a:pt x="7845" y="6156"/>
                  </a:cubicBezTo>
                  <a:lnTo>
                    <a:pt x="8048" y="6156"/>
                  </a:lnTo>
                  <a:cubicBezTo>
                    <a:pt x="8432" y="6156"/>
                    <a:pt x="8744" y="5845"/>
                    <a:pt x="8744" y="5461"/>
                  </a:cubicBezTo>
                  <a:lnTo>
                    <a:pt x="8744" y="5356"/>
                  </a:lnTo>
                  <a:cubicBezTo>
                    <a:pt x="8744" y="4972"/>
                    <a:pt x="8432" y="4660"/>
                    <a:pt x="8048" y="4660"/>
                  </a:cubicBezTo>
                  <a:lnTo>
                    <a:pt x="8305" y="4660"/>
                  </a:lnTo>
                  <a:cubicBezTo>
                    <a:pt x="8697" y="4660"/>
                    <a:pt x="9015" y="4342"/>
                    <a:pt x="9015" y="3951"/>
                  </a:cubicBezTo>
                  <a:lnTo>
                    <a:pt x="9015" y="3874"/>
                  </a:lnTo>
                  <a:cubicBezTo>
                    <a:pt x="9015" y="3480"/>
                    <a:pt x="8697" y="3161"/>
                    <a:pt x="8305" y="3161"/>
                  </a:cubicBezTo>
                  <a:lnTo>
                    <a:pt x="6111" y="3161"/>
                  </a:lnTo>
                  <a:lnTo>
                    <a:pt x="6926" y="1238"/>
                  </a:lnTo>
                  <a:cubicBezTo>
                    <a:pt x="7049" y="771"/>
                    <a:pt x="6842" y="278"/>
                    <a:pt x="6419" y="46"/>
                  </a:cubicBezTo>
                  <a:cubicBezTo>
                    <a:pt x="6419" y="46"/>
                    <a:pt x="6228" y="1"/>
                    <a:pt x="6060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7" name="Google Shape;12807;p76"/>
            <p:cNvSpPr/>
            <p:nvPr/>
          </p:nvSpPr>
          <p:spPr>
            <a:xfrm>
              <a:off x="1442592" y="4073594"/>
              <a:ext cx="212073" cy="37229"/>
            </a:xfrm>
            <a:custGeom>
              <a:avLst/>
              <a:gdLst/>
              <a:ahLst/>
              <a:cxnLst/>
              <a:rect l="l" t="t" r="r" b="b"/>
              <a:pathLst>
                <a:path w="8089" h="1420" extrusionOk="0">
                  <a:moveTo>
                    <a:pt x="1" y="0"/>
                  </a:moveTo>
                  <a:lnTo>
                    <a:pt x="1" y="866"/>
                  </a:lnTo>
                  <a:lnTo>
                    <a:pt x="2460" y="866"/>
                  </a:lnTo>
                  <a:cubicBezTo>
                    <a:pt x="2634" y="866"/>
                    <a:pt x="2804" y="931"/>
                    <a:pt x="2938" y="1047"/>
                  </a:cubicBezTo>
                  <a:cubicBezTo>
                    <a:pt x="3210" y="1286"/>
                    <a:pt x="3565" y="1416"/>
                    <a:pt x="3927" y="1420"/>
                  </a:cubicBezTo>
                  <a:lnTo>
                    <a:pt x="7433" y="1420"/>
                  </a:lnTo>
                  <a:cubicBezTo>
                    <a:pt x="7795" y="1420"/>
                    <a:pt x="8088" y="1123"/>
                    <a:pt x="8088" y="761"/>
                  </a:cubicBezTo>
                  <a:lnTo>
                    <a:pt x="8088" y="576"/>
                  </a:lnTo>
                  <a:cubicBezTo>
                    <a:pt x="8088" y="457"/>
                    <a:pt x="8056" y="337"/>
                    <a:pt x="7994" y="236"/>
                  </a:cubicBezTo>
                  <a:cubicBezTo>
                    <a:pt x="7874" y="431"/>
                    <a:pt x="7661" y="551"/>
                    <a:pt x="7433" y="551"/>
                  </a:cubicBezTo>
                  <a:lnTo>
                    <a:pt x="3927" y="551"/>
                  </a:lnTo>
                  <a:cubicBezTo>
                    <a:pt x="3565" y="551"/>
                    <a:pt x="3210" y="420"/>
                    <a:pt x="2938" y="181"/>
                  </a:cubicBezTo>
                  <a:cubicBezTo>
                    <a:pt x="2804" y="65"/>
                    <a:pt x="2634" y="0"/>
                    <a:pt x="2460" y="0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8" name="Google Shape;12808;p76"/>
            <p:cNvSpPr/>
            <p:nvPr/>
          </p:nvSpPr>
          <p:spPr>
            <a:xfrm>
              <a:off x="1442697" y="3967990"/>
              <a:ext cx="54611" cy="128413"/>
            </a:xfrm>
            <a:custGeom>
              <a:avLst/>
              <a:gdLst/>
              <a:ahLst/>
              <a:cxnLst/>
              <a:rect l="l" t="t" r="r" b="b"/>
              <a:pathLst>
                <a:path w="2083" h="4898" extrusionOk="0">
                  <a:moveTo>
                    <a:pt x="2083" y="1"/>
                  </a:moveTo>
                  <a:cubicBezTo>
                    <a:pt x="2050" y="4"/>
                    <a:pt x="2018" y="4"/>
                    <a:pt x="1992" y="4"/>
                  </a:cubicBezTo>
                  <a:lnTo>
                    <a:pt x="0" y="4"/>
                  </a:lnTo>
                  <a:lnTo>
                    <a:pt x="0" y="4897"/>
                  </a:lnTo>
                  <a:lnTo>
                    <a:pt x="2083" y="4897"/>
                  </a:lnTo>
                  <a:lnTo>
                    <a:pt x="2083" y="1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9" name="Google Shape;12809;p76"/>
            <p:cNvSpPr/>
            <p:nvPr/>
          </p:nvSpPr>
          <p:spPr>
            <a:xfrm>
              <a:off x="1416584" y="3958315"/>
              <a:ext cx="56997" cy="147762"/>
            </a:xfrm>
            <a:custGeom>
              <a:avLst/>
              <a:gdLst/>
              <a:ahLst/>
              <a:cxnLst/>
              <a:rect l="l" t="t" r="r" b="b"/>
              <a:pathLst>
                <a:path w="2174" h="5636" extrusionOk="0">
                  <a:moveTo>
                    <a:pt x="0" y="0"/>
                  </a:moveTo>
                  <a:lnTo>
                    <a:pt x="0" y="5636"/>
                  </a:lnTo>
                  <a:lnTo>
                    <a:pt x="2174" y="5636"/>
                  </a:lnTo>
                  <a:lnTo>
                    <a:pt x="2174" y="0"/>
                  </a:ln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0" name="Google Shape;12810;p76"/>
            <p:cNvSpPr/>
            <p:nvPr/>
          </p:nvSpPr>
          <p:spPr>
            <a:xfrm>
              <a:off x="1416584" y="4075193"/>
              <a:ext cx="56997" cy="30884"/>
            </a:xfrm>
            <a:custGeom>
              <a:avLst/>
              <a:gdLst/>
              <a:ahLst/>
              <a:cxnLst/>
              <a:rect l="l" t="t" r="r" b="b"/>
              <a:pathLst>
                <a:path w="2174" h="1178" extrusionOk="0">
                  <a:moveTo>
                    <a:pt x="0" y="1"/>
                  </a:moveTo>
                  <a:lnTo>
                    <a:pt x="0" y="1178"/>
                  </a:lnTo>
                  <a:lnTo>
                    <a:pt x="2174" y="1178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1" name="Google Shape;12811;p76"/>
            <p:cNvSpPr/>
            <p:nvPr/>
          </p:nvSpPr>
          <p:spPr>
            <a:xfrm>
              <a:off x="1331115" y="3950712"/>
              <a:ext cx="89664" cy="163073"/>
            </a:xfrm>
            <a:custGeom>
              <a:avLst/>
              <a:gdLst/>
              <a:ahLst/>
              <a:cxnLst/>
              <a:rect l="l" t="t" r="r" b="b"/>
              <a:pathLst>
                <a:path w="3420" h="6220" extrusionOk="0">
                  <a:moveTo>
                    <a:pt x="1" y="1"/>
                  </a:moveTo>
                  <a:lnTo>
                    <a:pt x="1" y="6219"/>
                  </a:lnTo>
                  <a:lnTo>
                    <a:pt x="3420" y="6219"/>
                  </a:lnTo>
                  <a:lnTo>
                    <a:pt x="3420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2" name="Google Shape;12812;p76"/>
            <p:cNvSpPr/>
            <p:nvPr/>
          </p:nvSpPr>
          <p:spPr>
            <a:xfrm>
              <a:off x="1331115" y="4075193"/>
              <a:ext cx="89664" cy="38487"/>
            </a:xfrm>
            <a:custGeom>
              <a:avLst/>
              <a:gdLst/>
              <a:ahLst/>
              <a:cxnLst/>
              <a:rect l="l" t="t" r="r" b="b"/>
              <a:pathLst>
                <a:path w="3420" h="1468" extrusionOk="0">
                  <a:moveTo>
                    <a:pt x="1" y="1"/>
                  </a:moveTo>
                  <a:lnTo>
                    <a:pt x="1" y="1468"/>
                  </a:lnTo>
                  <a:lnTo>
                    <a:pt x="3420" y="1468"/>
                  </a:lnTo>
                  <a:lnTo>
                    <a:pt x="342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3" name="Google Shape;12813;p76"/>
            <p:cNvSpPr/>
            <p:nvPr/>
          </p:nvSpPr>
          <p:spPr>
            <a:xfrm>
              <a:off x="1325898" y="3865479"/>
              <a:ext cx="358288" cy="253418"/>
            </a:xfrm>
            <a:custGeom>
              <a:avLst/>
              <a:gdLst/>
              <a:ahLst/>
              <a:cxnLst/>
              <a:rect l="l" t="t" r="r" b="b"/>
              <a:pathLst>
                <a:path w="13666" h="9666" extrusionOk="0">
                  <a:moveTo>
                    <a:pt x="10529" y="0"/>
                  </a:moveTo>
                  <a:cubicBezTo>
                    <a:pt x="10344" y="0"/>
                    <a:pt x="10167" y="45"/>
                    <a:pt x="10091" y="191"/>
                  </a:cubicBezTo>
                  <a:cubicBezTo>
                    <a:pt x="9725" y="898"/>
                    <a:pt x="8479" y="2332"/>
                    <a:pt x="7769" y="3121"/>
                  </a:cubicBezTo>
                  <a:cubicBezTo>
                    <a:pt x="7451" y="3476"/>
                    <a:pt x="7005" y="3686"/>
                    <a:pt x="6527" y="3712"/>
                  </a:cubicBezTo>
                  <a:lnTo>
                    <a:pt x="5835" y="3712"/>
                  </a:lnTo>
                  <a:lnTo>
                    <a:pt x="5835" y="3538"/>
                  </a:lnTo>
                  <a:cubicBezTo>
                    <a:pt x="5835" y="3429"/>
                    <a:pt x="5745" y="3339"/>
                    <a:pt x="5633" y="3339"/>
                  </a:cubicBezTo>
                  <a:lnTo>
                    <a:pt x="3818" y="3339"/>
                  </a:lnTo>
                  <a:lnTo>
                    <a:pt x="3818" y="3248"/>
                  </a:lnTo>
                  <a:cubicBezTo>
                    <a:pt x="3818" y="3136"/>
                    <a:pt x="3727" y="3049"/>
                    <a:pt x="3619" y="3049"/>
                  </a:cubicBezTo>
                  <a:lnTo>
                    <a:pt x="200" y="3049"/>
                  </a:lnTo>
                  <a:cubicBezTo>
                    <a:pt x="88" y="3049"/>
                    <a:pt x="1" y="3136"/>
                    <a:pt x="1" y="3248"/>
                  </a:cubicBezTo>
                  <a:lnTo>
                    <a:pt x="1" y="6421"/>
                  </a:lnTo>
                  <a:cubicBezTo>
                    <a:pt x="1" y="6555"/>
                    <a:pt x="100" y="6622"/>
                    <a:pt x="200" y="6622"/>
                  </a:cubicBezTo>
                  <a:cubicBezTo>
                    <a:pt x="300" y="6622"/>
                    <a:pt x="399" y="6555"/>
                    <a:pt x="399" y="6421"/>
                  </a:cubicBezTo>
                  <a:lnTo>
                    <a:pt x="399" y="3455"/>
                  </a:lnTo>
                  <a:lnTo>
                    <a:pt x="3416" y="3455"/>
                  </a:lnTo>
                  <a:lnTo>
                    <a:pt x="3416" y="9271"/>
                  </a:lnTo>
                  <a:lnTo>
                    <a:pt x="399" y="9271"/>
                  </a:lnTo>
                  <a:lnTo>
                    <a:pt x="399" y="7214"/>
                  </a:lnTo>
                  <a:cubicBezTo>
                    <a:pt x="399" y="7080"/>
                    <a:pt x="300" y="7013"/>
                    <a:pt x="200" y="7013"/>
                  </a:cubicBezTo>
                  <a:cubicBezTo>
                    <a:pt x="100" y="7013"/>
                    <a:pt x="1" y="7080"/>
                    <a:pt x="1" y="7214"/>
                  </a:cubicBezTo>
                  <a:lnTo>
                    <a:pt x="1" y="9467"/>
                  </a:lnTo>
                  <a:cubicBezTo>
                    <a:pt x="1" y="9579"/>
                    <a:pt x="88" y="9666"/>
                    <a:pt x="200" y="9666"/>
                  </a:cubicBezTo>
                  <a:lnTo>
                    <a:pt x="3619" y="9666"/>
                  </a:lnTo>
                  <a:cubicBezTo>
                    <a:pt x="3727" y="9666"/>
                    <a:pt x="3818" y="9579"/>
                    <a:pt x="3818" y="9467"/>
                  </a:cubicBezTo>
                  <a:lnTo>
                    <a:pt x="3818" y="9376"/>
                  </a:lnTo>
                  <a:lnTo>
                    <a:pt x="5633" y="9376"/>
                  </a:lnTo>
                  <a:cubicBezTo>
                    <a:pt x="5745" y="9376"/>
                    <a:pt x="5832" y="9285"/>
                    <a:pt x="5832" y="9177"/>
                  </a:cubicBezTo>
                  <a:lnTo>
                    <a:pt x="5832" y="9003"/>
                  </a:lnTo>
                  <a:lnTo>
                    <a:pt x="6911" y="9003"/>
                  </a:lnTo>
                  <a:cubicBezTo>
                    <a:pt x="7038" y="9003"/>
                    <a:pt x="7161" y="9050"/>
                    <a:pt x="7255" y="9133"/>
                  </a:cubicBezTo>
                  <a:cubicBezTo>
                    <a:pt x="7567" y="9405"/>
                    <a:pt x="7965" y="9553"/>
                    <a:pt x="8378" y="9553"/>
                  </a:cubicBezTo>
                  <a:lnTo>
                    <a:pt x="9171" y="9553"/>
                  </a:lnTo>
                  <a:cubicBezTo>
                    <a:pt x="9439" y="9553"/>
                    <a:pt x="9439" y="9155"/>
                    <a:pt x="9171" y="9155"/>
                  </a:cubicBezTo>
                  <a:lnTo>
                    <a:pt x="8378" y="9155"/>
                  </a:lnTo>
                  <a:cubicBezTo>
                    <a:pt x="8063" y="9155"/>
                    <a:pt x="7755" y="9039"/>
                    <a:pt x="7516" y="8833"/>
                  </a:cubicBezTo>
                  <a:cubicBezTo>
                    <a:pt x="7349" y="8684"/>
                    <a:pt x="7132" y="8605"/>
                    <a:pt x="6907" y="8605"/>
                  </a:cubicBezTo>
                  <a:lnTo>
                    <a:pt x="5835" y="8605"/>
                  </a:lnTo>
                  <a:lnTo>
                    <a:pt x="5835" y="5877"/>
                  </a:lnTo>
                  <a:cubicBezTo>
                    <a:pt x="5835" y="5743"/>
                    <a:pt x="5735" y="5676"/>
                    <a:pt x="5634" y="5676"/>
                  </a:cubicBezTo>
                  <a:cubicBezTo>
                    <a:pt x="5534" y="5676"/>
                    <a:pt x="5433" y="5743"/>
                    <a:pt x="5433" y="5877"/>
                  </a:cubicBezTo>
                  <a:lnTo>
                    <a:pt x="5433" y="8978"/>
                  </a:lnTo>
                  <a:lnTo>
                    <a:pt x="3818" y="8978"/>
                  </a:lnTo>
                  <a:lnTo>
                    <a:pt x="3818" y="3744"/>
                  </a:lnTo>
                  <a:lnTo>
                    <a:pt x="5433" y="3744"/>
                  </a:lnTo>
                  <a:lnTo>
                    <a:pt x="5433" y="5092"/>
                  </a:lnTo>
                  <a:cubicBezTo>
                    <a:pt x="5433" y="5224"/>
                    <a:pt x="5533" y="5290"/>
                    <a:pt x="5633" y="5290"/>
                  </a:cubicBezTo>
                  <a:cubicBezTo>
                    <a:pt x="5732" y="5290"/>
                    <a:pt x="5832" y="5224"/>
                    <a:pt x="5832" y="5092"/>
                  </a:cubicBezTo>
                  <a:lnTo>
                    <a:pt x="5832" y="4114"/>
                  </a:lnTo>
                  <a:lnTo>
                    <a:pt x="6545" y="4114"/>
                  </a:lnTo>
                  <a:cubicBezTo>
                    <a:pt x="7128" y="4081"/>
                    <a:pt x="7675" y="3820"/>
                    <a:pt x="8066" y="3389"/>
                  </a:cubicBezTo>
                  <a:cubicBezTo>
                    <a:pt x="8939" y="2419"/>
                    <a:pt x="10047" y="1122"/>
                    <a:pt x="10428" y="405"/>
                  </a:cubicBezTo>
                  <a:cubicBezTo>
                    <a:pt x="10459" y="402"/>
                    <a:pt x="10491" y="401"/>
                    <a:pt x="10523" y="401"/>
                  </a:cubicBezTo>
                  <a:cubicBezTo>
                    <a:pt x="10615" y="401"/>
                    <a:pt x="10708" y="412"/>
                    <a:pt x="10797" y="434"/>
                  </a:cubicBezTo>
                  <a:cubicBezTo>
                    <a:pt x="11119" y="626"/>
                    <a:pt x="11279" y="1010"/>
                    <a:pt x="11185" y="1376"/>
                  </a:cubicBezTo>
                  <a:lnTo>
                    <a:pt x="10373" y="3284"/>
                  </a:lnTo>
                  <a:cubicBezTo>
                    <a:pt x="10319" y="3418"/>
                    <a:pt x="10417" y="3563"/>
                    <a:pt x="10558" y="3563"/>
                  </a:cubicBezTo>
                  <a:lnTo>
                    <a:pt x="12756" y="3563"/>
                  </a:lnTo>
                  <a:cubicBezTo>
                    <a:pt x="13035" y="3563"/>
                    <a:pt x="13267" y="3791"/>
                    <a:pt x="13267" y="4074"/>
                  </a:cubicBezTo>
                  <a:lnTo>
                    <a:pt x="13267" y="4150"/>
                  </a:lnTo>
                  <a:cubicBezTo>
                    <a:pt x="13267" y="4432"/>
                    <a:pt x="13035" y="4661"/>
                    <a:pt x="12756" y="4661"/>
                  </a:cubicBezTo>
                  <a:lnTo>
                    <a:pt x="11612" y="4661"/>
                  </a:lnTo>
                  <a:cubicBezTo>
                    <a:pt x="11348" y="4661"/>
                    <a:pt x="11348" y="5063"/>
                    <a:pt x="11612" y="5063"/>
                  </a:cubicBezTo>
                  <a:lnTo>
                    <a:pt x="12499" y="5063"/>
                  </a:lnTo>
                  <a:cubicBezTo>
                    <a:pt x="12771" y="5063"/>
                    <a:pt x="12992" y="5284"/>
                    <a:pt x="12995" y="5559"/>
                  </a:cubicBezTo>
                  <a:lnTo>
                    <a:pt x="12995" y="5664"/>
                  </a:lnTo>
                  <a:cubicBezTo>
                    <a:pt x="12992" y="5935"/>
                    <a:pt x="12771" y="6156"/>
                    <a:pt x="12499" y="6160"/>
                  </a:cubicBezTo>
                  <a:lnTo>
                    <a:pt x="11612" y="6160"/>
                  </a:lnTo>
                  <a:cubicBezTo>
                    <a:pt x="11348" y="6160"/>
                    <a:pt x="11348" y="6558"/>
                    <a:pt x="11612" y="6558"/>
                  </a:cubicBezTo>
                  <a:lnTo>
                    <a:pt x="12296" y="6558"/>
                  </a:lnTo>
                  <a:cubicBezTo>
                    <a:pt x="12561" y="6558"/>
                    <a:pt x="12778" y="6776"/>
                    <a:pt x="12778" y="7044"/>
                  </a:cubicBezTo>
                  <a:lnTo>
                    <a:pt x="12778" y="7174"/>
                  </a:lnTo>
                  <a:cubicBezTo>
                    <a:pt x="12778" y="7442"/>
                    <a:pt x="12561" y="7659"/>
                    <a:pt x="12296" y="7659"/>
                  </a:cubicBezTo>
                  <a:lnTo>
                    <a:pt x="11612" y="7659"/>
                  </a:lnTo>
                  <a:cubicBezTo>
                    <a:pt x="11348" y="7659"/>
                    <a:pt x="11348" y="8058"/>
                    <a:pt x="11612" y="8058"/>
                  </a:cubicBezTo>
                  <a:lnTo>
                    <a:pt x="11884" y="8058"/>
                  </a:lnTo>
                  <a:cubicBezTo>
                    <a:pt x="12137" y="8058"/>
                    <a:pt x="12340" y="8264"/>
                    <a:pt x="12340" y="8514"/>
                  </a:cubicBezTo>
                  <a:lnTo>
                    <a:pt x="12340" y="8699"/>
                  </a:lnTo>
                  <a:cubicBezTo>
                    <a:pt x="12340" y="8952"/>
                    <a:pt x="12137" y="9155"/>
                    <a:pt x="11884" y="9155"/>
                  </a:cubicBezTo>
                  <a:lnTo>
                    <a:pt x="9960" y="9155"/>
                  </a:lnTo>
                  <a:cubicBezTo>
                    <a:pt x="9692" y="9155"/>
                    <a:pt x="9692" y="9557"/>
                    <a:pt x="9960" y="9557"/>
                  </a:cubicBezTo>
                  <a:lnTo>
                    <a:pt x="11884" y="9557"/>
                  </a:lnTo>
                  <a:cubicBezTo>
                    <a:pt x="12354" y="9557"/>
                    <a:pt x="12738" y="9173"/>
                    <a:pt x="12738" y="8699"/>
                  </a:cubicBezTo>
                  <a:lnTo>
                    <a:pt x="12738" y="8514"/>
                  </a:lnTo>
                  <a:cubicBezTo>
                    <a:pt x="12738" y="8333"/>
                    <a:pt x="12684" y="8159"/>
                    <a:pt x="12575" y="8011"/>
                  </a:cubicBezTo>
                  <a:cubicBezTo>
                    <a:pt x="12934" y="7891"/>
                    <a:pt x="13177" y="7554"/>
                    <a:pt x="13177" y="7174"/>
                  </a:cubicBezTo>
                  <a:lnTo>
                    <a:pt x="13177" y="7044"/>
                  </a:lnTo>
                  <a:cubicBezTo>
                    <a:pt x="13180" y="6819"/>
                    <a:pt x="13093" y="6605"/>
                    <a:pt x="12941" y="6442"/>
                  </a:cubicBezTo>
                  <a:cubicBezTo>
                    <a:pt x="13220" y="6283"/>
                    <a:pt x="13394" y="5986"/>
                    <a:pt x="13394" y="5664"/>
                  </a:cubicBezTo>
                  <a:lnTo>
                    <a:pt x="13394" y="5559"/>
                  </a:lnTo>
                  <a:cubicBezTo>
                    <a:pt x="13394" y="5338"/>
                    <a:pt x="13314" y="5128"/>
                    <a:pt x="13169" y="4965"/>
                  </a:cubicBezTo>
                  <a:cubicBezTo>
                    <a:pt x="13474" y="4809"/>
                    <a:pt x="13665" y="4494"/>
                    <a:pt x="13665" y="4150"/>
                  </a:cubicBezTo>
                  <a:lnTo>
                    <a:pt x="13665" y="4074"/>
                  </a:lnTo>
                  <a:cubicBezTo>
                    <a:pt x="13665" y="3574"/>
                    <a:pt x="13260" y="3165"/>
                    <a:pt x="12756" y="3165"/>
                  </a:cubicBezTo>
                  <a:lnTo>
                    <a:pt x="10862" y="3165"/>
                  </a:lnTo>
                  <a:lnTo>
                    <a:pt x="11558" y="1521"/>
                  </a:lnTo>
                  <a:cubicBezTo>
                    <a:pt x="11561" y="1510"/>
                    <a:pt x="11565" y="1502"/>
                    <a:pt x="11569" y="1495"/>
                  </a:cubicBezTo>
                  <a:cubicBezTo>
                    <a:pt x="11721" y="937"/>
                    <a:pt x="11471" y="351"/>
                    <a:pt x="10967" y="72"/>
                  </a:cubicBezTo>
                  <a:cubicBezTo>
                    <a:pt x="10949" y="61"/>
                    <a:pt x="10935" y="54"/>
                    <a:pt x="10917" y="50"/>
                  </a:cubicBezTo>
                  <a:cubicBezTo>
                    <a:pt x="10809" y="25"/>
                    <a:pt x="10667" y="0"/>
                    <a:pt x="105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14" name="Google Shape;12814;p76"/>
          <p:cNvGrpSpPr/>
          <p:nvPr/>
        </p:nvGrpSpPr>
        <p:grpSpPr>
          <a:xfrm>
            <a:off x="3121823" y="3812992"/>
            <a:ext cx="354933" cy="358524"/>
            <a:chOff x="3121823" y="3812992"/>
            <a:chExt cx="354933" cy="358524"/>
          </a:xfrm>
        </p:grpSpPr>
        <p:sp>
          <p:nvSpPr>
            <p:cNvPr id="12815" name="Google Shape;12815;p76"/>
            <p:cNvSpPr/>
            <p:nvPr/>
          </p:nvSpPr>
          <p:spPr>
            <a:xfrm>
              <a:off x="3127433" y="3915633"/>
              <a:ext cx="154238" cy="174949"/>
            </a:xfrm>
            <a:custGeom>
              <a:avLst/>
              <a:gdLst/>
              <a:ahLst/>
              <a:cxnLst/>
              <a:rect l="l" t="t" r="r" b="b"/>
              <a:pathLst>
                <a:path w="5883" h="6673" extrusionOk="0">
                  <a:moveTo>
                    <a:pt x="2350" y="0"/>
                  </a:moveTo>
                  <a:cubicBezTo>
                    <a:pt x="1796" y="0"/>
                    <a:pt x="1243" y="214"/>
                    <a:pt x="823" y="640"/>
                  </a:cubicBezTo>
                  <a:cubicBezTo>
                    <a:pt x="1" y="1480"/>
                    <a:pt x="26" y="2831"/>
                    <a:pt x="859" y="3664"/>
                  </a:cubicBezTo>
                  <a:lnTo>
                    <a:pt x="1605" y="4410"/>
                  </a:lnTo>
                  <a:cubicBezTo>
                    <a:pt x="2022" y="4830"/>
                    <a:pt x="2148" y="5453"/>
                    <a:pt x="1931" y="6000"/>
                  </a:cubicBezTo>
                  <a:cubicBezTo>
                    <a:pt x="1859" y="6177"/>
                    <a:pt x="1895" y="6377"/>
                    <a:pt x="2029" y="6514"/>
                  </a:cubicBezTo>
                  <a:lnTo>
                    <a:pt x="2050" y="6536"/>
                  </a:lnTo>
                  <a:cubicBezTo>
                    <a:pt x="2144" y="6629"/>
                    <a:pt x="2263" y="6673"/>
                    <a:pt x="2380" y="6673"/>
                  </a:cubicBezTo>
                  <a:cubicBezTo>
                    <a:pt x="2561" y="6673"/>
                    <a:pt x="2738" y="6570"/>
                    <a:pt x="2815" y="6384"/>
                  </a:cubicBezTo>
                  <a:cubicBezTo>
                    <a:pt x="3191" y="5475"/>
                    <a:pt x="2985" y="4424"/>
                    <a:pt x="2290" y="3729"/>
                  </a:cubicBezTo>
                  <a:lnTo>
                    <a:pt x="1518" y="2958"/>
                  </a:lnTo>
                  <a:cubicBezTo>
                    <a:pt x="1069" y="2509"/>
                    <a:pt x="1062" y="1777"/>
                    <a:pt x="1504" y="1321"/>
                  </a:cubicBezTo>
                  <a:cubicBezTo>
                    <a:pt x="1730" y="1085"/>
                    <a:pt x="2033" y="969"/>
                    <a:pt x="2338" y="969"/>
                  </a:cubicBezTo>
                  <a:cubicBezTo>
                    <a:pt x="2645" y="969"/>
                    <a:pt x="2955" y="1087"/>
                    <a:pt x="3188" y="1321"/>
                  </a:cubicBezTo>
                  <a:lnTo>
                    <a:pt x="5017" y="3146"/>
                  </a:lnTo>
                  <a:cubicBezTo>
                    <a:pt x="5110" y="3241"/>
                    <a:pt x="5233" y="3288"/>
                    <a:pt x="5356" y="3288"/>
                  </a:cubicBezTo>
                  <a:cubicBezTo>
                    <a:pt x="5476" y="3288"/>
                    <a:pt x="5597" y="3243"/>
                    <a:pt x="5690" y="3153"/>
                  </a:cubicBezTo>
                  <a:cubicBezTo>
                    <a:pt x="5882" y="2961"/>
                    <a:pt x="5882" y="2646"/>
                    <a:pt x="5690" y="2454"/>
                  </a:cubicBezTo>
                  <a:lnTo>
                    <a:pt x="3854" y="622"/>
                  </a:lnTo>
                  <a:cubicBezTo>
                    <a:pt x="3438" y="207"/>
                    <a:pt x="2894" y="0"/>
                    <a:pt x="2350" y="0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6" name="Google Shape;12816;p76"/>
            <p:cNvSpPr/>
            <p:nvPr/>
          </p:nvSpPr>
          <p:spPr>
            <a:xfrm>
              <a:off x="3241191" y="3962484"/>
              <a:ext cx="40768" cy="39457"/>
            </a:xfrm>
            <a:custGeom>
              <a:avLst/>
              <a:gdLst/>
              <a:ahLst/>
              <a:cxnLst/>
              <a:rect l="l" t="t" r="r" b="b"/>
              <a:pathLst>
                <a:path w="1555" h="1505" extrusionOk="0">
                  <a:moveTo>
                    <a:pt x="681" y="1"/>
                  </a:moveTo>
                  <a:lnTo>
                    <a:pt x="0" y="682"/>
                  </a:lnTo>
                  <a:lnTo>
                    <a:pt x="678" y="1359"/>
                  </a:lnTo>
                  <a:cubicBezTo>
                    <a:pt x="773" y="1456"/>
                    <a:pt x="898" y="1505"/>
                    <a:pt x="1023" y="1505"/>
                  </a:cubicBezTo>
                  <a:cubicBezTo>
                    <a:pt x="1146" y="1505"/>
                    <a:pt x="1269" y="1458"/>
                    <a:pt x="1362" y="1363"/>
                  </a:cubicBezTo>
                  <a:cubicBezTo>
                    <a:pt x="1554" y="1174"/>
                    <a:pt x="1551" y="866"/>
                    <a:pt x="1359" y="678"/>
                  </a:cubicBezTo>
                  <a:lnTo>
                    <a:pt x="681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7" name="Google Shape;12817;p76"/>
            <p:cNvSpPr/>
            <p:nvPr/>
          </p:nvSpPr>
          <p:spPr>
            <a:xfrm>
              <a:off x="3249083" y="3970480"/>
              <a:ext cx="44544" cy="44439"/>
            </a:xfrm>
            <a:custGeom>
              <a:avLst/>
              <a:gdLst/>
              <a:ahLst/>
              <a:cxnLst/>
              <a:rect l="l" t="t" r="r" b="b"/>
              <a:pathLst>
                <a:path w="1699" h="1695" extrusionOk="0">
                  <a:moveTo>
                    <a:pt x="967" y="0"/>
                  </a:moveTo>
                  <a:lnTo>
                    <a:pt x="0" y="963"/>
                  </a:lnTo>
                  <a:lnTo>
                    <a:pt x="732" y="1695"/>
                  </a:lnTo>
                  <a:lnTo>
                    <a:pt x="1699" y="732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8" name="Google Shape;12818;p76"/>
            <p:cNvSpPr/>
            <p:nvPr/>
          </p:nvSpPr>
          <p:spPr>
            <a:xfrm>
              <a:off x="3340424" y="3818314"/>
              <a:ext cx="134574" cy="140211"/>
            </a:xfrm>
            <a:custGeom>
              <a:avLst/>
              <a:gdLst/>
              <a:ahLst/>
              <a:cxnLst/>
              <a:rect l="l" t="t" r="r" b="b"/>
              <a:pathLst>
                <a:path w="5133" h="5348" extrusionOk="0">
                  <a:moveTo>
                    <a:pt x="2578" y="0"/>
                  </a:moveTo>
                  <a:cubicBezTo>
                    <a:pt x="2546" y="0"/>
                    <a:pt x="2513" y="1"/>
                    <a:pt x="2481" y="2"/>
                  </a:cubicBezTo>
                  <a:cubicBezTo>
                    <a:pt x="1572" y="38"/>
                    <a:pt x="761" y="582"/>
                    <a:pt x="380" y="1411"/>
                  </a:cubicBezTo>
                  <a:cubicBezTo>
                    <a:pt x="0" y="2237"/>
                    <a:pt x="116" y="3207"/>
                    <a:pt x="681" y="3921"/>
                  </a:cubicBezTo>
                  <a:lnTo>
                    <a:pt x="616" y="5348"/>
                  </a:lnTo>
                  <a:lnTo>
                    <a:pt x="1912" y="4743"/>
                  </a:lnTo>
                  <a:cubicBezTo>
                    <a:pt x="2133" y="4806"/>
                    <a:pt x="2356" y="4836"/>
                    <a:pt x="2577" y="4836"/>
                  </a:cubicBezTo>
                  <a:cubicBezTo>
                    <a:pt x="3371" y="4836"/>
                    <a:pt x="4133" y="4444"/>
                    <a:pt x="4589" y="3761"/>
                  </a:cubicBezTo>
                  <a:cubicBezTo>
                    <a:pt x="5096" y="3004"/>
                    <a:pt x="5132" y="2030"/>
                    <a:pt x="4687" y="1237"/>
                  </a:cubicBezTo>
                  <a:cubicBezTo>
                    <a:pt x="4257" y="469"/>
                    <a:pt x="3450" y="0"/>
                    <a:pt x="2578" y="0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9" name="Google Shape;12819;p76"/>
            <p:cNvSpPr/>
            <p:nvPr/>
          </p:nvSpPr>
          <p:spPr>
            <a:xfrm>
              <a:off x="3242319" y="3967439"/>
              <a:ext cx="207407" cy="198755"/>
            </a:xfrm>
            <a:custGeom>
              <a:avLst/>
              <a:gdLst/>
              <a:ahLst/>
              <a:cxnLst/>
              <a:rect l="l" t="t" r="r" b="b"/>
              <a:pathLst>
                <a:path w="7911" h="7581" extrusionOk="0">
                  <a:moveTo>
                    <a:pt x="3003" y="0"/>
                  </a:moveTo>
                  <a:cubicBezTo>
                    <a:pt x="2637" y="0"/>
                    <a:pt x="2272" y="141"/>
                    <a:pt x="1996" y="417"/>
                  </a:cubicBezTo>
                  <a:lnTo>
                    <a:pt x="559" y="1854"/>
                  </a:lnTo>
                  <a:cubicBezTo>
                    <a:pt x="52" y="2361"/>
                    <a:pt x="1" y="3169"/>
                    <a:pt x="446" y="3734"/>
                  </a:cubicBezTo>
                  <a:lnTo>
                    <a:pt x="461" y="3752"/>
                  </a:lnTo>
                  <a:lnTo>
                    <a:pt x="3021" y="7034"/>
                  </a:lnTo>
                  <a:cubicBezTo>
                    <a:pt x="3304" y="7396"/>
                    <a:pt x="3723" y="7581"/>
                    <a:pt x="4144" y="7581"/>
                  </a:cubicBezTo>
                  <a:cubicBezTo>
                    <a:pt x="4507" y="7581"/>
                    <a:pt x="4871" y="7444"/>
                    <a:pt x="5151" y="7164"/>
                  </a:cubicBezTo>
                  <a:lnTo>
                    <a:pt x="7306" y="5005"/>
                  </a:lnTo>
                  <a:cubicBezTo>
                    <a:pt x="7911" y="4401"/>
                    <a:pt x="7849" y="3405"/>
                    <a:pt x="7176" y="2879"/>
                  </a:cubicBezTo>
                  <a:lnTo>
                    <a:pt x="3894" y="315"/>
                  </a:lnTo>
                  <a:lnTo>
                    <a:pt x="3876" y="301"/>
                  </a:lnTo>
                  <a:cubicBezTo>
                    <a:pt x="3618" y="99"/>
                    <a:pt x="3310" y="0"/>
                    <a:pt x="300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0" name="Google Shape;12820;p76"/>
            <p:cNvSpPr/>
            <p:nvPr/>
          </p:nvSpPr>
          <p:spPr>
            <a:xfrm>
              <a:off x="3317537" y="4038829"/>
              <a:ext cx="132294" cy="127365"/>
            </a:xfrm>
            <a:custGeom>
              <a:avLst/>
              <a:gdLst/>
              <a:ahLst/>
              <a:cxnLst/>
              <a:rect l="l" t="t" r="r" b="b"/>
              <a:pathLst>
                <a:path w="5046" h="4858" extrusionOk="0">
                  <a:moveTo>
                    <a:pt x="4111" y="1"/>
                  </a:moveTo>
                  <a:cubicBezTo>
                    <a:pt x="4451" y="562"/>
                    <a:pt x="4361" y="1279"/>
                    <a:pt x="3901" y="1743"/>
                  </a:cubicBezTo>
                  <a:lnTo>
                    <a:pt x="1742" y="3901"/>
                  </a:lnTo>
                  <a:cubicBezTo>
                    <a:pt x="1468" y="4176"/>
                    <a:pt x="1105" y="4318"/>
                    <a:pt x="738" y="4318"/>
                  </a:cubicBezTo>
                  <a:cubicBezTo>
                    <a:pt x="485" y="4318"/>
                    <a:pt x="229" y="4250"/>
                    <a:pt x="0" y="4111"/>
                  </a:cubicBezTo>
                  <a:lnTo>
                    <a:pt x="0" y="4111"/>
                  </a:lnTo>
                  <a:lnTo>
                    <a:pt x="156" y="4311"/>
                  </a:lnTo>
                  <a:cubicBezTo>
                    <a:pt x="438" y="4672"/>
                    <a:pt x="855" y="4857"/>
                    <a:pt x="1275" y="4857"/>
                  </a:cubicBezTo>
                  <a:cubicBezTo>
                    <a:pt x="1638" y="4857"/>
                    <a:pt x="2002" y="4719"/>
                    <a:pt x="2282" y="4437"/>
                  </a:cubicBezTo>
                  <a:lnTo>
                    <a:pt x="4441" y="2282"/>
                  </a:lnTo>
                  <a:cubicBezTo>
                    <a:pt x="5045" y="1678"/>
                    <a:pt x="4984" y="678"/>
                    <a:pt x="4310" y="153"/>
                  </a:cubicBezTo>
                  <a:lnTo>
                    <a:pt x="4111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1" name="Google Shape;12821;p76"/>
            <p:cNvSpPr/>
            <p:nvPr/>
          </p:nvSpPr>
          <p:spPr>
            <a:xfrm>
              <a:off x="3242423" y="3967387"/>
              <a:ext cx="158983" cy="151223"/>
            </a:xfrm>
            <a:custGeom>
              <a:avLst/>
              <a:gdLst/>
              <a:ahLst/>
              <a:cxnLst/>
              <a:rect l="l" t="t" r="r" b="b"/>
              <a:pathLst>
                <a:path w="6064" h="5768" extrusionOk="0">
                  <a:moveTo>
                    <a:pt x="2999" y="1"/>
                  </a:moveTo>
                  <a:cubicBezTo>
                    <a:pt x="2633" y="1"/>
                    <a:pt x="2270" y="141"/>
                    <a:pt x="1992" y="419"/>
                  </a:cubicBezTo>
                  <a:lnTo>
                    <a:pt x="558" y="1853"/>
                  </a:lnTo>
                  <a:cubicBezTo>
                    <a:pt x="51" y="2360"/>
                    <a:pt x="1" y="3168"/>
                    <a:pt x="442" y="3736"/>
                  </a:cubicBezTo>
                  <a:lnTo>
                    <a:pt x="457" y="3754"/>
                  </a:lnTo>
                  <a:lnTo>
                    <a:pt x="2333" y="5308"/>
                  </a:lnTo>
                  <a:cubicBezTo>
                    <a:pt x="2702" y="5613"/>
                    <a:pt x="3134" y="5768"/>
                    <a:pt x="3534" y="5768"/>
                  </a:cubicBezTo>
                  <a:cubicBezTo>
                    <a:pt x="3885" y="5768"/>
                    <a:pt x="4212" y="5649"/>
                    <a:pt x="4452" y="5409"/>
                  </a:cubicBezTo>
                  <a:lnTo>
                    <a:pt x="5549" y="4312"/>
                  </a:lnTo>
                  <a:cubicBezTo>
                    <a:pt x="6063" y="3798"/>
                    <a:pt x="6020" y="2885"/>
                    <a:pt x="5448" y="2193"/>
                  </a:cubicBezTo>
                  <a:lnTo>
                    <a:pt x="3894" y="317"/>
                  </a:lnTo>
                  <a:lnTo>
                    <a:pt x="3876" y="303"/>
                  </a:lnTo>
                  <a:cubicBezTo>
                    <a:pt x="3616" y="101"/>
                    <a:pt x="3307" y="1"/>
                    <a:pt x="2999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2" name="Google Shape;12822;p76"/>
            <p:cNvSpPr/>
            <p:nvPr/>
          </p:nvSpPr>
          <p:spPr>
            <a:xfrm>
              <a:off x="3244888" y="3967439"/>
              <a:ext cx="146530" cy="142046"/>
            </a:xfrm>
            <a:custGeom>
              <a:avLst/>
              <a:gdLst/>
              <a:ahLst/>
              <a:cxnLst/>
              <a:rect l="l" t="t" r="r" b="b"/>
              <a:pathLst>
                <a:path w="5589" h="5418" extrusionOk="0">
                  <a:moveTo>
                    <a:pt x="2912" y="0"/>
                  </a:moveTo>
                  <a:cubicBezTo>
                    <a:pt x="2534" y="0"/>
                    <a:pt x="2168" y="148"/>
                    <a:pt x="1898" y="420"/>
                  </a:cubicBezTo>
                  <a:lnTo>
                    <a:pt x="461" y="1854"/>
                  </a:lnTo>
                  <a:cubicBezTo>
                    <a:pt x="149" y="2166"/>
                    <a:pt x="1" y="2608"/>
                    <a:pt x="59" y="3046"/>
                  </a:cubicBezTo>
                  <a:lnTo>
                    <a:pt x="2463" y="5038"/>
                  </a:lnTo>
                  <a:cubicBezTo>
                    <a:pt x="2766" y="5289"/>
                    <a:pt x="3117" y="5417"/>
                    <a:pt x="3435" y="5417"/>
                  </a:cubicBezTo>
                  <a:cubicBezTo>
                    <a:pt x="3695" y="5417"/>
                    <a:pt x="3933" y="5332"/>
                    <a:pt x="4108" y="5157"/>
                  </a:cubicBezTo>
                  <a:lnTo>
                    <a:pt x="5201" y="4064"/>
                  </a:lnTo>
                  <a:cubicBezTo>
                    <a:pt x="5589" y="3676"/>
                    <a:pt x="5538" y="2970"/>
                    <a:pt x="5082" y="2419"/>
                  </a:cubicBezTo>
                  <a:lnTo>
                    <a:pt x="3090" y="11"/>
                  </a:lnTo>
                  <a:cubicBezTo>
                    <a:pt x="3031" y="4"/>
                    <a:pt x="2971" y="0"/>
                    <a:pt x="2912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3" name="Google Shape;12823;p76"/>
            <p:cNvSpPr/>
            <p:nvPr/>
          </p:nvSpPr>
          <p:spPr>
            <a:xfrm>
              <a:off x="3244888" y="3967413"/>
              <a:ext cx="146530" cy="142073"/>
            </a:xfrm>
            <a:custGeom>
              <a:avLst/>
              <a:gdLst/>
              <a:ahLst/>
              <a:cxnLst/>
              <a:rect l="l" t="t" r="r" b="b"/>
              <a:pathLst>
                <a:path w="5589" h="5419" extrusionOk="0">
                  <a:moveTo>
                    <a:pt x="2912" y="1"/>
                  </a:moveTo>
                  <a:cubicBezTo>
                    <a:pt x="2535" y="1"/>
                    <a:pt x="2171" y="148"/>
                    <a:pt x="1902" y="418"/>
                  </a:cubicBezTo>
                  <a:lnTo>
                    <a:pt x="1725" y="591"/>
                  </a:lnTo>
                  <a:lnTo>
                    <a:pt x="1754" y="566"/>
                  </a:lnTo>
                  <a:cubicBezTo>
                    <a:pt x="1912" y="423"/>
                    <a:pt x="2109" y="353"/>
                    <a:pt x="2306" y="353"/>
                  </a:cubicBezTo>
                  <a:cubicBezTo>
                    <a:pt x="2543" y="353"/>
                    <a:pt x="2779" y="454"/>
                    <a:pt x="2945" y="649"/>
                  </a:cubicBezTo>
                  <a:lnTo>
                    <a:pt x="4484" y="2457"/>
                  </a:lnTo>
                  <a:cubicBezTo>
                    <a:pt x="4897" y="2942"/>
                    <a:pt x="4988" y="3529"/>
                    <a:pt x="4694" y="3822"/>
                  </a:cubicBezTo>
                  <a:lnTo>
                    <a:pt x="3865" y="4651"/>
                  </a:lnTo>
                  <a:cubicBezTo>
                    <a:pt x="3750" y="4765"/>
                    <a:pt x="3589" y="4820"/>
                    <a:pt x="3408" y="4820"/>
                  </a:cubicBezTo>
                  <a:cubicBezTo>
                    <a:pt x="3127" y="4820"/>
                    <a:pt x="2794" y="4688"/>
                    <a:pt x="2500" y="4438"/>
                  </a:cubicBezTo>
                  <a:lnTo>
                    <a:pt x="696" y="2899"/>
                  </a:lnTo>
                  <a:cubicBezTo>
                    <a:pt x="334" y="2598"/>
                    <a:pt x="298" y="2058"/>
                    <a:pt x="613" y="1707"/>
                  </a:cubicBezTo>
                  <a:lnTo>
                    <a:pt x="638" y="1682"/>
                  </a:lnTo>
                  <a:lnTo>
                    <a:pt x="461" y="1855"/>
                  </a:lnTo>
                  <a:cubicBezTo>
                    <a:pt x="149" y="2167"/>
                    <a:pt x="1" y="2609"/>
                    <a:pt x="59" y="3047"/>
                  </a:cubicBezTo>
                  <a:lnTo>
                    <a:pt x="2463" y="5039"/>
                  </a:lnTo>
                  <a:cubicBezTo>
                    <a:pt x="2766" y="5290"/>
                    <a:pt x="3117" y="5418"/>
                    <a:pt x="3435" y="5418"/>
                  </a:cubicBezTo>
                  <a:cubicBezTo>
                    <a:pt x="3695" y="5418"/>
                    <a:pt x="3933" y="5333"/>
                    <a:pt x="4108" y="5158"/>
                  </a:cubicBezTo>
                  <a:lnTo>
                    <a:pt x="5201" y="4065"/>
                  </a:lnTo>
                  <a:cubicBezTo>
                    <a:pt x="5589" y="3677"/>
                    <a:pt x="5538" y="2971"/>
                    <a:pt x="5082" y="2420"/>
                  </a:cubicBezTo>
                  <a:lnTo>
                    <a:pt x="3090" y="12"/>
                  </a:lnTo>
                  <a:cubicBezTo>
                    <a:pt x="3031" y="5"/>
                    <a:pt x="2971" y="1"/>
                    <a:pt x="2912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4" name="Google Shape;12824;p76"/>
            <p:cNvSpPr/>
            <p:nvPr/>
          </p:nvSpPr>
          <p:spPr>
            <a:xfrm>
              <a:off x="3290480" y="4013110"/>
              <a:ext cx="35918" cy="33244"/>
            </a:xfrm>
            <a:custGeom>
              <a:avLst/>
              <a:gdLst/>
              <a:ahLst/>
              <a:cxnLst/>
              <a:rect l="l" t="t" r="r" b="b"/>
              <a:pathLst>
                <a:path w="1370" h="1268" extrusionOk="0">
                  <a:moveTo>
                    <a:pt x="569" y="0"/>
                  </a:moveTo>
                  <a:cubicBezTo>
                    <a:pt x="437" y="0"/>
                    <a:pt x="304" y="51"/>
                    <a:pt x="203" y="152"/>
                  </a:cubicBezTo>
                  <a:cubicBezTo>
                    <a:pt x="0" y="355"/>
                    <a:pt x="0" y="681"/>
                    <a:pt x="203" y="884"/>
                  </a:cubicBezTo>
                  <a:lnTo>
                    <a:pt x="435" y="1116"/>
                  </a:lnTo>
                  <a:cubicBezTo>
                    <a:pt x="536" y="1217"/>
                    <a:pt x="668" y="1268"/>
                    <a:pt x="800" y="1268"/>
                  </a:cubicBezTo>
                  <a:cubicBezTo>
                    <a:pt x="933" y="1268"/>
                    <a:pt x="1065" y="1217"/>
                    <a:pt x="1166" y="1116"/>
                  </a:cubicBezTo>
                  <a:cubicBezTo>
                    <a:pt x="1369" y="913"/>
                    <a:pt x="1369" y="587"/>
                    <a:pt x="1166" y="384"/>
                  </a:cubicBezTo>
                  <a:lnTo>
                    <a:pt x="935" y="152"/>
                  </a:lnTo>
                  <a:cubicBezTo>
                    <a:pt x="833" y="51"/>
                    <a:pt x="701" y="0"/>
                    <a:pt x="569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5" name="Google Shape;12825;p76"/>
            <p:cNvSpPr/>
            <p:nvPr/>
          </p:nvSpPr>
          <p:spPr>
            <a:xfrm>
              <a:off x="3395874" y="3853681"/>
              <a:ext cx="42263" cy="42263"/>
            </a:xfrm>
            <a:custGeom>
              <a:avLst/>
              <a:gdLst/>
              <a:ahLst/>
              <a:cxnLst/>
              <a:rect l="l" t="t" r="r" b="b"/>
              <a:pathLst>
                <a:path w="1612" h="1612" extrusionOk="0">
                  <a:moveTo>
                    <a:pt x="808" y="0"/>
                  </a:moveTo>
                  <a:cubicBezTo>
                    <a:pt x="362" y="0"/>
                    <a:pt x="0" y="363"/>
                    <a:pt x="0" y="808"/>
                  </a:cubicBezTo>
                  <a:cubicBezTo>
                    <a:pt x="0" y="1253"/>
                    <a:pt x="362" y="1612"/>
                    <a:pt x="808" y="1612"/>
                  </a:cubicBezTo>
                  <a:cubicBezTo>
                    <a:pt x="1253" y="1612"/>
                    <a:pt x="1612" y="1253"/>
                    <a:pt x="1612" y="808"/>
                  </a:cubicBezTo>
                  <a:cubicBezTo>
                    <a:pt x="1612" y="363"/>
                    <a:pt x="1253" y="0"/>
                    <a:pt x="808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6" name="Google Shape;12826;p76"/>
            <p:cNvSpPr/>
            <p:nvPr/>
          </p:nvSpPr>
          <p:spPr>
            <a:xfrm>
              <a:off x="3325690" y="3812992"/>
              <a:ext cx="151065" cy="150803"/>
            </a:xfrm>
            <a:custGeom>
              <a:avLst/>
              <a:gdLst/>
              <a:ahLst/>
              <a:cxnLst/>
              <a:rect l="l" t="t" r="r" b="b"/>
              <a:pathLst>
                <a:path w="5762" h="5752" extrusionOk="0">
                  <a:moveTo>
                    <a:pt x="3139" y="0"/>
                  </a:moveTo>
                  <a:cubicBezTo>
                    <a:pt x="2831" y="0"/>
                    <a:pt x="2516" y="55"/>
                    <a:pt x="2206" y="172"/>
                  </a:cubicBezTo>
                  <a:cubicBezTo>
                    <a:pt x="584" y="792"/>
                    <a:pt x="1" y="2795"/>
                    <a:pt x="1040" y="4189"/>
                  </a:cubicBezTo>
                  <a:lnTo>
                    <a:pt x="979" y="5543"/>
                  </a:lnTo>
                  <a:cubicBezTo>
                    <a:pt x="973" y="5661"/>
                    <a:pt x="1069" y="5752"/>
                    <a:pt x="1178" y="5752"/>
                  </a:cubicBezTo>
                  <a:cubicBezTo>
                    <a:pt x="1207" y="5752"/>
                    <a:pt x="1236" y="5745"/>
                    <a:pt x="1265" y="5732"/>
                  </a:cubicBezTo>
                  <a:lnTo>
                    <a:pt x="2492" y="5160"/>
                  </a:lnTo>
                  <a:cubicBezTo>
                    <a:pt x="2709" y="5215"/>
                    <a:pt x="2926" y="5241"/>
                    <a:pt x="3140" y="5241"/>
                  </a:cubicBezTo>
                  <a:cubicBezTo>
                    <a:pt x="4317" y="5241"/>
                    <a:pt x="5389" y="4443"/>
                    <a:pt x="5683" y="3247"/>
                  </a:cubicBezTo>
                  <a:cubicBezTo>
                    <a:pt x="5722" y="3094"/>
                    <a:pt x="5602" y="2998"/>
                    <a:pt x="5485" y="2998"/>
                  </a:cubicBezTo>
                  <a:cubicBezTo>
                    <a:pt x="5403" y="2998"/>
                    <a:pt x="5321" y="3046"/>
                    <a:pt x="5296" y="3153"/>
                  </a:cubicBezTo>
                  <a:cubicBezTo>
                    <a:pt x="5043" y="4165"/>
                    <a:pt x="4133" y="4839"/>
                    <a:pt x="3138" y="4839"/>
                  </a:cubicBezTo>
                  <a:cubicBezTo>
                    <a:pt x="2937" y="4839"/>
                    <a:pt x="2732" y="4812"/>
                    <a:pt x="2529" y="4754"/>
                  </a:cubicBezTo>
                  <a:cubicBezTo>
                    <a:pt x="2511" y="4748"/>
                    <a:pt x="2493" y="4745"/>
                    <a:pt x="2474" y="4745"/>
                  </a:cubicBezTo>
                  <a:cubicBezTo>
                    <a:pt x="2446" y="4745"/>
                    <a:pt x="2417" y="4752"/>
                    <a:pt x="2391" y="4765"/>
                  </a:cubicBezTo>
                  <a:lnTo>
                    <a:pt x="1395" y="5232"/>
                  </a:lnTo>
                  <a:lnTo>
                    <a:pt x="1395" y="5232"/>
                  </a:lnTo>
                  <a:lnTo>
                    <a:pt x="1442" y="4131"/>
                  </a:lnTo>
                  <a:cubicBezTo>
                    <a:pt x="1446" y="4084"/>
                    <a:pt x="1431" y="4037"/>
                    <a:pt x="1399" y="4001"/>
                  </a:cubicBezTo>
                  <a:cubicBezTo>
                    <a:pt x="475" y="2834"/>
                    <a:pt x="935" y="1110"/>
                    <a:pt x="2319" y="560"/>
                  </a:cubicBezTo>
                  <a:cubicBezTo>
                    <a:pt x="2591" y="451"/>
                    <a:pt x="2868" y="401"/>
                    <a:pt x="3140" y="401"/>
                  </a:cubicBezTo>
                  <a:cubicBezTo>
                    <a:pt x="4243" y="401"/>
                    <a:pt x="5242" y="1240"/>
                    <a:pt x="5346" y="2429"/>
                  </a:cubicBezTo>
                  <a:lnTo>
                    <a:pt x="5350" y="2429"/>
                  </a:lnTo>
                  <a:cubicBezTo>
                    <a:pt x="5360" y="2552"/>
                    <a:pt x="5453" y="2610"/>
                    <a:pt x="5546" y="2610"/>
                  </a:cubicBezTo>
                  <a:cubicBezTo>
                    <a:pt x="5654" y="2610"/>
                    <a:pt x="5762" y="2534"/>
                    <a:pt x="5748" y="2393"/>
                  </a:cubicBezTo>
                  <a:cubicBezTo>
                    <a:pt x="5625" y="991"/>
                    <a:pt x="4446" y="0"/>
                    <a:pt x="31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7" name="Google Shape;12827;p76"/>
            <p:cNvSpPr/>
            <p:nvPr/>
          </p:nvSpPr>
          <p:spPr>
            <a:xfrm>
              <a:off x="3121823" y="3910704"/>
              <a:ext cx="333880" cy="260812"/>
            </a:xfrm>
            <a:custGeom>
              <a:avLst/>
              <a:gdLst/>
              <a:ahLst/>
              <a:cxnLst/>
              <a:rect l="l" t="t" r="r" b="b"/>
              <a:pathLst>
                <a:path w="12735" h="9948" extrusionOk="0">
                  <a:moveTo>
                    <a:pt x="5817" y="2563"/>
                  </a:moveTo>
                  <a:lnTo>
                    <a:pt x="6075" y="2816"/>
                  </a:lnTo>
                  <a:lnTo>
                    <a:pt x="5734" y="3156"/>
                  </a:lnTo>
                  <a:lnTo>
                    <a:pt x="5394" y="3493"/>
                  </a:lnTo>
                  <a:lnTo>
                    <a:pt x="5140" y="3243"/>
                  </a:lnTo>
                  <a:lnTo>
                    <a:pt x="5817" y="2563"/>
                  </a:lnTo>
                  <a:close/>
                  <a:moveTo>
                    <a:pt x="7000" y="4107"/>
                  </a:moveTo>
                  <a:cubicBezTo>
                    <a:pt x="7080" y="4107"/>
                    <a:pt x="7161" y="4138"/>
                    <a:pt x="7223" y="4200"/>
                  </a:cubicBezTo>
                  <a:lnTo>
                    <a:pt x="7458" y="4431"/>
                  </a:lnTo>
                  <a:cubicBezTo>
                    <a:pt x="7581" y="4554"/>
                    <a:pt x="7581" y="4757"/>
                    <a:pt x="7458" y="4880"/>
                  </a:cubicBezTo>
                  <a:cubicBezTo>
                    <a:pt x="7396" y="4942"/>
                    <a:pt x="7315" y="4973"/>
                    <a:pt x="7233" y="4973"/>
                  </a:cubicBezTo>
                  <a:cubicBezTo>
                    <a:pt x="7152" y="4973"/>
                    <a:pt x="7071" y="4942"/>
                    <a:pt x="7009" y="4880"/>
                  </a:cubicBezTo>
                  <a:lnTo>
                    <a:pt x="6777" y="4649"/>
                  </a:lnTo>
                  <a:cubicBezTo>
                    <a:pt x="6650" y="4525"/>
                    <a:pt x="6650" y="4323"/>
                    <a:pt x="6777" y="4200"/>
                  </a:cubicBezTo>
                  <a:cubicBezTo>
                    <a:pt x="6839" y="4138"/>
                    <a:pt x="6919" y="4107"/>
                    <a:pt x="7000" y="4107"/>
                  </a:cubicBezTo>
                  <a:close/>
                  <a:moveTo>
                    <a:pt x="7589" y="2367"/>
                  </a:moveTo>
                  <a:cubicBezTo>
                    <a:pt x="7618" y="2367"/>
                    <a:pt x="7646" y="2368"/>
                    <a:pt x="7675" y="2371"/>
                  </a:cubicBezTo>
                  <a:lnTo>
                    <a:pt x="9617" y="4714"/>
                  </a:lnTo>
                  <a:cubicBezTo>
                    <a:pt x="10011" y="5181"/>
                    <a:pt x="10069" y="5771"/>
                    <a:pt x="9758" y="6083"/>
                  </a:cubicBezTo>
                  <a:lnTo>
                    <a:pt x="9754" y="6083"/>
                  </a:lnTo>
                  <a:lnTo>
                    <a:pt x="8660" y="7180"/>
                  </a:lnTo>
                  <a:cubicBezTo>
                    <a:pt x="8524" y="7315"/>
                    <a:pt x="8337" y="7381"/>
                    <a:pt x="8130" y="7381"/>
                  </a:cubicBezTo>
                  <a:cubicBezTo>
                    <a:pt x="7857" y="7381"/>
                    <a:pt x="7552" y="7267"/>
                    <a:pt x="7284" y="7043"/>
                  </a:cubicBezTo>
                  <a:lnTo>
                    <a:pt x="4945" y="5105"/>
                  </a:lnTo>
                  <a:cubicBezTo>
                    <a:pt x="4919" y="4750"/>
                    <a:pt x="5050" y="4406"/>
                    <a:pt x="5299" y="4156"/>
                  </a:cubicBezTo>
                  <a:lnTo>
                    <a:pt x="5875" y="3580"/>
                  </a:lnTo>
                  <a:lnTo>
                    <a:pt x="6372" y="4080"/>
                  </a:lnTo>
                  <a:cubicBezTo>
                    <a:pt x="6219" y="4359"/>
                    <a:pt x="6270" y="4707"/>
                    <a:pt x="6495" y="4931"/>
                  </a:cubicBezTo>
                  <a:lnTo>
                    <a:pt x="6726" y="5163"/>
                  </a:lnTo>
                  <a:cubicBezTo>
                    <a:pt x="6864" y="5302"/>
                    <a:pt x="7047" y="5374"/>
                    <a:pt x="7233" y="5374"/>
                  </a:cubicBezTo>
                  <a:cubicBezTo>
                    <a:pt x="7352" y="5374"/>
                    <a:pt x="7471" y="5345"/>
                    <a:pt x="7581" y="5286"/>
                  </a:cubicBezTo>
                  <a:lnTo>
                    <a:pt x="8621" y="6329"/>
                  </a:lnTo>
                  <a:cubicBezTo>
                    <a:pt x="8664" y="6374"/>
                    <a:pt x="8713" y="6392"/>
                    <a:pt x="8761" y="6392"/>
                  </a:cubicBezTo>
                  <a:cubicBezTo>
                    <a:pt x="8917" y="6392"/>
                    <a:pt x="9053" y="6188"/>
                    <a:pt x="8903" y="6043"/>
                  </a:cubicBezTo>
                  <a:lnTo>
                    <a:pt x="7864" y="5004"/>
                  </a:lnTo>
                  <a:cubicBezTo>
                    <a:pt x="8016" y="4725"/>
                    <a:pt x="7969" y="4377"/>
                    <a:pt x="7741" y="4149"/>
                  </a:cubicBezTo>
                  <a:lnTo>
                    <a:pt x="7509" y="3917"/>
                  </a:lnTo>
                  <a:cubicBezTo>
                    <a:pt x="7372" y="3780"/>
                    <a:pt x="7188" y="3708"/>
                    <a:pt x="7002" y="3708"/>
                  </a:cubicBezTo>
                  <a:cubicBezTo>
                    <a:pt x="6884" y="3708"/>
                    <a:pt x="6764" y="3737"/>
                    <a:pt x="6654" y="3798"/>
                  </a:cubicBezTo>
                  <a:lnTo>
                    <a:pt x="6158" y="3298"/>
                  </a:lnTo>
                  <a:lnTo>
                    <a:pt x="6495" y="2961"/>
                  </a:lnTo>
                  <a:lnTo>
                    <a:pt x="6730" y="2726"/>
                  </a:lnTo>
                  <a:cubicBezTo>
                    <a:pt x="6959" y="2496"/>
                    <a:pt x="7268" y="2367"/>
                    <a:pt x="7589" y="2367"/>
                  </a:cubicBezTo>
                  <a:close/>
                  <a:moveTo>
                    <a:pt x="2302" y="0"/>
                  </a:moveTo>
                  <a:cubicBezTo>
                    <a:pt x="2292" y="0"/>
                    <a:pt x="2282" y="1"/>
                    <a:pt x="2272" y="2"/>
                  </a:cubicBezTo>
                  <a:cubicBezTo>
                    <a:pt x="1757" y="67"/>
                    <a:pt x="1276" y="299"/>
                    <a:pt x="910" y="668"/>
                  </a:cubicBezTo>
                  <a:cubicBezTo>
                    <a:pt x="1" y="1581"/>
                    <a:pt x="1" y="3059"/>
                    <a:pt x="910" y="3968"/>
                  </a:cubicBezTo>
                  <a:lnTo>
                    <a:pt x="1678" y="4739"/>
                  </a:lnTo>
                  <a:cubicBezTo>
                    <a:pt x="2105" y="5170"/>
                    <a:pt x="2170" y="5840"/>
                    <a:pt x="1834" y="6344"/>
                  </a:cubicBezTo>
                  <a:cubicBezTo>
                    <a:pt x="1779" y="6423"/>
                    <a:pt x="1790" y="6532"/>
                    <a:pt x="1859" y="6597"/>
                  </a:cubicBezTo>
                  <a:lnTo>
                    <a:pt x="2547" y="7289"/>
                  </a:lnTo>
                  <a:cubicBezTo>
                    <a:pt x="2587" y="7325"/>
                    <a:pt x="2638" y="7347"/>
                    <a:pt x="2688" y="7347"/>
                  </a:cubicBezTo>
                  <a:lnTo>
                    <a:pt x="2703" y="7347"/>
                  </a:lnTo>
                  <a:cubicBezTo>
                    <a:pt x="2757" y="7343"/>
                    <a:pt x="2811" y="7318"/>
                    <a:pt x="2848" y="7271"/>
                  </a:cubicBezTo>
                  <a:cubicBezTo>
                    <a:pt x="3677" y="6224"/>
                    <a:pt x="3590" y="4717"/>
                    <a:pt x="2645" y="3772"/>
                  </a:cubicBezTo>
                  <a:lnTo>
                    <a:pt x="1873" y="3008"/>
                  </a:lnTo>
                  <a:cubicBezTo>
                    <a:pt x="1262" y="2397"/>
                    <a:pt x="1694" y="1353"/>
                    <a:pt x="2553" y="1353"/>
                  </a:cubicBezTo>
                  <a:cubicBezTo>
                    <a:pt x="2555" y="1353"/>
                    <a:pt x="2556" y="1353"/>
                    <a:pt x="2558" y="1353"/>
                  </a:cubicBezTo>
                  <a:cubicBezTo>
                    <a:pt x="2815" y="1353"/>
                    <a:pt x="3065" y="1454"/>
                    <a:pt x="3246" y="1635"/>
                  </a:cubicBezTo>
                  <a:lnTo>
                    <a:pt x="4713" y="3102"/>
                  </a:lnTo>
                  <a:cubicBezTo>
                    <a:pt x="4633" y="3182"/>
                    <a:pt x="4633" y="3309"/>
                    <a:pt x="4713" y="3385"/>
                  </a:cubicBezTo>
                  <a:lnTo>
                    <a:pt x="5111" y="3783"/>
                  </a:lnTo>
                  <a:lnTo>
                    <a:pt x="5017" y="3877"/>
                  </a:lnTo>
                  <a:cubicBezTo>
                    <a:pt x="4658" y="4232"/>
                    <a:pt x="4485" y="4736"/>
                    <a:pt x="4553" y="5235"/>
                  </a:cubicBezTo>
                  <a:lnTo>
                    <a:pt x="4553" y="5239"/>
                  </a:lnTo>
                  <a:cubicBezTo>
                    <a:pt x="4593" y="5525"/>
                    <a:pt x="4706" y="5797"/>
                    <a:pt x="4883" y="6025"/>
                  </a:cubicBezTo>
                  <a:lnTo>
                    <a:pt x="7462" y="9324"/>
                  </a:lnTo>
                  <a:cubicBezTo>
                    <a:pt x="7744" y="9690"/>
                    <a:pt x="8175" y="9915"/>
                    <a:pt x="8639" y="9944"/>
                  </a:cubicBezTo>
                  <a:cubicBezTo>
                    <a:pt x="8671" y="9947"/>
                    <a:pt x="8704" y="9947"/>
                    <a:pt x="8737" y="9947"/>
                  </a:cubicBezTo>
                  <a:cubicBezTo>
                    <a:pt x="9167" y="9947"/>
                    <a:pt x="9580" y="9777"/>
                    <a:pt x="9885" y="9473"/>
                  </a:cubicBezTo>
                  <a:lnTo>
                    <a:pt x="11351" y="8002"/>
                  </a:lnTo>
                  <a:cubicBezTo>
                    <a:pt x="11494" y="7857"/>
                    <a:pt x="11361" y="7661"/>
                    <a:pt x="11206" y="7661"/>
                  </a:cubicBezTo>
                  <a:cubicBezTo>
                    <a:pt x="11160" y="7661"/>
                    <a:pt x="11112" y="7678"/>
                    <a:pt x="11069" y="7720"/>
                  </a:cubicBezTo>
                  <a:lnTo>
                    <a:pt x="9606" y="9183"/>
                  </a:lnTo>
                  <a:cubicBezTo>
                    <a:pt x="9364" y="9424"/>
                    <a:pt x="9051" y="9542"/>
                    <a:pt x="8740" y="9542"/>
                  </a:cubicBezTo>
                  <a:cubicBezTo>
                    <a:pt x="8379" y="9542"/>
                    <a:pt x="8020" y="9384"/>
                    <a:pt x="7777" y="9074"/>
                  </a:cubicBezTo>
                  <a:lnTo>
                    <a:pt x="5339" y="5952"/>
                  </a:lnTo>
                  <a:lnTo>
                    <a:pt x="7031" y="7354"/>
                  </a:lnTo>
                  <a:cubicBezTo>
                    <a:pt x="7371" y="7637"/>
                    <a:pt x="7766" y="7781"/>
                    <a:pt x="8132" y="7781"/>
                  </a:cubicBezTo>
                  <a:cubicBezTo>
                    <a:pt x="8141" y="7782"/>
                    <a:pt x="8149" y="7782"/>
                    <a:pt x="8158" y="7782"/>
                  </a:cubicBezTo>
                  <a:cubicBezTo>
                    <a:pt x="8450" y="7782"/>
                    <a:pt x="8732" y="7667"/>
                    <a:pt x="8943" y="7463"/>
                  </a:cubicBezTo>
                  <a:lnTo>
                    <a:pt x="10040" y="6369"/>
                  </a:lnTo>
                  <a:cubicBezTo>
                    <a:pt x="10500" y="5909"/>
                    <a:pt x="10453" y="5087"/>
                    <a:pt x="9932" y="4453"/>
                  </a:cubicBezTo>
                  <a:lnTo>
                    <a:pt x="8526" y="2762"/>
                  </a:lnTo>
                  <a:lnTo>
                    <a:pt x="11652" y="5203"/>
                  </a:lnTo>
                  <a:cubicBezTo>
                    <a:pt x="12228" y="5652"/>
                    <a:pt x="12282" y="6510"/>
                    <a:pt x="11764" y="7028"/>
                  </a:cubicBezTo>
                  <a:cubicBezTo>
                    <a:pt x="11615" y="7172"/>
                    <a:pt x="11749" y="7376"/>
                    <a:pt x="11905" y="7376"/>
                  </a:cubicBezTo>
                  <a:cubicBezTo>
                    <a:pt x="11953" y="7376"/>
                    <a:pt x="12003" y="7357"/>
                    <a:pt x="12047" y="7311"/>
                  </a:cubicBezTo>
                  <a:cubicBezTo>
                    <a:pt x="12735" y="6622"/>
                    <a:pt x="12666" y="5485"/>
                    <a:pt x="11898" y="4884"/>
                  </a:cubicBezTo>
                  <a:lnTo>
                    <a:pt x="8617" y="2323"/>
                  </a:lnTo>
                  <a:lnTo>
                    <a:pt x="8599" y="2309"/>
                  </a:lnTo>
                  <a:cubicBezTo>
                    <a:pt x="8371" y="2128"/>
                    <a:pt x="8095" y="2016"/>
                    <a:pt x="7809" y="1976"/>
                  </a:cubicBezTo>
                  <a:cubicBezTo>
                    <a:pt x="7739" y="1967"/>
                    <a:pt x="7669" y="1962"/>
                    <a:pt x="7599" y="1962"/>
                  </a:cubicBezTo>
                  <a:cubicBezTo>
                    <a:pt x="7171" y="1962"/>
                    <a:pt x="6756" y="2131"/>
                    <a:pt x="6451" y="2439"/>
                  </a:cubicBezTo>
                  <a:lnTo>
                    <a:pt x="6357" y="2534"/>
                  </a:lnTo>
                  <a:lnTo>
                    <a:pt x="5962" y="2135"/>
                  </a:lnTo>
                  <a:cubicBezTo>
                    <a:pt x="5922" y="2097"/>
                    <a:pt x="5871" y="2078"/>
                    <a:pt x="5819" y="2078"/>
                  </a:cubicBezTo>
                  <a:cubicBezTo>
                    <a:pt x="5768" y="2078"/>
                    <a:pt x="5716" y="2097"/>
                    <a:pt x="5676" y="2135"/>
                  </a:cubicBezTo>
                  <a:lnTo>
                    <a:pt x="4209" y="668"/>
                  </a:lnTo>
                  <a:cubicBezTo>
                    <a:pt x="3912" y="371"/>
                    <a:pt x="3539" y="161"/>
                    <a:pt x="3134" y="56"/>
                  </a:cubicBezTo>
                  <a:cubicBezTo>
                    <a:pt x="3114" y="51"/>
                    <a:pt x="3095" y="49"/>
                    <a:pt x="3077" y="49"/>
                  </a:cubicBezTo>
                  <a:cubicBezTo>
                    <a:pt x="2860" y="49"/>
                    <a:pt x="2795" y="387"/>
                    <a:pt x="3036" y="447"/>
                  </a:cubicBezTo>
                  <a:cubicBezTo>
                    <a:pt x="3373" y="531"/>
                    <a:pt x="3681" y="705"/>
                    <a:pt x="3927" y="951"/>
                  </a:cubicBezTo>
                  <a:lnTo>
                    <a:pt x="5394" y="2421"/>
                  </a:lnTo>
                  <a:lnTo>
                    <a:pt x="4995" y="2820"/>
                  </a:lnTo>
                  <a:lnTo>
                    <a:pt x="3528" y="1353"/>
                  </a:lnTo>
                  <a:cubicBezTo>
                    <a:pt x="3271" y="1092"/>
                    <a:pt x="2924" y="951"/>
                    <a:pt x="2558" y="951"/>
                  </a:cubicBezTo>
                  <a:cubicBezTo>
                    <a:pt x="2004" y="951"/>
                    <a:pt x="1504" y="1284"/>
                    <a:pt x="1294" y="1795"/>
                  </a:cubicBezTo>
                  <a:cubicBezTo>
                    <a:pt x="1080" y="2309"/>
                    <a:pt x="1200" y="2896"/>
                    <a:pt x="1591" y="3290"/>
                  </a:cubicBezTo>
                  <a:lnTo>
                    <a:pt x="2359" y="4055"/>
                  </a:lnTo>
                  <a:cubicBezTo>
                    <a:pt x="3101" y="4797"/>
                    <a:pt x="3228" y="5952"/>
                    <a:pt x="2663" y="6836"/>
                  </a:cubicBezTo>
                  <a:lnTo>
                    <a:pt x="2254" y="6427"/>
                  </a:lnTo>
                  <a:cubicBezTo>
                    <a:pt x="2598" y="5775"/>
                    <a:pt x="2482" y="4978"/>
                    <a:pt x="1960" y="4457"/>
                  </a:cubicBezTo>
                  <a:lnTo>
                    <a:pt x="1192" y="3685"/>
                  </a:lnTo>
                  <a:cubicBezTo>
                    <a:pt x="439" y="2928"/>
                    <a:pt x="439" y="1708"/>
                    <a:pt x="1192" y="951"/>
                  </a:cubicBezTo>
                  <a:cubicBezTo>
                    <a:pt x="1497" y="647"/>
                    <a:pt x="1895" y="451"/>
                    <a:pt x="2322" y="400"/>
                  </a:cubicBezTo>
                  <a:cubicBezTo>
                    <a:pt x="2576" y="369"/>
                    <a:pt x="2540" y="0"/>
                    <a:pt x="23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8" name="Google Shape;12828;p76"/>
            <p:cNvSpPr/>
            <p:nvPr/>
          </p:nvSpPr>
          <p:spPr>
            <a:xfrm>
              <a:off x="3372121" y="3848516"/>
              <a:ext cx="73907" cy="70682"/>
            </a:xfrm>
            <a:custGeom>
              <a:avLst/>
              <a:gdLst/>
              <a:ahLst/>
              <a:cxnLst/>
              <a:rect l="l" t="t" r="r" b="b"/>
              <a:pathLst>
                <a:path w="2819" h="2696" extrusionOk="0">
                  <a:moveTo>
                    <a:pt x="1709" y="398"/>
                  </a:moveTo>
                  <a:cubicBezTo>
                    <a:pt x="2021" y="398"/>
                    <a:pt x="2319" y="640"/>
                    <a:pt x="2319" y="1005"/>
                  </a:cubicBezTo>
                  <a:cubicBezTo>
                    <a:pt x="2319" y="1370"/>
                    <a:pt x="2021" y="1611"/>
                    <a:pt x="1709" y="1611"/>
                  </a:cubicBezTo>
                  <a:cubicBezTo>
                    <a:pt x="1560" y="1611"/>
                    <a:pt x="1407" y="1555"/>
                    <a:pt x="1283" y="1432"/>
                  </a:cubicBezTo>
                  <a:cubicBezTo>
                    <a:pt x="1047" y="1197"/>
                    <a:pt x="1047" y="813"/>
                    <a:pt x="1283" y="578"/>
                  </a:cubicBezTo>
                  <a:cubicBezTo>
                    <a:pt x="1407" y="453"/>
                    <a:pt x="1560" y="398"/>
                    <a:pt x="1709" y="398"/>
                  </a:cubicBezTo>
                  <a:close/>
                  <a:moveTo>
                    <a:pt x="1711" y="0"/>
                  </a:moveTo>
                  <a:cubicBezTo>
                    <a:pt x="1487" y="0"/>
                    <a:pt x="1262" y="75"/>
                    <a:pt x="1076" y="226"/>
                  </a:cubicBezTo>
                  <a:cubicBezTo>
                    <a:pt x="674" y="552"/>
                    <a:pt x="587" y="1128"/>
                    <a:pt x="874" y="1559"/>
                  </a:cubicBezTo>
                  <a:lnTo>
                    <a:pt x="80" y="2356"/>
                  </a:lnTo>
                  <a:cubicBezTo>
                    <a:pt x="1" y="2432"/>
                    <a:pt x="1" y="2559"/>
                    <a:pt x="80" y="2638"/>
                  </a:cubicBezTo>
                  <a:cubicBezTo>
                    <a:pt x="118" y="2676"/>
                    <a:pt x="169" y="2695"/>
                    <a:pt x="220" y="2695"/>
                  </a:cubicBezTo>
                  <a:cubicBezTo>
                    <a:pt x="271" y="2695"/>
                    <a:pt x="323" y="2676"/>
                    <a:pt x="363" y="2638"/>
                  </a:cubicBezTo>
                  <a:lnTo>
                    <a:pt x="1156" y="1845"/>
                  </a:lnTo>
                  <a:cubicBezTo>
                    <a:pt x="1326" y="1957"/>
                    <a:pt x="1519" y="2011"/>
                    <a:pt x="1710" y="2011"/>
                  </a:cubicBezTo>
                  <a:cubicBezTo>
                    <a:pt x="2003" y="2011"/>
                    <a:pt x="2293" y="1884"/>
                    <a:pt x="2493" y="1642"/>
                  </a:cubicBezTo>
                  <a:cubicBezTo>
                    <a:pt x="2818" y="1240"/>
                    <a:pt x="2789" y="661"/>
                    <a:pt x="2424" y="295"/>
                  </a:cubicBezTo>
                  <a:cubicBezTo>
                    <a:pt x="2228" y="99"/>
                    <a:pt x="1970" y="0"/>
                    <a:pt x="17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29" name="Google Shape;12829;p76"/>
          <p:cNvGrpSpPr/>
          <p:nvPr/>
        </p:nvGrpSpPr>
        <p:grpSpPr>
          <a:xfrm>
            <a:off x="876687" y="3814067"/>
            <a:ext cx="362457" cy="356296"/>
            <a:chOff x="876687" y="3814067"/>
            <a:chExt cx="362457" cy="356296"/>
          </a:xfrm>
        </p:grpSpPr>
        <p:sp>
          <p:nvSpPr>
            <p:cNvPr id="12830" name="Google Shape;12830;p76"/>
            <p:cNvSpPr/>
            <p:nvPr/>
          </p:nvSpPr>
          <p:spPr>
            <a:xfrm>
              <a:off x="1006674" y="4110534"/>
              <a:ext cx="41240" cy="37806"/>
            </a:xfrm>
            <a:custGeom>
              <a:avLst/>
              <a:gdLst/>
              <a:ahLst/>
              <a:cxnLst/>
              <a:rect l="l" t="t" r="r" b="b"/>
              <a:pathLst>
                <a:path w="1573" h="1442" extrusionOk="0">
                  <a:moveTo>
                    <a:pt x="323" y="0"/>
                  </a:moveTo>
                  <a:lnTo>
                    <a:pt x="1" y="1442"/>
                  </a:lnTo>
                  <a:lnTo>
                    <a:pt x="1572" y="1442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1" name="Google Shape;12831;p76"/>
            <p:cNvSpPr/>
            <p:nvPr/>
          </p:nvSpPr>
          <p:spPr>
            <a:xfrm>
              <a:off x="978385" y="4144905"/>
              <a:ext cx="97817" cy="20240"/>
            </a:xfrm>
            <a:custGeom>
              <a:avLst/>
              <a:gdLst/>
              <a:ahLst/>
              <a:cxnLst/>
              <a:rect l="l" t="t" r="r" b="b"/>
              <a:pathLst>
                <a:path w="3731" h="772" extrusionOk="0">
                  <a:moveTo>
                    <a:pt x="0" y="0"/>
                  </a:moveTo>
                  <a:lnTo>
                    <a:pt x="0" y="772"/>
                  </a:lnTo>
                  <a:lnTo>
                    <a:pt x="3731" y="772"/>
                  </a:lnTo>
                  <a:lnTo>
                    <a:pt x="3731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2" name="Google Shape;12832;p76"/>
            <p:cNvSpPr/>
            <p:nvPr/>
          </p:nvSpPr>
          <p:spPr>
            <a:xfrm>
              <a:off x="881905" y="3923839"/>
              <a:ext cx="290778" cy="190024"/>
            </a:xfrm>
            <a:custGeom>
              <a:avLst/>
              <a:gdLst/>
              <a:ahLst/>
              <a:cxnLst/>
              <a:rect l="l" t="t" r="r" b="b"/>
              <a:pathLst>
                <a:path w="11091" h="7248" extrusionOk="0">
                  <a:moveTo>
                    <a:pt x="1" y="1"/>
                  </a:moveTo>
                  <a:lnTo>
                    <a:pt x="1" y="7248"/>
                  </a:lnTo>
                  <a:lnTo>
                    <a:pt x="11090" y="7248"/>
                  </a:lnTo>
                  <a:lnTo>
                    <a:pt x="11090" y="1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3" name="Google Shape;12833;p76"/>
            <p:cNvSpPr/>
            <p:nvPr/>
          </p:nvSpPr>
          <p:spPr>
            <a:xfrm>
              <a:off x="881905" y="4099313"/>
              <a:ext cx="290778" cy="14551"/>
            </a:xfrm>
            <a:custGeom>
              <a:avLst/>
              <a:gdLst/>
              <a:ahLst/>
              <a:cxnLst/>
              <a:rect l="l" t="t" r="r" b="b"/>
              <a:pathLst>
                <a:path w="11091" h="555" extrusionOk="0">
                  <a:moveTo>
                    <a:pt x="1" y="1"/>
                  </a:moveTo>
                  <a:lnTo>
                    <a:pt x="1" y="555"/>
                  </a:lnTo>
                  <a:lnTo>
                    <a:pt x="11090" y="555"/>
                  </a:lnTo>
                  <a:lnTo>
                    <a:pt x="11090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4" name="Google Shape;12834;p76"/>
            <p:cNvSpPr/>
            <p:nvPr/>
          </p:nvSpPr>
          <p:spPr>
            <a:xfrm>
              <a:off x="900414" y="3943607"/>
              <a:ext cx="253759" cy="140919"/>
            </a:xfrm>
            <a:custGeom>
              <a:avLst/>
              <a:gdLst/>
              <a:ahLst/>
              <a:cxnLst/>
              <a:rect l="l" t="t" r="r" b="b"/>
              <a:pathLst>
                <a:path w="9679" h="5375" extrusionOk="0">
                  <a:moveTo>
                    <a:pt x="1" y="0"/>
                  </a:moveTo>
                  <a:lnTo>
                    <a:pt x="1" y="5375"/>
                  </a:lnTo>
                  <a:lnTo>
                    <a:pt x="9678" y="5375"/>
                  </a:lnTo>
                  <a:lnTo>
                    <a:pt x="9678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5" name="Google Shape;12835;p76"/>
            <p:cNvSpPr/>
            <p:nvPr/>
          </p:nvSpPr>
          <p:spPr>
            <a:xfrm>
              <a:off x="900414" y="3943607"/>
              <a:ext cx="253759" cy="140919"/>
            </a:xfrm>
            <a:custGeom>
              <a:avLst/>
              <a:gdLst/>
              <a:ahLst/>
              <a:cxnLst/>
              <a:rect l="l" t="t" r="r" b="b"/>
              <a:pathLst>
                <a:path w="9679" h="5375" extrusionOk="0">
                  <a:moveTo>
                    <a:pt x="1" y="0"/>
                  </a:moveTo>
                  <a:lnTo>
                    <a:pt x="1" y="5375"/>
                  </a:lnTo>
                  <a:lnTo>
                    <a:pt x="9678" y="5375"/>
                  </a:lnTo>
                  <a:lnTo>
                    <a:pt x="9678" y="4763"/>
                  </a:lnTo>
                  <a:lnTo>
                    <a:pt x="649" y="476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6" name="Google Shape;12836;p76"/>
            <p:cNvSpPr/>
            <p:nvPr/>
          </p:nvSpPr>
          <p:spPr>
            <a:xfrm>
              <a:off x="1091461" y="3819258"/>
              <a:ext cx="142073" cy="148103"/>
            </a:xfrm>
            <a:custGeom>
              <a:avLst/>
              <a:gdLst/>
              <a:ahLst/>
              <a:cxnLst/>
              <a:rect l="l" t="t" r="r" b="b"/>
              <a:pathLst>
                <a:path w="5419" h="5649" extrusionOk="0">
                  <a:moveTo>
                    <a:pt x="2713" y="0"/>
                  </a:moveTo>
                  <a:cubicBezTo>
                    <a:pt x="2680" y="0"/>
                    <a:pt x="2648" y="1"/>
                    <a:pt x="2616" y="2"/>
                  </a:cubicBezTo>
                  <a:cubicBezTo>
                    <a:pt x="1656" y="42"/>
                    <a:pt x="801" y="618"/>
                    <a:pt x="399" y="1491"/>
                  </a:cubicBezTo>
                  <a:cubicBezTo>
                    <a:pt x="1" y="2364"/>
                    <a:pt x="124" y="3389"/>
                    <a:pt x="721" y="4142"/>
                  </a:cubicBezTo>
                  <a:lnTo>
                    <a:pt x="653" y="5649"/>
                  </a:lnTo>
                  <a:lnTo>
                    <a:pt x="2018" y="5007"/>
                  </a:lnTo>
                  <a:cubicBezTo>
                    <a:pt x="2251" y="5074"/>
                    <a:pt x="2488" y="5106"/>
                    <a:pt x="2721" y="5106"/>
                  </a:cubicBezTo>
                  <a:cubicBezTo>
                    <a:pt x="3559" y="5106"/>
                    <a:pt x="4362" y="4694"/>
                    <a:pt x="4843" y="3972"/>
                  </a:cubicBezTo>
                  <a:cubicBezTo>
                    <a:pt x="5375" y="3175"/>
                    <a:pt x="5419" y="2143"/>
                    <a:pt x="4948" y="1306"/>
                  </a:cubicBezTo>
                  <a:cubicBezTo>
                    <a:pt x="4493" y="498"/>
                    <a:pt x="3636" y="0"/>
                    <a:pt x="2713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7" name="Google Shape;12837;p76"/>
            <p:cNvSpPr/>
            <p:nvPr/>
          </p:nvSpPr>
          <p:spPr>
            <a:xfrm>
              <a:off x="971909" y="3886139"/>
              <a:ext cx="26244" cy="26244"/>
            </a:xfrm>
            <a:custGeom>
              <a:avLst/>
              <a:gdLst/>
              <a:ahLst/>
              <a:cxnLst/>
              <a:rect l="l" t="t" r="r" b="b"/>
              <a:pathLst>
                <a:path w="1001" h="1001" extrusionOk="0">
                  <a:moveTo>
                    <a:pt x="501" y="1"/>
                  </a:moveTo>
                  <a:cubicBezTo>
                    <a:pt x="226" y="1"/>
                    <a:pt x="1" y="222"/>
                    <a:pt x="1" y="501"/>
                  </a:cubicBezTo>
                  <a:cubicBezTo>
                    <a:pt x="1" y="776"/>
                    <a:pt x="226" y="1001"/>
                    <a:pt x="501" y="1001"/>
                  </a:cubicBezTo>
                  <a:cubicBezTo>
                    <a:pt x="776" y="1001"/>
                    <a:pt x="1001" y="776"/>
                    <a:pt x="1001" y="501"/>
                  </a:cubicBezTo>
                  <a:cubicBezTo>
                    <a:pt x="1001" y="222"/>
                    <a:pt x="776" y="1"/>
                    <a:pt x="501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8" name="Google Shape;12838;p76"/>
            <p:cNvSpPr/>
            <p:nvPr/>
          </p:nvSpPr>
          <p:spPr>
            <a:xfrm>
              <a:off x="1056434" y="3886139"/>
              <a:ext cx="26217" cy="26244"/>
            </a:xfrm>
            <a:custGeom>
              <a:avLst/>
              <a:gdLst/>
              <a:ahLst/>
              <a:cxnLst/>
              <a:rect l="l" t="t" r="r" b="b"/>
              <a:pathLst>
                <a:path w="1000" h="1001" extrusionOk="0">
                  <a:moveTo>
                    <a:pt x="500" y="1"/>
                  </a:moveTo>
                  <a:cubicBezTo>
                    <a:pt x="225" y="1"/>
                    <a:pt x="0" y="222"/>
                    <a:pt x="0" y="501"/>
                  </a:cubicBezTo>
                  <a:cubicBezTo>
                    <a:pt x="0" y="776"/>
                    <a:pt x="225" y="1001"/>
                    <a:pt x="500" y="1001"/>
                  </a:cubicBezTo>
                  <a:cubicBezTo>
                    <a:pt x="775" y="1001"/>
                    <a:pt x="1000" y="776"/>
                    <a:pt x="1000" y="501"/>
                  </a:cubicBezTo>
                  <a:cubicBezTo>
                    <a:pt x="1000" y="222"/>
                    <a:pt x="775" y="1"/>
                    <a:pt x="500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9" name="Google Shape;12839;p76"/>
            <p:cNvSpPr/>
            <p:nvPr/>
          </p:nvSpPr>
          <p:spPr>
            <a:xfrm>
              <a:off x="1007329" y="3924705"/>
              <a:ext cx="39903" cy="71810"/>
            </a:xfrm>
            <a:custGeom>
              <a:avLst/>
              <a:gdLst/>
              <a:ahLst/>
              <a:cxnLst/>
              <a:rect l="l" t="t" r="r" b="b"/>
              <a:pathLst>
                <a:path w="1522" h="2739" extrusionOk="0">
                  <a:moveTo>
                    <a:pt x="1" y="0"/>
                  </a:moveTo>
                  <a:lnTo>
                    <a:pt x="1" y="2083"/>
                  </a:lnTo>
                  <a:lnTo>
                    <a:pt x="761" y="2738"/>
                  </a:lnTo>
                  <a:lnTo>
                    <a:pt x="1522" y="2083"/>
                  </a:lnTo>
                  <a:lnTo>
                    <a:pt x="1522" y="0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0" name="Google Shape;12840;p76"/>
            <p:cNvSpPr/>
            <p:nvPr/>
          </p:nvSpPr>
          <p:spPr>
            <a:xfrm>
              <a:off x="925688" y="3969222"/>
              <a:ext cx="203212" cy="86911"/>
            </a:xfrm>
            <a:custGeom>
              <a:avLst/>
              <a:gdLst/>
              <a:ahLst/>
              <a:cxnLst/>
              <a:rect l="l" t="t" r="r" b="b"/>
              <a:pathLst>
                <a:path w="7751" h="3315" extrusionOk="0">
                  <a:moveTo>
                    <a:pt x="3115" y="1"/>
                  </a:moveTo>
                  <a:lnTo>
                    <a:pt x="1387" y="555"/>
                  </a:lnTo>
                  <a:cubicBezTo>
                    <a:pt x="562" y="819"/>
                    <a:pt x="0" y="1591"/>
                    <a:pt x="0" y="2456"/>
                  </a:cubicBezTo>
                  <a:lnTo>
                    <a:pt x="0" y="3315"/>
                  </a:lnTo>
                  <a:lnTo>
                    <a:pt x="7751" y="3315"/>
                  </a:lnTo>
                  <a:lnTo>
                    <a:pt x="7751" y="2456"/>
                  </a:lnTo>
                  <a:cubicBezTo>
                    <a:pt x="7751" y="1591"/>
                    <a:pt x="7189" y="819"/>
                    <a:pt x="6364" y="555"/>
                  </a:cubicBezTo>
                  <a:lnTo>
                    <a:pt x="4640" y="1"/>
                  </a:lnTo>
                  <a:lnTo>
                    <a:pt x="3875" y="537"/>
                  </a:lnTo>
                  <a:lnTo>
                    <a:pt x="3115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1" name="Google Shape;12841;p76"/>
            <p:cNvSpPr/>
            <p:nvPr/>
          </p:nvSpPr>
          <p:spPr>
            <a:xfrm>
              <a:off x="985018" y="3831082"/>
              <a:ext cx="84551" cy="116065"/>
            </a:xfrm>
            <a:custGeom>
              <a:avLst/>
              <a:gdLst/>
              <a:ahLst/>
              <a:cxnLst/>
              <a:rect l="l" t="t" r="r" b="b"/>
              <a:pathLst>
                <a:path w="3225" h="4427" extrusionOk="0">
                  <a:moveTo>
                    <a:pt x="1257" y="0"/>
                  </a:moveTo>
                  <a:cubicBezTo>
                    <a:pt x="1207" y="0"/>
                    <a:pt x="1160" y="4"/>
                    <a:pt x="1113" y="8"/>
                  </a:cubicBezTo>
                  <a:cubicBezTo>
                    <a:pt x="479" y="84"/>
                    <a:pt x="1" y="620"/>
                    <a:pt x="1" y="1257"/>
                  </a:cubicBezTo>
                  <a:lnTo>
                    <a:pt x="1" y="2539"/>
                  </a:lnTo>
                  <a:cubicBezTo>
                    <a:pt x="1" y="3209"/>
                    <a:pt x="356" y="3829"/>
                    <a:pt x="932" y="4169"/>
                  </a:cubicBezTo>
                  <a:lnTo>
                    <a:pt x="1171" y="4307"/>
                  </a:lnTo>
                  <a:cubicBezTo>
                    <a:pt x="1306" y="4386"/>
                    <a:pt x="1459" y="4426"/>
                    <a:pt x="1611" y="4426"/>
                  </a:cubicBezTo>
                  <a:cubicBezTo>
                    <a:pt x="1764" y="4426"/>
                    <a:pt x="1917" y="4386"/>
                    <a:pt x="2054" y="4307"/>
                  </a:cubicBezTo>
                  <a:lnTo>
                    <a:pt x="2290" y="4169"/>
                  </a:lnTo>
                  <a:cubicBezTo>
                    <a:pt x="2869" y="3829"/>
                    <a:pt x="3224" y="3209"/>
                    <a:pt x="3224" y="2539"/>
                  </a:cubicBezTo>
                  <a:lnTo>
                    <a:pt x="3224" y="1257"/>
                  </a:lnTo>
                  <a:cubicBezTo>
                    <a:pt x="3224" y="562"/>
                    <a:pt x="2659" y="0"/>
                    <a:pt x="196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2" name="Google Shape;12842;p76"/>
            <p:cNvSpPr/>
            <p:nvPr/>
          </p:nvSpPr>
          <p:spPr>
            <a:xfrm>
              <a:off x="985018" y="3831265"/>
              <a:ext cx="29180" cy="38094"/>
            </a:xfrm>
            <a:custGeom>
              <a:avLst/>
              <a:gdLst/>
              <a:ahLst/>
              <a:cxnLst/>
              <a:rect l="l" t="t" r="r" b="b"/>
              <a:pathLst>
                <a:path w="1113" h="1453" extrusionOk="0">
                  <a:moveTo>
                    <a:pt x="1113" y="1"/>
                  </a:moveTo>
                  <a:lnTo>
                    <a:pt x="1113" y="1"/>
                  </a:lnTo>
                  <a:cubicBezTo>
                    <a:pt x="479" y="73"/>
                    <a:pt x="1" y="613"/>
                    <a:pt x="1" y="1250"/>
                  </a:cubicBezTo>
                  <a:lnTo>
                    <a:pt x="1" y="1453"/>
                  </a:lnTo>
                  <a:cubicBezTo>
                    <a:pt x="1" y="1453"/>
                    <a:pt x="812" y="1207"/>
                    <a:pt x="1113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3" name="Google Shape;12843;p76"/>
            <p:cNvSpPr/>
            <p:nvPr/>
          </p:nvSpPr>
          <p:spPr>
            <a:xfrm>
              <a:off x="1014172" y="3831082"/>
              <a:ext cx="55398" cy="55083"/>
            </a:xfrm>
            <a:custGeom>
              <a:avLst/>
              <a:gdLst/>
              <a:ahLst/>
              <a:cxnLst/>
              <a:rect l="l" t="t" r="r" b="b"/>
              <a:pathLst>
                <a:path w="2113" h="2101" extrusionOk="0">
                  <a:moveTo>
                    <a:pt x="145" y="0"/>
                  </a:moveTo>
                  <a:cubicBezTo>
                    <a:pt x="95" y="0"/>
                    <a:pt x="48" y="0"/>
                    <a:pt x="1" y="8"/>
                  </a:cubicBezTo>
                  <a:cubicBezTo>
                    <a:pt x="1" y="8"/>
                    <a:pt x="218" y="2101"/>
                    <a:pt x="2112" y="2101"/>
                  </a:cubicBezTo>
                  <a:lnTo>
                    <a:pt x="2112" y="1257"/>
                  </a:lnTo>
                  <a:cubicBezTo>
                    <a:pt x="2112" y="562"/>
                    <a:pt x="1551" y="0"/>
                    <a:pt x="85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4" name="Google Shape;12844;p76"/>
            <p:cNvSpPr/>
            <p:nvPr/>
          </p:nvSpPr>
          <p:spPr>
            <a:xfrm>
              <a:off x="1013123" y="3983274"/>
              <a:ext cx="28420" cy="72858"/>
            </a:xfrm>
            <a:custGeom>
              <a:avLst/>
              <a:gdLst/>
              <a:ahLst/>
              <a:cxnLst/>
              <a:rect l="l" t="t" r="r" b="b"/>
              <a:pathLst>
                <a:path w="1084" h="2779" extrusionOk="0">
                  <a:moveTo>
                    <a:pt x="1" y="1"/>
                  </a:moveTo>
                  <a:lnTo>
                    <a:pt x="1" y="656"/>
                  </a:lnTo>
                  <a:lnTo>
                    <a:pt x="254" y="1124"/>
                  </a:lnTo>
                  <a:lnTo>
                    <a:pt x="1" y="2779"/>
                  </a:lnTo>
                  <a:lnTo>
                    <a:pt x="1084" y="2779"/>
                  </a:lnTo>
                  <a:lnTo>
                    <a:pt x="830" y="1124"/>
                  </a:lnTo>
                  <a:lnTo>
                    <a:pt x="1084" y="656"/>
                  </a:lnTo>
                  <a:lnTo>
                    <a:pt x="1084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5" name="Google Shape;12845;p76"/>
            <p:cNvSpPr/>
            <p:nvPr/>
          </p:nvSpPr>
          <p:spPr>
            <a:xfrm>
              <a:off x="1007329" y="3969222"/>
              <a:ext cx="19978" cy="37648"/>
            </a:xfrm>
            <a:custGeom>
              <a:avLst/>
              <a:gdLst/>
              <a:ahLst/>
              <a:cxnLst/>
              <a:rect l="l" t="t" r="r" b="b"/>
              <a:pathLst>
                <a:path w="762" h="1436" extrusionOk="0">
                  <a:moveTo>
                    <a:pt x="1" y="1"/>
                  </a:moveTo>
                  <a:lnTo>
                    <a:pt x="1" y="1435"/>
                  </a:lnTo>
                  <a:lnTo>
                    <a:pt x="761" y="5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6" name="Google Shape;12846;p76"/>
            <p:cNvSpPr/>
            <p:nvPr/>
          </p:nvSpPr>
          <p:spPr>
            <a:xfrm>
              <a:off x="1027281" y="3969222"/>
              <a:ext cx="19952" cy="37648"/>
            </a:xfrm>
            <a:custGeom>
              <a:avLst/>
              <a:gdLst/>
              <a:ahLst/>
              <a:cxnLst/>
              <a:rect l="l" t="t" r="r" b="b"/>
              <a:pathLst>
                <a:path w="761" h="1436" extrusionOk="0">
                  <a:moveTo>
                    <a:pt x="761" y="1"/>
                  </a:moveTo>
                  <a:lnTo>
                    <a:pt x="0" y="537"/>
                  </a:lnTo>
                  <a:lnTo>
                    <a:pt x="761" y="1435"/>
                  </a:lnTo>
                  <a:lnTo>
                    <a:pt x="761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7" name="Google Shape;12847;p76"/>
            <p:cNvSpPr/>
            <p:nvPr/>
          </p:nvSpPr>
          <p:spPr>
            <a:xfrm>
              <a:off x="925688" y="3969222"/>
              <a:ext cx="81668" cy="86911"/>
            </a:xfrm>
            <a:custGeom>
              <a:avLst/>
              <a:gdLst/>
              <a:ahLst/>
              <a:cxnLst/>
              <a:rect l="l" t="t" r="r" b="b"/>
              <a:pathLst>
                <a:path w="3115" h="3315" extrusionOk="0">
                  <a:moveTo>
                    <a:pt x="3115" y="1"/>
                  </a:moveTo>
                  <a:lnTo>
                    <a:pt x="1387" y="559"/>
                  </a:lnTo>
                  <a:cubicBezTo>
                    <a:pt x="562" y="823"/>
                    <a:pt x="0" y="1591"/>
                    <a:pt x="0" y="2460"/>
                  </a:cubicBezTo>
                  <a:lnTo>
                    <a:pt x="0" y="3315"/>
                  </a:lnTo>
                  <a:lnTo>
                    <a:pt x="3115" y="3315"/>
                  </a:lnTo>
                  <a:lnTo>
                    <a:pt x="311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8" name="Google Shape;12848;p76"/>
            <p:cNvSpPr/>
            <p:nvPr/>
          </p:nvSpPr>
          <p:spPr>
            <a:xfrm>
              <a:off x="925688" y="3977402"/>
              <a:ext cx="56420" cy="78731"/>
            </a:xfrm>
            <a:custGeom>
              <a:avLst/>
              <a:gdLst/>
              <a:ahLst/>
              <a:cxnLst/>
              <a:rect l="l" t="t" r="r" b="b"/>
              <a:pathLst>
                <a:path w="2152" h="3003" extrusionOk="0">
                  <a:moveTo>
                    <a:pt x="2151" y="0"/>
                  </a:moveTo>
                  <a:lnTo>
                    <a:pt x="1387" y="247"/>
                  </a:lnTo>
                  <a:cubicBezTo>
                    <a:pt x="562" y="511"/>
                    <a:pt x="0" y="1279"/>
                    <a:pt x="0" y="2148"/>
                  </a:cubicBezTo>
                  <a:lnTo>
                    <a:pt x="0" y="3003"/>
                  </a:lnTo>
                  <a:lnTo>
                    <a:pt x="496" y="3003"/>
                  </a:lnTo>
                  <a:lnTo>
                    <a:pt x="496" y="2148"/>
                  </a:lnTo>
                  <a:cubicBezTo>
                    <a:pt x="496" y="1279"/>
                    <a:pt x="931" y="511"/>
                    <a:pt x="1565" y="247"/>
                  </a:cubicBezTo>
                  <a:lnTo>
                    <a:pt x="2151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9" name="Google Shape;12849;p76"/>
            <p:cNvSpPr/>
            <p:nvPr/>
          </p:nvSpPr>
          <p:spPr>
            <a:xfrm>
              <a:off x="1047311" y="3969222"/>
              <a:ext cx="81589" cy="86911"/>
            </a:xfrm>
            <a:custGeom>
              <a:avLst/>
              <a:gdLst/>
              <a:ahLst/>
              <a:cxnLst/>
              <a:rect l="l" t="t" r="r" b="b"/>
              <a:pathLst>
                <a:path w="3112" h="3315" extrusionOk="0">
                  <a:moveTo>
                    <a:pt x="1" y="1"/>
                  </a:moveTo>
                  <a:lnTo>
                    <a:pt x="1" y="3315"/>
                  </a:lnTo>
                  <a:lnTo>
                    <a:pt x="3112" y="3315"/>
                  </a:lnTo>
                  <a:lnTo>
                    <a:pt x="3112" y="2460"/>
                  </a:lnTo>
                  <a:cubicBezTo>
                    <a:pt x="3112" y="1591"/>
                    <a:pt x="2554" y="823"/>
                    <a:pt x="1728" y="55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0" name="Google Shape;12850;p76"/>
            <p:cNvSpPr/>
            <p:nvPr/>
          </p:nvSpPr>
          <p:spPr>
            <a:xfrm>
              <a:off x="1081498" y="3980259"/>
              <a:ext cx="47401" cy="75873"/>
            </a:xfrm>
            <a:custGeom>
              <a:avLst/>
              <a:gdLst/>
              <a:ahLst/>
              <a:cxnLst/>
              <a:rect l="l" t="t" r="r" b="b"/>
              <a:pathLst>
                <a:path w="1808" h="2894" extrusionOk="0">
                  <a:moveTo>
                    <a:pt x="0" y="0"/>
                  </a:moveTo>
                  <a:lnTo>
                    <a:pt x="323" y="138"/>
                  </a:lnTo>
                  <a:cubicBezTo>
                    <a:pt x="960" y="402"/>
                    <a:pt x="1391" y="1170"/>
                    <a:pt x="1391" y="2039"/>
                  </a:cubicBezTo>
                  <a:lnTo>
                    <a:pt x="1391" y="2894"/>
                  </a:lnTo>
                  <a:lnTo>
                    <a:pt x="1808" y="2894"/>
                  </a:lnTo>
                  <a:lnTo>
                    <a:pt x="1808" y="2039"/>
                  </a:lnTo>
                  <a:cubicBezTo>
                    <a:pt x="1808" y="1170"/>
                    <a:pt x="1246" y="402"/>
                    <a:pt x="421" y="13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1" name="Google Shape;12851;p76"/>
            <p:cNvSpPr/>
            <p:nvPr/>
          </p:nvSpPr>
          <p:spPr>
            <a:xfrm>
              <a:off x="1007041" y="4094096"/>
              <a:ext cx="40480" cy="10461"/>
            </a:xfrm>
            <a:custGeom>
              <a:avLst/>
              <a:gdLst/>
              <a:ahLst/>
              <a:cxnLst/>
              <a:rect l="l" t="t" r="r" b="b"/>
              <a:pathLst>
                <a:path w="1544" h="399" extrusionOk="0">
                  <a:moveTo>
                    <a:pt x="269" y="1"/>
                  </a:moveTo>
                  <a:cubicBezTo>
                    <a:pt x="1" y="1"/>
                    <a:pt x="1" y="399"/>
                    <a:pt x="269" y="399"/>
                  </a:cubicBezTo>
                  <a:lnTo>
                    <a:pt x="1279" y="399"/>
                  </a:lnTo>
                  <a:cubicBezTo>
                    <a:pt x="1544" y="399"/>
                    <a:pt x="1544" y="1"/>
                    <a:pt x="12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2" name="Google Shape;12852;p76"/>
            <p:cNvSpPr/>
            <p:nvPr/>
          </p:nvSpPr>
          <p:spPr>
            <a:xfrm>
              <a:off x="876687" y="3814067"/>
              <a:ext cx="362457" cy="356296"/>
            </a:xfrm>
            <a:custGeom>
              <a:avLst/>
              <a:gdLst/>
              <a:ahLst/>
              <a:cxnLst/>
              <a:rect l="l" t="t" r="r" b="b"/>
              <a:pathLst>
                <a:path w="13825" h="13590" extrusionOk="0">
                  <a:moveTo>
                    <a:pt x="4944" y="946"/>
                  </a:moveTo>
                  <a:cubicBezTo>
                    <a:pt x="4774" y="1385"/>
                    <a:pt x="4531" y="1631"/>
                    <a:pt x="4343" y="1768"/>
                  </a:cubicBezTo>
                  <a:cubicBezTo>
                    <a:pt x="4390" y="1410"/>
                    <a:pt x="4614" y="1102"/>
                    <a:pt x="4940" y="946"/>
                  </a:cubicBezTo>
                  <a:close/>
                  <a:moveTo>
                    <a:pt x="6099" y="849"/>
                  </a:moveTo>
                  <a:cubicBezTo>
                    <a:pt x="6682" y="849"/>
                    <a:pt x="7157" y="1319"/>
                    <a:pt x="7157" y="1906"/>
                  </a:cubicBezTo>
                  <a:lnTo>
                    <a:pt x="7157" y="2540"/>
                  </a:lnTo>
                  <a:cubicBezTo>
                    <a:pt x="5973" y="2428"/>
                    <a:pt x="5596" y="1352"/>
                    <a:pt x="5484" y="849"/>
                  </a:cubicBezTo>
                  <a:close/>
                  <a:moveTo>
                    <a:pt x="3934" y="3025"/>
                  </a:moveTo>
                  <a:lnTo>
                    <a:pt x="3934" y="3188"/>
                  </a:lnTo>
                  <a:cubicBezTo>
                    <a:pt x="3934" y="3286"/>
                    <a:pt x="3941" y="3387"/>
                    <a:pt x="3959" y="3489"/>
                  </a:cubicBezTo>
                  <a:cubicBezTo>
                    <a:pt x="3879" y="3434"/>
                    <a:pt x="3832" y="3344"/>
                    <a:pt x="3832" y="3250"/>
                  </a:cubicBezTo>
                  <a:lnTo>
                    <a:pt x="3836" y="3250"/>
                  </a:lnTo>
                  <a:cubicBezTo>
                    <a:pt x="3836" y="3163"/>
                    <a:pt x="3872" y="3083"/>
                    <a:pt x="3934" y="3025"/>
                  </a:cubicBezTo>
                  <a:close/>
                  <a:moveTo>
                    <a:pt x="7555" y="3025"/>
                  </a:moveTo>
                  <a:cubicBezTo>
                    <a:pt x="7620" y="3083"/>
                    <a:pt x="7653" y="3163"/>
                    <a:pt x="7657" y="3250"/>
                  </a:cubicBezTo>
                  <a:cubicBezTo>
                    <a:pt x="7657" y="3344"/>
                    <a:pt x="7610" y="3434"/>
                    <a:pt x="7534" y="3489"/>
                  </a:cubicBezTo>
                  <a:cubicBezTo>
                    <a:pt x="7548" y="3387"/>
                    <a:pt x="7555" y="3286"/>
                    <a:pt x="7555" y="3188"/>
                  </a:cubicBezTo>
                  <a:lnTo>
                    <a:pt x="7555" y="3025"/>
                  </a:lnTo>
                  <a:close/>
                  <a:moveTo>
                    <a:pt x="8696" y="4387"/>
                  </a:moveTo>
                  <a:lnTo>
                    <a:pt x="8707" y="4401"/>
                  </a:lnTo>
                  <a:lnTo>
                    <a:pt x="8693" y="4742"/>
                  </a:lnTo>
                  <a:lnTo>
                    <a:pt x="6864" y="4742"/>
                  </a:lnTo>
                  <a:cubicBezTo>
                    <a:pt x="6979" y="4633"/>
                    <a:pt x="7084" y="4517"/>
                    <a:pt x="7175" y="4387"/>
                  </a:cubicBezTo>
                  <a:close/>
                  <a:moveTo>
                    <a:pt x="5205" y="1337"/>
                  </a:moveTo>
                  <a:cubicBezTo>
                    <a:pt x="5491" y="2142"/>
                    <a:pt x="6110" y="2862"/>
                    <a:pt x="7157" y="2942"/>
                  </a:cubicBezTo>
                  <a:lnTo>
                    <a:pt x="7157" y="3188"/>
                  </a:lnTo>
                  <a:cubicBezTo>
                    <a:pt x="7153" y="3786"/>
                    <a:pt x="6838" y="4340"/>
                    <a:pt x="6320" y="4648"/>
                  </a:cubicBezTo>
                  <a:lnTo>
                    <a:pt x="6085" y="4785"/>
                  </a:lnTo>
                  <a:cubicBezTo>
                    <a:pt x="5980" y="4847"/>
                    <a:pt x="5862" y="4878"/>
                    <a:pt x="5744" y="4878"/>
                  </a:cubicBezTo>
                  <a:cubicBezTo>
                    <a:pt x="5627" y="4878"/>
                    <a:pt x="5509" y="4847"/>
                    <a:pt x="5404" y="4785"/>
                  </a:cubicBezTo>
                  <a:lnTo>
                    <a:pt x="5169" y="4648"/>
                  </a:lnTo>
                  <a:cubicBezTo>
                    <a:pt x="4651" y="4340"/>
                    <a:pt x="4336" y="3786"/>
                    <a:pt x="4336" y="3188"/>
                  </a:cubicBezTo>
                  <a:lnTo>
                    <a:pt x="4336" y="2750"/>
                  </a:lnTo>
                  <a:lnTo>
                    <a:pt x="4336" y="2243"/>
                  </a:lnTo>
                  <a:cubicBezTo>
                    <a:pt x="4538" y="2142"/>
                    <a:pt x="4922" y="1888"/>
                    <a:pt x="5205" y="1337"/>
                  </a:cubicBezTo>
                  <a:close/>
                  <a:moveTo>
                    <a:pt x="6302" y="5140"/>
                  </a:moveTo>
                  <a:lnTo>
                    <a:pt x="6306" y="5818"/>
                  </a:lnTo>
                  <a:lnTo>
                    <a:pt x="5744" y="6209"/>
                  </a:lnTo>
                  <a:lnTo>
                    <a:pt x="5183" y="5818"/>
                  </a:lnTo>
                  <a:lnTo>
                    <a:pt x="5183" y="5140"/>
                  </a:lnTo>
                  <a:lnTo>
                    <a:pt x="5223" y="5140"/>
                  </a:lnTo>
                  <a:cubicBezTo>
                    <a:pt x="5384" y="5231"/>
                    <a:pt x="5563" y="5276"/>
                    <a:pt x="5743" y="5276"/>
                  </a:cubicBezTo>
                  <a:cubicBezTo>
                    <a:pt x="5922" y="5276"/>
                    <a:pt x="6101" y="5231"/>
                    <a:pt x="6262" y="5140"/>
                  </a:cubicBezTo>
                  <a:close/>
                  <a:moveTo>
                    <a:pt x="5183" y="6306"/>
                  </a:moveTo>
                  <a:lnTo>
                    <a:pt x="5451" y="6491"/>
                  </a:lnTo>
                  <a:lnTo>
                    <a:pt x="5183" y="6806"/>
                  </a:lnTo>
                  <a:lnTo>
                    <a:pt x="5183" y="6306"/>
                  </a:lnTo>
                  <a:close/>
                  <a:moveTo>
                    <a:pt x="6306" y="6306"/>
                  </a:moveTo>
                  <a:lnTo>
                    <a:pt x="6306" y="6806"/>
                  </a:lnTo>
                  <a:lnTo>
                    <a:pt x="6038" y="6491"/>
                  </a:lnTo>
                  <a:lnTo>
                    <a:pt x="6306" y="6306"/>
                  </a:lnTo>
                  <a:close/>
                  <a:moveTo>
                    <a:pt x="6306" y="7498"/>
                  </a:moveTo>
                  <a:lnTo>
                    <a:pt x="6306" y="8030"/>
                  </a:lnTo>
                  <a:lnTo>
                    <a:pt x="6241" y="7614"/>
                  </a:lnTo>
                  <a:lnTo>
                    <a:pt x="6306" y="7498"/>
                  </a:lnTo>
                  <a:close/>
                  <a:moveTo>
                    <a:pt x="5183" y="7491"/>
                  </a:moveTo>
                  <a:lnTo>
                    <a:pt x="5252" y="7614"/>
                  </a:lnTo>
                  <a:lnTo>
                    <a:pt x="5183" y="8045"/>
                  </a:lnTo>
                  <a:lnTo>
                    <a:pt x="5183" y="7491"/>
                  </a:lnTo>
                  <a:close/>
                  <a:moveTo>
                    <a:pt x="4785" y="6194"/>
                  </a:moveTo>
                  <a:lnTo>
                    <a:pt x="4785" y="9034"/>
                  </a:lnTo>
                  <a:lnTo>
                    <a:pt x="2072" y="9034"/>
                  </a:lnTo>
                  <a:lnTo>
                    <a:pt x="2072" y="8378"/>
                  </a:lnTo>
                  <a:cubicBezTo>
                    <a:pt x="2068" y="7650"/>
                    <a:pt x="2507" y="6991"/>
                    <a:pt x="3184" y="6716"/>
                  </a:cubicBezTo>
                  <a:cubicBezTo>
                    <a:pt x="3227" y="6698"/>
                    <a:pt x="3271" y="6680"/>
                    <a:pt x="3318" y="6665"/>
                  </a:cubicBezTo>
                  <a:lnTo>
                    <a:pt x="4785" y="6194"/>
                  </a:lnTo>
                  <a:close/>
                  <a:moveTo>
                    <a:pt x="5744" y="6766"/>
                  </a:moveTo>
                  <a:lnTo>
                    <a:pt x="6049" y="7129"/>
                  </a:lnTo>
                  <a:lnTo>
                    <a:pt x="5857" y="7484"/>
                  </a:lnTo>
                  <a:cubicBezTo>
                    <a:pt x="5835" y="7520"/>
                    <a:pt x="5828" y="7563"/>
                    <a:pt x="5835" y="7607"/>
                  </a:cubicBezTo>
                  <a:lnTo>
                    <a:pt x="6056" y="9034"/>
                  </a:lnTo>
                  <a:lnTo>
                    <a:pt x="5437" y="9034"/>
                  </a:lnTo>
                  <a:lnTo>
                    <a:pt x="5658" y="7607"/>
                  </a:lnTo>
                  <a:cubicBezTo>
                    <a:pt x="5661" y="7563"/>
                    <a:pt x="5654" y="7520"/>
                    <a:pt x="5636" y="7480"/>
                  </a:cubicBezTo>
                  <a:lnTo>
                    <a:pt x="5440" y="7125"/>
                  </a:lnTo>
                  <a:lnTo>
                    <a:pt x="5744" y="6766"/>
                  </a:lnTo>
                  <a:close/>
                  <a:moveTo>
                    <a:pt x="8674" y="5140"/>
                  </a:moveTo>
                  <a:lnTo>
                    <a:pt x="8645" y="5836"/>
                  </a:lnTo>
                  <a:cubicBezTo>
                    <a:pt x="8640" y="5953"/>
                    <a:pt x="8734" y="6044"/>
                    <a:pt x="8842" y="6044"/>
                  </a:cubicBezTo>
                  <a:cubicBezTo>
                    <a:pt x="8870" y="6044"/>
                    <a:pt x="8899" y="6038"/>
                    <a:pt x="8928" y="6024"/>
                  </a:cubicBezTo>
                  <a:lnTo>
                    <a:pt x="10228" y="5416"/>
                  </a:lnTo>
                  <a:cubicBezTo>
                    <a:pt x="10279" y="5430"/>
                    <a:pt x="10330" y="5441"/>
                    <a:pt x="10380" y="5452"/>
                  </a:cubicBezTo>
                  <a:lnTo>
                    <a:pt x="10380" y="10113"/>
                  </a:lnTo>
                  <a:lnTo>
                    <a:pt x="10384" y="10117"/>
                  </a:lnTo>
                  <a:lnTo>
                    <a:pt x="1109" y="10117"/>
                  </a:lnTo>
                  <a:lnTo>
                    <a:pt x="1109" y="5140"/>
                  </a:lnTo>
                  <a:lnTo>
                    <a:pt x="4785" y="5140"/>
                  </a:lnTo>
                  <a:lnTo>
                    <a:pt x="4785" y="5774"/>
                  </a:lnTo>
                  <a:lnTo>
                    <a:pt x="3195" y="6285"/>
                  </a:lnTo>
                  <a:cubicBezTo>
                    <a:pt x="2282" y="6574"/>
                    <a:pt x="1666" y="7422"/>
                    <a:pt x="1666" y="8378"/>
                  </a:cubicBezTo>
                  <a:lnTo>
                    <a:pt x="1666" y="9236"/>
                  </a:lnTo>
                  <a:cubicBezTo>
                    <a:pt x="1666" y="9345"/>
                    <a:pt x="1757" y="9436"/>
                    <a:pt x="1869" y="9436"/>
                  </a:cubicBezTo>
                  <a:lnTo>
                    <a:pt x="9620" y="9436"/>
                  </a:lnTo>
                  <a:cubicBezTo>
                    <a:pt x="9732" y="9436"/>
                    <a:pt x="9822" y="9345"/>
                    <a:pt x="9822" y="9236"/>
                  </a:cubicBezTo>
                  <a:lnTo>
                    <a:pt x="9822" y="8498"/>
                  </a:lnTo>
                  <a:cubicBezTo>
                    <a:pt x="9822" y="8364"/>
                    <a:pt x="9722" y="8297"/>
                    <a:pt x="9621" y="8297"/>
                  </a:cubicBezTo>
                  <a:cubicBezTo>
                    <a:pt x="9521" y="8297"/>
                    <a:pt x="9420" y="8364"/>
                    <a:pt x="9420" y="8498"/>
                  </a:cubicBezTo>
                  <a:lnTo>
                    <a:pt x="9420" y="9034"/>
                  </a:lnTo>
                  <a:lnTo>
                    <a:pt x="6704" y="9034"/>
                  </a:lnTo>
                  <a:lnTo>
                    <a:pt x="6704" y="6194"/>
                  </a:lnTo>
                  <a:lnTo>
                    <a:pt x="8171" y="6665"/>
                  </a:lnTo>
                  <a:cubicBezTo>
                    <a:pt x="8703" y="6839"/>
                    <a:pt x="9127" y="7248"/>
                    <a:pt x="9315" y="7777"/>
                  </a:cubicBezTo>
                  <a:cubicBezTo>
                    <a:pt x="9349" y="7870"/>
                    <a:pt x="9423" y="7910"/>
                    <a:pt x="9497" y="7910"/>
                  </a:cubicBezTo>
                  <a:cubicBezTo>
                    <a:pt x="9622" y="7910"/>
                    <a:pt x="9749" y="7798"/>
                    <a:pt x="9692" y="7639"/>
                  </a:cubicBezTo>
                  <a:cubicBezTo>
                    <a:pt x="9460" y="6995"/>
                    <a:pt x="8942" y="6495"/>
                    <a:pt x="8290" y="6281"/>
                  </a:cubicBezTo>
                  <a:lnTo>
                    <a:pt x="6704" y="5774"/>
                  </a:lnTo>
                  <a:lnTo>
                    <a:pt x="6704" y="5140"/>
                  </a:lnTo>
                  <a:close/>
                  <a:moveTo>
                    <a:pt x="6078" y="11638"/>
                  </a:moveTo>
                  <a:lnTo>
                    <a:pt x="6255" y="12420"/>
                  </a:lnTo>
                  <a:lnTo>
                    <a:pt x="5237" y="12420"/>
                  </a:lnTo>
                  <a:lnTo>
                    <a:pt x="5411" y="11638"/>
                  </a:lnTo>
                  <a:close/>
                  <a:moveTo>
                    <a:pt x="7410" y="12818"/>
                  </a:moveTo>
                  <a:lnTo>
                    <a:pt x="7410" y="13191"/>
                  </a:lnTo>
                  <a:lnTo>
                    <a:pt x="4078" y="13191"/>
                  </a:lnTo>
                  <a:lnTo>
                    <a:pt x="4078" y="12818"/>
                  </a:lnTo>
                  <a:close/>
                  <a:moveTo>
                    <a:pt x="10912" y="0"/>
                  </a:moveTo>
                  <a:cubicBezTo>
                    <a:pt x="10273" y="0"/>
                    <a:pt x="9637" y="222"/>
                    <a:pt x="9123" y="657"/>
                  </a:cubicBezTo>
                  <a:cubicBezTo>
                    <a:pt x="8963" y="794"/>
                    <a:pt x="9092" y="1013"/>
                    <a:pt x="9254" y="1013"/>
                  </a:cubicBezTo>
                  <a:cubicBezTo>
                    <a:pt x="9297" y="1013"/>
                    <a:pt x="9342" y="997"/>
                    <a:pt x="9384" y="961"/>
                  </a:cubicBezTo>
                  <a:cubicBezTo>
                    <a:pt x="9834" y="577"/>
                    <a:pt x="10374" y="396"/>
                    <a:pt x="10909" y="396"/>
                  </a:cubicBezTo>
                  <a:cubicBezTo>
                    <a:pt x="11786" y="396"/>
                    <a:pt x="12646" y="885"/>
                    <a:pt x="13053" y="1765"/>
                  </a:cubicBezTo>
                  <a:cubicBezTo>
                    <a:pt x="13705" y="3181"/>
                    <a:pt x="12829" y="4829"/>
                    <a:pt x="11286" y="5075"/>
                  </a:cubicBezTo>
                  <a:cubicBezTo>
                    <a:pt x="11271" y="5075"/>
                    <a:pt x="11253" y="5079"/>
                    <a:pt x="11239" y="5082"/>
                  </a:cubicBezTo>
                  <a:cubicBezTo>
                    <a:pt x="11134" y="5097"/>
                    <a:pt x="11028" y="5104"/>
                    <a:pt x="10922" y="5104"/>
                  </a:cubicBezTo>
                  <a:cubicBezTo>
                    <a:pt x="10816" y="5104"/>
                    <a:pt x="10710" y="5097"/>
                    <a:pt x="10605" y="5082"/>
                  </a:cubicBezTo>
                  <a:cubicBezTo>
                    <a:pt x="10489" y="5068"/>
                    <a:pt x="10377" y="5046"/>
                    <a:pt x="10268" y="5014"/>
                  </a:cubicBezTo>
                  <a:cubicBezTo>
                    <a:pt x="10249" y="5008"/>
                    <a:pt x="10230" y="5005"/>
                    <a:pt x="10210" y="5005"/>
                  </a:cubicBezTo>
                  <a:cubicBezTo>
                    <a:pt x="10181" y="5005"/>
                    <a:pt x="10153" y="5011"/>
                    <a:pt x="10127" y="5024"/>
                  </a:cubicBezTo>
                  <a:lnTo>
                    <a:pt x="9062" y="5524"/>
                  </a:lnTo>
                  <a:lnTo>
                    <a:pt x="9113" y="4347"/>
                  </a:lnTo>
                  <a:cubicBezTo>
                    <a:pt x="9116" y="4296"/>
                    <a:pt x="9098" y="4249"/>
                    <a:pt x="9069" y="4213"/>
                  </a:cubicBezTo>
                  <a:cubicBezTo>
                    <a:pt x="8453" y="3434"/>
                    <a:pt x="8392" y="2359"/>
                    <a:pt x="8910" y="1515"/>
                  </a:cubicBezTo>
                  <a:cubicBezTo>
                    <a:pt x="9008" y="1356"/>
                    <a:pt x="8873" y="1206"/>
                    <a:pt x="8735" y="1206"/>
                  </a:cubicBezTo>
                  <a:cubicBezTo>
                    <a:pt x="8674" y="1206"/>
                    <a:pt x="8612" y="1235"/>
                    <a:pt x="8569" y="1305"/>
                  </a:cubicBezTo>
                  <a:cubicBezTo>
                    <a:pt x="8070" y="2120"/>
                    <a:pt x="8026" y="3130"/>
                    <a:pt x="8453" y="3985"/>
                  </a:cubicBezTo>
                  <a:lnTo>
                    <a:pt x="7396" y="3985"/>
                  </a:lnTo>
                  <a:cubicBezTo>
                    <a:pt x="7400" y="3970"/>
                    <a:pt x="7407" y="3960"/>
                    <a:pt x="7410" y="3945"/>
                  </a:cubicBezTo>
                  <a:cubicBezTo>
                    <a:pt x="7747" y="3916"/>
                    <a:pt x="8015" y="3655"/>
                    <a:pt x="8051" y="3319"/>
                  </a:cubicBezTo>
                  <a:cubicBezTo>
                    <a:pt x="8088" y="2985"/>
                    <a:pt x="7878" y="2674"/>
                    <a:pt x="7555" y="2576"/>
                  </a:cubicBezTo>
                  <a:lnTo>
                    <a:pt x="7555" y="1902"/>
                  </a:lnTo>
                  <a:cubicBezTo>
                    <a:pt x="7555" y="1098"/>
                    <a:pt x="6903" y="450"/>
                    <a:pt x="6099" y="447"/>
                  </a:cubicBezTo>
                  <a:lnTo>
                    <a:pt x="5389" y="447"/>
                  </a:lnTo>
                  <a:cubicBezTo>
                    <a:pt x="5332" y="447"/>
                    <a:pt x="5277" y="450"/>
                    <a:pt x="5219" y="457"/>
                  </a:cubicBezTo>
                  <a:cubicBezTo>
                    <a:pt x="4484" y="544"/>
                    <a:pt x="3930" y="1167"/>
                    <a:pt x="3934" y="1906"/>
                  </a:cubicBezTo>
                  <a:lnTo>
                    <a:pt x="3934" y="2580"/>
                  </a:lnTo>
                  <a:cubicBezTo>
                    <a:pt x="3611" y="2678"/>
                    <a:pt x="3401" y="2989"/>
                    <a:pt x="3437" y="3322"/>
                  </a:cubicBezTo>
                  <a:cubicBezTo>
                    <a:pt x="3474" y="3659"/>
                    <a:pt x="3742" y="3920"/>
                    <a:pt x="4078" y="3949"/>
                  </a:cubicBezTo>
                  <a:cubicBezTo>
                    <a:pt x="4082" y="3963"/>
                    <a:pt x="4089" y="3974"/>
                    <a:pt x="4093" y="3989"/>
                  </a:cubicBezTo>
                  <a:lnTo>
                    <a:pt x="200" y="3989"/>
                  </a:lnTo>
                  <a:cubicBezTo>
                    <a:pt x="87" y="3989"/>
                    <a:pt x="0" y="4079"/>
                    <a:pt x="0" y="4188"/>
                  </a:cubicBezTo>
                  <a:lnTo>
                    <a:pt x="0" y="11438"/>
                  </a:lnTo>
                  <a:cubicBezTo>
                    <a:pt x="0" y="11547"/>
                    <a:pt x="87" y="11638"/>
                    <a:pt x="200" y="11638"/>
                  </a:cubicBezTo>
                  <a:lnTo>
                    <a:pt x="1818" y="11638"/>
                  </a:lnTo>
                  <a:cubicBezTo>
                    <a:pt x="2086" y="11638"/>
                    <a:pt x="2086" y="11236"/>
                    <a:pt x="1818" y="11236"/>
                  </a:cubicBezTo>
                  <a:lnTo>
                    <a:pt x="399" y="11236"/>
                  </a:lnTo>
                  <a:lnTo>
                    <a:pt x="399" y="4387"/>
                  </a:lnTo>
                  <a:lnTo>
                    <a:pt x="4314" y="4387"/>
                  </a:lnTo>
                  <a:cubicBezTo>
                    <a:pt x="4404" y="4517"/>
                    <a:pt x="4509" y="4633"/>
                    <a:pt x="4625" y="4742"/>
                  </a:cubicBezTo>
                  <a:lnTo>
                    <a:pt x="906" y="4742"/>
                  </a:lnTo>
                  <a:cubicBezTo>
                    <a:pt x="797" y="4742"/>
                    <a:pt x="707" y="4829"/>
                    <a:pt x="707" y="4941"/>
                  </a:cubicBezTo>
                  <a:lnTo>
                    <a:pt x="707" y="10316"/>
                  </a:lnTo>
                  <a:cubicBezTo>
                    <a:pt x="707" y="10424"/>
                    <a:pt x="797" y="10515"/>
                    <a:pt x="906" y="10515"/>
                  </a:cubicBezTo>
                  <a:lnTo>
                    <a:pt x="10583" y="10515"/>
                  </a:lnTo>
                  <a:cubicBezTo>
                    <a:pt x="10692" y="10515"/>
                    <a:pt x="10782" y="10424"/>
                    <a:pt x="10782" y="10316"/>
                  </a:cubicBezTo>
                  <a:lnTo>
                    <a:pt x="10782" y="5502"/>
                  </a:lnTo>
                  <a:cubicBezTo>
                    <a:pt x="10826" y="5502"/>
                    <a:pt x="10873" y="5506"/>
                    <a:pt x="10916" y="5506"/>
                  </a:cubicBezTo>
                  <a:cubicBezTo>
                    <a:pt x="10974" y="5506"/>
                    <a:pt x="11032" y="5506"/>
                    <a:pt x="11090" y="5502"/>
                  </a:cubicBezTo>
                  <a:lnTo>
                    <a:pt x="11090" y="11236"/>
                  </a:lnTo>
                  <a:lnTo>
                    <a:pt x="2608" y="11236"/>
                  </a:lnTo>
                  <a:cubicBezTo>
                    <a:pt x="2340" y="11236"/>
                    <a:pt x="2340" y="11638"/>
                    <a:pt x="2608" y="11638"/>
                  </a:cubicBezTo>
                  <a:lnTo>
                    <a:pt x="5002" y="11638"/>
                  </a:lnTo>
                  <a:lnTo>
                    <a:pt x="4825" y="12420"/>
                  </a:lnTo>
                  <a:lnTo>
                    <a:pt x="3879" y="12420"/>
                  </a:lnTo>
                  <a:cubicBezTo>
                    <a:pt x="3767" y="12420"/>
                    <a:pt x="3680" y="12507"/>
                    <a:pt x="3680" y="12619"/>
                  </a:cubicBezTo>
                  <a:lnTo>
                    <a:pt x="3680" y="13387"/>
                  </a:lnTo>
                  <a:cubicBezTo>
                    <a:pt x="3680" y="13499"/>
                    <a:pt x="3767" y="13590"/>
                    <a:pt x="3879" y="13590"/>
                  </a:cubicBezTo>
                  <a:lnTo>
                    <a:pt x="7610" y="13590"/>
                  </a:lnTo>
                  <a:cubicBezTo>
                    <a:pt x="7722" y="13590"/>
                    <a:pt x="7809" y="13499"/>
                    <a:pt x="7809" y="13387"/>
                  </a:cubicBezTo>
                  <a:lnTo>
                    <a:pt x="7809" y="12619"/>
                  </a:lnTo>
                  <a:cubicBezTo>
                    <a:pt x="7809" y="12507"/>
                    <a:pt x="7722" y="12420"/>
                    <a:pt x="7610" y="12420"/>
                  </a:cubicBezTo>
                  <a:lnTo>
                    <a:pt x="6664" y="12420"/>
                  </a:lnTo>
                  <a:lnTo>
                    <a:pt x="6487" y="11638"/>
                  </a:lnTo>
                  <a:lnTo>
                    <a:pt x="11289" y="11638"/>
                  </a:lnTo>
                  <a:cubicBezTo>
                    <a:pt x="11402" y="11638"/>
                    <a:pt x="11492" y="11547"/>
                    <a:pt x="11492" y="11435"/>
                  </a:cubicBezTo>
                  <a:lnTo>
                    <a:pt x="11492" y="5445"/>
                  </a:lnTo>
                  <a:cubicBezTo>
                    <a:pt x="12571" y="5213"/>
                    <a:pt x="13408" y="4354"/>
                    <a:pt x="13614" y="3271"/>
                  </a:cubicBezTo>
                  <a:cubicBezTo>
                    <a:pt x="13824" y="2185"/>
                    <a:pt x="13361" y="1080"/>
                    <a:pt x="12445" y="465"/>
                  </a:cubicBezTo>
                  <a:cubicBezTo>
                    <a:pt x="11977" y="154"/>
                    <a:pt x="11444" y="0"/>
                    <a:pt x="10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3" name="Google Shape;12853;p76"/>
            <p:cNvSpPr/>
            <p:nvPr/>
          </p:nvSpPr>
          <p:spPr>
            <a:xfrm>
              <a:off x="1147121" y="3866869"/>
              <a:ext cx="31356" cy="53405"/>
            </a:xfrm>
            <a:custGeom>
              <a:avLst/>
              <a:gdLst/>
              <a:ahLst/>
              <a:cxnLst/>
              <a:rect l="l" t="t" r="r" b="b"/>
              <a:pathLst>
                <a:path w="1196" h="2037" extrusionOk="0">
                  <a:moveTo>
                    <a:pt x="283" y="1"/>
                  </a:moveTo>
                  <a:cubicBezTo>
                    <a:pt x="15" y="1"/>
                    <a:pt x="15" y="403"/>
                    <a:pt x="283" y="403"/>
                  </a:cubicBezTo>
                  <a:lnTo>
                    <a:pt x="391" y="403"/>
                  </a:lnTo>
                  <a:lnTo>
                    <a:pt x="391" y="1638"/>
                  </a:lnTo>
                  <a:lnTo>
                    <a:pt x="268" y="1638"/>
                  </a:lnTo>
                  <a:cubicBezTo>
                    <a:pt x="0" y="1638"/>
                    <a:pt x="0" y="2036"/>
                    <a:pt x="268" y="2036"/>
                  </a:cubicBezTo>
                  <a:lnTo>
                    <a:pt x="927" y="2036"/>
                  </a:lnTo>
                  <a:cubicBezTo>
                    <a:pt x="1195" y="2036"/>
                    <a:pt x="1195" y="1638"/>
                    <a:pt x="927" y="1638"/>
                  </a:cubicBezTo>
                  <a:lnTo>
                    <a:pt x="793" y="1638"/>
                  </a:lnTo>
                  <a:lnTo>
                    <a:pt x="793" y="204"/>
                  </a:lnTo>
                  <a:cubicBezTo>
                    <a:pt x="793" y="91"/>
                    <a:pt x="703" y="1"/>
                    <a:pt x="5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4" name="Google Shape;12854;p76"/>
            <p:cNvSpPr/>
            <p:nvPr/>
          </p:nvSpPr>
          <p:spPr>
            <a:xfrm>
              <a:off x="1152626" y="3850745"/>
              <a:ext cx="17959" cy="15390"/>
            </a:xfrm>
            <a:custGeom>
              <a:avLst/>
              <a:gdLst/>
              <a:ahLst/>
              <a:cxnLst/>
              <a:rect l="l" t="t" r="r" b="b"/>
              <a:pathLst>
                <a:path w="685" h="587" extrusionOk="0">
                  <a:moveTo>
                    <a:pt x="295" y="0"/>
                  </a:moveTo>
                  <a:cubicBezTo>
                    <a:pt x="144" y="0"/>
                    <a:pt x="0" y="117"/>
                    <a:pt x="0" y="293"/>
                  </a:cubicBezTo>
                  <a:cubicBezTo>
                    <a:pt x="0" y="456"/>
                    <a:pt x="130" y="587"/>
                    <a:pt x="293" y="587"/>
                  </a:cubicBezTo>
                  <a:cubicBezTo>
                    <a:pt x="554" y="587"/>
                    <a:pt x="685" y="272"/>
                    <a:pt x="500" y="87"/>
                  </a:cubicBezTo>
                  <a:cubicBezTo>
                    <a:pt x="440" y="27"/>
                    <a:pt x="367" y="0"/>
                    <a:pt x="2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5" name="Google Shape;12855;p76"/>
            <p:cNvSpPr/>
            <p:nvPr/>
          </p:nvSpPr>
          <p:spPr>
            <a:xfrm>
              <a:off x="1017108" y="3883831"/>
              <a:ext cx="21210" cy="30832"/>
            </a:xfrm>
            <a:custGeom>
              <a:avLst/>
              <a:gdLst/>
              <a:ahLst/>
              <a:cxnLst/>
              <a:rect l="l" t="t" r="r" b="b"/>
              <a:pathLst>
                <a:path w="809" h="1176" extrusionOk="0">
                  <a:moveTo>
                    <a:pt x="200" y="0"/>
                  </a:moveTo>
                  <a:cubicBezTo>
                    <a:pt x="100" y="0"/>
                    <a:pt x="1" y="67"/>
                    <a:pt x="1" y="201"/>
                  </a:cubicBezTo>
                  <a:lnTo>
                    <a:pt x="1" y="973"/>
                  </a:lnTo>
                  <a:cubicBezTo>
                    <a:pt x="1" y="1085"/>
                    <a:pt x="88" y="1175"/>
                    <a:pt x="200" y="1175"/>
                  </a:cubicBezTo>
                  <a:lnTo>
                    <a:pt x="544" y="1175"/>
                  </a:lnTo>
                  <a:cubicBezTo>
                    <a:pt x="809" y="1175"/>
                    <a:pt x="809" y="773"/>
                    <a:pt x="544" y="773"/>
                  </a:cubicBezTo>
                  <a:lnTo>
                    <a:pt x="399" y="773"/>
                  </a:lnTo>
                  <a:lnTo>
                    <a:pt x="399" y="201"/>
                  </a:lnTo>
                  <a:cubicBezTo>
                    <a:pt x="399" y="67"/>
                    <a:pt x="300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56" name="Google Shape;12856;p76"/>
          <p:cNvGrpSpPr/>
          <p:nvPr/>
        </p:nvGrpSpPr>
        <p:grpSpPr>
          <a:xfrm>
            <a:off x="4008787" y="1515946"/>
            <a:ext cx="330734" cy="358367"/>
            <a:chOff x="4008787" y="1515946"/>
            <a:chExt cx="330734" cy="358367"/>
          </a:xfrm>
        </p:grpSpPr>
        <p:sp>
          <p:nvSpPr>
            <p:cNvPr id="12857" name="Google Shape;12857;p76"/>
            <p:cNvSpPr/>
            <p:nvPr/>
          </p:nvSpPr>
          <p:spPr>
            <a:xfrm>
              <a:off x="4190422" y="1521215"/>
              <a:ext cx="140657" cy="146687"/>
            </a:xfrm>
            <a:custGeom>
              <a:avLst/>
              <a:gdLst/>
              <a:ahLst/>
              <a:cxnLst/>
              <a:rect l="l" t="t" r="r" b="b"/>
              <a:pathLst>
                <a:path w="5365" h="5595" extrusionOk="0">
                  <a:moveTo>
                    <a:pt x="2688" y="1"/>
                  </a:moveTo>
                  <a:cubicBezTo>
                    <a:pt x="2655" y="1"/>
                    <a:pt x="2623" y="1"/>
                    <a:pt x="2590" y="3"/>
                  </a:cubicBezTo>
                  <a:cubicBezTo>
                    <a:pt x="1641" y="42"/>
                    <a:pt x="794" y="611"/>
                    <a:pt x="396" y="1477"/>
                  </a:cubicBezTo>
                  <a:cubicBezTo>
                    <a:pt x="1" y="2339"/>
                    <a:pt x="120" y="3353"/>
                    <a:pt x="714" y="4099"/>
                  </a:cubicBezTo>
                  <a:lnTo>
                    <a:pt x="645" y="5595"/>
                  </a:lnTo>
                  <a:lnTo>
                    <a:pt x="645" y="5595"/>
                  </a:lnTo>
                  <a:lnTo>
                    <a:pt x="2000" y="4961"/>
                  </a:lnTo>
                  <a:cubicBezTo>
                    <a:pt x="2229" y="5026"/>
                    <a:pt x="2461" y="5057"/>
                    <a:pt x="2691" y="5057"/>
                  </a:cubicBezTo>
                  <a:cubicBezTo>
                    <a:pt x="3520" y="5057"/>
                    <a:pt x="4317" y="4648"/>
                    <a:pt x="4796" y="3936"/>
                  </a:cubicBezTo>
                  <a:cubicBezTo>
                    <a:pt x="5325" y="3143"/>
                    <a:pt x="5365" y="2121"/>
                    <a:pt x="4897" y="1292"/>
                  </a:cubicBezTo>
                  <a:cubicBezTo>
                    <a:pt x="4450" y="491"/>
                    <a:pt x="3603" y="1"/>
                    <a:pt x="2688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8" name="Google Shape;12858;p76"/>
            <p:cNvSpPr/>
            <p:nvPr/>
          </p:nvSpPr>
          <p:spPr>
            <a:xfrm>
              <a:off x="4216456" y="1553069"/>
              <a:ext cx="81379" cy="69660"/>
            </a:xfrm>
            <a:custGeom>
              <a:avLst/>
              <a:gdLst/>
              <a:ahLst/>
              <a:cxnLst/>
              <a:rect l="l" t="t" r="r" b="b"/>
              <a:pathLst>
                <a:path w="3104" h="2657" extrusionOk="0">
                  <a:moveTo>
                    <a:pt x="1775" y="1"/>
                  </a:moveTo>
                  <a:cubicBezTo>
                    <a:pt x="590" y="1"/>
                    <a:pt x="0" y="1431"/>
                    <a:pt x="837" y="2268"/>
                  </a:cubicBezTo>
                  <a:cubicBezTo>
                    <a:pt x="1090" y="2522"/>
                    <a:pt x="1428" y="2656"/>
                    <a:pt x="1772" y="2656"/>
                  </a:cubicBezTo>
                  <a:cubicBezTo>
                    <a:pt x="1944" y="2656"/>
                    <a:pt x="2117" y="2623"/>
                    <a:pt x="2282" y="2554"/>
                  </a:cubicBezTo>
                  <a:cubicBezTo>
                    <a:pt x="2778" y="2351"/>
                    <a:pt x="3104" y="1866"/>
                    <a:pt x="3104" y="1330"/>
                  </a:cubicBezTo>
                  <a:lnTo>
                    <a:pt x="1775" y="1330"/>
                  </a:lnTo>
                  <a:lnTo>
                    <a:pt x="1775" y="1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9" name="Google Shape;12859;p76"/>
            <p:cNvSpPr/>
            <p:nvPr/>
          </p:nvSpPr>
          <p:spPr>
            <a:xfrm>
              <a:off x="4033379" y="1568643"/>
              <a:ext cx="281471" cy="281471"/>
            </a:xfrm>
            <a:custGeom>
              <a:avLst/>
              <a:gdLst/>
              <a:ahLst/>
              <a:cxnLst/>
              <a:rect l="l" t="t" r="r" b="b"/>
              <a:pathLst>
                <a:path w="10736" h="10736" extrusionOk="0">
                  <a:moveTo>
                    <a:pt x="3477" y="1"/>
                  </a:moveTo>
                  <a:lnTo>
                    <a:pt x="0" y="3478"/>
                  </a:lnTo>
                  <a:lnTo>
                    <a:pt x="1739" y="5216"/>
                  </a:lnTo>
                  <a:cubicBezTo>
                    <a:pt x="2214" y="5689"/>
                    <a:pt x="2843" y="5935"/>
                    <a:pt x="3479" y="5935"/>
                  </a:cubicBezTo>
                  <a:cubicBezTo>
                    <a:pt x="3915" y="5935"/>
                    <a:pt x="4354" y="5819"/>
                    <a:pt x="4749" y="5582"/>
                  </a:cubicBezTo>
                  <a:lnTo>
                    <a:pt x="5154" y="5991"/>
                  </a:lnTo>
                  <a:cubicBezTo>
                    <a:pt x="4571" y="6958"/>
                    <a:pt x="4723" y="8200"/>
                    <a:pt x="5520" y="8997"/>
                  </a:cubicBezTo>
                  <a:lnTo>
                    <a:pt x="7258" y="10736"/>
                  </a:lnTo>
                  <a:lnTo>
                    <a:pt x="10735" y="7259"/>
                  </a:lnTo>
                  <a:lnTo>
                    <a:pt x="8997" y="5524"/>
                  </a:lnTo>
                  <a:cubicBezTo>
                    <a:pt x="8523" y="5050"/>
                    <a:pt x="7895" y="4804"/>
                    <a:pt x="7260" y="4804"/>
                  </a:cubicBezTo>
                  <a:cubicBezTo>
                    <a:pt x="6824" y="4804"/>
                    <a:pt x="6385" y="4921"/>
                    <a:pt x="5991" y="5158"/>
                  </a:cubicBezTo>
                  <a:lnTo>
                    <a:pt x="5581" y="4749"/>
                  </a:lnTo>
                  <a:cubicBezTo>
                    <a:pt x="6165" y="3782"/>
                    <a:pt x="6012" y="2540"/>
                    <a:pt x="5216" y="1743"/>
                  </a:cubicBezTo>
                  <a:lnTo>
                    <a:pt x="3477" y="1"/>
                  </a:ln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0" name="Google Shape;12860;p76"/>
            <p:cNvSpPr/>
            <p:nvPr/>
          </p:nvSpPr>
          <p:spPr>
            <a:xfrm>
              <a:off x="4110852" y="1568748"/>
              <a:ext cx="203998" cy="203893"/>
            </a:xfrm>
            <a:custGeom>
              <a:avLst/>
              <a:gdLst/>
              <a:ahLst/>
              <a:cxnLst/>
              <a:rect l="l" t="t" r="r" b="b"/>
              <a:pathLst>
                <a:path w="7781" h="7777" extrusionOk="0">
                  <a:moveTo>
                    <a:pt x="522" y="0"/>
                  </a:moveTo>
                  <a:lnTo>
                    <a:pt x="1" y="522"/>
                  </a:lnTo>
                  <a:lnTo>
                    <a:pt x="1739" y="2260"/>
                  </a:lnTo>
                  <a:cubicBezTo>
                    <a:pt x="2467" y="2988"/>
                    <a:pt x="2663" y="4097"/>
                    <a:pt x="2232" y="5031"/>
                  </a:cubicBezTo>
                  <a:cubicBezTo>
                    <a:pt x="2163" y="5180"/>
                    <a:pt x="2192" y="5353"/>
                    <a:pt x="2308" y="5469"/>
                  </a:cubicBezTo>
                  <a:cubicBezTo>
                    <a:pt x="2382" y="5544"/>
                    <a:pt x="2480" y="5582"/>
                    <a:pt x="2580" y="5582"/>
                  </a:cubicBezTo>
                  <a:cubicBezTo>
                    <a:pt x="2636" y="5582"/>
                    <a:pt x="2693" y="5570"/>
                    <a:pt x="2746" y="5545"/>
                  </a:cubicBezTo>
                  <a:cubicBezTo>
                    <a:pt x="3077" y="5391"/>
                    <a:pt x="3430" y="5316"/>
                    <a:pt x="3780" y="5316"/>
                  </a:cubicBezTo>
                  <a:cubicBezTo>
                    <a:pt x="4418" y="5316"/>
                    <a:pt x="5048" y="5565"/>
                    <a:pt x="5520" y="6038"/>
                  </a:cubicBezTo>
                  <a:lnTo>
                    <a:pt x="7259" y="7776"/>
                  </a:lnTo>
                  <a:lnTo>
                    <a:pt x="7780" y="7255"/>
                  </a:lnTo>
                  <a:lnTo>
                    <a:pt x="6042" y="5520"/>
                  </a:lnTo>
                  <a:cubicBezTo>
                    <a:pt x="5567" y="5045"/>
                    <a:pt x="4937" y="4798"/>
                    <a:pt x="4301" y="4798"/>
                  </a:cubicBezTo>
                  <a:cubicBezTo>
                    <a:pt x="3866" y="4798"/>
                    <a:pt x="3429" y="4914"/>
                    <a:pt x="3036" y="5151"/>
                  </a:cubicBezTo>
                  <a:lnTo>
                    <a:pt x="2626" y="4745"/>
                  </a:lnTo>
                  <a:cubicBezTo>
                    <a:pt x="3210" y="3778"/>
                    <a:pt x="3057" y="2536"/>
                    <a:pt x="2261" y="1739"/>
                  </a:cubicBezTo>
                  <a:lnTo>
                    <a:pt x="522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1" name="Google Shape;12861;p76"/>
            <p:cNvSpPr/>
            <p:nvPr/>
          </p:nvSpPr>
          <p:spPr>
            <a:xfrm>
              <a:off x="4014476" y="1549766"/>
              <a:ext cx="128964" cy="128964"/>
            </a:xfrm>
            <a:custGeom>
              <a:avLst/>
              <a:gdLst/>
              <a:ahLst/>
              <a:cxnLst/>
              <a:rect l="l" t="t" r="r" b="b"/>
              <a:pathLst>
                <a:path w="4919" h="4919" extrusionOk="0">
                  <a:moveTo>
                    <a:pt x="4206" y="0"/>
                  </a:moveTo>
                  <a:lnTo>
                    <a:pt x="1" y="4205"/>
                  </a:lnTo>
                  <a:lnTo>
                    <a:pt x="711" y="4918"/>
                  </a:lnTo>
                  <a:lnTo>
                    <a:pt x="4919" y="714"/>
                  </a:lnTo>
                  <a:lnTo>
                    <a:pt x="4206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2" name="Google Shape;12862;p76"/>
            <p:cNvSpPr/>
            <p:nvPr/>
          </p:nvSpPr>
          <p:spPr>
            <a:xfrm>
              <a:off x="4023967" y="1559257"/>
              <a:ext cx="119473" cy="119473"/>
            </a:xfrm>
            <a:custGeom>
              <a:avLst/>
              <a:gdLst/>
              <a:ahLst/>
              <a:cxnLst/>
              <a:rect l="l" t="t" r="r" b="b"/>
              <a:pathLst>
                <a:path w="4557" h="4557" extrusionOk="0">
                  <a:moveTo>
                    <a:pt x="4206" y="0"/>
                  </a:moveTo>
                  <a:lnTo>
                    <a:pt x="1" y="4209"/>
                  </a:lnTo>
                  <a:lnTo>
                    <a:pt x="349" y="4556"/>
                  </a:lnTo>
                  <a:lnTo>
                    <a:pt x="4557" y="352"/>
                  </a:lnTo>
                  <a:lnTo>
                    <a:pt x="4206" y="0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3" name="Google Shape;12863;p76"/>
            <p:cNvSpPr/>
            <p:nvPr/>
          </p:nvSpPr>
          <p:spPr>
            <a:xfrm>
              <a:off x="4204763" y="1740131"/>
              <a:ext cx="128964" cy="128964"/>
            </a:xfrm>
            <a:custGeom>
              <a:avLst/>
              <a:gdLst/>
              <a:ahLst/>
              <a:cxnLst/>
              <a:rect l="l" t="t" r="r" b="b"/>
              <a:pathLst>
                <a:path w="4919" h="4919" extrusionOk="0">
                  <a:moveTo>
                    <a:pt x="4205" y="1"/>
                  </a:moveTo>
                  <a:lnTo>
                    <a:pt x="1" y="4205"/>
                  </a:lnTo>
                  <a:lnTo>
                    <a:pt x="714" y="4919"/>
                  </a:lnTo>
                  <a:lnTo>
                    <a:pt x="4919" y="711"/>
                  </a:lnTo>
                  <a:lnTo>
                    <a:pt x="4205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4" name="Google Shape;12864;p76"/>
            <p:cNvSpPr/>
            <p:nvPr/>
          </p:nvSpPr>
          <p:spPr>
            <a:xfrm>
              <a:off x="4214070" y="1749439"/>
              <a:ext cx="119657" cy="119657"/>
            </a:xfrm>
            <a:custGeom>
              <a:avLst/>
              <a:gdLst/>
              <a:ahLst/>
              <a:cxnLst/>
              <a:rect l="l" t="t" r="r" b="b"/>
              <a:pathLst>
                <a:path w="4564" h="4564" extrusionOk="0">
                  <a:moveTo>
                    <a:pt x="4209" y="1"/>
                  </a:moveTo>
                  <a:lnTo>
                    <a:pt x="1" y="4205"/>
                  </a:lnTo>
                  <a:lnTo>
                    <a:pt x="359" y="4564"/>
                  </a:lnTo>
                  <a:lnTo>
                    <a:pt x="4564" y="356"/>
                  </a:lnTo>
                  <a:lnTo>
                    <a:pt x="4209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5" name="Google Shape;12865;p76"/>
            <p:cNvSpPr/>
            <p:nvPr/>
          </p:nvSpPr>
          <p:spPr>
            <a:xfrm>
              <a:off x="4075144" y="1678704"/>
              <a:ext cx="92155" cy="30937"/>
            </a:xfrm>
            <a:custGeom>
              <a:avLst/>
              <a:gdLst/>
              <a:ahLst/>
              <a:cxnLst/>
              <a:rect l="l" t="t" r="r" b="b"/>
              <a:pathLst>
                <a:path w="3515" h="1180" extrusionOk="0">
                  <a:moveTo>
                    <a:pt x="3514" y="0"/>
                  </a:moveTo>
                  <a:lnTo>
                    <a:pt x="1" y="4"/>
                  </a:lnTo>
                  <a:cubicBezTo>
                    <a:pt x="1" y="4"/>
                    <a:pt x="421" y="518"/>
                    <a:pt x="432" y="533"/>
                  </a:cubicBezTo>
                  <a:cubicBezTo>
                    <a:pt x="802" y="966"/>
                    <a:pt x="1277" y="1179"/>
                    <a:pt x="1752" y="1179"/>
                  </a:cubicBezTo>
                  <a:cubicBezTo>
                    <a:pt x="2263" y="1179"/>
                    <a:pt x="2775" y="933"/>
                    <a:pt x="3159" y="449"/>
                  </a:cubicBezTo>
                  <a:lnTo>
                    <a:pt x="3514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6" name="Google Shape;12866;p76"/>
            <p:cNvSpPr/>
            <p:nvPr/>
          </p:nvSpPr>
          <p:spPr>
            <a:xfrm>
              <a:off x="4174560" y="1764828"/>
              <a:ext cx="93387" cy="51963"/>
            </a:xfrm>
            <a:custGeom>
              <a:avLst/>
              <a:gdLst/>
              <a:ahLst/>
              <a:cxnLst/>
              <a:rect l="l" t="t" r="r" b="b"/>
              <a:pathLst>
                <a:path w="3562" h="1982" extrusionOk="0">
                  <a:moveTo>
                    <a:pt x="1" y="0"/>
                  </a:moveTo>
                  <a:cubicBezTo>
                    <a:pt x="1" y="381"/>
                    <a:pt x="254" y="656"/>
                    <a:pt x="298" y="699"/>
                  </a:cubicBezTo>
                  <a:lnTo>
                    <a:pt x="1580" y="1981"/>
                  </a:lnTo>
                  <a:lnTo>
                    <a:pt x="3561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7" name="Google Shape;12867;p76"/>
            <p:cNvSpPr/>
            <p:nvPr/>
          </p:nvSpPr>
          <p:spPr>
            <a:xfrm>
              <a:off x="4176081" y="1515946"/>
              <a:ext cx="156361" cy="157174"/>
            </a:xfrm>
            <a:custGeom>
              <a:avLst/>
              <a:gdLst/>
              <a:ahLst/>
              <a:cxnLst/>
              <a:rect l="l" t="t" r="r" b="b"/>
              <a:pathLst>
                <a:path w="5964" h="5995" extrusionOk="0">
                  <a:moveTo>
                    <a:pt x="3239" y="1"/>
                  </a:moveTo>
                  <a:cubicBezTo>
                    <a:pt x="2876" y="1"/>
                    <a:pt x="2504" y="75"/>
                    <a:pt x="2145" y="233"/>
                  </a:cubicBezTo>
                  <a:cubicBezTo>
                    <a:pt x="537" y="935"/>
                    <a:pt x="1" y="2956"/>
                    <a:pt x="1055" y="4365"/>
                  </a:cubicBezTo>
                  <a:lnTo>
                    <a:pt x="993" y="5785"/>
                  </a:lnTo>
                  <a:cubicBezTo>
                    <a:pt x="987" y="5904"/>
                    <a:pt x="1084" y="5995"/>
                    <a:pt x="1193" y="5995"/>
                  </a:cubicBezTo>
                  <a:cubicBezTo>
                    <a:pt x="1220" y="5995"/>
                    <a:pt x="1248" y="5989"/>
                    <a:pt x="1276" y="5977"/>
                  </a:cubicBezTo>
                  <a:lnTo>
                    <a:pt x="2565" y="5372"/>
                  </a:lnTo>
                  <a:cubicBezTo>
                    <a:pt x="2793" y="5430"/>
                    <a:pt x="3021" y="5458"/>
                    <a:pt x="3245" y="5458"/>
                  </a:cubicBezTo>
                  <a:cubicBezTo>
                    <a:pt x="4578" y="5458"/>
                    <a:pt x="5764" y="4472"/>
                    <a:pt x="5944" y="3083"/>
                  </a:cubicBezTo>
                  <a:cubicBezTo>
                    <a:pt x="5964" y="2938"/>
                    <a:pt x="5853" y="2857"/>
                    <a:pt x="5744" y="2857"/>
                  </a:cubicBezTo>
                  <a:cubicBezTo>
                    <a:pt x="5654" y="2857"/>
                    <a:pt x="5564" y="2913"/>
                    <a:pt x="5549" y="3032"/>
                  </a:cubicBezTo>
                  <a:cubicBezTo>
                    <a:pt x="5393" y="4221"/>
                    <a:pt x="4374" y="5059"/>
                    <a:pt x="3239" y="5059"/>
                  </a:cubicBezTo>
                  <a:cubicBezTo>
                    <a:pt x="3029" y="5059"/>
                    <a:pt x="2815" y="5030"/>
                    <a:pt x="2601" y="4970"/>
                  </a:cubicBezTo>
                  <a:cubicBezTo>
                    <a:pt x="2582" y="4964"/>
                    <a:pt x="2563" y="4961"/>
                    <a:pt x="2544" y="4961"/>
                  </a:cubicBezTo>
                  <a:cubicBezTo>
                    <a:pt x="2515" y="4961"/>
                    <a:pt x="2486" y="4968"/>
                    <a:pt x="2460" y="4981"/>
                  </a:cubicBezTo>
                  <a:lnTo>
                    <a:pt x="1406" y="5473"/>
                  </a:lnTo>
                  <a:lnTo>
                    <a:pt x="1406" y="5473"/>
                  </a:lnTo>
                  <a:lnTo>
                    <a:pt x="1460" y="4311"/>
                  </a:lnTo>
                  <a:cubicBezTo>
                    <a:pt x="1460" y="4260"/>
                    <a:pt x="1446" y="4213"/>
                    <a:pt x="1413" y="4177"/>
                  </a:cubicBezTo>
                  <a:cubicBezTo>
                    <a:pt x="475" y="2989"/>
                    <a:pt x="899" y="1236"/>
                    <a:pt x="2275" y="609"/>
                  </a:cubicBezTo>
                  <a:cubicBezTo>
                    <a:pt x="2591" y="466"/>
                    <a:pt x="2917" y="399"/>
                    <a:pt x="3237" y="399"/>
                  </a:cubicBezTo>
                  <a:cubicBezTo>
                    <a:pt x="4314" y="399"/>
                    <a:pt x="5313" y="1157"/>
                    <a:pt x="5528" y="2304"/>
                  </a:cubicBezTo>
                  <a:cubicBezTo>
                    <a:pt x="5548" y="2417"/>
                    <a:pt x="5633" y="2467"/>
                    <a:pt x="5719" y="2467"/>
                  </a:cubicBezTo>
                  <a:cubicBezTo>
                    <a:pt x="5833" y="2467"/>
                    <a:pt x="5948" y="2380"/>
                    <a:pt x="5919" y="2232"/>
                  </a:cubicBezTo>
                  <a:cubicBezTo>
                    <a:pt x="5671" y="890"/>
                    <a:pt x="4502" y="1"/>
                    <a:pt x="3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8" name="Google Shape;12868;p76"/>
            <p:cNvSpPr/>
            <p:nvPr/>
          </p:nvSpPr>
          <p:spPr>
            <a:xfrm>
              <a:off x="4219759" y="1547852"/>
              <a:ext cx="83319" cy="80068"/>
            </a:xfrm>
            <a:custGeom>
              <a:avLst/>
              <a:gdLst/>
              <a:ahLst/>
              <a:cxnLst/>
              <a:rect l="l" t="t" r="r" b="b"/>
              <a:pathLst>
                <a:path w="3178" h="3054" extrusionOk="0">
                  <a:moveTo>
                    <a:pt x="1450" y="417"/>
                  </a:moveTo>
                  <a:lnTo>
                    <a:pt x="1450" y="1525"/>
                  </a:lnTo>
                  <a:cubicBezTo>
                    <a:pt x="1450" y="1638"/>
                    <a:pt x="1536" y="1728"/>
                    <a:pt x="1649" y="1728"/>
                  </a:cubicBezTo>
                  <a:lnTo>
                    <a:pt x="2757" y="1728"/>
                  </a:lnTo>
                  <a:cubicBezTo>
                    <a:pt x="2654" y="2306"/>
                    <a:pt x="2158" y="2655"/>
                    <a:pt x="1646" y="2655"/>
                  </a:cubicBezTo>
                  <a:cubicBezTo>
                    <a:pt x="1365" y="2655"/>
                    <a:pt x="1080" y="2550"/>
                    <a:pt x="852" y="2322"/>
                  </a:cubicBezTo>
                  <a:cubicBezTo>
                    <a:pt x="207" y="1681"/>
                    <a:pt x="551" y="580"/>
                    <a:pt x="1450" y="417"/>
                  </a:cubicBezTo>
                  <a:close/>
                  <a:moveTo>
                    <a:pt x="1655" y="1"/>
                  </a:moveTo>
                  <a:cubicBezTo>
                    <a:pt x="1653" y="1"/>
                    <a:pt x="1651" y="1"/>
                    <a:pt x="1649" y="1"/>
                  </a:cubicBezTo>
                  <a:cubicBezTo>
                    <a:pt x="1029" y="1"/>
                    <a:pt x="475" y="370"/>
                    <a:pt x="236" y="942"/>
                  </a:cubicBezTo>
                  <a:cubicBezTo>
                    <a:pt x="1" y="1511"/>
                    <a:pt x="131" y="2170"/>
                    <a:pt x="569" y="2605"/>
                  </a:cubicBezTo>
                  <a:cubicBezTo>
                    <a:pt x="860" y="2898"/>
                    <a:pt x="1252" y="3054"/>
                    <a:pt x="1650" y="3054"/>
                  </a:cubicBezTo>
                  <a:cubicBezTo>
                    <a:pt x="1846" y="3054"/>
                    <a:pt x="2044" y="3016"/>
                    <a:pt x="2232" y="2938"/>
                  </a:cubicBezTo>
                  <a:cubicBezTo>
                    <a:pt x="2804" y="2702"/>
                    <a:pt x="3177" y="2145"/>
                    <a:pt x="3177" y="1525"/>
                  </a:cubicBezTo>
                  <a:cubicBezTo>
                    <a:pt x="3177" y="1417"/>
                    <a:pt x="3087" y="1326"/>
                    <a:pt x="2978" y="1326"/>
                  </a:cubicBezTo>
                  <a:lnTo>
                    <a:pt x="1848" y="1326"/>
                  </a:lnTo>
                  <a:lnTo>
                    <a:pt x="1848" y="200"/>
                  </a:lnTo>
                  <a:cubicBezTo>
                    <a:pt x="1851" y="93"/>
                    <a:pt x="1764" y="1"/>
                    <a:pt x="1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9" name="Google Shape;12869;p76"/>
            <p:cNvSpPr/>
            <p:nvPr/>
          </p:nvSpPr>
          <p:spPr>
            <a:xfrm>
              <a:off x="4008787" y="1544549"/>
              <a:ext cx="330734" cy="329764"/>
            </a:xfrm>
            <a:custGeom>
              <a:avLst/>
              <a:gdLst/>
              <a:ahLst/>
              <a:cxnLst/>
              <a:rect l="l" t="t" r="r" b="b"/>
              <a:pathLst>
                <a:path w="12615" h="12578" extrusionOk="0">
                  <a:moveTo>
                    <a:pt x="4770" y="1561"/>
                  </a:moveTo>
                  <a:lnTo>
                    <a:pt x="6012" y="2803"/>
                  </a:lnTo>
                  <a:cubicBezTo>
                    <a:pt x="6748" y="3535"/>
                    <a:pt x="6885" y="4676"/>
                    <a:pt x="6349" y="5563"/>
                  </a:cubicBezTo>
                  <a:cubicBezTo>
                    <a:pt x="6302" y="5643"/>
                    <a:pt x="6313" y="5744"/>
                    <a:pt x="6378" y="5809"/>
                  </a:cubicBezTo>
                  <a:lnTo>
                    <a:pt x="6788" y="6215"/>
                  </a:lnTo>
                  <a:cubicBezTo>
                    <a:pt x="6827" y="6254"/>
                    <a:pt x="6878" y="6275"/>
                    <a:pt x="6930" y="6275"/>
                  </a:cubicBezTo>
                  <a:cubicBezTo>
                    <a:pt x="6964" y="6275"/>
                    <a:pt x="6999" y="6266"/>
                    <a:pt x="7030" y="6247"/>
                  </a:cubicBezTo>
                  <a:cubicBezTo>
                    <a:pt x="7391" y="6028"/>
                    <a:pt x="7794" y="5921"/>
                    <a:pt x="8195" y="5921"/>
                  </a:cubicBezTo>
                  <a:cubicBezTo>
                    <a:pt x="8779" y="5921"/>
                    <a:pt x="9357" y="6148"/>
                    <a:pt x="9794" y="6584"/>
                  </a:cubicBezTo>
                  <a:lnTo>
                    <a:pt x="11036" y="7826"/>
                  </a:lnTo>
                  <a:lnTo>
                    <a:pt x="7841" y="11017"/>
                  </a:lnTo>
                  <a:lnTo>
                    <a:pt x="6599" y="9775"/>
                  </a:lnTo>
                  <a:cubicBezTo>
                    <a:pt x="5864" y="9043"/>
                    <a:pt x="5726" y="7902"/>
                    <a:pt x="6262" y="7015"/>
                  </a:cubicBezTo>
                  <a:cubicBezTo>
                    <a:pt x="6309" y="6936"/>
                    <a:pt x="6299" y="6834"/>
                    <a:pt x="6233" y="6769"/>
                  </a:cubicBezTo>
                  <a:lnTo>
                    <a:pt x="5824" y="6363"/>
                  </a:lnTo>
                  <a:cubicBezTo>
                    <a:pt x="5785" y="6324"/>
                    <a:pt x="5732" y="6303"/>
                    <a:pt x="5680" y="6303"/>
                  </a:cubicBezTo>
                  <a:cubicBezTo>
                    <a:pt x="5646" y="6303"/>
                    <a:pt x="5612" y="6312"/>
                    <a:pt x="5581" y="6331"/>
                  </a:cubicBezTo>
                  <a:cubicBezTo>
                    <a:pt x="5219" y="6550"/>
                    <a:pt x="4815" y="6657"/>
                    <a:pt x="4414" y="6657"/>
                  </a:cubicBezTo>
                  <a:cubicBezTo>
                    <a:pt x="3830" y="6657"/>
                    <a:pt x="3252" y="6430"/>
                    <a:pt x="2818" y="5994"/>
                  </a:cubicBezTo>
                  <a:lnTo>
                    <a:pt x="1579" y="4755"/>
                  </a:lnTo>
                  <a:lnTo>
                    <a:pt x="4770" y="1561"/>
                  </a:lnTo>
                  <a:close/>
                  <a:moveTo>
                    <a:pt x="11680" y="7743"/>
                  </a:moveTo>
                  <a:lnTo>
                    <a:pt x="12108" y="8174"/>
                  </a:lnTo>
                  <a:lnTo>
                    <a:pt x="8189" y="12093"/>
                  </a:lnTo>
                  <a:lnTo>
                    <a:pt x="7758" y="11665"/>
                  </a:lnTo>
                  <a:lnTo>
                    <a:pt x="11456" y="7968"/>
                  </a:lnTo>
                  <a:lnTo>
                    <a:pt x="11680" y="7743"/>
                  </a:lnTo>
                  <a:close/>
                  <a:moveTo>
                    <a:pt x="4424" y="1"/>
                  </a:moveTo>
                  <a:cubicBezTo>
                    <a:pt x="4373" y="1"/>
                    <a:pt x="4321" y="20"/>
                    <a:pt x="4281" y="58"/>
                  </a:cubicBezTo>
                  <a:lnTo>
                    <a:pt x="2720" y="1619"/>
                  </a:lnTo>
                  <a:cubicBezTo>
                    <a:pt x="2578" y="1764"/>
                    <a:pt x="2710" y="1962"/>
                    <a:pt x="2865" y="1962"/>
                  </a:cubicBezTo>
                  <a:cubicBezTo>
                    <a:pt x="2911" y="1962"/>
                    <a:pt x="2959" y="1944"/>
                    <a:pt x="3003" y="1901"/>
                  </a:cubicBezTo>
                  <a:lnTo>
                    <a:pt x="4423" y="482"/>
                  </a:lnTo>
                  <a:lnTo>
                    <a:pt x="4854" y="913"/>
                  </a:lnTo>
                  <a:lnTo>
                    <a:pt x="4629" y="1134"/>
                  </a:lnTo>
                  <a:lnTo>
                    <a:pt x="1156" y="4610"/>
                  </a:lnTo>
                  <a:lnTo>
                    <a:pt x="931" y="4831"/>
                  </a:lnTo>
                  <a:lnTo>
                    <a:pt x="504" y="4404"/>
                  </a:lnTo>
                  <a:lnTo>
                    <a:pt x="2449" y="2455"/>
                  </a:lnTo>
                  <a:cubicBezTo>
                    <a:pt x="2588" y="2310"/>
                    <a:pt x="2457" y="2114"/>
                    <a:pt x="2303" y="2114"/>
                  </a:cubicBezTo>
                  <a:cubicBezTo>
                    <a:pt x="2257" y="2114"/>
                    <a:pt x="2209" y="2131"/>
                    <a:pt x="2166" y="2173"/>
                  </a:cubicBezTo>
                  <a:lnTo>
                    <a:pt x="76" y="4259"/>
                  </a:lnTo>
                  <a:cubicBezTo>
                    <a:pt x="0" y="4339"/>
                    <a:pt x="0" y="4465"/>
                    <a:pt x="76" y="4545"/>
                  </a:cubicBezTo>
                  <a:lnTo>
                    <a:pt x="790" y="5255"/>
                  </a:lnTo>
                  <a:cubicBezTo>
                    <a:pt x="830" y="5295"/>
                    <a:pt x="881" y="5315"/>
                    <a:pt x="933" y="5315"/>
                  </a:cubicBezTo>
                  <a:cubicBezTo>
                    <a:pt x="984" y="5315"/>
                    <a:pt x="1034" y="5295"/>
                    <a:pt x="1072" y="5255"/>
                  </a:cubicBezTo>
                  <a:lnTo>
                    <a:pt x="1297" y="5034"/>
                  </a:lnTo>
                  <a:lnTo>
                    <a:pt x="2539" y="6273"/>
                  </a:lnTo>
                  <a:cubicBezTo>
                    <a:pt x="3048" y="6786"/>
                    <a:pt x="3729" y="7056"/>
                    <a:pt x="4420" y="7056"/>
                  </a:cubicBezTo>
                  <a:cubicBezTo>
                    <a:pt x="4840" y="7056"/>
                    <a:pt x="5264" y="6956"/>
                    <a:pt x="5654" y="6751"/>
                  </a:cubicBezTo>
                  <a:lnTo>
                    <a:pt x="5842" y="6943"/>
                  </a:lnTo>
                  <a:cubicBezTo>
                    <a:pt x="5303" y="7975"/>
                    <a:pt x="5495" y="9235"/>
                    <a:pt x="6317" y="10057"/>
                  </a:cubicBezTo>
                  <a:lnTo>
                    <a:pt x="7559" y="11300"/>
                  </a:lnTo>
                  <a:lnTo>
                    <a:pt x="7334" y="11524"/>
                  </a:lnTo>
                  <a:cubicBezTo>
                    <a:pt x="7258" y="11600"/>
                    <a:pt x="7258" y="11727"/>
                    <a:pt x="7334" y="11807"/>
                  </a:cubicBezTo>
                  <a:lnTo>
                    <a:pt x="8048" y="12520"/>
                  </a:lnTo>
                  <a:cubicBezTo>
                    <a:pt x="8086" y="12558"/>
                    <a:pt x="8137" y="12577"/>
                    <a:pt x="8188" y="12577"/>
                  </a:cubicBezTo>
                  <a:cubicBezTo>
                    <a:pt x="8239" y="12577"/>
                    <a:pt x="8291" y="12558"/>
                    <a:pt x="8330" y="12520"/>
                  </a:cubicBezTo>
                  <a:lnTo>
                    <a:pt x="12535" y="8312"/>
                  </a:lnTo>
                  <a:cubicBezTo>
                    <a:pt x="12615" y="8236"/>
                    <a:pt x="12615" y="8109"/>
                    <a:pt x="12535" y="8029"/>
                  </a:cubicBezTo>
                  <a:lnTo>
                    <a:pt x="11822" y="7319"/>
                  </a:lnTo>
                  <a:cubicBezTo>
                    <a:pt x="11784" y="7280"/>
                    <a:pt x="11733" y="7260"/>
                    <a:pt x="11682" y="7260"/>
                  </a:cubicBezTo>
                  <a:cubicBezTo>
                    <a:pt x="11631" y="7260"/>
                    <a:pt x="11579" y="7280"/>
                    <a:pt x="11539" y="7319"/>
                  </a:cubicBezTo>
                  <a:lnTo>
                    <a:pt x="11318" y="7540"/>
                  </a:lnTo>
                  <a:lnTo>
                    <a:pt x="10076" y="6298"/>
                  </a:lnTo>
                  <a:cubicBezTo>
                    <a:pt x="9565" y="5787"/>
                    <a:pt x="8884" y="5518"/>
                    <a:pt x="8193" y="5518"/>
                  </a:cubicBezTo>
                  <a:cubicBezTo>
                    <a:pt x="7772" y="5518"/>
                    <a:pt x="7348" y="5618"/>
                    <a:pt x="6958" y="5824"/>
                  </a:cubicBezTo>
                  <a:lnTo>
                    <a:pt x="6769" y="5635"/>
                  </a:lnTo>
                  <a:cubicBezTo>
                    <a:pt x="7313" y="4603"/>
                    <a:pt x="7121" y="3339"/>
                    <a:pt x="6295" y="2521"/>
                  </a:cubicBezTo>
                  <a:lnTo>
                    <a:pt x="5053" y="1278"/>
                  </a:lnTo>
                  <a:lnTo>
                    <a:pt x="5277" y="1054"/>
                  </a:lnTo>
                  <a:cubicBezTo>
                    <a:pt x="5353" y="974"/>
                    <a:pt x="5353" y="847"/>
                    <a:pt x="5277" y="771"/>
                  </a:cubicBezTo>
                  <a:lnTo>
                    <a:pt x="4567" y="58"/>
                  </a:lnTo>
                  <a:cubicBezTo>
                    <a:pt x="4528" y="20"/>
                    <a:pt x="4476" y="1"/>
                    <a:pt x="44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0" name="Google Shape;12870;p76"/>
            <p:cNvSpPr/>
            <p:nvPr/>
          </p:nvSpPr>
          <p:spPr>
            <a:xfrm>
              <a:off x="4068327" y="1673486"/>
              <a:ext cx="105788" cy="41424"/>
            </a:xfrm>
            <a:custGeom>
              <a:avLst/>
              <a:gdLst/>
              <a:ahLst/>
              <a:cxnLst/>
              <a:rect l="l" t="t" r="r" b="b"/>
              <a:pathLst>
                <a:path w="4035" h="1580" extrusionOk="0">
                  <a:moveTo>
                    <a:pt x="3361" y="402"/>
                  </a:moveTo>
                  <a:lnTo>
                    <a:pt x="3260" y="525"/>
                  </a:lnTo>
                  <a:cubicBezTo>
                    <a:pt x="2934" y="938"/>
                    <a:pt x="2499" y="1170"/>
                    <a:pt x="2039" y="1177"/>
                  </a:cubicBezTo>
                  <a:cubicBezTo>
                    <a:pt x="2032" y="1177"/>
                    <a:pt x="2024" y="1177"/>
                    <a:pt x="2017" y="1177"/>
                  </a:cubicBezTo>
                  <a:cubicBezTo>
                    <a:pt x="1579" y="1177"/>
                    <a:pt x="1165" y="972"/>
                    <a:pt x="848" y="601"/>
                  </a:cubicBezTo>
                  <a:lnTo>
                    <a:pt x="685" y="402"/>
                  </a:lnTo>
                  <a:close/>
                  <a:moveTo>
                    <a:pt x="261" y="0"/>
                  </a:moveTo>
                  <a:cubicBezTo>
                    <a:pt x="94" y="0"/>
                    <a:pt x="0" y="196"/>
                    <a:pt x="105" y="326"/>
                  </a:cubicBezTo>
                  <a:cubicBezTo>
                    <a:pt x="232" y="482"/>
                    <a:pt x="529" y="844"/>
                    <a:pt x="540" y="859"/>
                  </a:cubicBezTo>
                  <a:cubicBezTo>
                    <a:pt x="935" y="1322"/>
                    <a:pt x="1456" y="1579"/>
                    <a:pt x="2014" y="1579"/>
                  </a:cubicBezTo>
                  <a:lnTo>
                    <a:pt x="2046" y="1579"/>
                  </a:lnTo>
                  <a:cubicBezTo>
                    <a:pt x="2630" y="1568"/>
                    <a:pt x="3173" y="1282"/>
                    <a:pt x="3575" y="775"/>
                  </a:cubicBezTo>
                  <a:lnTo>
                    <a:pt x="3930" y="326"/>
                  </a:lnTo>
                  <a:cubicBezTo>
                    <a:pt x="4035" y="196"/>
                    <a:pt x="3941" y="0"/>
                    <a:pt x="3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1" name="Google Shape;12871;p76"/>
            <p:cNvSpPr/>
            <p:nvPr/>
          </p:nvSpPr>
          <p:spPr>
            <a:xfrm>
              <a:off x="4169264" y="1759611"/>
              <a:ext cx="104372" cy="62450"/>
            </a:xfrm>
            <a:custGeom>
              <a:avLst/>
              <a:gdLst/>
              <a:ahLst/>
              <a:cxnLst/>
              <a:rect l="l" t="t" r="r" b="b"/>
              <a:pathLst>
                <a:path w="3981" h="2382" extrusionOk="0">
                  <a:moveTo>
                    <a:pt x="199" y="0"/>
                  </a:moveTo>
                  <a:cubicBezTo>
                    <a:pt x="91" y="0"/>
                    <a:pt x="0" y="87"/>
                    <a:pt x="0" y="199"/>
                  </a:cubicBezTo>
                  <a:cubicBezTo>
                    <a:pt x="0" y="652"/>
                    <a:pt x="293" y="978"/>
                    <a:pt x="355" y="1040"/>
                  </a:cubicBezTo>
                  <a:lnTo>
                    <a:pt x="1637" y="2322"/>
                  </a:lnTo>
                  <a:cubicBezTo>
                    <a:pt x="1677" y="2361"/>
                    <a:pt x="1729" y="2381"/>
                    <a:pt x="1780" y="2381"/>
                  </a:cubicBezTo>
                  <a:cubicBezTo>
                    <a:pt x="1831" y="2381"/>
                    <a:pt x="1882" y="2361"/>
                    <a:pt x="1920" y="2322"/>
                  </a:cubicBezTo>
                  <a:lnTo>
                    <a:pt x="3904" y="344"/>
                  </a:lnTo>
                  <a:cubicBezTo>
                    <a:pt x="3962" y="286"/>
                    <a:pt x="3980" y="199"/>
                    <a:pt x="3948" y="123"/>
                  </a:cubicBezTo>
                  <a:cubicBezTo>
                    <a:pt x="3915" y="47"/>
                    <a:pt x="3843" y="0"/>
                    <a:pt x="3763" y="0"/>
                  </a:cubicBezTo>
                  <a:lnTo>
                    <a:pt x="1992" y="0"/>
                  </a:lnTo>
                  <a:cubicBezTo>
                    <a:pt x="1728" y="0"/>
                    <a:pt x="1728" y="398"/>
                    <a:pt x="1992" y="398"/>
                  </a:cubicBezTo>
                  <a:lnTo>
                    <a:pt x="3278" y="398"/>
                  </a:lnTo>
                  <a:lnTo>
                    <a:pt x="1782" y="1898"/>
                  </a:lnTo>
                  <a:lnTo>
                    <a:pt x="641" y="757"/>
                  </a:lnTo>
                  <a:cubicBezTo>
                    <a:pt x="547" y="656"/>
                    <a:pt x="475" y="532"/>
                    <a:pt x="431" y="398"/>
                  </a:cubicBezTo>
                  <a:lnTo>
                    <a:pt x="1203" y="398"/>
                  </a:lnTo>
                  <a:cubicBezTo>
                    <a:pt x="1471" y="398"/>
                    <a:pt x="1471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72" name="Google Shape;12872;p76"/>
          <p:cNvGrpSpPr/>
          <p:nvPr/>
        </p:nvGrpSpPr>
        <p:grpSpPr>
          <a:xfrm>
            <a:off x="3962539" y="2508435"/>
            <a:ext cx="378502" cy="218470"/>
            <a:chOff x="3962539" y="2508435"/>
            <a:chExt cx="378502" cy="218470"/>
          </a:xfrm>
        </p:grpSpPr>
        <p:sp>
          <p:nvSpPr>
            <p:cNvPr id="12873" name="Google Shape;12873;p76"/>
            <p:cNvSpPr/>
            <p:nvPr/>
          </p:nvSpPr>
          <p:spPr>
            <a:xfrm>
              <a:off x="4134605" y="2513495"/>
              <a:ext cx="205781" cy="208088"/>
            </a:xfrm>
            <a:custGeom>
              <a:avLst/>
              <a:gdLst/>
              <a:ahLst/>
              <a:cxnLst/>
              <a:rect l="l" t="t" r="r" b="b"/>
              <a:pathLst>
                <a:path w="7849" h="7937" extrusionOk="0">
                  <a:moveTo>
                    <a:pt x="3849" y="0"/>
                  </a:moveTo>
                  <a:cubicBezTo>
                    <a:pt x="2889" y="0"/>
                    <a:pt x="1934" y="384"/>
                    <a:pt x="1232" y="1139"/>
                  </a:cubicBezTo>
                  <a:cubicBezTo>
                    <a:pt x="1177" y="1193"/>
                    <a:pt x="1127" y="1247"/>
                    <a:pt x="1083" y="1305"/>
                  </a:cubicBezTo>
                  <a:cubicBezTo>
                    <a:pt x="1058" y="1338"/>
                    <a:pt x="1032" y="1367"/>
                    <a:pt x="1007" y="1399"/>
                  </a:cubicBezTo>
                  <a:cubicBezTo>
                    <a:pt x="62" y="2616"/>
                    <a:pt x="0" y="4304"/>
                    <a:pt x="859" y="5586"/>
                  </a:cubicBezTo>
                  <a:cubicBezTo>
                    <a:pt x="906" y="5659"/>
                    <a:pt x="956" y="5727"/>
                    <a:pt x="1007" y="5793"/>
                  </a:cubicBezTo>
                  <a:cubicBezTo>
                    <a:pt x="1032" y="5825"/>
                    <a:pt x="1058" y="5854"/>
                    <a:pt x="1083" y="5887"/>
                  </a:cubicBezTo>
                  <a:cubicBezTo>
                    <a:pt x="1119" y="5934"/>
                    <a:pt x="1159" y="5977"/>
                    <a:pt x="1199" y="6021"/>
                  </a:cubicBezTo>
                  <a:cubicBezTo>
                    <a:pt x="1888" y="6769"/>
                    <a:pt x="2851" y="7178"/>
                    <a:pt x="3840" y="7178"/>
                  </a:cubicBezTo>
                  <a:cubicBezTo>
                    <a:pt x="4167" y="7178"/>
                    <a:pt x="4497" y="7134"/>
                    <a:pt x="4821" y="7042"/>
                  </a:cubicBezTo>
                  <a:lnTo>
                    <a:pt x="6740" y="7937"/>
                  </a:lnTo>
                  <a:lnTo>
                    <a:pt x="6642" y="5822"/>
                  </a:lnTo>
                  <a:cubicBezTo>
                    <a:pt x="7848" y="4319"/>
                    <a:pt x="7649" y="2135"/>
                    <a:pt x="6193" y="874"/>
                  </a:cubicBezTo>
                  <a:cubicBezTo>
                    <a:pt x="5517" y="289"/>
                    <a:pt x="4682" y="0"/>
                    <a:pt x="3849" y="0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4" name="Google Shape;12874;p76"/>
            <p:cNvSpPr/>
            <p:nvPr/>
          </p:nvSpPr>
          <p:spPr>
            <a:xfrm>
              <a:off x="4134684" y="2547709"/>
              <a:ext cx="53012" cy="120129"/>
            </a:xfrm>
            <a:custGeom>
              <a:avLst/>
              <a:gdLst/>
              <a:ahLst/>
              <a:cxnLst/>
              <a:rect l="l" t="t" r="r" b="b"/>
              <a:pathLst>
                <a:path w="2022" h="4582" extrusionOk="0">
                  <a:moveTo>
                    <a:pt x="1080" y="0"/>
                  </a:moveTo>
                  <a:cubicBezTo>
                    <a:pt x="1055" y="33"/>
                    <a:pt x="1029" y="65"/>
                    <a:pt x="1004" y="94"/>
                  </a:cubicBezTo>
                  <a:cubicBezTo>
                    <a:pt x="59" y="1311"/>
                    <a:pt x="1" y="2999"/>
                    <a:pt x="856" y="4281"/>
                  </a:cubicBezTo>
                  <a:cubicBezTo>
                    <a:pt x="903" y="4354"/>
                    <a:pt x="953" y="4422"/>
                    <a:pt x="1004" y="4488"/>
                  </a:cubicBezTo>
                  <a:cubicBezTo>
                    <a:pt x="1029" y="4520"/>
                    <a:pt x="1055" y="4553"/>
                    <a:pt x="1080" y="4582"/>
                  </a:cubicBezTo>
                  <a:lnTo>
                    <a:pt x="1102" y="4549"/>
                  </a:lnTo>
                  <a:cubicBezTo>
                    <a:pt x="2022" y="3169"/>
                    <a:pt x="2014" y="1369"/>
                    <a:pt x="10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5" name="Google Shape;12875;p76"/>
            <p:cNvSpPr/>
            <p:nvPr/>
          </p:nvSpPr>
          <p:spPr>
            <a:xfrm>
              <a:off x="3975071" y="2513915"/>
              <a:ext cx="199253" cy="207669"/>
            </a:xfrm>
            <a:custGeom>
              <a:avLst/>
              <a:gdLst/>
              <a:ahLst/>
              <a:cxnLst/>
              <a:rect l="l" t="t" r="r" b="b"/>
              <a:pathLst>
                <a:path w="7600" h="7921" extrusionOk="0">
                  <a:moveTo>
                    <a:pt x="3818" y="1"/>
                  </a:moveTo>
                  <a:cubicBezTo>
                    <a:pt x="3770" y="1"/>
                    <a:pt x="3722" y="2"/>
                    <a:pt x="3673" y="4"/>
                  </a:cubicBezTo>
                  <a:cubicBezTo>
                    <a:pt x="2326" y="58"/>
                    <a:pt x="1123" y="862"/>
                    <a:pt x="562" y="2086"/>
                  </a:cubicBezTo>
                  <a:cubicBezTo>
                    <a:pt x="1" y="3310"/>
                    <a:pt x="175" y="4748"/>
                    <a:pt x="1011" y="5806"/>
                  </a:cubicBezTo>
                  <a:lnTo>
                    <a:pt x="913" y="7921"/>
                  </a:lnTo>
                  <a:lnTo>
                    <a:pt x="2833" y="7022"/>
                  </a:lnTo>
                  <a:cubicBezTo>
                    <a:pt x="3159" y="7116"/>
                    <a:pt x="3490" y="7161"/>
                    <a:pt x="3817" y="7161"/>
                  </a:cubicBezTo>
                  <a:cubicBezTo>
                    <a:pt x="4991" y="7161"/>
                    <a:pt x="6118" y="6581"/>
                    <a:pt x="6795" y="5570"/>
                  </a:cubicBezTo>
                  <a:cubicBezTo>
                    <a:pt x="7541" y="4451"/>
                    <a:pt x="7599" y="3002"/>
                    <a:pt x="6940" y="1829"/>
                  </a:cubicBezTo>
                  <a:cubicBezTo>
                    <a:pt x="6305" y="694"/>
                    <a:pt x="5107" y="1"/>
                    <a:pt x="3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6" name="Google Shape;12876;p76"/>
            <p:cNvSpPr/>
            <p:nvPr/>
          </p:nvSpPr>
          <p:spPr>
            <a:xfrm>
              <a:off x="4116095" y="2509379"/>
              <a:ext cx="224946" cy="217474"/>
            </a:xfrm>
            <a:custGeom>
              <a:avLst/>
              <a:gdLst/>
              <a:ahLst/>
              <a:cxnLst/>
              <a:rect l="l" t="t" r="r" b="b"/>
              <a:pathLst>
                <a:path w="8580" h="8295" extrusionOk="0">
                  <a:moveTo>
                    <a:pt x="4982" y="0"/>
                  </a:moveTo>
                  <a:cubicBezTo>
                    <a:pt x="4744" y="0"/>
                    <a:pt x="4709" y="367"/>
                    <a:pt x="4965" y="401"/>
                  </a:cubicBezTo>
                  <a:cubicBezTo>
                    <a:pt x="6175" y="553"/>
                    <a:pt x="7211" y="1346"/>
                    <a:pt x="7671" y="2476"/>
                  </a:cubicBezTo>
                  <a:cubicBezTo>
                    <a:pt x="8134" y="3606"/>
                    <a:pt x="7950" y="4896"/>
                    <a:pt x="7193" y="5855"/>
                  </a:cubicBezTo>
                  <a:cubicBezTo>
                    <a:pt x="7160" y="5892"/>
                    <a:pt x="7146" y="5939"/>
                    <a:pt x="7146" y="5989"/>
                  </a:cubicBezTo>
                  <a:lnTo>
                    <a:pt x="7229" y="7771"/>
                  </a:lnTo>
                  <a:lnTo>
                    <a:pt x="5610" y="7018"/>
                  </a:lnTo>
                  <a:cubicBezTo>
                    <a:pt x="5584" y="7005"/>
                    <a:pt x="5555" y="6998"/>
                    <a:pt x="5526" y="6998"/>
                  </a:cubicBezTo>
                  <a:cubicBezTo>
                    <a:pt x="5507" y="6998"/>
                    <a:pt x="5488" y="7001"/>
                    <a:pt x="5469" y="7007"/>
                  </a:cubicBezTo>
                  <a:cubicBezTo>
                    <a:pt x="5166" y="7092"/>
                    <a:pt x="4858" y="7133"/>
                    <a:pt x="4552" y="7133"/>
                  </a:cubicBezTo>
                  <a:cubicBezTo>
                    <a:pt x="3617" y="7133"/>
                    <a:pt x="2705" y="6748"/>
                    <a:pt x="2050" y="6044"/>
                  </a:cubicBezTo>
                  <a:cubicBezTo>
                    <a:pt x="1988" y="5975"/>
                    <a:pt x="1927" y="5903"/>
                    <a:pt x="1869" y="5826"/>
                  </a:cubicBezTo>
                  <a:cubicBezTo>
                    <a:pt x="1822" y="5765"/>
                    <a:pt x="1775" y="5700"/>
                    <a:pt x="1728" y="5635"/>
                  </a:cubicBezTo>
                  <a:lnTo>
                    <a:pt x="1720" y="5624"/>
                  </a:lnTo>
                  <a:cubicBezTo>
                    <a:pt x="2003" y="5131"/>
                    <a:pt x="2169" y="4581"/>
                    <a:pt x="2209" y="4016"/>
                  </a:cubicBezTo>
                  <a:cubicBezTo>
                    <a:pt x="2219" y="3877"/>
                    <a:pt x="2112" y="3803"/>
                    <a:pt x="2006" y="3803"/>
                  </a:cubicBezTo>
                  <a:cubicBezTo>
                    <a:pt x="1911" y="3803"/>
                    <a:pt x="1816" y="3863"/>
                    <a:pt x="1807" y="3990"/>
                  </a:cubicBezTo>
                  <a:cubicBezTo>
                    <a:pt x="1731" y="5084"/>
                    <a:pt x="1130" y="6073"/>
                    <a:pt x="192" y="6645"/>
                  </a:cubicBezTo>
                  <a:cubicBezTo>
                    <a:pt x="1" y="6760"/>
                    <a:pt x="114" y="7018"/>
                    <a:pt x="290" y="7018"/>
                  </a:cubicBezTo>
                  <a:cubicBezTo>
                    <a:pt x="325" y="7018"/>
                    <a:pt x="361" y="7008"/>
                    <a:pt x="398" y="6985"/>
                  </a:cubicBezTo>
                  <a:cubicBezTo>
                    <a:pt x="826" y="6728"/>
                    <a:pt x="1195" y="6388"/>
                    <a:pt x="1485" y="5986"/>
                  </a:cubicBezTo>
                  <a:cubicBezTo>
                    <a:pt x="1507" y="6015"/>
                    <a:pt x="1532" y="6044"/>
                    <a:pt x="1550" y="6073"/>
                  </a:cubicBezTo>
                  <a:cubicBezTo>
                    <a:pt x="1615" y="6156"/>
                    <a:pt x="1684" y="6236"/>
                    <a:pt x="1753" y="6312"/>
                  </a:cubicBezTo>
                  <a:cubicBezTo>
                    <a:pt x="2481" y="7101"/>
                    <a:pt x="3495" y="7535"/>
                    <a:pt x="4540" y="7535"/>
                  </a:cubicBezTo>
                  <a:cubicBezTo>
                    <a:pt x="4861" y="7535"/>
                    <a:pt x="5185" y="7494"/>
                    <a:pt x="5505" y="7409"/>
                  </a:cubicBezTo>
                  <a:lnTo>
                    <a:pt x="7356" y="8275"/>
                  </a:lnTo>
                  <a:cubicBezTo>
                    <a:pt x="7384" y="8288"/>
                    <a:pt x="7414" y="8294"/>
                    <a:pt x="7442" y="8294"/>
                  </a:cubicBezTo>
                  <a:cubicBezTo>
                    <a:pt x="7551" y="8294"/>
                    <a:pt x="7648" y="8204"/>
                    <a:pt x="7642" y="8086"/>
                  </a:cubicBezTo>
                  <a:lnTo>
                    <a:pt x="7551" y="6044"/>
                  </a:lnTo>
                  <a:cubicBezTo>
                    <a:pt x="8525" y="4758"/>
                    <a:pt x="8580" y="2994"/>
                    <a:pt x="7682" y="1651"/>
                  </a:cubicBezTo>
                  <a:lnTo>
                    <a:pt x="7685" y="1651"/>
                  </a:lnTo>
                  <a:cubicBezTo>
                    <a:pt x="7077" y="742"/>
                    <a:pt x="6103" y="140"/>
                    <a:pt x="5016" y="3"/>
                  </a:cubicBezTo>
                  <a:cubicBezTo>
                    <a:pt x="5004" y="1"/>
                    <a:pt x="4993" y="0"/>
                    <a:pt x="49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7" name="Google Shape;12877;p76"/>
            <p:cNvSpPr/>
            <p:nvPr/>
          </p:nvSpPr>
          <p:spPr>
            <a:xfrm>
              <a:off x="3962539" y="2508435"/>
              <a:ext cx="270905" cy="218470"/>
            </a:xfrm>
            <a:custGeom>
              <a:avLst/>
              <a:gdLst/>
              <a:ahLst/>
              <a:cxnLst/>
              <a:rect l="l" t="t" r="r" b="b"/>
              <a:pathLst>
                <a:path w="10333" h="8333" extrusionOk="0">
                  <a:moveTo>
                    <a:pt x="4284" y="1"/>
                  </a:moveTo>
                  <a:cubicBezTo>
                    <a:pt x="3497" y="1"/>
                    <a:pt x="2704" y="245"/>
                    <a:pt x="2025" y="752"/>
                  </a:cubicBezTo>
                  <a:cubicBezTo>
                    <a:pt x="334" y="2009"/>
                    <a:pt x="1" y="4407"/>
                    <a:pt x="1283" y="6080"/>
                  </a:cubicBezTo>
                  <a:lnTo>
                    <a:pt x="1192" y="8122"/>
                  </a:lnTo>
                  <a:cubicBezTo>
                    <a:pt x="1186" y="8244"/>
                    <a:pt x="1284" y="8333"/>
                    <a:pt x="1394" y="8333"/>
                  </a:cubicBezTo>
                  <a:cubicBezTo>
                    <a:pt x="1422" y="8333"/>
                    <a:pt x="1450" y="8327"/>
                    <a:pt x="1478" y="8314"/>
                  </a:cubicBezTo>
                  <a:lnTo>
                    <a:pt x="3329" y="7449"/>
                  </a:lnTo>
                  <a:cubicBezTo>
                    <a:pt x="3644" y="7532"/>
                    <a:pt x="3967" y="7573"/>
                    <a:pt x="4289" y="7573"/>
                  </a:cubicBezTo>
                  <a:cubicBezTo>
                    <a:pt x="4681" y="7573"/>
                    <a:pt x="5072" y="7512"/>
                    <a:pt x="5448" y="7391"/>
                  </a:cubicBezTo>
                  <a:cubicBezTo>
                    <a:pt x="5680" y="7319"/>
                    <a:pt x="5602" y="6999"/>
                    <a:pt x="5398" y="6999"/>
                  </a:cubicBezTo>
                  <a:cubicBezTo>
                    <a:pt x="5376" y="6999"/>
                    <a:pt x="5353" y="7002"/>
                    <a:pt x="5328" y="7011"/>
                  </a:cubicBezTo>
                  <a:cubicBezTo>
                    <a:pt x="4993" y="7117"/>
                    <a:pt x="4646" y="7171"/>
                    <a:pt x="4298" y="7171"/>
                  </a:cubicBezTo>
                  <a:cubicBezTo>
                    <a:pt x="3985" y="7171"/>
                    <a:pt x="3671" y="7127"/>
                    <a:pt x="3365" y="7040"/>
                  </a:cubicBezTo>
                  <a:cubicBezTo>
                    <a:pt x="3348" y="7036"/>
                    <a:pt x="3331" y="7034"/>
                    <a:pt x="3315" y="7034"/>
                  </a:cubicBezTo>
                  <a:cubicBezTo>
                    <a:pt x="3285" y="7034"/>
                    <a:pt x="3255" y="7040"/>
                    <a:pt x="3228" y="7054"/>
                  </a:cubicBezTo>
                  <a:lnTo>
                    <a:pt x="1609" y="7807"/>
                  </a:lnTo>
                  <a:lnTo>
                    <a:pt x="1688" y="6025"/>
                  </a:lnTo>
                  <a:cubicBezTo>
                    <a:pt x="1688" y="5975"/>
                    <a:pt x="1674" y="5928"/>
                    <a:pt x="1641" y="5891"/>
                  </a:cubicBezTo>
                  <a:cubicBezTo>
                    <a:pt x="265" y="4149"/>
                    <a:pt x="910" y="1578"/>
                    <a:pt x="2941" y="691"/>
                  </a:cubicBezTo>
                  <a:cubicBezTo>
                    <a:pt x="3386" y="497"/>
                    <a:pt x="3844" y="407"/>
                    <a:pt x="4292" y="407"/>
                  </a:cubicBezTo>
                  <a:cubicBezTo>
                    <a:pt x="5896" y="407"/>
                    <a:pt x="7372" y="1565"/>
                    <a:pt x="7635" y="3280"/>
                  </a:cubicBezTo>
                  <a:cubicBezTo>
                    <a:pt x="7653" y="3397"/>
                    <a:pt x="7740" y="3450"/>
                    <a:pt x="7828" y="3450"/>
                  </a:cubicBezTo>
                  <a:cubicBezTo>
                    <a:pt x="7939" y="3450"/>
                    <a:pt x="8052" y="3366"/>
                    <a:pt x="8030" y="3219"/>
                  </a:cubicBezTo>
                  <a:cubicBezTo>
                    <a:pt x="7961" y="2762"/>
                    <a:pt x="7805" y="2324"/>
                    <a:pt x="7577" y="1922"/>
                  </a:cubicBezTo>
                  <a:cubicBezTo>
                    <a:pt x="7624" y="1853"/>
                    <a:pt x="7675" y="1784"/>
                    <a:pt x="7726" y="1716"/>
                  </a:cubicBezTo>
                  <a:cubicBezTo>
                    <a:pt x="7795" y="1629"/>
                    <a:pt x="7860" y="1545"/>
                    <a:pt x="7936" y="1469"/>
                  </a:cubicBezTo>
                  <a:cubicBezTo>
                    <a:pt x="8501" y="875"/>
                    <a:pt x="9258" y="502"/>
                    <a:pt x="10073" y="423"/>
                  </a:cubicBezTo>
                  <a:cubicBezTo>
                    <a:pt x="10332" y="398"/>
                    <a:pt x="10306" y="23"/>
                    <a:pt x="10061" y="23"/>
                  </a:cubicBezTo>
                  <a:cubicBezTo>
                    <a:pt x="10053" y="23"/>
                    <a:pt x="10045" y="23"/>
                    <a:pt x="10036" y="24"/>
                  </a:cubicBezTo>
                  <a:cubicBezTo>
                    <a:pt x="9124" y="115"/>
                    <a:pt x="8276" y="528"/>
                    <a:pt x="7646" y="1194"/>
                  </a:cubicBezTo>
                  <a:cubicBezTo>
                    <a:pt x="7563" y="1281"/>
                    <a:pt x="7483" y="1375"/>
                    <a:pt x="7411" y="1469"/>
                  </a:cubicBezTo>
                  <a:cubicBezTo>
                    <a:pt x="7389" y="1498"/>
                    <a:pt x="7364" y="1531"/>
                    <a:pt x="7342" y="1560"/>
                  </a:cubicBezTo>
                  <a:cubicBezTo>
                    <a:pt x="6604" y="540"/>
                    <a:pt x="5452" y="1"/>
                    <a:pt x="42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8" name="Google Shape;12878;p76"/>
            <p:cNvSpPr/>
            <p:nvPr/>
          </p:nvSpPr>
          <p:spPr>
            <a:xfrm>
              <a:off x="4023312" y="2562837"/>
              <a:ext cx="101304" cy="94776"/>
            </a:xfrm>
            <a:custGeom>
              <a:avLst/>
              <a:gdLst/>
              <a:ahLst/>
              <a:cxnLst/>
              <a:rect l="l" t="t" r="r" b="b"/>
              <a:pathLst>
                <a:path w="3864" h="3615" extrusionOk="0">
                  <a:moveTo>
                    <a:pt x="1868" y="402"/>
                  </a:moveTo>
                  <a:cubicBezTo>
                    <a:pt x="2240" y="402"/>
                    <a:pt x="2606" y="561"/>
                    <a:pt x="2858" y="858"/>
                  </a:cubicBezTo>
                  <a:cubicBezTo>
                    <a:pt x="3249" y="1317"/>
                    <a:pt x="3275" y="1984"/>
                    <a:pt x="2920" y="2469"/>
                  </a:cubicBezTo>
                  <a:lnTo>
                    <a:pt x="2014" y="1564"/>
                  </a:lnTo>
                  <a:cubicBezTo>
                    <a:pt x="1971" y="1521"/>
                    <a:pt x="1922" y="1503"/>
                    <a:pt x="1876" y="1503"/>
                  </a:cubicBezTo>
                  <a:cubicBezTo>
                    <a:pt x="1722" y="1503"/>
                    <a:pt x="1590" y="1701"/>
                    <a:pt x="1732" y="1846"/>
                  </a:cubicBezTo>
                  <a:lnTo>
                    <a:pt x="2637" y="2752"/>
                  </a:lnTo>
                  <a:cubicBezTo>
                    <a:pt x="2413" y="2915"/>
                    <a:pt x="2145" y="3002"/>
                    <a:pt x="1873" y="3002"/>
                  </a:cubicBezTo>
                  <a:lnTo>
                    <a:pt x="1869" y="3002"/>
                  </a:lnTo>
                  <a:cubicBezTo>
                    <a:pt x="1268" y="3002"/>
                    <a:pt x="747" y="2592"/>
                    <a:pt x="605" y="2006"/>
                  </a:cubicBezTo>
                  <a:cubicBezTo>
                    <a:pt x="464" y="1422"/>
                    <a:pt x="743" y="818"/>
                    <a:pt x="1279" y="542"/>
                  </a:cubicBezTo>
                  <a:cubicBezTo>
                    <a:pt x="1466" y="448"/>
                    <a:pt x="1668" y="402"/>
                    <a:pt x="1868" y="402"/>
                  </a:cubicBezTo>
                  <a:close/>
                  <a:moveTo>
                    <a:pt x="1869" y="1"/>
                  </a:moveTo>
                  <a:cubicBezTo>
                    <a:pt x="1433" y="1"/>
                    <a:pt x="998" y="168"/>
                    <a:pt x="667" y="499"/>
                  </a:cubicBezTo>
                  <a:cubicBezTo>
                    <a:pt x="29" y="1136"/>
                    <a:pt x="1" y="2158"/>
                    <a:pt x="598" y="2831"/>
                  </a:cubicBezTo>
                  <a:cubicBezTo>
                    <a:pt x="933" y="3209"/>
                    <a:pt x="1399" y="3403"/>
                    <a:pt x="1870" y="3403"/>
                  </a:cubicBezTo>
                  <a:cubicBezTo>
                    <a:pt x="2239" y="3403"/>
                    <a:pt x="2611" y="3283"/>
                    <a:pt x="2923" y="3038"/>
                  </a:cubicBezTo>
                  <a:lnTo>
                    <a:pt x="3441" y="3556"/>
                  </a:lnTo>
                  <a:cubicBezTo>
                    <a:pt x="3484" y="3597"/>
                    <a:pt x="3532" y="3615"/>
                    <a:pt x="3578" y="3615"/>
                  </a:cubicBezTo>
                  <a:cubicBezTo>
                    <a:pt x="3732" y="3615"/>
                    <a:pt x="3863" y="3418"/>
                    <a:pt x="3724" y="3273"/>
                  </a:cubicBezTo>
                  <a:lnTo>
                    <a:pt x="3206" y="2755"/>
                  </a:lnTo>
                  <a:cubicBezTo>
                    <a:pt x="3763" y="2045"/>
                    <a:pt x="3673" y="1028"/>
                    <a:pt x="2999" y="430"/>
                  </a:cubicBezTo>
                  <a:cubicBezTo>
                    <a:pt x="2676" y="143"/>
                    <a:pt x="2272" y="1"/>
                    <a:pt x="1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9" name="Google Shape;12879;p76"/>
            <p:cNvSpPr/>
            <p:nvPr/>
          </p:nvSpPr>
          <p:spPr>
            <a:xfrm>
              <a:off x="4195456" y="2561604"/>
              <a:ext cx="78653" cy="89113"/>
            </a:xfrm>
            <a:custGeom>
              <a:avLst/>
              <a:gdLst/>
              <a:ahLst/>
              <a:cxnLst/>
              <a:rect l="l" t="t" r="r" b="b"/>
              <a:pathLst>
                <a:path w="3000" h="3399" extrusionOk="0">
                  <a:moveTo>
                    <a:pt x="1504" y="720"/>
                  </a:moveTo>
                  <a:lnTo>
                    <a:pt x="1949" y="1803"/>
                  </a:lnTo>
                  <a:lnTo>
                    <a:pt x="1051" y="1803"/>
                  </a:lnTo>
                  <a:lnTo>
                    <a:pt x="1504" y="720"/>
                  </a:lnTo>
                  <a:close/>
                  <a:moveTo>
                    <a:pt x="1499" y="1"/>
                  </a:moveTo>
                  <a:cubicBezTo>
                    <a:pt x="1423" y="1"/>
                    <a:pt x="1348" y="43"/>
                    <a:pt x="1315" y="126"/>
                  </a:cubicBezTo>
                  <a:lnTo>
                    <a:pt x="1315" y="122"/>
                  </a:lnTo>
                  <a:lnTo>
                    <a:pt x="566" y="1926"/>
                  </a:lnTo>
                  <a:lnTo>
                    <a:pt x="66" y="3121"/>
                  </a:lnTo>
                  <a:cubicBezTo>
                    <a:pt x="1" y="3279"/>
                    <a:pt x="130" y="3398"/>
                    <a:pt x="258" y="3398"/>
                  </a:cubicBezTo>
                  <a:cubicBezTo>
                    <a:pt x="330" y="3398"/>
                    <a:pt x="401" y="3361"/>
                    <a:pt x="439" y="3273"/>
                  </a:cubicBezTo>
                  <a:lnTo>
                    <a:pt x="881" y="2205"/>
                  </a:lnTo>
                  <a:lnTo>
                    <a:pt x="2119" y="2205"/>
                  </a:lnTo>
                  <a:lnTo>
                    <a:pt x="2561" y="3273"/>
                  </a:lnTo>
                  <a:cubicBezTo>
                    <a:pt x="2599" y="3361"/>
                    <a:pt x="2670" y="3398"/>
                    <a:pt x="2742" y="3398"/>
                  </a:cubicBezTo>
                  <a:cubicBezTo>
                    <a:pt x="2870" y="3398"/>
                    <a:pt x="2999" y="3279"/>
                    <a:pt x="2934" y="3121"/>
                  </a:cubicBezTo>
                  <a:lnTo>
                    <a:pt x="2434" y="1926"/>
                  </a:lnTo>
                  <a:lnTo>
                    <a:pt x="1685" y="126"/>
                  </a:lnTo>
                  <a:cubicBezTo>
                    <a:pt x="1650" y="43"/>
                    <a:pt x="1574" y="1"/>
                    <a:pt x="14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80" name="Google Shape;12880;p76"/>
          <p:cNvGrpSpPr/>
          <p:nvPr/>
        </p:nvGrpSpPr>
        <p:grpSpPr>
          <a:xfrm>
            <a:off x="2241439" y="2900937"/>
            <a:ext cx="225811" cy="358262"/>
            <a:chOff x="2241439" y="2900937"/>
            <a:chExt cx="225811" cy="358262"/>
          </a:xfrm>
        </p:grpSpPr>
        <p:sp>
          <p:nvSpPr>
            <p:cNvPr id="12881" name="Google Shape;12881;p76"/>
            <p:cNvSpPr/>
            <p:nvPr/>
          </p:nvSpPr>
          <p:spPr>
            <a:xfrm>
              <a:off x="2352628" y="2967005"/>
              <a:ext cx="109301" cy="203710"/>
            </a:xfrm>
            <a:custGeom>
              <a:avLst/>
              <a:gdLst/>
              <a:ahLst/>
              <a:cxnLst/>
              <a:rect l="l" t="t" r="r" b="b"/>
              <a:pathLst>
                <a:path w="4169" h="7770" extrusionOk="0">
                  <a:moveTo>
                    <a:pt x="689" y="1"/>
                  </a:moveTo>
                  <a:lnTo>
                    <a:pt x="689" y="1967"/>
                  </a:lnTo>
                  <a:cubicBezTo>
                    <a:pt x="308" y="1967"/>
                    <a:pt x="0" y="2246"/>
                    <a:pt x="0" y="2587"/>
                  </a:cubicBezTo>
                  <a:lnTo>
                    <a:pt x="0" y="7280"/>
                  </a:lnTo>
                  <a:cubicBezTo>
                    <a:pt x="18" y="7556"/>
                    <a:pt x="247" y="7769"/>
                    <a:pt x="522" y="7769"/>
                  </a:cubicBezTo>
                  <a:cubicBezTo>
                    <a:pt x="797" y="7769"/>
                    <a:pt x="1025" y="7556"/>
                    <a:pt x="1043" y="7280"/>
                  </a:cubicBezTo>
                  <a:lnTo>
                    <a:pt x="1043" y="5538"/>
                  </a:lnTo>
                  <a:lnTo>
                    <a:pt x="4169" y="5538"/>
                  </a:lnTo>
                  <a:lnTo>
                    <a:pt x="4169" y="2587"/>
                  </a:lnTo>
                  <a:cubicBezTo>
                    <a:pt x="4169" y="2246"/>
                    <a:pt x="3861" y="1967"/>
                    <a:pt x="3484" y="1967"/>
                  </a:cubicBezTo>
                  <a:lnTo>
                    <a:pt x="3484" y="1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2" name="Google Shape;12882;p76"/>
            <p:cNvSpPr/>
            <p:nvPr/>
          </p:nvSpPr>
          <p:spPr>
            <a:xfrm>
              <a:off x="2352628" y="3044767"/>
              <a:ext cx="72858" cy="56053"/>
            </a:xfrm>
            <a:custGeom>
              <a:avLst/>
              <a:gdLst/>
              <a:ahLst/>
              <a:cxnLst/>
              <a:rect l="l" t="t" r="r" b="b"/>
              <a:pathLst>
                <a:path w="2779" h="2138" extrusionOk="0">
                  <a:moveTo>
                    <a:pt x="497" y="1"/>
                  </a:moveTo>
                  <a:cubicBezTo>
                    <a:pt x="319" y="1"/>
                    <a:pt x="145" y="59"/>
                    <a:pt x="0" y="160"/>
                  </a:cubicBezTo>
                  <a:lnTo>
                    <a:pt x="0" y="1978"/>
                  </a:lnTo>
                  <a:cubicBezTo>
                    <a:pt x="145" y="2083"/>
                    <a:pt x="319" y="2138"/>
                    <a:pt x="497" y="2138"/>
                  </a:cubicBezTo>
                  <a:lnTo>
                    <a:pt x="2778" y="2138"/>
                  </a:lnTo>
                  <a:lnTo>
                    <a:pt x="2778" y="867"/>
                  </a:lnTo>
                  <a:cubicBezTo>
                    <a:pt x="2778" y="388"/>
                    <a:pt x="2391" y="5"/>
                    <a:pt x="1916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3" name="Google Shape;12883;p76"/>
            <p:cNvSpPr/>
            <p:nvPr/>
          </p:nvSpPr>
          <p:spPr>
            <a:xfrm>
              <a:off x="2379972" y="3067890"/>
              <a:ext cx="81956" cy="44334"/>
            </a:xfrm>
            <a:custGeom>
              <a:avLst/>
              <a:gdLst/>
              <a:ahLst/>
              <a:cxnLst/>
              <a:rect l="l" t="t" r="r" b="b"/>
              <a:pathLst>
                <a:path w="3126" h="1691" extrusionOk="0">
                  <a:moveTo>
                    <a:pt x="519" y="0"/>
                  </a:moveTo>
                  <a:cubicBezTo>
                    <a:pt x="337" y="0"/>
                    <a:pt x="155" y="56"/>
                    <a:pt x="0" y="169"/>
                  </a:cubicBezTo>
                  <a:lnTo>
                    <a:pt x="0" y="1690"/>
                  </a:lnTo>
                  <a:lnTo>
                    <a:pt x="3126" y="1690"/>
                  </a:lnTo>
                  <a:lnTo>
                    <a:pt x="3126" y="484"/>
                  </a:lnTo>
                  <a:cubicBezTo>
                    <a:pt x="2985" y="387"/>
                    <a:pt x="2818" y="336"/>
                    <a:pt x="2648" y="336"/>
                  </a:cubicBezTo>
                  <a:lnTo>
                    <a:pt x="2565" y="336"/>
                  </a:lnTo>
                  <a:cubicBezTo>
                    <a:pt x="2449" y="336"/>
                    <a:pt x="2333" y="358"/>
                    <a:pt x="2228" y="405"/>
                  </a:cubicBezTo>
                  <a:cubicBezTo>
                    <a:pt x="2061" y="220"/>
                    <a:pt x="1826" y="115"/>
                    <a:pt x="1576" y="115"/>
                  </a:cubicBezTo>
                  <a:lnTo>
                    <a:pt x="1551" y="115"/>
                  </a:lnTo>
                  <a:cubicBezTo>
                    <a:pt x="1398" y="115"/>
                    <a:pt x="1246" y="155"/>
                    <a:pt x="1116" y="231"/>
                  </a:cubicBezTo>
                  <a:cubicBezTo>
                    <a:pt x="947" y="78"/>
                    <a:pt x="733" y="0"/>
                    <a:pt x="519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4" name="Google Shape;12884;p76"/>
            <p:cNvSpPr/>
            <p:nvPr/>
          </p:nvSpPr>
          <p:spPr>
            <a:xfrm>
              <a:off x="2370665" y="2967110"/>
              <a:ext cx="73225" cy="42367"/>
            </a:xfrm>
            <a:custGeom>
              <a:avLst/>
              <a:gdLst/>
              <a:ahLst/>
              <a:cxnLst/>
              <a:rect l="l" t="t" r="r" b="b"/>
              <a:pathLst>
                <a:path w="2793" h="1616" extrusionOk="0">
                  <a:moveTo>
                    <a:pt x="1" y="0"/>
                  </a:moveTo>
                  <a:lnTo>
                    <a:pt x="1" y="1616"/>
                  </a:lnTo>
                  <a:lnTo>
                    <a:pt x="2793" y="1616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5" name="Google Shape;12885;p76"/>
            <p:cNvSpPr/>
            <p:nvPr/>
          </p:nvSpPr>
          <p:spPr>
            <a:xfrm>
              <a:off x="2358789" y="2906155"/>
              <a:ext cx="96979" cy="64600"/>
            </a:xfrm>
            <a:custGeom>
              <a:avLst/>
              <a:gdLst/>
              <a:ahLst/>
              <a:cxnLst/>
              <a:rect l="l" t="t" r="r" b="b"/>
              <a:pathLst>
                <a:path w="3699" h="2464" extrusionOk="0">
                  <a:moveTo>
                    <a:pt x="1" y="0"/>
                  </a:moveTo>
                  <a:lnTo>
                    <a:pt x="1" y="2463"/>
                  </a:lnTo>
                  <a:lnTo>
                    <a:pt x="3699" y="2463"/>
                  </a:lnTo>
                  <a:lnTo>
                    <a:pt x="36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6" name="Google Shape;12886;p76"/>
            <p:cNvSpPr/>
            <p:nvPr/>
          </p:nvSpPr>
          <p:spPr>
            <a:xfrm>
              <a:off x="2379972" y="3077538"/>
              <a:ext cx="27371" cy="57652"/>
            </a:xfrm>
            <a:custGeom>
              <a:avLst/>
              <a:gdLst/>
              <a:ahLst/>
              <a:cxnLst/>
              <a:rect l="l" t="t" r="r" b="b"/>
              <a:pathLst>
                <a:path w="1044" h="2199" extrusionOk="0">
                  <a:moveTo>
                    <a:pt x="522" y="0"/>
                  </a:moveTo>
                  <a:cubicBezTo>
                    <a:pt x="232" y="0"/>
                    <a:pt x="0" y="232"/>
                    <a:pt x="0" y="522"/>
                  </a:cubicBezTo>
                  <a:lnTo>
                    <a:pt x="0" y="1677"/>
                  </a:lnTo>
                  <a:cubicBezTo>
                    <a:pt x="0" y="1963"/>
                    <a:pt x="232" y="2199"/>
                    <a:pt x="522" y="2199"/>
                  </a:cubicBezTo>
                  <a:cubicBezTo>
                    <a:pt x="808" y="2199"/>
                    <a:pt x="1043" y="1963"/>
                    <a:pt x="1043" y="1677"/>
                  </a:cubicBezTo>
                  <a:lnTo>
                    <a:pt x="1043" y="522"/>
                  </a:lnTo>
                  <a:cubicBezTo>
                    <a:pt x="1043" y="232"/>
                    <a:pt x="808" y="0"/>
                    <a:pt x="522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7" name="Google Shape;12887;p76"/>
            <p:cNvSpPr/>
            <p:nvPr/>
          </p:nvSpPr>
          <p:spPr>
            <a:xfrm>
              <a:off x="2407317" y="3080475"/>
              <a:ext cx="27266" cy="54716"/>
            </a:xfrm>
            <a:custGeom>
              <a:avLst/>
              <a:gdLst/>
              <a:ahLst/>
              <a:cxnLst/>
              <a:rect l="l" t="t" r="r" b="b"/>
              <a:pathLst>
                <a:path w="1040" h="2087" extrusionOk="0">
                  <a:moveTo>
                    <a:pt x="508" y="1"/>
                  </a:moveTo>
                  <a:cubicBezTo>
                    <a:pt x="225" y="1"/>
                    <a:pt x="0" y="229"/>
                    <a:pt x="0" y="508"/>
                  </a:cubicBezTo>
                  <a:lnTo>
                    <a:pt x="0" y="1580"/>
                  </a:lnTo>
                  <a:cubicBezTo>
                    <a:pt x="0" y="1859"/>
                    <a:pt x="225" y="2087"/>
                    <a:pt x="508" y="2087"/>
                  </a:cubicBezTo>
                  <a:lnTo>
                    <a:pt x="533" y="2087"/>
                  </a:lnTo>
                  <a:cubicBezTo>
                    <a:pt x="815" y="2087"/>
                    <a:pt x="1040" y="1859"/>
                    <a:pt x="1040" y="1580"/>
                  </a:cubicBezTo>
                  <a:lnTo>
                    <a:pt x="1040" y="508"/>
                  </a:lnTo>
                  <a:cubicBezTo>
                    <a:pt x="1040" y="229"/>
                    <a:pt x="815" y="1"/>
                    <a:pt x="533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8" name="Google Shape;12888;p76"/>
            <p:cNvSpPr/>
            <p:nvPr/>
          </p:nvSpPr>
          <p:spPr>
            <a:xfrm>
              <a:off x="2434662" y="3086269"/>
              <a:ext cx="27266" cy="48922"/>
            </a:xfrm>
            <a:custGeom>
              <a:avLst/>
              <a:gdLst/>
              <a:ahLst/>
              <a:cxnLst/>
              <a:rect l="l" t="t" r="r" b="b"/>
              <a:pathLst>
                <a:path w="1040" h="1866" extrusionOk="0">
                  <a:moveTo>
                    <a:pt x="479" y="1"/>
                  </a:moveTo>
                  <a:cubicBezTo>
                    <a:pt x="214" y="1"/>
                    <a:pt x="1" y="214"/>
                    <a:pt x="1" y="482"/>
                  </a:cubicBezTo>
                  <a:lnTo>
                    <a:pt x="1" y="1388"/>
                  </a:lnTo>
                  <a:cubicBezTo>
                    <a:pt x="1" y="1652"/>
                    <a:pt x="214" y="1866"/>
                    <a:pt x="479" y="1866"/>
                  </a:cubicBezTo>
                  <a:lnTo>
                    <a:pt x="562" y="1866"/>
                  </a:lnTo>
                  <a:cubicBezTo>
                    <a:pt x="826" y="1866"/>
                    <a:pt x="1040" y="1652"/>
                    <a:pt x="1040" y="1388"/>
                  </a:cubicBezTo>
                  <a:lnTo>
                    <a:pt x="1040" y="482"/>
                  </a:lnTo>
                  <a:cubicBezTo>
                    <a:pt x="1040" y="214"/>
                    <a:pt x="826" y="1"/>
                    <a:pt x="562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9" name="Google Shape;12889;p76"/>
            <p:cNvSpPr/>
            <p:nvPr/>
          </p:nvSpPr>
          <p:spPr>
            <a:xfrm>
              <a:off x="2358789" y="2965485"/>
              <a:ext cx="96979" cy="27188"/>
            </a:xfrm>
            <a:custGeom>
              <a:avLst/>
              <a:gdLst/>
              <a:ahLst/>
              <a:cxnLst/>
              <a:rect l="l" t="t" r="r" b="b"/>
              <a:pathLst>
                <a:path w="3699" h="1037" extrusionOk="0">
                  <a:moveTo>
                    <a:pt x="1" y="1"/>
                  </a:moveTo>
                  <a:lnTo>
                    <a:pt x="1" y="1037"/>
                  </a:lnTo>
                  <a:lnTo>
                    <a:pt x="3699" y="1037"/>
                  </a:lnTo>
                  <a:lnTo>
                    <a:pt x="3699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0" name="Google Shape;12890;p76"/>
            <p:cNvSpPr/>
            <p:nvPr/>
          </p:nvSpPr>
          <p:spPr>
            <a:xfrm>
              <a:off x="2352523" y="3054467"/>
              <a:ext cx="63263" cy="36757"/>
            </a:xfrm>
            <a:custGeom>
              <a:avLst/>
              <a:gdLst/>
              <a:ahLst/>
              <a:cxnLst/>
              <a:rect l="l" t="t" r="r" b="b"/>
              <a:pathLst>
                <a:path w="2413" h="1402" extrusionOk="0">
                  <a:moveTo>
                    <a:pt x="497" y="0"/>
                  </a:moveTo>
                  <a:cubicBezTo>
                    <a:pt x="225" y="0"/>
                    <a:pt x="4" y="221"/>
                    <a:pt x="1" y="497"/>
                  </a:cubicBezTo>
                  <a:lnTo>
                    <a:pt x="1" y="902"/>
                  </a:lnTo>
                  <a:cubicBezTo>
                    <a:pt x="4" y="1177"/>
                    <a:pt x="225" y="1398"/>
                    <a:pt x="497" y="1398"/>
                  </a:cubicBezTo>
                  <a:lnTo>
                    <a:pt x="2413" y="1402"/>
                  </a:lnTo>
                  <a:lnTo>
                    <a:pt x="2413" y="497"/>
                  </a:lnTo>
                  <a:cubicBezTo>
                    <a:pt x="2413" y="221"/>
                    <a:pt x="2192" y="0"/>
                    <a:pt x="1917" y="0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1" name="Google Shape;12891;p76"/>
            <p:cNvSpPr/>
            <p:nvPr/>
          </p:nvSpPr>
          <p:spPr>
            <a:xfrm>
              <a:off x="2285878" y="3201836"/>
              <a:ext cx="162286" cy="52147"/>
            </a:xfrm>
            <a:custGeom>
              <a:avLst/>
              <a:gdLst/>
              <a:ahLst/>
              <a:cxnLst/>
              <a:rect l="l" t="t" r="r" b="b"/>
              <a:pathLst>
                <a:path w="6190" h="1989" extrusionOk="0">
                  <a:moveTo>
                    <a:pt x="927" y="0"/>
                  </a:moveTo>
                  <a:lnTo>
                    <a:pt x="0" y="1989"/>
                  </a:lnTo>
                  <a:lnTo>
                    <a:pt x="6190" y="1989"/>
                  </a:lnTo>
                  <a:lnTo>
                    <a:pt x="5263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2" name="Google Shape;12892;p76"/>
            <p:cNvSpPr/>
            <p:nvPr/>
          </p:nvSpPr>
          <p:spPr>
            <a:xfrm>
              <a:off x="2310182" y="3187311"/>
              <a:ext cx="113679" cy="29075"/>
            </a:xfrm>
            <a:custGeom>
              <a:avLst/>
              <a:gdLst/>
              <a:ahLst/>
              <a:cxnLst/>
              <a:rect l="l" t="t" r="r" b="b"/>
              <a:pathLst>
                <a:path w="4336" h="1109" extrusionOk="0">
                  <a:moveTo>
                    <a:pt x="2170" y="0"/>
                  </a:moveTo>
                  <a:cubicBezTo>
                    <a:pt x="971" y="0"/>
                    <a:pt x="0" y="250"/>
                    <a:pt x="0" y="554"/>
                  </a:cubicBezTo>
                  <a:cubicBezTo>
                    <a:pt x="0" y="859"/>
                    <a:pt x="971" y="1108"/>
                    <a:pt x="2170" y="1108"/>
                  </a:cubicBezTo>
                  <a:cubicBezTo>
                    <a:pt x="3365" y="1108"/>
                    <a:pt x="4336" y="859"/>
                    <a:pt x="4336" y="554"/>
                  </a:cubicBezTo>
                  <a:cubicBezTo>
                    <a:pt x="4336" y="250"/>
                    <a:pt x="3365" y="0"/>
                    <a:pt x="2170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3" name="Google Shape;12893;p76"/>
            <p:cNvSpPr/>
            <p:nvPr/>
          </p:nvSpPr>
          <p:spPr>
            <a:xfrm>
              <a:off x="2347305" y="2900937"/>
              <a:ext cx="119945" cy="275861"/>
            </a:xfrm>
            <a:custGeom>
              <a:avLst/>
              <a:gdLst/>
              <a:ahLst/>
              <a:cxnLst/>
              <a:rect l="l" t="t" r="r" b="b"/>
              <a:pathLst>
                <a:path w="4575" h="10522" extrusionOk="0">
                  <a:moveTo>
                    <a:pt x="3937" y="2662"/>
                  </a:moveTo>
                  <a:lnTo>
                    <a:pt x="3937" y="3299"/>
                  </a:lnTo>
                  <a:lnTo>
                    <a:pt x="642" y="3299"/>
                  </a:lnTo>
                  <a:lnTo>
                    <a:pt x="642" y="2662"/>
                  </a:lnTo>
                  <a:close/>
                  <a:moveTo>
                    <a:pt x="2119" y="6056"/>
                  </a:moveTo>
                  <a:cubicBezTo>
                    <a:pt x="2282" y="6056"/>
                    <a:pt x="2413" y="6190"/>
                    <a:pt x="2413" y="6353"/>
                  </a:cubicBezTo>
                  <a:lnTo>
                    <a:pt x="2413" y="7055"/>
                  </a:lnTo>
                  <a:lnTo>
                    <a:pt x="700" y="7055"/>
                  </a:lnTo>
                  <a:cubicBezTo>
                    <a:pt x="537" y="7055"/>
                    <a:pt x="403" y="6925"/>
                    <a:pt x="403" y="6762"/>
                  </a:cubicBezTo>
                  <a:lnTo>
                    <a:pt x="403" y="6353"/>
                  </a:lnTo>
                  <a:cubicBezTo>
                    <a:pt x="403" y="6190"/>
                    <a:pt x="537" y="6056"/>
                    <a:pt x="700" y="6056"/>
                  </a:cubicBezTo>
                  <a:close/>
                  <a:moveTo>
                    <a:pt x="2087" y="7457"/>
                  </a:moveTo>
                  <a:lnTo>
                    <a:pt x="2087" y="8413"/>
                  </a:lnTo>
                  <a:cubicBezTo>
                    <a:pt x="2087" y="8591"/>
                    <a:pt x="1945" y="8736"/>
                    <a:pt x="1768" y="8736"/>
                  </a:cubicBezTo>
                  <a:cubicBezTo>
                    <a:pt x="1590" y="8736"/>
                    <a:pt x="1446" y="8591"/>
                    <a:pt x="1446" y="8413"/>
                  </a:cubicBezTo>
                  <a:lnTo>
                    <a:pt x="1446" y="7457"/>
                  </a:lnTo>
                  <a:close/>
                  <a:moveTo>
                    <a:pt x="2822" y="7052"/>
                  </a:moveTo>
                  <a:cubicBezTo>
                    <a:pt x="2992" y="7052"/>
                    <a:pt x="3130" y="7189"/>
                    <a:pt x="3130" y="7359"/>
                  </a:cubicBezTo>
                  <a:lnTo>
                    <a:pt x="3130" y="8428"/>
                  </a:lnTo>
                  <a:cubicBezTo>
                    <a:pt x="3130" y="8598"/>
                    <a:pt x="2992" y="8736"/>
                    <a:pt x="2822" y="8736"/>
                  </a:cubicBezTo>
                  <a:lnTo>
                    <a:pt x="2793" y="8736"/>
                  </a:lnTo>
                  <a:cubicBezTo>
                    <a:pt x="2623" y="8736"/>
                    <a:pt x="2485" y="8598"/>
                    <a:pt x="2485" y="8428"/>
                  </a:cubicBezTo>
                  <a:lnTo>
                    <a:pt x="2489" y="8413"/>
                  </a:lnTo>
                  <a:lnTo>
                    <a:pt x="2489" y="7457"/>
                  </a:lnTo>
                  <a:lnTo>
                    <a:pt x="2612" y="7457"/>
                  </a:lnTo>
                  <a:cubicBezTo>
                    <a:pt x="2724" y="7457"/>
                    <a:pt x="2811" y="7367"/>
                    <a:pt x="2811" y="7258"/>
                  </a:cubicBezTo>
                  <a:lnTo>
                    <a:pt x="2811" y="7052"/>
                  </a:lnTo>
                  <a:close/>
                  <a:moveTo>
                    <a:pt x="3894" y="7272"/>
                  </a:moveTo>
                  <a:cubicBezTo>
                    <a:pt x="4046" y="7272"/>
                    <a:pt x="4173" y="7396"/>
                    <a:pt x="4173" y="7551"/>
                  </a:cubicBezTo>
                  <a:lnTo>
                    <a:pt x="4173" y="8457"/>
                  </a:lnTo>
                  <a:cubicBezTo>
                    <a:pt x="4173" y="8609"/>
                    <a:pt x="4046" y="8736"/>
                    <a:pt x="3894" y="8736"/>
                  </a:cubicBezTo>
                  <a:lnTo>
                    <a:pt x="3811" y="8736"/>
                  </a:lnTo>
                  <a:cubicBezTo>
                    <a:pt x="3655" y="8736"/>
                    <a:pt x="3532" y="8609"/>
                    <a:pt x="3532" y="8457"/>
                  </a:cubicBezTo>
                  <a:lnTo>
                    <a:pt x="3532" y="7551"/>
                  </a:lnTo>
                  <a:cubicBezTo>
                    <a:pt x="3532" y="7396"/>
                    <a:pt x="3655" y="7272"/>
                    <a:pt x="3811" y="7272"/>
                  </a:cubicBezTo>
                  <a:close/>
                  <a:moveTo>
                    <a:pt x="403" y="7392"/>
                  </a:moveTo>
                  <a:cubicBezTo>
                    <a:pt x="497" y="7435"/>
                    <a:pt x="598" y="7457"/>
                    <a:pt x="700" y="7457"/>
                  </a:cubicBezTo>
                  <a:lnTo>
                    <a:pt x="1044" y="7457"/>
                  </a:lnTo>
                  <a:lnTo>
                    <a:pt x="1044" y="9800"/>
                  </a:lnTo>
                  <a:cubicBezTo>
                    <a:pt x="1044" y="9974"/>
                    <a:pt x="902" y="10119"/>
                    <a:pt x="725" y="10119"/>
                  </a:cubicBezTo>
                  <a:cubicBezTo>
                    <a:pt x="547" y="10119"/>
                    <a:pt x="403" y="9974"/>
                    <a:pt x="403" y="9800"/>
                  </a:cubicBezTo>
                  <a:lnTo>
                    <a:pt x="403" y="7392"/>
                  </a:lnTo>
                  <a:close/>
                  <a:moveTo>
                    <a:pt x="439" y="0"/>
                  </a:moveTo>
                  <a:cubicBezTo>
                    <a:pt x="327" y="0"/>
                    <a:pt x="240" y="87"/>
                    <a:pt x="240" y="199"/>
                  </a:cubicBezTo>
                  <a:lnTo>
                    <a:pt x="240" y="931"/>
                  </a:lnTo>
                  <a:cubicBezTo>
                    <a:pt x="240" y="1063"/>
                    <a:pt x="339" y="1129"/>
                    <a:pt x="439" y="1129"/>
                  </a:cubicBezTo>
                  <a:cubicBezTo>
                    <a:pt x="538" y="1129"/>
                    <a:pt x="638" y="1063"/>
                    <a:pt x="638" y="931"/>
                  </a:cubicBezTo>
                  <a:lnTo>
                    <a:pt x="638" y="398"/>
                  </a:lnTo>
                  <a:lnTo>
                    <a:pt x="3934" y="398"/>
                  </a:lnTo>
                  <a:lnTo>
                    <a:pt x="3934" y="2264"/>
                  </a:lnTo>
                  <a:lnTo>
                    <a:pt x="638" y="2264"/>
                  </a:lnTo>
                  <a:lnTo>
                    <a:pt x="638" y="1720"/>
                  </a:lnTo>
                  <a:cubicBezTo>
                    <a:pt x="638" y="1586"/>
                    <a:pt x="538" y="1519"/>
                    <a:pt x="439" y="1519"/>
                  </a:cubicBezTo>
                  <a:cubicBezTo>
                    <a:pt x="339" y="1519"/>
                    <a:pt x="240" y="1586"/>
                    <a:pt x="240" y="1720"/>
                  </a:cubicBezTo>
                  <a:lnTo>
                    <a:pt x="240" y="3499"/>
                  </a:lnTo>
                  <a:cubicBezTo>
                    <a:pt x="240" y="3611"/>
                    <a:pt x="327" y="3701"/>
                    <a:pt x="439" y="3701"/>
                  </a:cubicBezTo>
                  <a:lnTo>
                    <a:pt x="689" y="3701"/>
                  </a:lnTo>
                  <a:lnTo>
                    <a:pt x="689" y="4310"/>
                  </a:lnTo>
                  <a:cubicBezTo>
                    <a:pt x="294" y="4393"/>
                    <a:pt x="1" y="4719"/>
                    <a:pt x="1" y="5107"/>
                  </a:cubicBezTo>
                  <a:lnTo>
                    <a:pt x="1" y="9797"/>
                  </a:lnTo>
                  <a:cubicBezTo>
                    <a:pt x="1" y="10195"/>
                    <a:pt x="323" y="10521"/>
                    <a:pt x="725" y="10521"/>
                  </a:cubicBezTo>
                  <a:cubicBezTo>
                    <a:pt x="1123" y="10521"/>
                    <a:pt x="1446" y="10195"/>
                    <a:pt x="1446" y="9797"/>
                  </a:cubicBezTo>
                  <a:lnTo>
                    <a:pt x="1446" y="9062"/>
                  </a:lnTo>
                  <a:cubicBezTo>
                    <a:pt x="1546" y="9111"/>
                    <a:pt x="1655" y="9136"/>
                    <a:pt x="1764" y="9136"/>
                  </a:cubicBezTo>
                  <a:cubicBezTo>
                    <a:pt x="1955" y="9136"/>
                    <a:pt x="2144" y="9060"/>
                    <a:pt x="2282" y="8917"/>
                  </a:cubicBezTo>
                  <a:cubicBezTo>
                    <a:pt x="2416" y="9054"/>
                    <a:pt x="2601" y="9134"/>
                    <a:pt x="2797" y="9134"/>
                  </a:cubicBezTo>
                  <a:lnTo>
                    <a:pt x="2822" y="9134"/>
                  </a:lnTo>
                  <a:cubicBezTo>
                    <a:pt x="3010" y="9134"/>
                    <a:pt x="3188" y="9062"/>
                    <a:pt x="3322" y="8928"/>
                  </a:cubicBezTo>
                  <a:cubicBezTo>
                    <a:pt x="3448" y="9062"/>
                    <a:pt x="3626" y="9134"/>
                    <a:pt x="3807" y="9134"/>
                  </a:cubicBezTo>
                  <a:lnTo>
                    <a:pt x="3890" y="9134"/>
                  </a:lnTo>
                  <a:cubicBezTo>
                    <a:pt x="4267" y="9134"/>
                    <a:pt x="4571" y="8830"/>
                    <a:pt x="4571" y="8457"/>
                  </a:cubicBezTo>
                  <a:lnTo>
                    <a:pt x="4571" y="8058"/>
                  </a:lnTo>
                  <a:lnTo>
                    <a:pt x="4571" y="6382"/>
                  </a:lnTo>
                  <a:cubicBezTo>
                    <a:pt x="4571" y="6248"/>
                    <a:pt x="4471" y="6181"/>
                    <a:pt x="4370" y="6181"/>
                  </a:cubicBezTo>
                  <a:cubicBezTo>
                    <a:pt x="4270" y="6181"/>
                    <a:pt x="4169" y="6248"/>
                    <a:pt x="4169" y="6382"/>
                  </a:cubicBezTo>
                  <a:lnTo>
                    <a:pt x="4169" y="6932"/>
                  </a:lnTo>
                  <a:cubicBezTo>
                    <a:pt x="4082" y="6892"/>
                    <a:pt x="3988" y="6870"/>
                    <a:pt x="3890" y="6870"/>
                  </a:cubicBezTo>
                  <a:lnTo>
                    <a:pt x="3807" y="6870"/>
                  </a:lnTo>
                  <a:cubicBezTo>
                    <a:pt x="3669" y="6870"/>
                    <a:pt x="3535" y="6910"/>
                    <a:pt x="3423" y="6990"/>
                  </a:cubicBezTo>
                  <a:cubicBezTo>
                    <a:pt x="3296" y="6780"/>
                    <a:pt x="3068" y="6650"/>
                    <a:pt x="2822" y="6650"/>
                  </a:cubicBezTo>
                  <a:lnTo>
                    <a:pt x="2811" y="6650"/>
                  </a:lnTo>
                  <a:lnTo>
                    <a:pt x="2811" y="6353"/>
                  </a:lnTo>
                  <a:cubicBezTo>
                    <a:pt x="2811" y="5969"/>
                    <a:pt x="2500" y="5661"/>
                    <a:pt x="2119" y="5657"/>
                  </a:cubicBezTo>
                  <a:lnTo>
                    <a:pt x="700" y="5657"/>
                  </a:lnTo>
                  <a:cubicBezTo>
                    <a:pt x="598" y="5657"/>
                    <a:pt x="497" y="5679"/>
                    <a:pt x="403" y="5722"/>
                  </a:cubicBezTo>
                  <a:lnTo>
                    <a:pt x="403" y="5107"/>
                  </a:lnTo>
                  <a:cubicBezTo>
                    <a:pt x="403" y="4879"/>
                    <a:pt x="623" y="4690"/>
                    <a:pt x="892" y="4690"/>
                  </a:cubicBezTo>
                  <a:cubicBezTo>
                    <a:pt x="1000" y="4690"/>
                    <a:pt x="1091" y="4600"/>
                    <a:pt x="1091" y="4491"/>
                  </a:cubicBezTo>
                  <a:lnTo>
                    <a:pt x="1091" y="3701"/>
                  </a:lnTo>
                  <a:lnTo>
                    <a:pt x="3485" y="3701"/>
                  </a:lnTo>
                  <a:lnTo>
                    <a:pt x="3485" y="4491"/>
                  </a:lnTo>
                  <a:cubicBezTo>
                    <a:pt x="3485" y="4600"/>
                    <a:pt x="3575" y="4690"/>
                    <a:pt x="3687" y="4690"/>
                  </a:cubicBezTo>
                  <a:cubicBezTo>
                    <a:pt x="3955" y="4690"/>
                    <a:pt x="4173" y="4879"/>
                    <a:pt x="4173" y="5107"/>
                  </a:cubicBezTo>
                  <a:lnTo>
                    <a:pt x="4173" y="5596"/>
                  </a:lnTo>
                  <a:cubicBezTo>
                    <a:pt x="4173" y="5704"/>
                    <a:pt x="4263" y="5795"/>
                    <a:pt x="4372" y="5795"/>
                  </a:cubicBezTo>
                  <a:cubicBezTo>
                    <a:pt x="4484" y="5795"/>
                    <a:pt x="4575" y="5704"/>
                    <a:pt x="4575" y="5592"/>
                  </a:cubicBezTo>
                  <a:lnTo>
                    <a:pt x="4575" y="5107"/>
                  </a:lnTo>
                  <a:cubicBezTo>
                    <a:pt x="4575" y="4719"/>
                    <a:pt x="4278" y="4393"/>
                    <a:pt x="3887" y="4310"/>
                  </a:cubicBezTo>
                  <a:lnTo>
                    <a:pt x="3887" y="3701"/>
                  </a:lnTo>
                  <a:lnTo>
                    <a:pt x="4137" y="3701"/>
                  </a:lnTo>
                  <a:cubicBezTo>
                    <a:pt x="4245" y="3701"/>
                    <a:pt x="4336" y="3611"/>
                    <a:pt x="4336" y="3502"/>
                  </a:cubicBezTo>
                  <a:lnTo>
                    <a:pt x="4336" y="199"/>
                  </a:lnTo>
                  <a:cubicBezTo>
                    <a:pt x="4336" y="87"/>
                    <a:pt x="4245" y="0"/>
                    <a:pt x="41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4" name="Google Shape;12894;p76"/>
            <p:cNvSpPr/>
            <p:nvPr/>
          </p:nvSpPr>
          <p:spPr>
            <a:xfrm>
              <a:off x="2279507" y="3182068"/>
              <a:ext cx="175028" cy="77132"/>
            </a:xfrm>
            <a:custGeom>
              <a:avLst/>
              <a:gdLst/>
              <a:ahLst/>
              <a:cxnLst/>
              <a:rect l="l" t="t" r="r" b="b"/>
              <a:pathLst>
                <a:path w="6676" h="2942" extrusionOk="0">
                  <a:moveTo>
                    <a:pt x="3337" y="400"/>
                  </a:moveTo>
                  <a:cubicBezTo>
                    <a:pt x="3801" y="400"/>
                    <a:pt x="4265" y="445"/>
                    <a:pt x="4723" y="533"/>
                  </a:cubicBezTo>
                  <a:cubicBezTo>
                    <a:pt x="5089" y="617"/>
                    <a:pt x="5245" y="707"/>
                    <a:pt x="5292" y="754"/>
                  </a:cubicBezTo>
                  <a:cubicBezTo>
                    <a:pt x="5245" y="801"/>
                    <a:pt x="5089" y="892"/>
                    <a:pt x="4723" y="975"/>
                  </a:cubicBezTo>
                  <a:cubicBezTo>
                    <a:pt x="4265" y="1064"/>
                    <a:pt x="3801" y="1108"/>
                    <a:pt x="3337" y="1108"/>
                  </a:cubicBezTo>
                  <a:cubicBezTo>
                    <a:pt x="2873" y="1108"/>
                    <a:pt x="2409" y="1064"/>
                    <a:pt x="1953" y="975"/>
                  </a:cubicBezTo>
                  <a:cubicBezTo>
                    <a:pt x="1587" y="892"/>
                    <a:pt x="1431" y="801"/>
                    <a:pt x="1384" y="754"/>
                  </a:cubicBezTo>
                  <a:cubicBezTo>
                    <a:pt x="1431" y="711"/>
                    <a:pt x="1587" y="617"/>
                    <a:pt x="1953" y="533"/>
                  </a:cubicBezTo>
                  <a:cubicBezTo>
                    <a:pt x="2409" y="445"/>
                    <a:pt x="2873" y="400"/>
                    <a:pt x="3337" y="400"/>
                  </a:cubicBezTo>
                  <a:close/>
                  <a:moveTo>
                    <a:pt x="3336" y="1"/>
                  </a:moveTo>
                  <a:cubicBezTo>
                    <a:pt x="3101" y="1"/>
                    <a:pt x="1073" y="19"/>
                    <a:pt x="975" y="700"/>
                  </a:cubicBezTo>
                  <a:lnTo>
                    <a:pt x="62" y="2656"/>
                  </a:lnTo>
                  <a:cubicBezTo>
                    <a:pt x="1" y="2790"/>
                    <a:pt x="95" y="2942"/>
                    <a:pt x="243" y="2942"/>
                  </a:cubicBezTo>
                  <a:lnTo>
                    <a:pt x="3304" y="2942"/>
                  </a:lnTo>
                  <a:cubicBezTo>
                    <a:pt x="3568" y="2942"/>
                    <a:pt x="3568" y="2543"/>
                    <a:pt x="3304" y="2543"/>
                  </a:cubicBezTo>
                  <a:lnTo>
                    <a:pt x="558" y="2543"/>
                  </a:lnTo>
                  <a:lnTo>
                    <a:pt x="1218" y="1131"/>
                  </a:lnTo>
                  <a:cubicBezTo>
                    <a:pt x="1783" y="1497"/>
                    <a:pt x="3148" y="1508"/>
                    <a:pt x="3340" y="1508"/>
                  </a:cubicBezTo>
                  <a:cubicBezTo>
                    <a:pt x="3528" y="1508"/>
                    <a:pt x="4894" y="1497"/>
                    <a:pt x="5459" y="1131"/>
                  </a:cubicBezTo>
                  <a:lnTo>
                    <a:pt x="6118" y="2543"/>
                  </a:lnTo>
                  <a:lnTo>
                    <a:pt x="4093" y="2543"/>
                  </a:lnTo>
                  <a:cubicBezTo>
                    <a:pt x="3825" y="2543"/>
                    <a:pt x="3825" y="2942"/>
                    <a:pt x="4093" y="2942"/>
                  </a:cubicBezTo>
                  <a:lnTo>
                    <a:pt x="6433" y="2942"/>
                  </a:lnTo>
                  <a:cubicBezTo>
                    <a:pt x="6581" y="2942"/>
                    <a:pt x="6675" y="2790"/>
                    <a:pt x="6614" y="2656"/>
                  </a:cubicBezTo>
                  <a:lnTo>
                    <a:pt x="5701" y="700"/>
                  </a:lnTo>
                  <a:cubicBezTo>
                    <a:pt x="5600" y="23"/>
                    <a:pt x="3572" y="1"/>
                    <a:pt x="33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5" name="Google Shape;12895;p76"/>
            <p:cNvSpPr/>
            <p:nvPr/>
          </p:nvSpPr>
          <p:spPr>
            <a:xfrm>
              <a:off x="2325860" y="3120588"/>
              <a:ext cx="10566" cy="56105"/>
            </a:xfrm>
            <a:custGeom>
              <a:avLst/>
              <a:gdLst/>
              <a:ahLst/>
              <a:cxnLst/>
              <a:rect l="l" t="t" r="r" b="b"/>
              <a:pathLst>
                <a:path w="403" h="2140" extrusionOk="0">
                  <a:moveTo>
                    <a:pt x="201" y="1"/>
                  </a:moveTo>
                  <a:cubicBezTo>
                    <a:pt x="101" y="1"/>
                    <a:pt x="0" y="68"/>
                    <a:pt x="0" y="202"/>
                  </a:cubicBezTo>
                  <a:lnTo>
                    <a:pt x="0" y="1944"/>
                  </a:lnTo>
                  <a:cubicBezTo>
                    <a:pt x="0" y="2053"/>
                    <a:pt x="91" y="2140"/>
                    <a:pt x="199" y="2140"/>
                  </a:cubicBezTo>
                  <a:cubicBezTo>
                    <a:pt x="312" y="2140"/>
                    <a:pt x="402" y="2053"/>
                    <a:pt x="402" y="1940"/>
                  </a:cubicBezTo>
                  <a:lnTo>
                    <a:pt x="402" y="202"/>
                  </a:lnTo>
                  <a:cubicBezTo>
                    <a:pt x="402" y="68"/>
                    <a:pt x="302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6" name="Google Shape;12896;p76"/>
            <p:cNvSpPr/>
            <p:nvPr/>
          </p:nvSpPr>
          <p:spPr>
            <a:xfrm>
              <a:off x="2270331" y="3139438"/>
              <a:ext cx="47296" cy="42918"/>
            </a:xfrm>
            <a:custGeom>
              <a:avLst/>
              <a:gdLst/>
              <a:ahLst/>
              <a:cxnLst/>
              <a:rect l="l" t="t" r="r" b="b"/>
              <a:pathLst>
                <a:path w="1804" h="1637" extrusionOk="0">
                  <a:moveTo>
                    <a:pt x="291" y="1"/>
                  </a:moveTo>
                  <a:cubicBezTo>
                    <a:pt x="134" y="1"/>
                    <a:pt x="1" y="204"/>
                    <a:pt x="148" y="348"/>
                  </a:cubicBezTo>
                  <a:lnTo>
                    <a:pt x="1379" y="1576"/>
                  </a:lnTo>
                  <a:cubicBezTo>
                    <a:pt x="1423" y="1619"/>
                    <a:pt x="1471" y="1637"/>
                    <a:pt x="1517" y="1637"/>
                  </a:cubicBezTo>
                  <a:cubicBezTo>
                    <a:pt x="1672" y="1637"/>
                    <a:pt x="1804" y="1439"/>
                    <a:pt x="1662" y="1294"/>
                  </a:cubicBezTo>
                  <a:lnTo>
                    <a:pt x="434" y="66"/>
                  </a:lnTo>
                  <a:cubicBezTo>
                    <a:pt x="389" y="20"/>
                    <a:pt x="339" y="1"/>
                    <a:pt x="2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7" name="Google Shape;12897;p76"/>
            <p:cNvSpPr/>
            <p:nvPr/>
          </p:nvSpPr>
          <p:spPr>
            <a:xfrm>
              <a:off x="2241439" y="3190431"/>
              <a:ext cx="57941" cy="10566"/>
            </a:xfrm>
            <a:custGeom>
              <a:avLst/>
              <a:gdLst/>
              <a:ahLst/>
              <a:cxnLst/>
              <a:rect l="l" t="t" r="r" b="b"/>
              <a:pathLst>
                <a:path w="2210" h="403" extrusionOk="0">
                  <a:moveTo>
                    <a:pt x="268" y="1"/>
                  </a:moveTo>
                  <a:cubicBezTo>
                    <a:pt x="0" y="1"/>
                    <a:pt x="0" y="403"/>
                    <a:pt x="268" y="403"/>
                  </a:cubicBezTo>
                  <a:lnTo>
                    <a:pt x="2007" y="403"/>
                  </a:lnTo>
                  <a:cubicBezTo>
                    <a:pt x="2119" y="403"/>
                    <a:pt x="2210" y="312"/>
                    <a:pt x="2210" y="200"/>
                  </a:cubicBezTo>
                  <a:cubicBezTo>
                    <a:pt x="2210" y="91"/>
                    <a:pt x="2119" y="1"/>
                    <a:pt x="20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98" name="Google Shape;12898;p76"/>
          <p:cNvGrpSpPr/>
          <p:nvPr/>
        </p:nvGrpSpPr>
        <p:grpSpPr>
          <a:xfrm>
            <a:off x="3533936" y="3437138"/>
            <a:ext cx="361775" cy="246969"/>
            <a:chOff x="3533936" y="3437138"/>
            <a:chExt cx="361775" cy="246969"/>
          </a:xfrm>
        </p:grpSpPr>
        <p:sp>
          <p:nvSpPr>
            <p:cNvPr id="12899" name="Google Shape;12899;p76"/>
            <p:cNvSpPr/>
            <p:nvPr/>
          </p:nvSpPr>
          <p:spPr>
            <a:xfrm>
              <a:off x="3580839" y="3442538"/>
              <a:ext cx="118870" cy="225916"/>
            </a:xfrm>
            <a:custGeom>
              <a:avLst/>
              <a:gdLst/>
              <a:ahLst/>
              <a:cxnLst/>
              <a:rect l="l" t="t" r="r" b="b"/>
              <a:pathLst>
                <a:path w="4534" h="8617" extrusionOk="0">
                  <a:moveTo>
                    <a:pt x="1834" y="0"/>
                  </a:moveTo>
                  <a:cubicBezTo>
                    <a:pt x="1488" y="0"/>
                    <a:pt x="1199" y="269"/>
                    <a:pt x="1177" y="616"/>
                  </a:cubicBezTo>
                  <a:cubicBezTo>
                    <a:pt x="1040" y="436"/>
                    <a:pt x="850" y="356"/>
                    <a:pt x="661" y="356"/>
                  </a:cubicBezTo>
                  <a:cubicBezTo>
                    <a:pt x="327" y="356"/>
                    <a:pt x="0" y="610"/>
                    <a:pt x="0" y="1011"/>
                  </a:cubicBezTo>
                  <a:lnTo>
                    <a:pt x="0" y="8616"/>
                  </a:lnTo>
                  <a:lnTo>
                    <a:pt x="4531" y="8616"/>
                  </a:lnTo>
                  <a:lnTo>
                    <a:pt x="4531" y="1996"/>
                  </a:lnTo>
                  <a:cubicBezTo>
                    <a:pt x="4534" y="1685"/>
                    <a:pt x="4280" y="1479"/>
                    <a:pt x="4014" y="1479"/>
                  </a:cubicBezTo>
                  <a:cubicBezTo>
                    <a:pt x="3890" y="1479"/>
                    <a:pt x="3762" y="1525"/>
                    <a:pt x="3658" y="1626"/>
                  </a:cubicBezTo>
                  <a:lnTo>
                    <a:pt x="3658" y="1181"/>
                  </a:lnTo>
                  <a:cubicBezTo>
                    <a:pt x="3656" y="779"/>
                    <a:pt x="3329" y="525"/>
                    <a:pt x="2995" y="525"/>
                  </a:cubicBezTo>
                  <a:cubicBezTo>
                    <a:pt x="2809" y="525"/>
                    <a:pt x="2620" y="605"/>
                    <a:pt x="2485" y="783"/>
                  </a:cubicBezTo>
                  <a:lnTo>
                    <a:pt x="2485" y="649"/>
                  </a:lnTo>
                  <a:cubicBezTo>
                    <a:pt x="2481" y="297"/>
                    <a:pt x="2199" y="11"/>
                    <a:pt x="1847" y="0"/>
                  </a:cubicBezTo>
                  <a:cubicBezTo>
                    <a:pt x="1843" y="0"/>
                    <a:pt x="1838" y="0"/>
                    <a:pt x="1834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0" name="Google Shape;12900;p76"/>
            <p:cNvSpPr/>
            <p:nvPr/>
          </p:nvSpPr>
          <p:spPr>
            <a:xfrm>
              <a:off x="3580918" y="3545757"/>
              <a:ext cx="76005" cy="122698"/>
            </a:xfrm>
            <a:custGeom>
              <a:avLst/>
              <a:gdLst/>
              <a:ahLst/>
              <a:cxnLst/>
              <a:rect l="l" t="t" r="r" b="b"/>
              <a:pathLst>
                <a:path w="2899" h="4680" extrusionOk="0">
                  <a:moveTo>
                    <a:pt x="1" y="0"/>
                  </a:moveTo>
                  <a:lnTo>
                    <a:pt x="1" y="4679"/>
                  </a:lnTo>
                  <a:lnTo>
                    <a:pt x="2898" y="4679"/>
                  </a:lnTo>
                  <a:lnTo>
                    <a:pt x="2898" y="2901"/>
                  </a:lnTo>
                  <a:cubicBezTo>
                    <a:pt x="2898" y="1300"/>
                    <a:pt x="1602" y="4"/>
                    <a:pt x="1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1" name="Google Shape;12901;p76"/>
            <p:cNvSpPr/>
            <p:nvPr/>
          </p:nvSpPr>
          <p:spPr>
            <a:xfrm>
              <a:off x="3539625" y="3528584"/>
              <a:ext cx="87671" cy="139870"/>
            </a:xfrm>
            <a:custGeom>
              <a:avLst/>
              <a:gdLst/>
              <a:ahLst/>
              <a:cxnLst/>
              <a:rect l="l" t="t" r="r" b="b"/>
              <a:pathLst>
                <a:path w="3344" h="5335" extrusionOk="0">
                  <a:moveTo>
                    <a:pt x="661" y="0"/>
                  </a:moveTo>
                  <a:cubicBezTo>
                    <a:pt x="508" y="0"/>
                    <a:pt x="354" y="59"/>
                    <a:pt x="236" y="177"/>
                  </a:cubicBezTo>
                  <a:cubicBezTo>
                    <a:pt x="0" y="412"/>
                    <a:pt x="0" y="793"/>
                    <a:pt x="236" y="1028"/>
                  </a:cubicBezTo>
                  <a:lnTo>
                    <a:pt x="1576" y="2368"/>
                  </a:lnTo>
                  <a:lnTo>
                    <a:pt x="1576" y="5334"/>
                  </a:lnTo>
                  <a:lnTo>
                    <a:pt x="3343" y="5334"/>
                  </a:lnTo>
                  <a:lnTo>
                    <a:pt x="3343" y="3969"/>
                  </a:lnTo>
                  <a:cubicBezTo>
                    <a:pt x="3343" y="2966"/>
                    <a:pt x="2941" y="2006"/>
                    <a:pt x="2228" y="1300"/>
                  </a:cubicBezTo>
                  <a:lnTo>
                    <a:pt x="1087" y="177"/>
                  </a:lnTo>
                  <a:cubicBezTo>
                    <a:pt x="969" y="59"/>
                    <a:pt x="815" y="0"/>
                    <a:pt x="661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2" name="Google Shape;12902;p76"/>
            <p:cNvSpPr/>
            <p:nvPr/>
          </p:nvSpPr>
          <p:spPr>
            <a:xfrm>
              <a:off x="3572292" y="3655503"/>
              <a:ext cx="135990" cy="23386"/>
            </a:xfrm>
            <a:custGeom>
              <a:avLst/>
              <a:gdLst/>
              <a:ahLst/>
              <a:cxnLst/>
              <a:rect l="l" t="t" r="r" b="b"/>
              <a:pathLst>
                <a:path w="5187" h="892" extrusionOk="0">
                  <a:moveTo>
                    <a:pt x="0" y="1"/>
                  </a:moveTo>
                  <a:lnTo>
                    <a:pt x="0" y="892"/>
                  </a:lnTo>
                  <a:lnTo>
                    <a:pt x="5187" y="892"/>
                  </a:lnTo>
                  <a:lnTo>
                    <a:pt x="5187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3" name="Google Shape;12903;p76"/>
            <p:cNvSpPr/>
            <p:nvPr/>
          </p:nvSpPr>
          <p:spPr>
            <a:xfrm>
              <a:off x="3730488" y="3442538"/>
              <a:ext cx="118791" cy="225916"/>
            </a:xfrm>
            <a:custGeom>
              <a:avLst/>
              <a:gdLst/>
              <a:ahLst/>
              <a:cxnLst/>
              <a:rect l="l" t="t" r="r" b="b"/>
              <a:pathLst>
                <a:path w="4531" h="8617" extrusionOk="0">
                  <a:moveTo>
                    <a:pt x="2701" y="0"/>
                  </a:moveTo>
                  <a:cubicBezTo>
                    <a:pt x="2697" y="0"/>
                    <a:pt x="2692" y="0"/>
                    <a:pt x="2687" y="0"/>
                  </a:cubicBezTo>
                  <a:cubicBezTo>
                    <a:pt x="2336" y="11"/>
                    <a:pt x="2054" y="297"/>
                    <a:pt x="2050" y="649"/>
                  </a:cubicBezTo>
                  <a:lnTo>
                    <a:pt x="2050" y="783"/>
                  </a:lnTo>
                  <a:cubicBezTo>
                    <a:pt x="1914" y="605"/>
                    <a:pt x="1724" y="525"/>
                    <a:pt x="1537" y="525"/>
                  </a:cubicBezTo>
                  <a:cubicBezTo>
                    <a:pt x="1203" y="525"/>
                    <a:pt x="877" y="779"/>
                    <a:pt x="877" y="1181"/>
                  </a:cubicBezTo>
                  <a:lnTo>
                    <a:pt x="877" y="1626"/>
                  </a:lnTo>
                  <a:cubicBezTo>
                    <a:pt x="772" y="1525"/>
                    <a:pt x="645" y="1479"/>
                    <a:pt x="520" y="1479"/>
                  </a:cubicBezTo>
                  <a:cubicBezTo>
                    <a:pt x="255" y="1479"/>
                    <a:pt x="0" y="1685"/>
                    <a:pt x="0" y="1996"/>
                  </a:cubicBezTo>
                  <a:lnTo>
                    <a:pt x="0" y="8616"/>
                  </a:lnTo>
                  <a:lnTo>
                    <a:pt x="4531" y="8616"/>
                  </a:lnTo>
                  <a:lnTo>
                    <a:pt x="4531" y="1011"/>
                  </a:lnTo>
                  <a:cubicBezTo>
                    <a:pt x="4531" y="610"/>
                    <a:pt x="4206" y="356"/>
                    <a:pt x="3872" y="356"/>
                  </a:cubicBezTo>
                  <a:cubicBezTo>
                    <a:pt x="3685" y="356"/>
                    <a:pt x="3494" y="436"/>
                    <a:pt x="3357" y="616"/>
                  </a:cubicBezTo>
                  <a:cubicBezTo>
                    <a:pt x="3336" y="269"/>
                    <a:pt x="3046" y="0"/>
                    <a:pt x="2701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4" name="Google Shape;12904;p76"/>
            <p:cNvSpPr/>
            <p:nvPr/>
          </p:nvSpPr>
          <p:spPr>
            <a:xfrm>
              <a:off x="3773302" y="3545757"/>
              <a:ext cx="75978" cy="122698"/>
            </a:xfrm>
            <a:custGeom>
              <a:avLst/>
              <a:gdLst/>
              <a:ahLst/>
              <a:cxnLst/>
              <a:rect l="l" t="t" r="r" b="b"/>
              <a:pathLst>
                <a:path w="2898" h="4680" extrusionOk="0">
                  <a:moveTo>
                    <a:pt x="2898" y="0"/>
                  </a:moveTo>
                  <a:cubicBezTo>
                    <a:pt x="1297" y="4"/>
                    <a:pt x="1" y="1300"/>
                    <a:pt x="1" y="2901"/>
                  </a:cubicBezTo>
                  <a:lnTo>
                    <a:pt x="1" y="4679"/>
                  </a:lnTo>
                  <a:lnTo>
                    <a:pt x="2898" y="4679"/>
                  </a:lnTo>
                  <a:lnTo>
                    <a:pt x="2898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5" name="Google Shape;12905;p76"/>
            <p:cNvSpPr/>
            <p:nvPr/>
          </p:nvSpPr>
          <p:spPr>
            <a:xfrm>
              <a:off x="3802927" y="3528584"/>
              <a:ext cx="87671" cy="139870"/>
            </a:xfrm>
            <a:custGeom>
              <a:avLst/>
              <a:gdLst/>
              <a:ahLst/>
              <a:cxnLst/>
              <a:rect l="l" t="t" r="r" b="b"/>
              <a:pathLst>
                <a:path w="3344" h="5335" extrusionOk="0">
                  <a:moveTo>
                    <a:pt x="2682" y="0"/>
                  </a:moveTo>
                  <a:cubicBezTo>
                    <a:pt x="2528" y="0"/>
                    <a:pt x="2375" y="59"/>
                    <a:pt x="2257" y="177"/>
                  </a:cubicBezTo>
                  <a:lnTo>
                    <a:pt x="1116" y="1300"/>
                  </a:lnTo>
                  <a:cubicBezTo>
                    <a:pt x="403" y="2006"/>
                    <a:pt x="1" y="2966"/>
                    <a:pt x="1" y="3969"/>
                  </a:cubicBezTo>
                  <a:lnTo>
                    <a:pt x="1" y="5334"/>
                  </a:lnTo>
                  <a:lnTo>
                    <a:pt x="1768" y="5334"/>
                  </a:lnTo>
                  <a:lnTo>
                    <a:pt x="1768" y="2368"/>
                  </a:lnTo>
                  <a:lnTo>
                    <a:pt x="3108" y="1028"/>
                  </a:lnTo>
                  <a:cubicBezTo>
                    <a:pt x="3343" y="793"/>
                    <a:pt x="3343" y="412"/>
                    <a:pt x="3108" y="177"/>
                  </a:cubicBezTo>
                  <a:cubicBezTo>
                    <a:pt x="2990" y="59"/>
                    <a:pt x="2836" y="0"/>
                    <a:pt x="2682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6" name="Google Shape;12906;p76"/>
            <p:cNvSpPr/>
            <p:nvPr/>
          </p:nvSpPr>
          <p:spPr>
            <a:xfrm>
              <a:off x="3721941" y="3655503"/>
              <a:ext cx="135990" cy="23386"/>
            </a:xfrm>
            <a:custGeom>
              <a:avLst/>
              <a:gdLst/>
              <a:ahLst/>
              <a:cxnLst/>
              <a:rect l="l" t="t" r="r" b="b"/>
              <a:pathLst>
                <a:path w="5187" h="892" extrusionOk="0">
                  <a:moveTo>
                    <a:pt x="0" y="1"/>
                  </a:moveTo>
                  <a:lnTo>
                    <a:pt x="0" y="892"/>
                  </a:lnTo>
                  <a:lnTo>
                    <a:pt x="5186" y="892"/>
                  </a:lnTo>
                  <a:lnTo>
                    <a:pt x="5186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7" name="Google Shape;12907;p76"/>
            <p:cNvSpPr/>
            <p:nvPr/>
          </p:nvSpPr>
          <p:spPr>
            <a:xfrm>
              <a:off x="3533936" y="3437138"/>
              <a:ext cx="179669" cy="246969"/>
            </a:xfrm>
            <a:custGeom>
              <a:avLst/>
              <a:gdLst/>
              <a:ahLst/>
              <a:cxnLst/>
              <a:rect l="l" t="t" r="r" b="b"/>
              <a:pathLst>
                <a:path w="6853" h="9420" extrusionOk="0">
                  <a:moveTo>
                    <a:pt x="3616" y="387"/>
                  </a:moveTo>
                  <a:cubicBezTo>
                    <a:pt x="3620" y="387"/>
                    <a:pt x="3625" y="387"/>
                    <a:pt x="3629" y="387"/>
                  </a:cubicBezTo>
                  <a:cubicBezTo>
                    <a:pt x="3879" y="395"/>
                    <a:pt x="4075" y="605"/>
                    <a:pt x="4067" y="855"/>
                  </a:cubicBezTo>
                  <a:lnTo>
                    <a:pt x="4067" y="981"/>
                  </a:lnTo>
                  <a:lnTo>
                    <a:pt x="4067" y="985"/>
                  </a:lnTo>
                  <a:cubicBezTo>
                    <a:pt x="4067" y="1003"/>
                    <a:pt x="4071" y="1018"/>
                    <a:pt x="4075" y="1032"/>
                  </a:cubicBezTo>
                  <a:cubicBezTo>
                    <a:pt x="4096" y="1224"/>
                    <a:pt x="4082" y="2876"/>
                    <a:pt x="4067" y="3886"/>
                  </a:cubicBezTo>
                  <a:cubicBezTo>
                    <a:pt x="4067" y="3995"/>
                    <a:pt x="4154" y="4085"/>
                    <a:pt x="4267" y="4089"/>
                  </a:cubicBezTo>
                  <a:cubicBezTo>
                    <a:pt x="4379" y="4089"/>
                    <a:pt x="4466" y="4002"/>
                    <a:pt x="4469" y="3890"/>
                  </a:cubicBezTo>
                  <a:cubicBezTo>
                    <a:pt x="4469" y="3882"/>
                    <a:pt x="4477" y="3176"/>
                    <a:pt x="4484" y="2466"/>
                  </a:cubicBezTo>
                  <a:cubicBezTo>
                    <a:pt x="4487" y="1583"/>
                    <a:pt x="4484" y="1217"/>
                    <a:pt x="4477" y="1050"/>
                  </a:cubicBezTo>
                  <a:cubicBezTo>
                    <a:pt x="4567" y="963"/>
                    <a:pt x="4677" y="924"/>
                    <a:pt x="4785" y="924"/>
                  </a:cubicBezTo>
                  <a:cubicBezTo>
                    <a:pt x="5019" y="924"/>
                    <a:pt x="5243" y="1107"/>
                    <a:pt x="5241" y="1380"/>
                  </a:cubicBezTo>
                  <a:lnTo>
                    <a:pt x="5241" y="1829"/>
                  </a:lnTo>
                  <a:lnTo>
                    <a:pt x="5241" y="3886"/>
                  </a:lnTo>
                  <a:cubicBezTo>
                    <a:pt x="5241" y="4020"/>
                    <a:pt x="5341" y="4087"/>
                    <a:pt x="5442" y="4087"/>
                  </a:cubicBezTo>
                  <a:cubicBezTo>
                    <a:pt x="5542" y="4087"/>
                    <a:pt x="5643" y="4020"/>
                    <a:pt x="5643" y="3886"/>
                  </a:cubicBezTo>
                  <a:lnTo>
                    <a:pt x="5643" y="1923"/>
                  </a:lnTo>
                  <a:cubicBezTo>
                    <a:pt x="5690" y="1894"/>
                    <a:pt x="5744" y="1880"/>
                    <a:pt x="5802" y="1880"/>
                  </a:cubicBezTo>
                  <a:cubicBezTo>
                    <a:pt x="5976" y="1880"/>
                    <a:pt x="6117" y="2021"/>
                    <a:pt x="6117" y="2195"/>
                  </a:cubicBezTo>
                  <a:lnTo>
                    <a:pt x="6117" y="8127"/>
                  </a:lnTo>
                  <a:lnTo>
                    <a:pt x="3756" y="8127"/>
                  </a:lnTo>
                  <a:lnTo>
                    <a:pt x="3756" y="7453"/>
                  </a:lnTo>
                  <a:cubicBezTo>
                    <a:pt x="3756" y="7280"/>
                    <a:pt x="3745" y="7106"/>
                    <a:pt x="3723" y="6935"/>
                  </a:cubicBezTo>
                  <a:cubicBezTo>
                    <a:pt x="3707" y="6816"/>
                    <a:pt x="3617" y="6761"/>
                    <a:pt x="3527" y="6761"/>
                  </a:cubicBezTo>
                  <a:cubicBezTo>
                    <a:pt x="3417" y="6761"/>
                    <a:pt x="3307" y="6841"/>
                    <a:pt x="3325" y="6986"/>
                  </a:cubicBezTo>
                  <a:cubicBezTo>
                    <a:pt x="3347" y="7142"/>
                    <a:pt x="3358" y="7298"/>
                    <a:pt x="3358" y="7453"/>
                  </a:cubicBezTo>
                  <a:lnTo>
                    <a:pt x="3358" y="8127"/>
                  </a:lnTo>
                  <a:lnTo>
                    <a:pt x="1989" y="8127"/>
                  </a:lnTo>
                  <a:lnTo>
                    <a:pt x="1989" y="5853"/>
                  </a:lnTo>
                  <a:cubicBezTo>
                    <a:pt x="1989" y="5847"/>
                    <a:pt x="1989" y="5840"/>
                    <a:pt x="1989" y="5834"/>
                  </a:cubicBezTo>
                  <a:cubicBezTo>
                    <a:pt x="1985" y="5787"/>
                    <a:pt x="1963" y="5748"/>
                    <a:pt x="1931" y="5715"/>
                  </a:cubicBezTo>
                  <a:lnTo>
                    <a:pt x="594" y="4375"/>
                  </a:lnTo>
                  <a:cubicBezTo>
                    <a:pt x="428" y="4219"/>
                    <a:pt x="424" y="3958"/>
                    <a:pt x="583" y="3795"/>
                  </a:cubicBezTo>
                  <a:cubicBezTo>
                    <a:pt x="663" y="3718"/>
                    <a:pt x="766" y="3679"/>
                    <a:pt x="869" y="3679"/>
                  </a:cubicBezTo>
                  <a:cubicBezTo>
                    <a:pt x="976" y="3679"/>
                    <a:pt x="1083" y="3721"/>
                    <a:pt x="1163" y="3806"/>
                  </a:cubicBezTo>
                  <a:lnTo>
                    <a:pt x="1648" y="4284"/>
                  </a:lnTo>
                  <a:lnTo>
                    <a:pt x="2304" y="4933"/>
                  </a:lnTo>
                  <a:cubicBezTo>
                    <a:pt x="2677" y="5302"/>
                    <a:pt x="2963" y="5751"/>
                    <a:pt x="3144" y="6244"/>
                  </a:cubicBezTo>
                  <a:cubicBezTo>
                    <a:pt x="3180" y="6333"/>
                    <a:pt x="3253" y="6370"/>
                    <a:pt x="3325" y="6370"/>
                  </a:cubicBezTo>
                  <a:cubicBezTo>
                    <a:pt x="3448" y="6370"/>
                    <a:pt x="3571" y="6262"/>
                    <a:pt x="3520" y="6110"/>
                  </a:cubicBezTo>
                  <a:cubicBezTo>
                    <a:pt x="3321" y="5559"/>
                    <a:pt x="2999" y="5059"/>
                    <a:pt x="2582" y="4647"/>
                  </a:cubicBezTo>
                  <a:lnTo>
                    <a:pt x="1989" y="4060"/>
                  </a:lnTo>
                  <a:lnTo>
                    <a:pt x="1989" y="1217"/>
                  </a:lnTo>
                  <a:cubicBezTo>
                    <a:pt x="1986" y="942"/>
                    <a:pt x="2211" y="759"/>
                    <a:pt x="2445" y="759"/>
                  </a:cubicBezTo>
                  <a:cubicBezTo>
                    <a:pt x="2557" y="759"/>
                    <a:pt x="2671" y="801"/>
                    <a:pt x="2764" y="894"/>
                  </a:cubicBezTo>
                  <a:lnTo>
                    <a:pt x="2764" y="3893"/>
                  </a:lnTo>
                  <a:cubicBezTo>
                    <a:pt x="2764" y="4025"/>
                    <a:pt x="2863" y="4092"/>
                    <a:pt x="2963" y="4092"/>
                  </a:cubicBezTo>
                  <a:cubicBezTo>
                    <a:pt x="3062" y="4092"/>
                    <a:pt x="3162" y="4025"/>
                    <a:pt x="3162" y="3893"/>
                  </a:cubicBezTo>
                  <a:lnTo>
                    <a:pt x="3162" y="829"/>
                  </a:lnTo>
                  <a:cubicBezTo>
                    <a:pt x="3169" y="580"/>
                    <a:pt x="3372" y="387"/>
                    <a:pt x="3616" y="387"/>
                  </a:cubicBezTo>
                  <a:close/>
                  <a:moveTo>
                    <a:pt x="3619" y="1"/>
                  </a:moveTo>
                  <a:cubicBezTo>
                    <a:pt x="3321" y="1"/>
                    <a:pt x="3021" y="152"/>
                    <a:pt x="2861" y="467"/>
                  </a:cubicBezTo>
                  <a:cubicBezTo>
                    <a:pt x="2727" y="393"/>
                    <a:pt x="2585" y="359"/>
                    <a:pt x="2448" y="359"/>
                  </a:cubicBezTo>
                  <a:cubicBezTo>
                    <a:pt x="1999" y="359"/>
                    <a:pt x="1591" y="718"/>
                    <a:pt x="1594" y="1217"/>
                  </a:cubicBezTo>
                  <a:lnTo>
                    <a:pt x="1594" y="3665"/>
                  </a:lnTo>
                  <a:lnTo>
                    <a:pt x="1449" y="3520"/>
                  </a:lnTo>
                  <a:cubicBezTo>
                    <a:pt x="1292" y="3365"/>
                    <a:pt x="1087" y="3287"/>
                    <a:pt x="882" y="3287"/>
                  </a:cubicBezTo>
                  <a:cubicBezTo>
                    <a:pt x="676" y="3287"/>
                    <a:pt x="470" y="3366"/>
                    <a:pt x="312" y="3524"/>
                  </a:cubicBezTo>
                  <a:cubicBezTo>
                    <a:pt x="0" y="3835"/>
                    <a:pt x="0" y="4346"/>
                    <a:pt x="315" y="4657"/>
                  </a:cubicBezTo>
                  <a:lnTo>
                    <a:pt x="1594" y="5939"/>
                  </a:lnTo>
                  <a:lnTo>
                    <a:pt x="1594" y="8131"/>
                  </a:lnTo>
                  <a:lnTo>
                    <a:pt x="1467" y="8131"/>
                  </a:lnTo>
                  <a:cubicBezTo>
                    <a:pt x="1355" y="8131"/>
                    <a:pt x="1264" y="8221"/>
                    <a:pt x="1264" y="8330"/>
                  </a:cubicBezTo>
                  <a:lnTo>
                    <a:pt x="1264" y="9221"/>
                  </a:lnTo>
                  <a:cubicBezTo>
                    <a:pt x="1264" y="9329"/>
                    <a:pt x="1355" y="9420"/>
                    <a:pt x="1467" y="9420"/>
                  </a:cubicBezTo>
                  <a:lnTo>
                    <a:pt x="4784" y="9420"/>
                  </a:lnTo>
                  <a:cubicBezTo>
                    <a:pt x="5049" y="9420"/>
                    <a:pt x="5049" y="9022"/>
                    <a:pt x="4784" y="9022"/>
                  </a:cubicBezTo>
                  <a:lnTo>
                    <a:pt x="1666" y="9022"/>
                  </a:lnTo>
                  <a:lnTo>
                    <a:pt x="1666" y="8533"/>
                  </a:lnTo>
                  <a:lnTo>
                    <a:pt x="6450" y="8533"/>
                  </a:lnTo>
                  <a:lnTo>
                    <a:pt x="6450" y="9018"/>
                  </a:lnTo>
                  <a:lnTo>
                    <a:pt x="5570" y="9018"/>
                  </a:lnTo>
                  <a:cubicBezTo>
                    <a:pt x="5302" y="9018"/>
                    <a:pt x="5302" y="9420"/>
                    <a:pt x="5570" y="9420"/>
                  </a:cubicBezTo>
                  <a:lnTo>
                    <a:pt x="6653" y="9420"/>
                  </a:lnTo>
                  <a:cubicBezTo>
                    <a:pt x="6762" y="9420"/>
                    <a:pt x="6852" y="9329"/>
                    <a:pt x="6852" y="9217"/>
                  </a:cubicBezTo>
                  <a:lnTo>
                    <a:pt x="6852" y="8330"/>
                  </a:lnTo>
                  <a:cubicBezTo>
                    <a:pt x="6849" y="8218"/>
                    <a:pt x="6762" y="8131"/>
                    <a:pt x="6653" y="8131"/>
                  </a:cubicBezTo>
                  <a:lnTo>
                    <a:pt x="6523" y="8131"/>
                  </a:lnTo>
                  <a:lnTo>
                    <a:pt x="6523" y="2202"/>
                  </a:lnTo>
                  <a:cubicBezTo>
                    <a:pt x="6523" y="1798"/>
                    <a:pt x="6194" y="1484"/>
                    <a:pt x="5812" y="1484"/>
                  </a:cubicBezTo>
                  <a:cubicBezTo>
                    <a:pt x="5759" y="1484"/>
                    <a:pt x="5705" y="1490"/>
                    <a:pt x="5650" y="1503"/>
                  </a:cubicBezTo>
                  <a:lnTo>
                    <a:pt x="5650" y="1383"/>
                  </a:lnTo>
                  <a:cubicBezTo>
                    <a:pt x="5647" y="893"/>
                    <a:pt x="5244" y="529"/>
                    <a:pt x="4796" y="529"/>
                  </a:cubicBezTo>
                  <a:cubicBezTo>
                    <a:pt x="4678" y="529"/>
                    <a:pt x="4558" y="554"/>
                    <a:pt x="4440" y="608"/>
                  </a:cubicBezTo>
                  <a:cubicBezTo>
                    <a:pt x="4319" y="209"/>
                    <a:pt x="3970" y="1"/>
                    <a:pt x="3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8" name="Google Shape;12908;p76"/>
            <p:cNvSpPr/>
            <p:nvPr/>
          </p:nvSpPr>
          <p:spPr>
            <a:xfrm>
              <a:off x="3778519" y="3507951"/>
              <a:ext cx="11142" cy="36495"/>
            </a:xfrm>
            <a:custGeom>
              <a:avLst/>
              <a:gdLst/>
              <a:ahLst/>
              <a:cxnLst/>
              <a:rect l="l" t="t" r="r" b="b"/>
              <a:pathLst>
                <a:path w="425" h="1392" extrusionOk="0">
                  <a:moveTo>
                    <a:pt x="213" y="0"/>
                  </a:moveTo>
                  <a:cubicBezTo>
                    <a:pt x="209" y="0"/>
                    <a:pt x="204" y="0"/>
                    <a:pt x="200" y="1"/>
                  </a:cubicBezTo>
                  <a:cubicBezTo>
                    <a:pt x="88" y="4"/>
                    <a:pt x="1" y="98"/>
                    <a:pt x="8" y="211"/>
                  </a:cubicBezTo>
                  <a:cubicBezTo>
                    <a:pt x="22" y="475"/>
                    <a:pt x="26" y="787"/>
                    <a:pt x="19" y="1189"/>
                  </a:cubicBezTo>
                  <a:cubicBezTo>
                    <a:pt x="15" y="1301"/>
                    <a:pt x="106" y="1391"/>
                    <a:pt x="214" y="1391"/>
                  </a:cubicBezTo>
                  <a:lnTo>
                    <a:pt x="218" y="1391"/>
                  </a:lnTo>
                  <a:cubicBezTo>
                    <a:pt x="327" y="1391"/>
                    <a:pt x="417" y="1304"/>
                    <a:pt x="421" y="1196"/>
                  </a:cubicBezTo>
                  <a:cubicBezTo>
                    <a:pt x="424" y="783"/>
                    <a:pt x="421" y="464"/>
                    <a:pt x="410" y="189"/>
                  </a:cubicBezTo>
                  <a:cubicBezTo>
                    <a:pt x="403" y="81"/>
                    <a:pt x="316" y="0"/>
                    <a:pt x="2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9" name="Google Shape;12909;p76"/>
            <p:cNvSpPr/>
            <p:nvPr/>
          </p:nvSpPr>
          <p:spPr>
            <a:xfrm>
              <a:off x="3716698" y="3437164"/>
              <a:ext cx="179013" cy="246943"/>
            </a:xfrm>
            <a:custGeom>
              <a:avLst/>
              <a:gdLst/>
              <a:ahLst/>
              <a:cxnLst/>
              <a:rect l="l" t="t" r="r" b="b"/>
              <a:pathLst>
                <a:path w="6828" h="9419" extrusionOk="0">
                  <a:moveTo>
                    <a:pt x="5970" y="3686"/>
                  </a:moveTo>
                  <a:cubicBezTo>
                    <a:pt x="6073" y="3686"/>
                    <a:pt x="6176" y="3726"/>
                    <a:pt x="6256" y="3805"/>
                  </a:cubicBezTo>
                  <a:cubicBezTo>
                    <a:pt x="6411" y="3961"/>
                    <a:pt x="6411" y="4215"/>
                    <a:pt x="6256" y="4374"/>
                  </a:cubicBezTo>
                  <a:lnTo>
                    <a:pt x="4916" y="5714"/>
                  </a:lnTo>
                  <a:cubicBezTo>
                    <a:pt x="4879" y="5750"/>
                    <a:pt x="4858" y="5801"/>
                    <a:pt x="4858" y="5855"/>
                  </a:cubicBezTo>
                  <a:lnTo>
                    <a:pt x="4858" y="8130"/>
                  </a:lnTo>
                  <a:lnTo>
                    <a:pt x="3489" y="8130"/>
                  </a:lnTo>
                  <a:lnTo>
                    <a:pt x="3489" y="7452"/>
                  </a:lnTo>
                  <a:cubicBezTo>
                    <a:pt x="3492" y="6507"/>
                    <a:pt x="3869" y="5598"/>
                    <a:pt x="4546" y="4928"/>
                  </a:cubicBezTo>
                  <a:lnTo>
                    <a:pt x="5198" y="4283"/>
                  </a:lnTo>
                  <a:lnTo>
                    <a:pt x="5687" y="3805"/>
                  </a:lnTo>
                  <a:cubicBezTo>
                    <a:pt x="5765" y="3726"/>
                    <a:pt x="5867" y="3686"/>
                    <a:pt x="5970" y="3686"/>
                  </a:cubicBezTo>
                  <a:close/>
                  <a:moveTo>
                    <a:pt x="3237" y="393"/>
                  </a:moveTo>
                  <a:cubicBezTo>
                    <a:pt x="3478" y="393"/>
                    <a:pt x="3677" y="589"/>
                    <a:pt x="3684" y="832"/>
                  </a:cubicBezTo>
                  <a:lnTo>
                    <a:pt x="3684" y="3896"/>
                  </a:lnTo>
                  <a:cubicBezTo>
                    <a:pt x="3684" y="4028"/>
                    <a:pt x="3784" y="4094"/>
                    <a:pt x="3883" y="4094"/>
                  </a:cubicBezTo>
                  <a:cubicBezTo>
                    <a:pt x="3983" y="4094"/>
                    <a:pt x="4083" y="4028"/>
                    <a:pt x="4083" y="3896"/>
                  </a:cubicBezTo>
                  <a:lnTo>
                    <a:pt x="4083" y="897"/>
                  </a:lnTo>
                  <a:cubicBezTo>
                    <a:pt x="4175" y="805"/>
                    <a:pt x="4289" y="763"/>
                    <a:pt x="4400" y="763"/>
                  </a:cubicBezTo>
                  <a:cubicBezTo>
                    <a:pt x="4634" y="763"/>
                    <a:pt x="4858" y="945"/>
                    <a:pt x="4858" y="1219"/>
                  </a:cubicBezTo>
                  <a:lnTo>
                    <a:pt x="4858" y="4062"/>
                  </a:lnTo>
                  <a:lnTo>
                    <a:pt x="4264" y="4653"/>
                  </a:lnTo>
                  <a:cubicBezTo>
                    <a:pt x="3510" y="5395"/>
                    <a:pt x="3087" y="6406"/>
                    <a:pt x="3087" y="7460"/>
                  </a:cubicBezTo>
                  <a:lnTo>
                    <a:pt x="3087" y="8133"/>
                  </a:lnTo>
                  <a:lnTo>
                    <a:pt x="725" y="8133"/>
                  </a:lnTo>
                  <a:lnTo>
                    <a:pt x="725" y="2205"/>
                  </a:lnTo>
                  <a:lnTo>
                    <a:pt x="729" y="2201"/>
                  </a:lnTo>
                  <a:cubicBezTo>
                    <a:pt x="729" y="2027"/>
                    <a:pt x="870" y="1886"/>
                    <a:pt x="1044" y="1886"/>
                  </a:cubicBezTo>
                  <a:cubicBezTo>
                    <a:pt x="1102" y="1886"/>
                    <a:pt x="1156" y="1900"/>
                    <a:pt x="1203" y="1929"/>
                  </a:cubicBezTo>
                  <a:lnTo>
                    <a:pt x="1203" y="3892"/>
                  </a:lnTo>
                  <a:cubicBezTo>
                    <a:pt x="1203" y="4026"/>
                    <a:pt x="1304" y="4093"/>
                    <a:pt x="1404" y="4093"/>
                  </a:cubicBezTo>
                  <a:cubicBezTo>
                    <a:pt x="1505" y="4093"/>
                    <a:pt x="1605" y="4026"/>
                    <a:pt x="1605" y="3892"/>
                  </a:cubicBezTo>
                  <a:lnTo>
                    <a:pt x="1605" y="1831"/>
                  </a:lnTo>
                  <a:lnTo>
                    <a:pt x="1605" y="1386"/>
                  </a:lnTo>
                  <a:cubicBezTo>
                    <a:pt x="1603" y="1111"/>
                    <a:pt x="1826" y="930"/>
                    <a:pt x="2059" y="930"/>
                  </a:cubicBezTo>
                  <a:cubicBezTo>
                    <a:pt x="2171" y="930"/>
                    <a:pt x="2284" y="971"/>
                    <a:pt x="2377" y="1064"/>
                  </a:cubicBezTo>
                  <a:lnTo>
                    <a:pt x="2377" y="2161"/>
                  </a:lnTo>
                  <a:cubicBezTo>
                    <a:pt x="2377" y="2295"/>
                    <a:pt x="2477" y="2362"/>
                    <a:pt x="2578" y="2362"/>
                  </a:cubicBezTo>
                  <a:cubicBezTo>
                    <a:pt x="2678" y="2362"/>
                    <a:pt x="2779" y="2295"/>
                    <a:pt x="2779" y="2161"/>
                  </a:cubicBezTo>
                  <a:lnTo>
                    <a:pt x="2779" y="988"/>
                  </a:lnTo>
                  <a:lnTo>
                    <a:pt x="2779" y="857"/>
                  </a:lnTo>
                  <a:cubicBezTo>
                    <a:pt x="2772" y="607"/>
                    <a:pt x="2967" y="401"/>
                    <a:pt x="3217" y="394"/>
                  </a:cubicBezTo>
                  <a:cubicBezTo>
                    <a:pt x="3224" y="393"/>
                    <a:pt x="3230" y="393"/>
                    <a:pt x="3237" y="393"/>
                  </a:cubicBezTo>
                  <a:close/>
                  <a:moveTo>
                    <a:pt x="5187" y="8528"/>
                  </a:moveTo>
                  <a:lnTo>
                    <a:pt x="5187" y="9017"/>
                  </a:lnTo>
                  <a:lnTo>
                    <a:pt x="399" y="9017"/>
                  </a:lnTo>
                  <a:lnTo>
                    <a:pt x="399" y="8528"/>
                  </a:lnTo>
                  <a:close/>
                  <a:moveTo>
                    <a:pt x="3235" y="1"/>
                  </a:moveTo>
                  <a:cubicBezTo>
                    <a:pt x="2885" y="1"/>
                    <a:pt x="2534" y="210"/>
                    <a:pt x="2413" y="607"/>
                  </a:cubicBezTo>
                  <a:cubicBezTo>
                    <a:pt x="2296" y="554"/>
                    <a:pt x="2176" y="530"/>
                    <a:pt x="2059" y="530"/>
                  </a:cubicBezTo>
                  <a:cubicBezTo>
                    <a:pt x="1609" y="530"/>
                    <a:pt x="1203" y="892"/>
                    <a:pt x="1203" y="1386"/>
                  </a:cubicBezTo>
                  <a:lnTo>
                    <a:pt x="1203" y="1502"/>
                  </a:lnTo>
                  <a:cubicBezTo>
                    <a:pt x="1150" y="1490"/>
                    <a:pt x="1096" y="1484"/>
                    <a:pt x="1043" y="1484"/>
                  </a:cubicBezTo>
                  <a:cubicBezTo>
                    <a:pt x="659" y="1484"/>
                    <a:pt x="330" y="1796"/>
                    <a:pt x="327" y="2201"/>
                  </a:cubicBezTo>
                  <a:lnTo>
                    <a:pt x="327" y="8130"/>
                  </a:lnTo>
                  <a:lnTo>
                    <a:pt x="200" y="8130"/>
                  </a:lnTo>
                  <a:cubicBezTo>
                    <a:pt x="92" y="8130"/>
                    <a:pt x="1" y="8220"/>
                    <a:pt x="1" y="8332"/>
                  </a:cubicBezTo>
                  <a:lnTo>
                    <a:pt x="1" y="9220"/>
                  </a:lnTo>
                  <a:cubicBezTo>
                    <a:pt x="1" y="9332"/>
                    <a:pt x="92" y="9419"/>
                    <a:pt x="200" y="9419"/>
                  </a:cubicBezTo>
                  <a:lnTo>
                    <a:pt x="5386" y="9419"/>
                  </a:lnTo>
                  <a:cubicBezTo>
                    <a:pt x="5495" y="9419"/>
                    <a:pt x="5586" y="9332"/>
                    <a:pt x="5586" y="9220"/>
                  </a:cubicBezTo>
                  <a:lnTo>
                    <a:pt x="5586" y="8332"/>
                  </a:lnTo>
                  <a:cubicBezTo>
                    <a:pt x="5586" y="8220"/>
                    <a:pt x="5495" y="8130"/>
                    <a:pt x="5386" y="8130"/>
                  </a:cubicBezTo>
                  <a:lnTo>
                    <a:pt x="5256" y="8130"/>
                  </a:lnTo>
                  <a:lnTo>
                    <a:pt x="5256" y="5938"/>
                  </a:lnTo>
                  <a:lnTo>
                    <a:pt x="6538" y="4656"/>
                  </a:lnTo>
                  <a:cubicBezTo>
                    <a:pt x="6828" y="4341"/>
                    <a:pt x="6821" y="3852"/>
                    <a:pt x="6516" y="3548"/>
                  </a:cubicBezTo>
                  <a:cubicBezTo>
                    <a:pt x="6360" y="3391"/>
                    <a:pt x="6154" y="3313"/>
                    <a:pt x="5948" y="3313"/>
                  </a:cubicBezTo>
                  <a:cubicBezTo>
                    <a:pt x="5754" y="3313"/>
                    <a:pt x="5559" y="3382"/>
                    <a:pt x="5405" y="3523"/>
                  </a:cubicBezTo>
                  <a:lnTo>
                    <a:pt x="5260" y="3664"/>
                  </a:lnTo>
                  <a:lnTo>
                    <a:pt x="5260" y="1216"/>
                  </a:lnTo>
                  <a:cubicBezTo>
                    <a:pt x="5260" y="719"/>
                    <a:pt x="4851" y="360"/>
                    <a:pt x="4402" y="360"/>
                  </a:cubicBezTo>
                  <a:cubicBezTo>
                    <a:pt x="4266" y="360"/>
                    <a:pt x="4126" y="393"/>
                    <a:pt x="3992" y="466"/>
                  </a:cubicBezTo>
                  <a:cubicBezTo>
                    <a:pt x="3832" y="152"/>
                    <a:pt x="3534" y="1"/>
                    <a:pt x="32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10" name="Google Shape;12910;p76"/>
          <p:cNvGrpSpPr/>
          <p:nvPr/>
        </p:nvGrpSpPr>
        <p:grpSpPr>
          <a:xfrm>
            <a:off x="3531838" y="2005452"/>
            <a:ext cx="358288" cy="323209"/>
            <a:chOff x="3531838" y="2005452"/>
            <a:chExt cx="358288" cy="323209"/>
          </a:xfrm>
        </p:grpSpPr>
        <p:sp>
          <p:nvSpPr>
            <p:cNvPr id="12911" name="Google Shape;12911;p76"/>
            <p:cNvSpPr/>
            <p:nvPr/>
          </p:nvSpPr>
          <p:spPr>
            <a:xfrm>
              <a:off x="3536977" y="2113102"/>
              <a:ext cx="267392" cy="210055"/>
            </a:xfrm>
            <a:custGeom>
              <a:avLst/>
              <a:gdLst/>
              <a:ahLst/>
              <a:cxnLst/>
              <a:rect l="l" t="t" r="r" b="b"/>
              <a:pathLst>
                <a:path w="10199" h="8012" extrusionOk="0">
                  <a:moveTo>
                    <a:pt x="0" y="1"/>
                  </a:moveTo>
                  <a:lnTo>
                    <a:pt x="0" y="8012"/>
                  </a:lnTo>
                  <a:lnTo>
                    <a:pt x="10199" y="8012"/>
                  </a:lnTo>
                  <a:lnTo>
                    <a:pt x="10199" y="1334"/>
                  </a:lnTo>
                  <a:lnTo>
                    <a:pt x="4125" y="1334"/>
                  </a:lnTo>
                  <a:lnTo>
                    <a:pt x="27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2" name="Google Shape;12912;p76"/>
            <p:cNvSpPr/>
            <p:nvPr/>
          </p:nvSpPr>
          <p:spPr>
            <a:xfrm>
              <a:off x="3742811" y="2148049"/>
              <a:ext cx="61559" cy="49971"/>
            </a:xfrm>
            <a:custGeom>
              <a:avLst/>
              <a:gdLst/>
              <a:ahLst/>
              <a:cxnLst/>
              <a:rect l="l" t="t" r="r" b="b"/>
              <a:pathLst>
                <a:path w="2348" h="1906" extrusionOk="0">
                  <a:moveTo>
                    <a:pt x="425" y="1"/>
                  </a:moveTo>
                  <a:lnTo>
                    <a:pt x="84" y="341"/>
                  </a:lnTo>
                  <a:cubicBezTo>
                    <a:pt x="1" y="424"/>
                    <a:pt x="1" y="562"/>
                    <a:pt x="84" y="645"/>
                  </a:cubicBezTo>
                  <a:lnTo>
                    <a:pt x="747" y="1308"/>
                  </a:lnTo>
                  <a:cubicBezTo>
                    <a:pt x="789" y="1350"/>
                    <a:pt x="844" y="1370"/>
                    <a:pt x="899" y="1370"/>
                  </a:cubicBezTo>
                  <a:cubicBezTo>
                    <a:pt x="954" y="1370"/>
                    <a:pt x="1010" y="1350"/>
                    <a:pt x="1051" y="1308"/>
                  </a:cubicBezTo>
                  <a:lnTo>
                    <a:pt x="1482" y="877"/>
                  </a:lnTo>
                  <a:cubicBezTo>
                    <a:pt x="1642" y="964"/>
                    <a:pt x="1805" y="1033"/>
                    <a:pt x="1975" y="1080"/>
                  </a:cubicBezTo>
                  <a:lnTo>
                    <a:pt x="1975" y="1906"/>
                  </a:lnTo>
                  <a:lnTo>
                    <a:pt x="2348" y="1906"/>
                  </a:lnTo>
                  <a:lnTo>
                    <a:pt x="2348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3" name="Google Shape;12913;p76"/>
            <p:cNvSpPr/>
            <p:nvPr/>
          </p:nvSpPr>
          <p:spPr>
            <a:xfrm>
              <a:off x="3536977" y="2215192"/>
              <a:ext cx="267392" cy="107964"/>
            </a:xfrm>
            <a:custGeom>
              <a:avLst/>
              <a:gdLst/>
              <a:ahLst/>
              <a:cxnLst/>
              <a:rect l="l" t="t" r="r" b="b"/>
              <a:pathLst>
                <a:path w="10199" h="4118" extrusionOk="0">
                  <a:moveTo>
                    <a:pt x="0" y="0"/>
                  </a:moveTo>
                  <a:lnTo>
                    <a:pt x="0" y="4118"/>
                  </a:lnTo>
                  <a:lnTo>
                    <a:pt x="10199" y="4118"/>
                  </a:lnTo>
                  <a:lnTo>
                    <a:pt x="10199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4" name="Google Shape;12914;p76"/>
            <p:cNvSpPr/>
            <p:nvPr/>
          </p:nvSpPr>
          <p:spPr>
            <a:xfrm>
              <a:off x="3536977" y="2113102"/>
              <a:ext cx="108173" cy="40375"/>
            </a:xfrm>
            <a:custGeom>
              <a:avLst/>
              <a:gdLst/>
              <a:ahLst/>
              <a:cxnLst/>
              <a:rect l="l" t="t" r="r" b="b"/>
              <a:pathLst>
                <a:path w="4126" h="1540" extrusionOk="0">
                  <a:moveTo>
                    <a:pt x="0" y="1"/>
                  </a:moveTo>
                  <a:lnTo>
                    <a:pt x="0" y="1540"/>
                  </a:lnTo>
                  <a:lnTo>
                    <a:pt x="4125" y="1540"/>
                  </a:lnTo>
                  <a:lnTo>
                    <a:pt x="4125" y="1334"/>
                  </a:lnTo>
                  <a:lnTo>
                    <a:pt x="2792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5" name="Google Shape;12915;p76"/>
            <p:cNvSpPr/>
            <p:nvPr/>
          </p:nvSpPr>
          <p:spPr>
            <a:xfrm>
              <a:off x="3536977" y="2201507"/>
              <a:ext cx="290569" cy="121649"/>
            </a:xfrm>
            <a:custGeom>
              <a:avLst/>
              <a:gdLst/>
              <a:ahLst/>
              <a:cxnLst/>
              <a:rect l="l" t="t" r="r" b="b"/>
              <a:pathLst>
                <a:path w="11083" h="4640" extrusionOk="0">
                  <a:moveTo>
                    <a:pt x="887" y="1"/>
                  </a:moveTo>
                  <a:lnTo>
                    <a:pt x="159" y="3818"/>
                  </a:lnTo>
                  <a:lnTo>
                    <a:pt x="0" y="4640"/>
                  </a:lnTo>
                  <a:lnTo>
                    <a:pt x="10199" y="4640"/>
                  </a:lnTo>
                  <a:lnTo>
                    <a:pt x="10355" y="3818"/>
                  </a:lnTo>
                  <a:lnTo>
                    <a:pt x="11083" y="1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6" name="Google Shape;12916;p76"/>
            <p:cNvSpPr/>
            <p:nvPr/>
          </p:nvSpPr>
          <p:spPr>
            <a:xfrm>
              <a:off x="3536977" y="2301579"/>
              <a:ext cx="271482" cy="21577"/>
            </a:xfrm>
            <a:custGeom>
              <a:avLst/>
              <a:gdLst/>
              <a:ahLst/>
              <a:cxnLst/>
              <a:rect l="l" t="t" r="r" b="b"/>
              <a:pathLst>
                <a:path w="10355" h="823" extrusionOk="0">
                  <a:moveTo>
                    <a:pt x="159" y="1"/>
                  </a:moveTo>
                  <a:lnTo>
                    <a:pt x="0" y="823"/>
                  </a:lnTo>
                  <a:lnTo>
                    <a:pt x="10199" y="823"/>
                  </a:lnTo>
                  <a:lnTo>
                    <a:pt x="1035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7" name="Google Shape;12917;p76"/>
            <p:cNvSpPr/>
            <p:nvPr/>
          </p:nvSpPr>
          <p:spPr>
            <a:xfrm>
              <a:off x="3740163" y="2042550"/>
              <a:ext cx="144747" cy="144747"/>
            </a:xfrm>
            <a:custGeom>
              <a:avLst/>
              <a:gdLst/>
              <a:ahLst/>
              <a:cxnLst/>
              <a:rect l="l" t="t" r="r" b="b"/>
              <a:pathLst>
                <a:path w="5521" h="5521" extrusionOk="0">
                  <a:moveTo>
                    <a:pt x="2753" y="1576"/>
                  </a:moveTo>
                  <a:cubicBezTo>
                    <a:pt x="3358" y="1576"/>
                    <a:pt x="3937" y="2045"/>
                    <a:pt x="3937" y="2753"/>
                  </a:cubicBezTo>
                  <a:cubicBezTo>
                    <a:pt x="3937" y="3403"/>
                    <a:pt x="3416" y="3930"/>
                    <a:pt x="2767" y="3930"/>
                  </a:cubicBezTo>
                  <a:cubicBezTo>
                    <a:pt x="2765" y="3930"/>
                    <a:pt x="2763" y="3930"/>
                    <a:pt x="2760" y="3930"/>
                  </a:cubicBezTo>
                  <a:cubicBezTo>
                    <a:pt x="1710" y="3930"/>
                    <a:pt x="1185" y="2663"/>
                    <a:pt x="1927" y="1924"/>
                  </a:cubicBezTo>
                  <a:cubicBezTo>
                    <a:pt x="2168" y="1684"/>
                    <a:pt x="2463" y="1576"/>
                    <a:pt x="2753" y="1576"/>
                  </a:cubicBezTo>
                  <a:close/>
                  <a:moveTo>
                    <a:pt x="2489" y="1"/>
                  </a:moveTo>
                  <a:lnTo>
                    <a:pt x="2489" y="743"/>
                  </a:lnTo>
                  <a:lnTo>
                    <a:pt x="2492" y="743"/>
                  </a:lnTo>
                  <a:cubicBezTo>
                    <a:pt x="2141" y="790"/>
                    <a:pt x="1804" y="928"/>
                    <a:pt x="1522" y="1145"/>
                  </a:cubicBezTo>
                  <a:lnTo>
                    <a:pt x="1525" y="1142"/>
                  </a:lnTo>
                  <a:lnTo>
                    <a:pt x="1000" y="616"/>
                  </a:lnTo>
                  <a:lnTo>
                    <a:pt x="616" y="997"/>
                  </a:lnTo>
                  <a:lnTo>
                    <a:pt x="1145" y="1526"/>
                  </a:lnTo>
                  <a:lnTo>
                    <a:pt x="1149" y="1522"/>
                  </a:lnTo>
                  <a:lnTo>
                    <a:pt x="1149" y="1522"/>
                  </a:lnTo>
                  <a:cubicBezTo>
                    <a:pt x="931" y="1804"/>
                    <a:pt x="790" y="2138"/>
                    <a:pt x="747" y="2493"/>
                  </a:cubicBezTo>
                  <a:lnTo>
                    <a:pt x="747" y="2489"/>
                  </a:lnTo>
                  <a:lnTo>
                    <a:pt x="1" y="2489"/>
                  </a:lnTo>
                  <a:lnTo>
                    <a:pt x="1" y="3025"/>
                  </a:lnTo>
                  <a:lnTo>
                    <a:pt x="747" y="3025"/>
                  </a:lnTo>
                  <a:cubicBezTo>
                    <a:pt x="790" y="3376"/>
                    <a:pt x="931" y="3709"/>
                    <a:pt x="1145" y="3992"/>
                  </a:cubicBezTo>
                  <a:lnTo>
                    <a:pt x="620" y="4521"/>
                  </a:lnTo>
                  <a:lnTo>
                    <a:pt x="1000" y="4901"/>
                  </a:lnTo>
                  <a:lnTo>
                    <a:pt x="1529" y="4372"/>
                  </a:lnTo>
                  <a:cubicBezTo>
                    <a:pt x="1808" y="4590"/>
                    <a:pt x="2145" y="4727"/>
                    <a:pt x="2496" y="4774"/>
                  </a:cubicBezTo>
                  <a:lnTo>
                    <a:pt x="2492" y="4774"/>
                  </a:lnTo>
                  <a:lnTo>
                    <a:pt x="2492" y="5520"/>
                  </a:lnTo>
                  <a:lnTo>
                    <a:pt x="3032" y="5520"/>
                  </a:lnTo>
                  <a:lnTo>
                    <a:pt x="3032" y="4771"/>
                  </a:lnTo>
                  <a:lnTo>
                    <a:pt x="3028" y="4771"/>
                  </a:lnTo>
                  <a:cubicBezTo>
                    <a:pt x="3383" y="4724"/>
                    <a:pt x="3716" y="4586"/>
                    <a:pt x="3999" y="4369"/>
                  </a:cubicBezTo>
                  <a:lnTo>
                    <a:pt x="4520" y="4897"/>
                  </a:lnTo>
                  <a:lnTo>
                    <a:pt x="4901" y="4517"/>
                  </a:lnTo>
                  <a:lnTo>
                    <a:pt x="4376" y="3992"/>
                  </a:lnTo>
                  <a:cubicBezTo>
                    <a:pt x="4589" y="3709"/>
                    <a:pt x="4731" y="3376"/>
                    <a:pt x="4774" y="3025"/>
                  </a:cubicBezTo>
                  <a:lnTo>
                    <a:pt x="5520" y="3025"/>
                  </a:lnTo>
                  <a:lnTo>
                    <a:pt x="5520" y="2489"/>
                  </a:lnTo>
                  <a:lnTo>
                    <a:pt x="4774" y="2489"/>
                  </a:lnTo>
                  <a:lnTo>
                    <a:pt x="4774" y="2493"/>
                  </a:lnTo>
                  <a:cubicBezTo>
                    <a:pt x="4727" y="2138"/>
                    <a:pt x="4589" y="1804"/>
                    <a:pt x="4372" y="1522"/>
                  </a:cubicBezTo>
                  <a:lnTo>
                    <a:pt x="4372" y="1522"/>
                  </a:lnTo>
                  <a:lnTo>
                    <a:pt x="4376" y="1526"/>
                  </a:lnTo>
                  <a:lnTo>
                    <a:pt x="4901" y="997"/>
                  </a:lnTo>
                  <a:lnTo>
                    <a:pt x="4520" y="616"/>
                  </a:lnTo>
                  <a:lnTo>
                    <a:pt x="3992" y="1142"/>
                  </a:lnTo>
                  <a:lnTo>
                    <a:pt x="3995" y="1145"/>
                  </a:lnTo>
                  <a:cubicBezTo>
                    <a:pt x="3713" y="928"/>
                    <a:pt x="3376" y="790"/>
                    <a:pt x="3025" y="743"/>
                  </a:cubicBezTo>
                  <a:lnTo>
                    <a:pt x="3028" y="743"/>
                  </a:lnTo>
                  <a:lnTo>
                    <a:pt x="3028" y="1"/>
                  </a:ln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8" name="Google Shape;12918;p76"/>
            <p:cNvSpPr/>
            <p:nvPr/>
          </p:nvSpPr>
          <p:spPr>
            <a:xfrm>
              <a:off x="3669506" y="2005452"/>
              <a:ext cx="93675" cy="90057"/>
            </a:xfrm>
            <a:custGeom>
              <a:avLst/>
              <a:gdLst/>
              <a:ahLst/>
              <a:cxnLst/>
              <a:rect l="l" t="t" r="r" b="b"/>
              <a:pathLst>
                <a:path w="3573" h="3435" extrusionOk="0">
                  <a:moveTo>
                    <a:pt x="1787" y="844"/>
                  </a:moveTo>
                  <a:cubicBezTo>
                    <a:pt x="2565" y="844"/>
                    <a:pt x="2956" y="1782"/>
                    <a:pt x="2406" y="2336"/>
                  </a:cubicBezTo>
                  <a:cubicBezTo>
                    <a:pt x="2228" y="2514"/>
                    <a:pt x="2009" y="2593"/>
                    <a:pt x="1795" y="2593"/>
                  </a:cubicBezTo>
                  <a:cubicBezTo>
                    <a:pt x="1345" y="2593"/>
                    <a:pt x="914" y="2244"/>
                    <a:pt x="914" y="1716"/>
                  </a:cubicBezTo>
                  <a:cubicBezTo>
                    <a:pt x="914" y="1235"/>
                    <a:pt x="1305" y="844"/>
                    <a:pt x="1787" y="844"/>
                  </a:cubicBezTo>
                  <a:close/>
                  <a:moveTo>
                    <a:pt x="1787" y="1"/>
                  </a:moveTo>
                  <a:cubicBezTo>
                    <a:pt x="1687" y="1"/>
                    <a:pt x="1587" y="67"/>
                    <a:pt x="1587" y="199"/>
                  </a:cubicBezTo>
                  <a:lnTo>
                    <a:pt x="1587" y="460"/>
                  </a:lnTo>
                  <a:cubicBezTo>
                    <a:pt x="1388" y="492"/>
                    <a:pt x="1200" y="568"/>
                    <a:pt x="1040" y="688"/>
                  </a:cubicBezTo>
                  <a:lnTo>
                    <a:pt x="856" y="503"/>
                  </a:lnTo>
                  <a:cubicBezTo>
                    <a:pt x="812" y="458"/>
                    <a:pt x="762" y="440"/>
                    <a:pt x="715" y="440"/>
                  </a:cubicBezTo>
                  <a:cubicBezTo>
                    <a:pt x="560" y="440"/>
                    <a:pt x="425" y="641"/>
                    <a:pt x="570" y="786"/>
                  </a:cubicBezTo>
                  <a:lnTo>
                    <a:pt x="758" y="970"/>
                  </a:lnTo>
                  <a:cubicBezTo>
                    <a:pt x="638" y="1133"/>
                    <a:pt x="562" y="1322"/>
                    <a:pt x="530" y="1517"/>
                  </a:cubicBezTo>
                  <a:lnTo>
                    <a:pt x="269" y="1517"/>
                  </a:lnTo>
                  <a:cubicBezTo>
                    <a:pt x="1" y="1517"/>
                    <a:pt x="1" y="1919"/>
                    <a:pt x="269" y="1919"/>
                  </a:cubicBezTo>
                  <a:lnTo>
                    <a:pt x="269" y="1916"/>
                  </a:lnTo>
                  <a:lnTo>
                    <a:pt x="530" y="1916"/>
                  </a:lnTo>
                  <a:cubicBezTo>
                    <a:pt x="562" y="2115"/>
                    <a:pt x="638" y="2303"/>
                    <a:pt x="758" y="2466"/>
                  </a:cubicBezTo>
                  <a:lnTo>
                    <a:pt x="570" y="2651"/>
                  </a:lnTo>
                  <a:cubicBezTo>
                    <a:pt x="425" y="2795"/>
                    <a:pt x="560" y="2995"/>
                    <a:pt x="716" y="2995"/>
                  </a:cubicBezTo>
                  <a:cubicBezTo>
                    <a:pt x="763" y="2995"/>
                    <a:pt x="812" y="2977"/>
                    <a:pt x="856" y="2933"/>
                  </a:cubicBezTo>
                  <a:lnTo>
                    <a:pt x="1040" y="2749"/>
                  </a:lnTo>
                  <a:cubicBezTo>
                    <a:pt x="1200" y="2864"/>
                    <a:pt x="1388" y="2944"/>
                    <a:pt x="1587" y="2973"/>
                  </a:cubicBezTo>
                  <a:lnTo>
                    <a:pt x="1587" y="3234"/>
                  </a:lnTo>
                  <a:cubicBezTo>
                    <a:pt x="1587" y="3368"/>
                    <a:pt x="1687" y="3435"/>
                    <a:pt x="1787" y="3435"/>
                  </a:cubicBezTo>
                  <a:cubicBezTo>
                    <a:pt x="1886" y="3435"/>
                    <a:pt x="1986" y="3368"/>
                    <a:pt x="1986" y="3234"/>
                  </a:cubicBezTo>
                  <a:lnTo>
                    <a:pt x="1986" y="2977"/>
                  </a:lnTo>
                  <a:cubicBezTo>
                    <a:pt x="2185" y="2944"/>
                    <a:pt x="2373" y="2868"/>
                    <a:pt x="2536" y="2749"/>
                  </a:cubicBezTo>
                  <a:lnTo>
                    <a:pt x="2721" y="2933"/>
                  </a:lnTo>
                  <a:cubicBezTo>
                    <a:pt x="2764" y="2976"/>
                    <a:pt x="2813" y="2994"/>
                    <a:pt x="2859" y="2994"/>
                  </a:cubicBezTo>
                  <a:cubicBezTo>
                    <a:pt x="3012" y="2994"/>
                    <a:pt x="3143" y="2796"/>
                    <a:pt x="3003" y="2651"/>
                  </a:cubicBezTo>
                  <a:lnTo>
                    <a:pt x="2819" y="2466"/>
                  </a:lnTo>
                  <a:cubicBezTo>
                    <a:pt x="2935" y="2303"/>
                    <a:pt x="3014" y="2115"/>
                    <a:pt x="3043" y="1919"/>
                  </a:cubicBezTo>
                  <a:lnTo>
                    <a:pt x="3304" y="1919"/>
                  </a:lnTo>
                  <a:cubicBezTo>
                    <a:pt x="3572" y="1919"/>
                    <a:pt x="3572" y="1517"/>
                    <a:pt x="3304" y="1517"/>
                  </a:cubicBezTo>
                  <a:lnTo>
                    <a:pt x="3043" y="1517"/>
                  </a:lnTo>
                  <a:cubicBezTo>
                    <a:pt x="3014" y="1322"/>
                    <a:pt x="2935" y="1133"/>
                    <a:pt x="2819" y="970"/>
                  </a:cubicBezTo>
                  <a:lnTo>
                    <a:pt x="3003" y="786"/>
                  </a:lnTo>
                  <a:cubicBezTo>
                    <a:pt x="3153" y="642"/>
                    <a:pt x="3019" y="438"/>
                    <a:pt x="2863" y="438"/>
                  </a:cubicBezTo>
                  <a:cubicBezTo>
                    <a:pt x="2815" y="438"/>
                    <a:pt x="2765" y="457"/>
                    <a:pt x="2721" y="503"/>
                  </a:cubicBezTo>
                  <a:lnTo>
                    <a:pt x="2536" y="688"/>
                  </a:lnTo>
                  <a:cubicBezTo>
                    <a:pt x="2373" y="568"/>
                    <a:pt x="2185" y="492"/>
                    <a:pt x="1986" y="460"/>
                  </a:cubicBezTo>
                  <a:lnTo>
                    <a:pt x="1986" y="199"/>
                  </a:lnTo>
                  <a:cubicBezTo>
                    <a:pt x="1986" y="67"/>
                    <a:pt x="1886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9" name="Google Shape;12919;p76"/>
            <p:cNvSpPr/>
            <p:nvPr/>
          </p:nvSpPr>
          <p:spPr>
            <a:xfrm>
              <a:off x="3699421" y="2033479"/>
              <a:ext cx="39641" cy="33978"/>
            </a:xfrm>
            <a:custGeom>
              <a:avLst/>
              <a:gdLst/>
              <a:ahLst/>
              <a:cxnLst/>
              <a:rect l="l" t="t" r="r" b="b"/>
              <a:pathLst>
                <a:path w="1512" h="1296" extrusionOk="0">
                  <a:moveTo>
                    <a:pt x="646" y="401"/>
                  </a:moveTo>
                  <a:cubicBezTo>
                    <a:pt x="866" y="401"/>
                    <a:pt x="975" y="666"/>
                    <a:pt x="819" y="821"/>
                  </a:cubicBezTo>
                  <a:cubicBezTo>
                    <a:pt x="769" y="872"/>
                    <a:pt x="707" y="895"/>
                    <a:pt x="646" y="895"/>
                  </a:cubicBezTo>
                  <a:cubicBezTo>
                    <a:pt x="520" y="895"/>
                    <a:pt x="399" y="797"/>
                    <a:pt x="399" y="647"/>
                  </a:cubicBezTo>
                  <a:cubicBezTo>
                    <a:pt x="399" y="513"/>
                    <a:pt x="512" y="401"/>
                    <a:pt x="646" y="401"/>
                  </a:cubicBezTo>
                  <a:close/>
                  <a:moveTo>
                    <a:pt x="650" y="1"/>
                  </a:moveTo>
                  <a:cubicBezTo>
                    <a:pt x="319" y="1"/>
                    <a:pt x="1" y="258"/>
                    <a:pt x="1" y="647"/>
                  </a:cubicBezTo>
                  <a:cubicBezTo>
                    <a:pt x="1" y="1006"/>
                    <a:pt x="291" y="1292"/>
                    <a:pt x="646" y="1296"/>
                  </a:cubicBezTo>
                  <a:cubicBezTo>
                    <a:pt x="1221" y="1296"/>
                    <a:pt x="1511" y="597"/>
                    <a:pt x="1102" y="191"/>
                  </a:cubicBezTo>
                  <a:cubicBezTo>
                    <a:pt x="971" y="60"/>
                    <a:pt x="809" y="1"/>
                    <a:pt x="6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0" name="Google Shape;12920;p76"/>
            <p:cNvSpPr/>
            <p:nvPr/>
          </p:nvSpPr>
          <p:spPr>
            <a:xfrm>
              <a:off x="3682825" y="2037228"/>
              <a:ext cx="207302" cy="224264"/>
            </a:xfrm>
            <a:custGeom>
              <a:avLst/>
              <a:gdLst/>
              <a:ahLst/>
              <a:cxnLst/>
              <a:rect l="l" t="t" r="r" b="b"/>
              <a:pathLst>
                <a:path w="7907" h="8554" extrusionOk="0">
                  <a:moveTo>
                    <a:pt x="5016" y="403"/>
                  </a:moveTo>
                  <a:lnTo>
                    <a:pt x="5016" y="910"/>
                  </a:lnTo>
                  <a:cubicBezTo>
                    <a:pt x="4994" y="1022"/>
                    <a:pt x="5074" y="1131"/>
                    <a:pt x="5186" y="1145"/>
                  </a:cubicBezTo>
                  <a:cubicBezTo>
                    <a:pt x="5505" y="1189"/>
                    <a:pt x="5806" y="1312"/>
                    <a:pt x="6059" y="1508"/>
                  </a:cubicBezTo>
                  <a:cubicBezTo>
                    <a:pt x="6095" y="1536"/>
                    <a:pt x="6138" y="1549"/>
                    <a:pt x="6180" y="1549"/>
                  </a:cubicBezTo>
                  <a:cubicBezTo>
                    <a:pt x="6236" y="1549"/>
                    <a:pt x="6292" y="1526"/>
                    <a:pt x="6331" y="1482"/>
                  </a:cubicBezTo>
                  <a:cubicBezTo>
                    <a:pt x="6338" y="1475"/>
                    <a:pt x="6342" y="1468"/>
                    <a:pt x="6349" y="1461"/>
                  </a:cubicBezTo>
                  <a:lnTo>
                    <a:pt x="6704" y="1102"/>
                  </a:lnTo>
                  <a:lnTo>
                    <a:pt x="6802" y="1200"/>
                  </a:lnTo>
                  <a:lnTo>
                    <a:pt x="6443" y="1558"/>
                  </a:lnTo>
                  <a:cubicBezTo>
                    <a:pt x="6349" y="1624"/>
                    <a:pt x="6327" y="1754"/>
                    <a:pt x="6400" y="1848"/>
                  </a:cubicBezTo>
                  <a:cubicBezTo>
                    <a:pt x="6595" y="2102"/>
                    <a:pt x="6718" y="2402"/>
                    <a:pt x="6762" y="2721"/>
                  </a:cubicBezTo>
                  <a:cubicBezTo>
                    <a:pt x="6776" y="2821"/>
                    <a:pt x="6859" y="2895"/>
                    <a:pt x="6958" y="2895"/>
                  </a:cubicBezTo>
                  <a:cubicBezTo>
                    <a:pt x="6963" y="2895"/>
                    <a:pt x="6967" y="2895"/>
                    <a:pt x="6972" y="2895"/>
                  </a:cubicBezTo>
                  <a:lnTo>
                    <a:pt x="6994" y="2891"/>
                  </a:lnTo>
                  <a:lnTo>
                    <a:pt x="7504" y="2891"/>
                  </a:lnTo>
                  <a:lnTo>
                    <a:pt x="7504" y="3029"/>
                  </a:lnTo>
                  <a:lnTo>
                    <a:pt x="6994" y="3029"/>
                  </a:lnTo>
                  <a:lnTo>
                    <a:pt x="6972" y="3025"/>
                  </a:lnTo>
                  <a:cubicBezTo>
                    <a:pt x="6967" y="3025"/>
                    <a:pt x="6963" y="3025"/>
                    <a:pt x="6958" y="3025"/>
                  </a:cubicBezTo>
                  <a:cubicBezTo>
                    <a:pt x="6859" y="3025"/>
                    <a:pt x="6776" y="3099"/>
                    <a:pt x="6762" y="3199"/>
                  </a:cubicBezTo>
                  <a:cubicBezTo>
                    <a:pt x="6718" y="3518"/>
                    <a:pt x="6595" y="3818"/>
                    <a:pt x="6400" y="4072"/>
                  </a:cubicBezTo>
                  <a:cubicBezTo>
                    <a:pt x="6331" y="4162"/>
                    <a:pt x="6349" y="4293"/>
                    <a:pt x="6443" y="4358"/>
                  </a:cubicBezTo>
                  <a:lnTo>
                    <a:pt x="6805" y="4720"/>
                  </a:lnTo>
                  <a:lnTo>
                    <a:pt x="6707" y="4818"/>
                  </a:lnTo>
                  <a:lnTo>
                    <a:pt x="6345" y="4456"/>
                  </a:lnTo>
                  <a:cubicBezTo>
                    <a:pt x="6342" y="4452"/>
                    <a:pt x="6338" y="4445"/>
                    <a:pt x="6334" y="4441"/>
                  </a:cubicBezTo>
                  <a:cubicBezTo>
                    <a:pt x="6295" y="4396"/>
                    <a:pt x="6239" y="4373"/>
                    <a:pt x="6183" y="4373"/>
                  </a:cubicBezTo>
                  <a:cubicBezTo>
                    <a:pt x="6141" y="4373"/>
                    <a:pt x="6099" y="4386"/>
                    <a:pt x="6063" y="4412"/>
                  </a:cubicBezTo>
                  <a:cubicBezTo>
                    <a:pt x="5809" y="4608"/>
                    <a:pt x="5509" y="4735"/>
                    <a:pt x="5190" y="4774"/>
                  </a:cubicBezTo>
                  <a:cubicBezTo>
                    <a:pt x="5085" y="4789"/>
                    <a:pt x="5009" y="4883"/>
                    <a:pt x="5016" y="4988"/>
                  </a:cubicBezTo>
                  <a:lnTo>
                    <a:pt x="5016" y="4995"/>
                  </a:lnTo>
                  <a:lnTo>
                    <a:pt x="5016" y="5520"/>
                  </a:lnTo>
                  <a:lnTo>
                    <a:pt x="4878" y="5520"/>
                  </a:lnTo>
                  <a:lnTo>
                    <a:pt x="4878" y="5006"/>
                  </a:lnTo>
                  <a:lnTo>
                    <a:pt x="4878" y="4988"/>
                  </a:lnTo>
                  <a:cubicBezTo>
                    <a:pt x="4886" y="4879"/>
                    <a:pt x="4810" y="4789"/>
                    <a:pt x="4705" y="4774"/>
                  </a:cubicBezTo>
                  <a:cubicBezTo>
                    <a:pt x="4386" y="4731"/>
                    <a:pt x="4085" y="4608"/>
                    <a:pt x="3832" y="4412"/>
                  </a:cubicBezTo>
                  <a:cubicBezTo>
                    <a:pt x="3796" y="4386"/>
                    <a:pt x="3754" y="4373"/>
                    <a:pt x="3711" y="4373"/>
                  </a:cubicBezTo>
                  <a:cubicBezTo>
                    <a:pt x="3655" y="4373"/>
                    <a:pt x="3599" y="4396"/>
                    <a:pt x="3560" y="4441"/>
                  </a:cubicBezTo>
                  <a:cubicBezTo>
                    <a:pt x="3557" y="4445"/>
                    <a:pt x="3553" y="4452"/>
                    <a:pt x="3549" y="4456"/>
                  </a:cubicBezTo>
                  <a:lnTo>
                    <a:pt x="3187" y="4818"/>
                  </a:lnTo>
                  <a:lnTo>
                    <a:pt x="3089" y="4720"/>
                  </a:lnTo>
                  <a:lnTo>
                    <a:pt x="3437" y="4372"/>
                  </a:lnTo>
                  <a:lnTo>
                    <a:pt x="3441" y="4369"/>
                  </a:lnTo>
                  <a:lnTo>
                    <a:pt x="3452" y="4358"/>
                  </a:lnTo>
                  <a:cubicBezTo>
                    <a:pt x="3455" y="4354"/>
                    <a:pt x="3462" y="4351"/>
                    <a:pt x="3466" y="4347"/>
                  </a:cubicBezTo>
                  <a:cubicBezTo>
                    <a:pt x="3546" y="4275"/>
                    <a:pt x="3557" y="4159"/>
                    <a:pt x="3495" y="4075"/>
                  </a:cubicBezTo>
                  <a:cubicBezTo>
                    <a:pt x="3299" y="3818"/>
                    <a:pt x="3173" y="3518"/>
                    <a:pt x="3133" y="3203"/>
                  </a:cubicBezTo>
                  <a:cubicBezTo>
                    <a:pt x="3119" y="3102"/>
                    <a:pt x="3032" y="3028"/>
                    <a:pt x="2933" y="3028"/>
                  </a:cubicBezTo>
                  <a:cubicBezTo>
                    <a:pt x="2928" y="3028"/>
                    <a:pt x="2924" y="3028"/>
                    <a:pt x="2919" y="3029"/>
                  </a:cubicBezTo>
                  <a:lnTo>
                    <a:pt x="2387" y="3029"/>
                  </a:lnTo>
                  <a:lnTo>
                    <a:pt x="2387" y="2891"/>
                  </a:lnTo>
                  <a:lnTo>
                    <a:pt x="2897" y="2891"/>
                  </a:lnTo>
                  <a:lnTo>
                    <a:pt x="2919" y="2895"/>
                  </a:lnTo>
                  <a:cubicBezTo>
                    <a:pt x="2924" y="2895"/>
                    <a:pt x="2928" y="2895"/>
                    <a:pt x="2933" y="2895"/>
                  </a:cubicBezTo>
                  <a:cubicBezTo>
                    <a:pt x="3032" y="2895"/>
                    <a:pt x="3119" y="2821"/>
                    <a:pt x="3133" y="2721"/>
                  </a:cubicBezTo>
                  <a:cubicBezTo>
                    <a:pt x="3173" y="2402"/>
                    <a:pt x="3299" y="2102"/>
                    <a:pt x="3495" y="1848"/>
                  </a:cubicBezTo>
                  <a:cubicBezTo>
                    <a:pt x="3564" y="1754"/>
                    <a:pt x="3542" y="1624"/>
                    <a:pt x="3448" y="1558"/>
                  </a:cubicBezTo>
                  <a:lnTo>
                    <a:pt x="3089" y="1200"/>
                  </a:lnTo>
                  <a:lnTo>
                    <a:pt x="3187" y="1102"/>
                  </a:lnTo>
                  <a:lnTo>
                    <a:pt x="3546" y="1461"/>
                  </a:lnTo>
                  <a:cubicBezTo>
                    <a:pt x="3585" y="1517"/>
                    <a:pt x="3648" y="1548"/>
                    <a:pt x="3712" y="1548"/>
                  </a:cubicBezTo>
                  <a:cubicBezTo>
                    <a:pt x="3754" y="1548"/>
                    <a:pt x="3796" y="1535"/>
                    <a:pt x="3832" y="1508"/>
                  </a:cubicBezTo>
                  <a:cubicBezTo>
                    <a:pt x="4085" y="1312"/>
                    <a:pt x="4390" y="1185"/>
                    <a:pt x="4705" y="1145"/>
                  </a:cubicBezTo>
                  <a:cubicBezTo>
                    <a:pt x="4810" y="1131"/>
                    <a:pt x="4886" y="1037"/>
                    <a:pt x="4878" y="932"/>
                  </a:cubicBezTo>
                  <a:cubicBezTo>
                    <a:pt x="4878" y="925"/>
                    <a:pt x="4878" y="917"/>
                    <a:pt x="4878" y="910"/>
                  </a:cubicBezTo>
                  <a:lnTo>
                    <a:pt x="4878" y="403"/>
                  </a:lnTo>
                  <a:close/>
                  <a:moveTo>
                    <a:pt x="4679" y="1"/>
                  </a:moveTo>
                  <a:cubicBezTo>
                    <a:pt x="4567" y="1"/>
                    <a:pt x="4476" y="92"/>
                    <a:pt x="4476" y="204"/>
                  </a:cubicBezTo>
                  <a:lnTo>
                    <a:pt x="4476" y="780"/>
                  </a:lnTo>
                  <a:cubicBezTo>
                    <a:pt x="4216" y="838"/>
                    <a:pt x="3966" y="939"/>
                    <a:pt x="3738" y="1087"/>
                  </a:cubicBezTo>
                  <a:lnTo>
                    <a:pt x="3332" y="678"/>
                  </a:lnTo>
                  <a:cubicBezTo>
                    <a:pt x="3292" y="638"/>
                    <a:pt x="3241" y="618"/>
                    <a:pt x="3189" y="618"/>
                  </a:cubicBezTo>
                  <a:cubicBezTo>
                    <a:pt x="3137" y="618"/>
                    <a:pt x="3086" y="638"/>
                    <a:pt x="3046" y="678"/>
                  </a:cubicBezTo>
                  <a:lnTo>
                    <a:pt x="2666" y="1059"/>
                  </a:lnTo>
                  <a:cubicBezTo>
                    <a:pt x="2590" y="1138"/>
                    <a:pt x="2590" y="1265"/>
                    <a:pt x="2666" y="1341"/>
                  </a:cubicBezTo>
                  <a:lnTo>
                    <a:pt x="3075" y="1750"/>
                  </a:lnTo>
                  <a:cubicBezTo>
                    <a:pt x="2926" y="1975"/>
                    <a:pt x="2825" y="2228"/>
                    <a:pt x="2767" y="2489"/>
                  </a:cubicBezTo>
                  <a:lnTo>
                    <a:pt x="2191" y="2489"/>
                  </a:lnTo>
                  <a:cubicBezTo>
                    <a:pt x="2079" y="2489"/>
                    <a:pt x="1988" y="2580"/>
                    <a:pt x="1988" y="2692"/>
                  </a:cubicBezTo>
                  <a:lnTo>
                    <a:pt x="1988" y="3228"/>
                  </a:lnTo>
                  <a:cubicBezTo>
                    <a:pt x="1988" y="3340"/>
                    <a:pt x="2079" y="3431"/>
                    <a:pt x="2191" y="3431"/>
                  </a:cubicBezTo>
                  <a:lnTo>
                    <a:pt x="2767" y="3431"/>
                  </a:lnTo>
                  <a:cubicBezTo>
                    <a:pt x="2814" y="3637"/>
                    <a:pt x="2887" y="3840"/>
                    <a:pt x="2992" y="4028"/>
                  </a:cubicBezTo>
                  <a:lnTo>
                    <a:pt x="1351" y="4028"/>
                  </a:lnTo>
                  <a:cubicBezTo>
                    <a:pt x="1087" y="4028"/>
                    <a:pt x="1087" y="4427"/>
                    <a:pt x="1351" y="4427"/>
                  </a:cubicBezTo>
                  <a:lnTo>
                    <a:pt x="2818" y="4427"/>
                  </a:lnTo>
                  <a:lnTo>
                    <a:pt x="2666" y="4579"/>
                  </a:lnTo>
                  <a:cubicBezTo>
                    <a:pt x="2590" y="4655"/>
                    <a:pt x="2590" y="4782"/>
                    <a:pt x="2666" y="4861"/>
                  </a:cubicBezTo>
                  <a:lnTo>
                    <a:pt x="3046" y="5242"/>
                  </a:lnTo>
                  <a:cubicBezTo>
                    <a:pt x="3086" y="5281"/>
                    <a:pt x="3137" y="5301"/>
                    <a:pt x="3189" y="5301"/>
                  </a:cubicBezTo>
                  <a:cubicBezTo>
                    <a:pt x="3241" y="5301"/>
                    <a:pt x="3292" y="5281"/>
                    <a:pt x="3332" y="5242"/>
                  </a:cubicBezTo>
                  <a:lnTo>
                    <a:pt x="3738" y="4836"/>
                  </a:lnTo>
                  <a:cubicBezTo>
                    <a:pt x="3951" y="4974"/>
                    <a:pt x="4190" y="5075"/>
                    <a:pt x="4437" y="5133"/>
                  </a:cubicBezTo>
                  <a:cubicBezTo>
                    <a:pt x="4437" y="5140"/>
                    <a:pt x="4437" y="5147"/>
                    <a:pt x="4437" y="5155"/>
                  </a:cubicBezTo>
                  <a:lnTo>
                    <a:pt x="4437" y="6064"/>
                  </a:lnTo>
                  <a:lnTo>
                    <a:pt x="268" y="6064"/>
                  </a:lnTo>
                  <a:cubicBezTo>
                    <a:pt x="0" y="6064"/>
                    <a:pt x="0" y="6466"/>
                    <a:pt x="268" y="6466"/>
                  </a:cubicBezTo>
                  <a:lnTo>
                    <a:pt x="5281" y="6466"/>
                  </a:lnTo>
                  <a:lnTo>
                    <a:pt x="4926" y="8316"/>
                  </a:lnTo>
                  <a:cubicBezTo>
                    <a:pt x="4897" y="8465"/>
                    <a:pt x="5012" y="8553"/>
                    <a:pt x="5126" y="8553"/>
                  </a:cubicBezTo>
                  <a:cubicBezTo>
                    <a:pt x="5213" y="8553"/>
                    <a:pt x="5299" y="8503"/>
                    <a:pt x="5320" y="8389"/>
                  </a:cubicBezTo>
                  <a:lnTo>
                    <a:pt x="5715" y="6303"/>
                  </a:lnTo>
                  <a:cubicBezTo>
                    <a:pt x="5740" y="6180"/>
                    <a:pt x="5646" y="6067"/>
                    <a:pt x="5520" y="6067"/>
                  </a:cubicBezTo>
                  <a:lnTo>
                    <a:pt x="4835" y="6067"/>
                  </a:lnTo>
                  <a:lnTo>
                    <a:pt x="4835" y="5919"/>
                  </a:lnTo>
                  <a:lnTo>
                    <a:pt x="5215" y="5919"/>
                  </a:lnTo>
                  <a:cubicBezTo>
                    <a:pt x="5328" y="5919"/>
                    <a:pt x="5418" y="5832"/>
                    <a:pt x="5418" y="5720"/>
                  </a:cubicBezTo>
                  <a:lnTo>
                    <a:pt x="5418" y="5140"/>
                  </a:lnTo>
                  <a:cubicBezTo>
                    <a:pt x="5679" y="5086"/>
                    <a:pt x="5932" y="4981"/>
                    <a:pt x="6157" y="4836"/>
                  </a:cubicBezTo>
                  <a:lnTo>
                    <a:pt x="6566" y="5242"/>
                  </a:lnTo>
                  <a:cubicBezTo>
                    <a:pt x="6604" y="5281"/>
                    <a:pt x="6655" y="5301"/>
                    <a:pt x="6706" y="5301"/>
                  </a:cubicBezTo>
                  <a:cubicBezTo>
                    <a:pt x="6757" y="5301"/>
                    <a:pt x="6809" y="5281"/>
                    <a:pt x="6849" y="5242"/>
                  </a:cubicBezTo>
                  <a:lnTo>
                    <a:pt x="7229" y="4861"/>
                  </a:lnTo>
                  <a:cubicBezTo>
                    <a:pt x="7309" y="4782"/>
                    <a:pt x="7309" y="4655"/>
                    <a:pt x="7229" y="4579"/>
                  </a:cubicBezTo>
                  <a:lnTo>
                    <a:pt x="6823" y="4170"/>
                  </a:lnTo>
                  <a:cubicBezTo>
                    <a:pt x="6968" y="3945"/>
                    <a:pt x="7073" y="3692"/>
                    <a:pt x="7131" y="3431"/>
                  </a:cubicBezTo>
                  <a:lnTo>
                    <a:pt x="7707" y="3431"/>
                  </a:lnTo>
                  <a:cubicBezTo>
                    <a:pt x="7816" y="3431"/>
                    <a:pt x="7906" y="3340"/>
                    <a:pt x="7906" y="3232"/>
                  </a:cubicBezTo>
                  <a:lnTo>
                    <a:pt x="7906" y="2692"/>
                  </a:lnTo>
                  <a:cubicBezTo>
                    <a:pt x="7906" y="2580"/>
                    <a:pt x="7816" y="2489"/>
                    <a:pt x="7707" y="2489"/>
                  </a:cubicBezTo>
                  <a:lnTo>
                    <a:pt x="7131" y="2489"/>
                  </a:lnTo>
                  <a:cubicBezTo>
                    <a:pt x="7073" y="2228"/>
                    <a:pt x="6968" y="1975"/>
                    <a:pt x="6820" y="1750"/>
                  </a:cubicBezTo>
                  <a:lnTo>
                    <a:pt x="7229" y="1345"/>
                  </a:lnTo>
                  <a:cubicBezTo>
                    <a:pt x="7309" y="1265"/>
                    <a:pt x="7309" y="1138"/>
                    <a:pt x="7229" y="1059"/>
                  </a:cubicBezTo>
                  <a:lnTo>
                    <a:pt x="6849" y="678"/>
                  </a:lnTo>
                  <a:cubicBezTo>
                    <a:pt x="6809" y="640"/>
                    <a:pt x="6757" y="621"/>
                    <a:pt x="6706" y="621"/>
                  </a:cubicBezTo>
                  <a:cubicBezTo>
                    <a:pt x="6655" y="621"/>
                    <a:pt x="6604" y="640"/>
                    <a:pt x="6566" y="678"/>
                  </a:cubicBezTo>
                  <a:lnTo>
                    <a:pt x="6157" y="1087"/>
                  </a:lnTo>
                  <a:cubicBezTo>
                    <a:pt x="5932" y="939"/>
                    <a:pt x="5679" y="838"/>
                    <a:pt x="5418" y="780"/>
                  </a:cubicBezTo>
                  <a:lnTo>
                    <a:pt x="5418" y="204"/>
                  </a:lnTo>
                  <a:cubicBezTo>
                    <a:pt x="5418" y="92"/>
                    <a:pt x="5328" y="1"/>
                    <a:pt x="5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1" name="Google Shape;12921;p76"/>
            <p:cNvSpPr/>
            <p:nvPr/>
          </p:nvSpPr>
          <p:spPr>
            <a:xfrm>
              <a:off x="3773590" y="2078730"/>
              <a:ext cx="75034" cy="72203"/>
            </a:xfrm>
            <a:custGeom>
              <a:avLst/>
              <a:gdLst/>
              <a:ahLst/>
              <a:cxnLst/>
              <a:rect l="l" t="t" r="r" b="b"/>
              <a:pathLst>
                <a:path w="2862" h="2754" extrusionOk="0">
                  <a:moveTo>
                    <a:pt x="1479" y="400"/>
                  </a:moveTo>
                  <a:cubicBezTo>
                    <a:pt x="1979" y="400"/>
                    <a:pt x="2460" y="789"/>
                    <a:pt x="2460" y="1377"/>
                  </a:cubicBezTo>
                  <a:cubicBezTo>
                    <a:pt x="2460" y="1917"/>
                    <a:pt x="2025" y="2351"/>
                    <a:pt x="1485" y="2351"/>
                  </a:cubicBezTo>
                  <a:cubicBezTo>
                    <a:pt x="616" y="2351"/>
                    <a:pt x="181" y="1301"/>
                    <a:pt x="797" y="689"/>
                  </a:cubicBezTo>
                  <a:cubicBezTo>
                    <a:pt x="995" y="489"/>
                    <a:pt x="1240" y="400"/>
                    <a:pt x="1479" y="400"/>
                  </a:cubicBezTo>
                  <a:close/>
                  <a:moveTo>
                    <a:pt x="1485" y="1"/>
                  </a:moveTo>
                  <a:cubicBezTo>
                    <a:pt x="928" y="1"/>
                    <a:pt x="428" y="337"/>
                    <a:pt x="214" y="852"/>
                  </a:cubicBezTo>
                  <a:cubicBezTo>
                    <a:pt x="0" y="1366"/>
                    <a:pt x="120" y="1956"/>
                    <a:pt x="511" y="2351"/>
                  </a:cubicBezTo>
                  <a:cubicBezTo>
                    <a:pt x="775" y="2613"/>
                    <a:pt x="1127" y="2753"/>
                    <a:pt x="1485" y="2753"/>
                  </a:cubicBezTo>
                  <a:cubicBezTo>
                    <a:pt x="1662" y="2753"/>
                    <a:pt x="1840" y="2719"/>
                    <a:pt x="2010" y="2648"/>
                  </a:cubicBezTo>
                  <a:cubicBezTo>
                    <a:pt x="2525" y="2434"/>
                    <a:pt x="2862" y="1935"/>
                    <a:pt x="2862" y="1377"/>
                  </a:cubicBezTo>
                  <a:cubicBezTo>
                    <a:pt x="2858" y="616"/>
                    <a:pt x="2246" y="4"/>
                    <a:pt x="14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2" name="Google Shape;12922;p76"/>
            <p:cNvSpPr/>
            <p:nvPr/>
          </p:nvSpPr>
          <p:spPr>
            <a:xfrm>
              <a:off x="3787538" y="2096217"/>
              <a:ext cx="43705" cy="37360"/>
            </a:xfrm>
            <a:custGeom>
              <a:avLst/>
              <a:gdLst/>
              <a:ahLst/>
              <a:cxnLst/>
              <a:rect l="l" t="t" r="r" b="b"/>
              <a:pathLst>
                <a:path w="1667" h="1425" extrusionOk="0">
                  <a:moveTo>
                    <a:pt x="949" y="398"/>
                  </a:moveTo>
                  <a:cubicBezTo>
                    <a:pt x="1110" y="398"/>
                    <a:pt x="1265" y="523"/>
                    <a:pt x="1265" y="710"/>
                  </a:cubicBezTo>
                  <a:cubicBezTo>
                    <a:pt x="1265" y="884"/>
                    <a:pt x="1124" y="1021"/>
                    <a:pt x="953" y="1021"/>
                  </a:cubicBezTo>
                  <a:cubicBezTo>
                    <a:pt x="674" y="1021"/>
                    <a:pt x="537" y="688"/>
                    <a:pt x="732" y="489"/>
                  </a:cubicBezTo>
                  <a:cubicBezTo>
                    <a:pt x="795" y="426"/>
                    <a:pt x="873" y="398"/>
                    <a:pt x="949" y="398"/>
                  </a:cubicBezTo>
                  <a:close/>
                  <a:moveTo>
                    <a:pt x="953" y="0"/>
                  </a:moveTo>
                  <a:cubicBezTo>
                    <a:pt x="320" y="0"/>
                    <a:pt x="1" y="764"/>
                    <a:pt x="450" y="1213"/>
                  </a:cubicBezTo>
                  <a:cubicBezTo>
                    <a:pt x="595" y="1359"/>
                    <a:pt x="775" y="1424"/>
                    <a:pt x="950" y="1424"/>
                  </a:cubicBezTo>
                  <a:cubicBezTo>
                    <a:pt x="1316" y="1424"/>
                    <a:pt x="1667" y="1141"/>
                    <a:pt x="1667" y="710"/>
                  </a:cubicBezTo>
                  <a:cubicBezTo>
                    <a:pt x="1667" y="319"/>
                    <a:pt x="1348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3" name="Google Shape;12923;p76"/>
            <p:cNvSpPr/>
            <p:nvPr/>
          </p:nvSpPr>
          <p:spPr>
            <a:xfrm>
              <a:off x="3531838" y="2107779"/>
              <a:ext cx="287055" cy="220882"/>
            </a:xfrm>
            <a:custGeom>
              <a:avLst/>
              <a:gdLst/>
              <a:ahLst/>
              <a:cxnLst/>
              <a:rect l="l" t="t" r="r" b="b"/>
              <a:pathLst>
                <a:path w="10949" h="8425" extrusionOk="0">
                  <a:moveTo>
                    <a:pt x="200" y="1"/>
                  </a:moveTo>
                  <a:cubicBezTo>
                    <a:pt x="87" y="1"/>
                    <a:pt x="1" y="91"/>
                    <a:pt x="1" y="204"/>
                  </a:cubicBezTo>
                  <a:lnTo>
                    <a:pt x="1" y="8215"/>
                  </a:lnTo>
                  <a:cubicBezTo>
                    <a:pt x="1" y="8403"/>
                    <a:pt x="174" y="8418"/>
                    <a:pt x="316" y="8418"/>
                  </a:cubicBezTo>
                  <a:cubicBezTo>
                    <a:pt x="440" y="8418"/>
                    <a:pt x="3701" y="8425"/>
                    <a:pt x="6492" y="8425"/>
                  </a:cubicBezTo>
                  <a:cubicBezTo>
                    <a:pt x="8586" y="8425"/>
                    <a:pt x="10415" y="8421"/>
                    <a:pt x="10456" y="8407"/>
                  </a:cubicBezTo>
                  <a:cubicBezTo>
                    <a:pt x="10525" y="8385"/>
                    <a:pt x="10580" y="8327"/>
                    <a:pt x="10594" y="8255"/>
                  </a:cubicBezTo>
                  <a:lnTo>
                    <a:pt x="10931" y="6487"/>
                  </a:lnTo>
                  <a:cubicBezTo>
                    <a:pt x="10949" y="6379"/>
                    <a:pt x="10880" y="6274"/>
                    <a:pt x="10771" y="6256"/>
                  </a:cubicBezTo>
                  <a:lnTo>
                    <a:pt x="10768" y="6252"/>
                  </a:lnTo>
                  <a:cubicBezTo>
                    <a:pt x="10755" y="6249"/>
                    <a:pt x="10742" y="6248"/>
                    <a:pt x="10729" y="6248"/>
                  </a:cubicBezTo>
                  <a:cubicBezTo>
                    <a:pt x="10635" y="6248"/>
                    <a:pt x="10552" y="6316"/>
                    <a:pt x="10536" y="6411"/>
                  </a:cubicBezTo>
                  <a:lnTo>
                    <a:pt x="10228" y="8016"/>
                  </a:lnTo>
                  <a:lnTo>
                    <a:pt x="439" y="8016"/>
                  </a:lnTo>
                  <a:lnTo>
                    <a:pt x="1246" y="3775"/>
                  </a:lnTo>
                  <a:lnTo>
                    <a:pt x="5238" y="3775"/>
                  </a:lnTo>
                  <a:cubicBezTo>
                    <a:pt x="5506" y="3775"/>
                    <a:pt x="5506" y="3376"/>
                    <a:pt x="5238" y="3376"/>
                  </a:cubicBezTo>
                  <a:lnTo>
                    <a:pt x="1083" y="3376"/>
                  </a:lnTo>
                  <a:cubicBezTo>
                    <a:pt x="989" y="3376"/>
                    <a:pt x="906" y="3442"/>
                    <a:pt x="888" y="3539"/>
                  </a:cubicBezTo>
                  <a:lnTo>
                    <a:pt x="399" y="6096"/>
                  </a:lnTo>
                  <a:lnTo>
                    <a:pt x="399" y="403"/>
                  </a:lnTo>
                  <a:lnTo>
                    <a:pt x="2909" y="403"/>
                  </a:lnTo>
                  <a:lnTo>
                    <a:pt x="4184" y="1678"/>
                  </a:lnTo>
                  <a:cubicBezTo>
                    <a:pt x="4220" y="1714"/>
                    <a:pt x="4271" y="1736"/>
                    <a:pt x="4325" y="1736"/>
                  </a:cubicBezTo>
                  <a:lnTo>
                    <a:pt x="6324" y="1736"/>
                  </a:lnTo>
                  <a:cubicBezTo>
                    <a:pt x="6588" y="1736"/>
                    <a:pt x="6588" y="1337"/>
                    <a:pt x="6324" y="1337"/>
                  </a:cubicBezTo>
                  <a:lnTo>
                    <a:pt x="4408" y="1337"/>
                  </a:lnTo>
                  <a:lnTo>
                    <a:pt x="3133" y="62"/>
                  </a:lnTo>
                  <a:cubicBezTo>
                    <a:pt x="3093" y="23"/>
                    <a:pt x="3043" y="1"/>
                    <a:pt x="29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24" name="Google Shape;12924;p76"/>
          <p:cNvGrpSpPr/>
          <p:nvPr/>
        </p:nvGrpSpPr>
        <p:grpSpPr>
          <a:xfrm>
            <a:off x="3136452" y="1515946"/>
            <a:ext cx="297988" cy="358393"/>
            <a:chOff x="3136452" y="1515946"/>
            <a:chExt cx="297988" cy="358393"/>
          </a:xfrm>
        </p:grpSpPr>
        <p:sp>
          <p:nvSpPr>
            <p:cNvPr id="12925" name="Google Shape;12925;p76"/>
            <p:cNvSpPr/>
            <p:nvPr/>
          </p:nvSpPr>
          <p:spPr>
            <a:xfrm>
              <a:off x="3141670" y="1581568"/>
              <a:ext cx="287554" cy="287527"/>
            </a:xfrm>
            <a:custGeom>
              <a:avLst/>
              <a:gdLst/>
              <a:ahLst/>
              <a:cxnLst/>
              <a:rect l="l" t="t" r="r" b="b"/>
              <a:pathLst>
                <a:path w="10968" h="10967" extrusionOk="0">
                  <a:moveTo>
                    <a:pt x="1" y="0"/>
                  </a:moveTo>
                  <a:lnTo>
                    <a:pt x="1" y="8526"/>
                  </a:lnTo>
                  <a:lnTo>
                    <a:pt x="247" y="8783"/>
                  </a:lnTo>
                  <a:lnTo>
                    <a:pt x="2369" y="10967"/>
                  </a:lnTo>
                  <a:lnTo>
                    <a:pt x="10967" y="10967"/>
                  </a:lnTo>
                  <a:lnTo>
                    <a:pt x="10967" y="0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6" name="Google Shape;12926;p76"/>
            <p:cNvSpPr/>
            <p:nvPr/>
          </p:nvSpPr>
          <p:spPr>
            <a:xfrm>
              <a:off x="3148145" y="1811836"/>
              <a:ext cx="73593" cy="57259"/>
            </a:xfrm>
            <a:custGeom>
              <a:avLst/>
              <a:gdLst/>
              <a:ahLst/>
              <a:cxnLst/>
              <a:rect l="l" t="t" r="r" b="b"/>
              <a:pathLst>
                <a:path w="2807" h="2184" extrusionOk="0">
                  <a:moveTo>
                    <a:pt x="0" y="0"/>
                  </a:moveTo>
                  <a:lnTo>
                    <a:pt x="2119" y="2184"/>
                  </a:lnTo>
                  <a:lnTo>
                    <a:pt x="2807" y="2184"/>
                  </a:lnTo>
                  <a:lnTo>
                    <a:pt x="2807" y="424"/>
                  </a:lnTo>
                  <a:cubicBezTo>
                    <a:pt x="2807" y="188"/>
                    <a:pt x="2615" y="0"/>
                    <a:pt x="23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7" name="Google Shape;12927;p76"/>
            <p:cNvSpPr/>
            <p:nvPr/>
          </p:nvSpPr>
          <p:spPr>
            <a:xfrm>
              <a:off x="3278420" y="1581568"/>
              <a:ext cx="120024" cy="43783"/>
            </a:xfrm>
            <a:custGeom>
              <a:avLst/>
              <a:gdLst/>
              <a:ahLst/>
              <a:cxnLst/>
              <a:rect l="l" t="t" r="r" b="b"/>
              <a:pathLst>
                <a:path w="4578" h="1670" extrusionOk="0">
                  <a:moveTo>
                    <a:pt x="0" y="0"/>
                  </a:moveTo>
                  <a:cubicBezTo>
                    <a:pt x="319" y="996"/>
                    <a:pt x="1242" y="1670"/>
                    <a:pt x="2289" y="1670"/>
                  </a:cubicBezTo>
                  <a:cubicBezTo>
                    <a:pt x="3336" y="1670"/>
                    <a:pt x="4259" y="996"/>
                    <a:pt x="457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8" name="Google Shape;12928;p76"/>
            <p:cNvSpPr/>
            <p:nvPr/>
          </p:nvSpPr>
          <p:spPr>
            <a:xfrm>
              <a:off x="3181546" y="1581568"/>
              <a:ext cx="247677" cy="287527"/>
            </a:xfrm>
            <a:custGeom>
              <a:avLst/>
              <a:gdLst/>
              <a:ahLst/>
              <a:cxnLst/>
              <a:rect l="l" t="t" r="r" b="b"/>
              <a:pathLst>
                <a:path w="9447" h="10967" extrusionOk="0">
                  <a:moveTo>
                    <a:pt x="8577" y="0"/>
                  </a:moveTo>
                  <a:lnTo>
                    <a:pt x="8577" y="10098"/>
                  </a:lnTo>
                  <a:lnTo>
                    <a:pt x="1" y="10098"/>
                  </a:lnTo>
                  <a:lnTo>
                    <a:pt x="848" y="10967"/>
                  </a:lnTo>
                  <a:lnTo>
                    <a:pt x="9446" y="10967"/>
                  </a:lnTo>
                  <a:lnTo>
                    <a:pt x="944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9" name="Google Shape;12929;p76"/>
            <p:cNvSpPr/>
            <p:nvPr/>
          </p:nvSpPr>
          <p:spPr>
            <a:xfrm>
              <a:off x="3141670" y="1805072"/>
              <a:ext cx="62135" cy="64023"/>
            </a:xfrm>
            <a:custGeom>
              <a:avLst/>
              <a:gdLst/>
              <a:ahLst/>
              <a:cxnLst/>
              <a:rect l="l" t="t" r="r" b="b"/>
              <a:pathLst>
                <a:path w="2370" h="2442" extrusionOk="0">
                  <a:moveTo>
                    <a:pt x="1" y="1"/>
                  </a:moveTo>
                  <a:lnTo>
                    <a:pt x="2369" y="2442"/>
                  </a:lnTo>
                  <a:lnTo>
                    <a:pt x="2369" y="1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0" name="Google Shape;12930;p76"/>
            <p:cNvSpPr/>
            <p:nvPr/>
          </p:nvSpPr>
          <p:spPr>
            <a:xfrm>
              <a:off x="3297297" y="1521163"/>
              <a:ext cx="82349" cy="82375"/>
            </a:xfrm>
            <a:custGeom>
              <a:avLst/>
              <a:gdLst/>
              <a:ahLst/>
              <a:cxnLst/>
              <a:rect l="l" t="t" r="r" b="b"/>
              <a:pathLst>
                <a:path w="3141" h="3142" extrusionOk="0">
                  <a:moveTo>
                    <a:pt x="1569" y="1"/>
                  </a:moveTo>
                  <a:cubicBezTo>
                    <a:pt x="703" y="1"/>
                    <a:pt x="1" y="704"/>
                    <a:pt x="1" y="1573"/>
                  </a:cubicBezTo>
                  <a:cubicBezTo>
                    <a:pt x="1" y="2438"/>
                    <a:pt x="703" y="3141"/>
                    <a:pt x="1569" y="3141"/>
                  </a:cubicBezTo>
                  <a:cubicBezTo>
                    <a:pt x="2435" y="3141"/>
                    <a:pt x="3141" y="2438"/>
                    <a:pt x="3141" y="1573"/>
                  </a:cubicBezTo>
                  <a:cubicBezTo>
                    <a:pt x="3141" y="704"/>
                    <a:pt x="2435" y="1"/>
                    <a:pt x="156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1" name="Google Shape;12931;p76"/>
            <p:cNvSpPr/>
            <p:nvPr/>
          </p:nvSpPr>
          <p:spPr>
            <a:xfrm>
              <a:off x="3202075" y="1650494"/>
              <a:ext cx="166665" cy="18929"/>
            </a:xfrm>
            <a:custGeom>
              <a:avLst/>
              <a:gdLst/>
              <a:ahLst/>
              <a:cxnLst/>
              <a:rect l="l" t="t" r="r" b="b"/>
              <a:pathLst>
                <a:path w="6357" h="722" extrusionOk="0">
                  <a:moveTo>
                    <a:pt x="0" y="1"/>
                  </a:moveTo>
                  <a:lnTo>
                    <a:pt x="0" y="721"/>
                  </a:lnTo>
                  <a:lnTo>
                    <a:pt x="6356" y="721"/>
                  </a:lnTo>
                  <a:lnTo>
                    <a:pt x="6356" y="1"/>
                  </a:ln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2" name="Google Shape;12932;p76"/>
            <p:cNvSpPr/>
            <p:nvPr/>
          </p:nvSpPr>
          <p:spPr>
            <a:xfrm>
              <a:off x="3136452" y="1515946"/>
              <a:ext cx="297988" cy="358393"/>
            </a:xfrm>
            <a:custGeom>
              <a:avLst/>
              <a:gdLst/>
              <a:ahLst/>
              <a:cxnLst/>
              <a:rect l="l" t="t" r="r" b="b"/>
              <a:pathLst>
                <a:path w="11366" h="13670" extrusionOk="0">
                  <a:moveTo>
                    <a:pt x="2366" y="11228"/>
                  </a:moveTo>
                  <a:lnTo>
                    <a:pt x="2366" y="12974"/>
                  </a:lnTo>
                  <a:lnTo>
                    <a:pt x="1688" y="12278"/>
                  </a:lnTo>
                  <a:lnTo>
                    <a:pt x="671" y="11228"/>
                  </a:lnTo>
                  <a:close/>
                  <a:moveTo>
                    <a:pt x="7704" y="1"/>
                  </a:moveTo>
                  <a:cubicBezTo>
                    <a:pt x="7247" y="1"/>
                    <a:pt x="6794" y="178"/>
                    <a:pt x="6451" y="519"/>
                  </a:cubicBezTo>
                  <a:cubicBezTo>
                    <a:pt x="6440" y="533"/>
                    <a:pt x="6426" y="548"/>
                    <a:pt x="6415" y="559"/>
                  </a:cubicBezTo>
                  <a:lnTo>
                    <a:pt x="6411" y="566"/>
                  </a:lnTo>
                  <a:cubicBezTo>
                    <a:pt x="6289" y="713"/>
                    <a:pt x="6417" y="896"/>
                    <a:pt x="6565" y="896"/>
                  </a:cubicBezTo>
                  <a:cubicBezTo>
                    <a:pt x="6611" y="896"/>
                    <a:pt x="6658" y="878"/>
                    <a:pt x="6701" y="837"/>
                  </a:cubicBezTo>
                  <a:lnTo>
                    <a:pt x="6708" y="830"/>
                  </a:lnTo>
                  <a:cubicBezTo>
                    <a:pt x="6715" y="819"/>
                    <a:pt x="6726" y="812"/>
                    <a:pt x="6737" y="801"/>
                  </a:cubicBezTo>
                  <a:cubicBezTo>
                    <a:pt x="6999" y="539"/>
                    <a:pt x="7348" y="401"/>
                    <a:pt x="7705" y="401"/>
                  </a:cubicBezTo>
                  <a:cubicBezTo>
                    <a:pt x="7881" y="401"/>
                    <a:pt x="8059" y="435"/>
                    <a:pt x="8229" y="504"/>
                  </a:cubicBezTo>
                  <a:cubicBezTo>
                    <a:pt x="8740" y="718"/>
                    <a:pt x="9073" y="1218"/>
                    <a:pt x="9073" y="1768"/>
                  </a:cubicBezTo>
                  <a:cubicBezTo>
                    <a:pt x="9073" y="2322"/>
                    <a:pt x="8740" y="2822"/>
                    <a:pt x="8229" y="3036"/>
                  </a:cubicBezTo>
                  <a:cubicBezTo>
                    <a:pt x="8059" y="3105"/>
                    <a:pt x="7881" y="3139"/>
                    <a:pt x="7705" y="3139"/>
                  </a:cubicBezTo>
                  <a:cubicBezTo>
                    <a:pt x="7348" y="3139"/>
                    <a:pt x="6999" y="3001"/>
                    <a:pt x="6737" y="2739"/>
                  </a:cubicBezTo>
                  <a:lnTo>
                    <a:pt x="6733" y="2735"/>
                  </a:lnTo>
                  <a:cubicBezTo>
                    <a:pt x="6415" y="2420"/>
                    <a:pt x="6277" y="1967"/>
                    <a:pt x="6357" y="1526"/>
                  </a:cubicBezTo>
                  <a:cubicBezTo>
                    <a:pt x="6383" y="1376"/>
                    <a:pt x="6268" y="1287"/>
                    <a:pt x="6154" y="1287"/>
                  </a:cubicBezTo>
                  <a:cubicBezTo>
                    <a:pt x="6068" y="1287"/>
                    <a:pt x="5982" y="1339"/>
                    <a:pt x="5962" y="1453"/>
                  </a:cubicBezTo>
                  <a:cubicBezTo>
                    <a:pt x="5911" y="1736"/>
                    <a:pt x="5929" y="2029"/>
                    <a:pt x="6016" y="2304"/>
                  </a:cubicBezTo>
                  <a:lnTo>
                    <a:pt x="3880" y="2304"/>
                  </a:lnTo>
                  <a:cubicBezTo>
                    <a:pt x="3612" y="2304"/>
                    <a:pt x="3612" y="2703"/>
                    <a:pt x="3880" y="2703"/>
                  </a:cubicBezTo>
                  <a:lnTo>
                    <a:pt x="6201" y="2703"/>
                  </a:lnTo>
                  <a:cubicBezTo>
                    <a:pt x="6237" y="2761"/>
                    <a:pt x="6277" y="2818"/>
                    <a:pt x="6321" y="2873"/>
                  </a:cubicBezTo>
                  <a:lnTo>
                    <a:pt x="5354" y="3843"/>
                  </a:lnTo>
                  <a:cubicBezTo>
                    <a:pt x="5211" y="3988"/>
                    <a:pt x="5344" y="4185"/>
                    <a:pt x="5499" y="4185"/>
                  </a:cubicBezTo>
                  <a:cubicBezTo>
                    <a:pt x="5545" y="4185"/>
                    <a:pt x="5593" y="4168"/>
                    <a:pt x="5636" y="4126"/>
                  </a:cubicBezTo>
                  <a:lnTo>
                    <a:pt x="6603" y="3155"/>
                  </a:lnTo>
                  <a:cubicBezTo>
                    <a:pt x="6929" y="3417"/>
                    <a:pt x="7317" y="3542"/>
                    <a:pt x="7701" y="3542"/>
                  </a:cubicBezTo>
                  <a:cubicBezTo>
                    <a:pt x="8289" y="3542"/>
                    <a:pt x="8870" y="3248"/>
                    <a:pt x="9207" y="2703"/>
                  </a:cubicBezTo>
                  <a:lnTo>
                    <a:pt x="10964" y="2703"/>
                  </a:lnTo>
                  <a:lnTo>
                    <a:pt x="10964" y="13267"/>
                  </a:lnTo>
                  <a:lnTo>
                    <a:pt x="2768" y="13267"/>
                  </a:lnTo>
                  <a:lnTo>
                    <a:pt x="2768" y="11029"/>
                  </a:lnTo>
                  <a:cubicBezTo>
                    <a:pt x="2768" y="10917"/>
                    <a:pt x="2677" y="10830"/>
                    <a:pt x="2568" y="10830"/>
                  </a:cubicBezTo>
                  <a:lnTo>
                    <a:pt x="399" y="10830"/>
                  </a:lnTo>
                  <a:lnTo>
                    <a:pt x="399" y="2703"/>
                  </a:lnTo>
                  <a:lnTo>
                    <a:pt x="3090" y="2703"/>
                  </a:lnTo>
                  <a:cubicBezTo>
                    <a:pt x="3358" y="2703"/>
                    <a:pt x="3358" y="2304"/>
                    <a:pt x="3090" y="2304"/>
                  </a:cubicBezTo>
                  <a:lnTo>
                    <a:pt x="200" y="2304"/>
                  </a:lnTo>
                  <a:cubicBezTo>
                    <a:pt x="88" y="2304"/>
                    <a:pt x="1" y="2391"/>
                    <a:pt x="1" y="2503"/>
                  </a:cubicBezTo>
                  <a:lnTo>
                    <a:pt x="1" y="11029"/>
                  </a:lnTo>
                  <a:cubicBezTo>
                    <a:pt x="1" y="11080"/>
                    <a:pt x="19" y="11130"/>
                    <a:pt x="55" y="11167"/>
                  </a:cubicBezTo>
                  <a:lnTo>
                    <a:pt x="1312" y="12463"/>
                  </a:lnTo>
                  <a:lnTo>
                    <a:pt x="2424" y="13608"/>
                  </a:lnTo>
                  <a:cubicBezTo>
                    <a:pt x="2463" y="13647"/>
                    <a:pt x="2514" y="13669"/>
                    <a:pt x="2568" y="13669"/>
                  </a:cubicBezTo>
                  <a:lnTo>
                    <a:pt x="11166" y="13669"/>
                  </a:lnTo>
                  <a:cubicBezTo>
                    <a:pt x="11275" y="13669"/>
                    <a:pt x="11366" y="13579"/>
                    <a:pt x="11366" y="13470"/>
                  </a:cubicBezTo>
                  <a:lnTo>
                    <a:pt x="11366" y="2503"/>
                  </a:lnTo>
                  <a:cubicBezTo>
                    <a:pt x="11366" y="2393"/>
                    <a:pt x="11279" y="2304"/>
                    <a:pt x="11173" y="2304"/>
                  </a:cubicBezTo>
                  <a:cubicBezTo>
                    <a:pt x="11171" y="2304"/>
                    <a:pt x="11169" y="2304"/>
                    <a:pt x="11166" y="2304"/>
                  </a:cubicBezTo>
                  <a:lnTo>
                    <a:pt x="9392" y="2304"/>
                  </a:lnTo>
                  <a:cubicBezTo>
                    <a:pt x="9638" y="1526"/>
                    <a:pt x="9319" y="682"/>
                    <a:pt x="8620" y="258"/>
                  </a:cubicBezTo>
                  <a:cubicBezTo>
                    <a:pt x="8337" y="85"/>
                    <a:pt x="8020" y="1"/>
                    <a:pt x="7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3" name="Google Shape;12933;p76"/>
            <p:cNvSpPr/>
            <p:nvPr/>
          </p:nvSpPr>
          <p:spPr>
            <a:xfrm>
              <a:off x="3265678" y="1799855"/>
              <a:ext cx="128597" cy="10487"/>
            </a:xfrm>
            <a:custGeom>
              <a:avLst/>
              <a:gdLst/>
              <a:ahLst/>
              <a:cxnLst/>
              <a:rect l="l" t="t" r="r" b="b"/>
              <a:pathLst>
                <a:path w="4905" h="400" extrusionOk="0">
                  <a:moveTo>
                    <a:pt x="269" y="1"/>
                  </a:moveTo>
                  <a:cubicBezTo>
                    <a:pt x="1" y="1"/>
                    <a:pt x="1" y="399"/>
                    <a:pt x="269" y="399"/>
                  </a:cubicBezTo>
                  <a:lnTo>
                    <a:pt x="4637" y="399"/>
                  </a:lnTo>
                  <a:cubicBezTo>
                    <a:pt x="4905" y="399"/>
                    <a:pt x="4905" y="1"/>
                    <a:pt x="4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4" name="Google Shape;12934;p76"/>
            <p:cNvSpPr/>
            <p:nvPr/>
          </p:nvSpPr>
          <p:spPr>
            <a:xfrm>
              <a:off x="3196857" y="1645172"/>
              <a:ext cx="177099" cy="29573"/>
            </a:xfrm>
            <a:custGeom>
              <a:avLst/>
              <a:gdLst/>
              <a:ahLst/>
              <a:cxnLst/>
              <a:rect l="l" t="t" r="r" b="b"/>
              <a:pathLst>
                <a:path w="6755" h="1128" extrusionOk="0">
                  <a:moveTo>
                    <a:pt x="199" y="1"/>
                  </a:moveTo>
                  <a:cubicBezTo>
                    <a:pt x="87" y="1"/>
                    <a:pt x="0" y="91"/>
                    <a:pt x="0" y="204"/>
                  </a:cubicBezTo>
                  <a:lnTo>
                    <a:pt x="0" y="928"/>
                  </a:lnTo>
                  <a:cubicBezTo>
                    <a:pt x="0" y="1037"/>
                    <a:pt x="87" y="1127"/>
                    <a:pt x="199" y="1127"/>
                  </a:cubicBezTo>
                  <a:lnTo>
                    <a:pt x="6555" y="1127"/>
                  </a:lnTo>
                  <a:cubicBezTo>
                    <a:pt x="6668" y="1127"/>
                    <a:pt x="6755" y="1037"/>
                    <a:pt x="6755" y="928"/>
                  </a:cubicBezTo>
                  <a:lnTo>
                    <a:pt x="6755" y="204"/>
                  </a:lnTo>
                  <a:cubicBezTo>
                    <a:pt x="6755" y="91"/>
                    <a:pt x="6668" y="1"/>
                    <a:pt x="6555" y="1"/>
                  </a:cubicBezTo>
                  <a:lnTo>
                    <a:pt x="5241" y="1"/>
                  </a:lnTo>
                  <a:cubicBezTo>
                    <a:pt x="4973" y="1"/>
                    <a:pt x="4973" y="403"/>
                    <a:pt x="5241" y="403"/>
                  </a:cubicBezTo>
                  <a:lnTo>
                    <a:pt x="6356" y="403"/>
                  </a:lnTo>
                  <a:lnTo>
                    <a:pt x="6356" y="725"/>
                  </a:lnTo>
                  <a:lnTo>
                    <a:pt x="398" y="725"/>
                  </a:lnTo>
                  <a:lnTo>
                    <a:pt x="398" y="403"/>
                  </a:lnTo>
                  <a:lnTo>
                    <a:pt x="4451" y="403"/>
                  </a:lnTo>
                  <a:cubicBezTo>
                    <a:pt x="4719" y="403"/>
                    <a:pt x="4719" y="1"/>
                    <a:pt x="44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5" name="Google Shape;12935;p76"/>
            <p:cNvSpPr/>
            <p:nvPr/>
          </p:nvSpPr>
          <p:spPr>
            <a:xfrm>
              <a:off x="3195048" y="1690292"/>
              <a:ext cx="180717" cy="10461"/>
            </a:xfrm>
            <a:custGeom>
              <a:avLst/>
              <a:gdLst/>
              <a:ahLst/>
              <a:cxnLst/>
              <a:rect l="l" t="t" r="r" b="b"/>
              <a:pathLst>
                <a:path w="6893" h="399" extrusionOk="0">
                  <a:moveTo>
                    <a:pt x="268" y="0"/>
                  </a:moveTo>
                  <a:cubicBezTo>
                    <a:pt x="0" y="0"/>
                    <a:pt x="0" y="399"/>
                    <a:pt x="268" y="399"/>
                  </a:cubicBezTo>
                  <a:lnTo>
                    <a:pt x="6624" y="399"/>
                  </a:lnTo>
                  <a:cubicBezTo>
                    <a:pt x="6892" y="399"/>
                    <a:pt x="6892" y="0"/>
                    <a:pt x="66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6" name="Google Shape;12936;p76"/>
            <p:cNvSpPr/>
            <p:nvPr/>
          </p:nvSpPr>
          <p:spPr>
            <a:xfrm>
              <a:off x="3195048" y="1716300"/>
              <a:ext cx="180717" cy="10461"/>
            </a:xfrm>
            <a:custGeom>
              <a:avLst/>
              <a:gdLst/>
              <a:ahLst/>
              <a:cxnLst/>
              <a:rect l="l" t="t" r="r" b="b"/>
              <a:pathLst>
                <a:path w="6893" h="399" extrusionOk="0">
                  <a:moveTo>
                    <a:pt x="268" y="1"/>
                  </a:moveTo>
                  <a:cubicBezTo>
                    <a:pt x="0" y="1"/>
                    <a:pt x="0" y="399"/>
                    <a:pt x="268" y="399"/>
                  </a:cubicBezTo>
                  <a:lnTo>
                    <a:pt x="6624" y="399"/>
                  </a:lnTo>
                  <a:cubicBezTo>
                    <a:pt x="6892" y="399"/>
                    <a:pt x="6892" y="1"/>
                    <a:pt x="66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37" name="Google Shape;12937;p76"/>
          <p:cNvGrpSpPr/>
          <p:nvPr/>
        </p:nvGrpSpPr>
        <p:grpSpPr>
          <a:xfrm>
            <a:off x="2674893" y="1515946"/>
            <a:ext cx="332254" cy="358393"/>
            <a:chOff x="2674893" y="1515946"/>
            <a:chExt cx="332254" cy="358393"/>
          </a:xfrm>
        </p:grpSpPr>
        <p:sp>
          <p:nvSpPr>
            <p:cNvPr id="12938" name="Google Shape;12938;p76"/>
            <p:cNvSpPr/>
            <p:nvPr/>
          </p:nvSpPr>
          <p:spPr>
            <a:xfrm>
              <a:off x="2968582" y="1811548"/>
              <a:ext cx="33349" cy="57469"/>
            </a:xfrm>
            <a:custGeom>
              <a:avLst/>
              <a:gdLst/>
              <a:ahLst/>
              <a:cxnLst/>
              <a:rect l="l" t="t" r="r" b="b"/>
              <a:pathLst>
                <a:path w="1272" h="2192" extrusionOk="0">
                  <a:moveTo>
                    <a:pt x="0" y="0"/>
                  </a:moveTo>
                  <a:lnTo>
                    <a:pt x="243" y="1847"/>
                  </a:lnTo>
                  <a:cubicBezTo>
                    <a:pt x="268" y="2043"/>
                    <a:pt x="439" y="2191"/>
                    <a:pt x="638" y="2191"/>
                  </a:cubicBezTo>
                  <a:cubicBezTo>
                    <a:pt x="833" y="2191"/>
                    <a:pt x="1004" y="2043"/>
                    <a:pt x="1029" y="1847"/>
                  </a:cubicBezTo>
                  <a:lnTo>
                    <a:pt x="127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9" name="Google Shape;12939;p76"/>
            <p:cNvSpPr/>
            <p:nvPr/>
          </p:nvSpPr>
          <p:spPr>
            <a:xfrm>
              <a:off x="2985282" y="1811548"/>
              <a:ext cx="16648" cy="57469"/>
            </a:xfrm>
            <a:custGeom>
              <a:avLst/>
              <a:gdLst/>
              <a:ahLst/>
              <a:cxnLst/>
              <a:rect l="l" t="t" r="r" b="b"/>
              <a:pathLst>
                <a:path w="635" h="2192" extrusionOk="0">
                  <a:moveTo>
                    <a:pt x="1" y="0"/>
                  </a:moveTo>
                  <a:lnTo>
                    <a:pt x="1" y="2191"/>
                  </a:lnTo>
                  <a:cubicBezTo>
                    <a:pt x="196" y="2191"/>
                    <a:pt x="367" y="2043"/>
                    <a:pt x="392" y="1847"/>
                  </a:cubicBezTo>
                  <a:lnTo>
                    <a:pt x="635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0" name="Google Shape;12940;p76"/>
            <p:cNvSpPr/>
            <p:nvPr/>
          </p:nvSpPr>
          <p:spPr>
            <a:xfrm>
              <a:off x="2680215" y="1521268"/>
              <a:ext cx="257535" cy="347828"/>
            </a:xfrm>
            <a:custGeom>
              <a:avLst/>
              <a:gdLst/>
              <a:ahLst/>
              <a:cxnLst/>
              <a:rect l="l" t="t" r="r" b="b"/>
              <a:pathLst>
                <a:path w="9823" h="13267" extrusionOk="0">
                  <a:moveTo>
                    <a:pt x="2930" y="1"/>
                  </a:moveTo>
                  <a:lnTo>
                    <a:pt x="0" y="2931"/>
                  </a:lnTo>
                  <a:lnTo>
                    <a:pt x="0" y="13267"/>
                  </a:lnTo>
                  <a:lnTo>
                    <a:pt x="9822" y="13267"/>
                  </a:lnTo>
                  <a:lnTo>
                    <a:pt x="9822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1" name="Google Shape;12941;p76"/>
            <p:cNvSpPr/>
            <p:nvPr/>
          </p:nvSpPr>
          <p:spPr>
            <a:xfrm>
              <a:off x="2680215" y="1521268"/>
              <a:ext cx="89375" cy="89375"/>
            </a:xfrm>
            <a:custGeom>
              <a:avLst/>
              <a:gdLst/>
              <a:ahLst/>
              <a:cxnLst/>
              <a:rect l="l" t="t" r="r" b="b"/>
              <a:pathLst>
                <a:path w="3409" h="3409" extrusionOk="0">
                  <a:moveTo>
                    <a:pt x="2930" y="1"/>
                  </a:moveTo>
                  <a:lnTo>
                    <a:pt x="0" y="2931"/>
                  </a:lnTo>
                  <a:lnTo>
                    <a:pt x="0" y="3409"/>
                  </a:lnTo>
                  <a:lnTo>
                    <a:pt x="3191" y="3409"/>
                  </a:lnTo>
                  <a:cubicBezTo>
                    <a:pt x="3311" y="3409"/>
                    <a:pt x="3408" y="3311"/>
                    <a:pt x="3408" y="3191"/>
                  </a:cubicBezTo>
                  <a:lnTo>
                    <a:pt x="3408" y="1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2" name="Google Shape;12942;p76"/>
            <p:cNvSpPr/>
            <p:nvPr/>
          </p:nvSpPr>
          <p:spPr>
            <a:xfrm>
              <a:off x="2680215" y="1521268"/>
              <a:ext cx="257535" cy="347828"/>
            </a:xfrm>
            <a:custGeom>
              <a:avLst/>
              <a:gdLst/>
              <a:ahLst/>
              <a:cxnLst/>
              <a:rect l="l" t="t" r="r" b="b"/>
              <a:pathLst>
                <a:path w="9823" h="13267" extrusionOk="0">
                  <a:moveTo>
                    <a:pt x="8946" y="1"/>
                  </a:moveTo>
                  <a:lnTo>
                    <a:pt x="8946" y="12358"/>
                  </a:lnTo>
                  <a:lnTo>
                    <a:pt x="0" y="12358"/>
                  </a:lnTo>
                  <a:lnTo>
                    <a:pt x="0" y="13267"/>
                  </a:lnTo>
                  <a:lnTo>
                    <a:pt x="9822" y="13267"/>
                  </a:lnTo>
                  <a:lnTo>
                    <a:pt x="9822" y="1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3" name="Google Shape;12943;p76"/>
            <p:cNvSpPr/>
            <p:nvPr/>
          </p:nvSpPr>
          <p:spPr>
            <a:xfrm>
              <a:off x="2680215" y="1521268"/>
              <a:ext cx="76843" cy="76843"/>
            </a:xfrm>
            <a:custGeom>
              <a:avLst/>
              <a:gdLst/>
              <a:ahLst/>
              <a:cxnLst/>
              <a:rect l="l" t="t" r="r" b="b"/>
              <a:pathLst>
                <a:path w="2931" h="2931" extrusionOk="0">
                  <a:moveTo>
                    <a:pt x="2930" y="1"/>
                  </a:moveTo>
                  <a:lnTo>
                    <a:pt x="0" y="2931"/>
                  </a:lnTo>
                  <a:lnTo>
                    <a:pt x="2930" y="2931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4" name="Google Shape;12944;p76"/>
            <p:cNvSpPr/>
            <p:nvPr/>
          </p:nvSpPr>
          <p:spPr>
            <a:xfrm>
              <a:off x="2968582" y="1601310"/>
              <a:ext cx="33349" cy="222691"/>
            </a:xfrm>
            <a:custGeom>
              <a:avLst/>
              <a:gdLst/>
              <a:ahLst/>
              <a:cxnLst/>
              <a:rect l="l" t="t" r="r" b="b"/>
              <a:pathLst>
                <a:path w="1272" h="8494" extrusionOk="0">
                  <a:moveTo>
                    <a:pt x="0" y="1"/>
                  </a:moveTo>
                  <a:lnTo>
                    <a:pt x="0" y="8494"/>
                  </a:lnTo>
                  <a:lnTo>
                    <a:pt x="1272" y="8494"/>
                  </a:lnTo>
                  <a:lnTo>
                    <a:pt x="1272" y="1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5" name="Google Shape;12945;p76"/>
            <p:cNvSpPr/>
            <p:nvPr/>
          </p:nvSpPr>
          <p:spPr>
            <a:xfrm>
              <a:off x="2985282" y="1601310"/>
              <a:ext cx="16648" cy="222691"/>
            </a:xfrm>
            <a:custGeom>
              <a:avLst/>
              <a:gdLst/>
              <a:ahLst/>
              <a:cxnLst/>
              <a:rect l="l" t="t" r="r" b="b"/>
              <a:pathLst>
                <a:path w="635" h="8494" extrusionOk="0">
                  <a:moveTo>
                    <a:pt x="1" y="1"/>
                  </a:moveTo>
                  <a:lnTo>
                    <a:pt x="1" y="8494"/>
                  </a:lnTo>
                  <a:lnTo>
                    <a:pt x="635" y="8494"/>
                  </a:lnTo>
                  <a:lnTo>
                    <a:pt x="63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6" name="Google Shape;12946;p76"/>
            <p:cNvSpPr/>
            <p:nvPr/>
          </p:nvSpPr>
          <p:spPr>
            <a:xfrm>
              <a:off x="2968582" y="1569691"/>
              <a:ext cx="33349" cy="38776"/>
            </a:xfrm>
            <a:custGeom>
              <a:avLst/>
              <a:gdLst/>
              <a:ahLst/>
              <a:cxnLst/>
              <a:rect l="l" t="t" r="r" b="b"/>
              <a:pathLst>
                <a:path w="1272" h="1479" extrusionOk="0">
                  <a:moveTo>
                    <a:pt x="0" y="1"/>
                  </a:moveTo>
                  <a:lnTo>
                    <a:pt x="0" y="1478"/>
                  </a:lnTo>
                  <a:lnTo>
                    <a:pt x="1272" y="1478"/>
                  </a:lnTo>
                  <a:lnTo>
                    <a:pt x="127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7" name="Google Shape;12947;p76"/>
            <p:cNvSpPr/>
            <p:nvPr/>
          </p:nvSpPr>
          <p:spPr>
            <a:xfrm>
              <a:off x="2985282" y="1569691"/>
              <a:ext cx="16648" cy="38776"/>
            </a:xfrm>
            <a:custGeom>
              <a:avLst/>
              <a:gdLst/>
              <a:ahLst/>
              <a:cxnLst/>
              <a:rect l="l" t="t" r="r" b="b"/>
              <a:pathLst>
                <a:path w="635" h="1479" extrusionOk="0">
                  <a:moveTo>
                    <a:pt x="1" y="1"/>
                  </a:moveTo>
                  <a:lnTo>
                    <a:pt x="1" y="1478"/>
                  </a:lnTo>
                  <a:lnTo>
                    <a:pt x="635" y="1478"/>
                  </a:lnTo>
                  <a:lnTo>
                    <a:pt x="635" y="1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8" name="Google Shape;12948;p76"/>
            <p:cNvSpPr/>
            <p:nvPr/>
          </p:nvSpPr>
          <p:spPr>
            <a:xfrm>
              <a:off x="2968686" y="1521268"/>
              <a:ext cx="33244" cy="48450"/>
            </a:xfrm>
            <a:custGeom>
              <a:avLst/>
              <a:gdLst/>
              <a:ahLst/>
              <a:cxnLst/>
              <a:rect l="l" t="t" r="r" b="b"/>
              <a:pathLst>
                <a:path w="1268" h="1848" extrusionOk="0">
                  <a:moveTo>
                    <a:pt x="634" y="1"/>
                  </a:moveTo>
                  <a:cubicBezTo>
                    <a:pt x="283" y="1"/>
                    <a:pt x="0" y="283"/>
                    <a:pt x="0" y="634"/>
                  </a:cubicBezTo>
                  <a:lnTo>
                    <a:pt x="0" y="1848"/>
                  </a:lnTo>
                  <a:lnTo>
                    <a:pt x="1268" y="1848"/>
                  </a:lnTo>
                  <a:lnTo>
                    <a:pt x="1268" y="634"/>
                  </a:lnTo>
                  <a:cubicBezTo>
                    <a:pt x="1268" y="283"/>
                    <a:pt x="982" y="1"/>
                    <a:pt x="634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9" name="Google Shape;12949;p76"/>
            <p:cNvSpPr/>
            <p:nvPr/>
          </p:nvSpPr>
          <p:spPr>
            <a:xfrm>
              <a:off x="2985282" y="1521268"/>
              <a:ext cx="16648" cy="48450"/>
            </a:xfrm>
            <a:custGeom>
              <a:avLst/>
              <a:gdLst/>
              <a:ahLst/>
              <a:cxnLst/>
              <a:rect l="l" t="t" r="r" b="b"/>
              <a:pathLst>
                <a:path w="635" h="1848" extrusionOk="0">
                  <a:moveTo>
                    <a:pt x="1" y="1"/>
                  </a:moveTo>
                  <a:lnTo>
                    <a:pt x="1" y="1848"/>
                  </a:lnTo>
                  <a:lnTo>
                    <a:pt x="635" y="1848"/>
                  </a:lnTo>
                  <a:lnTo>
                    <a:pt x="635" y="634"/>
                  </a:lnTo>
                  <a:cubicBezTo>
                    <a:pt x="635" y="283"/>
                    <a:pt x="349" y="1"/>
                    <a:pt x="1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0" name="Google Shape;12950;p76"/>
            <p:cNvSpPr/>
            <p:nvPr/>
          </p:nvSpPr>
          <p:spPr>
            <a:xfrm>
              <a:off x="2674998" y="1515946"/>
              <a:ext cx="268074" cy="358393"/>
            </a:xfrm>
            <a:custGeom>
              <a:avLst/>
              <a:gdLst/>
              <a:ahLst/>
              <a:cxnLst/>
              <a:rect l="l" t="t" r="r" b="b"/>
              <a:pathLst>
                <a:path w="10225" h="13670" extrusionOk="0">
                  <a:moveTo>
                    <a:pt x="7059" y="1"/>
                  </a:moveTo>
                  <a:cubicBezTo>
                    <a:pt x="6791" y="1"/>
                    <a:pt x="6791" y="403"/>
                    <a:pt x="7059" y="403"/>
                  </a:cubicBezTo>
                  <a:lnTo>
                    <a:pt x="9819" y="403"/>
                  </a:lnTo>
                  <a:lnTo>
                    <a:pt x="9819" y="13267"/>
                  </a:lnTo>
                  <a:lnTo>
                    <a:pt x="399" y="13267"/>
                  </a:lnTo>
                  <a:lnTo>
                    <a:pt x="399" y="11688"/>
                  </a:lnTo>
                  <a:cubicBezTo>
                    <a:pt x="399" y="11554"/>
                    <a:pt x="299" y="11487"/>
                    <a:pt x="199" y="11487"/>
                  </a:cubicBezTo>
                  <a:cubicBezTo>
                    <a:pt x="100" y="11487"/>
                    <a:pt x="0" y="11554"/>
                    <a:pt x="0" y="11688"/>
                  </a:cubicBezTo>
                  <a:lnTo>
                    <a:pt x="0" y="13470"/>
                  </a:lnTo>
                  <a:cubicBezTo>
                    <a:pt x="0" y="13579"/>
                    <a:pt x="87" y="13669"/>
                    <a:pt x="199" y="13669"/>
                  </a:cubicBezTo>
                  <a:lnTo>
                    <a:pt x="10025" y="13669"/>
                  </a:lnTo>
                  <a:cubicBezTo>
                    <a:pt x="10134" y="13669"/>
                    <a:pt x="10224" y="13579"/>
                    <a:pt x="10224" y="13470"/>
                  </a:cubicBezTo>
                  <a:lnTo>
                    <a:pt x="10224" y="204"/>
                  </a:lnTo>
                  <a:cubicBezTo>
                    <a:pt x="10224" y="91"/>
                    <a:pt x="10134" y="1"/>
                    <a:pt x="100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1" name="Google Shape;12951;p76"/>
            <p:cNvSpPr/>
            <p:nvPr/>
          </p:nvSpPr>
          <p:spPr>
            <a:xfrm>
              <a:off x="2674893" y="1515946"/>
              <a:ext cx="171515" cy="290962"/>
            </a:xfrm>
            <a:custGeom>
              <a:avLst/>
              <a:gdLst/>
              <a:ahLst/>
              <a:cxnLst/>
              <a:rect l="l" t="t" r="r" b="b"/>
              <a:pathLst>
                <a:path w="6542" h="11098" extrusionOk="0">
                  <a:moveTo>
                    <a:pt x="2934" y="685"/>
                  </a:moveTo>
                  <a:lnTo>
                    <a:pt x="2934" y="2934"/>
                  </a:lnTo>
                  <a:lnTo>
                    <a:pt x="685" y="2934"/>
                  </a:lnTo>
                  <a:lnTo>
                    <a:pt x="2934" y="685"/>
                  </a:lnTo>
                  <a:close/>
                  <a:moveTo>
                    <a:pt x="3133" y="1"/>
                  </a:moveTo>
                  <a:cubicBezTo>
                    <a:pt x="2988" y="1"/>
                    <a:pt x="2844" y="211"/>
                    <a:pt x="2753" y="301"/>
                  </a:cubicBezTo>
                  <a:lnTo>
                    <a:pt x="124" y="2931"/>
                  </a:lnTo>
                  <a:cubicBezTo>
                    <a:pt x="66" y="2989"/>
                    <a:pt x="0" y="3043"/>
                    <a:pt x="0" y="3134"/>
                  </a:cubicBezTo>
                  <a:lnTo>
                    <a:pt x="0" y="10899"/>
                  </a:lnTo>
                  <a:cubicBezTo>
                    <a:pt x="0" y="11009"/>
                    <a:pt x="88" y="11098"/>
                    <a:pt x="197" y="11098"/>
                  </a:cubicBezTo>
                  <a:cubicBezTo>
                    <a:pt x="199" y="11098"/>
                    <a:pt x="201" y="11098"/>
                    <a:pt x="203" y="11098"/>
                  </a:cubicBezTo>
                  <a:cubicBezTo>
                    <a:pt x="316" y="11098"/>
                    <a:pt x="403" y="11011"/>
                    <a:pt x="403" y="10899"/>
                  </a:cubicBezTo>
                  <a:lnTo>
                    <a:pt x="403" y="3333"/>
                  </a:lnTo>
                  <a:lnTo>
                    <a:pt x="3133" y="3333"/>
                  </a:lnTo>
                  <a:cubicBezTo>
                    <a:pt x="3246" y="3333"/>
                    <a:pt x="3336" y="3246"/>
                    <a:pt x="3336" y="3134"/>
                  </a:cubicBezTo>
                  <a:lnTo>
                    <a:pt x="3336" y="403"/>
                  </a:lnTo>
                  <a:lnTo>
                    <a:pt x="6273" y="403"/>
                  </a:lnTo>
                  <a:cubicBezTo>
                    <a:pt x="6541" y="403"/>
                    <a:pt x="6541" y="1"/>
                    <a:pt x="62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2" name="Google Shape;12952;p76"/>
            <p:cNvSpPr/>
            <p:nvPr/>
          </p:nvSpPr>
          <p:spPr>
            <a:xfrm>
              <a:off x="2729006" y="1758169"/>
              <a:ext cx="159927" cy="10566"/>
            </a:xfrm>
            <a:custGeom>
              <a:avLst/>
              <a:gdLst/>
              <a:ahLst/>
              <a:cxnLst/>
              <a:rect l="l" t="t" r="r" b="b"/>
              <a:pathLst>
                <a:path w="6100" h="403" extrusionOk="0">
                  <a:moveTo>
                    <a:pt x="265" y="1"/>
                  </a:moveTo>
                  <a:cubicBezTo>
                    <a:pt x="1" y="1"/>
                    <a:pt x="1" y="403"/>
                    <a:pt x="265" y="403"/>
                  </a:cubicBezTo>
                  <a:lnTo>
                    <a:pt x="5835" y="403"/>
                  </a:lnTo>
                  <a:cubicBezTo>
                    <a:pt x="6100" y="403"/>
                    <a:pt x="6100" y="1"/>
                    <a:pt x="5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3" name="Google Shape;12953;p76"/>
            <p:cNvSpPr/>
            <p:nvPr/>
          </p:nvSpPr>
          <p:spPr>
            <a:xfrm>
              <a:off x="2801943" y="1822271"/>
              <a:ext cx="86990" cy="10461"/>
            </a:xfrm>
            <a:custGeom>
              <a:avLst/>
              <a:gdLst/>
              <a:ahLst/>
              <a:cxnLst/>
              <a:rect l="l" t="t" r="r" b="b"/>
              <a:pathLst>
                <a:path w="3318" h="399" extrusionOk="0">
                  <a:moveTo>
                    <a:pt x="3057" y="0"/>
                  </a:moveTo>
                  <a:cubicBezTo>
                    <a:pt x="3056" y="0"/>
                    <a:pt x="3055" y="0"/>
                    <a:pt x="3053" y="0"/>
                  </a:cubicBezTo>
                  <a:lnTo>
                    <a:pt x="268" y="0"/>
                  </a:lnTo>
                  <a:cubicBezTo>
                    <a:pt x="0" y="0"/>
                    <a:pt x="0" y="399"/>
                    <a:pt x="268" y="399"/>
                  </a:cubicBezTo>
                  <a:lnTo>
                    <a:pt x="3053" y="399"/>
                  </a:lnTo>
                  <a:cubicBezTo>
                    <a:pt x="3317" y="399"/>
                    <a:pt x="3318" y="0"/>
                    <a:pt x="30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4" name="Google Shape;12954;p76"/>
            <p:cNvSpPr/>
            <p:nvPr/>
          </p:nvSpPr>
          <p:spPr>
            <a:xfrm>
              <a:off x="2729006" y="1731584"/>
              <a:ext cx="159927" cy="10566"/>
            </a:xfrm>
            <a:custGeom>
              <a:avLst/>
              <a:gdLst/>
              <a:ahLst/>
              <a:cxnLst/>
              <a:rect l="l" t="t" r="r" b="b"/>
              <a:pathLst>
                <a:path w="6100" h="403" extrusionOk="0">
                  <a:moveTo>
                    <a:pt x="265" y="1"/>
                  </a:moveTo>
                  <a:cubicBezTo>
                    <a:pt x="1" y="1"/>
                    <a:pt x="1" y="403"/>
                    <a:pt x="265" y="403"/>
                  </a:cubicBezTo>
                  <a:lnTo>
                    <a:pt x="5835" y="403"/>
                  </a:lnTo>
                  <a:cubicBezTo>
                    <a:pt x="6100" y="403"/>
                    <a:pt x="6100" y="1"/>
                    <a:pt x="5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5" name="Google Shape;12955;p76"/>
            <p:cNvSpPr/>
            <p:nvPr/>
          </p:nvSpPr>
          <p:spPr>
            <a:xfrm>
              <a:off x="2729006" y="1705000"/>
              <a:ext cx="159927" cy="10487"/>
            </a:xfrm>
            <a:custGeom>
              <a:avLst/>
              <a:gdLst/>
              <a:ahLst/>
              <a:cxnLst/>
              <a:rect l="l" t="t" r="r" b="b"/>
              <a:pathLst>
                <a:path w="6100" h="400" extrusionOk="0">
                  <a:moveTo>
                    <a:pt x="265" y="1"/>
                  </a:moveTo>
                  <a:cubicBezTo>
                    <a:pt x="1" y="1"/>
                    <a:pt x="1" y="399"/>
                    <a:pt x="265" y="399"/>
                  </a:cubicBezTo>
                  <a:lnTo>
                    <a:pt x="5835" y="399"/>
                  </a:lnTo>
                  <a:cubicBezTo>
                    <a:pt x="6100" y="399"/>
                    <a:pt x="6100" y="1"/>
                    <a:pt x="5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6" name="Google Shape;12956;p76"/>
            <p:cNvSpPr/>
            <p:nvPr/>
          </p:nvSpPr>
          <p:spPr>
            <a:xfrm>
              <a:off x="2729006" y="1678415"/>
              <a:ext cx="159927" cy="10461"/>
            </a:xfrm>
            <a:custGeom>
              <a:avLst/>
              <a:gdLst/>
              <a:ahLst/>
              <a:cxnLst/>
              <a:rect l="l" t="t" r="r" b="b"/>
              <a:pathLst>
                <a:path w="6100" h="399" extrusionOk="0">
                  <a:moveTo>
                    <a:pt x="5839" y="1"/>
                  </a:moveTo>
                  <a:cubicBezTo>
                    <a:pt x="5838" y="1"/>
                    <a:pt x="5837" y="1"/>
                    <a:pt x="5835" y="1"/>
                  </a:cubicBezTo>
                  <a:lnTo>
                    <a:pt x="265" y="1"/>
                  </a:lnTo>
                  <a:cubicBezTo>
                    <a:pt x="1" y="1"/>
                    <a:pt x="1" y="399"/>
                    <a:pt x="265" y="399"/>
                  </a:cubicBezTo>
                  <a:lnTo>
                    <a:pt x="5835" y="399"/>
                  </a:lnTo>
                  <a:cubicBezTo>
                    <a:pt x="6099" y="399"/>
                    <a:pt x="6100" y="1"/>
                    <a:pt x="58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7" name="Google Shape;12957;p76"/>
            <p:cNvSpPr/>
            <p:nvPr/>
          </p:nvSpPr>
          <p:spPr>
            <a:xfrm>
              <a:off x="2791404" y="1599894"/>
              <a:ext cx="35158" cy="62686"/>
            </a:xfrm>
            <a:custGeom>
              <a:avLst/>
              <a:gdLst/>
              <a:ahLst/>
              <a:cxnLst/>
              <a:rect l="l" t="t" r="r" b="b"/>
              <a:pathLst>
                <a:path w="1341" h="2391" extrusionOk="0">
                  <a:moveTo>
                    <a:pt x="290" y="0"/>
                  </a:moveTo>
                  <a:cubicBezTo>
                    <a:pt x="22" y="0"/>
                    <a:pt x="22" y="402"/>
                    <a:pt x="290" y="402"/>
                  </a:cubicBezTo>
                  <a:lnTo>
                    <a:pt x="468" y="402"/>
                  </a:lnTo>
                  <a:lnTo>
                    <a:pt x="468" y="1989"/>
                  </a:lnTo>
                  <a:lnTo>
                    <a:pt x="268" y="1989"/>
                  </a:lnTo>
                  <a:cubicBezTo>
                    <a:pt x="0" y="1989"/>
                    <a:pt x="0" y="2391"/>
                    <a:pt x="268" y="2391"/>
                  </a:cubicBezTo>
                  <a:lnTo>
                    <a:pt x="1072" y="2391"/>
                  </a:lnTo>
                  <a:cubicBezTo>
                    <a:pt x="1340" y="2391"/>
                    <a:pt x="1340" y="1989"/>
                    <a:pt x="1072" y="1989"/>
                  </a:cubicBezTo>
                  <a:lnTo>
                    <a:pt x="866" y="1989"/>
                  </a:lnTo>
                  <a:lnTo>
                    <a:pt x="866" y="200"/>
                  </a:lnTo>
                  <a:cubicBezTo>
                    <a:pt x="866" y="91"/>
                    <a:pt x="775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8" name="Google Shape;12958;p76"/>
            <p:cNvSpPr/>
            <p:nvPr/>
          </p:nvSpPr>
          <p:spPr>
            <a:xfrm>
              <a:off x="2797670" y="1580205"/>
              <a:ext cx="19191" cy="16491"/>
            </a:xfrm>
            <a:custGeom>
              <a:avLst/>
              <a:gdLst/>
              <a:ahLst/>
              <a:cxnLst/>
              <a:rect l="l" t="t" r="r" b="b"/>
              <a:pathLst>
                <a:path w="732" h="629" extrusionOk="0">
                  <a:moveTo>
                    <a:pt x="316" y="1"/>
                  </a:moveTo>
                  <a:cubicBezTo>
                    <a:pt x="154" y="1"/>
                    <a:pt x="0" y="125"/>
                    <a:pt x="0" y="313"/>
                  </a:cubicBezTo>
                  <a:cubicBezTo>
                    <a:pt x="0" y="487"/>
                    <a:pt x="142" y="628"/>
                    <a:pt x="315" y="628"/>
                  </a:cubicBezTo>
                  <a:cubicBezTo>
                    <a:pt x="594" y="628"/>
                    <a:pt x="732" y="291"/>
                    <a:pt x="536" y="92"/>
                  </a:cubicBezTo>
                  <a:cubicBezTo>
                    <a:pt x="472" y="29"/>
                    <a:pt x="393" y="1"/>
                    <a:pt x="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9" name="Google Shape;12959;p76"/>
            <p:cNvSpPr/>
            <p:nvPr/>
          </p:nvSpPr>
          <p:spPr>
            <a:xfrm>
              <a:off x="2963364" y="1515946"/>
              <a:ext cx="43783" cy="358393"/>
            </a:xfrm>
            <a:custGeom>
              <a:avLst/>
              <a:gdLst/>
              <a:ahLst/>
              <a:cxnLst/>
              <a:rect l="l" t="t" r="r" b="b"/>
              <a:pathLst>
                <a:path w="1670" h="13670" extrusionOk="0">
                  <a:moveTo>
                    <a:pt x="837" y="388"/>
                  </a:moveTo>
                  <a:cubicBezTo>
                    <a:pt x="1083" y="388"/>
                    <a:pt x="1279" y="591"/>
                    <a:pt x="1271" y="837"/>
                  </a:cubicBezTo>
                  <a:lnTo>
                    <a:pt x="1271" y="1851"/>
                  </a:lnTo>
                  <a:lnTo>
                    <a:pt x="402" y="1851"/>
                  </a:lnTo>
                  <a:lnTo>
                    <a:pt x="402" y="837"/>
                  </a:lnTo>
                  <a:cubicBezTo>
                    <a:pt x="395" y="591"/>
                    <a:pt x="591" y="388"/>
                    <a:pt x="837" y="388"/>
                  </a:cubicBezTo>
                  <a:close/>
                  <a:moveTo>
                    <a:pt x="1271" y="2250"/>
                  </a:moveTo>
                  <a:lnTo>
                    <a:pt x="1271" y="3058"/>
                  </a:lnTo>
                  <a:lnTo>
                    <a:pt x="402" y="3058"/>
                  </a:lnTo>
                  <a:lnTo>
                    <a:pt x="402" y="2250"/>
                  </a:lnTo>
                  <a:close/>
                  <a:moveTo>
                    <a:pt x="1181" y="11949"/>
                  </a:moveTo>
                  <a:lnTo>
                    <a:pt x="1032" y="13097"/>
                  </a:lnTo>
                  <a:cubicBezTo>
                    <a:pt x="1018" y="13192"/>
                    <a:pt x="938" y="13267"/>
                    <a:pt x="844" y="13267"/>
                  </a:cubicBezTo>
                  <a:cubicBezTo>
                    <a:pt x="841" y="13267"/>
                    <a:pt x="839" y="13267"/>
                    <a:pt x="837" y="13267"/>
                  </a:cubicBezTo>
                  <a:cubicBezTo>
                    <a:pt x="739" y="13267"/>
                    <a:pt x="656" y="13195"/>
                    <a:pt x="645" y="13097"/>
                  </a:cubicBezTo>
                  <a:lnTo>
                    <a:pt x="493" y="11949"/>
                  </a:lnTo>
                  <a:close/>
                  <a:moveTo>
                    <a:pt x="837" y="1"/>
                  </a:moveTo>
                  <a:cubicBezTo>
                    <a:pt x="373" y="1"/>
                    <a:pt x="0" y="374"/>
                    <a:pt x="0" y="837"/>
                  </a:cubicBezTo>
                  <a:lnTo>
                    <a:pt x="0" y="3532"/>
                  </a:lnTo>
                  <a:lnTo>
                    <a:pt x="0" y="5987"/>
                  </a:lnTo>
                  <a:cubicBezTo>
                    <a:pt x="0" y="6120"/>
                    <a:pt x="101" y="6186"/>
                    <a:pt x="201" y="6186"/>
                  </a:cubicBezTo>
                  <a:cubicBezTo>
                    <a:pt x="302" y="6186"/>
                    <a:pt x="402" y="6120"/>
                    <a:pt x="402" y="5987"/>
                  </a:cubicBezTo>
                  <a:lnTo>
                    <a:pt x="402" y="3460"/>
                  </a:lnTo>
                  <a:lnTo>
                    <a:pt x="1271" y="3460"/>
                  </a:lnTo>
                  <a:lnTo>
                    <a:pt x="1271" y="11550"/>
                  </a:lnTo>
                  <a:lnTo>
                    <a:pt x="402" y="11550"/>
                  </a:lnTo>
                  <a:lnTo>
                    <a:pt x="402" y="6777"/>
                  </a:lnTo>
                  <a:cubicBezTo>
                    <a:pt x="402" y="6643"/>
                    <a:pt x="302" y="6576"/>
                    <a:pt x="201" y="6576"/>
                  </a:cubicBezTo>
                  <a:cubicBezTo>
                    <a:pt x="101" y="6576"/>
                    <a:pt x="0" y="6643"/>
                    <a:pt x="0" y="6777"/>
                  </a:cubicBezTo>
                  <a:lnTo>
                    <a:pt x="0" y="11750"/>
                  </a:lnTo>
                  <a:cubicBezTo>
                    <a:pt x="0" y="11815"/>
                    <a:pt x="29" y="11873"/>
                    <a:pt x="84" y="11913"/>
                  </a:cubicBezTo>
                  <a:lnTo>
                    <a:pt x="243" y="13151"/>
                  </a:lnTo>
                  <a:cubicBezTo>
                    <a:pt x="283" y="13448"/>
                    <a:pt x="536" y="13669"/>
                    <a:pt x="837" y="13669"/>
                  </a:cubicBezTo>
                  <a:cubicBezTo>
                    <a:pt x="1134" y="13669"/>
                    <a:pt x="1387" y="13448"/>
                    <a:pt x="1427" y="13151"/>
                  </a:cubicBezTo>
                  <a:lnTo>
                    <a:pt x="1590" y="11909"/>
                  </a:lnTo>
                  <a:cubicBezTo>
                    <a:pt x="1641" y="11873"/>
                    <a:pt x="1670" y="11815"/>
                    <a:pt x="1670" y="11750"/>
                  </a:cubicBezTo>
                  <a:lnTo>
                    <a:pt x="1670" y="3532"/>
                  </a:lnTo>
                  <a:lnTo>
                    <a:pt x="1670" y="837"/>
                  </a:lnTo>
                  <a:cubicBezTo>
                    <a:pt x="1670" y="374"/>
                    <a:pt x="1297" y="1"/>
                    <a:pt x="8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60" name="Google Shape;12960;p76"/>
          <p:cNvGrpSpPr/>
          <p:nvPr/>
        </p:nvGrpSpPr>
        <p:grpSpPr>
          <a:xfrm>
            <a:off x="1753768" y="2438513"/>
            <a:ext cx="358839" cy="358419"/>
            <a:chOff x="1753768" y="2438513"/>
            <a:chExt cx="358839" cy="358419"/>
          </a:xfrm>
        </p:grpSpPr>
        <p:sp>
          <p:nvSpPr>
            <p:cNvPr id="12961" name="Google Shape;12961;p76"/>
            <p:cNvSpPr/>
            <p:nvPr/>
          </p:nvSpPr>
          <p:spPr>
            <a:xfrm>
              <a:off x="1873870" y="2524061"/>
              <a:ext cx="55660" cy="62319"/>
            </a:xfrm>
            <a:custGeom>
              <a:avLst/>
              <a:gdLst/>
              <a:ahLst/>
              <a:cxnLst/>
              <a:rect l="l" t="t" r="r" b="b"/>
              <a:pathLst>
                <a:path w="2123" h="2377" extrusionOk="0">
                  <a:moveTo>
                    <a:pt x="1152" y="1"/>
                  </a:moveTo>
                  <a:lnTo>
                    <a:pt x="316" y="837"/>
                  </a:lnTo>
                  <a:cubicBezTo>
                    <a:pt x="1" y="1152"/>
                    <a:pt x="1" y="1663"/>
                    <a:pt x="316" y="1978"/>
                  </a:cubicBezTo>
                  <a:lnTo>
                    <a:pt x="714" y="2376"/>
                  </a:lnTo>
                  <a:lnTo>
                    <a:pt x="2123" y="971"/>
                  </a:lnTo>
                  <a:lnTo>
                    <a:pt x="1152" y="1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2" name="Google Shape;12962;p76"/>
            <p:cNvSpPr/>
            <p:nvPr/>
          </p:nvSpPr>
          <p:spPr>
            <a:xfrm>
              <a:off x="1822588" y="2443835"/>
              <a:ext cx="284801" cy="274130"/>
            </a:xfrm>
            <a:custGeom>
              <a:avLst/>
              <a:gdLst/>
              <a:ahLst/>
              <a:cxnLst/>
              <a:rect l="l" t="t" r="r" b="b"/>
              <a:pathLst>
                <a:path w="10863" h="10456" extrusionOk="0">
                  <a:moveTo>
                    <a:pt x="2366" y="0"/>
                  </a:moveTo>
                  <a:cubicBezTo>
                    <a:pt x="2073" y="0"/>
                    <a:pt x="1786" y="69"/>
                    <a:pt x="1526" y="196"/>
                  </a:cubicBezTo>
                  <a:lnTo>
                    <a:pt x="2830" y="1500"/>
                  </a:lnTo>
                  <a:cubicBezTo>
                    <a:pt x="2895" y="1565"/>
                    <a:pt x="2945" y="1644"/>
                    <a:pt x="2978" y="1731"/>
                  </a:cubicBezTo>
                  <a:cubicBezTo>
                    <a:pt x="3137" y="2159"/>
                    <a:pt x="2822" y="2611"/>
                    <a:pt x="2366" y="2611"/>
                  </a:cubicBezTo>
                  <a:cubicBezTo>
                    <a:pt x="2286" y="2611"/>
                    <a:pt x="2210" y="2597"/>
                    <a:pt x="2138" y="2568"/>
                  </a:cubicBezTo>
                  <a:cubicBezTo>
                    <a:pt x="2051" y="2535"/>
                    <a:pt x="1971" y="2485"/>
                    <a:pt x="1906" y="2419"/>
                  </a:cubicBezTo>
                  <a:lnTo>
                    <a:pt x="602" y="1119"/>
                  </a:lnTo>
                  <a:lnTo>
                    <a:pt x="602" y="1119"/>
                  </a:lnTo>
                  <a:cubicBezTo>
                    <a:pt x="1" y="2365"/>
                    <a:pt x="852" y="3821"/>
                    <a:pt x="2236" y="3908"/>
                  </a:cubicBezTo>
                  <a:lnTo>
                    <a:pt x="2366" y="3919"/>
                  </a:lnTo>
                  <a:cubicBezTo>
                    <a:pt x="2558" y="3919"/>
                    <a:pt x="2750" y="3890"/>
                    <a:pt x="2935" y="3828"/>
                  </a:cubicBezTo>
                  <a:cubicBezTo>
                    <a:pt x="2974" y="3817"/>
                    <a:pt x="3011" y="3807"/>
                    <a:pt x="3047" y="3792"/>
                  </a:cubicBezTo>
                  <a:lnTo>
                    <a:pt x="7071" y="7816"/>
                  </a:lnTo>
                  <a:cubicBezTo>
                    <a:pt x="7056" y="7852"/>
                    <a:pt x="7042" y="7888"/>
                    <a:pt x="7031" y="7924"/>
                  </a:cubicBezTo>
                  <a:cubicBezTo>
                    <a:pt x="6973" y="8109"/>
                    <a:pt x="6940" y="8301"/>
                    <a:pt x="6940" y="8497"/>
                  </a:cubicBezTo>
                  <a:lnTo>
                    <a:pt x="6955" y="8627"/>
                  </a:lnTo>
                  <a:cubicBezTo>
                    <a:pt x="7019" y="9700"/>
                    <a:pt x="7917" y="10456"/>
                    <a:pt x="8898" y="10456"/>
                  </a:cubicBezTo>
                  <a:cubicBezTo>
                    <a:pt x="9179" y="10456"/>
                    <a:pt x="9466" y="10394"/>
                    <a:pt x="9743" y="10260"/>
                  </a:cubicBezTo>
                  <a:lnTo>
                    <a:pt x="8440" y="8960"/>
                  </a:lnTo>
                  <a:cubicBezTo>
                    <a:pt x="8374" y="8895"/>
                    <a:pt x="8324" y="8815"/>
                    <a:pt x="8295" y="8725"/>
                  </a:cubicBezTo>
                  <a:cubicBezTo>
                    <a:pt x="8132" y="8301"/>
                    <a:pt x="8447" y="7845"/>
                    <a:pt x="8900" y="7845"/>
                  </a:cubicBezTo>
                  <a:cubicBezTo>
                    <a:pt x="8979" y="7845"/>
                    <a:pt x="9055" y="7859"/>
                    <a:pt x="9128" y="7892"/>
                  </a:cubicBezTo>
                  <a:cubicBezTo>
                    <a:pt x="9215" y="7921"/>
                    <a:pt x="9294" y="7972"/>
                    <a:pt x="9363" y="8037"/>
                  </a:cubicBezTo>
                  <a:lnTo>
                    <a:pt x="10663" y="9341"/>
                  </a:lnTo>
                  <a:cubicBezTo>
                    <a:pt x="10794" y="9080"/>
                    <a:pt x="10862" y="8794"/>
                    <a:pt x="10862" y="8500"/>
                  </a:cubicBezTo>
                  <a:cubicBezTo>
                    <a:pt x="10859" y="7472"/>
                    <a:pt x="10062" y="6617"/>
                    <a:pt x="9034" y="6552"/>
                  </a:cubicBezTo>
                  <a:lnTo>
                    <a:pt x="8900" y="6537"/>
                  </a:lnTo>
                  <a:cubicBezTo>
                    <a:pt x="8704" y="6541"/>
                    <a:pt x="8516" y="6570"/>
                    <a:pt x="8331" y="6628"/>
                  </a:cubicBezTo>
                  <a:cubicBezTo>
                    <a:pt x="8295" y="6639"/>
                    <a:pt x="8258" y="6653"/>
                    <a:pt x="8222" y="6664"/>
                  </a:cubicBezTo>
                  <a:lnTo>
                    <a:pt x="4202" y="2640"/>
                  </a:lnTo>
                  <a:cubicBezTo>
                    <a:pt x="4213" y="2604"/>
                    <a:pt x="4227" y="2568"/>
                    <a:pt x="4238" y="2532"/>
                  </a:cubicBezTo>
                  <a:cubicBezTo>
                    <a:pt x="4296" y="2347"/>
                    <a:pt x="4325" y="2155"/>
                    <a:pt x="4329" y="1963"/>
                  </a:cubicBezTo>
                  <a:lnTo>
                    <a:pt x="4314" y="1829"/>
                  </a:lnTo>
                  <a:cubicBezTo>
                    <a:pt x="4249" y="801"/>
                    <a:pt x="3394" y="0"/>
                    <a:pt x="2366" y="0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3" name="Google Shape;12963;p76"/>
            <p:cNvSpPr/>
            <p:nvPr/>
          </p:nvSpPr>
          <p:spPr>
            <a:xfrm>
              <a:off x="1899511" y="2510192"/>
              <a:ext cx="141601" cy="141522"/>
            </a:xfrm>
            <a:custGeom>
              <a:avLst/>
              <a:gdLst/>
              <a:ahLst/>
              <a:cxnLst/>
              <a:rect l="l" t="t" r="r" b="b"/>
              <a:pathLst>
                <a:path w="5401" h="5398" extrusionOk="0">
                  <a:moveTo>
                    <a:pt x="1304" y="1"/>
                  </a:moveTo>
                  <a:lnTo>
                    <a:pt x="1" y="1305"/>
                  </a:lnTo>
                  <a:cubicBezTo>
                    <a:pt x="37" y="1290"/>
                    <a:pt x="73" y="1279"/>
                    <a:pt x="109" y="1265"/>
                  </a:cubicBezTo>
                  <a:lnTo>
                    <a:pt x="4133" y="5288"/>
                  </a:lnTo>
                  <a:cubicBezTo>
                    <a:pt x="4122" y="5325"/>
                    <a:pt x="4108" y="5361"/>
                    <a:pt x="4097" y="5397"/>
                  </a:cubicBezTo>
                  <a:lnTo>
                    <a:pt x="5401" y="4097"/>
                  </a:lnTo>
                  <a:lnTo>
                    <a:pt x="5401" y="4097"/>
                  </a:lnTo>
                  <a:cubicBezTo>
                    <a:pt x="5361" y="4108"/>
                    <a:pt x="5324" y="4119"/>
                    <a:pt x="5292" y="4133"/>
                  </a:cubicBezTo>
                  <a:lnTo>
                    <a:pt x="1265" y="109"/>
                  </a:lnTo>
                  <a:cubicBezTo>
                    <a:pt x="1279" y="73"/>
                    <a:pt x="1290" y="37"/>
                    <a:pt x="1304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4" name="Google Shape;12964;p76"/>
            <p:cNvSpPr/>
            <p:nvPr/>
          </p:nvSpPr>
          <p:spPr>
            <a:xfrm>
              <a:off x="1797053" y="2519447"/>
              <a:ext cx="236167" cy="237373"/>
            </a:xfrm>
            <a:custGeom>
              <a:avLst/>
              <a:gdLst/>
              <a:ahLst/>
              <a:cxnLst/>
              <a:rect l="l" t="t" r="r" b="b"/>
              <a:pathLst>
                <a:path w="9008" h="9054" extrusionOk="0">
                  <a:moveTo>
                    <a:pt x="5846" y="1"/>
                  </a:moveTo>
                  <a:cubicBezTo>
                    <a:pt x="5699" y="1"/>
                    <a:pt x="5553" y="57"/>
                    <a:pt x="5441" y="169"/>
                  </a:cubicBezTo>
                  <a:lnTo>
                    <a:pt x="2742" y="2867"/>
                  </a:lnTo>
                  <a:cubicBezTo>
                    <a:pt x="2463" y="3146"/>
                    <a:pt x="2463" y="3599"/>
                    <a:pt x="2742" y="3882"/>
                  </a:cubicBezTo>
                  <a:lnTo>
                    <a:pt x="2847" y="3983"/>
                  </a:lnTo>
                  <a:lnTo>
                    <a:pt x="1" y="6830"/>
                  </a:lnTo>
                  <a:lnTo>
                    <a:pt x="2228" y="9053"/>
                  </a:lnTo>
                  <a:lnTo>
                    <a:pt x="5071" y="6210"/>
                  </a:lnTo>
                  <a:cubicBezTo>
                    <a:pt x="5212" y="6350"/>
                    <a:pt x="5396" y="6419"/>
                    <a:pt x="5580" y="6419"/>
                  </a:cubicBezTo>
                  <a:cubicBezTo>
                    <a:pt x="5764" y="6419"/>
                    <a:pt x="5948" y="6350"/>
                    <a:pt x="6089" y="6210"/>
                  </a:cubicBezTo>
                  <a:lnTo>
                    <a:pt x="8783" y="3516"/>
                  </a:lnTo>
                  <a:cubicBezTo>
                    <a:pt x="9008" y="3291"/>
                    <a:pt x="9008" y="2925"/>
                    <a:pt x="8783" y="2701"/>
                  </a:cubicBezTo>
                  <a:lnTo>
                    <a:pt x="8758" y="2675"/>
                  </a:lnTo>
                  <a:cubicBezTo>
                    <a:pt x="8646" y="2565"/>
                    <a:pt x="8499" y="2510"/>
                    <a:pt x="8352" y="2510"/>
                  </a:cubicBezTo>
                  <a:cubicBezTo>
                    <a:pt x="8206" y="2510"/>
                    <a:pt x="8059" y="2565"/>
                    <a:pt x="7947" y="2675"/>
                  </a:cubicBezTo>
                  <a:cubicBezTo>
                    <a:pt x="8171" y="2455"/>
                    <a:pt x="8171" y="2092"/>
                    <a:pt x="7947" y="1868"/>
                  </a:cubicBezTo>
                  <a:lnTo>
                    <a:pt x="7921" y="1842"/>
                  </a:lnTo>
                  <a:cubicBezTo>
                    <a:pt x="7809" y="1730"/>
                    <a:pt x="7662" y="1674"/>
                    <a:pt x="7516" y="1674"/>
                  </a:cubicBezTo>
                  <a:cubicBezTo>
                    <a:pt x="7369" y="1674"/>
                    <a:pt x="7222" y="1730"/>
                    <a:pt x="7110" y="1842"/>
                  </a:cubicBezTo>
                  <a:cubicBezTo>
                    <a:pt x="7335" y="1618"/>
                    <a:pt x="7335" y="1256"/>
                    <a:pt x="7110" y="1031"/>
                  </a:cubicBezTo>
                  <a:lnTo>
                    <a:pt x="7085" y="1006"/>
                  </a:lnTo>
                  <a:cubicBezTo>
                    <a:pt x="6974" y="894"/>
                    <a:pt x="6828" y="837"/>
                    <a:pt x="6681" y="837"/>
                  </a:cubicBezTo>
                  <a:cubicBezTo>
                    <a:pt x="6534" y="837"/>
                    <a:pt x="6388" y="894"/>
                    <a:pt x="6277" y="1006"/>
                  </a:cubicBezTo>
                  <a:cubicBezTo>
                    <a:pt x="6498" y="781"/>
                    <a:pt x="6498" y="419"/>
                    <a:pt x="6277" y="195"/>
                  </a:cubicBezTo>
                  <a:lnTo>
                    <a:pt x="6252" y="169"/>
                  </a:lnTo>
                  <a:cubicBezTo>
                    <a:pt x="6140" y="57"/>
                    <a:pt x="5993" y="1"/>
                    <a:pt x="5846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5" name="Google Shape;12965;p76"/>
            <p:cNvSpPr/>
            <p:nvPr/>
          </p:nvSpPr>
          <p:spPr>
            <a:xfrm>
              <a:off x="1815012" y="2636377"/>
              <a:ext cx="102563" cy="102589"/>
            </a:xfrm>
            <a:custGeom>
              <a:avLst/>
              <a:gdLst/>
              <a:ahLst/>
              <a:cxnLst/>
              <a:rect l="l" t="t" r="r" b="b"/>
              <a:pathLst>
                <a:path w="3912" h="3913" extrusionOk="0">
                  <a:moveTo>
                    <a:pt x="1684" y="1"/>
                  </a:moveTo>
                  <a:lnTo>
                    <a:pt x="0" y="1685"/>
                  </a:lnTo>
                  <a:lnTo>
                    <a:pt x="2228" y="3912"/>
                  </a:lnTo>
                  <a:lnTo>
                    <a:pt x="3912" y="2228"/>
                  </a:lnTo>
                  <a:lnTo>
                    <a:pt x="1684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6" name="Google Shape;12966;p76"/>
            <p:cNvSpPr/>
            <p:nvPr/>
          </p:nvSpPr>
          <p:spPr>
            <a:xfrm>
              <a:off x="1802191" y="2635144"/>
              <a:ext cx="113863" cy="113967"/>
            </a:xfrm>
            <a:custGeom>
              <a:avLst/>
              <a:gdLst/>
              <a:ahLst/>
              <a:cxnLst/>
              <a:rect l="l" t="t" r="r" b="b"/>
              <a:pathLst>
                <a:path w="4343" h="4347" extrusionOk="0">
                  <a:moveTo>
                    <a:pt x="1076" y="1"/>
                  </a:moveTo>
                  <a:lnTo>
                    <a:pt x="0" y="1077"/>
                  </a:lnTo>
                  <a:lnTo>
                    <a:pt x="3267" y="4347"/>
                  </a:lnTo>
                  <a:lnTo>
                    <a:pt x="4343" y="3268"/>
                  </a:lnTo>
                  <a:lnTo>
                    <a:pt x="1076" y="1"/>
                  </a:ln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7" name="Google Shape;12967;p76"/>
            <p:cNvSpPr/>
            <p:nvPr/>
          </p:nvSpPr>
          <p:spPr>
            <a:xfrm>
              <a:off x="1759562" y="2659264"/>
              <a:ext cx="132372" cy="132398"/>
            </a:xfrm>
            <a:custGeom>
              <a:avLst/>
              <a:gdLst/>
              <a:ahLst/>
              <a:cxnLst/>
              <a:rect l="l" t="t" r="r" b="b"/>
              <a:pathLst>
                <a:path w="5049" h="5050" extrusionOk="0">
                  <a:moveTo>
                    <a:pt x="1782" y="1"/>
                  </a:moveTo>
                  <a:lnTo>
                    <a:pt x="0" y="1783"/>
                  </a:lnTo>
                  <a:lnTo>
                    <a:pt x="3267" y="5049"/>
                  </a:lnTo>
                  <a:lnTo>
                    <a:pt x="5049" y="3268"/>
                  </a:lnTo>
                  <a:lnTo>
                    <a:pt x="178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8" name="Google Shape;12968;p76"/>
            <p:cNvSpPr/>
            <p:nvPr/>
          </p:nvSpPr>
          <p:spPr>
            <a:xfrm>
              <a:off x="1759562" y="2686347"/>
              <a:ext cx="105316" cy="105316"/>
            </a:xfrm>
            <a:custGeom>
              <a:avLst/>
              <a:gdLst/>
              <a:ahLst/>
              <a:cxnLst/>
              <a:rect l="l" t="t" r="r" b="b"/>
              <a:pathLst>
                <a:path w="4017" h="4017" extrusionOk="0">
                  <a:moveTo>
                    <a:pt x="750" y="0"/>
                  </a:moveTo>
                  <a:lnTo>
                    <a:pt x="0" y="750"/>
                  </a:lnTo>
                  <a:lnTo>
                    <a:pt x="3267" y="4016"/>
                  </a:lnTo>
                  <a:lnTo>
                    <a:pt x="4017" y="3267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9" name="Google Shape;12969;p76"/>
            <p:cNvSpPr/>
            <p:nvPr/>
          </p:nvSpPr>
          <p:spPr>
            <a:xfrm>
              <a:off x="1753768" y="2438513"/>
              <a:ext cx="358839" cy="358419"/>
            </a:xfrm>
            <a:custGeom>
              <a:avLst/>
              <a:gdLst/>
              <a:ahLst/>
              <a:cxnLst/>
              <a:rect l="l" t="t" r="r" b="b"/>
              <a:pathLst>
                <a:path w="13687" h="13671" extrusionOk="0">
                  <a:moveTo>
                    <a:pt x="5614" y="4230"/>
                  </a:moveTo>
                  <a:lnTo>
                    <a:pt x="5726" y="4339"/>
                  </a:lnTo>
                  <a:lnTo>
                    <a:pt x="5002" y="5063"/>
                  </a:lnTo>
                  <a:cubicBezTo>
                    <a:pt x="4824" y="4853"/>
                    <a:pt x="4813" y="4553"/>
                    <a:pt x="4969" y="4328"/>
                  </a:cubicBezTo>
                  <a:lnTo>
                    <a:pt x="4987" y="4328"/>
                  </a:lnTo>
                  <a:cubicBezTo>
                    <a:pt x="5201" y="4325"/>
                    <a:pt x="5411" y="4292"/>
                    <a:pt x="5614" y="4230"/>
                  </a:cubicBezTo>
                  <a:close/>
                  <a:moveTo>
                    <a:pt x="10510" y="6809"/>
                  </a:moveTo>
                  <a:lnTo>
                    <a:pt x="10706" y="7008"/>
                  </a:lnTo>
                  <a:cubicBezTo>
                    <a:pt x="10743" y="7045"/>
                    <a:pt x="10793" y="7066"/>
                    <a:pt x="10845" y="7066"/>
                  </a:cubicBezTo>
                  <a:cubicBezTo>
                    <a:pt x="10869" y="7066"/>
                    <a:pt x="10893" y="7061"/>
                    <a:pt x="10916" y="7052"/>
                  </a:cubicBezTo>
                  <a:cubicBezTo>
                    <a:pt x="11108" y="6979"/>
                    <a:pt x="11311" y="6940"/>
                    <a:pt x="11517" y="6936"/>
                  </a:cubicBezTo>
                  <a:lnTo>
                    <a:pt x="11640" y="6950"/>
                  </a:lnTo>
                  <a:lnTo>
                    <a:pt x="11644" y="6950"/>
                  </a:lnTo>
                  <a:cubicBezTo>
                    <a:pt x="12568" y="7012"/>
                    <a:pt x="13281" y="7776"/>
                    <a:pt x="13288" y="8700"/>
                  </a:cubicBezTo>
                  <a:cubicBezTo>
                    <a:pt x="13288" y="8863"/>
                    <a:pt x="13263" y="9026"/>
                    <a:pt x="13216" y="9185"/>
                  </a:cubicBezTo>
                  <a:lnTo>
                    <a:pt x="12129" y="8098"/>
                  </a:lnTo>
                  <a:cubicBezTo>
                    <a:pt x="12042" y="8012"/>
                    <a:pt x="11937" y="7943"/>
                    <a:pt x="11821" y="7903"/>
                  </a:cubicBezTo>
                  <a:cubicBezTo>
                    <a:pt x="11727" y="7867"/>
                    <a:pt x="11626" y="7845"/>
                    <a:pt x="11525" y="7845"/>
                  </a:cubicBezTo>
                  <a:cubicBezTo>
                    <a:pt x="10931" y="7845"/>
                    <a:pt x="10521" y="8439"/>
                    <a:pt x="10728" y="8993"/>
                  </a:cubicBezTo>
                  <a:cubicBezTo>
                    <a:pt x="10768" y="9109"/>
                    <a:pt x="10836" y="9218"/>
                    <a:pt x="10923" y="9301"/>
                  </a:cubicBezTo>
                  <a:lnTo>
                    <a:pt x="12006" y="10387"/>
                  </a:lnTo>
                  <a:cubicBezTo>
                    <a:pt x="11850" y="10434"/>
                    <a:pt x="11687" y="10460"/>
                    <a:pt x="11525" y="10460"/>
                  </a:cubicBezTo>
                  <a:cubicBezTo>
                    <a:pt x="10601" y="10453"/>
                    <a:pt x="9840" y="9739"/>
                    <a:pt x="9775" y="8819"/>
                  </a:cubicBezTo>
                  <a:lnTo>
                    <a:pt x="9775" y="8812"/>
                  </a:lnTo>
                  <a:lnTo>
                    <a:pt x="9764" y="8692"/>
                  </a:lnTo>
                  <a:cubicBezTo>
                    <a:pt x="9768" y="8486"/>
                    <a:pt x="9808" y="8283"/>
                    <a:pt x="9880" y="8091"/>
                  </a:cubicBezTo>
                  <a:cubicBezTo>
                    <a:pt x="9909" y="8019"/>
                    <a:pt x="9891" y="7936"/>
                    <a:pt x="9837" y="7881"/>
                  </a:cubicBezTo>
                  <a:lnTo>
                    <a:pt x="9638" y="7682"/>
                  </a:lnTo>
                  <a:lnTo>
                    <a:pt x="10510" y="6809"/>
                  </a:lnTo>
                  <a:close/>
                  <a:moveTo>
                    <a:pt x="2919" y="7783"/>
                  </a:moveTo>
                  <a:lnTo>
                    <a:pt x="3350" y="8214"/>
                  </a:lnTo>
                  <a:lnTo>
                    <a:pt x="5578" y="10442"/>
                  </a:lnTo>
                  <a:lnTo>
                    <a:pt x="5904" y="10768"/>
                  </a:lnTo>
                  <a:lnTo>
                    <a:pt x="5270" y="11401"/>
                  </a:lnTo>
                  <a:lnTo>
                    <a:pt x="2286" y="8417"/>
                  </a:lnTo>
                  <a:lnTo>
                    <a:pt x="2919" y="7783"/>
                  </a:lnTo>
                  <a:close/>
                  <a:moveTo>
                    <a:pt x="4987" y="0"/>
                  </a:moveTo>
                  <a:cubicBezTo>
                    <a:pt x="4669" y="4"/>
                    <a:pt x="4350" y="80"/>
                    <a:pt x="4064" y="221"/>
                  </a:cubicBezTo>
                  <a:cubicBezTo>
                    <a:pt x="3941" y="283"/>
                    <a:pt x="3912" y="446"/>
                    <a:pt x="4009" y="544"/>
                  </a:cubicBezTo>
                  <a:lnTo>
                    <a:pt x="5313" y="1844"/>
                  </a:lnTo>
                  <a:lnTo>
                    <a:pt x="5313" y="1847"/>
                  </a:lnTo>
                  <a:cubicBezTo>
                    <a:pt x="5360" y="1894"/>
                    <a:pt x="5393" y="1949"/>
                    <a:pt x="5418" y="2010"/>
                  </a:cubicBezTo>
                  <a:cubicBezTo>
                    <a:pt x="5476" y="2173"/>
                    <a:pt x="5436" y="2358"/>
                    <a:pt x="5313" y="2485"/>
                  </a:cubicBezTo>
                  <a:cubicBezTo>
                    <a:pt x="5226" y="2568"/>
                    <a:pt x="5110" y="2615"/>
                    <a:pt x="4991" y="2615"/>
                  </a:cubicBezTo>
                  <a:cubicBezTo>
                    <a:pt x="4871" y="2612"/>
                    <a:pt x="4759" y="2568"/>
                    <a:pt x="4672" y="2488"/>
                  </a:cubicBezTo>
                  <a:lnTo>
                    <a:pt x="4669" y="2485"/>
                  </a:lnTo>
                  <a:lnTo>
                    <a:pt x="3365" y="1181"/>
                  </a:lnTo>
                  <a:cubicBezTo>
                    <a:pt x="3325" y="1141"/>
                    <a:pt x="3274" y="1123"/>
                    <a:pt x="3224" y="1123"/>
                  </a:cubicBezTo>
                  <a:cubicBezTo>
                    <a:pt x="3150" y="1123"/>
                    <a:pt x="3077" y="1163"/>
                    <a:pt x="3042" y="1239"/>
                  </a:cubicBezTo>
                  <a:cubicBezTo>
                    <a:pt x="2438" y="2496"/>
                    <a:pt x="3176" y="3988"/>
                    <a:pt x="4542" y="4270"/>
                  </a:cubicBezTo>
                  <a:cubicBezTo>
                    <a:pt x="4386" y="4633"/>
                    <a:pt x="4455" y="5053"/>
                    <a:pt x="4716" y="5346"/>
                  </a:cubicBezTo>
                  <a:lnTo>
                    <a:pt x="4252" y="5810"/>
                  </a:lnTo>
                  <a:cubicBezTo>
                    <a:pt x="3908" y="6154"/>
                    <a:pt x="3894" y="6708"/>
                    <a:pt x="4216" y="7070"/>
                  </a:cubicBezTo>
                  <a:lnTo>
                    <a:pt x="3492" y="7791"/>
                  </a:lnTo>
                  <a:lnTo>
                    <a:pt x="3064" y="7360"/>
                  </a:lnTo>
                  <a:cubicBezTo>
                    <a:pt x="3024" y="7320"/>
                    <a:pt x="2973" y="7300"/>
                    <a:pt x="2922" y="7300"/>
                  </a:cubicBezTo>
                  <a:cubicBezTo>
                    <a:pt x="2870" y="7300"/>
                    <a:pt x="2820" y="7320"/>
                    <a:pt x="2782" y="7360"/>
                  </a:cubicBezTo>
                  <a:lnTo>
                    <a:pt x="1706" y="8435"/>
                  </a:lnTo>
                  <a:lnTo>
                    <a:pt x="80" y="10061"/>
                  </a:lnTo>
                  <a:cubicBezTo>
                    <a:pt x="0" y="10138"/>
                    <a:pt x="0" y="10264"/>
                    <a:pt x="80" y="10344"/>
                  </a:cubicBezTo>
                  <a:lnTo>
                    <a:pt x="1329" y="11593"/>
                  </a:lnTo>
                  <a:cubicBezTo>
                    <a:pt x="1374" y="11639"/>
                    <a:pt x="1423" y="11659"/>
                    <a:pt x="1471" y="11659"/>
                  </a:cubicBezTo>
                  <a:cubicBezTo>
                    <a:pt x="1627" y="11659"/>
                    <a:pt x="1762" y="11455"/>
                    <a:pt x="1612" y="11311"/>
                  </a:cubicBezTo>
                  <a:lnTo>
                    <a:pt x="504" y="10203"/>
                  </a:lnTo>
                  <a:lnTo>
                    <a:pt x="2003" y="8703"/>
                  </a:lnTo>
                  <a:lnTo>
                    <a:pt x="4991" y="11688"/>
                  </a:lnTo>
                  <a:lnTo>
                    <a:pt x="3492" y="13187"/>
                  </a:lnTo>
                  <a:lnTo>
                    <a:pt x="2170" y="11869"/>
                  </a:lnTo>
                  <a:cubicBezTo>
                    <a:pt x="2126" y="11826"/>
                    <a:pt x="2078" y="11808"/>
                    <a:pt x="2031" y="11808"/>
                  </a:cubicBezTo>
                  <a:cubicBezTo>
                    <a:pt x="1877" y="11808"/>
                    <a:pt x="1745" y="12006"/>
                    <a:pt x="1887" y="12151"/>
                  </a:cubicBezTo>
                  <a:lnTo>
                    <a:pt x="3350" y="13611"/>
                  </a:lnTo>
                  <a:cubicBezTo>
                    <a:pt x="3388" y="13651"/>
                    <a:pt x="3439" y="13670"/>
                    <a:pt x="3490" y="13670"/>
                  </a:cubicBezTo>
                  <a:cubicBezTo>
                    <a:pt x="3541" y="13670"/>
                    <a:pt x="3593" y="13651"/>
                    <a:pt x="3633" y="13611"/>
                  </a:cubicBezTo>
                  <a:lnTo>
                    <a:pt x="5255" y="11988"/>
                  </a:lnTo>
                  <a:lnTo>
                    <a:pt x="5259" y="11988"/>
                  </a:lnTo>
                  <a:lnTo>
                    <a:pt x="6335" y="10913"/>
                  </a:lnTo>
                  <a:cubicBezTo>
                    <a:pt x="6411" y="10833"/>
                    <a:pt x="6411" y="10706"/>
                    <a:pt x="6335" y="10626"/>
                  </a:cubicBezTo>
                  <a:lnTo>
                    <a:pt x="6005" y="10300"/>
                  </a:lnTo>
                  <a:lnTo>
                    <a:pt x="6740" y="9565"/>
                  </a:lnTo>
                  <a:cubicBezTo>
                    <a:pt x="6891" y="9662"/>
                    <a:pt x="7063" y="9710"/>
                    <a:pt x="7234" y="9710"/>
                  </a:cubicBezTo>
                  <a:cubicBezTo>
                    <a:pt x="7424" y="9710"/>
                    <a:pt x="7613" y="9651"/>
                    <a:pt x="7772" y="9533"/>
                  </a:cubicBezTo>
                  <a:cubicBezTo>
                    <a:pt x="7944" y="9402"/>
                    <a:pt x="7821" y="9168"/>
                    <a:pt x="7653" y="9168"/>
                  </a:cubicBezTo>
                  <a:cubicBezTo>
                    <a:pt x="7616" y="9168"/>
                    <a:pt x="7576" y="9180"/>
                    <a:pt x="7537" y="9207"/>
                  </a:cubicBezTo>
                  <a:cubicBezTo>
                    <a:pt x="7445" y="9275"/>
                    <a:pt x="7338" y="9308"/>
                    <a:pt x="7231" y="9308"/>
                  </a:cubicBezTo>
                  <a:cubicBezTo>
                    <a:pt x="7099" y="9308"/>
                    <a:pt x="6967" y="9256"/>
                    <a:pt x="6867" y="9156"/>
                  </a:cubicBezTo>
                  <a:cubicBezTo>
                    <a:pt x="6827" y="9116"/>
                    <a:pt x="6776" y="9096"/>
                    <a:pt x="6724" y="9096"/>
                  </a:cubicBezTo>
                  <a:cubicBezTo>
                    <a:pt x="6673" y="9096"/>
                    <a:pt x="6623" y="9116"/>
                    <a:pt x="6584" y="9156"/>
                  </a:cubicBezTo>
                  <a:lnTo>
                    <a:pt x="5723" y="10014"/>
                  </a:lnTo>
                  <a:lnTo>
                    <a:pt x="3781" y="8073"/>
                  </a:lnTo>
                  <a:lnTo>
                    <a:pt x="4640" y="7211"/>
                  </a:lnTo>
                  <a:cubicBezTo>
                    <a:pt x="4719" y="7135"/>
                    <a:pt x="4719" y="7008"/>
                    <a:pt x="4640" y="6929"/>
                  </a:cubicBezTo>
                  <a:lnTo>
                    <a:pt x="4538" y="6827"/>
                  </a:lnTo>
                  <a:cubicBezTo>
                    <a:pt x="4335" y="6624"/>
                    <a:pt x="4335" y="6295"/>
                    <a:pt x="4538" y="6096"/>
                  </a:cubicBezTo>
                  <a:lnTo>
                    <a:pt x="5143" y="5491"/>
                  </a:lnTo>
                  <a:lnTo>
                    <a:pt x="6150" y="4484"/>
                  </a:lnTo>
                  <a:lnTo>
                    <a:pt x="7233" y="3398"/>
                  </a:lnTo>
                  <a:cubicBezTo>
                    <a:pt x="7247" y="3383"/>
                    <a:pt x="7265" y="3365"/>
                    <a:pt x="7287" y="3354"/>
                  </a:cubicBezTo>
                  <a:cubicBezTo>
                    <a:pt x="7351" y="3309"/>
                    <a:pt x="7424" y="3287"/>
                    <a:pt x="7497" y="3287"/>
                  </a:cubicBezTo>
                  <a:cubicBezTo>
                    <a:pt x="7594" y="3287"/>
                    <a:pt x="7689" y="3325"/>
                    <a:pt x="7762" y="3398"/>
                  </a:cubicBezTo>
                  <a:lnTo>
                    <a:pt x="7787" y="3423"/>
                  </a:lnTo>
                  <a:cubicBezTo>
                    <a:pt x="7932" y="3568"/>
                    <a:pt x="7932" y="3803"/>
                    <a:pt x="7787" y="3948"/>
                  </a:cubicBezTo>
                  <a:lnTo>
                    <a:pt x="6592" y="5143"/>
                  </a:lnTo>
                  <a:cubicBezTo>
                    <a:pt x="6452" y="5288"/>
                    <a:pt x="6583" y="5485"/>
                    <a:pt x="6739" y="5485"/>
                  </a:cubicBezTo>
                  <a:cubicBezTo>
                    <a:pt x="6785" y="5485"/>
                    <a:pt x="6834" y="5467"/>
                    <a:pt x="6878" y="5426"/>
                  </a:cubicBezTo>
                  <a:lnTo>
                    <a:pt x="8066" y="4238"/>
                  </a:lnTo>
                  <a:cubicBezTo>
                    <a:pt x="8140" y="4163"/>
                    <a:pt x="8236" y="4126"/>
                    <a:pt x="8332" y="4126"/>
                  </a:cubicBezTo>
                  <a:cubicBezTo>
                    <a:pt x="8427" y="4126"/>
                    <a:pt x="8522" y="4163"/>
                    <a:pt x="8595" y="4238"/>
                  </a:cubicBezTo>
                  <a:lnTo>
                    <a:pt x="8620" y="4263"/>
                  </a:lnTo>
                  <a:cubicBezTo>
                    <a:pt x="8747" y="4390"/>
                    <a:pt x="8765" y="4589"/>
                    <a:pt x="8663" y="4738"/>
                  </a:cubicBezTo>
                  <a:cubicBezTo>
                    <a:pt x="8649" y="4756"/>
                    <a:pt x="8634" y="4774"/>
                    <a:pt x="8620" y="4788"/>
                  </a:cubicBezTo>
                  <a:lnTo>
                    <a:pt x="7428" y="5980"/>
                  </a:lnTo>
                  <a:cubicBezTo>
                    <a:pt x="7289" y="6125"/>
                    <a:pt x="7420" y="6321"/>
                    <a:pt x="7574" y="6321"/>
                  </a:cubicBezTo>
                  <a:cubicBezTo>
                    <a:pt x="7620" y="6321"/>
                    <a:pt x="7668" y="6304"/>
                    <a:pt x="7711" y="6262"/>
                  </a:cubicBezTo>
                  <a:lnTo>
                    <a:pt x="8906" y="5071"/>
                  </a:lnTo>
                  <a:cubicBezTo>
                    <a:pt x="8920" y="5053"/>
                    <a:pt x="8939" y="5038"/>
                    <a:pt x="8957" y="5024"/>
                  </a:cubicBezTo>
                  <a:cubicBezTo>
                    <a:pt x="9021" y="4980"/>
                    <a:pt x="9094" y="4959"/>
                    <a:pt x="9167" y="4959"/>
                  </a:cubicBezTo>
                  <a:cubicBezTo>
                    <a:pt x="9263" y="4959"/>
                    <a:pt x="9359" y="4996"/>
                    <a:pt x="9431" y="5071"/>
                  </a:cubicBezTo>
                  <a:lnTo>
                    <a:pt x="9457" y="5096"/>
                  </a:lnTo>
                  <a:cubicBezTo>
                    <a:pt x="9583" y="5223"/>
                    <a:pt x="9601" y="5422"/>
                    <a:pt x="9500" y="5571"/>
                  </a:cubicBezTo>
                  <a:cubicBezTo>
                    <a:pt x="9489" y="5589"/>
                    <a:pt x="9475" y="5607"/>
                    <a:pt x="9457" y="5621"/>
                  </a:cubicBezTo>
                  <a:lnTo>
                    <a:pt x="8265" y="6816"/>
                  </a:lnTo>
                  <a:cubicBezTo>
                    <a:pt x="8126" y="6961"/>
                    <a:pt x="8256" y="7160"/>
                    <a:pt x="8410" y="7160"/>
                  </a:cubicBezTo>
                  <a:cubicBezTo>
                    <a:pt x="8456" y="7160"/>
                    <a:pt x="8504" y="7142"/>
                    <a:pt x="8547" y="7099"/>
                  </a:cubicBezTo>
                  <a:lnTo>
                    <a:pt x="9739" y="5907"/>
                  </a:lnTo>
                  <a:cubicBezTo>
                    <a:pt x="9757" y="5889"/>
                    <a:pt x="9775" y="5875"/>
                    <a:pt x="9793" y="5864"/>
                  </a:cubicBezTo>
                  <a:cubicBezTo>
                    <a:pt x="9858" y="5818"/>
                    <a:pt x="9933" y="5796"/>
                    <a:pt x="10007" y="5796"/>
                  </a:cubicBezTo>
                  <a:cubicBezTo>
                    <a:pt x="10102" y="5796"/>
                    <a:pt x="10196" y="5832"/>
                    <a:pt x="10268" y="5904"/>
                  </a:cubicBezTo>
                  <a:lnTo>
                    <a:pt x="10293" y="5933"/>
                  </a:lnTo>
                  <a:cubicBezTo>
                    <a:pt x="10438" y="6078"/>
                    <a:pt x="10438" y="6313"/>
                    <a:pt x="10293" y="6458"/>
                  </a:cubicBezTo>
                  <a:lnTo>
                    <a:pt x="8073" y="8678"/>
                  </a:lnTo>
                  <a:cubicBezTo>
                    <a:pt x="7934" y="8823"/>
                    <a:pt x="8065" y="9020"/>
                    <a:pt x="8220" y="9020"/>
                  </a:cubicBezTo>
                  <a:cubicBezTo>
                    <a:pt x="8266" y="9020"/>
                    <a:pt x="8315" y="9002"/>
                    <a:pt x="8359" y="8960"/>
                  </a:cubicBezTo>
                  <a:lnTo>
                    <a:pt x="9351" y="7968"/>
                  </a:lnTo>
                  <a:lnTo>
                    <a:pt x="9460" y="8077"/>
                  </a:lnTo>
                  <a:cubicBezTo>
                    <a:pt x="9399" y="8280"/>
                    <a:pt x="9366" y="8490"/>
                    <a:pt x="9362" y="8703"/>
                  </a:cubicBezTo>
                  <a:lnTo>
                    <a:pt x="9362" y="8721"/>
                  </a:lnTo>
                  <a:lnTo>
                    <a:pt x="9377" y="8852"/>
                  </a:lnTo>
                  <a:cubicBezTo>
                    <a:pt x="9413" y="9395"/>
                    <a:pt x="9652" y="9902"/>
                    <a:pt x="10050" y="10279"/>
                  </a:cubicBezTo>
                  <a:cubicBezTo>
                    <a:pt x="10456" y="10661"/>
                    <a:pt x="10984" y="10862"/>
                    <a:pt x="11520" y="10862"/>
                  </a:cubicBezTo>
                  <a:cubicBezTo>
                    <a:pt x="11836" y="10862"/>
                    <a:pt x="12155" y="10792"/>
                    <a:pt x="12452" y="10648"/>
                  </a:cubicBezTo>
                  <a:cubicBezTo>
                    <a:pt x="12575" y="10590"/>
                    <a:pt x="12604" y="10424"/>
                    <a:pt x="12506" y="10326"/>
                  </a:cubicBezTo>
                  <a:lnTo>
                    <a:pt x="11206" y="9022"/>
                  </a:lnTo>
                  <a:lnTo>
                    <a:pt x="11202" y="9018"/>
                  </a:lnTo>
                  <a:cubicBezTo>
                    <a:pt x="11159" y="8975"/>
                    <a:pt x="11126" y="8924"/>
                    <a:pt x="11104" y="8866"/>
                  </a:cubicBezTo>
                  <a:lnTo>
                    <a:pt x="11104" y="8859"/>
                  </a:lnTo>
                  <a:cubicBezTo>
                    <a:pt x="11039" y="8696"/>
                    <a:pt x="11079" y="8508"/>
                    <a:pt x="11206" y="8381"/>
                  </a:cubicBezTo>
                  <a:cubicBezTo>
                    <a:pt x="11289" y="8298"/>
                    <a:pt x="11401" y="8251"/>
                    <a:pt x="11521" y="8251"/>
                  </a:cubicBezTo>
                  <a:cubicBezTo>
                    <a:pt x="11575" y="8251"/>
                    <a:pt x="11626" y="8258"/>
                    <a:pt x="11673" y="8280"/>
                  </a:cubicBezTo>
                  <a:lnTo>
                    <a:pt x="11677" y="8280"/>
                  </a:lnTo>
                  <a:cubicBezTo>
                    <a:pt x="11738" y="8298"/>
                    <a:pt x="11793" y="8330"/>
                    <a:pt x="11840" y="8377"/>
                  </a:cubicBezTo>
                  <a:lnTo>
                    <a:pt x="11843" y="8381"/>
                  </a:lnTo>
                  <a:lnTo>
                    <a:pt x="13147" y="9681"/>
                  </a:lnTo>
                  <a:cubicBezTo>
                    <a:pt x="13186" y="9721"/>
                    <a:pt x="13237" y="9741"/>
                    <a:pt x="13288" y="9741"/>
                  </a:cubicBezTo>
                  <a:cubicBezTo>
                    <a:pt x="13360" y="9741"/>
                    <a:pt x="13432" y="9701"/>
                    <a:pt x="13466" y="9627"/>
                  </a:cubicBezTo>
                  <a:cubicBezTo>
                    <a:pt x="13611" y="9341"/>
                    <a:pt x="13683" y="9022"/>
                    <a:pt x="13687" y="8703"/>
                  </a:cubicBezTo>
                  <a:cubicBezTo>
                    <a:pt x="13687" y="8153"/>
                    <a:pt x="13477" y="7624"/>
                    <a:pt x="13100" y="7226"/>
                  </a:cubicBezTo>
                  <a:cubicBezTo>
                    <a:pt x="12727" y="6827"/>
                    <a:pt x="12220" y="6588"/>
                    <a:pt x="11677" y="6552"/>
                  </a:cubicBezTo>
                  <a:lnTo>
                    <a:pt x="11543" y="6538"/>
                  </a:lnTo>
                  <a:lnTo>
                    <a:pt x="11525" y="6538"/>
                  </a:lnTo>
                  <a:cubicBezTo>
                    <a:pt x="11314" y="6541"/>
                    <a:pt x="11104" y="6574"/>
                    <a:pt x="10902" y="6635"/>
                  </a:cubicBezTo>
                  <a:lnTo>
                    <a:pt x="10746" y="6483"/>
                  </a:lnTo>
                  <a:cubicBezTo>
                    <a:pt x="10862" y="6193"/>
                    <a:pt x="10797" y="5868"/>
                    <a:pt x="10579" y="5650"/>
                  </a:cubicBezTo>
                  <a:lnTo>
                    <a:pt x="10550" y="5621"/>
                  </a:lnTo>
                  <a:cubicBezTo>
                    <a:pt x="10407" y="5475"/>
                    <a:pt x="10210" y="5396"/>
                    <a:pt x="10006" y="5396"/>
                  </a:cubicBezTo>
                  <a:cubicBezTo>
                    <a:pt x="9993" y="5396"/>
                    <a:pt x="9980" y="5396"/>
                    <a:pt x="9967" y="5397"/>
                  </a:cubicBezTo>
                  <a:cubicBezTo>
                    <a:pt x="9978" y="5176"/>
                    <a:pt x="9895" y="4966"/>
                    <a:pt x="9739" y="4810"/>
                  </a:cubicBezTo>
                  <a:lnTo>
                    <a:pt x="9714" y="4785"/>
                  </a:lnTo>
                  <a:cubicBezTo>
                    <a:pt x="9571" y="4638"/>
                    <a:pt x="9373" y="4559"/>
                    <a:pt x="9170" y="4559"/>
                  </a:cubicBezTo>
                  <a:cubicBezTo>
                    <a:pt x="9157" y="4559"/>
                    <a:pt x="9144" y="4559"/>
                    <a:pt x="9131" y="4560"/>
                  </a:cubicBezTo>
                  <a:cubicBezTo>
                    <a:pt x="9141" y="4339"/>
                    <a:pt x="9058" y="4129"/>
                    <a:pt x="8902" y="3973"/>
                  </a:cubicBezTo>
                  <a:lnTo>
                    <a:pt x="8877" y="3948"/>
                  </a:lnTo>
                  <a:cubicBezTo>
                    <a:pt x="8731" y="3802"/>
                    <a:pt x="8536" y="3722"/>
                    <a:pt x="8333" y="3722"/>
                  </a:cubicBezTo>
                  <a:cubicBezTo>
                    <a:pt x="8320" y="3722"/>
                    <a:pt x="8307" y="3723"/>
                    <a:pt x="8294" y="3723"/>
                  </a:cubicBezTo>
                  <a:cubicBezTo>
                    <a:pt x="8305" y="3503"/>
                    <a:pt x="8221" y="3292"/>
                    <a:pt x="8066" y="3137"/>
                  </a:cubicBezTo>
                  <a:lnTo>
                    <a:pt x="8040" y="3111"/>
                  </a:lnTo>
                  <a:cubicBezTo>
                    <a:pt x="7894" y="2963"/>
                    <a:pt x="7697" y="2885"/>
                    <a:pt x="7497" y="2885"/>
                  </a:cubicBezTo>
                  <a:cubicBezTo>
                    <a:pt x="7399" y="2885"/>
                    <a:pt x="7301" y="2903"/>
                    <a:pt x="7207" y="2941"/>
                  </a:cubicBezTo>
                  <a:lnTo>
                    <a:pt x="7052" y="2789"/>
                  </a:lnTo>
                  <a:cubicBezTo>
                    <a:pt x="7117" y="2590"/>
                    <a:pt x="7149" y="2380"/>
                    <a:pt x="7149" y="2166"/>
                  </a:cubicBezTo>
                  <a:lnTo>
                    <a:pt x="7149" y="2148"/>
                  </a:lnTo>
                  <a:lnTo>
                    <a:pt x="7139" y="2018"/>
                  </a:lnTo>
                  <a:cubicBezTo>
                    <a:pt x="7117" y="1713"/>
                    <a:pt x="7030" y="1413"/>
                    <a:pt x="6885" y="1145"/>
                  </a:cubicBezTo>
                  <a:cubicBezTo>
                    <a:pt x="6845" y="1068"/>
                    <a:pt x="6781" y="1037"/>
                    <a:pt x="6716" y="1037"/>
                  </a:cubicBezTo>
                  <a:cubicBezTo>
                    <a:pt x="6582" y="1037"/>
                    <a:pt x="6448" y="1174"/>
                    <a:pt x="6534" y="1333"/>
                  </a:cubicBezTo>
                  <a:cubicBezTo>
                    <a:pt x="6653" y="1554"/>
                    <a:pt x="6722" y="1797"/>
                    <a:pt x="6740" y="2047"/>
                  </a:cubicBezTo>
                  <a:lnTo>
                    <a:pt x="6740" y="2050"/>
                  </a:lnTo>
                  <a:lnTo>
                    <a:pt x="6751" y="2177"/>
                  </a:lnTo>
                  <a:cubicBezTo>
                    <a:pt x="6747" y="2380"/>
                    <a:pt x="6708" y="2583"/>
                    <a:pt x="6635" y="2775"/>
                  </a:cubicBezTo>
                  <a:cubicBezTo>
                    <a:pt x="6606" y="2847"/>
                    <a:pt x="6624" y="2930"/>
                    <a:pt x="6679" y="2985"/>
                  </a:cubicBezTo>
                  <a:lnTo>
                    <a:pt x="6878" y="3184"/>
                  </a:lnTo>
                  <a:lnTo>
                    <a:pt x="6012" y="4057"/>
                  </a:lnTo>
                  <a:lnTo>
                    <a:pt x="5813" y="3857"/>
                  </a:lnTo>
                  <a:cubicBezTo>
                    <a:pt x="5772" y="3819"/>
                    <a:pt x="5721" y="3799"/>
                    <a:pt x="5669" y="3799"/>
                  </a:cubicBezTo>
                  <a:cubicBezTo>
                    <a:pt x="5647" y="3799"/>
                    <a:pt x="5625" y="3803"/>
                    <a:pt x="5603" y="3810"/>
                  </a:cubicBezTo>
                  <a:cubicBezTo>
                    <a:pt x="5411" y="3886"/>
                    <a:pt x="5205" y="3923"/>
                    <a:pt x="5002" y="3926"/>
                  </a:cubicBezTo>
                  <a:lnTo>
                    <a:pt x="4879" y="3915"/>
                  </a:lnTo>
                  <a:lnTo>
                    <a:pt x="4875" y="3915"/>
                  </a:lnTo>
                  <a:cubicBezTo>
                    <a:pt x="3951" y="3854"/>
                    <a:pt x="3238" y="3090"/>
                    <a:pt x="3231" y="2166"/>
                  </a:cubicBezTo>
                  <a:cubicBezTo>
                    <a:pt x="3231" y="2003"/>
                    <a:pt x="3256" y="1840"/>
                    <a:pt x="3300" y="1681"/>
                  </a:cubicBezTo>
                  <a:lnTo>
                    <a:pt x="4386" y="2767"/>
                  </a:lnTo>
                  <a:cubicBezTo>
                    <a:pt x="4549" y="2923"/>
                    <a:pt x="4766" y="3014"/>
                    <a:pt x="4991" y="3017"/>
                  </a:cubicBezTo>
                  <a:cubicBezTo>
                    <a:pt x="5215" y="3017"/>
                    <a:pt x="5433" y="2930"/>
                    <a:pt x="5592" y="2767"/>
                  </a:cubicBezTo>
                  <a:cubicBezTo>
                    <a:pt x="5828" y="2532"/>
                    <a:pt x="5907" y="2181"/>
                    <a:pt x="5791" y="1869"/>
                  </a:cubicBezTo>
                  <a:lnTo>
                    <a:pt x="5788" y="1858"/>
                  </a:lnTo>
                  <a:cubicBezTo>
                    <a:pt x="5744" y="1746"/>
                    <a:pt x="5675" y="1645"/>
                    <a:pt x="5592" y="1561"/>
                  </a:cubicBezTo>
                  <a:lnTo>
                    <a:pt x="4506" y="475"/>
                  </a:lnTo>
                  <a:cubicBezTo>
                    <a:pt x="4661" y="428"/>
                    <a:pt x="4824" y="402"/>
                    <a:pt x="4987" y="402"/>
                  </a:cubicBezTo>
                  <a:cubicBezTo>
                    <a:pt x="5386" y="402"/>
                    <a:pt x="5770" y="536"/>
                    <a:pt x="6077" y="783"/>
                  </a:cubicBezTo>
                  <a:cubicBezTo>
                    <a:pt x="6120" y="816"/>
                    <a:pt x="6163" y="830"/>
                    <a:pt x="6205" y="830"/>
                  </a:cubicBezTo>
                  <a:cubicBezTo>
                    <a:pt x="6369" y="830"/>
                    <a:pt x="6495" y="604"/>
                    <a:pt x="6327" y="471"/>
                  </a:cubicBezTo>
                  <a:cubicBezTo>
                    <a:pt x="5947" y="167"/>
                    <a:pt x="5476" y="0"/>
                    <a:pt x="49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70" name="Google Shape;12970;p76"/>
          <p:cNvGrpSpPr/>
          <p:nvPr/>
        </p:nvGrpSpPr>
        <p:grpSpPr>
          <a:xfrm>
            <a:off x="2246840" y="1515972"/>
            <a:ext cx="301423" cy="358367"/>
            <a:chOff x="2246840" y="1515972"/>
            <a:chExt cx="301423" cy="358367"/>
          </a:xfrm>
        </p:grpSpPr>
        <p:sp>
          <p:nvSpPr>
            <p:cNvPr id="12971" name="Google Shape;12971;p76"/>
            <p:cNvSpPr/>
            <p:nvPr/>
          </p:nvSpPr>
          <p:spPr>
            <a:xfrm>
              <a:off x="2252057" y="1603512"/>
              <a:ext cx="183496" cy="265583"/>
            </a:xfrm>
            <a:custGeom>
              <a:avLst/>
              <a:gdLst/>
              <a:ahLst/>
              <a:cxnLst/>
              <a:rect l="l" t="t" r="r" b="b"/>
              <a:pathLst>
                <a:path w="6999" h="10130" extrusionOk="0">
                  <a:moveTo>
                    <a:pt x="1" y="0"/>
                  </a:moveTo>
                  <a:lnTo>
                    <a:pt x="1" y="10130"/>
                  </a:lnTo>
                  <a:lnTo>
                    <a:pt x="6998" y="10130"/>
                  </a:lnTo>
                  <a:lnTo>
                    <a:pt x="6998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2" name="Google Shape;12972;p76"/>
            <p:cNvSpPr/>
            <p:nvPr/>
          </p:nvSpPr>
          <p:spPr>
            <a:xfrm>
              <a:off x="2252057" y="1859290"/>
              <a:ext cx="183496" cy="9805"/>
            </a:xfrm>
            <a:custGeom>
              <a:avLst/>
              <a:gdLst/>
              <a:ahLst/>
              <a:cxnLst/>
              <a:rect l="l" t="t" r="r" b="b"/>
              <a:pathLst>
                <a:path w="6999" h="374" extrusionOk="0">
                  <a:moveTo>
                    <a:pt x="1" y="1"/>
                  </a:moveTo>
                  <a:lnTo>
                    <a:pt x="1" y="374"/>
                  </a:lnTo>
                  <a:lnTo>
                    <a:pt x="6998" y="374"/>
                  </a:lnTo>
                  <a:lnTo>
                    <a:pt x="6998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3" name="Google Shape;12973;p76"/>
            <p:cNvSpPr/>
            <p:nvPr/>
          </p:nvSpPr>
          <p:spPr>
            <a:xfrm>
              <a:off x="2286822" y="1603512"/>
              <a:ext cx="113967" cy="36573"/>
            </a:xfrm>
            <a:custGeom>
              <a:avLst/>
              <a:gdLst/>
              <a:ahLst/>
              <a:cxnLst/>
              <a:rect l="l" t="t" r="r" b="b"/>
              <a:pathLst>
                <a:path w="4347" h="1395" extrusionOk="0">
                  <a:moveTo>
                    <a:pt x="1" y="0"/>
                  </a:moveTo>
                  <a:lnTo>
                    <a:pt x="1" y="1087"/>
                  </a:lnTo>
                  <a:cubicBezTo>
                    <a:pt x="1" y="1257"/>
                    <a:pt x="138" y="1394"/>
                    <a:pt x="308" y="1394"/>
                  </a:cubicBezTo>
                  <a:lnTo>
                    <a:pt x="4039" y="1394"/>
                  </a:lnTo>
                  <a:cubicBezTo>
                    <a:pt x="4209" y="1394"/>
                    <a:pt x="4343" y="1257"/>
                    <a:pt x="4347" y="1087"/>
                  </a:cubicBezTo>
                  <a:lnTo>
                    <a:pt x="4347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4" name="Google Shape;12974;p76"/>
            <p:cNvSpPr/>
            <p:nvPr/>
          </p:nvSpPr>
          <p:spPr>
            <a:xfrm>
              <a:off x="2269440" y="1621550"/>
              <a:ext cx="148627" cy="222403"/>
            </a:xfrm>
            <a:custGeom>
              <a:avLst/>
              <a:gdLst/>
              <a:ahLst/>
              <a:cxnLst/>
              <a:rect l="l" t="t" r="r" b="b"/>
              <a:pathLst>
                <a:path w="5669" h="8483" extrusionOk="0">
                  <a:moveTo>
                    <a:pt x="1" y="0"/>
                  </a:moveTo>
                  <a:lnTo>
                    <a:pt x="1" y="8482"/>
                  </a:lnTo>
                  <a:lnTo>
                    <a:pt x="5669" y="8482"/>
                  </a:lnTo>
                  <a:lnTo>
                    <a:pt x="5669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5" name="Google Shape;12975;p76"/>
            <p:cNvSpPr/>
            <p:nvPr/>
          </p:nvSpPr>
          <p:spPr>
            <a:xfrm>
              <a:off x="2269440" y="1621550"/>
              <a:ext cx="148732" cy="222403"/>
            </a:xfrm>
            <a:custGeom>
              <a:avLst/>
              <a:gdLst/>
              <a:ahLst/>
              <a:cxnLst/>
              <a:rect l="l" t="t" r="r" b="b"/>
              <a:pathLst>
                <a:path w="5673" h="8483" extrusionOk="0">
                  <a:moveTo>
                    <a:pt x="1" y="0"/>
                  </a:moveTo>
                  <a:lnTo>
                    <a:pt x="1" y="8482"/>
                  </a:lnTo>
                  <a:lnTo>
                    <a:pt x="5672" y="8482"/>
                  </a:lnTo>
                  <a:lnTo>
                    <a:pt x="5672" y="8033"/>
                  </a:lnTo>
                  <a:lnTo>
                    <a:pt x="367" y="8033"/>
                  </a:lnTo>
                  <a:lnTo>
                    <a:pt x="367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6" name="Google Shape;12976;p76"/>
            <p:cNvSpPr/>
            <p:nvPr/>
          </p:nvSpPr>
          <p:spPr>
            <a:xfrm>
              <a:off x="2286822" y="1621550"/>
              <a:ext cx="113967" cy="18614"/>
            </a:xfrm>
            <a:custGeom>
              <a:avLst/>
              <a:gdLst/>
              <a:ahLst/>
              <a:cxnLst/>
              <a:rect l="l" t="t" r="r" b="b"/>
              <a:pathLst>
                <a:path w="4347" h="710" extrusionOk="0">
                  <a:moveTo>
                    <a:pt x="1" y="0"/>
                  </a:moveTo>
                  <a:lnTo>
                    <a:pt x="1" y="402"/>
                  </a:lnTo>
                  <a:cubicBezTo>
                    <a:pt x="1" y="572"/>
                    <a:pt x="138" y="710"/>
                    <a:pt x="308" y="710"/>
                  </a:cubicBezTo>
                  <a:lnTo>
                    <a:pt x="4039" y="710"/>
                  </a:lnTo>
                  <a:cubicBezTo>
                    <a:pt x="4209" y="710"/>
                    <a:pt x="4343" y="572"/>
                    <a:pt x="4347" y="402"/>
                  </a:cubicBezTo>
                  <a:lnTo>
                    <a:pt x="4347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7" name="Google Shape;12977;p76"/>
            <p:cNvSpPr/>
            <p:nvPr/>
          </p:nvSpPr>
          <p:spPr>
            <a:xfrm>
              <a:off x="2295841" y="1567043"/>
              <a:ext cx="95930" cy="64102"/>
            </a:xfrm>
            <a:custGeom>
              <a:avLst/>
              <a:gdLst/>
              <a:ahLst/>
              <a:cxnLst/>
              <a:rect l="l" t="t" r="r" b="b"/>
              <a:pathLst>
                <a:path w="3659" h="2445" extrusionOk="0">
                  <a:moveTo>
                    <a:pt x="1830" y="0"/>
                  </a:moveTo>
                  <a:cubicBezTo>
                    <a:pt x="1337" y="0"/>
                    <a:pt x="924" y="377"/>
                    <a:pt x="881" y="866"/>
                  </a:cubicBezTo>
                  <a:lnTo>
                    <a:pt x="1" y="866"/>
                  </a:lnTo>
                  <a:lnTo>
                    <a:pt x="1" y="2445"/>
                  </a:lnTo>
                  <a:lnTo>
                    <a:pt x="3659" y="2445"/>
                  </a:lnTo>
                  <a:lnTo>
                    <a:pt x="3659" y="866"/>
                  </a:lnTo>
                  <a:lnTo>
                    <a:pt x="2775" y="866"/>
                  </a:lnTo>
                  <a:cubicBezTo>
                    <a:pt x="2731" y="377"/>
                    <a:pt x="2322" y="0"/>
                    <a:pt x="1830" y="0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8" name="Google Shape;12978;p76"/>
            <p:cNvSpPr/>
            <p:nvPr/>
          </p:nvSpPr>
          <p:spPr>
            <a:xfrm>
              <a:off x="2295841" y="1617827"/>
              <a:ext cx="95930" cy="13318"/>
            </a:xfrm>
            <a:custGeom>
              <a:avLst/>
              <a:gdLst/>
              <a:ahLst/>
              <a:cxnLst/>
              <a:rect l="l" t="t" r="r" b="b"/>
              <a:pathLst>
                <a:path w="3659" h="508" extrusionOk="0">
                  <a:moveTo>
                    <a:pt x="1" y="1"/>
                  </a:moveTo>
                  <a:lnTo>
                    <a:pt x="1" y="508"/>
                  </a:lnTo>
                  <a:lnTo>
                    <a:pt x="3659" y="508"/>
                  </a:lnTo>
                  <a:lnTo>
                    <a:pt x="3659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9" name="Google Shape;12979;p76"/>
            <p:cNvSpPr/>
            <p:nvPr/>
          </p:nvSpPr>
          <p:spPr>
            <a:xfrm>
              <a:off x="2414055" y="1521215"/>
              <a:ext cx="130773" cy="136331"/>
            </a:xfrm>
            <a:custGeom>
              <a:avLst/>
              <a:gdLst/>
              <a:ahLst/>
              <a:cxnLst/>
              <a:rect l="l" t="t" r="r" b="b"/>
              <a:pathLst>
                <a:path w="4988" h="5200" extrusionOk="0">
                  <a:moveTo>
                    <a:pt x="2506" y="1"/>
                  </a:moveTo>
                  <a:cubicBezTo>
                    <a:pt x="2473" y="1"/>
                    <a:pt x="2441" y="1"/>
                    <a:pt x="2409" y="3"/>
                  </a:cubicBezTo>
                  <a:cubicBezTo>
                    <a:pt x="1525" y="39"/>
                    <a:pt x="736" y="568"/>
                    <a:pt x="370" y="1372"/>
                  </a:cubicBezTo>
                  <a:cubicBezTo>
                    <a:pt x="1" y="2176"/>
                    <a:pt x="113" y="3121"/>
                    <a:pt x="663" y="3813"/>
                  </a:cubicBezTo>
                  <a:lnTo>
                    <a:pt x="602" y="5200"/>
                  </a:lnTo>
                  <a:lnTo>
                    <a:pt x="1859" y="4613"/>
                  </a:lnTo>
                  <a:cubicBezTo>
                    <a:pt x="2072" y="4674"/>
                    <a:pt x="2289" y="4703"/>
                    <a:pt x="2503" y="4703"/>
                  </a:cubicBezTo>
                  <a:cubicBezTo>
                    <a:pt x="3274" y="4703"/>
                    <a:pt x="4014" y="4324"/>
                    <a:pt x="4459" y="3661"/>
                  </a:cubicBezTo>
                  <a:cubicBezTo>
                    <a:pt x="4952" y="2925"/>
                    <a:pt x="4988" y="1973"/>
                    <a:pt x="4557" y="1201"/>
                  </a:cubicBezTo>
                  <a:cubicBezTo>
                    <a:pt x="4138" y="458"/>
                    <a:pt x="3353" y="1"/>
                    <a:pt x="2506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0" name="Google Shape;12980;p76"/>
            <p:cNvSpPr/>
            <p:nvPr/>
          </p:nvSpPr>
          <p:spPr>
            <a:xfrm>
              <a:off x="2293088" y="1724375"/>
              <a:ext cx="101331" cy="10566"/>
            </a:xfrm>
            <a:custGeom>
              <a:avLst/>
              <a:gdLst/>
              <a:ahLst/>
              <a:cxnLst/>
              <a:rect l="l" t="t" r="r" b="b"/>
              <a:pathLst>
                <a:path w="3865" h="403" extrusionOk="0">
                  <a:moveTo>
                    <a:pt x="269" y="0"/>
                  </a:moveTo>
                  <a:cubicBezTo>
                    <a:pt x="1" y="0"/>
                    <a:pt x="1" y="402"/>
                    <a:pt x="269" y="402"/>
                  </a:cubicBezTo>
                  <a:lnTo>
                    <a:pt x="3601" y="402"/>
                  </a:lnTo>
                  <a:cubicBezTo>
                    <a:pt x="3865" y="402"/>
                    <a:pt x="3865" y="0"/>
                    <a:pt x="36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1" name="Google Shape;12981;p76"/>
            <p:cNvSpPr/>
            <p:nvPr/>
          </p:nvSpPr>
          <p:spPr>
            <a:xfrm>
              <a:off x="2293088" y="1744510"/>
              <a:ext cx="101331" cy="10566"/>
            </a:xfrm>
            <a:custGeom>
              <a:avLst/>
              <a:gdLst/>
              <a:ahLst/>
              <a:cxnLst/>
              <a:rect l="l" t="t" r="r" b="b"/>
              <a:pathLst>
                <a:path w="3865" h="403" extrusionOk="0">
                  <a:moveTo>
                    <a:pt x="269" y="0"/>
                  </a:moveTo>
                  <a:cubicBezTo>
                    <a:pt x="1" y="0"/>
                    <a:pt x="1" y="402"/>
                    <a:pt x="269" y="402"/>
                  </a:cubicBezTo>
                  <a:lnTo>
                    <a:pt x="3601" y="402"/>
                  </a:lnTo>
                  <a:cubicBezTo>
                    <a:pt x="3865" y="402"/>
                    <a:pt x="3865" y="0"/>
                    <a:pt x="36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2" name="Google Shape;12982;p76"/>
            <p:cNvSpPr/>
            <p:nvPr/>
          </p:nvSpPr>
          <p:spPr>
            <a:xfrm>
              <a:off x="2293088" y="1764645"/>
              <a:ext cx="101331" cy="10566"/>
            </a:xfrm>
            <a:custGeom>
              <a:avLst/>
              <a:gdLst/>
              <a:ahLst/>
              <a:cxnLst/>
              <a:rect l="l" t="t" r="r" b="b"/>
              <a:pathLst>
                <a:path w="3865" h="403" extrusionOk="0">
                  <a:moveTo>
                    <a:pt x="269" y="0"/>
                  </a:moveTo>
                  <a:cubicBezTo>
                    <a:pt x="1" y="0"/>
                    <a:pt x="1" y="402"/>
                    <a:pt x="269" y="402"/>
                  </a:cubicBezTo>
                  <a:lnTo>
                    <a:pt x="3601" y="402"/>
                  </a:lnTo>
                  <a:cubicBezTo>
                    <a:pt x="3865" y="402"/>
                    <a:pt x="3865" y="0"/>
                    <a:pt x="36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3" name="Google Shape;12983;p76"/>
            <p:cNvSpPr/>
            <p:nvPr/>
          </p:nvSpPr>
          <p:spPr>
            <a:xfrm>
              <a:off x="2293088" y="1784754"/>
              <a:ext cx="101331" cy="10566"/>
            </a:xfrm>
            <a:custGeom>
              <a:avLst/>
              <a:gdLst/>
              <a:ahLst/>
              <a:cxnLst/>
              <a:rect l="l" t="t" r="r" b="b"/>
              <a:pathLst>
                <a:path w="3865" h="403" extrusionOk="0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3601" y="403"/>
                  </a:lnTo>
                  <a:cubicBezTo>
                    <a:pt x="3865" y="403"/>
                    <a:pt x="3865" y="1"/>
                    <a:pt x="36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4" name="Google Shape;12984;p76"/>
            <p:cNvSpPr/>
            <p:nvPr/>
          </p:nvSpPr>
          <p:spPr>
            <a:xfrm>
              <a:off x="2246840" y="1515972"/>
              <a:ext cx="301423" cy="358367"/>
            </a:xfrm>
            <a:custGeom>
              <a:avLst/>
              <a:gdLst/>
              <a:ahLst/>
              <a:cxnLst/>
              <a:rect l="l" t="t" r="r" b="b"/>
              <a:pathLst>
                <a:path w="11497" h="13669" extrusionOk="0">
                  <a:moveTo>
                    <a:pt x="3699" y="2122"/>
                  </a:moveTo>
                  <a:cubicBezTo>
                    <a:pt x="4093" y="2122"/>
                    <a:pt x="4419" y="2430"/>
                    <a:pt x="4445" y="2825"/>
                  </a:cubicBezTo>
                  <a:cubicBezTo>
                    <a:pt x="4452" y="2933"/>
                    <a:pt x="4539" y="3013"/>
                    <a:pt x="4644" y="3013"/>
                  </a:cubicBezTo>
                  <a:lnTo>
                    <a:pt x="5325" y="3013"/>
                  </a:lnTo>
                  <a:lnTo>
                    <a:pt x="5325" y="4190"/>
                  </a:lnTo>
                  <a:lnTo>
                    <a:pt x="4963" y="4190"/>
                  </a:lnTo>
                  <a:cubicBezTo>
                    <a:pt x="4698" y="4190"/>
                    <a:pt x="4698" y="4592"/>
                    <a:pt x="4963" y="4592"/>
                  </a:cubicBezTo>
                  <a:lnTo>
                    <a:pt x="5528" y="4592"/>
                  </a:lnTo>
                  <a:cubicBezTo>
                    <a:pt x="5636" y="4592"/>
                    <a:pt x="5727" y="4502"/>
                    <a:pt x="5727" y="4393"/>
                  </a:cubicBezTo>
                  <a:lnTo>
                    <a:pt x="5727" y="4226"/>
                  </a:lnTo>
                  <a:lnTo>
                    <a:pt x="6332" y="4226"/>
                  </a:lnTo>
                  <a:lnTo>
                    <a:pt x="6332" y="12306"/>
                  </a:lnTo>
                  <a:lnTo>
                    <a:pt x="1062" y="12306"/>
                  </a:lnTo>
                  <a:lnTo>
                    <a:pt x="1062" y="4226"/>
                  </a:lnTo>
                  <a:lnTo>
                    <a:pt x="1670" y="4226"/>
                  </a:lnTo>
                  <a:lnTo>
                    <a:pt x="1670" y="4393"/>
                  </a:lnTo>
                  <a:cubicBezTo>
                    <a:pt x="1670" y="4502"/>
                    <a:pt x="1757" y="4592"/>
                    <a:pt x="1870" y="4592"/>
                  </a:cubicBezTo>
                  <a:lnTo>
                    <a:pt x="4177" y="4592"/>
                  </a:lnTo>
                  <a:cubicBezTo>
                    <a:pt x="4441" y="4592"/>
                    <a:pt x="4441" y="4190"/>
                    <a:pt x="4177" y="4190"/>
                  </a:cubicBezTo>
                  <a:lnTo>
                    <a:pt x="2069" y="4190"/>
                  </a:lnTo>
                  <a:lnTo>
                    <a:pt x="2069" y="3013"/>
                  </a:lnTo>
                  <a:lnTo>
                    <a:pt x="2750" y="3013"/>
                  </a:lnTo>
                  <a:cubicBezTo>
                    <a:pt x="2855" y="3013"/>
                    <a:pt x="2945" y="2933"/>
                    <a:pt x="2949" y="2825"/>
                  </a:cubicBezTo>
                  <a:cubicBezTo>
                    <a:pt x="2974" y="2430"/>
                    <a:pt x="3300" y="2122"/>
                    <a:pt x="3699" y="2122"/>
                  </a:cubicBezTo>
                  <a:close/>
                  <a:moveTo>
                    <a:pt x="8884" y="1"/>
                  </a:moveTo>
                  <a:cubicBezTo>
                    <a:pt x="8375" y="1"/>
                    <a:pt x="7867" y="153"/>
                    <a:pt x="7429" y="456"/>
                  </a:cubicBezTo>
                  <a:cubicBezTo>
                    <a:pt x="6567" y="1054"/>
                    <a:pt x="6158" y="2118"/>
                    <a:pt x="6400" y="3140"/>
                  </a:cubicBezTo>
                  <a:lnTo>
                    <a:pt x="5727" y="3140"/>
                  </a:lnTo>
                  <a:lnTo>
                    <a:pt x="5727" y="2814"/>
                  </a:lnTo>
                  <a:cubicBezTo>
                    <a:pt x="5727" y="2705"/>
                    <a:pt x="5636" y="2615"/>
                    <a:pt x="5528" y="2615"/>
                  </a:cubicBezTo>
                  <a:lnTo>
                    <a:pt x="4818" y="2615"/>
                  </a:lnTo>
                  <a:cubicBezTo>
                    <a:pt x="4698" y="2093"/>
                    <a:pt x="4235" y="1724"/>
                    <a:pt x="3699" y="1724"/>
                  </a:cubicBezTo>
                  <a:cubicBezTo>
                    <a:pt x="3163" y="1724"/>
                    <a:pt x="2699" y="2093"/>
                    <a:pt x="2576" y="2615"/>
                  </a:cubicBezTo>
                  <a:lnTo>
                    <a:pt x="1870" y="2615"/>
                  </a:lnTo>
                  <a:cubicBezTo>
                    <a:pt x="1757" y="2615"/>
                    <a:pt x="1667" y="2705"/>
                    <a:pt x="1667" y="2814"/>
                  </a:cubicBezTo>
                  <a:lnTo>
                    <a:pt x="1667" y="3140"/>
                  </a:lnTo>
                  <a:lnTo>
                    <a:pt x="200" y="3140"/>
                  </a:lnTo>
                  <a:cubicBezTo>
                    <a:pt x="88" y="3140"/>
                    <a:pt x="1" y="3230"/>
                    <a:pt x="1" y="3339"/>
                  </a:cubicBezTo>
                  <a:lnTo>
                    <a:pt x="1" y="13469"/>
                  </a:lnTo>
                  <a:cubicBezTo>
                    <a:pt x="1" y="13578"/>
                    <a:pt x="88" y="13668"/>
                    <a:pt x="200" y="13668"/>
                  </a:cubicBezTo>
                  <a:lnTo>
                    <a:pt x="4191" y="13668"/>
                  </a:lnTo>
                  <a:cubicBezTo>
                    <a:pt x="4459" y="13668"/>
                    <a:pt x="4459" y="13270"/>
                    <a:pt x="4191" y="13270"/>
                  </a:cubicBezTo>
                  <a:lnTo>
                    <a:pt x="399" y="13270"/>
                  </a:lnTo>
                  <a:lnTo>
                    <a:pt x="399" y="3542"/>
                  </a:lnTo>
                  <a:lnTo>
                    <a:pt x="1667" y="3542"/>
                  </a:lnTo>
                  <a:lnTo>
                    <a:pt x="1667" y="3824"/>
                  </a:lnTo>
                  <a:lnTo>
                    <a:pt x="863" y="3824"/>
                  </a:lnTo>
                  <a:cubicBezTo>
                    <a:pt x="750" y="3824"/>
                    <a:pt x="664" y="3915"/>
                    <a:pt x="664" y="4027"/>
                  </a:cubicBezTo>
                  <a:lnTo>
                    <a:pt x="664" y="12509"/>
                  </a:lnTo>
                  <a:cubicBezTo>
                    <a:pt x="664" y="12618"/>
                    <a:pt x="750" y="12708"/>
                    <a:pt x="863" y="12708"/>
                  </a:cubicBezTo>
                  <a:lnTo>
                    <a:pt x="6534" y="12708"/>
                  </a:lnTo>
                  <a:cubicBezTo>
                    <a:pt x="6647" y="12708"/>
                    <a:pt x="6734" y="12618"/>
                    <a:pt x="6734" y="12509"/>
                  </a:cubicBezTo>
                  <a:lnTo>
                    <a:pt x="6734" y="4027"/>
                  </a:lnTo>
                  <a:cubicBezTo>
                    <a:pt x="6734" y="3915"/>
                    <a:pt x="6647" y="3824"/>
                    <a:pt x="6534" y="3824"/>
                  </a:cubicBezTo>
                  <a:lnTo>
                    <a:pt x="5730" y="3824"/>
                  </a:lnTo>
                  <a:lnTo>
                    <a:pt x="5730" y="3542"/>
                  </a:lnTo>
                  <a:lnTo>
                    <a:pt x="6531" y="3542"/>
                  </a:lnTo>
                  <a:cubicBezTo>
                    <a:pt x="6614" y="3730"/>
                    <a:pt x="6715" y="3911"/>
                    <a:pt x="6839" y="4078"/>
                  </a:cubicBezTo>
                  <a:lnTo>
                    <a:pt x="6781" y="5393"/>
                  </a:lnTo>
                  <a:cubicBezTo>
                    <a:pt x="6773" y="5508"/>
                    <a:pt x="6864" y="5603"/>
                    <a:pt x="6980" y="5603"/>
                  </a:cubicBezTo>
                  <a:lnTo>
                    <a:pt x="6998" y="5603"/>
                  </a:lnTo>
                  <a:lnTo>
                    <a:pt x="6998" y="13266"/>
                  </a:lnTo>
                  <a:lnTo>
                    <a:pt x="4981" y="13266"/>
                  </a:lnTo>
                  <a:cubicBezTo>
                    <a:pt x="4716" y="13266"/>
                    <a:pt x="4716" y="13668"/>
                    <a:pt x="4981" y="13668"/>
                  </a:cubicBezTo>
                  <a:lnTo>
                    <a:pt x="7197" y="13668"/>
                  </a:lnTo>
                  <a:cubicBezTo>
                    <a:pt x="7306" y="13668"/>
                    <a:pt x="7396" y="13578"/>
                    <a:pt x="7396" y="13469"/>
                  </a:cubicBezTo>
                  <a:lnTo>
                    <a:pt x="7396" y="5425"/>
                  </a:lnTo>
                  <a:lnTo>
                    <a:pt x="8255" y="5023"/>
                  </a:lnTo>
                  <a:cubicBezTo>
                    <a:pt x="8463" y="5074"/>
                    <a:pt x="8674" y="5102"/>
                    <a:pt x="8887" y="5102"/>
                  </a:cubicBezTo>
                  <a:cubicBezTo>
                    <a:pt x="8960" y="5102"/>
                    <a:pt x="9033" y="5098"/>
                    <a:pt x="9106" y="5092"/>
                  </a:cubicBezTo>
                  <a:cubicBezTo>
                    <a:pt x="9362" y="5067"/>
                    <a:pt x="9336" y="4692"/>
                    <a:pt x="9093" y="4692"/>
                  </a:cubicBezTo>
                  <a:cubicBezTo>
                    <a:pt x="9086" y="4692"/>
                    <a:pt x="9078" y="4693"/>
                    <a:pt x="9070" y="4694"/>
                  </a:cubicBezTo>
                  <a:cubicBezTo>
                    <a:pt x="9009" y="4699"/>
                    <a:pt x="8949" y="4701"/>
                    <a:pt x="8889" y="4701"/>
                  </a:cubicBezTo>
                  <a:cubicBezTo>
                    <a:pt x="8688" y="4701"/>
                    <a:pt x="8487" y="4673"/>
                    <a:pt x="8295" y="4617"/>
                  </a:cubicBezTo>
                  <a:cubicBezTo>
                    <a:pt x="8277" y="4613"/>
                    <a:pt x="8259" y="4611"/>
                    <a:pt x="8241" y="4611"/>
                  </a:cubicBezTo>
                  <a:cubicBezTo>
                    <a:pt x="8210" y="4611"/>
                    <a:pt x="8180" y="4617"/>
                    <a:pt x="8153" y="4628"/>
                  </a:cubicBezTo>
                  <a:lnTo>
                    <a:pt x="7194" y="5077"/>
                  </a:lnTo>
                  <a:lnTo>
                    <a:pt x="7241" y="4024"/>
                  </a:lnTo>
                  <a:cubicBezTo>
                    <a:pt x="7244" y="3973"/>
                    <a:pt x="7226" y="3926"/>
                    <a:pt x="7197" y="3890"/>
                  </a:cubicBezTo>
                  <a:cubicBezTo>
                    <a:pt x="7052" y="3708"/>
                    <a:pt x="6940" y="3509"/>
                    <a:pt x="6860" y="3292"/>
                  </a:cubicBezTo>
                  <a:cubicBezTo>
                    <a:pt x="6857" y="3281"/>
                    <a:pt x="6853" y="3267"/>
                    <a:pt x="6849" y="3256"/>
                  </a:cubicBezTo>
                  <a:cubicBezTo>
                    <a:pt x="6571" y="2452"/>
                    <a:pt x="6792" y="1561"/>
                    <a:pt x="7411" y="981"/>
                  </a:cubicBezTo>
                  <a:cubicBezTo>
                    <a:pt x="7819" y="602"/>
                    <a:pt x="8346" y="401"/>
                    <a:pt x="8882" y="401"/>
                  </a:cubicBezTo>
                  <a:cubicBezTo>
                    <a:pt x="9165" y="401"/>
                    <a:pt x="9450" y="457"/>
                    <a:pt x="9721" y="572"/>
                  </a:cubicBezTo>
                  <a:cubicBezTo>
                    <a:pt x="10504" y="902"/>
                    <a:pt x="11018" y="1662"/>
                    <a:pt x="11033" y="2513"/>
                  </a:cubicBezTo>
                  <a:cubicBezTo>
                    <a:pt x="11047" y="3364"/>
                    <a:pt x="10562" y="4143"/>
                    <a:pt x="9790" y="4502"/>
                  </a:cubicBezTo>
                  <a:cubicBezTo>
                    <a:pt x="9595" y="4607"/>
                    <a:pt x="9694" y="4879"/>
                    <a:pt x="9882" y="4879"/>
                  </a:cubicBezTo>
                  <a:cubicBezTo>
                    <a:pt x="9906" y="4879"/>
                    <a:pt x="9933" y="4874"/>
                    <a:pt x="9961" y="4864"/>
                  </a:cubicBezTo>
                  <a:cubicBezTo>
                    <a:pt x="10794" y="4476"/>
                    <a:pt x="11355" y="3665"/>
                    <a:pt x="11427" y="2749"/>
                  </a:cubicBezTo>
                  <a:cubicBezTo>
                    <a:pt x="11496" y="1829"/>
                    <a:pt x="11069" y="941"/>
                    <a:pt x="10301" y="431"/>
                  </a:cubicBezTo>
                  <a:cubicBezTo>
                    <a:pt x="9871" y="144"/>
                    <a:pt x="9377" y="1"/>
                    <a:pt x="88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5" name="Google Shape;12985;p76"/>
            <p:cNvSpPr/>
            <p:nvPr/>
          </p:nvSpPr>
          <p:spPr>
            <a:xfrm>
              <a:off x="2443497" y="1579916"/>
              <a:ext cx="10461" cy="11536"/>
            </a:xfrm>
            <a:custGeom>
              <a:avLst/>
              <a:gdLst/>
              <a:ahLst/>
              <a:cxnLst/>
              <a:rect l="l" t="t" r="r" b="b"/>
              <a:pathLst>
                <a:path w="399" h="440" extrusionOk="0">
                  <a:moveTo>
                    <a:pt x="200" y="0"/>
                  </a:moveTo>
                  <a:cubicBezTo>
                    <a:pt x="100" y="0"/>
                    <a:pt x="0" y="67"/>
                    <a:pt x="0" y="201"/>
                  </a:cubicBezTo>
                  <a:lnTo>
                    <a:pt x="0" y="241"/>
                  </a:lnTo>
                  <a:cubicBezTo>
                    <a:pt x="0" y="373"/>
                    <a:pt x="100" y="439"/>
                    <a:pt x="200" y="439"/>
                  </a:cubicBezTo>
                  <a:cubicBezTo>
                    <a:pt x="299" y="439"/>
                    <a:pt x="399" y="373"/>
                    <a:pt x="399" y="241"/>
                  </a:cubicBezTo>
                  <a:lnTo>
                    <a:pt x="399" y="201"/>
                  </a:lnTo>
                  <a:cubicBezTo>
                    <a:pt x="399" y="67"/>
                    <a:pt x="299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6" name="Google Shape;12986;p76"/>
            <p:cNvSpPr/>
            <p:nvPr/>
          </p:nvSpPr>
          <p:spPr>
            <a:xfrm>
              <a:off x="2464157" y="1579916"/>
              <a:ext cx="10513" cy="11536"/>
            </a:xfrm>
            <a:custGeom>
              <a:avLst/>
              <a:gdLst/>
              <a:ahLst/>
              <a:cxnLst/>
              <a:rect l="l" t="t" r="r" b="b"/>
              <a:pathLst>
                <a:path w="401" h="440" extrusionOk="0">
                  <a:moveTo>
                    <a:pt x="201" y="0"/>
                  </a:moveTo>
                  <a:cubicBezTo>
                    <a:pt x="101" y="0"/>
                    <a:pt x="2" y="67"/>
                    <a:pt x="2" y="201"/>
                  </a:cubicBezTo>
                  <a:lnTo>
                    <a:pt x="2" y="241"/>
                  </a:lnTo>
                  <a:cubicBezTo>
                    <a:pt x="0" y="373"/>
                    <a:pt x="100" y="439"/>
                    <a:pt x="200" y="439"/>
                  </a:cubicBezTo>
                  <a:cubicBezTo>
                    <a:pt x="300" y="439"/>
                    <a:pt x="400" y="373"/>
                    <a:pt x="400" y="241"/>
                  </a:cubicBezTo>
                  <a:lnTo>
                    <a:pt x="400" y="201"/>
                  </a:lnTo>
                  <a:cubicBezTo>
                    <a:pt x="400" y="67"/>
                    <a:pt x="301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7" name="Google Shape;12987;p76"/>
            <p:cNvSpPr/>
            <p:nvPr/>
          </p:nvSpPr>
          <p:spPr>
            <a:xfrm>
              <a:off x="2484790" y="1579942"/>
              <a:ext cx="10566" cy="11509"/>
            </a:xfrm>
            <a:custGeom>
              <a:avLst/>
              <a:gdLst/>
              <a:ahLst/>
              <a:cxnLst/>
              <a:rect l="l" t="t" r="r" b="b"/>
              <a:pathLst>
                <a:path w="403" h="439" extrusionOk="0">
                  <a:moveTo>
                    <a:pt x="204" y="1"/>
                  </a:moveTo>
                  <a:cubicBezTo>
                    <a:pt x="91" y="1"/>
                    <a:pt x="1" y="91"/>
                    <a:pt x="1" y="200"/>
                  </a:cubicBezTo>
                  <a:lnTo>
                    <a:pt x="1" y="240"/>
                  </a:lnTo>
                  <a:cubicBezTo>
                    <a:pt x="1" y="372"/>
                    <a:pt x="101" y="438"/>
                    <a:pt x="202" y="438"/>
                  </a:cubicBezTo>
                  <a:cubicBezTo>
                    <a:pt x="302" y="438"/>
                    <a:pt x="403" y="372"/>
                    <a:pt x="403" y="240"/>
                  </a:cubicBezTo>
                  <a:lnTo>
                    <a:pt x="403" y="200"/>
                  </a:lnTo>
                  <a:cubicBezTo>
                    <a:pt x="403" y="91"/>
                    <a:pt x="312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8" name="Google Shape;12988;p76"/>
            <p:cNvSpPr/>
            <p:nvPr/>
          </p:nvSpPr>
          <p:spPr>
            <a:xfrm>
              <a:off x="2505502" y="1579916"/>
              <a:ext cx="10566" cy="11536"/>
            </a:xfrm>
            <a:custGeom>
              <a:avLst/>
              <a:gdLst/>
              <a:ahLst/>
              <a:cxnLst/>
              <a:rect l="l" t="t" r="r" b="b"/>
              <a:pathLst>
                <a:path w="403" h="440" extrusionOk="0">
                  <a:moveTo>
                    <a:pt x="201" y="0"/>
                  </a:moveTo>
                  <a:cubicBezTo>
                    <a:pt x="101" y="0"/>
                    <a:pt x="0" y="67"/>
                    <a:pt x="0" y="201"/>
                  </a:cubicBezTo>
                  <a:lnTo>
                    <a:pt x="0" y="241"/>
                  </a:lnTo>
                  <a:cubicBezTo>
                    <a:pt x="0" y="373"/>
                    <a:pt x="100" y="439"/>
                    <a:pt x="200" y="439"/>
                  </a:cubicBezTo>
                  <a:cubicBezTo>
                    <a:pt x="300" y="439"/>
                    <a:pt x="401" y="373"/>
                    <a:pt x="402" y="241"/>
                  </a:cubicBezTo>
                  <a:lnTo>
                    <a:pt x="402" y="201"/>
                  </a:lnTo>
                  <a:cubicBezTo>
                    <a:pt x="402" y="67"/>
                    <a:pt x="302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9" name="Google Shape;12989;p76"/>
            <p:cNvSpPr/>
            <p:nvPr/>
          </p:nvSpPr>
          <p:spPr>
            <a:xfrm>
              <a:off x="2328796" y="1661793"/>
              <a:ext cx="30019" cy="49971"/>
            </a:xfrm>
            <a:custGeom>
              <a:avLst/>
              <a:gdLst/>
              <a:ahLst/>
              <a:cxnLst/>
              <a:rect l="l" t="t" r="r" b="b"/>
              <a:pathLst>
                <a:path w="1145" h="1906" extrusionOk="0">
                  <a:moveTo>
                    <a:pt x="286" y="1"/>
                  </a:moveTo>
                  <a:cubicBezTo>
                    <a:pt x="18" y="1"/>
                    <a:pt x="18" y="403"/>
                    <a:pt x="286" y="403"/>
                  </a:cubicBezTo>
                  <a:lnTo>
                    <a:pt x="370" y="403"/>
                  </a:lnTo>
                  <a:lnTo>
                    <a:pt x="370" y="1507"/>
                  </a:lnTo>
                  <a:lnTo>
                    <a:pt x="268" y="1507"/>
                  </a:lnTo>
                  <a:cubicBezTo>
                    <a:pt x="0" y="1507"/>
                    <a:pt x="0" y="1906"/>
                    <a:pt x="268" y="1906"/>
                  </a:cubicBezTo>
                  <a:lnTo>
                    <a:pt x="877" y="1906"/>
                  </a:lnTo>
                  <a:cubicBezTo>
                    <a:pt x="1145" y="1906"/>
                    <a:pt x="1145" y="1507"/>
                    <a:pt x="877" y="1507"/>
                  </a:cubicBezTo>
                  <a:lnTo>
                    <a:pt x="768" y="1507"/>
                  </a:lnTo>
                  <a:lnTo>
                    <a:pt x="768" y="200"/>
                  </a:lnTo>
                  <a:cubicBezTo>
                    <a:pt x="768" y="91"/>
                    <a:pt x="681" y="1"/>
                    <a:pt x="5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0" name="Google Shape;12990;p76"/>
            <p:cNvSpPr/>
            <p:nvPr/>
          </p:nvSpPr>
          <p:spPr>
            <a:xfrm>
              <a:off x="2334013" y="1644097"/>
              <a:ext cx="17487" cy="15075"/>
            </a:xfrm>
            <a:custGeom>
              <a:avLst/>
              <a:gdLst/>
              <a:ahLst/>
              <a:cxnLst/>
              <a:rect l="l" t="t" r="r" b="b"/>
              <a:pathLst>
                <a:path w="667" h="575" extrusionOk="0">
                  <a:moveTo>
                    <a:pt x="285" y="0"/>
                  </a:moveTo>
                  <a:cubicBezTo>
                    <a:pt x="139" y="0"/>
                    <a:pt x="1" y="115"/>
                    <a:pt x="1" y="288"/>
                  </a:cubicBezTo>
                  <a:cubicBezTo>
                    <a:pt x="1" y="444"/>
                    <a:pt x="127" y="574"/>
                    <a:pt x="283" y="574"/>
                  </a:cubicBezTo>
                  <a:cubicBezTo>
                    <a:pt x="540" y="574"/>
                    <a:pt x="667" y="266"/>
                    <a:pt x="486" y="85"/>
                  </a:cubicBezTo>
                  <a:cubicBezTo>
                    <a:pt x="427" y="27"/>
                    <a:pt x="355" y="0"/>
                    <a:pt x="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91" name="Google Shape;12991;p76"/>
          <p:cNvGrpSpPr/>
          <p:nvPr/>
        </p:nvGrpSpPr>
        <p:grpSpPr>
          <a:xfrm>
            <a:off x="2703575" y="4286506"/>
            <a:ext cx="339097" cy="358446"/>
            <a:chOff x="2703575" y="4286506"/>
            <a:chExt cx="339097" cy="358446"/>
          </a:xfrm>
        </p:grpSpPr>
        <p:sp>
          <p:nvSpPr>
            <p:cNvPr id="12992" name="Google Shape;12992;p76"/>
            <p:cNvSpPr/>
            <p:nvPr/>
          </p:nvSpPr>
          <p:spPr>
            <a:xfrm>
              <a:off x="2706616" y="4291828"/>
              <a:ext cx="163990" cy="170991"/>
            </a:xfrm>
            <a:custGeom>
              <a:avLst/>
              <a:gdLst/>
              <a:ahLst/>
              <a:cxnLst/>
              <a:rect l="l" t="t" r="r" b="b"/>
              <a:pathLst>
                <a:path w="6255" h="6522" extrusionOk="0">
                  <a:moveTo>
                    <a:pt x="3118" y="0"/>
                  </a:moveTo>
                  <a:cubicBezTo>
                    <a:pt x="2054" y="0"/>
                    <a:pt x="1068" y="573"/>
                    <a:pt x="543" y="1509"/>
                  </a:cubicBezTo>
                  <a:cubicBezTo>
                    <a:pt x="0" y="2476"/>
                    <a:pt x="47" y="3664"/>
                    <a:pt x="663" y="4588"/>
                  </a:cubicBezTo>
                  <a:cubicBezTo>
                    <a:pt x="1221" y="5420"/>
                    <a:pt x="2146" y="5896"/>
                    <a:pt x="3112" y="5896"/>
                  </a:cubicBezTo>
                  <a:cubicBezTo>
                    <a:pt x="3382" y="5896"/>
                    <a:pt x="3654" y="5859"/>
                    <a:pt x="3922" y="5783"/>
                  </a:cubicBezTo>
                  <a:lnTo>
                    <a:pt x="5502" y="6522"/>
                  </a:lnTo>
                  <a:lnTo>
                    <a:pt x="5425" y="4780"/>
                  </a:lnTo>
                  <a:cubicBezTo>
                    <a:pt x="6114" y="3910"/>
                    <a:pt x="6255" y="2730"/>
                    <a:pt x="5791" y="1719"/>
                  </a:cubicBezTo>
                  <a:cubicBezTo>
                    <a:pt x="5331" y="712"/>
                    <a:pt x="4343" y="50"/>
                    <a:pt x="3234" y="3"/>
                  </a:cubicBezTo>
                  <a:cubicBezTo>
                    <a:pt x="3195" y="1"/>
                    <a:pt x="3157" y="0"/>
                    <a:pt x="3118" y="0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3" name="Google Shape;12993;p76"/>
            <p:cNvSpPr/>
            <p:nvPr/>
          </p:nvSpPr>
          <p:spPr>
            <a:xfrm>
              <a:off x="2750583" y="4355222"/>
              <a:ext cx="286872" cy="284460"/>
            </a:xfrm>
            <a:custGeom>
              <a:avLst/>
              <a:gdLst/>
              <a:ahLst/>
              <a:cxnLst/>
              <a:rect l="l" t="t" r="r" b="b"/>
              <a:pathLst>
                <a:path w="10942" h="10850" extrusionOk="0">
                  <a:moveTo>
                    <a:pt x="7829" y="1"/>
                  </a:moveTo>
                  <a:cubicBezTo>
                    <a:pt x="7743" y="1"/>
                    <a:pt x="7658" y="4"/>
                    <a:pt x="7573" y="11"/>
                  </a:cubicBezTo>
                  <a:cubicBezTo>
                    <a:pt x="6142" y="127"/>
                    <a:pt x="4824" y="1467"/>
                    <a:pt x="4737" y="2901"/>
                  </a:cubicBezTo>
                  <a:cubicBezTo>
                    <a:pt x="4705" y="3419"/>
                    <a:pt x="4802" y="3941"/>
                    <a:pt x="5027" y="4411"/>
                  </a:cubicBezTo>
                  <a:lnTo>
                    <a:pt x="456" y="8337"/>
                  </a:lnTo>
                  <a:cubicBezTo>
                    <a:pt x="29" y="8707"/>
                    <a:pt x="0" y="9362"/>
                    <a:pt x="398" y="9768"/>
                  </a:cubicBezTo>
                  <a:lnTo>
                    <a:pt x="1170" y="10558"/>
                  </a:lnTo>
                  <a:cubicBezTo>
                    <a:pt x="1363" y="10752"/>
                    <a:pt x="1616" y="10850"/>
                    <a:pt x="1869" y="10850"/>
                  </a:cubicBezTo>
                  <a:cubicBezTo>
                    <a:pt x="2143" y="10850"/>
                    <a:pt x="2416" y="10736"/>
                    <a:pt x="2611" y="10510"/>
                  </a:cubicBezTo>
                  <a:lnTo>
                    <a:pt x="6566" y="5925"/>
                  </a:lnTo>
                  <a:cubicBezTo>
                    <a:pt x="6965" y="6104"/>
                    <a:pt x="7394" y="6196"/>
                    <a:pt x="7827" y="6196"/>
                  </a:cubicBezTo>
                  <a:cubicBezTo>
                    <a:pt x="7893" y="6196"/>
                    <a:pt x="7959" y="6194"/>
                    <a:pt x="8026" y="6190"/>
                  </a:cubicBezTo>
                  <a:cubicBezTo>
                    <a:pt x="9471" y="6099"/>
                    <a:pt x="10811" y="4770"/>
                    <a:pt x="10916" y="3332"/>
                  </a:cubicBezTo>
                  <a:cubicBezTo>
                    <a:pt x="10941" y="2999"/>
                    <a:pt x="10912" y="2669"/>
                    <a:pt x="10833" y="2347"/>
                  </a:cubicBezTo>
                  <a:cubicBezTo>
                    <a:pt x="10798" y="2207"/>
                    <a:pt x="10674" y="2125"/>
                    <a:pt x="10546" y="2125"/>
                  </a:cubicBezTo>
                  <a:cubicBezTo>
                    <a:pt x="10474" y="2125"/>
                    <a:pt x="10399" y="2151"/>
                    <a:pt x="10340" y="2209"/>
                  </a:cubicBezTo>
                  <a:lnTo>
                    <a:pt x="9036" y="3517"/>
                  </a:lnTo>
                  <a:cubicBezTo>
                    <a:pt x="8890" y="3662"/>
                    <a:pt x="8698" y="3734"/>
                    <a:pt x="8508" y="3734"/>
                  </a:cubicBezTo>
                  <a:cubicBezTo>
                    <a:pt x="8317" y="3734"/>
                    <a:pt x="8127" y="3662"/>
                    <a:pt x="7982" y="3517"/>
                  </a:cubicBezTo>
                  <a:lnTo>
                    <a:pt x="7385" y="2916"/>
                  </a:lnTo>
                  <a:cubicBezTo>
                    <a:pt x="7095" y="2626"/>
                    <a:pt x="7095" y="2155"/>
                    <a:pt x="7385" y="1865"/>
                  </a:cubicBezTo>
                  <a:lnTo>
                    <a:pt x="8674" y="576"/>
                  </a:lnTo>
                  <a:cubicBezTo>
                    <a:pt x="8837" y="413"/>
                    <a:pt x="8757" y="134"/>
                    <a:pt x="8536" y="84"/>
                  </a:cubicBezTo>
                  <a:cubicBezTo>
                    <a:pt x="8304" y="28"/>
                    <a:pt x="8067" y="1"/>
                    <a:pt x="7829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4" name="Google Shape;12994;p76"/>
            <p:cNvSpPr/>
            <p:nvPr/>
          </p:nvSpPr>
          <p:spPr>
            <a:xfrm>
              <a:off x="2750583" y="4563153"/>
              <a:ext cx="79203" cy="76581"/>
            </a:xfrm>
            <a:custGeom>
              <a:avLst/>
              <a:gdLst/>
              <a:ahLst/>
              <a:cxnLst/>
              <a:rect l="l" t="t" r="r" b="b"/>
              <a:pathLst>
                <a:path w="3021" h="2921" extrusionOk="0">
                  <a:moveTo>
                    <a:pt x="931" y="1"/>
                  </a:moveTo>
                  <a:lnTo>
                    <a:pt x="456" y="410"/>
                  </a:lnTo>
                  <a:cubicBezTo>
                    <a:pt x="29" y="779"/>
                    <a:pt x="0" y="1435"/>
                    <a:pt x="398" y="1837"/>
                  </a:cubicBezTo>
                  <a:lnTo>
                    <a:pt x="1170" y="2627"/>
                  </a:lnTo>
                  <a:cubicBezTo>
                    <a:pt x="1363" y="2823"/>
                    <a:pt x="1616" y="2920"/>
                    <a:pt x="1869" y="2920"/>
                  </a:cubicBezTo>
                  <a:cubicBezTo>
                    <a:pt x="2143" y="2920"/>
                    <a:pt x="2416" y="2807"/>
                    <a:pt x="2611" y="2583"/>
                  </a:cubicBezTo>
                  <a:lnTo>
                    <a:pt x="3021" y="2101"/>
                  </a:lnTo>
                  <a:lnTo>
                    <a:pt x="3021" y="2101"/>
                  </a:lnTo>
                  <a:cubicBezTo>
                    <a:pt x="2879" y="2174"/>
                    <a:pt x="2727" y="2209"/>
                    <a:pt x="2577" y="2209"/>
                  </a:cubicBezTo>
                  <a:cubicBezTo>
                    <a:pt x="2321" y="2209"/>
                    <a:pt x="2069" y="2108"/>
                    <a:pt x="1880" y="1917"/>
                  </a:cubicBezTo>
                  <a:lnTo>
                    <a:pt x="1105" y="1127"/>
                  </a:lnTo>
                  <a:cubicBezTo>
                    <a:pt x="811" y="830"/>
                    <a:pt x="742" y="377"/>
                    <a:pt x="93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5" name="Google Shape;12995;p76"/>
            <p:cNvSpPr/>
            <p:nvPr/>
          </p:nvSpPr>
          <p:spPr>
            <a:xfrm>
              <a:off x="2918821" y="4404118"/>
              <a:ext cx="68690" cy="65989"/>
            </a:xfrm>
            <a:custGeom>
              <a:avLst/>
              <a:gdLst/>
              <a:ahLst/>
              <a:cxnLst/>
              <a:rect l="l" t="t" r="r" b="b"/>
              <a:pathLst>
                <a:path w="2620" h="2517" extrusionOk="0">
                  <a:moveTo>
                    <a:pt x="968" y="0"/>
                  </a:moveTo>
                  <a:cubicBezTo>
                    <a:pt x="965" y="3"/>
                    <a:pt x="963" y="5"/>
                    <a:pt x="961" y="7"/>
                  </a:cubicBezTo>
                  <a:lnTo>
                    <a:pt x="961" y="7"/>
                  </a:lnTo>
                  <a:lnTo>
                    <a:pt x="968" y="0"/>
                  </a:lnTo>
                  <a:close/>
                  <a:moveTo>
                    <a:pt x="961" y="7"/>
                  </a:moveTo>
                  <a:lnTo>
                    <a:pt x="410" y="558"/>
                  </a:lnTo>
                  <a:cubicBezTo>
                    <a:pt x="1" y="967"/>
                    <a:pt x="1" y="1627"/>
                    <a:pt x="410" y="2032"/>
                  </a:cubicBezTo>
                  <a:lnTo>
                    <a:pt x="587" y="2210"/>
                  </a:lnTo>
                  <a:cubicBezTo>
                    <a:pt x="790" y="2414"/>
                    <a:pt x="1056" y="2517"/>
                    <a:pt x="1323" y="2517"/>
                  </a:cubicBezTo>
                  <a:cubicBezTo>
                    <a:pt x="1589" y="2517"/>
                    <a:pt x="1855" y="2414"/>
                    <a:pt x="2058" y="2210"/>
                  </a:cubicBezTo>
                  <a:lnTo>
                    <a:pt x="2619" y="1652"/>
                  </a:lnTo>
                  <a:lnTo>
                    <a:pt x="2619" y="1652"/>
                  </a:lnTo>
                  <a:cubicBezTo>
                    <a:pt x="2473" y="1797"/>
                    <a:pt x="2281" y="1869"/>
                    <a:pt x="2091" y="1869"/>
                  </a:cubicBezTo>
                  <a:cubicBezTo>
                    <a:pt x="1900" y="1869"/>
                    <a:pt x="1710" y="1797"/>
                    <a:pt x="1565" y="1652"/>
                  </a:cubicBezTo>
                  <a:lnTo>
                    <a:pt x="968" y="1051"/>
                  </a:lnTo>
                  <a:cubicBezTo>
                    <a:pt x="677" y="763"/>
                    <a:pt x="674" y="297"/>
                    <a:pt x="961" y="7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6" name="Google Shape;12996;p76"/>
            <p:cNvSpPr/>
            <p:nvPr/>
          </p:nvSpPr>
          <p:spPr>
            <a:xfrm>
              <a:off x="2703575" y="4286506"/>
              <a:ext cx="184991" cy="181582"/>
            </a:xfrm>
            <a:custGeom>
              <a:avLst/>
              <a:gdLst/>
              <a:ahLst/>
              <a:cxnLst/>
              <a:rect l="l" t="t" r="r" b="b"/>
              <a:pathLst>
                <a:path w="7056" h="6926" extrusionOk="0">
                  <a:moveTo>
                    <a:pt x="3224" y="1"/>
                  </a:moveTo>
                  <a:cubicBezTo>
                    <a:pt x="1496" y="1"/>
                    <a:pt x="1" y="1444"/>
                    <a:pt x="84" y="3295"/>
                  </a:cubicBezTo>
                  <a:cubicBezTo>
                    <a:pt x="89" y="3423"/>
                    <a:pt x="185" y="3484"/>
                    <a:pt x="282" y="3484"/>
                  </a:cubicBezTo>
                  <a:cubicBezTo>
                    <a:pt x="386" y="3484"/>
                    <a:pt x="491" y="3413"/>
                    <a:pt x="486" y="3277"/>
                  </a:cubicBezTo>
                  <a:cubicBezTo>
                    <a:pt x="412" y="1661"/>
                    <a:pt x="1720" y="403"/>
                    <a:pt x="3224" y="403"/>
                  </a:cubicBezTo>
                  <a:cubicBezTo>
                    <a:pt x="3503" y="403"/>
                    <a:pt x="3789" y="446"/>
                    <a:pt x="4075" y="539"/>
                  </a:cubicBezTo>
                  <a:cubicBezTo>
                    <a:pt x="5900" y="1129"/>
                    <a:pt x="6574" y="3356"/>
                    <a:pt x="5382" y="4859"/>
                  </a:cubicBezTo>
                  <a:cubicBezTo>
                    <a:pt x="5353" y="4896"/>
                    <a:pt x="5335" y="4946"/>
                    <a:pt x="5339" y="4993"/>
                  </a:cubicBezTo>
                  <a:lnTo>
                    <a:pt x="5404" y="6402"/>
                  </a:lnTo>
                  <a:lnTo>
                    <a:pt x="5404" y="6402"/>
                  </a:lnTo>
                  <a:lnTo>
                    <a:pt x="4122" y="5805"/>
                  </a:lnTo>
                  <a:cubicBezTo>
                    <a:pt x="4095" y="5793"/>
                    <a:pt x="4065" y="5788"/>
                    <a:pt x="4035" y="5788"/>
                  </a:cubicBezTo>
                  <a:cubicBezTo>
                    <a:pt x="4018" y="5788"/>
                    <a:pt x="4000" y="5790"/>
                    <a:pt x="3984" y="5794"/>
                  </a:cubicBezTo>
                  <a:cubicBezTo>
                    <a:pt x="3732" y="5866"/>
                    <a:pt x="3477" y="5900"/>
                    <a:pt x="3227" y="5900"/>
                  </a:cubicBezTo>
                  <a:cubicBezTo>
                    <a:pt x="2069" y="5900"/>
                    <a:pt x="997" y="5164"/>
                    <a:pt x="616" y="4012"/>
                  </a:cubicBezTo>
                  <a:cubicBezTo>
                    <a:pt x="584" y="3914"/>
                    <a:pt x="508" y="3873"/>
                    <a:pt x="431" y="3873"/>
                  </a:cubicBezTo>
                  <a:cubicBezTo>
                    <a:pt x="309" y="3873"/>
                    <a:pt x="184" y="3979"/>
                    <a:pt x="236" y="4135"/>
                  </a:cubicBezTo>
                  <a:cubicBezTo>
                    <a:pt x="671" y="5454"/>
                    <a:pt x="1898" y="6301"/>
                    <a:pt x="3228" y="6301"/>
                  </a:cubicBezTo>
                  <a:cubicBezTo>
                    <a:pt x="3490" y="6301"/>
                    <a:pt x="3756" y="6268"/>
                    <a:pt x="4020" y="6199"/>
                  </a:cubicBezTo>
                  <a:lnTo>
                    <a:pt x="5534" y="6906"/>
                  </a:lnTo>
                  <a:cubicBezTo>
                    <a:pt x="5563" y="6919"/>
                    <a:pt x="5592" y="6925"/>
                    <a:pt x="5620" y="6925"/>
                  </a:cubicBezTo>
                  <a:cubicBezTo>
                    <a:pt x="5729" y="6925"/>
                    <a:pt x="5826" y="6834"/>
                    <a:pt x="5820" y="6714"/>
                  </a:cubicBezTo>
                  <a:lnTo>
                    <a:pt x="5744" y="5048"/>
                  </a:lnTo>
                  <a:cubicBezTo>
                    <a:pt x="7055" y="3306"/>
                    <a:pt x="6244" y="792"/>
                    <a:pt x="4162" y="144"/>
                  </a:cubicBezTo>
                  <a:cubicBezTo>
                    <a:pt x="3847" y="46"/>
                    <a:pt x="3532" y="1"/>
                    <a:pt x="32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7" name="Google Shape;12997;p76"/>
            <p:cNvSpPr/>
            <p:nvPr/>
          </p:nvSpPr>
          <p:spPr>
            <a:xfrm>
              <a:off x="2732729" y="4306012"/>
              <a:ext cx="117087" cy="121492"/>
            </a:xfrm>
            <a:custGeom>
              <a:avLst/>
              <a:gdLst/>
              <a:ahLst/>
              <a:cxnLst/>
              <a:rect l="l" t="t" r="r" b="b"/>
              <a:pathLst>
                <a:path w="4466" h="4634" extrusionOk="0">
                  <a:moveTo>
                    <a:pt x="2748" y="1"/>
                  </a:moveTo>
                  <a:cubicBezTo>
                    <a:pt x="2611" y="1"/>
                    <a:pt x="2475" y="148"/>
                    <a:pt x="2568" y="305"/>
                  </a:cubicBezTo>
                  <a:lnTo>
                    <a:pt x="2669" y="476"/>
                  </a:lnTo>
                  <a:cubicBezTo>
                    <a:pt x="2481" y="424"/>
                    <a:pt x="2294" y="400"/>
                    <a:pt x="2110" y="400"/>
                  </a:cubicBezTo>
                  <a:cubicBezTo>
                    <a:pt x="982" y="400"/>
                    <a:pt x="7" y="1315"/>
                    <a:pt x="7" y="2511"/>
                  </a:cubicBezTo>
                  <a:lnTo>
                    <a:pt x="7" y="2515"/>
                  </a:lnTo>
                  <a:cubicBezTo>
                    <a:pt x="1" y="3694"/>
                    <a:pt x="962" y="4634"/>
                    <a:pt x="2111" y="4634"/>
                  </a:cubicBezTo>
                  <a:cubicBezTo>
                    <a:pt x="2194" y="4634"/>
                    <a:pt x="2277" y="4629"/>
                    <a:pt x="2361" y="4619"/>
                  </a:cubicBezTo>
                  <a:cubicBezTo>
                    <a:pt x="3618" y="4474"/>
                    <a:pt x="4466" y="3261"/>
                    <a:pt x="4172" y="2029"/>
                  </a:cubicBezTo>
                  <a:cubicBezTo>
                    <a:pt x="4148" y="1921"/>
                    <a:pt x="4065" y="1873"/>
                    <a:pt x="3981" y="1873"/>
                  </a:cubicBezTo>
                  <a:cubicBezTo>
                    <a:pt x="3863" y="1873"/>
                    <a:pt x="3743" y="1967"/>
                    <a:pt x="3781" y="2120"/>
                  </a:cubicBezTo>
                  <a:cubicBezTo>
                    <a:pt x="3955" y="2866"/>
                    <a:pt x="3615" y="3637"/>
                    <a:pt x="2945" y="4007"/>
                  </a:cubicBezTo>
                  <a:cubicBezTo>
                    <a:pt x="2685" y="4152"/>
                    <a:pt x="2400" y="4223"/>
                    <a:pt x="2117" y="4223"/>
                  </a:cubicBezTo>
                  <a:cubicBezTo>
                    <a:pt x="1672" y="4223"/>
                    <a:pt x="1233" y="4049"/>
                    <a:pt x="906" y="3717"/>
                  </a:cubicBezTo>
                  <a:cubicBezTo>
                    <a:pt x="366" y="3174"/>
                    <a:pt x="254" y="2337"/>
                    <a:pt x="627" y="1671"/>
                  </a:cubicBezTo>
                  <a:cubicBezTo>
                    <a:pt x="935" y="1126"/>
                    <a:pt x="1507" y="803"/>
                    <a:pt x="2114" y="803"/>
                  </a:cubicBezTo>
                  <a:cubicBezTo>
                    <a:pt x="2249" y="803"/>
                    <a:pt x="2385" y="819"/>
                    <a:pt x="2521" y="852"/>
                  </a:cubicBezTo>
                  <a:lnTo>
                    <a:pt x="2304" y="899"/>
                  </a:lnTo>
                  <a:cubicBezTo>
                    <a:pt x="2062" y="956"/>
                    <a:pt x="2122" y="1297"/>
                    <a:pt x="2340" y="1297"/>
                  </a:cubicBezTo>
                  <a:cubicBezTo>
                    <a:pt x="2357" y="1297"/>
                    <a:pt x="2375" y="1295"/>
                    <a:pt x="2394" y="1290"/>
                  </a:cubicBezTo>
                  <a:lnTo>
                    <a:pt x="3202" y="1106"/>
                  </a:lnTo>
                  <a:cubicBezTo>
                    <a:pt x="3332" y="1073"/>
                    <a:pt x="3397" y="925"/>
                    <a:pt x="3328" y="809"/>
                  </a:cubicBezTo>
                  <a:lnTo>
                    <a:pt x="2916" y="103"/>
                  </a:lnTo>
                  <a:cubicBezTo>
                    <a:pt x="2873" y="31"/>
                    <a:pt x="2810" y="1"/>
                    <a:pt x="274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8" name="Google Shape;12998;p76"/>
            <p:cNvSpPr/>
            <p:nvPr/>
          </p:nvSpPr>
          <p:spPr>
            <a:xfrm>
              <a:off x="2759602" y="4349428"/>
              <a:ext cx="36469" cy="44360"/>
            </a:xfrm>
            <a:custGeom>
              <a:avLst/>
              <a:gdLst/>
              <a:ahLst/>
              <a:cxnLst/>
              <a:rect l="l" t="t" r="r" b="b"/>
              <a:pathLst>
                <a:path w="1391" h="1692" extrusionOk="0">
                  <a:moveTo>
                    <a:pt x="620" y="0"/>
                  </a:moveTo>
                  <a:cubicBezTo>
                    <a:pt x="311" y="0"/>
                    <a:pt x="62" y="245"/>
                    <a:pt x="54" y="551"/>
                  </a:cubicBezTo>
                  <a:cubicBezTo>
                    <a:pt x="54" y="685"/>
                    <a:pt x="155" y="752"/>
                    <a:pt x="255" y="752"/>
                  </a:cubicBezTo>
                  <a:cubicBezTo>
                    <a:pt x="356" y="752"/>
                    <a:pt x="456" y="685"/>
                    <a:pt x="456" y="551"/>
                  </a:cubicBezTo>
                  <a:cubicBezTo>
                    <a:pt x="460" y="468"/>
                    <a:pt x="529" y="402"/>
                    <a:pt x="614" y="402"/>
                  </a:cubicBezTo>
                  <a:cubicBezTo>
                    <a:pt x="618" y="402"/>
                    <a:pt x="622" y="402"/>
                    <a:pt x="627" y="402"/>
                  </a:cubicBezTo>
                  <a:lnTo>
                    <a:pt x="688" y="402"/>
                  </a:lnTo>
                  <a:cubicBezTo>
                    <a:pt x="691" y="402"/>
                    <a:pt x="693" y="401"/>
                    <a:pt x="696" y="401"/>
                  </a:cubicBezTo>
                  <a:cubicBezTo>
                    <a:pt x="707" y="401"/>
                    <a:pt x="718" y="408"/>
                    <a:pt x="724" y="420"/>
                  </a:cubicBezTo>
                  <a:cubicBezTo>
                    <a:pt x="728" y="428"/>
                    <a:pt x="728" y="435"/>
                    <a:pt x="724" y="439"/>
                  </a:cubicBezTo>
                  <a:lnTo>
                    <a:pt x="91" y="1380"/>
                  </a:lnTo>
                  <a:cubicBezTo>
                    <a:pt x="0" y="1514"/>
                    <a:pt x="94" y="1692"/>
                    <a:pt x="257" y="1692"/>
                  </a:cubicBezTo>
                  <a:lnTo>
                    <a:pt x="1126" y="1692"/>
                  </a:lnTo>
                  <a:cubicBezTo>
                    <a:pt x="1391" y="1692"/>
                    <a:pt x="1391" y="1293"/>
                    <a:pt x="1126" y="1293"/>
                  </a:cubicBezTo>
                  <a:lnTo>
                    <a:pt x="630" y="1293"/>
                  </a:lnTo>
                  <a:lnTo>
                    <a:pt x="1058" y="663"/>
                  </a:lnTo>
                  <a:cubicBezTo>
                    <a:pt x="1145" y="536"/>
                    <a:pt x="1152" y="370"/>
                    <a:pt x="1079" y="232"/>
                  </a:cubicBezTo>
                  <a:cubicBezTo>
                    <a:pt x="1000" y="87"/>
                    <a:pt x="851" y="0"/>
                    <a:pt x="688" y="0"/>
                  </a:cubicBezTo>
                  <a:lnTo>
                    <a:pt x="627" y="0"/>
                  </a:lnTo>
                  <a:cubicBezTo>
                    <a:pt x="624" y="0"/>
                    <a:pt x="622" y="0"/>
                    <a:pt x="62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9" name="Google Shape;12999;p76"/>
            <p:cNvSpPr/>
            <p:nvPr/>
          </p:nvSpPr>
          <p:spPr>
            <a:xfrm>
              <a:off x="2791587" y="4349480"/>
              <a:ext cx="25850" cy="44308"/>
            </a:xfrm>
            <a:custGeom>
              <a:avLst/>
              <a:gdLst/>
              <a:ahLst/>
              <a:cxnLst/>
              <a:rect l="l" t="t" r="r" b="b"/>
              <a:pathLst>
                <a:path w="986" h="1690" extrusionOk="0">
                  <a:moveTo>
                    <a:pt x="202" y="0"/>
                  </a:moveTo>
                  <a:cubicBezTo>
                    <a:pt x="101" y="0"/>
                    <a:pt x="1" y="67"/>
                    <a:pt x="1" y="201"/>
                  </a:cubicBezTo>
                  <a:lnTo>
                    <a:pt x="1" y="886"/>
                  </a:lnTo>
                  <a:cubicBezTo>
                    <a:pt x="1" y="994"/>
                    <a:pt x="91" y="1085"/>
                    <a:pt x="203" y="1085"/>
                  </a:cubicBezTo>
                  <a:lnTo>
                    <a:pt x="587" y="1085"/>
                  </a:lnTo>
                  <a:lnTo>
                    <a:pt x="587" y="1490"/>
                  </a:lnTo>
                  <a:cubicBezTo>
                    <a:pt x="587" y="1603"/>
                    <a:pt x="678" y="1690"/>
                    <a:pt x="786" y="1690"/>
                  </a:cubicBezTo>
                  <a:cubicBezTo>
                    <a:pt x="899" y="1690"/>
                    <a:pt x="986" y="1603"/>
                    <a:pt x="986" y="1490"/>
                  </a:cubicBezTo>
                  <a:lnTo>
                    <a:pt x="986" y="201"/>
                  </a:lnTo>
                  <a:cubicBezTo>
                    <a:pt x="986" y="67"/>
                    <a:pt x="886" y="0"/>
                    <a:pt x="786" y="0"/>
                  </a:cubicBezTo>
                  <a:cubicBezTo>
                    <a:pt x="687" y="0"/>
                    <a:pt x="587" y="67"/>
                    <a:pt x="587" y="201"/>
                  </a:cubicBezTo>
                  <a:lnTo>
                    <a:pt x="587" y="683"/>
                  </a:lnTo>
                  <a:lnTo>
                    <a:pt x="403" y="683"/>
                  </a:lnTo>
                  <a:lnTo>
                    <a:pt x="403" y="201"/>
                  </a:lnTo>
                  <a:cubicBezTo>
                    <a:pt x="403" y="67"/>
                    <a:pt x="302" y="0"/>
                    <a:pt x="20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0" name="Google Shape;13000;p76"/>
            <p:cNvSpPr/>
            <p:nvPr/>
          </p:nvSpPr>
          <p:spPr>
            <a:xfrm>
              <a:off x="2825382" y="4349926"/>
              <a:ext cx="217291" cy="168579"/>
            </a:xfrm>
            <a:custGeom>
              <a:avLst/>
              <a:gdLst/>
              <a:ahLst/>
              <a:cxnLst/>
              <a:rect l="l" t="t" r="r" b="b"/>
              <a:pathLst>
                <a:path w="8288" h="6430" extrusionOk="0">
                  <a:moveTo>
                    <a:pt x="4960" y="1"/>
                  </a:moveTo>
                  <a:cubicBezTo>
                    <a:pt x="4874" y="1"/>
                    <a:pt x="4788" y="4"/>
                    <a:pt x="4702" y="10"/>
                  </a:cubicBezTo>
                  <a:cubicBezTo>
                    <a:pt x="3974" y="72"/>
                    <a:pt x="3224" y="438"/>
                    <a:pt x="2652" y="1021"/>
                  </a:cubicBezTo>
                  <a:cubicBezTo>
                    <a:pt x="2080" y="1604"/>
                    <a:pt x="1725" y="2357"/>
                    <a:pt x="1681" y="3089"/>
                  </a:cubicBezTo>
                  <a:cubicBezTo>
                    <a:pt x="1649" y="3592"/>
                    <a:pt x="1732" y="4096"/>
                    <a:pt x="1928" y="4559"/>
                  </a:cubicBezTo>
                  <a:lnTo>
                    <a:pt x="160" y="6077"/>
                  </a:lnTo>
                  <a:cubicBezTo>
                    <a:pt x="0" y="6214"/>
                    <a:pt x="129" y="6430"/>
                    <a:pt x="289" y="6430"/>
                  </a:cubicBezTo>
                  <a:cubicBezTo>
                    <a:pt x="333" y="6430"/>
                    <a:pt x="378" y="6414"/>
                    <a:pt x="421" y="6377"/>
                  </a:cubicBezTo>
                  <a:lnTo>
                    <a:pt x="2301" y="4766"/>
                  </a:lnTo>
                  <a:cubicBezTo>
                    <a:pt x="2370" y="4708"/>
                    <a:pt x="2388" y="4610"/>
                    <a:pt x="2351" y="4527"/>
                  </a:cubicBezTo>
                  <a:cubicBezTo>
                    <a:pt x="2141" y="4088"/>
                    <a:pt x="2047" y="3599"/>
                    <a:pt x="2080" y="3114"/>
                  </a:cubicBezTo>
                  <a:cubicBezTo>
                    <a:pt x="2163" y="1781"/>
                    <a:pt x="3402" y="517"/>
                    <a:pt x="4731" y="412"/>
                  </a:cubicBezTo>
                  <a:cubicBezTo>
                    <a:pt x="4813" y="405"/>
                    <a:pt x="4894" y="402"/>
                    <a:pt x="4976" y="402"/>
                  </a:cubicBezTo>
                  <a:cubicBezTo>
                    <a:pt x="5197" y="402"/>
                    <a:pt x="5416" y="427"/>
                    <a:pt x="5633" y="477"/>
                  </a:cubicBezTo>
                  <a:cubicBezTo>
                    <a:pt x="5665" y="485"/>
                    <a:pt x="5691" y="510"/>
                    <a:pt x="5702" y="543"/>
                  </a:cubicBezTo>
                  <a:cubicBezTo>
                    <a:pt x="5709" y="575"/>
                    <a:pt x="5702" y="608"/>
                    <a:pt x="5676" y="633"/>
                  </a:cubicBezTo>
                  <a:lnTo>
                    <a:pt x="4387" y="1923"/>
                  </a:lnTo>
                  <a:cubicBezTo>
                    <a:pt x="4017" y="2292"/>
                    <a:pt x="4017" y="2890"/>
                    <a:pt x="4387" y="3255"/>
                  </a:cubicBezTo>
                  <a:lnTo>
                    <a:pt x="4984" y="3857"/>
                  </a:lnTo>
                  <a:cubicBezTo>
                    <a:pt x="5169" y="4041"/>
                    <a:pt x="5411" y="4134"/>
                    <a:pt x="5653" y="4134"/>
                  </a:cubicBezTo>
                  <a:cubicBezTo>
                    <a:pt x="5894" y="4134"/>
                    <a:pt x="6136" y="4041"/>
                    <a:pt x="6321" y="3857"/>
                  </a:cubicBezTo>
                  <a:lnTo>
                    <a:pt x="7628" y="2549"/>
                  </a:lnTo>
                  <a:cubicBezTo>
                    <a:pt x="7644" y="2533"/>
                    <a:pt x="7668" y="2523"/>
                    <a:pt x="7692" y="2523"/>
                  </a:cubicBezTo>
                  <a:cubicBezTo>
                    <a:pt x="7701" y="2523"/>
                    <a:pt x="7710" y="2524"/>
                    <a:pt x="7719" y="2527"/>
                  </a:cubicBezTo>
                  <a:cubicBezTo>
                    <a:pt x="7751" y="2535"/>
                    <a:pt x="7777" y="2560"/>
                    <a:pt x="7784" y="2593"/>
                  </a:cubicBezTo>
                  <a:cubicBezTo>
                    <a:pt x="7856" y="2893"/>
                    <a:pt x="7885" y="3205"/>
                    <a:pt x="7860" y="3516"/>
                  </a:cubicBezTo>
                  <a:cubicBezTo>
                    <a:pt x="7795" y="4440"/>
                    <a:pt x="7172" y="5356"/>
                    <a:pt x="6274" y="5852"/>
                  </a:cubicBezTo>
                  <a:cubicBezTo>
                    <a:pt x="6077" y="5963"/>
                    <a:pt x="6186" y="6231"/>
                    <a:pt x="6368" y="6231"/>
                  </a:cubicBezTo>
                  <a:cubicBezTo>
                    <a:pt x="6400" y="6231"/>
                    <a:pt x="6434" y="6222"/>
                    <a:pt x="6469" y="6203"/>
                  </a:cubicBezTo>
                  <a:cubicBezTo>
                    <a:pt x="7480" y="5642"/>
                    <a:pt x="8186" y="4599"/>
                    <a:pt x="8262" y="3545"/>
                  </a:cubicBezTo>
                  <a:cubicBezTo>
                    <a:pt x="8287" y="3194"/>
                    <a:pt x="8258" y="2842"/>
                    <a:pt x="8175" y="2498"/>
                  </a:cubicBezTo>
                  <a:cubicBezTo>
                    <a:pt x="8115" y="2264"/>
                    <a:pt x="7906" y="2126"/>
                    <a:pt x="7692" y="2126"/>
                  </a:cubicBezTo>
                  <a:cubicBezTo>
                    <a:pt x="7570" y="2126"/>
                    <a:pt x="7445" y="2171"/>
                    <a:pt x="7346" y="2270"/>
                  </a:cubicBezTo>
                  <a:lnTo>
                    <a:pt x="6038" y="3578"/>
                  </a:lnTo>
                  <a:cubicBezTo>
                    <a:pt x="5933" y="3684"/>
                    <a:pt x="5794" y="3738"/>
                    <a:pt x="5654" y="3738"/>
                  </a:cubicBezTo>
                  <a:cubicBezTo>
                    <a:pt x="5515" y="3738"/>
                    <a:pt x="5376" y="3684"/>
                    <a:pt x="5271" y="3578"/>
                  </a:cubicBezTo>
                  <a:lnTo>
                    <a:pt x="4669" y="2976"/>
                  </a:lnTo>
                  <a:cubicBezTo>
                    <a:pt x="4456" y="2766"/>
                    <a:pt x="4456" y="2419"/>
                    <a:pt x="4669" y="2209"/>
                  </a:cubicBezTo>
                  <a:lnTo>
                    <a:pt x="5962" y="916"/>
                  </a:lnTo>
                  <a:cubicBezTo>
                    <a:pt x="6089" y="789"/>
                    <a:pt x="6136" y="604"/>
                    <a:pt x="6085" y="430"/>
                  </a:cubicBezTo>
                  <a:cubicBezTo>
                    <a:pt x="6038" y="260"/>
                    <a:pt x="5901" y="126"/>
                    <a:pt x="5723" y="86"/>
                  </a:cubicBezTo>
                  <a:cubicBezTo>
                    <a:pt x="5473" y="29"/>
                    <a:pt x="5217" y="1"/>
                    <a:pt x="49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1" name="Google Shape;13001;p76"/>
            <p:cNvSpPr/>
            <p:nvPr/>
          </p:nvSpPr>
          <p:spPr>
            <a:xfrm>
              <a:off x="2744684" y="4505265"/>
              <a:ext cx="234122" cy="139687"/>
            </a:xfrm>
            <a:custGeom>
              <a:avLst/>
              <a:gdLst/>
              <a:ahLst/>
              <a:cxnLst/>
              <a:rect l="l" t="t" r="r" b="b"/>
              <a:pathLst>
                <a:path w="8930" h="5328" extrusionOk="0">
                  <a:moveTo>
                    <a:pt x="6792" y="0"/>
                  </a:moveTo>
                  <a:cubicBezTo>
                    <a:pt x="6734" y="0"/>
                    <a:pt x="6678" y="25"/>
                    <a:pt x="6639" y="72"/>
                  </a:cubicBezTo>
                  <a:lnTo>
                    <a:pt x="2684" y="4657"/>
                  </a:lnTo>
                  <a:cubicBezTo>
                    <a:pt x="2530" y="4836"/>
                    <a:pt x="2312" y="4927"/>
                    <a:pt x="2095" y="4927"/>
                  </a:cubicBezTo>
                  <a:cubicBezTo>
                    <a:pt x="1894" y="4927"/>
                    <a:pt x="1693" y="4850"/>
                    <a:pt x="1540" y="4693"/>
                  </a:cubicBezTo>
                  <a:lnTo>
                    <a:pt x="765" y="3907"/>
                  </a:lnTo>
                  <a:cubicBezTo>
                    <a:pt x="450" y="3585"/>
                    <a:pt x="471" y="3063"/>
                    <a:pt x="812" y="2770"/>
                  </a:cubicBezTo>
                  <a:lnTo>
                    <a:pt x="2901" y="974"/>
                  </a:lnTo>
                  <a:cubicBezTo>
                    <a:pt x="3062" y="836"/>
                    <a:pt x="2933" y="618"/>
                    <a:pt x="2771" y="618"/>
                  </a:cubicBezTo>
                  <a:cubicBezTo>
                    <a:pt x="2728" y="618"/>
                    <a:pt x="2683" y="633"/>
                    <a:pt x="2641" y="670"/>
                  </a:cubicBezTo>
                  <a:lnTo>
                    <a:pt x="551" y="2466"/>
                  </a:lnTo>
                  <a:cubicBezTo>
                    <a:pt x="33" y="2911"/>
                    <a:pt x="0" y="3701"/>
                    <a:pt x="479" y="4186"/>
                  </a:cubicBezTo>
                  <a:lnTo>
                    <a:pt x="1254" y="4976"/>
                  </a:lnTo>
                  <a:cubicBezTo>
                    <a:pt x="1474" y="5200"/>
                    <a:pt x="1779" y="5327"/>
                    <a:pt x="2094" y="5327"/>
                  </a:cubicBezTo>
                  <a:lnTo>
                    <a:pt x="2134" y="5327"/>
                  </a:lnTo>
                  <a:cubicBezTo>
                    <a:pt x="2463" y="5316"/>
                    <a:pt x="2771" y="5168"/>
                    <a:pt x="2988" y="4921"/>
                  </a:cubicBezTo>
                  <a:lnTo>
                    <a:pt x="6849" y="445"/>
                  </a:lnTo>
                  <a:cubicBezTo>
                    <a:pt x="7236" y="601"/>
                    <a:pt x="7648" y="679"/>
                    <a:pt x="8065" y="679"/>
                  </a:cubicBezTo>
                  <a:cubicBezTo>
                    <a:pt x="8131" y="679"/>
                    <a:pt x="8198" y="677"/>
                    <a:pt x="8265" y="673"/>
                  </a:cubicBezTo>
                  <a:cubicBezTo>
                    <a:pt x="8406" y="662"/>
                    <a:pt x="8544" y="644"/>
                    <a:pt x="8685" y="612"/>
                  </a:cubicBezTo>
                  <a:cubicBezTo>
                    <a:pt x="8929" y="561"/>
                    <a:pt x="8869" y="215"/>
                    <a:pt x="8647" y="215"/>
                  </a:cubicBezTo>
                  <a:cubicBezTo>
                    <a:pt x="8631" y="215"/>
                    <a:pt x="8615" y="217"/>
                    <a:pt x="8598" y="220"/>
                  </a:cubicBezTo>
                  <a:lnTo>
                    <a:pt x="8602" y="217"/>
                  </a:lnTo>
                  <a:lnTo>
                    <a:pt x="8602" y="217"/>
                  </a:lnTo>
                  <a:cubicBezTo>
                    <a:pt x="8483" y="242"/>
                    <a:pt x="8359" y="260"/>
                    <a:pt x="8240" y="268"/>
                  </a:cubicBezTo>
                  <a:cubicBezTo>
                    <a:pt x="8179" y="271"/>
                    <a:pt x="8118" y="273"/>
                    <a:pt x="8058" y="273"/>
                  </a:cubicBezTo>
                  <a:cubicBezTo>
                    <a:pt x="7649" y="273"/>
                    <a:pt x="7247" y="188"/>
                    <a:pt x="6874" y="18"/>
                  </a:cubicBezTo>
                  <a:cubicBezTo>
                    <a:pt x="6848" y="6"/>
                    <a:pt x="6820" y="0"/>
                    <a:pt x="67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2" name="Google Shape;13002;p76"/>
            <p:cNvSpPr/>
            <p:nvPr/>
          </p:nvSpPr>
          <p:spPr>
            <a:xfrm>
              <a:off x="2888356" y="4371975"/>
              <a:ext cx="46982" cy="46982"/>
            </a:xfrm>
            <a:custGeom>
              <a:avLst/>
              <a:gdLst/>
              <a:ahLst/>
              <a:cxnLst/>
              <a:rect l="l" t="t" r="r" b="b"/>
              <a:pathLst>
                <a:path w="1792" h="1792" extrusionOk="0">
                  <a:moveTo>
                    <a:pt x="1501" y="1"/>
                  </a:moveTo>
                  <a:cubicBezTo>
                    <a:pt x="1466" y="1"/>
                    <a:pt x="1428" y="11"/>
                    <a:pt x="1391" y="35"/>
                  </a:cubicBezTo>
                  <a:cubicBezTo>
                    <a:pt x="822" y="393"/>
                    <a:pt x="362" y="900"/>
                    <a:pt x="65" y="1505"/>
                  </a:cubicBezTo>
                  <a:cubicBezTo>
                    <a:pt x="0" y="1635"/>
                    <a:pt x="97" y="1790"/>
                    <a:pt x="245" y="1791"/>
                  </a:cubicBezTo>
                  <a:lnTo>
                    <a:pt x="245" y="1791"/>
                  </a:lnTo>
                  <a:cubicBezTo>
                    <a:pt x="320" y="1791"/>
                    <a:pt x="392" y="1747"/>
                    <a:pt x="424" y="1679"/>
                  </a:cubicBezTo>
                  <a:cubicBezTo>
                    <a:pt x="688" y="1143"/>
                    <a:pt x="1097" y="690"/>
                    <a:pt x="1605" y="375"/>
                  </a:cubicBezTo>
                  <a:cubicBezTo>
                    <a:pt x="1792" y="255"/>
                    <a:pt x="1675" y="1"/>
                    <a:pt x="1501" y="1"/>
                  </a:cubicBezTo>
                  <a:close/>
                  <a:moveTo>
                    <a:pt x="245" y="1791"/>
                  </a:moveTo>
                  <a:cubicBezTo>
                    <a:pt x="244" y="1791"/>
                    <a:pt x="243" y="1791"/>
                    <a:pt x="243" y="1791"/>
                  </a:cubicBezTo>
                  <a:lnTo>
                    <a:pt x="246" y="1791"/>
                  </a:lnTo>
                  <a:cubicBezTo>
                    <a:pt x="246" y="1791"/>
                    <a:pt x="245" y="1791"/>
                    <a:pt x="245" y="179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03" name="Google Shape;13003;p76"/>
          <p:cNvGrpSpPr/>
          <p:nvPr/>
        </p:nvGrpSpPr>
        <p:grpSpPr>
          <a:xfrm>
            <a:off x="2638346" y="2005531"/>
            <a:ext cx="358551" cy="322869"/>
            <a:chOff x="2638346" y="2005531"/>
            <a:chExt cx="358551" cy="322869"/>
          </a:xfrm>
        </p:grpSpPr>
        <p:sp>
          <p:nvSpPr>
            <p:cNvPr id="13004" name="Google Shape;13004;p76"/>
            <p:cNvSpPr/>
            <p:nvPr/>
          </p:nvSpPr>
          <p:spPr>
            <a:xfrm>
              <a:off x="2643563" y="2092416"/>
              <a:ext cx="293531" cy="230662"/>
            </a:xfrm>
            <a:custGeom>
              <a:avLst/>
              <a:gdLst/>
              <a:ahLst/>
              <a:cxnLst/>
              <a:rect l="l" t="t" r="r" b="b"/>
              <a:pathLst>
                <a:path w="11196" h="8798" extrusionOk="0">
                  <a:moveTo>
                    <a:pt x="0" y="0"/>
                  </a:moveTo>
                  <a:lnTo>
                    <a:pt x="0" y="8797"/>
                  </a:lnTo>
                  <a:lnTo>
                    <a:pt x="11195" y="8797"/>
                  </a:lnTo>
                  <a:lnTo>
                    <a:pt x="11195" y="1467"/>
                  </a:lnTo>
                  <a:lnTo>
                    <a:pt x="4531" y="1467"/>
                  </a:lnTo>
                  <a:lnTo>
                    <a:pt x="3064" y="0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5" name="Google Shape;13005;p76"/>
            <p:cNvSpPr/>
            <p:nvPr/>
          </p:nvSpPr>
          <p:spPr>
            <a:xfrm>
              <a:off x="2643563" y="2092416"/>
              <a:ext cx="118818" cy="38461"/>
            </a:xfrm>
            <a:custGeom>
              <a:avLst/>
              <a:gdLst/>
              <a:ahLst/>
              <a:cxnLst/>
              <a:rect l="l" t="t" r="r" b="b"/>
              <a:pathLst>
                <a:path w="4532" h="1467" extrusionOk="0">
                  <a:moveTo>
                    <a:pt x="0" y="0"/>
                  </a:moveTo>
                  <a:lnTo>
                    <a:pt x="0" y="1467"/>
                  </a:lnTo>
                  <a:lnTo>
                    <a:pt x="4531" y="1467"/>
                  </a:lnTo>
                  <a:lnTo>
                    <a:pt x="3064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6" name="Google Shape;13006;p76"/>
            <p:cNvSpPr/>
            <p:nvPr/>
          </p:nvSpPr>
          <p:spPr>
            <a:xfrm>
              <a:off x="2643563" y="2302628"/>
              <a:ext cx="293531" cy="20450"/>
            </a:xfrm>
            <a:custGeom>
              <a:avLst/>
              <a:gdLst/>
              <a:ahLst/>
              <a:cxnLst/>
              <a:rect l="l" t="t" r="r" b="b"/>
              <a:pathLst>
                <a:path w="11196" h="780" extrusionOk="0">
                  <a:moveTo>
                    <a:pt x="0" y="1"/>
                  </a:moveTo>
                  <a:lnTo>
                    <a:pt x="0" y="779"/>
                  </a:lnTo>
                  <a:lnTo>
                    <a:pt x="11195" y="779"/>
                  </a:lnTo>
                  <a:lnTo>
                    <a:pt x="1119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7" name="Google Shape;13007;p76"/>
            <p:cNvSpPr/>
            <p:nvPr/>
          </p:nvSpPr>
          <p:spPr>
            <a:xfrm>
              <a:off x="2915701" y="2136855"/>
              <a:ext cx="21184" cy="186223"/>
            </a:xfrm>
            <a:custGeom>
              <a:avLst/>
              <a:gdLst/>
              <a:ahLst/>
              <a:cxnLst/>
              <a:rect l="l" t="t" r="r" b="b"/>
              <a:pathLst>
                <a:path w="808" h="7103" extrusionOk="0">
                  <a:moveTo>
                    <a:pt x="0" y="0"/>
                  </a:moveTo>
                  <a:lnTo>
                    <a:pt x="0" y="7102"/>
                  </a:lnTo>
                  <a:lnTo>
                    <a:pt x="808" y="7102"/>
                  </a:lnTo>
                  <a:lnTo>
                    <a:pt x="8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8" name="Google Shape;13008;p76"/>
            <p:cNvSpPr/>
            <p:nvPr/>
          </p:nvSpPr>
          <p:spPr>
            <a:xfrm>
              <a:off x="2835370" y="2130851"/>
              <a:ext cx="101724" cy="47847"/>
            </a:xfrm>
            <a:custGeom>
              <a:avLst/>
              <a:gdLst/>
              <a:ahLst/>
              <a:cxnLst/>
              <a:rect l="l" t="t" r="r" b="b"/>
              <a:pathLst>
                <a:path w="3880" h="1825" extrusionOk="0">
                  <a:moveTo>
                    <a:pt x="0" y="1"/>
                  </a:moveTo>
                  <a:cubicBezTo>
                    <a:pt x="631" y="1142"/>
                    <a:pt x="1826" y="1825"/>
                    <a:pt x="3092" y="1825"/>
                  </a:cubicBezTo>
                  <a:cubicBezTo>
                    <a:pt x="3353" y="1825"/>
                    <a:pt x="3617" y="1796"/>
                    <a:pt x="3879" y="1736"/>
                  </a:cubicBezTo>
                  <a:lnTo>
                    <a:pt x="3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9" name="Google Shape;13009;p76"/>
            <p:cNvSpPr/>
            <p:nvPr/>
          </p:nvSpPr>
          <p:spPr>
            <a:xfrm>
              <a:off x="2841243" y="2010932"/>
              <a:ext cx="150331" cy="150331"/>
            </a:xfrm>
            <a:custGeom>
              <a:avLst/>
              <a:gdLst/>
              <a:ahLst/>
              <a:cxnLst/>
              <a:rect l="l" t="t" r="r" b="b"/>
              <a:pathLst>
                <a:path w="5734" h="5734" extrusionOk="0">
                  <a:moveTo>
                    <a:pt x="2869" y="1"/>
                  </a:moveTo>
                  <a:cubicBezTo>
                    <a:pt x="1286" y="1"/>
                    <a:pt x="1" y="1283"/>
                    <a:pt x="1" y="2866"/>
                  </a:cubicBezTo>
                  <a:cubicBezTo>
                    <a:pt x="1" y="4448"/>
                    <a:pt x="1286" y="5734"/>
                    <a:pt x="2869" y="5734"/>
                  </a:cubicBezTo>
                  <a:cubicBezTo>
                    <a:pt x="4452" y="5734"/>
                    <a:pt x="5734" y="4448"/>
                    <a:pt x="5734" y="2866"/>
                  </a:cubicBezTo>
                  <a:cubicBezTo>
                    <a:pt x="5734" y="1283"/>
                    <a:pt x="4452" y="1"/>
                    <a:pt x="2869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0" name="Google Shape;13010;p76"/>
            <p:cNvSpPr/>
            <p:nvPr/>
          </p:nvSpPr>
          <p:spPr>
            <a:xfrm>
              <a:off x="2883322" y="2072176"/>
              <a:ext cx="64679" cy="46562"/>
            </a:xfrm>
            <a:custGeom>
              <a:avLst/>
              <a:gdLst/>
              <a:ahLst/>
              <a:cxnLst/>
              <a:rect l="l" t="t" r="r" b="b"/>
              <a:pathLst>
                <a:path w="2467" h="1776" extrusionOk="0">
                  <a:moveTo>
                    <a:pt x="0" y="1"/>
                  </a:moveTo>
                  <a:lnTo>
                    <a:pt x="0" y="1775"/>
                  </a:lnTo>
                  <a:lnTo>
                    <a:pt x="2467" y="1775"/>
                  </a:lnTo>
                  <a:lnTo>
                    <a:pt x="2467" y="1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1" name="Google Shape;13011;p76"/>
            <p:cNvSpPr/>
            <p:nvPr/>
          </p:nvSpPr>
          <p:spPr>
            <a:xfrm>
              <a:off x="2726070" y="2207773"/>
              <a:ext cx="32221" cy="32221"/>
            </a:xfrm>
            <a:custGeom>
              <a:avLst/>
              <a:gdLst/>
              <a:ahLst/>
              <a:cxnLst/>
              <a:rect l="l" t="t" r="r" b="b"/>
              <a:pathLst>
                <a:path w="1229" h="1229" extrusionOk="0">
                  <a:moveTo>
                    <a:pt x="1" y="1"/>
                  </a:moveTo>
                  <a:lnTo>
                    <a:pt x="1" y="1228"/>
                  </a:lnTo>
                  <a:lnTo>
                    <a:pt x="1228" y="1228"/>
                  </a:lnTo>
                  <a:lnTo>
                    <a:pt x="122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2" name="Google Shape;13012;p76"/>
            <p:cNvSpPr/>
            <p:nvPr/>
          </p:nvSpPr>
          <p:spPr>
            <a:xfrm>
              <a:off x="2638346" y="2087199"/>
              <a:ext cx="225523" cy="241201"/>
            </a:xfrm>
            <a:custGeom>
              <a:avLst/>
              <a:gdLst/>
              <a:ahLst/>
              <a:cxnLst/>
              <a:rect l="l" t="t" r="r" b="b"/>
              <a:pathLst>
                <a:path w="8602" h="9200" extrusionOk="0">
                  <a:moveTo>
                    <a:pt x="199" y="0"/>
                  </a:moveTo>
                  <a:cubicBezTo>
                    <a:pt x="87" y="0"/>
                    <a:pt x="0" y="91"/>
                    <a:pt x="0" y="199"/>
                  </a:cubicBezTo>
                  <a:lnTo>
                    <a:pt x="0" y="8996"/>
                  </a:lnTo>
                  <a:cubicBezTo>
                    <a:pt x="0" y="9109"/>
                    <a:pt x="87" y="9199"/>
                    <a:pt x="199" y="9199"/>
                  </a:cubicBezTo>
                  <a:lnTo>
                    <a:pt x="8337" y="9199"/>
                  </a:lnTo>
                  <a:cubicBezTo>
                    <a:pt x="8602" y="9199"/>
                    <a:pt x="8602" y="8797"/>
                    <a:pt x="8337" y="8797"/>
                  </a:cubicBezTo>
                  <a:lnTo>
                    <a:pt x="399" y="8797"/>
                  </a:lnTo>
                  <a:lnTo>
                    <a:pt x="399" y="402"/>
                  </a:lnTo>
                  <a:lnTo>
                    <a:pt x="3180" y="402"/>
                  </a:lnTo>
                  <a:lnTo>
                    <a:pt x="4585" y="1807"/>
                  </a:lnTo>
                  <a:cubicBezTo>
                    <a:pt x="4625" y="1843"/>
                    <a:pt x="4676" y="1865"/>
                    <a:pt x="4730" y="1865"/>
                  </a:cubicBezTo>
                  <a:lnTo>
                    <a:pt x="5418" y="1865"/>
                  </a:lnTo>
                  <a:cubicBezTo>
                    <a:pt x="5686" y="1865"/>
                    <a:pt x="5686" y="1463"/>
                    <a:pt x="5418" y="1463"/>
                  </a:cubicBezTo>
                  <a:lnTo>
                    <a:pt x="4810" y="1463"/>
                  </a:lnTo>
                  <a:lnTo>
                    <a:pt x="3405" y="58"/>
                  </a:lnTo>
                  <a:cubicBezTo>
                    <a:pt x="3368" y="22"/>
                    <a:pt x="3318" y="0"/>
                    <a:pt x="3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3" name="Google Shape;13013;p76"/>
            <p:cNvSpPr/>
            <p:nvPr/>
          </p:nvSpPr>
          <p:spPr>
            <a:xfrm>
              <a:off x="2794052" y="2005531"/>
              <a:ext cx="202845" cy="322869"/>
            </a:xfrm>
            <a:custGeom>
              <a:avLst/>
              <a:gdLst/>
              <a:ahLst/>
              <a:cxnLst/>
              <a:rect l="l" t="t" r="r" b="b"/>
              <a:pathLst>
                <a:path w="7737" h="12315" extrusionOk="0">
                  <a:moveTo>
                    <a:pt x="4669" y="0"/>
                  </a:moveTo>
                  <a:cubicBezTo>
                    <a:pt x="4313" y="0"/>
                    <a:pt x="3950" y="63"/>
                    <a:pt x="3593" y="196"/>
                  </a:cubicBezTo>
                  <a:cubicBezTo>
                    <a:pt x="1830" y="859"/>
                    <a:pt x="1073" y="2938"/>
                    <a:pt x="2000" y="4578"/>
                  </a:cubicBezTo>
                  <a:lnTo>
                    <a:pt x="269" y="4578"/>
                  </a:lnTo>
                  <a:cubicBezTo>
                    <a:pt x="1" y="4578"/>
                    <a:pt x="1" y="4980"/>
                    <a:pt x="269" y="4980"/>
                  </a:cubicBezTo>
                  <a:lnTo>
                    <a:pt x="2272" y="4980"/>
                  </a:lnTo>
                  <a:cubicBezTo>
                    <a:pt x="2860" y="5721"/>
                    <a:pt x="3751" y="6139"/>
                    <a:pt x="4678" y="6139"/>
                  </a:cubicBezTo>
                  <a:cubicBezTo>
                    <a:pt x="4870" y="6139"/>
                    <a:pt x="5063" y="6121"/>
                    <a:pt x="5256" y="6085"/>
                  </a:cubicBezTo>
                  <a:lnTo>
                    <a:pt x="5256" y="11912"/>
                  </a:lnTo>
                  <a:lnTo>
                    <a:pt x="3188" y="11912"/>
                  </a:lnTo>
                  <a:cubicBezTo>
                    <a:pt x="2920" y="11912"/>
                    <a:pt x="2920" y="12314"/>
                    <a:pt x="3188" y="12314"/>
                  </a:cubicBezTo>
                  <a:lnTo>
                    <a:pt x="5455" y="12314"/>
                  </a:lnTo>
                  <a:cubicBezTo>
                    <a:pt x="5564" y="12314"/>
                    <a:pt x="5654" y="12224"/>
                    <a:pt x="5654" y="12111"/>
                  </a:cubicBezTo>
                  <a:lnTo>
                    <a:pt x="5654" y="5976"/>
                  </a:lnTo>
                  <a:cubicBezTo>
                    <a:pt x="6820" y="5581"/>
                    <a:pt x="7635" y="4527"/>
                    <a:pt x="7726" y="3300"/>
                  </a:cubicBezTo>
                  <a:cubicBezTo>
                    <a:pt x="7737" y="3191"/>
                    <a:pt x="7653" y="3093"/>
                    <a:pt x="7541" y="3086"/>
                  </a:cubicBezTo>
                  <a:cubicBezTo>
                    <a:pt x="7537" y="3086"/>
                    <a:pt x="7532" y="3086"/>
                    <a:pt x="7528" y="3086"/>
                  </a:cubicBezTo>
                  <a:cubicBezTo>
                    <a:pt x="7425" y="3086"/>
                    <a:pt x="7334" y="3166"/>
                    <a:pt x="7327" y="3271"/>
                  </a:cubicBezTo>
                  <a:cubicBezTo>
                    <a:pt x="7219" y="4662"/>
                    <a:pt x="6061" y="5730"/>
                    <a:pt x="4672" y="5730"/>
                  </a:cubicBezTo>
                  <a:cubicBezTo>
                    <a:pt x="4665" y="5730"/>
                    <a:pt x="4658" y="5730"/>
                    <a:pt x="4651" y="5730"/>
                  </a:cubicBezTo>
                  <a:cubicBezTo>
                    <a:pt x="3249" y="5719"/>
                    <a:pt x="2098" y="4629"/>
                    <a:pt x="2014" y="3231"/>
                  </a:cubicBezTo>
                  <a:cubicBezTo>
                    <a:pt x="1928" y="1833"/>
                    <a:pt x="2934" y="609"/>
                    <a:pt x="4325" y="424"/>
                  </a:cubicBezTo>
                  <a:cubicBezTo>
                    <a:pt x="4442" y="409"/>
                    <a:pt x="4558" y="401"/>
                    <a:pt x="4673" y="401"/>
                  </a:cubicBezTo>
                  <a:cubicBezTo>
                    <a:pt x="5923" y="401"/>
                    <a:pt x="7029" y="1279"/>
                    <a:pt x="7284" y="2536"/>
                  </a:cubicBezTo>
                  <a:cubicBezTo>
                    <a:pt x="7306" y="2648"/>
                    <a:pt x="7389" y="2697"/>
                    <a:pt x="7474" y="2697"/>
                  </a:cubicBezTo>
                  <a:cubicBezTo>
                    <a:pt x="7589" y="2697"/>
                    <a:pt x="7706" y="2606"/>
                    <a:pt x="7675" y="2456"/>
                  </a:cubicBezTo>
                  <a:cubicBezTo>
                    <a:pt x="7374" y="981"/>
                    <a:pt x="6079" y="0"/>
                    <a:pt x="46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4" name="Google Shape;13014;p76"/>
            <p:cNvSpPr/>
            <p:nvPr/>
          </p:nvSpPr>
          <p:spPr>
            <a:xfrm>
              <a:off x="2878079" y="2034475"/>
              <a:ext cx="75139" cy="89480"/>
            </a:xfrm>
            <a:custGeom>
              <a:avLst/>
              <a:gdLst/>
              <a:ahLst/>
              <a:cxnLst/>
              <a:rect l="l" t="t" r="r" b="b"/>
              <a:pathLst>
                <a:path w="2866" h="3413" extrusionOk="0">
                  <a:moveTo>
                    <a:pt x="1432" y="410"/>
                  </a:moveTo>
                  <a:cubicBezTo>
                    <a:pt x="1620" y="410"/>
                    <a:pt x="1776" y="559"/>
                    <a:pt x="1783" y="747"/>
                  </a:cubicBezTo>
                  <a:lnTo>
                    <a:pt x="1783" y="1240"/>
                  </a:lnTo>
                  <a:lnTo>
                    <a:pt x="1084" y="1240"/>
                  </a:lnTo>
                  <a:lnTo>
                    <a:pt x="1084" y="747"/>
                  </a:lnTo>
                  <a:cubicBezTo>
                    <a:pt x="1091" y="559"/>
                    <a:pt x="1247" y="410"/>
                    <a:pt x="1432" y="410"/>
                  </a:cubicBezTo>
                  <a:close/>
                  <a:moveTo>
                    <a:pt x="2467" y="1642"/>
                  </a:moveTo>
                  <a:lnTo>
                    <a:pt x="2467" y="3011"/>
                  </a:lnTo>
                  <a:lnTo>
                    <a:pt x="403" y="3011"/>
                  </a:lnTo>
                  <a:lnTo>
                    <a:pt x="403" y="1642"/>
                  </a:lnTo>
                  <a:close/>
                  <a:moveTo>
                    <a:pt x="1435" y="1"/>
                  </a:moveTo>
                  <a:cubicBezTo>
                    <a:pt x="1019" y="1"/>
                    <a:pt x="685" y="334"/>
                    <a:pt x="685" y="747"/>
                  </a:cubicBezTo>
                  <a:lnTo>
                    <a:pt x="685" y="1240"/>
                  </a:lnTo>
                  <a:lnTo>
                    <a:pt x="200" y="1240"/>
                  </a:lnTo>
                  <a:cubicBezTo>
                    <a:pt x="92" y="1240"/>
                    <a:pt x="1" y="1330"/>
                    <a:pt x="1" y="1439"/>
                  </a:cubicBezTo>
                  <a:lnTo>
                    <a:pt x="1" y="3213"/>
                  </a:lnTo>
                  <a:cubicBezTo>
                    <a:pt x="1" y="3326"/>
                    <a:pt x="92" y="3413"/>
                    <a:pt x="200" y="3413"/>
                  </a:cubicBezTo>
                  <a:lnTo>
                    <a:pt x="2667" y="3413"/>
                  </a:lnTo>
                  <a:cubicBezTo>
                    <a:pt x="2775" y="3413"/>
                    <a:pt x="2866" y="3326"/>
                    <a:pt x="2866" y="3213"/>
                  </a:cubicBezTo>
                  <a:lnTo>
                    <a:pt x="2866" y="1439"/>
                  </a:lnTo>
                  <a:cubicBezTo>
                    <a:pt x="2866" y="1330"/>
                    <a:pt x="2775" y="1240"/>
                    <a:pt x="2667" y="1240"/>
                  </a:cubicBezTo>
                  <a:lnTo>
                    <a:pt x="2181" y="1240"/>
                  </a:lnTo>
                  <a:lnTo>
                    <a:pt x="2181" y="747"/>
                  </a:lnTo>
                  <a:cubicBezTo>
                    <a:pt x="2181" y="334"/>
                    <a:pt x="1848" y="1"/>
                    <a:pt x="14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5" name="Google Shape;13015;p76"/>
            <p:cNvSpPr/>
            <p:nvPr/>
          </p:nvSpPr>
          <p:spPr>
            <a:xfrm>
              <a:off x="2720852" y="2202556"/>
              <a:ext cx="42656" cy="42656"/>
            </a:xfrm>
            <a:custGeom>
              <a:avLst/>
              <a:gdLst/>
              <a:ahLst/>
              <a:cxnLst/>
              <a:rect l="l" t="t" r="r" b="b"/>
              <a:pathLst>
                <a:path w="1627" h="1627" extrusionOk="0">
                  <a:moveTo>
                    <a:pt x="1228" y="399"/>
                  </a:moveTo>
                  <a:lnTo>
                    <a:pt x="1228" y="1228"/>
                  </a:lnTo>
                  <a:lnTo>
                    <a:pt x="399" y="1228"/>
                  </a:lnTo>
                  <a:lnTo>
                    <a:pt x="399" y="399"/>
                  </a:lnTo>
                  <a:close/>
                  <a:moveTo>
                    <a:pt x="193" y="0"/>
                  </a:moveTo>
                  <a:cubicBezTo>
                    <a:pt x="87" y="0"/>
                    <a:pt x="0" y="89"/>
                    <a:pt x="0" y="200"/>
                  </a:cubicBezTo>
                  <a:lnTo>
                    <a:pt x="0" y="1427"/>
                  </a:lnTo>
                  <a:cubicBezTo>
                    <a:pt x="0" y="1536"/>
                    <a:pt x="87" y="1627"/>
                    <a:pt x="200" y="1627"/>
                  </a:cubicBezTo>
                  <a:lnTo>
                    <a:pt x="1427" y="1627"/>
                  </a:lnTo>
                  <a:cubicBezTo>
                    <a:pt x="1540" y="1627"/>
                    <a:pt x="1627" y="1536"/>
                    <a:pt x="1627" y="1427"/>
                  </a:cubicBezTo>
                  <a:lnTo>
                    <a:pt x="1627" y="200"/>
                  </a:lnTo>
                  <a:cubicBezTo>
                    <a:pt x="1627" y="87"/>
                    <a:pt x="1540" y="0"/>
                    <a:pt x="1427" y="0"/>
                  </a:cubicBezTo>
                  <a:lnTo>
                    <a:pt x="200" y="0"/>
                  </a:lnTo>
                  <a:cubicBezTo>
                    <a:pt x="197" y="0"/>
                    <a:pt x="195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6" name="Google Shape;13016;p76"/>
            <p:cNvSpPr/>
            <p:nvPr/>
          </p:nvSpPr>
          <p:spPr>
            <a:xfrm>
              <a:off x="2771557" y="2202556"/>
              <a:ext cx="90031" cy="10461"/>
            </a:xfrm>
            <a:custGeom>
              <a:avLst/>
              <a:gdLst/>
              <a:ahLst/>
              <a:cxnLst/>
              <a:rect l="l" t="t" r="r" b="b"/>
              <a:pathLst>
                <a:path w="3434" h="399" extrusionOk="0">
                  <a:moveTo>
                    <a:pt x="268" y="0"/>
                  </a:moveTo>
                  <a:cubicBezTo>
                    <a:pt x="0" y="0"/>
                    <a:pt x="0" y="399"/>
                    <a:pt x="268" y="399"/>
                  </a:cubicBezTo>
                  <a:lnTo>
                    <a:pt x="3166" y="399"/>
                  </a:lnTo>
                  <a:cubicBezTo>
                    <a:pt x="3434" y="399"/>
                    <a:pt x="3434" y="0"/>
                    <a:pt x="3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7" name="Google Shape;13017;p76"/>
            <p:cNvSpPr/>
            <p:nvPr/>
          </p:nvSpPr>
          <p:spPr>
            <a:xfrm>
              <a:off x="2771557" y="2218601"/>
              <a:ext cx="90031" cy="10566"/>
            </a:xfrm>
            <a:custGeom>
              <a:avLst/>
              <a:gdLst/>
              <a:ahLst/>
              <a:cxnLst/>
              <a:rect l="l" t="t" r="r" b="b"/>
              <a:pathLst>
                <a:path w="3434" h="403" extrusionOk="0">
                  <a:moveTo>
                    <a:pt x="268" y="0"/>
                  </a:moveTo>
                  <a:cubicBezTo>
                    <a:pt x="0" y="0"/>
                    <a:pt x="0" y="402"/>
                    <a:pt x="268" y="402"/>
                  </a:cubicBezTo>
                  <a:lnTo>
                    <a:pt x="3166" y="402"/>
                  </a:lnTo>
                  <a:cubicBezTo>
                    <a:pt x="3434" y="402"/>
                    <a:pt x="3434" y="0"/>
                    <a:pt x="3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8" name="Google Shape;13018;p76"/>
            <p:cNvSpPr/>
            <p:nvPr/>
          </p:nvSpPr>
          <p:spPr>
            <a:xfrm>
              <a:off x="2771557" y="2234751"/>
              <a:ext cx="90031" cy="10461"/>
            </a:xfrm>
            <a:custGeom>
              <a:avLst/>
              <a:gdLst/>
              <a:ahLst/>
              <a:cxnLst/>
              <a:rect l="l" t="t" r="r" b="b"/>
              <a:pathLst>
                <a:path w="3434" h="399" extrusionOk="0">
                  <a:moveTo>
                    <a:pt x="268" y="0"/>
                  </a:moveTo>
                  <a:cubicBezTo>
                    <a:pt x="0" y="0"/>
                    <a:pt x="0" y="399"/>
                    <a:pt x="268" y="399"/>
                  </a:cubicBezTo>
                  <a:lnTo>
                    <a:pt x="3166" y="399"/>
                  </a:lnTo>
                  <a:cubicBezTo>
                    <a:pt x="3434" y="399"/>
                    <a:pt x="3434" y="0"/>
                    <a:pt x="3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9" name="Google Shape;13019;p76"/>
            <p:cNvSpPr/>
            <p:nvPr/>
          </p:nvSpPr>
          <p:spPr>
            <a:xfrm>
              <a:off x="2906577" y="2086150"/>
              <a:ext cx="19768" cy="18614"/>
            </a:xfrm>
            <a:custGeom>
              <a:avLst/>
              <a:gdLst/>
              <a:ahLst/>
              <a:cxnLst/>
              <a:rect l="l" t="t" r="r" b="b"/>
              <a:pathLst>
                <a:path w="754" h="710" extrusionOk="0">
                  <a:moveTo>
                    <a:pt x="276" y="0"/>
                  </a:moveTo>
                  <a:cubicBezTo>
                    <a:pt x="73" y="0"/>
                    <a:pt x="0" y="272"/>
                    <a:pt x="174" y="373"/>
                  </a:cubicBezTo>
                  <a:lnTo>
                    <a:pt x="174" y="511"/>
                  </a:lnTo>
                  <a:cubicBezTo>
                    <a:pt x="174" y="643"/>
                    <a:pt x="275" y="709"/>
                    <a:pt x="375" y="709"/>
                  </a:cubicBezTo>
                  <a:cubicBezTo>
                    <a:pt x="476" y="709"/>
                    <a:pt x="576" y="643"/>
                    <a:pt x="576" y="511"/>
                  </a:cubicBezTo>
                  <a:lnTo>
                    <a:pt x="576" y="373"/>
                  </a:lnTo>
                  <a:cubicBezTo>
                    <a:pt x="754" y="272"/>
                    <a:pt x="681" y="0"/>
                    <a:pt x="4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20" name="Google Shape;13020;p76"/>
          <p:cNvGrpSpPr/>
          <p:nvPr/>
        </p:nvGrpSpPr>
        <p:grpSpPr>
          <a:xfrm>
            <a:off x="2695605" y="2900833"/>
            <a:ext cx="221826" cy="358419"/>
            <a:chOff x="2695605" y="2900833"/>
            <a:chExt cx="221826" cy="358419"/>
          </a:xfrm>
        </p:grpSpPr>
        <p:sp>
          <p:nvSpPr>
            <p:cNvPr id="13021" name="Google Shape;13021;p76"/>
            <p:cNvSpPr/>
            <p:nvPr/>
          </p:nvSpPr>
          <p:spPr>
            <a:xfrm>
              <a:off x="2701950" y="3037740"/>
              <a:ext cx="30701" cy="43914"/>
            </a:xfrm>
            <a:custGeom>
              <a:avLst/>
              <a:gdLst/>
              <a:ahLst/>
              <a:cxnLst/>
              <a:rect l="l" t="t" r="r" b="b"/>
              <a:pathLst>
                <a:path w="1171" h="1675" extrusionOk="0">
                  <a:moveTo>
                    <a:pt x="758" y="1"/>
                  </a:moveTo>
                  <a:lnTo>
                    <a:pt x="1" y="1674"/>
                  </a:lnTo>
                  <a:lnTo>
                    <a:pt x="1170" y="1674"/>
                  </a:lnTo>
                  <a:lnTo>
                    <a:pt x="1170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2" name="Google Shape;13022;p76"/>
            <p:cNvSpPr/>
            <p:nvPr/>
          </p:nvSpPr>
          <p:spPr>
            <a:xfrm>
              <a:off x="2724837" y="3074025"/>
              <a:ext cx="162575" cy="179957"/>
            </a:xfrm>
            <a:custGeom>
              <a:avLst/>
              <a:gdLst/>
              <a:ahLst/>
              <a:cxnLst/>
              <a:rect l="l" t="t" r="r" b="b"/>
              <a:pathLst>
                <a:path w="6201" h="6864" extrusionOk="0">
                  <a:moveTo>
                    <a:pt x="1786" y="0"/>
                  </a:moveTo>
                  <a:lnTo>
                    <a:pt x="1786" y="4245"/>
                  </a:lnTo>
                  <a:lnTo>
                    <a:pt x="1" y="6864"/>
                  </a:lnTo>
                  <a:lnTo>
                    <a:pt x="6201" y="5027"/>
                  </a:lnTo>
                  <a:lnTo>
                    <a:pt x="5245" y="3952"/>
                  </a:lnTo>
                  <a:lnTo>
                    <a:pt x="5238" y="3941"/>
                  </a:lnTo>
                  <a:lnTo>
                    <a:pt x="5238" y="0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3" name="Google Shape;13023;p76"/>
            <p:cNvSpPr/>
            <p:nvPr/>
          </p:nvSpPr>
          <p:spPr>
            <a:xfrm>
              <a:off x="2771662" y="3073920"/>
              <a:ext cx="90503" cy="80750"/>
            </a:xfrm>
            <a:custGeom>
              <a:avLst/>
              <a:gdLst/>
              <a:ahLst/>
              <a:cxnLst/>
              <a:rect l="l" t="t" r="r" b="b"/>
              <a:pathLst>
                <a:path w="3452" h="3080" extrusionOk="0">
                  <a:moveTo>
                    <a:pt x="0" y="1"/>
                  </a:moveTo>
                  <a:lnTo>
                    <a:pt x="0" y="3079"/>
                  </a:lnTo>
                  <a:lnTo>
                    <a:pt x="101" y="3079"/>
                  </a:lnTo>
                  <a:lnTo>
                    <a:pt x="3260" y="1337"/>
                  </a:lnTo>
                  <a:cubicBezTo>
                    <a:pt x="3325" y="1301"/>
                    <a:pt x="3390" y="1265"/>
                    <a:pt x="3452" y="1225"/>
                  </a:cubicBezTo>
                  <a:lnTo>
                    <a:pt x="3452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4" name="Google Shape;13024;p76"/>
            <p:cNvSpPr/>
            <p:nvPr/>
          </p:nvSpPr>
          <p:spPr>
            <a:xfrm>
              <a:off x="2724837" y="3177427"/>
              <a:ext cx="162575" cy="76555"/>
            </a:xfrm>
            <a:custGeom>
              <a:avLst/>
              <a:gdLst/>
              <a:ahLst/>
              <a:cxnLst/>
              <a:rect l="l" t="t" r="r" b="b"/>
              <a:pathLst>
                <a:path w="6201" h="2920" extrusionOk="0">
                  <a:moveTo>
                    <a:pt x="5234" y="0"/>
                  </a:moveTo>
                  <a:lnTo>
                    <a:pt x="1" y="2920"/>
                  </a:lnTo>
                  <a:lnTo>
                    <a:pt x="6201" y="1083"/>
                  </a:lnTo>
                  <a:lnTo>
                    <a:pt x="5245" y="8"/>
                  </a:lnTo>
                  <a:cubicBezTo>
                    <a:pt x="5230" y="8"/>
                    <a:pt x="5223" y="8"/>
                    <a:pt x="5234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5" name="Google Shape;13025;p76"/>
            <p:cNvSpPr/>
            <p:nvPr/>
          </p:nvSpPr>
          <p:spPr>
            <a:xfrm>
              <a:off x="2721718" y="2906050"/>
              <a:ext cx="190391" cy="238160"/>
            </a:xfrm>
            <a:custGeom>
              <a:avLst/>
              <a:gdLst/>
              <a:ahLst/>
              <a:cxnLst/>
              <a:rect l="l" t="t" r="r" b="b"/>
              <a:pathLst>
                <a:path w="7262" h="9084" extrusionOk="0">
                  <a:moveTo>
                    <a:pt x="3633" y="1"/>
                  </a:moveTo>
                  <a:cubicBezTo>
                    <a:pt x="1626" y="1"/>
                    <a:pt x="0" y="1572"/>
                    <a:pt x="0" y="3510"/>
                  </a:cubicBezTo>
                  <a:cubicBezTo>
                    <a:pt x="0" y="3575"/>
                    <a:pt x="7" y="6991"/>
                    <a:pt x="7" y="8443"/>
                  </a:cubicBezTo>
                  <a:cubicBezTo>
                    <a:pt x="7" y="8798"/>
                    <a:pt x="297" y="9084"/>
                    <a:pt x="652" y="9084"/>
                  </a:cubicBezTo>
                  <a:lnTo>
                    <a:pt x="1905" y="9084"/>
                  </a:lnTo>
                  <a:lnTo>
                    <a:pt x="4973" y="7393"/>
                  </a:lnTo>
                  <a:cubicBezTo>
                    <a:pt x="6385" y="6614"/>
                    <a:pt x="7262" y="5125"/>
                    <a:pt x="7262" y="3510"/>
                  </a:cubicBezTo>
                  <a:cubicBezTo>
                    <a:pt x="7262" y="1572"/>
                    <a:pt x="5635" y="1"/>
                    <a:pt x="3633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6" name="Google Shape;13026;p76"/>
            <p:cNvSpPr/>
            <p:nvPr/>
          </p:nvSpPr>
          <p:spPr>
            <a:xfrm>
              <a:off x="2766051" y="2929986"/>
              <a:ext cx="119290" cy="119290"/>
            </a:xfrm>
            <a:custGeom>
              <a:avLst/>
              <a:gdLst/>
              <a:ahLst/>
              <a:cxnLst/>
              <a:rect l="l" t="t" r="r" b="b"/>
              <a:pathLst>
                <a:path w="4550" h="4550" extrusionOk="0">
                  <a:moveTo>
                    <a:pt x="2275" y="0"/>
                  </a:moveTo>
                  <a:cubicBezTo>
                    <a:pt x="1018" y="0"/>
                    <a:pt x="0" y="1018"/>
                    <a:pt x="0" y="2275"/>
                  </a:cubicBezTo>
                  <a:cubicBezTo>
                    <a:pt x="0" y="3531"/>
                    <a:pt x="1018" y="4549"/>
                    <a:pt x="2275" y="4549"/>
                  </a:cubicBezTo>
                  <a:cubicBezTo>
                    <a:pt x="3532" y="4549"/>
                    <a:pt x="4549" y="3531"/>
                    <a:pt x="4549" y="2275"/>
                  </a:cubicBezTo>
                  <a:cubicBezTo>
                    <a:pt x="4549" y="1018"/>
                    <a:pt x="3532" y="0"/>
                    <a:pt x="2275" y="0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7" name="Google Shape;13027;p76"/>
            <p:cNvSpPr/>
            <p:nvPr/>
          </p:nvSpPr>
          <p:spPr>
            <a:xfrm>
              <a:off x="2813059" y="2953713"/>
              <a:ext cx="46457" cy="46379"/>
            </a:xfrm>
            <a:custGeom>
              <a:avLst/>
              <a:gdLst/>
              <a:ahLst/>
              <a:cxnLst/>
              <a:rect l="l" t="t" r="r" b="b"/>
              <a:pathLst>
                <a:path w="1772" h="1769" extrusionOk="0">
                  <a:moveTo>
                    <a:pt x="884" y="1"/>
                  </a:moveTo>
                  <a:cubicBezTo>
                    <a:pt x="398" y="1"/>
                    <a:pt x="0" y="396"/>
                    <a:pt x="0" y="884"/>
                  </a:cubicBezTo>
                  <a:cubicBezTo>
                    <a:pt x="0" y="1370"/>
                    <a:pt x="398" y="1768"/>
                    <a:pt x="884" y="1768"/>
                  </a:cubicBezTo>
                  <a:cubicBezTo>
                    <a:pt x="1373" y="1768"/>
                    <a:pt x="1771" y="1370"/>
                    <a:pt x="1771" y="884"/>
                  </a:cubicBezTo>
                  <a:cubicBezTo>
                    <a:pt x="1771" y="396"/>
                    <a:pt x="1373" y="1"/>
                    <a:pt x="884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8" name="Google Shape;13028;p76"/>
            <p:cNvSpPr/>
            <p:nvPr/>
          </p:nvSpPr>
          <p:spPr>
            <a:xfrm>
              <a:off x="2695605" y="2900833"/>
              <a:ext cx="221826" cy="358419"/>
            </a:xfrm>
            <a:custGeom>
              <a:avLst/>
              <a:gdLst/>
              <a:ahLst/>
              <a:cxnLst/>
              <a:rect l="l" t="t" r="r" b="b"/>
              <a:pathLst>
                <a:path w="8461" h="13671" extrusionOk="0">
                  <a:moveTo>
                    <a:pt x="800" y="6146"/>
                  </a:moveTo>
                  <a:lnTo>
                    <a:pt x="800" y="6697"/>
                  </a:lnTo>
                  <a:lnTo>
                    <a:pt x="554" y="6697"/>
                  </a:lnTo>
                  <a:lnTo>
                    <a:pt x="800" y="6146"/>
                  </a:lnTo>
                  <a:close/>
                  <a:moveTo>
                    <a:pt x="4629" y="0"/>
                  </a:moveTo>
                  <a:cubicBezTo>
                    <a:pt x="2517" y="0"/>
                    <a:pt x="797" y="1663"/>
                    <a:pt x="797" y="3709"/>
                  </a:cubicBezTo>
                  <a:cubicBezTo>
                    <a:pt x="797" y="3734"/>
                    <a:pt x="797" y="4328"/>
                    <a:pt x="800" y="5180"/>
                  </a:cubicBezTo>
                  <a:lnTo>
                    <a:pt x="62" y="6813"/>
                  </a:lnTo>
                  <a:cubicBezTo>
                    <a:pt x="0" y="6947"/>
                    <a:pt x="98" y="7095"/>
                    <a:pt x="243" y="7095"/>
                  </a:cubicBezTo>
                  <a:lnTo>
                    <a:pt x="800" y="7095"/>
                  </a:lnTo>
                  <a:cubicBezTo>
                    <a:pt x="800" y="7610"/>
                    <a:pt x="800" y="8138"/>
                    <a:pt x="804" y="8642"/>
                  </a:cubicBezTo>
                  <a:cubicBezTo>
                    <a:pt x="804" y="9105"/>
                    <a:pt x="1181" y="9482"/>
                    <a:pt x="1648" y="9482"/>
                  </a:cubicBezTo>
                  <a:lnTo>
                    <a:pt x="2698" y="9482"/>
                  </a:lnTo>
                  <a:lnTo>
                    <a:pt x="2698" y="10790"/>
                  </a:lnTo>
                  <a:lnTo>
                    <a:pt x="949" y="13357"/>
                  </a:lnTo>
                  <a:cubicBezTo>
                    <a:pt x="856" y="13495"/>
                    <a:pt x="962" y="13671"/>
                    <a:pt x="1114" y="13671"/>
                  </a:cubicBezTo>
                  <a:cubicBezTo>
                    <a:pt x="1133" y="13671"/>
                    <a:pt x="1153" y="13668"/>
                    <a:pt x="1173" y="13662"/>
                  </a:cubicBezTo>
                  <a:lnTo>
                    <a:pt x="2995" y="13122"/>
                  </a:lnTo>
                  <a:cubicBezTo>
                    <a:pt x="3229" y="13053"/>
                    <a:pt x="3157" y="12728"/>
                    <a:pt x="2948" y="12728"/>
                  </a:cubicBezTo>
                  <a:cubicBezTo>
                    <a:pt x="2928" y="12728"/>
                    <a:pt x="2906" y="12731"/>
                    <a:pt x="2883" y="12738"/>
                  </a:cubicBezTo>
                  <a:lnTo>
                    <a:pt x="1597" y="13118"/>
                  </a:lnTo>
                  <a:lnTo>
                    <a:pt x="1597" y="13118"/>
                  </a:lnTo>
                  <a:lnTo>
                    <a:pt x="3068" y="10963"/>
                  </a:lnTo>
                  <a:cubicBezTo>
                    <a:pt x="3089" y="10931"/>
                    <a:pt x="3100" y="10891"/>
                    <a:pt x="3100" y="10851"/>
                  </a:cubicBezTo>
                  <a:lnTo>
                    <a:pt x="3100" y="9402"/>
                  </a:lnTo>
                  <a:lnTo>
                    <a:pt x="4317" y="8732"/>
                  </a:lnTo>
                  <a:cubicBezTo>
                    <a:pt x="4514" y="8622"/>
                    <a:pt x="4405" y="8354"/>
                    <a:pt x="4225" y="8354"/>
                  </a:cubicBezTo>
                  <a:cubicBezTo>
                    <a:pt x="4194" y="8354"/>
                    <a:pt x="4160" y="8362"/>
                    <a:pt x="4125" y="8381"/>
                  </a:cubicBezTo>
                  <a:lnTo>
                    <a:pt x="2850" y="9084"/>
                  </a:lnTo>
                  <a:lnTo>
                    <a:pt x="1648" y="9084"/>
                  </a:lnTo>
                  <a:cubicBezTo>
                    <a:pt x="1405" y="9084"/>
                    <a:pt x="1206" y="8888"/>
                    <a:pt x="1206" y="8642"/>
                  </a:cubicBezTo>
                  <a:lnTo>
                    <a:pt x="1206" y="8091"/>
                  </a:lnTo>
                  <a:lnTo>
                    <a:pt x="2238" y="8091"/>
                  </a:lnTo>
                  <a:cubicBezTo>
                    <a:pt x="2506" y="8088"/>
                    <a:pt x="2506" y="7689"/>
                    <a:pt x="2238" y="7689"/>
                  </a:cubicBezTo>
                  <a:lnTo>
                    <a:pt x="1206" y="7689"/>
                  </a:lnTo>
                  <a:cubicBezTo>
                    <a:pt x="1202" y="5730"/>
                    <a:pt x="1199" y="3760"/>
                    <a:pt x="1199" y="3709"/>
                  </a:cubicBezTo>
                  <a:cubicBezTo>
                    <a:pt x="1199" y="1887"/>
                    <a:pt x="2738" y="406"/>
                    <a:pt x="4629" y="406"/>
                  </a:cubicBezTo>
                  <a:cubicBezTo>
                    <a:pt x="6523" y="406"/>
                    <a:pt x="8062" y="1887"/>
                    <a:pt x="8062" y="3709"/>
                  </a:cubicBezTo>
                  <a:cubicBezTo>
                    <a:pt x="8058" y="5252"/>
                    <a:pt x="7222" y="6672"/>
                    <a:pt x="5871" y="7418"/>
                  </a:cubicBezTo>
                  <a:lnTo>
                    <a:pt x="4915" y="7946"/>
                  </a:lnTo>
                  <a:cubicBezTo>
                    <a:pt x="4715" y="8054"/>
                    <a:pt x="4826" y="8326"/>
                    <a:pt x="5005" y="8326"/>
                  </a:cubicBezTo>
                  <a:cubicBezTo>
                    <a:pt x="5037" y="8326"/>
                    <a:pt x="5072" y="8317"/>
                    <a:pt x="5107" y="8298"/>
                  </a:cubicBezTo>
                  <a:lnTo>
                    <a:pt x="6066" y="7769"/>
                  </a:lnTo>
                  <a:cubicBezTo>
                    <a:pt x="6095" y="7751"/>
                    <a:pt x="6124" y="7733"/>
                    <a:pt x="6157" y="7718"/>
                  </a:cubicBezTo>
                  <a:lnTo>
                    <a:pt x="6157" y="10550"/>
                  </a:lnTo>
                  <a:cubicBezTo>
                    <a:pt x="6157" y="10598"/>
                    <a:pt x="6175" y="10645"/>
                    <a:pt x="6204" y="10681"/>
                  </a:cubicBezTo>
                  <a:lnTo>
                    <a:pt x="6961" y="11532"/>
                  </a:lnTo>
                  <a:lnTo>
                    <a:pt x="3676" y="12506"/>
                  </a:lnTo>
                  <a:cubicBezTo>
                    <a:pt x="3442" y="12575"/>
                    <a:pt x="3514" y="12900"/>
                    <a:pt x="3723" y="12900"/>
                  </a:cubicBezTo>
                  <a:cubicBezTo>
                    <a:pt x="3744" y="12900"/>
                    <a:pt x="3765" y="12897"/>
                    <a:pt x="3788" y="12890"/>
                  </a:cubicBezTo>
                  <a:lnTo>
                    <a:pt x="7374" y="11829"/>
                  </a:lnTo>
                  <a:cubicBezTo>
                    <a:pt x="7515" y="11786"/>
                    <a:pt x="7566" y="11612"/>
                    <a:pt x="7468" y="11503"/>
                  </a:cubicBezTo>
                  <a:lnTo>
                    <a:pt x="6552" y="10471"/>
                  </a:lnTo>
                  <a:lnTo>
                    <a:pt x="6552" y="7454"/>
                  </a:lnTo>
                  <a:cubicBezTo>
                    <a:pt x="7751" y="6581"/>
                    <a:pt x="8460" y="5190"/>
                    <a:pt x="8460" y="3709"/>
                  </a:cubicBezTo>
                  <a:cubicBezTo>
                    <a:pt x="8460" y="1663"/>
                    <a:pt x="6740" y="0"/>
                    <a:pt x="46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9" name="Google Shape;13029;p76"/>
            <p:cNvSpPr/>
            <p:nvPr/>
          </p:nvSpPr>
          <p:spPr>
            <a:xfrm>
              <a:off x="2760703" y="2924743"/>
              <a:ext cx="133080" cy="129829"/>
            </a:xfrm>
            <a:custGeom>
              <a:avLst/>
              <a:gdLst/>
              <a:ahLst/>
              <a:cxnLst/>
              <a:rect l="l" t="t" r="r" b="b"/>
              <a:pathLst>
                <a:path w="5076" h="4952" extrusionOk="0">
                  <a:moveTo>
                    <a:pt x="2478" y="1"/>
                  </a:moveTo>
                  <a:cubicBezTo>
                    <a:pt x="2464" y="1"/>
                    <a:pt x="2450" y="1"/>
                    <a:pt x="2435" y="1"/>
                  </a:cubicBezTo>
                  <a:cubicBezTo>
                    <a:pt x="1153" y="23"/>
                    <a:pt x="99" y="1022"/>
                    <a:pt x="12" y="2305"/>
                  </a:cubicBezTo>
                  <a:cubicBezTo>
                    <a:pt x="1" y="2443"/>
                    <a:pt x="107" y="2517"/>
                    <a:pt x="212" y="2517"/>
                  </a:cubicBezTo>
                  <a:cubicBezTo>
                    <a:pt x="307" y="2517"/>
                    <a:pt x="402" y="2457"/>
                    <a:pt x="411" y="2330"/>
                  </a:cubicBezTo>
                  <a:cubicBezTo>
                    <a:pt x="487" y="1258"/>
                    <a:pt x="1367" y="421"/>
                    <a:pt x="2443" y="403"/>
                  </a:cubicBezTo>
                  <a:cubicBezTo>
                    <a:pt x="2454" y="403"/>
                    <a:pt x="2466" y="403"/>
                    <a:pt x="2478" y="403"/>
                  </a:cubicBezTo>
                  <a:cubicBezTo>
                    <a:pt x="3535" y="403"/>
                    <a:pt x="4429" y="1201"/>
                    <a:pt x="4540" y="2257"/>
                  </a:cubicBezTo>
                  <a:cubicBezTo>
                    <a:pt x="4652" y="3326"/>
                    <a:pt x="3931" y="4304"/>
                    <a:pt x="2877" y="4510"/>
                  </a:cubicBezTo>
                  <a:cubicBezTo>
                    <a:pt x="2743" y="4536"/>
                    <a:pt x="2609" y="4549"/>
                    <a:pt x="2476" y="4549"/>
                  </a:cubicBezTo>
                  <a:cubicBezTo>
                    <a:pt x="1568" y="4549"/>
                    <a:pt x="746" y="3952"/>
                    <a:pt x="487" y="3051"/>
                  </a:cubicBezTo>
                  <a:cubicBezTo>
                    <a:pt x="457" y="2949"/>
                    <a:pt x="378" y="2905"/>
                    <a:pt x="300" y="2905"/>
                  </a:cubicBezTo>
                  <a:cubicBezTo>
                    <a:pt x="179" y="2905"/>
                    <a:pt x="57" y="3007"/>
                    <a:pt x="103" y="3163"/>
                  </a:cubicBezTo>
                  <a:cubicBezTo>
                    <a:pt x="413" y="4238"/>
                    <a:pt x="1396" y="4951"/>
                    <a:pt x="2477" y="4951"/>
                  </a:cubicBezTo>
                  <a:cubicBezTo>
                    <a:pt x="2634" y="4951"/>
                    <a:pt x="2794" y="4936"/>
                    <a:pt x="2953" y="4905"/>
                  </a:cubicBezTo>
                  <a:cubicBezTo>
                    <a:pt x="4214" y="4662"/>
                    <a:pt x="5076" y="3492"/>
                    <a:pt x="4942" y="2218"/>
                  </a:cubicBezTo>
                  <a:cubicBezTo>
                    <a:pt x="4809" y="953"/>
                    <a:pt x="3745" y="1"/>
                    <a:pt x="2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0" name="Google Shape;13030;p76"/>
            <p:cNvSpPr/>
            <p:nvPr/>
          </p:nvSpPr>
          <p:spPr>
            <a:xfrm>
              <a:off x="2787602" y="2948260"/>
              <a:ext cx="85967" cy="76765"/>
            </a:xfrm>
            <a:custGeom>
              <a:avLst/>
              <a:gdLst/>
              <a:ahLst/>
              <a:cxnLst/>
              <a:rect l="l" t="t" r="r" b="b"/>
              <a:pathLst>
                <a:path w="3279" h="2928" extrusionOk="0">
                  <a:moveTo>
                    <a:pt x="1858" y="406"/>
                  </a:moveTo>
                  <a:cubicBezTo>
                    <a:pt x="2033" y="406"/>
                    <a:pt x="2208" y="473"/>
                    <a:pt x="2340" y="607"/>
                  </a:cubicBezTo>
                  <a:cubicBezTo>
                    <a:pt x="2608" y="875"/>
                    <a:pt x="2608" y="1306"/>
                    <a:pt x="2344" y="1574"/>
                  </a:cubicBezTo>
                  <a:cubicBezTo>
                    <a:pt x="2210" y="1708"/>
                    <a:pt x="2034" y="1775"/>
                    <a:pt x="1858" y="1775"/>
                  </a:cubicBezTo>
                  <a:cubicBezTo>
                    <a:pt x="1683" y="1775"/>
                    <a:pt x="1507" y="1708"/>
                    <a:pt x="1373" y="1574"/>
                  </a:cubicBezTo>
                  <a:cubicBezTo>
                    <a:pt x="1109" y="1306"/>
                    <a:pt x="1109" y="875"/>
                    <a:pt x="1373" y="607"/>
                  </a:cubicBezTo>
                  <a:cubicBezTo>
                    <a:pt x="1507" y="473"/>
                    <a:pt x="1683" y="406"/>
                    <a:pt x="1858" y="406"/>
                  </a:cubicBezTo>
                  <a:close/>
                  <a:moveTo>
                    <a:pt x="1851" y="1"/>
                  </a:moveTo>
                  <a:cubicBezTo>
                    <a:pt x="994" y="1"/>
                    <a:pt x="460" y="974"/>
                    <a:pt x="964" y="1705"/>
                  </a:cubicBezTo>
                  <a:lnTo>
                    <a:pt x="80" y="2588"/>
                  </a:lnTo>
                  <a:cubicBezTo>
                    <a:pt x="0" y="2664"/>
                    <a:pt x="0" y="2791"/>
                    <a:pt x="80" y="2871"/>
                  </a:cubicBezTo>
                  <a:cubicBezTo>
                    <a:pt x="118" y="2909"/>
                    <a:pt x="169" y="2928"/>
                    <a:pt x="220" y="2928"/>
                  </a:cubicBezTo>
                  <a:cubicBezTo>
                    <a:pt x="271" y="2928"/>
                    <a:pt x="323" y="2909"/>
                    <a:pt x="363" y="2871"/>
                  </a:cubicBezTo>
                  <a:lnTo>
                    <a:pt x="1246" y="1987"/>
                  </a:lnTo>
                  <a:cubicBezTo>
                    <a:pt x="1432" y="2113"/>
                    <a:pt x="1644" y="2175"/>
                    <a:pt x="1856" y="2175"/>
                  </a:cubicBezTo>
                  <a:cubicBezTo>
                    <a:pt x="2135" y="2175"/>
                    <a:pt x="2412" y="2067"/>
                    <a:pt x="2623" y="1857"/>
                  </a:cubicBezTo>
                  <a:cubicBezTo>
                    <a:pt x="3278" y="1208"/>
                    <a:pt x="2876" y="93"/>
                    <a:pt x="1960" y="6"/>
                  </a:cubicBezTo>
                  <a:cubicBezTo>
                    <a:pt x="1923" y="2"/>
                    <a:pt x="1887" y="1"/>
                    <a:pt x="18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31" name="Google Shape;13031;p76"/>
          <p:cNvGrpSpPr/>
          <p:nvPr/>
        </p:nvGrpSpPr>
        <p:grpSpPr>
          <a:xfrm>
            <a:off x="1309564" y="3381504"/>
            <a:ext cx="320509" cy="358341"/>
            <a:chOff x="1309564" y="3381504"/>
            <a:chExt cx="320509" cy="358341"/>
          </a:xfrm>
        </p:grpSpPr>
        <p:sp>
          <p:nvSpPr>
            <p:cNvPr id="13032" name="Google Shape;13032;p76"/>
            <p:cNvSpPr/>
            <p:nvPr/>
          </p:nvSpPr>
          <p:spPr>
            <a:xfrm>
              <a:off x="1324299" y="3624750"/>
              <a:ext cx="96952" cy="96979"/>
            </a:xfrm>
            <a:custGeom>
              <a:avLst/>
              <a:gdLst/>
              <a:ahLst/>
              <a:cxnLst/>
              <a:rect l="l" t="t" r="r" b="b"/>
              <a:pathLst>
                <a:path w="3698" h="3699" extrusionOk="0">
                  <a:moveTo>
                    <a:pt x="2202" y="0"/>
                  </a:moveTo>
                  <a:lnTo>
                    <a:pt x="0" y="2206"/>
                  </a:lnTo>
                  <a:lnTo>
                    <a:pt x="1492" y="3698"/>
                  </a:lnTo>
                  <a:lnTo>
                    <a:pt x="1934" y="3256"/>
                  </a:lnTo>
                  <a:lnTo>
                    <a:pt x="1373" y="2695"/>
                  </a:lnTo>
                  <a:lnTo>
                    <a:pt x="1811" y="2253"/>
                  </a:lnTo>
                  <a:lnTo>
                    <a:pt x="2372" y="2818"/>
                  </a:lnTo>
                  <a:lnTo>
                    <a:pt x="2814" y="2376"/>
                  </a:lnTo>
                  <a:lnTo>
                    <a:pt x="2253" y="1815"/>
                  </a:lnTo>
                  <a:lnTo>
                    <a:pt x="2695" y="1373"/>
                  </a:lnTo>
                  <a:lnTo>
                    <a:pt x="3256" y="1934"/>
                  </a:lnTo>
                  <a:lnTo>
                    <a:pt x="3698" y="1493"/>
                  </a:lnTo>
                  <a:lnTo>
                    <a:pt x="2202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3" name="Google Shape;13033;p76"/>
            <p:cNvSpPr/>
            <p:nvPr/>
          </p:nvSpPr>
          <p:spPr>
            <a:xfrm>
              <a:off x="1450955" y="3563794"/>
              <a:ext cx="149859" cy="170728"/>
            </a:xfrm>
            <a:custGeom>
              <a:avLst/>
              <a:gdLst/>
              <a:ahLst/>
              <a:cxnLst/>
              <a:rect l="l" t="t" r="r" b="b"/>
              <a:pathLst>
                <a:path w="5716" h="6512" extrusionOk="0">
                  <a:moveTo>
                    <a:pt x="2098" y="0"/>
                  </a:moveTo>
                  <a:lnTo>
                    <a:pt x="1554" y="1492"/>
                  </a:lnTo>
                  <a:cubicBezTo>
                    <a:pt x="537" y="2054"/>
                    <a:pt x="1" y="3213"/>
                    <a:pt x="225" y="4354"/>
                  </a:cubicBezTo>
                  <a:cubicBezTo>
                    <a:pt x="424" y="5342"/>
                    <a:pt x="1159" y="6139"/>
                    <a:pt x="2126" y="6411"/>
                  </a:cubicBezTo>
                  <a:cubicBezTo>
                    <a:pt x="2367" y="6479"/>
                    <a:pt x="2611" y="6512"/>
                    <a:pt x="2854" y="6512"/>
                  </a:cubicBezTo>
                  <a:cubicBezTo>
                    <a:pt x="3591" y="6512"/>
                    <a:pt x="4310" y="6206"/>
                    <a:pt x="4825" y="5650"/>
                  </a:cubicBezTo>
                  <a:cubicBezTo>
                    <a:pt x="5506" y="4908"/>
                    <a:pt x="5716" y="3847"/>
                    <a:pt x="5368" y="2901"/>
                  </a:cubicBezTo>
                  <a:cubicBezTo>
                    <a:pt x="5017" y="1956"/>
                    <a:pt x="4166" y="1290"/>
                    <a:pt x="3166" y="1170"/>
                  </a:cubicBezTo>
                  <a:lnTo>
                    <a:pt x="2098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4" name="Google Shape;13034;p76"/>
            <p:cNvSpPr/>
            <p:nvPr/>
          </p:nvSpPr>
          <p:spPr>
            <a:xfrm>
              <a:off x="1497491" y="3650679"/>
              <a:ext cx="55555" cy="39982"/>
            </a:xfrm>
            <a:custGeom>
              <a:avLst/>
              <a:gdLst/>
              <a:ahLst/>
              <a:cxnLst/>
              <a:rect l="l" t="t" r="r" b="b"/>
              <a:pathLst>
                <a:path w="2119" h="1525" extrusionOk="0">
                  <a:moveTo>
                    <a:pt x="0" y="0"/>
                  </a:moveTo>
                  <a:lnTo>
                    <a:pt x="0" y="1525"/>
                  </a:lnTo>
                  <a:lnTo>
                    <a:pt x="2119" y="1525"/>
                  </a:lnTo>
                  <a:lnTo>
                    <a:pt x="2119" y="0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5" name="Google Shape;13035;p76"/>
            <p:cNvSpPr/>
            <p:nvPr/>
          </p:nvSpPr>
          <p:spPr>
            <a:xfrm>
              <a:off x="1315358" y="3495603"/>
              <a:ext cx="195819" cy="195819"/>
            </a:xfrm>
            <a:custGeom>
              <a:avLst/>
              <a:gdLst/>
              <a:ahLst/>
              <a:cxnLst/>
              <a:rect l="l" t="t" r="r" b="b"/>
              <a:pathLst>
                <a:path w="7469" h="7469" extrusionOk="0">
                  <a:moveTo>
                    <a:pt x="6791" y="1"/>
                  </a:moveTo>
                  <a:lnTo>
                    <a:pt x="1" y="6792"/>
                  </a:lnTo>
                  <a:lnTo>
                    <a:pt x="678" y="7469"/>
                  </a:lnTo>
                  <a:lnTo>
                    <a:pt x="7469" y="678"/>
                  </a:lnTo>
                  <a:lnTo>
                    <a:pt x="6791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6" name="Google Shape;13036;p76"/>
            <p:cNvSpPr/>
            <p:nvPr/>
          </p:nvSpPr>
          <p:spPr>
            <a:xfrm>
              <a:off x="1476124" y="3498827"/>
              <a:ext cx="31828" cy="31854"/>
            </a:xfrm>
            <a:custGeom>
              <a:avLst/>
              <a:gdLst/>
              <a:ahLst/>
              <a:cxnLst/>
              <a:rect l="l" t="t" r="r" b="b"/>
              <a:pathLst>
                <a:path w="1214" h="1215" extrusionOk="0">
                  <a:moveTo>
                    <a:pt x="536" y="1"/>
                  </a:moveTo>
                  <a:lnTo>
                    <a:pt x="0" y="537"/>
                  </a:lnTo>
                  <a:cubicBezTo>
                    <a:pt x="203" y="783"/>
                    <a:pt x="431" y="1011"/>
                    <a:pt x="681" y="1214"/>
                  </a:cubicBezTo>
                  <a:lnTo>
                    <a:pt x="1214" y="682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7" name="Google Shape;13037;p76"/>
            <p:cNvSpPr/>
            <p:nvPr/>
          </p:nvSpPr>
          <p:spPr>
            <a:xfrm>
              <a:off x="1456094" y="3386748"/>
              <a:ext cx="173979" cy="153975"/>
            </a:xfrm>
            <a:custGeom>
              <a:avLst/>
              <a:gdLst/>
              <a:ahLst/>
              <a:cxnLst/>
              <a:rect l="l" t="t" r="r" b="b"/>
              <a:pathLst>
                <a:path w="6636" h="5873" extrusionOk="0">
                  <a:moveTo>
                    <a:pt x="2783" y="799"/>
                  </a:moveTo>
                  <a:cubicBezTo>
                    <a:pt x="3401" y="799"/>
                    <a:pt x="4083" y="1084"/>
                    <a:pt x="4625" y="1629"/>
                  </a:cubicBezTo>
                  <a:cubicBezTo>
                    <a:pt x="5559" y="2559"/>
                    <a:pt x="5730" y="3903"/>
                    <a:pt x="5005" y="4624"/>
                  </a:cubicBezTo>
                  <a:cubicBezTo>
                    <a:pt x="4704" y="4926"/>
                    <a:pt x="4294" y="5073"/>
                    <a:pt x="3851" y="5073"/>
                  </a:cubicBezTo>
                  <a:cubicBezTo>
                    <a:pt x="3233" y="5073"/>
                    <a:pt x="2550" y="4789"/>
                    <a:pt x="2007" y="4247"/>
                  </a:cubicBezTo>
                  <a:cubicBezTo>
                    <a:pt x="1076" y="3313"/>
                    <a:pt x="906" y="1973"/>
                    <a:pt x="1630" y="1248"/>
                  </a:cubicBezTo>
                  <a:cubicBezTo>
                    <a:pt x="1931" y="946"/>
                    <a:pt x="2340" y="799"/>
                    <a:pt x="2783" y="799"/>
                  </a:cubicBezTo>
                  <a:close/>
                  <a:moveTo>
                    <a:pt x="2585" y="1"/>
                  </a:moveTo>
                  <a:cubicBezTo>
                    <a:pt x="1976" y="1"/>
                    <a:pt x="1412" y="202"/>
                    <a:pt x="996" y="618"/>
                  </a:cubicBezTo>
                  <a:cubicBezTo>
                    <a:pt x="0" y="1610"/>
                    <a:pt x="236" y="3454"/>
                    <a:pt x="1518" y="4736"/>
                  </a:cubicBezTo>
                  <a:cubicBezTo>
                    <a:pt x="2264" y="5482"/>
                    <a:pt x="3201" y="5873"/>
                    <a:pt x="4050" y="5873"/>
                  </a:cubicBezTo>
                  <a:cubicBezTo>
                    <a:pt x="4659" y="5873"/>
                    <a:pt x="5223" y="5672"/>
                    <a:pt x="5639" y="5257"/>
                  </a:cubicBezTo>
                  <a:cubicBezTo>
                    <a:pt x="6635" y="4265"/>
                    <a:pt x="6400" y="2418"/>
                    <a:pt x="5118" y="1136"/>
                  </a:cubicBezTo>
                  <a:cubicBezTo>
                    <a:pt x="4371" y="392"/>
                    <a:pt x="3434" y="1"/>
                    <a:pt x="2585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8" name="Google Shape;13038;p76"/>
            <p:cNvSpPr/>
            <p:nvPr/>
          </p:nvSpPr>
          <p:spPr>
            <a:xfrm>
              <a:off x="1444034" y="3558551"/>
              <a:ext cx="157357" cy="181294"/>
            </a:xfrm>
            <a:custGeom>
              <a:avLst/>
              <a:gdLst/>
              <a:ahLst/>
              <a:cxnLst/>
              <a:rect l="l" t="t" r="r" b="b"/>
              <a:pathLst>
                <a:path w="6002" h="6915" extrusionOk="0">
                  <a:moveTo>
                    <a:pt x="2358" y="0"/>
                  </a:moveTo>
                  <a:cubicBezTo>
                    <a:pt x="2278" y="0"/>
                    <a:pt x="2200" y="47"/>
                    <a:pt x="2170" y="131"/>
                  </a:cubicBezTo>
                  <a:lnTo>
                    <a:pt x="1655" y="1555"/>
                  </a:lnTo>
                  <a:cubicBezTo>
                    <a:pt x="536" y="2214"/>
                    <a:pt x="0" y="3539"/>
                    <a:pt x="341" y="4789"/>
                  </a:cubicBezTo>
                  <a:cubicBezTo>
                    <a:pt x="681" y="6042"/>
                    <a:pt x="1815" y="6911"/>
                    <a:pt x="3111" y="6915"/>
                  </a:cubicBezTo>
                  <a:cubicBezTo>
                    <a:pt x="4433" y="6915"/>
                    <a:pt x="5588" y="6017"/>
                    <a:pt x="5911" y="4731"/>
                  </a:cubicBezTo>
                  <a:cubicBezTo>
                    <a:pt x="5949" y="4579"/>
                    <a:pt x="5829" y="4482"/>
                    <a:pt x="5711" y="4482"/>
                  </a:cubicBezTo>
                  <a:cubicBezTo>
                    <a:pt x="5630" y="4482"/>
                    <a:pt x="5550" y="4528"/>
                    <a:pt x="5523" y="4633"/>
                  </a:cubicBezTo>
                  <a:cubicBezTo>
                    <a:pt x="5288" y="5564"/>
                    <a:pt x="4538" y="6277"/>
                    <a:pt x="3600" y="6466"/>
                  </a:cubicBezTo>
                  <a:cubicBezTo>
                    <a:pt x="3439" y="6497"/>
                    <a:pt x="3278" y="6513"/>
                    <a:pt x="3119" y="6513"/>
                  </a:cubicBezTo>
                  <a:cubicBezTo>
                    <a:pt x="2095" y="6513"/>
                    <a:pt x="1153" y="5878"/>
                    <a:pt x="790" y="4887"/>
                  </a:cubicBezTo>
                  <a:cubicBezTo>
                    <a:pt x="370" y="3739"/>
                    <a:pt x="848" y="2460"/>
                    <a:pt x="1912" y="1866"/>
                  </a:cubicBezTo>
                  <a:cubicBezTo>
                    <a:pt x="1956" y="1841"/>
                    <a:pt x="1988" y="1805"/>
                    <a:pt x="2003" y="1758"/>
                  </a:cubicBezTo>
                  <a:lnTo>
                    <a:pt x="2430" y="581"/>
                  </a:lnTo>
                  <a:lnTo>
                    <a:pt x="3278" y="1508"/>
                  </a:lnTo>
                  <a:cubicBezTo>
                    <a:pt x="3310" y="1544"/>
                    <a:pt x="3354" y="1566"/>
                    <a:pt x="3401" y="1573"/>
                  </a:cubicBezTo>
                  <a:cubicBezTo>
                    <a:pt x="4473" y="1692"/>
                    <a:pt x="5342" y="2493"/>
                    <a:pt x="5549" y="3554"/>
                  </a:cubicBezTo>
                  <a:cubicBezTo>
                    <a:pt x="5570" y="3670"/>
                    <a:pt x="5588" y="3786"/>
                    <a:pt x="5592" y="3905"/>
                  </a:cubicBezTo>
                  <a:cubicBezTo>
                    <a:pt x="5599" y="4034"/>
                    <a:pt x="5695" y="4096"/>
                    <a:pt x="5792" y="4096"/>
                  </a:cubicBezTo>
                  <a:cubicBezTo>
                    <a:pt x="5896" y="4096"/>
                    <a:pt x="6002" y="4023"/>
                    <a:pt x="5994" y="3884"/>
                  </a:cubicBezTo>
                  <a:cubicBezTo>
                    <a:pt x="5987" y="3746"/>
                    <a:pt x="5969" y="3608"/>
                    <a:pt x="5943" y="3474"/>
                  </a:cubicBezTo>
                  <a:cubicBezTo>
                    <a:pt x="5708" y="2272"/>
                    <a:pt x="4737" y="1352"/>
                    <a:pt x="3524" y="1182"/>
                  </a:cubicBezTo>
                  <a:lnTo>
                    <a:pt x="2506" y="66"/>
                  </a:lnTo>
                  <a:cubicBezTo>
                    <a:pt x="2466" y="21"/>
                    <a:pt x="2411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9" name="Google Shape;13039;p76"/>
            <p:cNvSpPr/>
            <p:nvPr/>
          </p:nvSpPr>
          <p:spPr>
            <a:xfrm>
              <a:off x="1492248" y="3617540"/>
              <a:ext cx="66042" cy="78364"/>
            </a:xfrm>
            <a:custGeom>
              <a:avLst/>
              <a:gdLst/>
              <a:ahLst/>
              <a:cxnLst/>
              <a:rect l="l" t="t" r="r" b="b"/>
              <a:pathLst>
                <a:path w="2519" h="2989" extrusionOk="0">
                  <a:moveTo>
                    <a:pt x="2120" y="1467"/>
                  </a:moveTo>
                  <a:lnTo>
                    <a:pt x="2120" y="2586"/>
                  </a:lnTo>
                  <a:lnTo>
                    <a:pt x="403" y="2586"/>
                  </a:lnTo>
                  <a:lnTo>
                    <a:pt x="403" y="1467"/>
                  </a:lnTo>
                  <a:close/>
                  <a:moveTo>
                    <a:pt x="1261" y="0"/>
                  </a:moveTo>
                  <a:cubicBezTo>
                    <a:pt x="888" y="0"/>
                    <a:pt x="588" y="301"/>
                    <a:pt x="588" y="670"/>
                  </a:cubicBezTo>
                  <a:lnTo>
                    <a:pt x="588" y="1065"/>
                  </a:lnTo>
                  <a:lnTo>
                    <a:pt x="204" y="1065"/>
                  </a:lnTo>
                  <a:cubicBezTo>
                    <a:pt x="92" y="1065"/>
                    <a:pt x="1" y="1155"/>
                    <a:pt x="1" y="1264"/>
                  </a:cubicBezTo>
                  <a:lnTo>
                    <a:pt x="1" y="2789"/>
                  </a:lnTo>
                  <a:cubicBezTo>
                    <a:pt x="1" y="2898"/>
                    <a:pt x="92" y="2988"/>
                    <a:pt x="204" y="2988"/>
                  </a:cubicBezTo>
                  <a:lnTo>
                    <a:pt x="2319" y="2988"/>
                  </a:lnTo>
                  <a:cubicBezTo>
                    <a:pt x="2431" y="2988"/>
                    <a:pt x="2518" y="2898"/>
                    <a:pt x="2518" y="2789"/>
                  </a:cubicBezTo>
                  <a:lnTo>
                    <a:pt x="2518" y="1264"/>
                  </a:lnTo>
                  <a:cubicBezTo>
                    <a:pt x="2518" y="1155"/>
                    <a:pt x="2431" y="1065"/>
                    <a:pt x="2319" y="1065"/>
                  </a:cubicBezTo>
                  <a:lnTo>
                    <a:pt x="990" y="1065"/>
                  </a:lnTo>
                  <a:lnTo>
                    <a:pt x="990" y="670"/>
                  </a:lnTo>
                  <a:cubicBezTo>
                    <a:pt x="990" y="522"/>
                    <a:pt x="1109" y="399"/>
                    <a:pt x="1261" y="399"/>
                  </a:cubicBezTo>
                  <a:cubicBezTo>
                    <a:pt x="1410" y="399"/>
                    <a:pt x="1533" y="522"/>
                    <a:pt x="1533" y="670"/>
                  </a:cubicBezTo>
                  <a:cubicBezTo>
                    <a:pt x="1533" y="804"/>
                    <a:pt x="1633" y="871"/>
                    <a:pt x="1732" y="871"/>
                  </a:cubicBezTo>
                  <a:cubicBezTo>
                    <a:pt x="1832" y="871"/>
                    <a:pt x="1931" y="804"/>
                    <a:pt x="1931" y="670"/>
                  </a:cubicBezTo>
                  <a:cubicBezTo>
                    <a:pt x="1931" y="301"/>
                    <a:pt x="1631" y="0"/>
                    <a:pt x="1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0" name="Google Shape;13040;p76"/>
            <p:cNvSpPr/>
            <p:nvPr/>
          </p:nvSpPr>
          <p:spPr>
            <a:xfrm>
              <a:off x="1309564" y="3381504"/>
              <a:ext cx="317835" cy="345520"/>
            </a:xfrm>
            <a:custGeom>
              <a:avLst/>
              <a:gdLst/>
              <a:ahLst/>
              <a:cxnLst/>
              <a:rect l="l" t="t" r="r" b="b"/>
              <a:pathLst>
                <a:path w="12123" h="13179" extrusionOk="0">
                  <a:moveTo>
                    <a:pt x="3105" y="9898"/>
                  </a:moveTo>
                  <a:lnTo>
                    <a:pt x="3977" y="10771"/>
                  </a:lnTo>
                  <a:lnTo>
                    <a:pt x="3818" y="10930"/>
                  </a:lnTo>
                  <a:lnTo>
                    <a:pt x="3398" y="10510"/>
                  </a:lnTo>
                  <a:cubicBezTo>
                    <a:pt x="3358" y="10470"/>
                    <a:pt x="3307" y="10450"/>
                    <a:pt x="3255" y="10450"/>
                  </a:cubicBezTo>
                  <a:cubicBezTo>
                    <a:pt x="3204" y="10450"/>
                    <a:pt x="3154" y="10470"/>
                    <a:pt x="3115" y="10510"/>
                  </a:cubicBezTo>
                  <a:lnTo>
                    <a:pt x="2674" y="10952"/>
                  </a:lnTo>
                  <a:cubicBezTo>
                    <a:pt x="2594" y="11028"/>
                    <a:pt x="2594" y="11154"/>
                    <a:pt x="2674" y="11234"/>
                  </a:cubicBezTo>
                  <a:lnTo>
                    <a:pt x="3094" y="11654"/>
                  </a:lnTo>
                  <a:lnTo>
                    <a:pt x="2934" y="11810"/>
                  </a:lnTo>
                  <a:lnTo>
                    <a:pt x="2514" y="11390"/>
                  </a:lnTo>
                  <a:cubicBezTo>
                    <a:pt x="2474" y="11352"/>
                    <a:pt x="2423" y="11333"/>
                    <a:pt x="2372" y="11333"/>
                  </a:cubicBezTo>
                  <a:cubicBezTo>
                    <a:pt x="2321" y="11333"/>
                    <a:pt x="2270" y="11352"/>
                    <a:pt x="2232" y="11390"/>
                  </a:cubicBezTo>
                  <a:lnTo>
                    <a:pt x="1790" y="11832"/>
                  </a:lnTo>
                  <a:cubicBezTo>
                    <a:pt x="1710" y="11908"/>
                    <a:pt x="1710" y="12035"/>
                    <a:pt x="1790" y="12114"/>
                  </a:cubicBezTo>
                  <a:lnTo>
                    <a:pt x="2210" y="12534"/>
                  </a:lnTo>
                  <a:lnTo>
                    <a:pt x="2054" y="12694"/>
                  </a:lnTo>
                  <a:lnTo>
                    <a:pt x="1181" y="11821"/>
                  </a:lnTo>
                  <a:lnTo>
                    <a:pt x="3105" y="9898"/>
                  </a:lnTo>
                  <a:close/>
                  <a:moveTo>
                    <a:pt x="8173" y="0"/>
                  </a:moveTo>
                  <a:cubicBezTo>
                    <a:pt x="7491" y="0"/>
                    <a:pt x="6886" y="234"/>
                    <a:pt x="6444" y="677"/>
                  </a:cubicBezTo>
                  <a:cubicBezTo>
                    <a:pt x="5919" y="1198"/>
                    <a:pt x="5691" y="1952"/>
                    <a:pt x="5796" y="2792"/>
                  </a:cubicBezTo>
                  <a:cubicBezTo>
                    <a:pt x="5886" y="3433"/>
                    <a:pt x="6136" y="4041"/>
                    <a:pt x="6524" y="4559"/>
                  </a:cubicBezTo>
                  <a:lnTo>
                    <a:pt x="4423" y="6660"/>
                  </a:lnTo>
                  <a:cubicBezTo>
                    <a:pt x="4281" y="6805"/>
                    <a:pt x="4413" y="7002"/>
                    <a:pt x="4568" y="7002"/>
                  </a:cubicBezTo>
                  <a:cubicBezTo>
                    <a:pt x="4614" y="7002"/>
                    <a:pt x="4662" y="6984"/>
                    <a:pt x="4705" y="6942"/>
                  </a:cubicBezTo>
                  <a:lnTo>
                    <a:pt x="6773" y="4874"/>
                  </a:lnTo>
                  <a:cubicBezTo>
                    <a:pt x="6835" y="4943"/>
                    <a:pt x="6900" y="5008"/>
                    <a:pt x="6965" y="5077"/>
                  </a:cubicBezTo>
                  <a:cubicBezTo>
                    <a:pt x="7034" y="5142"/>
                    <a:pt x="7099" y="5204"/>
                    <a:pt x="7168" y="5266"/>
                  </a:cubicBezTo>
                  <a:lnTo>
                    <a:pt x="2963" y="9474"/>
                  </a:lnTo>
                  <a:lnTo>
                    <a:pt x="899" y="11538"/>
                  </a:lnTo>
                  <a:lnTo>
                    <a:pt x="504" y="11144"/>
                  </a:lnTo>
                  <a:lnTo>
                    <a:pt x="4148" y="7500"/>
                  </a:lnTo>
                  <a:cubicBezTo>
                    <a:pt x="4297" y="7356"/>
                    <a:pt x="4163" y="7153"/>
                    <a:pt x="4007" y="7153"/>
                  </a:cubicBezTo>
                  <a:cubicBezTo>
                    <a:pt x="3959" y="7153"/>
                    <a:pt x="3909" y="7172"/>
                    <a:pt x="3865" y="7218"/>
                  </a:cubicBezTo>
                  <a:lnTo>
                    <a:pt x="80" y="11006"/>
                  </a:lnTo>
                  <a:cubicBezTo>
                    <a:pt x="1" y="11082"/>
                    <a:pt x="1" y="11209"/>
                    <a:pt x="80" y="11288"/>
                  </a:cubicBezTo>
                  <a:lnTo>
                    <a:pt x="758" y="11966"/>
                  </a:lnTo>
                  <a:lnTo>
                    <a:pt x="765" y="11973"/>
                  </a:lnTo>
                  <a:lnTo>
                    <a:pt x="1913" y="13121"/>
                  </a:lnTo>
                  <a:cubicBezTo>
                    <a:pt x="1953" y="13159"/>
                    <a:pt x="2005" y="13178"/>
                    <a:pt x="2056" y="13178"/>
                  </a:cubicBezTo>
                  <a:cubicBezTo>
                    <a:pt x="2108" y="13178"/>
                    <a:pt x="2159" y="13159"/>
                    <a:pt x="2199" y="13121"/>
                  </a:cubicBezTo>
                  <a:lnTo>
                    <a:pt x="2637" y="12679"/>
                  </a:lnTo>
                  <a:cubicBezTo>
                    <a:pt x="2717" y="12603"/>
                    <a:pt x="2717" y="12476"/>
                    <a:pt x="2637" y="12397"/>
                  </a:cubicBezTo>
                  <a:lnTo>
                    <a:pt x="2217" y="11977"/>
                  </a:lnTo>
                  <a:lnTo>
                    <a:pt x="2377" y="11817"/>
                  </a:lnTo>
                  <a:lnTo>
                    <a:pt x="2797" y="12241"/>
                  </a:lnTo>
                  <a:cubicBezTo>
                    <a:pt x="2835" y="12279"/>
                    <a:pt x="2885" y="12298"/>
                    <a:pt x="2937" y="12298"/>
                  </a:cubicBezTo>
                  <a:cubicBezTo>
                    <a:pt x="2988" y="12298"/>
                    <a:pt x="3039" y="12279"/>
                    <a:pt x="3079" y="12241"/>
                  </a:cubicBezTo>
                  <a:lnTo>
                    <a:pt x="3521" y="11799"/>
                  </a:lnTo>
                  <a:cubicBezTo>
                    <a:pt x="3597" y="11719"/>
                    <a:pt x="3597" y="11593"/>
                    <a:pt x="3521" y="11517"/>
                  </a:cubicBezTo>
                  <a:lnTo>
                    <a:pt x="3101" y="11096"/>
                  </a:lnTo>
                  <a:lnTo>
                    <a:pt x="3257" y="10937"/>
                  </a:lnTo>
                  <a:lnTo>
                    <a:pt x="3677" y="11357"/>
                  </a:lnTo>
                  <a:cubicBezTo>
                    <a:pt x="3717" y="11397"/>
                    <a:pt x="3768" y="11417"/>
                    <a:pt x="3819" y="11417"/>
                  </a:cubicBezTo>
                  <a:cubicBezTo>
                    <a:pt x="3871" y="11417"/>
                    <a:pt x="3921" y="11397"/>
                    <a:pt x="3959" y="11357"/>
                  </a:cubicBezTo>
                  <a:lnTo>
                    <a:pt x="4401" y="10915"/>
                  </a:lnTo>
                  <a:cubicBezTo>
                    <a:pt x="4481" y="10839"/>
                    <a:pt x="4481" y="10713"/>
                    <a:pt x="4401" y="10633"/>
                  </a:cubicBezTo>
                  <a:lnTo>
                    <a:pt x="3387" y="9619"/>
                  </a:lnTo>
                  <a:lnTo>
                    <a:pt x="7483" y="5523"/>
                  </a:lnTo>
                  <a:cubicBezTo>
                    <a:pt x="8153" y="6012"/>
                    <a:pt x="8921" y="6276"/>
                    <a:pt x="9642" y="6276"/>
                  </a:cubicBezTo>
                  <a:cubicBezTo>
                    <a:pt x="9651" y="6276"/>
                    <a:pt x="9661" y="6276"/>
                    <a:pt x="9671" y="6276"/>
                  </a:cubicBezTo>
                  <a:cubicBezTo>
                    <a:pt x="9987" y="6276"/>
                    <a:pt x="10299" y="6218"/>
                    <a:pt x="10594" y="6106"/>
                  </a:cubicBezTo>
                  <a:cubicBezTo>
                    <a:pt x="10812" y="6019"/>
                    <a:pt x="10727" y="5717"/>
                    <a:pt x="10530" y="5717"/>
                  </a:cubicBezTo>
                  <a:cubicBezTo>
                    <a:pt x="10505" y="5717"/>
                    <a:pt x="10478" y="5722"/>
                    <a:pt x="10449" y="5733"/>
                  </a:cubicBezTo>
                  <a:cubicBezTo>
                    <a:pt x="10196" y="5830"/>
                    <a:pt x="9923" y="5877"/>
                    <a:pt x="9641" y="5877"/>
                  </a:cubicBezTo>
                  <a:cubicBezTo>
                    <a:pt x="8831" y="5877"/>
                    <a:pt x="7947" y="5491"/>
                    <a:pt x="7251" y="4798"/>
                  </a:cubicBezTo>
                  <a:cubicBezTo>
                    <a:pt x="6049" y="3596"/>
                    <a:pt x="5817" y="1876"/>
                    <a:pt x="6730" y="959"/>
                  </a:cubicBezTo>
                  <a:cubicBezTo>
                    <a:pt x="7107" y="584"/>
                    <a:pt x="7619" y="403"/>
                    <a:pt x="8175" y="403"/>
                  </a:cubicBezTo>
                  <a:cubicBezTo>
                    <a:pt x="8972" y="403"/>
                    <a:pt x="9859" y="775"/>
                    <a:pt x="10565" y="1481"/>
                  </a:cubicBezTo>
                  <a:cubicBezTo>
                    <a:pt x="11768" y="2683"/>
                    <a:pt x="12003" y="4404"/>
                    <a:pt x="11087" y="5320"/>
                  </a:cubicBezTo>
                  <a:lnTo>
                    <a:pt x="11072" y="5334"/>
                  </a:lnTo>
                  <a:lnTo>
                    <a:pt x="11065" y="5342"/>
                  </a:lnTo>
                  <a:cubicBezTo>
                    <a:pt x="10917" y="5485"/>
                    <a:pt x="11050" y="5691"/>
                    <a:pt x="11207" y="5691"/>
                  </a:cubicBezTo>
                  <a:cubicBezTo>
                    <a:pt x="11253" y="5691"/>
                    <a:pt x="11301" y="5673"/>
                    <a:pt x="11344" y="5631"/>
                  </a:cubicBezTo>
                  <a:lnTo>
                    <a:pt x="11351" y="5624"/>
                  </a:lnTo>
                  <a:lnTo>
                    <a:pt x="11373" y="5602"/>
                  </a:lnTo>
                  <a:cubicBezTo>
                    <a:pt x="11895" y="5074"/>
                    <a:pt x="12123" y="4320"/>
                    <a:pt x="12018" y="3480"/>
                  </a:cubicBezTo>
                  <a:cubicBezTo>
                    <a:pt x="11913" y="2658"/>
                    <a:pt x="11500" y="1847"/>
                    <a:pt x="10848" y="1195"/>
                  </a:cubicBezTo>
                  <a:cubicBezTo>
                    <a:pt x="10196" y="546"/>
                    <a:pt x="9385" y="130"/>
                    <a:pt x="8563" y="25"/>
                  </a:cubicBezTo>
                  <a:cubicBezTo>
                    <a:pt x="8430" y="8"/>
                    <a:pt x="8300" y="0"/>
                    <a:pt x="8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1" name="Google Shape;13041;p76"/>
            <p:cNvSpPr/>
            <p:nvPr/>
          </p:nvSpPr>
          <p:spPr>
            <a:xfrm>
              <a:off x="1480214" y="3402452"/>
              <a:ext cx="125739" cy="122514"/>
            </a:xfrm>
            <a:custGeom>
              <a:avLst/>
              <a:gdLst/>
              <a:ahLst/>
              <a:cxnLst/>
              <a:rect l="l" t="t" r="r" b="b"/>
              <a:pathLst>
                <a:path w="4796" h="4673" extrusionOk="0">
                  <a:moveTo>
                    <a:pt x="1865" y="399"/>
                  </a:moveTo>
                  <a:cubicBezTo>
                    <a:pt x="2430" y="399"/>
                    <a:pt x="3064" y="664"/>
                    <a:pt x="3567" y="1171"/>
                  </a:cubicBezTo>
                  <a:cubicBezTo>
                    <a:pt x="4419" y="2022"/>
                    <a:pt x="4589" y="3242"/>
                    <a:pt x="3944" y="3883"/>
                  </a:cubicBezTo>
                  <a:cubicBezTo>
                    <a:pt x="3683" y="4148"/>
                    <a:pt x="3325" y="4275"/>
                    <a:pt x="2934" y="4275"/>
                  </a:cubicBezTo>
                  <a:cubicBezTo>
                    <a:pt x="2369" y="4275"/>
                    <a:pt x="1735" y="4010"/>
                    <a:pt x="1231" y="3507"/>
                  </a:cubicBezTo>
                  <a:cubicBezTo>
                    <a:pt x="811" y="3087"/>
                    <a:pt x="543" y="2565"/>
                    <a:pt x="478" y="2044"/>
                  </a:cubicBezTo>
                  <a:cubicBezTo>
                    <a:pt x="413" y="1540"/>
                    <a:pt x="547" y="1095"/>
                    <a:pt x="851" y="790"/>
                  </a:cubicBezTo>
                  <a:cubicBezTo>
                    <a:pt x="1116" y="526"/>
                    <a:pt x="1474" y="399"/>
                    <a:pt x="1865" y="399"/>
                  </a:cubicBezTo>
                  <a:close/>
                  <a:moveTo>
                    <a:pt x="1860" y="0"/>
                  </a:moveTo>
                  <a:cubicBezTo>
                    <a:pt x="1350" y="0"/>
                    <a:pt x="897" y="176"/>
                    <a:pt x="565" y="508"/>
                  </a:cubicBezTo>
                  <a:cubicBezTo>
                    <a:pt x="170" y="903"/>
                    <a:pt x="0" y="1464"/>
                    <a:pt x="80" y="2094"/>
                  </a:cubicBezTo>
                  <a:cubicBezTo>
                    <a:pt x="156" y="2703"/>
                    <a:pt x="464" y="3308"/>
                    <a:pt x="945" y="3789"/>
                  </a:cubicBezTo>
                  <a:cubicBezTo>
                    <a:pt x="1528" y="4369"/>
                    <a:pt x="2260" y="4673"/>
                    <a:pt x="2934" y="4673"/>
                  </a:cubicBezTo>
                  <a:cubicBezTo>
                    <a:pt x="3426" y="4673"/>
                    <a:pt x="3886" y="4506"/>
                    <a:pt x="4227" y="4166"/>
                  </a:cubicBezTo>
                  <a:cubicBezTo>
                    <a:pt x="4621" y="3775"/>
                    <a:pt x="4795" y="3210"/>
                    <a:pt x="4716" y="2580"/>
                  </a:cubicBezTo>
                  <a:cubicBezTo>
                    <a:pt x="4639" y="1971"/>
                    <a:pt x="4332" y="1370"/>
                    <a:pt x="3846" y="888"/>
                  </a:cubicBezTo>
                  <a:cubicBezTo>
                    <a:pt x="3365" y="403"/>
                    <a:pt x="2763" y="95"/>
                    <a:pt x="2155" y="19"/>
                  </a:cubicBezTo>
                  <a:cubicBezTo>
                    <a:pt x="2055" y="6"/>
                    <a:pt x="1956" y="0"/>
                    <a:pt x="18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2" name="Google Shape;13042;p76"/>
            <p:cNvSpPr/>
            <p:nvPr/>
          </p:nvSpPr>
          <p:spPr>
            <a:xfrm>
              <a:off x="1515424" y="3662241"/>
              <a:ext cx="19768" cy="18614"/>
            </a:xfrm>
            <a:custGeom>
              <a:avLst/>
              <a:gdLst/>
              <a:ahLst/>
              <a:cxnLst/>
              <a:rect l="l" t="t" r="r" b="b"/>
              <a:pathLst>
                <a:path w="754" h="710" extrusionOk="0">
                  <a:moveTo>
                    <a:pt x="276" y="1"/>
                  </a:moveTo>
                  <a:cubicBezTo>
                    <a:pt x="73" y="1"/>
                    <a:pt x="1" y="273"/>
                    <a:pt x="175" y="374"/>
                  </a:cubicBezTo>
                  <a:lnTo>
                    <a:pt x="178" y="374"/>
                  </a:lnTo>
                  <a:lnTo>
                    <a:pt x="178" y="512"/>
                  </a:lnTo>
                  <a:cubicBezTo>
                    <a:pt x="176" y="644"/>
                    <a:pt x="276" y="710"/>
                    <a:pt x="376" y="710"/>
                  </a:cubicBezTo>
                  <a:cubicBezTo>
                    <a:pt x="476" y="710"/>
                    <a:pt x="577" y="644"/>
                    <a:pt x="577" y="512"/>
                  </a:cubicBezTo>
                  <a:lnTo>
                    <a:pt x="577" y="374"/>
                  </a:lnTo>
                  <a:cubicBezTo>
                    <a:pt x="754" y="273"/>
                    <a:pt x="678" y="1"/>
                    <a:pt x="4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43" name="Google Shape;13043;p76"/>
          <p:cNvGrpSpPr/>
          <p:nvPr/>
        </p:nvGrpSpPr>
        <p:grpSpPr>
          <a:xfrm>
            <a:off x="1309486" y="2442420"/>
            <a:ext cx="359311" cy="350554"/>
            <a:chOff x="1309486" y="2442420"/>
            <a:chExt cx="359311" cy="350554"/>
          </a:xfrm>
        </p:grpSpPr>
        <p:sp>
          <p:nvSpPr>
            <p:cNvPr id="13044" name="Google Shape;13044;p76"/>
            <p:cNvSpPr/>
            <p:nvPr/>
          </p:nvSpPr>
          <p:spPr>
            <a:xfrm>
              <a:off x="1408798" y="2595189"/>
              <a:ext cx="203028" cy="192568"/>
            </a:xfrm>
            <a:custGeom>
              <a:avLst/>
              <a:gdLst/>
              <a:ahLst/>
              <a:cxnLst/>
              <a:rect l="l" t="t" r="r" b="b"/>
              <a:pathLst>
                <a:path w="7744" h="7345" extrusionOk="0">
                  <a:moveTo>
                    <a:pt x="5799" y="0"/>
                  </a:moveTo>
                  <a:lnTo>
                    <a:pt x="5009" y="790"/>
                  </a:lnTo>
                  <a:cubicBezTo>
                    <a:pt x="4969" y="830"/>
                    <a:pt x="4926" y="866"/>
                    <a:pt x="4879" y="898"/>
                  </a:cubicBezTo>
                  <a:cubicBezTo>
                    <a:pt x="4685" y="1041"/>
                    <a:pt x="4451" y="1117"/>
                    <a:pt x="4210" y="1117"/>
                  </a:cubicBezTo>
                  <a:cubicBezTo>
                    <a:pt x="4194" y="1117"/>
                    <a:pt x="4178" y="1116"/>
                    <a:pt x="4162" y="1116"/>
                  </a:cubicBezTo>
                  <a:cubicBezTo>
                    <a:pt x="3532" y="1079"/>
                    <a:pt x="2478" y="1003"/>
                    <a:pt x="2047" y="866"/>
                  </a:cubicBezTo>
                  <a:cubicBezTo>
                    <a:pt x="2041" y="864"/>
                    <a:pt x="2036" y="863"/>
                    <a:pt x="2030" y="863"/>
                  </a:cubicBezTo>
                  <a:cubicBezTo>
                    <a:pt x="1933" y="863"/>
                    <a:pt x="1793" y="1090"/>
                    <a:pt x="1793" y="1090"/>
                  </a:cubicBezTo>
                  <a:cubicBezTo>
                    <a:pt x="1717" y="1351"/>
                    <a:pt x="1829" y="1630"/>
                    <a:pt x="2068" y="1768"/>
                  </a:cubicBezTo>
                  <a:lnTo>
                    <a:pt x="3155" y="2206"/>
                  </a:lnTo>
                  <a:lnTo>
                    <a:pt x="156" y="5205"/>
                  </a:lnTo>
                  <a:cubicBezTo>
                    <a:pt x="0" y="5360"/>
                    <a:pt x="4" y="5614"/>
                    <a:pt x="160" y="5770"/>
                  </a:cubicBezTo>
                  <a:lnTo>
                    <a:pt x="189" y="5799"/>
                  </a:lnTo>
                  <a:cubicBezTo>
                    <a:pt x="267" y="5876"/>
                    <a:pt x="369" y="5915"/>
                    <a:pt x="471" y="5915"/>
                  </a:cubicBezTo>
                  <a:cubicBezTo>
                    <a:pt x="574" y="5915"/>
                    <a:pt x="676" y="5876"/>
                    <a:pt x="754" y="5799"/>
                  </a:cubicBezTo>
                  <a:lnTo>
                    <a:pt x="859" y="5697"/>
                  </a:lnTo>
                  <a:lnTo>
                    <a:pt x="859" y="5697"/>
                  </a:lnTo>
                  <a:cubicBezTo>
                    <a:pt x="703" y="5849"/>
                    <a:pt x="703" y="6096"/>
                    <a:pt x="859" y="6248"/>
                  </a:cubicBezTo>
                  <a:lnTo>
                    <a:pt x="899" y="6291"/>
                  </a:lnTo>
                  <a:cubicBezTo>
                    <a:pt x="975" y="6367"/>
                    <a:pt x="1075" y="6405"/>
                    <a:pt x="1176" y="6405"/>
                  </a:cubicBezTo>
                  <a:cubicBezTo>
                    <a:pt x="1276" y="6405"/>
                    <a:pt x="1377" y="6367"/>
                    <a:pt x="1453" y="6291"/>
                  </a:cubicBezTo>
                  <a:lnTo>
                    <a:pt x="1532" y="6211"/>
                  </a:lnTo>
                  <a:lnTo>
                    <a:pt x="1532" y="6211"/>
                  </a:lnTo>
                  <a:cubicBezTo>
                    <a:pt x="1384" y="6360"/>
                    <a:pt x="1384" y="6603"/>
                    <a:pt x="1532" y="6755"/>
                  </a:cubicBezTo>
                  <a:lnTo>
                    <a:pt x="1587" y="6805"/>
                  </a:lnTo>
                  <a:cubicBezTo>
                    <a:pt x="1661" y="6881"/>
                    <a:pt x="1759" y="6919"/>
                    <a:pt x="1857" y="6919"/>
                  </a:cubicBezTo>
                  <a:cubicBezTo>
                    <a:pt x="1955" y="6919"/>
                    <a:pt x="2054" y="6881"/>
                    <a:pt x="2130" y="6805"/>
                  </a:cubicBezTo>
                  <a:lnTo>
                    <a:pt x="2293" y="6642"/>
                  </a:lnTo>
                  <a:lnTo>
                    <a:pt x="2293" y="6642"/>
                  </a:lnTo>
                  <a:cubicBezTo>
                    <a:pt x="2148" y="6787"/>
                    <a:pt x="2148" y="7019"/>
                    <a:pt x="2293" y="7164"/>
                  </a:cubicBezTo>
                  <a:lnTo>
                    <a:pt x="2365" y="7236"/>
                  </a:lnTo>
                  <a:cubicBezTo>
                    <a:pt x="2438" y="7309"/>
                    <a:pt x="2533" y="7345"/>
                    <a:pt x="2628" y="7345"/>
                  </a:cubicBezTo>
                  <a:cubicBezTo>
                    <a:pt x="2722" y="7345"/>
                    <a:pt x="2816" y="7309"/>
                    <a:pt x="2887" y="7236"/>
                  </a:cubicBezTo>
                  <a:lnTo>
                    <a:pt x="6404" y="3720"/>
                  </a:lnTo>
                  <a:cubicBezTo>
                    <a:pt x="6545" y="3575"/>
                    <a:pt x="6635" y="3383"/>
                    <a:pt x="6650" y="3180"/>
                  </a:cubicBezTo>
                  <a:cubicBezTo>
                    <a:pt x="6654" y="3082"/>
                    <a:pt x="6697" y="2988"/>
                    <a:pt x="6766" y="2919"/>
                  </a:cubicBezTo>
                  <a:lnTo>
                    <a:pt x="7744" y="1941"/>
                  </a:lnTo>
                  <a:lnTo>
                    <a:pt x="5799" y="0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5" name="Google Shape;13045;p76"/>
            <p:cNvSpPr/>
            <p:nvPr/>
          </p:nvSpPr>
          <p:spPr>
            <a:xfrm>
              <a:off x="1466240" y="2636875"/>
              <a:ext cx="145586" cy="150882"/>
            </a:xfrm>
            <a:custGeom>
              <a:avLst/>
              <a:gdLst/>
              <a:ahLst/>
              <a:cxnLst/>
              <a:rect l="l" t="t" r="r" b="b"/>
              <a:pathLst>
                <a:path w="5553" h="5755" extrusionOk="0">
                  <a:moveTo>
                    <a:pt x="5201" y="0"/>
                  </a:moveTo>
                  <a:lnTo>
                    <a:pt x="4224" y="974"/>
                  </a:lnTo>
                  <a:cubicBezTo>
                    <a:pt x="4155" y="1047"/>
                    <a:pt x="4111" y="1137"/>
                    <a:pt x="4108" y="1235"/>
                  </a:cubicBezTo>
                  <a:cubicBezTo>
                    <a:pt x="4093" y="1442"/>
                    <a:pt x="4003" y="1633"/>
                    <a:pt x="3861" y="1778"/>
                  </a:cubicBezTo>
                  <a:lnTo>
                    <a:pt x="341" y="5295"/>
                  </a:lnTo>
                  <a:cubicBezTo>
                    <a:pt x="273" y="5363"/>
                    <a:pt x="179" y="5402"/>
                    <a:pt x="82" y="5402"/>
                  </a:cubicBezTo>
                  <a:cubicBezTo>
                    <a:pt x="55" y="5402"/>
                    <a:pt x="27" y="5399"/>
                    <a:pt x="1" y="5393"/>
                  </a:cubicBezTo>
                  <a:lnTo>
                    <a:pt x="1" y="5393"/>
                  </a:lnTo>
                  <a:cubicBezTo>
                    <a:pt x="15" y="5462"/>
                    <a:pt x="48" y="5523"/>
                    <a:pt x="98" y="5574"/>
                  </a:cubicBezTo>
                  <a:lnTo>
                    <a:pt x="171" y="5646"/>
                  </a:lnTo>
                  <a:cubicBezTo>
                    <a:pt x="243" y="5719"/>
                    <a:pt x="338" y="5755"/>
                    <a:pt x="433" y="5755"/>
                  </a:cubicBezTo>
                  <a:cubicBezTo>
                    <a:pt x="528" y="5755"/>
                    <a:pt x="622" y="5719"/>
                    <a:pt x="692" y="5646"/>
                  </a:cubicBezTo>
                  <a:lnTo>
                    <a:pt x="4213" y="2130"/>
                  </a:lnTo>
                  <a:cubicBezTo>
                    <a:pt x="4358" y="1985"/>
                    <a:pt x="4444" y="1793"/>
                    <a:pt x="4459" y="1590"/>
                  </a:cubicBezTo>
                  <a:cubicBezTo>
                    <a:pt x="4466" y="1492"/>
                    <a:pt x="4506" y="1398"/>
                    <a:pt x="4578" y="1329"/>
                  </a:cubicBezTo>
                  <a:lnTo>
                    <a:pt x="5553" y="351"/>
                  </a:lnTo>
                  <a:lnTo>
                    <a:pt x="5201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6" name="Google Shape;13046;p76"/>
            <p:cNvSpPr/>
            <p:nvPr/>
          </p:nvSpPr>
          <p:spPr>
            <a:xfrm>
              <a:off x="1536791" y="2595084"/>
              <a:ext cx="75034" cy="74956"/>
            </a:xfrm>
            <a:custGeom>
              <a:avLst/>
              <a:gdLst/>
              <a:ahLst/>
              <a:cxnLst/>
              <a:rect l="l" t="t" r="r" b="b"/>
              <a:pathLst>
                <a:path w="2862" h="2859" extrusionOk="0">
                  <a:moveTo>
                    <a:pt x="920" y="1"/>
                  </a:moveTo>
                  <a:lnTo>
                    <a:pt x="127" y="794"/>
                  </a:lnTo>
                  <a:cubicBezTo>
                    <a:pt x="87" y="834"/>
                    <a:pt x="44" y="870"/>
                    <a:pt x="1" y="902"/>
                  </a:cubicBezTo>
                  <a:lnTo>
                    <a:pt x="1953" y="2858"/>
                  </a:lnTo>
                  <a:lnTo>
                    <a:pt x="2862" y="1945"/>
                  </a:lnTo>
                  <a:lnTo>
                    <a:pt x="920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7" name="Google Shape;13047;p76"/>
            <p:cNvSpPr/>
            <p:nvPr/>
          </p:nvSpPr>
          <p:spPr>
            <a:xfrm>
              <a:off x="1544683" y="2580927"/>
              <a:ext cx="81379" cy="81405"/>
            </a:xfrm>
            <a:custGeom>
              <a:avLst/>
              <a:gdLst/>
              <a:ahLst/>
              <a:cxnLst/>
              <a:rect l="l" t="t" r="r" b="b"/>
              <a:pathLst>
                <a:path w="3104" h="3105" extrusionOk="0">
                  <a:moveTo>
                    <a:pt x="866" y="1"/>
                  </a:moveTo>
                  <a:lnTo>
                    <a:pt x="0" y="863"/>
                  </a:lnTo>
                  <a:lnTo>
                    <a:pt x="2238" y="3105"/>
                  </a:lnTo>
                  <a:lnTo>
                    <a:pt x="3104" y="2239"/>
                  </a:lnTo>
                  <a:lnTo>
                    <a:pt x="866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8" name="Google Shape;13048;p76"/>
            <p:cNvSpPr/>
            <p:nvPr/>
          </p:nvSpPr>
          <p:spPr>
            <a:xfrm>
              <a:off x="1591114" y="2627358"/>
              <a:ext cx="34948" cy="34895"/>
            </a:xfrm>
            <a:custGeom>
              <a:avLst/>
              <a:gdLst/>
              <a:ahLst/>
              <a:cxnLst/>
              <a:rect l="l" t="t" r="r" b="b"/>
              <a:pathLst>
                <a:path w="1333" h="1331" extrusionOk="0">
                  <a:moveTo>
                    <a:pt x="866" y="1"/>
                  </a:moveTo>
                  <a:lnTo>
                    <a:pt x="0" y="863"/>
                  </a:lnTo>
                  <a:lnTo>
                    <a:pt x="471" y="1330"/>
                  </a:lnTo>
                  <a:lnTo>
                    <a:pt x="1333" y="468"/>
                  </a:lnTo>
                  <a:lnTo>
                    <a:pt x="866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9" name="Google Shape;13049;p76"/>
            <p:cNvSpPr/>
            <p:nvPr/>
          </p:nvSpPr>
          <p:spPr>
            <a:xfrm>
              <a:off x="1562721" y="2543907"/>
              <a:ext cx="100387" cy="100387"/>
            </a:xfrm>
            <a:custGeom>
              <a:avLst/>
              <a:gdLst/>
              <a:ahLst/>
              <a:cxnLst/>
              <a:rect l="l" t="t" r="r" b="b"/>
              <a:pathLst>
                <a:path w="3829" h="3829" extrusionOk="0">
                  <a:moveTo>
                    <a:pt x="1358" y="0"/>
                  </a:moveTo>
                  <a:lnTo>
                    <a:pt x="0" y="1359"/>
                  </a:lnTo>
                  <a:lnTo>
                    <a:pt x="2470" y="3829"/>
                  </a:lnTo>
                  <a:lnTo>
                    <a:pt x="3828" y="2470"/>
                  </a:lnTo>
                  <a:lnTo>
                    <a:pt x="1358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0" name="Google Shape;13050;p76"/>
            <p:cNvSpPr/>
            <p:nvPr/>
          </p:nvSpPr>
          <p:spPr>
            <a:xfrm>
              <a:off x="1612088" y="2593380"/>
              <a:ext cx="50914" cy="50914"/>
            </a:xfrm>
            <a:custGeom>
              <a:avLst/>
              <a:gdLst/>
              <a:ahLst/>
              <a:cxnLst/>
              <a:rect l="l" t="t" r="r" b="b"/>
              <a:pathLst>
                <a:path w="1942" h="1942" extrusionOk="0">
                  <a:moveTo>
                    <a:pt x="1359" y="0"/>
                  </a:moveTo>
                  <a:lnTo>
                    <a:pt x="1" y="1358"/>
                  </a:lnTo>
                  <a:lnTo>
                    <a:pt x="587" y="1942"/>
                  </a:lnTo>
                  <a:lnTo>
                    <a:pt x="1942" y="583"/>
                  </a:lnTo>
                  <a:lnTo>
                    <a:pt x="1359" y="0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1" name="Google Shape;13051;p76"/>
            <p:cNvSpPr/>
            <p:nvPr/>
          </p:nvSpPr>
          <p:spPr>
            <a:xfrm>
              <a:off x="1366352" y="2586065"/>
              <a:ext cx="203028" cy="192672"/>
            </a:xfrm>
            <a:custGeom>
              <a:avLst/>
              <a:gdLst/>
              <a:ahLst/>
              <a:cxnLst/>
              <a:rect l="l" t="t" r="r" b="b"/>
              <a:pathLst>
                <a:path w="7744" h="7349" extrusionOk="0">
                  <a:moveTo>
                    <a:pt x="1945" y="0"/>
                  </a:moveTo>
                  <a:lnTo>
                    <a:pt x="1" y="1945"/>
                  </a:lnTo>
                  <a:lnTo>
                    <a:pt x="978" y="2923"/>
                  </a:lnTo>
                  <a:cubicBezTo>
                    <a:pt x="1047" y="2992"/>
                    <a:pt x="1091" y="3086"/>
                    <a:pt x="1098" y="3184"/>
                  </a:cubicBezTo>
                  <a:cubicBezTo>
                    <a:pt x="1112" y="3387"/>
                    <a:pt x="1199" y="3579"/>
                    <a:pt x="1344" y="3724"/>
                  </a:cubicBezTo>
                  <a:lnTo>
                    <a:pt x="4857" y="7240"/>
                  </a:lnTo>
                  <a:cubicBezTo>
                    <a:pt x="4930" y="7313"/>
                    <a:pt x="5025" y="7349"/>
                    <a:pt x="5119" y="7349"/>
                  </a:cubicBezTo>
                  <a:cubicBezTo>
                    <a:pt x="5214" y="7349"/>
                    <a:pt x="5308" y="7313"/>
                    <a:pt x="5379" y="7240"/>
                  </a:cubicBezTo>
                  <a:lnTo>
                    <a:pt x="5455" y="7168"/>
                  </a:lnTo>
                  <a:cubicBezTo>
                    <a:pt x="5596" y="7023"/>
                    <a:pt x="5596" y="6791"/>
                    <a:pt x="5455" y="6646"/>
                  </a:cubicBezTo>
                  <a:lnTo>
                    <a:pt x="5455" y="6646"/>
                  </a:lnTo>
                  <a:lnTo>
                    <a:pt x="5618" y="6809"/>
                  </a:lnTo>
                  <a:cubicBezTo>
                    <a:pt x="5692" y="6885"/>
                    <a:pt x="5791" y="6923"/>
                    <a:pt x="5889" y="6923"/>
                  </a:cubicBezTo>
                  <a:cubicBezTo>
                    <a:pt x="5988" y="6923"/>
                    <a:pt x="6087" y="6885"/>
                    <a:pt x="6161" y="6809"/>
                  </a:cubicBezTo>
                  <a:lnTo>
                    <a:pt x="6212" y="6759"/>
                  </a:lnTo>
                  <a:cubicBezTo>
                    <a:pt x="6364" y="6606"/>
                    <a:pt x="6364" y="6364"/>
                    <a:pt x="6212" y="6215"/>
                  </a:cubicBezTo>
                  <a:lnTo>
                    <a:pt x="6212" y="6215"/>
                  </a:lnTo>
                  <a:lnTo>
                    <a:pt x="6295" y="6295"/>
                  </a:lnTo>
                  <a:cubicBezTo>
                    <a:pt x="6371" y="6371"/>
                    <a:pt x="6471" y="6409"/>
                    <a:pt x="6570" y="6409"/>
                  </a:cubicBezTo>
                  <a:cubicBezTo>
                    <a:pt x="6670" y="6409"/>
                    <a:pt x="6770" y="6371"/>
                    <a:pt x="6846" y="6295"/>
                  </a:cubicBezTo>
                  <a:lnTo>
                    <a:pt x="6889" y="6252"/>
                  </a:lnTo>
                  <a:cubicBezTo>
                    <a:pt x="7041" y="6099"/>
                    <a:pt x="7041" y="5853"/>
                    <a:pt x="6889" y="5701"/>
                  </a:cubicBezTo>
                  <a:lnTo>
                    <a:pt x="6889" y="5701"/>
                  </a:lnTo>
                  <a:lnTo>
                    <a:pt x="6991" y="5802"/>
                  </a:lnTo>
                  <a:cubicBezTo>
                    <a:pt x="7068" y="5880"/>
                    <a:pt x="7171" y="5919"/>
                    <a:pt x="7273" y="5919"/>
                  </a:cubicBezTo>
                  <a:cubicBezTo>
                    <a:pt x="7376" y="5919"/>
                    <a:pt x="7479" y="5880"/>
                    <a:pt x="7559" y="5802"/>
                  </a:cubicBezTo>
                  <a:lnTo>
                    <a:pt x="7588" y="5773"/>
                  </a:lnTo>
                  <a:cubicBezTo>
                    <a:pt x="7744" y="5618"/>
                    <a:pt x="7744" y="5364"/>
                    <a:pt x="7588" y="5209"/>
                  </a:cubicBezTo>
                  <a:lnTo>
                    <a:pt x="4593" y="2210"/>
                  </a:lnTo>
                  <a:lnTo>
                    <a:pt x="5679" y="1771"/>
                  </a:lnTo>
                  <a:cubicBezTo>
                    <a:pt x="5915" y="1634"/>
                    <a:pt x="6027" y="1355"/>
                    <a:pt x="5955" y="1094"/>
                  </a:cubicBezTo>
                  <a:cubicBezTo>
                    <a:pt x="5955" y="1094"/>
                    <a:pt x="5812" y="867"/>
                    <a:pt x="5717" y="867"/>
                  </a:cubicBezTo>
                  <a:cubicBezTo>
                    <a:pt x="5712" y="867"/>
                    <a:pt x="5706" y="868"/>
                    <a:pt x="5701" y="870"/>
                  </a:cubicBezTo>
                  <a:cubicBezTo>
                    <a:pt x="5267" y="1007"/>
                    <a:pt x="4216" y="1083"/>
                    <a:pt x="3586" y="1120"/>
                  </a:cubicBezTo>
                  <a:cubicBezTo>
                    <a:pt x="3570" y="1120"/>
                    <a:pt x="3554" y="1121"/>
                    <a:pt x="3538" y="1121"/>
                  </a:cubicBezTo>
                  <a:cubicBezTo>
                    <a:pt x="3297" y="1121"/>
                    <a:pt x="3059" y="1045"/>
                    <a:pt x="2865" y="902"/>
                  </a:cubicBezTo>
                  <a:cubicBezTo>
                    <a:pt x="2818" y="870"/>
                    <a:pt x="2778" y="833"/>
                    <a:pt x="2739" y="794"/>
                  </a:cubicBezTo>
                  <a:lnTo>
                    <a:pt x="1945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2" name="Google Shape;13052;p76"/>
            <p:cNvSpPr/>
            <p:nvPr/>
          </p:nvSpPr>
          <p:spPr>
            <a:xfrm>
              <a:off x="1366456" y="2627856"/>
              <a:ext cx="145586" cy="150882"/>
            </a:xfrm>
            <a:custGeom>
              <a:avLst/>
              <a:gdLst/>
              <a:ahLst/>
              <a:cxnLst/>
              <a:rect l="l" t="t" r="r" b="b"/>
              <a:pathLst>
                <a:path w="5553" h="5755" extrusionOk="0">
                  <a:moveTo>
                    <a:pt x="352" y="0"/>
                  </a:moveTo>
                  <a:lnTo>
                    <a:pt x="0" y="351"/>
                  </a:lnTo>
                  <a:lnTo>
                    <a:pt x="974" y="1329"/>
                  </a:lnTo>
                  <a:cubicBezTo>
                    <a:pt x="1047" y="1398"/>
                    <a:pt x="1087" y="1492"/>
                    <a:pt x="1094" y="1590"/>
                  </a:cubicBezTo>
                  <a:cubicBezTo>
                    <a:pt x="1108" y="1793"/>
                    <a:pt x="1195" y="1985"/>
                    <a:pt x="1340" y="2130"/>
                  </a:cubicBezTo>
                  <a:lnTo>
                    <a:pt x="4857" y="5646"/>
                  </a:lnTo>
                  <a:cubicBezTo>
                    <a:pt x="4928" y="5719"/>
                    <a:pt x="5022" y="5755"/>
                    <a:pt x="5116" y="5755"/>
                  </a:cubicBezTo>
                  <a:cubicBezTo>
                    <a:pt x="5211" y="5755"/>
                    <a:pt x="5306" y="5719"/>
                    <a:pt x="5378" y="5646"/>
                  </a:cubicBezTo>
                  <a:lnTo>
                    <a:pt x="5451" y="5574"/>
                  </a:lnTo>
                  <a:cubicBezTo>
                    <a:pt x="5502" y="5523"/>
                    <a:pt x="5534" y="5462"/>
                    <a:pt x="5552" y="5393"/>
                  </a:cubicBezTo>
                  <a:lnTo>
                    <a:pt x="5552" y="5393"/>
                  </a:lnTo>
                  <a:cubicBezTo>
                    <a:pt x="5526" y="5398"/>
                    <a:pt x="5500" y="5401"/>
                    <a:pt x="5474" y="5401"/>
                  </a:cubicBezTo>
                  <a:cubicBezTo>
                    <a:pt x="5376" y="5401"/>
                    <a:pt x="5281" y="5364"/>
                    <a:pt x="5212" y="5295"/>
                  </a:cubicBezTo>
                  <a:lnTo>
                    <a:pt x="1695" y="1778"/>
                  </a:lnTo>
                  <a:cubicBezTo>
                    <a:pt x="1550" y="1633"/>
                    <a:pt x="1460" y="1441"/>
                    <a:pt x="1449" y="1239"/>
                  </a:cubicBezTo>
                  <a:cubicBezTo>
                    <a:pt x="1442" y="1137"/>
                    <a:pt x="1398" y="1047"/>
                    <a:pt x="1329" y="974"/>
                  </a:cubicBezTo>
                  <a:lnTo>
                    <a:pt x="352" y="0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3" name="Google Shape;13053;p76"/>
            <p:cNvSpPr/>
            <p:nvPr/>
          </p:nvSpPr>
          <p:spPr>
            <a:xfrm>
              <a:off x="1366456" y="2586170"/>
              <a:ext cx="75034" cy="74851"/>
            </a:xfrm>
            <a:custGeom>
              <a:avLst/>
              <a:gdLst/>
              <a:ahLst/>
              <a:cxnLst/>
              <a:rect l="l" t="t" r="r" b="b"/>
              <a:pathLst>
                <a:path w="2862" h="2855" extrusionOk="0">
                  <a:moveTo>
                    <a:pt x="1941" y="0"/>
                  </a:moveTo>
                  <a:lnTo>
                    <a:pt x="0" y="1941"/>
                  </a:lnTo>
                  <a:lnTo>
                    <a:pt x="909" y="2854"/>
                  </a:lnTo>
                  <a:lnTo>
                    <a:pt x="2861" y="898"/>
                  </a:lnTo>
                  <a:cubicBezTo>
                    <a:pt x="2814" y="866"/>
                    <a:pt x="2774" y="829"/>
                    <a:pt x="2735" y="790"/>
                  </a:cubicBezTo>
                  <a:lnTo>
                    <a:pt x="1941" y="0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4" name="Google Shape;13054;p76"/>
            <p:cNvSpPr/>
            <p:nvPr/>
          </p:nvSpPr>
          <p:spPr>
            <a:xfrm>
              <a:off x="1352194" y="2571908"/>
              <a:ext cx="81327" cy="81405"/>
            </a:xfrm>
            <a:custGeom>
              <a:avLst/>
              <a:gdLst/>
              <a:ahLst/>
              <a:cxnLst/>
              <a:rect l="l" t="t" r="r" b="b"/>
              <a:pathLst>
                <a:path w="3102" h="3105" extrusionOk="0">
                  <a:moveTo>
                    <a:pt x="2239" y="1"/>
                  </a:moveTo>
                  <a:lnTo>
                    <a:pt x="1" y="2239"/>
                  </a:lnTo>
                  <a:lnTo>
                    <a:pt x="863" y="3105"/>
                  </a:lnTo>
                  <a:lnTo>
                    <a:pt x="3101" y="863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5" name="Google Shape;13055;p76"/>
            <p:cNvSpPr/>
            <p:nvPr/>
          </p:nvSpPr>
          <p:spPr>
            <a:xfrm>
              <a:off x="1352194" y="2618339"/>
              <a:ext cx="34895" cy="34974"/>
            </a:xfrm>
            <a:custGeom>
              <a:avLst/>
              <a:gdLst/>
              <a:ahLst/>
              <a:cxnLst/>
              <a:rect l="l" t="t" r="r" b="b"/>
              <a:pathLst>
                <a:path w="1331" h="1334" extrusionOk="0">
                  <a:moveTo>
                    <a:pt x="468" y="1"/>
                  </a:moveTo>
                  <a:lnTo>
                    <a:pt x="1" y="468"/>
                  </a:lnTo>
                  <a:lnTo>
                    <a:pt x="863" y="1334"/>
                  </a:lnTo>
                  <a:lnTo>
                    <a:pt x="1330" y="863"/>
                  </a:lnTo>
                  <a:lnTo>
                    <a:pt x="468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6" name="Google Shape;13056;p76"/>
            <p:cNvSpPr/>
            <p:nvPr/>
          </p:nvSpPr>
          <p:spPr>
            <a:xfrm>
              <a:off x="1315175" y="2534889"/>
              <a:ext cx="100387" cy="100387"/>
            </a:xfrm>
            <a:custGeom>
              <a:avLst/>
              <a:gdLst/>
              <a:ahLst/>
              <a:cxnLst/>
              <a:rect l="l" t="t" r="r" b="b"/>
              <a:pathLst>
                <a:path w="3829" h="3829" extrusionOk="0">
                  <a:moveTo>
                    <a:pt x="2470" y="0"/>
                  </a:moveTo>
                  <a:lnTo>
                    <a:pt x="0" y="2470"/>
                  </a:lnTo>
                  <a:lnTo>
                    <a:pt x="1359" y="3829"/>
                  </a:lnTo>
                  <a:lnTo>
                    <a:pt x="3829" y="1359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7" name="Google Shape;13057;p76"/>
            <p:cNvSpPr/>
            <p:nvPr/>
          </p:nvSpPr>
          <p:spPr>
            <a:xfrm>
              <a:off x="1315175" y="2584361"/>
              <a:ext cx="50914" cy="50914"/>
            </a:xfrm>
            <a:custGeom>
              <a:avLst/>
              <a:gdLst/>
              <a:ahLst/>
              <a:cxnLst/>
              <a:rect l="l" t="t" r="r" b="b"/>
              <a:pathLst>
                <a:path w="1942" h="1942" extrusionOk="0">
                  <a:moveTo>
                    <a:pt x="584" y="0"/>
                  </a:moveTo>
                  <a:lnTo>
                    <a:pt x="0" y="583"/>
                  </a:lnTo>
                  <a:lnTo>
                    <a:pt x="1359" y="1942"/>
                  </a:lnTo>
                  <a:lnTo>
                    <a:pt x="1942" y="1358"/>
                  </a:lnTo>
                  <a:lnTo>
                    <a:pt x="58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8" name="Google Shape;13058;p76"/>
            <p:cNvSpPr/>
            <p:nvPr/>
          </p:nvSpPr>
          <p:spPr>
            <a:xfrm>
              <a:off x="1479926" y="2447978"/>
              <a:ext cx="91552" cy="92443"/>
            </a:xfrm>
            <a:custGeom>
              <a:avLst/>
              <a:gdLst/>
              <a:ahLst/>
              <a:cxnLst/>
              <a:rect l="l" t="t" r="r" b="b"/>
              <a:pathLst>
                <a:path w="3492" h="3526" extrusionOk="0">
                  <a:moveTo>
                    <a:pt x="1707" y="0"/>
                  </a:moveTo>
                  <a:cubicBezTo>
                    <a:pt x="1284" y="0"/>
                    <a:pt x="863" y="168"/>
                    <a:pt x="551" y="498"/>
                  </a:cubicBezTo>
                  <a:cubicBezTo>
                    <a:pt x="514" y="534"/>
                    <a:pt x="478" y="574"/>
                    <a:pt x="449" y="614"/>
                  </a:cubicBezTo>
                  <a:cubicBezTo>
                    <a:pt x="29" y="1157"/>
                    <a:pt x="0" y="1910"/>
                    <a:pt x="384" y="2482"/>
                  </a:cubicBezTo>
                  <a:cubicBezTo>
                    <a:pt x="406" y="2511"/>
                    <a:pt x="428" y="2540"/>
                    <a:pt x="449" y="2573"/>
                  </a:cubicBezTo>
                  <a:cubicBezTo>
                    <a:pt x="478" y="2606"/>
                    <a:pt x="504" y="2642"/>
                    <a:pt x="536" y="2674"/>
                  </a:cubicBezTo>
                  <a:cubicBezTo>
                    <a:pt x="844" y="3007"/>
                    <a:pt x="1272" y="3187"/>
                    <a:pt x="1714" y="3187"/>
                  </a:cubicBezTo>
                  <a:cubicBezTo>
                    <a:pt x="1860" y="3187"/>
                    <a:pt x="2007" y="3168"/>
                    <a:pt x="2151" y="3127"/>
                  </a:cubicBezTo>
                  <a:lnTo>
                    <a:pt x="3006" y="3525"/>
                  </a:lnTo>
                  <a:lnTo>
                    <a:pt x="2966" y="2584"/>
                  </a:lnTo>
                  <a:cubicBezTo>
                    <a:pt x="3491" y="1910"/>
                    <a:pt x="3397" y="947"/>
                    <a:pt x="2753" y="389"/>
                  </a:cubicBezTo>
                  <a:cubicBezTo>
                    <a:pt x="2450" y="129"/>
                    <a:pt x="2078" y="0"/>
                    <a:pt x="1707" y="0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9" name="Google Shape;13059;p76"/>
            <p:cNvSpPr/>
            <p:nvPr/>
          </p:nvSpPr>
          <p:spPr>
            <a:xfrm>
              <a:off x="1399307" y="2447873"/>
              <a:ext cx="107544" cy="92548"/>
            </a:xfrm>
            <a:custGeom>
              <a:avLst/>
              <a:gdLst/>
              <a:ahLst/>
              <a:cxnLst/>
              <a:rect l="l" t="t" r="r" b="b"/>
              <a:pathLst>
                <a:path w="4102" h="3530" extrusionOk="0">
                  <a:moveTo>
                    <a:pt x="2071" y="0"/>
                  </a:moveTo>
                  <a:cubicBezTo>
                    <a:pt x="2047" y="0"/>
                    <a:pt x="2023" y="1"/>
                    <a:pt x="2000" y="2"/>
                  </a:cubicBezTo>
                  <a:cubicBezTo>
                    <a:pt x="696" y="53"/>
                    <a:pt x="0" y="1563"/>
                    <a:pt x="812" y="2588"/>
                  </a:cubicBezTo>
                  <a:lnTo>
                    <a:pt x="768" y="3529"/>
                  </a:lnTo>
                  <a:lnTo>
                    <a:pt x="1623" y="3131"/>
                  </a:lnTo>
                  <a:cubicBezTo>
                    <a:pt x="1769" y="3173"/>
                    <a:pt x="1917" y="3193"/>
                    <a:pt x="2063" y="3193"/>
                  </a:cubicBezTo>
                  <a:cubicBezTo>
                    <a:pt x="2588" y="3193"/>
                    <a:pt x="3091" y="2933"/>
                    <a:pt x="3394" y="2483"/>
                  </a:cubicBezTo>
                  <a:cubicBezTo>
                    <a:pt x="4101" y="1416"/>
                    <a:pt x="3332" y="0"/>
                    <a:pt x="2071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0" name="Google Shape;13060;p76"/>
            <p:cNvSpPr/>
            <p:nvPr/>
          </p:nvSpPr>
          <p:spPr>
            <a:xfrm>
              <a:off x="1309486" y="2529698"/>
              <a:ext cx="359311" cy="263276"/>
            </a:xfrm>
            <a:custGeom>
              <a:avLst/>
              <a:gdLst/>
              <a:ahLst/>
              <a:cxnLst/>
              <a:rect l="l" t="t" r="r" b="b"/>
              <a:pathLst>
                <a:path w="13705" h="10042" extrusionOk="0">
                  <a:moveTo>
                    <a:pt x="3930" y="1959"/>
                  </a:moveTo>
                  <a:lnTo>
                    <a:pt x="4448" y="2476"/>
                  </a:lnTo>
                  <a:lnTo>
                    <a:pt x="4440" y="2480"/>
                  </a:lnTo>
                  <a:lnTo>
                    <a:pt x="2499" y="4425"/>
                  </a:lnTo>
                  <a:lnTo>
                    <a:pt x="2492" y="4432"/>
                  </a:lnTo>
                  <a:lnTo>
                    <a:pt x="1974" y="3914"/>
                  </a:lnTo>
                  <a:lnTo>
                    <a:pt x="3930" y="1959"/>
                  </a:lnTo>
                  <a:close/>
                  <a:moveTo>
                    <a:pt x="9775" y="2299"/>
                  </a:moveTo>
                  <a:lnTo>
                    <a:pt x="11731" y="4255"/>
                  </a:lnTo>
                  <a:lnTo>
                    <a:pt x="11213" y="4773"/>
                  </a:lnTo>
                  <a:lnTo>
                    <a:pt x="11206" y="4769"/>
                  </a:lnTo>
                  <a:lnTo>
                    <a:pt x="9265" y="2824"/>
                  </a:lnTo>
                  <a:lnTo>
                    <a:pt x="9257" y="2817"/>
                  </a:lnTo>
                  <a:lnTo>
                    <a:pt x="9775" y="2299"/>
                  </a:lnTo>
                  <a:close/>
                  <a:moveTo>
                    <a:pt x="9120" y="3248"/>
                  </a:moveTo>
                  <a:lnTo>
                    <a:pt x="10778" y="4910"/>
                  </a:lnTo>
                  <a:lnTo>
                    <a:pt x="10416" y="5276"/>
                  </a:lnTo>
                  <a:cubicBezTo>
                    <a:pt x="10311" y="5377"/>
                    <a:pt x="10250" y="5519"/>
                    <a:pt x="10239" y="5664"/>
                  </a:cubicBezTo>
                  <a:cubicBezTo>
                    <a:pt x="10228" y="5819"/>
                    <a:pt x="10163" y="5968"/>
                    <a:pt x="10050" y="6076"/>
                  </a:cubicBezTo>
                  <a:lnTo>
                    <a:pt x="9406" y="6721"/>
                  </a:lnTo>
                  <a:lnTo>
                    <a:pt x="7117" y="4432"/>
                  </a:lnTo>
                  <a:lnTo>
                    <a:pt x="7924" y="4106"/>
                  </a:lnTo>
                  <a:cubicBezTo>
                    <a:pt x="7932" y="4103"/>
                    <a:pt x="7943" y="4099"/>
                    <a:pt x="7950" y="4095"/>
                  </a:cubicBezTo>
                  <a:cubicBezTo>
                    <a:pt x="8073" y="4023"/>
                    <a:pt x="8174" y="3918"/>
                    <a:pt x="8243" y="3791"/>
                  </a:cubicBezTo>
                  <a:cubicBezTo>
                    <a:pt x="8508" y="3744"/>
                    <a:pt x="8747" y="3617"/>
                    <a:pt x="8939" y="3429"/>
                  </a:cubicBezTo>
                  <a:lnTo>
                    <a:pt x="9120" y="3248"/>
                  </a:lnTo>
                  <a:close/>
                  <a:moveTo>
                    <a:pt x="4643" y="7290"/>
                  </a:moveTo>
                  <a:lnTo>
                    <a:pt x="4955" y="7601"/>
                  </a:lnTo>
                  <a:lnTo>
                    <a:pt x="4502" y="8054"/>
                  </a:lnTo>
                  <a:lnTo>
                    <a:pt x="4401" y="8155"/>
                  </a:lnTo>
                  <a:cubicBezTo>
                    <a:pt x="4361" y="8191"/>
                    <a:pt x="4314" y="8213"/>
                    <a:pt x="4259" y="8213"/>
                  </a:cubicBezTo>
                  <a:cubicBezTo>
                    <a:pt x="4205" y="8213"/>
                    <a:pt x="4154" y="8191"/>
                    <a:pt x="4118" y="8155"/>
                  </a:cubicBezTo>
                  <a:lnTo>
                    <a:pt x="4089" y="8126"/>
                  </a:lnTo>
                  <a:cubicBezTo>
                    <a:pt x="4009" y="8047"/>
                    <a:pt x="4009" y="7923"/>
                    <a:pt x="4089" y="7844"/>
                  </a:cubicBezTo>
                  <a:lnTo>
                    <a:pt x="4643" y="7290"/>
                  </a:lnTo>
                  <a:close/>
                  <a:moveTo>
                    <a:pt x="5237" y="7884"/>
                  </a:moveTo>
                  <a:lnTo>
                    <a:pt x="5549" y="8195"/>
                  </a:lnTo>
                  <a:lnTo>
                    <a:pt x="5179" y="8568"/>
                  </a:lnTo>
                  <a:lnTo>
                    <a:pt x="5100" y="8648"/>
                  </a:lnTo>
                  <a:cubicBezTo>
                    <a:pt x="5063" y="8684"/>
                    <a:pt x="5013" y="8702"/>
                    <a:pt x="4962" y="8702"/>
                  </a:cubicBezTo>
                  <a:lnTo>
                    <a:pt x="4962" y="8706"/>
                  </a:lnTo>
                  <a:cubicBezTo>
                    <a:pt x="4911" y="8706"/>
                    <a:pt x="4864" y="8684"/>
                    <a:pt x="4828" y="8648"/>
                  </a:cubicBezTo>
                  <a:lnTo>
                    <a:pt x="4784" y="8604"/>
                  </a:lnTo>
                  <a:cubicBezTo>
                    <a:pt x="4712" y="8532"/>
                    <a:pt x="4712" y="8412"/>
                    <a:pt x="4784" y="8336"/>
                  </a:cubicBezTo>
                  <a:lnTo>
                    <a:pt x="5237" y="7884"/>
                  </a:lnTo>
                  <a:close/>
                  <a:moveTo>
                    <a:pt x="5835" y="8481"/>
                  </a:moveTo>
                  <a:lnTo>
                    <a:pt x="6146" y="8793"/>
                  </a:lnTo>
                  <a:lnTo>
                    <a:pt x="5936" y="8999"/>
                  </a:lnTo>
                  <a:lnTo>
                    <a:pt x="5773" y="9162"/>
                  </a:lnTo>
                  <a:cubicBezTo>
                    <a:pt x="5737" y="9198"/>
                    <a:pt x="5690" y="9216"/>
                    <a:pt x="5643" y="9216"/>
                  </a:cubicBezTo>
                  <a:cubicBezTo>
                    <a:pt x="5597" y="9216"/>
                    <a:pt x="5550" y="9198"/>
                    <a:pt x="5516" y="9162"/>
                  </a:cubicBezTo>
                  <a:lnTo>
                    <a:pt x="5462" y="9111"/>
                  </a:lnTo>
                  <a:cubicBezTo>
                    <a:pt x="5389" y="9039"/>
                    <a:pt x="5389" y="8923"/>
                    <a:pt x="5462" y="8851"/>
                  </a:cubicBezTo>
                  <a:lnTo>
                    <a:pt x="5835" y="8481"/>
                  </a:lnTo>
                  <a:close/>
                  <a:moveTo>
                    <a:pt x="4585" y="2904"/>
                  </a:moveTo>
                  <a:lnTo>
                    <a:pt x="4766" y="3085"/>
                  </a:lnTo>
                  <a:cubicBezTo>
                    <a:pt x="5015" y="3334"/>
                    <a:pt x="5351" y="3470"/>
                    <a:pt x="5701" y="3470"/>
                  </a:cubicBezTo>
                  <a:cubicBezTo>
                    <a:pt x="5722" y="3470"/>
                    <a:pt x="5744" y="3470"/>
                    <a:pt x="5766" y="3469"/>
                  </a:cubicBezTo>
                  <a:cubicBezTo>
                    <a:pt x="6476" y="3429"/>
                    <a:pt x="7399" y="3357"/>
                    <a:pt x="7863" y="3230"/>
                  </a:cubicBezTo>
                  <a:cubicBezTo>
                    <a:pt x="7892" y="3259"/>
                    <a:pt x="7917" y="3291"/>
                    <a:pt x="7939" y="3324"/>
                  </a:cubicBezTo>
                  <a:cubicBezTo>
                    <a:pt x="7972" y="3487"/>
                    <a:pt x="7903" y="3653"/>
                    <a:pt x="7762" y="3740"/>
                  </a:cubicBezTo>
                  <a:lnTo>
                    <a:pt x="6686" y="4175"/>
                  </a:lnTo>
                  <a:cubicBezTo>
                    <a:pt x="6552" y="4229"/>
                    <a:pt x="6519" y="4400"/>
                    <a:pt x="6621" y="4501"/>
                  </a:cubicBezTo>
                  <a:lnTo>
                    <a:pt x="9265" y="7145"/>
                  </a:lnTo>
                  <a:lnTo>
                    <a:pt x="9616" y="7500"/>
                  </a:lnTo>
                  <a:cubicBezTo>
                    <a:pt x="9696" y="7576"/>
                    <a:pt x="9696" y="7703"/>
                    <a:pt x="9616" y="7782"/>
                  </a:cubicBezTo>
                  <a:lnTo>
                    <a:pt x="9583" y="7811"/>
                  </a:lnTo>
                  <a:cubicBezTo>
                    <a:pt x="9545" y="7851"/>
                    <a:pt x="9495" y="7871"/>
                    <a:pt x="9444" y="7871"/>
                  </a:cubicBezTo>
                  <a:cubicBezTo>
                    <a:pt x="9393" y="7871"/>
                    <a:pt x="9342" y="7851"/>
                    <a:pt x="9304" y="7811"/>
                  </a:cubicBezTo>
                  <a:lnTo>
                    <a:pt x="9203" y="7710"/>
                  </a:lnTo>
                  <a:lnTo>
                    <a:pt x="6943" y="5453"/>
                  </a:lnTo>
                  <a:cubicBezTo>
                    <a:pt x="6899" y="5408"/>
                    <a:pt x="6849" y="5388"/>
                    <a:pt x="6801" y="5388"/>
                  </a:cubicBezTo>
                  <a:cubicBezTo>
                    <a:pt x="6645" y="5388"/>
                    <a:pt x="6511" y="5592"/>
                    <a:pt x="6661" y="5736"/>
                  </a:cubicBezTo>
                  <a:lnTo>
                    <a:pt x="8920" y="7992"/>
                  </a:lnTo>
                  <a:cubicBezTo>
                    <a:pt x="8993" y="8068"/>
                    <a:pt x="8993" y="8188"/>
                    <a:pt x="8920" y="8260"/>
                  </a:cubicBezTo>
                  <a:lnTo>
                    <a:pt x="8873" y="8304"/>
                  </a:lnTo>
                  <a:cubicBezTo>
                    <a:pt x="8837" y="8342"/>
                    <a:pt x="8788" y="8361"/>
                    <a:pt x="8739" y="8361"/>
                  </a:cubicBezTo>
                  <a:cubicBezTo>
                    <a:pt x="8690" y="8361"/>
                    <a:pt x="8640" y="8342"/>
                    <a:pt x="8602" y="8304"/>
                  </a:cubicBezTo>
                  <a:lnTo>
                    <a:pt x="8522" y="8224"/>
                  </a:lnTo>
                  <a:lnTo>
                    <a:pt x="6135" y="5837"/>
                  </a:lnTo>
                  <a:cubicBezTo>
                    <a:pt x="6091" y="5791"/>
                    <a:pt x="6041" y="5772"/>
                    <a:pt x="5994" y="5772"/>
                  </a:cubicBezTo>
                  <a:cubicBezTo>
                    <a:pt x="5838" y="5772"/>
                    <a:pt x="5703" y="5976"/>
                    <a:pt x="5853" y="6120"/>
                  </a:cubicBezTo>
                  <a:lnTo>
                    <a:pt x="8243" y="8507"/>
                  </a:lnTo>
                  <a:cubicBezTo>
                    <a:pt x="8316" y="8575"/>
                    <a:pt x="8316" y="8695"/>
                    <a:pt x="8243" y="8764"/>
                  </a:cubicBezTo>
                  <a:lnTo>
                    <a:pt x="8189" y="8818"/>
                  </a:lnTo>
                  <a:cubicBezTo>
                    <a:pt x="8153" y="8852"/>
                    <a:pt x="8106" y="8870"/>
                    <a:pt x="8058" y="8870"/>
                  </a:cubicBezTo>
                  <a:cubicBezTo>
                    <a:pt x="8011" y="8870"/>
                    <a:pt x="7964" y="8852"/>
                    <a:pt x="7928" y="8818"/>
                  </a:cubicBezTo>
                  <a:lnTo>
                    <a:pt x="7765" y="8651"/>
                  </a:lnTo>
                  <a:lnTo>
                    <a:pt x="5751" y="6638"/>
                  </a:lnTo>
                  <a:cubicBezTo>
                    <a:pt x="5708" y="6596"/>
                    <a:pt x="5660" y="6579"/>
                    <a:pt x="5614" y="6579"/>
                  </a:cubicBezTo>
                  <a:cubicBezTo>
                    <a:pt x="5459" y="6579"/>
                    <a:pt x="5327" y="6775"/>
                    <a:pt x="5469" y="6920"/>
                  </a:cubicBezTo>
                  <a:lnTo>
                    <a:pt x="7483" y="8934"/>
                  </a:lnTo>
                  <a:cubicBezTo>
                    <a:pt x="7548" y="8999"/>
                    <a:pt x="7548" y="9108"/>
                    <a:pt x="7483" y="9173"/>
                  </a:cubicBezTo>
                  <a:lnTo>
                    <a:pt x="7410" y="9245"/>
                  </a:lnTo>
                  <a:cubicBezTo>
                    <a:pt x="7378" y="9278"/>
                    <a:pt x="7334" y="9294"/>
                    <a:pt x="7291" y="9294"/>
                  </a:cubicBezTo>
                  <a:cubicBezTo>
                    <a:pt x="7247" y="9294"/>
                    <a:pt x="7204" y="9278"/>
                    <a:pt x="7171" y="9245"/>
                  </a:cubicBezTo>
                  <a:lnTo>
                    <a:pt x="7168" y="9242"/>
                  </a:lnTo>
                  <a:lnTo>
                    <a:pt x="3654" y="5732"/>
                  </a:lnTo>
                  <a:cubicBezTo>
                    <a:pt x="3546" y="5620"/>
                    <a:pt x="3477" y="5475"/>
                    <a:pt x="3466" y="5319"/>
                  </a:cubicBezTo>
                  <a:cubicBezTo>
                    <a:pt x="3455" y="5171"/>
                    <a:pt x="3394" y="5033"/>
                    <a:pt x="3289" y="4928"/>
                  </a:cubicBezTo>
                  <a:lnTo>
                    <a:pt x="2923" y="4563"/>
                  </a:lnTo>
                  <a:lnTo>
                    <a:pt x="4585" y="2904"/>
                  </a:lnTo>
                  <a:close/>
                  <a:moveTo>
                    <a:pt x="6429" y="9075"/>
                  </a:moveTo>
                  <a:lnTo>
                    <a:pt x="6740" y="9387"/>
                  </a:lnTo>
                  <a:lnTo>
                    <a:pt x="6534" y="9593"/>
                  </a:lnTo>
                  <a:cubicBezTo>
                    <a:pt x="6501" y="9626"/>
                    <a:pt x="6458" y="9644"/>
                    <a:pt x="6414" y="9644"/>
                  </a:cubicBezTo>
                  <a:cubicBezTo>
                    <a:pt x="6371" y="9644"/>
                    <a:pt x="6327" y="9626"/>
                    <a:pt x="6295" y="9593"/>
                  </a:cubicBezTo>
                  <a:lnTo>
                    <a:pt x="6222" y="9521"/>
                  </a:lnTo>
                  <a:cubicBezTo>
                    <a:pt x="6157" y="9455"/>
                    <a:pt x="6157" y="9347"/>
                    <a:pt x="6222" y="9282"/>
                  </a:cubicBezTo>
                  <a:lnTo>
                    <a:pt x="6429" y="9075"/>
                  </a:lnTo>
                  <a:close/>
                  <a:moveTo>
                    <a:pt x="2686" y="0"/>
                  </a:moveTo>
                  <a:cubicBezTo>
                    <a:pt x="2635" y="0"/>
                    <a:pt x="2584" y="19"/>
                    <a:pt x="2546" y="57"/>
                  </a:cubicBezTo>
                  <a:lnTo>
                    <a:pt x="1655" y="952"/>
                  </a:lnTo>
                  <a:cubicBezTo>
                    <a:pt x="1513" y="1097"/>
                    <a:pt x="1646" y="1293"/>
                    <a:pt x="1800" y="1293"/>
                  </a:cubicBezTo>
                  <a:cubicBezTo>
                    <a:pt x="1846" y="1293"/>
                    <a:pt x="1895" y="1276"/>
                    <a:pt x="1938" y="1234"/>
                  </a:cubicBezTo>
                  <a:lnTo>
                    <a:pt x="2687" y="484"/>
                  </a:lnTo>
                  <a:lnTo>
                    <a:pt x="3763" y="1557"/>
                  </a:lnTo>
                  <a:lnTo>
                    <a:pt x="1576" y="3748"/>
                  </a:lnTo>
                  <a:lnTo>
                    <a:pt x="504" y="2668"/>
                  </a:lnTo>
                  <a:lnTo>
                    <a:pt x="1380" y="1792"/>
                  </a:lnTo>
                  <a:cubicBezTo>
                    <a:pt x="1522" y="1647"/>
                    <a:pt x="1390" y="1449"/>
                    <a:pt x="1236" y="1449"/>
                  </a:cubicBezTo>
                  <a:cubicBezTo>
                    <a:pt x="1189" y="1449"/>
                    <a:pt x="1141" y="1467"/>
                    <a:pt x="1098" y="1509"/>
                  </a:cubicBezTo>
                  <a:lnTo>
                    <a:pt x="76" y="2527"/>
                  </a:lnTo>
                  <a:cubicBezTo>
                    <a:pt x="0" y="2607"/>
                    <a:pt x="0" y="2734"/>
                    <a:pt x="76" y="2810"/>
                  </a:cubicBezTo>
                  <a:lnTo>
                    <a:pt x="1434" y="4168"/>
                  </a:lnTo>
                  <a:cubicBezTo>
                    <a:pt x="1474" y="4207"/>
                    <a:pt x="1525" y="4228"/>
                    <a:pt x="1577" y="4228"/>
                  </a:cubicBezTo>
                  <a:cubicBezTo>
                    <a:pt x="1615" y="4228"/>
                    <a:pt x="1654" y="4216"/>
                    <a:pt x="1688" y="4193"/>
                  </a:cubicBezTo>
                  <a:lnTo>
                    <a:pt x="2351" y="4856"/>
                  </a:lnTo>
                  <a:cubicBezTo>
                    <a:pt x="2391" y="4894"/>
                    <a:pt x="2442" y="4913"/>
                    <a:pt x="2493" y="4913"/>
                  </a:cubicBezTo>
                  <a:cubicBezTo>
                    <a:pt x="2544" y="4913"/>
                    <a:pt x="2595" y="4894"/>
                    <a:pt x="2633" y="4856"/>
                  </a:cubicBezTo>
                  <a:lnTo>
                    <a:pt x="2640" y="4849"/>
                  </a:lnTo>
                  <a:lnTo>
                    <a:pt x="3006" y="5214"/>
                  </a:lnTo>
                  <a:cubicBezTo>
                    <a:pt x="3042" y="5251"/>
                    <a:pt x="3064" y="5298"/>
                    <a:pt x="3068" y="5348"/>
                  </a:cubicBezTo>
                  <a:cubicBezTo>
                    <a:pt x="3082" y="5602"/>
                    <a:pt x="3191" y="5837"/>
                    <a:pt x="3372" y="6018"/>
                  </a:cubicBezTo>
                  <a:lnTo>
                    <a:pt x="4361" y="7007"/>
                  </a:lnTo>
                  <a:lnTo>
                    <a:pt x="3807" y="7561"/>
                  </a:lnTo>
                  <a:cubicBezTo>
                    <a:pt x="3571" y="7793"/>
                    <a:pt x="3571" y="8173"/>
                    <a:pt x="3807" y="8409"/>
                  </a:cubicBezTo>
                  <a:lnTo>
                    <a:pt x="3836" y="8438"/>
                  </a:lnTo>
                  <a:cubicBezTo>
                    <a:pt x="3945" y="8547"/>
                    <a:pt x="4092" y="8612"/>
                    <a:pt x="4247" y="8612"/>
                  </a:cubicBezTo>
                  <a:cubicBezTo>
                    <a:pt x="4251" y="8612"/>
                    <a:pt x="4255" y="8612"/>
                    <a:pt x="4259" y="8612"/>
                  </a:cubicBezTo>
                  <a:cubicBezTo>
                    <a:pt x="4288" y="8612"/>
                    <a:pt x="4317" y="8612"/>
                    <a:pt x="4346" y="8608"/>
                  </a:cubicBezTo>
                  <a:cubicBezTo>
                    <a:pt x="4372" y="8713"/>
                    <a:pt x="4426" y="8811"/>
                    <a:pt x="4506" y="8887"/>
                  </a:cubicBezTo>
                  <a:lnTo>
                    <a:pt x="4545" y="8930"/>
                  </a:lnTo>
                  <a:cubicBezTo>
                    <a:pt x="4658" y="9043"/>
                    <a:pt x="4806" y="9104"/>
                    <a:pt x="4966" y="9104"/>
                  </a:cubicBezTo>
                  <a:cubicBezTo>
                    <a:pt x="4984" y="9104"/>
                    <a:pt x="5002" y="9104"/>
                    <a:pt x="5020" y="9101"/>
                  </a:cubicBezTo>
                  <a:cubicBezTo>
                    <a:pt x="5045" y="9213"/>
                    <a:pt x="5100" y="9314"/>
                    <a:pt x="5179" y="9394"/>
                  </a:cubicBezTo>
                  <a:lnTo>
                    <a:pt x="5234" y="9445"/>
                  </a:lnTo>
                  <a:cubicBezTo>
                    <a:pt x="5344" y="9555"/>
                    <a:pt x="5494" y="9615"/>
                    <a:pt x="5647" y="9615"/>
                  </a:cubicBezTo>
                  <a:cubicBezTo>
                    <a:pt x="5700" y="9615"/>
                    <a:pt x="5754" y="9608"/>
                    <a:pt x="5806" y="9593"/>
                  </a:cubicBezTo>
                  <a:cubicBezTo>
                    <a:pt x="5835" y="9673"/>
                    <a:pt x="5878" y="9742"/>
                    <a:pt x="5940" y="9803"/>
                  </a:cubicBezTo>
                  <a:lnTo>
                    <a:pt x="6012" y="9876"/>
                  </a:lnTo>
                  <a:cubicBezTo>
                    <a:pt x="6123" y="9986"/>
                    <a:pt x="6268" y="10041"/>
                    <a:pt x="6414" y="10041"/>
                  </a:cubicBezTo>
                  <a:cubicBezTo>
                    <a:pt x="6560" y="10041"/>
                    <a:pt x="6706" y="9986"/>
                    <a:pt x="6816" y="9876"/>
                  </a:cubicBezTo>
                  <a:lnTo>
                    <a:pt x="7048" y="9644"/>
                  </a:lnTo>
                  <a:cubicBezTo>
                    <a:pt x="7126" y="9680"/>
                    <a:pt x="7209" y="9698"/>
                    <a:pt x="7291" y="9698"/>
                  </a:cubicBezTo>
                  <a:cubicBezTo>
                    <a:pt x="7438" y="9698"/>
                    <a:pt x="7583" y="9641"/>
                    <a:pt x="7693" y="9532"/>
                  </a:cubicBezTo>
                  <a:lnTo>
                    <a:pt x="7765" y="9459"/>
                  </a:lnTo>
                  <a:cubicBezTo>
                    <a:pt x="7823" y="9398"/>
                    <a:pt x="7870" y="9329"/>
                    <a:pt x="7899" y="9249"/>
                  </a:cubicBezTo>
                  <a:cubicBezTo>
                    <a:pt x="7951" y="9264"/>
                    <a:pt x="8005" y="9271"/>
                    <a:pt x="8058" y="9271"/>
                  </a:cubicBezTo>
                  <a:cubicBezTo>
                    <a:pt x="8211" y="9271"/>
                    <a:pt x="8361" y="9211"/>
                    <a:pt x="8471" y="9101"/>
                  </a:cubicBezTo>
                  <a:lnTo>
                    <a:pt x="8526" y="9050"/>
                  </a:lnTo>
                  <a:cubicBezTo>
                    <a:pt x="8605" y="8970"/>
                    <a:pt x="8660" y="8869"/>
                    <a:pt x="8685" y="8756"/>
                  </a:cubicBezTo>
                  <a:cubicBezTo>
                    <a:pt x="8705" y="8759"/>
                    <a:pt x="8725" y="8760"/>
                    <a:pt x="8745" y="8760"/>
                  </a:cubicBezTo>
                  <a:cubicBezTo>
                    <a:pt x="8898" y="8760"/>
                    <a:pt x="9047" y="8698"/>
                    <a:pt x="9160" y="8586"/>
                  </a:cubicBezTo>
                  <a:lnTo>
                    <a:pt x="9203" y="8543"/>
                  </a:lnTo>
                  <a:cubicBezTo>
                    <a:pt x="9279" y="8463"/>
                    <a:pt x="9333" y="8365"/>
                    <a:pt x="9359" y="8260"/>
                  </a:cubicBezTo>
                  <a:cubicBezTo>
                    <a:pt x="9388" y="8265"/>
                    <a:pt x="9418" y="8267"/>
                    <a:pt x="9447" y="8267"/>
                  </a:cubicBezTo>
                  <a:cubicBezTo>
                    <a:pt x="9605" y="8267"/>
                    <a:pt x="9756" y="8203"/>
                    <a:pt x="9869" y="8090"/>
                  </a:cubicBezTo>
                  <a:lnTo>
                    <a:pt x="9902" y="8061"/>
                  </a:lnTo>
                  <a:cubicBezTo>
                    <a:pt x="10134" y="7826"/>
                    <a:pt x="10134" y="7445"/>
                    <a:pt x="9902" y="7214"/>
                  </a:cubicBezTo>
                  <a:lnTo>
                    <a:pt x="9688" y="7007"/>
                  </a:lnTo>
                  <a:lnTo>
                    <a:pt x="10333" y="6359"/>
                  </a:lnTo>
                  <a:cubicBezTo>
                    <a:pt x="10510" y="6181"/>
                    <a:pt x="10619" y="5946"/>
                    <a:pt x="10637" y="5693"/>
                  </a:cubicBezTo>
                  <a:cubicBezTo>
                    <a:pt x="10637" y="5667"/>
                    <a:pt x="10644" y="5642"/>
                    <a:pt x="10655" y="5620"/>
                  </a:cubicBezTo>
                  <a:cubicBezTo>
                    <a:pt x="10666" y="5598"/>
                    <a:pt x="10681" y="5577"/>
                    <a:pt x="10699" y="5559"/>
                  </a:cubicBezTo>
                  <a:lnTo>
                    <a:pt x="11065" y="5196"/>
                  </a:lnTo>
                  <a:lnTo>
                    <a:pt x="11068" y="5200"/>
                  </a:lnTo>
                  <a:cubicBezTo>
                    <a:pt x="11108" y="5240"/>
                    <a:pt x="11160" y="5260"/>
                    <a:pt x="11211" y="5260"/>
                  </a:cubicBezTo>
                  <a:cubicBezTo>
                    <a:pt x="11262" y="5260"/>
                    <a:pt x="11313" y="5240"/>
                    <a:pt x="11351" y="5200"/>
                  </a:cubicBezTo>
                  <a:lnTo>
                    <a:pt x="12013" y="4537"/>
                  </a:lnTo>
                  <a:cubicBezTo>
                    <a:pt x="12049" y="4561"/>
                    <a:pt x="12089" y="4573"/>
                    <a:pt x="12130" y="4573"/>
                  </a:cubicBezTo>
                  <a:cubicBezTo>
                    <a:pt x="12181" y="4573"/>
                    <a:pt x="12232" y="4554"/>
                    <a:pt x="12271" y="4515"/>
                  </a:cubicBezTo>
                  <a:lnTo>
                    <a:pt x="13629" y="3157"/>
                  </a:lnTo>
                  <a:cubicBezTo>
                    <a:pt x="13705" y="3078"/>
                    <a:pt x="13705" y="2951"/>
                    <a:pt x="13629" y="2871"/>
                  </a:cubicBezTo>
                  <a:lnTo>
                    <a:pt x="12542" y="1785"/>
                  </a:lnTo>
                  <a:cubicBezTo>
                    <a:pt x="12498" y="1743"/>
                    <a:pt x="12450" y="1726"/>
                    <a:pt x="12403" y="1726"/>
                  </a:cubicBezTo>
                  <a:cubicBezTo>
                    <a:pt x="12248" y="1726"/>
                    <a:pt x="12117" y="1922"/>
                    <a:pt x="12256" y="2067"/>
                  </a:cubicBezTo>
                  <a:lnTo>
                    <a:pt x="13201" y="3012"/>
                  </a:lnTo>
                  <a:lnTo>
                    <a:pt x="12126" y="4088"/>
                  </a:lnTo>
                  <a:lnTo>
                    <a:pt x="9942" y="1901"/>
                  </a:lnTo>
                  <a:lnTo>
                    <a:pt x="11017" y="829"/>
                  </a:lnTo>
                  <a:lnTo>
                    <a:pt x="11702" y="1513"/>
                  </a:lnTo>
                  <a:cubicBezTo>
                    <a:pt x="11745" y="1555"/>
                    <a:pt x="11793" y="1572"/>
                    <a:pt x="11839" y="1572"/>
                  </a:cubicBezTo>
                  <a:cubicBezTo>
                    <a:pt x="11993" y="1572"/>
                    <a:pt x="12124" y="1376"/>
                    <a:pt x="11984" y="1231"/>
                  </a:cubicBezTo>
                  <a:lnTo>
                    <a:pt x="11159" y="401"/>
                  </a:lnTo>
                  <a:cubicBezTo>
                    <a:pt x="11119" y="363"/>
                    <a:pt x="11067" y="344"/>
                    <a:pt x="11016" y="344"/>
                  </a:cubicBezTo>
                  <a:cubicBezTo>
                    <a:pt x="10965" y="344"/>
                    <a:pt x="10914" y="363"/>
                    <a:pt x="10876" y="401"/>
                  </a:cubicBezTo>
                  <a:lnTo>
                    <a:pt x="9518" y="1759"/>
                  </a:lnTo>
                  <a:cubicBezTo>
                    <a:pt x="9449" y="1828"/>
                    <a:pt x="9438" y="1937"/>
                    <a:pt x="9493" y="2016"/>
                  </a:cubicBezTo>
                  <a:lnTo>
                    <a:pt x="8834" y="2676"/>
                  </a:lnTo>
                  <a:cubicBezTo>
                    <a:pt x="8754" y="2755"/>
                    <a:pt x="8754" y="2882"/>
                    <a:pt x="8834" y="2958"/>
                  </a:cubicBezTo>
                  <a:lnTo>
                    <a:pt x="8837" y="2965"/>
                  </a:lnTo>
                  <a:lnTo>
                    <a:pt x="8656" y="3146"/>
                  </a:lnTo>
                  <a:cubicBezTo>
                    <a:pt x="8569" y="3233"/>
                    <a:pt x="8461" y="3306"/>
                    <a:pt x="8345" y="3349"/>
                  </a:cubicBezTo>
                  <a:cubicBezTo>
                    <a:pt x="8341" y="3295"/>
                    <a:pt x="8330" y="3244"/>
                    <a:pt x="8316" y="3190"/>
                  </a:cubicBezTo>
                  <a:cubicBezTo>
                    <a:pt x="8308" y="3172"/>
                    <a:pt x="8301" y="3154"/>
                    <a:pt x="8294" y="3139"/>
                  </a:cubicBezTo>
                  <a:cubicBezTo>
                    <a:pt x="8197" y="2988"/>
                    <a:pt x="8056" y="2819"/>
                    <a:pt x="7888" y="2819"/>
                  </a:cubicBezTo>
                  <a:cubicBezTo>
                    <a:pt x="7862" y="2819"/>
                    <a:pt x="7836" y="2823"/>
                    <a:pt x="7809" y="2831"/>
                  </a:cubicBezTo>
                  <a:cubicBezTo>
                    <a:pt x="7501" y="2929"/>
                    <a:pt x="6766" y="3012"/>
                    <a:pt x="5744" y="3070"/>
                  </a:cubicBezTo>
                  <a:cubicBezTo>
                    <a:pt x="5731" y="3071"/>
                    <a:pt x="5717" y="3071"/>
                    <a:pt x="5704" y="3071"/>
                  </a:cubicBezTo>
                  <a:cubicBezTo>
                    <a:pt x="5457" y="3071"/>
                    <a:pt x="5221" y="2978"/>
                    <a:pt x="5049" y="2802"/>
                  </a:cubicBezTo>
                  <a:lnTo>
                    <a:pt x="4868" y="2621"/>
                  </a:lnTo>
                  <a:lnTo>
                    <a:pt x="4871" y="2614"/>
                  </a:lnTo>
                  <a:cubicBezTo>
                    <a:pt x="4951" y="2538"/>
                    <a:pt x="4951" y="2411"/>
                    <a:pt x="4871" y="2332"/>
                  </a:cubicBezTo>
                  <a:lnTo>
                    <a:pt x="4209" y="1672"/>
                  </a:lnTo>
                  <a:cubicBezTo>
                    <a:pt x="4263" y="1593"/>
                    <a:pt x="4256" y="1484"/>
                    <a:pt x="4187" y="1415"/>
                  </a:cubicBezTo>
                  <a:lnTo>
                    <a:pt x="2829" y="57"/>
                  </a:lnTo>
                  <a:cubicBezTo>
                    <a:pt x="2789" y="19"/>
                    <a:pt x="2737" y="0"/>
                    <a:pt x="26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1" name="Google Shape;13061;p76"/>
            <p:cNvSpPr/>
            <p:nvPr/>
          </p:nvSpPr>
          <p:spPr>
            <a:xfrm>
              <a:off x="1400251" y="2442420"/>
              <a:ext cx="174163" cy="103271"/>
            </a:xfrm>
            <a:custGeom>
              <a:avLst/>
              <a:gdLst/>
              <a:ahLst/>
              <a:cxnLst/>
              <a:rect l="l" t="t" r="r" b="b"/>
              <a:pathLst>
                <a:path w="6643" h="3939" extrusionOk="0">
                  <a:moveTo>
                    <a:pt x="2032" y="405"/>
                  </a:moveTo>
                  <a:cubicBezTo>
                    <a:pt x="2880" y="405"/>
                    <a:pt x="3532" y="1159"/>
                    <a:pt x="3412" y="1999"/>
                  </a:cubicBezTo>
                  <a:cubicBezTo>
                    <a:pt x="3311" y="2704"/>
                    <a:pt x="2704" y="3201"/>
                    <a:pt x="2028" y="3201"/>
                  </a:cubicBezTo>
                  <a:cubicBezTo>
                    <a:pt x="1901" y="3201"/>
                    <a:pt x="1773" y="3184"/>
                    <a:pt x="1645" y="3147"/>
                  </a:cubicBezTo>
                  <a:cubicBezTo>
                    <a:pt x="1626" y="3141"/>
                    <a:pt x="1607" y="3138"/>
                    <a:pt x="1589" y="3138"/>
                  </a:cubicBezTo>
                  <a:cubicBezTo>
                    <a:pt x="1561" y="3138"/>
                    <a:pt x="1533" y="3145"/>
                    <a:pt x="1507" y="3158"/>
                  </a:cubicBezTo>
                  <a:lnTo>
                    <a:pt x="949" y="3415"/>
                  </a:lnTo>
                  <a:lnTo>
                    <a:pt x="949" y="3415"/>
                  </a:lnTo>
                  <a:lnTo>
                    <a:pt x="978" y="2803"/>
                  </a:lnTo>
                  <a:cubicBezTo>
                    <a:pt x="978" y="2756"/>
                    <a:pt x="964" y="2709"/>
                    <a:pt x="931" y="2669"/>
                  </a:cubicBezTo>
                  <a:cubicBezTo>
                    <a:pt x="555" y="2195"/>
                    <a:pt x="529" y="1528"/>
                    <a:pt x="870" y="1025"/>
                  </a:cubicBezTo>
                  <a:cubicBezTo>
                    <a:pt x="1073" y="717"/>
                    <a:pt x="1395" y="503"/>
                    <a:pt x="1757" y="431"/>
                  </a:cubicBezTo>
                  <a:cubicBezTo>
                    <a:pt x="1848" y="413"/>
                    <a:pt x="1938" y="405"/>
                    <a:pt x="2032" y="405"/>
                  </a:cubicBezTo>
                  <a:close/>
                  <a:moveTo>
                    <a:pt x="2021" y="0"/>
                  </a:moveTo>
                  <a:cubicBezTo>
                    <a:pt x="1629" y="0"/>
                    <a:pt x="1236" y="127"/>
                    <a:pt x="906" y="387"/>
                  </a:cubicBezTo>
                  <a:cubicBezTo>
                    <a:pt x="149" y="989"/>
                    <a:pt x="1" y="2075"/>
                    <a:pt x="569" y="2857"/>
                  </a:cubicBezTo>
                  <a:lnTo>
                    <a:pt x="533" y="3730"/>
                  </a:lnTo>
                  <a:cubicBezTo>
                    <a:pt x="527" y="3848"/>
                    <a:pt x="624" y="3938"/>
                    <a:pt x="733" y="3938"/>
                  </a:cubicBezTo>
                  <a:cubicBezTo>
                    <a:pt x="761" y="3938"/>
                    <a:pt x="790" y="3932"/>
                    <a:pt x="819" y="3919"/>
                  </a:cubicBezTo>
                  <a:lnTo>
                    <a:pt x="1609" y="3549"/>
                  </a:lnTo>
                  <a:cubicBezTo>
                    <a:pt x="1750" y="3583"/>
                    <a:pt x="1892" y="3600"/>
                    <a:pt x="2033" y="3600"/>
                  </a:cubicBezTo>
                  <a:cubicBezTo>
                    <a:pt x="2548" y="3600"/>
                    <a:pt x="3046" y="3378"/>
                    <a:pt x="3390" y="2977"/>
                  </a:cubicBezTo>
                  <a:cubicBezTo>
                    <a:pt x="3401" y="2991"/>
                    <a:pt x="3416" y="3006"/>
                    <a:pt x="3427" y="3020"/>
                  </a:cubicBezTo>
                  <a:cubicBezTo>
                    <a:pt x="3771" y="3390"/>
                    <a:pt x="4252" y="3600"/>
                    <a:pt x="4756" y="3600"/>
                  </a:cubicBezTo>
                  <a:cubicBezTo>
                    <a:pt x="4897" y="3600"/>
                    <a:pt x="5035" y="3582"/>
                    <a:pt x="5172" y="3549"/>
                  </a:cubicBezTo>
                  <a:lnTo>
                    <a:pt x="5958" y="3919"/>
                  </a:lnTo>
                  <a:cubicBezTo>
                    <a:pt x="5987" y="3932"/>
                    <a:pt x="6016" y="3938"/>
                    <a:pt x="6045" y="3938"/>
                  </a:cubicBezTo>
                  <a:cubicBezTo>
                    <a:pt x="6154" y="3938"/>
                    <a:pt x="6250" y="3848"/>
                    <a:pt x="6244" y="3730"/>
                  </a:cubicBezTo>
                  <a:lnTo>
                    <a:pt x="6205" y="2857"/>
                  </a:lnTo>
                  <a:cubicBezTo>
                    <a:pt x="6559" y="2365"/>
                    <a:pt x="6643" y="1724"/>
                    <a:pt x="6425" y="1155"/>
                  </a:cubicBezTo>
                  <a:cubicBezTo>
                    <a:pt x="6390" y="1064"/>
                    <a:pt x="6317" y="1025"/>
                    <a:pt x="6244" y="1025"/>
                  </a:cubicBezTo>
                  <a:cubicBezTo>
                    <a:pt x="6118" y="1025"/>
                    <a:pt x="5990" y="1141"/>
                    <a:pt x="6052" y="1300"/>
                  </a:cubicBezTo>
                  <a:cubicBezTo>
                    <a:pt x="6226" y="1760"/>
                    <a:pt x="6150" y="2282"/>
                    <a:pt x="5842" y="2669"/>
                  </a:cubicBezTo>
                  <a:cubicBezTo>
                    <a:pt x="5813" y="2705"/>
                    <a:pt x="5795" y="2756"/>
                    <a:pt x="5799" y="2803"/>
                  </a:cubicBezTo>
                  <a:lnTo>
                    <a:pt x="5824" y="3415"/>
                  </a:lnTo>
                  <a:lnTo>
                    <a:pt x="5270" y="3154"/>
                  </a:lnTo>
                  <a:cubicBezTo>
                    <a:pt x="5243" y="3143"/>
                    <a:pt x="5213" y="3137"/>
                    <a:pt x="5183" y="3137"/>
                  </a:cubicBezTo>
                  <a:cubicBezTo>
                    <a:pt x="5165" y="3137"/>
                    <a:pt x="5147" y="3139"/>
                    <a:pt x="5129" y="3143"/>
                  </a:cubicBezTo>
                  <a:cubicBezTo>
                    <a:pt x="5003" y="3179"/>
                    <a:pt x="4875" y="3197"/>
                    <a:pt x="4748" y="3197"/>
                  </a:cubicBezTo>
                  <a:cubicBezTo>
                    <a:pt x="4362" y="3197"/>
                    <a:pt x="3986" y="3037"/>
                    <a:pt x="3716" y="2745"/>
                  </a:cubicBezTo>
                  <a:cubicBezTo>
                    <a:pt x="3691" y="2720"/>
                    <a:pt x="3669" y="2691"/>
                    <a:pt x="3644" y="2655"/>
                  </a:cubicBezTo>
                  <a:lnTo>
                    <a:pt x="3619" y="2626"/>
                  </a:lnTo>
                  <a:cubicBezTo>
                    <a:pt x="3887" y="2108"/>
                    <a:pt x="3887" y="1492"/>
                    <a:pt x="3619" y="974"/>
                  </a:cubicBezTo>
                  <a:cubicBezTo>
                    <a:pt x="3626" y="963"/>
                    <a:pt x="3633" y="952"/>
                    <a:pt x="3644" y="941"/>
                  </a:cubicBezTo>
                  <a:cubicBezTo>
                    <a:pt x="3669" y="905"/>
                    <a:pt x="3698" y="873"/>
                    <a:pt x="3731" y="840"/>
                  </a:cubicBezTo>
                  <a:cubicBezTo>
                    <a:pt x="3803" y="764"/>
                    <a:pt x="3883" y="695"/>
                    <a:pt x="3970" y="637"/>
                  </a:cubicBezTo>
                  <a:cubicBezTo>
                    <a:pt x="4207" y="482"/>
                    <a:pt x="4477" y="405"/>
                    <a:pt x="4746" y="405"/>
                  </a:cubicBezTo>
                  <a:cubicBezTo>
                    <a:pt x="5065" y="405"/>
                    <a:pt x="5384" y="513"/>
                    <a:pt x="5643" y="728"/>
                  </a:cubicBezTo>
                  <a:cubicBezTo>
                    <a:pt x="5685" y="764"/>
                    <a:pt x="5730" y="779"/>
                    <a:pt x="5772" y="779"/>
                  </a:cubicBezTo>
                  <a:cubicBezTo>
                    <a:pt x="5933" y="779"/>
                    <a:pt x="6061" y="558"/>
                    <a:pt x="5900" y="420"/>
                  </a:cubicBezTo>
                  <a:cubicBezTo>
                    <a:pt x="5565" y="141"/>
                    <a:pt x="5156" y="3"/>
                    <a:pt x="4749" y="3"/>
                  </a:cubicBezTo>
                  <a:cubicBezTo>
                    <a:pt x="4270" y="3"/>
                    <a:pt x="3792" y="194"/>
                    <a:pt x="3438" y="568"/>
                  </a:cubicBezTo>
                  <a:cubicBezTo>
                    <a:pt x="3419" y="587"/>
                    <a:pt x="3401" y="605"/>
                    <a:pt x="3387" y="626"/>
                  </a:cubicBezTo>
                  <a:cubicBezTo>
                    <a:pt x="3031" y="213"/>
                    <a:pt x="2528" y="0"/>
                    <a:pt x="2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2" name="Google Shape;13062;p76"/>
            <p:cNvSpPr/>
            <p:nvPr/>
          </p:nvSpPr>
          <p:spPr>
            <a:xfrm>
              <a:off x="1433285" y="2486045"/>
              <a:ext cx="10487" cy="11169"/>
            </a:xfrm>
            <a:custGeom>
              <a:avLst/>
              <a:gdLst/>
              <a:ahLst/>
              <a:cxnLst/>
              <a:rect l="l" t="t" r="r" b="b"/>
              <a:pathLst>
                <a:path w="400" h="426" extrusionOk="0">
                  <a:moveTo>
                    <a:pt x="200" y="0"/>
                  </a:moveTo>
                  <a:cubicBezTo>
                    <a:pt x="100" y="0"/>
                    <a:pt x="1" y="67"/>
                    <a:pt x="1" y="201"/>
                  </a:cubicBezTo>
                  <a:lnTo>
                    <a:pt x="1" y="226"/>
                  </a:lnTo>
                  <a:cubicBezTo>
                    <a:pt x="1" y="339"/>
                    <a:pt x="91" y="426"/>
                    <a:pt x="200" y="426"/>
                  </a:cubicBezTo>
                  <a:cubicBezTo>
                    <a:pt x="312" y="426"/>
                    <a:pt x="399" y="339"/>
                    <a:pt x="399" y="226"/>
                  </a:cubicBezTo>
                  <a:lnTo>
                    <a:pt x="399" y="201"/>
                  </a:lnTo>
                  <a:cubicBezTo>
                    <a:pt x="399" y="67"/>
                    <a:pt x="300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3" name="Google Shape;13063;p76"/>
            <p:cNvSpPr/>
            <p:nvPr/>
          </p:nvSpPr>
          <p:spPr>
            <a:xfrm>
              <a:off x="1448150" y="2486045"/>
              <a:ext cx="10513" cy="11169"/>
            </a:xfrm>
            <a:custGeom>
              <a:avLst/>
              <a:gdLst/>
              <a:ahLst/>
              <a:cxnLst/>
              <a:rect l="l" t="t" r="r" b="b"/>
              <a:pathLst>
                <a:path w="401" h="426" extrusionOk="0">
                  <a:moveTo>
                    <a:pt x="200" y="0"/>
                  </a:moveTo>
                  <a:cubicBezTo>
                    <a:pt x="100" y="0"/>
                    <a:pt x="1" y="67"/>
                    <a:pt x="3" y="201"/>
                  </a:cubicBezTo>
                  <a:lnTo>
                    <a:pt x="3" y="226"/>
                  </a:lnTo>
                  <a:cubicBezTo>
                    <a:pt x="3" y="339"/>
                    <a:pt x="89" y="426"/>
                    <a:pt x="202" y="426"/>
                  </a:cubicBezTo>
                  <a:cubicBezTo>
                    <a:pt x="310" y="426"/>
                    <a:pt x="401" y="339"/>
                    <a:pt x="401" y="226"/>
                  </a:cubicBezTo>
                  <a:lnTo>
                    <a:pt x="401" y="201"/>
                  </a:lnTo>
                  <a:cubicBezTo>
                    <a:pt x="401" y="67"/>
                    <a:pt x="300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4" name="Google Shape;13064;p76"/>
            <p:cNvSpPr/>
            <p:nvPr/>
          </p:nvSpPr>
          <p:spPr>
            <a:xfrm>
              <a:off x="1463015" y="2486045"/>
              <a:ext cx="10566" cy="11169"/>
            </a:xfrm>
            <a:custGeom>
              <a:avLst/>
              <a:gdLst/>
              <a:ahLst/>
              <a:cxnLst/>
              <a:rect l="l" t="t" r="r" b="b"/>
              <a:pathLst>
                <a:path w="403" h="426" extrusionOk="0">
                  <a:moveTo>
                    <a:pt x="201" y="0"/>
                  </a:moveTo>
                  <a:cubicBezTo>
                    <a:pt x="101" y="0"/>
                    <a:pt x="0" y="67"/>
                    <a:pt x="0" y="201"/>
                  </a:cubicBezTo>
                  <a:lnTo>
                    <a:pt x="0" y="226"/>
                  </a:lnTo>
                  <a:cubicBezTo>
                    <a:pt x="0" y="339"/>
                    <a:pt x="91" y="426"/>
                    <a:pt x="200" y="426"/>
                  </a:cubicBezTo>
                  <a:cubicBezTo>
                    <a:pt x="312" y="426"/>
                    <a:pt x="403" y="339"/>
                    <a:pt x="403" y="226"/>
                  </a:cubicBezTo>
                  <a:lnTo>
                    <a:pt x="403" y="201"/>
                  </a:lnTo>
                  <a:cubicBezTo>
                    <a:pt x="403" y="67"/>
                    <a:pt x="302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5" name="Google Shape;13065;p76"/>
            <p:cNvSpPr/>
            <p:nvPr/>
          </p:nvSpPr>
          <p:spPr>
            <a:xfrm>
              <a:off x="1506038" y="2486045"/>
              <a:ext cx="10461" cy="11221"/>
            </a:xfrm>
            <a:custGeom>
              <a:avLst/>
              <a:gdLst/>
              <a:ahLst/>
              <a:cxnLst/>
              <a:rect l="l" t="t" r="r" b="b"/>
              <a:pathLst>
                <a:path w="399" h="428" extrusionOk="0">
                  <a:moveTo>
                    <a:pt x="199" y="0"/>
                  </a:moveTo>
                  <a:cubicBezTo>
                    <a:pt x="100" y="0"/>
                    <a:pt x="0" y="67"/>
                    <a:pt x="0" y="201"/>
                  </a:cubicBezTo>
                  <a:lnTo>
                    <a:pt x="0" y="226"/>
                  </a:lnTo>
                  <a:cubicBezTo>
                    <a:pt x="0" y="360"/>
                    <a:pt x="100" y="427"/>
                    <a:pt x="199" y="427"/>
                  </a:cubicBezTo>
                  <a:cubicBezTo>
                    <a:pt x="299" y="427"/>
                    <a:pt x="399" y="360"/>
                    <a:pt x="399" y="226"/>
                  </a:cubicBezTo>
                  <a:lnTo>
                    <a:pt x="399" y="201"/>
                  </a:lnTo>
                  <a:cubicBezTo>
                    <a:pt x="399" y="67"/>
                    <a:pt x="299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6" name="Google Shape;13066;p76"/>
            <p:cNvSpPr/>
            <p:nvPr/>
          </p:nvSpPr>
          <p:spPr>
            <a:xfrm>
              <a:off x="1520851" y="2486045"/>
              <a:ext cx="10566" cy="11221"/>
            </a:xfrm>
            <a:custGeom>
              <a:avLst/>
              <a:gdLst/>
              <a:ahLst/>
              <a:cxnLst/>
              <a:rect l="l" t="t" r="r" b="b"/>
              <a:pathLst>
                <a:path w="403" h="428" extrusionOk="0">
                  <a:moveTo>
                    <a:pt x="200" y="0"/>
                  </a:moveTo>
                  <a:cubicBezTo>
                    <a:pt x="100" y="0"/>
                    <a:pt x="0" y="67"/>
                    <a:pt x="0" y="201"/>
                  </a:cubicBezTo>
                  <a:lnTo>
                    <a:pt x="0" y="226"/>
                  </a:lnTo>
                  <a:cubicBezTo>
                    <a:pt x="0" y="360"/>
                    <a:pt x="101" y="427"/>
                    <a:pt x="201" y="427"/>
                  </a:cubicBezTo>
                  <a:cubicBezTo>
                    <a:pt x="302" y="427"/>
                    <a:pt x="402" y="360"/>
                    <a:pt x="402" y="226"/>
                  </a:cubicBezTo>
                  <a:lnTo>
                    <a:pt x="402" y="201"/>
                  </a:lnTo>
                  <a:cubicBezTo>
                    <a:pt x="400" y="67"/>
                    <a:pt x="300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7" name="Google Shape;13067;p76"/>
            <p:cNvSpPr/>
            <p:nvPr/>
          </p:nvSpPr>
          <p:spPr>
            <a:xfrm>
              <a:off x="1535743" y="2486045"/>
              <a:ext cx="10487" cy="11221"/>
            </a:xfrm>
            <a:custGeom>
              <a:avLst/>
              <a:gdLst/>
              <a:ahLst/>
              <a:cxnLst/>
              <a:rect l="l" t="t" r="r" b="b"/>
              <a:pathLst>
                <a:path w="400" h="428" extrusionOk="0">
                  <a:moveTo>
                    <a:pt x="200" y="0"/>
                  </a:moveTo>
                  <a:cubicBezTo>
                    <a:pt x="100" y="0"/>
                    <a:pt x="1" y="67"/>
                    <a:pt x="1" y="201"/>
                  </a:cubicBezTo>
                  <a:lnTo>
                    <a:pt x="1" y="226"/>
                  </a:lnTo>
                  <a:cubicBezTo>
                    <a:pt x="1" y="360"/>
                    <a:pt x="100" y="427"/>
                    <a:pt x="200" y="427"/>
                  </a:cubicBezTo>
                  <a:cubicBezTo>
                    <a:pt x="300" y="427"/>
                    <a:pt x="399" y="360"/>
                    <a:pt x="399" y="226"/>
                  </a:cubicBezTo>
                  <a:lnTo>
                    <a:pt x="399" y="201"/>
                  </a:lnTo>
                  <a:cubicBezTo>
                    <a:pt x="399" y="67"/>
                    <a:pt x="300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68" name="Google Shape;13068;p76"/>
          <p:cNvGrpSpPr/>
          <p:nvPr/>
        </p:nvGrpSpPr>
        <p:grpSpPr>
          <a:xfrm>
            <a:off x="3125755" y="3381504"/>
            <a:ext cx="278115" cy="358341"/>
            <a:chOff x="3125755" y="3381504"/>
            <a:chExt cx="278115" cy="358341"/>
          </a:xfrm>
        </p:grpSpPr>
        <p:sp>
          <p:nvSpPr>
            <p:cNvPr id="13069" name="Google Shape;13069;p76"/>
            <p:cNvSpPr/>
            <p:nvPr/>
          </p:nvSpPr>
          <p:spPr>
            <a:xfrm>
              <a:off x="3190670" y="3505775"/>
              <a:ext cx="149859" cy="173298"/>
            </a:xfrm>
            <a:custGeom>
              <a:avLst/>
              <a:gdLst/>
              <a:ahLst/>
              <a:cxnLst/>
              <a:rect l="l" t="t" r="r" b="b"/>
              <a:pathLst>
                <a:path w="5716" h="6610" extrusionOk="0">
                  <a:moveTo>
                    <a:pt x="2858" y="0"/>
                  </a:moveTo>
                  <a:cubicBezTo>
                    <a:pt x="1279" y="0"/>
                    <a:pt x="1" y="1279"/>
                    <a:pt x="1" y="2858"/>
                  </a:cubicBezTo>
                  <a:lnTo>
                    <a:pt x="1" y="6610"/>
                  </a:lnTo>
                  <a:lnTo>
                    <a:pt x="5716" y="6610"/>
                  </a:lnTo>
                  <a:lnTo>
                    <a:pt x="5716" y="2858"/>
                  </a:lnTo>
                  <a:cubicBezTo>
                    <a:pt x="5716" y="1279"/>
                    <a:pt x="4437" y="0"/>
                    <a:pt x="285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0" name="Google Shape;13070;p76"/>
            <p:cNvSpPr/>
            <p:nvPr/>
          </p:nvSpPr>
          <p:spPr>
            <a:xfrm>
              <a:off x="3190670" y="3505775"/>
              <a:ext cx="90713" cy="173219"/>
            </a:xfrm>
            <a:custGeom>
              <a:avLst/>
              <a:gdLst/>
              <a:ahLst/>
              <a:cxnLst/>
              <a:rect l="l" t="t" r="r" b="b"/>
              <a:pathLst>
                <a:path w="3460" h="6607" extrusionOk="0">
                  <a:moveTo>
                    <a:pt x="2858" y="0"/>
                  </a:moveTo>
                  <a:cubicBezTo>
                    <a:pt x="1279" y="0"/>
                    <a:pt x="1" y="1279"/>
                    <a:pt x="1" y="2858"/>
                  </a:cubicBezTo>
                  <a:lnTo>
                    <a:pt x="1" y="6606"/>
                  </a:lnTo>
                  <a:lnTo>
                    <a:pt x="1199" y="6606"/>
                  </a:lnTo>
                  <a:lnTo>
                    <a:pt x="1199" y="2858"/>
                  </a:lnTo>
                  <a:cubicBezTo>
                    <a:pt x="1199" y="1511"/>
                    <a:pt x="2141" y="344"/>
                    <a:pt x="3459" y="62"/>
                  </a:cubicBezTo>
                  <a:cubicBezTo>
                    <a:pt x="3260" y="18"/>
                    <a:pt x="3061" y="0"/>
                    <a:pt x="285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1" name="Google Shape;13071;p76"/>
            <p:cNvSpPr/>
            <p:nvPr/>
          </p:nvSpPr>
          <p:spPr>
            <a:xfrm>
              <a:off x="3253828" y="3633952"/>
              <a:ext cx="21944" cy="45042"/>
            </a:xfrm>
            <a:custGeom>
              <a:avLst/>
              <a:gdLst/>
              <a:ahLst/>
              <a:cxnLst/>
              <a:rect l="l" t="t" r="r" b="b"/>
              <a:pathLst>
                <a:path w="837" h="1718" extrusionOk="0">
                  <a:moveTo>
                    <a:pt x="0" y="1"/>
                  </a:moveTo>
                  <a:lnTo>
                    <a:pt x="0" y="1717"/>
                  </a:lnTo>
                  <a:lnTo>
                    <a:pt x="837" y="1717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2" name="Google Shape;13072;p76"/>
            <p:cNvSpPr/>
            <p:nvPr/>
          </p:nvSpPr>
          <p:spPr>
            <a:xfrm>
              <a:off x="3175962" y="3667957"/>
              <a:ext cx="179301" cy="34764"/>
            </a:xfrm>
            <a:custGeom>
              <a:avLst/>
              <a:gdLst/>
              <a:ahLst/>
              <a:cxnLst/>
              <a:rect l="l" t="t" r="r" b="b"/>
              <a:pathLst>
                <a:path w="6839" h="1326" extrusionOk="0">
                  <a:moveTo>
                    <a:pt x="0" y="0"/>
                  </a:moveTo>
                  <a:lnTo>
                    <a:pt x="0" y="1326"/>
                  </a:lnTo>
                  <a:lnTo>
                    <a:pt x="6838" y="1326"/>
                  </a:lnTo>
                  <a:lnTo>
                    <a:pt x="68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3" name="Google Shape;13073;p76"/>
            <p:cNvSpPr/>
            <p:nvPr/>
          </p:nvSpPr>
          <p:spPr>
            <a:xfrm>
              <a:off x="3175962" y="3667957"/>
              <a:ext cx="14734" cy="34764"/>
            </a:xfrm>
            <a:custGeom>
              <a:avLst/>
              <a:gdLst/>
              <a:ahLst/>
              <a:cxnLst/>
              <a:rect l="l" t="t" r="r" b="b"/>
              <a:pathLst>
                <a:path w="562" h="1326" extrusionOk="0">
                  <a:moveTo>
                    <a:pt x="0" y="0"/>
                  </a:moveTo>
                  <a:lnTo>
                    <a:pt x="0" y="1326"/>
                  </a:lnTo>
                  <a:lnTo>
                    <a:pt x="562" y="1326"/>
                  </a:lnTo>
                  <a:lnTo>
                    <a:pt x="562" y="0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4" name="Google Shape;13074;p76"/>
            <p:cNvSpPr/>
            <p:nvPr/>
          </p:nvSpPr>
          <p:spPr>
            <a:xfrm>
              <a:off x="3160467" y="3693492"/>
              <a:ext cx="210369" cy="41057"/>
            </a:xfrm>
            <a:custGeom>
              <a:avLst/>
              <a:gdLst/>
              <a:ahLst/>
              <a:cxnLst/>
              <a:rect l="l" t="t" r="r" b="b"/>
              <a:pathLst>
                <a:path w="8024" h="1566" extrusionOk="0">
                  <a:moveTo>
                    <a:pt x="1" y="1"/>
                  </a:moveTo>
                  <a:lnTo>
                    <a:pt x="1" y="1565"/>
                  </a:lnTo>
                  <a:lnTo>
                    <a:pt x="8023" y="1565"/>
                  </a:lnTo>
                  <a:lnTo>
                    <a:pt x="8023" y="1"/>
                  </a:ln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5" name="Google Shape;13075;p76"/>
            <p:cNvSpPr/>
            <p:nvPr/>
          </p:nvSpPr>
          <p:spPr>
            <a:xfrm>
              <a:off x="3160467" y="3693492"/>
              <a:ext cx="15521" cy="41057"/>
            </a:xfrm>
            <a:custGeom>
              <a:avLst/>
              <a:gdLst/>
              <a:ahLst/>
              <a:cxnLst/>
              <a:rect l="l" t="t" r="r" b="b"/>
              <a:pathLst>
                <a:path w="592" h="1566" extrusionOk="0">
                  <a:moveTo>
                    <a:pt x="1" y="1"/>
                  </a:moveTo>
                  <a:lnTo>
                    <a:pt x="1" y="1565"/>
                  </a:lnTo>
                  <a:lnTo>
                    <a:pt x="591" y="1565"/>
                  </a:lnTo>
                  <a:lnTo>
                    <a:pt x="591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6" name="Google Shape;13076;p76"/>
            <p:cNvSpPr/>
            <p:nvPr/>
          </p:nvSpPr>
          <p:spPr>
            <a:xfrm>
              <a:off x="3238255" y="3592372"/>
              <a:ext cx="53195" cy="53195"/>
            </a:xfrm>
            <a:custGeom>
              <a:avLst/>
              <a:gdLst/>
              <a:ahLst/>
              <a:cxnLst/>
              <a:rect l="l" t="t" r="r" b="b"/>
              <a:pathLst>
                <a:path w="2029" h="2029" extrusionOk="0">
                  <a:moveTo>
                    <a:pt x="1014" y="0"/>
                  </a:moveTo>
                  <a:cubicBezTo>
                    <a:pt x="453" y="0"/>
                    <a:pt x="0" y="453"/>
                    <a:pt x="0" y="1014"/>
                  </a:cubicBezTo>
                  <a:cubicBezTo>
                    <a:pt x="0" y="1576"/>
                    <a:pt x="453" y="2029"/>
                    <a:pt x="1014" y="2029"/>
                  </a:cubicBezTo>
                  <a:cubicBezTo>
                    <a:pt x="1572" y="2029"/>
                    <a:pt x="2028" y="1576"/>
                    <a:pt x="2028" y="1014"/>
                  </a:cubicBezTo>
                  <a:cubicBezTo>
                    <a:pt x="2028" y="453"/>
                    <a:pt x="1572" y="0"/>
                    <a:pt x="1014" y="0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7" name="Google Shape;13077;p76"/>
            <p:cNvSpPr/>
            <p:nvPr/>
          </p:nvSpPr>
          <p:spPr>
            <a:xfrm>
              <a:off x="3278158" y="3523524"/>
              <a:ext cx="46956" cy="47637"/>
            </a:xfrm>
            <a:custGeom>
              <a:avLst/>
              <a:gdLst/>
              <a:ahLst/>
              <a:cxnLst/>
              <a:rect l="l" t="t" r="r" b="b"/>
              <a:pathLst>
                <a:path w="1791" h="1817" extrusionOk="0">
                  <a:moveTo>
                    <a:pt x="289" y="0"/>
                  </a:moveTo>
                  <a:cubicBezTo>
                    <a:pt x="107" y="0"/>
                    <a:pt x="1" y="276"/>
                    <a:pt x="202" y="381"/>
                  </a:cubicBezTo>
                  <a:cubicBezTo>
                    <a:pt x="778" y="682"/>
                    <a:pt x="1187" y="1138"/>
                    <a:pt x="1361" y="1677"/>
                  </a:cubicBezTo>
                  <a:cubicBezTo>
                    <a:pt x="1392" y="1775"/>
                    <a:pt x="1467" y="1817"/>
                    <a:pt x="1543" y="1817"/>
                  </a:cubicBezTo>
                  <a:cubicBezTo>
                    <a:pt x="1665" y="1817"/>
                    <a:pt x="1790" y="1710"/>
                    <a:pt x="1741" y="1554"/>
                  </a:cubicBezTo>
                  <a:cubicBezTo>
                    <a:pt x="1535" y="917"/>
                    <a:pt x="1057" y="374"/>
                    <a:pt x="387" y="26"/>
                  </a:cubicBezTo>
                  <a:cubicBezTo>
                    <a:pt x="353" y="8"/>
                    <a:pt x="320" y="0"/>
                    <a:pt x="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8" name="Google Shape;13078;p76"/>
            <p:cNvSpPr/>
            <p:nvPr/>
          </p:nvSpPr>
          <p:spPr>
            <a:xfrm>
              <a:off x="3155172" y="3501502"/>
              <a:ext cx="220882" cy="238343"/>
            </a:xfrm>
            <a:custGeom>
              <a:avLst/>
              <a:gdLst/>
              <a:ahLst/>
              <a:cxnLst/>
              <a:rect l="l" t="t" r="r" b="b"/>
              <a:pathLst>
                <a:path w="8425" h="9091" extrusionOk="0">
                  <a:moveTo>
                    <a:pt x="3962" y="5672"/>
                  </a:moveTo>
                  <a:cubicBezTo>
                    <a:pt x="4035" y="5686"/>
                    <a:pt x="4111" y="5694"/>
                    <a:pt x="4183" y="5694"/>
                  </a:cubicBezTo>
                  <a:cubicBezTo>
                    <a:pt x="4256" y="5694"/>
                    <a:pt x="4328" y="5686"/>
                    <a:pt x="4401" y="5676"/>
                  </a:cubicBezTo>
                  <a:lnTo>
                    <a:pt x="4401" y="6150"/>
                  </a:lnTo>
                  <a:lnTo>
                    <a:pt x="3962" y="6150"/>
                  </a:lnTo>
                  <a:lnTo>
                    <a:pt x="3962" y="5672"/>
                  </a:lnTo>
                  <a:close/>
                  <a:moveTo>
                    <a:pt x="7432" y="6548"/>
                  </a:moveTo>
                  <a:lnTo>
                    <a:pt x="7432" y="7121"/>
                  </a:lnTo>
                  <a:lnTo>
                    <a:pt x="992" y="7121"/>
                  </a:lnTo>
                  <a:lnTo>
                    <a:pt x="996" y="6548"/>
                  </a:lnTo>
                  <a:close/>
                  <a:moveTo>
                    <a:pt x="4212" y="0"/>
                  </a:moveTo>
                  <a:cubicBezTo>
                    <a:pt x="2539" y="0"/>
                    <a:pt x="1177" y="1348"/>
                    <a:pt x="1155" y="3021"/>
                  </a:cubicBezTo>
                  <a:lnTo>
                    <a:pt x="1155" y="3329"/>
                  </a:lnTo>
                  <a:cubicBezTo>
                    <a:pt x="1155" y="3463"/>
                    <a:pt x="1255" y="3530"/>
                    <a:pt x="1355" y="3530"/>
                  </a:cubicBezTo>
                  <a:cubicBezTo>
                    <a:pt x="1454" y="3530"/>
                    <a:pt x="1554" y="3463"/>
                    <a:pt x="1554" y="3329"/>
                  </a:cubicBezTo>
                  <a:lnTo>
                    <a:pt x="1554" y="3021"/>
                  </a:lnTo>
                  <a:cubicBezTo>
                    <a:pt x="1554" y="1554"/>
                    <a:pt x="2745" y="363"/>
                    <a:pt x="4212" y="363"/>
                  </a:cubicBezTo>
                  <a:cubicBezTo>
                    <a:pt x="5683" y="363"/>
                    <a:pt x="6871" y="1554"/>
                    <a:pt x="6871" y="3021"/>
                  </a:cubicBezTo>
                  <a:lnTo>
                    <a:pt x="6871" y="6150"/>
                  </a:lnTo>
                  <a:lnTo>
                    <a:pt x="4803" y="6150"/>
                  </a:lnTo>
                  <a:lnTo>
                    <a:pt x="4803" y="5527"/>
                  </a:lnTo>
                  <a:cubicBezTo>
                    <a:pt x="5034" y="5386"/>
                    <a:pt x="5215" y="5176"/>
                    <a:pt x="5313" y="4922"/>
                  </a:cubicBezTo>
                  <a:cubicBezTo>
                    <a:pt x="5375" y="4764"/>
                    <a:pt x="5248" y="4647"/>
                    <a:pt x="5121" y="4647"/>
                  </a:cubicBezTo>
                  <a:cubicBezTo>
                    <a:pt x="5048" y="4647"/>
                    <a:pt x="4976" y="4686"/>
                    <a:pt x="4940" y="4777"/>
                  </a:cubicBezTo>
                  <a:cubicBezTo>
                    <a:pt x="4864" y="4969"/>
                    <a:pt x="4716" y="5129"/>
                    <a:pt x="4527" y="5219"/>
                  </a:cubicBezTo>
                  <a:lnTo>
                    <a:pt x="4516" y="5223"/>
                  </a:lnTo>
                  <a:cubicBezTo>
                    <a:pt x="4403" y="5274"/>
                    <a:pt x="4289" y="5297"/>
                    <a:pt x="4178" y="5297"/>
                  </a:cubicBezTo>
                  <a:cubicBezTo>
                    <a:pt x="3645" y="5297"/>
                    <a:pt x="3206" y="4755"/>
                    <a:pt x="3419" y="4191"/>
                  </a:cubicBezTo>
                  <a:cubicBezTo>
                    <a:pt x="3551" y="3842"/>
                    <a:pt x="3867" y="3664"/>
                    <a:pt x="4183" y="3664"/>
                  </a:cubicBezTo>
                  <a:cubicBezTo>
                    <a:pt x="4481" y="3664"/>
                    <a:pt x="4780" y="3822"/>
                    <a:pt x="4926" y="4144"/>
                  </a:cubicBezTo>
                  <a:cubicBezTo>
                    <a:pt x="4966" y="4214"/>
                    <a:pt x="5029" y="4245"/>
                    <a:pt x="5093" y="4245"/>
                  </a:cubicBezTo>
                  <a:cubicBezTo>
                    <a:pt x="5217" y="4245"/>
                    <a:pt x="5341" y="4128"/>
                    <a:pt x="5288" y="3977"/>
                  </a:cubicBezTo>
                  <a:cubicBezTo>
                    <a:pt x="5079" y="3519"/>
                    <a:pt x="4634" y="3266"/>
                    <a:pt x="4181" y="3266"/>
                  </a:cubicBezTo>
                  <a:cubicBezTo>
                    <a:pt x="3895" y="3266"/>
                    <a:pt x="3607" y="3366"/>
                    <a:pt x="3372" y="3579"/>
                  </a:cubicBezTo>
                  <a:cubicBezTo>
                    <a:pt x="2760" y="4126"/>
                    <a:pt x="2858" y="5107"/>
                    <a:pt x="3564" y="5524"/>
                  </a:cubicBezTo>
                  <a:lnTo>
                    <a:pt x="3564" y="6150"/>
                  </a:lnTo>
                  <a:lnTo>
                    <a:pt x="1554" y="6150"/>
                  </a:lnTo>
                  <a:lnTo>
                    <a:pt x="1554" y="4118"/>
                  </a:lnTo>
                  <a:cubicBezTo>
                    <a:pt x="1554" y="3984"/>
                    <a:pt x="1454" y="3917"/>
                    <a:pt x="1355" y="3917"/>
                  </a:cubicBezTo>
                  <a:cubicBezTo>
                    <a:pt x="1255" y="3917"/>
                    <a:pt x="1155" y="3984"/>
                    <a:pt x="1155" y="4118"/>
                  </a:cubicBezTo>
                  <a:lnTo>
                    <a:pt x="1155" y="6150"/>
                  </a:lnTo>
                  <a:lnTo>
                    <a:pt x="793" y="6150"/>
                  </a:lnTo>
                  <a:cubicBezTo>
                    <a:pt x="681" y="6150"/>
                    <a:pt x="594" y="6237"/>
                    <a:pt x="594" y="6349"/>
                  </a:cubicBezTo>
                  <a:lnTo>
                    <a:pt x="594" y="7121"/>
                  </a:lnTo>
                  <a:lnTo>
                    <a:pt x="199" y="7121"/>
                  </a:lnTo>
                  <a:cubicBezTo>
                    <a:pt x="91" y="7121"/>
                    <a:pt x="0" y="7211"/>
                    <a:pt x="0" y="7324"/>
                  </a:cubicBezTo>
                  <a:lnTo>
                    <a:pt x="0" y="8888"/>
                  </a:lnTo>
                  <a:cubicBezTo>
                    <a:pt x="0" y="9000"/>
                    <a:pt x="91" y="9091"/>
                    <a:pt x="199" y="9091"/>
                  </a:cubicBezTo>
                  <a:lnTo>
                    <a:pt x="4860" y="9091"/>
                  </a:lnTo>
                  <a:cubicBezTo>
                    <a:pt x="5125" y="9091"/>
                    <a:pt x="5125" y="8689"/>
                    <a:pt x="4860" y="8689"/>
                  </a:cubicBezTo>
                  <a:lnTo>
                    <a:pt x="402" y="8689"/>
                  </a:lnTo>
                  <a:lnTo>
                    <a:pt x="402" y="7523"/>
                  </a:lnTo>
                  <a:lnTo>
                    <a:pt x="8022" y="7523"/>
                  </a:lnTo>
                  <a:lnTo>
                    <a:pt x="8022" y="8693"/>
                  </a:lnTo>
                  <a:lnTo>
                    <a:pt x="5646" y="8693"/>
                  </a:lnTo>
                  <a:cubicBezTo>
                    <a:pt x="5382" y="8693"/>
                    <a:pt x="5382" y="9091"/>
                    <a:pt x="5646" y="9091"/>
                  </a:cubicBezTo>
                  <a:lnTo>
                    <a:pt x="8225" y="9091"/>
                  </a:lnTo>
                  <a:cubicBezTo>
                    <a:pt x="8334" y="9091"/>
                    <a:pt x="8424" y="9000"/>
                    <a:pt x="8424" y="8892"/>
                  </a:cubicBezTo>
                  <a:lnTo>
                    <a:pt x="8424" y="7324"/>
                  </a:lnTo>
                  <a:cubicBezTo>
                    <a:pt x="8424" y="7211"/>
                    <a:pt x="8334" y="7121"/>
                    <a:pt x="8225" y="7121"/>
                  </a:cubicBezTo>
                  <a:lnTo>
                    <a:pt x="7834" y="7121"/>
                  </a:lnTo>
                  <a:lnTo>
                    <a:pt x="7834" y="6349"/>
                  </a:lnTo>
                  <a:cubicBezTo>
                    <a:pt x="7834" y="6237"/>
                    <a:pt x="7743" y="6150"/>
                    <a:pt x="7635" y="6150"/>
                  </a:cubicBezTo>
                  <a:lnTo>
                    <a:pt x="7273" y="6150"/>
                  </a:lnTo>
                  <a:lnTo>
                    <a:pt x="7273" y="3021"/>
                  </a:lnTo>
                  <a:cubicBezTo>
                    <a:pt x="7251" y="1348"/>
                    <a:pt x="5889" y="0"/>
                    <a:pt x="4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9" name="Google Shape;13079;p76"/>
            <p:cNvSpPr/>
            <p:nvPr/>
          </p:nvSpPr>
          <p:spPr>
            <a:xfrm>
              <a:off x="3260382" y="3381504"/>
              <a:ext cx="10461" cy="99994"/>
            </a:xfrm>
            <a:custGeom>
              <a:avLst/>
              <a:gdLst/>
              <a:ahLst/>
              <a:cxnLst/>
              <a:rect l="l" t="t" r="r" b="b"/>
              <a:pathLst>
                <a:path w="399" h="3814" extrusionOk="0">
                  <a:moveTo>
                    <a:pt x="199" y="0"/>
                  </a:moveTo>
                  <a:cubicBezTo>
                    <a:pt x="100" y="0"/>
                    <a:pt x="0" y="67"/>
                    <a:pt x="0" y="199"/>
                  </a:cubicBezTo>
                  <a:lnTo>
                    <a:pt x="0" y="3610"/>
                  </a:lnTo>
                  <a:cubicBezTo>
                    <a:pt x="0" y="3723"/>
                    <a:pt x="87" y="3813"/>
                    <a:pt x="199" y="3813"/>
                  </a:cubicBezTo>
                  <a:cubicBezTo>
                    <a:pt x="311" y="3813"/>
                    <a:pt x="398" y="3723"/>
                    <a:pt x="398" y="3610"/>
                  </a:cubicBezTo>
                  <a:lnTo>
                    <a:pt x="398" y="199"/>
                  </a:lnTo>
                  <a:cubicBezTo>
                    <a:pt x="398" y="67"/>
                    <a:pt x="299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0" name="Google Shape;13080;p76"/>
            <p:cNvSpPr/>
            <p:nvPr/>
          </p:nvSpPr>
          <p:spPr>
            <a:xfrm>
              <a:off x="3183801" y="3399725"/>
              <a:ext cx="57311" cy="88772"/>
            </a:xfrm>
            <a:custGeom>
              <a:avLst/>
              <a:gdLst/>
              <a:ahLst/>
              <a:cxnLst/>
              <a:rect l="l" t="t" r="r" b="b"/>
              <a:pathLst>
                <a:path w="2186" h="3386" extrusionOk="0">
                  <a:moveTo>
                    <a:pt x="271" y="0"/>
                  </a:moveTo>
                  <a:cubicBezTo>
                    <a:pt x="135" y="0"/>
                    <a:pt x="0" y="140"/>
                    <a:pt x="89" y="301"/>
                  </a:cubicBezTo>
                  <a:lnTo>
                    <a:pt x="1748" y="3281"/>
                  </a:lnTo>
                  <a:cubicBezTo>
                    <a:pt x="1789" y="3355"/>
                    <a:pt x="1853" y="3386"/>
                    <a:pt x="1916" y="3386"/>
                  </a:cubicBezTo>
                  <a:cubicBezTo>
                    <a:pt x="2052" y="3386"/>
                    <a:pt x="2185" y="3246"/>
                    <a:pt x="2099" y="3086"/>
                  </a:cubicBezTo>
                  <a:lnTo>
                    <a:pt x="440" y="105"/>
                  </a:lnTo>
                  <a:cubicBezTo>
                    <a:pt x="399" y="31"/>
                    <a:pt x="334" y="0"/>
                    <a:pt x="2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1" name="Google Shape;13081;p76"/>
            <p:cNvSpPr/>
            <p:nvPr/>
          </p:nvSpPr>
          <p:spPr>
            <a:xfrm>
              <a:off x="3125755" y="3452790"/>
              <a:ext cx="93990" cy="52435"/>
            </a:xfrm>
            <a:custGeom>
              <a:avLst/>
              <a:gdLst/>
              <a:ahLst/>
              <a:cxnLst/>
              <a:rect l="l" t="t" r="r" b="b"/>
              <a:pathLst>
                <a:path w="3585" h="2000" extrusionOk="0">
                  <a:moveTo>
                    <a:pt x="289" y="0"/>
                  </a:moveTo>
                  <a:cubicBezTo>
                    <a:pt x="107" y="0"/>
                    <a:pt x="1" y="272"/>
                    <a:pt x="199" y="377"/>
                  </a:cubicBezTo>
                  <a:lnTo>
                    <a:pt x="3212" y="1978"/>
                  </a:lnTo>
                  <a:cubicBezTo>
                    <a:pt x="3241" y="1992"/>
                    <a:pt x="3273" y="2000"/>
                    <a:pt x="3306" y="2000"/>
                  </a:cubicBezTo>
                  <a:cubicBezTo>
                    <a:pt x="3516" y="2000"/>
                    <a:pt x="3585" y="1721"/>
                    <a:pt x="3400" y="1623"/>
                  </a:cubicBezTo>
                  <a:lnTo>
                    <a:pt x="387" y="26"/>
                  </a:lnTo>
                  <a:cubicBezTo>
                    <a:pt x="353" y="8"/>
                    <a:pt x="320" y="0"/>
                    <a:pt x="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2" name="Google Shape;13082;p76"/>
            <p:cNvSpPr/>
            <p:nvPr/>
          </p:nvSpPr>
          <p:spPr>
            <a:xfrm>
              <a:off x="3291031" y="3399725"/>
              <a:ext cx="56420" cy="88720"/>
            </a:xfrm>
            <a:custGeom>
              <a:avLst/>
              <a:gdLst/>
              <a:ahLst/>
              <a:cxnLst/>
              <a:rect l="l" t="t" r="r" b="b"/>
              <a:pathLst>
                <a:path w="2152" h="3384" extrusionOk="0">
                  <a:moveTo>
                    <a:pt x="1883" y="0"/>
                  </a:moveTo>
                  <a:cubicBezTo>
                    <a:pt x="1819" y="0"/>
                    <a:pt x="1756" y="31"/>
                    <a:pt x="1714" y="105"/>
                  </a:cubicBezTo>
                  <a:lnTo>
                    <a:pt x="55" y="3086"/>
                  </a:lnTo>
                  <a:cubicBezTo>
                    <a:pt x="1" y="3183"/>
                    <a:pt x="37" y="3307"/>
                    <a:pt x="131" y="3357"/>
                  </a:cubicBezTo>
                  <a:cubicBezTo>
                    <a:pt x="163" y="3375"/>
                    <a:pt x="198" y="3383"/>
                    <a:pt x="231" y="3383"/>
                  </a:cubicBezTo>
                  <a:cubicBezTo>
                    <a:pt x="302" y="3383"/>
                    <a:pt x="369" y="3347"/>
                    <a:pt x="403" y="3281"/>
                  </a:cubicBezTo>
                  <a:lnTo>
                    <a:pt x="2065" y="301"/>
                  </a:lnTo>
                  <a:cubicBezTo>
                    <a:pt x="2152" y="140"/>
                    <a:pt x="2018" y="0"/>
                    <a:pt x="1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3" name="Google Shape;13083;p76"/>
            <p:cNvSpPr/>
            <p:nvPr/>
          </p:nvSpPr>
          <p:spPr>
            <a:xfrm>
              <a:off x="3310956" y="3452790"/>
              <a:ext cx="92915" cy="52566"/>
            </a:xfrm>
            <a:custGeom>
              <a:avLst/>
              <a:gdLst/>
              <a:ahLst/>
              <a:cxnLst/>
              <a:rect l="l" t="t" r="r" b="b"/>
              <a:pathLst>
                <a:path w="3544" h="2005" extrusionOk="0">
                  <a:moveTo>
                    <a:pt x="3317" y="1"/>
                  </a:moveTo>
                  <a:cubicBezTo>
                    <a:pt x="3285" y="1"/>
                    <a:pt x="3252" y="9"/>
                    <a:pt x="3221" y="26"/>
                  </a:cubicBezTo>
                  <a:lnTo>
                    <a:pt x="204" y="1623"/>
                  </a:lnTo>
                  <a:cubicBezTo>
                    <a:pt x="0" y="1728"/>
                    <a:pt x="107" y="2005"/>
                    <a:pt x="292" y="2005"/>
                  </a:cubicBezTo>
                  <a:cubicBezTo>
                    <a:pt x="324" y="2005"/>
                    <a:pt x="358" y="1996"/>
                    <a:pt x="393" y="1978"/>
                  </a:cubicBezTo>
                  <a:lnTo>
                    <a:pt x="3406" y="377"/>
                  </a:lnTo>
                  <a:cubicBezTo>
                    <a:pt x="3504" y="326"/>
                    <a:pt x="3543" y="207"/>
                    <a:pt x="3493" y="109"/>
                  </a:cubicBezTo>
                  <a:cubicBezTo>
                    <a:pt x="3455" y="40"/>
                    <a:pt x="3387" y="1"/>
                    <a:pt x="33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84" name="Google Shape;13084;p76"/>
          <p:cNvGrpSpPr/>
          <p:nvPr/>
        </p:nvGrpSpPr>
        <p:grpSpPr>
          <a:xfrm>
            <a:off x="1298081" y="1996591"/>
            <a:ext cx="358577" cy="341011"/>
            <a:chOff x="1298081" y="1996591"/>
            <a:chExt cx="358577" cy="341011"/>
          </a:xfrm>
        </p:grpSpPr>
        <p:sp>
          <p:nvSpPr>
            <p:cNvPr id="13085" name="Google Shape;13085;p76"/>
            <p:cNvSpPr/>
            <p:nvPr/>
          </p:nvSpPr>
          <p:spPr>
            <a:xfrm>
              <a:off x="1512488" y="2001677"/>
              <a:ext cx="142649" cy="148575"/>
            </a:xfrm>
            <a:custGeom>
              <a:avLst/>
              <a:gdLst/>
              <a:ahLst/>
              <a:cxnLst/>
              <a:rect l="l" t="t" r="r" b="b"/>
              <a:pathLst>
                <a:path w="5441" h="5667" extrusionOk="0">
                  <a:moveTo>
                    <a:pt x="2736" y="0"/>
                  </a:moveTo>
                  <a:cubicBezTo>
                    <a:pt x="2701" y="0"/>
                    <a:pt x="2665" y="1"/>
                    <a:pt x="2630" y="2"/>
                  </a:cubicBezTo>
                  <a:cubicBezTo>
                    <a:pt x="1666" y="39"/>
                    <a:pt x="804" y="618"/>
                    <a:pt x="402" y="1495"/>
                  </a:cubicBezTo>
                  <a:cubicBezTo>
                    <a:pt x="0" y="2371"/>
                    <a:pt x="124" y="3396"/>
                    <a:pt x="725" y="4153"/>
                  </a:cubicBezTo>
                  <a:lnTo>
                    <a:pt x="656" y="5667"/>
                  </a:lnTo>
                  <a:lnTo>
                    <a:pt x="656" y="5667"/>
                  </a:lnTo>
                  <a:lnTo>
                    <a:pt x="2029" y="5026"/>
                  </a:lnTo>
                  <a:cubicBezTo>
                    <a:pt x="2261" y="5092"/>
                    <a:pt x="2496" y="5124"/>
                    <a:pt x="2730" y="5124"/>
                  </a:cubicBezTo>
                  <a:cubicBezTo>
                    <a:pt x="3571" y="5124"/>
                    <a:pt x="4380" y="4709"/>
                    <a:pt x="4864" y="3986"/>
                  </a:cubicBezTo>
                  <a:cubicBezTo>
                    <a:pt x="5397" y="3186"/>
                    <a:pt x="5440" y="2150"/>
                    <a:pt x="4966" y="1310"/>
                  </a:cubicBezTo>
                  <a:cubicBezTo>
                    <a:pt x="4512" y="497"/>
                    <a:pt x="3659" y="0"/>
                    <a:pt x="2736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6" name="Google Shape;13086;p76"/>
            <p:cNvSpPr/>
            <p:nvPr/>
          </p:nvSpPr>
          <p:spPr>
            <a:xfrm>
              <a:off x="1348602" y="2034868"/>
              <a:ext cx="165721" cy="165721"/>
            </a:xfrm>
            <a:custGeom>
              <a:avLst/>
              <a:gdLst/>
              <a:ahLst/>
              <a:cxnLst/>
              <a:rect l="l" t="t" r="r" b="b"/>
              <a:pathLst>
                <a:path w="6321" h="6321" extrusionOk="0">
                  <a:moveTo>
                    <a:pt x="3162" y="0"/>
                  </a:moveTo>
                  <a:cubicBezTo>
                    <a:pt x="1793" y="0"/>
                    <a:pt x="641" y="1022"/>
                    <a:pt x="475" y="2380"/>
                  </a:cubicBezTo>
                  <a:lnTo>
                    <a:pt x="0" y="6320"/>
                  </a:lnTo>
                  <a:lnTo>
                    <a:pt x="6320" y="6320"/>
                  </a:lnTo>
                  <a:lnTo>
                    <a:pt x="5846" y="2380"/>
                  </a:lnTo>
                  <a:cubicBezTo>
                    <a:pt x="5683" y="1022"/>
                    <a:pt x="4527" y="0"/>
                    <a:pt x="3162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7" name="Google Shape;13087;p76"/>
            <p:cNvSpPr/>
            <p:nvPr/>
          </p:nvSpPr>
          <p:spPr>
            <a:xfrm>
              <a:off x="1406333" y="2166664"/>
              <a:ext cx="50259" cy="90503"/>
            </a:xfrm>
            <a:custGeom>
              <a:avLst/>
              <a:gdLst/>
              <a:ahLst/>
              <a:cxnLst/>
              <a:rect l="l" t="t" r="r" b="b"/>
              <a:pathLst>
                <a:path w="1917" h="3452" extrusionOk="0">
                  <a:moveTo>
                    <a:pt x="0" y="0"/>
                  </a:moveTo>
                  <a:lnTo>
                    <a:pt x="0" y="2630"/>
                  </a:lnTo>
                  <a:lnTo>
                    <a:pt x="956" y="3452"/>
                  </a:lnTo>
                  <a:lnTo>
                    <a:pt x="960" y="3452"/>
                  </a:lnTo>
                  <a:lnTo>
                    <a:pt x="1916" y="2630"/>
                  </a:lnTo>
                  <a:lnTo>
                    <a:pt x="1916" y="0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8" name="Google Shape;13088;p76"/>
            <p:cNvSpPr/>
            <p:nvPr/>
          </p:nvSpPr>
          <p:spPr>
            <a:xfrm>
              <a:off x="1303403" y="2222874"/>
              <a:ext cx="256119" cy="109510"/>
            </a:xfrm>
            <a:custGeom>
              <a:avLst/>
              <a:gdLst/>
              <a:ahLst/>
              <a:cxnLst/>
              <a:rect l="l" t="t" r="r" b="b"/>
              <a:pathLst>
                <a:path w="9769" h="4177" extrusionOk="0">
                  <a:moveTo>
                    <a:pt x="3923" y="0"/>
                  </a:moveTo>
                  <a:lnTo>
                    <a:pt x="2365" y="500"/>
                  </a:lnTo>
                  <a:lnTo>
                    <a:pt x="1750" y="696"/>
                  </a:lnTo>
                  <a:cubicBezTo>
                    <a:pt x="707" y="1033"/>
                    <a:pt x="0" y="2000"/>
                    <a:pt x="0" y="3097"/>
                  </a:cubicBezTo>
                  <a:lnTo>
                    <a:pt x="0" y="4176"/>
                  </a:lnTo>
                  <a:lnTo>
                    <a:pt x="9768" y="4176"/>
                  </a:lnTo>
                  <a:lnTo>
                    <a:pt x="9768" y="3097"/>
                  </a:lnTo>
                  <a:cubicBezTo>
                    <a:pt x="9768" y="2000"/>
                    <a:pt x="9058" y="1033"/>
                    <a:pt x="8015" y="699"/>
                  </a:cubicBezTo>
                  <a:lnTo>
                    <a:pt x="7400" y="500"/>
                  </a:lnTo>
                  <a:lnTo>
                    <a:pt x="5839" y="0"/>
                  </a:lnTo>
                  <a:lnTo>
                    <a:pt x="4882" y="674"/>
                  </a:lnTo>
                  <a:lnTo>
                    <a:pt x="3923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9" name="Google Shape;13089;p76"/>
            <p:cNvSpPr/>
            <p:nvPr/>
          </p:nvSpPr>
          <p:spPr>
            <a:xfrm>
              <a:off x="1497491" y="2235983"/>
              <a:ext cx="62031" cy="96402"/>
            </a:xfrm>
            <a:custGeom>
              <a:avLst/>
              <a:gdLst/>
              <a:ahLst/>
              <a:cxnLst/>
              <a:rect l="l" t="t" r="r" b="b"/>
              <a:pathLst>
                <a:path w="2366" h="3677" extrusionOk="0">
                  <a:moveTo>
                    <a:pt x="0" y="0"/>
                  </a:moveTo>
                  <a:lnTo>
                    <a:pt x="460" y="196"/>
                  </a:lnTo>
                  <a:cubicBezTo>
                    <a:pt x="1235" y="533"/>
                    <a:pt x="1764" y="1503"/>
                    <a:pt x="1764" y="2597"/>
                  </a:cubicBezTo>
                  <a:lnTo>
                    <a:pt x="1764" y="3676"/>
                  </a:lnTo>
                  <a:lnTo>
                    <a:pt x="2365" y="3676"/>
                  </a:lnTo>
                  <a:lnTo>
                    <a:pt x="2365" y="2597"/>
                  </a:lnTo>
                  <a:cubicBezTo>
                    <a:pt x="2365" y="1500"/>
                    <a:pt x="1659" y="533"/>
                    <a:pt x="616" y="19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0" name="Google Shape;13090;p76"/>
            <p:cNvSpPr/>
            <p:nvPr/>
          </p:nvSpPr>
          <p:spPr>
            <a:xfrm>
              <a:off x="1303403" y="2235983"/>
              <a:ext cx="62031" cy="96402"/>
            </a:xfrm>
            <a:custGeom>
              <a:avLst/>
              <a:gdLst/>
              <a:ahLst/>
              <a:cxnLst/>
              <a:rect l="l" t="t" r="r" b="b"/>
              <a:pathLst>
                <a:path w="2366" h="3677" extrusionOk="0">
                  <a:moveTo>
                    <a:pt x="2365" y="0"/>
                  </a:moveTo>
                  <a:lnTo>
                    <a:pt x="1750" y="196"/>
                  </a:lnTo>
                  <a:cubicBezTo>
                    <a:pt x="707" y="533"/>
                    <a:pt x="0" y="1500"/>
                    <a:pt x="0" y="2597"/>
                  </a:cubicBezTo>
                  <a:lnTo>
                    <a:pt x="0" y="3676"/>
                  </a:lnTo>
                  <a:lnTo>
                    <a:pt x="602" y="3676"/>
                  </a:lnTo>
                  <a:lnTo>
                    <a:pt x="602" y="2597"/>
                  </a:lnTo>
                  <a:cubicBezTo>
                    <a:pt x="602" y="1503"/>
                    <a:pt x="1127" y="533"/>
                    <a:pt x="1905" y="199"/>
                  </a:cubicBezTo>
                  <a:lnTo>
                    <a:pt x="2365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1" name="Google Shape;13091;p76"/>
            <p:cNvSpPr/>
            <p:nvPr/>
          </p:nvSpPr>
          <p:spPr>
            <a:xfrm>
              <a:off x="1406333" y="2222874"/>
              <a:ext cx="25195" cy="47401"/>
            </a:xfrm>
            <a:custGeom>
              <a:avLst/>
              <a:gdLst/>
              <a:ahLst/>
              <a:cxnLst/>
              <a:rect l="l" t="t" r="r" b="b"/>
              <a:pathLst>
                <a:path w="961" h="1808" extrusionOk="0">
                  <a:moveTo>
                    <a:pt x="0" y="0"/>
                  </a:moveTo>
                  <a:lnTo>
                    <a:pt x="0" y="1808"/>
                  </a:lnTo>
                  <a:lnTo>
                    <a:pt x="960" y="6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2" name="Google Shape;13092;p76"/>
            <p:cNvSpPr/>
            <p:nvPr/>
          </p:nvSpPr>
          <p:spPr>
            <a:xfrm>
              <a:off x="1431397" y="2222874"/>
              <a:ext cx="25195" cy="47401"/>
            </a:xfrm>
            <a:custGeom>
              <a:avLst/>
              <a:gdLst/>
              <a:ahLst/>
              <a:cxnLst/>
              <a:rect l="l" t="t" r="r" b="b"/>
              <a:pathLst>
                <a:path w="961" h="1808" extrusionOk="0">
                  <a:moveTo>
                    <a:pt x="960" y="0"/>
                  </a:moveTo>
                  <a:lnTo>
                    <a:pt x="0" y="674"/>
                  </a:lnTo>
                  <a:lnTo>
                    <a:pt x="960" y="1808"/>
                  </a:lnTo>
                  <a:lnTo>
                    <a:pt x="960" y="0"/>
                  </a:ln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3" name="Google Shape;13093;p76"/>
            <p:cNvSpPr/>
            <p:nvPr/>
          </p:nvSpPr>
          <p:spPr>
            <a:xfrm>
              <a:off x="1474787" y="2288864"/>
              <a:ext cx="52147" cy="19873"/>
            </a:xfrm>
            <a:custGeom>
              <a:avLst/>
              <a:gdLst/>
              <a:ahLst/>
              <a:cxnLst/>
              <a:rect l="l" t="t" r="r" b="b"/>
              <a:pathLst>
                <a:path w="1989" h="758" extrusionOk="0">
                  <a:moveTo>
                    <a:pt x="283" y="1"/>
                  </a:moveTo>
                  <a:cubicBezTo>
                    <a:pt x="127" y="1"/>
                    <a:pt x="1" y="127"/>
                    <a:pt x="1" y="283"/>
                  </a:cubicBezTo>
                  <a:lnTo>
                    <a:pt x="1" y="479"/>
                  </a:lnTo>
                  <a:cubicBezTo>
                    <a:pt x="1" y="631"/>
                    <a:pt x="127" y="757"/>
                    <a:pt x="283" y="757"/>
                  </a:cubicBezTo>
                  <a:lnTo>
                    <a:pt x="1706" y="757"/>
                  </a:lnTo>
                  <a:cubicBezTo>
                    <a:pt x="1862" y="757"/>
                    <a:pt x="1989" y="631"/>
                    <a:pt x="1989" y="479"/>
                  </a:cubicBezTo>
                  <a:lnTo>
                    <a:pt x="1989" y="283"/>
                  </a:lnTo>
                  <a:cubicBezTo>
                    <a:pt x="1989" y="127"/>
                    <a:pt x="1862" y="1"/>
                    <a:pt x="17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4" name="Google Shape;13094;p76"/>
            <p:cNvSpPr/>
            <p:nvPr/>
          </p:nvSpPr>
          <p:spPr>
            <a:xfrm>
              <a:off x="1378228" y="2055842"/>
              <a:ext cx="106469" cy="145717"/>
            </a:xfrm>
            <a:custGeom>
              <a:avLst/>
              <a:gdLst/>
              <a:ahLst/>
              <a:cxnLst/>
              <a:rect l="l" t="t" r="r" b="b"/>
              <a:pathLst>
                <a:path w="4061" h="5558" extrusionOk="0">
                  <a:moveTo>
                    <a:pt x="1326" y="1"/>
                  </a:moveTo>
                  <a:cubicBezTo>
                    <a:pt x="1326" y="1"/>
                    <a:pt x="1326" y="1"/>
                    <a:pt x="1326" y="1"/>
                  </a:cubicBezTo>
                  <a:cubicBezTo>
                    <a:pt x="906" y="1294"/>
                    <a:pt x="0" y="1569"/>
                    <a:pt x="0" y="1569"/>
                  </a:cubicBezTo>
                  <a:lnTo>
                    <a:pt x="0" y="3177"/>
                  </a:lnTo>
                  <a:cubicBezTo>
                    <a:pt x="0" y="4021"/>
                    <a:pt x="446" y="4803"/>
                    <a:pt x="1174" y="5231"/>
                  </a:cubicBezTo>
                  <a:lnTo>
                    <a:pt x="1471" y="5408"/>
                  </a:lnTo>
                  <a:cubicBezTo>
                    <a:pt x="1643" y="5508"/>
                    <a:pt x="1836" y="5557"/>
                    <a:pt x="2028" y="5557"/>
                  </a:cubicBezTo>
                  <a:cubicBezTo>
                    <a:pt x="2221" y="5557"/>
                    <a:pt x="2414" y="5508"/>
                    <a:pt x="2586" y="5408"/>
                  </a:cubicBezTo>
                  <a:lnTo>
                    <a:pt x="2887" y="5231"/>
                  </a:lnTo>
                  <a:cubicBezTo>
                    <a:pt x="3611" y="4803"/>
                    <a:pt x="4060" y="4021"/>
                    <a:pt x="4060" y="3177"/>
                  </a:cubicBezTo>
                  <a:lnTo>
                    <a:pt x="4060" y="2627"/>
                  </a:lnTo>
                  <a:cubicBezTo>
                    <a:pt x="1680" y="2627"/>
                    <a:pt x="1352" y="1"/>
                    <a:pt x="1326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5" name="Google Shape;13095;p76"/>
            <p:cNvSpPr/>
            <p:nvPr/>
          </p:nvSpPr>
          <p:spPr>
            <a:xfrm>
              <a:off x="1420569" y="2205125"/>
              <a:ext cx="21682" cy="21656"/>
            </a:xfrm>
            <a:custGeom>
              <a:avLst/>
              <a:gdLst/>
              <a:ahLst/>
              <a:cxnLst/>
              <a:rect l="l" t="t" r="r" b="b"/>
              <a:pathLst>
                <a:path w="827" h="826" extrusionOk="0">
                  <a:moveTo>
                    <a:pt x="413" y="0"/>
                  </a:moveTo>
                  <a:cubicBezTo>
                    <a:pt x="185" y="0"/>
                    <a:pt x="1" y="185"/>
                    <a:pt x="1" y="413"/>
                  </a:cubicBezTo>
                  <a:cubicBezTo>
                    <a:pt x="1" y="641"/>
                    <a:pt x="185" y="826"/>
                    <a:pt x="413" y="826"/>
                  </a:cubicBezTo>
                  <a:cubicBezTo>
                    <a:pt x="642" y="826"/>
                    <a:pt x="826" y="641"/>
                    <a:pt x="826" y="413"/>
                  </a:cubicBezTo>
                  <a:cubicBezTo>
                    <a:pt x="826" y="185"/>
                    <a:pt x="642" y="0"/>
                    <a:pt x="413" y="0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6" name="Google Shape;13096;p76"/>
            <p:cNvSpPr/>
            <p:nvPr/>
          </p:nvSpPr>
          <p:spPr>
            <a:xfrm>
              <a:off x="1345849" y="2104948"/>
              <a:ext cx="21000" cy="45409"/>
            </a:xfrm>
            <a:custGeom>
              <a:avLst/>
              <a:gdLst/>
              <a:ahLst/>
              <a:cxnLst/>
              <a:rect l="l" t="t" r="r" b="b"/>
              <a:pathLst>
                <a:path w="801" h="1732" extrusionOk="0">
                  <a:moveTo>
                    <a:pt x="801" y="0"/>
                  </a:moveTo>
                  <a:cubicBezTo>
                    <a:pt x="359" y="0"/>
                    <a:pt x="0" y="355"/>
                    <a:pt x="0" y="797"/>
                  </a:cubicBezTo>
                  <a:lnTo>
                    <a:pt x="0" y="935"/>
                  </a:lnTo>
                  <a:cubicBezTo>
                    <a:pt x="0" y="1373"/>
                    <a:pt x="359" y="1731"/>
                    <a:pt x="801" y="1731"/>
                  </a:cubicBezTo>
                  <a:lnTo>
                    <a:pt x="801" y="0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7" name="Google Shape;13097;p76"/>
            <p:cNvSpPr/>
            <p:nvPr/>
          </p:nvSpPr>
          <p:spPr>
            <a:xfrm>
              <a:off x="1496049" y="2104948"/>
              <a:ext cx="21026" cy="45409"/>
            </a:xfrm>
            <a:custGeom>
              <a:avLst/>
              <a:gdLst/>
              <a:ahLst/>
              <a:cxnLst/>
              <a:rect l="l" t="t" r="r" b="b"/>
              <a:pathLst>
                <a:path w="802" h="1732" extrusionOk="0">
                  <a:moveTo>
                    <a:pt x="1" y="0"/>
                  </a:moveTo>
                  <a:lnTo>
                    <a:pt x="1" y="1731"/>
                  </a:lnTo>
                  <a:cubicBezTo>
                    <a:pt x="443" y="1731"/>
                    <a:pt x="801" y="1373"/>
                    <a:pt x="801" y="935"/>
                  </a:cubicBezTo>
                  <a:lnTo>
                    <a:pt x="801" y="797"/>
                  </a:lnTo>
                  <a:cubicBezTo>
                    <a:pt x="801" y="355"/>
                    <a:pt x="443" y="0"/>
                    <a:pt x="1" y="0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8" name="Google Shape;13098;p76"/>
            <p:cNvSpPr/>
            <p:nvPr/>
          </p:nvSpPr>
          <p:spPr>
            <a:xfrm>
              <a:off x="1499012" y="1996591"/>
              <a:ext cx="157646" cy="158930"/>
            </a:xfrm>
            <a:custGeom>
              <a:avLst/>
              <a:gdLst/>
              <a:ahLst/>
              <a:cxnLst/>
              <a:rect l="l" t="t" r="r" b="b"/>
              <a:pathLst>
                <a:path w="6013" h="6062" extrusionOk="0">
                  <a:moveTo>
                    <a:pt x="3246" y="0"/>
                  </a:moveTo>
                  <a:cubicBezTo>
                    <a:pt x="2843" y="0"/>
                    <a:pt x="2431" y="89"/>
                    <a:pt x="2039" y="280"/>
                  </a:cubicBezTo>
                  <a:cubicBezTo>
                    <a:pt x="485" y="1037"/>
                    <a:pt x="0" y="3021"/>
                    <a:pt x="1032" y="4409"/>
                  </a:cubicBezTo>
                  <a:lnTo>
                    <a:pt x="971" y="5854"/>
                  </a:lnTo>
                  <a:cubicBezTo>
                    <a:pt x="965" y="5971"/>
                    <a:pt x="1059" y="6062"/>
                    <a:pt x="1167" y="6062"/>
                  </a:cubicBezTo>
                  <a:cubicBezTo>
                    <a:pt x="1195" y="6062"/>
                    <a:pt x="1225" y="6055"/>
                    <a:pt x="1253" y="6042"/>
                  </a:cubicBezTo>
                  <a:lnTo>
                    <a:pt x="2561" y="5433"/>
                  </a:lnTo>
                  <a:cubicBezTo>
                    <a:pt x="2793" y="5493"/>
                    <a:pt x="3024" y="5521"/>
                    <a:pt x="3251" y="5521"/>
                  </a:cubicBezTo>
                  <a:cubicBezTo>
                    <a:pt x="4682" y="5521"/>
                    <a:pt x="5934" y="4398"/>
                    <a:pt x="6009" y="2891"/>
                  </a:cubicBezTo>
                  <a:cubicBezTo>
                    <a:pt x="6012" y="2779"/>
                    <a:pt x="5925" y="2685"/>
                    <a:pt x="5817" y="2681"/>
                  </a:cubicBezTo>
                  <a:cubicBezTo>
                    <a:pt x="5812" y="2681"/>
                    <a:pt x="5808" y="2681"/>
                    <a:pt x="5804" y="2681"/>
                  </a:cubicBezTo>
                  <a:cubicBezTo>
                    <a:pt x="5697" y="2681"/>
                    <a:pt x="5610" y="2765"/>
                    <a:pt x="5607" y="2869"/>
                  </a:cubicBezTo>
                  <a:cubicBezTo>
                    <a:pt x="5542" y="4163"/>
                    <a:pt x="4468" y="5119"/>
                    <a:pt x="3248" y="5119"/>
                  </a:cubicBezTo>
                  <a:cubicBezTo>
                    <a:pt x="3034" y="5119"/>
                    <a:pt x="2815" y="5090"/>
                    <a:pt x="2597" y="5028"/>
                  </a:cubicBezTo>
                  <a:cubicBezTo>
                    <a:pt x="2578" y="5022"/>
                    <a:pt x="2559" y="5019"/>
                    <a:pt x="2539" y="5019"/>
                  </a:cubicBezTo>
                  <a:cubicBezTo>
                    <a:pt x="2510" y="5019"/>
                    <a:pt x="2482" y="5026"/>
                    <a:pt x="2456" y="5039"/>
                  </a:cubicBezTo>
                  <a:lnTo>
                    <a:pt x="1384" y="5542"/>
                  </a:lnTo>
                  <a:lnTo>
                    <a:pt x="1438" y="4358"/>
                  </a:lnTo>
                  <a:cubicBezTo>
                    <a:pt x="1438" y="4307"/>
                    <a:pt x="1423" y="4260"/>
                    <a:pt x="1391" y="4224"/>
                  </a:cubicBezTo>
                  <a:cubicBezTo>
                    <a:pt x="464" y="3050"/>
                    <a:pt x="844" y="1319"/>
                    <a:pt x="2180" y="646"/>
                  </a:cubicBezTo>
                  <a:cubicBezTo>
                    <a:pt x="2523" y="474"/>
                    <a:pt x="2885" y="393"/>
                    <a:pt x="3240" y="393"/>
                  </a:cubicBezTo>
                  <a:cubicBezTo>
                    <a:pt x="4267" y="393"/>
                    <a:pt x="5236" y="1067"/>
                    <a:pt x="5527" y="2141"/>
                  </a:cubicBezTo>
                  <a:cubicBezTo>
                    <a:pt x="5555" y="2245"/>
                    <a:pt x="5634" y="2289"/>
                    <a:pt x="5714" y="2289"/>
                  </a:cubicBezTo>
                  <a:cubicBezTo>
                    <a:pt x="5833" y="2289"/>
                    <a:pt x="5954" y="2190"/>
                    <a:pt x="5911" y="2036"/>
                  </a:cubicBezTo>
                  <a:cubicBezTo>
                    <a:pt x="5572" y="787"/>
                    <a:pt x="4445" y="0"/>
                    <a:pt x="3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9" name="Google Shape;13099;p76"/>
            <p:cNvSpPr/>
            <p:nvPr/>
          </p:nvSpPr>
          <p:spPr>
            <a:xfrm>
              <a:off x="1568410" y="2049498"/>
              <a:ext cx="31461" cy="53484"/>
            </a:xfrm>
            <a:custGeom>
              <a:avLst/>
              <a:gdLst/>
              <a:ahLst/>
              <a:cxnLst/>
              <a:rect l="l" t="t" r="r" b="b"/>
              <a:pathLst>
                <a:path w="1200" h="2040" extrusionOk="0">
                  <a:moveTo>
                    <a:pt x="287" y="0"/>
                  </a:moveTo>
                  <a:cubicBezTo>
                    <a:pt x="19" y="0"/>
                    <a:pt x="19" y="399"/>
                    <a:pt x="287" y="399"/>
                  </a:cubicBezTo>
                  <a:lnTo>
                    <a:pt x="399" y="399"/>
                  </a:lnTo>
                  <a:lnTo>
                    <a:pt x="399" y="1641"/>
                  </a:lnTo>
                  <a:lnTo>
                    <a:pt x="269" y="1641"/>
                  </a:lnTo>
                  <a:cubicBezTo>
                    <a:pt x="1" y="1641"/>
                    <a:pt x="1" y="2039"/>
                    <a:pt x="269" y="2039"/>
                  </a:cubicBezTo>
                  <a:lnTo>
                    <a:pt x="935" y="2039"/>
                  </a:lnTo>
                  <a:cubicBezTo>
                    <a:pt x="1199" y="2039"/>
                    <a:pt x="1199" y="1641"/>
                    <a:pt x="935" y="1641"/>
                  </a:cubicBezTo>
                  <a:lnTo>
                    <a:pt x="797" y="1641"/>
                  </a:lnTo>
                  <a:lnTo>
                    <a:pt x="797" y="199"/>
                  </a:lnTo>
                  <a:cubicBezTo>
                    <a:pt x="797" y="87"/>
                    <a:pt x="707" y="0"/>
                    <a:pt x="5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0" name="Google Shape;13100;p76"/>
            <p:cNvSpPr/>
            <p:nvPr/>
          </p:nvSpPr>
          <p:spPr>
            <a:xfrm>
              <a:off x="1573915" y="2033191"/>
              <a:ext cx="17985" cy="15468"/>
            </a:xfrm>
            <a:custGeom>
              <a:avLst/>
              <a:gdLst/>
              <a:ahLst/>
              <a:cxnLst/>
              <a:rect l="l" t="t" r="r" b="b"/>
              <a:pathLst>
                <a:path w="686" h="590" extrusionOk="0">
                  <a:moveTo>
                    <a:pt x="297" y="0"/>
                  </a:moveTo>
                  <a:cubicBezTo>
                    <a:pt x="146" y="0"/>
                    <a:pt x="1" y="119"/>
                    <a:pt x="1" y="296"/>
                  </a:cubicBezTo>
                  <a:cubicBezTo>
                    <a:pt x="1" y="456"/>
                    <a:pt x="131" y="590"/>
                    <a:pt x="294" y="590"/>
                  </a:cubicBezTo>
                  <a:cubicBezTo>
                    <a:pt x="555" y="590"/>
                    <a:pt x="685" y="275"/>
                    <a:pt x="500" y="86"/>
                  </a:cubicBezTo>
                  <a:cubicBezTo>
                    <a:pt x="441" y="27"/>
                    <a:pt x="369" y="0"/>
                    <a:pt x="2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1" name="Google Shape;13101;p76"/>
            <p:cNvSpPr/>
            <p:nvPr/>
          </p:nvSpPr>
          <p:spPr>
            <a:xfrm>
              <a:off x="1298081" y="2029546"/>
              <a:ext cx="266737" cy="308056"/>
            </a:xfrm>
            <a:custGeom>
              <a:avLst/>
              <a:gdLst/>
              <a:ahLst/>
              <a:cxnLst/>
              <a:rect l="l" t="t" r="r" b="b"/>
              <a:pathLst>
                <a:path w="10174" h="11750" extrusionOk="0">
                  <a:moveTo>
                    <a:pt x="2420" y="3112"/>
                  </a:moveTo>
                  <a:lnTo>
                    <a:pt x="2420" y="4372"/>
                  </a:lnTo>
                  <a:cubicBezTo>
                    <a:pt x="2181" y="4289"/>
                    <a:pt x="2021" y="4061"/>
                    <a:pt x="2025" y="3811"/>
                  </a:cubicBezTo>
                  <a:lnTo>
                    <a:pt x="2025" y="3673"/>
                  </a:lnTo>
                  <a:cubicBezTo>
                    <a:pt x="2025" y="3420"/>
                    <a:pt x="2181" y="3195"/>
                    <a:pt x="2420" y="3112"/>
                  </a:cubicBezTo>
                  <a:close/>
                  <a:moveTo>
                    <a:pt x="7755" y="3112"/>
                  </a:moveTo>
                  <a:cubicBezTo>
                    <a:pt x="7990" y="3195"/>
                    <a:pt x="8149" y="3420"/>
                    <a:pt x="8149" y="3673"/>
                  </a:cubicBezTo>
                  <a:lnTo>
                    <a:pt x="8149" y="3811"/>
                  </a:lnTo>
                  <a:cubicBezTo>
                    <a:pt x="8149" y="4061"/>
                    <a:pt x="7990" y="4285"/>
                    <a:pt x="7755" y="4372"/>
                  </a:cubicBezTo>
                  <a:lnTo>
                    <a:pt x="7755" y="3112"/>
                  </a:lnTo>
                  <a:close/>
                  <a:moveTo>
                    <a:pt x="7834" y="4767"/>
                  </a:moveTo>
                  <a:lnTo>
                    <a:pt x="8023" y="6321"/>
                  </a:lnTo>
                  <a:lnTo>
                    <a:pt x="7418" y="6321"/>
                  </a:lnTo>
                  <a:cubicBezTo>
                    <a:pt x="7635" y="5976"/>
                    <a:pt x="7755" y="5578"/>
                    <a:pt x="7755" y="5172"/>
                  </a:cubicBezTo>
                  <a:lnTo>
                    <a:pt x="7755" y="5169"/>
                  </a:lnTo>
                  <a:lnTo>
                    <a:pt x="7755" y="4785"/>
                  </a:lnTo>
                  <a:cubicBezTo>
                    <a:pt x="7780" y="4781"/>
                    <a:pt x="7809" y="4774"/>
                    <a:pt x="7834" y="4767"/>
                  </a:cubicBezTo>
                  <a:close/>
                  <a:moveTo>
                    <a:pt x="4339" y="1620"/>
                  </a:moveTo>
                  <a:cubicBezTo>
                    <a:pt x="4452" y="1971"/>
                    <a:pt x="4611" y="2304"/>
                    <a:pt x="4814" y="2608"/>
                  </a:cubicBezTo>
                  <a:cubicBezTo>
                    <a:pt x="5317" y="3351"/>
                    <a:pt x="6042" y="3767"/>
                    <a:pt x="6918" y="3822"/>
                  </a:cubicBezTo>
                  <a:lnTo>
                    <a:pt x="6918" y="4180"/>
                  </a:lnTo>
                  <a:cubicBezTo>
                    <a:pt x="6914" y="4952"/>
                    <a:pt x="6509" y="5669"/>
                    <a:pt x="5842" y="6063"/>
                  </a:cubicBezTo>
                  <a:lnTo>
                    <a:pt x="5542" y="6237"/>
                  </a:lnTo>
                  <a:cubicBezTo>
                    <a:pt x="5401" y="6321"/>
                    <a:pt x="5243" y="6362"/>
                    <a:pt x="5086" y="6362"/>
                  </a:cubicBezTo>
                  <a:cubicBezTo>
                    <a:pt x="4929" y="6362"/>
                    <a:pt x="4772" y="6321"/>
                    <a:pt x="4633" y="6237"/>
                  </a:cubicBezTo>
                  <a:lnTo>
                    <a:pt x="4332" y="6063"/>
                  </a:lnTo>
                  <a:cubicBezTo>
                    <a:pt x="3666" y="5669"/>
                    <a:pt x="3260" y="4952"/>
                    <a:pt x="3256" y="4180"/>
                  </a:cubicBezTo>
                  <a:lnTo>
                    <a:pt x="3260" y="4176"/>
                  </a:lnTo>
                  <a:lnTo>
                    <a:pt x="3260" y="2706"/>
                  </a:lnTo>
                  <a:cubicBezTo>
                    <a:pt x="3496" y="2594"/>
                    <a:pt x="3977" y="2300"/>
                    <a:pt x="4339" y="1620"/>
                  </a:cubicBezTo>
                  <a:close/>
                  <a:moveTo>
                    <a:pt x="6400" y="6723"/>
                  </a:moveTo>
                  <a:cubicBezTo>
                    <a:pt x="6349" y="6744"/>
                    <a:pt x="6299" y="6770"/>
                    <a:pt x="6244" y="6788"/>
                  </a:cubicBezTo>
                  <a:lnTo>
                    <a:pt x="6244" y="6723"/>
                  </a:lnTo>
                  <a:close/>
                  <a:moveTo>
                    <a:pt x="5846" y="6520"/>
                  </a:moveTo>
                  <a:lnTo>
                    <a:pt x="5846" y="6893"/>
                  </a:lnTo>
                  <a:cubicBezTo>
                    <a:pt x="5784" y="6900"/>
                    <a:pt x="5723" y="6907"/>
                    <a:pt x="5665" y="6907"/>
                  </a:cubicBezTo>
                  <a:cubicBezTo>
                    <a:pt x="5636" y="6824"/>
                    <a:pt x="5589" y="6748"/>
                    <a:pt x="5524" y="6683"/>
                  </a:cubicBezTo>
                  <a:cubicBezTo>
                    <a:pt x="5600" y="6654"/>
                    <a:pt x="5672" y="6621"/>
                    <a:pt x="5745" y="6581"/>
                  </a:cubicBezTo>
                  <a:lnTo>
                    <a:pt x="5846" y="6520"/>
                  </a:lnTo>
                  <a:close/>
                  <a:moveTo>
                    <a:pt x="5085" y="6896"/>
                  </a:moveTo>
                  <a:cubicBezTo>
                    <a:pt x="5201" y="6896"/>
                    <a:pt x="5299" y="6991"/>
                    <a:pt x="5299" y="7110"/>
                  </a:cubicBezTo>
                  <a:cubicBezTo>
                    <a:pt x="5299" y="7237"/>
                    <a:pt x="5193" y="7321"/>
                    <a:pt x="5083" y="7321"/>
                  </a:cubicBezTo>
                  <a:cubicBezTo>
                    <a:pt x="5031" y="7321"/>
                    <a:pt x="4977" y="7302"/>
                    <a:pt x="4933" y="7259"/>
                  </a:cubicBezTo>
                  <a:cubicBezTo>
                    <a:pt x="4799" y="7125"/>
                    <a:pt x="4897" y="6896"/>
                    <a:pt x="5085" y="6896"/>
                  </a:cubicBezTo>
                  <a:close/>
                  <a:moveTo>
                    <a:pt x="4329" y="6527"/>
                  </a:moveTo>
                  <a:lnTo>
                    <a:pt x="4426" y="6585"/>
                  </a:lnTo>
                  <a:cubicBezTo>
                    <a:pt x="4499" y="6625"/>
                    <a:pt x="4571" y="6657"/>
                    <a:pt x="4647" y="6686"/>
                  </a:cubicBezTo>
                  <a:cubicBezTo>
                    <a:pt x="4450" y="6887"/>
                    <a:pt x="4416" y="7195"/>
                    <a:pt x="4564" y="7433"/>
                  </a:cubicBezTo>
                  <a:lnTo>
                    <a:pt x="4564" y="7433"/>
                  </a:lnTo>
                  <a:lnTo>
                    <a:pt x="4329" y="7269"/>
                  </a:lnTo>
                  <a:lnTo>
                    <a:pt x="4329" y="6527"/>
                  </a:lnTo>
                  <a:close/>
                  <a:moveTo>
                    <a:pt x="5799" y="7302"/>
                  </a:moveTo>
                  <a:lnTo>
                    <a:pt x="5600" y="7440"/>
                  </a:lnTo>
                  <a:cubicBezTo>
                    <a:pt x="5629" y="7400"/>
                    <a:pt x="5650" y="7356"/>
                    <a:pt x="5665" y="7309"/>
                  </a:cubicBezTo>
                  <a:cubicBezTo>
                    <a:pt x="5712" y="7309"/>
                    <a:pt x="5755" y="7306"/>
                    <a:pt x="5799" y="7302"/>
                  </a:cubicBezTo>
                  <a:close/>
                  <a:moveTo>
                    <a:pt x="5223" y="7708"/>
                  </a:moveTo>
                  <a:lnTo>
                    <a:pt x="5085" y="7802"/>
                  </a:lnTo>
                  <a:lnTo>
                    <a:pt x="4951" y="7708"/>
                  </a:lnTo>
                  <a:lnTo>
                    <a:pt x="4951" y="7708"/>
                  </a:lnTo>
                  <a:cubicBezTo>
                    <a:pt x="4995" y="7718"/>
                    <a:pt x="5042" y="7722"/>
                    <a:pt x="5085" y="7722"/>
                  </a:cubicBezTo>
                  <a:cubicBezTo>
                    <a:pt x="5133" y="7722"/>
                    <a:pt x="5176" y="7718"/>
                    <a:pt x="5223" y="7708"/>
                  </a:cubicBezTo>
                  <a:close/>
                  <a:moveTo>
                    <a:pt x="4332" y="7758"/>
                  </a:moveTo>
                  <a:lnTo>
                    <a:pt x="4796" y="8084"/>
                  </a:lnTo>
                  <a:lnTo>
                    <a:pt x="4329" y="8635"/>
                  </a:lnTo>
                  <a:lnTo>
                    <a:pt x="4332" y="7758"/>
                  </a:lnTo>
                  <a:close/>
                  <a:moveTo>
                    <a:pt x="5846" y="7758"/>
                  </a:moveTo>
                  <a:lnTo>
                    <a:pt x="5846" y="8635"/>
                  </a:lnTo>
                  <a:lnTo>
                    <a:pt x="5382" y="8084"/>
                  </a:lnTo>
                  <a:lnTo>
                    <a:pt x="5846" y="7758"/>
                  </a:lnTo>
                  <a:close/>
                  <a:moveTo>
                    <a:pt x="5086" y="1"/>
                  </a:moveTo>
                  <a:cubicBezTo>
                    <a:pt x="3674" y="1"/>
                    <a:pt x="2386" y="1044"/>
                    <a:pt x="2206" y="2558"/>
                  </a:cubicBezTo>
                  <a:lnTo>
                    <a:pt x="2177" y="2778"/>
                  </a:lnTo>
                  <a:cubicBezTo>
                    <a:pt x="1837" y="2949"/>
                    <a:pt x="1623" y="3293"/>
                    <a:pt x="1623" y="3673"/>
                  </a:cubicBezTo>
                  <a:lnTo>
                    <a:pt x="1623" y="3811"/>
                  </a:lnTo>
                  <a:cubicBezTo>
                    <a:pt x="1623" y="4097"/>
                    <a:pt x="1746" y="4368"/>
                    <a:pt x="1964" y="4557"/>
                  </a:cubicBezTo>
                  <a:lnTo>
                    <a:pt x="1728" y="6498"/>
                  </a:lnTo>
                  <a:cubicBezTo>
                    <a:pt x="1714" y="6617"/>
                    <a:pt x="1804" y="6723"/>
                    <a:pt x="1927" y="6723"/>
                  </a:cubicBezTo>
                  <a:lnTo>
                    <a:pt x="3930" y="6723"/>
                  </a:lnTo>
                  <a:lnTo>
                    <a:pt x="3930" y="7230"/>
                  </a:lnTo>
                  <a:lnTo>
                    <a:pt x="1891" y="7881"/>
                  </a:lnTo>
                  <a:cubicBezTo>
                    <a:pt x="765" y="8240"/>
                    <a:pt x="1" y="9287"/>
                    <a:pt x="4" y="10471"/>
                  </a:cubicBezTo>
                  <a:lnTo>
                    <a:pt x="4" y="11550"/>
                  </a:lnTo>
                  <a:cubicBezTo>
                    <a:pt x="4" y="11663"/>
                    <a:pt x="95" y="11749"/>
                    <a:pt x="203" y="11749"/>
                  </a:cubicBezTo>
                  <a:lnTo>
                    <a:pt x="2681" y="11749"/>
                  </a:lnTo>
                  <a:cubicBezTo>
                    <a:pt x="2945" y="11749"/>
                    <a:pt x="2945" y="11351"/>
                    <a:pt x="2681" y="11351"/>
                  </a:cubicBezTo>
                  <a:lnTo>
                    <a:pt x="403" y="11351"/>
                  </a:lnTo>
                  <a:lnTo>
                    <a:pt x="403" y="10471"/>
                  </a:lnTo>
                  <a:cubicBezTo>
                    <a:pt x="399" y="9461"/>
                    <a:pt x="1051" y="8570"/>
                    <a:pt x="2014" y="8262"/>
                  </a:cubicBezTo>
                  <a:lnTo>
                    <a:pt x="3930" y="7650"/>
                  </a:lnTo>
                  <a:lnTo>
                    <a:pt x="3930" y="9182"/>
                  </a:lnTo>
                  <a:cubicBezTo>
                    <a:pt x="3928" y="9305"/>
                    <a:pt x="4027" y="9383"/>
                    <a:pt x="4130" y="9383"/>
                  </a:cubicBezTo>
                  <a:cubicBezTo>
                    <a:pt x="4185" y="9383"/>
                    <a:pt x="4240" y="9361"/>
                    <a:pt x="4281" y="9312"/>
                  </a:cubicBezTo>
                  <a:lnTo>
                    <a:pt x="5089" y="8360"/>
                  </a:lnTo>
                  <a:lnTo>
                    <a:pt x="5893" y="9312"/>
                  </a:lnTo>
                  <a:cubicBezTo>
                    <a:pt x="5935" y="9361"/>
                    <a:pt x="5990" y="9383"/>
                    <a:pt x="6044" y="9383"/>
                  </a:cubicBezTo>
                  <a:cubicBezTo>
                    <a:pt x="6147" y="9383"/>
                    <a:pt x="6247" y="9305"/>
                    <a:pt x="6244" y="9182"/>
                  </a:cubicBezTo>
                  <a:lnTo>
                    <a:pt x="6244" y="7650"/>
                  </a:lnTo>
                  <a:lnTo>
                    <a:pt x="8160" y="8262"/>
                  </a:lnTo>
                  <a:cubicBezTo>
                    <a:pt x="9124" y="8566"/>
                    <a:pt x="9776" y="9461"/>
                    <a:pt x="9772" y="10471"/>
                  </a:cubicBezTo>
                  <a:lnTo>
                    <a:pt x="9772" y="11347"/>
                  </a:lnTo>
                  <a:lnTo>
                    <a:pt x="3467" y="11347"/>
                  </a:lnTo>
                  <a:cubicBezTo>
                    <a:pt x="3202" y="11347"/>
                    <a:pt x="3202" y="11749"/>
                    <a:pt x="3467" y="11749"/>
                  </a:cubicBezTo>
                  <a:lnTo>
                    <a:pt x="9971" y="11749"/>
                  </a:lnTo>
                  <a:cubicBezTo>
                    <a:pt x="10083" y="11749"/>
                    <a:pt x="10170" y="11663"/>
                    <a:pt x="10174" y="11550"/>
                  </a:cubicBezTo>
                  <a:lnTo>
                    <a:pt x="10174" y="10471"/>
                  </a:lnTo>
                  <a:cubicBezTo>
                    <a:pt x="10174" y="9287"/>
                    <a:pt x="9410" y="8240"/>
                    <a:pt x="8283" y="7885"/>
                  </a:cubicBezTo>
                  <a:lnTo>
                    <a:pt x="6244" y="7230"/>
                  </a:lnTo>
                  <a:lnTo>
                    <a:pt x="6244" y="7219"/>
                  </a:lnTo>
                  <a:cubicBezTo>
                    <a:pt x="6560" y="7121"/>
                    <a:pt x="6846" y="6951"/>
                    <a:pt x="7085" y="6726"/>
                  </a:cubicBezTo>
                  <a:lnTo>
                    <a:pt x="8247" y="6726"/>
                  </a:lnTo>
                  <a:cubicBezTo>
                    <a:pt x="8370" y="6726"/>
                    <a:pt x="8461" y="6617"/>
                    <a:pt x="8446" y="6498"/>
                  </a:cubicBezTo>
                  <a:lnTo>
                    <a:pt x="8211" y="4560"/>
                  </a:lnTo>
                  <a:cubicBezTo>
                    <a:pt x="8428" y="4368"/>
                    <a:pt x="8551" y="4097"/>
                    <a:pt x="8551" y="3811"/>
                  </a:cubicBezTo>
                  <a:lnTo>
                    <a:pt x="8551" y="3673"/>
                  </a:lnTo>
                  <a:cubicBezTo>
                    <a:pt x="8551" y="3296"/>
                    <a:pt x="8338" y="2949"/>
                    <a:pt x="8001" y="2782"/>
                  </a:cubicBezTo>
                  <a:lnTo>
                    <a:pt x="7972" y="2558"/>
                  </a:lnTo>
                  <a:cubicBezTo>
                    <a:pt x="7885" y="1830"/>
                    <a:pt x="7523" y="1160"/>
                    <a:pt x="6962" y="689"/>
                  </a:cubicBezTo>
                  <a:cubicBezTo>
                    <a:pt x="6919" y="653"/>
                    <a:pt x="6874" y="637"/>
                    <a:pt x="6832" y="637"/>
                  </a:cubicBezTo>
                  <a:cubicBezTo>
                    <a:pt x="6670" y="637"/>
                    <a:pt x="6541" y="858"/>
                    <a:pt x="6704" y="993"/>
                  </a:cubicBezTo>
                  <a:cubicBezTo>
                    <a:pt x="7186" y="1402"/>
                    <a:pt x="7498" y="1978"/>
                    <a:pt x="7574" y="2608"/>
                  </a:cubicBezTo>
                  <a:lnTo>
                    <a:pt x="7584" y="2677"/>
                  </a:lnTo>
                  <a:lnTo>
                    <a:pt x="7555" y="2677"/>
                  </a:lnTo>
                  <a:cubicBezTo>
                    <a:pt x="7443" y="2677"/>
                    <a:pt x="7356" y="2768"/>
                    <a:pt x="7356" y="2876"/>
                  </a:cubicBezTo>
                  <a:lnTo>
                    <a:pt x="7356" y="4611"/>
                  </a:lnTo>
                  <a:lnTo>
                    <a:pt x="7356" y="4626"/>
                  </a:lnTo>
                  <a:lnTo>
                    <a:pt x="7356" y="4644"/>
                  </a:lnTo>
                  <a:lnTo>
                    <a:pt x="7356" y="5172"/>
                  </a:lnTo>
                  <a:cubicBezTo>
                    <a:pt x="7356" y="5596"/>
                    <a:pt x="7201" y="6005"/>
                    <a:pt x="6918" y="6324"/>
                  </a:cubicBezTo>
                  <a:lnTo>
                    <a:pt x="6244" y="6324"/>
                  </a:lnTo>
                  <a:lnTo>
                    <a:pt x="6244" y="6277"/>
                  </a:lnTo>
                  <a:cubicBezTo>
                    <a:pt x="6918" y="5788"/>
                    <a:pt x="7316" y="5009"/>
                    <a:pt x="7316" y="4180"/>
                  </a:cubicBezTo>
                  <a:lnTo>
                    <a:pt x="7316" y="3630"/>
                  </a:lnTo>
                  <a:cubicBezTo>
                    <a:pt x="7316" y="3517"/>
                    <a:pt x="7230" y="3427"/>
                    <a:pt x="7117" y="3427"/>
                  </a:cubicBezTo>
                  <a:cubicBezTo>
                    <a:pt x="5379" y="3427"/>
                    <a:pt x="4788" y="1920"/>
                    <a:pt x="4593" y="1022"/>
                  </a:cubicBezTo>
                  <a:cubicBezTo>
                    <a:pt x="4589" y="1000"/>
                    <a:pt x="4586" y="982"/>
                    <a:pt x="4582" y="971"/>
                  </a:cubicBezTo>
                  <a:cubicBezTo>
                    <a:pt x="4566" y="873"/>
                    <a:pt x="4479" y="802"/>
                    <a:pt x="4382" y="802"/>
                  </a:cubicBezTo>
                  <a:cubicBezTo>
                    <a:pt x="4372" y="802"/>
                    <a:pt x="4361" y="803"/>
                    <a:pt x="4350" y="805"/>
                  </a:cubicBezTo>
                  <a:cubicBezTo>
                    <a:pt x="4274" y="816"/>
                    <a:pt x="4216" y="870"/>
                    <a:pt x="4191" y="942"/>
                  </a:cubicBezTo>
                  <a:cubicBezTo>
                    <a:pt x="3861" y="1967"/>
                    <a:pt x="3217" y="2293"/>
                    <a:pt x="3043" y="2366"/>
                  </a:cubicBezTo>
                  <a:cubicBezTo>
                    <a:pt x="2938" y="2373"/>
                    <a:pt x="2858" y="2460"/>
                    <a:pt x="2858" y="2565"/>
                  </a:cubicBezTo>
                  <a:lnTo>
                    <a:pt x="2858" y="4180"/>
                  </a:lnTo>
                  <a:cubicBezTo>
                    <a:pt x="2858" y="5009"/>
                    <a:pt x="3256" y="5788"/>
                    <a:pt x="3930" y="6273"/>
                  </a:cubicBezTo>
                  <a:lnTo>
                    <a:pt x="3930" y="6321"/>
                  </a:lnTo>
                  <a:lnTo>
                    <a:pt x="2152" y="6321"/>
                  </a:lnTo>
                  <a:lnTo>
                    <a:pt x="2340" y="4767"/>
                  </a:lnTo>
                  <a:cubicBezTo>
                    <a:pt x="2431" y="4796"/>
                    <a:pt x="2525" y="4807"/>
                    <a:pt x="2619" y="4810"/>
                  </a:cubicBezTo>
                  <a:cubicBezTo>
                    <a:pt x="2731" y="4810"/>
                    <a:pt x="2822" y="4720"/>
                    <a:pt x="2822" y="4607"/>
                  </a:cubicBezTo>
                  <a:lnTo>
                    <a:pt x="2822" y="2876"/>
                  </a:lnTo>
                  <a:cubicBezTo>
                    <a:pt x="2822" y="2764"/>
                    <a:pt x="2731" y="2677"/>
                    <a:pt x="2619" y="2677"/>
                  </a:cubicBezTo>
                  <a:lnTo>
                    <a:pt x="2594" y="2677"/>
                  </a:lnTo>
                  <a:lnTo>
                    <a:pt x="2601" y="2605"/>
                  </a:lnTo>
                  <a:cubicBezTo>
                    <a:pt x="2758" y="1299"/>
                    <a:pt x="3871" y="399"/>
                    <a:pt x="5086" y="399"/>
                  </a:cubicBezTo>
                  <a:cubicBezTo>
                    <a:pt x="5409" y="399"/>
                    <a:pt x="5739" y="462"/>
                    <a:pt x="6060" y="598"/>
                  </a:cubicBezTo>
                  <a:cubicBezTo>
                    <a:pt x="6090" y="611"/>
                    <a:pt x="6119" y="617"/>
                    <a:pt x="6146" y="617"/>
                  </a:cubicBezTo>
                  <a:cubicBezTo>
                    <a:pt x="6338" y="617"/>
                    <a:pt x="6432" y="321"/>
                    <a:pt x="6219" y="232"/>
                  </a:cubicBezTo>
                  <a:cubicBezTo>
                    <a:pt x="5845" y="74"/>
                    <a:pt x="5461" y="1"/>
                    <a:pt x="50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2" name="Google Shape;13102;p76"/>
            <p:cNvSpPr/>
            <p:nvPr/>
          </p:nvSpPr>
          <p:spPr>
            <a:xfrm>
              <a:off x="1426180" y="2266657"/>
              <a:ext cx="10461" cy="11588"/>
            </a:xfrm>
            <a:custGeom>
              <a:avLst/>
              <a:gdLst/>
              <a:ahLst/>
              <a:cxnLst/>
              <a:rect l="l" t="t" r="r" b="b"/>
              <a:pathLst>
                <a:path w="399" h="442" extrusionOk="0">
                  <a:moveTo>
                    <a:pt x="199" y="1"/>
                  </a:moveTo>
                  <a:cubicBezTo>
                    <a:pt x="100" y="1"/>
                    <a:pt x="0" y="67"/>
                    <a:pt x="0" y="199"/>
                  </a:cubicBezTo>
                  <a:lnTo>
                    <a:pt x="0" y="243"/>
                  </a:lnTo>
                  <a:cubicBezTo>
                    <a:pt x="0" y="351"/>
                    <a:pt x="91" y="442"/>
                    <a:pt x="199" y="442"/>
                  </a:cubicBezTo>
                  <a:cubicBezTo>
                    <a:pt x="312" y="442"/>
                    <a:pt x="399" y="351"/>
                    <a:pt x="399" y="243"/>
                  </a:cubicBezTo>
                  <a:lnTo>
                    <a:pt x="399" y="199"/>
                  </a:lnTo>
                  <a:cubicBezTo>
                    <a:pt x="399" y="67"/>
                    <a:pt x="299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3" name="Google Shape;13103;p76"/>
            <p:cNvSpPr/>
            <p:nvPr/>
          </p:nvSpPr>
          <p:spPr>
            <a:xfrm>
              <a:off x="1426180" y="2284721"/>
              <a:ext cx="10461" cy="11614"/>
            </a:xfrm>
            <a:custGeom>
              <a:avLst/>
              <a:gdLst/>
              <a:ahLst/>
              <a:cxnLst/>
              <a:rect l="l" t="t" r="r" b="b"/>
              <a:pathLst>
                <a:path w="399" h="443" extrusionOk="0">
                  <a:moveTo>
                    <a:pt x="199" y="1"/>
                  </a:moveTo>
                  <a:cubicBezTo>
                    <a:pt x="100" y="1"/>
                    <a:pt x="0" y="68"/>
                    <a:pt x="0" y="202"/>
                  </a:cubicBezTo>
                  <a:lnTo>
                    <a:pt x="0" y="242"/>
                  </a:lnTo>
                  <a:cubicBezTo>
                    <a:pt x="0" y="376"/>
                    <a:pt x="100" y="443"/>
                    <a:pt x="199" y="443"/>
                  </a:cubicBezTo>
                  <a:cubicBezTo>
                    <a:pt x="299" y="443"/>
                    <a:pt x="399" y="376"/>
                    <a:pt x="399" y="242"/>
                  </a:cubicBezTo>
                  <a:lnTo>
                    <a:pt x="399" y="202"/>
                  </a:lnTo>
                  <a:cubicBezTo>
                    <a:pt x="399" y="68"/>
                    <a:pt x="299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4" name="Google Shape;13104;p76"/>
            <p:cNvSpPr/>
            <p:nvPr/>
          </p:nvSpPr>
          <p:spPr>
            <a:xfrm>
              <a:off x="1469570" y="2283646"/>
              <a:ext cx="62607" cy="30307"/>
            </a:xfrm>
            <a:custGeom>
              <a:avLst/>
              <a:gdLst/>
              <a:ahLst/>
              <a:cxnLst/>
              <a:rect l="l" t="t" r="r" b="b"/>
              <a:pathLst>
                <a:path w="2388" h="1156" extrusionOk="0">
                  <a:moveTo>
                    <a:pt x="1905" y="399"/>
                  </a:moveTo>
                  <a:cubicBezTo>
                    <a:pt x="1952" y="399"/>
                    <a:pt x="1985" y="435"/>
                    <a:pt x="1985" y="482"/>
                  </a:cubicBezTo>
                  <a:lnTo>
                    <a:pt x="1985" y="678"/>
                  </a:lnTo>
                  <a:cubicBezTo>
                    <a:pt x="1985" y="721"/>
                    <a:pt x="1952" y="757"/>
                    <a:pt x="1905" y="757"/>
                  </a:cubicBezTo>
                  <a:lnTo>
                    <a:pt x="482" y="757"/>
                  </a:lnTo>
                  <a:cubicBezTo>
                    <a:pt x="439" y="757"/>
                    <a:pt x="402" y="721"/>
                    <a:pt x="402" y="678"/>
                  </a:cubicBezTo>
                  <a:lnTo>
                    <a:pt x="402" y="482"/>
                  </a:lnTo>
                  <a:cubicBezTo>
                    <a:pt x="402" y="435"/>
                    <a:pt x="439" y="399"/>
                    <a:pt x="482" y="399"/>
                  </a:cubicBezTo>
                  <a:close/>
                  <a:moveTo>
                    <a:pt x="482" y="0"/>
                  </a:moveTo>
                  <a:cubicBezTo>
                    <a:pt x="218" y="0"/>
                    <a:pt x="0" y="214"/>
                    <a:pt x="0" y="482"/>
                  </a:cubicBezTo>
                  <a:lnTo>
                    <a:pt x="0" y="678"/>
                  </a:lnTo>
                  <a:cubicBezTo>
                    <a:pt x="0" y="942"/>
                    <a:pt x="218" y="1156"/>
                    <a:pt x="482" y="1156"/>
                  </a:cubicBezTo>
                  <a:lnTo>
                    <a:pt x="1905" y="1156"/>
                  </a:lnTo>
                  <a:cubicBezTo>
                    <a:pt x="2173" y="1156"/>
                    <a:pt x="2387" y="942"/>
                    <a:pt x="2387" y="678"/>
                  </a:cubicBezTo>
                  <a:lnTo>
                    <a:pt x="2387" y="482"/>
                  </a:lnTo>
                  <a:cubicBezTo>
                    <a:pt x="2387" y="214"/>
                    <a:pt x="2173" y="0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5" name="Google Shape;13105;p76"/>
            <p:cNvSpPr/>
            <p:nvPr/>
          </p:nvSpPr>
          <p:spPr>
            <a:xfrm>
              <a:off x="1420464" y="2119577"/>
              <a:ext cx="23596" cy="36101"/>
            </a:xfrm>
            <a:custGeom>
              <a:avLst/>
              <a:gdLst/>
              <a:ahLst/>
              <a:cxnLst/>
              <a:rect l="l" t="t" r="r" b="b"/>
              <a:pathLst>
                <a:path w="900" h="1377" extrusionOk="0">
                  <a:moveTo>
                    <a:pt x="202" y="1"/>
                  </a:moveTo>
                  <a:cubicBezTo>
                    <a:pt x="101" y="1"/>
                    <a:pt x="1" y="67"/>
                    <a:pt x="1" y="199"/>
                  </a:cubicBezTo>
                  <a:lnTo>
                    <a:pt x="1" y="1173"/>
                  </a:lnTo>
                  <a:cubicBezTo>
                    <a:pt x="1" y="1286"/>
                    <a:pt x="92" y="1376"/>
                    <a:pt x="200" y="1376"/>
                  </a:cubicBezTo>
                  <a:lnTo>
                    <a:pt x="635" y="1376"/>
                  </a:lnTo>
                  <a:cubicBezTo>
                    <a:pt x="899" y="1376"/>
                    <a:pt x="899" y="974"/>
                    <a:pt x="635" y="974"/>
                  </a:cubicBezTo>
                  <a:lnTo>
                    <a:pt x="403" y="974"/>
                  </a:lnTo>
                  <a:lnTo>
                    <a:pt x="403" y="199"/>
                  </a:lnTo>
                  <a:cubicBezTo>
                    <a:pt x="403" y="67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06" name="Google Shape;13106;p76"/>
          <p:cNvGrpSpPr/>
          <p:nvPr/>
        </p:nvGrpSpPr>
        <p:grpSpPr>
          <a:xfrm>
            <a:off x="3985322" y="3387403"/>
            <a:ext cx="358682" cy="346386"/>
            <a:chOff x="3985322" y="3387403"/>
            <a:chExt cx="358682" cy="346386"/>
          </a:xfrm>
        </p:grpSpPr>
        <p:sp>
          <p:nvSpPr>
            <p:cNvPr id="13107" name="Google Shape;13107;p76"/>
            <p:cNvSpPr/>
            <p:nvPr/>
          </p:nvSpPr>
          <p:spPr>
            <a:xfrm>
              <a:off x="4049319" y="3512906"/>
              <a:ext cx="33270" cy="33244"/>
            </a:xfrm>
            <a:custGeom>
              <a:avLst/>
              <a:gdLst/>
              <a:ahLst/>
              <a:cxnLst/>
              <a:rect l="l" t="t" r="r" b="b"/>
              <a:pathLst>
                <a:path w="1269" h="1268" extrusionOk="0">
                  <a:moveTo>
                    <a:pt x="635" y="0"/>
                  </a:moveTo>
                  <a:cubicBezTo>
                    <a:pt x="283" y="0"/>
                    <a:pt x="1" y="286"/>
                    <a:pt x="1" y="634"/>
                  </a:cubicBezTo>
                  <a:cubicBezTo>
                    <a:pt x="1" y="985"/>
                    <a:pt x="283" y="1268"/>
                    <a:pt x="635" y="1268"/>
                  </a:cubicBezTo>
                  <a:cubicBezTo>
                    <a:pt x="986" y="1268"/>
                    <a:pt x="1268" y="985"/>
                    <a:pt x="1268" y="634"/>
                  </a:cubicBezTo>
                  <a:cubicBezTo>
                    <a:pt x="1268" y="286"/>
                    <a:pt x="986" y="0"/>
                    <a:pt x="635" y="0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8" name="Google Shape;13108;p76"/>
            <p:cNvSpPr/>
            <p:nvPr/>
          </p:nvSpPr>
          <p:spPr>
            <a:xfrm>
              <a:off x="4156444" y="3512906"/>
              <a:ext cx="33244" cy="33244"/>
            </a:xfrm>
            <a:custGeom>
              <a:avLst/>
              <a:gdLst/>
              <a:ahLst/>
              <a:cxnLst/>
              <a:rect l="l" t="t" r="r" b="b"/>
              <a:pathLst>
                <a:path w="1268" h="1268" extrusionOk="0">
                  <a:moveTo>
                    <a:pt x="634" y="0"/>
                  </a:moveTo>
                  <a:cubicBezTo>
                    <a:pt x="283" y="0"/>
                    <a:pt x="0" y="286"/>
                    <a:pt x="0" y="634"/>
                  </a:cubicBezTo>
                  <a:cubicBezTo>
                    <a:pt x="0" y="985"/>
                    <a:pt x="283" y="1268"/>
                    <a:pt x="634" y="1268"/>
                  </a:cubicBezTo>
                  <a:cubicBezTo>
                    <a:pt x="985" y="1268"/>
                    <a:pt x="1268" y="985"/>
                    <a:pt x="1268" y="634"/>
                  </a:cubicBezTo>
                  <a:cubicBezTo>
                    <a:pt x="1268" y="286"/>
                    <a:pt x="985" y="0"/>
                    <a:pt x="634" y="0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9" name="Google Shape;13109;p76"/>
            <p:cNvSpPr/>
            <p:nvPr/>
          </p:nvSpPr>
          <p:spPr>
            <a:xfrm>
              <a:off x="4199152" y="3392620"/>
              <a:ext cx="143593" cy="149728"/>
            </a:xfrm>
            <a:custGeom>
              <a:avLst/>
              <a:gdLst/>
              <a:ahLst/>
              <a:cxnLst/>
              <a:rect l="l" t="t" r="r" b="b"/>
              <a:pathLst>
                <a:path w="5477" h="5711" extrusionOk="0">
                  <a:moveTo>
                    <a:pt x="2754" y="1"/>
                  </a:moveTo>
                  <a:cubicBezTo>
                    <a:pt x="2719" y="1"/>
                    <a:pt x="2684" y="1"/>
                    <a:pt x="2648" y="3"/>
                  </a:cubicBezTo>
                  <a:cubicBezTo>
                    <a:pt x="1678" y="43"/>
                    <a:pt x="809" y="622"/>
                    <a:pt x="407" y="1506"/>
                  </a:cubicBezTo>
                  <a:cubicBezTo>
                    <a:pt x="1" y="2390"/>
                    <a:pt x="128" y="3425"/>
                    <a:pt x="729" y="4186"/>
                  </a:cubicBezTo>
                  <a:lnTo>
                    <a:pt x="660" y="5711"/>
                  </a:lnTo>
                  <a:lnTo>
                    <a:pt x="2044" y="5066"/>
                  </a:lnTo>
                  <a:cubicBezTo>
                    <a:pt x="2277" y="5132"/>
                    <a:pt x="2514" y="5164"/>
                    <a:pt x="2748" y="5164"/>
                  </a:cubicBezTo>
                  <a:cubicBezTo>
                    <a:pt x="3594" y="5164"/>
                    <a:pt x="4406" y="4748"/>
                    <a:pt x="4894" y="4019"/>
                  </a:cubicBezTo>
                  <a:cubicBezTo>
                    <a:pt x="5437" y="3212"/>
                    <a:pt x="5477" y="2169"/>
                    <a:pt x="5003" y="1321"/>
                  </a:cubicBezTo>
                  <a:cubicBezTo>
                    <a:pt x="4545" y="505"/>
                    <a:pt x="3685" y="1"/>
                    <a:pt x="2754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0" name="Google Shape;13110;p76"/>
            <p:cNvSpPr/>
            <p:nvPr/>
          </p:nvSpPr>
          <p:spPr>
            <a:xfrm>
              <a:off x="4094230" y="3561802"/>
              <a:ext cx="50547" cy="91080"/>
            </a:xfrm>
            <a:custGeom>
              <a:avLst/>
              <a:gdLst/>
              <a:ahLst/>
              <a:cxnLst/>
              <a:rect l="l" t="t" r="r" b="b"/>
              <a:pathLst>
                <a:path w="1928" h="3474" extrusionOk="0">
                  <a:moveTo>
                    <a:pt x="1" y="0"/>
                  </a:moveTo>
                  <a:lnTo>
                    <a:pt x="1" y="2644"/>
                  </a:lnTo>
                  <a:lnTo>
                    <a:pt x="964" y="3473"/>
                  </a:lnTo>
                  <a:lnTo>
                    <a:pt x="968" y="3473"/>
                  </a:lnTo>
                  <a:lnTo>
                    <a:pt x="1928" y="2644"/>
                  </a:lnTo>
                  <a:lnTo>
                    <a:pt x="1928" y="0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1" name="Google Shape;13111;p76"/>
            <p:cNvSpPr/>
            <p:nvPr/>
          </p:nvSpPr>
          <p:spPr>
            <a:xfrm>
              <a:off x="3990645" y="3618379"/>
              <a:ext cx="257718" cy="110166"/>
            </a:xfrm>
            <a:custGeom>
              <a:avLst/>
              <a:gdLst/>
              <a:ahLst/>
              <a:cxnLst/>
              <a:rect l="l" t="t" r="r" b="b"/>
              <a:pathLst>
                <a:path w="9830" h="4202" extrusionOk="0">
                  <a:moveTo>
                    <a:pt x="3952" y="1"/>
                  </a:moveTo>
                  <a:lnTo>
                    <a:pt x="1761" y="703"/>
                  </a:lnTo>
                  <a:cubicBezTo>
                    <a:pt x="714" y="1037"/>
                    <a:pt x="1" y="2014"/>
                    <a:pt x="1" y="3115"/>
                  </a:cubicBezTo>
                  <a:lnTo>
                    <a:pt x="1" y="4202"/>
                  </a:lnTo>
                  <a:lnTo>
                    <a:pt x="9830" y="4202"/>
                  </a:lnTo>
                  <a:lnTo>
                    <a:pt x="9830" y="3115"/>
                  </a:lnTo>
                  <a:cubicBezTo>
                    <a:pt x="9830" y="2014"/>
                    <a:pt x="9120" y="1037"/>
                    <a:pt x="8070" y="703"/>
                  </a:cubicBezTo>
                  <a:lnTo>
                    <a:pt x="5879" y="1"/>
                  </a:lnTo>
                  <a:lnTo>
                    <a:pt x="4915" y="674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2" name="Google Shape;13112;p76"/>
            <p:cNvSpPr/>
            <p:nvPr/>
          </p:nvSpPr>
          <p:spPr>
            <a:xfrm>
              <a:off x="4065941" y="3443115"/>
              <a:ext cx="107125" cy="147185"/>
            </a:xfrm>
            <a:custGeom>
              <a:avLst/>
              <a:gdLst/>
              <a:ahLst/>
              <a:cxnLst/>
              <a:rect l="l" t="t" r="r" b="b"/>
              <a:pathLst>
                <a:path w="4086" h="5614" extrusionOk="0">
                  <a:moveTo>
                    <a:pt x="1594" y="0"/>
                  </a:moveTo>
                  <a:cubicBezTo>
                    <a:pt x="1533" y="0"/>
                    <a:pt x="1471" y="4"/>
                    <a:pt x="1410" y="11"/>
                  </a:cubicBezTo>
                  <a:cubicBezTo>
                    <a:pt x="606" y="105"/>
                    <a:pt x="1" y="782"/>
                    <a:pt x="1" y="1594"/>
                  </a:cubicBezTo>
                  <a:lnTo>
                    <a:pt x="1" y="3220"/>
                  </a:lnTo>
                  <a:cubicBezTo>
                    <a:pt x="1" y="4067"/>
                    <a:pt x="450" y="4853"/>
                    <a:pt x="1185" y="5288"/>
                  </a:cubicBezTo>
                  <a:lnTo>
                    <a:pt x="1482" y="5462"/>
                  </a:lnTo>
                  <a:cubicBezTo>
                    <a:pt x="1656" y="5563"/>
                    <a:pt x="1850" y="5614"/>
                    <a:pt x="2043" y="5614"/>
                  </a:cubicBezTo>
                  <a:cubicBezTo>
                    <a:pt x="2236" y="5614"/>
                    <a:pt x="2429" y="5563"/>
                    <a:pt x="2601" y="5462"/>
                  </a:cubicBezTo>
                  <a:lnTo>
                    <a:pt x="2905" y="5284"/>
                  </a:lnTo>
                  <a:cubicBezTo>
                    <a:pt x="3637" y="4853"/>
                    <a:pt x="4086" y="4067"/>
                    <a:pt x="4086" y="3216"/>
                  </a:cubicBezTo>
                  <a:lnTo>
                    <a:pt x="4086" y="1594"/>
                  </a:lnTo>
                  <a:cubicBezTo>
                    <a:pt x="4086" y="714"/>
                    <a:pt x="3372" y="0"/>
                    <a:pt x="2492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3" name="Google Shape;13113;p76"/>
            <p:cNvSpPr/>
            <p:nvPr/>
          </p:nvSpPr>
          <p:spPr>
            <a:xfrm>
              <a:off x="4065941" y="3443377"/>
              <a:ext cx="36967" cy="48371"/>
            </a:xfrm>
            <a:custGeom>
              <a:avLst/>
              <a:gdLst/>
              <a:ahLst/>
              <a:cxnLst/>
              <a:rect l="l" t="t" r="r" b="b"/>
              <a:pathLst>
                <a:path w="1410" h="1845" extrusionOk="0">
                  <a:moveTo>
                    <a:pt x="1410" y="1"/>
                  </a:moveTo>
                  <a:cubicBezTo>
                    <a:pt x="606" y="95"/>
                    <a:pt x="1" y="776"/>
                    <a:pt x="1" y="1584"/>
                  </a:cubicBezTo>
                  <a:lnTo>
                    <a:pt x="1" y="1844"/>
                  </a:lnTo>
                  <a:cubicBezTo>
                    <a:pt x="1" y="1844"/>
                    <a:pt x="1033" y="1529"/>
                    <a:pt x="1410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4" name="Google Shape;13114;p76"/>
            <p:cNvSpPr/>
            <p:nvPr/>
          </p:nvSpPr>
          <p:spPr>
            <a:xfrm>
              <a:off x="4102882" y="3443115"/>
              <a:ext cx="70184" cy="69791"/>
            </a:xfrm>
            <a:custGeom>
              <a:avLst/>
              <a:gdLst/>
              <a:ahLst/>
              <a:cxnLst/>
              <a:rect l="l" t="t" r="r" b="b"/>
              <a:pathLst>
                <a:path w="2677" h="2662" extrusionOk="0">
                  <a:moveTo>
                    <a:pt x="185" y="0"/>
                  </a:moveTo>
                  <a:cubicBezTo>
                    <a:pt x="124" y="0"/>
                    <a:pt x="62" y="4"/>
                    <a:pt x="1" y="11"/>
                  </a:cubicBezTo>
                  <a:cubicBezTo>
                    <a:pt x="1" y="11"/>
                    <a:pt x="279" y="2662"/>
                    <a:pt x="2677" y="2662"/>
                  </a:cubicBezTo>
                  <a:lnTo>
                    <a:pt x="2677" y="1594"/>
                  </a:lnTo>
                  <a:cubicBezTo>
                    <a:pt x="2677" y="714"/>
                    <a:pt x="1963" y="0"/>
                    <a:pt x="1083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5" name="Google Shape;13115;p76"/>
            <p:cNvSpPr/>
            <p:nvPr/>
          </p:nvSpPr>
          <p:spPr>
            <a:xfrm>
              <a:off x="4101545" y="3636129"/>
              <a:ext cx="36023" cy="92417"/>
            </a:xfrm>
            <a:custGeom>
              <a:avLst/>
              <a:gdLst/>
              <a:ahLst/>
              <a:cxnLst/>
              <a:rect l="l" t="t" r="r" b="b"/>
              <a:pathLst>
                <a:path w="1374" h="3525" extrusionOk="0">
                  <a:moveTo>
                    <a:pt x="1" y="1"/>
                  </a:moveTo>
                  <a:lnTo>
                    <a:pt x="1" y="830"/>
                  </a:lnTo>
                  <a:lnTo>
                    <a:pt x="222" y="1424"/>
                  </a:lnTo>
                  <a:lnTo>
                    <a:pt x="1" y="3525"/>
                  </a:lnTo>
                  <a:lnTo>
                    <a:pt x="1373" y="3525"/>
                  </a:lnTo>
                  <a:lnTo>
                    <a:pt x="1153" y="1424"/>
                  </a:lnTo>
                  <a:lnTo>
                    <a:pt x="1373" y="830"/>
                  </a:lnTo>
                  <a:lnTo>
                    <a:pt x="1373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6" name="Google Shape;13116;p76"/>
            <p:cNvSpPr/>
            <p:nvPr/>
          </p:nvSpPr>
          <p:spPr>
            <a:xfrm>
              <a:off x="4094230" y="3618379"/>
              <a:ext cx="25379" cy="47690"/>
            </a:xfrm>
            <a:custGeom>
              <a:avLst/>
              <a:gdLst/>
              <a:ahLst/>
              <a:cxnLst/>
              <a:rect l="l" t="t" r="r" b="b"/>
              <a:pathLst>
                <a:path w="968" h="1819" extrusionOk="0">
                  <a:moveTo>
                    <a:pt x="1" y="1"/>
                  </a:moveTo>
                  <a:lnTo>
                    <a:pt x="1" y="1819"/>
                  </a:lnTo>
                  <a:lnTo>
                    <a:pt x="968" y="67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7" name="Google Shape;13117;p76"/>
            <p:cNvSpPr/>
            <p:nvPr/>
          </p:nvSpPr>
          <p:spPr>
            <a:xfrm>
              <a:off x="4119504" y="3618379"/>
              <a:ext cx="25274" cy="47690"/>
            </a:xfrm>
            <a:custGeom>
              <a:avLst/>
              <a:gdLst/>
              <a:ahLst/>
              <a:cxnLst/>
              <a:rect l="l" t="t" r="r" b="b"/>
              <a:pathLst>
                <a:path w="964" h="1819" extrusionOk="0">
                  <a:moveTo>
                    <a:pt x="964" y="1"/>
                  </a:moveTo>
                  <a:lnTo>
                    <a:pt x="0" y="678"/>
                  </a:lnTo>
                  <a:lnTo>
                    <a:pt x="964" y="1819"/>
                  </a:lnTo>
                  <a:lnTo>
                    <a:pt x="964" y="1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8" name="Google Shape;13118;p76"/>
            <p:cNvSpPr/>
            <p:nvPr/>
          </p:nvSpPr>
          <p:spPr>
            <a:xfrm>
              <a:off x="3990645" y="3618379"/>
              <a:ext cx="103612" cy="110166"/>
            </a:xfrm>
            <a:custGeom>
              <a:avLst/>
              <a:gdLst/>
              <a:ahLst/>
              <a:cxnLst/>
              <a:rect l="l" t="t" r="r" b="b"/>
              <a:pathLst>
                <a:path w="3952" h="4202" extrusionOk="0">
                  <a:moveTo>
                    <a:pt x="3952" y="1"/>
                  </a:moveTo>
                  <a:lnTo>
                    <a:pt x="2500" y="464"/>
                  </a:lnTo>
                  <a:lnTo>
                    <a:pt x="1761" y="703"/>
                  </a:lnTo>
                  <a:cubicBezTo>
                    <a:pt x="714" y="1037"/>
                    <a:pt x="1" y="2014"/>
                    <a:pt x="1" y="3115"/>
                  </a:cubicBezTo>
                  <a:lnTo>
                    <a:pt x="1" y="4202"/>
                  </a:lnTo>
                  <a:lnTo>
                    <a:pt x="3952" y="4202"/>
                  </a:lnTo>
                  <a:lnTo>
                    <a:pt x="39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9" name="Google Shape;13119;p76"/>
            <p:cNvSpPr/>
            <p:nvPr/>
          </p:nvSpPr>
          <p:spPr>
            <a:xfrm>
              <a:off x="3990645" y="3630544"/>
              <a:ext cx="65544" cy="98001"/>
            </a:xfrm>
            <a:custGeom>
              <a:avLst/>
              <a:gdLst/>
              <a:ahLst/>
              <a:cxnLst/>
              <a:rect l="l" t="t" r="r" b="b"/>
              <a:pathLst>
                <a:path w="2500" h="3738" extrusionOk="0">
                  <a:moveTo>
                    <a:pt x="2500" y="0"/>
                  </a:moveTo>
                  <a:lnTo>
                    <a:pt x="1761" y="239"/>
                  </a:lnTo>
                  <a:cubicBezTo>
                    <a:pt x="714" y="576"/>
                    <a:pt x="1" y="1550"/>
                    <a:pt x="1" y="2651"/>
                  </a:cubicBezTo>
                  <a:lnTo>
                    <a:pt x="1" y="3738"/>
                  </a:lnTo>
                  <a:lnTo>
                    <a:pt x="580" y="3738"/>
                  </a:lnTo>
                  <a:lnTo>
                    <a:pt x="580" y="2651"/>
                  </a:lnTo>
                  <a:cubicBezTo>
                    <a:pt x="580" y="1550"/>
                    <a:pt x="1127" y="576"/>
                    <a:pt x="1931" y="239"/>
                  </a:cubicBezTo>
                  <a:lnTo>
                    <a:pt x="2500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0" name="Google Shape;13120;p76"/>
            <p:cNvSpPr/>
            <p:nvPr/>
          </p:nvSpPr>
          <p:spPr>
            <a:xfrm>
              <a:off x="4144751" y="3618379"/>
              <a:ext cx="103612" cy="110166"/>
            </a:xfrm>
            <a:custGeom>
              <a:avLst/>
              <a:gdLst/>
              <a:ahLst/>
              <a:cxnLst/>
              <a:rect l="l" t="t" r="r" b="b"/>
              <a:pathLst>
                <a:path w="3952" h="4202" extrusionOk="0">
                  <a:moveTo>
                    <a:pt x="1" y="1"/>
                  </a:moveTo>
                  <a:lnTo>
                    <a:pt x="1" y="4202"/>
                  </a:lnTo>
                  <a:lnTo>
                    <a:pt x="3952" y="4202"/>
                  </a:lnTo>
                  <a:lnTo>
                    <a:pt x="3952" y="3115"/>
                  </a:lnTo>
                  <a:cubicBezTo>
                    <a:pt x="3952" y="2014"/>
                    <a:pt x="3239" y="1040"/>
                    <a:pt x="2192" y="703"/>
                  </a:cubicBezTo>
                  <a:lnTo>
                    <a:pt x="1453" y="46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1" name="Google Shape;13121;p76"/>
            <p:cNvSpPr/>
            <p:nvPr/>
          </p:nvSpPr>
          <p:spPr>
            <a:xfrm>
              <a:off x="4182845" y="3630544"/>
              <a:ext cx="65518" cy="98001"/>
            </a:xfrm>
            <a:custGeom>
              <a:avLst/>
              <a:gdLst/>
              <a:ahLst/>
              <a:cxnLst/>
              <a:rect l="l" t="t" r="r" b="b"/>
              <a:pathLst>
                <a:path w="2499" h="3738" extrusionOk="0">
                  <a:moveTo>
                    <a:pt x="0" y="0"/>
                  </a:moveTo>
                  <a:lnTo>
                    <a:pt x="569" y="239"/>
                  </a:lnTo>
                  <a:cubicBezTo>
                    <a:pt x="1373" y="573"/>
                    <a:pt x="1920" y="1550"/>
                    <a:pt x="1920" y="2651"/>
                  </a:cubicBezTo>
                  <a:lnTo>
                    <a:pt x="1920" y="3738"/>
                  </a:lnTo>
                  <a:lnTo>
                    <a:pt x="2499" y="3738"/>
                  </a:lnTo>
                  <a:lnTo>
                    <a:pt x="2499" y="2651"/>
                  </a:lnTo>
                  <a:cubicBezTo>
                    <a:pt x="2499" y="1550"/>
                    <a:pt x="1789" y="573"/>
                    <a:pt x="739" y="2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2" name="Google Shape;13122;p76"/>
            <p:cNvSpPr/>
            <p:nvPr/>
          </p:nvSpPr>
          <p:spPr>
            <a:xfrm>
              <a:off x="4184838" y="3387403"/>
              <a:ext cx="159166" cy="160110"/>
            </a:xfrm>
            <a:custGeom>
              <a:avLst/>
              <a:gdLst/>
              <a:ahLst/>
              <a:cxnLst/>
              <a:rect l="l" t="t" r="r" b="b"/>
              <a:pathLst>
                <a:path w="6071" h="6107" extrusionOk="0">
                  <a:moveTo>
                    <a:pt x="3295" y="0"/>
                  </a:moveTo>
                  <a:cubicBezTo>
                    <a:pt x="2920" y="0"/>
                    <a:pt x="2536" y="77"/>
                    <a:pt x="2166" y="242"/>
                  </a:cubicBezTo>
                  <a:cubicBezTo>
                    <a:pt x="536" y="970"/>
                    <a:pt x="0" y="3020"/>
                    <a:pt x="1072" y="4450"/>
                  </a:cubicBezTo>
                  <a:lnTo>
                    <a:pt x="1007" y="5899"/>
                  </a:lnTo>
                  <a:cubicBezTo>
                    <a:pt x="1001" y="6017"/>
                    <a:pt x="1098" y="6107"/>
                    <a:pt x="1205" y="6107"/>
                  </a:cubicBezTo>
                  <a:cubicBezTo>
                    <a:pt x="1233" y="6107"/>
                    <a:pt x="1262" y="6101"/>
                    <a:pt x="1289" y="6087"/>
                  </a:cubicBezTo>
                  <a:lnTo>
                    <a:pt x="2604" y="5472"/>
                  </a:lnTo>
                  <a:cubicBezTo>
                    <a:pt x="2838" y="5531"/>
                    <a:pt x="3071" y="5560"/>
                    <a:pt x="3300" y="5560"/>
                  </a:cubicBezTo>
                  <a:cubicBezTo>
                    <a:pt x="4676" y="5560"/>
                    <a:pt x="5895" y="4530"/>
                    <a:pt x="6059" y="3092"/>
                  </a:cubicBezTo>
                  <a:cubicBezTo>
                    <a:pt x="6070" y="2983"/>
                    <a:pt x="5990" y="2889"/>
                    <a:pt x="5882" y="2875"/>
                  </a:cubicBezTo>
                  <a:cubicBezTo>
                    <a:pt x="5875" y="2874"/>
                    <a:pt x="5868" y="2874"/>
                    <a:pt x="5861" y="2874"/>
                  </a:cubicBezTo>
                  <a:cubicBezTo>
                    <a:pt x="5761" y="2874"/>
                    <a:pt x="5674" y="2947"/>
                    <a:pt x="5661" y="3052"/>
                  </a:cubicBezTo>
                  <a:cubicBezTo>
                    <a:pt x="5520" y="4286"/>
                    <a:pt x="4471" y="5165"/>
                    <a:pt x="3297" y="5165"/>
                  </a:cubicBezTo>
                  <a:cubicBezTo>
                    <a:pt x="3082" y="5165"/>
                    <a:pt x="2863" y="5135"/>
                    <a:pt x="2644" y="5073"/>
                  </a:cubicBezTo>
                  <a:cubicBezTo>
                    <a:pt x="2625" y="5067"/>
                    <a:pt x="2606" y="5064"/>
                    <a:pt x="2586" y="5064"/>
                  </a:cubicBezTo>
                  <a:cubicBezTo>
                    <a:pt x="2557" y="5064"/>
                    <a:pt x="2529" y="5071"/>
                    <a:pt x="2503" y="5084"/>
                  </a:cubicBezTo>
                  <a:lnTo>
                    <a:pt x="1423" y="5587"/>
                  </a:lnTo>
                  <a:lnTo>
                    <a:pt x="1478" y="4396"/>
                  </a:lnTo>
                  <a:cubicBezTo>
                    <a:pt x="1478" y="4345"/>
                    <a:pt x="1463" y="4298"/>
                    <a:pt x="1431" y="4262"/>
                  </a:cubicBezTo>
                  <a:cubicBezTo>
                    <a:pt x="475" y="3052"/>
                    <a:pt x="902" y="1270"/>
                    <a:pt x="2300" y="626"/>
                  </a:cubicBezTo>
                  <a:cubicBezTo>
                    <a:pt x="2626" y="474"/>
                    <a:pt x="2966" y="404"/>
                    <a:pt x="3298" y="404"/>
                  </a:cubicBezTo>
                  <a:cubicBezTo>
                    <a:pt x="4388" y="404"/>
                    <a:pt x="5401" y="1163"/>
                    <a:pt x="5628" y="2321"/>
                  </a:cubicBezTo>
                  <a:cubicBezTo>
                    <a:pt x="5653" y="2431"/>
                    <a:pt x="5737" y="2480"/>
                    <a:pt x="5822" y="2480"/>
                  </a:cubicBezTo>
                  <a:cubicBezTo>
                    <a:pt x="5936" y="2480"/>
                    <a:pt x="6050" y="2392"/>
                    <a:pt x="6023" y="2245"/>
                  </a:cubicBezTo>
                  <a:cubicBezTo>
                    <a:pt x="5757" y="890"/>
                    <a:pt x="4572" y="0"/>
                    <a:pt x="32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3" name="Google Shape;13123;p76"/>
            <p:cNvSpPr/>
            <p:nvPr/>
          </p:nvSpPr>
          <p:spPr>
            <a:xfrm>
              <a:off x="4108020" y="3511491"/>
              <a:ext cx="23753" cy="36180"/>
            </a:xfrm>
            <a:custGeom>
              <a:avLst/>
              <a:gdLst/>
              <a:ahLst/>
              <a:cxnLst/>
              <a:rect l="l" t="t" r="r" b="b"/>
              <a:pathLst>
                <a:path w="906" h="1380" extrusionOk="0">
                  <a:moveTo>
                    <a:pt x="203" y="1"/>
                  </a:moveTo>
                  <a:cubicBezTo>
                    <a:pt x="103" y="1"/>
                    <a:pt x="4" y="67"/>
                    <a:pt x="4" y="199"/>
                  </a:cubicBezTo>
                  <a:lnTo>
                    <a:pt x="4" y="1180"/>
                  </a:lnTo>
                  <a:cubicBezTo>
                    <a:pt x="0" y="1293"/>
                    <a:pt x="91" y="1380"/>
                    <a:pt x="203" y="1380"/>
                  </a:cubicBezTo>
                  <a:lnTo>
                    <a:pt x="638" y="1380"/>
                  </a:lnTo>
                  <a:cubicBezTo>
                    <a:pt x="906" y="1380"/>
                    <a:pt x="906" y="981"/>
                    <a:pt x="638" y="981"/>
                  </a:cubicBezTo>
                  <a:lnTo>
                    <a:pt x="402" y="981"/>
                  </a:lnTo>
                  <a:lnTo>
                    <a:pt x="402" y="199"/>
                  </a:lnTo>
                  <a:cubicBezTo>
                    <a:pt x="402" y="67"/>
                    <a:pt x="303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4" name="Google Shape;13124;p76"/>
            <p:cNvSpPr/>
            <p:nvPr/>
          </p:nvSpPr>
          <p:spPr>
            <a:xfrm>
              <a:off x="3985322" y="3437793"/>
              <a:ext cx="268284" cy="295996"/>
            </a:xfrm>
            <a:custGeom>
              <a:avLst/>
              <a:gdLst/>
              <a:ahLst/>
              <a:cxnLst/>
              <a:rect l="l" t="t" r="r" b="b"/>
              <a:pathLst>
                <a:path w="10233" h="11290" extrusionOk="0">
                  <a:moveTo>
                    <a:pt x="4195" y="486"/>
                  </a:moveTo>
                  <a:lnTo>
                    <a:pt x="4195" y="486"/>
                  </a:lnTo>
                  <a:cubicBezTo>
                    <a:pt x="3941" y="1206"/>
                    <a:pt x="3539" y="1565"/>
                    <a:pt x="3278" y="1731"/>
                  </a:cubicBezTo>
                  <a:cubicBezTo>
                    <a:pt x="3304" y="1170"/>
                    <a:pt x="3662" y="677"/>
                    <a:pt x="4195" y="486"/>
                  </a:cubicBezTo>
                  <a:close/>
                  <a:moveTo>
                    <a:pt x="5567" y="402"/>
                  </a:moveTo>
                  <a:cubicBezTo>
                    <a:pt x="6339" y="402"/>
                    <a:pt x="6962" y="1025"/>
                    <a:pt x="6962" y="1797"/>
                  </a:cubicBezTo>
                  <a:lnTo>
                    <a:pt x="6962" y="2655"/>
                  </a:lnTo>
                  <a:cubicBezTo>
                    <a:pt x="5310" y="2539"/>
                    <a:pt x="4839" y="1000"/>
                    <a:pt x="4720" y="402"/>
                  </a:cubicBezTo>
                  <a:close/>
                  <a:moveTo>
                    <a:pt x="2873" y="3115"/>
                  </a:moveTo>
                  <a:lnTo>
                    <a:pt x="2873" y="3423"/>
                  </a:lnTo>
                  <a:cubicBezTo>
                    <a:pt x="2873" y="3586"/>
                    <a:pt x="2891" y="3745"/>
                    <a:pt x="2920" y="3904"/>
                  </a:cubicBezTo>
                  <a:cubicBezTo>
                    <a:pt x="2753" y="3839"/>
                    <a:pt x="2641" y="3680"/>
                    <a:pt x="2641" y="3499"/>
                  </a:cubicBezTo>
                  <a:cubicBezTo>
                    <a:pt x="2641" y="3339"/>
                    <a:pt x="2732" y="3191"/>
                    <a:pt x="2873" y="3115"/>
                  </a:cubicBezTo>
                  <a:close/>
                  <a:moveTo>
                    <a:pt x="7360" y="3115"/>
                  </a:moveTo>
                  <a:cubicBezTo>
                    <a:pt x="7505" y="3187"/>
                    <a:pt x="7596" y="3339"/>
                    <a:pt x="7596" y="3499"/>
                  </a:cubicBezTo>
                  <a:cubicBezTo>
                    <a:pt x="7596" y="3676"/>
                    <a:pt x="7483" y="3839"/>
                    <a:pt x="7317" y="3904"/>
                  </a:cubicBezTo>
                  <a:cubicBezTo>
                    <a:pt x="7346" y="3745"/>
                    <a:pt x="7360" y="3582"/>
                    <a:pt x="7360" y="3419"/>
                  </a:cubicBezTo>
                  <a:lnTo>
                    <a:pt x="7360" y="3115"/>
                  </a:lnTo>
                  <a:close/>
                  <a:moveTo>
                    <a:pt x="4445" y="935"/>
                  </a:moveTo>
                  <a:cubicBezTo>
                    <a:pt x="4542" y="1246"/>
                    <a:pt x="4680" y="1543"/>
                    <a:pt x="4854" y="1818"/>
                  </a:cubicBezTo>
                  <a:cubicBezTo>
                    <a:pt x="5343" y="2579"/>
                    <a:pt x="6067" y="3006"/>
                    <a:pt x="6958" y="3061"/>
                  </a:cubicBezTo>
                  <a:lnTo>
                    <a:pt x="6958" y="3423"/>
                  </a:lnTo>
                  <a:cubicBezTo>
                    <a:pt x="6958" y="4201"/>
                    <a:pt x="6545" y="4922"/>
                    <a:pt x="5875" y="5317"/>
                  </a:cubicBezTo>
                  <a:lnTo>
                    <a:pt x="5575" y="5494"/>
                  </a:lnTo>
                  <a:cubicBezTo>
                    <a:pt x="5433" y="5578"/>
                    <a:pt x="5275" y="5619"/>
                    <a:pt x="5117" y="5619"/>
                  </a:cubicBezTo>
                  <a:cubicBezTo>
                    <a:pt x="4958" y="5619"/>
                    <a:pt x="4800" y="5578"/>
                    <a:pt x="4658" y="5494"/>
                  </a:cubicBezTo>
                  <a:lnTo>
                    <a:pt x="4358" y="5317"/>
                  </a:lnTo>
                  <a:cubicBezTo>
                    <a:pt x="3688" y="4922"/>
                    <a:pt x="3278" y="4201"/>
                    <a:pt x="3275" y="3423"/>
                  </a:cubicBezTo>
                  <a:lnTo>
                    <a:pt x="3275" y="2869"/>
                  </a:lnTo>
                  <a:lnTo>
                    <a:pt x="3275" y="2865"/>
                  </a:lnTo>
                  <a:lnTo>
                    <a:pt x="3275" y="2188"/>
                  </a:lnTo>
                  <a:cubicBezTo>
                    <a:pt x="3532" y="2068"/>
                    <a:pt x="4075" y="1731"/>
                    <a:pt x="4445" y="935"/>
                  </a:cubicBezTo>
                  <a:close/>
                  <a:moveTo>
                    <a:pt x="5883" y="5777"/>
                  </a:moveTo>
                  <a:lnTo>
                    <a:pt x="5883" y="6784"/>
                  </a:lnTo>
                  <a:lnTo>
                    <a:pt x="5850" y="6805"/>
                  </a:lnTo>
                  <a:lnTo>
                    <a:pt x="5118" y="7316"/>
                  </a:lnTo>
                  <a:lnTo>
                    <a:pt x="4354" y="6784"/>
                  </a:lnTo>
                  <a:lnTo>
                    <a:pt x="4354" y="5780"/>
                  </a:lnTo>
                  <a:lnTo>
                    <a:pt x="4456" y="5838"/>
                  </a:lnTo>
                  <a:cubicBezTo>
                    <a:pt x="4660" y="5958"/>
                    <a:pt x="4889" y="6018"/>
                    <a:pt x="5118" y="6018"/>
                  </a:cubicBezTo>
                  <a:cubicBezTo>
                    <a:pt x="5347" y="6018"/>
                    <a:pt x="5576" y="5958"/>
                    <a:pt x="5781" y="5838"/>
                  </a:cubicBezTo>
                  <a:lnTo>
                    <a:pt x="5883" y="5777"/>
                  </a:lnTo>
                  <a:close/>
                  <a:moveTo>
                    <a:pt x="4354" y="7273"/>
                  </a:moveTo>
                  <a:lnTo>
                    <a:pt x="4825" y="7602"/>
                  </a:lnTo>
                  <a:lnTo>
                    <a:pt x="4354" y="8156"/>
                  </a:lnTo>
                  <a:lnTo>
                    <a:pt x="4354" y="7374"/>
                  </a:lnTo>
                  <a:lnTo>
                    <a:pt x="4354" y="7273"/>
                  </a:lnTo>
                  <a:close/>
                  <a:moveTo>
                    <a:pt x="5883" y="7273"/>
                  </a:moveTo>
                  <a:lnTo>
                    <a:pt x="5883" y="7374"/>
                  </a:lnTo>
                  <a:lnTo>
                    <a:pt x="5883" y="8156"/>
                  </a:lnTo>
                  <a:lnTo>
                    <a:pt x="5412" y="7602"/>
                  </a:lnTo>
                  <a:lnTo>
                    <a:pt x="5883" y="7273"/>
                  </a:lnTo>
                  <a:close/>
                  <a:moveTo>
                    <a:pt x="5879" y="8772"/>
                  </a:moveTo>
                  <a:lnTo>
                    <a:pt x="5883" y="8779"/>
                  </a:lnTo>
                  <a:lnTo>
                    <a:pt x="5883" y="9891"/>
                  </a:lnTo>
                  <a:lnTo>
                    <a:pt x="5792" y="9011"/>
                  </a:lnTo>
                  <a:lnTo>
                    <a:pt x="5879" y="8772"/>
                  </a:lnTo>
                  <a:close/>
                  <a:moveTo>
                    <a:pt x="4361" y="8772"/>
                  </a:moveTo>
                  <a:lnTo>
                    <a:pt x="4452" y="9011"/>
                  </a:lnTo>
                  <a:lnTo>
                    <a:pt x="4354" y="9920"/>
                  </a:lnTo>
                  <a:lnTo>
                    <a:pt x="4354" y="8779"/>
                  </a:lnTo>
                  <a:lnTo>
                    <a:pt x="4361" y="8772"/>
                  </a:lnTo>
                  <a:close/>
                  <a:moveTo>
                    <a:pt x="5118" y="7877"/>
                  </a:moveTo>
                  <a:lnTo>
                    <a:pt x="5582" y="8424"/>
                  </a:lnTo>
                  <a:lnTo>
                    <a:pt x="5397" y="8917"/>
                  </a:lnTo>
                  <a:cubicBezTo>
                    <a:pt x="5386" y="8946"/>
                    <a:pt x="5383" y="8978"/>
                    <a:pt x="5386" y="9011"/>
                  </a:cubicBezTo>
                  <a:lnTo>
                    <a:pt x="5386" y="9007"/>
                  </a:lnTo>
                  <a:lnTo>
                    <a:pt x="5586" y="10887"/>
                  </a:lnTo>
                  <a:lnTo>
                    <a:pt x="4658" y="10887"/>
                  </a:lnTo>
                  <a:lnTo>
                    <a:pt x="4854" y="9007"/>
                  </a:lnTo>
                  <a:cubicBezTo>
                    <a:pt x="4858" y="8978"/>
                    <a:pt x="4854" y="8946"/>
                    <a:pt x="4843" y="8917"/>
                  </a:cubicBezTo>
                  <a:lnTo>
                    <a:pt x="4658" y="8421"/>
                  </a:lnTo>
                  <a:lnTo>
                    <a:pt x="5118" y="7877"/>
                  </a:lnTo>
                  <a:close/>
                  <a:moveTo>
                    <a:pt x="4669" y="0"/>
                  </a:moveTo>
                  <a:cubicBezTo>
                    <a:pt x="4600" y="0"/>
                    <a:pt x="4528" y="4"/>
                    <a:pt x="4459" y="15"/>
                  </a:cubicBezTo>
                  <a:cubicBezTo>
                    <a:pt x="3557" y="120"/>
                    <a:pt x="2876" y="884"/>
                    <a:pt x="2876" y="1797"/>
                  </a:cubicBezTo>
                  <a:lnTo>
                    <a:pt x="2876" y="2688"/>
                  </a:lnTo>
                  <a:cubicBezTo>
                    <a:pt x="2474" y="2789"/>
                    <a:pt x="2206" y="3169"/>
                    <a:pt x="2246" y="3582"/>
                  </a:cubicBezTo>
                  <a:cubicBezTo>
                    <a:pt x="2290" y="3995"/>
                    <a:pt x="2627" y="4314"/>
                    <a:pt x="3043" y="4332"/>
                  </a:cubicBezTo>
                  <a:cubicBezTo>
                    <a:pt x="3224" y="4813"/>
                    <a:pt x="3539" y="5226"/>
                    <a:pt x="3956" y="5527"/>
                  </a:cubicBezTo>
                  <a:lnTo>
                    <a:pt x="3956" y="6740"/>
                  </a:lnTo>
                  <a:lnTo>
                    <a:pt x="1902" y="7399"/>
                  </a:lnTo>
                  <a:cubicBezTo>
                    <a:pt x="769" y="7758"/>
                    <a:pt x="1" y="8812"/>
                    <a:pt x="1" y="10000"/>
                  </a:cubicBezTo>
                  <a:lnTo>
                    <a:pt x="1" y="11086"/>
                  </a:lnTo>
                  <a:cubicBezTo>
                    <a:pt x="1" y="11199"/>
                    <a:pt x="91" y="11289"/>
                    <a:pt x="204" y="11289"/>
                  </a:cubicBezTo>
                  <a:lnTo>
                    <a:pt x="2163" y="11289"/>
                  </a:lnTo>
                  <a:cubicBezTo>
                    <a:pt x="2431" y="11289"/>
                    <a:pt x="2431" y="10887"/>
                    <a:pt x="2163" y="10887"/>
                  </a:cubicBezTo>
                  <a:lnTo>
                    <a:pt x="403" y="10887"/>
                  </a:lnTo>
                  <a:lnTo>
                    <a:pt x="403" y="10003"/>
                  </a:lnTo>
                  <a:cubicBezTo>
                    <a:pt x="403" y="9782"/>
                    <a:pt x="435" y="9565"/>
                    <a:pt x="493" y="9355"/>
                  </a:cubicBezTo>
                  <a:cubicBezTo>
                    <a:pt x="511" y="9297"/>
                    <a:pt x="530" y="9239"/>
                    <a:pt x="551" y="9181"/>
                  </a:cubicBezTo>
                  <a:cubicBezTo>
                    <a:pt x="573" y="9127"/>
                    <a:pt x="595" y="9069"/>
                    <a:pt x="620" y="9015"/>
                  </a:cubicBezTo>
                  <a:cubicBezTo>
                    <a:pt x="895" y="8424"/>
                    <a:pt x="1406" y="7975"/>
                    <a:pt x="2025" y="7780"/>
                  </a:cubicBezTo>
                  <a:lnTo>
                    <a:pt x="3188" y="7407"/>
                  </a:lnTo>
                  <a:lnTo>
                    <a:pt x="3952" y="7160"/>
                  </a:lnTo>
                  <a:lnTo>
                    <a:pt x="3952" y="10887"/>
                  </a:lnTo>
                  <a:lnTo>
                    <a:pt x="2953" y="10887"/>
                  </a:lnTo>
                  <a:cubicBezTo>
                    <a:pt x="2688" y="10887"/>
                    <a:pt x="2688" y="11289"/>
                    <a:pt x="2953" y="11289"/>
                  </a:cubicBezTo>
                  <a:lnTo>
                    <a:pt x="10033" y="11289"/>
                  </a:lnTo>
                  <a:cubicBezTo>
                    <a:pt x="10145" y="11289"/>
                    <a:pt x="10232" y="11199"/>
                    <a:pt x="10232" y="11086"/>
                  </a:cubicBezTo>
                  <a:lnTo>
                    <a:pt x="10232" y="10000"/>
                  </a:lnTo>
                  <a:cubicBezTo>
                    <a:pt x="10232" y="9323"/>
                    <a:pt x="9982" y="8671"/>
                    <a:pt x="9530" y="8167"/>
                  </a:cubicBezTo>
                  <a:cubicBezTo>
                    <a:pt x="9489" y="8125"/>
                    <a:pt x="9435" y="8103"/>
                    <a:pt x="9381" y="8103"/>
                  </a:cubicBezTo>
                  <a:cubicBezTo>
                    <a:pt x="9333" y="8103"/>
                    <a:pt x="9285" y="8121"/>
                    <a:pt x="9247" y="8156"/>
                  </a:cubicBezTo>
                  <a:cubicBezTo>
                    <a:pt x="9164" y="8229"/>
                    <a:pt x="9157" y="8356"/>
                    <a:pt x="9233" y="8439"/>
                  </a:cubicBezTo>
                  <a:cubicBezTo>
                    <a:pt x="9620" y="8866"/>
                    <a:pt x="9834" y="9424"/>
                    <a:pt x="9834" y="10003"/>
                  </a:cubicBezTo>
                  <a:lnTo>
                    <a:pt x="9834" y="10887"/>
                  </a:lnTo>
                  <a:lnTo>
                    <a:pt x="6285" y="10887"/>
                  </a:lnTo>
                  <a:lnTo>
                    <a:pt x="6285" y="7164"/>
                  </a:lnTo>
                  <a:lnTo>
                    <a:pt x="8211" y="7780"/>
                  </a:lnTo>
                  <a:cubicBezTo>
                    <a:pt x="8367" y="7830"/>
                    <a:pt x="8519" y="7899"/>
                    <a:pt x="8664" y="7979"/>
                  </a:cubicBezTo>
                  <a:cubicBezTo>
                    <a:pt x="8702" y="8002"/>
                    <a:pt x="8739" y="8012"/>
                    <a:pt x="8773" y="8012"/>
                  </a:cubicBezTo>
                  <a:cubicBezTo>
                    <a:pt x="8952" y="8012"/>
                    <a:pt x="9067" y="7740"/>
                    <a:pt x="8863" y="7631"/>
                  </a:cubicBezTo>
                  <a:cubicBezTo>
                    <a:pt x="8693" y="7537"/>
                    <a:pt x="8519" y="7457"/>
                    <a:pt x="8334" y="7399"/>
                  </a:cubicBezTo>
                  <a:lnTo>
                    <a:pt x="6285" y="6740"/>
                  </a:lnTo>
                  <a:lnTo>
                    <a:pt x="6285" y="5531"/>
                  </a:lnTo>
                  <a:cubicBezTo>
                    <a:pt x="6697" y="5230"/>
                    <a:pt x="7016" y="4813"/>
                    <a:pt x="7197" y="4335"/>
                  </a:cubicBezTo>
                  <a:cubicBezTo>
                    <a:pt x="7610" y="4317"/>
                    <a:pt x="7951" y="3999"/>
                    <a:pt x="7990" y="3586"/>
                  </a:cubicBezTo>
                  <a:cubicBezTo>
                    <a:pt x="8034" y="3173"/>
                    <a:pt x="7766" y="2789"/>
                    <a:pt x="7360" y="2691"/>
                  </a:cubicBezTo>
                  <a:lnTo>
                    <a:pt x="7360" y="1797"/>
                  </a:lnTo>
                  <a:cubicBezTo>
                    <a:pt x="7360" y="804"/>
                    <a:pt x="6560" y="4"/>
                    <a:pt x="55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5" name="Google Shape;13125;p76"/>
            <p:cNvSpPr/>
            <p:nvPr/>
          </p:nvSpPr>
          <p:spPr>
            <a:xfrm>
              <a:off x="4250250" y="3417711"/>
              <a:ext cx="43809" cy="63289"/>
            </a:xfrm>
            <a:custGeom>
              <a:avLst/>
              <a:gdLst/>
              <a:ahLst/>
              <a:cxnLst/>
              <a:rect l="l" t="t" r="r" b="b"/>
              <a:pathLst>
                <a:path w="1671" h="2414" extrusionOk="0">
                  <a:moveTo>
                    <a:pt x="829" y="1"/>
                  </a:moveTo>
                  <a:cubicBezTo>
                    <a:pt x="504" y="1"/>
                    <a:pt x="205" y="191"/>
                    <a:pt x="69" y="495"/>
                  </a:cubicBezTo>
                  <a:cubicBezTo>
                    <a:pt x="1" y="651"/>
                    <a:pt x="130" y="775"/>
                    <a:pt x="260" y="775"/>
                  </a:cubicBezTo>
                  <a:cubicBezTo>
                    <a:pt x="328" y="775"/>
                    <a:pt x="396" y="740"/>
                    <a:pt x="435" y="658"/>
                  </a:cubicBezTo>
                  <a:cubicBezTo>
                    <a:pt x="507" y="488"/>
                    <a:pt x="669" y="395"/>
                    <a:pt x="833" y="395"/>
                  </a:cubicBezTo>
                  <a:cubicBezTo>
                    <a:pt x="949" y="395"/>
                    <a:pt x="1065" y="441"/>
                    <a:pt x="1152" y="538"/>
                  </a:cubicBezTo>
                  <a:cubicBezTo>
                    <a:pt x="1362" y="773"/>
                    <a:pt x="1257" y="1147"/>
                    <a:pt x="957" y="1237"/>
                  </a:cubicBezTo>
                  <a:cubicBezTo>
                    <a:pt x="670" y="1328"/>
                    <a:pt x="489" y="1418"/>
                    <a:pt x="489" y="1599"/>
                  </a:cubicBezTo>
                  <a:lnTo>
                    <a:pt x="489" y="2215"/>
                  </a:lnTo>
                  <a:cubicBezTo>
                    <a:pt x="489" y="2347"/>
                    <a:pt x="590" y="2413"/>
                    <a:pt x="690" y="2413"/>
                  </a:cubicBezTo>
                  <a:cubicBezTo>
                    <a:pt x="791" y="2413"/>
                    <a:pt x="891" y="2347"/>
                    <a:pt x="891" y="2215"/>
                  </a:cubicBezTo>
                  <a:lnTo>
                    <a:pt x="891" y="1690"/>
                  </a:lnTo>
                  <a:cubicBezTo>
                    <a:pt x="953" y="1664"/>
                    <a:pt x="1015" y="1639"/>
                    <a:pt x="1076" y="1621"/>
                  </a:cubicBezTo>
                  <a:cubicBezTo>
                    <a:pt x="1261" y="1563"/>
                    <a:pt x="1420" y="1443"/>
                    <a:pt x="1529" y="1284"/>
                  </a:cubicBezTo>
                  <a:cubicBezTo>
                    <a:pt x="1627" y="1128"/>
                    <a:pt x="1670" y="951"/>
                    <a:pt x="1659" y="770"/>
                  </a:cubicBezTo>
                  <a:cubicBezTo>
                    <a:pt x="1630" y="390"/>
                    <a:pt x="1344" y="78"/>
                    <a:pt x="971" y="13"/>
                  </a:cubicBezTo>
                  <a:cubicBezTo>
                    <a:pt x="923" y="5"/>
                    <a:pt x="876" y="1"/>
                    <a:pt x="8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6" name="Google Shape;13126;p76"/>
            <p:cNvSpPr/>
            <p:nvPr/>
          </p:nvSpPr>
          <p:spPr>
            <a:xfrm>
              <a:off x="4261655" y="3486112"/>
              <a:ext cx="16438" cy="14105"/>
            </a:xfrm>
            <a:custGeom>
              <a:avLst/>
              <a:gdLst/>
              <a:ahLst/>
              <a:cxnLst/>
              <a:rect l="l" t="t" r="r" b="b"/>
              <a:pathLst>
                <a:path w="627" h="538" extrusionOk="0">
                  <a:moveTo>
                    <a:pt x="268" y="1"/>
                  </a:moveTo>
                  <a:cubicBezTo>
                    <a:pt x="120" y="1"/>
                    <a:pt x="0" y="120"/>
                    <a:pt x="0" y="269"/>
                  </a:cubicBezTo>
                  <a:cubicBezTo>
                    <a:pt x="0" y="430"/>
                    <a:pt x="132" y="537"/>
                    <a:pt x="269" y="537"/>
                  </a:cubicBezTo>
                  <a:cubicBezTo>
                    <a:pt x="335" y="537"/>
                    <a:pt x="402" y="512"/>
                    <a:pt x="456" y="457"/>
                  </a:cubicBezTo>
                  <a:cubicBezTo>
                    <a:pt x="627" y="290"/>
                    <a:pt x="507" y="1"/>
                    <a:pt x="2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27" name="Google Shape;13127;p76"/>
          <p:cNvGrpSpPr/>
          <p:nvPr/>
        </p:nvGrpSpPr>
        <p:grpSpPr>
          <a:xfrm>
            <a:off x="2162341" y="4286611"/>
            <a:ext cx="351341" cy="358262"/>
            <a:chOff x="2162341" y="4286611"/>
            <a:chExt cx="351341" cy="358262"/>
          </a:xfrm>
        </p:grpSpPr>
        <p:sp>
          <p:nvSpPr>
            <p:cNvPr id="13128" name="Google Shape;13128;p76"/>
            <p:cNvSpPr/>
            <p:nvPr/>
          </p:nvSpPr>
          <p:spPr>
            <a:xfrm>
              <a:off x="2168423" y="4380181"/>
              <a:ext cx="266658" cy="259475"/>
            </a:xfrm>
            <a:custGeom>
              <a:avLst/>
              <a:gdLst/>
              <a:ahLst/>
              <a:cxnLst/>
              <a:rect l="l" t="t" r="r" b="b"/>
              <a:pathLst>
                <a:path w="10171" h="9897" extrusionOk="0">
                  <a:moveTo>
                    <a:pt x="2372" y="1"/>
                  </a:moveTo>
                  <a:lnTo>
                    <a:pt x="1572" y="421"/>
                  </a:lnTo>
                  <a:lnTo>
                    <a:pt x="1355" y="537"/>
                  </a:lnTo>
                  <a:cubicBezTo>
                    <a:pt x="384" y="1044"/>
                    <a:pt x="0" y="2232"/>
                    <a:pt x="486" y="3213"/>
                  </a:cubicBezTo>
                  <a:cubicBezTo>
                    <a:pt x="1130" y="4513"/>
                    <a:pt x="5657" y="9041"/>
                    <a:pt x="6958" y="9685"/>
                  </a:cubicBezTo>
                  <a:cubicBezTo>
                    <a:pt x="7246" y="9829"/>
                    <a:pt x="7552" y="9897"/>
                    <a:pt x="7853" y="9897"/>
                  </a:cubicBezTo>
                  <a:cubicBezTo>
                    <a:pt x="8578" y="9897"/>
                    <a:pt x="9277" y="9503"/>
                    <a:pt x="9638" y="8820"/>
                  </a:cubicBezTo>
                  <a:lnTo>
                    <a:pt x="9750" y="8599"/>
                  </a:lnTo>
                  <a:lnTo>
                    <a:pt x="10170" y="7802"/>
                  </a:lnTo>
                  <a:lnTo>
                    <a:pt x="7863" y="6509"/>
                  </a:lnTo>
                  <a:lnTo>
                    <a:pt x="7657" y="7009"/>
                  </a:lnTo>
                  <a:cubicBezTo>
                    <a:pt x="7504" y="7376"/>
                    <a:pt x="7149" y="7588"/>
                    <a:pt x="6785" y="7588"/>
                  </a:cubicBezTo>
                  <a:cubicBezTo>
                    <a:pt x="6596" y="7588"/>
                    <a:pt x="6405" y="7532"/>
                    <a:pt x="6237" y="7411"/>
                  </a:cubicBezTo>
                  <a:cubicBezTo>
                    <a:pt x="6009" y="7244"/>
                    <a:pt x="2930" y="4162"/>
                    <a:pt x="2764" y="3934"/>
                  </a:cubicBezTo>
                  <a:cubicBezTo>
                    <a:pt x="2409" y="3441"/>
                    <a:pt x="2604" y="2750"/>
                    <a:pt x="3166" y="2518"/>
                  </a:cubicBezTo>
                  <a:lnTo>
                    <a:pt x="3665" y="2311"/>
                  </a:lnTo>
                  <a:lnTo>
                    <a:pt x="2372" y="1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9" name="Google Shape;13129;p76"/>
            <p:cNvSpPr/>
            <p:nvPr/>
          </p:nvSpPr>
          <p:spPr>
            <a:xfrm>
              <a:off x="2209716" y="4380181"/>
              <a:ext cx="54821" cy="70289"/>
            </a:xfrm>
            <a:custGeom>
              <a:avLst/>
              <a:gdLst/>
              <a:ahLst/>
              <a:cxnLst/>
              <a:rect l="l" t="t" r="r" b="b"/>
              <a:pathLst>
                <a:path w="2091" h="2681" extrusionOk="0">
                  <a:moveTo>
                    <a:pt x="797" y="1"/>
                  </a:moveTo>
                  <a:lnTo>
                    <a:pt x="1" y="421"/>
                  </a:lnTo>
                  <a:lnTo>
                    <a:pt x="1330" y="2681"/>
                  </a:lnTo>
                  <a:cubicBezTo>
                    <a:pt x="1406" y="2608"/>
                    <a:pt x="1496" y="2554"/>
                    <a:pt x="1591" y="2514"/>
                  </a:cubicBezTo>
                  <a:lnTo>
                    <a:pt x="2090" y="2308"/>
                  </a:lnTo>
                  <a:lnTo>
                    <a:pt x="797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0" name="Google Shape;13130;p76"/>
            <p:cNvSpPr/>
            <p:nvPr/>
          </p:nvSpPr>
          <p:spPr>
            <a:xfrm>
              <a:off x="2364871" y="4550805"/>
              <a:ext cx="70210" cy="54821"/>
            </a:xfrm>
            <a:custGeom>
              <a:avLst/>
              <a:gdLst/>
              <a:ahLst/>
              <a:cxnLst/>
              <a:rect l="l" t="t" r="r" b="b"/>
              <a:pathLst>
                <a:path w="2678" h="2091" extrusionOk="0">
                  <a:moveTo>
                    <a:pt x="370" y="1"/>
                  </a:moveTo>
                  <a:lnTo>
                    <a:pt x="164" y="497"/>
                  </a:lnTo>
                  <a:cubicBezTo>
                    <a:pt x="124" y="595"/>
                    <a:pt x="69" y="682"/>
                    <a:pt x="1" y="761"/>
                  </a:cubicBezTo>
                  <a:lnTo>
                    <a:pt x="2257" y="2091"/>
                  </a:lnTo>
                  <a:lnTo>
                    <a:pt x="2677" y="129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1" name="Google Shape;13131;p76"/>
            <p:cNvSpPr/>
            <p:nvPr/>
          </p:nvSpPr>
          <p:spPr>
            <a:xfrm>
              <a:off x="2309605" y="4291907"/>
              <a:ext cx="199332" cy="207747"/>
            </a:xfrm>
            <a:custGeom>
              <a:avLst/>
              <a:gdLst/>
              <a:ahLst/>
              <a:cxnLst/>
              <a:rect l="l" t="t" r="r" b="b"/>
              <a:pathLst>
                <a:path w="7603" h="7924" extrusionOk="0">
                  <a:moveTo>
                    <a:pt x="3818" y="0"/>
                  </a:moveTo>
                  <a:cubicBezTo>
                    <a:pt x="3770" y="0"/>
                    <a:pt x="3722" y="1"/>
                    <a:pt x="3673" y="3"/>
                  </a:cubicBezTo>
                  <a:cubicBezTo>
                    <a:pt x="2326" y="57"/>
                    <a:pt x="1123" y="861"/>
                    <a:pt x="562" y="2089"/>
                  </a:cubicBezTo>
                  <a:cubicBezTo>
                    <a:pt x="1" y="3313"/>
                    <a:pt x="175" y="4751"/>
                    <a:pt x="1011" y="5809"/>
                  </a:cubicBezTo>
                  <a:lnTo>
                    <a:pt x="913" y="7924"/>
                  </a:lnTo>
                  <a:lnTo>
                    <a:pt x="2833" y="7026"/>
                  </a:lnTo>
                  <a:cubicBezTo>
                    <a:pt x="3160" y="7119"/>
                    <a:pt x="3491" y="7164"/>
                    <a:pt x="3819" y="7164"/>
                  </a:cubicBezTo>
                  <a:cubicBezTo>
                    <a:pt x="4995" y="7164"/>
                    <a:pt x="6122" y="6585"/>
                    <a:pt x="6799" y="5573"/>
                  </a:cubicBezTo>
                  <a:cubicBezTo>
                    <a:pt x="7548" y="4454"/>
                    <a:pt x="7603" y="3006"/>
                    <a:pt x="6944" y="1828"/>
                  </a:cubicBezTo>
                  <a:cubicBezTo>
                    <a:pt x="6308" y="697"/>
                    <a:pt x="5111" y="0"/>
                    <a:pt x="3818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2" name="Google Shape;13132;p76"/>
            <p:cNvSpPr/>
            <p:nvPr/>
          </p:nvSpPr>
          <p:spPr>
            <a:xfrm>
              <a:off x="2215799" y="4356061"/>
              <a:ext cx="79020" cy="98971"/>
            </a:xfrm>
            <a:custGeom>
              <a:avLst/>
              <a:gdLst/>
              <a:ahLst/>
              <a:cxnLst/>
              <a:rect l="l" t="t" r="r" b="b"/>
              <a:pathLst>
                <a:path w="3014" h="3775" extrusionOk="0">
                  <a:moveTo>
                    <a:pt x="1210" y="1"/>
                  </a:moveTo>
                  <a:lnTo>
                    <a:pt x="0" y="714"/>
                  </a:lnTo>
                  <a:lnTo>
                    <a:pt x="1804" y="3775"/>
                  </a:lnTo>
                  <a:lnTo>
                    <a:pt x="3014" y="3061"/>
                  </a:lnTo>
                  <a:lnTo>
                    <a:pt x="1210" y="1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3" name="Google Shape;13133;p76"/>
            <p:cNvSpPr/>
            <p:nvPr/>
          </p:nvSpPr>
          <p:spPr>
            <a:xfrm>
              <a:off x="2359182" y="4530879"/>
              <a:ext cx="98866" cy="79203"/>
            </a:xfrm>
            <a:custGeom>
              <a:avLst/>
              <a:gdLst/>
              <a:ahLst/>
              <a:cxnLst/>
              <a:rect l="l" t="t" r="r" b="b"/>
              <a:pathLst>
                <a:path w="3771" h="3021" extrusionOk="0">
                  <a:moveTo>
                    <a:pt x="714" y="0"/>
                  </a:moveTo>
                  <a:lnTo>
                    <a:pt x="0" y="1210"/>
                  </a:lnTo>
                  <a:lnTo>
                    <a:pt x="3053" y="3021"/>
                  </a:lnTo>
                  <a:lnTo>
                    <a:pt x="3770" y="1811"/>
                  </a:lnTo>
                  <a:lnTo>
                    <a:pt x="714" y="0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4" name="Google Shape;13134;p76"/>
            <p:cNvSpPr/>
            <p:nvPr/>
          </p:nvSpPr>
          <p:spPr>
            <a:xfrm>
              <a:off x="2349586" y="4330420"/>
              <a:ext cx="116065" cy="111660"/>
            </a:xfrm>
            <a:custGeom>
              <a:avLst/>
              <a:gdLst/>
              <a:ahLst/>
              <a:cxnLst/>
              <a:rect l="l" t="t" r="r" b="b"/>
              <a:pathLst>
                <a:path w="4427" h="4259" extrusionOk="0">
                  <a:moveTo>
                    <a:pt x="2300" y="1"/>
                  </a:moveTo>
                  <a:cubicBezTo>
                    <a:pt x="2297" y="1"/>
                    <a:pt x="2295" y="1"/>
                    <a:pt x="2293" y="1"/>
                  </a:cubicBezTo>
                  <a:cubicBezTo>
                    <a:pt x="1435" y="1"/>
                    <a:pt x="660" y="522"/>
                    <a:pt x="330" y="1316"/>
                  </a:cubicBezTo>
                  <a:cubicBezTo>
                    <a:pt x="0" y="2112"/>
                    <a:pt x="182" y="3025"/>
                    <a:pt x="790" y="3634"/>
                  </a:cubicBezTo>
                  <a:cubicBezTo>
                    <a:pt x="1198" y="4041"/>
                    <a:pt x="1744" y="4259"/>
                    <a:pt x="2298" y="4259"/>
                  </a:cubicBezTo>
                  <a:cubicBezTo>
                    <a:pt x="2571" y="4259"/>
                    <a:pt x="2846" y="4206"/>
                    <a:pt x="3108" y="4097"/>
                  </a:cubicBezTo>
                  <a:cubicBezTo>
                    <a:pt x="3905" y="3768"/>
                    <a:pt x="4423" y="2989"/>
                    <a:pt x="4423" y="2131"/>
                  </a:cubicBezTo>
                  <a:cubicBezTo>
                    <a:pt x="4426" y="956"/>
                    <a:pt x="3474" y="1"/>
                    <a:pt x="2300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5" name="Google Shape;13135;p76"/>
            <p:cNvSpPr/>
            <p:nvPr/>
          </p:nvSpPr>
          <p:spPr>
            <a:xfrm>
              <a:off x="2356796" y="4340960"/>
              <a:ext cx="105997" cy="90241"/>
            </a:xfrm>
            <a:custGeom>
              <a:avLst/>
              <a:gdLst/>
              <a:ahLst/>
              <a:cxnLst/>
              <a:rect l="l" t="t" r="r" b="b"/>
              <a:pathLst>
                <a:path w="4043" h="3442" extrusionOk="0">
                  <a:moveTo>
                    <a:pt x="776" y="1"/>
                  </a:moveTo>
                  <a:cubicBezTo>
                    <a:pt x="414" y="262"/>
                    <a:pt x="146" y="628"/>
                    <a:pt x="1" y="1051"/>
                  </a:cubicBezTo>
                  <a:lnTo>
                    <a:pt x="3278" y="3442"/>
                  </a:lnTo>
                  <a:cubicBezTo>
                    <a:pt x="3637" y="3177"/>
                    <a:pt x="3905" y="2808"/>
                    <a:pt x="4043" y="2388"/>
                  </a:cubicBezTo>
                  <a:lnTo>
                    <a:pt x="77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6" name="Google Shape;13136;p76"/>
            <p:cNvSpPr/>
            <p:nvPr/>
          </p:nvSpPr>
          <p:spPr>
            <a:xfrm>
              <a:off x="2306275" y="4286611"/>
              <a:ext cx="207407" cy="218313"/>
            </a:xfrm>
            <a:custGeom>
              <a:avLst/>
              <a:gdLst/>
              <a:ahLst/>
              <a:cxnLst/>
              <a:rect l="l" t="t" r="r" b="b"/>
              <a:pathLst>
                <a:path w="7911" h="8327" extrusionOk="0">
                  <a:moveTo>
                    <a:pt x="3943" y="1"/>
                  </a:moveTo>
                  <a:cubicBezTo>
                    <a:pt x="2697" y="1"/>
                    <a:pt x="1512" y="618"/>
                    <a:pt x="801" y="1679"/>
                  </a:cubicBezTo>
                  <a:cubicBezTo>
                    <a:pt x="722" y="1799"/>
                    <a:pt x="649" y="1922"/>
                    <a:pt x="584" y="2049"/>
                  </a:cubicBezTo>
                  <a:cubicBezTo>
                    <a:pt x="501" y="2209"/>
                    <a:pt x="636" y="2343"/>
                    <a:pt x="769" y="2343"/>
                  </a:cubicBezTo>
                  <a:cubicBezTo>
                    <a:pt x="834" y="2343"/>
                    <a:pt x="900" y="2311"/>
                    <a:pt x="939" y="2233"/>
                  </a:cubicBezTo>
                  <a:cubicBezTo>
                    <a:pt x="1001" y="2117"/>
                    <a:pt x="1066" y="2009"/>
                    <a:pt x="1135" y="1904"/>
                  </a:cubicBezTo>
                  <a:cubicBezTo>
                    <a:pt x="1768" y="956"/>
                    <a:pt x="2826" y="402"/>
                    <a:pt x="3945" y="402"/>
                  </a:cubicBezTo>
                  <a:cubicBezTo>
                    <a:pt x="4080" y="402"/>
                    <a:pt x="4215" y="410"/>
                    <a:pt x="4351" y="426"/>
                  </a:cubicBezTo>
                  <a:cubicBezTo>
                    <a:pt x="5615" y="575"/>
                    <a:pt x="6687" y="1426"/>
                    <a:pt x="7125" y="2621"/>
                  </a:cubicBezTo>
                  <a:cubicBezTo>
                    <a:pt x="7563" y="3816"/>
                    <a:pt x="7292" y="5156"/>
                    <a:pt x="6426" y="6087"/>
                  </a:cubicBezTo>
                  <a:cubicBezTo>
                    <a:pt x="5775" y="6786"/>
                    <a:pt x="4875" y="7167"/>
                    <a:pt x="3950" y="7167"/>
                  </a:cubicBezTo>
                  <a:cubicBezTo>
                    <a:pt x="3639" y="7167"/>
                    <a:pt x="3326" y="7124"/>
                    <a:pt x="3018" y="7036"/>
                  </a:cubicBezTo>
                  <a:cubicBezTo>
                    <a:pt x="3000" y="7032"/>
                    <a:pt x="2982" y="7030"/>
                    <a:pt x="2964" y="7030"/>
                  </a:cubicBezTo>
                  <a:cubicBezTo>
                    <a:pt x="2934" y="7030"/>
                    <a:pt x="2904" y="7035"/>
                    <a:pt x="2877" y="7047"/>
                  </a:cubicBezTo>
                  <a:lnTo>
                    <a:pt x="1258" y="7804"/>
                  </a:lnTo>
                  <a:lnTo>
                    <a:pt x="1258" y="7804"/>
                  </a:lnTo>
                  <a:lnTo>
                    <a:pt x="1337" y="6018"/>
                  </a:lnTo>
                  <a:cubicBezTo>
                    <a:pt x="1341" y="5971"/>
                    <a:pt x="1323" y="5924"/>
                    <a:pt x="1294" y="5884"/>
                  </a:cubicBezTo>
                  <a:cubicBezTo>
                    <a:pt x="646" y="5065"/>
                    <a:pt x="414" y="3993"/>
                    <a:pt x="660" y="2976"/>
                  </a:cubicBezTo>
                  <a:cubicBezTo>
                    <a:pt x="696" y="2824"/>
                    <a:pt x="577" y="2728"/>
                    <a:pt x="459" y="2728"/>
                  </a:cubicBezTo>
                  <a:cubicBezTo>
                    <a:pt x="377" y="2728"/>
                    <a:pt x="296" y="2775"/>
                    <a:pt x="269" y="2882"/>
                  </a:cubicBezTo>
                  <a:cubicBezTo>
                    <a:pt x="1" y="3990"/>
                    <a:pt x="244" y="5163"/>
                    <a:pt x="932" y="6072"/>
                  </a:cubicBezTo>
                  <a:lnTo>
                    <a:pt x="841" y="8115"/>
                  </a:lnTo>
                  <a:cubicBezTo>
                    <a:pt x="835" y="8236"/>
                    <a:pt x="932" y="8327"/>
                    <a:pt x="1039" y="8327"/>
                  </a:cubicBezTo>
                  <a:cubicBezTo>
                    <a:pt x="1067" y="8327"/>
                    <a:pt x="1096" y="8320"/>
                    <a:pt x="1124" y="8307"/>
                  </a:cubicBezTo>
                  <a:lnTo>
                    <a:pt x="2978" y="7441"/>
                  </a:lnTo>
                  <a:cubicBezTo>
                    <a:pt x="3297" y="7526"/>
                    <a:pt x="3621" y="7567"/>
                    <a:pt x="3943" y="7567"/>
                  </a:cubicBezTo>
                  <a:cubicBezTo>
                    <a:pt x="4895" y="7567"/>
                    <a:pt x="5826" y="7208"/>
                    <a:pt x="6535" y="6540"/>
                  </a:cubicBezTo>
                  <a:cubicBezTo>
                    <a:pt x="7487" y="5649"/>
                    <a:pt x="7911" y="4327"/>
                    <a:pt x="7657" y="3045"/>
                  </a:cubicBezTo>
                  <a:lnTo>
                    <a:pt x="7657" y="3045"/>
                  </a:lnTo>
                  <a:lnTo>
                    <a:pt x="7657" y="3048"/>
                  </a:lnTo>
                  <a:cubicBezTo>
                    <a:pt x="7360" y="1545"/>
                    <a:pt x="6187" y="372"/>
                    <a:pt x="4687" y="75"/>
                  </a:cubicBezTo>
                  <a:cubicBezTo>
                    <a:pt x="4439" y="25"/>
                    <a:pt x="4190" y="1"/>
                    <a:pt x="39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7" name="Google Shape;13137;p76"/>
            <p:cNvSpPr/>
            <p:nvPr/>
          </p:nvSpPr>
          <p:spPr>
            <a:xfrm>
              <a:off x="2162341" y="4350818"/>
              <a:ext cx="302838" cy="294055"/>
            </a:xfrm>
            <a:custGeom>
              <a:avLst/>
              <a:gdLst/>
              <a:ahLst/>
              <a:cxnLst/>
              <a:rect l="l" t="t" r="r" b="b"/>
              <a:pathLst>
                <a:path w="11551" h="11216" extrusionOk="0">
                  <a:moveTo>
                    <a:pt x="3180" y="476"/>
                  </a:moveTo>
                  <a:lnTo>
                    <a:pt x="4778" y="3192"/>
                  </a:lnTo>
                  <a:lnTo>
                    <a:pt x="3916" y="3699"/>
                  </a:lnTo>
                  <a:lnTo>
                    <a:pt x="2315" y="983"/>
                  </a:lnTo>
                  <a:lnTo>
                    <a:pt x="3180" y="476"/>
                  </a:lnTo>
                  <a:close/>
                  <a:moveTo>
                    <a:pt x="3250" y="1"/>
                  </a:moveTo>
                  <a:cubicBezTo>
                    <a:pt x="3216" y="1"/>
                    <a:pt x="3182" y="9"/>
                    <a:pt x="3151" y="27"/>
                  </a:cubicBezTo>
                  <a:lnTo>
                    <a:pt x="1938" y="744"/>
                  </a:lnTo>
                  <a:cubicBezTo>
                    <a:pt x="1844" y="798"/>
                    <a:pt x="1811" y="922"/>
                    <a:pt x="1869" y="1016"/>
                  </a:cubicBezTo>
                  <a:lnTo>
                    <a:pt x="1989" y="1222"/>
                  </a:lnTo>
                  <a:lnTo>
                    <a:pt x="1493" y="1483"/>
                  </a:lnTo>
                  <a:cubicBezTo>
                    <a:pt x="428" y="2041"/>
                    <a:pt x="0" y="3348"/>
                    <a:pt x="536" y="4424"/>
                  </a:cubicBezTo>
                  <a:cubicBezTo>
                    <a:pt x="790" y="4934"/>
                    <a:pt x="1532" y="5800"/>
                    <a:pt x="2116" y="6441"/>
                  </a:cubicBezTo>
                  <a:cubicBezTo>
                    <a:pt x="2159" y="6489"/>
                    <a:pt x="2210" y="6509"/>
                    <a:pt x="2259" y="6509"/>
                  </a:cubicBezTo>
                  <a:cubicBezTo>
                    <a:pt x="2410" y="6509"/>
                    <a:pt x="2546" y="6320"/>
                    <a:pt x="2413" y="6169"/>
                  </a:cubicBezTo>
                  <a:cubicBezTo>
                    <a:pt x="1616" y="5293"/>
                    <a:pt x="1076" y="4612"/>
                    <a:pt x="895" y="4246"/>
                  </a:cubicBezTo>
                  <a:cubicBezTo>
                    <a:pt x="464" y="3363"/>
                    <a:pt x="808" y="2298"/>
                    <a:pt x="1677" y="1834"/>
                  </a:cubicBezTo>
                  <a:lnTo>
                    <a:pt x="2192" y="1563"/>
                  </a:lnTo>
                  <a:lnTo>
                    <a:pt x="3307" y="3457"/>
                  </a:lnTo>
                  <a:cubicBezTo>
                    <a:pt x="2633" y="3743"/>
                    <a:pt x="2402" y="4579"/>
                    <a:pt x="2829" y="5170"/>
                  </a:cubicBezTo>
                  <a:cubicBezTo>
                    <a:pt x="3010" y="5420"/>
                    <a:pt x="6103" y="8509"/>
                    <a:pt x="6349" y="8690"/>
                  </a:cubicBezTo>
                  <a:cubicBezTo>
                    <a:pt x="6554" y="8837"/>
                    <a:pt x="6786" y="8906"/>
                    <a:pt x="7015" y="8906"/>
                  </a:cubicBezTo>
                  <a:cubicBezTo>
                    <a:pt x="7452" y="8906"/>
                    <a:pt x="7876" y="8655"/>
                    <a:pt x="8066" y="8216"/>
                  </a:cubicBezTo>
                  <a:lnTo>
                    <a:pt x="9957" y="9331"/>
                  </a:lnTo>
                  <a:lnTo>
                    <a:pt x="9685" y="9845"/>
                  </a:lnTo>
                  <a:cubicBezTo>
                    <a:pt x="9359" y="10459"/>
                    <a:pt x="8729" y="10813"/>
                    <a:pt x="8074" y="10813"/>
                  </a:cubicBezTo>
                  <a:cubicBezTo>
                    <a:pt x="7806" y="10813"/>
                    <a:pt x="7534" y="10753"/>
                    <a:pt x="7276" y="10628"/>
                  </a:cubicBezTo>
                  <a:cubicBezTo>
                    <a:pt x="6577" y="10280"/>
                    <a:pt x="4734" y="8632"/>
                    <a:pt x="2992" y="6796"/>
                  </a:cubicBezTo>
                  <a:cubicBezTo>
                    <a:pt x="2949" y="6750"/>
                    <a:pt x="2899" y="6731"/>
                    <a:pt x="2851" y="6731"/>
                  </a:cubicBezTo>
                  <a:cubicBezTo>
                    <a:pt x="2698" y="6731"/>
                    <a:pt x="2562" y="6925"/>
                    <a:pt x="2702" y="7071"/>
                  </a:cubicBezTo>
                  <a:cubicBezTo>
                    <a:pt x="4245" y="8697"/>
                    <a:pt x="6252" y="10563"/>
                    <a:pt x="7099" y="10986"/>
                  </a:cubicBezTo>
                  <a:cubicBezTo>
                    <a:pt x="7414" y="11142"/>
                    <a:pt x="7748" y="11216"/>
                    <a:pt x="8078" y="11216"/>
                  </a:cubicBezTo>
                  <a:cubicBezTo>
                    <a:pt x="8875" y="11216"/>
                    <a:pt x="9645" y="10783"/>
                    <a:pt x="10040" y="10030"/>
                  </a:cubicBezTo>
                  <a:lnTo>
                    <a:pt x="10301" y="9534"/>
                  </a:lnTo>
                  <a:lnTo>
                    <a:pt x="10507" y="9653"/>
                  </a:lnTo>
                  <a:cubicBezTo>
                    <a:pt x="10538" y="9671"/>
                    <a:pt x="10572" y="9680"/>
                    <a:pt x="10606" y="9680"/>
                  </a:cubicBezTo>
                  <a:cubicBezTo>
                    <a:pt x="10675" y="9680"/>
                    <a:pt x="10742" y="9644"/>
                    <a:pt x="10779" y="9581"/>
                  </a:cubicBezTo>
                  <a:lnTo>
                    <a:pt x="11492" y="8371"/>
                  </a:lnTo>
                  <a:cubicBezTo>
                    <a:pt x="11550" y="8277"/>
                    <a:pt x="11518" y="8154"/>
                    <a:pt x="11423" y="8096"/>
                  </a:cubicBezTo>
                  <a:lnTo>
                    <a:pt x="11423" y="8100"/>
                  </a:lnTo>
                  <a:lnTo>
                    <a:pt x="10087" y="7314"/>
                  </a:lnTo>
                  <a:cubicBezTo>
                    <a:pt x="10050" y="7292"/>
                    <a:pt x="10014" y="7282"/>
                    <a:pt x="9980" y="7282"/>
                  </a:cubicBezTo>
                  <a:cubicBezTo>
                    <a:pt x="9805" y="7282"/>
                    <a:pt x="9693" y="7543"/>
                    <a:pt x="9884" y="7658"/>
                  </a:cubicBezTo>
                  <a:lnTo>
                    <a:pt x="11050" y="8342"/>
                  </a:lnTo>
                  <a:lnTo>
                    <a:pt x="10540" y="9208"/>
                  </a:lnTo>
                  <a:lnTo>
                    <a:pt x="7823" y="7611"/>
                  </a:lnTo>
                  <a:lnTo>
                    <a:pt x="8334" y="6745"/>
                  </a:lnTo>
                  <a:lnTo>
                    <a:pt x="9182" y="7241"/>
                  </a:lnTo>
                  <a:cubicBezTo>
                    <a:pt x="9218" y="7263"/>
                    <a:pt x="9254" y="7273"/>
                    <a:pt x="9288" y="7273"/>
                  </a:cubicBezTo>
                  <a:cubicBezTo>
                    <a:pt x="9464" y="7273"/>
                    <a:pt x="9576" y="7010"/>
                    <a:pt x="9384" y="6897"/>
                  </a:cubicBezTo>
                  <a:lnTo>
                    <a:pt x="8363" y="6296"/>
                  </a:lnTo>
                  <a:cubicBezTo>
                    <a:pt x="8331" y="6278"/>
                    <a:pt x="8296" y="6269"/>
                    <a:pt x="8262" y="6269"/>
                  </a:cubicBezTo>
                  <a:cubicBezTo>
                    <a:pt x="8193" y="6269"/>
                    <a:pt x="8126" y="6304"/>
                    <a:pt x="8088" y="6369"/>
                  </a:cubicBezTo>
                  <a:lnTo>
                    <a:pt x="7378" y="7578"/>
                  </a:lnTo>
                  <a:cubicBezTo>
                    <a:pt x="7324" y="7672"/>
                    <a:pt x="7353" y="7796"/>
                    <a:pt x="7450" y="7853"/>
                  </a:cubicBezTo>
                  <a:lnTo>
                    <a:pt x="7722" y="8009"/>
                  </a:lnTo>
                  <a:lnTo>
                    <a:pt x="7704" y="8049"/>
                  </a:lnTo>
                  <a:cubicBezTo>
                    <a:pt x="7585" y="8339"/>
                    <a:pt x="7308" y="8505"/>
                    <a:pt x="7022" y="8505"/>
                  </a:cubicBezTo>
                  <a:cubicBezTo>
                    <a:pt x="6873" y="8505"/>
                    <a:pt x="6721" y="8460"/>
                    <a:pt x="6588" y="8364"/>
                  </a:cubicBezTo>
                  <a:cubicBezTo>
                    <a:pt x="6367" y="8201"/>
                    <a:pt x="3322" y="5155"/>
                    <a:pt x="3159" y="4934"/>
                  </a:cubicBezTo>
                  <a:cubicBezTo>
                    <a:pt x="2880" y="4547"/>
                    <a:pt x="3035" y="4000"/>
                    <a:pt x="3474" y="3819"/>
                  </a:cubicBezTo>
                  <a:lnTo>
                    <a:pt x="3514" y="3804"/>
                  </a:lnTo>
                  <a:lnTo>
                    <a:pt x="3669" y="4076"/>
                  </a:lnTo>
                  <a:cubicBezTo>
                    <a:pt x="3708" y="4138"/>
                    <a:pt x="3774" y="4174"/>
                    <a:pt x="3843" y="4174"/>
                  </a:cubicBezTo>
                  <a:cubicBezTo>
                    <a:pt x="3877" y="4174"/>
                    <a:pt x="3913" y="4164"/>
                    <a:pt x="3945" y="4145"/>
                  </a:cubicBezTo>
                  <a:lnTo>
                    <a:pt x="5154" y="3431"/>
                  </a:lnTo>
                  <a:cubicBezTo>
                    <a:pt x="5248" y="3377"/>
                    <a:pt x="5281" y="3254"/>
                    <a:pt x="5227" y="3160"/>
                  </a:cubicBezTo>
                  <a:lnTo>
                    <a:pt x="3423" y="99"/>
                  </a:lnTo>
                  <a:cubicBezTo>
                    <a:pt x="3386" y="36"/>
                    <a:pt x="3319" y="1"/>
                    <a:pt x="3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8" name="Google Shape;13138;p76"/>
            <p:cNvSpPr/>
            <p:nvPr/>
          </p:nvSpPr>
          <p:spPr>
            <a:xfrm>
              <a:off x="2343897" y="4325256"/>
              <a:ext cx="126866" cy="122095"/>
            </a:xfrm>
            <a:custGeom>
              <a:avLst/>
              <a:gdLst/>
              <a:ahLst/>
              <a:cxnLst/>
              <a:rect l="l" t="t" r="r" b="b"/>
              <a:pathLst>
                <a:path w="4839" h="4657" extrusionOk="0">
                  <a:moveTo>
                    <a:pt x="2511" y="397"/>
                  </a:moveTo>
                  <a:cubicBezTo>
                    <a:pt x="3523" y="397"/>
                    <a:pt x="4440" y="1208"/>
                    <a:pt x="4440" y="2328"/>
                  </a:cubicBezTo>
                  <a:cubicBezTo>
                    <a:pt x="4440" y="2436"/>
                    <a:pt x="4430" y="2541"/>
                    <a:pt x="4411" y="2646"/>
                  </a:cubicBezTo>
                  <a:lnTo>
                    <a:pt x="1626" y="614"/>
                  </a:lnTo>
                  <a:cubicBezTo>
                    <a:pt x="1916" y="465"/>
                    <a:pt x="2217" y="397"/>
                    <a:pt x="2511" y="397"/>
                  </a:cubicBezTo>
                  <a:close/>
                  <a:moveTo>
                    <a:pt x="1275" y="850"/>
                  </a:moveTo>
                  <a:lnTo>
                    <a:pt x="4296" y="3059"/>
                  </a:lnTo>
                  <a:cubicBezTo>
                    <a:pt x="4180" y="3342"/>
                    <a:pt x="3999" y="3591"/>
                    <a:pt x="3767" y="3791"/>
                  </a:cubicBezTo>
                  <a:lnTo>
                    <a:pt x="735" y="1578"/>
                  </a:lnTo>
                  <a:cubicBezTo>
                    <a:pt x="855" y="1295"/>
                    <a:pt x="1040" y="1049"/>
                    <a:pt x="1271" y="853"/>
                  </a:cubicBezTo>
                  <a:lnTo>
                    <a:pt x="1275" y="850"/>
                  </a:lnTo>
                  <a:close/>
                  <a:moveTo>
                    <a:pt x="616" y="1983"/>
                  </a:moveTo>
                  <a:lnTo>
                    <a:pt x="3415" y="4030"/>
                  </a:lnTo>
                  <a:cubicBezTo>
                    <a:pt x="3122" y="4186"/>
                    <a:pt x="2814" y="4257"/>
                    <a:pt x="2514" y="4257"/>
                  </a:cubicBezTo>
                  <a:cubicBezTo>
                    <a:pt x="1505" y="4257"/>
                    <a:pt x="583" y="3447"/>
                    <a:pt x="583" y="2328"/>
                  </a:cubicBezTo>
                  <a:cubicBezTo>
                    <a:pt x="583" y="2212"/>
                    <a:pt x="594" y="2099"/>
                    <a:pt x="616" y="1983"/>
                  </a:cubicBezTo>
                  <a:close/>
                  <a:moveTo>
                    <a:pt x="2513" y="0"/>
                  </a:moveTo>
                  <a:cubicBezTo>
                    <a:pt x="1907" y="0"/>
                    <a:pt x="1312" y="236"/>
                    <a:pt x="866" y="680"/>
                  </a:cubicBezTo>
                  <a:cubicBezTo>
                    <a:pt x="199" y="1346"/>
                    <a:pt x="0" y="2349"/>
                    <a:pt x="362" y="3218"/>
                  </a:cubicBezTo>
                  <a:cubicBezTo>
                    <a:pt x="721" y="4088"/>
                    <a:pt x="1572" y="4656"/>
                    <a:pt x="2510" y="4656"/>
                  </a:cubicBezTo>
                  <a:cubicBezTo>
                    <a:pt x="3796" y="4653"/>
                    <a:pt x="4839" y="3613"/>
                    <a:pt x="4839" y="2328"/>
                  </a:cubicBezTo>
                  <a:cubicBezTo>
                    <a:pt x="4839" y="1386"/>
                    <a:pt x="4274" y="538"/>
                    <a:pt x="3401" y="176"/>
                  </a:cubicBezTo>
                  <a:cubicBezTo>
                    <a:pt x="3114" y="58"/>
                    <a:pt x="2812" y="0"/>
                    <a:pt x="2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39" name="Google Shape;13139;p76"/>
          <p:cNvGrpSpPr/>
          <p:nvPr/>
        </p:nvGrpSpPr>
        <p:grpSpPr>
          <a:xfrm>
            <a:off x="869949" y="3381478"/>
            <a:ext cx="303389" cy="358472"/>
            <a:chOff x="869949" y="3381478"/>
            <a:chExt cx="303389" cy="358472"/>
          </a:xfrm>
        </p:grpSpPr>
        <p:sp>
          <p:nvSpPr>
            <p:cNvPr id="13140" name="Google Shape;13140;p76"/>
            <p:cNvSpPr/>
            <p:nvPr/>
          </p:nvSpPr>
          <p:spPr>
            <a:xfrm>
              <a:off x="869949" y="3386538"/>
              <a:ext cx="289913" cy="348011"/>
            </a:xfrm>
            <a:custGeom>
              <a:avLst/>
              <a:gdLst/>
              <a:ahLst/>
              <a:cxnLst/>
              <a:rect l="l" t="t" r="r" b="b"/>
              <a:pathLst>
                <a:path w="11058" h="13274" extrusionOk="0">
                  <a:moveTo>
                    <a:pt x="5657" y="0"/>
                  </a:moveTo>
                  <a:cubicBezTo>
                    <a:pt x="4534" y="0"/>
                    <a:pt x="3417" y="350"/>
                    <a:pt x="2474" y="1035"/>
                  </a:cubicBezTo>
                  <a:cubicBezTo>
                    <a:pt x="833" y="2234"/>
                    <a:pt x="0" y="4251"/>
                    <a:pt x="323" y="6258"/>
                  </a:cubicBezTo>
                  <a:cubicBezTo>
                    <a:pt x="645" y="8264"/>
                    <a:pt x="2068" y="9919"/>
                    <a:pt x="4002" y="10542"/>
                  </a:cubicBezTo>
                  <a:lnTo>
                    <a:pt x="5654" y="13273"/>
                  </a:lnTo>
                  <a:lnTo>
                    <a:pt x="7309" y="10542"/>
                  </a:lnTo>
                  <a:cubicBezTo>
                    <a:pt x="9540" y="9822"/>
                    <a:pt x="11054" y="7746"/>
                    <a:pt x="11057" y="5399"/>
                  </a:cubicBezTo>
                  <a:cubicBezTo>
                    <a:pt x="11057" y="3368"/>
                    <a:pt x="9917" y="1510"/>
                    <a:pt x="8106" y="586"/>
                  </a:cubicBezTo>
                  <a:cubicBezTo>
                    <a:pt x="7332" y="194"/>
                    <a:pt x="6492" y="0"/>
                    <a:pt x="5657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1" name="Google Shape;13141;p76"/>
            <p:cNvSpPr/>
            <p:nvPr/>
          </p:nvSpPr>
          <p:spPr>
            <a:xfrm>
              <a:off x="933553" y="3463906"/>
              <a:ext cx="146267" cy="139320"/>
            </a:xfrm>
            <a:custGeom>
              <a:avLst/>
              <a:gdLst/>
              <a:ahLst/>
              <a:cxnLst/>
              <a:rect l="l" t="t" r="r" b="b"/>
              <a:pathLst>
                <a:path w="5579" h="5314" extrusionOk="0">
                  <a:moveTo>
                    <a:pt x="1507" y="0"/>
                  </a:moveTo>
                  <a:cubicBezTo>
                    <a:pt x="1428" y="0"/>
                    <a:pt x="1344" y="4"/>
                    <a:pt x="1254" y="15"/>
                  </a:cubicBezTo>
                  <a:cubicBezTo>
                    <a:pt x="707" y="65"/>
                    <a:pt x="77" y="569"/>
                    <a:pt x="1" y="1525"/>
                  </a:cubicBezTo>
                  <a:lnTo>
                    <a:pt x="1" y="1844"/>
                  </a:lnTo>
                  <a:cubicBezTo>
                    <a:pt x="70" y="2760"/>
                    <a:pt x="765" y="3894"/>
                    <a:pt x="2790" y="5313"/>
                  </a:cubicBezTo>
                  <a:cubicBezTo>
                    <a:pt x="2902" y="5234"/>
                    <a:pt x="3007" y="5158"/>
                    <a:pt x="3112" y="5078"/>
                  </a:cubicBezTo>
                  <a:cubicBezTo>
                    <a:pt x="4546" y="4020"/>
                    <a:pt x="5227" y="3129"/>
                    <a:pt x="5473" y="2369"/>
                  </a:cubicBezTo>
                  <a:cubicBezTo>
                    <a:pt x="5528" y="2199"/>
                    <a:pt x="5564" y="2021"/>
                    <a:pt x="5578" y="1844"/>
                  </a:cubicBezTo>
                  <a:lnTo>
                    <a:pt x="5578" y="1525"/>
                  </a:lnTo>
                  <a:cubicBezTo>
                    <a:pt x="5499" y="569"/>
                    <a:pt x="4868" y="65"/>
                    <a:pt x="4321" y="15"/>
                  </a:cubicBezTo>
                  <a:cubicBezTo>
                    <a:pt x="4231" y="4"/>
                    <a:pt x="4148" y="0"/>
                    <a:pt x="4068" y="0"/>
                  </a:cubicBezTo>
                  <a:cubicBezTo>
                    <a:pt x="3438" y="0"/>
                    <a:pt x="3134" y="272"/>
                    <a:pt x="2790" y="688"/>
                  </a:cubicBezTo>
                  <a:cubicBezTo>
                    <a:pt x="2442" y="275"/>
                    <a:pt x="2138" y="0"/>
                    <a:pt x="150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2" name="Google Shape;13142;p76"/>
            <p:cNvSpPr/>
            <p:nvPr/>
          </p:nvSpPr>
          <p:spPr>
            <a:xfrm>
              <a:off x="1015037" y="3525989"/>
              <a:ext cx="61926" cy="71154"/>
            </a:xfrm>
            <a:custGeom>
              <a:avLst/>
              <a:gdLst/>
              <a:ahLst/>
              <a:cxnLst/>
              <a:rect l="l" t="t" r="r" b="b"/>
              <a:pathLst>
                <a:path w="2362" h="2714" extrusionOk="0">
                  <a:moveTo>
                    <a:pt x="1199" y="1"/>
                  </a:moveTo>
                  <a:cubicBezTo>
                    <a:pt x="1047" y="1"/>
                    <a:pt x="924" y="124"/>
                    <a:pt x="924" y="276"/>
                  </a:cubicBezTo>
                  <a:lnTo>
                    <a:pt x="924" y="924"/>
                  </a:lnTo>
                  <a:lnTo>
                    <a:pt x="279" y="924"/>
                  </a:lnTo>
                  <a:cubicBezTo>
                    <a:pt x="127" y="924"/>
                    <a:pt x="0" y="1047"/>
                    <a:pt x="4" y="1200"/>
                  </a:cubicBezTo>
                  <a:lnTo>
                    <a:pt x="4" y="2713"/>
                  </a:lnTo>
                  <a:cubicBezTo>
                    <a:pt x="1434" y="1656"/>
                    <a:pt x="2115" y="761"/>
                    <a:pt x="2362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3" name="Google Shape;13143;p76"/>
            <p:cNvSpPr/>
            <p:nvPr/>
          </p:nvSpPr>
          <p:spPr>
            <a:xfrm>
              <a:off x="1001928" y="3463906"/>
              <a:ext cx="77892" cy="139320"/>
            </a:xfrm>
            <a:custGeom>
              <a:avLst/>
              <a:gdLst/>
              <a:ahLst/>
              <a:cxnLst/>
              <a:rect l="l" t="t" r="r" b="b"/>
              <a:pathLst>
                <a:path w="2971" h="5314" extrusionOk="0">
                  <a:moveTo>
                    <a:pt x="1460" y="0"/>
                  </a:moveTo>
                  <a:cubicBezTo>
                    <a:pt x="1402" y="0"/>
                    <a:pt x="1344" y="4"/>
                    <a:pt x="1290" y="7"/>
                  </a:cubicBezTo>
                  <a:lnTo>
                    <a:pt x="1359" y="15"/>
                  </a:lnTo>
                  <a:cubicBezTo>
                    <a:pt x="1905" y="69"/>
                    <a:pt x="2536" y="569"/>
                    <a:pt x="2615" y="1525"/>
                  </a:cubicBezTo>
                  <a:lnTo>
                    <a:pt x="2615" y="1844"/>
                  </a:lnTo>
                  <a:cubicBezTo>
                    <a:pt x="2543" y="2735"/>
                    <a:pt x="1891" y="3825"/>
                    <a:pt x="0" y="5186"/>
                  </a:cubicBezTo>
                  <a:cubicBezTo>
                    <a:pt x="62" y="5226"/>
                    <a:pt x="120" y="5270"/>
                    <a:pt x="182" y="5313"/>
                  </a:cubicBezTo>
                  <a:cubicBezTo>
                    <a:pt x="2206" y="3894"/>
                    <a:pt x="2898" y="2760"/>
                    <a:pt x="2970" y="1844"/>
                  </a:cubicBezTo>
                  <a:lnTo>
                    <a:pt x="2970" y="1525"/>
                  </a:lnTo>
                  <a:cubicBezTo>
                    <a:pt x="2891" y="569"/>
                    <a:pt x="2260" y="65"/>
                    <a:pt x="1713" y="15"/>
                  </a:cubicBezTo>
                  <a:cubicBezTo>
                    <a:pt x="1623" y="4"/>
                    <a:pt x="1540" y="0"/>
                    <a:pt x="1460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4" name="Google Shape;13144;p76"/>
            <p:cNvSpPr/>
            <p:nvPr/>
          </p:nvSpPr>
          <p:spPr>
            <a:xfrm>
              <a:off x="1025655" y="3536528"/>
              <a:ext cx="77315" cy="77315"/>
            </a:xfrm>
            <a:custGeom>
              <a:avLst/>
              <a:gdLst/>
              <a:ahLst/>
              <a:cxnLst/>
              <a:rect l="l" t="t" r="r" b="b"/>
              <a:pathLst>
                <a:path w="2949" h="2949" extrusionOk="0">
                  <a:moveTo>
                    <a:pt x="924" y="1"/>
                  </a:moveTo>
                  <a:lnTo>
                    <a:pt x="924" y="924"/>
                  </a:lnTo>
                  <a:lnTo>
                    <a:pt x="1" y="924"/>
                  </a:lnTo>
                  <a:lnTo>
                    <a:pt x="1" y="2025"/>
                  </a:lnTo>
                  <a:lnTo>
                    <a:pt x="924" y="2025"/>
                  </a:lnTo>
                  <a:lnTo>
                    <a:pt x="924" y="2949"/>
                  </a:lnTo>
                  <a:lnTo>
                    <a:pt x="2025" y="2949"/>
                  </a:lnTo>
                  <a:lnTo>
                    <a:pt x="2025" y="2025"/>
                  </a:lnTo>
                  <a:lnTo>
                    <a:pt x="2949" y="2025"/>
                  </a:lnTo>
                  <a:lnTo>
                    <a:pt x="2949" y="924"/>
                  </a:lnTo>
                  <a:lnTo>
                    <a:pt x="2025" y="924"/>
                  </a:lnTo>
                  <a:lnTo>
                    <a:pt x="2025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5" name="Google Shape;13145;p76"/>
            <p:cNvSpPr/>
            <p:nvPr/>
          </p:nvSpPr>
          <p:spPr>
            <a:xfrm>
              <a:off x="871470" y="3381924"/>
              <a:ext cx="140631" cy="169601"/>
            </a:xfrm>
            <a:custGeom>
              <a:avLst/>
              <a:gdLst/>
              <a:ahLst/>
              <a:cxnLst/>
              <a:rect l="l" t="t" r="r" b="b"/>
              <a:pathLst>
                <a:path w="5364" h="6469" extrusionOk="0">
                  <a:moveTo>
                    <a:pt x="5094" y="1"/>
                  </a:moveTo>
                  <a:cubicBezTo>
                    <a:pt x="5087" y="1"/>
                    <a:pt x="5079" y="1"/>
                    <a:pt x="5071" y="2"/>
                  </a:cubicBezTo>
                  <a:cubicBezTo>
                    <a:pt x="2195" y="273"/>
                    <a:pt x="0" y="2689"/>
                    <a:pt x="0" y="5575"/>
                  </a:cubicBezTo>
                  <a:cubicBezTo>
                    <a:pt x="0" y="5815"/>
                    <a:pt x="15" y="6054"/>
                    <a:pt x="44" y="6293"/>
                  </a:cubicBezTo>
                  <a:cubicBezTo>
                    <a:pt x="57" y="6396"/>
                    <a:pt x="143" y="6468"/>
                    <a:pt x="244" y="6468"/>
                  </a:cubicBezTo>
                  <a:cubicBezTo>
                    <a:pt x="253" y="6468"/>
                    <a:pt x="263" y="6468"/>
                    <a:pt x="272" y="6466"/>
                  </a:cubicBezTo>
                  <a:lnTo>
                    <a:pt x="268" y="6466"/>
                  </a:lnTo>
                  <a:cubicBezTo>
                    <a:pt x="377" y="6452"/>
                    <a:pt x="457" y="6351"/>
                    <a:pt x="442" y="6242"/>
                  </a:cubicBezTo>
                  <a:cubicBezTo>
                    <a:pt x="413" y="6021"/>
                    <a:pt x="399" y="5800"/>
                    <a:pt x="399" y="5575"/>
                  </a:cubicBezTo>
                  <a:cubicBezTo>
                    <a:pt x="388" y="2892"/>
                    <a:pt x="2430" y="643"/>
                    <a:pt x="5107" y="400"/>
                  </a:cubicBezTo>
                  <a:cubicBezTo>
                    <a:pt x="5363" y="375"/>
                    <a:pt x="5337" y="1"/>
                    <a:pt x="50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6" name="Google Shape;13146;p76"/>
            <p:cNvSpPr/>
            <p:nvPr/>
          </p:nvSpPr>
          <p:spPr>
            <a:xfrm>
              <a:off x="875822" y="3381478"/>
              <a:ext cx="297516" cy="358472"/>
            </a:xfrm>
            <a:custGeom>
              <a:avLst/>
              <a:gdLst/>
              <a:ahLst/>
              <a:cxnLst/>
              <a:rect l="l" t="t" r="r" b="b"/>
              <a:pathLst>
                <a:path w="11348" h="13673" extrusionOk="0">
                  <a:moveTo>
                    <a:pt x="5706" y="0"/>
                  </a:moveTo>
                  <a:cubicBezTo>
                    <a:pt x="5454" y="0"/>
                    <a:pt x="5438" y="388"/>
                    <a:pt x="5701" y="403"/>
                  </a:cubicBezTo>
                  <a:cubicBezTo>
                    <a:pt x="8208" y="533"/>
                    <a:pt x="10261" y="2434"/>
                    <a:pt x="10587" y="4922"/>
                  </a:cubicBezTo>
                  <a:cubicBezTo>
                    <a:pt x="10913" y="7411"/>
                    <a:pt x="9414" y="9776"/>
                    <a:pt x="7023" y="10543"/>
                  </a:cubicBezTo>
                  <a:cubicBezTo>
                    <a:pt x="6976" y="10558"/>
                    <a:pt x="6940" y="10590"/>
                    <a:pt x="6915" y="10630"/>
                  </a:cubicBezTo>
                  <a:lnTo>
                    <a:pt x="5433" y="13082"/>
                  </a:lnTo>
                  <a:lnTo>
                    <a:pt x="3952" y="10630"/>
                  </a:lnTo>
                  <a:cubicBezTo>
                    <a:pt x="3927" y="10590"/>
                    <a:pt x="3887" y="10558"/>
                    <a:pt x="3840" y="10543"/>
                  </a:cubicBezTo>
                  <a:cubicBezTo>
                    <a:pt x="2185" y="10015"/>
                    <a:pt x="906" y="8693"/>
                    <a:pt x="432" y="7023"/>
                  </a:cubicBezTo>
                  <a:cubicBezTo>
                    <a:pt x="401" y="6921"/>
                    <a:pt x="322" y="6876"/>
                    <a:pt x="242" y="6876"/>
                  </a:cubicBezTo>
                  <a:cubicBezTo>
                    <a:pt x="122" y="6876"/>
                    <a:pt x="1" y="6977"/>
                    <a:pt x="44" y="7132"/>
                  </a:cubicBezTo>
                  <a:cubicBezTo>
                    <a:pt x="551" y="8903"/>
                    <a:pt x="1899" y="10315"/>
                    <a:pt x="3648" y="10906"/>
                  </a:cubicBezTo>
                  <a:lnTo>
                    <a:pt x="5260" y="13575"/>
                  </a:lnTo>
                  <a:cubicBezTo>
                    <a:pt x="5299" y="13640"/>
                    <a:pt x="5366" y="13673"/>
                    <a:pt x="5433" y="13673"/>
                  </a:cubicBezTo>
                  <a:cubicBezTo>
                    <a:pt x="5499" y="13673"/>
                    <a:pt x="5566" y="13640"/>
                    <a:pt x="5604" y="13575"/>
                  </a:cubicBezTo>
                  <a:lnTo>
                    <a:pt x="7219" y="10906"/>
                  </a:lnTo>
                  <a:cubicBezTo>
                    <a:pt x="9765" y="10047"/>
                    <a:pt x="11348" y="7498"/>
                    <a:pt x="10982" y="4836"/>
                  </a:cubicBezTo>
                  <a:cubicBezTo>
                    <a:pt x="10612" y="2170"/>
                    <a:pt x="8407" y="142"/>
                    <a:pt x="5719" y="4"/>
                  </a:cubicBezTo>
                  <a:lnTo>
                    <a:pt x="5719" y="1"/>
                  </a:lnTo>
                  <a:cubicBezTo>
                    <a:pt x="5715" y="0"/>
                    <a:pt x="5710" y="0"/>
                    <a:pt x="5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7" name="Google Shape;13147;p76"/>
            <p:cNvSpPr/>
            <p:nvPr/>
          </p:nvSpPr>
          <p:spPr>
            <a:xfrm>
              <a:off x="924351" y="3458007"/>
              <a:ext cx="183863" cy="161159"/>
            </a:xfrm>
            <a:custGeom>
              <a:avLst/>
              <a:gdLst/>
              <a:ahLst/>
              <a:cxnLst/>
              <a:rect l="l" t="t" r="r" b="b"/>
              <a:pathLst>
                <a:path w="7013" h="6147" extrusionOk="0">
                  <a:moveTo>
                    <a:pt x="1102" y="641"/>
                  </a:moveTo>
                  <a:cubicBezTo>
                    <a:pt x="1025" y="700"/>
                    <a:pt x="841" y="843"/>
                    <a:pt x="841" y="843"/>
                  </a:cubicBezTo>
                  <a:cubicBezTo>
                    <a:pt x="841" y="843"/>
                    <a:pt x="904" y="794"/>
                    <a:pt x="1087" y="653"/>
                  </a:cubicBezTo>
                  <a:cubicBezTo>
                    <a:pt x="1092" y="649"/>
                    <a:pt x="1097" y="645"/>
                    <a:pt x="1102" y="641"/>
                  </a:cubicBezTo>
                  <a:close/>
                  <a:moveTo>
                    <a:pt x="5690" y="3195"/>
                  </a:moveTo>
                  <a:lnTo>
                    <a:pt x="5690" y="3919"/>
                  </a:lnTo>
                  <a:cubicBezTo>
                    <a:pt x="5690" y="4028"/>
                    <a:pt x="5781" y="4119"/>
                    <a:pt x="5889" y="4119"/>
                  </a:cubicBezTo>
                  <a:lnTo>
                    <a:pt x="6614" y="4119"/>
                  </a:lnTo>
                  <a:lnTo>
                    <a:pt x="6614" y="4821"/>
                  </a:lnTo>
                  <a:lnTo>
                    <a:pt x="5889" y="4821"/>
                  </a:lnTo>
                  <a:cubicBezTo>
                    <a:pt x="5781" y="4821"/>
                    <a:pt x="5690" y="4908"/>
                    <a:pt x="5690" y="5020"/>
                  </a:cubicBezTo>
                  <a:lnTo>
                    <a:pt x="5690" y="5745"/>
                  </a:lnTo>
                  <a:lnTo>
                    <a:pt x="4988" y="5745"/>
                  </a:lnTo>
                  <a:lnTo>
                    <a:pt x="4988" y="5020"/>
                  </a:lnTo>
                  <a:cubicBezTo>
                    <a:pt x="4988" y="4908"/>
                    <a:pt x="4897" y="4821"/>
                    <a:pt x="4788" y="4821"/>
                  </a:cubicBezTo>
                  <a:lnTo>
                    <a:pt x="4064" y="4821"/>
                  </a:lnTo>
                  <a:lnTo>
                    <a:pt x="4064" y="4119"/>
                  </a:lnTo>
                  <a:lnTo>
                    <a:pt x="4788" y="4119"/>
                  </a:lnTo>
                  <a:cubicBezTo>
                    <a:pt x="4901" y="4119"/>
                    <a:pt x="4988" y="4028"/>
                    <a:pt x="4988" y="3919"/>
                  </a:cubicBezTo>
                  <a:lnTo>
                    <a:pt x="4988" y="3195"/>
                  </a:lnTo>
                  <a:close/>
                  <a:moveTo>
                    <a:pt x="1828" y="0"/>
                  </a:moveTo>
                  <a:cubicBezTo>
                    <a:pt x="1474" y="0"/>
                    <a:pt x="1127" y="115"/>
                    <a:pt x="841" y="334"/>
                  </a:cubicBezTo>
                  <a:cubicBezTo>
                    <a:pt x="0" y="989"/>
                    <a:pt x="0" y="2134"/>
                    <a:pt x="352" y="2927"/>
                  </a:cubicBezTo>
                  <a:cubicBezTo>
                    <a:pt x="562" y="3369"/>
                    <a:pt x="852" y="3789"/>
                    <a:pt x="1243" y="4209"/>
                  </a:cubicBezTo>
                  <a:cubicBezTo>
                    <a:pt x="1808" y="4799"/>
                    <a:pt x="2420" y="5270"/>
                    <a:pt x="3007" y="5705"/>
                  </a:cubicBezTo>
                  <a:cubicBezTo>
                    <a:pt x="3042" y="5731"/>
                    <a:pt x="3082" y="5743"/>
                    <a:pt x="3123" y="5743"/>
                  </a:cubicBezTo>
                  <a:cubicBezTo>
                    <a:pt x="3162" y="5743"/>
                    <a:pt x="3201" y="5732"/>
                    <a:pt x="3235" y="5708"/>
                  </a:cubicBezTo>
                  <a:cubicBezTo>
                    <a:pt x="3488" y="5542"/>
                    <a:pt x="3713" y="5383"/>
                    <a:pt x="3919" y="5223"/>
                  </a:cubicBezTo>
                  <a:lnTo>
                    <a:pt x="4586" y="5223"/>
                  </a:lnTo>
                  <a:lnTo>
                    <a:pt x="4586" y="5948"/>
                  </a:lnTo>
                  <a:cubicBezTo>
                    <a:pt x="4586" y="6056"/>
                    <a:pt x="4676" y="6147"/>
                    <a:pt x="4785" y="6147"/>
                  </a:cubicBezTo>
                  <a:lnTo>
                    <a:pt x="5889" y="6147"/>
                  </a:lnTo>
                  <a:cubicBezTo>
                    <a:pt x="5998" y="6147"/>
                    <a:pt x="6089" y="6056"/>
                    <a:pt x="6089" y="5948"/>
                  </a:cubicBezTo>
                  <a:lnTo>
                    <a:pt x="6089" y="5223"/>
                  </a:lnTo>
                  <a:lnTo>
                    <a:pt x="6813" y="5223"/>
                  </a:lnTo>
                  <a:cubicBezTo>
                    <a:pt x="6925" y="5223"/>
                    <a:pt x="7012" y="5133"/>
                    <a:pt x="7012" y="5020"/>
                  </a:cubicBezTo>
                  <a:lnTo>
                    <a:pt x="7012" y="3919"/>
                  </a:lnTo>
                  <a:cubicBezTo>
                    <a:pt x="7012" y="3811"/>
                    <a:pt x="6925" y="3720"/>
                    <a:pt x="6813" y="3720"/>
                  </a:cubicBezTo>
                  <a:lnTo>
                    <a:pt x="6089" y="3720"/>
                  </a:lnTo>
                  <a:lnTo>
                    <a:pt x="6089" y="2996"/>
                  </a:lnTo>
                  <a:cubicBezTo>
                    <a:pt x="6089" y="2913"/>
                    <a:pt x="6038" y="2840"/>
                    <a:pt x="5962" y="2807"/>
                  </a:cubicBezTo>
                  <a:cubicBezTo>
                    <a:pt x="6005" y="2695"/>
                    <a:pt x="6042" y="2579"/>
                    <a:pt x="6067" y="2463"/>
                  </a:cubicBezTo>
                  <a:cubicBezTo>
                    <a:pt x="6101" y="2312"/>
                    <a:pt x="5983" y="2219"/>
                    <a:pt x="5866" y="2219"/>
                  </a:cubicBezTo>
                  <a:cubicBezTo>
                    <a:pt x="5783" y="2219"/>
                    <a:pt x="5700" y="2267"/>
                    <a:pt x="5676" y="2376"/>
                  </a:cubicBezTo>
                  <a:cubicBezTo>
                    <a:pt x="5643" y="2521"/>
                    <a:pt x="5596" y="2663"/>
                    <a:pt x="5531" y="2797"/>
                  </a:cubicBezTo>
                  <a:lnTo>
                    <a:pt x="4788" y="2797"/>
                  </a:lnTo>
                  <a:cubicBezTo>
                    <a:pt x="4676" y="2797"/>
                    <a:pt x="4586" y="2884"/>
                    <a:pt x="4586" y="2996"/>
                  </a:cubicBezTo>
                  <a:lnTo>
                    <a:pt x="4586" y="3720"/>
                  </a:lnTo>
                  <a:lnTo>
                    <a:pt x="3861" y="3720"/>
                  </a:lnTo>
                  <a:cubicBezTo>
                    <a:pt x="3753" y="3720"/>
                    <a:pt x="3662" y="3811"/>
                    <a:pt x="3662" y="3919"/>
                  </a:cubicBezTo>
                  <a:lnTo>
                    <a:pt x="3662" y="4915"/>
                  </a:lnTo>
                  <a:cubicBezTo>
                    <a:pt x="3499" y="5042"/>
                    <a:pt x="3322" y="5169"/>
                    <a:pt x="3130" y="5299"/>
                  </a:cubicBezTo>
                  <a:cubicBezTo>
                    <a:pt x="2597" y="4901"/>
                    <a:pt x="2040" y="4466"/>
                    <a:pt x="1536" y="3941"/>
                  </a:cubicBezTo>
                  <a:cubicBezTo>
                    <a:pt x="1203" y="3593"/>
                    <a:pt x="928" y="3195"/>
                    <a:pt x="718" y="2764"/>
                  </a:cubicBezTo>
                  <a:cubicBezTo>
                    <a:pt x="424" y="2112"/>
                    <a:pt x="417" y="1174"/>
                    <a:pt x="1083" y="656"/>
                  </a:cubicBezTo>
                  <a:cubicBezTo>
                    <a:pt x="1095" y="647"/>
                    <a:pt x="1105" y="639"/>
                    <a:pt x="1113" y="634"/>
                  </a:cubicBezTo>
                  <a:lnTo>
                    <a:pt x="1113" y="634"/>
                  </a:lnTo>
                  <a:cubicBezTo>
                    <a:pt x="1323" y="481"/>
                    <a:pt x="1576" y="402"/>
                    <a:pt x="1833" y="402"/>
                  </a:cubicBezTo>
                  <a:cubicBezTo>
                    <a:pt x="1912" y="402"/>
                    <a:pt x="1990" y="410"/>
                    <a:pt x="2068" y="424"/>
                  </a:cubicBezTo>
                  <a:cubicBezTo>
                    <a:pt x="2431" y="486"/>
                    <a:pt x="2753" y="692"/>
                    <a:pt x="2956" y="1000"/>
                  </a:cubicBezTo>
                  <a:cubicBezTo>
                    <a:pt x="2999" y="1077"/>
                    <a:pt x="3063" y="1111"/>
                    <a:pt x="3128" y="1111"/>
                  </a:cubicBezTo>
                  <a:cubicBezTo>
                    <a:pt x="3199" y="1111"/>
                    <a:pt x="3271" y="1071"/>
                    <a:pt x="3322" y="1004"/>
                  </a:cubicBezTo>
                  <a:cubicBezTo>
                    <a:pt x="3635" y="617"/>
                    <a:pt x="3967" y="424"/>
                    <a:pt x="4311" y="424"/>
                  </a:cubicBezTo>
                  <a:cubicBezTo>
                    <a:pt x="4341" y="424"/>
                    <a:pt x="4371" y="425"/>
                    <a:pt x="4401" y="428"/>
                  </a:cubicBezTo>
                  <a:lnTo>
                    <a:pt x="4423" y="428"/>
                  </a:lnTo>
                  <a:cubicBezTo>
                    <a:pt x="4694" y="428"/>
                    <a:pt x="4904" y="479"/>
                    <a:pt x="5082" y="591"/>
                  </a:cubicBezTo>
                  <a:cubicBezTo>
                    <a:pt x="5281" y="718"/>
                    <a:pt x="5444" y="895"/>
                    <a:pt x="5549" y="1109"/>
                  </a:cubicBezTo>
                  <a:cubicBezTo>
                    <a:pt x="5621" y="1257"/>
                    <a:pt x="5676" y="1413"/>
                    <a:pt x="5701" y="1576"/>
                  </a:cubicBezTo>
                  <a:cubicBezTo>
                    <a:pt x="5719" y="1670"/>
                    <a:pt x="5802" y="1743"/>
                    <a:pt x="5900" y="1743"/>
                  </a:cubicBezTo>
                  <a:cubicBezTo>
                    <a:pt x="5911" y="1743"/>
                    <a:pt x="5922" y="1739"/>
                    <a:pt x="5936" y="1739"/>
                  </a:cubicBezTo>
                  <a:cubicBezTo>
                    <a:pt x="6045" y="1721"/>
                    <a:pt x="6118" y="1616"/>
                    <a:pt x="6096" y="1507"/>
                  </a:cubicBezTo>
                  <a:cubicBezTo>
                    <a:pt x="6063" y="1304"/>
                    <a:pt x="5998" y="1109"/>
                    <a:pt x="5908" y="928"/>
                  </a:cubicBezTo>
                  <a:cubicBezTo>
                    <a:pt x="5766" y="649"/>
                    <a:pt x="5556" y="414"/>
                    <a:pt x="5292" y="247"/>
                  </a:cubicBezTo>
                  <a:cubicBezTo>
                    <a:pt x="5049" y="95"/>
                    <a:pt x="4770" y="26"/>
                    <a:pt x="4423" y="22"/>
                  </a:cubicBezTo>
                  <a:cubicBezTo>
                    <a:pt x="4386" y="19"/>
                    <a:pt x="4349" y="18"/>
                    <a:pt x="4313" y="18"/>
                  </a:cubicBezTo>
                  <a:cubicBezTo>
                    <a:pt x="3898" y="18"/>
                    <a:pt x="3507" y="208"/>
                    <a:pt x="3148" y="591"/>
                  </a:cubicBezTo>
                  <a:cubicBezTo>
                    <a:pt x="2887" y="294"/>
                    <a:pt x="2528" y="95"/>
                    <a:pt x="2137" y="30"/>
                  </a:cubicBezTo>
                  <a:cubicBezTo>
                    <a:pt x="2035" y="10"/>
                    <a:pt x="1931" y="0"/>
                    <a:pt x="18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48" name="Google Shape;13148;p76"/>
          <p:cNvGrpSpPr/>
          <p:nvPr/>
        </p:nvGrpSpPr>
        <p:grpSpPr>
          <a:xfrm>
            <a:off x="1772461" y="2900833"/>
            <a:ext cx="261729" cy="358393"/>
            <a:chOff x="1772461" y="2900833"/>
            <a:chExt cx="261729" cy="358393"/>
          </a:xfrm>
        </p:grpSpPr>
        <p:sp>
          <p:nvSpPr>
            <p:cNvPr id="13149" name="Google Shape;13149;p76"/>
            <p:cNvSpPr/>
            <p:nvPr/>
          </p:nvSpPr>
          <p:spPr>
            <a:xfrm>
              <a:off x="1838162" y="2906128"/>
              <a:ext cx="127469" cy="153005"/>
            </a:xfrm>
            <a:custGeom>
              <a:avLst/>
              <a:gdLst/>
              <a:ahLst/>
              <a:cxnLst/>
              <a:rect l="l" t="t" r="r" b="b"/>
              <a:pathLst>
                <a:path w="4862" h="5836" extrusionOk="0">
                  <a:moveTo>
                    <a:pt x="2489" y="0"/>
                  </a:moveTo>
                  <a:cubicBezTo>
                    <a:pt x="1995" y="0"/>
                    <a:pt x="1504" y="154"/>
                    <a:pt x="1091" y="458"/>
                  </a:cubicBezTo>
                  <a:cubicBezTo>
                    <a:pt x="367" y="983"/>
                    <a:pt x="1" y="1870"/>
                    <a:pt x="142" y="2750"/>
                  </a:cubicBezTo>
                  <a:cubicBezTo>
                    <a:pt x="287" y="3634"/>
                    <a:pt x="910" y="4362"/>
                    <a:pt x="1761" y="4637"/>
                  </a:cubicBezTo>
                  <a:lnTo>
                    <a:pt x="2489" y="5836"/>
                  </a:lnTo>
                  <a:lnTo>
                    <a:pt x="3213" y="4637"/>
                  </a:lnTo>
                  <a:cubicBezTo>
                    <a:pt x="4198" y="4318"/>
                    <a:pt x="4861" y="3406"/>
                    <a:pt x="4861" y="2373"/>
                  </a:cubicBezTo>
                  <a:cubicBezTo>
                    <a:pt x="4861" y="1483"/>
                    <a:pt x="4361" y="664"/>
                    <a:pt x="3565" y="258"/>
                  </a:cubicBezTo>
                  <a:cubicBezTo>
                    <a:pt x="3225" y="85"/>
                    <a:pt x="2856" y="0"/>
                    <a:pt x="2489" y="0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0" name="Google Shape;13150;p76"/>
            <p:cNvSpPr/>
            <p:nvPr/>
          </p:nvSpPr>
          <p:spPr>
            <a:xfrm>
              <a:off x="1890387" y="2934548"/>
              <a:ext cx="45225" cy="45120"/>
            </a:xfrm>
            <a:custGeom>
              <a:avLst/>
              <a:gdLst/>
              <a:ahLst/>
              <a:cxnLst/>
              <a:rect l="l" t="t" r="r" b="b"/>
              <a:pathLst>
                <a:path w="1725" h="1721" extrusionOk="0">
                  <a:moveTo>
                    <a:pt x="863" y="0"/>
                  </a:moveTo>
                  <a:cubicBezTo>
                    <a:pt x="388" y="0"/>
                    <a:pt x="1" y="384"/>
                    <a:pt x="1" y="862"/>
                  </a:cubicBezTo>
                  <a:cubicBezTo>
                    <a:pt x="1" y="1337"/>
                    <a:pt x="388" y="1720"/>
                    <a:pt x="863" y="1720"/>
                  </a:cubicBezTo>
                  <a:cubicBezTo>
                    <a:pt x="1337" y="1720"/>
                    <a:pt x="1725" y="1337"/>
                    <a:pt x="1725" y="862"/>
                  </a:cubicBezTo>
                  <a:cubicBezTo>
                    <a:pt x="1725" y="384"/>
                    <a:pt x="1337" y="0"/>
                    <a:pt x="863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1" name="Google Shape;13151;p76"/>
            <p:cNvSpPr/>
            <p:nvPr/>
          </p:nvSpPr>
          <p:spPr>
            <a:xfrm>
              <a:off x="1777783" y="3080658"/>
              <a:ext cx="125660" cy="173324"/>
            </a:xfrm>
            <a:custGeom>
              <a:avLst/>
              <a:gdLst/>
              <a:ahLst/>
              <a:cxnLst/>
              <a:rect l="l" t="t" r="r" b="b"/>
              <a:pathLst>
                <a:path w="4793" h="6611" extrusionOk="0">
                  <a:moveTo>
                    <a:pt x="0" y="1"/>
                  </a:moveTo>
                  <a:lnTo>
                    <a:pt x="0" y="5079"/>
                  </a:lnTo>
                  <a:lnTo>
                    <a:pt x="4792" y="6611"/>
                  </a:lnTo>
                  <a:lnTo>
                    <a:pt x="4792" y="15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2" name="Google Shape;13152;p76"/>
            <p:cNvSpPr/>
            <p:nvPr/>
          </p:nvSpPr>
          <p:spPr>
            <a:xfrm>
              <a:off x="1777783" y="3054651"/>
              <a:ext cx="125660" cy="173219"/>
            </a:xfrm>
            <a:custGeom>
              <a:avLst/>
              <a:gdLst/>
              <a:ahLst/>
              <a:cxnLst/>
              <a:rect l="l" t="t" r="r" b="b"/>
              <a:pathLst>
                <a:path w="4793" h="6607" extrusionOk="0">
                  <a:moveTo>
                    <a:pt x="0" y="1"/>
                  </a:moveTo>
                  <a:lnTo>
                    <a:pt x="0" y="5075"/>
                  </a:lnTo>
                  <a:lnTo>
                    <a:pt x="4792" y="6607"/>
                  </a:lnTo>
                  <a:lnTo>
                    <a:pt x="4792" y="153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3" name="Google Shape;13153;p76"/>
            <p:cNvSpPr/>
            <p:nvPr/>
          </p:nvSpPr>
          <p:spPr>
            <a:xfrm>
              <a:off x="1777783" y="3054651"/>
              <a:ext cx="125660" cy="173219"/>
            </a:xfrm>
            <a:custGeom>
              <a:avLst/>
              <a:gdLst/>
              <a:ahLst/>
              <a:cxnLst/>
              <a:rect l="l" t="t" r="r" b="b"/>
              <a:pathLst>
                <a:path w="4793" h="6607" extrusionOk="0">
                  <a:moveTo>
                    <a:pt x="0" y="1"/>
                  </a:moveTo>
                  <a:lnTo>
                    <a:pt x="0" y="5075"/>
                  </a:lnTo>
                  <a:lnTo>
                    <a:pt x="4792" y="6607"/>
                  </a:lnTo>
                  <a:lnTo>
                    <a:pt x="4792" y="5879"/>
                  </a:lnTo>
                  <a:lnTo>
                    <a:pt x="627" y="4549"/>
                  </a:lnTo>
                  <a:lnTo>
                    <a:pt x="627" y="20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4" name="Google Shape;13154;p76"/>
            <p:cNvSpPr/>
            <p:nvPr/>
          </p:nvSpPr>
          <p:spPr>
            <a:xfrm>
              <a:off x="1792124" y="3043351"/>
              <a:ext cx="111320" cy="153477"/>
            </a:xfrm>
            <a:custGeom>
              <a:avLst/>
              <a:gdLst/>
              <a:ahLst/>
              <a:cxnLst/>
              <a:rect l="l" t="t" r="r" b="b"/>
              <a:pathLst>
                <a:path w="4246" h="5854" extrusionOk="0">
                  <a:moveTo>
                    <a:pt x="0" y="1"/>
                  </a:moveTo>
                  <a:lnTo>
                    <a:pt x="0" y="4495"/>
                  </a:lnTo>
                  <a:lnTo>
                    <a:pt x="4245" y="5853"/>
                  </a:lnTo>
                  <a:lnTo>
                    <a:pt x="4245" y="135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5" name="Google Shape;13155;p76"/>
            <p:cNvSpPr/>
            <p:nvPr/>
          </p:nvSpPr>
          <p:spPr>
            <a:xfrm>
              <a:off x="1903417" y="3080658"/>
              <a:ext cx="125634" cy="173324"/>
            </a:xfrm>
            <a:custGeom>
              <a:avLst/>
              <a:gdLst/>
              <a:ahLst/>
              <a:cxnLst/>
              <a:rect l="l" t="t" r="r" b="b"/>
              <a:pathLst>
                <a:path w="4792" h="6611" extrusionOk="0">
                  <a:moveTo>
                    <a:pt x="4792" y="1"/>
                  </a:moveTo>
                  <a:lnTo>
                    <a:pt x="0" y="1533"/>
                  </a:lnTo>
                  <a:lnTo>
                    <a:pt x="0" y="6611"/>
                  </a:lnTo>
                  <a:lnTo>
                    <a:pt x="4792" y="5079"/>
                  </a:lnTo>
                  <a:lnTo>
                    <a:pt x="4792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6" name="Google Shape;13156;p76"/>
            <p:cNvSpPr/>
            <p:nvPr/>
          </p:nvSpPr>
          <p:spPr>
            <a:xfrm>
              <a:off x="1903417" y="3054651"/>
              <a:ext cx="125634" cy="173219"/>
            </a:xfrm>
            <a:custGeom>
              <a:avLst/>
              <a:gdLst/>
              <a:ahLst/>
              <a:cxnLst/>
              <a:rect l="l" t="t" r="r" b="b"/>
              <a:pathLst>
                <a:path w="4792" h="6607" extrusionOk="0">
                  <a:moveTo>
                    <a:pt x="4792" y="1"/>
                  </a:moveTo>
                  <a:lnTo>
                    <a:pt x="0" y="1533"/>
                  </a:lnTo>
                  <a:lnTo>
                    <a:pt x="0" y="6607"/>
                  </a:lnTo>
                  <a:lnTo>
                    <a:pt x="4792" y="5075"/>
                  </a:lnTo>
                  <a:lnTo>
                    <a:pt x="4792" y="1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7" name="Google Shape;13157;p76"/>
            <p:cNvSpPr/>
            <p:nvPr/>
          </p:nvSpPr>
          <p:spPr>
            <a:xfrm>
              <a:off x="1903417" y="3054651"/>
              <a:ext cx="125634" cy="173219"/>
            </a:xfrm>
            <a:custGeom>
              <a:avLst/>
              <a:gdLst/>
              <a:ahLst/>
              <a:cxnLst/>
              <a:rect l="l" t="t" r="r" b="b"/>
              <a:pathLst>
                <a:path w="4792" h="6607" extrusionOk="0">
                  <a:moveTo>
                    <a:pt x="4792" y="1"/>
                  </a:moveTo>
                  <a:lnTo>
                    <a:pt x="4161" y="200"/>
                  </a:lnTo>
                  <a:lnTo>
                    <a:pt x="4161" y="4549"/>
                  </a:lnTo>
                  <a:lnTo>
                    <a:pt x="0" y="5879"/>
                  </a:lnTo>
                  <a:lnTo>
                    <a:pt x="0" y="6607"/>
                  </a:lnTo>
                  <a:lnTo>
                    <a:pt x="4792" y="5075"/>
                  </a:lnTo>
                  <a:lnTo>
                    <a:pt x="4792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8" name="Google Shape;13158;p76"/>
            <p:cNvSpPr/>
            <p:nvPr/>
          </p:nvSpPr>
          <p:spPr>
            <a:xfrm>
              <a:off x="1903417" y="3043351"/>
              <a:ext cx="111293" cy="153477"/>
            </a:xfrm>
            <a:custGeom>
              <a:avLst/>
              <a:gdLst/>
              <a:ahLst/>
              <a:cxnLst/>
              <a:rect l="l" t="t" r="r" b="b"/>
              <a:pathLst>
                <a:path w="4245" h="5854" extrusionOk="0">
                  <a:moveTo>
                    <a:pt x="4245" y="1"/>
                  </a:moveTo>
                  <a:lnTo>
                    <a:pt x="0" y="1359"/>
                  </a:lnTo>
                  <a:lnTo>
                    <a:pt x="0" y="5853"/>
                  </a:lnTo>
                  <a:lnTo>
                    <a:pt x="4245" y="4495"/>
                  </a:lnTo>
                  <a:lnTo>
                    <a:pt x="4245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9" name="Google Shape;13159;p76"/>
            <p:cNvSpPr/>
            <p:nvPr/>
          </p:nvSpPr>
          <p:spPr>
            <a:xfrm>
              <a:off x="1903417" y="3043351"/>
              <a:ext cx="111293" cy="153477"/>
            </a:xfrm>
            <a:custGeom>
              <a:avLst/>
              <a:gdLst/>
              <a:ahLst/>
              <a:cxnLst/>
              <a:rect l="l" t="t" r="r" b="b"/>
              <a:pathLst>
                <a:path w="4245" h="5854" extrusionOk="0">
                  <a:moveTo>
                    <a:pt x="4245" y="1"/>
                  </a:moveTo>
                  <a:lnTo>
                    <a:pt x="3607" y="203"/>
                  </a:lnTo>
                  <a:lnTo>
                    <a:pt x="3607" y="3887"/>
                  </a:lnTo>
                  <a:lnTo>
                    <a:pt x="0" y="5042"/>
                  </a:lnTo>
                  <a:lnTo>
                    <a:pt x="0" y="5853"/>
                  </a:lnTo>
                  <a:lnTo>
                    <a:pt x="4245" y="4495"/>
                  </a:lnTo>
                  <a:lnTo>
                    <a:pt x="4245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0" name="Google Shape;13160;p76"/>
            <p:cNvSpPr/>
            <p:nvPr/>
          </p:nvSpPr>
          <p:spPr>
            <a:xfrm>
              <a:off x="1941957" y="3082100"/>
              <a:ext cx="27843" cy="38566"/>
            </a:xfrm>
            <a:custGeom>
              <a:avLst/>
              <a:gdLst/>
              <a:ahLst/>
              <a:cxnLst/>
              <a:rect l="l" t="t" r="r" b="b"/>
              <a:pathLst>
                <a:path w="1062" h="1471" extrusionOk="0">
                  <a:moveTo>
                    <a:pt x="1062" y="0"/>
                  </a:moveTo>
                  <a:lnTo>
                    <a:pt x="0" y="341"/>
                  </a:lnTo>
                  <a:lnTo>
                    <a:pt x="0" y="1471"/>
                  </a:lnTo>
                  <a:lnTo>
                    <a:pt x="1062" y="1130"/>
                  </a:lnTo>
                  <a:lnTo>
                    <a:pt x="1062" y="0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1" name="Google Shape;13161;p76"/>
            <p:cNvSpPr/>
            <p:nvPr/>
          </p:nvSpPr>
          <p:spPr>
            <a:xfrm>
              <a:off x="1835802" y="2900833"/>
              <a:ext cx="138088" cy="163545"/>
            </a:xfrm>
            <a:custGeom>
              <a:avLst/>
              <a:gdLst/>
              <a:ahLst/>
              <a:cxnLst/>
              <a:rect l="l" t="t" r="r" b="b"/>
              <a:pathLst>
                <a:path w="5267" h="6238" extrusionOk="0">
                  <a:moveTo>
                    <a:pt x="2576" y="0"/>
                  </a:moveTo>
                  <a:cubicBezTo>
                    <a:pt x="2201" y="0"/>
                    <a:pt x="1825" y="82"/>
                    <a:pt x="1474" y="247"/>
                  </a:cubicBezTo>
                  <a:cubicBezTo>
                    <a:pt x="616" y="656"/>
                    <a:pt x="51" y="1503"/>
                    <a:pt x="4" y="2452"/>
                  </a:cubicBezTo>
                  <a:cubicBezTo>
                    <a:pt x="0" y="2565"/>
                    <a:pt x="87" y="2659"/>
                    <a:pt x="196" y="2662"/>
                  </a:cubicBezTo>
                  <a:cubicBezTo>
                    <a:pt x="200" y="2663"/>
                    <a:pt x="205" y="2663"/>
                    <a:pt x="209" y="2663"/>
                  </a:cubicBezTo>
                  <a:cubicBezTo>
                    <a:pt x="315" y="2663"/>
                    <a:pt x="403" y="2578"/>
                    <a:pt x="406" y="2474"/>
                  </a:cubicBezTo>
                  <a:cubicBezTo>
                    <a:pt x="465" y="1232"/>
                    <a:pt x="1495" y="401"/>
                    <a:pt x="2585" y="401"/>
                  </a:cubicBezTo>
                  <a:cubicBezTo>
                    <a:pt x="3034" y="401"/>
                    <a:pt x="3492" y="541"/>
                    <a:pt x="3897" y="852"/>
                  </a:cubicBezTo>
                  <a:cubicBezTo>
                    <a:pt x="4538" y="1344"/>
                    <a:pt x="4857" y="2152"/>
                    <a:pt x="4719" y="2949"/>
                  </a:cubicBezTo>
                  <a:cubicBezTo>
                    <a:pt x="4582" y="3745"/>
                    <a:pt x="4013" y="4397"/>
                    <a:pt x="3245" y="4647"/>
                  </a:cubicBezTo>
                  <a:cubicBezTo>
                    <a:pt x="3198" y="4662"/>
                    <a:pt x="3159" y="4691"/>
                    <a:pt x="3133" y="4734"/>
                  </a:cubicBezTo>
                  <a:lnTo>
                    <a:pt x="2579" y="5654"/>
                  </a:lnTo>
                  <a:lnTo>
                    <a:pt x="2021" y="4734"/>
                  </a:lnTo>
                  <a:cubicBezTo>
                    <a:pt x="1996" y="4691"/>
                    <a:pt x="1956" y="4662"/>
                    <a:pt x="1913" y="4647"/>
                  </a:cubicBezTo>
                  <a:cubicBezTo>
                    <a:pt x="1228" y="4426"/>
                    <a:pt x="696" y="3883"/>
                    <a:pt x="493" y="3195"/>
                  </a:cubicBezTo>
                  <a:cubicBezTo>
                    <a:pt x="463" y="3094"/>
                    <a:pt x="386" y="3050"/>
                    <a:pt x="307" y="3050"/>
                  </a:cubicBezTo>
                  <a:cubicBezTo>
                    <a:pt x="186" y="3050"/>
                    <a:pt x="63" y="3154"/>
                    <a:pt x="109" y="3311"/>
                  </a:cubicBezTo>
                  <a:cubicBezTo>
                    <a:pt x="341" y="4100"/>
                    <a:pt x="942" y="4727"/>
                    <a:pt x="1717" y="5002"/>
                  </a:cubicBezTo>
                  <a:lnTo>
                    <a:pt x="2405" y="6143"/>
                  </a:lnTo>
                  <a:cubicBezTo>
                    <a:pt x="2445" y="6206"/>
                    <a:pt x="2511" y="6238"/>
                    <a:pt x="2577" y="6238"/>
                  </a:cubicBezTo>
                  <a:cubicBezTo>
                    <a:pt x="2643" y="6238"/>
                    <a:pt x="2709" y="6206"/>
                    <a:pt x="2749" y="6143"/>
                  </a:cubicBezTo>
                  <a:lnTo>
                    <a:pt x="3437" y="5002"/>
                  </a:lnTo>
                  <a:cubicBezTo>
                    <a:pt x="4336" y="4687"/>
                    <a:pt x="4984" y="3897"/>
                    <a:pt x="5125" y="2959"/>
                  </a:cubicBezTo>
                  <a:cubicBezTo>
                    <a:pt x="5266" y="2018"/>
                    <a:pt x="4875" y="1076"/>
                    <a:pt x="4115" y="507"/>
                  </a:cubicBezTo>
                  <a:cubicBezTo>
                    <a:pt x="3662" y="173"/>
                    <a:pt x="3121" y="0"/>
                    <a:pt x="25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2" name="Google Shape;13162;p76"/>
            <p:cNvSpPr/>
            <p:nvPr/>
          </p:nvSpPr>
          <p:spPr>
            <a:xfrm>
              <a:off x="1865428" y="2929331"/>
              <a:ext cx="78181" cy="74799"/>
            </a:xfrm>
            <a:custGeom>
              <a:avLst/>
              <a:gdLst/>
              <a:ahLst/>
              <a:cxnLst/>
              <a:rect l="l" t="t" r="r" b="b"/>
              <a:pathLst>
                <a:path w="2982" h="2853" extrusionOk="0">
                  <a:moveTo>
                    <a:pt x="1811" y="399"/>
                  </a:moveTo>
                  <a:cubicBezTo>
                    <a:pt x="2149" y="399"/>
                    <a:pt x="2474" y="662"/>
                    <a:pt x="2474" y="1061"/>
                  </a:cubicBezTo>
                  <a:cubicBezTo>
                    <a:pt x="2474" y="1458"/>
                    <a:pt x="2148" y="1721"/>
                    <a:pt x="1809" y="1721"/>
                  </a:cubicBezTo>
                  <a:cubicBezTo>
                    <a:pt x="1647" y="1721"/>
                    <a:pt x="1482" y="1662"/>
                    <a:pt x="1348" y="1528"/>
                  </a:cubicBezTo>
                  <a:cubicBezTo>
                    <a:pt x="1087" y="1268"/>
                    <a:pt x="1090" y="851"/>
                    <a:pt x="1348" y="594"/>
                  </a:cubicBezTo>
                  <a:cubicBezTo>
                    <a:pt x="1483" y="459"/>
                    <a:pt x="1648" y="399"/>
                    <a:pt x="1811" y="399"/>
                  </a:cubicBezTo>
                  <a:close/>
                  <a:moveTo>
                    <a:pt x="1814" y="0"/>
                  </a:moveTo>
                  <a:cubicBezTo>
                    <a:pt x="1575" y="0"/>
                    <a:pt x="1335" y="80"/>
                    <a:pt x="1138" y="243"/>
                  </a:cubicBezTo>
                  <a:cubicBezTo>
                    <a:pt x="717" y="590"/>
                    <a:pt x="631" y="1202"/>
                    <a:pt x="938" y="1655"/>
                  </a:cubicBezTo>
                  <a:lnTo>
                    <a:pt x="80" y="2513"/>
                  </a:lnTo>
                  <a:cubicBezTo>
                    <a:pt x="0" y="2589"/>
                    <a:pt x="0" y="2716"/>
                    <a:pt x="80" y="2796"/>
                  </a:cubicBezTo>
                  <a:cubicBezTo>
                    <a:pt x="118" y="2834"/>
                    <a:pt x="169" y="2853"/>
                    <a:pt x="220" y="2853"/>
                  </a:cubicBezTo>
                  <a:cubicBezTo>
                    <a:pt x="271" y="2853"/>
                    <a:pt x="323" y="2834"/>
                    <a:pt x="363" y="2796"/>
                  </a:cubicBezTo>
                  <a:lnTo>
                    <a:pt x="1221" y="1938"/>
                  </a:lnTo>
                  <a:cubicBezTo>
                    <a:pt x="1403" y="2061"/>
                    <a:pt x="1610" y="2121"/>
                    <a:pt x="1816" y="2121"/>
                  </a:cubicBezTo>
                  <a:cubicBezTo>
                    <a:pt x="2123" y="2121"/>
                    <a:pt x="2425" y="1988"/>
                    <a:pt x="2633" y="1735"/>
                  </a:cubicBezTo>
                  <a:cubicBezTo>
                    <a:pt x="2981" y="1315"/>
                    <a:pt x="2952" y="695"/>
                    <a:pt x="2565" y="311"/>
                  </a:cubicBezTo>
                  <a:cubicBezTo>
                    <a:pt x="2358" y="105"/>
                    <a:pt x="2086" y="0"/>
                    <a:pt x="18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3" name="Google Shape;13163;p76"/>
            <p:cNvSpPr/>
            <p:nvPr/>
          </p:nvSpPr>
          <p:spPr>
            <a:xfrm>
              <a:off x="1820675" y="3081524"/>
              <a:ext cx="62188" cy="25195"/>
            </a:xfrm>
            <a:custGeom>
              <a:avLst/>
              <a:gdLst/>
              <a:ahLst/>
              <a:cxnLst/>
              <a:rect l="l" t="t" r="r" b="b"/>
              <a:pathLst>
                <a:path w="2372" h="961" extrusionOk="0">
                  <a:moveTo>
                    <a:pt x="282" y="1"/>
                  </a:moveTo>
                  <a:cubicBezTo>
                    <a:pt x="77" y="1"/>
                    <a:pt x="0" y="320"/>
                    <a:pt x="233" y="392"/>
                  </a:cubicBezTo>
                  <a:lnTo>
                    <a:pt x="2022" y="949"/>
                  </a:lnTo>
                  <a:cubicBezTo>
                    <a:pt x="2046" y="957"/>
                    <a:pt x="2068" y="960"/>
                    <a:pt x="2090" y="960"/>
                  </a:cubicBezTo>
                  <a:cubicBezTo>
                    <a:pt x="2295" y="960"/>
                    <a:pt x="2372" y="638"/>
                    <a:pt x="2138" y="566"/>
                  </a:cubicBezTo>
                  <a:lnTo>
                    <a:pt x="349" y="11"/>
                  </a:lnTo>
                  <a:cubicBezTo>
                    <a:pt x="325" y="4"/>
                    <a:pt x="303" y="1"/>
                    <a:pt x="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4" name="Google Shape;13164;p76"/>
            <p:cNvSpPr/>
            <p:nvPr/>
          </p:nvSpPr>
          <p:spPr>
            <a:xfrm>
              <a:off x="1820675" y="3100033"/>
              <a:ext cx="62188" cy="25300"/>
            </a:xfrm>
            <a:custGeom>
              <a:avLst/>
              <a:gdLst/>
              <a:ahLst/>
              <a:cxnLst/>
              <a:rect l="l" t="t" r="r" b="b"/>
              <a:pathLst>
                <a:path w="2372" h="965" extrusionOk="0">
                  <a:moveTo>
                    <a:pt x="282" y="1"/>
                  </a:moveTo>
                  <a:cubicBezTo>
                    <a:pt x="77" y="1"/>
                    <a:pt x="0" y="323"/>
                    <a:pt x="233" y="396"/>
                  </a:cubicBezTo>
                  <a:lnTo>
                    <a:pt x="2022" y="953"/>
                  </a:lnTo>
                  <a:cubicBezTo>
                    <a:pt x="2046" y="961"/>
                    <a:pt x="2068" y="964"/>
                    <a:pt x="2090" y="964"/>
                  </a:cubicBezTo>
                  <a:cubicBezTo>
                    <a:pt x="2295" y="964"/>
                    <a:pt x="2372" y="642"/>
                    <a:pt x="2138" y="569"/>
                  </a:cubicBezTo>
                  <a:lnTo>
                    <a:pt x="349" y="12"/>
                  </a:lnTo>
                  <a:cubicBezTo>
                    <a:pt x="326" y="4"/>
                    <a:pt x="303" y="1"/>
                    <a:pt x="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5" name="Google Shape;13165;p76"/>
            <p:cNvSpPr/>
            <p:nvPr/>
          </p:nvSpPr>
          <p:spPr>
            <a:xfrm>
              <a:off x="1820675" y="3118648"/>
              <a:ext cx="62214" cy="25274"/>
            </a:xfrm>
            <a:custGeom>
              <a:avLst/>
              <a:gdLst/>
              <a:ahLst/>
              <a:cxnLst/>
              <a:rect l="l" t="t" r="r" b="b"/>
              <a:pathLst>
                <a:path w="2373" h="964" extrusionOk="0">
                  <a:moveTo>
                    <a:pt x="282" y="1"/>
                  </a:moveTo>
                  <a:cubicBezTo>
                    <a:pt x="77" y="1"/>
                    <a:pt x="0" y="323"/>
                    <a:pt x="233" y="395"/>
                  </a:cubicBezTo>
                  <a:lnTo>
                    <a:pt x="2022" y="953"/>
                  </a:lnTo>
                  <a:cubicBezTo>
                    <a:pt x="2045" y="960"/>
                    <a:pt x="2067" y="963"/>
                    <a:pt x="2087" y="963"/>
                  </a:cubicBezTo>
                  <a:cubicBezTo>
                    <a:pt x="2294" y="963"/>
                    <a:pt x="2372" y="642"/>
                    <a:pt x="2138" y="569"/>
                  </a:cubicBezTo>
                  <a:lnTo>
                    <a:pt x="349" y="12"/>
                  </a:lnTo>
                  <a:cubicBezTo>
                    <a:pt x="326" y="4"/>
                    <a:pt x="303" y="1"/>
                    <a:pt x="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6" name="Google Shape;13166;p76"/>
            <p:cNvSpPr/>
            <p:nvPr/>
          </p:nvSpPr>
          <p:spPr>
            <a:xfrm>
              <a:off x="1772461" y="3038055"/>
              <a:ext cx="261729" cy="221171"/>
            </a:xfrm>
            <a:custGeom>
              <a:avLst/>
              <a:gdLst/>
              <a:ahLst/>
              <a:cxnLst/>
              <a:rect l="l" t="t" r="r" b="b"/>
              <a:pathLst>
                <a:path w="9983" h="8436" extrusionOk="0">
                  <a:moveTo>
                    <a:pt x="9040" y="478"/>
                  </a:moveTo>
                  <a:lnTo>
                    <a:pt x="9040" y="4552"/>
                  </a:lnTo>
                  <a:lnTo>
                    <a:pt x="5194" y="5780"/>
                  </a:lnTo>
                  <a:lnTo>
                    <a:pt x="5194" y="3158"/>
                  </a:lnTo>
                  <a:lnTo>
                    <a:pt x="5194" y="1706"/>
                  </a:lnTo>
                  <a:lnTo>
                    <a:pt x="9040" y="478"/>
                  </a:lnTo>
                  <a:close/>
                  <a:moveTo>
                    <a:pt x="403" y="905"/>
                  </a:moveTo>
                  <a:lnTo>
                    <a:pt x="551" y="952"/>
                  </a:lnTo>
                  <a:lnTo>
                    <a:pt x="551" y="4697"/>
                  </a:lnTo>
                  <a:cubicBezTo>
                    <a:pt x="551" y="4784"/>
                    <a:pt x="606" y="4860"/>
                    <a:pt x="689" y="4889"/>
                  </a:cubicBezTo>
                  <a:lnTo>
                    <a:pt x="4796" y="6200"/>
                  </a:lnTo>
                  <a:lnTo>
                    <a:pt x="4796" y="6964"/>
                  </a:lnTo>
                  <a:lnTo>
                    <a:pt x="403" y="5559"/>
                  </a:lnTo>
                  <a:lnTo>
                    <a:pt x="403" y="905"/>
                  </a:lnTo>
                  <a:close/>
                  <a:moveTo>
                    <a:pt x="9587" y="909"/>
                  </a:moveTo>
                  <a:lnTo>
                    <a:pt x="9587" y="5563"/>
                  </a:lnTo>
                  <a:lnTo>
                    <a:pt x="5194" y="6964"/>
                  </a:lnTo>
                  <a:lnTo>
                    <a:pt x="5194" y="6204"/>
                  </a:lnTo>
                  <a:lnTo>
                    <a:pt x="9301" y="4889"/>
                  </a:lnTo>
                  <a:cubicBezTo>
                    <a:pt x="9385" y="4864"/>
                    <a:pt x="9439" y="4788"/>
                    <a:pt x="9439" y="4701"/>
                  </a:cubicBezTo>
                  <a:lnTo>
                    <a:pt x="9439" y="952"/>
                  </a:lnTo>
                  <a:lnTo>
                    <a:pt x="9587" y="909"/>
                  </a:lnTo>
                  <a:close/>
                  <a:moveTo>
                    <a:pt x="403" y="5983"/>
                  </a:moveTo>
                  <a:lnTo>
                    <a:pt x="4796" y="7384"/>
                  </a:lnTo>
                  <a:lnTo>
                    <a:pt x="4796" y="7960"/>
                  </a:lnTo>
                  <a:lnTo>
                    <a:pt x="403" y="6555"/>
                  </a:lnTo>
                  <a:lnTo>
                    <a:pt x="403" y="5983"/>
                  </a:lnTo>
                  <a:close/>
                  <a:moveTo>
                    <a:pt x="9238" y="0"/>
                  </a:moveTo>
                  <a:cubicBezTo>
                    <a:pt x="9217" y="0"/>
                    <a:pt x="9196" y="4"/>
                    <a:pt x="9174" y="11"/>
                  </a:cubicBezTo>
                  <a:lnTo>
                    <a:pt x="4991" y="1347"/>
                  </a:lnTo>
                  <a:lnTo>
                    <a:pt x="2449" y="532"/>
                  </a:lnTo>
                  <a:cubicBezTo>
                    <a:pt x="2425" y="525"/>
                    <a:pt x="2403" y="521"/>
                    <a:pt x="2381" y="521"/>
                  </a:cubicBezTo>
                  <a:cubicBezTo>
                    <a:pt x="2176" y="521"/>
                    <a:pt x="2096" y="841"/>
                    <a:pt x="2326" y="916"/>
                  </a:cubicBezTo>
                  <a:lnTo>
                    <a:pt x="4792" y="1702"/>
                  </a:lnTo>
                  <a:lnTo>
                    <a:pt x="4792" y="5776"/>
                  </a:lnTo>
                  <a:lnTo>
                    <a:pt x="953" y="4552"/>
                  </a:lnTo>
                  <a:lnTo>
                    <a:pt x="953" y="478"/>
                  </a:lnTo>
                  <a:lnTo>
                    <a:pt x="1540" y="666"/>
                  </a:lnTo>
                  <a:cubicBezTo>
                    <a:pt x="1564" y="674"/>
                    <a:pt x="1588" y="678"/>
                    <a:pt x="1610" y="678"/>
                  </a:cubicBezTo>
                  <a:cubicBezTo>
                    <a:pt x="1814" y="678"/>
                    <a:pt x="1892" y="358"/>
                    <a:pt x="1663" y="286"/>
                  </a:cubicBezTo>
                  <a:lnTo>
                    <a:pt x="812" y="14"/>
                  </a:lnTo>
                  <a:cubicBezTo>
                    <a:pt x="791" y="7"/>
                    <a:pt x="769" y="4"/>
                    <a:pt x="748" y="4"/>
                  </a:cubicBezTo>
                  <a:cubicBezTo>
                    <a:pt x="641" y="4"/>
                    <a:pt x="548" y="91"/>
                    <a:pt x="548" y="206"/>
                  </a:cubicBezTo>
                  <a:lnTo>
                    <a:pt x="548" y="536"/>
                  </a:lnTo>
                  <a:lnTo>
                    <a:pt x="265" y="445"/>
                  </a:lnTo>
                  <a:cubicBezTo>
                    <a:pt x="244" y="438"/>
                    <a:pt x="222" y="435"/>
                    <a:pt x="201" y="435"/>
                  </a:cubicBezTo>
                  <a:cubicBezTo>
                    <a:pt x="94" y="435"/>
                    <a:pt x="1" y="522"/>
                    <a:pt x="1" y="634"/>
                  </a:cubicBezTo>
                  <a:lnTo>
                    <a:pt x="1" y="6704"/>
                  </a:lnTo>
                  <a:cubicBezTo>
                    <a:pt x="1" y="6794"/>
                    <a:pt x="59" y="6870"/>
                    <a:pt x="142" y="6896"/>
                  </a:cubicBezTo>
                  <a:lnTo>
                    <a:pt x="4937" y="8428"/>
                  </a:lnTo>
                  <a:cubicBezTo>
                    <a:pt x="4955" y="8433"/>
                    <a:pt x="4975" y="8436"/>
                    <a:pt x="4995" y="8436"/>
                  </a:cubicBezTo>
                  <a:cubicBezTo>
                    <a:pt x="5016" y="8436"/>
                    <a:pt x="5037" y="8433"/>
                    <a:pt x="5057" y="8428"/>
                  </a:cubicBezTo>
                  <a:lnTo>
                    <a:pt x="7516" y="7638"/>
                  </a:lnTo>
                  <a:cubicBezTo>
                    <a:pt x="7745" y="7566"/>
                    <a:pt x="7666" y="7246"/>
                    <a:pt x="7462" y="7246"/>
                  </a:cubicBezTo>
                  <a:cubicBezTo>
                    <a:pt x="7441" y="7246"/>
                    <a:pt x="7417" y="7250"/>
                    <a:pt x="7393" y="7258"/>
                  </a:cubicBezTo>
                  <a:lnTo>
                    <a:pt x="5194" y="7960"/>
                  </a:lnTo>
                  <a:lnTo>
                    <a:pt x="5194" y="7384"/>
                  </a:lnTo>
                  <a:lnTo>
                    <a:pt x="9584" y="5983"/>
                  </a:lnTo>
                  <a:lnTo>
                    <a:pt x="9584" y="6559"/>
                  </a:lnTo>
                  <a:lnTo>
                    <a:pt x="8182" y="7008"/>
                  </a:lnTo>
                  <a:cubicBezTo>
                    <a:pt x="7949" y="7080"/>
                    <a:pt x="8028" y="7399"/>
                    <a:pt x="8234" y="7399"/>
                  </a:cubicBezTo>
                  <a:cubicBezTo>
                    <a:pt x="8255" y="7399"/>
                    <a:pt x="8278" y="7396"/>
                    <a:pt x="8302" y="7388"/>
                  </a:cubicBezTo>
                  <a:lnTo>
                    <a:pt x="9841" y="6896"/>
                  </a:lnTo>
                  <a:cubicBezTo>
                    <a:pt x="9924" y="6867"/>
                    <a:pt x="9982" y="6791"/>
                    <a:pt x="9982" y="6704"/>
                  </a:cubicBezTo>
                  <a:lnTo>
                    <a:pt x="9982" y="634"/>
                  </a:lnTo>
                  <a:cubicBezTo>
                    <a:pt x="9982" y="568"/>
                    <a:pt x="9950" y="507"/>
                    <a:pt x="9899" y="471"/>
                  </a:cubicBezTo>
                  <a:lnTo>
                    <a:pt x="9902" y="471"/>
                  </a:lnTo>
                  <a:cubicBezTo>
                    <a:pt x="9869" y="444"/>
                    <a:pt x="9828" y="431"/>
                    <a:pt x="9786" y="431"/>
                  </a:cubicBezTo>
                  <a:cubicBezTo>
                    <a:pt x="9764" y="431"/>
                    <a:pt x="9742" y="434"/>
                    <a:pt x="9721" y="442"/>
                  </a:cubicBezTo>
                  <a:lnTo>
                    <a:pt x="9439" y="532"/>
                  </a:lnTo>
                  <a:lnTo>
                    <a:pt x="9439" y="203"/>
                  </a:lnTo>
                  <a:cubicBezTo>
                    <a:pt x="9439" y="88"/>
                    <a:pt x="9345" y="0"/>
                    <a:pt x="9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7" name="Google Shape;13167;p76"/>
            <p:cNvSpPr/>
            <p:nvPr/>
          </p:nvSpPr>
          <p:spPr>
            <a:xfrm>
              <a:off x="1936635" y="3076857"/>
              <a:ext cx="38382" cy="49027"/>
            </a:xfrm>
            <a:custGeom>
              <a:avLst/>
              <a:gdLst/>
              <a:ahLst/>
              <a:cxnLst/>
              <a:rect l="l" t="t" r="r" b="b"/>
              <a:pathLst>
                <a:path w="1464" h="1870" extrusionOk="0">
                  <a:moveTo>
                    <a:pt x="1069" y="476"/>
                  </a:moveTo>
                  <a:lnTo>
                    <a:pt x="1069" y="1182"/>
                  </a:lnTo>
                  <a:lnTo>
                    <a:pt x="403" y="1395"/>
                  </a:lnTo>
                  <a:lnTo>
                    <a:pt x="403" y="689"/>
                  </a:lnTo>
                  <a:lnTo>
                    <a:pt x="1069" y="476"/>
                  </a:lnTo>
                  <a:close/>
                  <a:moveTo>
                    <a:pt x="1267" y="1"/>
                  </a:moveTo>
                  <a:cubicBezTo>
                    <a:pt x="1246" y="1"/>
                    <a:pt x="1224" y="5"/>
                    <a:pt x="1203" y="12"/>
                  </a:cubicBezTo>
                  <a:lnTo>
                    <a:pt x="138" y="352"/>
                  </a:lnTo>
                  <a:cubicBezTo>
                    <a:pt x="55" y="378"/>
                    <a:pt x="1" y="454"/>
                    <a:pt x="1" y="541"/>
                  </a:cubicBezTo>
                  <a:lnTo>
                    <a:pt x="1" y="1671"/>
                  </a:lnTo>
                  <a:cubicBezTo>
                    <a:pt x="1" y="1783"/>
                    <a:pt x="92" y="1869"/>
                    <a:pt x="198" y="1869"/>
                  </a:cubicBezTo>
                  <a:cubicBezTo>
                    <a:pt x="219" y="1869"/>
                    <a:pt x="240" y="1866"/>
                    <a:pt x="261" y="1859"/>
                  </a:cubicBezTo>
                  <a:lnTo>
                    <a:pt x="1326" y="1519"/>
                  </a:lnTo>
                  <a:cubicBezTo>
                    <a:pt x="1409" y="1493"/>
                    <a:pt x="1464" y="1417"/>
                    <a:pt x="1464" y="1330"/>
                  </a:cubicBezTo>
                  <a:lnTo>
                    <a:pt x="1464" y="200"/>
                  </a:lnTo>
                  <a:cubicBezTo>
                    <a:pt x="1464" y="139"/>
                    <a:pt x="1435" y="77"/>
                    <a:pt x="1384" y="41"/>
                  </a:cubicBezTo>
                  <a:cubicBezTo>
                    <a:pt x="1351" y="15"/>
                    <a:pt x="1309" y="1"/>
                    <a:pt x="1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68" name="Google Shape;13168;p76"/>
          <p:cNvGrpSpPr/>
          <p:nvPr/>
        </p:nvGrpSpPr>
        <p:grpSpPr>
          <a:xfrm>
            <a:off x="1352587" y="1516077"/>
            <a:ext cx="310992" cy="358262"/>
            <a:chOff x="1352587" y="1516077"/>
            <a:chExt cx="310992" cy="358262"/>
          </a:xfrm>
        </p:grpSpPr>
        <p:sp>
          <p:nvSpPr>
            <p:cNvPr id="13169" name="Google Shape;13169;p76"/>
            <p:cNvSpPr/>
            <p:nvPr/>
          </p:nvSpPr>
          <p:spPr>
            <a:xfrm>
              <a:off x="1457877" y="1589355"/>
              <a:ext cx="27581" cy="76555"/>
            </a:xfrm>
            <a:custGeom>
              <a:avLst/>
              <a:gdLst/>
              <a:ahLst/>
              <a:cxnLst/>
              <a:rect l="l" t="t" r="r" b="b"/>
              <a:pathLst>
                <a:path w="1052" h="2920" extrusionOk="0">
                  <a:moveTo>
                    <a:pt x="526" y="0"/>
                  </a:moveTo>
                  <a:cubicBezTo>
                    <a:pt x="236" y="0"/>
                    <a:pt x="1" y="236"/>
                    <a:pt x="5" y="526"/>
                  </a:cubicBezTo>
                  <a:lnTo>
                    <a:pt x="5" y="2919"/>
                  </a:lnTo>
                  <a:lnTo>
                    <a:pt x="1051" y="2919"/>
                  </a:lnTo>
                  <a:lnTo>
                    <a:pt x="1051" y="526"/>
                  </a:lnTo>
                  <a:cubicBezTo>
                    <a:pt x="1051" y="236"/>
                    <a:pt x="816" y="0"/>
                    <a:pt x="526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0" name="Google Shape;13170;p76"/>
            <p:cNvSpPr/>
            <p:nvPr/>
          </p:nvSpPr>
          <p:spPr>
            <a:xfrm>
              <a:off x="1457877" y="1644805"/>
              <a:ext cx="27581" cy="21105"/>
            </a:xfrm>
            <a:custGeom>
              <a:avLst/>
              <a:gdLst/>
              <a:ahLst/>
              <a:cxnLst/>
              <a:rect l="l" t="t" r="r" b="b"/>
              <a:pathLst>
                <a:path w="1052" h="805" extrusionOk="0">
                  <a:moveTo>
                    <a:pt x="1" y="0"/>
                  </a:moveTo>
                  <a:lnTo>
                    <a:pt x="1" y="804"/>
                  </a:lnTo>
                  <a:lnTo>
                    <a:pt x="1051" y="804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1" name="Google Shape;13171;p76"/>
            <p:cNvSpPr/>
            <p:nvPr/>
          </p:nvSpPr>
          <p:spPr>
            <a:xfrm>
              <a:off x="1375554" y="1589355"/>
              <a:ext cx="27476" cy="76555"/>
            </a:xfrm>
            <a:custGeom>
              <a:avLst/>
              <a:gdLst/>
              <a:ahLst/>
              <a:cxnLst/>
              <a:rect l="l" t="t" r="r" b="b"/>
              <a:pathLst>
                <a:path w="1048" h="2920" extrusionOk="0">
                  <a:moveTo>
                    <a:pt x="526" y="0"/>
                  </a:moveTo>
                  <a:cubicBezTo>
                    <a:pt x="236" y="0"/>
                    <a:pt x="1" y="236"/>
                    <a:pt x="1" y="526"/>
                  </a:cubicBezTo>
                  <a:lnTo>
                    <a:pt x="1" y="2919"/>
                  </a:lnTo>
                  <a:lnTo>
                    <a:pt x="1048" y="2919"/>
                  </a:lnTo>
                  <a:lnTo>
                    <a:pt x="1048" y="526"/>
                  </a:lnTo>
                  <a:cubicBezTo>
                    <a:pt x="1048" y="236"/>
                    <a:pt x="816" y="0"/>
                    <a:pt x="526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2" name="Google Shape;13172;p76"/>
            <p:cNvSpPr/>
            <p:nvPr/>
          </p:nvSpPr>
          <p:spPr>
            <a:xfrm>
              <a:off x="1375554" y="1644805"/>
              <a:ext cx="27476" cy="21105"/>
            </a:xfrm>
            <a:custGeom>
              <a:avLst/>
              <a:gdLst/>
              <a:ahLst/>
              <a:cxnLst/>
              <a:rect l="l" t="t" r="r" b="b"/>
              <a:pathLst>
                <a:path w="1048" h="805" extrusionOk="0">
                  <a:moveTo>
                    <a:pt x="1" y="0"/>
                  </a:moveTo>
                  <a:lnTo>
                    <a:pt x="1" y="804"/>
                  </a:lnTo>
                  <a:lnTo>
                    <a:pt x="1048" y="804"/>
                  </a:lnTo>
                  <a:lnTo>
                    <a:pt x="1048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3" name="Google Shape;13173;p76"/>
            <p:cNvSpPr/>
            <p:nvPr/>
          </p:nvSpPr>
          <p:spPr>
            <a:xfrm>
              <a:off x="1416768" y="1803368"/>
              <a:ext cx="27476" cy="65727"/>
            </a:xfrm>
            <a:custGeom>
              <a:avLst/>
              <a:gdLst/>
              <a:ahLst/>
              <a:cxnLst/>
              <a:rect l="l" t="t" r="r" b="b"/>
              <a:pathLst>
                <a:path w="1048" h="2507" extrusionOk="0">
                  <a:moveTo>
                    <a:pt x="1" y="1"/>
                  </a:moveTo>
                  <a:lnTo>
                    <a:pt x="1" y="2507"/>
                  </a:lnTo>
                  <a:lnTo>
                    <a:pt x="1047" y="2507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4" name="Google Shape;13174;p76"/>
            <p:cNvSpPr/>
            <p:nvPr/>
          </p:nvSpPr>
          <p:spPr>
            <a:xfrm>
              <a:off x="1416768" y="1803368"/>
              <a:ext cx="27476" cy="21865"/>
            </a:xfrm>
            <a:custGeom>
              <a:avLst/>
              <a:gdLst/>
              <a:ahLst/>
              <a:cxnLst/>
              <a:rect l="l" t="t" r="r" b="b"/>
              <a:pathLst>
                <a:path w="1048" h="834" extrusionOk="0">
                  <a:moveTo>
                    <a:pt x="1" y="1"/>
                  </a:moveTo>
                  <a:lnTo>
                    <a:pt x="1" y="834"/>
                  </a:lnTo>
                  <a:lnTo>
                    <a:pt x="1047" y="834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5" name="Google Shape;13175;p76"/>
            <p:cNvSpPr/>
            <p:nvPr/>
          </p:nvSpPr>
          <p:spPr>
            <a:xfrm>
              <a:off x="1410502" y="1777937"/>
              <a:ext cx="40008" cy="32116"/>
            </a:xfrm>
            <a:custGeom>
              <a:avLst/>
              <a:gdLst/>
              <a:ahLst/>
              <a:cxnLst/>
              <a:rect l="l" t="t" r="r" b="b"/>
              <a:pathLst>
                <a:path w="1526" h="1225" extrusionOk="0">
                  <a:moveTo>
                    <a:pt x="1" y="0"/>
                  </a:moveTo>
                  <a:lnTo>
                    <a:pt x="1" y="1224"/>
                  </a:lnTo>
                  <a:lnTo>
                    <a:pt x="1525" y="1224"/>
                  </a:lnTo>
                  <a:lnTo>
                    <a:pt x="1525" y="0"/>
                  </a:ln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6" name="Google Shape;13176;p76"/>
            <p:cNvSpPr/>
            <p:nvPr/>
          </p:nvSpPr>
          <p:spPr>
            <a:xfrm>
              <a:off x="1437008" y="1777937"/>
              <a:ext cx="13502" cy="32116"/>
            </a:xfrm>
            <a:custGeom>
              <a:avLst/>
              <a:gdLst/>
              <a:ahLst/>
              <a:cxnLst/>
              <a:rect l="l" t="t" r="r" b="b"/>
              <a:pathLst>
                <a:path w="515" h="1225" extrusionOk="0">
                  <a:moveTo>
                    <a:pt x="0" y="0"/>
                  </a:moveTo>
                  <a:lnTo>
                    <a:pt x="0" y="1224"/>
                  </a:lnTo>
                  <a:lnTo>
                    <a:pt x="514" y="1224"/>
                  </a:lnTo>
                  <a:lnTo>
                    <a:pt x="5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7" name="Google Shape;13177;p76"/>
            <p:cNvSpPr/>
            <p:nvPr/>
          </p:nvSpPr>
          <p:spPr>
            <a:xfrm>
              <a:off x="1405573" y="1752087"/>
              <a:ext cx="49866" cy="32510"/>
            </a:xfrm>
            <a:custGeom>
              <a:avLst/>
              <a:gdLst/>
              <a:ahLst/>
              <a:cxnLst/>
              <a:rect l="l" t="t" r="r" b="b"/>
              <a:pathLst>
                <a:path w="1902" h="1240" extrusionOk="0">
                  <a:moveTo>
                    <a:pt x="0" y="1"/>
                  </a:moveTo>
                  <a:lnTo>
                    <a:pt x="0" y="1240"/>
                  </a:lnTo>
                  <a:lnTo>
                    <a:pt x="1902" y="1240"/>
                  </a:lnTo>
                  <a:lnTo>
                    <a:pt x="1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8" name="Google Shape;13178;p76"/>
            <p:cNvSpPr/>
            <p:nvPr/>
          </p:nvSpPr>
          <p:spPr>
            <a:xfrm>
              <a:off x="1437008" y="1752087"/>
              <a:ext cx="18431" cy="32510"/>
            </a:xfrm>
            <a:custGeom>
              <a:avLst/>
              <a:gdLst/>
              <a:ahLst/>
              <a:cxnLst/>
              <a:rect l="l" t="t" r="r" b="b"/>
              <a:pathLst>
                <a:path w="703" h="1240" extrusionOk="0">
                  <a:moveTo>
                    <a:pt x="0" y="1"/>
                  </a:moveTo>
                  <a:lnTo>
                    <a:pt x="0" y="1240"/>
                  </a:lnTo>
                  <a:lnTo>
                    <a:pt x="703" y="1240"/>
                  </a:lnTo>
                  <a:lnTo>
                    <a:pt x="703" y="1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9" name="Google Shape;13179;p76"/>
            <p:cNvSpPr/>
            <p:nvPr/>
          </p:nvSpPr>
          <p:spPr>
            <a:xfrm>
              <a:off x="1364542" y="1684314"/>
              <a:ext cx="131926" cy="74930"/>
            </a:xfrm>
            <a:custGeom>
              <a:avLst/>
              <a:gdLst/>
              <a:ahLst/>
              <a:cxnLst/>
              <a:rect l="l" t="t" r="r" b="b"/>
              <a:pathLst>
                <a:path w="5032" h="2858" extrusionOk="0">
                  <a:moveTo>
                    <a:pt x="1" y="0"/>
                  </a:moveTo>
                  <a:lnTo>
                    <a:pt x="1" y="934"/>
                  </a:lnTo>
                  <a:lnTo>
                    <a:pt x="1558" y="2858"/>
                  </a:lnTo>
                  <a:lnTo>
                    <a:pt x="3474" y="2858"/>
                  </a:lnTo>
                  <a:lnTo>
                    <a:pt x="5031" y="934"/>
                  </a:lnTo>
                  <a:lnTo>
                    <a:pt x="5031" y="0"/>
                  </a:ln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0" name="Google Shape;13180;p76"/>
            <p:cNvSpPr/>
            <p:nvPr/>
          </p:nvSpPr>
          <p:spPr>
            <a:xfrm>
              <a:off x="1434517" y="1684314"/>
              <a:ext cx="61952" cy="74930"/>
            </a:xfrm>
            <a:custGeom>
              <a:avLst/>
              <a:gdLst/>
              <a:ahLst/>
              <a:cxnLst/>
              <a:rect l="l" t="t" r="r" b="b"/>
              <a:pathLst>
                <a:path w="2363" h="2858" extrusionOk="0">
                  <a:moveTo>
                    <a:pt x="1685" y="0"/>
                  </a:moveTo>
                  <a:lnTo>
                    <a:pt x="1685" y="772"/>
                  </a:lnTo>
                  <a:lnTo>
                    <a:pt x="1" y="2858"/>
                  </a:lnTo>
                  <a:lnTo>
                    <a:pt x="805" y="2858"/>
                  </a:lnTo>
                  <a:lnTo>
                    <a:pt x="2362" y="934"/>
                  </a:lnTo>
                  <a:lnTo>
                    <a:pt x="236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1" name="Google Shape;13181;p76"/>
            <p:cNvSpPr/>
            <p:nvPr/>
          </p:nvSpPr>
          <p:spPr>
            <a:xfrm>
              <a:off x="1357805" y="1657441"/>
              <a:ext cx="145402" cy="26899"/>
            </a:xfrm>
            <a:custGeom>
              <a:avLst/>
              <a:gdLst/>
              <a:ahLst/>
              <a:cxnLst/>
              <a:rect l="l" t="t" r="r" b="b"/>
              <a:pathLst>
                <a:path w="5546" h="1026" extrusionOk="0">
                  <a:moveTo>
                    <a:pt x="1" y="0"/>
                  </a:moveTo>
                  <a:lnTo>
                    <a:pt x="1" y="1025"/>
                  </a:lnTo>
                  <a:lnTo>
                    <a:pt x="5545" y="1025"/>
                  </a:lnTo>
                  <a:lnTo>
                    <a:pt x="5545" y="0"/>
                  </a:ln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2" name="Google Shape;13182;p76"/>
            <p:cNvSpPr/>
            <p:nvPr/>
          </p:nvSpPr>
          <p:spPr>
            <a:xfrm>
              <a:off x="1483150" y="1657441"/>
              <a:ext cx="20056" cy="26899"/>
            </a:xfrm>
            <a:custGeom>
              <a:avLst/>
              <a:gdLst/>
              <a:ahLst/>
              <a:cxnLst/>
              <a:rect l="l" t="t" r="r" b="b"/>
              <a:pathLst>
                <a:path w="765" h="1026" extrusionOk="0">
                  <a:moveTo>
                    <a:pt x="0" y="0"/>
                  </a:moveTo>
                  <a:lnTo>
                    <a:pt x="0" y="1025"/>
                  </a:lnTo>
                  <a:lnTo>
                    <a:pt x="764" y="1025"/>
                  </a:lnTo>
                  <a:lnTo>
                    <a:pt x="76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3" name="Google Shape;13183;p76"/>
            <p:cNvSpPr/>
            <p:nvPr/>
          </p:nvSpPr>
          <p:spPr>
            <a:xfrm>
              <a:off x="1505462" y="1521215"/>
              <a:ext cx="157069" cy="163781"/>
            </a:xfrm>
            <a:custGeom>
              <a:avLst/>
              <a:gdLst/>
              <a:ahLst/>
              <a:cxnLst/>
              <a:rect l="l" t="t" r="r" b="b"/>
              <a:pathLst>
                <a:path w="5991" h="6247" extrusionOk="0">
                  <a:moveTo>
                    <a:pt x="3001" y="1"/>
                  </a:moveTo>
                  <a:cubicBezTo>
                    <a:pt x="2966" y="1"/>
                    <a:pt x="2930" y="1"/>
                    <a:pt x="2894" y="3"/>
                  </a:cubicBezTo>
                  <a:cubicBezTo>
                    <a:pt x="1833" y="46"/>
                    <a:pt x="884" y="683"/>
                    <a:pt x="442" y="1647"/>
                  </a:cubicBezTo>
                  <a:cubicBezTo>
                    <a:pt x="0" y="2614"/>
                    <a:pt x="134" y="3744"/>
                    <a:pt x="797" y="4577"/>
                  </a:cubicBezTo>
                  <a:lnTo>
                    <a:pt x="721" y="6246"/>
                  </a:lnTo>
                  <a:lnTo>
                    <a:pt x="2231" y="5540"/>
                  </a:lnTo>
                  <a:cubicBezTo>
                    <a:pt x="2487" y="5612"/>
                    <a:pt x="2747" y="5647"/>
                    <a:pt x="3004" y="5647"/>
                  </a:cubicBezTo>
                  <a:cubicBezTo>
                    <a:pt x="3932" y="5647"/>
                    <a:pt x="4820" y="5192"/>
                    <a:pt x="5353" y="4392"/>
                  </a:cubicBezTo>
                  <a:cubicBezTo>
                    <a:pt x="5944" y="3512"/>
                    <a:pt x="5991" y="2371"/>
                    <a:pt x="5469" y="1444"/>
                  </a:cubicBezTo>
                  <a:cubicBezTo>
                    <a:pt x="4969" y="548"/>
                    <a:pt x="4022" y="1"/>
                    <a:pt x="300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4" name="Google Shape;13184;p76"/>
            <p:cNvSpPr/>
            <p:nvPr/>
          </p:nvSpPr>
          <p:spPr>
            <a:xfrm>
              <a:off x="1551132" y="1544811"/>
              <a:ext cx="62791" cy="105630"/>
            </a:xfrm>
            <a:custGeom>
              <a:avLst/>
              <a:gdLst/>
              <a:ahLst/>
              <a:cxnLst/>
              <a:rect l="l" t="t" r="r" b="b"/>
              <a:pathLst>
                <a:path w="2395" h="4029" extrusionOk="0">
                  <a:moveTo>
                    <a:pt x="1091" y="1"/>
                  </a:moveTo>
                  <a:lnTo>
                    <a:pt x="0" y="1928"/>
                  </a:lnTo>
                  <a:lnTo>
                    <a:pt x="1051" y="1928"/>
                  </a:lnTo>
                  <a:lnTo>
                    <a:pt x="98" y="4028"/>
                  </a:lnTo>
                  <a:lnTo>
                    <a:pt x="98" y="4028"/>
                  </a:lnTo>
                  <a:lnTo>
                    <a:pt x="2394" y="1268"/>
                  </a:lnTo>
                  <a:lnTo>
                    <a:pt x="1206" y="1268"/>
                  </a:lnTo>
                  <a:lnTo>
                    <a:pt x="2159" y="1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5" name="Google Shape;13185;p76"/>
            <p:cNvSpPr/>
            <p:nvPr/>
          </p:nvSpPr>
          <p:spPr>
            <a:xfrm>
              <a:off x="1490754" y="1516077"/>
              <a:ext cx="172826" cy="174189"/>
            </a:xfrm>
            <a:custGeom>
              <a:avLst/>
              <a:gdLst/>
              <a:ahLst/>
              <a:cxnLst/>
              <a:rect l="l" t="t" r="r" b="b"/>
              <a:pathLst>
                <a:path w="6592" h="6644" extrusionOk="0">
                  <a:moveTo>
                    <a:pt x="3565" y="0"/>
                  </a:moveTo>
                  <a:cubicBezTo>
                    <a:pt x="3133" y="0"/>
                    <a:pt x="2693" y="93"/>
                    <a:pt x="2271" y="293"/>
                  </a:cubicBezTo>
                  <a:cubicBezTo>
                    <a:pt x="543" y="1111"/>
                    <a:pt x="0" y="3310"/>
                    <a:pt x="1152" y="4842"/>
                  </a:cubicBezTo>
                  <a:lnTo>
                    <a:pt x="1079" y="6435"/>
                  </a:lnTo>
                  <a:cubicBezTo>
                    <a:pt x="1074" y="6553"/>
                    <a:pt x="1168" y="6643"/>
                    <a:pt x="1276" y="6643"/>
                  </a:cubicBezTo>
                  <a:cubicBezTo>
                    <a:pt x="1304" y="6643"/>
                    <a:pt x="1333" y="6637"/>
                    <a:pt x="1362" y="6624"/>
                  </a:cubicBezTo>
                  <a:lnTo>
                    <a:pt x="2807" y="5950"/>
                  </a:lnTo>
                  <a:cubicBezTo>
                    <a:pt x="3063" y="6016"/>
                    <a:pt x="3319" y="6048"/>
                    <a:pt x="3570" y="6048"/>
                  </a:cubicBezTo>
                  <a:cubicBezTo>
                    <a:pt x="5143" y="6048"/>
                    <a:pt x="6516" y="4809"/>
                    <a:pt x="6584" y="3150"/>
                  </a:cubicBezTo>
                  <a:cubicBezTo>
                    <a:pt x="6592" y="3042"/>
                    <a:pt x="6508" y="2947"/>
                    <a:pt x="6396" y="2940"/>
                  </a:cubicBezTo>
                  <a:lnTo>
                    <a:pt x="6389" y="2940"/>
                  </a:lnTo>
                  <a:cubicBezTo>
                    <a:pt x="6280" y="2940"/>
                    <a:pt x="6193" y="3027"/>
                    <a:pt x="6190" y="3132"/>
                  </a:cubicBezTo>
                  <a:cubicBezTo>
                    <a:pt x="6125" y="4576"/>
                    <a:pt x="4929" y="5645"/>
                    <a:pt x="3567" y="5645"/>
                  </a:cubicBezTo>
                  <a:cubicBezTo>
                    <a:pt x="3330" y="5645"/>
                    <a:pt x="3088" y="5612"/>
                    <a:pt x="2847" y="5544"/>
                  </a:cubicBezTo>
                  <a:cubicBezTo>
                    <a:pt x="2829" y="5538"/>
                    <a:pt x="2811" y="5536"/>
                    <a:pt x="2792" y="5536"/>
                  </a:cubicBezTo>
                  <a:cubicBezTo>
                    <a:pt x="2764" y="5536"/>
                    <a:pt x="2735" y="5542"/>
                    <a:pt x="2709" y="5555"/>
                  </a:cubicBezTo>
                  <a:lnTo>
                    <a:pt x="1496" y="6120"/>
                  </a:lnTo>
                  <a:lnTo>
                    <a:pt x="1557" y="4784"/>
                  </a:lnTo>
                  <a:cubicBezTo>
                    <a:pt x="1557" y="4733"/>
                    <a:pt x="1543" y="4686"/>
                    <a:pt x="1510" y="4650"/>
                  </a:cubicBezTo>
                  <a:cubicBezTo>
                    <a:pt x="471" y="3339"/>
                    <a:pt x="909" y="1401"/>
                    <a:pt x="2412" y="662"/>
                  </a:cubicBezTo>
                  <a:cubicBezTo>
                    <a:pt x="2786" y="480"/>
                    <a:pt x="3178" y="394"/>
                    <a:pt x="3563" y="394"/>
                  </a:cubicBezTo>
                  <a:cubicBezTo>
                    <a:pt x="4726" y="394"/>
                    <a:pt x="5817" y="1175"/>
                    <a:pt x="6113" y="2401"/>
                  </a:cubicBezTo>
                  <a:cubicBezTo>
                    <a:pt x="6139" y="2506"/>
                    <a:pt x="6220" y="2553"/>
                    <a:pt x="6302" y="2553"/>
                  </a:cubicBezTo>
                  <a:cubicBezTo>
                    <a:pt x="6420" y="2553"/>
                    <a:pt x="6539" y="2458"/>
                    <a:pt x="6501" y="2306"/>
                  </a:cubicBezTo>
                  <a:cubicBezTo>
                    <a:pt x="6159" y="898"/>
                    <a:pt x="4905" y="0"/>
                    <a:pt x="35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6" name="Google Shape;13186;p76"/>
            <p:cNvSpPr/>
            <p:nvPr/>
          </p:nvSpPr>
          <p:spPr>
            <a:xfrm>
              <a:off x="1352587" y="1584137"/>
              <a:ext cx="155837" cy="290202"/>
            </a:xfrm>
            <a:custGeom>
              <a:avLst/>
              <a:gdLst/>
              <a:ahLst/>
              <a:cxnLst/>
              <a:rect l="l" t="t" r="r" b="b"/>
              <a:pathLst>
                <a:path w="5944" h="11069" extrusionOk="0">
                  <a:moveTo>
                    <a:pt x="1402" y="399"/>
                  </a:moveTo>
                  <a:cubicBezTo>
                    <a:pt x="1580" y="399"/>
                    <a:pt x="1728" y="543"/>
                    <a:pt x="1728" y="725"/>
                  </a:cubicBezTo>
                  <a:lnTo>
                    <a:pt x="1728" y="2601"/>
                  </a:lnTo>
                  <a:lnTo>
                    <a:pt x="1076" y="2601"/>
                  </a:lnTo>
                  <a:lnTo>
                    <a:pt x="1076" y="725"/>
                  </a:lnTo>
                  <a:lnTo>
                    <a:pt x="1080" y="725"/>
                  </a:lnTo>
                  <a:cubicBezTo>
                    <a:pt x="1076" y="543"/>
                    <a:pt x="1225" y="399"/>
                    <a:pt x="1402" y="399"/>
                  </a:cubicBezTo>
                  <a:close/>
                  <a:moveTo>
                    <a:pt x="4546" y="399"/>
                  </a:moveTo>
                  <a:cubicBezTo>
                    <a:pt x="4723" y="399"/>
                    <a:pt x="4868" y="543"/>
                    <a:pt x="4868" y="725"/>
                  </a:cubicBezTo>
                  <a:lnTo>
                    <a:pt x="4868" y="2601"/>
                  </a:lnTo>
                  <a:lnTo>
                    <a:pt x="4220" y="2601"/>
                  </a:lnTo>
                  <a:lnTo>
                    <a:pt x="4220" y="725"/>
                  </a:lnTo>
                  <a:cubicBezTo>
                    <a:pt x="4220" y="543"/>
                    <a:pt x="4365" y="399"/>
                    <a:pt x="4546" y="399"/>
                  </a:cubicBezTo>
                  <a:close/>
                  <a:moveTo>
                    <a:pt x="5545" y="2999"/>
                  </a:moveTo>
                  <a:lnTo>
                    <a:pt x="5545" y="3622"/>
                  </a:lnTo>
                  <a:lnTo>
                    <a:pt x="399" y="3622"/>
                  </a:lnTo>
                  <a:lnTo>
                    <a:pt x="399" y="2999"/>
                  </a:lnTo>
                  <a:close/>
                  <a:moveTo>
                    <a:pt x="3724" y="6878"/>
                  </a:moveTo>
                  <a:lnTo>
                    <a:pt x="3724" y="7446"/>
                  </a:lnTo>
                  <a:lnTo>
                    <a:pt x="2221" y="7446"/>
                  </a:lnTo>
                  <a:lnTo>
                    <a:pt x="2221" y="6878"/>
                  </a:lnTo>
                  <a:close/>
                  <a:moveTo>
                    <a:pt x="3535" y="7848"/>
                  </a:moveTo>
                  <a:lnTo>
                    <a:pt x="3535" y="8417"/>
                  </a:lnTo>
                  <a:lnTo>
                    <a:pt x="2409" y="8417"/>
                  </a:lnTo>
                  <a:lnTo>
                    <a:pt x="2409" y="7848"/>
                  </a:lnTo>
                  <a:close/>
                  <a:moveTo>
                    <a:pt x="1402" y="0"/>
                  </a:moveTo>
                  <a:cubicBezTo>
                    <a:pt x="1000" y="0"/>
                    <a:pt x="678" y="323"/>
                    <a:pt x="678" y="725"/>
                  </a:cubicBezTo>
                  <a:lnTo>
                    <a:pt x="678" y="2601"/>
                  </a:lnTo>
                  <a:lnTo>
                    <a:pt x="200" y="2601"/>
                  </a:lnTo>
                  <a:cubicBezTo>
                    <a:pt x="197" y="2600"/>
                    <a:pt x="195" y="2600"/>
                    <a:pt x="193" y="2600"/>
                  </a:cubicBezTo>
                  <a:cubicBezTo>
                    <a:pt x="84" y="2600"/>
                    <a:pt x="0" y="2690"/>
                    <a:pt x="0" y="2800"/>
                  </a:cubicBezTo>
                  <a:lnTo>
                    <a:pt x="0" y="3821"/>
                  </a:lnTo>
                  <a:cubicBezTo>
                    <a:pt x="0" y="3933"/>
                    <a:pt x="87" y="4020"/>
                    <a:pt x="200" y="4020"/>
                  </a:cubicBezTo>
                  <a:lnTo>
                    <a:pt x="254" y="4020"/>
                  </a:lnTo>
                  <a:lnTo>
                    <a:pt x="254" y="4755"/>
                  </a:lnTo>
                  <a:cubicBezTo>
                    <a:pt x="254" y="4799"/>
                    <a:pt x="272" y="4846"/>
                    <a:pt x="301" y="4879"/>
                  </a:cubicBezTo>
                  <a:lnTo>
                    <a:pt x="917" y="5643"/>
                  </a:lnTo>
                  <a:cubicBezTo>
                    <a:pt x="961" y="5697"/>
                    <a:pt x="1016" y="5719"/>
                    <a:pt x="1069" y="5719"/>
                  </a:cubicBezTo>
                  <a:cubicBezTo>
                    <a:pt x="1217" y="5719"/>
                    <a:pt x="1354" y="5542"/>
                    <a:pt x="1228" y="5389"/>
                  </a:cubicBezTo>
                  <a:lnTo>
                    <a:pt x="656" y="4683"/>
                  </a:lnTo>
                  <a:lnTo>
                    <a:pt x="656" y="4024"/>
                  </a:lnTo>
                  <a:lnTo>
                    <a:pt x="5288" y="4024"/>
                  </a:lnTo>
                  <a:lnTo>
                    <a:pt x="5288" y="4683"/>
                  </a:lnTo>
                  <a:lnTo>
                    <a:pt x="3832" y="6476"/>
                  </a:lnTo>
                  <a:lnTo>
                    <a:pt x="2108" y="6476"/>
                  </a:lnTo>
                  <a:lnTo>
                    <a:pt x="1768" y="6056"/>
                  </a:lnTo>
                  <a:cubicBezTo>
                    <a:pt x="1733" y="5975"/>
                    <a:pt x="1657" y="5932"/>
                    <a:pt x="1580" y="5932"/>
                  </a:cubicBezTo>
                  <a:cubicBezTo>
                    <a:pt x="1522" y="5932"/>
                    <a:pt x="1464" y="5957"/>
                    <a:pt x="1424" y="6009"/>
                  </a:cubicBezTo>
                  <a:lnTo>
                    <a:pt x="1420" y="6019"/>
                  </a:lnTo>
                  <a:cubicBezTo>
                    <a:pt x="1362" y="6092"/>
                    <a:pt x="1362" y="6193"/>
                    <a:pt x="1424" y="6266"/>
                  </a:cubicBezTo>
                  <a:lnTo>
                    <a:pt x="1822" y="6758"/>
                  </a:lnTo>
                  <a:lnTo>
                    <a:pt x="1822" y="7646"/>
                  </a:lnTo>
                  <a:cubicBezTo>
                    <a:pt x="1822" y="7751"/>
                    <a:pt x="1902" y="7841"/>
                    <a:pt x="2010" y="7845"/>
                  </a:cubicBezTo>
                  <a:lnTo>
                    <a:pt x="2010" y="8616"/>
                  </a:lnTo>
                  <a:cubicBezTo>
                    <a:pt x="2010" y="8725"/>
                    <a:pt x="2097" y="8815"/>
                    <a:pt x="2210" y="8815"/>
                  </a:cubicBezTo>
                  <a:lnTo>
                    <a:pt x="2246" y="8815"/>
                  </a:lnTo>
                  <a:lnTo>
                    <a:pt x="2246" y="10865"/>
                  </a:lnTo>
                  <a:cubicBezTo>
                    <a:pt x="2246" y="10978"/>
                    <a:pt x="2336" y="11068"/>
                    <a:pt x="2449" y="11068"/>
                  </a:cubicBezTo>
                  <a:lnTo>
                    <a:pt x="3495" y="11068"/>
                  </a:lnTo>
                  <a:cubicBezTo>
                    <a:pt x="3608" y="11068"/>
                    <a:pt x="3695" y="10978"/>
                    <a:pt x="3695" y="10865"/>
                  </a:cubicBezTo>
                  <a:lnTo>
                    <a:pt x="3695" y="10087"/>
                  </a:lnTo>
                  <a:cubicBezTo>
                    <a:pt x="3695" y="9954"/>
                    <a:pt x="3595" y="9888"/>
                    <a:pt x="3495" y="9888"/>
                  </a:cubicBezTo>
                  <a:cubicBezTo>
                    <a:pt x="3396" y="9888"/>
                    <a:pt x="3296" y="9954"/>
                    <a:pt x="3296" y="10087"/>
                  </a:cubicBezTo>
                  <a:lnTo>
                    <a:pt x="3296" y="10666"/>
                  </a:lnTo>
                  <a:lnTo>
                    <a:pt x="2648" y="10666"/>
                  </a:lnTo>
                  <a:lnTo>
                    <a:pt x="2648" y="8819"/>
                  </a:lnTo>
                  <a:lnTo>
                    <a:pt x="3296" y="8819"/>
                  </a:lnTo>
                  <a:lnTo>
                    <a:pt x="3296" y="9301"/>
                  </a:lnTo>
                  <a:cubicBezTo>
                    <a:pt x="3296" y="9433"/>
                    <a:pt x="3396" y="9499"/>
                    <a:pt x="3495" y="9499"/>
                  </a:cubicBezTo>
                  <a:cubicBezTo>
                    <a:pt x="3595" y="9499"/>
                    <a:pt x="3695" y="9433"/>
                    <a:pt x="3695" y="9301"/>
                  </a:cubicBezTo>
                  <a:lnTo>
                    <a:pt x="3695" y="8819"/>
                  </a:lnTo>
                  <a:lnTo>
                    <a:pt x="3731" y="8819"/>
                  </a:lnTo>
                  <a:cubicBezTo>
                    <a:pt x="3843" y="8819"/>
                    <a:pt x="3934" y="8729"/>
                    <a:pt x="3934" y="8616"/>
                  </a:cubicBezTo>
                  <a:lnTo>
                    <a:pt x="3934" y="7848"/>
                  </a:lnTo>
                  <a:cubicBezTo>
                    <a:pt x="4039" y="7841"/>
                    <a:pt x="4122" y="7754"/>
                    <a:pt x="4122" y="7649"/>
                  </a:cubicBezTo>
                  <a:lnTo>
                    <a:pt x="4122" y="6758"/>
                  </a:lnTo>
                  <a:lnTo>
                    <a:pt x="5643" y="4882"/>
                  </a:lnTo>
                  <a:cubicBezTo>
                    <a:pt x="5672" y="4846"/>
                    <a:pt x="5687" y="4803"/>
                    <a:pt x="5687" y="4755"/>
                  </a:cubicBezTo>
                  <a:lnTo>
                    <a:pt x="5687" y="4024"/>
                  </a:lnTo>
                  <a:lnTo>
                    <a:pt x="5744" y="4024"/>
                  </a:lnTo>
                  <a:cubicBezTo>
                    <a:pt x="5853" y="4024"/>
                    <a:pt x="5944" y="3933"/>
                    <a:pt x="5944" y="3821"/>
                  </a:cubicBezTo>
                  <a:lnTo>
                    <a:pt x="5944" y="2796"/>
                  </a:lnTo>
                  <a:cubicBezTo>
                    <a:pt x="5944" y="2687"/>
                    <a:pt x="5853" y="2601"/>
                    <a:pt x="5744" y="2601"/>
                  </a:cubicBezTo>
                  <a:lnTo>
                    <a:pt x="5266" y="2601"/>
                  </a:lnTo>
                  <a:lnTo>
                    <a:pt x="5266" y="725"/>
                  </a:lnTo>
                  <a:cubicBezTo>
                    <a:pt x="5266" y="323"/>
                    <a:pt x="4944" y="0"/>
                    <a:pt x="4542" y="0"/>
                  </a:cubicBezTo>
                  <a:cubicBezTo>
                    <a:pt x="4144" y="0"/>
                    <a:pt x="3818" y="323"/>
                    <a:pt x="3818" y="725"/>
                  </a:cubicBezTo>
                  <a:lnTo>
                    <a:pt x="3818" y="2601"/>
                  </a:lnTo>
                  <a:lnTo>
                    <a:pt x="2126" y="2601"/>
                  </a:lnTo>
                  <a:lnTo>
                    <a:pt x="2126" y="725"/>
                  </a:lnTo>
                  <a:cubicBezTo>
                    <a:pt x="2126" y="323"/>
                    <a:pt x="1800" y="0"/>
                    <a:pt x="14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7" name="Google Shape;13187;p76"/>
            <p:cNvSpPr/>
            <p:nvPr/>
          </p:nvSpPr>
          <p:spPr>
            <a:xfrm>
              <a:off x="1394745" y="1695404"/>
              <a:ext cx="71443" cy="10487"/>
            </a:xfrm>
            <a:custGeom>
              <a:avLst/>
              <a:gdLst/>
              <a:ahLst/>
              <a:cxnLst/>
              <a:rect l="l" t="t" r="r" b="b"/>
              <a:pathLst>
                <a:path w="2725" h="400" extrusionOk="0">
                  <a:moveTo>
                    <a:pt x="268" y="1"/>
                  </a:moveTo>
                  <a:cubicBezTo>
                    <a:pt x="0" y="1"/>
                    <a:pt x="0" y="399"/>
                    <a:pt x="268" y="399"/>
                  </a:cubicBezTo>
                  <a:lnTo>
                    <a:pt x="2460" y="399"/>
                  </a:lnTo>
                  <a:cubicBezTo>
                    <a:pt x="2724" y="399"/>
                    <a:pt x="2724" y="1"/>
                    <a:pt x="24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8" name="Google Shape;13188;p76"/>
            <p:cNvSpPr/>
            <p:nvPr/>
          </p:nvSpPr>
          <p:spPr>
            <a:xfrm>
              <a:off x="1544578" y="1539594"/>
              <a:ext cx="76188" cy="116117"/>
            </a:xfrm>
            <a:custGeom>
              <a:avLst/>
              <a:gdLst/>
              <a:ahLst/>
              <a:cxnLst/>
              <a:rect l="l" t="t" r="r" b="b"/>
              <a:pathLst>
                <a:path w="2906" h="4429" extrusionOk="0">
                  <a:moveTo>
                    <a:pt x="2007" y="403"/>
                  </a:moveTo>
                  <a:lnTo>
                    <a:pt x="1297" y="1344"/>
                  </a:lnTo>
                  <a:cubicBezTo>
                    <a:pt x="1199" y="1478"/>
                    <a:pt x="1294" y="1667"/>
                    <a:pt x="1456" y="1667"/>
                  </a:cubicBezTo>
                  <a:lnTo>
                    <a:pt x="2221" y="1667"/>
                  </a:lnTo>
                  <a:lnTo>
                    <a:pt x="1145" y="2956"/>
                  </a:lnTo>
                  <a:lnTo>
                    <a:pt x="1485" y="2210"/>
                  </a:lnTo>
                  <a:cubicBezTo>
                    <a:pt x="1543" y="2076"/>
                    <a:pt x="1449" y="1927"/>
                    <a:pt x="1304" y="1927"/>
                  </a:cubicBezTo>
                  <a:lnTo>
                    <a:pt x="595" y="1927"/>
                  </a:lnTo>
                  <a:lnTo>
                    <a:pt x="1456" y="403"/>
                  </a:lnTo>
                  <a:close/>
                  <a:moveTo>
                    <a:pt x="1341" y="1"/>
                  </a:moveTo>
                  <a:cubicBezTo>
                    <a:pt x="1268" y="1"/>
                    <a:pt x="1203" y="40"/>
                    <a:pt x="1167" y="102"/>
                  </a:cubicBezTo>
                  <a:lnTo>
                    <a:pt x="77" y="2029"/>
                  </a:lnTo>
                  <a:cubicBezTo>
                    <a:pt x="1" y="2163"/>
                    <a:pt x="98" y="2326"/>
                    <a:pt x="250" y="2326"/>
                  </a:cubicBezTo>
                  <a:lnTo>
                    <a:pt x="993" y="2326"/>
                  </a:lnTo>
                  <a:lnTo>
                    <a:pt x="167" y="4144"/>
                  </a:lnTo>
                  <a:cubicBezTo>
                    <a:pt x="124" y="4234"/>
                    <a:pt x="156" y="4343"/>
                    <a:pt x="243" y="4397"/>
                  </a:cubicBezTo>
                  <a:cubicBezTo>
                    <a:pt x="275" y="4418"/>
                    <a:pt x="312" y="4429"/>
                    <a:pt x="348" y="4429"/>
                  </a:cubicBezTo>
                  <a:cubicBezTo>
                    <a:pt x="406" y="4429"/>
                    <a:pt x="464" y="4403"/>
                    <a:pt x="504" y="4354"/>
                  </a:cubicBezTo>
                  <a:lnTo>
                    <a:pt x="2797" y="1594"/>
                  </a:lnTo>
                  <a:cubicBezTo>
                    <a:pt x="2905" y="1464"/>
                    <a:pt x="2815" y="1265"/>
                    <a:pt x="2644" y="1265"/>
                  </a:cubicBezTo>
                  <a:lnTo>
                    <a:pt x="1858" y="1265"/>
                  </a:lnTo>
                  <a:lnTo>
                    <a:pt x="2568" y="323"/>
                  </a:lnTo>
                  <a:cubicBezTo>
                    <a:pt x="2666" y="189"/>
                    <a:pt x="2572" y="1"/>
                    <a:pt x="24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189" name="Google Shape;13189;p76"/>
          <p:cNvSpPr/>
          <p:nvPr/>
        </p:nvSpPr>
        <p:spPr>
          <a:xfrm>
            <a:off x="1324482" y="3241057"/>
            <a:ext cx="181110" cy="12925"/>
          </a:xfrm>
          <a:custGeom>
            <a:avLst/>
            <a:gdLst/>
            <a:ahLst/>
            <a:cxnLst/>
            <a:rect l="l" t="t" r="r" b="b"/>
            <a:pathLst>
              <a:path w="6908" h="493" extrusionOk="0">
                <a:moveTo>
                  <a:pt x="0" y="0"/>
                </a:moveTo>
                <a:lnTo>
                  <a:pt x="0" y="493"/>
                </a:lnTo>
                <a:lnTo>
                  <a:pt x="6907" y="493"/>
                </a:lnTo>
                <a:lnTo>
                  <a:pt x="6907" y="0"/>
                </a:lnTo>
                <a:close/>
              </a:path>
            </a:pathLst>
          </a:custGeom>
          <a:solidFill>
            <a:srgbClr val="798FA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190" name="Google Shape;13190;p76"/>
          <p:cNvGrpSpPr/>
          <p:nvPr/>
        </p:nvGrpSpPr>
        <p:grpSpPr>
          <a:xfrm>
            <a:off x="1319160" y="2900937"/>
            <a:ext cx="265295" cy="358262"/>
            <a:chOff x="1319160" y="2900937"/>
            <a:chExt cx="265295" cy="358262"/>
          </a:xfrm>
        </p:grpSpPr>
        <p:sp>
          <p:nvSpPr>
            <p:cNvPr id="13191" name="Google Shape;13191;p76"/>
            <p:cNvSpPr/>
            <p:nvPr/>
          </p:nvSpPr>
          <p:spPr>
            <a:xfrm>
              <a:off x="1324482" y="2939294"/>
              <a:ext cx="181110" cy="314689"/>
            </a:xfrm>
            <a:custGeom>
              <a:avLst/>
              <a:gdLst/>
              <a:ahLst/>
              <a:cxnLst/>
              <a:rect l="l" t="t" r="r" b="b"/>
              <a:pathLst>
                <a:path w="6908" h="12003" extrusionOk="0">
                  <a:moveTo>
                    <a:pt x="0" y="0"/>
                  </a:moveTo>
                  <a:lnTo>
                    <a:pt x="0" y="12003"/>
                  </a:lnTo>
                  <a:lnTo>
                    <a:pt x="6907" y="12003"/>
                  </a:lnTo>
                  <a:lnTo>
                    <a:pt x="6907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2" name="Google Shape;13192;p76"/>
            <p:cNvSpPr/>
            <p:nvPr/>
          </p:nvSpPr>
          <p:spPr>
            <a:xfrm>
              <a:off x="1433390" y="2939294"/>
              <a:ext cx="72203" cy="112447"/>
            </a:xfrm>
            <a:custGeom>
              <a:avLst/>
              <a:gdLst/>
              <a:ahLst/>
              <a:cxnLst/>
              <a:rect l="l" t="t" r="r" b="b"/>
              <a:pathLst>
                <a:path w="2754" h="4289" extrusionOk="0">
                  <a:moveTo>
                    <a:pt x="243" y="0"/>
                  </a:moveTo>
                  <a:cubicBezTo>
                    <a:pt x="80" y="381"/>
                    <a:pt x="1" y="790"/>
                    <a:pt x="1" y="1206"/>
                  </a:cubicBezTo>
                  <a:lnTo>
                    <a:pt x="1" y="1224"/>
                  </a:lnTo>
                  <a:cubicBezTo>
                    <a:pt x="8" y="2528"/>
                    <a:pt x="830" y="3687"/>
                    <a:pt x="2058" y="4125"/>
                  </a:cubicBezTo>
                  <a:cubicBezTo>
                    <a:pt x="2282" y="4209"/>
                    <a:pt x="2514" y="4263"/>
                    <a:pt x="2753" y="4288"/>
                  </a:cubicBezTo>
                  <a:lnTo>
                    <a:pt x="2753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3" name="Google Shape;13193;p76"/>
            <p:cNvSpPr/>
            <p:nvPr/>
          </p:nvSpPr>
          <p:spPr>
            <a:xfrm>
              <a:off x="1342703" y="2971384"/>
              <a:ext cx="144642" cy="226781"/>
            </a:xfrm>
            <a:custGeom>
              <a:avLst/>
              <a:gdLst/>
              <a:ahLst/>
              <a:cxnLst/>
              <a:rect l="l" t="t" r="r" b="b"/>
              <a:pathLst>
                <a:path w="5517" h="8650" extrusionOk="0">
                  <a:moveTo>
                    <a:pt x="1" y="0"/>
                  </a:moveTo>
                  <a:lnTo>
                    <a:pt x="1" y="8649"/>
                  </a:lnTo>
                  <a:lnTo>
                    <a:pt x="5517" y="8649"/>
                  </a:lnTo>
                  <a:lnTo>
                    <a:pt x="5517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4" name="Google Shape;13194;p76"/>
            <p:cNvSpPr/>
            <p:nvPr/>
          </p:nvSpPr>
          <p:spPr>
            <a:xfrm>
              <a:off x="1433390" y="2971489"/>
              <a:ext cx="53956" cy="76057"/>
            </a:xfrm>
            <a:custGeom>
              <a:avLst/>
              <a:gdLst/>
              <a:ahLst/>
              <a:cxnLst/>
              <a:rect l="l" t="t" r="r" b="b"/>
              <a:pathLst>
                <a:path w="2058" h="2901" extrusionOk="0">
                  <a:moveTo>
                    <a:pt x="1" y="0"/>
                  </a:moveTo>
                  <a:cubicBezTo>
                    <a:pt x="8" y="1300"/>
                    <a:pt x="830" y="2459"/>
                    <a:pt x="2058" y="2901"/>
                  </a:cubicBezTo>
                  <a:lnTo>
                    <a:pt x="2058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5" name="Google Shape;13195;p76"/>
            <p:cNvSpPr/>
            <p:nvPr/>
          </p:nvSpPr>
          <p:spPr>
            <a:xfrm>
              <a:off x="1342703" y="2971489"/>
              <a:ext cx="144642" cy="226677"/>
            </a:xfrm>
            <a:custGeom>
              <a:avLst/>
              <a:gdLst/>
              <a:ahLst/>
              <a:cxnLst/>
              <a:rect l="l" t="t" r="r" b="b"/>
              <a:pathLst>
                <a:path w="5517" h="8646" extrusionOk="0">
                  <a:moveTo>
                    <a:pt x="1" y="0"/>
                  </a:moveTo>
                  <a:lnTo>
                    <a:pt x="1" y="3339"/>
                  </a:lnTo>
                  <a:lnTo>
                    <a:pt x="1" y="8645"/>
                  </a:lnTo>
                  <a:lnTo>
                    <a:pt x="5517" y="8645"/>
                  </a:lnTo>
                  <a:lnTo>
                    <a:pt x="5517" y="8087"/>
                  </a:lnTo>
                  <a:lnTo>
                    <a:pt x="511" y="8087"/>
                  </a:lnTo>
                  <a:lnTo>
                    <a:pt x="511" y="2781"/>
                  </a:lnTo>
                  <a:lnTo>
                    <a:pt x="511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6" name="Google Shape;13196;p76"/>
            <p:cNvSpPr/>
            <p:nvPr/>
          </p:nvSpPr>
          <p:spPr>
            <a:xfrm>
              <a:off x="1403292" y="3211143"/>
              <a:ext cx="23465" cy="23465"/>
            </a:xfrm>
            <a:custGeom>
              <a:avLst/>
              <a:gdLst/>
              <a:ahLst/>
              <a:cxnLst/>
              <a:rect l="l" t="t" r="r" b="b"/>
              <a:pathLst>
                <a:path w="895" h="895" extrusionOk="0">
                  <a:moveTo>
                    <a:pt x="446" y="0"/>
                  </a:moveTo>
                  <a:cubicBezTo>
                    <a:pt x="200" y="0"/>
                    <a:pt x="0" y="199"/>
                    <a:pt x="0" y="446"/>
                  </a:cubicBezTo>
                  <a:cubicBezTo>
                    <a:pt x="0" y="692"/>
                    <a:pt x="200" y="895"/>
                    <a:pt x="446" y="895"/>
                  </a:cubicBezTo>
                  <a:cubicBezTo>
                    <a:pt x="696" y="895"/>
                    <a:pt x="895" y="692"/>
                    <a:pt x="895" y="446"/>
                  </a:cubicBezTo>
                  <a:cubicBezTo>
                    <a:pt x="895" y="199"/>
                    <a:pt x="696" y="0"/>
                    <a:pt x="446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7" name="Google Shape;13197;p76"/>
            <p:cNvSpPr/>
            <p:nvPr/>
          </p:nvSpPr>
          <p:spPr>
            <a:xfrm>
              <a:off x="1449907" y="2906050"/>
              <a:ext cx="129646" cy="129646"/>
            </a:xfrm>
            <a:custGeom>
              <a:avLst/>
              <a:gdLst/>
              <a:ahLst/>
              <a:cxnLst/>
              <a:rect l="l" t="t" r="r" b="b"/>
              <a:pathLst>
                <a:path w="4945" h="4945" extrusionOk="0">
                  <a:moveTo>
                    <a:pt x="2471" y="1"/>
                  </a:moveTo>
                  <a:cubicBezTo>
                    <a:pt x="1109" y="1"/>
                    <a:pt x="1" y="1109"/>
                    <a:pt x="1" y="2474"/>
                  </a:cubicBezTo>
                  <a:cubicBezTo>
                    <a:pt x="1" y="3836"/>
                    <a:pt x="1109" y="4944"/>
                    <a:pt x="2471" y="4944"/>
                  </a:cubicBezTo>
                  <a:cubicBezTo>
                    <a:pt x="3836" y="4944"/>
                    <a:pt x="4944" y="3836"/>
                    <a:pt x="4944" y="2474"/>
                  </a:cubicBezTo>
                  <a:cubicBezTo>
                    <a:pt x="4944" y="1109"/>
                    <a:pt x="3836" y="1"/>
                    <a:pt x="247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8" name="Google Shape;13198;p76"/>
            <p:cNvSpPr/>
            <p:nvPr/>
          </p:nvSpPr>
          <p:spPr>
            <a:xfrm>
              <a:off x="1477173" y="2933028"/>
              <a:ext cx="75113" cy="74851"/>
            </a:xfrm>
            <a:custGeom>
              <a:avLst/>
              <a:gdLst/>
              <a:ahLst/>
              <a:cxnLst/>
              <a:rect l="l" t="t" r="r" b="b"/>
              <a:pathLst>
                <a:path w="2865" h="2855" extrusionOk="0">
                  <a:moveTo>
                    <a:pt x="1431" y="0"/>
                  </a:moveTo>
                  <a:cubicBezTo>
                    <a:pt x="638" y="0"/>
                    <a:pt x="0" y="652"/>
                    <a:pt x="15" y="1445"/>
                  </a:cubicBezTo>
                  <a:lnTo>
                    <a:pt x="15" y="1471"/>
                  </a:lnTo>
                  <a:cubicBezTo>
                    <a:pt x="33" y="2241"/>
                    <a:pt x="663" y="2854"/>
                    <a:pt x="1432" y="2854"/>
                  </a:cubicBezTo>
                  <a:cubicBezTo>
                    <a:pt x="1436" y="2854"/>
                    <a:pt x="1441" y="2854"/>
                    <a:pt x="1445" y="2854"/>
                  </a:cubicBezTo>
                  <a:cubicBezTo>
                    <a:pt x="2220" y="2847"/>
                    <a:pt x="2847" y="2220"/>
                    <a:pt x="2850" y="1445"/>
                  </a:cubicBezTo>
                  <a:cubicBezTo>
                    <a:pt x="2865" y="652"/>
                    <a:pt x="2224" y="0"/>
                    <a:pt x="1431" y="0"/>
                  </a:cubicBez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9" name="Google Shape;13199;p76"/>
            <p:cNvSpPr/>
            <p:nvPr/>
          </p:nvSpPr>
          <p:spPr>
            <a:xfrm>
              <a:off x="1369681" y="3048385"/>
              <a:ext cx="90713" cy="21393"/>
            </a:xfrm>
            <a:custGeom>
              <a:avLst/>
              <a:gdLst/>
              <a:ahLst/>
              <a:cxnLst/>
              <a:rect l="l" t="t" r="r" b="b"/>
              <a:pathLst>
                <a:path w="3460" h="816" extrusionOk="0">
                  <a:moveTo>
                    <a:pt x="0" y="1"/>
                  </a:moveTo>
                  <a:lnTo>
                    <a:pt x="0" y="815"/>
                  </a:lnTo>
                  <a:lnTo>
                    <a:pt x="3459" y="815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0" name="Google Shape;13200;p76"/>
            <p:cNvSpPr/>
            <p:nvPr/>
          </p:nvSpPr>
          <p:spPr>
            <a:xfrm>
              <a:off x="1369681" y="3087318"/>
              <a:ext cx="90713" cy="21289"/>
            </a:xfrm>
            <a:custGeom>
              <a:avLst/>
              <a:gdLst/>
              <a:ahLst/>
              <a:cxnLst/>
              <a:rect l="l" t="t" r="r" b="b"/>
              <a:pathLst>
                <a:path w="3460" h="812" extrusionOk="0">
                  <a:moveTo>
                    <a:pt x="0" y="0"/>
                  </a:moveTo>
                  <a:lnTo>
                    <a:pt x="0" y="812"/>
                  </a:lnTo>
                  <a:lnTo>
                    <a:pt x="3459" y="812"/>
                  </a:lnTo>
                  <a:lnTo>
                    <a:pt x="3459" y="0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1" name="Google Shape;13201;p76"/>
            <p:cNvSpPr/>
            <p:nvPr/>
          </p:nvSpPr>
          <p:spPr>
            <a:xfrm>
              <a:off x="1369681" y="3126251"/>
              <a:ext cx="90713" cy="21289"/>
            </a:xfrm>
            <a:custGeom>
              <a:avLst/>
              <a:gdLst/>
              <a:ahLst/>
              <a:cxnLst/>
              <a:rect l="l" t="t" r="r" b="b"/>
              <a:pathLst>
                <a:path w="3460" h="812" extrusionOk="0">
                  <a:moveTo>
                    <a:pt x="0" y="0"/>
                  </a:moveTo>
                  <a:lnTo>
                    <a:pt x="0" y="812"/>
                  </a:lnTo>
                  <a:lnTo>
                    <a:pt x="3459" y="812"/>
                  </a:lnTo>
                  <a:lnTo>
                    <a:pt x="3459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2" name="Google Shape;13202;p76"/>
            <p:cNvSpPr/>
            <p:nvPr/>
          </p:nvSpPr>
          <p:spPr>
            <a:xfrm>
              <a:off x="1507454" y="2934915"/>
              <a:ext cx="44465" cy="73173"/>
            </a:xfrm>
            <a:custGeom>
              <a:avLst/>
              <a:gdLst/>
              <a:ahLst/>
              <a:cxnLst/>
              <a:rect l="l" t="t" r="r" b="b"/>
              <a:pathLst>
                <a:path w="1696" h="2791" extrusionOk="0">
                  <a:moveTo>
                    <a:pt x="634" y="1"/>
                  </a:moveTo>
                  <a:cubicBezTo>
                    <a:pt x="363" y="218"/>
                    <a:pt x="116" y="490"/>
                    <a:pt x="276" y="714"/>
                  </a:cubicBezTo>
                  <a:cubicBezTo>
                    <a:pt x="587" y="1141"/>
                    <a:pt x="1188" y="819"/>
                    <a:pt x="1206" y="1395"/>
                  </a:cubicBezTo>
                  <a:cubicBezTo>
                    <a:pt x="1221" y="1927"/>
                    <a:pt x="0" y="2094"/>
                    <a:pt x="4" y="2764"/>
                  </a:cubicBezTo>
                  <a:cubicBezTo>
                    <a:pt x="96" y="2782"/>
                    <a:pt x="188" y="2791"/>
                    <a:pt x="278" y="2791"/>
                  </a:cubicBezTo>
                  <a:cubicBezTo>
                    <a:pt x="1043" y="2791"/>
                    <a:pt x="1695" y="2170"/>
                    <a:pt x="1695" y="1373"/>
                  </a:cubicBezTo>
                  <a:cubicBezTo>
                    <a:pt x="1695" y="729"/>
                    <a:pt x="1261" y="164"/>
                    <a:pt x="634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3" name="Google Shape;13203;p76"/>
            <p:cNvSpPr/>
            <p:nvPr/>
          </p:nvSpPr>
          <p:spPr>
            <a:xfrm>
              <a:off x="1477540" y="2959901"/>
              <a:ext cx="30806" cy="33532"/>
            </a:xfrm>
            <a:custGeom>
              <a:avLst/>
              <a:gdLst/>
              <a:ahLst/>
              <a:cxnLst/>
              <a:rect l="l" t="t" r="r" b="b"/>
              <a:pathLst>
                <a:path w="1175" h="1279" extrusionOk="0">
                  <a:moveTo>
                    <a:pt x="62" y="0"/>
                  </a:moveTo>
                  <a:cubicBezTo>
                    <a:pt x="22" y="134"/>
                    <a:pt x="1" y="279"/>
                    <a:pt x="1" y="420"/>
                  </a:cubicBezTo>
                  <a:lnTo>
                    <a:pt x="1" y="446"/>
                  </a:lnTo>
                  <a:cubicBezTo>
                    <a:pt x="4" y="746"/>
                    <a:pt x="106" y="1040"/>
                    <a:pt x="290" y="1279"/>
                  </a:cubicBezTo>
                  <a:cubicBezTo>
                    <a:pt x="1174" y="880"/>
                    <a:pt x="1018" y="478"/>
                    <a:pt x="406" y="232"/>
                  </a:cubicBezTo>
                  <a:cubicBezTo>
                    <a:pt x="276" y="181"/>
                    <a:pt x="156" y="102"/>
                    <a:pt x="62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4" name="Google Shape;13204;p76"/>
            <p:cNvSpPr/>
            <p:nvPr/>
          </p:nvSpPr>
          <p:spPr>
            <a:xfrm>
              <a:off x="1319160" y="2934076"/>
              <a:ext cx="55004" cy="285718"/>
            </a:xfrm>
            <a:custGeom>
              <a:avLst/>
              <a:gdLst/>
              <a:ahLst/>
              <a:cxnLst/>
              <a:rect l="l" t="t" r="r" b="b"/>
              <a:pathLst>
                <a:path w="2098" h="10898" extrusionOk="0">
                  <a:moveTo>
                    <a:pt x="203" y="0"/>
                  </a:moveTo>
                  <a:cubicBezTo>
                    <a:pt x="91" y="0"/>
                    <a:pt x="4" y="91"/>
                    <a:pt x="4" y="199"/>
                  </a:cubicBezTo>
                  <a:lnTo>
                    <a:pt x="4" y="10699"/>
                  </a:lnTo>
                  <a:cubicBezTo>
                    <a:pt x="1" y="10807"/>
                    <a:pt x="91" y="10898"/>
                    <a:pt x="203" y="10898"/>
                  </a:cubicBezTo>
                  <a:cubicBezTo>
                    <a:pt x="312" y="10898"/>
                    <a:pt x="403" y="10811"/>
                    <a:pt x="403" y="10699"/>
                  </a:cubicBezTo>
                  <a:lnTo>
                    <a:pt x="403" y="402"/>
                  </a:lnTo>
                  <a:lnTo>
                    <a:pt x="1833" y="402"/>
                  </a:lnTo>
                  <a:cubicBezTo>
                    <a:pt x="2098" y="402"/>
                    <a:pt x="2098" y="0"/>
                    <a:pt x="18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5" name="Google Shape;13205;p76"/>
            <p:cNvSpPr/>
            <p:nvPr/>
          </p:nvSpPr>
          <p:spPr>
            <a:xfrm>
              <a:off x="1392281" y="3205821"/>
              <a:ext cx="39720" cy="34004"/>
            </a:xfrm>
            <a:custGeom>
              <a:avLst/>
              <a:gdLst/>
              <a:ahLst/>
              <a:cxnLst/>
              <a:rect l="l" t="t" r="r" b="b"/>
              <a:pathLst>
                <a:path w="1515" h="1297" extrusionOk="0">
                  <a:moveTo>
                    <a:pt x="869" y="402"/>
                  </a:moveTo>
                  <a:cubicBezTo>
                    <a:pt x="930" y="402"/>
                    <a:pt x="993" y="424"/>
                    <a:pt x="1043" y="475"/>
                  </a:cubicBezTo>
                  <a:cubicBezTo>
                    <a:pt x="1199" y="631"/>
                    <a:pt x="1087" y="899"/>
                    <a:pt x="866" y="899"/>
                  </a:cubicBezTo>
                  <a:cubicBezTo>
                    <a:pt x="732" y="899"/>
                    <a:pt x="620" y="786"/>
                    <a:pt x="620" y="649"/>
                  </a:cubicBezTo>
                  <a:cubicBezTo>
                    <a:pt x="620" y="500"/>
                    <a:pt x="742" y="402"/>
                    <a:pt x="869" y="402"/>
                  </a:cubicBezTo>
                  <a:close/>
                  <a:moveTo>
                    <a:pt x="864" y="1"/>
                  </a:moveTo>
                  <a:cubicBezTo>
                    <a:pt x="704" y="1"/>
                    <a:pt x="542" y="60"/>
                    <a:pt x="410" y="192"/>
                  </a:cubicBezTo>
                  <a:cubicBezTo>
                    <a:pt x="0" y="598"/>
                    <a:pt x="290" y="1297"/>
                    <a:pt x="866" y="1297"/>
                  </a:cubicBezTo>
                  <a:cubicBezTo>
                    <a:pt x="1224" y="1297"/>
                    <a:pt x="1514" y="1007"/>
                    <a:pt x="1514" y="649"/>
                  </a:cubicBezTo>
                  <a:cubicBezTo>
                    <a:pt x="1514" y="259"/>
                    <a:pt x="1196" y="1"/>
                    <a:pt x="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6" name="Google Shape;13206;p76"/>
            <p:cNvSpPr/>
            <p:nvPr/>
          </p:nvSpPr>
          <p:spPr>
            <a:xfrm>
              <a:off x="1319160" y="2900937"/>
              <a:ext cx="265295" cy="358262"/>
            </a:xfrm>
            <a:custGeom>
              <a:avLst/>
              <a:gdLst/>
              <a:ahLst/>
              <a:cxnLst/>
              <a:rect l="l" t="t" r="r" b="b"/>
              <a:pathLst>
                <a:path w="10119" h="13665" extrusionOk="0">
                  <a:moveTo>
                    <a:pt x="4796" y="2890"/>
                  </a:moveTo>
                  <a:cubicBezTo>
                    <a:pt x="4872" y="3799"/>
                    <a:pt x="5404" y="4603"/>
                    <a:pt x="6212" y="5031"/>
                  </a:cubicBezTo>
                  <a:lnTo>
                    <a:pt x="6212" y="11137"/>
                  </a:lnTo>
                  <a:lnTo>
                    <a:pt x="1098" y="11137"/>
                  </a:lnTo>
                  <a:lnTo>
                    <a:pt x="1098" y="2890"/>
                  </a:lnTo>
                  <a:close/>
                  <a:moveTo>
                    <a:pt x="7460" y="1"/>
                  </a:moveTo>
                  <a:cubicBezTo>
                    <a:pt x="6548" y="1"/>
                    <a:pt x="5681" y="468"/>
                    <a:pt x="5187" y="1268"/>
                  </a:cubicBezTo>
                  <a:lnTo>
                    <a:pt x="2623" y="1268"/>
                  </a:lnTo>
                  <a:cubicBezTo>
                    <a:pt x="2355" y="1268"/>
                    <a:pt x="2355" y="1666"/>
                    <a:pt x="2623" y="1666"/>
                  </a:cubicBezTo>
                  <a:lnTo>
                    <a:pt x="4984" y="1666"/>
                  </a:lnTo>
                  <a:cubicBezTo>
                    <a:pt x="4879" y="1927"/>
                    <a:pt x="4814" y="2206"/>
                    <a:pt x="4796" y="2488"/>
                  </a:cubicBezTo>
                  <a:lnTo>
                    <a:pt x="902" y="2488"/>
                  </a:lnTo>
                  <a:cubicBezTo>
                    <a:pt x="790" y="2488"/>
                    <a:pt x="703" y="2579"/>
                    <a:pt x="703" y="2687"/>
                  </a:cubicBezTo>
                  <a:lnTo>
                    <a:pt x="703" y="11336"/>
                  </a:lnTo>
                  <a:cubicBezTo>
                    <a:pt x="703" y="11445"/>
                    <a:pt x="790" y="11535"/>
                    <a:pt x="902" y="11535"/>
                  </a:cubicBezTo>
                  <a:lnTo>
                    <a:pt x="6415" y="11535"/>
                  </a:lnTo>
                  <a:cubicBezTo>
                    <a:pt x="6527" y="11535"/>
                    <a:pt x="6617" y="11445"/>
                    <a:pt x="6617" y="11336"/>
                  </a:cubicBezTo>
                  <a:lnTo>
                    <a:pt x="6617" y="5201"/>
                  </a:lnTo>
                  <a:cubicBezTo>
                    <a:pt x="6715" y="5233"/>
                    <a:pt x="6813" y="5259"/>
                    <a:pt x="6914" y="5281"/>
                  </a:cubicBezTo>
                  <a:lnTo>
                    <a:pt x="6914" y="13263"/>
                  </a:lnTo>
                  <a:lnTo>
                    <a:pt x="403" y="13263"/>
                  </a:lnTo>
                  <a:lnTo>
                    <a:pt x="403" y="12752"/>
                  </a:lnTo>
                  <a:cubicBezTo>
                    <a:pt x="403" y="12618"/>
                    <a:pt x="302" y="12551"/>
                    <a:pt x="202" y="12551"/>
                  </a:cubicBezTo>
                  <a:cubicBezTo>
                    <a:pt x="101" y="12551"/>
                    <a:pt x="1" y="12618"/>
                    <a:pt x="1" y="12752"/>
                  </a:cubicBezTo>
                  <a:lnTo>
                    <a:pt x="1" y="13466"/>
                  </a:lnTo>
                  <a:cubicBezTo>
                    <a:pt x="1" y="13574"/>
                    <a:pt x="91" y="13665"/>
                    <a:pt x="203" y="13665"/>
                  </a:cubicBezTo>
                  <a:lnTo>
                    <a:pt x="7110" y="13665"/>
                  </a:lnTo>
                  <a:cubicBezTo>
                    <a:pt x="7222" y="13665"/>
                    <a:pt x="7309" y="13574"/>
                    <a:pt x="7309" y="13466"/>
                  </a:cubicBezTo>
                  <a:lnTo>
                    <a:pt x="7309" y="5335"/>
                  </a:lnTo>
                  <a:cubicBezTo>
                    <a:pt x="7360" y="5338"/>
                    <a:pt x="7407" y="5338"/>
                    <a:pt x="7458" y="5338"/>
                  </a:cubicBezTo>
                  <a:cubicBezTo>
                    <a:pt x="8772" y="5338"/>
                    <a:pt x="9892" y="4382"/>
                    <a:pt x="10098" y="3082"/>
                  </a:cubicBezTo>
                  <a:cubicBezTo>
                    <a:pt x="10112" y="2973"/>
                    <a:pt x="10040" y="2872"/>
                    <a:pt x="9931" y="2854"/>
                  </a:cubicBezTo>
                  <a:cubicBezTo>
                    <a:pt x="9922" y="2853"/>
                    <a:pt x="9913" y="2852"/>
                    <a:pt x="9904" y="2852"/>
                  </a:cubicBezTo>
                  <a:cubicBezTo>
                    <a:pt x="9805" y="2852"/>
                    <a:pt x="9716" y="2921"/>
                    <a:pt x="9703" y="3021"/>
                  </a:cubicBezTo>
                  <a:cubicBezTo>
                    <a:pt x="9528" y="4132"/>
                    <a:pt x="8571" y="4940"/>
                    <a:pt x="7463" y="4940"/>
                  </a:cubicBezTo>
                  <a:cubicBezTo>
                    <a:pt x="7405" y="4940"/>
                    <a:pt x="7346" y="4937"/>
                    <a:pt x="7287" y="4933"/>
                  </a:cubicBezTo>
                  <a:cubicBezTo>
                    <a:pt x="6107" y="4842"/>
                    <a:pt x="5194" y="3864"/>
                    <a:pt x="5191" y="2680"/>
                  </a:cubicBezTo>
                  <a:cubicBezTo>
                    <a:pt x="5187" y="1496"/>
                    <a:pt x="6089" y="507"/>
                    <a:pt x="7269" y="406"/>
                  </a:cubicBezTo>
                  <a:cubicBezTo>
                    <a:pt x="7333" y="400"/>
                    <a:pt x="7396" y="398"/>
                    <a:pt x="7459" y="398"/>
                  </a:cubicBezTo>
                  <a:cubicBezTo>
                    <a:pt x="8558" y="398"/>
                    <a:pt x="9515" y="1193"/>
                    <a:pt x="9700" y="2296"/>
                  </a:cubicBezTo>
                  <a:cubicBezTo>
                    <a:pt x="9719" y="2412"/>
                    <a:pt x="9806" y="2465"/>
                    <a:pt x="9893" y="2465"/>
                  </a:cubicBezTo>
                  <a:cubicBezTo>
                    <a:pt x="10005" y="2465"/>
                    <a:pt x="10119" y="2379"/>
                    <a:pt x="10094" y="2231"/>
                  </a:cubicBezTo>
                  <a:cubicBezTo>
                    <a:pt x="9910" y="1134"/>
                    <a:pt x="9066" y="264"/>
                    <a:pt x="7976" y="51"/>
                  </a:cubicBezTo>
                  <a:cubicBezTo>
                    <a:pt x="7804" y="17"/>
                    <a:pt x="7631" y="1"/>
                    <a:pt x="74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7" name="Google Shape;13207;p76"/>
            <p:cNvSpPr/>
            <p:nvPr/>
          </p:nvSpPr>
          <p:spPr>
            <a:xfrm>
              <a:off x="1472506" y="2928675"/>
              <a:ext cx="94226" cy="84420"/>
            </a:xfrm>
            <a:custGeom>
              <a:avLst/>
              <a:gdLst/>
              <a:ahLst/>
              <a:cxnLst/>
              <a:rect l="l" t="t" r="r" b="b"/>
              <a:pathLst>
                <a:path w="3594" h="3220" extrusionOk="0">
                  <a:moveTo>
                    <a:pt x="417" y="1568"/>
                  </a:moveTo>
                  <a:cubicBezTo>
                    <a:pt x="453" y="1586"/>
                    <a:pt x="493" y="1604"/>
                    <a:pt x="529" y="1619"/>
                  </a:cubicBezTo>
                  <a:cubicBezTo>
                    <a:pt x="819" y="1734"/>
                    <a:pt x="899" y="1847"/>
                    <a:pt x="899" y="1890"/>
                  </a:cubicBezTo>
                  <a:cubicBezTo>
                    <a:pt x="899" y="1937"/>
                    <a:pt x="826" y="2053"/>
                    <a:pt x="566" y="2191"/>
                  </a:cubicBezTo>
                  <a:cubicBezTo>
                    <a:pt x="471" y="2021"/>
                    <a:pt x="421" y="1829"/>
                    <a:pt x="417" y="1633"/>
                  </a:cubicBezTo>
                  <a:lnTo>
                    <a:pt x="417" y="1611"/>
                  </a:lnTo>
                  <a:lnTo>
                    <a:pt x="417" y="1568"/>
                  </a:lnTo>
                  <a:close/>
                  <a:moveTo>
                    <a:pt x="1496" y="423"/>
                  </a:moveTo>
                  <a:lnTo>
                    <a:pt x="1496" y="423"/>
                  </a:lnTo>
                  <a:cubicBezTo>
                    <a:pt x="1478" y="449"/>
                    <a:pt x="1460" y="470"/>
                    <a:pt x="1449" y="496"/>
                  </a:cubicBezTo>
                  <a:cubicBezTo>
                    <a:pt x="1276" y="775"/>
                    <a:pt x="1370" y="985"/>
                    <a:pt x="1442" y="1083"/>
                  </a:cubicBezTo>
                  <a:cubicBezTo>
                    <a:pt x="1623" y="1332"/>
                    <a:pt x="1877" y="1390"/>
                    <a:pt x="2065" y="1430"/>
                  </a:cubicBezTo>
                  <a:cubicBezTo>
                    <a:pt x="2290" y="1481"/>
                    <a:pt x="2315" y="1492"/>
                    <a:pt x="2319" y="1640"/>
                  </a:cubicBezTo>
                  <a:cubicBezTo>
                    <a:pt x="2322" y="1771"/>
                    <a:pt x="2094" y="1915"/>
                    <a:pt x="1877" y="2053"/>
                  </a:cubicBezTo>
                  <a:cubicBezTo>
                    <a:pt x="1612" y="2220"/>
                    <a:pt x="1297" y="2419"/>
                    <a:pt x="1181" y="2727"/>
                  </a:cubicBezTo>
                  <a:cubicBezTo>
                    <a:pt x="1076" y="2687"/>
                    <a:pt x="979" y="2633"/>
                    <a:pt x="888" y="2564"/>
                  </a:cubicBezTo>
                  <a:cubicBezTo>
                    <a:pt x="870" y="2549"/>
                    <a:pt x="855" y="2535"/>
                    <a:pt x="837" y="2517"/>
                  </a:cubicBezTo>
                  <a:cubicBezTo>
                    <a:pt x="1163" y="2328"/>
                    <a:pt x="1323" y="2118"/>
                    <a:pt x="1315" y="1883"/>
                  </a:cubicBezTo>
                  <a:cubicBezTo>
                    <a:pt x="1312" y="1698"/>
                    <a:pt x="1199" y="1437"/>
                    <a:pt x="685" y="1231"/>
                  </a:cubicBezTo>
                  <a:cubicBezTo>
                    <a:pt x="624" y="1209"/>
                    <a:pt x="566" y="1177"/>
                    <a:pt x="515" y="1137"/>
                  </a:cubicBezTo>
                  <a:cubicBezTo>
                    <a:pt x="685" y="738"/>
                    <a:pt x="1062" y="463"/>
                    <a:pt x="1496" y="423"/>
                  </a:cubicBezTo>
                  <a:close/>
                  <a:moveTo>
                    <a:pt x="2011" y="489"/>
                  </a:moveTo>
                  <a:cubicBezTo>
                    <a:pt x="2297" y="590"/>
                    <a:pt x="2532" y="796"/>
                    <a:pt x="2670" y="1068"/>
                  </a:cubicBezTo>
                  <a:cubicBezTo>
                    <a:pt x="3079" y="1861"/>
                    <a:pt x="2503" y="2806"/>
                    <a:pt x="1609" y="2806"/>
                  </a:cubicBezTo>
                  <a:lnTo>
                    <a:pt x="1605" y="2806"/>
                  </a:lnTo>
                  <a:cubicBezTo>
                    <a:pt x="1688" y="2672"/>
                    <a:pt x="1866" y="2553"/>
                    <a:pt x="2098" y="2408"/>
                  </a:cubicBezTo>
                  <a:cubicBezTo>
                    <a:pt x="2402" y="2212"/>
                    <a:pt x="2746" y="1995"/>
                    <a:pt x="2735" y="1629"/>
                  </a:cubicBezTo>
                  <a:cubicBezTo>
                    <a:pt x="2721" y="1148"/>
                    <a:pt x="2380" y="1075"/>
                    <a:pt x="2156" y="1025"/>
                  </a:cubicBezTo>
                  <a:cubicBezTo>
                    <a:pt x="2000" y="992"/>
                    <a:pt x="1866" y="963"/>
                    <a:pt x="1779" y="840"/>
                  </a:cubicBezTo>
                  <a:cubicBezTo>
                    <a:pt x="1743" y="789"/>
                    <a:pt x="1804" y="662"/>
                    <a:pt x="2011" y="489"/>
                  </a:cubicBezTo>
                  <a:close/>
                  <a:moveTo>
                    <a:pt x="1616" y="1"/>
                  </a:moveTo>
                  <a:cubicBezTo>
                    <a:pt x="1569" y="1"/>
                    <a:pt x="1522" y="3"/>
                    <a:pt x="1475" y="7"/>
                  </a:cubicBezTo>
                  <a:cubicBezTo>
                    <a:pt x="823" y="61"/>
                    <a:pt x="272" y="503"/>
                    <a:pt x="73" y="1126"/>
                  </a:cubicBezTo>
                  <a:lnTo>
                    <a:pt x="73" y="1130"/>
                  </a:lnTo>
                  <a:lnTo>
                    <a:pt x="73" y="1133"/>
                  </a:lnTo>
                  <a:lnTo>
                    <a:pt x="73" y="1137"/>
                  </a:lnTo>
                  <a:cubicBezTo>
                    <a:pt x="26" y="1289"/>
                    <a:pt x="1" y="1452"/>
                    <a:pt x="1" y="1611"/>
                  </a:cubicBezTo>
                  <a:lnTo>
                    <a:pt x="1" y="1644"/>
                  </a:lnTo>
                  <a:cubicBezTo>
                    <a:pt x="8" y="1984"/>
                    <a:pt x="124" y="2318"/>
                    <a:pt x="330" y="2586"/>
                  </a:cubicBezTo>
                  <a:lnTo>
                    <a:pt x="337" y="2596"/>
                  </a:lnTo>
                  <a:cubicBezTo>
                    <a:pt x="577" y="2904"/>
                    <a:pt x="917" y="3114"/>
                    <a:pt x="1297" y="3190"/>
                  </a:cubicBezTo>
                  <a:lnTo>
                    <a:pt x="1304" y="3190"/>
                  </a:lnTo>
                  <a:cubicBezTo>
                    <a:pt x="1402" y="3208"/>
                    <a:pt x="1507" y="3219"/>
                    <a:pt x="1609" y="3219"/>
                  </a:cubicBezTo>
                  <a:cubicBezTo>
                    <a:pt x="2815" y="3219"/>
                    <a:pt x="3593" y="1944"/>
                    <a:pt x="3043" y="872"/>
                  </a:cubicBezTo>
                  <a:cubicBezTo>
                    <a:pt x="2764" y="335"/>
                    <a:pt x="2212" y="1"/>
                    <a:pt x="16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8" name="Google Shape;13208;p76"/>
            <p:cNvSpPr/>
            <p:nvPr/>
          </p:nvSpPr>
          <p:spPr>
            <a:xfrm>
              <a:off x="1403659" y="2946949"/>
              <a:ext cx="19794" cy="16963"/>
            </a:xfrm>
            <a:custGeom>
              <a:avLst/>
              <a:gdLst/>
              <a:ahLst/>
              <a:cxnLst/>
              <a:rect l="l" t="t" r="r" b="b"/>
              <a:pathLst>
                <a:path w="755" h="647" extrusionOk="0">
                  <a:moveTo>
                    <a:pt x="432" y="0"/>
                  </a:moveTo>
                  <a:cubicBezTo>
                    <a:pt x="352" y="0"/>
                    <a:pt x="271" y="30"/>
                    <a:pt x="204" y="96"/>
                  </a:cubicBezTo>
                  <a:cubicBezTo>
                    <a:pt x="1" y="299"/>
                    <a:pt x="146" y="646"/>
                    <a:pt x="432" y="646"/>
                  </a:cubicBezTo>
                  <a:cubicBezTo>
                    <a:pt x="609" y="646"/>
                    <a:pt x="754" y="501"/>
                    <a:pt x="754" y="324"/>
                  </a:cubicBezTo>
                  <a:cubicBezTo>
                    <a:pt x="754" y="128"/>
                    <a:pt x="597" y="0"/>
                    <a:pt x="4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9" name="Google Shape;13209;p76"/>
            <p:cNvSpPr/>
            <p:nvPr/>
          </p:nvSpPr>
          <p:spPr>
            <a:xfrm>
              <a:off x="1364464" y="3043062"/>
              <a:ext cx="101147" cy="31933"/>
            </a:xfrm>
            <a:custGeom>
              <a:avLst/>
              <a:gdLst/>
              <a:ahLst/>
              <a:cxnLst/>
              <a:rect l="l" t="t" r="r" b="b"/>
              <a:pathLst>
                <a:path w="3858" h="1218" extrusionOk="0">
                  <a:moveTo>
                    <a:pt x="3455" y="403"/>
                  </a:moveTo>
                  <a:lnTo>
                    <a:pt x="3455" y="816"/>
                  </a:lnTo>
                  <a:lnTo>
                    <a:pt x="399" y="816"/>
                  </a:lnTo>
                  <a:lnTo>
                    <a:pt x="399" y="403"/>
                  </a:lnTo>
                  <a:close/>
                  <a:moveTo>
                    <a:pt x="199" y="1"/>
                  </a:moveTo>
                  <a:cubicBezTo>
                    <a:pt x="87" y="1"/>
                    <a:pt x="0" y="91"/>
                    <a:pt x="0" y="204"/>
                  </a:cubicBezTo>
                  <a:lnTo>
                    <a:pt x="0" y="1018"/>
                  </a:lnTo>
                  <a:cubicBezTo>
                    <a:pt x="0" y="1127"/>
                    <a:pt x="87" y="1218"/>
                    <a:pt x="199" y="1218"/>
                  </a:cubicBezTo>
                  <a:lnTo>
                    <a:pt x="3658" y="1218"/>
                  </a:lnTo>
                  <a:cubicBezTo>
                    <a:pt x="3767" y="1218"/>
                    <a:pt x="3857" y="1127"/>
                    <a:pt x="3857" y="1018"/>
                  </a:cubicBezTo>
                  <a:lnTo>
                    <a:pt x="3857" y="204"/>
                  </a:lnTo>
                  <a:cubicBezTo>
                    <a:pt x="3857" y="91"/>
                    <a:pt x="3767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0" name="Google Shape;13210;p76"/>
            <p:cNvSpPr/>
            <p:nvPr/>
          </p:nvSpPr>
          <p:spPr>
            <a:xfrm>
              <a:off x="1364464" y="3081995"/>
              <a:ext cx="101147" cy="31933"/>
            </a:xfrm>
            <a:custGeom>
              <a:avLst/>
              <a:gdLst/>
              <a:ahLst/>
              <a:cxnLst/>
              <a:rect l="l" t="t" r="r" b="b"/>
              <a:pathLst>
                <a:path w="3858" h="1218" extrusionOk="0">
                  <a:moveTo>
                    <a:pt x="3455" y="403"/>
                  </a:moveTo>
                  <a:lnTo>
                    <a:pt x="3455" y="816"/>
                  </a:lnTo>
                  <a:lnTo>
                    <a:pt x="399" y="816"/>
                  </a:lnTo>
                  <a:lnTo>
                    <a:pt x="399" y="403"/>
                  </a:lnTo>
                  <a:close/>
                  <a:moveTo>
                    <a:pt x="199" y="1"/>
                  </a:moveTo>
                  <a:cubicBezTo>
                    <a:pt x="87" y="1"/>
                    <a:pt x="0" y="91"/>
                    <a:pt x="0" y="203"/>
                  </a:cubicBezTo>
                  <a:lnTo>
                    <a:pt x="0" y="1018"/>
                  </a:lnTo>
                  <a:cubicBezTo>
                    <a:pt x="0" y="1127"/>
                    <a:pt x="87" y="1218"/>
                    <a:pt x="199" y="1218"/>
                  </a:cubicBezTo>
                  <a:lnTo>
                    <a:pt x="3658" y="1218"/>
                  </a:lnTo>
                  <a:cubicBezTo>
                    <a:pt x="3767" y="1218"/>
                    <a:pt x="3857" y="1127"/>
                    <a:pt x="3857" y="1018"/>
                  </a:cubicBezTo>
                  <a:lnTo>
                    <a:pt x="3857" y="203"/>
                  </a:lnTo>
                  <a:cubicBezTo>
                    <a:pt x="3857" y="91"/>
                    <a:pt x="3767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1" name="Google Shape;13211;p76"/>
            <p:cNvSpPr/>
            <p:nvPr/>
          </p:nvSpPr>
          <p:spPr>
            <a:xfrm>
              <a:off x="1364464" y="3120928"/>
              <a:ext cx="101147" cy="31933"/>
            </a:xfrm>
            <a:custGeom>
              <a:avLst/>
              <a:gdLst/>
              <a:ahLst/>
              <a:cxnLst/>
              <a:rect l="l" t="t" r="r" b="b"/>
              <a:pathLst>
                <a:path w="3858" h="1218" extrusionOk="0">
                  <a:moveTo>
                    <a:pt x="3455" y="403"/>
                  </a:moveTo>
                  <a:lnTo>
                    <a:pt x="3455" y="815"/>
                  </a:lnTo>
                  <a:lnTo>
                    <a:pt x="399" y="815"/>
                  </a:lnTo>
                  <a:lnTo>
                    <a:pt x="399" y="403"/>
                  </a:lnTo>
                  <a:close/>
                  <a:moveTo>
                    <a:pt x="199" y="1"/>
                  </a:moveTo>
                  <a:cubicBezTo>
                    <a:pt x="87" y="1"/>
                    <a:pt x="0" y="91"/>
                    <a:pt x="0" y="203"/>
                  </a:cubicBezTo>
                  <a:lnTo>
                    <a:pt x="0" y="1018"/>
                  </a:lnTo>
                  <a:cubicBezTo>
                    <a:pt x="0" y="1127"/>
                    <a:pt x="87" y="1217"/>
                    <a:pt x="199" y="1217"/>
                  </a:cubicBezTo>
                  <a:lnTo>
                    <a:pt x="3658" y="1217"/>
                  </a:lnTo>
                  <a:cubicBezTo>
                    <a:pt x="3767" y="1217"/>
                    <a:pt x="3857" y="1127"/>
                    <a:pt x="3857" y="1018"/>
                  </a:cubicBezTo>
                  <a:lnTo>
                    <a:pt x="3857" y="203"/>
                  </a:lnTo>
                  <a:cubicBezTo>
                    <a:pt x="3857" y="91"/>
                    <a:pt x="3767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12" name="Google Shape;13212;p76"/>
          <p:cNvGrpSpPr/>
          <p:nvPr/>
        </p:nvGrpSpPr>
        <p:grpSpPr>
          <a:xfrm>
            <a:off x="3978401" y="2005216"/>
            <a:ext cx="358839" cy="323472"/>
            <a:chOff x="3978401" y="2005216"/>
            <a:chExt cx="358839" cy="323472"/>
          </a:xfrm>
        </p:grpSpPr>
        <p:sp>
          <p:nvSpPr>
            <p:cNvPr id="13213" name="Google Shape;13213;p76"/>
            <p:cNvSpPr/>
            <p:nvPr/>
          </p:nvSpPr>
          <p:spPr>
            <a:xfrm>
              <a:off x="3983723" y="2092206"/>
              <a:ext cx="293898" cy="230950"/>
            </a:xfrm>
            <a:custGeom>
              <a:avLst/>
              <a:gdLst/>
              <a:ahLst/>
              <a:cxnLst/>
              <a:rect l="l" t="t" r="r" b="b"/>
              <a:pathLst>
                <a:path w="11210" h="8809" extrusionOk="0">
                  <a:moveTo>
                    <a:pt x="0" y="1"/>
                  </a:moveTo>
                  <a:lnTo>
                    <a:pt x="0" y="8809"/>
                  </a:lnTo>
                  <a:lnTo>
                    <a:pt x="11209" y="8809"/>
                  </a:lnTo>
                  <a:lnTo>
                    <a:pt x="11209" y="1468"/>
                  </a:lnTo>
                  <a:lnTo>
                    <a:pt x="4535" y="1468"/>
                  </a:lnTo>
                  <a:lnTo>
                    <a:pt x="306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4" name="Google Shape;13214;p76"/>
            <p:cNvSpPr/>
            <p:nvPr/>
          </p:nvSpPr>
          <p:spPr>
            <a:xfrm>
              <a:off x="3983723" y="2204443"/>
              <a:ext cx="293898" cy="118713"/>
            </a:xfrm>
            <a:custGeom>
              <a:avLst/>
              <a:gdLst/>
              <a:ahLst/>
              <a:cxnLst/>
              <a:rect l="l" t="t" r="r" b="b"/>
              <a:pathLst>
                <a:path w="11210" h="4528" extrusionOk="0">
                  <a:moveTo>
                    <a:pt x="0" y="1"/>
                  </a:moveTo>
                  <a:lnTo>
                    <a:pt x="0" y="4528"/>
                  </a:lnTo>
                  <a:lnTo>
                    <a:pt x="11209" y="4528"/>
                  </a:lnTo>
                  <a:lnTo>
                    <a:pt x="11209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5" name="Google Shape;13215;p76"/>
            <p:cNvSpPr/>
            <p:nvPr/>
          </p:nvSpPr>
          <p:spPr>
            <a:xfrm>
              <a:off x="4175714" y="2130667"/>
              <a:ext cx="101907" cy="47952"/>
            </a:xfrm>
            <a:custGeom>
              <a:avLst/>
              <a:gdLst/>
              <a:ahLst/>
              <a:cxnLst/>
              <a:rect l="l" t="t" r="r" b="b"/>
              <a:pathLst>
                <a:path w="3887" h="1829" extrusionOk="0">
                  <a:moveTo>
                    <a:pt x="0" y="1"/>
                  </a:moveTo>
                  <a:cubicBezTo>
                    <a:pt x="634" y="1145"/>
                    <a:pt x="1830" y="1828"/>
                    <a:pt x="3098" y="1828"/>
                  </a:cubicBezTo>
                  <a:cubicBezTo>
                    <a:pt x="3359" y="1828"/>
                    <a:pt x="3623" y="1799"/>
                    <a:pt x="3886" y="1739"/>
                  </a:cubicBezTo>
                  <a:lnTo>
                    <a:pt x="3886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6" name="Google Shape;13216;p76"/>
            <p:cNvSpPr/>
            <p:nvPr/>
          </p:nvSpPr>
          <p:spPr>
            <a:xfrm>
              <a:off x="3983723" y="2092206"/>
              <a:ext cx="118896" cy="44465"/>
            </a:xfrm>
            <a:custGeom>
              <a:avLst/>
              <a:gdLst/>
              <a:ahLst/>
              <a:cxnLst/>
              <a:rect l="l" t="t" r="r" b="b"/>
              <a:pathLst>
                <a:path w="4535" h="1696" extrusionOk="0">
                  <a:moveTo>
                    <a:pt x="0" y="1"/>
                  </a:moveTo>
                  <a:lnTo>
                    <a:pt x="0" y="1696"/>
                  </a:lnTo>
                  <a:lnTo>
                    <a:pt x="4535" y="1696"/>
                  </a:lnTo>
                  <a:lnTo>
                    <a:pt x="4535" y="1468"/>
                  </a:lnTo>
                  <a:lnTo>
                    <a:pt x="3068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7" name="Google Shape;13217;p76"/>
            <p:cNvSpPr/>
            <p:nvPr/>
          </p:nvSpPr>
          <p:spPr>
            <a:xfrm>
              <a:off x="3983723" y="2189342"/>
              <a:ext cx="319355" cy="133814"/>
            </a:xfrm>
            <a:custGeom>
              <a:avLst/>
              <a:gdLst/>
              <a:ahLst/>
              <a:cxnLst/>
              <a:rect l="l" t="t" r="r" b="b"/>
              <a:pathLst>
                <a:path w="12181" h="5104" extrusionOk="0">
                  <a:moveTo>
                    <a:pt x="975" y="1"/>
                  </a:moveTo>
                  <a:lnTo>
                    <a:pt x="174" y="4202"/>
                  </a:lnTo>
                  <a:lnTo>
                    <a:pt x="0" y="5104"/>
                  </a:lnTo>
                  <a:lnTo>
                    <a:pt x="11209" y="5104"/>
                  </a:lnTo>
                  <a:lnTo>
                    <a:pt x="11380" y="4202"/>
                  </a:lnTo>
                  <a:lnTo>
                    <a:pt x="12180" y="1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8" name="Google Shape;13218;p76"/>
            <p:cNvSpPr/>
            <p:nvPr/>
          </p:nvSpPr>
          <p:spPr>
            <a:xfrm>
              <a:off x="3983723" y="2299508"/>
              <a:ext cx="298355" cy="23648"/>
            </a:xfrm>
            <a:custGeom>
              <a:avLst/>
              <a:gdLst/>
              <a:ahLst/>
              <a:cxnLst/>
              <a:rect l="l" t="t" r="r" b="b"/>
              <a:pathLst>
                <a:path w="11380" h="902" extrusionOk="0">
                  <a:moveTo>
                    <a:pt x="174" y="0"/>
                  </a:moveTo>
                  <a:lnTo>
                    <a:pt x="0" y="902"/>
                  </a:lnTo>
                  <a:lnTo>
                    <a:pt x="11209" y="902"/>
                  </a:lnTo>
                  <a:lnTo>
                    <a:pt x="1138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9" name="Google Shape;13219;p76"/>
            <p:cNvSpPr/>
            <p:nvPr/>
          </p:nvSpPr>
          <p:spPr>
            <a:xfrm>
              <a:off x="4181692" y="2010565"/>
              <a:ext cx="150515" cy="150515"/>
            </a:xfrm>
            <a:custGeom>
              <a:avLst/>
              <a:gdLst/>
              <a:ahLst/>
              <a:cxnLst/>
              <a:rect l="l" t="t" r="r" b="b"/>
              <a:pathLst>
                <a:path w="5741" h="5741" extrusionOk="0">
                  <a:moveTo>
                    <a:pt x="2869" y="0"/>
                  </a:moveTo>
                  <a:cubicBezTo>
                    <a:pt x="1286" y="0"/>
                    <a:pt x="1" y="1286"/>
                    <a:pt x="1" y="2872"/>
                  </a:cubicBezTo>
                  <a:cubicBezTo>
                    <a:pt x="1" y="4455"/>
                    <a:pt x="1286" y="5741"/>
                    <a:pt x="2869" y="5741"/>
                  </a:cubicBezTo>
                  <a:cubicBezTo>
                    <a:pt x="4455" y="5741"/>
                    <a:pt x="5741" y="4455"/>
                    <a:pt x="5741" y="2872"/>
                  </a:cubicBezTo>
                  <a:cubicBezTo>
                    <a:pt x="5741" y="1286"/>
                    <a:pt x="4455" y="0"/>
                    <a:pt x="2869" y="0"/>
                  </a:cubicBez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0" name="Google Shape;13220;p76"/>
            <p:cNvSpPr/>
            <p:nvPr/>
          </p:nvSpPr>
          <p:spPr>
            <a:xfrm>
              <a:off x="3978401" y="2005216"/>
              <a:ext cx="358839" cy="323472"/>
            </a:xfrm>
            <a:custGeom>
              <a:avLst/>
              <a:gdLst/>
              <a:ahLst/>
              <a:cxnLst/>
              <a:rect l="l" t="t" r="r" b="b"/>
              <a:pathLst>
                <a:path w="13687" h="12338" extrusionOk="0">
                  <a:moveTo>
                    <a:pt x="10626" y="1"/>
                  </a:moveTo>
                  <a:cubicBezTo>
                    <a:pt x="10298" y="1"/>
                    <a:pt x="9962" y="54"/>
                    <a:pt x="9631" y="168"/>
                  </a:cubicBezTo>
                  <a:cubicBezTo>
                    <a:pt x="7813" y="791"/>
                    <a:pt x="7005" y="2913"/>
                    <a:pt x="7950" y="4587"/>
                  </a:cubicBezTo>
                  <a:lnTo>
                    <a:pt x="6701" y="4587"/>
                  </a:lnTo>
                  <a:cubicBezTo>
                    <a:pt x="6433" y="4587"/>
                    <a:pt x="6433" y="4985"/>
                    <a:pt x="6701" y="4985"/>
                  </a:cubicBezTo>
                  <a:lnTo>
                    <a:pt x="8222" y="4985"/>
                  </a:lnTo>
                  <a:cubicBezTo>
                    <a:pt x="8809" y="5727"/>
                    <a:pt x="9700" y="6146"/>
                    <a:pt x="10625" y="6146"/>
                  </a:cubicBezTo>
                  <a:cubicBezTo>
                    <a:pt x="10819" y="6146"/>
                    <a:pt x="11015" y="6127"/>
                    <a:pt x="11210" y="6090"/>
                  </a:cubicBezTo>
                  <a:lnTo>
                    <a:pt x="11210" y="6825"/>
                  </a:lnTo>
                  <a:lnTo>
                    <a:pt x="1178" y="6825"/>
                  </a:lnTo>
                  <a:cubicBezTo>
                    <a:pt x="1080" y="6825"/>
                    <a:pt x="996" y="6894"/>
                    <a:pt x="978" y="6988"/>
                  </a:cubicBezTo>
                  <a:lnTo>
                    <a:pt x="406" y="10001"/>
                  </a:lnTo>
                  <a:lnTo>
                    <a:pt x="406" y="3522"/>
                  </a:lnTo>
                  <a:lnTo>
                    <a:pt x="3191" y="3522"/>
                  </a:lnTo>
                  <a:lnTo>
                    <a:pt x="4596" y="4927"/>
                  </a:lnTo>
                  <a:cubicBezTo>
                    <a:pt x="4636" y="4967"/>
                    <a:pt x="4687" y="4985"/>
                    <a:pt x="4738" y="4989"/>
                  </a:cubicBezTo>
                  <a:lnTo>
                    <a:pt x="5911" y="4989"/>
                  </a:lnTo>
                  <a:cubicBezTo>
                    <a:pt x="6179" y="4989"/>
                    <a:pt x="6179" y="4587"/>
                    <a:pt x="5911" y="4587"/>
                  </a:cubicBezTo>
                  <a:lnTo>
                    <a:pt x="4821" y="4587"/>
                  </a:lnTo>
                  <a:lnTo>
                    <a:pt x="3412" y="3178"/>
                  </a:lnTo>
                  <a:cubicBezTo>
                    <a:pt x="3372" y="3141"/>
                    <a:pt x="3322" y="3120"/>
                    <a:pt x="3271" y="3120"/>
                  </a:cubicBezTo>
                  <a:lnTo>
                    <a:pt x="203" y="3120"/>
                  </a:lnTo>
                  <a:cubicBezTo>
                    <a:pt x="91" y="3120"/>
                    <a:pt x="0" y="3210"/>
                    <a:pt x="0" y="3319"/>
                  </a:cubicBezTo>
                  <a:lnTo>
                    <a:pt x="0" y="12127"/>
                  </a:lnTo>
                  <a:cubicBezTo>
                    <a:pt x="0" y="12323"/>
                    <a:pt x="186" y="12326"/>
                    <a:pt x="329" y="12326"/>
                  </a:cubicBezTo>
                  <a:cubicBezTo>
                    <a:pt x="334" y="12326"/>
                    <a:pt x="340" y="12326"/>
                    <a:pt x="345" y="12326"/>
                  </a:cubicBezTo>
                  <a:cubicBezTo>
                    <a:pt x="485" y="12326"/>
                    <a:pt x="4184" y="12337"/>
                    <a:pt x="7283" y="12337"/>
                  </a:cubicBezTo>
                  <a:cubicBezTo>
                    <a:pt x="9520" y="12337"/>
                    <a:pt x="11445" y="12331"/>
                    <a:pt x="11489" y="12312"/>
                  </a:cubicBezTo>
                  <a:cubicBezTo>
                    <a:pt x="11550" y="12283"/>
                    <a:pt x="11594" y="12228"/>
                    <a:pt x="11604" y="12163"/>
                  </a:cubicBezTo>
                  <a:lnTo>
                    <a:pt x="11992" y="10139"/>
                  </a:lnTo>
                  <a:cubicBezTo>
                    <a:pt x="12017" y="9992"/>
                    <a:pt x="11903" y="9905"/>
                    <a:pt x="11791" y="9905"/>
                  </a:cubicBezTo>
                  <a:cubicBezTo>
                    <a:pt x="11706" y="9905"/>
                    <a:pt x="11622" y="9954"/>
                    <a:pt x="11597" y="10063"/>
                  </a:cubicBezTo>
                  <a:lnTo>
                    <a:pt x="11250" y="11928"/>
                  </a:lnTo>
                  <a:lnTo>
                    <a:pt x="446" y="11928"/>
                  </a:lnTo>
                  <a:lnTo>
                    <a:pt x="1340" y="7227"/>
                  </a:lnTo>
                  <a:lnTo>
                    <a:pt x="12140" y="7227"/>
                  </a:lnTo>
                  <a:lnTo>
                    <a:pt x="11753" y="9273"/>
                  </a:lnTo>
                  <a:cubicBezTo>
                    <a:pt x="11728" y="9420"/>
                    <a:pt x="11842" y="9507"/>
                    <a:pt x="11954" y="9507"/>
                  </a:cubicBezTo>
                  <a:cubicBezTo>
                    <a:pt x="12038" y="9507"/>
                    <a:pt x="12121" y="9458"/>
                    <a:pt x="12144" y="9349"/>
                  </a:cubicBezTo>
                  <a:lnTo>
                    <a:pt x="12579" y="7064"/>
                  </a:lnTo>
                  <a:cubicBezTo>
                    <a:pt x="12604" y="6941"/>
                    <a:pt x="12510" y="6825"/>
                    <a:pt x="12383" y="6825"/>
                  </a:cubicBezTo>
                  <a:lnTo>
                    <a:pt x="11615" y="6825"/>
                  </a:lnTo>
                  <a:lnTo>
                    <a:pt x="11615" y="5981"/>
                  </a:lnTo>
                  <a:cubicBezTo>
                    <a:pt x="12720" y="5604"/>
                    <a:pt x="13517" y="4634"/>
                    <a:pt x="13672" y="3475"/>
                  </a:cubicBezTo>
                  <a:cubicBezTo>
                    <a:pt x="13687" y="3366"/>
                    <a:pt x="13607" y="3265"/>
                    <a:pt x="13499" y="3250"/>
                  </a:cubicBezTo>
                  <a:lnTo>
                    <a:pt x="13495" y="3250"/>
                  </a:lnTo>
                  <a:cubicBezTo>
                    <a:pt x="13486" y="3249"/>
                    <a:pt x="13478" y="3248"/>
                    <a:pt x="13469" y="3248"/>
                  </a:cubicBezTo>
                  <a:cubicBezTo>
                    <a:pt x="13371" y="3248"/>
                    <a:pt x="13284" y="3324"/>
                    <a:pt x="13270" y="3424"/>
                  </a:cubicBezTo>
                  <a:cubicBezTo>
                    <a:pt x="13093" y="4759"/>
                    <a:pt x="11955" y="5747"/>
                    <a:pt x="10624" y="5747"/>
                  </a:cubicBezTo>
                  <a:cubicBezTo>
                    <a:pt x="10568" y="5747"/>
                    <a:pt x="10512" y="5745"/>
                    <a:pt x="10456" y="5742"/>
                  </a:cubicBezTo>
                  <a:cubicBezTo>
                    <a:pt x="9055" y="5651"/>
                    <a:pt x="7961" y="4496"/>
                    <a:pt x="7954" y="3091"/>
                  </a:cubicBezTo>
                  <a:cubicBezTo>
                    <a:pt x="7943" y="1689"/>
                    <a:pt x="9022" y="519"/>
                    <a:pt x="10420" y="411"/>
                  </a:cubicBezTo>
                  <a:cubicBezTo>
                    <a:pt x="10488" y="406"/>
                    <a:pt x="10555" y="403"/>
                    <a:pt x="10622" y="403"/>
                  </a:cubicBezTo>
                  <a:cubicBezTo>
                    <a:pt x="11936" y="403"/>
                    <a:pt x="13074" y="1369"/>
                    <a:pt x="13267" y="2689"/>
                  </a:cubicBezTo>
                  <a:cubicBezTo>
                    <a:pt x="13283" y="2807"/>
                    <a:pt x="13371" y="2860"/>
                    <a:pt x="13460" y="2860"/>
                  </a:cubicBezTo>
                  <a:cubicBezTo>
                    <a:pt x="13571" y="2860"/>
                    <a:pt x="13684" y="2777"/>
                    <a:pt x="13662" y="2631"/>
                  </a:cubicBezTo>
                  <a:cubicBezTo>
                    <a:pt x="13437" y="1076"/>
                    <a:pt x="12100" y="1"/>
                    <a:pt x="106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1" name="Google Shape;13221;p76"/>
            <p:cNvSpPr/>
            <p:nvPr/>
          </p:nvSpPr>
          <p:spPr>
            <a:xfrm>
              <a:off x="4240183" y="2062685"/>
              <a:ext cx="35263" cy="62896"/>
            </a:xfrm>
            <a:custGeom>
              <a:avLst/>
              <a:gdLst/>
              <a:ahLst/>
              <a:cxnLst/>
              <a:rect l="l" t="t" r="r" b="b"/>
              <a:pathLst>
                <a:path w="1345" h="2399" extrusionOk="0">
                  <a:moveTo>
                    <a:pt x="290" y="1"/>
                  </a:moveTo>
                  <a:cubicBezTo>
                    <a:pt x="22" y="1"/>
                    <a:pt x="22" y="399"/>
                    <a:pt x="290" y="399"/>
                  </a:cubicBezTo>
                  <a:lnTo>
                    <a:pt x="468" y="399"/>
                  </a:lnTo>
                  <a:lnTo>
                    <a:pt x="468" y="2000"/>
                  </a:lnTo>
                  <a:lnTo>
                    <a:pt x="269" y="2000"/>
                  </a:lnTo>
                  <a:cubicBezTo>
                    <a:pt x="1" y="2000"/>
                    <a:pt x="1" y="2398"/>
                    <a:pt x="269" y="2398"/>
                  </a:cubicBezTo>
                  <a:lnTo>
                    <a:pt x="1076" y="2398"/>
                  </a:lnTo>
                  <a:cubicBezTo>
                    <a:pt x="1344" y="2398"/>
                    <a:pt x="1344" y="2000"/>
                    <a:pt x="1076" y="2000"/>
                  </a:cubicBezTo>
                  <a:lnTo>
                    <a:pt x="870" y="2000"/>
                  </a:lnTo>
                  <a:lnTo>
                    <a:pt x="870" y="200"/>
                  </a:lnTo>
                  <a:cubicBezTo>
                    <a:pt x="870" y="88"/>
                    <a:pt x="779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2" name="Google Shape;13222;p76"/>
            <p:cNvSpPr/>
            <p:nvPr/>
          </p:nvSpPr>
          <p:spPr>
            <a:xfrm>
              <a:off x="4246449" y="2042865"/>
              <a:ext cx="19217" cy="16517"/>
            </a:xfrm>
            <a:custGeom>
              <a:avLst/>
              <a:gdLst/>
              <a:ahLst/>
              <a:cxnLst/>
              <a:rect l="l" t="t" r="r" b="b"/>
              <a:pathLst>
                <a:path w="733" h="630" extrusionOk="0">
                  <a:moveTo>
                    <a:pt x="316" y="1"/>
                  </a:moveTo>
                  <a:cubicBezTo>
                    <a:pt x="155" y="1"/>
                    <a:pt x="1" y="126"/>
                    <a:pt x="1" y="315"/>
                  </a:cubicBezTo>
                  <a:cubicBezTo>
                    <a:pt x="1" y="489"/>
                    <a:pt x="138" y="630"/>
                    <a:pt x="312" y="630"/>
                  </a:cubicBezTo>
                  <a:cubicBezTo>
                    <a:pt x="595" y="630"/>
                    <a:pt x="732" y="293"/>
                    <a:pt x="537" y="94"/>
                  </a:cubicBezTo>
                  <a:cubicBezTo>
                    <a:pt x="472" y="29"/>
                    <a:pt x="393" y="1"/>
                    <a:pt x="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23" name="Google Shape;13223;p76"/>
          <p:cNvGrpSpPr/>
          <p:nvPr/>
        </p:nvGrpSpPr>
        <p:grpSpPr>
          <a:xfrm>
            <a:off x="865099" y="2438644"/>
            <a:ext cx="360569" cy="358210"/>
            <a:chOff x="865099" y="2438644"/>
            <a:chExt cx="360569" cy="358210"/>
          </a:xfrm>
        </p:grpSpPr>
        <p:sp>
          <p:nvSpPr>
            <p:cNvPr id="13224" name="Google Shape;13224;p76"/>
            <p:cNvSpPr/>
            <p:nvPr/>
          </p:nvSpPr>
          <p:spPr>
            <a:xfrm>
              <a:off x="870893" y="2728007"/>
              <a:ext cx="63656" cy="63656"/>
            </a:xfrm>
            <a:custGeom>
              <a:avLst/>
              <a:gdLst/>
              <a:ahLst/>
              <a:cxnLst/>
              <a:rect l="l" t="t" r="r" b="b"/>
              <a:pathLst>
                <a:path w="2428" h="2428" extrusionOk="0">
                  <a:moveTo>
                    <a:pt x="1214" y="1"/>
                  </a:moveTo>
                  <a:lnTo>
                    <a:pt x="0" y="1214"/>
                  </a:lnTo>
                  <a:lnTo>
                    <a:pt x="1214" y="2427"/>
                  </a:lnTo>
                  <a:lnTo>
                    <a:pt x="2427" y="121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5" name="Google Shape;13225;p76"/>
            <p:cNvSpPr/>
            <p:nvPr/>
          </p:nvSpPr>
          <p:spPr>
            <a:xfrm>
              <a:off x="886755" y="2743973"/>
              <a:ext cx="47795" cy="47690"/>
            </a:xfrm>
            <a:custGeom>
              <a:avLst/>
              <a:gdLst/>
              <a:ahLst/>
              <a:cxnLst/>
              <a:rect l="l" t="t" r="r" b="b"/>
              <a:pathLst>
                <a:path w="1823" h="1819" extrusionOk="0">
                  <a:moveTo>
                    <a:pt x="1214" y="0"/>
                  </a:moveTo>
                  <a:lnTo>
                    <a:pt x="0" y="1214"/>
                  </a:lnTo>
                  <a:lnTo>
                    <a:pt x="609" y="1818"/>
                  </a:lnTo>
                  <a:lnTo>
                    <a:pt x="1822" y="605"/>
                  </a:lnTo>
                  <a:lnTo>
                    <a:pt x="1214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6" name="Google Shape;13226;p76"/>
            <p:cNvSpPr/>
            <p:nvPr/>
          </p:nvSpPr>
          <p:spPr>
            <a:xfrm>
              <a:off x="884185" y="2600983"/>
              <a:ext cx="177309" cy="177388"/>
            </a:xfrm>
            <a:custGeom>
              <a:avLst/>
              <a:gdLst/>
              <a:ahLst/>
              <a:cxnLst/>
              <a:rect l="l" t="t" r="r" b="b"/>
              <a:pathLst>
                <a:path w="6763" h="6766" extrusionOk="0">
                  <a:moveTo>
                    <a:pt x="5122" y="0"/>
                  </a:moveTo>
                  <a:lnTo>
                    <a:pt x="0" y="5121"/>
                  </a:lnTo>
                  <a:lnTo>
                    <a:pt x="1645" y="6765"/>
                  </a:lnTo>
                  <a:lnTo>
                    <a:pt x="6762" y="1644"/>
                  </a:lnTo>
                  <a:lnTo>
                    <a:pt x="5122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7" name="Google Shape;13227;p76"/>
            <p:cNvSpPr/>
            <p:nvPr/>
          </p:nvSpPr>
          <p:spPr>
            <a:xfrm>
              <a:off x="905736" y="2622534"/>
              <a:ext cx="155758" cy="155837"/>
            </a:xfrm>
            <a:custGeom>
              <a:avLst/>
              <a:gdLst/>
              <a:ahLst/>
              <a:cxnLst/>
              <a:rect l="l" t="t" r="r" b="b"/>
              <a:pathLst>
                <a:path w="5941" h="5944" extrusionOk="0">
                  <a:moveTo>
                    <a:pt x="5122" y="0"/>
                  </a:moveTo>
                  <a:lnTo>
                    <a:pt x="1" y="5121"/>
                  </a:lnTo>
                  <a:lnTo>
                    <a:pt x="823" y="5943"/>
                  </a:lnTo>
                  <a:lnTo>
                    <a:pt x="5940" y="822"/>
                  </a:lnTo>
                  <a:lnTo>
                    <a:pt x="5122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8" name="Google Shape;13228;p76"/>
            <p:cNvSpPr/>
            <p:nvPr/>
          </p:nvSpPr>
          <p:spPr>
            <a:xfrm>
              <a:off x="974479" y="2635249"/>
              <a:ext cx="52828" cy="52828"/>
            </a:xfrm>
            <a:custGeom>
              <a:avLst/>
              <a:gdLst/>
              <a:ahLst/>
              <a:cxnLst/>
              <a:rect l="l" t="t" r="r" b="b"/>
              <a:pathLst>
                <a:path w="2015" h="2015" extrusionOk="0">
                  <a:moveTo>
                    <a:pt x="1442" y="1"/>
                  </a:moveTo>
                  <a:lnTo>
                    <a:pt x="1" y="1442"/>
                  </a:lnTo>
                  <a:lnTo>
                    <a:pt x="573" y="2014"/>
                  </a:lnTo>
                  <a:lnTo>
                    <a:pt x="2014" y="573"/>
                  </a:lnTo>
                  <a:lnTo>
                    <a:pt x="1442" y="1"/>
                  </a:ln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9" name="Google Shape;13229;p76"/>
            <p:cNvSpPr/>
            <p:nvPr/>
          </p:nvSpPr>
          <p:spPr>
            <a:xfrm>
              <a:off x="1036404" y="2532319"/>
              <a:ext cx="93832" cy="93832"/>
            </a:xfrm>
            <a:custGeom>
              <a:avLst/>
              <a:gdLst/>
              <a:ahLst/>
              <a:cxnLst/>
              <a:rect l="l" t="t" r="r" b="b"/>
              <a:pathLst>
                <a:path w="3579" h="3579" extrusionOk="0">
                  <a:moveTo>
                    <a:pt x="1789" y="1"/>
                  </a:moveTo>
                  <a:cubicBezTo>
                    <a:pt x="801" y="1"/>
                    <a:pt x="0" y="801"/>
                    <a:pt x="0" y="1790"/>
                  </a:cubicBezTo>
                  <a:cubicBezTo>
                    <a:pt x="0" y="2778"/>
                    <a:pt x="801" y="3579"/>
                    <a:pt x="1789" y="3579"/>
                  </a:cubicBezTo>
                  <a:cubicBezTo>
                    <a:pt x="2778" y="3579"/>
                    <a:pt x="3578" y="2778"/>
                    <a:pt x="3578" y="1790"/>
                  </a:cubicBezTo>
                  <a:cubicBezTo>
                    <a:pt x="3578" y="801"/>
                    <a:pt x="2778" y="1"/>
                    <a:pt x="1789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0" name="Google Shape;13230;p76"/>
            <p:cNvSpPr/>
            <p:nvPr/>
          </p:nvSpPr>
          <p:spPr>
            <a:xfrm>
              <a:off x="1005913" y="2507360"/>
              <a:ext cx="149282" cy="144537"/>
            </a:xfrm>
            <a:custGeom>
              <a:avLst/>
              <a:gdLst/>
              <a:ahLst/>
              <a:cxnLst/>
              <a:rect l="l" t="t" r="r" b="b"/>
              <a:pathLst>
                <a:path w="5694" h="5513" extrusionOk="0">
                  <a:moveTo>
                    <a:pt x="1417" y="0"/>
                  </a:moveTo>
                  <a:lnTo>
                    <a:pt x="725" y="688"/>
                  </a:lnTo>
                  <a:cubicBezTo>
                    <a:pt x="1" y="1416"/>
                    <a:pt x="1" y="2593"/>
                    <a:pt x="725" y="3321"/>
                  </a:cubicBezTo>
                  <a:lnTo>
                    <a:pt x="2373" y="4969"/>
                  </a:lnTo>
                  <a:cubicBezTo>
                    <a:pt x="2737" y="5331"/>
                    <a:pt x="3213" y="5512"/>
                    <a:pt x="3689" y="5512"/>
                  </a:cubicBezTo>
                  <a:cubicBezTo>
                    <a:pt x="4166" y="5512"/>
                    <a:pt x="4642" y="5331"/>
                    <a:pt x="5006" y="4969"/>
                  </a:cubicBezTo>
                  <a:lnTo>
                    <a:pt x="5694" y="4277"/>
                  </a:lnTo>
                  <a:lnTo>
                    <a:pt x="1417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1" name="Google Shape;13231;p76"/>
            <p:cNvSpPr/>
            <p:nvPr/>
          </p:nvSpPr>
          <p:spPr>
            <a:xfrm>
              <a:off x="1042461" y="2593852"/>
              <a:ext cx="112735" cy="58046"/>
            </a:xfrm>
            <a:custGeom>
              <a:avLst/>
              <a:gdLst/>
              <a:ahLst/>
              <a:cxnLst/>
              <a:rect l="l" t="t" r="r" b="b"/>
              <a:pathLst>
                <a:path w="4300" h="2214" extrusionOk="0">
                  <a:moveTo>
                    <a:pt x="1" y="689"/>
                  </a:moveTo>
                  <a:cubicBezTo>
                    <a:pt x="1" y="689"/>
                    <a:pt x="2" y="690"/>
                    <a:pt x="3" y="690"/>
                  </a:cubicBezTo>
                  <a:lnTo>
                    <a:pt x="3" y="690"/>
                  </a:lnTo>
                  <a:lnTo>
                    <a:pt x="1" y="689"/>
                  </a:lnTo>
                  <a:close/>
                  <a:moveTo>
                    <a:pt x="3318" y="0"/>
                  </a:moveTo>
                  <a:lnTo>
                    <a:pt x="2630" y="689"/>
                  </a:lnTo>
                  <a:cubicBezTo>
                    <a:pt x="2268" y="1053"/>
                    <a:pt x="1792" y="1235"/>
                    <a:pt x="1316" y="1235"/>
                  </a:cubicBezTo>
                  <a:cubicBezTo>
                    <a:pt x="840" y="1235"/>
                    <a:pt x="365" y="1053"/>
                    <a:pt x="3" y="690"/>
                  </a:cubicBezTo>
                  <a:lnTo>
                    <a:pt x="3" y="690"/>
                  </a:lnTo>
                  <a:lnTo>
                    <a:pt x="979" y="1670"/>
                  </a:lnTo>
                  <a:cubicBezTo>
                    <a:pt x="1343" y="2032"/>
                    <a:pt x="1819" y="2213"/>
                    <a:pt x="2295" y="2213"/>
                  </a:cubicBezTo>
                  <a:cubicBezTo>
                    <a:pt x="2772" y="2213"/>
                    <a:pt x="3248" y="2032"/>
                    <a:pt x="3612" y="1670"/>
                  </a:cubicBezTo>
                  <a:lnTo>
                    <a:pt x="4300" y="978"/>
                  </a:lnTo>
                  <a:lnTo>
                    <a:pt x="331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2" name="Google Shape;13232;p76"/>
            <p:cNvSpPr/>
            <p:nvPr/>
          </p:nvSpPr>
          <p:spPr>
            <a:xfrm>
              <a:off x="1003344" y="2585960"/>
              <a:ext cx="73252" cy="73252"/>
            </a:xfrm>
            <a:custGeom>
              <a:avLst/>
              <a:gdLst/>
              <a:ahLst/>
              <a:cxnLst/>
              <a:rect l="l" t="t" r="r" b="b"/>
              <a:pathLst>
                <a:path w="2794" h="2794" extrusionOk="0">
                  <a:moveTo>
                    <a:pt x="504" y="1"/>
                  </a:moveTo>
                  <a:lnTo>
                    <a:pt x="1" y="504"/>
                  </a:lnTo>
                  <a:lnTo>
                    <a:pt x="2290" y="2793"/>
                  </a:lnTo>
                  <a:lnTo>
                    <a:pt x="2793" y="2290"/>
                  </a:lnTo>
                  <a:lnTo>
                    <a:pt x="5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3" name="Google Shape;13233;p76"/>
            <p:cNvSpPr/>
            <p:nvPr/>
          </p:nvSpPr>
          <p:spPr>
            <a:xfrm>
              <a:off x="1033363" y="2615979"/>
              <a:ext cx="43233" cy="43128"/>
            </a:xfrm>
            <a:custGeom>
              <a:avLst/>
              <a:gdLst/>
              <a:ahLst/>
              <a:cxnLst/>
              <a:rect l="l" t="t" r="r" b="b"/>
              <a:pathLst>
                <a:path w="1649" h="1645" extrusionOk="0">
                  <a:moveTo>
                    <a:pt x="504" y="0"/>
                  </a:moveTo>
                  <a:lnTo>
                    <a:pt x="0" y="504"/>
                  </a:lnTo>
                  <a:lnTo>
                    <a:pt x="1145" y="1645"/>
                  </a:lnTo>
                  <a:lnTo>
                    <a:pt x="1648" y="1145"/>
                  </a:lnTo>
                  <a:lnTo>
                    <a:pt x="504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4" name="Google Shape;13234;p76"/>
            <p:cNvSpPr/>
            <p:nvPr/>
          </p:nvSpPr>
          <p:spPr>
            <a:xfrm>
              <a:off x="968684" y="2629875"/>
              <a:ext cx="64416" cy="63420"/>
            </a:xfrm>
            <a:custGeom>
              <a:avLst/>
              <a:gdLst/>
              <a:ahLst/>
              <a:cxnLst/>
              <a:rect l="l" t="t" r="r" b="b"/>
              <a:pathLst>
                <a:path w="2457" h="2419" extrusionOk="0">
                  <a:moveTo>
                    <a:pt x="1665" y="1"/>
                  </a:moveTo>
                  <a:cubicBezTo>
                    <a:pt x="1613" y="1"/>
                    <a:pt x="1562" y="21"/>
                    <a:pt x="1522" y="61"/>
                  </a:cubicBezTo>
                  <a:lnTo>
                    <a:pt x="1037" y="546"/>
                  </a:lnTo>
                  <a:cubicBezTo>
                    <a:pt x="895" y="691"/>
                    <a:pt x="1027" y="889"/>
                    <a:pt x="1181" y="889"/>
                  </a:cubicBezTo>
                  <a:cubicBezTo>
                    <a:pt x="1227" y="889"/>
                    <a:pt x="1276" y="871"/>
                    <a:pt x="1319" y="828"/>
                  </a:cubicBezTo>
                  <a:lnTo>
                    <a:pt x="1663" y="484"/>
                  </a:lnTo>
                  <a:lnTo>
                    <a:pt x="1953" y="774"/>
                  </a:lnTo>
                  <a:lnTo>
                    <a:pt x="794" y="1933"/>
                  </a:lnTo>
                  <a:lnTo>
                    <a:pt x="504" y="1643"/>
                  </a:lnTo>
                  <a:lnTo>
                    <a:pt x="761" y="1386"/>
                  </a:lnTo>
                  <a:cubicBezTo>
                    <a:pt x="901" y="1241"/>
                    <a:pt x="770" y="1045"/>
                    <a:pt x="616" y="1045"/>
                  </a:cubicBezTo>
                  <a:cubicBezTo>
                    <a:pt x="570" y="1045"/>
                    <a:pt x="522" y="1062"/>
                    <a:pt x="479" y="1104"/>
                  </a:cubicBezTo>
                  <a:lnTo>
                    <a:pt x="81" y="1502"/>
                  </a:lnTo>
                  <a:cubicBezTo>
                    <a:pt x="1" y="1582"/>
                    <a:pt x="1" y="1709"/>
                    <a:pt x="81" y="1785"/>
                  </a:cubicBezTo>
                  <a:lnTo>
                    <a:pt x="653" y="2360"/>
                  </a:lnTo>
                  <a:cubicBezTo>
                    <a:pt x="689" y="2397"/>
                    <a:pt x="740" y="2418"/>
                    <a:pt x="794" y="2418"/>
                  </a:cubicBezTo>
                  <a:cubicBezTo>
                    <a:pt x="848" y="2418"/>
                    <a:pt x="899" y="2397"/>
                    <a:pt x="935" y="2360"/>
                  </a:cubicBezTo>
                  <a:lnTo>
                    <a:pt x="2377" y="919"/>
                  </a:lnTo>
                  <a:cubicBezTo>
                    <a:pt x="2456" y="839"/>
                    <a:pt x="2456" y="713"/>
                    <a:pt x="2377" y="637"/>
                  </a:cubicBezTo>
                  <a:lnTo>
                    <a:pt x="1804" y="61"/>
                  </a:lnTo>
                  <a:cubicBezTo>
                    <a:pt x="1766" y="21"/>
                    <a:pt x="1716" y="1"/>
                    <a:pt x="16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5" name="Google Shape;13235;p76"/>
            <p:cNvSpPr/>
            <p:nvPr/>
          </p:nvSpPr>
          <p:spPr>
            <a:xfrm>
              <a:off x="865099" y="2502143"/>
              <a:ext cx="295812" cy="294711"/>
            </a:xfrm>
            <a:custGeom>
              <a:avLst/>
              <a:gdLst/>
              <a:ahLst/>
              <a:cxnLst/>
              <a:rect l="l" t="t" r="r" b="b"/>
              <a:pathLst>
                <a:path w="11283" h="11241" extrusionOk="0">
                  <a:moveTo>
                    <a:pt x="8327" y="1355"/>
                  </a:moveTo>
                  <a:cubicBezTo>
                    <a:pt x="8744" y="1355"/>
                    <a:pt x="9148" y="1520"/>
                    <a:pt x="9446" y="1818"/>
                  </a:cubicBezTo>
                  <a:cubicBezTo>
                    <a:pt x="9768" y="2140"/>
                    <a:pt x="9935" y="2586"/>
                    <a:pt x="9906" y="3039"/>
                  </a:cubicBezTo>
                  <a:lnTo>
                    <a:pt x="8225" y="1358"/>
                  </a:lnTo>
                  <a:cubicBezTo>
                    <a:pt x="8259" y="1356"/>
                    <a:pt x="8293" y="1355"/>
                    <a:pt x="8327" y="1355"/>
                  </a:cubicBezTo>
                  <a:close/>
                  <a:moveTo>
                    <a:pt x="5777" y="3484"/>
                  </a:moveTo>
                  <a:lnTo>
                    <a:pt x="5958" y="3665"/>
                  </a:lnTo>
                  <a:lnTo>
                    <a:pt x="7606" y="5309"/>
                  </a:lnTo>
                  <a:lnTo>
                    <a:pt x="7784" y="5487"/>
                  </a:lnTo>
                  <a:lnTo>
                    <a:pt x="7563" y="5704"/>
                  </a:lnTo>
                  <a:lnTo>
                    <a:pt x="5560" y="3701"/>
                  </a:lnTo>
                  <a:lnTo>
                    <a:pt x="5777" y="3484"/>
                  </a:lnTo>
                  <a:close/>
                  <a:moveTo>
                    <a:pt x="942" y="9387"/>
                  </a:moveTo>
                  <a:lnTo>
                    <a:pt x="1877" y="10322"/>
                  </a:lnTo>
                  <a:lnTo>
                    <a:pt x="1431" y="10760"/>
                  </a:lnTo>
                  <a:lnTo>
                    <a:pt x="500" y="9829"/>
                  </a:lnTo>
                  <a:lnTo>
                    <a:pt x="942" y="9387"/>
                  </a:lnTo>
                  <a:close/>
                  <a:moveTo>
                    <a:pt x="6786" y="1"/>
                  </a:moveTo>
                  <a:cubicBezTo>
                    <a:pt x="6735" y="1"/>
                    <a:pt x="6684" y="20"/>
                    <a:pt x="6646" y="58"/>
                  </a:cubicBezTo>
                  <a:lnTo>
                    <a:pt x="6081" y="623"/>
                  </a:lnTo>
                  <a:cubicBezTo>
                    <a:pt x="5932" y="767"/>
                    <a:pt x="6066" y="970"/>
                    <a:pt x="6222" y="970"/>
                  </a:cubicBezTo>
                  <a:cubicBezTo>
                    <a:pt x="6270" y="970"/>
                    <a:pt x="6320" y="951"/>
                    <a:pt x="6364" y="905"/>
                  </a:cubicBezTo>
                  <a:lnTo>
                    <a:pt x="6788" y="482"/>
                  </a:lnTo>
                  <a:lnTo>
                    <a:pt x="10782" y="4476"/>
                  </a:lnTo>
                  <a:lnTo>
                    <a:pt x="10236" y="5023"/>
                  </a:lnTo>
                  <a:cubicBezTo>
                    <a:pt x="9911" y="5347"/>
                    <a:pt x="9486" y="5509"/>
                    <a:pt x="9060" y="5509"/>
                  </a:cubicBezTo>
                  <a:cubicBezTo>
                    <a:pt x="8635" y="5509"/>
                    <a:pt x="8209" y="5347"/>
                    <a:pt x="7885" y="5023"/>
                  </a:cubicBezTo>
                  <a:lnTo>
                    <a:pt x="7063" y="4201"/>
                  </a:lnTo>
                  <a:lnTo>
                    <a:pt x="6241" y="3375"/>
                  </a:lnTo>
                  <a:cubicBezTo>
                    <a:pt x="5741" y="2876"/>
                    <a:pt x="5611" y="2119"/>
                    <a:pt x="5918" y="1481"/>
                  </a:cubicBezTo>
                  <a:cubicBezTo>
                    <a:pt x="5995" y="1321"/>
                    <a:pt x="5863" y="1191"/>
                    <a:pt x="5731" y="1191"/>
                  </a:cubicBezTo>
                  <a:cubicBezTo>
                    <a:pt x="5663" y="1191"/>
                    <a:pt x="5596" y="1225"/>
                    <a:pt x="5556" y="1307"/>
                  </a:cubicBezTo>
                  <a:cubicBezTo>
                    <a:pt x="5281" y="1883"/>
                    <a:pt x="5285" y="2550"/>
                    <a:pt x="5567" y="3122"/>
                  </a:cubicBezTo>
                  <a:lnTo>
                    <a:pt x="5133" y="3556"/>
                  </a:lnTo>
                  <a:cubicBezTo>
                    <a:pt x="5053" y="3636"/>
                    <a:pt x="5053" y="3763"/>
                    <a:pt x="5133" y="3839"/>
                  </a:cubicBezTo>
                  <a:lnTo>
                    <a:pt x="5314" y="4020"/>
                  </a:lnTo>
                  <a:lnTo>
                    <a:pt x="587" y="8750"/>
                  </a:lnTo>
                  <a:cubicBezTo>
                    <a:pt x="511" y="8826"/>
                    <a:pt x="511" y="8953"/>
                    <a:pt x="587" y="9032"/>
                  </a:cubicBezTo>
                  <a:lnTo>
                    <a:pt x="660" y="9105"/>
                  </a:lnTo>
                  <a:lnTo>
                    <a:pt x="80" y="9688"/>
                  </a:lnTo>
                  <a:cubicBezTo>
                    <a:pt x="1" y="9764"/>
                    <a:pt x="1" y="9891"/>
                    <a:pt x="80" y="9970"/>
                  </a:cubicBezTo>
                  <a:lnTo>
                    <a:pt x="1293" y="11184"/>
                  </a:lnTo>
                  <a:cubicBezTo>
                    <a:pt x="1332" y="11222"/>
                    <a:pt x="1382" y="11241"/>
                    <a:pt x="1433" y="11241"/>
                  </a:cubicBezTo>
                  <a:cubicBezTo>
                    <a:pt x="1485" y="11241"/>
                    <a:pt x="1536" y="11222"/>
                    <a:pt x="1576" y="11184"/>
                  </a:cubicBezTo>
                  <a:lnTo>
                    <a:pt x="2159" y="10601"/>
                  </a:lnTo>
                  <a:lnTo>
                    <a:pt x="2232" y="10673"/>
                  </a:lnTo>
                  <a:cubicBezTo>
                    <a:pt x="2270" y="10711"/>
                    <a:pt x="2320" y="10730"/>
                    <a:pt x="2371" y="10730"/>
                  </a:cubicBezTo>
                  <a:cubicBezTo>
                    <a:pt x="2423" y="10730"/>
                    <a:pt x="2474" y="10711"/>
                    <a:pt x="2514" y="10673"/>
                  </a:cubicBezTo>
                  <a:lnTo>
                    <a:pt x="3901" y="9286"/>
                  </a:lnTo>
                  <a:cubicBezTo>
                    <a:pt x="4040" y="9141"/>
                    <a:pt x="3910" y="8943"/>
                    <a:pt x="3756" y="8943"/>
                  </a:cubicBezTo>
                  <a:cubicBezTo>
                    <a:pt x="3710" y="8943"/>
                    <a:pt x="3662" y="8961"/>
                    <a:pt x="3619" y="9003"/>
                  </a:cubicBezTo>
                  <a:lnTo>
                    <a:pt x="2373" y="10249"/>
                  </a:lnTo>
                  <a:lnTo>
                    <a:pt x="2300" y="10173"/>
                  </a:lnTo>
                  <a:lnTo>
                    <a:pt x="1087" y="8964"/>
                  </a:lnTo>
                  <a:lnTo>
                    <a:pt x="1015" y="8888"/>
                  </a:lnTo>
                  <a:lnTo>
                    <a:pt x="5600" y="4306"/>
                  </a:lnTo>
                  <a:lnTo>
                    <a:pt x="6958" y="5664"/>
                  </a:lnTo>
                  <a:lnTo>
                    <a:pt x="4176" y="8446"/>
                  </a:lnTo>
                  <a:cubicBezTo>
                    <a:pt x="4037" y="8591"/>
                    <a:pt x="4168" y="8787"/>
                    <a:pt x="4322" y="8787"/>
                  </a:cubicBezTo>
                  <a:cubicBezTo>
                    <a:pt x="4368" y="8787"/>
                    <a:pt x="4416" y="8770"/>
                    <a:pt x="4459" y="8728"/>
                  </a:cubicBezTo>
                  <a:lnTo>
                    <a:pt x="7240" y="5947"/>
                  </a:lnTo>
                  <a:lnTo>
                    <a:pt x="7421" y="6128"/>
                  </a:lnTo>
                  <a:cubicBezTo>
                    <a:pt x="7459" y="6168"/>
                    <a:pt x="7510" y="6188"/>
                    <a:pt x="7561" y="6188"/>
                  </a:cubicBezTo>
                  <a:cubicBezTo>
                    <a:pt x="7612" y="6188"/>
                    <a:pt x="7664" y="6168"/>
                    <a:pt x="7704" y="6128"/>
                  </a:cubicBezTo>
                  <a:lnTo>
                    <a:pt x="8139" y="5693"/>
                  </a:lnTo>
                  <a:cubicBezTo>
                    <a:pt x="8431" y="5839"/>
                    <a:pt x="8745" y="5909"/>
                    <a:pt x="9057" y="5909"/>
                  </a:cubicBezTo>
                  <a:cubicBezTo>
                    <a:pt x="9591" y="5909"/>
                    <a:pt x="10119" y="5701"/>
                    <a:pt x="10514" y="5306"/>
                  </a:cubicBezTo>
                  <a:lnTo>
                    <a:pt x="11206" y="4621"/>
                  </a:lnTo>
                  <a:cubicBezTo>
                    <a:pt x="11282" y="4542"/>
                    <a:pt x="11282" y="4415"/>
                    <a:pt x="11206" y="4335"/>
                  </a:cubicBezTo>
                  <a:lnTo>
                    <a:pt x="10261" y="3390"/>
                  </a:lnTo>
                  <a:cubicBezTo>
                    <a:pt x="10555" y="2110"/>
                    <a:pt x="9565" y="951"/>
                    <a:pt x="8329" y="951"/>
                  </a:cubicBezTo>
                  <a:cubicBezTo>
                    <a:pt x="8181" y="951"/>
                    <a:pt x="8028" y="968"/>
                    <a:pt x="7874" y="1003"/>
                  </a:cubicBezTo>
                  <a:lnTo>
                    <a:pt x="6929" y="58"/>
                  </a:lnTo>
                  <a:cubicBezTo>
                    <a:pt x="6889" y="20"/>
                    <a:pt x="6837" y="1"/>
                    <a:pt x="6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6" name="Google Shape;13236;p76"/>
            <p:cNvSpPr/>
            <p:nvPr/>
          </p:nvSpPr>
          <p:spPr>
            <a:xfrm>
              <a:off x="1128978" y="2478416"/>
              <a:ext cx="57311" cy="53353"/>
            </a:xfrm>
            <a:custGeom>
              <a:avLst/>
              <a:gdLst/>
              <a:ahLst/>
              <a:cxnLst/>
              <a:rect l="l" t="t" r="r" b="b"/>
              <a:pathLst>
                <a:path w="2186" h="2035" extrusionOk="0">
                  <a:moveTo>
                    <a:pt x="1899" y="0"/>
                  </a:moveTo>
                  <a:cubicBezTo>
                    <a:pt x="1852" y="0"/>
                    <a:pt x="1804" y="18"/>
                    <a:pt x="1760" y="61"/>
                  </a:cubicBezTo>
                  <a:lnTo>
                    <a:pt x="127" y="1694"/>
                  </a:lnTo>
                  <a:cubicBezTo>
                    <a:pt x="1" y="1817"/>
                    <a:pt x="90" y="2033"/>
                    <a:pt x="270" y="2035"/>
                  </a:cubicBezTo>
                  <a:lnTo>
                    <a:pt x="270" y="2035"/>
                  </a:lnTo>
                  <a:cubicBezTo>
                    <a:pt x="324" y="2034"/>
                    <a:pt x="374" y="2013"/>
                    <a:pt x="413" y="1977"/>
                  </a:cubicBezTo>
                  <a:lnTo>
                    <a:pt x="2047" y="344"/>
                  </a:lnTo>
                  <a:cubicBezTo>
                    <a:pt x="2186" y="199"/>
                    <a:pt x="2053" y="0"/>
                    <a:pt x="1899" y="0"/>
                  </a:cubicBezTo>
                  <a:close/>
                  <a:moveTo>
                    <a:pt x="270" y="2035"/>
                  </a:moveTo>
                  <a:cubicBezTo>
                    <a:pt x="269" y="2035"/>
                    <a:pt x="269" y="2035"/>
                    <a:pt x="268" y="2035"/>
                  </a:cubicBezTo>
                  <a:lnTo>
                    <a:pt x="272" y="2035"/>
                  </a:lnTo>
                  <a:cubicBezTo>
                    <a:pt x="271" y="2035"/>
                    <a:pt x="271" y="2035"/>
                    <a:pt x="270" y="2035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7" name="Google Shape;13237;p76"/>
            <p:cNvSpPr/>
            <p:nvPr/>
          </p:nvSpPr>
          <p:spPr>
            <a:xfrm>
              <a:off x="1101529" y="2438644"/>
              <a:ext cx="10461" cy="70997"/>
            </a:xfrm>
            <a:custGeom>
              <a:avLst/>
              <a:gdLst/>
              <a:ahLst/>
              <a:cxnLst/>
              <a:rect l="l" t="t" r="r" b="b"/>
              <a:pathLst>
                <a:path w="399" h="2708" extrusionOk="0">
                  <a:moveTo>
                    <a:pt x="200" y="1"/>
                  </a:moveTo>
                  <a:cubicBezTo>
                    <a:pt x="100" y="1"/>
                    <a:pt x="1" y="68"/>
                    <a:pt x="1" y="202"/>
                  </a:cubicBezTo>
                  <a:lnTo>
                    <a:pt x="1" y="2509"/>
                  </a:lnTo>
                  <a:cubicBezTo>
                    <a:pt x="1" y="2621"/>
                    <a:pt x="88" y="2708"/>
                    <a:pt x="200" y="2708"/>
                  </a:cubicBezTo>
                  <a:cubicBezTo>
                    <a:pt x="312" y="2708"/>
                    <a:pt x="399" y="2621"/>
                    <a:pt x="399" y="2509"/>
                  </a:cubicBezTo>
                  <a:lnTo>
                    <a:pt x="399" y="202"/>
                  </a:lnTo>
                  <a:cubicBezTo>
                    <a:pt x="399" y="68"/>
                    <a:pt x="299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8" name="Google Shape;13238;p76"/>
            <p:cNvSpPr/>
            <p:nvPr/>
          </p:nvSpPr>
          <p:spPr>
            <a:xfrm>
              <a:off x="1151184" y="2550540"/>
              <a:ext cx="74484" cy="10487"/>
            </a:xfrm>
            <a:custGeom>
              <a:avLst/>
              <a:gdLst/>
              <a:ahLst/>
              <a:cxnLst/>
              <a:rect l="l" t="t" r="r" b="b"/>
              <a:pathLst>
                <a:path w="2841" h="400" extrusionOk="0">
                  <a:moveTo>
                    <a:pt x="265" y="1"/>
                  </a:moveTo>
                  <a:cubicBezTo>
                    <a:pt x="1" y="1"/>
                    <a:pt x="1" y="399"/>
                    <a:pt x="265" y="399"/>
                  </a:cubicBezTo>
                  <a:lnTo>
                    <a:pt x="2576" y="399"/>
                  </a:lnTo>
                  <a:cubicBezTo>
                    <a:pt x="2840" y="399"/>
                    <a:pt x="2840" y="1"/>
                    <a:pt x="25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39" name="Google Shape;13239;p76"/>
          <p:cNvGrpSpPr/>
          <p:nvPr/>
        </p:nvGrpSpPr>
        <p:grpSpPr>
          <a:xfrm>
            <a:off x="3126490" y="2901016"/>
            <a:ext cx="265242" cy="358288"/>
            <a:chOff x="3126490" y="2901016"/>
            <a:chExt cx="265242" cy="358288"/>
          </a:xfrm>
        </p:grpSpPr>
        <p:sp>
          <p:nvSpPr>
            <p:cNvPr id="13240" name="Google Shape;13240;p76"/>
            <p:cNvSpPr/>
            <p:nvPr/>
          </p:nvSpPr>
          <p:spPr>
            <a:xfrm>
              <a:off x="3131707" y="2939294"/>
              <a:ext cx="181189" cy="314689"/>
            </a:xfrm>
            <a:custGeom>
              <a:avLst/>
              <a:gdLst/>
              <a:ahLst/>
              <a:cxnLst/>
              <a:rect l="l" t="t" r="r" b="b"/>
              <a:pathLst>
                <a:path w="6911" h="12003" extrusionOk="0">
                  <a:moveTo>
                    <a:pt x="1" y="0"/>
                  </a:moveTo>
                  <a:lnTo>
                    <a:pt x="1" y="12003"/>
                  </a:lnTo>
                  <a:lnTo>
                    <a:pt x="6911" y="12003"/>
                  </a:lnTo>
                  <a:lnTo>
                    <a:pt x="6911" y="0"/>
                  </a:ln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1" name="Google Shape;13241;p76"/>
            <p:cNvSpPr/>
            <p:nvPr/>
          </p:nvSpPr>
          <p:spPr>
            <a:xfrm>
              <a:off x="3240614" y="2939294"/>
              <a:ext cx="72282" cy="112447"/>
            </a:xfrm>
            <a:custGeom>
              <a:avLst/>
              <a:gdLst/>
              <a:ahLst/>
              <a:cxnLst/>
              <a:rect l="l" t="t" r="r" b="b"/>
              <a:pathLst>
                <a:path w="2757" h="4289" extrusionOk="0">
                  <a:moveTo>
                    <a:pt x="243" y="0"/>
                  </a:moveTo>
                  <a:cubicBezTo>
                    <a:pt x="84" y="381"/>
                    <a:pt x="1" y="790"/>
                    <a:pt x="1" y="1206"/>
                  </a:cubicBezTo>
                  <a:lnTo>
                    <a:pt x="1" y="1224"/>
                  </a:lnTo>
                  <a:cubicBezTo>
                    <a:pt x="8" y="2528"/>
                    <a:pt x="830" y="3687"/>
                    <a:pt x="2058" y="4125"/>
                  </a:cubicBezTo>
                  <a:cubicBezTo>
                    <a:pt x="2282" y="4209"/>
                    <a:pt x="2518" y="4263"/>
                    <a:pt x="2757" y="4288"/>
                  </a:cubicBezTo>
                  <a:lnTo>
                    <a:pt x="2757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2" name="Google Shape;13242;p76"/>
            <p:cNvSpPr/>
            <p:nvPr/>
          </p:nvSpPr>
          <p:spPr>
            <a:xfrm>
              <a:off x="3131707" y="3241057"/>
              <a:ext cx="181189" cy="12925"/>
            </a:xfrm>
            <a:custGeom>
              <a:avLst/>
              <a:gdLst/>
              <a:ahLst/>
              <a:cxnLst/>
              <a:rect l="l" t="t" r="r" b="b"/>
              <a:pathLst>
                <a:path w="6911" h="493" extrusionOk="0">
                  <a:moveTo>
                    <a:pt x="1" y="0"/>
                  </a:moveTo>
                  <a:lnTo>
                    <a:pt x="1" y="493"/>
                  </a:lnTo>
                  <a:lnTo>
                    <a:pt x="6911" y="493"/>
                  </a:lnTo>
                  <a:lnTo>
                    <a:pt x="6911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3" name="Google Shape;13243;p76"/>
            <p:cNvSpPr/>
            <p:nvPr/>
          </p:nvSpPr>
          <p:spPr>
            <a:xfrm>
              <a:off x="3149928" y="2971384"/>
              <a:ext cx="144642" cy="226781"/>
            </a:xfrm>
            <a:custGeom>
              <a:avLst/>
              <a:gdLst/>
              <a:ahLst/>
              <a:cxnLst/>
              <a:rect l="l" t="t" r="r" b="b"/>
              <a:pathLst>
                <a:path w="5517" h="8650" extrusionOk="0">
                  <a:moveTo>
                    <a:pt x="1" y="0"/>
                  </a:moveTo>
                  <a:lnTo>
                    <a:pt x="1" y="8649"/>
                  </a:lnTo>
                  <a:lnTo>
                    <a:pt x="5517" y="8649"/>
                  </a:lnTo>
                  <a:lnTo>
                    <a:pt x="5517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4" name="Google Shape;13244;p76"/>
            <p:cNvSpPr/>
            <p:nvPr/>
          </p:nvSpPr>
          <p:spPr>
            <a:xfrm>
              <a:off x="3240614" y="2971489"/>
              <a:ext cx="53956" cy="76057"/>
            </a:xfrm>
            <a:custGeom>
              <a:avLst/>
              <a:gdLst/>
              <a:ahLst/>
              <a:cxnLst/>
              <a:rect l="l" t="t" r="r" b="b"/>
              <a:pathLst>
                <a:path w="2058" h="2901" extrusionOk="0">
                  <a:moveTo>
                    <a:pt x="1" y="0"/>
                  </a:moveTo>
                  <a:cubicBezTo>
                    <a:pt x="8" y="1300"/>
                    <a:pt x="830" y="2459"/>
                    <a:pt x="2058" y="2901"/>
                  </a:cubicBezTo>
                  <a:lnTo>
                    <a:pt x="2058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5" name="Google Shape;13245;p76"/>
            <p:cNvSpPr/>
            <p:nvPr/>
          </p:nvSpPr>
          <p:spPr>
            <a:xfrm>
              <a:off x="3149928" y="2971489"/>
              <a:ext cx="144642" cy="226677"/>
            </a:xfrm>
            <a:custGeom>
              <a:avLst/>
              <a:gdLst/>
              <a:ahLst/>
              <a:cxnLst/>
              <a:rect l="l" t="t" r="r" b="b"/>
              <a:pathLst>
                <a:path w="5517" h="8646" extrusionOk="0">
                  <a:moveTo>
                    <a:pt x="1" y="0"/>
                  </a:moveTo>
                  <a:lnTo>
                    <a:pt x="1" y="3339"/>
                  </a:lnTo>
                  <a:lnTo>
                    <a:pt x="1" y="8645"/>
                  </a:lnTo>
                  <a:lnTo>
                    <a:pt x="5517" y="8645"/>
                  </a:lnTo>
                  <a:lnTo>
                    <a:pt x="5517" y="8087"/>
                  </a:lnTo>
                  <a:lnTo>
                    <a:pt x="512" y="8087"/>
                  </a:lnTo>
                  <a:lnTo>
                    <a:pt x="512" y="2781"/>
                  </a:lnTo>
                  <a:lnTo>
                    <a:pt x="512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6" name="Google Shape;13246;p76"/>
            <p:cNvSpPr/>
            <p:nvPr/>
          </p:nvSpPr>
          <p:spPr>
            <a:xfrm>
              <a:off x="3176906" y="3056932"/>
              <a:ext cx="90713" cy="21393"/>
            </a:xfrm>
            <a:custGeom>
              <a:avLst/>
              <a:gdLst/>
              <a:ahLst/>
              <a:cxnLst/>
              <a:rect l="l" t="t" r="r" b="b"/>
              <a:pathLst>
                <a:path w="3460" h="816" extrusionOk="0">
                  <a:moveTo>
                    <a:pt x="1" y="1"/>
                  </a:moveTo>
                  <a:lnTo>
                    <a:pt x="1" y="815"/>
                  </a:lnTo>
                  <a:lnTo>
                    <a:pt x="3459" y="815"/>
                  </a:lnTo>
                  <a:lnTo>
                    <a:pt x="3459" y="1"/>
                  </a:ln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7" name="Google Shape;13247;p76"/>
            <p:cNvSpPr/>
            <p:nvPr/>
          </p:nvSpPr>
          <p:spPr>
            <a:xfrm>
              <a:off x="3210517" y="3211143"/>
              <a:ext cx="23491" cy="23465"/>
            </a:xfrm>
            <a:custGeom>
              <a:avLst/>
              <a:gdLst/>
              <a:ahLst/>
              <a:cxnLst/>
              <a:rect l="l" t="t" r="r" b="b"/>
              <a:pathLst>
                <a:path w="896" h="895" extrusionOk="0">
                  <a:moveTo>
                    <a:pt x="450" y="0"/>
                  </a:moveTo>
                  <a:cubicBezTo>
                    <a:pt x="203" y="0"/>
                    <a:pt x="1" y="199"/>
                    <a:pt x="1" y="446"/>
                  </a:cubicBezTo>
                  <a:cubicBezTo>
                    <a:pt x="1" y="692"/>
                    <a:pt x="203" y="895"/>
                    <a:pt x="450" y="895"/>
                  </a:cubicBezTo>
                  <a:cubicBezTo>
                    <a:pt x="696" y="895"/>
                    <a:pt x="895" y="692"/>
                    <a:pt x="895" y="446"/>
                  </a:cubicBezTo>
                  <a:cubicBezTo>
                    <a:pt x="895" y="199"/>
                    <a:pt x="696" y="0"/>
                    <a:pt x="450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8" name="Google Shape;13248;p76"/>
            <p:cNvSpPr/>
            <p:nvPr/>
          </p:nvSpPr>
          <p:spPr>
            <a:xfrm>
              <a:off x="3257236" y="2906050"/>
              <a:ext cx="129541" cy="129646"/>
            </a:xfrm>
            <a:custGeom>
              <a:avLst/>
              <a:gdLst/>
              <a:ahLst/>
              <a:cxnLst/>
              <a:rect l="l" t="t" r="r" b="b"/>
              <a:pathLst>
                <a:path w="4941" h="4945" extrusionOk="0">
                  <a:moveTo>
                    <a:pt x="2471" y="1"/>
                  </a:moveTo>
                  <a:cubicBezTo>
                    <a:pt x="1105" y="1"/>
                    <a:pt x="0" y="1109"/>
                    <a:pt x="0" y="2474"/>
                  </a:cubicBezTo>
                  <a:cubicBezTo>
                    <a:pt x="0" y="3836"/>
                    <a:pt x="1105" y="4944"/>
                    <a:pt x="2471" y="4944"/>
                  </a:cubicBezTo>
                  <a:cubicBezTo>
                    <a:pt x="3832" y="4944"/>
                    <a:pt x="4941" y="3836"/>
                    <a:pt x="4941" y="2474"/>
                  </a:cubicBezTo>
                  <a:cubicBezTo>
                    <a:pt x="4941" y="1109"/>
                    <a:pt x="3832" y="1"/>
                    <a:pt x="2471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9" name="Google Shape;13249;p76"/>
            <p:cNvSpPr/>
            <p:nvPr/>
          </p:nvSpPr>
          <p:spPr>
            <a:xfrm>
              <a:off x="3201603" y="2949545"/>
              <a:ext cx="41319" cy="10566"/>
            </a:xfrm>
            <a:custGeom>
              <a:avLst/>
              <a:gdLst/>
              <a:ahLst/>
              <a:cxnLst/>
              <a:rect l="l" t="t" r="r" b="b"/>
              <a:pathLst>
                <a:path w="1576" h="403" extrusionOk="0">
                  <a:moveTo>
                    <a:pt x="268" y="0"/>
                  </a:moveTo>
                  <a:cubicBezTo>
                    <a:pt x="0" y="0"/>
                    <a:pt x="0" y="402"/>
                    <a:pt x="268" y="402"/>
                  </a:cubicBezTo>
                  <a:lnTo>
                    <a:pt x="1311" y="402"/>
                  </a:lnTo>
                  <a:cubicBezTo>
                    <a:pt x="1576" y="402"/>
                    <a:pt x="1576" y="0"/>
                    <a:pt x="1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0" name="Google Shape;13250;p76"/>
            <p:cNvSpPr/>
            <p:nvPr/>
          </p:nvSpPr>
          <p:spPr>
            <a:xfrm>
              <a:off x="3171689" y="3051714"/>
              <a:ext cx="101147" cy="31828"/>
            </a:xfrm>
            <a:custGeom>
              <a:avLst/>
              <a:gdLst/>
              <a:ahLst/>
              <a:cxnLst/>
              <a:rect l="l" t="t" r="r" b="b"/>
              <a:pathLst>
                <a:path w="3858" h="1214" extrusionOk="0">
                  <a:moveTo>
                    <a:pt x="3459" y="399"/>
                  </a:moveTo>
                  <a:lnTo>
                    <a:pt x="3459" y="815"/>
                  </a:lnTo>
                  <a:lnTo>
                    <a:pt x="402" y="815"/>
                  </a:lnTo>
                  <a:lnTo>
                    <a:pt x="402" y="399"/>
                  </a:lnTo>
                  <a:close/>
                  <a:moveTo>
                    <a:pt x="200" y="0"/>
                  </a:moveTo>
                  <a:cubicBezTo>
                    <a:pt x="91" y="0"/>
                    <a:pt x="0" y="91"/>
                    <a:pt x="0" y="200"/>
                  </a:cubicBezTo>
                  <a:lnTo>
                    <a:pt x="0" y="1014"/>
                  </a:lnTo>
                  <a:cubicBezTo>
                    <a:pt x="0" y="1127"/>
                    <a:pt x="91" y="1214"/>
                    <a:pt x="200" y="1214"/>
                  </a:cubicBezTo>
                  <a:lnTo>
                    <a:pt x="3658" y="1214"/>
                  </a:lnTo>
                  <a:cubicBezTo>
                    <a:pt x="3771" y="1214"/>
                    <a:pt x="3857" y="1127"/>
                    <a:pt x="3857" y="1014"/>
                  </a:cubicBezTo>
                  <a:lnTo>
                    <a:pt x="3857" y="200"/>
                  </a:lnTo>
                  <a:cubicBezTo>
                    <a:pt x="3857" y="91"/>
                    <a:pt x="3771" y="0"/>
                    <a:pt x="36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1" name="Google Shape;13251;p76"/>
            <p:cNvSpPr/>
            <p:nvPr/>
          </p:nvSpPr>
          <p:spPr>
            <a:xfrm>
              <a:off x="3169984" y="3096913"/>
              <a:ext cx="104660" cy="10566"/>
            </a:xfrm>
            <a:custGeom>
              <a:avLst/>
              <a:gdLst/>
              <a:ahLst/>
              <a:cxnLst/>
              <a:rect l="l" t="t" r="r" b="b"/>
              <a:pathLst>
                <a:path w="3992" h="403" extrusionOk="0">
                  <a:moveTo>
                    <a:pt x="265" y="0"/>
                  </a:moveTo>
                  <a:cubicBezTo>
                    <a:pt x="0" y="0"/>
                    <a:pt x="0" y="399"/>
                    <a:pt x="265" y="402"/>
                  </a:cubicBezTo>
                  <a:lnTo>
                    <a:pt x="3723" y="402"/>
                  </a:lnTo>
                  <a:cubicBezTo>
                    <a:pt x="3991" y="402"/>
                    <a:pt x="3991" y="0"/>
                    <a:pt x="37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2" name="Google Shape;13252;p76"/>
            <p:cNvSpPr/>
            <p:nvPr/>
          </p:nvSpPr>
          <p:spPr>
            <a:xfrm>
              <a:off x="3169984" y="3122266"/>
              <a:ext cx="104660" cy="10566"/>
            </a:xfrm>
            <a:custGeom>
              <a:avLst/>
              <a:gdLst/>
              <a:ahLst/>
              <a:cxnLst/>
              <a:rect l="l" t="t" r="r" b="b"/>
              <a:pathLst>
                <a:path w="3992" h="403" extrusionOk="0">
                  <a:moveTo>
                    <a:pt x="265" y="0"/>
                  </a:moveTo>
                  <a:cubicBezTo>
                    <a:pt x="0" y="0"/>
                    <a:pt x="0" y="402"/>
                    <a:pt x="265" y="402"/>
                  </a:cubicBezTo>
                  <a:lnTo>
                    <a:pt x="3723" y="402"/>
                  </a:lnTo>
                  <a:cubicBezTo>
                    <a:pt x="3991" y="402"/>
                    <a:pt x="3991" y="0"/>
                    <a:pt x="37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3" name="Google Shape;13253;p76"/>
            <p:cNvSpPr/>
            <p:nvPr/>
          </p:nvSpPr>
          <p:spPr>
            <a:xfrm>
              <a:off x="3199610" y="3205821"/>
              <a:ext cx="39693" cy="34004"/>
            </a:xfrm>
            <a:custGeom>
              <a:avLst/>
              <a:gdLst/>
              <a:ahLst/>
              <a:cxnLst/>
              <a:rect l="l" t="t" r="r" b="b"/>
              <a:pathLst>
                <a:path w="1514" h="1297" extrusionOk="0">
                  <a:moveTo>
                    <a:pt x="866" y="402"/>
                  </a:moveTo>
                  <a:cubicBezTo>
                    <a:pt x="927" y="402"/>
                    <a:pt x="989" y="424"/>
                    <a:pt x="1040" y="475"/>
                  </a:cubicBezTo>
                  <a:cubicBezTo>
                    <a:pt x="1195" y="631"/>
                    <a:pt x="1087" y="899"/>
                    <a:pt x="866" y="899"/>
                  </a:cubicBezTo>
                  <a:cubicBezTo>
                    <a:pt x="728" y="899"/>
                    <a:pt x="616" y="786"/>
                    <a:pt x="616" y="649"/>
                  </a:cubicBezTo>
                  <a:lnTo>
                    <a:pt x="619" y="649"/>
                  </a:lnTo>
                  <a:cubicBezTo>
                    <a:pt x="619" y="500"/>
                    <a:pt x="740" y="402"/>
                    <a:pt x="866" y="402"/>
                  </a:cubicBezTo>
                  <a:close/>
                  <a:moveTo>
                    <a:pt x="861" y="1"/>
                  </a:moveTo>
                  <a:cubicBezTo>
                    <a:pt x="701" y="1"/>
                    <a:pt x="538" y="60"/>
                    <a:pt x="406" y="192"/>
                  </a:cubicBezTo>
                  <a:cubicBezTo>
                    <a:pt x="0" y="598"/>
                    <a:pt x="286" y="1297"/>
                    <a:pt x="866" y="1297"/>
                  </a:cubicBezTo>
                  <a:cubicBezTo>
                    <a:pt x="1221" y="1297"/>
                    <a:pt x="1510" y="1007"/>
                    <a:pt x="1514" y="649"/>
                  </a:cubicBezTo>
                  <a:cubicBezTo>
                    <a:pt x="1514" y="259"/>
                    <a:pt x="1194" y="1"/>
                    <a:pt x="8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4" name="Google Shape;13254;p76"/>
            <p:cNvSpPr/>
            <p:nvPr/>
          </p:nvSpPr>
          <p:spPr>
            <a:xfrm>
              <a:off x="3126490" y="2901016"/>
              <a:ext cx="265242" cy="358288"/>
            </a:xfrm>
            <a:custGeom>
              <a:avLst/>
              <a:gdLst/>
              <a:ahLst/>
              <a:cxnLst/>
              <a:rect l="l" t="t" r="r" b="b"/>
              <a:pathLst>
                <a:path w="10117" h="13666" extrusionOk="0">
                  <a:moveTo>
                    <a:pt x="7453" y="0"/>
                  </a:moveTo>
                  <a:cubicBezTo>
                    <a:pt x="6541" y="0"/>
                    <a:pt x="5678" y="468"/>
                    <a:pt x="5187" y="1265"/>
                  </a:cubicBezTo>
                  <a:lnTo>
                    <a:pt x="200" y="1265"/>
                  </a:lnTo>
                  <a:cubicBezTo>
                    <a:pt x="87" y="1265"/>
                    <a:pt x="0" y="1352"/>
                    <a:pt x="0" y="1464"/>
                  </a:cubicBezTo>
                  <a:lnTo>
                    <a:pt x="0" y="11836"/>
                  </a:lnTo>
                  <a:cubicBezTo>
                    <a:pt x="0" y="11970"/>
                    <a:pt x="100" y="12037"/>
                    <a:pt x="200" y="12037"/>
                  </a:cubicBezTo>
                  <a:cubicBezTo>
                    <a:pt x="299" y="12037"/>
                    <a:pt x="399" y="11970"/>
                    <a:pt x="399" y="11836"/>
                  </a:cubicBezTo>
                  <a:lnTo>
                    <a:pt x="399" y="1663"/>
                  </a:lnTo>
                  <a:lnTo>
                    <a:pt x="4980" y="1663"/>
                  </a:lnTo>
                  <a:cubicBezTo>
                    <a:pt x="4875" y="1924"/>
                    <a:pt x="4810" y="2203"/>
                    <a:pt x="4792" y="2485"/>
                  </a:cubicBezTo>
                  <a:lnTo>
                    <a:pt x="899" y="2485"/>
                  </a:lnTo>
                  <a:cubicBezTo>
                    <a:pt x="786" y="2485"/>
                    <a:pt x="699" y="2576"/>
                    <a:pt x="699" y="2684"/>
                  </a:cubicBezTo>
                  <a:lnTo>
                    <a:pt x="699" y="11333"/>
                  </a:lnTo>
                  <a:cubicBezTo>
                    <a:pt x="699" y="11442"/>
                    <a:pt x="786" y="11532"/>
                    <a:pt x="899" y="11532"/>
                  </a:cubicBezTo>
                  <a:lnTo>
                    <a:pt x="4930" y="11532"/>
                  </a:lnTo>
                  <a:cubicBezTo>
                    <a:pt x="5194" y="11532"/>
                    <a:pt x="5194" y="11134"/>
                    <a:pt x="4930" y="11134"/>
                  </a:cubicBezTo>
                  <a:lnTo>
                    <a:pt x="1098" y="11134"/>
                  </a:lnTo>
                  <a:lnTo>
                    <a:pt x="1098" y="2887"/>
                  </a:lnTo>
                  <a:lnTo>
                    <a:pt x="4796" y="2887"/>
                  </a:lnTo>
                  <a:cubicBezTo>
                    <a:pt x="4872" y="3796"/>
                    <a:pt x="5404" y="4600"/>
                    <a:pt x="6212" y="5028"/>
                  </a:cubicBezTo>
                  <a:lnTo>
                    <a:pt x="6212" y="11134"/>
                  </a:lnTo>
                  <a:lnTo>
                    <a:pt x="5715" y="11134"/>
                  </a:lnTo>
                  <a:cubicBezTo>
                    <a:pt x="5447" y="11134"/>
                    <a:pt x="5447" y="11532"/>
                    <a:pt x="5715" y="11532"/>
                  </a:cubicBezTo>
                  <a:lnTo>
                    <a:pt x="6411" y="11532"/>
                  </a:lnTo>
                  <a:cubicBezTo>
                    <a:pt x="6519" y="11532"/>
                    <a:pt x="6610" y="11442"/>
                    <a:pt x="6610" y="11333"/>
                  </a:cubicBezTo>
                  <a:lnTo>
                    <a:pt x="6610" y="5198"/>
                  </a:lnTo>
                  <a:cubicBezTo>
                    <a:pt x="6708" y="5230"/>
                    <a:pt x="6806" y="5256"/>
                    <a:pt x="6907" y="5278"/>
                  </a:cubicBezTo>
                  <a:lnTo>
                    <a:pt x="6907" y="13260"/>
                  </a:lnTo>
                  <a:lnTo>
                    <a:pt x="399" y="13260"/>
                  </a:lnTo>
                  <a:lnTo>
                    <a:pt x="399" y="12626"/>
                  </a:lnTo>
                  <a:cubicBezTo>
                    <a:pt x="399" y="12492"/>
                    <a:pt x="299" y="12425"/>
                    <a:pt x="200" y="12425"/>
                  </a:cubicBezTo>
                  <a:cubicBezTo>
                    <a:pt x="100" y="12425"/>
                    <a:pt x="0" y="12492"/>
                    <a:pt x="0" y="12626"/>
                  </a:cubicBezTo>
                  <a:lnTo>
                    <a:pt x="0" y="13463"/>
                  </a:lnTo>
                  <a:cubicBezTo>
                    <a:pt x="0" y="13575"/>
                    <a:pt x="87" y="13665"/>
                    <a:pt x="200" y="13665"/>
                  </a:cubicBezTo>
                  <a:lnTo>
                    <a:pt x="7110" y="13665"/>
                  </a:lnTo>
                  <a:cubicBezTo>
                    <a:pt x="7218" y="13665"/>
                    <a:pt x="7309" y="13575"/>
                    <a:pt x="7309" y="13463"/>
                  </a:cubicBezTo>
                  <a:lnTo>
                    <a:pt x="7309" y="5332"/>
                  </a:lnTo>
                  <a:cubicBezTo>
                    <a:pt x="7356" y="5335"/>
                    <a:pt x="7407" y="5335"/>
                    <a:pt x="7458" y="5335"/>
                  </a:cubicBezTo>
                  <a:cubicBezTo>
                    <a:pt x="8761" y="5335"/>
                    <a:pt x="9877" y="4394"/>
                    <a:pt x="10090" y="3105"/>
                  </a:cubicBezTo>
                  <a:cubicBezTo>
                    <a:pt x="10109" y="2996"/>
                    <a:pt x="10033" y="2891"/>
                    <a:pt x="9924" y="2873"/>
                  </a:cubicBezTo>
                  <a:cubicBezTo>
                    <a:pt x="9913" y="2871"/>
                    <a:pt x="9902" y="2870"/>
                    <a:pt x="9892" y="2870"/>
                  </a:cubicBezTo>
                  <a:cubicBezTo>
                    <a:pt x="9795" y="2870"/>
                    <a:pt x="9708" y="2941"/>
                    <a:pt x="9692" y="3039"/>
                  </a:cubicBezTo>
                  <a:cubicBezTo>
                    <a:pt x="9507" y="4140"/>
                    <a:pt x="8554" y="4935"/>
                    <a:pt x="7455" y="4935"/>
                  </a:cubicBezTo>
                  <a:cubicBezTo>
                    <a:pt x="7390" y="4935"/>
                    <a:pt x="7324" y="4932"/>
                    <a:pt x="7258" y="4926"/>
                  </a:cubicBezTo>
                  <a:cubicBezTo>
                    <a:pt x="6078" y="4821"/>
                    <a:pt x="5176" y="3832"/>
                    <a:pt x="5187" y="2648"/>
                  </a:cubicBezTo>
                  <a:cubicBezTo>
                    <a:pt x="5194" y="1464"/>
                    <a:pt x="6114" y="486"/>
                    <a:pt x="7295" y="399"/>
                  </a:cubicBezTo>
                  <a:cubicBezTo>
                    <a:pt x="7349" y="395"/>
                    <a:pt x="7403" y="393"/>
                    <a:pt x="7456" y="393"/>
                  </a:cubicBezTo>
                  <a:cubicBezTo>
                    <a:pt x="8570" y="393"/>
                    <a:pt x="9530" y="1206"/>
                    <a:pt x="9699" y="2322"/>
                  </a:cubicBezTo>
                  <a:cubicBezTo>
                    <a:pt x="9717" y="2440"/>
                    <a:pt x="9805" y="2494"/>
                    <a:pt x="9894" y="2494"/>
                  </a:cubicBezTo>
                  <a:cubicBezTo>
                    <a:pt x="10005" y="2494"/>
                    <a:pt x="10116" y="2411"/>
                    <a:pt x="10094" y="2264"/>
                  </a:cubicBezTo>
                  <a:cubicBezTo>
                    <a:pt x="9924" y="1160"/>
                    <a:pt x="9084" y="276"/>
                    <a:pt x="7990" y="55"/>
                  </a:cubicBezTo>
                  <a:cubicBezTo>
                    <a:pt x="7811" y="18"/>
                    <a:pt x="7631" y="0"/>
                    <a:pt x="7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5" name="Google Shape;13255;p76"/>
            <p:cNvSpPr/>
            <p:nvPr/>
          </p:nvSpPr>
          <p:spPr>
            <a:xfrm>
              <a:off x="3306525" y="2950200"/>
              <a:ext cx="32300" cy="55686"/>
            </a:xfrm>
            <a:custGeom>
              <a:avLst/>
              <a:gdLst/>
              <a:ahLst/>
              <a:cxnLst/>
              <a:rect l="l" t="t" r="r" b="b"/>
              <a:pathLst>
                <a:path w="1232" h="2124" extrusionOk="0">
                  <a:moveTo>
                    <a:pt x="286" y="1"/>
                  </a:moveTo>
                  <a:cubicBezTo>
                    <a:pt x="18" y="1"/>
                    <a:pt x="18" y="403"/>
                    <a:pt x="286" y="403"/>
                  </a:cubicBezTo>
                  <a:lnTo>
                    <a:pt x="413" y="403"/>
                  </a:lnTo>
                  <a:lnTo>
                    <a:pt x="413" y="1721"/>
                  </a:lnTo>
                  <a:lnTo>
                    <a:pt x="268" y="1721"/>
                  </a:lnTo>
                  <a:cubicBezTo>
                    <a:pt x="0" y="1721"/>
                    <a:pt x="0" y="2123"/>
                    <a:pt x="268" y="2123"/>
                  </a:cubicBezTo>
                  <a:lnTo>
                    <a:pt x="964" y="2123"/>
                  </a:lnTo>
                  <a:cubicBezTo>
                    <a:pt x="1232" y="2123"/>
                    <a:pt x="1232" y="1721"/>
                    <a:pt x="964" y="1721"/>
                  </a:cubicBezTo>
                  <a:lnTo>
                    <a:pt x="811" y="1721"/>
                  </a:lnTo>
                  <a:lnTo>
                    <a:pt x="811" y="204"/>
                  </a:lnTo>
                  <a:cubicBezTo>
                    <a:pt x="811" y="91"/>
                    <a:pt x="725" y="1"/>
                    <a:pt x="6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6" name="Google Shape;13256;p76"/>
            <p:cNvSpPr/>
            <p:nvPr/>
          </p:nvSpPr>
          <p:spPr>
            <a:xfrm>
              <a:off x="3312214" y="2933185"/>
              <a:ext cx="18247" cy="15626"/>
            </a:xfrm>
            <a:custGeom>
              <a:avLst/>
              <a:gdLst/>
              <a:ahLst/>
              <a:cxnLst/>
              <a:rect l="l" t="t" r="r" b="b"/>
              <a:pathLst>
                <a:path w="696" h="596" extrusionOk="0">
                  <a:moveTo>
                    <a:pt x="299" y="0"/>
                  </a:moveTo>
                  <a:cubicBezTo>
                    <a:pt x="146" y="0"/>
                    <a:pt x="0" y="120"/>
                    <a:pt x="0" y="298"/>
                  </a:cubicBezTo>
                  <a:cubicBezTo>
                    <a:pt x="0" y="465"/>
                    <a:pt x="134" y="595"/>
                    <a:pt x="297" y="595"/>
                  </a:cubicBezTo>
                  <a:cubicBezTo>
                    <a:pt x="562" y="595"/>
                    <a:pt x="696" y="277"/>
                    <a:pt x="508" y="88"/>
                  </a:cubicBezTo>
                  <a:cubicBezTo>
                    <a:pt x="447" y="28"/>
                    <a:pt x="372" y="0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57" name="Google Shape;13257;p76"/>
          <p:cNvGrpSpPr/>
          <p:nvPr/>
        </p:nvGrpSpPr>
        <p:grpSpPr>
          <a:xfrm>
            <a:off x="2671485" y="3381452"/>
            <a:ext cx="289336" cy="358393"/>
            <a:chOff x="2671485" y="3381452"/>
            <a:chExt cx="289336" cy="358393"/>
          </a:xfrm>
        </p:grpSpPr>
        <p:sp>
          <p:nvSpPr>
            <p:cNvPr id="13258" name="Google Shape;13258;p76"/>
            <p:cNvSpPr/>
            <p:nvPr/>
          </p:nvSpPr>
          <p:spPr>
            <a:xfrm>
              <a:off x="2744973" y="3660537"/>
              <a:ext cx="60510" cy="41135"/>
            </a:xfrm>
            <a:custGeom>
              <a:avLst/>
              <a:gdLst/>
              <a:ahLst/>
              <a:cxnLst/>
              <a:rect l="l" t="t" r="r" b="b"/>
              <a:pathLst>
                <a:path w="2308" h="1569" extrusionOk="0">
                  <a:moveTo>
                    <a:pt x="0" y="1"/>
                  </a:moveTo>
                  <a:lnTo>
                    <a:pt x="0" y="1569"/>
                  </a:lnTo>
                  <a:lnTo>
                    <a:pt x="2307" y="1569"/>
                  </a:lnTo>
                  <a:lnTo>
                    <a:pt x="2307" y="1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9" name="Google Shape;13259;p76"/>
            <p:cNvSpPr/>
            <p:nvPr/>
          </p:nvSpPr>
          <p:spPr>
            <a:xfrm>
              <a:off x="2826824" y="3660537"/>
              <a:ext cx="60589" cy="41135"/>
            </a:xfrm>
            <a:custGeom>
              <a:avLst/>
              <a:gdLst/>
              <a:ahLst/>
              <a:cxnLst/>
              <a:rect l="l" t="t" r="r" b="b"/>
              <a:pathLst>
                <a:path w="2311" h="1569" extrusionOk="0">
                  <a:moveTo>
                    <a:pt x="0" y="1"/>
                  </a:moveTo>
                  <a:lnTo>
                    <a:pt x="0" y="1569"/>
                  </a:lnTo>
                  <a:lnTo>
                    <a:pt x="2311" y="1569"/>
                  </a:lnTo>
                  <a:lnTo>
                    <a:pt x="2311" y="1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0" name="Google Shape;13260;p76"/>
            <p:cNvSpPr/>
            <p:nvPr/>
          </p:nvSpPr>
          <p:spPr>
            <a:xfrm>
              <a:off x="2744973" y="3690740"/>
              <a:ext cx="60510" cy="43809"/>
            </a:xfrm>
            <a:custGeom>
              <a:avLst/>
              <a:gdLst/>
              <a:ahLst/>
              <a:cxnLst/>
              <a:rect l="l" t="t" r="r" b="b"/>
              <a:pathLst>
                <a:path w="2308" h="1671" extrusionOk="0">
                  <a:moveTo>
                    <a:pt x="0" y="0"/>
                  </a:moveTo>
                  <a:lnTo>
                    <a:pt x="0" y="1670"/>
                  </a:lnTo>
                  <a:lnTo>
                    <a:pt x="2307" y="1670"/>
                  </a:lnTo>
                  <a:lnTo>
                    <a:pt x="2307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1" name="Google Shape;13261;p76"/>
            <p:cNvSpPr/>
            <p:nvPr/>
          </p:nvSpPr>
          <p:spPr>
            <a:xfrm>
              <a:off x="2676781" y="3525228"/>
              <a:ext cx="128780" cy="135335"/>
            </a:xfrm>
            <a:custGeom>
              <a:avLst/>
              <a:gdLst/>
              <a:ahLst/>
              <a:cxnLst/>
              <a:rect l="l" t="t" r="r" b="b"/>
              <a:pathLst>
                <a:path w="4912" h="5162" extrusionOk="0">
                  <a:moveTo>
                    <a:pt x="1" y="1"/>
                  </a:moveTo>
                  <a:lnTo>
                    <a:pt x="1" y="1938"/>
                  </a:lnTo>
                  <a:cubicBezTo>
                    <a:pt x="1" y="2043"/>
                    <a:pt x="52" y="2145"/>
                    <a:pt x="139" y="2203"/>
                  </a:cubicBezTo>
                  <a:lnTo>
                    <a:pt x="2753" y="4017"/>
                  </a:lnTo>
                  <a:cubicBezTo>
                    <a:pt x="2844" y="4083"/>
                    <a:pt x="2898" y="4184"/>
                    <a:pt x="2898" y="4296"/>
                  </a:cubicBezTo>
                  <a:lnTo>
                    <a:pt x="2898" y="5162"/>
                  </a:lnTo>
                  <a:lnTo>
                    <a:pt x="4912" y="5162"/>
                  </a:lnTo>
                  <a:lnTo>
                    <a:pt x="4912" y="2590"/>
                  </a:lnTo>
                  <a:cubicBezTo>
                    <a:pt x="4912" y="2493"/>
                    <a:pt x="4865" y="2402"/>
                    <a:pt x="4789" y="2340"/>
                  </a:cubicBezTo>
                  <a:lnTo>
                    <a:pt x="3188" y="1084"/>
                  </a:lnTo>
                  <a:lnTo>
                    <a:pt x="2808" y="1464"/>
                  </a:lnTo>
                  <a:cubicBezTo>
                    <a:pt x="2721" y="1551"/>
                    <a:pt x="2724" y="1692"/>
                    <a:pt x="2815" y="1775"/>
                  </a:cubicBezTo>
                  <a:lnTo>
                    <a:pt x="3637" y="2518"/>
                  </a:lnTo>
                  <a:cubicBezTo>
                    <a:pt x="3717" y="2590"/>
                    <a:pt x="3720" y="2710"/>
                    <a:pt x="3644" y="2786"/>
                  </a:cubicBezTo>
                  <a:lnTo>
                    <a:pt x="3586" y="2847"/>
                  </a:lnTo>
                  <a:cubicBezTo>
                    <a:pt x="3518" y="2920"/>
                    <a:pt x="3423" y="2960"/>
                    <a:pt x="3329" y="2960"/>
                  </a:cubicBezTo>
                  <a:lnTo>
                    <a:pt x="3184" y="2960"/>
                  </a:lnTo>
                  <a:cubicBezTo>
                    <a:pt x="3036" y="2960"/>
                    <a:pt x="2891" y="2913"/>
                    <a:pt x="2772" y="2829"/>
                  </a:cubicBezTo>
                  <a:lnTo>
                    <a:pt x="993" y="1623"/>
                  </a:lnTo>
                  <a:cubicBezTo>
                    <a:pt x="903" y="1562"/>
                    <a:pt x="852" y="1464"/>
                    <a:pt x="852" y="1359"/>
                  </a:cubicBezTo>
                  <a:lnTo>
                    <a:pt x="852" y="222"/>
                  </a:lnTo>
                  <a:cubicBezTo>
                    <a:pt x="852" y="99"/>
                    <a:pt x="751" y="1"/>
                    <a:pt x="627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2" name="Google Shape;13262;p76"/>
            <p:cNvSpPr/>
            <p:nvPr/>
          </p:nvSpPr>
          <p:spPr>
            <a:xfrm>
              <a:off x="2752759" y="3640690"/>
              <a:ext cx="52723" cy="19873"/>
            </a:xfrm>
            <a:custGeom>
              <a:avLst/>
              <a:gdLst/>
              <a:ahLst/>
              <a:cxnLst/>
              <a:rect l="l" t="t" r="r" b="b"/>
              <a:pathLst>
                <a:path w="2011" h="758" extrusionOk="0">
                  <a:moveTo>
                    <a:pt x="0" y="1"/>
                  </a:moveTo>
                  <a:lnTo>
                    <a:pt x="0" y="758"/>
                  </a:lnTo>
                  <a:lnTo>
                    <a:pt x="2010" y="758"/>
                  </a:lnTo>
                  <a:lnTo>
                    <a:pt x="2010" y="1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3" name="Google Shape;13263;p76"/>
            <p:cNvSpPr/>
            <p:nvPr/>
          </p:nvSpPr>
          <p:spPr>
            <a:xfrm>
              <a:off x="2826824" y="3690740"/>
              <a:ext cx="60589" cy="43809"/>
            </a:xfrm>
            <a:custGeom>
              <a:avLst/>
              <a:gdLst/>
              <a:ahLst/>
              <a:cxnLst/>
              <a:rect l="l" t="t" r="r" b="b"/>
              <a:pathLst>
                <a:path w="2311" h="1671" extrusionOk="0">
                  <a:moveTo>
                    <a:pt x="0" y="0"/>
                  </a:moveTo>
                  <a:lnTo>
                    <a:pt x="0" y="1670"/>
                  </a:lnTo>
                  <a:lnTo>
                    <a:pt x="2311" y="1670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4" name="Google Shape;13264;p76"/>
            <p:cNvSpPr/>
            <p:nvPr/>
          </p:nvSpPr>
          <p:spPr>
            <a:xfrm>
              <a:off x="2826824" y="3525228"/>
              <a:ext cx="128675" cy="135335"/>
            </a:xfrm>
            <a:custGeom>
              <a:avLst/>
              <a:gdLst/>
              <a:ahLst/>
              <a:cxnLst/>
              <a:rect l="l" t="t" r="r" b="b"/>
              <a:pathLst>
                <a:path w="4908" h="5162" extrusionOk="0">
                  <a:moveTo>
                    <a:pt x="4281" y="1"/>
                  </a:moveTo>
                  <a:cubicBezTo>
                    <a:pt x="4158" y="1"/>
                    <a:pt x="4057" y="102"/>
                    <a:pt x="4060" y="225"/>
                  </a:cubicBezTo>
                  <a:lnTo>
                    <a:pt x="4060" y="1359"/>
                  </a:lnTo>
                  <a:cubicBezTo>
                    <a:pt x="4060" y="1464"/>
                    <a:pt x="4006" y="1562"/>
                    <a:pt x="3919" y="1623"/>
                  </a:cubicBezTo>
                  <a:lnTo>
                    <a:pt x="2141" y="2829"/>
                  </a:lnTo>
                  <a:cubicBezTo>
                    <a:pt x="2018" y="2913"/>
                    <a:pt x="1873" y="2960"/>
                    <a:pt x="1728" y="2960"/>
                  </a:cubicBezTo>
                  <a:lnTo>
                    <a:pt x="1583" y="2960"/>
                  </a:lnTo>
                  <a:cubicBezTo>
                    <a:pt x="1485" y="2960"/>
                    <a:pt x="1395" y="2920"/>
                    <a:pt x="1326" y="2847"/>
                  </a:cubicBezTo>
                  <a:lnTo>
                    <a:pt x="1264" y="2786"/>
                  </a:lnTo>
                  <a:cubicBezTo>
                    <a:pt x="1192" y="2710"/>
                    <a:pt x="1195" y="2590"/>
                    <a:pt x="1275" y="2518"/>
                  </a:cubicBezTo>
                  <a:lnTo>
                    <a:pt x="2097" y="1775"/>
                  </a:lnTo>
                  <a:cubicBezTo>
                    <a:pt x="2188" y="1692"/>
                    <a:pt x="2191" y="1551"/>
                    <a:pt x="2104" y="1464"/>
                  </a:cubicBezTo>
                  <a:lnTo>
                    <a:pt x="1721" y="1084"/>
                  </a:lnTo>
                  <a:lnTo>
                    <a:pt x="123" y="2340"/>
                  </a:lnTo>
                  <a:cubicBezTo>
                    <a:pt x="44" y="2402"/>
                    <a:pt x="0" y="2493"/>
                    <a:pt x="0" y="2590"/>
                  </a:cubicBezTo>
                  <a:lnTo>
                    <a:pt x="0" y="5162"/>
                  </a:lnTo>
                  <a:lnTo>
                    <a:pt x="2010" y="5162"/>
                  </a:lnTo>
                  <a:lnTo>
                    <a:pt x="2010" y="4296"/>
                  </a:lnTo>
                  <a:cubicBezTo>
                    <a:pt x="2010" y="4184"/>
                    <a:pt x="2065" y="4083"/>
                    <a:pt x="2155" y="4017"/>
                  </a:cubicBezTo>
                  <a:lnTo>
                    <a:pt x="4770" y="2203"/>
                  </a:lnTo>
                  <a:cubicBezTo>
                    <a:pt x="4857" y="2145"/>
                    <a:pt x="4908" y="2043"/>
                    <a:pt x="4908" y="1938"/>
                  </a:cubicBezTo>
                  <a:lnTo>
                    <a:pt x="4908" y="1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5" name="Google Shape;13265;p76"/>
            <p:cNvSpPr/>
            <p:nvPr/>
          </p:nvSpPr>
          <p:spPr>
            <a:xfrm>
              <a:off x="2826824" y="3640690"/>
              <a:ext cx="52723" cy="19873"/>
            </a:xfrm>
            <a:custGeom>
              <a:avLst/>
              <a:gdLst/>
              <a:ahLst/>
              <a:cxnLst/>
              <a:rect l="l" t="t" r="r" b="b"/>
              <a:pathLst>
                <a:path w="2011" h="758" extrusionOk="0">
                  <a:moveTo>
                    <a:pt x="0" y="1"/>
                  </a:moveTo>
                  <a:lnTo>
                    <a:pt x="0" y="758"/>
                  </a:lnTo>
                  <a:lnTo>
                    <a:pt x="2010" y="758"/>
                  </a:lnTo>
                  <a:lnTo>
                    <a:pt x="2010" y="1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6" name="Google Shape;13266;p76"/>
            <p:cNvSpPr/>
            <p:nvPr/>
          </p:nvSpPr>
          <p:spPr>
            <a:xfrm>
              <a:off x="2740883" y="3386721"/>
              <a:ext cx="147106" cy="176627"/>
            </a:xfrm>
            <a:custGeom>
              <a:avLst/>
              <a:gdLst/>
              <a:ahLst/>
              <a:cxnLst/>
              <a:rect l="l" t="t" r="r" b="b"/>
              <a:pathLst>
                <a:path w="5611" h="6737" extrusionOk="0">
                  <a:moveTo>
                    <a:pt x="2872" y="1"/>
                  </a:moveTo>
                  <a:cubicBezTo>
                    <a:pt x="2302" y="1"/>
                    <a:pt x="1735" y="180"/>
                    <a:pt x="1257" y="529"/>
                  </a:cubicBezTo>
                  <a:cubicBezTo>
                    <a:pt x="424" y="1133"/>
                    <a:pt x="1" y="2158"/>
                    <a:pt x="164" y="3176"/>
                  </a:cubicBezTo>
                  <a:cubicBezTo>
                    <a:pt x="330" y="4194"/>
                    <a:pt x="1051" y="5034"/>
                    <a:pt x="2032" y="5349"/>
                  </a:cubicBezTo>
                  <a:lnTo>
                    <a:pt x="2873" y="6736"/>
                  </a:lnTo>
                  <a:lnTo>
                    <a:pt x="3709" y="5349"/>
                  </a:lnTo>
                  <a:cubicBezTo>
                    <a:pt x="4843" y="4987"/>
                    <a:pt x="5611" y="3933"/>
                    <a:pt x="5611" y="2741"/>
                  </a:cubicBezTo>
                  <a:cubicBezTo>
                    <a:pt x="5611" y="1709"/>
                    <a:pt x="5031" y="768"/>
                    <a:pt x="4111" y="300"/>
                  </a:cubicBezTo>
                  <a:cubicBezTo>
                    <a:pt x="3721" y="100"/>
                    <a:pt x="3296" y="1"/>
                    <a:pt x="2872" y="1"/>
                  </a:cubicBez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7" name="Google Shape;13267;p76"/>
            <p:cNvSpPr/>
            <p:nvPr/>
          </p:nvSpPr>
          <p:spPr>
            <a:xfrm>
              <a:off x="2786553" y="3428958"/>
              <a:ext cx="59173" cy="59173"/>
            </a:xfrm>
            <a:custGeom>
              <a:avLst/>
              <a:gdLst/>
              <a:ahLst/>
              <a:cxnLst/>
              <a:rect l="l" t="t" r="r" b="b"/>
              <a:pathLst>
                <a:path w="2257" h="2257" extrusionOk="0">
                  <a:moveTo>
                    <a:pt x="1127" y="0"/>
                  </a:moveTo>
                  <a:cubicBezTo>
                    <a:pt x="508" y="0"/>
                    <a:pt x="1" y="507"/>
                    <a:pt x="1" y="1130"/>
                  </a:cubicBezTo>
                  <a:cubicBezTo>
                    <a:pt x="1" y="1753"/>
                    <a:pt x="508" y="2257"/>
                    <a:pt x="1127" y="2257"/>
                  </a:cubicBezTo>
                  <a:cubicBezTo>
                    <a:pt x="1750" y="2257"/>
                    <a:pt x="2257" y="1753"/>
                    <a:pt x="2257" y="1130"/>
                  </a:cubicBezTo>
                  <a:cubicBezTo>
                    <a:pt x="2257" y="507"/>
                    <a:pt x="1750" y="0"/>
                    <a:pt x="1127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8" name="Google Shape;13268;p76"/>
            <p:cNvSpPr/>
            <p:nvPr/>
          </p:nvSpPr>
          <p:spPr>
            <a:xfrm>
              <a:off x="2671485" y="3520011"/>
              <a:ext cx="139320" cy="219834"/>
            </a:xfrm>
            <a:custGeom>
              <a:avLst/>
              <a:gdLst/>
              <a:ahLst/>
              <a:cxnLst/>
              <a:rect l="l" t="t" r="r" b="b"/>
              <a:pathLst>
                <a:path w="5314" h="8385" extrusionOk="0">
                  <a:moveTo>
                    <a:pt x="4911" y="5560"/>
                  </a:moveTo>
                  <a:lnTo>
                    <a:pt x="4911" y="6310"/>
                  </a:lnTo>
                  <a:lnTo>
                    <a:pt x="3003" y="6310"/>
                  </a:lnTo>
                  <a:lnTo>
                    <a:pt x="3003" y="5560"/>
                  </a:lnTo>
                  <a:close/>
                  <a:moveTo>
                    <a:pt x="203" y="1"/>
                  </a:moveTo>
                  <a:cubicBezTo>
                    <a:pt x="91" y="1"/>
                    <a:pt x="0" y="91"/>
                    <a:pt x="0" y="203"/>
                  </a:cubicBezTo>
                  <a:lnTo>
                    <a:pt x="0" y="2141"/>
                  </a:lnTo>
                  <a:cubicBezTo>
                    <a:pt x="4" y="2311"/>
                    <a:pt x="87" y="2474"/>
                    <a:pt x="228" y="2568"/>
                  </a:cubicBezTo>
                  <a:lnTo>
                    <a:pt x="1460" y="3423"/>
                  </a:lnTo>
                  <a:cubicBezTo>
                    <a:pt x="1496" y="3445"/>
                    <a:pt x="1532" y="3455"/>
                    <a:pt x="1566" y="3455"/>
                  </a:cubicBezTo>
                  <a:cubicBezTo>
                    <a:pt x="1733" y="3455"/>
                    <a:pt x="1850" y="3223"/>
                    <a:pt x="1684" y="3094"/>
                  </a:cubicBezTo>
                  <a:lnTo>
                    <a:pt x="453" y="2239"/>
                  </a:lnTo>
                  <a:cubicBezTo>
                    <a:pt x="420" y="2217"/>
                    <a:pt x="402" y="2181"/>
                    <a:pt x="402" y="2141"/>
                  </a:cubicBezTo>
                  <a:lnTo>
                    <a:pt x="402" y="403"/>
                  </a:lnTo>
                  <a:lnTo>
                    <a:pt x="829" y="403"/>
                  </a:lnTo>
                  <a:cubicBezTo>
                    <a:pt x="844" y="403"/>
                    <a:pt x="851" y="414"/>
                    <a:pt x="851" y="424"/>
                  </a:cubicBezTo>
                  <a:lnTo>
                    <a:pt x="851" y="1558"/>
                  </a:lnTo>
                  <a:cubicBezTo>
                    <a:pt x="851" y="1728"/>
                    <a:pt x="938" y="1891"/>
                    <a:pt x="1079" y="1989"/>
                  </a:cubicBezTo>
                  <a:lnTo>
                    <a:pt x="2858" y="3195"/>
                  </a:lnTo>
                  <a:cubicBezTo>
                    <a:pt x="3013" y="3300"/>
                    <a:pt x="3198" y="3358"/>
                    <a:pt x="3383" y="3358"/>
                  </a:cubicBezTo>
                  <a:lnTo>
                    <a:pt x="3528" y="3358"/>
                  </a:lnTo>
                  <a:cubicBezTo>
                    <a:pt x="3680" y="3358"/>
                    <a:pt x="3825" y="3296"/>
                    <a:pt x="3930" y="3188"/>
                  </a:cubicBezTo>
                  <a:lnTo>
                    <a:pt x="3988" y="3126"/>
                  </a:lnTo>
                  <a:cubicBezTo>
                    <a:pt x="4140" y="2970"/>
                    <a:pt x="4132" y="2717"/>
                    <a:pt x="3970" y="2572"/>
                  </a:cubicBezTo>
                  <a:lnTo>
                    <a:pt x="3151" y="1826"/>
                  </a:lnTo>
                  <a:cubicBezTo>
                    <a:pt x="3147" y="1822"/>
                    <a:pt x="3144" y="1819"/>
                    <a:pt x="3144" y="1815"/>
                  </a:cubicBezTo>
                  <a:cubicBezTo>
                    <a:pt x="3144" y="1811"/>
                    <a:pt x="3147" y="1808"/>
                    <a:pt x="3147" y="1808"/>
                  </a:cubicBezTo>
                  <a:lnTo>
                    <a:pt x="3408" y="1551"/>
                  </a:lnTo>
                  <a:lnTo>
                    <a:pt x="4868" y="2699"/>
                  </a:lnTo>
                  <a:cubicBezTo>
                    <a:pt x="4893" y="2721"/>
                    <a:pt x="4911" y="2753"/>
                    <a:pt x="4911" y="2789"/>
                  </a:cubicBezTo>
                  <a:lnTo>
                    <a:pt x="4911" y="5162"/>
                  </a:lnTo>
                  <a:lnTo>
                    <a:pt x="3303" y="5162"/>
                  </a:lnTo>
                  <a:lnTo>
                    <a:pt x="3303" y="4492"/>
                  </a:lnTo>
                  <a:cubicBezTo>
                    <a:pt x="3299" y="4318"/>
                    <a:pt x="3216" y="4151"/>
                    <a:pt x="3071" y="4050"/>
                  </a:cubicBezTo>
                  <a:lnTo>
                    <a:pt x="2336" y="3543"/>
                  </a:lnTo>
                  <a:cubicBezTo>
                    <a:pt x="2299" y="3521"/>
                    <a:pt x="2263" y="3511"/>
                    <a:pt x="2228" y="3511"/>
                  </a:cubicBezTo>
                  <a:cubicBezTo>
                    <a:pt x="2059" y="3511"/>
                    <a:pt x="1942" y="3743"/>
                    <a:pt x="2108" y="3872"/>
                  </a:cubicBezTo>
                  <a:lnTo>
                    <a:pt x="2843" y="4383"/>
                  </a:lnTo>
                  <a:cubicBezTo>
                    <a:pt x="2879" y="4408"/>
                    <a:pt x="2901" y="4448"/>
                    <a:pt x="2901" y="4495"/>
                  </a:cubicBezTo>
                  <a:lnTo>
                    <a:pt x="2901" y="5162"/>
                  </a:lnTo>
                  <a:lnTo>
                    <a:pt x="2803" y="5162"/>
                  </a:lnTo>
                  <a:cubicBezTo>
                    <a:pt x="2691" y="5162"/>
                    <a:pt x="2601" y="5252"/>
                    <a:pt x="2601" y="5361"/>
                  </a:cubicBezTo>
                  <a:lnTo>
                    <a:pt x="2601" y="6929"/>
                  </a:lnTo>
                  <a:lnTo>
                    <a:pt x="2601" y="8186"/>
                  </a:lnTo>
                  <a:cubicBezTo>
                    <a:pt x="2601" y="8294"/>
                    <a:pt x="2691" y="8385"/>
                    <a:pt x="2803" y="8385"/>
                  </a:cubicBezTo>
                  <a:lnTo>
                    <a:pt x="3495" y="8385"/>
                  </a:lnTo>
                  <a:cubicBezTo>
                    <a:pt x="3763" y="8385"/>
                    <a:pt x="3763" y="7983"/>
                    <a:pt x="3495" y="7983"/>
                  </a:cubicBezTo>
                  <a:lnTo>
                    <a:pt x="3003" y="7983"/>
                  </a:lnTo>
                  <a:lnTo>
                    <a:pt x="3003" y="6712"/>
                  </a:lnTo>
                  <a:lnTo>
                    <a:pt x="4911" y="6712"/>
                  </a:lnTo>
                  <a:lnTo>
                    <a:pt x="4911" y="7987"/>
                  </a:lnTo>
                  <a:lnTo>
                    <a:pt x="4285" y="7987"/>
                  </a:lnTo>
                  <a:cubicBezTo>
                    <a:pt x="4017" y="7987"/>
                    <a:pt x="4017" y="8385"/>
                    <a:pt x="4285" y="8385"/>
                  </a:cubicBezTo>
                  <a:lnTo>
                    <a:pt x="5110" y="8385"/>
                  </a:lnTo>
                  <a:cubicBezTo>
                    <a:pt x="5223" y="8385"/>
                    <a:pt x="5313" y="8294"/>
                    <a:pt x="5313" y="8186"/>
                  </a:cubicBezTo>
                  <a:lnTo>
                    <a:pt x="5313" y="5364"/>
                  </a:lnTo>
                  <a:lnTo>
                    <a:pt x="5313" y="2789"/>
                  </a:lnTo>
                  <a:cubicBezTo>
                    <a:pt x="5313" y="2630"/>
                    <a:pt x="5241" y="2482"/>
                    <a:pt x="5114" y="2384"/>
                  </a:cubicBezTo>
                  <a:lnTo>
                    <a:pt x="3517" y="1127"/>
                  </a:lnTo>
                  <a:cubicBezTo>
                    <a:pt x="3480" y="1097"/>
                    <a:pt x="3436" y="1082"/>
                    <a:pt x="3391" y="1082"/>
                  </a:cubicBezTo>
                  <a:cubicBezTo>
                    <a:pt x="3340" y="1082"/>
                    <a:pt x="3288" y="1102"/>
                    <a:pt x="3249" y="1141"/>
                  </a:cubicBezTo>
                  <a:lnTo>
                    <a:pt x="2869" y="1525"/>
                  </a:lnTo>
                  <a:cubicBezTo>
                    <a:pt x="2698" y="1692"/>
                    <a:pt x="2706" y="1964"/>
                    <a:pt x="2883" y="2123"/>
                  </a:cubicBezTo>
                  <a:lnTo>
                    <a:pt x="3694" y="2858"/>
                  </a:lnTo>
                  <a:lnTo>
                    <a:pt x="3644" y="2909"/>
                  </a:lnTo>
                  <a:cubicBezTo>
                    <a:pt x="3615" y="2941"/>
                    <a:pt x="3571" y="2956"/>
                    <a:pt x="3531" y="2960"/>
                  </a:cubicBezTo>
                  <a:lnTo>
                    <a:pt x="3386" y="2960"/>
                  </a:lnTo>
                  <a:cubicBezTo>
                    <a:pt x="3278" y="2960"/>
                    <a:pt x="3173" y="2927"/>
                    <a:pt x="3086" y="2869"/>
                  </a:cubicBezTo>
                  <a:lnTo>
                    <a:pt x="1308" y="1659"/>
                  </a:lnTo>
                  <a:cubicBezTo>
                    <a:pt x="1271" y="1638"/>
                    <a:pt x="1253" y="1598"/>
                    <a:pt x="1253" y="1558"/>
                  </a:cubicBezTo>
                  <a:lnTo>
                    <a:pt x="1253" y="424"/>
                  </a:lnTo>
                  <a:cubicBezTo>
                    <a:pt x="1253" y="193"/>
                    <a:pt x="1065" y="1"/>
                    <a:pt x="8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9" name="Google Shape;13269;p76"/>
            <p:cNvSpPr/>
            <p:nvPr/>
          </p:nvSpPr>
          <p:spPr>
            <a:xfrm>
              <a:off x="2821501" y="3520011"/>
              <a:ext cx="139320" cy="219755"/>
            </a:xfrm>
            <a:custGeom>
              <a:avLst/>
              <a:gdLst/>
              <a:ahLst/>
              <a:cxnLst/>
              <a:rect l="l" t="t" r="r" b="b"/>
              <a:pathLst>
                <a:path w="5314" h="8382" extrusionOk="0">
                  <a:moveTo>
                    <a:pt x="4911" y="403"/>
                  </a:moveTo>
                  <a:lnTo>
                    <a:pt x="4911" y="2137"/>
                  </a:lnTo>
                  <a:cubicBezTo>
                    <a:pt x="4911" y="2177"/>
                    <a:pt x="4893" y="2217"/>
                    <a:pt x="4861" y="2239"/>
                  </a:cubicBezTo>
                  <a:lnTo>
                    <a:pt x="2242" y="4053"/>
                  </a:lnTo>
                  <a:cubicBezTo>
                    <a:pt x="2097" y="4151"/>
                    <a:pt x="2014" y="4318"/>
                    <a:pt x="2014" y="4495"/>
                  </a:cubicBezTo>
                  <a:lnTo>
                    <a:pt x="2014" y="5162"/>
                  </a:lnTo>
                  <a:lnTo>
                    <a:pt x="402" y="5162"/>
                  </a:lnTo>
                  <a:lnTo>
                    <a:pt x="402" y="2789"/>
                  </a:lnTo>
                  <a:cubicBezTo>
                    <a:pt x="402" y="2753"/>
                    <a:pt x="421" y="2721"/>
                    <a:pt x="450" y="2699"/>
                  </a:cubicBezTo>
                  <a:lnTo>
                    <a:pt x="790" y="2431"/>
                  </a:lnTo>
                  <a:lnTo>
                    <a:pt x="1909" y="1551"/>
                  </a:lnTo>
                  <a:lnTo>
                    <a:pt x="2166" y="1808"/>
                  </a:lnTo>
                  <a:cubicBezTo>
                    <a:pt x="2170" y="1811"/>
                    <a:pt x="2170" y="1822"/>
                    <a:pt x="2166" y="1826"/>
                  </a:cubicBezTo>
                  <a:lnTo>
                    <a:pt x="1344" y="2572"/>
                  </a:lnTo>
                  <a:cubicBezTo>
                    <a:pt x="1181" y="2717"/>
                    <a:pt x="1174" y="2970"/>
                    <a:pt x="1326" y="3126"/>
                  </a:cubicBezTo>
                  <a:lnTo>
                    <a:pt x="1384" y="3188"/>
                  </a:lnTo>
                  <a:cubicBezTo>
                    <a:pt x="1489" y="3296"/>
                    <a:pt x="1634" y="3358"/>
                    <a:pt x="1786" y="3358"/>
                  </a:cubicBezTo>
                  <a:lnTo>
                    <a:pt x="1931" y="3358"/>
                  </a:lnTo>
                  <a:cubicBezTo>
                    <a:pt x="2116" y="3358"/>
                    <a:pt x="2300" y="3300"/>
                    <a:pt x="2456" y="3195"/>
                  </a:cubicBezTo>
                  <a:lnTo>
                    <a:pt x="4234" y="1989"/>
                  </a:lnTo>
                  <a:cubicBezTo>
                    <a:pt x="4375" y="1891"/>
                    <a:pt x="4462" y="1728"/>
                    <a:pt x="4462" y="1558"/>
                  </a:cubicBezTo>
                  <a:lnTo>
                    <a:pt x="4462" y="424"/>
                  </a:lnTo>
                  <a:cubicBezTo>
                    <a:pt x="4462" y="414"/>
                    <a:pt x="4470" y="403"/>
                    <a:pt x="4484" y="403"/>
                  </a:cubicBezTo>
                  <a:close/>
                  <a:moveTo>
                    <a:pt x="2311" y="5560"/>
                  </a:moveTo>
                  <a:lnTo>
                    <a:pt x="2311" y="6310"/>
                  </a:lnTo>
                  <a:lnTo>
                    <a:pt x="402" y="6310"/>
                  </a:lnTo>
                  <a:lnTo>
                    <a:pt x="402" y="5560"/>
                  </a:lnTo>
                  <a:close/>
                  <a:moveTo>
                    <a:pt x="2311" y="6712"/>
                  </a:moveTo>
                  <a:lnTo>
                    <a:pt x="2311" y="7983"/>
                  </a:lnTo>
                  <a:lnTo>
                    <a:pt x="402" y="7983"/>
                  </a:lnTo>
                  <a:lnTo>
                    <a:pt x="402" y="6929"/>
                  </a:lnTo>
                  <a:lnTo>
                    <a:pt x="402" y="6712"/>
                  </a:lnTo>
                  <a:close/>
                  <a:moveTo>
                    <a:pt x="4484" y="1"/>
                  </a:moveTo>
                  <a:cubicBezTo>
                    <a:pt x="4249" y="1"/>
                    <a:pt x="4060" y="189"/>
                    <a:pt x="4060" y="421"/>
                  </a:cubicBezTo>
                  <a:lnTo>
                    <a:pt x="4060" y="1558"/>
                  </a:lnTo>
                  <a:cubicBezTo>
                    <a:pt x="4060" y="1598"/>
                    <a:pt x="4042" y="1634"/>
                    <a:pt x="4010" y="1656"/>
                  </a:cubicBezTo>
                  <a:lnTo>
                    <a:pt x="2231" y="2865"/>
                  </a:lnTo>
                  <a:cubicBezTo>
                    <a:pt x="2141" y="2923"/>
                    <a:pt x="2036" y="2956"/>
                    <a:pt x="1927" y="2956"/>
                  </a:cubicBezTo>
                  <a:lnTo>
                    <a:pt x="1786" y="2956"/>
                  </a:lnTo>
                  <a:cubicBezTo>
                    <a:pt x="1742" y="2956"/>
                    <a:pt x="1699" y="2938"/>
                    <a:pt x="1670" y="2905"/>
                  </a:cubicBezTo>
                  <a:lnTo>
                    <a:pt x="1619" y="2855"/>
                  </a:lnTo>
                  <a:lnTo>
                    <a:pt x="2434" y="2119"/>
                  </a:lnTo>
                  <a:cubicBezTo>
                    <a:pt x="2608" y="1960"/>
                    <a:pt x="2615" y="1688"/>
                    <a:pt x="2449" y="1522"/>
                  </a:cubicBezTo>
                  <a:lnTo>
                    <a:pt x="2065" y="1138"/>
                  </a:lnTo>
                  <a:cubicBezTo>
                    <a:pt x="2026" y="1099"/>
                    <a:pt x="1976" y="1080"/>
                    <a:pt x="1926" y="1080"/>
                  </a:cubicBezTo>
                  <a:cubicBezTo>
                    <a:pt x="1882" y="1080"/>
                    <a:pt x="1838" y="1095"/>
                    <a:pt x="1800" y="1123"/>
                  </a:cubicBezTo>
                  <a:lnTo>
                    <a:pt x="540" y="2112"/>
                  </a:lnTo>
                  <a:lnTo>
                    <a:pt x="200" y="2380"/>
                  </a:lnTo>
                  <a:cubicBezTo>
                    <a:pt x="73" y="2478"/>
                    <a:pt x="0" y="2630"/>
                    <a:pt x="0" y="2789"/>
                  </a:cubicBezTo>
                  <a:lnTo>
                    <a:pt x="0" y="5361"/>
                  </a:lnTo>
                  <a:lnTo>
                    <a:pt x="0" y="6509"/>
                  </a:lnTo>
                  <a:lnTo>
                    <a:pt x="0" y="8178"/>
                  </a:lnTo>
                  <a:cubicBezTo>
                    <a:pt x="0" y="8291"/>
                    <a:pt x="91" y="8381"/>
                    <a:pt x="203" y="8381"/>
                  </a:cubicBezTo>
                  <a:lnTo>
                    <a:pt x="2510" y="8381"/>
                  </a:lnTo>
                  <a:cubicBezTo>
                    <a:pt x="2623" y="8381"/>
                    <a:pt x="2709" y="8291"/>
                    <a:pt x="2709" y="8178"/>
                  </a:cubicBezTo>
                  <a:lnTo>
                    <a:pt x="2709" y="6925"/>
                  </a:lnTo>
                  <a:lnTo>
                    <a:pt x="2709" y="6922"/>
                  </a:lnTo>
                  <a:lnTo>
                    <a:pt x="2709" y="5357"/>
                  </a:lnTo>
                  <a:cubicBezTo>
                    <a:pt x="2709" y="5245"/>
                    <a:pt x="2623" y="5158"/>
                    <a:pt x="2510" y="5158"/>
                  </a:cubicBezTo>
                  <a:lnTo>
                    <a:pt x="2412" y="5158"/>
                  </a:lnTo>
                  <a:lnTo>
                    <a:pt x="2412" y="4492"/>
                  </a:lnTo>
                  <a:cubicBezTo>
                    <a:pt x="2412" y="4444"/>
                    <a:pt x="2434" y="4405"/>
                    <a:pt x="2470" y="4379"/>
                  </a:cubicBezTo>
                  <a:lnTo>
                    <a:pt x="5085" y="2565"/>
                  </a:lnTo>
                  <a:cubicBezTo>
                    <a:pt x="5227" y="2467"/>
                    <a:pt x="5313" y="2308"/>
                    <a:pt x="5313" y="2134"/>
                  </a:cubicBezTo>
                  <a:lnTo>
                    <a:pt x="5313" y="200"/>
                  </a:lnTo>
                  <a:cubicBezTo>
                    <a:pt x="5313" y="88"/>
                    <a:pt x="5223" y="1"/>
                    <a:pt x="5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0" name="Google Shape;13270;p76"/>
            <p:cNvSpPr/>
            <p:nvPr/>
          </p:nvSpPr>
          <p:spPr>
            <a:xfrm>
              <a:off x="2739152" y="3381452"/>
              <a:ext cx="154159" cy="187141"/>
            </a:xfrm>
            <a:custGeom>
              <a:avLst/>
              <a:gdLst/>
              <a:ahLst/>
              <a:cxnLst/>
              <a:rect l="l" t="t" r="r" b="b"/>
              <a:pathLst>
                <a:path w="5880" h="7138" extrusionOk="0">
                  <a:moveTo>
                    <a:pt x="2936" y="0"/>
                  </a:moveTo>
                  <a:cubicBezTo>
                    <a:pt x="1452" y="0"/>
                    <a:pt x="190" y="1113"/>
                    <a:pt x="16" y="2602"/>
                  </a:cubicBezTo>
                  <a:cubicBezTo>
                    <a:pt x="0" y="2745"/>
                    <a:pt x="110" y="2823"/>
                    <a:pt x="218" y="2823"/>
                  </a:cubicBezTo>
                  <a:cubicBezTo>
                    <a:pt x="310" y="2823"/>
                    <a:pt x="401" y="2767"/>
                    <a:pt x="414" y="2645"/>
                  </a:cubicBezTo>
                  <a:cubicBezTo>
                    <a:pt x="523" y="1722"/>
                    <a:pt x="1128" y="932"/>
                    <a:pt x="1990" y="585"/>
                  </a:cubicBezTo>
                  <a:cubicBezTo>
                    <a:pt x="2296" y="461"/>
                    <a:pt x="2618" y="401"/>
                    <a:pt x="2937" y="401"/>
                  </a:cubicBezTo>
                  <a:cubicBezTo>
                    <a:pt x="3516" y="401"/>
                    <a:pt x="4088" y="599"/>
                    <a:pt x="4550" y="979"/>
                  </a:cubicBezTo>
                  <a:cubicBezTo>
                    <a:pt x="5267" y="1570"/>
                    <a:pt x="5608" y="2504"/>
                    <a:pt x="5434" y="3417"/>
                  </a:cubicBezTo>
                  <a:cubicBezTo>
                    <a:pt x="5257" y="4330"/>
                    <a:pt x="4601" y="5076"/>
                    <a:pt x="3714" y="5362"/>
                  </a:cubicBezTo>
                  <a:cubicBezTo>
                    <a:pt x="3670" y="5376"/>
                    <a:pt x="3630" y="5405"/>
                    <a:pt x="3605" y="5449"/>
                  </a:cubicBezTo>
                  <a:lnTo>
                    <a:pt x="2939" y="6550"/>
                  </a:lnTo>
                  <a:lnTo>
                    <a:pt x="2269" y="5449"/>
                  </a:lnTo>
                  <a:cubicBezTo>
                    <a:pt x="2243" y="5405"/>
                    <a:pt x="2207" y="5376"/>
                    <a:pt x="2160" y="5362"/>
                  </a:cubicBezTo>
                  <a:cubicBezTo>
                    <a:pt x="1262" y="5072"/>
                    <a:pt x="595" y="4308"/>
                    <a:pt x="436" y="3377"/>
                  </a:cubicBezTo>
                  <a:cubicBezTo>
                    <a:pt x="415" y="3262"/>
                    <a:pt x="329" y="3210"/>
                    <a:pt x="242" y="3210"/>
                  </a:cubicBezTo>
                  <a:cubicBezTo>
                    <a:pt x="129" y="3210"/>
                    <a:pt x="15" y="3297"/>
                    <a:pt x="41" y="3446"/>
                  </a:cubicBezTo>
                  <a:cubicBezTo>
                    <a:pt x="222" y="4496"/>
                    <a:pt x="958" y="5365"/>
                    <a:pt x="1964" y="5717"/>
                  </a:cubicBezTo>
                  <a:lnTo>
                    <a:pt x="2765" y="7042"/>
                  </a:lnTo>
                  <a:cubicBezTo>
                    <a:pt x="2805" y="7106"/>
                    <a:pt x="2872" y="7137"/>
                    <a:pt x="2938" y="7137"/>
                  </a:cubicBezTo>
                  <a:cubicBezTo>
                    <a:pt x="3005" y="7137"/>
                    <a:pt x="3071" y="7106"/>
                    <a:pt x="3109" y="7042"/>
                  </a:cubicBezTo>
                  <a:lnTo>
                    <a:pt x="3909" y="5717"/>
                  </a:lnTo>
                  <a:cubicBezTo>
                    <a:pt x="5090" y="5307"/>
                    <a:pt x="5879" y="4192"/>
                    <a:pt x="5876" y="2942"/>
                  </a:cubicBezTo>
                  <a:cubicBezTo>
                    <a:pt x="5876" y="1385"/>
                    <a:pt x="4663" y="96"/>
                    <a:pt x="3109" y="5"/>
                  </a:cubicBezTo>
                  <a:cubicBezTo>
                    <a:pt x="3051" y="2"/>
                    <a:pt x="2993" y="0"/>
                    <a:pt x="29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1" name="Google Shape;13271;p76"/>
            <p:cNvSpPr/>
            <p:nvPr/>
          </p:nvSpPr>
          <p:spPr>
            <a:xfrm>
              <a:off x="2767284" y="3411523"/>
              <a:ext cx="97739" cy="94121"/>
            </a:xfrm>
            <a:custGeom>
              <a:avLst/>
              <a:gdLst/>
              <a:ahLst/>
              <a:cxnLst/>
              <a:rect l="l" t="t" r="r" b="b"/>
              <a:pathLst>
                <a:path w="3728" h="3590" extrusionOk="0">
                  <a:moveTo>
                    <a:pt x="1866" y="868"/>
                  </a:moveTo>
                  <a:cubicBezTo>
                    <a:pt x="2376" y="868"/>
                    <a:pt x="2789" y="1281"/>
                    <a:pt x="2793" y="1795"/>
                  </a:cubicBezTo>
                  <a:cubicBezTo>
                    <a:pt x="2789" y="2306"/>
                    <a:pt x="2376" y="2723"/>
                    <a:pt x="1866" y="2723"/>
                  </a:cubicBezTo>
                  <a:cubicBezTo>
                    <a:pt x="1351" y="2723"/>
                    <a:pt x="938" y="2306"/>
                    <a:pt x="938" y="1795"/>
                  </a:cubicBezTo>
                  <a:cubicBezTo>
                    <a:pt x="938" y="1285"/>
                    <a:pt x="1351" y="868"/>
                    <a:pt x="1866" y="868"/>
                  </a:cubicBezTo>
                  <a:close/>
                  <a:moveTo>
                    <a:pt x="1864" y="1"/>
                  </a:moveTo>
                  <a:cubicBezTo>
                    <a:pt x="1763" y="1"/>
                    <a:pt x="1663" y="68"/>
                    <a:pt x="1663" y="202"/>
                  </a:cubicBezTo>
                  <a:lnTo>
                    <a:pt x="1663" y="481"/>
                  </a:lnTo>
                  <a:cubicBezTo>
                    <a:pt x="1453" y="513"/>
                    <a:pt x="1250" y="597"/>
                    <a:pt x="1076" y="727"/>
                  </a:cubicBezTo>
                  <a:lnTo>
                    <a:pt x="877" y="524"/>
                  </a:lnTo>
                  <a:cubicBezTo>
                    <a:pt x="834" y="483"/>
                    <a:pt x="786" y="465"/>
                    <a:pt x="740" y="465"/>
                  </a:cubicBezTo>
                  <a:cubicBezTo>
                    <a:pt x="586" y="465"/>
                    <a:pt x="455" y="662"/>
                    <a:pt x="594" y="810"/>
                  </a:cubicBezTo>
                  <a:lnTo>
                    <a:pt x="794" y="1009"/>
                  </a:lnTo>
                  <a:cubicBezTo>
                    <a:pt x="667" y="1180"/>
                    <a:pt x="584" y="1383"/>
                    <a:pt x="551" y="1596"/>
                  </a:cubicBezTo>
                  <a:lnTo>
                    <a:pt x="268" y="1596"/>
                  </a:lnTo>
                  <a:cubicBezTo>
                    <a:pt x="0" y="1596"/>
                    <a:pt x="0" y="1995"/>
                    <a:pt x="268" y="1995"/>
                  </a:cubicBezTo>
                  <a:lnTo>
                    <a:pt x="551" y="1995"/>
                  </a:lnTo>
                  <a:cubicBezTo>
                    <a:pt x="584" y="2208"/>
                    <a:pt x="667" y="2407"/>
                    <a:pt x="794" y="2581"/>
                  </a:cubicBezTo>
                  <a:lnTo>
                    <a:pt x="594" y="2780"/>
                  </a:lnTo>
                  <a:cubicBezTo>
                    <a:pt x="445" y="2925"/>
                    <a:pt x="579" y="3128"/>
                    <a:pt x="735" y="3128"/>
                  </a:cubicBezTo>
                  <a:cubicBezTo>
                    <a:pt x="783" y="3128"/>
                    <a:pt x="833" y="3109"/>
                    <a:pt x="877" y="3063"/>
                  </a:cubicBezTo>
                  <a:lnTo>
                    <a:pt x="1076" y="2864"/>
                  </a:lnTo>
                  <a:cubicBezTo>
                    <a:pt x="1250" y="2991"/>
                    <a:pt x="1453" y="3074"/>
                    <a:pt x="1663" y="3106"/>
                  </a:cubicBezTo>
                  <a:lnTo>
                    <a:pt x="1663" y="3389"/>
                  </a:lnTo>
                  <a:cubicBezTo>
                    <a:pt x="1663" y="3523"/>
                    <a:pt x="1763" y="3590"/>
                    <a:pt x="1864" y="3590"/>
                  </a:cubicBezTo>
                  <a:cubicBezTo>
                    <a:pt x="1964" y="3590"/>
                    <a:pt x="2065" y="3523"/>
                    <a:pt x="2065" y="3389"/>
                  </a:cubicBezTo>
                  <a:lnTo>
                    <a:pt x="2065" y="3106"/>
                  </a:lnTo>
                  <a:cubicBezTo>
                    <a:pt x="2275" y="3074"/>
                    <a:pt x="2478" y="2991"/>
                    <a:pt x="2652" y="2864"/>
                  </a:cubicBezTo>
                  <a:lnTo>
                    <a:pt x="2851" y="3063"/>
                  </a:lnTo>
                  <a:cubicBezTo>
                    <a:pt x="2895" y="3109"/>
                    <a:pt x="2945" y="3128"/>
                    <a:pt x="2993" y="3128"/>
                  </a:cubicBezTo>
                  <a:cubicBezTo>
                    <a:pt x="3148" y="3128"/>
                    <a:pt x="3283" y="2925"/>
                    <a:pt x="3133" y="2780"/>
                  </a:cubicBezTo>
                  <a:lnTo>
                    <a:pt x="2934" y="2581"/>
                  </a:lnTo>
                  <a:cubicBezTo>
                    <a:pt x="3061" y="2407"/>
                    <a:pt x="3144" y="2208"/>
                    <a:pt x="3177" y="1995"/>
                  </a:cubicBezTo>
                  <a:lnTo>
                    <a:pt x="3459" y="1995"/>
                  </a:lnTo>
                  <a:cubicBezTo>
                    <a:pt x="3727" y="1995"/>
                    <a:pt x="3727" y="1596"/>
                    <a:pt x="3459" y="1596"/>
                  </a:cubicBezTo>
                  <a:lnTo>
                    <a:pt x="3177" y="1596"/>
                  </a:lnTo>
                  <a:cubicBezTo>
                    <a:pt x="3144" y="1383"/>
                    <a:pt x="3061" y="1180"/>
                    <a:pt x="2934" y="1009"/>
                  </a:cubicBezTo>
                  <a:lnTo>
                    <a:pt x="3133" y="810"/>
                  </a:lnTo>
                  <a:cubicBezTo>
                    <a:pt x="3273" y="662"/>
                    <a:pt x="3141" y="465"/>
                    <a:pt x="2988" y="465"/>
                  </a:cubicBezTo>
                  <a:cubicBezTo>
                    <a:pt x="2942" y="465"/>
                    <a:pt x="2894" y="483"/>
                    <a:pt x="2851" y="524"/>
                  </a:cubicBezTo>
                  <a:lnTo>
                    <a:pt x="2652" y="727"/>
                  </a:lnTo>
                  <a:cubicBezTo>
                    <a:pt x="2478" y="597"/>
                    <a:pt x="2275" y="513"/>
                    <a:pt x="2065" y="481"/>
                  </a:cubicBezTo>
                  <a:lnTo>
                    <a:pt x="2065" y="202"/>
                  </a:lnTo>
                  <a:cubicBezTo>
                    <a:pt x="2065" y="68"/>
                    <a:pt x="1964" y="1"/>
                    <a:pt x="1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2" name="Google Shape;13272;p76"/>
            <p:cNvSpPr/>
            <p:nvPr/>
          </p:nvSpPr>
          <p:spPr>
            <a:xfrm>
              <a:off x="2798614" y="3440992"/>
              <a:ext cx="40952" cy="35079"/>
            </a:xfrm>
            <a:custGeom>
              <a:avLst/>
              <a:gdLst/>
              <a:ahLst/>
              <a:cxnLst/>
              <a:rect l="l" t="t" r="r" b="b"/>
              <a:pathLst>
                <a:path w="1562" h="1338" extrusionOk="0">
                  <a:moveTo>
                    <a:pt x="671" y="403"/>
                  </a:moveTo>
                  <a:cubicBezTo>
                    <a:pt x="906" y="403"/>
                    <a:pt x="1026" y="693"/>
                    <a:pt x="859" y="860"/>
                  </a:cubicBezTo>
                  <a:cubicBezTo>
                    <a:pt x="804" y="915"/>
                    <a:pt x="736" y="940"/>
                    <a:pt x="670" y="940"/>
                  </a:cubicBezTo>
                  <a:cubicBezTo>
                    <a:pt x="533" y="940"/>
                    <a:pt x="403" y="833"/>
                    <a:pt x="403" y="671"/>
                  </a:cubicBezTo>
                  <a:cubicBezTo>
                    <a:pt x="403" y="525"/>
                    <a:pt x="519" y="407"/>
                    <a:pt x="664" y="407"/>
                  </a:cubicBezTo>
                  <a:cubicBezTo>
                    <a:pt x="666" y="407"/>
                    <a:pt x="668" y="407"/>
                    <a:pt x="671" y="407"/>
                  </a:cubicBezTo>
                  <a:lnTo>
                    <a:pt x="671" y="403"/>
                  </a:lnTo>
                  <a:close/>
                  <a:moveTo>
                    <a:pt x="674" y="0"/>
                  </a:moveTo>
                  <a:cubicBezTo>
                    <a:pt x="331" y="0"/>
                    <a:pt x="1" y="267"/>
                    <a:pt x="1" y="671"/>
                  </a:cubicBezTo>
                  <a:cubicBezTo>
                    <a:pt x="1" y="1041"/>
                    <a:pt x="301" y="1338"/>
                    <a:pt x="671" y="1338"/>
                  </a:cubicBezTo>
                  <a:cubicBezTo>
                    <a:pt x="1265" y="1338"/>
                    <a:pt x="1562" y="621"/>
                    <a:pt x="1141" y="197"/>
                  </a:cubicBezTo>
                  <a:cubicBezTo>
                    <a:pt x="1006" y="61"/>
                    <a:pt x="838" y="0"/>
                    <a:pt x="6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73" name="Google Shape;13273;p76"/>
          <p:cNvGrpSpPr/>
          <p:nvPr/>
        </p:nvGrpSpPr>
        <p:grpSpPr>
          <a:xfrm>
            <a:off x="7153891" y="1513402"/>
            <a:ext cx="289546" cy="364974"/>
            <a:chOff x="7153891" y="1513402"/>
            <a:chExt cx="289546" cy="364974"/>
          </a:xfrm>
        </p:grpSpPr>
        <p:sp>
          <p:nvSpPr>
            <p:cNvPr id="13274" name="Google Shape;13274;p76"/>
            <p:cNvSpPr/>
            <p:nvPr/>
          </p:nvSpPr>
          <p:spPr>
            <a:xfrm>
              <a:off x="7159213" y="1761027"/>
              <a:ext cx="278797" cy="112080"/>
            </a:xfrm>
            <a:custGeom>
              <a:avLst/>
              <a:gdLst/>
              <a:ahLst/>
              <a:cxnLst/>
              <a:rect l="l" t="t" r="r" b="b"/>
              <a:pathLst>
                <a:path w="10634" h="4275" extrusionOk="0">
                  <a:moveTo>
                    <a:pt x="3227" y="0"/>
                  </a:moveTo>
                  <a:lnTo>
                    <a:pt x="953" y="670"/>
                  </a:lnTo>
                  <a:cubicBezTo>
                    <a:pt x="388" y="833"/>
                    <a:pt x="0" y="1355"/>
                    <a:pt x="0" y="1945"/>
                  </a:cubicBezTo>
                  <a:lnTo>
                    <a:pt x="0" y="4274"/>
                  </a:lnTo>
                  <a:lnTo>
                    <a:pt x="10634" y="4274"/>
                  </a:lnTo>
                  <a:lnTo>
                    <a:pt x="10634" y="1945"/>
                  </a:lnTo>
                  <a:cubicBezTo>
                    <a:pt x="10634" y="1355"/>
                    <a:pt x="10246" y="837"/>
                    <a:pt x="9681" y="670"/>
                  </a:cubicBezTo>
                  <a:lnTo>
                    <a:pt x="7407" y="0"/>
                  </a:lnTo>
                  <a:lnTo>
                    <a:pt x="5687" y="1145"/>
                  </a:lnTo>
                  <a:cubicBezTo>
                    <a:pt x="5574" y="1221"/>
                    <a:pt x="5446" y="1259"/>
                    <a:pt x="5317" y="1259"/>
                  </a:cubicBezTo>
                  <a:cubicBezTo>
                    <a:pt x="5189" y="1259"/>
                    <a:pt x="5060" y="1221"/>
                    <a:pt x="4948" y="1145"/>
                  </a:cubicBezTo>
                  <a:lnTo>
                    <a:pt x="3227" y="0"/>
                  </a:ln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5" name="Google Shape;13275;p76"/>
            <p:cNvSpPr/>
            <p:nvPr/>
          </p:nvSpPr>
          <p:spPr>
            <a:xfrm>
              <a:off x="7199850" y="1710427"/>
              <a:ext cx="197523" cy="104555"/>
            </a:xfrm>
            <a:custGeom>
              <a:avLst/>
              <a:gdLst/>
              <a:ahLst/>
              <a:cxnLst/>
              <a:rect l="l" t="t" r="r" b="b"/>
              <a:pathLst>
                <a:path w="7534" h="3988" extrusionOk="0">
                  <a:moveTo>
                    <a:pt x="1330" y="0"/>
                  </a:moveTo>
                  <a:cubicBezTo>
                    <a:pt x="598" y="0"/>
                    <a:pt x="1" y="594"/>
                    <a:pt x="1" y="1329"/>
                  </a:cubicBezTo>
                  <a:cubicBezTo>
                    <a:pt x="1" y="2796"/>
                    <a:pt x="1192" y="3988"/>
                    <a:pt x="2659" y="3988"/>
                  </a:cubicBezTo>
                  <a:lnTo>
                    <a:pt x="4875" y="3988"/>
                  </a:lnTo>
                  <a:cubicBezTo>
                    <a:pt x="6342" y="3988"/>
                    <a:pt x="7534" y="2796"/>
                    <a:pt x="7534" y="1329"/>
                  </a:cubicBezTo>
                  <a:cubicBezTo>
                    <a:pt x="7534" y="594"/>
                    <a:pt x="6940" y="0"/>
                    <a:pt x="6205" y="0"/>
                  </a:cubicBez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6" name="Google Shape;13276;p76"/>
            <p:cNvSpPr/>
            <p:nvPr/>
          </p:nvSpPr>
          <p:spPr>
            <a:xfrm>
              <a:off x="7218648" y="1727783"/>
              <a:ext cx="159927" cy="66278"/>
            </a:xfrm>
            <a:custGeom>
              <a:avLst/>
              <a:gdLst/>
              <a:ahLst/>
              <a:cxnLst/>
              <a:rect l="l" t="t" r="r" b="b"/>
              <a:pathLst>
                <a:path w="6100" h="2528" extrusionOk="0">
                  <a:moveTo>
                    <a:pt x="5430" y="1"/>
                  </a:moveTo>
                  <a:lnTo>
                    <a:pt x="674" y="4"/>
                  </a:lnTo>
                  <a:cubicBezTo>
                    <a:pt x="189" y="4"/>
                    <a:pt x="1" y="631"/>
                    <a:pt x="403" y="895"/>
                  </a:cubicBezTo>
                  <a:lnTo>
                    <a:pt x="2681" y="2417"/>
                  </a:lnTo>
                  <a:cubicBezTo>
                    <a:pt x="2793" y="2491"/>
                    <a:pt x="2922" y="2528"/>
                    <a:pt x="3050" y="2528"/>
                  </a:cubicBezTo>
                  <a:cubicBezTo>
                    <a:pt x="3179" y="2528"/>
                    <a:pt x="3307" y="2491"/>
                    <a:pt x="3420" y="2417"/>
                  </a:cubicBezTo>
                  <a:lnTo>
                    <a:pt x="5701" y="895"/>
                  </a:lnTo>
                  <a:cubicBezTo>
                    <a:pt x="6100" y="627"/>
                    <a:pt x="5911" y="1"/>
                    <a:pt x="5430" y="1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7" name="Google Shape;13277;p76"/>
            <p:cNvSpPr/>
            <p:nvPr/>
          </p:nvSpPr>
          <p:spPr>
            <a:xfrm>
              <a:off x="7243817" y="1716195"/>
              <a:ext cx="109589" cy="77787"/>
            </a:xfrm>
            <a:custGeom>
              <a:avLst/>
              <a:gdLst/>
              <a:ahLst/>
              <a:cxnLst/>
              <a:rect l="l" t="t" r="r" b="b"/>
              <a:pathLst>
                <a:path w="4180" h="2967" extrusionOk="0">
                  <a:moveTo>
                    <a:pt x="540" y="1"/>
                  </a:moveTo>
                  <a:lnTo>
                    <a:pt x="540" y="1055"/>
                  </a:lnTo>
                  <a:cubicBezTo>
                    <a:pt x="540" y="1348"/>
                    <a:pt x="344" y="1609"/>
                    <a:pt x="62" y="1692"/>
                  </a:cubicBezTo>
                  <a:lnTo>
                    <a:pt x="0" y="1710"/>
                  </a:lnTo>
                  <a:lnTo>
                    <a:pt x="1721" y="2855"/>
                  </a:lnTo>
                  <a:cubicBezTo>
                    <a:pt x="1833" y="2929"/>
                    <a:pt x="1962" y="2966"/>
                    <a:pt x="2090" y="2966"/>
                  </a:cubicBezTo>
                  <a:cubicBezTo>
                    <a:pt x="2219" y="2966"/>
                    <a:pt x="2347" y="2929"/>
                    <a:pt x="2460" y="2855"/>
                  </a:cubicBezTo>
                  <a:lnTo>
                    <a:pt x="4180" y="1710"/>
                  </a:lnTo>
                  <a:lnTo>
                    <a:pt x="4118" y="1692"/>
                  </a:lnTo>
                  <a:cubicBezTo>
                    <a:pt x="3836" y="1609"/>
                    <a:pt x="3640" y="1348"/>
                    <a:pt x="3640" y="1055"/>
                  </a:cubicBezTo>
                  <a:lnTo>
                    <a:pt x="3640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8" name="Google Shape;13278;p76"/>
            <p:cNvSpPr/>
            <p:nvPr/>
          </p:nvSpPr>
          <p:spPr>
            <a:xfrm>
              <a:off x="7257974" y="1716195"/>
              <a:ext cx="81300" cy="29101"/>
            </a:xfrm>
            <a:custGeom>
              <a:avLst/>
              <a:gdLst/>
              <a:ahLst/>
              <a:cxnLst/>
              <a:rect l="l" t="t" r="r" b="b"/>
              <a:pathLst>
                <a:path w="3101" h="1110" extrusionOk="0">
                  <a:moveTo>
                    <a:pt x="0" y="1"/>
                  </a:moveTo>
                  <a:lnTo>
                    <a:pt x="0" y="718"/>
                  </a:lnTo>
                  <a:cubicBezTo>
                    <a:pt x="484" y="979"/>
                    <a:pt x="1017" y="1109"/>
                    <a:pt x="1550" y="1109"/>
                  </a:cubicBezTo>
                  <a:cubicBezTo>
                    <a:pt x="2083" y="1109"/>
                    <a:pt x="2617" y="979"/>
                    <a:pt x="3100" y="718"/>
                  </a:cubicBezTo>
                  <a:lnTo>
                    <a:pt x="3100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9" name="Google Shape;13279;p76"/>
            <p:cNvSpPr/>
            <p:nvPr/>
          </p:nvSpPr>
          <p:spPr>
            <a:xfrm>
              <a:off x="7199955" y="1559440"/>
              <a:ext cx="197418" cy="168369"/>
            </a:xfrm>
            <a:custGeom>
              <a:avLst/>
              <a:gdLst/>
              <a:ahLst/>
              <a:cxnLst/>
              <a:rect l="l" t="t" r="r" b="b"/>
              <a:pathLst>
                <a:path w="7530" h="6422" extrusionOk="0">
                  <a:moveTo>
                    <a:pt x="663" y="1"/>
                  </a:moveTo>
                  <a:lnTo>
                    <a:pt x="663" y="2659"/>
                  </a:lnTo>
                  <a:lnTo>
                    <a:pt x="554" y="2659"/>
                  </a:lnTo>
                  <a:cubicBezTo>
                    <a:pt x="246" y="2659"/>
                    <a:pt x="0" y="2905"/>
                    <a:pt x="0" y="3209"/>
                  </a:cubicBezTo>
                  <a:cubicBezTo>
                    <a:pt x="0" y="3517"/>
                    <a:pt x="246" y="3763"/>
                    <a:pt x="554" y="3763"/>
                  </a:cubicBezTo>
                  <a:lnTo>
                    <a:pt x="895" y="3763"/>
                  </a:lnTo>
                  <a:cubicBezTo>
                    <a:pt x="1011" y="5263"/>
                    <a:pt x="2260" y="6422"/>
                    <a:pt x="3763" y="6422"/>
                  </a:cubicBezTo>
                  <a:cubicBezTo>
                    <a:pt x="5270" y="6422"/>
                    <a:pt x="6519" y="5263"/>
                    <a:pt x="6635" y="3763"/>
                  </a:cubicBezTo>
                  <a:lnTo>
                    <a:pt x="6976" y="3763"/>
                  </a:lnTo>
                  <a:cubicBezTo>
                    <a:pt x="7283" y="3763"/>
                    <a:pt x="7530" y="3517"/>
                    <a:pt x="7530" y="3209"/>
                  </a:cubicBezTo>
                  <a:cubicBezTo>
                    <a:pt x="7530" y="2905"/>
                    <a:pt x="7283" y="2659"/>
                    <a:pt x="6976" y="2659"/>
                  </a:cubicBezTo>
                  <a:lnTo>
                    <a:pt x="6863" y="2659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0" name="Google Shape;13280;p76"/>
            <p:cNvSpPr/>
            <p:nvPr/>
          </p:nvSpPr>
          <p:spPr>
            <a:xfrm>
              <a:off x="7223210" y="1518698"/>
              <a:ext cx="174163" cy="52251"/>
            </a:xfrm>
            <a:custGeom>
              <a:avLst/>
              <a:gdLst/>
              <a:ahLst/>
              <a:cxnLst/>
              <a:rect l="l" t="t" r="r" b="b"/>
              <a:pathLst>
                <a:path w="6643" h="1993" extrusionOk="0">
                  <a:moveTo>
                    <a:pt x="1992" y="1"/>
                  </a:moveTo>
                  <a:cubicBezTo>
                    <a:pt x="891" y="1"/>
                    <a:pt x="0" y="892"/>
                    <a:pt x="0" y="1993"/>
                  </a:cubicBezTo>
                  <a:lnTo>
                    <a:pt x="4651" y="1993"/>
                  </a:lnTo>
                  <a:cubicBezTo>
                    <a:pt x="5654" y="1993"/>
                    <a:pt x="6501" y="1247"/>
                    <a:pt x="6628" y="251"/>
                  </a:cubicBezTo>
                  <a:cubicBezTo>
                    <a:pt x="6643" y="117"/>
                    <a:pt x="6538" y="1"/>
                    <a:pt x="64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1" name="Google Shape;13281;p76"/>
            <p:cNvSpPr/>
            <p:nvPr/>
          </p:nvSpPr>
          <p:spPr>
            <a:xfrm>
              <a:off x="7199955" y="1571028"/>
              <a:ext cx="150987" cy="156833"/>
            </a:xfrm>
            <a:custGeom>
              <a:avLst/>
              <a:gdLst/>
              <a:ahLst/>
              <a:cxnLst/>
              <a:rect l="l" t="t" r="r" b="b"/>
              <a:pathLst>
                <a:path w="5759" h="5982" extrusionOk="0">
                  <a:moveTo>
                    <a:pt x="663" y="0"/>
                  </a:moveTo>
                  <a:lnTo>
                    <a:pt x="663" y="2217"/>
                  </a:lnTo>
                  <a:lnTo>
                    <a:pt x="554" y="2217"/>
                  </a:lnTo>
                  <a:cubicBezTo>
                    <a:pt x="246" y="2217"/>
                    <a:pt x="0" y="2463"/>
                    <a:pt x="0" y="2767"/>
                  </a:cubicBezTo>
                  <a:cubicBezTo>
                    <a:pt x="0" y="3075"/>
                    <a:pt x="246" y="3321"/>
                    <a:pt x="554" y="3321"/>
                  </a:cubicBezTo>
                  <a:lnTo>
                    <a:pt x="895" y="3321"/>
                  </a:lnTo>
                  <a:cubicBezTo>
                    <a:pt x="1003" y="4843"/>
                    <a:pt x="2272" y="5982"/>
                    <a:pt x="3743" y="5982"/>
                  </a:cubicBezTo>
                  <a:cubicBezTo>
                    <a:pt x="3896" y="5982"/>
                    <a:pt x="4052" y="5969"/>
                    <a:pt x="4209" y="5944"/>
                  </a:cubicBezTo>
                  <a:cubicBezTo>
                    <a:pt x="2807" y="5726"/>
                    <a:pt x="1771" y="4520"/>
                    <a:pt x="1771" y="3101"/>
                  </a:cubicBezTo>
                  <a:lnTo>
                    <a:pt x="1771" y="1550"/>
                  </a:lnTo>
                  <a:cubicBezTo>
                    <a:pt x="1771" y="1062"/>
                    <a:pt x="2166" y="663"/>
                    <a:pt x="2655" y="663"/>
                  </a:cubicBezTo>
                  <a:lnTo>
                    <a:pt x="5313" y="663"/>
                  </a:lnTo>
                  <a:cubicBezTo>
                    <a:pt x="5559" y="663"/>
                    <a:pt x="5759" y="468"/>
                    <a:pt x="5759" y="221"/>
                  </a:cubicBezTo>
                  <a:lnTo>
                    <a:pt x="5759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2" name="Google Shape;13282;p76"/>
            <p:cNvSpPr/>
            <p:nvPr/>
          </p:nvSpPr>
          <p:spPr>
            <a:xfrm>
              <a:off x="7269930" y="1518698"/>
              <a:ext cx="127443" cy="34895"/>
            </a:xfrm>
            <a:custGeom>
              <a:avLst/>
              <a:gdLst/>
              <a:ahLst/>
              <a:cxnLst/>
              <a:rect l="l" t="t" r="r" b="b"/>
              <a:pathLst>
                <a:path w="4861" h="1331" extrusionOk="0">
                  <a:moveTo>
                    <a:pt x="511" y="1"/>
                  </a:moveTo>
                  <a:cubicBezTo>
                    <a:pt x="308" y="222"/>
                    <a:pt x="163" y="486"/>
                    <a:pt x="80" y="772"/>
                  </a:cubicBezTo>
                  <a:cubicBezTo>
                    <a:pt x="1" y="1053"/>
                    <a:pt x="211" y="1330"/>
                    <a:pt x="505" y="1330"/>
                  </a:cubicBezTo>
                  <a:cubicBezTo>
                    <a:pt x="507" y="1330"/>
                    <a:pt x="509" y="1330"/>
                    <a:pt x="511" y="1330"/>
                  </a:cubicBezTo>
                  <a:lnTo>
                    <a:pt x="4350" y="1330"/>
                  </a:lnTo>
                  <a:cubicBezTo>
                    <a:pt x="4622" y="1029"/>
                    <a:pt x="4795" y="653"/>
                    <a:pt x="4846" y="251"/>
                  </a:cubicBezTo>
                  <a:cubicBezTo>
                    <a:pt x="4861" y="117"/>
                    <a:pt x="4756" y="1"/>
                    <a:pt x="462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3" name="Google Shape;13283;p76"/>
            <p:cNvSpPr/>
            <p:nvPr/>
          </p:nvSpPr>
          <p:spPr>
            <a:xfrm>
              <a:off x="7258446" y="1629520"/>
              <a:ext cx="10644" cy="16569"/>
            </a:xfrm>
            <a:custGeom>
              <a:avLst/>
              <a:gdLst/>
              <a:ahLst/>
              <a:cxnLst/>
              <a:rect l="l" t="t" r="r" b="b"/>
              <a:pathLst>
                <a:path w="406" h="632" extrusionOk="0">
                  <a:moveTo>
                    <a:pt x="203" y="0"/>
                  </a:moveTo>
                  <a:cubicBezTo>
                    <a:pt x="91" y="0"/>
                    <a:pt x="0" y="95"/>
                    <a:pt x="0" y="207"/>
                  </a:cubicBezTo>
                  <a:lnTo>
                    <a:pt x="0" y="428"/>
                  </a:lnTo>
                  <a:cubicBezTo>
                    <a:pt x="0" y="564"/>
                    <a:pt x="102" y="631"/>
                    <a:pt x="203" y="631"/>
                  </a:cubicBezTo>
                  <a:cubicBezTo>
                    <a:pt x="304" y="631"/>
                    <a:pt x="406" y="564"/>
                    <a:pt x="406" y="428"/>
                  </a:cubicBezTo>
                  <a:lnTo>
                    <a:pt x="406" y="207"/>
                  </a:lnTo>
                  <a:cubicBezTo>
                    <a:pt x="406" y="95"/>
                    <a:pt x="315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4" name="Google Shape;13284;p76"/>
            <p:cNvSpPr/>
            <p:nvPr/>
          </p:nvSpPr>
          <p:spPr>
            <a:xfrm>
              <a:off x="7328132" y="1629520"/>
              <a:ext cx="10671" cy="16569"/>
            </a:xfrm>
            <a:custGeom>
              <a:avLst/>
              <a:gdLst/>
              <a:ahLst/>
              <a:cxnLst/>
              <a:rect l="l" t="t" r="r" b="b"/>
              <a:pathLst>
                <a:path w="407" h="632" extrusionOk="0">
                  <a:moveTo>
                    <a:pt x="203" y="0"/>
                  </a:moveTo>
                  <a:cubicBezTo>
                    <a:pt x="91" y="0"/>
                    <a:pt x="0" y="95"/>
                    <a:pt x="0" y="207"/>
                  </a:cubicBezTo>
                  <a:lnTo>
                    <a:pt x="0" y="428"/>
                  </a:lnTo>
                  <a:cubicBezTo>
                    <a:pt x="0" y="564"/>
                    <a:pt x="102" y="631"/>
                    <a:pt x="203" y="631"/>
                  </a:cubicBezTo>
                  <a:cubicBezTo>
                    <a:pt x="305" y="631"/>
                    <a:pt x="406" y="564"/>
                    <a:pt x="406" y="428"/>
                  </a:cubicBezTo>
                  <a:lnTo>
                    <a:pt x="406" y="207"/>
                  </a:lnTo>
                  <a:cubicBezTo>
                    <a:pt x="406" y="95"/>
                    <a:pt x="316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5" name="Google Shape;13285;p76"/>
            <p:cNvSpPr/>
            <p:nvPr/>
          </p:nvSpPr>
          <p:spPr>
            <a:xfrm>
              <a:off x="7273495" y="1670104"/>
              <a:ext cx="50259" cy="16596"/>
            </a:xfrm>
            <a:custGeom>
              <a:avLst/>
              <a:gdLst/>
              <a:ahLst/>
              <a:cxnLst/>
              <a:rect l="l" t="t" r="r" b="b"/>
              <a:pathLst>
                <a:path w="1917" h="633" extrusionOk="0">
                  <a:moveTo>
                    <a:pt x="295" y="1"/>
                  </a:moveTo>
                  <a:cubicBezTo>
                    <a:pt x="136" y="1"/>
                    <a:pt x="0" y="206"/>
                    <a:pt x="150" y="354"/>
                  </a:cubicBezTo>
                  <a:cubicBezTo>
                    <a:pt x="328" y="528"/>
                    <a:pt x="632" y="633"/>
                    <a:pt x="958" y="633"/>
                  </a:cubicBezTo>
                  <a:cubicBezTo>
                    <a:pt x="1288" y="633"/>
                    <a:pt x="1588" y="528"/>
                    <a:pt x="1766" y="354"/>
                  </a:cubicBezTo>
                  <a:cubicBezTo>
                    <a:pt x="1916" y="206"/>
                    <a:pt x="1780" y="1"/>
                    <a:pt x="1621" y="1"/>
                  </a:cubicBezTo>
                  <a:cubicBezTo>
                    <a:pt x="1574" y="1"/>
                    <a:pt x="1524" y="20"/>
                    <a:pt x="1480" y="64"/>
                  </a:cubicBezTo>
                  <a:cubicBezTo>
                    <a:pt x="1404" y="136"/>
                    <a:pt x="1222" y="227"/>
                    <a:pt x="958" y="227"/>
                  </a:cubicBezTo>
                  <a:cubicBezTo>
                    <a:pt x="694" y="227"/>
                    <a:pt x="513" y="136"/>
                    <a:pt x="437" y="64"/>
                  </a:cubicBezTo>
                  <a:cubicBezTo>
                    <a:pt x="392" y="20"/>
                    <a:pt x="342" y="1"/>
                    <a:pt x="29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6" name="Google Shape;13286;p76"/>
            <p:cNvSpPr/>
            <p:nvPr/>
          </p:nvSpPr>
          <p:spPr>
            <a:xfrm>
              <a:off x="7153891" y="1513402"/>
              <a:ext cx="289546" cy="364974"/>
            </a:xfrm>
            <a:custGeom>
              <a:avLst/>
              <a:gdLst/>
              <a:ahLst/>
              <a:cxnLst/>
              <a:rect l="l" t="t" r="r" b="b"/>
              <a:pathLst>
                <a:path w="11044" h="13921" extrusionOk="0">
                  <a:moveTo>
                    <a:pt x="9069" y="409"/>
                  </a:moveTo>
                  <a:cubicBezTo>
                    <a:pt x="8964" y="1311"/>
                    <a:pt x="8200" y="1992"/>
                    <a:pt x="7291" y="1992"/>
                  </a:cubicBezTo>
                  <a:lnTo>
                    <a:pt x="3307" y="1992"/>
                  </a:lnTo>
                  <a:cubicBezTo>
                    <a:pt x="3036" y="1992"/>
                    <a:pt x="3036" y="2401"/>
                    <a:pt x="3307" y="2401"/>
                  </a:cubicBezTo>
                  <a:lnTo>
                    <a:pt x="7295" y="2401"/>
                  </a:lnTo>
                  <a:cubicBezTo>
                    <a:pt x="7690" y="2401"/>
                    <a:pt x="8077" y="2293"/>
                    <a:pt x="8417" y="2090"/>
                  </a:cubicBezTo>
                  <a:lnTo>
                    <a:pt x="8417" y="4415"/>
                  </a:lnTo>
                  <a:cubicBezTo>
                    <a:pt x="8417" y="4527"/>
                    <a:pt x="8508" y="4618"/>
                    <a:pt x="8624" y="4618"/>
                  </a:cubicBezTo>
                  <a:lnTo>
                    <a:pt x="8733" y="4618"/>
                  </a:lnTo>
                  <a:cubicBezTo>
                    <a:pt x="8943" y="4618"/>
                    <a:pt x="9102" y="4795"/>
                    <a:pt x="9080" y="5005"/>
                  </a:cubicBezTo>
                  <a:cubicBezTo>
                    <a:pt x="9062" y="5179"/>
                    <a:pt x="8896" y="5317"/>
                    <a:pt x="8700" y="5317"/>
                  </a:cubicBezTo>
                  <a:lnTo>
                    <a:pt x="8602" y="5317"/>
                  </a:lnTo>
                  <a:lnTo>
                    <a:pt x="8602" y="5302"/>
                  </a:lnTo>
                  <a:cubicBezTo>
                    <a:pt x="8602" y="5190"/>
                    <a:pt x="8512" y="5099"/>
                    <a:pt x="8399" y="5099"/>
                  </a:cubicBezTo>
                  <a:cubicBezTo>
                    <a:pt x="8287" y="5099"/>
                    <a:pt x="8197" y="5190"/>
                    <a:pt x="8197" y="5302"/>
                  </a:cubicBezTo>
                  <a:cubicBezTo>
                    <a:pt x="8175" y="6765"/>
                    <a:pt x="6983" y="7942"/>
                    <a:pt x="5520" y="7942"/>
                  </a:cubicBezTo>
                  <a:cubicBezTo>
                    <a:pt x="4053" y="7942"/>
                    <a:pt x="2862" y="6765"/>
                    <a:pt x="2844" y="5302"/>
                  </a:cubicBezTo>
                  <a:cubicBezTo>
                    <a:pt x="2844" y="5190"/>
                    <a:pt x="2753" y="5096"/>
                    <a:pt x="2641" y="5096"/>
                  </a:cubicBezTo>
                  <a:cubicBezTo>
                    <a:pt x="2529" y="5096"/>
                    <a:pt x="2438" y="5186"/>
                    <a:pt x="2438" y="5299"/>
                  </a:cubicBezTo>
                  <a:lnTo>
                    <a:pt x="2438" y="5317"/>
                  </a:lnTo>
                  <a:lnTo>
                    <a:pt x="2311" y="5317"/>
                  </a:lnTo>
                  <a:cubicBezTo>
                    <a:pt x="2101" y="5317"/>
                    <a:pt x="1938" y="5136"/>
                    <a:pt x="1960" y="4929"/>
                  </a:cubicBezTo>
                  <a:cubicBezTo>
                    <a:pt x="1978" y="4755"/>
                    <a:pt x="2145" y="4618"/>
                    <a:pt x="2340" y="4618"/>
                  </a:cubicBezTo>
                  <a:lnTo>
                    <a:pt x="2420" y="4618"/>
                  </a:lnTo>
                  <a:cubicBezTo>
                    <a:pt x="2532" y="4618"/>
                    <a:pt x="2623" y="4527"/>
                    <a:pt x="2623" y="4415"/>
                  </a:cubicBezTo>
                  <a:lnTo>
                    <a:pt x="2623" y="2198"/>
                  </a:lnTo>
                  <a:cubicBezTo>
                    <a:pt x="2626" y="1210"/>
                    <a:pt x="3427" y="409"/>
                    <a:pt x="4412" y="409"/>
                  </a:cubicBezTo>
                  <a:close/>
                  <a:moveTo>
                    <a:pt x="3767" y="8384"/>
                  </a:moveTo>
                  <a:lnTo>
                    <a:pt x="3767" y="8790"/>
                  </a:lnTo>
                  <a:cubicBezTo>
                    <a:pt x="3767" y="8981"/>
                    <a:pt x="3645" y="9154"/>
                    <a:pt x="3465" y="9220"/>
                  </a:cubicBezTo>
                  <a:lnTo>
                    <a:pt x="3465" y="9220"/>
                  </a:lnTo>
                  <a:lnTo>
                    <a:pt x="2989" y="8902"/>
                  </a:lnTo>
                  <a:cubicBezTo>
                    <a:pt x="2753" y="8746"/>
                    <a:pt x="2862" y="8384"/>
                    <a:pt x="3144" y="8384"/>
                  </a:cubicBezTo>
                  <a:close/>
                  <a:moveTo>
                    <a:pt x="7900" y="8381"/>
                  </a:moveTo>
                  <a:cubicBezTo>
                    <a:pt x="8178" y="8381"/>
                    <a:pt x="8291" y="8746"/>
                    <a:pt x="8055" y="8902"/>
                  </a:cubicBezTo>
                  <a:lnTo>
                    <a:pt x="7577" y="9221"/>
                  </a:lnTo>
                  <a:cubicBezTo>
                    <a:pt x="7396" y="9156"/>
                    <a:pt x="7277" y="8982"/>
                    <a:pt x="7277" y="8790"/>
                  </a:cubicBezTo>
                  <a:lnTo>
                    <a:pt x="7277" y="8381"/>
                  </a:lnTo>
                  <a:close/>
                  <a:moveTo>
                    <a:pt x="7958" y="7718"/>
                  </a:moveTo>
                  <a:cubicBezTo>
                    <a:pt x="8580" y="7718"/>
                    <a:pt x="9084" y="8221"/>
                    <a:pt x="9084" y="8844"/>
                  </a:cubicBezTo>
                  <a:cubicBezTo>
                    <a:pt x="9084" y="10118"/>
                    <a:pt x="8108" y="11182"/>
                    <a:pt x="6835" y="11289"/>
                  </a:cubicBezTo>
                  <a:lnTo>
                    <a:pt x="6835" y="11289"/>
                  </a:lnTo>
                  <a:lnTo>
                    <a:pt x="6835" y="11061"/>
                  </a:lnTo>
                  <a:cubicBezTo>
                    <a:pt x="6835" y="10925"/>
                    <a:pt x="6732" y="10857"/>
                    <a:pt x="6630" y="10857"/>
                  </a:cubicBezTo>
                  <a:cubicBezTo>
                    <a:pt x="6528" y="10857"/>
                    <a:pt x="6426" y="10925"/>
                    <a:pt x="6426" y="11061"/>
                  </a:cubicBezTo>
                  <a:lnTo>
                    <a:pt x="6426" y="11300"/>
                  </a:lnTo>
                  <a:lnTo>
                    <a:pt x="4618" y="11300"/>
                  </a:lnTo>
                  <a:lnTo>
                    <a:pt x="4618" y="11061"/>
                  </a:lnTo>
                  <a:cubicBezTo>
                    <a:pt x="4618" y="10925"/>
                    <a:pt x="4517" y="10857"/>
                    <a:pt x="4415" y="10857"/>
                  </a:cubicBezTo>
                  <a:cubicBezTo>
                    <a:pt x="4314" y="10857"/>
                    <a:pt x="4213" y="10925"/>
                    <a:pt x="4213" y="11061"/>
                  </a:cubicBezTo>
                  <a:lnTo>
                    <a:pt x="4213" y="11289"/>
                  </a:lnTo>
                  <a:cubicBezTo>
                    <a:pt x="2941" y="11180"/>
                    <a:pt x="1964" y="10119"/>
                    <a:pt x="1960" y="8844"/>
                  </a:cubicBezTo>
                  <a:cubicBezTo>
                    <a:pt x="1960" y="8225"/>
                    <a:pt x="2463" y="7721"/>
                    <a:pt x="3086" y="7718"/>
                  </a:cubicBezTo>
                  <a:lnTo>
                    <a:pt x="3611" y="7718"/>
                  </a:lnTo>
                  <a:cubicBezTo>
                    <a:pt x="3662" y="7758"/>
                    <a:pt x="3716" y="7798"/>
                    <a:pt x="3767" y="7834"/>
                  </a:cubicBezTo>
                  <a:lnTo>
                    <a:pt x="3767" y="7975"/>
                  </a:lnTo>
                  <a:lnTo>
                    <a:pt x="3144" y="7975"/>
                  </a:lnTo>
                  <a:cubicBezTo>
                    <a:pt x="2460" y="7975"/>
                    <a:pt x="2188" y="8866"/>
                    <a:pt x="2760" y="9243"/>
                  </a:cubicBezTo>
                  <a:lnTo>
                    <a:pt x="5042" y="10764"/>
                  </a:lnTo>
                  <a:cubicBezTo>
                    <a:pt x="5187" y="10862"/>
                    <a:pt x="5354" y="10910"/>
                    <a:pt x="5522" y="10910"/>
                  </a:cubicBezTo>
                  <a:cubicBezTo>
                    <a:pt x="5690" y="10910"/>
                    <a:pt x="5859" y="10862"/>
                    <a:pt x="6005" y="10764"/>
                  </a:cubicBezTo>
                  <a:lnTo>
                    <a:pt x="6523" y="10420"/>
                  </a:lnTo>
                  <a:cubicBezTo>
                    <a:pt x="6708" y="10294"/>
                    <a:pt x="6586" y="10041"/>
                    <a:pt x="6411" y="10041"/>
                  </a:cubicBezTo>
                  <a:cubicBezTo>
                    <a:pt x="6374" y="10041"/>
                    <a:pt x="6335" y="10052"/>
                    <a:pt x="6295" y="10079"/>
                  </a:cubicBezTo>
                  <a:lnTo>
                    <a:pt x="5777" y="10423"/>
                  </a:lnTo>
                  <a:cubicBezTo>
                    <a:pt x="5699" y="10476"/>
                    <a:pt x="5611" y="10502"/>
                    <a:pt x="5522" y="10502"/>
                  </a:cubicBezTo>
                  <a:cubicBezTo>
                    <a:pt x="5433" y="10502"/>
                    <a:pt x="5344" y="10476"/>
                    <a:pt x="5267" y="10423"/>
                  </a:cubicBezTo>
                  <a:lnTo>
                    <a:pt x="3843" y="9474"/>
                  </a:lnTo>
                  <a:cubicBezTo>
                    <a:pt x="4053" y="9308"/>
                    <a:pt x="4173" y="9058"/>
                    <a:pt x="4176" y="8790"/>
                  </a:cubicBezTo>
                  <a:lnTo>
                    <a:pt x="4176" y="8073"/>
                  </a:lnTo>
                  <a:cubicBezTo>
                    <a:pt x="4602" y="8279"/>
                    <a:pt x="5063" y="8382"/>
                    <a:pt x="5523" y="8382"/>
                  </a:cubicBezTo>
                  <a:cubicBezTo>
                    <a:pt x="5984" y="8382"/>
                    <a:pt x="6444" y="8279"/>
                    <a:pt x="6867" y="8073"/>
                  </a:cubicBezTo>
                  <a:lnTo>
                    <a:pt x="6867" y="8790"/>
                  </a:lnTo>
                  <a:cubicBezTo>
                    <a:pt x="6871" y="9054"/>
                    <a:pt x="6994" y="9308"/>
                    <a:pt x="7204" y="9471"/>
                  </a:cubicBezTo>
                  <a:lnTo>
                    <a:pt x="7070" y="9561"/>
                  </a:lnTo>
                  <a:cubicBezTo>
                    <a:pt x="6885" y="9684"/>
                    <a:pt x="7005" y="9936"/>
                    <a:pt x="7181" y="9936"/>
                  </a:cubicBezTo>
                  <a:cubicBezTo>
                    <a:pt x="7218" y="9936"/>
                    <a:pt x="7258" y="9925"/>
                    <a:pt x="7298" y="9898"/>
                  </a:cubicBezTo>
                  <a:lnTo>
                    <a:pt x="8283" y="9243"/>
                  </a:lnTo>
                  <a:cubicBezTo>
                    <a:pt x="8855" y="8863"/>
                    <a:pt x="8589" y="7975"/>
                    <a:pt x="7904" y="7975"/>
                  </a:cubicBezTo>
                  <a:cubicBezTo>
                    <a:pt x="7902" y="7975"/>
                    <a:pt x="7901" y="7975"/>
                    <a:pt x="7900" y="7975"/>
                  </a:cubicBezTo>
                  <a:lnTo>
                    <a:pt x="7277" y="7975"/>
                  </a:lnTo>
                  <a:lnTo>
                    <a:pt x="7277" y="7834"/>
                  </a:lnTo>
                  <a:cubicBezTo>
                    <a:pt x="7331" y="7794"/>
                    <a:pt x="7382" y="7758"/>
                    <a:pt x="7432" y="7718"/>
                  </a:cubicBezTo>
                  <a:close/>
                  <a:moveTo>
                    <a:pt x="4412" y="0"/>
                  </a:moveTo>
                  <a:cubicBezTo>
                    <a:pt x="3199" y="0"/>
                    <a:pt x="2217" y="985"/>
                    <a:pt x="2217" y="2198"/>
                  </a:cubicBezTo>
                  <a:lnTo>
                    <a:pt x="2217" y="4219"/>
                  </a:lnTo>
                  <a:cubicBezTo>
                    <a:pt x="1869" y="4274"/>
                    <a:pt x="1591" y="4549"/>
                    <a:pt x="1554" y="4889"/>
                  </a:cubicBezTo>
                  <a:cubicBezTo>
                    <a:pt x="1507" y="5335"/>
                    <a:pt x="1859" y="5726"/>
                    <a:pt x="2311" y="5726"/>
                  </a:cubicBezTo>
                  <a:lnTo>
                    <a:pt x="2467" y="5726"/>
                  </a:lnTo>
                  <a:cubicBezTo>
                    <a:pt x="2550" y="6313"/>
                    <a:pt x="2800" y="6860"/>
                    <a:pt x="3188" y="7309"/>
                  </a:cubicBezTo>
                  <a:lnTo>
                    <a:pt x="3086" y="7309"/>
                  </a:lnTo>
                  <a:cubicBezTo>
                    <a:pt x="2239" y="7309"/>
                    <a:pt x="1554" y="7997"/>
                    <a:pt x="1551" y="8841"/>
                  </a:cubicBezTo>
                  <a:cubicBezTo>
                    <a:pt x="1551" y="9148"/>
                    <a:pt x="1601" y="9453"/>
                    <a:pt x="1696" y="9742"/>
                  </a:cubicBezTo>
                  <a:lnTo>
                    <a:pt x="1102" y="9916"/>
                  </a:lnTo>
                  <a:cubicBezTo>
                    <a:pt x="450" y="10112"/>
                    <a:pt x="4" y="10709"/>
                    <a:pt x="1" y="11390"/>
                  </a:cubicBezTo>
                  <a:lnTo>
                    <a:pt x="1" y="13719"/>
                  </a:lnTo>
                  <a:cubicBezTo>
                    <a:pt x="1" y="13853"/>
                    <a:pt x="103" y="13920"/>
                    <a:pt x="205" y="13920"/>
                  </a:cubicBezTo>
                  <a:cubicBezTo>
                    <a:pt x="308" y="13920"/>
                    <a:pt x="410" y="13853"/>
                    <a:pt x="410" y="13719"/>
                  </a:cubicBezTo>
                  <a:lnTo>
                    <a:pt x="410" y="11390"/>
                  </a:lnTo>
                  <a:cubicBezTo>
                    <a:pt x="410" y="10890"/>
                    <a:pt x="739" y="10452"/>
                    <a:pt x="1217" y="10307"/>
                  </a:cubicBezTo>
                  <a:lnTo>
                    <a:pt x="1851" y="10123"/>
                  </a:lnTo>
                  <a:cubicBezTo>
                    <a:pt x="2304" y="11024"/>
                    <a:pt x="3202" y="11626"/>
                    <a:pt x="4213" y="11698"/>
                  </a:cubicBezTo>
                  <a:lnTo>
                    <a:pt x="4213" y="13719"/>
                  </a:lnTo>
                  <a:cubicBezTo>
                    <a:pt x="4213" y="13853"/>
                    <a:pt x="4314" y="13920"/>
                    <a:pt x="4415" y="13920"/>
                  </a:cubicBezTo>
                  <a:cubicBezTo>
                    <a:pt x="4517" y="13920"/>
                    <a:pt x="4618" y="13853"/>
                    <a:pt x="4618" y="13719"/>
                  </a:cubicBezTo>
                  <a:lnTo>
                    <a:pt x="4618" y="11705"/>
                  </a:lnTo>
                  <a:lnTo>
                    <a:pt x="6426" y="11705"/>
                  </a:lnTo>
                  <a:lnTo>
                    <a:pt x="6426" y="13719"/>
                  </a:lnTo>
                  <a:cubicBezTo>
                    <a:pt x="6426" y="13853"/>
                    <a:pt x="6528" y="13920"/>
                    <a:pt x="6630" y="13920"/>
                  </a:cubicBezTo>
                  <a:cubicBezTo>
                    <a:pt x="6732" y="13920"/>
                    <a:pt x="6835" y="13853"/>
                    <a:pt x="6835" y="13719"/>
                  </a:cubicBezTo>
                  <a:lnTo>
                    <a:pt x="6835" y="11698"/>
                  </a:lnTo>
                  <a:cubicBezTo>
                    <a:pt x="7842" y="11626"/>
                    <a:pt x="8736" y="11028"/>
                    <a:pt x="9193" y="10123"/>
                  </a:cubicBezTo>
                  <a:lnTo>
                    <a:pt x="9826" y="10311"/>
                  </a:lnTo>
                  <a:cubicBezTo>
                    <a:pt x="10304" y="10452"/>
                    <a:pt x="10634" y="10890"/>
                    <a:pt x="10634" y="11390"/>
                  </a:cubicBezTo>
                  <a:lnTo>
                    <a:pt x="10634" y="13719"/>
                  </a:lnTo>
                  <a:cubicBezTo>
                    <a:pt x="10634" y="13853"/>
                    <a:pt x="10736" y="13920"/>
                    <a:pt x="10839" y="13920"/>
                  </a:cubicBezTo>
                  <a:cubicBezTo>
                    <a:pt x="10941" y="13920"/>
                    <a:pt x="11043" y="13853"/>
                    <a:pt x="11043" y="13719"/>
                  </a:cubicBezTo>
                  <a:lnTo>
                    <a:pt x="11043" y="11390"/>
                  </a:lnTo>
                  <a:cubicBezTo>
                    <a:pt x="11040" y="10709"/>
                    <a:pt x="10591" y="10112"/>
                    <a:pt x="9942" y="9920"/>
                  </a:cubicBezTo>
                  <a:lnTo>
                    <a:pt x="9345" y="9742"/>
                  </a:lnTo>
                  <a:cubicBezTo>
                    <a:pt x="9442" y="9453"/>
                    <a:pt x="9490" y="9148"/>
                    <a:pt x="9490" y="8844"/>
                  </a:cubicBezTo>
                  <a:cubicBezTo>
                    <a:pt x="9490" y="7997"/>
                    <a:pt x="8805" y="7312"/>
                    <a:pt x="7958" y="7312"/>
                  </a:cubicBezTo>
                  <a:lnTo>
                    <a:pt x="7856" y="7312"/>
                  </a:lnTo>
                  <a:cubicBezTo>
                    <a:pt x="8244" y="6863"/>
                    <a:pt x="8494" y="6313"/>
                    <a:pt x="8577" y="5726"/>
                  </a:cubicBezTo>
                  <a:lnTo>
                    <a:pt x="8700" y="5726"/>
                  </a:lnTo>
                  <a:cubicBezTo>
                    <a:pt x="9106" y="5726"/>
                    <a:pt x="9450" y="5429"/>
                    <a:pt x="9486" y="5049"/>
                  </a:cubicBezTo>
                  <a:cubicBezTo>
                    <a:pt x="9529" y="4636"/>
                    <a:pt x="9236" y="4270"/>
                    <a:pt x="8827" y="4219"/>
                  </a:cubicBezTo>
                  <a:lnTo>
                    <a:pt x="8827" y="1778"/>
                  </a:lnTo>
                  <a:cubicBezTo>
                    <a:pt x="9250" y="1365"/>
                    <a:pt x="9490" y="797"/>
                    <a:pt x="9490" y="203"/>
                  </a:cubicBezTo>
                  <a:cubicBezTo>
                    <a:pt x="9490" y="91"/>
                    <a:pt x="9399" y="0"/>
                    <a:pt x="92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7" name="Google Shape;13287;p76"/>
            <p:cNvSpPr/>
            <p:nvPr/>
          </p:nvSpPr>
          <p:spPr>
            <a:xfrm>
              <a:off x="7250555" y="1609935"/>
              <a:ext cx="26585" cy="12951"/>
            </a:xfrm>
            <a:custGeom>
              <a:avLst/>
              <a:gdLst/>
              <a:ahLst/>
              <a:cxnLst/>
              <a:rect l="l" t="t" r="r" b="b"/>
              <a:pathLst>
                <a:path w="1014" h="494" extrusionOk="0">
                  <a:moveTo>
                    <a:pt x="734" y="0"/>
                  </a:moveTo>
                  <a:cubicBezTo>
                    <a:pt x="720" y="0"/>
                    <a:pt x="704" y="2"/>
                    <a:pt x="689" y="5"/>
                  </a:cubicBezTo>
                  <a:lnTo>
                    <a:pt x="247" y="88"/>
                  </a:lnTo>
                  <a:cubicBezTo>
                    <a:pt x="1" y="132"/>
                    <a:pt x="33" y="494"/>
                    <a:pt x="283" y="494"/>
                  </a:cubicBezTo>
                  <a:cubicBezTo>
                    <a:pt x="294" y="490"/>
                    <a:pt x="308" y="490"/>
                    <a:pt x="319" y="490"/>
                  </a:cubicBezTo>
                  <a:lnTo>
                    <a:pt x="765" y="407"/>
                  </a:lnTo>
                  <a:cubicBezTo>
                    <a:pt x="1013" y="359"/>
                    <a:pt x="964" y="0"/>
                    <a:pt x="73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8" name="Google Shape;13288;p76"/>
            <p:cNvSpPr/>
            <p:nvPr/>
          </p:nvSpPr>
          <p:spPr>
            <a:xfrm>
              <a:off x="7320084" y="1609935"/>
              <a:ext cx="26689" cy="12951"/>
            </a:xfrm>
            <a:custGeom>
              <a:avLst/>
              <a:gdLst/>
              <a:ahLst/>
              <a:cxnLst/>
              <a:rect l="l" t="t" r="r" b="b"/>
              <a:pathLst>
                <a:path w="1018" h="494" extrusionOk="0">
                  <a:moveTo>
                    <a:pt x="281" y="0"/>
                  </a:moveTo>
                  <a:cubicBezTo>
                    <a:pt x="53" y="0"/>
                    <a:pt x="1" y="359"/>
                    <a:pt x="253" y="407"/>
                  </a:cubicBezTo>
                  <a:lnTo>
                    <a:pt x="695" y="490"/>
                  </a:lnTo>
                  <a:cubicBezTo>
                    <a:pt x="706" y="490"/>
                    <a:pt x="720" y="490"/>
                    <a:pt x="735" y="494"/>
                  </a:cubicBezTo>
                  <a:cubicBezTo>
                    <a:pt x="981" y="494"/>
                    <a:pt x="1017" y="132"/>
                    <a:pt x="771" y="88"/>
                  </a:cubicBezTo>
                  <a:lnTo>
                    <a:pt x="326" y="5"/>
                  </a:lnTo>
                  <a:cubicBezTo>
                    <a:pt x="310" y="2"/>
                    <a:pt x="295" y="0"/>
                    <a:pt x="28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89" name="Google Shape;13289;p76"/>
          <p:cNvGrpSpPr/>
          <p:nvPr/>
        </p:nvGrpSpPr>
        <p:grpSpPr>
          <a:xfrm>
            <a:off x="6255941" y="3797550"/>
            <a:ext cx="284958" cy="364974"/>
            <a:chOff x="6255941" y="3797550"/>
            <a:chExt cx="284958" cy="364974"/>
          </a:xfrm>
        </p:grpSpPr>
        <p:sp>
          <p:nvSpPr>
            <p:cNvPr id="13290" name="Google Shape;13290;p76"/>
            <p:cNvSpPr/>
            <p:nvPr/>
          </p:nvSpPr>
          <p:spPr>
            <a:xfrm>
              <a:off x="6261342" y="3999818"/>
              <a:ext cx="274235" cy="157357"/>
            </a:xfrm>
            <a:custGeom>
              <a:avLst/>
              <a:gdLst/>
              <a:ahLst/>
              <a:cxnLst/>
              <a:rect l="l" t="t" r="r" b="b"/>
              <a:pathLst>
                <a:path w="10460" h="6002" extrusionOk="0">
                  <a:moveTo>
                    <a:pt x="3705" y="0"/>
                  </a:moveTo>
                  <a:cubicBezTo>
                    <a:pt x="3705" y="677"/>
                    <a:pt x="3260" y="1275"/>
                    <a:pt x="2608" y="1463"/>
                  </a:cubicBezTo>
                  <a:lnTo>
                    <a:pt x="938" y="1956"/>
                  </a:lnTo>
                  <a:cubicBezTo>
                    <a:pt x="381" y="2119"/>
                    <a:pt x="0" y="2630"/>
                    <a:pt x="0" y="3213"/>
                  </a:cubicBezTo>
                  <a:lnTo>
                    <a:pt x="0" y="6001"/>
                  </a:lnTo>
                  <a:lnTo>
                    <a:pt x="10460" y="6001"/>
                  </a:lnTo>
                  <a:lnTo>
                    <a:pt x="10460" y="3213"/>
                  </a:lnTo>
                  <a:cubicBezTo>
                    <a:pt x="10460" y="2630"/>
                    <a:pt x="10080" y="2119"/>
                    <a:pt x="9522" y="1956"/>
                  </a:cubicBezTo>
                  <a:lnTo>
                    <a:pt x="7849" y="1463"/>
                  </a:lnTo>
                  <a:cubicBezTo>
                    <a:pt x="7200" y="1275"/>
                    <a:pt x="6755" y="677"/>
                    <a:pt x="6755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1" name="Google Shape;13291;p76"/>
            <p:cNvSpPr/>
            <p:nvPr/>
          </p:nvSpPr>
          <p:spPr>
            <a:xfrm>
              <a:off x="6307013" y="3802977"/>
              <a:ext cx="182815" cy="285640"/>
            </a:xfrm>
            <a:custGeom>
              <a:avLst/>
              <a:gdLst/>
              <a:ahLst/>
              <a:cxnLst/>
              <a:rect l="l" t="t" r="r" b="b"/>
              <a:pathLst>
                <a:path w="6973" h="10895" extrusionOk="0">
                  <a:moveTo>
                    <a:pt x="3488" y="0"/>
                  </a:moveTo>
                  <a:cubicBezTo>
                    <a:pt x="1561" y="0"/>
                    <a:pt x="0" y="1558"/>
                    <a:pt x="0" y="3484"/>
                  </a:cubicBezTo>
                  <a:lnTo>
                    <a:pt x="0" y="5009"/>
                  </a:lnTo>
                  <a:cubicBezTo>
                    <a:pt x="0" y="8280"/>
                    <a:pt x="3488" y="9370"/>
                    <a:pt x="3488" y="10894"/>
                  </a:cubicBezTo>
                  <a:cubicBezTo>
                    <a:pt x="3488" y="9370"/>
                    <a:pt x="6972" y="8280"/>
                    <a:pt x="6972" y="5009"/>
                  </a:cubicBezTo>
                  <a:lnTo>
                    <a:pt x="6972" y="3484"/>
                  </a:lnTo>
                  <a:cubicBezTo>
                    <a:pt x="6972" y="1558"/>
                    <a:pt x="5411" y="0"/>
                    <a:pt x="3488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2" name="Google Shape;13292;p76"/>
            <p:cNvSpPr/>
            <p:nvPr/>
          </p:nvSpPr>
          <p:spPr>
            <a:xfrm>
              <a:off x="6381261" y="3997143"/>
              <a:ext cx="34397" cy="80068"/>
            </a:xfrm>
            <a:custGeom>
              <a:avLst/>
              <a:gdLst/>
              <a:ahLst/>
              <a:cxnLst/>
              <a:rect l="l" t="t" r="r" b="b"/>
              <a:pathLst>
                <a:path w="1312" h="3054" extrusionOk="0">
                  <a:moveTo>
                    <a:pt x="1" y="1"/>
                  </a:moveTo>
                  <a:lnTo>
                    <a:pt x="1" y="2181"/>
                  </a:lnTo>
                  <a:lnTo>
                    <a:pt x="656" y="3054"/>
                  </a:lnTo>
                  <a:lnTo>
                    <a:pt x="1312" y="2181"/>
                  </a:lnTo>
                  <a:lnTo>
                    <a:pt x="131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3" name="Google Shape;13293;p76"/>
            <p:cNvSpPr/>
            <p:nvPr/>
          </p:nvSpPr>
          <p:spPr>
            <a:xfrm>
              <a:off x="6341279" y="3940094"/>
              <a:ext cx="114256" cy="65439"/>
            </a:xfrm>
            <a:custGeom>
              <a:avLst/>
              <a:gdLst/>
              <a:ahLst/>
              <a:cxnLst/>
              <a:rect l="l" t="t" r="r" b="b"/>
              <a:pathLst>
                <a:path w="4358" h="2496" extrusionOk="0">
                  <a:moveTo>
                    <a:pt x="1" y="0"/>
                  </a:moveTo>
                  <a:lnTo>
                    <a:pt x="1" y="1152"/>
                  </a:lnTo>
                  <a:cubicBezTo>
                    <a:pt x="1" y="1507"/>
                    <a:pt x="218" y="1829"/>
                    <a:pt x="548" y="1963"/>
                  </a:cubicBezTo>
                  <a:lnTo>
                    <a:pt x="1616" y="2387"/>
                  </a:lnTo>
                  <a:cubicBezTo>
                    <a:pt x="1797" y="2459"/>
                    <a:pt x="1989" y="2495"/>
                    <a:pt x="2181" y="2495"/>
                  </a:cubicBezTo>
                  <a:cubicBezTo>
                    <a:pt x="2373" y="2495"/>
                    <a:pt x="2565" y="2459"/>
                    <a:pt x="2746" y="2387"/>
                  </a:cubicBezTo>
                  <a:lnTo>
                    <a:pt x="3811" y="1963"/>
                  </a:lnTo>
                  <a:cubicBezTo>
                    <a:pt x="4141" y="1829"/>
                    <a:pt x="4358" y="1507"/>
                    <a:pt x="4358" y="1152"/>
                  </a:cubicBezTo>
                  <a:lnTo>
                    <a:pt x="435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4" name="Google Shape;13294;p76"/>
            <p:cNvSpPr/>
            <p:nvPr/>
          </p:nvSpPr>
          <p:spPr>
            <a:xfrm>
              <a:off x="6329901" y="3825760"/>
              <a:ext cx="137144" cy="137144"/>
            </a:xfrm>
            <a:custGeom>
              <a:avLst/>
              <a:gdLst/>
              <a:ahLst/>
              <a:cxnLst/>
              <a:rect l="l" t="t" r="r" b="b"/>
              <a:pathLst>
                <a:path w="5231" h="5231" extrusionOk="0">
                  <a:moveTo>
                    <a:pt x="2611" y="0"/>
                  </a:moveTo>
                  <a:cubicBezTo>
                    <a:pt x="2595" y="0"/>
                    <a:pt x="2580" y="0"/>
                    <a:pt x="2565" y="1"/>
                  </a:cubicBezTo>
                  <a:cubicBezTo>
                    <a:pt x="1127" y="26"/>
                    <a:pt x="0" y="1265"/>
                    <a:pt x="0" y="2702"/>
                  </a:cubicBezTo>
                  <a:lnTo>
                    <a:pt x="0" y="3890"/>
                  </a:lnTo>
                  <a:cubicBezTo>
                    <a:pt x="0" y="4169"/>
                    <a:pt x="181" y="4419"/>
                    <a:pt x="446" y="4510"/>
                  </a:cubicBezTo>
                  <a:lnTo>
                    <a:pt x="1308" y="4796"/>
                  </a:lnTo>
                  <a:cubicBezTo>
                    <a:pt x="1308" y="5035"/>
                    <a:pt x="1503" y="5230"/>
                    <a:pt x="1742" y="5230"/>
                  </a:cubicBezTo>
                  <a:lnTo>
                    <a:pt x="3488" y="5230"/>
                  </a:lnTo>
                  <a:cubicBezTo>
                    <a:pt x="3727" y="5230"/>
                    <a:pt x="3923" y="5035"/>
                    <a:pt x="3923" y="4796"/>
                  </a:cubicBezTo>
                  <a:lnTo>
                    <a:pt x="4781" y="4510"/>
                  </a:lnTo>
                  <a:cubicBezTo>
                    <a:pt x="5049" y="4419"/>
                    <a:pt x="5230" y="4169"/>
                    <a:pt x="5230" y="3890"/>
                  </a:cubicBezTo>
                  <a:lnTo>
                    <a:pt x="5230" y="2615"/>
                  </a:lnTo>
                  <a:cubicBezTo>
                    <a:pt x="5230" y="1168"/>
                    <a:pt x="4053" y="0"/>
                    <a:pt x="2611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5" name="Google Shape;13295;p76"/>
            <p:cNvSpPr/>
            <p:nvPr/>
          </p:nvSpPr>
          <p:spPr>
            <a:xfrm>
              <a:off x="6329901" y="3825760"/>
              <a:ext cx="85757" cy="128492"/>
            </a:xfrm>
            <a:custGeom>
              <a:avLst/>
              <a:gdLst/>
              <a:ahLst/>
              <a:cxnLst/>
              <a:rect l="l" t="t" r="r" b="b"/>
              <a:pathLst>
                <a:path w="3271" h="4901" extrusionOk="0">
                  <a:moveTo>
                    <a:pt x="2604" y="0"/>
                  </a:moveTo>
                  <a:cubicBezTo>
                    <a:pt x="2591" y="0"/>
                    <a:pt x="2578" y="0"/>
                    <a:pt x="2565" y="1"/>
                  </a:cubicBezTo>
                  <a:cubicBezTo>
                    <a:pt x="1127" y="26"/>
                    <a:pt x="0" y="1261"/>
                    <a:pt x="0" y="2702"/>
                  </a:cubicBezTo>
                  <a:lnTo>
                    <a:pt x="0" y="3887"/>
                  </a:lnTo>
                  <a:cubicBezTo>
                    <a:pt x="0" y="4169"/>
                    <a:pt x="181" y="4419"/>
                    <a:pt x="446" y="4510"/>
                  </a:cubicBezTo>
                  <a:lnTo>
                    <a:pt x="1080" y="4720"/>
                  </a:lnTo>
                  <a:cubicBezTo>
                    <a:pt x="1177" y="4752"/>
                    <a:pt x="1257" y="4814"/>
                    <a:pt x="1311" y="4901"/>
                  </a:cubicBezTo>
                  <a:lnTo>
                    <a:pt x="1311" y="2615"/>
                  </a:lnTo>
                  <a:lnTo>
                    <a:pt x="1308" y="2615"/>
                  </a:lnTo>
                  <a:cubicBezTo>
                    <a:pt x="1308" y="1424"/>
                    <a:pt x="2115" y="384"/>
                    <a:pt x="3271" y="87"/>
                  </a:cubicBezTo>
                  <a:cubicBezTo>
                    <a:pt x="3052" y="29"/>
                    <a:pt x="2830" y="0"/>
                    <a:pt x="2604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6" name="Google Shape;13296;p76"/>
            <p:cNvSpPr/>
            <p:nvPr/>
          </p:nvSpPr>
          <p:spPr>
            <a:xfrm>
              <a:off x="6352684" y="3894318"/>
              <a:ext cx="34292" cy="34292"/>
            </a:xfrm>
            <a:custGeom>
              <a:avLst/>
              <a:gdLst/>
              <a:ahLst/>
              <a:cxnLst/>
              <a:rect l="l" t="t" r="r" b="b"/>
              <a:pathLst>
                <a:path w="1308" h="1308" extrusionOk="0">
                  <a:moveTo>
                    <a:pt x="656" y="0"/>
                  </a:moveTo>
                  <a:cubicBezTo>
                    <a:pt x="294" y="0"/>
                    <a:pt x="1" y="294"/>
                    <a:pt x="1" y="656"/>
                  </a:cubicBezTo>
                  <a:cubicBezTo>
                    <a:pt x="1" y="1015"/>
                    <a:pt x="294" y="1308"/>
                    <a:pt x="656" y="1308"/>
                  </a:cubicBezTo>
                  <a:cubicBezTo>
                    <a:pt x="1018" y="1308"/>
                    <a:pt x="1308" y="1015"/>
                    <a:pt x="1308" y="656"/>
                  </a:cubicBezTo>
                  <a:cubicBezTo>
                    <a:pt x="1308" y="294"/>
                    <a:pt x="1018" y="0"/>
                    <a:pt x="656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7" name="Google Shape;13297;p76"/>
            <p:cNvSpPr/>
            <p:nvPr/>
          </p:nvSpPr>
          <p:spPr>
            <a:xfrm>
              <a:off x="6348411" y="3894214"/>
              <a:ext cx="42944" cy="25850"/>
            </a:xfrm>
            <a:custGeom>
              <a:avLst/>
              <a:gdLst/>
              <a:ahLst/>
              <a:cxnLst/>
              <a:rect l="l" t="t" r="r" b="b"/>
              <a:pathLst>
                <a:path w="1638" h="986" extrusionOk="0">
                  <a:moveTo>
                    <a:pt x="819" y="1"/>
                  </a:moveTo>
                  <a:cubicBezTo>
                    <a:pt x="312" y="1"/>
                    <a:pt x="1" y="551"/>
                    <a:pt x="254" y="986"/>
                  </a:cubicBezTo>
                  <a:cubicBezTo>
                    <a:pt x="370" y="783"/>
                    <a:pt x="587" y="660"/>
                    <a:pt x="819" y="660"/>
                  </a:cubicBezTo>
                  <a:cubicBezTo>
                    <a:pt x="1051" y="660"/>
                    <a:pt x="1268" y="783"/>
                    <a:pt x="1380" y="986"/>
                  </a:cubicBezTo>
                  <a:cubicBezTo>
                    <a:pt x="1638" y="551"/>
                    <a:pt x="1326" y="1"/>
                    <a:pt x="819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8" name="Google Shape;13298;p76"/>
            <p:cNvSpPr/>
            <p:nvPr/>
          </p:nvSpPr>
          <p:spPr>
            <a:xfrm>
              <a:off x="6409838" y="3894318"/>
              <a:ext cx="34319" cy="34292"/>
            </a:xfrm>
            <a:custGeom>
              <a:avLst/>
              <a:gdLst/>
              <a:ahLst/>
              <a:cxnLst/>
              <a:rect l="l" t="t" r="r" b="b"/>
              <a:pathLst>
                <a:path w="1309" h="1308" extrusionOk="0">
                  <a:moveTo>
                    <a:pt x="656" y="0"/>
                  </a:moveTo>
                  <a:cubicBezTo>
                    <a:pt x="294" y="0"/>
                    <a:pt x="1" y="294"/>
                    <a:pt x="1" y="656"/>
                  </a:cubicBezTo>
                  <a:cubicBezTo>
                    <a:pt x="1" y="1015"/>
                    <a:pt x="294" y="1308"/>
                    <a:pt x="656" y="1308"/>
                  </a:cubicBezTo>
                  <a:cubicBezTo>
                    <a:pt x="1019" y="1308"/>
                    <a:pt x="1308" y="1015"/>
                    <a:pt x="1308" y="656"/>
                  </a:cubicBezTo>
                  <a:cubicBezTo>
                    <a:pt x="1308" y="294"/>
                    <a:pt x="1019" y="0"/>
                    <a:pt x="656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9" name="Google Shape;13299;p76"/>
            <p:cNvSpPr/>
            <p:nvPr/>
          </p:nvSpPr>
          <p:spPr>
            <a:xfrm>
              <a:off x="6405486" y="3894214"/>
              <a:ext cx="43023" cy="25850"/>
            </a:xfrm>
            <a:custGeom>
              <a:avLst/>
              <a:gdLst/>
              <a:ahLst/>
              <a:cxnLst/>
              <a:rect l="l" t="t" r="r" b="b"/>
              <a:pathLst>
                <a:path w="1641" h="986" extrusionOk="0">
                  <a:moveTo>
                    <a:pt x="822" y="1"/>
                  </a:moveTo>
                  <a:cubicBezTo>
                    <a:pt x="315" y="1"/>
                    <a:pt x="0" y="551"/>
                    <a:pt x="257" y="986"/>
                  </a:cubicBezTo>
                  <a:cubicBezTo>
                    <a:pt x="373" y="783"/>
                    <a:pt x="591" y="660"/>
                    <a:pt x="822" y="660"/>
                  </a:cubicBezTo>
                  <a:cubicBezTo>
                    <a:pt x="1054" y="660"/>
                    <a:pt x="1268" y="783"/>
                    <a:pt x="1384" y="986"/>
                  </a:cubicBezTo>
                  <a:cubicBezTo>
                    <a:pt x="1641" y="551"/>
                    <a:pt x="1329" y="1"/>
                    <a:pt x="822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0" name="Google Shape;13300;p76"/>
            <p:cNvSpPr/>
            <p:nvPr/>
          </p:nvSpPr>
          <p:spPr>
            <a:xfrm>
              <a:off x="6339759" y="3888996"/>
              <a:ext cx="52645" cy="45015"/>
            </a:xfrm>
            <a:custGeom>
              <a:avLst/>
              <a:gdLst/>
              <a:ahLst/>
              <a:cxnLst/>
              <a:rect l="l" t="t" r="r" b="b"/>
              <a:pathLst>
                <a:path w="2008" h="1717" extrusionOk="0">
                  <a:moveTo>
                    <a:pt x="1145" y="408"/>
                  </a:moveTo>
                  <a:cubicBezTo>
                    <a:pt x="1376" y="408"/>
                    <a:pt x="1598" y="587"/>
                    <a:pt x="1598" y="859"/>
                  </a:cubicBezTo>
                  <a:cubicBezTo>
                    <a:pt x="1598" y="1105"/>
                    <a:pt x="1399" y="1308"/>
                    <a:pt x="1149" y="1308"/>
                  </a:cubicBezTo>
                  <a:cubicBezTo>
                    <a:pt x="747" y="1308"/>
                    <a:pt x="548" y="823"/>
                    <a:pt x="830" y="540"/>
                  </a:cubicBezTo>
                  <a:cubicBezTo>
                    <a:pt x="922" y="449"/>
                    <a:pt x="1034" y="408"/>
                    <a:pt x="1145" y="408"/>
                  </a:cubicBezTo>
                  <a:close/>
                  <a:moveTo>
                    <a:pt x="1149" y="1"/>
                  </a:moveTo>
                  <a:cubicBezTo>
                    <a:pt x="385" y="1"/>
                    <a:pt x="1" y="924"/>
                    <a:pt x="544" y="1464"/>
                  </a:cubicBezTo>
                  <a:cubicBezTo>
                    <a:pt x="719" y="1639"/>
                    <a:pt x="934" y="1717"/>
                    <a:pt x="1145" y="1717"/>
                  </a:cubicBezTo>
                  <a:cubicBezTo>
                    <a:pt x="1585" y="1717"/>
                    <a:pt x="2007" y="1376"/>
                    <a:pt x="2007" y="859"/>
                  </a:cubicBezTo>
                  <a:cubicBezTo>
                    <a:pt x="2007" y="385"/>
                    <a:pt x="1624" y="1"/>
                    <a:pt x="114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1" name="Google Shape;13301;p76"/>
            <p:cNvSpPr/>
            <p:nvPr/>
          </p:nvSpPr>
          <p:spPr>
            <a:xfrm>
              <a:off x="6396939" y="3888996"/>
              <a:ext cx="52619" cy="45015"/>
            </a:xfrm>
            <a:custGeom>
              <a:avLst/>
              <a:gdLst/>
              <a:ahLst/>
              <a:cxnLst/>
              <a:rect l="l" t="t" r="r" b="b"/>
              <a:pathLst>
                <a:path w="2007" h="1717" extrusionOk="0">
                  <a:moveTo>
                    <a:pt x="1144" y="408"/>
                  </a:moveTo>
                  <a:cubicBezTo>
                    <a:pt x="1375" y="408"/>
                    <a:pt x="1597" y="587"/>
                    <a:pt x="1597" y="859"/>
                  </a:cubicBezTo>
                  <a:cubicBezTo>
                    <a:pt x="1597" y="1105"/>
                    <a:pt x="1395" y="1308"/>
                    <a:pt x="1148" y="1308"/>
                  </a:cubicBezTo>
                  <a:cubicBezTo>
                    <a:pt x="746" y="1308"/>
                    <a:pt x="547" y="823"/>
                    <a:pt x="830" y="540"/>
                  </a:cubicBezTo>
                  <a:cubicBezTo>
                    <a:pt x="921" y="449"/>
                    <a:pt x="1034" y="408"/>
                    <a:pt x="1144" y="408"/>
                  </a:cubicBezTo>
                  <a:close/>
                  <a:moveTo>
                    <a:pt x="1148" y="1"/>
                  </a:moveTo>
                  <a:cubicBezTo>
                    <a:pt x="384" y="1"/>
                    <a:pt x="0" y="924"/>
                    <a:pt x="540" y="1464"/>
                  </a:cubicBezTo>
                  <a:cubicBezTo>
                    <a:pt x="716" y="1639"/>
                    <a:pt x="932" y="1717"/>
                    <a:pt x="1143" y="1717"/>
                  </a:cubicBezTo>
                  <a:cubicBezTo>
                    <a:pt x="1584" y="1717"/>
                    <a:pt x="2007" y="1376"/>
                    <a:pt x="2007" y="859"/>
                  </a:cubicBezTo>
                  <a:cubicBezTo>
                    <a:pt x="2003" y="385"/>
                    <a:pt x="1623" y="1"/>
                    <a:pt x="114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2" name="Google Shape;13302;p76"/>
            <p:cNvSpPr/>
            <p:nvPr/>
          </p:nvSpPr>
          <p:spPr>
            <a:xfrm>
              <a:off x="6393138" y="3928978"/>
              <a:ext cx="10671" cy="16412"/>
            </a:xfrm>
            <a:custGeom>
              <a:avLst/>
              <a:gdLst/>
              <a:ahLst/>
              <a:cxnLst/>
              <a:rect l="l" t="t" r="r" b="b"/>
              <a:pathLst>
                <a:path w="407" h="626" extrusionOk="0">
                  <a:moveTo>
                    <a:pt x="203" y="0"/>
                  </a:moveTo>
                  <a:cubicBezTo>
                    <a:pt x="91" y="0"/>
                    <a:pt x="0" y="91"/>
                    <a:pt x="0" y="203"/>
                  </a:cubicBezTo>
                  <a:lnTo>
                    <a:pt x="0" y="424"/>
                  </a:lnTo>
                  <a:cubicBezTo>
                    <a:pt x="0" y="558"/>
                    <a:pt x="102" y="625"/>
                    <a:pt x="203" y="625"/>
                  </a:cubicBezTo>
                  <a:cubicBezTo>
                    <a:pt x="305" y="625"/>
                    <a:pt x="406" y="558"/>
                    <a:pt x="406" y="424"/>
                  </a:cubicBezTo>
                  <a:lnTo>
                    <a:pt x="406" y="203"/>
                  </a:lnTo>
                  <a:cubicBezTo>
                    <a:pt x="406" y="91"/>
                    <a:pt x="315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3" name="Google Shape;13303;p76"/>
            <p:cNvSpPr/>
            <p:nvPr/>
          </p:nvSpPr>
          <p:spPr>
            <a:xfrm>
              <a:off x="6255941" y="3797550"/>
              <a:ext cx="284958" cy="364974"/>
            </a:xfrm>
            <a:custGeom>
              <a:avLst/>
              <a:gdLst/>
              <a:ahLst/>
              <a:cxnLst/>
              <a:rect l="l" t="t" r="r" b="b"/>
              <a:pathLst>
                <a:path w="10869" h="13921" extrusionOk="0">
                  <a:moveTo>
                    <a:pt x="7410" y="5864"/>
                  </a:moveTo>
                  <a:lnTo>
                    <a:pt x="7410" y="6589"/>
                  </a:lnTo>
                  <a:cubicBezTo>
                    <a:pt x="7410" y="6860"/>
                    <a:pt x="7243" y="7107"/>
                    <a:pt x="6990" y="7208"/>
                  </a:cubicBezTo>
                  <a:lnTo>
                    <a:pt x="5925" y="7635"/>
                  </a:lnTo>
                  <a:cubicBezTo>
                    <a:pt x="5768" y="7699"/>
                    <a:pt x="5601" y="7731"/>
                    <a:pt x="5434" y="7731"/>
                  </a:cubicBezTo>
                  <a:cubicBezTo>
                    <a:pt x="5268" y="7731"/>
                    <a:pt x="5101" y="7699"/>
                    <a:pt x="4944" y="7635"/>
                  </a:cubicBezTo>
                  <a:lnTo>
                    <a:pt x="3879" y="7208"/>
                  </a:lnTo>
                  <a:cubicBezTo>
                    <a:pt x="3625" y="7107"/>
                    <a:pt x="3459" y="6860"/>
                    <a:pt x="3459" y="6589"/>
                  </a:cubicBezTo>
                  <a:lnTo>
                    <a:pt x="3459" y="5864"/>
                  </a:lnTo>
                  <a:lnTo>
                    <a:pt x="3462" y="5864"/>
                  </a:lnTo>
                  <a:lnTo>
                    <a:pt x="3944" y="6024"/>
                  </a:lnTo>
                  <a:cubicBezTo>
                    <a:pt x="4013" y="6310"/>
                    <a:pt x="4270" y="6513"/>
                    <a:pt x="4563" y="6513"/>
                  </a:cubicBezTo>
                  <a:lnTo>
                    <a:pt x="4578" y="6513"/>
                  </a:lnTo>
                  <a:lnTo>
                    <a:pt x="4578" y="6527"/>
                  </a:lnTo>
                  <a:cubicBezTo>
                    <a:pt x="4578" y="6663"/>
                    <a:pt x="4680" y="6731"/>
                    <a:pt x="4782" y="6731"/>
                  </a:cubicBezTo>
                  <a:cubicBezTo>
                    <a:pt x="4885" y="6731"/>
                    <a:pt x="4987" y="6663"/>
                    <a:pt x="4987" y="6527"/>
                  </a:cubicBezTo>
                  <a:lnTo>
                    <a:pt x="4987" y="6513"/>
                  </a:lnTo>
                  <a:lnTo>
                    <a:pt x="5233" y="6513"/>
                  </a:lnTo>
                  <a:lnTo>
                    <a:pt x="5233" y="6527"/>
                  </a:lnTo>
                  <a:cubicBezTo>
                    <a:pt x="5233" y="6663"/>
                    <a:pt x="5335" y="6731"/>
                    <a:pt x="5436" y="6731"/>
                  </a:cubicBezTo>
                  <a:cubicBezTo>
                    <a:pt x="5538" y="6731"/>
                    <a:pt x="5639" y="6663"/>
                    <a:pt x="5639" y="6527"/>
                  </a:cubicBezTo>
                  <a:lnTo>
                    <a:pt x="5639" y="6513"/>
                  </a:lnTo>
                  <a:lnTo>
                    <a:pt x="5885" y="6513"/>
                  </a:lnTo>
                  <a:lnTo>
                    <a:pt x="5885" y="6527"/>
                  </a:lnTo>
                  <a:cubicBezTo>
                    <a:pt x="5885" y="6663"/>
                    <a:pt x="5987" y="6731"/>
                    <a:pt x="6088" y="6731"/>
                  </a:cubicBezTo>
                  <a:cubicBezTo>
                    <a:pt x="6190" y="6731"/>
                    <a:pt x="6291" y="6663"/>
                    <a:pt x="6291" y="6527"/>
                  </a:cubicBezTo>
                  <a:lnTo>
                    <a:pt x="6291" y="6513"/>
                  </a:lnTo>
                  <a:lnTo>
                    <a:pt x="6305" y="6513"/>
                  </a:lnTo>
                  <a:cubicBezTo>
                    <a:pt x="6599" y="6513"/>
                    <a:pt x="6856" y="6310"/>
                    <a:pt x="6928" y="6024"/>
                  </a:cubicBezTo>
                  <a:lnTo>
                    <a:pt x="7410" y="5864"/>
                  </a:lnTo>
                  <a:close/>
                  <a:moveTo>
                    <a:pt x="5885" y="8077"/>
                  </a:moveTo>
                  <a:lnTo>
                    <a:pt x="5885" y="8501"/>
                  </a:lnTo>
                  <a:lnTo>
                    <a:pt x="4987" y="8501"/>
                  </a:lnTo>
                  <a:lnTo>
                    <a:pt x="4987" y="8077"/>
                  </a:lnTo>
                  <a:cubicBezTo>
                    <a:pt x="5132" y="8117"/>
                    <a:pt x="5284" y="8139"/>
                    <a:pt x="5436" y="8139"/>
                  </a:cubicBezTo>
                  <a:cubicBezTo>
                    <a:pt x="5588" y="8139"/>
                    <a:pt x="5740" y="8117"/>
                    <a:pt x="5885" y="8077"/>
                  </a:cubicBezTo>
                  <a:close/>
                  <a:moveTo>
                    <a:pt x="5885" y="8907"/>
                  </a:moveTo>
                  <a:lnTo>
                    <a:pt x="5885" y="9374"/>
                  </a:lnTo>
                  <a:lnTo>
                    <a:pt x="4987" y="9374"/>
                  </a:lnTo>
                  <a:lnTo>
                    <a:pt x="4987" y="8907"/>
                  </a:lnTo>
                  <a:close/>
                  <a:moveTo>
                    <a:pt x="5436" y="370"/>
                  </a:moveTo>
                  <a:cubicBezTo>
                    <a:pt x="7265" y="370"/>
                    <a:pt x="8743" y="1862"/>
                    <a:pt x="8721" y="3691"/>
                  </a:cubicBezTo>
                  <a:lnTo>
                    <a:pt x="8721" y="5216"/>
                  </a:lnTo>
                  <a:cubicBezTo>
                    <a:pt x="8721" y="6042"/>
                    <a:pt x="8489" y="6792"/>
                    <a:pt x="8015" y="7509"/>
                  </a:cubicBezTo>
                  <a:cubicBezTo>
                    <a:pt x="7595" y="8146"/>
                    <a:pt x="7041" y="8671"/>
                    <a:pt x="6552" y="9138"/>
                  </a:cubicBezTo>
                  <a:cubicBezTo>
                    <a:pt x="6465" y="9222"/>
                    <a:pt x="6378" y="9305"/>
                    <a:pt x="6295" y="9385"/>
                  </a:cubicBezTo>
                  <a:lnTo>
                    <a:pt x="6295" y="7929"/>
                  </a:lnTo>
                  <a:lnTo>
                    <a:pt x="7142" y="7588"/>
                  </a:lnTo>
                  <a:cubicBezTo>
                    <a:pt x="7551" y="7425"/>
                    <a:pt x="7819" y="7027"/>
                    <a:pt x="7819" y="6589"/>
                  </a:cubicBezTo>
                  <a:lnTo>
                    <a:pt x="7819" y="5709"/>
                  </a:lnTo>
                  <a:cubicBezTo>
                    <a:pt x="8091" y="5557"/>
                    <a:pt x="8258" y="5274"/>
                    <a:pt x="8258" y="4963"/>
                  </a:cubicBezTo>
                  <a:lnTo>
                    <a:pt x="8258" y="3691"/>
                  </a:lnTo>
                  <a:cubicBezTo>
                    <a:pt x="8258" y="3003"/>
                    <a:pt x="8004" y="2341"/>
                    <a:pt x="7551" y="1826"/>
                  </a:cubicBezTo>
                  <a:cubicBezTo>
                    <a:pt x="7506" y="1776"/>
                    <a:pt x="7453" y="1755"/>
                    <a:pt x="7402" y="1755"/>
                  </a:cubicBezTo>
                  <a:cubicBezTo>
                    <a:pt x="7247" y="1755"/>
                    <a:pt x="7108" y="1946"/>
                    <a:pt x="7243" y="2098"/>
                  </a:cubicBezTo>
                  <a:cubicBezTo>
                    <a:pt x="7635" y="2536"/>
                    <a:pt x="7848" y="3105"/>
                    <a:pt x="7848" y="3695"/>
                  </a:cubicBezTo>
                  <a:lnTo>
                    <a:pt x="7848" y="4966"/>
                  </a:lnTo>
                  <a:cubicBezTo>
                    <a:pt x="7848" y="5158"/>
                    <a:pt x="7725" y="5332"/>
                    <a:pt x="7540" y="5394"/>
                  </a:cubicBezTo>
                  <a:lnTo>
                    <a:pt x="6678" y="5680"/>
                  </a:lnTo>
                  <a:cubicBezTo>
                    <a:pt x="6595" y="5709"/>
                    <a:pt x="6541" y="5785"/>
                    <a:pt x="6541" y="5872"/>
                  </a:cubicBezTo>
                  <a:cubicBezTo>
                    <a:pt x="6541" y="6002"/>
                    <a:pt x="6436" y="6103"/>
                    <a:pt x="6309" y="6103"/>
                  </a:cubicBezTo>
                  <a:lnTo>
                    <a:pt x="4567" y="6103"/>
                  </a:lnTo>
                  <a:cubicBezTo>
                    <a:pt x="4437" y="6103"/>
                    <a:pt x="4335" y="6002"/>
                    <a:pt x="4335" y="5872"/>
                  </a:cubicBezTo>
                  <a:cubicBezTo>
                    <a:pt x="4332" y="5785"/>
                    <a:pt x="4277" y="5709"/>
                    <a:pt x="4194" y="5680"/>
                  </a:cubicBezTo>
                  <a:lnTo>
                    <a:pt x="3336" y="5394"/>
                  </a:lnTo>
                  <a:cubicBezTo>
                    <a:pt x="3151" y="5332"/>
                    <a:pt x="3024" y="5158"/>
                    <a:pt x="3028" y="4966"/>
                  </a:cubicBezTo>
                  <a:lnTo>
                    <a:pt x="3028" y="3691"/>
                  </a:lnTo>
                  <a:cubicBezTo>
                    <a:pt x="3028" y="2282"/>
                    <a:pt x="4182" y="1275"/>
                    <a:pt x="5441" y="1275"/>
                  </a:cubicBezTo>
                  <a:cubicBezTo>
                    <a:pt x="5842" y="1275"/>
                    <a:pt x="6254" y="1378"/>
                    <a:pt x="6642" y="1602"/>
                  </a:cubicBezTo>
                  <a:cubicBezTo>
                    <a:pt x="6679" y="1623"/>
                    <a:pt x="6716" y="1633"/>
                    <a:pt x="6750" y="1633"/>
                  </a:cubicBezTo>
                  <a:cubicBezTo>
                    <a:pt x="6932" y="1633"/>
                    <a:pt x="7047" y="1363"/>
                    <a:pt x="6849" y="1250"/>
                  </a:cubicBezTo>
                  <a:cubicBezTo>
                    <a:pt x="6394" y="988"/>
                    <a:pt x="5912" y="868"/>
                    <a:pt x="5443" y="868"/>
                  </a:cubicBezTo>
                  <a:cubicBezTo>
                    <a:pt x="3970" y="868"/>
                    <a:pt x="2619" y="2046"/>
                    <a:pt x="2619" y="3691"/>
                  </a:cubicBezTo>
                  <a:lnTo>
                    <a:pt x="2619" y="4963"/>
                  </a:lnTo>
                  <a:cubicBezTo>
                    <a:pt x="2619" y="5274"/>
                    <a:pt x="2785" y="5557"/>
                    <a:pt x="3053" y="5709"/>
                  </a:cubicBezTo>
                  <a:lnTo>
                    <a:pt x="3053" y="6589"/>
                  </a:lnTo>
                  <a:cubicBezTo>
                    <a:pt x="3053" y="7031"/>
                    <a:pt x="3321" y="7425"/>
                    <a:pt x="3730" y="7588"/>
                  </a:cubicBezTo>
                  <a:lnTo>
                    <a:pt x="4578" y="7929"/>
                  </a:lnTo>
                  <a:lnTo>
                    <a:pt x="4578" y="9385"/>
                  </a:lnTo>
                  <a:cubicBezTo>
                    <a:pt x="4495" y="9305"/>
                    <a:pt x="4408" y="9222"/>
                    <a:pt x="4321" y="9138"/>
                  </a:cubicBezTo>
                  <a:cubicBezTo>
                    <a:pt x="3832" y="8671"/>
                    <a:pt x="3281" y="8146"/>
                    <a:pt x="2861" y="7512"/>
                  </a:cubicBezTo>
                  <a:cubicBezTo>
                    <a:pt x="2387" y="6792"/>
                    <a:pt x="2155" y="6042"/>
                    <a:pt x="2155" y="5220"/>
                  </a:cubicBezTo>
                  <a:lnTo>
                    <a:pt x="2155" y="3691"/>
                  </a:lnTo>
                  <a:cubicBezTo>
                    <a:pt x="2133" y="1862"/>
                    <a:pt x="3607" y="370"/>
                    <a:pt x="5436" y="370"/>
                  </a:cubicBezTo>
                  <a:close/>
                  <a:moveTo>
                    <a:pt x="5885" y="9780"/>
                  </a:moveTo>
                  <a:lnTo>
                    <a:pt x="5885" y="9801"/>
                  </a:lnTo>
                  <a:cubicBezTo>
                    <a:pt x="5715" y="9982"/>
                    <a:pt x="5563" y="10182"/>
                    <a:pt x="5436" y="10395"/>
                  </a:cubicBezTo>
                  <a:cubicBezTo>
                    <a:pt x="5309" y="10178"/>
                    <a:pt x="5157" y="9979"/>
                    <a:pt x="4987" y="9801"/>
                  </a:cubicBezTo>
                  <a:lnTo>
                    <a:pt x="4987" y="9780"/>
                  </a:lnTo>
                  <a:close/>
                  <a:moveTo>
                    <a:pt x="5436" y="1"/>
                  </a:moveTo>
                  <a:cubicBezTo>
                    <a:pt x="3397" y="1"/>
                    <a:pt x="1746" y="1652"/>
                    <a:pt x="1746" y="3691"/>
                  </a:cubicBezTo>
                  <a:lnTo>
                    <a:pt x="1746" y="5216"/>
                  </a:lnTo>
                  <a:cubicBezTo>
                    <a:pt x="1746" y="6781"/>
                    <a:pt x="2503" y="7860"/>
                    <a:pt x="3317" y="8718"/>
                  </a:cubicBezTo>
                  <a:cubicBezTo>
                    <a:pt x="3162" y="8874"/>
                    <a:pt x="2970" y="8986"/>
                    <a:pt x="2760" y="9048"/>
                  </a:cubicBezTo>
                  <a:lnTo>
                    <a:pt x="1087" y="9540"/>
                  </a:lnTo>
                  <a:cubicBezTo>
                    <a:pt x="445" y="9732"/>
                    <a:pt x="4" y="10319"/>
                    <a:pt x="0" y="10989"/>
                  </a:cubicBezTo>
                  <a:lnTo>
                    <a:pt x="0" y="13716"/>
                  </a:lnTo>
                  <a:cubicBezTo>
                    <a:pt x="0" y="13852"/>
                    <a:pt x="102" y="13920"/>
                    <a:pt x="205" y="13920"/>
                  </a:cubicBezTo>
                  <a:cubicBezTo>
                    <a:pt x="307" y="13920"/>
                    <a:pt x="409" y="13852"/>
                    <a:pt x="409" y="13716"/>
                  </a:cubicBezTo>
                  <a:lnTo>
                    <a:pt x="409" y="10989"/>
                  </a:lnTo>
                  <a:cubicBezTo>
                    <a:pt x="409" y="10844"/>
                    <a:pt x="438" y="10699"/>
                    <a:pt x="496" y="10562"/>
                  </a:cubicBezTo>
                  <a:lnTo>
                    <a:pt x="1735" y="11648"/>
                  </a:lnTo>
                  <a:cubicBezTo>
                    <a:pt x="1876" y="11775"/>
                    <a:pt x="1959" y="11956"/>
                    <a:pt x="1959" y="12152"/>
                  </a:cubicBezTo>
                  <a:lnTo>
                    <a:pt x="1959" y="13716"/>
                  </a:lnTo>
                  <a:cubicBezTo>
                    <a:pt x="1959" y="13852"/>
                    <a:pt x="2062" y="13920"/>
                    <a:pt x="2164" y="13920"/>
                  </a:cubicBezTo>
                  <a:cubicBezTo>
                    <a:pt x="2266" y="13920"/>
                    <a:pt x="2369" y="13852"/>
                    <a:pt x="2369" y="13716"/>
                  </a:cubicBezTo>
                  <a:lnTo>
                    <a:pt x="2369" y="12152"/>
                  </a:lnTo>
                  <a:cubicBezTo>
                    <a:pt x="2369" y="11840"/>
                    <a:pt x="2235" y="11543"/>
                    <a:pt x="1999" y="11340"/>
                  </a:cubicBezTo>
                  <a:lnTo>
                    <a:pt x="721" y="10221"/>
                  </a:lnTo>
                  <a:cubicBezTo>
                    <a:pt x="851" y="10084"/>
                    <a:pt x="1018" y="9982"/>
                    <a:pt x="1199" y="9932"/>
                  </a:cubicBezTo>
                  <a:lnTo>
                    <a:pt x="2868" y="9439"/>
                  </a:lnTo>
                  <a:cubicBezTo>
                    <a:pt x="3144" y="9359"/>
                    <a:pt x="3394" y="9211"/>
                    <a:pt x="3596" y="9008"/>
                  </a:cubicBezTo>
                  <a:cubicBezTo>
                    <a:pt x="3745" y="9157"/>
                    <a:pt x="3893" y="9294"/>
                    <a:pt x="4035" y="9432"/>
                  </a:cubicBezTo>
                  <a:cubicBezTo>
                    <a:pt x="4676" y="10040"/>
                    <a:pt x="5230" y="10569"/>
                    <a:pt x="5230" y="11101"/>
                  </a:cubicBezTo>
                  <a:cubicBezTo>
                    <a:pt x="5230" y="11237"/>
                    <a:pt x="5331" y="11305"/>
                    <a:pt x="5433" y="11305"/>
                  </a:cubicBezTo>
                  <a:cubicBezTo>
                    <a:pt x="5534" y="11305"/>
                    <a:pt x="5635" y="11237"/>
                    <a:pt x="5635" y="11101"/>
                  </a:cubicBezTo>
                  <a:cubicBezTo>
                    <a:pt x="5635" y="10569"/>
                    <a:pt x="6190" y="10040"/>
                    <a:pt x="6831" y="9432"/>
                  </a:cubicBezTo>
                  <a:cubicBezTo>
                    <a:pt x="6972" y="9294"/>
                    <a:pt x="7120" y="9157"/>
                    <a:pt x="7269" y="9008"/>
                  </a:cubicBezTo>
                  <a:cubicBezTo>
                    <a:pt x="7472" y="9211"/>
                    <a:pt x="7722" y="9359"/>
                    <a:pt x="7997" y="9439"/>
                  </a:cubicBezTo>
                  <a:lnTo>
                    <a:pt x="9666" y="9932"/>
                  </a:lnTo>
                  <a:cubicBezTo>
                    <a:pt x="9847" y="9982"/>
                    <a:pt x="10014" y="10084"/>
                    <a:pt x="10144" y="10221"/>
                  </a:cubicBezTo>
                  <a:lnTo>
                    <a:pt x="8870" y="11344"/>
                  </a:lnTo>
                  <a:cubicBezTo>
                    <a:pt x="8634" y="11547"/>
                    <a:pt x="8500" y="11840"/>
                    <a:pt x="8500" y="12152"/>
                  </a:cubicBezTo>
                  <a:lnTo>
                    <a:pt x="8500" y="13716"/>
                  </a:lnTo>
                  <a:cubicBezTo>
                    <a:pt x="8500" y="13852"/>
                    <a:pt x="8602" y="13920"/>
                    <a:pt x="8705" y="13920"/>
                  </a:cubicBezTo>
                  <a:cubicBezTo>
                    <a:pt x="8807" y="13920"/>
                    <a:pt x="8909" y="13852"/>
                    <a:pt x="8909" y="13716"/>
                  </a:cubicBezTo>
                  <a:lnTo>
                    <a:pt x="8909" y="12152"/>
                  </a:lnTo>
                  <a:cubicBezTo>
                    <a:pt x="8909" y="11960"/>
                    <a:pt x="8993" y="11775"/>
                    <a:pt x="9134" y="11648"/>
                  </a:cubicBezTo>
                  <a:lnTo>
                    <a:pt x="10376" y="10565"/>
                  </a:lnTo>
                  <a:cubicBezTo>
                    <a:pt x="10431" y="10699"/>
                    <a:pt x="10460" y="10844"/>
                    <a:pt x="10463" y="10993"/>
                  </a:cubicBezTo>
                  <a:lnTo>
                    <a:pt x="10463" y="13716"/>
                  </a:lnTo>
                  <a:cubicBezTo>
                    <a:pt x="10463" y="13852"/>
                    <a:pt x="10565" y="13920"/>
                    <a:pt x="10666" y="13920"/>
                  </a:cubicBezTo>
                  <a:cubicBezTo>
                    <a:pt x="10767" y="13920"/>
                    <a:pt x="10869" y="13852"/>
                    <a:pt x="10869" y="13716"/>
                  </a:cubicBezTo>
                  <a:lnTo>
                    <a:pt x="10869" y="10993"/>
                  </a:lnTo>
                  <a:cubicBezTo>
                    <a:pt x="10865" y="10323"/>
                    <a:pt x="10427" y="9732"/>
                    <a:pt x="9786" y="9540"/>
                  </a:cubicBezTo>
                  <a:lnTo>
                    <a:pt x="8116" y="9048"/>
                  </a:lnTo>
                  <a:cubicBezTo>
                    <a:pt x="7903" y="8986"/>
                    <a:pt x="7711" y="8874"/>
                    <a:pt x="7559" y="8718"/>
                  </a:cubicBezTo>
                  <a:cubicBezTo>
                    <a:pt x="8373" y="7860"/>
                    <a:pt x="9127" y="6781"/>
                    <a:pt x="9127" y="5216"/>
                  </a:cubicBezTo>
                  <a:lnTo>
                    <a:pt x="9127" y="3691"/>
                  </a:lnTo>
                  <a:cubicBezTo>
                    <a:pt x="9127" y="1652"/>
                    <a:pt x="7475" y="1"/>
                    <a:pt x="543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4" name="Google Shape;13304;p76"/>
            <p:cNvSpPr/>
            <p:nvPr/>
          </p:nvSpPr>
          <p:spPr>
            <a:xfrm>
              <a:off x="6393138" y="4106156"/>
              <a:ext cx="10671" cy="56368"/>
            </a:xfrm>
            <a:custGeom>
              <a:avLst/>
              <a:gdLst/>
              <a:ahLst/>
              <a:cxnLst/>
              <a:rect l="l" t="t" r="r" b="b"/>
              <a:pathLst>
                <a:path w="407" h="2150" extrusionOk="0">
                  <a:moveTo>
                    <a:pt x="203" y="0"/>
                  </a:moveTo>
                  <a:cubicBezTo>
                    <a:pt x="91" y="0"/>
                    <a:pt x="0" y="91"/>
                    <a:pt x="0" y="203"/>
                  </a:cubicBezTo>
                  <a:lnTo>
                    <a:pt x="0" y="1945"/>
                  </a:lnTo>
                  <a:cubicBezTo>
                    <a:pt x="0" y="2081"/>
                    <a:pt x="102" y="2149"/>
                    <a:pt x="203" y="2149"/>
                  </a:cubicBezTo>
                  <a:cubicBezTo>
                    <a:pt x="305" y="2149"/>
                    <a:pt x="406" y="2081"/>
                    <a:pt x="406" y="1945"/>
                  </a:cubicBezTo>
                  <a:lnTo>
                    <a:pt x="406" y="207"/>
                  </a:lnTo>
                  <a:cubicBezTo>
                    <a:pt x="406" y="91"/>
                    <a:pt x="315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05" name="Google Shape;13305;p76"/>
          <p:cNvGrpSpPr/>
          <p:nvPr/>
        </p:nvGrpSpPr>
        <p:grpSpPr>
          <a:xfrm>
            <a:off x="6698309" y="1513402"/>
            <a:ext cx="300557" cy="364974"/>
            <a:chOff x="6698309" y="1513402"/>
            <a:chExt cx="300557" cy="364974"/>
          </a:xfrm>
        </p:grpSpPr>
        <p:sp>
          <p:nvSpPr>
            <p:cNvPr id="13306" name="Google Shape;13306;p76"/>
            <p:cNvSpPr/>
            <p:nvPr/>
          </p:nvSpPr>
          <p:spPr>
            <a:xfrm>
              <a:off x="6711313" y="1718764"/>
              <a:ext cx="274340" cy="154342"/>
            </a:xfrm>
            <a:custGeom>
              <a:avLst/>
              <a:gdLst/>
              <a:ahLst/>
              <a:cxnLst/>
              <a:rect l="l" t="t" r="r" b="b"/>
              <a:pathLst>
                <a:path w="10464" h="5887" extrusionOk="0">
                  <a:moveTo>
                    <a:pt x="3709" y="1"/>
                  </a:moveTo>
                  <a:lnTo>
                    <a:pt x="3709" y="1037"/>
                  </a:lnTo>
                  <a:cubicBezTo>
                    <a:pt x="3709" y="1326"/>
                    <a:pt x="3517" y="1580"/>
                    <a:pt x="3239" y="1663"/>
                  </a:cubicBezTo>
                  <a:lnTo>
                    <a:pt x="942" y="2337"/>
                  </a:lnTo>
                  <a:cubicBezTo>
                    <a:pt x="385" y="2503"/>
                    <a:pt x="1" y="3014"/>
                    <a:pt x="1" y="3594"/>
                  </a:cubicBezTo>
                  <a:lnTo>
                    <a:pt x="1" y="5886"/>
                  </a:lnTo>
                  <a:lnTo>
                    <a:pt x="10464" y="5886"/>
                  </a:lnTo>
                  <a:lnTo>
                    <a:pt x="10464" y="3594"/>
                  </a:lnTo>
                  <a:cubicBezTo>
                    <a:pt x="10464" y="3014"/>
                    <a:pt x="10084" y="2503"/>
                    <a:pt x="9526" y="2340"/>
                  </a:cubicBezTo>
                  <a:lnTo>
                    <a:pt x="7230" y="1663"/>
                  </a:lnTo>
                  <a:cubicBezTo>
                    <a:pt x="6951" y="1580"/>
                    <a:pt x="6759" y="1326"/>
                    <a:pt x="6759" y="1037"/>
                  </a:cubicBezTo>
                  <a:lnTo>
                    <a:pt x="6759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7" name="Google Shape;13307;p76"/>
            <p:cNvSpPr/>
            <p:nvPr/>
          </p:nvSpPr>
          <p:spPr>
            <a:xfrm>
              <a:off x="6711418" y="1763124"/>
              <a:ext cx="274340" cy="109982"/>
            </a:xfrm>
            <a:custGeom>
              <a:avLst/>
              <a:gdLst/>
              <a:ahLst/>
              <a:cxnLst/>
              <a:rect l="l" t="t" r="r" b="b"/>
              <a:pathLst>
                <a:path w="10464" h="4195" extrusionOk="0">
                  <a:moveTo>
                    <a:pt x="3140" y="0"/>
                  </a:moveTo>
                  <a:lnTo>
                    <a:pt x="942" y="645"/>
                  </a:lnTo>
                  <a:cubicBezTo>
                    <a:pt x="384" y="811"/>
                    <a:pt x="0" y="1322"/>
                    <a:pt x="0" y="1902"/>
                  </a:cubicBezTo>
                  <a:lnTo>
                    <a:pt x="0" y="4194"/>
                  </a:lnTo>
                  <a:lnTo>
                    <a:pt x="10464" y="4194"/>
                  </a:lnTo>
                  <a:lnTo>
                    <a:pt x="10464" y="1902"/>
                  </a:lnTo>
                  <a:cubicBezTo>
                    <a:pt x="10464" y="1322"/>
                    <a:pt x="10080" y="811"/>
                    <a:pt x="9522" y="648"/>
                  </a:cubicBezTo>
                  <a:lnTo>
                    <a:pt x="7327" y="0"/>
                  </a:lnTo>
                  <a:cubicBezTo>
                    <a:pt x="7055" y="935"/>
                    <a:pt x="6204" y="1576"/>
                    <a:pt x="5234" y="1576"/>
                  </a:cubicBezTo>
                  <a:cubicBezTo>
                    <a:pt x="4260" y="1576"/>
                    <a:pt x="3408" y="935"/>
                    <a:pt x="3140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8" name="Google Shape;13308;p76"/>
            <p:cNvSpPr/>
            <p:nvPr/>
          </p:nvSpPr>
          <p:spPr>
            <a:xfrm>
              <a:off x="6808554" y="1724480"/>
              <a:ext cx="79963" cy="28551"/>
            </a:xfrm>
            <a:custGeom>
              <a:avLst/>
              <a:gdLst/>
              <a:ahLst/>
              <a:cxnLst/>
              <a:rect l="l" t="t" r="r" b="b"/>
              <a:pathLst>
                <a:path w="3050" h="1089" extrusionOk="0">
                  <a:moveTo>
                    <a:pt x="0" y="0"/>
                  </a:moveTo>
                  <a:lnTo>
                    <a:pt x="0" y="703"/>
                  </a:lnTo>
                  <a:cubicBezTo>
                    <a:pt x="475" y="960"/>
                    <a:pt x="999" y="1088"/>
                    <a:pt x="1524" y="1088"/>
                  </a:cubicBezTo>
                  <a:cubicBezTo>
                    <a:pt x="2048" y="1088"/>
                    <a:pt x="2574" y="960"/>
                    <a:pt x="3050" y="703"/>
                  </a:cubicBezTo>
                  <a:lnTo>
                    <a:pt x="30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9" name="Google Shape;13309;p76"/>
            <p:cNvSpPr/>
            <p:nvPr/>
          </p:nvSpPr>
          <p:spPr>
            <a:xfrm>
              <a:off x="6751400" y="1610145"/>
              <a:ext cx="194298" cy="125844"/>
            </a:xfrm>
            <a:custGeom>
              <a:avLst/>
              <a:gdLst/>
              <a:ahLst/>
              <a:cxnLst/>
              <a:rect l="l" t="t" r="r" b="b"/>
              <a:pathLst>
                <a:path w="7411" h="4800" extrusionOk="0">
                  <a:moveTo>
                    <a:pt x="873" y="1"/>
                  </a:moveTo>
                  <a:lnTo>
                    <a:pt x="873" y="1091"/>
                  </a:lnTo>
                  <a:lnTo>
                    <a:pt x="547" y="1091"/>
                  </a:lnTo>
                  <a:cubicBezTo>
                    <a:pt x="243" y="1091"/>
                    <a:pt x="0" y="1333"/>
                    <a:pt x="0" y="1634"/>
                  </a:cubicBezTo>
                  <a:cubicBezTo>
                    <a:pt x="0" y="1938"/>
                    <a:pt x="243" y="2181"/>
                    <a:pt x="547" y="2181"/>
                  </a:cubicBezTo>
                  <a:lnTo>
                    <a:pt x="884" y="2181"/>
                  </a:lnTo>
                  <a:cubicBezTo>
                    <a:pt x="992" y="3658"/>
                    <a:pt x="2224" y="4799"/>
                    <a:pt x="3705" y="4799"/>
                  </a:cubicBezTo>
                  <a:cubicBezTo>
                    <a:pt x="5186" y="4799"/>
                    <a:pt x="6418" y="3658"/>
                    <a:pt x="6526" y="2181"/>
                  </a:cubicBezTo>
                  <a:lnTo>
                    <a:pt x="6867" y="2181"/>
                  </a:lnTo>
                  <a:cubicBezTo>
                    <a:pt x="7168" y="2181"/>
                    <a:pt x="7410" y="1938"/>
                    <a:pt x="7410" y="1634"/>
                  </a:cubicBezTo>
                  <a:cubicBezTo>
                    <a:pt x="7410" y="1333"/>
                    <a:pt x="7168" y="1091"/>
                    <a:pt x="6867" y="1091"/>
                  </a:cubicBezTo>
                  <a:lnTo>
                    <a:pt x="6537" y="1091"/>
                  </a:lnTo>
                  <a:lnTo>
                    <a:pt x="6537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0" name="Google Shape;13310;p76"/>
            <p:cNvSpPr/>
            <p:nvPr/>
          </p:nvSpPr>
          <p:spPr>
            <a:xfrm>
              <a:off x="6750535" y="1610145"/>
              <a:ext cx="149492" cy="125739"/>
            </a:xfrm>
            <a:custGeom>
              <a:avLst/>
              <a:gdLst/>
              <a:ahLst/>
              <a:cxnLst/>
              <a:rect l="l" t="t" r="r" b="b"/>
              <a:pathLst>
                <a:path w="5702" h="4796" extrusionOk="0">
                  <a:moveTo>
                    <a:pt x="906" y="1"/>
                  </a:moveTo>
                  <a:lnTo>
                    <a:pt x="906" y="1091"/>
                  </a:lnTo>
                  <a:lnTo>
                    <a:pt x="609" y="1091"/>
                  </a:lnTo>
                  <a:cubicBezTo>
                    <a:pt x="323" y="1091"/>
                    <a:pt x="66" y="1297"/>
                    <a:pt x="37" y="1580"/>
                  </a:cubicBezTo>
                  <a:cubicBezTo>
                    <a:pt x="1" y="1902"/>
                    <a:pt x="254" y="2181"/>
                    <a:pt x="580" y="2181"/>
                  </a:cubicBezTo>
                  <a:lnTo>
                    <a:pt x="917" y="2181"/>
                  </a:lnTo>
                  <a:cubicBezTo>
                    <a:pt x="1029" y="3655"/>
                    <a:pt x="2260" y="4796"/>
                    <a:pt x="3738" y="4796"/>
                  </a:cubicBezTo>
                  <a:lnTo>
                    <a:pt x="3738" y="4575"/>
                  </a:lnTo>
                  <a:cubicBezTo>
                    <a:pt x="2684" y="4137"/>
                    <a:pt x="1996" y="3104"/>
                    <a:pt x="1996" y="1963"/>
                  </a:cubicBezTo>
                  <a:cubicBezTo>
                    <a:pt x="1996" y="1362"/>
                    <a:pt x="2485" y="873"/>
                    <a:pt x="3086" y="873"/>
                  </a:cubicBezTo>
                  <a:lnTo>
                    <a:pt x="5049" y="873"/>
                  </a:lnTo>
                  <a:cubicBezTo>
                    <a:pt x="5408" y="873"/>
                    <a:pt x="5701" y="580"/>
                    <a:pt x="5701" y="218"/>
                  </a:cubicBezTo>
                  <a:lnTo>
                    <a:pt x="5701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1" name="Google Shape;13311;p76"/>
            <p:cNvSpPr/>
            <p:nvPr/>
          </p:nvSpPr>
          <p:spPr>
            <a:xfrm>
              <a:off x="6716347" y="1521084"/>
              <a:ext cx="264377" cy="94881"/>
            </a:xfrm>
            <a:custGeom>
              <a:avLst/>
              <a:gdLst/>
              <a:ahLst/>
              <a:cxnLst/>
              <a:rect l="l" t="t" r="r" b="b"/>
              <a:pathLst>
                <a:path w="10084" h="3619" extrusionOk="0">
                  <a:moveTo>
                    <a:pt x="5042" y="0"/>
                  </a:moveTo>
                  <a:cubicBezTo>
                    <a:pt x="4956" y="0"/>
                    <a:pt x="4870" y="26"/>
                    <a:pt x="4796" y="76"/>
                  </a:cubicBezTo>
                  <a:lnTo>
                    <a:pt x="178" y="3220"/>
                  </a:lnTo>
                  <a:cubicBezTo>
                    <a:pt x="1" y="3340"/>
                    <a:pt x="88" y="3618"/>
                    <a:pt x="301" y="3618"/>
                  </a:cubicBezTo>
                  <a:lnTo>
                    <a:pt x="9783" y="3618"/>
                  </a:lnTo>
                  <a:cubicBezTo>
                    <a:pt x="10000" y="3618"/>
                    <a:pt x="10084" y="3340"/>
                    <a:pt x="9906" y="3220"/>
                  </a:cubicBezTo>
                  <a:lnTo>
                    <a:pt x="5288" y="76"/>
                  </a:lnTo>
                  <a:cubicBezTo>
                    <a:pt x="5214" y="26"/>
                    <a:pt x="5128" y="0"/>
                    <a:pt x="5042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2" name="Google Shape;13312;p76"/>
            <p:cNvSpPr/>
            <p:nvPr/>
          </p:nvSpPr>
          <p:spPr>
            <a:xfrm>
              <a:off x="6716347" y="1521137"/>
              <a:ext cx="135807" cy="94724"/>
            </a:xfrm>
            <a:custGeom>
              <a:avLst/>
              <a:gdLst/>
              <a:ahLst/>
              <a:cxnLst/>
              <a:rect l="l" t="t" r="r" b="b"/>
              <a:pathLst>
                <a:path w="5180" h="3613" extrusionOk="0">
                  <a:moveTo>
                    <a:pt x="5038" y="1"/>
                  </a:moveTo>
                  <a:cubicBezTo>
                    <a:pt x="4952" y="1"/>
                    <a:pt x="4868" y="25"/>
                    <a:pt x="4796" y="74"/>
                  </a:cubicBezTo>
                  <a:lnTo>
                    <a:pt x="178" y="3214"/>
                  </a:lnTo>
                  <a:cubicBezTo>
                    <a:pt x="1" y="3334"/>
                    <a:pt x="88" y="3613"/>
                    <a:pt x="301" y="3613"/>
                  </a:cubicBezTo>
                  <a:lnTo>
                    <a:pt x="3181" y="3613"/>
                  </a:lnTo>
                  <a:cubicBezTo>
                    <a:pt x="3083" y="3613"/>
                    <a:pt x="3043" y="3330"/>
                    <a:pt x="3123" y="3207"/>
                  </a:cubicBezTo>
                  <a:lnTo>
                    <a:pt x="5180" y="24"/>
                  </a:lnTo>
                  <a:cubicBezTo>
                    <a:pt x="5133" y="8"/>
                    <a:pt x="5085" y="1"/>
                    <a:pt x="5038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3" name="Google Shape;13313;p76"/>
            <p:cNvSpPr/>
            <p:nvPr/>
          </p:nvSpPr>
          <p:spPr>
            <a:xfrm>
              <a:off x="6762778" y="1615834"/>
              <a:ext cx="22914" cy="25850"/>
            </a:xfrm>
            <a:custGeom>
              <a:avLst/>
              <a:gdLst/>
              <a:ahLst/>
              <a:cxnLst/>
              <a:rect l="l" t="t" r="r" b="b"/>
              <a:pathLst>
                <a:path w="874" h="986" extrusionOk="0">
                  <a:moveTo>
                    <a:pt x="1" y="1"/>
                  </a:moveTo>
                  <a:lnTo>
                    <a:pt x="1" y="986"/>
                  </a:lnTo>
                  <a:lnTo>
                    <a:pt x="301" y="946"/>
                  </a:lnTo>
                  <a:cubicBezTo>
                    <a:pt x="627" y="906"/>
                    <a:pt x="874" y="627"/>
                    <a:pt x="874" y="298"/>
                  </a:cubicBezTo>
                  <a:lnTo>
                    <a:pt x="874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4" name="Google Shape;13314;p76"/>
            <p:cNvSpPr/>
            <p:nvPr/>
          </p:nvSpPr>
          <p:spPr>
            <a:xfrm>
              <a:off x="6911379" y="1615834"/>
              <a:ext cx="22914" cy="25850"/>
            </a:xfrm>
            <a:custGeom>
              <a:avLst/>
              <a:gdLst/>
              <a:ahLst/>
              <a:cxnLst/>
              <a:rect l="l" t="t" r="r" b="b"/>
              <a:pathLst>
                <a:path w="874" h="986" extrusionOk="0">
                  <a:moveTo>
                    <a:pt x="1" y="1"/>
                  </a:moveTo>
                  <a:lnTo>
                    <a:pt x="1" y="298"/>
                  </a:lnTo>
                  <a:cubicBezTo>
                    <a:pt x="1" y="627"/>
                    <a:pt x="247" y="906"/>
                    <a:pt x="573" y="946"/>
                  </a:cubicBezTo>
                  <a:lnTo>
                    <a:pt x="874" y="986"/>
                  </a:lnTo>
                  <a:lnTo>
                    <a:pt x="874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5" name="Google Shape;13315;p76"/>
            <p:cNvSpPr/>
            <p:nvPr/>
          </p:nvSpPr>
          <p:spPr>
            <a:xfrm>
              <a:off x="6825648" y="1678704"/>
              <a:ext cx="45776" cy="28603"/>
            </a:xfrm>
            <a:custGeom>
              <a:avLst/>
              <a:gdLst/>
              <a:ahLst/>
              <a:cxnLst/>
              <a:rect l="l" t="t" r="r" b="b"/>
              <a:pathLst>
                <a:path w="1746" h="1091" extrusionOk="0">
                  <a:moveTo>
                    <a:pt x="0" y="0"/>
                  </a:moveTo>
                  <a:lnTo>
                    <a:pt x="0" y="656"/>
                  </a:lnTo>
                  <a:cubicBezTo>
                    <a:pt x="0" y="895"/>
                    <a:pt x="196" y="1091"/>
                    <a:pt x="439" y="1091"/>
                  </a:cubicBezTo>
                  <a:lnTo>
                    <a:pt x="1308" y="1091"/>
                  </a:lnTo>
                  <a:cubicBezTo>
                    <a:pt x="1550" y="1091"/>
                    <a:pt x="1746" y="895"/>
                    <a:pt x="1746" y="656"/>
                  </a:cubicBezTo>
                  <a:lnTo>
                    <a:pt x="174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6" name="Google Shape;13316;p76"/>
            <p:cNvSpPr/>
            <p:nvPr/>
          </p:nvSpPr>
          <p:spPr>
            <a:xfrm>
              <a:off x="6771718" y="1763124"/>
              <a:ext cx="153661" cy="64207"/>
            </a:xfrm>
            <a:custGeom>
              <a:avLst/>
              <a:gdLst/>
              <a:ahLst/>
              <a:cxnLst/>
              <a:rect l="l" t="t" r="r" b="b"/>
              <a:pathLst>
                <a:path w="5861" h="2449" extrusionOk="0">
                  <a:moveTo>
                    <a:pt x="840" y="0"/>
                  </a:moveTo>
                  <a:lnTo>
                    <a:pt x="0" y="246"/>
                  </a:lnTo>
                  <a:cubicBezTo>
                    <a:pt x="377" y="1550"/>
                    <a:pt x="1572" y="2448"/>
                    <a:pt x="2930" y="2448"/>
                  </a:cubicBezTo>
                  <a:cubicBezTo>
                    <a:pt x="4288" y="2448"/>
                    <a:pt x="5483" y="1550"/>
                    <a:pt x="5860" y="246"/>
                  </a:cubicBezTo>
                  <a:lnTo>
                    <a:pt x="5027" y="0"/>
                  </a:lnTo>
                  <a:cubicBezTo>
                    <a:pt x="4755" y="935"/>
                    <a:pt x="3904" y="1576"/>
                    <a:pt x="2934" y="1576"/>
                  </a:cubicBezTo>
                  <a:cubicBezTo>
                    <a:pt x="1960" y="1576"/>
                    <a:pt x="1108" y="935"/>
                    <a:pt x="84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7" name="Google Shape;13317;p76"/>
            <p:cNvSpPr/>
            <p:nvPr/>
          </p:nvSpPr>
          <p:spPr>
            <a:xfrm>
              <a:off x="6814243" y="1678704"/>
              <a:ext cx="34319" cy="17199"/>
            </a:xfrm>
            <a:custGeom>
              <a:avLst/>
              <a:gdLst/>
              <a:ahLst/>
              <a:cxnLst/>
              <a:rect l="l" t="t" r="r" b="b"/>
              <a:pathLst>
                <a:path w="1309" h="656" extrusionOk="0">
                  <a:moveTo>
                    <a:pt x="656" y="0"/>
                  </a:moveTo>
                  <a:cubicBezTo>
                    <a:pt x="294" y="0"/>
                    <a:pt x="1" y="294"/>
                    <a:pt x="1" y="656"/>
                  </a:cubicBezTo>
                  <a:lnTo>
                    <a:pt x="656" y="656"/>
                  </a:lnTo>
                  <a:cubicBezTo>
                    <a:pt x="1015" y="656"/>
                    <a:pt x="1308" y="363"/>
                    <a:pt x="130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8" name="Google Shape;13318;p76"/>
            <p:cNvSpPr/>
            <p:nvPr/>
          </p:nvSpPr>
          <p:spPr>
            <a:xfrm>
              <a:off x="6848536" y="1678704"/>
              <a:ext cx="34292" cy="17199"/>
            </a:xfrm>
            <a:custGeom>
              <a:avLst/>
              <a:gdLst/>
              <a:ahLst/>
              <a:cxnLst/>
              <a:rect l="l" t="t" r="r" b="b"/>
              <a:pathLst>
                <a:path w="1308" h="656" extrusionOk="0">
                  <a:moveTo>
                    <a:pt x="0" y="0"/>
                  </a:moveTo>
                  <a:cubicBezTo>
                    <a:pt x="0" y="363"/>
                    <a:pt x="294" y="656"/>
                    <a:pt x="656" y="656"/>
                  </a:cubicBezTo>
                  <a:lnTo>
                    <a:pt x="1308" y="656"/>
                  </a:lnTo>
                  <a:cubicBezTo>
                    <a:pt x="1308" y="294"/>
                    <a:pt x="1014" y="0"/>
                    <a:pt x="65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9" name="Google Shape;13319;p76"/>
            <p:cNvSpPr/>
            <p:nvPr/>
          </p:nvSpPr>
          <p:spPr>
            <a:xfrm>
              <a:off x="6698309" y="1513402"/>
              <a:ext cx="300557" cy="364974"/>
            </a:xfrm>
            <a:custGeom>
              <a:avLst/>
              <a:gdLst/>
              <a:ahLst/>
              <a:cxnLst/>
              <a:rect l="l" t="t" r="r" b="b"/>
              <a:pathLst>
                <a:path w="11464" h="13921" extrusionOk="0">
                  <a:moveTo>
                    <a:pt x="3130" y="4114"/>
                  </a:moveTo>
                  <a:lnTo>
                    <a:pt x="3130" y="4346"/>
                  </a:lnTo>
                  <a:cubicBezTo>
                    <a:pt x="3130" y="4473"/>
                    <a:pt x="3025" y="4578"/>
                    <a:pt x="2898" y="4578"/>
                  </a:cubicBezTo>
                  <a:lnTo>
                    <a:pt x="2666" y="4578"/>
                  </a:lnTo>
                  <a:lnTo>
                    <a:pt x="2666" y="4114"/>
                  </a:lnTo>
                  <a:close/>
                  <a:moveTo>
                    <a:pt x="8794" y="4114"/>
                  </a:moveTo>
                  <a:lnTo>
                    <a:pt x="8794" y="4578"/>
                  </a:lnTo>
                  <a:lnTo>
                    <a:pt x="8562" y="4578"/>
                  </a:lnTo>
                  <a:cubicBezTo>
                    <a:pt x="8436" y="4578"/>
                    <a:pt x="8331" y="4473"/>
                    <a:pt x="8331" y="4346"/>
                  </a:cubicBezTo>
                  <a:lnTo>
                    <a:pt x="8331" y="4114"/>
                  </a:lnTo>
                  <a:close/>
                  <a:moveTo>
                    <a:pt x="5730" y="453"/>
                  </a:moveTo>
                  <a:lnTo>
                    <a:pt x="10518" y="3709"/>
                  </a:lnTo>
                  <a:lnTo>
                    <a:pt x="4640" y="3709"/>
                  </a:lnTo>
                  <a:lnTo>
                    <a:pt x="4640" y="3705"/>
                  </a:lnTo>
                  <a:cubicBezTo>
                    <a:pt x="4368" y="3705"/>
                    <a:pt x="4368" y="4114"/>
                    <a:pt x="4640" y="4114"/>
                  </a:cubicBezTo>
                  <a:lnTo>
                    <a:pt x="7925" y="4114"/>
                  </a:lnTo>
                  <a:lnTo>
                    <a:pt x="7925" y="4346"/>
                  </a:lnTo>
                  <a:cubicBezTo>
                    <a:pt x="7925" y="4697"/>
                    <a:pt x="8211" y="4983"/>
                    <a:pt x="8562" y="4987"/>
                  </a:cubicBezTo>
                  <a:lnTo>
                    <a:pt x="8892" y="4987"/>
                  </a:lnTo>
                  <a:cubicBezTo>
                    <a:pt x="9091" y="4987"/>
                    <a:pt x="9250" y="5161"/>
                    <a:pt x="9229" y="5364"/>
                  </a:cubicBezTo>
                  <a:cubicBezTo>
                    <a:pt x="9211" y="5534"/>
                    <a:pt x="9048" y="5668"/>
                    <a:pt x="8859" y="5668"/>
                  </a:cubicBezTo>
                  <a:lnTo>
                    <a:pt x="8769" y="5668"/>
                  </a:lnTo>
                  <a:lnTo>
                    <a:pt x="8769" y="5657"/>
                  </a:lnTo>
                  <a:cubicBezTo>
                    <a:pt x="8769" y="5545"/>
                    <a:pt x="8678" y="5451"/>
                    <a:pt x="8566" y="5451"/>
                  </a:cubicBezTo>
                  <a:cubicBezTo>
                    <a:pt x="8454" y="5451"/>
                    <a:pt x="8360" y="5545"/>
                    <a:pt x="8360" y="5657"/>
                  </a:cubicBezTo>
                  <a:cubicBezTo>
                    <a:pt x="8360" y="7026"/>
                    <a:pt x="7302" y="8167"/>
                    <a:pt x="5937" y="8276"/>
                  </a:cubicBezTo>
                  <a:lnTo>
                    <a:pt x="5937" y="8051"/>
                  </a:lnTo>
                  <a:cubicBezTo>
                    <a:pt x="5937" y="7915"/>
                    <a:pt x="5834" y="7847"/>
                    <a:pt x="5732" y="7847"/>
                  </a:cubicBezTo>
                  <a:cubicBezTo>
                    <a:pt x="5630" y="7847"/>
                    <a:pt x="5527" y="7915"/>
                    <a:pt x="5527" y="8051"/>
                  </a:cubicBezTo>
                  <a:lnTo>
                    <a:pt x="5527" y="8276"/>
                  </a:lnTo>
                  <a:cubicBezTo>
                    <a:pt x="4158" y="8167"/>
                    <a:pt x="3104" y="7026"/>
                    <a:pt x="3101" y="5653"/>
                  </a:cubicBezTo>
                  <a:cubicBezTo>
                    <a:pt x="3101" y="5518"/>
                    <a:pt x="2999" y="5450"/>
                    <a:pt x="2898" y="5450"/>
                  </a:cubicBezTo>
                  <a:cubicBezTo>
                    <a:pt x="2797" y="5450"/>
                    <a:pt x="2695" y="5518"/>
                    <a:pt x="2695" y="5653"/>
                  </a:cubicBezTo>
                  <a:lnTo>
                    <a:pt x="2695" y="5668"/>
                  </a:lnTo>
                  <a:lnTo>
                    <a:pt x="2572" y="5668"/>
                  </a:lnTo>
                  <a:cubicBezTo>
                    <a:pt x="2369" y="5668"/>
                    <a:pt x="2210" y="5494"/>
                    <a:pt x="2232" y="5291"/>
                  </a:cubicBezTo>
                  <a:cubicBezTo>
                    <a:pt x="2250" y="5121"/>
                    <a:pt x="2413" y="4987"/>
                    <a:pt x="2605" y="4987"/>
                  </a:cubicBezTo>
                  <a:lnTo>
                    <a:pt x="2898" y="4987"/>
                  </a:lnTo>
                  <a:cubicBezTo>
                    <a:pt x="3253" y="4983"/>
                    <a:pt x="3535" y="4697"/>
                    <a:pt x="3535" y="4346"/>
                  </a:cubicBezTo>
                  <a:lnTo>
                    <a:pt x="3535" y="4114"/>
                  </a:lnTo>
                  <a:lnTo>
                    <a:pt x="3767" y="4114"/>
                  </a:lnTo>
                  <a:cubicBezTo>
                    <a:pt x="4039" y="4114"/>
                    <a:pt x="4039" y="3705"/>
                    <a:pt x="3767" y="3705"/>
                  </a:cubicBezTo>
                  <a:lnTo>
                    <a:pt x="946" y="3705"/>
                  </a:lnTo>
                  <a:lnTo>
                    <a:pt x="5730" y="453"/>
                  </a:lnTo>
                  <a:close/>
                  <a:moveTo>
                    <a:pt x="7052" y="8388"/>
                  </a:moveTo>
                  <a:lnTo>
                    <a:pt x="7052" y="8870"/>
                  </a:lnTo>
                  <a:cubicBezTo>
                    <a:pt x="7052" y="9210"/>
                    <a:pt x="7255" y="9518"/>
                    <a:pt x="7566" y="9655"/>
                  </a:cubicBezTo>
                  <a:cubicBezTo>
                    <a:pt x="7469" y="9898"/>
                    <a:pt x="7324" y="10119"/>
                    <a:pt x="7139" y="10304"/>
                  </a:cubicBezTo>
                  <a:cubicBezTo>
                    <a:pt x="6995" y="10453"/>
                    <a:pt x="7130" y="10655"/>
                    <a:pt x="7288" y="10655"/>
                  </a:cubicBezTo>
                  <a:cubicBezTo>
                    <a:pt x="7336" y="10655"/>
                    <a:pt x="7387" y="10636"/>
                    <a:pt x="7432" y="10590"/>
                  </a:cubicBezTo>
                  <a:cubicBezTo>
                    <a:pt x="7661" y="10358"/>
                    <a:pt x="7838" y="10079"/>
                    <a:pt x="7954" y="9775"/>
                  </a:cubicBezTo>
                  <a:lnTo>
                    <a:pt x="8403" y="9909"/>
                  </a:lnTo>
                  <a:cubicBezTo>
                    <a:pt x="8211" y="10420"/>
                    <a:pt x="7878" y="10865"/>
                    <a:pt x="7443" y="11198"/>
                  </a:cubicBezTo>
                  <a:cubicBezTo>
                    <a:pt x="6936" y="11578"/>
                    <a:pt x="6334" y="11768"/>
                    <a:pt x="5732" y="11768"/>
                  </a:cubicBezTo>
                  <a:cubicBezTo>
                    <a:pt x="5135" y="11768"/>
                    <a:pt x="4537" y="11581"/>
                    <a:pt x="4032" y="11206"/>
                  </a:cubicBezTo>
                  <a:cubicBezTo>
                    <a:pt x="3590" y="10876"/>
                    <a:pt x="3249" y="10427"/>
                    <a:pt x="3057" y="9909"/>
                  </a:cubicBezTo>
                  <a:lnTo>
                    <a:pt x="3506" y="9775"/>
                  </a:lnTo>
                  <a:cubicBezTo>
                    <a:pt x="3666" y="10195"/>
                    <a:pt x="3945" y="10561"/>
                    <a:pt x="4303" y="10833"/>
                  </a:cubicBezTo>
                  <a:cubicBezTo>
                    <a:pt x="4724" y="11145"/>
                    <a:pt x="5225" y="11305"/>
                    <a:pt x="5731" y="11305"/>
                  </a:cubicBezTo>
                  <a:cubicBezTo>
                    <a:pt x="6053" y="11305"/>
                    <a:pt x="6377" y="11240"/>
                    <a:pt x="6683" y="11108"/>
                  </a:cubicBezTo>
                  <a:cubicBezTo>
                    <a:pt x="6901" y="11013"/>
                    <a:pt x="6804" y="10715"/>
                    <a:pt x="6609" y="10715"/>
                  </a:cubicBezTo>
                  <a:cubicBezTo>
                    <a:pt x="6581" y="10715"/>
                    <a:pt x="6551" y="10721"/>
                    <a:pt x="6520" y="10735"/>
                  </a:cubicBezTo>
                  <a:cubicBezTo>
                    <a:pt x="6263" y="10847"/>
                    <a:pt x="5995" y="10900"/>
                    <a:pt x="5732" y="10900"/>
                  </a:cubicBezTo>
                  <a:cubicBezTo>
                    <a:pt x="4948" y="10900"/>
                    <a:pt x="4203" y="10431"/>
                    <a:pt x="3894" y="9655"/>
                  </a:cubicBezTo>
                  <a:cubicBezTo>
                    <a:pt x="4205" y="9518"/>
                    <a:pt x="4405" y="9210"/>
                    <a:pt x="4408" y="8870"/>
                  </a:cubicBezTo>
                  <a:lnTo>
                    <a:pt x="4408" y="8388"/>
                  </a:lnTo>
                  <a:cubicBezTo>
                    <a:pt x="4760" y="8558"/>
                    <a:pt x="5136" y="8656"/>
                    <a:pt x="5527" y="8685"/>
                  </a:cubicBezTo>
                  <a:lnTo>
                    <a:pt x="5527" y="9359"/>
                  </a:lnTo>
                  <a:cubicBezTo>
                    <a:pt x="5527" y="9494"/>
                    <a:pt x="5629" y="9562"/>
                    <a:pt x="5730" y="9562"/>
                  </a:cubicBezTo>
                  <a:cubicBezTo>
                    <a:pt x="5832" y="9562"/>
                    <a:pt x="5933" y="9494"/>
                    <a:pt x="5933" y="9359"/>
                  </a:cubicBezTo>
                  <a:lnTo>
                    <a:pt x="5933" y="8685"/>
                  </a:lnTo>
                  <a:cubicBezTo>
                    <a:pt x="6320" y="8656"/>
                    <a:pt x="6701" y="8558"/>
                    <a:pt x="7052" y="8388"/>
                  </a:cubicBezTo>
                  <a:close/>
                  <a:moveTo>
                    <a:pt x="5732" y="1"/>
                  </a:moveTo>
                  <a:cubicBezTo>
                    <a:pt x="5691" y="1"/>
                    <a:pt x="5650" y="13"/>
                    <a:pt x="5614" y="36"/>
                  </a:cubicBezTo>
                  <a:lnTo>
                    <a:pt x="167" y="3741"/>
                  </a:lnTo>
                  <a:cubicBezTo>
                    <a:pt x="1" y="3854"/>
                    <a:pt x="80" y="4114"/>
                    <a:pt x="279" y="4114"/>
                  </a:cubicBezTo>
                  <a:lnTo>
                    <a:pt x="2257" y="4114"/>
                  </a:lnTo>
                  <a:lnTo>
                    <a:pt x="2257" y="4658"/>
                  </a:lnTo>
                  <a:cubicBezTo>
                    <a:pt x="1938" y="4802"/>
                    <a:pt x="1764" y="5150"/>
                    <a:pt x="1840" y="5491"/>
                  </a:cubicBezTo>
                  <a:cubicBezTo>
                    <a:pt x="1916" y="5835"/>
                    <a:pt x="2221" y="6077"/>
                    <a:pt x="2568" y="6077"/>
                  </a:cubicBezTo>
                  <a:lnTo>
                    <a:pt x="2721" y="6077"/>
                  </a:lnTo>
                  <a:cubicBezTo>
                    <a:pt x="2840" y="6914"/>
                    <a:pt x="3304" y="7667"/>
                    <a:pt x="3999" y="8149"/>
                  </a:cubicBezTo>
                  <a:lnTo>
                    <a:pt x="3999" y="8870"/>
                  </a:lnTo>
                  <a:cubicBezTo>
                    <a:pt x="3999" y="9069"/>
                    <a:pt x="3869" y="9243"/>
                    <a:pt x="3677" y="9301"/>
                  </a:cubicBezTo>
                  <a:lnTo>
                    <a:pt x="1536" y="9931"/>
                  </a:lnTo>
                  <a:cubicBezTo>
                    <a:pt x="801" y="10148"/>
                    <a:pt x="298" y="10822"/>
                    <a:pt x="294" y="11589"/>
                  </a:cubicBezTo>
                  <a:lnTo>
                    <a:pt x="294" y="13719"/>
                  </a:lnTo>
                  <a:cubicBezTo>
                    <a:pt x="294" y="13853"/>
                    <a:pt x="396" y="13920"/>
                    <a:pt x="499" y="13920"/>
                  </a:cubicBezTo>
                  <a:cubicBezTo>
                    <a:pt x="601" y="13920"/>
                    <a:pt x="703" y="13853"/>
                    <a:pt x="703" y="13719"/>
                  </a:cubicBezTo>
                  <a:lnTo>
                    <a:pt x="703" y="11589"/>
                  </a:lnTo>
                  <a:cubicBezTo>
                    <a:pt x="707" y="11003"/>
                    <a:pt x="1091" y="10488"/>
                    <a:pt x="1652" y="10322"/>
                  </a:cubicBezTo>
                  <a:lnTo>
                    <a:pt x="2666" y="10025"/>
                  </a:lnTo>
                  <a:cubicBezTo>
                    <a:pt x="3104" y="11245"/>
                    <a:pt x="4227" y="12089"/>
                    <a:pt x="5524" y="12169"/>
                  </a:cubicBezTo>
                  <a:lnTo>
                    <a:pt x="5524" y="13719"/>
                  </a:lnTo>
                  <a:cubicBezTo>
                    <a:pt x="5524" y="13853"/>
                    <a:pt x="5626" y="13920"/>
                    <a:pt x="5728" y="13920"/>
                  </a:cubicBezTo>
                  <a:cubicBezTo>
                    <a:pt x="5831" y="13920"/>
                    <a:pt x="5933" y="13853"/>
                    <a:pt x="5933" y="13719"/>
                  </a:cubicBezTo>
                  <a:lnTo>
                    <a:pt x="5933" y="12169"/>
                  </a:lnTo>
                  <a:cubicBezTo>
                    <a:pt x="6570" y="12133"/>
                    <a:pt x="7182" y="11908"/>
                    <a:pt x="7690" y="11524"/>
                  </a:cubicBezTo>
                  <a:cubicBezTo>
                    <a:pt x="8197" y="11140"/>
                    <a:pt x="8577" y="10619"/>
                    <a:pt x="8794" y="10025"/>
                  </a:cubicBezTo>
                  <a:lnTo>
                    <a:pt x="9808" y="10322"/>
                  </a:lnTo>
                  <a:cubicBezTo>
                    <a:pt x="10370" y="10488"/>
                    <a:pt x="10757" y="11003"/>
                    <a:pt x="10761" y="11589"/>
                  </a:cubicBezTo>
                  <a:lnTo>
                    <a:pt x="10761" y="13715"/>
                  </a:lnTo>
                  <a:cubicBezTo>
                    <a:pt x="10761" y="13851"/>
                    <a:pt x="10862" y="13919"/>
                    <a:pt x="10964" y="13919"/>
                  </a:cubicBezTo>
                  <a:cubicBezTo>
                    <a:pt x="11065" y="13919"/>
                    <a:pt x="11166" y="13851"/>
                    <a:pt x="11166" y="13715"/>
                  </a:cubicBezTo>
                  <a:lnTo>
                    <a:pt x="11166" y="11589"/>
                  </a:lnTo>
                  <a:cubicBezTo>
                    <a:pt x="11163" y="10822"/>
                    <a:pt x="10659" y="10148"/>
                    <a:pt x="9924" y="9931"/>
                  </a:cubicBezTo>
                  <a:lnTo>
                    <a:pt x="7787" y="9301"/>
                  </a:lnTo>
                  <a:cubicBezTo>
                    <a:pt x="7595" y="9243"/>
                    <a:pt x="7465" y="9069"/>
                    <a:pt x="7461" y="8870"/>
                  </a:cubicBezTo>
                  <a:lnTo>
                    <a:pt x="7461" y="8149"/>
                  </a:lnTo>
                  <a:cubicBezTo>
                    <a:pt x="8160" y="7667"/>
                    <a:pt x="8624" y="6914"/>
                    <a:pt x="8740" y="6074"/>
                  </a:cubicBezTo>
                  <a:lnTo>
                    <a:pt x="8863" y="6074"/>
                  </a:lnTo>
                  <a:cubicBezTo>
                    <a:pt x="9261" y="6074"/>
                    <a:pt x="9602" y="5780"/>
                    <a:pt x="9638" y="5404"/>
                  </a:cubicBezTo>
                  <a:cubicBezTo>
                    <a:pt x="9671" y="5085"/>
                    <a:pt x="9497" y="4781"/>
                    <a:pt x="9207" y="4647"/>
                  </a:cubicBezTo>
                  <a:lnTo>
                    <a:pt x="9207" y="4114"/>
                  </a:lnTo>
                  <a:lnTo>
                    <a:pt x="11181" y="4114"/>
                  </a:lnTo>
                  <a:cubicBezTo>
                    <a:pt x="11384" y="4114"/>
                    <a:pt x="11463" y="3854"/>
                    <a:pt x="11297" y="3741"/>
                  </a:cubicBezTo>
                  <a:lnTo>
                    <a:pt x="11293" y="3741"/>
                  </a:lnTo>
                  <a:lnTo>
                    <a:pt x="5846" y="36"/>
                  </a:lnTo>
                  <a:cubicBezTo>
                    <a:pt x="5812" y="13"/>
                    <a:pt x="5772" y="1"/>
                    <a:pt x="573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0" name="Google Shape;13320;p76"/>
            <p:cNvSpPr/>
            <p:nvPr/>
          </p:nvSpPr>
          <p:spPr>
            <a:xfrm>
              <a:off x="6808921" y="1673382"/>
              <a:ext cx="79229" cy="39274"/>
            </a:xfrm>
            <a:custGeom>
              <a:avLst/>
              <a:gdLst/>
              <a:ahLst/>
              <a:cxnLst/>
              <a:rect l="l" t="t" r="r" b="b"/>
              <a:pathLst>
                <a:path w="3022" h="1498" extrusionOk="0">
                  <a:moveTo>
                    <a:pt x="1258" y="410"/>
                  </a:moveTo>
                  <a:cubicBezTo>
                    <a:pt x="1182" y="558"/>
                    <a:pt x="1026" y="652"/>
                    <a:pt x="856" y="656"/>
                  </a:cubicBezTo>
                  <a:lnTo>
                    <a:pt x="457" y="656"/>
                  </a:lnTo>
                  <a:cubicBezTo>
                    <a:pt x="533" y="504"/>
                    <a:pt x="689" y="410"/>
                    <a:pt x="859" y="410"/>
                  </a:cubicBezTo>
                  <a:close/>
                  <a:moveTo>
                    <a:pt x="2167" y="410"/>
                  </a:moveTo>
                  <a:cubicBezTo>
                    <a:pt x="2333" y="410"/>
                    <a:pt x="2489" y="504"/>
                    <a:pt x="2565" y="656"/>
                  </a:cubicBezTo>
                  <a:lnTo>
                    <a:pt x="2167" y="656"/>
                  </a:lnTo>
                  <a:cubicBezTo>
                    <a:pt x="1996" y="652"/>
                    <a:pt x="1841" y="558"/>
                    <a:pt x="1765" y="410"/>
                  </a:cubicBezTo>
                  <a:close/>
                  <a:moveTo>
                    <a:pt x="856" y="1"/>
                  </a:moveTo>
                  <a:cubicBezTo>
                    <a:pt x="385" y="1"/>
                    <a:pt x="1" y="384"/>
                    <a:pt x="1" y="859"/>
                  </a:cubicBezTo>
                  <a:lnTo>
                    <a:pt x="1" y="1294"/>
                  </a:lnTo>
                  <a:cubicBezTo>
                    <a:pt x="1" y="1429"/>
                    <a:pt x="102" y="1497"/>
                    <a:pt x="204" y="1497"/>
                  </a:cubicBezTo>
                  <a:cubicBezTo>
                    <a:pt x="305" y="1497"/>
                    <a:pt x="407" y="1429"/>
                    <a:pt x="407" y="1294"/>
                  </a:cubicBezTo>
                  <a:lnTo>
                    <a:pt x="407" y="1062"/>
                  </a:lnTo>
                  <a:lnTo>
                    <a:pt x="856" y="1062"/>
                  </a:lnTo>
                  <a:cubicBezTo>
                    <a:pt x="1028" y="859"/>
                    <a:pt x="1269" y="758"/>
                    <a:pt x="1511" y="758"/>
                  </a:cubicBezTo>
                  <a:cubicBezTo>
                    <a:pt x="1753" y="758"/>
                    <a:pt x="1995" y="859"/>
                    <a:pt x="2167" y="1062"/>
                  </a:cubicBezTo>
                  <a:lnTo>
                    <a:pt x="2616" y="1062"/>
                  </a:lnTo>
                  <a:lnTo>
                    <a:pt x="2616" y="1294"/>
                  </a:lnTo>
                  <a:cubicBezTo>
                    <a:pt x="2616" y="1429"/>
                    <a:pt x="2717" y="1497"/>
                    <a:pt x="2819" y="1497"/>
                  </a:cubicBezTo>
                  <a:cubicBezTo>
                    <a:pt x="2920" y="1497"/>
                    <a:pt x="3021" y="1429"/>
                    <a:pt x="3021" y="1294"/>
                  </a:cubicBezTo>
                  <a:lnTo>
                    <a:pt x="3021" y="859"/>
                  </a:lnTo>
                  <a:cubicBezTo>
                    <a:pt x="3021" y="384"/>
                    <a:pt x="2638" y="1"/>
                    <a:pt x="216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1" name="Google Shape;13321;p76"/>
            <p:cNvSpPr/>
            <p:nvPr/>
          </p:nvSpPr>
          <p:spPr>
            <a:xfrm>
              <a:off x="6803127" y="1639115"/>
              <a:ext cx="23963" cy="10749"/>
            </a:xfrm>
            <a:custGeom>
              <a:avLst/>
              <a:gdLst/>
              <a:ahLst/>
              <a:cxnLst/>
              <a:rect l="l" t="t" r="r" b="b"/>
              <a:pathLst>
                <a:path w="914" h="410" extrusionOk="0">
                  <a:moveTo>
                    <a:pt x="207" y="0"/>
                  </a:moveTo>
                  <a:cubicBezTo>
                    <a:pt x="95" y="0"/>
                    <a:pt x="1" y="91"/>
                    <a:pt x="5" y="203"/>
                  </a:cubicBezTo>
                  <a:cubicBezTo>
                    <a:pt x="5" y="315"/>
                    <a:pt x="95" y="409"/>
                    <a:pt x="207" y="409"/>
                  </a:cubicBezTo>
                  <a:lnTo>
                    <a:pt x="642" y="409"/>
                  </a:lnTo>
                  <a:cubicBezTo>
                    <a:pt x="914" y="409"/>
                    <a:pt x="914" y="0"/>
                    <a:pt x="64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2" name="Google Shape;13322;p76"/>
            <p:cNvSpPr/>
            <p:nvPr/>
          </p:nvSpPr>
          <p:spPr>
            <a:xfrm>
              <a:off x="6869982" y="1639115"/>
              <a:ext cx="25667" cy="10749"/>
            </a:xfrm>
            <a:custGeom>
              <a:avLst/>
              <a:gdLst/>
              <a:ahLst/>
              <a:cxnLst/>
              <a:rect l="l" t="t" r="r" b="b"/>
              <a:pathLst>
                <a:path w="979" h="410" extrusionOk="0">
                  <a:moveTo>
                    <a:pt x="272" y="0"/>
                  </a:moveTo>
                  <a:cubicBezTo>
                    <a:pt x="1" y="0"/>
                    <a:pt x="1" y="409"/>
                    <a:pt x="272" y="409"/>
                  </a:cubicBezTo>
                  <a:lnTo>
                    <a:pt x="707" y="409"/>
                  </a:lnTo>
                  <a:cubicBezTo>
                    <a:pt x="979" y="409"/>
                    <a:pt x="979" y="0"/>
                    <a:pt x="7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23" name="Google Shape;13323;p76"/>
          <p:cNvGrpSpPr/>
          <p:nvPr/>
        </p:nvGrpSpPr>
        <p:grpSpPr>
          <a:xfrm>
            <a:off x="5327187" y="1513402"/>
            <a:ext cx="342243" cy="364974"/>
            <a:chOff x="5327187" y="1513402"/>
            <a:chExt cx="342243" cy="364974"/>
          </a:xfrm>
        </p:grpSpPr>
        <p:sp>
          <p:nvSpPr>
            <p:cNvPr id="13324" name="Google Shape;13324;p76"/>
            <p:cNvSpPr/>
            <p:nvPr/>
          </p:nvSpPr>
          <p:spPr>
            <a:xfrm>
              <a:off x="5328707" y="1518698"/>
              <a:ext cx="339123" cy="342899"/>
            </a:xfrm>
            <a:custGeom>
              <a:avLst/>
              <a:gdLst/>
              <a:ahLst/>
              <a:cxnLst/>
              <a:rect l="l" t="t" r="r" b="b"/>
              <a:pathLst>
                <a:path w="12935" h="13079" extrusionOk="0">
                  <a:moveTo>
                    <a:pt x="5633" y="1"/>
                  </a:moveTo>
                  <a:cubicBezTo>
                    <a:pt x="4651" y="1"/>
                    <a:pt x="2674" y="946"/>
                    <a:pt x="2453" y="2782"/>
                  </a:cubicBezTo>
                  <a:cubicBezTo>
                    <a:pt x="2326" y="3865"/>
                    <a:pt x="1906" y="3992"/>
                    <a:pt x="1674" y="4756"/>
                  </a:cubicBezTo>
                  <a:cubicBezTo>
                    <a:pt x="1424" y="5575"/>
                    <a:pt x="1638" y="6082"/>
                    <a:pt x="1428" y="6821"/>
                  </a:cubicBezTo>
                  <a:cubicBezTo>
                    <a:pt x="1218" y="7563"/>
                    <a:pt x="801" y="7777"/>
                    <a:pt x="819" y="9030"/>
                  </a:cubicBezTo>
                  <a:cubicBezTo>
                    <a:pt x="841" y="10482"/>
                    <a:pt x="1" y="10808"/>
                    <a:pt x="330" y="11771"/>
                  </a:cubicBezTo>
                  <a:cubicBezTo>
                    <a:pt x="573" y="12488"/>
                    <a:pt x="1891" y="13079"/>
                    <a:pt x="1891" y="13079"/>
                  </a:cubicBezTo>
                  <a:lnTo>
                    <a:pt x="11044" y="13079"/>
                  </a:lnTo>
                  <a:cubicBezTo>
                    <a:pt x="11044" y="13079"/>
                    <a:pt x="12362" y="12492"/>
                    <a:pt x="12608" y="11771"/>
                  </a:cubicBezTo>
                  <a:cubicBezTo>
                    <a:pt x="12934" y="10808"/>
                    <a:pt x="12097" y="10482"/>
                    <a:pt x="12116" y="9030"/>
                  </a:cubicBezTo>
                  <a:cubicBezTo>
                    <a:pt x="12134" y="7777"/>
                    <a:pt x="11717" y="7559"/>
                    <a:pt x="11507" y="6821"/>
                  </a:cubicBezTo>
                  <a:cubicBezTo>
                    <a:pt x="11301" y="6085"/>
                    <a:pt x="11511" y="5575"/>
                    <a:pt x="11264" y="4756"/>
                  </a:cubicBezTo>
                  <a:cubicBezTo>
                    <a:pt x="11033" y="3992"/>
                    <a:pt x="10613" y="3865"/>
                    <a:pt x="10482" y="2782"/>
                  </a:cubicBezTo>
                  <a:cubicBezTo>
                    <a:pt x="10265" y="946"/>
                    <a:pt x="8284" y="1"/>
                    <a:pt x="7302" y="1"/>
                  </a:cubicBezTo>
                  <a:cubicBezTo>
                    <a:pt x="7027" y="1"/>
                    <a:pt x="6839" y="73"/>
                    <a:pt x="6708" y="157"/>
                  </a:cubicBezTo>
                  <a:cubicBezTo>
                    <a:pt x="6636" y="205"/>
                    <a:pt x="6552" y="230"/>
                    <a:pt x="6467" y="230"/>
                  </a:cubicBezTo>
                  <a:cubicBezTo>
                    <a:pt x="6383" y="230"/>
                    <a:pt x="6299" y="205"/>
                    <a:pt x="6227" y="157"/>
                  </a:cubicBezTo>
                  <a:cubicBezTo>
                    <a:pt x="6100" y="73"/>
                    <a:pt x="5912" y="1"/>
                    <a:pt x="563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5" name="Google Shape;13325;p76"/>
            <p:cNvSpPr/>
            <p:nvPr/>
          </p:nvSpPr>
          <p:spPr>
            <a:xfrm>
              <a:off x="5328812" y="1518698"/>
              <a:ext cx="169522" cy="342899"/>
            </a:xfrm>
            <a:custGeom>
              <a:avLst/>
              <a:gdLst/>
              <a:ahLst/>
              <a:cxnLst/>
              <a:rect l="l" t="t" r="r" b="b"/>
              <a:pathLst>
                <a:path w="6466" h="13079" extrusionOk="0">
                  <a:moveTo>
                    <a:pt x="5629" y="1"/>
                  </a:moveTo>
                  <a:cubicBezTo>
                    <a:pt x="4647" y="1"/>
                    <a:pt x="2670" y="946"/>
                    <a:pt x="2452" y="2782"/>
                  </a:cubicBezTo>
                  <a:cubicBezTo>
                    <a:pt x="2322" y="3865"/>
                    <a:pt x="1902" y="3992"/>
                    <a:pt x="1670" y="4756"/>
                  </a:cubicBezTo>
                  <a:cubicBezTo>
                    <a:pt x="1420" y="5575"/>
                    <a:pt x="1634" y="6082"/>
                    <a:pt x="1424" y="6824"/>
                  </a:cubicBezTo>
                  <a:cubicBezTo>
                    <a:pt x="1214" y="7563"/>
                    <a:pt x="797" y="7777"/>
                    <a:pt x="815" y="9030"/>
                  </a:cubicBezTo>
                  <a:cubicBezTo>
                    <a:pt x="837" y="10482"/>
                    <a:pt x="1" y="10808"/>
                    <a:pt x="326" y="11771"/>
                  </a:cubicBezTo>
                  <a:cubicBezTo>
                    <a:pt x="569" y="12492"/>
                    <a:pt x="1887" y="13079"/>
                    <a:pt x="1887" y="13079"/>
                  </a:cubicBezTo>
                  <a:lnTo>
                    <a:pt x="6465" y="13079"/>
                  </a:lnTo>
                  <a:lnTo>
                    <a:pt x="6465" y="229"/>
                  </a:lnTo>
                  <a:cubicBezTo>
                    <a:pt x="6378" y="229"/>
                    <a:pt x="6295" y="204"/>
                    <a:pt x="6223" y="157"/>
                  </a:cubicBezTo>
                  <a:cubicBezTo>
                    <a:pt x="6096" y="73"/>
                    <a:pt x="5908" y="1"/>
                    <a:pt x="562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6" name="Google Shape;13326;p76"/>
            <p:cNvSpPr/>
            <p:nvPr/>
          </p:nvSpPr>
          <p:spPr>
            <a:xfrm>
              <a:off x="5366880" y="1724480"/>
              <a:ext cx="262857" cy="148627"/>
            </a:xfrm>
            <a:custGeom>
              <a:avLst/>
              <a:gdLst/>
              <a:ahLst/>
              <a:cxnLst/>
              <a:rect l="l" t="t" r="r" b="b"/>
              <a:pathLst>
                <a:path w="10026" h="5669" extrusionOk="0">
                  <a:moveTo>
                    <a:pt x="3706" y="0"/>
                  </a:moveTo>
                  <a:lnTo>
                    <a:pt x="3706" y="1126"/>
                  </a:lnTo>
                  <a:cubicBezTo>
                    <a:pt x="3706" y="1496"/>
                    <a:pt x="3470" y="1825"/>
                    <a:pt x="3123" y="1949"/>
                  </a:cubicBezTo>
                  <a:lnTo>
                    <a:pt x="874" y="2742"/>
                  </a:lnTo>
                  <a:cubicBezTo>
                    <a:pt x="349" y="2926"/>
                    <a:pt x="1" y="3423"/>
                    <a:pt x="1" y="3977"/>
                  </a:cubicBezTo>
                  <a:lnTo>
                    <a:pt x="1" y="5668"/>
                  </a:lnTo>
                  <a:lnTo>
                    <a:pt x="10026" y="5668"/>
                  </a:lnTo>
                  <a:lnTo>
                    <a:pt x="10026" y="3977"/>
                  </a:lnTo>
                  <a:cubicBezTo>
                    <a:pt x="10026" y="3423"/>
                    <a:pt x="9674" y="2926"/>
                    <a:pt x="9153" y="2742"/>
                  </a:cubicBezTo>
                  <a:lnTo>
                    <a:pt x="6904" y="1949"/>
                  </a:lnTo>
                  <a:cubicBezTo>
                    <a:pt x="6553" y="1825"/>
                    <a:pt x="6321" y="1496"/>
                    <a:pt x="6321" y="1126"/>
                  </a:cubicBezTo>
                  <a:lnTo>
                    <a:pt x="6321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7" name="Google Shape;13327;p76"/>
            <p:cNvSpPr/>
            <p:nvPr/>
          </p:nvSpPr>
          <p:spPr>
            <a:xfrm>
              <a:off x="5366880" y="1782473"/>
              <a:ext cx="262857" cy="90634"/>
            </a:xfrm>
            <a:custGeom>
              <a:avLst/>
              <a:gdLst/>
              <a:ahLst/>
              <a:cxnLst/>
              <a:rect l="l" t="t" r="r" b="b"/>
              <a:pathLst>
                <a:path w="10026" h="3457" extrusionOk="0">
                  <a:moveTo>
                    <a:pt x="2373" y="1"/>
                  </a:moveTo>
                  <a:lnTo>
                    <a:pt x="874" y="530"/>
                  </a:lnTo>
                  <a:cubicBezTo>
                    <a:pt x="349" y="714"/>
                    <a:pt x="1" y="1211"/>
                    <a:pt x="1" y="1765"/>
                  </a:cubicBezTo>
                  <a:lnTo>
                    <a:pt x="1" y="3456"/>
                  </a:lnTo>
                  <a:lnTo>
                    <a:pt x="10026" y="3456"/>
                  </a:lnTo>
                  <a:lnTo>
                    <a:pt x="10026" y="1765"/>
                  </a:lnTo>
                  <a:cubicBezTo>
                    <a:pt x="10026" y="1211"/>
                    <a:pt x="9674" y="714"/>
                    <a:pt x="9153" y="530"/>
                  </a:cubicBezTo>
                  <a:lnTo>
                    <a:pt x="7650" y="1"/>
                  </a:lnTo>
                  <a:cubicBezTo>
                    <a:pt x="7060" y="816"/>
                    <a:pt x="6256" y="1721"/>
                    <a:pt x="5318" y="2217"/>
                  </a:cubicBezTo>
                  <a:cubicBezTo>
                    <a:pt x="5222" y="2268"/>
                    <a:pt x="5117" y="2293"/>
                    <a:pt x="5011" y="2293"/>
                  </a:cubicBezTo>
                  <a:cubicBezTo>
                    <a:pt x="4906" y="2293"/>
                    <a:pt x="4801" y="2268"/>
                    <a:pt x="4705" y="2217"/>
                  </a:cubicBezTo>
                  <a:cubicBezTo>
                    <a:pt x="3771" y="1721"/>
                    <a:pt x="2967" y="819"/>
                    <a:pt x="2373" y="1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8" name="Google Shape;13328;p76"/>
            <p:cNvSpPr/>
            <p:nvPr/>
          </p:nvSpPr>
          <p:spPr>
            <a:xfrm>
              <a:off x="5464016" y="1724480"/>
              <a:ext cx="68585" cy="28551"/>
            </a:xfrm>
            <a:custGeom>
              <a:avLst/>
              <a:gdLst/>
              <a:ahLst/>
              <a:cxnLst/>
              <a:rect l="l" t="t" r="r" b="b"/>
              <a:pathLst>
                <a:path w="2616" h="1089" extrusionOk="0">
                  <a:moveTo>
                    <a:pt x="1" y="0"/>
                  </a:moveTo>
                  <a:lnTo>
                    <a:pt x="1" y="811"/>
                  </a:lnTo>
                  <a:cubicBezTo>
                    <a:pt x="416" y="996"/>
                    <a:pt x="861" y="1088"/>
                    <a:pt x="1307" y="1088"/>
                  </a:cubicBezTo>
                  <a:cubicBezTo>
                    <a:pt x="1753" y="1088"/>
                    <a:pt x="2199" y="996"/>
                    <a:pt x="2616" y="811"/>
                  </a:cubicBezTo>
                  <a:lnTo>
                    <a:pt x="2616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9" name="Google Shape;13329;p76"/>
            <p:cNvSpPr/>
            <p:nvPr/>
          </p:nvSpPr>
          <p:spPr>
            <a:xfrm>
              <a:off x="5423955" y="1564474"/>
              <a:ext cx="148627" cy="171410"/>
            </a:xfrm>
            <a:custGeom>
              <a:avLst/>
              <a:gdLst/>
              <a:ahLst/>
              <a:cxnLst/>
              <a:rect l="l" t="t" r="r" b="b"/>
              <a:pathLst>
                <a:path w="5669" h="6538" extrusionOk="0">
                  <a:moveTo>
                    <a:pt x="1" y="0"/>
                  </a:moveTo>
                  <a:lnTo>
                    <a:pt x="1" y="3705"/>
                  </a:lnTo>
                  <a:cubicBezTo>
                    <a:pt x="1" y="5270"/>
                    <a:pt x="1272" y="6538"/>
                    <a:pt x="2836" y="6538"/>
                  </a:cubicBezTo>
                  <a:cubicBezTo>
                    <a:pt x="4401" y="6538"/>
                    <a:pt x="5668" y="5270"/>
                    <a:pt x="5668" y="3705"/>
                  </a:cubicBezTo>
                  <a:lnTo>
                    <a:pt x="5668" y="0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0" name="Google Shape;13330;p76"/>
            <p:cNvSpPr/>
            <p:nvPr/>
          </p:nvSpPr>
          <p:spPr>
            <a:xfrm>
              <a:off x="5423693" y="1564474"/>
              <a:ext cx="148889" cy="171436"/>
            </a:xfrm>
            <a:custGeom>
              <a:avLst/>
              <a:gdLst/>
              <a:ahLst/>
              <a:cxnLst/>
              <a:rect l="l" t="t" r="r" b="b"/>
              <a:pathLst>
                <a:path w="5679" h="6539" extrusionOk="0">
                  <a:moveTo>
                    <a:pt x="11" y="0"/>
                  </a:moveTo>
                  <a:lnTo>
                    <a:pt x="11" y="3705"/>
                  </a:lnTo>
                  <a:cubicBezTo>
                    <a:pt x="1" y="5292"/>
                    <a:pt x="1294" y="6538"/>
                    <a:pt x="2824" y="6538"/>
                  </a:cubicBezTo>
                  <a:cubicBezTo>
                    <a:pt x="2974" y="6538"/>
                    <a:pt x="3127" y="6526"/>
                    <a:pt x="3281" y="6501"/>
                  </a:cubicBezTo>
                  <a:cubicBezTo>
                    <a:pt x="1901" y="6288"/>
                    <a:pt x="883" y="5100"/>
                    <a:pt x="883" y="3705"/>
                  </a:cubicBezTo>
                  <a:lnTo>
                    <a:pt x="883" y="3293"/>
                  </a:lnTo>
                  <a:cubicBezTo>
                    <a:pt x="887" y="2898"/>
                    <a:pt x="1003" y="2514"/>
                    <a:pt x="1217" y="2184"/>
                  </a:cubicBezTo>
                  <a:lnTo>
                    <a:pt x="1220" y="2177"/>
                  </a:lnTo>
                  <a:cubicBezTo>
                    <a:pt x="1532" y="1681"/>
                    <a:pt x="1785" y="1616"/>
                    <a:pt x="2169" y="1518"/>
                  </a:cubicBezTo>
                  <a:cubicBezTo>
                    <a:pt x="2404" y="1467"/>
                    <a:pt x="2633" y="1388"/>
                    <a:pt x="2846" y="1275"/>
                  </a:cubicBezTo>
                  <a:cubicBezTo>
                    <a:pt x="3056" y="1388"/>
                    <a:pt x="3285" y="1467"/>
                    <a:pt x="3520" y="1518"/>
                  </a:cubicBezTo>
                  <a:cubicBezTo>
                    <a:pt x="3904" y="1616"/>
                    <a:pt x="4157" y="1681"/>
                    <a:pt x="4472" y="2181"/>
                  </a:cubicBezTo>
                  <a:cubicBezTo>
                    <a:pt x="4867" y="2818"/>
                    <a:pt x="5331" y="3144"/>
                    <a:pt x="5668" y="3383"/>
                  </a:cubicBezTo>
                  <a:lnTo>
                    <a:pt x="5678" y="3390"/>
                  </a:lnTo>
                  <a:lnTo>
                    <a:pt x="5678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1" name="Google Shape;13331;p76"/>
            <p:cNvSpPr/>
            <p:nvPr/>
          </p:nvSpPr>
          <p:spPr>
            <a:xfrm>
              <a:off x="5498308" y="1518698"/>
              <a:ext cx="149938" cy="256014"/>
            </a:xfrm>
            <a:custGeom>
              <a:avLst/>
              <a:gdLst/>
              <a:ahLst/>
              <a:cxnLst/>
              <a:rect l="l" t="t" r="r" b="b"/>
              <a:pathLst>
                <a:path w="5719" h="9765" extrusionOk="0">
                  <a:moveTo>
                    <a:pt x="833" y="1"/>
                  </a:moveTo>
                  <a:cubicBezTo>
                    <a:pt x="558" y="1"/>
                    <a:pt x="370" y="73"/>
                    <a:pt x="239" y="157"/>
                  </a:cubicBezTo>
                  <a:cubicBezTo>
                    <a:pt x="171" y="204"/>
                    <a:pt x="84" y="229"/>
                    <a:pt x="0" y="229"/>
                  </a:cubicBezTo>
                  <a:lnTo>
                    <a:pt x="0" y="2181"/>
                  </a:lnTo>
                  <a:cubicBezTo>
                    <a:pt x="562" y="2891"/>
                    <a:pt x="1398" y="2326"/>
                    <a:pt x="2181" y="3579"/>
                  </a:cubicBezTo>
                  <a:cubicBezTo>
                    <a:pt x="2843" y="4644"/>
                    <a:pt x="3676" y="4618"/>
                    <a:pt x="3970" y="5459"/>
                  </a:cubicBezTo>
                  <a:cubicBezTo>
                    <a:pt x="4053" y="5698"/>
                    <a:pt x="4010" y="5955"/>
                    <a:pt x="4028" y="6208"/>
                  </a:cubicBezTo>
                  <a:cubicBezTo>
                    <a:pt x="4140" y="7632"/>
                    <a:pt x="5230" y="8284"/>
                    <a:pt x="5719" y="9765"/>
                  </a:cubicBezTo>
                  <a:cubicBezTo>
                    <a:pt x="5668" y="9526"/>
                    <a:pt x="5643" y="9276"/>
                    <a:pt x="5647" y="9030"/>
                  </a:cubicBezTo>
                  <a:cubicBezTo>
                    <a:pt x="5665" y="7777"/>
                    <a:pt x="5248" y="7559"/>
                    <a:pt x="5038" y="6821"/>
                  </a:cubicBezTo>
                  <a:cubicBezTo>
                    <a:pt x="4828" y="6082"/>
                    <a:pt x="5042" y="5575"/>
                    <a:pt x="4795" y="4756"/>
                  </a:cubicBezTo>
                  <a:cubicBezTo>
                    <a:pt x="4564" y="3992"/>
                    <a:pt x="4144" y="3865"/>
                    <a:pt x="4013" y="2782"/>
                  </a:cubicBezTo>
                  <a:cubicBezTo>
                    <a:pt x="3796" y="946"/>
                    <a:pt x="1815" y="1"/>
                    <a:pt x="833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2" name="Google Shape;13332;p76"/>
            <p:cNvSpPr/>
            <p:nvPr/>
          </p:nvSpPr>
          <p:spPr>
            <a:xfrm>
              <a:off x="5348265" y="1518698"/>
              <a:ext cx="150069" cy="256014"/>
            </a:xfrm>
            <a:custGeom>
              <a:avLst/>
              <a:gdLst/>
              <a:ahLst/>
              <a:cxnLst/>
              <a:rect l="l" t="t" r="r" b="b"/>
              <a:pathLst>
                <a:path w="5724" h="9765" extrusionOk="0">
                  <a:moveTo>
                    <a:pt x="4887" y="1"/>
                  </a:moveTo>
                  <a:cubicBezTo>
                    <a:pt x="3909" y="1"/>
                    <a:pt x="1928" y="946"/>
                    <a:pt x="1710" y="2782"/>
                  </a:cubicBezTo>
                  <a:cubicBezTo>
                    <a:pt x="1580" y="3865"/>
                    <a:pt x="1160" y="3992"/>
                    <a:pt x="928" y="4756"/>
                  </a:cubicBezTo>
                  <a:cubicBezTo>
                    <a:pt x="678" y="5575"/>
                    <a:pt x="892" y="6082"/>
                    <a:pt x="682" y="6821"/>
                  </a:cubicBezTo>
                  <a:cubicBezTo>
                    <a:pt x="472" y="7559"/>
                    <a:pt x="55" y="7777"/>
                    <a:pt x="73" y="9030"/>
                  </a:cubicBezTo>
                  <a:cubicBezTo>
                    <a:pt x="77" y="9276"/>
                    <a:pt x="55" y="9526"/>
                    <a:pt x="1" y="9765"/>
                  </a:cubicBezTo>
                  <a:cubicBezTo>
                    <a:pt x="490" y="8284"/>
                    <a:pt x="1580" y="7632"/>
                    <a:pt x="1692" y="6208"/>
                  </a:cubicBezTo>
                  <a:cubicBezTo>
                    <a:pt x="1714" y="5955"/>
                    <a:pt x="1667" y="5698"/>
                    <a:pt x="1750" y="5459"/>
                  </a:cubicBezTo>
                  <a:cubicBezTo>
                    <a:pt x="2044" y="4618"/>
                    <a:pt x="2880" y="4644"/>
                    <a:pt x="3543" y="3579"/>
                  </a:cubicBezTo>
                  <a:cubicBezTo>
                    <a:pt x="4325" y="2326"/>
                    <a:pt x="5158" y="2891"/>
                    <a:pt x="5723" y="2181"/>
                  </a:cubicBezTo>
                  <a:lnTo>
                    <a:pt x="5723" y="229"/>
                  </a:lnTo>
                  <a:cubicBezTo>
                    <a:pt x="5636" y="229"/>
                    <a:pt x="5553" y="204"/>
                    <a:pt x="5481" y="157"/>
                  </a:cubicBezTo>
                  <a:cubicBezTo>
                    <a:pt x="5354" y="73"/>
                    <a:pt x="5166" y="1"/>
                    <a:pt x="4887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3" name="Google Shape;13333;p76"/>
            <p:cNvSpPr/>
            <p:nvPr/>
          </p:nvSpPr>
          <p:spPr>
            <a:xfrm>
              <a:off x="5473480" y="1684734"/>
              <a:ext cx="49604" cy="16491"/>
            </a:xfrm>
            <a:custGeom>
              <a:avLst/>
              <a:gdLst/>
              <a:ahLst/>
              <a:cxnLst/>
              <a:rect l="l" t="t" r="r" b="b"/>
              <a:pathLst>
                <a:path w="1892" h="629" extrusionOk="0">
                  <a:moveTo>
                    <a:pt x="293" y="1"/>
                  </a:moveTo>
                  <a:cubicBezTo>
                    <a:pt x="134" y="1"/>
                    <a:pt x="0" y="206"/>
                    <a:pt x="151" y="353"/>
                  </a:cubicBezTo>
                  <a:cubicBezTo>
                    <a:pt x="324" y="527"/>
                    <a:pt x="625" y="629"/>
                    <a:pt x="947" y="629"/>
                  </a:cubicBezTo>
                  <a:cubicBezTo>
                    <a:pt x="1270" y="629"/>
                    <a:pt x="1567" y="527"/>
                    <a:pt x="1744" y="353"/>
                  </a:cubicBezTo>
                  <a:cubicBezTo>
                    <a:pt x="1892" y="206"/>
                    <a:pt x="1757" y="1"/>
                    <a:pt x="1599" y="1"/>
                  </a:cubicBezTo>
                  <a:cubicBezTo>
                    <a:pt x="1552" y="1"/>
                    <a:pt x="1502" y="19"/>
                    <a:pt x="1458" y="64"/>
                  </a:cubicBezTo>
                  <a:cubicBezTo>
                    <a:pt x="1382" y="136"/>
                    <a:pt x="1204" y="223"/>
                    <a:pt x="947" y="223"/>
                  </a:cubicBezTo>
                  <a:cubicBezTo>
                    <a:pt x="687" y="223"/>
                    <a:pt x="509" y="136"/>
                    <a:pt x="437" y="64"/>
                  </a:cubicBezTo>
                  <a:cubicBezTo>
                    <a:pt x="391" y="19"/>
                    <a:pt x="341" y="1"/>
                    <a:pt x="29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4" name="Google Shape;13334;p76"/>
            <p:cNvSpPr/>
            <p:nvPr/>
          </p:nvSpPr>
          <p:spPr>
            <a:xfrm>
              <a:off x="5458615" y="1644805"/>
              <a:ext cx="10749" cy="16386"/>
            </a:xfrm>
            <a:custGeom>
              <a:avLst/>
              <a:gdLst/>
              <a:ahLst/>
              <a:cxnLst/>
              <a:rect l="l" t="t" r="r" b="b"/>
              <a:pathLst>
                <a:path w="410" h="625" extrusionOk="0">
                  <a:moveTo>
                    <a:pt x="207" y="0"/>
                  </a:moveTo>
                  <a:cubicBezTo>
                    <a:pt x="95" y="0"/>
                    <a:pt x="0" y="91"/>
                    <a:pt x="0" y="203"/>
                  </a:cubicBezTo>
                  <a:lnTo>
                    <a:pt x="0" y="421"/>
                  </a:lnTo>
                  <a:cubicBezTo>
                    <a:pt x="0" y="556"/>
                    <a:pt x="103" y="624"/>
                    <a:pt x="205" y="624"/>
                  </a:cubicBezTo>
                  <a:cubicBezTo>
                    <a:pt x="307" y="624"/>
                    <a:pt x="410" y="556"/>
                    <a:pt x="410" y="421"/>
                  </a:cubicBezTo>
                  <a:lnTo>
                    <a:pt x="410" y="203"/>
                  </a:lnTo>
                  <a:cubicBezTo>
                    <a:pt x="410" y="91"/>
                    <a:pt x="316" y="0"/>
                    <a:pt x="2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5" name="Google Shape;13335;p76"/>
            <p:cNvSpPr/>
            <p:nvPr/>
          </p:nvSpPr>
          <p:spPr>
            <a:xfrm>
              <a:off x="5527252" y="1644805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4" y="0"/>
                  </a:moveTo>
                  <a:cubicBezTo>
                    <a:pt x="91" y="0"/>
                    <a:pt x="1" y="91"/>
                    <a:pt x="1" y="203"/>
                  </a:cubicBezTo>
                  <a:lnTo>
                    <a:pt x="1" y="421"/>
                  </a:lnTo>
                  <a:cubicBezTo>
                    <a:pt x="1" y="556"/>
                    <a:pt x="102" y="624"/>
                    <a:pt x="204" y="624"/>
                  </a:cubicBezTo>
                  <a:cubicBezTo>
                    <a:pt x="305" y="624"/>
                    <a:pt x="407" y="556"/>
                    <a:pt x="407" y="421"/>
                  </a:cubicBezTo>
                  <a:lnTo>
                    <a:pt x="407" y="203"/>
                  </a:lnTo>
                  <a:cubicBezTo>
                    <a:pt x="407" y="91"/>
                    <a:pt x="316" y="0"/>
                    <a:pt x="20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6" name="Google Shape;13336;p76"/>
            <p:cNvSpPr/>
            <p:nvPr/>
          </p:nvSpPr>
          <p:spPr>
            <a:xfrm>
              <a:off x="5451117" y="1627711"/>
              <a:ext cx="25667" cy="10671"/>
            </a:xfrm>
            <a:custGeom>
              <a:avLst/>
              <a:gdLst/>
              <a:ahLst/>
              <a:cxnLst/>
              <a:rect l="l" t="t" r="r" b="b"/>
              <a:pathLst>
                <a:path w="979" h="407" extrusionOk="0">
                  <a:moveTo>
                    <a:pt x="272" y="1"/>
                  </a:moveTo>
                  <a:cubicBezTo>
                    <a:pt x="0" y="1"/>
                    <a:pt x="0" y="406"/>
                    <a:pt x="272" y="406"/>
                  </a:cubicBezTo>
                  <a:lnTo>
                    <a:pt x="710" y="406"/>
                  </a:lnTo>
                  <a:cubicBezTo>
                    <a:pt x="978" y="406"/>
                    <a:pt x="978" y="1"/>
                    <a:pt x="71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7" name="Google Shape;13337;p76"/>
            <p:cNvSpPr/>
            <p:nvPr/>
          </p:nvSpPr>
          <p:spPr>
            <a:xfrm>
              <a:off x="5519754" y="1627711"/>
              <a:ext cx="25667" cy="10671"/>
            </a:xfrm>
            <a:custGeom>
              <a:avLst/>
              <a:gdLst/>
              <a:ahLst/>
              <a:cxnLst/>
              <a:rect l="l" t="t" r="r" b="b"/>
              <a:pathLst>
                <a:path w="979" h="407" extrusionOk="0">
                  <a:moveTo>
                    <a:pt x="272" y="1"/>
                  </a:moveTo>
                  <a:cubicBezTo>
                    <a:pt x="1" y="1"/>
                    <a:pt x="1" y="406"/>
                    <a:pt x="272" y="406"/>
                  </a:cubicBezTo>
                  <a:lnTo>
                    <a:pt x="707" y="406"/>
                  </a:lnTo>
                  <a:cubicBezTo>
                    <a:pt x="979" y="406"/>
                    <a:pt x="979" y="1"/>
                    <a:pt x="7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8" name="Google Shape;13338;p76"/>
            <p:cNvSpPr/>
            <p:nvPr/>
          </p:nvSpPr>
          <p:spPr>
            <a:xfrm>
              <a:off x="5327187" y="1513402"/>
              <a:ext cx="342243" cy="364974"/>
            </a:xfrm>
            <a:custGeom>
              <a:avLst/>
              <a:gdLst/>
              <a:ahLst/>
              <a:cxnLst/>
              <a:rect l="l" t="t" r="r" b="b"/>
              <a:pathLst>
                <a:path w="13054" h="13921" extrusionOk="0">
                  <a:moveTo>
                    <a:pt x="7368" y="406"/>
                  </a:moveTo>
                  <a:cubicBezTo>
                    <a:pt x="7943" y="406"/>
                    <a:pt x="8664" y="739"/>
                    <a:pt x="9120" y="1068"/>
                  </a:cubicBezTo>
                  <a:cubicBezTo>
                    <a:pt x="9617" y="1427"/>
                    <a:pt x="10229" y="2050"/>
                    <a:pt x="10345" y="3006"/>
                  </a:cubicBezTo>
                  <a:cubicBezTo>
                    <a:pt x="10428" y="3701"/>
                    <a:pt x="10627" y="4035"/>
                    <a:pt x="10819" y="4353"/>
                  </a:cubicBezTo>
                  <a:cubicBezTo>
                    <a:pt x="10935" y="4549"/>
                    <a:pt x="11047" y="4737"/>
                    <a:pt x="11134" y="5016"/>
                  </a:cubicBezTo>
                  <a:cubicBezTo>
                    <a:pt x="11257" y="5414"/>
                    <a:pt x="11261" y="5730"/>
                    <a:pt x="11265" y="6063"/>
                  </a:cubicBezTo>
                  <a:cubicBezTo>
                    <a:pt x="11268" y="6374"/>
                    <a:pt x="11272" y="6697"/>
                    <a:pt x="11380" y="7077"/>
                  </a:cubicBezTo>
                  <a:cubicBezTo>
                    <a:pt x="11446" y="7301"/>
                    <a:pt x="11536" y="7519"/>
                    <a:pt x="11645" y="7725"/>
                  </a:cubicBezTo>
                  <a:cubicBezTo>
                    <a:pt x="11826" y="8087"/>
                    <a:pt x="11992" y="8435"/>
                    <a:pt x="11982" y="9228"/>
                  </a:cubicBezTo>
                  <a:cubicBezTo>
                    <a:pt x="11971" y="9974"/>
                    <a:pt x="12174" y="10449"/>
                    <a:pt x="12344" y="10829"/>
                  </a:cubicBezTo>
                  <a:cubicBezTo>
                    <a:pt x="12503" y="11224"/>
                    <a:pt x="12615" y="11484"/>
                    <a:pt x="12474" y="11908"/>
                  </a:cubicBezTo>
                  <a:cubicBezTo>
                    <a:pt x="12344" y="12285"/>
                    <a:pt x="11996" y="12564"/>
                    <a:pt x="11743" y="12723"/>
                  </a:cubicBezTo>
                  <a:lnTo>
                    <a:pt x="11743" y="12028"/>
                  </a:lnTo>
                  <a:cubicBezTo>
                    <a:pt x="11743" y="11387"/>
                    <a:pt x="11341" y="10814"/>
                    <a:pt x="10736" y="10601"/>
                  </a:cubicBezTo>
                  <a:lnTo>
                    <a:pt x="8483" y="9808"/>
                  </a:lnTo>
                  <a:cubicBezTo>
                    <a:pt x="8219" y="9713"/>
                    <a:pt x="8038" y="9460"/>
                    <a:pt x="8038" y="9177"/>
                  </a:cubicBezTo>
                  <a:lnTo>
                    <a:pt x="8038" y="8286"/>
                  </a:lnTo>
                  <a:cubicBezTo>
                    <a:pt x="8983" y="7743"/>
                    <a:pt x="9562" y="6740"/>
                    <a:pt x="9566" y="5650"/>
                  </a:cubicBezTo>
                  <a:lnTo>
                    <a:pt x="9566" y="4926"/>
                  </a:lnTo>
                  <a:lnTo>
                    <a:pt x="9609" y="4958"/>
                  </a:lnTo>
                  <a:cubicBezTo>
                    <a:pt x="10048" y="5266"/>
                    <a:pt x="10337" y="5472"/>
                    <a:pt x="10392" y="6171"/>
                  </a:cubicBezTo>
                  <a:cubicBezTo>
                    <a:pt x="10403" y="6280"/>
                    <a:pt x="10489" y="6360"/>
                    <a:pt x="10594" y="6360"/>
                  </a:cubicBezTo>
                  <a:lnTo>
                    <a:pt x="10613" y="6360"/>
                  </a:lnTo>
                  <a:cubicBezTo>
                    <a:pt x="10725" y="6352"/>
                    <a:pt x="10808" y="6255"/>
                    <a:pt x="10801" y="6142"/>
                  </a:cubicBezTo>
                  <a:cubicBezTo>
                    <a:pt x="10729" y="5248"/>
                    <a:pt x="10301" y="4947"/>
                    <a:pt x="9845" y="4625"/>
                  </a:cubicBezTo>
                  <a:cubicBezTo>
                    <a:pt x="9522" y="4400"/>
                    <a:pt x="9186" y="4161"/>
                    <a:pt x="8881" y="3669"/>
                  </a:cubicBezTo>
                  <a:cubicBezTo>
                    <a:pt x="8385" y="2876"/>
                    <a:pt x="7846" y="2742"/>
                    <a:pt x="7415" y="2633"/>
                  </a:cubicBezTo>
                  <a:cubicBezTo>
                    <a:pt x="7205" y="2579"/>
                    <a:pt x="7023" y="2535"/>
                    <a:pt x="6871" y="2423"/>
                  </a:cubicBezTo>
                  <a:cubicBezTo>
                    <a:pt x="6784" y="2365"/>
                    <a:pt x="6734" y="2264"/>
                    <a:pt x="6734" y="2159"/>
                  </a:cubicBezTo>
                  <a:lnTo>
                    <a:pt x="6734" y="1738"/>
                  </a:lnTo>
                  <a:cubicBezTo>
                    <a:pt x="6737" y="1626"/>
                    <a:pt x="6647" y="1532"/>
                    <a:pt x="6538" y="1525"/>
                  </a:cubicBezTo>
                  <a:cubicBezTo>
                    <a:pt x="6536" y="1525"/>
                    <a:pt x="6534" y="1525"/>
                    <a:pt x="6532" y="1525"/>
                  </a:cubicBezTo>
                  <a:cubicBezTo>
                    <a:pt x="6419" y="1525"/>
                    <a:pt x="6325" y="1617"/>
                    <a:pt x="6328" y="1731"/>
                  </a:cubicBezTo>
                  <a:lnTo>
                    <a:pt x="6328" y="2162"/>
                  </a:lnTo>
                  <a:cubicBezTo>
                    <a:pt x="6328" y="2267"/>
                    <a:pt x="6277" y="2369"/>
                    <a:pt x="6190" y="2430"/>
                  </a:cubicBezTo>
                  <a:cubicBezTo>
                    <a:pt x="6035" y="2539"/>
                    <a:pt x="5857" y="2582"/>
                    <a:pt x="5647" y="2637"/>
                  </a:cubicBezTo>
                  <a:cubicBezTo>
                    <a:pt x="5213" y="2745"/>
                    <a:pt x="4673" y="2879"/>
                    <a:pt x="4180" y="3672"/>
                  </a:cubicBezTo>
                  <a:cubicBezTo>
                    <a:pt x="3876" y="4165"/>
                    <a:pt x="3539" y="4397"/>
                    <a:pt x="3217" y="4629"/>
                  </a:cubicBezTo>
                  <a:cubicBezTo>
                    <a:pt x="2764" y="4951"/>
                    <a:pt x="2330" y="5251"/>
                    <a:pt x="2261" y="6146"/>
                  </a:cubicBezTo>
                  <a:cubicBezTo>
                    <a:pt x="2249" y="6290"/>
                    <a:pt x="2359" y="6367"/>
                    <a:pt x="2467" y="6367"/>
                  </a:cubicBezTo>
                  <a:cubicBezTo>
                    <a:pt x="2563" y="6367"/>
                    <a:pt x="2658" y="6306"/>
                    <a:pt x="2667" y="6179"/>
                  </a:cubicBezTo>
                  <a:cubicBezTo>
                    <a:pt x="2725" y="5476"/>
                    <a:pt x="3014" y="5273"/>
                    <a:pt x="3452" y="4962"/>
                  </a:cubicBezTo>
                  <a:cubicBezTo>
                    <a:pt x="3775" y="4737"/>
                    <a:pt x="4177" y="4451"/>
                    <a:pt x="4528" y="3890"/>
                  </a:cubicBezTo>
                  <a:cubicBezTo>
                    <a:pt x="4934" y="3238"/>
                    <a:pt x="5329" y="3136"/>
                    <a:pt x="5749" y="3031"/>
                  </a:cubicBezTo>
                  <a:cubicBezTo>
                    <a:pt x="6017" y="2963"/>
                    <a:pt x="6288" y="2894"/>
                    <a:pt x="6535" y="2676"/>
                  </a:cubicBezTo>
                  <a:cubicBezTo>
                    <a:pt x="6781" y="2894"/>
                    <a:pt x="7052" y="2963"/>
                    <a:pt x="7320" y="3031"/>
                  </a:cubicBezTo>
                  <a:cubicBezTo>
                    <a:pt x="7737" y="3136"/>
                    <a:pt x="8135" y="3234"/>
                    <a:pt x="8541" y="3890"/>
                  </a:cubicBezTo>
                  <a:cubicBezTo>
                    <a:pt x="8708" y="4161"/>
                    <a:pt x="8914" y="4408"/>
                    <a:pt x="9157" y="4618"/>
                  </a:cubicBezTo>
                  <a:lnTo>
                    <a:pt x="9157" y="5621"/>
                  </a:lnTo>
                  <a:cubicBezTo>
                    <a:pt x="9157" y="7070"/>
                    <a:pt x="8001" y="8268"/>
                    <a:pt x="6553" y="8283"/>
                  </a:cubicBezTo>
                  <a:cubicBezTo>
                    <a:pt x="6546" y="8283"/>
                    <a:pt x="6539" y="8283"/>
                    <a:pt x="6533" y="8283"/>
                  </a:cubicBezTo>
                  <a:cubicBezTo>
                    <a:pt x="5079" y="8283"/>
                    <a:pt x="3898" y="7106"/>
                    <a:pt x="3898" y="5653"/>
                  </a:cubicBezTo>
                  <a:lnTo>
                    <a:pt x="3898" y="5581"/>
                  </a:lnTo>
                  <a:cubicBezTo>
                    <a:pt x="3898" y="5465"/>
                    <a:pt x="3811" y="5375"/>
                    <a:pt x="3699" y="5367"/>
                  </a:cubicBezTo>
                  <a:cubicBezTo>
                    <a:pt x="3697" y="5367"/>
                    <a:pt x="3694" y="5367"/>
                    <a:pt x="3692" y="5367"/>
                  </a:cubicBezTo>
                  <a:cubicBezTo>
                    <a:pt x="3579" y="5367"/>
                    <a:pt x="3489" y="5457"/>
                    <a:pt x="3489" y="5570"/>
                  </a:cubicBezTo>
                  <a:lnTo>
                    <a:pt x="3489" y="5653"/>
                  </a:lnTo>
                  <a:cubicBezTo>
                    <a:pt x="3489" y="6740"/>
                    <a:pt x="4072" y="7743"/>
                    <a:pt x="5013" y="8286"/>
                  </a:cubicBezTo>
                  <a:lnTo>
                    <a:pt x="5013" y="9177"/>
                  </a:lnTo>
                  <a:cubicBezTo>
                    <a:pt x="5013" y="9460"/>
                    <a:pt x="4836" y="9713"/>
                    <a:pt x="4568" y="9808"/>
                  </a:cubicBezTo>
                  <a:lnTo>
                    <a:pt x="2319" y="10601"/>
                  </a:lnTo>
                  <a:cubicBezTo>
                    <a:pt x="1714" y="10814"/>
                    <a:pt x="1308" y="11387"/>
                    <a:pt x="1308" y="12028"/>
                  </a:cubicBezTo>
                  <a:lnTo>
                    <a:pt x="1308" y="12723"/>
                  </a:lnTo>
                  <a:cubicBezTo>
                    <a:pt x="1059" y="12564"/>
                    <a:pt x="711" y="12288"/>
                    <a:pt x="580" y="11908"/>
                  </a:cubicBezTo>
                  <a:cubicBezTo>
                    <a:pt x="436" y="11484"/>
                    <a:pt x="551" y="11224"/>
                    <a:pt x="722" y="10829"/>
                  </a:cubicBezTo>
                  <a:cubicBezTo>
                    <a:pt x="888" y="10445"/>
                    <a:pt x="1091" y="9974"/>
                    <a:pt x="1084" y="9228"/>
                  </a:cubicBezTo>
                  <a:cubicBezTo>
                    <a:pt x="1073" y="8435"/>
                    <a:pt x="1240" y="8091"/>
                    <a:pt x="1421" y="7725"/>
                  </a:cubicBezTo>
                  <a:cubicBezTo>
                    <a:pt x="1529" y="7519"/>
                    <a:pt x="1616" y="7301"/>
                    <a:pt x="1685" y="7077"/>
                  </a:cubicBezTo>
                  <a:cubicBezTo>
                    <a:pt x="1794" y="6697"/>
                    <a:pt x="1797" y="6374"/>
                    <a:pt x="1801" y="6063"/>
                  </a:cubicBezTo>
                  <a:cubicBezTo>
                    <a:pt x="1805" y="5730"/>
                    <a:pt x="1808" y="5414"/>
                    <a:pt x="1928" y="5016"/>
                  </a:cubicBezTo>
                  <a:cubicBezTo>
                    <a:pt x="2015" y="4737"/>
                    <a:pt x="2123" y="4549"/>
                    <a:pt x="2246" y="4353"/>
                  </a:cubicBezTo>
                  <a:cubicBezTo>
                    <a:pt x="2438" y="4031"/>
                    <a:pt x="2638" y="3701"/>
                    <a:pt x="2717" y="3006"/>
                  </a:cubicBezTo>
                  <a:cubicBezTo>
                    <a:pt x="2833" y="2050"/>
                    <a:pt x="3442" y="1427"/>
                    <a:pt x="3938" y="1068"/>
                  </a:cubicBezTo>
                  <a:cubicBezTo>
                    <a:pt x="4572" y="612"/>
                    <a:pt x="5278" y="406"/>
                    <a:pt x="5694" y="406"/>
                  </a:cubicBezTo>
                  <a:cubicBezTo>
                    <a:pt x="5894" y="406"/>
                    <a:pt x="6056" y="445"/>
                    <a:pt x="6176" y="525"/>
                  </a:cubicBezTo>
                  <a:cubicBezTo>
                    <a:pt x="6283" y="598"/>
                    <a:pt x="6406" y="634"/>
                    <a:pt x="6530" y="634"/>
                  </a:cubicBezTo>
                  <a:cubicBezTo>
                    <a:pt x="6653" y="634"/>
                    <a:pt x="6777" y="598"/>
                    <a:pt x="6886" y="525"/>
                  </a:cubicBezTo>
                  <a:cubicBezTo>
                    <a:pt x="7005" y="445"/>
                    <a:pt x="7168" y="406"/>
                    <a:pt x="7368" y="406"/>
                  </a:cubicBezTo>
                  <a:close/>
                  <a:moveTo>
                    <a:pt x="5691" y="0"/>
                  </a:moveTo>
                  <a:cubicBezTo>
                    <a:pt x="5104" y="0"/>
                    <a:pt x="4318" y="290"/>
                    <a:pt x="3695" y="739"/>
                  </a:cubicBezTo>
                  <a:cubicBezTo>
                    <a:pt x="3137" y="1144"/>
                    <a:pt x="2442" y="1858"/>
                    <a:pt x="2312" y="2959"/>
                  </a:cubicBezTo>
                  <a:cubicBezTo>
                    <a:pt x="2239" y="3567"/>
                    <a:pt x="2069" y="3850"/>
                    <a:pt x="1892" y="4143"/>
                  </a:cubicBezTo>
                  <a:cubicBezTo>
                    <a:pt x="1739" y="4379"/>
                    <a:pt x="1620" y="4632"/>
                    <a:pt x="1537" y="4897"/>
                  </a:cubicBezTo>
                  <a:cubicBezTo>
                    <a:pt x="1399" y="5353"/>
                    <a:pt x="1395" y="5711"/>
                    <a:pt x="1392" y="6059"/>
                  </a:cubicBezTo>
                  <a:cubicBezTo>
                    <a:pt x="1388" y="6356"/>
                    <a:pt x="1384" y="6639"/>
                    <a:pt x="1290" y="6968"/>
                  </a:cubicBezTo>
                  <a:cubicBezTo>
                    <a:pt x="1229" y="7167"/>
                    <a:pt x="1149" y="7363"/>
                    <a:pt x="1051" y="7548"/>
                  </a:cubicBezTo>
                  <a:cubicBezTo>
                    <a:pt x="859" y="7939"/>
                    <a:pt x="660" y="8344"/>
                    <a:pt x="675" y="9232"/>
                  </a:cubicBezTo>
                  <a:cubicBezTo>
                    <a:pt x="682" y="9891"/>
                    <a:pt x="504" y="10304"/>
                    <a:pt x="349" y="10666"/>
                  </a:cubicBezTo>
                  <a:cubicBezTo>
                    <a:pt x="168" y="11079"/>
                    <a:pt x="1" y="11466"/>
                    <a:pt x="193" y="12039"/>
                  </a:cubicBezTo>
                  <a:cubicBezTo>
                    <a:pt x="407" y="12672"/>
                    <a:pt x="1037" y="13053"/>
                    <a:pt x="1308" y="13190"/>
                  </a:cubicBezTo>
                  <a:lnTo>
                    <a:pt x="1308" y="13719"/>
                  </a:lnTo>
                  <a:cubicBezTo>
                    <a:pt x="1308" y="13853"/>
                    <a:pt x="1411" y="13920"/>
                    <a:pt x="1513" y="13920"/>
                  </a:cubicBezTo>
                  <a:cubicBezTo>
                    <a:pt x="1615" y="13920"/>
                    <a:pt x="1718" y="13853"/>
                    <a:pt x="1718" y="13719"/>
                  </a:cubicBezTo>
                  <a:lnTo>
                    <a:pt x="1718" y="12028"/>
                  </a:lnTo>
                  <a:cubicBezTo>
                    <a:pt x="1718" y="11832"/>
                    <a:pt x="1768" y="11640"/>
                    <a:pt x="1866" y="11474"/>
                  </a:cubicBezTo>
                  <a:lnTo>
                    <a:pt x="2830" y="12299"/>
                  </a:lnTo>
                  <a:cubicBezTo>
                    <a:pt x="2978" y="12426"/>
                    <a:pt x="3061" y="12611"/>
                    <a:pt x="3061" y="12806"/>
                  </a:cubicBezTo>
                  <a:lnTo>
                    <a:pt x="3061" y="13719"/>
                  </a:lnTo>
                  <a:cubicBezTo>
                    <a:pt x="3061" y="13853"/>
                    <a:pt x="3164" y="13920"/>
                    <a:pt x="3266" y="13920"/>
                  </a:cubicBezTo>
                  <a:cubicBezTo>
                    <a:pt x="3368" y="13920"/>
                    <a:pt x="3471" y="13853"/>
                    <a:pt x="3471" y="13719"/>
                  </a:cubicBezTo>
                  <a:lnTo>
                    <a:pt x="3471" y="12806"/>
                  </a:lnTo>
                  <a:cubicBezTo>
                    <a:pt x="3471" y="12495"/>
                    <a:pt x="3333" y="12198"/>
                    <a:pt x="3094" y="11991"/>
                  </a:cubicBezTo>
                  <a:lnTo>
                    <a:pt x="2131" y="11166"/>
                  </a:lnTo>
                  <a:cubicBezTo>
                    <a:pt x="2228" y="11086"/>
                    <a:pt x="2337" y="11024"/>
                    <a:pt x="2453" y="10985"/>
                  </a:cubicBezTo>
                  <a:lnTo>
                    <a:pt x="3749" y="10525"/>
                  </a:lnTo>
                  <a:cubicBezTo>
                    <a:pt x="4626" y="11676"/>
                    <a:pt x="5535" y="12444"/>
                    <a:pt x="6448" y="12814"/>
                  </a:cubicBezTo>
                  <a:cubicBezTo>
                    <a:pt x="6473" y="12824"/>
                    <a:pt x="6499" y="12830"/>
                    <a:pt x="6525" y="12830"/>
                  </a:cubicBezTo>
                  <a:cubicBezTo>
                    <a:pt x="6551" y="12830"/>
                    <a:pt x="6576" y="12824"/>
                    <a:pt x="6600" y="12814"/>
                  </a:cubicBezTo>
                  <a:cubicBezTo>
                    <a:pt x="7157" y="12589"/>
                    <a:pt x="7719" y="12209"/>
                    <a:pt x="8273" y="11684"/>
                  </a:cubicBezTo>
                  <a:cubicBezTo>
                    <a:pt x="8425" y="11538"/>
                    <a:pt x="8291" y="11326"/>
                    <a:pt x="8131" y="11326"/>
                  </a:cubicBezTo>
                  <a:cubicBezTo>
                    <a:pt x="8084" y="11326"/>
                    <a:pt x="8035" y="11344"/>
                    <a:pt x="7990" y="11387"/>
                  </a:cubicBezTo>
                  <a:cubicBezTo>
                    <a:pt x="7502" y="11854"/>
                    <a:pt x="7009" y="12194"/>
                    <a:pt x="6524" y="12404"/>
                  </a:cubicBezTo>
                  <a:cubicBezTo>
                    <a:pt x="5560" y="11988"/>
                    <a:pt x="4724" y="11111"/>
                    <a:pt x="4155" y="10383"/>
                  </a:cubicBezTo>
                  <a:lnTo>
                    <a:pt x="4702" y="10188"/>
                  </a:lnTo>
                  <a:cubicBezTo>
                    <a:pt x="5133" y="10036"/>
                    <a:pt x="5419" y="9630"/>
                    <a:pt x="5419" y="9174"/>
                  </a:cubicBezTo>
                  <a:lnTo>
                    <a:pt x="5419" y="8482"/>
                  </a:lnTo>
                  <a:cubicBezTo>
                    <a:pt x="5774" y="8621"/>
                    <a:pt x="6149" y="8691"/>
                    <a:pt x="6524" y="8691"/>
                  </a:cubicBezTo>
                  <a:cubicBezTo>
                    <a:pt x="6899" y="8691"/>
                    <a:pt x="7273" y="8621"/>
                    <a:pt x="7628" y="8482"/>
                  </a:cubicBezTo>
                  <a:lnTo>
                    <a:pt x="7628" y="9177"/>
                  </a:lnTo>
                  <a:cubicBezTo>
                    <a:pt x="7628" y="9634"/>
                    <a:pt x="7914" y="10039"/>
                    <a:pt x="8345" y="10191"/>
                  </a:cubicBezTo>
                  <a:lnTo>
                    <a:pt x="8892" y="10387"/>
                  </a:lnTo>
                  <a:cubicBezTo>
                    <a:pt x="8780" y="10532"/>
                    <a:pt x="8664" y="10673"/>
                    <a:pt x="8548" y="10804"/>
                  </a:cubicBezTo>
                  <a:cubicBezTo>
                    <a:pt x="8416" y="10958"/>
                    <a:pt x="8554" y="11146"/>
                    <a:pt x="8706" y="11146"/>
                  </a:cubicBezTo>
                  <a:cubicBezTo>
                    <a:pt x="8758" y="11146"/>
                    <a:pt x="8811" y="11124"/>
                    <a:pt x="8856" y="11072"/>
                  </a:cubicBezTo>
                  <a:cubicBezTo>
                    <a:pt x="9005" y="10901"/>
                    <a:pt x="9153" y="10720"/>
                    <a:pt x="9298" y="10528"/>
                  </a:cubicBezTo>
                  <a:lnTo>
                    <a:pt x="10594" y="10988"/>
                  </a:lnTo>
                  <a:cubicBezTo>
                    <a:pt x="10718" y="11028"/>
                    <a:pt x="10830" y="11093"/>
                    <a:pt x="10928" y="11173"/>
                  </a:cubicBezTo>
                  <a:lnTo>
                    <a:pt x="9975" y="11991"/>
                  </a:lnTo>
                  <a:cubicBezTo>
                    <a:pt x="9736" y="12194"/>
                    <a:pt x="9599" y="12491"/>
                    <a:pt x="9599" y="12806"/>
                  </a:cubicBezTo>
                  <a:lnTo>
                    <a:pt x="9599" y="13719"/>
                  </a:lnTo>
                  <a:cubicBezTo>
                    <a:pt x="9599" y="13853"/>
                    <a:pt x="9701" y="13920"/>
                    <a:pt x="9803" y="13920"/>
                  </a:cubicBezTo>
                  <a:cubicBezTo>
                    <a:pt x="9905" y="13920"/>
                    <a:pt x="10008" y="13853"/>
                    <a:pt x="10008" y="13719"/>
                  </a:cubicBezTo>
                  <a:lnTo>
                    <a:pt x="10008" y="12806"/>
                  </a:lnTo>
                  <a:cubicBezTo>
                    <a:pt x="10008" y="12611"/>
                    <a:pt x="10091" y="12426"/>
                    <a:pt x="10240" y="12299"/>
                  </a:cubicBezTo>
                  <a:lnTo>
                    <a:pt x="11188" y="11484"/>
                  </a:lnTo>
                  <a:cubicBezTo>
                    <a:pt x="11283" y="11651"/>
                    <a:pt x="11333" y="11839"/>
                    <a:pt x="11333" y="12028"/>
                  </a:cubicBezTo>
                  <a:lnTo>
                    <a:pt x="11333" y="13719"/>
                  </a:lnTo>
                  <a:cubicBezTo>
                    <a:pt x="11333" y="13853"/>
                    <a:pt x="11435" y="13920"/>
                    <a:pt x="11536" y="13920"/>
                  </a:cubicBezTo>
                  <a:cubicBezTo>
                    <a:pt x="11638" y="13920"/>
                    <a:pt x="11739" y="13853"/>
                    <a:pt x="11739" y="13719"/>
                  </a:cubicBezTo>
                  <a:lnTo>
                    <a:pt x="11739" y="13190"/>
                  </a:lnTo>
                  <a:cubicBezTo>
                    <a:pt x="12011" y="13053"/>
                    <a:pt x="12641" y="12672"/>
                    <a:pt x="12854" y="12039"/>
                  </a:cubicBezTo>
                  <a:cubicBezTo>
                    <a:pt x="13054" y="11466"/>
                    <a:pt x="12883" y="11079"/>
                    <a:pt x="12706" y="10666"/>
                  </a:cubicBezTo>
                  <a:cubicBezTo>
                    <a:pt x="12547" y="10304"/>
                    <a:pt x="12369" y="9891"/>
                    <a:pt x="12380" y="9235"/>
                  </a:cubicBezTo>
                  <a:cubicBezTo>
                    <a:pt x="12391" y="8344"/>
                    <a:pt x="12192" y="7939"/>
                    <a:pt x="12000" y="7548"/>
                  </a:cubicBezTo>
                  <a:cubicBezTo>
                    <a:pt x="11902" y="7363"/>
                    <a:pt x="11822" y="7167"/>
                    <a:pt x="11764" y="6968"/>
                  </a:cubicBezTo>
                  <a:cubicBezTo>
                    <a:pt x="11670" y="6639"/>
                    <a:pt x="11667" y="6360"/>
                    <a:pt x="11663" y="6059"/>
                  </a:cubicBezTo>
                  <a:cubicBezTo>
                    <a:pt x="11659" y="5711"/>
                    <a:pt x="11656" y="5353"/>
                    <a:pt x="11518" y="4900"/>
                  </a:cubicBezTo>
                  <a:cubicBezTo>
                    <a:pt x="11431" y="4632"/>
                    <a:pt x="11312" y="4379"/>
                    <a:pt x="11159" y="4147"/>
                  </a:cubicBezTo>
                  <a:cubicBezTo>
                    <a:pt x="10982" y="3850"/>
                    <a:pt x="10815" y="3567"/>
                    <a:pt x="10743" y="2959"/>
                  </a:cubicBezTo>
                  <a:cubicBezTo>
                    <a:pt x="10613" y="1858"/>
                    <a:pt x="9917" y="1144"/>
                    <a:pt x="9356" y="742"/>
                  </a:cubicBezTo>
                  <a:cubicBezTo>
                    <a:pt x="8733" y="290"/>
                    <a:pt x="7951" y="0"/>
                    <a:pt x="7360" y="0"/>
                  </a:cubicBezTo>
                  <a:cubicBezTo>
                    <a:pt x="7081" y="0"/>
                    <a:pt x="6846" y="65"/>
                    <a:pt x="6654" y="188"/>
                  </a:cubicBezTo>
                  <a:cubicBezTo>
                    <a:pt x="6616" y="215"/>
                    <a:pt x="6572" y="229"/>
                    <a:pt x="6527" y="229"/>
                  </a:cubicBezTo>
                  <a:cubicBezTo>
                    <a:pt x="6482" y="229"/>
                    <a:pt x="6437" y="215"/>
                    <a:pt x="6397" y="188"/>
                  </a:cubicBezTo>
                  <a:cubicBezTo>
                    <a:pt x="6209" y="65"/>
                    <a:pt x="5970" y="0"/>
                    <a:pt x="56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39" name="Google Shape;13339;p76"/>
          <p:cNvGrpSpPr/>
          <p:nvPr/>
        </p:nvGrpSpPr>
        <p:grpSpPr>
          <a:xfrm>
            <a:off x="5782978" y="1513402"/>
            <a:ext cx="330839" cy="364974"/>
            <a:chOff x="5782978" y="1513402"/>
            <a:chExt cx="330839" cy="364974"/>
          </a:xfrm>
        </p:grpSpPr>
        <p:sp>
          <p:nvSpPr>
            <p:cNvPr id="13340" name="Google Shape;13340;p76"/>
            <p:cNvSpPr/>
            <p:nvPr/>
          </p:nvSpPr>
          <p:spPr>
            <a:xfrm>
              <a:off x="5788379" y="1695876"/>
              <a:ext cx="320011" cy="177230"/>
            </a:xfrm>
            <a:custGeom>
              <a:avLst/>
              <a:gdLst/>
              <a:ahLst/>
              <a:cxnLst/>
              <a:rect l="l" t="t" r="r" b="b"/>
              <a:pathLst>
                <a:path w="12206" h="6760" extrusionOk="0">
                  <a:moveTo>
                    <a:pt x="4133" y="1"/>
                  </a:moveTo>
                  <a:lnTo>
                    <a:pt x="4140" y="1258"/>
                  </a:lnTo>
                  <a:cubicBezTo>
                    <a:pt x="4140" y="1428"/>
                    <a:pt x="4071" y="1594"/>
                    <a:pt x="3948" y="1718"/>
                  </a:cubicBezTo>
                  <a:lnTo>
                    <a:pt x="3195" y="2471"/>
                  </a:lnTo>
                  <a:cubicBezTo>
                    <a:pt x="3101" y="2565"/>
                    <a:pt x="2981" y="2630"/>
                    <a:pt x="2851" y="2652"/>
                  </a:cubicBezTo>
                  <a:lnTo>
                    <a:pt x="1435" y="2909"/>
                  </a:lnTo>
                  <a:cubicBezTo>
                    <a:pt x="602" y="3058"/>
                    <a:pt x="1" y="3782"/>
                    <a:pt x="1" y="4626"/>
                  </a:cubicBezTo>
                  <a:lnTo>
                    <a:pt x="1" y="6759"/>
                  </a:lnTo>
                  <a:lnTo>
                    <a:pt x="12206" y="6759"/>
                  </a:lnTo>
                  <a:lnTo>
                    <a:pt x="12206" y="4626"/>
                  </a:lnTo>
                  <a:cubicBezTo>
                    <a:pt x="12206" y="3782"/>
                    <a:pt x="11601" y="3058"/>
                    <a:pt x="10772" y="2909"/>
                  </a:cubicBezTo>
                  <a:lnTo>
                    <a:pt x="9356" y="2652"/>
                  </a:lnTo>
                  <a:cubicBezTo>
                    <a:pt x="9225" y="2630"/>
                    <a:pt x="9102" y="2565"/>
                    <a:pt x="9008" y="2471"/>
                  </a:cubicBezTo>
                  <a:lnTo>
                    <a:pt x="8255" y="1718"/>
                  </a:lnTo>
                  <a:cubicBezTo>
                    <a:pt x="8135" y="1594"/>
                    <a:pt x="8066" y="1428"/>
                    <a:pt x="8066" y="1258"/>
                  </a:cubicBezTo>
                  <a:lnTo>
                    <a:pt x="8073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1" name="Google Shape;13341;p76"/>
            <p:cNvSpPr/>
            <p:nvPr/>
          </p:nvSpPr>
          <p:spPr>
            <a:xfrm>
              <a:off x="5896736" y="1695876"/>
              <a:ext cx="103323" cy="45750"/>
            </a:xfrm>
            <a:custGeom>
              <a:avLst/>
              <a:gdLst/>
              <a:ahLst/>
              <a:cxnLst/>
              <a:rect l="l" t="t" r="r" b="b"/>
              <a:pathLst>
                <a:path w="3941" h="1745" extrusionOk="0">
                  <a:moveTo>
                    <a:pt x="0" y="1"/>
                  </a:moveTo>
                  <a:lnTo>
                    <a:pt x="4" y="1077"/>
                  </a:lnTo>
                  <a:cubicBezTo>
                    <a:pt x="583" y="1522"/>
                    <a:pt x="1276" y="1745"/>
                    <a:pt x="1968" y="1745"/>
                  </a:cubicBezTo>
                  <a:cubicBezTo>
                    <a:pt x="2661" y="1745"/>
                    <a:pt x="3354" y="1522"/>
                    <a:pt x="3933" y="1077"/>
                  </a:cubicBezTo>
                  <a:lnTo>
                    <a:pt x="394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2" name="Google Shape;13342;p76"/>
            <p:cNvSpPr/>
            <p:nvPr/>
          </p:nvSpPr>
          <p:spPr>
            <a:xfrm>
              <a:off x="5862627" y="1518698"/>
              <a:ext cx="171515" cy="120050"/>
            </a:xfrm>
            <a:custGeom>
              <a:avLst/>
              <a:gdLst/>
              <a:ahLst/>
              <a:cxnLst/>
              <a:rect l="l" t="t" r="r" b="b"/>
              <a:pathLst>
                <a:path w="6542" h="4579" extrusionOk="0">
                  <a:moveTo>
                    <a:pt x="874" y="1"/>
                  </a:moveTo>
                  <a:cubicBezTo>
                    <a:pt x="392" y="1"/>
                    <a:pt x="1" y="392"/>
                    <a:pt x="1" y="874"/>
                  </a:cubicBezTo>
                  <a:lnTo>
                    <a:pt x="1" y="4579"/>
                  </a:lnTo>
                  <a:lnTo>
                    <a:pt x="6542" y="4579"/>
                  </a:lnTo>
                  <a:lnTo>
                    <a:pt x="6542" y="874"/>
                  </a:lnTo>
                  <a:cubicBezTo>
                    <a:pt x="6542" y="392"/>
                    <a:pt x="6151" y="1"/>
                    <a:pt x="5669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3" name="Google Shape;13343;p76"/>
            <p:cNvSpPr/>
            <p:nvPr/>
          </p:nvSpPr>
          <p:spPr>
            <a:xfrm>
              <a:off x="5851248" y="1575879"/>
              <a:ext cx="194298" cy="148706"/>
            </a:xfrm>
            <a:custGeom>
              <a:avLst/>
              <a:gdLst/>
              <a:ahLst/>
              <a:cxnLst/>
              <a:rect l="l" t="t" r="r" b="b"/>
              <a:pathLst>
                <a:path w="7411" h="5672" extrusionOk="0">
                  <a:moveTo>
                    <a:pt x="2181" y="0"/>
                  </a:moveTo>
                  <a:cubicBezTo>
                    <a:pt x="1699" y="0"/>
                    <a:pt x="1308" y="391"/>
                    <a:pt x="1308" y="873"/>
                  </a:cubicBezTo>
                  <a:lnTo>
                    <a:pt x="1308" y="1525"/>
                  </a:lnTo>
                  <a:cubicBezTo>
                    <a:pt x="1308" y="1767"/>
                    <a:pt x="1112" y="1963"/>
                    <a:pt x="869" y="1963"/>
                  </a:cubicBezTo>
                  <a:lnTo>
                    <a:pt x="543" y="1963"/>
                  </a:lnTo>
                  <a:cubicBezTo>
                    <a:pt x="243" y="1963"/>
                    <a:pt x="0" y="2206"/>
                    <a:pt x="0" y="2506"/>
                  </a:cubicBezTo>
                  <a:cubicBezTo>
                    <a:pt x="0" y="2807"/>
                    <a:pt x="243" y="3053"/>
                    <a:pt x="543" y="3053"/>
                  </a:cubicBezTo>
                  <a:lnTo>
                    <a:pt x="884" y="3053"/>
                  </a:lnTo>
                  <a:cubicBezTo>
                    <a:pt x="996" y="4527"/>
                    <a:pt x="2224" y="5672"/>
                    <a:pt x="3705" y="5672"/>
                  </a:cubicBezTo>
                  <a:cubicBezTo>
                    <a:pt x="5187" y="5672"/>
                    <a:pt x="6418" y="4527"/>
                    <a:pt x="6530" y="3053"/>
                  </a:cubicBezTo>
                  <a:lnTo>
                    <a:pt x="6867" y="3053"/>
                  </a:lnTo>
                  <a:cubicBezTo>
                    <a:pt x="7168" y="3053"/>
                    <a:pt x="7410" y="2807"/>
                    <a:pt x="7410" y="2506"/>
                  </a:cubicBezTo>
                  <a:cubicBezTo>
                    <a:pt x="7410" y="2206"/>
                    <a:pt x="7168" y="1963"/>
                    <a:pt x="6867" y="1963"/>
                  </a:cubicBezTo>
                  <a:lnTo>
                    <a:pt x="6537" y="1963"/>
                  </a:lnTo>
                  <a:cubicBezTo>
                    <a:pt x="6298" y="1963"/>
                    <a:pt x="6103" y="1767"/>
                    <a:pt x="6103" y="1528"/>
                  </a:cubicBezTo>
                  <a:lnTo>
                    <a:pt x="6103" y="873"/>
                  </a:lnTo>
                  <a:cubicBezTo>
                    <a:pt x="6103" y="391"/>
                    <a:pt x="5712" y="0"/>
                    <a:pt x="523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4" name="Google Shape;13344;p76"/>
            <p:cNvSpPr/>
            <p:nvPr/>
          </p:nvSpPr>
          <p:spPr>
            <a:xfrm>
              <a:off x="5914091" y="1518698"/>
              <a:ext cx="119971" cy="40113"/>
            </a:xfrm>
            <a:custGeom>
              <a:avLst/>
              <a:gdLst/>
              <a:ahLst/>
              <a:cxnLst/>
              <a:rect l="l" t="t" r="r" b="b"/>
              <a:pathLst>
                <a:path w="4576" h="1530" extrusionOk="0">
                  <a:moveTo>
                    <a:pt x="1" y="1"/>
                  </a:moveTo>
                  <a:lnTo>
                    <a:pt x="1" y="439"/>
                  </a:lnTo>
                  <a:cubicBezTo>
                    <a:pt x="1" y="1040"/>
                    <a:pt x="490" y="1529"/>
                    <a:pt x="1091" y="1529"/>
                  </a:cubicBezTo>
                  <a:lnTo>
                    <a:pt x="4575" y="1529"/>
                  </a:lnTo>
                  <a:lnTo>
                    <a:pt x="4575" y="874"/>
                  </a:lnTo>
                  <a:cubicBezTo>
                    <a:pt x="4575" y="392"/>
                    <a:pt x="4188" y="1"/>
                    <a:pt x="370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5" name="Google Shape;13345;p76"/>
            <p:cNvSpPr/>
            <p:nvPr/>
          </p:nvSpPr>
          <p:spPr>
            <a:xfrm>
              <a:off x="5856937" y="1753057"/>
              <a:ext cx="182893" cy="120050"/>
            </a:xfrm>
            <a:custGeom>
              <a:avLst/>
              <a:gdLst/>
              <a:ahLst/>
              <a:cxnLst/>
              <a:rect l="l" t="t" r="r" b="b"/>
              <a:pathLst>
                <a:path w="6976" h="4579" extrusionOk="0">
                  <a:moveTo>
                    <a:pt x="873" y="0"/>
                  </a:moveTo>
                  <a:lnTo>
                    <a:pt x="580" y="290"/>
                  </a:lnTo>
                  <a:cubicBezTo>
                    <a:pt x="486" y="384"/>
                    <a:pt x="366" y="449"/>
                    <a:pt x="236" y="471"/>
                  </a:cubicBezTo>
                  <a:lnTo>
                    <a:pt x="1" y="514"/>
                  </a:lnTo>
                  <a:lnTo>
                    <a:pt x="1" y="4578"/>
                  </a:lnTo>
                  <a:lnTo>
                    <a:pt x="6976" y="4578"/>
                  </a:lnTo>
                  <a:lnTo>
                    <a:pt x="6976" y="514"/>
                  </a:lnTo>
                  <a:lnTo>
                    <a:pt x="6741" y="471"/>
                  </a:lnTo>
                  <a:cubicBezTo>
                    <a:pt x="6610" y="446"/>
                    <a:pt x="6487" y="384"/>
                    <a:pt x="6393" y="290"/>
                  </a:cubicBezTo>
                  <a:lnTo>
                    <a:pt x="6103" y="0"/>
                  </a:lnTo>
                  <a:lnTo>
                    <a:pt x="6103" y="869"/>
                  </a:lnTo>
                  <a:cubicBezTo>
                    <a:pt x="6103" y="2314"/>
                    <a:pt x="4933" y="3484"/>
                    <a:pt x="3488" y="3484"/>
                  </a:cubicBezTo>
                  <a:cubicBezTo>
                    <a:pt x="2043" y="3484"/>
                    <a:pt x="873" y="2314"/>
                    <a:pt x="873" y="869"/>
                  </a:cubicBezTo>
                  <a:lnTo>
                    <a:pt x="873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6" name="Google Shape;13346;p76"/>
            <p:cNvSpPr/>
            <p:nvPr/>
          </p:nvSpPr>
          <p:spPr>
            <a:xfrm>
              <a:off x="5839844" y="1827305"/>
              <a:ext cx="17120" cy="45802"/>
            </a:xfrm>
            <a:custGeom>
              <a:avLst/>
              <a:gdLst/>
              <a:ahLst/>
              <a:cxnLst/>
              <a:rect l="l" t="t" r="r" b="b"/>
              <a:pathLst>
                <a:path w="653" h="1747" extrusionOk="0">
                  <a:moveTo>
                    <a:pt x="653" y="0"/>
                  </a:moveTo>
                  <a:cubicBezTo>
                    <a:pt x="290" y="0"/>
                    <a:pt x="1" y="294"/>
                    <a:pt x="1" y="656"/>
                  </a:cubicBezTo>
                  <a:lnTo>
                    <a:pt x="1" y="1746"/>
                  </a:lnTo>
                  <a:lnTo>
                    <a:pt x="653" y="1746"/>
                  </a:lnTo>
                  <a:lnTo>
                    <a:pt x="6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7" name="Google Shape;13347;p76"/>
            <p:cNvSpPr/>
            <p:nvPr/>
          </p:nvSpPr>
          <p:spPr>
            <a:xfrm>
              <a:off x="6039804" y="1827305"/>
              <a:ext cx="17120" cy="45802"/>
            </a:xfrm>
            <a:custGeom>
              <a:avLst/>
              <a:gdLst/>
              <a:ahLst/>
              <a:cxnLst/>
              <a:rect l="l" t="t" r="r" b="b"/>
              <a:pathLst>
                <a:path w="653" h="1747" extrusionOk="0">
                  <a:moveTo>
                    <a:pt x="1" y="0"/>
                  </a:moveTo>
                  <a:lnTo>
                    <a:pt x="1" y="1746"/>
                  </a:lnTo>
                  <a:lnTo>
                    <a:pt x="653" y="1746"/>
                  </a:lnTo>
                  <a:lnTo>
                    <a:pt x="653" y="656"/>
                  </a:lnTo>
                  <a:cubicBezTo>
                    <a:pt x="653" y="294"/>
                    <a:pt x="360" y="0"/>
                    <a:pt x="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8" name="Google Shape;13348;p76"/>
            <p:cNvSpPr/>
            <p:nvPr/>
          </p:nvSpPr>
          <p:spPr>
            <a:xfrm>
              <a:off x="5850383" y="1575879"/>
              <a:ext cx="160110" cy="148653"/>
            </a:xfrm>
            <a:custGeom>
              <a:avLst/>
              <a:gdLst/>
              <a:ahLst/>
              <a:cxnLst/>
              <a:rect l="l" t="t" r="r" b="b"/>
              <a:pathLst>
                <a:path w="6107" h="5670" extrusionOk="0">
                  <a:moveTo>
                    <a:pt x="2214" y="0"/>
                  </a:moveTo>
                  <a:cubicBezTo>
                    <a:pt x="1732" y="0"/>
                    <a:pt x="1341" y="391"/>
                    <a:pt x="1341" y="873"/>
                  </a:cubicBezTo>
                  <a:lnTo>
                    <a:pt x="1341" y="1525"/>
                  </a:lnTo>
                  <a:cubicBezTo>
                    <a:pt x="1341" y="1767"/>
                    <a:pt x="1145" y="1963"/>
                    <a:pt x="902" y="1963"/>
                  </a:cubicBezTo>
                  <a:lnTo>
                    <a:pt x="609" y="1963"/>
                  </a:lnTo>
                  <a:cubicBezTo>
                    <a:pt x="323" y="1963"/>
                    <a:pt x="66" y="2166"/>
                    <a:pt x="37" y="2452"/>
                  </a:cubicBezTo>
                  <a:cubicBezTo>
                    <a:pt x="1" y="2774"/>
                    <a:pt x="254" y="3053"/>
                    <a:pt x="580" y="3053"/>
                  </a:cubicBezTo>
                  <a:lnTo>
                    <a:pt x="917" y="3053"/>
                  </a:lnTo>
                  <a:cubicBezTo>
                    <a:pt x="1022" y="4548"/>
                    <a:pt x="2270" y="5669"/>
                    <a:pt x="3717" y="5669"/>
                  </a:cubicBezTo>
                  <a:cubicBezTo>
                    <a:pt x="3868" y="5669"/>
                    <a:pt x="4022" y="5657"/>
                    <a:pt x="4176" y="5632"/>
                  </a:cubicBezTo>
                  <a:cubicBezTo>
                    <a:pt x="2797" y="5418"/>
                    <a:pt x="1775" y="4230"/>
                    <a:pt x="1779" y="2832"/>
                  </a:cubicBezTo>
                  <a:lnTo>
                    <a:pt x="1779" y="1525"/>
                  </a:lnTo>
                  <a:cubicBezTo>
                    <a:pt x="1779" y="1043"/>
                    <a:pt x="2166" y="656"/>
                    <a:pt x="2648" y="656"/>
                  </a:cubicBezTo>
                  <a:lnTo>
                    <a:pt x="6107" y="656"/>
                  </a:lnTo>
                  <a:cubicBezTo>
                    <a:pt x="6005" y="268"/>
                    <a:pt x="5661" y="0"/>
                    <a:pt x="5263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9" name="Google Shape;13349;p76"/>
            <p:cNvSpPr/>
            <p:nvPr/>
          </p:nvSpPr>
          <p:spPr>
            <a:xfrm>
              <a:off x="5908796" y="1627711"/>
              <a:ext cx="10644" cy="16386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203" y="1"/>
                  </a:moveTo>
                  <a:cubicBezTo>
                    <a:pt x="91" y="1"/>
                    <a:pt x="0" y="91"/>
                    <a:pt x="0" y="203"/>
                  </a:cubicBezTo>
                  <a:lnTo>
                    <a:pt x="0" y="421"/>
                  </a:lnTo>
                  <a:cubicBezTo>
                    <a:pt x="0" y="556"/>
                    <a:pt x="101" y="624"/>
                    <a:pt x="203" y="624"/>
                  </a:cubicBezTo>
                  <a:cubicBezTo>
                    <a:pt x="304" y="624"/>
                    <a:pt x="406" y="556"/>
                    <a:pt x="406" y="421"/>
                  </a:cubicBezTo>
                  <a:lnTo>
                    <a:pt x="406" y="203"/>
                  </a:lnTo>
                  <a:cubicBezTo>
                    <a:pt x="406" y="91"/>
                    <a:pt x="315" y="1"/>
                    <a:pt x="20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0" name="Google Shape;13350;p76"/>
            <p:cNvSpPr/>
            <p:nvPr/>
          </p:nvSpPr>
          <p:spPr>
            <a:xfrm>
              <a:off x="5977328" y="1627711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4" y="1"/>
                  </a:moveTo>
                  <a:cubicBezTo>
                    <a:pt x="91" y="1"/>
                    <a:pt x="1" y="91"/>
                    <a:pt x="1" y="203"/>
                  </a:cubicBezTo>
                  <a:lnTo>
                    <a:pt x="1" y="421"/>
                  </a:lnTo>
                  <a:cubicBezTo>
                    <a:pt x="1" y="556"/>
                    <a:pt x="102" y="624"/>
                    <a:pt x="204" y="624"/>
                  </a:cubicBezTo>
                  <a:cubicBezTo>
                    <a:pt x="305" y="624"/>
                    <a:pt x="407" y="556"/>
                    <a:pt x="407" y="421"/>
                  </a:cubicBezTo>
                  <a:lnTo>
                    <a:pt x="407" y="203"/>
                  </a:lnTo>
                  <a:cubicBezTo>
                    <a:pt x="407" y="91"/>
                    <a:pt x="316" y="1"/>
                    <a:pt x="20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1" name="Google Shape;13351;p76"/>
            <p:cNvSpPr/>
            <p:nvPr/>
          </p:nvSpPr>
          <p:spPr>
            <a:xfrm>
              <a:off x="5923530" y="1667561"/>
              <a:ext cx="49630" cy="16569"/>
            </a:xfrm>
            <a:custGeom>
              <a:avLst/>
              <a:gdLst/>
              <a:ahLst/>
              <a:cxnLst/>
              <a:rect l="l" t="t" r="r" b="b"/>
              <a:pathLst>
                <a:path w="1893" h="632" extrusionOk="0">
                  <a:moveTo>
                    <a:pt x="295" y="1"/>
                  </a:moveTo>
                  <a:cubicBezTo>
                    <a:pt x="136" y="1"/>
                    <a:pt x="1" y="208"/>
                    <a:pt x="151" y="353"/>
                  </a:cubicBezTo>
                  <a:cubicBezTo>
                    <a:pt x="325" y="527"/>
                    <a:pt x="626" y="632"/>
                    <a:pt x="948" y="632"/>
                  </a:cubicBezTo>
                  <a:cubicBezTo>
                    <a:pt x="1271" y="632"/>
                    <a:pt x="1571" y="527"/>
                    <a:pt x="1745" y="353"/>
                  </a:cubicBezTo>
                  <a:cubicBezTo>
                    <a:pt x="1893" y="208"/>
                    <a:pt x="1757" y="1"/>
                    <a:pt x="1599" y="1"/>
                  </a:cubicBezTo>
                  <a:cubicBezTo>
                    <a:pt x="1552" y="1"/>
                    <a:pt x="1503" y="19"/>
                    <a:pt x="1459" y="63"/>
                  </a:cubicBezTo>
                  <a:cubicBezTo>
                    <a:pt x="1383" y="136"/>
                    <a:pt x="1205" y="223"/>
                    <a:pt x="948" y="223"/>
                  </a:cubicBezTo>
                  <a:cubicBezTo>
                    <a:pt x="691" y="223"/>
                    <a:pt x="510" y="139"/>
                    <a:pt x="438" y="63"/>
                  </a:cubicBezTo>
                  <a:cubicBezTo>
                    <a:pt x="393" y="19"/>
                    <a:pt x="343" y="1"/>
                    <a:pt x="29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2" name="Google Shape;13352;p76"/>
            <p:cNvSpPr/>
            <p:nvPr/>
          </p:nvSpPr>
          <p:spPr>
            <a:xfrm>
              <a:off x="5782978" y="1513402"/>
              <a:ext cx="330839" cy="364974"/>
            </a:xfrm>
            <a:custGeom>
              <a:avLst/>
              <a:gdLst/>
              <a:ahLst/>
              <a:cxnLst/>
              <a:rect l="l" t="t" r="r" b="b"/>
              <a:pathLst>
                <a:path w="12619" h="13921" extrusionOk="0">
                  <a:moveTo>
                    <a:pt x="8707" y="409"/>
                  </a:moveTo>
                  <a:cubicBezTo>
                    <a:pt x="9076" y="409"/>
                    <a:pt x="9373" y="706"/>
                    <a:pt x="9373" y="1076"/>
                  </a:cubicBezTo>
                  <a:lnTo>
                    <a:pt x="9373" y="4140"/>
                  </a:lnTo>
                  <a:lnTo>
                    <a:pt x="9141" y="4140"/>
                  </a:lnTo>
                  <a:cubicBezTo>
                    <a:pt x="9015" y="4140"/>
                    <a:pt x="8910" y="4038"/>
                    <a:pt x="8910" y="3908"/>
                  </a:cubicBezTo>
                  <a:lnTo>
                    <a:pt x="8910" y="3256"/>
                  </a:lnTo>
                  <a:cubicBezTo>
                    <a:pt x="8910" y="2662"/>
                    <a:pt x="8428" y="2180"/>
                    <a:pt x="7834" y="2180"/>
                  </a:cubicBezTo>
                  <a:lnTo>
                    <a:pt x="5654" y="2180"/>
                  </a:lnTo>
                  <a:cubicBezTo>
                    <a:pt x="5382" y="2180"/>
                    <a:pt x="5382" y="2586"/>
                    <a:pt x="5654" y="2586"/>
                  </a:cubicBezTo>
                  <a:lnTo>
                    <a:pt x="7834" y="2586"/>
                  </a:lnTo>
                  <a:cubicBezTo>
                    <a:pt x="8203" y="2586"/>
                    <a:pt x="8500" y="2887"/>
                    <a:pt x="8500" y="3256"/>
                  </a:cubicBezTo>
                  <a:lnTo>
                    <a:pt x="8500" y="3908"/>
                  </a:lnTo>
                  <a:cubicBezTo>
                    <a:pt x="8504" y="4263"/>
                    <a:pt x="8790" y="4549"/>
                    <a:pt x="9141" y="4549"/>
                  </a:cubicBezTo>
                  <a:lnTo>
                    <a:pt x="9467" y="4549"/>
                  </a:lnTo>
                  <a:cubicBezTo>
                    <a:pt x="9670" y="4549"/>
                    <a:pt x="9830" y="4723"/>
                    <a:pt x="9808" y="4926"/>
                  </a:cubicBezTo>
                  <a:cubicBezTo>
                    <a:pt x="9790" y="5096"/>
                    <a:pt x="9627" y="5230"/>
                    <a:pt x="9438" y="5230"/>
                  </a:cubicBezTo>
                  <a:lnTo>
                    <a:pt x="9348" y="5230"/>
                  </a:lnTo>
                  <a:lnTo>
                    <a:pt x="9348" y="5219"/>
                  </a:lnTo>
                  <a:cubicBezTo>
                    <a:pt x="9348" y="5107"/>
                    <a:pt x="9254" y="5016"/>
                    <a:pt x="9141" y="5016"/>
                  </a:cubicBezTo>
                  <a:cubicBezTo>
                    <a:pt x="9029" y="5016"/>
                    <a:pt x="8939" y="5107"/>
                    <a:pt x="8939" y="5219"/>
                  </a:cubicBezTo>
                  <a:cubicBezTo>
                    <a:pt x="8939" y="6671"/>
                    <a:pt x="7762" y="7848"/>
                    <a:pt x="6309" y="7848"/>
                  </a:cubicBezTo>
                  <a:cubicBezTo>
                    <a:pt x="4857" y="7848"/>
                    <a:pt x="3680" y="6671"/>
                    <a:pt x="3680" y="5219"/>
                  </a:cubicBezTo>
                  <a:cubicBezTo>
                    <a:pt x="3680" y="5107"/>
                    <a:pt x="3589" y="5012"/>
                    <a:pt x="3477" y="5012"/>
                  </a:cubicBezTo>
                  <a:cubicBezTo>
                    <a:pt x="3361" y="5012"/>
                    <a:pt x="3271" y="5103"/>
                    <a:pt x="3271" y="5215"/>
                  </a:cubicBezTo>
                  <a:lnTo>
                    <a:pt x="3271" y="5230"/>
                  </a:lnTo>
                  <a:lnTo>
                    <a:pt x="3147" y="5230"/>
                  </a:lnTo>
                  <a:cubicBezTo>
                    <a:pt x="2945" y="5230"/>
                    <a:pt x="2789" y="5056"/>
                    <a:pt x="2811" y="4853"/>
                  </a:cubicBezTo>
                  <a:cubicBezTo>
                    <a:pt x="2825" y="4683"/>
                    <a:pt x="2992" y="4549"/>
                    <a:pt x="3180" y="4549"/>
                  </a:cubicBezTo>
                  <a:lnTo>
                    <a:pt x="3477" y="4549"/>
                  </a:lnTo>
                  <a:cubicBezTo>
                    <a:pt x="3828" y="4549"/>
                    <a:pt x="4114" y="4263"/>
                    <a:pt x="4114" y="3908"/>
                  </a:cubicBezTo>
                  <a:lnTo>
                    <a:pt x="4114" y="3256"/>
                  </a:lnTo>
                  <a:cubicBezTo>
                    <a:pt x="4114" y="2887"/>
                    <a:pt x="4415" y="2590"/>
                    <a:pt x="4785" y="2590"/>
                  </a:cubicBezTo>
                  <a:cubicBezTo>
                    <a:pt x="5053" y="2590"/>
                    <a:pt x="5053" y="2180"/>
                    <a:pt x="4785" y="2180"/>
                  </a:cubicBezTo>
                  <a:cubicBezTo>
                    <a:pt x="4191" y="2180"/>
                    <a:pt x="3709" y="2662"/>
                    <a:pt x="3709" y="3256"/>
                  </a:cubicBezTo>
                  <a:lnTo>
                    <a:pt x="3709" y="3908"/>
                  </a:lnTo>
                  <a:cubicBezTo>
                    <a:pt x="3705" y="4038"/>
                    <a:pt x="3604" y="4140"/>
                    <a:pt x="3477" y="4140"/>
                  </a:cubicBezTo>
                  <a:lnTo>
                    <a:pt x="3245" y="4140"/>
                  </a:lnTo>
                  <a:lnTo>
                    <a:pt x="3245" y="1076"/>
                  </a:lnTo>
                  <a:cubicBezTo>
                    <a:pt x="3245" y="706"/>
                    <a:pt x="3542" y="409"/>
                    <a:pt x="3912" y="409"/>
                  </a:cubicBezTo>
                  <a:close/>
                  <a:moveTo>
                    <a:pt x="4545" y="7689"/>
                  </a:moveTo>
                  <a:lnTo>
                    <a:pt x="4545" y="7689"/>
                  </a:lnTo>
                  <a:cubicBezTo>
                    <a:pt x="5072" y="8066"/>
                    <a:pt x="5690" y="8254"/>
                    <a:pt x="6307" y="8254"/>
                  </a:cubicBezTo>
                  <a:cubicBezTo>
                    <a:pt x="6925" y="8254"/>
                    <a:pt x="7542" y="8066"/>
                    <a:pt x="8069" y="7689"/>
                  </a:cubicBezTo>
                  <a:lnTo>
                    <a:pt x="8069" y="7689"/>
                  </a:lnTo>
                  <a:lnTo>
                    <a:pt x="8066" y="8218"/>
                  </a:lnTo>
                  <a:cubicBezTo>
                    <a:pt x="8062" y="8442"/>
                    <a:pt x="8153" y="8663"/>
                    <a:pt x="8316" y="8822"/>
                  </a:cubicBezTo>
                  <a:lnTo>
                    <a:pt x="8718" y="9225"/>
                  </a:lnTo>
                  <a:lnTo>
                    <a:pt x="8718" y="10010"/>
                  </a:lnTo>
                  <a:cubicBezTo>
                    <a:pt x="8718" y="11264"/>
                    <a:pt x="7758" y="12307"/>
                    <a:pt x="6512" y="12415"/>
                  </a:cubicBezTo>
                  <a:lnTo>
                    <a:pt x="6512" y="12191"/>
                  </a:lnTo>
                  <a:cubicBezTo>
                    <a:pt x="6512" y="12055"/>
                    <a:pt x="6411" y="11987"/>
                    <a:pt x="6309" y="11987"/>
                  </a:cubicBezTo>
                  <a:cubicBezTo>
                    <a:pt x="6208" y="11987"/>
                    <a:pt x="6106" y="12055"/>
                    <a:pt x="6106" y="12191"/>
                  </a:cubicBezTo>
                  <a:lnTo>
                    <a:pt x="6106" y="12415"/>
                  </a:lnTo>
                  <a:cubicBezTo>
                    <a:pt x="4857" y="12307"/>
                    <a:pt x="3897" y="11264"/>
                    <a:pt x="3897" y="10010"/>
                  </a:cubicBezTo>
                  <a:lnTo>
                    <a:pt x="3897" y="9225"/>
                  </a:lnTo>
                  <a:lnTo>
                    <a:pt x="4299" y="8822"/>
                  </a:lnTo>
                  <a:cubicBezTo>
                    <a:pt x="4459" y="8660"/>
                    <a:pt x="4549" y="8442"/>
                    <a:pt x="4549" y="8214"/>
                  </a:cubicBezTo>
                  <a:lnTo>
                    <a:pt x="4545" y="7689"/>
                  </a:lnTo>
                  <a:close/>
                  <a:moveTo>
                    <a:pt x="3912" y="0"/>
                  </a:moveTo>
                  <a:cubicBezTo>
                    <a:pt x="3318" y="0"/>
                    <a:pt x="2836" y="482"/>
                    <a:pt x="2836" y="1076"/>
                  </a:cubicBezTo>
                  <a:lnTo>
                    <a:pt x="2836" y="4219"/>
                  </a:lnTo>
                  <a:cubicBezTo>
                    <a:pt x="2517" y="4364"/>
                    <a:pt x="2343" y="4712"/>
                    <a:pt x="2420" y="5056"/>
                  </a:cubicBezTo>
                  <a:cubicBezTo>
                    <a:pt x="2496" y="5396"/>
                    <a:pt x="2800" y="5639"/>
                    <a:pt x="3147" y="5639"/>
                  </a:cubicBezTo>
                  <a:lnTo>
                    <a:pt x="3300" y="5639"/>
                  </a:lnTo>
                  <a:cubicBezTo>
                    <a:pt x="3390" y="6276"/>
                    <a:pt x="3684" y="6870"/>
                    <a:pt x="4136" y="7334"/>
                  </a:cubicBezTo>
                  <a:lnTo>
                    <a:pt x="4143" y="8214"/>
                  </a:lnTo>
                  <a:cubicBezTo>
                    <a:pt x="4143" y="8334"/>
                    <a:pt x="4096" y="8446"/>
                    <a:pt x="4013" y="8529"/>
                  </a:cubicBezTo>
                  <a:lnTo>
                    <a:pt x="3260" y="9286"/>
                  </a:lnTo>
                  <a:cubicBezTo>
                    <a:pt x="3195" y="9348"/>
                    <a:pt x="3111" y="9391"/>
                    <a:pt x="3021" y="9409"/>
                  </a:cubicBezTo>
                  <a:lnTo>
                    <a:pt x="1605" y="9666"/>
                  </a:lnTo>
                  <a:cubicBezTo>
                    <a:pt x="674" y="9833"/>
                    <a:pt x="0" y="10641"/>
                    <a:pt x="4" y="11586"/>
                  </a:cubicBezTo>
                  <a:lnTo>
                    <a:pt x="4" y="13719"/>
                  </a:lnTo>
                  <a:cubicBezTo>
                    <a:pt x="4" y="13853"/>
                    <a:pt x="105" y="13920"/>
                    <a:pt x="207" y="13920"/>
                  </a:cubicBezTo>
                  <a:cubicBezTo>
                    <a:pt x="308" y="13920"/>
                    <a:pt x="409" y="13853"/>
                    <a:pt x="409" y="13719"/>
                  </a:cubicBezTo>
                  <a:lnTo>
                    <a:pt x="409" y="11586"/>
                  </a:lnTo>
                  <a:cubicBezTo>
                    <a:pt x="409" y="10840"/>
                    <a:pt x="942" y="10199"/>
                    <a:pt x="1677" y="10068"/>
                  </a:cubicBezTo>
                  <a:lnTo>
                    <a:pt x="2619" y="9898"/>
                  </a:lnTo>
                  <a:lnTo>
                    <a:pt x="2619" y="13719"/>
                  </a:lnTo>
                  <a:cubicBezTo>
                    <a:pt x="2619" y="13853"/>
                    <a:pt x="2721" y="13920"/>
                    <a:pt x="2823" y="13920"/>
                  </a:cubicBezTo>
                  <a:cubicBezTo>
                    <a:pt x="2926" y="13920"/>
                    <a:pt x="3028" y="13853"/>
                    <a:pt x="3028" y="13719"/>
                  </a:cubicBezTo>
                  <a:lnTo>
                    <a:pt x="3028" y="9826"/>
                  </a:lnTo>
                  <a:lnTo>
                    <a:pt x="3093" y="9811"/>
                  </a:lnTo>
                  <a:cubicBezTo>
                    <a:pt x="3238" y="9786"/>
                    <a:pt x="3376" y="9721"/>
                    <a:pt x="3492" y="9627"/>
                  </a:cubicBezTo>
                  <a:lnTo>
                    <a:pt x="3492" y="10010"/>
                  </a:lnTo>
                  <a:cubicBezTo>
                    <a:pt x="3492" y="11568"/>
                    <a:pt x="4752" y="12828"/>
                    <a:pt x="6309" y="12828"/>
                  </a:cubicBezTo>
                  <a:cubicBezTo>
                    <a:pt x="7867" y="12828"/>
                    <a:pt x="9127" y="11568"/>
                    <a:pt x="9131" y="10010"/>
                  </a:cubicBezTo>
                  <a:lnTo>
                    <a:pt x="9131" y="9627"/>
                  </a:lnTo>
                  <a:cubicBezTo>
                    <a:pt x="9243" y="9721"/>
                    <a:pt x="9380" y="9786"/>
                    <a:pt x="9525" y="9811"/>
                  </a:cubicBezTo>
                  <a:lnTo>
                    <a:pt x="9594" y="9826"/>
                  </a:lnTo>
                  <a:lnTo>
                    <a:pt x="9594" y="10231"/>
                  </a:lnTo>
                  <a:cubicBezTo>
                    <a:pt x="9594" y="10367"/>
                    <a:pt x="9696" y="10435"/>
                    <a:pt x="9797" y="10435"/>
                  </a:cubicBezTo>
                  <a:cubicBezTo>
                    <a:pt x="9898" y="10435"/>
                    <a:pt x="10000" y="10367"/>
                    <a:pt x="10000" y="10231"/>
                  </a:cubicBezTo>
                  <a:lnTo>
                    <a:pt x="10000" y="9902"/>
                  </a:lnTo>
                  <a:lnTo>
                    <a:pt x="10941" y="10072"/>
                  </a:lnTo>
                  <a:cubicBezTo>
                    <a:pt x="11677" y="10202"/>
                    <a:pt x="12209" y="10840"/>
                    <a:pt x="12209" y="11586"/>
                  </a:cubicBezTo>
                  <a:lnTo>
                    <a:pt x="12209" y="13719"/>
                  </a:lnTo>
                  <a:cubicBezTo>
                    <a:pt x="12209" y="13853"/>
                    <a:pt x="12311" y="13920"/>
                    <a:pt x="12414" y="13920"/>
                  </a:cubicBezTo>
                  <a:cubicBezTo>
                    <a:pt x="12516" y="13920"/>
                    <a:pt x="12618" y="13853"/>
                    <a:pt x="12618" y="13719"/>
                  </a:cubicBezTo>
                  <a:lnTo>
                    <a:pt x="12618" y="11586"/>
                  </a:lnTo>
                  <a:cubicBezTo>
                    <a:pt x="12618" y="10641"/>
                    <a:pt x="11941" y="9833"/>
                    <a:pt x="11014" y="9666"/>
                  </a:cubicBezTo>
                  <a:lnTo>
                    <a:pt x="9601" y="9413"/>
                  </a:lnTo>
                  <a:cubicBezTo>
                    <a:pt x="9511" y="9395"/>
                    <a:pt x="9428" y="9351"/>
                    <a:pt x="9362" y="9286"/>
                  </a:cubicBezTo>
                  <a:lnTo>
                    <a:pt x="8609" y="8533"/>
                  </a:lnTo>
                  <a:cubicBezTo>
                    <a:pt x="8522" y="8449"/>
                    <a:pt x="8475" y="8334"/>
                    <a:pt x="8475" y="8218"/>
                  </a:cubicBezTo>
                  <a:lnTo>
                    <a:pt x="8486" y="7334"/>
                  </a:lnTo>
                  <a:cubicBezTo>
                    <a:pt x="8935" y="6870"/>
                    <a:pt x="9228" y="6276"/>
                    <a:pt x="9319" y="5639"/>
                  </a:cubicBezTo>
                  <a:lnTo>
                    <a:pt x="9438" y="5639"/>
                  </a:lnTo>
                  <a:cubicBezTo>
                    <a:pt x="9837" y="5639"/>
                    <a:pt x="10177" y="5342"/>
                    <a:pt x="10217" y="4965"/>
                  </a:cubicBezTo>
                  <a:cubicBezTo>
                    <a:pt x="10246" y="4647"/>
                    <a:pt x="10072" y="4342"/>
                    <a:pt x="9782" y="4212"/>
                  </a:cubicBezTo>
                  <a:lnTo>
                    <a:pt x="9782" y="1076"/>
                  </a:lnTo>
                  <a:cubicBezTo>
                    <a:pt x="9779" y="482"/>
                    <a:pt x="9301" y="0"/>
                    <a:pt x="87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3" name="Google Shape;13353;p76"/>
            <p:cNvSpPr/>
            <p:nvPr/>
          </p:nvSpPr>
          <p:spPr>
            <a:xfrm>
              <a:off x="5900773" y="1610486"/>
              <a:ext cx="26689" cy="13214"/>
            </a:xfrm>
            <a:custGeom>
              <a:avLst/>
              <a:gdLst/>
              <a:ahLst/>
              <a:cxnLst/>
              <a:rect l="l" t="t" r="r" b="b"/>
              <a:pathLst>
                <a:path w="1018" h="504" extrusionOk="0">
                  <a:moveTo>
                    <a:pt x="283" y="1"/>
                  </a:moveTo>
                  <a:cubicBezTo>
                    <a:pt x="58" y="1"/>
                    <a:pt x="0" y="353"/>
                    <a:pt x="248" y="408"/>
                  </a:cubicBezTo>
                  <a:lnTo>
                    <a:pt x="686" y="498"/>
                  </a:lnTo>
                  <a:cubicBezTo>
                    <a:pt x="703" y="502"/>
                    <a:pt x="719" y="503"/>
                    <a:pt x="734" y="503"/>
                  </a:cubicBezTo>
                  <a:cubicBezTo>
                    <a:pt x="960" y="503"/>
                    <a:pt x="1017" y="150"/>
                    <a:pt x="770" y="96"/>
                  </a:cubicBezTo>
                  <a:lnTo>
                    <a:pt x="331" y="6"/>
                  </a:lnTo>
                  <a:cubicBezTo>
                    <a:pt x="315" y="2"/>
                    <a:pt x="298" y="1"/>
                    <a:pt x="2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4" name="Google Shape;13354;p76"/>
            <p:cNvSpPr/>
            <p:nvPr/>
          </p:nvSpPr>
          <p:spPr>
            <a:xfrm>
              <a:off x="5969489" y="1610486"/>
              <a:ext cx="26532" cy="13161"/>
            </a:xfrm>
            <a:custGeom>
              <a:avLst/>
              <a:gdLst/>
              <a:ahLst/>
              <a:cxnLst/>
              <a:rect l="l" t="t" r="r" b="b"/>
              <a:pathLst>
                <a:path w="1012" h="502" extrusionOk="0">
                  <a:moveTo>
                    <a:pt x="728" y="1"/>
                  </a:moveTo>
                  <a:cubicBezTo>
                    <a:pt x="713" y="1"/>
                    <a:pt x="697" y="2"/>
                    <a:pt x="680" y="6"/>
                  </a:cubicBezTo>
                  <a:lnTo>
                    <a:pt x="242" y="96"/>
                  </a:lnTo>
                  <a:cubicBezTo>
                    <a:pt x="0" y="143"/>
                    <a:pt x="35" y="502"/>
                    <a:pt x="278" y="502"/>
                  </a:cubicBezTo>
                  <a:cubicBezTo>
                    <a:pt x="279" y="502"/>
                    <a:pt x="281" y="502"/>
                    <a:pt x="282" y="502"/>
                  </a:cubicBezTo>
                  <a:lnTo>
                    <a:pt x="285" y="502"/>
                  </a:lnTo>
                  <a:cubicBezTo>
                    <a:pt x="296" y="502"/>
                    <a:pt x="311" y="498"/>
                    <a:pt x="325" y="498"/>
                  </a:cubicBezTo>
                  <a:lnTo>
                    <a:pt x="763" y="408"/>
                  </a:lnTo>
                  <a:cubicBezTo>
                    <a:pt x="1011" y="353"/>
                    <a:pt x="954" y="1"/>
                    <a:pt x="72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5" name="Google Shape;13355;p76"/>
            <p:cNvSpPr/>
            <p:nvPr/>
          </p:nvSpPr>
          <p:spPr>
            <a:xfrm>
              <a:off x="6034508" y="1799095"/>
              <a:ext cx="10644" cy="79282"/>
            </a:xfrm>
            <a:custGeom>
              <a:avLst/>
              <a:gdLst/>
              <a:ahLst/>
              <a:cxnLst/>
              <a:rect l="l" t="t" r="r" b="b"/>
              <a:pathLst>
                <a:path w="406" h="3024" extrusionOk="0">
                  <a:moveTo>
                    <a:pt x="203" y="1"/>
                  </a:moveTo>
                  <a:cubicBezTo>
                    <a:pt x="91" y="1"/>
                    <a:pt x="0" y="91"/>
                    <a:pt x="0" y="204"/>
                  </a:cubicBezTo>
                  <a:lnTo>
                    <a:pt x="0" y="2822"/>
                  </a:lnTo>
                  <a:cubicBezTo>
                    <a:pt x="0" y="2956"/>
                    <a:pt x="102" y="3023"/>
                    <a:pt x="203" y="3023"/>
                  </a:cubicBezTo>
                  <a:cubicBezTo>
                    <a:pt x="304" y="3023"/>
                    <a:pt x="406" y="2956"/>
                    <a:pt x="406" y="2822"/>
                  </a:cubicBezTo>
                  <a:lnTo>
                    <a:pt x="406" y="204"/>
                  </a:lnTo>
                  <a:cubicBezTo>
                    <a:pt x="406" y="91"/>
                    <a:pt x="315" y="1"/>
                    <a:pt x="20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56" name="Google Shape;13356;p76"/>
          <p:cNvGrpSpPr/>
          <p:nvPr/>
        </p:nvGrpSpPr>
        <p:grpSpPr>
          <a:xfrm>
            <a:off x="4905609" y="3797550"/>
            <a:ext cx="285063" cy="364974"/>
            <a:chOff x="4905609" y="3797550"/>
            <a:chExt cx="285063" cy="364974"/>
          </a:xfrm>
        </p:grpSpPr>
        <p:sp>
          <p:nvSpPr>
            <p:cNvPr id="13357" name="Google Shape;13357;p76"/>
            <p:cNvSpPr/>
            <p:nvPr/>
          </p:nvSpPr>
          <p:spPr>
            <a:xfrm>
              <a:off x="4911115" y="4020031"/>
              <a:ext cx="274261" cy="137144"/>
            </a:xfrm>
            <a:custGeom>
              <a:avLst/>
              <a:gdLst/>
              <a:ahLst/>
              <a:cxnLst/>
              <a:rect l="l" t="t" r="r" b="b"/>
              <a:pathLst>
                <a:path w="10461" h="5231" extrusionOk="0">
                  <a:moveTo>
                    <a:pt x="3706" y="1"/>
                  </a:moveTo>
                  <a:lnTo>
                    <a:pt x="3706" y="1627"/>
                  </a:lnTo>
                  <a:cubicBezTo>
                    <a:pt x="3706" y="1916"/>
                    <a:pt x="3514" y="2174"/>
                    <a:pt x="3235" y="2253"/>
                  </a:cubicBezTo>
                  <a:lnTo>
                    <a:pt x="939" y="2931"/>
                  </a:lnTo>
                  <a:cubicBezTo>
                    <a:pt x="381" y="3094"/>
                    <a:pt x="1" y="3604"/>
                    <a:pt x="1" y="4184"/>
                  </a:cubicBezTo>
                  <a:lnTo>
                    <a:pt x="1" y="5230"/>
                  </a:lnTo>
                  <a:lnTo>
                    <a:pt x="10460" y="5230"/>
                  </a:lnTo>
                  <a:lnTo>
                    <a:pt x="10460" y="4184"/>
                  </a:lnTo>
                  <a:cubicBezTo>
                    <a:pt x="10460" y="3604"/>
                    <a:pt x="10076" y="3094"/>
                    <a:pt x="9522" y="2931"/>
                  </a:cubicBezTo>
                  <a:lnTo>
                    <a:pt x="7226" y="2253"/>
                  </a:lnTo>
                  <a:cubicBezTo>
                    <a:pt x="6947" y="2174"/>
                    <a:pt x="6755" y="1916"/>
                    <a:pt x="6755" y="1627"/>
                  </a:cubicBezTo>
                  <a:lnTo>
                    <a:pt x="675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8" name="Google Shape;13358;p76"/>
            <p:cNvSpPr/>
            <p:nvPr/>
          </p:nvSpPr>
          <p:spPr>
            <a:xfrm>
              <a:off x="4939980" y="4020031"/>
              <a:ext cx="216609" cy="130013"/>
            </a:xfrm>
            <a:custGeom>
              <a:avLst/>
              <a:gdLst/>
              <a:ahLst/>
              <a:cxnLst/>
              <a:rect l="l" t="t" r="r" b="b"/>
              <a:pathLst>
                <a:path w="8262" h="4959" extrusionOk="0">
                  <a:moveTo>
                    <a:pt x="2605" y="1"/>
                  </a:moveTo>
                  <a:lnTo>
                    <a:pt x="2605" y="1627"/>
                  </a:lnTo>
                  <a:cubicBezTo>
                    <a:pt x="2605" y="1916"/>
                    <a:pt x="2413" y="2174"/>
                    <a:pt x="2134" y="2253"/>
                  </a:cubicBezTo>
                  <a:lnTo>
                    <a:pt x="1" y="2883"/>
                  </a:lnTo>
                  <a:cubicBezTo>
                    <a:pt x="490" y="4133"/>
                    <a:pt x="1696" y="4955"/>
                    <a:pt x="3039" y="4959"/>
                  </a:cubicBezTo>
                  <a:lnTo>
                    <a:pt x="5219" y="4959"/>
                  </a:lnTo>
                  <a:cubicBezTo>
                    <a:pt x="6563" y="4959"/>
                    <a:pt x="7769" y="4133"/>
                    <a:pt x="8262" y="2883"/>
                  </a:cubicBezTo>
                  <a:lnTo>
                    <a:pt x="6125" y="2253"/>
                  </a:lnTo>
                  <a:cubicBezTo>
                    <a:pt x="5846" y="2174"/>
                    <a:pt x="5654" y="1916"/>
                    <a:pt x="5654" y="1627"/>
                  </a:cubicBezTo>
                  <a:lnTo>
                    <a:pt x="56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9" name="Google Shape;13359;p76"/>
            <p:cNvSpPr/>
            <p:nvPr/>
          </p:nvSpPr>
          <p:spPr>
            <a:xfrm>
              <a:off x="4951096" y="4030099"/>
              <a:ext cx="194298" cy="102851"/>
            </a:xfrm>
            <a:custGeom>
              <a:avLst/>
              <a:gdLst/>
              <a:ahLst/>
              <a:cxnLst/>
              <a:rect l="l" t="t" r="r" b="b"/>
              <a:pathLst>
                <a:path w="7411" h="3923" extrusionOk="0">
                  <a:moveTo>
                    <a:pt x="6110" y="0"/>
                  </a:moveTo>
                  <a:cubicBezTo>
                    <a:pt x="6107" y="0"/>
                    <a:pt x="6105" y="0"/>
                    <a:pt x="6103" y="0"/>
                  </a:cubicBezTo>
                  <a:lnTo>
                    <a:pt x="1308" y="0"/>
                  </a:lnTo>
                  <a:cubicBezTo>
                    <a:pt x="583" y="0"/>
                    <a:pt x="0" y="584"/>
                    <a:pt x="0" y="1308"/>
                  </a:cubicBezTo>
                  <a:cubicBezTo>
                    <a:pt x="0" y="2749"/>
                    <a:pt x="1170" y="3923"/>
                    <a:pt x="2615" y="3923"/>
                  </a:cubicBezTo>
                  <a:lnTo>
                    <a:pt x="4795" y="3923"/>
                  </a:lnTo>
                  <a:cubicBezTo>
                    <a:pt x="6241" y="3923"/>
                    <a:pt x="7410" y="2749"/>
                    <a:pt x="7410" y="1308"/>
                  </a:cubicBezTo>
                  <a:cubicBezTo>
                    <a:pt x="7410" y="586"/>
                    <a:pt x="6827" y="0"/>
                    <a:pt x="6110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0" name="Google Shape;13360;p76"/>
            <p:cNvSpPr/>
            <p:nvPr/>
          </p:nvSpPr>
          <p:spPr>
            <a:xfrm>
              <a:off x="4969501" y="4047193"/>
              <a:ext cx="157384" cy="65072"/>
            </a:xfrm>
            <a:custGeom>
              <a:avLst/>
              <a:gdLst/>
              <a:ahLst/>
              <a:cxnLst/>
              <a:rect l="l" t="t" r="r" b="b"/>
              <a:pathLst>
                <a:path w="6003" h="2482" extrusionOk="0">
                  <a:moveTo>
                    <a:pt x="664" y="0"/>
                  </a:moveTo>
                  <a:cubicBezTo>
                    <a:pt x="189" y="0"/>
                    <a:pt x="1" y="616"/>
                    <a:pt x="396" y="880"/>
                  </a:cubicBezTo>
                  <a:lnTo>
                    <a:pt x="2641" y="2373"/>
                  </a:lnTo>
                  <a:cubicBezTo>
                    <a:pt x="2750" y="2445"/>
                    <a:pt x="2876" y="2481"/>
                    <a:pt x="3002" y="2481"/>
                  </a:cubicBezTo>
                  <a:cubicBezTo>
                    <a:pt x="3128" y="2481"/>
                    <a:pt x="3255" y="2445"/>
                    <a:pt x="3366" y="2373"/>
                  </a:cubicBezTo>
                  <a:lnTo>
                    <a:pt x="5607" y="880"/>
                  </a:lnTo>
                  <a:cubicBezTo>
                    <a:pt x="6002" y="616"/>
                    <a:pt x="5817" y="0"/>
                    <a:pt x="534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1" name="Google Shape;13361;p76"/>
            <p:cNvSpPr/>
            <p:nvPr/>
          </p:nvSpPr>
          <p:spPr>
            <a:xfrm>
              <a:off x="4994303" y="4025721"/>
              <a:ext cx="107780" cy="86596"/>
            </a:xfrm>
            <a:custGeom>
              <a:avLst/>
              <a:gdLst/>
              <a:ahLst/>
              <a:cxnLst/>
              <a:rect l="l" t="t" r="r" b="b"/>
              <a:pathLst>
                <a:path w="4111" h="3303" extrusionOk="0">
                  <a:moveTo>
                    <a:pt x="529" y="1"/>
                  </a:moveTo>
                  <a:lnTo>
                    <a:pt x="529" y="1421"/>
                  </a:lnTo>
                  <a:cubicBezTo>
                    <a:pt x="529" y="1710"/>
                    <a:pt x="337" y="1964"/>
                    <a:pt x="62" y="2047"/>
                  </a:cubicBezTo>
                  <a:lnTo>
                    <a:pt x="0" y="2065"/>
                  </a:lnTo>
                  <a:lnTo>
                    <a:pt x="1695" y="3192"/>
                  </a:lnTo>
                  <a:cubicBezTo>
                    <a:pt x="1804" y="3266"/>
                    <a:pt x="1930" y="3303"/>
                    <a:pt x="2056" y="3303"/>
                  </a:cubicBezTo>
                  <a:cubicBezTo>
                    <a:pt x="2182" y="3303"/>
                    <a:pt x="2309" y="3266"/>
                    <a:pt x="2420" y="3192"/>
                  </a:cubicBezTo>
                  <a:lnTo>
                    <a:pt x="4111" y="2065"/>
                  </a:lnTo>
                  <a:lnTo>
                    <a:pt x="4049" y="2047"/>
                  </a:lnTo>
                  <a:cubicBezTo>
                    <a:pt x="3770" y="1964"/>
                    <a:pt x="3582" y="1710"/>
                    <a:pt x="3582" y="1421"/>
                  </a:cubicBezTo>
                  <a:lnTo>
                    <a:pt x="3582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2" name="Google Shape;13362;p76"/>
            <p:cNvSpPr/>
            <p:nvPr/>
          </p:nvSpPr>
          <p:spPr>
            <a:xfrm>
              <a:off x="5008146" y="4025721"/>
              <a:ext cx="80094" cy="34371"/>
            </a:xfrm>
            <a:custGeom>
              <a:avLst/>
              <a:gdLst/>
              <a:ahLst/>
              <a:cxnLst/>
              <a:rect l="l" t="t" r="r" b="b"/>
              <a:pathLst>
                <a:path w="3055" h="1311" extrusionOk="0">
                  <a:moveTo>
                    <a:pt x="1" y="1"/>
                  </a:moveTo>
                  <a:lnTo>
                    <a:pt x="1" y="924"/>
                  </a:lnTo>
                  <a:cubicBezTo>
                    <a:pt x="477" y="1182"/>
                    <a:pt x="1002" y="1310"/>
                    <a:pt x="1528" y="1310"/>
                  </a:cubicBezTo>
                  <a:cubicBezTo>
                    <a:pt x="2053" y="1310"/>
                    <a:pt x="2578" y="1182"/>
                    <a:pt x="3054" y="924"/>
                  </a:cubicBezTo>
                  <a:lnTo>
                    <a:pt x="305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3" name="Google Shape;13363;p76"/>
            <p:cNvSpPr/>
            <p:nvPr/>
          </p:nvSpPr>
          <p:spPr>
            <a:xfrm>
              <a:off x="4950231" y="3842906"/>
              <a:ext cx="195923" cy="200040"/>
            </a:xfrm>
            <a:custGeom>
              <a:avLst/>
              <a:gdLst/>
              <a:ahLst/>
              <a:cxnLst/>
              <a:rect l="l" t="t" r="r" b="b"/>
              <a:pathLst>
                <a:path w="7473" h="7630" extrusionOk="0">
                  <a:moveTo>
                    <a:pt x="3737" y="0"/>
                  </a:moveTo>
                  <a:cubicBezTo>
                    <a:pt x="3632" y="0"/>
                    <a:pt x="3528" y="6"/>
                    <a:pt x="3423" y="17"/>
                  </a:cubicBezTo>
                  <a:cubicBezTo>
                    <a:pt x="1750" y="180"/>
                    <a:pt x="468" y="1585"/>
                    <a:pt x="468" y="3269"/>
                  </a:cubicBezTo>
                  <a:lnTo>
                    <a:pt x="468" y="4015"/>
                  </a:lnTo>
                  <a:cubicBezTo>
                    <a:pt x="240" y="4066"/>
                    <a:pt x="66" y="4254"/>
                    <a:pt x="33" y="4486"/>
                  </a:cubicBezTo>
                  <a:cubicBezTo>
                    <a:pt x="1" y="4806"/>
                    <a:pt x="251" y="5087"/>
                    <a:pt x="570" y="5087"/>
                  </a:cubicBezTo>
                  <a:cubicBezTo>
                    <a:pt x="573" y="5087"/>
                    <a:pt x="575" y="5087"/>
                    <a:pt x="577" y="5087"/>
                  </a:cubicBezTo>
                  <a:lnTo>
                    <a:pt x="924" y="5087"/>
                  </a:lnTo>
                  <a:cubicBezTo>
                    <a:pt x="1073" y="6532"/>
                    <a:pt x="2286" y="7629"/>
                    <a:pt x="3738" y="7629"/>
                  </a:cubicBezTo>
                  <a:cubicBezTo>
                    <a:pt x="5191" y="7629"/>
                    <a:pt x="6404" y="6532"/>
                    <a:pt x="6552" y="5087"/>
                  </a:cubicBezTo>
                  <a:lnTo>
                    <a:pt x="6868" y="5087"/>
                  </a:lnTo>
                  <a:cubicBezTo>
                    <a:pt x="7154" y="5087"/>
                    <a:pt x="7411" y="4881"/>
                    <a:pt x="7440" y="4598"/>
                  </a:cubicBezTo>
                  <a:cubicBezTo>
                    <a:pt x="7472" y="4319"/>
                    <a:pt x="7280" y="4062"/>
                    <a:pt x="7005" y="4008"/>
                  </a:cubicBezTo>
                  <a:lnTo>
                    <a:pt x="7005" y="3269"/>
                  </a:lnTo>
                  <a:cubicBezTo>
                    <a:pt x="7005" y="1585"/>
                    <a:pt x="5727" y="180"/>
                    <a:pt x="4050" y="17"/>
                  </a:cubicBezTo>
                  <a:cubicBezTo>
                    <a:pt x="3945" y="6"/>
                    <a:pt x="3841" y="0"/>
                    <a:pt x="3737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4" name="Google Shape;13364;p76"/>
            <p:cNvSpPr/>
            <p:nvPr/>
          </p:nvSpPr>
          <p:spPr>
            <a:xfrm>
              <a:off x="5031610" y="3802898"/>
              <a:ext cx="33060" cy="67851"/>
            </a:xfrm>
            <a:custGeom>
              <a:avLst/>
              <a:gdLst/>
              <a:ahLst/>
              <a:cxnLst/>
              <a:rect l="l" t="t" r="r" b="b"/>
              <a:pathLst>
                <a:path w="1261" h="2588" extrusionOk="0">
                  <a:moveTo>
                    <a:pt x="631" y="1"/>
                  </a:moveTo>
                  <a:cubicBezTo>
                    <a:pt x="591" y="1"/>
                    <a:pt x="551" y="23"/>
                    <a:pt x="537" y="69"/>
                  </a:cubicBezTo>
                  <a:lnTo>
                    <a:pt x="40" y="1550"/>
                  </a:lnTo>
                  <a:cubicBezTo>
                    <a:pt x="1" y="1673"/>
                    <a:pt x="19" y="1811"/>
                    <a:pt x="87" y="1919"/>
                  </a:cubicBezTo>
                  <a:lnTo>
                    <a:pt x="439" y="2484"/>
                  </a:lnTo>
                  <a:cubicBezTo>
                    <a:pt x="484" y="2553"/>
                    <a:pt x="557" y="2587"/>
                    <a:pt x="631" y="2587"/>
                  </a:cubicBezTo>
                  <a:cubicBezTo>
                    <a:pt x="704" y="2587"/>
                    <a:pt x="777" y="2553"/>
                    <a:pt x="823" y="2484"/>
                  </a:cubicBezTo>
                  <a:lnTo>
                    <a:pt x="1174" y="1919"/>
                  </a:lnTo>
                  <a:cubicBezTo>
                    <a:pt x="1243" y="1811"/>
                    <a:pt x="1261" y="1673"/>
                    <a:pt x="1221" y="1550"/>
                  </a:cubicBezTo>
                  <a:lnTo>
                    <a:pt x="725" y="69"/>
                  </a:lnTo>
                  <a:cubicBezTo>
                    <a:pt x="710" y="23"/>
                    <a:pt x="671" y="1"/>
                    <a:pt x="631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5" name="Google Shape;13365;p76"/>
            <p:cNvSpPr/>
            <p:nvPr/>
          </p:nvSpPr>
          <p:spPr>
            <a:xfrm>
              <a:off x="5031715" y="3802977"/>
              <a:ext cx="16543" cy="67903"/>
            </a:xfrm>
            <a:custGeom>
              <a:avLst/>
              <a:gdLst/>
              <a:ahLst/>
              <a:cxnLst/>
              <a:rect l="l" t="t" r="r" b="b"/>
              <a:pathLst>
                <a:path w="631" h="2590" extrusionOk="0">
                  <a:moveTo>
                    <a:pt x="623" y="0"/>
                  </a:moveTo>
                  <a:cubicBezTo>
                    <a:pt x="582" y="0"/>
                    <a:pt x="546" y="28"/>
                    <a:pt x="533" y="66"/>
                  </a:cubicBezTo>
                  <a:lnTo>
                    <a:pt x="40" y="1550"/>
                  </a:lnTo>
                  <a:cubicBezTo>
                    <a:pt x="0" y="1674"/>
                    <a:pt x="15" y="1808"/>
                    <a:pt x="87" y="1916"/>
                  </a:cubicBezTo>
                  <a:lnTo>
                    <a:pt x="438" y="2481"/>
                  </a:lnTo>
                  <a:cubicBezTo>
                    <a:pt x="478" y="2550"/>
                    <a:pt x="551" y="2590"/>
                    <a:pt x="630" y="2590"/>
                  </a:cubicBezTo>
                  <a:lnTo>
                    <a:pt x="630" y="0"/>
                  </a:lnTo>
                  <a:cubicBezTo>
                    <a:pt x="628" y="0"/>
                    <a:pt x="625" y="0"/>
                    <a:pt x="62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6" name="Google Shape;13366;p76"/>
            <p:cNvSpPr/>
            <p:nvPr/>
          </p:nvSpPr>
          <p:spPr>
            <a:xfrm>
              <a:off x="4950231" y="3879217"/>
              <a:ext cx="112368" cy="163728"/>
            </a:xfrm>
            <a:custGeom>
              <a:avLst/>
              <a:gdLst/>
              <a:ahLst/>
              <a:cxnLst/>
              <a:rect l="l" t="t" r="r" b="b"/>
              <a:pathLst>
                <a:path w="4286" h="6245" extrusionOk="0">
                  <a:moveTo>
                    <a:pt x="1395" y="1"/>
                  </a:moveTo>
                  <a:cubicBezTo>
                    <a:pt x="1193" y="1"/>
                    <a:pt x="989" y="100"/>
                    <a:pt x="870" y="319"/>
                  </a:cubicBezTo>
                  <a:cubicBezTo>
                    <a:pt x="606" y="797"/>
                    <a:pt x="468" y="1337"/>
                    <a:pt x="468" y="1884"/>
                  </a:cubicBezTo>
                  <a:lnTo>
                    <a:pt x="468" y="2630"/>
                  </a:lnTo>
                  <a:cubicBezTo>
                    <a:pt x="240" y="2681"/>
                    <a:pt x="66" y="2869"/>
                    <a:pt x="37" y="3101"/>
                  </a:cubicBezTo>
                  <a:cubicBezTo>
                    <a:pt x="1" y="3423"/>
                    <a:pt x="254" y="3702"/>
                    <a:pt x="580" y="3702"/>
                  </a:cubicBezTo>
                  <a:lnTo>
                    <a:pt x="924" y="3702"/>
                  </a:lnTo>
                  <a:cubicBezTo>
                    <a:pt x="1075" y="5172"/>
                    <a:pt x="2316" y="6244"/>
                    <a:pt x="3734" y="6244"/>
                  </a:cubicBezTo>
                  <a:cubicBezTo>
                    <a:pt x="3915" y="6244"/>
                    <a:pt x="4100" y="6227"/>
                    <a:pt x="4285" y="6190"/>
                  </a:cubicBezTo>
                  <a:cubicBezTo>
                    <a:pt x="2956" y="5933"/>
                    <a:pt x="1993" y="4767"/>
                    <a:pt x="1993" y="3412"/>
                  </a:cubicBezTo>
                  <a:lnTo>
                    <a:pt x="1993" y="595"/>
                  </a:lnTo>
                  <a:cubicBezTo>
                    <a:pt x="1993" y="222"/>
                    <a:pt x="1697" y="1"/>
                    <a:pt x="1395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7" name="Google Shape;13367;p76"/>
            <p:cNvSpPr/>
            <p:nvPr/>
          </p:nvSpPr>
          <p:spPr>
            <a:xfrm>
              <a:off x="4905609" y="3797550"/>
              <a:ext cx="285063" cy="364974"/>
            </a:xfrm>
            <a:custGeom>
              <a:avLst/>
              <a:gdLst/>
              <a:ahLst/>
              <a:cxnLst/>
              <a:rect l="l" t="t" r="r" b="b"/>
              <a:pathLst>
                <a:path w="10873" h="13921" extrusionOk="0">
                  <a:moveTo>
                    <a:pt x="5440" y="635"/>
                  </a:moveTo>
                  <a:lnTo>
                    <a:pt x="5871" y="1924"/>
                  </a:lnTo>
                  <a:lnTo>
                    <a:pt x="5462" y="2580"/>
                  </a:lnTo>
                  <a:cubicBezTo>
                    <a:pt x="5458" y="2587"/>
                    <a:pt x="5450" y="2590"/>
                    <a:pt x="5442" y="2590"/>
                  </a:cubicBezTo>
                  <a:cubicBezTo>
                    <a:pt x="5434" y="2590"/>
                    <a:pt x="5426" y="2587"/>
                    <a:pt x="5422" y="2580"/>
                  </a:cubicBezTo>
                  <a:lnTo>
                    <a:pt x="5013" y="1924"/>
                  </a:lnTo>
                  <a:lnTo>
                    <a:pt x="5440" y="635"/>
                  </a:lnTo>
                  <a:close/>
                  <a:moveTo>
                    <a:pt x="6234" y="2112"/>
                  </a:moveTo>
                  <a:cubicBezTo>
                    <a:pt x="7574" y="2475"/>
                    <a:pt x="8504" y="3688"/>
                    <a:pt x="8508" y="5075"/>
                  </a:cubicBezTo>
                  <a:lnTo>
                    <a:pt x="8508" y="5549"/>
                  </a:lnTo>
                  <a:cubicBezTo>
                    <a:pt x="8316" y="5647"/>
                    <a:pt x="8388" y="5933"/>
                    <a:pt x="8602" y="5933"/>
                  </a:cubicBezTo>
                  <a:cubicBezTo>
                    <a:pt x="8805" y="5933"/>
                    <a:pt x="8961" y="6107"/>
                    <a:pt x="8939" y="6310"/>
                  </a:cubicBezTo>
                  <a:cubicBezTo>
                    <a:pt x="8924" y="6480"/>
                    <a:pt x="8758" y="6614"/>
                    <a:pt x="8570" y="6614"/>
                  </a:cubicBezTo>
                  <a:lnTo>
                    <a:pt x="8479" y="6614"/>
                  </a:lnTo>
                  <a:lnTo>
                    <a:pt x="8479" y="6600"/>
                  </a:lnTo>
                  <a:cubicBezTo>
                    <a:pt x="8479" y="6464"/>
                    <a:pt x="8378" y="6396"/>
                    <a:pt x="8276" y="6396"/>
                  </a:cubicBezTo>
                  <a:cubicBezTo>
                    <a:pt x="8175" y="6396"/>
                    <a:pt x="8073" y="6464"/>
                    <a:pt x="8073" y="6600"/>
                  </a:cubicBezTo>
                  <a:cubicBezTo>
                    <a:pt x="8091" y="8066"/>
                    <a:pt x="6907" y="9265"/>
                    <a:pt x="5444" y="9265"/>
                  </a:cubicBezTo>
                  <a:cubicBezTo>
                    <a:pt x="3977" y="9265"/>
                    <a:pt x="2797" y="8066"/>
                    <a:pt x="2815" y="6600"/>
                  </a:cubicBezTo>
                  <a:cubicBezTo>
                    <a:pt x="2815" y="6464"/>
                    <a:pt x="2712" y="6396"/>
                    <a:pt x="2610" y="6396"/>
                  </a:cubicBezTo>
                  <a:cubicBezTo>
                    <a:pt x="2508" y="6396"/>
                    <a:pt x="2405" y="6464"/>
                    <a:pt x="2405" y="6600"/>
                  </a:cubicBezTo>
                  <a:lnTo>
                    <a:pt x="2405" y="6614"/>
                  </a:lnTo>
                  <a:lnTo>
                    <a:pt x="2282" y="6614"/>
                  </a:lnTo>
                  <a:cubicBezTo>
                    <a:pt x="2079" y="6614"/>
                    <a:pt x="1920" y="6437"/>
                    <a:pt x="1942" y="6237"/>
                  </a:cubicBezTo>
                  <a:cubicBezTo>
                    <a:pt x="1960" y="6064"/>
                    <a:pt x="2123" y="5930"/>
                    <a:pt x="2311" y="5930"/>
                  </a:cubicBezTo>
                  <a:cubicBezTo>
                    <a:pt x="2312" y="5930"/>
                    <a:pt x="2314" y="5930"/>
                    <a:pt x="2315" y="5930"/>
                  </a:cubicBezTo>
                  <a:cubicBezTo>
                    <a:pt x="2544" y="5930"/>
                    <a:pt x="2596" y="5603"/>
                    <a:pt x="2376" y="5535"/>
                  </a:cubicBezTo>
                  <a:lnTo>
                    <a:pt x="2376" y="5075"/>
                  </a:lnTo>
                  <a:cubicBezTo>
                    <a:pt x="2380" y="3688"/>
                    <a:pt x="3311" y="2475"/>
                    <a:pt x="4647" y="2112"/>
                  </a:cubicBezTo>
                  <a:lnTo>
                    <a:pt x="5075" y="2797"/>
                  </a:lnTo>
                  <a:cubicBezTo>
                    <a:pt x="5160" y="2933"/>
                    <a:pt x="5301" y="3001"/>
                    <a:pt x="5442" y="3001"/>
                  </a:cubicBezTo>
                  <a:cubicBezTo>
                    <a:pt x="5583" y="3001"/>
                    <a:pt x="5725" y="2933"/>
                    <a:pt x="5810" y="2797"/>
                  </a:cubicBezTo>
                  <a:lnTo>
                    <a:pt x="6234" y="2112"/>
                  </a:lnTo>
                  <a:close/>
                  <a:moveTo>
                    <a:pt x="3713" y="9780"/>
                  </a:moveTo>
                  <a:lnTo>
                    <a:pt x="3713" y="10178"/>
                  </a:lnTo>
                  <a:cubicBezTo>
                    <a:pt x="3709" y="10365"/>
                    <a:pt x="3594" y="10531"/>
                    <a:pt x="3418" y="10597"/>
                  </a:cubicBezTo>
                  <a:lnTo>
                    <a:pt x="3418" y="10597"/>
                  </a:lnTo>
                  <a:lnTo>
                    <a:pt x="2949" y="10287"/>
                  </a:lnTo>
                  <a:cubicBezTo>
                    <a:pt x="2724" y="10134"/>
                    <a:pt x="2829" y="9780"/>
                    <a:pt x="3101" y="9780"/>
                  </a:cubicBezTo>
                  <a:close/>
                  <a:moveTo>
                    <a:pt x="7780" y="9780"/>
                  </a:moveTo>
                  <a:cubicBezTo>
                    <a:pt x="8052" y="9780"/>
                    <a:pt x="8160" y="10134"/>
                    <a:pt x="7932" y="10287"/>
                  </a:cubicBezTo>
                  <a:lnTo>
                    <a:pt x="7465" y="10598"/>
                  </a:lnTo>
                  <a:cubicBezTo>
                    <a:pt x="7287" y="10533"/>
                    <a:pt x="7172" y="10366"/>
                    <a:pt x="7172" y="10178"/>
                  </a:cubicBezTo>
                  <a:lnTo>
                    <a:pt x="7172" y="9780"/>
                  </a:lnTo>
                  <a:close/>
                  <a:moveTo>
                    <a:pt x="7842" y="9128"/>
                  </a:moveTo>
                  <a:cubicBezTo>
                    <a:pt x="8450" y="9128"/>
                    <a:pt x="8946" y="9620"/>
                    <a:pt x="8946" y="10232"/>
                  </a:cubicBezTo>
                  <a:cubicBezTo>
                    <a:pt x="8943" y="11231"/>
                    <a:pt x="8325" y="12128"/>
                    <a:pt x="7389" y="12484"/>
                  </a:cubicBezTo>
                  <a:lnTo>
                    <a:pt x="7389" y="12484"/>
                  </a:lnTo>
                  <a:lnTo>
                    <a:pt x="7389" y="12409"/>
                  </a:lnTo>
                  <a:cubicBezTo>
                    <a:pt x="7389" y="12273"/>
                    <a:pt x="7287" y="12205"/>
                    <a:pt x="7184" y="12205"/>
                  </a:cubicBezTo>
                  <a:cubicBezTo>
                    <a:pt x="7082" y="12205"/>
                    <a:pt x="6980" y="12273"/>
                    <a:pt x="6980" y="12409"/>
                  </a:cubicBezTo>
                  <a:lnTo>
                    <a:pt x="6980" y="12601"/>
                  </a:lnTo>
                  <a:cubicBezTo>
                    <a:pt x="6831" y="12630"/>
                    <a:pt x="6683" y="12641"/>
                    <a:pt x="6530" y="12641"/>
                  </a:cubicBezTo>
                  <a:lnTo>
                    <a:pt x="4350" y="12641"/>
                  </a:lnTo>
                  <a:cubicBezTo>
                    <a:pt x="4202" y="12641"/>
                    <a:pt x="4050" y="12630"/>
                    <a:pt x="3901" y="12601"/>
                  </a:cubicBezTo>
                  <a:lnTo>
                    <a:pt x="3901" y="12409"/>
                  </a:lnTo>
                  <a:cubicBezTo>
                    <a:pt x="3901" y="12273"/>
                    <a:pt x="3800" y="12205"/>
                    <a:pt x="3698" y="12205"/>
                  </a:cubicBezTo>
                  <a:cubicBezTo>
                    <a:pt x="3597" y="12205"/>
                    <a:pt x="3495" y="12273"/>
                    <a:pt x="3495" y="12409"/>
                  </a:cubicBezTo>
                  <a:lnTo>
                    <a:pt x="3495" y="12485"/>
                  </a:lnTo>
                  <a:cubicBezTo>
                    <a:pt x="2561" y="12126"/>
                    <a:pt x="1942" y="11232"/>
                    <a:pt x="1942" y="10232"/>
                  </a:cubicBezTo>
                  <a:cubicBezTo>
                    <a:pt x="1942" y="9620"/>
                    <a:pt x="2434" y="9128"/>
                    <a:pt x="3043" y="9128"/>
                  </a:cubicBezTo>
                  <a:lnTo>
                    <a:pt x="3713" y="9128"/>
                  </a:lnTo>
                  <a:lnTo>
                    <a:pt x="3713" y="9142"/>
                  </a:lnTo>
                  <a:lnTo>
                    <a:pt x="3713" y="9374"/>
                  </a:lnTo>
                  <a:lnTo>
                    <a:pt x="3104" y="9374"/>
                  </a:lnTo>
                  <a:cubicBezTo>
                    <a:pt x="2427" y="9374"/>
                    <a:pt x="2163" y="10250"/>
                    <a:pt x="2724" y="10627"/>
                  </a:cubicBezTo>
                  <a:lnTo>
                    <a:pt x="5089" y="12202"/>
                  </a:lnTo>
                  <a:cubicBezTo>
                    <a:pt x="5196" y="12273"/>
                    <a:pt x="5319" y="12308"/>
                    <a:pt x="5443" y="12308"/>
                  </a:cubicBezTo>
                  <a:cubicBezTo>
                    <a:pt x="5566" y="12308"/>
                    <a:pt x="5690" y="12273"/>
                    <a:pt x="5799" y="12202"/>
                  </a:cubicBezTo>
                  <a:lnTo>
                    <a:pt x="6429" y="11779"/>
                  </a:lnTo>
                  <a:cubicBezTo>
                    <a:pt x="6614" y="11656"/>
                    <a:pt x="6494" y="11404"/>
                    <a:pt x="6319" y="11404"/>
                  </a:cubicBezTo>
                  <a:cubicBezTo>
                    <a:pt x="6281" y="11404"/>
                    <a:pt x="6241" y="11415"/>
                    <a:pt x="6201" y="11442"/>
                  </a:cubicBezTo>
                  <a:lnTo>
                    <a:pt x="5571" y="11862"/>
                  </a:lnTo>
                  <a:cubicBezTo>
                    <a:pt x="5533" y="11887"/>
                    <a:pt x="5488" y="11900"/>
                    <a:pt x="5444" y="11900"/>
                  </a:cubicBezTo>
                  <a:cubicBezTo>
                    <a:pt x="5399" y="11900"/>
                    <a:pt x="5353" y="11887"/>
                    <a:pt x="5314" y="11862"/>
                  </a:cubicBezTo>
                  <a:lnTo>
                    <a:pt x="3796" y="10848"/>
                  </a:lnTo>
                  <a:cubicBezTo>
                    <a:pt x="3999" y="10685"/>
                    <a:pt x="4122" y="10439"/>
                    <a:pt x="4122" y="10178"/>
                  </a:cubicBezTo>
                  <a:lnTo>
                    <a:pt x="4122" y="9334"/>
                  </a:lnTo>
                  <a:cubicBezTo>
                    <a:pt x="4539" y="9535"/>
                    <a:pt x="4990" y="9636"/>
                    <a:pt x="5443" y="9636"/>
                  </a:cubicBezTo>
                  <a:cubicBezTo>
                    <a:pt x="5895" y="9636"/>
                    <a:pt x="6348" y="9535"/>
                    <a:pt x="6766" y="9334"/>
                  </a:cubicBezTo>
                  <a:lnTo>
                    <a:pt x="6766" y="10178"/>
                  </a:lnTo>
                  <a:cubicBezTo>
                    <a:pt x="6766" y="10439"/>
                    <a:pt x="6885" y="10685"/>
                    <a:pt x="7092" y="10848"/>
                  </a:cubicBezTo>
                  <a:lnTo>
                    <a:pt x="6965" y="10931"/>
                  </a:lnTo>
                  <a:cubicBezTo>
                    <a:pt x="6777" y="11057"/>
                    <a:pt x="6899" y="11310"/>
                    <a:pt x="7073" y="11310"/>
                  </a:cubicBezTo>
                  <a:cubicBezTo>
                    <a:pt x="7111" y="11310"/>
                    <a:pt x="7150" y="11298"/>
                    <a:pt x="7190" y="11272"/>
                  </a:cubicBezTo>
                  <a:lnTo>
                    <a:pt x="8160" y="10627"/>
                  </a:lnTo>
                  <a:cubicBezTo>
                    <a:pt x="8725" y="10250"/>
                    <a:pt x="8457" y="9374"/>
                    <a:pt x="7784" y="9374"/>
                  </a:cubicBezTo>
                  <a:lnTo>
                    <a:pt x="7172" y="9374"/>
                  </a:lnTo>
                  <a:lnTo>
                    <a:pt x="7172" y="9142"/>
                  </a:lnTo>
                  <a:lnTo>
                    <a:pt x="7172" y="9128"/>
                  </a:lnTo>
                  <a:close/>
                  <a:moveTo>
                    <a:pt x="5439" y="1"/>
                  </a:moveTo>
                  <a:cubicBezTo>
                    <a:pt x="5317" y="1"/>
                    <a:pt x="5196" y="70"/>
                    <a:pt x="5151" y="207"/>
                  </a:cubicBezTo>
                  <a:lnTo>
                    <a:pt x="4658" y="1689"/>
                  </a:lnTo>
                  <a:cubicBezTo>
                    <a:pt x="3083" y="2054"/>
                    <a:pt x="1971" y="3456"/>
                    <a:pt x="1967" y="5071"/>
                  </a:cubicBezTo>
                  <a:lnTo>
                    <a:pt x="1967" y="5600"/>
                  </a:lnTo>
                  <a:cubicBezTo>
                    <a:pt x="1648" y="5745"/>
                    <a:pt x="1475" y="6096"/>
                    <a:pt x="1551" y="6437"/>
                  </a:cubicBezTo>
                  <a:cubicBezTo>
                    <a:pt x="1627" y="6777"/>
                    <a:pt x="1927" y="7020"/>
                    <a:pt x="2279" y="7020"/>
                  </a:cubicBezTo>
                  <a:lnTo>
                    <a:pt x="2431" y="7020"/>
                  </a:lnTo>
                  <a:cubicBezTo>
                    <a:pt x="2521" y="7661"/>
                    <a:pt x="2815" y="8258"/>
                    <a:pt x="3267" y="8718"/>
                  </a:cubicBezTo>
                  <a:lnTo>
                    <a:pt x="3039" y="8718"/>
                  </a:lnTo>
                  <a:cubicBezTo>
                    <a:pt x="2206" y="8722"/>
                    <a:pt x="1529" y="9396"/>
                    <a:pt x="1529" y="10232"/>
                  </a:cubicBezTo>
                  <a:cubicBezTo>
                    <a:pt x="1529" y="10529"/>
                    <a:pt x="1576" y="10830"/>
                    <a:pt x="1670" y="11112"/>
                  </a:cubicBezTo>
                  <a:lnTo>
                    <a:pt x="1087" y="11286"/>
                  </a:lnTo>
                  <a:cubicBezTo>
                    <a:pt x="446" y="11474"/>
                    <a:pt x="4" y="12065"/>
                    <a:pt x="1" y="12735"/>
                  </a:cubicBezTo>
                  <a:lnTo>
                    <a:pt x="1" y="13716"/>
                  </a:lnTo>
                  <a:cubicBezTo>
                    <a:pt x="1" y="13852"/>
                    <a:pt x="103" y="13920"/>
                    <a:pt x="205" y="13920"/>
                  </a:cubicBezTo>
                  <a:cubicBezTo>
                    <a:pt x="307" y="13920"/>
                    <a:pt x="410" y="13852"/>
                    <a:pt x="410" y="13716"/>
                  </a:cubicBezTo>
                  <a:lnTo>
                    <a:pt x="410" y="12735"/>
                  </a:lnTo>
                  <a:cubicBezTo>
                    <a:pt x="410" y="12246"/>
                    <a:pt x="732" y="11815"/>
                    <a:pt x="1203" y="11674"/>
                  </a:cubicBezTo>
                  <a:lnTo>
                    <a:pt x="1826" y="11493"/>
                  </a:lnTo>
                  <a:cubicBezTo>
                    <a:pt x="2166" y="12170"/>
                    <a:pt x="2764" y="12684"/>
                    <a:pt x="3488" y="12916"/>
                  </a:cubicBezTo>
                  <a:lnTo>
                    <a:pt x="3488" y="13716"/>
                  </a:lnTo>
                  <a:cubicBezTo>
                    <a:pt x="3488" y="13852"/>
                    <a:pt x="3591" y="13920"/>
                    <a:pt x="3693" y="13920"/>
                  </a:cubicBezTo>
                  <a:cubicBezTo>
                    <a:pt x="3795" y="13920"/>
                    <a:pt x="3898" y="13852"/>
                    <a:pt x="3898" y="13716"/>
                  </a:cubicBezTo>
                  <a:lnTo>
                    <a:pt x="3898" y="13014"/>
                  </a:lnTo>
                  <a:cubicBezTo>
                    <a:pt x="4046" y="13035"/>
                    <a:pt x="4194" y="13050"/>
                    <a:pt x="4347" y="13050"/>
                  </a:cubicBezTo>
                  <a:lnTo>
                    <a:pt x="6530" y="13050"/>
                  </a:lnTo>
                  <a:cubicBezTo>
                    <a:pt x="6683" y="13050"/>
                    <a:pt x="6831" y="13035"/>
                    <a:pt x="6980" y="13014"/>
                  </a:cubicBezTo>
                  <a:lnTo>
                    <a:pt x="6980" y="13716"/>
                  </a:lnTo>
                  <a:cubicBezTo>
                    <a:pt x="6980" y="13852"/>
                    <a:pt x="7082" y="13920"/>
                    <a:pt x="7184" y="13920"/>
                  </a:cubicBezTo>
                  <a:cubicBezTo>
                    <a:pt x="7287" y="13920"/>
                    <a:pt x="7389" y="13852"/>
                    <a:pt x="7389" y="13716"/>
                  </a:cubicBezTo>
                  <a:lnTo>
                    <a:pt x="7389" y="12916"/>
                  </a:lnTo>
                  <a:cubicBezTo>
                    <a:pt x="8110" y="12684"/>
                    <a:pt x="8711" y="12170"/>
                    <a:pt x="9051" y="11493"/>
                  </a:cubicBezTo>
                  <a:lnTo>
                    <a:pt x="9674" y="11674"/>
                  </a:lnTo>
                  <a:cubicBezTo>
                    <a:pt x="10141" y="11815"/>
                    <a:pt x="10464" y="12246"/>
                    <a:pt x="10467" y="12735"/>
                  </a:cubicBezTo>
                  <a:lnTo>
                    <a:pt x="10467" y="13716"/>
                  </a:lnTo>
                  <a:cubicBezTo>
                    <a:pt x="10467" y="13852"/>
                    <a:pt x="10569" y="13920"/>
                    <a:pt x="10670" y="13920"/>
                  </a:cubicBezTo>
                  <a:cubicBezTo>
                    <a:pt x="10772" y="13920"/>
                    <a:pt x="10873" y="13852"/>
                    <a:pt x="10873" y="13716"/>
                  </a:cubicBezTo>
                  <a:lnTo>
                    <a:pt x="10873" y="12735"/>
                  </a:lnTo>
                  <a:cubicBezTo>
                    <a:pt x="10869" y="12065"/>
                    <a:pt x="10431" y="11478"/>
                    <a:pt x="9790" y="11286"/>
                  </a:cubicBezTo>
                  <a:lnTo>
                    <a:pt x="9207" y="11112"/>
                  </a:lnTo>
                  <a:cubicBezTo>
                    <a:pt x="9301" y="10830"/>
                    <a:pt x="9348" y="10529"/>
                    <a:pt x="9348" y="10232"/>
                  </a:cubicBezTo>
                  <a:cubicBezTo>
                    <a:pt x="9348" y="9396"/>
                    <a:pt x="8671" y="8722"/>
                    <a:pt x="7838" y="8718"/>
                  </a:cubicBezTo>
                  <a:lnTo>
                    <a:pt x="7613" y="8718"/>
                  </a:lnTo>
                  <a:cubicBezTo>
                    <a:pt x="8066" y="8258"/>
                    <a:pt x="8356" y="7661"/>
                    <a:pt x="8446" y="7020"/>
                  </a:cubicBezTo>
                  <a:lnTo>
                    <a:pt x="8570" y="7020"/>
                  </a:lnTo>
                  <a:cubicBezTo>
                    <a:pt x="8964" y="7020"/>
                    <a:pt x="9305" y="6726"/>
                    <a:pt x="9345" y="6346"/>
                  </a:cubicBezTo>
                  <a:cubicBezTo>
                    <a:pt x="9377" y="6031"/>
                    <a:pt x="9203" y="5727"/>
                    <a:pt x="8914" y="5593"/>
                  </a:cubicBezTo>
                  <a:lnTo>
                    <a:pt x="8914" y="5071"/>
                  </a:lnTo>
                  <a:cubicBezTo>
                    <a:pt x="8910" y="3456"/>
                    <a:pt x="7794" y="2054"/>
                    <a:pt x="6223" y="1689"/>
                  </a:cubicBezTo>
                  <a:lnTo>
                    <a:pt x="5726" y="207"/>
                  </a:lnTo>
                  <a:cubicBezTo>
                    <a:pt x="5681" y="70"/>
                    <a:pt x="5560" y="1"/>
                    <a:pt x="543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8" name="Google Shape;13368;p76"/>
            <p:cNvSpPr/>
            <p:nvPr/>
          </p:nvSpPr>
          <p:spPr>
            <a:xfrm>
              <a:off x="5008539" y="3948064"/>
              <a:ext cx="10749" cy="16386"/>
            </a:xfrm>
            <a:custGeom>
              <a:avLst/>
              <a:gdLst/>
              <a:ahLst/>
              <a:cxnLst/>
              <a:rect l="l" t="t" r="r" b="b"/>
              <a:pathLst>
                <a:path w="410" h="625" extrusionOk="0">
                  <a:moveTo>
                    <a:pt x="207" y="0"/>
                  </a:moveTo>
                  <a:cubicBezTo>
                    <a:pt x="91" y="0"/>
                    <a:pt x="0" y="91"/>
                    <a:pt x="0" y="203"/>
                  </a:cubicBezTo>
                  <a:lnTo>
                    <a:pt x="0" y="420"/>
                  </a:lnTo>
                  <a:cubicBezTo>
                    <a:pt x="0" y="556"/>
                    <a:pt x="103" y="624"/>
                    <a:pt x="205" y="624"/>
                  </a:cubicBezTo>
                  <a:cubicBezTo>
                    <a:pt x="307" y="624"/>
                    <a:pt x="410" y="556"/>
                    <a:pt x="410" y="420"/>
                  </a:cubicBezTo>
                  <a:lnTo>
                    <a:pt x="410" y="203"/>
                  </a:lnTo>
                  <a:cubicBezTo>
                    <a:pt x="410" y="91"/>
                    <a:pt x="319" y="0"/>
                    <a:pt x="2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9" name="Google Shape;13369;p76"/>
            <p:cNvSpPr/>
            <p:nvPr/>
          </p:nvSpPr>
          <p:spPr>
            <a:xfrm>
              <a:off x="5077098" y="3948064"/>
              <a:ext cx="10749" cy="16386"/>
            </a:xfrm>
            <a:custGeom>
              <a:avLst/>
              <a:gdLst/>
              <a:ahLst/>
              <a:cxnLst/>
              <a:rect l="l" t="t" r="r" b="b"/>
              <a:pathLst>
                <a:path w="410" h="625" extrusionOk="0">
                  <a:moveTo>
                    <a:pt x="207" y="0"/>
                  </a:moveTo>
                  <a:cubicBezTo>
                    <a:pt x="95" y="0"/>
                    <a:pt x="0" y="91"/>
                    <a:pt x="0" y="203"/>
                  </a:cubicBezTo>
                  <a:lnTo>
                    <a:pt x="0" y="420"/>
                  </a:lnTo>
                  <a:cubicBezTo>
                    <a:pt x="0" y="556"/>
                    <a:pt x="103" y="624"/>
                    <a:pt x="205" y="624"/>
                  </a:cubicBezTo>
                  <a:cubicBezTo>
                    <a:pt x="307" y="624"/>
                    <a:pt x="410" y="556"/>
                    <a:pt x="410" y="420"/>
                  </a:cubicBezTo>
                  <a:lnTo>
                    <a:pt x="410" y="203"/>
                  </a:lnTo>
                  <a:cubicBezTo>
                    <a:pt x="410" y="91"/>
                    <a:pt x="319" y="0"/>
                    <a:pt x="2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0" name="Google Shape;13370;p76"/>
            <p:cNvSpPr/>
            <p:nvPr/>
          </p:nvSpPr>
          <p:spPr>
            <a:xfrm>
              <a:off x="5023378" y="3987941"/>
              <a:ext cx="49656" cy="16543"/>
            </a:xfrm>
            <a:custGeom>
              <a:avLst/>
              <a:gdLst/>
              <a:ahLst/>
              <a:cxnLst/>
              <a:rect l="l" t="t" r="r" b="b"/>
              <a:pathLst>
                <a:path w="1894" h="631" extrusionOk="0">
                  <a:moveTo>
                    <a:pt x="296" y="1"/>
                  </a:moveTo>
                  <a:cubicBezTo>
                    <a:pt x="136" y="1"/>
                    <a:pt x="1" y="206"/>
                    <a:pt x="152" y="352"/>
                  </a:cubicBezTo>
                  <a:cubicBezTo>
                    <a:pt x="325" y="526"/>
                    <a:pt x="622" y="631"/>
                    <a:pt x="948" y="631"/>
                  </a:cubicBezTo>
                  <a:cubicBezTo>
                    <a:pt x="1271" y="631"/>
                    <a:pt x="1568" y="526"/>
                    <a:pt x="1745" y="352"/>
                  </a:cubicBezTo>
                  <a:cubicBezTo>
                    <a:pt x="1893" y="206"/>
                    <a:pt x="1757" y="1"/>
                    <a:pt x="1599" y="1"/>
                  </a:cubicBezTo>
                  <a:cubicBezTo>
                    <a:pt x="1552" y="1"/>
                    <a:pt x="1503" y="19"/>
                    <a:pt x="1459" y="62"/>
                  </a:cubicBezTo>
                  <a:cubicBezTo>
                    <a:pt x="1383" y="138"/>
                    <a:pt x="1206" y="221"/>
                    <a:pt x="948" y="221"/>
                  </a:cubicBezTo>
                  <a:cubicBezTo>
                    <a:pt x="688" y="221"/>
                    <a:pt x="510" y="138"/>
                    <a:pt x="438" y="62"/>
                  </a:cubicBezTo>
                  <a:cubicBezTo>
                    <a:pt x="393" y="19"/>
                    <a:pt x="344" y="1"/>
                    <a:pt x="29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1" name="Google Shape;13371;p76"/>
            <p:cNvSpPr/>
            <p:nvPr/>
          </p:nvSpPr>
          <p:spPr>
            <a:xfrm>
              <a:off x="5000359" y="3930839"/>
              <a:ext cx="32798" cy="16543"/>
            </a:xfrm>
            <a:custGeom>
              <a:avLst/>
              <a:gdLst/>
              <a:ahLst/>
              <a:cxnLst/>
              <a:rect l="l" t="t" r="r" b="b"/>
              <a:pathLst>
                <a:path w="1251" h="631" extrusionOk="0">
                  <a:moveTo>
                    <a:pt x="292" y="1"/>
                  </a:moveTo>
                  <a:cubicBezTo>
                    <a:pt x="84" y="1"/>
                    <a:pt x="1" y="322"/>
                    <a:pt x="236" y="400"/>
                  </a:cubicBezTo>
                  <a:lnTo>
                    <a:pt x="888" y="617"/>
                  </a:lnTo>
                  <a:cubicBezTo>
                    <a:pt x="914" y="626"/>
                    <a:pt x="938" y="630"/>
                    <a:pt x="961" y="630"/>
                  </a:cubicBezTo>
                  <a:cubicBezTo>
                    <a:pt x="1168" y="630"/>
                    <a:pt x="1250" y="308"/>
                    <a:pt x="1019" y="230"/>
                  </a:cubicBezTo>
                  <a:lnTo>
                    <a:pt x="363" y="13"/>
                  </a:lnTo>
                  <a:cubicBezTo>
                    <a:pt x="338" y="5"/>
                    <a:pt x="315" y="1"/>
                    <a:pt x="29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2" name="Google Shape;13372;p76"/>
            <p:cNvSpPr/>
            <p:nvPr/>
          </p:nvSpPr>
          <p:spPr>
            <a:xfrm>
              <a:off x="5063622" y="3930839"/>
              <a:ext cx="32405" cy="16491"/>
            </a:xfrm>
            <a:custGeom>
              <a:avLst/>
              <a:gdLst/>
              <a:ahLst/>
              <a:cxnLst/>
              <a:rect l="l" t="t" r="r" b="b"/>
              <a:pathLst>
                <a:path w="1236" h="629" extrusionOk="0">
                  <a:moveTo>
                    <a:pt x="944" y="1"/>
                  </a:moveTo>
                  <a:cubicBezTo>
                    <a:pt x="922" y="1"/>
                    <a:pt x="898" y="5"/>
                    <a:pt x="873" y="13"/>
                  </a:cubicBezTo>
                  <a:lnTo>
                    <a:pt x="221" y="230"/>
                  </a:lnTo>
                  <a:cubicBezTo>
                    <a:pt x="0" y="306"/>
                    <a:pt x="54" y="628"/>
                    <a:pt x="283" y="628"/>
                  </a:cubicBezTo>
                  <a:cubicBezTo>
                    <a:pt x="304" y="628"/>
                    <a:pt x="326" y="625"/>
                    <a:pt x="348" y="617"/>
                  </a:cubicBezTo>
                  <a:lnTo>
                    <a:pt x="1003" y="400"/>
                  </a:lnTo>
                  <a:cubicBezTo>
                    <a:pt x="1236" y="322"/>
                    <a:pt x="1152" y="1"/>
                    <a:pt x="94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73" name="Google Shape;13373;p76"/>
          <p:cNvGrpSpPr/>
          <p:nvPr/>
        </p:nvGrpSpPr>
        <p:grpSpPr>
          <a:xfrm>
            <a:off x="8056219" y="1513350"/>
            <a:ext cx="285168" cy="365026"/>
            <a:chOff x="8056219" y="1513350"/>
            <a:chExt cx="285168" cy="365026"/>
          </a:xfrm>
        </p:grpSpPr>
        <p:sp>
          <p:nvSpPr>
            <p:cNvPr id="13374" name="Google Shape;13374;p76"/>
            <p:cNvSpPr/>
            <p:nvPr/>
          </p:nvSpPr>
          <p:spPr>
            <a:xfrm>
              <a:off x="8061541" y="1712970"/>
              <a:ext cx="274340" cy="160136"/>
            </a:xfrm>
            <a:custGeom>
              <a:avLst/>
              <a:gdLst/>
              <a:ahLst/>
              <a:cxnLst/>
              <a:rect l="l" t="t" r="r" b="b"/>
              <a:pathLst>
                <a:path w="10464" h="6108" extrusionOk="0">
                  <a:moveTo>
                    <a:pt x="3709" y="1"/>
                  </a:moveTo>
                  <a:lnTo>
                    <a:pt x="3709" y="1265"/>
                  </a:lnTo>
                  <a:cubicBezTo>
                    <a:pt x="3709" y="1555"/>
                    <a:pt x="3517" y="1808"/>
                    <a:pt x="3238" y="1891"/>
                  </a:cubicBezTo>
                  <a:lnTo>
                    <a:pt x="942" y="2569"/>
                  </a:lnTo>
                  <a:cubicBezTo>
                    <a:pt x="385" y="2732"/>
                    <a:pt x="1" y="3242"/>
                    <a:pt x="1" y="3822"/>
                  </a:cubicBezTo>
                  <a:lnTo>
                    <a:pt x="1" y="6107"/>
                  </a:lnTo>
                  <a:lnTo>
                    <a:pt x="10464" y="6107"/>
                  </a:lnTo>
                  <a:lnTo>
                    <a:pt x="10464" y="3822"/>
                  </a:lnTo>
                  <a:cubicBezTo>
                    <a:pt x="10464" y="3242"/>
                    <a:pt x="10083" y="2732"/>
                    <a:pt x="9529" y="2569"/>
                  </a:cubicBezTo>
                  <a:lnTo>
                    <a:pt x="7230" y="1891"/>
                  </a:lnTo>
                  <a:cubicBezTo>
                    <a:pt x="6951" y="1812"/>
                    <a:pt x="6759" y="1555"/>
                    <a:pt x="6759" y="1265"/>
                  </a:cubicBezTo>
                  <a:lnTo>
                    <a:pt x="6759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5" name="Google Shape;13375;p76"/>
            <p:cNvSpPr/>
            <p:nvPr/>
          </p:nvSpPr>
          <p:spPr>
            <a:xfrm>
              <a:off x="8158781" y="1712970"/>
              <a:ext cx="80068" cy="62896"/>
            </a:xfrm>
            <a:custGeom>
              <a:avLst/>
              <a:gdLst/>
              <a:ahLst/>
              <a:cxnLst/>
              <a:rect l="l" t="t" r="r" b="b"/>
              <a:pathLst>
                <a:path w="3054" h="2399" extrusionOk="0">
                  <a:moveTo>
                    <a:pt x="0" y="1"/>
                  </a:moveTo>
                  <a:lnTo>
                    <a:pt x="0" y="2398"/>
                  </a:lnTo>
                  <a:lnTo>
                    <a:pt x="3053" y="2398"/>
                  </a:lnTo>
                  <a:lnTo>
                    <a:pt x="305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6" name="Google Shape;13376;p76"/>
            <p:cNvSpPr/>
            <p:nvPr/>
          </p:nvSpPr>
          <p:spPr>
            <a:xfrm>
              <a:off x="8095912" y="1838683"/>
              <a:ext cx="17225" cy="34319"/>
            </a:xfrm>
            <a:custGeom>
              <a:avLst/>
              <a:gdLst/>
              <a:ahLst/>
              <a:cxnLst/>
              <a:rect l="l" t="t" r="r" b="b"/>
              <a:pathLst>
                <a:path w="657" h="1309" extrusionOk="0">
                  <a:moveTo>
                    <a:pt x="1" y="1"/>
                  </a:moveTo>
                  <a:lnTo>
                    <a:pt x="1" y="1308"/>
                  </a:lnTo>
                  <a:lnTo>
                    <a:pt x="656" y="1308"/>
                  </a:lnTo>
                  <a:lnTo>
                    <a:pt x="656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7" name="Google Shape;13377;p76"/>
            <p:cNvSpPr/>
            <p:nvPr/>
          </p:nvSpPr>
          <p:spPr>
            <a:xfrm>
              <a:off x="8284494" y="1838683"/>
              <a:ext cx="17199" cy="34319"/>
            </a:xfrm>
            <a:custGeom>
              <a:avLst/>
              <a:gdLst/>
              <a:ahLst/>
              <a:cxnLst/>
              <a:rect l="l" t="t" r="r" b="b"/>
              <a:pathLst>
                <a:path w="656" h="1309" extrusionOk="0">
                  <a:moveTo>
                    <a:pt x="0" y="1"/>
                  </a:moveTo>
                  <a:lnTo>
                    <a:pt x="0" y="1308"/>
                  </a:lnTo>
                  <a:lnTo>
                    <a:pt x="656" y="1308"/>
                  </a:lnTo>
                  <a:lnTo>
                    <a:pt x="656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8" name="Google Shape;13378;p76"/>
            <p:cNvSpPr/>
            <p:nvPr/>
          </p:nvSpPr>
          <p:spPr>
            <a:xfrm>
              <a:off x="8061646" y="1762547"/>
              <a:ext cx="274340" cy="110559"/>
            </a:xfrm>
            <a:custGeom>
              <a:avLst/>
              <a:gdLst/>
              <a:ahLst/>
              <a:cxnLst/>
              <a:rect l="l" t="t" r="r" b="b"/>
              <a:pathLst>
                <a:path w="10464" h="4217" extrusionOk="0">
                  <a:moveTo>
                    <a:pt x="3238" y="0"/>
                  </a:moveTo>
                  <a:lnTo>
                    <a:pt x="938" y="678"/>
                  </a:lnTo>
                  <a:cubicBezTo>
                    <a:pt x="384" y="841"/>
                    <a:pt x="0" y="1351"/>
                    <a:pt x="0" y="1931"/>
                  </a:cubicBezTo>
                  <a:lnTo>
                    <a:pt x="0" y="2905"/>
                  </a:lnTo>
                  <a:lnTo>
                    <a:pt x="1963" y="3343"/>
                  </a:lnTo>
                  <a:lnTo>
                    <a:pt x="1963" y="4216"/>
                  </a:lnTo>
                  <a:lnTo>
                    <a:pt x="8500" y="4216"/>
                  </a:lnTo>
                  <a:lnTo>
                    <a:pt x="8500" y="3343"/>
                  </a:lnTo>
                  <a:lnTo>
                    <a:pt x="10463" y="2905"/>
                  </a:lnTo>
                  <a:lnTo>
                    <a:pt x="10463" y="1931"/>
                  </a:lnTo>
                  <a:cubicBezTo>
                    <a:pt x="10463" y="1351"/>
                    <a:pt x="10079" y="841"/>
                    <a:pt x="9525" y="678"/>
                  </a:cubicBezTo>
                  <a:lnTo>
                    <a:pt x="7226" y="0"/>
                  </a:lnTo>
                  <a:lnTo>
                    <a:pt x="5230" y="290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9" name="Google Shape;13379;p76"/>
            <p:cNvSpPr/>
            <p:nvPr/>
          </p:nvSpPr>
          <p:spPr>
            <a:xfrm>
              <a:off x="8187358" y="1770150"/>
              <a:ext cx="22914" cy="62870"/>
            </a:xfrm>
            <a:custGeom>
              <a:avLst/>
              <a:gdLst/>
              <a:ahLst/>
              <a:cxnLst/>
              <a:rect l="l" t="t" r="r" b="b"/>
              <a:pathLst>
                <a:path w="874" h="2398" extrusionOk="0">
                  <a:moveTo>
                    <a:pt x="0" y="0"/>
                  </a:moveTo>
                  <a:lnTo>
                    <a:pt x="0" y="2180"/>
                  </a:lnTo>
                  <a:cubicBezTo>
                    <a:pt x="0" y="2300"/>
                    <a:pt x="98" y="2398"/>
                    <a:pt x="218" y="2398"/>
                  </a:cubicBezTo>
                  <a:lnTo>
                    <a:pt x="656" y="2398"/>
                  </a:lnTo>
                  <a:cubicBezTo>
                    <a:pt x="775" y="2398"/>
                    <a:pt x="873" y="2300"/>
                    <a:pt x="873" y="2180"/>
                  </a:cubicBezTo>
                  <a:lnTo>
                    <a:pt x="873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0" name="Google Shape;13380;p76"/>
            <p:cNvSpPr/>
            <p:nvPr/>
          </p:nvSpPr>
          <p:spPr>
            <a:xfrm>
              <a:off x="8095912" y="1518698"/>
              <a:ext cx="205781" cy="137249"/>
            </a:xfrm>
            <a:custGeom>
              <a:avLst/>
              <a:gdLst/>
              <a:ahLst/>
              <a:cxnLst/>
              <a:rect l="l" t="t" r="r" b="b"/>
              <a:pathLst>
                <a:path w="7849" h="5235" extrusionOk="0">
                  <a:moveTo>
                    <a:pt x="2833" y="1"/>
                  </a:moveTo>
                  <a:lnTo>
                    <a:pt x="1964" y="656"/>
                  </a:lnTo>
                  <a:lnTo>
                    <a:pt x="874" y="656"/>
                  </a:lnTo>
                  <a:lnTo>
                    <a:pt x="874" y="1746"/>
                  </a:lnTo>
                  <a:lnTo>
                    <a:pt x="1" y="1746"/>
                  </a:lnTo>
                  <a:lnTo>
                    <a:pt x="439" y="3054"/>
                  </a:lnTo>
                  <a:lnTo>
                    <a:pt x="1" y="3489"/>
                  </a:lnTo>
                  <a:lnTo>
                    <a:pt x="656" y="5234"/>
                  </a:lnTo>
                  <a:lnTo>
                    <a:pt x="7193" y="5234"/>
                  </a:lnTo>
                  <a:lnTo>
                    <a:pt x="7849" y="3489"/>
                  </a:lnTo>
                  <a:lnTo>
                    <a:pt x="7411" y="3054"/>
                  </a:lnTo>
                  <a:lnTo>
                    <a:pt x="7849" y="1746"/>
                  </a:lnTo>
                  <a:lnTo>
                    <a:pt x="6759" y="1746"/>
                  </a:lnTo>
                  <a:lnTo>
                    <a:pt x="7193" y="656"/>
                  </a:lnTo>
                  <a:lnTo>
                    <a:pt x="5886" y="656"/>
                  </a:lnTo>
                  <a:lnTo>
                    <a:pt x="5230" y="1"/>
                  </a:lnTo>
                  <a:lnTo>
                    <a:pt x="3706" y="222"/>
                  </a:lnTo>
                  <a:lnTo>
                    <a:pt x="2833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1" name="Google Shape;13381;p76"/>
            <p:cNvSpPr/>
            <p:nvPr/>
          </p:nvSpPr>
          <p:spPr>
            <a:xfrm>
              <a:off x="8095912" y="1531519"/>
              <a:ext cx="191073" cy="124323"/>
            </a:xfrm>
            <a:custGeom>
              <a:avLst/>
              <a:gdLst/>
              <a:ahLst/>
              <a:cxnLst/>
              <a:rect l="l" t="t" r="r" b="b"/>
              <a:pathLst>
                <a:path w="7288" h="4742" extrusionOk="0">
                  <a:moveTo>
                    <a:pt x="2185" y="1"/>
                  </a:moveTo>
                  <a:lnTo>
                    <a:pt x="1964" y="167"/>
                  </a:lnTo>
                  <a:lnTo>
                    <a:pt x="874" y="167"/>
                  </a:lnTo>
                  <a:lnTo>
                    <a:pt x="874" y="1257"/>
                  </a:lnTo>
                  <a:lnTo>
                    <a:pt x="1" y="1257"/>
                  </a:lnTo>
                  <a:lnTo>
                    <a:pt x="435" y="2565"/>
                  </a:lnTo>
                  <a:lnTo>
                    <a:pt x="1" y="3000"/>
                  </a:lnTo>
                  <a:lnTo>
                    <a:pt x="656" y="4742"/>
                  </a:lnTo>
                  <a:lnTo>
                    <a:pt x="7193" y="4742"/>
                  </a:lnTo>
                  <a:lnTo>
                    <a:pt x="7288" y="4492"/>
                  </a:lnTo>
                  <a:lnTo>
                    <a:pt x="7288" y="4492"/>
                  </a:lnTo>
                  <a:cubicBezTo>
                    <a:pt x="7110" y="4513"/>
                    <a:pt x="6936" y="4524"/>
                    <a:pt x="6759" y="4524"/>
                  </a:cubicBezTo>
                  <a:cubicBezTo>
                    <a:pt x="4253" y="4524"/>
                    <a:pt x="2214" y="2507"/>
                    <a:pt x="2185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2" name="Google Shape;13382;p76"/>
            <p:cNvSpPr/>
            <p:nvPr/>
          </p:nvSpPr>
          <p:spPr>
            <a:xfrm>
              <a:off x="8100867" y="1593051"/>
              <a:ext cx="195897" cy="142938"/>
            </a:xfrm>
            <a:custGeom>
              <a:avLst/>
              <a:gdLst/>
              <a:ahLst/>
              <a:cxnLst/>
              <a:rect l="l" t="t" r="r" b="b"/>
              <a:pathLst>
                <a:path w="7472" h="5452" extrusionOk="0">
                  <a:moveTo>
                    <a:pt x="1340" y="1"/>
                  </a:moveTo>
                  <a:lnTo>
                    <a:pt x="1340" y="1308"/>
                  </a:lnTo>
                  <a:cubicBezTo>
                    <a:pt x="1340" y="1547"/>
                    <a:pt x="1144" y="1743"/>
                    <a:pt x="902" y="1743"/>
                  </a:cubicBezTo>
                  <a:lnTo>
                    <a:pt x="608" y="1743"/>
                  </a:lnTo>
                  <a:cubicBezTo>
                    <a:pt x="322" y="1743"/>
                    <a:pt x="65" y="1949"/>
                    <a:pt x="33" y="2232"/>
                  </a:cubicBezTo>
                  <a:cubicBezTo>
                    <a:pt x="0" y="2552"/>
                    <a:pt x="250" y="2833"/>
                    <a:pt x="570" y="2833"/>
                  </a:cubicBezTo>
                  <a:cubicBezTo>
                    <a:pt x="572" y="2833"/>
                    <a:pt x="574" y="2833"/>
                    <a:pt x="576" y="2833"/>
                  </a:cubicBezTo>
                  <a:lnTo>
                    <a:pt x="913" y="2833"/>
                  </a:lnTo>
                  <a:cubicBezTo>
                    <a:pt x="1025" y="4310"/>
                    <a:pt x="2253" y="5451"/>
                    <a:pt x="3734" y="5451"/>
                  </a:cubicBezTo>
                  <a:cubicBezTo>
                    <a:pt x="5215" y="5451"/>
                    <a:pt x="6447" y="4310"/>
                    <a:pt x="6559" y="2833"/>
                  </a:cubicBezTo>
                  <a:lnTo>
                    <a:pt x="6863" y="2833"/>
                  </a:lnTo>
                  <a:cubicBezTo>
                    <a:pt x="7149" y="2833"/>
                    <a:pt x="7406" y="2630"/>
                    <a:pt x="7439" y="2344"/>
                  </a:cubicBezTo>
                  <a:cubicBezTo>
                    <a:pt x="7472" y="2022"/>
                    <a:pt x="7218" y="1743"/>
                    <a:pt x="6896" y="1743"/>
                  </a:cubicBezTo>
                  <a:lnTo>
                    <a:pt x="6570" y="1743"/>
                  </a:lnTo>
                  <a:cubicBezTo>
                    <a:pt x="6327" y="1743"/>
                    <a:pt x="6132" y="1547"/>
                    <a:pt x="6132" y="1308"/>
                  </a:cubicBezTo>
                  <a:lnTo>
                    <a:pt x="6132" y="870"/>
                  </a:lnTo>
                  <a:lnTo>
                    <a:pt x="4824" y="1"/>
                  </a:lnTo>
                  <a:lnTo>
                    <a:pt x="4824" y="497"/>
                  </a:lnTo>
                  <a:cubicBezTo>
                    <a:pt x="4824" y="623"/>
                    <a:pt x="4720" y="714"/>
                    <a:pt x="4606" y="714"/>
                  </a:cubicBezTo>
                  <a:cubicBezTo>
                    <a:pt x="4570" y="714"/>
                    <a:pt x="4533" y="705"/>
                    <a:pt x="4498" y="685"/>
                  </a:cubicBezTo>
                  <a:lnTo>
                    <a:pt x="3299" y="1"/>
                  </a:lnTo>
                  <a:lnTo>
                    <a:pt x="2963" y="504"/>
                  </a:lnTo>
                  <a:cubicBezTo>
                    <a:pt x="2921" y="566"/>
                    <a:pt x="2852" y="601"/>
                    <a:pt x="2781" y="601"/>
                  </a:cubicBezTo>
                  <a:cubicBezTo>
                    <a:pt x="2753" y="601"/>
                    <a:pt x="2725" y="595"/>
                    <a:pt x="2698" y="584"/>
                  </a:cubicBezTo>
                  <a:lnTo>
                    <a:pt x="1340" y="1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3" name="Google Shape;13383;p76"/>
            <p:cNvSpPr/>
            <p:nvPr/>
          </p:nvSpPr>
          <p:spPr>
            <a:xfrm>
              <a:off x="8100867" y="1593051"/>
              <a:ext cx="165328" cy="142964"/>
            </a:xfrm>
            <a:custGeom>
              <a:avLst/>
              <a:gdLst/>
              <a:ahLst/>
              <a:cxnLst/>
              <a:rect l="l" t="t" r="r" b="b"/>
              <a:pathLst>
                <a:path w="6306" h="5453" extrusionOk="0">
                  <a:moveTo>
                    <a:pt x="1336" y="1"/>
                  </a:moveTo>
                  <a:lnTo>
                    <a:pt x="1336" y="1308"/>
                  </a:lnTo>
                  <a:cubicBezTo>
                    <a:pt x="1336" y="1551"/>
                    <a:pt x="1144" y="1743"/>
                    <a:pt x="902" y="1743"/>
                  </a:cubicBezTo>
                  <a:lnTo>
                    <a:pt x="605" y="1743"/>
                  </a:lnTo>
                  <a:cubicBezTo>
                    <a:pt x="322" y="1743"/>
                    <a:pt x="62" y="1949"/>
                    <a:pt x="33" y="2232"/>
                  </a:cubicBezTo>
                  <a:cubicBezTo>
                    <a:pt x="0" y="2552"/>
                    <a:pt x="250" y="2833"/>
                    <a:pt x="570" y="2833"/>
                  </a:cubicBezTo>
                  <a:cubicBezTo>
                    <a:pt x="572" y="2833"/>
                    <a:pt x="574" y="2833"/>
                    <a:pt x="576" y="2833"/>
                  </a:cubicBezTo>
                  <a:lnTo>
                    <a:pt x="913" y="2833"/>
                  </a:lnTo>
                  <a:cubicBezTo>
                    <a:pt x="1018" y="4328"/>
                    <a:pt x="2266" y="5453"/>
                    <a:pt x="3714" y="5453"/>
                  </a:cubicBezTo>
                  <a:cubicBezTo>
                    <a:pt x="3865" y="5453"/>
                    <a:pt x="4018" y="5440"/>
                    <a:pt x="4172" y="5415"/>
                  </a:cubicBezTo>
                  <a:cubicBezTo>
                    <a:pt x="2792" y="5201"/>
                    <a:pt x="1775" y="4013"/>
                    <a:pt x="1775" y="2619"/>
                  </a:cubicBezTo>
                  <a:lnTo>
                    <a:pt x="1775" y="1337"/>
                  </a:lnTo>
                  <a:cubicBezTo>
                    <a:pt x="1775" y="1164"/>
                    <a:pt x="1916" y="1038"/>
                    <a:pt x="2074" y="1038"/>
                  </a:cubicBezTo>
                  <a:cubicBezTo>
                    <a:pt x="2117" y="1038"/>
                    <a:pt x="2162" y="1048"/>
                    <a:pt x="2206" y="1069"/>
                  </a:cubicBezTo>
                  <a:cubicBezTo>
                    <a:pt x="2322" y="1127"/>
                    <a:pt x="2423" y="1174"/>
                    <a:pt x="2437" y="1181"/>
                  </a:cubicBezTo>
                  <a:cubicBezTo>
                    <a:pt x="2546" y="1228"/>
                    <a:pt x="2662" y="1254"/>
                    <a:pt x="2781" y="1254"/>
                  </a:cubicBezTo>
                  <a:cubicBezTo>
                    <a:pt x="2803" y="1254"/>
                    <a:pt x="2825" y="1254"/>
                    <a:pt x="2847" y="1250"/>
                  </a:cubicBezTo>
                  <a:cubicBezTo>
                    <a:pt x="3111" y="1225"/>
                    <a:pt x="3350" y="1087"/>
                    <a:pt x="3502" y="870"/>
                  </a:cubicBezTo>
                  <a:lnTo>
                    <a:pt x="4172" y="1254"/>
                  </a:lnTo>
                  <a:cubicBezTo>
                    <a:pt x="4308" y="1332"/>
                    <a:pt x="4457" y="1369"/>
                    <a:pt x="4605" y="1369"/>
                  </a:cubicBezTo>
                  <a:cubicBezTo>
                    <a:pt x="4848" y="1369"/>
                    <a:pt x="5088" y="1268"/>
                    <a:pt x="5259" y="1076"/>
                  </a:cubicBezTo>
                  <a:lnTo>
                    <a:pt x="6269" y="1757"/>
                  </a:lnTo>
                  <a:cubicBezTo>
                    <a:pt x="6276" y="1721"/>
                    <a:pt x="6291" y="1685"/>
                    <a:pt x="6305" y="1652"/>
                  </a:cubicBezTo>
                  <a:cubicBezTo>
                    <a:pt x="6197" y="1569"/>
                    <a:pt x="6132" y="1442"/>
                    <a:pt x="6132" y="1308"/>
                  </a:cubicBezTo>
                  <a:lnTo>
                    <a:pt x="6132" y="870"/>
                  </a:lnTo>
                  <a:lnTo>
                    <a:pt x="4824" y="1"/>
                  </a:lnTo>
                  <a:lnTo>
                    <a:pt x="4824" y="497"/>
                  </a:lnTo>
                  <a:cubicBezTo>
                    <a:pt x="4824" y="519"/>
                    <a:pt x="4821" y="537"/>
                    <a:pt x="4817" y="558"/>
                  </a:cubicBezTo>
                  <a:cubicBezTo>
                    <a:pt x="4792" y="649"/>
                    <a:pt x="4708" y="714"/>
                    <a:pt x="4610" y="714"/>
                  </a:cubicBezTo>
                  <a:cubicBezTo>
                    <a:pt x="4605" y="715"/>
                    <a:pt x="4600" y="715"/>
                    <a:pt x="4595" y="715"/>
                  </a:cubicBezTo>
                  <a:cubicBezTo>
                    <a:pt x="4561" y="715"/>
                    <a:pt x="4527" y="704"/>
                    <a:pt x="4498" y="685"/>
                  </a:cubicBezTo>
                  <a:lnTo>
                    <a:pt x="3299" y="1"/>
                  </a:lnTo>
                  <a:lnTo>
                    <a:pt x="2963" y="504"/>
                  </a:lnTo>
                  <a:cubicBezTo>
                    <a:pt x="2921" y="566"/>
                    <a:pt x="2852" y="601"/>
                    <a:pt x="2780" y="601"/>
                  </a:cubicBezTo>
                  <a:cubicBezTo>
                    <a:pt x="2752" y="601"/>
                    <a:pt x="2722" y="595"/>
                    <a:pt x="2695" y="584"/>
                  </a:cubicBezTo>
                  <a:lnTo>
                    <a:pt x="1336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4" name="Google Shape;13384;p76"/>
            <p:cNvSpPr/>
            <p:nvPr/>
          </p:nvSpPr>
          <p:spPr>
            <a:xfrm>
              <a:off x="8136470" y="1743776"/>
              <a:ext cx="62293" cy="57547"/>
            </a:xfrm>
            <a:custGeom>
              <a:avLst/>
              <a:gdLst/>
              <a:ahLst/>
              <a:cxnLst/>
              <a:rect l="l" t="t" r="r" b="b"/>
              <a:pathLst>
                <a:path w="2376" h="2195" extrusionOk="0">
                  <a:moveTo>
                    <a:pt x="510" y="0"/>
                  </a:moveTo>
                  <a:cubicBezTo>
                    <a:pt x="430" y="0"/>
                    <a:pt x="353" y="45"/>
                    <a:pt x="315" y="122"/>
                  </a:cubicBezTo>
                  <a:lnTo>
                    <a:pt x="33" y="684"/>
                  </a:lnTo>
                  <a:cubicBezTo>
                    <a:pt x="0" y="749"/>
                    <a:pt x="0" y="829"/>
                    <a:pt x="36" y="890"/>
                  </a:cubicBezTo>
                  <a:lnTo>
                    <a:pt x="721" y="2085"/>
                  </a:lnTo>
                  <a:cubicBezTo>
                    <a:pt x="762" y="2157"/>
                    <a:pt x="836" y="2195"/>
                    <a:pt x="910" y="2195"/>
                  </a:cubicBezTo>
                  <a:cubicBezTo>
                    <a:pt x="960" y="2195"/>
                    <a:pt x="1010" y="2178"/>
                    <a:pt x="1050" y="2143"/>
                  </a:cubicBezTo>
                  <a:lnTo>
                    <a:pt x="2376" y="1006"/>
                  </a:lnTo>
                  <a:lnTo>
                    <a:pt x="616" y="28"/>
                  </a:lnTo>
                  <a:cubicBezTo>
                    <a:pt x="582" y="9"/>
                    <a:pt x="546" y="0"/>
                    <a:pt x="510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5" name="Google Shape;13385;p76"/>
            <p:cNvSpPr/>
            <p:nvPr/>
          </p:nvSpPr>
          <p:spPr>
            <a:xfrm>
              <a:off x="8198763" y="1743776"/>
              <a:ext cx="62398" cy="57547"/>
            </a:xfrm>
            <a:custGeom>
              <a:avLst/>
              <a:gdLst/>
              <a:ahLst/>
              <a:cxnLst/>
              <a:rect l="l" t="t" r="r" b="b"/>
              <a:pathLst>
                <a:path w="2380" h="2195" extrusionOk="0">
                  <a:moveTo>
                    <a:pt x="1870" y="0"/>
                  </a:moveTo>
                  <a:cubicBezTo>
                    <a:pt x="1834" y="0"/>
                    <a:pt x="1797" y="9"/>
                    <a:pt x="1764" y="28"/>
                  </a:cubicBezTo>
                  <a:lnTo>
                    <a:pt x="0" y="1006"/>
                  </a:lnTo>
                  <a:lnTo>
                    <a:pt x="1326" y="2143"/>
                  </a:lnTo>
                  <a:cubicBezTo>
                    <a:pt x="1368" y="2178"/>
                    <a:pt x="1418" y="2195"/>
                    <a:pt x="1468" y="2195"/>
                  </a:cubicBezTo>
                  <a:cubicBezTo>
                    <a:pt x="1544" y="2195"/>
                    <a:pt x="1617" y="2157"/>
                    <a:pt x="1659" y="2085"/>
                  </a:cubicBezTo>
                  <a:lnTo>
                    <a:pt x="2340" y="890"/>
                  </a:lnTo>
                  <a:cubicBezTo>
                    <a:pt x="2376" y="829"/>
                    <a:pt x="2379" y="749"/>
                    <a:pt x="2347" y="684"/>
                  </a:cubicBezTo>
                  <a:lnTo>
                    <a:pt x="2064" y="122"/>
                  </a:lnTo>
                  <a:cubicBezTo>
                    <a:pt x="2027" y="45"/>
                    <a:pt x="1950" y="0"/>
                    <a:pt x="1870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6" name="Google Shape;13386;p76"/>
            <p:cNvSpPr/>
            <p:nvPr/>
          </p:nvSpPr>
          <p:spPr>
            <a:xfrm>
              <a:off x="8159253" y="1639115"/>
              <a:ext cx="10644" cy="16360"/>
            </a:xfrm>
            <a:custGeom>
              <a:avLst/>
              <a:gdLst/>
              <a:ahLst/>
              <a:cxnLst/>
              <a:rect l="l" t="t" r="r" b="b"/>
              <a:pathLst>
                <a:path w="406" h="624" extrusionOk="0">
                  <a:moveTo>
                    <a:pt x="203" y="0"/>
                  </a:moveTo>
                  <a:cubicBezTo>
                    <a:pt x="91" y="0"/>
                    <a:pt x="0" y="91"/>
                    <a:pt x="0" y="203"/>
                  </a:cubicBezTo>
                  <a:lnTo>
                    <a:pt x="0" y="420"/>
                  </a:lnTo>
                  <a:cubicBezTo>
                    <a:pt x="0" y="556"/>
                    <a:pt x="102" y="624"/>
                    <a:pt x="203" y="624"/>
                  </a:cubicBezTo>
                  <a:cubicBezTo>
                    <a:pt x="305" y="624"/>
                    <a:pt x="406" y="556"/>
                    <a:pt x="406" y="420"/>
                  </a:cubicBezTo>
                  <a:lnTo>
                    <a:pt x="406" y="203"/>
                  </a:lnTo>
                  <a:cubicBezTo>
                    <a:pt x="406" y="91"/>
                    <a:pt x="315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7" name="Google Shape;13387;p76"/>
            <p:cNvSpPr/>
            <p:nvPr/>
          </p:nvSpPr>
          <p:spPr>
            <a:xfrm>
              <a:off x="8227812" y="1639089"/>
              <a:ext cx="10644" cy="16465"/>
            </a:xfrm>
            <a:custGeom>
              <a:avLst/>
              <a:gdLst/>
              <a:ahLst/>
              <a:cxnLst/>
              <a:rect l="l" t="t" r="r" b="b"/>
              <a:pathLst>
                <a:path w="406" h="628" extrusionOk="0">
                  <a:moveTo>
                    <a:pt x="203" y="0"/>
                  </a:moveTo>
                  <a:cubicBezTo>
                    <a:pt x="102" y="0"/>
                    <a:pt x="0" y="68"/>
                    <a:pt x="0" y="204"/>
                  </a:cubicBezTo>
                  <a:lnTo>
                    <a:pt x="0" y="425"/>
                  </a:lnTo>
                  <a:cubicBezTo>
                    <a:pt x="0" y="537"/>
                    <a:pt x="91" y="628"/>
                    <a:pt x="203" y="628"/>
                  </a:cubicBezTo>
                  <a:cubicBezTo>
                    <a:pt x="315" y="628"/>
                    <a:pt x="406" y="537"/>
                    <a:pt x="406" y="425"/>
                  </a:cubicBezTo>
                  <a:lnTo>
                    <a:pt x="406" y="204"/>
                  </a:lnTo>
                  <a:cubicBezTo>
                    <a:pt x="406" y="68"/>
                    <a:pt x="304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8" name="Google Shape;13388;p76"/>
            <p:cNvSpPr/>
            <p:nvPr/>
          </p:nvSpPr>
          <p:spPr>
            <a:xfrm>
              <a:off x="8174014" y="1679045"/>
              <a:ext cx="49604" cy="16491"/>
            </a:xfrm>
            <a:custGeom>
              <a:avLst/>
              <a:gdLst/>
              <a:ahLst/>
              <a:cxnLst/>
              <a:rect l="l" t="t" r="r" b="b"/>
              <a:pathLst>
                <a:path w="1892" h="629" extrusionOk="0">
                  <a:moveTo>
                    <a:pt x="294" y="0"/>
                  </a:moveTo>
                  <a:cubicBezTo>
                    <a:pt x="135" y="0"/>
                    <a:pt x="1" y="206"/>
                    <a:pt x="151" y="353"/>
                  </a:cubicBezTo>
                  <a:cubicBezTo>
                    <a:pt x="325" y="527"/>
                    <a:pt x="625" y="628"/>
                    <a:pt x="948" y="628"/>
                  </a:cubicBezTo>
                  <a:cubicBezTo>
                    <a:pt x="1270" y="628"/>
                    <a:pt x="1571" y="523"/>
                    <a:pt x="1744" y="353"/>
                  </a:cubicBezTo>
                  <a:cubicBezTo>
                    <a:pt x="1892" y="206"/>
                    <a:pt x="1757" y="0"/>
                    <a:pt x="1600" y="0"/>
                  </a:cubicBezTo>
                  <a:cubicBezTo>
                    <a:pt x="1552" y="0"/>
                    <a:pt x="1503" y="19"/>
                    <a:pt x="1458" y="63"/>
                  </a:cubicBezTo>
                  <a:cubicBezTo>
                    <a:pt x="1382" y="136"/>
                    <a:pt x="1205" y="223"/>
                    <a:pt x="948" y="223"/>
                  </a:cubicBezTo>
                  <a:cubicBezTo>
                    <a:pt x="690" y="223"/>
                    <a:pt x="509" y="136"/>
                    <a:pt x="437" y="63"/>
                  </a:cubicBezTo>
                  <a:cubicBezTo>
                    <a:pt x="392" y="19"/>
                    <a:pt x="342" y="0"/>
                    <a:pt x="29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9" name="Google Shape;13389;p76"/>
            <p:cNvSpPr/>
            <p:nvPr/>
          </p:nvSpPr>
          <p:spPr>
            <a:xfrm>
              <a:off x="8056219" y="1513350"/>
              <a:ext cx="285168" cy="365026"/>
            </a:xfrm>
            <a:custGeom>
              <a:avLst/>
              <a:gdLst/>
              <a:ahLst/>
              <a:cxnLst/>
              <a:rect l="l" t="t" r="r" b="b"/>
              <a:pathLst>
                <a:path w="10877" h="13923" extrusionOk="0">
                  <a:moveTo>
                    <a:pt x="6672" y="422"/>
                  </a:moveTo>
                  <a:lnTo>
                    <a:pt x="7255" y="1002"/>
                  </a:lnTo>
                  <a:cubicBezTo>
                    <a:pt x="7291" y="1041"/>
                    <a:pt x="7346" y="1063"/>
                    <a:pt x="7400" y="1063"/>
                  </a:cubicBezTo>
                  <a:lnTo>
                    <a:pt x="8407" y="1063"/>
                  </a:lnTo>
                  <a:lnTo>
                    <a:pt x="8081" y="1874"/>
                  </a:lnTo>
                  <a:cubicBezTo>
                    <a:pt x="8027" y="2008"/>
                    <a:pt x="8128" y="2153"/>
                    <a:pt x="8269" y="2153"/>
                  </a:cubicBezTo>
                  <a:lnTo>
                    <a:pt x="9077" y="2153"/>
                  </a:lnTo>
                  <a:lnTo>
                    <a:pt x="8733" y="3193"/>
                  </a:lnTo>
                  <a:cubicBezTo>
                    <a:pt x="8707" y="3269"/>
                    <a:pt x="8726" y="3348"/>
                    <a:pt x="8780" y="3403"/>
                  </a:cubicBezTo>
                  <a:lnTo>
                    <a:pt x="9120" y="3743"/>
                  </a:lnTo>
                  <a:lnTo>
                    <a:pt x="8776" y="4605"/>
                  </a:lnTo>
                  <a:cubicBezTo>
                    <a:pt x="8718" y="4591"/>
                    <a:pt x="8660" y="4583"/>
                    <a:pt x="8599" y="4583"/>
                  </a:cubicBezTo>
                  <a:lnTo>
                    <a:pt x="8276" y="4583"/>
                  </a:lnTo>
                  <a:cubicBezTo>
                    <a:pt x="8146" y="4583"/>
                    <a:pt x="8041" y="4478"/>
                    <a:pt x="8045" y="4348"/>
                  </a:cubicBezTo>
                  <a:lnTo>
                    <a:pt x="8045" y="3913"/>
                  </a:lnTo>
                  <a:cubicBezTo>
                    <a:pt x="8041" y="3845"/>
                    <a:pt x="8008" y="3783"/>
                    <a:pt x="7954" y="3743"/>
                  </a:cubicBezTo>
                  <a:lnTo>
                    <a:pt x="6643" y="2870"/>
                  </a:lnTo>
                  <a:cubicBezTo>
                    <a:pt x="6608" y="2847"/>
                    <a:pt x="6569" y="2836"/>
                    <a:pt x="6532" y="2836"/>
                  </a:cubicBezTo>
                  <a:cubicBezTo>
                    <a:pt x="6426" y="2836"/>
                    <a:pt x="6328" y="2921"/>
                    <a:pt x="6328" y="3041"/>
                  </a:cubicBezTo>
                  <a:lnTo>
                    <a:pt x="6328" y="3562"/>
                  </a:lnTo>
                  <a:lnTo>
                    <a:pt x="5104" y="2863"/>
                  </a:lnTo>
                  <a:cubicBezTo>
                    <a:pt x="5073" y="2846"/>
                    <a:pt x="5039" y="2837"/>
                    <a:pt x="5004" y="2837"/>
                  </a:cubicBezTo>
                  <a:cubicBezTo>
                    <a:pt x="4938" y="2837"/>
                    <a:pt x="4873" y="2869"/>
                    <a:pt x="4832" y="2928"/>
                  </a:cubicBezTo>
                  <a:lnTo>
                    <a:pt x="4495" y="3435"/>
                  </a:lnTo>
                  <a:lnTo>
                    <a:pt x="3999" y="3207"/>
                  </a:lnTo>
                  <a:cubicBezTo>
                    <a:pt x="3966" y="3192"/>
                    <a:pt x="3935" y="3185"/>
                    <a:pt x="3906" y="3185"/>
                  </a:cubicBezTo>
                  <a:cubicBezTo>
                    <a:pt x="3715" y="3185"/>
                    <a:pt x="3615" y="3476"/>
                    <a:pt x="3829" y="3577"/>
                  </a:cubicBezTo>
                  <a:lnTo>
                    <a:pt x="4481" y="3881"/>
                  </a:lnTo>
                  <a:cubicBezTo>
                    <a:pt x="4508" y="3894"/>
                    <a:pt x="4537" y="3900"/>
                    <a:pt x="4566" y="3900"/>
                  </a:cubicBezTo>
                  <a:cubicBezTo>
                    <a:pt x="4632" y="3900"/>
                    <a:pt x="4697" y="3867"/>
                    <a:pt x="4738" y="3808"/>
                  </a:cubicBezTo>
                  <a:lnTo>
                    <a:pt x="5068" y="3312"/>
                  </a:lnTo>
                  <a:lnTo>
                    <a:pt x="6429" y="4091"/>
                  </a:lnTo>
                  <a:cubicBezTo>
                    <a:pt x="6462" y="4110"/>
                    <a:pt x="6496" y="4119"/>
                    <a:pt x="6529" y="4119"/>
                  </a:cubicBezTo>
                  <a:cubicBezTo>
                    <a:pt x="6635" y="4119"/>
                    <a:pt x="6734" y="4032"/>
                    <a:pt x="6734" y="3913"/>
                  </a:cubicBezTo>
                  <a:lnTo>
                    <a:pt x="6734" y="3421"/>
                  </a:lnTo>
                  <a:lnTo>
                    <a:pt x="7632" y="4022"/>
                  </a:lnTo>
                  <a:lnTo>
                    <a:pt x="7632" y="4348"/>
                  </a:lnTo>
                  <a:cubicBezTo>
                    <a:pt x="7635" y="4699"/>
                    <a:pt x="7922" y="4985"/>
                    <a:pt x="8276" y="4985"/>
                  </a:cubicBezTo>
                  <a:lnTo>
                    <a:pt x="8602" y="4985"/>
                  </a:lnTo>
                  <a:cubicBezTo>
                    <a:pt x="8805" y="4985"/>
                    <a:pt x="8961" y="5163"/>
                    <a:pt x="8939" y="5362"/>
                  </a:cubicBezTo>
                  <a:cubicBezTo>
                    <a:pt x="8925" y="5536"/>
                    <a:pt x="8758" y="5670"/>
                    <a:pt x="8570" y="5670"/>
                  </a:cubicBezTo>
                  <a:lnTo>
                    <a:pt x="8479" y="5670"/>
                  </a:lnTo>
                  <a:lnTo>
                    <a:pt x="8479" y="5655"/>
                  </a:lnTo>
                  <a:cubicBezTo>
                    <a:pt x="8479" y="5543"/>
                    <a:pt x="8389" y="5453"/>
                    <a:pt x="8276" y="5453"/>
                  </a:cubicBezTo>
                  <a:cubicBezTo>
                    <a:pt x="8164" y="5453"/>
                    <a:pt x="8074" y="5543"/>
                    <a:pt x="8074" y="5655"/>
                  </a:cubicBezTo>
                  <a:cubicBezTo>
                    <a:pt x="8074" y="7108"/>
                    <a:pt x="6897" y="8285"/>
                    <a:pt x="5444" y="8285"/>
                  </a:cubicBezTo>
                  <a:cubicBezTo>
                    <a:pt x="3992" y="8285"/>
                    <a:pt x="2815" y="7108"/>
                    <a:pt x="2815" y="5655"/>
                  </a:cubicBezTo>
                  <a:lnTo>
                    <a:pt x="2811" y="5655"/>
                  </a:lnTo>
                  <a:cubicBezTo>
                    <a:pt x="2811" y="5520"/>
                    <a:pt x="2709" y="5452"/>
                    <a:pt x="2607" y="5452"/>
                  </a:cubicBezTo>
                  <a:cubicBezTo>
                    <a:pt x="2504" y="5452"/>
                    <a:pt x="2402" y="5520"/>
                    <a:pt x="2402" y="5655"/>
                  </a:cubicBezTo>
                  <a:lnTo>
                    <a:pt x="2402" y="5670"/>
                  </a:lnTo>
                  <a:lnTo>
                    <a:pt x="2279" y="5670"/>
                  </a:lnTo>
                  <a:cubicBezTo>
                    <a:pt x="2080" y="5670"/>
                    <a:pt x="1920" y="5493"/>
                    <a:pt x="1942" y="5293"/>
                  </a:cubicBezTo>
                  <a:cubicBezTo>
                    <a:pt x="1960" y="5119"/>
                    <a:pt x="2123" y="4985"/>
                    <a:pt x="2311" y="4985"/>
                  </a:cubicBezTo>
                  <a:lnTo>
                    <a:pt x="2608" y="4985"/>
                  </a:lnTo>
                  <a:cubicBezTo>
                    <a:pt x="2960" y="4985"/>
                    <a:pt x="3246" y="4699"/>
                    <a:pt x="3246" y="4348"/>
                  </a:cubicBezTo>
                  <a:lnTo>
                    <a:pt x="3246" y="3041"/>
                  </a:lnTo>
                  <a:cubicBezTo>
                    <a:pt x="3246" y="2928"/>
                    <a:pt x="3155" y="2838"/>
                    <a:pt x="3043" y="2838"/>
                  </a:cubicBezTo>
                  <a:cubicBezTo>
                    <a:pt x="2931" y="2838"/>
                    <a:pt x="2840" y="2928"/>
                    <a:pt x="2840" y="3041"/>
                  </a:cubicBezTo>
                  <a:lnTo>
                    <a:pt x="2840" y="4348"/>
                  </a:lnTo>
                  <a:cubicBezTo>
                    <a:pt x="2840" y="4475"/>
                    <a:pt x="2735" y="4580"/>
                    <a:pt x="2608" y="4580"/>
                  </a:cubicBezTo>
                  <a:lnTo>
                    <a:pt x="2311" y="4580"/>
                  </a:lnTo>
                  <a:cubicBezTo>
                    <a:pt x="2239" y="4580"/>
                    <a:pt x="2170" y="4591"/>
                    <a:pt x="2101" y="4609"/>
                  </a:cubicBezTo>
                  <a:lnTo>
                    <a:pt x="1757" y="3743"/>
                  </a:lnTo>
                  <a:lnTo>
                    <a:pt x="2098" y="3403"/>
                  </a:lnTo>
                  <a:cubicBezTo>
                    <a:pt x="2152" y="3348"/>
                    <a:pt x="2170" y="3265"/>
                    <a:pt x="2145" y="3193"/>
                  </a:cubicBezTo>
                  <a:lnTo>
                    <a:pt x="1801" y="2153"/>
                  </a:lnTo>
                  <a:lnTo>
                    <a:pt x="2388" y="2153"/>
                  </a:lnTo>
                  <a:cubicBezTo>
                    <a:pt x="2500" y="2153"/>
                    <a:pt x="2590" y="2059"/>
                    <a:pt x="2590" y="1947"/>
                  </a:cubicBezTo>
                  <a:lnTo>
                    <a:pt x="2590" y="1063"/>
                  </a:lnTo>
                  <a:lnTo>
                    <a:pt x="3478" y="1063"/>
                  </a:lnTo>
                  <a:cubicBezTo>
                    <a:pt x="3521" y="1063"/>
                    <a:pt x="3565" y="1049"/>
                    <a:pt x="3597" y="1023"/>
                  </a:cubicBezTo>
                  <a:lnTo>
                    <a:pt x="4394" y="426"/>
                  </a:lnTo>
                  <a:lnTo>
                    <a:pt x="5169" y="621"/>
                  </a:lnTo>
                  <a:cubicBezTo>
                    <a:pt x="5184" y="626"/>
                    <a:pt x="5200" y="627"/>
                    <a:pt x="5216" y="627"/>
                  </a:cubicBezTo>
                  <a:cubicBezTo>
                    <a:pt x="5227" y="627"/>
                    <a:pt x="5238" y="626"/>
                    <a:pt x="5249" y="625"/>
                  </a:cubicBezTo>
                  <a:lnTo>
                    <a:pt x="6672" y="422"/>
                  </a:lnTo>
                  <a:close/>
                  <a:moveTo>
                    <a:pt x="3570" y="8992"/>
                  </a:moveTo>
                  <a:cubicBezTo>
                    <a:pt x="3572" y="8992"/>
                    <a:pt x="3574" y="8993"/>
                    <a:pt x="3575" y="8995"/>
                  </a:cubicBezTo>
                  <a:lnTo>
                    <a:pt x="5082" y="9831"/>
                  </a:lnTo>
                  <a:lnTo>
                    <a:pt x="3981" y="10777"/>
                  </a:lnTo>
                  <a:cubicBezTo>
                    <a:pt x="3977" y="10780"/>
                    <a:pt x="3974" y="10780"/>
                    <a:pt x="3970" y="10780"/>
                  </a:cubicBezTo>
                  <a:cubicBezTo>
                    <a:pt x="3963" y="10780"/>
                    <a:pt x="3959" y="10777"/>
                    <a:pt x="3959" y="10773"/>
                  </a:cubicBezTo>
                  <a:lnTo>
                    <a:pt x="3271" y="9571"/>
                  </a:lnTo>
                  <a:lnTo>
                    <a:pt x="3557" y="9002"/>
                  </a:lnTo>
                  <a:cubicBezTo>
                    <a:pt x="3557" y="8998"/>
                    <a:pt x="3561" y="8995"/>
                    <a:pt x="3565" y="8995"/>
                  </a:cubicBezTo>
                  <a:cubicBezTo>
                    <a:pt x="3566" y="8993"/>
                    <a:pt x="3568" y="8992"/>
                    <a:pt x="3570" y="8992"/>
                  </a:cubicBezTo>
                  <a:close/>
                  <a:moveTo>
                    <a:pt x="6759" y="8390"/>
                  </a:moveTo>
                  <a:lnTo>
                    <a:pt x="6759" y="8832"/>
                  </a:lnTo>
                  <a:lnTo>
                    <a:pt x="6516" y="8966"/>
                  </a:lnTo>
                  <a:cubicBezTo>
                    <a:pt x="6317" y="9076"/>
                    <a:pt x="6427" y="9350"/>
                    <a:pt x="6610" y="9350"/>
                  </a:cubicBezTo>
                  <a:cubicBezTo>
                    <a:pt x="6643" y="9350"/>
                    <a:pt x="6679" y="9341"/>
                    <a:pt x="6715" y="9321"/>
                  </a:cubicBezTo>
                  <a:lnTo>
                    <a:pt x="7299" y="8998"/>
                  </a:lnTo>
                  <a:cubicBezTo>
                    <a:pt x="7302" y="8997"/>
                    <a:pt x="7305" y="8996"/>
                    <a:pt x="7309" y="8996"/>
                  </a:cubicBezTo>
                  <a:cubicBezTo>
                    <a:pt x="7314" y="8996"/>
                    <a:pt x="7318" y="8998"/>
                    <a:pt x="7320" y="9002"/>
                  </a:cubicBezTo>
                  <a:lnTo>
                    <a:pt x="7606" y="9574"/>
                  </a:lnTo>
                  <a:lnTo>
                    <a:pt x="6918" y="10773"/>
                  </a:lnTo>
                  <a:cubicBezTo>
                    <a:pt x="6915" y="10777"/>
                    <a:pt x="6911" y="10780"/>
                    <a:pt x="6907" y="10780"/>
                  </a:cubicBezTo>
                  <a:cubicBezTo>
                    <a:pt x="6904" y="10780"/>
                    <a:pt x="6897" y="10780"/>
                    <a:pt x="6897" y="10777"/>
                  </a:cubicBezTo>
                  <a:lnTo>
                    <a:pt x="5792" y="9831"/>
                  </a:lnTo>
                  <a:lnTo>
                    <a:pt x="5973" y="9734"/>
                  </a:lnTo>
                  <a:cubicBezTo>
                    <a:pt x="6176" y="9620"/>
                    <a:pt x="6063" y="9347"/>
                    <a:pt x="5878" y="9347"/>
                  </a:cubicBezTo>
                  <a:cubicBezTo>
                    <a:pt x="5845" y="9347"/>
                    <a:pt x="5810" y="9355"/>
                    <a:pt x="5774" y="9375"/>
                  </a:cubicBezTo>
                  <a:lnTo>
                    <a:pt x="5437" y="9563"/>
                  </a:lnTo>
                  <a:lnTo>
                    <a:pt x="4115" y="8832"/>
                  </a:lnTo>
                  <a:lnTo>
                    <a:pt x="4115" y="8390"/>
                  </a:lnTo>
                  <a:cubicBezTo>
                    <a:pt x="4533" y="8591"/>
                    <a:pt x="4986" y="8691"/>
                    <a:pt x="5438" y="8691"/>
                  </a:cubicBezTo>
                  <a:cubicBezTo>
                    <a:pt x="5891" y="8691"/>
                    <a:pt x="6342" y="8591"/>
                    <a:pt x="6759" y="8390"/>
                  </a:cubicBezTo>
                  <a:close/>
                  <a:moveTo>
                    <a:pt x="5437" y="10063"/>
                  </a:moveTo>
                  <a:lnTo>
                    <a:pt x="5669" y="10262"/>
                  </a:lnTo>
                  <a:lnTo>
                    <a:pt x="5669" y="11975"/>
                  </a:lnTo>
                  <a:cubicBezTo>
                    <a:pt x="5669" y="11983"/>
                    <a:pt x="5665" y="11990"/>
                    <a:pt x="5658" y="11990"/>
                  </a:cubicBezTo>
                  <a:lnTo>
                    <a:pt x="5220" y="11990"/>
                  </a:lnTo>
                  <a:cubicBezTo>
                    <a:pt x="5212" y="11990"/>
                    <a:pt x="5205" y="11983"/>
                    <a:pt x="5205" y="11975"/>
                  </a:cubicBezTo>
                  <a:lnTo>
                    <a:pt x="5205" y="10262"/>
                  </a:lnTo>
                  <a:lnTo>
                    <a:pt x="5437" y="10063"/>
                  </a:lnTo>
                  <a:close/>
                  <a:moveTo>
                    <a:pt x="566" y="10871"/>
                  </a:moveTo>
                  <a:lnTo>
                    <a:pt x="1732" y="11870"/>
                  </a:lnTo>
                  <a:cubicBezTo>
                    <a:pt x="1880" y="11997"/>
                    <a:pt x="1964" y="12182"/>
                    <a:pt x="1964" y="12377"/>
                  </a:cubicBezTo>
                  <a:lnTo>
                    <a:pt x="1964" y="12595"/>
                  </a:lnTo>
                  <a:lnTo>
                    <a:pt x="410" y="12247"/>
                  </a:lnTo>
                  <a:lnTo>
                    <a:pt x="410" y="11429"/>
                  </a:lnTo>
                  <a:cubicBezTo>
                    <a:pt x="410" y="11233"/>
                    <a:pt x="464" y="11037"/>
                    <a:pt x="566" y="10871"/>
                  </a:cubicBezTo>
                  <a:close/>
                  <a:moveTo>
                    <a:pt x="4352" y="0"/>
                  </a:moveTo>
                  <a:cubicBezTo>
                    <a:pt x="4307" y="0"/>
                    <a:pt x="4262" y="15"/>
                    <a:pt x="4227" y="42"/>
                  </a:cubicBezTo>
                  <a:lnTo>
                    <a:pt x="3409" y="654"/>
                  </a:lnTo>
                  <a:lnTo>
                    <a:pt x="2388" y="654"/>
                  </a:lnTo>
                  <a:cubicBezTo>
                    <a:pt x="2275" y="654"/>
                    <a:pt x="2185" y="744"/>
                    <a:pt x="2185" y="857"/>
                  </a:cubicBezTo>
                  <a:lnTo>
                    <a:pt x="2185" y="1748"/>
                  </a:lnTo>
                  <a:lnTo>
                    <a:pt x="1515" y="1748"/>
                  </a:lnTo>
                  <a:cubicBezTo>
                    <a:pt x="1513" y="1748"/>
                    <a:pt x="1511" y="1748"/>
                    <a:pt x="1509" y="1748"/>
                  </a:cubicBezTo>
                  <a:cubicBezTo>
                    <a:pt x="1375" y="1748"/>
                    <a:pt x="1280" y="1883"/>
                    <a:pt x="1323" y="2016"/>
                  </a:cubicBezTo>
                  <a:lnTo>
                    <a:pt x="1717" y="3204"/>
                  </a:lnTo>
                  <a:lnTo>
                    <a:pt x="1370" y="3548"/>
                  </a:lnTo>
                  <a:cubicBezTo>
                    <a:pt x="1312" y="3606"/>
                    <a:pt x="1297" y="3693"/>
                    <a:pt x="1326" y="3769"/>
                  </a:cubicBezTo>
                  <a:lnTo>
                    <a:pt x="1743" y="4815"/>
                  </a:lnTo>
                  <a:cubicBezTo>
                    <a:pt x="1627" y="4931"/>
                    <a:pt x="1555" y="5087"/>
                    <a:pt x="1536" y="5250"/>
                  </a:cubicBezTo>
                  <a:cubicBezTo>
                    <a:pt x="1489" y="5692"/>
                    <a:pt x="1837" y="6076"/>
                    <a:pt x="2279" y="6076"/>
                  </a:cubicBezTo>
                  <a:lnTo>
                    <a:pt x="2431" y="6076"/>
                  </a:lnTo>
                  <a:cubicBezTo>
                    <a:pt x="2550" y="6916"/>
                    <a:pt x="3014" y="7669"/>
                    <a:pt x="3709" y="8151"/>
                  </a:cubicBezTo>
                  <a:lnTo>
                    <a:pt x="3709" y="8611"/>
                  </a:lnTo>
                  <a:cubicBezTo>
                    <a:pt x="3664" y="8595"/>
                    <a:pt x="3617" y="8588"/>
                    <a:pt x="3571" y="8588"/>
                  </a:cubicBezTo>
                  <a:cubicBezTo>
                    <a:pt x="3413" y="8588"/>
                    <a:pt x="3264" y="8675"/>
                    <a:pt x="3192" y="8821"/>
                  </a:cubicBezTo>
                  <a:lnTo>
                    <a:pt x="2876" y="9455"/>
                  </a:lnTo>
                  <a:lnTo>
                    <a:pt x="1087" y="9980"/>
                  </a:lnTo>
                  <a:cubicBezTo>
                    <a:pt x="446" y="10172"/>
                    <a:pt x="4" y="10758"/>
                    <a:pt x="1" y="11429"/>
                  </a:cubicBezTo>
                  <a:lnTo>
                    <a:pt x="1" y="13721"/>
                  </a:lnTo>
                  <a:cubicBezTo>
                    <a:pt x="1" y="13855"/>
                    <a:pt x="103" y="13922"/>
                    <a:pt x="205" y="13922"/>
                  </a:cubicBezTo>
                  <a:cubicBezTo>
                    <a:pt x="308" y="13922"/>
                    <a:pt x="410" y="13855"/>
                    <a:pt x="410" y="13721"/>
                  </a:cubicBezTo>
                  <a:lnTo>
                    <a:pt x="410" y="12667"/>
                  </a:lnTo>
                  <a:lnTo>
                    <a:pt x="1964" y="13011"/>
                  </a:lnTo>
                  <a:lnTo>
                    <a:pt x="1964" y="13721"/>
                  </a:lnTo>
                  <a:cubicBezTo>
                    <a:pt x="1964" y="13855"/>
                    <a:pt x="2065" y="13922"/>
                    <a:pt x="2167" y="13922"/>
                  </a:cubicBezTo>
                  <a:cubicBezTo>
                    <a:pt x="2268" y="13922"/>
                    <a:pt x="2369" y="13855"/>
                    <a:pt x="2369" y="13721"/>
                  </a:cubicBezTo>
                  <a:lnTo>
                    <a:pt x="2369" y="12377"/>
                  </a:lnTo>
                  <a:cubicBezTo>
                    <a:pt x="2369" y="12062"/>
                    <a:pt x="2232" y="11765"/>
                    <a:pt x="1996" y="11563"/>
                  </a:cubicBezTo>
                  <a:lnTo>
                    <a:pt x="830" y="10567"/>
                  </a:lnTo>
                  <a:cubicBezTo>
                    <a:pt x="942" y="10480"/>
                    <a:pt x="1066" y="10414"/>
                    <a:pt x="1203" y="10375"/>
                  </a:cubicBezTo>
                  <a:lnTo>
                    <a:pt x="2960" y="9857"/>
                  </a:lnTo>
                  <a:lnTo>
                    <a:pt x="3601" y="10979"/>
                  </a:lnTo>
                  <a:cubicBezTo>
                    <a:pt x="3666" y="11088"/>
                    <a:pt x="3771" y="11164"/>
                    <a:pt x="3898" y="11186"/>
                  </a:cubicBezTo>
                  <a:cubicBezTo>
                    <a:pt x="3920" y="11189"/>
                    <a:pt x="3945" y="11193"/>
                    <a:pt x="3970" y="11193"/>
                  </a:cubicBezTo>
                  <a:cubicBezTo>
                    <a:pt x="4068" y="11193"/>
                    <a:pt x="4166" y="11157"/>
                    <a:pt x="4242" y="11092"/>
                  </a:cubicBezTo>
                  <a:lnTo>
                    <a:pt x="4796" y="10617"/>
                  </a:lnTo>
                  <a:lnTo>
                    <a:pt x="4796" y="11979"/>
                  </a:lnTo>
                  <a:cubicBezTo>
                    <a:pt x="4796" y="12211"/>
                    <a:pt x="4984" y="12403"/>
                    <a:pt x="5216" y="12403"/>
                  </a:cubicBezTo>
                  <a:lnTo>
                    <a:pt x="5654" y="12403"/>
                  </a:lnTo>
                  <a:cubicBezTo>
                    <a:pt x="5886" y="12403"/>
                    <a:pt x="6074" y="12211"/>
                    <a:pt x="6074" y="11979"/>
                  </a:cubicBezTo>
                  <a:lnTo>
                    <a:pt x="6074" y="10617"/>
                  </a:lnTo>
                  <a:lnTo>
                    <a:pt x="6629" y="11092"/>
                  </a:lnTo>
                  <a:cubicBezTo>
                    <a:pt x="6705" y="11157"/>
                    <a:pt x="6802" y="11193"/>
                    <a:pt x="6904" y="11193"/>
                  </a:cubicBezTo>
                  <a:cubicBezTo>
                    <a:pt x="6926" y="11193"/>
                    <a:pt x="6951" y="11189"/>
                    <a:pt x="6976" y="11186"/>
                  </a:cubicBezTo>
                  <a:cubicBezTo>
                    <a:pt x="7099" y="11164"/>
                    <a:pt x="7208" y="11088"/>
                    <a:pt x="7270" y="10979"/>
                  </a:cubicBezTo>
                  <a:lnTo>
                    <a:pt x="7914" y="9853"/>
                  </a:lnTo>
                  <a:lnTo>
                    <a:pt x="9674" y="10371"/>
                  </a:lnTo>
                  <a:cubicBezTo>
                    <a:pt x="9808" y="10407"/>
                    <a:pt x="9932" y="10476"/>
                    <a:pt x="10044" y="10563"/>
                  </a:cubicBezTo>
                  <a:lnTo>
                    <a:pt x="8878" y="11559"/>
                  </a:lnTo>
                  <a:cubicBezTo>
                    <a:pt x="8642" y="11762"/>
                    <a:pt x="8505" y="12059"/>
                    <a:pt x="8505" y="12374"/>
                  </a:cubicBezTo>
                  <a:lnTo>
                    <a:pt x="8505" y="13721"/>
                  </a:lnTo>
                  <a:cubicBezTo>
                    <a:pt x="8505" y="13855"/>
                    <a:pt x="8606" y="13922"/>
                    <a:pt x="8707" y="13922"/>
                  </a:cubicBezTo>
                  <a:cubicBezTo>
                    <a:pt x="8809" y="13922"/>
                    <a:pt x="8910" y="13855"/>
                    <a:pt x="8910" y="13721"/>
                  </a:cubicBezTo>
                  <a:lnTo>
                    <a:pt x="8910" y="13011"/>
                  </a:lnTo>
                  <a:lnTo>
                    <a:pt x="9185" y="12950"/>
                  </a:lnTo>
                  <a:cubicBezTo>
                    <a:pt x="9434" y="12892"/>
                    <a:pt x="9374" y="12545"/>
                    <a:pt x="9150" y="12545"/>
                  </a:cubicBezTo>
                  <a:cubicBezTo>
                    <a:pt x="9132" y="12545"/>
                    <a:pt x="9114" y="12547"/>
                    <a:pt x="9095" y="12551"/>
                  </a:cubicBezTo>
                  <a:lnTo>
                    <a:pt x="8910" y="12595"/>
                  </a:lnTo>
                  <a:lnTo>
                    <a:pt x="8910" y="12377"/>
                  </a:lnTo>
                  <a:cubicBezTo>
                    <a:pt x="8907" y="12182"/>
                    <a:pt x="8994" y="11997"/>
                    <a:pt x="9142" y="11870"/>
                  </a:cubicBezTo>
                  <a:lnTo>
                    <a:pt x="10312" y="10867"/>
                  </a:lnTo>
                  <a:cubicBezTo>
                    <a:pt x="10413" y="11037"/>
                    <a:pt x="10464" y="11229"/>
                    <a:pt x="10468" y="11425"/>
                  </a:cubicBezTo>
                  <a:lnTo>
                    <a:pt x="10468" y="12247"/>
                  </a:lnTo>
                  <a:lnTo>
                    <a:pt x="9971" y="12356"/>
                  </a:lnTo>
                  <a:cubicBezTo>
                    <a:pt x="9726" y="12413"/>
                    <a:pt x="9786" y="12760"/>
                    <a:pt x="10008" y="12760"/>
                  </a:cubicBezTo>
                  <a:cubicBezTo>
                    <a:pt x="10025" y="12760"/>
                    <a:pt x="10043" y="12758"/>
                    <a:pt x="10062" y="12754"/>
                  </a:cubicBezTo>
                  <a:lnTo>
                    <a:pt x="10471" y="12664"/>
                  </a:lnTo>
                  <a:lnTo>
                    <a:pt x="10471" y="13721"/>
                  </a:lnTo>
                  <a:cubicBezTo>
                    <a:pt x="10471" y="13855"/>
                    <a:pt x="10573" y="13922"/>
                    <a:pt x="10674" y="13922"/>
                  </a:cubicBezTo>
                  <a:cubicBezTo>
                    <a:pt x="10775" y="13922"/>
                    <a:pt x="10877" y="13855"/>
                    <a:pt x="10877" y="13721"/>
                  </a:cubicBezTo>
                  <a:lnTo>
                    <a:pt x="10877" y="11429"/>
                  </a:lnTo>
                  <a:lnTo>
                    <a:pt x="10873" y="11429"/>
                  </a:lnTo>
                  <a:cubicBezTo>
                    <a:pt x="10870" y="10758"/>
                    <a:pt x="10428" y="10172"/>
                    <a:pt x="9787" y="9980"/>
                  </a:cubicBezTo>
                  <a:lnTo>
                    <a:pt x="8005" y="9451"/>
                  </a:lnTo>
                  <a:lnTo>
                    <a:pt x="7686" y="8817"/>
                  </a:lnTo>
                  <a:cubicBezTo>
                    <a:pt x="7614" y="8673"/>
                    <a:pt x="7467" y="8586"/>
                    <a:pt x="7313" y="8586"/>
                  </a:cubicBezTo>
                  <a:cubicBezTo>
                    <a:pt x="7266" y="8586"/>
                    <a:pt x="7218" y="8594"/>
                    <a:pt x="7172" y="8611"/>
                  </a:cubicBezTo>
                  <a:lnTo>
                    <a:pt x="7172" y="8151"/>
                  </a:lnTo>
                  <a:cubicBezTo>
                    <a:pt x="7867" y="7669"/>
                    <a:pt x="8331" y="6916"/>
                    <a:pt x="8450" y="6076"/>
                  </a:cubicBezTo>
                  <a:lnTo>
                    <a:pt x="8573" y="6076"/>
                  </a:lnTo>
                  <a:cubicBezTo>
                    <a:pt x="8968" y="6076"/>
                    <a:pt x="9312" y="5782"/>
                    <a:pt x="9348" y="5406"/>
                  </a:cubicBezTo>
                  <a:cubicBezTo>
                    <a:pt x="9370" y="5192"/>
                    <a:pt x="9301" y="4982"/>
                    <a:pt x="9160" y="4826"/>
                  </a:cubicBezTo>
                  <a:lnTo>
                    <a:pt x="9138" y="4804"/>
                  </a:lnTo>
                  <a:lnTo>
                    <a:pt x="9551" y="3769"/>
                  </a:lnTo>
                  <a:cubicBezTo>
                    <a:pt x="9584" y="3693"/>
                    <a:pt x="9566" y="3606"/>
                    <a:pt x="9508" y="3548"/>
                  </a:cubicBezTo>
                  <a:lnTo>
                    <a:pt x="9160" y="3204"/>
                  </a:lnTo>
                  <a:lnTo>
                    <a:pt x="9559" y="2012"/>
                  </a:lnTo>
                  <a:cubicBezTo>
                    <a:pt x="9602" y="1882"/>
                    <a:pt x="9504" y="1744"/>
                    <a:pt x="9363" y="1744"/>
                  </a:cubicBezTo>
                  <a:lnTo>
                    <a:pt x="8573" y="1744"/>
                  </a:lnTo>
                  <a:lnTo>
                    <a:pt x="8899" y="936"/>
                  </a:lnTo>
                  <a:cubicBezTo>
                    <a:pt x="8954" y="802"/>
                    <a:pt x="8852" y="654"/>
                    <a:pt x="8711" y="654"/>
                  </a:cubicBezTo>
                  <a:lnTo>
                    <a:pt x="7487" y="654"/>
                  </a:lnTo>
                  <a:lnTo>
                    <a:pt x="6889" y="64"/>
                  </a:lnTo>
                  <a:cubicBezTo>
                    <a:pt x="6851" y="22"/>
                    <a:pt x="6797" y="1"/>
                    <a:pt x="6742" y="1"/>
                  </a:cubicBezTo>
                  <a:cubicBezTo>
                    <a:pt x="6735" y="1"/>
                    <a:pt x="6727" y="1"/>
                    <a:pt x="6719" y="2"/>
                  </a:cubicBezTo>
                  <a:lnTo>
                    <a:pt x="5231" y="216"/>
                  </a:lnTo>
                  <a:lnTo>
                    <a:pt x="4398" y="6"/>
                  </a:lnTo>
                  <a:cubicBezTo>
                    <a:pt x="4383" y="2"/>
                    <a:pt x="4367" y="0"/>
                    <a:pt x="435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90" name="Google Shape;13390;p76"/>
          <p:cNvGrpSpPr/>
          <p:nvPr/>
        </p:nvGrpSpPr>
        <p:grpSpPr>
          <a:xfrm>
            <a:off x="6233054" y="1513402"/>
            <a:ext cx="330839" cy="364974"/>
            <a:chOff x="6233054" y="1513402"/>
            <a:chExt cx="330839" cy="364974"/>
          </a:xfrm>
        </p:grpSpPr>
        <p:sp>
          <p:nvSpPr>
            <p:cNvPr id="13391" name="Google Shape;13391;p76"/>
            <p:cNvSpPr/>
            <p:nvPr/>
          </p:nvSpPr>
          <p:spPr>
            <a:xfrm>
              <a:off x="6261342" y="1707281"/>
              <a:ext cx="274340" cy="165826"/>
            </a:xfrm>
            <a:custGeom>
              <a:avLst/>
              <a:gdLst/>
              <a:ahLst/>
              <a:cxnLst/>
              <a:rect l="l" t="t" r="r" b="b"/>
              <a:pathLst>
                <a:path w="10464" h="6325" extrusionOk="0">
                  <a:moveTo>
                    <a:pt x="3705" y="1"/>
                  </a:moveTo>
                  <a:lnTo>
                    <a:pt x="3705" y="1036"/>
                  </a:lnTo>
                  <a:cubicBezTo>
                    <a:pt x="3705" y="1326"/>
                    <a:pt x="3514" y="1583"/>
                    <a:pt x="3235" y="1667"/>
                  </a:cubicBezTo>
                  <a:lnTo>
                    <a:pt x="938" y="2340"/>
                  </a:lnTo>
                  <a:cubicBezTo>
                    <a:pt x="381" y="2503"/>
                    <a:pt x="0" y="3014"/>
                    <a:pt x="0" y="3597"/>
                  </a:cubicBezTo>
                  <a:lnTo>
                    <a:pt x="0" y="6324"/>
                  </a:lnTo>
                  <a:lnTo>
                    <a:pt x="10464" y="6324"/>
                  </a:lnTo>
                  <a:lnTo>
                    <a:pt x="10464" y="3597"/>
                  </a:lnTo>
                  <a:cubicBezTo>
                    <a:pt x="10464" y="3014"/>
                    <a:pt x="10080" y="2503"/>
                    <a:pt x="9522" y="2340"/>
                  </a:cubicBezTo>
                  <a:lnTo>
                    <a:pt x="7226" y="1667"/>
                  </a:lnTo>
                  <a:cubicBezTo>
                    <a:pt x="6947" y="1583"/>
                    <a:pt x="6755" y="1326"/>
                    <a:pt x="6755" y="1036"/>
                  </a:cubicBezTo>
                  <a:lnTo>
                    <a:pt x="6755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2" name="Google Shape;13392;p76"/>
            <p:cNvSpPr/>
            <p:nvPr/>
          </p:nvSpPr>
          <p:spPr>
            <a:xfrm>
              <a:off x="6238454" y="1724480"/>
              <a:ext cx="320011" cy="97162"/>
            </a:xfrm>
            <a:custGeom>
              <a:avLst/>
              <a:gdLst/>
              <a:ahLst/>
              <a:cxnLst/>
              <a:rect l="l" t="t" r="r" b="b"/>
              <a:pathLst>
                <a:path w="12206" h="3706" extrusionOk="0">
                  <a:moveTo>
                    <a:pt x="1308" y="0"/>
                  </a:moveTo>
                  <a:cubicBezTo>
                    <a:pt x="587" y="0"/>
                    <a:pt x="1" y="587"/>
                    <a:pt x="1" y="1308"/>
                  </a:cubicBezTo>
                  <a:lnTo>
                    <a:pt x="1" y="2832"/>
                  </a:lnTo>
                  <a:cubicBezTo>
                    <a:pt x="1" y="3314"/>
                    <a:pt x="392" y="3705"/>
                    <a:pt x="873" y="3705"/>
                  </a:cubicBezTo>
                  <a:lnTo>
                    <a:pt x="11337" y="3705"/>
                  </a:lnTo>
                  <a:cubicBezTo>
                    <a:pt x="11818" y="3705"/>
                    <a:pt x="12206" y="3314"/>
                    <a:pt x="12206" y="2832"/>
                  </a:cubicBezTo>
                  <a:lnTo>
                    <a:pt x="12206" y="1308"/>
                  </a:lnTo>
                  <a:cubicBezTo>
                    <a:pt x="12206" y="583"/>
                    <a:pt x="11619" y="0"/>
                    <a:pt x="10898" y="0"/>
                  </a:cubicBezTo>
                  <a:lnTo>
                    <a:pt x="10826" y="0"/>
                  </a:lnTo>
                  <a:cubicBezTo>
                    <a:pt x="10591" y="0"/>
                    <a:pt x="10359" y="76"/>
                    <a:pt x="10170" y="217"/>
                  </a:cubicBezTo>
                  <a:lnTo>
                    <a:pt x="9881" y="435"/>
                  </a:lnTo>
                  <a:cubicBezTo>
                    <a:pt x="9692" y="576"/>
                    <a:pt x="9464" y="652"/>
                    <a:pt x="9229" y="652"/>
                  </a:cubicBezTo>
                  <a:lnTo>
                    <a:pt x="8856" y="652"/>
                  </a:lnTo>
                  <a:cubicBezTo>
                    <a:pt x="8772" y="652"/>
                    <a:pt x="8696" y="699"/>
                    <a:pt x="8660" y="771"/>
                  </a:cubicBezTo>
                  <a:cubicBezTo>
                    <a:pt x="8454" y="1181"/>
                    <a:pt x="7693" y="2332"/>
                    <a:pt x="6382" y="2934"/>
                  </a:cubicBezTo>
                  <a:cubicBezTo>
                    <a:pt x="6293" y="2975"/>
                    <a:pt x="6198" y="2996"/>
                    <a:pt x="6103" y="2996"/>
                  </a:cubicBezTo>
                  <a:cubicBezTo>
                    <a:pt x="6008" y="2996"/>
                    <a:pt x="5913" y="2975"/>
                    <a:pt x="5824" y="2934"/>
                  </a:cubicBezTo>
                  <a:cubicBezTo>
                    <a:pt x="4513" y="2332"/>
                    <a:pt x="3753" y="1177"/>
                    <a:pt x="3546" y="771"/>
                  </a:cubicBezTo>
                  <a:cubicBezTo>
                    <a:pt x="3510" y="699"/>
                    <a:pt x="3434" y="652"/>
                    <a:pt x="3351" y="652"/>
                  </a:cubicBezTo>
                  <a:lnTo>
                    <a:pt x="2978" y="652"/>
                  </a:lnTo>
                  <a:cubicBezTo>
                    <a:pt x="2742" y="652"/>
                    <a:pt x="2514" y="576"/>
                    <a:pt x="2326" y="435"/>
                  </a:cubicBezTo>
                  <a:lnTo>
                    <a:pt x="2036" y="217"/>
                  </a:lnTo>
                  <a:cubicBezTo>
                    <a:pt x="1848" y="76"/>
                    <a:pt x="1616" y="0"/>
                    <a:pt x="1380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3" name="Google Shape;13393;p76"/>
            <p:cNvSpPr/>
            <p:nvPr/>
          </p:nvSpPr>
          <p:spPr>
            <a:xfrm>
              <a:off x="6307013" y="1739948"/>
              <a:ext cx="182893" cy="133159"/>
            </a:xfrm>
            <a:custGeom>
              <a:avLst/>
              <a:gdLst/>
              <a:ahLst/>
              <a:cxnLst/>
              <a:rect l="l" t="t" r="r" b="b"/>
              <a:pathLst>
                <a:path w="6976" h="5079" extrusionOk="0">
                  <a:moveTo>
                    <a:pt x="0" y="0"/>
                  </a:moveTo>
                  <a:lnTo>
                    <a:pt x="0" y="5078"/>
                  </a:lnTo>
                  <a:lnTo>
                    <a:pt x="6976" y="5078"/>
                  </a:lnTo>
                  <a:lnTo>
                    <a:pt x="6976" y="0"/>
                  </a:lnTo>
                  <a:cubicBezTo>
                    <a:pt x="6860" y="40"/>
                    <a:pt x="6737" y="62"/>
                    <a:pt x="6614" y="62"/>
                  </a:cubicBezTo>
                  <a:lnTo>
                    <a:pt x="6241" y="62"/>
                  </a:lnTo>
                  <a:cubicBezTo>
                    <a:pt x="6157" y="62"/>
                    <a:pt x="6081" y="109"/>
                    <a:pt x="6045" y="181"/>
                  </a:cubicBezTo>
                  <a:cubicBezTo>
                    <a:pt x="5839" y="591"/>
                    <a:pt x="5078" y="1742"/>
                    <a:pt x="3767" y="2344"/>
                  </a:cubicBezTo>
                  <a:cubicBezTo>
                    <a:pt x="3678" y="2385"/>
                    <a:pt x="3583" y="2406"/>
                    <a:pt x="3488" y="2406"/>
                  </a:cubicBezTo>
                  <a:cubicBezTo>
                    <a:pt x="3393" y="2406"/>
                    <a:pt x="3298" y="2385"/>
                    <a:pt x="3209" y="2344"/>
                  </a:cubicBezTo>
                  <a:cubicBezTo>
                    <a:pt x="1898" y="1742"/>
                    <a:pt x="1138" y="587"/>
                    <a:pt x="931" y="181"/>
                  </a:cubicBezTo>
                  <a:cubicBezTo>
                    <a:pt x="891" y="109"/>
                    <a:pt x="819" y="62"/>
                    <a:pt x="736" y="62"/>
                  </a:cubicBezTo>
                  <a:lnTo>
                    <a:pt x="363" y="62"/>
                  </a:lnTo>
                  <a:cubicBezTo>
                    <a:pt x="240" y="62"/>
                    <a:pt x="116" y="40"/>
                    <a:pt x="0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4" name="Google Shape;13394;p76"/>
            <p:cNvSpPr/>
            <p:nvPr/>
          </p:nvSpPr>
          <p:spPr>
            <a:xfrm>
              <a:off x="6358478" y="1707281"/>
              <a:ext cx="79963" cy="28656"/>
            </a:xfrm>
            <a:custGeom>
              <a:avLst/>
              <a:gdLst/>
              <a:ahLst/>
              <a:cxnLst/>
              <a:rect l="l" t="t" r="r" b="b"/>
              <a:pathLst>
                <a:path w="3050" h="1093" extrusionOk="0">
                  <a:moveTo>
                    <a:pt x="0" y="1"/>
                  </a:moveTo>
                  <a:lnTo>
                    <a:pt x="0" y="707"/>
                  </a:lnTo>
                  <a:cubicBezTo>
                    <a:pt x="477" y="964"/>
                    <a:pt x="1001" y="1092"/>
                    <a:pt x="1525" y="1092"/>
                  </a:cubicBezTo>
                  <a:cubicBezTo>
                    <a:pt x="2049" y="1092"/>
                    <a:pt x="2574" y="964"/>
                    <a:pt x="3050" y="707"/>
                  </a:cubicBezTo>
                  <a:lnTo>
                    <a:pt x="3050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5" name="Google Shape;13395;p76"/>
            <p:cNvSpPr/>
            <p:nvPr/>
          </p:nvSpPr>
          <p:spPr>
            <a:xfrm>
              <a:off x="6312702" y="1518698"/>
              <a:ext cx="171515" cy="85784"/>
            </a:xfrm>
            <a:custGeom>
              <a:avLst/>
              <a:gdLst/>
              <a:ahLst/>
              <a:cxnLst/>
              <a:rect l="l" t="t" r="r" b="b"/>
              <a:pathLst>
                <a:path w="6542" h="3272" extrusionOk="0">
                  <a:moveTo>
                    <a:pt x="3271" y="1"/>
                  </a:moveTo>
                  <a:cubicBezTo>
                    <a:pt x="1464" y="1"/>
                    <a:pt x="1" y="1464"/>
                    <a:pt x="1" y="3271"/>
                  </a:cubicBezTo>
                  <a:lnTo>
                    <a:pt x="6542" y="3271"/>
                  </a:lnTo>
                  <a:cubicBezTo>
                    <a:pt x="6542" y="1464"/>
                    <a:pt x="5075" y="1"/>
                    <a:pt x="3271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6" name="Google Shape;13396;p76"/>
            <p:cNvSpPr/>
            <p:nvPr/>
          </p:nvSpPr>
          <p:spPr>
            <a:xfrm>
              <a:off x="6375572" y="1518698"/>
              <a:ext cx="45802" cy="85784"/>
            </a:xfrm>
            <a:custGeom>
              <a:avLst/>
              <a:gdLst/>
              <a:ahLst/>
              <a:cxnLst/>
              <a:rect l="l" t="t" r="r" b="b"/>
              <a:pathLst>
                <a:path w="1747" h="3272" extrusionOk="0">
                  <a:moveTo>
                    <a:pt x="873" y="1"/>
                  </a:moveTo>
                  <a:cubicBezTo>
                    <a:pt x="576" y="1"/>
                    <a:pt x="283" y="44"/>
                    <a:pt x="0" y="124"/>
                  </a:cubicBezTo>
                  <a:lnTo>
                    <a:pt x="0" y="3271"/>
                  </a:lnTo>
                  <a:lnTo>
                    <a:pt x="1746" y="3271"/>
                  </a:lnTo>
                  <a:lnTo>
                    <a:pt x="1746" y="124"/>
                  </a:lnTo>
                  <a:cubicBezTo>
                    <a:pt x="1460" y="44"/>
                    <a:pt x="1167" y="1"/>
                    <a:pt x="873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7" name="Google Shape;13397;p76"/>
            <p:cNvSpPr/>
            <p:nvPr/>
          </p:nvSpPr>
          <p:spPr>
            <a:xfrm>
              <a:off x="6312702" y="1518803"/>
              <a:ext cx="171515" cy="85679"/>
            </a:xfrm>
            <a:custGeom>
              <a:avLst/>
              <a:gdLst/>
              <a:ahLst/>
              <a:cxnLst/>
              <a:rect l="l" t="t" r="r" b="b"/>
              <a:pathLst>
                <a:path w="6542" h="3268" extrusionOk="0">
                  <a:moveTo>
                    <a:pt x="3272" y="0"/>
                  </a:moveTo>
                  <a:cubicBezTo>
                    <a:pt x="1464" y="0"/>
                    <a:pt x="1" y="1462"/>
                    <a:pt x="1" y="3267"/>
                  </a:cubicBezTo>
                  <a:lnTo>
                    <a:pt x="6542" y="3267"/>
                  </a:lnTo>
                  <a:cubicBezTo>
                    <a:pt x="6542" y="3050"/>
                    <a:pt x="6520" y="2829"/>
                    <a:pt x="6476" y="2615"/>
                  </a:cubicBezTo>
                  <a:lnTo>
                    <a:pt x="2435" y="2615"/>
                  </a:lnTo>
                  <a:cubicBezTo>
                    <a:pt x="2163" y="2612"/>
                    <a:pt x="1960" y="2369"/>
                    <a:pt x="2004" y="2105"/>
                  </a:cubicBezTo>
                  <a:cubicBezTo>
                    <a:pt x="2138" y="1261"/>
                    <a:pt x="2594" y="507"/>
                    <a:pt x="3278" y="0"/>
                  </a:cubicBezTo>
                  <a:cubicBezTo>
                    <a:pt x="3276" y="0"/>
                    <a:pt x="3274" y="0"/>
                    <a:pt x="3272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8" name="Google Shape;13398;p76"/>
            <p:cNvSpPr/>
            <p:nvPr/>
          </p:nvSpPr>
          <p:spPr>
            <a:xfrm>
              <a:off x="6352684" y="1827305"/>
              <a:ext cx="91473" cy="45802"/>
            </a:xfrm>
            <a:custGeom>
              <a:avLst/>
              <a:gdLst/>
              <a:ahLst/>
              <a:cxnLst/>
              <a:rect l="l" t="t" r="r" b="b"/>
              <a:pathLst>
                <a:path w="3489" h="1747" extrusionOk="0">
                  <a:moveTo>
                    <a:pt x="1746" y="0"/>
                  </a:moveTo>
                  <a:cubicBezTo>
                    <a:pt x="783" y="0"/>
                    <a:pt x="1" y="783"/>
                    <a:pt x="4" y="1746"/>
                  </a:cubicBezTo>
                  <a:lnTo>
                    <a:pt x="3488" y="1746"/>
                  </a:lnTo>
                  <a:cubicBezTo>
                    <a:pt x="3488" y="783"/>
                    <a:pt x="2710" y="0"/>
                    <a:pt x="1746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9" name="Google Shape;13399;p76"/>
            <p:cNvSpPr/>
            <p:nvPr/>
          </p:nvSpPr>
          <p:spPr>
            <a:xfrm>
              <a:off x="6375572" y="1518698"/>
              <a:ext cx="23098" cy="26139"/>
            </a:xfrm>
            <a:custGeom>
              <a:avLst/>
              <a:gdLst/>
              <a:ahLst/>
              <a:cxnLst/>
              <a:rect l="l" t="t" r="r" b="b"/>
              <a:pathLst>
                <a:path w="881" h="997" extrusionOk="0">
                  <a:moveTo>
                    <a:pt x="880" y="1"/>
                  </a:moveTo>
                  <a:cubicBezTo>
                    <a:pt x="583" y="1"/>
                    <a:pt x="286" y="44"/>
                    <a:pt x="0" y="124"/>
                  </a:cubicBezTo>
                  <a:lnTo>
                    <a:pt x="0" y="997"/>
                  </a:lnTo>
                  <a:cubicBezTo>
                    <a:pt x="225" y="609"/>
                    <a:pt x="522" y="269"/>
                    <a:pt x="880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0" name="Google Shape;13400;p76"/>
            <p:cNvSpPr/>
            <p:nvPr/>
          </p:nvSpPr>
          <p:spPr>
            <a:xfrm>
              <a:off x="6375572" y="1587178"/>
              <a:ext cx="45697" cy="17304"/>
            </a:xfrm>
            <a:custGeom>
              <a:avLst/>
              <a:gdLst/>
              <a:ahLst/>
              <a:cxnLst/>
              <a:rect l="l" t="t" r="r" b="b"/>
              <a:pathLst>
                <a:path w="1743" h="660" extrusionOk="0">
                  <a:moveTo>
                    <a:pt x="0" y="0"/>
                  </a:moveTo>
                  <a:lnTo>
                    <a:pt x="0" y="659"/>
                  </a:lnTo>
                  <a:lnTo>
                    <a:pt x="1742" y="659"/>
                  </a:lnTo>
                  <a:lnTo>
                    <a:pt x="1742" y="7"/>
                  </a:lnTo>
                  <a:lnTo>
                    <a:pt x="37" y="7"/>
                  </a:lnTo>
                  <a:cubicBezTo>
                    <a:pt x="22" y="7"/>
                    <a:pt x="11" y="4"/>
                    <a:pt x="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1" name="Google Shape;13401;p76"/>
            <p:cNvSpPr/>
            <p:nvPr/>
          </p:nvSpPr>
          <p:spPr>
            <a:xfrm>
              <a:off x="6289814" y="1793012"/>
              <a:ext cx="17120" cy="28630"/>
            </a:xfrm>
            <a:custGeom>
              <a:avLst/>
              <a:gdLst/>
              <a:ahLst/>
              <a:cxnLst/>
              <a:rect l="l" t="t" r="r" b="b"/>
              <a:pathLst>
                <a:path w="653" h="1092" extrusionOk="0">
                  <a:moveTo>
                    <a:pt x="653" y="1"/>
                  </a:moveTo>
                  <a:cubicBezTo>
                    <a:pt x="294" y="1"/>
                    <a:pt x="1" y="291"/>
                    <a:pt x="1" y="653"/>
                  </a:cubicBezTo>
                  <a:lnTo>
                    <a:pt x="1" y="1091"/>
                  </a:lnTo>
                  <a:lnTo>
                    <a:pt x="653" y="1091"/>
                  </a:lnTo>
                  <a:lnTo>
                    <a:pt x="653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2" name="Google Shape;13402;p76"/>
            <p:cNvSpPr/>
            <p:nvPr/>
          </p:nvSpPr>
          <p:spPr>
            <a:xfrm>
              <a:off x="6261342" y="1821615"/>
              <a:ext cx="45697" cy="51491"/>
            </a:xfrm>
            <a:custGeom>
              <a:avLst/>
              <a:gdLst/>
              <a:ahLst/>
              <a:cxnLst/>
              <a:rect l="l" t="t" r="r" b="b"/>
              <a:pathLst>
                <a:path w="1743" h="1964" extrusionOk="0">
                  <a:moveTo>
                    <a:pt x="0" y="0"/>
                  </a:moveTo>
                  <a:lnTo>
                    <a:pt x="0" y="435"/>
                  </a:lnTo>
                  <a:lnTo>
                    <a:pt x="652" y="435"/>
                  </a:lnTo>
                  <a:cubicBezTo>
                    <a:pt x="895" y="435"/>
                    <a:pt x="1091" y="630"/>
                    <a:pt x="1091" y="873"/>
                  </a:cubicBezTo>
                  <a:lnTo>
                    <a:pt x="1091" y="1963"/>
                  </a:lnTo>
                  <a:lnTo>
                    <a:pt x="1742" y="1963"/>
                  </a:lnTo>
                  <a:lnTo>
                    <a:pt x="1742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3" name="Google Shape;13403;p76"/>
            <p:cNvSpPr/>
            <p:nvPr/>
          </p:nvSpPr>
          <p:spPr>
            <a:xfrm>
              <a:off x="6489880" y="1793012"/>
              <a:ext cx="17225" cy="28630"/>
            </a:xfrm>
            <a:custGeom>
              <a:avLst/>
              <a:gdLst/>
              <a:ahLst/>
              <a:cxnLst/>
              <a:rect l="l" t="t" r="r" b="b"/>
              <a:pathLst>
                <a:path w="657" h="1092" extrusionOk="0">
                  <a:moveTo>
                    <a:pt x="1" y="1"/>
                  </a:moveTo>
                  <a:lnTo>
                    <a:pt x="1" y="1091"/>
                  </a:lnTo>
                  <a:lnTo>
                    <a:pt x="656" y="1091"/>
                  </a:lnTo>
                  <a:lnTo>
                    <a:pt x="656" y="653"/>
                  </a:lnTo>
                  <a:cubicBezTo>
                    <a:pt x="653" y="291"/>
                    <a:pt x="363" y="1"/>
                    <a:pt x="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4" name="Google Shape;13404;p76"/>
            <p:cNvSpPr/>
            <p:nvPr/>
          </p:nvSpPr>
          <p:spPr>
            <a:xfrm>
              <a:off x="6489880" y="1821615"/>
              <a:ext cx="45697" cy="51491"/>
            </a:xfrm>
            <a:custGeom>
              <a:avLst/>
              <a:gdLst/>
              <a:ahLst/>
              <a:cxnLst/>
              <a:rect l="l" t="t" r="r" b="b"/>
              <a:pathLst>
                <a:path w="1743" h="1964" extrusionOk="0">
                  <a:moveTo>
                    <a:pt x="1" y="0"/>
                  </a:moveTo>
                  <a:lnTo>
                    <a:pt x="1" y="1963"/>
                  </a:lnTo>
                  <a:lnTo>
                    <a:pt x="653" y="1963"/>
                  </a:lnTo>
                  <a:lnTo>
                    <a:pt x="653" y="873"/>
                  </a:lnTo>
                  <a:cubicBezTo>
                    <a:pt x="653" y="630"/>
                    <a:pt x="848" y="435"/>
                    <a:pt x="1091" y="435"/>
                  </a:cubicBezTo>
                  <a:lnTo>
                    <a:pt x="1743" y="435"/>
                  </a:lnTo>
                  <a:lnTo>
                    <a:pt x="1743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5" name="Google Shape;13405;p76"/>
            <p:cNvSpPr/>
            <p:nvPr/>
          </p:nvSpPr>
          <p:spPr>
            <a:xfrm>
              <a:off x="6369883" y="1844477"/>
              <a:ext cx="57180" cy="28630"/>
            </a:xfrm>
            <a:custGeom>
              <a:avLst/>
              <a:gdLst/>
              <a:ahLst/>
              <a:cxnLst/>
              <a:rect l="l" t="t" r="r" b="b"/>
              <a:pathLst>
                <a:path w="2181" h="1092" extrusionOk="0">
                  <a:moveTo>
                    <a:pt x="1084" y="1"/>
                  </a:moveTo>
                  <a:cubicBezTo>
                    <a:pt x="485" y="1"/>
                    <a:pt x="0" y="488"/>
                    <a:pt x="0" y="1091"/>
                  </a:cubicBezTo>
                  <a:lnTo>
                    <a:pt x="2180" y="1091"/>
                  </a:lnTo>
                  <a:cubicBezTo>
                    <a:pt x="2180" y="488"/>
                    <a:pt x="1695" y="1"/>
                    <a:pt x="1097" y="1"/>
                  </a:cubicBezTo>
                  <a:cubicBezTo>
                    <a:pt x="1095" y="1"/>
                    <a:pt x="1092" y="1"/>
                    <a:pt x="1090" y="1"/>
                  </a:cubicBezTo>
                  <a:cubicBezTo>
                    <a:pt x="1088" y="1"/>
                    <a:pt x="1086" y="1"/>
                    <a:pt x="1084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6" name="Google Shape;13406;p76"/>
            <p:cNvSpPr/>
            <p:nvPr/>
          </p:nvSpPr>
          <p:spPr>
            <a:xfrm>
              <a:off x="6324212" y="1604456"/>
              <a:ext cx="148522" cy="114335"/>
            </a:xfrm>
            <a:custGeom>
              <a:avLst/>
              <a:gdLst/>
              <a:ahLst/>
              <a:cxnLst/>
              <a:rect l="l" t="t" r="r" b="b"/>
              <a:pathLst>
                <a:path w="5665" h="4361" extrusionOk="0">
                  <a:moveTo>
                    <a:pt x="0" y="0"/>
                  </a:moveTo>
                  <a:lnTo>
                    <a:pt x="0" y="1525"/>
                  </a:lnTo>
                  <a:cubicBezTo>
                    <a:pt x="0" y="3090"/>
                    <a:pt x="1268" y="4361"/>
                    <a:pt x="2832" y="4361"/>
                  </a:cubicBezTo>
                  <a:cubicBezTo>
                    <a:pt x="4397" y="4361"/>
                    <a:pt x="5664" y="3090"/>
                    <a:pt x="5664" y="1525"/>
                  </a:cubicBezTo>
                  <a:lnTo>
                    <a:pt x="5664" y="0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7" name="Google Shape;13407;p76"/>
            <p:cNvSpPr/>
            <p:nvPr/>
          </p:nvSpPr>
          <p:spPr>
            <a:xfrm>
              <a:off x="6323845" y="1604456"/>
              <a:ext cx="131795" cy="114282"/>
            </a:xfrm>
            <a:custGeom>
              <a:avLst/>
              <a:gdLst/>
              <a:ahLst/>
              <a:cxnLst/>
              <a:rect l="l" t="t" r="r" b="b"/>
              <a:pathLst>
                <a:path w="5027" h="4359" extrusionOk="0">
                  <a:moveTo>
                    <a:pt x="14" y="0"/>
                  </a:moveTo>
                  <a:lnTo>
                    <a:pt x="14" y="1525"/>
                  </a:lnTo>
                  <a:cubicBezTo>
                    <a:pt x="1" y="3113"/>
                    <a:pt x="1291" y="4359"/>
                    <a:pt x="2819" y="4359"/>
                  </a:cubicBezTo>
                  <a:cubicBezTo>
                    <a:pt x="2971" y="4359"/>
                    <a:pt x="3125" y="4346"/>
                    <a:pt x="3281" y="4321"/>
                  </a:cubicBezTo>
                  <a:cubicBezTo>
                    <a:pt x="1901" y="4111"/>
                    <a:pt x="883" y="2923"/>
                    <a:pt x="883" y="1525"/>
                  </a:cubicBezTo>
                  <a:cubicBezTo>
                    <a:pt x="883" y="1043"/>
                    <a:pt x="1274" y="656"/>
                    <a:pt x="1756" y="652"/>
                  </a:cubicBezTo>
                  <a:lnTo>
                    <a:pt x="4588" y="652"/>
                  </a:lnTo>
                  <a:cubicBezTo>
                    <a:pt x="4590" y="652"/>
                    <a:pt x="4593" y="652"/>
                    <a:pt x="4595" y="652"/>
                  </a:cubicBezTo>
                  <a:cubicBezTo>
                    <a:pt x="4834" y="652"/>
                    <a:pt x="5026" y="458"/>
                    <a:pt x="5026" y="218"/>
                  </a:cubicBezTo>
                  <a:lnTo>
                    <a:pt x="5026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8" name="Google Shape;13408;p76"/>
            <p:cNvSpPr/>
            <p:nvPr/>
          </p:nvSpPr>
          <p:spPr>
            <a:xfrm>
              <a:off x="6361598" y="1621995"/>
              <a:ext cx="10775" cy="16386"/>
            </a:xfrm>
            <a:custGeom>
              <a:avLst/>
              <a:gdLst/>
              <a:ahLst/>
              <a:cxnLst/>
              <a:rect l="l" t="t" r="r" b="b"/>
              <a:pathLst>
                <a:path w="411" h="625" extrusionOk="0">
                  <a:moveTo>
                    <a:pt x="206" y="0"/>
                  </a:moveTo>
                  <a:cubicBezTo>
                    <a:pt x="103" y="0"/>
                    <a:pt x="1" y="68"/>
                    <a:pt x="1" y="204"/>
                  </a:cubicBezTo>
                  <a:lnTo>
                    <a:pt x="1" y="421"/>
                  </a:lnTo>
                  <a:cubicBezTo>
                    <a:pt x="1" y="534"/>
                    <a:pt x="92" y="624"/>
                    <a:pt x="207" y="624"/>
                  </a:cubicBezTo>
                  <a:cubicBezTo>
                    <a:pt x="320" y="624"/>
                    <a:pt x="410" y="534"/>
                    <a:pt x="410" y="421"/>
                  </a:cubicBezTo>
                  <a:lnTo>
                    <a:pt x="410" y="204"/>
                  </a:lnTo>
                  <a:cubicBezTo>
                    <a:pt x="410" y="68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9" name="Google Shape;13409;p76"/>
            <p:cNvSpPr/>
            <p:nvPr/>
          </p:nvSpPr>
          <p:spPr>
            <a:xfrm>
              <a:off x="6424572" y="1621995"/>
              <a:ext cx="10644" cy="16386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203" y="0"/>
                  </a:moveTo>
                  <a:cubicBezTo>
                    <a:pt x="102" y="0"/>
                    <a:pt x="0" y="68"/>
                    <a:pt x="0" y="204"/>
                  </a:cubicBezTo>
                  <a:lnTo>
                    <a:pt x="0" y="421"/>
                  </a:lnTo>
                  <a:cubicBezTo>
                    <a:pt x="0" y="534"/>
                    <a:pt x="91" y="624"/>
                    <a:pt x="203" y="624"/>
                  </a:cubicBezTo>
                  <a:cubicBezTo>
                    <a:pt x="315" y="624"/>
                    <a:pt x="406" y="534"/>
                    <a:pt x="406" y="421"/>
                  </a:cubicBezTo>
                  <a:lnTo>
                    <a:pt x="406" y="204"/>
                  </a:lnTo>
                  <a:cubicBezTo>
                    <a:pt x="406" y="68"/>
                    <a:pt x="304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0" name="Google Shape;13410;p76"/>
            <p:cNvSpPr/>
            <p:nvPr/>
          </p:nvSpPr>
          <p:spPr>
            <a:xfrm>
              <a:off x="6379924" y="1667692"/>
              <a:ext cx="37072" cy="10749"/>
            </a:xfrm>
            <a:custGeom>
              <a:avLst/>
              <a:gdLst/>
              <a:ahLst/>
              <a:cxnLst/>
              <a:rect l="l" t="t" r="r" b="b"/>
              <a:pathLst>
                <a:path w="1414" h="410" extrusionOk="0">
                  <a:moveTo>
                    <a:pt x="273" y="0"/>
                  </a:moveTo>
                  <a:cubicBezTo>
                    <a:pt x="1" y="0"/>
                    <a:pt x="1" y="410"/>
                    <a:pt x="273" y="410"/>
                  </a:cubicBezTo>
                  <a:lnTo>
                    <a:pt x="1142" y="410"/>
                  </a:lnTo>
                  <a:cubicBezTo>
                    <a:pt x="1413" y="410"/>
                    <a:pt x="1413" y="0"/>
                    <a:pt x="114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1" name="Google Shape;13411;p76"/>
            <p:cNvSpPr/>
            <p:nvPr/>
          </p:nvSpPr>
          <p:spPr>
            <a:xfrm>
              <a:off x="6233054" y="1513402"/>
              <a:ext cx="330839" cy="364974"/>
            </a:xfrm>
            <a:custGeom>
              <a:avLst/>
              <a:gdLst/>
              <a:ahLst/>
              <a:cxnLst/>
              <a:rect l="l" t="t" r="r" b="b"/>
              <a:pathLst>
                <a:path w="12619" h="13921" extrusionOk="0">
                  <a:moveTo>
                    <a:pt x="5234" y="605"/>
                  </a:moveTo>
                  <a:lnTo>
                    <a:pt x="5234" y="3270"/>
                  </a:lnTo>
                  <a:lnTo>
                    <a:pt x="3252" y="3270"/>
                  </a:lnTo>
                  <a:cubicBezTo>
                    <a:pt x="3332" y="2072"/>
                    <a:pt x="4107" y="1029"/>
                    <a:pt x="5234" y="605"/>
                  </a:cubicBezTo>
                  <a:close/>
                  <a:moveTo>
                    <a:pt x="6310" y="408"/>
                  </a:moveTo>
                  <a:cubicBezTo>
                    <a:pt x="6534" y="408"/>
                    <a:pt x="6758" y="433"/>
                    <a:pt x="6979" y="482"/>
                  </a:cubicBezTo>
                  <a:lnTo>
                    <a:pt x="6979" y="2166"/>
                  </a:lnTo>
                  <a:cubicBezTo>
                    <a:pt x="6979" y="2302"/>
                    <a:pt x="7081" y="2370"/>
                    <a:pt x="7182" y="2370"/>
                  </a:cubicBezTo>
                  <a:cubicBezTo>
                    <a:pt x="7283" y="2370"/>
                    <a:pt x="7385" y="2302"/>
                    <a:pt x="7385" y="2166"/>
                  </a:cubicBezTo>
                  <a:lnTo>
                    <a:pt x="7385" y="605"/>
                  </a:lnTo>
                  <a:cubicBezTo>
                    <a:pt x="8511" y="1029"/>
                    <a:pt x="9286" y="2068"/>
                    <a:pt x="9370" y="3270"/>
                  </a:cubicBezTo>
                  <a:lnTo>
                    <a:pt x="7385" y="3270"/>
                  </a:lnTo>
                  <a:lnTo>
                    <a:pt x="7385" y="3039"/>
                  </a:lnTo>
                  <a:cubicBezTo>
                    <a:pt x="7385" y="2903"/>
                    <a:pt x="7283" y="2835"/>
                    <a:pt x="7182" y="2835"/>
                  </a:cubicBezTo>
                  <a:cubicBezTo>
                    <a:pt x="7081" y="2835"/>
                    <a:pt x="6979" y="2903"/>
                    <a:pt x="6979" y="3039"/>
                  </a:cubicBezTo>
                  <a:lnTo>
                    <a:pt x="6979" y="3270"/>
                  </a:lnTo>
                  <a:lnTo>
                    <a:pt x="5643" y="3270"/>
                  </a:lnTo>
                  <a:lnTo>
                    <a:pt x="5643" y="482"/>
                  </a:lnTo>
                  <a:cubicBezTo>
                    <a:pt x="5862" y="433"/>
                    <a:pt x="6086" y="408"/>
                    <a:pt x="6310" y="408"/>
                  </a:cubicBezTo>
                  <a:close/>
                  <a:moveTo>
                    <a:pt x="8939" y="3676"/>
                  </a:moveTo>
                  <a:lnTo>
                    <a:pt x="8939" y="4998"/>
                  </a:lnTo>
                  <a:cubicBezTo>
                    <a:pt x="8939" y="5078"/>
                    <a:pt x="8935" y="5154"/>
                    <a:pt x="8928" y="5230"/>
                  </a:cubicBezTo>
                  <a:lnTo>
                    <a:pt x="3691" y="5230"/>
                  </a:lnTo>
                  <a:cubicBezTo>
                    <a:pt x="3683" y="5154"/>
                    <a:pt x="3680" y="5078"/>
                    <a:pt x="3680" y="4998"/>
                  </a:cubicBezTo>
                  <a:lnTo>
                    <a:pt x="3680" y="4563"/>
                  </a:lnTo>
                  <a:cubicBezTo>
                    <a:pt x="3680" y="4428"/>
                    <a:pt x="3578" y="4360"/>
                    <a:pt x="3477" y="4360"/>
                  </a:cubicBezTo>
                  <a:cubicBezTo>
                    <a:pt x="3376" y="4360"/>
                    <a:pt x="3274" y="4428"/>
                    <a:pt x="3274" y="4563"/>
                  </a:cubicBezTo>
                  <a:lnTo>
                    <a:pt x="3274" y="4998"/>
                  </a:lnTo>
                  <a:cubicBezTo>
                    <a:pt x="3274" y="5078"/>
                    <a:pt x="3274" y="5154"/>
                    <a:pt x="3281" y="5230"/>
                  </a:cubicBezTo>
                  <a:lnTo>
                    <a:pt x="3039" y="5230"/>
                  </a:lnTo>
                  <a:cubicBezTo>
                    <a:pt x="2912" y="5230"/>
                    <a:pt x="2807" y="5128"/>
                    <a:pt x="2807" y="4998"/>
                  </a:cubicBezTo>
                  <a:lnTo>
                    <a:pt x="2807" y="3908"/>
                  </a:lnTo>
                  <a:cubicBezTo>
                    <a:pt x="2807" y="3781"/>
                    <a:pt x="2912" y="3676"/>
                    <a:pt x="3039" y="3676"/>
                  </a:cubicBezTo>
                  <a:lnTo>
                    <a:pt x="3271" y="3676"/>
                  </a:lnTo>
                  <a:lnTo>
                    <a:pt x="3271" y="3691"/>
                  </a:lnTo>
                  <a:cubicBezTo>
                    <a:pt x="3271" y="3826"/>
                    <a:pt x="3373" y="3894"/>
                    <a:pt x="3475" y="3894"/>
                  </a:cubicBezTo>
                  <a:cubicBezTo>
                    <a:pt x="3578" y="3894"/>
                    <a:pt x="3680" y="3826"/>
                    <a:pt x="3680" y="3691"/>
                  </a:cubicBezTo>
                  <a:lnTo>
                    <a:pt x="3680" y="3676"/>
                  </a:lnTo>
                  <a:close/>
                  <a:moveTo>
                    <a:pt x="9580" y="3676"/>
                  </a:moveTo>
                  <a:cubicBezTo>
                    <a:pt x="9706" y="3676"/>
                    <a:pt x="9811" y="3781"/>
                    <a:pt x="9811" y="3908"/>
                  </a:cubicBezTo>
                  <a:lnTo>
                    <a:pt x="9811" y="4998"/>
                  </a:lnTo>
                  <a:lnTo>
                    <a:pt x="9811" y="5002"/>
                  </a:lnTo>
                  <a:cubicBezTo>
                    <a:pt x="9811" y="5128"/>
                    <a:pt x="9706" y="5233"/>
                    <a:pt x="9580" y="5233"/>
                  </a:cubicBezTo>
                  <a:lnTo>
                    <a:pt x="9337" y="5233"/>
                  </a:lnTo>
                  <a:cubicBezTo>
                    <a:pt x="9344" y="5157"/>
                    <a:pt x="9348" y="5078"/>
                    <a:pt x="9348" y="5002"/>
                  </a:cubicBezTo>
                  <a:lnTo>
                    <a:pt x="9348" y="3676"/>
                  </a:lnTo>
                  <a:close/>
                  <a:moveTo>
                    <a:pt x="3339" y="5639"/>
                  </a:moveTo>
                  <a:cubicBezTo>
                    <a:pt x="3405" y="5954"/>
                    <a:pt x="3524" y="6258"/>
                    <a:pt x="3691" y="6537"/>
                  </a:cubicBezTo>
                  <a:lnTo>
                    <a:pt x="3626" y="6537"/>
                  </a:lnTo>
                  <a:cubicBezTo>
                    <a:pt x="3513" y="6537"/>
                    <a:pt x="3415" y="6458"/>
                    <a:pt x="3397" y="6345"/>
                  </a:cubicBezTo>
                  <a:lnTo>
                    <a:pt x="3278" y="5639"/>
                  </a:lnTo>
                  <a:close/>
                  <a:moveTo>
                    <a:pt x="4614" y="5639"/>
                  </a:moveTo>
                  <a:lnTo>
                    <a:pt x="4777" y="6537"/>
                  </a:lnTo>
                  <a:lnTo>
                    <a:pt x="4176" y="6537"/>
                  </a:lnTo>
                  <a:cubicBezTo>
                    <a:pt x="3980" y="6266"/>
                    <a:pt x="3839" y="5961"/>
                    <a:pt x="3760" y="5639"/>
                  </a:cubicBezTo>
                  <a:close/>
                  <a:moveTo>
                    <a:pt x="7591" y="5639"/>
                  </a:moveTo>
                  <a:lnTo>
                    <a:pt x="7428" y="6537"/>
                  </a:lnTo>
                  <a:lnTo>
                    <a:pt x="5190" y="6537"/>
                  </a:lnTo>
                  <a:lnTo>
                    <a:pt x="5027" y="5639"/>
                  </a:lnTo>
                  <a:close/>
                  <a:moveTo>
                    <a:pt x="8859" y="5639"/>
                  </a:moveTo>
                  <a:cubicBezTo>
                    <a:pt x="8783" y="5947"/>
                    <a:pt x="8649" y="6244"/>
                    <a:pt x="8464" y="6505"/>
                  </a:cubicBezTo>
                  <a:lnTo>
                    <a:pt x="8439" y="6537"/>
                  </a:lnTo>
                  <a:lnTo>
                    <a:pt x="7841" y="6537"/>
                  </a:lnTo>
                  <a:lnTo>
                    <a:pt x="8004" y="5639"/>
                  </a:lnTo>
                  <a:close/>
                  <a:moveTo>
                    <a:pt x="9337" y="5639"/>
                  </a:moveTo>
                  <a:lnTo>
                    <a:pt x="9221" y="6345"/>
                  </a:lnTo>
                  <a:cubicBezTo>
                    <a:pt x="9203" y="6455"/>
                    <a:pt x="9109" y="6537"/>
                    <a:pt x="9000" y="6537"/>
                  </a:cubicBezTo>
                  <a:cubicBezTo>
                    <a:pt x="8998" y="6537"/>
                    <a:pt x="8995" y="6537"/>
                    <a:pt x="8993" y="6537"/>
                  </a:cubicBezTo>
                  <a:lnTo>
                    <a:pt x="8993" y="6541"/>
                  </a:lnTo>
                  <a:lnTo>
                    <a:pt x="8928" y="6541"/>
                  </a:lnTo>
                  <a:cubicBezTo>
                    <a:pt x="9094" y="6262"/>
                    <a:pt x="9210" y="5958"/>
                    <a:pt x="9279" y="5639"/>
                  </a:cubicBezTo>
                  <a:close/>
                  <a:moveTo>
                    <a:pt x="8077" y="6946"/>
                  </a:moveTo>
                  <a:cubicBezTo>
                    <a:pt x="7964" y="7048"/>
                    <a:pt x="7845" y="7138"/>
                    <a:pt x="7718" y="7218"/>
                  </a:cubicBezTo>
                  <a:lnTo>
                    <a:pt x="7769" y="6946"/>
                  </a:lnTo>
                  <a:close/>
                  <a:moveTo>
                    <a:pt x="4850" y="6946"/>
                  </a:moveTo>
                  <a:lnTo>
                    <a:pt x="4900" y="7222"/>
                  </a:lnTo>
                  <a:cubicBezTo>
                    <a:pt x="4770" y="7138"/>
                    <a:pt x="4650" y="7048"/>
                    <a:pt x="4538" y="6946"/>
                  </a:cubicBezTo>
                  <a:close/>
                  <a:moveTo>
                    <a:pt x="7352" y="6946"/>
                  </a:moveTo>
                  <a:lnTo>
                    <a:pt x="7294" y="7258"/>
                  </a:lnTo>
                  <a:cubicBezTo>
                    <a:pt x="7258" y="7472"/>
                    <a:pt x="7070" y="7627"/>
                    <a:pt x="6852" y="7627"/>
                  </a:cubicBezTo>
                  <a:lnTo>
                    <a:pt x="5766" y="7627"/>
                  </a:lnTo>
                  <a:cubicBezTo>
                    <a:pt x="5549" y="7627"/>
                    <a:pt x="5360" y="7472"/>
                    <a:pt x="5324" y="7258"/>
                  </a:cubicBezTo>
                  <a:lnTo>
                    <a:pt x="5266" y="6946"/>
                  </a:lnTo>
                  <a:close/>
                  <a:moveTo>
                    <a:pt x="7628" y="7732"/>
                  </a:moveTo>
                  <a:lnTo>
                    <a:pt x="7628" y="8431"/>
                  </a:lnTo>
                  <a:cubicBezTo>
                    <a:pt x="7631" y="8812"/>
                    <a:pt x="7881" y="9148"/>
                    <a:pt x="8247" y="9257"/>
                  </a:cubicBezTo>
                  <a:lnTo>
                    <a:pt x="8330" y="9282"/>
                  </a:lnTo>
                  <a:cubicBezTo>
                    <a:pt x="7961" y="9779"/>
                    <a:pt x="7298" y="10492"/>
                    <a:pt x="6309" y="10883"/>
                  </a:cubicBezTo>
                  <a:cubicBezTo>
                    <a:pt x="5320" y="10492"/>
                    <a:pt x="4658" y="9779"/>
                    <a:pt x="4285" y="9282"/>
                  </a:cubicBezTo>
                  <a:lnTo>
                    <a:pt x="4372" y="9257"/>
                  </a:lnTo>
                  <a:cubicBezTo>
                    <a:pt x="4737" y="9145"/>
                    <a:pt x="4987" y="8812"/>
                    <a:pt x="4987" y="8431"/>
                  </a:cubicBezTo>
                  <a:lnTo>
                    <a:pt x="4987" y="7736"/>
                  </a:lnTo>
                  <a:cubicBezTo>
                    <a:pt x="5052" y="7765"/>
                    <a:pt x="5118" y="7794"/>
                    <a:pt x="5183" y="7823"/>
                  </a:cubicBezTo>
                  <a:lnTo>
                    <a:pt x="5205" y="7827"/>
                  </a:lnTo>
                  <a:cubicBezTo>
                    <a:pt x="5360" y="7961"/>
                    <a:pt x="5560" y="8037"/>
                    <a:pt x="5766" y="8037"/>
                  </a:cubicBezTo>
                  <a:lnTo>
                    <a:pt x="6852" y="8037"/>
                  </a:lnTo>
                  <a:cubicBezTo>
                    <a:pt x="7055" y="8037"/>
                    <a:pt x="7254" y="7964"/>
                    <a:pt x="7410" y="7830"/>
                  </a:cubicBezTo>
                  <a:cubicBezTo>
                    <a:pt x="7483" y="7801"/>
                    <a:pt x="7559" y="7769"/>
                    <a:pt x="7628" y="7732"/>
                  </a:cubicBezTo>
                  <a:close/>
                  <a:moveTo>
                    <a:pt x="11104" y="8258"/>
                  </a:moveTo>
                  <a:cubicBezTo>
                    <a:pt x="11713" y="8258"/>
                    <a:pt x="12205" y="8750"/>
                    <a:pt x="12209" y="9359"/>
                  </a:cubicBezTo>
                  <a:lnTo>
                    <a:pt x="12209" y="10887"/>
                  </a:lnTo>
                  <a:lnTo>
                    <a:pt x="12205" y="10883"/>
                  </a:lnTo>
                  <a:cubicBezTo>
                    <a:pt x="12205" y="11253"/>
                    <a:pt x="11908" y="11553"/>
                    <a:pt x="11539" y="11553"/>
                  </a:cubicBezTo>
                  <a:lnTo>
                    <a:pt x="10000" y="11553"/>
                  </a:lnTo>
                  <a:lnTo>
                    <a:pt x="10000" y="8779"/>
                  </a:lnTo>
                  <a:cubicBezTo>
                    <a:pt x="10072" y="8743"/>
                    <a:pt x="10145" y="8699"/>
                    <a:pt x="10210" y="8652"/>
                  </a:cubicBezTo>
                  <a:lnTo>
                    <a:pt x="10500" y="8431"/>
                  </a:lnTo>
                  <a:cubicBezTo>
                    <a:pt x="10652" y="8319"/>
                    <a:pt x="10840" y="8258"/>
                    <a:pt x="11032" y="8258"/>
                  </a:cubicBezTo>
                  <a:close/>
                  <a:moveTo>
                    <a:pt x="6309" y="0"/>
                  </a:moveTo>
                  <a:cubicBezTo>
                    <a:pt x="4459" y="0"/>
                    <a:pt x="2934" y="1452"/>
                    <a:pt x="2840" y="3303"/>
                  </a:cubicBezTo>
                  <a:cubicBezTo>
                    <a:pt x="2579" y="3390"/>
                    <a:pt x="2401" y="3633"/>
                    <a:pt x="2401" y="3908"/>
                  </a:cubicBezTo>
                  <a:lnTo>
                    <a:pt x="2401" y="4998"/>
                  </a:lnTo>
                  <a:cubicBezTo>
                    <a:pt x="2401" y="5284"/>
                    <a:pt x="2590" y="5534"/>
                    <a:pt x="2861" y="5614"/>
                  </a:cubicBezTo>
                  <a:lnTo>
                    <a:pt x="2995" y="6410"/>
                  </a:lnTo>
                  <a:cubicBezTo>
                    <a:pt x="3046" y="6722"/>
                    <a:pt x="3314" y="6946"/>
                    <a:pt x="3626" y="6946"/>
                  </a:cubicBezTo>
                  <a:lnTo>
                    <a:pt x="3977" y="6946"/>
                  </a:lnTo>
                  <a:cubicBezTo>
                    <a:pt x="4151" y="7157"/>
                    <a:pt x="4353" y="7341"/>
                    <a:pt x="4578" y="7497"/>
                  </a:cubicBezTo>
                  <a:lnTo>
                    <a:pt x="4578" y="8431"/>
                  </a:lnTo>
                  <a:cubicBezTo>
                    <a:pt x="4578" y="8631"/>
                    <a:pt x="4444" y="8808"/>
                    <a:pt x="4256" y="8866"/>
                  </a:cubicBezTo>
                  <a:lnTo>
                    <a:pt x="4042" y="8928"/>
                  </a:lnTo>
                  <a:cubicBezTo>
                    <a:pt x="3973" y="8815"/>
                    <a:pt x="3937" y="8743"/>
                    <a:pt x="3930" y="8728"/>
                  </a:cubicBezTo>
                  <a:cubicBezTo>
                    <a:pt x="3861" y="8587"/>
                    <a:pt x="3712" y="8500"/>
                    <a:pt x="3557" y="8500"/>
                  </a:cubicBezTo>
                  <a:lnTo>
                    <a:pt x="3184" y="8500"/>
                  </a:lnTo>
                  <a:cubicBezTo>
                    <a:pt x="2992" y="8500"/>
                    <a:pt x="2807" y="8439"/>
                    <a:pt x="2651" y="8323"/>
                  </a:cubicBezTo>
                  <a:lnTo>
                    <a:pt x="2362" y="8105"/>
                  </a:lnTo>
                  <a:cubicBezTo>
                    <a:pt x="2137" y="7939"/>
                    <a:pt x="1865" y="7848"/>
                    <a:pt x="1586" y="7845"/>
                  </a:cubicBezTo>
                  <a:lnTo>
                    <a:pt x="1514" y="7845"/>
                  </a:lnTo>
                  <a:cubicBezTo>
                    <a:pt x="677" y="7848"/>
                    <a:pt x="0" y="8522"/>
                    <a:pt x="0" y="9359"/>
                  </a:cubicBezTo>
                  <a:lnTo>
                    <a:pt x="0" y="10883"/>
                  </a:lnTo>
                  <a:cubicBezTo>
                    <a:pt x="0" y="11398"/>
                    <a:pt x="366" y="11839"/>
                    <a:pt x="873" y="11941"/>
                  </a:cubicBezTo>
                  <a:lnTo>
                    <a:pt x="873" y="13719"/>
                  </a:lnTo>
                  <a:cubicBezTo>
                    <a:pt x="873" y="13853"/>
                    <a:pt x="974" y="13920"/>
                    <a:pt x="1076" y="13920"/>
                  </a:cubicBezTo>
                  <a:cubicBezTo>
                    <a:pt x="1177" y="13920"/>
                    <a:pt x="1279" y="13853"/>
                    <a:pt x="1279" y="13719"/>
                  </a:cubicBezTo>
                  <a:lnTo>
                    <a:pt x="1279" y="11959"/>
                  </a:lnTo>
                  <a:lnTo>
                    <a:pt x="2619" y="11959"/>
                  </a:lnTo>
                  <a:lnTo>
                    <a:pt x="2619" y="13719"/>
                  </a:lnTo>
                  <a:cubicBezTo>
                    <a:pt x="2619" y="13853"/>
                    <a:pt x="2721" y="13920"/>
                    <a:pt x="2823" y="13920"/>
                  </a:cubicBezTo>
                  <a:cubicBezTo>
                    <a:pt x="2926" y="13920"/>
                    <a:pt x="3028" y="13853"/>
                    <a:pt x="3028" y="13719"/>
                  </a:cubicBezTo>
                  <a:lnTo>
                    <a:pt x="3028" y="11318"/>
                  </a:lnTo>
                  <a:cubicBezTo>
                    <a:pt x="3028" y="11182"/>
                    <a:pt x="2926" y="11114"/>
                    <a:pt x="2823" y="11114"/>
                  </a:cubicBezTo>
                  <a:cubicBezTo>
                    <a:pt x="2721" y="11114"/>
                    <a:pt x="2619" y="11182"/>
                    <a:pt x="2619" y="11318"/>
                  </a:cubicBezTo>
                  <a:lnTo>
                    <a:pt x="2619" y="11550"/>
                  </a:lnTo>
                  <a:lnTo>
                    <a:pt x="1079" y="11550"/>
                  </a:lnTo>
                  <a:cubicBezTo>
                    <a:pt x="710" y="11550"/>
                    <a:pt x="413" y="11249"/>
                    <a:pt x="413" y="10883"/>
                  </a:cubicBezTo>
                  <a:lnTo>
                    <a:pt x="413" y="9355"/>
                  </a:lnTo>
                  <a:cubicBezTo>
                    <a:pt x="413" y="8746"/>
                    <a:pt x="906" y="8254"/>
                    <a:pt x="1514" y="8254"/>
                  </a:cubicBezTo>
                  <a:lnTo>
                    <a:pt x="1586" y="8254"/>
                  </a:lnTo>
                  <a:cubicBezTo>
                    <a:pt x="1778" y="8254"/>
                    <a:pt x="1967" y="8315"/>
                    <a:pt x="2119" y="8431"/>
                  </a:cubicBezTo>
                  <a:lnTo>
                    <a:pt x="2409" y="8649"/>
                  </a:lnTo>
                  <a:cubicBezTo>
                    <a:pt x="2474" y="8696"/>
                    <a:pt x="2546" y="8739"/>
                    <a:pt x="2619" y="8775"/>
                  </a:cubicBezTo>
                  <a:lnTo>
                    <a:pt x="2619" y="10445"/>
                  </a:lnTo>
                  <a:cubicBezTo>
                    <a:pt x="2619" y="10581"/>
                    <a:pt x="2721" y="10649"/>
                    <a:pt x="2823" y="10649"/>
                  </a:cubicBezTo>
                  <a:cubicBezTo>
                    <a:pt x="2926" y="10649"/>
                    <a:pt x="3028" y="10581"/>
                    <a:pt x="3028" y="10445"/>
                  </a:cubicBezTo>
                  <a:lnTo>
                    <a:pt x="3028" y="8899"/>
                  </a:lnTo>
                  <a:cubicBezTo>
                    <a:pt x="3079" y="8906"/>
                    <a:pt x="3133" y="8909"/>
                    <a:pt x="3187" y="8909"/>
                  </a:cubicBezTo>
                  <a:lnTo>
                    <a:pt x="3557" y="8909"/>
                  </a:lnTo>
                  <a:cubicBezTo>
                    <a:pt x="3564" y="8909"/>
                    <a:pt x="3568" y="8909"/>
                    <a:pt x="3571" y="8913"/>
                  </a:cubicBezTo>
                  <a:cubicBezTo>
                    <a:pt x="3604" y="8982"/>
                    <a:pt x="4451" y="10622"/>
                    <a:pt x="6240" y="11293"/>
                  </a:cubicBezTo>
                  <a:cubicBezTo>
                    <a:pt x="6262" y="11302"/>
                    <a:pt x="6286" y="11306"/>
                    <a:pt x="6310" y="11306"/>
                  </a:cubicBezTo>
                  <a:cubicBezTo>
                    <a:pt x="6334" y="11306"/>
                    <a:pt x="6358" y="11302"/>
                    <a:pt x="6382" y="11293"/>
                  </a:cubicBezTo>
                  <a:cubicBezTo>
                    <a:pt x="8167" y="10622"/>
                    <a:pt x="9015" y="8985"/>
                    <a:pt x="9051" y="8913"/>
                  </a:cubicBezTo>
                  <a:cubicBezTo>
                    <a:pt x="9054" y="8909"/>
                    <a:pt x="9058" y="8909"/>
                    <a:pt x="9062" y="8909"/>
                  </a:cubicBezTo>
                  <a:lnTo>
                    <a:pt x="9435" y="8909"/>
                  </a:lnTo>
                  <a:cubicBezTo>
                    <a:pt x="9489" y="8909"/>
                    <a:pt x="9540" y="8906"/>
                    <a:pt x="9594" y="8899"/>
                  </a:cubicBezTo>
                  <a:lnTo>
                    <a:pt x="9594" y="13719"/>
                  </a:lnTo>
                  <a:cubicBezTo>
                    <a:pt x="9594" y="13853"/>
                    <a:pt x="9696" y="13920"/>
                    <a:pt x="9797" y="13920"/>
                  </a:cubicBezTo>
                  <a:cubicBezTo>
                    <a:pt x="9898" y="13920"/>
                    <a:pt x="10000" y="13853"/>
                    <a:pt x="10000" y="13719"/>
                  </a:cubicBezTo>
                  <a:lnTo>
                    <a:pt x="10000" y="11959"/>
                  </a:lnTo>
                  <a:lnTo>
                    <a:pt x="11336" y="11959"/>
                  </a:lnTo>
                  <a:lnTo>
                    <a:pt x="11336" y="13719"/>
                  </a:lnTo>
                  <a:cubicBezTo>
                    <a:pt x="11336" y="13853"/>
                    <a:pt x="11438" y="13920"/>
                    <a:pt x="11541" y="13920"/>
                  </a:cubicBezTo>
                  <a:cubicBezTo>
                    <a:pt x="11643" y="13920"/>
                    <a:pt x="11745" y="13853"/>
                    <a:pt x="11745" y="13719"/>
                  </a:cubicBezTo>
                  <a:lnTo>
                    <a:pt x="11745" y="11941"/>
                  </a:lnTo>
                  <a:cubicBezTo>
                    <a:pt x="12249" y="11843"/>
                    <a:pt x="12615" y="11398"/>
                    <a:pt x="12618" y="10883"/>
                  </a:cubicBezTo>
                  <a:lnTo>
                    <a:pt x="12618" y="9359"/>
                  </a:lnTo>
                  <a:cubicBezTo>
                    <a:pt x="12615" y="8522"/>
                    <a:pt x="11937" y="7848"/>
                    <a:pt x="11104" y="7848"/>
                  </a:cubicBezTo>
                  <a:lnTo>
                    <a:pt x="11032" y="7848"/>
                  </a:lnTo>
                  <a:cubicBezTo>
                    <a:pt x="10753" y="7848"/>
                    <a:pt x="10478" y="7939"/>
                    <a:pt x="10257" y="8105"/>
                  </a:cubicBezTo>
                  <a:lnTo>
                    <a:pt x="9964" y="8323"/>
                  </a:lnTo>
                  <a:cubicBezTo>
                    <a:pt x="9811" y="8439"/>
                    <a:pt x="9623" y="8500"/>
                    <a:pt x="9435" y="8500"/>
                  </a:cubicBezTo>
                  <a:lnTo>
                    <a:pt x="9062" y="8500"/>
                  </a:lnTo>
                  <a:cubicBezTo>
                    <a:pt x="8902" y="8500"/>
                    <a:pt x="8757" y="8587"/>
                    <a:pt x="8685" y="8728"/>
                  </a:cubicBezTo>
                  <a:cubicBezTo>
                    <a:pt x="8678" y="8743"/>
                    <a:pt x="8642" y="8815"/>
                    <a:pt x="8573" y="8928"/>
                  </a:cubicBezTo>
                  <a:lnTo>
                    <a:pt x="8363" y="8866"/>
                  </a:lnTo>
                  <a:cubicBezTo>
                    <a:pt x="8171" y="8808"/>
                    <a:pt x="8040" y="8631"/>
                    <a:pt x="8040" y="8431"/>
                  </a:cubicBezTo>
                  <a:lnTo>
                    <a:pt x="8040" y="7497"/>
                  </a:lnTo>
                  <a:cubicBezTo>
                    <a:pt x="8261" y="7341"/>
                    <a:pt x="8464" y="7157"/>
                    <a:pt x="8642" y="6946"/>
                  </a:cubicBezTo>
                  <a:lnTo>
                    <a:pt x="8993" y="6946"/>
                  </a:lnTo>
                  <a:cubicBezTo>
                    <a:pt x="9304" y="6946"/>
                    <a:pt x="9572" y="6722"/>
                    <a:pt x="9623" y="6410"/>
                  </a:cubicBezTo>
                  <a:lnTo>
                    <a:pt x="9757" y="5614"/>
                  </a:lnTo>
                  <a:cubicBezTo>
                    <a:pt x="10029" y="5534"/>
                    <a:pt x="10217" y="5284"/>
                    <a:pt x="10217" y="4998"/>
                  </a:cubicBezTo>
                  <a:lnTo>
                    <a:pt x="10217" y="3908"/>
                  </a:lnTo>
                  <a:cubicBezTo>
                    <a:pt x="10217" y="3633"/>
                    <a:pt x="10040" y="3390"/>
                    <a:pt x="9779" y="3303"/>
                  </a:cubicBezTo>
                  <a:cubicBezTo>
                    <a:pt x="9685" y="1452"/>
                    <a:pt x="8160" y="0"/>
                    <a:pt x="630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2" name="Google Shape;13412;p76"/>
            <p:cNvSpPr/>
            <p:nvPr/>
          </p:nvSpPr>
          <p:spPr>
            <a:xfrm>
              <a:off x="6347362" y="1821982"/>
              <a:ext cx="102117" cy="56394"/>
            </a:xfrm>
            <a:custGeom>
              <a:avLst/>
              <a:gdLst/>
              <a:ahLst/>
              <a:cxnLst/>
              <a:rect l="l" t="t" r="r" b="b"/>
              <a:pathLst>
                <a:path w="3895" h="2151" extrusionOk="0">
                  <a:moveTo>
                    <a:pt x="1949" y="1"/>
                  </a:moveTo>
                  <a:cubicBezTo>
                    <a:pt x="874" y="1"/>
                    <a:pt x="4" y="873"/>
                    <a:pt x="1" y="1949"/>
                  </a:cubicBezTo>
                  <a:cubicBezTo>
                    <a:pt x="1" y="2083"/>
                    <a:pt x="103" y="2150"/>
                    <a:pt x="205" y="2150"/>
                  </a:cubicBezTo>
                  <a:cubicBezTo>
                    <a:pt x="308" y="2150"/>
                    <a:pt x="410" y="2083"/>
                    <a:pt x="410" y="1949"/>
                  </a:cubicBezTo>
                  <a:cubicBezTo>
                    <a:pt x="410" y="1098"/>
                    <a:pt x="1098" y="410"/>
                    <a:pt x="1949" y="410"/>
                  </a:cubicBezTo>
                  <a:cubicBezTo>
                    <a:pt x="2800" y="410"/>
                    <a:pt x="3488" y="1098"/>
                    <a:pt x="3488" y="1949"/>
                  </a:cubicBezTo>
                  <a:cubicBezTo>
                    <a:pt x="3488" y="2083"/>
                    <a:pt x="3590" y="2150"/>
                    <a:pt x="3691" y="2150"/>
                  </a:cubicBezTo>
                  <a:cubicBezTo>
                    <a:pt x="3793" y="2150"/>
                    <a:pt x="3894" y="2083"/>
                    <a:pt x="3894" y="1949"/>
                  </a:cubicBezTo>
                  <a:cubicBezTo>
                    <a:pt x="3894" y="873"/>
                    <a:pt x="3025" y="1"/>
                    <a:pt x="194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13" name="Google Shape;13413;p76"/>
          <p:cNvGrpSpPr/>
          <p:nvPr/>
        </p:nvGrpSpPr>
        <p:grpSpPr>
          <a:xfrm>
            <a:off x="5805866" y="3797471"/>
            <a:ext cx="285168" cy="365288"/>
            <a:chOff x="5805866" y="3797471"/>
            <a:chExt cx="285168" cy="365288"/>
          </a:xfrm>
        </p:grpSpPr>
        <p:sp>
          <p:nvSpPr>
            <p:cNvPr id="13414" name="Google Shape;13414;p76"/>
            <p:cNvSpPr/>
            <p:nvPr/>
          </p:nvSpPr>
          <p:spPr>
            <a:xfrm>
              <a:off x="5811266" y="4039406"/>
              <a:ext cx="274261" cy="117769"/>
            </a:xfrm>
            <a:custGeom>
              <a:avLst/>
              <a:gdLst/>
              <a:ahLst/>
              <a:cxnLst/>
              <a:rect l="l" t="t" r="r" b="b"/>
              <a:pathLst>
                <a:path w="10461" h="4492" extrusionOk="0">
                  <a:moveTo>
                    <a:pt x="3235" y="0"/>
                  </a:moveTo>
                  <a:lnTo>
                    <a:pt x="939" y="674"/>
                  </a:lnTo>
                  <a:cubicBezTo>
                    <a:pt x="381" y="837"/>
                    <a:pt x="0" y="1348"/>
                    <a:pt x="0" y="1931"/>
                  </a:cubicBezTo>
                  <a:lnTo>
                    <a:pt x="0" y="4491"/>
                  </a:lnTo>
                  <a:lnTo>
                    <a:pt x="10460" y="4491"/>
                  </a:lnTo>
                  <a:lnTo>
                    <a:pt x="10460" y="1931"/>
                  </a:lnTo>
                  <a:cubicBezTo>
                    <a:pt x="10460" y="1348"/>
                    <a:pt x="10080" y="837"/>
                    <a:pt x="9522" y="674"/>
                  </a:cubicBezTo>
                  <a:lnTo>
                    <a:pt x="7226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5" name="Google Shape;13415;p76"/>
            <p:cNvSpPr/>
            <p:nvPr/>
          </p:nvSpPr>
          <p:spPr>
            <a:xfrm>
              <a:off x="5908402" y="4042919"/>
              <a:ext cx="79963" cy="114256"/>
            </a:xfrm>
            <a:custGeom>
              <a:avLst/>
              <a:gdLst/>
              <a:ahLst/>
              <a:cxnLst/>
              <a:rect l="l" t="t" r="r" b="b"/>
              <a:pathLst>
                <a:path w="3050" h="4358" extrusionOk="0">
                  <a:moveTo>
                    <a:pt x="1" y="0"/>
                  </a:moveTo>
                  <a:lnTo>
                    <a:pt x="435" y="4357"/>
                  </a:lnTo>
                  <a:lnTo>
                    <a:pt x="2615" y="4357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6" name="Google Shape;13416;p76"/>
            <p:cNvSpPr/>
            <p:nvPr/>
          </p:nvSpPr>
          <p:spPr>
            <a:xfrm>
              <a:off x="5908297" y="4042919"/>
              <a:ext cx="80068" cy="40008"/>
            </a:xfrm>
            <a:custGeom>
              <a:avLst/>
              <a:gdLst/>
              <a:ahLst/>
              <a:cxnLst/>
              <a:rect l="l" t="t" r="r" b="b"/>
              <a:pathLst>
                <a:path w="3054" h="1526" extrusionOk="0">
                  <a:moveTo>
                    <a:pt x="1" y="0"/>
                  </a:moveTo>
                  <a:lnTo>
                    <a:pt x="102" y="993"/>
                  </a:lnTo>
                  <a:cubicBezTo>
                    <a:pt x="512" y="1348"/>
                    <a:pt x="1020" y="1525"/>
                    <a:pt x="1529" y="1525"/>
                  </a:cubicBezTo>
                  <a:cubicBezTo>
                    <a:pt x="2038" y="1525"/>
                    <a:pt x="2547" y="1348"/>
                    <a:pt x="2956" y="993"/>
                  </a:cubicBezTo>
                  <a:lnTo>
                    <a:pt x="3054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7" name="Google Shape;13417;p76"/>
            <p:cNvSpPr/>
            <p:nvPr/>
          </p:nvSpPr>
          <p:spPr>
            <a:xfrm>
              <a:off x="5908402" y="3985765"/>
              <a:ext cx="79963" cy="80068"/>
            </a:xfrm>
            <a:custGeom>
              <a:avLst/>
              <a:gdLst/>
              <a:ahLst/>
              <a:cxnLst/>
              <a:rect l="l" t="t" r="r" b="b"/>
              <a:pathLst>
                <a:path w="3050" h="3054" extrusionOk="0">
                  <a:moveTo>
                    <a:pt x="1" y="0"/>
                  </a:moveTo>
                  <a:lnTo>
                    <a:pt x="1" y="1525"/>
                  </a:lnTo>
                  <a:cubicBezTo>
                    <a:pt x="1" y="2369"/>
                    <a:pt x="681" y="3050"/>
                    <a:pt x="1525" y="3053"/>
                  </a:cubicBezTo>
                  <a:cubicBezTo>
                    <a:pt x="2369" y="3050"/>
                    <a:pt x="3050" y="2369"/>
                    <a:pt x="3050" y="1525"/>
                  </a:cubicBezTo>
                  <a:lnTo>
                    <a:pt x="3050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8" name="Google Shape;13418;p76"/>
            <p:cNvSpPr/>
            <p:nvPr/>
          </p:nvSpPr>
          <p:spPr>
            <a:xfrm>
              <a:off x="5908402" y="3985765"/>
              <a:ext cx="79963" cy="40034"/>
            </a:xfrm>
            <a:custGeom>
              <a:avLst/>
              <a:gdLst/>
              <a:ahLst/>
              <a:cxnLst/>
              <a:rect l="l" t="t" r="r" b="b"/>
              <a:pathLst>
                <a:path w="3050" h="1527" extrusionOk="0">
                  <a:moveTo>
                    <a:pt x="1" y="0"/>
                  </a:moveTo>
                  <a:lnTo>
                    <a:pt x="1" y="1141"/>
                  </a:lnTo>
                  <a:cubicBezTo>
                    <a:pt x="477" y="1398"/>
                    <a:pt x="1001" y="1527"/>
                    <a:pt x="1525" y="1527"/>
                  </a:cubicBezTo>
                  <a:cubicBezTo>
                    <a:pt x="2050" y="1527"/>
                    <a:pt x="2574" y="1398"/>
                    <a:pt x="3050" y="1141"/>
                  </a:cubicBezTo>
                  <a:lnTo>
                    <a:pt x="3050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9" name="Google Shape;13419;p76"/>
            <p:cNvSpPr/>
            <p:nvPr/>
          </p:nvSpPr>
          <p:spPr>
            <a:xfrm>
              <a:off x="5851248" y="3854337"/>
              <a:ext cx="194298" cy="154421"/>
            </a:xfrm>
            <a:custGeom>
              <a:avLst/>
              <a:gdLst/>
              <a:ahLst/>
              <a:cxnLst/>
              <a:rect l="l" t="t" r="r" b="b"/>
              <a:pathLst>
                <a:path w="7411" h="5890" extrusionOk="0">
                  <a:moveTo>
                    <a:pt x="873" y="1"/>
                  </a:moveTo>
                  <a:lnTo>
                    <a:pt x="873" y="2181"/>
                  </a:lnTo>
                  <a:lnTo>
                    <a:pt x="543" y="2181"/>
                  </a:lnTo>
                  <a:cubicBezTo>
                    <a:pt x="243" y="2181"/>
                    <a:pt x="0" y="2424"/>
                    <a:pt x="0" y="2724"/>
                  </a:cubicBezTo>
                  <a:cubicBezTo>
                    <a:pt x="0" y="3025"/>
                    <a:pt x="243" y="3271"/>
                    <a:pt x="543" y="3271"/>
                  </a:cubicBezTo>
                  <a:lnTo>
                    <a:pt x="884" y="3271"/>
                  </a:lnTo>
                  <a:cubicBezTo>
                    <a:pt x="996" y="4745"/>
                    <a:pt x="2224" y="5890"/>
                    <a:pt x="3705" y="5890"/>
                  </a:cubicBezTo>
                  <a:cubicBezTo>
                    <a:pt x="5187" y="5890"/>
                    <a:pt x="6418" y="4745"/>
                    <a:pt x="6530" y="3271"/>
                  </a:cubicBezTo>
                  <a:lnTo>
                    <a:pt x="6867" y="3271"/>
                  </a:lnTo>
                  <a:cubicBezTo>
                    <a:pt x="7168" y="3271"/>
                    <a:pt x="7410" y="3025"/>
                    <a:pt x="7410" y="2724"/>
                  </a:cubicBezTo>
                  <a:cubicBezTo>
                    <a:pt x="7410" y="2424"/>
                    <a:pt x="7168" y="2181"/>
                    <a:pt x="6867" y="2181"/>
                  </a:cubicBezTo>
                  <a:lnTo>
                    <a:pt x="6537" y="2181"/>
                  </a:lnTo>
                  <a:lnTo>
                    <a:pt x="6537" y="1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0" name="Google Shape;13420;p76"/>
            <p:cNvSpPr/>
            <p:nvPr/>
          </p:nvSpPr>
          <p:spPr>
            <a:xfrm>
              <a:off x="5849334" y="3854337"/>
              <a:ext cx="167163" cy="154369"/>
            </a:xfrm>
            <a:custGeom>
              <a:avLst/>
              <a:gdLst/>
              <a:ahLst/>
              <a:cxnLst/>
              <a:rect l="l" t="t" r="r" b="b"/>
              <a:pathLst>
                <a:path w="6376" h="5888" extrusionOk="0">
                  <a:moveTo>
                    <a:pt x="946" y="1"/>
                  </a:moveTo>
                  <a:lnTo>
                    <a:pt x="946" y="2181"/>
                  </a:lnTo>
                  <a:lnTo>
                    <a:pt x="642" y="2181"/>
                  </a:lnTo>
                  <a:cubicBezTo>
                    <a:pt x="636" y="2181"/>
                    <a:pt x="631" y="2181"/>
                    <a:pt x="626" y="2181"/>
                  </a:cubicBezTo>
                  <a:cubicBezTo>
                    <a:pt x="382" y="2181"/>
                    <a:pt x="166" y="2342"/>
                    <a:pt x="99" y="2576"/>
                  </a:cubicBezTo>
                  <a:cubicBezTo>
                    <a:pt x="1" y="2923"/>
                    <a:pt x="262" y="3267"/>
                    <a:pt x="624" y="3271"/>
                  </a:cubicBezTo>
                  <a:lnTo>
                    <a:pt x="957" y="3271"/>
                  </a:lnTo>
                  <a:cubicBezTo>
                    <a:pt x="1062" y="4766"/>
                    <a:pt x="2310" y="5887"/>
                    <a:pt x="3757" y="5887"/>
                  </a:cubicBezTo>
                  <a:cubicBezTo>
                    <a:pt x="3908" y="5887"/>
                    <a:pt x="4062" y="5875"/>
                    <a:pt x="4216" y="5850"/>
                  </a:cubicBezTo>
                  <a:cubicBezTo>
                    <a:pt x="2837" y="5636"/>
                    <a:pt x="1819" y="4448"/>
                    <a:pt x="1819" y="3054"/>
                  </a:cubicBezTo>
                  <a:lnTo>
                    <a:pt x="1819" y="1685"/>
                  </a:lnTo>
                  <a:cubicBezTo>
                    <a:pt x="1819" y="1319"/>
                    <a:pt x="2117" y="1035"/>
                    <a:pt x="2469" y="1035"/>
                  </a:cubicBezTo>
                  <a:cubicBezTo>
                    <a:pt x="2497" y="1035"/>
                    <a:pt x="2525" y="1036"/>
                    <a:pt x="2554" y="1040"/>
                  </a:cubicBezTo>
                  <a:cubicBezTo>
                    <a:pt x="2771" y="1065"/>
                    <a:pt x="2992" y="1080"/>
                    <a:pt x="3210" y="1080"/>
                  </a:cubicBezTo>
                  <a:cubicBezTo>
                    <a:pt x="3862" y="1080"/>
                    <a:pt x="4586" y="975"/>
                    <a:pt x="5361" y="772"/>
                  </a:cubicBezTo>
                  <a:cubicBezTo>
                    <a:pt x="5788" y="656"/>
                    <a:pt x="6150" y="381"/>
                    <a:pt x="6375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1" name="Google Shape;13421;p76"/>
            <p:cNvSpPr/>
            <p:nvPr/>
          </p:nvSpPr>
          <p:spPr>
            <a:xfrm>
              <a:off x="5862627" y="3831423"/>
              <a:ext cx="40008" cy="82952"/>
            </a:xfrm>
            <a:custGeom>
              <a:avLst/>
              <a:gdLst/>
              <a:ahLst/>
              <a:cxnLst/>
              <a:rect l="l" t="t" r="r" b="b"/>
              <a:pathLst>
                <a:path w="1526" h="3164" extrusionOk="0">
                  <a:moveTo>
                    <a:pt x="1432" y="0"/>
                  </a:moveTo>
                  <a:cubicBezTo>
                    <a:pt x="644" y="0"/>
                    <a:pt x="1" y="609"/>
                    <a:pt x="1" y="1313"/>
                  </a:cubicBezTo>
                  <a:lnTo>
                    <a:pt x="1" y="3164"/>
                  </a:lnTo>
                  <a:lnTo>
                    <a:pt x="493" y="3102"/>
                  </a:lnTo>
                  <a:cubicBezTo>
                    <a:pt x="711" y="3077"/>
                    <a:pt x="874" y="2892"/>
                    <a:pt x="874" y="2671"/>
                  </a:cubicBezTo>
                  <a:lnTo>
                    <a:pt x="874" y="2399"/>
                  </a:lnTo>
                  <a:cubicBezTo>
                    <a:pt x="874" y="1527"/>
                    <a:pt x="1526" y="875"/>
                    <a:pt x="1526" y="875"/>
                  </a:cubicBezTo>
                  <a:lnTo>
                    <a:pt x="1500" y="2"/>
                  </a:lnTo>
                  <a:cubicBezTo>
                    <a:pt x="1477" y="1"/>
                    <a:pt x="1455" y="0"/>
                    <a:pt x="143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2" name="Google Shape;13422;p76"/>
            <p:cNvSpPr/>
            <p:nvPr/>
          </p:nvSpPr>
          <p:spPr>
            <a:xfrm>
              <a:off x="5948384" y="4020031"/>
              <a:ext cx="72858" cy="137144"/>
            </a:xfrm>
            <a:custGeom>
              <a:avLst/>
              <a:gdLst/>
              <a:ahLst/>
              <a:cxnLst/>
              <a:rect l="l" t="t" r="r" b="b"/>
              <a:pathLst>
                <a:path w="2779" h="5231" extrusionOk="0">
                  <a:moveTo>
                    <a:pt x="1525" y="1"/>
                  </a:moveTo>
                  <a:lnTo>
                    <a:pt x="0" y="5230"/>
                  </a:lnTo>
                  <a:lnTo>
                    <a:pt x="1308" y="5230"/>
                  </a:lnTo>
                  <a:lnTo>
                    <a:pt x="2691" y="2463"/>
                  </a:lnTo>
                  <a:cubicBezTo>
                    <a:pt x="2778" y="2293"/>
                    <a:pt x="2746" y="2090"/>
                    <a:pt x="2612" y="1960"/>
                  </a:cubicBezTo>
                  <a:lnTo>
                    <a:pt x="2181" y="1525"/>
                  </a:lnTo>
                  <a:lnTo>
                    <a:pt x="2640" y="910"/>
                  </a:lnTo>
                  <a:cubicBezTo>
                    <a:pt x="2742" y="776"/>
                    <a:pt x="2698" y="587"/>
                    <a:pt x="2546" y="511"/>
                  </a:cubicBezTo>
                  <a:lnTo>
                    <a:pt x="1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3" name="Google Shape;13423;p76"/>
            <p:cNvSpPr/>
            <p:nvPr/>
          </p:nvSpPr>
          <p:spPr>
            <a:xfrm>
              <a:off x="5994055" y="3814329"/>
              <a:ext cx="40087" cy="100046"/>
            </a:xfrm>
            <a:custGeom>
              <a:avLst/>
              <a:gdLst/>
              <a:ahLst/>
              <a:cxnLst/>
              <a:rect l="l" t="t" r="r" b="b"/>
              <a:pathLst>
                <a:path w="1529" h="3816" extrusionOk="0">
                  <a:moveTo>
                    <a:pt x="97" y="0"/>
                  </a:moveTo>
                  <a:cubicBezTo>
                    <a:pt x="75" y="0"/>
                    <a:pt x="52" y="1"/>
                    <a:pt x="29" y="2"/>
                  </a:cubicBezTo>
                  <a:lnTo>
                    <a:pt x="0" y="1527"/>
                  </a:lnTo>
                  <a:cubicBezTo>
                    <a:pt x="0" y="1527"/>
                    <a:pt x="656" y="2179"/>
                    <a:pt x="656" y="3051"/>
                  </a:cubicBezTo>
                  <a:lnTo>
                    <a:pt x="656" y="3323"/>
                  </a:lnTo>
                  <a:cubicBezTo>
                    <a:pt x="656" y="3544"/>
                    <a:pt x="819" y="3729"/>
                    <a:pt x="1036" y="3754"/>
                  </a:cubicBezTo>
                  <a:lnTo>
                    <a:pt x="1525" y="3816"/>
                  </a:lnTo>
                  <a:lnTo>
                    <a:pt x="1525" y="1309"/>
                  </a:lnTo>
                  <a:cubicBezTo>
                    <a:pt x="1529" y="605"/>
                    <a:pt x="882" y="0"/>
                    <a:pt x="97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4" name="Google Shape;13424;p76"/>
            <p:cNvSpPr/>
            <p:nvPr/>
          </p:nvSpPr>
          <p:spPr>
            <a:xfrm>
              <a:off x="5875657" y="4020031"/>
              <a:ext cx="72754" cy="137144"/>
            </a:xfrm>
            <a:custGeom>
              <a:avLst/>
              <a:gdLst/>
              <a:ahLst/>
              <a:cxnLst/>
              <a:rect l="l" t="t" r="r" b="b"/>
              <a:pathLst>
                <a:path w="2775" h="5231" extrusionOk="0">
                  <a:moveTo>
                    <a:pt x="1250" y="1"/>
                  </a:moveTo>
                  <a:lnTo>
                    <a:pt x="228" y="511"/>
                  </a:lnTo>
                  <a:cubicBezTo>
                    <a:pt x="80" y="584"/>
                    <a:pt x="33" y="776"/>
                    <a:pt x="134" y="910"/>
                  </a:cubicBezTo>
                  <a:lnTo>
                    <a:pt x="594" y="1525"/>
                  </a:lnTo>
                  <a:lnTo>
                    <a:pt x="163" y="1960"/>
                  </a:lnTo>
                  <a:cubicBezTo>
                    <a:pt x="29" y="2090"/>
                    <a:pt x="0" y="2293"/>
                    <a:pt x="83" y="2460"/>
                  </a:cubicBezTo>
                  <a:lnTo>
                    <a:pt x="1467" y="5230"/>
                  </a:lnTo>
                  <a:lnTo>
                    <a:pt x="2774" y="5230"/>
                  </a:lnTo>
                  <a:lnTo>
                    <a:pt x="1250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5" name="Google Shape;13425;p76"/>
            <p:cNvSpPr/>
            <p:nvPr/>
          </p:nvSpPr>
          <p:spPr>
            <a:xfrm>
              <a:off x="5862259" y="3802977"/>
              <a:ext cx="145114" cy="62476"/>
            </a:xfrm>
            <a:custGeom>
              <a:avLst/>
              <a:gdLst/>
              <a:ahLst/>
              <a:cxnLst/>
              <a:rect l="l" t="t" r="r" b="b"/>
              <a:pathLst>
                <a:path w="5535" h="2383" extrusionOk="0">
                  <a:moveTo>
                    <a:pt x="3705" y="0"/>
                  </a:moveTo>
                  <a:cubicBezTo>
                    <a:pt x="1887" y="0"/>
                    <a:pt x="1540" y="551"/>
                    <a:pt x="142" y="996"/>
                  </a:cubicBezTo>
                  <a:cubicBezTo>
                    <a:pt x="44" y="1025"/>
                    <a:pt x="0" y="1138"/>
                    <a:pt x="55" y="1224"/>
                  </a:cubicBezTo>
                  <a:cubicBezTo>
                    <a:pt x="285" y="1584"/>
                    <a:pt x="990" y="2382"/>
                    <a:pt x="2716" y="2382"/>
                  </a:cubicBezTo>
                  <a:cubicBezTo>
                    <a:pt x="3267" y="2382"/>
                    <a:pt x="3923" y="2301"/>
                    <a:pt x="4701" y="2097"/>
                  </a:cubicBezTo>
                  <a:cubicBezTo>
                    <a:pt x="5078" y="2000"/>
                    <a:pt x="5368" y="1692"/>
                    <a:pt x="5444" y="1311"/>
                  </a:cubicBezTo>
                  <a:cubicBezTo>
                    <a:pt x="5534" y="870"/>
                    <a:pt x="5263" y="431"/>
                    <a:pt x="4861" y="232"/>
                  </a:cubicBezTo>
                  <a:cubicBezTo>
                    <a:pt x="4538" y="76"/>
                    <a:pt x="4118" y="0"/>
                    <a:pt x="370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6" name="Google Shape;13426;p76"/>
            <p:cNvSpPr/>
            <p:nvPr/>
          </p:nvSpPr>
          <p:spPr>
            <a:xfrm>
              <a:off x="5839765" y="4122856"/>
              <a:ext cx="57180" cy="34319"/>
            </a:xfrm>
            <a:custGeom>
              <a:avLst/>
              <a:gdLst/>
              <a:ahLst/>
              <a:cxnLst/>
              <a:rect l="l" t="t" r="r" b="b"/>
              <a:pathLst>
                <a:path w="2181" h="1309" extrusionOk="0">
                  <a:moveTo>
                    <a:pt x="0" y="1"/>
                  </a:moveTo>
                  <a:lnTo>
                    <a:pt x="0" y="1308"/>
                  </a:lnTo>
                  <a:lnTo>
                    <a:pt x="2180" y="1308"/>
                  </a:lnTo>
                  <a:lnTo>
                    <a:pt x="2180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7" name="Google Shape;13427;p76"/>
            <p:cNvSpPr/>
            <p:nvPr/>
          </p:nvSpPr>
          <p:spPr>
            <a:xfrm>
              <a:off x="5908796" y="3911884"/>
              <a:ext cx="10644" cy="16386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203" y="0"/>
                  </a:moveTo>
                  <a:cubicBezTo>
                    <a:pt x="91" y="0"/>
                    <a:pt x="0" y="91"/>
                    <a:pt x="0" y="203"/>
                  </a:cubicBezTo>
                  <a:lnTo>
                    <a:pt x="0" y="421"/>
                  </a:lnTo>
                  <a:cubicBezTo>
                    <a:pt x="0" y="556"/>
                    <a:pt x="101" y="624"/>
                    <a:pt x="203" y="624"/>
                  </a:cubicBezTo>
                  <a:cubicBezTo>
                    <a:pt x="304" y="624"/>
                    <a:pt x="406" y="556"/>
                    <a:pt x="406" y="421"/>
                  </a:cubicBezTo>
                  <a:lnTo>
                    <a:pt x="406" y="203"/>
                  </a:lnTo>
                  <a:cubicBezTo>
                    <a:pt x="406" y="91"/>
                    <a:pt x="315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8" name="Google Shape;13428;p76"/>
            <p:cNvSpPr/>
            <p:nvPr/>
          </p:nvSpPr>
          <p:spPr>
            <a:xfrm>
              <a:off x="5977328" y="3911884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4" y="0"/>
                  </a:moveTo>
                  <a:cubicBezTo>
                    <a:pt x="91" y="0"/>
                    <a:pt x="1" y="91"/>
                    <a:pt x="1" y="203"/>
                  </a:cubicBezTo>
                  <a:lnTo>
                    <a:pt x="1" y="421"/>
                  </a:lnTo>
                  <a:cubicBezTo>
                    <a:pt x="1" y="556"/>
                    <a:pt x="102" y="624"/>
                    <a:pt x="204" y="624"/>
                  </a:cubicBezTo>
                  <a:cubicBezTo>
                    <a:pt x="305" y="624"/>
                    <a:pt x="407" y="556"/>
                    <a:pt x="407" y="421"/>
                  </a:cubicBezTo>
                  <a:lnTo>
                    <a:pt x="407" y="203"/>
                  </a:lnTo>
                  <a:cubicBezTo>
                    <a:pt x="407" y="91"/>
                    <a:pt x="316" y="0"/>
                    <a:pt x="20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9" name="Google Shape;13429;p76"/>
            <p:cNvSpPr/>
            <p:nvPr/>
          </p:nvSpPr>
          <p:spPr>
            <a:xfrm>
              <a:off x="5923556" y="3951735"/>
              <a:ext cx="49604" cy="16569"/>
            </a:xfrm>
            <a:custGeom>
              <a:avLst/>
              <a:gdLst/>
              <a:ahLst/>
              <a:cxnLst/>
              <a:rect l="l" t="t" r="r" b="b"/>
              <a:pathLst>
                <a:path w="1892" h="632" extrusionOk="0">
                  <a:moveTo>
                    <a:pt x="293" y="0"/>
                  </a:moveTo>
                  <a:cubicBezTo>
                    <a:pt x="134" y="0"/>
                    <a:pt x="0" y="205"/>
                    <a:pt x="150" y="353"/>
                  </a:cubicBezTo>
                  <a:cubicBezTo>
                    <a:pt x="324" y="527"/>
                    <a:pt x="621" y="632"/>
                    <a:pt x="947" y="632"/>
                  </a:cubicBezTo>
                  <a:cubicBezTo>
                    <a:pt x="1270" y="632"/>
                    <a:pt x="1567" y="527"/>
                    <a:pt x="1744" y="353"/>
                  </a:cubicBezTo>
                  <a:cubicBezTo>
                    <a:pt x="1892" y="205"/>
                    <a:pt x="1757" y="0"/>
                    <a:pt x="1599" y="0"/>
                  </a:cubicBezTo>
                  <a:cubicBezTo>
                    <a:pt x="1552" y="0"/>
                    <a:pt x="1502" y="19"/>
                    <a:pt x="1458" y="63"/>
                  </a:cubicBezTo>
                  <a:cubicBezTo>
                    <a:pt x="1382" y="136"/>
                    <a:pt x="1204" y="222"/>
                    <a:pt x="947" y="222"/>
                  </a:cubicBezTo>
                  <a:cubicBezTo>
                    <a:pt x="690" y="222"/>
                    <a:pt x="509" y="136"/>
                    <a:pt x="437" y="63"/>
                  </a:cubicBezTo>
                  <a:cubicBezTo>
                    <a:pt x="391" y="19"/>
                    <a:pt x="341" y="0"/>
                    <a:pt x="29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0" name="Google Shape;13430;p76"/>
            <p:cNvSpPr/>
            <p:nvPr/>
          </p:nvSpPr>
          <p:spPr>
            <a:xfrm>
              <a:off x="5901271" y="3894686"/>
              <a:ext cx="25667" cy="10775"/>
            </a:xfrm>
            <a:custGeom>
              <a:avLst/>
              <a:gdLst/>
              <a:ahLst/>
              <a:cxnLst/>
              <a:rect l="l" t="t" r="r" b="b"/>
              <a:pathLst>
                <a:path w="979" h="411" extrusionOk="0">
                  <a:moveTo>
                    <a:pt x="273" y="1"/>
                  </a:moveTo>
                  <a:cubicBezTo>
                    <a:pt x="1" y="1"/>
                    <a:pt x="1" y="410"/>
                    <a:pt x="273" y="410"/>
                  </a:cubicBezTo>
                  <a:lnTo>
                    <a:pt x="707" y="410"/>
                  </a:lnTo>
                  <a:cubicBezTo>
                    <a:pt x="979" y="410"/>
                    <a:pt x="979" y="1"/>
                    <a:pt x="7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1" name="Google Shape;13431;p76"/>
            <p:cNvSpPr/>
            <p:nvPr/>
          </p:nvSpPr>
          <p:spPr>
            <a:xfrm>
              <a:off x="5969830" y="3894686"/>
              <a:ext cx="25667" cy="10775"/>
            </a:xfrm>
            <a:custGeom>
              <a:avLst/>
              <a:gdLst/>
              <a:ahLst/>
              <a:cxnLst/>
              <a:rect l="l" t="t" r="r" b="b"/>
              <a:pathLst>
                <a:path w="979" h="411" extrusionOk="0">
                  <a:moveTo>
                    <a:pt x="272" y="1"/>
                  </a:moveTo>
                  <a:cubicBezTo>
                    <a:pt x="1" y="1"/>
                    <a:pt x="1" y="410"/>
                    <a:pt x="272" y="410"/>
                  </a:cubicBezTo>
                  <a:lnTo>
                    <a:pt x="707" y="410"/>
                  </a:lnTo>
                  <a:cubicBezTo>
                    <a:pt x="979" y="410"/>
                    <a:pt x="979" y="1"/>
                    <a:pt x="7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2" name="Google Shape;13432;p76"/>
            <p:cNvSpPr/>
            <p:nvPr/>
          </p:nvSpPr>
          <p:spPr>
            <a:xfrm>
              <a:off x="5805866" y="3797471"/>
              <a:ext cx="285168" cy="365288"/>
            </a:xfrm>
            <a:custGeom>
              <a:avLst/>
              <a:gdLst/>
              <a:ahLst/>
              <a:cxnLst/>
              <a:rect l="l" t="t" r="r" b="b"/>
              <a:pathLst>
                <a:path w="10877" h="13933" extrusionOk="0">
                  <a:moveTo>
                    <a:pt x="5856" y="413"/>
                  </a:moveTo>
                  <a:cubicBezTo>
                    <a:pt x="6610" y="413"/>
                    <a:pt x="7283" y="732"/>
                    <a:pt x="7421" y="1145"/>
                  </a:cubicBezTo>
                  <a:cubicBezTo>
                    <a:pt x="7454" y="1243"/>
                    <a:pt x="7532" y="1285"/>
                    <a:pt x="7610" y="1285"/>
                  </a:cubicBezTo>
                  <a:cubicBezTo>
                    <a:pt x="7735" y="1285"/>
                    <a:pt x="7862" y="1177"/>
                    <a:pt x="7808" y="1018"/>
                  </a:cubicBezTo>
                  <a:cubicBezTo>
                    <a:pt x="7798" y="982"/>
                    <a:pt x="7783" y="946"/>
                    <a:pt x="7769" y="913"/>
                  </a:cubicBezTo>
                  <a:lnTo>
                    <a:pt x="7769" y="913"/>
                  </a:lnTo>
                  <a:cubicBezTo>
                    <a:pt x="8207" y="1069"/>
                    <a:pt x="8500" y="1485"/>
                    <a:pt x="8500" y="1956"/>
                  </a:cubicBezTo>
                  <a:lnTo>
                    <a:pt x="8500" y="4147"/>
                  </a:lnTo>
                  <a:lnTo>
                    <a:pt x="8268" y="4147"/>
                  </a:lnTo>
                  <a:cubicBezTo>
                    <a:pt x="8142" y="4147"/>
                    <a:pt x="8037" y="4042"/>
                    <a:pt x="8037" y="3915"/>
                  </a:cubicBezTo>
                  <a:lnTo>
                    <a:pt x="8037" y="3694"/>
                  </a:lnTo>
                  <a:cubicBezTo>
                    <a:pt x="8037" y="2749"/>
                    <a:pt x="7352" y="2054"/>
                    <a:pt x="7323" y="2025"/>
                  </a:cubicBezTo>
                  <a:cubicBezTo>
                    <a:pt x="7284" y="1985"/>
                    <a:pt x="7231" y="1965"/>
                    <a:pt x="7178" y="1965"/>
                  </a:cubicBezTo>
                  <a:cubicBezTo>
                    <a:pt x="7157" y="1965"/>
                    <a:pt x="7137" y="1968"/>
                    <a:pt x="7117" y="1974"/>
                  </a:cubicBezTo>
                  <a:cubicBezTo>
                    <a:pt x="6451" y="2185"/>
                    <a:pt x="5623" y="2376"/>
                    <a:pt x="4816" y="2376"/>
                  </a:cubicBezTo>
                  <a:cubicBezTo>
                    <a:pt x="4252" y="2376"/>
                    <a:pt x="3698" y="2283"/>
                    <a:pt x="3216" y="2039"/>
                  </a:cubicBezTo>
                  <a:cubicBezTo>
                    <a:pt x="2901" y="1884"/>
                    <a:pt x="2629" y="1659"/>
                    <a:pt x="2419" y="1380"/>
                  </a:cubicBezTo>
                  <a:cubicBezTo>
                    <a:pt x="2785" y="1257"/>
                    <a:pt x="3140" y="1112"/>
                    <a:pt x="3491" y="949"/>
                  </a:cubicBezTo>
                  <a:cubicBezTo>
                    <a:pt x="4151" y="649"/>
                    <a:pt x="4672" y="413"/>
                    <a:pt x="5856" y="413"/>
                  </a:cubicBezTo>
                  <a:close/>
                  <a:moveTo>
                    <a:pt x="2557" y="2104"/>
                  </a:moveTo>
                  <a:cubicBezTo>
                    <a:pt x="2695" y="2213"/>
                    <a:pt x="2843" y="2311"/>
                    <a:pt x="2999" y="2391"/>
                  </a:cubicBezTo>
                  <a:cubicBezTo>
                    <a:pt x="3462" y="2630"/>
                    <a:pt x="4013" y="2764"/>
                    <a:pt x="4636" y="2785"/>
                  </a:cubicBezTo>
                  <a:cubicBezTo>
                    <a:pt x="4702" y="2788"/>
                    <a:pt x="4770" y="2789"/>
                    <a:pt x="4838" y="2789"/>
                  </a:cubicBezTo>
                  <a:cubicBezTo>
                    <a:pt x="5517" y="2789"/>
                    <a:pt x="6281" y="2659"/>
                    <a:pt x="7117" y="2409"/>
                  </a:cubicBezTo>
                  <a:cubicBezTo>
                    <a:pt x="7276" y="2604"/>
                    <a:pt x="7631" y="3100"/>
                    <a:pt x="7631" y="3698"/>
                  </a:cubicBezTo>
                  <a:lnTo>
                    <a:pt x="7631" y="3915"/>
                  </a:lnTo>
                  <a:cubicBezTo>
                    <a:pt x="7631" y="4270"/>
                    <a:pt x="7917" y="4556"/>
                    <a:pt x="8268" y="4556"/>
                  </a:cubicBezTo>
                  <a:lnTo>
                    <a:pt x="8598" y="4556"/>
                  </a:lnTo>
                  <a:cubicBezTo>
                    <a:pt x="8801" y="4556"/>
                    <a:pt x="8957" y="4730"/>
                    <a:pt x="8935" y="4933"/>
                  </a:cubicBezTo>
                  <a:cubicBezTo>
                    <a:pt x="8920" y="5103"/>
                    <a:pt x="8754" y="5237"/>
                    <a:pt x="8565" y="5237"/>
                  </a:cubicBezTo>
                  <a:lnTo>
                    <a:pt x="8475" y="5237"/>
                  </a:lnTo>
                  <a:lnTo>
                    <a:pt x="8475" y="5226"/>
                  </a:lnTo>
                  <a:cubicBezTo>
                    <a:pt x="8475" y="5114"/>
                    <a:pt x="8384" y="5024"/>
                    <a:pt x="8272" y="5024"/>
                  </a:cubicBezTo>
                  <a:cubicBezTo>
                    <a:pt x="8160" y="5024"/>
                    <a:pt x="8069" y="5114"/>
                    <a:pt x="8069" y="5226"/>
                  </a:cubicBezTo>
                  <a:cubicBezTo>
                    <a:pt x="8062" y="6675"/>
                    <a:pt x="6885" y="7849"/>
                    <a:pt x="5436" y="7849"/>
                  </a:cubicBezTo>
                  <a:lnTo>
                    <a:pt x="5436" y="7852"/>
                  </a:lnTo>
                  <a:cubicBezTo>
                    <a:pt x="3984" y="7852"/>
                    <a:pt x="2807" y="6675"/>
                    <a:pt x="2807" y="5223"/>
                  </a:cubicBezTo>
                  <a:cubicBezTo>
                    <a:pt x="2807" y="5087"/>
                    <a:pt x="2705" y="5019"/>
                    <a:pt x="2602" y="5019"/>
                  </a:cubicBezTo>
                  <a:cubicBezTo>
                    <a:pt x="2500" y="5019"/>
                    <a:pt x="2398" y="5087"/>
                    <a:pt x="2398" y="5223"/>
                  </a:cubicBezTo>
                  <a:lnTo>
                    <a:pt x="2398" y="5237"/>
                  </a:lnTo>
                  <a:lnTo>
                    <a:pt x="2274" y="5237"/>
                  </a:lnTo>
                  <a:cubicBezTo>
                    <a:pt x="2072" y="5237"/>
                    <a:pt x="1916" y="5063"/>
                    <a:pt x="1938" y="4861"/>
                  </a:cubicBezTo>
                  <a:cubicBezTo>
                    <a:pt x="1952" y="4690"/>
                    <a:pt x="2119" y="4556"/>
                    <a:pt x="2307" y="4556"/>
                  </a:cubicBezTo>
                  <a:lnTo>
                    <a:pt x="2604" y="4556"/>
                  </a:lnTo>
                  <a:cubicBezTo>
                    <a:pt x="2955" y="4556"/>
                    <a:pt x="3241" y="4270"/>
                    <a:pt x="3241" y="3915"/>
                  </a:cubicBezTo>
                  <a:lnTo>
                    <a:pt x="3241" y="3148"/>
                  </a:lnTo>
                  <a:cubicBezTo>
                    <a:pt x="3241" y="3012"/>
                    <a:pt x="3140" y="2944"/>
                    <a:pt x="3039" y="2944"/>
                  </a:cubicBezTo>
                  <a:cubicBezTo>
                    <a:pt x="2937" y="2944"/>
                    <a:pt x="2836" y="3012"/>
                    <a:pt x="2836" y="3148"/>
                  </a:cubicBezTo>
                  <a:lnTo>
                    <a:pt x="2836" y="3915"/>
                  </a:lnTo>
                  <a:cubicBezTo>
                    <a:pt x="2836" y="4046"/>
                    <a:pt x="2731" y="4147"/>
                    <a:pt x="2604" y="4147"/>
                  </a:cubicBezTo>
                  <a:lnTo>
                    <a:pt x="2372" y="4147"/>
                  </a:lnTo>
                  <a:lnTo>
                    <a:pt x="2372" y="2901"/>
                  </a:lnTo>
                  <a:cubicBezTo>
                    <a:pt x="2372" y="2427"/>
                    <a:pt x="2499" y="2188"/>
                    <a:pt x="2557" y="2104"/>
                  </a:cubicBezTo>
                  <a:close/>
                  <a:moveTo>
                    <a:pt x="6758" y="7957"/>
                  </a:moveTo>
                  <a:lnTo>
                    <a:pt x="6758" y="8464"/>
                  </a:lnTo>
                  <a:lnTo>
                    <a:pt x="6367" y="9801"/>
                  </a:lnTo>
                  <a:cubicBezTo>
                    <a:pt x="6075" y="9956"/>
                    <a:pt x="5755" y="10034"/>
                    <a:pt x="5434" y="10034"/>
                  </a:cubicBezTo>
                  <a:cubicBezTo>
                    <a:pt x="5114" y="10034"/>
                    <a:pt x="4793" y="9956"/>
                    <a:pt x="4502" y="9801"/>
                  </a:cubicBezTo>
                  <a:lnTo>
                    <a:pt x="4114" y="8464"/>
                  </a:lnTo>
                  <a:lnTo>
                    <a:pt x="4114" y="7957"/>
                  </a:lnTo>
                  <a:cubicBezTo>
                    <a:pt x="4531" y="8160"/>
                    <a:pt x="4983" y="8261"/>
                    <a:pt x="5435" y="8261"/>
                  </a:cubicBezTo>
                  <a:cubicBezTo>
                    <a:pt x="5887" y="8261"/>
                    <a:pt x="6340" y="8160"/>
                    <a:pt x="6758" y="7957"/>
                  </a:cubicBezTo>
                  <a:close/>
                  <a:moveTo>
                    <a:pt x="3270" y="12618"/>
                  </a:moveTo>
                  <a:lnTo>
                    <a:pt x="3270" y="13520"/>
                  </a:lnTo>
                  <a:lnTo>
                    <a:pt x="1499" y="13520"/>
                  </a:lnTo>
                  <a:lnTo>
                    <a:pt x="1499" y="12618"/>
                  </a:lnTo>
                  <a:lnTo>
                    <a:pt x="2180" y="12618"/>
                  </a:lnTo>
                  <a:lnTo>
                    <a:pt x="2180" y="12633"/>
                  </a:lnTo>
                  <a:cubicBezTo>
                    <a:pt x="2180" y="12769"/>
                    <a:pt x="2282" y="12837"/>
                    <a:pt x="2383" y="12837"/>
                  </a:cubicBezTo>
                  <a:cubicBezTo>
                    <a:pt x="2485" y="12837"/>
                    <a:pt x="2586" y="12769"/>
                    <a:pt x="2586" y="12633"/>
                  </a:cubicBezTo>
                  <a:lnTo>
                    <a:pt x="2586" y="12618"/>
                  </a:lnTo>
                  <a:close/>
                  <a:moveTo>
                    <a:pt x="5856" y="0"/>
                  </a:moveTo>
                  <a:cubicBezTo>
                    <a:pt x="4585" y="0"/>
                    <a:pt x="3998" y="268"/>
                    <a:pt x="3321" y="573"/>
                  </a:cubicBezTo>
                  <a:cubicBezTo>
                    <a:pt x="2912" y="768"/>
                    <a:pt x="2488" y="935"/>
                    <a:pt x="2054" y="1061"/>
                  </a:cubicBezTo>
                  <a:cubicBezTo>
                    <a:pt x="1938" y="1098"/>
                    <a:pt x="1876" y="1224"/>
                    <a:pt x="1923" y="1337"/>
                  </a:cubicBezTo>
                  <a:cubicBezTo>
                    <a:pt x="2010" y="1514"/>
                    <a:pt x="2122" y="1677"/>
                    <a:pt x="2256" y="1822"/>
                  </a:cubicBezTo>
                  <a:cubicBezTo>
                    <a:pt x="2155" y="1945"/>
                    <a:pt x="1963" y="2264"/>
                    <a:pt x="1963" y="2894"/>
                  </a:cubicBezTo>
                  <a:lnTo>
                    <a:pt x="1963" y="4220"/>
                  </a:lnTo>
                  <a:cubicBezTo>
                    <a:pt x="1644" y="4368"/>
                    <a:pt x="1470" y="4716"/>
                    <a:pt x="1547" y="5056"/>
                  </a:cubicBezTo>
                  <a:cubicBezTo>
                    <a:pt x="1622" y="5394"/>
                    <a:pt x="1922" y="5639"/>
                    <a:pt x="2267" y="5639"/>
                  </a:cubicBezTo>
                  <a:cubicBezTo>
                    <a:pt x="2269" y="5639"/>
                    <a:pt x="2272" y="5639"/>
                    <a:pt x="2274" y="5639"/>
                  </a:cubicBezTo>
                  <a:lnTo>
                    <a:pt x="2427" y="5639"/>
                  </a:lnTo>
                  <a:cubicBezTo>
                    <a:pt x="2546" y="6480"/>
                    <a:pt x="3010" y="7229"/>
                    <a:pt x="3705" y="7715"/>
                  </a:cubicBezTo>
                  <a:lnTo>
                    <a:pt x="3705" y="8363"/>
                  </a:lnTo>
                  <a:lnTo>
                    <a:pt x="2796" y="8816"/>
                  </a:lnTo>
                  <a:cubicBezTo>
                    <a:pt x="2629" y="8899"/>
                    <a:pt x="2528" y="9073"/>
                    <a:pt x="2539" y="9261"/>
                  </a:cubicBezTo>
                  <a:lnTo>
                    <a:pt x="1068" y="9714"/>
                  </a:lnTo>
                  <a:cubicBezTo>
                    <a:pt x="431" y="9906"/>
                    <a:pt x="0" y="10492"/>
                    <a:pt x="0" y="11159"/>
                  </a:cubicBezTo>
                  <a:lnTo>
                    <a:pt x="0" y="13719"/>
                  </a:lnTo>
                  <a:cubicBezTo>
                    <a:pt x="0" y="13855"/>
                    <a:pt x="102" y="13923"/>
                    <a:pt x="205" y="13923"/>
                  </a:cubicBezTo>
                  <a:cubicBezTo>
                    <a:pt x="307" y="13923"/>
                    <a:pt x="409" y="13855"/>
                    <a:pt x="409" y="13719"/>
                  </a:cubicBezTo>
                  <a:lnTo>
                    <a:pt x="409" y="11159"/>
                  </a:lnTo>
                  <a:cubicBezTo>
                    <a:pt x="406" y="10673"/>
                    <a:pt x="724" y="10246"/>
                    <a:pt x="1188" y="10105"/>
                  </a:cubicBezTo>
                  <a:lnTo>
                    <a:pt x="2716" y="9634"/>
                  </a:lnTo>
                  <a:lnTo>
                    <a:pt x="2988" y="9993"/>
                  </a:lnTo>
                  <a:lnTo>
                    <a:pt x="2680" y="10300"/>
                  </a:lnTo>
                  <a:cubicBezTo>
                    <a:pt x="2488" y="10496"/>
                    <a:pt x="2437" y="10793"/>
                    <a:pt x="2561" y="11039"/>
                  </a:cubicBezTo>
                  <a:lnTo>
                    <a:pt x="3144" y="12205"/>
                  </a:lnTo>
                  <a:lnTo>
                    <a:pt x="2590" y="12205"/>
                  </a:lnTo>
                  <a:lnTo>
                    <a:pt x="2590" y="11981"/>
                  </a:lnTo>
                  <a:cubicBezTo>
                    <a:pt x="2590" y="11845"/>
                    <a:pt x="2487" y="11777"/>
                    <a:pt x="2385" y="11777"/>
                  </a:cubicBezTo>
                  <a:cubicBezTo>
                    <a:pt x="2283" y="11777"/>
                    <a:pt x="2180" y="11845"/>
                    <a:pt x="2180" y="11981"/>
                  </a:cubicBezTo>
                  <a:lnTo>
                    <a:pt x="2180" y="12213"/>
                  </a:lnTo>
                  <a:lnTo>
                    <a:pt x="1297" y="12213"/>
                  </a:lnTo>
                  <a:cubicBezTo>
                    <a:pt x="1184" y="12213"/>
                    <a:pt x="1094" y="12303"/>
                    <a:pt x="1094" y="12416"/>
                  </a:cubicBezTo>
                  <a:lnTo>
                    <a:pt x="1094" y="13723"/>
                  </a:lnTo>
                  <a:cubicBezTo>
                    <a:pt x="1094" y="13835"/>
                    <a:pt x="1184" y="13926"/>
                    <a:pt x="1297" y="13926"/>
                  </a:cubicBezTo>
                  <a:lnTo>
                    <a:pt x="3477" y="13926"/>
                  </a:lnTo>
                  <a:cubicBezTo>
                    <a:pt x="3589" y="13926"/>
                    <a:pt x="3680" y="13835"/>
                    <a:pt x="3680" y="13723"/>
                  </a:cubicBezTo>
                  <a:lnTo>
                    <a:pt x="3680" y="13277"/>
                  </a:lnTo>
                  <a:lnTo>
                    <a:pt x="3948" y="13813"/>
                  </a:lnTo>
                  <a:cubicBezTo>
                    <a:pt x="3989" y="13892"/>
                    <a:pt x="4055" y="13924"/>
                    <a:pt x="4121" y="13924"/>
                  </a:cubicBezTo>
                  <a:cubicBezTo>
                    <a:pt x="4255" y="13924"/>
                    <a:pt x="4387" y="13792"/>
                    <a:pt x="4310" y="13632"/>
                  </a:cubicBezTo>
                  <a:lnTo>
                    <a:pt x="2926" y="10862"/>
                  </a:lnTo>
                  <a:cubicBezTo>
                    <a:pt x="2883" y="10771"/>
                    <a:pt x="2901" y="10666"/>
                    <a:pt x="2970" y="10594"/>
                  </a:cubicBezTo>
                  <a:lnTo>
                    <a:pt x="3404" y="10163"/>
                  </a:lnTo>
                  <a:cubicBezTo>
                    <a:pt x="3473" y="10090"/>
                    <a:pt x="3484" y="9978"/>
                    <a:pt x="3423" y="9895"/>
                  </a:cubicBezTo>
                  <a:lnTo>
                    <a:pt x="2959" y="9279"/>
                  </a:lnTo>
                  <a:cubicBezTo>
                    <a:pt x="2937" y="9247"/>
                    <a:pt x="2948" y="9203"/>
                    <a:pt x="2981" y="9185"/>
                  </a:cubicBezTo>
                  <a:lnTo>
                    <a:pt x="3785" y="8783"/>
                  </a:lnTo>
                  <a:lnTo>
                    <a:pt x="4353" y="10728"/>
                  </a:lnTo>
                  <a:cubicBezTo>
                    <a:pt x="4384" y="10831"/>
                    <a:pt x="4463" y="10876"/>
                    <a:pt x="4544" y="10876"/>
                  </a:cubicBezTo>
                  <a:cubicBezTo>
                    <a:pt x="4666" y="10876"/>
                    <a:pt x="4790" y="10773"/>
                    <a:pt x="4745" y="10616"/>
                  </a:cubicBezTo>
                  <a:lnTo>
                    <a:pt x="4654" y="10308"/>
                  </a:lnTo>
                  <a:lnTo>
                    <a:pt x="4654" y="10308"/>
                  </a:lnTo>
                  <a:cubicBezTo>
                    <a:pt x="4907" y="10396"/>
                    <a:pt x="5172" y="10441"/>
                    <a:pt x="5437" y="10441"/>
                  </a:cubicBezTo>
                  <a:cubicBezTo>
                    <a:pt x="5702" y="10441"/>
                    <a:pt x="5967" y="10396"/>
                    <a:pt x="6222" y="10308"/>
                  </a:cubicBezTo>
                  <a:lnTo>
                    <a:pt x="6222" y="10308"/>
                  </a:lnTo>
                  <a:lnTo>
                    <a:pt x="5436" y="12995"/>
                  </a:lnTo>
                  <a:lnTo>
                    <a:pt x="4998" y="11485"/>
                  </a:lnTo>
                  <a:cubicBezTo>
                    <a:pt x="4968" y="11382"/>
                    <a:pt x="4889" y="11338"/>
                    <a:pt x="4809" y="11338"/>
                  </a:cubicBezTo>
                  <a:cubicBezTo>
                    <a:pt x="4686" y="11338"/>
                    <a:pt x="4561" y="11443"/>
                    <a:pt x="4607" y="11601"/>
                  </a:cubicBezTo>
                  <a:lnTo>
                    <a:pt x="5241" y="13781"/>
                  </a:lnTo>
                  <a:cubicBezTo>
                    <a:pt x="5268" y="13879"/>
                    <a:pt x="5351" y="13928"/>
                    <a:pt x="5435" y="13928"/>
                  </a:cubicBezTo>
                  <a:cubicBezTo>
                    <a:pt x="5519" y="13928"/>
                    <a:pt x="5603" y="13879"/>
                    <a:pt x="5632" y="13781"/>
                  </a:cubicBezTo>
                  <a:lnTo>
                    <a:pt x="7088" y="8783"/>
                  </a:lnTo>
                  <a:lnTo>
                    <a:pt x="7892" y="9185"/>
                  </a:lnTo>
                  <a:cubicBezTo>
                    <a:pt x="7928" y="9203"/>
                    <a:pt x="7939" y="9247"/>
                    <a:pt x="7914" y="9279"/>
                  </a:cubicBezTo>
                  <a:lnTo>
                    <a:pt x="7450" y="9895"/>
                  </a:lnTo>
                  <a:cubicBezTo>
                    <a:pt x="7392" y="9978"/>
                    <a:pt x="7399" y="10090"/>
                    <a:pt x="7472" y="10163"/>
                  </a:cubicBezTo>
                  <a:lnTo>
                    <a:pt x="7903" y="10594"/>
                  </a:lnTo>
                  <a:cubicBezTo>
                    <a:pt x="7975" y="10663"/>
                    <a:pt x="7993" y="10771"/>
                    <a:pt x="7946" y="10862"/>
                  </a:cubicBezTo>
                  <a:lnTo>
                    <a:pt x="6563" y="13632"/>
                  </a:lnTo>
                  <a:cubicBezTo>
                    <a:pt x="6476" y="13796"/>
                    <a:pt x="6613" y="13932"/>
                    <a:pt x="6750" y="13932"/>
                  </a:cubicBezTo>
                  <a:cubicBezTo>
                    <a:pt x="6819" y="13932"/>
                    <a:pt x="6888" y="13897"/>
                    <a:pt x="6928" y="13813"/>
                  </a:cubicBezTo>
                  <a:lnTo>
                    <a:pt x="8312" y="11043"/>
                  </a:lnTo>
                  <a:cubicBezTo>
                    <a:pt x="8435" y="10797"/>
                    <a:pt x="8388" y="10500"/>
                    <a:pt x="8192" y="10304"/>
                  </a:cubicBezTo>
                  <a:lnTo>
                    <a:pt x="7885" y="9996"/>
                  </a:lnTo>
                  <a:lnTo>
                    <a:pt x="8156" y="9638"/>
                  </a:lnTo>
                  <a:lnTo>
                    <a:pt x="9685" y="10108"/>
                  </a:lnTo>
                  <a:cubicBezTo>
                    <a:pt x="10152" y="10250"/>
                    <a:pt x="10467" y="10677"/>
                    <a:pt x="10467" y="11162"/>
                  </a:cubicBezTo>
                  <a:lnTo>
                    <a:pt x="10467" y="13723"/>
                  </a:lnTo>
                  <a:cubicBezTo>
                    <a:pt x="10467" y="13859"/>
                    <a:pt x="10568" y="13927"/>
                    <a:pt x="10670" y="13927"/>
                  </a:cubicBezTo>
                  <a:cubicBezTo>
                    <a:pt x="10771" y="13927"/>
                    <a:pt x="10872" y="13859"/>
                    <a:pt x="10872" y="13723"/>
                  </a:cubicBezTo>
                  <a:lnTo>
                    <a:pt x="10872" y="11162"/>
                  </a:lnTo>
                  <a:cubicBezTo>
                    <a:pt x="10876" y="10496"/>
                    <a:pt x="10441" y="9909"/>
                    <a:pt x="9804" y="9717"/>
                  </a:cubicBezTo>
                  <a:lnTo>
                    <a:pt x="8334" y="9265"/>
                  </a:lnTo>
                  <a:cubicBezTo>
                    <a:pt x="8344" y="9076"/>
                    <a:pt x="8243" y="8899"/>
                    <a:pt x="8073" y="8816"/>
                  </a:cubicBezTo>
                  <a:lnTo>
                    <a:pt x="7164" y="8363"/>
                  </a:lnTo>
                  <a:lnTo>
                    <a:pt x="7164" y="7715"/>
                  </a:lnTo>
                  <a:cubicBezTo>
                    <a:pt x="7863" y="7233"/>
                    <a:pt x="8326" y="6480"/>
                    <a:pt x="8442" y="5643"/>
                  </a:cubicBezTo>
                  <a:lnTo>
                    <a:pt x="8565" y="5643"/>
                  </a:lnTo>
                  <a:cubicBezTo>
                    <a:pt x="8964" y="5643"/>
                    <a:pt x="9304" y="5346"/>
                    <a:pt x="9340" y="4969"/>
                  </a:cubicBezTo>
                  <a:cubicBezTo>
                    <a:pt x="9373" y="4651"/>
                    <a:pt x="9199" y="4346"/>
                    <a:pt x="8909" y="4212"/>
                  </a:cubicBezTo>
                  <a:lnTo>
                    <a:pt x="8909" y="1949"/>
                  </a:lnTo>
                  <a:cubicBezTo>
                    <a:pt x="8909" y="1116"/>
                    <a:pt x="8232" y="439"/>
                    <a:pt x="7396" y="439"/>
                  </a:cubicBezTo>
                  <a:lnTo>
                    <a:pt x="7363" y="439"/>
                  </a:lnTo>
                  <a:cubicBezTo>
                    <a:pt x="6997" y="167"/>
                    <a:pt x="6458" y="0"/>
                    <a:pt x="585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3" name="Google Shape;13433;p76"/>
            <p:cNvSpPr/>
            <p:nvPr/>
          </p:nvSpPr>
          <p:spPr>
            <a:xfrm>
              <a:off x="6021295" y="4106235"/>
              <a:ext cx="42761" cy="39117"/>
            </a:xfrm>
            <a:custGeom>
              <a:avLst/>
              <a:gdLst/>
              <a:ahLst/>
              <a:cxnLst/>
              <a:rect l="l" t="t" r="r" b="b"/>
              <a:pathLst>
                <a:path w="1631" h="1492" extrusionOk="0">
                  <a:moveTo>
                    <a:pt x="816" y="0"/>
                  </a:moveTo>
                  <a:cubicBezTo>
                    <a:pt x="714" y="0"/>
                    <a:pt x="613" y="68"/>
                    <a:pt x="613" y="204"/>
                  </a:cubicBezTo>
                  <a:lnTo>
                    <a:pt x="613" y="544"/>
                  </a:lnTo>
                  <a:lnTo>
                    <a:pt x="272" y="544"/>
                  </a:lnTo>
                  <a:cubicBezTo>
                    <a:pt x="1" y="544"/>
                    <a:pt x="1" y="950"/>
                    <a:pt x="272" y="950"/>
                  </a:cubicBezTo>
                  <a:lnTo>
                    <a:pt x="613" y="950"/>
                  </a:lnTo>
                  <a:lnTo>
                    <a:pt x="613" y="1290"/>
                  </a:lnTo>
                  <a:cubicBezTo>
                    <a:pt x="613" y="1424"/>
                    <a:pt x="714" y="1491"/>
                    <a:pt x="816" y="1491"/>
                  </a:cubicBezTo>
                  <a:cubicBezTo>
                    <a:pt x="917" y="1491"/>
                    <a:pt x="1018" y="1424"/>
                    <a:pt x="1018" y="1290"/>
                  </a:cubicBezTo>
                  <a:lnTo>
                    <a:pt x="1018" y="946"/>
                  </a:lnTo>
                  <a:lnTo>
                    <a:pt x="1359" y="946"/>
                  </a:lnTo>
                  <a:cubicBezTo>
                    <a:pt x="1631" y="946"/>
                    <a:pt x="1631" y="541"/>
                    <a:pt x="1359" y="541"/>
                  </a:cubicBezTo>
                  <a:lnTo>
                    <a:pt x="1018" y="541"/>
                  </a:lnTo>
                  <a:lnTo>
                    <a:pt x="1018" y="204"/>
                  </a:lnTo>
                  <a:cubicBezTo>
                    <a:pt x="1018" y="68"/>
                    <a:pt x="917" y="0"/>
                    <a:pt x="81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34" name="Google Shape;13434;p76"/>
          <p:cNvGrpSpPr/>
          <p:nvPr/>
        </p:nvGrpSpPr>
        <p:grpSpPr>
          <a:xfrm>
            <a:off x="5355790" y="3797471"/>
            <a:ext cx="284958" cy="365052"/>
            <a:chOff x="5355790" y="3797471"/>
            <a:chExt cx="284958" cy="365052"/>
          </a:xfrm>
        </p:grpSpPr>
        <p:sp>
          <p:nvSpPr>
            <p:cNvPr id="13435" name="Google Shape;13435;p76"/>
            <p:cNvSpPr/>
            <p:nvPr/>
          </p:nvSpPr>
          <p:spPr>
            <a:xfrm>
              <a:off x="5361086" y="3991454"/>
              <a:ext cx="274366" cy="165721"/>
            </a:xfrm>
            <a:custGeom>
              <a:avLst/>
              <a:gdLst/>
              <a:ahLst/>
              <a:cxnLst/>
              <a:rect l="l" t="t" r="r" b="b"/>
              <a:pathLst>
                <a:path w="10465" h="6321" extrusionOk="0">
                  <a:moveTo>
                    <a:pt x="3710" y="0"/>
                  </a:moveTo>
                  <a:lnTo>
                    <a:pt x="3710" y="1482"/>
                  </a:lnTo>
                  <a:cubicBezTo>
                    <a:pt x="3710" y="1771"/>
                    <a:pt x="3518" y="2025"/>
                    <a:pt x="3239" y="2108"/>
                  </a:cubicBezTo>
                  <a:lnTo>
                    <a:pt x="943" y="2786"/>
                  </a:lnTo>
                  <a:cubicBezTo>
                    <a:pt x="385" y="2949"/>
                    <a:pt x="1" y="3459"/>
                    <a:pt x="1" y="4039"/>
                  </a:cubicBezTo>
                  <a:lnTo>
                    <a:pt x="1" y="6320"/>
                  </a:lnTo>
                  <a:lnTo>
                    <a:pt x="10464" y="6320"/>
                  </a:lnTo>
                  <a:lnTo>
                    <a:pt x="10464" y="4039"/>
                  </a:lnTo>
                  <a:cubicBezTo>
                    <a:pt x="10464" y="3456"/>
                    <a:pt x="10080" y="2949"/>
                    <a:pt x="9526" y="2786"/>
                  </a:cubicBezTo>
                  <a:lnTo>
                    <a:pt x="7230" y="2108"/>
                  </a:lnTo>
                  <a:cubicBezTo>
                    <a:pt x="6951" y="2025"/>
                    <a:pt x="6759" y="1771"/>
                    <a:pt x="6759" y="1482"/>
                  </a:cubicBezTo>
                  <a:lnTo>
                    <a:pt x="6759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6" name="Google Shape;13436;p76"/>
            <p:cNvSpPr/>
            <p:nvPr/>
          </p:nvSpPr>
          <p:spPr>
            <a:xfrm>
              <a:off x="5361191" y="4047088"/>
              <a:ext cx="274261" cy="110087"/>
            </a:xfrm>
            <a:custGeom>
              <a:avLst/>
              <a:gdLst/>
              <a:ahLst/>
              <a:cxnLst/>
              <a:rect l="l" t="t" r="r" b="b"/>
              <a:pathLst>
                <a:path w="10461" h="4199" extrusionOk="0">
                  <a:moveTo>
                    <a:pt x="3188" y="1"/>
                  </a:moveTo>
                  <a:lnTo>
                    <a:pt x="939" y="664"/>
                  </a:lnTo>
                  <a:cubicBezTo>
                    <a:pt x="381" y="827"/>
                    <a:pt x="1" y="1337"/>
                    <a:pt x="1" y="1917"/>
                  </a:cubicBezTo>
                  <a:lnTo>
                    <a:pt x="1" y="4198"/>
                  </a:lnTo>
                  <a:lnTo>
                    <a:pt x="10460" y="4198"/>
                  </a:lnTo>
                  <a:lnTo>
                    <a:pt x="10460" y="1917"/>
                  </a:lnTo>
                  <a:cubicBezTo>
                    <a:pt x="10460" y="1334"/>
                    <a:pt x="10076" y="827"/>
                    <a:pt x="9522" y="664"/>
                  </a:cubicBezTo>
                  <a:lnTo>
                    <a:pt x="7273" y="1"/>
                  </a:lnTo>
                  <a:cubicBezTo>
                    <a:pt x="6808" y="765"/>
                    <a:pt x="6019" y="1147"/>
                    <a:pt x="5230" y="1147"/>
                  </a:cubicBezTo>
                  <a:cubicBezTo>
                    <a:pt x="4442" y="1147"/>
                    <a:pt x="3653" y="765"/>
                    <a:pt x="3188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7" name="Google Shape;13437;p76"/>
            <p:cNvSpPr/>
            <p:nvPr/>
          </p:nvSpPr>
          <p:spPr>
            <a:xfrm>
              <a:off x="5427757" y="4047088"/>
              <a:ext cx="141129" cy="47218"/>
            </a:xfrm>
            <a:custGeom>
              <a:avLst/>
              <a:gdLst/>
              <a:ahLst/>
              <a:cxnLst/>
              <a:rect l="l" t="t" r="r" b="b"/>
              <a:pathLst>
                <a:path w="5383" h="1801" extrusionOk="0">
                  <a:moveTo>
                    <a:pt x="649" y="1"/>
                  </a:moveTo>
                  <a:lnTo>
                    <a:pt x="0" y="189"/>
                  </a:lnTo>
                  <a:cubicBezTo>
                    <a:pt x="529" y="1181"/>
                    <a:pt x="1565" y="1801"/>
                    <a:pt x="2691" y="1801"/>
                  </a:cubicBezTo>
                  <a:cubicBezTo>
                    <a:pt x="3814" y="1801"/>
                    <a:pt x="4850" y="1181"/>
                    <a:pt x="5382" y="189"/>
                  </a:cubicBezTo>
                  <a:lnTo>
                    <a:pt x="4734" y="1"/>
                  </a:lnTo>
                  <a:cubicBezTo>
                    <a:pt x="4267" y="765"/>
                    <a:pt x="3478" y="1147"/>
                    <a:pt x="2690" y="1147"/>
                  </a:cubicBezTo>
                  <a:cubicBezTo>
                    <a:pt x="1902" y="1147"/>
                    <a:pt x="1114" y="765"/>
                    <a:pt x="649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8" name="Google Shape;13438;p76"/>
            <p:cNvSpPr/>
            <p:nvPr/>
          </p:nvSpPr>
          <p:spPr>
            <a:xfrm>
              <a:off x="5406862" y="4049841"/>
              <a:ext cx="28603" cy="78836"/>
            </a:xfrm>
            <a:custGeom>
              <a:avLst/>
              <a:gdLst/>
              <a:ahLst/>
              <a:cxnLst/>
              <a:rect l="l" t="t" r="r" b="b"/>
              <a:pathLst>
                <a:path w="1091" h="3007" extrusionOk="0">
                  <a:moveTo>
                    <a:pt x="1091" y="1"/>
                  </a:moveTo>
                  <a:lnTo>
                    <a:pt x="1" y="319"/>
                  </a:lnTo>
                  <a:lnTo>
                    <a:pt x="1" y="3007"/>
                  </a:lnTo>
                  <a:lnTo>
                    <a:pt x="1091" y="3007"/>
                  </a:lnTo>
                  <a:lnTo>
                    <a:pt x="1091" y="1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9" name="Google Shape;13439;p76"/>
            <p:cNvSpPr/>
            <p:nvPr/>
          </p:nvSpPr>
          <p:spPr>
            <a:xfrm>
              <a:off x="5561152" y="4049841"/>
              <a:ext cx="28630" cy="78836"/>
            </a:xfrm>
            <a:custGeom>
              <a:avLst/>
              <a:gdLst/>
              <a:ahLst/>
              <a:cxnLst/>
              <a:rect l="l" t="t" r="r" b="b"/>
              <a:pathLst>
                <a:path w="1092" h="3007" extrusionOk="0">
                  <a:moveTo>
                    <a:pt x="1" y="1"/>
                  </a:moveTo>
                  <a:lnTo>
                    <a:pt x="1" y="3007"/>
                  </a:lnTo>
                  <a:lnTo>
                    <a:pt x="1091" y="3007"/>
                  </a:lnTo>
                  <a:lnTo>
                    <a:pt x="1091" y="31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0" name="Google Shape;13440;p76"/>
            <p:cNvSpPr/>
            <p:nvPr/>
          </p:nvSpPr>
          <p:spPr>
            <a:xfrm>
              <a:off x="5406862" y="4105763"/>
              <a:ext cx="182919" cy="51413"/>
            </a:xfrm>
            <a:custGeom>
              <a:avLst/>
              <a:gdLst/>
              <a:ahLst/>
              <a:cxnLst/>
              <a:rect l="l" t="t" r="r" b="b"/>
              <a:pathLst>
                <a:path w="6977" h="1961" extrusionOk="0">
                  <a:moveTo>
                    <a:pt x="653" y="1"/>
                  </a:moveTo>
                  <a:cubicBezTo>
                    <a:pt x="294" y="1"/>
                    <a:pt x="1" y="294"/>
                    <a:pt x="1" y="653"/>
                  </a:cubicBezTo>
                  <a:lnTo>
                    <a:pt x="1" y="1960"/>
                  </a:lnTo>
                  <a:lnTo>
                    <a:pt x="6976" y="1960"/>
                  </a:lnTo>
                  <a:lnTo>
                    <a:pt x="6976" y="653"/>
                  </a:lnTo>
                  <a:cubicBezTo>
                    <a:pt x="6976" y="294"/>
                    <a:pt x="6683" y="1"/>
                    <a:pt x="6320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1" name="Google Shape;13441;p76"/>
            <p:cNvSpPr/>
            <p:nvPr/>
          </p:nvSpPr>
          <p:spPr>
            <a:xfrm>
              <a:off x="5458326" y="3997143"/>
              <a:ext cx="79990" cy="34292"/>
            </a:xfrm>
            <a:custGeom>
              <a:avLst/>
              <a:gdLst/>
              <a:ahLst/>
              <a:cxnLst/>
              <a:rect l="l" t="t" r="r" b="b"/>
              <a:pathLst>
                <a:path w="3051" h="1308" extrusionOk="0">
                  <a:moveTo>
                    <a:pt x="1" y="1"/>
                  </a:moveTo>
                  <a:lnTo>
                    <a:pt x="1" y="924"/>
                  </a:lnTo>
                  <a:cubicBezTo>
                    <a:pt x="475" y="1180"/>
                    <a:pt x="999" y="1307"/>
                    <a:pt x="1524" y="1307"/>
                  </a:cubicBezTo>
                  <a:cubicBezTo>
                    <a:pt x="2049" y="1307"/>
                    <a:pt x="2574" y="1180"/>
                    <a:pt x="3050" y="924"/>
                  </a:cubicBezTo>
                  <a:lnTo>
                    <a:pt x="3050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2" name="Google Shape;13442;p76"/>
            <p:cNvSpPr/>
            <p:nvPr/>
          </p:nvSpPr>
          <p:spPr>
            <a:xfrm>
              <a:off x="5401172" y="3814355"/>
              <a:ext cx="194298" cy="200092"/>
            </a:xfrm>
            <a:custGeom>
              <a:avLst/>
              <a:gdLst/>
              <a:ahLst/>
              <a:cxnLst/>
              <a:rect l="l" t="t" r="r" b="b"/>
              <a:pathLst>
                <a:path w="7411" h="7632" extrusionOk="0">
                  <a:moveTo>
                    <a:pt x="3705" y="1"/>
                  </a:moveTo>
                  <a:cubicBezTo>
                    <a:pt x="2018" y="1"/>
                    <a:pt x="652" y="1366"/>
                    <a:pt x="652" y="3050"/>
                  </a:cubicBezTo>
                  <a:lnTo>
                    <a:pt x="652" y="3923"/>
                  </a:lnTo>
                  <a:lnTo>
                    <a:pt x="544" y="3923"/>
                  </a:lnTo>
                  <a:cubicBezTo>
                    <a:pt x="243" y="3923"/>
                    <a:pt x="0" y="4166"/>
                    <a:pt x="0" y="4467"/>
                  </a:cubicBezTo>
                  <a:cubicBezTo>
                    <a:pt x="0" y="4767"/>
                    <a:pt x="243" y="5013"/>
                    <a:pt x="544" y="5013"/>
                  </a:cubicBezTo>
                  <a:lnTo>
                    <a:pt x="880" y="5013"/>
                  </a:lnTo>
                  <a:cubicBezTo>
                    <a:pt x="993" y="6487"/>
                    <a:pt x="2224" y="7632"/>
                    <a:pt x="3705" y="7632"/>
                  </a:cubicBezTo>
                  <a:cubicBezTo>
                    <a:pt x="5187" y="7632"/>
                    <a:pt x="6414" y="6487"/>
                    <a:pt x="6527" y="5013"/>
                  </a:cubicBezTo>
                  <a:lnTo>
                    <a:pt x="6863" y="5013"/>
                  </a:lnTo>
                  <a:cubicBezTo>
                    <a:pt x="7164" y="5013"/>
                    <a:pt x="7410" y="4767"/>
                    <a:pt x="7410" y="4467"/>
                  </a:cubicBezTo>
                  <a:cubicBezTo>
                    <a:pt x="7410" y="4166"/>
                    <a:pt x="7164" y="3923"/>
                    <a:pt x="6863" y="3923"/>
                  </a:cubicBezTo>
                  <a:lnTo>
                    <a:pt x="6755" y="3923"/>
                  </a:lnTo>
                  <a:lnTo>
                    <a:pt x="6755" y="3050"/>
                  </a:lnTo>
                  <a:cubicBezTo>
                    <a:pt x="6755" y="1366"/>
                    <a:pt x="5389" y="1"/>
                    <a:pt x="3705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3" name="Google Shape;13443;p76"/>
            <p:cNvSpPr/>
            <p:nvPr/>
          </p:nvSpPr>
          <p:spPr>
            <a:xfrm>
              <a:off x="5406862" y="3808587"/>
              <a:ext cx="182919" cy="91447"/>
            </a:xfrm>
            <a:custGeom>
              <a:avLst/>
              <a:gdLst/>
              <a:ahLst/>
              <a:cxnLst/>
              <a:rect l="l" t="t" r="r" b="b"/>
              <a:pathLst>
                <a:path w="6977" h="3488" extrusionOk="0">
                  <a:moveTo>
                    <a:pt x="3488" y="0"/>
                  </a:moveTo>
                  <a:cubicBezTo>
                    <a:pt x="1562" y="0"/>
                    <a:pt x="1" y="1561"/>
                    <a:pt x="1" y="3488"/>
                  </a:cubicBezTo>
                  <a:lnTo>
                    <a:pt x="6976" y="3488"/>
                  </a:lnTo>
                  <a:cubicBezTo>
                    <a:pt x="6976" y="1561"/>
                    <a:pt x="5415" y="0"/>
                    <a:pt x="348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4" name="Google Shape;13444;p76"/>
            <p:cNvSpPr/>
            <p:nvPr/>
          </p:nvSpPr>
          <p:spPr>
            <a:xfrm>
              <a:off x="5406862" y="3808587"/>
              <a:ext cx="91473" cy="91447"/>
            </a:xfrm>
            <a:custGeom>
              <a:avLst/>
              <a:gdLst/>
              <a:ahLst/>
              <a:cxnLst/>
              <a:rect l="l" t="t" r="r" b="b"/>
              <a:pathLst>
                <a:path w="3489" h="3488" extrusionOk="0">
                  <a:moveTo>
                    <a:pt x="3488" y="0"/>
                  </a:moveTo>
                  <a:cubicBezTo>
                    <a:pt x="1562" y="0"/>
                    <a:pt x="1" y="1561"/>
                    <a:pt x="1" y="3488"/>
                  </a:cubicBezTo>
                  <a:lnTo>
                    <a:pt x="1964" y="3488"/>
                  </a:lnTo>
                  <a:cubicBezTo>
                    <a:pt x="1964" y="2332"/>
                    <a:pt x="2536" y="1253"/>
                    <a:pt x="3488" y="608"/>
                  </a:cubicBezTo>
                  <a:lnTo>
                    <a:pt x="3488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5" name="Google Shape;13445;p76"/>
            <p:cNvSpPr/>
            <p:nvPr/>
          </p:nvSpPr>
          <p:spPr>
            <a:xfrm>
              <a:off x="5401172" y="3900008"/>
              <a:ext cx="165721" cy="114361"/>
            </a:xfrm>
            <a:custGeom>
              <a:avLst/>
              <a:gdLst/>
              <a:ahLst/>
              <a:cxnLst/>
              <a:rect l="l" t="t" r="r" b="b"/>
              <a:pathLst>
                <a:path w="6321" h="4362" extrusionOk="0">
                  <a:moveTo>
                    <a:pt x="652" y="1"/>
                  </a:moveTo>
                  <a:lnTo>
                    <a:pt x="652" y="656"/>
                  </a:lnTo>
                  <a:lnTo>
                    <a:pt x="544" y="656"/>
                  </a:lnTo>
                  <a:cubicBezTo>
                    <a:pt x="243" y="656"/>
                    <a:pt x="0" y="899"/>
                    <a:pt x="0" y="1200"/>
                  </a:cubicBezTo>
                  <a:cubicBezTo>
                    <a:pt x="0" y="1500"/>
                    <a:pt x="243" y="1746"/>
                    <a:pt x="544" y="1746"/>
                  </a:cubicBezTo>
                  <a:lnTo>
                    <a:pt x="880" y="1746"/>
                  </a:lnTo>
                  <a:cubicBezTo>
                    <a:pt x="991" y="3253"/>
                    <a:pt x="2253" y="4362"/>
                    <a:pt x="3691" y="4362"/>
                  </a:cubicBezTo>
                  <a:cubicBezTo>
                    <a:pt x="3905" y="4362"/>
                    <a:pt x="4124" y="4337"/>
                    <a:pt x="4343" y="4285"/>
                  </a:cubicBezTo>
                  <a:cubicBezTo>
                    <a:pt x="2952" y="3974"/>
                    <a:pt x="1960" y="2735"/>
                    <a:pt x="1960" y="1308"/>
                  </a:cubicBezTo>
                  <a:cubicBezTo>
                    <a:pt x="1960" y="950"/>
                    <a:pt x="2253" y="656"/>
                    <a:pt x="2615" y="656"/>
                  </a:cubicBezTo>
                  <a:lnTo>
                    <a:pt x="5882" y="656"/>
                  </a:lnTo>
                  <a:cubicBezTo>
                    <a:pt x="6125" y="656"/>
                    <a:pt x="6320" y="461"/>
                    <a:pt x="6320" y="218"/>
                  </a:cubicBezTo>
                  <a:lnTo>
                    <a:pt x="6320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6" name="Google Shape;13446;p76"/>
            <p:cNvSpPr/>
            <p:nvPr/>
          </p:nvSpPr>
          <p:spPr>
            <a:xfrm>
              <a:off x="5464592" y="3957267"/>
              <a:ext cx="67536" cy="66540"/>
            </a:xfrm>
            <a:custGeom>
              <a:avLst/>
              <a:gdLst/>
              <a:ahLst/>
              <a:cxnLst/>
              <a:rect l="l" t="t" r="r" b="b"/>
              <a:pathLst>
                <a:path w="2576" h="2538" extrusionOk="0">
                  <a:moveTo>
                    <a:pt x="1797" y="1"/>
                  </a:moveTo>
                  <a:cubicBezTo>
                    <a:pt x="1794" y="1"/>
                    <a:pt x="1792" y="1"/>
                    <a:pt x="1790" y="1"/>
                  </a:cubicBezTo>
                  <a:lnTo>
                    <a:pt x="783" y="1"/>
                  </a:lnTo>
                  <a:cubicBezTo>
                    <a:pt x="450" y="1"/>
                    <a:pt x="171" y="251"/>
                    <a:pt x="135" y="580"/>
                  </a:cubicBezTo>
                  <a:lnTo>
                    <a:pt x="30" y="1507"/>
                  </a:lnTo>
                  <a:cubicBezTo>
                    <a:pt x="1" y="1779"/>
                    <a:pt x="142" y="2043"/>
                    <a:pt x="388" y="2163"/>
                  </a:cubicBezTo>
                  <a:lnTo>
                    <a:pt x="997" y="2467"/>
                  </a:lnTo>
                  <a:cubicBezTo>
                    <a:pt x="1089" y="2514"/>
                    <a:pt x="1189" y="2538"/>
                    <a:pt x="1288" y="2538"/>
                  </a:cubicBezTo>
                  <a:cubicBezTo>
                    <a:pt x="1388" y="2538"/>
                    <a:pt x="1487" y="2514"/>
                    <a:pt x="1580" y="2467"/>
                  </a:cubicBezTo>
                  <a:lnTo>
                    <a:pt x="2188" y="2163"/>
                  </a:lnTo>
                  <a:cubicBezTo>
                    <a:pt x="2434" y="2043"/>
                    <a:pt x="2576" y="1779"/>
                    <a:pt x="2547" y="1507"/>
                  </a:cubicBezTo>
                  <a:lnTo>
                    <a:pt x="2442" y="580"/>
                  </a:lnTo>
                  <a:cubicBezTo>
                    <a:pt x="2406" y="249"/>
                    <a:pt x="2127" y="1"/>
                    <a:pt x="1797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7" name="Google Shape;13447;p76"/>
            <p:cNvSpPr/>
            <p:nvPr/>
          </p:nvSpPr>
          <p:spPr>
            <a:xfrm>
              <a:off x="5464592" y="3957162"/>
              <a:ext cx="41712" cy="66566"/>
            </a:xfrm>
            <a:custGeom>
              <a:avLst/>
              <a:gdLst/>
              <a:ahLst/>
              <a:cxnLst/>
              <a:rect l="l" t="t" r="r" b="b"/>
              <a:pathLst>
                <a:path w="1591" h="2539" extrusionOk="0">
                  <a:moveTo>
                    <a:pt x="783" y="1"/>
                  </a:moveTo>
                  <a:cubicBezTo>
                    <a:pt x="450" y="1"/>
                    <a:pt x="171" y="251"/>
                    <a:pt x="135" y="584"/>
                  </a:cubicBezTo>
                  <a:lnTo>
                    <a:pt x="30" y="1508"/>
                  </a:lnTo>
                  <a:cubicBezTo>
                    <a:pt x="1" y="1783"/>
                    <a:pt x="142" y="2044"/>
                    <a:pt x="388" y="2167"/>
                  </a:cubicBezTo>
                  <a:lnTo>
                    <a:pt x="997" y="2471"/>
                  </a:lnTo>
                  <a:cubicBezTo>
                    <a:pt x="1089" y="2516"/>
                    <a:pt x="1189" y="2539"/>
                    <a:pt x="1288" y="2539"/>
                  </a:cubicBezTo>
                  <a:cubicBezTo>
                    <a:pt x="1388" y="2539"/>
                    <a:pt x="1487" y="2516"/>
                    <a:pt x="1580" y="2471"/>
                  </a:cubicBezTo>
                  <a:lnTo>
                    <a:pt x="1591" y="2467"/>
                  </a:lnTo>
                  <a:lnTo>
                    <a:pt x="1210" y="2236"/>
                  </a:lnTo>
                  <a:cubicBezTo>
                    <a:pt x="968" y="2083"/>
                    <a:pt x="823" y="1761"/>
                    <a:pt x="852" y="1424"/>
                  </a:cubicBezTo>
                  <a:lnTo>
                    <a:pt x="957" y="283"/>
                  </a:lnTo>
                  <a:cubicBezTo>
                    <a:pt x="964" y="186"/>
                    <a:pt x="989" y="92"/>
                    <a:pt x="102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8" name="Google Shape;13448;p76"/>
            <p:cNvSpPr/>
            <p:nvPr/>
          </p:nvSpPr>
          <p:spPr>
            <a:xfrm>
              <a:off x="5481109" y="3802872"/>
              <a:ext cx="34319" cy="74379"/>
            </a:xfrm>
            <a:custGeom>
              <a:avLst/>
              <a:gdLst/>
              <a:ahLst/>
              <a:cxnLst/>
              <a:rect l="l" t="t" r="r" b="b"/>
              <a:pathLst>
                <a:path w="1309" h="2837" extrusionOk="0">
                  <a:moveTo>
                    <a:pt x="218" y="1"/>
                  </a:moveTo>
                  <a:cubicBezTo>
                    <a:pt x="99" y="1"/>
                    <a:pt x="1" y="99"/>
                    <a:pt x="1" y="218"/>
                  </a:cubicBezTo>
                  <a:lnTo>
                    <a:pt x="1" y="2619"/>
                  </a:lnTo>
                  <a:cubicBezTo>
                    <a:pt x="1" y="2739"/>
                    <a:pt x="99" y="2837"/>
                    <a:pt x="218" y="2837"/>
                  </a:cubicBezTo>
                  <a:lnTo>
                    <a:pt x="1091" y="2837"/>
                  </a:lnTo>
                  <a:cubicBezTo>
                    <a:pt x="1210" y="2837"/>
                    <a:pt x="1308" y="2739"/>
                    <a:pt x="1308" y="2619"/>
                  </a:cubicBezTo>
                  <a:lnTo>
                    <a:pt x="1308" y="218"/>
                  </a:lnTo>
                  <a:cubicBezTo>
                    <a:pt x="1308" y="99"/>
                    <a:pt x="1210" y="1"/>
                    <a:pt x="1091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9" name="Google Shape;13449;p76"/>
            <p:cNvSpPr/>
            <p:nvPr/>
          </p:nvSpPr>
          <p:spPr>
            <a:xfrm>
              <a:off x="5543979" y="3817947"/>
              <a:ext cx="22914" cy="59304"/>
            </a:xfrm>
            <a:custGeom>
              <a:avLst/>
              <a:gdLst/>
              <a:ahLst/>
              <a:cxnLst/>
              <a:rect l="l" t="t" r="r" b="b"/>
              <a:pathLst>
                <a:path w="874" h="2262" extrusionOk="0">
                  <a:moveTo>
                    <a:pt x="143" y="1"/>
                  </a:moveTo>
                  <a:cubicBezTo>
                    <a:pt x="69" y="1"/>
                    <a:pt x="0" y="60"/>
                    <a:pt x="0" y="143"/>
                  </a:cubicBezTo>
                  <a:lnTo>
                    <a:pt x="0" y="2044"/>
                  </a:lnTo>
                  <a:cubicBezTo>
                    <a:pt x="0" y="2164"/>
                    <a:pt x="98" y="2262"/>
                    <a:pt x="218" y="2262"/>
                  </a:cubicBezTo>
                  <a:lnTo>
                    <a:pt x="656" y="2262"/>
                  </a:lnTo>
                  <a:cubicBezTo>
                    <a:pt x="775" y="2262"/>
                    <a:pt x="873" y="2164"/>
                    <a:pt x="873" y="2044"/>
                  </a:cubicBezTo>
                  <a:lnTo>
                    <a:pt x="873" y="733"/>
                  </a:lnTo>
                  <a:cubicBezTo>
                    <a:pt x="873" y="599"/>
                    <a:pt x="812" y="469"/>
                    <a:pt x="699" y="385"/>
                  </a:cubicBezTo>
                  <a:lnTo>
                    <a:pt x="229" y="31"/>
                  </a:lnTo>
                  <a:cubicBezTo>
                    <a:pt x="202" y="10"/>
                    <a:pt x="172" y="1"/>
                    <a:pt x="143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0" name="Google Shape;13450;p76"/>
            <p:cNvSpPr/>
            <p:nvPr/>
          </p:nvSpPr>
          <p:spPr>
            <a:xfrm>
              <a:off x="5429645" y="3817947"/>
              <a:ext cx="22993" cy="59304"/>
            </a:xfrm>
            <a:custGeom>
              <a:avLst/>
              <a:gdLst/>
              <a:ahLst/>
              <a:cxnLst/>
              <a:rect l="l" t="t" r="r" b="b"/>
              <a:pathLst>
                <a:path w="877" h="2262" extrusionOk="0">
                  <a:moveTo>
                    <a:pt x="733" y="1"/>
                  </a:moveTo>
                  <a:cubicBezTo>
                    <a:pt x="704" y="1"/>
                    <a:pt x="675" y="10"/>
                    <a:pt x="649" y="31"/>
                  </a:cubicBezTo>
                  <a:lnTo>
                    <a:pt x="175" y="385"/>
                  </a:lnTo>
                  <a:cubicBezTo>
                    <a:pt x="66" y="469"/>
                    <a:pt x="1" y="599"/>
                    <a:pt x="1" y="733"/>
                  </a:cubicBezTo>
                  <a:lnTo>
                    <a:pt x="1" y="2044"/>
                  </a:lnTo>
                  <a:cubicBezTo>
                    <a:pt x="1" y="2164"/>
                    <a:pt x="99" y="2262"/>
                    <a:pt x="222" y="2262"/>
                  </a:cubicBezTo>
                  <a:lnTo>
                    <a:pt x="656" y="2262"/>
                  </a:lnTo>
                  <a:cubicBezTo>
                    <a:pt x="776" y="2262"/>
                    <a:pt x="874" y="2164"/>
                    <a:pt x="874" y="2044"/>
                  </a:cubicBezTo>
                  <a:lnTo>
                    <a:pt x="874" y="143"/>
                  </a:lnTo>
                  <a:cubicBezTo>
                    <a:pt x="876" y="60"/>
                    <a:pt x="806" y="1"/>
                    <a:pt x="733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1" name="Google Shape;13451;p76"/>
            <p:cNvSpPr/>
            <p:nvPr/>
          </p:nvSpPr>
          <p:spPr>
            <a:xfrm>
              <a:off x="5389689" y="4105763"/>
              <a:ext cx="17199" cy="51413"/>
            </a:xfrm>
            <a:custGeom>
              <a:avLst/>
              <a:gdLst/>
              <a:ahLst/>
              <a:cxnLst/>
              <a:rect l="l" t="t" r="r" b="b"/>
              <a:pathLst>
                <a:path w="656" h="1961" extrusionOk="0">
                  <a:moveTo>
                    <a:pt x="656" y="1"/>
                  </a:moveTo>
                  <a:cubicBezTo>
                    <a:pt x="293" y="1"/>
                    <a:pt x="0" y="294"/>
                    <a:pt x="0" y="653"/>
                  </a:cubicBezTo>
                  <a:lnTo>
                    <a:pt x="0" y="1960"/>
                  </a:lnTo>
                  <a:lnTo>
                    <a:pt x="656" y="1960"/>
                  </a:lnTo>
                  <a:lnTo>
                    <a:pt x="656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2" name="Google Shape;13452;p76"/>
            <p:cNvSpPr/>
            <p:nvPr/>
          </p:nvSpPr>
          <p:spPr>
            <a:xfrm>
              <a:off x="5589755" y="4105763"/>
              <a:ext cx="17094" cy="51413"/>
            </a:xfrm>
            <a:custGeom>
              <a:avLst/>
              <a:gdLst/>
              <a:ahLst/>
              <a:cxnLst/>
              <a:rect l="l" t="t" r="r" b="b"/>
              <a:pathLst>
                <a:path w="652" h="1961" extrusionOk="0">
                  <a:moveTo>
                    <a:pt x="0" y="1"/>
                  </a:moveTo>
                  <a:lnTo>
                    <a:pt x="0" y="1960"/>
                  </a:lnTo>
                  <a:lnTo>
                    <a:pt x="652" y="1960"/>
                  </a:lnTo>
                  <a:lnTo>
                    <a:pt x="652" y="653"/>
                  </a:lnTo>
                  <a:cubicBezTo>
                    <a:pt x="652" y="294"/>
                    <a:pt x="359" y="1"/>
                    <a:pt x="0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3" name="Google Shape;13453;p76"/>
            <p:cNvSpPr/>
            <p:nvPr/>
          </p:nvSpPr>
          <p:spPr>
            <a:xfrm>
              <a:off x="5479956" y="3968724"/>
              <a:ext cx="37360" cy="16674"/>
            </a:xfrm>
            <a:custGeom>
              <a:avLst/>
              <a:gdLst/>
              <a:ahLst/>
              <a:cxnLst/>
              <a:rect l="l" t="t" r="r" b="b"/>
              <a:pathLst>
                <a:path w="1425" h="636" extrusionOk="0">
                  <a:moveTo>
                    <a:pt x="1134" y="0"/>
                  </a:moveTo>
                  <a:cubicBezTo>
                    <a:pt x="1072" y="0"/>
                    <a:pt x="1009" y="30"/>
                    <a:pt x="965" y="103"/>
                  </a:cubicBezTo>
                  <a:cubicBezTo>
                    <a:pt x="898" y="188"/>
                    <a:pt x="799" y="231"/>
                    <a:pt x="700" y="231"/>
                  </a:cubicBezTo>
                  <a:cubicBezTo>
                    <a:pt x="601" y="231"/>
                    <a:pt x="501" y="188"/>
                    <a:pt x="432" y="103"/>
                  </a:cubicBezTo>
                  <a:cubicBezTo>
                    <a:pt x="387" y="43"/>
                    <a:pt x="329" y="17"/>
                    <a:pt x="272" y="17"/>
                  </a:cubicBezTo>
                  <a:cubicBezTo>
                    <a:pt x="132" y="17"/>
                    <a:pt x="0" y="171"/>
                    <a:pt x="95" y="328"/>
                  </a:cubicBezTo>
                  <a:cubicBezTo>
                    <a:pt x="231" y="520"/>
                    <a:pt x="451" y="636"/>
                    <a:pt x="689" y="636"/>
                  </a:cubicBezTo>
                  <a:cubicBezTo>
                    <a:pt x="693" y="636"/>
                    <a:pt x="697" y="636"/>
                    <a:pt x="700" y="636"/>
                  </a:cubicBezTo>
                  <a:cubicBezTo>
                    <a:pt x="704" y="636"/>
                    <a:pt x="708" y="636"/>
                    <a:pt x="711" y="636"/>
                  </a:cubicBezTo>
                  <a:cubicBezTo>
                    <a:pt x="946" y="636"/>
                    <a:pt x="1170" y="520"/>
                    <a:pt x="1305" y="328"/>
                  </a:cubicBezTo>
                  <a:cubicBezTo>
                    <a:pt x="1425" y="167"/>
                    <a:pt x="1282" y="0"/>
                    <a:pt x="113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4" name="Google Shape;13454;p76"/>
            <p:cNvSpPr/>
            <p:nvPr/>
          </p:nvSpPr>
          <p:spPr>
            <a:xfrm>
              <a:off x="5461551" y="3917547"/>
              <a:ext cx="10671" cy="16491"/>
            </a:xfrm>
            <a:custGeom>
              <a:avLst/>
              <a:gdLst/>
              <a:ahLst/>
              <a:cxnLst/>
              <a:rect l="l" t="t" r="r" b="b"/>
              <a:pathLst>
                <a:path w="407" h="629" extrusionOk="0">
                  <a:moveTo>
                    <a:pt x="204" y="1"/>
                  </a:moveTo>
                  <a:cubicBezTo>
                    <a:pt x="102" y="1"/>
                    <a:pt x="1" y="69"/>
                    <a:pt x="1" y="205"/>
                  </a:cubicBezTo>
                  <a:lnTo>
                    <a:pt x="1" y="422"/>
                  </a:lnTo>
                  <a:cubicBezTo>
                    <a:pt x="1" y="534"/>
                    <a:pt x="91" y="628"/>
                    <a:pt x="204" y="628"/>
                  </a:cubicBezTo>
                  <a:cubicBezTo>
                    <a:pt x="316" y="628"/>
                    <a:pt x="406" y="534"/>
                    <a:pt x="406" y="422"/>
                  </a:cubicBezTo>
                  <a:lnTo>
                    <a:pt x="406" y="205"/>
                  </a:lnTo>
                  <a:cubicBezTo>
                    <a:pt x="406" y="69"/>
                    <a:pt x="305" y="1"/>
                    <a:pt x="20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5" name="Google Shape;13455;p76"/>
            <p:cNvSpPr/>
            <p:nvPr/>
          </p:nvSpPr>
          <p:spPr>
            <a:xfrm>
              <a:off x="5524421" y="3917547"/>
              <a:ext cx="10644" cy="16491"/>
            </a:xfrm>
            <a:custGeom>
              <a:avLst/>
              <a:gdLst/>
              <a:ahLst/>
              <a:cxnLst/>
              <a:rect l="l" t="t" r="r" b="b"/>
              <a:pathLst>
                <a:path w="406" h="629" extrusionOk="0">
                  <a:moveTo>
                    <a:pt x="203" y="1"/>
                  </a:moveTo>
                  <a:cubicBezTo>
                    <a:pt x="102" y="1"/>
                    <a:pt x="0" y="69"/>
                    <a:pt x="0" y="205"/>
                  </a:cubicBezTo>
                  <a:lnTo>
                    <a:pt x="0" y="422"/>
                  </a:lnTo>
                  <a:cubicBezTo>
                    <a:pt x="0" y="534"/>
                    <a:pt x="91" y="628"/>
                    <a:pt x="203" y="628"/>
                  </a:cubicBezTo>
                  <a:cubicBezTo>
                    <a:pt x="315" y="628"/>
                    <a:pt x="406" y="534"/>
                    <a:pt x="406" y="422"/>
                  </a:cubicBezTo>
                  <a:lnTo>
                    <a:pt x="406" y="205"/>
                  </a:lnTo>
                  <a:cubicBezTo>
                    <a:pt x="406" y="69"/>
                    <a:pt x="305" y="1"/>
                    <a:pt x="20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6" name="Google Shape;13456;p76"/>
            <p:cNvSpPr/>
            <p:nvPr/>
          </p:nvSpPr>
          <p:spPr>
            <a:xfrm>
              <a:off x="5355790" y="3797471"/>
              <a:ext cx="284958" cy="365052"/>
            </a:xfrm>
            <a:custGeom>
              <a:avLst/>
              <a:gdLst/>
              <a:ahLst/>
              <a:cxnLst/>
              <a:rect l="l" t="t" r="r" b="b"/>
              <a:pathLst>
                <a:path w="10869" h="13924" extrusionOk="0">
                  <a:moveTo>
                    <a:pt x="3484" y="1054"/>
                  </a:moveTo>
                  <a:lnTo>
                    <a:pt x="3484" y="2825"/>
                  </a:lnTo>
                  <a:cubicBezTo>
                    <a:pt x="3484" y="2832"/>
                    <a:pt x="3481" y="2840"/>
                    <a:pt x="3470" y="2840"/>
                  </a:cubicBezTo>
                  <a:lnTo>
                    <a:pt x="3035" y="2840"/>
                  </a:lnTo>
                  <a:cubicBezTo>
                    <a:pt x="3028" y="2840"/>
                    <a:pt x="3021" y="2832"/>
                    <a:pt x="3021" y="2825"/>
                  </a:cubicBezTo>
                  <a:lnTo>
                    <a:pt x="3021" y="1518"/>
                  </a:lnTo>
                  <a:lnTo>
                    <a:pt x="3024" y="1518"/>
                  </a:lnTo>
                  <a:cubicBezTo>
                    <a:pt x="3024" y="1445"/>
                    <a:pt x="3057" y="1377"/>
                    <a:pt x="3115" y="1333"/>
                  </a:cubicBezTo>
                  <a:lnTo>
                    <a:pt x="3484" y="1054"/>
                  </a:lnTo>
                  <a:close/>
                  <a:moveTo>
                    <a:pt x="4995" y="412"/>
                  </a:moveTo>
                  <a:cubicBezTo>
                    <a:pt x="4996" y="412"/>
                    <a:pt x="4997" y="413"/>
                    <a:pt x="4998" y="413"/>
                  </a:cubicBezTo>
                  <a:lnTo>
                    <a:pt x="5871" y="413"/>
                  </a:lnTo>
                  <a:cubicBezTo>
                    <a:pt x="5878" y="413"/>
                    <a:pt x="5885" y="420"/>
                    <a:pt x="5885" y="428"/>
                  </a:cubicBezTo>
                  <a:lnTo>
                    <a:pt x="5885" y="2825"/>
                  </a:lnTo>
                  <a:cubicBezTo>
                    <a:pt x="5885" y="2836"/>
                    <a:pt x="5878" y="2840"/>
                    <a:pt x="5871" y="2840"/>
                  </a:cubicBezTo>
                  <a:lnTo>
                    <a:pt x="4998" y="2840"/>
                  </a:lnTo>
                  <a:cubicBezTo>
                    <a:pt x="4991" y="2840"/>
                    <a:pt x="4984" y="2836"/>
                    <a:pt x="4984" y="2825"/>
                  </a:cubicBezTo>
                  <a:lnTo>
                    <a:pt x="4984" y="428"/>
                  </a:lnTo>
                  <a:cubicBezTo>
                    <a:pt x="4984" y="421"/>
                    <a:pt x="4989" y="412"/>
                    <a:pt x="4995" y="412"/>
                  </a:cubicBezTo>
                  <a:close/>
                  <a:moveTo>
                    <a:pt x="7381" y="1054"/>
                  </a:moveTo>
                  <a:lnTo>
                    <a:pt x="7754" y="1333"/>
                  </a:lnTo>
                  <a:cubicBezTo>
                    <a:pt x="7812" y="1377"/>
                    <a:pt x="7845" y="1445"/>
                    <a:pt x="7845" y="1518"/>
                  </a:cubicBezTo>
                  <a:lnTo>
                    <a:pt x="7845" y="2825"/>
                  </a:lnTo>
                  <a:cubicBezTo>
                    <a:pt x="7845" y="2832"/>
                    <a:pt x="7838" y="2840"/>
                    <a:pt x="7830" y="2840"/>
                  </a:cubicBezTo>
                  <a:lnTo>
                    <a:pt x="7396" y="2840"/>
                  </a:lnTo>
                  <a:cubicBezTo>
                    <a:pt x="7385" y="2840"/>
                    <a:pt x="7381" y="2832"/>
                    <a:pt x="7381" y="2825"/>
                  </a:cubicBezTo>
                  <a:lnTo>
                    <a:pt x="7381" y="1054"/>
                  </a:lnTo>
                  <a:close/>
                  <a:moveTo>
                    <a:pt x="6295" y="743"/>
                  </a:moveTo>
                  <a:cubicBezTo>
                    <a:pt x="6530" y="808"/>
                    <a:pt x="6758" y="898"/>
                    <a:pt x="6976" y="1014"/>
                  </a:cubicBezTo>
                  <a:lnTo>
                    <a:pt x="6976" y="2825"/>
                  </a:lnTo>
                  <a:cubicBezTo>
                    <a:pt x="6976" y="3057"/>
                    <a:pt x="7164" y="3245"/>
                    <a:pt x="7399" y="3245"/>
                  </a:cubicBezTo>
                  <a:lnTo>
                    <a:pt x="7834" y="3245"/>
                  </a:lnTo>
                  <a:cubicBezTo>
                    <a:pt x="8066" y="3245"/>
                    <a:pt x="8254" y="3057"/>
                    <a:pt x="8254" y="2825"/>
                  </a:cubicBezTo>
                  <a:lnTo>
                    <a:pt x="8254" y="2231"/>
                  </a:lnTo>
                  <a:cubicBezTo>
                    <a:pt x="8522" y="2680"/>
                    <a:pt x="8681" y="3187"/>
                    <a:pt x="8714" y="3713"/>
                  </a:cubicBezTo>
                  <a:lnTo>
                    <a:pt x="8051" y="3713"/>
                  </a:lnTo>
                  <a:cubicBezTo>
                    <a:pt x="7780" y="3713"/>
                    <a:pt x="7780" y="4118"/>
                    <a:pt x="8051" y="4118"/>
                  </a:cubicBezTo>
                  <a:lnTo>
                    <a:pt x="8500" y="4118"/>
                  </a:lnTo>
                  <a:lnTo>
                    <a:pt x="8500" y="4390"/>
                  </a:lnTo>
                  <a:cubicBezTo>
                    <a:pt x="8313" y="4487"/>
                    <a:pt x="8383" y="4774"/>
                    <a:pt x="8594" y="4774"/>
                  </a:cubicBezTo>
                  <a:cubicBezTo>
                    <a:pt x="8595" y="4774"/>
                    <a:pt x="8597" y="4774"/>
                    <a:pt x="8598" y="4774"/>
                  </a:cubicBezTo>
                  <a:cubicBezTo>
                    <a:pt x="8801" y="4774"/>
                    <a:pt x="8957" y="4951"/>
                    <a:pt x="8935" y="5150"/>
                  </a:cubicBezTo>
                  <a:cubicBezTo>
                    <a:pt x="8920" y="5321"/>
                    <a:pt x="8754" y="5455"/>
                    <a:pt x="8565" y="5455"/>
                  </a:cubicBezTo>
                  <a:lnTo>
                    <a:pt x="8475" y="5455"/>
                  </a:lnTo>
                  <a:lnTo>
                    <a:pt x="8475" y="5444"/>
                  </a:lnTo>
                  <a:cubicBezTo>
                    <a:pt x="8475" y="5331"/>
                    <a:pt x="8384" y="5241"/>
                    <a:pt x="8272" y="5241"/>
                  </a:cubicBezTo>
                  <a:cubicBezTo>
                    <a:pt x="8160" y="5241"/>
                    <a:pt x="8069" y="5331"/>
                    <a:pt x="8069" y="5444"/>
                  </a:cubicBezTo>
                  <a:cubicBezTo>
                    <a:pt x="8066" y="6320"/>
                    <a:pt x="7627" y="7139"/>
                    <a:pt x="6903" y="7628"/>
                  </a:cubicBezTo>
                  <a:cubicBezTo>
                    <a:pt x="6903" y="7613"/>
                    <a:pt x="6903" y="7599"/>
                    <a:pt x="6899" y="7581"/>
                  </a:cubicBezTo>
                  <a:lnTo>
                    <a:pt x="6794" y="6657"/>
                  </a:lnTo>
                  <a:cubicBezTo>
                    <a:pt x="6747" y="6222"/>
                    <a:pt x="6382" y="5893"/>
                    <a:pt x="5943" y="5893"/>
                  </a:cubicBezTo>
                  <a:lnTo>
                    <a:pt x="4933" y="5893"/>
                  </a:lnTo>
                  <a:cubicBezTo>
                    <a:pt x="4495" y="5893"/>
                    <a:pt x="4129" y="6222"/>
                    <a:pt x="4082" y="6657"/>
                  </a:cubicBezTo>
                  <a:lnTo>
                    <a:pt x="3977" y="7581"/>
                  </a:lnTo>
                  <a:cubicBezTo>
                    <a:pt x="3977" y="7595"/>
                    <a:pt x="3977" y="7613"/>
                    <a:pt x="3973" y="7628"/>
                  </a:cubicBezTo>
                  <a:cubicBezTo>
                    <a:pt x="3673" y="7425"/>
                    <a:pt x="3415" y="7164"/>
                    <a:pt x="3223" y="6860"/>
                  </a:cubicBezTo>
                  <a:lnTo>
                    <a:pt x="3220" y="6860"/>
                  </a:lnTo>
                  <a:cubicBezTo>
                    <a:pt x="2948" y="6436"/>
                    <a:pt x="2803" y="5944"/>
                    <a:pt x="2807" y="5440"/>
                  </a:cubicBezTo>
                  <a:cubicBezTo>
                    <a:pt x="2807" y="5304"/>
                    <a:pt x="2705" y="5236"/>
                    <a:pt x="2602" y="5236"/>
                  </a:cubicBezTo>
                  <a:cubicBezTo>
                    <a:pt x="2500" y="5236"/>
                    <a:pt x="2398" y="5304"/>
                    <a:pt x="2398" y="5440"/>
                  </a:cubicBezTo>
                  <a:lnTo>
                    <a:pt x="2398" y="5455"/>
                  </a:lnTo>
                  <a:lnTo>
                    <a:pt x="2275" y="5455"/>
                  </a:lnTo>
                  <a:cubicBezTo>
                    <a:pt x="2072" y="5455"/>
                    <a:pt x="1916" y="5277"/>
                    <a:pt x="1938" y="5078"/>
                  </a:cubicBezTo>
                  <a:cubicBezTo>
                    <a:pt x="1952" y="4908"/>
                    <a:pt x="2119" y="4774"/>
                    <a:pt x="2307" y="4774"/>
                  </a:cubicBezTo>
                  <a:cubicBezTo>
                    <a:pt x="2539" y="4774"/>
                    <a:pt x="2590" y="4448"/>
                    <a:pt x="2369" y="4375"/>
                  </a:cubicBezTo>
                  <a:lnTo>
                    <a:pt x="2369" y="4118"/>
                  </a:lnTo>
                  <a:lnTo>
                    <a:pt x="7178" y="4118"/>
                  </a:lnTo>
                  <a:cubicBezTo>
                    <a:pt x="7450" y="4118"/>
                    <a:pt x="7450" y="3713"/>
                    <a:pt x="7178" y="3713"/>
                  </a:cubicBezTo>
                  <a:lnTo>
                    <a:pt x="2159" y="3713"/>
                  </a:lnTo>
                  <a:cubicBezTo>
                    <a:pt x="2191" y="3187"/>
                    <a:pt x="2347" y="2680"/>
                    <a:pt x="2615" y="2231"/>
                  </a:cubicBezTo>
                  <a:lnTo>
                    <a:pt x="2615" y="2825"/>
                  </a:lnTo>
                  <a:cubicBezTo>
                    <a:pt x="2615" y="3057"/>
                    <a:pt x="2807" y="3245"/>
                    <a:pt x="3039" y="3245"/>
                  </a:cubicBezTo>
                  <a:lnTo>
                    <a:pt x="3473" y="3245"/>
                  </a:lnTo>
                  <a:cubicBezTo>
                    <a:pt x="3709" y="3245"/>
                    <a:pt x="3897" y="3057"/>
                    <a:pt x="3897" y="2825"/>
                  </a:cubicBezTo>
                  <a:lnTo>
                    <a:pt x="3897" y="1014"/>
                  </a:lnTo>
                  <a:cubicBezTo>
                    <a:pt x="4111" y="898"/>
                    <a:pt x="4343" y="808"/>
                    <a:pt x="4578" y="743"/>
                  </a:cubicBezTo>
                  <a:lnTo>
                    <a:pt x="4578" y="2822"/>
                  </a:lnTo>
                  <a:cubicBezTo>
                    <a:pt x="4578" y="3057"/>
                    <a:pt x="4766" y="3245"/>
                    <a:pt x="5002" y="3245"/>
                  </a:cubicBezTo>
                  <a:lnTo>
                    <a:pt x="5871" y="3245"/>
                  </a:lnTo>
                  <a:cubicBezTo>
                    <a:pt x="6106" y="3245"/>
                    <a:pt x="6295" y="3057"/>
                    <a:pt x="6295" y="2822"/>
                  </a:cubicBezTo>
                  <a:lnTo>
                    <a:pt x="6295" y="743"/>
                  </a:lnTo>
                  <a:close/>
                  <a:moveTo>
                    <a:pt x="5940" y="6298"/>
                  </a:moveTo>
                  <a:cubicBezTo>
                    <a:pt x="6168" y="6298"/>
                    <a:pt x="6363" y="6472"/>
                    <a:pt x="6389" y="6700"/>
                  </a:cubicBezTo>
                  <a:lnTo>
                    <a:pt x="6490" y="7624"/>
                  </a:lnTo>
                  <a:cubicBezTo>
                    <a:pt x="6508" y="7812"/>
                    <a:pt x="6411" y="7993"/>
                    <a:pt x="6244" y="8077"/>
                  </a:cubicBezTo>
                  <a:lnTo>
                    <a:pt x="5636" y="8381"/>
                  </a:lnTo>
                  <a:cubicBezTo>
                    <a:pt x="5572" y="8414"/>
                    <a:pt x="5503" y="8430"/>
                    <a:pt x="5434" y="8430"/>
                  </a:cubicBezTo>
                  <a:cubicBezTo>
                    <a:pt x="5366" y="8430"/>
                    <a:pt x="5297" y="8414"/>
                    <a:pt x="5233" y="8381"/>
                  </a:cubicBezTo>
                  <a:lnTo>
                    <a:pt x="4625" y="8077"/>
                  </a:lnTo>
                  <a:cubicBezTo>
                    <a:pt x="4458" y="7993"/>
                    <a:pt x="4361" y="7812"/>
                    <a:pt x="4382" y="7624"/>
                  </a:cubicBezTo>
                  <a:lnTo>
                    <a:pt x="4484" y="6700"/>
                  </a:lnTo>
                  <a:cubicBezTo>
                    <a:pt x="4509" y="6472"/>
                    <a:pt x="4701" y="6298"/>
                    <a:pt x="4929" y="6298"/>
                  </a:cubicBezTo>
                  <a:close/>
                  <a:moveTo>
                    <a:pt x="6758" y="8174"/>
                  </a:moveTo>
                  <a:lnTo>
                    <a:pt x="6758" y="8873"/>
                  </a:lnTo>
                  <a:cubicBezTo>
                    <a:pt x="6758" y="9174"/>
                    <a:pt x="6918" y="9453"/>
                    <a:pt x="7175" y="9609"/>
                  </a:cubicBezTo>
                  <a:cubicBezTo>
                    <a:pt x="6762" y="10152"/>
                    <a:pt x="6117" y="10467"/>
                    <a:pt x="5436" y="10467"/>
                  </a:cubicBezTo>
                  <a:cubicBezTo>
                    <a:pt x="5432" y="10467"/>
                    <a:pt x="5429" y="10467"/>
                    <a:pt x="5425" y="10467"/>
                  </a:cubicBezTo>
                  <a:cubicBezTo>
                    <a:pt x="4745" y="10467"/>
                    <a:pt x="4105" y="10149"/>
                    <a:pt x="3694" y="9609"/>
                  </a:cubicBezTo>
                  <a:cubicBezTo>
                    <a:pt x="3955" y="9453"/>
                    <a:pt x="4111" y="9174"/>
                    <a:pt x="4114" y="8873"/>
                  </a:cubicBezTo>
                  <a:lnTo>
                    <a:pt x="4114" y="8174"/>
                  </a:lnTo>
                  <a:lnTo>
                    <a:pt x="4125" y="8178"/>
                  </a:lnTo>
                  <a:lnTo>
                    <a:pt x="4140" y="8185"/>
                  </a:lnTo>
                  <a:cubicBezTo>
                    <a:pt x="4223" y="8294"/>
                    <a:pt x="4324" y="8381"/>
                    <a:pt x="4444" y="8439"/>
                  </a:cubicBezTo>
                  <a:lnTo>
                    <a:pt x="5052" y="8743"/>
                  </a:lnTo>
                  <a:cubicBezTo>
                    <a:pt x="5174" y="8805"/>
                    <a:pt x="5305" y="8835"/>
                    <a:pt x="5436" y="8835"/>
                  </a:cubicBezTo>
                  <a:cubicBezTo>
                    <a:pt x="5568" y="8835"/>
                    <a:pt x="5699" y="8805"/>
                    <a:pt x="5820" y="8743"/>
                  </a:cubicBezTo>
                  <a:lnTo>
                    <a:pt x="6425" y="8439"/>
                  </a:lnTo>
                  <a:cubicBezTo>
                    <a:pt x="6545" y="8381"/>
                    <a:pt x="6650" y="8294"/>
                    <a:pt x="6729" y="8189"/>
                  </a:cubicBezTo>
                  <a:lnTo>
                    <a:pt x="6758" y="8174"/>
                  </a:lnTo>
                  <a:close/>
                  <a:moveTo>
                    <a:pt x="2832" y="9891"/>
                  </a:moveTo>
                  <a:lnTo>
                    <a:pt x="2832" y="11557"/>
                  </a:lnTo>
                  <a:lnTo>
                    <a:pt x="2601" y="11557"/>
                  </a:lnTo>
                  <a:cubicBezTo>
                    <a:pt x="2441" y="11557"/>
                    <a:pt x="2285" y="11601"/>
                    <a:pt x="2151" y="11684"/>
                  </a:cubicBezTo>
                  <a:lnTo>
                    <a:pt x="2151" y="10090"/>
                  </a:lnTo>
                  <a:lnTo>
                    <a:pt x="2832" y="9891"/>
                  </a:lnTo>
                  <a:close/>
                  <a:moveTo>
                    <a:pt x="8037" y="9891"/>
                  </a:moveTo>
                  <a:lnTo>
                    <a:pt x="8718" y="10090"/>
                  </a:lnTo>
                  <a:lnTo>
                    <a:pt x="8718" y="11684"/>
                  </a:lnTo>
                  <a:cubicBezTo>
                    <a:pt x="8584" y="11601"/>
                    <a:pt x="8428" y="11557"/>
                    <a:pt x="8268" y="11557"/>
                  </a:cubicBezTo>
                  <a:lnTo>
                    <a:pt x="8037" y="11557"/>
                  </a:lnTo>
                  <a:lnTo>
                    <a:pt x="8037" y="9891"/>
                  </a:lnTo>
                  <a:close/>
                  <a:moveTo>
                    <a:pt x="4998" y="0"/>
                  </a:moveTo>
                  <a:cubicBezTo>
                    <a:pt x="4806" y="0"/>
                    <a:pt x="4640" y="131"/>
                    <a:pt x="4589" y="315"/>
                  </a:cubicBezTo>
                  <a:cubicBezTo>
                    <a:pt x="4295" y="384"/>
                    <a:pt x="4006" y="493"/>
                    <a:pt x="3738" y="634"/>
                  </a:cubicBezTo>
                  <a:cubicBezTo>
                    <a:pt x="3727" y="627"/>
                    <a:pt x="3716" y="620"/>
                    <a:pt x="3705" y="616"/>
                  </a:cubicBezTo>
                  <a:cubicBezTo>
                    <a:pt x="3655" y="590"/>
                    <a:pt x="3602" y="578"/>
                    <a:pt x="3550" y="578"/>
                  </a:cubicBezTo>
                  <a:cubicBezTo>
                    <a:pt x="3476" y="578"/>
                    <a:pt x="3404" y="602"/>
                    <a:pt x="3343" y="649"/>
                  </a:cubicBezTo>
                  <a:lnTo>
                    <a:pt x="2869" y="1003"/>
                  </a:lnTo>
                  <a:cubicBezTo>
                    <a:pt x="2709" y="1123"/>
                    <a:pt x="2615" y="1311"/>
                    <a:pt x="2615" y="1514"/>
                  </a:cubicBezTo>
                  <a:lnTo>
                    <a:pt x="2615" y="1529"/>
                  </a:lnTo>
                  <a:cubicBezTo>
                    <a:pt x="2093" y="2141"/>
                    <a:pt x="1793" y="2905"/>
                    <a:pt x="1746" y="3709"/>
                  </a:cubicBezTo>
                  <a:lnTo>
                    <a:pt x="1510" y="3709"/>
                  </a:lnTo>
                  <a:cubicBezTo>
                    <a:pt x="1239" y="3709"/>
                    <a:pt x="1239" y="4115"/>
                    <a:pt x="1510" y="4115"/>
                  </a:cubicBezTo>
                  <a:lnTo>
                    <a:pt x="1959" y="4115"/>
                  </a:lnTo>
                  <a:lnTo>
                    <a:pt x="1959" y="4440"/>
                  </a:lnTo>
                  <a:cubicBezTo>
                    <a:pt x="1641" y="4585"/>
                    <a:pt x="1467" y="4933"/>
                    <a:pt x="1543" y="5273"/>
                  </a:cubicBezTo>
                  <a:cubicBezTo>
                    <a:pt x="1619" y="5618"/>
                    <a:pt x="1923" y="5860"/>
                    <a:pt x="2271" y="5860"/>
                  </a:cubicBezTo>
                  <a:lnTo>
                    <a:pt x="2423" y="5860"/>
                  </a:lnTo>
                  <a:cubicBezTo>
                    <a:pt x="2543" y="6700"/>
                    <a:pt x="3006" y="7450"/>
                    <a:pt x="3702" y="7935"/>
                  </a:cubicBezTo>
                  <a:lnTo>
                    <a:pt x="3702" y="8870"/>
                  </a:lnTo>
                  <a:cubicBezTo>
                    <a:pt x="3702" y="9069"/>
                    <a:pt x="3571" y="9247"/>
                    <a:pt x="3379" y="9301"/>
                  </a:cubicBezTo>
                  <a:lnTo>
                    <a:pt x="1087" y="9978"/>
                  </a:lnTo>
                  <a:cubicBezTo>
                    <a:pt x="442" y="10170"/>
                    <a:pt x="4" y="10760"/>
                    <a:pt x="0" y="11427"/>
                  </a:cubicBezTo>
                  <a:lnTo>
                    <a:pt x="0" y="13719"/>
                  </a:lnTo>
                  <a:cubicBezTo>
                    <a:pt x="0" y="13855"/>
                    <a:pt x="102" y="13923"/>
                    <a:pt x="203" y="13923"/>
                  </a:cubicBezTo>
                  <a:cubicBezTo>
                    <a:pt x="304" y="13923"/>
                    <a:pt x="406" y="13855"/>
                    <a:pt x="406" y="13719"/>
                  </a:cubicBezTo>
                  <a:lnTo>
                    <a:pt x="406" y="11427"/>
                  </a:lnTo>
                  <a:cubicBezTo>
                    <a:pt x="409" y="10938"/>
                    <a:pt x="728" y="10510"/>
                    <a:pt x="1199" y="10369"/>
                  </a:cubicBezTo>
                  <a:lnTo>
                    <a:pt x="1742" y="10210"/>
                  </a:lnTo>
                  <a:lnTo>
                    <a:pt x="1742" y="13719"/>
                  </a:lnTo>
                  <a:cubicBezTo>
                    <a:pt x="1742" y="13855"/>
                    <a:pt x="1844" y="13923"/>
                    <a:pt x="1945" y="13923"/>
                  </a:cubicBezTo>
                  <a:cubicBezTo>
                    <a:pt x="2046" y="13923"/>
                    <a:pt x="2148" y="13855"/>
                    <a:pt x="2148" y="13719"/>
                  </a:cubicBezTo>
                  <a:lnTo>
                    <a:pt x="2148" y="12412"/>
                  </a:lnTo>
                  <a:cubicBezTo>
                    <a:pt x="2151" y="12162"/>
                    <a:pt x="2351" y="11963"/>
                    <a:pt x="2601" y="11963"/>
                  </a:cubicBezTo>
                  <a:lnTo>
                    <a:pt x="3470" y="11963"/>
                  </a:lnTo>
                  <a:cubicBezTo>
                    <a:pt x="3741" y="11963"/>
                    <a:pt x="3741" y="11554"/>
                    <a:pt x="3470" y="11554"/>
                  </a:cubicBezTo>
                  <a:lnTo>
                    <a:pt x="3238" y="11554"/>
                  </a:lnTo>
                  <a:lnTo>
                    <a:pt x="3238" y="9768"/>
                  </a:lnTo>
                  <a:lnTo>
                    <a:pt x="3296" y="9754"/>
                  </a:lnTo>
                  <a:cubicBezTo>
                    <a:pt x="3812" y="10500"/>
                    <a:pt x="4622" y="10873"/>
                    <a:pt x="5433" y="10873"/>
                  </a:cubicBezTo>
                  <a:cubicBezTo>
                    <a:pt x="6243" y="10873"/>
                    <a:pt x="7053" y="10500"/>
                    <a:pt x="7570" y="9754"/>
                  </a:cubicBezTo>
                  <a:lnTo>
                    <a:pt x="7627" y="9768"/>
                  </a:lnTo>
                  <a:lnTo>
                    <a:pt x="7627" y="11554"/>
                  </a:lnTo>
                  <a:lnTo>
                    <a:pt x="4346" y="11554"/>
                  </a:lnTo>
                  <a:cubicBezTo>
                    <a:pt x="4075" y="11554"/>
                    <a:pt x="4075" y="11963"/>
                    <a:pt x="4346" y="11963"/>
                  </a:cubicBezTo>
                  <a:lnTo>
                    <a:pt x="8268" y="11963"/>
                  </a:lnTo>
                  <a:cubicBezTo>
                    <a:pt x="8515" y="11963"/>
                    <a:pt x="8718" y="12162"/>
                    <a:pt x="8718" y="12412"/>
                  </a:cubicBezTo>
                  <a:lnTo>
                    <a:pt x="8718" y="13719"/>
                  </a:lnTo>
                  <a:cubicBezTo>
                    <a:pt x="8718" y="13855"/>
                    <a:pt x="8820" y="13923"/>
                    <a:pt x="8922" y="13923"/>
                  </a:cubicBezTo>
                  <a:cubicBezTo>
                    <a:pt x="9025" y="13923"/>
                    <a:pt x="9127" y="13855"/>
                    <a:pt x="9127" y="13719"/>
                  </a:cubicBezTo>
                  <a:lnTo>
                    <a:pt x="9127" y="10210"/>
                  </a:lnTo>
                  <a:lnTo>
                    <a:pt x="9670" y="10369"/>
                  </a:lnTo>
                  <a:cubicBezTo>
                    <a:pt x="10137" y="10510"/>
                    <a:pt x="10460" y="10938"/>
                    <a:pt x="10460" y="11427"/>
                  </a:cubicBezTo>
                  <a:lnTo>
                    <a:pt x="10460" y="13719"/>
                  </a:lnTo>
                  <a:cubicBezTo>
                    <a:pt x="10460" y="13855"/>
                    <a:pt x="10562" y="13923"/>
                    <a:pt x="10664" y="13923"/>
                  </a:cubicBezTo>
                  <a:cubicBezTo>
                    <a:pt x="10767" y="13923"/>
                    <a:pt x="10869" y="13855"/>
                    <a:pt x="10869" y="13719"/>
                  </a:cubicBezTo>
                  <a:lnTo>
                    <a:pt x="10869" y="11427"/>
                  </a:lnTo>
                  <a:cubicBezTo>
                    <a:pt x="10865" y="10760"/>
                    <a:pt x="10423" y="10170"/>
                    <a:pt x="9786" y="9978"/>
                  </a:cubicBezTo>
                  <a:lnTo>
                    <a:pt x="7490" y="9304"/>
                  </a:lnTo>
                  <a:cubicBezTo>
                    <a:pt x="7298" y="9247"/>
                    <a:pt x="7167" y="9073"/>
                    <a:pt x="7164" y="8873"/>
                  </a:cubicBezTo>
                  <a:lnTo>
                    <a:pt x="7164" y="7935"/>
                  </a:lnTo>
                  <a:cubicBezTo>
                    <a:pt x="7859" y="7450"/>
                    <a:pt x="8323" y="6700"/>
                    <a:pt x="8442" y="5860"/>
                  </a:cubicBezTo>
                  <a:lnTo>
                    <a:pt x="8565" y="5860"/>
                  </a:lnTo>
                  <a:cubicBezTo>
                    <a:pt x="8964" y="5860"/>
                    <a:pt x="9304" y="5563"/>
                    <a:pt x="9341" y="5187"/>
                  </a:cubicBezTo>
                  <a:cubicBezTo>
                    <a:pt x="9373" y="4868"/>
                    <a:pt x="9199" y="4564"/>
                    <a:pt x="8910" y="4430"/>
                  </a:cubicBezTo>
                  <a:lnTo>
                    <a:pt x="8910" y="4115"/>
                  </a:lnTo>
                  <a:lnTo>
                    <a:pt x="9359" y="4115"/>
                  </a:lnTo>
                  <a:cubicBezTo>
                    <a:pt x="9630" y="4115"/>
                    <a:pt x="9630" y="3705"/>
                    <a:pt x="9359" y="3705"/>
                  </a:cubicBezTo>
                  <a:lnTo>
                    <a:pt x="9120" y="3705"/>
                  </a:lnTo>
                  <a:cubicBezTo>
                    <a:pt x="9076" y="2905"/>
                    <a:pt x="8772" y="2141"/>
                    <a:pt x="8254" y="1529"/>
                  </a:cubicBezTo>
                  <a:lnTo>
                    <a:pt x="8254" y="1514"/>
                  </a:lnTo>
                  <a:cubicBezTo>
                    <a:pt x="8254" y="1311"/>
                    <a:pt x="8160" y="1123"/>
                    <a:pt x="8000" y="1003"/>
                  </a:cubicBezTo>
                  <a:lnTo>
                    <a:pt x="7526" y="649"/>
                  </a:lnTo>
                  <a:cubicBezTo>
                    <a:pt x="7465" y="602"/>
                    <a:pt x="7391" y="578"/>
                    <a:pt x="7318" y="578"/>
                  </a:cubicBezTo>
                  <a:cubicBezTo>
                    <a:pt x="7265" y="578"/>
                    <a:pt x="7212" y="590"/>
                    <a:pt x="7164" y="616"/>
                  </a:cubicBezTo>
                  <a:cubicBezTo>
                    <a:pt x="7153" y="620"/>
                    <a:pt x="7142" y="627"/>
                    <a:pt x="7131" y="634"/>
                  </a:cubicBezTo>
                  <a:cubicBezTo>
                    <a:pt x="6860" y="493"/>
                    <a:pt x="6574" y="384"/>
                    <a:pt x="6277" y="315"/>
                  </a:cubicBezTo>
                  <a:cubicBezTo>
                    <a:pt x="6229" y="131"/>
                    <a:pt x="6063" y="0"/>
                    <a:pt x="587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7" name="Google Shape;13457;p76"/>
            <p:cNvSpPr/>
            <p:nvPr/>
          </p:nvSpPr>
          <p:spPr>
            <a:xfrm>
              <a:off x="5422723" y="4123250"/>
              <a:ext cx="12453" cy="10697"/>
            </a:xfrm>
            <a:custGeom>
              <a:avLst/>
              <a:gdLst/>
              <a:ahLst/>
              <a:cxnLst/>
              <a:rect l="l" t="t" r="r" b="b"/>
              <a:pathLst>
                <a:path w="475" h="408" extrusionOk="0">
                  <a:moveTo>
                    <a:pt x="275" y="0"/>
                  </a:moveTo>
                  <a:cubicBezTo>
                    <a:pt x="273" y="0"/>
                    <a:pt x="271" y="0"/>
                    <a:pt x="268" y="0"/>
                  </a:cubicBezTo>
                  <a:cubicBezTo>
                    <a:pt x="87" y="4"/>
                    <a:pt x="0" y="221"/>
                    <a:pt x="127" y="348"/>
                  </a:cubicBezTo>
                  <a:cubicBezTo>
                    <a:pt x="169" y="389"/>
                    <a:pt x="220" y="407"/>
                    <a:pt x="270" y="407"/>
                  </a:cubicBezTo>
                  <a:cubicBezTo>
                    <a:pt x="375" y="407"/>
                    <a:pt x="475" y="326"/>
                    <a:pt x="475" y="203"/>
                  </a:cubicBezTo>
                  <a:cubicBezTo>
                    <a:pt x="475" y="93"/>
                    <a:pt x="384" y="0"/>
                    <a:pt x="27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8" name="Google Shape;13458;p76"/>
            <p:cNvSpPr/>
            <p:nvPr/>
          </p:nvSpPr>
          <p:spPr>
            <a:xfrm>
              <a:off x="5559736" y="4123250"/>
              <a:ext cx="12558" cy="10697"/>
            </a:xfrm>
            <a:custGeom>
              <a:avLst/>
              <a:gdLst/>
              <a:ahLst/>
              <a:cxnLst/>
              <a:rect l="l" t="t" r="r" b="b"/>
              <a:pathLst>
                <a:path w="479" h="408" extrusionOk="0">
                  <a:moveTo>
                    <a:pt x="275" y="0"/>
                  </a:moveTo>
                  <a:cubicBezTo>
                    <a:pt x="273" y="0"/>
                    <a:pt x="271" y="0"/>
                    <a:pt x="269" y="0"/>
                  </a:cubicBezTo>
                  <a:lnTo>
                    <a:pt x="272" y="0"/>
                  </a:lnTo>
                  <a:cubicBezTo>
                    <a:pt x="91" y="4"/>
                    <a:pt x="1" y="221"/>
                    <a:pt x="131" y="348"/>
                  </a:cubicBezTo>
                  <a:cubicBezTo>
                    <a:pt x="172" y="389"/>
                    <a:pt x="222" y="407"/>
                    <a:pt x="272" y="407"/>
                  </a:cubicBezTo>
                  <a:cubicBezTo>
                    <a:pt x="377" y="407"/>
                    <a:pt x="479" y="326"/>
                    <a:pt x="479" y="203"/>
                  </a:cubicBezTo>
                  <a:cubicBezTo>
                    <a:pt x="479" y="93"/>
                    <a:pt x="388" y="0"/>
                    <a:pt x="27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59" name="Google Shape;13459;p76"/>
          <p:cNvGrpSpPr/>
          <p:nvPr/>
        </p:nvGrpSpPr>
        <p:grpSpPr>
          <a:xfrm>
            <a:off x="7156067" y="3797550"/>
            <a:ext cx="285089" cy="364974"/>
            <a:chOff x="7156067" y="3797550"/>
            <a:chExt cx="285089" cy="364974"/>
          </a:xfrm>
        </p:grpSpPr>
        <p:sp>
          <p:nvSpPr>
            <p:cNvPr id="13460" name="Google Shape;13460;p76"/>
            <p:cNvSpPr/>
            <p:nvPr/>
          </p:nvSpPr>
          <p:spPr>
            <a:xfrm>
              <a:off x="7161494" y="3991454"/>
              <a:ext cx="274235" cy="165721"/>
            </a:xfrm>
            <a:custGeom>
              <a:avLst/>
              <a:gdLst/>
              <a:ahLst/>
              <a:cxnLst/>
              <a:rect l="l" t="t" r="r" b="b"/>
              <a:pathLst>
                <a:path w="10460" h="6321" extrusionOk="0">
                  <a:moveTo>
                    <a:pt x="3705" y="0"/>
                  </a:moveTo>
                  <a:lnTo>
                    <a:pt x="3705" y="1036"/>
                  </a:lnTo>
                  <a:cubicBezTo>
                    <a:pt x="3705" y="1326"/>
                    <a:pt x="3513" y="1583"/>
                    <a:pt x="3235" y="1666"/>
                  </a:cubicBezTo>
                  <a:lnTo>
                    <a:pt x="938" y="2340"/>
                  </a:lnTo>
                  <a:cubicBezTo>
                    <a:pt x="381" y="2503"/>
                    <a:pt x="0" y="3014"/>
                    <a:pt x="0" y="3593"/>
                  </a:cubicBezTo>
                  <a:lnTo>
                    <a:pt x="0" y="6320"/>
                  </a:lnTo>
                  <a:lnTo>
                    <a:pt x="10460" y="6320"/>
                  </a:lnTo>
                  <a:lnTo>
                    <a:pt x="10460" y="3593"/>
                  </a:lnTo>
                  <a:cubicBezTo>
                    <a:pt x="10460" y="3014"/>
                    <a:pt x="10080" y="2503"/>
                    <a:pt x="9522" y="2340"/>
                  </a:cubicBezTo>
                  <a:lnTo>
                    <a:pt x="7226" y="1666"/>
                  </a:lnTo>
                  <a:cubicBezTo>
                    <a:pt x="6947" y="1583"/>
                    <a:pt x="6755" y="1326"/>
                    <a:pt x="6755" y="1036"/>
                  </a:cubicBezTo>
                  <a:lnTo>
                    <a:pt x="6755" y="0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1" name="Google Shape;13461;p76"/>
            <p:cNvSpPr/>
            <p:nvPr/>
          </p:nvSpPr>
          <p:spPr>
            <a:xfrm>
              <a:off x="7161494" y="4048425"/>
              <a:ext cx="274235" cy="108750"/>
            </a:xfrm>
            <a:custGeom>
              <a:avLst/>
              <a:gdLst/>
              <a:ahLst/>
              <a:cxnLst/>
              <a:rect l="l" t="t" r="r" b="b"/>
              <a:pathLst>
                <a:path w="10460" h="4148" extrusionOk="0">
                  <a:moveTo>
                    <a:pt x="1511" y="0"/>
                  </a:moveTo>
                  <a:lnTo>
                    <a:pt x="938" y="167"/>
                  </a:lnTo>
                  <a:cubicBezTo>
                    <a:pt x="381" y="330"/>
                    <a:pt x="0" y="841"/>
                    <a:pt x="0" y="1424"/>
                  </a:cubicBezTo>
                  <a:lnTo>
                    <a:pt x="0" y="4147"/>
                  </a:lnTo>
                  <a:lnTo>
                    <a:pt x="10460" y="4147"/>
                  </a:lnTo>
                  <a:lnTo>
                    <a:pt x="10460" y="1424"/>
                  </a:lnTo>
                  <a:cubicBezTo>
                    <a:pt x="10460" y="841"/>
                    <a:pt x="10080" y="330"/>
                    <a:pt x="9522" y="167"/>
                  </a:cubicBezTo>
                  <a:lnTo>
                    <a:pt x="8953" y="0"/>
                  </a:lnTo>
                  <a:lnTo>
                    <a:pt x="5230" y="1862"/>
                  </a:lnTo>
                  <a:lnTo>
                    <a:pt x="1511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2" name="Google Shape;13462;p76"/>
            <p:cNvSpPr/>
            <p:nvPr/>
          </p:nvSpPr>
          <p:spPr>
            <a:xfrm>
              <a:off x="7258630" y="3991454"/>
              <a:ext cx="79963" cy="28577"/>
            </a:xfrm>
            <a:custGeom>
              <a:avLst/>
              <a:gdLst/>
              <a:ahLst/>
              <a:cxnLst/>
              <a:rect l="l" t="t" r="r" b="b"/>
              <a:pathLst>
                <a:path w="3050" h="1090" extrusionOk="0">
                  <a:moveTo>
                    <a:pt x="0" y="0"/>
                  </a:moveTo>
                  <a:lnTo>
                    <a:pt x="0" y="707"/>
                  </a:lnTo>
                  <a:cubicBezTo>
                    <a:pt x="477" y="962"/>
                    <a:pt x="1001" y="1090"/>
                    <a:pt x="1525" y="1090"/>
                  </a:cubicBezTo>
                  <a:cubicBezTo>
                    <a:pt x="2049" y="1090"/>
                    <a:pt x="2574" y="962"/>
                    <a:pt x="3050" y="707"/>
                  </a:cubicBezTo>
                  <a:lnTo>
                    <a:pt x="305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3" name="Google Shape;13463;p76"/>
            <p:cNvSpPr/>
            <p:nvPr/>
          </p:nvSpPr>
          <p:spPr>
            <a:xfrm>
              <a:off x="7201476" y="3848648"/>
              <a:ext cx="194298" cy="154316"/>
            </a:xfrm>
            <a:custGeom>
              <a:avLst/>
              <a:gdLst/>
              <a:ahLst/>
              <a:cxnLst/>
              <a:rect l="l" t="t" r="r" b="b"/>
              <a:pathLst>
                <a:path w="7411" h="5886" extrusionOk="0">
                  <a:moveTo>
                    <a:pt x="873" y="0"/>
                  </a:moveTo>
                  <a:lnTo>
                    <a:pt x="873" y="2181"/>
                  </a:lnTo>
                  <a:lnTo>
                    <a:pt x="547" y="2181"/>
                  </a:lnTo>
                  <a:cubicBezTo>
                    <a:pt x="243" y="2181"/>
                    <a:pt x="0" y="2423"/>
                    <a:pt x="0" y="2724"/>
                  </a:cubicBezTo>
                  <a:cubicBezTo>
                    <a:pt x="0" y="3025"/>
                    <a:pt x="243" y="3267"/>
                    <a:pt x="547" y="3267"/>
                  </a:cubicBezTo>
                  <a:lnTo>
                    <a:pt x="884" y="3267"/>
                  </a:lnTo>
                  <a:cubicBezTo>
                    <a:pt x="992" y="4745"/>
                    <a:pt x="2224" y="5886"/>
                    <a:pt x="3705" y="5886"/>
                  </a:cubicBezTo>
                  <a:cubicBezTo>
                    <a:pt x="5186" y="5886"/>
                    <a:pt x="6418" y="4745"/>
                    <a:pt x="6526" y="3267"/>
                  </a:cubicBezTo>
                  <a:lnTo>
                    <a:pt x="6867" y="3267"/>
                  </a:lnTo>
                  <a:cubicBezTo>
                    <a:pt x="7167" y="3267"/>
                    <a:pt x="7410" y="3025"/>
                    <a:pt x="7410" y="2724"/>
                  </a:cubicBezTo>
                  <a:cubicBezTo>
                    <a:pt x="7410" y="2423"/>
                    <a:pt x="7167" y="2181"/>
                    <a:pt x="6867" y="2181"/>
                  </a:cubicBezTo>
                  <a:lnTo>
                    <a:pt x="6541" y="2181"/>
                  </a:lnTo>
                  <a:lnTo>
                    <a:pt x="6541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4" name="Google Shape;13464;p76"/>
            <p:cNvSpPr/>
            <p:nvPr/>
          </p:nvSpPr>
          <p:spPr>
            <a:xfrm>
              <a:off x="7201476" y="3848648"/>
              <a:ext cx="108645" cy="154342"/>
            </a:xfrm>
            <a:custGeom>
              <a:avLst/>
              <a:gdLst/>
              <a:ahLst/>
              <a:cxnLst/>
              <a:rect l="l" t="t" r="r" b="b"/>
              <a:pathLst>
                <a:path w="4144" h="5887" extrusionOk="0">
                  <a:moveTo>
                    <a:pt x="873" y="0"/>
                  </a:moveTo>
                  <a:lnTo>
                    <a:pt x="873" y="2181"/>
                  </a:lnTo>
                  <a:lnTo>
                    <a:pt x="547" y="2181"/>
                  </a:lnTo>
                  <a:cubicBezTo>
                    <a:pt x="243" y="2181"/>
                    <a:pt x="0" y="2423"/>
                    <a:pt x="0" y="2724"/>
                  </a:cubicBezTo>
                  <a:cubicBezTo>
                    <a:pt x="0" y="3025"/>
                    <a:pt x="243" y="3267"/>
                    <a:pt x="547" y="3267"/>
                  </a:cubicBezTo>
                  <a:lnTo>
                    <a:pt x="884" y="3267"/>
                  </a:lnTo>
                  <a:cubicBezTo>
                    <a:pt x="989" y="4763"/>
                    <a:pt x="2237" y="5887"/>
                    <a:pt x="3685" y="5887"/>
                  </a:cubicBezTo>
                  <a:cubicBezTo>
                    <a:pt x="3836" y="5887"/>
                    <a:pt x="3989" y="5875"/>
                    <a:pt x="4143" y="5849"/>
                  </a:cubicBezTo>
                  <a:cubicBezTo>
                    <a:pt x="2763" y="5636"/>
                    <a:pt x="1742" y="4448"/>
                    <a:pt x="1746" y="3050"/>
                  </a:cubicBezTo>
                  <a:lnTo>
                    <a:pt x="1746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5" name="Google Shape;13465;p76"/>
            <p:cNvSpPr/>
            <p:nvPr/>
          </p:nvSpPr>
          <p:spPr>
            <a:xfrm>
              <a:off x="7212854" y="3802977"/>
              <a:ext cx="171515" cy="91368"/>
            </a:xfrm>
            <a:custGeom>
              <a:avLst/>
              <a:gdLst/>
              <a:ahLst/>
              <a:cxnLst/>
              <a:rect l="l" t="t" r="r" b="b"/>
              <a:pathLst>
                <a:path w="6542" h="3485" extrusionOk="0">
                  <a:moveTo>
                    <a:pt x="3264" y="0"/>
                  </a:moveTo>
                  <a:cubicBezTo>
                    <a:pt x="1464" y="0"/>
                    <a:pt x="1" y="1466"/>
                    <a:pt x="1" y="3267"/>
                  </a:cubicBezTo>
                  <a:lnTo>
                    <a:pt x="1" y="3484"/>
                  </a:lnTo>
                  <a:lnTo>
                    <a:pt x="6542" y="3484"/>
                  </a:lnTo>
                  <a:lnTo>
                    <a:pt x="6542" y="3267"/>
                  </a:lnTo>
                  <a:cubicBezTo>
                    <a:pt x="6542" y="1460"/>
                    <a:pt x="5078" y="0"/>
                    <a:pt x="3271" y="0"/>
                  </a:cubicBezTo>
                  <a:cubicBezTo>
                    <a:pt x="3269" y="0"/>
                    <a:pt x="3267" y="0"/>
                    <a:pt x="3264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6" name="Google Shape;13466;p76"/>
            <p:cNvSpPr/>
            <p:nvPr/>
          </p:nvSpPr>
          <p:spPr>
            <a:xfrm>
              <a:off x="7252941" y="3802977"/>
              <a:ext cx="91368" cy="91368"/>
            </a:xfrm>
            <a:custGeom>
              <a:avLst/>
              <a:gdLst/>
              <a:ahLst/>
              <a:cxnLst/>
              <a:rect l="l" t="t" r="r" b="b"/>
              <a:pathLst>
                <a:path w="3485" h="3485" extrusionOk="0">
                  <a:moveTo>
                    <a:pt x="1761" y="0"/>
                  </a:moveTo>
                  <a:cubicBezTo>
                    <a:pt x="1754" y="0"/>
                    <a:pt x="1748" y="0"/>
                    <a:pt x="1742" y="0"/>
                  </a:cubicBezTo>
                  <a:cubicBezTo>
                    <a:pt x="1736" y="0"/>
                    <a:pt x="1730" y="0"/>
                    <a:pt x="1724" y="0"/>
                  </a:cubicBezTo>
                  <a:cubicBezTo>
                    <a:pt x="1114" y="0"/>
                    <a:pt x="516" y="178"/>
                    <a:pt x="0" y="507"/>
                  </a:cubicBezTo>
                  <a:lnTo>
                    <a:pt x="0" y="3484"/>
                  </a:lnTo>
                  <a:lnTo>
                    <a:pt x="3484" y="3484"/>
                  </a:lnTo>
                  <a:lnTo>
                    <a:pt x="3484" y="504"/>
                  </a:lnTo>
                  <a:cubicBezTo>
                    <a:pt x="2968" y="177"/>
                    <a:pt x="2373" y="0"/>
                    <a:pt x="1761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7" name="Google Shape;13467;p76"/>
            <p:cNvSpPr/>
            <p:nvPr/>
          </p:nvSpPr>
          <p:spPr>
            <a:xfrm>
              <a:off x="7281518" y="3888629"/>
              <a:ext cx="34292" cy="34292"/>
            </a:xfrm>
            <a:custGeom>
              <a:avLst/>
              <a:gdLst/>
              <a:ahLst/>
              <a:cxnLst/>
              <a:rect l="l" t="t" r="r" b="b"/>
              <a:pathLst>
                <a:path w="1308" h="1308" extrusionOk="0">
                  <a:moveTo>
                    <a:pt x="0" y="0"/>
                  </a:moveTo>
                  <a:lnTo>
                    <a:pt x="0" y="1308"/>
                  </a:lnTo>
                  <a:lnTo>
                    <a:pt x="1308" y="1308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8" name="Google Shape;13468;p76"/>
            <p:cNvSpPr/>
            <p:nvPr/>
          </p:nvSpPr>
          <p:spPr>
            <a:xfrm>
              <a:off x="7212854" y="3888629"/>
              <a:ext cx="74379" cy="49577"/>
            </a:xfrm>
            <a:custGeom>
              <a:avLst/>
              <a:gdLst/>
              <a:ahLst/>
              <a:cxnLst/>
              <a:rect l="l" t="t" r="r" b="b"/>
              <a:pathLst>
                <a:path w="2837" h="1891" extrusionOk="0">
                  <a:moveTo>
                    <a:pt x="4" y="0"/>
                  </a:moveTo>
                  <a:lnTo>
                    <a:pt x="4" y="424"/>
                  </a:lnTo>
                  <a:cubicBezTo>
                    <a:pt x="1" y="569"/>
                    <a:pt x="73" y="703"/>
                    <a:pt x="189" y="782"/>
                  </a:cubicBezTo>
                  <a:lnTo>
                    <a:pt x="1580" y="1746"/>
                  </a:lnTo>
                  <a:cubicBezTo>
                    <a:pt x="1723" y="1846"/>
                    <a:pt x="1881" y="1891"/>
                    <a:pt x="2035" y="1891"/>
                  </a:cubicBezTo>
                  <a:cubicBezTo>
                    <a:pt x="2450" y="1891"/>
                    <a:pt x="2836" y="1561"/>
                    <a:pt x="2836" y="1090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9" name="Google Shape;13469;p76"/>
            <p:cNvSpPr/>
            <p:nvPr/>
          </p:nvSpPr>
          <p:spPr>
            <a:xfrm>
              <a:off x="7310095" y="3888629"/>
              <a:ext cx="74274" cy="49577"/>
            </a:xfrm>
            <a:custGeom>
              <a:avLst/>
              <a:gdLst/>
              <a:ahLst/>
              <a:cxnLst/>
              <a:rect l="l" t="t" r="r" b="b"/>
              <a:pathLst>
                <a:path w="2833" h="1891" extrusionOk="0">
                  <a:moveTo>
                    <a:pt x="0" y="0"/>
                  </a:moveTo>
                  <a:lnTo>
                    <a:pt x="0" y="1090"/>
                  </a:lnTo>
                  <a:cubicBezTo>
                    <a:pt x="0" y="1561"/>
                    <a:pt x="384" y="1891"/>
                    <a:pt x="799" y="1891"/>
                  </a:cubicBezTo>
                  <a:cubicBezTo>
                    <a:pt x="952" y="1891"/>
                    <a:pt x="1110" y="1846"/>
                    <a:pt x="1253" y="1746"/>
                  </a:cubicBezTo>
                  <a:lnTo>
                    <a:pt x="2644" y="782"/>
                  </a:lnTo>
                  <a:cubicBezTo>
                    <a:pt x="2760" y="703"/>
                    <a:pt x="2833" y="569"/>
                    <a:pt x="2833" y="424"/>
                  </a:cubicBezTo>
                  <a:lnTo>
                    <a:pt x="2833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0" name="Google Shape;13470;p76"/>
            <p:cNvSpPr/>
            <p:nvPr/>
          </p:nvSpPr>
          <p:spPr>
            <a:xfrm>
              <a:off x="7275802" y="4077186"/>
              <a:ext cx="45697" cy="45697"/>
            </a:xfrm>
            <a:custGeom>
              <a:avLst/>
              <a:gdLst/>
              <a:ahLst/>
              <a:cxnLst/>
              <a:rect l="l" t="t" r="r" b="b"/>
              <a:pathLst>
                <a:path w="1743" h="1743" extrusionOk="0">
                  <a:moveTo>
                    <a:pt x="870" y="1"/>
                  </a:moveTo>
                  <a:cubicBezTo>
                    <a:pt x="388" y="1"/>
                    <a:pt x="1" y="392"/>
                    <a:pt x="1" y="874"/>
                  </a:cubicBezTo>
                  <a:cubicBezTo>
                    <a:pt x="1" y="1355"/>
                    <a:pt x="388" y="1743"/>
                    <a:pt x="870" y="1743"/>
                  </a:cubicBezTo>
                  <a:cubicBezTo>
                    <a:pt x="1352" y="1743"/>
                    <a:pt x="1743" y="1355"/>
                    <a:pt x="1743" y="874"/>
                  </a:cubicBezTo>
                  <a:cubicBezTo>
                    <a:pt x="1743" y="392"/>
                    <a:pt x="1352" y="1"/>
                    <a:pt x="87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1" name="Google Shape;13471;p76"/>
            <p:cNvSpPr/>
            <p:nvPr/>
          </p:nvSpPr>
          <p:spPr>
            <a:xfrm>
              <a:off x="7271057" y="4079283"/>
              <a:ext cx="48371" cy="43652"/>
            </a:xfrm>
            <a:custGeom>
              <a:avLst/>
              <a:gdLst/>
              <a:ahLst/>
              <a:cxnLst/>
              <a:rect l="l" t="t" r="r" b="b"/>
              <a:pathLst>
                <a:path w="1845" h="1665" extrusionOk="0">
                  <a:moveTo>
                    <a:pt x="693" y="1"/>
                  </a:moveTo>
                  <a:lnTo>
                    <a:pt x="693" y="1"/>
                  </a:lnTo>
                  <a:cubicBezTo>
                    <a:pt x="135" y="247"/>
                    <a:pt x="1" y="978"/>
                    <a:pt x="432" y="1409"/>
                  </a:cubicBezTo>
                  <a:cubicBezTo>
                    <a:pt x="606" y="1582"/>
                    <a:pt x="828" y="1664"/>
                    <a:pt x="1047" y="1664"/>
                  </a:cubicBezTo>
                  <a:cubicBezTo>
                    <a:pt x="1374" y="1664"/>
                    <a:pt x="1695" y="1482"/>
                    <a:pt x="1844" y="1149"/>
                  </a:cubicBezTo>
                  <a:lnTo>
                    <a:pt x="1844" y="1149"/>
                  </a:lnTo>
                  <a:cubicBezTo>
                    <a:pt x="1732" y="1203"/>
                    <a:pt x="1609" y="1228"/>
                    <a:pt x="1489" y="1232"/>
                  </a:cubicBezTo>
                  <a:cubicBezTo>
                    <a:pt x="1488" y="1232"/>
                    <a:pt x="1486" y="1232"/>
                    <a:pt x="1484" y="1232"/>
                  </a:cubicBezTo>
                  <a:cubicBezTo>
                    <a:pt x="850" y="1232"/>
                    <a:pt x="429" y="575"/>
                    <a:pt x="693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2" name="Google Shape;13472;p76"/>
            <p:cNvSpPr/>
            <p:nvPr/>
          </p:nvSpPr>
          <p:spPr>
            <a:xfrm>
              <a:off x="7261855" y="3906169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3" y="0"/>
                  </a:moveTo>
                  <a:cubicBezTo>
                    <a:pt x="102" y="0"/>
                    <a:pt x="0" y="68"/>
                    <a:pt x="0" y="204"/>
                  </a:cubicBezTo>
                  <a:lnTo>
                    <a:pt x="0" y="421"/>
                  </a:lnTo>
                  <a:cubicBezTo>
                    <a:pt x="0" y="534"/>
                    <a:pt x="91" y="624"/>
                    <a:pt x="203" y="624"/>
                  </a:cubicBezTo>
                  <a:cubicBezTo>
                    <a:pt x="316" y="624"/>
                    <a:pt x="406" y="534"/>
                    <a:pt x="406" y="421"/>
                  </a:cubicBezTo>
                  <a:lnTo>
                    <a:pt x="406" y="204"/>
                  </a:lnTo>
                  <a:cubicBezTo>
                    <a:pt x="406" y="68"/>
                    <a:pt x="305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3" name="Google Shape;13473;p76"/>
            <p:cNvSpPr/>
            <p:nvPr/>
          </p:nvSpPr>
          <p:spPr>
            <a:xfrm>
              <a:off x="7324724" y="3906090"/>
              <a:ext cx="10644" cy="16465"/>
            </a:xfrm>
            <a:custGeom>
              <a:avLst/>
              <a:gdLst/>
              <a:ahLst/>
              <a:cxnLst/>
              <a:rect l="l" t="t" r="r" b="b"/>
              <a:pathLst>
                <a:path w="406" h="628" extrusionOk="0">
                  <a:moveTo>
                    <a:pt x="203" y="1"/>
                  </a:moveTo>
                  <a:cubicBezTo>
                    <a:pt x="91" y="1"/>
                    <a:pt x="0" y="95"/>
                    <a:pt x="0" y="207"/>
                  </a:cubicBezTo>
                  <a:lnTo>
                    <a:pt x="0" y="424"/>
                  </a:lnTo>
                  <a:cubicBezTo>
                    <a:pt x="0" y="560"/>
                    <a:pt x="101" y="628"/>
                    <a:pt x="203" y="628"/>
                  </a:cubicBezTo>
                  <a:cubicBezTo>
                    <a:pt x="304" y="628"/>
                    <a:pt x="406" y="560"/>
                    <a:pt x="406" y="424"/>
                  </a:cubicBezTo>
                  <a:lnTo>
                    <a:pt x="406" y="207"/>
                  </a:lnTo>
                  <a:cubicBezTo>
                    <a:pt x="406" y="95"/>
                    <a:pt x="315" y="1"/>
                    <a:pt x="20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4" name="Google Shape;13474;p76"/>
            <p:cNvSpPr/>
            <p:nvPr/>
          </p:nvSpPr>
          <p:spPr>
            <a:xfrm>
              <a:off x="7156067" y="3797550"/>
              <a:ext cx="285089" cy="364974"/>
            </a:xfrm>
            <a:custGeom>
              <a:avLst/>
              <a:gdLst/>
              <a:ahLst/>
              <a:cxnLst/>
              <a:rect l="l" t="t" r="r" b="b"/>
              <a:pathLst>
                <a:path w="10874" h="13921" extrusionOk="0">
                  <a:moveTo>
                    <a:pt x="3489" y="1109"/>
                  </a:moveTo>
                  <a:lnTo>
                    <a:pt x="3489" y="3271"/>
                  </a:lnTo>
                  <a:lnTo>
                    <a:pt x="2377" y="3271"/>
                  </a:lnTo>
                  <a:cubicBezTo>
                    <a:pt x="2435" y="2427"/>
                    <a:pt x="2837" y="1645"/>
                    <a:pt x="3489" y="1109"/>
                  </a:cubicBezTo>
                  <a:close/>
                  <a:moveTo>
                    <a:pt x="5437" y="411"/>
                  </a:moveTo>
                  <a:cubicBezTo>
                    <a:pt x="5969" y="411"/>
                    <a:pt x="6500" y="550"/>
                    <a:pt x="6976" y="827"/>
                  </a:cubicBezTo>
                  <a:lnTo>
                    <a:pt x="6976" y="2167"/>
                  </a:lnTo>
                  <a:cubicBezTo>
                    <a:pt x="6976" y="2302"/>
                    <a:pt x="7079" y="2370"/>
                    <a:pt x="7181" y="2370"/>
                  </a:cubicBezTo>
                  <a:cubicBezTo>
                    <a:pt x="7283" y="2370"/>
                    <a:pt x="7386" y="2302"/>
                    <a:pt x="7386" y="2167"/>
                  </a:cubicBezTo>
                  <a:lnTo>
                    <a:pt x="7386" y="1109"/>
                  </a:lnTo>
                  <a:cubicBezTo>
                    <a:pt x="8037" y="1645"/>
                    <a:pt x="8440" y="2427"/>
                    <a:pt x="8494" y="3271"/>
                  </a:cubicBezTo>
                  <a:lnTo>
                    <a:pt x="7386" y="3271"/>
                  </a:lnTo>
                  <a:lnTo>
                    <a:pt x="7386" y="3040"/>
                  </a:lnTo>
                  <a:cubicBezTo>
                    <a:pt x="7386" y="2904"/>
                    <a:pt x="7283" y="2836"/>
                    <a:pt x="7181" y="2836"/>
                  </a:cubicBezTo>
                  <a:cubicBezTo>
                    <a:pt x="7079" y="2836"/>
                    <a:pt x="6976" y="2904"/>
                    <a:pt x="6976" y="3040"/>
                  </a:cubicBezTo>
                  <a:lnTo>
                    <a:pt x="6976" y="3271"/>
                  </a:lnTo>
                  <a:lnTo>
                    <a:pt x="3898" y="3271"/>
                  </a:lnTo>
                  <a:lnTo>
                    <a:pt x="3898" y="827"/>
                  </a:lnTo>
                  <a:cubicBezTo>
                    <a:pt x="4374" y="550"/>
                    <a:pt x="4906" y="411"/>
                    <a:pt x="5437" y="411"/>
                  </a:cubicBezTo>
                  <a:close/>
                  <a:moveTo>
                    <a:pt x="5669" y="3677"/>
                  </a:moveTo>
                  <a:lnTo>
                    <a:pt x="5669" y="4564"/>
                  </a:lnTo>
                  <a:cubicBezTo>
                    <a:pt x="5669" y="4568"/>
                    <a:pt x="5669" y="4572"/>
                    <a:pt x="5669" y="4579"/>
                  </a:cubicBezTo>
                  <a:lnTo>
                    <a:pt x="5205" y="4579"/>
                  </a:lnTo>
                  <a:lnTo>
                    <a:pt x="5205" y="4564"/>
                  </a:lnTo>
                  <a:lnTo>
                    <a:pt x="5205" y="3677"/>
                  </a:lnTo>
                  <a:close/>
                  <a:moveTo>
                    <a:pt x="4796" y="3677"/>
                  </a:moveTo>
                  <a:lnTo>
                    <a:pt x="4796" y="4564"/>
                  </a:lnTo>
                  <a:cubicBezTo>
                    <a:pt x="4796" y="4914"/>
                    <a:pt x="4508" y="5161"/>
                    <a:pt x="4198" y="5161"/>
                  </a:cubicBezTo>
                  <a:cubicBezTo>
                    <a:pt x="4084" y="5161"/>
                    <a:pt x="3968" y="5127"/>
                    <a:pt x="3862" y="5053"/>
                  </a:cubicBezTo>
                  <a:lnTo>
                    <a:pt x="2370" y="4021"/>
                  </a:lnTo>
                  <a:lnTo>
                    <a:pt x="2370" y="3677"/>
                  </a:lnTo>
                  <a:close/>
                  <a:moveTo>
                    <a:pt x="8501" y="3677"/>
                  </a:moveTo>
                  <a:lnTo>
                    <a:pt x="8501" y="4021"/>
                  </a:lnTo>
                  <a:lnTo>
                    <a:pt x="7013" y="5053"/>
                  </a:lnTo>
                  <a:cubicBezTo>
                    <a:pt x="6906" y="5127"/>
                    <a:pt x="6790" y="5161"/>
                    <a:pt x="6676" y="5161"/>
                  </a:cubicBezTo>
                  <a:cubicBezTo>
                    <a:pt x="6367" y="5161"/>
                    <a:pt x="6078" y="4914"/>
                    <a:pt x="6078" y="4564"/>
                  </a:cubicBezTo>
                  <a:lnTo>
                    <a:pt x="6078" y="3677"/>
                  </a:lnTo>
                  <a:close/>
                  <a:moveTo>
                    <a:pt x="2149" y="4361"/>
                  </a:moveTo>
                  <a:lnTo>
                    <a:pt x="3630" y="5386"/>
                  </a:lnTo>
                  <a:cubicBezTo>
                    <a:pt x="3805" y="5508"/>
                    <a:pt x="4004" y="5566"/>
                    <a:pt x="4200" y="5566"/>
                  </a:cubicBezTo>
                  <a:cubicBezTo>
                    <a:pt x="4575" y="5566"/>
                    <a:pt x="4940" y="5355"/>
                    <a:pt x="5111" y="4984"/>
                  </a:cubicBezTo>
                  <a:lnTo>
                    <a:pt x="5759" y="4984"/>
                  </a:lnTo>
                  <a:cubicBezTo>
                    <a:pt x="5933" y="5355"/>
                    <a:pt x="6297" y="5566"/>
                    <a:pt x="6672" y="5566"/>
                  </a:cubicBezTo>
                  <a:cubicBezTo>
                    <a:pt x="6867" y="5566"/>
                    <a:pt x="7065" y="5508"/>
                    <a:pt x="7241" y="5386"/>
                  </a:cubicBezTo>
                  <a:lnTo>
                    <a:pt x="8722" y="4361"/>
                  </a:lnTo>
                  <a:lnTo>
                    <a:pt x="8722" y="4361"/>
                  </a:lnTo>
                  <a:cubicBezTo>
                    <a:pt x="9070" y="4499"/>
                    <a:pt x="8968" y="5013"/>
                    <a:pt x="8595" y="5013"/>
                  </a:cubicBezTo>
                  <a:lnTo>
                    <a:pt x="8476" y="5013"/>
                  </a:lnTo>
                  <a:lnTo>
                    <a:pt x="8476" y="4999"/>
                  </a:lnTo>
                  <a:cubicBezTo>
                    <a:pt x="8476" y="4863"/>
                    <a:pt x="8373" y="4795"/>
                    <a:pt x="8271" y="4795"/>
                  </a:cubicBezTo>
                  <a:cubicBezTo>
                    <a:pt x="8169" y="4795"/>
                    <a:pt x="8066" y="4863"/>
                    <a:pt x="8066" y="4999"/>
                  </a:cubicBezTo>
                  <a:cubicBezTo>
                    <a:pt x="8066" y="6451"/>
                    <a:pt x="6889" y="7628"/>
                    <a:pt x="5437" y="7632"/>
                  </a:cubicBezTo>
                  <a:lnTo>
                    <a:pt x="5437" y="7628"/>
                  </a:lnTo>
                  <a:cubicBezTo>
                    <a:pt x="3985" y="7625"/>
                    <a:pt x="2808" y="6451"/>
                    <a:pt x="2808" y="4999"/>
                  </a:cubicBezTo>
                  <a:cubicBezTo>
                    <a:pt x="2808" y="4863"/>
                    <a:pt x="2705" y="4795"/>
                    <a:pt x="2603" y="4795"/>
                  </a:cubicBezTo>
                  <a:cubicBezTo>
                    <a:pt x="2501" y="4795"/>
                    <a:pt x="2398" y="4863"/>
                    <a:pt x="2398" y="4999"/>
                  </a:cubicBezTo>
                  <a:lnTo>
                    <a:pt x="2398" y="5013"/>
                  </a:lnTo>
                  <a:lnTo>
                    <a:pt x="2275" y="5013"/>
                  </a:lnTo>
                  <a:cubicBezTo>
                    <a:pt x="2274" y="5013"/>
                    <a:pt x="2273" y="5013"/>
                    <a:pt x="2271" y="5013"/>
                  </a:cubicBezTo>
                  <a:cubicBezTo>
                    <a:pt x="1902" y="5013"/>
                    <a:pt x="1802" y="4499"/>
                    <a:pt x="2149" y="4361"/>
                  </a:cubicBezTo>
                  <a:close/>
                  <a:moveTo>
                    <a:pt x="5430" y="10868"/>
                  </a:moveTo>
                  <a:cubicBezTo>
                    <a:pt x="5774" y="10868"/>
                    <a:pt x="6103" y="11134"/>
                    <a:pt x="6103" y="11536"/>
                  </a:cubicBezTo>
                  <a:cubicBezTo>
                    <a:pt x="6103" y="11905"/>
                    <a:pt x="5807" y="12206"/>
                    <a:pt x="5437" y="12206"/>
                  </a:cubicBezTo>
                  <a:lnTo>
                    <a:pt x="5437" y="12202"/>
                  </a:lnTo>
                  <a:cubicBezTo>
                    <a:pt x="4840" y="12202"/>
                    <a:pt x="4543" y="11485"/>
                    <a:pt x="4963" y="11065"/>
                  </a:cubicBezTo>
                  <a:cubicBezTo>
                    <a:pt x="5099" y="10929"/>
                    <a:pt x="5266" y="10868"/>
                    <a:pt x="5430" y="10868"/>
                  </a:cubicBezTo>
                  <a:close/>
                  <a:moveTo>
                    <a:pt x="5437" y="1"/>
                  </a:moveTo>
                  <a:cubicBezTo>
                    <a:pt x="3518" y="1"/>
                    <a:pt x="1964" y="1555"/>
                    <a:pt x="1964" y="3474"/>
                  </a:cubicBezTo>
                  <a:lnTo>
                    <a:pt x="1964" y="4003"/>
                  </a:lnTo>
                  <a:cubicBezTo>
                    <a:pt x="1645" y="4148"/>
                    <a:pt x="1471" y="4495"/>
                    <a:pt x="1547" y="4836"/>
                  </a:cubicBezTo>
                  <a:cubicBezTo>
                    <a:pt x="1623" y="5180"/>
                    <a:pt x="1928" y="5423"/>
                    <a:pt x="2279" y="5423"/>
                  </a:cubicBezTo>
                  <a:lnTo>
                    <a:pt x="2431" y="5423"/>
                  </a:lnTo>
                  <a:cubicBezTo>
                    <a:pt x="2547" y="6259"/>
                    <a:pt x="3011" y="7013"/>
                    <a:pt x="3710" y="7494"/>
                  </a:cubicBezTo>
                  <a:lnTo>
                    <a:pt x="3710" y="8432"/>
                  </a:lnTo>
                  <a:cubicBezTo>
                    <a:pt x="3706" y="8631"/>
                    <a:pt x="3576" y="8805"/>
                    <a:pt x="3387" y="8863"/>
                  </a:cubicBezTo>
                  <a:lnTo>
                    <a:pt x="1087" y="9540"/>
                  </a:lnTo>
                  <a:cubicBezTo>
                    <a:pt x="446" y="9729"/>
                    <a:pt x="5" y="10319"/>
                    <a:pt x="1" y="10989"/>
                  </a:cubicBezTo>
                  <a:lnTo>
                    <a:pt x="1" y="13716"/>
                  </a:lnTo>
                  <a:cubicBezTo>
                    <a:pt x="1" y="13852"/>
                    <a:pt x="103" y="13920"/>
                    <a:pt x="206" y="13920"/>
                  </a:cubicBezTo>
                  <a:cubicBezTo>
                    <a:pt x="308" y="13920"/>
                    <a:pt x="410" y="13852"/>
                    <a:pt x="410" y="13716"/>
                  </a:cubicBezTo>
                  <a:lnTo>
                    <a:pt x="410" y="10989"/>
                  </a:lnTo>
                  <a:cubicBezTo>
                    <a:pt x="410" y="10790"/>
                    <a:pt x="464" y="10598"/>
                    <a:pt x="562" y="10428"/>
                  </a:cubicBezTo>
                  <a:lnTo>
                    <a:pt x="1728" y="11431"/>
                  </a:lnTo>
                  <a:cubicBezTo>
                    <a:pt x="1877" y="11558"/>
                    <a:pt x="1964" y="11742"/>
                    <a:pt x="1964" y="11938"/>
                  </a:cubicBezTo>
                  <a:lnTo>
                    <a:pt x="1964" y="13716"/>
                  </a:lnTo>
                  <a:cubicBezTo>
                    <a:pt x="1964" y="13852"/>
                    <a:pt x="2065" y="13920"/>
                    <a:pt x="2167" y="13920"/>
                  </a:cubicBezTo>
                  <a:cubicBezTo>
                    <a:pt x="2268" y="13920"/>
                    <a:pt x="2370" y="13852"/>
                    <a:pt x="2370" y="13716"/>
                  </a:cubicBezTo>
                  <a:lnTo>
                    <a:pt x="2370" y="11938"/>
                  </a:lnTo>
                  <a:cubicBezTo>
                    <a:pt x="2370" y="11623"/>
                    <a:pt x="2232" y="11326"/>
                    <a:pt x="1993" y="11123"/>
                  </a:cubicBezTo>
                  <a:lnTo>
                    <a:pt x="830" y="10127"/>
                  </a:lnTo>
                  <a:cubicBezTo>
                    <a:pt x="939" y="10037"/>
                    <a:pt x="1066" y="9971"/>
                    <a:pt x="1200" y="9932"/>
                  </a:cubicBezTo>
                  <a:lnTo>
                    <a:pt x="1696" y="9787"/>
                  </a:lnTo>
                  <a:lnTo>
                    <a:pt x="3503" y="10692"/>
                  </a:lnTo>
                  <a:cubicBezTo>
                    <a:pt x="3539" y="10711"/>
                    <a:pt x="3573" y="10719"/>
                    <a:pt x="3605" y="10719"/>
                  </a:cubicBezTo>
                  <a:cubicBezTo>
                    <a:pt x="3794" y="10719"/>
                    <a:pt x="3898" y="10429"/>
                    <a:pt x="3684" y="10330"/>
                  </a:cubicBezTo>
                  <a:lnTo>
                    <a:pt x="2272" y="9617"/>
                  </a:lnTo>
                  <a:lnTo>
                    <a:pt x="3499" y="9254"/>
                  </a:lnTo>
                  <a:cubicBezTo>
                    <a:pt x="3865" y="9146"/>
                    <a:pt x="4115" y="8813"/>
                    <a:pt x="4115" y="8432"/>
                  </a:cubicBezTo>
                  <a:lnTo>
                    <a:pt x="4115" y="7733"/>
                  </a:lnTo>
                  <a:cubicBezTo>
                    <a:pt x="4533" y="7936"/>
                    <a:pt x="4986" y="8037"/>
                    <a:pt x="5438" y="8037"/>
                  </a:cubicBezTo>
                  <a:cubicBezTo>
                    <a:pt x="5891" y="8037"/>
                    <a:pt x="6343" y="7936"/>
                    <a:pt x="6759" y="7733"/>
                  </a:cubicBezTo>
                  <a:lnTo>
                    <a:pt x="6759" y="8432"/>
                  </a:lnTo>
                  <a:cubicBezTo>
                    <a:pt x="6763" y="8813"/>
                    <a:pt x="7013" y="9146"/>
                    <a:pt x="7375" y="9254"/>
                  </a:cubicBezTo>
                  <a:lnTo>
                    <a:pt x="8606" y="9617"/>
                  </a:lnTo>
                  <a:lnTo>
                    <a:pt x="6227" y="10808"/>
                  </a:lnTo>
                  <a:cubicBezTo>
                    <a:pt x="6015" y="10578"/>
                    <a:pt x="5727" y="10463"/>
                    <a:pt x="5439" y="10463"/>
                  </a:cubicBezTo>
                  <a:cubicBezTo>
                    <a:pt x="5151" y="10463"/>
                    <a:pt x="4863" y="10578"/>
                    <a:pt x="4651" y="10808"/>
                  </a:cubicBezTo>
                  <a:lnTo>
                    <a:pt x="4441" y="10703"/>
                  </a:lnTo>
                  <a:cubicBezTo>
                    <a:pt x="4406" y="10684"/>
                    <a:pt x="4371" y="10676"/>
                    <a:pt x="4339" y="10676"/>
                  </a:cubicBezTo>
                  <a:cubicBezTo>
                    <a:pt x="4150" y="10676"/>
                    <a:pt x="4043" y="10966"/>
                    <a:pt x="4260" y="11065"/>
                  </a:cubicBezTo>
                  <a:lnTo>
                    <a:pt x="4434" y="11156"/>
                  </a:lnTo>
                  <a:cubicBezTo>
                    <a:pt x="4195" y="11779"/>
                    <a:pt x="4579" y="12467"/>
                    <a:pt x="5234" y="12594"/>
                  </a:cubicBezTo>
                  <a:lnTo>
                    <a:pt x="5234" y="13716"/>
                  </a:lnTo>
                  <a:cubicBezTo>
                    <a:pt x="5234" y="13852"/>
                    <a:pt x="5337" y="13920"/>
                    <a:pt x="5439" y="13920"/>
                  </a:cubicBezTo>
                  <a:cubicBezTo>
                    <a:pt x="5541" y="13920"/>
                    <a:pt x="5644" y="13852"/>
                    <a:pt x="5644" y="13716"/>
                  </a:cubicBezTo>
                  <a:lnTo>
                    <a:pt x="5644" y="12594"/>
                  </a:lnTo>
                  <a:cubicBezTo>
                    <a:pt x="6299" y="12467"/>
                    <a:pt x="6683" y="11779"/>
                    <a:pt x="6444" y="11156"/>
                  </a:cubicBezTo>
                  <a:lnTo>
                    <a:pt x="9178" y="9787"/>
                  </a:lnTo>
                  <a:lnTo>
                    <a:pt x="9675" y="9932"/>
                  </a:lnTo>
                  <a:cubicBezTo>
                    <a:pt x="9809" y="9971"/>
                    <a:pt x="9935" y="10037"/>
                    <a:pt x="10044" y="10124"/>
                  </a:cubicBezTo>
                  <a:lnTo>
                    <a:pt x="8881" y="11120"/>
                  </a:lnTo>
                  <a:cubicBezTo>
                    <a:pt x="8642" y="11322"/>
                    <a:pt x="8505" y="11623"/>
                    <a:pt x="8505" y="11934"/>
                  </a:cubicBezTo>
                  <a:lnTo>
                    <a:pt x="8505" y="13713"/>
                  </a:lnTo>
                  <a:cubicBezTo>
                    <a:pt x="8505" y="13849"/>
                    <a:pt x="8606" y="13916"/>
                    <a:pt x="8708" y="13916"/>
                  </a:cubicBezTo>
                  <a:cubicBezTo>
                    <a:pt x="8809" y="13916"/>
                    <a:pt x="8910" y="13849"/>
                    <a:pt x="8910" y="13713"/>
                  </a:cubicBezTo>
                  <a:lnTo>
                    <a:pt x="8910" y="11934"/>
                  </a:lnTo>
                  <a:cubicBezTo>
                    <a:pt x="8910" y="11739"/>
                    <a:pt x="8997" y="11554"/>
                    <a:pt x="9146" y="11427"/>
                  </a:cubicBezTo>
                  <a:lnTo>
                    <a:pt x="10312" y="10428"/>
                  </a:lnTo>
                  <a:cubicBezTo>
                    <a:pt x="10410" y="10598"/>
                    <a:pt x="10464" y="10790"/>
                    <a:pt x="10464" y="10986"/>
                  </a:cubicBezTo>
                  <a:lnTo>
                    <a:pt x="10464" y="13713"/>
                  </a:lnTo>
                  <a:cubicBezTo>
                    <a:pt x="10464" y="13849"/>
                    <a:pt x="10566" y="13916"/>
                    <a:pt x="10669" y="13916"/>
                  </a:cubicBezTo>
                  <a:cubicBezTo>
                    <a:pt x="10771" y="13916"/>
                    <a:pt x="10873" y="13849"/>
                    <a:pt x="10873" y="13713"/>
                  </a:cubicBezTo>
                  <a:lnTo>
                    <a:pt x="10873" y="10986"/>
                  </a:lnTo>
                  <a:cubicBezTo>
                    <a:pt x="10866" y="10319"/>
                    <a:pt x="10428" y="9732"/>
                    <a:pt x="9787" y="9540"/>
                  </a:cubicBezTo>
                  <a:lnTo>
                    <a:pt x="7491" y="8867"/>
                  </a:lnTo>
                  <a:cubicBezTo>
                    <a:pt x="7299" y="8809"/>
                    <a:pt x="7168" y="8631"/>
                    <a:pt x="7168" y="8432"/>
                  </a:cubicBezTo>
                  <a:lnTo>
                    <a:pt x="7168" y="7494"/>
                  </a:lnTo>
                  <a:cubicBezTo>
                    <a:pt x="7864" y="7013"/>
                    <a:pt x="8327" y="6259"/>
                    <a:pt x="8447" y="5423"/>
                  </a:cubicBezTo>
                  <a:lnTo>
                    <a:pt x="8599" y="5423"/>
                  </a:lnTo>
                  <a:cubicBezTo>
                    <a:pt x="8950" y="5423"/>
                    <a:pt x="9254" y="5180"/>
                    <a:pt x="9330" y="4840"/>
                  </a:cubicBezTo>
                  <a:cubicBezTo>
                    <a:pt x="9407" y="4495"/>
                    <a:pt x="9229" y="4144"/>
                    <a:pt x="8910" y="4003"/>
                  </a:cubicBezTo>
                  <a:lnTo>
                    <a:pt x="8910" y="3474"/>
                  </a:lnTo>
                  <a:cubicBezTo>
                    <a:pt x="8910" y="1555"/>
                    <a:pt x="7357" y="1"/>
                    <a:pt x="543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5" name="Google Shape;13475;p76"/>
            <p:cNvSpPr/>
            <p:nvPr/>
          </p:nvSpPr>
          <p:spPr>
            <a:xfrm>
              <a:off x="7273836" y="3946019"/>
              <a:ext cx="49630" cy="16491"/>
            </a:xfrm>
            <a:custGeom>
              <a:avLst/>
              <a:gdLst/>
              <a:ahLst/>
              <a:cxnLst/>
              <a:rect l="l" t="t" r="r" b="b"/>
              <a:pathLst>
                <a:path w="1893" h="629" extrusionOk="0">
                  <a:moveTo>
                    <a:pt x="293" y="1"/>
                  </a:moveTo>
                  <a:cubicBezTo>
                    <a:pt x="136" y="1"/>
                    <a:pt x="1" y="206"/>
                    <a:pt x="148" y="354"/>
                  </a:cubicBezTo>
                  <a:cubicBezTo>
                    <a:pt x="326" y="527"/>
                    <a:pt x="623" y="629"/>
                    <a:pt x="945" y="629"/>
                  </a:cubicBezTo>
                  <a:cubicBezTo>
                    <a:pt x="1271" y="629"/>
                    <a:pt x="1568" y="527"/>
                    <a:pt x="1742" y="354"/>
                  </a:cubicBezTo>
                  <a:cubicBezTo>
                    <a:pt x="1892" y="206"/>
                    <a:pt x="1758" y="1"/>
                    <a:pt x="1599" y="1"/>
                  </a:cubicBezTo>
                  <a:cubicBezTo>
                    <a:pt x="1551" y="1"/>
                    <a:pt x="1501" y="19"/>
                    <a:pt x="1456" y="64"/>
                  </a:cubicBezTo>
                  <a:cubicBezTo>
                    <a:pt x="1383" y="136"/>
                    <a:pt x="1202" y="223"/>
                    <a:pt x="945" y="223"/>
                  </a:cubicBezTo>
                  <a:cubicBezTo>
                    <a:pt x="688" y="223"/>
                    <a:pt x="510" y="136"/>
                    <a:pt x="434" y="64"/>
                  </a:cubicBezTo>
                  <a:cubicBezTo>
                    <a:pt x="390" y="19"/>
                    <a:pt x="341" y="1"/>
                    <a:pt x="29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6" name="Google Shape;13476;p76"/>
            <p:cNvSpPr/>
            <p:nvPr/>
          </p:nvSpPr>
          <p:spPr>
            <a:xfrm>
              <a:off x="7273626" y="3848884"/>
              <a:ext cx="49971" cy="22259"/>
            </a:xfrm>
            <a:custGeom>
              <a:avLst/>
              <a:gdLst/>
              <a:ahLst/>
              <a:cxnLst/>
              <a:rect l="l" t="t" r="r" b="b"/>
              <a:pathLst>
                <a:path w="1906" h="849" extrusionOk="0">
                  <a:moveTo>
                    <a:pt x="296" y="0"/>
                  </a:moveTo>
                  <a:cubicBezTo>
                    <a:pt x="120" y="0"/>
                    <a:pt x="0" y="254"/>
                    <a:pt x="185" y="379"/>
                  </a:cubicBezTo>
                  <a:lnTo>
                    <a:pt x="189" y="379"/>
                  </a:lnTo>
                  <a:lnTo>
                    <a:pt x="841" y="814"/>
                  </a:lnTo>
                  <a:cubicBezTo>
                    <a:pt x="875" y="837"/>
                    <a:pt x="915" y="849"/>
                    <a:pt x="955" y="849"/>
                  </a:cubicBezTo>
                  <a:cubicBezTo>
                    <a:pt x="995" y="849"/>
                    <a:pt x="1035" y="837"/>
                    <a:pt x="1069" y="814"/>
                  </a:cubicBezTo>
                  <a:lnTo>
                    <a:pt x="1721" y="379"/>
                  </a:lnTo>
                  <a:cubicBezTo>
                    <a:pt x="1906" y="254"/>
                    <a:pt x="1786" y="0"/>
                    <a:pt x="1610" y="0"/>
                  </a:cubicBezTo>
                  <a:cubicBezTo>
                    <a:pt x="1573" y="0"/>
                    <a:pt x="1533" y="12"/>
                    <a:pt x="1493" y="38"/>
                  </a:cubicBezTo>
                  <a:lnTo>
                    <a:pt x="953" y="401"/>
                  </a:lnTo>
                  <a:lnTo>
                    <a:pt x="413" y="38"/>
                  </a:lnTo>
                  <a:cubicBezTo>
                    <a:pt x="373" y="12"/>
                    <a:pt x="333" y="0"/>
                    <a:pt x="29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7" name="Google Shape;13477;p76"/>
            <p:cNvSpPr/>
            <p:nvPr/>
          </p:nvSpPr>
          <p:spPr>
            <a:xfrm>
              <a:off x="7293289" y="3831921"/>
              <a:ext cx="10644" cy="16360"/>
            </a:xfrm>
            <a:custGeom>
              <a:avLst/>
              <a:gdLst/>
              <a:ahLst/>
              <a:cxnLst/>
              <a:rect l="l" t="t" r="r" b="b"/>
              <a:pathLst>
                <a:path w="406" h="624" extrusionOk="0">
                  <a:moveTo>
                    <a:pt x="203" y="0"/>
                  </a:moveTo>
                  <a:cubicBezTo>
                    <a:pt x="102" y="0"/>
                    <a:pt x="0" y="68"/>
                    <a:pt x="0" y="204"/>
                  </a:cubicBezTo>
                  <a:lnTo>
                    <a:pt x="0" y="421"/>
                  </a:lnTo>
                  <a:cubicBezTo>
                    <a:pt x="0" y="533"/>
                    <a:pt x="91" y="624"/>
                    <a:pt x="203" y="624"/>
                  </a:cubicBezTo>
                  <a:cubicBezTo>
                    <a:pt x="315" y="624"/>
                    <a:pt x="406" y="533"/>
                    <a:pt x="406" y="421"/>
                  </a:cubicBezTo>
                  <a:lnTo>
                    <a:pt x="406" y="204"/>
                  </a:lnTo>
                  <a:cubicBezTo>
                    <a:pt x="406" y="68"/>
                    <a:pt x="305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78" name="Google Shape;13478;p76"/>
          <p:cNvGrpSpPr/>
          <p:nvPr/>
        </p:nvGrpSpPr>
        <p:grpSpPr>
          <a:xfrm>
            <a:off x="6255941" y="4286087"/>
            <a:ext cx="284958" cy="364948"/>
            <a:chOff x="6255941" y="4286087"/>
            <a:chExt cx="284958" cy="364948"/>
          </a:xfrm>
        </p:grpSpPr>
        <p:sp>
          <p:nvSpPr>
            <p:cNvPr id="13479" name="Google Shape;13479;p76"/>
            <p:cNvSpPr/>
            <p:nvPr/>
          </p:nvSpPr>
          <p:spPr>
            <a:xfrm>
              <a:off x="6291912" y="4291409"/>
              <a:ext cx="213017" cy="205781"/>
            </a:xfrm>
            <a:custGeom>
              <a:avLst/>
              <a:gdLst/>
              <a:ahLst/>
              <a:cxnLst/>
              <a:rect l="l" t="t" r="r" b="b"/>
              <a:pathLst>
                <a:path w="8125" h="7849" extrusionOk="0">
                  <a:moveTo>
                    <a:pt x="4061" y="0"/>
                  </a:moveTo>
                  <a:cubicBezTo>
                    <a:pt x="2018" y="0"/>
                    <a:pt x="356" y="1659"/>
                    <a:pt x="356" y="3705"/>
                  </a:cubicBezTo>
                  <a:lnTo>
                    <a:pt x="356" y="4796"/>
                  </a:lnTo>
                  <a:cubicBezTo>
                    <a:pt x="356" y="5524"/>
                    <a:pt x="211" y="5994"/>
                    <a:pt x="84" y="6262"/>
                  </a:cubicBezTo>
                  <a:cubicBezTo>
                    <a:pt x="1" y="6447"/>
                    <a:pt x="55" y="6668"/>
                    <a:pt x="218" y="6791"/>
                  </a:cubicBezTo>
                  <a:cubicBezTo>
                    <a:pt x="645" y="7113"/>
                    <a:pt x="2101" y="7849"/>
                    <a:pt x="4064" y="7849"/>
                  </a:cubicBezTo>
                  <a:cubicBezTo>
                    <a:pt x="6027" y="7849"/>
                    <a:pt x="7483" y="7113"/>
                    <a:pt x="7907" y="6791"/>
                  </a:cubicBezTo>
                  <a:cubicBezTo>
                    <a:pt x="8070" y="6668"/>
                    <a:pt x="8124" y="6447"/>
                    <a:pt x="8041" y="6262"/>
                  </a:cubicBezTo>
                  <a:cubicBezTo>
                    <a:pt x="7914" y="5994"/>
                    <a:pt x="7769" y="5524"/>
                    <a:pt x="7769" y="4796"/>
                  </a:cubicBezTo>
                  <a:lnTo>
                    <a:pt x="7769" y="3705"/>
                  </a:lnTo>
                  <a:cubicBezTo>
                    <a:pt x="7769" y="1659"/>
                    <a:pt x="6107" y="0"/>
                    <a:pt x="406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0" name="Google Shape;13480;p76"/>
            <p:cNvSpPr/>
            <p:nvPr/>
          </p:nvSpPr>
          <p:spPr>
            <a:xfrm>
              <a:off x="6358478" y="4474276"/>
              <a:ext cx="79963" cy="68585"/>
            </a:xfrm>
            <a:custGeom>
              <a:avLst/>
              <a:gdLst/>
              <a:ahLst/>
              <a:cxnLst/>
              <a:rect l="l" t="t" r="r" b="b"/>
              <a:pathLst>
                <a:path w="3050" h="2616" extrusionOk="0">
                  <a:moveTo>
                    <a:pt x="0" y="1"/>
                  </a:moveTo>
                  <a:lnTo>
                    <a:pt x="0" y="2616"/>
                  </a:lnTo>
                  <a:lnTo>
                    <a:pt x="3050" y="2616"/>
                  </a:lnTo>
                  <a:lnTo>
                    <a:pt x="3050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1" name="Google Shape;13481;p76"/>
            <p:cNvSpPr/>
            <p:nvPr/>
          </p:nvSpPr>
          <p:spPr>
            <a:xfrm>
              <a:off x="6358478" y="4474276"/>
              <a:ext cx="79963" cy="39982"/>
            </a:xfrm>
            <a:custGeom>
              <a:avLst/>
              <a:gdLst/>
              <a:ahLst/>
              <a:cxnLst/>
              <a:rect l="l" t="t" r="r" b="b"/>
              <a:pathLst>
                <a:path w="3050" h="1525" extrusionOk="0">
                  <a:moveTo>
                    <a:pt x="0" y="1"/>
                  </a:moveTo>
                  <a:lnTo>
                    <a:pt x="0" y="1142"/>
                  </a:lnTo>
                  <a:cubicBezTo>
                    <a:pt x="477" y="1397"/>
                    <a:pt x="1001" y="1525"/>
                    <a:pt x="1525" y="1525"/>
                  </a:cubicBezTo>
                  <a:cubicBezTo>
                    <a:pt x="2049" y="1525"/>
                    <a:pt x="2574" y="1397"/>
                    <a:pt x="3050" y="1142"/>
                  </a:cubicBezTo>
                  <a:lnTo>
                    <a:pt x="3050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2" name="Google Shape;13482;p76"/>
            <p:cNvSpPr/>
            <p:nvPr/>
          </p:nvSpPr>
          <p:spPr>
            <a:xfrm>
              <a:off x="6301219" y="4330683"/>
              <a:ext cx="194691" cy="166507"/>
            </a:xfrm>
            <a:custGeom>
              <a:avLst/>
              <a:gdLst/>
              <a:ahLst/>
              <a:cxnLst/>
              <a:rect l="l" t="t" r="r" b="b"/>
              <a:pathLst>
                <a:path w="7426" h="6351" extrusionOk="0">
                  <a:moveTo>
                    <a:pt x="2441" y="0"/>
                  </a:moveTo>
                  <a:cubicBezTo>
                    <a:pt x="2356" y="0"/>
                    <a:pt x="2270" y="25"/>
                    <a:pt x="2195" y="78"/>
                  </a:cubicBezTo>
                  <a:cubicBezTo>
                    <a:pt x="1478" y="585"/>
                    <a:pt x="1065" y="1418"/>
                    <a:pt x="1094" y="2294"/>
                  </a:cubicBezTo>
                  <a:cubicBezTo>
                    <a:pt x="1105" y="2483"/>
                    <a:pt x="957" y="2642"/>
                    <a:pt x="768" y="2642"/>
                  </a:cubicBezTo>
                  <a:lnTo>
                    <a:pt x="547" y="2642"/>
                  </a:lnTo>
                  <a:cubicBezTo>
                    <a:pt x="247" y="2642"/>
                    <a:pt x="1" y="2885"/>
                    <a:pt x="1" y="3185"/>
                  </a:cubicBezTo>
                  <a:cubicBezTo>
                    <a:pt x="1" y="3490"/>
                    <a:pt x="247" y="3732"/>
                    <a:pt x="547" y="3732"/>
                  </a:cubicBezTo>
                  <a:lnTo>
                    <a:pt x="888" y="3732"/>
                  </a:lnTo>
                  <a:cubicBezTo>
                    <a:pt x="997" y="5210"/>
                    <a:pt x="2228" y="6351"/>
                    <a:pt x="3709" y="6351"/>
                  </a:cubicBezTo>
                  <a:cubicBezTo>
                    <a:pt x="5190" y="6351"/>
                    <a:pt x="6422" y="5210"/>
                    <a:pt x="6531" y="3732"/>
                  </a:cubicBezTo>
                  <a:lnTo>
                    <a:pt x="6882" y="3732"/>
                  </a:lnTo>
                  <a:cubicBezTo>
                    <a:pt x="7182" y="3732"/>
                    <a:pt x="7425" y="3490"/>
                    <a:pt x="7425" y="3185"/>
                  </a:cubicBezTo>
                  <a:cubicBezTo>
                    <a:pt x="7425" y="2885"/>
                    <a:pt x="7182" y="2642"/>
                    <a:pt x="6882" y="2642"/>
                  </a:cubicBezTo>
                  <a:lnTo>
                    <a:pt x="6650" y="2642"/>
                  </a:lnTo>
                  <a:cubicBezTo>
                    <a:pt x="6462" y="2642"/>
                    <a:pt x="6313" y="2483"/>
                    <a:pt x="6324" y="2294"/>
                  </a:cubicBezTo>
                  <a:cubicBezTo>
                    <a:pt x="6353" y="1418"/>
                    <a:pt x="5940" y="585"/>
                    <a:pt x="5223" y="78"/>
                  </a:cubicBezTo>
                  <a:cubicBezTo>
                    <a:pt x="5149" y="25"/>
                    <a:pt x="5063" y="0"/>
                    <a:pt x="4977" y="0"/>
                  </a:cubicBezTo>
                  <a:cubicBezTo>
                    <a:pt x="4838" y="0"/>
                    <a:pt x="4701" y="67"/>
                    <a:pt x="4618" y="190"/>
                  </a:cubicBezTo>
                  <a:cubicBezTo>
                    <a:pt x="4405" y="520"/>
                    <a:pt x="4057" y="685"/>
                    <a:pt x="3709" y="685"/>
                  </a:cubicBezTo>
                  <a:cubicBezTo>
                    <a:pt x="3362" y="685"/>
                    <a:pt x="3014" y="520"/>
                    <a:pt x="2800" y="190"/>
                  </a:cubicBezTo>
                  <a:cubicBezTo>
                    <a:pt x="2717" y="67"/>
                    <a:pt x="2580" y="0"/>
                    <a:pt x="2441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3" name="Google Shape;13483;p76"/>
            <p:cNvSpPr/>
            <p:nvPr/>
          </p:nvSpPr>
          <p:spPr>
            <a:xfrm>
              <a:off x="6301219" y="4343346"/>
              <a:ext cx="108750" cy="153871"/>
            </a:xfrm>
            <a:custGeom>
              <a:avLst/>
              <a:gdLst/>
              <a:ahLst/>
              <a:cxnLst/>
              <a:rect l="l" t="t" r="r" b="b"/>
              <a:pathLst>
                <a:path w="4148" h="5869" extrusionOk="0">
                  <a:moveTo>
                    <a:pt x="1746" y="0"/>
                  </a:moveTo>
                  <a:cubicBezTo>
                    <a:pt x="1304" y="497"/>
                    <a:pt x="1073" y="1149"/>
                    <a:pt x="1094" y="1815"/>
                  </a:cubicBezTo>
                  <a:cubicBezTo>
                    <a:pt x="1105" y="2003"/>
                    <a:pt x="957" y="2159"/>
                    <a:pt x="768" y="2163"/>
                  </a:cubicBezTo>
                  <a:lnTo>
                    <a:pt x="547" y="2163"/>
                  </a:lnTo>
                  <a:cubicBezTo>
                    <a:pt x="247" y="2163"/>
                    <a:pt x="1" y="2405"/>
                    <a:pt x="1" y="2706"/>
                  </a:cubicBezTo>
                  <a:cubicBezTo>
                    <a:pt x="1" y="3007"/>
                    <a:pt x="247" y="3249"/>
                    <a:pt x="547" y="3249"/>
                  </a:cubicBezTo>
                  <a:lnTo>
                    <a:pt x="888" y="3249"/>
                  </a:lnTo>
                  <a:cubicBezTo>
                    <a:pt x="990" y="4745"/>
                    <a:pt x="2238" y="5869"/>
                    <a:pt x="3688" y="5869"/>
                  </a:cubicBezTo>
                  <a:cubicBezTo>
                    <a:pt x="3839" y="5869"/>
                    <a:pt x="3993" y="5857"/>
                    <a:pt x="4147" y="5831"/>
                  </a:cubicBezTo>
                  <a:cubicBezTo>
                    <a:pt x="2768" y="5618"/>
                    <a:pt x="1746" y="4430"/>
                    <a:pt x="1746" y="3032"/>
                  </a:cubicBezTo>
                  <a:lnTo>
                    <a:pt x="1746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4" name="Google Shape;13484;p76"/>
            <p:cNvSpPr/>
            <p:nvPr/>
          </p:nvSpPr>
          <p:spPr>
            <a:xfrm>
              <a:off x="6261237" y="4531456"/>
              <a:ext cx="274261" cy="114256"/>
            </a:xfrm>
            <a:custGeom>
              <a:avLst/>
              <a:gdLst/>
              <a:ahLst/>
              <a:cxnLst/>
              <a:rect l="l" t="t" r="r" b="b"/>
              <a:pathLst>
                <a:path w="10461" h="4358" extrusionOk="0">
                  <a:moveTo>
                    <a:pt x="2833" y="0"/>
                  </a:moveTo>
                  <a:lnTo>
                    <a:pt x="1229" y="493"/>
                  </a:lnTo>
                  <a:cubicBezTo>
                    <a:pt x="497" y="717"/>
                    <a:pt x="1" y="1394"/>
                    <a:pt x="1" y="2159"/>
                  </a:cubicBezTo>
                  <a:lnTo>
                    <a:pt x="1" y="4357"/>
                  </a:lnTo>
                  <a:lnTo>
                    <a:pt x="10460" y="4357"/>
                  </a:lnTo>
                  <a:lnTo>
                    <a:pt x="10460" y="2159"/>
                  </a:lnTo>
                  <a:cubicBezTo>
                    <a:pt x="10460" y="1394"/>
                    <a:pt x="9964" y="717"/>
                    <a:pt x="9233" y="493"/>
                  </a:cubicBezTo>
                  <a:lnTo>
                    <a:pt x="7632" y="0"/>
                  </a:lnTo>
                  <a:lnTo>
                    <a:pt x="5231" y="217"/>
                  </a:lnTo>
                  <a:lnTo>
                    <a:pt x="2833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5" name="Google Shape;13485;p76"/>
            <p:cNvSpPr/>
            <p:nvPr/>
          </p:nvSpPr>
          <p:spPr>
            <a:xfrm>
              <a:off x="6381261" y="4479991"/>
              <a:ext cx="34397" cy="28603"/>
            </a:xfrm>
            <a:custGeom>
              <a:avLst/>
              <a:gdLst/>
              <a:ahLst/>
              <a:cxnLst/>
              <a:rect l="l" t="t" r="r" b="b"/>
              <a:pathLst>
                <a:path w="1312" h="1091" extrusionOk="0">
                  <a:moveTo>
                    <a:pt x="1" y="0"/>
                  </a:moveTo>
                  <a:lnTo>
                    <a:pt x="356" y="887"/>
                  </a:lnTo>
                  <a:cubicBezTo>
                    <a:pt x="406" y="1011"/>
                    <a:pt x="526" y="1090"/>
                    <a:pt x="656" y="1090"/>
                  </a:cubicBezTo>
                  <a:cubicBezTo>
                    <a:pt x="787" y="1090"/>
                    <a:pt x="906" y="1011"/>
                    <a:pt x="957" y="887"/>
                  </a:cubicBezTo>
                  <a:lnTo>
                    <a:pt x="1312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6" name="Google Shape;13486;p76"/>
            <p:cNvSpPr/>
            <p:nvPr/>
          </p:nvSpPr>
          <p:spPr>
            <a:xfrm>
              <a:off x="6375572" y="4445699"/>
              <a:ext cx="45802" cy="22914"/>
            </a:xfrm>
            <a:custGeom>
              <a:avLst/>
              <a:gdLst/>
              <a:ahLst/>
              <a:cxnLst/>
              <a:rect l="l" t="t" r="r" b="b"/>
              <a:pathLst>
                <a:path w="1747" h="874" extrusionOk="0">
                  <a:moveTo>
                    <a:pt x="0" y="1"/>
                  </a:moveTo>
                  <a:lnTo>
                    <a:pt x="0" y="435"/>
                  </a:lnTo>
                  <a:cubicBezTo>
                    <a:pt x="0" y="678"/>
                    <a:pt x="196" y="874"/>
                    <a:pt x="439" y="874"/>
                  </a:cubicBezTo>
                  <a:lnTo>
                    <a:pt x="1308" y="874"/>
                  </a:lnTo>
                  <a:cubicBezTo>
                    <a:pt x="1550" y="874"/>
                    <a:pt x="1746" y="678"/>
                    <a:pt x="1746" y="435"/>
                  </a:cubicBezTo>
                  <a:lnTo>
                    <a:pt x="1746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7" name="Google Shape;13487;p76"/>
            <p:cNvSpPr/>
            <p:nvPr/>
          </p:nvSpPr>
          <p:spPr>
            <a:xfrm>
              <a:off x="6318680" y="4531456"/>
              <a:ext cx="159455" cy="54034"/>
            </a:xfrm>
            <a:custGeom>
              <a:avLst/>
              <a:gdLst/>
              <a:ahLst/>
              <a:cxnLst/>
              <a:rect l="l" t="t" r="r" b="b"/>
              <a:pathLst>
                <a:path w="6082" h="2061" extrusionOk="0">
                  <a:moveTo>
                    <a:pt x="642" y="0"/>
                  </a:moveTo>
                  <a:lnTo>
                    <a:pt x="1" y="196"/>
                  </a:lnTo>
                  <a:lnTo>
                    <a:pt x="26" y="239"/>
                  </a:lnTo>
                  <a:lnTo>
                    <a:pt x="73" y="322"/>
                  </a:lnTo>
                  <a:lnTo>
                    <a:pt x="816" y="1619"/>
                  </a:lnTo>
                  <a:cubicBezTo>
                    <a:pt x="972" y="1891"/>
                    <a:pt x="1261" y="2061"/>
                    <a:pt x="1576" y="2061"/>
                  </a:cubicBezTo>
                  <a:cubicBezTo>
                    <a:pt x="1783" y="2057"/>
                    <a:pt x="1986" y="1985"/>
                    <a:pt x="2141" y="1851"/>
                  </a:cubicBezTo>
                  <a:lnTo>
                    <a:pt x="3043" y="1079"/>
                  </a:lnTo>
                  <a:lnTo>
                    <a:pt x="3941" y="1851"/>
                  </a:lnTo>
                  <a:cubicBezTo>
                    <a:pt x="4107" y="1992"/>
                    <a:pt x="4308" y="2059"/>
                    <a:pt x="4506" y="2059"/>
                  </a:cubicBezTo>
                  <a:cubicBezTo>
                    <a:pt x="4807" y="2059"/>
                    <a:pt x="5103" y="1905"/>
                    <a:pt x="5267" y="1619"/>
                  </a:cubicBezTo>
                  <a:lnTo>
                    <a:pt x="6009" y="322"/>
                  </a:lnTo>
                  <a:lnTo>
                    <a:pt x="6056" y="239"/>
                  </a:lnTo>
                  <a:lnTo>
                    <a:pt x="6082" y="196"/>
                  </a:lnTo>
                  <a:lnTo>
                    <a:pt x="5441" y="0"/>
                  </a:lnTo>
                  <a:lnTo>
                    <a:pt x="3040" y="217"/>
                  </a:lnTo>
                  <a:lnTo>
                    <a:pt x="642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8" name="Google Shape;13488;p76"/>
            <p:cNvSpPr/>
            <p:nvPr/>
          </p:nvSpPr>
          <p:spPr>
            <a:xfrm>
              <a:off x="6364167" y="4440010"/>
              <a:ext cx="34319" cy="17120"/>
            </a:xfrm>
            <a:custGeom>
              <a:avLst/>
              <a:gdLst/>
              <a:ahLst/>
              <a:cxnLst/>
              <a:rect l="l" t="t" r="r" b="b"/>
              <a:pathLst>
                <a:path w="1309" h="653" extrusionOk="0">
                  <a:moveTo>
                    <a:pt x="653" y="0"/>
                  </a:moveTo>
                  <a:cubicBezTo>
                    <a:pt x="294" y="0"/>
                    <a:pt x="1" y="290"/>
                    <a:pt x="1" y="652"/>
                  </a:cubicBezTo>
                  <a:lnTo>
                    <a:pt x="653" y="652"/>
                  </a:lnTo>
                  <a:cubicBezTo>
                    <a:pt x="1015" y="652"/>
                    <a:pt x="1308" y="359"/>
                    <a:pt x="130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9" name="Google Shape;13489;p76"/>
            <p:cNvSpPr/>
            <p:nvPr/>
          </p:nvSpPr>
          <p:spPr>
            <a:xfrm>
              <a:off x="6398538" y="4440010"/>
              <a:ext cx="34214" cy="17120"/>
            </a:xfrm>
            <a:custGeom>
              <a:avLst/>
              <a:gdLst/>
              <a:ahLst/>
              <a:cxnLst/>
              <a:rect l="l" t="t" r="r" b="b"/>
              <a:pathLst>
                <a:path w="1305" h="653" extrusionOk="0">
                  <a:moveTo>
                    <a:pt x="1" y="0"/>
                  </a:moveTo>
                  <a:cubicBezTo>
                    <a:pt x="1" y="359"/>
                    <a:pt x="291" y="652"/>
                    <a:pt x="653" y="652"/>
                  </a:cubicBezTo>
                  <a:lnTo>
                    <a:pt x="1305" y="652"/>
                  </a:lnTo>
                  <a:cubicBezTo>
                    <a:pt x="1305" y="290"/>
                    <a:pt x="1015" y="0"/>
                    <a:pt x="653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0" name="Google Shape;13490;p76"/>
            <p:cNvSpPr/>
            <p:nvPr/>
          </p:nvSpPr>
          <p:spPr>
            <a:xfrm>
              <a:off x="6335590" y="4510718"/>
              <a:ext cx="62896" cy="57574"/>
            </a:xfrm>
            <a:custGeom>
              <a:avLst/>
              <a:gdLst/>
              <a:ahLst/>
              <a:cxnLst/>
              <a:rect l="l" t="t" r="r" b="b"/>
              <a:pathLst>
                <a:path w="2399" h="2196" extrusionOk="0">
                  <a:moveTo>
                    <a:pt x="530" y="0"/>
                  </a:moveTo>
                  <a:cubicBezTo>
                    <a:pt x="450" y="0"/>
                    <a:pt x="374" y="43"/>
                    <a:pt x="334" y="121"/>
                  </a:cubicBezTo>
                  <a:lnTo>
                    <a:pt x="1" y="791"/>
                  </a:lnTo>
                  <a:lnTo>
                    <a:pt x="743" y="2088"/>
                  </a:lnTo>
                  <a:cubicBezTo>
                    <a:pt x="782" y="2157"/>
                    <a:pt x="855" y="2195"/>
                    <a:pt x="930" y="2195"/>
                  </a:cubicBezTo>
                  <a:cubicBezTo>
                    <a:pt x="980" y="2195"/>
                    <a:pt x="1031" y="2178"/>
                    <a:pt x="1073" y="2142"/>
                  </a:cubicBezTo>
                  <a:lnTo>
                    <a:pt x="2398" y="1008"/>
                  </a:lnTo>
                  <a:lnTo>
                    <a:pt x="634" y="27"/>
                  </a:lnTo>
                  <a:cubicBezTo>
                    <a:pt x="601" y="9"/>
                    <a:pt x="565" y="0"/>
                    <a:pt x="530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1" name="Google Shape;13491;p76"/>
            <p:cNvSpPr/>
            <p:nvPr/>
          </p:nvSpPr>
          <p:spPr>
            <a:xfrm>
              <a:off x="6398460" y="4510718"/>
              <a:ext cx="62870" cy="57574"/>
            </a:xfrm>
            <a:custGeom>
              <a:avLst/>
              <a:gdLst/>
              <a:ahLst/>
              <a:cxnLst/>
              <a:rect l="l" t="t" r="r" b="b"/>
              <a:pathLst>
                <a:path w="2398" h="2196" extrusionOk="0">
                  <a:moveTo>
                    <a:pt x="1869" y="0"/>
                  </a:moveTo>
                  <a:cubicBezTo>
                    <a:pt x="1833" y="0"/>
                    <a:pt x="1798" y="9"/>
                    <a:pt x="1764" y="27"/>
                  </a:cubicBezTo>
                  <a:lnTo>
                    <a:pt x="0" y="1008"/>
                  </a:lnTo>
                  <a:lnTo>
                    <a:pt x="1326" y="2142"/>
                  </a:lnTo>
                  <a:cubicBezTo>
                    <a:pt x="1368" y="2178"/>
                    <a:pt x="1419" y="2195"/>
                    <a:pt x="1469" y="2195"/>
                  </a:cubicBezTo>
                  <a:cubicBezTo>
                    <a:pt x="1543" y="2195"/>
                    <a:pt x="1616" y="2157"/>
                    <a:pt x="1655" y="2088"/>
                  </a:cubicBezTo>
                  <a:lnTo>
                    <a:pt x="2398" y="791"/>
                  </a:lnTo>
                  <a:lnTo>
                    <a:pt x="2065" y="121"/>
                  </a:lnTo>
                  <a:cubicBezTo>
                    <a:pt x="2025" y="43"/>
                    <a:pt x="1948" y="0"/>
                    <a:pt x="186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2" name="Google Shape;13492;p76"/>
            <p:cNvSpPr/>
            <p:nvPr/>
          </p:nvSpPr>
          <p:spPr>
            <a:xfrm>
              <a:off x="6358845" y="4400395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4" y="0"/>
                  </a:moveTo>
                  <a:cubicBezTo>
                    <a:pt x="102" y="0"/>
                    <a:pt x="1" y="68"/>
                    <a:pt x="1" y="204"/>
                  </a:cubicBezTo>
                  <a:lnTo>
                    <a:pt x="1" y="421"/>
                  </a:lnTo>
                  <a:cubicBezTo>
                    <a:pt x="1" y="557"/>
                    <a:pt x="102" y="625"/>
                    <a:pt x="204" y="625"/>
                  </a:cubicBezTo>
                  <a:cubicBezTo>
                    <a:pt x="305" y="625"/>
                    <a:pt x="407" y="557"/>
                    <a:pt x="407" y="421"/>
                  </a:cubicBezTo>
                  <a:lnTo>
                    <a:pt x="407" y="204"/>
                  </a:lnTo>
                  <a:cubicBezTo>
                    <a:pt x="407" y="68"/>
                    <a:pt x="305" y="0"/>
                    <a:pt x="20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3" name="Google Shape;13493;p76"/>
            <p:cNvSpPr/>
            <p:nvPr/>
          </p:nvSpPr>
          <p:spPr>
            <a:xfrm>
              <a:off x="6427404" y="4400316"/>
              <a:ext cx="10671" cy="16465"/>
            </a:xfrm>
            <a:custGeom>
              <a:avLst/>
              <a:gdLst/>
              <a:ahLst/>
              <a:cxnLst/>
              <a:rect l="l" t="t" r="r" b="b"/>
              <a:pathLst>
                <a:path w="407" h="628" extrusionOk="0">
                  <a:moveTo>
                    <a:pt x="204" y="1"/>
                  </a:moveTo>
                  <a:cubicBezTo>
                    <a:pt x="91" y="1"/>
                    <a:pt x="1" y="91"/>
                    <a:pt x="1" y="207"/>
                  </a:cubicBezTo>
                  <a:lnTo>
                    <a:pt x="1" y="424"/>
                  </a:lnTo>
                  <a:cubicBezTo>
                    <a:pt x="1" y="560"/>
                    <a:pt x="102" y="628"/>
                    <a:pt x="204" y="628"/>
                  </a:cubicBezTo>
                  <a:cubicBezTo>
                    <a:pt x="305" y="628"/>
                    <a:pt x="406" y="560"/>
                    <a:pt x="406" y="424"/>
                  </a:cubicBezTo>
                  <a:lnTo>
                    <a:pt x="406" y="207"/>
                  </a:lnTo>
                  <a:cubicBezTo>
                    <a:pt x="406" y="91"/>
                    <a:pt x="316" y="1"/>
                    <a:pt x="20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4" name="Google Shape;13494;p76"/>
            <p:cNvSpPr/>
            <p:nvPr/>
          </p:nvSpPr>
          <p:spPr>
            <a:xfrm>
              <a:off x="6351347" y="4383222"/>
              <a:ext cx="25667" cy="10671"/>
            </a:xfrm>
            <a:custGeom>
              <a:avLst/>
              <a:gdLst/>
              <a:ahLst/>
              <a:cxnLst/>
              <a:rect l="l" t="t" r="r" b="b"/>
              <a:pathLst>
                <a:path w="979" h="407" extrusionOk="0">
                  <a:moveTo>
                    <a:pt x="272" y="1"/>
                  </a:moveTo>
                  <a:cubicBezTo>
                    <a:pt x="1" y="1"/>
                    <a:pt x="1" y="406"/>
                    <a:pt x="272" y="406"/>
                  </a:cubicBezTo>
                  <a:lnTo>
                    <a:pt x="707" y="406"/>
                  </a:lnTo>
                  <a:cubicBezTo>
                    <a:pt x="979" y="406"/>
                    <a:pt x="979" y="1"/>
                    <a:pt x="7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5" name="Google Shape;13495;p76"/>
            <p:cNvSpPr/>
            <p:nvPr/>
          </p:nvSpPr>
          <p:spPr>
            <a:xfrm>
              <a:off x="6419906" y="4383222"/>
              <a:ext cx="25667" cy="10671"/>
            </a:xfrm>
            <a:custGeom>
              <a:avLst/>
              <a:gdLst/>
              <a:ahLst/>
              <a:cxnLst/>
              <a:rect l="l" t="t" r="r" b="b"/>
              <a:pathLst>
                <a:path w="979" h="407" extrusionOk="0">
                  <a:moveTo>
                    <a:pt x="272" y="1"/>
                  </a:moveTo>
                  <a:cubicBezTo>
                    <a:pt x="1" y="1"/>
                    <a:pt x="1" y="406"/>
                    <a:pt x="272" y="406"/>
                  </a:cubicBezTo>
                  <a:lnTo>
                    <a:pt x="707" y="406"/>
                  </a:lnTo>
                  <a:cubicBezTo>
                    <a:pt x="979" y="406"/>
                    <a:pt x="979" y="1"/>
                    <a:pt x="7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6" name="Google Shape;13496;p76"/>
            <p:cNvSpPr/>
            <p:nvPr/>
          </p:nvSpPr>
          <p:spPr>
            <a:xfrm>
              <a:off x="6255941" y="4286087"/>
              <a:ext cx="284958" cy="364948"/>
            </a:xfrm>
            <a:custGeom>
              <a:avLst/>
              <a:gdLst/>
              <a:ahLst/>
              <a:cxnLst/>
              <a:rect l="l" t="t" r="r" b="b"/>
              <a:pathLst>
                <a:path w="10869" h="13920" extrusionOk="0">
                  <a:moveTo>
                    <a:pt x="1905" y="5542"/>
                  </a:moveTo>
                  <a:cubicBezTo>
                    <a:pt x="2017" y="5603"/>
                    <a:pt x="2144" y="5640"/>
                    <a:pt x="2274" y="5640"/>
                  </a:cubicBezTo>
                  <a:lnTo>
                    <a:pt x="2427" y="5640"/>
                  </a:lnTo>
                  <a:cubicBezTo>
                    <a:pt x="2535" y="6418"/>
                    <a:pt x="2944" y="7125"/>
                    <a:pt x="3564" y="7610"/>
                  </a:cubicBezTo>
                  <a:cubicBezTo>
                    <a:pt x="2731" y="7512"/>
                    <a:pt x="2061" y="7096"/>
                    <a:pt x="1717" y="6831"/>
                  </a:cubicBezTo>
                  <a:cubicBezTo>
                    <a:pt x="1630" y="6766"/>
                    <a:pt x="1597" y="6650"/>
                    <a:pt x="1644" y="6549"/>
                  </a:cubicBezTo>
                  <a:cubicBezTo>
                    <a:pt x="1786" y="6230"/>
                    <a:pt x="1872" y="5890"/>
                    <a:pt x="1905" y="5542"/>
                  </a:cubicBezTo>
                  <a:close/>
                  <a:moveTo>
                    <a:pt x="8964" y="5531"/>
                  </a:moveTo>
                  <a:cubicBezTo>
                    <a:pt x="8996" y="5882"/>
                    <a:pt x="9083" y="6226"/>
                    <a:pt x="9225" y="6549"/>
                  </a:cubicBezTo>
                  <a:cubicBezTo>
                    <a:pt x="9272" y="6650"/>
                    <a:pt x="9243" y="6766"/>
                    <a:pt x="9156" y="6835"/>
                  </a:cubicBezTo>
                  <a:cubicBezTo>
                    <a:pt x="8808" y="7096"/>
                    <a:pt x="8142" y="7512"/>
                    <a:pt x="7309" y="7610"/>
                  </a:cubicBezTo>
                  <a:cubicBezTo>
                    <a:pt x="7928" y="7125"/>
                    <a:pt x="8337" y="6418"/>
                    <a:pt x="8442" y="5640"/>
                  </a:cubicBezTo>
                  <a:lnTo>
                    <a:pt x="8565" y="5640"/>
                  </a:lnTo>
                  <a:cubicBezTo>
                    <a:pt x="8707" y="5640"/>
                    <a:pt x="8844" y="5603"/>
                    <a:pt x="8964" y="5531"/>
                  </a:cubicBezTo>
                  <a:close/>
                  <a:moveTo>
                    <a:pt x="5436" y="406"/>
                  </a:moveTo>
                  <a:lnTo>
                    <a:pt x="5436" y="410"/>
                  </a:lnTo>
                  <a:cubicBezTo>
                    <a:pt x="7370" y="410"/>
                    <a:pt x="8935" y="1978"/>
                    <a:pt x="8938" y="3908"/>
                  </a:cubicBezTo>
                  <a:lnTo>
                    <a:pt x="8938" y="4224"/>
                  </a:lnTo>
                  <a:cubicBezTo>
                    <a:pt x="8830" y="4169"/>
                    <a:pt x="8714" y="4140"/>
                    <a:pt x="8598" y="4140"/>
                  </a:cubicBezTo>
                  <a:lnTo>
                    <a:pt x="8486" y="4140"/>
                  </a:lnTo>
                  <a:cubicBezTo>
                    <a:pt x="8424" y="4140"/>
                    <a:pt x="8366" y="4118"/>
                    <a:pt x="8323" y="4075"/>
                  </a:cubicBezTo>
                  <a:cubicBezTo>
                    <a:pt x="8279" y="4032"/>
                    <a:pt x="8254" y="3974"/>
                    <a:pt x="8254" y="3912"/>
                  </a:cubicBezTo>
                  <a:cubicBezTo>
                    <a:pt x="8254" y="2999"/>
                    <a:pt x="7812" y="2141"/>
                    <a:pt x="7070" y="1612"/>
                  </a:cubicBezTo>
                  <a:cubicBezTo>
                    <a:pt x="6958" y="1534"/>
                    <a:pt x="6830" y="1496"/>
                    <a:pt x="6704" y="1496"/>
                  </a:cubicBezTo>
                  <a:cubicBezTo>
                    <a:pt x="6499" y="1496"/>
                    <a:pt x="6298" y="1595"/>
                    <a:pt x="6175" y="1779"/>
                  </a:cubicBezTo>
                  <a:cubicBezTo>
                    <a:pt x="6001" y="2045"/>
                    <a:pt x="5719" y="2178"/>
                    <a:pt x="5436" y="2178"/>
                  </a:cubicBezTo>
                  <a:cubicBezTo>
                    <a:pt x="5154" y="2178"/>
                    <a:pt x="4871" y="2045"/>
                    <a:pt x="4697" y="1779"/>
                  </a:cubicBezTo>
                  <a:cubicBezTo>
                    <a:pt x="4574" y="1595"/>
                    <a:pt x="4373" y="1496"/>
                    <a:pt x="4168" y="1496"/>
                  </a:cubicBezTo>
                  <a:cubicBezTo>
                    <a:pt x="4042" y="1496"/>
                    <a:pt x="3915" y="1534"/>
                    <a:pt x="3803" y="1612"/>
                  </a:cubicBezTo>
                  <a:cubicBezTo>
                    <a:pt x="3662" y="1714"/>
                    <a:pt x="3528" y="1830"/>
                    <a:pt x="3404" y="1956"/>
                  </a:cubicBezTo>
                  <a:cubicBezTo>
                    <a:pt x="3261" y="2105"/>
                    <a:pt x="3397" y="2305"/>
                    <a:pt x="3553" y="2305"/>
                  </a:cubicBezTo>
                  <a:cubicBezTo>
                    <a:pt x="3602" y="2305"/>
                    <a:pt x="3653" y="2285"/>
                    <a:pt x="3698" y="2239"/>
                  </a:cubicBezTo>
                  <a:cubicBezTo>
                    <a:pt x="3803" y="2130"/>
                    <a:pt x="3919" y="2032"/>
                    <a:pt x="4042" y="1945"/>
                  </a:cubicBezTo>
                  <a:cubicBezTo>
                    <a:pt x="4081" y="1918"/>
                    <a:pt x="4126" y="1904"/>
                    <a:pt x="4171" y="1904"/>
                  </a:cubicBezTo>
                  <a:cubicBezTo>
                    <a:pt x="4243" y="1904"/>
                    <a:pt x="4315" y="1939"/>
                    <a:pt x="4357" y="2003"/>
                  </a:cubicBezTo>
                  <a:cubicBezTo>
                    <a:pt x="4612" y="2393"/>
                    <a:pt x="5025" y="2587"/>
                    <a:pt x="5438" y="2587"/>
                  </a:cubicBezTo>
                  <a:cubicBezTo>
                    <a:pt x="5851" y="2587"/>
                    <a:pt x="6264" y="2393"/>
                    <a:pt x="6519" y="2003"/>
                  </a:cubicBezTo>
                  <a:cubicBezTo>
                    <a:pt x="6564" y="1939"/>
                    <a:pt x="6634" y="1904"/>
                    <a:pt x="6707" y="1904"/>
                  </a:cubicBezTo>
                  <a:cubicBezTo>
                    <a:pt x="6752" y="1904"/>
                    <a:pt x="6797" y="1918"/>
                    <a:pt x="6838" y="1945"/>
                  </a:cubicBezTo>
                  <a:cubicBezTo>
                    <a:pt x="7472" y="2398"/>
                    <a:pt x="7852" y="3130"/>
                    <a:pt x="7852" y="3912"/>
                  </a:cubicBezTo>
                  <a:cubicBezTo>
                    <a:pt x="7852" y="4263"/>
                    <a:pt x="8138" y="4549"/>
                    <a:pt x="8493" y="4549"/>
                  </a:cubicBezTo>
                  <a:lnTo>
                    <a:pt x="8602" y="4549"/>
                  </a:lnTo>
                  <a:cubicBezTo>
                    <a:pt x="8804" y="4549"/>
                    <a:pt x="8960" y="4723"/>
                    <a:pt x="8938" y="4926"/>
                  </a:cubicBezTo>
                  <a:cubicBezTo>
                    <a:pt x="8924" y="5096"/>
                    <a:pt x="8757" y="5230"/>
                    <a:pt x="8569" y="5230"/>
                  </a:cubicBezTo>
                  <a:lnTo>
                    <a:pt x="8478" y="5230"/>
                  </a:lnTo>
                  <a:lnTo>
                    <a:pt x="8478" y="5219"/>
                  </a:lnTo>
                  <a:cubicBezTo>
                    <a:pt x="8478" y="5107"/>
                    <a:pt x="8388" y="5017"/>
                    <a:pt x="8276" y="5017"/>
                  </a:cubicBezTo>
                  <a:cubicBezTo>
                    <a:pt x="8163" y="5017"/>
                    <a:pt x="8073" y="5107"/>
                    <a:pt x="8073" y="5219"/>
                  </a:cubicBezTo>
                  <a:cubicBezTo>
                    <a:pt x="8069" y="6386"/>
                    <a:pt x="7298" y="7414"/>
                    <a:pt x="6179" y="7744"/>
                  </a:cubicBezTo>
                  <a:lnTo>
                    <a:pt x="6284" y="7472"/>
                  </a:lnTo>
                  <a:cubicBezTo>
                    <a:pt x="6338" y="7338"/>
                    <a:pt x="6240" y="7190"/>
                    <a:pt x="6095" y="7190"/>
                  </a:cubicBezTo>
                  <a:lnTo>
                    <a:pt x="4788" y="7190"/>
                  </a:lnTo>
                  <a:cubicBezTo>
                    <a:pt x="4643" y="7190"/>
                    <a:pt x="4545" y="7338"/>
                    <a:pt x="4600" y="7472"/>
                  </a:cubicBezTo>
                  <a:lnTo>
                    <a:pt x="4705" y="7744"/>
                  </a:lnTo>
                  <a:cubicBezTo>
                    <a:pt x="3582" y="7414"/>
                    <a:pt x="2810" y="6386"/>
                    <a:pt x="2810" y="5216"/>
                  </a:cubicBezTo>
                  <a:cubicBezTo>
                    <a:pt x="2810" y="5080"/>
                    <a:pt x="2709" y="5012"/>
                    <a:pt x="2608" y="5012"/>
                  </a:cubicBezTo>
                  <a:cubicBezTo>
                    <a:pt x="2506" y="5012"/>
                    <a:pt x="2405" y="5080"/>
                    <a:pt x="2405" y="5216"/>
                  </a:cubicBezTo>
                  <a:lnTo>
                    <a:pt x="2405" y="5230"/>
                  </a:lnTo>
                  <a:lnTo>
                    <a:pt x="2282" y="5230"/>
                  </a:lnTo>
                  <a:cubicBezTo>
                    <a:pt x="2079" y="5230"/>
                    <a:pt x="1920" y="5057"/>
                    <a:pt x="1941" y="4854"/>
                  </a:cubicBezTo>
                  <a:cubicBezTo>
                    <a:pt x="1959" y="4683"/>
                    <a:pt x="2122" y="4549"/>
                    <a:pt x="2311" y="4549"/>
                  </a:cubicBezTo>
                  <a:lnTo>
                    <a:pt x="2390" y="4549"/>
                  </a:lnTo>
                  <a:cubicBezTo>
                    <a:pt x="2742" y="4549"/>
                    <a:pt x="3028" y="4263"/>
                    <a:pt x="3031" y="3912"/>
                  </a:cubicBezTo>
                  <a:cubicBezTo>
                    <a:pt x="3028" y="3564"/>
                    <a:pt x="3104" y="3220"/>
                    <a:pt x="3249" y="2905"/>
                  </a:cubicBezTo>
                  <a:cubicBezTo>
                    <a:pt x="3325" y="2744"/>
                    <a:pt x="3190" y="2615"/>
                    <a:pt x="3057" y="2615"/>
                  </a:cubicBezTo>
                  <a:cubicBezTo>
                    <a:pt x="2987" y="2615"/>
                    <a:pt x="2918" y="2650"/>
                    <a:pt x="2879" y="2735"/>
                  </a:cubicBezTo>
                  <a:cubicBezTo>
                    <a:pt x="2709" y="3104"/>
                    <a:pt x="2622" y="3506"/>
                    <a:pt x="2622" y="3912"/>
                  </a:cubicBezTo>
                  <a:cubicBezTo>
                    <a:pt x="2622" y="3974"/>
                    <a:pt x="2597" y="4032"/>
                    <a:pt x="2557" y="4071"/>
                  </a:cubicBezTo>
                  <a:cubicBezTo>
                    <a:pt x="2510" y="4115"/>
                    <a:pt x="2452" y="4140"/>
                    <a:pt x="2390" y="4140"/>
                  </a:cubicBezTo>
                  <a:lnTo>
                    <a:pt x="2314" y="4140"/>
                  </a:lnTo>
                  <a:cubicBezTo>
                    <a:pt x="2184" y="4140"/>
                    <a:pt x="2057" y="4173"/>
                    <a:pt x="1941" y="4231"/>
                  </a:cubicBezTo>
                  <a:lnTo>
                    <a:pt x="1941" y="3908"/>
                  </a:lnTo>
                  <a:cubicBezTo>
                    <a:pt x="1945" y="1978"/>
                    <a:pt x="3506" y="413"/>
                    <a:pt x="5436" y="406"/>
                  </a:cubicBezTo>
                  <a:close/>
                  <a:moveTo>
                    <a:pt x="5788" y="7599"/>
                  </a:moveTo>
                  <a:lnTo>
                    <a:pt x="5545" y="8207"/>
                  </a:lnTo>
                  <a:cubicBezTo>
                    <a:pt x="5525" y="8256"/>
                    <a:pt x="5481" y="8281"/>
                    <a:pt x="5436" y="8281"/>
                  </a:cubicBezTo>
                  <a:cubicBezTo>
                    <a:pt x="5392" y="8281"/>
                    <a:pt x="5347" y="8256"/>
                    <a:pt x="5328" y="8207"/>
                  </a:cubicBezTo>
                  <a:lnTo>
                    <a:pt x="5085" y="7599"/>
                  </a:lnTo>
                  <a:close/>
                  <a:moveTo>
                    <a:pt x="3566" y="8774"/>
                  </a:moveTo>
                  <a:cubicBezTo>
                    <a:pt x="3569" y="8774"/>
                    <a:pt x="3572" y="8775"/>
                    <a:pt x="3575" y="8776"/>
                  </a:cubicBezTo>
                  <a:lnTo>
                    <a:pt x="5081" y="9613"/>
                  </a:lnTo>
                  <a:lnTo>
                    <a:pt x="3977" y="10558"/>
                  </a:lnTo>
                  <a:cubicBezTo>
                    <a:pt x="3975" y="10559"/>
                    <a:pt x="3972" y="10560"/>
                    <a:pt x="3969" y="10560"/>
                  </a:cubicBezTo>
                  <a:cubicBezTo>
                    <a:pt x="3965" y="10560"/>
                    <a:pt x="3961" y="10559"/>
                    <a:pt x="3959" y="10554"/>
                  </a:cubicBezTo>
                  <a:lnTo>
                    <a:pt x="3270" y="9352"/>
                  </a:lnTo>
                  <a:lnTo>
                    <a:pt x="3557" y="8780"/>
                  </a:lnTo>
                  <a:cubicBezTo>
                    <a:pt x="3559" y="8775"/>
                    <a:pt x="3562" y="8774"/>
                    <a:pt x="3566" y="8774"/>
                  </a:cubicBezTo>
                  <a:close/>
                  <a:moveTo>
                    <a:pt x="6755" y="7950"/>
                  </a:moveTo>
                  <a:lnTo>
                    <a:pt x="6755" y="8609"/>
                  </a:lnTo>
                  <a:lnTo>
                    <a:pt x="6512" y="8743"/>
                  </a:lnTo>
                  <a:cubicBezTo>
                    <a:pt x="6312" y="8857"/>
                    <a:pt x="6423" y="9130"/>
                    <a:pt x="6607" y="9130"/>
                  </a:cubicBezTo>
                  <a:cubicBezTo>
                    <a:pt x="6640" y="9130"/>
                    <a:pt x="6675" y="9122"/>
                    <a:pt x="6711" y="9102"/>
                  </a:cubicBezTo>
                  <a:lnTo>
                    <a:pt x="7298" y="8776"/>
                  </a:lnTo>
                  <a:cubicBezTo>
                    <a:pt x="7299" y="8775"/>
                    <a:pt x="7300" y="8775"/>
                    <a:pt x="7302" y="8775"/>
                  </a:cubicBezTo>
                  <a:cubicBezTo>
                    <a:pt x="7307" y="8775"/>
                    <a:pt x="7313" y="8778"/>
                    <a:pt x="7316" y="8783"/>
                  </a:cubicBezTo>
                  <a:lnTo>
                    <a:pt x="7602" y="9352"/>
                  </a:lnTo>
                  <a:lnTo>
                    <a:pt x="6917" y="10554"/>
                  </a:lnTo>
                  <a:cubicBezTo>
                    <a:pt x="6914" y="10558"/>
                    <a:pt x="6910" y="10562"/>
                    <a:pt x="6907" y="10562"/>
                  </a:cubicBezTo>
                  <a:cubicBezTo>
                    <a:pt x="6903" y="10562"/>
                    <a:pt x="6896" y="10562"/>
                    <a:pt x="6896" y="10558"/>
                  </a:cubicBezTo>
                  <a:lnTo>
                    <a:pt x="5791" y="9613"/>
                  </a:lnTo>
                  <a:lnTo>
                    <a:pt x="5972" y="9511"/>
                  </a:lnTo>
                  <a:cubicBezTo>
                    <a:pt x="6175" y="9401"/>
                    <a:pt x="6063" y="9127"/>
                    <a:pt x="5879" y="9127"/>
                  </a:cubicBezTo>
                  <a:cubicBezTo>
                    <a:pt x="5845" y="9127"/>
                    <a:pt x="5810" y="9136"/>
                    <a:pt x="5773" y="9156"/>
                  </a:cubicBezTo>
                  <a:lnTo>
                    <a:pt x="5436" y="9341"/>
                  </a:lnTo>
                  <a:lnTo>
                    <a:pt x="4114" y="8609"/>
                  </a:lnTo>
                  <a:lnTo>
                    <a:pt x="4114" y="7950"/>
                  </a:lnTo>
                  <a:cubicBezTo>
                    <a:pt x="4361" y="8070"/>
                    <a:pt x="4618" y="8153"/>
                    <a:pt x="4886" y="8204"/>
                  </a:cubicBezTo>
                  <a:lnTo>
                    <a:pt x="4947" y="8360"/>
                  </a:lnTo>
                  <a:cubicBezTo>
                    <a:pt x="5036" y="8579"/>
                    <a:pt x="5236" y="8688"/>
                    <a:pt x="5436" y="8688"/>
                  </a:cubicBezTo>
                  <a:cubicBezTo>
                    <a:pt x="5636" y="8688"/>
                    <a:pt x="5836" y="8579"/>
                    <a:pt x="5925" y="8360"/>
                  </a:cubicBezTo>
                  <a:lnTo>
                    <a:pt x="5987" y="8204"/>
                  </a:lnTo>
                  <a:cubicBezTo>
                    <a:pt x="6255" y="8153"/>
                    <a:pt x="6512" y="8070"/>
                    <a:pt x="6755" y="7950"/>
                  </a:cubicBezTo>
                  <a:close/>
                  <a:moveTo>
                    <a:pt x="5436" y="1"/>
                  </a:moveTo>
                  <a:cubicBezTo>
                    <a:pt x="3278" y="1"/>
                    <a:pt x="1528" y="1750"/>
                    <a:pt x="1528" y="3908"/>
                  </a:cubicBezTo>
                  <a:lnTo>
                    <a:pt x="1528" y="4999"/>
                  </a:lnTo>
                  <a:cubicBezTo>
                    <a:pt x="1528" y="5690"/>
                    <a:pt x="1391" y="6129"/>
                    <a:pt x="1275" y="6378"/>
                  </a:cubicBezTo>
                  <a:cubicBezTo>
                    <a:pt x="1148" y="6650"/>
                    <a:pt x="1228" y="6976"/>
                    <a:pt x="1470" y="7157"/>
                  </a:cubicBezTo>
                  <a:cubicBezTo>
                    <a:pt x="1880" y="7465"/>
                    <a:pt x="2687" y="7968"/>
                    <a:pt x="3709" y="8030"/>
                  </a:cubicBezTo>
                  <a:lnTo>
                    <a:pt x="3709" y="8388"/>
                  </a:lnTo>
                  <a:cubicBezTo>
                    <a:pt x="3662" y="8373"/>
                    <a:pt x="3615" y="8365"/>
                    <a:pt x="3568" y="8365"/>
                  </a:cubicBezTo>
                  <a:cubicBezTo>
                    <a:pt x="3411" y="8365"/>
                    <a:pt x="3263" y="8451"/>
                    <a:pt x="3191" y="8599"/>
                  </a:cubicBezTo>
                  <a:lnTo>
                    <a:pt x="2876" y="9232"/>
                  </a:lnTo>
                  <a:lnTo>
                    <a:pt x="1087" y="9757"/>
                  </a:lnTo>
                  <a:cubicBezTo>
                    <a:pt x="445" y="9949"/>
                    <a:pt x="4" y="10536"/>
                    <a:pt x="0" y="11206"/>
                  </a:cubicBezTo>
                  <a:lnTo>
                    <a:pt x="0" y="13716"/>
                  </a:lnTo>
                  <a:cubicBezTo>
                    <a:pt x="0" y="13852"/>
                    <a:pt x="102" y="13920"/>
                    <a:pt x="205" y="13920"/>
                  </a:cubicBezTo>
                  <a:cubicBezTo>
                    <a:pt x="307" y="13920"/>
                    <a:pt x="409" y="13852"/>
                    <a:pt x="409" y="13716"/>
                  </a:cubicBezTo>
                  <a:lnTo>
                    <a:pt x="409" y="11206"/>
                  </a:lnTo>
                  <a:cubicBezTo>
                    <a:pt x="409" y="11011"/>
                    <a:pt x="460" y="10815"/>
                    <a:pt x="561" y="10648"/>
                  </a:cubicBezTo>
                  <a:lnTo>
                    <a:pt x="1728" y="11648"/>
                  </a:lnTo>
                  <a:cubicBezTo>
                    <a:pt x="1876" y="11775"/>
                    <a:pt x="1963" y="11959"/>
                    <a:pt x="1963" y="12155"/>
                  </a:cubicBezTo>
                  <a:lnTo>
                    <a:pt x="1963" y="13716"/>
                  </a:lnTo>
                  <a:cubicBezTo>
                    <a:pt x="1963" y="13850"/>
                    <a:pt x="2064" y="13917"/>
                    <a:pt x="2166" y="13917"/>
                  </a:cubicBezTo>
                  <a:cubicBezTo>
                    <a:pt x="2267" y="13917"/>
                    <a:pt x="2369" y="13850"/>
                    <a:pt x="2369" y="13716"/>
                  </a:cubicBezTo>
                  <a:lnTo>
                    <a:pt x="2369" y="12155"/>
                  </a:lnTo>
                  <a:cubicBezTo>
                    <a:pt x="2369" y="11840"/>
                    <a:pt x="2231" y="11543"/>
                    <a:pt x="1992" y="11340"/>
                  </a:cubicBezTo>
                  <a:lnTo>
                    <a:pt x="829" y="10344"/>
                  </a:lnTo>
                  <a:cubicBezTo>
                    <a:pt x="938" y="10257"/>
                    <a:pt x="1065" y="10188"/>
                    <a:pt x="1199" y="10152"/>
                  </a:cubicBezTo>
                  <a:lnTo>
                    <a:pt x="2959" y="9634"/>
                  </a:lnTo>
                  <a:lnTo>
                    <a:pt x="3600" y="10757"/>
                  </a:lnTo>
                  <a:cubicBezTo>
                    <a:pt x="3662" y="10866"/>
                    <a:pt x="3770" y="10942"/>
                    <a:pt x="3897" y="10964"/>
                  </a:cubicBezTo>
                  <a:cubicBezTo>
                    <a:pt x="3919" y="10967"/>
                    <a:pt x="3944" y="10971"/>
                    <a:pt x="3969" y="10971"/>
                  </a:cubicBezTo>
                  <a:cubicBezTo>
                    <a:pt x="4067" y="10971"/>
                    <a:pt x="4165" y="10935"/>
                    <a:pt x="4241" y="10869"/>
                  </a:cubicBezTo>
                  <a:lnTo>
                    <a:pt x="5436" y="9844"/>
                  </a:lnTo>
                  <a:lnTo>
                    <a:pt x="6628" y="10869"/>
                  </a:lnTo>
                  <a:cubicBezTo>
                    <a:pt x="6704" y="10935"/>
                    <a:pt x="6802" y="10971"/>
                    <a:pt x="6903" y="10971"/>
                  </a:cubicBezTo>
                  <a:cubicBezTo>
                    <a:pt x="6925" y="10971"/>
                    <a:pt x="6950" y="10967"/>
                    <a:pt x="6975" y="10964"/>
                  </a:cubicBezTo>
                  <a:cubicBezTo>
                    <a:pt x="7099" y="10942"/>
                    <a:pt x="7207" y="10866"/>
                    <a:pt x="7269" y="10757"/>
                  </a:cubicBezTo>
                  <a:lnTo>
                    <a:pt x="7910" y="9634"/>
                  </a:lnTo>
                  <a:lnTo>
                    <a:pt x="9670" y="10152"/>
                  </a:lnTo>
                  <a:cubicBezTo>
                    <a:pt x="9804" y="10188"/>
                    <a:pt x="9931" y="10257"/>
                    <a:pt x="10039" y="10344"/>
                  </a:cubicBezTo>
                  <a:lnTo>
                    <a:pt x="8877" y="11340"/>
                  </a:lnTo>
                  <a:cubicBezTo>
                    <a:pt x="8638" y="11543"/>
                    <a:pt x="8500" y="11840"/>
                    <a:pt x="8500" y="12155"/>
                  </a:cubicBezTo>
                  <a:lnTo>
                    <a:pt x="8500" y="13716"/>
                  </a:lnTo>
                  <a:cubicBezTo>
                    <a:pt x="8500" y="13850"/>
                    <a:pt x="8602" y="13917"/>
                    <a:pt x="8703" y="13917"/>
                  </a:cubicBezTo>
                  <a:cubicBezTo>
                    <a:pt x="8804" y="13917"/>
                    <a:pt x="8906" y="13850"/>
                    <a:pt x="8906" y="13716"/>
                  </a:cubicBezTo>
                  <a:lnTo>
                    <a:pt x="8906" y="12155"/>
                  </a:lnTo>
                  <a:cubicBezTo>
                    <a:pt x="8906" y="11959"/>
                    <a:pt x="8993" y="11775"/>
                    <a:pt x="9141" y="11648"/>
                  </a:cubicBezTo>
                  <a:lnTo>
                    <a:pt x="10307" y="10648"/>
                  </a:lnTo>
                  <a:cubicBezTo>
                    <a:pt x="10409" y="10815"/>
                    <a:pt x="10460" y="11011"/>
                    <a:pt x="10460" y="11206"/>
                  </a:cubicBezTo>
                  <a:lnTo>
                    <a:pt x="10460" y="13716"/>
                  </a:lnTo>
                  <a:cubicBezTo>
                    <a:pt x="10460" y="13852"/>
                    <a:pt x="10562" y="13920"/>
                    <a:pt x="10664" y="13920"/>
                  </a:cubicBezTo>
                  <a:cubicBezTo>
                    <a:pt x="10766" y="13920"/>
                    <a:pt x="10869" y="13852"/>
                    <a:pt x="10869" y="13716"/>
                  </a:cubicBezTo>
                  <a:lnTo>
                    <a:pt x="10869" y="11206"/>
                  </a:lnTo>
                  <a:cubicBezTo>
                    <a:pt x="10865" y="10536"/>
                    <a:pt x="10427" y="9949"/>
                    <a:pt x="9786" y="9757"/>
                  </a:cubicBezTo>
                  <a:lnTo>
                    <a:pt x="8000" y="9232"/>
                  </a:lnTo>
                  <a:lnTo>
                    <a:pt x="7682" y="8599"/>
                  </a:lnTo>
                  <a:cubicBezTo>
                    <a:pt x="7609" y="8453"/>
                    <a:pt x="7460" y="8366"/>
                    <a:pt x="7304" y="8366"/>
                  </a:cubicBezTo>
                  <a:cubicBezTo>
                    <a:pt x="7258" y="8366"/>
                    <a:pt x="7212" y="8373"/>
                    <a:pt x="7167" y="8388"/>
                  </a:cubicBezTo>
                  <a:lnTo>
                    <a:pt x="7167" y="8030"/>
                  </a:lnTo>
                  <a:cubicBezTo>
                    <a:pt x="8185" y="7968"/>
                    <a:pt x="8996" y="7465"/>
                    <a:pt x="9402" y="7157"/>
                  </a:cubicBezTo>
                  <a:cubicBezTo>
                    <a:pt x="9645" y="6976"/>
                    <a:pt x="9724" y="6650"/>
                    <a:pt x="9598" y="6378"/>
                  </a:cubicBezTo>
                  <a:cubicBezTo>
                    <a:pt x="9482" y="6132"/>
                    <a:pt x="9344" y="5690"/>
                    <a:pt x="9344" y="4999"/>
                  </a:cubicBezTo>
                  <a:lnTo>
                    <a:pt x="9344" y="3908"/>
                  </a:lnTo>
                  <a:cubicBezTo>
                    <a:pt x="9344" y="1750"/>
                    <a:pt x="7595" y="1"/>
                    <a:pt x="543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7" name="Google Shape;13497;p76"/>
            <p:cNvSpPr/>
            <p:nvPr/>
          </p:nvSpPr>
          <p:spPr>
            <a:xfrm>
              <a:off x="6391434" y="4583183"/>
              <a:ext cx="12558" cy="10697"/>
            </a:xfrm>
            <a:custGeom>
              <a:avLst/>
              <a:gdLst/>
              <a:ahLst/>
              <a:cxnLst/>
              <a:rect l="l" t="t" r="r" b="b"/>
              <a:pathLst>
                <a:path w="479" h="408" extrusionOk="0">
                  <a:moveTo>
                    <a:pt x="274" y="1"/>
                  </a:moveTo>
                  <a:cubicBezTo>
                    <a:pt x="272" y="1"/>
                    <a:pt x="270" y="1"/>
                    <a:pt x="268" y="1"/>
                  </a:cubicBezTo>
                  <a:lnTo>
                    <a:pt x="272" y="1"/>
                  </a:lnTo>
                  <a:cubicBezTo>
                    <a:pt x="91" y="5"/>
                    <a:pt x="0" y="222"/>
                    <a:pt x="131" y="349"/>
                  </a:cubicBezTo>
                  <a:cubicBezTo>
                    <a:pt x="171" y="389"/>
                    <a:pt x="222" y="408"/>
                    <a:pt x="271" y="408"/>
                  </a:cubicBezTo>
                  <a:cubicBezTo>
                    <a:pt x="375" y="408"/>
                    <a:pt x="475" y="327"/>
                    <a:pt x="475" y="204"/>
                  </a:cubicBezTo>
                  <a:cubicBezTo>
                    <a:pt x="478" y="94"/>
                    <a:pt x="384" y="1"/>
                    <a:pt x="27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8" name="Google Shape;13498;p76"/>
            <p:cNvSpPr/>
            <p:nvPr/>
          </p:nvSpPr>
          <p:spPr>
            <a:xfrm>
              <a:off x="6391434" y="4623165"/>
              <a:ext cx="12558" cy="10749"/>
            </a:xfrm>
            <a:custGeom>
              <a:avLst/>
              <a:gdLst/>
              <a:ahLst/>
              <a:cxnLst/>
              <a:rect l="l" t="t" r="r" b="b"/>
              <a:pathLst>
                <a:path w="479" h="410" extrusionOk="0">
                  <a:moveTo>
                    <a:pt x="274" y="1"/>
                  </a:moveTo>
                  <a:cubicBezTo>
                    <a:pt x="272" y="1"/>
                    <a:pt x="270" y="1"/>
                    <a:pt x="268" y="1"/>
                  </a:cubicBezTo>
                  <a:lnTo>
                    <a:pt x="272" y="1"/>
                  </a:lnTo>
                  <a:cubicBezTo>
                    <a:pt x="91" y="4"/>
                    <a:pt x="0" y="222"/>
                    <a:pt x="131" y="348"/>
                  </a:cubicBezTo>
                  <a:cubicBezTo>
                    <a:pt x="172" y="391"/>
                    <a:pt x="222" y="409"/>
                    <a:pt x="271" y="409"/>
                  </a:cubicBezTo>
                  <a:cubicBezTo>
                    <a:pt x="375" y="409"/>
                    <a:pt x="475" y="327"/>
                    <a:pt x="475" y="207"/>
                  </a:cubicBezTo>
                  <a:cubicBezTo>
                    <a:pt x="478" y="93"/>
                    <a:pt x="384" y="1"/>
                    <a:pt x="27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9" name="Google Shape;13499;p76"/>
            <p:cNvSpPr/>
            <p:nvPr/>
          </p:nvSpPr>
          <p:spPr>
            <a:xfrm>
              <a:off x="6358845" y="4434687"/>
              <a:ext cx="79229" cy="33506"/>
            </a:xfrm>
            <a:custGeom>
              <a:avLst/>
              <a:gdLst/>
              <a:ahLst/>
              <a:cxnLst/>
              <a:rect l="l" t="t" r="r" b="b"/>
              <a:pathLst>
                <a:path w="3022" h="1278" extrusionOk="0">
                  <a:moveTo>
                    <a:pt x="1258" y="406"/>
                  </a:moveTo>
                  <a:cubicBezTo>
                    <a:pt x="1182" y="558"/>
                    <a:pt x="1026" y="652"/>
                    <a:pt x="856" y="652"/>
                  </a:cubicBezTo>
                  <a:lnTo>
                    <a:pt x="457" y="652"/>
                  </a:lnTo>
                  <a:cubicBezTo>
                    <a:pt x="533" y="500"/>
                    <a:pt x="689" y="406"/>
                    <a:pt x="856" y="406"/>
                  </a:cubicBezTo>
                  <a:close/>
                  <a:moveTo>
                    <a:pt x="2163" y="406"/>
                  </a:moveTo>
                  <a:cubicBezTo>
                    <a:pt x="2333" y="406"/>
                    <a:pt x="2489" y="500"/>
                    <a:pt x="2565" y="652"/>
                  </a:cubicBezTo>
                  <a:lnTo>
                    <a:pt x="2167" y="652"/>
                  </a:lnTo>
                  <a:cubicBezTo>
                    <a:pt x="1997" y="652"/>
                    <a:pt x="1844" y="558"/>
                    <a:pt x="1765" y="406"/>
                  </a:cubicBezTo>
                  <a:close/>
                  <a:moveTo>
                    <a:pt x="856" y="1"/>
                  </a:moveTo>
                  <a:cubicBezTo>
                    <a:pt x="385" y="1"/>
                    <a:pt x="1" y="384"/>
                    <a:pt x="1" y="855"/>
                  </a:cubicBezTo>
                  <a:lnTo>
                    <a:pt x="1" y="1076"/>
                  </a:lnTo>
                  <a:cubicBezTo>
                    <a:pt x="1" y="1210"/>
                    <a:pt x="102" y="1277"/>
                    <a:pt x="204" y="1277"/>
                  </a:cubicBezTo>
                  <a:cubicBezTo>
                    <a:pt x="305" y="1277"/>
                    <a:pt x="407" y="1210"/>
                    <a:pt x="407" y="1076"/>
                  </a:cubicBezTo>
                  <a:lnTo>
                    <a:pt x="407" y="1062"/>
                  </a:lnTo>
                  <a:lnTo>
                    <a:pt x="856" y="1062"/>
                  </a:lnTo>
                  <a:cubicBezTo>
                    <a:pt x="1028" y="859"/>
                    <a:pt x="1269" y="758"/>
                    <a:pt x="1511" y="758"/>
                  </a:cubicBezTo>
                  <a:cubicBezTo>
                    <a:pt x="1752" y="758"/>
                    <a:pt x="1993" y="859"/>
                    <a:pt x="2163" y="1062"/>
                  </a:cubicBezTo>
                  <a:lnTo>
                    <a:pt x="2616" y="1062"/>
                  </a:lnTo>
                  <a:lnTo>
                    <a:pt x="2616" y="1076"/>
                  </a:lnTo>
                  <a:cubicBezTo>
                    <a:pt x="2616" y="1210"/>
                    <a:pt x="2717" y="1277"/>
                    <a:pt x="2819" y="1277"/>
                  </a:cubicBezTo>
                  <a:cubicBezTo>
                    <a:pt x="2920" y="1277"/>
                    <a:pt x="3021" y="1210"/>
                    <a:pt x="3021" y="1076"/>
                  </a:cubicBezTo>
                  <a:lnTo>
                    <a:pt x="3021" y="855"/>
                  </a:lnTo>
                  <a:cubicBezTo>
                    <a:pt x="3021" y="384"/>
                    <a:pt x="2638" y="1"/>
                    <a:pt x="216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00" name="Google Shape;13500;p76"/>
          <p:cNvGrpSpPr/>
          <p:nvPr/>
        </p:nvGrpSpPr>
        <p:grpSpPr>
          <a:xfrm>
            <a:off x="7606143" y="3797602"/>
            <a:ext cx="285089" cy="364948"/>
            <a:chOff x="7606143" y="3797602"/>
            <a:chExt cx="285089" cy="364948"/>
          </a:xfrm>
        </p:grpSpPr>
        <p:sp>
          <p:nvSpPr>
            <p:cNvPr id="13501" name="Google Shape;13501;p76"/>
            <p:cNvSpPr/>
            <p:nvPr/>
          </p:nvSpPr>
          <p:spPr>
            <a:xfrm>
              <a:off x="7628742" y="3802872"/>
              <a:ext cx="239969" cy="114361"/>
            </a:xfrm>
            <a:custGeom>
              <a:avLst/>
              <a:gdLst/>
              <a:ahLst/>
              <a:cxnLst/>
              <a:rect l="l" t="t" r="r" b="b"/>
              <a:pathLst>
                <a:path w="9153" h="4362" extrusionOk="0">
                  <a:moveTo>
                    <a:pt x="4579" y="1"/>
                  </a:moveTo>
                  <a:lnTo>
                    <a:pt x="1308" y="874"/>
                  </a:lnTo>
                  <a:lnTo>
                    <a:pt x="1" y="3054"/>
                  </a:lnTo>
                  <a:lnTo>
                    <a:pt x="1308" y="4361"/>
                  </a:lnTo>
                  <a:lnTo>
                    <a:pt x="7845" y="4361"/>
                  </a:lnTo>
                  <a:lnTo>
                    <a:pt x="9153" y="3054"/>
                  </a:lnTo>
                  <a:lnTo>
                    <a:pt x="7845" y="874"/>
                  </a:lnTo>
                  <a:lnTo>
                    <a:pt x="4579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2" name="Google Shape;13502;p76"/>
            <p:cNvSpPr/>
            <p:nvPr/>
          </p:nvSpPr>
          <p:spPr>
            <a:xfrm>
              <a:off x="7611648" y="4031436"/>
              <a:ext cx="274261" cy="125739"/>
            </a:xfrm>
            <a:custGeom>
              <a:avLst/>
              <a:gdLst/>
              <a:ahLst/>
              <a:cxnLst/>
              <a:rect l="l" t="t" r="r" b="b"/>
              <a:pathLst>
                <a:path w="10461" h="4796" extrusionOk="0">
                  <a:moveTo>
                    <a:pt x="3706" y="0"/>
                  </a:moveTo>
                  <a:lnTo>
                    <a:pt x="3706" y="819"/>
                  </a:lnTo>
                  <a:cubicBezTo>
                    <a:pt x="3706" y="1108"/>
                    <a:pt x="3514" y="1366"/>
                    <a:pt x="3235" y="1449"/>
                  </a:cubicBezTo>
                  <a:lnTo>
                    <a:pt x="939" y="2122"/>
                  </a:lnTo>
                  <a:cubicBezTo>
                    <a:pt x="381" y="2285"/>
                    <a:pt x="1" y="2796"/>
                    <a:pt x="1" y="3379"/>
                  </a:cubicBezTo>
                  <a:lnTo>
                    <a:pt x="1" y="4795"/>
                  </a:lnTo>
                  <a:lnTo>
                    <a:pt x="10460" y="4795"/>
                  </a:lnTo>
                  <a:lnTo>
                    <a:pt x="10460" y="3379"/>
                  </a:lnTo>
                  <a:cubicBezTo>
                    <a:pt x="10460" y="2796"/>
                    <a:pt x="10080" y="2285"/>
                    <a:pt x="9522" y="2122"/>
                  </a:cubicBezTo>
                  <a:lnTo>
                    <a:pt x="7226" y="1449"/>
                  </a:lnTo>
                  <a:cubicBezTo>
                    <a:pt x="6947" y="1366"/>
                    <a:pt x="6755" y="1108"/>
                    <a:pt x="6755" y="819"/>
                  </a:cubicBezTo>
                  <a:lnTo>
                    <a:pt x="6755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3" name="Google Shape;13503;p76"/>
            <p:cNvSpPr/>
            <p:nvPr/>
          </p:nvSpPr>
          <p:spPr>
            <a:xfrm>
              <a:off x="7611570" y="4062766"/>
              <a:ext cx="274340" cy="94488"/>
            </a:xfrm>
            <a:custGeom>
              <a:avLst/>
              <a:gdLst/>
              <a:ahLst/>
              <a:cxnLst/>
              <a:rect l="l" t="t" r="r" b="b"/>
              <a:pathLst>
                <a:path w="10464" h="3604" extrusionOk="0">
                  <a:moveTo>
                    <a:pt x="6878" y="0"/>
                  </a:moveTo>
                  <a:lnTo>
                    <a:pt x="5230" y="551"/>
                  </a:lnTo>
                  <a:lnTo>
                    <a:pt x="3586" y="4"/>
                  </a:lnTo>
                  <a:cubicBezTo>
                    <a:pt x="3502" y="123"/>
                    <a:pt x="3379" y="214"/>
                    <a:pt x="3238" y="254"/>
                  </a:cubicBezTo>
                  <a:lnTo>
                    <a:pt x="938" y="931"/>
                  </a:lnTo>
                  <a:cubicBezTo>
                    <a:pt x="384" y="1094"/>
                    <a:pt x="0" y="1605"/>
                    <a:pt x="0" y="2184"/>
                  </a:cubicBezTo>
                  <a:lnTo>
                    <a:pt x="0" y="3604"/>
                  </a:lnTo>
                  <a:lnTo>
                    <a:pt x="10463" y="3604"/>
                  </a:lnTo>
                  <a:lnTo>
                    <a:pt x="10463" y="2184"/>
                  </a:lnTo>
                  <a:cubicBezTo>
                    <a:pt x="10463" y="1605"/>
                    <a:pt x="10083" y="1094"/>
                    <a:pt x="9525" y="927"/>
                  </a:cubicBezTo>
                  <a:lnTo>
                    <a:pt x="7229" y="254"/>
                  </a:lnTo>
                  <a:cubicBezTo>
                    <a:pt x="7088" y="210"/>
                    <a:pt x="6965" y="123"/>
                    <a:pt x="6878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4" name="Google Shape;13504;p76"/>
            <p:cNvSpPr/>
            <p:nvPr/>
          </p:nvSpPr>
          <p:spPr>
            <a:xfrm>
              <a:off x="7733770" y="4108909"/>
              <a:ext cx="30019" cy="48266"/>
            </a:xfrm>
            <a:custGeom>
              <a:avLst/>
              <a:gdLst/>
              <a:ahLst/>
              <a:cxnLst/>
              <a:rect l="l" t="t" r="r" b="b"/>
              <a:pathLst>
                <a:path w="1145" h="1841" extrusionOk="0">
                  <a:moveTo>
                    <a:pt x="924" y="0"/>
                  </a:moveTo>
                  <a:lnTo>
                    <a:pt x="214" y="26"/>
                  </a:lnTo>
                  <a:lnTo>
                    <a:pt x="0" y="1840"/>
                  </a:lnTo>
                  <a:lnTo>
                    <a:pt x="1145" y="1840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5" name="Google Shape;13505;p76"/>
            <p:cNvSpPr/>
            <p:nvPr/>
          </p:nvSpPr>
          <p:spPr>
            <a:xfrm>
              <a:off x="7708706" y="4031436"/>
              <a:ext cx="80068" cy="28656"/>
            </a:xfrm>
            <a:custGeom>
              <a:avLst/>
              <a:gdLst/>
              <a:ahLst/>
              <a:cxnLst/>
              <a:rect l="l" t="t" r="r" b="b"/>
              <a:pathLst>
                <a:path w="3054" h="1093" extrusionOk="0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2"/>
                    <a:pt x="1527" y="1092"/>
                  </a:cubicBezTo>
                  <a:cubicBezTo>
                    <a:pt x="2052" y="1092"/>
                    <a:pt x="2577" y="964"/>
                    <a:pt x="3053" y="706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6" name="Google Shape;13506;p76"/>
            <p:cNvSpPr/>
            <p:nvPr/>
          </p:nvSpPr>
          <p:spPr>
            <a:xfrm>
              <a:off x="7651551" y="3888629"/>
              <a:ext cx="194377" cy="154421"/>
            </a:xfrm>
            <a:custGeom>
              <a:avLst/>
              <a:gdLst/>
              <a:ahLst/>
              <a:cxnLst/>
              <a:rect l="l" t="t" r="r" b="b"/>
              <a:pathLst>
                <a:path w="7414" h="5890" extrusionOk="0">
                  <a:moveTo>
                    <a:pt x="873" y="0"/>
                  </a:moveTo>
                  <a:lnTo>
                    <a:pt x="873" y="2180"/>
                  </a:lnTo>
                  <a:lnTo>
                    <a:pt x="547" y="2180"/>
                  </a:lnTo>
                  <a:cubicBezTo>
                    <a:pt x="246" y="2180"/>
                    <a:pt x="0" y="2423"/>
                    <a:pt x="0" y="2724"/>
                  </a:cubicBezTo>
                  <a:cubicBezTo>
                    <a:pt x="0" y="3024"/>
                    <a:pt x="246" y="3271"/>
                    <a:pt x="547" y="3271"/>
                  </a:cubicBezTo>
                  <a:lnTo>
                    <a:pt x="884" y="3271"/>
                  </a:lnTo>
                  <a:cubicBezTo>
                    <a:pt x="996" y="4745"/>
                    <a:pt x="2224" y="5889"/>
                    <a:pt x="3705" y="5889"/>
                  </a:cubicBezTo>
                  <a:cubicBezTo>
                    <a:pt x="5186" y="5889"/>
                    <a:pt x="6418" y="4745"/>
                    <a:pt x="6530" y="3271"/>
                  </a:cubicBezTo>
                  <a:lnTo>
                    <a:pt x="6870" y="3271"/>
                  </a:lnTo>
                  <a:cubicBezTo>
                    <a:pt x="7171" y="3271"/>
                    <a:pt x="7414" y="3024"/>
                    <a:pt x="7414" y="2724"/>
                  </a:cubicBezTo>
                  <a:cubicBezTo>
                    <a:pt x="7414" y="2423"/>
                    <a:pt x="7171" y="2180"/>
                    <a:pt x="6870" y="2180"/>
                  </a:cubicBezTo>
                  <a:lnTo>
                    <a:pt x="6541" y="2180"/>
                  </a:lnTo>
                  <a:lnTo>
                    <a:pt x="6541" y="0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7" name="Google Shape;13507;p76"/>
            <p:cNvSpPr/>
            <p:nvPr/>
          </p:nvSpPr>
          <p:spPr>
            <a:xfrm>
              <a:off x="7649533" y="3888629"/>
              <a:ext cx="173507" cy="154342"/>
            </a:xfrm>
            <a:custGeom>
              <a:avLst/>
              <a:gdLst/>
              <a:ahLst/>
              <a:cxnLst/>
              <a:rect l="l" t="t" r="r" b="b"/>
              <a:pathLst>
                <a:path w="6618" h="5887" extrusionOk="0">
                  <a:moveTo>
                    <a:pt x="950" y="0"/>
                  </a:moveTo>
                  <a:lnTo>
                    <a:pt x="950" y="2180"/>
                  </a:lnTo>
                  <a:lnTo>
                    <a:pt x="642" y="2180"/>
                  </a:lnTo>
                  <a:cubicBezTo>
                    <a:pt x="639" y="2180"/>
                    <a:pt x="636" y="2180"/>
                    <a:pt x="634" y="2180"/>
                  </a:cubicBezTo>
                  <a:cubicBezTo>
                    <a:pt x="387" y="2180"/>
                    <a:pt x="170" y="2339"/>
                    <a:pt x="99" y="2575"/>
                  </a:cubicBezTo>
                  <a:cubicBezTo>
                    <a:pt x="1" y="2923"/>
                    <a:pt x="265" y="3267"/>
                    <a:pt x="624" y="3271"/>
                  </a:cubicBezTo>
                  <a:lnTo>
                    <a:pt x="961" y="3271"/>
                  </a:lnTo>
                  <a:cubicBezTo>
                    <a:pt x="1066" y="4766"/>
                    <a:pt x="2313" y="5887"/>
                    <a:pt x="3761" y="5887"/>
                  </a:cubicBezTo>
                  <a:cubicBezTo>
                    <a:pt x="3912" y="5887"/>
                    <a:pt x="4066" y="5875"/>
                    <a:pt x="4220" y="5849"/>
                  </a:cubicBezTo>
                  <a:cubicBezTo>
                    <a:pt x="2840" y="5636"/>
                    <a:pt x="1823" y="4448"/>
                    <a:pt x="1823" y="3053"/>
                  </a:cubicBezTo>
                  <a:lnTo>
                    <a:pt x="1823" y="2970"/>
                  </a:lnTo>
                  <a:cubicBezTo>
                    <a:pt x="1823" y="2606"/>
                    <a:pt x="2118" y="2319"/>
                    <a:pt x="2474" y="2319"/>
                  </a:cubicBezTo>
                  <a:cubicBezTo>
                    <a:pt x="2504" y="2319"/>
                    <a:pt x="2534" y="2321"/>
                    <a:pt x="2565" y="2325"/>
                  </a:cubicBezTo>
                  <a:cubicBezTo>
                    <a:pt x="2967" y="2372"/>
                    <a:pt x="3376" y="2398"/>
                    <a:pt x="3786" y="2398"/>
                  </a:cubicBezTo>
                  <a:cubicBezTo>
                    <a:pt x="4825" y="2398"/>
                    <a:pt x="5868" y="2242"/>
                    <a:pt x="6618" y="1916"/>
                  </a:cubicBezTo>
                  <a:lnTo>
                    <a:pt x="6618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8" name="Google Shape;13508;p76"/>
            <p:cNvSpPr/>
            <p:nvPr/>
          </p:nvSpPr>
          <p:spPr>
            <a:xfrm>
              <a:off x="7663035" y="3905723"/>
              <a:ext cx="22914" cy="42944"/>
            </a:xfrm>
            <a:custGeom>
              <a:avLst/>
              <a:gdLst/>
              <a:ahLst/>
              <a:cxnLst/>
              <a:rect l="l" t="t" r="r" b="b"/>
              <a:pathLst>
                <a:path w="874" h="1638" extrusionOk="0">
                  <a:moveTo>
                    <a:pt x="0" y="0"/>
                  </a:moveTo>
                  <a:lnTo>
                    <a:pt x="0" y="1637"/>
                  </a:lnTo>
                  <a:lnTo>
                    <a:pt x="489" y="1575"/>
                  </a:lnTo>
                  <a:cubicBezTo>
                    <a:pt x="707" y="1547"/>
                    <a:pt x="873" y="1362"/>
                    <a:pt x="873" y="1144"/>
                  </a:cubicBezTo>
                  <a:lnTo>
                    <a:pt x="87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9" name="Google Shape;13509;p76"/>
            <p:cNvSpPr/>
            <p:nvPr/>
          </p:nvSpPr>
          <p:spPr>
            <a:xfrm>
              <a:off x="7811531" y="3905723"/>
              <a:ext cx="22914" cy="42944"/>
            </a:xfrm>
            <a:custGeom>
              <a:avLst/>
              <a:gdLst/>
              <a:ahLst/>
              <a:cxnLst/>
              <a:rect l="l" t="t" r="r" b="b"/>
              <a:pathLst>
                <a:path w="874" h="1638" extrusionOk="0">
                  <a:moveTo>
                    <a:pt x="4" y="0"/>
                  </a:moveTo>
                  <a:lnTo>
                    <a:pt x="4" y="1144"/>
                  </a:lnTo>
                  <a:cubicBezTo>
                    <a:pt x="1" y="1362"/>
                    <a:pt x="167" y="1547"/>
                    <a:pt x="385" y="1575"/>
                  </a:cubicBezTo>
                  <a:lnTo>
                    <a:pt x="873" y="1637"/>
                  </a:lnTo>
                  <a:lnTo>
                    <a:pt x="87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0" name="Google Shape;13510;p76"/>
            <p:cNvSpPr/>
            <p:nvPr/>
          </p:nvSpPr>
          <p:spPr>
            <a:xfrm>
              <a:off x="7663035" y="3905802"/>
              <a:ext cx="171410" cy="28525"/>
            </a:xfrm>
            <a:custGeom>
              <a:avLst/>
              <a:gdLst/>
              <a:ahLst/>
              <a:cxnLst/>
              <a:rect l="l" t="t" r="r" b="b"/>
              <a:pathLst>
                <a:path w="6538" h="1088" extrusionOk="0">
                  <a:moveTo>
                    <a:pt x="0" y="1"/>
                  </a:moveTo>
                  <a:cubicBezTo>
                    <a:pt x="0" y="602"/>
                    <a:pt x="1463" y="1087"/>
                    <a:pt x="3271" y="1087"/>
                  </a:cubicBezTo>
                  <a:cubicBezTo>
                    <a:pt x="5074" y="1087"/>
                    <a:pt x="6537" y="602"/>
                    <a:pt x="6537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1" name="Google Shape;13511;p76"/>
            <p:cNvSpPr/>
            <p:nvPr/>
          </p:nvSpPr>
          <p:spPr>
            <a:xfrm>
              <a:off x="7663035" y="3871431"/>
              <a:ext cx="171410" cy="34319"/>
            </a:xfrm>
            <a:custGeom>
              <a:avLst/>
              <a:gdLst/>
              <a:ahLst/>
              <a:cxnLst/>
              <a:rect l="l" t="t" r="r" b="b"/>
              <a:pathLst>
                <a:path w="6538" h="1309" extrusionOk="0">
                  <a:moveTo>
                    <a:pt x="218" y="1"/>
                  </a:moveTo>
                  <a:cubicBezTo>
                    <a:pt x="98" y="1"/>
                    <a:pt x="0" y="98"/>
                    <a:pt x="0" y="222"/>
                  </a:cubicBezTo>
                  <a:lnTo>
                    <a:pt x="0" y="1308"/>
                  </a:lnTo>
                  <a:lnTo>
                    <a:pt x="6537" y="1308"/>
                  </a:lnTo>
                  <a:lnTo>
                    <a:pt x="6537" y="222"/>
                  </a:lnTo>
                  <a:cubicBezTo>
                    <a:pt x="6537" y="98"/>
                    <a:pt x="6440" y="1"/>
                    <a:pt x="632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2" name="Google Shape;13512;p76"/>
            <p:cNvSpPr/>
            <p:nvPr/>
          </p:nvSpPr>
          <p:spPr>
            <a:xfrm>
              <a:off x="7670245" y="4062845"/>
              <a:ext cx="156886" cy="62686"/>
            </a:xfrm>
            <a:custGeom>
              <a:avLst/>
              <a:gdLst/>
              <a:ahLst/>
              <a:cxnLst/>
              <a:rect l="l" t="t" r="r" b="b"/>
              <a:pathLst>
                <a:path w="5984" h="2391" extrusionOk="0">
                  <a:moveTo>
                    <a:pt x="1348" y="1"/>
                  </a:moveTo>
                  <a:cubicBezTo>
                    <a:pt x="1264" y="120"/>
                    <a:pt x="1141" y="211"/>
                    <a:pt x="1000" y="251"/>
                  </a:cubicBezTo>
                  <a:lnTo>
                    <a:pt x="1" y="544"/>
                  </a:lnTo>
                  <a:cubicBezTo>
                    <a:pt x="19" y="617"/>
                    <a:pt x="44" y="689"/>
                    <a:pt x="84" y="754"/>
                  </a:cubicBezTo>
                  <a:lnTo>
                    <a:pt x="765" y="1953"/>
                  </a:lnTo>
                  <a:cubicBezTo>
                    <a:pt x="928" y="2238"/>
                    <a:pt x="1223" y="2391"/>
                    <a:pt x="1522" y="2391"/>
                  </a:cubicBezTo>
                  <a:cubicBezTo>
                    <a:pt x="1722" y="2391"/>
                    <a:pt x="1924" y="2323"/>
                    <a:pt x="2090" y="2181"/>
                  </a:cubicBezTo>
                  <a:lnTo>
                    <a:pt x="2992" y="1413"/>
                  </a:lnTo>
                  <a:lnTo>
                    <a:pt x="3890" y="2181"/>
                  </a:lnTo>
                  <a:cubicBezTo>
                    <a:pt x="4057" y="2323"/>
                    <a:pt x="4258" y="2391"/>
                    <a:pt x="4458" y="2391"/>
                  </a:cubicBezTo>
                  <a:cubicBezTo>
                    <a:pt x="4758" y="2391"/>
                    <a:pt x="5053" y="2238"/>
                    <a:pt x="5216" y="1953"/>
                  </a:cubicBezTo>
                  <a:lnTo>
                    <a:pt x="5897" y="758"/>
                  </a:lnTo>
                  <a:cubicBezTo>
                    <a:pt x="5937" y="689"/>
                    <a:pt x="5962" y="617"/>
                    <a:pt x="5984" y="544"/>
                  </a:cubicBezTo>
                  <a:lnTo>
                    <a:pt x="4988" y="251"/>
                  </a:lnTo>
                  <a:cubicBezTo>
                    <a:pt x="4843" y="207"/>
                    <a:pt x="4720" y="120"/>
                    <a:pt x="4636" y="1"/>
                  </a:cubicBezTo>
                  <a:lnTo>
                    <a:pt x="2988" y="548"/>
                  </a:lnTo>
                  <a:lnTo>
                    <a:pt x="1348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3" name="Google Shape;13513;p76"/>
            <p:cNvSpPr/>
            <p:nvPr/>
          </p:nvSpPr>
          <p:spPr>
            <a:xfrm>
              <a:off x="7725878" y="4077290"/>
              <a:ext cx="45697" cy="34974"/>
            </a:xfrm>
            <a:custGeom>
              <a:avLst/>
              <a:gdLst/>
              <a:ahLst/>
              <a:cxnLst/>
              <a:rect l="l" t="t" r="r" b="b"/>
              <a:pathLst>
                <a:path w="1743" h="1334" extrusionOk="0">
                  <a:moveTo>
                    <a:pt x="1" y="0"/>
                  </a:moveTo>
                  <a:lnTo>
                    <a:pt x="305" y="996"/>
                  </a:lnTo>
                  <a:cubicBezTo>
                    <a:pt x="363" y="1192"/>
                    <a:pt x="544" y="1330"/>
                    <a:pt x="751" y="1333"/>
                  </a:cubicBezTo>
                  <a:lnTo>
                    <a:pt x="993" y="1333"/>
                  </a:lnTo>
                  <a:cubicBezTo>
                    <a:pt x="1200" y="1330"/>
                    <a:pt x="1381" y="1192"/>
                    <a:pt x="1439" y="996"/>
                  </a:cubicBezTo>
                  <a:lnTo>
                    <a:pt x="174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4" name="Google Shape;13514;p76"/>
            <p:cNvSpPr/>
            <p:nvPr/>
          </p:nvSpPr>
          <p:spPr>
            <a:xfrm>
              <a:off x="7686290" y="4050811"/>
              <a:ext cx="62424" cy="57574"/>
            </a:xfrm>
            <a:custGeom>
              <a:avLst/>
              <a:gdLst/>
              <a:ahLst/>
              <a:cxnLst/>
              <a:rect l="l" t="t" r="r" b="b"/>
              <a:pathLst>
                <a:path w="2381" h="2196" extrusionOk="0">
                  <a:moveTo>
                    <a:pt x="510" y="1"/>
                  </a:moveTo>
                  <a:cubicBezTo>
                    <a:pt x="432" y="1"/>
                    <a:pt x="356" y="45"/>
                    <a:pt x="316" y="120"/>
                  </a:cubicBezTo>
                  <a:lnTo>
                    <a:pt x="33" y="685"/>
                  </a:lnTo>
                  <a:cubicBezTo>
                    <a:pt x="1" y="750"/>
                    <a:pt x="4" y="826"/>
                    <a:pt x="40" y="891"/>
                  </a:cubicBezTo>
                  <a:lnTo>
                    <a:pt x="725" y="2086"/>
                  </a:lnTo>
                  <a:cubicBezTo>
                    <a:pt x="764" y="2158"/>
                    <a:pt x="837" y="2196"/>
                    <a:pt x="912" y="2196"/>
                  </a:cubicBezTo>
                  <a:cubicBezTo>
                    <a:pt x="962" y="2196"/>
                    <a:pt x="1012" y="2179"/>
                    <a:pt x="1055" y="2144"/>
                  </a:cubicBezTo>
                  <a:lnTo>
                    <a:pt x="2380" y="1007"/>
                  </a:lnTo>
                  <a:lnTo>
                    <a:pt x="616" y="29"/>
                  </a:lnTo>
                  <a:cubicBezTo>
                    <a:pt x="582" y="10"/>
                    <a:pt x="546" y="1"/>
                    <a:pt x="510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5" name="Google Shape;13515;p76"/>
            <p:cNvSpPr/>
            <p:nvPr/>
          </p:nvSpPr>
          <p:spPr>
            <a:xfrm>
              <a:off x="7748687" y="4050811"/>
              <a:ext cx="62398" cy="57547"/>
            </a:xfrm>
            <a:custGeom>
              <a:avLst/>
              <a:gdLst/>
              <a:ahLst/>
              <a:cxnLst/>
              <a:rect l="l" t="t" r="r" b="b"/>
              <a:pathLst>
                <a:path w="2380" h="2195" extrusionOk="0">
                  <a:moveTo>
                    <a:pt x="1870" y="1"/>
                  </a:moveTo>
                  <a:cubicBezTo>
                    <a:pt x="1834" y="1"/>
                    <a:pt x="1798" y="10"/>
                    <a:pt x="1764" y="29"/>
                  </a:cubicBezTo>
                  <a:lnTo>
                    <a:pt x="0" y="1007"/>
                  </a:lnTo>
                  <a:lnTo>
                    <a:pt x="1326" y="2144"/>
                  </a:lnTo>
                  <a:cubicBezTo>
                    <a:pt x="1367" y="2178"/>
                    <a:pt x="1417" y="2195"/>
                    <a:pt x="1466" y="2195"/>
                  </a:cubicBezTo>
                  <a:cubicBezTo>
                    <a:pt x="1542" y="2195"/>
                    <a:pt x="1616" y="2156"/>
                    <a:pt x="1655" y="2086"/>
                  </a:cubicBezTo>
                  <a:lnTo>
                    <a:pt x="2340" y="891"/>
                  </a:lnTo>
                  <a:cubicBezTo>
                    <a:pt x="2376" y="826"/>
                    <a:pt x="2380" y="750"/>
                    <a:pt x="2347" y="685"/>
                  </a:cubicBezTo>
                  <a:lnTo>
                    <a:pt x="2064" y="120"/>
                  </a:lnTo>
                  <a:cubicBezTo>
                    <a:pt x="2025" y="45"/>
                    <a:pt x="1949" y="1"/>
                    <a:pt x="1870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6" name="Google Shape;13516;p76"/>
            <p:cNvSpPr/>
            <p:nvPr/>
          </p:nvSpPr>
          <p:spPr>
            <a:xfrm>
              <a:off x="7731593" y="3837164"/>
              <a:ext cx="34292" cy="40087"/>
            </a:xfrm>
            <a:custGeom>
              <a:avLst/>
              <a:gdLst/>
              <a:ahLst/>
              <a:cxnLst/>
              <a:rect l="l" t="t" r="r" b="b"/>
              <a:pathLst>
                <a:path w="1308" h="1529" extrusionOk="0">
                  <a:moveTo>
                    <a:pt x="0" y="0"/>
                  </a:moveTo>
                  <a:lnTo>
                    <a:pt x="0" y="873"/>
                  </a:lnTo>
                  <a:cubicBezTo>
                    <a:pt x="0" y="1235"/>
                    <a:pt x="294" y="1529"/>
                    <a:pt x="656" y="1529"/>
                  </a:cubicBezTo>
                  <a:cubicBezTo>
                    <a:pt x="1014" y="1529"/>
                    <a:pt x="1308" y="1235"/>
                    <a:pt x="1308" y="873"/>
                  </a:cubicBezTo>
                  <a:lnTo>
                    <a:pt x="1308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7" name="Google Shape;13517;p76"/>
            <p:cNvSpPr/>
            <p:nvPr/>
          </p:nvSpPr>
          <p:spPr>
            <a:xfrm>
              <a:off x="7731593" y="3837164"/>
              <a:ext cx="17199" cy="40087"/>
            </a:xfrm>
            <a:custGeom>
              <a:avLst/>
              <a:gdLst/>
              <a:ahLst/>
              <a:cxnLst/>
              <a:rect l="l" t="t" r="r" b="b"/>
              <a:pathLst>
                <a:path w="656" h="1529" extrusionOk="0">
                  <a:moveTo>
                    <a:pt x="0" y="0"/>
                  </a:moveTo>
                  <a:lnTo>
                    <a:pt x="0" y="873"/>
                  </a:lnTo>
                  <a:cubicBezTo>
                    <a:pt x="0" y="1235"/>
                    <a:pt x="294" y="1529"/>
                    <a:pt x="656" y="1529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8" name="Google Shape;13518;p76"/>
            <p:cNvSpPr/>
            <p:nvPr/>
          </p:nvSpPr>
          <p:spPr>
            <a:xfrm>
              <a:off x="7606143" y="3797602"/>
              <a:ext cx="285089" cy="364948"/>
            </a:xfrm>
            <a:custGeom>
              <a:avLst/>
              <a:gdLst/>
              <a:ahLst/>
              <a:cxnLst/>
              <a:rect l="l" t="t" r="r" b="b"/>
              <a:pathLst>
                <a:path w="10874" h="13920" extrusionOk="0">
                  <a:moveTo>
                    <a:pt x="5890" y="1712"/>
                  </a:moveTo>
                  <a:lnTo>
                    <a:pt x="5890" y="2382"/>
                  </a:lnTo>
                  <a:cubicBezTo>
                    <a:pt x="5890" y="2628"/>
                    <a:pt x="5687" y="2831"/>
                    <a:pt x="5441" y="2831"/>
                  </a:cubicBezTo>
                  <a:cubicBezTo>
                    <a:pt x="5191" y="2831"/>
                    <a:pt x="4988" y="2628"/>
                    <a:pt x="4992" y="2382"/>
                  </a:cubicBezTo>
                  <a:lnTo>
                    <a:pt x="4992" y="1712"/>
                  </a:lnTo>
                  <a:close/>
                  <a:moveTo>
                    <a:pt x="5441" y="412"/>
                  </a:moveTo>
                  <a:lnTo>
                    <a:pt x="8577" y="1248"/>
                  </a:lnTo>
                  <a:lnTo>
                    <a:pt x="9761" y="3222"/>
                  </a:lnTo>
                  <a:lnTo>
                    <a:pt x="8914" y="4070"/>
                  </a:lnTo>
                  <a:lnTo>
                    <a:pt x="8914" y="3034"/>
                  </a:lnTo>
                  <a:cubicBezTo>
                    <a:pt x="8914" y="2802"/>
                    <a:pt x="8726" y="2614"/>
                    <a:pt x="8490" y="2614"/>
                  </a:cubicBezTo>
                  <a:lnTo>
                    <a:pt x="8273" y="2614"/>
                  </a:lnTo>
                  <a:cubicBezTo>
                    <a:pt x="8001" y="2614"/>
                    <a:pt x="8001" y="3019"/>
                    <a:pt x="8273" y="3019"/>
                  </a:cubicBezTo>
                  <a:lnTo>
                    <a:pt x="8490" y="3019"/>
                  </a:lnTo>
                  <a:cubicBezTo>
                    <a:pt x="8497" y="3019"/>
                    <a:pt x="8505" y="3027"/>
                    <a:pt x="8505" y="3034"/>
                  </a:cubicBezTo>
                  <a:lnTo>
                    <a:pt x="8505" y="3921"/>
                  </a:lnTo>
                  <a:lnTo>
                    <a:pt x="2373" y="3921"/>
                  </a:lnTo>
                  <a:lnTo>
                    <a:pt x="2373" y="3034"/>
                  </a:lnTo>
                  <a:cubicBezTo>
                    <a:pt x="2373" y="3027"/>
                    <a:pt x="2380" y="3019"/>
                    <a:pt x="2388" y="3019"/>
                  </a:cubicBezTo>
                  <a:lnTo>
                    <a:pt x="4868" y="3019"/>
                  </a:lnTo>
                  <a:cubicBezTo>
                    <a:pt x="5031" y="3164"/>
                    <a:pt x="5236" y="3237"/>
                    <a:pt x="5440" y="3237"/>
                  </a:cubicBezTo>
                  <a:cubicBezTo>
                    <a:pt x="5644" y="3237"/>
                    <a:pt x="5848" y="3164"/>
                    <a:pt x="6009" y="3019"/>
                  </a:cubicBezTo>
                  <a:lnTo>
                    <a:pt x="7400" y="3019"/>
                  </a:lnTo>
                  <a:cubicBezTo>
                    <a:pt x="7672" y="3019"/>
                    <a:pt x="7672" y="2614"/>
                    <a:pt x="7400" y="2614"/>
                  </a:cubicBezTo>
                  <a:lnTo>
                    <a:pt x="6266" y="2614"/>
                  </a:lnTo>
                  <a:cubicBezTo>
                    <a:pt x="6288" y="2538"/>
                    <a:pt x="6299" y="2458"/>
                    <a:pt x="6299" y="2382"/>
                  </a:cubicBezTo>
                  <a:lnTo>
                    <a:pt x="6299" y="1509"/>
                  </a:lnTo>
                  <a:cubicBezTo>
                    <a:pt x="6299" y="1397"/>
                    <a:pt x="6205" y="1306"/>
                    <a:pt x="6093" y="1306"/>
                  </a:cubicBezTo>
                  <a:lnTo>
                    <a:pt x="4785" y="1306"/>
                  </a:lnTo>
                  <a:cubicBezTo>
                    <a:pt x="4673" y="1306"/>
                    <a:pt x="4582" y="1397"/>
                    <a:pt x="4582" y="1509"/>
                  </a:cubicBezTo>
                  <a:lnTo>
                    <a:pt x="4582" y="2382"/>
                  </a:lnTo>
                  <a:cubicBezTo>
                    <a:pt x="4582" y="2458"/>
                    <a:pt x="4593" y="2538"/>
                    <a:pt x="4615" y="2614"/>
                  </a:cubicBezTo>
                  <a:lnTo>
                    <a:pt x="2388" y="2614"/>
                  </a:lnTo>
                  <a:cubicBezTo>
                    <a:pt x="2156" y="2614"/>
                    <a:pt x="1967" y="2802"/>
                    <a:pt x="1967" y="3034"/>
                  </a:cubicBezTo>
                  <a:lnTo>
                    <a:pt x="1967" y="4070"/>
                  </a:lnTo>
                  <a:lnTo>
                    <a:pt x="1120" y="3222"/>
                  </a:lnTo>
                  <a:lnTo>
                    <a:pt x="2304" y="1248"/>
                  </a:lnTo>
                  <a:lnTo>
                    <a:pt x="5441" y="412"/>
                  </a:lnTo>
                  <a:close/>
                  <a:moveTo>
                    <a:pt x="8396" y="4330"/>
                  </a:moveTo>
                  <a:cubicBezTo>
                    <a:pt x="8240" y="4479"/>
                    <a:pt x="7951" y="4617"/>
                    <a:pt x="7686" y="4704"/>
                  </a:cubicBezTo>
                  <a:cubicBezTo>
                    <a:pt x="7092" y="4903"/>
                    <a:pt x="6292" y="5011"/>
                    <a:pt x="5441" y="5011"/>
                  </a:cubicBezTo>
                  <a:cubicBezTo>
                    <a:pt x="4590" y="5011"/>
                    <a:pt x="3789" y="4903"/>
                    <a:pt x="3192" y="4704"/>
                  </a:cubicBezTo>
                  <a:cubicBezTo>
                    <a:pt x="2931" y="4617"/>
                    <a:pt x="2637" y="4479"/>
                    <a:pt x="2485" y="4330"/>
                  </a:cubicBezTo>
                  <a:close/>
                  <a:moveTo>
                    <a:pt x="2377" y="4765"/>
                  </a:moveTo>
                  <a:cubicBezTo>
                    <a:pt x="2522" y="4863"/>
                    <a:pt x="2674" y="4943"/>
                    <a:pt x="2840" y="5008"/>
                  </a:cubicBezTo>
                  <a:lnTo>
                    <a:pt x="2840" y="5214"/>
                  </a:lnTo>
                  <a:cubicBezTo>
                    <a:pt x="2837" y="5341"/>
                    <a:pt x="2735" y="5446"/>
                    <a:pt x="2608" y="5446"/>
                  </a:cubicBezTo>
                  <a:lnTo>
                    <a:pt x="2377" y="5446"/>
                  </a:lnTo>
                  <a:lnTo>
                    <a:pt x="2377" y="4765"/>
                  </a:lnTo>
                  <a:close/>
                  <a:moveTo>
                    <a:pt x="8505" y="4765"/>
                  </a:moveTo>
                  <a:lnTo>
                    <a:pt x="8505" y="5446"/>
                  </a:lnTo>
                  <a:lnTo>
                    <a:pt x="8273" y="5446"/>
                  </a:lnTo>
                  <a:cubicBezTo>
                    <a:pt x="8146" y="5446"/>
                    <a:pt x="8041" y="5341"/>
                    <a:pt x="8041" y="5214"/>
                  </a:cubicBezTo>
                  <a:lnTo>
                    <a:pt x="8041" y="5008"/>
                  </a:lnTo>
                  <a:cubicBezTo>
                    <a:pt x="8204" y="4943"/>
                    <a:pt x="8360" y="4863"/>
                    <a:pt x="8505" y="4765"/>
                  </a:cubicBezTo>
                  <a:close/>
                  <a:moveTo>
                    <a:pt x="7635" y="5145"/>
                  </a:moveTo>
                  <a:lnTo>
                    <a:pt x="7635" y="5214"/>
                  </a:lnTo>
                  <a:cubicBezTo>
                    <a:pt x="7635" y="5565"/>
                    <a:pt x="7922" y="5852"/>
                    <a:pt x="8273" y="5855"/>
                  </a:cubicBezTo>
                  <a:lnTo>
                    <a:pt x="8602" y="5855"/>
                  </a:lnTo>
                  <a:cubicBezTo>
                    <a:pt x="8802" y="5855"/>
                    <a:pt x="8961" y="6029"/>
                    <a:pt x="8939" y="6232"/>
                  </a:cubicBezTo>
                  <a:cubicBezTo>
                    <a:pt x="8921" y="6402"/>
                    <a:pt x="8758" y="6536"/>
                    <a:pt x="8570" y="6536"/>
                  </a:cubicBezTo>
                  <a:lnTo>
                    <a:pt x="8479" y="6536"/>
                  </a:lnTo>
                  <a:lnTo>
                    <a:pt x="8479" y="6525"/>
                  </a:lnTo>
                  <a:cubicBezTo>
                    <a:pt x="8479" y="6413"/>
                    <a:pt x="8389" y="6319"/>
                    <a:pt x="8276" y="6319"/>
                  </a:cubicBezTo>
                  <a:cubicBezTo>
                    <a:pt x="8164" y="6319"/>
                    <a:pt x="8070" y="6413"/>
                    <a:pt x="8070" y="6525"/>
                  </a:cubicBezTo>
                  <a:cubicBezTo>
                    <a:pt x="8070" y="7978"/>
                    <a:pt x="6893" y="9155"/>
                    <a:pt x="5441" y="9155"/>
                  </a:cubicBezTo>
                  <a:cubicBezTo>
                    <a:pt x="3988" y="9155"/>
                    <a:pt x="2811" y="7978"/>
                    <a:pt x="2811" y="6525"/>
                  </a:cubicBezTo>
                  <a:lnTo>
                    <a:pt x="2811" y="6522"/>
                  </a:lnTo>
                  <a:cubicBezTo>
                    <a:pt x="2811" y="6386"/>
                    <a:pt x="2710" y="6318"/>
                    <a:pt x="2608" y="6318"/>
                  </a:cubicBezTo>
                  <a:cubicBezTo>
                    <a:pt x="2507" y="6318"/>
                    <a:pt x="2406" y="6386"/>
                    <a:pt x="2406" y="6522"/>
                  </a:cubicBezTo>
                  <a:lnTo>
                    <a:pt x="2406" y="6536"/>
                  </a:lnTo>
                  <a:lnTo>
                    <a:pt x="2283" y="6536"/>
                  </a:lnTo>
                  <a:cubicBezTo>
                    <a:pt x="2080" y="6536"/>
                    <a:pt x="1920" y="6359"/>
                    <a:pt x="1942" y="6159"/>
                  </a:cubicBezTo>
                  <a:cubicBezTo>
                    <a:pt x="1960" y="5989"/>
                    <a:pt x="2123" y="5855"/>
                    <a:pt x="2312" y="5855"/>
                  </a:cubicBezTo>
                  <a:lnTo>
                    <a:pt x="2608" y="5855"/>
                  </a:lnTo>
                  <a:cubicBezTo>
                    <a:pt x="2960" y="5852"/>
                    <a:pt x="3246" y="5565"/>
                    <a:pt x="3246" y="5214"/>
                  </a:cubicBezTo>
                  <a:lnTo>
                    <a:pt x="3246" y="5145"/>
                  </a:lnTo>
                  <a:cubicBezTo>
                    <a:pt x="3858" y="5323"/>
                    <a:pt x="4629" y="5417"/>
                    <a:pt x="5441" y="5417"/>
                  </a:cubicBezTo>
                  <a:cubicBezTo>
                    <a:pt x="6252" y="5417"/>
                    <a:pt x="7023" y="5319"/>
                    <a:pt x="7635" y="5145"/>
                  </a:cubicBezTo>
                  <a:close/>
                  <a:moveTo>
                    <a:pt x="3575" y="9861"/>
                  </a:moveTo>
                  <a:lnTo>
                    <a:pt x="5082" y="10697"/>
                  </a:lnTo>
                  <a:lnTo>
                    <a:pt x="3981" y="11643"/>
                  </a:lnTo>
                  <a:cubicBezTo>
                    <a:pt x="3978" y="11646"/>
                    <a:pt x="3974" y="11646"/>
                    <a:pt x="3970" y="11646"/>
                  </a:cubicBezTo>
                  <a:cubicBezTo>
                    <a:pt x="3967" y="11646"/>
                    <a:pt x="3963" y="11643"/>
                    <a:pt x="3959" y="11639"/>
                  </a:cubicBezTo>
                  <a:lnTo>
                    <a:pt x="3271" y="10440"/>
                  </a:lnTo>
                  <a:lnTo>
                    <a:pt x="3557" y="9868"/>
                  </a:lnTo>
                  <a:cubicBezTo>
                    <a:pt x="3561" y="9864"/>
                    <a:pt x="3561" y="9861"/>
                    <a:pt x="3565" y="9861"/>
                  </a:cubicBezTo>
                  <a:close/>
                  <a:moveTo>
                    <a:pt x="6763" y="9260"/>
                  </a:moveTo>
                  <a:lnTo>
                    <a:pt x="6763" y="9694"/>
                  </a:lnTo>
                  <a:lnTo>
                    <a:pt x="6520" y="9832"/>
                  </a:lnTo>
                  <a:cubicBezTo>
                    <a:pt x="6317" y="9943"/>
                    <a:pt x="6430" y="10218"/>
                    <a:pt x="6614" y="10218"/>
                  </a:cubicBezTo>
                  <a:cubicBezTo>
                    <a:pt x="6646" y="10218"/>
                    <a:pt x="6680" y="10210"/>
                    <a:pt x="6716" y="10190"/>
                  </a:cubicBezTo>
                  <a:lnTo>
                    <a:pt x="7302" y="9864"/>
                  </a:lnTo>
                  <a:cubicBezTo>
                    <a:pt x="7304" y="9863"/>
                    <a:pt x="7306" y="9863"/>
                    <a:pt x="7308" y="9863"/>
                  </a:cubicBezTo>
                  <a:cubicBezTo>
                    <a:pt x="7313" y="9863"/>
                    <a:pt x="7318" y="9866"/>
                    <a:pt x="7320" y="9872"/>
                  </a:cubicBezTo>
                  <a:lnTo>
                    <a:pt x="7606" y="10440"/>
                  </a:lnTo>
                  <a:lnTo>
                    <a:pt x="6918" y="11639"/>
                  </a:lnTo>
                  <a:cubicBezTo>
                    <a:pt x="6915" y="11643"/>
                    <a:pt x="6911" y="11646"/>
                    <a:pt x="6907" y="11646"/>
                  </a:cubicBezTo>
                  <a:cubicBezTo>
                    <a:pt x="6904" y="11646"/>
                    <a:pt x="6900" y="11646"/>
                    <a:pt x="6897" y="11643"/>
                  </a:cubicBezTo>
                  <a:lnTo>
                    <a:pt x="5796" y="10701"/>
                  </a:lnTo>
                  <a:lnTo>
                    <a:pt x="5977" y="10600"/>
                  </a:lnTo>
                  <a:cubicBezTo>
                    <a:pt x="6176" y="10489"/>
                    <a:pt x="6064" y="10215"/>
                    <a:pt x="5882" y="10215"/>
                  </a:cubicBezTo>
                  <a:cubicBezTo>
                    <a:pt x="5849" y="10215"/>
                    <a:pt x="5814" y="10224"/>
                    <a:pt x="5777" y="10245"/>
                  </a:cubicBezTo>
                  <a:lnTo>
                    <a:pt x="5441" y="10429"/>
                  </a:lnTo>
                  <a:lnTo>
                    <a:pt x="4119" y="9698"/>
                  </a:lnTo>
                  <a:lnTo>
                    <a:pt x="4119" y="9260"/>
                  </a:lnTo>
                  <a:cubicBezTo>
                    <a:pt x="4535" y="9461"/>
                    <a:pt x="4987" y="9561"/>
                    <a:pt x="5439" y="9561"/>
                  </a:cubicBezTo>
                  <a:cubicBezTo>
                    <a:pt x="5892" y="9561"/>
                    <a:pt x="6344" y="9461"/>
                    <a:pt x="6763" y="9260"/>
                  </a:cubicBezTo>
                  <a:close/>
                  <a:moveTo>
                    <a:pt x="5441" y="10933"/>
                  </a:moveTo>
                  <a:lnTo>
                    <a:pt x="5883" y="11310"/>
                  </a:lnTo>
                  <a:lnTo>
                    <a:pt x="5785" y="11606"/>
                  </a:lnTo>
                  <a:cubicBezTo>
                    <a:pt x="5752" y="11704"/>
                    <a:pt x="5662" y="11766"/>
                    <a:pt x="5564" y="11766"/>
                  </a:cubicBezTo>
                  <a:lnTo>
                    <a:pt x="5321" y="11766"/>
                  </a:lnTo>
                  <a:cubicBezTo>
                    <a:pt x="5220" y="11766"/>
                    <a:pt x="5129" y="11704"/>
                    <a:pt x="5100" y="11606"/>
                  </a:cubicBezTo>
                  <a:lnTo>
                    <a:pt x="4999" y="11310"/>
                  </a:lnTo>
                  <a:lnTo>
                    <a:pt x="5441" y="10933"/>
                  </a:lnTo>
                  <a:close/>
                  <a:moveTo>
                    <a:pt x="5441" y="1"/>
                  </a:moveTo>
                  <a:cubicBezTo>
                    <a:pt x="5423" y="1"/>
                    <a:pt x="5406" y="3"/>
                    <a:pt x="5390" y="6"/>
                  </a:cubicBezTo>
                  <a:lnTo>
                    <a:pt x="2120" y="879"/>
                  </a:lnTo>
                  <a:cubicBezTo>
                    <a:pt x="2069" y="893"/>
                    <a:pt x="2025" y="926"/>
                    <a:pt x="1996" y="970"/>
                  </a:cubicBezTo>
                  <a:lnTo>
                    <a:pt x="689" y="3150"/>
                  </a:lnTo>
                  <a:cubicBezTo>
                    <a:pt x="642" y="3229"/>
                    <a:pt x="653" y="3331"/>
                    <a:pt x="718" y="3400"/>
                  </a:cubicBezTo>
                  <a:lnTo>
                    <a:pt x="1967" y="4646"/>
                  </a:lnTo>
                  <a:lnTo>
                    <a:pt x="1967" y="5526"/>
                  </a:lnTo>
                  <a:cubicBezTo>
                    <a:pt x="1649" y="5671"/>
                    <a:pt x="1475" y="6018"/>
                    <a:pt x="1551" y="6362"/>
                  </a:cubicBezTo>
                  <a:cubicBezTo>
                    <a:pt x="1627" y="6703"/>
                    <a:pt x="1931" y="6945"/>
                    <a:pt x="2279" y="6945"/>
                  </a:cubicBezTo>
                  <a:lnTo>
                    <a:pt x="2431" y="6945"/>
                  </a:lnTo>
                  <a:cubicBezTo>
                    <a:pt x="2551" y="7782"/>
                    <a:pt x="3014" y="8535"/>
                    <a:pt x="3709" y="9017"/>
                  </a:cubicBezTo>
                  <a:lnTo>
                    <a:pt x="3709" y="9477"/>
                  </a:lnTo>
                  <a:cubicBezTo>
                    <a:pt x="3664" y="9461"/>
                    <a:pt x="3617" y="9454"/>
                    <a:pt x="3571" y="9454"/>
                  </a:cubicBezTo>
                  <a:cubicBezTo>
                    <a:pt x="3413" y="9454"/>
                    <a:pt x="3264" y="9541"/>
                    <a:pt x="3192" y="9687"/>
                  </a:cubicBezTo>
                  <a:lnTo>
                    <a:pt x="2877" y="10321"/>
                  </a:lnTo>
                  <a:lnTo>
                    <a:pt x="1087" y="10846"/>
                  </a:lnTo>
                  <a:cubicBezTo>
                    <a:pt x="446" y="11038"/>
                    <a:pt x="4" y="11625"/>
                    <a:pt x="1" y="12295"/>
                  </a:cubicBezTo>
                  <a:lnTo>
                    <a:pt x="1" y="13714"/>
                  </a:lnTo>
                  <a:cubicBezTo>
                    <a:pt x="1" y="13850"/>
                    <a:pt x="103" y="13918"/>
                    <a:pt x="205" y="13918"/>
                  </a:cubicBezTo>
                  <a:cubicBezTo>
                    <a:pt x="308" y="13918"/>
                    <a:pt x="410" y="13850"/>
                    <a:pt x="410" y="13714"/>
                  </a:cubicBezTo>
                  <a:lnTo>
                    <a:pt x="410" y="12295"/>
                  </a:lnTo>
                  <a:cubicBezTo>
                    <a:pt x="410" y="12099"/>
                    <a:pt x="464" y="11903"/>
                    <a:pt x="562" y="11737"/>
                  </a:cubicBezTo>
                  <a:lnTo>
                    <a:pt x="1732" y="12736"/>
                  </a:lnTo>
                  <a:cubicBezTo>
                    <a:pt x="1877" y="12863"/>
                    <a:pt x="1964" y="13048"/>
                    <a:pt x="1964" y="13243"/>
                  </a:cubicBezTo>
                  <a:lnTo>
                    <a:pt x="1964" y="13714"/>
                  </a:lnTo>
                  <a:cubicBezTo>
                    <a:pt x="1964" y="13850"/>
                    <a:pt x="2065" y="13918"/>
                    <a:pt x="2167" y="13918"/>
                  </a:cubicBezTo>
                  <a:cubicBezTo>
                    <a:pt x="2268" y="13918"/>
                    <a:pt x="2369" y="13850"/>
                    <a:pt x="2369" y="13714"/>
                  </a:cubicBezTo>
                  <a:lnTo>
                    <a:pt x="2369" y="13243"/>
                  </a:lnTo>
                  <a:cubicBezTo>
                    <a:pt x="2369" y="12928"/>
                    <a:pt x="2232" y="12631"/>
                    <a:pt x="1996" y="12429"/>
                  </a:cubicBezTo>
                  <a:lnTo>
                    <a:pt x="830" y="11433"/>
                  </a:lnTo>
                  <a:cubicBezTo>
                    <a:pt x="943" y="11346"/>
                    <a:pt x="1066" y="11281"/>
                    <a:pt x="1203" y="11241"/>
                  </a:cubicBezTo>
                  <a:lnTo>
                    <a:pt x="2960" y="10723"/>
                  </a:lnTo>
                  <a:lnTo>
                    <a:pt x="3604" y="11846"/>
                  </a:lnTo>
                  <a:cubicBezTo>
                    <a:pt x="3683" y="11985"/>
                    <a:pt x="3825" y="12059"/>
                    <a:pt x="3969" y="12059"/>
                  </a:cubicBezTo>
                  <a:cubicBezTo>
                    <a:pt x="4065" y="12059"/>
                    <a:pt x="4162" y="12026"/>
                    <a:pt x="4242" y="11958"/>
                  </a:cubicBezTo>
                  <a:lnTo>
                    <a:pt x="4662" y="11599"/>
                  </a:lnTo>
                  <a:lnTo>
                    <a:pt x="4709" y="11740"/>
                  </a:lnTo>
                  <a:cubicBezTo>
                    <a:pt x="4745" y="11846"/>
                    <a:pt x="4807" y="11940"/>
                    <a:pt x="4890" y="12012"/>
                  </a:cubicBezTo>
                  <a:lnTo>
                    <a:pt x="4586" y="13678"/>
                  </a:lnTo>
                  <a:cubicBezTo>
                    <a:pt x="4564" y="13790"/>
                    <a:pt x="4637" y="13895"/>
                    <a:pt x="4749" y="13917"/>
                  </a:cubicBezTo>
                  <a:cubicBezTo>
                    <a:pt x="4760" y="13919"/>
                    <a:pt x="4771" y="13920"/>
                    <a:pt x="4782" y="13920"/>
                  </a:cubicBezTo>
                  <a:cubicBezTo>
                    <a:pt x="4879" y="13920"/>
                    <a:pt x="4968" y="13852"/>
                    <a:pt x="4984" y="13754"/>
                  </a:cubicBezTo>
                  <a:lnTo>
                    <a:pt x="5274" y="12175"/>
                  </a:lnTo>
                  <a:lnTo>
                    <a:pt x="5607" y="12175"/>
                  </a:lnTo>
                  <a:lnTo>
                    <a:pt x="5893" y="13754"/>
                  </a:lnTo>
                  <a:cubicBezTo>
                    <a:pt x="5915" y="13868"/>
                    <a:pt x="6003" y="13920"/>
                    <a:pt x="6091" y="13920"/>
                  </a:cubicBezTo>
                  <a:cubicBezTo>
                    <a:pt x="6207" y="13920"/>
                    <a:pt x="6324" y="13830"/>
                    <a:pt x="6295" y="13678"/>
                  </a:cubicBezTo>
                  <a:lnTo>
                    <a:pt x="5991" y="12012"/>
                  </a:lnTo>
                  <a:cubicBezTo>
                    <a:pt x="6074" y="11936"/>
                    <a:pt x="6136" y="11842"/>
                    <a:pt x="6172" y="11740"/>
                  </a:cubicBezTo>
                  <a:lnTo>
                    <a:pt x="6216" y="11599"/>
                  </a:lnTo>
                  <a:lnTo>
                    <a:pt x="6632" y="11954"/>
                  </a:lnTo>
                  <a:cubicBezTo>
                    <a:pt x="6708" y="12019"/>
                    <a:pt x="6806" y="12056"/>
                    <a:pt x="6904" y="12056"/>
                  </a:cubicBezTo>
                  <a:cubicBezTo>
                    <a:pt x="7056" y="12056"/>
                    <a:pt x="7197" y="11976"/>
                    <a:pt x="7273" y="11846"/>
                  </a:cubicBezTo>
                  <a:lnTo>
                    <a:pt x="7914" y="10719"/>
                  </a:lnTo>
                  <a:lnTo>
                    <a:pt x="9674" y="11237"/>
                  </a:lnTo>
                  <a:cubicBezTo>
                    <a:pt x="9808" y="11277"/>
                    <a:pt x="9935" y="11342"/>
                    <a:pt x="10044" y="11429"/>
                  </a:cubicBezTo>
                  <a:lnTo>
                    <a:pt x="8881" y="12425"/>
                  </a:lnTo>
                  <a:cubicBezTo>
                    <a:pt x="8642" y="12631"/>
                    <a:pt x="8505" y="12928"/>
                    <a:pt x="8505" y="13240"/>
                  </a:cubicBezTo>
                  <a:lnTo>
                    <a:pt x="8505" y="13711"/>
                  </a:lnTo>
                  <a:cubicBezTo>
                    <a:pt x="8505" y="13847"/>
                    <a:pt x="8606" y="13914"/>
                    <a:pt x="8707" y="13914"/>
                  </a:cubicBezTo>
                  <a:cubicBezTo>
                    <a:pt x="8809" y="13914"/>
                    <a:pt x="8910" y="13847"/>
                    <a:pt x="8910" y="13711"/>
                  </a:cubicBezTo>
                  <a:lnTo>
                    <a:pt x="8910" y="13240"/>
                  </a:lnTo>
                  <a:cubicBezTo>
                    <a:pt x="8910" y="13048"/>
                    <a:pt x="8997" y="12860"/>
                    <a:pt x="9146" y="12733"/>
                  </a:cubicBezTo>
                  <a:lnTo>
                    <a:pt x="10312" y="11733"/>
                  </a:lnTo>
                  <a:cubicBezTo>
                    <a:pt x="10410" y="11903"/>
                    <a:pt x="10464" y="12095"/>
                    <a:pt x="10464" y="12295"/>
                  </a:cubicBezTo>
                  <a:lnTo>
                    <a:pt x="10464" y="13711"/>
                  </a:lnTo>
                  <a:cubicBezTo>
                    <a:pt x="10464" y="13847"/>
                    <a:pt x="10566" y="13914"/>
                    <a:pt x="10669" y="13914"/>
                  </a:cubicBezTo>
                  <a:cubicBezTo>
                    <a:pt x="10771" y="13914"/>
                    <a:pt x="10873" y="13847"/>
                    <a:pt x="10873" y="13711"/>
                  </a:cubicBezTo>
                  <a:lnTo>
                    <a:pt x="10873" y="12295"/>
                  </a:lnTo>
                  <a:cubicBezTo>
                    <a:pt x="10870" y="11625"/>
                    <a:pt x="10428" y="11038"/>
                    <a:pt x="9787" y="10846"/>
                  </a:cubicBezTo>
                  <a:lnTo>
                    <a:pt x="8001" y="10321"/>
                  </a:lnTo>
                  <a:lnTo>
                    <a:pt x="7683" y="9687"/>
                  </a:lnTo>
                  <a:cubicBezTo>
                    <a:pt x="7610" y="9541"/>
                    <a:pt x="7461" y="9454"/>
                    <a:pt x="7305" y="9454"/>
                  </a:cubicBezTo>
                  <a:cubicBezTo>
                    <a:pt x="7259" y="9454"/>
                    <a:pt x="7213" y="9461"/>
                    <a:pt x="7168" y="9477"/>
                  </a:cubicBezTo>
                  <a:lnTo>
                    <a:pt x="7168" y="9021"/>
                  </a:lnTo>
                  <a:cubicBezTo>
                    <a:pt x="7864" y="8535"/>
                    <a:pt x="8331" y="7786"/>
                    <a:pt x="8450" y="6945"/>
                  </a:cubicBezTo>
                  <a:lnTo>
                    <a:pt x="8570" y="6945"/>
                  </a:lnTo>
                  <a:cubicBezTo>
                    <a:pt x="8968" y="6945"/>
                    <a:pt x="9309" y="6648"/>
                    <a:pt x="9345" y="6272"/>
                  </a:cubicBezTo>
                  <a:cubicBezTo>
                    <a:pt x="9377" y="5953"/>
                    <a:pt x="9204" y="5649"/>
                    <a:pt x="8914" y="5515"/>
                  </a:cubicBezTo>
                  <a:lnTo>
                    <a:pt x="8914" y="4646"/>
                  </a:lnTo>
                  <a:lnTo>
                    <a:pt x="10163" y="3400"/>
                  </a:lnTo>
                  <a:cubicBezTo>
                    <a:pt x="10229" y="3331"/>
                    <a:pt x="10239" y="3229"/>
                    <a:pt x="10192" y="3150"/>
                  </a:cubicBezTo>
                  <a:lnTo>
                    <a:pt x="8885" y="970"/>
                  </a:lnTo>
                  <a:cubicBezTo>
                    <a:pt x="8856" y="926"/>
                    <a:pt x="8812" y="893"/>
                    <a:pt x="8762" y="879"/>
                  </a:cubicBezTo>
                  <a:lnTo>
                    <a:pt x="5495" y="6"/>
                  </a:lnTo>
                  <a:cubicBezTo>
                    <a:pt x="5477" y="3"/>
                    <a:pt x="5459" y="1"/>
                    <a:pt x="544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9" name="Google Shape;13519;p76"/>
            <p:cNvSpPr/>
            <p:nvPr/>
          </p:nvSpPr>
          <p:spPr>
            <a:xfrm>
              <a:off x="7709177" y="3946150"/>
              <a:ext cx="10671" cy="16412"/>
            </a:xfrm>
            <a:custGeom>
              <a:avLst/>
              <a:gdLst/>
              <a:ahLst/>
              <a:cxnLst/>
              <a:rect l="l" t="t" r="r" b="b"/>
              <a:pathLst>
                <a:path w="407" h="626" extrusionOk="0">
                  <a:moveTo>
                    <a:pt x="203" y="1"/>
                  </a:moveTo>
                  <a:cubicBezTo>
                    <a:pt x="91" y="1"/>
                    <a:pt x="0" y="91"/>
                    <a:pt x="0" y="204"/>
                  </a:cubicBezTo>
                  <a:lnTo>
                    <a:pt x="0" y="425"/>
                  </a:lnTo>
                  <a:cubicBezTo>
                    <a:pt x="0" y="559"/>
                    <a:pt x="102" y="626"/>
                    <a:pt x="203" y="626"/>
                  </a:cubicBezTo>
                  <a:cubicBezTo>
                    <a:pt x="305" y="626"/>
                    <a:pt x="406" y="559"/>
                    <a:pt x="406" y="425"/>
                  </a:cubicBezTo>
                  <a:lnTo>
                    <a:pt x="406" y="204"/>
                  </a:lnTo>
                  <a:cubicBezTo>
                    <a:pt x="406" y="91"/>
                    <a:pt x="316" y="1"/>
                    <a:pt x="20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0" name="Google Shape;13520;p76"/>
            <p:cNvSpPr/>
            <p:nvPr/>
          </p:nvSpPr>
          <p:spPr>
            <a:xfrm>
              <a:off x="7777736" y="3946124"/>
              <a:ext cx="10644" cy="16386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203" y="1"/>
                  </a:moveTo>
                  <a:cubicBezTo>
                    <a:pt x="102" y="1"/>
                    <a:pt x="0" y="69"/>
                    <a:pt x="0" y="205"/>
                  </a:cubicBezTo>
                  <a:lnTo>
                    <a:pt x="0" y="426"/>
                  </a:lnTo>
                  <a:cubicBezTo>
                    <a:pt x="0" y="534"/>
                    <a:pt x="91" y="625"/>
                    <a:pt x="203" y="625"/>
                  </a:cubicBezTo>
                  <a:cubicBezTo>
                    <a:pt x="315" y="625"/>
                    <a:pt x="406" y="534"/>
                    <a:pt x="406" y="422"/>
                  </a:cubicBezTo>
                  <a:lnTo>
                    <a:pt x="406" y="205"/>
                  </a:lnTo>
                  <a:cubicBezTo>
                    <a:pt x="406" y="69"/>
                    <a:pt x="305" y="1"/>
                    <a:pt x="20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1" name="Google Shape;13521;p76"/>
            <p:cNvSpPr/>
            <p:nvPr/>
          </p:nvSpPr>
          <p:spPr>
            <a:xfrm>
              <a:off x="7730256" y="3991821"/>
              <a:ext cx="35341" cy="10775"/>
            </a:xfrm>
            <a:custGeom>
              <a:avLst/>
              <a:gdLst/>
              <a:ahLst/>
              <a:cxnLst/>
              <a:rect l="l" t="t" r="r" b="b"/>
              <a:pathLst>
                <a:path w="1348" h="411" extrusionOk="0">
                  <a:moveTo>
                    <a:pt x="272" y="1"/>
                  </a:moveTo>
                  <a:cubicBezTo>
                    <a:pt x="0" y="1"/>
                    <a:pt x="0" y="410"/>
                    <a:pt x="272" y="410"/>
                  </a:cubicBezTo>
                  <a:lnTo>
                    <a:pt x="1141" y="410"/>
                  </a:lnTo>
                  <a:cubicBezTo>
                    <a:pt x="1254" y="410"/>
                    <a:pt x="1348" y="316"/>
                    <a:pt x="1348" y="204"/>
                  </a:cubicBezTo>
                  <a:cubicBezTo>
                    <a:pt x="1348" y="91"/>
                    <a:pt x="1254" y="1"/>
                    <a:pt x="114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22" name="Google Shape;13522;p76"/>
          <p:cNvGrpSpPr/>
          <p:nvPr/>
        </p:nvGrpSpPr>
        <p:grpSpPr>
          <a:xfrm>
            <a:off x="7606143" y="3356519"/>
            <a:ext cx="285089" cy="365052"/>
            <a:chOff x="7606143" y="3356519"/>
            <a:chExt cx="285089" cy="365052"/>
          </a:xfrm>
        </p:grpSpPr>
        <p:sp>
          <p:nvSpPr>
            <p:cNvPr id="13523" name="Google Shape;13523;p76"/>
            <p:cNvSpPr/>
            <p:nvPr/>
          </p:nvSpPr>
          <p:spPr>
            <a:xfrm>
              <a:off x="7640147" y="3361920"/>
              <a:ext cx="217186" cy="280029"/>
            </a:xfrm>
            <a:custGeom>
              <a:avLst/>
              <a:gdLst/>
              <a:ahLst/>
              <a:cxnLst/>
              <a:rect l="l" t="t" r="r" b="b"/>
              <a:pathLst>
                <a:path w="8284" h="10681" extrusionOk="0">
                  <a:moveTo>
                    <a:pt x="4140" y="0"/>
                  </a:moveTo>
                  <a:cubicBezTo>
                    <a:pt x="1855" y="0"/>
                    <a:pt x="0" y="1855"/>
                    <a:pt x="0" y="4140"/>
                  </a:cubicBezTo>
                  <a:lnTo>
                    <a:pt x="0" y="4759"/>
                  </a:lnTo>
                  <a:cubicBezTo>
                    <a:pt x="0" y="6302"/>
                    <a:pt x="681" y="7765"/>
                    <a:pt x="1862" y="8761"/>
                  </a:cubicBezTo>
                  <a:lnTo>
                    <a:pt x="4140" y="10681"/>
                  </a:lnTo>
                  <a:lnTo>
                    <a:pt x="6422" y="8761"/>
                  </a:lnTo>
                  <a:cubicBezTo>
                    <a:pt x="7602" y="7765"/>
                    <a:pt x="8283" y="6302"/>
                    <a:pt x="8283" y="4759"/>
                  </a:cubicBezTo>
                  <a:lnTo>
                    <a:pt x="8283" y="4140"/>
                  </a:lnTo>
                  <a:cubicBezTo>
                    <a:pt x="8283" y="1855"/>
                    <a:pt x="6429" y="0"/>
                    <a:pt x="414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4" name="Google Shape;13524;p76"/>
            <p:cNvSpPr/>
            <p:nvPr/>
          </p:nvSpPr>
          <p:spPr>
            <a:xfrm>
              <a:off x="7611570" y="3561881"/>
              <a:ext cx="274340" cy="154342"/>
            </a:xfrm>
            <a:custGeom>
              <a:avLst/>
              <a:gdLst/>
              <a:ahLst/>
              <a:cxnLst/>
              <a:rect l="l" t="t" r="r" b="b"/>
              <a:pathLst>
                <a:path w="10464" h="5887" extrusionOk="0">
                  <a:moveTo>
                    <a:pt x="3705" y="1"/>
                  </a:moveTo>
                  <a:lnTo>
                    <a:pt x="3705" y="1037"/>
                  </a:lnTo>
                  <a:cubicBezTo>
                    <a:pt x="3705" y="1326"/>
                    <a:pt x="3513" y="1584"/>
                    <a:pt x="3234" y="1667"/>
                  </a:cubicBezTo>
                  <a:lnTo>
                    <a:pt x="938" y="2340"/>
                  </a:lnTo>
                  <a:cubicBezTo>
                    <a:pt x="381" y="2503"/>
                    <a:pt x="0" y="3014"/>
                    <a:pt x="0" y="3597"/>
                  </a:cubicBezTo>
                  <a:lnTo>
                    <a:pt x="0" y="5886"/>
                  </a:lnTo>
                  <a:lnTo>
                    <a:pt x="10463" y="5886"/>
                  </a:lnTo>
                  <a:lnTo>
                    <a:pt x="10463" y="3597"/>
                  </a:lnTo>
                  <a:cubicBezTo>
                    <a:pt x="10460" y="3014"/>
                    <a:pt x="10080" y="2503"/>
                    <a:pt x="9522" y="2340"/>
                  </a:cubicBezTo>
                  <a:lnTo>
                    <a:pt x="7226" y="1667"/>
                  </a:lnTo>
                  <a:cubicBezTo>
                    <a:pt x="6947" y="1584"/>
                    <a:pt x="6755" y="1326"/>
                    <a:pt x="6758" y="1037"/>
                  </a:cubicBezTo>
                  <a:lnTo>
                    <a:pt x="6758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5" name="Google Shape;13525;p76"/>
            <p:cNvSpPr/>
            <p:nvPr/>
          </p:nvSpPr>
          <p:spPr>
            <a:xfrm>
              <a:off x="7611570" y="3604327"/>
              <a:ext cx="274340" cy="111896"/>
            </a:xfrm>
            <a:custGeom>
              <a:avLst/>
              <a:gdLst/>
              <a:ahLst/>
              <a:cxnLst/>
              <a:rect l="l" t="t" r="r" b="b"/>
              <a:pathLst>
                <a:path w="10464" h="4268" extrusionOk="0">
                  <a:moveTo>
                    <a:pt x="3347" y="1"/>
                  </a:moveTo>
                  <a:cubicBezTo>
                    <a:pt x="3311" y="19"/>
                    <a:pt x="3274" y="33"/>
                    <a:pt x="3238" y="48"/>
                  </a:cubicBezTo>
                  <a:lnTo>
                    <a:pt x="938" y="721"/>
                  </a:lnTo>
                  <a:cubicBezTo>
                    <a:pt x="384" y="884"/>
                    <a:pt x="0" y="1395"/>
                    <a:pt x="0" y="1978"/>
                  </a:cubicBezTo>
                  <a:lnTo>
                    <a:pt x="0" y="4267"/>
                  </a:lnTo>
                  <a:lnTo>
                    <a:pt x="10463" y="4267"/>
                  </a:lnTo>
                  <a:lnTo>
                    <a:pt x="10463" y="1978"/>
                  </a:lnTo>
                  <a:cubicBezTo>
                    <a:pt x="10463" y="1395"/>
                    <a:pt x="10080" y="884"/>
                    <a:pt x="9522" y="721"/>
                  </a:cubicBezTo>
                  <a:lnTo>
                    <a:pt x="7226" y="48"/>
                  </a:lnTo>
                  <a:cubicBezTo>
                    <a:pt x="7189" y="33"/>
                    <a:pt x="7150" y="19"/>
                    <a:pt x="7117" y="1"/>
                  </a:cubicBezTo>
                  <a:lnTo>
                    <a:pt x="5230" y="1435"/>
                  </a:lnTo>
                  <a:lnTo>
                    <a:pt x="3347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6" name="Google Shape;13526;p76"/>
            <p:cNvSpPr/>
            <p:nvPr/>
          </p:nvSpPr>
          <p:spPr>
            <a:xfrm>
              <a:off x="7708706" y="3561881"/>
              <a:ext cx="79963" cy="28603"/>
            </a:xfrm>
            <a:custGeom>
              <a:avLst/>
              <a:gdLst/>
              <a:ahLst/>
              <a:cxnLst/>
              <a:rect l="l" t="t" r="r" b="b"/>
              <a:pathLst>
                <a:path w="3050" h="1091" extrusionOk="0">
                  <a:moveTo>
                    <a:pt x="0" y="1"/>
                  </a:moveTo>
                  <a:lnTo>
                    <a:pt x="0" y="707"/>
                  </a:lnTo>
                  <a:cubicBezTo>
                    <a:pt x="477" y="962"/>
                    <a:pt x="1002" y="1090"/>
                    <a:pt x="1526" y="1090"/>
                  </a:cubicBezTo>
                  <a:cubicBezTo>
                    <a:pt x="2051" y="1090"/>
                    <a:pt x="2575" y="962"/>
                    <a:pt x="3050" y="707"/>
                  </a:cubicBezTo>
                  <a:lnTo>
                    <a:pt x="30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7" name="Google Shape;13527;p76"/>
            <p:cNvSpPr/>
            <p:nvPr/>
          </p:nvSpPr>
          <p:spPr>
            <a:xfrm>
              <a:off x="7651551" y="3413280"/>
              <a:ext cx="194298" cy="160136"/>
            </a:xfrm>
            <a:custGeom>
              <a:avLst/>
              <a:gdLst/>
              <a:ahLst/>
              <a:cxnLst/>
              <a:rect l="l" t="t" r="r" b="b"/>
              <a:pathLst>
                <a:path w="7411" h="6108" extrusionOk="0">
                  <a:moveTo>
                    <a:pt x="873" y="1"/>
                  </a:moveTo>
                  <a:lnTo>
                    <a:pt x="873" y="2402"/>
                  </a:lnTo>
                  <a:lnTo>
                    <a:pt x="547" y="2402"/>
                  </a:lnTo>
                  <a:cubicBezTo>
                    <a:pt x="246" y="2402"/>
                    <a:pt x="0" y="2645"/>
                    <a:pt x="0" y="2945"/>
                  </a:cubicBezTo>
                  <a:cubicBezTo>
                    <a:pt x="0" y="3246"/>
                    <a:pt x="246" y="3489"/>
                    <a:pt x="547" y="3489"/>
                  </a:cubicBezTo>
                  <a:lnTo>
                    <a:pt x="884" y="3489"/>
                  </a:lnTo>
                  <a:cubicBezTo>
                    <a:pt x="992" y="4966"/>
                    <a:pt x="2224" y="6107"/>
                    <a:pt x="3705" y="6107"/>
                  </a:cubicBezTo>
                  <a:cubicBezTo>
                    <a:pt x="5186" y="6107"/>
                    <a:pt x="6418" y="4966"/>
                    <a:pt x="6530" y="3489"/>
                  </a:cubicBezTo>
                  <a:lnTo>
                    <a:pt x="6867" y="3489"/>
                  </a:lnTo>
                  <a:cubicBezTo>
                    <a:pt x="7167" y="3489"/>
                    <a:pt x="7410" y="3246"/>
                    <a:pt x="7410" y="2945"/>
                  </a:cubicBezTo>
                  <a:cubicBezTo>
                    <a:pt x="7410" y="2645"/>
                    <a:pt x="7167" y="2402"/>
                    <a:pt x="6867" y="2402"/>
                  </a:cubicBezTo>
                  <a:lnTo>
                    <a:pt x="6541" y="2402"/>
                  </a:lnTo>
                  <a:lnTo>
                    <a:pt x="654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8" name="Google Shape;13528;p76"/>
            <p:cNvSpPr/>
            <p:nvPr/>
          </p:nvSpPr>
          <p:spPr>
            <a:xfrm>
              <a:off x="7650686" y="3413490"/>
              <a:ext cx="172354" cy="159953"/>
            </a:xfrm>
            <a:custGeom>
              <a:avLst/>
              <a:gdLst/>
              <a:ahLst/>
              <a:cxnLst/>
              <a:rect l="l" t="t" r="r" b="b"/>
              <a:pathLst>
                <a:path w="6574" h="6101" extrusionOk="0">
                  <a:moveTo>
                    <a:pt x="906" y="0"/>
                  </a:moveTo>
                  <a:lnTo>
                    <a:pt x="906" y="2394"/>
                  </a:lnTo>
                  <a:lnTo>
                    <a:pt x="609" y="2394"/>
                  </a:lnTo>
                  <a:cubicBezTo>
                    <a:pt x="323" y="2394"/>
                    <a:pt x="66" y="2600"/>
                    <a:pt x="37" y="2883"/>
                  </a:cubicBezTo>
                  <a:cubicBezTo>
                    <a:pt x="0" y="3205"/>
                    <a:pt x="254" y="3484"/>
                    <a:pt x="580" y="3484"/>
                  </a:cubicBezTo>
                  <a:lnTo>
                    <a:pt x="917" y="3484"/>
                  </a:lnTo>
                  <a:cubicBezTo>
                    <a:pt x="1022" y="4979"/>
                    <a:pt x="2269" y="6100"/>
                    <a:pt x="3717" y="6100"/>
                  </a:cubicBezTo>
                  <a:cubicBezTo>
                    <a:pt x="3868" y="6100"/>
                    <a:pt x="4022" y="6088"/>
                    <a:pt x="4176" y="6063"/>
                  </a:cubicBezTo>
                  <a:cubicBezTo>
                    <a:pt x="2796" y="5853"/>
                    <a:pt x="1779" y="4665"/>
                    <a:pt x="1779" y="3267"/>
                  </a:cubicBezTo>
                  <a:lnTo>
                    <a:pt x="1779" y="2198"/>
                  </a:lnTo>
                  <a:cubicBezTo>
                    <a:pt x="1776" y="1831"/>
                    <a:pt x="2077" y="1545"/>
                    <a:pt x="2429" y="1545"/>
                  </a:cubicBezTo>
                  <a:cubicBezTo>
                    <a:pt x="2476" y="1545"/>
                    <a:pt x="2524" y="1550"/>
                    <a:pt x="2572" y="1561"/>
                  </a:cubicBezTo>
                  <a:cubicBezTo>
                    <a:pt x="2934" y="1641"/>
                    <a:pt x="3303" y="1702"/>
                    <a:pt x="3673" y="1738"/>
                  </a:cubicBezTo>
                  <a:cubicBezTo>
                    <a:pt x="3695" y="1738"/>
                    <a:pt x="3720" y="1742"/>
                    <a:pt x="3738" y="1742"/>
                  </a:cubicBezTo>
                  <a:cubicBezTo>
                    <a:pt x="4078" y="1742"/>
                    <a:pt x="4361" y="1481"/>
                    <a:pt x="4390" y="1145"/>
                  </a:cubicBezTo>
                  <a:cubicBezTo>
                    <a:pt x="5038" y="1355"/>
                    <a:pt x="5878" y="1742"/>
                    <a:pt x="6570" y="2445"/>
                  </a:cubicBezTo>
                  <a:lnTo>
                    <a:pt x="6574" y="2445"/>
                  </a:lnTo>
                  <a:lnTo>
                    <a:pt x="657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9" name="Google Shape;13529;p76"/>
            <p:cNvSpPr/>
            <p:nvPr/>
          </p:nvSpPr>
          <p:spPr>
            <a:xfrm>
              <a:off x="7662930" y="3413385"/>
              <a:ext cx="22914" cy="65544"/>
            </a:xfrm>
            <a:custGeom>
              <a:avLst/>
              <a:gdLst/>
              <a:ahLst/>
              <a:cxnLst/>
              <a:rect l="l" t="t" r="r" b="b"/>
              <a:pathLst>
                <a:path w="874" h="2500" extrusionOk="0">
                  <a:moveTo>
                    <a:pt x="1" y="0"/>
                  </a:moveTo>
                  <a:lnTo>
                    <a:pt x="4" y="2499"/>
                  </a:lnTo>
                  <a:lnTo>
                    <a:pt x="490" y="2441"/>
                  </a:lnTo>
                  <a:cubicBezTo>
                    <a:pt x="707" y="2416"/>
                    <a:pt x="873" y="2231"/>
                    <a:pt x="873" y="2011"/>
                  </a:cubicBezTo>
                  <a:lnTo>
                    <a:pt x="87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0" name="Google Shape;13530;p76"/>
            <p:cNvSpPr/>
            <p:nvPr/>
          </p:nvSpPr>
          <p:spPr>
            <a:xfrm>
              <a:off x="7811531" y="3413385"/>
              <a:ext cx="22914" cy="65544"/>
            </a:xfrm>
            <a:custGeom>
              <a:avLst/>
              <a:gdLst/>
              <a:ahLst/>
              <a:cxnLst/>
              <a:rect l="l" t="t" r="r" b="b"/>
              <a:pathLst>
                <a:path w="874" h="2500" extrusionOk="0">
                  <a:moveTo>
                    <a:pt x="1" y="0"/>
                  </a:moveTo>
                  <a:lnTo>
                    <a:pt x="1" y="2011"/>
                  </a:lnTo>
                  <a:cubicBezTo>
                    <a:pt x="1" y="2231"/>
                    <a:pt x="167" y="2416"/>
                    <a:pt x="388" y="2441"/>
                  </a:cubicBezTo>
                  <a:lnTo>
                    <a:pt x="873" y="2499"/>
                  </a:lnTo>
                  <a:lnTo>
                    <a:pt x="87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1" name="Google Shape;13531;p76"/>
            <p:cNvSpPr/>
            <p:nvPr/>
          </p:nvSpPr>
          <p:spPr>
            <a:xfrm>
              <a:off x="7656192" y="3361815"/>
              <a:ext cx="186406" cy="102956"/>
            </a:xfrm>
            <a:custGeom>
              <a:avLst/>
              <a:gdLst/>
              <a:ahLst/>
              <a:cxnLst/>
              <a:rect l="l" t="t" r="r" b="b"/>
              <a:pathLst>
                <a:path w="7110" h="3927" extrusionOk="0">
                  <a:moveTo>
                    <a:pt x="3537" y="1"/>
                  </a:moveTo>
                  <a:cubicBezTo>
                    <a:pt x="2094" y="1"/>
                    <a:pt x="754" y="751"/>
                    <a:pt x="1" y="1982"/>
                  </a:cubicBezTo>
                  <a:lnTo>
                    <a:pt x="1" y="2047"/>
                  </a:lnTo>
                  <a:cubicBezTo>
                    <a:pt x="747" y="2388"/>
                    <a:pt x="2090" y="2909"/>
                    <a:pt x="3528" y="3054"/>
                  </a:cubicBezTo>
                  <a:lnTo>
                    <a:pt x="3191" y="2217"/>
                  </a:lnTo>
                  <a:lnTo>
                    <a:pt x="3191" y="2217"/>
                  </a:lnTo>
                  <a:cubicBezTo>
                    <a:pt x="3192" y="2217"/>
                    <a:pt x="5274" y="2399"/>
                    <a:pt x="6798" y="3927"/>
                  </a:cubicBezTo>
                  <a:lnTo>
                    <a:pt x="7110" y="2069"/>
                  </a:lnTo>
                  <a:cubicBezTo>
                    <a:pt x="6378" y="805"/>
                    <a:pt x="5038" y="19"/>
                    <a:pt x="3579" y="1"/>
                  </a:cubicBezTo>
                  <a:cubicBezTo>
                    <a:pt x="3565" y="1"/>
                    <a:pt x="3551" y="1"/>
                    <a:pt x="3537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2" name="Google Shape;13532;p76"/>
            <p:cNvSpPr/>
            <p:nvPr/>
          </p:nvSpPr>
          <p:spPr>
            <a:xfrm>
              <a:off x="7656192" y="3361920"/>
              <a:ext cx="186406" cy="86046"/>
            </a:xfrm>
            <a:custGeom>
              <a:avLst/>
              <a:gdLst/>
              <a:ahLst/>
              <a:cxnLst/>
              <a:rect l="l" t="t" r="r" b="b"/>
              <a:pathLst>
                <a:path w="7110" h="3282" extrusionOk="0">
                  <a:moveTo>
                    <a:pt x="3528" y="0"/>
                  </a:moveTo>
                  <a:cubicBezTo>
                    <a:pt x="2087" y="0"/>
                    <a:pt x="750" y="750"/>
                    <a:pt x="1" y="1982"/>
                  </a:cubicBezTo>
                  <a:lnTo>
                    <a:pt x="1" y="2047"/>
                  </a:lnTo>
                  <a:cubicBezTo>
                    <a:pt x="167" y="2119"/>
                    <a:pt x="363" y="2202"/>
                    <a:pt x="580" y="2289"/>
                  </a:cubicBezTo>
                  <a:cubicBezTo>
                    <a:pt x="1222" y="1264"/>
                    <a:pt x="2342" y="653"/>
                    <a:pt x="3530" y="653"/>
                  </a:cubicBezTo>
                  <a:cubicBezTo>
                    <a:pt x="3709" y="653"/>
                    <a:pt x="3890" y="667"/>
                    <a:pt x="4071" y="696"/>
                  </a:cubicBezTo>
                  <a:cubicBezTo>
                    <a:pt x="5448" y="913"/>
                    <a:pt x="6563" y="1931"/>
                    <a:pt x="6907" y="3282"/>
                  </a:cubicBezTo>
                  <a:lnTo>
                    <a:pt x="7110" y="2065"/>
                  </a:lnTo>
                  <a:cubicBezTo>
                    <a:pt x="6367" y="786"/>
                    <a:pt x="5006" y="0"/>
                    <a:pt x="3528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3" name="Google Shape;13533;p76"/>
            <p:cNvSpPr/>
            <p:nvPr/>
          </p:nvSpPr>
          <p:spPr>
            <a:xfrm>
              <a:off x="7737283" y="3641923"/>
              <a:ext cx="22914" cy="34319"/>
            </a:xfrm>
            <a:custGeom>
              <a:avLst/>
              <a:gdLst/>
              <a:ahLst/>
              <a:cxnLst/>
              <a:rect l="l" t="t" r="r" b="b"/>
              <a:pathLst>
                <a:path w="874" h="1309" extrusionOk="0">
                  <a:moveTo>
                    <a:pt x="435" y="1"/>
                  </a:moveTo>
                  <a:cubicBezTo>
                    <a:pt x="196" y="1"/>
                    <a:pt x="0" y="196"/>
                    <a:pt x="0" y="436"/>
                  </a:cubicBezTo>
                  <a:lnTo>
                    <a:pt x="0" y="874"/>
                  </a:lnTo>
                  <a:cubicBezTo>
                    <a:pt x="0" y="1113"/>
                    <a:pt x="196" y="1308"/>
                    <a:pt x="435" y="1308"/>
                  </a:cubicBezTo>
                  <a:cubicBezTo>
                    <a:pt x="678" y="1308"/>
                    <a:pt x="870" y="1113"/>
                    <a:pt x="873" y="874"/>
                  </a:cubicBezTo>
                  <a:lnTo>
                    <a:pt x="873" y="439"/>
                  </a:lnTo>
                  <a:cubicBezTo>
                    <a:pt x="873" y="196"/>
                    <a:pt x="678" y="1"/>
                    <a:pt x="43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4" name="Google Shape;13534;p76"/>
            <p:cNvSpPr/>
            <p:nvPr/>
          </p:nvSpPr>
          <p:spPr>
            <a:xfrm>
              <a:off x="7709073" y="3476516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4" y="1"/>
                  </a:moveTo>
                  <a:cubicBezTo>
                    <a:pt x="91" y="1"/>
                    <a:pt x="1" y="91"/>
                    <a:pt x="1" y="204"/>
                  </a:cubicBezTo>
                  <a:lnTo>
                    <a:pt x="1" y="421"/>
                  </a:lnTo>
                  <a:cubicBezTo>
                    <a:pt x="1" y="557"/>
                    <a:pt x="102" y="625"/>
                    <a:pt x="204" y="625"/>
                  </a:cubicBezTo>
                  <a:cubicBezTo>
                    <a:pt x="305" y="625"/>
                    <a:pt x="406" y="557"/>
                    <a:pt x="406" y="421"/>
                  </a:cubicBezTo>
                  <a:lnTo>
                    <a:pt x="406" y="204"/>
                  </a:lnTo>
                  <a:cubicBezTo>
                    <a:pt x="406" y="91"/>
                    <a:pt x="316" y="1"/>
                    <a:pt x="20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5" name="Google Shape;13535;p76"/>
            <p:cNvSpPr/>
            <p:nvPr/>
          </p:nvSpPr>
          <p:spPr>
            <a:xfrm>
              <a:off x="7777631" y="3476516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3" y="1"/>
                  </a:moveTo>
                  <a:cubicBezTo>
                    <a:pt x="91" y="1"/>
                    <a:pt x="1" y="91"/>
                    <a:pt x="1" y="204"/>
                  </a:cubicBezTo>
                  <a:lnTo>
                    <a:pt x="1" y="421"/>
                  </a:lnTo>
                  <a:cubicBezTo>
                    <a:pt x="1" y="557"/>
                    <a:pt x="102" y="625"/>
                    <a:pt x="203" y="625"/>
                  </a:cubicBezTo>
                  <a:cubicBezTo>
                    <a:pt x="305" y="625"/>
                    <a:pt x="406" y="557"/>
                    <a:pt x="406" y="421"/>
                  </a:cubicBezTo>
                  <a:lnTo>
                    <a:pt x="406" y="204"/>
                  </a:lnTo>
                  <a:cubicBezTo>
                    <a:pt x="406" y="91"/>
                    <a:pt x="316" y="1"/>
                    <a:pt x="20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6" name="Google Shape;13536;p76"/>
            <p:cNvSpPr/>
            <p:nvPr/>
          </p:nvSpPr>
          <p:spPr>
            <a:xfrm>
              <a:off x="7723912" y="3516472"/>
              <a:ext cx="49630" cy="16491"/>
            </a:xfrm>
            <a:custGeom>
              <a:avLst/>
              <a:gdLst/>
              <a:ahLst/>
              <a:cxnLst/>
              <a:rect l="l" t="t" r="r" b="b"/>
              <a:pathLst>
                <a:path w="1893" h="629" extrusionOk="0">
                  <a:moveTo>
                    <a:pt x="293" y="0"/>
                  </a:moveTo>
                  <a:cubicBezTo>
                    <a:pt x="136" y="0"/>
                    <a:pt x="1" y="205"/>
                    <a:pt x="148" y="353"/>
                  </a:cubicBezTo>
                  <a:cubicBezTo>
                    <a:pt x="326" y="527"/>
                    <a:pt x="623" y="628"/>
                    <a:pt x="945" y="628"/>
                  </a:cubicBezTo>
                  <a:cubicBezTo>
                    <a:pt x="1271" y="628"/>
                    <a:pt x="1568" y="527"/>
                    <a:pt x="1742" y="353"/>
                  </a:cubicBezTo>
                  <a:cubicBezTo>
                    <a:pt x="1892" y="205"/>
                    <a:pt x="1758" y="0"/>
                    <a:pt x="1599" y="0"/>
                  </a:cubicBezTo>
                  <a:cubicBezTo>
                    <a:pt x="1551" y="0"/>
                    <a:pt x="1501" y="19"/>
                    <a:pt x="1456" y="63"/>
                  </a:cubicBezTo>
                  <a:cubicBezTo>
                    <a:pt x="1383" y="136"/>
                    <a:pt x="1206" y="223"/>
                    <a:pt x="945" y="223"/>
                  </a:cubicBezTo>
                  <a:cubicBezTo>
                    <a:pt x="688" y="223"/>
                    <a:pt x="510" y="136"/>
                    <a:pt x="434" y="63"/>
                  </a:cubicBezTo>
                  <a:cubicBezTo>
                    <a:pt x="390" y="19"/>
                    <a:pt x="340" y="0"/>
                    <a:pt x="29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7" name="Google Shape;13537;p76"/>
            <p:cNvSpPr/>
            <p:nvPr/>
          </p:nvSpPr>
          <p:spPr>
            <a:xfrm>
              <a:off x="7606143" y="3356519"/>
              <a:ext cx="285089" cy="365052"/>
            </a:xfrm>
            <a:custGeom>
              <a:avLst/>
              <a:gdLst/>
              <a:ahLst/>
              <a:cxnLst/>
              <a:rect l="l" t="t" r="r" b="b"/>
              <a:pathLst>
                <a:path w="10874" h="13924" extrusionOk="0">
                  <a:moveTo>
                    <a:pt x="5437" y="409"/>
                  </a:moveTo>
                  <a:cubicBezTo>
                    <a:pt x="6759" y="413"/>
                    <a:pt x="7990" y="1076"/>
                    <a:pt x="8718" y="2177"/>
                  </a:cubicBezTo>
                  <a:lnTo>
                    <a:pt x="8577" y="3730"/>
                  </a:lnTo>
                  <a:cubicBezTo>
                    <a:pt x="7060" y="2405"/>
                    <a:pt x="5202" y="2227"/>
                    <a:pt x="5118" y="2220"/>
                  </a:cubicBezTo>
                  <a:cubicBezTo>
                    <a:pt x="5112" y="2220"/>
                    <a:pt x="5105" y="2219"/>
                    <a:pt x="5098" y="2219"/>
                  </a:cubicBezTo>
                  <a:cubicBezTo>
                    <a:pt x="4957" y="2219"/>
                    <a:pt x="4857" y="2364"/>
                    <a:pt x="4912" y="2499"/>
                  </a:cubicBezTo>
                  <a:lnTo>
                    <a:pt x="5118" y="3017"/>
                  </a:lnTo>
                  <a:cubicBezTo>
                    <a:pt x="3930" y="2847"/>
                    <a:pt x="2833" y="2434"/>
                    <a:pt x="2178" y="2148"/>
                  </a:cubicBezTo>
                  <a:cubicBezTo>
                    <a:pt x="2909" y="1061"/>
                    <a:pt x="4130" y="413"/>
                    <a:pt x="5437" y="409"/>
                  </a:cubicBezTo>
                  <a:close/>
                  <a:moveTo>
                    <a:pt x="8037" y="3817"/>
                  </a:moveTo>
                  <a:cubicBezTo>
                    <a:pt x="8211" y="3948"/>
                    <a:pt x="8374" y="4093"/>
                    <a:pt x="8530" y="4245"/>
                  </a:cubicBezTo>
                  <a:lnTo>
                    <a:pt x="8519" y="4361"/>
                  </a:lnTo>
                  <a:lnTo>
                    <a:pt x="8269" y="4361"/>
                  </a:lnTo>
                  <a:cubicBezTo>
                    <a:pt x="8142" y="4361"/>
                    <a:pt x="8037" y="4259"/>
                    <a:pt x="8037" y="4129"/>
                  </a:cubicBezTo>
                  <a:lnTo>
                    <a:pt x="8037" y="3817"/>
                  </a:lnTo>
                  <a:close/>
                  <a:moveTo>
                    <a:pt x="2373" y="2669"/>
                  </a:moveTo>
                  <a:cubicBezTo>
                    <a:pt x="3137" y="2977"/>
                    <a:pt x="4249" y="3343"/>
                    <a:pt x="5419" y="3459"/>
                  </a:cubicBezTo>
                  <a:cubicBezTo>
                    <a:pt x="5427" y="3460"/>
                    <a:pt x="5435" y="3460"/>
                    <a:pt x="5444" y="3460"/>
                  </a:cubicBezTo>
                  <a:cubicBezTo>
                    <a:pt x="5583" y="3460"/>
                    <a:pt x="5680" y="3317"/>
                    <a:pt x="5625" y="3180"/>
                  </a:cubicBezTo>
                  <a:lnTo>
                    <a:pt x="5423" y="2676"/>
                  </a:lnTo>
                  <a:lnTo>
                    <a:pt x="5423" y="2676"/>
                  </a:lnTo>
                  <a:cubicBezTo>
                    <a:pt x="6205" y="2829"/>
                    <a:pt x="6955" y="3118"/>
                    <a:pt x="7632" y="3538"/>
                  </a:cubicBezTo>
                  <a:lnTo>
                    <a:pt x="7632" y="4129"/>
                  </a:lnTo>
                  <a:cubicBezTo>
                    <a:pt x="7632" y="4484"/>
                    <a:pt x="7918" y="4770"/>
                    <a:pt x="8269" y="4770"/>
                  </a:cubicBezTo>
                  <a:lnTo>
                    <a:pt x="8599" y="4770"/>
                  </a:lnTo>
                  <a:cubicBezTo>
                    <a:pt x="8802" y="4770"/>
                    <a:pt x="8957" y="4947"/>
                    <a:pt x="8936" y="5146"/>
                  </a:cubicBezTo>
                  <a:cubicBezTo>
                    <a:pt x="8921" y="5317"/>
                    <a:pt x="8755" y="5451"/>
                    <a:pt x="8566" y="5451"/>
                  </a:cubicBezTo>
                  <a:lnTo>
                    <a:pt x="8476" y="5451"/>
                  </a:lnTo>
                  <a:lnTo>
                    <a:pt x="8476" y="5440"/>
                  </a:lnTo>
                  <a:cubicBezTo>
                    <a:pt x="8476" y="5324"/>
                    <a:pt x="8385" y="5233"/>
                    <a:pt x="8273" y="5233"/>
                  </a:cubicBezTo>
                  <a:cubicBezTo>
                    <a:pt x="8161" y="5233"/>
                    <a:pt x="8070" y="5324"/>
                    <a:pt x="8070" y="5440"/>
                  </a:cubicBezTo>
                  <a:cubicBezTo>
                    <a:pt x="8066" y="6889"/>
                    <a:pt x="6889" y="8066"/>
                    <a:pt x="5441" y="8066"/>
                  </a:cubicBezTo>
                  <a:cubicBezTo>
                    <a:pt x="3988" y="8066"/>
                    <a:pt x="2811" y="6889"/>
                    <a:pt x="2811" y="5440"/>
                  </a:cubicBezTo>
                  <a:cubicBezTo>
                    <a:pt x="2811" y="5304"/>
                    <a:pt x="2709" y="5236"/>
                    <a:pt x="2607" y="5236"/>
                  </a:cubicBezTo>
                  <a:cubicBezTo>
                    <a:pt x="2504" y="5236"/>
                    <a:pt x="2402" y="5304"/>
                    <a:pt x="2402" y="5440"/>
                  </a:cubicBezTo>
                  <a:lnTo>
                    <a:pt x="2402" y="5451"/>
                  </a:lnTo>
                  <a:lnTo>
                    <a:pt x="2279" y="5451"/>
                  </a:lnTo>
                  <a:cubicBezTo>
                    <a:pt x="2076" y="5451"/>
                    <a:pt x="1920" y="5277"/>
                    <a:pt x="1938" y="5074"/>
                  </a:cubicBezTo>
                  <a:cubicBezTo>
                    <a:pt x="1957" y="4904"/>
                    <a:pt x="2120" y="4770"/>
                    <a:pt x="2308" y="4770"/>
                  </a:cubicBezTo>
                  <a:lnTo>
                    <a:pt x="2605" y="4770"/>
                  </a:lnTo>
                  <a:cubicBezTo>
                    <a:pt x="2956" y="4770"/>
                    <a:pt x="3242" y="4484"/>
                    <a:pt x="3242" y="4129"/>
                  </a:cubicBezTo>
                  <a:lnTo>
                    <a:pt x="3242" y="3622"/>
                  </a:lnTo>
                  <a:cubicBezTo>
                    <a:pt x="3242" y="3486"/>
                    <a:pt x="3141" y="3418"/>
                    <a:pt x="3039" y="3418"/>
                  </a:cubicBezTo>
                  <a:cubicBezTo>
                    <a:pt x="2938" y="3418"/>
                    <a:pt x="2837" y="3486"/>
                    <a:pt x="2837" y="3622"/>
                  </a:cubicBezTo>
                  <a:lnTo>
                    <a:pt x="2837" y="4129"/>
                  </a:lnTo>
                  <a:cubicBezTo>
                    <a:pt x="2837" y="4256"/>
                    <a:pt x="2732" y="4361"/>
                    <a:pt x="2605" y="4361"/>
                  </a:cubicBezTo>
                  <a:lnTo>
                    <a:pt x="2373" y="4361"/>
                  </a:lnTo>
                  <a:lnTo>
                    <a:pt x="2373" y="2669"/>
                  </a:lnTo>
                  <a:close/>
                  <a:moveTo>
                    <a:pt x="1960" y="2499"/>
                  </a:moveTo>
                  <a:lnTo>
                    <a:pt x="1960" y="4440"/>
                  </a:lnTo>
                  <a:cubicBezTo>
                    <a:pt x="1641" y="4585"/>
                    <a:pt x="1468" y="4933"/>
                    <a:pt x="1544" y="5273"/>
                  </a:cubicBezTo>
                  <a:cubicBezTo>
                    <a:pt x="1620" y="5617"/>
                    <a:pt x="1924" y="5860"/>
                    <a:pt x="2275" y="5860"/>
                  </a:cubicBezTo>
                  <a:lnTo>
                    <a:pt x="2427" y="5860"/>
                  </a:lnTo>
                  <a:cubicBezTo>
                    <a:pt x="2543" y="6697"/>
                    <a:pt x="3007" y="7450"/>
                    <a:pt x="3702" y="7932"/>
                  </a:cubicBezTo>
                  <a:lnTo>
                    <a:pt x="3702" y="8870"/>
                  </a:lnTo>
                  <a:cubicBezTo>
                    <a:pt x="3702" y="8953"/>
                    <a:pt x="3681" y="9036"/>
                    <a:pt x="3637" y="9105"/>
                  </a:cubicBezTo>
                  <a:lnTo>
                    <a:pt x="3286" y="8808"/>
                  </a:lnTo>
                  <a:cubicBezTo>
                    <a:pt x="2152" y="7856"/>
                    <a:pt x="1497" y="6447"/>
                    <a:pt x="1500" y="4965"/>
                  </a:cubicBezTo>
                  <a:lnTo>
                    <a:pt x="1500" y="4346"/>
                  </a:lnTo>
                  <a:cubicBezTo>
                    <a:pt x="1497" y="3701"/>
                    <a:pt x="1656" y="3068"/>
                    <a:pt x="1960" y="2499"/>
                  </a:cubicBezTo>
                  <a:close/>
                  <a:moveTo>
                    <a:pt x="9070" y="2829"/>
                  </a:moveTo>
                  <a:cubicBezTo>
                    <a:pt x="9272" y="3307"/>
                    <a:pt x="9374" y="3825"/>
                    <a:pt x="9374" y="4346"/>
                  </a:cubicBezTo>
                  <a:lnTo>
                    <a:pt x="9374" y="4965"/>
                  </a:lnTo>
                  <a:cubicBezTo>
                    <a:pt x="9377" y="6447"/>
                    <a:pt x="8722" y="7856"/>
                    <a:pt x="7585" y="8812"/>
                  </a:cubicBezTo>
                  <a:lnTo>
                    <a:pt x="7233" y="9105"/>
                  </a:lnTo>
                  <a:cubicBezTo>
                    <a:pt x="7190" y="9036"/>
                    <a:pt x="7168" y="8953"/>
                    <a:pt x="7168" y="8870"/>
                  </a:cubicBezTo>
                  <a:lnTo>
                    <a:pt x="7168" y="8707"/>
                  </a:lnTo>
                  <a:cubicBezTo>
                    <a:pt x="7168" y="8571"/>
                    <a:pt x="7066" y="8503"/>
                    <a:pt x="6964" y="8503"/>
                  </a:cubicBezTo>
                  <a:cubicBezTo>
                    <a:pt x="6861" y="8503"/>
                    <a:pt x="6759" y="8571"/>
                    <a:pt x="6759" y="8707"/>
                  </a:cubicBezTo>
                  <a:lnTo>
                    <a:pt x="6759" y="8870"/>
                  </a:lnTo>
                  <a:cubicBezTo>
                    <a:pt x="6759" y="9051"/>
                    <a:pt x="6817" y="9225"/>
                    <a:pt x="6922" y="9369"/>
                  </a:cubicBezTo>
                  <a:lnTo>
                    <a:pt x="5437" y="10619"/>
                  </a:lnTo>
                  <a:lnTo>
                    <a:pt x="3956" y="9369"/>
                  </a:lnTo>
                  <a:cubicBezTo>
                    <a:pt x="4057" y="9225"/>
                    <a:pt x="4115" y="9051"/>
                    <a:pt x="4115" y="8870"/>
                  </a:cubicBezTo>
                  <a:lnTo>
                    <a:pt x="4115" y="8171"/>
                  </a:lnTo>
                  <a:cubicBezTo>
                    <a:pt x="4547" y="8380"/>
                    <a:pt x="4997" y="8477"/>
                    <a:pt x="5437" y="8477"/>
                  </a:cubicBezTo>
                  <a:cubicBezTo>
                    <a:pt x="6887" y="8477"/>
                    <a:pt x="8227" y="7424"/>
                    <a:pt x="8447" y="5860"/>
                  </a:cubicBezTo>
                  <a:lnTo>
                    <a:pt x="8566" y="5860"/>
                  </a:lnTo>
                  <a:cubicBezTo>
                    <a:pt x="8965" y="5860"/>
                    <a:pt x="9305" y="5563"/>
                    <a:pt x="9345" y="5186"/>
                  </a:cubicBezTo>
                  <a:cubicBezTo>
                    <a:pt x="9374" y="4871"/>
                    <a:pt x="9207" y="4571"/>
                    <a:pt x="8925" y="4437"/>
                  </a:cubicBezTo>
                  <a:lnTo>
                    <a:pt x="9070" y="2829"/>
                  </a:lnTo>
                  <a:close/>
                  <a:moveTo>
                    <a:pt x="5437" y="11092"/>
                  </a:moveTo>
                  <a:cubicBezTo>
                    <a:pt x="5553" y="11092"/>
                    <a:pt x="5669" y="11169"/>
                    <a:pt x="5669" y="11325"/>
                  </a:cubicBezTo>
                  <a:lnTo>
                    <a:pt x="5669" y="11756"/>
                  </a:lnTo>
                  <a:cubicBezTo>
                    <a:pt x="5669" y="11883"/>
                    <a:pt x="5564" y="11988"/>
                    <a:pt x="5437" y="11988"/>
                  </a:cubicBezTo>
                  <a:cubicBezTo>
                    <a:pt x="5307" y="11988"/>
                    <a:pt x="5205" y="11883"/>
                    <a:pt x="5205" y="11756"/>
                  </a:cubicBezTo>
                  <a:lnTo>
                    <a:pt x="5205" y="11325"/>
                  </a:lnTo>
                  <a:cubicBezTo>
                    <a:pt x="5205" y="11169"/>
                    <a:pt x="5321" y="11092"/>
                    <a:pt x="5437" y="11092"/>
                  </a:cubicBezTo>
                  <a:close/>
                  <a:moveTo>
                    <a:pt x="5437" y="0"/>
                  </a:moveTo>
                  <a:cubicBezTo>
                    <a:pt x="3036" y="0"/>
                    <a:pt x="1091" y="1949"/>
                    <a:pt x="1091" y="4346"/>
                  </a:cubicBezTo>
                  <a:lnTo>
                    <a:pt x="1091" y="4965"/>
                  </a:lnTo>
                  <a:cubicBezTo>
                    <a:pt x="1091" y="6570"/>
                    <a:pt x="1797" y="8091"/>
                    <a:pt x="3025" y="9123"/>
                  </a:cubicBezTo>
                  <a:lnTo>
                    <a:pt x="3279" y="9333"/>
                  </a:lnTo>
                  <a:lnTo>
                    <a:pt x="1087" y="9978"/>
                  </a:lnTo>
                  <a:cubicBezTo>
                    <a:pt x="446" y="10170"/>
                    <a:pt x="4" y="10757"/>
                    <a:pt x="1" y="11427"/>
                  </a:cubicBezTo>
                  <a:lnTo>
                    <a:pt x="1" y="13719"/>
                  </a:lnTo>
                  <a:cubicBezTo>
                    <a:pt x="1" y="13855"/>
                    <a:pt x="102" y="13923"/>
                    <a:pt x="204" y="13923"/>
                  </a:cubicBezTo>
                  <a:cubicBezTo>
                    <a:pt x="305" y="13923"/>
                    <a:pt x="406" y="13855"/>
                    <a:pt x="406" y="13719"/>
                  </a:cubicBezTo>
                  <a:lnTo>
                    <a:pt x="406" y="11427"/>
                  </a:lnTo>
                  <a:cubicBezTo>
                    <a:pt x="406" y="11282"/>
                    <a:pt x="435" y="11137"/>
                    <a:pt x="493" y="11003"/>
                  </a:cubicBezTo>
                  <a:lnTo>
                    <a:pt x="1732" y="12086"/>
                  </a:lnTo>
                  <a:cubicBezTo>
                    <a:pt x="1877" y="12212"/>
                    <a:pt x="1960" y="12397"/>
                    <a:pt x="1960" y="12589"/>
                  </a:cubicBezTo>
                  <a:lnTo>
                    <a:pt x="1960" y="13719"/>
                  </a:lnTo>
                  <a:cubicBezTo>
                    <a:pt x="1960" y="13855"/>
                    <a:pt x="2062" y="13923"/>
                    <a:pt x="2163" y="13923"/>
                  </a:cubicBezTo>
                  <a:cubicBezTo>
                    <a:pt x="2264" y="13923"/>
                    <a:pt x="2366" y="13855"/>
                    <a:pt x="2366" y="13719"/>
                  </a:cubicBezTo>
                  <a:lnTo>
                    <a:pt x="2366" y="12589"/>
                  </a:lnTo>
                  <a:cubicBezTo>
                    <a:pt x="2366" y="12278"/>
                    <a:pt x="2232" y="11984"/>
                    <a:pt x="2000" y="11778"/>
                  </a:cubicBezTo>
                  <a:lnTo>
                    <a:pt x="725" y="10659"/>
                  </a:lnTo>
                  <a:cubicBezTo>
                    <a:pt x="856" y="10521"/>
                    <a:pt x="1019" y="10423"/>
                    <a:pt x="1203" y="10369"/>
                  </a:cubicBezTo>
                  <a:lnTo>
                    <a:pt x="3499" y="9692"/>
                  </a:lnTo>
                  <a:cubicBezTo>
                    <a:pt x="3547" y="9681"/>
                    <a:pt x="3594" y="9659"/>
                    <a:pt x="3637" y="9637"/>
                  </a:cubicBezTo>
                  <a:lnTo>
                    <a:pt x="5042" y="10818"/>
                  </a:lnTo>
                  <a:cubicBezTo>
                    <a:pt x="4887" y="10941"/>
                    <a:pt x="4796" y="11126"/>
                    <a:pt x="4796" y="11322"/>
                  </a:cubicBezTo>
                  <a:lnTo>
                    <a:pt x="4796" y="11756"/>
                  </a:lnTo>
                  <a:cubicBezTo>
                    <a:pt x="4800" y="12031"/>
                    <a:pt x="4973" y="12274"/>
                    <a:pt x="5234" y="12365"/>
                  </a:cubicBezTo>
                  <a:lnTo>
                    <a:pt x="5234" y="13719"/>
                  </a:lnTo>
                  <a:cubicBezTo>
                    <a:pt x="5234" y="13855"/>
                    <a:pt x="5336" y="13923"/>
                    <a:pt x="5437" y="13923"/>
                  </a:cubicBezTo>
                  <a:cubicBezTo>
                    <a:pt x="5538" y="13923"/>
                    <a:pt x="5640" y="13855"/>
                    <a:pt x="5640" y="13719"/>
                  </a:cubicBezTo>
                  <a:lnTo>
                    <a:pt x="5640" y="12365"/>
                  </a:lnTo>
                  <a:cubicBezTo>
                    <a:pt x="5901" y="12278"/>
                    <a:pt x="6078" y="12031"/>
                    <a:pt x="6078" y="11760"/>
                  </a:cubicBezTo>
                  <a:lnTo>
                    <a:pt x="6078" y="11325"/>
                  </a:lnTo>
                  <a:cubicBezTo>
                    <a:pt x="6078" y="11126"/>
                    <a:pt x="5988" y="10941"/>
                    <a:pt x="5832" y="10822"/>
                  </a:cubicBezTo>
                  <a:lnTo>
                    <a:pt x="7237" y="9641"/>
                  </a:lnTo>
                  <a:cubicBezTo>
                    <a:pt x="7281" y="9663"/>
                    <a:pt x="7328" y="9681"/>
                    <a:pt x="7375" y="9695"/>
                  </a:cubicBezTo>
                  <a:lnTo>
                    <a:pt x="9674" y="10373"/>
                  </a:lnTo>
                  <a:cubicBezTo>
                    <a:pt x="9856" y="10423"/>
                    <a:pt x="10019" y="10525"/>
                    <a:pt x="10153" y="10662"/>
                  </a:cubicBezTo>
                  <a:lnTo>
                    <a:pt x="8874" y="11781"/>
                  </a:lnTo>
                  <a:cubicBezTo>
                    <a:pt x="8639" y="11984"/>
                    <a:pt x="8505" y="12278"/>
                    <a:pt x="8505" y="12589"/>
                  </a:cubicBezTo>
                  <a:lnTo>
                    <a:pt x="8505" y="13723"/>
                  </a:lnTo>
                  <a:cubicBezTo>
                    <a:pt x="8505" y="13857"/>
                    <a:pt x="8607" y="13924"/>
                    <a:pt x="8709" y="13924"/>
                  </a:cubicBezTo>
                  <a:cubicBezTo>
                    <a:pt x="8812" y="13924"/>
                    <a:pt x="8914" y="13857"/>
                    <a:pt x="8914" y="13723"/>
                  </a:cubicBezTo>
                  <a:lnTo>
                    <a:pt x="8914" y="12589"/>
                  </a:lnTo>
                  <a:cubicBezTo>
                    <a:pt x="8914" y="12397"/>
                    <a:pt x="8994" y="12212"/>
                    <a:pt x="9138" y="12086"/>
                  </a:cubicBezTo>
                  <a:lnTo>
                    <a:pt x="10377" y="11003"/>
                  </a:lnTo>
                  <a:cubicBezTo>
                    <a:pt x="10435" y="11137"/>
                    <a:pt x="10464" y="11282"/>
                    <a:pt x="10464" y="11430"/>
                  </a:cubicBezTo>
                  <a:lnTo>
                    <a:pt x="10464" y="13719"/>
                  </a:lnTo>
                  <a:cubicBezTo>
                    <a:pt x="10464" y="13855"/>
                    <a:pt x="10566" y="13923"/>
                    <a:pt x="10669" y="13923"/>
                  </a:cubicBezTo>
                  <a:cubicBezTo>
                    <a:pt x="10771" y="13923"/>
                    <a:pt x="10873" y="13855"/>
                    <a:pt x="10873" y="13719"/>
                  </a:cubicBezTo>
                  <a:lnTo>
                    <a:pt x="10873" y="11430"/>
                  </a:lnTo>
                  <a:cubicBezTo>
                    <a:pt x="10870" y="10760"/>
                    <a:pt x="10428" y="10170"/>
                    <a:pt x="9787" y="9978"/>
                  </a:cubicBezTo>
                  <a:lnTo>
                    <a:pt x="7599" y="9333"/>
                  </a:lnTo>
                  <a:lnTo>
                    <a:pt x="7849" y="9123"/>
                  </a:lnTo>
                  <a:cubicBezTo>
                    <a:pt x="9077" y="8091"/>
                    <a:pt x="9783" y="6570"/>
                    <a:pt x="9783" y="4965"/>
                  </a:cubicBezTo>
                  <a:lnTo>
                    <a:pt x="9783" y="4346"/>
                  </a:lnTo>
                  <a:cubicBezTo>
                    <a:pt x="9783" y="1949"/>
                    <a:pt x="7838" y="0"/>
                    <a:pt x="543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8" name="Google Shape;13538;p76"/>
            <p:cNvSpPr/>
            <p:nvPr/>
          </p:nvSpPr>
          <p:spPr>
            <a:xfrm>
              <a:off x="7701574" y="3459423"/>
              <a:ext cx="25667" cy="10671"/>
            </a:xfrm>
            <a:custGeom>
              <a:avLst/>
              <a:gdLst/>
              <a:ahLst/>
              <a:cxnLst/>
              <a:rect l="l" t="t" r="r" b="b"/>
              <a:pathLst>
                <a:path w="979" h="407" extrusionOk="0">
                  <a:moveTo>
                    <a:pt x="272" y="1"/>
                  </a:moveTo>
                  <a:cubicBezTo>
                    <a:pt x="1" y="1"/>
                    <a:pt x="1" y="407"/>
                    <a:pt x="272" y="407"/>
                  </a:cubicBezTo>
                  <a:lnTo>
                    <a:pt x="707" y="407"/>
                  </a:lnTo>
                  <a:cubicBezTo>
                    <a:pt x="979" y="407"/>
                    <a:pt x="979" y="1"/>
                    <a:pt x="7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9" name="Google Shape;13539;p76"/>
            <p:cNvSpPr/>
            <p:nvPr/>
          </p:nvSpPr>
          <p:spPr>
            <a:xfrm>
              <a:off x="7770133" y="3459423"/>
              <a:ext cx="25667" cy="10671"/>
            </a:xfrm>
            <a:custGeom>
              <a:avLst/>
              <a:gdLst/>
              <a:ahLst/>
              <a:cxnLst/>
              <a:rect l="l" t="t" r="r" b="b"/>
              <a:pathLst>
                <a:path w="979" h="407" extrusionOk="0">
                  <a:moveTo>
                    <a:pt x="272" y="1"/>
                  </a:moveTo>
                  <a:cubicBezTo>
                    <a:pt x="1" y="1"/>
                    <a:pt x="1" y="407"/>
                    <a:pt x="272" y="407"/>
                  </a:cubicBezTo>
                  <a:lnTo>
                    <a:pt x="710" y="407"/>
                  </a:lnTo>
                  <a:cubicBezTo>
                    <a:pt x="978" y="407"/>
                    <a:pt x="978" y="1"/>
                    <a:pt x="71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40" name="Google Shape;13540;p76"/>
          <p:cNvGrpSpPr/>
          <p:nvPr/>
        </p:nvGrpSpPr>
        <p:grpSpPr>
          <a:xfrm>
            <a:off x="4905557" y="4285510"/>
            <a:ext cx="285797" cy="366390"/>
            <a:chOff x="4905557" y="4285510"/>
            <a:chExt cx="285797" cy="366390"/>
          </a:xfrm>
        </p:grpSpPr>
        <p:sp>
          <p:nvSpPr>
            <p:cNvPr id="13541" name="Google Shape;13541;p76"/>
            <p:cNvSpPr/>
            <p:nvPr/>
          </p:nvSpPr>
          <p:spPr>
            <a:xfrm>
              <a:off x="4976632" y="4290727"/>
              <a:ext cx="148915" cy="57967"/>
            </a:xfrm>
            <a:custGeom>
              <a:avLst/>
              <a:gdLst/>
              <a:ahLst/>
              <a:cxnLst/>
              <a:rect l="l" t="t" r="r" b="b"/>
              <a:pathLst>
                <a:path w="5680" h="2211" extrusionOk="0">
                  <a:moveTo>
                    <a:pt x="2759" y="0"/>
                  </a:moveTo>
                  <a:cubicBezTo>
                    <a:pt x="1887" y="0"/>
                    <a:pt x="1085" y="144"/>
                    <a:pt x="439" y="392"/>
                  </a:cubicBezTo>
                  <a:cubicBezTo>
                    <a:pt x="185" y="486"/>
                    <a:pt x="15" y="729"/>
                    <a:pt x="11" y="1001"/>
                  </a:cubicBezTo>
                  <a:lnTo>
                    <a:pt x="1" y="2152"/>
                  </a:lnTo>
                  <a:lnTo>
                    <a:pt x="5665" y="2210"/>
                  </a:lnTo>
                  <a:lnTo>
                    <a:pt x="5679" y="1059"/>
                  </a:lnTo>
                  <a:cubicBezTo>
                    <a:pt x="5679" y="787"/>
                    <a:pt x="5513" y="541"/>
                    <a:pt x="5263" y="439"/>
                  </a:cubicBezTo>
                  <a:cubicBezTo>
                    <a:pt x="4600" y="175"/>
                    <a:pt x="3764" y="8"/>
                    <a:pt x="2855" y="1"/>
                  </a:cubicBezTo>
                  <a:cubicBezTo>
                    <a:pt x="2823" y="1"/>
                    <a:pt x="2791" y="0"/>
                    <a:pt x="275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2" name="Google Shape;13542;p76"/>
            <p:cNvSpPr/>
            <p:nvPr/>
          </p:nvSpPr>
          <p:spPr>
            <a:xfrm>
              <a:off x="4947478" y="4325020"/>
              <a:ext cx="206358" cy="102877"/>
            </a:xfrm>
            <a:custGeom>
              <a:avLst/>
              <a:gdLst/>
              <a:ahLst/>
              <a:cxnLst/>
              <a:rect l="l" t="t" r="r" b="b"/>
              <a:pathLst>
                <a:path w="7871" h="3924" extrusionOk="0">
                  <a:moveTo>
                    <a:pt x="3876" y="0"/>
                  </a:moveTo>
                  <a:cubicBezTo>
                    <a:pt x="1746" y="0"/>
                    <a:pt x="22" y="854"/>
                    <a:pt x="12" y="1924"/>
                  </a:cubicBezTo>
                  <a:cubicBezTo>
                    <a:pt x="1" y="3007"/>
                    <a:pt x="1750" y="3901"/>
                    <a:pt x="3916" y="3923"/>
                  </a:cubicBezTo>
                  <a:cubicBezTo>
                    <a:pt x="3943" y="3923"/>
                    <a:pt x="3969" y="3923"/>
                    <a:pt x="3996" y="3923"/>
                  </a:cubicBezTo>
                  <a:cubicBezTo>
                    <a:pt x="6125" y="3923"/>
                    <a:pt x="7849" y="3073"/>
                    <a:pt x="7860" y="2003"/>
                  </a:cubicBezTo>
                  <a:cubicBezTo>
                    <a:pt x="7871" y="920"/>
                    <a:pt x="6121" y="22"/>
                    <a:pt x="3956" y="1"/>
                  </a:cubicBezTo>
                  <a:cubicBezTo>
                    <a:pt x="3929" y="0"/>
                    <a:pt x="3902" y="0"/>
                    <a:pt x="3876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3" name="Google Shape;13543;p76"/>
            <p:cNvSpPr/>
            <p:nvPr/>
          </p:nvSpPr>
          <p:spPr>
            <a:xfrm>
              <a:off x="4910748" y="4490242"/>
              <a:ext cx="274995" cy="156125"/>
            </a:xfrm>
            <a:custGeom>
              <a:avLst/>
              <a:gdLst/>
              <a:ahLst/>
              <a:cxnLst/>
              <a:rect l="l" t="t" r="r" b="b"/>
              <a:pathLst>
                <a:path w="10489" h="5955" extrusionOk="0">
                  <a:moveTo>
                    <a:pt x="3767" y="0"/>
                  </a:moveTo>
                  <a:lnTo>
                    <a:pt x="3756" y="1040"/>
                  </a:lnTo>
                  <a:cubicBezTo>
                    <a:pt x="3752" y="1329"/>
                    <a:pt x="3557" y="1583"/>
                    <a:pt x="3278" y="1659"/>
                  </a:cubicBezTo>
                  <a:lnTo>
                    <a:pt x="974" y="2315"/>
                  </a:lnTo>
                  <a:cubicBezTo>
                    <a:pt x="417" y="2470"/>
                    <a:pt x="29" y="2977"/>
                    <a:pt x="25" y="3557"/>
                  </a:cubicBezTo>
                  <a:lnTo>
                    <a:pt x="0" y="5849"/>
                  </a:lnTo>
                  <a:lnTo>
                    <a:pt x="10463" y="5954"/>
                  </a:lnTo>
                  <a:lnTo>
                    <a:pt x="10485" y="3665"/>
                  </a:lnTo>
                  <a:cubicBezTo>
                    <a:pt x="10489" y="3082"/>
                    <a:pt x="10112" y="2572"/>
                    <a:pt x="9558" y="2401"/>
                  </a:cubicBezTo>
                  <a:lnTo>
                    <a:pt x="7269" y="1702"/>
                  </a:lnTo>
                  <a:cubicBezTo>
                    <a:pt x="6990" y="1616"/>
                    <a:pt x="6802" y="1358"/>
                    <a:pt x="6805" y="1069"/>
                  </a:cubicBezTo>
                  <a:lnTo>
                    <a:pt x="6816" y="33"/>
                  </a:lnTo>
                  <a:lnTo>
                    <a:pt x="3767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4" name="Google Shape;13544;p76"/>
            <p:cNvSpPr/>
            <p:nvPr/>
          </p:nvSpPr>
          <p:spPr>
            <a:xfrm>
              <a:off x="5009299" y="4490321"/>
              <a:ext cx="80173" cy="28997"/>
            </a:xfrm>
            <a:custGeom>
              <a:avLst/>
              <a:gdLst/>
              <a:ahLst/>
              <a:cxnLst/>
              <a:rect l="l" t="t" r="r" b="b"/>
              <a:pathLst>
                <a:path w="3058" h="1106" extrusionOk="0">
                  <a:moveTo>
                    <a:pt x="8" y="1"/>
                  </a:moveTo>
                  <a:lnTo>
                    <a:pt x="0" y="704"/>
                  </a:lnTo>
                  <a:cubicBezTo>
                    <a:pt x="483" y="972"/>
                    <a:pt x="1019" y="1106"/>
                    <a:pt x="1554" y="1106"/>
                  </a:cubicBezTo>
                  <a:cubicBezTo>
                    <a:pt x="2068" y="1106"/>
                    <a:pt x="2582" y="983"/>
                    <a:pt x="3050" y="736"/>
                  </a:cubicBezTo>
                  <a:lnTo>
                    <a:pt x="3057" y="30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5" name="Google Shape;13545;p76"/>
            <p:cNvSpPr/>
            <p:nvPr/>
          </p:nvSpPr>
          <p:spPr>
            <a:xfrm>
              <a:off x="4952984" y="4347881"/>
              <a:ext cx="194403" cy="154342"/>
            </a:xfrm>
            <a:custGeom>
              <a:avLst/>
              <a:gdLst/>
              <a:ahLst/>
              <a:cxnLst/>
              <a:rect l="l" t="t" r="r" b="b"/>
              <a:pathLst>
                <a:path w="7415" h="5887" extrusionOk="0">
                  <a:moveTo>
                    <a:pt x="3662" y="1"/>
                  </a:moveTo>
                  <a:cubicBezTo>
                    <a:pt x="2370" y="1"/>
                    <a:pt x="1337" y="376"/>
                    <a:pt x="1330" y="849"/>
                  </a:cubicBezTo>
                  <a:lnTo>
                    <a:pt x="1319" y="1722"/>
                  </a:lnTo>
                  <a:cubicBezTo>
                    <a:pt x="1319" y="1961"/>
                    <a:pt x="1120" y="2153"/>
                    <a:pt x="881" y="2153"/>
                  </a:cubicBezTo>
                  <a:lnTo>
                    <a:pt x="551" y="2149"/>
                  </a:lnTo>
                  <a:cubicBezTo>
                    <a:pt x="549" y="2149"/>
                    <a:pt x="547" y="2149"/>
                    <a:pt x="545" y="2149"/>
                  </a:cubicBezTo>
                  <a:cubicBezTo>
                    <a:pt x="247" y="2149"/>
                    <a:pt x="4" y="2390"/>
                    <a:pt x="1" y="2689"/>
                  </a:cubicBezTo>
                  <a:cubicBezTo>
                    <a:pt x="1" y="2989"/>
                    <a:pt x="240" y="3236"/>
                    <a:pt x="540" y="3239"/>
                  </a:cubicBezTo>
                  <a:lnTo>
                    <a:pt x="881" y="3243"/>
                  </a:lnTo>
                  <a:cubicBezTo>
                    <a:pt x="975" y="4720"/>
                    <a:pt x="2196" y="5872"/>
                    <a:pt x="3677" y="5887"/>
                  </a:cubicBezTo>
                  <a:cubicBezTo>
                    <a:pt x="3686" y="5887"/>
                    <a:pt x="3696" y="5887"/>
                    <a:pt x="3705" y="5887"/>
                  </a:cubicBezTo>
                  <a:cubicBezTo>
                    <a:pt x="5170" y="5887"/>
                    <a:pt x="6398" y="4765"/>
                    <a:pt x="6523" y="3301"/>
                  </a:cubicBezTo>
                  <a:lnTo>
                    <a:pt x="6860" y="3304"/>
                  </a:lnTo>
                  <a:cubicBezTo>
                    <a:pt x="7161" y="3304"/>
                    <a:pt x="7407" y="3065"/>
                    <a:pt x="7411" y="2765"/>
                  </a:cubicBezTo>
                  <a:cubicBezTo>
                    <a:pt x="7414" y="2460"/>
                    <a:pt x="7172" y="2214"/>
                    <a:pt x="6871" y="2214"/>
                  </a:cubicBezTo>
                  <a:lnTo>
                    <a:pt x="6875" y="2214"/>
                  </a:lnTo>
                  <a:lnTo>
                    <a:pt x="6545" y="2211"/>
                  </a:lnTo>
                  <a:cubicBezTo>
                    <a:pt x="6306" y="2207"/>
                    <a:pt x="6111" y="2008"/>
                    <a:pt x="6114" y="1769"/>
                  </a:cubicBezTo>
                  <a:lnTo>
                    <a:pt x="6125" y="896"/>
                  </a:lnTo>
                  <a:cubicBezTo>
                    <a:pt x="6129" y="414"/>
                    <a:pt x="5060" y="12"/>
                    <a:pt x="3735" y="1"/>
                  </a:cubicBezTo>
                  <a:cubicBezTo>
                    <a:pt x="3710" y="1"/>
                    <a:pt x="3686" y="1"/>
                    <a:pt x="3662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6" name="Google Shape;13546;p76"/>
            <p:cNvSpPr/>
            <p:nvPr/>
          </p:nvSpPr>
          <p:spPr>
            <a:xfrm>
              <a:off x="4952145" y="4347881"/>
              <a:ext cx="161526" cy="154342"/>
            </a:xfrm>
            <a:custGeom>
              <a:avLst/>
              <a:gdLst/>
              <a:ahLst/>
              <a:cxnLst/>
              <a:rect l="l" t="t" r="r" b="b"/>
              <a:pathLst>
                <a:path w="6161" h="5887" extrusionOk="0">
                  <a:moveTo>
                    <a:pt x="3691" y="1"/>
                  </a:moveTo>
                  <a:cubicBezTo>
                    <a:pt x="2455" y="1"/>
                    <a:pt x="1458" y="347"/>
                    <a:pt x="1369" y="791"/>
                  </a:cubicBezTo>
                  <a:cubicBezTo>
                    <a:pt x="1362" y="809"/>
                    <a:pt x="1358" y="827"/>
                    <a:pt x="1358" y="849"/>
                  </a:cubicBezTo>
                  <a:lnTo>
                    <a:pt x="1351" y="1718"/>
                  </a:lnTo>
                  <a:cubicBezTo>
                    <a:pt x="1347" y="1961"/>
                    <a:pt x="1152" y="2153"/>
                    <a:pt x="909" y="2153"/>
                  </a:cubicBezTo>
                  <a:lnTo>
                    <a:pt x="616" y="2149"/>
                  </a:lnTo>
                  <a:cubicBezTo>
                    <a:pt x="613" y="2149"/>
                    <a:pt x="611" y="2149"/>
                    <a:pt x="608" y="2149"/>
                  </a:cubicBezTo>
                  <a:cubicBezTo>
                    <a:pt x="325" y="2149"/>
                    <a:pt x="69" y="2351"/>
                    <a:pt x="36" y="2631"/>
                  </a:cubicBezTo>
                  <a:cubicBezTo>
                    <a:pt x="0" y="2953"/>
                    <a:pt x="250" y="3236"/>
                    <a:pt x="572" y="3239"/>
                  </a:cubicBezTo>
                  <a:lnTo>
                    <a:pt x="909" y="3243"/>
                  </a:lnTo>
                  <a:cubicBezTo>
                    <a:pt x="1002" y="4748"/>
                    <a:pt x="2253" y="5887"/>
                    <a:pt x="3714" y="5887"/>
                  </a:cubicBezTo>
                  <a:cubicBezTo>
                    <a:pt x="3855" y="5887"/>
                    <a:pt x="3999" y="5876"/>
                    <a:pt x="4143" y="5854"/>
                  </a:cubicBezTo>
                  <a:cubicBezTo>
                    <a:pt x="2767" y="5626"/>
                    <a:pt x="1760" y="4427"/>
                    <a:pt x="1775" y="3033"/>
                  </a:cubicBezTo>
                  <a:lnTo>
                    <a:pt x="1782" y="1986"/>
                  </a:lnTo>
                  <a:cubicBezTo>
                    <a:pt x="1789" y="1331"/>
                    <a:pt x="2282" y="780"/>
                    <a:pt x="2934" y="700"/>
                  </a:cubicBezTo>
                  <a:cubicBezTo>
                    <a:pt x="3179" y="668"/>
                    <a:pt x="3429" y="653"/>
                    <a:pt x="3678" y="653"/>
                  </a:cubicBezTo>
                  <a:cubicBezTo>
                    <a:pt x="3705" y="653"/>
                    <a:pt x="3732" y="653"/>
                    <a:pt x="3760" y="653"/>
                  </a:cubicBezTo>
                  <a:cubicBezTo>
                    <a:pt x="5081" y="668"/>
                    <a:pt x="6150" y="1070"/>
                    <a:pt x="6146" y="1551"/>
                  </a:cubicBezTo>
                  <a:lnTo>
                    <a:pt x="6153" y="896"/>
                  </a:lnTo>
                  <a:cubicBezTo>
                    <a:pt x="6161" y="414"/>
                    <a:pt x="5092" y="12"/>
                    <a:pt x="3767" y="1"/>
                  </a:cubicBezTo>
                  <a:cubicBezTo>
                    <a:pt x="3741" y="1"/>
                    <a:pt x="3716" y="1"/>
                    <a:pt x="369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7" name="Google Shape;13547;p76"/>
            <p:cNvSpPr/>
            <p:nvPr/>
          </p:nvSpPr>
          <p:spPr>
            <a:xfrm>
              <a:off x="4910748" y="4544827"/>
              <a:ext cx="274995" cy="101540"/>
            </a:xfrm>
            <a:custGeom>
              <a:avLst/>
              <a:gdLst/>
              <a:ahLst/>
              <a:cxnLst/>
              <a:rect l="l" t="t" r="r" b="b"/>
              <a:pathLst>
                <a:path w="10489" h="3873" extrusionOk="0">
                  <a:moveTo>
                    <a:pt x="1789" y="1"/>
                  </a:moveTo>
                  <a:lnTo>
                    <a:pt x="974" y="233"/>
                  </a:lnTo>
                  <a:cubicBezTo>
                    <a:pt x="417" y="392"/>
                    <a:pt x="29" y="899"/>
                    <a:pt x="22" y="1478"/>
                  </a:cubicBezTo>
                  <a:lnTo>
                    <a:pt x="0" y="3767"/>
                  </a:lnTo>
                  <a:lnTo>
                    <a:pt x="10463" y="3872"/>
                  </a:lnTo>
                  <a:lnTo>
                    <a:pt x="10485" y="1583"/>
                  </a:lnTo>
                  <a:cubicBezTo>
                    <a:pt x="10489" y="1004"/>
                    <a:pt x="10112" y="490"/>
                    <a:pt x="9558" y="319"/>
                  </a:cubicBezTo>
                  <a:lnTo>
                    <a:pt x="8750" y="73"/>
                  </a:lnTo>
                  <a:cubicBezTo>
                    <a:pt x="8337" y="555"/>
                    <a:pt x="6871" y="2170"/>
                    <a:pt x="5241" y="2949"/>
                  </a:cubicBezTo>
                  <a:cubicBezTo>
                    <a:pt x="3625" y="2138"/>
                    <a:pt x="2195" y="490"/>
                    <a:pt x="178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8" name="Google Shape;13548;p76"/>
            <p:cNvSpPr/>
            <p:nvPr/>
          </p:nvSpPr>
          <p:spPr>
            <a:xfrm>
              <a:off x="4958490" y="4432800"/>
              <a:ext cx="17304" cy="17120"/>
            </a:xfrm>
            <a:custGeom>
              <a:avLst/>
              <a:gdLst/>
              <a:ahLst/>
              <a:cxnLst/>
              <a:rect l="l" t="t" r="r" b="b"/>
              <a:pathLst>
                <a:path w="660" h="653" extrusionOk="0">
                  <a:moveTo>
                    <a:pt x="327" y="0"/>
                  </a:moveTo>
                  <a:cubicBezTo>
                    <a:pt x="149" y="0"/>
                    <a:pt x="4" y="144"/>
                    <a:pt x="4" y="322"/>
                  </a:cubicBezTo>
                  <a:cubicBezTo>
                    <a:pt x="1" y="504"/>
                    <a:pt x="146" y="652"/>
                    <a:pt x="327" y="652"/>
                  </a:cubicBezTo>
                  <a:cubicBezTo>
                    <a:pt x="329" y="652"/>
                    <a:pt x="331" y="652"/>
                    <a:pt x="333" y="652"/>
                  </a:cubicBezTo>
                  <a:cubicBezTo>
                    <a:pt x="511" y="652"/>
                    <a:pt x="656" y="509"/>
                    <a:pt x="656" y="330"/>
                  </a:cubicBezTo>
                  <a:cubicBezTo>
                    <a:pt x="660" y="149"/>
                    <a:pt x="515" y="0"/>
                    <a:pt x="334" y="0"/>
                  </a:cubicBezTo>
                  <a:cubicBezTo>
                    <a:pt x="332" y="0"/>
                    <a:pt x="330" y="0"/>
                    <a:pt x="327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9" name="Google Shape;13549;p76"/>
            <p:cNvSpPr/>
            <p:nvPr/>
          </p:nvSpPr>
          <p:spPr>
            <a:xfrm>
              <a:off x="5124184" y="4434399"/>
              <a:ext cx="17304" cy="17225"/>
            </a:xfrm>
            <a:custGeom>
              <a:avLst/>
              <a:gdLst/>
              <a:ahLst/>
              <a:cxnLst/>
              <a:rect l="l" t="t" r="r" b="b"/>
              <a:pathLst>
                <a:path w="660" h="657" extrusionOk="0">
                  <a:moveTo>
                    <a:pt x="334" y="1"/>
                  </a:moveTo>
                  <a:cubicBezTo>
                    <a:pt x="153" y="1"/>
                    <a:pt x="4" y="146"/>
                    <a:pt x="4" y="327"/>
                  </a:cubicBezTo>
                  <a:cubicBezTo>
                    <a:pt x="1" y="504"/>
                    <a:pt x="146" y="653"/>
                    <a:pt x="327" y="656"/>
                  </a:cubicBezTo>
                  <a:cubicBezTo>
                    <a:pt x="508" y="656"/>
                    <a:pt x="656" y="511"/>
                    <a:pt x="656" y="330"/>
                  </a:cubicBezTo>
                  <a:cubicBezTo>
                    <a:pt x="660" y="153"/>
                    <a:pt x="515" y="4"/>
                    <a:pt x="33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0" name="Google Shape;13550;p76"/>
            <p:cNvSpPr/>
            <p:nvPr/>
          </p:nvSpPr>
          <p:spPr>
            <a:xfrm>
              <a:off x="5020783" y="4485025"/>
              <a:ext cx="57285" cy="32877"/>
            </a:xfrm>
            <a:custGeom>
              <a:avLst/>
              <a:gdLst/>
              <a:ahLst/>
              <a:cxnLst/>
              <a:rect l="l" t="t" r="r" b="b"/>
              <a:pathLst>
                <a:path w="2185" h="1254" extrusionOk="0">
                  <a:moveTo>
                    <a:pt x="1098" y="0"/>
                  </a:moveTo>
                  <a:lnTo>
                    <a:pt x="1" y="424"/>
                  </a:lnTo>
                  <a:lnTo>
                    <a:pt x="624" y="1058"/>
                  </a:lnTo>
                  <a:cubicBezTo>
                    <a:pt x="752" y="1188"/>
                    <a:pt x="922" y="1253"/>
                    <a:pt x="1092" y="1253"/>
                  </a:cubicBezTo>
                  <a:cubicBezTo>
                    <a:pt x="1257" y="1253"/>
                    <a:pt x="1422" y="1192"/>
                    <a:pt x="1551" y="1068"/>
                  </a:cubicBezTo>
                  <a:lnTo>
                    <a:pt x="2185" y="446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1" name="Google Shape;13551;p76"/>
            <p:cNvSpPr/>
            <p:nvPr/>
          </p:nvSpPr>
          <p:spPr>
            <a:xfrm>
              <a:off x="5010584" y="4405062"/>
              <a:ext cx="10802" cy="16386"/>
            </a:xfrm>
            <a:custGeom>
              <a:avLst/>
              <a:gdLst/>
              <a:ahLst/>
              <a:cxnLst/>
              <a:rect l="l" t="t" r="r" b="b"/>
              <a:pathLst>
                <a:path w="412" h="625" extrusionOk="0">
                  <a:moveTo>
                    <a:pt x="202" y="1"/>
                  </a:moveTo>
                  <a:cubicBezTo>
                    <a:pt x="93" y="1"/>
                    <a:pt x="2" y="90"/>
                    <a:pt x="2" y="200"/>
                  </a:cubicBezTo>
                  <a:lnTo>
                    <a:pt x="2" y="421"/>
                  </a:lnTo>
                  <a:cubicBezTo>
                    <a:pt x="0" y="556"/>
                    <a:pt x="104" y="625"/>
                    <a:pt x="207" y="625"/>
                  </a:cubicBezTo>
                  <a:cubicBezTo>
                    <a:pt x="308" y="625"/>
                    <a:pt x="410" y="559"/>
                    <a:pt x="411" y="424"/>
                  </a:cubicBezTo>
                  <a:lnTo>
                    <a:pt x="411" y="207"/>
                  </a:lnTo>
                  <a:cubicBezTo>
                    <a:pt x="411" y="91"/>
                    <a:pt x="321" y="1"/>
                    <a:pt x="209" y="1"/>
                  </a:cubicBezTo>
                  <a:cubicBezTo>
                    <a:pt x="206" y="1"/>
                    <a:pt x="204" y="1"/>
                    <a:pt x="20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2" name="Google Shape;13552;p76"/>
            <p:cNvSpPr/>
            <p:nvPr/>
          </p:nvSpPr>
          <p:spPr>
            <a:xfrm>
              <a:off x="5079143" y="4405717"/>
              <a:ext cx="10802" cy="16438"/>
            </a:xfrm>
            <a:custGeom>
              <a:avLst/>
              <a:gdLst/>
              <a:ahLst/>
              <a:cxnLst/>
              <a:rect l="l" t="t" r="r" b="b"/>
              <a:pathLst>
                <a:path w="412" h="627" extrusionOk="0">
                  <a:moveTo>
                    <a:pt x="208" y="1"/>
                  </a:moveTo>
                  <a:cubicBezTo>
                    <a:pt x="96" y="1"/>
                    <a:pt x="2" y="92"/>
                    <a:pt x="2" y="204"/>
                  </a:cubicBezTo>
                  <a:lnTo>
                    <a:pt x="2" y="421"/>
                  </a:lnTo>
                  <a:cubicBezTo>
                    <a:pt x="0" y="558"/>
                    <a:pt x="103" y="627"/>
                    <a:pt x="206" y="627"/>
                  </a:cubicBezTo>
                  <a:cubicBezTo>
                    <a:pt x="308" y="627"/>
                    <a:pt x="409" y="560"/>
                    <a:pt x="411" y="425"/>
                  </a:cubicBezTo>
                  <a:lnTo>
                    <a:pt x="411" y="207"/>
                  </a:lnTo>
                  <a:cubicBezTo>
                    <a:pt x="411" y="95"/>
                    <a:pt x="321" y="1"/>
                    <a:pt x="20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3" name="Google Shape;13553;p76"/>
            <p:cNvSpPr/>
            <p:nvPr/>
          </p:nvSpPr>
          <p:spPr>
            <a:xfrm>
              <a:off x="5025082" y="4445096"/>
              <a:ext cx="49630" cy="16674"/>
            </a:xfrm>
            <a:custGeom>
              <a:avLst/>
              <a:gdLst/>
              <a:ahLst/>
              <a:cxnLst/>
              <a:rect l="l" t="t" r="r" b="b"/>
              <a:pathLst>
                <a:path w="1893" h="636" extrusionOk="0">
                  <a:moveTo>
                    <a:pt x="295" y="0"/>
                  </a:moveTo>
                  <a:cubicBezTo>
                    <a:pt x="137" y="0"/>
                    <a:pt x="1" y="203"/>
                    <a:pt x="148" y="353"/>
                  </a:cubicBezTo>
                  <a:cubicBezTo>
                    <a:pt x="322" y="527"/>
                    <a:pt x="619" y="632"/>
                    <a:pt x="941" y="636"/>
                  </a:cubicBezTo>
                  <a:cubicBezTo>
                    <a:pt x="947" y="636"/>
                    <a:pt x="952" y="636"/>
                    <a:pt x="958" y="636"/>
                  </a:cubicBezTo>
                  <a:cubicBezTo>
                    <a:pt x="1274" y="636"/>
                    <a:pt x="1567" y="535"/>
                    <a:pt x="1742" y="368"/>
                  </a:cubicBezTo>
                  <a:cubicBezTo>
                    <a:pt x="1893" y="222"/>
                    <a:pt x="1758" y="14"/>
                    <a:pt x="1599" y="14"/>
                  </a:cubicBezTo>
                  <a:cubicBezTo>
                    <a:pt x="1552" y="14"/>
                    <a:pt x="1504" y="32"/>
                    <a:pt x="1459" y="74"/>
                  </a:cubicBezTo>
                  <a:cubicBezTo>
                    <a:pt x="1383" y="147"/>
                    <a:pt x="1202" y="230"/>
                    <a:pt x="945" y="230"/>
                  </a:cubicBezTo>
                  <a:cubicBezTo>
                    <a:pt x="688" y="227"/>
                    <a:pt x="510" y="140"/>
                    <a:pt x="438" y="64"/>
                  </a:cubicBezTo>
                  <a:cubicBezTo>
                    <a:pt x="393" y="19"/>
                    <a:pt x="343" y="0"/>
                    <a:pt x="29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4" name="Google Shape;13554;p76"/>
            <p:cNvSpPr/>
            <p:nvPr/>
          </p:nvSpPr>
          <p:spPr>
            <a:xfrm>
              <a:off x="4905557" y="4285510"/>
              <a:ext cx="285797" cy="366390"/>
            </a:xfrm>
            <a:custGeom>
              <a:avLst/>
              <a:gdLst/>
              <a:ahLst/>
              <a:cxnLst/>
              <a:rect l="l" t="t" r="r" b="b"/>
              <a:pathLst>
                <a:path w="10901" h="13975" extrusionOk="0">
                  <a:moveTo>
                    <a:pt x="5498" y="403"/>
                  </a:moveTo>
                  <a:cubicBezTo>
                    <a:pt x="5520" y="403"/>
                    <a:pt x="5543" y="403"/>
                    <a:pt x="5566" y="403"/>
                  </a:cubicBezTo>
                  <a:cubicBezTo>
                    <a:pt x="6420" y="414"/>
                    <a:pt x="7228" y="559"/>
                    <a:pt x="7894" y="830"/>
                  </a:cubicBezTo>
                  <a:cubicBezTo>
                    <a:pt x="8072" y="899"/>
                    <a:pt x="8188" y="1066"/>
                    <a:pt x="8184" y="1254"/>
                  </a:cubicBezTo>
                  <a:lnTo>
                    <a:pt x="8180" y="1815"/>
                  </a:lnTo>
                  <a:cubicBezTo>
                    <a:pt x="7474" y="1504"/>
                    <a:pt x="6561" y="1316"/>
                    <a:pt x="5555" y="1305"/>
                  </a:cubicBezTo>
                  <a:cubicBezTo>
                    <a:pt x="5524" y="1304"/>
                    <a:pt x="5494" y="1304"/>
                    <a:pt x="5464" y="1304"/>
                  </a:cubicBezTo>
                  <a:cubicBezTo>
                    <a:pt x="4489" y="1304"/>
                    <a:pt x="3610" y="1473"/>
                    <a:pt x="2918" y="1761"/>
                  </a:cubicBezTo>
                  <a:lnTo>
                    <a:pt x="2925" y="1203"/>
                  </a:lnTo>
                  <a:cubicBezTo>
                    <a:pt x="2929" y="1015"/>
                    <a:pt x="3048" y="848"/>
                    <a:pt x="3222" y="783"/>
                  </a:cubicBezTo>
                  <a:cubicBezTo>
                    <a:pt x="3882" y="533"/>
                    <a:pt x="4665" y="403"/>
                    <a:pt x="5498" y="403"/>
                  </a:cubicBezTo>
                  <a:close/>
                  <a:moveTo>
                    <a:pt x="2348" y="5820"/>
                  </a:moveTo>
                  <a:cubicBezTo>
                    <a:pt x="2411" y="5820"/>
                    <a:pt x="2471" y="5870"/>
                    <a:pt x="2469" y="5944"/>
                  </a:cubicBezTo>
                  <a:cubicBezTo>
                    <a:pt x="2469" y="6013"/>
                    <a:pt x="2415" y="6067"/>
                    <a:pt x="2346" y="6067"/>
                  </a:cubicBezTo>
                  <a:cubicBezTo>
                    <a:pt x="2237" y="6067"/>
                    <a:pt x="2183" y="5933"/>
                    <a:pt x="2262" y="5857"/>
                  </a:cubicBezTo>
                  <a:cubicBezTo>
                    <a:pt x="2287" y="5832"/>
                    <a:pt x="2318" y="5820"/>
                    <a:pt x="2348" y="5820"/>
                  </a:cubicBezTo>
                  <a:close/>
                  <a:moveTo>
                    <a:pt x="8665" y="5884"/>
                  </a:moveTo>
                  <a:cubicBezTo>
                    <a:pt x="8729" y="5884"/>
                    <a:pt x="8791" y="5935"/>
                    <a:pt x="8789" y="6009"/>
                  </a:cubicBezTo>
                  <a:cubicBezTo>
                    <a:pt x="8789" y="6078"/>
                    <a:pt x="8735" y="6132"/>
                    <a:pt x="8666" y="6132"/>
                  </a:cubicBezTo>
                  <a:cubicBezTo>
                    <a:pt x="8557" y="6129"/>
                    <a:pt x="8503" y="5995"/>
                    <a:pt x="8582" y="5919"/>
                  </a:cubicBezTo>
                  <a:cubicBezTo>
                    <a:pt x="8606" y="5895"/>
                    <a:pt x="8636" y="5884"/>
                    <a:pt x="8665" y="5884"/>
                  </a:cubicBezTo>
                  <a:close/>
                  <a:moveTo>
                    <a:pt x="5473" y="1714"/>
                  </a:moveTo>
                  <a:cubicBezTo>
                    <a:pt x="5500" y="1714"/>
                    <a:pt x="5527" y="1714"/>
                    <a:pt x="5555" y="1714"/>
                  </a:cubicBezTo>
                  <a:cubicBezTo>
                    <a:pt x="7572" y="1732"/>
                    <a:pt x="9267" y="2554"/>
                    <a:pt x="9256" y="3507"/>
                  </a:cubicBezTo>
                  <a:cubicBezTo>
                    <a:pt x="9252" y="3891"/>
                    <a:pt x="8974" y="4191"/>
                    <a:pt x="8720" y="4387"/>
                  </a:cubicBezTo>
                  <a:lnTo>
                    <a:pt x="8361" y="4383"/>
                  </a:lnTo>
                  <a:cubicBezTo>
                    <a:pt x="8235" y="4383"/>
                    <a:pt x="8130" y="4278"/>
                    <a:pt x="8133" y="4151"/>
                  </a:cubicBezTo>
                  <a:lnTo>
                    <a:pt x="8141" y="3279"/>
                  </a:lnTo>
                  <a:cubicBezTo>
                    <a:pt x="8141" y="3097"/>
                    <a:pt x="8050" y="2826"/>
                    <a:pt x="7601" y="2590"/>
                  </a:cubicBezTo>
                  <a:cubicBezTo>
                    <a:pt x="7566" y="2572"/>
                    <a:pt x="7532" y="2564"/>
                    <a:pt x="7500" y="2564"/>
                  </a:cubicBezTo>
                  <a:cubicBezTo>
                    <a:pt x="7313" y="2564"/>
                    <a:pt x="7205" y="2844"/>
                    <a:pt x="7409" y="2953"/>
                  </a:cubicBezTo>
                  <a:cubicBezTo>
                    <a:pt x="7612" y="3061"/>
                    <a:pt x="7735" y="3177"/>
                    <a:pt x="7731" y="3275"/>
                  </a:cubicBezTo>
                  <a:lnTo>
                    <a:pt x="7724" y="4148"/>
                  </a:lnTo>
                  <a:cubicBezTo>
                    <a:pt x="7720" y="4503"/>
                    <a:pt x="8003" y="4789"/>
                    <a:pt x="8358" y="4796"/>
                  </a:cubicBezTo>
                  <a:lnTo>
                    <a:pt x="8684" y="4796"/>
                  </a:lnTo>
                  <a:cubicBezTo>
                    <a:pt x="8887" y="4800"/>
                    <a:pt x="9042" y="4977"/>
                    <a:pt x="9021" y="5176"/>
                  </a:cubicBezTo>
                  <a:cubicBezTo>
                    <a:pt x="9003" y="5350"/>
                    <a:pt x="8840" y="5481"/>
                    <a:pt x="8648" y="5481"/>
                  </a:cubicBezTo>
                  <a:lnTo>
                    <a:pt x="8557" y="5481"/>
                  </a:lnTo>
                  <a:lnTo>
                    <a:pt x="8557" y="5466"/>
                  </a:lnTo>
                  <a:cubicBezTo>
                    <a:pt x="8557" y="5354"/>
                    <a:pt x="8466" y="5263"/>
                    <a:pt x="8354" y="5263"/>
                  </a:cubicBezTo>
                  <a:cubicBezTo>
                    <a:pt x="8352" y="5263"/>
                    <a:pt x="8350" y="5263"/>
                    <a:pt x="8348" y="5263"/>
                  </a:cubicBezTo>
                  <a:cubicBezTo>
                    <a:pt x="8238" y="5263"/>
                    <a:pt x="8148" y="5352"/>
                    <a:pt x="8148" y="5462"/>
                  </a:cubicBezTo>
                  <a:cubicBezTo>
                    <a:pt x="8137" y="6495"/>
                    <a:pt x="7521" y="7422"/>
                    <a:pt x="6580" y="7835"/>
                  </a:cubicBezTo>
                  <a:lnTo>
                    <a:pt x="6576" y="7835"/>
                  </a:lnTo>
                  <a:lnTo>
                    <a:pt x="5696" y="7472"/>
                  </a:lnTo>
                  <a:lnTo>
                    <a:pt x="5696" y="7393"/>
                  </a:lnTo>
                  <a:cubicBezTo>
                    <a:pt x="5698" y="7256"/>
                    <a:pt x="5595" y="7187"/>
                    <a:pt x="5492" y="7187"/>
                  </a:cubicBezTo>
                  <a:cubicBezTo>
                    <a:pt x="5391" y="7187"/>
                    <a:pt x="5290" y="7254"/>
                    <a:pt x="5290" y="7389"/>
                  </a:cubicBezTo>
                  <a:lnTo>
                    <a:pt x="5290" y="7469"/>
                  </a:lnTo>
                  <a:lnTo>
                    <a:pt x="4403" y="7813"/>
                  </a:lnTo>
                  <a:cubicBezTo>
                    <a:pt x="3465" y="7378"/>
                    <a:pt x="2871" y="6437"/>
                    <a:pt x="2885" y="5404"/>
                  </a:cubicBezTo>
                  <a:cubicBezTo>
                    <a:pt x="2885" y="5268"/>
                    <a:pt x="2783" y="5199"/>
                    <a:pt x="2680" y="5199"/>
                  </a:cubicBezTo>
                  <a:cubicBezTo>
                    <a:pt x="2579" y="5199"/>
                    <a:pt x="2478" y="5266"/>
                    <a:pt x="2476" y="5401"/>
                  </a:cubicBezTo>
                  <a:lnTo>
                    <a:pt x="2476" y="5415"/>
                  </a:lnTo>
                  <a:lnTo>
                    <a:pt x="2353" y="5415"/>
                  </a:lnTo>
                  <a:cubicBezTo>
                    <a:pt x="2150" y="5412"/>
                    <a:pt x="1994" y="5234"/>
                    <a:pt x="2020" y="5035"/>
                  </a:cubicBezTo>
                  <a:cubicBezTo>
                    <a:pt x="2038" y="4867"/>
                    <a:pt x="2197" y="4734"/>
                    <a:pt x="2385" y="4734"/>
                  </a:cubicBezTo>
                  <a:cubicBezTo>
                    <a:pt x="2388" y="4734"/>
                    <a:pt x="2390" y="4734"/>
                    <a:pt x="2393" y="4734"/>
                  </a:cubicBezTo>
                  <a:lnTo>
                    <a:pt x="2686" y="4734"/>
                  </a:lnTo>
                  <a:cubicBezTo>
                    <a:pt x="2688" y="4734"/>
                    <a:pt x="2691" y="4734"/>
                    <a:pt x="2693" y="4734"/>
                  </a:cubicBezTo>
                  <a:cubicBezTo>
                    <a:pt x="3045" y="4734"/>
                    <a:pt x="3331" y="4453"/>
                    <a:pt x="3335" y="4101"/>
                  </a:cubicBezTo>
                  <a:lnTo>
                    <a:pt x="3342" y="3231"/>
                  </a:lnTo>
                  <a:cubicBezTo>
                    <a:pt x="3342" y="3130"/>
                    <a:pt x="3494" y="2960"/>
                    <a:pt x="3914" y="2811"/>
                  </a:cubicBezTo>
                  <a:cubicBezTo>
                    <a:pt x="4339" y="2663"/>
                    <a:pt x="4899" y="2583"/>
                    <a:pt x="5503" y="2583"/>
                  </a:cubicBezTo>
                  <a:cubicBezTo>
                    <a:pt x="5517" y="2583"/>
                    <a:pt x="5530" y="2583"/>
                    <a:pt x="5544" y="2583"/>
                  </a:cubicBezTo>
                  <a:cubicBezTo>
                    <a:pt x="5899" y="2587"/>
                    <a:pt x="6250" y="2619"/>
                    <a:pt x="6598" y="2688"/>
                  </a:cubicBezTo>
                  <a:cubicBezTo>
                    <a:pt x="6613" y="2691"/>
                    <a:pt x="6629" y="2693"/>
                    <a:pt x="6643" y="2693"/>
                  </a:cubicBezTo>
                  <a:cubicBezTo>
                    <a:pt x="6870" y="2693"/>
                    <a:pt x="6926" y="2337"/>
                    <a:pt x="6674" y="2286"/>
                  </a:cubicBezTo>
                  <a:cubicBezTo>
                    <a:pt x="6304" y="2217"/>
                    <a:pt x="5928" y="2178"/>
                    <a:pt x="5547" y="2178"/>
                  </a:cubicBezTo>
                  <a:cubicBezTo>
                    <a:pt x="5522" y="2177"/>
                    <a:pt x="5496" y="2177"/>
                    <a:pt x="5471" y="2177"/>
                  </a:cubicBezTo>
                  <a:cubicBezTo>
                    <a:pt x="4837" y="2177"/>
                    <a:pt x="4240" y="2264"/>
                    <a:pt x="3784" y="2427"/>
                  </a:cubicBezTo>
                  <a:cubicBezTo>
                    <a:pt x="3088" y="2670"/>
                    <a:pt x="2940" y="2996"/>
                    <a:pt x="2940" y="3224"/>
                  </a:cubicBezTo>
                  <a:lnTo>
                    <a:pt x="2929" y="4097"/>
                  </a:lnTo>
                  <a:cubicBezTo>
                    <a:pt x="2929" y="4227"/>
                    <a:pt x="2824" y="4329"/>
                    <a:pt x="2697" y="4329"/>
                  </a:cubicBezTo>
                  <a:lnTo>
                    <a:pt x="2335" y="4325"/>
                  </a:lnTo>
                  <a:cubicBezTo>
                    <a:pt x="2085" y="4122"/>
                    <a:pt x="1813" y="3815"/>
                    <a:pt x="1817" y="3434"/>
                  </a:cubicBezTo>
                  <a:cubicBezTo>
                    <a:pt x="1828" y="2495"/>
                    <a:pt x="3492" y="1714"/>
                    <a:pt x="5473" y="1714"/>
                  </a:cubicBezTo>
                  <a:close/>
                  <a:moveTo>
                    <a:pt x="5489" y="7831"/>
                  </a:moveTo>
                  <a:lnTo>
                    <a:pt x="6214" y="8128"/>
                  </a:lnTo>
                  <a:lnTo>
                    <a:pt x="5801" y="8534"/>
                  </a:lnTo>
                  <a:cubicBezTo>
                    <a:pt x="5713" y="8618"/>
                    <a:pt x="5599" y="8660"/>
                    <a:pt x="5484" y="8660"/>
                  </a:cubicBezTo>
                  <a:cubicBezTo>
                    <a:pt x="5368" y="8660"/>
                    <a:pt x="5251" y="8616"/>
                    <a:pt x="5163" y="8526"/>
                  </a:cubicBezTo>
                  <a:lnTo>
                    <a:pt x="4758" y="8114"/>
                  </a:lnTo>
                  <a:lnTo>
                    <a:pt x="5489" y="7831"/>
                  </a:lnTo>
                  <a:close/>
                  <a:moveTo>
                    <a:pt x="5505" y="1"/>
                  </a:moveTo>
                  <a:cubicBezTo>
                    <a:pt x="4624" y="1"/>
                    <a:pt x="3791" y="138"/>
                    <a:pt x="3085" y="407"/>
                  </a:cubicBezTo>
                  <a:cubicBezTo>
                    <a:pt x="2751" y="530"/>
                    <a:pt x="2527" y="848"/>
                    <a:pt x="2523" y="1203"/>
                  </a:cubicBezTo>
                  <a:lnTo>
                    <a:pt x="2516" y="1964"/>
                  </a:lnTo>
                  <a:cubicBezTo>
                    <a:pt x="1832" y="2341"/>
                    <a:pt x="1419" y="2855"/>
                    <a:pt x="1411" y="3434"/>
                  </a:cubicBezTo>
                  <a:cubicBezTo>
                    <a:pt x="1408" y="3807"/>
                    <a:pt x="1578" y="4169"/>
                    <a:pt x="1911" y="4492"/>
                  </a:cubicBezTo>
                  <a:cubicBezTo>
                    <a:pt x="1748" y="4611"/>
                    <a:pt x="1643" y="4792"/>
                    <a:pt x="1618" y="4992"/>
                  </a:cubicBezTo>
                  <a:cubicBezTo>
                    <a:pt x="1589" y="5252"/>
                    <a:pt x="1698" y="5509"/>
                    <a:pt x="1904" y="5669"/>
                  </a:cubicBezTo>
                  <a:cubicBezTo>
                    <a:pt x="1666" y="6052"/>
                    <a:pt x="1974" y="6484"/>
                    <a:pt x="2352" y="6484"/>
                  </a:cubicBezTo>
                  <a:cubicBezTo>
                    <a:pt x="2446" y="6484"/>
                    <a:pt x="2544" y="6457"/>
                    <a:pt x="2639" y="6397"/>
                  </a:cubicBezTo>
                  <a:cubicBezTo>
                    <a:pt x="2907" y="7208"/>
                    <a:pt x="3505" y="7867"/>
                    <a:pt x="4287" y="8211"/>
                  </a:cubicBezTo>
                  <a:lnTo>
                    <a:pt x="4881" y="8816"/>
                  </a:lnTo>
                  <a:cubicBezTo>
                    <a:pt x="5048" y="8987"/>
                    <a:pt x="5271" y="9073"/>
                    <a:pt x="5494" y="9073"/>
                  </a:cubicBezTo>
                  <a:cubicBezTo>
                    <a:pt x="5710" y="9073"/>
                    <a:pt x="5927" y="8993"/>
                    <a:pt x="6094" y="8831"/>
                  </a:cubicBezTo>
                  <a:lnTo>
                    <a:pt x="6699" y="8237"/>
                  </a:lnTo>
                  <a:cubicBezTo>
                    <a:pt x="6739" y="8219"/>
                    <a:pt x="6775" y="8200"/>
                    <a:pt x="6815" y="8182"/>
                  </a:cubicBezTo>
                  <a:lnTo>
                    <a:pt x="6815" y="8182"/>
                  </a:lnTo>
                  <a:lnTo>
                    <a:pt x="6808" y="8881"/>
                  </a:lnTo>
                  <a:cubicBezTo>
                    <a:pt x="6804" y="9262"/>
                    <a:pt x="7050" y="9598"/>
                    <a:pt x="7416" y="9711"/>
                  </a:cubicBezTo>
                  <a:lnTo>
                    <a:pt x="8615" y="10080"/>
                  </a:lnTo>
                  <a:cubicBezTo>
                    <a:pt x="8148" y="10598"/>
                    <a:pt x="6862" y="11931"/>
                    <a:pt x="5446" y="12619"/>
                  </a:cubicBezTo>
                  <a:cubicBezTo>
                    <a:pt x="4052" y="11905"/>
                    <a:pt x="2791" y="10544"/>
                    <a:pt x="2331" y="10015"/>
                  </a:cubicBezTo>
                  <a:lnTo>
                    <a:pt x="3541" y="9674"/>
                  </a:lnTo>
                  <a:cubicBezTo>
                    <a:pt x="3903" y="9569"/>
                    <a:pt x="4157" y="9236"/>
                    <a:pt x="4164" y="8860"/>
                  </a:cubicBezTo>
                  <a:lnTo>
                    <a:pt x="4164" y="8693"/>
                  </a:lnTo>
                  <a:cubicBezTo>
                    <a:pt x="4164" y="8556"/>
                    <a:pt x="4061" y="8487"/>
                    <a:pt x="3959" y="8487"/>
                  </a:cubicBezTo>
                  <a:cubicBezTo>
                    <a:pt x="3857" y="8487"/>
                    <a:pt x="3756" y="8554"/>
                    <a:pt x="3755" y="8689"/>
                  </a:cubicBezTo>
                  <a:lnTo>
                    <a:pt x="3755" y="8852"/>
                  </a:lnTo>
                  <a:cubicBezTo>
                    <a:pt x="3751" y="9055"/>
                    <a:pt x="3621" y="9229"/>
                    <a:pt x="3429" y="9283"/>
                  </a:cubicBezTo>
                  <a:lnTo>
                    <a:pt x="1125" y="9935"/>
                  </a:lnTo>
                  <a:cubicBezTo>
                    <a:pt x="481" y="10120"/>
                    <a:pt x="35" y="10703"/>
                    <a:pt x="24" y="11373"/>
                  </a:cubicBezTo>
                  <a:lnTo>
                    <a:pt x="3" y="13666"/>
                  </a:lnTo>
                  <a:cubicBezTo>
                    <a:pt x="1" y="13802"/>
                    <a:pt x="103" y="13871"/>
                    <a:pt x="206" y="13871"/>
                  </a:cubicBezTo>
                  <a:cubicBezTo>
                    <a:pt x="307" y="13871"/>
                    <a:pt x="408" y="13804"/>
                    <a:pt x="408" y="13669"/>
                  </a:cubicBezTo>
                  <a:lnTo>
                    <a:pt x="434" y="11377"/>
                  </a:lnTo>
                  <a:cubicBezTo>
                    <a:pt x="441" y="10888"/>
                    <a:pt x="767" y="10464"/>
                    <a:pt x="1234" y="10326"/>
                  </a:cubicBezTo>
                  <a:lnTo>
                    <a:pt x="1900" y="10138"/>
                  </a:lnTo>
                  <a:cubicBezTo>
                    <a:pt x="2234" y="10544"/>
                    <a:pt x="3682" y="12210"/>
                    <a:pt x="5355" y="13032"/>
                  </a:cubicBezTo>
                  <a:cubicBezTo>
                    <a:pt x="5383" y="13044"/>
                    <a:pt x="5412" y="13051"/>
                    <a:pt x="5442" y="13051"/>
                  </a:cubicBezTo>
                  <a:cubicBezTo>
                    <a:pt x="5472" y="13051"/>
                    <a:pt x="5502" y="13044"/>
                    <a:pt x="5529" y="13032"/>
                  </a:cubicBezTo>
                  <a:cubicBezTo>
                    <a:pt x="7217" y="12246"/>
                    <a:pt x="8698" y="10609"/>
                    <a:pt x="9046" y="10210"/>
                  </a:cubicBezTo>
                  <a:lnTo>
                    <a:pt x="9705" y="10410"/>
                  </a:lnTo>
                  <a:cubicBezTo>
                    <a:pt x="10172" y="10555"/>
                    <a:pt x="10487" y="10989"/>
                    <a:pt x="10484" y="11478"/>
                  </a:cubicBezTo>
                  <a:lnTo>
                    <a:pt x="10462" y="13767"/>
                  </a:lnTo>
                  <a:cubicBezTo>
                    <a:pt x="10460" y="13905"/>
                    <a:pt x="10564" y="13974"/>
                    <a:pt x="10668" y="13974"/>
                  </a:cubicBezTo>
                  <a:cubicBezTo>
                    <a:pt x="10769" y="13974"/>
                    <a:pt x="10870" y="13908"/>
                    <a:pt x="10871" y="13774"/>
                  </a:cubicBezTo>
                  <a:lnTo>
                    <a:pt x="10893" y="11482"/>
                  </a:lnTo>
                  <a:cubicBezTo>
                    <a:pt x="10900" y="10808"/>
                    <a:pt x="10462" y="10210"/>
                    <a:pt x="9817" y="10015"/>
                  </a:cubicBezTo>
                  <a:lnTo>
                    <a:pt x="7528" y="9316"/>
                  </a:lnTo>
                  <a:cubicBezTo>
                    <a:pt x="7340" y="9258"/>
                    <a:pt x="7210" y="9081"/>
                    <a:pt x="7213" y="8881"/>
                  </a:cubicBezTo>
                  <a:lnTo>
                    <a:pt x="7221" y="7947"/>
                  </a:lnTo>
                  <a:cubicBezTo>
                    <a:pt x="7757" y="7585"/>
                    <a:pt x="8162" y="7060"/>
                    <a:pt x="8380" y="6451"/>
                  </a:cubicBezTo>
                  <a:cubicBezTo>
                    <a:pt x="8477" y="6516"/>
                    <a:pt x="8578" y="6544"/>
                    <a:pt x="8674" y="6544"/>
                  </a:cubicBezTo>
                  <a:cubicBezTo>
                    <a:pt x="9050" y="6544"/>
                    <a:pt x="9361" y="6116"/>
                    <a:pt x="9122" y="5730"/>
                  </a:cubicBezTo>
                  <a:cubicBezTo>
                    <a:pt x="9292" y="5611"/>
                    <a:pt x="9401" y="5426"/>
                    <a:pt x="9426" y="5220"/>
                  </a:cubicBezTo>
                  <a:cubicBezTo>
                    <a:pt x="9455" y="4966"/>
                    <a:pt x="9350" y="4716"/>
                    <a:pt x="9155" y="4557"/>
                  </a:cubicBezTo>
                  <a:cubicBezTo>
                    <a:pt x="9484" y="4242"/>
                    <a:pt x="9662" y="3887"/>
                    <a:pt x="9665" y="3514"/>
                  </a:cubicBezTo>
                  <a:cubicBezTo>
                    <a:pt x="9673" y="2938"/>
                    <a:pt x="9267" y="2417"/>
                    <a:pt x="8590" y="2022"/>
                  </a:cubicBezTo>
                  <a:lnTo>
                    <a:pt x="8597" y="1261"/>
                  </a:lnTo>
                  <a:cubicBezTo>
                    <a:pt x="8601" y="906"/>
                    <a:pt x="8387" y="584"/>
                    <a:pt x="8054" y="454"/>
                  </a:cubicBezTo>
                  <a:cubicBezTo>
                    <a:pt x="7340" y="167"/>
                    <a:pt x="6482" y="8"/>
                    <a:pt x="5573" y="1"/>
                  </a:cubicBezTo>
                  <a:cubicBezTo>
                    <a:pt x="5550" y="1"/>
                    <a:pt x="5527" y="1"/>
                    <a:pt x="550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5" name="Google Shape;13555;p76"/>
            <p:cNvSpPr/>
            <p:nvPr/>
          </p:nvSpPr>
          <p:spPr>
            <a:xfrm>
              <a:off x="5003217" y="4387784"/>
              <a:ext cx="24041" cy="10854"/>
            </a:xfrm>
            <a:custGeom>
              <a:avLst/>
              <a:gdLst/>
              <a:ahLst/>
              <a:cxnLst/>
              <a:rect l="l" t="t" r="r" b="b"/>
              <a:pathLst>
                <a:path w="917" h="414" extrusionOk="0">
                  <a:moveTo>
                    <a:pt x="280" y="0"/>
                  </a:moveTo>
                  <a:cubicBezTo>
                    <a:pt x="8" y="0"/>
                    <a:pt x="1" y="406"/>
                    <a:pt x="272" y="410"/>
                  </a:cubicBezTo>
                  <a:lnTo>
                    <a:pt x="711" y="413"/>
                  </a:lnTo>
                  <a:cubicBezTo>
                    <a:pt x="823" y="413"/>
                    <a:pt x="913" y="326"/>
                    <a:pt x="917" y="214"/>
                  </a:cubicBezTo>
                  <a:cubicBezTo>
                    <a:pt x="917" y="98"/>
                    <a:pt x="826" y="8"/>
                    <a:pt x="714" y="8"/>
                  </a:cubicBezTo>
                  <a:lnTo>
                    <a:pt x="28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6" name="Google Shape;13556;p76"/>
            <p:cNvSpPr/>
            <p:nvPr/>
          </p:nvSpPr>
          <p:spPr>
            <a:xfrm>
              <a:off x="5071907" y="4388545"/>
              <a:ext cx="25719" cy="10854"/>
            </a:xfrm>
            <a:custGeom>
              <a:avLst/>
              <a:gdLst/>
              <a:ahLst/>
              <a:cxnLst/>
              <a:rect l="l" t="t" r="r" b="b"/>
              <a:pathLst>
                <a:path w="981" h="414" extrusionOk="0">
                  <a:moveTo>
                    <a:pt x="271" y="0"/>
                  </a:moveTo>
                  <a:cubicBezTo>
                    <a:pt x="3" y="0"/>
                    <a:pt x="0" y="406"/>
                    <a:pt x="271" y="406"/>
                  </a:cubicBezTo>
                  <a:lnTo>
                    <a:pt x="705" y="413"/>
                  </a:lnTo>
                  <a:cubicBezTo>
                    <a:pt x="977" y="413"/>
                    <a:pt x="981" y="8"/>
                    <a:pt x="709" y="4"/>
                  </a:cubicBezTo>
                  <a:lnTo>
                    <a:pt x="274" y="0"/>
                  </a:lnTo>
                  <a:cubicBezTo>
                    <a:pt x="273" y="0"/>
                    <a:pt x="272" y="0"/>
                    <a:pt x="27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57" name="Google Shape;13557;p76"/>
          <p:cNvGrpSpPr/>
          <p:nvPr/>
        </p:nvGrpSpPr>
        <p:grpSpPr>
          <a:xfrm>
            <a:off x="7606248" y="2431303"/>
            <a:ext cx="284984" cy="364843"/>
            <a:chOff x="7606248" y="2431303"/>
            <a:chExt cx="284984" cy="364843"/>
          </a:xfrm>
        </p:grpSpPr>
        <p:sp>
          <p:nvSpPr>
            <p:cNvPr id="13558" name="Google Shape;13558;p76"/>
            <p:cNvSpPr/>
            <p:nvPr/>
          </p:nvSpPr>
          <p:spPr>
            <a:xfrm>
              <a:off x="7611281" y="2636586"/>
              <a:ext cx="274340" cy="154316"/>
            </a:xfrm>
            <a:custGeom>
              <a:avLst/>
              <a:gdLst/>
              <a:ahLst/>
              <a:cxnLst/>
              <a:rect l="l" t="t" r="r" b="b"/>
              <a:pathLst>
                <a:path w="10464" h="5886" extrusionOk="0">
                  <a:moveTo>
                    <a:pt x="3705" y="0"/>
                  </a:moveTo>
                  <a:lnTo>
                    <a:pt x="3705" y="1036"/>
                  </a:lnTo>
                  <a:cubicBezTo>
                    <a:pt x="3705" y="1326"/>
                    <a:pt x="3517" y="1583"/>
                    <a:pt x="3238" y="1663"/>
                  </a:cubicBezTo>
                  <a:lnTo>
                    <a:pt x="942" y="2340"/>
                  </a:lnTo>
                  <a:cubicBezTo>
                    <a:pt x="384" y="2503"/>
                    <a:pt x="0" y="3013"/>
                    <a:pt x="0" y="3593"/>
                  </a:cubicBezTo>
                  <a:lnTo>
                    <a:pt x="0" y="5886"/>
                  </a:lnTo>
                  <a:lnTo>
                    <a:pt x="10464" y="5886"/>
                  </a:lnTo>
                  <a:lnTo>
                    <a:pt x="10464" y="3593"/>
                  </a:lnTo>
                  <a:cubicBezTo>
                    <a:pt x="10464" y="3013"/>
                    <a:pt x="10080" y="2503"/>
                    <a:pt x="9526" y="2340"/>
                  </a:cubicBezTo>
                  <a:lnTo>
                    <a:pt x="7229" y="1663"/>
                  </a:lnTo>
                  <a:cubicBezTo>
                    <a:pt x="6951" y="1583"/>
                    <a:pt x="6759" y="1326"/>
                    <a:pt x="6759" y="1036"/>
                  </a:cubicBezTo>
                  <a:lnTo>
                    <a:pt x="6759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9" name="Google Shape;13559;p76"/>
            <p:cNvSpPr/>
            <p:nvPr/>
          </p:nvSpPr>
          <p:spPr>
            <a:xfrm>
              <a:off x="7611281" y="2684617"/>
              <a:ext cx="274340" cy="106286"/>
            </a:xfrm>
            <a:custGeom>
              <a:avLst/>
              <a:gdLst/>
              <a:ahLst/>
              <a:cxnLst/>
              <a:rect l="l" t="t" r="r" b="b"/>
              <a:pathLst>
                <a:path w="10464" h="4054" extrusionOk="0">
                  <a:moveTo>
                    <a:pt x="2670" y="1"/>
                  </a:moveTo>
                  <a:lnTo>
                    <a:pt x="942" y="508"/>
                  </a:lnTo>
                  <a:cubicBezTo>
                    <a:pt x="384" y="671"/>
                    <a:pt x="0" y="1181"/>
                    <a:pt x="0" y="1761"/>
                  </a:cubicBezTo>
                  <a:lnTo>
                    <a:pt x="0" y="4054"/>
                  </a:lnTo>
                  <a:lnTo>
                    <a:pt x="10464" y="4054"/>
                  </a:lnTo>
                  <a:lnTo>
                    <a:pt x="10464" y="1761"/>
                  </a:lnTo>
                  <a:cubicBezTo>
                    <a:pt x="10464" y="1181"/>
                    <a:pt x="10080" y="671"/>
                    <a:pt x="9526" y="508"/>
                  </a:cubicBezTo>
                  <a:lnTo>
                    <a:pt x="7794" y="1"/>
                  </a:lnTo>
                  <a:cubicBezTo>
                    <a:pt x="7548" y="1218"/>
                    <a:pt x="6476" y="2091"/>
                    <a:pt x="5234" y="2091"/>
                  </a:cubicBezTo>
                  <a:cubicBezTo>
                    <a:pt x="3992" y="2091"/>
                    <a:pt x="2920" y="1218"/>
                    <a:pt x="267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0" name="Google Shape;13560;p76"/>
            <p:cNvSpPr/>
            <p:nvPr/>
          </p:nvSpPr>
          <p:spPr>
            <a:xfrm>
              <a:off x="7708522" y="2636586"/>
              <a:ext cx="79963" cy="28551"/>
            </a:xfrm>
            <a:custGeom>
              <a:avLst/>
              <a:gdLst/>
              <a:ahLst/>
              <a:cxnLst/>
              <a:rect l="l" t="t" r="r" b="b"/>
              <a:pathLst>
                <a:path w="3050" h="1089" extrusionOk="0">
                  <a:moveTo>
                    <a:pt x="0" y="0"/>
                  </a:moveTo>
                  <a:lnTo>
                    <a:pt x="0" y="703"/>
                  </a:lnTo>
                  <a:cubicBezTo>
                    <a:pt x="475" y="960"/>
                    <a:pt x="999" y="1089"/>
                    <a:pt x="1523" y="1089"/>
                  </a:cubicBezTo>
                  <a:cubicBezTo>
                    <a:pt x="2048" y="1089"/>
                    <a:pt x="2573" y="960"/>
                    <a:pt x="3050" y="703"/>
                  </a:cubicBezTo>
                  <a:lnTo>
                    <a:pt x="30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1" name="Google Shape;13561;p76"/>
            <p:cNvSpPr/>
            <p:nvPr/>
          </p:nvSpPr>
          <p:spPr>
            <a:xfrm>
              <a:off x="7651342" y="2487986"/>
              <a:ext cx="194298" cy="160110"/>
            </a:xfrm>
            <a:custGeom>
              <a:avLst/>
              <a:gdLst/>
              <a:ahLst/>
              <a:cxnLst/>
              <a:rect l="l" t="t" r="r" b="b"/>
              <a:pathLst>
                <a:path w="7411" h="6107" extrusionOk="0">
                  <a:moveTo>
                    <a:pt x="870" y="0"/>
                  </a:moveTo>
                  <a:lnTo>
                    <a:pt x="870" y="2398"/>
                  </a:lnTo>
                  <a:lnTo>
                    <a:pt x="544" y="2398"/>
                  </a:lnTo>
                  <a:cubicBezTo>
                    <a:pt x="243" y="2398"/>
                    <a:pt x="1" y="2640"/>
                    <a:pt x="1" y="2945"/>
                  </a:cubicBezTo>
                  <a:cubicBezTo>
                    <a:pt x="1" y="3245"/>
                    <a:pt x="243" y="3488"/>
                    <a:pt x="544" y="3488"/>
                  </a:cubicBezTo>
                  <a:lnTo>
                    <a:pt x="881" y="3488"/>
                  </a:lnTo>
                  <a:cubicBezTo>
                    <a:pt x="993" y="4966"/>
                    <a:pt x="2225" y="6106"/>
                    <a:pt x="3706" y="6106"/>
                  </a:cubicBezTo>
                  <a:cubicBezTo>
                    <a:pt x="5187" y="6106"/>
                    <a:pt x="6415" y="4966"/>
                    <a:pt x="6527" y="3488"/>
                  </a:cubicBezTo>
                  <a:lnTo>
                    <a:pt x="6864" y="3488"/>
                  </a:lnTo>
                  <a:cubicBezTo>
                    <a:pt x="7165" y="3488"/>
                    <a:pt x="7411" y="3245"/>
                    <a:pt x="7411" y="2945"/>
                  </a:cubicBezTo>
                  <a:cubicBezTo>
                    <a:pt x="7411" y="2640"/>
                    <a:pt x="7165" y="2398"/>
                    <a:pt x="6864" y="2398"/>
                  </a:cubicBezTo>
                  <a:lnTo>
                    <a:pt x="6538" y="2398"/>
                  </a:lnTo>
                  <a:lnTo>
                    <a:pt x="653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2" name="Google Shape;13562;p76"/>
            <p:cNvSpPr/>
            <p:nvPr/>
          </p:nvSpPr>
          <p:spPr>
            <a:xfrm>
              <a:off x="7650503" y="2487986"/>
              <a:ext cx="172249" cy="160136"/>
            </a:xfrm>
            <a:custGeom>
              <a:avLst/>
              <a:gdLst/>
              <a:ahLst/>
              <a:cxnLst/>
              <a:rect l="l" t="t" r="r" b="b"/>
              <a:pathLst>
                <a:path w="6570" h="6108" extrusionOk="0">
                  <a:moveTo>
                    <a:pt x="902" y="0"/>
                  </a:moveTo>
                  <a:lnTo>
                    <a:pt x="902" y="2401"/>
                  </a:lnTo>
                  <a:lnTo>
                    <a:pt x="609" y="2401"/>
                  </a:lnTo>
                  <a:cubicBezTo>
                    <a:pt x="323" y="2401"/>
                    <a:pt x="65" y="2604"/>
                    <a:pt x="36" y="2890"/>
                  </a:cubicBezTo>
                  <a:cubicBezTo>
                    <a:pt x="0" y="3213"/>
                    <a:pt x="254" y="3492"/>
                    <a:pt x="580" y="3492"/>
                  </a:cubicBezTo>
                  <a:lnTo>
                    <a:pt x="916" y="3492"/>
                  </a:lnTo>
                  <a:cubicBezTo>
                    <a:pt x="1021" y="4987"/>
                    <a:pt x="2269" y="6108"/>
                    <a:pt x="3717" y="6108"/>
                  </a:cubicBezTo>
                  <a:cubicBezTo>
                    <a:pt x="3868" y="6108"/>
                    <a:pt x="4021" y="6096"/>
                    <a:pt x="4176" y="6070"/>
                  </a:cubicBezTo>
                  <a:cubicBezTo>
                    <a:pt x="2796" y="5857"/>
                    <a:pt x="1778" y="4669"/>
                    <a:pt x="1775" y="3274"/>
                  </a:cubicBezTo>
                  <a:lnTo>
                    <a:pt x="1775" y="1525"/>
                  </a:lnTo>
                  <a:cubicBezTo>
                    <a:pt x="1775" y="1043"/>
                    <a:pt x="2166" y="656"/>
                    <a:pt x="2648" y="656"/>
                  </a:cubicBezTo>
                  <a:lnTo>
                    <a:pt x="3962" y="656"/>
                  </a:lnTo>
                  <a:cubicBezTo>
                    <a:pt x="4151" y="799"/>
                    <a:pt x="4379" y="872"/>
                    <a:pt x="4607" y="872"/>
                  </a:cubicBezTo>
                  <a:cubicBezTo>
                    <a:pt x="4777" y="872"/>
                    <a:pt x="4947" y="832"/>
                    <a:pt x="5103" y="750"/>
                  </a:cubicBezTo>
                  <a:cubicBezTo>
                    <a:pt x="5403" y="972"/>
                    <a:pt x="5764" y="1090"/>
                    <a:pt x="6131" y="1090"/>
                  </a:cubicBezTo>
                  <a:cubicBezTo>
                    <a:pt x="6277" y="1090"/>
                    <a:pt x="6425" y="1071"/>
                    <a:pt x="6570" y="1032"/>
                  </a:cubicBezTo>
                  <a:lnTo>
                    <a:pt x="6570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3" name="Google Shape;13563;p76"/>
            <p:cNvSpPr/>
            <p:nvPr/>
          </p:nvSpPr>
          <p:spPr>
            <a:xfrm>
              <a:off x="7659338" y="2436599"/>
              <a:ext cx="173874" cy="114256"/>
            </a:xfrm>
            <a:custGeom>
              <a:avLst/>
              <a:gdLst/>
              <a:ahLst/>
              <a:cxnLst/>
              <a:rect l="l" t="t" r="r" b="b"/>
              <a:pathLst>
                <a:path w="6632" h="4358" extrusionOk="0">
                  <a:moveTo>
                    <a:pt x="1840" y="1"/>
                  </a:moveTo>
                  <a:cubicBezTo>
                    <a:pt x="808" y="1"/>
                    <a:pt x="0" y="892"/>
                    <a:pt x="105" y="1917"/>
                  </a:cubicBezTo>
                  <a:lnTo>
                    <a:pt x="348" y="4358"/>
                  </a:lnTo>
                  <a:lnTo>
                    <a:pt x="565" y="4358"/>
                  </a:lnTo>
                  <a:cubicBezTo>
                    <a:pt x="804" y="4358"/>
                    <a:pt x="1000" y="4162"/>
                    <a:pt x="1000" y="3923"/>
                  </a:cubicBezTo>
                  <a:lnTo>
                    <a:pt x="1000" y="2960"/>
                  </a:lnTo>
                  <a:cubicBezTo>
                    <a:pt x="1000" y="2478"/>
                    <a:pt x="1391" y="2087"/>
                    <a:pt x="1872" y="2087"/>
                  </a:cubicBezTo>
                  <a:lnTo>
                    <a:pt x="5795" y="2087"/>
                  </a:lnTo>
                  <a:lnTo>
                    <a:pt x="5795" y="3923"/>
                  </a:lnTo>
                  <a:cubicBezTo>
                    <a:pt x="5795" y="4162"/>
                    <a:pt x="5990" y="4358"/>
                    <a:pt x="6233" y="4358"/>
                  </a:cubicBezTo>
                  <a:lnTo>
                    <a:pt x="6450" y="4358"/>
                  </a:lnTo>
                  <a:lnTo>
                    <a:pt x="6631" y="2000"/>
                  </a:lnTo>
                  <a:lnTo>
                    <a:pt x="6617" y="1996"/>
                  </a:lnTo>
                  <a:lnTo>
                    <a:pt x="5795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4" name="Google Shape;13564;p76"/>
            <p:cNvSpPr/>
            <p:nvPr/>
          </p:nvSpPr>
          <p:spPr>
            <a:xfrm>
              <a:off x="7659417" y="2436599"/>
              <a:ext cx="71915" cy="114256"/>
            </a:xfrm>
            <a:custGeom>
              <a:avLst/>
              <a:gdLst/>
              <a:ahLst/>
              <a:cxnLst/>
              <a:rect l="l" t="t" r="r" b="b"/>
              <a:pathLst>
                <a:path w="2743" h="4358" extrusionOk="0">
                  <a:moveTo>
                    <a:pt x="1837" y="1"/>
                  </a:moveTo>
                  <a:cubicBezTo>
                    <a:pt x="805" y="1"/>
                    <a:pt x="1" y="888"/>
                    <a:pt x="102" y="1917"/>
                  </a:cubicBezTo>
                  <a:lnTo>
                    <a:pt x="348" y="4358"/>
                  </a:lnTo>
                  <a:lnTo>
                    <a:pt x="566" y="4358"/>
                  </a:lnTo>
                  <a:cubicBezTo>
                    <a:pt x="805" y="4358"/>
                    <a:pt x="1000" y="4162"/>
                    <a:pt x="1000" y="3923"/>
                  </a:cubicBezTo>
                  <a:lnTo>
                    <a:pt x="1000" y="1743"/>
                  </a:lnTo>
                  <a:cubicBezTo>
                    <a:pt x="1000" y="780"/>
                    <a:pt x="1779" y="1"/>
                    <a:pt x="27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5" name="Google Shape;13565;p76"/>
            <p:cNvSpPr/>
            <p:nvPr/>
          </p:nvSpPr>
          <p:spPr>
            <a:xfrm>
              <a:off x="7777055" y="2436599"/>
              <a:ext cx="68585" cy="68585"/>
            </a:xfrm>
            <a:custGeom>
              <a:avLst/>
              <a:gdLst/>
              <a:ahLst/>
              <a:cxnLst/>
              <a:rect l="l" t="t" r="r" b="b"/>
              <a:pathLst>
                <a:path w="2616" h="2616" extrusionOk="0">
                  <a:moveTo>
                    <a:pt x="1308" y="1"/>
                  </a:moveTo>
                  <a:cubicBezTo>
                    <a:pt x="584" y="1"/>
                    <a:pt x="1" y="584"/>
                    <a:pt x="1" y="1308"/>
                  </a:cubicBezTo>
                  <a:cubicBezTo>
                    <a:pt x="1" y="2029"/>
                    <a:pt x="584" y="2616"/>
                    <a:pt x="1308" y="2616"/>
                  </a:cubicBezTo>
                  <a:cubicBezTo>
                    <a:pt x="2029" y="2616"/>
                    <a:pt x="2616" y="2029"/>
                    <a:pt x="2616" y="1308"/>
                  </a:cubicBezTo>
                  <a:cubicBezTo>
                    <a:pt x="2616" y="584"/>
                    <a:pt x="2029" y="1"/>
                    <a:pt x="130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6" name="Google Shape;13566;p76"/>
            <p:cNvSpPr/>
            <p:nvPr/>
          </p:nvSpPr>
          <p:spPr>
            <a:xfrm>
              <a:off x="7754193" y="2465203"/>
              <a:ext cx="34292" cy="34292"/>
            </a:xfrm>
            <a:custGeom>
              <a:avLst/>
              <a:gdLst/>
              <a:ahLst/>
              <a:cxnLst/>
              <a:rect l="l" t="t" r="r" b="b"/>
              <a:pathLst>
                <a:path w="1308" h="1308" extrusionOk="0">
                  <a:moveTo>
                    <a:pt x="652" y="0"/>
                  </a:moveTo>
                  <a:cubicBezTo>
                    <a:pt x="293" y="0"/>
                    <a:pt x="0" y="290"/>
                    <a:pt x="0" y="652"/>
                  </a:cubicBezTo>
                  <a:cubicBezTo>
                    <a:pt x="0" y="1014"/>
                    <a:pt x="293" y="1307"/>
                    <a:pt x="652" y="1307"/>
                  </a:cubicBezTo>
                  <a:cubicBezTo>
                    <a:pt x="1014" y="1307"/>
                    <a:pt x="1308" y="1014"/>
                    <a:pt x="1308" y="652"/>
                  </a:cubicBezTo>
                  <a:cubicBezTo>
                    <a:pt x="1308" y="290"/>
                    <a:pt x="1014" y="0"/>
                    <a:pt x="65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7" name="Google Shape;13567;p76"/>
            <p:cNvSpPr/>
            <p:nvPr/>
          </p:nvSpPr>
          <p:spPr>
            <a:xfrm>
              <a:off x="7659338" y="2684538"/>
              <a:ext cx="178227" cy="77682"/>
            </a:xfrm>
            <a:custGeom>
              <a:avLst/>
              <a:gdLst/>
              <a:ahLst/>
              <a:cxnLst/>
              <a:rect l="l" t="t" r="r" b="b"/>
              <a:pathLst>
                <a:path w="6798" h="2963" extrusionOk="0">
                  <a:moveTo>
                    <a:pt x="837" y="0"/>
                  </a:moveTo>
                  <a:lnTo>
                    <a:pt x="0" y="246"/>
                  </a:lnTo>
                  <a:cubicBezTo>
                    <a:pt x="362" y="1836"/>
                    <a:pt x="1771" y="2963"/>
                    <a:pt x="3401" y="2963"/>
                  </a:cubicBezTo>
                  <a:cubicBezTo>
                    <a:pt x="5027" y="2963"/>
                    <a:pt x="6439" y="1836"/>
                    <a:pt x="6798" y="246"/>
                  </a:cubicBezTo>
                  <a:lnTo>
                    <a:pt x="5961" y="0"/>
                  </a:lnTo>
                  <a:cubicBezTo>
                    <a:pt x="5715" y="1221"/>
                    <a:pt x="4643" y="2094"/>
                    <a:pt x="3401" y="2094"/>
                  </a:cubicBezTo>
                  <a:cubicBezTo>
                    <a:pt x="2159" y="2094"/>
                    <a:pt x="1087" y="1221"/>
                    <a:pt x="837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8" name="Google Shape;13568;p76"/>
            <p:cNvSpPr/>
            <p:nvPr/>
          </p:nvSpPr>
          <p:spPr>
            <a:xfrm>
              <a:off x="7709073" y="2551222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4" y="0"/>
                  </a:moveTo>
                  <a:cubicBezTo>
                    <a:pt x="91" y="0"/>
                    <a:pt x="1" y="91"/>
                    <a:pt x="1" y="203"/>
                  </a:cubicBezTo>
                  <a:lnTo>
                    <a:pt x="1" y="420"/>
                  </a:lnTo>
                  <a:cubicBezTo>
                    <a:pt x="1" y="556"/>
                    <a:pt x="102" y="624"/>
                    <a:pt x="204" y="624"/>
                  </a:cubicBezTo>
                  <a:cubicBezTo>
                    <a:pt x="305" y="624"/>
                    <a:pt x="406" y="556"/>
                    <a:pt x="406" y="420"/>
                  </a:cubicBezTo>
                  <a:lnTo>
                    <a:pt x="406" y="203"/>
                  </a:lnTo>
                  <a:cubicBezTo>
                    <a:pt x="406" y="91"/>
                    <a:pt x="316" y="0"/>
                    <a:pt x="20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9" name="Google Shape;13569;p76"/>
            <p:cNvSpPr/>
            <p:nvPr/>
          </p:nvSpPr>
          <p:spPr>
            <a:xfrm>
              <a:off x="7777631" y="2551222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3" y="0"/>
                  </a:moveTo>
                  <a:cubicBezTo>
                    <a:pt x="91" y="0"/>
                    <a:pt x="1" y="91"/>
                    <a:pt x="1" y="203"/>
                  </a:cubicBezTo>
                  <a:lnTo>
                    <a:pt x="1" y="420"/>
                  </a:lnTo>
                  <a:cubicBezTo>
                    <a:pt x="1" y="556"/>
                    <a:pt x="102" y="624"/>
                    <a:pt x="203" y="624"/>
                  </a:cubicBezTo>
                  <a:cubicBezTo>
                    <a:pt x="305" y="624"/>
                    <a:pt x="406" y="556"/>
                    <a:pt x="406" y="420"/>
                  </a:cubicBezTo>
                  <a:lnTo>
                    <a:pt x="406" y="203"/>
                  </a:lnTo>
                  <a:cubicBezTo>
                    <a:pt x="406" y="91"/>
                    <a:pt x="316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0" name="Google Shape;13570;p76"/>
            <p:cNvSpPr/>
            <p:nvPr/>
          </p:nvSpPr>
          <p:spPr>
            <a:xfrm>
              <a:off x="7723912" y="2591151"/>
              <a:ext cx="49630" cy="16491"/>
            </a:xfrm>
            <a:custGeom>
              <a:avLst/>
              <a:gdLst/>
              <a:ahLst/>
              <a:cxnLst/>
              <a:rect l="l" t="t" r="r" b="b"/>
              <a:pathLst>
                <a:path w="1893" h="629" extrusionOk="0">
                  <a:moveTo>
                    <a:pt x="293" y="1"/>
                  </a:moveTo>
                  <a:cubicBezTo>
                    <a:pt x="136" y="1"/>
                    <a:pt x="1" y="206"/>
                    <a:pt x="148" y="353"/>
                  </a:cubicBezTo>
                  <a:cubicBezTo>
                    <a:pt x="326" y="527"/>
                    <a:pt x="623" y="629"/>
                    <a:pt x="945" y="629"/>
                  </a:cubicBezTo>
                  <a:cubicBezTo>
                    <a:pt x="1271" y="629"/>
                    <a:pt x="1568" y="527"/>
                    <a:pt x="1742" y="353"/>
                  </a:cubicBezTo>
                  <a:cubicBezTo>
                    <a:pt x="1892" y="206"/>
                    <a:pt x="1758" y="1"/>
                    <a:pt x="1599" y="1"/>
                  </a:cubicBezTo>
                  <a:cubicBezTo>
                    <a:pt x="1551" y="1"/>
                    <a:pt x="1501" y="19"/>
                    <a:pt x="1456" y="64"/>
                  </a:cubicBezTo>
                  <a:cubicBezTo>
                    <a:pt x="1383" y="136"/>
                    <a:pt x="1206" y="223"/>
                    <a:pt x="945" y="223"/>
                  </a:cubicBezTo>
                  <a:cubicBezTo>
                    <a:pt x="688" y="223"/>
                    <a:pt x="510" y="136"/>
                    <a:pt x="434" y="64"/>
                  </a:cubicBezTo>
                  <a:cubicBezTo>
                    <a:pt x="390" y="19"/>
                    <a:pt x="340" y="1"/>
                    <a:pt x="29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1" name="Google Shape;13571;p76"/>
            <p:cNvSpPr/>
            <p:nvPr/>
          </p:nvSpPr>
          <p:spPr>
            <a:xfrm>
              <a:off x="7606248" y="2431303"/>
              <a:ext cx="284984" cy="364843"/>
            </a:xfrm>
            <a:custGeom>
              <a:avLst/>
              <a:gdLst/>
              <a:ahLst/>
              <a:cxnLst/>
              <a:rect l="l" t="t" r="r" b="b"/>
              <a:pathLst>
                <a:path w="10870" h="13916" extrusionOk="0">
                  <a:moveTo>
                    <a:pt x="8410" y="2897"/>
                  </a:moveTo>
                  <a:lnTo>
                    <a:pt x="8298" y="4357"/>
                  </a:lnTo>
                  <a:lnTo>
                    <a:pt x="8269" y="4357"/>
                  </a:lnTo>
                  <a:cubicBezTo>
                    <a:pt x="8138" y="4357"/>
                    <a:pt x="8037" y="4252"/>
                    <a:pt x="8037" y="4125"/>
                  </a:cubicBezTo>
                  <a:lnTo>
                    <a:pt x="8037" y="3006"/>
                  </a:lnTo>
                  <a:cubicBezTo>
                    <a:pt x="8164" y="2984"/>
                    <a:pt x="8291" y="2948"/>
                    <a:pt x="8410" y="2897"/>
                  </a:cubicBezTo>
                  <a:close/>
                  <a:moveTo>
                    <a:pt x="7813" y="406"/>
                  </a:moveTo>
                  <a:cubicBezTo>
                    <a:pt x="8664" y="406"/>
                    <a:pt x="9192" y="1329"/>
                    <a:pt x="8765" y="2064"/>
                  </a:cubicBezTo>
                  <a:cubicBezTo>
                    <a:pt x="8552" y="2430"/>
                    <a:pt x="8182" y="2613"/>
                    <a:pt x="7812" y="2613"/>
                  </a:cubicBezTo>
                  <a:cubicBezTo>
                    <a:pt x="7438" y="2613"/>
                    <a:pt x="7064" y="2427"/>
                    <a:pt x="6853" y="2054"/>
                  </a:cubicBezTo>
                  <a:cubicBezTo>
                    <a:pt x="6811" y="1980"/>
                    <a:pt x="6747" y="1949"/>
                    <a:pt x="6683" y="1949"/>
                  </a:cubicBezTo>
                  <a:cubicBezTo>
                    <a:pt x="6544" y="1949"/>
                    <a:pt x="6406" y="2095"/>
                    <a:pt x="6498" y="2256"/>
                  </a:cubicBezTo>
                  <a:cubicBezTo>
                    <a:pt x="6509" y="2278"/>
                    <a:pt x="6523" y="2300"/>
                    <a:pt x="6534" y="2318"/>
                  </a:cubicBezTo>
                  <a:cubicBezTo>
                    <a:pt x="6456" y="2371"/>
                    <a:pt x="6370" y="2394"/>
                    <a:pt x="6286" y="2394"/>
                  </a:cubicBezTo>
                  <a:cubicBezTo>
                    <a:pt x="6053" y="2394"/>
                    <a:pt x="5835" y="2209"/>
                    <a:pt x="5835" y="1945"/>
                  </a:cubicBezTo>
                  <a:cubicBezTo>
                    <a:pt x="5835" y="1809"/>
                    <a:pt x="5734" y="1741"/>
                    <a:pt x="5632" y="1741"/>
                  </a:cubicBezTo>
                  <a:cubicBezTo>
                    <a:pt x="5531" y="1741"/>
                    <a:pt x="5429" y="1809"/>
                    <a:pt x="5429" y="1945"/>
                  </a:cubicBezTo>
                  <a:cubicBezTo>
                    <a:pt x="5429" y="2452"/>
                    <a:pt x="5846" y="2804"/>
                    <a:pt x="6290" y="2804"/>
                  </a:cubicBezTo>
                  <a:cubicBezTo>
                    <a:pt x="6464" y="2804"/>
                    <a:pt x="6643" y="2750"/>
                    <a:pt x="6802" y="2629"/>
                  </a:cubicBezTo>
                  <a:cubicBezTo>
                    <a:pt x="7030" y="2840"/>
                    <a:pt x="7320" y="2970"/>
                    <a:pt x="7628" y="3010"/>
                  </a:cubicBezTo>
                  <a:lnTo>
                    <a:pt x="7628" y="4125"/>
                  </a:lnTo>
                  <a:cubicBezTo>
                    <a:pt x="7628" y="4477"/>
                    <a:pt x="7914" y="4763"/>
                    <a:pt x="8265" y="4763"/>
                  </a:cubicBezTo>
                  <a:lnTo>
                    <a:pt x="8595" y="4763"/>
                  </a:lnTo>
                  <a:cubicBezTo>
                    <a:pt x="8798" y="4763"/>
                    <a:pt x="8953" y="4940"/>
                    <a:pt x="8932" y="5139"/>
                  </a:cubicBezTo>
                  <a:cubicBezTo>
                    <a:pt x="8917" y="5313"/>
                    <a:pt x="8751" y="5447"/>
                    <a:pt x="8562" y="5447"/>
                  </a:cubicBezTo>
                  <a:lnTo>
                    <a:pt x="8472" y="5447"/>
                  </a:lnTo>
                  <a:lnTo>
                    <a:pt x="8472" y="5433"/>
                  </a:lnTo>
                  <a:cubicBezTo>
                    <a:pt x="8472" y="5320"/>
                    <a:pt x="8381" y="5230"/>
                    <a:pt x="8269" y="5230"/>
                  </a:cubicBezTo>
                  <a:cubicBezTo>
                    <a:pt x="8157" y="5230"/>
                    <a:pt x="8066" y="5320"/>
                    <a:pt x="8066" y="5433"/>
                  </a:cubicBezTo>
                  <a:cubicBezTo>
                    <a:pt x="8062" y="6885"/>
                    <a:pt x="6885" y="8062"/>
                    <a:pt x="5437" y="8062"/>
                  </a:cubicBezTo>
                  <a:cubicBezTo>
                    <a:pt x="3984" y="8062"/>
                    <a:pt x="2807" y="6885"/>
                    <a:pt x="2807" y="5433"/>
                  </a:cubicBezTo>
                  <a:lnTo>
                    <a:pt x="2804" y="5433"/>
                  </a:lnTo>
                  <a:cubicBezTo>
                    <a:pt x="2804" y="5297"/>
                    <a:pt x="2702" y="5229"/>
                    <a:pt x="2601" y="5229"/>
                  </a:cubicBezTo>
                  <a:cubicBezTo>
                    <a:pt x="2499" y="5229"/>
                    <a:pt x="2398" y="5297"/>
                    <a:pt x="2398" y="5433"/>
                  </a:cubicBezTo>
                  <a:lnTo>
                    <a:pt x="2398" y="5447"/>
                  </a:lnTo>
                  <a:lnTo>
                    <a:pt x="2275" y="5447"/>
                  </a:lnTo>
                  <a:cubicBezTo>
                    <a:pt x="2072" y="5447"/>
                    <a:pt x="1913" y="5270"/>
                    <a:pt x="1934" y="5070"/>
                  </a:cubicBezTo>
                  <a:cubicBezTo>
                    <a:pt x="1953" y="4897"/>
                    <a:pt x="2116" y="4763"/>
                    <a:pt x="2304" y="4763"/>
                  </a:cubicBezTo>
                  <a:lnTo>
                    <a:pt x="2601" y="4763"/>
                  </a:lnTo>
                  <a:cubicBezTo>
                    <a:pt x="2952" y="4763"/>
                    <a:pt x="3238" y="4477"/>
                    <a:pt x="3242" y="4125"/>
                  </a:cubicBezTo>
                  <a:lnTo>
                    <a:pt x="3242" y="3173"/>
                  </a:lnTo>
                  <a:cubicBezTo>
                    <a:pt x="3242" y="2803"/>
                    <a:pt x="3539" y="2503"/>
                    <a:pt x="3908" y="2503"/>
                  </a:cubicBezTo>
                  <a:lnTo>
                    <a:pt x="4763" y="2503"/>
                  </a:lnTo>
                  <a:cubicBezTo>
                    <a:pt x="5035" y="2503"/>
                    <a:pt x="5035" y="2097"/>
                    <a:pt x="4763" y="2097"/>
                  </a:cubicBezTo>
                  <a:lnTo>
                    <a:pt x="3908" y="2097"/>
                  </a:lnTo>
                  <a:cubicBezTo>
                    <a:pt x="3314" y="2097"/>
                    <a:pt x="2833" y="2579"/>
                    <a:pt x="2833" y="3173"/>
                  </a:cubicBezTo>
                  <a:lnTo>
                    <a:pt x="2833" y="4125"/>
                  </a:lnTo>
                  <a:cubicBezTo>
                    <a:pt x="2833" y="4252"/>
                    <a:pt x="2728" y="4357"/>
                    <a:pt x="2601" y="4357"/>
                  </a:cubicBezTo>
                  <a:lnTo>
                    <a:pt x="2568" y="4357"/>
                  </a:lnTo>
                  <a:lnTo>
                    <a:pt x="2340" y="2097"/>
                  </a:lnTo>
                  <a:cubicBezTo>
                    <a:pt x="2250" y="1192"/>
                    <a:pt x="2963" y="406"/>
                    <a:pt x="3872" y="406"/>
                  </a:cubicBezTo>
                  <a:close/>
                  <a:moveTo>
                    <a:pt x="6755" y="8167"/>
                  </a:moveTo>
                  <a:lnTo>
                    <a:pt x="6755" y="8866"/>
                  </a:lnTo>
                  <a:cubicBezTo>
                    <a:pt x="6759" y="9246"/>
                    <a:pt x="7009" y="9580"/>
                    <a:pt x="7371" y="9688"/>
                  </a:cubicBezTo>
                  <a:lnTo>
                    <a:pt x="7733" y="9797"/>
                  </a:lnTo>
                  <a:cubicBezTo>
                    <a:pt x="7635" y="10145"/>
                    <a:pt x="7461" y="10463"/>
                    <a:pt x="7222" y="10731"/>
                  </a:cubicBezTo>
                  <a:cubicBezTo>
                    <a:pt x="7087" y="10886"/>
                    <a:pt x="7223" y="11077"/>
                    <a:pt x="7376" y="11077"/>
                  </a:cubicBezTo>
                  <a:cubicBezTo>
                    <a:pt x="7427" y="11077"/>
                    <a:pt x="7481" y="11055"/>
                    <a:pt x="7526" y="11003"/>
                  </a:cubicBezTo>
                  <a:cubicBezTo>
                    <a:pt x="7805" y="10688"/>
                    <a:pt x="8008" y="10318"/>
                    <a:pt x="8124" y="9913"/>
                  </a:cubicBezTo>
                  <a:lnTo>
                    <a:pt x="8569" y="10043"/>
                  </a:lnTo>
                  <a:cubicBezTo>
                    <a:pt x="8381" y="10695"/>
                    <a:pt x="7997" y="11274"/>
                    <a:pt x="7468" y="11702"/>
                  </a:cubicBezTo>
                  <a:cubicBezTo>
                    <a:pt x="6867" y="12182"/>
                    <a:pt x="6140" y="12422"/>
                    <a:pt x="5414" y="12422"/>
                  </a:cubicBezTo>
                  <a:cubicBezTo>
                    <a:pt x="4687" y="12422"/>
                    <a:pt x="3961" y="12182"/>
                    <a:pt x="3361" y="11702"/>
                  </a:cubicBezTo>
                  <a:cubicBezTo>
                    <a:pt x="2836" y="11278"/>
                    <a:pt x="2449" y="10702"/>
                    <a:pt x="2260" y="10054"/>
                  </a:cubicBezTo>
                  <a:lnTo>
                    <a:pt x="2706" y="9924"/>
                  </a:lnTo>
                  <a:cubicBezTo>
                    <a:pt x="3072" y="11183"/>
                    <a:pt x="4217" y="11959"/>
                    <a:pt x="5420" y="11959"/>
                  </a:cubicBezTo>
                  <a:cubicBezTo>
                    <a:pt x="5895" y="11959"/>
                    <a:pt x="6379" y="11838"/>
                    <a:pt x="6827" y="11579"/>
                  </a:cubicBezTo>
                  <a:cubicBezTo>
                    <a:pt x="7026" y="11466"/>
                    <a:pt x="6911" y="11196"/>
                    <a:pt x="6729" y="11196"/>
                  </a:cubicBezTo>
                  <a:cubicBezTo>
                    <a:pt x="6695" y="11196"/>
                    <a:pt x="6658" y="11206"/>
                    <a:pt x="6621" y="11227"/>
                  </a:cubicBezTo>
                  <a:cubicBezTo>
                    <a:pt x="6239" y="11448"/>
                    <a:pt x="5826" y="11551"/>
                    <a:pt x="5421" y="11551"/>
                  </a:cubicBezTo>
                  <a:cubicBezTo>
                    <a:pt x="4392" y="11551"/>
                    <a:pt x="3412" y="10886"/>
                    <a:pt x="3097" y="9808"/>
                  </a:cubicBezTo>
                  <a:lnTo>
                    <a:pt x="3495" y="9692"/>
                  </a:lnTo>
                  <a:cubicBezTo>
                    <a:pt x="3861" y="9583"/>
                    <a:pt x="4111" y="9246"/>
                    <a:pt x="4111" y="8870"/>
                  </a:cubicBezTo>
                  <a:lnTo>
                    <a:pt x="4111" y="8167"/>
                  </a:lnTo>
                  <a:cubicBezTo>
                    <a:pt x="4529" y="8368"/>
                    <a:pt x="4982" y="8469"/>
                    <a:pt x="5434" y="8469"/>
                  </a:cubicBezTo>
                  <a:cubicBezTo>
                    <a:pt x="5887" y="8469"/>
                    <a:pt x="6338" y="8368"/>
                    <a:pt x="6755" y="8167"/>
                  </a:cubicBezTo>
                  <a:close/>
                  <a:moveTo>
                    <a:pt x="3876" y="0"/>
                  </a:moveTo>
                  <a:cubicBezTo>
                    <a:pt x="2724" y="0"/>
                    <a:pt x="1822" y="992"/>
                    <a:pt x="1938" y="2141"/>
                  </a:cubicBezTo>
                  <a:lnTo>
                    <a:pt x="2163" y="4371"/>
                  </a:lnTo>
                  <a:cubicBezTo>
                    <a:pt x="1829" y="4433"/>
                    <a:pt x="1565" y="4701"/>
                    <a:pt x="1532" y="5031"/>
                  </a:cubicBezTo>
                  <a:cubicBezTo>
                    <a:pt x="1485" y="5472"/>
                    <a:pt x="1833" y="5856"/>
                    <a:pt x="2279" y="5856"/>
                  </a:cubicBezTo>
                  <a:lnTo>
                    <a:pt x="2431" y="5856"/>
                  </a:lnTo>
                  <a:cubicBezTo>
                    <a:pt x="2550" y="6697"/>
                    <a:pt x="3010" y="7446"/>
                    <a:pt x="3709" y="7928"/>
                  </a:cubicBezTo>
                  <a:lnTo>
                    <a:pt x="3709" y="8866"/>
                  </a:lnTo>
                  <a:cubicBezTo>
                    <a:pt x="3705" y="9065"/>
                    <a:pt x="3575" y="9239"/>
                    <a:pt x="3387" y="9297"/>
                  </a:cubicBezTo>
                  <a:lnTo>
                    <a:pt x="1087" y="9974"/>
                  </a:lnTo>
                  <a:cubicBezTo>
                    <a:pt x="446" y="10163"/>
                    <a:pt x="4" y="10753"/>
                    <a:pt x="0" y="11423"/>
                  </a:cubicBezTo>
                  <a:lnTo>
                    <a:pt x="0" y="13712"/>
                  </a:lnTo>
                  <a:cubicBezTo>
                    <a:pt x="0" y="13848"/>
                    <a:pt x="103" y="13916"/>
                    <a:pt x="205" y="13916"/>
                  </a:cubicBezTo>
                  <a:cubicBezTo>
                    <a:pt x="307" y="13916"/>
                    <a:pt x="410" y="13848"/>
                    <a:pt x="410" y="13712"/>
                  </a:cubicBezTo>
                  <a:lnTo>
                    <a:pt x="410" y="11423"/>
                  </a:lnTo>
                  <a:cubicBezTo>
                    <a:pt x="410" y="10934"/>
                    <a:pt x="732" y="10503"/>
                    <a:pt x="1203" y="10362"/>
                  </a:cubicBezTo>
                  <a:lnTo>
                    <a:pt x="1873" y="10166"/>
                  </a:lnTo>
                  <a:cubicBezTo>
                    <a:pt x="2333" y="11745"/>
                    <a:pt x="3778" y="12828"/>
                    <a:pt x="5422" y="12828"/>
                  </a:cubicBezTo>
                  <a:cubicBezTo>
                    <a:pt x="7066" y="12825"/>
                    <a:pt x="8512" y="11734"/>
                    <a:pt x="8968" y="10155"/>
                  </a:cubicBezTo>
                  <a:lnTo>
                    <a:pt x="9670" y="10362"/>
                  </a:lnTo>
                  <a:cubicBezTo>
                    <a:pt x="10138" y="10503"/>
                    <a:pt x="10460" y="10934"/>
                    <a:pt x="10464" y="11423"/>
                  </a:cubicBezTo>
                  <a:lnTo>
                    <a:pt x="10464" y="13712"/>
                  </a:lnTo>
                  <a:cubicBezTo>
                    <a:pt x="10464" y="13848"/>
                    <a:pt x="10565" y="13916"/>
                    <a:pt x="10666" y="13916"/>
                  </a:cubicBezTo>
                  <a:cubicBezTo>
                    <a:pt x="10768" y="13916"/>
                    <a:pt x="10869" y="13848"/>
                    <a:pt x="10869" y="13712"/>
                  </a:cubicBezTo>
                  <a:lnTo>
                    <a:pt x="10869" y="11423"/>
                  </a:lnTo>
                  <a:cubicBezTo>
                    <a:pt x="10866" y="10753"/>
                    <a:pt x="10424" y="10163"/>
                    <a:pt x="9783" y="9974"/>
                  </a:cubicBezTo>
                  <a:lnTo>
                    <a:pt x="7487" y="9297"/>
                  </a:lnTo>
                  <a:cubicBezTo>
                    <a:pt x="7295" y="9239"/>
                    <a:pt x="7164" y="9065"/>
                    <a:pt x="7164" y="8866"/>
                  </a:cubicBezTo>
                  <a:lnTo>
                    <a:pt x="7164" y="7928"/>
                  </a:lnTo>
                  <a:cubicBezTo>
                    <a:pt x="7860" y="7443"/>
                    <a:pt x="8323" y="6693"/>
                    <a:pt x="8443" y="5853"/>
                  </a:cubicBezTo>
                  <a:lnTo>
                    <a:pt x="8562" y="5853"/>
                  </a:lnTo>
                  <a:cubicBezTo>
                    <a:pt x="8961" y="5853"/>
                    <a:pt x="9301" y="5559"/>
                    <a:pt x="9341" y="5183"/>
                  </a:cubicBezTo>
                  <a:cubicBezTo>
                    <a:pt x="9381" y="4784"/>
                    <a:pt x="9102" y="4426"/>
                    <a:pt x="8707" y="4368"/>
                  </a:cubicBezTo>
                  <a:lnTo>
                    <a:pt x="8841" y="2619"/>
                  </a:lnTo>
                  <a:cubicBezTo>
                    <a:pt x="9297" y="2198"/>
                    <a:pt x="9450" y="1539"/>
                    <a:pt x="9221" y="960"/>
                  </a:cubicBezTo>
                  <a:cubicBezTo>
                    <a:pt x="8997" y="380"/>
                    <a:pt x="8439" y="0"/>
                    <a:pt x="781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2" name="Google Shape;13572;p76"/>
            <p:cNvSpPr/>
            <p:nvPr/>
          </p:nvSpPr>
          <p:spPr>
            <a:xfrm>
              <a:off x="7701574" y="2534128"/>
              <a:ext cx="25667" cy="10749"/>
            </a:xfrm>
            <a:custGeom>
              <a:avLst/>
              <a:gdLst/>
              <a:ahLst/>
              <a:cxnLst/>
              <a:rect l="l" t="t" r="r" b="b"/>
              <a:pathLst>
                <a:path w="979" h="410" extrusionOk="0">
                  <a:moveTo>
                    <a:pt x="272" y="0"/>
                  </a:moveTo>
                  <a:cubicBezTo>
                    <a:pt x="1" y="0"/>
                    <a:pt x="1" y="410"/>
                    <a:pt x="272" y="410"/>
                  </a:cubicBezTo>
                  <a:lnTo>
                    <a:pt x="707" y="410"/>
                  </a:lnTo>
                  <a:cubicBezTo>
                    <a:pt x="979" y="410"/>
                    <a:pt x="979" y="0"/>
                    <a:pt x="7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3" name="Google Shape;13573;p76"/>
            <p:cNvSpPr/>
            <p:nvPr/>
          </p:nvSpPr>
          <p:spPr>
            <a:xfrm>
              <a:off x="7770133" y="2534128"/>
              <a:ext cx="25667" cy="10749"/>
            </a:xfrm>
            <a:custGeom>
              <a:avLst/>
              <a:gdLst/>
              <a:ahLst/>
              <a:cxnLst/>
              <a:rect l="l" t="t" r="r" b="b"/>
              <a:pathLst>
                <a:path w="979" h="410" extrusionOk="0">
                  <a:moveTo>
                    <a:pt x="272" y="0"/>
                  </a:moveTo>
                  <a:cubicBezTo>
                    <a:pt x="1" y="0"/>
                    <a:pt x="1" y="410"/>
                    <a:pt x="272" y="410"/>
                  </a:cubicBezTo>
                  <a:lnTo>
                    <a:pt x="710" y="410"/>
                  </a:lnTo>
                  <a:cubicBezTo>
                    <a:pt x="978" y="410"/>
                    <a:pt x="978" y="0"/>
                    <a:pt x="71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74" name="Google Shape;13574;p76"/>
          <p:cNvGrpSpPr/>
          <p:nvPr/>
        </p:nvGrpSpPr>
        <p:grpSpPr>
          <a:xfrm>
            <a:off x="5805866" y="4286087"/>
            <a:ext cx="284879" cy="364948"/>
            <a:chOff x="5805866" y="4286087"/>
            <a:chExt cx="284879" cy="364948"/>
          </a:xfrm>
        </p:grpSpPr>
        <p:sp>
          <p:nvSpPr>
            <p:cNvPr id="13575" name="Google Shape;13575;p76"/>
            <p:cNvSpPr/>
            <p:nvPr/>
          </p:nvSpPr>
          <p:spPr>
            <a:xfrm>
              <a:off x="5811266" y="4542835"/>
              <a:ext cx="274261" cy="102956"/>
            </a:xfrm>
            <a:custGeom>
              <a:avLst/>
              <a:gdLst/>
              <a:ahLst/>
              <a:cxnLst/>
              <a:rect l="l" t="t" r="r" b="b"/>
              <a:pathLst>
                <a:path w="10461" h="3927" extrusionOk="0">
                  <a:moveTo>
                    <a:pt x="3706" y="1"/>
                  </a:moveTo>
                  <a:lnTo>
                    <a:pt x="939" y="816"/>
                  </a:lnTo>
                  <a:cubicBezTo>
                    <a:pt x="381" y="979"/>
                    <a:pt x="0" y="1489"/>
                    <a:pt x="0" y="2069"/>
                  </a:cubicBezTo>
                  <a:lnTo>
                    <a:pt x="0" y="3927"/>
                  </a:lnTo>
                  <a:lnTo>
                    <a:pt x="10460" y="3927"/>
                  </a:lnTo>
                  <a:lnTo>
                    <a:pt x="10460" y="2069"/>
                  </a:lnTo>
                  <a:cubicBezTo>
                    <a:pt x="10460" y="1489"/>
                    <a:pt x="10080" y="979"/>
                    <a:pt x="9522" y="816"/>
                  </a:cubicBezTo>
                  <a:lnTo>
                    <a:pt x="6755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6" name="Google Shape;13576;p76"/>
            <p:cNvSpPr/>
            <p:nvPr/>
          </p:nvSpPr>
          <p:spPr>
            <a:xfrm>
              <a:off x="5872327" y="4542835"/>
              <a:ext cx="152140" cy="51413"/>
            </a:xfrm>
            <a:custGeom>
              <a:avLst/>
              <a:gdLst/>
              <a:ahLst/>
              <a:cxnLst/>
              <a:rect l="l" t="t" r="r" b="b"/>
              <a:pathLst>
                <a:path w="5803" h="1961" extrusionOk="0">
                  <a:moveTo>
                    <a:pt x="1377" y="1"/>
                  </a:moveTo>
                  <a:lnTo>
                    <a:pt x="0" y="406"/>
                  </a:lnTo>
                  <a:cubicBezTo>
                    <a:pt x="645" y="1377"/>
                    <a:pt x="1735" y="1960"/>
                    <a:pt x="2901" y="1960"/>
                  </a:cubicBezTo>
                  <a:cubicBezTo>
                    <a:pt x="4067" y="1960"/>
                    <a:pt x="5158" y="1377"/>
                    <a:pt x="5802" y="406"/>
                  </a:cubicBezTo>
                  <a:lnTo>
                    <a:pt x="442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7" name="Google Shape;13577;p76"/>
            <p:cNvSpPr/>
            <p:nvPr/>
          </p:nvSpPr>
          <p:spPr>
            <a:xfrm>
              <a:off x="5856937" y="4546164"/>
              <a:ext cx="40008" cy="99548"/>
            </a:xfrm>
            <a:custGeom>
              <a:avLst/>
              <a:gdLst/>
              <a:ahLst/>
              <a:cxnLst/>
              <a:rect l="l" t="t" r="r" b="b"/>
              <a:pathLst>
                <a:path w="1526" h="3797" extrusionOk="0">
                  <a:moveTo>
                    <a:pt x="1525" y="0"/>
                  </a:moveTo>
                  <a:lnTo>
                    <a:pt x="1" y="450"/>
                  </a:lnTo>
                  <a:lnTo>
                    <a:pt x="1" y="3796"/>
                  </a:lnTo>
                  <a:lnTo>
                    <a:pt x="1525" y="3796"/>
                  </a:lnTo>
                  <a:lnTo>
                    <a:pt x="1525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8" name="Google Shape;13578;p76"/>
            <p:cNvSpPr/>
            <p:nvPr/>
          </p:nvSpPr>
          <p:spPr>
            <a:xfrm>
              <a:off x="5999849" y="4546164"/>
              <a:ext cx="39982" cy="99548"/>
            </a:xfrm>
            <a:custGeom>
              <a:avLst/>
              <a:gdLst/>
              <a:ahLst/>
              <a:cxnLst/>
              <a:rect l="l" t="t" r="r" b="b"/>
              <a:pathLst>
                <a:path w="1525" h="3797" extrusionOk="0">
                  <a:moveTo>
                    <a:pt x="0" y="0"/>
                  </a:moveTo>
                  <a:lnTo>
                    <a:pt x="0" y="3796"/>
                  </a:lnTo>
                  <a:lnTo>
                    <a:pt x="1525" y="3796"/>
                  </a:lnTo>
                  <a:lnTo>
                    <a:pt x="1525" y="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9" name="Google Shape;13579;p76"/>
            <p:cNvSpPr/>
            <p:nvPr/>
          </p:nvSpPr>
          <p:spPr>
            <a:xfrm>
              <a:off x="5999849" y="4546164"/>
              <a:ext cx="24618" cy="32221"/>
            </a:xfrm>
            <a:custGeom>
              <a:avLst/>
              <a:gdLst/>
              <a:ahLst/>
              <a:cxnLst/>
              <a:rect l="l" t="t" r="r" b="b"/>
              <a:pathLst>
                <a:path w="939" h="1229" extrusionOk="0">
                  <a:moveTo>
                    <a:pt x="0" y="0"/>
                  </a:moveTo>
                  <a:lnTo>
                    <a:pt x="0" y="1228"/>
                  </a:lnTo>
                  <a:cubicBezTo>
                    <a:pt x="370" y="975"/>
                    <a:pt x="688" y="652"/>
                    <a:pt x="938" y="27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0" name="Google Shape;13580;p76"/>
            <p:cNvSpPr/>
            <p:nvPr/>
          </p:nvSpPr>
          <p:spPr>
            <a:xfrm>
              <a:off x="5874136" y="4365657"/>
              <a:ext cx="148522" cy="34319"/>
            </a:xfrm>
            <a:custGeom>
              <a:avLst/>
              <a:gdLst/>
              <a:ahLst/>
              <a:cxnLst/>
              <a:rect l="l" t="t" r="r" b="b"/>
              <a:pathLst>
                <a:path w="5665" h="1309" extrusionOk="0">
                  <a:moveTo>
                    <a:pt x="0" y="1"/>
                  </a:moveTo>
                  <a:lnTo>
                    <a:pt x="0" y="1308"/>
                  </a:lnTo>
                  <a:lnTo>
                    <a:pt x="5664" y="1308"/>
                  </a:lnTo>
                  <a:lnTo>
                    <a:pt x="5664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1" name="Google Shape;13581;p76"/>
            <p:cNvSpPr/>
            <p:nvPr/>
          </p:nvSpPr>
          <p:spPr>
            <a:xfrm>
              <a:off x="5851248" y="4399949"/>
              <a:ext cx="194298" cy="74274"/>
            </a:xfrm>
            <a:custGeom>
              <a:avLst/>
              <a:gdLst/>
              <a:ahLst/>
              <a:cxnLst/>
              <a:rect l="l" t="t" r="r" b="b"/>
              <a:pathLst>
                <a:path w="7411" h="2833" extrusionOk="0">
                  <a:moveTo>
                    <a:pt x="873" y="0"/>
                  </a:moveTo>
                  <a:lnTo>
                    <a:pt x="873" y="1090"/>
                  </a:lnTo>
                  <a:lnTo>
                    <a:pt x="543" y="1090"/>
                  </a:lnTo>
                  <a:cubicBezTo>
                    <a:pt x="243" y="1090"/>
                    <a:pt x="0" y="1333"/>
                    <a:pt x="0" y="1633"/>
                  </a:cubicBezTo>
                  <a:cubicBezTo>
                    <a:pt x="0" y="1934"/>
                    <a:pt x="243" y="2180"/>
                    <a:pt x="543" y="2180"/>
                  </a:cubicBezTo>
                  <a:lnTo>
                    <a:pt x="873" y="2180"/>
                  </a:lnTo>
                  <a:lnTo>
                    <a:pt x="873" y="2832"/>
                  </a:lnTo>
                  <a:lnTo>
                    <a:pt x="6537" y="2832"/>
                  </a:lnTo>
                  <a:lnTo>
                    <a:pt x="6537" y="2180"/>
                  </a:lnTo>
                  <a:lnTo>
                    <a:pt x="6863" y="2180"/>
                  </a:lnTo>
                  <a:cubicBezTo>
                    <a:pt x="7164" y="2180"/>
                    <a:pt x="7410" y="1934"/>
                    <a:pt x="7410" y="1633"/>
                  </a:cubicBezTo>
                  <a:cubicBezTo>
                    <a:pt x="7410" y="1333"/>
                    <a:pt x="7164" y="1090"/>
                    <a:pt x="6863" y="1090"/>
                  </a:cubicBezTo>
                  <a:lnTo>
                    <a:pt x="6537" y="1090"/>
                  </a:lnTo>
                  <a:lnTo>
                    <a:pt x="6537" y="0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2" name="Google Shape;13582;p76"/>
            <p:cNvSpPr/>
            <p:nvPr/>
          </p:nvSpPr>
          <p:spPr>
            <a:xfrm>
              <a:off x="5850488" y="4399949"/>
              <a:ext cx="172170" cy="74274"/>
            </a:xfrm>
            <a:custGeom>
              <a:avLst/>
              <a:gdLst/>
              <a:ahLst/>
              <a:cxnLst/>
              <a:rect l="l" t="t" r="r" b="b"/>
              <a:pathLst>
                <a:path w="6567" h="2833" extrusionOk="0">
                  <a:moveTo>
                    <a:pt x="902" y="0"/>
                  </a:moveTo>
                  <a:lnTo>
                    <a:pt x="902" y="1090"/>
                  </a:lnTo>
                  <a:lnTo>
                    <a:pt x="609" y="1090"/>
                  </a:lnTo>
                  <a:cubicBezTo>
                    <a:pt x="323" y="1090"/>
                    <a:pt x="65" y="1297"/>
                    <a:pt x="33" y="1579"/>
                  </a:cubicBezTo>
                  <a:cubicBezTo>
                    <a:pt x="0" y="1901"/>
                    <a:pt x="254" y="2180"/>
                    <a:pt x="576" y="2180"/>
                  </a:cubicBezTo>
                  <a:lnTo>
                    <a:pt x="902" y="2180"/>
                  </a:lnTo>
                  <a:lnTo>
                    <a:pt x="902" y="2832"/>
                  </a:lnTo>
                  <a:lnTo>
                    <a:pt x="1775" y="2832"/>
                  </a:lnTo>
                  <a:lnTo>
                    <a:pt x="1775" y="1963"/>
                  </a:lnTo>
                  <a:cubicBezTo>
                    <a:pt x="1775" y="1239"/>
                    <a:pt x="2358" y="652"/>
                    <a:pt x="3082" y="652"/>
                  </a:cubicBezTo>
                  <a:lnTo>
                    <a:pt x="6566" y="652"/>
                  </a:lnTo>
                  <a:lnTo>
                    <a:pt x="6566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3" name="Google Shape;13583;p76"/>
            <p:cNvSpPr/>
            <p:nvPr/>
          </p:nvSpPr>
          <p:spPr>
            <a:xfrm>
              <a:off x="5891204" y="4291409"/>
              <a:ext cx="159927" cy="138271"/>
            </a:xfrm>
            <a:custGeom>
              <a:avLst/>
              <a:gdLst/>
              <a:ahLst/>
              <a:cxnLst/>
              <a:rect l="l" t="t" r="r" b="b"/>
              <a:pathLst>
                <a:path w="6100" h="5274" extrusionOk="0">
                  <a:moveTo>
                    <a:pt x="2156" y="0"/>
                  </a:moveTo>
                  <a:cubicBezTo>
                    <a:pt x="1403" y="0"/>
                    <a:pt x="661" y="189"/>
                    <a:pt x="1" y="551"/>
                  </a:cubicBezTo>
                  <a:cubicBezTo>
                    <a:pt x="2109" y="3626"/>
                    <a:pt x="4539" y="5002"/>
                    <a:pt x="5010" y="5230"/>
                  </a:cubicBezTo>
                  <a:cubicBezTo>
                    <a:pt x="5084" y="5266"/>
                    <a:pt x="5176" y="5274"/>
                    <a:pt x="5239" y="5274"/>
                  </a:cubicBezTo>
                  <a:cubicBezTo>
                    <a:pt x="5284" y="5274"/>
                    <a:pt x="5314" y="5270"/>
                    <a:pt x="5314" y="5270"/>
                  </a:cubicBezTo>
                  <a:cubicBezTo>
                    <a:pt x="5814" y="4720"/>
                    <a:pt x="6093" y="4010"/>
                    <a:pt x="6100" y="3271"/>
                  </a:cubicBezTo>
                  <a:cubicBezTo>
                    <a:pt x="6100" y="1464"/>
                    <a:pt x="4343" y="0"/>
                    <a:pt x="2178" y="0"/>
                  </a:cubicBezTo>
                  <a:cubicBezTo>
                    <a:pt x="2170" y="0"/>
                    <a:pt x="2163" y="0"/>
                    <a:pt x="215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4" name="Google Shape;13584;p76"/>
            <p:cNvSpPr/>
            <p:nvPr/>
          </p:nvSpPr>
          <p:spPr>
            <a:xfrm>
              <a:off x="5845533" y="4291409"/>
              <a:ext cx="159927" cy="138271"/>
            </a:xfrm>
            <a:custGeom>
              <a:avLst/>
              <a:gdLst/>
              <a:ahLst/>
              <a:cxnLst/>
              <a:rect l="l" t="t" r="r" b="b"/>
              <a:pathLst>
                <a:path w="6100" h="5274" extrusionOk="0">
                  <a:moveTo>
                    <a:pt x="3945" y="0"/>
                  </a:moveTo>
                  <a:cubicBezTo>
                    <a:pt x="3938" y="0"/>
                    <a:pt x="3930" y="0"/>
                    <a:pt x="3923" y="0"/>
                  </a:cubicBezTo>
                  <a:cubicBezTo>
                    <a:pt x="1757" y="0"/>
                    <a:pt x="1" y="1464"/>
                    <a:pt x="1" y="3271"/>
                  </a:cubicBezTo>
                  <a:cubicBezTo>
                    <a:pt x="8" y="4010"/>
                    <a:pt x="287" y="4720"/>
                    <a:pt x="783" y="5270"/>
                  </a:cubicBezTo>
                  <a:cubicBezTo>
                    <a:pt x="783" y="5270"/>
                    <a:pt x="814" y="5274"/>
                    <a:pt x="860" y="5274"/>
                  </a:cubicBezTo>
                  <a:cubicBezTo>
                    <a:pt x="924" y="5274"/>
                    <a:pt x="1017" y="5266"/>
                    <a:pt x="1091" y="5230"/>
                  </a:cubicBezTo>
                  <a:cubicBezTo>
                    <a:pt x="1562" y="5002"/>
                    <a:pt x="3992" y="3626"/>
                    <a:pt x="6100" y="551"/>
                  </a:cubicBezTo>
                  <a:cubicBezTo>
                    <a:pt x="5440" y="189"/>
                    <a:pt x="4698" y="0"/>
                    <a:pt x="3945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5" name="Google Shape;13585;p76"/>
            <p:cNvSpPr/>
            <p:nvPr/>
          </p:nvSpPr>
          <p:spPr>
            <a:xfrm>
              <a:off x="5839844" y="4594221"/>
              <a:ext cx="17120" cy="51491"/>
            </a:xfrm>
            <a:custGeom>
              <a:avLst/>
              <a:gdLst/>
              <a:ahLst/>
              <a:cxnLst/>
              <a:rect l="l" t="t" r="r" b="b"/>
              <a:pathLst>
                <a:path w="653" h="1964" extrusionOk="0">
                  <a:moveTo>
                    <a:pt x="653" y="0"/>
                  </a:moveTo>
                  <a:cubicBezTo>
                    <a:pt x="290" y="0"/>
                    <a:pt x="1" y="293"/>
                    <a:pt x="1" y="656"/>
                  </a:cubicBezTo>
                  <a:lnTo>
                    <a:pt x="1" y="1963"/>
                  </a:lnTo>
                  <a:lnTo>
                    <a:pt x="653" y="1963"/>
                  </a:lnTo>
                  <a:lnTo>
                    <a:pt x="653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6" name="Google Shape;13586;p76"/>
            <p:cNvSpPr/>
            <p:nvPr/>
          </p:nvSpPr>
          <p:spPr>
            <a:xfrm>
              <a:off x="6039804" y="4594221"/>
              <a:ext cx="17120" cy="51491"/>
            </a:xfrm>
            <a:custGeom>
              <a:avLst/>
              <a:gdLst/>
              <a:ahLst/>
              <a:cxnLst/>
              <a:rect l="l" t="t" r="r" b="b"/>
              <a:pathLst>
                <a:path w="653" h="1964" extrusionOk="0">
                  <a:moveTo>
                    <a:pt x="1" y="0"/>
                  </a:moveTo>
                  <a:lnTo>
                    <a:pt x="1" y="1963"/>
                  </a:lnTo>
                  <a:lnTo>
                    <a:pt x="653" y="1963"/>
                  </a:lnTo>
                  <a:lnTo>
                    <a:pt x="653" y="656"/>
                  </a:lnTo>
                  <a:cubicBezTo>
                    <a:pt x="653" y="293"/>
                    <a:pt x="360" y="0"/>
                    <a:pt x="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7" name="Google Shape;13587;p76"/>
            <p:cNvSpPr/>
            <p:nvPr/>
          </p:nvSpPr>
          <p:spPr>
            <a:xfrm>
              <a:off x="5872327" y="4546164"/>
              <a:ext cx="24697" cy="32221"/>
            </a:xfrm>
            <a:custGeom>
              <a:avLst/>
              <a:gdLst/>
              <a:ahLst/>
              <a:cxnLst/>
              <a:rect l="l" t="t" r="r" b="b"/>
              <a:pathLst>
                <a:path w="942" h="1229" extrusionOk="0">
                  <a:moveTo>
                    <a:pt x="942" y="0"/>
                  </a:moveTo>
                  <a:lnTo>
                    <a:pt x="0" y="279"/>
                  </a:lnTo>
                  <a:cubicBezTo>
                    <a:pt x="250" y="652"/>
                    <a:pt x="569" y="975"/>
                    <a:pt x="942" y="1228"/>
                  </a:cubicBezTo>
                  <a:lnTo>
                    <a:pt x="942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8" name="Google Shape;13588;p76"/>
            <p:cNvSpPr/>
            <p:nvPr/>
          </p:nvSpPr>
          <p:spPr>
            <a:xfrm>
              <a:off x="5874136" y="4462897"/>
              <a:ext cx="148522" cy="114256"/>
            </a:xfrm>
            <a:custGeom>
              <a:avLst/>
              <a:gdLst/>
              <a:ahLst/>
              <a:cxnLst/>
              <a:rect l="l" t="t" r="r" b="b"/>
              <a:pathLst>
                <a:path w="5665" h="4358" extrusionOk="0">
                  <a:moveTo>
                    <a:pt x="0" y="0"/>
                  </a:moveTo>
                  <a:lnTo>
                    <a:pt x="0" y="1525"/>
                  </a:lnTo>
                  <a:cubicBezTo>
                    <a:pt x="0" y="3090"/>
                    <a:pt x="1268" y="4357"/>
                    <a:pt x="2832" y="4357"/>
                  </a:cubicBezTo>
                  <a:cubicBezTo>
                    <a:pt x="4397" y="4357"/>
                    <a:pt x="5664" y="3090"/>
                    <a:pt x="5664" y="1525"/>
                  </a:cubicBezTo>
                  <a:lnTo>
                    <a:pt x="5664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9" name="Google Shape;13589;p76"/>
            <p:cNvSpPr/>
            <p:nvPr/>
          </p:nvSpPr>
          <p:spPr>
            <a:xfrm>
              <a:off x="5873874" y="4462897"/>
              <a:ext cx="86020" cy="114282"/>
            </a:xfrm>
            <a:custGeom>
              <a:avLst/>
              <a:gdLst/>
              <a:ahLst/>
              <a:cxnLst/>
              <a:rect l="l" t="t" r="r" b="b"/>
              <a:pathLst>
                <a:path w="3281" h="4359" extrusionOk="0">
                  <a:moveTo>
                    <a:pt x="10" y="0"/>
                  </a:moveTo>
                  <a:lnTo>
                    <a:pt x="10" y="1525"/>
                  </a:lnTo>
                  <a:cubicBezTo>
                    <a:pt x="0" y="3110"/>
                    <a:pt x="1288" y="4359"/>
                    <a:pt x="2819" y="4359"/>
                  </a:cubicBezTo>
                  <a:cubicBezTo>
                    <a:pt x="2970" y="4359"/>
                    <a:pt x="3125" y="4346"/>
                    <a:pt x="3280" y="4321"/>
                  </a:cubicBezTo>
                  <a:cubicBezTo>
                    <a:pt x="1901" y="4107"/>
                    <a:pt x="883" y="2919"/>
                    <a:pt x="883" y="1525"/>
                  </a:cubicBezTo>
                  <a:lnTo>
                    <a:pt x="88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0" name="Google Shape;13590;p76"/>
            <p:cNvSpPr/>
            <p:nvPr/>
          </p:nvSpPr>
          <p:spPr>
            <a:xfrm>
              <a:off x="5908796" y="4428893"/>
              <a:ext cx="10644" cy="16491"/>
            </a:xfrm>
            <a:custGeom>
              <a:avLst/>
              <a:gdLst/>
              <a:ahLst/>
              <a:cxnLst/>
              <a:rect l="l" t="t" r="r" b="b"/>
              <a:pathLst>
                <a:path w="406" h="629" extrusionOk="0">
                  <a:moveTo>
                    <a:pt x="203" y="1"/>
                  </a:moveTo>
                  <a:cubicBezTo>
                    <a:pt x="91" y="1"/>
                    <a:pt x="0" y="91"/>
                    <a:pt x="0" y="207"/>
                  </a:cubicBezTo>
                  <a:lnTo>
                    <a:pt x="0" y="424"/>
                  </a:lnTo>
                  <a:cubicBezTo>
                    <a:pt x="0" y="560"/>
                    <a:pt x="101" y="628"/>
                    <a:pt x="203" y="628"/>
                  </a:cubicBezTo>
                  <a:cubicBezTo>
                    <a:pt x="304" y="628"/>
                    <a:pt x="406" y="560"/>
                    <a:pt x="406" y="424"/>
                  </a:cubicBezTo>
                  <a:lnTo>
                    <a:pt x="406" y="207"/>
                  </a:lnTo>
                  <a:cubicBezTo>
                    <a:pt x="406" y="91"/>
                    <a:pt x="315" y="1"/>
                    <a:pt x="20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1" name="Google Shape;13591;p76"/>
            <p:cNvSpPr/>
            <p:nvPr/>
          </p:nvSpPr>
          <p:spPr>
            <a:xfrm>
              <a:off x="5977328" y="4428893"/>
              <a:ext cx="10671" cy="16491"/>
            </a:xfrm>
            <a:custGeom>
              <a:avLst/>
              <a:gdLst/>
              <a:ahLst/>
              <a:cxnLst/>
              <a:rect l="l" t="t" r="r" b="b"/>
              <a:pathLst>
                <a:path w="407" h="629" extrusionOk="0">
                  <a:moveTo>
                    <a:pt x="204" y="1"/>
                  </a:moveTo>
                  <a:cubicBezTo>
                    <a:pt x="91" y="1"/>
                    <a:pt x="1" y="91"/>
                    <a:pt x="1" y="207"/>
                  </a:cubicBezTo>
                  <a:lnTo>
                    <a:pt x="1" y="424"/>
                  </a:lnTo>
                  <a:cubicBezTo>
                    <a:pt x="1" y="560"/>
                    <a:pt x="102" y="628"/>
                    <a:pt x="204" y="628"/>
                  </a:cubicBezTo>
                  <a:cubicBezTo>
                    <a:pt x="305" y="628"/>
                    <a:pt x="407" y="560"/>
                    <a:pt x="407" y="424"/>
                  </a:cubicBezTo>
                  <a:lnTo>
                    <a:pt x="407" y="207"/>
                  </a:lnTo>
                  <a:cubicBezTo>
                    <a:pt x="407" y="91"/>
                    <a:pt x="316" y="1"/>
                    <a:pt x="20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2" name="Google Shape;13592;p76"/>
            <p:cNvSpPr/>
            <p:nvPr/>
          </p:nvSpPr>
          <p:spPr>
            <a:xfrm>
              <a:off x="5923556" y="4480227"/>
              <a:ext cx="49604" cy="16491"/>
            </a:xfrm>
            <a:custGeom>
              <a:avLst/>
              <a:gdLst/>
              <a:ahLst/>
              <a:cxnLst/>
              <a:rect l="l" t="t" r="r" b="b"/>
              <a:pathLst>
                <a:path w="1892" h="629" extrusionOk="0">
                  <a:moveTo>
                    <a:pt x="293" y="1"/>
                  </a:moveTo>
                  <a:cubicBezTo>
                    <a:pt x="134" y="1"/>
                    <a:pt x="0" y="206"/>
                    <a:pt x="150" y="353"/>
                  </a:cubicBezTo>
                  <a:cubicBezTo>
                    <a:pt x="324" y="524"/>
                    <a:pt x="625" y="629"/>
                    <a:pt x="947" y="629"/>
                  </a:cubicBezTo>
                  <a:cubicBezTo>
                    <a:pt x="1270" y="629"/>
                    <a:pt x="1570" y="524"/>
                    <a:pt x="1744" y="353"/>
                  </a:cubicBezTo>
                  <a:cubicBezTo>
                    <a:pt x="1892" y="206"/>
                    <a:pt x="1757" y="1"/>
                    <a:pt x="1599" y="1"/>
                  </a:cubicBezTo>
                  <a:cubicBezTo>
                    <a:pt x="1552" y="1"/>
                    <a:pt x="1502" y="19"/>
                    <a:pt x="1458" y="64"/>
                  </a:cubicBezTo>
                  <a:cubicBezTo>
                    <a:pt x="1382" y="136"/>
                    <a:pt x="1204" y="223"/>
                    <a:pt x="947" y="223"/>
                  </a:cubicBezTo>
                  <a:cubicBezTo>
                    <a:pt x="690" y="223"/>
                    <a:pt x="509" y="136"/>
                    <a:pt x="437" y="64"/>
                  </a:cubicBezTo>
                  <a:cubicBezTo>
                    <a:pt x="391" y="19"/>
                    <a:pt x="341" y="1"/>
                    <a:pt x="29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3" name="Google Shape;13593;p76"/>
            <p:cNvSpPr/>
            <p:nvPr/>
          </p:nvSpPr>
          <p:spPr>
            <a:xfrm>
              <a:off x="5805866" y="4286087"/>
              <a:ext cx="284879" cy="364895"/>
            </a:xfrm>
            <a:custGeom>
              <a:avLst/>
              <a:gdLst/>
              <a:ahLst/>
              <a:cxnLst/>
              <a:rect l="l" t="t" r="r" b="b"/>
              <a:pathLst>
                <a:path w="10866" h="13918" extrusionOk="0">
                  <a:moveTo>
                    <a:pt x="5436" y="3579"/>
                  </a:moveTo>
                  <a:cubicBezTo>
                    <a:pt x="5664" y="3782"/>
                    <a:pt x="5882" y="3970"/>
                    <a:pt x="6092" y="4140"/>
                  </a:cubicBezTo>
                  <a:lnTo>
                    <a:pt x="4781" y="4140"/>
                  </a:lnTo>
                  <a:cubicBezTo>
                    <a:pt x="4994" y="3970"/>
                    <a:pt x="5212" y="3785"/>
                    <a:pt x="5436" y="3579"/>
                  </a:cubicBezTo>
                  <a:close/>
                  <a:moveTo>
                    <a:pt x="5460" y="406"/>
                  </a:moveTo>
                  <a:cubicBezTo>
                    <a:pt x="6097" y="406"/>
                    <a:pt x="6729" y="547"/>
                    <a:pt x="7305" y="819"/>
                  </a:cubicBezTo>
                  <a:cubicBezTo>
                    <a:pt x="5317" y="3716"/>
                    <a:pt x="2868" y="4980"/>
                    <a:pt x="2376" y="5212"/>
                  </a:cubicBezTo>
                  <a:cubicBezTo>
                    <a:pt x="1945" y="4698"/>
                    <a:pt x="1717" y="4100"/>
                    <a:pt x="1717" y="3470"/>
                  </a:cubicBezTo>
                  <a:cubicBezTo>
                    <a:pt x="1717" y="1782"/>
                    <a:pt x="3386" y="406"/>
                    <a:pt x="5436" y="406"/>
                  </a:cubicBezTo>
                  <a:cubicBezTo>
                    <a:pt x="5444" y="406"/>
                    <a:pt x="5452" y="406"/>
                    <a:pt x="5460" y="406"/>
                  </a:cubicBezTo>
                  <a:close/>
                  <a:moveTo>
                    <a:pt x="7660" y="1018"/>
                  </a:moveTo>
                  <a:cubicBezTo>
                    <a:pt x="8569" y="1579"/>
                    <a:pt x="9155" y="2470"/>
                    <a:pt x="9156" y="3472"/>
                  </a:cubicBezTo>
                  <a:lnTo>
                    <a:pt x="9156" y="3472"/>
                  </a:lnTo>
                  <a:cubicBezTo>
                    <a:pt x="9155" y="4102"/>
                    <a:pt x="8927" y="4698"/>
                    <a:pt x="8497" y="5212"/>
                  </a:cubicBezTo>
                  <a:cubicBezTo>
                    <a:pt x="8163" y="5053"/>
                    <a:pt x="7037" y="4473"/>
                    <a:pt x="5733" y="3296"/>
                  </a:cubicBezTo>
                  <a:cubicBezTo>
                    <a:pt x="6454" y="2605"/>
                    <a:pt x="7099" y="1840"/>
                    <a:pt x="7660" y="1018"/>
                  </a:cubicBezTo>
                  <a:close/>
                  <a:moveTo>
                    <a:pt x="6628" y="4546"/>
                  </a:moveTo>
                  <a:cubicBezTo>
                    <a:pt x="7454" y="5147"/>
                    <a:pt x="8095" y="5473"/>
                    <a:pt x="8330" y="5585"/>
                  </a:cubicBezTo>
                  <a:cubicBezTo>
                    <a:pt x="8406" y="5618"/>
                    <a:pt x="8486" y="5636"/>
                    <a:pt x="8569" y="5636"/>
                  </a:cubicBezTo>
                  <a:cubicBezTo>
                    <a:pt x="8757" y="5636"/>
                    <a:pt x="8920" y="5774"/>
                    <a:pt x="8938" y="5944"/>
                  </a:cubicBezTo>
                  <a:cubicBezTo>
                    <a:pt x="8960" y="6143"/>
                    <a:pt x="8801" y="6320"/>
                    <a:pt x="8598" y="6320"/>
                  </a:cubicBezTo>
                  <a:lnTo>
                    <a:pt x="8475" y="6320"/>
                  </a:lnTo>
                  <a:lnTo>
                    <a:pt x="8475" y="6306"/>
                  </a:lnTo>
                  <a:cubicBezTo>
                    <a:pt x="8475" y="6170"/>
                    <a:pt x="8373" y="6102"/>
                    <a:pt x="8270" y="6102"/>
                  </a:cubicBezTo>
                  <a:cubicBezTo>
                    <a:pt x="8168" y="6102"/>
                    <a:pt x="8066" y="6170"/>
                    <a:pt x="8066" y="6306"/>
                  </a:cubicBezTo>
                  <a:lnTo>
                    <a:pt x="8066" y="6538"/>
                  </a:lnTo>
                  <a:lnTo>
                    <a:pt x="7834" y="6538"/>
                  </a:lnTo>
                  <a:cubicBezTo>
                    <a:pt x="7562" y="6538"/>
                    <a:pt x="7562" y="6943"/>
                    <a:pt x="7834" y="6943"/>
                  </a:cubicBezTo>
                  <a:lnTo>
                    <a:pt x="8066" y="6943"/>
                  </a:lnTo>
                  <a:lnTo>
                    <a:pt x="8066" y="8265"/>
                  </a:lnTo>
                  <a:cubicBezTo>
                    <a:pt x="8066" y="9718"/>
                    <a:pt x="6889" y="10895"/>
                    <a:pt x="5436" y="10895"/>
                  </a:cubicBezTo>
                  <a:cubicBezTo>
                    <a:pt x="3984" y="10895"/>
                    <a:pt x="2807" y="9718"/>
                    <a:pt x="2807" y="8265"/>
                  </a:cubicBezTo>
                  <a:lnTo>
                    <a:pt x="2807" y="6943"/>
                  </a:lnTo>
                  <a:lnTo>
                    <a:pt x="6961" y="6943"/>
                  </a:lnTo>
                  <a:cubicBezTo>
                    <a:pt x="7233" y="6943"/>
                    <a:pt x="7233" y="6538"/>
                    <a:pt x="6961" y="6538"/>
                  </a:cubicBezTo>
                  <a:lnTo>
                    <a:pt x="2807" y="6538"/>
                  </a:lnTo>
                  <a:lnTo>
                    <a:pt x="2807" y="6306"/>
                  </a:lnTo>
                  <a:cubicBezTo>
                    <a:pt x="2807" y="6170"/>
                    <a:pt x="2705" y="6102"/>
                    <a:pt x="2602" y="6102"/>
                  </a:cubicBezTo>
                  <a:cubicBezTo>
                    <a:pt x="2500" y="6102"/>
                    <a:pt x="2398" y="6170"/>
                    <a:pt x="2398" y="6306"/>
                  </a:cubicBezTo>
                  <a:lnTo>
                    <a:pt x="2398" y="6320"/>
                  </a:lnTo>
                  <a:lnTo>
                    <a:pt x="2274" y="6320"/>
                  </a:lnTo>
                  <a:cubicBezTo>
                    <a:pt x="2072" y="6320"/>
                    <a:pt x="1916" y="6143"/>
                    <a:pt x="1938" y="5944"/>
                  </a:cubicBezTo>
                  <a:cubicBezTo>
                    <a:pt x="1952" y="5770"/>
                    <a:pt x="2119" y="5636"/>
                    <a:pt x="2307" y="5636"/>
                  </a:cubicBezTo>
                  <a:cubicBezTo>
                    <a:pt x="2390" y="5636"/>
                    <a:pt x="2470" y="5618"/>
                    <a:pt x="2546" y="5585"/>
                  </a:cubicBezTo>
                  <a:cubicBezTo>
                    <a:pt x="2771" y="5477"/>
                    <a:pt x="3419" y="5151"/>
                    <a:pt x="4248" y="4546"/>
                  </a:cubicBezTo>
                  <a:close/>
                  <a:moveTo>
                    <a:pt x="5433" y="1"/>
                  </a:moveTo>
                  <a:cubicBezTo>
                    <a:pt x="3158" y="1"/>
                    <a:pt x="1307" y="1558"/>
                    <a:pt x="1307" y="3474"/>
                  </a:cubicBezTo>
                  <a:cubicBezTo>
                    <a:pt x="1311" y="4140"/>
                    <a:pt x="1532" y="4789"/>
                    <a:pt x="1938" y="5321"/>
                  </a:cubicBezTo>
                  <a:cubicBezTo>
                    <a:pt x="1630" y="5477"/>
                    <a:pt x="1470" y="5821"/>
                    <a:pt x="1550" y="6158"/>
                  </a:cubicBezTo>
                  <a:cubicBezTo>
                    <a:pt x="1630" y="6494"/>
                    <a:pt x="1930" y="6730"/>
                    <a:pt x="2274" y="6730"/>
                  </a:cubicBezTo>
                  <a:lnTo>
                    <a:pt x="2398" y="6730"/>
                  </a:lnTo>
                  <a:lnTo>
                    <a:pt x="2398" y="8269"/>
                  </a:lnTo>
                  <a:cubicBezTo>
                    <a:pt x="2398" y="8841"/>
                    <a:pt x="2561" y="9403"/>
                    <a:pt x="2865" y="9888"/>
                  </a:cubicBezTo>
                  <a:lnTo>
                    <a:pt x="1087" y="10409"/>
                  </a:lnTo>
                  <a:cubicBezTo>
                    <a:pt x="446" y="10601"/>
                    <a:pt x="4" y="11188"/>
                    <a:pt x="0" y="11858"/>
                  </a:cubicBezTo>
                  <a:lnTo>
                    <a:pt x="0" y="13716"/>
                  </a:lnTo>
                  <a:cubicBezTo>
                    <a:pt x="0" y="13850"/>
                    <a:pt x="101" y="13917"/>
                    <a:pt x="203" y="13917"/>
                  </a:cubicBezTo>
                  <a:cubicBezTo>
                    <a:pt x="304" y="13917"/>
                    <a:pt x="406" y="13850"/>
                    <a:pt x="406" y="13716"/>
                  </a:cubicBezTo>
                  <a:lnTo>
                    <a:pt x="406" y="11858"/>
                  </a:lnTo>
                  <a:cubicBezTo>
                    <a:pt x="409" y="11369"/>
                    <a:pt x="732" y="10938"/>
                    <a:pt x="1199" y="10801"/>
                  </a:cubicBezTo>
                  <a:lnTo>
                    <a:pt x="1742" y="10641"/>
                  </a:lnTo>
                  <a:lnTo>
                    <a:pt x="1742" y="13712"/>
                  </a:lnTo>
                  <a:cubicBezTo>
                    <a:pt x="1742" y="13848"/>
                    <a:pt x="1844" y="13916"/>
                    <a:pt x="1947" y="13916"/>
                  </a:cubicBezTo>
                  <a:cubicBezTo>
                    <a:pt x="2049" y="13916"/>
                    <a:pt x="2151" y="13848"/>
                    <a:pt x="2151" y="13712"/>
                  </a:cubicBezTo>
                  <a:lnTo>
                    <a:pt x="2151" y="10518"/>
                  </a:lnTo>
                  <a:lnTo>
                    <a:pt x="3122" y="10232"/>
                  </a:lnTo>
                  <a:cubicBezTo>
                    <a:pt x="3169" y="10286"/>
                    <a:pt x="3216" y="10341"/>
                    <a:pt x="3267" y="10391"/>
                  </a:cubicBezTo>
                  <a:lnTo>
                    <a:pt x="3267" y="11098"/>
                  </a:lnTo>
                  <a:cubicBezTo>
                    <a:pt x="3267" y="11233"/>
                    <a:pt x="3369" y="11301"/>
                    <a:pt x="3471" y="11301"/>
                  </a:cubicBezTo>
                  <a:cubicBezTo>
                    <a:pt x="3574" y="11301"/>
                    <a:pt x="3676" y="11233"/>
                    <a:pt x="3676" y="11098"/>
                  </a:cubicBezTo>
                  <a:lnTo>
                    <a:pt x="3676" y="10739"/>
                  </a:lnTo>
                  <a:cubicBezTo>
                    <a:pt x="4201" y="11114"/>
                    <a:pt x="4817" y="11301"/>
                    <a:pt x="5433" y="11301"/>
                  </a:cubicBezTo>
                  <a:cubicBezTo>
                    <a:pt x="6048" y="11301"/>
                    <a:pt x="6664" y="11114"/>
                    <a:pt x="7189" y="10739"/>
                  </a:cubicBezTo>
                  <a:lnTo>
                    <a:pt x="7189" y="13712"/>
                  </a:lnTo>
                  <a:cubicBezTo>
                    <a:pt x="7189" y="13848"/>
                    <a:pt x="7291" y="13916"/>
                    <a:pt x="7394" y="13916"/>
                  </a:cubicBezTo>
                  <a:cubicBezTo>
                    <a:pt x="7496" y="13916"/>
                    <a:pt x="7598" y="13848"/>
                    <a:pt x="7598" y="13712"/>
                  </a:cubicBezTo>
                  <a:lnTo>
                    <a:pt x="7598" y="10391"/>
                  </a:lnTo>
                  <a:cubicBezTo>
                    <a:pt x="7649" y="10341"/>
                    <a:pt x="7696" y="10286"/>
                    <a:pt x="7743" y="10236"/>
                  </a:cubicBezTo>
                  <a:lnTo>
                    <a:pt x="8714" y="10518"/>
                  </a:lnTo>
                  <a:lnTo>
                    <a:pt x="8714" y="13712"/>
                  </a:lnTo>
                  <a:cubicBezTo>
                    <a:pt x="8714" y="13848"/>
                    <a:pt x="8816" y="13916"/>
                    <a:pt x="8919" y="13916"/>
                  </a:cubicBezTo>
                  <a:cubicBezTo>
                    <a:pt x="9021" y="13916"/>
                    <a:pt x="9123" y="13848"/>
                    <a:pt x="9123" y="13712"/>
                  </a:cubicBezTo>
                  <a:lnTo>
                    <a:pt x="9123" y="10638"/>
                  </a:lnTo>
                  <a:lnTo>
                    <a:pt x="9666" y="10797"/>
                  </a:lnTo>
                  <a:cubicBezTo>
                    <a:pt x="10134" y="10938"/>
                    <a:pt x="10456" y="11369"/>
                    <a:pt x="10460" y="11858"/>
                  </a:cubicBezTo>
                  <a:lnTo>
                    <a:pt x="10460" y="13712"/>
                  </a:lnTo>
                  <a:cubicBezTo>
                    <a:pt x="10460" y="13848"/>
                    <a:pt x="10561" y="13916"/>
                    <a:pt x="10662" y="13916"/>
                  </a:cubicBezTo>
                  <a:cubicBezTo>
                    <a:pt x="10764" y="13916"/>
                    <a:pt x="10865" y="13848"/>
                    <a:pt x="10865" y="13712"/>
                  </a:cubicBezTo>
                  <a:lnTo>
                    <a:pt x="10865" y="11858"/>
                  </a:lnTo>
                  <a:cubicBezTo>
                    <a:pt x="10862" y="11188"/>
                    <a:pt x="10423" y="10601"/>
                    <a:pt x="9786" y="10409"/>
                  </a:cubicBezTo>
                  <a:lnTo>
                    <a:pt x="8004" y="9888"/>
                  </a:lnTo>
                  <a:cubicBezTo>
                    <a:pt x="8308" y="9403"/>
                    <a:pt x="8471" y="8841"/>
                    <a:pt x="8471" y="8269"/>
                  </a:cubicBezTo>
                  <a:lnTo>
                    <a:pt x="8471" y="6730"/>
                  </a:lnTo>
                  <a:lnTo>
                    <a:pt x="8598" y="6730"/>
                  </a:lnTo>
                  <a:cubicBezTo>
                    <a:pt x="8601" y="6730"/>
                    <a:pt x="8603" y="6730"/>
                    <a:pt x="8606" y="6730"/>
                  </a:cubicBezTo>
                  <a:cubicBezTo>
                    <a:pt x="8947" y="6730"/>
                    <a:pt x="9247" y="6492"/>
                    <a:pt x="9326" y="6158"/>
                  </a:cubicBezTo>
                  <a:cubicBezTo>
                    <a:pt x="9406" y="5821"/>
                    <a:pt x="9243" y="5473"/>
                    <a:pt x="8931" y="5321"/>
                  </a:cubicBezTo>
                  <a:cubicBezTo>
                    <a:pt x="9337" y="4789"/>
                    <a:pt x="9558" y="4140"/>
                    <a:pt x="9561" y="3474"/>
                  </a:cubicBezTo>
                  <a:cubicBezTo>
                    <a:pt x="9561" y="1558"/>
                    <a:pt x="7711" y="1"/>
                    <a:pt x="543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4" name="Google Shape;13594;p76"/>
            <p:cNvSpPr/>
            <p:nvPr/>
          </p:nvSpPr>
          <p:spPr>
            <a:xfrm>
              <a:off x="5891597" y="4594588"/>
              <a:ext cx="10749" cy="56446"/>
            </a:xfrm>
            <a:custGeom>
              <a:avLst/>
              <a:gdLst/>
              <a:ahLst/>
              <a:cxnLst/>
              <a:rect l="l" t="t" r="r" b="b"/>
              <a:pathLst>
                <a:path w="410" h="2153" extrusionOk="0">
                  <a:moveTo>
                    <a:pt x="207" y="1"/>
                  </a:moveTo>
                  <a:cubicBezTo>
                    <a:pt x="91" y="1"/>
                    <a:pt x="0" y="91"/>
                    <a:pt x="0" y="203"/>
                  </a:cubicBezTo>
                  <a:lnTo>
                    <a:pt x="0" y="1949"/>
                  </a:lnTo>
                  <a:cubicBezTo>
                    <a:pt x="0" y="2085"/>
                    <a:pt x="103" y="2153"/>
                    <a:pt x="205" y="2153"/>
                  </a:cubicBezTo>
                  <a:cubicBezTo>
                    <a:pt x="307" y="2153"/>
                    <a:pt x="410" y="2085"/>
                    <a:pt x="410" y="1949"/>
                  </a:cubicBezTo>
                  <a:lnTo>
                    <a:pt x="410" y="203"/>
                  </a:lnTo>
                  <a:cubicBezTo>
                    <a:pt x="410" y="91"/>
                    <a:pt x="319" y="1"/>
                    <a:pt x="2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5" name="Google Shape;13595;p76"/>
            <p:cNvSpPr/>
            <p:nvPr/>
          </p:nvSpPr>
          <p:spPr>
            <a:xfrm>
              <a:off x="5941358" y="4600382"/>
              <a:ext cx="12453" cy="10697"/>
            </a:xfrm>
            <a:custGeom>
              <a:avLst/>
              <a:gdLst/>
              <a:ahLst/>
              <a:cxnLst/>
              <a:rect l="l" t="t" r="r" b="b"/>
              <a:pathLst>
                <a:path w="475" h="408" extrusionOk="0">
                  <a:moveTo>
                    <a:pt x="275" y="0"/>
                  </a:moveTo>
                  <a:cubicBezTo>
                    <a:pt x="273" y="0"/>
                    <a:pt x="270" y="0"/>
                    <a:pt x="268" y="0"/>
                  </a:cubicBezTo>
                  <a:cubicBezTo>
                    <a:pt x="87" y="0"/>
                    <a:pt x="0" y="221"/>
                    <a:pt x="127" y="348"/>
                  </a:cubicBezTo>
                  <a:cubicBezTo>
                    <a:pt x="169" y="389"/>
                    <a:pt x="220" y="407"/>
                    <a:pt x="270" y="407"/>
                  </a:cubicBezTo>
                  <a:cubicBezTo>
                    <a:pt x="375" y="407"/>
                    <a:pt x="475" y="326"/>
                    <a:pt x="475" y="203"/>
                  </a:cubicBezTo>
                  <a:cubicBezTo>
                    <a:pt x="475" y="90"/>
                    <a:pt x="384" y="0"/>
                    <a:pt x="27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6" name="Google Shape;13596;p76"/>
            <p:cNvSpPr/>
            <p:nvPr/>
          </p:nvSpPr>
          <p:spPr>
            <a:xfrm>
              <a:off x="5941358" y="4634648"/>
              <a:ext cx="12453" cy="10697"/>
            </a:xfrm>
            <a:custGeom>
              <a:avLst/>
              <a:gdLst/>
              <a:ahLst/>
              <a:cxnLst/>
              <a:rect l="l" t="t" r="r" b="b"/>
              <a:pathLst>
                <a:path w="475" h="408" extrusionOk="0">
                  <a:moveTo>
                    <a:pt x="275" y="1"/>
                  </a:moveTo>
                  <a:cubicBezTo>
                    <a:pt x="273" y="1"/>
                    <a:pt x="270" y="1"/>
                    <a:pt x="268" y="1"/>
                  </a:cubicBezTo>
                  <a:cubicBezTo>
                    <a:pt x="87" y="1"/>
                    <a:pt x="0" y="222"/>
                    <a:pt x="127" y="349"/>
                  </a:cubicBezTo>
                  <a:cubicBezTo>
                    <a:pt x="169" y="389"/>
                    <a:pt x="220" y="408"/>
                    <a:pt x="270" y="408"/>
                  </a:cubicBezTo>
                  <a:cubicBezTo>
                    <a:pt x="375" y="408"/>
                    <a:pt x="475" y="327"/>
                    <a:pt x="475" y="204"/>
                  </a:cubicBezTo>
                  <a:cubicBezTo>
                    <a:pt x="475" y="90"/>
                    <a:pt x="384" y="1"/>
                    <a:pt x="27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97" name="Google Shape;13597;p76"/>
          <p:cNvGrpSpPr/>
          <p:nvPr/>
        </p:nvGrpSpPr>
        <p:grpSpPr>
          <a:xfrm>
            <a:off x="5355790" y="4286087"/>
            <a:ext cx="284958" cy="364948"/>
            <a:chOff x="5355790" y="4286087"/>
            <a:chExt cx="284958" cy="364948"/>
          </a:xfrm>
        </p:grpSpPr>
        <p:sp>
          <p:nvSpPr>
            <p:cNvPr id="13598" name="Google Shape;13598;p76"/>
            <p:cNvSpPr/>
            <p:nvPr/>
          </p:nvSpPr>
          <p:spPr>
            <a:xfrm>
              <a:off x="5361086" y="4525662"/>
              <a:ext cx="274366" cy="120050"/>
            </a:xfrm>
            <a:custGeom>
              <a:avLst/>
              <a:gdLst/>
              <a:ahLst/>
              <a:cxnLst/>
              <a:rect l="l" t="t" r="r" b="b"/>
              <a:pathLst>
                <a:path w="10465" h="4579" extrusionOk="0">
                  <a:moveTo>
                    <a:pt x="5234" y="0"/>
                  </a:moveTo>
                  <a:lnTo>
                    <a:pt x="1102" y="1206"/>
                  </a:lnTo>
                  <a:cubicBezTo>
                    <a:pt x="450" y="1398"/>
                    <a:pt x="5" y="1992"/>
                    <a:pt x="1" y="2673"/>
                  </a:cubicBezTo>
                  <a:lnTo>
                    <a:pt x="1" y="4578"/>
                  </a:lnTo>
                  <a:lnTo>
                    <a:pt x="10464" y="4578"/>
                  </a:lnTo>
                  <a:lnTo>
                    <a:pt x="10464" y="2673"/>
                  </a:lnTo>
                  <a:cubicBezTo>
                    <a:pt x="10464" y="1992"/>
                    <a:pt x="10019" y="1398"/>
                    <a:pt x="9367" y="1206"/>
                  </a:cubicBezTo>
                  <a:lnTo>
                    <a:pt x="5234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9" name="Google Shape;13599;p76"/>
            <p:cNvSpPr/>
            <p:nvPr/>
          </p:nvSpPr>
          <p:spPr>
            <a:xfrm>
              <a:off x="5458222" y="4491370"/>
              <a:ext cx="80094" cy="154342"/>
            </a:xfrm>
            <a:custGeom>
              <a:avLst/>
              <a:gdLst/>
              <a:ahLst/>
              <a:cxnLst/>
              <a:rect l="l" t="t" r="r" b="b"/>
              <a:pathLst>
                <a:path w="3055" h="5887" extrusionOk="0">
                  <a:moveTo>
                    <a:pt x="1" y="1"/>
                  </a:moveTo>
                  <a:lnTo>
                    <a:pt x="1" y="5886"/>
                  </a:lnTo>
                  <a:lnTo>
                    <a:pt x="3054" y="5886"/>
                  </a:lnTo>
                  <a:lnTo>
                    <a:pt x="305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0" name="Google Shape;13600;p76"/>
            <p:cNvSpPr/>
            <p:nvPr/>
          </p:nvSpPr>
          <p:spPr>
            <a:xfrm>
              <a:off x="5458326" y="4491370"/>
              <a:ext cx="79990" cy="34319"/>
            </a:xfrm>
            <a:custGeom>
              <a:avLst/>
              <a:gdLst/>
              <a:ahLst/>
              <a:cxnLst/>
              <a:rect l="l" t="t" r="r" b="b"/>
              <a:pathLst>
                <a:path w="3051" h="1309" extrusionOk="0">
                  <a:moveTo>
                    <a:pt x="1" y="1"/>
                  </a:moveTo>
                  <a:lnTo>
                    <a:pt x="1" y="928"/>
                  </a:lnTo>
                  <a:cubicBezTo>
                    <a:pt x="477" y="1181"/>
                    <a:pt x="1001" y="1308"/>
                    <a:pt x="1525" y="1308"/>
                  </a:cubicBezTo>
                  <a:cubicBezTo>
                    <a:pt x="2050" y="1308"/>
                    <a:pt x="2574" y="1181"/>
                    <a:pt x="3050" y="928"/>
                  </a:cubicBezTo>
                  <a:lnTo>
                    <a:pt x="30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1" name="Google Shape;13601;p76"/>
            <p:cNvSpPr/>
            <p:nvPr/>
          </p:nvSpPr>
          <p:spPr>
            <a:xfrm>
              <a:off x="5538290" y="4479991"/>
              <a:ext cx="64783" cy="165799"/>
            </a:xfrm>
            <a:custGeom>
              <a:avLst/>
              <a:gdLst/>
              <a:ahLst/>
              <a:cxnLst/>
              <a:rect l="l" t="t" r="r" b="b"/>
              <a:pathLst>
                <a:path w="2471" h="6324" extrusionOk="0">
                  <a:moveTo>
                    <a:pt x="0" y="0"/>
                  </a:moveTo>
                  <a:lnTo>
                    <a:pt x="0" y="6324"/>
                  </a:lnTo>
                  <a:lnTo>
                    <a:pt x="873" y="6324"/>
                  </a:lnTo>
                  <a:lnTo>
                    <a:pt x="873" y="3937"/>
                  </a:lnTo>
                  <a:cubicBezTo>
                    <a:pt x="873" y="3788"/>
                    <a:pt x="924" y="3644"/>
                    <a:pt x="1014" y="3528"/>
                  </a:cubicBezTo>
                  <a:lnTo>
                    <a:pt x="2303" y="1920"/>
                  </a:lnTo>
                  <a:cubicBezTo>
                    <a:pt x="2470" y="1713"/>
                    <a:pt x="2416" y="1405"/>
                    <a:pt x="2188" y="126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2" name="Google Shape;13602;p76"/>
            <p:cNvSpPr/>
            <p:nvPr/>
          </p:nvSpPr>
          <p:spPr>
            <a:xfrm>
              <a:off x="5393464" y="4479991"/>
              <a:ext cx="64783" cy="165799"/>
            </a:xfrm>
            <a:custGeom>
              <a:avLst/>
              <a:gdLst/>
              <a:ahLst/>
              <a:cxnLst/>
              <a:rect l="l" t="t" r="r" b="b"/>
              <a:pathLst>
                <a:path w="2471" h="6324" extrusionOk="0">
                  <a:moveTo>
                    <a:pt x="2471" y="0"/>
                  </a:moveTo>
                  <a:lnTo>
                    <a:pt x="283" y="1268"/>
                  </a:lnTo>
                  <a:cubicBezTo>
                    <a:pt x="55" y="1405"/>
                    <a:pt x="1" y="1713"/>
                    <a:pt x="168" y="1920"/>
                  </a:cubicBezTo>
                  <a:lnTo>
                    <a:pt x="1457" y="3528"/>
                  </a:lnTo>
                  <a:cubicBezTo>
                    <a:pt x="1551" y="3644"/>
                    <a:pt x="1602" y="3788"/>
                    <a:pt x="1602" y="3937"/>
                  </a:cubicBezTo>
                  <a:lnTo>
                    <a:pt x="1602" y="6324"/>
                  </a:lnTo>
                  <a:lnTo>
                    <a:pt x="2471" y="6324"/>
                  </a:lnTo>
                  <a:lnTo>
                    <a:pt x="2471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3" name="Google Shape;13603;p76"/>
            <p:cNvSpPr/>
            <p:nvPr/>
          </p:nvSpPr>
          <p:spPr>
            <a:xfrm>
              <a:off x="5406862" y="4297098"/>
              <a:ext cx="182919" cy="125739"/>
            </a:xfrm>
            <a:custGeom>
              <a:avLst/>
              <a:gdLst/>
              <a:ahLst/>
              <a:cxnLst/>
              <a:rect l="l" t="t" r="r" b="b"/>
              <a:pathLst>
                <a:path w="6977" h="4796" extrusionOk="0">
                  <a:moveTo>
                    <a:pt x="3488" y="1"/>
                  </a:moveTo>
                  <a:cubicBezTo>
                    <a:pt x="1562" y="1"/>
                    <a:pt x="1" y="1562"/>
                    <a:pt x="1" y="3488"/>
                  </a:cubicBezTo>
                  <a:lnTo>
                    <a:pt x="1" y="4796"/>
                  </a:lnTo>
                  <a:lnTo>
                    <a:pt x="6976" y="4796"/>
                  </a:lnTo>
                  <a:lnTo>
                    <a:pt x="6976" y="3488"/>
                  </a:lnTo>
                  <a:cubicBezTo>
                    <a:pt x="6976" y="1562"/>
                    <a:pt x="5415" y="1"/>
                    <a:pt x="3488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4" name="Google Shape;13604;p76"/>
            <p:cNvSpPr/>
            <p:nvPr/>
          </p:nvSpPr>
          <p:spPr>
            <a:xfrm>
              <a:off x="5406521" y="4297098"/>
              <a:ext cx="106050" cy="125739"/>
            </a:xfrm>
            <a:custGeom>
              <a:avLst/>
              <a:gdLst/>
              <a:ahLst/>
              <a:cxnLst/>
              <a:rect l="l" t="t" r="r" b="b"/>
              <a:pathLst>
                <a:path w="4045" h="4796" extrusionOk="0">
                  <a:moveTo>
                    <a:pt x="3471" y="0"/>
                  </a:moveTo>
                  <a:cubicBezTo>
                    <a:pt x="1591" y="0"/>
                    <a:pt x="0" y="1536"/>
                    <a:pt x="14" y="3488"/>
                  </a:cubicBezTo>
                  <a:lnTo>
                    <a:pt x="14" y="4796"/>
                  </a:lnTo>
                  <a:lnTo>
                    <a:pt x="1104" y="4796"/>
                  </a:lnTo>
                  <a:lnTo>
                    <a:pt x="1104" y="3488"/>
                  </a:lnTo>
                  <a:cubicBezTo>
                    <a:pt x="1104" y="1775"/>
                    <a:pt x="2353" y="316"/>
                    <a:pt x="4045" y="48"/>
                  </a:cubicBezTo>
                  <a:cubicBezTo>
                    <a:pt x="3851" y="16"/>
                    <a:pt x="3660" y="0"/>
                    <a:pt x="3471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5" name="Google Shape;13605;p76"/>
            <p:cNvSpPr/>
            <p:nvPr/>
          </p:nvSpPr>
          <p:spPr>
            <a:xfrm>
              <a:off x="5372595" y="4382855"/>
              <a:ext cx="251452" cy="91447"/>
            </a:xfrm>
            <a:custGeom>
              <a:avLst/>
              <a:gdLst/>
              <a:ahLst/>
              <a:cxnLst/>
              <a:rect l="l" t="t" r="r" b="b"/>
              <a:pathLst>
                <a:path w="9591" h="3488" extrusionOk="0">
                  <a:moveTo>
                    <a:pt x="1742" y="0"/>
                  </a:moveTo>
                  <a:cubicBezTo>
                    <a:pt x="779" y="0"/>
                    <a:pt x="0" y="782"/>
                    <a:pt x="0" y="1742"/>
                  </a:cubicBezTo>
                  <a:cubicBezTo>
                    <a:pt x="0" y="2706"/>
                    <a:pt x="779" y="3488"/>
                    <a:pt x="1742" y="3488"/>
                  </a:cubicBezTo>
                  <a:lnTo>
                    <a:pt x="7845" y="3488"/>
                  </a:lnTo>
                  <a:cubicBezTo>
                    <a:pt x="8808" y="3488"/>
                    <a:pt x="9590" y="2706"/>
                    <a:pt x="9590" y="1742"/>
                  </a:cubicBezTo>
                  <a:cubicBezTo>
                    <a:pt x="9590" y="782"/>
                    <a:pt x="8808" y="0"/>
                    <a:pt x="7845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6" name="Google Shape;13606;p76"/>
            <p:cNvSpPr/>
            <p:nvPr/>
          </p:nvSpPr>
          <p:spPr>
            <a:xfrm>
              <a:off x="5401172" y="4382855"/>
              <a:ext cx="194298" cy="125818"/>
            </a:xfrm>
            <a:custGeom>
              <a:avLst/>
              <a:gdLst/>
              <a:ahLst/>
              <a:cxnLst/>
              <a:rect l="l" t="t" r="r" b="b"/>
              <a:pathLst>
                <a:path w="7411" h="4799" extrusionOk="0">
                  <a:moveTo>
                    <a:pt x="870" y="0"/>
                  </a:moveTo>
                  <a:lnTo>
                    <a:pt x="870" y="1090"/>
                  </a:lnTo>
                  <a:lnTo>
                    <a:pt x="544" y="1090"/>
                  </a:lnTo>
                  <a:cubicBezTo>
                    <a:pt x="243" y="1090"/>
                    <a:pt x="0" y="1333"/>
                    <a:pt x="0" y="1634"/>
                  </a:cubicBezTo>
                  <a:cubicBezTo>
                    <a:pt x="0" y="1934"/>
                    <a:pt x="243" y="2180"/>
                    <a:pt x="544" y="2180"/>
                  </a:cubicBezTo>
                  <a:lnTo>
                    <a:pt x="880" y="2180"/>
                  </a:lnTo>
                  <a:cubicBezTo>
                    <a:pt x="993" y="3654"/>
                    <a:pt x="2224" y="4799"/>
                    <a:pt x="3705" y="4799"/>
                  </a:cubicBezTo>
                  <a:cubicBezTo>
                    <a:pt x="5187" y="4799"/>
                    <a:pt x="6414" y="3654"/>
                    <a:pt x="6527" y="2180"/>
                  </a:cubicBezTo>
                  <a:lnTo>
                    <a:pt x="6863" y="2180"/>
                  </a:lnTo>
                  <a:cubicBezTo>
                    <a:pt x="7164" y="2180"/>
                    <a:pt x="7410" y="1934"/>
                    <a:pt x="7410" y="1634"/>
                  </a:cubicBezTo>
                  <a:cubicBezTo>
                    <a:pt x="7410" y="1333"/>
                    <a:pt x="7164" y="1090"/>
                    <a:pt x="6863" y="1090"/>
                  </a:cubicBezTo>
                  <a:lnTo>
                    <a:pt x="6537" y="1090"/>
                  </a:lnTo>
                  <a:lnTo>
                    <a:pt x="653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7" name="Google Shape;13607;p76"/>
            <p:cNvSpPr/>
            <p:nvPr/>
          </p:nvSpPr>
          <p:spPr>
            <a:xfrm>
              <a:off x="5401172" y="4382855"/>
              <a:ext cx="148522" cy="125765"/>
            </a:xfrm>
            <a:custGeom>
              <a:avLst/>
              <a:gdLst/>
              <a:ahLst/>
              <a:cxnLst/>
              <a:rect l="l" t="t" r="r" b="b"/>
              <a:pathLst>
                <a:path w="5665" h="4797" extrusionOk="0">
                  <a:moveTo>
                    <a:pt x="870" y="0"/>
                  </a:moveTo>
                  <a:lnTo>
                    <a:pt x="870" y="1090"/>
                  </a:lnTo>
                  <a:lnTo>
                    <a:pt x="544" y="1090"/>
                  </a:lnTo>
                  <a:cubicBezTo>
                    <a:pt x="243" y="1090"/>
                    <a:pt x="0" y="1333"/>
                    <a:pt x="0" y="1634"/>
                  </a:cubicBezTo>
                  <a:cubicBezTo>
                    <a:pt x="0" y="1934"/>
                    <a:pt x="243" y="2180"/>
                    <a:pt x="544" y="2180"/>
                  </a:cubicBezTo>
                  <a:lnTo>
                    <a:pt x="880" y="2180"/>
                  </a:lnTo>
                  <a:cubicBezTo>
                    <a:pt x="985" y="3676"/>
                    <a:pt x="2233" y="4797"/>
                    <a:pt x="3680" y="4797"/>
                  </a:cubicBezTo>
                  <a:cubicBezTo>
                    <a:pt x="3832" y="4797"/>
                    <a:pt x="3985" y="4784"/>
                    <a:pt x="4140" y="4759"/>
                  </a:cubicBezTo>
                  <a:cubicBezTo>
                    <a:pt x="2760" y="4545"/>
                    <a:pt x="1742" y="3361"/>
                    <a:pt x="1742" y="1963"/>
                  </a:cubicBezTo>
                  <a:cubicBezTo>
                    <a:pt x="1742" y="1242"/>
                    <a:pt x="2329" y="656"/>
                    <a:pt x="3050" y="656"/>
                  </a:cubicBezTo>
                  <a:lnTo>
                    <a:pt x="5230" y="656"/>
                  </a:lnTo>
                  <a:cubicBezTo>
                    <a:pt x="5469" y="656"/>
                    <a:pt x="5665" y="460"/>
                    <a:pt x="5665" y="221"/>
                  </a:cubicBezTo>
                  <a:lnTo>
                    <a:pt x="566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8" name="Google Shape;13608;p76"/>
            <p:cNvSpPr/>
            <p:nvPr/>
          </p:nvSpPr>
          <p:spPr>
            <a:xfrm>
              <a:off x="5475420" y="4291409"/>
              <a:ext cx="45802" cy="65124"/>
            </a:xfrm>
            <a:custGeom>
              <a:avLst/>
              <a:gdLst/>
              <a:ahLst/>
              <a:cxnLst/>
              <a:rect l="l" t="t" r="r" b="b"/>
              <a:pathLst>
                <a:path w="1747" h="2484" extrusionOk="0">
                  <a:moveTo>
                    <a:pt x="218" y="0"/>
                  </a:moveTo>
                  <a:cubicBezTo>
                    <a:pt x="98" y="0"/>
                    <a:pt x="0" y="98"/>
                    <a:pt x="0" y="218"/>
                  </a:cubicBezTo>
                  <a:lnTo>
                    <a:pt x="0" y="1145"/>
                  </a:lnTo>
                  <a:cubicBezTo>
                    <a:pt x="0" y="1391"/>
                    <a:pt x="87" y="1630"/>
                    <a:pt x="240" y="1822"/>
                  </a:cubicBezTo>
                  <a:lnTo>
                    <a:pt x="703" y="2402"/>
                  </a:lnTo>
                  <a:cubicBezTo>
                    <a:pt x="747" y="2456"/>
                    <a:pt x="810" y="2483"/>
                    <a:pt x="873" y="2483"/>
                  </a:cubicBezTo>
                  <a:cubicBezTo>
                    <a:pt x="937" y="2483"/>
                    <a:pt x="1000" y="2456"/>
                    <a:pt x="1044" y="2402"/>
                  </a:cubicBezTo>
                  <a:lnTo>
                    <a:pt x="1507" y="1822"/>
                  </a:lnTo>
                  <a:cubicBezTo>
                    <a:pt x="1659" y="1630"/>
                    <a:pt x="1743" y="1391"/>
                    <a:pt x="1746" y="1145"/>
                  </a:cubicBezTo>
                  <a:lnTo>
                    <a:pt x="1746" y="218"/>
                  </a:lnTo>
                  <a:cubicBezTo>
                    <a:pt x="1746" y="98"/>
                    <a:pt x="1648" y="0"/>
                    <a:pt x="1529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9" name="Google Shape;13609;p76"/>
            <p:cNvSpPr/>
            <p:nvPr/>
          </p:nvSpPr>
          <p:spPr>
            <a:xfrm>
              <a:off x="5475420" y="4291409"/>
              <a:ext cx="22914" cy="65150"/>
            </a:xfrm>
            <a:custGeom>
              <a:avLst/>
              <a:gdLst/>
              <a:ahLst/>
              <a:cxnLst/>
              <a:rect l="l" t="t" r="r" b="b"/>
              <a:pathLst>
                <a:path w="874" h="2485" extrusionOk="0">
                  <a:moveTo>
                    <a:pt x="218" y="0"/>
                  </a:moveTo>
                  <a:cubicBezTo>
                    <a:pt x="98" y="0"/>
                    <a:pt x="0" y="98"/>
                    <a:pt x="0" y="218"/>
                  </a:cubicBezTo>
                  <a:lnTo>
                    <a:pt x="0" y="1145"/>
                  </a:lnTo>
                  <a:cubicBezTo>
                    <a:pt x="0" y="1391"/>
                    <a:pt x="84" y="1630"/>
                    <a:pt x="240" y="1822"/>
                  </a:cubicBezTo>
                  <a:lnTo>
                    <a:pt x="703" y="2402"/>
                  </a:lnTo>
                  <a:cubicBezTo>
                    <a:pt x="743" y="2452"/>
                    <a:pt x="804" y="2485"/>
                    <a:pt x="873" y="2485"/>
                  </a:cubicBezTo>
                  <a:lnTo>
                    <a:pt x="873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0" name="Google Shape;13610;p76"/>
            <p:cNvSpPr/>
            <p:nvPr/>
          </p:nvSpPr>
          <p:spPr>
            <a:xfrm>
              <a:off x="5458326" y="4546531"/>
              <a:ext cx="79990" cy="99181"/>
            </a:xfrm>
            <a:custGeom>
              <a:avLst/>
              <a:gdLst/>
              <a:ahLst/>
              <a:cxnLst/>
              <a:rect l="l" t="t" r="r" b="b"/>
              <a:pathLst>
                <a:path w="3051" h="3783" extrusionOk="0">
                  <a:moveTo>
                    <a:pt x="1" y="1"/>
                  </a:moveTo>
                  <a:lnTo>
                    <a:pt x="1" y="3782"/>
                  </a:lnTo>
                  <a:lnTo>
                    <a:pt x="3050" y="3782"/>
                  </a:lnTo>
                  <a:lnTo>
                    <a:pt x="3050" y="1"/>
                  </a:lnTo>
                  <a:cubicBezTo>
                    <a:pt x="2677" y="465"/>
                    <a:pt x="2116" y="733"/>
                    <a:pt x="1525" y="733"/>
                  </a:cubicBezTo>
                  <a:cubicBezTo>
                    <a:pt x="931" y="733"/>
                    <a:pt x="370" y="465"/>
                    <a:pt x="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1" name="Google Shape;13611;p76"/>
            <p:cNvSpPr/>
            <p:nvPr/>
          </p:nvSpPr>
          <p:spPr>
            <a:xfrm>
              <a:off x="5458326" y="4546531"/>
              <a:ext cx="79990" cy="42079"/>
            </a:xfrm>
            <a:custGeom>
              <a:avLst/>
              <a:gdLst/>
              <a:ahLst/>
              <a:cxnLst/>
              <a:rect l="l" t="t" r="r" b="b"/>
              <a:pathLst>
                <a:path w="3051" h="1605" extrusionOk="0">
                  <a:moveTo>
                    <a:pt x="1" y="1"/>
                  </a:moveTo>
                  <a:lnTo>
                    <a:pt x="1" y="1156"/>
                  </a:lnTo>
                  <a:cubicBezTo>
                    <a:pt x="464" y="1455"/>
                    <a:pt x="994" y="1604"/>
                    <a:pt x="1524" y="1604"/>
                  </a:cubicBezTo>
                  <a:cubicBezTo>
                    <a:pt x="2054" y="1604"/>
                    <a:pt x="2585" y="1455"/>
                    <a:pt x="3050" y="1156"/>
                  </a:cubicBezTo>
                  <a:lnTo>
                    <a:pt x="3050" y="1"/>
                  </a:lnTo>
                  <a:cubicBezTo>
                    <a:pt x="2677" y="465"/>
                    <a:pt x="2116" y="733"/>
                    <a:pt x="1525" y="733"/>
                  </a:cubicBezTo>
                  <a:cubicBezTo>
                    <a:pt x="931" y="733"/>
                    <a:pt x="370" y="465"/>
                    <a:pt x="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2" name="Google Shape;13612;p76"/>
            <p:cNvSpPr/>
            <p:nvPr/>
          </p:nvSpPr>
          <p:spPr>
            <a:xfrm>
              <a:off x="5412551" y="4382855"/>
              <a:ext cx="22914" cy="30203"/>
            </a:xfrm>
            <a:custGeom>
              <a:avLst/>
              <a:gdLst/>
              <a:ahLst/>
              <a:cxnLst/>
              <a:rect l="l" t="t" r="r" b="b"/>
              <a:pathLst>
                <a:path w="874" h="1152" extrusionOk="0">
                  <a:moveTo>
                    <a:pt x="1" y="0"/>
                  </a:moveTo>
                  <a:lnTo>
                    <a:pt x="1" y="1152"/>
                  </a:lnTo>
                  <a:lnTo>
                    <a:pt x="468" y="1119"/>
                  </a:lnTo>
                  <a:cubicBezTo>
                    <a:pt x="696" y="1101"/>
                    <a:pt x="874" y="913"/>
                    <a:pt x="874" y="681"/>
                  </a:cubicBezTo>
                  <a:lnTo>
                    <a:pt x="87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3" name="Google Shape;13613;p76"/>
            <p:cNvSpPr/>
            <p:nvPr/>
          </p:nvSpPr>
          <p:spPr>
            <a:xfrm>
              <a:off x="5561073" y="4382855"/>
              <a:ext cx="22914" cy="30203"/>
            </a:xfrm>
            <a:custGeom>
              <a:avLst/>
              <a:gdLst/>
              <a:ahLst/>
              <a:cxnLst/>
              <a:rect l="l" t="t" r="r" b="b"/>
              <a:pathLst>
                <a:path w="874" h="1152" extrusionOk="0">
                  <a:moveTo>
                    <a:pt x="4" y="0"/>
                  </a:moveTo>
                  <a:lnTo>
                    <a:pt x="4" y="681"/>
                  </a:lnTo>
                  <a:cubicBezTo>
                    <a:pt x="0" y="913"/>
                    <a:pt x="178" y="1101"/>
                    <a:pt x="410" y="1119"/>
                  </a:cubicBezTo>
                  <a:lnTo>
                    <a:pt x="873" y="1152"/>
                  </a:lnTo>
                  <a:lnTo>
                    <a:pt x="87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4" name="Google Shape;13614;p76"/>
            <p:cNvSpPr/>
            <p:nvPr/>
          </p:nvSpPr>
          <p:spPr>
            <a:xfrm>
              <a:off x="5458615" y="4411799"/>
              <a:ext cx="10749" cy="16386"/>
            </a:xfrm>
            <a:custGeom>
              <a:avLst/>
              <a:gdLst/>
              <a:ahLst/>
              <a:cxnLst/>
              <a:rect l="l" t="t" r="r" b="b"/>
              <a:pathLst>
                <a:path w="410" h="625" extrusionOk="0">
                  <a:moveTo>
                    <a:pt x="207" y="1"/>
                  </a:moveTo>
                  <a:cubicBezTo>
                    <a:pt x="95" y="1"/>
                    <a:pt x="0" y="91"/>
                    <a:pt x="0" y="204"/>
                  </a:cubicBezTo>
                  <a:lnTo>
                    <a:pt x="0" y="421"/>
                  </a:lnTo>
                  <a:cubicBezTo>
                    <a:pt x="0" y="557"/>
                    <a:pt x="103" y="625"/>
                    <a:pt x="205" y="625"/>
                  </a:cubicBezTo>
                  <a:cubicBezTo>
                    <a:pt x="307" y="625"/>
                    <a:pt x="410" y="557"/>
                    <a:pt x="410" y="421"/>
                  </a:cubicBezTo>
                  <a:lnTo>
                    <a:pt x="410" y="204"/>
                  </a:lnTo>
                  <a:cubicBezTo>
                    <a:pt x="410" y="91"/>
                    <a:pt x="319" y="1"/>
                    <a:pt x="2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5" name="Google Shape;13615;p76"/>
            <p:cNvSpPr/>
            <p:nvPr/>
          </p:nvSpPr>
          <p:spPr>
            <a:xfrm>
              <a:off x="5527252" y="4411799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4" y="1"/>
                  </a:moveTo>
                  <a:cubicBezTo>
                    <a:pt x="91" y="1"/>
                    <a:pt x="1" y="91"/>
                    <a:pt x="1" y="204"/>
                  </a:cubicBezTo>
                  <a:lnTo>
                    <a:pt x="1" y="421"/>
                  </a:lnTo>
                  <a:cubicBezTo>
                    <a:pt x="1" y="557"/>
                    <a:pt x="102" y="625"/>
                    <a:pt x="204" y="625"/>
                  </a:cubicBezTo>
                  <a:cubicBezTo>
                    <a:pt x="305" y="625"/>
                    <a:pt x="407" y="557"/>
                    <a:pt x="407" y="421"/>
                  </a:cubicBezTo>
                  <a:lnTo>
                    <a:pt x="407" y="204"/>
                  </a:lnTo>
                  <a:cubicBezTo>
                    <a:pt x="407" y="91"/>
                    <a:pt x="316" y="1"/>
                    <a:pt x="20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6" name="Google Shape;13616;p76"/>
            <p:cNvSpPr/>
            <p:nvPr/>
          </p:nvSpPr>
          <p:spPr>
            <a:xfrm>
              <a:off x="5473480" y="4451755"/>
              <a:ext cx="49604" cy="16491"/>
            </a:xfrm>
            <a:custGeom>
              <a:avLst/>
              <a:gdLst/>
              <a:ahLst/>
              <a:cxnLst/>
              <a:rect l="l" t="t" r="r" b="b"/>
              <a:pathLst>
                <a:path w="1892" h="629" extrusionOk="0">
                  <a:moveTo>
                    <a:pt x="293" y="0"/>
                  </a:moveTo>
                  <a:cubicBezTo>
                    <a:pt x="134" y="0"/>
                    <a:pt x="0" y="205"/>
                    <a:pt x="151" y="353"/>
                  </a:cubicBezTo>
                  <a:cubicBezTo>
                    <a:pt x="324" y="523"/>
                    <a:pt x="621" y="628"/>
                    <a:pt x="947" y="628"/>
                  </a:cubicBezTo>
                  <a:cubicBezTo>
                    <a:pt x="1270" y="628"/>
                    <a:pt x="1567" y="523"/>
                    <a:pt x="1744" y="353"/>
                  </a:cubicBezTo>
                  <a:cubicBezTo>
                    <a:pt x="1892" y="205"/>
                    <a:pt x="1757" y="0"/>
                    <a:pt x="1599" y="0"/>
                  </a:cubicBezTo>
                  <a:cubicBezTo>
                    <a:pt x="1552" y="0"/>
                    <a:pt x="1502" y="19"/>
                    <a:pt x="1458" y="63"/>
                  </a:cubicBezTo>
                  <a:cubicBezTo>
                    <a:pt x="1382" y="135"/>
                    <a:pt x="1204" y="222"/>
                    <a:pt x="947" y="222"/>
                  </a:cubicBezTo>
                  <a:cubicBezTo>
                    <a:pt x="687" y="222"/>
                    <a:pt x="509" y="135"/>
                    <a:pt x="437" y="63"/>
                  </a:cubicBezTo>
                  <a:cubicBezTo>
                    <a:pt x="391" y="19"/>
                    <a:pt x="341" y="0"/>
                    <a:pt x="29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7" name="Google Shape;13617;p76"/>
            <p:cNvSpPr/>
            <p:nvPr/>
          </p:nvSpPr>
          <p:spPr>
            <a:xfrm>
              <a:off x="5452926" y="4606071"/>
              <a:ext cx="10749" cy="44963"/>
            </a:xfrm>
            <a:custGeom>
              <a:avLst/>
              <a:gdLst/>
              <a:ahLst/>
              <a:cxnLst/>
              <a:rect l="l" t="t" r="r" b="b"/>
              <a:pathLst>
                <a:path w="410" h="1715" extrusionOk="0">
                  <a:moveTo>
                    <a:pt x="207" y="1"/>
                  </a:moveTo>
                  <a:cubicBezTo>
                    <a:pt x="91" y="1"/>
                    <a:pt x="0" y="91"/>
                    <a:pt x="0" y="204"/>
                  </a:cubicBezTo>
                  <a:lnTo>
                    <a:pt x="0" y="1511"/>
                  </a:lnTo>
                  <a:cubicBezTo>
                    <a:pt x="0" y="1647"/>
                    <a:pt x="102" y="1715"/>
                    <a:pt x="205" y="1715"/>
                  </a:cubicBezTo>
                  <a:cubicBezTo>
                    <a:pt x="307" y="1715"/>
                    <a:pt x="409" y="1647"/>
                    <a:pt x="409" y="1511"/>
                  </a:cubicBezTo>
                  <a:lnTo>
                    <a:pt x="409" y="204"/>
                  </a:lnTo>
                  <a:cubicBezTo>
                    <a:pt x="409" y="91"/>
                    <a:pt x="319" y="1"/>
                    <a:pt x="2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8" name="Google Shape;13618;p76"/>
            <p:cNvSpPr/>
            <p:nvPr/>
          </p:nvSpPr>
          <p:spPr>
            <a:xfrm>
              <a:off x="5355790" y="4286087"/>
              <a:ext cx="284958" cy="364948"/>
            </a:xfrm>
            <a:custGeom>
              <a:avLst/>
              <a:gdLst/>
              <a:ahLst/>
              <a:cxnLst/>
              <a:rect l="l" t="t" r="r" b="b"/>
              <a:pathLst>
                <a:path w="10869" h="13920" extrusionOk="0">
                  <a:moveTo>
                    <a:pt x="6088" y="410"/>
                  </a:moveTo>
                  <a:cubicBezTo>
                    <a:pt x="6099" y="410"/>
                    <a:pt x="6103" y="413"/>
                    <a:pt x="6103" y="424"/>
                  </a:cubicBezTo>
                  <a:lnTo>
                    <a:pt x="6103" y="1348"/>
                  </a:lnTo>
                  <a:cubicBezTo>
                    <a:pt x="6103" y="1551"/>
                    <a:pt x="6034" y="1743"/>
                    <a:pt x="5911" y="1902"/>
                  </a:cubicBezTo>
                  <a:lnTo>
                    <a:pt x="5447" y="2481"/>
                  </a:lnTo>
                  <a:cubicBezTo>
                    <a:pt x="5444" y="2485"/>
                    <a:pt x="5439" y="2487"/>
                    <a:pt x="5435" y="2487"/>
                  </a:cubicBezTo>
                  <a:cubicBezTo>
                    <a:pt x="5431" y="2487"/>
                    <a:pt x="5427" y="2485"/>
                    <a:pt x="5425" y="2481"/>
                  </a:cubicBezTo>
                  <a:lnTo>
                    <a:pt x="4962" y="1898"/>
                  </a:lnTo>
                  <a:cubicBezTo>
                    <a:pt x="4835" y="1743"/>
                    <a:pt x="4766" y="1547"/>
                    <a:pt x="4766" y="1344"/>
                  </a:cubicBezTo>
                  <a:lnTo>
                    <a:pt x="4766" y="424"/>
                  </a:lnTo>
                  <a:cubicBezTo>
                    <a:pt x="4766" y="413"/>
                    <a:pt x="4774" y="410"/>
                    <a:pt x="4781" y="410"/>
                  </a:cubicBezTo>
                  <a:close/>
                  <a:moveTo>
                    <a:pt x="2836" y="3894"/>
                  </a:moveTo>
                  <a:lnTo>
                    <a:pt x="2836" y="4343"/>
                  </a:lnTo>
                  <a:cubicBezTo>
                    <a:pt x="2832" y="4470"/>
                    <a:pt x="2731" y="4575"/>
                    <a:pt x="2604" y="4575"/>
                  </a:cubicBezTo>
                  <a:lnTo>
                    <a:pt x="2369" y="4578"/>
                  </a:lnTo>
                  <a:lnTo>
                    <a:pt x="2369" y="3894"/>
                  </a:lnTo>
                  <a:close/>
                  <a:moveTo>
                    <a:pt x="8500" y="3894"/>
                  </a:moveTo>
                  <a:lnTo>
                    <a:pt x="8500" y="4578"/>
                  </a:lnTo>
                  <a:lnTo>
                    <a:pt x="8268" y="4578"/>
                  </a:lnTo>
                  <a:cubicBezTo>
                    <a:pt x="8142" y="4575"/>
                    <a:pt x="8037" y="4473"/>
                    <a:pt x="8037" y="4347"/>
                  </a:cubicBezTo>
                  <a:lnTo>
                    <a:pt x="8037" y="3894"/>
                  </a:lnTo>
                  <a:close/>
                  <a:moveTo>
                    <a:pt x="1963" y="3956"/>
                  </a:moveTo>
                  <a:lnTo>
                    <a:pt x="1963" y="4655"/>
                  </a:lnTo>
                  <a:cubicBezTo>
                    <a:pt x="1644" y="4803"/>
                    <a:pt x="1471" y="5151"/>
                    <a:pt x="1547" y="5491"/>
                  </a:cubicBezTo>
                  <a:cubicBezTo>
                    <a:pt x="1622" y="5833"/>
                    <a:pt x="1919" y="6074"/>
                    <a:pt x="2267" y="6074"/>
                  </a:cubicBezTo>
                  <a:cubicBezTo>
                    <a:pt x="2269" y="6074"/>
                    <a:pt x="2272" y="6074"/>
                    <a:pt x="2275" y="6074"/>
                  </a:cubicBezTo>
                  <a:lnTo>
                    <a:pt x="2427" y="6074"/>
                  </a:lnTo>
                  <a:cubicBezTo>
                    <a:pt x="2470" y="6389"/>
                    <a:pt x="2561" y="6694"/>
                    <a:pt x="2698" y="6976"/>
                  </a:cubicBezTo>
                  <a:lnTo>
                    <a:pt x="2383" y="6976"/>
                  </a:lnTo>
                  <a:cubicBezTo>
                    <a:pt x="1615" y="6976"/>
                    <a:pt x="963" y="6411"/>
                    <a:pt x="858" y="5650"/>
                  </a:cubicBezTo>
                  <a:cubicBezTo>
                    <a:pt x="750" y="4890"/>
                    <a:pt x="1224" y="4166"/>
                    <a:pt x="1963" y="3956"/>
                  </a:cubicBezTo>
                  <a:close/>
                  <a:moveTo>
                    <a:pt x="8910" y="3956"/>
                  </a:moveTo>
                  <a:cubicBezTo>
                    <a:pt x="9648" y="4166"/>
                    <a:pt x="10119" y="4886"/>
                    <a:pt x="10014" y="5647"/>
                  </a:cubicBezTo>
                  <a:cubicBezTo>
                    <a:pt x="9906" y="6407"/>
                    <a:pt x="9254" y="6976"/>
                    <a:pt x="8486" y="6976"/>
                  </a:cubicBezTo>
                  <a:lnTo>
                    <a:pt x="8171" y="6976"/>
                  </a:lnTo>
                  <a:cubicBezTo>
                    <a:pt x="8308" y="6690"/>
                    <a:pt x="8399" y="6386"/>
                    <a:pt x="8442" y="6074"/>
                  </a:cubicBezTo>
                  <a:lnTo>
                    <a:pt x="8565" y="6074"/>
                  </a:lnTo>
                  <a:cubicBezTo>
                    <a:pt x="8964" y="6074"/>
                    <a:pt x="9304" y="5777"/>
                    <a:pt x="9341" y="5401"/>
                  </a:cubicBezTo>
                  <a:cubicBezTo>
                    <a:pt x="9373" y="5082"/>
                    <a:pt x="9199" y="4778"/>
                    <a:pt x="8910" y="4644"/>
                  </a:cubicBezTo>
                  <a:lnTo>
                    <a:pt x="8910" y="3956"/>
                  </a:lnTo>
                  <a:close/>
                  <a:moveTo>
                    <a:pt x="6512" y="805"/>
                  </a:moveTo>
                  <a:cubicBezTo>
                    <a:pt x="7685" y="1214"/>
                    <a:pt x="8529" y="2253"/>
                    <a:pt x="8692" y="3488"/>
                  </a:cubicBezTo>
                  <a:lnTo>
                    <a:pt x="7396" y="3488"/>
                  </a:lnTo>
                  <a:cubicBezTo>
                    <a:pt x="7124" y="3488"/>
                    <a:pt x="7124" y="3894"/>
                    <a:pt x="7396" y="3894"/>
                  </a:cubicBezTo>
                  <a:lnTo>
                    <a:pt x="7627" y="3894"/>
                  </a:lnTo>
                  <a:lnTo>
                    <a:pt x="7627" y="4343"/>
                  </a:lnTo>
                  <a:cubicBezTo>
                    <a:pt x="7627" y="4694"/>
                    <a:pt x="7914" y="4980"/>
                    <a:pt x="8268" y="4984"/>
                  </a:cubicBezTo>
                  <a:lnTo>
                    <a:pt x="8594" y="4984"/>
                  </a:lnTo>
                  <a:cubicBezTo>
                    <a:pt x="8797" y="4984"/>
                    <a:pt x="8953" y="5158"/>
                    <a:pt x="8935" y="5361"/>
                  </a:cubicBezTo>
                  <a:cubicBezTo>
                    <a:pt x="8917" y="5531"/>
                    <a:pt x="8754" y="5665"/>
                    <a:pt x="8562" y="5665"/>
                  </a:cubicBezTo>
                  <a:lnTo>
                    <a:pt x="8471" y="5665"/>
                  </a:lnTo>
                  <a:lnTo>
                    <a:pt x="8471" y="5658"/>
                  </a:lnTo>
                  <a:cubicBezTo>
                    <a:pt x="8471" y="5542"/>
                    <a:pt x="8381" y="5451"/>
                    <a:pt x="8268" y="5451"/>
                  </a:cubicBezTo>
                  <a:cubicBezTo>
                    <a:pt x="8156" y="5451"/>
                    <a:pt x="8066" y="5542"/>
                    <a:pt x="8066" y="5658"/>
                  </a:cubicBezTo>
                  <a:cubicBezTo>
                    <a:pt x="8062" y="7106"/>
                    <a:pt x="6885" y="8280"/>
                    <a:pt x="5436" y="8283"/>
                  </a:cubicBezTo>
                  <a:cubicBezTo>
                    <a:pt x="3984" y="8280"/>
                    <a:pt x="2807" y="7103"/>
                    <a:pt x="2807" y="5654"/>
                  </a:cubicBezTo>
                  <a:cubicBezTo>
                    <a:pt x="2807" y="5518"/>
                    <a:pt x="2705" y="5450"/>
                    <a:pt x="2602" y="5450"/>
                  </a:cubicBezTo>
                  <a:cubicBezTo>
                    <a:pt x="2500" y="5450"/>
                    <a:pt x="2398" y="5518"/>
                    <a:pt x="2398" y="5654"/>
                  </a:cubicBezTo>
                  <a:lnTo>
                    <a:pt x="2398" y="5665"/>
                  </a:lnTo>
                  <a:lnTo>
                    <a:pt x="2275" y="5665"/>
                  </a:lnTo>
                  <a:cubicBezTo>
                    <a:pt x="2072" y="5665"/>
                    <a:pt x="1916" y="5491"/>
                    <a:pt x="1938" y="5288"/>
                  </a:cubicBezTo>
                  <a:cubicBezTo>
                    <a:pt x="1952" y="5118"/>
                    <a:pt x="2119" y="4984"/>
                    <a:pt x="2307" y="4984"/>
                  </a:cubicBezTo>
                  <a:lnTo>
                    <a:pt x="2604" y="4984"/>
                  </a:lnTo>
                  <a:cubicBezTo>
                    <a:pt x="2955" y="4984"/>
                    <a:pt x="3242" y="4698"/>
                    <a:pt x="3242" y="4347"/>
                  </a:cubicBezTo>
                  <a:lnTo>
                    <a:pt x="3242" y="3894"/>
                  </a:lnTo>
                  <a:lnTo>
                    <a:pt x="6526" y="3894"/>
                  </a:lnTo>
                  <a:cubicBezTo>
                    <a:pt x="6798" y="3894"/>
                    <a:pt x="6798" y="3488"/>
                    <a:pt x="6526" y="3488"/>
                  </a:cubicBezTo>
                  <a:lnTo>
                    <a:pt x="2180" y="3488"/>
                  </a:lnTo>
                  <a:cubicBezTo>
                    <a:pt x="2340" y="2253"/>
                    <a:pt x="3184" y="1214"/>
                    <a:pt x="4361" y="805"/>
                  </a:cubicBezTo>
                  <a:lnTo>
                    <a:pt x="4361" y="1348"/>
                  </a:lnTo>
                  <a:cubicBezTo>
                    <a:pt x="4361" y="1641"/>
                    <a:pt x="4458" y="1927"/>
                    <a:pt x="4643" y="2156"/>
                  </a:cubicBezTo>
                  <a:lnTo>
                    <a:pt x="5107" y="2735"/>
                  </a:lnTo>
                  <a:cubicBezTo>
                    <a:pt x="5190" y="2840"/>
                    <a:pt x="5312" y="2893"/>
                    <a:pt x="5435" y="2893"/>
                  </a:cubicBezTo>
                  <a:cubicBezTo>
                    <a:pt x="5558" y="2893"/>
                    <a:pt x="5681" y="2840"/>
                    <a:pt x="5766" y="2735"/>
                  </a:cubicBezTo>
                  <a:lnTo>
                    <a:pt x="6226" y="2156"/>
                  </a:lnTo>
                  <a:cubicBezTo>
                    <a:pt x="6411" y="1927"/>
                    <a:pt x="6512" y="1641"/>
                    <a:pt x="6512" y="1348"/>
                  </a:cubicBezTo>
                  <a:lnTo>
                    <a:pt x="6512" y="805"/>
                  </a:lnTo>
                  <a:close/>
                  <a:moveTo>
                    <a:pt x="6758" y="8388"/>
                  </a:moveTo>
                  <a:lnTo>
                    <a:pt x="6758" y="9863"/>
                  </a:lnTo>
                  <a:cubicBezTo>
                    <a:pt x="6409" y="10263"/>
                    <a:pt x="5923" y="10463"/>
                    <a:pt x="5436" y="10463"/>
                  </a:cubicBezTo>
                  <a:cubicBezTo>
                    <a:pt x="4950" y="10463"/>
                    <a:pt x="4464" y="10263"/>
                    <a:pt x="4114" y="9863"/>
                  </a:cubicBezTo>
                  <a:lnTo>
                    <a:pt x="4114" y="8388"/>
                  </a:lnTo>
                  <a:cubicBezTo>
                    <a:pt x="4531" y="8589"/>
                    <a:pt x="4983" y="8690"/>
                    <a:pt x="5435" y="8690"/>
                  </a:cubicBezTo>
                  <a:cubicBezTo>
                    <a:pt x="5887" y="8690"/>
                    <a:pt x="6340" y="8589"/>
                    <a:pt x="6758" y="8388"/>
                  </a:cubicBezTo>
                  <a:close/>
                  <a:moveTo>
                    <a:pt x="6758" y="10417"/>
                  </a:moveTo>
                  <a:lnTo>
                    <a:pt x="6758" y="10974"/>
                  </a:lnTo>
                  <a:cubicBezTo>
                    <a:pt x="6349" y="11213"/>
                    <a:pt x="5892" y="11333"/>
                    <a:pt x="5435" y="11333"/>
                  </a:cubicBezTo>
                  <a:cubicBezTo>
                    <a:pt x="4978" y="11333"/>
                    <a:pt x="4522" y="11213"/>
                    <a:pt x="4114" y="10974"/>
                  </a:cubicBezTo>
                  <a:lnTo>
                    <a:pt x="4114" y="10417"/>
                  </a:lnTo>
                  <a:cubicBezTo>
                    <a:pt x="4504" y="10717"/>
                    <a:pt x="4970" y="10868"/>
                    <a:pt x="5436" y="10868"/>
                  </a:cubicBezTo>
                  <a:cubicBezTo>
                    <a:pt x="5903" y="10868"/>
                    <a:pt x="6369" y="10717"/>
                    <a:pt x="6758" y="10417"/>
                  </a:cubicBezTo>
                  <a:close/>
                  <a:moveTo>
                    <a:pt x="4781" y="1"/>
                  </a:moveTo>
                  <a:cubicBezTo>
                    <a:pt x="4567" y="1"/>
                    <a:pt x="4386" y="164"/>
                    <a:pt x="4361" y="377"/>
                  </a:cubicBezTo>
                  <a:cubicBezTo>
                    <a:pt x="2919" y="815"/>
                    <a:pt x="1887" y="2087"/>
                    <a:pt x="1760" y="3590"/>
                  </a:cubicBezTo>
                  <a:cubicBezTo>
                    <a:pt x="855" y="3894"/>
                    <a:pt x="304" y="4810"/>
                    <a:pt x="460" y="5752"/>
                  </a:cubicBezTo>
                  <a:cubicBezTo>
                    <a:pt x="615" y="6691"/>
                    <a:pt x="1426" y="7382"/>
                    <a:pt x="2376" y="7382"/>
                  </a:cubicBezTo>
                  <a:cubicBezTo>
                    <a:pt x="2378" y="7382"/>
                    <a:pt x="2381" y="7382"/>
                    <a:pt x="2383" y="7382"/>
                  </a:cubicBezTo>
                  <a:lnTo>
                    <a:pt x="2941" y="7382"/>
                  </a:lnTo>
                  <a:cubicBezTo>
                    <a:pt x="2992" y="7458"/>
                    <a:pt x="3046" y="7530"/>
                    <a:pt x="3108" y="7599"/>
                  </a:cubicBezTo>
                  <a:lnTo>
                    <a:pt x="1619" y="8490"/>
                  </a:lnTo>
                  <a:cubicBezTo>
                    <a:pt x="1286" y="8689"/>
                    <a:pt x="1206" y="9135"/>
                    <a:pt x="1449" y="9439"/>
                  </a:cubicBezTo>
                  <a:lnTo>
                    <a:pt x="1869" y="9964"/>
                  </a:lnTo>
                  <a:lnTo>
                    <a:pt x="1242" y="10149"/>
                  </a:lnTo>
                  <a:cubicBezTo>
                    <a:pt x="511" y="10366"/>
                    <a:pt x="4" y="11040"/>
                    <a:pt x="0" y="11807"/>
                  </a:cubicBezTo>
                  <a:lnTo>
                    <a:pt x="0" y="13716"/>
                  </a:lnTo>
                  <a:cubicBezTo>
                    <a:pt x="0" y="13852"/>
                    <a:pt x="102" y="13920"/>
                    <a:pt x="205" y="13920"/>
                  </a:cubicBezTo>
                  <a:cubicBezTo>
                    <a:pt x="307" y="13920"/>
                    <a:pt x="409" y="13852"/>
                    <a:pt x="409" y="13716"/>
                  </a:cubicBezTo>
                  <a:lnTo>
                    <a:pt x="409" y="11807"/>
                  </a:lnTo>
                  <a:cubicBezTo>
                    <a:pt x="413" y="11221"/>
                    <a:pt x="797" y="10706"/>
                    <a:pt x="1358" y="10540"/>
                  </a:cubicBezTo>
                  <a:lnTo>
                    <a:pt x="2144" y="10308"/>
                  </a:lnTo>
                  <a:lnTo>
                    <a:pt x="2738" y="11050"/>
                  </a:lnTo>
                  <a:cubicBezTo>
                    <a:pt x="2800" y="11130"/>
                    <a:pt x="2836" y="11228"/>
                    <a:pt x="2836" y="11333"/>
                  </a:cubicBezTo>
                  <a:lnTo>
                    <a:pt x="2836" y="13716"/>
                  </a:lnTo>
                  <a:cubicBezTo>
                    <a:pt x="2836" y="13852"/>
                    <a:pt x="2938" y="13920"/>
                    <a:pt x="3041" y="13920"/>
                  </a:cubicBezTo>
                  <a:cubicBezTo>
                    <a:pt x="3143" y="13920"/>
                    <a:pt x="3245" y="13852"/>
                    <a:pt x="3245" y="13716"/>
                  </a:cubicBezTo>
                  <a:lnTo>
                    <a:pt x="3245" y="11333"/>
                  </a:lnTo>
                  <a:cubicBezTo>
                    <a:pt x="3245" y="11137"/>
                    <a:pt x="3176" y="10949"/>
                    <a:pt x="3057" y="10797"/>
                  </a:cubicBezTo>
                  <a:lnTo>
                    <a:pt x="1764" y="9185"/>
                  </a:lnTo>
                  <a:cubicBezTo>
                    <a:pt x="1677" y="9073"/>
                    <a:pt x="1706" y="8914"/>
                    <a:pt x="1825" y="8841"/>
                  </a:cubicBezTo>
                  <a:lnTo>
                    <a:pt x="3394" y="7900"/>
                  </a:lnTo>
                  <a:cubicBezTo>
                    <a:pt x="3491" y="7990"/>
                    <a:pt x="3596" y="8073"/>
                    <a:pt x="3705" y="8149"/>
                  </a:cubicBezTo>
                  <a:lnTo>
                    <a:pt x="3705" y="11536"/>
                  </a:lnTo>
                  <a:cubicBezTo>
                    <a:pt x="3705" y="11672"/>
                    <a:pt x="3807" y="11739"/>
                    <a:pt x="3908" y="11739"/>
                  </a:cubicBezTo>
                  <a:cubicBezTo>
                    <a:pt x="4009" y="11739"/>
                    <a:pt x="4111" y="11672"/>
                    <a:pt x="4111" y="11536"/>
                  </a:cubicBezTo>
                  <a:lnTo>
                    <a:pt x="4111" y="11434"/>
                  </a:lnTo>
                  <a:cubicBezTo>
                    <a:pt x="4529" y="11639"/>
                    <a:pt x="4982" y="11741"/>
                    <a:pt x="5434" y="11741"/>
                  </a:cubicBezTo>
                  <a:cubicBezTo>
                    <a:pt x="5886" y="11741"/>
                    <a:pt x="6338" y="11639"/>
                    <a:pt x="6755" y="11434"/>
                  </a:cubicBezTo>
                  <a:lnTo>
                    <a:pt x="6755" y="13716"/>
                  </a:lnTo>
                  <a:cubicBezTo>
                    <a:pt x="6755" y="13852"/>
                    <a:pt x="6857" y="13920"/>
                    <a:pt x="6959" y="13920"/>
                  </a:cubicBezTo>
                  <a:cubicBezTo>
                    <a:pt x="7062" y="13920"/>
                    <a:pt x="7164" y="13852"/>
                    <a:pt x="7164" y="13716"/>
                  </a:cubicBezTo>
                  <a:lnTo>
                    <a:pt x="7164" y="8146"/>
                  </a:lnTo>
                  <a:cubicBezTo>
                    <a:pt x="7273" y="8070"/>
                    <a:pt x="7378" y="7986"/>
                    <a:pt x="7475" y="7900"/>
                  </a:cubicBezTo>
                  <a:lnTo>
                    <a:pt x="9044" y="8838"/>
                  </a:lnTo>
                  <a:cubicBezTo>
                    <a:pt x="9163" y="8910"/>
                    <a:pt x="9192" y="9073"/>
                    <a:pt x="9105" y="9182"/>
                  </a:cubicBezTo>
                  <a:lnTo>
                    <a:pt x="7816" y="10793"/>
                  </a:lnTo>
                  <a:cubicBezTo>
                    <a:pt x="7693" y="10945"/>
                    <a:pt x="7627" y="11134"/>
                    <a:pt x="7627" y="11329"/>
                  </a:cubicBezTo>
                  <a:lnTo>
                    <a:pt x="7627" y="13716"/>
                  </a:lnTo>
                  <a:cubicBezTo>
                    <a:pt x="7627" y="13852"/>
                    <a:pt x="7730" y="13920"/>
                    <a:pt x="7832" y="13920"/>
                  </a:cubicBezTo>
                  <a:cubicBezTo>
                    <a:pt x="7934" y="13920"/>
                    <a:pt x="8037" y="13852"/>
                    <a:pt x="8037" y="13716"/>
                  </a:cubicBezTo>
                  <a:lnTo>
                    <a:pt x="8037" y="11329"/>
                  </a:lnTo>
                  <a:cubicBezTo>
                    <a:pt x="8037" y="11228"/>
                    <a:pt x="8069" y="11127"/>
                    <a:pt x="8134" y="11047"/>
                  </a:cubicBezTo>
                  <a:lnTo>
                    <a:pt x="8728" y="10308"/>
                  </a:lnTo>
                  <a:lnTo>
                    <a:pt x="9511" y="10536"/>
                  </a:lnTo>
                  <a:cubicBezTo>
                    <a:pt x="10072" y="10703"/>
                    <a:pt x="10460" y="11221"/>
                    <a:pt x="10463" y="11804"/>
                  </a:cubicBezTo>
                  <a:lnTo>
                    <a:pt x="10463" y="13716"/>
                  </a:lnTo>
                  <a:cubicBezTo>
                    <a:pt x="10463" y="13852"/>
                    <a:pt x="10565" y="13920"/>
                    <a:pt x="10666" y="13920"/>
                  </a:cubicBezTo>
                  <a:cubicBezTo>
                    <a:pt x="10767" y="13920"/>
                    <a:pt x="10869" y="13852"/>
                    <a:pt x="10869" y="13716"/>
                  </a:cubicBezTo>
                  <a:lnTo>
                    <a:pt x="10869" y="11804"/>
                  </a:lnTo>
                  <a:cubicBezTo>
                    <a:pt x="10865" y="11040"/>
                    <a:pt x="10362" y="10366"/>
                    <a:pt x="9630" y="10149"/>
                  </a:cubicBezTo>
                  <a:lnTo>
                    <a:pt x="9004" y="9964"/>
                  </a:lnTo>
                  <a:lnTo>
                    <a:pt x="9424" y="9439"/>
                  </a:lnTo>
                  <a:cubicBezTo>
                    <a:pt x="9666" y="9135"/>
                    <a:pt x="9587" y="8689"/>
                    <a:pt x="9254" y="8490"/>
                  </a:cubicBezTo>
                  <a:lnTo>
                    <a:pt x="7765" y="7599"/>
                  </a:lnTo>
                  <a:cubicBezTo>
                    <a:pt x="7823" y="7527"/>
                    <a:pt x="7877" y="7458"/>
                    <a:pt x="7932" y="7382"/>
                  </a:cubicBezTo>
                  <a:lnTo>
                    <a:pt x="8486" y="7382"/>
                  </a:lnTo>
                  <a:cubicBezTo>
                    <a:pt x="8488" y="7382"/>
                    <a:pt x="8491" y="7382"/>
                    <a:pt x="8493" y="7382"/>
                  </a:cubicBezTo>
                  <a:cubicBezTo>
                    <a:pt x="9446" y="7382"/>
                    <a:pt x="10257" y="6691"/>
                    <a:pt x="10413" y="5752"/>
                  </a:cubicBezTo>
                  <a:cubicBezTo>
                    <a:pt x="10568" y="4810"/>
                    <a:pt x="10018" y="3894"/>
                    <a:pt x="9112" y="3590"/>
                  </a:cubicBezTo>
                  <a:cubicBezTo>
                    <a:pt x="8982" y="2087"/>
                    <a:pt x="7953" y="815"/>
                    <a:pt x="6508" y="377"/>
                  </a:cubicBezTo>
                  <a:cubicBezTo>
                    <a:pt x="6487" y="164"/>
                    <a:pt x="6306" y="1"/>
                    <a:pt x="608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9" name="Google Shape;13619;p76"/>
            <p:cNvSpPr/>
            <p:nvPr/>
          </p:nvSpPr>
          <p:spPr>
            <a:xfrm>
              <a:off x="5451117" y="4394627"/>
              <a:ext cx="25667" cy="10749"/>
            </a:xfrm>
            <a:custGeom>
              <a:avLst/>
              <a:gdLst/>
              <a:ahLst/>
              <a:cxnLst/>
              <a:rect l="l" t="t" r="r" b="b"/>
              <a:pathLst>
                <a:path w="979" h="410" extrusionOk="0">
                  <a:moveTo>
                    <a:pt x="272" y="0"/>
                  </a:moveTo>
                  <a:cubicBezTo>
                    <a:pt x="0" y="0"/>
                    <a:pt x="0" y="409"/>
                    <a:pt x="272" y="409"/>
                  </a:cubicBezTo>
                  <a:lnTo>
                    <a:pt x="710" y="409"/>
                  </a:lnTo>
                  <a:cubicBezTo>
                    <a:pt x="978" y="409"/>
                    <a:pt x="978" y="0"/>
                    <a:pt x="71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0" name="Google Shape;13620;p76"/>
            <p:cNvSpPr/>
            <p:nvPr/>
          </p:nvSpPr>
          <p:spPr>
            <a:xfrm>
              <a:off x="5521484" y="4394627"/>
              <a:ext cx="23937" cy="10644"/>
            </a:xfrm>
            <a:custGeom>
              <a:avLst/>
              <a:gdLst/>
              <a:ahLst/>
              <a:cxnLst/>
              <a:rect l="l" t="t" r="r" b="b"/>
              <a:pathLst>
                <a:path w="913" h="406" extrusionOk="0">
                  <a:moveTo>
                    <a:pt x="206" y="0"/>
                  </a:moveTo>
                  <a:cubicBezTo>
                    <a:pt x="94" y="0"/>
                    <a:pt x="0" y="91"/>
                    <a:pt x="0" y="203"/>
                  </a:cubicBezTo>
                  <a:cubicBezTo>
                    <a:pt x="0" y="315"/>
                    <a:pt x="94" y="406"/>
                    <a:pt x="206" y="406"/>
                  </a:cubicBezTo>
                  <a:lnTo>
                    <a:pt x="641" y="406"/>
                  </a:lnTo>
                  <a:cubicBezTo>
                    <a:pt x="913" y="406"/>
                    <a:pt x="913" y="0"/>
                    <a:pt x="64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21" name="Google Shape;13621;p76"/>
          <p:cNvGrpSpPr/>
          <p:nvPr/>
        </p:nvGrpSpPr>
        <p:grpSpPr>
          <a:xfrm>
            <a:off x="8056219" y="1983508"/>
            <a:ext cx="284984" cy="364869"/>
            <a:chOff x="8056219" y="1983508"/>
            <a:chExt cx="284984" cy="364869"/>
          </a:xfrm>
        </p:grpSpPr>
        <p:sp>
          <p:nvSpPr>
            <p:cNvPr id="13622" name="Google Shape;13622;p76"/>
            <p:cNvSpPr/>
            <p:nvPr/>
          </p:nvSpPr>
          <p:spPr>
            <a:xfrm>
              <a:off x="8061646" y="2230005"/>
              <a:ext cx="274340" cy="112447"/>
            </a:xfrm>
            <a:custGeom>
              <a:avLst/>
              <a:gdLst/>
              <a:ahLst/>
              <a:cxnLst/>
              <a:rect l="l" t="t" r="r" b="b"/>
              <a:pathLst>
                <a:path w="10464" h="4289" extrusionOk="0">
                  <a:moveTo>
                    <a:pt x="2506" y="0"/>
                  </a:moveTo>
                  <a:lnTo>
                    <a:pt x="938" y="460"/>
                  </a:lnTo>
                  <a:cubicBezTo>
                    <a:pt x="384" y="623"/>
                    <a:pt x="0" y="1134"/>
                    <a:pt x="0" y="1717"/>
                  </a:cubicBezTo>
                  <a:lnTo>
                    <a:pt x="0" y="4288"/>
                  </a:lnTo>
                  <a:lnTo>
                    <a:pt x="10463" y="4288"/>
                  </a:lnTo>
                  <a:lnTo>
                    <a:pt x="10463" y="1717"/>
                  </a:lnTo>
                  <a:cubicBezTo>
                    <a:pt x="10463" y="1137"/>
                    <a:pt x="10079" y="623"/>
                    <a:pt x="9525" y="460"/>
                  </a:cubicBezTo>
                  <a:lnTo>
                    <a:pt x="795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3" name="Google Shape;13623;p76"/>
            <p:cNvSpPr/>
            <p:nvPr/>
          </p:nvSpPr>
          <p:spPr>
            <a:xfrm>
              <a:off x="8090511" y="2165327"/>
              <a:ext cx="216609" cy="130013"/>
            </a:xfrm>
            <a:custGeom>
              <a:avLst/>
              <a:gdLst/>
              <a:ahLst/>
              <a:cxnLst/>
              <a:rect l="l" t="t" r="r" b="b"/>
              <a:pathLst>
                <a:path w="8262" h="4959" extrusionOk="0">
                  <a:moveTo>
                    <a:pt x="2604" y="1"/>
                  </a:moveTo>
                  <a:lnTo>
                    <a:pt x="2604" y="1627"/>
                  </a:lnTo>
                  <a:cubicBezTo>
                    <a:pt x="2604" y="1913"/>
                    <a:pt x="2412" y="2170"/>
                    <a:pt x="2137" y="2253"/>
                  </a:cubicBezTo>
                  <a:lnTo>
                    <a:pt x="0" y="2880"/>
                  </a:lnTo>
                  <a:cubicBezTo>
                    <a:pt x="489" y="4133"/>
                    <a:pt x="1695" y="4955"/>
                    <a:pt x="3039" y="4959"/>
                  </a:cubicBezTo>
                  <a:lnTo>
                    <a:pt x="5219" y="4959"/>
                  </a:lnTo>
                  <a:cubicBezTo>
                    <a:pt x="6563" y="4955"/>
                    <a:pt x="7769" y="4133"/>
                    <a:pt x="8261" y="2880"/>
                  </a:cubicBezTo>
                  <a:lnTo>
                    <a:pt x="6125" y="2253"/>
                  </a:lnTo>
                  <a:cubicBezTo>
                    <a:pt x="5846" y="2170"/>
                    <a:pt x="5654" y="1917"/>
                    <a:pt x="5654" y="1627"/>
                  </a:cubicBezTo>
                  <a:lnTo>
                    <a:pt x="5654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4" name="Google Shape;13624;p76"/>
            <p:cNvSpPr/>
            <p:nvPr/>
          </p:nvSpPr>
          <p:spPr>
            <a:xfrm>
              <a:off x="8101601" y="2175289"/>
              <a:ext cx="194298" cy="102877"/>
            </a:xfrm>
            <a:custGeom>
              <a:avLst/>
              <a:gdLst/>
              <a:ahLst/>
              <a:cxnLst/>
              <a:rect l="l" t="t" r="r" b="b"/>
              <a:pathLst>
                <a:path w="7411" h="3924" extrusionOk="0">
                  <a:moveTo>
                    <a:pt x="1308" y="1"/>
                  </a:moveTo>
                  <a:cubicBezTo>
                    <a:pt x="588" y="1"/>
                    <a:pt x="1" y="588"/>
                    <a:pt x="1" y="1308"/>
                  </a:cubicBezTo>
                  <a:cubicBezTo>
                    <a:pt x="1" y="2753"/>
                    <a:pt x="1174" y="3923"/>
                    <a:pt x="2616" y="3923"/>
                  </a:cubicBezTo>
                  <a:lnTo>
                    <a:pt x="4796" y="3923"/>
                  </a:lnTo>
                  <a:cubicBezTo>
                    <a:pt x="6241" y="3923"/>
                    <a:pt x="7411" y="2753"/>
                    <a:pt x="7411" y="1308"/>
                  </a:cubicBezTo>
                  <a:cubicBezTo>
                    <a:pt x="7411" y="588"/>
                    <a:pt x="6828" y="1"/>
                    <a:pt x="610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5" name="Google Shape;13625;p76"/>
            <p:cNvSpPr/>
            <p:nvPr/>
          </p:nvSpPr>
          <p:spPr>
            <a:xfrm>
              <a:off x="8120137" y="2192488"/>
              <a:ext cx="157253" cy="65072"/>
            </a:xfrm>
            <a:custGeom>
              <a:avLst/>
              <a:gdLst/>
              <a:ahLst/>
              <a:cxnLst/>
              <a:rect l="l" t="t" r="r" b="b"/>
              <a:pathLst>
                <a:path w="5998" h="2482" extrusionOk="0">
                  <a:moveTo>
                    <a:pt x="659" y="0"/>
                  </a:moveTo>
                  <a:cubicBezTo>
                    <a:pt x="185" y="0"/>
                    <a:pt x="0" y="613"/>
                    <a:pt x="395" y="877"/>
                  </a:cubicBezTo>
                  <a:lnTo>
                    <a:pt x="2637" y="2373"/>
                  </a:lnTo>
                  <a:cubicBezTo>
                    <a:pt x="2747" y="2445"/>
                    <a:pt x="2874" y="2481"/>
                    <a:pt x="3000" y="2481"/>
                  </a:cubicBezTo>
                  <a:cubicBezTo>
                    <a:pt x="3127" y="2481"/>
                    <a:pt x="3253" y="2445"/>
                    <a:pt x="3361" y="2373"/>
                  </a:cubicBezTo>
                  <a:lnTo>
                    <a:pt x="5603" y="877"/>
                  </a:lnTo>
                  <a:cubicBezTo>
                    <a:pt x="5998" y="613"/>
                    <a:pt x="5813" y="0"/>
                    <a:pt x="5339" y="0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6" name="Google Shape;13626;p76"/>
            <p:cNvSpPr/>
            <p:nvPr/>
          </p:nvSpPr>
          <p:spPr>
            <a:xfrm>
              <a:off x="8144807" y="2171016"/>
              <a:ext cx="107911" cy="86544"/>
            </a:xfrm>
            <a:custGeom>
              <a:avLst/>
              <a:gdLst/>
              <a:ahLst/>
              <a:cxnLst/>
              <a:rect l="l" t="t" r="r" b="b"/>
              <a:pathLst>
                <a:path w="4116" h="3301" extrusionOk="0">
                  <a:moveTo>
                    <a:pt x="533" y="1"/>
                  </a:moveTo>
                  <a:lnTo>
                    <a:pt x="533" y="1417"/>
                  </a:lnTo>
                  <a:cubicBezTo>
                    <a:pt x="533" y="1707"/>
                    <a:pt x="341" y="1964"/>
                    <a:pt x="62" y="2047"/>
                  </a:cubicBezTo>
                  <a:lnTo>
                    <a:pt x="1" y="2062"/>
                  </a:lnTo>
                  <a:lnTo>
                    <a:pt x="8" y="2062"/>
                  </a:lnTo>
                  <a:lnTo>
                    <a:pt x="1699" y="3192"/>
                  </a:lnTo>
                  <a:cubicBezTo>
                    <a:pt x="1808" y="3264"/>
                    <a:pt x="1934" y="3300"/>
                    <a:pt x="2060" y="3300"/>
                  </a:cubicBezTo>
                  <a:cubicBezTo>
                    <a:pt x="2187" y="3300"/>
                    <a:pt x="2313" y="3264"/>
                    <a:pt x="2424" y="3192"/>
                  </a:cubicBezTo>
                  <a:lnTo>
                    <a:pt x="4115" y="2062"/>
                  </a:lnTo>
                  <a:lnTo>
                    <a:pt x="4057" y="2047"/>
                  </a:lnTo>
                  <a:cubicBezTo>
                    <a:pt x="3775" y="1964"/>
                    <a:pt x="3583" y="1710"/>
                    <a:pt x="3583" y="1417"/>
                  </a:cubicBezTo>
                  <a:lnTo>
                    <a:pt x="3583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7" name="Google Shape;13627;p76"/>
            <p:cNvSpPr/>
            <p:nvPr/>
          </p:nvSpPr>
          <p:spPr>
            <a:xfrm>
              <a:off x="8158781" y="2171016"/>
              <a:ext cx="80068" cy="34292"/>
            </a:xfrm>
            <a:custGeom>
              <a:avLst/>
              <a:gdLst/>
              <a:ahLst/>
              <a:cxnLst/>
              <a:rect l="l" t="t" r="r" b="b"/>
              <a:pathLst>
                <a:path w="3054" h="1308" extrusionOk="0">
                  <a:moveTo>
                    <a:pt x="0" y="1"/>
                  </a:moveTo>
                  <a:lnTo>
                    <a:pt x="0" y="925"/>
                  </a:lnTo>
                  <a:cubicBezTo>
                    <a:pt x="477" y="1180"/>
                    <a:pt x="1002" y="1308"/>
                    <a:pt x="1527" y="1308"/>
                  </a:cubicBezTo>
                  <a:cubicBezTo>
                    <a:pt x="2052" y="1308"/>
                    <a:pt x="2577" y="1180"/>
                    <a:pt x="3053" y="925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8" name="Google Shape;13628;p76"/>
            <p:cNvSpPr/>
            <p:nvPr/>
          </p:nvSpPr>
          <p:spPr>
            <a:xfrm>
              <a:off x="8100474" y="1989434"/>
              <a:ext cx="196684" cy="200144"/>
            </a:xfrm>
            <a:custGeom>
              <a:avLst/>
              <a:gdLst/>
              <a:ahLst/>
              <a:cxnLst/>
              <a:rect l="l" t="t" r="r" b="b"/>
              <a:pathLst>
                <a:path w="7502" h="7634" extrusionOk="0">
                  <a:moveTo>
                    <a:pt x="3751" y="0"/>
                  </a:moveTo>
                  <a:cubicBezTo>
                    <a:pt x="3647" y="0"/>
                    <a:pt x="3543" y="6"/>
                    <a:pt x="3438" y="17"/>
                  </a:cubicBezTo>
                  <a:cubicBezTo>
                    <a:pt x="1761" y="180"/>
                    <a:pt x="482" y="1585"/>
                    <a:pt x="482" y="3273"/>
                  </a:cubicBezTo>
                  <a:lnTo>
                    <a:pt x="482" y="3935"/>
                  </a:lnTo>
                  <a:cubicBezTo>
                    <a:pt x="200" y="3983"/>
                    <a:pt x="1" y="4240"/>
                    <a:pt x="29" y="4526"/>
                  </a:cubicBezTo>
                  <a:cubicBezTo>
                    <a:pt x="58" y="4805"/>
                    <a:pt x="293" y="5015"/>
                    <a:pt x="570" y="5015"/>
                  </a:cubicBezTo>
                  <a:cubicBezTo>
                    <a:pt x="577" y="5015"/>
                    <a:pt x="584" y="5015"/>
                    <a:pt x="591" y="5015"/>
                  </a:cubicBezTo>
                  <a:lnTo>
                    <a:pt x="928" y="5015"/>
                  </a:lnTo>
                  <a:cubicBezTo>
                    <a:pt x="1040" y="6492"/>
                    <a:pt x="2268" y="7633"/>
                    <a:pt x="3749" y="7633"/>
                  </a:cubicBezTo>
                  <a:cubicBezTo>
                    <a:pt x="5230" y="7633"/>
                    <a:pt x="6462" y="6492"/>
                    <a:pt x="6574" y="5015"/>
                  </a:cubicBezTo>
                  <a:lnTo>
                    <a:pt x="6911" y="5015"/>
                  </a:lnTo>
                  <a:cubicBezTo>
                    <a:pt x="6918" y="5015"/>
                    <a:pt x="6925" y="5015"/>
                    <a:pt x="6932" y="5015"/>
                  </a:cubicBezTo>
                  <a:cubicBezTo>
                    <a:pt x="7209" y="5015"/>
                    <a:pt x="7444" y="4805"/>
                    <a:pt x="7472" y="4526"/>
                  </a:cubicBezTo>
                  <a:cubicBezTo>
                    <a:pt x="7501" y="4240"/>
                    <a:pt x="7302" y="3983"/>
                    <a:pt x="7019" y="3935"/>
                  </a:cubicBezTo>
                  <a:lnTo>
                    <a:pt x="7019" y="3273"/>
                  </a:lnTo>
                  <a:cubicBezTo>
                    <a:pt x="7019" y="1585"/>
                    <a:pt x="5737" y="180"/>
                    <a:pt x="4064" y="17"/>
                  </a:cubicBezTo>
                  <a:cubicBezTo>
                    <a:pt x="3959" y="6"/>
                    <a:pt x="3855" y="0"/>
                    <a:pt x="3751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9" name="Google Shape;13629;p76"/>
            <p:cNvSpPr/>
            <p:nvPr/>
          </p:nvSpPr>
          <p:spPr>
            <a:xfrm>
              <a:off x="8100474" y="2023621"/>
              <a:ext cx="112735" cy="165852"/>
            </a:xfrm>
            <a:custGeom>
              <a:avLst/>
              <a:gdLst/>
              <a:ahLst/>
              <a:cxnLst/>
              <a:rect l="l" t="t" r="r" b="b"/>
              <a:pathLst>
                <a:path w="4300" h="6326" extrusionOk="0">
                  <a:moveTo>
                    <a:pt x="1434" y="1"/>
                  </a:moveTo>
                  <a:cubicBezTo>
                    <a:pt x="1252" y="1"/>
                    <a:pt x="1069" y="85"/>
                    <a:pt x="953" y="274"/>
                  </a:cubicBezTo>
                  <a:cubicBezTo>
                    <a:pt x="645" y="784"/>
                    <a:pt x="479" y="1371"/>
                    <a:pt x="482" y="1969"/>
                  </a:cubicBezTo>
                  <a:lnTo>
                    <a:pt x="482" y="2631"/>
                  </a:lnTo>
                  <a:cubicBezTo>
                    <a:pt x="189" y="2689"/>
                    <a:pt x="1" y="2972"/>
                    <a:pt x="55" y="3262"/>
                  </a:cubicBezTo>
                  <a:cubicBezTo>
                    <a:pt x="98" y="3526"/>
                    <a:pt x="345" y="3711"/>
                    <a:pt x="613" y="3711"/>
                  </a:cubicBezTo>
                  <a:lnTo>
                    <a:pt x="928" y="3711"/>
                  </a:lnTo>
                  <a:cubicBezTo>
                    <a:pt x="1043" y="5212"/>
                    <a:pt x="2299" y="6326"/>
                    <a:pt x="3745" y="6326"/>
                  </a:cubicBezTo>
                  <a:cubicBezTo>
                    <a:pt x="3927" y="6326"/>
                    <a:pt x="4113" y="6308"/>
                    <a:pt x="4300" y="6271"/>
                  </a:cubicBezTo>
                  <a:cubicBezTo>
                    <a:pt x="2967" y="6014"/>
                    <a:pt x="2007" y="4848"/>
                    <a:pt x="2007" y="3493"/>
                  </a:cubicBezTo>
                  <a:lnTo>
                    <a:pt x="2007" y="567"/>
                  </a:lnTo>
                  <a:cubicBezTo>
                    <a:pt x="2007" y="215"/>
                    <a:pt x="1723" y="1"/>
                    <a:pt x="1434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0" name="Google Shape;13630;p76"/>
            <p:cNvSpPr/>
            <p:nvPr/>
          </p:nvSpPr>
          <p:spPr>
            <a:xfrm>
              <a:off x="8165047" y="2132293"/>
              <a:ext cx="67536" cy="66619"/>
            </a:xfrm>
            <a:custGeom>
              <a:avLst/>
              <a:gdLst/>
              <a:ahLst/>
              <a:cxnLst/>
              <a:rect l="l" t="t" r="r" b="b"/>
              <a:pathLst>
                <a:path w="2576" h="2541" extrusionOk="0">
                  <a:moveTo>
                    <a:pt x="783" y="0"/>
                  </a:moveTo>
                  <a:cubicBezTo>
                    <a:pt x="449" y="0"/>
                    <a:pt x="171" y="254"/>
                    <a:pt x="134" y="583"/>
                  </a:cubicBezTo>
                  <a:lnTo>
                    <a:pt x="29" y="1511"/>
                  </a:lnTo>
                  <a:cubicBezTo>
                    <a:pt x="0" y="1782"/>
                    <a:pt x="142" y="2043"/>
                    <a:pt x="388" y="2166"/>
                  </a:cubicBezTo>
                  <a:lnTo>
                    <a:pt x="996" y="2470"/>
                  </a:lnTo>
                  <a:cubicBezTo>
                    <a:pt x="1089" y="2517"/>
                    <a:pt x="1188" y="2541"/>
                    <a:pt x="1288" y="2541"/>
                  </a:cubicBezTo>
                  <a:cubicBezTo>
                    <a:pt x="1387" y="2541"/>
                    <a:pt x="1487" y="2517"/>
                    <a:pt x="1579" y="2470"/>
                  </a:cubicBezTo>
                  <a:lnTo>
                    <a:pt x="2188" y="2166"/>
                  </a:lnTo>
                  <a:cubicBezTo>
                    <a:pt x="2434" y="2043"/>
                    <a:pt x="2575" y="1782"/>
                    <a:pt x="2546" y="1511"/>
                  </a:cubicBezTo>
                  <a:lnTo>
                    <a:pt x="2441" y="583"/>
                  </a:lnTo>
                  <a:cubicBezTo>
                    <a:pt x="2405" y="250"/>
                    <a:pt x="2126" y="0"/>
                    <a:pt x="179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1" name="Google Shape;13631;p76"/>
            <p:cNvSpPr/>
            <p:nvPr/>
          </p:nvSpPr>
          <p:spPr>
            <a:xfrm>
              <a:off x="8165047" y="2132293"/>
              <a:ext cx="41712" cy="66566"/>
            </a:xfrm>
            <a:custGeom>
              <a:avLst/>
              <a:gdLst/>
              <a:ahLst/>
              <a:cxnLst/>
              <a:rect l="l" t="t" r="r" b="b"/>
              <a:pathLst>
                <a:path w="1591" h="2539" extrusionOk="0">
                  <a:moveTo>
                    <a:pt x="783" y="0"/>
                  </a:moveTo>
                  <a:cubicBezTo>
                    <a:pt x="449" y="0"/>
                    <a:pt x="171" y="250"/>
                    <a:pt x="134" y="583"/>
                  </a:cubicBezTo>
                  <a:lnTo>
                    <a:pt x="29" y="1511"/>
                  </a:lnTo>
                  <a:cubicBezTo>
                    <a:pt x="0" y="1782"/>
                    <a:pt x="142" y="2043"/>
                    <a:pt x="388" y="2166"/>
                  </a:cubicBezTo>
                  <a:lnTo>
                    <a:pt x="996" y="2470"/>
                  </a:lnTo>
                  <a:cubicBezTo>
                    <a:pt x="1087" y="2516"/>
                    <a:pt x="1186" y="2538"/>
                    <a:pt x="1286" y="2538"/>
                  </a:cubicBezTo>
                  <a:cubicBezTo>
                    <a:pt x="1387" y="2538"/>
                    <a:pt x="1487" y="2516"/>
                    <a:pt x="1579" y="2470"/>
                  </a:cubicBezTo>
                  <a:lnTo>
                    <a:pt x="1590" y="2467"/>
                  </a:lnTo>
                  <a:lnTo>
                    <a:pt x="1214" y="2235"/>
                  </a:lnTo>
                  <a:cubicBezTo>
                    <a:pt x="967" y="2083"/>
                    <a:pt x="826" y="1760"/>
                    <a:pt x="855" y="1424"/>
                  </a:cubicBezTo>
                  <a:lnTo>
                    <a:pt x="956" y="283"/>
                  </a:lnTo>
                  <a:cubicBezTo>
                    <a:pt x="967" y="185"/>
                    <a:pt x="989" y="91"/>
                    <a:pt x="102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2" name="Google Shape;13632;p76"/>
            <p:cNvSpPr/>
            <p:nvPr/>
          </p:nvSpPr>
          <p:spPr>
            <a:xfrm>
              <a:off x="8180463" y="2143173"/>
              <a:ext cx="37308" cy="16674"/>
            </a:xfrm>
            <a:custGeom>
              <a:avLst/>
              <a:gdLst/>
              <a:ahLst/>
              <a:cxnLst/>
              <a:rect l="l" t="t" r="r" b="b"/>
              <a:pathLst>
                <a:path w="1423" h="636" extrusionOk="0">
                  <a:moveTo>
                    <a:pt x="1134" y="0"/>
                  </a:moveTo>
                  <a:cubicBezTo>
                    <a:pt x="1073" y="0"/>
                    <a:pt x="1010" y="30"/>
                    <a:pt x="966" y="103"/>
                  </a:cubicBezTo>
                  <a:cubicBezTo>
                    <a:pt x="897" y="188"/>
                    <a:pt x="798" y="231"/>
                    <a:pt x="698" y="231"/>
                  </a:cubicBezTo>
                  <a:cubicBezTo>
                    <a:pt x="599" y="231"/>
                    <a:pt x="501" y="188"/>
                    <a:pt x="434" y="103"/>
                  </a:cubicBezTo>
                  <a:cubicBezTo>
                    <a:pt x="389" y="44"/>
                    <a:pt x="331" y="19"/>
                    <a:pt x="274" y="19"/>
                  </a:cubicBezTo>
                  <a:cubicBezTo>
                    <a:pt x="133" y="19"/>
                    <a:pt x="0" y="171"/>
                    <a:pt x="93" y="331"/>
                  </a:cubicBezTo>
                  <a:cubicBezTo>
                    <a:pt x="227" y="521"/>
                    <a:pt x="446" y="636"/>
                    <a:pt x="677" y="636"/>
                  </a:cubicBezTo>
                  <a:cubicBezTo>
                    <a:pt x="684" y="636"/>
                    <a:pt x="691" y="636"/>
                    <a:pt x="698" y="636"/>
                  </a:cubicBezTo>
                  <a:cubicBezTo>
                    <a:pt x="705" y="636"/>
                    <a:pt x="712" y="636"/>
                    <a:pt x="719" y="636"/>
                  </a:cubicBezTo>
                  <a:cubicBezTo>
                    <a:pt x="954" y="636"/>
                    <a:pt x="1169" y="521"/>
                    <a:pt x="1303" y="331"/>
                  </a:cubicBezTo>
                  <a:cubicBezTo>
                    <a:pt x="1423" y="168"/>
                    <a:pt x="1281" y="0"/>
                    <a:pt x="113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3" name="Google Shape;13633;p76"/>
            <p:cNvSpPr/>
            <p:nvPr/>
          </p:nvSpPr>
          <p:spPr>
            <a:xfrm>
              <a:off x="8151650" y="2063446"/>
              <a:ext cx="31461" cy="10749"/>
            </a:xfrm>
            <a:custGeom>
              <a:avLst/>
              <a:gdLst/>
              <a:ahLst/>
              <a:cxnLst/>
              <a:rect l="l" t="t" r="r" b="b"/>
              <a:pathLst>
                <a:path w="1200" h="410" extrusionOk="0">
                  <a:moveTo>
                    <a:pt x="272" y="1"/>
                  </a:moveTo>
                  <a:cubicBezTo>
                    <a:pt x="1" y="1"/>
                    <a:pt x="1" y="410"/>
                    <a:pt x="272" y="410"/>
                  </a:cubicBezTo>
                  <a:lnTo>
                    <a:pt x="928" y="410"/>
                  </a:lnTo>
                  <a:cubicBezTo>
                    <a:pt x="1199" y="410"/>
                    <a:pt x="1199" y="1"/>
                    <a:pt x="92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4" name="Google Shape;13634;p76"/>
            <p:cNvSpPr/>
            <p:nvPr/>
          </p:nvSpPr>
          <p:spPr>
            <a:xfrm>
              <a:off x="8214520" y="2063446"/>
              <a:ext cx="31356" cy="10749"/>
            </a:xfrm>
            <a:custGeom>
              <a:avLst/>
              <a:gdLst/>
              <a:ahLst/>
              <a:cxnLst/>
              <a:rect l="l" t="t" r="r" b="b"/>
              <a:pathLst>
                <a:path w="1196" h="410" extrusionOk="0">
                  <a:moveTo>
                    <a:pt x="272" y="1"/>
                  </a:moveTo>
                  <a:cubicBezTo>
                    <a:pt x="0" y="1"/>
                    <a:pt x="0" y="410"/>
                    <a:pt x="272" y="410"/>
                  </a:cubicBezTo>
                  <a:lnTo>
                    <a:pt x="924" y="410"/>
                  </a:lnTo>
                  <a:cubicBezTo>
                    <a:pt x="1195" y="410"/>
                    <a:pt x="1195" y="1"/>
                    <a:pt x="92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5" name="Google Shape;13635;p76"/>
            <p:cNvSpPr/>
            <p:nvPr/>
          </p:nvSpPr>
          <p:spPr>
            <a:xfrm>
              <a:off x="8056219" y="1983508"/>
              <a:ext cx="284984" cy="364869"/>
            </a:xfrm>
            <a:custGeom>
              <a:avLst/>
              <a:gdLst/>
              <a:ahLst/>
              <a:cxnLst/>
              <a:rect l="l" t="t" r="r" b="b"/>
              <a:pathLst>
                <a:path w="10870" h="13917" extrusionOk="0">
                  <a:moveTo>
                    <a:pt x="5437" y="406"/>
                  </a:moveTo>
                  <a:cubicBezTo>
                    <a:pt x="7132" y="406"/>
                    <a:pt x="8505" y="1778"/>
                    <a:pt x="8505" y="3473"/>
                  </a:cubicBezTo>
                  <a:lnTo>
                    <a:pt x="8505" y="3926"/>
                  </a:lnTo>
                  <a:lnTo>
                    <a:pt x="7603" y="3926"/>
                  </a:lnTo>
                  <a:lnTo>
                    <a:pt x="7603" y="3912"/>
                  </a:lnTo>
                  <a:cubicBezTo>
                    <a:pt x="7603" y="3799"/>
                    <a:pt x="7512" y="3709"/>
                    <a:pt x="7400" y="3709"/>
                  </a:cubicBezTo>
                  <a:lnTo>
                    <a:pt x="5875" y="3709"/>
                  </a:lnTo>
                  <a:cubicBezTo>
                    <a:pt x="5763" y="3709"/>
                    <a:pt x="5672" y="3799"/>
                    <a:pt x="5672" y="3912"/>
                  </a:cubicBezTo>
                  <a:lnTo>
                    <a:pt x="5672" y="3969"/>
                  </a:lnTo>
                  <a:cubicBezTo>
                    <a:pt x="5598" y="3941"/>
                    <a:pt x="5519" y="3926"/>
                    <a:pt x="5441" y="3926"/>
                  </a:cubicBezTo>
                  <a:cubicBezTo>
                    <a:pt x="5362" y="3926"/>
                    <a:pt x="5283" y="3941"/>
                    <a:pt x="5209" y="3969"/>
                  </a:cubicBezTo>
                  <a:lnTo>
                    <a:pt x="5209" y="3908"/>
                  </a:lnTo>
                  <a:cubicBezTo>
                    <a:pt x="5209" y="3796"/>
                    <a:pt x="5115" y="3705"/>
                    <a:pt x="5002" y="3705"/>
                  </a:cubicBezTo>
                  <a:lnTo>
                    <a:pt x="3478" y="3705"/>
                  </a:lnTo>
                  <a:cubicBezTo>
                    <a:pt x="3362" y="3705"/>
                    <a:pt x="3271" y="3796"/>
                    <a:pt x="3271" y="3908"/>
                  </a:cubicBezTo>
                  <a:lnTo>
                    <a:pt x="3271" y="3922"/>
                  </a:lnTo>
                  <a:lnTo>
                    <a:pt x="2373" y="3922"/>
                  </a:lnTo>
                  <a:lnTo>
                    <a:pt x="2373" y="3473"/>
                  </a:lnTo>
                  <a:cubicBezTo>
                    <a:pt x="2373" y="1778"/>
                    <a:pt x="3746" y="406"/>
                    <a:pt x="5437" y="406"/>
                  </a:cubicBezTo>
                  <a:close/>
                  <a:moveTo>
                    <a:pt x="4796" y="4111"/>
                  </a:moveTo>
                  <a:lnTo>
                    <a:pt x="4796" y="4563"/>
                  </a:lnTo>
                  <a:cubicBezTo>
                    <a:pt x="4796" y="4690"/>
                    <a:pt x="4691" y="4795"/>
                    <a:pt x="4564" y="4795"/>
                  </a:cubicBezTo>
                  <a:lnTo>
                    <a:pt x="3912" y="4795"/>
                  </a:lnTo>
                  <a:cubicBezTo>
                    <a:pt x="3782" y="4795"/>
                    <a:pt x="3680" y="4690"/>
                    <a:pt x="3680" y="4563"/>
                  </a:cubicBezTo>
                  <a:lnTo>
                    <a:pt x="3680" y="4111"/>
                  </a:lnTo>
                  <a:lnTo>
                    <a:pt x="4035" y="4111"/>
                  </a:lnTo>
                  <a:lnTo>
                    <a:pt x="4035" y="4343"/>
                  </a:lnTo>
                  <a:cubicBezTo>
                    <a:pt x="4032" y="4455"/>
                    <a:pt x="4126" y="4549"/>
                    <a:pt x="4238" y="4549"/>
                  </a:cubicBezTo>
                  <a:cubicBezTo>
                    <a:pt x="4350" y="4549"/>
                    <a:pt x="4441" y="4455"/>
                    <a:pt x="4441" y="4343"/>
                  </a:cubicBezTo>
                  <a:lnTo>
                    <a:pt x="4441" y="4111"/>
                  </a:lnTo>
                  <a:close/>
                  <a:moveTo>
                    <a:pt x="7197" y="4111"/>
                  </a:moveTo>
                  <a:lnTo>
                    <a:pt x="7197" y="4563"/>
                  </a:lnTo>
                  <a:cubicBezTo>
                    <a:pt x="7197" y="4690"/>
                    <a:pt x="7092" y="4795"/>
                    <a:pt x="6962" y="4795"/>
                  </a:cubicBezTo>
                  <a:lnTo>
                    <a:pt x="6310" y="4795"/>
                  </a:lnTo>
                  <a:cubicBezTo>
                    <a:pt x="6183" y="4795"/>
                    <a:pt x="6078" y="4690"/>
                    <a:pt x="6078" y="4563"/>
                  </a:cubicBezTo>
                  <a:lnTo>
                    <a:pt x="6078" y="4114"/>
                  </a:lnTo>
                  <a:lnTo>
                    <a:pt x="6433" y="4114"/>
                  </a:lnTo>
                  <a:lnTo>
                    <a:pt x="6433" y="4343"/>
                  </a:lnTo>
                  <a:cubicBezTo>
                    <a:pt x="6433" y="4455"/>
                    <a:pt x="6524" y="4549"/>
                    <a:pt x="6636" y="4549"/>
                  </a:cubicBezTo>
                  <a:cubicBezTo>
                    <a:pt x="6748" y="4549"/>
                    <a:pt x="6842" y="4455"/>
                    <a:pt x="6842" y="4343"/>
                  </a:cubicBezTo>
                  <a:lnTo>
                    <a:pt x="6842" y="4111"/>
                  </a:lnTo>
                  <a:close/>
                  <a:moveTo>
                    <a:pt x="3271" y="4328"/>
                  </a:moveTo>
                  <a:lnTo>
                    <a:pt x="3271" y="4560"/>
                  </a:lnTo>
                  <a:cubicBezTo>
                    <a:pt x="3271" y="4915"/>
                    <a:pt x="3557" y="5204"/>
                    <a:pt x="3912" y="5204"/>
                  </a:cubicBezTo>
                  <a:lnTo>
                    <a:pt x="4568" y="5204"/>
                  </a:lnTo>
                  <a:cubicBezTo>
                    <a:pt x="4919" y="5201"/>
                    <a:pt x="5205" y="4915"/>
                    <a:pt x="5205" y="4563"/>
                  </a:cubicBezTo>
                  <a:cubicBezTo>
                    <a:pt x="5205" y="4408"/>
                    <a:pt x="5321" y="4330"/>
                    <a:pt x="5437" y="4330"/>
                  </a:cubicBezTo>
                  <a:cubicBezTo>
                    <a:pt x="5553" y="4330"/>
                    <a:pt x="5669" y="4408"/>
                    <a:pt x="5669" y="4563"/>
                  </a:cubicBezTo>
                  <a:cubicBezTo>
                    <a:pt x="5672" y="4915"/>
                    <a:pt x="5959" y="5201"/>
                    <a:pt x="6310" y="5204"/>
                  </a:cubicBezTo>
                  <a:lnTo>
                    <a:pt x="6962" y="5204"/>
                  </a:lnTo>
                  <a:cubicBezTo>
                    <a:pt x="7313" y="5201"/>
                    <a:pt x="7599" y="4915"/>
                    <a:pt x="7603" y="4563"/>
                  </a:cubicBezTo>
                  <a:lnTo>
                    <a:pt x="7603" y="4332"/>
                  </a:lnTo>
                  <a:lnTo>
                    <a:pt x="8599" y="4332"/>
                  </a:lnTo>
                  <a:cubicBezTo>
                    <a:pt x="8802" y="4332"/>
                    <a:pt x="8957" y="4506"/>
                    <a:pt x="8936" y="4708"/>
                  </a:cubicBezTo>
                  <a:cubicBezTo>
                    <a:pt x="8921" y="4879"/>
                    <a:pt x="8754" y="5013"/>
                    <a:pt x="8566" y="5013"/>
                  </a:cubicBezTo>
                  <a:lnTo>
                    <a:pt x="8476" y="5013"/>
                  </a:lnTo>
                  <a:lnTo>
                    <a:pt x="8476" y="5002"/>
                  </a:lnTo>
                  <a:cubicBezTo>
                    <a:pt x="8476" y="4889"/>
                    <a:pt x="8385" y="4799"/>
                    <a:pt x="8273" y="4799"/>
                  </a:cubicBezTo>
                  <a:cubicBezTo>
                    <a:pt x="8161" y="4799"/>
                    <a:pt x="8070" y="4889"/>
                    <a:pt x="8070" y="5002"/>
                  </a:cubicBezTo>
                  <a:cubicBezTo>
                    <a:pt x="8066" y="5878"/>
                    <a:pt x="7628" y="6697"/>
                    <a:pt x="6900" y="7186"/>
                  </a:cubicBezTo>
                  <a:cubicBezTo>
                    <a:pt x="6900" y="7167"/>
                    <a:pt x="6900" y="7153"/>
                    <a:pt x="6900" y="7138"/>
                  </a:cubicBezTo>
                  <a:lnTo>
                    <a:pt x="6795" y="6211"/>
                  </a:lnTo>
                  <a:cubicBezTo>
                    <a:pt x="6748" y="5777"/>
                    <a:pt x="6382" y="5447"/>
                    <a:pt x="5944" y="5447"/>
                  </a:cubicBezTo>
                  <a:lnTo>
                    <a:pt x="4934" y="5447"/>
                  </a:lnTo>
                  <a:cubicBezTo>
                    <a:pt x="4495" y="5447"/>
                    <a:pt x="4130" y="5777"/>
                    <a:pt x="4082" y="6211"/>
                  </a:cubicBezTo>
                  <a:lnTo>
                    <a:pt x="3977" y="7138"/>
                  </a:lnTo>
                  <a:cubicBezTo>
                    <a:pt x="3977" y="7153"/>
                    <a:pt x="3977" y="7167"/>
                    <a:pt x="3974" y="7186"/>
                  </a:cubicBezTo>
                  <a:cubicBezTo>
                    <a:pt x="3673" y="6983"/>
                    <a:pt x="3420" y="6722"/>
                    <a:pt x="3224" y="6418"/>
                  </a:cubicBezTo>
                  <a:cubicBezTo>
                    <a:pt x="2953" y="5994"/>
                    <a:pt x="2808" y="5501"/>
                    <a:pt x="2808" y="4998"/>
                  </a:cubicBezTo>
                  <a:cubicBezTo>
                    <a:pt x="2808" y="4862"/>
                    <a:pt x="2705" y="4794"/>
                    <a:pt x="2603" y="4794"/>
                  </a:cubicBezTo>
                  <a:cubicBezTo>
                    <a:pt x="2501" y="4794"/>
                    <a:pt x="2398" y="4862"/>
                    <a:pt x="2398" y="4998"/>
                  </a:cubicBezTo>
                  <a:lnTo>
                    <a:pt x="2398" y="5013"/>
                  </a:lnTo>
                  <a:lnTo>
                    <a:pt x="2275" y="5013"/>
                  </a:lnTo>
                  <a:cubicBezTo>
                    <a:pt x="2072" y="5013"/>
                    <a:pt x="1917" y="4835"/>
                    <a:pt x="1938" y="4636"/>
                  </a:cubicBezTo>
                  <a:cubicBezTo>
                    <a:pt x="1957" y="4462"/>
                    <a:pt x="2120" y="4328"/>
                    <a:pt x="2308" y="4328"/>
                  </a:cubicBezTo>
                  <a:close/>
                  <a:moveTo>
                    <a:pt x="5940" y="5856"/>
                  </a:moveTo>
                  <a:cubicBezTo>
                    <a:pt x="6172" y="5856"/>
                    <a:pt x="6364" y="6027"/>
                    <a:pt x="6390" y="6255"/>
                  </a:cubicBezTo>
                  <a:lnTo>
                    <a:pt x="6491" y="7182"/>
                  </a:lnTo>
                  <a:cubicBezTo>
                    <a:pt x="6513" y="7370"/>
                    <a:pt x="6415" y="7548"/>
                    <a:pt x="6248" y="7635"/>
                  </a:cubicBezTo>
                  <a:lnTo>
                    <a:pt x="6245" y="7635"/>
                  </a:lnTo>
                  <a:lnTo>
                    <a:pt x="5636" y="7939"/>
                  </a:lnTo>
                  <a:cubicBezTo>
                    <a:pt x="5573" y="7970"/>
                    <a:pt x="5504" y="7985"/>
                    <a:pt x="5435" y="7985"/>
                  </a:cubicBezTo>
                  <a:cubicBezTo>
                    <a:pt x="5366" y="7985"/>
                    <a:pt x="5298" y="7970"/>
                    <a:pt x="5234" y="7939"/>
                  </a:cubicBezTo>
                  <a:lnTo>
                    <a:pt x="4629" y="7635"/>
                  </a:lnTo>
                  <a:cubicBezTo>
                    <a:pt x="4459" y="7551"/>
                    <a:pt x="4361" y="7370"/>
                    <a:pt x="4383" y="7182"/>
                  </a:cubicBezTo>
                  <a:lnTo>
                    <a:pt x="4484" y="6255"/>
                  </a:lnTo>
                  <a:cubicBezTo>
                    <a:pt x="4510" y="6027"/>
                    <a:pt x="4702" y="5856"/>
                    <a:pt x="4934" y="5856"/>
                  </a:cubicBezTo>
                  <a:close/>
                  <a:moveTo>
                    <a:pt x="3709" y="8182"/>
                  </a:moveTo>
                  <a:lnTo>
                    <a:pt x="3709" y="8576"/>
                  </a:lnTo>
                  <a:cubicBezTo>
                    <a:pt x="3709" y="8765"/>
                    <a:pt x="3590" y="8931"/>
                    <a:pt x="3416" y="9000"/>
                  </a:cubicBezTo>
                  <a:lnTo>
                    <a:pt x="2945" y="8685"/>
                  </a:lnTo>
                  <a:cubicBezTo>
                    <a:pt x="2721" y="8533"/>
                    <a:pt x="2826" y="8182"/>
                    <a:pt x="3097" y="8182"/>
                  </a:cubicBezTo>
                  <a:close/>
                  <a:moveTo>
                    <a:pt x="7777" y="8182"/>
                  </a:moveTo>
                  <a:cubicBezTo>
                    <a:pt x="8048" y="8182"/>
                    <a:pt x="8157" y="8533"/>
                    <a:pt x="7929" y="8685"/>
                  </a:cubicBezTo>
                  <a:lnTo>
                    <a:pt x="7462" y="9000"/>
                  </a:lnTo>
                  <a:cubicBezTo>
                    <a:pt x="7284" y="8931"/>
                    <a:pt x="7168" y="8765"/>
                    <a:pt x="7168" y="8576"/>
                  </a:cubicBezTo>
                  <a:lnTo>
                    <a:pt x="7168" y="8182"/>
                  </a:lnTo>
                  <a:close/>
                  <a:moveTo>
                    <a:pt x="7838" y="7526"/>
                  </a:moveTo>
                  <a:cubicBezTo>
                    <a:pt x="8447" y="7526"/>
                    <a:pt x="8943" y="8022"/>
                    <a:pt x="8943" y="8631"/>
                  </a:cubicBezTo>
                  <a:cubicBezTo>
                    <a:pt x="8939" y="9630"/>
                    <a:pt x="8320" y="10528"/>
                    <a:pt x="7385" y="10883"/>
                  </a:cubicBezTo>
                  <a:lnTo>
                    <a:pt x="7385" y="10811"/>
                  </a:lnTo>
                  <a:cubicBezTo>
                    <a:pt x="7385" y="10675"/>
                    <a:pt x="7284" y="10607"/>
                    <a:pt x="7183" y="10607"/>
                  </a:cubicBezTo>
                  <a:cubicBezTo>
                    <a:pt x="7081" y="10607"/>
                    <a:pt x="6980" y="10675"/>
                    <a:pt x="6980" y="10811"/>
                  </a:cubicBezTo>
                  <a:lnTo>
                    <a:pt x="6980" y="10999"/>
                  </a:lnTo>
                  <a:cubicBezTo>
                    <a:pt x="6831" y="11025"/>
                    <a:pt x="6679" y="11039"/>
                    <a:pt x="6527" y="11039"/>
                  </a:cubicBezTo>
                  <a:lnTo>
                    <a:pt x="5643" y="11039"/>
                  </a:lnTo>
                  <a:lnTo>
                    <a:pt x="5643" y="10699"/>
                  </a:lnTo>
                  <a:lnTo>
                    <a:pt x="6422" y="10184"/>
                  </a:lnTo>
                  <a:cubicBezTo>
                    <a:pt x="6610" y="10059"/>
                    <a:pt x="6488" y="9806"/>
                    <a:pt x="6314" y="9806"/>
                  </a:cubicBezTo>
                  <a:cubicBezTo>
                    <a:pt x="6277" y="9806"/>
                    <a:pt x="6237" y="9817"/>
                    <a:pt x="6198" y="9844"/>
                  </a:cubicBezTo>
                  <a:lnTo>
                    <a:pt x="5437" y="10347"/>
                  </a:lnTo>
                  <a:lnTo>
                    <a:pt x="3793" y="9250"/>
                  </a:lnTo>
                  <a:cubicBezTo>
                    <a:pt x="3999" y="9087"/>
                    <a:pt x="4119" y="8837"/>
                    <a:pt x="4119" y="8576"/>
                  </a:cubicBezTo>
                  <a:lnTo>
                    <a:pt x="4119" y="7732"/>
                  </a:lnTo>
                  <a:lnTo>
                    <a:pt x="4151" y="7751"/>
                  </a:lnTo>
                  <a:cubicBezTo>
                    <a:pt x="4227" y="7856"/>
                    <a:pt x="4332" y="7939"/>
                    <a:pt x="4448" y="8000"/>
                  </a:cubicBezTo>
                  <a:lnTo>
                    <a:pt x="5057" y="8305"/>
                  </a:lnTo>
                  <a:cubicBezTo>
                    <a:pt x="5178" y="8364"/>
                    <a:pt x="5309" y="8394"/>
                    <a:pt x="5441" y="8394"/>
                  </a:cubicBezTo>
                  <a:cubicBezTo>
                    <a:pt x="5572" y="8394"/>
                    <a:pt x="5703" y="8364"/>
                    <a:pt x="5825" y="8305"/>
                  </a:cubicBezTo>
                  <a:lnTo>
                    <a:pt x="6433" y="8000"/>
                  </a:lnTo>
                  <a:cubicBezTo>
                    <a:pt x="6552" y="7939"/>
                    <a:pt x="6654" y="7852"/>
                    <a:pt x="6734" y="7747"/>
                  </a:cubicBezTo>
                  <a:lnTo>
                    <a:pt x="6763" y="7732"/>
                  </a:lnTo>
                  <a:lnTo>
                    <a:pt x="6763" y="8576"/>
                  </a:lnTo>
                  <a:cubicBezTo>
                    <a:pt x="6763" y="8841"/>
                    <a:pt x="6882" y="9087"/>
                    <a:pt x="7089" y="9250"/>
                  </a:cubicBezTo>
                  <a:lnTo>
                    <a:pt x="6962" y="9333"/>
                  </a:lnTo>
                  <a:cubicBezTo>
                    <a:pt x="6776" y="9459"/>
                    <a:pt x="6897" y="9711"/>
                    <a:pt x="7074" y="9711"/>
                  </a:cubicBezTo>
                  <a:cubicBezTo>
                    <a:pt x="7111" y="9711"/>
                    <a:pt x="7150" y="9700"/>
                    <a:pt x="7190" y="9674"/>
                  </a:cubicBezTo>
                  <a:lnTo>
                    <a:pt x="8161" y="9025"/>
                  </a:lnTo>
                  <a:cubicBezTo>
                    <a:pt x="8722" y="8649"/>
                    <a:pt x="8458" y="7772"/>
                    <a:pt x="7780" y="7772"/>
                  </a:cubicBezTo>
                  <a:lnTo>
                    <a:pt x="7172" y="7772"/>
                  </a:lnTo>
                  <a:lnTo>
                    <a:pt x="7172" y="7526"/>
                  </a:lnTo>
                  <a:close/>
                  <a:moveTo>
                    <a:pt x="3709" y="7526"/>
                  </a:moveTo>
                  <a:lnTo>
                    <a:pt x="3709" y="7772"/>
                  </a:lnTo>
                  <a:lnTo>
                    <a:pt x="3097" y="7772"/>
                  </a:lnTo>
                  <a:cubicBezTo>
                    <a:pt x="2424" y="7772"/>
                    <a:pt x="2156" y="8649"/>
                    <a:pt x="2721" y="9025"/>
                  </a:cubicBezTo>
                  <a:lnTo>
                    <a:pt x="5234" y="10699"/>
                  </a:lnTo>
                  <a:lnTo>
                    <a:pt x="5234" y="11043"/>
                  </a:lnTo>
                  <a:lnTo>
                    <a:pt x="4347" y="11043"/>
                  </a:lnTo>
                  <a:cubicBezTo>
                    <a:pt x="4198" y="11043"/>
                    <a:pt x="4046" y="11028"/>
                    <a:pt x="3898" y="10999"/>
                  </a:cubicBezTo>
                  <a:lnTo>
                    <a:pt x="3898" y="10811"/>
                  </a:lnTo>
                  <a:cubicBezTo>
                    <a:pt x="3898" y="10675"/>
                    <a:pt x="3796" y="10607"/>
                    <a:pt x="3695" y="10607"/>
                  </a:cubicBezTo>
                  <a:cubicBezTo>
                    <a:pt x="3594" y="10607"/>
                    <a:pt x="3492" y="10675"/>
                    <a:pt x="3492" y="10811"/>
                  </a:cubicBezTo>
                  <a:lnTo>
                    <a:pt x="3492" y="10887"/>
                  </a:lnTo>
                  <a:cubicBezTo>
                    <a:pt x="2554" y="10528"/>
                    <a:pt x="1938" y="9630"/>
                    <a:pt x="1938" y="8631"/>
                  </a:cubicBezTo>
                  <a:cubicBezTo>
                    <a:pt x="1938" y="8022"/>
                    <a:pt x="2431" y="7526"/>
                    <a:pt x="3039" y="7526"/>
                  </a:cubicBezTo>
                  <a:close/>
                  <a:moveTo>
                    <a:pt x="5437" y="0"/>
                  </a:moveTo>
                  <a:cubicBezTo>
                    <a:pt x="3517" y="0"/>
                    <a:pt x="1964" y="1554"/>
                    <a:pt x="1964" y="3473"/>
                  </a:cubicBezTo>
                  <a:lnTo>
                    <a:pt x="1964" y="3998"/>
                  </a:lnTo>
                  <a:cubicBezTo>
                    <a:pt x="1645" y="4147"/>
                    <a:pt x="1471" y="4495"/>
                    <a:pt x="1547" y="4835"/>
                  </a:cubicBezTo>
                  <a:cubicBezTo>
                    <a:pt x="1623" y="5177"/>
                    <a:pt x="1923" y="5418"/>
                    <a:pt x="2268" y="5418"/>
                  </a:cubicBezTo>
                  <a:cubicBezTo>
                    <a:pt x="2270" y="5418"/>
                    <a:pt x="2273" y="5418"/>
                    <a:pt x="2275" y="5418"/>
                  </a:cubicBezTo>
                  <a:lnTo>
                    <a:pt x="2427" y="5418"/>
                  </a:lnTo>
                  <a:cubicBezTo>
                    <a:pt x="2489" y="5853"/>
                    <a:pt x="2645" y="6269"/>
                    <a:pt x="2880" y="6639"/>
                  </a:cubicBezTo>
                  <a:cubicBezTo>
                    <a:pt x="2992" y="6809"/>
                    <a:pt x="3119" y="6972"/>
                    <a:pt x="3264" y="7117"/>
                  </a:cubicBezTo>
                  <a:lnTo>
                    <a:pt x="3039" y="7117"/>
                  </a:lnTo>
                  <a:cubicBezTo>
                    <a:pt x="2206" y="7120"/>
                    <a:pt x="1529" y="7798"/>
                    <a:pt x="1529" y="8631"/>
                  </a:cubicBezTo>
                  <a:cubicBezTo>
                    <a:pt x="1529" y="8931"/>
                    <a:pt x="1576" y="9228"/>
                    <a:pt x="1670" y="9514"/>
                  </a:cubicBezTo>
                  <a:lnTo>
                    <a:pt x="1087" y="9685"/>
                  </a:lnTo>
                  <a:cubicBezTo>
                    <a:pt x="446" y="9877"/>
                    <a:pt x="4" y="10463"/>
                    <a:pt x="1" y="11133"/>
                  </a:cubicBezTo>
                  <a:lnTo>
                    <a:pt x="1" y="13716"/>
                  </a:lnTo>
                  <a:cubicBezTo>
                    <a:pt x="1" y="13850"/>
                    <a:pt x="103" y="13917"/>
                    <a:pt x="205" y="13917"/>
                  </a:cubicBezTo>
                  <a:cubicBezTo>
                    <a:pt x="308" y="13917"/>
                    <a:pt x="410" y="13850"/>
                    <a:pt x="410" y="13716"/>
                  </a:cubicBezTo>
                  <a:lnTo>
                    <a:pt x="410" y="11133"/>
                  </a:lnTo>
                  <a:cubicBezTo>
                    <a:pt x="410" y="10644"/>
                    <a:pt x="732" y="10213"/>
                    <a:pt x="1203" y="10076"/>
                  </a:cubicBezTo>
                  <a:lnTo>
                    <a:pt x="1826" y="9891"/>
                  </a:lnTo>
                  <a:cubicBezTo>
                    <a:pt x="2167" y="10568"/>
                    <a:pt x="2768" y="11083"/>
                    <a:pt x="3492" y="11314"/>
                  </a:cubicBezTo>
                  <a:lnTo>
                    <a:pt x="3492" y="13716"/>
                  </a:lnTo>
                  <a:cubicBezTo>
                    <a:pt x="3492" y="13850"/>
                    <a:pt x="3594" y="13917"/>
                    <a:pt x="3695" y="13917"/>
                  </a:cubicBezTo>
                  <a:cubicBezTo>
                    <a:pt x="3796" y="13917"/>
                    <a:pt x="3898" y="13850"/>
                    <a:pt x="3898" y="13716"/>
                  </a:cubicBezTo>
                  <a:lnTo>
                    <a:pt x="3898" y="11412"/>
                  </a:lnTo>
                  <a:cubicBezTo>
                    <a:pt x="4046" y="11437"/>
                    <a:pt x="4198" y="11448"/>
                    <a:pt x="4347" y="11448"/>
                  </a:cubicBezTo>
                  <a:lnTo>
                    <a:pt x="5234" y="11448"/>
                  </a:lnTo>
                  <a:lnTo>
                    <a:pt x="5234" y="13716"/>
                  </a:lnTo>
                  <a:cubicBezTo>
                    <a:pt x="5234" y="13850"/>
                    <a:pt x="5336" y="13917"/>
                    <a:pt x="5437" y="13917"/>
                  </a:cubicBezTo>
                  <a:cubicBezTo>
                    <a:pt x="5538" y="13917"/>
                    <a:pt x="5640" y="13850"/>
                    <a:pt x="5640" y="13716"/>
                  </a:cubicBezTo>
                  <a:lnTo>
                    <a:pt x="5640" y="11452"/>
                  </a:lnTo>
                  <a:lnTo>
                    <a:pt x="6527" y="11452"/>
                  </a:lnTo>
                  <a:cubicBezTo>
                    <a:pt x="6679" y="11448"/>
                    <a:pt x="6828" y="11437"/>
                    <a:pt x="6976" y="11416"/>
                  </a:cubicBezTo>
                  <a:lnTo>
                    <a:pt x="6976" y="13716"/>
                  </a:lnTo>
                  <a:cubicBezTo>
                    <a:pt x="6976" y="13850"/>
                    <a:pt x="7079" y="13917"/>
                    <a:pt x="7181" y="13917"/>
                  </a:cubicBezTo>
                  <a:cubicBezTo>
                    <a:pt x="7283" y="13917"/>
                    <a:pt x="7385" y="13850"/>
                    <a:pt x="7385" y="13716"/>
                  </a:cubicBezTo>
                  <a:lnTo>
                    <a:pt x="7385" y="11314"/>
                  </a:lnTo>
                  <a:cubicBezTo>
                    <a:pt x="8106" y="11083"/>
                    <a:pt x="8707" y="10568"/>
                    <a:pt x="9048" y="9891"/>
                  </a:cubicBezTo>
                  <a:lnTo>
                    <a:pt x="9671" y="10072"/>
                  </a:lnTo>
                  <a:cubicBezTo>
                    <a:pt x="10142" y="10213"/>
                    <a:pt x="10460" y="10644"/>
                    <a:pt x="10464" y="11133"/>
                  </a:cubicBezTo>
                  <a:lnTo>
                    <a:pt x="10464" y="13712"/>
                  </a:lnTo>
                  <a:cubicBezTo>
                    <a:pt x="10464" y="13848"/>
                    <a:pt x="10565" y="13916"/>
                    <a:pt x="10667" y="13916"/>
                  </a:cubicBezTo>
                  <a:cubicBezTo>
                    <a:pt x="10768" y="13916"/>
                    <a:pt x="10870" y="13848"/>
                    <a:pt x="10870" y="13712"/>
                  </a:cubicBezTo>
                  <a:lnTo>
                    <a:pt x="10870" y="11133"/>
                  </a:lnTo>
                  <a:cubicBezTo>
                    <a:pt x="10870" y="10463"/>
                    <a:pt x="10428" y="9877"/>
                    <a:pt x="9787" y="9685"/>
                  </a:cubicBezTo>
                  <a:lnTo>
                    <a:pt x="9207" y="9514"/>
                  </a:lnTo>
                  <a:cubicBezTo>
                    <a:pt x="9301" y="9228"/>
                    <a:pt x="9348" y="8931"/>
                    <a:pt x="9348" y="8631"/>
                  </a:cubicBezTo>
                  <a:cubicBezTo>
                    <a:pt x="9345" y="7798"/>
                    <a:pt x="8671" y="7120"/>
                    <a:pt x="7835" y="7120"/>
                  </a:cubicBezTo>
                  <a:lnTo>
                    <a:pt x="7610" y="7120"/>
                  </a:lnTo>
                  <a:cubicBezTo>
                    <a:pt x="8063" y="6657"/>
                    <a:pt x="8352" y="6059"/>
                    <a:pt x="8447" y="5422"/>
                  </a:cubicBezTo>
                  <a:lnTo>
                    <a:pt x="8566" y="5422"/>
                  </a:lnTo>
                  <a:cubicBezTo>
                    <a:pt x="8965" y="5422"/>
                    <a:pt x="9305" y="5125"/>
                    <a:pt x="9341" y="4748"/>
                  </a:cubicBezTo>
                  <a:cubicBezTo>
                    <a:pt x="9374" y="4429"/>
                    <a:pt x="9200" y="4125"/>
                    <a:pt x="8910" y="3991"/>
                  </a:cubicBezTo>
                  <a:lnTo>
                    <a:pt x="8910" y="3473"/>
                  </a:lnTo>
                  <a:cubicBezTo>
                    <a:pt x="8910" y="1554"/>
                    <a:pt x="7357" y="0"/>
                    <a:pt x="543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36" name="Google Shape;13636;p76"/>
          <p:cNvGrpSpPr/>
          <p:nvPr/>
        </p:nvGrpSpPr>
        <p:grpSpPr>
          <a:xfrm>
            <a:off x="7161782" y="4285982"/>
            <a:ext cx="273580" cy="365131"/>
            <a:chOff x="7161782" y="4285982"/>
            <a:chExt cx="273580" cy="365131"/>
          </a:xfrm>
        </p:grpSpPr>
        <p:sp>
          <p:nvSpPr>
            <p:cNvPr id="13637" name="Google Shape;13637;p76"/>
            <p:cNvSpPr/>
            <p:nvPr/>
          </p:nvSpPr>
          <p:spPr>
            <a:xfrm>
              <a:off x="7173449" y="4291409"/>
              <a:ext cx="250325" cy="280029"/>
            </a:xfrm>
            <a:custGeom>
              <a:avLst/>
              <a:gdLst/>
              <a:ahLst/>
              <a:cxnLst/>
              <a:rect l="l" t="t" r="r" b="b"/>
              <a:pathLst>
                <a:path w="9548" h="10681" extrusionOk="0">
                  <a:moveTo>
                    <a:pt x="4774" y="0"/>
                  </a:moveTo>
                  <a:cubicBezTo>
                    <a:pt x="3010" y="0"/>
                    <a:pt x="1496" y="1268"/>
                    <a:pt x="1189" y="3006"/>
                  </a:cubicBezTo>
                  <a:lnTo>
                    <a:pt x="33" y="9515"/>
                  </a:lnTo>
                  <a:cubicBezTo>
                    <a:pt x="1" y="9692"/>
                    <a:pt x="80" y="9870"/>
                    <a:pt x="236" y="9964"/>
                  </a:cubicBezTo>
                  <a:lnTo>
                    <a:pt x="1504" y="10681"/>
                  </a:lnTo>
                  <a:lnTo>
                    <a:pt x="8045" y="10681"/>
                  </a:lnTo>
                  <a:lnTo>
                    <a:pt x="9312" y="9964"/>
                  </a:lnTo>
                  <a:cubicBezTo>
                    <a:pt x="9468" y="9870"/>
                    <a:pt x="9548" y="9692"/>
                    <a:pt x="9519" y="9511"/>
                  </a:cubicBezTo>
                  <a:lnTo>
                    <a:pt x="8360" y="3006"/>
                  </a:lnTo>
                  <a:cubicBezTo>
                    <a:pt x="8052" y="1268"/>
                    <a:pt x="6541" y="0"/>
                    <a:pt x="477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8" name="Google Shape;13638;p76"/>
            <p:cNvSpPr/>
            <p:nvPr/>
          </p:nvSpPr>
          <p:spPr>
            <a:xfrm>
              <a:off x="7167104" y="4497164"/>
              <a:ext cx="262935" cy="148548"/>
            </a:xfrm>
            <a:custGeom>
              <a:avLst/>
              <a:gdLst/>
              <a:ahLst/>
              <a:cxnLst/>
              <a:rect l="l" t="t" r="r" b="b"/>
              <a:pathLst>
                <a:path w="10029" h="5666" extrusionOk="0">
                  <a:moveTo>
                    <a:pt x="3709" y="1"/>
                  </a:moveTo>
                  <a:lnTo>
                    <a:pt x="3709" y="1127"/>
                  </a:lnTo>
                  <a:cubicBezTo>
                    <a:pt x="3705" y="1496"/>
                    <a:pt x="3473" y="1826"/>
                    <a:pt x="3126" y="1949"/>
                  </a:cubicBezTo>
                  <a:lnTo>
                    <a:pt x="873" y="2742"/>
                  </a:lnTo>
                  <a:cubicBezTo>
                    <a:pt x="351" y="2927"/>
                    <a:pt x="4" y="3420"/>
                    <a:pt x="0" y="3974"/>
                  </a:cubicBezTo>
                  <a:lnTo>
                    <a:pt x="0" y="5665"/>
                  </a:lnTo>
                  <a:lnTo>
                    <a:pt x="10029" y="5665"/>
                  </a:lnTo>
                  <a:lnTo>
                    <a:pt x="10029" y="3974"/>
                  </a:lnTo>
                  <a:cubicBezTo>
                    <a:pt x="10029" y="3423"/>
                    <a:pt x="9681" y="2927"/>
                    <a:pt x="9156" y="2742"/>
                  </a:cubicBezTo>
                  <a:lnTo>
                    <a:pt x="6907" y="1949"/>
                  </a:lnTo>
                  <a:cubicBezTo>
                    <a:pt x="6559" y="1826"/>
                    <a:pt x="6324" y="1496"/>
                    <a:pt x="6324" y="1127"/>
                  </a:cubicBezTo>
                  <a:lnTo>
                    <a:pt x="6324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9" name="Google Shape;13639;p76"/>
            <p:cNvSpPr/>
            <p:nvPr/>
          </p:nvSpPr>
          <p:spPr>
            <a:xfrm>
              <a:off x="7167183" y="4570468"/>
              <a:ext cx="262857" cy="75244"/>
            </a:xfrm>
            <a:custGeom>
              <a:avLst/>
              <a:gdLst/>
              <a:ahLst/>
              <a:cxnLst/>
              <a:rect l="l" t="t" r="r" b="b"/>
              <a:pathLst>
                <a:path w="10026" h="2870" extrusionOk="0">
                  <a:moveTo>
                    <a:pt x="750" y="1"/>
                  </a:moveTo>
                  <a:cubicBezTo>
                    <a:pt x="294" y="214"/>
                    <a:pt x="4" y="674"/>
                    <a:pt x="1" y="1178"/>
                  </a:cubicBezTo>
                  <a:lnTo>
                    <a:pt x="1" y="2869"/>
                  </a:lnTo>
                  <a:lnTo>
                    <a:pt x="10026" y="2869"/>
                  </a:lnTo>
                  <a:lnTo>
                    <a:pt x="10026" y="1178"/>
                  </a:lnTo>
                  <a:cubicBezTo>
                    <a:pt x="10026" y="674"/>
                    <a:pt x="9732" y="214"/>
                    <a:pt x="9276" y="1"/>
                  </a:cubicBezTo>
                  <a:cubicBezTo>
                    <a:pt x="8392" y="808"/>
                    <a:pt x="6813" y="1344"/>
                    <a:pt x="5013" y="1344"/>
                  </a:cubicBezTo>
                  <a:cubicBezTo>
                    <a:pt x="3213" y="1344"/>
                    <a:pt x="1634" y="808"/>
                    <a:pt x="75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0" name="Google Shape;13640;p76"/>
            <p:cNvSpPr/>
            <p:nvPr/>
          </p:nvSpPr>
          <p:spPr>
            <a:xfrm>
              <a:off x="7264319" y="4497164"/>
              <a:ext cx="68585" cy="28577"/>
            </a:xfrm>
            <a:custGeom>
              <a:avLst/>
              <a:gdLst/>
              <a:ahLst/>
              <a:cxnLst/>
              <a:rect l="l" t="t" r="r" b="b"/>
              <a:pathLst>
                <a:path w="2616" h="1090" extrusionOk="0">
                  <a:moveTo>
                    <a:pt x="1" y="1"/>
                  </a:moveTo>
                  <a:lnTo>
                    <a:pt x="1" y="816"/>
                  </a:lnTo>
                  <a:cubicBezTo>
                    <a:pt x="417" y="998"/>
                    <a:pt x="863" y="1090"/>
                    <a:pt x="1308" y="1090"/>
                  </a:cubicBezTo>
                  <a:cubicBezTo>
                    <a:pt x="1754" y="1090"/>
                    <a:pt x="2199" y="998"/>
                    <a:pt x="2616" y="816"/>
                  </a:cubicBezTo>
                  <a:lnTo>
                    <a:pt x="261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1" name="Google Shape;13641;p76"/>
            <p:cNvSpPr/>
            <p:nvPr/>
          </p:nvSpPr>
          <p:spPr>
            <a:xfrm>
              <a:off x="7224337" y="4314297"/>
              <a:ext cx="148627" cy="194298"/>
            </a:xfrm>
            <a:custGeom>
              <a:avLst/>
              <a:gdLst/>
              <a:ahLst/>
              <a:cxnLst/>
              <a:rect l="l" t="t" r="r" b="b"/>
              <a:pathLst>
                <a:path w="5669" h="7411" extrusionOk="0">
                  <a:moveTo>
                    <a:pt x="2833" y="0"/>
                  </a:moveTo>
                  <a:cubicBezTo>
                    <a:pt x="1450" y="0"/>
                    <a:pt x="269" y="1000"/>
                    <a:pt x="44" y="2365"/>
                  </a:cubicBezTo>
                  <a:cubicBezTo>
                    <a:pt x="15" y="2532"/>
                    <a:pt x="1" y="2698"/>
                    <a:pt x="1" y="2869"/>
                  </a:cubicBezTo>
                  <a:lnTo>
                    <a:pt x="1" y="4578"/>
                  </a:lnTo>
                  <a:cubicBezTo>
                    <a:pt x="1" y="6143"/>
                    <a:pt x="1269" y="7410"/>
                    <a:pt x="2833" y="7410"/>
                  </a:cubicBezTo>
                  <a:cubicBezTo>
                    <a:pt x="4398" y="7410"/>
                    <a:pt x="5669" y="6143"/>
                    <a:pt x="5669" y="4578"/>
                  </a:cubicBezTo>
                  <a:lnTo>
                    <a:pt x="5669" y="2869"/>
                  </a:lnTo>
                  <a:cubicBezTo>
                    <a:pt x="5669" y="2698"/>
                    <a:pt x="5654" y="2532"/>
                    <a:pt x="5625" y="2365"/>
                  </a:cubicBezTo>
                  <a:cubicBezTo>
                    <a:pt x="5397" y="1000"/>
                    <a:pt x="4217" y="0"/>
                    <a:pt x="283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2" name="Google Shape;13642;p76"/>
            <p:cNvSpPr/>
            <p:nvPr/>
          </p:nvSpPr>
          <p:spPr>
            <a:xfrm>
              <a:off x="7224101" y="4314218"/>
              <a:ext cx="148784" cy="194481"/>
            </a:xfrm>
            <a:custGeom>
              <a:avLst/>
              <a:gdLst/>
              <a:ahLst/>
              <a:cxnLst/>
              <a:rect l="l" t="t" r="r" b="b"/>
              <a:pathLst>
                <a:path w="5675" h="7418" extrusionOk="0">
                  <a:moveTo>
                    <a:pt x="2842" y="1"/>
                  </a:moveTo>
                  <a:cubicBezTo>
                    <a:pt x="2801" y="1"/>
                    <a:pt x="2760" y="1"/>
                    <a:pt x="2719" y="3"/>
                  </a:cubicBezTo>
                  <a:cubicBezTo>
                    <a:pt x="1440" y="61"/>
                    <a:pt x="329" y="999"/>
                    <a:pt x="71" y="2256"/>
                  </a:cubicBezTo>
                  <a:cubicBezTo>
                    <a:pt x="32" y="2459"/>
                    <a:pt x="10" y="2665"/>
                    <a:pt x="10" y="2872"/>
                  </a:cubicBezTo>
                  <a:lnTo>
                    <a:pt x="10" y="3045"/>
                  </a:lnTo>
                  <a:lnTo>
                    <a:pt x="10" y="4585"/>
                  </a:lnTo>
                  <a:cubicBezTo>
                    <a:pt x="0" y="6171"/>
                    <a:pt x="1290" y="7418"/>
                    <a:pt x="2822" y="7418"/>
                  </a:cubicBezTo>
                  <a:cubicBezTo>
                    <a:pt x="2973" y="7418"/>
                    <a:pt x="3126" y="7406"/>
                    <a:pt x="3280" y="7381"/>
                  </a:cubicBezTo>
                  <a:cubicBezTo>
                    <a:pt x="1900" y="7167"/>
                    <a:pt x="879" y="5979"/>
                    <a:pt x="879" y="4585"/>
                  </a:cubicBezTo>
                  <a:lnTo>
                    <a:pt x="879" y="3375"/>
                  </a:lnTo>
                  <a:cubicBezTo>
                    <a:pt x="883" y="2948"/>
                    <a:pt x="1187" y="2586"/>
                    <a:pt x="1607" y="2513"/>
                  </a:cubicBezTo>
                  <a:cubicBezTo>
                    <a:pt x="2016" y="2441"/>
                    <a:pt x="2429" y="2404"/>
                    <a:pt x="2842" y="2404"/>
                  </a:cubicBezTo>
                  <a:cubicBezTo>
                    <a:pt x="3820" y="2404"/>
                    <a:pt x="4751" y="2596"/>
                    <a:pt x="5464" y="2944"/>
                  </a:cubicBezTo>
                  <a:lnTo>
                    <a:pt x="5674" y="3045"/>
                  </a:lnTo>
                  <a:lnTo>
                    <a:pt x="5674" y="2875"/>
                  </a:lnTo>
                  <a:cubicBezTo>
                    <a:pt x="5674" y="2705"/>
                    <a:pt x="5663" y="2535"/>
                    <a:pt x="5634" y="2368"/>
                  </a:cubicBezTo>
                  <a:cubicBezTo>
                    <a:pt x="5406" y="997"/>
                    <a:pt x="4221" y="1"/>
                    <a:pt x="284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3" name="Google Shape;13643;p76"/>
            <p:cNvSpPr/>
            <p:nvPr/>
          </p:nvSpPr>
          <p:spPr>
            <a:xfrm>
              <a:off x="7225674" y="4314297"/>
              <a:ext cx="145874" cy="60589"/>
            </a:xfrm>
            <a:custGeom>
              <a:avLst/>
              <a:gdLst/>
              <a:ahLst/>
              <a:cxnLst/>
              <a:rect l="l" t="t" r="r" b="b"/>
              <a:pathLst>
                <a:path w="5564" h="2311" extrusionOk="0">
                  <a:moveTo>
                    <a:pt x="2782" y="0"/>
                  </a:moveTo>
                  <a:cubicBezTo>
                    <a:pt x="1420" y="0"/>
                    <a:pt x="251" y="971"/>
                    <a:pt x="1" y="2311"/>
                  </a:cubicBezTo>
                  <a:cubicBezTo>
                    <a:pt x="736" y="1960"/>
                    <a:pt x="1710" y="1742"/>
                    <a:pt x="2782" y="1742"/>
                  </a:cubicBezTo>
                  <a:cubicBezTo>
                    <a:pt x="3854" y="1742"/>
                    <a:pt x="4828" y="1960"/>
                    <a:pt x="5564" y="2311"/>
                  </a:cubicBezTo>
                  <a:cubicBezTo>
                    <a:pt x="5314" y="971"/>
                    <a:pt x="4144" y="0"/>
                    <a:pt x="2782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4" name="Google Shape;13644;p76"/>
            <p:cNvSpPr/>
            <p:nvPr/>
          </p:nvSpPr>
          <p:spPr>
            <a:xfrm>
              <a:off x="7225674" y="4314297"/>
              <a:ext cx="84447" cy="60589"/>
            </a:xfrm>
            <a:custGeom>
              <a:avLst/>
              <a:gdLst/>
              <a:ahLst/>
              <a:cxnLst/>
              <a:rect l="l" t="t" r="r" b="b"/>
              <a:pathLst>
                <a:path w="3221" h="2311" extrusionOk="0">
                  <a:moveTo>
                    <a:pt x="2782" y="0"/>
                  </a:moveTo>
                  <a:cubicBezTo>
                    <a:pt x="1420" y="0"/>
                    <a:pt x="251" y="971"/>
                    <a:pt x="1" y="2311"/>
                  </a:cubicBezTo>
                  <a:cubicBezTo>
                    <a:pt x="308" y="2166"/>
                    <a:pt x="631" y="2050"/>
                    <a:pt x="960" y="1967"/>
                  </a:cubicBezTo>
                  <a:cubicBezTo>
                    <a:pt x="1286" y="949"/>
                    <a:pt x="2163" y="199"/>
                    <a:pt x="3220" y="36"/>
                  </a:cubicBezTo>
                  <a:cubicBezTo>
                    <a:pt x="3075" y="11"/>
                    <a:pt x="2927" y="0"/>
                    <a:pt x="278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5" name="Google Shape;13645;p76"/>
            <p:cNvSpPr/>
            <p:nvPr/>
          </p:nvSpPr>
          <p:spPr>
            <a:xfrm>
              <a:off x="7173921" y="4570468"/>
              <a:ext cx="249486" cy="52356"/>
            </a:xfrm>
            <a:custGeom>
              <a:avLst/>
              <a:gdLst/>
              <a:ahLst/>
              <a:cxnLst/>
              <a:rect l="l" t="t" r="r" b="b"/>
              <a:pathLst>
                <a:path w="9516" h="1997" extrusionOk="0">
                  <a:moveTo>
                    <a:pt x="493" y="1"/>
                  </a:moveTo>
                  <a:cubicBezTo>
                    <a:pt x="298" y="95"/>
                    <a:pt x="128" y="232"/>
                    <a:pt x="1" y="406"/>
                  </a:cubicBezTo>
                  <a:cubicBezTo>
                    <a:pt x="957" y="1402"/>
                    <a:pt x="2732" y="1996"/>
                    <a:pt x="4756" y="1996"/>
                  </a:cubicBezTo>
                  <a:cubicBezTo>
                    <a:pt x="6781" y="1996"/>
                    <a:pt x="8559" y="1402"/>
                    <a:pt x="9515" y="406"/>
                  </a:cubicBezTo>
                  <a:cubicBezTo>
                    <a:pt x="9385" y="232"/>
                    <a:pt x="9214" y="95"/>
                    <a:pt x="9019" y="1"/>
                  </a:cubicBezTo>
                  <a:cubicBezTo>
                    <a:pt x="8135" y="808"/>
                    <a:pt x="6560" y="1344"/>
                    <a:pt x="4756" y="1344"/>
                  </a:cubicBezTo>
                  <a:cubicBezTo>
                    <a:pt x="2956" y="1344"/>
                    <a:pt x="1377" y="808"/>
                    <a:pt x="49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6" name="Google Shape;13646;p76"/>
            <p:cNvSpPr/>
            <p:nvPr/>
          </p:nvSpPr>
          <p:spPr>
            <a:xfrm>
              <a:off x="7161782" y="4285982"/>
              <a:ext cx="273580" cy="365131"/>
            </a:xfrm>
            <a:custGeom>
              <a:avLst/>
              <a:gdLst/>
              <a:ahLst/>
              <a:cxnLst/>
              <a:rect l="l" t="t" r="r" b="b"/>
              <a:pathLst>
                <a:path w="10435" h="13927" extrusionOk="0">
                  <a:moveTo>
                    <a:pt x="5223" y="1283"/>
                  </a:moveTo>
                  <a:cubicBezTo>
                    <a:pt x="6356" y="1283"/>
                    <a:pt x="7360" y="2007"/>
                    <a:pt x="7714" y="3083"/>
                  </a:cubicBezTo>
                  <a:cubicBezTo>
                    <a:pt x="7490" y="2985"/>
                    <a:pt x="7258" y="2902"/>
                    <a:pt x="7019" y="2840"/>
                  </a:cubicBezTo>
                  <a:cubicBezTo>
                    <a:pt x="6998" y="2835"/>
                    <a:pt x="6978" y="2832"/>
                    <a:pt x="6959" y="2832"/>
                  </a:cubicBezTo>
                  <a:cubicBezTo>
                    <a:pt x="6744" y="2832"/>
                    <a:pt x="6674" y="3169"/>
                    <a:pt x="6914" y="3235"/>
                  </a:cubicBezTo>
                  <a:cubicBezTo>
                    <a:pt x="7233" y="3315"/>
                    <a:pt x="7541" y="3438"/>
                    <a:pt x="7830" y="3601"/>
                  </a:cubicBezTo>
                  <a:cubicBezTo>
                    <a:pt x="7845" y="3717"/>
                    <a:pt x="7852" y="3833"/>
                    <a:pt x="7852" y="3949"/>
                  </a:cubicBezTo>
                  <a:lnTo>
                    <a:pt x="7852" y="5654"/>
                  </a:lnTo>
                  <a:cubicBezTo>
                    <a:pt x="7852" y="7107"/>
                    <a:pt x="6675" y="8284"/>
                    <a:pt x="5223" y="8284"/>
                  </a:cubicBezTo>
                  <a:cubicBezTo>
                    <a:pt x="3770" y="8284"/>
                    <a:pt x="2593" y="7107"/>
                    <a:pt x="2593" y="5654"/>
                  </a:cubicBezTo>
                  <a:lnTo>
                    <a:pt x="2593" y="3949"/>
                  </a:lnTo>
                  <a:cubicBezTo>
                    <a:pt x="2593" y="3833"/>
                    <a:pt x="2601" y="3717"/>
                    <a:pt x="2615" y="3601"/>
                  </a:cubicBezTo>
                  <a:cubicBezTo>
                    <a:pt x="3227" y="3239"/>
                    <a:pt x="4194" y="3025"/>
                    <a:pt x="5223" y="3025"/>
                  </a:cubicBezTo>
                  <a:cubicBezTo>
                    <a:pt x="5505" y="3025"/>
                    <a:pt x="5788" y="3043"/>
                    <a:pt x="6070" y="3076"/>
                  </a:cubicBezTo>
                  <a:cubicBezTo>
                    <a:pt x="6081" y="3077"/>
                    <a:pt x="6091" y="3078"/>
                    <a:pt x="6100" y="3078"/>
                  </a:cubicBezTo>
                  <a:cubicBezTo>
                    <a:pt x="6342" y="3078"/>
                    <a:pt x="6378" y="2702"/>
                    <a:pt x="6117" y="2670"/>
                  </a:cubicBezTo>
                  <a:cubicBezTo>
                    <a:pt x="5820" y="2634"/>
                    <a:pt x="5520" y="2619"/>
                    <a:pt x="5223" y="2619"/>
                  </a:cubicBezTo>
                  <a:cubicBezTo>
                    <a:pt x="4270" y="2619"/>
                    <a:pt x="3390" y="2786"/>
                    <a:pt x="2727" y="3083"/>
                  </a:cubicBezTo>
                  <a:cubicBezTo>
                    <a:pt x="3082" y="2007"/>
                    <a:pt x="4089" y="1283"/>
                    <a:pt x="5223" y="1283"/>
                  </a:cubicBezTo>
                  <a:close/>
                  <a:moveTo>
                    <a:pt x="5219" y="410"/>
                  </a:moveTo>
                  <a:cubicBezTo>
                    <a:pt x="6885" y="410"/>
                    <a:pt x="8312" y="1605"/>
                    <a:pt x="8605" y="3246"/>
                  </a:cubicBezTo>
                  <a:lnTo>
                    <a:pt x="9761" y="9754"/>
                  </a:lnTo>
                  <a:cubicBezTo>
                    <a:pt x="9779" y="9852"/>
                    <a:pt x="9735" y="9946"/>
                    <a:pt x="9652" y="9997"/>
                  </a:cubicBezTo>
                  <a:lnTo>
                    <a:pt x="8928" y="10428"/>
                  </a:lnTo>
                  <a:lnTo>
                    <a:pt x="7175" y="9812"/>
                  </a:lnTo>
                  <a:cubicBezTo>
                    <a:pt x="6910" y="9714"/>
                    <a:pt x="6733" y="9465"/>
                    <a:pt x="6733" y="9182"/>
                  </a:cubicBezTo>
                  <a:lnTo>
                    <a:pt x="6733" y="8291"/>
                  </a:lnTo>
                  <a:cubicBezTo>
                    <a:pt x="7678" y="7748"/>
                    <a:pt x="8258" y="6745"/>
                    <a:pt x="8258" y="5658"/>
                  </a:cubicBezTo>
                  <a:lnTo>
                    <a:pt x="8258" y="3949"/>
                  </a:lnTo>
                  <a:cubicBezTo>
                    <a:pt x="8258" y="3768"/>
                    <a:pt x="8243" y="3586"/>
                    <a:pt x="8214" y="3409"/>
                  </a:cubicBezTo>
                  <a:cubicBezTo>
                    <a:pt x="7972" y="1946"/>
                    <a:pt x="6704" y="870"/>
                    <a:pt x="5223" y="870"/>
                  </a:cubicBezTo>
                  <a:cubicBezTo>
                    <a:pt x="3738" y="870"/>
                    <a:pt x="2470" y="1946"/>
                    <a:pt x="2228" y="3409"/>
                  </a:cubicBezTo>
                  <a:cubicBezTo>
                    <a:pt x="2199" y="3586"/>
                    <a:pt x="2184" y="3768"/>
                    <a:pt x="2184" y="3949"/>
                  </a:cubicBezTo>
                  <a:lnTo>
                    <a:pt x="2184" y="5654"/>
                  </a:lnTo>
                  <a:cubicBezTo>
                    <a:pt x="2184" y="6745"/>
                    <a:pt x="2767" y="7748"/>
                    <a:pt x="3709" y="8291"/>
                  </a:cubicBezTo>
                  <a:lnTo>
                    <a:pt x="3709" y="9182"/>
                  </a:lnTo>
                  <a:cubicBezTo>
                    <a:pt x="3709" y="9465"/>
                    <a:pt x="3531" y="9714"/>
                    <a:pt x="3263" y="9809"/>
                  </a:cubicBezTo>
                  <a:lnTo>
                    <a:pt x="1510" y="10428"/>
                  </a:lnTo>
                  <a:lnTo>
                    <a:pt x="786" y="9997"/>
                  </a:lnTo>
                  <a:cubicBezTo>
                    <a:pt x="703" y="9946"/>
                    <a:pt x="659" y="9852"/>
                    <a:pt x="677" y="9754"/>
                  </a:cubicBezTo>
                  <a:lnTo>
                    <a:pt x="1833" y="3246"/>
                  </a:lnTo>
                  <a:cubicBezTo>
                    <a:pt x="2126" y="1605"/>
                    <a:pt x="3553" y="410"/>
                    <a:pt x="5219" y="410"/>
                  </a:cubicBezTo>
                  <a:close/>
                  <a:moveTo>
                    <a:pt x="5219" y="1"/>
                  </a:moveTo>
                  <a:cubicBezTo>
                    <a:pt x="3354" y="1"/>
                    <a:pt x="1760" y="1341"/>
                    <a:pt x="1434" y="3177"/>
                  </a:cubicBezTo>
                  <a:lnTo>
                    <a:pt x="275" y="9685"/>
                  </a:lnTo>
                  <a:cubicBezTo>
                    <a:pt x="232" y="9946"/>
                    <a:pt x="352" y="10207"/>
                    <a:pt x="576" y="10345"/>
                  </a:cubicBezTo>
                  <a:lnTo>
                    <a:pt x="1011" y="10605"/>
                  </a:lnTo>
                  <a:cubicBezTo>
                    <a:pt x="406" y="10819"/>
                    <a:pt x="4" y="11391"/>
                    <a:pt x="0" y="12032"/>
                  </a:cubicBezTo>
                  <a:lnTo>
                    <a:pt x="0" y="13720"/>
                  </a:lnTo>
                  <a:cubicBezTo>
                    <a:pt x="0" y="13856"/>
                    <a:pt x="103" y="13924"/>
                    <a:pt x="205" y="13924"/>
                  </a:cubicBezTo>
                  <a:cubicBezTo>
                    <a:pt x="307" y="13924"/>
                    <a:pt x="409" y="13856"/>
                    <a:pt x="409" y="13720"/>
                  </a:cubicBezTo>
                  <a:lnTo>
                    <a:pt x="409" y="12032"/>
                  </a:lnTo>
                  <a:cubicBezTo>
                    <a:pt x="409" y="11634"/>
                    <a:pt x="623" y="11268"/>
                    <a:pt x="964" y="11073"/>
                  </a:cubicBezTo>
                  <a:cubicBezTo>
                    <a:pt x="1311" y="11388"/>
                    <a:pt x="1771" y="11663"/>
                    <a:pt x="2304" y="11877"/>
                  </a:cubicBezTo>
                  <a:cubicBezTo>
                    <a:pt x="2333" y="11888"/>
                    <a:pt x="2361" y="11894"/>
                    <a:pt x="2388" y="11894"/>
                  </a:cubicBezTo>
                  <a:cubicBezTo>
                    <a:pt x="2587" y="11894"/>
                    <a:pt x="2680" y="11589"/>
                    <a:pt x="2456" y="11500"/>
                  </a:cubicBezTo>
                  <a:cubicBezTo>
                    <a:pt x="2075" y="11351"/>
                    <a:pt x="1717" y="11149"/>
                    <a:pt x="1395" y="10902"/>
                  </a:cubicBezTo>
                  <a:lnTo>
                    <a:pt x="3397" y="10196"/>
                  </a:lnTo>
                  <a:cubicBezTo>
                    <a:pt x="3828" y="10044"/>
                    <a:pt x="4114" y="9638"/>
                    <a:pt x="4114" y="9182"/>
                  </a:cubicBezTo>
                  <a:lnTo>
                    <a:pt x="4114" y="8487"/>
                  </a:lnTo>
                  <a:cubicBezTo>
                    <a:pt x="4469" y="8624"/>
                    <a:pt x="4844" y="8693"/>
                    <a:pt x="5219" y="8693"/>
                  </a:cubicBezTo>
                  <a:cubicBezTo>
                    <a:pt x="5593" y="8693"/>
                    <a:pt x="5967" y="8624"/>
                    <a:pt x="6320" y="8487"/>
                  </a:cubicBezTo>
                  <a:lnTo>
                    <a:pt x="6320" y="9182"/>
                  </a:lnTo>
                  <a:cubicBezTo>
                    <a:pt x="6324" y="9638"/>
                    <a:pt x="6610" y="10044"/>
                    <a:pt x="7041" y="10196"/>
                  </a:cubicBezTo>
                  <a:lnTo>
                    <a:pt x="9044" y="10902"/>
                  </a:lnTo>
                  <a:cubicBezTo>
                    <a:pt x="8189" y="11583"/>
                    <a:pt x="6762" y="11992"/>
                    <a:pt x="5219" y="11992"/>
                  </a:cubicBezTo>
                  <a:cubicBezTo>
                    <a:pt x="4564" y="11992"/>
                    <a:pt x="3912" y="11916"/>
                    <a:pt x="3274" y="11761"/>
                  </a:cubicBezTo>
                  <a:cubicBezTo>
                    <a:pt x="3254" y="11756"/>
                    <a:pt x="3235" y="11753"/>
                    <a:pt x="3217" y="11753"/>
                  </a:cubicBezTo>
                  <a:cubicBezTo>
                    <a:pt x="2997" y="11753"/>
                    <a:pt x="2932" y="12095"/>
                    <a:pt x="3176" y="12155"/>
                  </a:cubicBezTo>
                  <a:cubicBezTo>
                    <a:pt x="3506" y="12239"/>
                    <a:pt x="3839" y="12300"/>
                    <a:pt x="4176" y="12337"/>
                  </a:cubicBezTo>
                  <a:lnTo>
                    <a:pt x="4585" y="13778"/>
                  </a:lnTo>
                  <a:cubicBezTo>
                    <a:pt x="4615" y="13881"/>
                    <a:pt x="4695" y="13926"/>
                    <a:pt x="4776" y="13926"/>
                  </a:cubicBezTo>
                  <a:cubicBezTo>
                    <a:pt x="4899" y="13926"/>
                    <a:pt x="5024" y="13823"/>
                    <a:pt x="4980" y="13666"/>
                  </a:cubicBezTo>
                  <a:lnTo>
                    <a:pt x="4611" y="12376"/>
                  </a:lnTo>
                  <a:lnTo>
                    <a:pt x="4611" y="12376"/>
                  </a:lnTo>
                  <a:cubicBezTo>
                    <a:pt x="4810" y="12391"/>
                    <a:pt x="5013" y="12398"/>
                    <a:pt x="5219" y="12398"/>
                  </a:cubicBezTo>
                  <a:cubicBezTo>
                    <a:pt x="5422" y="12398"/>
                    <a:pt x="5625" y="12391"/>
                    <a:pt x="5824" y="12376"/>
                  </a:cubicBezTo>
                  <a:lnTo>
                    <a:pt x="5824" y="12376"/>
                  </a:lnTo>
                  <a:lnTo>
                    <a:pt x="5458" y="13666"/>
                  </a:lnTo>
                  <a:cubicBezTo>
                    <a:pt x="5412" y="13823"/>
                    <a:pt x="5538" y="13926"/>
                    <a:pt x="5660" y="13926"/>
                  </a:cubicBezTo>
                  <a:cubicBezTo>
                    <a:pt x="5741" y="13926"/>
                    <a:pt x="5821" y="13881"/>
                    <a:pt x="5849" y="13778"/>
                  </a:cubicBezTo>
                  <a:lnTo>
                    <a:pt x="6262" y="12337"/>
                  </a:lnTo>
                  <a:cubicBezTo>
                    <a:pt x="7584" y="12177"/>
                    <a:pt x="8750" y="11724"/>
                    <a:pt x="9471" y="11073"/>
                  </a:cubicBezTo>
                  <a:cubicBezTo>
                    <a:pt x="9815" y="11268"/>
                    <a:pt x="10025" y="11634"/>
                    <a:pt x="10025" y="12029"/>
                  </a:cubicBezTo>
                  <a:lnTo>
                    <a:pt x="10025" y="13720"/>
                  </a:lnTo>
                  <a:cubicBezTo>
                    <a:pt x="10025" y="13856"/>
                    <a:pt x="10127" y="13924"/>
                    <a:pt x="10230" y="13924"/>
                  </a:cubicBezTo>
                  <a:cubicBezTo>
                    <a:pt x="10332" y="13924"/>
                    <a:pt x="10434" y="13856"/>
                    <a:pt x="10434" y="13720"/>
                  </a:cubicBezTo>
                  <a:lnTo>
                    <a:pt x="10434" y="12029"/>
                  </a:lnTo>
                  <a:cubicBezTo>
                    <a:pt x="10434" y="11391"/>
                    <a:pt x="10032" y="10819"/>
                    <a:pt x="9428" y="10605"/>
                  </a:cubicBezTo>
                  <a:lnTo>
                    <a:pt x="9862" y="10345"/>
                  </a:lnTo>
                  <a:cubicBezTo>
                    <a:pt x="10090" y="10207"/>
                    <a:pt x="10210" y="9946"/>
                    <a:pt x="10163" y="9685"/>
                  </a:cubicBezTo>
                  <a:lnTo>
                    <a:pt x="9007" y="3177"/>
                  </a:lnTo>
                  <a:cubicBezTo>
                    <a:pt x="8681" y="1341"/>
                    <a:pt x="7084" y="1"/>
                    <a:pt x="521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7" name="Google Shape;13647;p76"/>
            <p:cNvSpPr/>
            <p:nvPr/>
          </p:nvSpPr>
          <p:spPr>
            <a:xfrm>
              <a:off x="7273836" y="4457392"/>
              <a:ext cx="49630" cy="16543"/>
            </a:xfrm>
            <a:custGeom>
              <a:avLst/>
              <a:gdLst/>
              <a:ahLst/>
              <a:cxnLst/>
              <a:rect l="l" t="t" r="r" b="b"/>
              <a:pathLst>
                <a:path w="1893" h="631" extrusionOk="0">
                  <a:moveTo>
                    <a:pt x="295" y="1"/>
                  </a:moveTo>
                  <a:cubicBezTo>
                    <a:pt x="137" y="1"/>
                    <a:pt x="0" y="206"/>
                    <a:pt x="148" y="351"/>
                  </a:cubicBezTo>
                  <a:cubicBezTo>
                    <a:pt x="326" y="525"/>
                    <a:pt x="623" y="630"/>
                    <a:pt x="945" y="630"/>
                  </a:cubicBezTo>
                  <a:cubicBezTo>
                    <a:pt x="1271" y="630"/>
                    <a:pt x="1568" y="525"/>
                    <a:pt x="1742" y="351"/>
                  </a:cubicBezTo>
                  <a:cubicBezTo>
                    <a:pt x="1893" y="206"/>
                    <a:pt x="1757" y="1"/>
                    <a:pt x="1597" y="1"/>
                  </a:cubicBezTo>
                  <a:cubicBezTo>
                    <a:pt x="1550" y="1"/>
                    <a:pt x="1500" y="19"/>
                    <a:pt x="1456" y="62"/>
                  </a:cubicBezTo>
                  <a:cubicBezTo>
                    <a:pt x="1383" y="138"/>
                    <a:pt x="1202" y="221"/>
                    <a:pt x="945" y="221"/>
                  </a:cubicBezTo>
                  <a:cubicBezTo>
                    <a:pt x="688" y="221"/>
                    <a:pt x="510" y="138"/>
                    <a:pt x="434" y="62"/>
                  </a:cubicBezTo>
                  <a:cubicBezTo>
                    <a:pt x="391" y="19"/>
                    <a:pt x="342" y="1"/>
                    <a:pt x="29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8" name="Google Shape;13648;p76"/>
            <p:cNvSpPr/>
            <p:nvPr/>
          </p:nvSpPr>
          <p:spPr>
            <a:xfrm>
              <a:off x="7258918" y="4417515"/>
              <a:ext cx="10749" cy="16360"/>
            </a:xfrm>
            <a:custGeom>
              <a:avLst/>
              <a:gdLst/>
              <a:ahLst/>
              <a:cxnLst/>
              <a:rect l="l" t="t" r="r" b="b"/>
              <a:pathLst>
                <a:path w="410" h="624" extrusionOk="0">
                  <a:moveTo>
                    <a:pt x="207" y="0"/>
                  </a:moveTo>
                  <a:cubicBezTo>
                    <a:pt x="91" y="0"/>
                    <a:pt x="0" y="91"/>
                    <a:pt x="0" y="203"/>
                  </a:cubicBezTo>
                  <a:lnTo>
                    <a:pt x="0" y="420"/>
                  </a:lnTo>
                  <a:cubicBezTo>
                    <a:pt x="0" y="556"/>
                    <a:pt x="103" y="624"/>
                    <a:pt x="205" y="624"/>
                  </a:cubicBezTo>
                  <a:cubicBezTo>
                    <a:pt x="307" y="624"/>
                    <a:pt x="409" y="556"/>
                    <a:pt x="409" y="420"/>
                  </a:cubicBezTo>
                  <a:lnTo>
                    <a:pt x="409" y="203"/>
                  </a:lnTo>
                  <a:cubicBezTo>
                    <a:pt x="409" y="91"/>
                    <a:pt x="319" y="0"/>
                    <a:pt x="2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9" name="Google Shape;13649;p76"/>
            <p:cNvSpPr/>
            <p:nvPr/>
          </p:nvSpPr>
          <p:spPr>
            <a:xfrm>
              <a:off x="7327556" y="4417515"/>
              <a:ext cx="10749" cy="16360"/>
            </a:xfrm>
            <a:custGeom>
              <a:avLst/>
              <a:gdLst/>
              <a:ahLst/>
              <a:cxnLst/>
              <a:rect l="l" t="t" r="r" b="b"/>
              <a:pathLst>
                <a:path w="410" h="624" extrusionOk="0">
                  <a:moveTo>
                    <a:pt x="204" y="0"/>
                  </a:moveTo>
                  <a:cubicBezTo>
                    <a:pt x="91" y="0"/>
                    <a:pt x="1" y="91"/>
                    <a:pt x="1" y="203"/>
                  </a:cubicBezTo>
                  <a:lnTo>
                    <a:pt x="1" y="420"/>
                  </a:lnTo>
                  <a:cubicBezTo>
                    <a:pt x="1" y="556"/>
                    <a:pt x="103" y="624"/>
                    <a:pt x="205" y="624"/>
                  </a:cubicBezTo>
                  <a:cubicBezTo>
                    <a:pt x="308" y="624"/>
                    <a:pt x="410" y="556"/>
                    <a:pt x="410" y="420"/>
                  </a:cubicBezTo>
                  <a:lnTo>
                    <a:pt x="410" y="203"/>
                  </a:lnTo>
                  <a:cubicBezTo>
                    <a:pt x="410" y="91"/>
                    <a:pt x="316" y="0"/>
                    <a:pt x="20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0" name="Google Shape;13650;p76"/>
            <p:cNvSpPr/>
            <p:nvPr/>
          </p:nvSpPr>
          <p:spPr>
            <a:xfrm>
              <a:off x="7251499" y="4400316"/>
              <a:ext cx="25667" cy="10749"/>
            </a:xfrm>
            <a:custGeom>
              <a:avLst/>
              <a:gdLst/>
              <a:ahLst/>
              <a:cxnLst/>
              <a:rect l="l" t="t" r="r" b="b"/>
              <a:pathLst>
                <a:path w="979" h="410" extrusionOk="0">
                  <a:moveTo>
                    <a:pt x="272" y="1"/>
                  </a:moveTo>
                  <a:cubicBezTo>
                    <a:pt x="1" y="1"/>
                    <a:pt x="1" y="410"/>
                    <a:pt x="272" y="410"/>
                  </a:cubicBezTo>
                  <a:lnTo>
                    <a:pt x="707" y="410"/>
                  </a:lnTo>
                  <a:cubicBezTo>
                    <a:pt x="979" y="410"/>
                    <a:pt x="979" y="1"/>
                    <a:pt x="7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1" name="Google Shape;13651;p76"/>
            <p:cNvSpPr/>
            <p:nvPr/>
          </p:nvSpPr>
          <p:spPr>
            <a:xfrm>
              <a:off x="7320057" y="4400316"/>
              <a:ext cx="25667" cy="10749"/>
            </a:xfrm>
            <a:custGeom>
              <a:avLst/>
              <a:gdLst/>
              <a:ahLst/>
              <a:cxnLst/>
              <a:rect l="l" t="t" r="r" b="b"/>
              <a:pathLst>
                <a:path w="979" h="410" extrusionOk="0">
                  <a:moveTo>
                    <a:pt x="272" y="1"/>
                  </a:moveTo>
                  <a:cubicBezTo>
                    <a:pt x="1" y="1"/>
                    <a:pt x="1" y="410"/>
                    <a:pt x="272" y="410"/>
                  </a:cubicBezTo>
                  <a:lnTo>
                    <a:pt x="707" y="410"/>
                  </a:lnTo>
                  <a:cubicBezTo>
                    <a:pt x="978" y="410"/>
                    <a:pt x="978" y="1"/>
                    <a:pt x="7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52" name="Google Shape;13652;p76"/>
          <p:cNvGrpSpPr/>
          <p:nvPr/>
        </p:nvGrpSpPr>
        <p:grpSpPr>
          <a:xfrm>
            <a:off x="7606352" y="1983508"/>
            <a:ext cx="285063" cy="364869"/>
            <a:chOff x="7606352" y="1983508"/>
            <a:chExt cx="285063" cy="364869"/>
          </a:xfrm>
        </p:grpSpPr>
        <p:sp>
          <p:nvSpPr>
            <p:cNvPr id="13653" name="Google Shape;13653;p76"/>
            <p:cNvSpPr/>
            <p:nvPr/>
          </p:nvSpPr>
          <p:spPr>
            <a:xfrm>
              <a:off x="7611570" y="2205964"/>
              <a:ext cx="274340" cy="137144"/>
            </a:xfrm>
            <a:custGeom>
              <a:avLst/>
              <a:gdLst/>
              <a:ahLst/>
              <a:cxnLst/>
              <a:rect l="l" t="t" r="r" b="b"/>
              <a:pathLst>
                <a:path w="10464" h="5231" extrusionOk="0">
                  <a:moveTo>
                    <a:pt x="3053" y="1"/>
                  </a:moveTo>
                  <a:cubicBezTo>
                    <a:pt x="2930" y="1"/>
                    <a:pt x="2832" y="99"/>
                    <a:pt x="2832" y="218"/>
                  </a:cubicBezTo>
                  <a:lnTo>
                    <a:pt x="2832" y="1261"/>
                  </a:lnTo>
                  <a:cubicBezTo>
                    <a:pt x="2832" y="1547"/>
                    <a:pt x="2648" y="1801"/>
                    <a:pt x="2373" y="1884"/>
                  </a:cubicBezTo>
                  <a:lnTo>
                    <a:pt x="924" y="2333"/>
                  </a:lnTo>
                  <a:cubicBezTo>
                    <a:pt x="377" y="2500"/>
                    <a:pt x="0" y="3007"/>
                    <a:pt x="0" y="3583"/>
                  </a:cubicBezTo>
                  <a:lnTo>
                    <a:pt x="0" y="5231"/>
                  </a:lnTo>
                  <a:lnTo>
                    <a:pt x="10463" y="5231"/>
                  </a:lnTo>
                  <a:lnTo>
                    <a:pt x="10463" y="3583"/>
                  </a:lnTo>
                  <a:cubicBezTo>
                    <a:pt x="10463" y="3007"/>
                    <a:pt x="10087" y="2500"/>
                    <a:pt x="9540" y="2333"/>
                  </a:cubicBezTo>
                  <a:lnTo>
                    <a:pt x="8091" y="1884"/>
                  </a:lnTo>
                  <a:cubicBezTo>
                    <a:pt x="7816" y="1801"/>
                    <a:pt x="7628" y="1547"/>
                    <a:pt x="7628" y="1261"/>
                  </a:cubicBezTo>
                  <a:lnTo>
                    <a:pt x="7628" y="218"/>
                  </a:lnTo>
                  <a:cubicBezTo>
                    <a:pt x="7628" y="99"/>
                    <a:pt x="7530" y="1"/>
                    <a:pt x="7410" y="1"/>
                  </a:cubicBezTo>
                  <a:close/>
                </a:path>
              </a:pathLst>
            </a:custGeom>
            <a:solidFill>
              <a:srgbClr val="D1D8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4" name="Google Shape;13654;p76"/>
            <p:cNvSpPr/>
            <p:nvPr/>
          </p:nvSpPr>
          <p:spPr>
            <a:xfrm>
              <a:off x="7674334" y="2206069"/>
              <a:ext cx="148811" cy="91368"/>
            </a:xfrm>
            <a:custGeom>
              <a:avLst/>
              <a:gdLst/>
              <a:ahLst/>
              <a:cxnLst/>
              <a:rect l="l" t="t" r="r" b="b"/>
              <a:pathLst>
                <a:path w="5676" h="3485" extrusionOk="0">
                  <a:moveTo>
                    <a:pt x="659" y="0"/>
                  </a:moveTo>
                  <a:cubicBezTo>
                    <a:pt x="536" y="0"/>
                    <a:pt x="438" y="98"/>
                    <a:pt x="438" y="218"/>
                  </a:cubicBezTo>
                  <a:lnTo>
                    <a:pt x="438" y="1257"/>
                  </a:lnTo>
                  <a:cubicBezTo>
                    <a:pt x="438" y="1536"/>
                    <a:pt x="261" y="1786"/>
                    <a:pt x="0" y="1876"/>
                  </a:cubicBezTo>
                  <a:cubicBezTo>
                    <a:pt x="337" y="2804"/>
                    <a:pt x="1478" y="3484"/>
                    <a:pt x="2836" y="3484"/>
                  </a:cubicBezTo>
                  <a:cubicBezTo>
                    <a:pt x="4198" y="3484"/>
                    <a:pt x="5335" y="2804"/>
                    <a:pt x="5675" y="1876"/>
                  </a:cubicBezTo>
                  <a:cubicBezTo>
                    <a:pt x="5411" y="1782"/>
                    <a:pt x="5234" y="1536"/>
                    <a:pt x="5234" y="1257"/>
                  </a:cubicBezTo>
                  <a:lnTo>
                    <a:pt x="5234" y="218"/>
                  </a:lnTo>
                  <a:cubicBezTo>
                    <a:pt x="5234" y="98"/>
                    <a:pt x="5136" y="0"/>
                    <a:pt x="5016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5" name="Google Shape;13655;p76"/>
            <p:cNvSpPr/>
            <p:nvPr/>
          </p:nvSpPr>
          <p:spPr>
            <a:xfrm>
              <a:off x="7685818" y="2205964"/>
              <a:ext cx="125739" cy="39982"/>
            </a:xfrm>
            <a:custGeom>
              <a:avLst/>
              <a:gdLst/>
              <a:ahLst/>
              <a:cxnLst/>
              <a:rect l="l" t="t" r="r" b="b"/>
              <a:pathLst>
                <a:path w="4796" h="1525" extrusionOk="0">
                  <a:moveTo>
                    <a:pt x="221" y="1"/>
                  </a:moveTo>
                  <a:cubicBezTo>
                    <a:pt x="98" y="1"/>
                    <a:pt x="0" y="99"/>
                    <a:pt x="0" y="218"/>
                  </a:cubicBezTo>
                  <a:lnTo>
                    <a:pt x="0" y="359"/>
                  </a:lnTo>
                  <a:cubicBezTo>
                    <a:pt x="611" y="1136"/>
                    <a:pt x="1505" y="1525"/>
                    <a:pt x="2399" y="1525"/>
                  </a:cubicBezTo>
                  <a:cubicBezTo>
                    <a:pt x="3294" y="1525"/>
                    <a:pt x="4187" y="1136"/>
                    <a:pt x="4796" y="359"/>
                  </a:cubicBezTo>
                  <a:lnTo>
                    <a:pt x="4796" y="218"/>
                  </a:lnTo>
                  <a:cubicBezTo>
                    <a:pt x="4796" y="99"/>
                    <a:pt x="4698" y="1"/>
                    <a:pt x="4578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6" name="Google Shape;13656;p76"/>
            <p:cNvSpPr/>
            <p:nvPr/>
          </p:nvSpPr>
          <p:spPr>
            <a:xfrm>
              <a:off x="7651551" y="2051674"/>
              <a:ext cx="194298" cy="154421"/>
            </a:xfrm>
            <a:custGeom>
              <a:avLst/>
              <a:gdLst/>
              <a:ahLst/>
              <a:cxnLst/>
              <a:rect l="l" t="t" r="r" b="b"/>
              <a:pathLst>
                <a:path w="7411" h="5890" extrusionOk="0">
                  <a:moveTo>
                    <a:pt x="873" y="0"/>
                  </a:moveTo>
                  <a:lnTo>
                    <a:pt x="873" y="2181"/>
                  </a:lnTo>
                  <a:lnTo>
                    <a:pt x="547" y="2181"/>
                  </a:lnTo>
                  <a:cubicBezTo>
                    <a:pt x="246" y="2181"/>
                    <a:pt x="0" y="2423"/>
                    <a:pt x="0" y="2724"/>
                  </a:cubicBezTo>
                  <a:cubicBezTo>
                    <a:pt x="0" y="3025"/>
                    <a:pt x="246" y="3271"/>
                    <a:pt x="547" y="3271"/>
                  </a:cubicBezTo>
                  <a:lnTo>
                    <a:pt x="884" y="3271"/>
                  </a:lnTo>
                  <a:cubicBezTo>
                    <a:pt x="992" y="4745"/>
                    <a:pt x="2224" y="5889"/>
                    <a:pt x="3705" y="5889"/>
                  </a:cubicBezTo>
                  <a:cubicBezTo>
                    <a:pt x="5186" y="5889"/>
                    <a:pt x="6418" y="4745"/>
                    <a:pt x="6530" y="3271"/>
                  </a:cubicBezTo>
                  <a:lnTo>
                    <a:pt x="6867" y="3271"/>
                  </a:lnTo>
                  <a:cubicBezTo>
                    <a:pt x="7167" y="3271"/>
                    <a:pt x="7410" y="3025"/>
                    <a:pt x="7410" y="2724"/>
                  </a:cubicBezTo>
                  <a:cubicBezTo>
                    <a:pt x="7410" y="2423"/>
                    <a:pt x="7167" y="2181"/>
                    <a:pt x="6867" y="2181"/>
                  </a:cubicBezTo>
                  <a:lnTo>
                    <a:pt x="6541" y="2181"/>
                  </a:lnTo>
                  <a:lnTo>
                    <a:pt x="654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7" name="Google Shape;13657;p76"/>
            <p:cNvSpPr/>
            <p:nvPr/>
          </p:nvSpPr>
          <p:spPr>
            <a:xfrm>
              <a:off x="7649533" y="2051674"/>
              <a:ext cx="144930" cy="154369"/>
            </a:xfrm>
            <a:custGeom>
              <a:avLst/>
              <a:gdLst/>
              <a:ahLst/>
              <a:cxnLst/>
              <a:rect l="l" t="t" r="r" b="b"/>
              <a:pathLst>
                <a:path w="5528" h="5888" extrusionOk="0">
                  <a:moveTo>
                    <a:pt x="950" y="0"/>
                  </a:moveTo>
                  <a:lnTo>
                    <a:pt x="950" y="2181"/>
                  </a:lnTo>
                  <a:lnTo>
                    <a:pt x="642" y="2181"/>
                  </a:lnTo>
                  <a:cubicBezTo>
                    <a:pt x="639" y="2181"/>
                    <a:pt x="636" y="2181"/>
                    <a:pt x="634" y="2181"/>
                  </a:cubicBezTo>
                  <a:cubicBezTo>
                    <a:pt x="387" y="2181"/>
                    <a:pt x="170" y="2339"/>
                    <a:pt x="99" y="2576"/>
                  </a:cubicBezTo>
                  <a:cubicBezTo>
                    <a:pt x="1" y="2923"/>
                    <a:pt x="262" y="3267"/>
                    <a:pt x="624" y="3271"/>
                  </a:cubicBezTo>
                  <a:lnTo>
                    <a:pt x="961" y="3271"/>
                  </a:lnTo>
                  <a:cubicBezTo>
                    <a:pt x="1066" y="4766"/>
                    <a:pt x="2313" y="5887"/>
                    <a:pt x="3761" y="5887"/>
                  </a:cubicBezTo>
                  <a:cubicBezTo>
                    <a:pt x="3912" y="5887"/>
                    <a:pt x="4066" y="5875"/>
                    <a:pt x="4220" y="5850"/>
                  </a:cubicBezTo>
                  <a:cubicBezTo>
                    <a:pt x="2840" y="5636"/>
                    <a:pt x="1823" y="4448"/>
                    <a:pt x="1823" y="3054"/>
                  </a:cubicBezTo>
                  <a:lnTo>
                    <a:pt x="1823" y="1963"/>
                  </a:lnTo>
                  <a:cubicBezTo>
                    <a:pt x="1823" y="1359"/>
                    <a:pt x="2308" y="873"/>
                    <a:pt x="2909" y="873"/>
                  </a:cubicBezTo>
                  <a:lnTo>
                    <a:pt x="4872" y="873"/>
                  </a:lnTo>
                  <a:cubicBezTo>
                    <a:pt x="5234" y="873"/>
                    <a:pt x="5528" y="580"/>
                    <a:pt x="5528" y="218"/>
                  </a:cubicBezTo>
                  <a:lnTo>
                    <a:pt x="552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8" name="Google Shape;13658;p76"/>
            <p:cNvSpPr/>
            <p:nvPr/>
          </p:nvSpPr>
          <p:spPr>
            <a:xfrm>
              <a:off x="7660570" y="2001441"/>
              <a:ext cx="105421" cy="107701"/>
            </a:xfrm>
            <a:custGeom>
              <a:avLst/>
              <a:gdLst/>
              <a:ahLst/>
              <a:cxnLst/>
              <a:rect l="l" t="t" r="r" b="b"/>
              <a:pathLst>
                <a:path w="4021" h="4108" extrusionOk="0">
                  <a:moveTo>
                    <a:pt x="1836" y="1"/>
                  </a:moveTo>
                  <a:cubicBezTo>
                    <a:pt x="743" y="229"/>
                    <a:pt x="0" y="1250"/>
                    <a:pt x="116" y="2362"/>
                  </a:cubicBezTo>
                  <a:lnTo>
                    <a:pt x="301" y="4108"/>
                  </a:lnTo>
                  <a:lnTo>
                    <a:pt x="525" y="4104"/>
                  </a:lnTo>
                  <a:cubicBezTo>
                    <a:pt x="764" y="4100"/>
                    <a:pt x="953" y="3905"/>
                    <a:pt x="953" y="3669"/>
                  </a:cubicBezTo>
                  <a:lnTo>
                    <a:pt x="953" y="2789"/>
                  </a:lnTo>
                  <a:cubicBezTo>
                    <a:pt x="953" y="2427"/>
                    <a:pt x="1246" y="2134"/>
                    <a:pt x="1608" y="2134"/>
                  </a:cubicBezTo>
                  <a:lnTo>
                    <a:pt x="4020" y="2134"/>
                  </a:lnTo>
                  <a:lnTo>
                    <a:pt x="1836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9" name="Google Shape;13659;p76"/>
            <p:cNvSpPr/>
            <p:nvPr/>
          </p:nvSpPr>
          <p:spPr>
            <a:xfrm>
              <a:off x="7685818" y="2143121"/>
              <a:ext cx="125844" cy="85757"/>
            </a:xfrm>
            <a:custGeom>
              <a:avLst/>
              <a:gdLst/>
              <a:ahLst/>
              <a:cxnLst/>
              <a:rect l="l" t="t" r="r" b="b"/>
              <a:pathLst>
                <a:path w="4800" h="3271" extrusionOk="0">
                  <a:moveTo>
                    <a:pt x="4150" y="0"/>
                  </a:moveTo>
                  <a:cubicBezTo>
                    <a:pt x="4148" y="0"/>
                    <a:pt x="4146" y="0"/>
                    <a:pt x="4144" y="0"/>
                  </a:cubicBezTo>
                  <a:lnTo>
                    <a:pt x="656" y="0"/>
                  </a:lnTo>
                  <a:cubicBezTo>
                    <a:pt x="294" y="0"/>
                    <a:pt x="0" y="294"/>
                    <a:pt x="0" y="656"/>
                  </a:cubicBezTo>
                  <a:lnTo>
                    <a:pt x="0" y="873"/>
                  </a:lnTo>
                  <a:cubicBezTo>
                    <a:pt x="0" y="2199"/>
                    <a:pt x="1076" y="3271"/>
                    <a:pt x="2402" y="3271"/>
                  </a:cubicBezTo>
                  <a:cubicBezTo>
                    <a:pt x="3727" y="3271"/>
                    <a:pt x="4799" y="2199"/>
                    <a:pt x="4799" y="873"/>
                  </a:cubicBezTo>
                  <a:lnTo>
                    <a:pt x="4799" y="656"/>
                  </a:lnTo>
                  <a:cubicBezTo>
                    <a:pt x="4799" y="292"/>
                    <a:pt x="4509" y="0"/>
                    <a:pt x="4150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0" name="Google Shape;13660;p76"/>
            <p:cNvSpPr/>
            <p:nvPr/>
          </p:nvSpPr>
          <p:spPr>
            <a:xfrm>
              <a:off x="7685739" y="2143121"/>
              <a:ext cx="77289" cy="85757"/>
            </a:xfrm>
            <a:custGeom>
              <a:avLst/>
              <a:gdLst/>
              <a:ahLst/>
              <a:cxnLst/>
              <a:rect l="l" t="t" r="r" b="b"/>
              <a:pathLst>
                <a:path w="2948" h="3271" extrusionOk="0">
                  <a:moveTo>
                    <a:pt x="659" y="0"/>
                  </a:moveTo>
                  <a:cubicBezTo>
                    <a:pt x="297" y="0"/>
                    <a:pt x="3" y="294"/>
                    <a:pt x="3" y="656"/>
                  </a:cubicBezTo>
                  <a:lnTo>
                    <a:pt x="3" y="873"/>
                  </a:lnTo>
                  <a:cubicBezTo>
                    <a:pt x="0" y="2227"/>
                    <a:pt x="1105" y="3271"/>
                    <a:pt x="2392" y="3271"/>
                  </a:cubicBezTo>
                  <a:cubicBezTo>
                    <a:pt x="2574" y="3271"/>
                    <a:pt x="2761" y="3250"/>
                    <a:pt x="2948" y="3205"/>
                  </a:cubicBezTo>
                  <a:cubicBezTo>
                    <a:pt x="1861" y="2952"/>
                    <a:pt x="1094" y="1985"/>
                    <a:pt x="1094" y="869"/>
                  </a:cubicBezTo>
                  <a:lnTo>
                    <a:pt x="1094" y="656"/>
                  </a:lnTo>
                  <a:cubicBezTo>
                    <a:pt x="1094" y="294"/>
                    <a:pt x="1387" y="0"/>
                    <a:pt x="174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1" name="Google Shape;13661;p76"/>
            <p:cNvSpPr/>
            <p:nvPr/>
          </p:nvSpPr>
          <p:spPr>
            <a:xfrm>
              <a:off x="7663035" y="1988804"/>
              <a:ext cx="174058" cy="120338"/>
            </a:xfrm>
            <a:custGeom>
              <a:avLst/>
              <a:gdLst/>
              <a:ahLst/>
              <a:cxnLst/>
              <a:rect l="l" t="t" r="r" b="b"/>
              <a:pathLst>
                <a:path w="6639" h="4590" extrusionOk="0">
                  <a:moveTo>
                    <a:pt x="435" y="1"/>
                  </a:moveTo>
                  <a:lnTo>
                    <a:pt x="435" y="1"/>
                  </a:lnTo>
                  <a:cubicBezTo>
                    <a:pt x="435" y="1"/>
                    <a:pt x="0" y="2616"/>
                    <a:pt x="3923" y="2616"/>
                  </a:cubicBezTo>
                  <a:lnTo>
                    <a:pt x="5009" y="2616"/>
                  </a:lnTo>
                  <a:cubicBezTo>
                    <a:pt x="5371" y="2616"/>
                    <a:pt x="5665" y="2909"/>
                    <a:pt x="5665" y="3271"/>
                  </a:cubicBezTo>
                  <a:lnTo>
                    <a:pt x="5665" y="4151"/>
                  </a:lnTo>
                  <a:cubicBezTo>
                    <a:pt x="5665" y="4387"/>
                    <a:pt x="5853" y="4582"/>
                    <a:pt x="6092" y="4586"/>
                  </a:cubicBezTo>
                  <a:lnTo>
                    <a:pt x="6317" y="4590"/>
                  </a:lnTo>
                  <a:lnTo>
                    <a:pt x="6501" y="2844"/>
                  </a:lnTo>
                  <a:cubicBezTo>
                    <a:pt x="6639" y="1558"/>
                    <a:pt x="5628" y="436"/>
                    <a:pt x="4335" y="436"/>
                  </a:cubicBezTo>
                  <a:lnTo>
                    <a:pt x="2177" y="436"/>
                  </a:lnTo>
                  <a:cubicBezTo>
                    <a:pt x="1525" y="436"/>
                    <a:pt x="761" y="327"/>
                    <a:pt x="43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2" name="Google Shape;13662;p76"/>
            <p:cNvSpPr/>
            <p:nvPr/>
          </p:nvSpPr>
          <p:spPr>
            <a:xfrm>
              <a:off x="7709073" y="2109221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4" y="0"/>
                  </a:moveTo>
                  <a:cubicBezTo>
                    <a:pt x="91" y="0"/>
                    <a:pt x="1" y="91"/>
                    <a:pt x="1" y="203"/>
                  </a:cubicBezTo>
                  <a:lnTo>
                    <a:pt x="1" y="420"/>
                  </a:lnTo>
                  <a:cubicBezTo>
                    <a:pt x="1" y="556"/>
                    <a:pt x="102" y="624"/>
                    <a:pt x="204" y="624"/>
                  </a:cubicBezTo>
                  <a:cubicBezTo>
                    <a:pt x="305" y="624"/>
                    <a:pt x="406" y="556"/>
                    <a:pt x="406" y="420"/>
                  </a:cubicBezTo>
                  <a:lnTo>
                    <a:pt x="406" y="203"/>
                  </a:lnTo>
                  <a:cubicBezTo>
                    <a:pt x="406" y="91"/>
                    <a:pt x="316" y="0"/>
                    <a:pt x="20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3" name="Google Shape;13663;p76"/>
            <p:cNvSpPr/>
            <p:nvPr/>
          </p:nvSpPr>
          <p:spPr>
            <a:xfrm>
              <a:off x="7777631" y="2109221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3" y="0"/>
                  </a:moveTo>
                  <a:cubicBezTo>
                    <a:pt x="91" y="0"/>
                    <a:pt x="1" y="91"/>
                    <a:pt x="1" y="203"/>
                  </a:cubicBezTo>
                  <a:lnTo>
                    <a:pt x="1" y="420"/>
                  </a:lnTo>
                  <a:cubicBezTo>
                    <a:pt x="1" y="556"/>
                    <a:pt x="102" y="624"/>
                    <a:pt x="203" y="624"/>
                  </a:cubicBezTo>
                  <a:cubicBezTo>
                    <a:pt x="305" y="624"/>
                    <a:pt x="406" y="556"/>
                    <a:pt x="406" y="420"/>
                  </a:cubicBezTo>
                  <a:lnTo>
                    <a:pt x="406" y="203"/>
                  </a:lnTo>
                  <a:cubicBezTo>
                    <a:pt x="406" y="91"/>
                    <a:pt x="316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4" name="Google Shape;13664;p76"/>
            <p:cNvSpPr/>
            <p:nvPr/>
          </p:nvSpPr>
          <p:spPr>
            <a:xfrm>
              <a:off x="7723912" y="2160555"/>
              <a:ext cx="49630" cy="16491"/>
            </a:xfrm>
            <a:custGeom>
              <a:avLst/>
              <a:gdLst/>
              <a:ahLst/>
              <a:cxnLst/>
              <a:rect l="l" t="t" r="r" b="b"/>
              <a:pathLst>
                <a:path w="1893" h="629" extrusionOk="0">
                  <a:moveTo>
                    <a:pt x="293" y="0"/>
                  </a:moveTo>
                  <a:cubicBezTo>
                    <a:pt x="136" y="0"/>
                    <a:pt x="1" y="205"/>
                    <a:pt x="148" y="353"/>
                  </a:cubicBezTo>
                  <a:cubicBezTo>
                    <a:pt x="326" y="527"/>
                    <a:pt x="623" y="628"/>
                    <a:pt x="945" y="628"/>
                  </a:cubicBezTo>
                  <a:cubicBezTo>
                    <a:pt x="1271" y="628"/>
                    <a:pt x="1568" y="523"/>
                    <a:pt x="1742" y="353"/>
                  </a:cubicBezTo>
                  <a:cubicBezTo>
                    <a:pt x="1892" y="205"/>
                    <a:pt x="1758" y="0"/>
                    <a:pt x="1599" y="0"/>
                  </a:cubicBezTo>
                  <a:cubicBezTo>
                    <a:pt x="1551" y="0"/>
                    <a:pt x="1501" y="19"/>
                    <a:pt x="1456" y="63"/>
                  </a:cubicBezTo>
                  <a:cubicBezTo>
                    <a:pt x="1383" y="136"/>
                    <a:pt x="1202" y="223"/>
                    <a:pt x="945" y="223"/>
                  </a:cubicBezTo>
                  <a:cubicBezTo>
                    <a:pt x="688" y="223"/>
                    <a:pt x="510" y="136"/>
                    <a:pt x="434" y="63"/>
                  </a:cubicBezTo>
                  <a:cubicBezTo>
                    <a:pt x="390" y="19"/>
                    <a:pt x="340" y="0"/>
                    <a:pt x="29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5" name="Google Shape;13665;p76"/>
            <p:cNvSpPr/>
            <p:nvPr/>
          </p:nvSpPr>
          <p:spPr>
            <a:xfrm>
              <a:off x="7701574" y="2092023"/>
              <a:ext cx="25667" cy="10749"/>
            </a:xfrm>
            <a:custGeom>
              <a:avLst/>
              <a:gdLst/>
              <a:ahLst/>
              <a:cxnLst/>
              <a:rect l="l" t="t" r="r" b="b"/>
              <a:pathLst>
                <a:path w="979" h="410" extrusionOk="0">
                  <a:moveTo>
                    <a:pt x="272" y="1"/>
                  </a:moveTo>
                  <a:cubicBezTo>
                    <a:pt x="1" y="1"/>
                    <a:pt x="1" y="410"/>
                    <a:pt x="272" y="410"/>
                  </a:cubicBezTo>
                  <a:lnTo>
                    <a:pt x="707" y="410"/>
                  </a:lnTo>
                  <a:cubicBezTo>
                    <a:pt x="979" y="410"/>
                    <a:pt x="979" y="1"/>
                    <a:pt x="7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6" name="Google Shape;13666;p76"/>
            <p:cNvSpPr/>
            <p:nvPr/>
          </p:nvSpPr>
          <p:spPr>
            <a:xfrm>
              <a:off x="7770133" y="2092023"/>
              <a:ext cx="25667" cy="10749"/>
            </a:xfrm>
            <a:custGeom>
              <a:avLst/>
              <a:gdLst/>
              <a:ahLst/>
              <a:cxnLst/>
              <a:rect l="l" t="t" r="r" b="b"/>
              <a:pathLst>
                <a:path w="979" h="410" extrusionOk="0">
                  <a:moveTo>
                    <a:pt x="272" y="1"/>
                  </a:moveTo>
                  <a:cubicBezTo>
                    <a:pt x="1" y="1"/>
                    <a:pt x="1" y="410"/>
                    <a:pt x="272" y="410"/>
                  </a:cubicBezTo>
                  <a:lnTo>
                    <a:pt x="710" y="410"/>
                  </a:lnTo>
                  <a:cubicBezTo>
                    <a:pt x="978" y="410"/>
                    <a:pt x="978" y="1"/>
                    <a:pt x="71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7" name="Google Shape;13667;p76"/>
            <p:cNvSpPr/>
            <p:nvPr/>
          </p:nvSpPr>
          <p:spPr>
            <a:xfrm>
              <a:off x="7606352" y="1983508"/>
              <a:ext cx="285063" cy="364869"/>
            </a:xfrm>
            <a:custGeom>
              <a:avLst/>
              <a:gdLst/>
              <a:ahLst/>
              <a:cxnLst/>
              <a:rect l="l" t="t" r="r" b="b"/>
              <a:pathLst>
                <a:path w="10873" h="13917" extrusionOk="0">
                  <a:moveTo>
                    <a:pt x="2792" y="576"/>
                  </a:moveTo>
                  <a:cubicBezTo>
                    <a:pt x="2955" y="652"/>
                    <a:pt x="3126" y="706"/>
                    <a:pt x="3303" y="743"/>
                  </a:cubicBezTo>
                  <a:cubicBezTo>
                    <a:pt x="3644" y="811"/>
                    <a:pt x="3991" y="844"/>
                    <a:pt x="4339" y="844"/>
                  </a:cubicBezTo>
                  <a:lnTo>
                    <a:pt x="6497" y="844"/>
                  </a:lnTo>
                  <a:cubicBezTo>
                    <a:pt x="7667" y="844"/>
                    <a:pt x="8584" y="1858"/>
                    <a:pt x="8460" y="3024"/>
                  </a:cubicBezTo>
                  <a:lnTo>
                    <a:pt x="8297" y="4578"/>
                  </a:lnTo>
                  <a:lnTo>
                    <a:pt x="8261" y="4578"/>
                  </a:lnTo>
                  <a:cubicBezTo>
                    <a:pt x="8134" y="4574"/>
                    <a:pt x="8029" y="4473"/>
                    <a:pt x="8029" y="4346"/>
                  </a:cubicBezTo>
                  <a:lnTo>
                    <a:pt x="8029" y="3473"/>
                  </a:lnTo>
                  <a:cubicBezTo>
                    <a:pt x="8029" y="2999"/>
                    <a:pt x="7646" y="2615"/>
                    <a:pt x="7175" y="2615"/>
                  </a:cubicBezTo>
                  <a:lnTo>
                    <a:pt x="6085" y="2615"/>
                  </a:lnTo>
                  <a:cubicBezTo>
                    <a:pt x="4726" y="2615"/>
                    <a:pt x="3767" y="2296"/>
                    <a:pt x="3234" y="1673"/>
                  </a:cubicBezTo>
                  <a:cubicBezTo>
                    <a:pt x="2974" y="1365"/>
                    <a:pt x="2818" y="982"/>
                    <a:pt x="2792" y="576"/>
                  </a:cubicBezTo>
                  <a:close/>
                  <a:moveTo>
                    <a:pt x="2742" y="1691"/>
                  </a:moveTo>
                  <a:cubicBezTo>
                    <a:pt x="2796" y="1775"/>
                    <a:pt x="2854" y="1854"/>
                    <a:pt x="2919" y="1930"/>
                  </a:cubicBezTo>
                  <a:cubicBezTo>
                    <a:pt x="3531" y="2655"/>
                    <a:pt x="4596" y="3017"/>
                    <a:pt x="6085" y="3017"/>
                  </a:cubicBezTo>
                  <a:lnTo>
                    <a:pt x="7175" y="3017"/>
                  </a:lnTo>
                  <a:cubicBezTo>
                    <a:pt x="7421" y="3021"/>
                    <a:pt x="7624" y="3220"/>
                    <a:pt x="7624" y="3470"/>
                  </a:cubicBezTo>
                  <a:lnTo>
                    <a:pt x="7624" y="4343"/>
                  </a:lnTo>
                  <a:cubicBezTo>
                    <a:pt x="7624" y="4694"/>
                    <a:pt x="7910" y="4980"/>
                    <a:pt x="8265" y="4984"/>
                  </a:cubicBezTo>
                  <a:lnTo>
                    <a:pt x="8591" y="4984"/>
                  </a:lnTo>
                  <a:cubicBezTo>
                    <a:pt x="8794" y="4984"/>
                    <a:pt x="8949" y="5157"/>
                    <a:pt x="8928" y="5360"/>
                  </a:cubicBezTo>
                  <a:cubicBezTo>
                    <a:pt x="8913" y="5530"/>
                    <a:pt x="8747" y="5664"/>
                    <a:pt x="8558" y="5664"/>
                  </a:cubicBezTo>
                  <a:lnTo>
                    <a:pt x="8468" y="5664"/>
                  </a:lnTo>
                  <a:lnTo>
                    <a:pt x="8468" y="5657"/>
                  </a:lnTo>
                  <a:cubicBezTo>
                    <a:pt x="8468" y="5541"/>
                    <a:pt x="8377" y="5451"/>
                    <a:pt x="8265" y="5451"/>
                  </a:cubicBezTo>
                  <a:cubicBezTo>
                    <a:pt x="8153" y="5451"/>
                    <a:pt x="8062" y="5541"/>
                    <a:pt x="8062" y="5657"/>
                  </a:cubicBezTo>
                  <a:cubicBezTo>
                    <a:pt x="8062" y="5903"/>
                    <a:pt x="8026" y="6150"/>
                    <a:pt x="7957" y="6389"/>
                  </a:cubicBezTo>
                  <a:cubicBezTo>
                    <a:pt x="7816" y="6081"/>
                    <a:pt x="7512" y="5882"/>
                    <a:pt x="7175" y="5882"/>
                  </a:cubicBezTo>
                  <a:lnTo>
                    <a:pt x="3687" y="5882"/>
                  </a:lnTo>
                  <a:cubicBezTo>
                    <a:pt x="3350" y="5882"/>
                    <a:pt x="3046" y="6081"/>
                    <a:pt x="2905" y="6389"/>
                  </a:cubicBezTo>
                  <a:cubicBezTo>
                    <a:pt x="2836" y="6150"/>
                    <a:pt x="2800" y="5900"/>
                    <a:pt x="2800" y="5654"/>
                  </a:cubicBezTo>
                  <a:cubicBezTo>
                    <a:pt x="2800" y="5518"/>
                    <a:pt x="2698" y="5450"/>
                    <a:pt x="2597" y="5450"/>
                  </a:cubicBezTo>
                  <a:cubicBezTo>
                    <a:pt x="2495" y="5450"/>
                    <a:pt x="2394" y="5518"/>
                    <a:pt x="2394" y="5654"/>
                  </a:cubicBezTo>
                  <a:lnTo>
                    <a:pt x="2394" y="5664"/>
                  </a:lnTo>
                  <a:lnTo>
                    <a:pt x="2271" y="5664"/>
                  </a:lnTo>
                  <a:cubicBezTo>
                    <a:pt x="2068" y="5664"/>
                    <a:pt x="1909" y="5491"/>
                    <a:pt x="1930" y="5288"/>
                  </a:cubicBezTo>
                  <a:cubicBezTo>
                    <a:pt x="1949" y="5118"/>
                    <a:pt x="2112" y="4984"/>
                    <a:pt x="2300" y="4984"/>
                  </a:cubicBezTo>
                  <a:lnTo>
                    <a:pt x="2597" y="4984"/>
                  </a:lnTo>
                  <a:cubicBezTo>
                    <a:pt x="2952" y="4984"/>
                    <a:pt x="3238" y="4697"/>
                    <a:pt x="3238" y="4343"/>
                  </a:cubicBezTo>
                  <a:lnTo>
                    <a:pt x="3238" y="3256"/>
                  </a:lnTo>
                  <a:cubicBezTo>
                    <a:pt x="3238" y="3173"/>
                    <a:pt x="3281" y="3097"/>
                    <a:pt x="3354" y="3057"/>
                  </a:cubicBezTo>
                  <a:cubicBezTo>
                    <a:pt x="3552" y="2941"/>
                    <a:pt x="3437" y="2671"/>
                    <a:pt x="3255" y="2671"/>
                  </a:cubicBezTo>
                  <a:cubicBezTo>
                    <a:pt x="3221" y="2671"/>
                    <a:pt x="3184" y="2680"/>
                    <a:pt x="3147" y="2702"/>
                  </a:cubicBezTo>
                  <a:cubicBezTo>
                    <a:pt x="2952" y="2818"/>
                    <a:pt x="2829" y="3028"/>
                    <a:pt x="2829" y="3256"/>
                  </a:cubicBezTo>
                  <a:lnTo>
                    <a:pt x="2829" y="4343"/>
                  </a:lnTo>
                  <a:cubicBezTo>
                    <a:pt x="2829" y="4469"/>
                    <a:pt x="2724" y="4574"/>
                    <a:pt x="2597" y="4574"/>
                  </a:cubicBezTo>
                  <a:lnTo>
                    <a:pt x="2561" y="4574"/>
                  </a:lnTo>
                  <a:lnTo>
                    <a:pt x="2398" y="3024"/>
                  </a:lnTo>
                  <a:cubicBezTo>
                    <a:pt x="2351" y="2553"/>
                    <a:pt x="2470" y="2079"/>
                    <a:pt x="2742" y="1691"/>
                  </a:cubicBezTo>
                  <a:close/>
                  <a:moveTo>
                    <a:pt x="7171" y="6291"/>
                  </a:moveTo>
                  <a:cubicBezTo>
                    <a:pt x="7421" y="6295"/>
                    <a:pt x="7620" y="6494"/>
                    <a:pt x="7624" y="6744"/>
                  </a:cubicBezTo>
                  <a:lnTo>
                    <a:pt x="7624" y="6961"/>
                  </a:lnTo>
                  <a:cubicBezTo>
                    <a:pt x="7624" y="8171"/>
                    <a:pt x="6642" y="9152"/>
                    <a:pt x="5429" y="9152"/>
                  </a:cubicBezTo>
                  <a:cubicBezTo>
                    <a:pt x="4219" y="9152"/>
                    <a:pt x="3238" y="8171"/>
                    <a:pt x="3238" y="6961"/>
                  </a:cubicBezTo>
                  <a:lnTo>
                    <a:pt x="3238" y="6744"/>
                  </a:lnTo>
                  <a:cubicBezTo>
                    <a:pt x="3238" y="6494"/>
                    <a:pt x="3437" y="6295"/>
                    <a:pt x="3687" y="6291"/>
                  </a:cubicBezTo>
                  <a:close/>
                  <a:moveTo>
                    <a:pt x="2600" y="0"/>
                  </a:moveTo>
                  <a:cubicBezTo>
                    <a:pt x="2506" y="0"/>
                    <a:pt x="2416" y="65"/>
                    <a:pt x="2398" y="170"/>
                  </a:cubicBezTo>
                  <a:cubicBezTo>
                    <a:pt x="2354" y="551"/>
                    <a:pt x="2401" y="934"/>
                    <a:pt x="2539" y="1289"/>
                  </a:cubicBezTo>
                  <a:cubicBezTo>
                    <a:pt x="2126" y="1786"/>
                    <a:pt x="1930" y="2427"/>
                    <a:pt x="1996" y="3068"/>
                  </a:cubicBezTo>
                  <a:lnTo>
                    <a:pt x="2159" y="4592"/>
                  </a:lnTo>
                  <a:cubicBezTo>
                    <a:pt x="1825" y="4654"/>
                    <a:pt x="1561" y="4918"/>
                    <a:pt x="1528" y="5248"/>
                  </a:cubicBezTo>
                  <a:cubicBezTo>
                    <a:pt x="1481" y="5690"/>
                    <a:pt x="1829" y="6074"/>
                    <a:pt x="2275" y="6074"/>
                  </a:cubicBezTo>
                  <a:lnTo>
                    <a:pt x="2427" y="6074"/>
                  </a:lnTo>
                  <a:cubicBezTo>
                    <a:pt x="2485" y="6490"/>
                    <a:pt x="2626" y="6889"/>
                    <a:pt x="2847" y="7247"/>
                  </a:cubicBezTo>
                  <a:cubicBezTo>
                    <a:pt x="2887" y="7613"/>
                    <a:pt x="3006" y="7971"/>
                    <a:pt x="3194" y="8287"/>
                  </a:cubicBezTo>
                  <a:cubicBezTo>
                    <a:pt x="2988" y="8319"/>
                    <a:pt x="2836" y="8497"/>
                    <a:pt x="2832" y="8707"/>
                  </a:cubicBezTo>
                  <a:lnTo>
                    <a:pt x="2832" y="9746"/>
                  </a:lnTo>
                  <a:cubicBezTo>
                    <a:pt x="2836" y="9945"/>
                    <a:pt x="2706" y="10119"/>
                    <a:pt x="2517" y="10177"/>
                  </a:cubicBezTo>
                  <a:lnTo>
                    <a:pt x="1069" y="10623"/>
                  </a:lnTo>
                  <a:cubicBezTo>
                    <a:pt x="431" y="10815"/>
                    <a:pt x="0" y="11401"/>
                    <a:pt x="0" y="12068"/>
                  </a:cubicBezTo>
                  <a:lnTo>
                    <a:pt x="0" y="13716"/>
                  </a:lnTo>
                  <a:cubicBezTo>
                    <a:pt x="0" y="13850"/>
                    <a:pt x="102" y="13917"/>
                    <a:pt x="205" y="13917"/>
                  </a:cubicBezTo>
                  <a:cubicBezTo>
                    <a:pt x="307" y="13917"/>
                    <a:pt x="409" y="13850"/>
                    <a:pt x="409" y="13716"/>
                  </a:cubicBezTo>
                  <a:lnTo>
                    <a:pt x="409" y="12068"/>
                  </a:lnTo>
                  <a:cubicBezTo>
                    <a:pt x="406" y="11582"/>
                    <a:pt x="724" y="11151"/>
                    <a:pt x="1188" y="11010"/>
                  </a:cubicBezTo>
                  <a:lnTo>
                    <a:pt x="2514" y="10604"/>
                  </a:lnTo>
                  <a:cubicBezTo>
                    <a:pt x="2876" y="11528"/>
                    <a:pt x="4064" y="12176"/>
                    <a:pt x="5436" y="12176"/>
                  </a:cubicBezTo>
                  <a:cubicBezTo>
                    <a:pt x="5446" y="12176"/>
                    <a:pt x="5457" y="12176"/>
                    <a:pt x="5467" y="12176"/>
                  </a:cubicBezTo>
                  <a:cubicBezTo>
                    <a:pt x="5924" y="12176"/>
                    <a:pt x="6380" y="12097"/>
                    <a:pt x="6813" y="11945"/>
                  </a:cubicBezTo>
                  <a:cubicBezTo>
                    <a:pt x="7039" y="11860"/>
                    <a:pt x="6954" y="11546"/>
                    <a:pt x="6753" y="11546"/>
                  </a:cubicBezTo>
                  <a:cubicBezTo>
                    <a:pt x="6728" y="11546"/>
                    <a:pt x="6702" y="11550"/>
                    <a:pt x="6675" y="11561"/>
                  </a:cubicBezTo>
                  <a:cubicBezTo>
                    <a:pt x="6277" y="11698"/>
                    <a:pt x="5856" y="11771"/>
                    <a:pt x="5436" y="11771"/>
                  </a:cubicBezTo>
                  <a:cubicBezTo>
                    <a:pt x="4802" y="11771"/>
                    <a:pt x="4187" y="11615"/>
                    <a:pt x="3709" y="11332"/>
                  </a:cubicBezTo>
                  <a:cubicBezTo>
                    <a:pt x="3303" y="11097"/>
                    <a:pt x="3017" y="10786"/>
                    <a:pt x="2887" y="10441"/>
                  </a:cubicBezTo>
                  <a:cubicBezTo>
                    <a:pt x="3111" y="10282"/>
                    <a:pt x="3242" y="10021"/>
                    <a:pt x="3242" y="9746"/>
                  </a:cubicBezTo>
                  <a:lnTo>
                    <a:pt x="3242" y="8707"/>
                  </a:lnTo>
                  <a:cubicBezTo>
                    <a:pt x="3242" y="8696"/>
                    <a:pt x="3249" y="8692"/>
                    <a:pt x="3256" y="8692"/>
                  </a:cubicBezTo>
                  <a:lnTo>
                    <a:pt x="3495" y="8692"/>
                  </a:lnTo>
                  <a:cubicBezTo>
                    <a:pt x="4011" y="9273"/>
                    <a:pt x="4723" y="9564"/>
                    <a:pt x="5435" y="9564"/>
                  </a:cubicBezTo>
                  <a:cubicBezTo>
                    <a:pt x="6147" y="9564"/>
                    <a:pt x="6860" y="9273"/>
                    <a:pt x="7378" y="8692"/>
                  </a:cubicBezTo>
                  <a:lnTo>
                    <a:pt x="7613" y="8692"/>
                  </a:lnTo>
                  <a:cubicBezTo>
                    <a:pt x="7620" y="8692"/>
                    <a:pt x="7627" y="8696"/>
                    <a:pt x="7627" y="8707"/>
                  </a:cubicBezTo>
                  <a:lnTo>
                    <a:pt x="7627" y="9746"/>
                  </a:lnTo>
                  <a:cubicBezTo>
                    <a:pt x="7627" y="10021"/>
                    <a:pt x="7758" y="10282"/>
                    <a:pt x="7982" y="10441"/>
                  </a:cubicBezTo>
                  <a:cubicBezTo>
                    <a:pt x="7881" y="10706"/>
                    <a:pt x="7689" y="10949"/>
                    <a:pt x="7421" y="11159"/>
                  </a:cubicBezTo>
                  <a:cubicBezTo>
                    <a:pt x="7249" y="11293"/>
                    <a:pt x="7377" y="11527"/>
                    <a:pt x="7545" y="11527"/>
                  </a:cubicBezTo>
                  <a:cubicBezTo>
                    <a:pt x="7586" y="11527"/>
                    <a:pt x="7629" y="11514"/>
                    <a:pt x="7671" y="11481"/>
                  </a:cubicBezTo>
                  <a:cubicBezTo>
                    <a:pt x="7993" y="11231"/>
                    <a:pt x="8229" y="10930"/>
                    <a:pt x="8359" y="10604"/>
                  </a:cubicBezTo>
                  <a:lnTo>
                    <a:pt x="9681" y="11014"/>
                  </a:lnTo>
                  <a:cubicBezTo>
                    <a:pt x="10148" y="11151"/>
                    <a:pt x="10463" y="11582"/>
                    <a:pt x="10463" y="12068"/>
                  </a:cubicBezTo>
                  <a:lnTo>
                    <a:pt x="10463" y="13716"/>
                  </a:lnTo>
                  <a:cubicBezTo>
                    <a:pt x="10463" y="13850"/>
                    <a:pt x="10565" y="13917"/>
                    <a:pt x="10666" y="13917"/>
                  </a:cubicBezTo>
                  <a:cubicBezTo>
                    <a:pt x="10767" y="13917"/>
                    <a:pt x="10869" y="13850"/>
                    <a:pt x="10869" y="13716"/>
                  </a:cubicBezTo>
                  <a:lnTo>
                    <a:pt x="10869" y="12068"/>
                  </a:lnTo>
                  <a:cubicBezTo>
                    <a:pt x="10872" y="11401"/>
                    <a:pt x="10434" y="10815"/>
                    <a:pt x="9797" y="10623"/>
                  </a:cubicBezTo>
                  <a:lnTo>
                    <a:pt x="8348" y="10177"/>
                  </a:lnTo>
                  <a:cubicBezTo>
                    <a:pt x="8160" y="10119"/>
                    <a:pt x="8033" y="9942"/>
                    <a:pt x="8033" y="9746"/>
                  </a:cubicBezTo>
                  <a:lnTo>
                    <a:pt x="8033" y="8703"/>
                  </a:lnTo>
                  <a:cubicBezTo>
                    <a:pt x="8033" y="8493"/>
                    <a:pt x="7877" y="8316"/>
                    <a:pt x="7671" y="8287"/>
                  </a:cubicBezTo>
                  <a:cubicBezTo>
                    <a:pt x="7859" y="7968"/>
                    <a:pt x="7979" y="7613"/>
                    <a:pt x="8019" y="7247"/>
                  </a:cubicBezTo>
                  <a:cubicBezTo>
                    <a:pt x="8240" y="6889"/>
                    <a:pt x="8384" y="6490"/>
                    <a:pt x="8442" y="6074"/>
                  </a:cubicBezTo>
                  <a:lnTo>
                    <a:pt x="8562" y="6074"/>
                  </a:lnTo>
                  <a:cubicBezTo>
                    <a:pt x="8960" y="6074"/>
                    <a:pt x="9301" y="5780"/>
                    <a:pt x="9337" y="5400"/>
                  </a:cubicBezTo>
                  <a:cubicBezTo>
                    <a:pt x="9377" y="5005"/>
                    <a:pt x="9101" y="4647"/>
                    <a:pt x="8710" y="4585"/>
                  </a:cubicBezTo>
                  <a:lnTo>
                    <a:pt x="8870" y="3068"/>
                  </a:lnTo>
                  <a:cubicBezTo>
                    <a:pt x="9018" y="1662"/>
                    <a:pt x="7914" y="435"/>
                    <a:pt x="6501" y="435"/>
                  </a:cubicBezTo>
                  <a:lnTo>
                    <a:pt x="4343" y="435"/>
                  </a:lnTo>
                  <a:cubicBezTo>
                    <a:pt x="3589" y="435"/>
                    <a:pt x="2977" y="293"/>
                    <a:pt x="2745" y="62"/>
                  </a:cubicBezTo>
                  <a:cubicBezTo>
                    <a:pt x="2703" y="19"/>
                    <a:pt x="2651" y="0"/>
                    <a:pt x="260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68" name="Google Shape;13668;p76"/>
          <p:cNvGrpSpPr/>
          <p:nvPr/>
        </p:nvGrpSpPr>
        <p:grpSpPr>
          <a:xfrm>
            <a:off x="7611937" y="4286087"/>
            <a:ext cx="273580" cy="365052"/>
            <a:chOff x="7611937" y="4286087"/>
            <a:chExt cx="273580" cy="365052"/>
          </a:xfrm>
        </p:grpSpPr>
        <p:sp>
          <p:nvSpPr>
            <p:cNvPr id="13669" name="Google Shape;13669;p76"/>
            <p:cNvSpPr/>
            <p:nvPr/>
          </p:nvSpPr>
          <p:spPr>
            <a:xfrm>
              <a:off x="7617259" y="4536752"/>
              <a:ext cx="262857" cy="109039"/>
            </a:xfrm>
            <a:custGeom>
              <a:avLst/>
              <a:gdLst/>
              <a:ahLst/>
              <a:cxnLst/>
              <a:rect l="l" t="t" r="r" b="b"/>
              <a:pathLst>
                <a:path w="10026" h="4159" extrusionOk="0">
                  <a:moveTo>
                    <a:pt x="3126" y="1"/>
                  </a:moveTo>
                  <a:lnTo>
                    <a:pt x="873" y="798"/>
                  </a:lnTo>
                  <a:cubicBezTo>
                    <a:pt x="352" y="982"/>
                    <a:pt x="1" y="1475"/>
                    <a:pt x="1" y="2029"/>
                  </a:cubicBezTo>
                  <a:lnTo>
                    <a:pt x="1" y="4159"/>
                  </a:lnTo>
                  <a:lnTo>
                    <a:pt x="10026" y="4159"/>
                  </a:lnTo>
                  <a:lnTo>
                    <a:pt x="10026" y="2029"/>
                  </a:lnTo>
                  <a:cubicBezTo>
                    <a:pt x="10026" y="1475"/>
                    <a:pt x="9678" y="982"/>
                    <a:pt x="9156" y="798"/>
                  </a:cubicBezTo>
                  <a:lnTo>
                    <a:pt x="6904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0" name="Google Shape;13670;p76"/>
            <p:cNvSpPr/>
            <p:nvPr/>
          </p:nvSpPr>
          <p:spPr>
            <a:xfrm>
              <a:off x="7720084" y="4537145"/>
              <a:ext cx="57207" cy="108567"/>
            </a:xfrm>
            <a:custGeom>
              <a:avLst/>
              <a:gdLst/>
              <a:ahLst/>
              <a:cxnLst/>
              <a:rect l="l" t="t" r="r" b="b"/>
              <a:pathLst>
                <a:path w="2182" h="4141" extrusionOk="0">
                  <a:moveTo>
                    <a:pt x="1" y="0"/>
                  </a:moveTo>
                  <a:lnTo>
                    <a:pt x="1" y="4140"/>
                  </a:lnTo>
                  <a:lnTo>
                    <a:pt x="2181" y="4140"/>
                  </a:lnTo>
                  <a:lnTo>
                    <a:pt x="2181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1" name="Google Shape;13671;p76"/>
            <p:cNvSpPr/>
            <p:nvPr/>
          </p:nvSpPr>
          <p:spPr>
            <a:xfrm>
              <a:off x="7720084" y="4537145"/>
              <a:ext cx="57207" cy="40034"/>
            </a:xfrm>
            <a:custGeom>
              <a:avLst/>
              <a:gdLst/>
              <a:ahLst/>
              <a:cxnLst/>
              <a:rect l="l" t="t" r="r" b="b"/>
              <a:pathLst>
                <a:path w="2182" h="1527" extrusionOk="0">
                  <a:moveTo>
                    <a:pt x="1" y="0"/>
                  </a:moveTo>
                  <a:lnTo>
                    <a:pt x="1" y="1196"/>
                  </a:lnTo>
                  <a:cubicBezTo>
                    <a:pt x="330" y="1417"/>
                    <a:pt x="711" y="1527"/>
                    <a:pt x="1091" y="1527"/>
                  </a:cubicBezTo>
                  <a:cubicBezTo>
                    <a:pt x="1471" y="1527"/>
                    <a:pt x="1852" y="1417"/>
                    <a:pt x="2181" y="1196"/>
                  </a:cubicBezTo>
                  <a:lnTo>
                    <a:pt x="2181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2" name="Google Shape;13672;p76"/>
            <p:cNvSpPr/>
            <p:nvPr/>
          </p:nvSpPr>
          <p:spPr>
            <a:xfrm>
              <a:off x="7643555" y="4291409"/>
              <a:ext cx="210264" cy="208639"/>
            </a:xfrm>
            <a:custGeom>
              <a:avLst/>
              <a:gdLst/>
              <a:ahLst/>
              <a:cxnLst/>
              <a:rect l="l" t="t" r="r" b="b"/>
              <a:pathLst>
                <a:path w="8020" h="7958" extrusionOk="0">
                  <a:moveTo>
                    <a:pt x="4010" y="0"/>
                  </a:moveTo>
                  <a:cubicBezTo>
                    <a:pt x="1964" y="0"/>
                    <a:pt x="305" y="1659"/>
                    <a:pt x="305" y="3705"/>
                  </a:cubicBezTo>
                  <a:lnTo>
                    <a:pt x="305" y="5447"/>
                  </a:lnTo>
                  <a:cubicBezTo>
                    <a:pt x="305" y="6096"/>
                    <a:pt x="200" y="6530"/>
                    <a:pt x="91" y="6802"/>
                  </a:cubicBezTo>
                  <a:cubicBezTo>
                    <a:pt x="1" y="7034"/>
                    <a:pt x="124" y="7291"/>
                    <a:pt x="356" y="7367"/>
                  </a:cubicBezTo>
                  <a:cubicBezTo>
                    <a:pt x="1120" y="7628"/>
                    <a:pt x="1906" y="7827"/>
                    <a:pt x="2703" y="7957"/>
                  </a:cubicBezTo>
                  <a:lnTo>
                    <a:pt x="5317" y="7957"/>
                  </a:lnTo>
                  <a:cubicBezTo>
                    <a:pt x="6114" y="7827"/>
                    <a:pt x="6900" y="7628"/>
                    <a:pt x="7664" y="7367"/>
                  </a:cubicBezTo>
                  <a:cubicBezTo>
                    <a:pt x="7896" y="7291"/>
                    <a:pt x="8019" y="7034"/>
                    <a:pt x="7932" y="6806"/>
                  </a:cubicBezTo>
                  <a:cubicBezTo>
                    <a:pt x="7824" y="6534"/>
                    <a:pt x="7715" y="6096"/>
                    <a:pt x="7715" y="5451"/>
                  </a:cubicBezTo>
                  <a:lnTo>
                    <a:pt x="7715" y="3705"/>
                  </a:lnTo>
                  <a:cubicBezTo>
                    <a:pt x="7715" y="1659"/>
                    <a:pt x="6056" y="0"/>
                    <a:pt x="4010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3" name="Google Shape;13673;p76"/>
            <p:cNvSpPr/>
            <p:nvPr/>
          </p:nvSpPr>
          <p:spPr>
            <a:xfrm>
              <a:off x="7714395" y="4485680"/>
              <a:ext cx="68585" cy="74379"/>
            </a:xfrm>
            <a:custGeom>
              <a:avLst/>
              <a:gdLst/>
              <a:ahLst/>
              <a:cxnLst/>
              <a:rect l="l" t="t" r="r" b="b"/>
              <a:pathLst>
                <a:path w="2616" h="2837" extrusionOk="0">
                  <a:moveTo>
                    <a:pt x="1" y="0"/>
                  </a:moveTo>
                  <a:lnTo>
                    <a:pt x="1" y="1525"/>
                  </a:lnTo>
                  <a:cubicBezTo>
                    <a:pt x="1" y="2250"/>
                    <a:pt x="587" y="2836"/>
                    <a:pt x="1308" y="2836"/>
                  </a:cubicBezTo>
                  <a:cubicBezTo>
                    <a:pt x="2032" y="2833"/>
                    <a:pt x="2615" y="2250"/>
                    <a:pt x="2615" y="1525"/>
                  </a:cubicBezTo>
                  <a:lnTo>
                    <a:pt x="261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4" name="Google Shape;13674;p76"/>
            <p:cNvSpPr/>
            <p:nvPr/>
          </p:nvSpPr>
          <p:spPr>
            <a:xfrm>
              <a:off x="7714395" y="4485680"/>
              <a:ext cx="68585" cy="34266"/>
            </a:xfrm>
            <a:custGeom>
              <a:avLst/>
              <a:gdLst/>
              <a:ahLst/>
              <a:cxnLst/>
              <a:rect l="l" t="t" r="r" b="b"/>
              <a:pathLst>
                <a:path w="2616" h="1307" extrusionOk="0">
                  <a:moveTo>
                    <a:pt x="1" y="0"/>
                  </a:moveTo>
                  <a:lnTo>
                    <a:pt x="1" y="1033"/>
                  </a:lnTo>
                  <a:cubicBezTo>
                    <a:pt x="417" y="1216"/>
                    <a:pt x="863" y="1307"/>
                    <a:pt x="1308" y="1307"/>
                  </a:cubicBezTo>
                  <a:cubicBezTo>
                    <a:pt x="1754" y="1307"/>
                    <a:pt x="2199" y="1216"/>
                    <a:pt x="2615" y="1033"/>
                  </a:cubicBezTo>
                  <a:lnTo>
                    <a:pt x="26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5" name="Google Shape;13675;p76"/>
            <p:cNvSpPr/>
            <p:nvPr/>
          </p:nvSpPr>
          <p:spPr>
            <a:xfrm>
              <a:off x="7674413" y="4342874"/>
              <a:ext cx="148627" cy="160005"/>
            </a:xfrm>
            <a:custGeom>
              <a:avLst/>
              <a:gdLst/>
              <a:ahLst/>
              <a:cxnLst/>
              <a:rect l="l" t="t" r="r" b="b"/>
              <a:pathLst>
                <a:path w="5669" h="6103" extrusionOk="0">
                  <a:moveTo>
                    <a:pt x="1" y="0"/>
                  </a:moveTo>
                  <a:lnTo>
                    <a:pt x="1" y="3267"/>
                  </a:lnTo>
                  <a:cubicBezTo>
                    <a:pt x="1" y="4832"/>
                    <a:pt x="1268" y="6103"/>
                    <a:pt x="2833" y="6103"/>
                  </a:cubicBezTo>
                  <a:cubicBezTo>
                    <a:pt x="4398" y="6103"/>
                    <a:pt x="5669" y="4832"/>
                    <a:pt x="5669" y="3267"/>
                  </a:cubicBezTo>
                  <a:lnTo>
                    <a:pt x="5669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6" name="Google Shape;13676;p76"/>
            <p:cNvSpPr/>
            <p:nvPr/>
          </p:nvSpPr>
          <p:spPr>
            <a:xfrm>
              <a:off x="7674151" y="4342769"/>
              <a:ext cx="148811" cy="160084"/>
            </a:xfrm>
            <a:custGeom>
              <a:avLst/>
              <a:gdLst/>
              <a:ahLst/>
              <a:cxnLst/>
              <a:rect l="l" t="t" r="r" b="b"/>
              <a:pathLst>
                <a:path w="5676" h="6106" extrusionOk="0">
                  <a:moveTo>
                    <a:pt x="11" y="1"/>
                  </a:moveTo>
                  <a:lnTo>
                    <a:pt x="11" y="3271"/>
                  </a:lnTo>
                  <a:cubicBezTo>
                    <a:pt x="1" y="4859"/>
                    <a:pt x="1288" y="6105"/>
                    <a:pt x="2818" y="6105"/>
                  </a:cubicBezTo>
                  <a:cubicBezTo>
                    <a:pt x="2971" y="6105"/>
                    <a:pt x="3125" y="6093"/>
                    <a:pt x="3281" y="6067"/>
                  </a:cubicBezTo>
                  <a:cubicBezTo>
                    <a:pt x="1901" y="5853"/>
                    <a:pt x="880" y="4669"/>
                    <a:pt x="880" y="3271"/>
                  </a:cubicBezTo>
                  <a:lnTo>
                    <a:pt x="880" y="2330"/>
                  </a:lnTo>
                  <a:cubicBezTo>
                    <a:pt x="880" y="2033"/>
                    <a:pt x="1036" y="1754"/>
                    <a:pt x="1289" y="1594"/>
                  </a:cubicBezTo>
                  <a:cubicBezTo>
                    <a:pt x="1485" y="1471"/>
                    <a:pt x="1673" y="1337"/>
                    <a:pt x="1858" y="1192"/>
                  </a:cubicBezTo>
                  <a:cubicBezTo>
                    <a:pt x="1894" y="1163"/>
                    <a:pt x="1938" y="1145"/>
                    <a:pt x="1985" y="1145"/>
                  </a:cubicBezTo>
                  <a:cubicBezTo>
                    <a:pt x="2032" y="1145"/>
                    <a:pt x="2075" y="1160"/>
                    <a:pt x="2111" y="1189"/>
                  </a:cubicBezTo>
                  <a:cubicBezTo>
                    <a:pt x="2702" y="1627"/>
                    <a:pt x="3890" y="2362"/>
                    <a:pt x="5675" y="2753"/>
                  </a:cubicBezTo>
                  <a:lnTo>
                    <a:pt x="567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7" name="Google Shape;13677;p76"/>
            <p:cNvSpPr/>
            <p:nvPr/>
          </p:nvSpPr>
          <p:spPr>
            <a:xfrm>
              <a:off x="7645836" y="4611393"/>
              <a:ext cx="57180" cy="34319"/>
            </a:xfrm>
            <a:custGeom>
              <a:avLst/>
              <a:gdLst/>
              <a:ahLst/>
              <a:cxnLst/>
              <a:rect l="l" t="t" r="r" b="b"/>
              <a:pathLst>
                <a:path w="2181" h="1309" extrusionOk="0">
                  <a:moveTo>
                    <a:pt x="1" y="1"/>
                  </a:moveTo>
                  <a:lnTo>
                    <a:pt x="1" y="1308"/>
                  </a:lnTo>
                  <a:lnTo>
                    <a:pt x="2181" y="1308"/>
                  </a:lnTo>
                  <a:lnTo>
                    <a:pt x="2181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8" name="Google Shape;13678;p76"/>
            <p:cNvSpPr/>
            <p:nvPr/>
          </p:nvSpPr>
          <p:spPr>
            <a:xfrm>
              <a:off x="7722942" y="4448556"/>
              <a:ext cx="51491" cy="22914"/>
            </a:xfrm>
            <a:custGeom>
              <a:avLst/>
              <a:gdLst/>
              <a:ahLst/>
              <a:cxnLst/>
              <a:rect l="l" t="t" r="r" b="b"/>
              <a:pathLst>
                <a:path w="1964" h="874" extrusionOk="0">
                  <a:moveTo>
                    <a:pt x="1" y="0"/>
                  </a:moveTo>
                  <a:cubicBezTo>
                    <a:pt x="1" y="482"/>
                    <a:pt x="442" y="873"/>
                    <a:pt x="982" y="873"/>
                  </a:cubicBezTo>
                  <a:cubicBezTo>
                    <a:pt x="1525" y="873"/>
                    <a:pt x="1964" y="482"/>
                    <a:pt x="19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9" name="Google Shape;13679;p76"/>
            <p:cNvSpPr/>
            <p:nvPr/>
          </p:nvSpPr>
          <p:spPr>
            <a:xfrm>
              <a:off x="7651551" y="4291382"/>
              <a:ext cx="194298" cy="108672"/>
            </a:xfrm>
            <a:custGeom>
              <a:avLst/>
              <a:gdLst/>
              <a:ahLst/>
              <a:cxnLst/>
              <a:rect l="l" t="t" r="r" b="b"/>
              <a:pathLst>
                <a:path w="7411" h="4145" extrusionOk="0">
                  <a:moveTo>
                    <a:pt x="3699" y="1"/>
                  </a:moveTo>
                  <a:cubicBezTo>
                    <a:pt x="3678" y="1"/>
                    <a:pt x="3657" y="1"/>
                    <a:pt x="3636" y="1"/>
                  </a:cubicBezTo>
                  <a:cubicBezTo>
                    <a:pt x="1615" y="41"/>
                    <a:pt x="0" y="1689"/>
                    <a:pt x="0" y="3706"/>
                  </a:cubicBezTo>
                  <a:lnTo>
                    <a:pt x="0" y="3848"/>
                  </a:lnTo>
                  <a:cubicBezTo>
                    <a:pt x="467" y="3670"/>
                    <a:pt x="1590" y="3207"/>
                    <a:pt x="2445" y="2526"/>
                  </a:cubicBezTo>
                  <a:cubicBezTo>
                    <a:pt x="2563" y="2432"/>
                    <a:pt x="2705" y="2384"/>
                    <a:pt x="2846" y="2384"/>
                  </a:cubicBezTo>
                  <a:cubicBezTo>
                    <a:pt x="2983" y="2384"/>
                    <a:pt x="3119" y="2428"/>
                    <a:pt x="3234" y="2515"/>
                  </a:cubicBezTo>
                  <a:cubicBezTo>
                    <a:pt x="3868" y="2989"/>
                    <a:pt x="5262" y="3837"/>
                    <a:pt x="7410" y="4145"/>
                  </a:cubicBezTo>
                  <a:lnTo>
                    <a:pt x="7410" y="3804"/>
                  </a:lnTo>
                  <a:cubicBezTo>
                    <a:pt x="7410" y="1750"/>
                    <a:pt x="5746" y="1"/>
                    <a:pt x="369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0" name="Google Shape;13680;p76"/>
            <p:cNvSpPr/>
            <p:nvPr/>
          </p:nvSpPr>
          <p:spPr>
            <a:xfrm>
              <a:off x="7748687" y="4515201"/>
              <a:ext cx="65622" cy="130511"/>
            </a:xfrm>
            <a:custGeom>
              <a:avLst/>
              <a:gdLst/>
              <a:ahLst/>
              <a:cxnLst/>
              <a:rect l="l" t="t" r="r" b="b"/>
              <a:pathLst>
                <a:path w="2503" h="4978" extrusionOk="0">
                  <a:moveTo>
                    <a:pt x="1307" y="1"/>
                  </a:moveTo>
                  <a:lnTo>
                    <a:pt x="0" y="4977"/>
                  </a:lnTo>
                  <a:lnTo>
                    <a:pt x="1090" y="4977"/>
                  </a:lnTo>
                  <a:lnTo>
                    <a:pt x="2296" y="2366"/>
                  </a:lnTo>
                  <a:cubicBezTo>
                    <a:pt x="2358" y="2228"/>
                    <a:pt x="2347" y="2069"/>
                    <a:pt x="2264" y="1942"/>
                  </a:cubicBezTo>
                  <a:lnTo>
                    <a:pt x="1963" y="1489"/>
                  </a:lnTo>
                  <a:lnTo>
                    <a:pt x="2387" y="921"/>
                  </a:lnTo>
                  <a:cubicBezTo>
                    <a:pt x="2503" y="765"/>
                    <a:pt x="2448" y="540"/>
                    <a:pt x="2274" y="457"/>
                  </a:cubicBezTo>
                  <a:lnTo>
                    <a:pt x="1307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1" name="Google Shape;13681;p76"/>
            <p:cNvSpPr/>
            <p:nvPr/>
          </p:nvSpPr>
          <p:spPr>
            <a:xfrm>
              <a:off x="7683065" y="4515201"/>
              <a:ext cx="65649" cy="130511"/>
            </a:xfrm>
            <a:custGeom>
              <a:avLst/>
              <a:gdLst/>
              <a:ahLst/>
              <a:cxnLst/>
              <a:rect l="l" t="t" r="r" b="b"/>
              <a:pathLst>
                <a:path w="2504" h="4978" extrusionOk="0">
                  <a:moveTo>
                    <a:pt x="1196" y="1"/>
                  </a:moveTo>
                  <a:lnTo>
                    <a:pt x="232" y="457"/>
                  </a:lnTo>
                  <a:cubicBezTo>
                    <a:pt x="55" y="540"/>
                    <a:pt x="0" y="765"/>
                    <a:pt x="116" y="921"/>
                  </a:cubicBezTo>
                  <a:lnTo>
                    <a:pt x="544" y="1489"/>
                  </a:lnTo>
                  <a:lnTo>
                    <a:pt x="243" y="1942"/>
                  </a:lnTo>
                  <a:cubicBezTo>
                    <a:pt x="156" y="2069"/>
                    <a:pt x="145" y="2228"/>
                    <a:pt x="211" y="2366"/>
                  </a:cubicBezTo>
                  <a:lnTo>
                    <a:pt x="1413" y="4977"/>
                  </a:lnTo>
                  <a:lnTo>
                    <a:pt x="2503" y="4977"/>
                  </a:lnTo>
                  <a:lnTo>
                    <a:pt x="119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2" name="Google Shape;13682;p76"/>
            <p:cNvSpPr/>
            <p:nvPr/>
          </p:nvSpPr>
          <p:spPr>
            <a:xfrm>
              <a:off x="7716309" y="4291382"/>
              <a:ext cx="129436" cy="92731"/>
            </a:xfrm>
            <a:custGeom>
              <a:avLst/>
              <a:gdLst/>
              <a:ahLst/>
              <a:cxnLst/>
              <a:rect l="l" t="t" r="r" b="b"/>
              <a:pathLst>
                <a:path w="4937" h="3537" extrusionOk="0">
                  <a:moveTo>
                    <a:pt x="1235" y="1"/>
                  </a:moveTo>
                  <a:cubicBezTo>
                    <a:pt x="1212" y="1"/>
                    <a:pt x="1189" y="1"/>
                    <a:pt x="1166" y="1"/>
                  </a:cubicBezTo>
                  <a:cubicBezTo>
                    <a:pt x="768" y="9"/>
                    <a:pt x="373" y="81"/>
                    <a:pt x="0" y="215"/>
                  </a:cubicBezTo>
                  <a:cubicBezTo>
                    <a:pt x="858" y="1331"/>
                    <a:pt x="2499" y="2975"/>
                    <a:pt x="4936" y="3536"/>
                  </a:cubicBezTo>
                  <a:cubicBezTo>
                    <a:pt x="4847" y="1531"/>
                    <a:pt x="3190" y="1"/>
                    <a:pt x="1235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3" name="Google Shape;13683;p76"/>
            <p:cNvSpPr/>
            <p:nvPr/>
          </p:nvSpPr>
          <p:spPr>
            <a:xfrm>
              <a:off x="7611937" y="4286087"/>
              <a:ext cx="273580" cy="365052"/>
            </a:xfrm>
            <a:custGeom>
              <a:avLst/>
              <a:gdLst/>
              <a:ahLst/>
              <a:cxnLst/>
              <a:rect l="l" t="t" r="r" b="b"/>
              <a:pathLst>
                <a:path w="10435" h="13924" extrusionOk="0">
                  <a:moveTo>
                    <a:pt x="8255" y="4434"/>
                  </a:moveTo>
                  <a:cubicBezTo>
                    <a:pt x="8407" y="4463"/>
                    <a:pt x="8563" y="4492"/>
                    <a:pt x="8718" y="4517"/>
                  </a:cubicBezTo>
                  <a:lnTo>
                    <a:pt x="8718" y="5650"/>
                  </a:lnTo>
                  <a:cubicBezTo>
                    <a:pt x="8718" y="6215"/>
                    <a:pt x="8794" y="6694"/>
                    <a:pt x="8946" y="7081"/>
                  </a:cubicBezTo>
                  <a:cubicBezTo>
                    <a:pt x="8968" y="7135"/>
                    <a:pt x="8968" y="7201"/>
                    <a:pt x="8943" y="7255"/>
                  </a:cubicBezTo>
                  <a:lnTo>
                    <a:pt x="8939" y="7255"/>
                  </a:lnTo>
                  <a:cubicBezTo>
                    <a:pt x="8914" y="7313"/>
                    <a:pt x="8863" y="7360"/>
                    <a:pt x="8805" y="7378"/>
                  </a:cubicBezTo>
                  <a:cubicBezTo>
                    <a:pt x="8229" y="7574"/>
                    <a:pt x="7643" y="7733"/>
                    <a:pt x="7045" y="7856"/>
                  </a:cubicBezTo>
                  <a:cubicBezTo>
                    <a:pt x="7806" y="7284"/>
                    <a:pt x="8255" y="6386"/>
                    <a:pt x="8255" y="5433"/>
                  </a:cubicBezTo>
                  <a:lnTo>
                    <a:pt x="8255" y="4434"/>
                  </a:lnTo>
                  <a:close/>
                  <a:moveTo>
                    <a:pt x="5212" y="415"/>
                  </a:moveTo>
                  <a:cubicBezTo>
                    <a:pt x="5248" y="415"/>
                    <a:pt x="5285" y="416"/>
                    <a:pt x="5321" y="417"/>
                  </a:cubicBezTo>
                  <a:cubicBezTo>
                    <a:pt x="7208" y="475"/>
                    <a:pt x="8711" y="2018"/>
                    <a:pt x="8715" y="3908"/>
                  </a:cubicBezTo>
                  <a:lnTo>
                    <a:pt x="8715" y="4108"/>
                  </a:lnTo>
                  <a:cubicBezTo>
                    <a:pt x="8363" y="4050"/>
                    <a:pt x="8012" y="3974"/>
                    <a:pt x="7668" y="3876"/>
                  </a:cubicBezTo>
                  <a:cubicBezTo>
                    <a:pt x="7647" y="3870"/>
                    <a:pt x="7627" y="3868"/>
                    <a:pt x="7607" y="3868"/>
                  </a:cubicBezTo>
                  <a:cubicBezTo>
                    <a:pt x="7389" y="3868"/>
                    <a:pt x="7316" y="4204"/>
                    <a:pt x="7559" y="4271"/>
                  </a:cubicBezTo>
                  <a:cubicBezTo>
                    <a:pt x="7653" y="4296"/>
                    <a:pt x="7748" y="4321"/>
                    <a:pt x="7845" y="4347"/>
                  </a:cubicBezTo>
                  <a:lnTo>
                    <a:pt x="7845" y="5437"/>
                  </a:lnTo>
                  <a:cubicBezTo>
                    <a:pt x="7842" y="6885"/>
                    <a:pt x="6668" y="8059"/>
                    <a:pt x="5216" y="8063"/>
                  </a:cubicBezTo>
                  <a:lnTo>
                    <a:pt x="5216" y="8066"/>
                  </a:lnTo>
                  <a:cubicBezTo>
                    <a:pt x="3764" y="8063"/>
                    <a:pt x="2587" y="6889"/>
                    <a:pt x="2587" y="5437"/>
                  </a:cubicBezTo>
                  <a:lnTo>
                    <a:pt x="2587" y="4564"/>
                  </a:lnTo>
                  <a:cubicBezTo>
                    <a:pt x="2587" y="4428"/>
                    <a:pt x="2484" y="4360"/>
                    <a:pt x="2382" y="4360"/>
                  </a:cubicBezTo>
                  <a:cubicBezTo>
                    <a:pt x="2280" y="4360"/>
                    <a:pt x="2177" y="4428"/>
                    <a:pt x="2177" y="4564"/>
                  </a:cubicBezTo>
                  <a:lnTo>
                    <a:pt x="2177" y="5437"/>
                  </a:lnTo>
                  <a:cubicBezTo>
                    <a:pt x="2177" y="6389"/>
                    <a:pt x="2627" y="7287"/>
                    <a:pt x="3387" y="7860"/>
                  </a:cubicBezTo>
                  <a:cubicBezTo>
                    <a:pt x="2790" y="7737"/>
                    <a:pt x="2203" y="7577"/>
                    <a:pt x="1627" y="7382"/>
                  </a:cubicBezTo>
                  <a:cubicBezTo>
                    <a:pt x="1569" y="7360"/>
                    <a:pt x="1518" y="7316"/>
                    <a:pt x="1493" y="7259"/>
                  </a:cubicBezTo>
                  <a:cubicBezTo>
                    <a:pt x="1464" y="7204"/>
                    <a:pt x="1464" y="7139"/>
                    <a:pt x="1486" y="7085"/>
                  </a:cubicBezTo>
                  <a:cubicBezTo>
                    <a:pt x="1638" y="6701"/>
                    <a:pt x="1714" y="6219"/>
                    <a:pt x="1714" y="5654"/>
                  </a:cubicBezTo>
                  <a:lnTo>
                    <a:pt x="1714" y="4118"/>
                  </a:lnTo>
                  <a:cubicBezTo>
                    <a:pt x="1746" y="4111"/>
                    <a:pt x="1775" y="4108"/>
                    <a:pt x="1786" y="4104"/>
                  </a:cubicBezTo>
                  <a:cubicBezTo>
                    <a:pt x="1837" y="4090"/>
                    <a:pt x="3036" y="3742"/>
                    <a:pt x="4090" y="2887"/>
                  </a:cubicBezTo>
                  <a:cubicBezTo>
                    <a:pt x="4169" y="2823"/>
                    <a:pt x="4265" y="2791"/>
                    <a:pt x="4361" y="2791"/>
                  </a:cubicBezTo>
                  <a:cubicBezTo>
                    <a:pt x="4454" y="2791"/>
                    <a:pt x="4547" y="2821"/>
                    <a:pt x="4626" y="2880"/>
                  </a:cubicBezTo>
                  <a:cubicBezTo>
                    <a:pt x="5252" y="3340"/>
                    <a:pt x="5940" y="3709"/>
                    <a:pt x="6668" y="3977"/>
                  </a:cubicBezTo>
                  <a:cubicBezTo>
                    <a:pt x="6697" y="3988"/>
                    <a:pt x="6724" y="3993"/>
                    <a:pt x="6749" y="3993"/>
                  </a:cubicBezTo>
                  <a:cubicBezTo>
                    <a:pt x="6949" y="3993"/>
                    <a:pt x="7038" y="3684"/>
                    <a:pt x="6813" y="3597"/>
                  </a:cubicBezTo>
                  <a:cubicBezTo>
                    <a:pt x="6121" y="3340"/>
                    <a:pt x="5466" y="2992"/>
                    <a:pt x="4872" y="2558"/>
                  </a:cubicBezTo>
                  <a:cubicBezTo>
                    <a:pt x="4720" y="2443"/>
                    <a:pt x="4539" y="2385"/>
                    <a:pt x="4359" y="2385"/>
                  </a:cubicBezTo>
                  <a:cubicBezTo>
                    <a:pt x="4170" y="2385"/>
                    <a:pt x="3983" y="2448"/>
                    <a:pt x="3829" y="2572"/>
                  </a:cubicBezTo>
                  <a:cubicBezTo>
                    <a:pt x="2960" y="3278"/>
                    <a:pt x="1949" y="3626"/>
                    <a:pt x="1721" y="3698"/>
                  </a:cubicBezTo>
                  <a:cubicBezTo>
                    <a:pt x="1835" y="1848"/>
                    <a:pt x="3370" y="415"/>
                    <a:pt x="5212" y="415"/>
                  </a:cubicBezTo>
                  <a:close/>
                  <a:moveTo>
                    <a:pt x="6321" y="8265"/>
                  </a:moveTo>
                  <a:lnTo>
                    <a:pt x="6321" y="8714"/>
                  </a:lnTo>
                  <a:lnTo>
                    <a:pt x="5969" y="10047"/>
                  </a:lnTo>
                  <a:cubicBezTo>
                    <a:pt x="5738" y="10178"/>
                    <a:pt x="5480" y="10243"/>
                    <a:pt x="5216" y="10243"/>
                  </a:cubicBezTo>
                  <a:cubicBezTo>
                    <a:pt x="5209" y="10243"/>
                    <a:pt x="5203" y="10243"/>
                    <a:pt x="5196" y="10243"/>
                  </a:cubicBezTo>
                  <a:cubicBezTo>
                    <a:pt x="4939" y="10243"/>
                    <a:pt x="4685" y="10174"/>
                    <a:pt x="4463" y="10047"/>
                  </a:cubicBezTo>
                  <a:lnTo>
                    <a:pt x="4111" y="8714"/>
                  </a:lnTo>
                  <a:lnTo>
                    <a:pt x="4111" y="8265"/>
                  </a:lnTo>
                  <a:cubicBezTo>
                    <a:pt x="4466" y="8403"/>
                    <a:pt x="4841" y="8472"/>
                    <a:pt x="5216" y="8472"/>
                  </a:cubicBezTo>
                  <a:cubicBezTo>
                    <a:pt x="5591" y="8472"/>
                    <a:pt x="5966" y="8403"/>
                    <a:pt x="6321" y="8265"/>
                  </a:cubicBezTo>
                  <a:close/>
                  <a:moveTo>
                    <a:pt x="3268" y="12611"/>
                  </a:moveTo>
                  <a:lnTo>
                    <a:pt x="3268" y="13513"/>
                  </a:lnTo>
                  <a:lnTo>
                    <a:pt x="1500" y="13513"/>
                  </a:lnTo>
                  <a:lnTo>
                    <a:pt x="1500" y="12611"/>
                  </a:lnTo>
                  <a:lnTo>
                    <a:pt x="2177" y="12611"/>
                  </a:lnTo>
                  <a:lnTo>
                    <a:pt x="2177" y="12626"/>
                  </a:lnTo>
                  <a:cubicBezTo>
                    <a:pt x="2177" y="12762"/>
                    <a:pt x="2280" y="12830"/>
                    <a:pt x="2382" y="12830"/>
                  </a:cubicBezTo>
                  <a:cubicBezTo>
                    <a:pt x="2484" y="12830"/>
                    <a:pt x="2587" y="12762"/>
                    <a:pt x="2587" y="12626"/>
                  </a:cubicBezTo>
                  <a:lnTo>
                    <a:pt x="2587" y="12611"/>
                  </a:lnTo>
                  <a:close/>
                  <a:moveTo>
                    <a:pt x="5216" y="1"/>
                  </a:moveTo>
                  <a:cubicBezTo>
                    <a:pt x="3058" y="1"/>
                    <a:pt x="1308" y="1750"/>
                    <a:pt x="1308" y="3908"/>
                  </a:cubicBezTo>
                  <a:lnTo>
                    <a:pt x="1308" y="5650"/>
                  </a:lnTo>
                  <a:cubicBezTo>
                    <a:pt x="1308" y="6292"/>
                    <a:pt x="1200" y="6701"/>
                    <a:pt x="1109" y="6933"/>
                  </a:cubicBezTo>
                  <a:cubicBezTo>
                    <a:pt x="1044" y="7092"/>
                    <a:pt x="1047" y="7273"/>
                    <a:pt x="1124" y="7429"/>
                  </a:cubicBezTo>
                  <a:cubicBezTo>
                    <a:pt x="1196" y="7588"/>
                    <a:pt x="1334" y="7711"/>
                    <a:pt x="1497" y="7766"/>
                  </a:cubicBezTo>
                  <a:cubicBezTo>
                    <a:pt x="2217" y="8012"/>
                    <a:pt x="2956" y="8200"/>
                    <a:pt x="3706" y="8334"/>
                  </a:cubicBezTo>
                  <a:lnTo>
                    <a:pt x="3706" y="8613"/>
                  </a:lnTo>
                  <a:lnTo>
                    <a:pt x="2858" y="9011"/>
                  </a:lnTo>
                  <a:cubicBezTo>
                    <a:pt x="2630" y="9120"/>
                    <a:pt x="2514" y="9370"/>
                    <a:pt x="2579" y="9613"/>
                  </a:cubicBezTo>
                  <a:lnTo>
                    <a:pt x="1008" y="10167"/>
                  </a:lnTo>
                  <a:cubicBezTo>
                    <a:pt x="403" y="10380"/>
                    <a:pt x="1" y="10953"/>
                    <a:pt x="1" y="11594"/>
                  </a:cubicBezTo>
                  <a:lnTo>
                    <a:pt x="1" y="13720"/>
                  </a:lnTo>
                  <a:cubicBezTo>
                    <a:pt x="1" y="13855"/>
                    <a:pt x="102" y="13923"/>
                    <a:pt x="204" y="13923"/>
                  </a:cubicBezTo>
                  <a:cubicBezTo>
                    <a:pt x="305" y="13923"/>
                    <a:pt x="406" y="13855"/>
                    <a:pt x="406" y="13720"/>
                  </a:cubicBezTo>
                  <a:lnTo>
                    <a:pt x="406" y="11594"/>
                  </a:lnTo>
                  <a:cubicBezTo>
                    <a:pt x="406" y="11123"/>
                    <a:pt x="703" y="10706"/>
                    <a:pt x="1145" y="10551"/>
                  </a:cubicBezTo>
                  <a:lnTo>
                    <a:pt x="2800" y="9968"/>
                  </a:lnTo>
                  <a:lnTo>
                    <a:pt x="3007" y="10239"/>
                  </a:lnTo>
                  <a:lnTo>
                    <a:pt x="2786" y="10569"/>
                  </a:lnTo>
                  <a:cubicBezTo>
                    <a:pt x="2663" y="10753"/>
                    <a:pt x="2645" y="10989"/>
                    <a:pt x="2735" y="11192"/>
                  </a:cubicBezTo>
                  <a:lnTo>
                    <a:pt x="3206" y="12206"/>
                  </a:lnTo>
                  <a:lnTo>
                    <a:pt x="2587" y="12206"/>
                  </a:lnTo>
                  <a:lnTo>
                    <a:pt x="2587" y="11974"/>
                  </a:lnTo>
                  <a:cubicBezTo>
                    <a:pt x="2587" y="11838"/>
                    <a:pt x="2485" y="11770"/>
                    <a:pt x="2384" y="11770"/>
                  </a:cubicBezTo>
                  <a:cubicBezTo>
                    <a:pt x="2282" y="11770"/>
                    <a:pt x="2181" y="11838"/>
                    <a:pt x="2181" y="11974"/>
                  </a:cubicBezTo>
                  <a:lnTo>
                    <a:pt x="2181" y="12206"/>
                  </a:lnTo>
                  <a:lnTo>
                    <a:pt x="1294" y="12206"/>
                  </a:lnTo>
                  <a:cubicBezTo>
                    <a:pt x="1181" y="12206"/>
                    <a:pt x="1091" y="12296"/>
                    <a:pt x="1091" y="12409"/>
                  </a:cubicBezTo>
                  <a:lnTo>
                    <a:pt x="1091" y="13720"/>
                  </a:lnTo>
                  <a:cubicBezTo>
                    <a:pt x="1091" y="13832"/>
                    <a:pt x="1181" y="13922"/>
                    <a:pt x="1294" y="13922"/>
                  </a:cubicBezTo>
                  <a:lnTo>
                    <a:pt x="3474" y="13922"/>
                  </a:lnTo>
                  <a:cubicBezTo>
                    <a:pt x="3586" y="13922"/>
                    <a:pt x="3677" y="13832"/>
                    <a:pt x="3677" y="13720"/>
                  </a:cubicBezTo>
                  <a:lnTo>
                    <a:pt x="3677" y="13231"/>
                  </a:lnTo>
                  <a:lnTo>
                    <a:pt x="3941" y="13803"/>
                  </a:lnTo>
                  <a:cubicBezTo>
                    <a:pt x="3981" y="13888"/>
                    <a:pt x="4051" y="13923"/>
                    <a:pt x="4121" y="13923"/>
                  </a:cubicBezTo>
                  <a:cubicBezTo>
                    <a:pt x="4254" y="13923"/>
                    <a:pt x="4387" y="13794"/>
                    <a:pt x="4311" y="13633"/>
                  </a:cubicBezTo>
                  <a:lnTo>
                    <a:pt x="3108" y="11021"/>
                  </a:lnTo>
                  <a:cubicBezTo>
                    <a:pt x="3072" y="10945"/>
                    <a:pt x="3079" y="10862"/>
                    <a:pt x="3123" y="10793"/>
                  </a:cubicBezTo>
                  <a:lnTo>
                    <a:pt x="3423" y="10341"/>
                  </a:lnTo>
                  <a:cubicBezTo>
                    <a:pt x="3474" y="10268"/>
                    <a:pt x="3470" y="10174"/>
                    <a:pt x="3420" y="10105"/>
                  </a:cubicBezTo>
                  <a:lnTo>
                    <a:pt x="2992" y="9537"/>
                  </a:lnTo>
                  <a:cubicBezTo>
                    <a:pt x="2952" y="9482"/>
                    <a:pt x="2971" y="9410"/>
                    <a:pt x="3032" y="9381"/>
                  </a:cubicBezTo>
                  <a:lnTo>
                    <a:pt x="3775" y="9030"/>
                  </a:lnTo>
                  <a:lnTo>
                    <a:pt x="4216" y="10717"/>
                  </a:lnTo>
                  <a:cubicBezTo>
                    <a:pt x="4244" y="10823"/>
                    <a:pt x="4326" y="10869"/>
                    <a:pt x="4408" y="10869"/>
                  </a:cubicBezTo>
                  <a:cubicBezTo>
                    <a:pt x="4529" y="10869"/>
                    <a:pt x="4652" y="10769"/>
                    <a:pt x="4611" y="10612"/>
                  </a:cubicBezTo>
                  <a:lnTo>
                    <a:pt x="4597" y="10547"/>
                  </a:lnTo>
                  <a:lnTo>
                    <a:pt x="4597" y="10547"/>
                  </a:lnTo>
                  <a:cubicBezTo>
                    <a:pt x="4798" y="10616"/>
                    <a:pt x="5007" y="10650"/>
                    <a:pt x="5217" y="10650"/>
                  </a:cubicBezTo>
                  <a:cubicBezTo>
                    <a:pt x="5426" y="10650"/>
                    <a:pt x="5636" y="10616"/>
                    <a:pt x="5839" y="10547"/>
                  </a:cubicBezTo>
                  <a:lnTo>
                    <a:pt x="5839" y="10547"/>
                  </a:lnTo>
                  <a:lnTo>
                    <a:pt x="5216" y="12912"/>
                  </a:lnTo>
                  <a:lnTo>
                    <a:pt x="4839" y="11485"/>
                  </a:lnTo>
                  <a:cubicBezTo>
                    <a:pt x="4812" y="11378"/>
                    <a:pt x="4730" y="11331"/>
                    <a:pt x="4648" y="11331"/>
                  </a:cubicBezTo>
                  <a:cubicBezTo>
                    <a:pt x="4527" y="11331"/>
                    <a:pt x="4405" y="11431"/>
                    <a:pt x="4448" y="11586"/>
                  </a:cubicBezTo>
                  <a:lnTo>
                    <a:pt x="5020" y="13767"/>
                  </a:lnTo>
                  <a:cubicBezTo>
                    <a:pt x="5046" y="13868"/>
                    <a:pt x="5131" y="13919"/>
                    <a:pt x="5217" y="13919"/>
                  </a:cubicBezTo>
                  <a:cubicBezTo>
                    <a:pt x="5302" y="13919"/>
                    <a:pt x="5388" y="13868"/>
                    <a:pt x="5415" y="13767"/>
                  </a:cubicBezTo>
                  <a:lnTo>
                    <a:pt x="6661" y="9030"/>
                  </a:lnTo>
                  <a:lnTo>
                    <a:pt x="7404" y="9381"/>
                  </a:lnTo>
                  <a:cubicBezTo>
                    <a:pt x="7462" y="9410"/>
                    <a:pt x="7483" y="9486"/>
                    <a:pt x="7443" y="9537"/>
                  </a:cubicBezTo>
                  <a:lnTo>
                    <a:pt x="7016" y="10109"/>
                  </a:lnTo>
                  <a:cubicBezTo>
                    <a:pt x="6962" y="10178"/>
                    <a:pt x="6962" y="10272"/>
                    <a:pt x="7009" y="10344"/>
                  </a:cubicBezTo>
                  <a:lnTo>
                    <a:pt x="7309" y="10797"/>
                  </a:lnTo>
                  <a:cubicBezTo>
                    <a:pt x="7353" y="10862"/>
                    <a:pt x="7360" y="10949"/>
                    <a:pt x="7328" y="11021"/>
                  </a:cubicBezTo>
                  <a:lnTo>
                    <a:pt x="6121" y="13633"/>
                  </a:lnTo>
                  <a:cubicBezTo>
                    <a:pt x="6048" y="13794"/>
                    <a:pt x="6181" y="13923"/>
                    <a:pt x="6314" y="13923"/>
                  </a:cubicBezTo>
                  <a:cubicBezTo>
                    <a:pt x="6383" y="13923"/>
                    <a:pt x="6452" y="13888"/>
                    <a:pt x="6491" y="13803"/>
                  </a:cubicBezTo>
                  <a:lnTo>
                    <a:pt x="7697" y="11192"/>
                  </a:lnTo>
                  <a:cubicBezTo>
                    <a:pt x="7791" y="10989"/>
                    <a:pt x="7773" y="10753"/>
                    <a:pt x="7650" y="10569"/>
                  </a:cubicBezTo>
                  <a:lnTo>
                    <a:pt x="7429" y="10239"/>
                  </a:lnTo>
                  <a:lnTo>
                    <a:pt x="7632" y="9968"/>
                  </a:lnTo>
                  <a:lnTo>
                    <a:pt x="9290" y="10551"/>
                  </a:lnTo>
                  <a:cubicBezTo>
                    <a:pt x="9732" y="10706"/>
                    <a:pt x="10026" y="11127"/>
                    <a:pt x="10026" y="11594"/>
                  </a:cubicBezTo>
                  <a:lnTo>
                    <a:pt x="10026" y="13720"/>
                  </a:lnTo>
                  <a:cubicBezTo>
                    <a:pt x="10026" y="13855"/>
                    <a:pt x="10128" y="13923"/>
                    <a:pt x="10230" y="13923"/>
                  </a:cubicBezTo>
                  <a:cubicBezTo>
                    <a:pt x="10333" y="13923"/>
                    <a:pt x="10435" y="13855"/>
                    <a:pt x="10435" y="13720"/>
                  </a:cubicBezTo>
                  <a:lnTo>
                    <a:pt x="10435" y="11594"/>
                  </a:lnTo>
                  <a:cubicBezTo>
                    <a:pt x="10435" y="10953"/>
                    <a:pt x="10029" y="10380"/>
                    <a:pt x="9424" y="10167"/>
                  </a:cubicBezTo>
                  <a:lnTo>
                    <a:pt x="7853" y="9609"/>
                  </a:lnTo>
                  <a:cubicBezTo>
                    <a:pt x="7918" y="9370"/>
                    <a:pt x="7802" y="9116"/>
                    <a:pt x="7577" y="9011"/>
                  </a:cubicBezTo>
                  <a:lnTo>
                    <a:pt x="6730" y="8609"/>
                  </a:lnTo>
                  <a:lnTo>
                    <a:pt x="6730" y="8331"/>
                  </a:lnTo>
                  <a:cubicBezTo>
                    <a:pt x="7480" y="8200"/>
                    <a:pt x="8215" y="8012"/>
                    <a:pt x="8936" y="7766"/>
                  </a:cubicBezTo>
                  <a:cubicBezTo>
                    <a:pt x="9102" y="7708"/>
                    <a:pt x="9236" y="7588"/>
                    <a:pt x="9312" y="7429"/>
                  </a:cubicBezTo>
                  <a:cubicBezTo>
                    <a:pt x="9385" y="7269"/>
                    <a:pt x="9392" y="7092"/>
                    <a:pt x="9327" y="6929"/>
                  </a:cubicBezTo>
                  <a:cubicBezTo>
                    <a:pt x="9236" y="6697"/>
                    <a:pt x="9128" y="6288"/>
                    <a:pt x="9128" y="5650"/>
                  </a:cubicBezTo>
                  <a:lnTo>
                    <a:pt x="9128" y="3908"/>
                  </a:lnTo>
                  <a:cubicBezTo>
                    <a:pt x="9128" y="1750"/>
                    <a:pt x="7375" y="1"/>
                    <a:pt x="521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4" name="Google Shape;13684;p76"/>
            <p:cNvSpPr/>
            <p:nvPr/>
          </p:nvSpPr>
          <p:spPr>
            <a:xfrm>
              <a:off x="7701574" y="4394627"/>
              <a:ext cx="25667" cy="10749"/>
            </a:xfrm>
            <a:custGeom>
              <a:avLst/>
              <a:gdLst/>
              <a:ahLst/>
              <a:cxnLst/>
              <a:rect l="l" t="t" r="r" b="b"/>
              <a:pathLst>
                <a:path w="979" h="410" extrusionOk="0">
                  <a:moveTo>
                    <a:pt x="272" y="0"/>
                  </a:moveTo>
                  <a:cubicBezTo>
                    <a:pt x="1" y="0"/>
                    <a:pt x="1" y="409"/>
                    <a:pt x="272" y="409"/>
                  </a:cubicBezTo>
                  <a:lnTo>
                    <a:pt x="707" y="409"/>
                  </a:lnTo>
                  <a:cubicBezTo>
                    <a:pt x="979" y="409"/>
                    <a:pt x="979" y="0"/>
                    <a:pt x="7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5" name="Google Shape;13685;p76"/>
            <p:cNvSpPr/>
            <p:nvPr/>
          </p:nvSpPr>
          <p:spPr>
            <a:xfrm>
              <a:off x="7770133" y="4394627"/>
              <a:ext cx="25667" cy="10749"/>
            </a:xfrm>
            <a:custGeom>
              <a:avLst/>
              <a:gdLst/>
              <a:ahLst/>
              <a:cxnLst/>
              <a:rect l="l" t="t" r="r" b="b"/>
              <a:pathLst>
                <a:path w="979" h="410" extrusionOk="0">
                  <a:moveTo>
                    <a:pt x="272" y="0"/>
                  </a:moveTo>
                  <a:cubicBezTo>
                    <a:pt x="1" y="0"/>
                    <a:pt x="1" y="409"/>
                    <a:pt x="272" y="409"/>
                  </a:cubicBezTo>
                  <a:lnTo>
                    <a:pt x="710" y="409"/>
                  </a:lnTo>
                  <a:cubicBezTo>
                    <a:pt x="978" y="409"/>
                    <a:pt x="978" y="0"/>
                    <a:pt x="71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6" name="Google Shape;13686;p76"/>
            <p:cNvSpPr/>
            <p:nvPr/>
          </p:nvSpPr>
          <p:spPr>
            <a:xfrm>
              <a:off x="7815909" y="4594667"/>
              <a:ext cx="42735" cy="39221"/>
            </a:xfrm>
            <a:custGeom>
              <a:avLst/>
              <a:gdLst/>
              <a:ahLst/>
              <a:cxnLst/>
              <a:rect l="l" t="t" r="r" b="b"/>
              <a:pathLst>
                <a:path w="1630" h="1496" extrusionOk="0">
                  <a:moveTo>
                    <a:pt x="815" y="0"/>
                  </a:moveTo>
                  <a:cubicBezTo>
                    <a:pt x="714" y="0"/>
                    <a:pt x="612" y="68"/>
                    <a:pt x="612" y="204"/>
                  </a:cubicBezTo>
                  <a:lnTo>
                    <a:pt x="612" y="544"/>
                  </a:lnTo>
                  <a:lnTo>
                    <a:pt x="272" y="544"/>
                  </a:lnTo>
                  <a:cubicBezTo>
                    <a:pt x="0" y="544"/>
                    <a:pt x="0" y="950"/>
                    <a:pt x="272" y="950"/>
                  </a:cubicBezTo>
                  <a:lnTo>
                    <a:pt x="612" y="950"/>
                  </a:lnTo>
                  <a:lnTo>
                    <a:pt x="612" y="1294"/>
                  </a:lnTo>
                  <a:cubicBezTo>
                    <a:pt x="612" y="1428"/>
                    <a:pt x="714" y="1495"/>
                    <a:pt x="815" y="1495"/>
                  </a:cubicBezTo>
                  <a:cubicBezTo>
                    <a:pt x="917" y="1495"/>
                    <a:pt x="1018" y="1428"/>
                    <a:pt x="1018" y="1294"/>
                  </a:cubicBezTo>
                  <a:lnTo>
                    <a:pt x="1018" y="950"/>
                  </a:lnTo>
                  <a:lnTo>
                    <a:pt x="1362" y="950"/>
                  </a:lnTo>
                  <a:cubicBezTo>
                    <a:pt x="1630" y="950"/>
                    <a:pt x="1630" y="544"/>
                    <a:pt x="1362" y="544"/>
                  </a:cubicBezTo>
                  <a:lnTo>
                    <a:pt x="1018" y="544"/>
                  </a:lnTo>
                  <a:lnTo>
                    <a:pt x="1018" y="204"/>
                  </a:lnTo>
                  <a:cubicBezTo>
                    <a:pt x="1018" y="68"/>
                    <a:pt x="917" y="0"/>
                    <a:pt x="81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7" name="Google Shape;13687;p76"/>
            <p:cNvSpPr/>
            <p:nvPr/>
          </p:nvSpPr>
          <p:spPr>
            <a:xfrm>
              <a:off x="7709073" y="4411773"/>
              <a:ext cx="10775" cy="16412"/>
            </a:xfrm>
            <a:custGeom>
              <a:avLst/>
              <a:gdLst/>
              <a:ahLst/>
              <a:cxnLst/>
              <a:rect l="l" t="t" r="r" b="b"/>
              <a:pathLst>
                <a:path w="411" h="626" extrusionOk="0">
                  <a:moveTo>
                    <a:pt x="205" y="1"/>
                  </a:moveTo>
                  <a:cubicBezTo>
                    <a:pt x="103" y="1"/>
                    <a:pt x="1" y="69"/>
                    <a:pt x="1" y="205"/>
                  </a:cubicBezTo>
                  <a:lnTo>
                    <a:pt x="1" y="422"/>
                  </a:lnTo>
                  <a:cubicBezTo>
                    <a:pt x="1" y="558"/>
                    <a:pt x="103" y="626"/>
                    <a:pt x="205" y="626"/>
                  </a:cubicBezTo>
                  <a:cubicBezTo>
                    <a:pt x="308" y="626"/>
                    <a:pt x="410" y="558"/>
                    <a:pt x="410" y="422"/>
                  </a:cubicBezTo>
                  <a:lnTo>
                    <a:pt x="410" y="205"/>
                  </a:lnTo>
                  <a:cubicBezTo>
                    <a:pt x="410" y="69"/>
                    <a:pt x="308" y="1"/>
                    <a:pt x="20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8" name="Google Shape;13688;p76"/>
            <p:cNvSpPr/>
            <p:nvPr/>
          </p:nvSpPr>
          <p:spPr>
            <a:xfrm>
              <a:off x="7777631" y="4411799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3" y="1"/>
                  </a:moveTo>
                  <a:cubicBezTo>
                    <a:pt x="91" y="1"/>
                    <a:pt x="1" y="91"/>
                    <a:pt x="1" y="204"/>
                  </a:cubicBezTo>
                  <a:lnTo>
                    <a:pt x="1" y="421"/>
                  </a:lnTo>
                  <a:cubicBezTo>
                    <a:pt x="1" y="557"/>
                    <a:pt x="102" y="625"/>
                    <a:pt x="203" y="625"/>
                  </a:cubicBezTo>
                  <a:cubicBezTo>
                    <a:pt x="305" y="625"/>
                    <a:pt x="406" y="557"/>
                    <a:pt x="406" y="421"/>
                  </a:cubicBezTo>
                  <a:lnTo>
                    <a:pt x="406" y="204"/>
                  </a:lnTo>
                  <a:cubicBezTo>
                    <a:pt x="406" y="91"/>
                    <a:pt x="316" y="1"/>
                    <a:pt x="20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9" name="Google Shape;13689;p76"/>
            <p:cNvSpPr/>
            <p:nvPr/>
          </p:nvSpPr>
          <p:spPr>
            <a:xfrm>
              <a:off x="7717620" y="4443234"/>
              <a:ext cx="62214" cy="33532"/>
            </a:xfrm>
            <a:custGeom>
              <a:avLst/>
              <a:gdLst/>
              <a:ahLst/>
              <a:cxnLst/>
              <a:rect l="l" t="t" r="r" b="b"/>
              <a:pathLst>
                <a:path w="2373" h="1279" extrusionOk="0">
                  <a:moveTo>
                    <a:pt x="1928" y="406"/>
                  </a:moveTo>
                  <a:cubicBezTo>
                    <a:pt x="1826" y="674"/>
                    <a:pt x="1533" y="870"/>
                    <a:pt x="1189" y="870"/>
                  </a:cubicBezTo>
                  <a:cubicBezTo>
                    <a:pt x="841" y="870"/>
                    <a:pt x="548" y="674"/>
                    <a:pt x="446" y="406"/>
                  </a:cubicBezTo>
                  <a:close/>
                  <a:moveTo>
                    <a:pt x="201" y="0"/>
                  </a:moveTo>
                  <a:cubicBezTo>
                    <a:pt x="91" y="0"/>
                    <a:pt x="1" y="93"/>
                    <a:pt x="4" y="203"/>
                  </a:cubicBezTo>
                  <a:cubicBezTo>
                    <a:pt x="4" y="797"/>
                    <a:pt x="533" y="1279"/>
                    <a:pt x="1189" y="1279"/>
                  </a:cubicBezTo>
                  <a:cubicBezTo>
                    <a:pt x="1841" y="1279"/>
                    <a:pt x="2373" y="797"/>
                    <a:pt x="2373" y="203"/>
                  </a:cubicBezTo>
                  <a:cubicBezTo>
                    <a:pt x="2373" y="91"/>
                    <a:pt x="2282" y="1"/>
                    <a:pt x="2170" y="1"/>
                  </a:cubicBezTo>
                  <a:lnTo>
                    <a:pt x="207" y="1"/>
                  </a:lnTo>
                  <a:cubicBezTo>
                    <a:pt x="205" y="0"/>
                    <a:pt x="203" y="0"/>
                    <a:pt x="20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90" name="Google Shape;13690;p76"/>
          <p:cNvGrpSpPr/>
          <p:nvPr/>
        </p:nvGrpSpPr>
        <p:grpSpPr>
          <a:xfrm>
            <a:off x="8061934" y="2431198"/>
            <a:ext cx="273658" cy="365052"/>
            <a:chOff x="8061934" y="2431198"/>
            <a:chExt cx="273658" cy="365052"/>
          </a:xfrm>
        </p:grpSpPr>
        <p:sp>
          <p:nvSpPr>
            <p:cNvPr id="13691" name="Google Shape;13691;p76"/>
            <p:cNvSpPr/>
            <p:nvPr/>
          </p:nvSpPr>
          <p:spPr>
            <a:xfrm>
              <a:off x="8084533" y="2453693"/>
              <a:ext cx="97162" cy="257167"/>
            </a:xfrm>
            <a:custGeom>
              <a:avLst/>
              <a:gdLst/>
              <a:ahLst/>
              <a:cxnLst/>
              <a:rect l="l" t="t" r="r" b="b"/>
              <a:pathLst>
                <a:path w="3706" h="9809" extrusionOk="0">
                  <a:moveTo>
                    <a:pt x="2398" y="1"/>
                  </a:moveTo>
                  <a:cubicBezTo>
                    <a:pt x="873" y="874"/>
                    <a:pt x="0" y="2333"/>
                    <a:pt x="0" y="3977"/>
                  </a:cubicBezTo>
                  <a:cubicBezTo>
                    <a:pt x="0" y="6933"/>
                    <a:pt x="1525" y="9808"/>
                    <a:pt x="1525" y="9808"/>
                  </a:cubicBezTo>
                  <a:lnTo>
                    <a:pt x="3705" y="9808"/>
                  </a:lnTo>
                  <a:lnTo>
                    <a:pt x="370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2" name="Google Shape;13692;p76"/>
            <p:cNvSpPr/>
            <p:nvPr/>
          </p:nvSpPr>
          <p:spPr>
            <a:xfrm>
              <a:off x="8135894" y="2436599"/>
              <a:ext cx="182893" cy="268572"/>
            </a:xfrm>
            <a:custGeom>
              <a:avLst/>
              <a:gdLst/>
              <a:ahLst/>
              <a:cxnLst/>
              <a:rect l="l" t="t" r="r" b="b"/>
              <a:pathLst>
                <a:path w="6976" h="10244" extrusionOk="0">
                  <a:moveTo>
                    <a:pt x="1963" y="1"/>
                  </a:moveTo>
                  <a:cubicBezTo>
                    <a:pt x="873" y="1"/>
                    <a:pt x="0" y="682"/>
                    <a:pt x="0" y="1526"/>
                  </a:cubicBezTo>
                  <a:cubicBezTo>
                    <a:pt x="0" y="2007"/>
                    <a:pt x="392" y="2398"/>
                    <a:pt x="873" y="2398"/>
                  </a:cubicBezTo>
                  <a:lnTo>
                    <a:pt x="1746" y="2398"/>
                  </a:lnTo>
                  <a:lnTo>
                    <a:pt x="1746" y="10243"/>
                  </a:lnTo>
                  <a:lnTo>
                    <a:pt x="5234" y="10243"/>
                  </a:lnTo>
                  <a:cubicBezTo>
                    <a:pt x="5234" y="10243"/>
                    <a:pt x="6976" y="7411"/>
                    <a:pt x="6976" y="4575"/>
                  </a:cubicBezTo>
                  <a:cubicBezTo>
                    <a:pt x="6976" y="2047"/>
                    <a:pt x="4926" y="1"/>
                    <a:pt x="2398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3" name="Google Shape;13693;p76"/>
            <p:cNvSpPr/>
            <p:nvPr/>
          </p:nvSpPr>
          <p:spPr>
            <a:xfrm>
              <a:off x="8107316" y="2579406"/>
              <a:ext cx="22914" cy="45697"/>
            </a:xfrm>
            <a:custGeom>
              <a:avLst/>
              <a:gdLst/>
              <a:ahLst/>
              <a:cxnLst/>
              <a:rect l="l" t="t" r="r" b="b"/>
              <a:pathLst>
                <a:path w="874" h="1743" extrusionOk="0">
                  <a:moveTo>
                    <a:pt x="439" y="1"/>
                  </a:moveTo>
                  <a:cubicBezTo>
                    <a:pt x="439" y="1"/>
                    <a:pt x="0" y="874"/>
                    <a:pt x="0" y="1308"/>
                  </a:cubicBezTo>
                  <a:cubicBezTo>
                    <a:pt x="0" y="1551"/>
                    <a:pt x="196" y="1743"/>
                    <a:pt x="439" y="1743"/>
                  </a:cubicBezTo>
                  <a:cubicBezTo>
                    <a:pt x="678" y="1743"/>
                    <a:pt x="873" y="1551"/>
                    <a:pt x="873" y="1308"/>
                  </a:cubicBezTo>
                  <a:cubicBezTo>
                    <a:pt x="873" y="874"/>
                    <a:pt x="439" y="1"/>
                    <a:pt x="439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4" name="Google Shape;13694;p76"/>
            <p:cNvSpPr/>
            <p:nvPr/>
          </p:nvSpPr>
          <p:spPr>
            <a:xfrm>
              <a:off x="8267401" y="2579406"/>
              <a:ext cx="22809" cy="45697"/>
            </a:xfrm>
            <a:custGeom>
              <a:avLst/>
              <a:gdLst/>
              <a:ahLst/>
              <a:cxnLst/>
              <a:rect l="l" t="t" r="r" b="b"/>
              <a:pathLst>
                <a:path w="870" h="1743" extrusionOk="0">
                  <a:moveTo>
                    <a:pt x="435" y="1"/>
                  </a:moveTo>
                  <a:cubicBezTo>
                    <a:pt x="435" y="1"/>
                    <a:pt x="1" y="874"/>
                    <a:pt x="1" y="1308"/>
                  </a:cubicBezTo>
                  <a:cubicBezTo>
                    <a:pt x="1" y="1551"/>
                    <a:pt x="192" y="1743"/>
                    <a:pt x="435" y="1743"/>
                  </a:cubicBezTo>
                  <a:cubicBezTo>
                    <a:pt x="674" y="1743"/>
                    <a:pt x="870" y="1551"/>
                    <a:pt x="870" y="1308"/>
                  </a:cubicBezTo>
                  <a:cubicBezTo>
                    <a:pt x="870" y="874"/>
                    <a:pt x="435" y="1"/>
                    <a:pt x="43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5" name="Google Shape;13695;p76"/>
            <p:cNvSpPr/>
            <p:nvPr/>
          </p:nvSpPr>
          <p:spPr>
            <a:xfrm>
              <a:off x="8067335" y="2642276"/>
              <a:ext cx="262962" cy="148627"/>
            </a:xfrm>
            <a:custGeom>
              <a:avLst/>
              <a:gdLst/>
              <a:ahLst/>
              <a:cxnLst/>
              <a:rect l="l" t="t" r="r" b="b"/>
              <a:pathLst>
                <a:path w="10030" h="5669" extrusionOk="0">
                  <a:moveTo>
                    <a:pt x="3706" y="1"/>
                  </a:moveTo>
                  <a:lnTo>
                    <a:pt x="3706" y="1127"/>
                  </a:lnTo>
                  <a:cubicBezTo>
                    <a:pt x="3706" y="1496"/>
                    <a:pt x="3474" y="1826"/>
                    <a:pt x="3126" y="1949"/>
                  </a:cubicBezTo>
                  <a:lnTo>
                    <a:pt x="873" y="2742"/>
                  </a:lnTo>
                  <a:cubicBezTo>
                    <a:pt x="352" y="2927"/>
                    <a:pt x="1" y="3423"/>
                    <a:pt x="1" y="3977"/>
                  </a:cubicBezTo>
                  <a:lnTo>
                    <a:pt x="1" y="5669"/>
                  </a:lnTo>
                  <a:lnTo>
                    <a:pt x="10025" y="5669"/>
                  </a:lnTo>
                  <a:lnTo>
                    <a:pt x="10025" y="3981"/>
                  </a:lnTo>
                  <a:cubicBezTo>
                    <a:pt x="10029" y="3423"/>
                    <a:pt x="9678" y="2927"/>
                    <a:pt x="9156" y="2746"/>
                  </a:cubicBezTo>
                  <a:lnTo>
                    <a:pt x="6904" y="1949"/>
                  </a:lnTo>
                  <a:cubicBezTo>
                    <a:pt x="6556" y="1826"/>
                    <a:pt x="6320" y="1496"/>
                    <a:pt x="6320" y="1127"/>
                  </a:cubicBezTo>
                  <a:lnTo>
                    <a:pt x="6320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6" name="Google Shape;13696;p76"/>
            <p:cNvSpPr/>
            <p:nvPr/>
          </p:nvSpPr>
          <p:spPr>
            <a:xfrm>
              <a:off x="8164471" y="2642276"/>
              <a:ext cx="68690" cy="28603"/>
            </a:xfrm>
            <a:custGeom>
              <a:avLst/>
              <a:gdLst/>
              <a:ahLst/>
              <a:cxnLst/>
              <a:rect l="l" t="t" r="r" b="b"/>
              <a:pathLst>
                <a:path w="2620" h="1091" extrusionOk="0">
                  <a:moveTo>
                    <a:pt x="1" y="1"/>
                  </a:moveTo>
                  <a:lnTo>
                    <a:pt x="1" y="812"/>
                  </a:lnTo>
                  <a:cubicBezTo>
                    <a:pt x="413" y="993"/>
                    <a:pt x="859" y="1091"/>
                    <a:pt x="1308" y="1091"/>
                  </a:cubicBezTo>
                  <a:cubicBezTo>
                    <a:pt x="1761" y="1091"/>
                    <a:pt x="2206" y="993"/>
                    <a:pt x="2619" y="812"/>
                  </a:cubicBezTo>
                  <a:lnTo>
                    <a:pt x="261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7" name="Google Shape;13697;p76"/>
            <p:cNvSpPr/>
            <p:nvPr/>
          </p:nvSpPr>
          <p:spPr>
            <a:xfrm>
              <a:off x="8101601" y="2499469"/>
              <a:ext cx="194298" cy="154316"/>
            </a:xfrm>
            <a:custGeom>
              <a:avLst/>
              <a:gdLst/>
              <a:ahLst/>
              <a:cxnLst/>
              <a:rect l="l" t="t" r="r" b="b"/>
              <a:pathLst>
                <a:path w="7411" h="5886" extrusionOk="0">
                  <a:moveTo>
                    <a:pt x="5237" y="0"/>
                  </a:moveTo>
                  <a:cubicBezTo>
                    <a:pt x="5235" y="0"/>
                    <a:pt x="5233" y="0"/>
                    <a:pt x="5231" y="0"/>
                  </a:cubicBezTo>
                  <a:lnTo>
                    <a:pt x="2181" y="0"/>
                  </a:lnTo>
                  <a:cubicBezTo>
                    <a:pt x="1457" y="0"/>
                    <a:pt x="870" y="584"/>
                    <a:pt x="870" y="1308"/>
                  </a:cubicBezTo>
                  <a:lnTo>
                    <a:pt x="870" y="2177"/>
                  </a:lnTo>
                  <a:lnTo>
                    <a:pt x="544" y="2177"/>
                  </a:lnTo>
                  <a:cubicBezTo>
                    <a:pt x="244" y="2177"/>
                    <a:pt x="1" y="2423"/>
                    <a:pt x="1" y="2724"/>
                  </a:cubicBezTo>
                  <a:cubicBezTo>
                    <a:pt x="1" y="3025"/>
                    <a:pt x="244" y="3267"/>
                    <a:pt x="544" y="3267"/>
                  </a:cubicBezTo>
                  <a:lnTo>
                    <a:pt x="885" y="3267"/>
                  </a:lnTo>
                  <a:cubicBezTo>
                    <a:pt x="997" y="4745"/>
                    <a:pt x="2225" y="5886"/>
                    <a:pt x="3706" y="5886"/>
                  </a:cubicBezTo>
                  <a:cubicBezTo>
                    <a:pt x="5187" y="5886"/>
                    <a:pt x="6419" y="4745"/>
                    <a:pt x="6531" y="3267"/>
                  </a:cubicBezTo>
                  <a:lnTo>
                    <a:pt x="6868" y="3267"/>
                  </a:lnTo>
                  <a:cubicBezTo>
                    <a:pt x="7168" y="3267"/>
                    <a:pt x="7411" y="3025"/>
                    <a:pt x="7411" y="2724"/>
                  </a:cubicBezTo>
                  <a:cubicBezTo>
                    <a:pt x="7411" y="2423"/>
                    <a:pt x="7168" y="2177"/>
                    <a:pt x="6868" y="2177"/>
                  </a:cubicBezTo>
                  <a:lnTo>
                    <a:pt x="6542" y="2177"/>
                  </a:lnTo>
                  <a:lnTo>
                    <a:pt x="6542" y="1308"/>
                  </a:lnTo>
                  <a:cubicBezTo>
                    <a:pt x="6542" y="586"/>
                    <a:pt x="5959" y="0"/>
                    <a:pt x="5237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8" name="Google Shape;13698;p76"/>
            <p:cNvSpPr/>
            <p:nvPr/>
          </p:nvSpPr>
          <p:spPr>
            <a:xfrm>
              <a:off x="8067335" y="2709497"/>
              <a:ext cx="262962" cy="81405"/>
            </a:xfrm>
            <a:custGeom>
              <a:avLst/>
              <a:gdLst/>
              <a:ahLst/>
              <a:cxnLst/>
              <a:rect l="l" t="t" r="r" b="b"/>
              <a:pathLst>
                <a:path w="10030" h="3105" extrusionOk="0">
                  <a:moveTo>
                    <a:pt x="1384" y="1"/>
                  </a:moveTo>
                  <a:lnTo>
                    <a:pt x="873" y="182"/>
                  </a:lnTo>
                  <a:cubicBezTo>
                    <a:pt x="352" y="363"/>
                    <a:pt x="1" y="859"/>
                    <a:pt x="1" y="1413"/>
                  </a:cubicBezTo>
                  <a:lnTo>
                    <a:pt x="1" y="3105"/>
                  </a:lnTo>
                  <a:lnTo>
                    <a:pt x="10025" y="3105"/>
                  </a:lnTo>
                  <a:lnTo>
                    <a:pt x="10025" y="1417"/>
                  </a:lnTo>
                  <a:cubicBezTo>
                    <a:pt x="10029" y="859"/>
                    <a:pt x="9678" y="366"/>
                    <a:pt x="9156" y="182"/>
                  </a:cubicBezTo>
                  <a:lnTo>
                    <a:pt x="8642" y="1"/>
                  </a:lnTo>
                  <a:cubicBezTo>
                    <a:pt x="7729" y="1198"/>
                    <a:pt x="6372" y="1796"/>
                    <a:pt x="5014" y="1796"/>
                  </a:cubicBezTo>
                  <a:cubicBezTo>
                    <a:pt x="3657" y="1796"/>
                    <a:pt x="2299" y="1198"/>
                    <a:pt x="1384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9" name="Google Shape;13699;p76"/>
            <p:cNvSpPr/>
            <p:nvPr/>
          </p:nvSpPr>
          <p:spPr>
            <a:xfrm>
              <a:off x="8100867" y="2499469"/>
              <a:ext cx="143672" cy="154342"/>
            </a:xfrm>
            <a:custGeom>
              <a:avLst/>
              <a:gdLst/>
              <a:ahLst/>
              <a:cxnLst/>
              <a:rect l="l" t="t" r="r" b="b"/>
              <a:pathLst>
                <a:path w="5480" h="5887" extrusionOk="0">
                  <a:moveTo>
                    <a:pt x="2209" y="0"/>
                  </a:moveTo>
                  <a:cubicBezTo>
                    <a:pt x="1489" y="0"/>
                    <a:pt x="902" y="584"/>
                    <a:pt x="902" y="1308"/>
                  </a:cubicBezTo>
                  <a:lnTo>
                    <a:pt x="902" y="2177"/>
                  </a:lnTo>
                  <a:lnTo>
                    <a:pt x="605" y="2177"/>
                  </a:lnTo>
                  <a:cubicBezTo>
                    <a:pt x="322" y="2177"/>
                    <a:pt x="62" y="2384"/>
                    <a:pt x="33" y="2666"/>
                  </a:cubicBezTo>
                  <a:cubicBezTo>
                    <a:pt x="0" y="2986"/>
                    <a:pt x="250" y="3267"/>
                    <a:pt x="570" y="3267"/>
                  </a:cubicBezTo>
                  <a:cubicBezTo>
                    <a:pt x="572" y="3267"/>
                    <a:pt x="574" y="3267"/>
                    <a:pt x="576" y="3267"/>
                  </a:cubicBezTo>
                  <a:lnTo>
                    <a:pt x="913" y="3267"/>
                  </a:lnTo>
                  <a:cubicBezTo>
                    <a:pt x="1018" y="4764"/>
                    <a:pt x="2268" y="5886"/>
                    <a:pt x="3718" y="5886"/>
                  </a:cubicBezTo>
                  <a:cubicBezTo>
                    <a:pt x="3868" y="5886"/>
                    <a:pt x="4019" y="5874"/>
                    <a:pt x="4172" y="5850"/>
                  </a:cubicBezTo>
                  <a:cubicBezTo>
                    <a:pt x="2792" y="5636"/>
                    <a:pt x="1775" y="4448"/>
                    <a:pt x="1775" y="3054"/>
                  </a:cubicBezTo>
                  <a:lnTo>
                    <a:pt x="1775" y="1525"/>
                  </a:lnTo>
                  <a:cubicBezTo>
                    <a:pt x="1775" y="1044"/>
                    <a:pt x="2162" y="652"/>
                    <a:pt x="2644" y="652"/>
                  </a:cubicBezTo>
                  <a:lnTo>
                    <a:pt x="5045" y="652"/>
                  </a:lnTo>
                  <a:cubicBezTo>
                    <a:pt x="5047" y="652"/>
                    <a:pt x="5049" y="652"/>
                    <a:pt x="5052" y="652"/>
                  </a:cubicBezTo>
                  <a:cubicBezTo>
                    <a:pt x="5288" y="652"/>
                    <a:pt x="5480" y="458"/>
                    <a:pt x="5480" y="218"/>
                  </a:cubicBezTo>
                  <a:lnTo>
                    <a:pt x="5480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0" name="Google Shape;13700;p76"/>
            <p:cNvSpPr/>
            <p:nvPr/>
          </p:nvSpPr>
          <p:spPr>
            <a:xfrm>
              <a:off x="8086788" y="2709497"/>
              <a:ext cx="223924" cy="64207"/>
            </a:xfrm>
            <a:custGeom>
              <a:avLst/>
              <a:gdLst/>
              <a:ahLst/>
              <a:cxnLst/>
              <a:rect l="l" t="t" r="r" b="b"/>
              <a:pathLst>
                <a:path w="8541" h="2449" extrusionOk="0">
                  <a:moveTo>
                    <a:pt x="642" y="1"/>
                  </a:moveTo>
                  <a:lnTo>
                    <a:pt x="131" y="182"/>
                  </a:lnTo>
                  <a:cubicBezTo>
                    <a:pt x="88" y="196"/>
                    <a:pt x="44" y="218"/>
                    <a:pt x="1" y="240"/>
                  </a:cubicBezTo>
                  <a:cubicBezTo>
                    <a:pt x="982" y="1623"/>
                    <a:pt x="2572" y="2449"/>
                    <a:pt x="4271" y="2449"/>
                  </a:cubicBezTo>
                  <a:cubicBezTo>
                    <a:pt x="5970" y="2449"/>
                    <a:pt x="7563" y="1623"/>
                    <a:pt x="8541" y="240"/>
                  </a:cubicBezTo>
                  <a:cubicBezTo>
                    <a:pt x="8501" y="218"/>
                    <a:pt x="8458" y="196"/>
                    <a:pt x="8411" y="182"/>
                  </a:cubicBezTo>
                  <a:lnTo>
                    <a:pt x="7904" y="1"/>
                  </a:lnTo>
                  <a:cubicBezTo>
                    <a:pt x="6989" y="1198"/>
                    <a:pt x="5631" y="1796"/>
                    <a:pt x="4273" y="1796"/>
                  </a:cubicBezTo>
                  <a:cubicBezTo>
                    <a:pt x="2915" y="1796"/>
                    <a:pt x="1557" y="1198"/>
                    <a:pt x="642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1" name="Google Shape;13701;p76"/>
            <p:cNvSpPr/>
            <p:nvPr/>
          </p:nvSpPr>
          <p:spPr>
            <a:xfrm>
              <a:off x="8159148" y="2557488"/>
              <a:ext cx="10749" cy="16412"/>
            </a:xfrm>
            <a:custGeom>
              <a:avLst/>
              <a:gdLst/>
              <a:ahLst/>
              <a:cxnLst/>
              <a:rect l="l" t="t" r="r" b="b"/>
              <a:pathLst>
                <a:path w="410" h="626" extrusionOk="0">
                  <a:moveTo>
                    <a:pt x="210" y="0"/>
                  </a:moveTo>
                  <a:cubicBezTo>
                    <a:pt x="208" y="0"/>
                    <a:pt x="206" y="0"/>
                    <a:pt x="204" y="0"/>
                  </a:cubicBezTo>
                  <a:cubicBezTo>
                    <a:pt x="91" y="0"/>
                    <a:pt x="1" y="91"/>
                    <a:pt x="1" y="203"/>
                  </a:cubicBezTo>
                  <a:lnTo>
                    <a:pt x="1" y="424"/>
                  </a:lnTo>
                  <a:cubicBezTo>
                    <a:pt x="1" y="558"/>
                    <a:pt x="103" y="625"/>
                    <a:pt x="205" y="625"/>
                  </a:cubicBezTo>
                  <a:cubicBezTo>
                    <a:pt x="308" y="625"/>
                    <a:pt x="410" y="558"/>
                    <a:pt x="410" y="424"/>
                  </a:cubicBezTo>
                  <a:lnTo>
                    <a:pt x="410" y="203"/>
                  </a:lnTo>
                  <a:cubicBezTo>
                    <a:pt x="410" y="93"/>
                    <a:pt x="323" y="0"/>
                    <a:pt x="21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2" name="Google Shape;13702;p76"/>
            <p:cNvSpPr/>
            <p:nvPr/>
          </p:nvSpPr>
          <p:spPr>
            <a:xfrm>
              <a:off x="8227707" y="2557488"/>
              <a:ext cx="10749" cy="16412"/>
            </a:xfrm>
            <a:custGeom>
              <a:avLst/>
              <a:gdLst/>
              <a:ahLst/>
              <a:cxnLst/>
              <a:rect l="l" t="t" r="r" b="b"/>
              <a:pathLst>
                <a:path w="410" h="626" extrusionOk="0">
                  <a:moveTo>
                    <a:pt x="210" y="0"/>
                  </a:moveTo>
                  <a:cubicBezTo>
                    <a:pt x="208" y="0"/>
                    <a:pt x="206" y="0"/>
                    <a:pt x="203" y="0"/>
                  </a:cubicBezTo>
                  <a:cubicBezTo>
                    <a:pt x="91" y="0"/>
                    <a:pt x="1" y="91"/>
                    <a:pt x="1" y="203"/>
                  </a:cubicBezTo>
                  <a:lnTo>
                    <a:pt x="1" y="424"/>
                  </a:lnTo>
                  <a:cubicBezTo>
                    <a:pt x="1" y="558"/>
                    <a:pt x="103" y="625"/>
                    <a:pt x="205" y="625"/>
                  </a:cubicBezTo>
                  <a:cubicBezTo>
                    <a:pt x="308" y="625"/>
                    <a:pt x="410" y="558"/>
                    <a:pt x="410" y="424"/>
                  </a:cubicBezTo>
                  <a:lnTo>
                    <a:pt x="410" y="203"/>
                  </a:lnTo>
                  <a:cubicBezTo>
                    <a:pt x="410" y="93"/>
                    <a:pt x="323" y="0"/>
                    <a:pt x="21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3" name="Google Shape;13703;p76"/>
            <p:cNvSpPr/>
            <p:nvPr/>
          </p:nvSpPr>
          <p:spPr>
            <a:xfrm>
              <a:off x="8061934" y="2431198"/>
              <a:ext cx="273658" cy="365052"/>
            </a:xfrm>
            <a:custGeom>
              <a:avLst/>
              <a:gdLst/>
              <a:ahLst/>
              <a:cxnLst/>
              <a:rect l="l" t="t" r="r" b="b"/>
              <a:pathLst>
                <a:path w="10438" h="13924" extrusionOk="0">
                  <a:moveTo>
                    <a:pt x="2170" y="6273"/>
                  </a:moveTo>
                  <a:cubicBezTo>
                    <a:pt x="2285" y="6491"/>
                    <a:pt x="2401" y="6766"/>
                    <a:pt x="2401" y="6961"/>
                  </a:cubicBezTo>
                  <a:cubicBezTo>
                    <a:pt x="2401" y="7088"/>
                    <a:pt x="2300" y="7193"/>
                    <a:pt x="2170" y="7193"/>
                  </a:cubicBezTo>
                  <a:cubicBezTo>
                    <a:pt x="2043" y="7193"/>
                    <a:pt x="1938" y="7088"/>
                    <a:pt x="1938" y="6961"/>
                  </a:cubicBezTo>
                  <a:cubicBezTo>
                    <a:pt x="1938" y="6766"/>
                    <a:pt x="2057" y="6491"/>
                    <a:pt x="2170" y="6273"/>
                  </a:cubicBezTo>
                  <a:close/>
                  <a:moveTo>
                    <a:pt x="8272" y="6273"/>
                  </a:moveTo>
                  <a:cubicBezTo>
                    <a:pt x="8384" y="6491"/>
                    <a:pt x="8504" y="6766"/>
                    <a:pt x="8504" y="6961"/>
                  </a:cubicBezTo>
                  <a:cubicBezTo>
                    <a:pt x="8504" y="7088"/>
                    <a:pt x="8399" y="7193"/>
                    <a:pt x="8272" y="7193"/>
                  </a:cubicBezTo>
                  <a:cubicBezTo>
                    <a:pt x="8142" y="7193"/>
                    <a:pt x="8040" y="7088"/>
                    <a:pt x="8040" y="6961"/>
                  </a:cubicBezTo>
                  <a:cubicBezTo>
                    <a:pt x="8040" y="6766"/>
                    <a:pt x="8156" y="6491"/>
                    <a:pt x="8272" y="6273"/>
                  </a:cubicBezTo>
                  <a:close/>
                  <a:moveTo>
                    <a:pt x="5223" y="410"/>
                  </a:moveTo>
                  <a:cubicBezTo>
                    <a:pt x="7635" y="413"/>
                    <a:pt x="9590" y="2369"/>
                    <a:pt x="9594" y="4785"/>
                  </a:cubicBezTo>
                  <a:cubicBezTo>
                    <a:pt x="9594" y="7313"/>
                    <a:pt x="8149" y="9699"/>
                    <a:pt x="7917" y="10069"/>
                  </a:cubicBezTo>
                  <a:lnTo>
                    <a:pt x="7178" y="9804"/>
                  </a:lnTo>
                  <a:cubicBezTo>
                    <a:pt x="6914" y="9710"/>
                    <a:pt x="6733" y="9460"/>
                    <a:pt x="6733" y="9178"/>
                  </a:cubicBezTo>
                  <a:lnTo>
                    <a:pt x="6733" y="8287"/>
                  </a:lnTo>
                  <a:cubicBezTo>
                    <a:pt x="7142" y="8052"/>
                    <a:pt x="7490" y="7726"/>
                    <a:pt x="7754" y="7331"/>
                  </a:cubicBezTo>
                  <a:cubicBezTo>
                    <a:pt x="7886" y="7518"/>
                    <a:pt x="8078" y="7601"/>
                    <a:pt x="8268" y="7601"/>
                  </a:cubicBezTo>
                  <a:cubicBezTo>
                    <a:pt x="8594" y="7601"/>
                    <a:pt x="8913" y="7355"/>
                    <a:pt x="8913" y="6961"/>
                  </a:cubicBezTo>
                  <a:cubicBezTo>
                    <a:pt x="8913" y="6657"/>
                    <a:pt x="8747" y="6291"/>
                    <a:pt x="8613" y="6041"/>
                  </a:cubicBezTo>
                  <a:cubicBezTo>
                    <a:pt x="8964" y="5929"/>
                    <a:pt x="9178" y="5574"/>
                    <a:pt x="9123" y="5212"/>
                  </a:cubicBezTo>
                  <a:cubicBezTo>
                    <a:pt x="9065" y="4846"/>
                    <a:pt x="8750" y="4578"/>
                    <a:pt x="8384" y="4578"/>
                  </a:cubicBezTo>
                  <a:lnTo>
                    <a:pt x="8272" y="4578"/>
                  </a:lnTo>
                  <a:cubicBezTo>
                    <a:pt x="8265" y="4578"/>
                    <a:pt x="8261" y="4571"/>
                    <a:pt x="8261" y="4564"/>
                  </a:cubicBezTo>
                  <a:lnTo>
                    <a:pt x="8261" y="3912"/>
                  </a:lnTo>
                  <a:cubicBezTo>
                    <a:pt x="8258" y="3075"/>
                    <a:pt x="7580" y="2398"/>
                    <a:pt x="6744" y="2398"/>
                  </a:cubicBezTo>
                  <a:lnTo>
                    <a:pt x="6526" y="2398"/>
                  </a:lnTo>
                  <a:cubicBezTo>
                    <a:pt x="6255" y="2398"/>
                    <a:pt x="6255" y="2807"/>
                    <a:pt x="6526" y="2807"/>
                  </a:cubicBezTo>
                  <a:lnTo>
                    <a:pt x="6744" y="2807"/>
                  </a:lnTo>
                  <a:cubicBezTo>
                    <a:pt x="7352" y="2807"/>
                    <a:pt x="7848" y="3300"/>
                    <a:pt x="7848" y="3912"/>
                  </a:cubicBezTo>
                  <a:lnTo>
                    <a:pt x="7848" y="4564"/>
                  </a:lnTo>
                  <a:cubicBezTo>
                    <a:pt x="7848" y="4796"/>
                    <a:pt x="8037" y="4984"/>
                    <a:pt x="8268" y="4988"/>
                  </a:cubicBezTo>
                  <a:lnTo>
                    <a:pt x="8377" y="4988"/>
                  </a:lnTo>
                  <a:cubicBezTo>
                    <a:pt x="8379" y="4988"/>
                    <a:pt x="8381" y="4988"/>
                    <a:pt x="8384" y="4988"/>
                  </a:cubicBezTo>
                  <a:cubicBezTo>
                    <a:pt x="8569" y="4988"/>
                    <a:pt x="8718" y="5142"/>
                    <a:pt x="8718" y="5328"/>
                  </a:cubicBezTo>
                  <a:cubicBezTo>
                    <a:pt x="8718" y="5516"/>
                    <a:pt x="8565" y="5668"/>
                    <a:pt x="8377" y="5668"/>
                  </a:cubicBezTo>
                  <a:lnTo>
                    <a:pt x="8254" y="5668"/>
                  </a:lnTo>
                  <a:lnTo>
                    <a:pt x="8254" y="5654"/>
                  </a:lnTo>
                  <a:cubicBezTo>
                    <a:pt x="8254" y="5518"/>
                    <a:pt x="8153" y="5450"/>
                    <a:pt x="8051" y="5450"/>
                  </a:cubicBezTo>
                  <a:cubicBezTo>
                    <a:pt x="7950" y="5450"/>
                    <a:pt x="7848" y="5518"/>
                    <a:pt x="7848" y="5654"/>
                  </a:cubicBezTo>
                  <a:cubicBezTo>
                    <a:pt x="7848" y="7106"/>
                    <a:pt x="6671" y="8283"/>
                    <a:pt x="5219" y="8283"/>
                  </a:cubicBezTo>
                  <a:cubicBezTo>
                    <a:pt x="3767" y="8283"/>
                    <a:pt x="2590" y="7106"/>
                    <a:pt x="2590" y="5654"/>
                  </a:cubicBezTo>
                  <a:cubicBezTo>
                    <a:pt x="2590" y="5518"/>
                    <a:pt x="2487" y="5450"/>
                    <a:pt x="2385" y="5450"/>
                  </a:cubicBezTo>
                  <a:cubicBezTo>
                    <a:pt x="2283" y="5450"/>
                    <a:pt x="2180" y="5518"/>
                    <a:pt x="2180" y="5654"/>
                  </a:cubicBezTo>
                  <a:lnTo>
                    <a:pt x="2180" y="5668"/>
                  </a:lnTo>
                  <a:lnTo>
                    <a:pt x="2057" y="5668"/>
                  </a:lnTo>
                  <a:cubicBezTo>
                    <a:pt x="1869" y="5668"/>
                    <a:pt x="1717" y="5516"/>
                    <a:pt x="1717" y="5328"/>
                  </a:cubicBezTo>
                  <a:cubicBezTo>
                    <a:pt x="1717" y="5140"/>
                    <a:pt x="1869" y="4988"/>
                    <a:pt x="2057" y="4988"/>
                  </a:cubicBezTo>
                  <a:lnTo>
                    <a:pt x="2166" y="4988"/>
                  </a:lnTo>
                  <a:cubicBezTo>
                    <a:pt x="2401" y="4984"/>
                    <a:pt x="2590" y="4796"/>
                    <a:pt x="2590" y="4564"/>
                  </a:cubicBezTo>
                  <a:lnTo>
                    <a:pt x="2590" y="3912"/>
                  </a:lnTo>
                  <a:cubicBezTo>
                    <a:pt x="2590" y="3300"/>
                    <a:pt x="3086" y="2807"/>
                    <a:pt x="3694" y="2807"/>
                  </a:cubicBezTo>
                  <a:lnTo>
                    <a:pt x="5657" y="2807"/>
                  </a:lnTo>
                  <a:cubicBezTo>
                    <a:pt x="5929" y="2807"/>
                    <a:pt x="5929" y="2398"/>
                    <a:pt x="5657" y="2398"/>
                  </a:cubicBezTo>
                  <a:lnTo>
                    <a:pt x="3694" y="2398"/>
                  </a:lnTo>
                  <a:cubicBezTo>
                    <a:pt x="3328" y="2398"/>
                    <a:pt x="3028" y="2101"/>
                    <a:pt x="3028" y="1732"/>
                  </a:cubicBezTo>
                  <a:cubicBezTo>
                    <a:pt x="3028" y="1004"/>
                    <a:pt x="3817" y="410"/>
                    <a:pt x="4784" y="410"/>
                  </a:cubicBezTo>
                  <a:close/>
                  <a:moveTo>
                    <a:pt x="2626" y="1601"/>
                  </a:moveTo>
                  <a:lnTo>
                    <a:pt x="2626" y="1601"/>
                  </a:lnTo>
                  <a:cubicBezTo>
                    <a:pt x="2622" y="1645"/>
                    <a:pt x="2619" y="1688"/>
                    <a:pt x="2619" y="1732"/>
                  </a:cubicBezTo>
                  <a:cubicBezTo>
                    <a:pt x="2619" y="2054"/>
                    <a:pt x="2763" y="2358"/>
                    <a:pt x="3013" y="2561"/>
                  </a:cubicBezTo>
                  <a:cubicBezTo>
                    <a:pt x="2503" y="2818"/>
                    <a:pt x="2184" y="3340"/>
                    <a:pt x="2184" y="3912"/>
                  </a:cubicBezTo>
                  <a:lnTo>
                    <a:pt x="2184" y="4564"/>
                  </a:lnTo>
                  <a:cubicBezTo>
                    <a:pt x="2184" y="4571"/>
                    <a:pt x="2177" y="4578"/>
                    <a:pt x="2170" y="4578"/>
                  </a:cubicBezTo>
                  <a:lnTo>
                    <a:pt x="2061" y="4578"/>
                  </a:lnTo>
                  <a:cubicBezTo>
                    <a:pt x="1691" y="4578"/>
                    <a:pt x="1376" y="4846"/>
                    <a:pt x="1318" y="5212"/>
                  </a:cubicBezTo>
                  <a:cubicBezTo>
                    <a:pt x="1264" y="5574"/>
                    <a:pt x="1478" y="5926"/>
                    <a:pt x="1829" y="6041"/>
                  </a:cubicBezTo>
                  <a:cubicBezTo>
                    <a:pt x="1695" y="6291"/>
                    <a:pt x="1528" y="6657"/>
                    <a:pt x="1528" y="6961"/>
                  </a:cubicBezTo>
                  <a:cubicBezTo>
                    <a:pt x="1528" y="7355"/>
                    <a:pt x="1848" y="7601"/>
                    <a:pt x="2174" y="7601"/>
                  </a:cubicBezTo>
                  <a:cubicBezTo>
                    <a:pt x="2363" y="7601"/>
                    <a:pt x="2555" y="7518"/>
                    <a:pt x="2687" y="7331"/>
                  </a:cubicBezTo>
                  <a:cubicBezTo>
                    <a:pt x="2952" y="7726"/>
                    <a:pt x="3299" y="8052"/>
                    <a:pt x="3709" y="8287"/>
                  </a:cubicBezTo>
                  <a:lnTo>
                    <a:pt x="3709" y="9178"/>
                  </a:lnTo>
                  <a:lnTo>
                    <a:pt x="3712" y="9178"/>
                  </a:lnTo>
                  <a:cubicBezTo>
                    <a:pt x="3709" y="9460"/>
                    <a:pt x="3531" y="9714"/>
                    <a:pt x="3267" y="9808"/>
                  </a:cubicBezTo>
                  <a:lnTo>
                    <a:pt x="2474" y="10087"/>
                  </a:lnTo>
                  <a:cubicBezTo>
                    <a:pt x="2162" y="9504"/>
                    <a:pt x="1069" y="7298"/>
                    <a:pt x="1069" y="4835"/>
                  </a:cubicBezTo>
                  <a:cubicBezTo>
                    <a:pt x="1069" y="4075"/>
                    <a:pt x="1250" y="3376"/>
                    <a:pt x="1605" y="2764"/>
                  </a:cubicBezTo>
                  <a:cubicBezTo>
                    <a:pt x="1865" y="2315"/>
                    <a:pt x="2209" y="1920"/>
                    <a:pt x="2626" y="1601"/>
                  </a:cubicBezTo>
                  <a:close/>
                  <a:moveTo>
                    <a:pt x="4784" y="0"/>
                  </a:moveTo>
                  <a:cubicBezTo>
                    <a:pt x="4212" y="0"/>
                    <a:pt x="3676" y="174"/>
                    <a:pt x="3271" y="493"/>
                  </a:cubicBezTo>
                  <a:cubicBezTo>
                    <a:pt x="3100" y="623"/>
                    <a:pt x="2952" y="783"/>
                    <a:pt x="2840" y="964"/>
                  </a:cubicBezTo>
                  <a:cubicBezTo>
                    <a:pt x="2180" y="1351"/>
                    <a:pt x="1634" y="1902"/>
                    <a:pt x="1250" y="2561"/>
                  </a:cubicBezTo>
                  <a:cubicBezTo>
                    <a:pt x="855" y="3242"/>
                    <a:pt x="659" y="4006"/>
                    <a:pt x="659" y="4835"/>
                  </a:cubicBezTo>
                  <a:cubicBezTo>
                    <a:pt x="659" y="6393"/>
                    <a:pt x="1079" y="7834"/>
                    <a:pt x="1431" y="8769"/>
                  </a:cubicBezTo>
                  <a:cubicBezTo>
                    <a:pt x="1619" y="9268"/>
                    <a:pt x="1833" y="9754"/>
                    <a:pt x="2083" y="10225"/>
                  </a:cubicBezTo>
                  <a:lnTo>
                    <a:pt x="1011" y="10601"/>
                  </a:lnTo>
                  <a:cubicBezTo>
                    <a:pt x="406" y="10815"/>
                    <a:pt x="0" y="11387"/>
                    <a:pt x="0" y="12028"/>
                  </a:cubicBezTo>
                  <a:lnTo>
                    <a:pt x="0" y="13720"/>
                  </a:lnTo>
                  <a:cubicBezTo>
                    <a:pt x="0" y="13855"/>
                    <a:pt x="102" y="13923"/>
                    <a:pt x="205" y="13923"/>
                  </a:cubicBezTo>
                  <a:cubicBezTo>
                    <a:pt x="307" y="13923"/>
                    <a:pt x="409" y="13855"/>
                    <a:pt x="409" y="13720"/>
                  </a:cubicBezTo>
                  <a:lnTo>
                    <a:pt x="409" y="12032"/>
                  </a:lnTo>
                  <a:cubicBezTo>
                    <a:pt x="409" y="11561"/>
                    <a:pt x="703" y="11144"/>
                    <a:pt x="1145" y="10989"/>
                  </a:cubicBezTo>
                  <a:lnTo>
                    <a:pt x="1478" y="10873"/>
                  </a:lnTo>
                  <a:cubicBezTo>
                    <a:pt x="2260" y="11952"/>
                    <a:pt x="3680" y="12615"/>
                    <a:pt x="5219" y="12615"/>
                  </a:cubicBezTo>
                  <a:cubicBezTo>
                    <a:pt x="5228" y="12615"/>
                    <a:pt x="5237" y="12615"/>
                    <a:pt x="5246" y="12615"/>
                  </a:cubicBezTo>
                  <a:cubicBezTo>
                    <a:pt x="5921" y="12615"/>
                    <a:pt x="6589" y="12481"/>
                    <a:pt x="7215" y="12220"/>
                  </a:cubicBezTo>
                  <a:cubicBezTo>
                    <a:pt x="7434" y="12128"/>
                    <a:pt x="7338" y="11825"/>
                    <a:pt x="7141" y="11825"/>
                  </a:cubicBezTo>
                  <a:cubicBezTo>
                    <a:pt x="7114" y="11825"/>
                    <a:pt x="7085" y="11831"/>
                    <a:pt x="7055" y="11843"/>
                  </a:cubicBezTo>
                  <a:cubicBezTo>
                    <a:pt x="6480" y="12083"/>
                    <a:pt x="5867" y="12206"/>
                    <a:pt x="5246" y="12206"/>
                  </a:cubicBezTo>
                  <a:cubicBezTo>
                    <a:pt x="5237" y="12206"/>
                    <a:pt x="5228" y="12206"/>
                    <a:pt x="5219" y="12206"/>
                  </a:cubicBezTo>
                  <a:cubicBezTo>
                    <a:pt x="3854" y="12206"/>
                    <a:pt x="2601" y="11644"/>
                    <a:pt x="1880" y="10728"/>
                  </a:cubicBezTo>
                  <a:lnTo>
                    <a:pt x="3397" y="10192"/>
                  </a:lnTo>
                  <a:cubicBezTo>
                    <a:pt x="3828" y="10043"/>
                    <a:pt x="4118" y="9634"/>
                    <a:pt x="4118" y="9178"/>
                  </a:cubicBezTo>
                  <a:lnTo>
                    <a:pt x="4118" y="8483"/>
                  </a:lnTo>
                  <a:cubicBezTo>
                    <a:pt x="4473" y="8622"/>
                    <a:pt x="4848" y="8692"/>
                    <a:pt x="5223" y="8692"/>
                  </a:cubicBezTo>
                  <a:cubicBezTo>
                    <a:pt x="5597" y="8692"/>
                    <a:pt x="5972" y="8622"/>
                    <a:pt x="6327" y="8483"/>
                  </a:cubicBezTo>
                  <a:lnTo>
                    <a:pt x="6327" y="9178"/>
                  </a:lnTo>
                  <a:cubicBezTo>
                    <a:pt x="6327" y="9634"/>
                    <a:pt x="6613" y="10040"/>
                    <a:pt x="7044" y="10192"/>
                  </a:cubicBezTo>
                  <a:lnTo>
                    <a:pt x="8558" y="10728"/>
                  </a:lnTo>
                  <a:cubicBezTo>
                    <a:pt x="8341" y="11003"/>
                    <a:pt x="8080" y="11242"/>
                    <a:pt x="7790" y="11441"/>
                  </a:cubicBezTo>
                  <a:cubicBezTo>
                    <a:pt x="7609" y="11569"/>
                    <a:pt x="7733" y="11817"/>
                    <a:pt x="7906" y="11817"/>
                  </a:cubicBezTo>
                  <a:cubicBezTo>
                    <a:pt x="7943" y="11817"/>
                    <a:pt x="7983" y="11805"/>
                    <a:pt x="8022" y="11778"/>
                  </a:cubicBezTo>
                  <a:cubicBezTo>
                    <a:pt x="8384" y="11532"/>
                    <a:pt x="8703" y="11224"/>
                    <a:pt x="8960" y="10873"/>
                  </a:cubicBezTo>
                  <a:lnTo>
                    <a:pt x="9293" y="10989"/>
                  </a:lnTo>
                  <a:cubicBezTo>
                    <a:pt x="9735" y="11144"/>
                    <a:pt x="10032" y="11561"/>
                    <a:pt x="10032" y="12032"/>
                  </a:cubicBezTo>
                  <a:lnTo>
                    <a:pt x="10032" y="13720"/>
                  </a:lnTo>
                  <a:cubicBezTo>
                    <a:pt x="10032" y="13855"/>
                    <a:pt x="10134" y="13923"/>
                    <a:pt x="10235" y="13923"/>
                  </a:cubicBezTo>
                  <a:cubicBezTo>
                    <a:pt x="10336" y="13923"/>
                    <a:pt x="10438" y="13855"/>
                    <a:pt x="10438" y="13720"/>
                  </a:cubicBezTo>
                  <a:lnTo>
                    <a:pt x="10438" y="12032"/>
                  </a:lnTo>
                  <a:cubicBezTo>
                    <a:pt x="10438" y="11387"/>
                    <a:pt x="10032" y="10815"/>
                    <a:pt x="9427" y="10601"/>
                  </a:cubicBezTo>
                  <a:lnTo>
                    <a:pt x="8308" y="10206"/>
                  </a:lnTo>
                  <a:cubicBezTo>
                    <a:pt x="8613" y="9707"/>
                    <a:pt x="8881" y="9189"/>
                    <a:pt x="9112" y="8649"/>
                  </a:cubicBezTo>
                  <a:cubicBezTo>
                    <a:pt x="9848" y="6951"/>
                    <a:pt x="10000" y="5610"/>
                    <a:pt x="10000" y="4781"/>
                  </a:cubicBezTo>
                  <a:cubicBezTo>
                    <a:pt x="9996" y="2145"/>
                    <a:pt x="7859" y="4"/>
                    <a:pt x="521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4" name="Google Shape;13704;p76"/>
            <p:cNvSpPr/>
            <p:nvPr/>
          </p:nvSpPr>
          <p:spPr>
            <a:xfrm>
              <a:off x="8173988" y="2602556"/>
              <a:ext cx="49630" cy="16491"/>
            </a:xfrm>
            <a:custGeom>
              <a:avLst/>
              <a:gdLst/>
              <a:ahLst/>
              <a:cxnLst/>
              <a:rect l="l" t="t" r="r" b="b"/>
              <a:pathLst>
                <a:path w="1893" h="629" extrusionOk="0">
                  <a:moveTo>
                    <a:pt x="293" y="0"/>
                  </a:moveTo>
                  <a:cubicBezTo>
                    <a:pt x="136" y="0"/>
                    <a:pt x="1" y="205"/>
                    <a:pt x="148" y="353"/>
                  </a:cubicBezTo>
                  <a:cubicBezTo>
                    <a:pt x="326" y="527"/>
                    <a:pt x="623" y="628"/>
                    <a:pt x="945" y="628"/>
                  </a:cubicBezTo>
                  <a:cubicBezTo>
                    <a:pt x="1271" y="628"/>
                    <a:pt x="1568" y="523"/>
                    <a:pt x="1745" y="353"/>
                  </a:cubicBezTo>
                  <a:cubicBezTo>
                    <a:pt x="1893" y="205"/>
                    <a:pt x="1758" y="0"/>
                    <a:pt x="1599" y="0"/>
                  </a:cubicBezTo>
                  <a:cubicBezTo>
                    <a:pt x="1551" y="0"/>
                    <a:pt x="1501" y="19"/>
                    <a:pt x="1456" y="63"/>
                  </a:cubicBezTo>
                  <a:cubicBezTo>
                    <a:pt x="1383" y="136"/>
                    <a:pt x="1206" y="223"/>
                    <a:pt x="945" y="223"/>
                  </a:cubicBezTo>
                  <a:cubicBezTo>
                    <a:pt x="688" y="223"/>
                    <a:pt x="510" y="136"/>
                    <a:pt x="434" y="63"/>
                  </a:cubicBezTo>
                  <a:cubicBezTo>
                    <a:pt x="390" y="19"/>
                    <a:pt x="340" y="0"/>
                    <a:pt x="29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5" name="Google Shape;13705;p76"/>
            <p:cNvSpPr/>
            <p:nvPr/>
          </p:nvSpPr>
          <p:spPr>
            <a:xfrm>
              <a:off x="8150890" y="2536855"/>
              <a:ext cx="22547" cy="14105"/>
            </a:xfrm>
            <a:custGeom>
              <a:avLst/>
              <a:gdLst/>
              <a:ahLst/>
              <a:cxnLst/>
              <a:rect l="l" t="t" r="r" b="b"/>
              <a:pathLst>
                <a:path w="860" h="538" extrusionOk="0">
                  <a:moveTo>
                    <a:pt x="565" y="1"/>
                  </a:moveTo>
                  <a:cubicBezTo>
                    <a:pt x="536" y="1"/>
                    <a:pt x="504" y="8"/>
                    <a:pt x="471" y="23"/>
                  </a:cubicBezTo>
                  <a:lnTo>
                    <a:pt x="214" y="146"/>
                  </a:lnTo>
                  <a:cubicBezTo>
                    <a:pt x="1" y="247"/>
                    <a:pt x="103" y="538"/>
                    <a:pt x="295" y="538"/>
                  </a:cubicBezTo>
                  <a:cubicBezTo>
                    <a:pt x="324" y="538"/>
                    <a:pt x="355" y="531"/>
                    <a:pt x="388" y="516"/>
                  </a:cubicBezTo>
                  <a:lnTo>
                    <a:pt x="649" y="393"/>
                  </a:lnTo>
                  <a:cubicBezTo>
                    <a:pt x="859" y="292"/>
                    <a:pt x="757" y="1"/>
                    <a:pt x="56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6" name="Google Shape;13706;p76"/>
            <p:cNvSpPr/>
            <p:nvPr/>
          </p:nvSpPr>
          <p:spPr>
            <a:xfrm>
              <a:off x="8224115" y="2536855"/>
              <a:ext cx="22599" cy="14105"/>
            </a:xfrm>
            <a:custGeom>
              <a:avLst/>
              <a:gdLst/>
              <a:ahLst/>
              <a:cxnLst/>
              <a:rect l="l" t="t" r="r" b="b"/>
              <a:pathLst>
                <a:path w="862" h="538" extrusionOk="0">
                  <a:moveTo>
                    <a:pt x="294" y="1"/>
                  </a:moveTo>
                  <a:cubicBezTo>
                    <a:pt x="102" y="1"/>
                    <a:pt x="0" y="292"/>
                    <a:pt x="214" y="393"/>
                  </a:cubicBezTo>
                  <a:lnTo>
                    <a:pt x="474" y="516"/>
                  </a:lnTo>
                  <a:cubicBezTo>
                    <a:pt x="507" y="531"/>
                    <a:pt x="538" y="538"/>
                    <a:pt x="567" y="538"/>
                  </a:cubicBezTo>
                  <a:cubicBezTo>
                    <a:pt x="757" y="538"/>
                    <a:pt x="862" y="247"/>
                    <a:pt x="648" y="146"/>
                  </a:cubicBezTo>
                  <a:lnTo>
                    <a:pt x="388" y="23"/>
                  </a:lnTo>
                  <a:cubicBezTo>
                    <a:pt x="355" y="8"/>
                    <a:pt x="323" y="1"/>
                    <a:pt x="29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07" name="Google Shape;13707;p76"/>
          <p:cNvGrpSpPr/>
          <p:nvPr/>
        </p:nvGrpSpPr>
        <p:grpSpPr>
          <a:xfrm>
            <a:off x="7161861" y="3356519"/>
            <a:ext cx="273501" cy="365131"/>
            <a:chOff x="7161861" y="3356519"/>
            <a:chExt cx="273501" cy="365131"/>
          </a:xfrm>
        </p:grpSpPr>
        <p:sp>
          <p:nvSpPr>
            <p:cNvPr id="13708" name="Google Shape;13708;p76"/>
            <p:cNvSpPr/>
            <p:nvPr/>
          </p:nvSpPr>
          <p:spPr>
            <a:xfrm>
              <a:off x="7327189" y="3504726"/>
              <a:ext cx="68847" cy="125739"/>
            </a:xfrm>
            <a:custGeom>
              <a:avLst/>
              <a:gdLst/>
              <a:ahLst/>
              <a:cxnLst/>
              <a:rect l="l" t="t" r="r" b="b"/>
              <a:pathLst>
                <a:path w="2626" h="4796" extrusionOk="0">
                  <a:moveTo>
                    <a:pt x="0" y="1"/>
                  </a:moveTo>
                  <a:lnTo>
                    <a:pt x="0" y="4796"/>
                  </a:lnTo>
                  <a:lnTo>
                    <a:pt x="2626" y="4796"/>
                  </a:lnTo>
                  <a:cubicBezTo>
                    <a:pt x="2467" y="3626"/>
                    <a:pt x="1797" y="2746"/>
                    <a:pt x="1568" y="1692"/>
                  </a:cubicBezTo>
                  <a:cubicBezTo>
                    <a:pt x="1405" y="942"/>
                    <a:pt x="1525" y="1"/>
                    <a:pt x="152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9" name="Google Shape;13709;p76"/>
            <p:cNvSpPr/>
            <p:nvPr/>
          </p:nvSpPr>
          <p:spPr>
            <a:xfrm>
              <a:off x="7167183" y="3556191"/>
              <a:ext cx="262857" cy="160032"/>
            </a:xfrm>
            <a:custGeom>
              <a:avLst/>
              <a:gdLst/>
              <a:ahLst/>
              <a:cxnLst/>
              <a:rect l="l" t="t" r="r" b="b"/>
              <a:pathLst>
                <a:path w="10026" h="6104" extrusionOk="0">
                  <a:moveTo>
                    <a:pt x="3706" y="1"/>
                  </a:moveTo>
                  <a:lnTo>
                    <a:pt x="3706" y="1348"/>
                  </a:lnTo>
                  <a:cubicBezTo>
                    <a:pt x="3706" y="1714"/>
                    <a:pt x="3474" y="2043"/>
                    <a:pt x="3126" y="2170"/>
                  </a:cubicBezTo>
                  <a:lnTo>
                    <a:pt x="873" y="2963"/>
                  </a:lnTo>
                  <a:cubicBezTo>
                    <a:pt x="352" y="3148"/>
                    <a:pt x="1" y="3640"/>
                    <a:pt x="1" y="4194"/>
                  </a:cubicBezTo>
                  <a:lnTo>
                    <a:pt x="1" y="6103"/>
                  </a:lnTo>
                  <a:lnTo>
                    <a:pt x="10026" y="6103"/>
                  </a:lnTo>
                  <a:lnTo>
                    <a:pt x="10026" y="4194"/>
                  </a:lnTo>
                  <a:cubicBezTo>
                    <a:pt x="10026" y="3640"/>
                    <a:pt x="9678" y="3148"/>
                    <a:pt x="9153" y="2963"/>
                  </a:cubicBezTo>
                  <a:lnTo>
                    <a:pt x="6904" y="2170"/>
                  </a:lnTo>
                  <a:cubicBezTo>
                    <a:pt x="6556" y="2047"/>
                    <a:pt x="6321" y="1717"/>
                    <a:pt x="6321" y="1348"/>
                  </a:cubicBezTo>
                  <a:lnTo>
                    <a:pt x="632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0" name="Google Shape;13710;p76"/>
            <p:cNvSpPr/>
            <p:nvPr/>
          </p:nvSpPr>
          <p:spPr>
            <a:xfrm>
              <a:off x="7230053" y="3612978"/>
              <a:ext cx="199987" cy="103245"/>
            </a:xfrm>
            <a:custGeom>
              <a:avLst/>
              <a:gdLst/>
              <a:ahLst/>
              <a:cxnLst/>
              <a:rect l="l" t="t" r="r" b="b"/>
              <a:pathLst>
                <a:path w="7628" h="3938" extrusionOk="0">
                  <a:moveTo>
                    <a:pt x="4498" y="0"/>
                  </a:moveTo>
                  <a:cubicBezTo>
                    <a:pt x="4201" y="583"/>
                    <a:pt x="2999" y="2590"/>
                    <a:pt x="0" y="3937"/>
                  </a:cubicBezTo>
                  <a:lnTo>
                    <a:pt x="7628" y="3937"/>
                  </a:lnTo>
                  <a:lnTo>
                    <a:pt x="7628" y="2028"/>
                  </a:lnTo>
                  <a:cubicBezTo>
                    <a:pt x="7628" y="1474"/>
                    <a:pt x="7280" y="982"/>
                    <a:pt x="6755" y="797"/>
                  </a:cubicBezTo>
                  <a:lnTo>
                    <a:pt x="4506" y="0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1" name="Google Shape;13711;p76"/>
            <p:cNvSpPr/>
            <p:nvPr/>
          </p:nvSpPr>
          <p:spPr>
            <a:xfrm>
              <a:off x="7167183" y="3612978"/>
              <a:ext cx="199987" cy="103245"/>
            </a:xfrm>
            <a:custGeom>
              <a:avLst/>
              <a:gdLst/>
              <a:ahLst/>
              <a:cxnLst/>
              <a:rect l="l" t="t" r="r" b="b"/>
              <a:pathLst>
                <a:path w="7628" h="3938" extrusionOk="0">
                  <a:moveTo>
                    <a:pt x="3123" y="0"/>
                  </a:moveTo>
                  <a:lnTo>
                    <a:pt x="873" y="797"/>
                  </a:lnTo>
                  <a:cubicBezTo>
                    <a:pt x="352" y="982"/>
                    <a:pt x="1" y="1474"/>
                    <a:pt x="1" y="2028"/>
                  </a:cubicBezTo>
                  <a:lnTo>
                    <a:pt x="1" y="3937"/>
                  </a:lnTo>
                  <a:lnTo>
                    <a:pt x="7628" y="3937"/>
                  </a:lnTo>
                  <a:cubicBezTo>
                    <a:pt x="4629" y="2590"/>
                    <a:pt x="3430" y="583"/>
                    <a:pt x="3130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2" name="Google Shape;13712;p76"/>
            <p:cNvSpPr/>
            <p:nvPr/>
          </p:nvSpPr>
          <p:spPr>
            <a:xfrm>
              <a:off x="7264319" y="3556086"/>
              <a:ext cx="68585" cy="34345"/>
            </a:xfrm>
            <a:custGeom>
              <a:avLst/>
              <a:gdLst/>
              <a:ahLst/>
              <a:cxnLst/>
              <a:rect l="l" t="t" r="r" b="b"/>
              <a:pathLst>
                <a:path w="2616" h="1310" extrusionOk="0">
                  <a:moveTo>
                    <a:pt x="1" y="1"/>
                  </a:moveTo>
                  <a:lnTo>
                    <a:pt x="1" y="1040"/>
                  </a:lnTo>
                  <a:cubicBezTo>
                    <a:pt x="417" y="1220"/>
                    <a:pt x="862" y="1309"/>
                    <a:pt x="1307" y="1309"/>
                  </a:cubicBezTo>
                  <a:cubicBezTo>
                    <a:pt x="1752" y="1309"/>
                    <a:pt x="2197" y="1220"/>
                    <a:pt x="2616" y="1040"/>
                  </a:cubicBezTo>
                  <a:lnTo>
                    <a:pt x="2616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3" name="Google Shape;13713;p76"/>
            <p:cNvSpPr/>
            <p:nvPr/>
          </p:nvSpPr>
          <p:spPr>
            <a:xfrm>
              <a:off x="7201476" y="3516210"/>
              <a:ext cx="45697" cy="45697"/>
            </a:xfrm>
            <a:custGeom>
              <a:avLst/>
              <a:gdLst/>
              <a:ahLst/>
              <a:cxnLst/>
              <a:rect l="l" t="t" r="r" b="b"/>
              <a:pathLst>
                <a:path w="1743" h="1743" extrusionOk="0">
                  <a:moveTo>
                    <a:pt x="873" y="1"/>
                  </a:moveTo>
                  <a:cubicBezTo>
                    <a:pt x="391" y="1"/>
                    <a:pt x="0" y="392"/>
                    <a:pt x="0" y="874"/>
                  </a:cubicBezTo>
                  <a:cubicBezTo>
                    <a:pt x="0" y="1352"/>
                    <a:pt x="391" y="1743"/>
                    <a:pt x="873" y="1743"/>
                  </a:cubicBezTo>
                  <a:cubicBezTo>
                    <a:pt x="1355" y="1743"/>
                    <a:pt x="1742" y="1352"/>
                    <a:pt x="1742" y="874"/>
                  </a:cubicBezTo>
                  <a:cubicBezTo>
                    <a:pt x="1742" y="392"/>
                    <a:pt x="1355" y="1"/>
                    <a:pt x="873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4" name="Google Shape;13714;p76"/>
            <p:cNvSpPr/>
            <p:nvPr/>
          </p:nvSpPr>
          <p:spPr>
            <a:xfrm>
              <a:off x="7218543" y="3533303"/>
              <a:ext cx="11536" cy="11509"/>
            </a:xfrm>
            <a:custGeom>
              <a:avLst/>
              <a:gdLst/>
              <a:ahLst/>
              <a:cxnLst/>
              <a:rect l="l" t="t" r="r" b="b"/>
              <a:pathLst>
                <a:path w="440" h="439" extrusionOk="0">
                  <a:moveTo>
                    <a:pt x="222" y="1"/>
                  </a:moveTo>
                  <a:cubicBezTo>
                    <a:pt x="99" y="1"/>
                    <a:pt x="1" y="98"/>
                    <a:pt x="1" y="222"/>
                  </a:cubicBezTo>
                  <a:cubicBezTo>
                    <a:pt x="1" y="341"/>
                    <a:pt x="99" y="439"/>
                    <a:pt x="222" y="439"/>
                  </a:cubicBezTo>
                  <a:cubicBezTo>
                    <a:pt x="341" y="439"/>
                    <a:pt x="439" y="341"/>
                    <a:pt x="439" y="222"/>
                  </a:cubicBezTo>
                  <a:cubicBezTo>
                    <a:pt x="439" y="98"/>
                    <a:pt x="341" y="1"/>
                    <a:pt x="222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5" name="Google Shape;13715;p76"/>
            <p:cNvSpPr/>
            <p:nvPr/>
          </p:nvSpPr>
          <p:spPr>
            <a:xfrm>
              <a:off x="7350076" y="3516210"/>
              <a:ext cx="45697" cy="45697"/>
            </a:xfrm>
            <a:custGeom>
              <a:avLst/>
              <a:gdLst/>
              <a:ahLst/>
              <a:cxnLst/>
              <a:rect l="l" t="t" r="r" b="b"/>
              <a:pathLst>
                <a:path w="1743" h="1743" extrusionOk="0">
                  <a:moveTo>
                    <a:pt x="873" y="1"/>
                  </a:moveTo>
                  <a:cubicBezTo>
                    <a:pt x="391" y="1"/>
                    <a:pt x="0" y="392"/>
                    <a:pt x="0" y="874"/>
                  </a:cubicBezTo>
                  <a:cubicBezTo>
                    <a:pt x="0" y="1352"/>
                    <a:pt x="391" y="1743"/>
                    <a:pt x="873" y="1743"/>
                  </a:cubicBezTo>
                  <a:cubicBezTo>
                    <a:pt x="1351" y="1743"/>
                    <a:pt x="1742" y="1352"/>
                    <a:pt x="1742" y="874"/>
                  </a:cubicBezTo>
                  <a:cubicBezTo>
                    <a:pt x="1742" y="392"/>
                    <a:pt x="1351" y="1"/>
                    <a:pt x="873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6" name="Google Shape;13716;p76"/>
            <p:cNvSpPr/>
            <p:nvPr/>
          </p:nvSpPr>
          <p:spPr>
            <a:xfrm>
              <a:off x="7367144" y="3533303"/>
              <a:ext cx="11536" cy="11509"/>
            </a:xfrm>
            <a:custGeom>
              <a:avLst/>
              <a:gdLst/>
              <a:ahLst/>
              <a:cxnLst/>
              <a:rect l="l" t="t" r="r" b="b"/>
              <a:pathLst>
                <a:path w="440" h="439" extrusionOk="0">
                  <a:moveTo>
                    <a:pt x="222" y="1"/>
                  </a:moveTo>
                  <a:cubicBezTo>
                    <a:pt x="99" y="1"/>
                    <a:pt x="1" y="98"/>
                    <a:pt x="1" y="222"/>
                  </a:cubicBezTo>
                  <a:cubicBezTo>
                    <a:pt x="1" y="341"/>
                    <a:pt x="99" y="439"/>
                    <a:pt x="222" y="439"/>
                  </a:cubicBezTo>
                  <a:cubicBezTo>
                    <a:pt x="341" y="439"/>
                    <a:pt x="439" y="341"/>
                    <a:pt x="439" y="222"/>
                  </a:cubicBezTo>
                  <a:cubicBezTo>
                    <a:pt x="439" y="98"/>
                    <a:pt x="341" y="1"/>
                    <a:pt x="222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7" name="Google Shape;13717;p76"/>
            <p:cNvSpPr/>
            <p:nvPr/>
          </p:nvSpPr>
          <p:spPr>
            <a:xfrm>
              <a:off x="7207270" y="3361920"/>
              <a:ext cx="182893" cy="134286"/>
            </a:xfrm>
            <a:custGeom>
              <a:avLst/>
              <a:gdLst/>
              <a:ahLst/>
              <a:cxnLst/>
              <a:rect l="l" t="t" r="r" b="b"/>
              <a:pathLst>
                <a:path w="6976" h="5122" extrusionOk="0">
                  <a:moveTo>
                    <a:pt x="3491" y="0"/>
                  </a:moveTo>
                  <a:cubicBezTo>
                    <a:pt x="3489" y="0"/>
                    <a:pt x="3486" y="0"/>
                    <a:pt x="3484" y="0"/>
                  </a:cubicBezTo>
                  <a:cubicBezTo>
                    <a:pt x="1561" y="0"/>
                    <a:pt x="0" y="1561"/>
                    <a:pt x="0" y="3485"/>
                  </a:cubicBezTo>
                  <a:lnTo>
                    <a:pt x="0" y="5122"/>
                  </a:lnTo>
                  <a:lnTo>
                    <a:pt x="6975" y="5122"/>
                  </a:lnTo>
                  <a:lnTo>
                    <a:pt x="6975" y="3485"/>
                  </a:lnTo>
                  <a:cubicBezTo>
                    <a:pt x="6975" y="1560"/>
                    <a:pt x="5414" y="0"/>
                    <a:pt x="34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8" name="Google Shape;13718;p76"/>
            <p:cNvSpPr/>
            <p:nvPr/>
          </p:nvSpPr>
          <p:spPr>
            <a:xfrm>
              <a:off x="7201554" y="3430190"/>
              <a:ext cx="194219" cy="143226"/>
            </a:xfrm>
            <a:custGeom>
              <a:avLst/>
              <a:gdLst/>
              <a:ahLst/>
              <a:cxnLst/>
              <a:rect l="l" t="t" r="r" b="b"/>
              <a:pathLst>
                <a:path w="7408" h="5463" extrusionOk="0">
                  <a:moveTo>
                    <a:pt x="3703" y="0"/>
                  </a:moveTo>
                  <a:cubicBezTo>
                    <a:pt x="3634" y="0"/>
                    <a:pt x="3564" y="33"/>
                    <a:pt x="3521" y="98"/>
                  </a:cubicBezTo>
                  <a:cubicBezTo>
                    <a:pt x="2710" y="1348"/>
                    <a:pt x="1638" y="1775"/>
                    <a:pt x="1142" y="1913"/>
                  </a:cubicBezTo>
                  <a:cubicBezTo>
                    <a:pt x="1051" y="1938"/>
                    <a:pt x="761" y="1974"/>
                    <a:pt x="761" y="1974"/>
                  </a:cubicBezTo>
                  <a:lnTo>
                    <a:pt x="544" y="1974"/>
                  </a:lnTo>
                  <a:cubicBezTo>
                    <a:pt x="243" y="1974"/>
                    <a:pt x="1" y="2217"/>
                    <a:pt x="1" y="2518"/>
                  </a:cubicBezTo>
                  <a:cubicBezTo>
                    <a:pt x="1" y="2818"/>
                    <a:pt x="243" y="3064"/>
                    <a:pt x="544" y="3064"/>
                  </a:cubicBezTo>
                  <a:lnTo>
                    <a:pt x="906" y="3064"/>
                  </a:lnTo>
                  <a:cubicBezTo>
                    <a:pt x="1120" y="4441"/>
                    <a:pt x="2308" y="5462"/>
                    <a:pt x="3702" y="5462"/>
                  </a:cubicBezTo>
                  <a:cubicBezTo>
                    <a:pt x="5100" y="5462"/>
                    <a:pt x="6288" y="4441"/>
                    <a:pt x="6498" y="3064"/>
                  </a:cubicBezTo>
                  <a:lnTo>
                    <a:pt x="6860" y="3064"/>
                  </a:lnTo>
                  <a:cubicBezTo>
                    <a:pt x="7161" y="3064"/>
                    <a:pt x="7407" y="2818"/>
                    <a:pt x="7407" y="2518"/>
                  </a:cubicBezTo>
                  <a:cubicBezTo>
                    <a:pt x="7407" y="2217"/>
                    <a:pt x="7161" y="1974"/>
                    <a:pt x="6860" y="1974"/>
                  </a:cubicBezTo>
                  <a:lnTo>
                    <a:pt x="6647" y="1974"/>
                  </a:lnTo>
                  <a:cubicBezTo>
                    <a:pt x="6647" y="1974"/>
                    <a:pt x="6353" y="1938"/>
                    <a:pt x="6263" y="1913"/>
                  </a:cubicBezTo>
                  <a:cubicBezTo>
                    <a:pt x="5770" y="1779"/>
                    <a:pt x="4698" y="1348"/>
                    <a:pt x="3883" y="98"/>
                  </a:cubicBezTo>
                  <a:cubicBezTo>
                    <a:pt x="3842" y="33"/>
                    <a:pt x="3773" y="0"/>
                    <a:pt x="3703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9" name="Google Shape;13719;p76"/>
            <p:cNvSpPr/>
            <p:nvPr/>
          </p:nvSpPr>
          <p:spPr>
            <a:xfrm>
              <a:off x="7200715" y="3430111"/>
              <a:ext cx="160871" cy="143226"/>
            </a:xfrm>
            <a:custGeom>
              <a:avLst/>
              <a:gdLst/>
              <a:ahLst/>
              <a:cxnLst/>
              <a:rect l="l" t="t" r="r" b="b"/>
              <a:pathLst>
                <a:path w="6136" h="5463" extrusionOk="0">
                  <a:moveTo>
                    <a:pt x="3736" y="1"/>
                  </a:moveTo>
                  <a:cubicBezTo>
                    <a:pt x="3666" y="1"/>
                    <a:pt x="3596" y="34"/>
                    <a:pt x="3553" y="101"/>
                  </a:cubicBezTo>
                  <a:cubicBezTo>
                    <a:pt x="2992" y="963"/>
                    <a:pt x="2307" y="1438"/>
                    <a:pt x="1775" y="1691"/>
                  </a:cubicBezTo>
                  <a:cubicBezTo>
                    <a:pt x="1583" y="1782"/>
                    <a:pt x="1380" y="1858"/>
                    <a:pt x="1174" y="1916"/>
                  </a:cubicBezTo>
                  <a:cubicBezTo>
                    <a:pt x="1083" y="1941"/>
                    <a:pt x="793" y="1977"/>
                    <a:pt x="793" y="1977"/>
                  </a:cubicBezTo>
                  <a:lnTo>
                    <a:pt x="605" y="1977"/>
                  </a:lnTo>
                  <a:cubicBezTo>
                    <a:pt x="322" y="1977"/>
                    <a:pt x="62" y="2180"/>
                    <a:pt x="33" y="2463"/>
                  </a:cubicBezTo>
                  <a:cubicBezTo>
                    <a:pt x="0" y="2786"/>
                    <a:pt x="250" y="3064"/>
                    <a:pt x="570" y="3064"/>
                  </a:cubicBezTo>
                  <a:cubicBezTo>
                    <a:pt x="572" y="3064"/>
                    <a:pt x="574" y="3064"/>
                    <a:pt x="576" y="3064"/>
                  </a:cubicBezTo>
                  <a:lnTo>
                    <a:pt x="938" y="3064"/>
                  </a:lnTo>
                  <a:cubicBezTo>
                    <a:pt x="1150" y="4463"/>
                    <a:pt x="2349" y="5463"/>
                    <a:pt x="3717" y="5463"/>
                  </a:cubicBezTo>
                  <a:cubicBezTo>
                    <a:pt x="3868" y="5463"/>
                    <a:pt x="4022" y="5450"/>
                    <a:pt x="4176" y="5425"/>
                  </a:cubicBezTo>
                  <a:cubicBezTo>
                    <a:pt x="2854" y="5222"/>
                    <a:pt x="1854" y="4121"/>
                    <a:pt x="1778" y="2789"/>
                  </a:cubicBezTo>
                  <a:cubicBezTo>
                    <a:pt x="1778" y="2760"/>
                    <a:pt x="1775" y="2731"/>
                    <a:pt x="1775" y="2705"/>
                  </a:cubicBezTo>
                  <a:cubicBezTo>
                    <a:pt x="1768" y="2528"/>
                    <a:pt x="1865" y="2365"/>
                    <a:pt x="2028" y="2292"/>
                  </a:cubicBezTo>
                  <a:cubicBezTo>
                    <a:pt x="2687" y="1977"/>
                    <a:pt x="3271" y="1521"/>
                    <a:pt x="3734" y="956"/>
                  </a:cubicBezTo>
                  <a:cubicBezTo>
                    <a:pt x="4201" y="1525"/>
                    <a:pt x="4792" y="1981"/>
                    <a:pt x="5454" y="2296"/>
                  </a:cubicBezTo>
                  <a:cubicBezTo>
                    <a:pt x="5549" y="2339"/>
                    <a:pt x="5638" y="2360"/>
                    <a:pt x="5720" y="2360"/>
                  </a:cubicBezTo>
                  <a:cubicBezTo>
                    <a:pt x="5964" y="2360"/>
                    <a:pt x="6135" y="2175"/>
                    <a:pt x="6135" y="1865"/>
                  </a:cubicBezTo>
                  <a:cubicBezTo>
                    <a:pt x="5592" y="1688"/>
                    <a:pt x="4650" y="1228"/>
                    <a:pt x="3919" y="101"/>
                  </a:cubicBezTo>
                  <a:cubicBezTo>
                    <a:pt x="3875" y="34"/>
                    <a:pt x="3806" y="1"/>
                    <a:pt x="373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0" name="Google Shape;13720;p76"/>
            <p:cNvSpPr/>
            <p:nvPr/>
          </p:nvSpPr>
          <p:spPr>
            <a:xfrm>
              <a:off x="7272866" y="3519067"/>
              <a:ext cx="51491" cy="22809"/>
            </a:xfrm>
            <a:custGeom>
              <a:avLst/>
              <a:gdLst/>
              <a:ahLst/>
              <a:cxnLst/>
              <a:rect l="l" t="t" r="r" b="b"/>
              <a:pathLst>
                <a:path w="1964" h="870" extrusionOk="0">
                  <a:moveTo>
                    <a:pt x="1" y="0"/>
                  </a:moveTo>
                  <a:cubicBezTo>
                    <a:pt x="1" y="482"/>
                    <a:pt x="442" y="870"/>
                    <a:pt x="982" y="870"/>
                  </a:cubicBezTo>
                  <a:cubicBezTo>
                    <a:pt x="1525" y="870"/>
                    <a:pt x="1964" y="482"/>
                    <a:pt x="19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1" name="Google Shape;13721;p76"/>
            <p:cNvSpPr/>
            <p:nvPr/>
          </p:nvSpPr>
          <p:spPr>
            <a:xfrm>
              <a:off x="7296042" y="3363545"/>
              <a:ext cx="94016" cy="101226"/>
            </a:xfrm>
            <a:custGeom>
              <a:avLst/>
              <a:gdLst/>
              <a:ahLst/>
              <a:cxnLst/>
              <a:rect l="l" t="t" r="r" b="b"/>
              <a:pathLst>
                <a:path w="3586" h="3861" extrusionOk="0">
                  <a:moveTo>
                    <a:pt x="732" y="0"/>
                  </a:moveTo>
                  <a:cubicBezTo>
                    <a:pt x="1" y="1853"/>
                    <a:pt x="1370" y="3861"/>
                    <a:pt x="3363" y="3861"/>
                  </a:cubicBezTo>
                  <a:cubicBezTo>
                    <a:pt x="3365" y="3861"/>
                    <a:pt x="3367" y="3861"/>
                    <a:pt x="3369" y="3861"/>
                  </a:cubicBezTo>
                  <a:cubicBezTo>
                    <a:pt x="3441" y="3861"/>
                    <a:pt x="3513" y="3857"/>
                    <a:pt x="3586" y="3850"/>
                  </a:cubicBezTo>
                  <a:lnTo>
                    <a:pt x="3586" y="3426"/>
                  </a:lnTo>
                  <a:cubicBezTo>
                    <a:pt x="3586" y="1742"/>
                    <a:pt x="2383" y="301"/>
                    <a:pt x="732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2" name="Google Shape;13722;p76"/>
            <p:cNvSpPr/>
            <p:nvPr/>
          </p:nvSpPr>
          <p:spPr>
            <a:xfrm>
              <a:off x="7372938" y="3481550"/>
              <a:ext cx="2884" cy="2124"/>
            </a:xfrm>
            <a:custGeom>
              <a:avLst/>
              <a:gdLst/>
              <a:ahLst/>
              <a:cxnLst/>
              <a:rect l="l" t="t" r="r" b="b"/>
              <a:pathLst>
                <a:path w="110" h="81" extrusionOk="0">
                  <a:moveTo>
                    <a:pt x="1" y="1"/>
                  </a:moveTo>
                  <a:lnTo>
                    <a:pt x="1" y="81"/>
                  </a:lnTo>
                  <a:cubicBezTo>
                    <a:pt x="37" y="59"/>
                    <a:pt x="73" y="37"/>
                    <a:pt x="110" y="1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3" name="Google Shape;13723;p76"/>
            <p:cNvSpPr/>
            <p:nvPr/>
          </p:nvSpPr>
          <p:spPr>
            <a:xfrm>
              <a:off x="7258997" y="3482284"/>
              <a:ext cx="10671" cy="16412"/>
            </a:xfrm>
            <a:custGeom>
              <a:avLst/>
              <a:gdLst/>
              <a:ahLst/>
              <a:cxnLst/>
              <a:rect l="l" t="t" r="r" b="b"/>
              <a:pathLst>
                <a:path w="407" h="626" extrusionOk="0">
                  <a:moveTo>
                    <a:pt x="204" y="1"/>
                  </a:moveTo>
                  <a:cubicBezTo>
                    <a:pt x="102" y="1"/>
                    <a:pt x="1" y="69"/>
                    <a:pt x="1" y="205"/>
                  </a:cubicBezTo>
                  <a:lnTo>
                    <a:pt x="1" y="422"/>
                  </a:lnTo>
                  <a:cubicBezTo>
                    <a:pt x="1" y="558"/>
                    <a:pt x="102" y="626"/>
                    <a:pt x="204" y="626"/>
                  </a:cubicBezTo>
                  <a:cubicBezTo>
                    <a:pt x="305" y="626"/>
                    <a:pt x="406" y="558"/>
                    <a:pt x="406" y="422"/>
                  </a:cubicBezTo>
                  <a:lnTo>
                    <a:pt x="406" y="205"/>
                  </a:lnTo>
                  <a:cubicBezTo>
                    <a:pt x="406" y="69"/>
                    <a:pt x="305" y="1"/>
                    <a:pt x="20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4" name="Google Shape;13724;p76"/>
            <p:cNvSpPr/>
            <p:nvPr/>
          </p:nvSpPr>
          <p:spPr>
            <a:xfrm>
              <a:off x="7327556" y="3482284"/>
              <a:ext cx="10749" cy="16386"/>
            </a:xfrm>
            <a:custGeom>
              <a:avLst/>
              <a:gdLst/>
              <a:ahLst/>
              <a:cxnLst/>
              <a:rect l="l" t="t" r="r" b="b"/>
              <a:pathLst>
                <a:path w="410" h="625" extrusionOk="0">
                  <a:moveTo>
                    <a:pt x="205" y="1"/>
                  </a:moveTo>
                  <a:cubicBezTo>
                    <a:pt x="103" y="1"/>
                    <a:pt x="1" y="69"/>
                    <a:pt x="1" y="205"/>
                  </a:cubicBezTo>
                  <a:lnTo>
                    <a:pt x="1" y="422"/>
                  </a:lnTo>
                  <a:cubicBezTo>
                    <a:pt x="1" y="534"/>
                    <a:pt x="91" y="625"/>
                    <a:pt x="204" y="625"/>
                  </a:cubicBezTo>
                  <a:cubicBezTo>
                    <a:pt x="316" y="625"/>
                    <a:pt x="410" y="534"/>
                    <a:pt x="410" y="422"/>
                  </a:cubicBezTo>
                  <a:lnTo>
                    <a:pt x="410" y="205"/>
                  </a:lnTo>
                  <a:cubicBezTo>
                    <a:pt x="410" y="69"/>
                    <a:pt x="308" y="1"/>
                    <a:pt x="20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5" name="Google Shape;13725;p76"/>
            <p:cNvSpPr/>
            <p:nvPr/>
          </p:nvSpPr>
          <p:spPr>
            <a:xfrm>
              <a:off x="7161861" y="3356519"/>
              <a:ext cx="273501" cy="365131"/>
            </a:xfrm>
            <a:custGeom>
              <a:avLst/>
              <a:gdLst/>
              <a:ahLst/>
              <a:cxnLst/>
              <a:rect l="l" t="t" r="r" b="b"/>
              <a:pathLst>
                <a:path w="10432" h="13927" extrusionOk="0">
                  <a:moveTo>
                    <a:pt x="5221" y="409"/>
                  </a:moveTo>
                  <a:cubicBezTo>
                    <a:pt x="5225" y="409"/>
                    <a:pt x="5230" y="409"/>
                    <a:pt x="5234" y="409"/>
                  </a:cubicBezTo>
                  <a:cubicBezTo>
                    <a:pt x="7045" y="420"/>
                    <a:pt x="8501" y="1916"/>
                    <a:pt x="8501" y="3730"/>
                  </a:cubicBezTo>
                  <a:lnTo>
                    <a:pt x="8501" y="4578"/>
                  </a:lnTo>
                  <a:lnTo>
                    <a:pt x="8233" y="4578"/>
                  </a:lnTo>
                  <a:cubicBezTo>
                    <a:pt x="8095" y="4578"/>
                    <a:pt x="7961" y="4560"/>
                    <a:pt x="7831" y="4527"/>
                  </a:cubicBezTo>
                  <a:cubicBezTo>
                    <a:pt x="7386" y="4400"/>
                    <a:pt x="6292" y="3977"/>
                    <a:pt x="5499" y="2680"/>
                  </a:cubicBezTo>
                  <a:cubicBezTo>
                    <a:pt x="5448" y="2597"/>
                    <a:pt x="5419" y="2499"/>
                    <a:pt x="5419" y="2401"/>
                  </a:cubicBezTo>
                  <a:lnTo>
                    <a:pt x="5419" y="1956"/>
                  </a:lnTo>
                  <a:cubicBezTo>
                    <a:pt x="5423" y="1843"/>
                    <a:pt x="5336" y="1749"/>
                    <a:pt x="5223" y="1746"/>
                  </a:cubicBezTo>
                  <a:cubicBezTo>
                    <a:pt x="5221" y="1746"/>
                    <a:pt x="5219" y="1746"/>
                    <a:pt x="5217" y="1746"/>
                  </a:cubicBezTo>
                  <a:cubicBezTo>
                    <a:pt x="5104" y="1746"/>
                    <a:pt x="5013" y="1835"/>
                    <a:pt x="5013" y="1949"/>
                  </a:cubicBezTo>
                  <a:lnTo>
                    <a:pt x="5013" y="2401"/>
                  </a:lnTo>
                  <a:cubicBezTo>
                    <a:pt x="5013" y="2499"/>
                    <a:pt x="4984" y="2597"/>
                    <a:pt x="4934" y="2684"/>
                  </a:cubicBezTo>
                  <a:cubicBezTo>
                    <a:pt x="4140" y="3980"/>
                    <a:pt x="3047" y="4404"/>
                    <a:pt x="2601" y="4527"/>
                  </a:cubicBezTo>
                  <a:cubicBezTo>
                    <a:pt x="2471" y="4563"/>
                    <a:pt x="2337" y="4582"/>
                    <a:pt x="2203" y="4582"/>
                  </a:cubicBezTo>
                  <a:lnTo>
                    <a:pt x="2058" y="4582"/>
                  </a:lnTo>
                  <a:cubicBezTo>
                    <a:pt x="2015" y="4582"/>
                    <a:pt x="1975" y="4582"/>
                    <a:pt x="1935" y="4589"/>
                  </a:cubicBezTo>
                  <a:lnTo>
                    <a:pt x="1935" y="3694"/>
                  </a:lnTo>
                  <a:cubicBezTo>
                    <a:pt x="1935" y="1877"/>
                    <a:pt x="3409" y="409"/>
                    <a:pt x="5221" y="409"/>
                  </a:cubicBezTo>
                  <a:close/>
                  <a:moveTo>
                    <a:pt x="8128" y="6298"/>
                  </a:moveTo>
                  <a:cubicBezTo>
                    <a:pt x="8464" y="6338"/>
                    <a:pt x="8717" y="6623"/>
                    <a:pt x="8718" y="6963"/>
                  </a:cubicBezTo>
                  <a:lnTo>
                    <a:pt x="8718" y="6963"/>
                  </a:lnTo>
                  <a:cubicBezTo>
                    <a:pt x="8717" y="7369"/>
                    <a:pt x="8387" y="7630"/>
                    <a:pt x="8046" y="7630"/>
                  </a:cubicBezTo>
                  <a:cubicBezTo>
                    <a:pt x="7865" y="7630"/>
                    <a:pt x="7681" y="7556"/>
                    <a:pt x="7541" y="7392"/>
                  </a:cubicBezTo>
                  <a:cubicBezTo>
                    <a:pt x="7809" y="7073"/>
                    <a:pt x="8012" y="6700"/>
                    <a:pt x="8128" y="6298"/>
                  </a:cubicBezTo>
                  <a:close/>
                  <a:moveTo>
                    <a:pt x="2304" y="6302"/>
                  </a:moveTo>
                  <a:cubicBezTo>
                    <a:pt x="2420" y="6700"/>
                    <a:pt x="2623" y="7073"/>
                    <a:pt x="2891" y="7396"/>
                  </a:cubicBezTo>
                  <a:cubicBezTo>
                    <a:pt x="2764" y="7544"/>
                    <a:pt x="2579" y="7631"/>
                    <a:pt x="2384" y="7631"/>
                  </a:cubicBezTo>
                  <a:cubicBezTo>
                    <a:pt x="2029" y="7631"/>
                    <a:pt x="1736" y="7356"/>
                    <a:pt x="1714" y="7004"/>
                  </a:cubicBezTo>
                  <a:cubicBezTo>
                    <a:pt x="1692" y="6650"/>
                    <a:pt x="1953" y="6342"/>
                    <a:pt x="2304" y="6302"/>
                  </a:cubicBezTo>
                  <a:close/>
                  <a:moveTo>
                    <a:pt x="5212" y="3002"/>
                  </a:moveTo>
                  <a:cubicBezTo>
                    <a:pt x="6078" y="4339"/>
                    <a:pt x="7237" y="4788"/>
                    <a:pt x="7722" y="4922"/>
                  </a:cubicBezTo>
                  <a:cubicBezTo>
                    <a:pt x="7885" y="4965"/>
                    <a:pt x="8056" y="4987"/>
                    <a:pt x="8229" y="4987"/>
                  </a:cubicBezTo>
                  <a:lnTo>
                    <a:pt x="8374" y="4987"/>
                  </a:lnTo>
                  <a:cubicBezTo>
                    <a:pt x="8577" y="4987"/>
                    <a:pt x="8733" y="5165"/>
                    <a:pt x="8715" y="5364"/>
                  </a:cubicBezTo>
                  <a:cubicBezTo>
                    <a:pt x="8697" y="5538"/>
                    <a:pt x="8534" y="5672"/>
                    <a:pt x="8342" y="5672"/>
                  </a:cubicBezTo>
                  <a:lnTo>
                    <a:pt x="8240" y="5672"/>
                  </a:lnTo>
                  <a:cubicBezTo>
                    <a:pt x="8252" y="5528"/>
                    <a:pt x="8142" y="5451"/>
                    <a:pt x="8034" y="5451"/>
                  </a:cubicBezTo>
                  <a:cubicBezTo>
                    <a:pt x="7938" y="5451"/>
                    <a:pt x="7843" y="5511"/>
                    <a:pt x="7835" y="5639"/>
                  </a:cubicBezTo>
                  <a:cubicBezTo>
                    <a:pt x="7755" y="6646"/>
                    <a:pt x="7107" y="7519"/>
                    <a:pt x="6169" y="7885"/>
                  </a:cubicBezTo>
                  <a:cubicBezTo>
                    <a:pt x="5858" y="8005"/>
                    <a:pt x="5534" y="8064"/>
                    <a:pt x="5212" y="8064"/>
                  </a:cubicBezTo>
                  <a:cubicBezTo>
                    <a:pt x="4558" y="8064"/>
                    <a:pt x="3915" y="7821"/>
                    <a:pt x="3420" y="7359"/>
                  </a:cubicBezTo>
                  <a:lnTo>
                    <a:pt x="3420" y="7359"/>
                  </a:lnTo>
                  <a:lnTo>
                    <a:pt x="3423" y="7363"/>
                  </a:lnTo>
                  <a:cubicBezTo>
                    <a:pt x="2942" y="6914"/>
                    <a:pt x="2645" y="6298"/>
                    <a:pt x="2594" y="5639"/>
                  </a:cubicBezTo>
                  <a:cubicBezTo>
                    <a:pt x="2584" y="5511"/>
                    <a:pt x="2489" y="5451"/>
                    <a:pt x="2393" y="5451"/>
                  </a:cubicBezTo>
                  <a:cubicBezTo>
                    <a:pt x="2285" y="5451"/>
                    <a:pt x="2175" y="5528"/>
                    <a:pt x="2185" y="5672"/>
                  </a:cubicBezTo>
                  <a:lnTo>
                    <a:pt x="2087" y="5672"/>
                  </a:lnTo>
                  <a:cubicBezTo>
                    <a:pt x="1895" y="5672"/>
                    <a:pt x="1732" y="5534"/>
                    <a:pt x="1714" y="5364"/>
                  </a:cubicBezTo>
                  <a:cubicBezTo>
                    <a:pt x="1692" y="5165"/>
                    <a:pt x="1852" y="4987"/>
                    <a:pt x="2054" y="4987"/>
                  </a:cubicBezTo>
                  <a:lnTo>
                    <a:pt x="2199" y="4987"/>
                  </a:lnTo>
                  <a:cubicBezTo>
                    <a:pt x="2369" y="4987"/>
                    <a:pt x="2543" y="4965"/>
                    <a:pt x="2706" y="4922"/>
                  </a:cubicBezTo>
                  <a:cubicBezTo>
                    <a:pt x="3188" y="4784"/>
                    <a:pt x="4351" y="4339"/>
                    <a:pt x="5212" y="3002"/>
                  </a:cubicBezTo>
                  <a:close/>
                  <a:moveTo>
                    <a:pt x="7255" y="7685"/>
                  </a:moveTo>
                  <a:cubicBezTo>
                    <a:pt x="7418" y="7863"/>
                    <a:pt x="7635" y="7982"/>
                    <a:pt x="7871" y="8022"/>
                  </a:cubicBezTo>
                  <a:cubicBezTo>
                    <a:pt x="7950" y="8475"/>
                    <a:pt x="8099" y="8750"/>
                    <a:pt x="8251" y="9040"/>
                  </a:cubicBezTo>
                  <a:cubicBezTo>
                    <a:pt x="8400" y="9319"/>
                    <a:pt x="8552" y="9612"/>
                    <a:pt x="8671" y="10119"/>
                  </a:cubicBezTo>
                  <a:lnTo>
                    <a:pt x="7172" y="9590"/>
                  </a:lnTo>
                  <a:cubicBezTo>
                    <a:pt x="6907" y="9496"/>
                    <a:pt x="6726" y="9243"/>
                    <a:pt x="6726" y="8960"/>
                  </a:cubicBezTo>
                  <a:lnTo>
                    <a:pt x="6726" y="8073"/>
                  </a:lnTo>
                  <a:cubicBezTo>
                    <a:pt x="6915" y="7961"/>
                    <a:pt x="7092" y="7834"/>
                    <a:pt x="7255" y="7685"/>
                  </a:cubicBezTo>
                  <a:close/>
                  <a:moveTo>
                    <a:pt x="6321" y="8268"/>
                  </a:moveTo>
                  <a:lnTo>
                    <a:pt x="6321" y="8960"/>
                  </a:lnTo>
                  <a:cubicBezTo>
                    <a:pt x="6321" y="9333"/>
                    <a:pt x="6509" y="9677"/>
                    <a:pt x="6824" y="9873"/>
                  </a:cubicBezTo>
                  <a:cubicBezTo>
                    <a:pt x="6632" y="10199"/>
                    <a:pt x="6125" y="10945"/>
                    <a:pt x="5126" y="11756"/>
                  </a:cubicBezTo>
                  <a:lnTo>
                    <a:pt x="5122" y="11756"/>
                  </a:lnTo>
                  <a:cubicBezTo>
                    <a:pt x="4883" y="11535"/>
                    <a:pt x="4655" y="11303"/>
                    <a:pt x="4437" y="11061"/>
                  </a:cubicBezTo>
                  <a:cubicBezTo>
                    <a:pt x="4115" y="10699"/>
                    <a:pt x="3836" y="10300"/>
                    <a:pt x="3601" y="9876"/>
                  </a:cubicBezTo>
                  <a:cubicBezTo>
                    <a:pt x="3920" y="9681"/>
                    <a:pt x="4111" y="9333"/>
                    <a:pt x="4111" y="8960"/>
                  </a:cubicBezTo>
                  <a:lnTo>
                    <a:pt x="4111" y="8268"/>
                  </a:lnTo>
                  <a:cubicBezTo>
                    <a:pt x="4466" y="8406"/>
                    <a:pt x="4841" y="8475"/>
                    <a:pt x="5216" y="8475"/>
                  </a:cubicBezTo>
                  <a:cubicBezTo>
                    <a:pt x="5591" y="8475"/>
                    <a:pt x="5966" y="8406"/>
                    <a:pt x="6321" y="8268"/>
                  </a:cubicBezTo>
                  <a:close/>
                  <a:moveTo>
                    <a:pt x="5216" y="0"/>
                  </a:moveTo>
                  <a:cubicBezTo>
                    <a:pt x="3177" y="0"/>
                    <a:pt x="1526" y="1655"/>
                    <a:pt x="1526" y="3691"/>
                  </a:cubicBezTo>
                  <a:lnTo>
                    <a:pt x="1526" y="4799"/>
                  </a:lnTo>
                  <a:cubicBezTo>
                    <a:pt x="1518" y="4806"/>
                    <a:pt x="1507" y="4817"/>
                    <a:pt x="1500" y="4824"/>
                  </a:cubicBezTo>
                  <a:cubicBezTo>
                    <a:pt x="1131" y="5230"/>
                    <a:pt x="1312" y="5878"/>
                    <a:pt x="1837" y="6037"/>
                  </a:cubicBezTo>
                  <a:cubicBezTo>
                    <a:pt x="1272" y="6371"/>
                    <a:pt x="1134" y="7131"/>
                    <a:pt x="1547" y="7638"/>
                  </a:cubicBezTo>
                  <a:cubicBezTo>
                    <a:pt x="1763" y="7902"/>
                    <a:pt x="2073" y="8036"/>
                    <a:pt x="2384" y="8036"/>
                  </a:cubicBezTo>
                  <a:cubicBezTo>
                    <a:pt x="2674" y="8036"/>
                    <a:pt x="2964" y="7920"/>
                    <a:pt x="3177" y="7685"/>
                  </a:cubicBezTo>
                  <a:cubicBezTo>
                    <a:pt x="3340" y="7834"/>
                    <a:pt x="3518" y="7964"/>
                    <a:pt x="3706" y="8073"/>
                  </a:cubicBezTo>
                  <a:lnTo>
                    <a:pt x="3706" y="8960"/>
                  </a:lnTo>
                  <a:cubicBezTo>
                    <a:pt x="3706" y="9243"/>
                    <a:pt x="3528" y="9496"/>
                    <a:pt x="3260" y="9590"/>
                  </a:cubicBezTo>
                  <a:lnTo>
                    <a:pt x="1011" y="10387"/>
                  </a:lnTo>
                  <a:cubicBezTo>
                    <a:pt x="406" y="10601"/>
                    <a:pt x="1" y="11169"/>
                    <a:pt x="1" y="11810"/>
                  </a:cubicBezTo>
                  <a:lnTo>
                    <a:pt x="1" y="13719"/>
                  </a:lnTo>
                  <a:cubicBezTo>
                    <a:pt x="1" y="13855"/>
                    <a:pt x="103" y="13923"/>
                    <a:pt x="205" y="13923"/>
                  </a:cubicBezTo>
                  <a:cubicBezTo>
                    <a:pt x="308" y="13923"/>
                    <a:pt x="410" y="13855"/>
                    <a:pt x="410" y="13719"/>
                  </a:cubicBezTo>
                  <a:lnTo>
                    <a:pt x="410" y="11810"/>
                  </a:lnTo>
                  <a:cubicBezTo>
                    <a:pt x="410" y="11343"/>
                    <a:pt x="703" y="10927"/>
                    <a:pt x="1145" y="10771"/>
                  </a:cubicBezTo>
                  <a:lnTo>
                    <a:pt x="1732" y="10561"/>
                  </a:lnTo>
                  <a:cubicBezTo>
                    <a:pt x="1844" y="11195"/>
                    <a:pt x="1964" y="11850"/>
                    <a:pt x="2094" y="12455"/>
                  </a:cubicBezTo>
                  <a:cubicBezTo>
                    <a:pt x="2120" y="12566"/>
                    <a:pt x="2205" y="12615"/>
                    <a:pt x="2291" y="12615"/>
                  </a:cubicBezTo>
                  <a:cubicBezTo>
                    <a:pt x="2409" y="12615"/>
                    <a:pt x="2528" y="12522"/>
                    <a:pt x="2493" y="12368"/>
                  </a:cubicBezTo>
                  <a:cubicBezTo>
                    <a:pt x="2359" y="11749"/>
                    <a:pt x="2235" y="11072"/>
                    <a:pt x="2123" y="10423"/>
                  </a:cubicBezTo>
                  <a:lnTo>
                    <a:pt x="2431" y="10315"/>
                  </a:lnTo>
                  <a:cubicBezTo>
                    <a:pt x="2819" y="11579"/>
                    <a:pt x="3304" y="12962"/>
                    <a:pt x="3963" y="13842"/>
                  </a:cubicBezTo>
                  <a:cubicBezTo>
                    <a:pt x="4008" y="13902"/>
                    <a:pt x="4065" y="13927"/>
                    <a:pt x="4120" y="13927"/>
                  </a:cubicBezTo>
                  <a:cubicBezTo>
                    <a:pt x="4268" y="13927"/>
                    <a:pt x="4407" y="13754"/>
                    <a:pt x="4289" y="13596"/>
                  </a:cubicBezTo>
                  <a:cubicBezTo>
                    <a:pt x="3594" y="12669"/>
                    <a:pt x="3065" y="10999"/>
                    <a:pt x="2815" y="10177"/>
                  </a:cubicBezTo>
                  <a:lnTo>
                    <a:pt x="3221" y="10036"/>
                  </a:lnTo>
                  <a:cubicBezTo>
                    <a:pt x="3470" y="10496"/>
                    <a:pt x="3771" y="10923"/>
                    <a:pt x="4115" y="11311"/>
                  </a:cubicBezTo>
                  <a:cubicBezTo>
                    <a:pt x="4760" y="12053"/>
                    <a:pt x="5911" y="13103"/>
                    <a:pt x="7748" y="13904"/>
                  </a:cubicBezTo>
                  <a:cubicBezTo>
                    <a:pt x="7780" y="13918"/>
                    <a:pt x="7810" y="13924"/>
                    <a:pt x="7838" y="13924"/>
                  </a:cubicBezTo>
                  <a:cubicBezTo>
                    <a:pt x="8032" y="13924"/>
                    <a:pt x="8129" y="13626"/>
                    <a:pt x="7911" y="13531"/>
                  </a:cubicBezTo>
                  <a:cubicBezTo>
                    <a:pt x="7020" y="13147"/>
                    <a:pt x="6187" y="12640"/>
                    <a:pt x="5433" y="12024"/>
                  </a:cubicBezTo>
                  <a:cubicBezTo>
                    <a:pt x="6491" y="11159"/>
                    <a:pt x="7012" y="10365"/>
                    <a:pt x="7201" y="10032"/>
                  </a:cubicBezTo>
                  <a:lnTo>
                    <a:pt x="7610" y="10177"/>
                  </a:lnTo>
                  <a:cubicBezTo>
                    <a:pt x="7411" y="10840"/>
                    <a:pt x="7165" y="11488"/>
                    <a:pt x="6875" y="12118"/>
                  </a:cubicBezTo>
                  <a:cubicBezTo>
                    <a:pt x="6799" y="12280"/>
                    <a:pt x="6932" y="12409"/>
                    <a:pt x="7065" y="12409"/>
                  </a:cubicBezTo>
                  <a:cubicBezTo>
                    <a:pt x="7135" y="12409"/>
                    <a:pt x="7204" y="12373"/>
                    <a:pt x="7244" y="12289"/>
                  </a:cubicBezTo>
                  <a:cubicBezTo>
                    <a:pt x="7541" y="11651"/>
                    <a:pt x="7791" y="10988"/>
                    <a:pt x="7998" y="10315"/>
                  </a:cubicBezTo>
                  <a:lnTo>
                    <a:pt x="9287" y="10771"/>
                  </a:lnTo>
                  <a:cubicBezTo>
                    <a:pt x="9729" y="10927"/>
                    <a:pt x="10022" y="11343"/>
                    <a:pt x="10022" y="11810"/>
                  </a:cubicBezTo>
                  <a:lnTo>
                    <a:pt x="10022" y="13719"/>
                  </a:lnTo>
                  <a:cubicBezTo>
                    <a:pt x="10022" y="13855"/>
                    <a:pt x="10124" y="13923"/>
                    <a:pt x="10227" y="13923"/>
                  </a:cubicBezTo>
                  <a:cubicBezTo>
                    <a:pt x="10329" y="13923"/>
                    <a:pt x="10431" y="13855"/>
                    <a:pt x="10431" y="13719"/>
                  </a:cubicBezTo>
                  <a:lnTo>
                    <a:pt x="10431" y="11810"/>
                  </a:lnTo>
                  <a:cubicBezTo>
                    <a:pt x="10431" y="11169"/>
                    <a:pt x="10029" y="10601"/>
                    <a:pt x="9425" y="10387"/>
                  </a:cubicBezTo>
                  <a:lnTo>
                    <a:pt x="9120" y="10278"/>
                  </a:lnTo>
                  <a:cubicBezTo>
                    <a:pt x="9033" y="9775"/>
                    <a:pt x="8863" y="9290"/>
                    <a:pt x="8610" y="8848"/>
                  </a:cubicBezTo>
                  <a:cubicBezTo>
                    <a:pt x="8476" y="8591"/>
                    <a:pt x="8356" y="8366"/>
                    <a:pt x="8287" y="8011"/>
                  </a:cubicBezTo>
                  <a:cubicBezTo>
                    <a:pt x="8715" y="7913"/>
                    <a:pt x="9044" y="7566"/>
                    <a:pt x="9113" y="7128"/>
                  </a:cubicBezTo>
                  <a:cubicBezTo>
                    <a:pt x="9182" y="6693"/>
                    <a:pt x="8975" y="6258"/>
                    <a:pt x="8595" y="6034"/>
                  </a:cubicBezTo>
                  <a:cubicBezTo>
                    <a:pt x="9120" y="5878"/>
                    <a:pt x="9301" y="5230"/>
                    <a:pt x="8932" y="4824"/>
                  </a:cubicBezTo>
                  <a:cubicBezTo>
                    <a:pt x="8925" y="4817"/>
                    <a:pt x="8917" y="4806"/>
                    <a:pt x="8907" y="4799"/>
                  </a:cubicBezTo>
                  <a:lnTo>
                    <a:pt x="8907" y="3691"/>
                  </a:lnTo>
                  <a:cubicBezTo>
                    <a:pt x="8907" y="1655"/>
                    <a:pt x="7255" y="0"/>
                    <a:pt x="521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6" name="Google Shape;13726;p76"/>
            <p:cNvSpPr/>
            <p:nvPr/>
          </p:nvSpPr>
          <p:spPr>
            <a:xfrm>
              <a:off x="7221401" y="3699391"/>
              <a:ext cx="16255" cy="22180"/>
            </a:xfrm>
            <a:custGeom>
              <a:avLst/>
              <a:gdLst/>
              <a:ahLst/>
              <a:cxnLst/>
              <a:rect l="l" t="t" r="r" b="b"/>
              <a:pathLst>
                <a:path w="620" h="846" extrusionOk="0">
                  <a:moveTo>
                    <a:pt x="248" y="0"/>
                  </a:moveTo>
                  <a:cubicBezTo>
                    <a:pt x="125" y="0"/>
                    <a:pt x="0" y="104"/>
                    <a:pt x="44" y="261"/>
                  </a:cubicBezTo>
                  <a:cubicBezTo>
                    <a:pt x="91" y="424"/>
                    <a:pt x="135" y="572"/>
                    <a:pt x="182" y="706"/>
                  </a:cubicBezTo>
                  <a:cubicBezTo>
                    <a:pt x="215" y="804"/>
                    <a:pt x="291" y="846"/>
                    <a:pt x="368" y="846"/>
                  </a:cubicBezTo>
                  <a:cubicBezTo>
                    <a:pt x="493" y="846"/>
                    <a:pt x="619" y="735"/>
                    <a:pt x="566" y="576"/>
                  </a:cubicBezTo>
                  <a:cubicBezTo>
                    <a:pt x="526" y="449"/>
                    <a:pt x="482" y="308"/>
                    <a:pt x="439" y="149"/>
                  </a:cubicBezTo>
                  <a:cubicBezTo>
                    <a:pt x="409" y="45"/>
                    <a:pt x="329" y="0"/>
                    <a:pt x="24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7" name="Google Shape;13727;p76"/>
            <p:cNvSpPr/>
            <p:nvPr/>
          </p:nvSpPr>
          <p:spPr>
            <a:xfrm>
              <a:off x="7267544" y="3513640"/>
              <a:ext cx="62135" cy="33663"/>
            </a:xfrm>
            <a:custGeom>
              <a:avLst/>
              <a:gdLst/>
              <a:ahLst/>
              <a:cxnLst/>
              <a:rect l="l" t="t" r="r" b="b"/>
              <a:pathLst>
                <a:path w="2370" h="1284" extrusionOk="0">
                  <a:moveTo>
                    <a:pt x="1928" y="410"/>
                  </a:moveTo>
                  <a:cubicBezTo>
                    <a:pt x="1826" y="678"/>
                    <a:pt x="1533" y="874"/>
                    <a:pt x="1185" y="874"/>
                  </a:cubicBezTo>
                  <a:cubicBezTo>
                    <a:pt x="841" y="874"/>
                    <a:pt x="548" y="678"/>
                    <a:pt x="446" y="410"/>
                  </a:cubicBezTo>
                  <a:close/>
                  <a:moveTo>
                    <a:pt x="204" y="1"/>
                  </a:moveTo>
                  <a:cubicBezTo>
                    <a:pt x="91" y="1"/>
                    <a:pt x="1" y="95"/>
                    <a:pt x="1" y="207"/>
                  </a:cubicBezTo>
                  <a:cubicBezTo>
                    <a:pt x="1" y="798"/>
                    <a:pt x="533" y="1283"/>
                    <a:pt x="1185" y="1283"/>
                  </a:cubicBezTo>
                  <a:cubicBezTo>
                    <a:pt x="1841" y="1283"/>
                    <a:pt x="2369" y="798"/>
                    <a:pt x="2369" y="207"/>
                  </a:cubicBezTo>
                  <a:cubicBezTo>
                    <a:pt x="2369" y="95"/>
                    <a:pt x="2279" y="1"/>
                    <a:pt x="216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28" name="Google Shape;13728;p76"/>
          <p:cNvGrpSpPr/>
          <p:nvPr/>
        </p:nvGrpSpPr>
        <p:grpSpPr>
          <a:xfrm>
            <a:off x="7156067" y="1983508"/>
            <a:ext cx="285089" cy="365131"/>
            <a:chOff x="7156067" y="1983508"/>
            <a:chExt cx="285089" cy="365131"/>
          </a:xfrm>
        </p:grpSpPr>
        <p:sp>
          <p:nvSpPr>
            <p:cNvPr id="13729" name="Google Shape;13729;p76"/>
            <p:cNvSpPr/>
            <p:nvPr/>
          </p:nvSpPr>
          <p:spPr>
            <a:xfrm>
              <a:off x="7161494" y="2228196"/>
              <a:ext cx="274235" cy="114911"/>
            </a:xfrm>
            <a:custGeom>
              <a:avLst/>
              <a:gdLst/>
              <a:ahLst/>
              <a:cxnLst/>
              <a:rect l="l" t="t" r="r" b="b"/>
              <a:pathLst>
                <a:path w="10460" h="4383" extrusionOk="0">
                  <a:moveTo>
                    <a:pt x="3046" y="0"/>
                  </a:moveTo>
                  <a:lnTo>
                    <a:pt x="938" y="620"/>
                  </a:lnTo>
                  <a:cubicBezTo>
                    <a:pt x="381" y="783"/>
                    <a:pt x="0" y="1293"/>
                    <a:pt x="0" y="1873"/>
                  </a:cubicBezTo>
                  <a:lnTo>
                    <a:pt x="0" y="4383"/>
                  </a:lnTo>
                  <a:lnTo>
                    <a:pt x="10460" y="4383"/>
                  </a:lnTo>
                  <a:lnTo>
                    <a:pt x="10460" y="1873"/>
                  </a:lnTo>
                  <a:cubicBezTo>
                    <a:pt x="10460" y="1293"/>
                    <a:pt x="10080" y="783"/>
                    <a:pt x="9522" y="620"/>
                  </a:cubicBezTo>
                  <a:lnTo>
                    <a:pt x="7414" y="0"/>
                  </a:lnTo>
                  <a:lnTo>
                    <a:pt x="5230" y="1985"/>
                  </a:lnTo>
                  <a:lnTo>
                    <a:pt x="3046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0" name="Google Shape;13730;p76"/>
            <p:cNvSpPr/>
            <p:nvPr/>
          </p:nvSpPr>
          <p:spPr>
            <a:xfrm>
              <a:off x="7191880" y="2131611"/>
              <a:ext cx="213568" cy="211497"/>
            </a:xfrm>
            <a:custGeom>
              <a:avLst/>
              <a:gdLst/>
              <a:ahLst/>
              <a:cxnLst/>
              <a:rect l="l" t="t" r="r" b="b"/>
              <a:pathLst>
                <a:path w="8146" h="8067" extrusionOk="0">
                  <a:moveTo>
                    <a:pt x="4071" y="1"/>
                  </a:moveTo>
                  <a:lnTo>
                    <a:pt x="228" y="609"/>
                  </a:lnTo>
                  <a:cubicBezTo>
                    <a:pt x="84" y="631"/>
                    <a:pt x="0" y="794"/>
                    <a:pt x="69" y="925"/>
                  </a:cubicBezTo>
                  <a:lnTo>
                    <a:pt x="2546" y="5669"/>
                  </a:lnTo>
                  <a:lnTo>
                    <a:pt x="2228" y="6306"/>
                  </a:lnTo>
                  <a:cubicBezTo>
                    <a:pt x="2155" y="6451"/>
                    <a:pt x="2170" y="6625"/>
                    <a:pt x="2264" y="6755"/>
                  </a:cubicBezTo>
                  <a:lnTo>
                    <a:pt x="3202" y="8067"/>
                  </a:lnTo>
                  <a:lnTo>
                    <a:pt x="4944" y="8067"/>
                  </a:lnTo>
                  <a:lnTo>
                    <a:pt x="5882" y="6755"/>
                  </a:lnTo>
                  <a:cubicBezTo>
                    <a:pt x="5976" y="6625"/>
                    <a:pt x="5991" y="6451"/>
                    <a:pt x="5918" y="6306"/>
                  </a:cubicBezTo>
                  <a:lnTo>
                    <a:pt x="5599" y="5669"/>
                  </a:lnTo>
                  <a:lnTo>
                    <a:pt x="8077" y="925"/>
                  </a:lnTo>
                  <a:cubicBezTo>
                    <a:pt x="8146" y="794"/>
                    <a:pt x="8062" y="631"/>
                    <a:pt x="7914" y="609"/>
                  </a:cubicBezTo>
                  <a:lnTo>
                    <a:pt x="407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1" name="Google Shape;13731;p76"/>
            <p:cNvSpPr/>
            <p:nvPr/>
          </p:nvSpPr>
          <p:spPr>
            <a:xfrm>
              <a:off x="7193112" y="2131611"/>
              <a:ext cx="210998" cy="148627"/>
            </a:xfrm>
            <a:custGeom>
              <a:avLst/>
              <a:gdLst/>
              <a:ahLst/>
              <a:cxnLst/>
              <a:rect l="l" t="t" r="r" b="b"/>
              <a:pathLst>
                <a:path w="8048" h="5669" extrusionOk="0">
                  <a:moveTo>
                    <a:pt x="4024" y="1"/>
                  </a:moveTo>
                  <a:lnTo>
                    <a:pt x="181" y="609"/>
                  </a:lnTo>
                  <a:cubicBezTo>
                    <a:pt x="87" y="624"/>
                    <a:pt x="11" y="704"/>
                    <a:pt x="0" y="801"/>
                  </a:cubicBezTo>
                  <a:lnTo>
                    <a:pt x="4024" y="5669"/>
                  </a:lnTo>
                  <a:lnTo>
                    <a:pt x="8048" y="801"/>
                  </a:lnTo>
                  <a:cubicBezTo>
                    <a:pt x="8037" y="704"/>
                    <a:pt x="7961" y="624"/>
                    <a:pt x="7867" y="609"/>
                  </a:cubicBezTo>
                  <a:lnTo>
                    <a:pt x="4024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2" name="Google Shape;13732;p76"/>
            <p:cNvSpPr/>
            <p:nvPr/>
          </p:nvSpPr>
          <p:spPr>
            <a:xfrm>
              <a:off x="7251971" y="2183076"/>
              <a:ext cx="93282" cy="93911"/>
            </a:xfrm>
            <a:custGeom>
              <a:avLst/>
              <a:gdLst/>
              <a:ahLst/>
              <a:cxnLst/>
              <a:rect l="l" t="t" r="r" b="b"/>
              <a:pathLst>
                <a:path w="3558" h="3582" extrusionOk="0">
                  <a:moveTo>
                    <a:pt x="254" y="1"/>
                  </a:moveTo>
                  <a:lnTo>
                    <a:pt x="254" y="1037"/>
                  </a:lnTo>
                  <a:cubicBezTo>
                    <a:pt x="254" y="1240"/>
                    <a:pt x="160" y="1428"/>
                    <a:pt x="1" y="1551"/>
                  </a:cubicBezTo>
                  <a:lnTo>
                    <a:pt x="1613" y="3503"/>
                  </a:lnTo>
                  <a:cubicBezTo>
                    <a:pt x="1656" y="3556"/>
                    <a:pt x="1718" y="3582"/>
                    <a:pt x="1780" y="3582"/>
                  </a:cubicBezTo>
                  <a:cubicBezTo>
                    <a:pt x="1842" y="3582"/>
                    <a:pt x="1904" y="3556"/>
                    <a:pt x="1949" y="3503"/>
                  </a:cubicBezTo>
                  <a:lnTo>
                    <a:pt x="3557" y="1555"/>
                  </a:lnTo>
                  <a:cubicBezTo>
                    <a:pt x="3398" y="1428"/>
                    <a:pt x="3307" y="1240"/>
                    <a:pt x="3304" y="1037"/>
                  </a:cubicBezTo>
                  <a:lnTo>
                    <a:pt x="330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3" name="Google Shape;13733;p76"/>
            <p:cNvSpPr/>
            <p:nvPr/>
          </p:nvSpPr>
          <p:spPr>
            <a:xfrm>
              <a:off x="7258630" y="2183076"/>
              <a:ext cx="79963" cy="28577"/>
            </a:xfrm>
            <a:custGeom>
              <a:avLst/>
              <a:gdLst/>
              <a:ahLst/>
              <a:cxnLst/>
              <a:rect l="l" t="t" r="r" b="b"/>
              <a:pathLst>
                <a:path w="3050" h="1090" extrusionOk="0">
                  <a:moveTo>
                    <a:pt x="0" y="1"/>
                  </a:moveTo>
                  <a:lnTo>
                    <a:pt x="0" y="704"/>
                  </a:lnTo>
                  <a:cubicBezTo>
                    <a:pt x="477" y="961"/>
                    <a:pt x="1001" y="1089"/>
                    <a:pt x="1525" y="1089"/>
                  </a:cubicBezTo>
                  <a:cubicBezTo>
                    <a:pt x="2049" y="1089"/>
                    <a:pt x="2574" y="961"/>
                    <a:pt x="3050" y="704"/>
                  </a:cubicBezTo>
                  <a:lnTo>
                    <a:pt x="30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4" name="Google Shape;13734;p76"/>
            <p:cNvSpPr/>
            <p:nvPr/>
          </p:nvSpPr>
          <p:spPr>
            <a:xfrm>
              <a:off x="7201476" y="2028786"/>
              <a:ext cx="194298" cy="165826"/>
            </a:xfrm>
            <a:custGeom>
              <a:avLst/>
              <a:gdLst/>
              <a:ahLst/>
              <a:cxnLst/>
              <a:rect l="l" t="t" r="r" b="b"/>
              <a:pathLst>
                <a:path w="7411" h="6325" extrusionOk="0">
                  <a:moveTo>
                    <a:pt x="873" y="1"/>
                  </a:moveTo>
                  <a:lnTo>
                    <a:pt x="873" y="2616"/>
                  </a:lnTo>
                  <a:lnTo>
                    <a:pt x="547" y="2616"/>
                  </a:lnTo>
                  <a:cubicBezTo>
                    <a:pt x="243" y="2616"/>
                    <a:pt x="0" y="2858"/>
                    <a:pt x="0" y="3159"/>
                  </a:cubicBezTo>
                  <a:cubicBezTo>
                    <a:pt x="0" y="3463"/>
                    <a:pt x="243" y="3706"/>
                    <a:pt x="547" y="3706"/>
                  </a:cubicBezTo>
                  <a:lnTo>
                    <a:pt x="884" y="3706"/>
                  </a:lnTo>
                  <a:cubicBezTo>
                    <a:pt x="992" y="5183"/>
                    <a:pt x="2224" y="6324"/>
                    <a:pt x="3705" y="6324"/>
                  </a:cubicBezTo>
                  <a:cubicBezTo>
                    <a:pt x="5186" y="6324"/>
                    <a:pt x="6418" y="5183"/>
                    <a:pt x="6526" y="3706"/>
                  </a:cubicBezTo>
                  <a:lnTo>
                    <a:pt x="6867" y="3706"/>
                  </a:lnTo>
                  <a:cubicBezTo>
                    <a:pt x="7167" y="3706"/>
                    <a:pt x="7410" y="3463"/>
                    <a:pt x="7410" y="3159"/>
                  </a:cubicBezTo>
                  <a:cubicBezTo>
                    <a:pt x="7410" y="2858"/>
                    <a:pt x="7167" y="2616"/>
                    <a:pt x="6867" y="2616"/>
                  </a:cubicBezTo>
                  <a:lnTo>
                    <a:pt x="6541" y="2616"/>
                  </a:lnTo>
                  <a:lnTo>
                    <a:pt x="6541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5" name="Google Shape;13735;p76"/>
            <p:cNvSpPr/>
            <p:nvPr/>
          </p:nvSpPr>
          <p:spPr>
            <a:xfrm>
              <a:off x="7281518" y="2137405"/>
              <a:ext cx="34292" cy="17120"/>
            </a:xfrm>
            <a:custGeom>
              <a:avLst/>
              <a:gdLst/>
              <a:ahLst/>
              <a:cxnLst/>
              <a:rect l="l" t="t" r="r" b="b"/>
              <a:pathLst>
                <a:path w="1308" h="653" extrusionOk="0">
                  <a:moveTo>
                    <a:pt x="0" y="1"/>
                  </a:moveTo>
                  <a:cubicBezTo>
                    <a:pt x="0" y="359"/>
                    <a:pt x="290" y="653"/>
                    <a:pt x="652" y="653"/>
                  </a:cubicBezTo>
                  <a:cubicBezTo>
                    <a:pt x="1014" y="653"/>
                    <a:pt x="1308" y="359"/>
                    <a:pt x="130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6" name="Google Shape;13736;p76"/>
            <p:cNvSpPr/>
            <p:nvPr/>
          </p:nvSpPr>
          <p:spPr>
            <a:xfrm>
              <a:off x="7201476" y="2028786"/>
              <a:ext cx="154316" cy="165747"/>
            </a:xfrm>
            <a:custGeom>
              <a:avLst/>
              <a:gdLst/>
              <a:ahLst/>
              <a:cxnLst/>
              <a:rect l="l" t="t" r="r" b="b"/>
              <a:pathLst>
                <a:path w="5886" h="6322" extrusionOk="0">
                  <a:moveTo>
                    <a:pt x="873" y="1"/>
                  </a:moveTo>
                  <a:lnTo>
                    <a:pt x="873" y="2616"/>
                  </a:lnTo>
                  <a:lnTo>
                    <a:pt x="547" y="2616"/>
                  </a:lnTo>
                  <a:cubicBezTo>
                    <a:pt x="243" y="2616"/>
                    <a:pt x="0" y="2858"/>
                    <a:pt x="0" y="3159"/>
                  </a:cubicBezTo>
                  <a:cubicBezTo>
                    <a:pt x="0" y="3463"/>
                    <a:pt x="243" y="3706"/>
                    <a:pt x="547" y="3706"/>
                  </a:cubicBezTo>
                  <a:lnTo>
                    <a:pt x="884" y="3706"/>
                  </a:lnTo>
                  <a:cubicBezTo>
                    <a:pt x="989" y="5201"/>
                    <a:pt x="2236" y="6322"/>
                    <a:pt x="3684" y="6322"/>
                  </a:cubicBezTo>
                  <a:cubicBezTo>
                    <a:pt x="3835" y="6322"/>
                    <a:pt x="3989" y="6310"/>
                    <a:pt x="4143" y="6284"/>
                  </a:cubicBezTo>
                  <a:cubicBezTo>
                    <a:pt x="2763" y="6071"/>
                    <a:pt x="1746" y="4886"/>
                    <a:pt x="1746" y="3488"/>
                  </a:cubicBezTo>
                  <a:lnTo>
                    <a:pt x="1746" y="2815"/>
                  </a:lnTo>
                  <a:cubicBezTo>
                    <a:pt x="1739" y="2185"/>
                    <a:pt x="1930" y="1565"/>
                    <a:pt x="2285" y="1047"/>
                  </a:cubicBezTo>
                  <a:lnTo>
                    <a:pt x="2293" y="1033"/>
                  </a:lnTo>
                  <a:cubicBezTo>
                    <a:pt x="2336" y="971"/>
                    <a:pt x="2406" y="938"/>
                    <a:pt x="2475" y="938"/>
                  </a:cubicBezTo>
                  <a:cubicBezTo>
                    <a:pt x="2520" y="938"/>
                    <a:pt x="2566" y="952"/>
                    <a:pt x="2604" y="982"/>
                  </a:cubicBezTo>
                  <a:cubicBezTo>
                    <a:pt x="2868" y="1189"/>
                    <a:pt x="3162" y="1355"/>
                    <a:pt x="3473" y="1486"/>
                  </a:cubicBezTo>
                  <a:cubicBezTo>
                    <a:pt x="3548" y="1513"/>
                    <a:pt x="3626" y="1526"/>
                    <a:pt x="3706" y="1526"/>
                  </a:cubicBezTo>
                  <a:cubicBezTo>
                    <a:pt x="3785" y="1526"/>
                    <a:pt x="3864" y="1513"/>
                    <a:pt x="3941" y="1486"/>
                  </a:cubicBezTo>
                  <a:cubicBezTo>
                    <a:pt x="4328" y="1333"/>
                    <a:pt x="5885" y="1"/>
                    <a:pt x="5885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7" name="Google Shape;13737;p76"/>
            <p:cNvSpPr/>
            <p:nvPr/>
          </p:nvSpPr>
          <p:spPr>
            <a:xfrm>
              <a:off x="7212854" y="1988804"/>
              <a:ext cx="171515" cy="111503"/>
            </a:xfrm>
            <a:custGeom>
              <a:avLst/>
              <a:gdLst/>
              <a:ahLst/>
              <a:cxnLst/>
              <a:rect l="l" t="t" r="r" b="b"/>
              <a:pathLst>
                <a:path w="6542" h="4253" extrusionOk="0">
                  <a:moveTo>
                    <a:pt x="2619" y="1"/>
                  </a:moveTo>
                  <a:cubicBezTo>
                    <a:pt x="1174" y="1"/>
                    <a:pt x="1" y="1171"/>
                    <a:pt x="1" y="2616"/>
                  </a:cubicBezTo>
                  <a:lnTo>
                    <a:pt x="1" y="4253"/>
                  </a:lnTo>
                  <a:cubicBezTo>
                    <a:pt x="95" y="4180"/>
                    <a:pt x="211" y="4141"/>
                    <a:pt x="330" y="4141"/>
                  </a:cubicBezTo>
                  <a:lnTo>
                    <a:pt x="475" y="4141"/>
                  </a:lnTo>
                  <a:cubicBezTo>
                    <a:pt x="580" y="4141"/>
                    <a:pt x="667" y="4068"/>
                    <a:pt x="689" y="3970"/>
                  </a:cubicBezTo>
                  <a:cubicBezTo>
                    <a:pt x="776" y="3565"/>
                    <a:pt x="1058" y="2529"/>
                    <a:pt x="1815" y="1685"/>
                  </a:cubicBezTo>
                  <a:cubicBezTo>
                    <a:pt x="1858" y="1639"/>
                    <a:pt x="1915" y="1615"/>
                    <a:pt x="1974" y="1615"/>
                  </a:cubicBezTo>
                  <a:cubicBezTo>
                    <a:pt x="2025" y="1615"/>
                    <a:pt x="2077" y="1633"/>
                    <a:pt x="2119" y="1671"/>
                  </a:cubicBezTo>
                  <a:cubicBezTo>
                    <a:pt x="2337" y="1862"/>
                    <a:pt x="2760" y="2203"/>
                    <a:pt x="3195" y="2370"/>
                  </a:cubicBezTo>
                  <a:cubicBezTo>
                    <a:pt x="3220" y="2380"/>
                    <a:pt x="3247" y="2386"/>
                    <a:pt x="3273" y="2386"/>
                  </a:cubicBezTo>
                  <a:cubicBezTo>
                    <a:pt x="3299" y="2386"/>
                    <a:pt x="3325" y="2380"/>
                    <a:pt x="3351" y="2370"/>
                  </a:cubicBezTo>
                  <a:cubicBezTo>
                    <a:pt x="3785" y="2203"/>
                    <a:pt x="4209" y="1862"/>
                    <a:pt x="4426" y="1671"/>
                  </a:cubicBezTo>
                  <a:cubicBezTo>
                    <a:pt x="4467" y="1633"/>
                    <a:pt x="4518" y="1615"/>
                    <a:pt x="4569" y="1615"/>
                  </a:cubicBezTo>
                  <a:cubicBezTo>
                    <a:pt x="4627" y="1615"/>
                    <a:pt x="4685" y="1639"/>
                    <a:pt x="4727" y="1685"/>
                  </a:cubicBezTo>
                  <a:cubicBezTo>
                    <a:pt x="5484" y="2529"/>
                    <a:pt x="5770" y="3565"/>
                    <a:pt x="5853" y="3970"/>
                  </a:cubicBezTo>
                  <a:cubicBezTo>
                    <a:pt x="5875" y="4068"/>
                    <a:pt x="5966" y="4141"/>
                    <a:pt x="6067" y="4141"/>
                  </a:cubicBezTo>
                  <a:lnTo>
                    <a:pt x="6216" y="4141"/>
                  </a:lnTo>
                  <a:cubicBezTo>
                    <a:pt x="6331" y="4141"/>
                    <a:pt x="6447" y="4180"/>
                    <a:pt x="6542" y="4253"/>
                  </a:cubicBezTo>
                  <a:lnTo>
                    <a:pt x="6542" y="2616"/>
                  </a:lnTo>
                  <a:cubicBezTo>
                    <a:pt x="6542" y="1171"/>
                    <a:pt x="5372" y="1"/>
                    <a:pt x="392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8" name="Google Shape;13738;p76"/>
            <p:cNvSpPr/>
            <p:nvPr/>
          </p:nvSpPr>
          <p:spPr>
            <a:xfrm>
              <a:off x="7304301" y="2135622"/>
              <a:ext cx="22914" cy="21236"/>
            </a:xfrm>
            <a:custGeom>
              <a:avLst/>
              <a:gdLst/>
              <a:ahLst/>
              <a:cxnLst/>
              <a:rect l="l" t="t" r="r" b="b"/>
              <a:pathLst>
                <a:path w="874" h="810" extrusionOk="0">
                  <a:moveTo>
                    <a:pt x="873" y="0"/>
                  </a:moveTo>
                  <a:lnTo>
                    <a:pt x="0" y="69"/>
                  </a:lnTo>
                  <a:lnTo>
                    <a:pt x="344" y="757"/>
                  </a:lnTo>
                  <a:cubicBezTo>
                    <a:pt x="364" y="792"/>
                    <a:pt x="399" y="810"/>
                    <a:pt x="434" y="810"/>
                  </a:cubicBezTo>
                  <a:cubicBezTo>
                    <a:pt x="470" y="810"/>
                    <a:pt x="507" y="791"/>
                    <a:pt x="526" y="753"/>
                  </a:cubicBezTo>
                  <a:lnTo>
                    <a:pt x="87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9" name="Google Shape;13739;p76"/>
            <p:cNvSpPr/>
            <p:nvPr/>
          </p:nvSpPr>
          <p:spPr>
            <a:xfrm>
              <a:off x="7270008" y="2135622"/>
              <a:ext cx="22914" cy="21262"/>
            </a:xfrm>
            <a:custGeom>
              <a:avLst/>
              <a:gdLst/>
              <a:ahLst/>
              <a:cxnLst/>
              <a:rect l="l" t="t" r="r" b="b"/>
              <a:pathLst>
                <a:path w="874" h="811" extrusionOk="0">
                  <a:moveTo>
                    <a:pt x="1" y="0"/>
                  </a:moveTo>
                  <a:lnTo>
                    <a:pt x="352" y="753"/>
                  </a:lnTo>
                  <a:cubicBezTo>
                    <a:pt x="369" y="791"/>
                    <a:pt x="404" y="810"/>
                    <a:pt x="440" y="810"/>
                  </a:cubicBezTo>
                  <a:cubicBezTo>
                    <a:pt x="475" y="810"/>
                    <a:pt x="512" y="791"/>
                    <a:pt x="530" y="753"/>
                  </a:cubicBezTo>
                  <a:lnTo>
                    <a:pt x="874" y="6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0" name="Google Shape;13740;p76"/>
            <p:cNvSpPr/>
            <p:nvPr/>
          </p:nvSpPr>
          <p:spPr>
            <a:xfrm>
              <a:off x="7258918" y="2097790"/>
              <a:ext cx="10749" cy="16386"/>
            </a:xfrm>
            <a:custGeom>
              <a:avLst/>
              <a:gdLst/>
              <a:ahLst/>
              <a:cxnLst/>
              <a:rect l="l" t="t" r="r" b="b"/>
              <a:pathLst>
                <a:path w="410" h="625" extrusionOk="0">
                  <a:moveTo>
                    <a:pt x="205" y="1"/>
                  </a:moveTo>
                  <a:cubicBezTo>
                    <a:pt x="103" y="1"/>
                    <a:pt x="0" y="69"/>
                    <a:pt x="0" y="204"/>
                  </a:cubicBezTo>
                  <a:lnTo>
                    <a:pt x="0" y="422"/>
                  </a:lnTo>
                  <a:cubicBezTo>
                    <a:pt x="0" y="534"/>
                    <a:pt x="91" y="625"/>
                    <a:pt x="207" y="625"/>
                  </a:cubicBezTo>
                  <a:cubicBezTo>
                    <a:pt x="319" y="625"/>
                    <a:pt x="409" y="534"/>
                    <a:pt x="409" y="422"/>
                  </a:cubicBezTo>
                  <a:lnTo>
                    <a:pt x="409" y="204"/>
                  </a:lnTo>
                  <a:cubicBezTo>
                    <a:pt x="409" y="69"/>
                    <a:pt x="307" y="1"/>
                    <a:pt x="20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1" name="Google Shape;13741;p76"/>
            <p:cNvSpPr/>
            <p:nvPr/>
          </p:nvSpPr>
          <p:spPr>
            <a:xfrm>
              <a:off x="7327556" y="2097738"/>
              <a:ext cx="10749" cy="16465"/>
            </a:xfrm>
            <a:custGeom>
              <a:avLst/>
              <a:gdLst/>
              <a:ahLst/>
              <a:cxnLst/>
              <a:rect l="l" t="t" r="r" b="b"/>
              <a:pathLst>
                <a:path w="410" h="628" extrusionOk="0">
                  <a:moveTo>
                    <a:pt x="204" y="0"/>
                  </a:moveTo>
                  <a:cubicBezTo>
                    <a:pt x="91" y="0"/>
                    <a:pt x="1" y="91"/>
                    <a:pt x="1" y="206"/>
                  </a:cubicBezTo>
                  <a:lnTo>
                    <a:pt x="1" y="424"/>
                  </a:lnTo>
                  <a:cubicBezTo>
                    <a:pt x="1" y="560"/>
                    <a:pt x="103" y="627"/>
                    <a:pt x="205" y="627"/>
                  </a:cubicBezTo>
                  <a:cubicBezTo>
                    <a:pt x="308" y="627"/>
                    <a:pt x="410" y="560"/>
                    <a:pt x="410" y="424"/>
                  </a:cubicBezTo>
                  <a:lnTo>
                    <a:pt x="410" y="206"/>
                  </a:lnTo>
                  <a:cubicBezTo>
                    <a:pt x="410" y="91"/>
                    <a:pt x="316" y="0"/>
                    <a:pt x="20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2" name="Google Shape;13742;p76"/>
            <p:cNvSpPr/>
            <p:nvPr/>
          </p:nvSpPr>
          <p:spPr>
            <a:xfrm>
              <a:off x="7250843" y="2080592"/>
              <a:ext cx="32693" cy="16517"/>
            </a:xfrm>
            <a:custGeom>
              <a:avLst/>
              <a:gdLst/>
              <a:ahLst/>
              <a:cxnLst/>
              <a:rect l="l" t="t" r="r" b="b"/>
              <a:pathLst>
                <a:path w="1247" h="630" extrusionOk="0">
                  <a:moveTo>
                    <a:pt x="290" y="0"/>
                  </a:moveTo>
                  <a:cubicBezTo>
                    <a:pt x="83" y="0"/>
                    <a:pt x="1" y="322"/>
                    <a:pt x="232" y="397"/>
                  </a:cubicBezTo>
                  <a:lnTo>
                    <a:pt x="888" y="618"/>
                  </a:lnTo>
                  <a:cubicBezTo>
                    <a:pt x="912" y="626"/>
                    <a:pt x="936" y="629"/>
                    <a:pt x="958" y="629"/>
                  </a:cubicBezTo>
                  <a:cubicBezTo>
                    <a:pt x="1166" y="629"/>
                    <a:pt x="1247" y="306"/>
                    <a:pt x="1014" y="230"/>
                  </a:cubicBezTo>
                  <a:lnTo>
                    <a:pt x="363" y="13"/>
                  </a:lnTo>
                  <a:cubicBezTo>
                    <a:pt x="337" y="4"/>
                    <a:pt x="312" y="0"/>
                    <a:pt x="29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3" name="Google Shape;13743;p76"/>
            <p:cNvSpPr/>
            <p:nvPr/>
          </p:nvSpPr>
          <p:spPr>
            <a:xfrm>
              <a:off x="7314080" y="2080592"/>
              <a:ext cx="32300" cy="16491"/>
            </a:xfrm>
            <a:custGeom>
              <a:avLst/>
              <a:gdLst/>
              <a:ahLst/>
              <a:cxnLst/>
              <a:rect l="l" t="t" r="r" b="b"/>
              <a:pathLst>
                <a:path w="1232" h="629" extrusionOk="0">
                  <a:moveTo>
                    <a:pt x="946" y="0"/>
                  </a:moveTo>
                  <a:cubicBezTo>
                    <a:pt x="923" y="0"/>
                    <a:pt x="899" y="4"/>
                    <a:pt x="873" y="13"/>
                  </a:cubicBezTo>
                  <a:lnTo>
                    <a:pt x="218" y="230"/>
                  </a:lnTo>
                  <a:cubicBezTo>
                    <a:pt x="0" y="303"/>
                    <a:pt x="51" y="625"/>
                    <a:pt x="283" y="629"/>
                  </a:cubicBezTo>
                  <a:cubicBezTo>
                    <a:pt x="305" y="629"/>
                    <a:pt x="326" y="625"/>
                    <a:pt x="348" y="618"/>
                  </a:cubicBezTo>
                  <a:lnTo>
                    <a:pt x="1000" y="400"/>
                  </a:lnTo>
                  <a:cubicBezTo>
                    <a:pt x="1232" y="322"/>
                    <a:pt x="1152" y="0"/>
                    <a:pt x="94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4" name="Google Shape;13744;p76"/>
            <p:cNvSpPr/>
            <p:nvPr/>
          </p:nvSpPr>
          <p:spPr>
            <a:xfrm>
              <a:off x="7293289" y="2297778"/>
              <a:ext cx="10644" cy="50600"/>
            </a:xfrm>
            <a:custGeom>
              <a:avLst/>
              <a:gdLst/>
              <a:ahLst/>
              <a:cxnLst/>
              <a:rect l="l" t="t" r="r" b="b"/>
              <a:pathLst>
                <a:path w="406" h="1930" extrusionOk="0">
                  <a:moveTo>
                    <a:pt x="210" y="1"/>
                  </a:moveTo>
                  <a:cubicBezTo>
                    <a:pt x="207" y="1"/>
                    <a:pt x="205" y="1"/>
                    <a:pt x="203" y="1"/>
                  </a:cubicBezTo>
                  <a:cubicBezTo>
                    <a:pt x="91" y="1"/>
                    <a:pt x="0" y="92"/>
                    <a:pt x="0" y="204"/>
                  </a:cubicBezTo>
                  <a:lnTo>
                    <a:pt x="0" y="1729"/>
                  </a:lnTo>
                  <a:cubicBezTo>
                    <a:pt x="0" y="1863"/>
                    <a:pt x="102" y="1930"/>
                    <a:pt x="203" y="1930"/>
                  </a:cubicBezTo>
                  <a:cubicBezTo>
                    <a:pt x="305" y="1930"/>
                    <a:pt x="406" y="1863"/>
                    <a:pt x="406" y="1729"/>
                  </a:cubicBezTo>
                  <a:lnTo>
                    <a:pt x="406" y="200"/>
                  </a:lnTo>
                  <a:cubicBezTo>
                    <a:pt x="406" y="90"/>
                    <a:pt x="319" y="1"/>
                    <a:pt x="21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5" name="Google Shape;13745;p76"/>
            <p:cNvSpPr/>
            <p:nvPr/>
          </p:nvSpPr>
          <p:spPr>
            <a:xfrm>
              <a:off x="7156067" y="1983508"/>
              <a:ext cx="285089" cy="365131"/>
            </a:xfrm>
            <a:custGeom>
              <a:avLst/>
              <a:gdLst/>
              <a:ahLst/>
              <a:cxnLst/>
              <a:rect l="l" t="t" r="r" b="b"/>
              <a:pathLst>
                <a:path w="10874" h="13927" extrusionOk="0">
                  <a:moveTo>
                    <a:pt x="6093" y="406"/>
                  </a:moveTo>
                  <a:cubicBezTo>
                    <a:pt x="7422" y="409"/>
                    <a:pt x="8501" y="1489"/>
                    <a:pt x="8505" y="2818"/>
                  </a:cubicBezTo>
                  <a:lnTo>
                    <a:pt x="8505" y="4140"/>
                  </a:lnTo>
                  <a:lnTo>
                    <a:pt x="8233" y="4140"/>
                  </a:lnTo>
                  <a:cubicBezTo>
                    <a:pt x="8226" y="4140"/>
                    <a:pt x="8222" y="4136"/>
                    <a:pt x="8219" y="4129"/>
                  </a:cubicBezTo>
                  <a:cubicBezTo>
                    <a:pt x="8121" y="3665"/>
                    <a:pt x="7791" y="2485"/>
                    <a:pt x="6889" y="1583"/>
                  </a:cubicBezTo>
                  <a:cubicBezTo>
                    <a:pt x="6850" y="1545"/>
                    <a:pt x="6797" y="1526"/>
                    <a:pt x="6745" y="1526"/>
                  </a:cubicBezTo>
                  <a:cubicBezTo>
                    <a:pt x="6692" y="1526"/>
                    <a:pt x="6640" y="1545"/>
                    <a:pt x="6600" y="1583"/>
                  </a:cubicBezTo>
                  <a:cubicBezTo>
                    <a:pt x="6596" y="1590"/>
                    <a:pt x="6017" y="2162"/>
                    <a:pt x="5437" y="2383"/>
                  </a:cubicBezTo>
                  <a:cubicBezTo>
                    <a:pt x="4858" y="2162"/>
                    <a:pt x="4282" y="1590"/>
                    <a:pt x="4275" y="1583"/>
                  </a:cubicBezTo>
                  <a:cubicBezTo>
                    <a:pt x="4235" y="1543"/>
                    <a:pt x="4182" y="1523"/>
                    <a:pt x="4130" y="1523"/>
                  </a:cubicBezTo>
                  <a:cubicBezTo>
                    <a:pt x="4077" y="1523"/>
                    <a:pt x="4025" y="1543"/>
                    <a:pt x="3985" y="1583"/>
                  </a:cubicBezTo>
                  <a:cubicBezTo>
                    <a:pt x="3909" y="1662"/>
                    <a:pt x="3829" y="1746"/>
                    <a:pt x="3757" y="1833"/>
                  </a:cubicBezTo>
                  <a:cubicBezTo>
                    <a:pt x="3625" y="1986"/>
                    <a:pt x="3763" y="2172"/>
                    <a:pt x="3916" y="2172"/>
                  </a:cubicBezTo>
                  <a:cubicBezTo>
                    <a:pt x="3968" y="2172"/>
                    <a:pt x="4023" y="2150"/>
                    <a:pt x="4068" y="2097"/>
                  </a:cubicBezTo>
                  <a:cubicBezTo>
                    <a:pt x="4090" y="2068"/>
                    <a:pt x="4115" y="2043"/>
                    <a:pt x="4141" y="2014"/>
                  </a:cubicBezTo>
                  <a:cubicBezTo>
                    <a:pt x="4380" y="2231"/>
                    <a:pt x="4872" y="2626"/>
                    <a:pt x="5376" y="2792"/>
                  </a:cubicBezTo>
                  <a:cubicBezTo>
                    <a:pt x="5395" y="2800"/>
                    <a:pt x="5417" y="2803"/>
                    <a:pt x="5439" y="2803"/>
                  </a:cubicBezTo>
                  <a:cubicBezTo>
                    <a:pt x="5461" y="2803"/>
                    <a:pt x="5482" y="2800"/>
                    <a:pt x="5502" y="2792"/>
                  </a:cubicBezTo>
                  <a:cubicBezTo>
                    <a:pt x="6006" y="2626"/>
                    <a:pt x="6498" y="2227"/>
                    <a:pt x="6737" y="2014"/>
                  </a:cubicBezTo>
                  <a:cubicBezTo>
                    <a:pt x="7462" y="2818"/>
                    <a:pt x="7733" y="3810"/>
                    <a:pt x="7824" y="4212"/>
                  </a:cubicBezTo>
                  <a:cubicBezTo>
                    <a:pt x="7864" y="4408"/>
                    <a:pt x="8037" y="4549"/>
                    <a:pt x="8237" y="4549"/>
                  </a:cubicBezTo>
                  <a:lnTo>
                    <a:pt x="8599" y="4549"/>
                  </a:lnTo>
                  <a:cubicBezTo>
                    <a:pt x="8802" y="4549"/>
                    <a:pt x="8957" y="4723"/>
                    <a:pt x="8939" y="4926"/>
                  </a:cubicBezTo>
                  <a:cubicBezTo>
                    <a:pt x="8921" y="5096"/>
                    <a:pt x="8758" y="5230"/>
                    <a:pt x="8566" y="5230"/>
                  </a:cubicBezTo>
                  <a:lnTo>
                    <a:pt x="8476" y="5230"/>
                  </a:lnTo>
                  <a:lnTo>
                    <a:pt x="8476" y="5219"/>
                  </a:lnTo>
                  <a:cubicBezTo>
                    <a:pt x="8476" y="5107"/>
                    <a:pt x="8385" y="5013"/>
                    <a:pt x="8273" y="5013"/>
                  </a:cubicBezTo>
                  <a:cubicBezTo>
                    <a:pt x="8161" y="5013"/>
                    <a:pt x="8070" y="5107"/>
                    <a:pt x="8070" y="5219"/>
                  </a:cubicBezTo>
                  <a:cubicBezTo>
                    <a:pt x="8070" y="6671"/>
                    <a:pt x="6893" y="7848"/>
                    <a:pt x="5441" y="7848"/>
                  </a:cubicBezTo>
                  <a:cubicBezTo>
                    <a:pt x="3988" y="7848"/>
                    <a:pt x="2811" y="6671"/>
                    <a:pt x="2811" y="5219"/>
                  </a:cubicBezTo>
                  <a:cubicBezTo>
                    <a:pt x="2811" y="5083"/>
                    <a:pt x="2709" y="5015"/>
                    <a:pt x="2607" y="5015"/>
                  </a:cubicBezTo>
                  <a:cubicBezTo>
                    <a:pt x="2504" y="5015"/>
                    <a:pt x="2402" y="5083"/>
                    <a:pt x="2402" y="5219"/>
                  </a:cubicBezTo>
                  <a:lnTo>
                    <a:pt x="2402" y="5230"/>
                  </a:lnTo>
                  <a:lnTo>
                    <a:pt x="2279" y="5230"/>
                  </a:lnTo>
                  <a:cubicBezTo>
                    <a:pt x="2076" y="5230"/>
                    <a:pt x="1920" y="5056"/>
                    <a:pt x="1942" y="4853"/>
                  </a:cubicBezTo>
                  <a:cubicBezTo>
                    <a:pt x="1957" y="4683"/>
                    <a:pt x="2123" y="4549"/>
                    <a:pt x="2312" y="4549"/>
                  </a:cubicBezTo>
                  <a:lnTo>
                    <a:pt x="2645" y="4549"/>
                  </a:lnTo>
                  <a:cubicBezTo>
                    <a:pt x="2844" y="4549"/>
                    <a:pt x="3014" y="4408"/>
                    <a:pt x="3058" y="4216"/>
                  </a:cubicBezTo>
                  <a:cubicBezTo>
                    <a:pt x="3166" y="3709"/>
                    <a:pt x="3351" y="3227"/>
                    <a:pt x="3601" y="2774"/>
                  </a:cubicBezTo>
                  <a:cubicBezTo>
                    <a:pt x="3690" y="2614"/>
                    <a:pt x="3553" y="2470"/>
                    <a:pt x="3415" y="2470"/>
                  </a:cubicBezTo>
                  <a:cubicBezTo>
                    <a:pt x="3351" y="2470"/>
                    <a:pt x="3287" y="2501"/>
                    <a:pt x="3246" y="2575"/>
                  </a:cubicBezTo>
                  <a:cubicBezTo>
                    <a:pt x="2974" y="3060"/>
                    <a:pt x="2775" y="3586"/>
                    <a:pt x="2656" y="4129"/>
                  </a:cubicBezTo>
                  <a:cubicBezTo>
                    <a:pt x="2656" y="4136"/>
                    <a:pt x="2648" y="4140"/>
                    <a:pt x="2641" y="4140"/>
                  </a:cubicBezTo>
                  <a:lnTo>
                    <a:pt x="2373" y="4140"/>
                  </a:lnTo>
                  <a:lnTo>
                    <a:pt x="2373" y="2818"/>
                  </a:lnTo>
                  <a:cubicBezTo>
                    <a:pt x="2373" y="1489"/>
                    <a:pt x="3452" y="409"/>
                    <a:pt x="4785" y="406"/>
                  </a:cubicBezTo>
                  <a:close/>
                  <a:moveTo>
                    <a:pt x="2601" y="6295"/>
                  </a:moveTo>
                  <a:cubicBezTo>
                    <a:pt x="2819" y="6867"/>
                    <a:pt x="3206" y="7359"/>
                    <a:pt x="3710" y="7711"/>
                  </a:cubicBezTo>
                  <a:lnTo>
                    <a:pt x="3710" y="8906"/>
                  </a:lnTo>
                  <a:lnTo>
                    <a:pt x="1681" y="6450"/>
                  </a:lnTo>
                  <a:lnTo>
                    <a:pt x="2601" y="6295"/>
                  </a:lnTo>
                  <a:close/>
                  <a:moveTo>
                    <a:pt x="8280" y="6295"/>
                  </a:moveTo>
                  <a:lnTo>
                    <a:pt x="9200" y="6450"/>
                  </a:lnTo>
                  <a:lnTo>
                    <a:pt x="7168" y="8906"/>
                  </a:lnTo>
                  <a:lnTo>
                    <a:pt x="7168" y="7711"/>
                  </a:lnTo>
                  <a:cubicBezTo>
                    <a:pt x="7672" y="7359"/>
                    <a:pt x="8059" y="6867"/>
                    <a:pt x="8280" y="6295"/>
                  </a:cubicBezTo>
                  <a:close/>
                  <a:moveTo>
                    <a:pt x="6763" y="7950"/>
                  </a:moveTo>
                  <a:lnTo>
                    <a:pt x="6763" y="9398"/>
                  </a:lnTo>
                  <a:lnTo>
                    <a:pt x="5441" y="10999"/>
                  </a:lnTo>
                  <a:lnTo>
                    <a:pt x="4119" y="9398"/>
                  </a:lnTo>
                  <a:lnTo>
                    <a:pt x="4119" y="7950"/>
                  </a:lnTo>
                  <a:cubicBezTo>
                    <a:pt x="4535" y="8153"/>
                    <a:pt x="4987" y="8254"/>
                    <a:pt x="5439" y="8254"/>
                  </a:cubicBezTo>
                  <a:cubicBezTo>
                    <a:pt x="5892" y="8254"/>
                    <a:pt x="6344" y="8153"/>
                    <a:pt x="6763" y="7950"/>
                  </a:cubicBezTo>
                  <a:close/>
                  <a:moveTo>
                    <a:pt x="4785" y="0"/>
                  </a:moveTo>
                  <a:cubicBezTo>
                    <a:pt x="3228" y="0"/>
                    <a:pt x="1964" y="1260"/>
                    <a:pt x="1964" y="2818"/>
                  </a:cubicBezTo>
                  <a:lnTo>
                    <a:pt x="1964" y="4219"/>
                  </a:lnTo>
                  <a:cubicBezTo>
                    <a:pt x="1645" y="4364"/>
                    <a:pt x="1471" y="4712"/>
                    <a:pt x="1547" y="5052"/>
                  </a:cubicBezTo>
                  <a:cubicBezTo>
                    <a:pt x="1623" y="5396"/>
                    <a:pt x="1928" y="5639"/>
                    <a:pt x="2275" y="5639"/>
                  </a:cubicBezTo>
                  <a:lnTo>
                    <a:pt x="2427" y="5639"/>
                  </a:lnTo>
                  <a:cubicBezTo>
                    <a:pt x="2442" y="5730"/>
                    <a:pt x="2456" y="5817"/>
                    <a:pt x="2478" y="5903"/>
                  </a:cubicBezTo>
                  <a:lnTo>
                    <a:pt x="1558" y="6056"/>
                  </a:lnTo>
                  <a:cubicBezTo>
                    <a:pt x="1276" y="6103"/>
                    <a:pt x="1120" y="6411"/>
                    <a:pt x="1254" y="6668"/>
                  </a:cubicBezTo>
                  <a:lnTo>
                    <a:pt x="2609" y="9264"/>
                  </a:lnTo>
                  <a:lnTo>
                    <a:pt x="1062" y="9746"/>
                  </a:lnTo>
                  <a:cubicBezTo>
                    <a:pt x="432" y="9942"/>
                    <a:pt x="1" y="10528"/>
                    <a:pt x="1" y="11191"/>
                  </a:cubicBezTo>
                  <a:lnTo>
                    <a:pt x="1" y="13716"/>
                  </a:lnTo>
                  <a:cubicBezTo>
                    <a:pt x="1" y="13850"/>
                    <a:pt x="103" y="13917"/>
                    <a:pt x="206" y="13917"/>
                  </a:cubicBezTo>
                  <a:cubicBezTo>
                    <a:pt x="308" y="13917"/>
                    <a:pt x="410" y="13850"/>
                    <a:pt x="410" y="13716"/>
                  </a:cubicBezTo>
                  <a:lnTo>
                    <a:pt x="410" y="11191"/>
                  </a:lnTo>
                  <a:cubicBezTo>
                    <a:pt x="410" y="11046"/>
                    <a:pt x="436" y="10905"/>
                    <a:pt x="490" y="10771"/>
                  </a:cubicBezTo>
                  <a:lnTo>
                    <a:pt x="1511" y="11648"/>
                  </a:lnTo>
                  <a:cubicBezTo>
                    <a:pt x="1660" y="11774"/>
                    <a:pt x="1747" y="11959"/>
                    <a:pt x="1747" y="12155"/>
                  </a:cubicBezTo>
                  <a:lnTo>
                    <a:pt x="1747" y="13716"/>
                  </a:lnTo>
                  <a:cubicBezTo>
                    <a:pt x="1747" y="13850"/>
                    <a:pt x="1848" y="13917"/>
                    <a:pt x="1949" y="13917"/>
                  </a:cubicBezTo>
                  <a:cubicBezTo>
                    <a:pt x="2051" y="13917"/>
                    <a:pt x="2152" y="13850"/>
                    <a:pt x="2152" y="13716"/>
                  </a:cubicBezTo>
                  <a:lnTo>
                    <a:pt x="2152" y="12155"/>
                  </a:lnTo>
                  <a:cubicBezTo>
                    <a:pt x="2152" y="11843"/>
                    <a:pt x="2015" y="11542"/>
                    <a:pt x="1776" y="11340"/>
                  </a:cubicBezTo>
                  <a:lnTo>
                    <a:pt x="714" y="10431"/>
                  </a:lnTo>
                  <a:cubicBezTo>
                    <a:pt x="845" y="10293"/>
                    <a:pt x="1004" y="10192"/>
                    <a:pt x="1185" y="10137"/>
                  </a:cubicBezTo>
                  <a:lnTo>
                    <a:pt x="2800" y="9634"/>
                  </a:lnTo>
                  <a:lnTo>
                    <a:pt x="3684" y="11322"/>
                  </a:lnTo>
                  <a:lnTo>
                    <a:pt x="3413" y="11865"/>
                  </a:lnTo>
                  <a:cubicBezTo>
                    <a:pt x="3304" y="12075"/>
                    <a:pt x="3326" y="12328"/>
                    <a:pt x="3463" y="12524"/>
                  </a:cubicBezTo>
                  <a:lnTo>
                    <a:pt x="4401" y="13835"/>
                  </a:lnTo>
                  <a:cubicBezTo>
                    <a:pt x="4445" y="13898"/>
                    <a:pt x="4504" y="13924"/>
                    <a:pt x="4561" y="13924"/>
                  </a:cubicBezTo>
                  <a:cubicBezTo>
                    <a:pt x="4706" y="13924"/>
                    <a:pt x="4845" y="13758"/>
                    <a:pt x="4731" y="13600"/>
                  </a:cubicBezTo>
                  <a:lnTo>
                    <a:pt x="3796" y="12285"/>
                  </a:lnTo>
                  <a:cubicBezTo>
                    <a:pt x="3746" y="12216"/>
                    <a:pt x="3739" y="12122"/>
                    <a:pt x="3778" y="12046"/>
                  </a:cubicBezTo>
                  <a:lnTo>
                    <a:pt x="4093" y="11408"/>
                  </a:lnTo>
                  <a:cubicBezTo>
                    <a:pt x="4122" y="11351"/>
                    <a:pt x="4122" y="11282"/>
                    <a:pt x="4093" y="11224"/>
                  </a:cubicBezTo>
                  <a:lnTo>
                    <a:pt x="2373" y="7932"/>
                  </a:lnTo>
                  <a:lnTo>
                    <a:pt x="5281" y="11452"/>
                  </a:lnTo>
                  <a:cubicBezTo>
                    <a:pt x="5321" y="11501"/>
                    <a:pt x="5379" y="11525"/>
                    <a:pt x="5438" y="11525"/>
                  </a:cubicBezTo>
                  <a:cubicBezTo>
                    <a:pt x="5496" y="11525"/>
                    <a:pt x="5555" y="11501"/>
                    <a:pt x="5596" y="11452"/>
                  </a:cubicBezTo>
                  <a:lnTo>
                    <a:pt x="8501" y="7932"/>
                  </a:lnTo>
                  <a:lnTo>
                    <a:pt x="6781" y="11227"/>
                  </a:lnTo>
                  <a:cubicBezTo>
                    <a:pt x="6752" y="11285"/>
                    <a:pt x="6752" y="11354"/>
                    <a:pt x="6781" y="11412"/>
                  </a:cubicBezTo>
                  <a:lnTo>
                    <a:pt x="7099" y="12050"/>
                  </a:lnTo>
                  <a:cubicBezTo>
                    <a:pt x="7136" y="12126"/>
                    <a:pt x="7128" y="12216"/>
                    <a:pt x="7078" y="12289"/>
                  </a:cubicBezTo>
                  <a:lnTo>
                    <a:pt x="6143" y="13600"/>
                  </a:lnTo>
                  <a:cubicBezTo>
                    <a:pt x="6029" y="13758"/>
                    <a:pt x="6169" y="13927"/>
                    <a:pt x="6314" y="13927"/>
                  </a:cubicBezTo>
                  <a:cubicBezTo>
                    <a:pt x="6371" y="13927"/>
                    <a:pt x="6429" y="13901"/>
                    <a:pt x="6473" y="13839"/>
                  </a:cubicBezTo>
                  <a:lnTo>
                    <a:pt x="7411" y="12524"/>
                  </a:lnTo>
                  <a:cubicBezTo>
                    <a:pt x="7549" y="12332"/>
                    <a:pt x="7570" y="12079"/>
                    <a:pt x="7462" y="11868"/>
                  </a:cubicBezTo>
                  <a:lnTo>
                    <a:pt x="7190" y="11325"/>
                  </a:lnTo>
                  <a:lnTo>
                    <a:pt x="8074" y="9634"/>
                  </a:lnTo>
                  <a:lnTo>
                    <a:pt x="9689" y="10137"/>
                  </a:lnTo>
                  <a:cubicBezTo>
                    <a:pt x="9870" y="10192"/>
                    <a:pt x="10029" y="10293"/>
                    <a:pt x="10160" y="10427"/>
                  </a:cubicBezTo>
                  <a:lnTo>
                    <a:pt x="9095" y="11340"/>
                  </a:lnTo>
                  <a:cubicBezTo>
                    <a:pt x="8860" y="11542"/>
                    <a:pt x="8722" y="11839"/>
                    <a:pt x="8722" y="12155"/>
                  </a:cubicBezTo>
                  <a:lnTo>
                    <a:pt x="8722" y="13716"/>
                  </a:lnTo>
                  <a:cubicBezTo>
                    <a:pt x="8722" y="13850"/>
                    <a:pt x="8823" y="13917"/>
                    <a:pt x="8925" y="13917"/>
                  </a:cubicBezTo>
                  <a:cubicBezTo>
                    <a:pt x="9026" y="13917"/>
                    <a:pt x="9128" y="13850"/>
                    <a:pt x="9128" y="13716"/>
                  </a:cubicBezTo>
                  <a:lnTo>
                    <a:pt x="9128" y="12155"/>
                  </a:lnTo>
                  <a:cubicBezTo>
                    <a:pt x="9128" y="11959"/>
                    <a:pt x="9215" y="11774"/>
                    <a:pt x="9363" y="11648"/>
                  </a:cubicBezTo>
                  <a:lnTo>
                    <a:pt x="10384" y="10771"/>
                  </a:lnTo>
                  <a:cubicBezTo>
                    <a:pt x="10439" y="10905"/>
                    <a:pt x="10464" y="11046"/>
                    <a:pt x="10464" y="11188"/>
                  </a:cubicBezTo>
                  <a:lnTo>
                    <a:pt x="10464" y="13716"/>
                  </a:lnTo>
                  <a:cubicBezTo>
                    <a:pt x="10464" y="13850"/>
                    <a:pt x="10566" y="13917"/>
                    <a:pt x="10669" y="13917"/>
                  </a:cubicBezTo>
                  <a:cubicBezTo>
                    <a:pt x="10771" y="13917"/>
                    <a:pt x="10873" y="13850"/>
                    <a:pt x="10873" y="13716"/>
                  </a:cubicBezTo>
                  <a:lnTo>
                    <a:pt x="10873" y="11191"/>
                  </a:lnTo>
                  <a:cubicBezTo>
                    <a:pt x="10873" y="10528"/>
                    <a:pt x="10442" y="9942"/>
                    <a:pt x="9812" y="9746"/>
                  </a:cubicBezTo>
                  <a:lnTo>
                    <a:pt x="8266" y="9264"/>
                  </a:lnTo>
                  <a:lnTo>
                    <a:pt x="9620" y="6668"/>
                  </a:lnTo>
                  <a:cubicBezTo>
                    <a:pt x="9754" y="6411"/>
                    <a:pt x="9598" y="6103"/>
                    <a:pt x="9316" y="6056"/>
                  </a:cubicBezTo>
                  <a:lnTo>
                    <a:pt x="8396" y="5903"/>
                  </a:lnTo>
                  <a:cubicBezTo>
                    <a:pt x="8418" y="5817"/>
                    <a:pt x="8432" y="5726"/>
                    <a:pt x="8447" y="5639"/>
                  </a:cubicBezTo>
                  <a:lnTo>
                    <a:pt x="8566" y="5639"/>
                  </a:lnTo>
                  <a:cubicBezTo>
                    <a:pt x="8965" y="5639"/>
                    <a:pt x="9305" y="5342"/>
                    <a:pt x="9341" y="4965"/>
                  </a:cubicBezTo>
                  <a:cubicBezTo>
                    <a:pt x="9374" y="4647"/>
                    <a:pt x="9204" y="4343"/>
                    <a:pt x="8910" y="4209"/>
                  </a:cubicBezTo>
                  <a:lnTo>
                    <a:pt x="8910" y="2818"/>
                  </a:lnTo>
                  <a:cubicBezTo>
                    <a:pt x="8910" y="1260"/>
                    <a:pt x="7646" y="0"/>
                    <a:pt x="609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6" name="Google Shape;13746;p76"/>
            <p:cNvSpPr/>
            <p:nvPr/>
          </p:nvSpPr>
          <p:spPr>
            <a:xfrm>
              <a:off x="7258446" y="2128308"/>
              <a:ext cx="82035" cy="37334"/>
            </a:xfrm>
            <a:custGeom>
              <a:avLst/>
              <a:gdLst/>
              <a:ahLst/>
              <a:cxnLst/>
              <a:rect l="l" t="t" r="r" b="b"/>
              <a:pathLst>
                <a:path w="3129" h="1424" extrusionOk="0">
                  <a:moveTo>
                    <a:pt x="775" y="504"/>
                  </a:moveTo>
                  <a:cubicBezTo>
                    <a:pt x="848" y="514"/>
                    <a:pt x="920" y="522"/>
                    <a:pt x="996" y="525"/>
                  </a:cubicBezTo>
                  <a:lnTo>
                    <a:pt x="887" y="746"/>
                  </a:lnTo>
                  <a:lnTo>
                    <a:pt x="775" y="504"/>
                  </a:lnTo>
                  <a:close/>
                  <a:moveTo>
                    <a:pt x="2293" y="504"/>
                  </a:moveTo>
                  <a:lnTo>
                    <a:pt x="2180" y="746"/>
                  </a:lnTo>
                  <a:lnTo>
                    <a:pt x="2068" y="525"/>
                  </a:lnTo>
                  <a:cubicBezTo>
                    <a:pt x="2144" y="522"/>
                    <a:pt x="2220" y="514"/>
                    <a:pt x="2293" y="504"/>
                  </a:cubicBezTo>
                  <a:close/>
                  <a:moveTo>
                    <a:pt x="2843" y="1"/>
                  </a:moveTo>
                  <a:cubicBezTo>
                    <a:pt x="2826" y="1"/>
                    <a:pt x="2808" y="3"/>
                    <a:pt x="2789" y="7"/>
                  </a:cubicBezTo>
                  <a:cubicBezTo>
                    <a:pt x="2374" y="98"/>
                    <a:pt x="1951" y="143"/>
                    <a:pt x="1528" y="143"/>
                  </a:cubicBezTo>
                  <a:cubicBezTo>
                    <a:pt x="1106" y="143"/>
                    <a:pt x="683" y="98"/>
                    <a:pt x="268" y="7"/>
                  </a:cubicBezTo>
                  <a:cubicBezTo>
                    <a:pt x="253" y="4"/>
                    <a:pt x="238" y="2"/>
                    <a:pt x="223" y="2"/>
                  </a:cubicBezTo>
                  <a:cubicBezTo>
                    <a:pt x="131" y="2"/>
                    <a:pt x="50" y="66"/>
                    <a:pt x="25" y="156"/>
                  </a:cubicBezTo>
                  <a:cubicBezTo>
                    <a:pt x="0" y="268"/>
                    <a:pt x="69" y="377"/>
                    <a:pt x="178" y="406"/>
                  </a:cubicBezTo>
                  <a:cubicBezTo>
                    <a:pt x="214" y="413"/>
                    <a:pt x="250" y="420"/>
                    <a:pt x="286" y="428"/>
                  </a:cubicBezTo>
                  <a:lnTo>
                    <a:pt x="695" y="1304"/>
                  </a:lnTo>
                  <a:cubicBezTo>
                    <a:pt x="728" y="1376"/>
                    <a:pt x="797" y="1420"/>
                    <a:pt x="877" y="1424"/>
                  </a:cubicBezTo>
                  <a:lnTo>
                    <a:pt x="880" y="1424"/>
                  </a:lnTo>
                  <a:cubicBezTo>
                    <a:pt x="956" y="1424"/>
                    <a:pt x="1025" y="1380"/>
                    <a:pt x="1061" y="1311"/>
                  </a:cubicBezTo>
                  <a:lnTo>
                    <a:pt x="1438" y="551"/>
                  </a:lnTo>
                  <a:lnTo>
                    <a:pt x="1619" y="551"/>
                  </a:lnTo>
                  <a:lnTo>
                    <a:pt x="1999" y="1311"/>
                  </a:lnTo>
                  <a:cubicBezTo>
                    <a:pt x="2036" y="1380"/>
                    <a:pt x="2104" y="1424"/>
                    <a:pt x="2180" y="1424"/>
                  </a:cubicBezTo>
                  <a:lnTo>
                    <a:pt x="2184" y="1424"/>
                  </a:lnTo>
                  <a:cubicBezTo>
                    <a:pt x="2264" y="1420"/>
                    <a:pt x="2332" y="1376"/>
                    <a:pt x="2365" y="1304"/>
                  </a:cubicBezTo>
                  <a:lnTo>
                    <a:pt x="2774" y="428"/>
                  </a:lnTo>
                  <a:cubicBezTo>
                    <a:pt x="2811" y="420"/>
                    <a:pt x="2847" y="413"/>
                    <a:pt x="2883" y="406"/>
                  </a:cubicBezTo>
                  <a:cubicBezTo>
                    <a:pt x="3128" y="345"/>
                    <a:pt x="3065" y="1"/>
                    <a:pt x="284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47" name="Google Shape;13747;p76"/>
          <p:cNvGrpSpPr/>
          <p:nvPr/>
        </p:nvGrpSpPr>
        <p:grpSpPr>
          <a:xfrm>
            <a:off x="5355790" y="1983508"/>
            <a:ext cx="284879" cy="364974"/>
            <a:chOff x="5355790" y="1983508"/>
            <a:chExt cx="284879" cy="364974"/>
          </a:xfrm>
        </p:grpSpPr>
        <p:sp>
          <p:nvSpPr>
            <p:cNvPr id="13748" name="Google Shape;13748;p76"/>
            <p:cNvSpPr/>
            <p:nvPr/>
          </p:nvSpPr>
          <p:spPr>
            <a:xfrm>
              <a:off x="5361086" y="2183076"/>
              <a:ext cx="274366" cy="160032"/>
            </a:xfrm>
            <a:custGeom>
              <a:avLst/>
              <a:gdLst/>
              <a:ahLst/>
              <a:cxnLst/>
              <a:rect l="l" t="t" r="r" b="b"/>
              <a:pathLst>
                <a:path w="10465" h="6104" extrusionOk="0">
                  <a:moveTo>
                    <a:pt x="3710" y="1"/>
                  </a:moveTo>
                  <a:lnTo>
                    <a:pt x="3710" y="1627"/>
                  </a:lnTo>
                  <a:cubicBezTo>
                    <a:pt x="3706" y="1917"/>
                    <a:pt x="3514" y="2174"/>
                    <a:pt x="3239" y="2254"/>
                  </a:cubicBezTo>
                  <a:lnTo>
                    <a:pt x="939" y="2927"/>
                  </a:lnTo>
                  <a:cubicBezTo>
                    <a:pt x="385" y="3094"/>
                    <a:pt x="1" y="3605"/>
                    <a:pt x="1" y="4184"/>
                  </a:cubicBezTo>
                  <a:lnTo>
                    <a:pt x="1" y="6104"/>
                  </a:lnTo>
                  <a:lnTo>
                    <a:pt x="10464" y="6104"/>
                  </a:lnTo>
                  <a:lnTo>
                    <a:pt x="10464" y="4184"/>
                  </a:lnTo>
                  <a:cubicBezTo>
                    <a:pt x="10460" y="3605"/>
                    <a:pt x="10080" y="3094"/>
                    <a:pt x="9526" y="2931"/>
                  </a:cubicBezTo>
                  <a:lnTo>
                    <a:pt x="7230" y="2254"/>
                  </a:lnTo>
                  <a:cubicBezTo>
                    <a:pt x="6951" y="2170"/>
                    <a:pt x="6759" y="1917"/>
                    <a:pt x="6759" y="1627"/>
                  </a:cubicBezTo>
                  <a:lnTo>
                    <a:pt x="6759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9" name="Google Shape;13749;p76"/>
            <p:cNvSpPr/>
            <p:nvPr/>
          </p:nvSpPr>
          <p:spPr>
            <a:xfrm>
              <a:off x="5401172" y="2193065"/>
              <a:ext cx="194193" cy="102956"/>
            </a:xfrm>
            <a:custGeom>
              <a:avLst/>
              <a:gdLst/>
              <a:ahLst/>
              <a:cxnLst/>
              <a:rect l="l" t="t" r="r" b="b"/>
              <a:pathLst>
                <a:path w="7407" h="3927" extrusionOk="0">
                  <a:moveTo>
                    <a:pt x="1308" y="0"/>
                  </a:moveTo>
                  <a:cubicBezTo>
                    <a:pt x="583" y="0"/>
                    <a:pt x="0" y="587"/>
                    <a:pt x="0" y="1308"/>
                  </a:cubicBezTo>
                  <a:cubicBezTo>
                    <a:pt x="0" y="2753"/>
                    <a:pt x="1170" y="3923"/>
                    <a:pt x="2615" y="3926"/>
                  </a:cubicBezTo>
                  <a:lnTo>
                    <a:pt x="4792" y="3926"/>
                  </a:lnTo>
                  <a:cubicBezTo>
                    <a:pt x="6237" y="3926"/>
                    <a:pt x="7407" y="2753"/>
                    <a:pt x="7407" y="1311"/>
                  </a:cubicBezTo>
                  <a:cubicBezTo>
                    <a:pt x="7407" y="587"/>
                    <a:pt x="6824" y="4"/>
                    <a:pt x="6103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0" name="Google Shape;13750;p76"/>
            <p:cNvSpPr/>
            <p:nvPr/>
          </p:nvSpPr>
          <p:spPr>
            <a:xfrm>
              <a:off x="5419577" y="2210237"/>
              <a:ext cx="157384" cy="68585"/>
            </a:xfrm>
            <a:custGeom>
              <a:avLst/>
              <a:gdLst/>
              <a:ahLst/>
              <a:cxnLst/>
              <a:rect l="l" t="t" r="r" b="b"/>
              <a:pathLst>
                <a:path w="6003" h="2616" extrusionOk="0">
                  <a:moveTo>
                    <a:pt x="664" y="1"/>
                  </a:moveTo>
                  <a:cubicBezTo>
                    <a:pt x="189" y="1"/>
                    <a:pt x="1" y="616"/>
                    <a:pt x="396" y="877"/>
                  </a:cubicBezTo>
                  <a:lnTo>
                    <a:pt x="3003" y="2616"/>
                  </a:lnTo>
                  <a:lnTo>
                    <a:pt x="5607" y="877"/>
                  </a:lnTo>
                  <a:cubicBezTo>
                    <a:pt x="6002" y="616"/>
                    <a:pt x="5817" y="1"/>
                    <a:pt x="5343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1" name="Google Shape;13751;p76"/>
            <p:cNvSpPr/>
            <p:nvPr/>
          </p:nvSpPr>
          <p:spPr>
            <a:xfrm>
              <a:off x="5444379" y="2188791"/>
              <a:ext cx="107780" cy="90031"/>
            </a:xfrm>
            <a:custGeom>
              <a:avLst/>
              <a:gdLst/>
              <a:ahLst/>
              <a:cxnLst/>
              <a:rect l="l" t="t" r="r" b="b"/>
              <a:pathLst>
                <a:path w="4111" h="3434" extrusionOk="0">
                  <a:moveTo>
                    <a:pt x="529" y="0"/>
                  </a:moveTo>
                  <a:lnTo>
                    <a:pt x="529" y="1420"/>
                  </a:lnTo>
                  <a:cubicBezTo>
                    <a:pt x="529" y="1710"/>
                    <a:pt x="337" y="1963"/>
                    <a:pt x="62" y="2047"/>
                  </a:cubicBezTo>
                  <a:lnTo>
                    <a:pt x="0" y="2065"/>
                  </a:lnTo>
                  <a:lnTo>
                    <a:pt x="2057" y="3434"/>
                  </a:lnTo>
                  <a:lnTo>
                    <a:pt x="4111" y="2065"/>
                  </a:lnTo>
                  <a:lnTo>
                    <a:pt x="4053" y="2047"/>
                  </a:lnTo>
                  <a:cubicBezTo>
                    <a:pt x="3774" y="1963"/>
                    <a:pt x="3582" y="1710"/>
                    <a:pt x="3582" y="1420"/>
                  </a:cubicBezTo>
                  <a:lnTo>
                    <a:pt x="3582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2" name="Google Shape;13752;p76"/>
            <p:cNvSpPr/>
            <p:nvPr/>
          </p:nvSpPr>
          <p:spPr>
            <a:xfrm>
              <a:off x="5458326" y="2188791"/>
              <a:ext cx="79990" cy="34345"/>
            </a:xfrm>
            <a:custGeom>
              <a:avLst/>
              <a:gdLst/>
              <a:ahLst/>
              <a:cxnLst/>
              <a:rect l="l" t="t" r="r" b="b"/>
              <a:pathLst>
                <a:path w="3051" h="1310" extrusionOk="0">
                  <a:moveTo>
                    <a:pt x="1" y="0"/>
                  </a:moveTo>
                  <a:lnTo>
                    <a:pt x="1" y="924"/>
                  </a:lnTo>
                  <a:cubicBezTo>
                    <a:pt x="475" y="1181"/>
                    <a:pt x="999" y="1309"/>
                    <a:pt x="1524" y="1309"/>
                  </a:cubicBezTo>
                  <a:cubicBezTo>
                    <a:pt x="2049" y="1309"/>
                    <a:pt x="2574" y="1181"/>
                    <a:pt x="3050" y="924"/>
                  </a:cubicBezTo>
                  <a:lnTo>
                    <a:pt x="3050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3" name="Google Shape;13753;p76"/>
            <p:cNvSpPr/>
            <p:nvPr/>
          </p:nvSpPr>
          <p:spPr>
            <a:xfrm>
              <a:off x="5401172" y="2091656"/>
              <a:ext cx="194298" cy="114439"/>
            </a:xfrm>
            <a:custGeom>
              <a:avLst/>
              <a:gdLst/>
              <a:ahLst/>
              <a:cxnLst/>
              <a:rect l="l" t="t" r="r" b="b"/>
              <a:pathLst>
                <a:path w="7411" h="4365" extrusionOk="0">
                  <a:moveTo>
                    <a:pt x="870" y="0"/>
                  </a:moveTo>
                  <a:lnTo>
                    <a:pt x="870" y="656"/>
                  </a:lnTo>
                  <a:lnTo>
                    <a:pt x="544" y="656"/>
                  </a:lnTo>
                  <a:cubicBezTo>
                    <a:pt x="243" y="656"/>
                    <a:pt x="0" y="898"/>
                    <a:pt x="0" y="1199"/>
                  </a:cubicBezTo>
                  <a:cubicBezTo>
                    <a:pt x="0" y="1500"/>
                    <a:pt x="243" y="1746"/>
                    <a:pt x="544" y="1746"/>
                  </a:cubicBezTo>
                  <a:lnTo>
                    <a:pt x="880" y="1746"/>
                  </a:lnTo>
                  <a:cubicBezTo>
                    <a:pt x="993" y="3220"/>
                    <a:pt x="2224" y="4364"/>
                    <a:pt x="3705" y="4364"/>
                  </a:cubicBezTo>
                  <a:cubicBezTo>
                    <a:pt x="5187" y="4364"/>
                    <a:pt x="6414" y="3220"/>
                    <a:pt x="6527" y="1746"/>
                  </a:cubicBezTo>
                  <a:lnTo>
                    <a:pt x="6863" y="1746"/>
                  </a:lnTo>
                  <a:cubicBezTo>
                    <a:pt x="7164" y="1746"/>
                    <a:pt x="7410" y="1500"/>
                    <a:pt x="7410" y="1199"/>
                  </a:cubicBezTo>
                  <a:cubicBezTo>
                    <a:pt x="7410" y="898"/>
                    <a:pt x="7164" y="656"/>
                    <a:pt x="6863" y="656"/>
                  </a:cubicBezTo>
                  <a:lnTo>
                    <a:pt x="6537" y="656"/>
                  </a:lnTo>
                  <a:lnTo>
                    <a:pt x="6537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4" name="Google Shape;13754;p76"/>
            <p:cNvSpPr/>
            <p:nvPr/>
          </p:nvSpPr>
          <p:spPr>
            <a:xfrm>
              <a:off x="5401172" y="2091656"/>
              <a:ext cx="108540" cy="114387"/>
            </a:xfrm>
            <a:custGeom>
              <a:avLst/>
              <a:gdLst/>
              <a:ahLst/>
              <a:cxnLst/>
              <a:rect l="l" t="t" r="r" b="b"/>
              <a:pathLst>
                <a:path w="4140" h="4363" extrusionOk="0">
                  <a:moveTo>
                    <a:pt x="870" y="0"/>
                  </a:moveTo>
                  <a:lnTo>
                    <a:pt x="870" y="656"/>
                  </a:lnTo>
                  <a:lnTo>
                    <a:pt x="544" y="656"/>
                  </a:lnTo>
                  <a:cubicBezTo>
                    <a:pt x="243" y="656"/>
                    <a:pt x="0" y="898"/>
                    <a:pt x="0" y="1199"/>
                  </a:cubicBezTo>
                  <a:cubicBezTo>
                    <a:pt x="0" y="1500"/>
                    <a:pt x="243" y="1746"/>
                    <a:pt x="544" y="1746"/>
                  </a:cubicBezTo>
                  <a:lnTo>
                    <a:pt x="880" y="1746"/>
                  </a:lnTo>
                  <a:cubicBezTo>
                    <a:pt x="985" y="3241"/>
                    <a:pt x="2233" y="4362"/>
                    <a:pt x="3680" y="4362"/>
                  </a:cubicBezTo>
                  <a:cubicBezTo>
                    <a:pt x="3832" y="4362"/>
                    <a:pt x="3985" y="4350"/>
                    <a:pt x="4140" y="4325"/>
                  </a:cubicBezTo>
                  <a:cubicBezTo>
                    <a:pt x="2760" y="4111"/>
                    <a:pt x="1742" y="2923"/>
                    <a:pt x="1742" y="1525"/>
                  </a:cubicBezTo>
                  <a:lnTo>
                    <a:pt x="1742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5" name="Google Shape;13755;p76"/>
            <p:cNvSpPr/>
            <p:nvPr/>
          </p:nvSpPr>
          <p:spPr>
            <a:xfrm>
              <a:off x="5413416" y="1988804"/>
              <a:ext cx="169811" cy="74300"/>
            </a:xfrm>
            <a:custGeom>
              <a:avLst/>
              <a:gdLst/>
              <a:ahLst/>
              <a:cxnLst/>
              <a:rect l="l" t="t" r="r" b="b"/>
              <a:pathLst>
                <a:path w="6477" h="2834" extrusionOk="0">
                  <a:moveTo>
                    <a:pt x="3238" y="1"/>
                  </a:moveTo>
                  <a:cubicBezTo>
                    <a:pt x="1601" y="1"/>
                    <a:pt x="218" y="1214"/>
                    <a:pt x="0" y="2833"/>
                  </a:cubicBezTo>
                  <a:lnTo>
                    <a:pt x="6476" y="2833"/>
                  </a:lnTo>
                  <a:cubicBezTo>
                    <a:pt x="6259" y="1214"/>
                    <a:pt x="4875" y="1"/>
                    <a:pt x="3238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6" name="Google Shape;13756;p76"/>
            <p:cNvSpPr/>
            <p:nvPr/>
          </p:nvSpPr>
          <p:spPr>
            <a:xfrm>
              <a:off x="5486825" y="2285927"/>
              <a:ext cx="22888" cy="22914"/>
            </a:xfrm>
            <a:custGeom>
              <a:avLst/>
              <a:gdLst/>
              <a:ahLst/>
              <a:cxnLst/>
              <a:rect l="l" t="t" r="r" b="b"/>
              <a:pathLst>
                <a:path w="873" h="874" extrusionOk="0">
                  <a:moveTo>
                    <a:pt x="438" y="0"/>
                  </a:moveTo>
                  <a:cubicBezTo>
                    <a:pt x="196" y="0"/>
                    <a:pt x="0" y="196"/>
                    <a:pt x="0" y="438"/>
                  </a:cubicBezTo>
                  <a:cubicBezTo>
                    <a:pt x="0" y="678"/>
                    <a:pt x="196" y="873"/>
                    <a:pt x="438" y="873"/>
                  </a:cubicBezTo>
                  <a:cubicBezTo>
                    <a:pt x="677" y="873"/>
                    <a:pt x="873" y="678"/>
                    <a:pt x="873" y="438"/>
                  </a:cubicBezTo>
                  <a:cubicBezTo>
                    <a:pt x="873" y="196"/>
                    <a:pt x="677" y="0"/>
                    <a:pt x="43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7" name="Google Shape;13757;p76"/>
            <p:cNvSpPr/>
            <p:nvPr/>
          </p:nvSpPr>
          <p:spPr>
            <a:xfrm>
              <a:off x="5406862" y="2063157"/>
              <a:ext cx="182919" cy="28525"/>
            </a:xfrm>
            <a:custGeom>
              <a:avLst/>
              <a:gdLst/>
              <a:ahLst/>
              <a:cxnLst/>
              <a:rect l="l" t="t" r="r" b="b"/>
              <a:pathLst>
                <a:path w="6977" h="1088" extrusionOk="0">
                  <a:moveTo>
                    <a:pt x="218" y="1"/>
                  </a:moveTo>
                  <a:cubicBezTo>
                    <a:pt x="98" y="1"/>
                    <a:pt x="1" y="98"/>
                    <a:pt x="1" y="218"/>
                  </a:cubicBezTo>
                  <a:lnTo>
                    <a:pt x="1" y="1087"/>
                  </a:lnTo>
                  <a:lnTo>
                    <a:pt x="6976" y="1087"/>
                  </a:lnTo>
                  <a:lnTo>
                    <a:pt x="6976" y="218"/>
                  </a:lnTo>
                  <a:cubicBezTo>
                    <a:pt x="6976" y="98"/>
                    <a:pt x="6878" y="1"/>
                    <a:pt x="6755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8" name="Google Shape;13758;p76"/>
            <p:cNvSpPr/>
            <p:nvPr/>
          </p:nvSpPr>
          <p:spPr>
            <a:xfrm>
              <a:off x="5406862" y="2063079"/>
              <a:ext cx="40008" cy="28603"/>
            </a:xfrm>
            <a:custGeom>
              <a:avLst/>
              <a:gdLst/>
              <a:ahLst/>
              <a:cxnLst/>
              <a:rect l="l" t="t" r="r" b="b"/>
              <a:pathLst>
                <a:path w="1526" h="1091" extrusionOk="0">
                  <a:moveTo>
                    <a:pt x="218" y="0"/>
                  </a:moveTo>
                  <a:cubicBezTo>
                    <a:pt x="98" y="0"/>
                    <a:pt x="1" y="98"/>
                    <a:pt x="1" y="217"/>
                  </a:cubicBezTo>
                  <a:lnTo>
                    <a:pt x="1" y="1090"/>
                  </a:lnTo>
                  <a:lnTo>
                    <a:pt x="1312" y="1090"/>
                  </a:lnTo>
                  <a:lnTo>
                    <a:pt x="1312" y="221"/>
                  </a:lnTo>
                  <a:cubicBezTo>
                    <a:pt x="1308" y="101"/>
                    <a:pt x="1406" y="4"/>
                    <a:pt x="152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9" name="Google Shape;13759;p76"/>
            <p:cNvSpPr/>
            <p:nvPr/>
          </p:nvSpPr>
          <p:spPr>
            <a:xfrm>
              <a:off x="5412656" y="2091656"/>
              <a:ext cx="171515" cy="49604"/>
            </a:xfrm>
            <a:custGeom>
              <a:avLst/>
              <a:gdLst/>
              <a:ahLst/>
              <a:cxnLst/>
              <a:rect l="l" t="t" r="r" b="b"/>
              <a:pathLst>
                <a:path w="6542" h="1892" extrusionOk="0">
                  <a:moveTo>
                    <a:pt x="1" y="0"/>
                  </a:moveTo>
                  <a:lnTo>
                    <a:pt x="1" y="656"/>
                  </a:lnTo>
                  <a:lnTo>
                    <a:pt x="1580" y="1750"/>
                  </a:lnTo>
                  <a:cubicBezTo>
                    <a:pt x="1720" y="1846"/>
                    <a:pt x="1878" y="1891"/>
                    <a:pt x="2034" y="1891"/>
                  </a:cubicBezTo>
                  <a:cubicBezTo>
                    <a:pt x="2340" y="1891"/>
                    <a:pt x="2637" y="1716"/>
                    <a:pt x="2771" y="1409"/>
                  </a:cubicBezTo>
                  <a:cubicBezTo>
                    <a:pt x="2858" y="1214"/>
                    <a:pt x="3054" y="1090"/>
                    <a:pt x="3267" y="1090"/>
                  </a:cubicBezTo>
                  <a:cubicBezTo>
                    <a:pt x="3481" y="1090"/>
                    <a:pt x="3677" y="1214"/>
                    <a:pt x="3767" y="1409"/>
                  </a:cubicBezTo>
                  <a:cubicBezTo>
                    <a:pt x="3899" y="1716"/>
                    <a:pt x="4196" y="1891"/>
                    <a:pt x="4503" y="1891"/>
                  </a:cubicBezTo>
                  <a:cubicBezTo>
                    <a:pt x="4659" y="1891"/>
                    <a:pt x="4818" y="1846"/>
                    <a:pt x="4959" y="1750"/>
                  </a:cubicBezTo>
                  <a:lnTo>
                    <a:pt x="6534" y="656"/>
                  </a:lnTo>
                  <a:lnTo>
                    <a:pt x="6541" y="656"/>
                  </a:lnTo>
                  <a:lnTo>
                    <a:pt x="6541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0" name="Google Shape;13760;p76"/>
            <p:cNvSpPr/>
            <p:nvPr/>
          </p:nvSpPr>
          <p:spPr>
            <a:xfrm>
              <a:off x="5406862" y="2091656"/>
              <a:ext cx="182815" cy="17199"/>
            </a:xfrm>
            <a:custGeom>
              <a:avLst/>
              <a:gdLst/>
              <a:ahLst/>
              <a:cxnLst/>
              <a:rect l="l" t="t" r="r" b="b"/>
              <a:pathLst>
                <a:path w="6973" h="656" extrusionOk="0">
                  <a:moveTo>
                    <a:pt x="1" y="0"/>
                  </a:moveTo>
                  <a:lnTo>
                    <a:pt x="1" y="638"/>
                  </a:lnTo>
                  <a:cubicBezTo>
                    <a:pt x="1" y="645"/>
                    <a:pt x="1" y="649"/>
                    <a:pt x="1" y="656"/>
                  </a:cubicBezTo>
                  <a:lnTo>
                    <a:pt x="6972" y="656"/>
                  </a:lnTo>
                  <a:lnTo>
                    <a:pt x="6972" y="638"/>
                  </a:lnTo>
                  <a:lnTo>
                    <a:pt x="6972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1" name="Google Shape;13761;p76"/>
            <p:cNvSpPr/>
            <p:nvPr/>
          </p:nvSpPr>
          <p:spPr>
            <a:xfrm>
              <a:off x="5355790" y="1983508"/>
              <a:ext cx="284879" cy="364974"/>
            </a:xfrm>
            <a:custGeom>
              <a:avLst/>
              <a:gdLst/>
              <a:ahLst/>
              <a:cxnLst/>
              <a:rect l="l" t="t" r="r" b="b"/>
              <a:pathLst>
                <a:path w="10866" h="13921" extrusionOk="0">
                  <a:moveTo>
                    <a:pt x="4803" y="561"/>
                  </a:moveTo>
                  <a:cubicBezTo>
                    <a:pt x="4545" y="1116"/>
                    <a:pt x="4411" y="1999"/>
                    <a:pt x="4364" y="2829"/>
                  </a:cubicBezTo>
                  <a:lnTo>
                    <a:pt x="3484" y="2829"/>
                  </a:lnTo>
                  <a:cubicBezTo>
                    <a:pt x="3495" y="2763"/>
                    <a:pt x="3502" y="2698"/>
                    <a:pt x="3517" y="2637"/>
                  </a:cubicBezTo>
                  <a:cubicBezTo>
                    <a:pt x="3544" y="2484"/>
                    <a:pt x="3426" y="2394"/>
                    <a:pt x="3310" y="2394"/>
                  </a:cubicBezTo>
                  <a:cubicBezTo>
                    <a:pt x="3223" y="2394"/>
                    <a:pt x="3137" y="2445"/>
                    <a:pt x="3115" y="2561"/>
                  </a:cubicBezTo>
                  <a:cubicBezTo>
                    <a:pt x="3097" y="2651"/>
                    <a:pt x="3086" y="2738"/>
                    <a:pt x="3071" y="2832"/>
                  </a:cubicBezTo>
                  <a:lnTo>
                    <a:pt x="2438" y="2832"/>
                  </a:lnTo>
                  <a:cubicBezTo>
                    <a:pt x="2618" y="2009"/>
                    <a:pt x="3127" y="1289"/>
                    <a:pt x="3848" y="854"/>
                  </a:cubicBezTo>
                  <a:lnTo>
                    <a:pt x="3848" y="854"/>
                  </a:lnTo>
                  <a:cubicBezTo>
                    <a:pt x="3659" y="1099"/>
                    <a:pt x="3505" y="1364"/>
                    <a:pt x="3386" y="1648"/>
                  </a:cubicBezTo>
                  <a:cubicBezTo>
                    <a:pt x="3319" y="1809"/>
                    <a:pt x="3452" y="1933"/>
                    <a:pt x="3583" y="1933"/>
                  </a:cubicBezTo>
                  <a:cubicBezTo>
                    <a:pt x="3655" y="1933"/>
                    <a:pt x="3726" y="1896"/>
                    <a:pt x="3763" y="1807"/>
                  </a:cubicBezTo>
                  <a:cubicBezTo>
                    <a:pt x="4017" y="1210"/>
                    <a:pt x="4386" y="779"/>
                    <a:pt x="4803" y="561"/>
                  </a:cubicBezTo>
                  <a:close/>
                  <a:moveTo>
                    <a:pt x="5436" y="406"/>
                  </a:moveTo>
                  <a:cubicBezTo>
                    <a:pt x="5480" y="406"/>
                    <a:pt x="5654" y="529"/>
                    <a:pt x="5820" y="1079"/>
                  </a:cubicBezTo>
                  <a:cubicBezTo>
                    <a:pt x="5961" y="1536"/>
                    <a:pt x="6056" y="2151"/>
                    <a:pt x="6092" y="2832"/>
                  </a:cubicBezTo>
                  <a:lnTo>
                    <a:pt x="4777" y="2832"/>
                  </a:lnTo>
                  <a:cubicBezTo>
                    <a:pt x="4813" y="2151"/>
                    <a:pt x="4908" y="1536"/>
                    <a:pt x="5049" y="1079"/>
                  </a:cubicBezTo>
                  <a:cubicBezTo>
                    <a:pt x="5215" y="529"/>
                    <a:pt x="5389" y="406"/>
                    <a:pt x="5436" y="406"/>
                  </a:cubicBezTo>
                  <a:close/>
                  <a:moveTo>
                    <a:pt x="6063" y="565"/>
                  </a:moveTo>
                  <a:lnTo>
                    <a:pt x="6063" y="565"/>
                  </a:lnTo>
                  <a:cubicBezTo>
                    <a:pt x="6722" y="906"/>
                    <a:pt x="7236" y="1760"/>
                    <a:pt x="7385" y="2832"/>
                  </a:cubicBezTo>
                  <a:lnTo>
                    <a:pt x="6501" y="2832"/>
                  </a:lnTo>
                  <a:cubicBezTo>
                    <a:pt x="6458" y="1999"/>
                    <a:pt x="6320" y="1119"/>
                    <a:pt x="6063" y="565"/>
                  </a:cubicBezTo>
                  <a:close/>
                  <a:moveTo>
                    <a:pt x="7012" y="848"/>
                  </a:moveTo>
                  <a:lnTo>
                    <a:pt x="7012" y="848"/>
                  </a:lnTo>
                  <a:cubicBezTo>
                    <a:pt x="7740" y="1286"/>
                    <a:pt x="8254" y="2003"/>
                    <a:pt x="8431" y="2832"/>
                  </a:cubicBezTo>
                  <a:lnTo>
                    <a:pt x="7798" y="2832"/>
                  </a:lnTo>
                  <a:cubicBezTo>
                    <a:pt x="7700" y="2086"/>
                    <a:pt x="7439" y="1405"/>
                    <a:pt x="7052" y="895"/>
                  </a:cubicBezTo>
                  <a:lnTo>
                    <a:pt x="7012" y="848"/>
                  </a:lnTo>
                  <a:close/>
                  <a:moveTo>
                    <a:pt x="8703" y="3242"/>
                  </a:moveTo>
                  <a:cubicBezTo>
                    <a:pt x="8714" y="3242"/>
                    <a:pt x="8718" y="3249"/>
                    <a:pt x="8718" y="3256"/>
                  </a:cubicBezTo>
                  <a:lnTo>
                    <a:pt x="8718" y="3922"/>
                  </a:lnTo>
                  <a:lnTo>
                    <a:pt x="2151" y="3919"/>
                  </a:lnTo>
                  <a:lnTo>
                    <a:pt x="2151" y="3256"/>
                  </a:lnTo>
                  <a:cubicBezTo>
                    <a:pt x="2151" y="3249"/>
                    <a:pt x="2159" y="3242"/>
                    <a:pt x="2166" y="3242"/>
                  </a:cubicBezTo>
                  <a:close/>
                  <a:moveTo>
                    <a:pt x="8718" y="4328"/>
                  </a:moveTo>
                  <a:lnTo>
                    <a:pt x="8718" y="4585"/>
                  </a:lnTo>
                  <a:cubicBezTo>
                    <a:pt x="8678" y="4578"/>
                    <a:pt x="8638" y="4574"/>
                    <a:pt x="8594" y="4574"/>
                  </a:cubicBezTo>
                  <a:lnTo>
                    <a:pt x="8471" y="4574"/>
                  </a:lnTo>
                  <a:lnTo>
                    <a:pt x="8471" y="4328"/>
                  </a:lnTo>
                  <a:close/>
                  <a:moveTo>
                    <a:pt x="2398" y="4328"/>
                  </a:moveTo>
                  <a:lnTo>
                    <a:pt x="2398" y="4574"/>
                  </a:lnTo>
                  <a:lnTo>
                    <a:pt x="2307" y="4574"/>
                  </a:lnTo>
                  <a:cubicBezTo>
                    <a:pt x="2256" y="4574"/>
                    <a:pt x="2202" y="4582"/>
                    <a:pt x="2151" y="4592"/>
                  </a:cubicBezTo>
                  <a:lnTo>
                    <a:pt x="2151" y="4589"/>
                  </a:lnTo>
                  <a:lnTo>
                    <a:pt x="2151" y="4328"/>
                  </a:lnTo>
                  <a:close/>
                  <a:moveTo>
                    <a:pt x="2398" y="4984"/>
                  </a:moveTo>
                  <a:lnTo>
                    <a:pt x="2398" y="5650"/>
                  </a:lnTo>
                  <a:lnTo>
                    <a:pt x="2398" y="5664"/>
                  </a:lnTo>
                  <a:lnTo>
                    <a:pt x="2275" y="5664"/>
                  </a:lnTo>
                  <a:cubicBezTo>
                    <a:pt x="2072" y="5664"/>
                    <a:pt x="1916" y="5487"/>
                    <a:pt x="1938" y="5288"/>
                  </a:cubicBezTo>
                  <a:cubicBezTo>
                    <a:pt x="1952" y="5118"/>
                    <a:pt x="2119" y="4984"/>
                    <a:pt x="2307" y="4984"/>
                  </a:cubicBezTo>
                  <a:close/>
                  <a:moveTo>
                    <a:pt x="8604" y="4984"/>
                  </a:moveTo>
                  <a:cubicBezTo>
                    <a:pt x="8804" y="4984"/>
                    <a:pt x="8956" y="5159"/>
                    <a:pt x="8935" y="5360"/>
                  </a:cubicBezTo>
                  <a:cubicBezTo>
                    <a:pt x="8917" y="5530"/>
                    <a:pt x="8754" y="5664"/>
                    <a:pt x="8565" y="5664"/>
                  </a:cubicBezTo>
                  <a:lnTo>
                    <a:pt x="8475" y="5664"/>
                  </a:lnTo>
                  <a:lnTo>
                    <a:pt x="8475" y="5654"/>
                  </a:lnTo>
                  <a:lnTo>
                    <a:pt x="8475" y="4984"/>
                  </a:lnTo>
                  <a:lnTo>
                    <a:pt x="8598" y="4984"/>
                  </a:lnTo>
                  <a:cubicBezTo>
                    <a:pt x="8600" y="4984"/>
                    <a:pt x="8602" y="4984"/>
                    <a:pt x="8604" y="4984"/>
                  </a:cubicBezTo>
                  <a:close/>
                  <a:moveTo>
                    <a:pt x="8066" y="4332"/>
                  </a:moveTo>
                  <a:lnTo>
                    <a:pt x="8066" y="4973"/>
                  </a:lnTo>
                  <a:lnTo>
                    <a:pt x="7008" y="5704"/>
                  </a:lnTo>
                  <a:cubicBezTo>
                    <a:pt x="6909" y="5774"/>
                    <a:pt x="6790" y="5811"/>
                    <a:pt x="6671" y="5811"/>
                  </a:cubicBezTo>
                  <a:cubicBezTo>
                    <a:pt x="6616" y="5811"/>
                    <a:pt x="6562" y="5803"/>
                    <a:pt x="6508" y="5788"/>
                  </a:cubicBezTo>
                  <a:cubicBezTo>
                    <a:pt x="6338" y="5737"/>
                    <a:pt x="6197" y="5614"/>
                    <a:pt x="6124" y="5451"/>
                  </a:cubicBezTo>
                  <a:cubicBezTo>
                    <a:pt x="6003" y="5182"/>
                    <a:pt x="5739" y="5009"/>
                    <a:pt x="5445" y="5009"/>
                  </a:cubicBezTo>
                  <a:cubicBezTo>
                    <a:pt x="5442" y="5009"/>
                    <a:pt x="5439" y="5009"/>
                    <a:pt x="5436" y="5009"/>
                  </a:cubicBezTo>
                  <a:cubicBezTo>
                    <a:pt x="5433" y="5009"/>
                    <a:pt x="5430" y="5009"/>
                    <a:pt x="5427" y="5009"/>
                  </a:cubicBezTo>
                  <a:cubicBezTo>
                    <a:pt x="5134" y="5009"/>
                    <a:pt x="4866" y="5182"/>
                    <a:pt x="4748" y="5451"/>
                  </a:cubicBezTo>
                  <a:cubicBezTo>
                    <a:pt x="4676" y="5614"/>
                    <a:pt x="4535" y="5737"/>
                    <a:pt x="4361" y="5788"/>
                  </a:cubicBezTo>
                  <a:cubicBezTo>
                    <a:pt x="4308" y="5802"/>
                    <a:pt x="4253" y="5810"/>
                    <a:pt x="4200" y="5810"/>
                  </a:cubicBezTo>
                  <a:cubicBezTo>
                    <a:pt x="4081" y="5810"/>
                    <a:pt x="3964" y="5774"/>
                    <a:pt x="3864" y="5704"/>
                  </a:cubicBezTo>
                  <a:lnTo>
                    <a:pt x="2807" y="4976"/>
                  </a:lnTo>
                  <a:lnTo>
                    <a:pt x="2807" y="4332"/>
                  </a:lnTo>
                  <a:close/>
                  <a:moveTo>
                    <a:pt x="5445" y="5418"/>
                  </a:moveTo>
                  <a:cubicBezTo>
                    <a:pt x="5576" y="5418"/>
                    <a:pt x="5691" y="5497"/>
                    <a:pt x="5748" y="5614"/>
                  </a:cubicBezTo>
                  <a:cubicBezTo>
                    <a:pt x="5913" y="6000"/>
                    <a:pt x="6287" y="6221"/>
                    <a:pt x="6671" y="6221"/>
                  </a:cubicBezTo>
                  <a:cubicBezTo>
                    <a:pt x="6867" y="6221"/>
                    <a:pt x="7065" y="6163"/>
                    <a:pt x="7240" y="6041"/>
                  </a:cubicBezTo>
                  <a:lnTo>
                    <a:pt x="8066" y="5469"/>
                  </a:lnTo>
                  <a:lnTo>
                    <a:pt x="8066" y="5650"/>
                  </a:lnTo>
                  <a:cubicBezTo>
                    <a:pt x="8066" y="7102"/>
                    <a:pt x="6885" y="8279"/>
                    <a:pt x="5436" y="8279"/>
                  </a:cubicBezTo>
                  <a:cubicBezTo>
                    <a:pt x="3984" y="8279"/>
                    <a:pt x="2807" y="7102"/>
                    <a:pt x="2807" y="5650"/>
                  </a:cubicBezTo>
                  <a:lnTo>
                    <a:pt x="2807" y="5469"/>
                  </a:lnTo>
                  <a:lnTo>
                    <a:pt x="3629" y="6041"/>
                  </a:lnTo>
                  <a:cubicBezTo>
                    <a:pt x="3804" y="6162"/>
                    <a:pt x="4002" y="6219"/>
                    <a:pt x="4197" y="6219"/>
                  </a:cubicBezTo>
                  <a:cubicBezTo>
                    <a:pt x="4581" y="6219"/>
                    <a:pt x="4953" y="6000"/>
                    <a:pt x="5121" y="5614"/>
                  </a:cubicBezTo>
                  <a:cubicBezTo>
                    <a:pt x="5178" y="5497"/>
                    <a:pt x="5297" y="5418"/>
                    <a:pt x="5428" y="5418"/>
                  </a:cubicBezTo>
                  <a:cubicBezTo>
                    <a:pt x="5430" y="5418"/>
                    <a:pt x="5433" y="5418"/>
                    <a:pt x="5436" y="5418"/>
                  </a:cubicBezTo>
                  <a:cubicBezTo>
                    <a:pt x="5439" y="5418"/>
                    <a:pt x="5442" y="5418"/>
                    <a:pt x="5445" y="5418"/>
                  </a:cubicBezTo>
                  <a:close/>
                  <a:moveTo>
                    <a:pt x="3705" y="8906"/>
                  </a:moveTo>
                  <a:lnTo>
                    <a:pt x="3705" y="9301"/>
                  </a:lnTo>
                  <a:cubicBezTo>
                    <a:pt x="3705" y="9489"/>
                    <a:pt x="3589" y="9656"/>
                    <a:pt x="3412" y="9724"/>
                  </a:cubicBezTo>
                  <a:lnTo>
                    <a:pt x="2941" y="9413"/>
                  </a:lnTo>
                  <a:cubicBezTo>
                    <a:pt x="2716" y="9261"/>
                    <a:pt x="2821" y="8910"/>
                    <a:pt x="3093" y="8910"/>
                  </a:cubicBezTo>
                  <a:lnTo>
                    <a:pt x="3705" y="8906"/>
                  </a:lnTo>
                  <a:close/>
                  <a:moveTo>
                    <a:pt x="7776" y="8906"/>
                  </a:moveTo>
                  <a:cubicBezTo>
                    <a:pt x="8048" y="8906"/>
                    <a:pt x="8153" y="9261"/>
                    <a:pt x="7928" y="9413"/>
                  </a:cubicBezTo>
                  <a:lnTo>
                    <a:pt x="7457" y="9724"/>
                  </a:lnTo>
                  <a:cubicBezTo>
                    <a:pt x="7283" y="9659"/>
                    <a:pt x="7164" y="9493"/>
                    <a:pt x="7164" y="9304"/>
                  </a:cubicBezTo>
                  <a:lnTo>
                    <a:pt x="7164" y="8906"/>
                  </a:lnTo>
                  <a:close/>
                  <a:moveTo>
                    <a:pt x="3705" y="8250"/>
                  </a:moveTo>
                  <a:lnTo>
                    <a:pt x="3705" y="8497"/>
                  </a:lnTo>
                  <a:lnTo>
                    <a:pt x="3093" y="8497"/>
                  </a:lnTo>
                  <a:cubicBezTo>
                    <a:pt x="2419" y="8497"/>
                    <a:pt x="2155" y="9373"/>
                    <a:pt x="2716" y="9750"/>
                  </a:cubicBezTo>
                  <a:lnTo>
                    <a:pt x="5172" y="11387"/>
                  </a:lnTo>
                  <a:cubicBezTo>
                    <a:pt x="5009" y="11463"/>
                    <a:pt x="4886" y="11600"/>
                    <a:pt x="4828" y="11767"/>
                  </a:cubicBezTo>
                  <a:lnTo>
                    <a:pt x="4346" y="11767"/>
                  </a:lnTo>
                  <a:cubicBezTo>
                    <a:pt x="3013" y="11767"/>
                    <a:pt x="1934" y="10688"/>
                    <a:pt x="1934" y="9355"/>
                  </a:cubicBezTo>
                  <a:cubicBezTo>
                    <a:pt x="1934" y="8747"/>
                    <a:pt x="2427" y="8254"/>
                    <a:pt x="3035" y="8250"/>
                  </a:cubicBezTo>
                  <a:close/>
                  <a:moveTo>
                    <a:pt x="7834" y="8254"/>
                  </a:moveTo>
                  <a:cubicBezTo>
                    <a:pt x="8442" y="8254"/>
                    <a:pt x="8935" y="8747"/>
                    <a:pt x="8935" y="9359"/>
                  </a:cubicBezTo>
                  <a:cubicBezTo>
                    <a:pt x="8935" y="10688"/>
                    <a:pt x="7856" y="11767"/>
                    <a:pt x="6526" y="11767"/>
                  </a:cubicBezTo>
                  <a:lnTo>
                    <a:pt x="6041" y="11767"/>
                  </a:lnTo>
                  <a:cubicBezTo>
                    <a:pt x="5983" y="11597"/>
                    <a:pt x="5860" y="11463"/>
                    <a:pt x="5697" y="11387"/>
                  </a:cubicBezTo>
                  <a:lnTo>
                    <a:pt x="6421" y="10905"/>
                  </a:lnTo>
                  <a:cubicBezTo>
                    <a:pt x="6610" y="10779"/>
                    <a:pt x="6487" y="10528"/>
                    <a:pt x="6312" y="10528"/>
                  </a:cubicBezTo>
                  <a:cubicBezTo>
                    <a:pt x="6275" y="10528"/>
                    <a:pt x="6236" y="10539"/>
                    <a:pt x="6197" y="10565"/>
                  </a:cubicBezTo>
                  <a:lnTo>
                    <a:pt x="5436" y="11072"/>
                  </a:lnTo>
                  <a:lnTo>
                    <a:pt x="3788" y="9974"/>
                  </a:lnTo>
                  <a:cubicBezTo>
                    <a:pt x="3995" y="9811"/>
                    <a:pt x="4114" y="9565"/>
                    <a:pt x="4114" y="9301"/>
                  </a:cubicBezTo>
                  <a:lnTo>
                    <a:pt x="4114" y="8384"/>
                  </a:lnTo>
                  <a:cubicBezTo>
                    <a:pt x="4533" y="8587"/>
                    <a:pt x="4985" y="8689"/>
                    <a:pt x="5438" y="8689"/>
                  </a:cubicBezTo>
                  <a:cubicBezTo>
                    <a:pt x="5890" y="8689"/>
                    <a:pt x="6342" y="8587"/>
                    <a:pt x="6758" y="8384"/>
                  </a:cubicBezTo>
                  <a:lnTo>
                    <a:pt x="6758" y="9304"/>
                  </a:lnTo>
                  <a:cubicBezTo>
                    <a:pt x="6758" y="9565"/>
                    <a:pt x="6878" y="9811"/>
                    <a:pt x="7084" y="9974"/>
                  </a:cubicBezTo>
                  <a:lnTo>
                    <a:pt x="6957" y="10058"/>
                  </a:lnTo>
                  <a:cubicBezTo>
                    <a:pt x="6772" y="10183"/>
                    <a:pt x="6892" y="10436"/>
                    <a:pt x="7068" y="10436"/>
                  </a:cubicBezTo>
                  <a:cubicBezTo>
                    <a:pt x="7106" y="10436"/>
                    <a:pt x="7145" y="10425"/>
                    <a:pt x="7186" y="10398"/>
                  </a:cubicBezTo>
                  <a:lnTo>
                    <a:pt x="8156" y="9750"/>
                  </a:lnTo>
                  <a:cubicBezTo>
                    <a:pt x="8718" y="9377"/>
                    <a:pt x="8453" y="8500"/>
                    <a:pt x="7776" y="8500"/>
                  </a:cubicBezTo>
                  <a:lnTo>
                    <a:pt x="7164" y="8500"/>
                  </a:lnTo>
                  <a:lnTo>
                    <a:pt x="7164" y="8254"/>
                  </a:lnTo>
                  <a:close/>
                  <a:moveTo>
                    <a:pt x="5436" y="11740"/>
                  </a:moveTo>
                  <a:cubicBezTo>
                    <a:pt x="5552" y="11740"/>
                    <a:pt x="5668" y="11818"/>
                    <a:pt x="5668" y="11973"/>
                  </a:cubicBezTo>
                  <a:cubicBezTo>
                    <a:pt x="5668" y="12100"/>
                    <a:pt x="5563" y="12205"/>
                    <a:pt x="5436" y="12205"/>
                  </a:cubicBezTo>
                  <a:cubicBezTo>
                    <a:pt x="5306" y="12205"/>
                    <a:pt x="5205" y="12100"/>
                    <a:pt x="5205" y="11973"/>
                  </a:cubicBezTo>
                  <a:cubicBezTo>
                    <a:pt x="5205" y="11818"/>
                    <a:pt x="5320" y="11740"/>
                    <a:pt x="5436" y="11740"/>
                  </a:cubicBezTo>
                  <a:close/>
                  <a:moveTo>
                    <a:pt x="5436" y="0"/>
                  </a:moveTo>
                  <a:cubicBezTo>
                    <a:pt x="3756" y="0"/>
                    <a:pt x="2314" y="1206"/>
                    <a:pt x="2021" y="2861"/>
                  </a:cubicBezTo>
                  <a:cubicBezTo>
                    <a:pt x="1854" y="2923"/>
                    <a:pt x="1746" y="3079"/>
                    <a:pt x="1742" y="3256"/>
                  </a:cubicBezTo>
                  <a:lnTo>
                    <a:pt x="1742" y="4810"/>
                  </a:lnTo>
                  <a:cubicBezTo>
                    <a:pt x="1623" y="4926"/>
                    <a:pt x="1547" y="5081"/>
                    <a:pt x="1528" y="5252"/>
                  </a:cubicBezTo>
                  <a:cubicBezTo>
                    <a:pt x="1485" y="5693"/>
                    <a:pt x="1829" y="6074"/>
                    <a:pt x="2275" y="6077"/>
                  </a:cubicBezTo>
                  <a:lnTo>
                    <a:pt x="2427" y="6077"/>
                  </a:lnTo>
                  <a:cubicBezTo>
                    <a:pt x="2521" y="6751"/>
                    <a:pt x="2843" y="7374"/>
                    <a:pt x="3336" y="7848"/>
                  </a:cubicBezTo>
                  <a:lnTo>
                    <a:pt x="3039" y="7848"/>
                  </a:lnTo>
                  <a:cubicBezTo>
                    <a:pt x="2202" y="7848"/>
                    <a:pt x="1528" y="8526"/>
                    <a:pt x="1525" y="9359"/>
                  </a:cubicBezTo>
                  <a:cubicBezTo>
                    <a:pt x="1525" y="9659"/>
                    <a:pt x="1572" y="9956"/>
                    <a:pt x="1666" y="10242"/>
                  </a:cubicBezTo>
                  <a:lnTo>
                    <a:pt x="1087" y="10409"/>
                  </a:lnTo>
                  <a:cubicBezTo>
                    <a:pt x="442" y="10601"/>
                    <a:pt x="4" y="11188"/>
                    <a:pt x="0" y="11858"/>
                  </a:cubicBezTo>
                  <a:lnTo>
                    <a:pt x="0" y="13716"/>
                  </a:lnTo>
                  <a:cubicBezTo>
                    <a:pt x="0" y="13850"/>
                    <a:pt x="102" y="13917"/>
                    <a:pt x="203" y="13917"/>
                  </a:cubicBezTo>
                  <a:cubicBezTo>
                    <a:pt x="304" y="13917"/>
                    <a:pt x="406" y="13850"/>
                    <a:pt x="406" y="13716"/>
                  </a:cubicBezTo>
                  <a:lnTo>
                    <a:pt x="406" y="11858"/>
                  </a:lnTo>
                  <a:cubicBezTo>
                    <a:pt x="406" y="11695"/>
                    <a:pt x="442" y="11535"/>
                    <a:pt x="511" y="11390"/>
                  </a:cubicBezTo>
                  <a:lnTo>
                    <a:pt x="1507" y="12245"/>
                  </a:lnTo>
                  <a:cubicBezTo>
                    <a:pt x="1655" y="12372"/>
                    <a:pt x="1742" y="12557"/>
                    <a:pt x="1742" y="12752"/>
                  </a:cubicBezTo>
                  <a:lnTo>
                    <a:pt x="1742" y="13716"/>
                  </a:lnTo>
                  <a:cubicBezTo>
                    <a:pt x="1742" y="13850"/>
                    <a:pt x="1844" y="13917"/>
                    <a:pt x="1945" y="13917"/>
                  </a:cubicBezTo>
                  <a:cubicBezTo>
                    <a:pt x="2046" y="13917"/>
                    <a:pt x="2148" y="13850"/>
                    <a:pt x="2148" y="13716"/>
                  </a:cubicBezTo>
                  <a:lnTo>
                    <a:pt x="2148" y="12756"/>
                  </a:lnTo>
                  <a:cubicBezTo>
                    <a:pt x="2148" y="12441"/>
                    <a:pt x="2010" y="12144"/>
                    <a:pt x="1771" y="11941"/>
                  </a:cubicBezTo>
                  <a:lnTo>
                    <a:pt x="750" y="11064"/>
                  </a:lnTo>
                  <a:cubicBezTo>
                    <a:pt x="877" y="10941"/>
                    <a:pt x="1029" y="10854"/>
                    <a:pt x="1195" y="10804"/>
                  </a:cubicBezTo>
                  <a:lnTo>
                    <a:pt x="1822" y="10623"/>
                  </a:lnTo>
                  <a:cubicBezTo>
                    <a:pt x="2300" y="11575"/>
                    <a:pt x="3278" y="12176"/>
                    <a:pt x="4346" y="12176"/>
                  </a:cubicBezTo>
                  <a:lnTo>
                    <a:pt x="4828" y="12176"/>
                  </a:lnTo>
                  <a:cubicBezTo>
                    <a:pt x="4893" y="12365"/>
                    <a:pt x="5042" y="12513"/>
                    <a:pt x="5230" y="12578"/>
                  </a:cubicBezTo>
                  <a:lnTo>
                    <a:pt x="5230" y="13716"/>
                  </a:lnTo>
                  <a:cubicBezTo>
                    <a:pt x="5230" y="13850"/>
                    <a:pt x="5332" y="13917"/>
                    <a:pt x="5434" y="13917"/>
                  </a:cubicBezTo>
                  <a:cubicBezTo>
                    <a:pt x="5537" y="13917"/>
                    <a:pt x="5639" y="13850"/>
                    <a:pt x="5639" y="13716"/>
                  </a:cubicBezTo>
                  <a:lnTo>
                    <a:pt x="5639" y="12578"/>
                  </a:lnTo>
                  <a:cubicBezTo>
                    <a:pt x="5827" y="12513"/>
                    <a:pt x="5976" y="12365"/>
                    <a:pt x="6041" y="12176"/>
                  </a:cubicBezTo>
                  <a:lnTo>
                    <a:pt x="6523" y="12176"/>
                  </a:lnTo>
                  <a:cubicBezTo>
                    <a:pt x="7591" y="12176"/>
                    <a:pt x="8565" y="11571"/>
                    <a:pt x="9044" y="10619"/>
                  </a:cubicBezTo>
                  <a:lnTo>
                    <a:pt x="9666" y="10800"/>
                  </a:lnTo>
                  <a:cubicBezTo>
                    <a:pt x="9837" y="10851"/>
                    <a:pt x="9989" y="10941"/>
                    <a:pt x="10116" y="11061"/>
                  </a:cubicBezTo>
                  <a:lnTo>
                    <a:pt x="9094" y="11937"/>
                  </a:lnTo>
                  <a:cubicBezTo>
                    <a:pt x="8855" y="12144"/>
                    <a:pt x="8718" y="12441"/>
                    <a:pt x="8718" y="12752"/>
                  </a:cubicBezTo>
                  <a:lnTo>
                    <a:pt x="8718" y="13716"/>
                  </a:lnTo>
                  <a:cubicBezTo>
                    <a:pt x="8718" y="13850"/>
                    <a:pt x="8819" y="13917"/>
                    <a:pt x="8920" y="13917"/>
                  </a:cubicBezTo>
                  <a:cubicBezTo>
                    <a:pt x="9022" y="13917"/>
                    <a:pt x="9123" y="13850"/>
                    <a:pt x="9123" y="13716"/>
                  </a:cubicBezTo>
                  <a:lnTo>
                    <a:pt x="9123" y="12756"/>
                  </a:lnTo>
                  <a:cubicBezTo>
                    <a:pt x="9123" y="12560"/>
                    <a:pt x="9210" y="12375"/>
                    <a:pt x="9359" y="12249"/>
                  </a:cubicBezTo>
                  <a:lnTo>
                    <a:pt x="10355" y="11394"/>
                  </a:lnTo>
                  <a:cubicBezTo>
                    <a:pt x="10423" y="11539"/>
                    <a:pt x="10460" y="11698"/>
                    <a:pt x="10460" y="11861"/>
                  </a:cubicBezTo>
                  <a:lnTo>
                    <a:pt x="10460" y="13719"/>
                  </a:lnTo>
                  <a:cubicBezTo>
                    <a:pt x="10460" y="13853"/>
                    <a:pt x="10561" y="13920"/>
                    <a:pt x="10662" y="13920"/>
                  </a:cubicBezTo>
                  <a:cubicBezTo>
                    <a:pt x="10764" y="13920"/>
                    <a:pt x="10865" y="13853"/>
                    <a:pt x="10865" y="13719"/>
                  </a:cubicBezTo>
                  <a:lnTo>
                    <a:pt x="10865" y="11861"/>
                  </a:lnTo>
                  <a:cubicBezTo>
                    <a:pt x="10865" y="11191"/>
                    <a:pt x="10427" y="10601"/>
                    <a:pt x="9786" y="10409"/>
                  </a:cubicBezTo>
                  <a:lnTo>
                    <a:pt x="9203" y="10239"/>
                  </a:lnTo>
                  <a:cubicBezTo>
                    <a:pt x="9297" y="9953"/>
                    <a:pt x="9344" y="9656"/>
                    <a:pt x="9344" y="9355"/>
                  </a:cubicBezTo>
                  <a:cubicBezTo>
                    <a:pt x="9344" y="8522"/>
                    <a:pt x="8667" y="7845"/>
                    <a:pt x="7834" y="7845"/>
                  </a:cubicBezTo>
                  <a:lnTo>
                    <a:pt x="7533" y="7845"/>
                  </a:lnTo>
                  <a:cubicBezTo>
                    <a:pt x="8026" y="7370"/>
                    <a:pt x="8348" y="6747"/>
                    <a:pt x="8442" y="6074"/>
                  </a:cubicBezTo>
                  <a:lnTo>
                    <a:pt x="8565" y="6074"/>
                  </a:lnTo>
                  <a:cubicBezTo>
                    <a:pt x="8964" y="6074"/>
                    <a:pt x="9304" y="5777"/>
                    <a:pt x="9341" y="5400"/>
                  </a:cubicBezTo>
                  <a:cubicBezTo>
                    <a:pt x="9362" y="5190"/>
                    <a:pt x="9293" y="4980"/>
                    <a:pt x="9152" y="4821"/>
                  </a:cubicBezTo>
                  <a:lnTo>
                    <a:pt x="9127" y="4795"/>
                  </a:lnTo>
                  <a:lnTo>
                    <a:pt x="9127" y="3256"/>
                  </a:lnTo>
                  <a:cubicBezTo>
                    <a:pt x="9127" y="3079"/>
                    <a:pt x="9015" y="2923"/>
                    <a:pt x="8852" y="2861"/>
                  </a:cubicBezTo>
                  <a:cubicBezTo>
                    <a:pt x="8555" y="1206"/>
                    <a:pt x="7117" y="0"/>
                    <a:pt x="543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2" name="Google Shape;13762;p76"/>
            <p:cNvSpPr/>
            <p:nvPr/>
          </p:nvSpPr>
          <p:spPr>
            <a:xfrm>
              <a:off x="5458615" y="2109195"/>
              <a:ext cx="10749" cy="16386"/>
            </a:xfrm>
            <a:custGeom>
              <a:avLst/>
              <a:gdLst/>
              <a:ahLst/>
              <a:cxnLst/>
              <a:rect l="l" t="t" r="r" b="b"/>
              <a:pathLst>
                <a:path w="410" h="625" extrusionOk="0">
                  <a:moveTo>
                    <a:pt x="205" y="0"/>
                  </a:moveTo>
                  <a:cubicBezTo>
                    <a:pt x="103" y="0"/>
                    <a:pt x="0" y="68"/>
                    <a:pt x="0" y="204"/>
                  </a:cubicBezTo>
                  <a:lnTo>
                    <a:pt x="0" y="421"/>
                  </a:lnTo>
                  <a:cubicBezTo>
                    <a:pt x="0" y="534"/>
                    <a:pt x="95" y="624"/>
                    <a:pt x="207" y="624"/>
                  </a:cubicBezTo>
                  <a:cubicBezTo>
                    <a:pt x="319" y="624"/>
                    <a:pt x="410" y="534"/>
                    <a:pt x="410" y="421"/>
                  </a:cubicBezTo>
                  <a:lnTo>
                    <a:pt x="410" y="204"/>
                  </a:lnTo>
                  <a:cubicBezTo>
                    <a:pt x="410" y="68"/>
                    <a:pt x="307" y="0"/>
                    <a:pt x="20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3" name="Google Shape;13763;p76"/>
            <p:cNvSpPr/>
            <p:nvPr/>
          </p:nvSpPr>
          <p:spPr>
            <a:xfrm>
              <a:off x="5527252" y="2109195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4" y="0"/>
                  </a:moveTo>
                  <a:cubicBezTo>
                    <a:pt x="102" y="0"/>
                    <a:pt x="1" y="68"/>
                    <a:pt x="1" y="204"/>
                  </a:cubicBezTo>
                  <a:lnTo>
                    <a:pt x="1" y="421"/>
                  </a:lnTo>
                  <a:cubicBezTo>
                    <a:pt x="1" y="534"/>
                    <a:pt x="91" y="624"/>
                    <a:pt x="204" y="624"/>
                  </a:cubicBezTo>
                  <a:cubicBezTo>
                    <a:pt x="316" y="624"/>
                    <a:pt x="407" y="534"/>
                    <a:pt x="407" y="421"/>
                  </a:cubicBezTo>
                  <a:lnTo>
                    <a:pt x="407" y="204"/>
                  </a:lnTo>
                  <a:cubicBezTo>
                    <a:pt x="407" y="68"/>
                    <a:pt x="305" y="0"/>
                    <a:pt x="20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4" name="Google Shape;13764;p76"/>
            <p:cNvSpPr/>
            <p:nvPr/>
          </p:nvSpPr>
          <p:spPr>
            <a:xfrm>
              <a:off x="5479694" y="2154892"/>
              <a:ext cx="37150" cy="10749"/>
            </a:xfrm>
            <a:custGeom>
              <a:avLst/>
              <a:gdLst/>
              <a:ahLst/>
              <a:cxnLst/>
              <a:rect l="l" t="t" r="r" b="b"/>
              <a:pathLst>
                <a:path w="1417" h="410" extrusionOk="0">
                  <a:moveTo>
                    <a:pt x="272" y="0"/>
                  </a:moveTo>
                  <a:cubicBezTo>
                    <a:pt x="0" y="0"/>
                    <a:pt x="0" y="410"/>
                    <a:pt x="272" y="410"/>
                  </a:cubicBezTo>
                  <a:lnTo>
                    <a:pt x="1145" y="410"/>
                  </a:lnTo>
                  <a:cubicBezTo>
                    <a:pt x="1417" y="410"/>
                    <a:pt x="1417" y="0"/>
                    <a:pt x="114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65" name="Google Shape;13765;p76"/>
          <p:cNvGrpSpPr/>
          <p:nvPr/>
        </p:nvGrpSpPr>
        <p:grpSpPr>
          <a:xfrm>
            <a:off x="7161573" y="2894750"/>
            <a:ext cx="273868" cy="365131"/>
            <a:chOff x="7161573" y="2894750"/>
            <a:chExt cx="273868" cy="365131"/>
          </a:xfrm>
        </p:grpSpPr>
        <p:sp>
          <p:nvSpPr>
            <p:cNvPr id="13766" name="Google Shape;13766;p76"/>
            <p:cNvSpPr/>
            <p:nvPr/>
          </p:nvSpPr>
          <p:spPr>
            <a:xfrm>
              <a:off x="7167104" y="3145520"/>
              <a:ext cx="262830" cy="109039"/>
            </a:xfrm>
            <a:custGeom>
              <a:avLst/>
              <a:gdLst/>
              <a:ahLst/>
              <a:cxnLst/>
              <a:rect l="l" t="t" r="r" b="b"/>
              <a:pathLst>
                <a:path w="10025" h="4159" extrusionOk="0">
                  <a:moveTo>
                    <a:pt x="3122" y="1"/>
                  </a:moveTo>
                  <a:lnTo>
                    <a:pt x="873" y="797"/>
                  </a:lnTo>
                  <a:cubicBezTo>
                    <a:pt x="348" y="978"/>
                    <a:pt x="0" y="1475"/>
                    <a:pt x="0" y="2029"/>
                  </a:cubicBezTo>
                  <a:lnTo>
                    <a:pt x="0" y="4158"/>
                  </a:lnTo>
                  <a:lnTo>
                    <a:pt x="10025" y="4158"/>
                  </a:lnTo>
                  <a:lnTo>
                    <a:pt x="10025" y="2029"/>
                  </a:lnTo>
                  <a:cubicBezTo>
                    <a:pt x="10025" y="1475"/>
                    <a:pt x="9674" y="978"/>
                    <a:pt x="9152" y="797"/>
                  </a:cubicBezTo>
                  <a:lnTo>
                    <a:pt x="690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7" name="Google Shape;13767;p76"/>
            <p:cNvSpPr/>
            <p:nvPr/>
          </p:nvSpPr>
          <p:spPr>
            <a:xfrm>
              <a:off x="7201371" y="2940237"/>
              <a:ext cx="194298" cy="291434"/>
            </a:xfrm>
            <a:custGeom>
              <a:avLst/>
              <a:gdLst/>
              <a:ahLst/>
              <a:cxnLst/>
              <a:rect l="l" t="t" r="r" b="b"/>
              <a:pathLst>
                <a:path w="7411" h="11116" extrusionOk="0">
                  <a:moveTo>
                    <a:pt x="3705" y="0"/>
                  </a:moveTo>
                  <a:cubicBezTo>
                    <a:pt x="2398" y="0"/>
                    <a:pt x="1091" y="3054"/>
                    <a:pt x="1091" y="5451"/>
                  </a:cubicBezTo>
                  <a:lnTo>
                    <a:pt x="1091" y="6309"/>
                  </a:lnTo>
                  <a:cubicBezTo>
                    <a:pt x="1087" y="6722"/>
                    <a:pt x="891" y="7110"/>
                    <a:pt x="562" y="7356"/>
                  </a:cubicBezTo>
                  <a:cubicBezTo>
                    <a:pt x="207" y="7624"/>
                    <a:pt x="0" y="7943"/>
                    <a:pt x="0" y="8280"/>
                  </a:cubicBezTo>
                  <a:cubicBezTo>
                    <a:pt x="0" y="9243"/>
                    <a:pt x="935" y="11115"/>
                    <a:pt x="3705" y="11115"/>
                  </a:cubicBezTo>
                  <a:cubicBezTo>
                    <a:pt x="6472" y="11115"/>
                    <a:pt x="7410" y="9243"/>
                    <a:pt x="7410" y="8280"/>
                  </a:cubicBezTo>
                  <a:cubicBezTo>
                    <a:pt x="7410" y="7943"/>
                    <a:pt x="7204" y="7624"/>
                    <a:pt x="6849" y="7356"/>
                  </a:cubicBezTo>
                  <a:cubicBezTo>
                    <a:pt x="6516" y="7110"/>
                    <a:pt x="6320" y="6722"/>
                    <a:pt x="6320" y="6309"/>
                  </a:cubicBezTo>
                  <a:lnTo>
                    <a:pt x="6320" y="5451"/>
                  </a:lnTo>
                  <a:cubicBezTo>
                    <a:pt x="6320" y="3050"/>
                    <a:pt x="5013" y="0"/>
                    <a:pt x="370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8" name="Google Shape;13768;p76"/>
            <p:cNvSpPr/>
            <p:nvPr/>
          </p:nvSpPr>
          <p:spPr>
            <a:xfrm>
              <a:off x="7224154" y="3020096"/>
              <a:ext cx="148627" cy="125844"/>
            </a:xfrm>
            <a:custGeom>
              <a:avLst/>
              <a:gdLst/>
              <a:ahLst/>
              <a:cxnLst/>
              <a:rect l="l" t="t" r="r" b="b"/>
              <a:pathLst>
                <a:path w="5669" h="4800" extrusionOk="0">
                  <a:moveTo>
                    <a:pt x="2836" y="0"/>
                  </a:moveTo>
                  <a:cubicBezTo>
                    <a:pt x="1272" y="0"/>
                    <a:pt x="1" y="1076"/>
                    <a:pt x="1" y="2402"/>
                  </a:cubicBezTo>
                  <a:cubicBezTo>
                    <a:pt x="1" y="3723"/>
                    <a:pt x="1272" y="4799"/>
                    <a:pt x="2836" y="4799"/>
                  </a:cubicBezTo>
                  <a:cubicBezTo>
                    <a:pt x="4397" y="4799"/>
                    <a:pt x="5669" y="3723"/>
                    <a:pt x="5669" y="2402"/>
                  </a:cubicBezTo>
                  <a:cubicBezTo>
                    <a:pt x="5669" y="1076"/>
                    <a:pt x="4397" y="0"/>
                    <a:pt x="283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9" name="Google Shape;13769;p76"/>
            <p:cNvSpPr/>
            <p:nvPr/>
          </p:nvSpPr>
          <p:spPr>
            <a:xfrm>
              <a:off x="7224154" y="2974504"/>
              <a:ext cx="148627" cy="142833"/>
            </a:xfrm>
            <a:custGeom>
              <a:avLst/>
              <a:gdLst/>
              <a:ahLst/>
              <a:cxnLst/>
              <a:rect l="l" t="t" r="r" b="b"/>
              <a:pathLst>
                <a:path w="5669" h="5448" extrusionOk="0">
                  <a:moveTo>
                    <a:pt x="1" y="1"/>
                  </a:moveTo>
                  <a:lnTo>
                    <a:pt x="1" y="2616"/>
                  </a:lnTo>
                  <a:cubicBezTo>
                    <a:pt x="1" y="4180"/>
                    <a:pt x="1272" y="5448"/>
                    <a:pt x="2836" y="5448"/>
                  </a:cubicBezTo>
                  <a:cubicBezTo>
                    <a:pt x="4401" y="5448"/>
                    <a:pt x="5669" y="4180"/>
                    <a:pt x="5669" y="2616"/>
                  </a:cubicBezTo>
                  <a:lnTo>
                    <a:pt x="5669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0" name="Google Shape;13770;p76"/>
            <p:cNvSpPr/>
            <p:nvPr/>
          </p:nvSpPr>
          <p:spPr>
            <a:xfrm>
              <a:off x="7223918" y="2974504"/>
              <a:ext cx="148863" cy="142885"/>
            </a:xfrm>
            <a:custGeom>
              <a:avLst/>
              <a:gdLst/>
              <a:ahLst/>
              <a:cxnLst/>
              <a:rect l="l" t="t" r="r" b="b"/>
              <a:pathLst>
                <a:path w="5678" h="5450" extrusionOk="0">
                  <a:moveTo>
                    <a:pt x="13" y="1"/>
                  </a:moveTo>
                  <a:lnTo>
                    <a:pt x="13" y="2616"/>
                  </a:lnTo>
                  <a:cubicBezTo>
                    <a:pt x="0" y="4201"/>
                    <a:pt x="1291" y="5450"/>
                    <a:pt x="2819" y="5450"/>
                  </a:cubicBezTo>
                  <a:cubicBezTo>
                    <a:pt x="2971" y="5450"/>
                    <a:pt x="3125" y="5437"/>
                    <a:pt x="3280" y="5412"/>
                  </a:cubicBezTo>
                  <a:cubicBezTo>
                    <a:pt x="1900" y="5198"/>
                    <a:pt x="883" y="4010"/>
                    <a:pt x="883" y="2616"/>
                  </a:cubicBezTo>
                  <a:lnTo>
                    <a:pt x="883" y="2398"/>
                  </a:lnTo>
                  <a:cubicBezTo>
                    <a:pt x="883" y="1435"/>
                    <a:pt x="1665" y="656"/>
                    <a:pt x="2628" y="656"/>
                  </a:cubicBezTo>
                  <a:lnTo>
                    <a:pt x="5678" y="656"/>
                  </a:lnTo>
                  <a:lnTo>
                    <a:pt x="5678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1" name="Google Shape;13771;p76"/>
            <p:cNvSpPr/>
            <p:nvPr/>
          </p:nvSpPr>
          <p:spPr>
            <a:xfrm>
              <a:off x="7193112" y="2900177"/>
              <a:ext cx="208927" cy="285351"/>
            </a:xfrm>
            <a:custGeom>
              <a:avLst/>
              <a:gdLst/>
              <a:ahLst/>
              <a:cxnLst/>
              <a:rect l="l" t="t" r="r" b="b"/>
              <a:pathLst>
                <a:path w="7969" h="10884" extrusionOk="0">
                  <a:moveTo>
                    <a:pt x="4018" y="1"/>
                  </a:moveTo>
                  <a:cubicBezTo>
                    <a:pt x="2074" y="1"/>
                    <a:pt x="441" y="1515"/>
                    <a:pt x="323" y="3481"/>
                  </a:cubicBezTo>
                  <a:lnTo>
                    <a:pt x="127" y="6765"/>
                  </a:lnTo>
                  <a:cubicBezTo>
                    <a:pt x="0" y="8899"/>
                    <a:pt x="1616" y="10735"/>
                    <a:pt x="3749" y="10883"/>
                  </a:cubicBezTo>
                  <a:cubicBezTo>
                    <a:pt x="2416" y="10746"/>
                    <a:pt x="1406" y="9623"/>
                    <a:pt x="1406" y="8283"/>
                  </a:cubicBezTo>
                  <a:lnTo>
                    <a:pt x="1406" y="6976"/>
                  </a:lnTo>
                  <a:cubicBezTo>
                    <a:pt x="1406" y="4574"/>
                    <a:pt x="2713" y="1525"/>
                    <a:pt x="4020" y="1525"/>
                  </a:cubicBezTo>
                  <a:cubicBezTo>
                    <a:pt x="5328" y="1525"/>
                    <a:pt x="6635" y="4578"/>
                    <a:pt x="6635" y="6976"/>
                  </a:cubicBezTo>
                  <a:lnTo>
                    <a:pt x="6635" y="9087"/>
                  </a:lnTo>
                  <a:cubicBezTo>
                    <a:pt x="6635" y="9275"/>
                    <a:pt x="6791" y="9394"/>
                    <a:pt x="6948" y="9394"/>
                  </a:cubicBezTo>
                  <a:cubicBezTo>
                    <a:pt x="7036" y="9394"/>
                    <a:pt x="7125" y="9356"/>
                    <a:pt x="7186" y="9272"/>
                  </a:cubicBezTo>
                  <a:cubicBezTo>
                    <a:pt x="7711" y="8544"/>
                    <a:pt x="7968" y="7660"/>
                    <a:pt x="7914" y="6765"/>
                  </a:cubicBezTo>
                  <a:lnTo>
                    <a:pt x="7722" y="3582"/>
                  </a:lnTo>
                  <a:cubicBezTo>
                    <a:pt x="7610" y="1691"/>
                    <a:pt x="6128" y="116"/>
                    <a:pt x="4238" y="7"/>
                  </a:cubicBezTo>
                  <a:cubicBezTo>
                    <a:pt x="4164" y="3"/>
                    <a:pt x="4091" y="1"/>
                    <a:pt x="4018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2" name="Google Shape;13772;p76"/>
            <p:cNvSpPr/>
            <p:nvPr/>
          </p:nvSpPr>
          <p:spPr>
            <a:xfrm>
              <a:off x="7161573" y="2894750"/>
              <a:ext cx="273868" cy="365131"/>
            </a:xfrm>
            <a:custGeom>
              <a:avLst/>
              <a:gdLst/>
              <a:ahLst/>
              <a:cxnLst/>
              <a:rect l="l" t="t" r="r" b="b"/>
              <a:pathLst>
                <a:path w="10446" h="13927" extrusionOk="0">
                  <a:moveTo>
                    <a:pt x="5223" y="1935"/>
                  </a:moveTo>
                  <a:cubicBezTo>
                    <a:pt x="5607" y="1935"/>
                    <a:pt x="6020" y="2282"/>
                    <a:pt x="6390" y="2836"/>
                  </a:cubicBezTo>
                  <a:lnTo>
                    <a:pt x="4057" y="2836"/>
                  </a:lnTo>
                  <a:cubicBezTo>
                    <a:pt x="4427" y="2286"/>
                    <a:pt x="4836" y="1938"/>
                    <a:pt x="5223" y="1938"/>
                  </a:cubicBezTo>
                  <a:lnTo>
                    <a:pt x="5223" y="1935"/>
                  </a:lnTo>
                  <a:close/>
                  <a:moveTo>
                    <a:pt x="6636" y="3246"/>
                  </a:moveTo>
                  <a:cubicBezTo>
                    <a:pt x="7147" y="4184"/>
                    <a:pt x="7545" y="5502"/>
                    <a:pt x="7621" y="6755"/>
                  </a:cubicBezTo>
                  <a:cubicBezTo>
                    <a:pt x="7191" y="7692"/>
                    <a:pt x="6258" y="8287"/>
                    <a:pt x="5237" y="8287"/>
                  </a:cubicBezTo>
                  <a:cubicBezTo>
                    <a:pt x="5193" y="8287"/>
                    <a:pt x="5149" y="8286"/>
                    <a:pt x="5104" y="8284"/>
                  </a:cubicBezTo>
                  <a:cubicBezTo>
                    <a:pt x="4604" y="8258"/>
                    <a:pt x="4122" y="8088"/>
                    <a:pt x="3720" y="7791"/>
                  </a:cubicBezTo>
                  <a:cubicBezTo>
                    <a:pt x="3329" y="7505"/>
                    <a:pt x="3021" y="7117"/>
                    <a:pt x="2830" y="6672"/>
                  </a:cubicBezTo>
                  <a:cubicBezTo>
                    <a:pt x="2920" y="5444"/>
                    <a:pt x="3308" y="4166"/>
                    <a:pt x="3811" y="3246"/>
                  </a:cubicBezTo>
                  <a:close/>
                  <a:moveTo>
                    <a:pt x="2811" y="7454"/>
                  </a:moveTo>
                  <a:cubicBezTo>
                    <a:pt x="3000" y="7711"/>
                    <a:pt x="3224" y="7936"/>
                    <a:pt x="3478" y="8121"/>
                  </a:cubicBezTo>
                  <a:cubicBezTo>
                    <a:pt x="3945" y="8465"/>
                    <a:pt x="4506" y="8664"/>
                    <a:pt x="5086" y="8689"/>
                  </a:cubicBezTo>
                  <a:cubicBezTo>
                    <a:pt x="5133" y="8693"/>
                    <a:pt x="5184" y="8693"/>
                    <a:pt x="5231" y="8693"/>
                  </a:cubicBezTo>
                  <a:cubicBezTo>
                    <a:pt x="5235" y="8693"/>
                    <a:pt x="5238" y="8693"/>
                    <a:pt x="5242" y="8693"/>
                  </a:cubicBezTo>
                  <a:cubicBezTo>
                    <a:pt x="6176" y="8693"/>
                    <a:pt x="7058" y="8259"/>
                    <a:pt x="7632" y="7523"/>
                  </a:cubicBezTo>
                  <a:lnTo>
                    <a:pt x="7632" y="7523"/>
                  </a:lnTo>
                  <a:cubicBezTo>
                    <a:pt x="7596" y="7990"/>
                    <a:pt x="7360" y="8428"/>
                    <a:pt x="6958" y="8772"/>
                  </a:cubicBezTo>
                  <a:cubicBezTo>
                    <a:pt x="6795" y="8910"/>
                    <a:pt x="6926" y="9133"/>
                    <a:pt x="7090" y="9133"/>
                  </a:cubicBezTo>
                  <a:cubicBezTo>
                    <a:pt x="7134" y="9133"/>
                    <a:pt x="7179" y="9117"/>
                    <a:pt x="7223" y="9080"/>
                  </a:cubicBezTo>
                  <a:cubicBezTo>
                    <a:pt x="7375" y="8954"/>
                    <a:pt x="7512" y="8805"/>
                    <a:pt x="7632" y="8646"/>
                  </a:cubicBezTo>
                  <a:lnTo>
                    <a:pt x="7632" y="8646"/>
                  </a:lnTo>
                  <a:cubicBezTo>
                    <a:pt x="7552" y="9917"/>
                    <a:pt x="6498" y="10906"/>
                    <a:pt x="5223" y="10906"/>
                  </a:cubicBezTo>
                  <a:cubicBezTo>
                    <a:pt x="3950" y="10906"/>
                    <a:pt x="2898" y="9916"/>
                    <a:pt x="2819" y="8644"/>
                  </a:cubicBezTo>
                  <a:lnTo>
                    <a:pt x="2819" y="8644"/>
                  </a:lnTo>
                  <a:cubicBezTo>
                    <a:pt x="3316" y="9329"/>
                    <a:pt x="4205" y="9783"/>
                    <a:pt x="5220" y="9783"/>
                  </a:cubicBezTo>
                  <a:cubicBezTo>
                    <a:pt x="5229" y="9783"/>
                    <a:pt x="5239" y="9783"/>
                    <a:pt x="5248" y="9783"/>
                  </a:cubicBezTo>
                  <a:cubicBezTo>
                    <a:pt x="5637" y="9783"/>
                    <a:pt x="6022" y="9711"/>
                    <a:pt x="6382" y="9573"/>
                  </a:cubicBezTo>
                  <a:cubicBezTo>
                    <a:pt x="6607" y="9486"/>
                    <a:pt x="6519" y="9177"/>
                    <a:pt x="6318" y="9177"/>
                  </a:cubicBezTo>
                  <a:cubicBezTo>
                    <a:pt x="6293" y="9177"/>
                    <a:pt x="6266" y="9182"/>
                    <a:pt x="6238" y="9193"/>
                  </a:cubicBezTo>
                  <a:cubicBezTo>
                    <a:pt x="5912" y="9316"/>
                    <a:pt x="5568" y="9377"/>
                    <a:pt x="5220" y="9377"/>
                  </a:cubicBezTo>
                  <a:cubicBezTo>
                    <a:pt x="3916" y="9377"/>
                    <a:pt x="2848" y="8519"/>
                    <a:pt x="2811" y="7454"/>
                  </a:cubicBezTo>
                  <a:close/>
                  <a:moveTo>
                    <a:pt x="8679" y="9761"/>
                  </a:moveTo>
                  <a:cubicBezTo>
                    <a:pt x="8711" y="9848"/>
                    <a:pt x="8726" y="9935"/>
                    <a:pt x="8726" y="10026"/>
                  </a:cubicBezTo>
                  <a:cubicBezTo>
                    <a:pt x="8726" y="11471"/>
                    <a:pt x="7154" y="12644"/>
                    <a:pt x="5223" y="12644"/>
                  </a:cubicBezTo>
                  <a:lnTo>
                    <a:pt x="5220" y="12644"/>
                  </a:lnTo>
                  <a:cubicBezTo>
                    <a:pt x="4926" y="12644"/>
                    <a:pt x="4630" y="12615"/>
                    <a:pt x="4340" y="12561"/>
                  </a:cubicBezTo>
                  <a:cubicBezTo>
                    <a:pt x="5647" y="12477"/>
                    <a:pt x="6795" y="12007"/>
                    <a:pt x="7654" y="11192"/>
                  </a:cubicBezTo>
                  <a:cubicBezTo>
                    <a:pt x="8081" y="10782"/>
                    <a:pt x="8429" y="10297"/>
                    <a:pt x="8679" y="9761"/>
                  </a:cubicBezTo>
                  <a:close/>
                  <a:moveTo>
                    <a:pt x="5230" y="1"/>
                  </a:moveTo>
                  <a:cubicBezTo>
                    <a:pt x="5228" y="1"/>
                    <a:pt x="5226" y="1"/>
                    <a:pt x="5223" y="1"/>
                  </a:cubicBezTo>
                  <a:cubicBezTo>
                    <a:pt x="3152" y="4"/>
                    <a:pt x="1442" y="1620"/>
                    <a:pt x="1323" y="3688"/>
                  </a:cubicBezTo>
                  <a:lnTo>
                    <a:pt x="1127" y="6962"/>
                  </a:lnTo>
                  <a:cubicBezTo>
                    <a:pt x="1077" y="7748"/>
                    <a:pt x="1254" y="8533"/>
                    <a:pt x="1645" y="9222"/>
                  </a:cubicBezTo>
                  <a:cubicBezTo>
                    <a:pt x="1432" y="9435"/>
                    <a:pt x="1312" y="9725"/>
                    <a:pt x="1312" y="10029"/>
                  </a:cubicBezTo>
                  <a:lnTo>
                    <a:pt x="1312" y="10069"/>
                  </a:lnTo>
                  <a:lnTo>
                    <a:pt x="1011" y="10178"/>
                  </a:lnTo>
                  <a:cubicBezTo>
                    <a:pt x="407" y="10391"/>
                    <a:pt x="5" y="10960"/>
                    <a:pt x="5" y="11601"/>
                  </a:cubicBezTo>
                  <a:lnTo>
                    <a:pt x="5" y="13712"/>
                  </a:lnTo>
                  <a:cubicBezTo>
                    <a:pt x="1" y="13825"/>
                    <a:pt x="92" y="13919"/>
                    <a:pt x="204" y="13926"/>
                  </a:cubicBezTo>
                  <a:cubicBezTo>
                    <a:pt x="206" y="13926"/>
                    <a:pt x="208" y="13926"/>
                    <a:pt x="210" y="13926"/>
                  </a:cubicBezTo>
                  <a:cubicBezTo>
                    <a:pt x="320" y="13926"/>
                    <a:pt x="414" y="13834"/>
                    <a:pt x="414" y="13723"/>
                  </a:cubicBezTo>
                  <a:lnTo>
                    <a:pt x="414" y="11601"/>
                  </a:lnTo>
                  <a:cubicBezTo>
                    <a:pt x="410" y="11134"/>
                    <a:pt x="707" y="10717"/>
                    <a:pt x="1149" y="10562"/>
                  </a:cubicBezTo>
                  <a:lnTo>
                    <a:pt x="1355" y="10489"/>
                  </a:lnTo>
                  <a:cubicBezTo>
                    <a:pt x="1406" y="10739"/>
                    <a:pt x="1493" y="10978"/>
                    <a:pt x="1616" y="11203"/>
                  </a:cubicBezTo>
                  <a:cubicBezTo>
                    <a:pt x="1655" y="11273"/>
                    <a:pt x="1724" y="11310"/>
                    <a:pt x="1795" y="11310"/>
                  </a:cubicBezTo>
                  <a:cubicBezTo>
                    <a:pt x="1838" y="11310"/>
                    <a:pt x="1882" y="11296"/>
                    <a:pt x="1920" y="11268"/>
                  </a:cubicBezTo>
                  <a:cubicBezTo>
                    <a:pt x="2000" y="11206"/>
                    <a:pt x="2022" y="11094"/>
                    <a:pt x="1971" y="11003"/>
                  </a:cubicBezTo>
                  <a:cubicBezTo>
                    <a:pt x="1808" y="10706"/>
                    <a:pt x="1721" y="10370"/>
                    <a:pt x="1721" y="10029"/>
                  </a:cubicBezTo>
                  <a:cubicBezTo>
                    <a:pt x="1718" y="9866"/>
                    <a:pt x="1772" y="9707"/>
                    <a:pt x="1873" y="9580"/>
                  </a:cubicBezTo>
                  <a:cubicBezTo>
                    <a:pt x="1982" y="9736"/>
                    <a:pt x="2105" y="9881"/>
                    <a:pt x="2236" y="10022"/>
                  </a:cubicBezTo>
                  <a:cubicBezTo>
                    <a:pt x="3003" y="10842"/>
                    <a:pt x="4079" y="11312"/>
                    <a:pt x="5205" y="11312"/>
                  </a:cubicBezTo>
                  <a:cubicBezTo>
                    <a:pt x="5222" y="11312"/>
                    <a:pt x="5239" y="11311"/>
                    <a:pt x="5256" y="11311"/>
                  </a:cubicBezTo>
                  <a:cubicBezTo>
                    <a:pt x="6803" y="11293"/>
                    <a:pt x="8045" y="10036"/>
                    <a:pt x="8041" y="8490"/>
                  </a:cubicBezTo>
                  <a:lnTo>
                    <a:pt x="8041" y="7183"/>
                  </a:lnTo>
                  <a:cubicBezTo>
                    <a:pt x="8041" y="5995"/>
                    <a:pt x="7730" y="4607"/>
                    <a:pt x="7205" y="3474"/>
                  </a:cubicBezTo>
                  <a:cubicBezTo>
                    <a:pt x="6944" y="2909"/>
                    <a:pt x="6643" y="2438"/>
                    <a:pt x="6332" y="2108"/>
                  </a:cubicBezTo>
                  <a:cubicBezTo>
                    <a:pt x="5970" y="1725"/>
                    <a:pt x="5593" y="1529"/>
                    <a:pt x="5223" y="1529"/>
                  </a:cubicBezTo>
                  <a:cubicBezTo>
                    <a:pt x="4850" y="1529"/>
                    <a:pt x="4477" y="1725"/>
                    <a:pt x="4115" y="2108"/>
                  </a:cubicBezTo>
                  <a:cubicBezTo>
                    <a:pt x="3800" y="2438"/>
                    <a:pt x="3500" y="2909"/>
                    <a:pt x="3239" y="3474"/>
                  </a:cubicBezTo>
                  <a:cubicBezTo>
                    <a:pt x="2714" y="4607"/>
                    <a:pt x="2402" y="5995"/>
                    <a:pt x="2402" y="7183"/>
                  </a:cubicBezTo>
                  <a:lnTo>
                    <a:pt x="2402" y="8490"/>
                  </a:lnTo>
                  <a:cubicBezTo>
                    <a:pt x="2402" y="9055"/>
                    <a:pt x="2572" y="9609"/>
                    <a:pt x="2891" y="10076"/>
                  </a:cubicBezTo>
                  <a:cubicBezTo>
                    <a:pt x="2764" y="9971"/>
                    <a:pt x="2641" y="9859"/>
                    <a:pt x="2529" y="9739"/>
                  </a:cubicBezTo>
                  <a:cubicBezTo>
                    <a:pt x="1826" y="9001"/>
                    <a:pt x="1464" y="8001"/>
                    <a:pt x="1529" y="6983"/>
                  </a:cubicBezTo>
                  <a:lnTo>
                    <a:pt x="1729" y="3709"/>
                  </a:lnTo>
                  <a:cubicBezTo>
                    <a:pt x="1837" y="1862"/>
                    <a:pt x="3369" y="417"/>
                    <a:pt x="5220" y="417"/>
                  </a:cubicBezTo>
                  <a:cubicBezTo>
                    <a:pt x="5222" y="417"/>
                    <a:pt x="5225" y="417"/>
                    <a:pt x="5227" y="417"/>
                  </a:cubicBezTo>
                  <a:cubicBezTo>
                    <a:pt x="7074" y="417"/>
                    <a:pt x="8606" y="1854"/>
                    <a:pt x="8722" y="3702"/>
                  </a:cubicBezTo>
                  <a:lnTo>
                    <a:pt x="8860" y="6107"/>
                  </a:lnTo>
                  <a:cubicBezTo>
                    <a:pt x="9001" y="8178"/>
                    <a:pt x="8483" y="9834"/>
                    <a:pt x="7371" y="10895"/>
                  </a:cubicBezTo>
                  <a:cubicBezTo>
                    <a:pt x="6500" y="11728"/>
                    <a:pt x="5285" y="12168"/>
                    <a:pt x="3901" y="12168"/>
                  </a:cubicBezTo>
                  <a:cubicBezTo>
                    <a:pt x="3703" y="12168"/>
                    <a:pt x="3501" y="12159"/>
                    <a:pt x="3297" y="12141"/>
                  </a:cubicBezTo>
                  <a:cubicBezTo>
                    <a:pt x="3174" y="12130"/>
                    <a:pt x="3058" y="12090"/>
                    <a:pt x="2956" y="12025"/>
                  </a:cubicBezTo>
                  <a:cubicBezTo>
                    <a:pt x="2782" y="11912"/>
                    <a:pt x="2619" y="11786"/>
                    <a:pt x="2471" y="11644"/>
                  </a:cubicBezTo>
                  <a:cubicBezTo>
                    <a:pt x="2428" y="11606"/>
                    <a:pt x="2374" y="11586"/>
                    <a:pt x="2321" y="11586"/>
                  </a:cubicBezTo>
                  <a:cubicBezTo>
                    <a:pt x="2270" y="11586"/>
                    <a:pt x="2220" y="11604"/>
                    <a:pt x="2181" y="11641"/>
                  </a:cubicBezTo>
                  <a:cubicBezTo>
                    <a:pt x="2098" y="11721"/>
                    <a:pt x="2098" y="11855"/>
                    <a:pt x="2181" y="11934"/>
                  </a:cubicBezTo>
                  <a:cubicBezTo>
                    <a:pt x="2927" y="12644"/>
                    <a:pt x="4032" y="13053"/>
                    <a:pt x="5216" y="13053"/>
                  </a:cubicBezTo>
                  <a:cubicBezTo>
                    <a:pt x="6252" y="13053"/>
                    <a:pt x="7226" y="12745"/>
                    <a:pt x="7961" y="12184"/>
                  </a:cubicBezTo>
                  <a:cubicBezTo>
                    <a:pt x="8570" y="11721"/>
                    <a:pt x="8957" y="11127"/>
                    <a:pt x="9084" y="10482"/>
                  </a:cubicBezTo>
                  <a:lnTo>
                    <a:pt x="9298" y="10562"/>
                  </a:lnTo>
                  <a:cubicBezTo>
                    <a:pt x="9740" y="10717"/>
                    <a:pt x="10037" y="11134"/>
                    <a:pt x="10037" y="11601"/>
                  </a:cubicBezTo>
                  <a:lnTo>
                    <a:pt x="10037" y="13712"/>
                  </a:lnTo>
                  <a:cubicBezTo>
                    <a:pt x="10033" y="13825"/>
                    <a:pt x="10120" y="13919"/>
                    <a:pt x="10232" y="13926"/>
                  </a:cubicBezTo>
                  <a:cubicBezTo>
                    <a:pt x="10234" y="13926"/>
                    <a:pt x="10237" y="13926"/>
                    <a:pt x="10239" y="13926"/>
                  </a:cubicBezTo>
                  <a:cubicBezTo>
                    <a:pt x="10352" y="13926"/>
                    <a:pt x="10442" y="13833"/>
                    <a:pt x="10442" y="13720"/>
                  </a:cubicBezTo>
                  <a:lnTo>
                    <a:pt x="10442" y="11601"/>
                  </a:lnTo>
                  <a:cubicBezTo>
                    <a:pt x="10446" y="10960"/>
                    <a:pt x="10044" y="10391"/>
                    <a:pt x="9443" y="10178"/>
                  </a:cubicBezTo>
                  <a:lnTo>
                    <a:pt x="9131" y="10065"/>
                  </a:lnTo>
                  <a:lnTo>
                    <a:pt x="9131" y="10029"/>
                  </a:lnTo>
                  <a:cubicBezTo>
                    <a:pt x="9139" y="9761"/>
                    <a:pt x="9044" y="9504"/>
                    <a:pt x="8874" y="9305"/>
                  </a:cubicBezTo>
                  <a:cubicBezTo>
                    <a:pt x="9215" y="8381"/>
                    <a:pt x="9349" y="7298"/>
                    <a:pt x="9269" y="6082"/>
                  </a:cubicBezTo>
                  <a:lnTo>
                    <a:pt x="9131" y="3677"/>
                  </a:lnTo>
                  <a:cubicBezTo>
                    <a:pt x="9008" y="1615"/>
                    <a:pt x="7295" y="1"/>
                    <a:pt x="523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3" name="Google Shape;13773;p76"/>
            <p:cNvSpPr/>
            <p:nvPr/>
          </p:nvSpPr>
          <p:spPr>
            <a:xfrm>
              <a:off x="7273862" y="3066186"/>
              <a:ext cx="49682" cy="16517"/>
            </a:xfrm>
            <a:custGeom>
              <a:avLst/>
              <a:gdLst/>
              <a:ahLst/>
              <a:cxnLst/>
              <a:rect l="l" t="t" r="r" b="b"/>
              <a:pathLst>
                <a:path w="1895" h="630" extrusionOk="0">
                  <a:moveTo>
                    <a:pt x="295" y="1"/>
                  </a:moveTo>
                  <a:cubicBezTo>
                    <a:pt x="137" y="1"/>
                    <a:pt x="1" y="206"/>
                    <a:pt x="151" y="354"/>
                  </a:cubicBezTo>
                  <a:cubicBezTo>
                    <a:pt x="328" y="528"/>
                    <a:pt x="625" y="629"/>
                    <a:pt x="948" y="629"/>
                  </a:cubicBezTo>
                  <a:cubicBezTo>
                    <a:pt x="1270" y="629"/>
                    <a:pt x="1571" y="528"/>
                    <a:pt x="1744" y="354"/>
                  </a:cubicBezTo>
                  <a:cubicBezTo>
                    <a:pt x="1895" y="206"/>
                    <a:pt x="1758" y="1"/>
                    <a:pt x="1600" y="1"/>
                  </a:cubicBezTo>
                  <a:cubicBezTo>
                    <a:pt x="1552" y="1"/>
                    <a:pt x="1503" y="20"/>
                    <a:pt x="1458" y="64"/>
                  </a:cubicBezTo>
                  <a:cubicBezTo>
                    <a:pt x="1386" y="136"/>
                    <a:pt x="1205" y="223"/>
                    <a:pt x="948" y="223"/>
                  </a:cubicBezTo>
                  <a:cubicBezTo>
                    <a:pt x="691" y="223"/>
                    <a:pt x="513" y="136"/>
                    <a:pt x="437" y="64"/>
                  </a:cubicBezTo>
                  <a:cubicBezTo>
                    <a:pt x="393" y="20"/>
                    <a:pt x="343" y="1"/>
                    <a:pt x="29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4" name="Google Shape;13774;p76"/>
            <p:cNvSpPr/>
            <p:nvPr/>
          </p:nvSpPr>
          <p:spPr>
            <a:xfrm>
              <a:off x="7259102" y="3026178"/>
              <a:ext cx="10749" cy="16360"/>
            </a:xfrm>
            <a:custGeom>
              <a:avLst/>
              <a:gdLst/>
              <a:ahLst/>
              <a:cxnLst/>
              <a:rect l="l" t="t" r="r" b="b"/>
              <a:pathLst>
                <a:path w="410" h="624" extrusionOk="0">
                  <a:moveTo>
                    <a:pt x="203" y="0"/>
                  </a:moveTo>
                  <a:cubicBezTo>
                    <a:pt x="91" y="0"/>
                    <a:pt x="0" y="91"/>
                    <a:pt x="0" y="203"/>
                  </a:cubicBezTo>
                  <a:lnTo>
                    <a:pt x="0" y="420"/>
                  </a:lnTo>
                  <a:cubicBezTo>
                    <a:pt x="0" y="556"/>
                    <a:pt x="103" y="624"/>
                    <a:pt x="205" y="624"/>
                  </a:cubicBezTo>
                  <a:cubicBezTo>
                    <a:pt x="307" y="624"/>
                    <a:pt x="410" y="556"/>
                    <a:pt x="410" y="420"/>
                  </a:cubicBezTo>
                  <a:lnTo>
                    <a:pt x="410" y="203"/>
                  </a:lnTo>
                  <a:cubicBezTo>
                    <a:pt x="410" y="91"/>
                    <a:pt x="316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5" name="Google Shape;13775;p76"/>
            <p:cNvSpPr/>
            <p:nvPr/>
          </p:nvSpPr>
          <p:spPr>
            <a:xfrm>
              <a:off x="7327660" y="3026178"/>
              <a:ext cx="10749" cy="16360"/>
            </a:xfrm>
            <a:custGeom>
              <a:avLst/>
              <a:gdLst/>
              <a:ahLst/>
              <a:cxnLst/>
              <a:rect l="l" t="t" r="r" b="b"/>
              <a:pathLst>
                <a:path w="410" h="624" extrusionOk="0">
                  <a:moveTo>
                    <a:pt x="207" y="0"/>
                  </a:moveTo>
                  <a:cubicBezTo>
                    <a:pt x="91" y="0"/>
                    <a:pt x="0" y="91"/>
                    <a:pt x="0" y="203"/>
                  </a:cubicBezTo>
                  <a:lnTo>
                    <a:pt x="0" y="420"/>
                  </a:lnTo>
                  <a:cubicBezTo>
                    <a:pt x="0" y="556"/>
                    <a:pt x="103" y="624"/>
                    <a:pt x="205" y="624"/>
                  </a:cubicBezTo>
                  <a:cubicBezTo>
                    <a:pt x="307" y="624"/>
                    <a:pt x="410" y="556"/>
                    <a:pt x="410" y="420"/>
                  </a:cubicBezTo>
                  <a:lnTo>
                    <a:pt x="410" y="203"/>
                  </a:lnTo>
                  <a:cubicBezTo>
                    <a:pt x="410" y="91"/>
                    <a:pt x="319" y="0"/>
                    <a:pt x="2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6" name="Google Shape;13776;p76"/>
            <p:cNvSpPr/>
            <p:nvPr/>
          </p:nvSpPr>
          <p:spPr>
            <a:xfrm>
              <a:off x="7251682" y="3009085"/>
              <a:ext cx="25667" cy="10644"/>
            </a:xfrm>
            <a:custGeom>
              <a:avLst/>
              <a:gdLst/>
              <a:ahLst/>
              <a:cxnLst/>
              <a:rect l="l" t="t" r="r" b="b"/>
              <a:pathLst>
                <a:path w="979" h="406" extrusionOk="0">
                  <a:moveTo>
                    <a:pt x="273" y="0"/>
                  </a:moveTo>
                  <a:cubicBezTo>
                    <a:pt x="1" y="0"/>
                    <a:pt x="1" y="406"/>
                    <a:pt x="273" y="406"/>
                  </a:cubicBezTo>
                  <a:lnTo>
                    <a:pt x="707" y="406"/>
                  </a:lnTo>
                  <a:cubicBezTo>
                    <a:pt x="979" y="406"/>
                    <a:pt x="979" y="0"/>
                    <a:pt x="7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7" name="Google Shape;13777;p76"/>
            <p:cNvSpPr/>
            <p:nvPr/>
          </p:nvSpPr>
          <p:spPr>
            <a:xfrm>
              <a:off x="7320162" y="3009085"/>
              <a:ext cx="25746" cy="10644"/>
            </a:xfrm>
            <a:custGeom>
              <a:avLst/>
              <a:gdLst/>
              <a:ahLst/>
              <a:cxnLst/>
              <a:rect l="l" t="t" r="r" b="b"/>
              <a:pathLst>
                <a:path w="982" h="406" extrusionOk="0">
                  <a:moveTo>
                    <a:pt x="272" y="0"/>
                  </a:moveTo>
                  <a:cubicBezTo>
                    <a:pt x="0" y="0"/>
                    <a:pt x="0" y="406"/>
                    <a:pt x="272" y="406"/>
                  </a:cubicBezTo>
                  <a:lnTo>
                    <a:pt x="710" y="406"/>
                  </a:lnTo>
                  <a:cubicBezTo>
                    <a:pt x="982" y="406"/>
                    <a:pt x="982" y="0"/>
                    <a:pt x="71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78" name="Google Shape;13778;p76"/>
          <p:cNvGrpSpPr/>
          <p:nvPr/>
        </p:nvGrpSpPr>
        <p:grpSpPr>
          <a:xfrm>
            <a:off x="4911692" y="1513402"/>
            <a:ext cx="273108" cy="364974"/>
            <a:chOff x="4911692" y="1513402"/>
            <a:chExt cx="273108" cy="364974"/>
          </a:xfrm>
        </p:grpSpPr>
        <p:sp>
          <p:nvSpPr>
            <p:cNvPr id="13779" name="Google Shape;13779;p76"/>
            <p:cNvSpPr/>
            <p:nvPr/>
          </p:nvSpPr>
          <p:spPr>
            <a:xfrm>
              <a:off x="4924224" y="1610014"/>
              <a:ext cx="112919" cy="102746"/>
            </a:xfrm>
            <a:custGeom>
              <a:avLst/>
              <a:gdLst/>
              <a:ahLst/>
              <a:cxnLst/>
              <a:rect l="l" t="t" r="r" b="b"/>
              <a:pathLst>
                <a:path w="4307" h="3919" extrusionOk="0">
                  <a:moveTo>
                    <a:pt x="1246" y="0"/>
                  </a:moveTo>
                  <a:cubicBezTo>
                    <a:pt x="1042" y="0"/>
                    <a:pt x="834" y="58"/>
                    <a:pt x="645" y="183"/>
                  </a:cubicBezTo>
                  <a:cubicBezTo>
                    <a:pt x="4" y="610"/>
                    <a:pt x="0" y="1556"/>
                    <a:pt x="638" y="1987"/>
                  </a:cubicBezTo>
                  <a:cubicBezTo>
                    <a:pt x="757" y="2074"/>
                    <a:pt x="823" y="2215"/>
                    <a:pt x="815" y="2363"/>
                  </a:cubicBezTo>
                  <a:cubicBezTo>
                    <a:pt x="812" y="2523"/>
                    <a:pt x="833" y="2678"/>
                    <a:pt x="877" y="2830"/>
                  </a:cubicBezTo>
                  <a:cubicBezTo>
                    <a:pt x="1086" y="3532"/>
                    <a:pt x="1710" y="3918"/>
                    <a:pt x="2343" y="3918"/>
                  </a:cubicBezTo>
                  <a:cubicBezTo>
                    <a:pt x="2794" y="3918"/>
                    <a:pt x="3249" y="3722"/>
                    <a:pt x="3561" y="3305"/>
                  </a:cubicBezTo>
                  <a:cubicBezTo>
                    <a:pt x="4307" y="2298"/>
                    <a:pt x="3590" y="871"/>
                    <a:pt x="2336" y="871"/>
                  </a:cubicBezTo>
                  <a:lnTo>
                    <a:pt x="2315" y="871"/>
                  </a:lnTo>
                  <a:cubicBezTo>
                    <a:pt x="2205" y="336"/>
                    <a:pt x="1738" y="0"/>
                    <a:pt x="124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0" name="Google Shape;13780;p76"/>
            <p:cNvSpPr/>
            <p:nvPr/>
          </p:nvSpPr>
          <p:spPr>
            <a:xfrm>
              <a:off x="5059244" y="1610014"/>
              <a:ext cx="112919" cy="102720"/>
            </a:xfrm>
            <a:custGeom>
              <a:avLst/>
              <a:gdLst/>
              <a:ahLst/>
              <a:cxnLst/>
              <a:rect l="l" t="t" r="r" b="b"/>
              <a:pathLst>
                <a:path w="4307" h="3918" extrusionOk="0">
                  <a:moveTo>
                    <a:pt x="3063" y="0"/>
                  </a:moveTo>
                  <a:cubicBezTo>
                    <a:pt x="2571" y="0"/>
                    <a:pt x="2104" y="336"/>
                    <a:pt x="1996" y="871"/>
                  </a:cubicBezTo>
                  <a:lnTo>
                    <a:pt x="1971" y="871"/>
                  </a:lnTo>
                  <a:cubicBezTo>
                    <a:pt x="718" y="871"/>
                    <a:pt x="0" y="2298"/>
                    <a:pt x="750" y="3305"/>
                  </a:cubicBezTo>
                  <a:cubicBezTo>
                    <a:pt x="1060" y="3722"/>
                    <a:pt x="1514" y="3917"/>
                    <a:pt x="1963" y="3917"/>
                  </a:cubicBezTo>
                  <a:cubicBezTo>
                    <a:pt x="2596" y="3917"/>
                    <a:pt x="3221" y="3531"/>
                    <a:pt x="3430" y="2830"/>
                  </a:cubicBezTo>
                  <a:cubicBezTo>
                    <a:pt x="3477" y="2678"/>
                    <a:pt x="3495" y="2523"/>
                    <a:pt x="3495" y="2363"/>
                  </a:cubicBezTo>
                  <a:cubicBezTo>
                    <a:pt x="3485" y="2215"/>
                    <a:pt x="3550" y="2074"/>
                    <a:pt x="3669" y="1987"/>
                  </a:cubicBezTo>
                  <a:cubicBezTo>
                    <a:pt x="4307" y="1556"/>
                    <a:pt x="4303" y="610"/>
                    <a:pt x="3662" y="183"/>
                  </a:cubicBezTo>
                  <a:cubicBezTo>
                    <a:pt x="3474" y="58"/>
                    <a:pt x="3266" y="0"/>
                    <a:pt x="306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1" name="Google Shape;13781;p76"/>
            <p:cNvSpPr/>
            <p:nvPr/>
          </p:nvSpPr>
          <p:spPr>
            <a:xfrm>
              <a:off x="4962580" y="1518698"/>
              <a:ext cx="171226" cy="119866"/>
            </a:xfrm>
            <a:custGeom>
              <a:avLst/>
              <a:gdLst/>
              <a:ahLst/>
              <a:cxnLst/>
              <a:rect l="l" t="t" r="r" b="b"/>
              <a:pathLst>
                <a:path w="6531" h="4572" extrusionOk="0">
                  <a:moveTo>
                    <a:pt x="3267" y="1"/>
                  </a:moveTo>
                  <a:cubicBezTo>
                    <a:pt x="1464" y="1"/>
                    <a:pt x="1" y="1464"/>
                    <a:pt x="1" y="3268"/>
                  </a:cubicBezTo>
                  <a:lnTo>
                    <a:pt x="1" y="4571"/>
                  </a:lnTo>
                  <a:lnTo>
                    <a:pt x="6531" y="4571"/>
                  </a:lnTo>
                  <a:lnTo>
                    <a:pt x="6531" y="3268"/>
                  </a:lnTo>
                  <a:cubicBezTo>
                    <a:pt x="6531" y="1464"/>
                    <a:pt x="5067" y="1"/>
                    <a:pt x="326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2" name="Google Shape;13782;p76"/>
            <p:cNvSpPr/>
            <p:nvPr/>
          </p:nvSpPr>
          <p:spPr>
            <a:xfrm>
              <a:off x="4916909" y="1695614"/>
              <a:ext cx="262463" cy="176916"/>
            </a:xfrm>
            <a:custGeom>
              <a:avLst/>
              <a:gdLst/>
              <a:ahLst/>
              <a:cxnLst/>
              <a:rect l="l" t="t" r="r" b="b"/>
              <a:pathLst>
                <a:path w="10011" h="6748" extrusionOk="0">
                  <a:moveTo>
                    <a:pt x="3702" y="0"/>
                  </a:moveTo>
                  <a:lnTo>
                    <a:pt x="3702" y="1344"/>
                  </a:lnTo>
                  <a:cubicBezTo>
                    <a:pt x="3698" y="1713"/>
                    <a:pt x="3467" y="2043"/>
                    <a:pt x="3119" y="2166"/>
                  </a:cubicBezTo>
                  <a:lnTo>
                    <a:pt x="873" y="2959"/>
                  </a:lnTo>
                  <a:cubicBezTo>
                    <a:pt x="348" y="3144"/>
                    <a:pt x="1" y="3636"/>
                    <a:pt x="1" y="4190"/>
                  </a:cubicBezTo>
                  <a:lnTo>
                    <a:pt x="1" y="6747"/>
                  </a:lnTo>
                  <a:lnTo>
                    <a:pt x="10011" y="6747"/>
                  </a:lnTo>
                  <a:lnTo>
                    <a:pt x="10011" y="4190"/>
                  </a:lnTo>
                  <a:cubicBezTo>
                    <a:pt x="10011" y="3636"/>
                    <a:pt x="9663" y="3144"/>
                    <a:pt x="9142" y="2959"/>
                  </a:cubicBezTo>
                  <a:lnTo>
                    <a:pt x="6896" y="2166"/>
                  </a:lnTo>
                  <a:cubicBezTo>
                    <a:pt x="6549" y="2043"/>
                    <a:pt x="6313" y="1713"/>
                    <a:pt x="6313" y="1344"/>
                  </a:cubicBezTo>
                  <a:lnTo>
                    <a:pt x="6313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3" name="Google Shape;13783;p76"/>
            <p:cNvSpPr/>
            <p:nvPr/>
          </p:nvSpPr>
          <p:spPr>
            <a:xfrm>
              <a:off x="4917014" y="1745821"/>
              <a:ext cx="262463" cy="126788"/>
            </a:xfrm>
            <a:custGeom>
              <a:avLst/>
              <a:gdLst/>
              <a:ahLst/>
              <a:cxnLst/>
              <a:rect l="l" t="t" r="r" b="b"/>
              <a:pathLst>
                <a:path w="10011" h="4836" extrusionOk="0">
                  <a:moveTo>
                    <a:pt x="6530" y="1"/>
                  </a:moveTo>
                  <a:lnTo>
                    <a:pt x="6530" y="302"/>
                  </a:lnTo>
                  <a:cubicBezTo>
                    <a:pt x="6530" y="1196"/>
                    <a:pt x="5838" y="1978"/>
                    <a:pt x="4947" y="2004"/>
                  </a:cubicBezTo>
                  <a:cubicBezTo>
                    <a:pt x="4932" y="2004"/>
                    <a:pt x="4917" y="2004"/>
                    <a:pt x="4901" y="2004"/>
                  </a:cubicBezTo>
                  <a:cubicBezTo>
                    <a:pt x="4002" y="2004"/>
                    <a:pt x="3263" y="1278"/>
                    <a:pt x="3263" y="374"/>
                  </a:cubicBezTo>
                  <a:lnTo>
                    <a:pt x="3263" y="182"/>
                  </a:lnTo>
                  <a:cubicBezTo>
                    <a:pt x="3216" y="211"/>
                    <a:pt x="3169" y="233"/>
                    <a:pt x="3118" y="251"/>
                  </a:cubicBezTo>
                  <a:lnTo>
                    <a:pt x="869" y="1044"/>
                  </a:lnTo>
                  <a:cubicBezTo>
                    <a:pt x="348" y="1229"/>
                    <a:pt x="0" y="1721"/>
                    <a:pt x="0" y="2275"/>
                  </a:cubicBezTo>
                  <a:lnTo>
                    <a:pt x="0" y="4836"/>
                  </a:lnTo>
                  <a:lnTo>
                    <a:pt x="10011" y="4836"/>
                  </a:lnTo>
                  <a:lnTo>
                    <a:pt x="10011" y="2275"/>
                  </a:lnTo>
                  <a:cubicBezTo>
                    <a:pt x="10011" y="1721"/>
                    <a:pt x="9663" y="1229"/>
                    <a:pt x="9138" y="1044"/>
                  </a:cubicBezTo>
                  <a:lnTo>
                    <a:pt x="6892" y="251"/>
                  </a:lnTo>
                  <a:cubicBezTo>
                    <a:pt x="6751" y="200"/>
                    <a:pt x="6628" y="113"/>
                    <a:pt x="6530" y="1"/>
                  </a:cubicBez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4" name="Google Shape;13784;p76"/>
            <p:cNvSpPr/>
            <p:nvPr/>
          </p:nvSpPr>
          <p:spPr>
            <a:xfrm>
              <a:off x="4967509" y="1745821"/>
              <a:ext cx="161447" cy="87330"/>
            </a:xfrm>
            <a:custGeom>
              <a:avLst/>
              <a:gdLst/>
              <a:ahLst/>
              <a:cxnLst/>
              <a:rect l="l" t="t" r="r" b="b"/>
              <a:pathLst>
                <a:path w="6158" h="3331" extrusionOk="0">
                  <a:moveTo>
                    <a:pt x="4604" y="1"/>
                  </a:moveTo>
                  <a:lnTo>
                    <a:pt x="4604" y="302"/>
                  </a:lnTo>
                  <a:cubicBezTo>
                    <a:pt x="4604" y="1196"/>
                    <a:pt x="3916" y="1978"/>
                    <a:pt x="3021" y="2004"/>
                  </a:cubicBezTo>
                  <a:cubicBezTo>
                    <a:pt x="3006" y="2004"/>
                    <a:pt x="2991" y="2004"/>
                    <a:pt x="2975" y="2004"/>
                  </a:cubicBezTo>
                  <a:cubicBezTo>
                    <a:pt x="2076" y="2004"/>
                    <a:pt x="1337" y="1278"/>
                    <a:pt x="1337" y="374"/>
                  </a:cubicBezTo>
                  <a:lnTo>
                    <a:pt x="1337" y="182"/>
                  </a:lnTo>
                  <a:cubicBezTo>
                    <a:pt x="1290" y="211"/>
                    <a:pt x="1243" y="233"/>
                    <a:pt x="1192" y="251"/>
                  </a:cubicBezTo>
                  <a:lnTo>
                    <a:pt x="1" y="671"/>
                  </a:lnTo>
                  <a:cubicBezTo>
                    <a:pt x="15" y="1261"/>
                    <a:pt x="139" y="1844"/>
                    <a:pt x="363" y="2391"/>
                  </a:cubicBezTo>
                  <a:cubicBezTo>
                    <a:pt x="601" y="2970"/>
                    <a:pt x="1166" y="3331"/>
                    <a:pt x="1770" y="3331"/>
                  </a:cubicBezTo>
                  <a:cubicBezTo>
                    <a:pt x="1892" y="3331"/>
                    <a:pt x="2015" y="3316"/>
                    <a:pt x="2138" y="3286"/>
                  </a:cubicBezTo>
                  <a:lnTo>
                    <a:pt x="3079" y="3050"/>
                  </a:lnTo>
                  <a:lnTo>
                    <a:pt x="4017" y="3286"/>
                  </a:lnTo>
                  <a:cubicBezTo>
                    <a:pt x="4140" y="3316"/>
                    <a:pt x="4263" y="3331"/>
                    <a:pt x="4385" y="3331"/>
                  </a:cubicBezTo>
                  <a:cubicBezTo>
                    <a:pt x="4989" y="3331"/>
                    <a:pt x="5554" y="2970"/>
                    <a:pt x="5796" y="2391"/>
                  </a:cubicBezTo>
                  <a:cubicBezTo>
                    <a:pt x="6020" y="1844"/>
                    <a:pt x="6143" y="1261"/>
                    <a:pt x="6158" y="671"/>
                  </a:cubicBezTo>
                  <a:lnTo>
                    <a:pt x="4966" y="251"/>
                  </a:lnTo>
                  <a:cubicBezTo>
                    <a:pt x="4825" y="200"/>
                    <a:pt x="4702" y="113"/>
                    <a:pt x="460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5" name="Google Shape;13785;p76"/>
            <p:cNvSpPr/>
            <p:nvPr/>
          </p:nvSpPr>
          <p:spPr>
            <a:xfrm>
              <a:off x="5013940" y="1706992"/>
              <a:ext cx="68506" cy="34345"/>
            </a:xfrm>
            <a:custGeom>
              <a:avLst/>
              <a:gdLst/>
              <a:ahLst/>
              <a:cxnLst/>
              <a:rect l="l" t="t" r="r" b="b"/>
              <a:pathLst>
                <a:path w="2613" h="1310" extrusionOk="0">
                  <a:moveTo>
                    <a:pt x="1" y="1"/>
                  </a:moveTo>
                  <a:lnTo>
                    <a:pt x="1" y="1040"/>
                  </a:lnTo>
                  <a:cubicBezTo>
                    <a:pt x="417" y="1219"/>
                    <a:pt x="861" y="1309"/>
                    <a:pt x="1305" y="1309"/>
                  </a:cubicBezTo>
                  <a:cubicBezTo>
                    <a:pt x="1749" y="1309"/>
                    <a:pt x="2194" y="1219"/>
                    <a:pt x="2612" y="1040"/>
                  </a:cubicBezTo>
                  <a:lnTo>
                    <a:pt x="261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6" name="Google Shape;13786;p76"/>
            <p:cNvSpPr/>
            <p:nvPr/>
          </p:nvSpPr>
          <p:spPr>
            <a:xfrm>
              <a:off x="4951280" y="1575485"/>
              <a:ext cx="193931" cy="148627"/>
            </a:xfrm>
            <a:custGeom>
              <a:avLst/>
              <a:gdLst/>
              <a:ahLst/>
              <a:cxnLst/>
              <a:rect l="l" t="t" r="r" b="b"/>
              <a:pathLst>
                <a:path w="7397" h="5669" extrusionOk="0">
                  <a:moveTo>
                    <a:pt x="3697" y="1"/>
                  </a:moveTo>
                  <a:cubicBezTo>
                    <a:pt x="3628" y="1"/>
                    <a:pt x="3559" y="33"/>
                    <a:pt x="3517" y="98"/>
                  </a:cubicBezTo>
                  <a:cubicBezTo>
                    <a:pt x="2706" y="1348"/>
                    <a:pt x="1634" y="1775"/>
                    <a:pt x="1141" y="1913"/>
                  </a:cubicBezTo>
                  <a:cubicBezTo>
                    <a:pt x="1051" y="1938"/>
                    <a:pt x="761" y="1971"/>
                    <a:pt x="761" y="1971"/>
                  </a:cubicBezTo>
                  <a:lnTo>
                    <a:pt x="544" y="1971"/>
                  </a:lnTo>
                  <a:cubicBezTo>
                    <a:pt x="243" y="1971"/>
                    <a:pt x="1" y="2213"/>
                    <a:pt x="1" y="2514"/>
                  </a:cubicBezTo>
                  <a:cubicBezTo>
                    <a:pt x="1" y="2815"/>
                    <a:pt x="243" y="3057"/>
                    <a:pt x="544" y="3057"/>
                  </a:cubicBezTo>
                  <a:lnTo>
                    <a:pt x="881" y="3057"/>
                  </a:lnTo>
                  <a:cubicBezTo>
                    <a:pt x="993" y="4531"/>
                    <a:pt x="2221" y="5669"/>
                    <a:pt x="3698" y="5669"/>
                  </a:cubicBezTo>
                  <a:cubicBezTo>
                    <a:pt x="5176" y="5669"/>
                    <a:pt x="6404" y="4531"/>
                    <a:pt x="6516" y="3057"/>
                  </a:cubicBezTo>
                  <a:lnTo>
                    <a:pt x="6853" y="3057"/>
                  </a:lnTo>
                  <a:cubicBezTo>
                    <a:pt x="7153" y="3057"/>
                    <a:pt x="7396" y="2815"/>
                    <a:pt x="7396" y="2514"/>
                  </a:cubicBezTo>
                  <a:cubicBezTo>
                    <a:pt x="7396" y="2213"/>
                    <a:pt x="7153" y="1971"/>
                    <a:pt x="6853" y="1971"/>
                  </a:cubicBezTo>
                  <a:lnTo>
                    <a:pt x="6636" y="1971"/>
                  </a:lnTo>
                  <a:cubicBezTo>
                    <a:pt x="6636" y="1971"/>
                    <a:pt x="6342" y="1935"/>
                    <a:pt x="6255" y="1913"/>
                  </a:cubicBezTo>
                  <a:cubicBezTo>
                    <a:pt x="5759" y="1775"/>
                    <a:pt x="4691" y="1348"/>
                    <a:pt x="3879" y="98"/>
                  </a:cubicBezTo>
                  <a:cubicBezTo>
                    <a:pt x="3836" y="33"/>
                    <a:pt x="3766" y="1"/>
                    <a:pt x="3697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7" name="Google Shape;13787;p76"/>
            <p:cNvSpPr/>
            <p:nvPr/>
          </p:nvSpPr>
          <p:spPr>
            <a:xfrm>
              <a:off x="4983659" y="1735570"/>
              <a:ext cx="129069" cy="80435"/>
            </a:xfrm>
            <a:custGeom>
              <a:avLst/>
              <a:gdLst/>
              <a:ahLst/>
              <a:cxnLst/>
              <a:rect l="l" t="t" r="r" b="b"/>
              <a:pathLst>
                <a:path w="4923" h="3068" extrusionOk="0">
                  <a:moveTo>
                    <a:pt x="1156" y="1"/>
                  </a:moveTo>
                  <a:lnTo>
                    <a:pt x="334" y="280"/>
                  </a:lnTo>
                  <a:cubicBezTo>
                    <a:pt x="167" y="338"/>
                    <a:pt x="51" y="493"/>
                    <a:pt x="40" y="667"/>
                  </a:cubicBezTo>
                  <a:cubicBezTo>
                    <a:pt x="1" y="1305"/>
                    <a:pt x="106" y="1942"/>
                    <a:pt x="348" y="2529"/>
                  </a:cubicBezTo>
                  <a:cubicBezTo>
                    <a:pt x="487" y="2861"/>
                    <a:pt x="811" y="3068"/>
                    <a:pt x="1158" y="3068"/>
                  </a:cubicBezTo>
                  <a:cubicBezTo>
                    <a:pt x="1227" y="3068"/>
                    <a:pt x="1297" y="3060"/>
                    <a:pt x="1366" y="3043"/>
                  </a:cubicBezTo>
                  <a:lnTo>
                    <a:pt x="2463" y="2768"/>
                  </a:lnTo>
                  <a:lnTo>
                    <a:pt x="3561" y="3043"/>
                  </a:lnTo>
                  <a:cubicBezTo>
                    <a:pt x="3629" y="3060"/>
                    <a:pt x="3699" y="3068"/>
                    <a:pt x="3767" y="3068"/>
                  </a:cubicBezTo>
                  <a:cubicBezTo>
                    <a:pt x="4113" y="3068"/>
                    <a:pt x="4439" y="2861"/>
                    <a:pt x="4575" y="2529"/>
                  </a:cubicBezTo>
                  <a:cubicBezTo>
                    <a:pt x="4817" y="1942"/>
                    <a:pt x="4923" y="1305"/>
                    <a:pt x="4883" y="667"/>
                  </a:cubicBezTo>
                  <a:cubicBezTo>
                    <a:pt x="4872" y="493"/>
                    <a:pt x="4756" y="338"/>
                    <a:pt x="4589" y="280"/>
                  </a:cubicBezTo>
                  <a:lnTo>
                    <a:pt x="3767" y="1"/>
                  </a:lnTo>
                  <a:lnTo>
                    <a:pt x="3767" y="645"/>
                  </a:lnTo>
                  <a:cubicBezTo>
                    <a:pt x="3756" y="1359"/>
                    <a:pt x="3173" y="1928"/>
                    <a:pt x="2463" y="1928"/>
                  </a:cubicBezTo>
                  <a:cubicBezTo>
                    <a:pt x="1750" y="1928"/>
                    <a:pt x="1170" y="1359"/>
                    <a:pt x="1156" y="645"/>
                  </a:cubicBezTo>
                  <a:lnTo>
                    <a:pt x="1156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8" name="Google Shape;13788;p76"/>
            <p:cNvSpPr/>
            <p:nvPr/>
          </p:nvSpPr>
          <p:spPr>
            <a:xfrm>
              <a:off x="5082420" y="1735386"/>
              <a:ext cx="26" cy="210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9" name="Google Shape;13789;p76"/>
            <p:cNvSpPr/>
            <p:nvPr/>
          </p:nvSpPr>
          <p:spPr>
            <a:xfrm>
              <a:off x="5013940" y="1735386"/>
              <a:ext cx="26" cy="210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lnTo>
                    <a:pt x="1" y="8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0" name="Google Shape;13790;p76"/>
            <p:cNvSpPr/>
            <p:nvPr/>
          </p:nvSpPr>
          <p:spPr>
            <a:xfrm>
              <a:off x="4950441" y="1575485"/>
              <a:ext cx="166271" cy="148732"/>
            </a:xfrm>
            <a:custGeom>
              <a:avLst/>
              <a:gdLst/>
              <a:ahLst/>
              <a:cxnLst/>
              <a:rect l="l" t="t" r="r" b="b"/>
              <a:pathLst>
                <a:path w="6342" h="5673" extrusionOk="0">
                  <a:moveTo>
                    <a:pt x="3730" y="1"/>
                  </a:moveTo>
                  <a:cubicBezTo>
                    <a:pt x="3662" y="1"/>
                    <a:pt x="3593" y="33"/>
                    <a:pt x="3549" y="98"/>
                  </a:cubicBezTo>
                  <a:cubicBezTo>
                    <a:pt x="2977" y="978"/>
                    <a:pt x="2274" y="1449"/>
                    <a:pt x="1738" y="1699"/>
                  </a:cubicBezTo>
                  <a:cubicBezTo>
                    <a:pt x="1702" y="1717"/>
                    <a:pt x="1409" y="1837"/>
                    <a:pt x="1376" y="1848"/>
                  </a:cubicBezTo>
                  <a:cubicBezTo>
                    <a:pt x="1304" y="1873"/>
                    <a:pt x="1235" y="1891"/>
                    <a:pt x="1173" y="1909"/>
                  </a:cubicBezTo>
                  <a:cubicBezTo>
                    <a:pt x="1083" y="1935"/>
                    <a:pt x="793" y="1971"/>
                    <a:pt x="793" y="1971"/>
                  </a:cubicBezTo>
                  <a:lnTo>
                    <a:pt x="608" y="1971"/>
                  </a:lnTo>
                  <a:cubicBezTo>
                    <a:pt x="322" y="1971"/>
                    <a:pt x="65" y="2174"/>
                    <a:pt x="36" y="2460"/>
                  </a:cubicBezTo>
                  <a:cubicBezTo>
                    <a:pt x="0" y="2780"/>
                    <a:pt x="250" y="3057"/>
                    <a:pt x="573" y="3057"/>
                  </a:cubicBezTo>
                  <a:cubicBezTo>
                    <a:pt x="575" y="3057"/>
                    <a:pt x="577" y="3057"/>
                    <a:pt x="579" y="3057"/>
                  </a:cubicBezTo>
                  <a:lnTo>
                    <a:pt x="916" y="3057"/>
                  </a:lnTo>
                  <a:cubicBezTo>
                    <a:pt x="1018" y="4554"/>
                    <a:pt x="2268" y="5673"/>
                    <a:pt x="3714" y="5673"/>
                  </a:cubicBezTo>
                  <a:cubicBezTo>
                    <a:pt x="3864" y="5673"/>
                    <a:pt x="4016" y="5661"/>
                    <a:pt x="4169" y="5636"/>
                  </a:cubicBezTo>
                  <a:cubicBezTo>
                    <a:pt x="2923" y="5440"/>
                    <a:pt x="1952" y="4444"/>
                    <a:pt x="1796" y="3191"/>
                  </a:cubicBezTo>
                  <a:cubicBezTo>
                    <a:pt x="1793" y="3155"/>
                    <a:pt x="1789" y="3101"/>
                    <a:pt x="1782" y="3039"/>
                  </a:cubicBezTo>
                  <a:cubicBezTo>
                    <a:pt x="1760" y="2699"/>
                    <a:pt x="1938" y="2376"/>
                    <a:pt x="2242" y="2213"/>
                  </a:cubicBezTo>
                  <a:cubicBezTo>
                    <a:pt x="2868" y="1888"/>
                    <a:pt x="3379" y="1428"/>
                    <a:pt x="3730" y="1047"/>
                  </a:cubicBezTo>
                  <a:cubicBezTo>
                    <a:pt x="4158" y="1511"/>
                    <a:pt x="4820" y="2098"/>
                    <a:pt x="5639" y="2405"/>
                  </a:cubicBezTo>
                  <a:cubicBezTo>
                    <a:pt x="5701" y="2429"/>
                    <a:pt x="5765" y="2440"/>
                    <a:pt x="5826" y="2440"/>
                  </a:cubicBezTo>
                  <a:cubicBezTo>
                    <a:pt x="6100" y="2440"/>
                    <a:pt x="6342" y="2220"/>
                    <a:pt x="6342" y="1924"/>
                  </a:cubicBezTo>
                  <a:cubicBezTo>
                    <a:pt x="6320" y="1920"/>
                    <a:pt x="6298" y="1913"/>
                    <a:pt x="6287" y="1909"/>
                  </a:cubicBezTo>
                  <a:cubicBezTo>
                    <a:pt x="5791" y="1775"/>
                    <a:pt x="4723" y="1348"/>
                    <a:pt x="3911" y="98"/>
                  </a:cubicBezTo>
                  <a:cubicBezTo>
                    <a:pt x="3868" y="33"/>
                    <a:pt x="3799" y="1"/>
                    <a:pt x="3730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1" name="Google Shape;13791;p76"/>
            <p:cNvSpPr/>
            <p:nvPr/>
          </p:nvSpPr>
          <p:spPr>
            <a:xfrm>
              <a:off x="5059611" y="1519852"/>
              <a:ext cx="74196" cy="90214"/>
            </a:xfrm>
            <a:custGeom>
              <a:avLst/>
              <a:gdLst/>
              <a:ahLst/>
              <a:cxnLst/>
              <a:rect l="l" t="t" r="r" b="b"/>
              <a:pathLst>
                <a:path w="2830" h="3441" extrusionOk="0">
                  <a:moveTo>
                    <a:pt x="70" y="0"/>
                  </a:moveTo>
                  <a:cubicBezTo>
                    <a:pt x="26" y="199"/>
                    <a:pt x="1" y="406"/>
                    <a:pt x="1" y="612"/>
                  </a:cubicBezTo>
                  <a:cubicBezTo>
                    <a:pt x="1" y="2173"/>
                    <a:pt x="1269" y="3441"/>
                    <a:pt x="2830" y="3441"/>
                  </a:cubicBezTo>
                  <a:lnTo>
                    <a:pt x="2830" y="3224"/>
                  </a:lnTo>
                  <a:cubicBezTo>
                    <a:pt x="2830" y="1695"/>
                    <a:pt x="1772" y="373"/>
                    <a:pt x="283" y="40"/>
                  </a:cubicBezTo>
                  <a:cubicBezTo>
                    <a:pt x="233" y="29"/>
                    <a:pt x="178" y="18"/>
                    <a:pt x="128" y="11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2" name="Google Shape;13792;p76"/>
            <p:cNvSpPr/>
            <p:nvPr/>
          </p:nvSpPr>
          <p:spPr>
            <a:xfrm>
              <a:off x="5008539" y="1627999"/>
              <a:ext cx="10749" cy="16412"/>
            </a:xfrm>
            <a:custGeom>
              <a:avLst/>
              <a:gdLst/>
              <a:ahLst/>
              <a:cxnLst/>
              <a:rect l="l" t="t" r="r" b="b"/>
              <a:pathLst>
                <a:path w="410" h="626" extrusionOk="0">
                  <a:moveTo>
                    <a:pt x="207" y="0"/>
                  </a:moveTo>
                  <a:cubicBezTo>
                    <a:pt x="91" y="0"/>
                    <a:pt x="0" y="91"/>
                    <a:pt x="0" y="203"/>
                  </a:cubicBezTo>
                  <a:lnTo>
                    <a:pt x="0" y="424"/>
                  </a:lnTo>
                  <a:cubicBezTo>
                    <a:pt x="0" y="558"/>
                    <a:pt x="103" y="625"/>
                    <a:pt x="205" y="625"/>
                  </a:cubicBezTo>
                  <a:cubicBezTo>
                    <a:pt x="307" y="625"/>
                    <a:pt x="410" y="558"/>
                    <a:pt x="410" y="424"/>
                  </a:cubicBezTo>
                  <a:lnTo>
                    <a:pt x="410" y="203"/>
                  </a:lnTo>
                  <a:cubicBezTo>
                    <a:pt x="410" y="91"/>
                    <a:pt x="319" y="0"/>
                    <a:pt x="2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3" name="Google Shape;13793;p76"/>
            <p:cNvSpPr/>
            <p:nvPr/>
          </p:nvSpPr>
          <p:spPr>
            <a:xfrm>
              <a:off x="5077098" y="1627999"/>
              <a:ext cx="10749" cy="16412"/>
            </a:xfrm>
            <a:custGeom>
              <a:avLst/>
              <a:gdLst/>
              <a:ahLst/>
              <a:cxnLst/>
              <a:rect l="l" t="t" r="r" b="b"/>
              <a:pathLst>
                <a:path w="410" h="626" extrusionOk="0">
                  <a:moveTo>
                    <a:pt x="203" y="0"/>
                  </a:moveTo>
                  <a:cubicBezTo>
                    <a:pt x="91" y="0"/>
                    <a:pt x="0" y="91"/>
                    <a:pt x="0" y="203"/>
                  </a:cubicBezTo>
                  <a:lnTo>
                    <a:pt x="0" y="424"/>
                  </a:lnTo>
                  <a:cubicBezTo>
                    <a:pt x="0" y="558"/>
                    <a:pt x="103" y="625"/>
                    <a:pt x="205" y="625"/>
                  </a:cubicBezTo>
                  <a:cubicBezTo>
                    <a:pt x="307" y="625"/>
                    <a:pt x="410" y="558"/>
                    <a:pt x="410" y="424"/>
                  </a:cubicBezTo>
                  <a:lnTo>
                    <a:pt x="410" y="203"/>
                  </a:lnTo>
                  <a:cubicBezTo>
                    <a:pt x="410" y="91"/>
                    <a:pt x="315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4" name="Google Shape;13794;p76"/>
            <p:cNvSpPr/>
            <p:nvPr/>
          </p:nvSpPr>
          <p:spPr>
            <a:xfrm>
              <a:off x="5023404" y="1667850"/>
              <a:ext cx="49604" cy="16569"/>
            </a:xfrm>
            <a:custGeom>
              <a:avLst/>
              <a:gdLst/>
              <a:ahLst/>
              <a:cxnLst/>
              <a:rect l="l" t="t" r="r" b="b"/>
              <a:pathLst>
                <a:path w="1892" h="632" extrusionOk="0">
                  <a:moveTo>
                    <a:pt x="293" y="0"/>
                  </a:moveTo>
                  <a:cubicBezTo>
                    <a:pt x="134" y="0"/>
                    <a:pt x="0" y="205"/>
                    <a:pt x="151" y="353"/>
                  </a:cubicBezTo>
                  <a:cubicBezTo>
                    <a:pt x="324" y="527"/>
                    <a:pt x="621" y="632"/>
                    <a:pt x="947" y="632"/>
                  </a:cubicBezTo>
                  <a:cubicBezTo>
                    <a:pt x="1270" y="632"/>
                    <a:pt x="1567" y="527"/>
                    <a:pt x="1744" y="353"/>
                  </a:cubicBezTo>
                  <a:cubicBezTo>
                    <a:pt x="1892" y="205"/>
                    <a:pt x="1757" y="0"/>
                    <a:pt x="1598" y="0"/>
                  </a:cubicBezTo>
                  <a:cubicBezTo>
                    <a:pt x="1550" y="0"/>
                    <a:pt x="1500" y="19"/>
                    <a:pt x="1454" y="63"/>
                  </a:cubicBezTo>
                  <a:cubicBezTo>
                    <a:pt x="1382" y="136"/>
                    <a:pt x="1205" y="222"/>
                    <a:pt x="947" y="222"/>
                  </a:cubicBezTo>
                  <a:cubicBezTo>
                    <a:pt x="690" y="222"/>
                    <a:pt x="509" y="136"/>
                    <a:pt x="437" y="63"/>
                  </a:cubicBezTo>
                  <a:cubicBezTo>
                    <a:pt x="391" y="19"/>
                    <a:pt x="341" y="0"/>
                    <a:pt x="29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5" name="Google Shape;13795;p76"/>
            <p:cNvSpPr/>
            <p:nvPr/>
          </p:nvSpPr>
          <p:spPr>
            <a:xfrm>
              <a:off x="4911692" y="1513402"/>
              <a:ext cx="273108" cy="364974"/>
            </a:xfrm>
            <a:custGeom>
              <a:avLst/>
              <a:gdLst/>
              <a:ahLst/>
              <a:cxnLst/>
              <a:rect l="l" t="t" r="r" b="b"/>
              <a:pathLst>
                <a:path w="10417" h="13921" extrusionOk="0">
                  <a:moveTo>
                    <a:pt x="1739" y="3890"/>
                  </a:moveTo>
                  <a:lnTo>
                    <a:pt x="1739" y="4205"/>
                  </a:lnTo>
                  <a:cubicBezTo>
                    <a:pt x="1420" y="4350"/>
                    <a:pt x="1246" y="4701"/>
                    <a:pt x="1319" y="5045"/>
                  </a:cubicBezTo>
                  <a:cubicBezTo>
                    <a:pt x="1395" y="5385"/>
                    <a:pt x="1699" y="5632"/>
                    <a:pt x="2050" y="5632"/>
                  </a:cubicBezTo>
                  <a:lnTo>
                    <a:pt x="2202" y="5632"/>
                  </a:lnTo>
                  <a:cubicBezTo>
                    <a:pt x="2293" y="6280"/>
                    <a:pt x="2593" y="6885"/>
                    <a:pt x="3057" y="7348"/>
                  </a:cubicBezTo>
                  <a:cubicBezTo>
                    <a:pt x="2939" y="7382"/>
                    <a:pt x="2817" y="7399"/>
                    <a:pt x="2696" y="7399"/>
                  </a:cubicBezTo>
                  <a:cubicBezTo>
                    <a:pt x="2623" y="7399"/>
                    <a:pt x="2550" y="7393"/>
                    <a:pt x="2478" y="7381"/>
                  </a:cubicBezTo>
                  <a:cubicBezTo>
                    <a:pt x="1866" y="7262"/>
                    <a:pt x="1442" y="6700"/>
                    <a:pt x="1500" y="6081"/>
                  </a:cubicBezTo>
                  <a:cubicBezTo>
                    <a:pt x="1521" y="5853"/>
                    <a:pt x="1416" y="5632"/>
                    <a:pt x="1228" y="5501"/>
                  </a:cubicBezTo>
                  <a:cubicBezTo>
                    <a:pt x="931" y="5302"/>
                    <a:pt x="783" y="4940"/>
                    <a:pt x="859" y="4592"/>
                  </a:cubicBezTo>
                  <a:cubicBezTo>
                    <a:pt x="935" y="4241"/>
                    <a:pt x="1214" y="3969"/>
                    <a:pt x="1565" y="3904"/>
                  </a:cubicBezTo>
                  <a:cubicBezTo>
                    <a:pt x="1623" y="3893"/>
                    <a:pt x="1681" y="3890"/>
                    <a:pt x="1739" y="3890"/>
                  </a:cubicBezTo>
                  <a:close/>
                  <a:moveTo>
                    <a:pt x="8720" y="3892"/>
                  </a:moveTo>
                  <a:cubicBezTo>
                    <a:pt x="8766" y="3892"/>
                    <a:pt x="8812" y="3896"/>
                    <a:pt x="8855" y="3904"/>
                  </a:cubicBezTo>
                  <a:cubicBezTo>
                    <a:pt x="9207" y="3969"/>
                    <a:pt x="9486" y="4241"/>
                    <a:pt x="9562" y="4592"/>
                  </a:cubicBezTo>
                  <a:cubicBezTo>
                    <a:pt x="9634" y="4944"/>
                    <a:pt x="9489" y="5302"/>
                    <a:pt x="9192" y="5501"/>
                  </a:cubicBezTo>
                  <a:cubicBezTo>
                    <a:pt x="9004" y="5632"/>
                    <a:pt x="8899" y="5853"/>
                    <a:pt x="8921" y="6081"/>
                  </a:cubicBezTo>
                  <a:cubicBezTo>
                    <a:pt x="8979" y="6700"/>
                    <a:pt x="8555" y="7262"/>
                    <a:pt x="7943" y="7381"/>
                  </a:cubicBezTo>
                  <a:cubicBezTo>
                    <a:pt x="7868" y="7395"/>
                    <a:pt x="7792" y="7402"/>
                    <a:pt x="7716" y="7402"/>
                  </a:cubicBezTo>
                  <a:cubicBezTo>
                    <a:pt x="7595" y="7402"/>
                    <a:pt x="7474" y="7384"/>
                    <a:pt x="7356" y="7348"/>
                  </a:cubicBezTo>
                  <a:cubicBezTo>
                    <a:pt x="7820" y="6881"/>
                    <a:pt x="8120" y="6280"/>
                    <a:pt x="8211" y="5632"/>
                  </a:cubicBezTo>
                  <a:lnTo>
                    <a:pt x="8363" y="5632"/>
                  </a:lnTo>
                  <a:cubicBezTo>
                    <a:pt x="8714" y="5632"/>
                    <a:pt x="9018" y="5389"/>
                    <a:pt x="9094" y="5045"/>
                  </a:cubicBezTo>
                  <a:cubicBezTo>
                    <a:pt x="9171" y="4701"/>
                    <a:pt x="8997" y="4350"/>
                    <a:pt x="8674" y="4205"/>
                  </a:cubicBezTo>
                  <a:lnTo>
                    <a:pt x="8674" y="3893"/>
                  </a:lnTo>
                  <a:cubicBezTo>
                    <a:pt x="8690" y="3892"/>
                    <a:pt x="8705" y="3892"/>
                    <a:pt x="8720" y="3892"/>
                  </a:cubicBezTo>
                  <a:close/>
                  <a:moveTo>
                    <a:pt x="5208" y="409"/>
                  </a:moveTo>
                  <a:cubicBezTo>
                    <a:pt x="6896" y="409"/>
                    <a:pt x="8265" y="1778"/>
                    <a:pt x="8269" y="3470"/>
                  </a:cubicBezTo>
                  <a:lnTo>
                    <a:pt x="8269" y="4136"/>
                  </a:lnTo>
                  <a:lnTo>
                    <a:pt x="8254" y="4136"/>
                  </a:lnTo>
                  <a:cubicBezTo>
                    <a:pt x="8051" y="4136"/>
                    <a:pt x="7849" y="4107"/>
                    <a:pt x="7653" y="4053"/>
                  </a:cubicBezTo>
                  <a:cubicBezTo>
                    <a:pt x="7631" y="4047"/>
                    <a:pt x="7611" y="4044"/>
                    <a:pt x="7591" y="4044"/>
                  </a:cubicBezTo>
                  <a:cubicBezTo>
                    <a:pt x="7377" y="4044"/>
                    <a:pt x="7306" y="4381"/>
                    <a:pt x="7548" y="4447"/>
                  </a:cubicBezTo>
                  <a:cubicBezTo>
                    <a:pt x="7776" y="4509"/>
                    <a:pt x="8015" y="4542"/>
                    <a:pt x="8254" y="4542"/>
                  </a:cubicBezTo>
                  <a:lnTo>
                    <a:pt x="8363" y="4542"/>
                  </a:lnTo>
                  <a:cubicBezTo>
                    <a:pt x="8367" y="4541"/>
                    <a:pt x="8372" y="4541"/>
                    <a:pt x="8376" y="4541"/>
                  </a:cubicBezTo>
                  <a:cubicBezTo>
                    <a:pt x="8566" y="4541"/>
                    <a:pt x="8721" y="4691"/>
                    <a:pt x="8721" y="4882"/>
                  </a:cubicBezTo>
                  <a:cubicBezTo>
                    <a:pt x="8721" y="5071"/>
                    <a:pt x="8569" y="5223"/>
                    <a:pt x="8382" y="5223"/>
                  </a:cubicBezTo>
                  <a:cubicBezTo>
                    <a:pt x="8376" y="5223"/>
                    <a:pt x="8369" y="5223"/>
                    <a:pt x="8363" y="5223"/>
                  </a:cubicBezTo>
                  <a:lnTo>
                    <a:pt x="8240" y="5223"/>
                  </a:lnTo>
                  <a:lnTo>
                    <a:pt x="8240" y="5208"/>
                  </a:lnTo>
                  <a:cubicBezTo>
                    <a:pt x="8240" y="5072"/>
                    <a:pt x="8138" y="5004"/>
                    <a:pt x="8037" y="5004"/>
                  </a:cubicBezTo>
                  <a:cubicBezTo>
                    <a:pt x="7936" y="5004"/>
                    <a:pt x="7834" y="5072"/>
                    <a:pt x="7834" y="5208"/>
                  </a:cubicBezTo>
                  <a:cubicBezTo>
                    <a:pt x="7834" y="6660"/>
                    <a:pt x="6657" y="7834"/>
                    <a:pt x="5208" y="7834"/>
                  </a:cubicBezTo>
                  <a:cubicBezTo>
                    <a:pt x="3756" y="7834"/>
                    <a:pt x="2583" y="6660"/>
                    <a:pt x="2583" y="5208"/>
                  </a:cubicBezTo>
                  <a:cubicBezTo>
                    <a:pt x="2583" y="5072"/>
                    <a:pt x="2480" y="5004"/>
                    <a:pt x="2378" y="5004"/>
                  </a:cubicBezTo>
                  <a:cubicBezTo>
                    <a:pt x="2276" y="5004"/>
                    <a:pt x="2173" y="5072"/>
                    <a:pt x="2173" y="5208"/>
                  </a:cubicBezTo>
                  <a:lnTo>
                    <a:pt x="2173" y="5223"/>
                  </a:lnTo>
                  <a:lnTo>
                    <a:pt x="2050" y="5223"/>
                  </a:lnTo>
                  <a:cubicBezTo>
                    <a:pt x="2044" y="5223"/>
                    <a:pt x="2038" y="5223"/>
                    <a:pt x="2031" y="5223"/>
                  </a:cubicBezTo>
                  <a:cubicBezTo>
                    <a:pt x="1848" y="5223"/>
                    <a:pt x="1695" y="5071"/>
                    <a:pt x="1695" y="4882"/>
                  </a:cubicBezTo>
                  <a:cubicBezTo>
                    <a:pt x="1695" y="4691"/>
                    <a:pt x="1851" y="4541"/>
                    <a:pt x="2037" y="4541"/>
                  </a:cubicBezTo>
                  <a:cubicBezTo>
                    <a:pt x="2041" y="4541"/>
                    <a:pt x="2046" y="4541"/>
                    <a:pt x="2050" y="4542"/>
                  </a:cubicBezTo>
                  <a:lnTo>
                    <a:pt x="2159" y="4542"/>
                  </a:lnTo>
                  <a:cubicBezTo>
                    <a:pt x="3615" y="4542"/>
                    <a:pt x="4770" y="3281"/>
                    <a:pt x="5197" y="2738"/>
                  </a:cubicBezTo>
                  <a:cubicBezTo>
                    <a:pt x="5199" y="2734"/>
                    <a:pt x="5203" y="2733"/>
                    <a:pt x="5207" y="2733"/>
                  </a:cubicBezTo>
                  <a:cubicBezTo>
                    <a:pt x="5211" y="2733"/>
                    <a:pt x="5216" y="2734"/>
                    <a:pt x="5219" y="2738"/>
                  </a:cubicBezTo>
                  <a:cubicBezTo>
                    <a:pt x="5480" y="3068"/>
                    <a:pt x="6023" y="3687"/>
                    <a:pt x="6744" y="4103"/>
                  </a:cubicBezTo>
                  <a:cubicBezTo>
                    <a:pt x="6781" y="4125"/>
                    <a:pt x="6818" y="4135"/>
                    <a:pt x="6852" y="4135"/>
                  </a:cubicBezTo>
                  <a:cubicBezTo>
                    <a:pt x="7034" y="4135"/>
                    <a:pt x="7149" y="3865"/>
                    <a:pt x="6950" y="3752"/>
                  </a:cubicBezTo>
                  <a:cubicBezTo>
                    <a:pt x="6288" y="3368"/>
                    <a:pt x="5781" y="2792"/>
                    <a:pt x="5538" y="2484"/>
                  </a:cubicBezTo>
                  <a:cubicBezTo>
                    <a:pt x="5458" y="2383"/>
                    <a:pt x="5335" y="2325"/>
                    <a:pt x="5208" y="2325"/>
                  </a:cubicBezTo>
                  <a:cubicBezTo>
                    <a:pt x="5078" y="2325"/>
                    <a:pt x="4955" y="2383"/>
                    <a:pt x="4875" y="2484"/>
                  </a:cubicBezTo>
                  <a:cubicBezTo>
                    <a:pt x="3702" y="3973"/>
                    <a:pt x="2586" y="4136"/>
                    <a:pt x="2159" y="4136"/>
                  </a:cubicBezTo>
                  <a:lnTo>
                    <a:pt x="2144" y="4136"/>
                  </a:lnTo>
                  <a:lnTo>
                    <a:pt x="2144" y="3470"/>
                  </a:lnTo>
                  <a:cubicBezTo>
                    <a:pt x="2148" y="1778"/>
                    <a:pt x="3517" y="409"/>
                    <a:pt x="5208" y="409"/>
                  </a:cubicBezTo>
                  <a:close/>
                  <a:moveTo>
                    <a:pt x="6309" y="8037"/>
                  </a:moveTo>
                  <a:lnTo>
                    <a:pt x="6309" y="9123"/>
                  </a:lnTo>
                  <a:cubicBezTo>
                    <a:pt x="6309" y="9732"/>
                    <a:pt x="5817" y="10224"/>
                    <a:pt x="5208" y="10224"/>
                  </a:cubicBezTo>
                  <a:cubicBezTo>
                    <a:pt x="4600" y="10224"/>
                    <a:pt x="4104" y="9732"/>
                    <a:pt x="4104" y="9123"/>
                  </a:cubicBezTo>
                  <a:lnTo>
                    <a:pt x="4104" y="8037"/>
                  </a:lnTo>
                  <a:cubicBezTo>
                    <a:pt x="4455" y="8174"/>
                    <a:pt x="4832" y="8243"/>
                    <a:pt x="5208" y="8243"/>
                  </a:cubicBezTo>
                  <a:cubicBezTo>
                    <a:pt x="5585" y="8243"/>
                    <a:pt x="5958" y="8174"/>
                    <a:pt x="6309" y="8037"/>
                  </a:cubicBezTo>
                  <a:close/>
                  <a:moveTo>
                    <a:pt x="6719" y="8761"/>
                  </a:moveTo>
                  <a:lnTo>
                    <a:pt x="7269" y="8949"/>
                  </a:lnTo>
                  <a:cubicBezTo>
                    <a:pt x="7360" y="8978"/>
                    <a:pt x="7421" y="9062"/>
                    <a:pt x="7425" y="9156"/>
                  </a:cubicBezTo>
                  <a:cubicBezTo>
                    <a:pt x="7461" y="9761"/>
                    <a:pt x="7363" y="10365"/>
                    <a:pt x="7131" y="10927"/>
                  </a:cubicBezTo>
                  <a:cubicBezTo>
                    <a:pt x="7029" y="11180"/>
                    <a:pt x="6781" y="11338"/>
                    <a:pt x="6515" y="11338"/>
                  </a:cubicBezTo>
                  <a:cubicBezTo>
                    <a:pt x="6461" y="11338"/>
                    <a:pt x="6407" y="11331"/>
                    <a:pt x="6353" y="11318"/>
                  </a:cubicBezTo>
                  <a:lnTo>
                    <a:pt x="5259" y="11043"/>
                  </a:lnTo>
                  <a:cubicBezTo>
                    <a:pt x="5243" y="11039"/>
                    <a:pt x="5226" y="11037"/>
                    <a:pt x="5208" y="11037"/>
                  </a:cubicBezTo>
                  <a:cubicBezTo>
                    <a:pt x="5191" y="11037"/>
                    <a:pt x="5174" y="11039"/>
                    <a:pt x="5158" y="11043"/>
                  </a:cubicBezTo>
                  <a:lnTo>
                    <a:pt x="4060" y="11318"/>
                  </a:lnTo>
                  <a:cubicBezTo>
                    <a:pt x="4006" y="11331"/>
                    <a:pt x="3952" y="11338"/>
                    <a:pt x="3898" y="11338"/>
                  </a:cubicBezTo>
                  <a:cubicBezTo>
                    <a:pt x="3633" y="11338"/>
                    <a:pt x="3387" y="11180"/>
                    <a:pt x="3282" y="10927"/>
                  </a:cubicBezTo>
                  <a:cubicBezTo>
                    <a:pt x="3050" y="10365"/>
                    <a:pt x="2952" y="9761"/>
                    <a:pt x="2988" y="9156"/>
                  </a:cubicBezTo>
                  <a:cubicBezTo>
                    <a:pt x="2995" y="9062"/>
                    <a:pt x="3053" y="8978"/>
                    <a:pt x="3144" y="8949"/>
                  </a:cubicBezTo>
                  <a:lnTo>
                    <a:pt x="3698" y="8761"/>
                  </a:lnTo>
                  <a:lnTo>
                    <a:pt x="3698" y="9123"/>
                  </a:lnTo>
                  <a:cubicBezTo>
                    <a:pt x="3698" y="9956"/>
                    <a:pt x="4372" y="10630"/>
                    <a:pt x="5208" y="10630"/>
                  </a:cubicBezTo>
                  <a:cubicBezTo>
                    <a:pt x="6041" y="10630"/>
                    <a:pt x="6715" y="9956"/>
                    <a:pt x="6719" y="9123"/>
                  </a:cubicBezTo>
                  <a:lnTo>
                    <a:pt x="6719" y="8761"/>
                  </a:lnTo>
                  <a:close/>
                  <a:moveTo>
                    <a:pt x="5208" y="0"/>
                  </a:moveTo>
                  <a:cubicBezTo>
                    <a:pt x="3292" y="0"/>
                    <a:pt x="1739" y="1554"/>
                    <a:pt x="1739" y="3470"/>
                  </a:cubicBezTo>
                  <a:lnTo>
                    <a:pt x="1739" y="3484"/>
                  </a:lnTo>
                  <a:cubicBezTo>
                    <a:pt x="1655" y="3484"/>
                    <a:pt x="1576" y="3491"/>
                    <a:pt x="1496" y="3502"/>
                  </a:cubicBezTo>
                  <a:cubicBezTo>
                    <a:pt x="978" y="3596"/>
                    <a:pt x="569" y="3991"/>
                    <a:pt x="460" y="4505"/>
                  </a:cubicBezTo>
                  <a:cubicBezTo>
                    <a:pt x="352" y="5016"/>
                    <a:pt x="562" y="5545"/>
                    <a:pt x="996" y="5842"/>
                  </a:cubicBezTo>
                  <a:cubicBezTo>
                    <a:pt x="1061" y="5885"/>
                    <a:pt x="1098" y="5965"/>
                    <a:pt x="1090" y="6045"/>
                  </a:cubicBezTo>
                  <a:cubicBezTo>
                    <a:pt x="1018" y="6874"/>
                    <a:pt x="1583" y="7627"/>
                    <a:pt x="2405" y="7783"/>
                  </a:cubicBezTo>
                  <a:cubicBezTo>
                    <a:pt x="2503" y="7801"/>
                    <a:pt x="2604" y="7808"/>
                    <a:pt x="2706" y="7808"/>
                  </a:cubicBezTo>
                  <a:cubicBezTo>
                    <a:pt x="2948" y="7808"/>
                    <a:pt x="3187" y="7754"/>
                    <a:pt x="3405" y="7649"/>
                  </a:cubicBezTo>
                  <a:cubicBezTo>
                    <a:pt x="3499" y="7718"/>
                    <a:pt x="3597" y="7783"/>
                    <a:pt x="3698" y="7841"/>
                  </a:cubicBezTo>
                  <a:lnTo>
                    <a:pt x="3698" y="8330"/>
                  </a:lnTo>
                  <a:lnTo>
                    <a:pt x="3014" y="8565"/>
                  </a:lnTo>
                  <a:cubicBezTo>
                    <a:pt x="2767" y="8649"/>
                    <a:pt x="2597" y="8873"/>
                    <a:pt x="2583" y="9134"/>
                  </a:cubicBezTo>
                  <a:lnTo>
                    <a:pt x="2583" y="9174"/>
                  </a:lnTo>
                  <a:lnTo>
                    <a:pt x="1007" y="9728"/>
                  </a:lnTo>
                  <a:cubicBezTo>
                    <a:pt x="402" y="9942"/>
                    <a:pt x="0" y="10514"/>
                    <a:pt x="0" y="11155"/>
                  </a:cubicBezTo>
                  <a:lnTo>
                    <a:pt x="0" y="13719"/>
                  </a:lnTo>
                  <a:cubicBezTo>
                    <a:pt x="0" y="13853"/>
                    <a:pt x="102" y="13920"/>
                    <a:pt x="203" y="13920"/>
                  </a:cubicBezTo>
                  <a:cubicBezTo>
                    <a:pt x="305" y="13920"/>
                    <a:pt x="406" y="13853"/>
                    <a:pt x="406" y="13719"/>
                  </a:cubicBezTo>
                  <a:lnTo>
                    <a:pt x="406" y="11151"/>
                  </a:lnTo>
                  <a:cubicBezTo>
                    <a:pt x="406" y="11017"/>
                    <a:pt x="431" y="10887"/>
                    <a:pt x="478" y="10764"/>
                  </a:cubicBezTo>
                  <a:lnTo>
                    <a:pt x="1507" y="11647"/>
                  </a:lnTo>
                  <a:cubicBezTo>
                    <a:pt x="1655" y="11771"/>
                    <a:pt x="1742" y="11959"/>
                    <a:pt x="1742" y="12151"/>
                  </a:cubicBezTo>
                  <a:lnTo>
                    <a:pt x="1742" y="13719"/>
                  </a:lnTo>
                  <a:cubicBezTo>
                    <a:pt x="1742" y="13853"/>
                    <a:pt x="1844" y="13920"/>
                    <a:pt x="1945" y="13920"/>
                  </a:cubicBezTo>
                  <a:cubicBezTo>
                    <a:pt x="2047" y="13920"/>
                    <a:pt x="2148" y="13853"/>
                    <a:pt x="2148" y="13719"/>
                  </a:cubicBezTo>
                  <a:lnTo>
                    <a:pt x="2148" y="12151"/>
                  </a:lnTo>
                  <a:cubicBezTo>
                    <a:pt x="2148" y="11839"/>
                    <a:pt x="2010" y="11542"/>
                    <a:pt x="1771" y="11336"/>
                  </a:cubicBezTo>
                  <a:lnTo>
                    <a:pt x="692" y="10412"/>
                  </a:lnTo>
                  <a:cubicBezTo>
                    <a:pt x="815" y="10278"/>
                    <a:pt x="967" y="10173"/>
                    <a:pt x="1141" y="10115"/>
                  </a:cubicBezTo>
                  <a:lnTo>
                    <a:pt x="2579" y="9605"/>
                  </a:lnTo>
                  <a:cubicBezTo>
                    <a:pt x="2601" y="10115"/>
                    <a:pt x="2713" y="10615"/>
                    <a:pt x="2905" y="11082"/>
                  </a:cubicBezTo>
                  <a:cubicBezTo>
                    <a:pt x="3074" y="11492"/>
                    <a:pt x="3473" y="11749"/>
                    <a:pt x="3898" y="11749"/>
                  </a:cubicBezTo>
                  <a:cubicBezTo>
                    <a:pt x="3984" y="11749"/>
                    <a:pt x="4071" y="11738"/>
                    <a:pt x="4158" y="11716"/>
                  </a:cubicBezTo>
                  <a:lnTo>
                    <a:pt x="5002" y="11503"/>
                  </a:lnTo>
                  <a:lnTo>
                    <a:pt x="5002" y="12176"/>
                  </a:lnTo>
                  <a:cubicBezTo>
                    <a:pt x="5002" y="12312"/>
                    <a:pt x="5104" y="12380"/>
                    <a:pt x="5207" y="12380"/>
                  </a:cubicBezTo>
                  <a:cubicBezTo>
                    <a:pt x="5309" y="12380"/>
                    <a:pt x="5411" y="12312"/>
                    <a:pt x="5411" y="12176"/>
                  </a:cubicBezTo>
                  <a:lnTo>
                    <a:pt x="5411" y="11503"/>
                  </a:lnTo>
                  <a:lnTo>
                    <a:pt x="6255" y="11713"/>
                  </a:lnTo>
                  <a:cubicBezTo>
                    <a:pt x="6342" y="11734"/>
                    <a:pt x="6429" y="11745"/>
                    <a:pt x="6519" y="11745"/>
                  </a:cubicBezTo>
                  <a:cubicBezTo>
                    <a:pt x="6954" y="11745"/>
                    <a:pt x="7345" y="11484"/>
                    <a:pt x="7508" y="11082"/>
                  </a:cubicBezTo>
                  <a:cubicBezTo>
                    <a:pt x="7704" y="10612"/>
                    <a:pt x="7812" y="10112"/>
                    <a:pt x="7834" y="9605"/>
                  </a:cubicBezTo>
                  <a:lnTo>
                    <a:pt x="9276" y="10112"/>
                  </a:lnTo>
                  <a:cubicBezTo>
                    <a:pt x="9446" y="10173"/>
                    <a:pt x="9602" y="10275"/>
                    <a:pt x="9721" y="10412"/>
                  </a:cubicBezTo>
                  <a:lnTo>
                    <a:pt x="8642" y="11336"/>
                  </a:lnTo>
                  <a:cubicBezTo>
                    <a:pt x="8406" y="11539"/>
                    <a:pt x="8269" y="11836"/>
                    <a:pt x="8269" y="12151"/>
                  </a:cubicBezTo>
                  <a:lnTo>
                    <a:pt x="8269" y="13719"/>
                  </a:lnTo>
                  <a:cubicBezTo>
                    <a:pt x="8269" y="13853"/>
                    <a:pt x="8370" y="13920"/>
                    <a:pt x="8472" y="13920"/>
                  </a:cubicBezTo>
                  <a:cubicBezTo>
                    <a:pt x="8573" y="13920"/>
                    <a:pt x="8674" y="13853"/>
                    <a:pt x="8674" y="13719"/>
                  </a:cubicBezTo>
                  <a:lnTo>
                    <a:pt x="8674" y="12151"/>
                  </a:lnTo>
                  <a:cubicBezTo>
                    <a:pt x="8674" y="11959"/>
                    <a:pt x="8761" y="11771"/>
                    <a:pt x="8910" y="11647"/>
                  </a:cubicBezTo>
                  <a:lnTo>
                    <a:pt x="9938" y="10764"/>
                  </a:lnTo>
                  <a:cubicBezTo>
                    <a:pt x="9985" y="10887"/>
                    <a:pt x="10007" y="11017"/>
                    <a:pt x="10007" y="11151"/>
                  </a:cubicBezTo>
                  <a:lnTo>
                    <a:pt x="10007" y="13719"/>
                  </a:lnTo>
                  <a:cubicBezTo>
                    <a:pt x="10007" y="13853"/>
                    <a:pt x="10109" y="13920"/>
                    <a:pt x="10212" y="13920"/>
                  </a:cubicBezTo>
                  <a:cubicBezTo>
                    <a:pt x="10314" y="13920"/>
                    <a:pt x="10416" y="13853"/>
                    <a:pt x="10416" y="13719"/>
                  </a:cubicBezTo>
                  <a:lnTo>
                    <a:pt x="10416" y="11151"/>
                  </a:lnTo>
                  <a:cubicBezTo>
                    <a:pt x="10416" y="10510"/>
                    <a:pt x="10014" y="9942"/>
                    <a:pt x="9410" y="9728"/>
                  </a:cubicBezTo>
                  <a:lnTo>
                    <a:pt x="7834" y="9170"/>
                  </a:lnTo>
                  <a:lnTo>
                    <a:pt x="7834" y="9130"/>
                  </a:lnTo>
                  <a:cubicBezTo>
                    <a:pt x="7820" y="8870"/>
                    <a:pt x="7649" y="8645"/>
                    <a:pt x="7403" y="8562"/>
                  </a:cubicBezTo>
                  <a:lnTo>
                    <a:pt x="6715" y="8330"/>
                  </a:lnTo>
                  <a:lnTo>
                    <a:pt x="6715" y="7841"/>
                  </a:lnTo>
                  <a:cubicBezTo>
                    <a:pt x="6820" y="7783"/>
                    <a:pt x="6918" y="7718"/>
                    <a:pt x="7012" y="7645"/>
                  </a:cubicBezTo>
                  <a:cubicBezTo>
                    <a:pt x="7229" y="7754"/>
                    <a:pt x="7468" y="7808"/>
                    <a:pt x="7715" y="7808"/>
                  </a:cubicBezTo>
                  <a:cubicBezTo>
                    <a:pt x="7816" y="7808"/>
                    <a:pt x="7917" y="7798"/>
                    <a:pt x="8015" y="7779"/>
                  </a:cubicBezTo>
                  <a:cubicBezTo>
                    <a:pt x="8837" y="7624"/>
                    <a:pt x="9402" y="6874"/>
                    <a:pt x="9330" y="6041"/>
                  </a:cubicBezTo>
                  <a:cubicBezTo>
                    <a:pt x="9323" y="5961"/>
                    <a:pt x="9355" y="5885"/>
                    <a:pt x="9424" y="5842"/>
                  </a:cubicBezTo>
                  <a:cubicBezTo>
                    <a:pt x="9855" y="5545"/>
                    <a:pt x="10069" y="5016"/>
                    <a:pt x="9960" y="4505"/>
                  </a:cubicBezTo>
                  <a:cubicBezTo>
                    <a:pt x="9848" y="3991"/>
                    <a:pt x="9442" y="3596"/>
                    <a:pt x="8924" y="3502"/>
                  </a:cubicBezTo>
                  <a:cubicBezTo>
                    <a:pt x="8841" y="3488"/>
                    <a:pt x="8758" y="3484"/>
                    <a:pt x="8674" y="3484"/>
                  </a:cubicBezTo>
                  <a:lnTo>
                    <a:pt x="8674" y="3470"/>
                  </a:lnTo>
                  <a:cubicBezTo>
                    <a:pt x="8674" y="1554"/>
                    <a:pt x="7121" y="0"/>
                    <a:pt x="520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6" name="Google Shape;13796;p76"/>
            <p:cNvSpPr/>
            <p:nvPr/>
          </p:nvSpPr>
          <p:spPr>
            <a:xfrm>
              <a:off x="5042805" y="1850088"/>
              <a:ext cx="10775" cy="16412"/>
            </a:xfrm>
            <a:custGeom>
              <a:avLst/>
              <a:gdLst/>
              <a:ahLst/>
              <a:cxnLst/>
              <a:rect l="l" t="t" r="r" b="b"/>
              <a:pathLst>
                <a:path w="411" h="626" extrusionOk="0">
                  <a:moveTo>
                    <a:pt x="207" y="1"/>
                  </a:moveTo>
                  <a:cubicBezTo>
                    <a:pt x="95" y="1"/>
                    <a:pt x="1" y="91"/>
                    <a:pt x="1" y="203"/>
                  </a:cubicBezTo>
                  <a:lnTo>
                    <a:pt x="1" y="424"/>
                  </a:lnTo>
                  <a:cubicBezTo>
                    <a:pt x="1" y="558"/>
                    <a:pt x="103" y="625"/>
                    <a:pt x="206" y="625"/>
                  </a:cubicBezTo>
                  <a:cubicBezTo>
                    <a:pt x="308" y="625"/>
                    <a:pt x="410" y="558"/>
                    <a:pt x="410" y="424"/>
                  </a:cubicBezTo>
                  <a:lnTo>
                    <a:pt x="410" y="203"/>
                  </a:lnTo>
                  <a:cubicBezTo>
                    <a:pt x="410" y="91"/>
                    <a:pt x="320" y="1"/>
                    <a:pt x="2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97" name="Google Shape;13797;p76"/>
          <p:cNvGrpSpPr/>
          <p:nvPr/>
        </p:nvGrpSpPr>
        <p:grpSpPr>
          <a:xfrm>
            <a:off x="8062013" y="3797628"/>
            <a:ext cx="273580" cy="364921"/>
            <a:chOff x="8062013" y="3797628"/>
            <a:chExt cx="273580" cy="364921"/>
          </a:xfrm>
        </p:grpSpPr>
        <p:sp>
          <p:nvSpPr>
            <p:cNvPr id="13798" name="Google Shape;13798;p76"/>
            <p:cNvSpPr/>
            <p:nvPr/>
          </p:nvSpPr>
          <p:spPr>
            <a:xfrm>
              <a:off x="8078818" y="3802872"/>
              <a:ext cx="239969" cy="114361"/>
            </a:xfrm>
            <a:custGeom>
              <a:avLst/>
              <a:gdLst/>
              <a:ahLst/>
              <a:cxnLst/>
              <a:rect l="l" t="t" r="r" b="b"/>
              <a:pathLst>
                <a:path w="9153" h="4362" extrusionOk="0">
                  <a:moveTo>
                    <a:pt x="4575" y="1"/>
                  </a:moveTo>
                  <a:lnTo>
                    <a:pt x="1308" y="874"/>
                  </a:lnTo>
                  <a:lnTo>
                    <a:pt x="1" y="3054"/>
                  </a:lnTo>
                  <a:lnTo>
                    <a:pt x="1308" y="4361"/>
                  </a:lnTo>
                  <a:lnTo>
                    <a:pt x="7845" y="4361"/>
                  </a:lnTo>
                  <a:lnTo>
                    <a:pt x="9153" y="3054"/>
                  </a:lnTo>
                  <a:lnTo>
                    <a:pt x="7845" y="874"/>
                  </a:lnTo>
                  <a:lnTo>
                    <a:pt x="4575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9" name="Google Shape;13799;p76"/>
            <p:cNvSpPr/>
            <p:nvPr/>
          </p:nvSpPr>
          <p:spPr>
            <a:xfrm>
              <a:off x="8090223" y="3968566"/>
              <a:ext cx="79963" cy="125739"/>
            </a:xfrm>
            <a:custGeom>
              <a:avLst/>
              <a:gdLst/>
              <a:ahLst/>
              <a:cxnLst/>
              <a:rect l="l" t="t" r="r" b="b"/>
              <a:pathLst>
                <a:path w="3050" h="4796" extrusionOk="0">
                  <a:moveTo>
                    <a:pt x="873" y="1"/>
                  </a:moveTo>
                  <a:cubicBezTo>
                    <a:pt x="873" y="1373"/>
                    <a:pt x="0" y="1833"/>
                    <a:pt x="0" y="3890"/>
                  </a:cubicBezTo>
                  <a:lnTo>
                    <a:pt x="0" y="4796"/>
                  </a:lnTo>
                  <a:lnTo>
                    <a:pt x="3050" y="4796"/>
                  </a:lnTo>
                  <a:lnTo>
                    <a:pt x="3050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0" name="Google Shape;13800;p76"/>
            <p:cNvSpPr/>
            <p:nvPr/>
          </p:nvSpPr>
          <p:spPr>
            <a:xfrm>
              <a:off x="8067335" y="4031515"/>
              <a:ext cx="262962" cy="125739"/>
            </a:xfrm>
            <a:custGeom>
              <a:avLst/>
              <a:gdLst/>
              <a:ahLst/>
              <a:cxnLst/>
              <a:rect l="l" t="t" r="r" b="b"/>
              <a:pathLst>
                <a:path w="10030" h="4796" extrusionOk="0">
                  <a:moveTo>
                    <a:pt x="3706" y="1"/>
                  </a:moveTo>
                  <a:lnTo>
                    <a:pt x="3706" y="693"/>
                  </a:lnTo>
                  <a:cubicBezTo>
                    <a:pt x="3706" y="1062"/>
                    <a:pt x="3474" y="1392"/>
                    <a:pt x="3126" y="1515"/>
                  </a:cubicBezTo>
                  <a:lnTo>
                    <a:pt x="873" y="2308"/>
                  </a:lnTo>
                  <a:cubicBezTo>
                    <a:pt x="352" y="2493"/>
                    <a:pt x="1" y="2985"/>
                    <a:pt x="1" y="3539"/>
                  </a:cubicBezTo>
                  <a:lnTo>
                    <a:pt x="1" y="4796"/>
                  </a:lnTo>
                  <a:lnTo>
                    <a:pt x="10025" y="4796"/>
                  </a:lnTo>
                  <a:lnTo>
                    <a:pt x="10025" y="3539"/>
                  </a:lnTo>
                  <a:cubicBezTo>
                    <a:pt x="10029" y="2985"/>
                    <a:pt x="9678" y="2489"/>
                    <a:pt x="9156" y="2304"/>
                  </a:cubicBezTo>
                  <a:lnTo>
                    <a:pt x="6904" y="1515"/>
                  </a:lnTo>
                  <a:cubicBezTo>
                    <a:pt x="6556" y="1392"/>
                    <a:pt x="6320" y="1062"/>
                    <a:pt x="6320" y="693"/>
                  </a:cubicBezTo>
                  <a:lnTo>
                    <a:pt x="6320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1" name="Google Shape;13801;p76"/>
            <p:cNvSpPr/>
            <p:nvPr/>
          </p:nvSpPr>
          <p:spPr>
            <a:xfrm>
              <a:off x="8067440" y="4070081"/>
              <a:ext cx="262857" cy="87173"/>
            </a:xfrm>
            <a:custGeom>
              <a:avLst/>
              <a:gdLst/>
              <a:ahLst/>
              <a:cxnLst/>
              <a:rect l="l" t="t" r="r" b="b"/>
              <a:pathLst>
                <a:path w="10026" h="3325" extrusionOk="0">
                  <a:moveTo>
                    <a:pt x="3213" y="0"/>
                  </a:moveTo>
                  <a:cubicBezTo>
                    <a:pt x="3184" y="15"/>
                    <a:pt x="3155" y="29"/>
                    <a:pt x="3122" y="44"/>
                  </a:cubicBezTo>
                  <a:lnTo>
                    <a:pt x="873" y="837"/>
                  </a:lnTo>
                  <a:cubicBezTo>
                    <a:pt x="348" y="1022"/>
                    <a:pt x="0" y="1514"/>
                    <a:pt x="0" y="2068"/>
                  </a:cubicBezTo>
                  <a:lnTo>
                    <a:pt x="0" y="3325"/>
                  </a:lnTo>
                  <a:lnTo>
                    <a:pt x="10025" y="3325"/>
                  </a:lnTo>
                  <a:lnTo>
                    <a:pt x="10025" y="2068"/>
                  </a:lnTo>
                  <a:cubicBezTo>
                    <a:pt x="10025" y="1514"/>
                    <a:pt x="9674" y="1018"/>
                    <a:pt x="9152" y="833"/>
                  </a:cubicBezTo>
                  <a:lnTo>
                    <a:pt x="6900" y="44"/>
                  </a:lnTo>
                  <a:cubicBezTo>
                    <a:pt x="6867" y="29"/>
                    <a:pt x="6838" y="15"/>
                    <a:pt x="6809" y="0"/>
                  </a:cubicBezTo>
                  <a:lnTo>
                    <a:pt x="5013" y="1145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2" name="Google Shape;13802;p76"/>
            <p:cNvSpPr/>
            <p:nvPr/>
          </p:nvSpPr>
          <p:spPr>
            <a:xfrm>
              <a:off x="8164471" y="4031515"/>
              <a:ext cx="68690" cy="28525"/>
            </a:xfrm>
            <a:custGeom>
              <a:avLst/>
              <a:gdLst/>
              <a:ahLst/>
              <a:cxnLst/>
              <a:rect l="l" t="t" r="r" b="b"/>
              <a:pathLst>
                <a:path w="2620" h="1088" extrusionOk="0">
                  <a:moveTo>
                    <a:pt x="1" y="1"/>
                  </a:moveTo>
                  <a:lnTo>
                    <a:pt x="1" y="808"/>
                  </a:lnTo>
                  <a:cubicBezTo>
                    <a:pt x="413" y="993"/>
                    <a:pt x="859" y="1087"/>
                    <a:pt x="1308" y="1087"/>
                  </a:cubicBezTo>
                  <a:cubicBezTo>
                    <a:pt x="1761" y="1087"/>
                    <a:pt x="2206" y="993"/>
                    <a:pt x="2619" y="808"/>
                  </a:cubicBezTo>
                  <a:lnTo>
                    <a:pt x="261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3" name="Google Shape;13803;p76"/>
            <p:cNvSpPr/>
            <p:nvPr/>
          </p:nvSpPr>
          <p:spPr>
            <a:xfrm>
              <a:off x="8101601" y="3888629"/>
              <a:ext cx="194298" cy="154421"/>
            </a:xfrm>
            <a:custGeom>
              <a:avLst/>
              <a:gdLst/>
              <a:ahLst/>
              <a:cxnLst/>
              <a:rect l="l" t="t" r="r" b="b"/>
              <a:pathLst>
                <a:path w="7411" h="5890" extrusionOk="0">
                  <a:moveTo>
                    <a:pt x="2181" y="0"/>
                  </a:moveTo>
                  <a:cubicBezTo>
                    <a:pt x="1457" y="0"/>
                    <a:pt x="870" y="587"/>
                    <a:pt x="870" y="1308"/>
                  </a:cubicBezTo>
                  <a:lnTo>
                    <a:pt x="870" y="2180"/>
                  </a:lnTo>
                  <a:lnTo>
                    <a:pt x="544" y="2180"/>
                  </a:lnTo>
                  <a:cubicBezTo>
                    <a:pt x="244" y="2180"/>
                    <a:pt x="1" y="2423"/>
                    <a:pt x="1" y="2724"/>
                  </a:cubicBezTo>
                  <a:cubicBezTo>
                    <a:pt x="1" y="3024"/>
                    <a:pt x="244" y="3271"/>
                    <a:pt x="544" y="3271"/>
                  </a:cubicBezTo>
                  <a:lnTo>
                    <a:pt x="885" y="3271"/>
                  </a:lnTo>
                  <a:cubicBezTo>
                    <a:pt x="997" y="4748"/>
                    <a:pt x="2225" y="5889"/>
                    <a:pt x="3706" y="5889"/>
                  </a:cubicBezTo>
                  <a:cubicBezTo>
                    <a:pt x="5187" y="5889"/>
                    <a:pt x="6419" y="4748"/>
                    <a:pt x="6531" y="3271"/>
                  </a:cubicBezTo>
                  <a:lnTo>
                    <a:pt x="6868" y="3271"/>
                  </a:lnTo>
                  <a:cubicBezTo>
                    <a:pt x="7168" y="3271"/>
                    <a:pt x="7411" y="3024"/>
                    <a:pt x="7411" y="2724"/>
                  </a:cubicBezTo>
                  <a:cubicBezTo>
                    <a:pt x="7411" y="2423"/>
                    <a:pt x="7168" y="2180"/>
                    <a:pt x="6868" y="2180"/>
                  </a:cubicBezTo>
                  <a:lnTo>
                    <a:pt x="6542" y="2180"/>
                  </a:lnTo>
                  <a:lnTo>
                    <a:pt x="6542" y="1308"/>
                  </a:lnTo>
                  <a:cubicBezTo>
                    <a:pt x="6542" y="583"/>
                    <a:pt x="5955" y="0"/>
                    <a:pt x="523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4" name="Google Shape;13804;p76"/>
            <p:cNvSpPr/>
            <p:nvPr/>
          </p:nvSpPr>
          <p:spPr>
            <a:xfrm>
              <a:off x="8100867" y="3894318"/>
              <a:ext cx="172249" cy="148653"/>
            </a:xfrm>
            <a:custGeom>
              <a:avLst/>
              <a:gdLst/>
              <a:ahLst/>
              <a:cxnLst/>
              <a:rect l="l" t="t" r="r" b="b"/>
              <a:pathLst>
                <a:path w="6570" h="5670" extrusionOk="0">
                  <a:moveTo>
                    <a:pt x="1489" y="0"/>
                  </a:moveTo>
                  <a:cubicBezTo>
                    <a:pt x="1123" y="243"/>
                    <a:pt x="902" y="652"/>
                    <a:pt x="902" y="1091"/>
                  </a:cubicBezTo>
                  <a:lnTo>
                    <a:pt x="902" y="1963"/>
                  </a:lnTo>
                  <a:lnTo>
                    <a:pt x="605" y="1963"/>
                  </a:lnTo>
                  <a:cubicBezTo>
                    <a:pt x="322" y="1963"/>
                    <a:pt x="62" y="2166"/>
                    <a:pt x="33" y="2452"/>
                  </a:cubicBezTo>
                  <a:cubicBezTo>
                    <a:pt x="0" y="2775"/>
                    <a:pt x="254" y="3054"/>
                    <a:pt x="576" y="3054"/>
                  </a:cubicBezTo>
                  <a:lnTo>
                    <a:pt x="913" y="3054"/>
                  </a:lnTo>
                  <a:cubicBezTo>
                    <a:pt x="1018" y="4549"/>
                    <a:pt x="2265" y="5670"/>
                    <a:pt x="3713" y="5670"/>
                  </a:cubicBezTo>
                  <a:cubicBezTo>
                    <a:pt x="3864" y="5670"/>
                    <a:pt x="4018" y="5658"/>
                    <a:pt x="4172" y="5632"/>
                  </a:cubicBezTo>
                  <a:cubicBezTo>
                    <a:pt x="2792" y="5419"/>
                    <a:pt x="1775" y="4231"/>
                    <a:pt x="1775" y="2836"/>
                  </a:cubicBezTo>
                  <a:cubicBezTo>
                    <a:pt x="1775" y="2458"/>
                    <a:pt x="2081" y="2164"/>
                    <a:pt x="2447" y="2164"/>
                  </a:cubicBezTo>
                  <a:cubicBezTo>
                    <a:pt x="2477" y="2164"/>
                    <a:pt x="2508" y="2166"/>
                    <a:pt x="2539" y="2170"/>
                  </a:cubicBezTo>
                  <a:cubicBezTo>
                    <a:pt x="2934" y="2221"/>
                    <a:pt x="3336" y="2242"/>
                    <a:pt x="3734" y="2242"/>
                  </a:cubicBezTo>
                  <a:cubicBezTo>
                    <a:pt x="4770" y="2242"/>
                    <a:pt x="5845" y="2083"/>
                    <a:pt x="6570" y="1746"/>
                  </a:cubicBezTo>
                  <a:lnTo>
                    <a:pt x="6570" y="1091"/>
                  </a:lnTo>
                  <a:cubicBezTo>
                    <a:pt x="6570" y="652"/>
                    <a:pt x="6349" y="243"/>
                    <a:pt x="5983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5" name="Google Shape;13805;p76"/>
            <p:cNvSpPr/>
            <p:nvPr/>
          </p:nvSpPr>
          <p:spPr>
            <a:xfrm>
              <a:off x="8261606" y="3905802"/>
              <a:ext cx="22914" cy="42761"/>
            </a:xfrm>
            <a:custGeom>
              <a:avLst/>
              <a:gdLst/>
              <a:ahLst/>
              <a:cxnLst/>
              <a:rect l="l" t="t" r="r" b="b"/>
              <a:pathLst>
                <a:path w="874" h="1631" extrusionOk="0">
                  <a:moveTo>
                    <a:pt x="1" y="1"/>
                  </a:moveTo>
                  <a:lnTo>
                    <a:pt x="1" y="1138"/>
                  </a:lnTo>
                  <a:cubicBezTo>
                    <a:pt x="1" y="1359"/>
                    <a:pt x="167" y="1544"/>
                    <a:pt x="384" y="1572"/>
                  </a:cubicBezTo>
                  <a:lnTo>
                    <a:pt x="873" y="1630"/>
                  </a:lnTo>
                  <a:lnTo>
                    <a:pt x="87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6" name="Google Shape;13806;p76"/>
            <p:cNvSpPr/>
            <p:nvPr/>
          </p:nvSpPr>
          <p:spPr>
            <a:xfrm>
              <a:off x="8113111" y="3905802"/>
              <a:ext cx="22809" cy="42761"/>
            </a:xfrm>
            <a:custGeom>
              <a:avLst/>
              <a:gdLst/>
              <a:ahLst/>
              <a:cxnLst/>
              <a:rect l="l" t="t" r="r" b="b"/>
              <a:pathLst>
                <a:path w="870" h="1631" extrusionOk="0">
                  <a:moveTo>
                    <a:pt x="0" y="1"/>
                  </a:moveTo>
                  <a:lnTo>
                    <a:pt x="0" y="1630"/>
                  </a:lnTo>
                  <a:lnTo>
                    <a:pt x="486" y="1572"/>
                  </a:lnTo>
                  <a:cubicBezTo>
                    <a:pt x="706" y="1544"/>
                    <a:pt x="869" y="1359"/>
                    <a:pt x="869" y="1138"/>
                  </a:cubicBezTo>
                  <a:lnTo>
                    <a:pt x="869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7" name="Google Shape;13807;p76"/>
            <p:cNvSpPr/>
            <p:nvPr/>
          </p:nvSpPr>
          <p:spPr>
            <a:xfrm>
              <a:off x="8113111" y="3905802"/>
              <a:ext cx="171410" cy="28525"/>
            </a:xfrm>
            <a:custGeom>
              <a:avLst/>
              <a:gdLst/>
              <a:ahLst/>
              <a:cxnLst/>
              <a:rect l="l" t="t" r="r" b="b"/>
              <a:pathLst>
                <a:path w="6538" h="1088" extrusionOk="0">
                  <a:moveTo>
                    <a:pt x="0" y="1"/>
                  </a:moveTo>
                  <a:cubicBezTo>
                    <a:pt x="0" y="602"/>
                    <a:pt x="1463" y="1087"/>
                    <a:pt x="3267" y="1087"/>
                  </a:cubicBezTo>
                  <a:cubicBezTo>
                    <a:pt x="5074" y="1087"/>
                    <a:pt x="6537" y="602"/>
                    <a:pt x="6537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8" name="Google Shape;13808;p76"/>
            <p:cNvSpPr/>
            <p:nvPr/>
          </p:nvSpPr>
          <p:spPr>
            <a:xfrm>
              <a:off x="8184789" y="4122856"/>
              <a:ext cx="27948" cy="34319"/>
            </a:xfrm>
            <a:custGeom>
              <a:avLst/>
              <a:gdLst/>
              <a:ahLst/>
              <a:cxnLst/>
              <a:rect l="l" t="t" r="r" b="b"/>
              <a:pathLst>
                <a:path w="1066" h="1309" extrusionOk="0">
                  <a:moveTo>
                    <a:pt x="863" y="1"/>
                  </a:moveTo>
                  <a:lnTo>
                    <a:pt x="203" y="19"/>
                  </a:lnTo>
                  <a:lnTo>
                    <a:pt x="1" y="1308"/>
                  </a:lnTo>
                  <a:lnTo>
                    <a:pt x="1065" y="1308"/>
                  </a:lnTo>
                  <a:lnTo>
                    <a:pt x="863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9" name="Google Shape;13809;p76"/>
            <p:cNvSpPr/>
            <p:nvPr/>
          </p:nvSpPr>
          <p:spPr>
            <a:xfrm>
              <a:off x="8113111" y="3871431"/>
              <a:ext cx="171410" cy="34319"/>
            </a:xfrm>
            <a:custGeom>
              <a:avLst/>
              <a:gdLst/>
              <a:ahLst/>
              <a:cxnLst/>
              <a:rect l="l" t="t" r="r" b="b"/>
              <a:pathLst>
                <a:path w="6538" h="1309" extrusionOk="0">
                  <a:moveTo>
                    <a:pt x="218" y="1"/>
                  </a:moveTo>
                  <a:cubicBezTo>
                    <a:pt x="98" y="1"/>
                    <a:pt x="0" y="98"/>
                    <a:pt x="0" y="222"/>
                  </a:cubicBezTo>
                  <a:lnTo>
                    <a:pt x="0" y="1308"/>
                  </a:lnTo>
                  <a:lnTo>
                    <a:pt x="6537" y="1308"/>
                  </a:lnTo>
                  <a:lnTo>
                    <a:pt x="6537" y="222"/>
                  </a:lnTo>
                  <a:cubicBezTo>
                    <a:pt x="6537" y="98"/>
                    <a:pt x="6440" y="1"/>
                    <a:pt x="632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0" name="Google Shape;13810;p76"/>
            <p:cNvSpPr/>
            <p:nvPr/>
          </p:nvSpPr>
          <p:spPr>
            <a:xfrm>
              <a:off x="8181669" y="3837164"/>
              <a:ext cx="34292" cy="40087"/>
            </a:xfrm>
            <a:custGeom>
              <a:avLst/>
              <a:gdLst/>
              <a:ahLst/>
              <a:cxnLst/>
              <a:rect l="l" t="t" r="r" b="b"/>
              <a:pathLst>
                <a:path w="1308" h="1529" extrusionOk="0">
                  <a:moveTo>
                    <a:pt x="0" y="0"/>
                  </a:moveTo>
                  <a:lnTo>
                    <a:pt x="0" y="873"/>
                  </a:lnTo>
                  <a:cubicBezTo>
                    <a:pt x="0" y="1235"/>
                    <a:pt x="293" y="1529"/>
                    <a:pt x="652" y="1529"/>
                  </a:cubicBezTo>
                  <a:cubicBezTo>
                    <a:pt x="1014" y="1529"/>
                    <a:pt x="1308" y="1235"/>
                    <a:pt x="1308" y="873"/>
                  </a:cubicBezTo>
                  <a:lnTo>
                    <a:pt x="1308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1" name="Google Shape;13811;p76"/>
            <p:cNvSpPr/>
            <p:nvPr/>
          </p:nvSpPr>
          <p:spPr>
            <a:xfrm>
              <a:off x="8126586" y="4070081"/>
              <a:ext cx="144458" cy="66514"/>
            </a:xfrm>
            <a:custGeom>
              <a:avLst/>
              <a:gdLst/>
              <a:ahLst/>
              <a:cxnLst/>
              <a:rect l="l" t="t" r="r" b="b"/>
              <a:pathLst>
                <a:path w="5510" h="2537" extrusionOk="0">
                  <a:moveTo>
                    <a:pt x="960" y="0"/>
                  </a:moveTo>
                  <a:cubicBezTo>
                    <a:pt x="928" y="15"/>
                    <a:pt x="899" y="29"/>
                    <a:pt x="870" y="40"/>
                  </a:cubicBezTo>
                  <a:lnTo>
                    <a:pt x="0" y="344"/>
                  </a:lnTo>
                  <a:cubicBezTo>
                    <a:pt x="11" y="384"/>
                    <a:pt x="22" y="420"/>
                    <a:pt x="37" y="457"/>
                  </a:cubicBezTo>
                  <a:lnTo>
                    <a:pt x="732" y="2018"/>
                  </a:lnTo>
                  <a:cubicBezTo>
                    <a:pt x="880" y="2350"/>
                    <a:pt x="1201" y="2536"/>
                    <a:pt x="1530" y="2536"/>
                  </a:cubicBezTo>
                  <a:cubicBezTo>
                    <a:pt x="1724" y="2536"/>
                    <a:pt x="1921" y="2471"/>
                    <a:pt x="2087" y="2333"/>
                  </a:cubicBezTo>
                  <a:lnTo>
                    <a:pt x="2757" y="1778"/>
                  </a:lnTo>
                  <a:lnTo>
                    <a:pt x="3423" y="2333"/>
                  </a:lnTo>
                  <a:cubicBezTo>
                    <a:pt x="3588" y="2471"/>
                    <a:pt x="3785" y="2536"/>
                    <a:pt x="3980" y="2536"/>
                  </a:cubicBezTo>
                  <a:cubicBezTo>
                    <a:pt x="4308" y="2536"/>
                    <a:pt x="4630" y="2350"/>
                    <a:pt x="4778" y="2018"/>
                  </a:cubicBezTo>
                  <a:lnTo>
                    <a:pt x="5473" y="457"/>
                  </a:lnTo>
                  <a:cubicBezTo>
                    <a:pt x="5487" y="420"/>
                    <a:pt x="5498" y="384"/>
                    <a:pt x="5509" y="344"/>
                  </a:cubicBezTo>
                  <a:lnTo>
                    <a:pt x="4644" y="40"/>
                  </a:lnTo>
                  <a:cubicBezTo>
                    <a:pt x="4615" y="29"/>
                    <a:pt x="4582" y="15"/>
                    <a:pt x="4553" y="0"/>
                  </a:cubicBezTo>
                  <a:lnTo>
                    <a:pt x="2757" y="1141"/>
                  </a:lnTo>
                  <a:lnTo>
                    <a:pt x="960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2" name="Google Shape;13812;p76"/>
            <p:cNvSpPr/>
            <p:nvPr/>
          </p:nvSpPr>
          <p:spPr>
            <a:xfrm>
              <a:off x="8177474" y="4094279"/>
              <a:ext cx="42577" cy="31749"/>
            </a:xfrm>
            <a:custGeom>
              <a:avLst/>
              <a:gdLst/>
              <a:ahLst/>
              <a:cxnLst/>
              <a:rect l="l" t="t" r="r" b="b"/>
              <a:pathLst>
                <a:path w="1624" h="1211" extrusionOk="0">
                  <a:moveTo>
                    <a:pt x="1" y="1"/>
                  </a:moveTo>
                  <a:lnTo>
                    <a:pt x="283" y="906"/>
                  </a:lnTo>
                  <a:cubicBezTo>
                    <a:pt x="341" y="1087"/>
                    <a:pt x="508" y="1210"/>
                    <a:pt x="700" y="1210"/>
                  </a:cubicBezTo>
                  <a:lnTo>
                    <a:pt x="924" y="1210"/>
                  </a:lnTo>
                  <a:cubicBezTo>
                    <a:pt x="1116" y="1210"/>
                    <a:pt x="1283" y="1087"/>
                    <a:pt x="1341" y="906"/>
                  </a:cubicBezTo>
                  <a:lnTo>
                    <a:pt x="162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3" name="Google Shape;13813;p76"/>
            <p:cNvSpPr/>
            <p:nvPr/>
          </p:nvSpPr>
          <p:spPr>
            <a:xfrm>
              <a:off x="8142264" y="4056683"/>
              <a:ext cx="56499" cy="62738"/>
            </a:xfrm>
            <a:custGeom>
              <a:avLst/>
              <a:gdLst/>
              <a:ahLst/>
              <a:cxnLst/>
              <a:rect l="l" t="t" r="r" b="b"/>
              <a:pathLst>
                <a:path w="2155" h="2393" extrusionOk="0">
                  <a:moveTo>
                    <a:pt x="627" y="1"/>
                  </a:moveTo>
                  <a:cubicBezTo>
                    <a:pt x="571" y="1"/>
                    <a:pt x="516" y="22"/>
                    <a:pt x="475" y="66"/>
                  </a:cubicBezTo>
                  <a:lnTo>
                    <a:pt x="80" y="461"/>
                  </a:lnTo>
                  <a:cubicBezTo>
                    <a:pt x="15" y="522"/>
                    <a:pt x="0" y="620"/>
                    <a:pt x="36" y="703"/>
                  </a:cubicBezTo>
                  <a:lnTo>
                    <a:pt x="728" y="2264"/>
                  </a:lnTo>
                  <a:cubicBezTo>
                    <a:pt x="765" y="2347"/>
                    <a:pt x="846" y="2393"/>
                    <a:pt x="930" y="2393"/>
                  </a:cubicBezTo>
                  <a:cubicBezTo>
                    <a:pt x="978" y="2393"/>
                    <a:pt x="1027" y="2377"/>
                    <a:pt x="1068" y="2344"/>
                  </a:cubicBezTo>
                  <a:lnTo>
                    <a:pt x="2155" y="1438"/>
                  </a:lnTo>
                  <a:lnTo>
                    <a:pt x="782" y="66"/>
                  </a:lnTo>
                  <a:cubicBezTo>
                    <a:pt x="739" y="22"/>
                    <a:pt x="683" y="1"/>
                    <a:pt x="627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4" name="Google Shape;13814;p76"/>
            <p:cNvSpPr/>
            <p:nvPr/>
          </p:nvSpPr>
          <p:spPr>
            <a:xfrm>
              <a:off x="8198763" y="4056683"/>
              <a:ext cx="56499" cy="62738"/>
            </a:xfrm>
            <a:custGeom>
              <a:avLst/>
              <a:gdLst/>
              <a:ahLst/>
              <a:cxnLst/>
              <a:rect l="l" t="t" r="r" b="b"/>
              <a:pathLst>
                <a:path w="2155" h="2393" extrusionOk="0">
                  <a:moveTo>
                    <a:pt x="1528" y="1"/>
                  </a:moveTo>
                  <a:cubicBezTo>
                    <a:pt x="1472" y="1"/>
                    <a:pt x="1416" y="22"/>
                    <a:pt x="1373" y="66"/>
                  </a:cubicBezTo>
                  <a:lnTo>
                    <a:pt x="0" y="1438"/>
                  </a:lnTo>
                  <a:lnTo>
                    <a:pt x="1087" y="2344"/>
                  </a:lnTo>
                  <a:cubicBezTo>
                    <a:pt x="1128" y="2377"/>
                    <a:pt x="1177" y="2393"/>
                    <a:pt x="1225" y="2393"/>
                  </a:cubicBezTo>
                  <a:cubicBezTo>
                    <a:pt x="1309" y="2393"/>
                    <a:pt x="1390" y="2347"/>
                    <a:pt x="1427" y="2264"/>
                  </a:cubicBezTo>
                  <a:lnTo>
                    <a:pt x="2119" y="703"/>
                  </a:lnTo>
                  <a:cubicBezTo>
                    <a:pt x="2155" y="620"/>
                    <a:pt x="2140" y="522"/>
                    <a:pt x="2075" y="461"/>
                  </a:cubicBezTo>
                  <a:lnTo>
                    <a:pt x="1680" y="66"/>
                  </a:lnTo>
                  <a:cubicBezTo>
                    <a:pt x="1639" y="22"/>
                    <a:pt x="1584" y="1"/>
                    <a:pt x="1528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5" name="Google Shape;13815;p76"/>
            <p:cNvSpPr/>
            <p:nvPr/>
          </p:nvSpPr>
          <p:spPr>
            <a:xfrm>
              <a:off x="8181669" y="3837164"/>
              <a:ext cx="17094" cy="40087"/>
            </a:xfrm>
            <a:custGeom>
              <a:avLst/>
              <a:gdLst/>
              <a:ahLst/>
              <a:cxnLst/>
              <a:rect l="l" t="t" r="r" b="b"/>
              <a:pathLst>
                <a:path w="652" h="1529" extrusionOk="0">
                  <a:moveTo>
                    <a:pt x="0" y="0"/>
                  </a:moveTo>
                  <a:lnTo>
                    <a:pt x="0" y="873"/>
                  </a:lnTo>
                  <a:cubicBezTo>
                    <a:pt x="0" y="1235"/>
                    <a:pt x="293" y="1529"/>
                    <a:pt x="652" y="1529"/>
                  </a:cubicBezTo>
                  <a:lnTo>
                    <a:pt x="652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6" name="Google Shape;13816;p76"/>
            <p:cNvSpPr/>
            <p:nvPr/>
          </p:nvSpPr>
          <p:spPr>
            <a:xfrm>
              <a:off x="8173988" y="3991795"/>
              <a:ext cx="49630" cy="16491"/>
            </a:xfrm>
            <a:custGeom>
              <a:avLst/>
              <a:gdLst/>
              <a:ahLst/>
              <a:cxnLst/>
              <a:rect l="l" t="t" r="r" b="b"/>
              <a:pathLst>
                <a:path w="1893" h="629" extrusionOk="0">
                  <a:moveTo>
                    <a:pt x="293" y="0"/>
                  </a:moveTo>
                  <a:cubicBezTo>
                    <a:pt x="136" y="0"/>
                    <a:pt x="1" y="206"/>
                    <a:pt x="148" y="353"/>
                  </a:cubicBezTo>
                  <a:cubicBezTo>
                    <a:pt x="326" y="523"/>
                    <a:pt x="623" y="628"/>
                    <a:pt x="945" y="628"/>
                  </a:cubicBezTo>
                  <a:cubicBezTo>
                    <a:pt x="1271" y="628"/>
                    <a:pt x="1568" y="523"/>
                    <a:pt x="1745" y="353"/>
                  </a:cubicBezTo>
                  <a:cubicBezTo>
                    <a:pt x="1893" y="206"/>
                    <a:pt x="1758" y="0"/>
                    <a:pt x="1599" y="0"/>
                  </a:cubicBezTo>
                  <a:cubicBezTo>
                    <a:pt x="1551" y="0"/>
                    <a:pt x="1501" y="19"/>
                    <a:pt x="1456" y="63"/>
                  </a:cubicBezTo>
                  <a:cubicBezTo>
                    <a:pt x="1383" y="136"/>
                    <a:pt x="1206" y="223"/>
                    <a:pt x="945" y="223"/>
                  </a:cubicBezTo>
                  <a:cubicBezTo>
                    <a:pt x="688" y="223"/>
                    <a:pt x="510" y="136"/>
                    <a:pt x="434" y="63"/>
                  </a:cubicBezTo>
                  <a:cubicBezTo>
                    <a:pt x="390" y="19"/>
                    <a:pt x="340" y="0"/>
                    <a:pt x="29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7" name="Google Shape;13817;p76"/>
            <p:cNvSpPr/>
            <p:nvPr/>
          </p:nvSpPr>
          <p:spPr>
            <a:xfrm>
              <a:off x="8159148" y="3946124"/>
              <a:ext cx="10749" cy="16386"/>
            </a:xfrm>
            <a:custGeom>
              <a:avLst/>
              <a:gdLst/>
              <a:ahLst/>
              <a:cxnLst/>
              <a:rect l="l" t="t" r="r" b="b"/>
              <a:pathLst>
                <a:path w="410" h="625" extrusionOk="0">
                  <a:moveTo>
                    <a:pt x="205" y="1"/>
                  </a:moveTo>
                  <a:cubicBezTo>
                    <a:pt x="103" y="1"/>
                    <a:pt x="1" y="69"/>
                    <a:pt x="1" y="205"/>
                  </a:cubicBezTo>
                  <a:lnTo>
                    <a:pt x="1" y="426"/>
                  </a:lnTo>
                  <a:cubicBezTo>
                    <a:pt x="1" y="534"/>
                    <a:pt x="91" y="625"/>
                    <a:pt x="204" y="625"/>
                  </a:cubicBezTo>
                  <a:cubicBezTo>
                    <a:pt x="316" y="625"/>
                    <a:pt x="410" y="534"/>
                    <a:pt x="410" y="422"/>
                  </a:cubicBezTo>
                  <a:lnTo>
                    <a:pt x="410" y="205"/>
                  </a:lnTo>
                  <a:cubicBezTo>
                    <a:pt x="410" y="69"/>
                    <a:pt x="308" y="1"/>
                    <a:pt x="20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8" name="Google Shape;13818;p76"/>
            <p:cNvSpPr/>
            <p:nvPr/>
          </p:nvSpPr>
          <p:spPr>
            <a:xfrm>
              <a:off x="8227707" y="3946124"/>
              <a:ext cx="10749" cy="16386"/>
            </a:xfrm>
            <a:custGeom>
              <a:avLst/>
              <a:gdLst/>
              <a:ahLst/>
              <a:cxnLst/>
              <a:rect l="l" t="t" r="r" b="b"/>
              <a:pathLst>
                <a:path w="410" h="625" extrusionOk="0">
                  <a:moveTo>
                    <a:pt x="205" y="1"/>
                  </a:moveTo>
                  <a:cubicBezTo>
                    <a:pt x="103" y="1"/>
                    <a:pt x="1" y="69"/>
                    <a:pt x="1" y="205"/>
                  </a:cubicBezTo>
                  <a:lnTo>
                    <a:pt x="1" y="426"/>
                  </a:lnTo>
                  <a:cubicBezTo>
                    <a:pt x="1" y="534"/>
                    <a:pt x="91" y="625"/>
                    <a:pt x="203" y="625"/>
                  </a:cubicBezTo>
                  <a:cubicBezTo>
                    <a:pt x="316" y="625"/>
                    <a:pt x="410" y="534"/>
                    <a:pt x="410" y="422"/>
                  </a:cubicBezTo>
                  <a:lnTo>
                    <a:pt x="410" y="205"/>
                  </a:lnTo>
                  <a:cubicBezTo>
                    <a:pt x="410" y="69"/>
                    <a:pt x="308" y="1"/>
                    <a:pt x="20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9" name="Google Shape;13819;p76"/>
            <p:cNvSpPr/>
            <p:nvPr/>
          </p:nvSpPr>
          <p:spPr>
            <a:xfrm>
              <a:off x="8062013" y="3797628"/>
              <a:ext cx="273580" cy="364921"/>
            </a:xfrm>
            <a:custGeom>
              <a:avLst/>
              <a:gdLst/>
              <a:ahLst/>
              <a:cxnLst/>
              <a:rect l="l" t="t" r="r" b="b"/>
              <a:pathLst>
                <a:path w="10435" h="13919" extrusionOk="0">
                  <a:moveTo>
                    <a:pt x="5669" y="1715"/>
                  </a:moveTo>
                  <a:lnTo>
                    <a:pt x="5669" y="2381"/>
                  </a:lnTo>
                  <a:cubicBezTo>
                    <a:pt x="5665" y="2627"/>
                    <a:pt x="5466" y="2830"/>
                    <a:pt x="5216" y="2830"/>
                  </a:cubicBezTo>
                  <a:cubicBezTo>
                    <a:pt x="4970" y="2830"/>
                    <a:pt x="4767" y="2627"/>
                    <a:pt x="4767" y="2381"/>
                  </a:cubicBezTo>
                  <a:lnTo>
                    <a:pt x="4767" y="1715"/>
                  </a:lnTo>
                  <a:close/>
                  <a:moveTo>
                    <a:pt x="5216" y="411"/>
                  </a:moveTo>
                  <a:lnTo>
                    <a:pt x="8352" y="1247"/>
                  </a:lnTo>
                  <a:lnTo>
                    <a:pt x="9537" y="3221"/>
                  </a:lnTo>
                  <a:lnTo>
                    <a:pt x="8689" y="4069"/>
                  </a:lnTo>
                  <a:lnTo>
                    <a:pt x="8689" y="3033"/>
                  </a:lnTo>
                  <a:cubicBezTo>
                    <a:pt x="8689" y="2801"/>
                    <a:pt x="8501" y="2613"/>
                    <a:pt x="8269" y="2613"/>
                  </a:cubicBezTo>
                  <a:lnTo>
                    <a:pt x="8052" y="2613"/>
                  </a:lnTo>
                  <a:cubicBezTo>
                    <a:pt x="7780" y="2613"/>
                    <a:pt x="7780" y="3018"/>
                    <a:pt x="8052" y="3018"/>
                  </a:cubicBezTo>
                  <a:lnTo>
                    <a:pt x="8269" y="3018"/>
                  </a:lnTo>
                  <a:cubicBezTo>
                    <a:pt x="8276" y="3018"/>
                    <a:pt x="8284" y="3026"/>
                    <a:pt x="8284" y="3033"/>
                  </a:cubicBezTo>
                  <a:lnTo>
                    <a:pt x="8284" y="3920"/>
                  </a:lnTo>
                  <a:lnTo>
                    <a:pt x="2152" y="3920"/>
                  </a:lnTo>
                  <a:lnTo>
                    <a:pt x="2152" y="3033"/>
                  </a:lnTo>
                  <a:cubicBezTo>
                    <a:pt x="2152" y="3026"/>
                    <a:pt x="2159" y="3018"/>
                    <a:pt x="2167" y="3018"/>
                  </a:cubicBezTo>
                  <a:lnTo>
                    <a:pt x="4647" y="3018"/>
                  </a:lnTo>
                  <a:cubicBezTo>
                    <a:pt x="4810" y="3165"/>
                    <a:pt x="5014" y="3238"/>
                    <a:pt x="5218" y="3238"/>
                  </a:cubicBezTo>
                  <a:cubicBezTo>
                    <a:pt x="5422" y="3238"/>
                    <a:pt x="5625" y="3165"/>
                    <a:pt x="5788" y="3018"/>
                  </a:cubicBezTo>
                  <a:lnTo>
                    <a:pt x="7179" y="3018"/>
                  </a:lnTo>
                  <a:cubicBezTo>
                    <a:pt x="7451" y="3018"/>
                    <a:pt x="7451" y="2613"/>
                    <a:pt x="7179" y="2613"/>
                  </a:cubicBezTo>
                  <a:lnTo>
                    <a:pt x="6042" y="2613"/>
                  </a:lnTo>
                  <a:cubicBezTo>
                    <a:pt x="6063" y="2537"/>
                    <a:pt x="6074" y="2461"/>
                    <a:pt x="6074" y="2381"/>
                  </a:cubicBezTo>
                  <a:lnTo>
                    <a:pt x="6074" y="1508"/>
                  </a:lnTo>
                  <a:cubicBezTo>
                    <a:pt x="6074" y="1396"/>
                    <a:pt x="5984" y="1305"/>
                    <a:pt x="5872" y="1305"/>
                  </a:cubicBezTo>
                  <a:lnTo>
                    <a:pt x="4564" y="1305"/>
                  </a:lnTo>
                  <a:cubicBezTo>
                    <a:pt x="4452" y="1305"/>
                    <a:pt x="4361" y="1396"/>
                    <a:pt x="4361" y="1508"/>
                  </a:cubicBezTo>
                  <a:lnTo>
                    <a:pt x="4361" y="2381"/>
                  </a:lnTo>
                  <a:cubicBezTo>
                    <a:pt x="4361" y="2461"/>
                    <a:pt x="4369" y="2537"/>
                    <a:pt x="4390" y="2613"/>
                  </a:cubicBezTo>
                  <a:lnTo>
                    <a:pt x="2167" y="2613"/>
                  </a:lnTo>
                  <a:cubicBezTo>
                    <a:pt x="1935" y="2613"/>
                    <a:pt x="1743" y="2801"/>
                    <a:pt x="1743" y="3033"/>
                  </a:cubicBezTo>
                  <a:lnTo>
                    <a:pt x="1743" y="4069"/>
                  </a:lnTo>
                  <a:lnTo>
                    <a:pt x="899" y="3221"/>
                  </a:lnTo>
                  <a:lnTo>
                    <a:pt x="2080" y="1247"/>
                  </a:lnTo>
                  <a:lnTo>
                    <a:pt x="5216" y="411"/>
                  </a:lnTo>
                  <a:close/>
                  <a:moveTo>
                    <a:pt x="8175" y="4329"/>
                  </a:moveTo>
                  <a:cubicBezTo>
                    <a:pt x="8019" y="4478"/>
                    <a:pt x="7726" y="4616"/>
                    <a:pt x="7465" y="4703"/>
                  </a:cubicBezTo>
                  <a:cubicBezTo>
                    <a:pt x="6868" y="4902"/>
                    <a:pt x="6071" y="5010"/>
                    <a:pt x="5216" y="5010"/>
                  </a:cubicBezTo>
                  <a:cubicBezTo>
                    <a:pt x="4365" y="5010"/>
                    <a:pt x="3568" y="4902"/>
                    <a:pt x="2971" y="4703"/>
                  </a:cubicBezTo>
                  <a:cubicBezTo>
                    <a:pt x="2710" y="4616"/>
                    <a:pt x="2416" y="4478"/>
                    <a:pt x="2261" y="4329"/>
                  </a:cubicBezTo>
                  <a:close/>
                  <a:moveTo>
                    <a:pt x="2152" y="4764"/>
                  </a:moveTo>
                  <a:cubicBezTo>
                    <a:pt x="2297" y="4862"/>
                    <a:pt x="2453" y="4942"/>
                    <a:pt x="2616" y="5007"/>
                  </a:cubicBezTo>
                  <a:lnTo>
                    <a:pt x="2616" y="5213"/>
                  </a:lnTo>
                  <a:cubicBezTo>
                    <a:pt x="2616" y="5344"/>
                    <a:pt x="2511" y="5445"/>
                    <a:pt x="2384" y="5445"/>
                  </a:cubicBezTo>
                  <a:lnTo>
                    <a:pt x="2152" y="5445"/>
                  </a:lnTo>
                  <a:lnTo>
                    <a:pt x="2152" y="4764"/>
                  </a:lnTo>
                  <a:close/>
                  <a:moveTo>
                    <a:pt x="8284" y="4764"/>
                  </a:moveTo>
                  <a:lnTo>
                    <a:pt x="8284" y="5449"/>
                  </a:lnTo>
                  <a:lnTo>
                    <a:pt x="8052" y="5449"/>
                  </a:lnTo>
                  <a:cubicBezTo>
                    <a:pt x="7921" y="5449"/>
                    <a:pt x="7820" y="5344"/>
                    <a:pt x="7820" y="5217"/>
                  </a:cubicBezTo>
                  <a:lnTo>
                    <a:pt x="7820" y="5007"/>
                  </a:lnTo>
                  <a:cubicBezTo>
                    <a:pt x="7983" y="4942"/>
                    <a:pt x="8139" y="4862"/>
                    <a:pt x="8284" y="4764"/>
                  </a:cubicBezTo>
                  <a:close/>
                  <a:moveTo>
                    <a:pt x="7411" y="5144"/>
                  </a:moveTo>
                  <a:lnTo>
                    <a:pt x="7411" y="5213"/>
                  </a:lnTo>
                  <a:cubicBezTo>
                    <a:pt x="7411" y="5568"/>
                    <a:pt x="7697" y="5854"/>
                    <a:pt x="8052" y="5854"/>
                  </a:cubicBezTo>
                  <a:lnTo>
                    <a:pt x="8378" y="5854"/>
                  </a:lnTo>
                  <a:cubicBezTo>
                    <a:pt x="8566" y="5854"/>
                    <a:pt x="8718" y="6006"/>
                    <a:pt x="8718" y="6195"/>
                  </a:cubicBezTo>
                  <a:cubicBezTo>
                    <a:pt x="8718" y="6383"/>
                    <a:pt x="8566" y="6535"/>
                    <a:pt x="8378" y="6535"/>
                  </a:cubicBezTo>
                  <a:lnTo>
                    <a:pt x="8255" y="6535"/>
                  </a:lnTo>
                  <a:lnTo>
                    <a:pt x="8255" y="6521"/>
                  </a:lnTo>
                  <a:cubicBezTo>
                    <a:pt x="8255" y="6385"/>
                    <a:pt x="8152" y="6317"/>
                    <a:pt x="8050" y="6317"/>
                  </a:cubicBezTo>
                  <a:cubicBezTo>
                    <a:pt x="7948" y="6317"/>
                    <a:pt x="7845" y="6385"/>
                    <a:pt x="7845" y="6521"/>
                  </a:cubicBezTo>
                  <a:cubicBezTo>
                    <a:pt x="7845" y="7973"/>
                    <a:pt x="6668" y="9150"/>
                    <a:pt x="5216" y="9150"/>
                  </a:cubicBezTo>
                  <a:cubicBezTo>
                    <a:pt x="3764" y="9150"/>
                    <a:pt x="2587" y="7973"/>
                    <a:pt x="2587" y="6521"/>
                  </a:cubicBezTo>
                  <a:cubicBezTo>
                    <a:pt x="2587" y="6385"/>
                    <a:pt x="2485" y="6317"/>
                    <a:pt x="2384" y="6317"/>
                  </a:cubicBezTo>
                  <a:cubicBezTo>
                    <a:pt x="2282" y="6317"/>
                    <a:pt x="2181" y="6385"/>
                    <a:pt x="2181" y="6521"/>
                  </a:cubicBezTo>
                  <a:lnTo>
                    <a:pt x="2181" y="6535"/>
                  </a:lnTo>
                  <a:lnTo>
                    <a:pt x="2058" y="6535"/>
                  </a:lnTo>
                  <a:cubicBezTo>
                    <a:pt x="1870" y="6535"/>
                    <a:pt x="1717" y="6383"/>
                    <a:pt x="1717" y="6195"/>
                  </a:cubicBezTo>
                  <a:cubicBezTo>
                    <a:pt x="1717" y="6006"/>
                    <a:pt x="1870" y="5854"/>
                    <a:pt x="2058" y="5854"/>
                  </a:cubicBezTo>
                  <a:lnTo>
                    <a:pt x="2384" y="5854"/>
                  </a:lnTo>
                  <a:cubicBezTo>
                    <a:pt x="2735" y="5854"/>
                    <a:pt x="3021" y="5568"/>
                    <a:pt x="3025" y="5213"/>
                  </a:cubicBezTo>
                  <a:lnTo>
                    <a:pt x="3025" y="5144"/>
                  </a:lnTo>
                  <a:cubicBezTo>
                    <a:pt x="3637" y="5322"/>
                    <a:pt x="4405" y="5416"/>
                    <a:pt x="5216" y="5416"/>
                  </a:cubicBezTo>
                  <a:cubicBezTo>
                    <a:pt x="6027" y="5416"/>
                    <a:pt x="6799" y="5318"/>
                    <a:pt x="7411" y="5144"/>
                  </a:cubicBezTo>
                  <a:close/>
                  <a:moveTo>
                    <a:pt x="2210" y="6944"/>
                  </a:moveTo>
                  <a:cubicBezTo>
                    <a:pt x="2340" y="7872"/>
                    <a:pt x="2891" y="8686"/>
                    <a:pt x="3706" y="9154"/>
                  </a:cubicBezTo>
                  <a:lnTo>
                    <a:pt x="3706" y="9679"/>
                  </a:lnTo>
                  <a:cubicBezTo>
                    <a:pt x="3701" y="9679"/>
                    <a:pt x="3697" y="9679"/>
                    <a:pt x="3692" y="9679"/>
                  </a:cubicBezTo>
                  <a:cubicBezTo>
                    <a:pt x="3581" y="9679"/>
                    <a:pt x="3471" y="9722"/>
                    <a:pt x="3394" y="9802"/>
                  </a:cubicBezTo>
                  <a:lnTo>
                    <a:pt x="2894" y="10298"/>
                  </a:lnTo>
                  <a:cubicBezTo>
                    <a:pt x="2873" y="10323"/>
                    <a:pt x="2855" y="10352"/>
                    <a:pt x="2844" y="10385"/>
                  </a:cubicBezTo>
                  <a:lnTo>
                    <a:pt x="1283" y="10935"/>
                  </a:lnTo>
                  <a:lnTo>
                    <a:pt x="1283" y="10443"/>
                  </a:lnTo>
                  <a:cubicBezTo>
                    <a:pt x="1279" y="9407"/>
                    <a:pt x="1529" y="8831"/>
                    <a:pt x="1765" y="8274"/>
                  </a:cubicBezTo>
                  <a:cubicBezTo>
                    <a:pt x="1942" y="7861"/>
                    <a:pt x="2109" y="7466"/>
                    <a:pt x="2145" y="6944"/>
                  </a:cubicBezTo>
                  <a:close/>
                  <a:moveTo>
                    <a:pt x="6324" y="9353"/>
                  </a:moveTo>
                  <a:lnTo>
                    <a:pt x="6324" y="9925"/>
                  </a:lnTo>
                  <a:lnTo>
                    <a:pt x="5216" y="11030"/>
                  </a:lnTo>
                  <a:lnTo>
                    <a:pt x="4115" y="9925"/>
                  </a:lnTo>
                  <a:lnTo>
                    <a:pt x="4115" y="9353"/>
                  </a:lnTo>
                  <a:cubicBezTo>
                    <a:pt x="4470" y="9490"/>
                    <a:pt x="4845" y="9559"/>
                    <a:pt x="5220" y="9559"/>
                  </a:cubicBezTo>
                  <a:cubicBezTo>
                    <a:pt x="5594" y="9559"/>
                    <a:pt x="5969" y="9490"/>
                    <a:pt x="6324" y="9353"/>
                  </a:cubicBezTo>
                  <a:close/>
                  <a:moveTo>
                    <a:pt x="3691" y="10085"/>
                  </a:moveTo>
                  <a:cubicBezTo>
                    <a:pt x="3695" y="10085"/>
                    <a:pt x="3699" y="10086"/>
                    <a:pt x="3702" y="10088"/>
                  </a:cubicBezTo>
                  <a:lnTo>
                    <a:pt x="4915" y="11305"/>
                  </a:lnTo>
                  <a:lnTo>
                    <a:pt x="3999" y="12065"/>
                  </a:lnTo>
                  <a:cubicBezTo>
                    <a:pt x="3995" y="12069"/>
                    <a:pt x="3992" y="12069"/>
                    <a:pt x="3988" y="12069"/>
                  </a:cubicBezTo>
                  <a:cubicBezTo>
                    <a:pt x="3985" y="12069"/>
                    <a:pt x="3981" y="12065"/>
                    <a:pt x="3977" y="12062"/>
                  </a:cubicBezTo>
                  <a:lnTo>
                    <a:pt x="3282" y="10490"/>
                  </a:lnTo>
                  <a:lnTo>
                    <a:pt x="3680" y="10088"/>
                  </a:lnTo>
                  <a:cubicBezTo>
                    <a:pt x="3684" y="10086"/>
                    <a:pt x="3688" y="10085"/>
                    <a:pt x="3691" y="10085"/>
                  </a:cubicBezTo>
                  <a:close/>
                  <a:moveTo>
                    <a:pt x="5216" y="11584"/>
                  </a:moveTo>
                  <a:lnTo>
                    <a:pt x="5640" y="11935"/>
                  </a:lnTo>
                  <a:lnTo>
                    <a:pt x="5560" y="12170"/>
                  </a:lnTo>
                  <a:cubicBezTo>
                    <a:pt x="5527" y="12265"/>
                    <a:pt x="5441" y="12330"/>
                    <a:pt x="5339" y="12330"/>
                  </a:cubicBezTo>
                  <a:lnTo>
                    <a:pt x="5096" y="12330"/>
                  </a:lnTo>
                  <a:cubicBezTo>
                    <a:pt x="4995" y="12330"/>
                    <a:pt x="4908" y="12265"/>
                    <a:pt x="4876" y="12170"/>
                  </a:cubicBezTo>
                  <a:lnTo>
                    <a:pt x="4796" y="11935"/>
                  </a:lnTo>
                  <a:lnTo>
                    <a:pt x="5216" y="11584"/>
                  </a:lnTo>
                  <a:close/>
                  <a:moveTo>
                    <a:pt x="5220" y="1"/>
                  </a:moveTo>
                  <a:cubicBezTo>
                    <a:pt x="5202" y="1"/>
                    <a:pt x="5185" y="3"/>
                    <a:pt x="5169" y="9"/>
                  </a:cubicBezTo>
                  <a:lnTo>
                    <a:pt x="1899" y="878"/>
                  </a:lnTo>
                  <a:cubicBezTo>
                    <a:pt x="1844" y="889"/>
                    <a:pt x="1801" y="921"/>
                    <a:pt x="1775" y="969"/>
                  </a:cubicBezTo>
                  <a:lnTo>
                    <a:pt x="468" y="3145"/>
                  </a:lnTo>
                  <a:cubicBezTo>
                    <a:pt x="417" y="3228"/>
                    <a:pt x="432" y="3330"/>
                    <a:pt x="497" y="3395"/>
                  </a:cubicBezTo>
                  <a:lnTo>
                    <a:pt x="1746" y="4645"/>
                  </a:lnTo>
                  <a:lnTo>
                    <a:pt x="1746" y="5514"/>
                  </a:lnTo>
                  <a:cubicBezTo>
                    <a:pt x="1167" y="5782"/>
                    <a:pt x="1163" y="6604"/>
                    <a:pt x="1743" y="6872"/>
                  </a:cubicBezTo>
                  <a:cubicBezTo>
                    <a:pt x="1717" y="7350"/>
                    <a:pt x="1565" y="7705"/>
                    <a:pt x="1391" y="8111"/>
                  </a:cubicBezTo>
                  <a:cubicBezTo>
                    <a:pt x="1149" y="8679"/>
                    <a:pt x="874" y="9324"/>
                    <a:pt x="874" y="10443"/>
                  </a:cubicBezTo>
                  <a:lnTo>
                    <a:pt x="874" y="11091"/>
                  </a:lnTo>
                  <a:cubicBezTo>
                    <a:pt x="341" y="11337"/>
                    <a:pt x="4" y="11873"/>
                    <a:pt x="1" y="12460"/>
                  </a:cubicBezTo>
                  <a:lnTo>
                    <a:pt x="1" y="13713"/>
                  </a:lnTo>
                  <a:cubicBezTo>
                    <a:pt x="1" y="13849"/>
                    <a:pt x="103" y="13917"/>
                    <a:pt x="205" y="13917"/>
                  </a:cubicBezTo>
                  <a:cubicBezTo>
                    <a:pt x="308" y="13917"/>
                    <a:pt x="410" y="13849"/>
                    <a:pt x="410" y="13713"/>
                  </a:cubicBezTo>
                  <a:lnTo>
                    <a:pt x="410" y="12460"/>
                  </a:lnTo>
                  <a:cubicBezTo>
                    <a:pt x="410" y="12326"/>
                    <a:pt x="435" y="12192"/>
                    <a:pt x="482" y="12069"/>
                  </a:cubicBezTo>
                  <a:lnTo>
                    <a:pt x="1511" y="12953"/>
                  </a:lnTo>
                  <a:cubicBezTo>
                    <a:pt x="1659" y="13080"/>
                    <a:pt x="1746" y="13264"/>
                    <a:pt x="1746" y="13460"/>
                  </a:cubicBezTo>
                  <a:lnTo>
                    <a:pt x="1746" y="13713"/>
                  </a:lnTo>
                  <a:cubicBezTo>
                    <a:pt x="1746" y="13849"/>
                    <a:pt x="1848" y="13917"/>
                    <a:pt x="1949" y="13917"/>
                  </a:cubicBezTo>
                  <a:cubicBezTo>
                    <a:pt x="2051" y="13917"/>
                    <a:pt x="2152" y="13849"/>
                    <a:pt x="2152" y="13713"/>
                  </a:cubicBezTo>
                  <a:lnTo>
                    <a:pt x="2152" y="13460"/>
                  </a:lnTo>
                  <a:cubicBezTo>
                    <a:pt x="2152" y="13148"/>
                    <a:pt x="2014" y="12848"/>
                    <a:pt x="1775" y="12645"/>
                  </a:cubicBezTo>
                  <a:lnTo>
                    <a:pt x="696" y="11718"/>
                  </a:lnTo>
                  <a:cubicBezTo>
                    <a:pt x="819" y="11584"/>
                    <a:pt x="975" y="11482"/>
                    <a:pt x="1145" y="11421"/>
                  </a:cubicBezTo>
                  <a:lnTo>
                    <a:pt x="2963" y="10780"/>
                  </a:lnTo>
                  <a:lnTo>
                    <a:pt x="3608" y="12228"/>
                  </a:lnTo>
                  <a:cubicBezTo>
                    <a:pt x="3659" y="12348"/>
                    <a:pt x="3767" y="12438"/>
                    <a:pt x="3898" y="12467"/>
                  </a:cubicBezTo>
                  <a:cubicBezTo>
                    <a:pt x="3930" y="12475"/>
                    <a:pt x="3959" y="12478"/>
                    <a:pt x="3992" y="12478"/>
                  </a:cubicBezTo>
                  <a:cubicBezTo>
                    <a:pt x="4093" y="12478"/>
                    <a:pt x="4187" y="12442"/>
                    <a:pt x="4263" y="12381"/>
                  </a:cubicBezTo>
                  <a:lnTo>
                    <a:pt x="4459" y="12214"/>
                  </a:lnTo>
                  <a:lnTo>
                    <a:pt x="4488" y="12301"/>
                  </a:lnTo>
                  <a:cubicBezTo>
                    <a:pt x="4524" y="12406"/>
                    <a:pt x="4586" y="12500"/>
                    <a:pt x="4669" y="12572"/>
                  </a:cubicBezTo>
                  <a:lnTo>
                    <a:pt x="4488" y="13681"/>
                  </a:lnTo>
                  <a:cubicBezTo>
                    <a:pt x="4462" y="13831"/>
                    <a:pt x="4578" y="13919"/>
                    <a:pt x="4692" y="13919"/>
                  </a:cubicBezTo>
                  <a:cubicBezTo>
                    <a:pt x="4782" y="13919"/>
                    <a:pt x="4871" y="13865"/>
                    <a:pt x="4890" y="13746"/>
                  </a:cubicBezTo>
                  <a:lnTo>
                    <a:pt x="5057" y="12735"/>
                  </a:lnTo>
                  <a:lnTo>
                    <a:pt x="5379" y="12735"/>
                  </a:lnTo>
                  <a:lnTo>
                    <a:pt x="5546" y="13746"/>
                  </a:lnTo>
                  <a:cubicBezTo>
                    <a:pt x="5566" y="13865"/>
                    <a:pt x="5655" y="13919"/>
                    <a:pt x="5745" y="13919"/>
                  </a:cubicBezTo>
                  <a:cubicBezTo>
                    <a:pt x="5860" y="13919"/>
                    <a:pt x="5976" y="13831"/>
                    <a:pt x="5951" y="13681"/>
                  </a:cubicBezTo>
                  <a:lnTo>
                    <a:pt x="5767" y="12572"/>
                  </a:lnTo>
                  <a:cubicBezTo>
                    <a:pt x="5850" y="12500"/>
                    <a:pt x="5911" y="12406"/>
                    <a:pt x="5948" y="12301"/>
                  </a:cubicBezTo>
                  <a:lnTo>
                    <a:pt x="5977" y="12214"/>
                  </a:lnTo>
                  <a:lnTo>
                    <a:pt x="6172" y="12381"/>
                  </a:lnTo>
                  <a:cubicBezTo>
                    <a:pt x="6248" y="12442"/>
                    <a:pt x="6342" y="12478"/>
                    <a:pt x="6444" y="12478"/>
                  </a:cubicBezTo>
                  <a:cubicBezTo>
                    <a:pt x="6476" y="12478"/>
                    <a:pt x="6505" y="12475"/>
                    <a:pt x="6538" y="12467"/>
                  </a:cubicBezTo>
                  <a:cubicBezTo>
                    <a:pt x="6668" y="12438"/>
                    <a:pt x="6777" y="12348"/>
                    <a:pt x="6828" y="12228"/>
                  </a:cubicBezTo>
                  <a:lnTo>
                    <a:pt x="7139" y="11533"/>
                  </a:lnTo>
                  <a:cubicBezTo>
                    <a:pt x="7210" y="11370"/>
                    <a:pt x="7076" y="11243"/>
                    <a:pt x="6945" y="11243"/>
                  </a:cubicBezTo>
                  <a:cubicBezTo>
                    <a:pt x="6874" y="11243"/>
                    <a:pt x="6804" y="11279"/>
                    <a:pt x="6766" y="11366"/>
                  </a:cubicBezTo>
                  <a:lnTo>
                    <a:pt x="6455" y="12062"/>
                  </a:lnTo>
                  <a:cubicBezTo>
                    <a:pt x="6455" y="12065"/>
                    <a:pt x="6451" y="12069"/>
                    <a:pt x="6447" y="12069"/>
                  </a:cubicBezTo>
                  <a:cubicBezTo>
                    <a:pt x="6446" y="12070"/>
                    <a:pt x="6445" y="12071"/>
                    <a:pt x="6443" y="12071"/>
                  </a:cubicBezTo>
                  <a:cubicBezTo>
                    <a:pt x="6439" y="12071"/>
                    <a:pt x="6435" y="12069"/>
                    <a:pt x="6433" y="12069"/>
                  </a:cubicBezTo>
                  <a:lnTo>
                    <a:pt x="5520" y="11305"/>
                  </a:lnTo>
                  <a:lnTo>
                    <a:pt x="6734" y="10092"/>
                  </a:lnTo>
                  <a:cubicBezTo>
                    <a:pt x="6737" y="10088"/>
                    <a:pt x="6741" y="10086"/>
                    <a:pt x="6744" y="10086"/>
                  </a:cubicBezTo>
                  <a:cubicBezTo>
                    <a:pt x="6748" y="10086"/>
                    <a:pt x="6752" y="10088"/>
                    <a:pt x="6755" y="10092"/>
                  </a:cubicBezTo>
                  <a:lnTo>
                    <a:pt x="7154" y="10490"/>
                  </a:lnTo>
                  <a:lnTo>
                    <a:pt x="7114" y="10581"/>
                  </a:lnTo>
                  <a:cubicBezTo>
                    <a:pt x="7044" y="10738"/>
                    <a:pt x="7174" y="10871"/>
                    <a:pt x="7306" y="10871"/>
                  </a:cubicBezTo>
                  <a:cubicBezTo>
                    <a:pt x="7366" y="10871"/>
                    <a:pt x="7426" y="10844"/>
                    <a:pt x="7469" y="10780"/>
                  </a:cubicBezTo>
                  <a:lnTo>
                    <a:pt x="9290" y="11421"/>
                  </a:lnTo>
                  <a:cubicBezTo>
                    <a:pt x="9464" y="11482"/>
                    <a:pt x="9616" y="11584"/>
                    <a:pt x="9740" y="11721"/>
                  </a:cubicBezTo>
                  <a:lnTo>
                    <a:pt x="8660" y="12645"/>
                  </a:lnTo>
                  <a:cubicBezTo>
                    <a:pt x="8421" y="12851"/>
                    <a:pt x="8284" y="13148"/>
                    <a:pt x="8284" y="13460"/>
                  </a:cubicBezTo>
                  <a:lnTo>
                    <a:pt x="8284" y="13713"/>
                  </a:lnTo>
                  <a:cubicBezTo>
                    <a:pt x="8284" y="13849"/>
                    <a:pt x="8385" y="13917"/>
                    <a:pt x="8486" y="13917"/>
                  </a:cubicBezTo>
                  <a:cubicBezTo>
                    <a:pt x="8588" y="13917"/>
                    <a:pt x="8689" y="13849"/>
                    <a:pt x="8689" y="13713"/>
                  </a:cubicBezTo>
                  <a:lnTo>
                    <a:pt x="8689" y="13460"/>
                  </a:lnTo>
                  <a:cubicBezTo>
                    <a:pt x="8689" y="13268"/>
                    <a:pt x="8776" y="13080"/>
                    <a:pt x="8925" y="12953"/>
                  </a:cubicBezTo>
                  <a:lnTo>
                    <a:pt x="9957" y="12069"/>
                  </a:lnTo>
                  <a:cubicBezTo>
                    <a:pt x="10004" y="12196"/>
                    <a:pt x="10026" y="12326"/>
                    <a:pt x="10026" y="12460"/>
                  </a:cubicBezTo>
                  <a:lnTo>
                    <a:pt x="10026" y="13713"/>
                  </a:lnTo>
                  <a:cubicBezTo>
                    <a:pt x="10026" y="13849"/>
                    <a:pt x="10128" y="13917"/>
                    <a:pt x="10230" y="13917"/>
                  </a:cubicBezTo>
                  <a:cubicBezTo>
                    <a:pt x="10333" y="13917"/>
                    <a:pt x="10435" y="13849"/>
                    <a:pt x="10435" y="13713"/>
                  </a:cubicBezTo>
                  <a:lnTo>
                    <a:pt x="10435" y="12460"/>
                  </a:lnTo>
                  <a:cubicBezTo>
                    <a:pt x="10431" y="11819"/>
                    <a:pt x="10029" y="11251"/>
                    <a:pt x="9424" y="11037"/>
                  </a:cubicBezTo>
                  <a:lnTo>
                    <a:pt x="7592" y="10389"/>
                  </a:lnTo>
                  <a:cubicBezTo>
                    <a:pt x="7581" y="10356"/>
                    <a:pt x="7566" y="10327"/>
                    <a:pt x="7541" y="10302"/>
                  </a:cubicBezTo>
                  <a:lnTo>
                    <a:pt x="7045" y="9802"/>
                  </a:lnTo>
                  <a:cubicBezTo>
                    <a:pt x="6967" y="9728"/>
                    <a:pt x="6861" y="9682"/>
                    <a:pt x="6753" y="9682"/>
                  </a:cubicBezTo>
                  <a:cubicBezTo>
                    <a:pt x="6746" y="9682"/>
                    <a:pt x="6738" y="9682"/>
                    <a:pt x="6730" y="9682"/>
                  </a:cubicBezTo>
                  <a:lnTo>
                    <a:pt x="6730" y="9157"/>
                  </a:lnTo>
                  <a:cubicBezTo>
                    <a:pt x="7545" y="8690"/>
                    <a:pt x="8095" y="7875"/>
                    <a:pt x="8226" y="6944"/>
                  </a:cubicBezTo>
                  <a:lnTo>
                    <a:pt x="8381" y="6944"/>
                  </a:lnTo>
                  <a:cubicBezTo>
                    <a:pt x="8733" y="6944"/>
                    <a:pt x="9037" y="6702"/>
                    <a:pt x="9109" y="6358"/>
                  </a:cubicBezTo>
                  <a:cubicBezTo>
                    <a:pt x="9185" y="6014"/>
                    <a:pt x="9012" y="5666"/>
                    <a:pt x="8693" y="5517"/>
                  </a:cubicBezTo>
                  <a:lnTo>
                    <a:pt x="8693" y="4648"/>
                  </a:lnTo>
                  <a:lnTo>
                    <a:pt x="9942" y="3399"/>
                  </a:lnTo>
                  <a:cubicBezTo>
                    <a:pt x="10008" y="3333"/>
                    <a:pt x="10018" y="3228"/>
                    <a:pt x="9971" y="3149"/>
                  </a:cubicBezTo>
                  <a:lnTo>
                    <a:pt x="8664" y="969"/>
                  </a:lnTo>
                  <a:cubicBezTo>
                    <a:pt x="8635" y="925"/>
                    <a:pt x="8591" y="892"/>
                    <a:pt x="8541" y="878"/>
                  </a:cubicBezTo>
                  <a:lnTo>
                    <a:pt x="5274" y="9"/>
                  </a:lnTo>
                  <a:cubicBezTo>
                    <a:pt x="5256" y="3"/>
                    <a:pt x="5238" y="1"/>
                    <a:pt x="52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20" name="Google Shape;13820;p76"/>
          <p:cNvGrpSpPr/>
          <p:nvPr/>
        </p:nvGrpSpPr>
        <p:grpSpPr>
          <a:xfrm>
            <a:off x="6711785" y="3356598"/>
            <a:ext cx="273501" cy="365052"/>
            <a:chOff x="6711785" y="3356598"/>
            <a:chExt cx="273501" cy="365052"/>
          </a:xfrm>
        </p:grpSpPr>
        <p:sp>
          <p:nvSpPr>
            <p:cNvPr id="13821" name="Google Shape;13821;p76"/>
            <p:cNvSpPr/>
            <p:nvPr/>
          </p:nvSpPr>
          <p:spPr>
            <a:xfrm>
              <a:off x="6774261" y="3481943"/>
              <a:ext cx="148548" cy="148522"/>
            </a:xfrm>
            <a:custGeom>
              <a:avLst/>
              <a:gdLst/>
              <a:ahLst/>
              <a:cxnLst/>
              <a:rect l="l" t="t" r="r" b="b"/>
              <a:pathLst>
                <a:path w="5666" h="5665" extrusionOk="0">
                  <a:moveTo>
                    <a:pt x="1" y="0"/>
                  </a:moveTo>
                  <a:lnTo>
                    <a:pt x="1" y="5665"/>
                  </a:lnTo>
                  <a:lnTo>
                    <a:pt x="5665" y="5665"/>
                  </a:lnTo>
                  <a:lnTo>
                    <a:pt x="566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2" name="Google Shape;13822;p76"/>
            <p:cNvSpPr/>
            <p:nvPr/>
          </p:nvSpPr>
          <p:spPr>
            <a:xfrm>
              <a:off x="6717107" y="3561881"/>
              <a:ext cx="262857" cy="154342"/>
            </a:xfrm>
            <a:custGeom>
              <a:avLst/>
              <a:gdLst/>
              <a:ahLst/>
              <a:cxnLst/>
              <a:rect l="l" t="t" r="r" b="b"/>
              <a:pathLst>
                <a:path w="10026" h="5887" extrusionOk="0">
                  <a:moveTo>
                    <a:pt x="3706" y="1"/>
                  </a:moveTo>
                  <a:lnTo>
                    <a:pt x="3706" y="1131"/>
                  </a:lnTo>
                  <a:cubicBezTo>
                    <a:pt x="3706" y="1500"/>
                    <a:pt x="3474" y="1826"/>
                    <a:pt x="3126" y="1953"/>
                  </a:cubicBezTo>
                  <a:lnTo>
                    <a:pt x="874" y="2746"/>
                  </a:lnTo>
                  <a:cubicBezTo>
                    <a:pt x="352" y="2931"/>
                    <a:pt x="1" y="3423"/>
                    <a:pt x="1" y="3977"/>
                  </a:cubicBezTo>
                  <a:lnTo>
                    <a:pt x="1" y="5886"/>
                  </a:lnTo>
                  <a:lnTo>
                    <a:pt x="10026" y="5886"/>
                  </a:lnTo>
                  <a:lnTo>
                    <a:pt x="10026" y="3977"/>
                  </a:lnTo>
                  <a:cubicBezTo>
                    <a:pt x="10026" y="3423"/>
                    <a:pt x="9678" y="2931"/>
                    <a:pt x="9153" y="2746"/>
                  </a:cubicBezTo>
                  <a:lnTo>
                    <a:pt x="6904" y="1953"/>
                  </a:lnTo>
                  <a:cubicBezTo>
                    <a:pt x="6556" y="1830"/>
                    <a:pt x="6321" y="1500"/>
                    <a:pt x="6321" y="1131"/>
                  </a:cubicBezTo>
                  <a:lnTo>
                    <a:pt x="6321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3" name="Google Shape;13823;p76"/>
            <p:cNvSpPr/>
            <p:nvPr/>
          </p:nvSpPr>
          <p:spPr>
            <a:xfrm>
              <a:off x="6760209" y="3561881"/>
              <a:ext cx="176654" cy="148627"/>
            </a:xfrm>
            <a:custGeom>
              <a:avLst/>
              <a:gdLst/>
              <a:ahLst/>
              <a:cxnLst/>
              <a:rect l="l" t="t" r="r" b="b"/>
              <a:pathLst>
                <a:path w="6738" h="5669" extrusionOk="0">
                  <a:moveTo>
                    <a:pt x="2062" y="1"/>
                  </a:moveTo>
                  <a:lnTo>
                    <a:pt x="2062" y="1131"/>
                  </a:lnTo>
                  <a:cubicBezTo>
                    <a:pt x="2062" y="1500"/>
                    <a:pt x="1830" y="1826"/>
                    <a:pt x="1482" y="1953"/>
                  </a:cubicBezTo>
                  <a:lnTo>
                    <a:pt x="1" y="2474"/>
                  </a:lnTo>
                  <a:cubicBezTo>
                    <a:pt x="95" y="4264"/>
                    <a:pt x="1576" y="5669"/>
                    <a:pt x="3369" y="5669"/>
                  </a:cubicBezTo>
                  <a:cubicBezTo>
                    <a:pt x="5162" y="5669"/>
                    <a:pt x="6643" y="4264"/>
                    <a:pt x="6737" y="2474"/>
                  </a:cubicBezTo>
                  <a:lnTo>
                    <a:pt x="5260" y="1953"/>
                  </a:lnTo>
                  <a:cubicBezTo>
                    <a:pt x="4912" y="1830"/>
                    <a:pt x="4677" y="1500"/>
                    <a:pt x="4677" y="1131"/>
                  </a:cubicBezTo>
                  <a:lnTo>
                    <a:pt x="4677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4" name="Google Shape;13824;p76"/>
            <p:cNvSpPr/>
            <p:nvPr/>
          </p:nvSpPr>
          <p:spPr>
            <a:xfrm>
              <a:off x="6777119" y="3561881"/>
              <a:ext cx="142833" cy="131455"/>
            </a:xfrm>
            <a:custGeom>
              <a:avLst/>
              <a:gdLst/>
              <a:ahLst/>
              <a:cxnLst/>
              <a:rect l="l" t="t" r="r" b="b"/>
              <a:pathLst>
                <a:path w="5448" h="5014" extrusionOk="0">
                  <a:moveTo>
                    <a:pt x="1417" y="1"/>
                  </a:moveTo>
                  <a:lnTo>
                    <a:pt x="1417" y="1127"/>
                  </a:lnTo>
                  <a:cubicBezTo>
                    <a:pt x="1417" y="1497"/>
                    <a:pt x="1185" y="1826"/>
                    <a:pt x="837" y="1953"/>
                  </a:cubicBezTo>
                  <a:lnTo>
                    <a:pt x="4" y="2246"/>
                  </a:lnTo>
                  <a:cubicBezTo>
                    <a:pt x="4" y="2261"/>
                    <a:pt x="1" y="2275"/>
                    <a:pt x="1" y="2290"/>
                  </a:cubicBezTo>
                  <a:cubicBezTo>
                    <a:pt x="1" y="3793"/>
                    <a:pt x="1221" y="5013"/>
                    <a:pt x="2724" y="5013"/>
                  </a:cubicBezTo>
                  <a:cubicBezTo>
                    <a:pt x="4227" y="5013"/>
                    <a:pt x="5448" y="3793"/>
                    <a:pt x="5448" y="2290"/>
                  </a:cubicBezTo>
                  <a:cubicBezTo>
                    <a:pt x="5448" y="2275"/>
                    <a:pt x="5448" y="2261"/>
                    <a:pt x="5448" y="2246"/>
                  </a:cubicBezTo>
                  <a:lnTo>
                    <a:pt x="4615" y="1949"/>
                  </a:lnTo>
                  <a:cubicBezTo>
                    <a:pt x="4267" y="1826"/>
                    <a:pt x="4032" y="1497"/>
                    <a:pt x="4032" y="1127"/>
                  </a:cubicBezTo>
                  <a:lnTo>
                    <a:pt x="4032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5" name="Google Shape;13825;p76"/>
            <p:cNvSpPr/>
            <p:nvPr/>
          </p:nvSpPr>
          <p:spPr>
            <a:xfrm>
              <a:off x="6814243" y="3561881"/>
              <a:ext cx="68585" cy="34371"/>
            </a:xfrm>
            <a:custGeom>
              <a:avLst/>
              <a:gdLst/>
              <a:ahLst/>
              <a:cxnLst/>
              <a:rect l="l" t="t" r="r" b="b"/>
              <a:pathLst>
                <a:path w="2616" h="1311" extrusionOk="0">
                  <a:moveTo>
                    <a:pt x="1" y="1"/>
                  </a:moveTo>
                  <a:lnTo>
                    <a:pt x="1" y="1033"/>
                  </a:lnTo>
                  <a:cubicBezTo>
                    <a:pt x="417" y="1218"/>
                    <a:pt x="863" y="1310"/>
                    <a:pt x="1308" y="1310"/>
                  </a:cubicBezTo>
                  <a:cubicBezTo>
                    <a:pt x="1754" y="1310"/>
                    <a:pt x="2199" y="1218"/>
                    <a:pt x="2616" y="1033"/>
                  </a:cubicBezTo>
                  <a:lnTo>
                    <a:pt x="26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6" name="Google Shape;13826;p76"/>
            <p:cNvSpPr/>
            <p:nvPr/>
          </p:nvSpPr>
          <p:spPr>
            <a:xfrm>
              <a:off x="6774261" y="3430478"/>
              <a:ext cx="148548" cy="148627"/>
            </a:xfrm>
            <a:custGeom>
              <a:avLst/>
              <a:gdLst/>
              <a:ahLst/>
              <a:cxnLst/>
              <a:rect l="l" t="t" r="r" b="b"/>
              <a:pathLst>
                <a:path w="5666" h="5669" extrusionOk="0">
                  <a:moveTo>
                    <a:pt x="1" y="0"/>
                  </a:moveTo>
                  <a:lnTo>
                    <a:pt x="1" y="2833"/>
                  </a:lnTo>
                  <a:cubicBezTo>
                    <a:pt x="1" y="4397"/>
                    <a:pt x="1269" y="5668"/>
                    <a:pt x="2833" y="5668"/>
                  </a:cubicBezTo>
                  <a:cubicBezTo>
                    <a:pt x="4398" y="5668"/>
                    <a:pt x="5665" y="4397"/>
                    <a:pt x="5665" y="2833"/>
                  </a:cubicBezTo>
                  <a:lnTo>
                    <a:pt x="5665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7" name="Google Shape;13827;p76"/>
            <p:cNvSpPr/>
            <p:nvPr/>
          </p:nvSpPr>
          <p:spPr>
            <a:xfrm>
              <a:off x="6774025" y="3430478"/>
              <a:ext cx="148784" cy="148653"/>
            </a:xfrm>
            <a:custGeom>
              <a:avLst/>
              <a:gdLst/>
              <a:ahLst/>
              <a:cxnLst/>
              <a:rect l="l" t="t" r="r" b="b"/>
              <a:pathLst>
                <a:path w="5675" h="5670" extrusionOk="0">
                  <a:moveTo>
                    <a:pt x="10" y="0"/>
                  </a:moveTo>
                  <a:lnTo>
                    <a:pt x="10" y="2833"/>
                  </a:lnTo>
                  <a:cubicBezTo>
                    <a:pt x="0" y="4422"/>
                    <a:pt x="1290" y="5669"/>
                    <a:pt x="2823" y="5669"/>
                  </a:cubicBezTo>
                  <a:cubicBezTo>
                    <a:pt x="2973" y="5669"/>
                    <a:pt x="3126" y="5657"/>
                    <a:pt x="3280" y="5632"/>
                  </a:cubicBezTo>
                  <a:cubicBezTo>
                    <a:pt x="1901" y="5418"/>
                    <a:pt x="879" y="4231"/>
                    <a:pt x="879" y="2833"/>
                  </a:cubicBezTo>
                  <a:lnTo>
                    <a:pt x="879" y="2825"/>
                  </a:lnTo>
                  <a:cubicBezTo>
                    <a:pt x="879" y="2641"/>
                    <a:pt x="995" y="2478"/>
                    <a:pt x="1169" y="2420"/>
                  </a:cubicBezTo>
                  <a:cubicBezTo>
                    <a:pt x="1843" y="2177"/>
                    <a:pt x="2426" y="1739"/>
                    <a:pt x="2842" y="1156"/>
                  </a:cubicBezTo>
                  <a:cubicBezTo>
                    <a:pt x="3494" y="2072"/>
                    <a:pt x="4552" y="2615"/>
                    <a:pt x="5674" y="2615"/>
                  </a:cubicBezTo>
                  <a:lnTo>
                    <a:pt x="567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8" name="Google Shape;13828;p76"/>
            <p:cNvSpPr/>
            <p:nvPr/>
          </p:nvSpPr>
          <p:spPr>
            <a:xfrm>
              <a:off x="6751295" y="3361920"/>
              <a:ext cx="194298" cy="267890"/>
            </a:xfrm>
            <a:custGeom>
              <a:avLst/>
              <a:gdLst/>
              <a:ahLst/>
              <a:cxnLst/>
              <a:rect l="l" t="t" r="r" b="b"/>
              <a:pathLst>
                <a:path w="7411" h="10218" extrusionOk="0">
                  <a:moveTo>
                    <a:pt x="3706" y="0"/>
                  </a:moveTo>
                  <a:cubicBezTo>
                    <a:pt x="1659" y="0"/>
                    <a:pt x="1" y="1659"/>
                    <a:pt x="1" y="3705"/>
                  </a:cubicBezTo>
                  <a:lnTo>
                    <a:pt x="1" y="10217"/>
                  </a:lnTo>
                  <a:lnTo>
                    <a:pt x="877" y="9909"/>
                  </a:lnTo>
                  <a:lnTo>
                    <a:pt x="877" y="4991"/>
                  </a:lnTo>
                  <a:cubicBezTo>
                    <a:pt x="873" y="4774"/>
                    <a:pt x="1025" y="4589"/>
                    <a:pt x="1239" y="4549"/>
                  </a:cubicBezTo>
                  <a:cubicBezTo>
                    <a:pt x="2376" y="4368"/>
                    <a:pt x="3188" y="3387"/>
                    <a:pt x="3528" y="2894"/>
                  </a:cubicBezTo>
                  <a:cubicBezTo>
                    <a:pt x="3572" y="2833"/>
                    <a:pt x="3639" y="2802"/>
                    <a:pt x="3707" y="2802"/>
                  </a:cubicBezTo>
                  <a:cubicBezTo>
                    <a:pt x="3775" y="2802"/>
                    <a:pt x="3843" y="2833"/>
                    <a:pt x="3887" y="2894"/>
                  </a:cubicBezTo>
                  <a:cubicBezTo>
                    <a:pt x="4227" y="3387"/>
                    <a:pt x="5038" y="4368"/>
                    <a:pt x="6176" y="4549"/>
                  </a:cubicBezTo>
                  <a:cubicBezTo>
                    <a:pt x="6389" y="4589"/>
                    <a:pt x="6541" y="4774"/>
                    <a:pt x="6538" y="4991"/>
                  </a:cubicBezTo>
                  <a:lnTo>
                    <a:pt x="6538" y="9909"/>
                  </a:lnTo>
                  <a:lnTo>
                    <a:pt x="7411" y="10217"/>
                  </a:lnTo>
                  <a:lnTo>
                    <a:pt x="7411" y="3705"/>
                  </a:lnTo>
                  <a:cubicBezTo>
                    <a:pt x="7411" y="1659"/>
                    <a:pt x="5752" y="0"/>
                    <a:pt x="3706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9" name="Google Shape;13829;p76"/>
            <p:cNvSpPr/>
            <p:nvPr/>
          </p:nvSpPr>
          <p:spPr>
            <a:xfrm>
              <a:off x="6777119" y="3608312"/>
              <a:ext cx="142833" cy="85023"/>
            </a:xfrm>
            <a:custGeom>
              <a:avLst/>
              <a:gdLst/>
              <a:ahLst/>
              <a:cxnLst/>
              <a:rect l="l" t="t" r="r" b="b"/>
              <a:pathLst>
                <a:path w="5448" h="3243" extrusionOk="0">
                  <a:moveTo>
                    <a:pt x="1131" y="1"/>
                  </a:moveTo>
                  <a:cubicBezTo>
                    <a:pt x="1044" y="77"/>
                    <a:pt x="946" y="138"/>
                    <a:pt x="837" y="182"/>
                  </a:cubicBezTo>
                  <a:lnTo>
                    <a:pt x="4" y="475"/>
                  </a:lnTo>
                  <a:cubicBezTo>
                    <a:pt x="4" y="490"/>
                    <a:pt x="1" y="504"/>
                    <a:pt x="1" y="519"/>
                  </a:cubicBezTo>
                  <a:cubicBezTo>
                    <a:pt x="1" y="2025"/>
                    <a:pt x="1221" y="3242"/>
                    <a:pt x="2724" y="3242"/>
                  </a:cubicBezTo>
                  <a:cubicBezTo>
                    <a:pt x="4231" y="3242"/>
                    <a:pt x="5448" y="2025"/>
                    <a:pt x="5448" y="519"/>
                  </a:cubicBezTo>
                  <a:cubicBezTo>
                    <a:pt x="5448" y="504"/>
                    <a:pt x="5448" y="490"/>
                    <a:pt x="5448" y="475"/>
                  </a:cubicBezTo>
                  <a:lnTo>
                    <a:pt x="4615" y="178"/>
                  </a:lnTo>
                  <a:cubicBezTo>
                    <a:pt x="4506" y="138"/>
                    <a:pt x="4405" y="77"/>
                    <a:pt x="4321" y="1"/>
                  </a:cubicBezTo>
                  <a:lnTo>
                    <a:pt x="2728" y="1062"/>
                  </a:lnTo>
                  <a:lnTo>
                    <a:pt x="1131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0" name="Google Shape;13830;p76"/>
            <p:cNvSpPr/>
            <p:nvPr/>
          </p:nvSpPr>
          <p:spPr>
            <a:xfrm>
              <a:off x="6777119" y="3608312"/>
              <a:ext cx="142938" cy="70158"/>
            </a:xfrm>
            <a:custGeom>
              <a:avLst/>
              <a:gdLst/>
              <a:ahLst/>
              <a:cxnLst/>
              <a:rect l="l" t="t" r="r" b="b"/>
              <a:pathLst>
                <a:path w="5452" h="2676" extrusionOk="0">
                  <a:moveTo>
                    <a:pt x="1131" y="1"/>
                  </a:moveTo>
                  <a:cubicBezTo>
                    <a:pt x="1044" y="77"/>
                    <a:pt x="946" y="138"/>
                    <a:pt x="837" y="182"/>
                  </a:cubicBezTo>
                  <a:lnTo>
                    <a:pt x="4" y="475"/>
                  </a:lnTo>
                  <a:cubicBezTo>
                    <a:pt x="4" y="490"/>
                    <a:pt x="1" y="504"/>
                    <a:pt x="1" y="519"/>
                  </a:cubicBezTo>
                  <a:cubicBezTo>
                    <a:pt x="1" y="533"/>
                    <a:pt x="4" y="562"/>
                    <a:pt x="4" y="584"/>
                  </a:cubicBezTo>
                  <a:lnTo>
                    <a:pt x="703" y="2156"/>
                  </a:lnTo>
                  <a:cubicBezTo>
                    <a:pt x="852" y="2489"/>
                    <a:pt x="1174" y="2675"/>
                    <a:pt x="1503" y="2675"/>
                  </a:cubicBezTo>
                  <a:cubicBezTo>
                    <a:pt x="1697" y="2675"/>
                    <a:pt x="1893" y="2611"/>
                    <a:pt x="2058" y="2474"/>
                  </a:cubicBezTo>
                  <a:lnTo>
                    <a:pt x="2724" y="1917"/>
                  </a:lnTo>
                  <a:lnTo>
                    <a:pt x="3394" y="2474"/>
                  </a:lnTo>
                  <a:cubicBezTo>
                    <a:pt x="3559" y="2611"/>
                    <a:pt x="3755" y="2675"/>
                    <a:pt x="3948" y="2675"/>
                  </a:cubicBezTo>
                  <a:cubicBezTo>
                    <a:pt x="4278" y="2675"/>
                    <a:pt x="4600" y="2489"/>
                    <a:pt x="4749" y="2156"/>
                  </a:cubicBezTo>
                  <a:lnTo>
                    <a:pt x="5448" y="584"/>
                  </a:lnTo>
                  <a:cubicBezTo>
                    <a:pt x="5448" y="562"/>
                    <a:pt x="5451" y="540"/>
                    <a:pt x="5451" y="519"/>
                  </a:cubicBezTo>
                  <a:cubicBezTo>
                    <a:pt x="5451" y="497"/>
                    <a:pt x="5451" y="490"/>
                    <a:pt x="5448" y="475"/>
                  </a:cubicBezTo>
                  <a:lnTo>
                    <a:pt x="4615" y="182"/>
                  </a:lnTo>
                  <a:cubicBezTo>
                    <a:pt x="4506" y="138"/>
                    <a:pt x="4405" y="77"/>
                    <a:pt x="4321" y="1"/>
                  </a:cubicBezTo>
                  <a:lnTo>
                    <a:pt x="2728" y="1062"/>
                  </a:lnTo>
                  <a:lnTo>
                    <a:pt x="113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1" name="Google Shape;13831;p76"/>
            <p:cNvSpPr/>
            <p:nvPr/>
          </p:nvSpPr>
          <p:spPr>
            <a:xfrm>
              <a:off x="6791827" y="3598533"/>
              <a:ext cx="56735" cy="62738"/>
            </a:xfrm>
            <a:custGeom>
              <a:avLst/>
              <a:gdLst/>
              <a:ahLst/>
              <a:cxnLst/>
              <a:rect l="l" t="t" r="r" b="b"/>
              <a:pathLst>
                <a:path w="2164" h="2393" extrusionOk="0">
                  <a:moveTo>
                    <a:pt x="638" y="1"/>
                  </a:moveTo>
                  <a:cubicBezTo>
                    <a:pt x="582" y="1"/>
                    <a:pt x="526" y="23"/>
                    <a:pt x="483" y="66"/>
                  </a:cubicBezTo>
                  <a:lnTo>
                    <a:pt x="59" y="490"/>
                  </a:lnTo>
                  <a:cubicBezTo>
                    <a:pt x="12" y="537"/>
                    <a:pt x="1" y="606"/>
                    <a:pt x="26" y="664"/>
                  </a:cubicBezTo>
                  <a:lnTo>
                    <a:pt x="740" y="2264"/>
                  </a:lnTo>
                  <a:cubicBezTo>
                    <a:pt x="776" y="2347"/>
                    <a:pt x="856" y="2393"/>
                    <a:pt x="939" y="2393"/>
                  </a:cubicBezTo>
                  <a:cubicBezTo>
                    <a:pt x="987" y="2393"/>
                    <a:pt x="1035" y="2377"/>
                    <a:pt x="1077" y="2344"/>
                  </a:cubicBezTo>
                  <a:lnTo>
                    <a:pt x="2163" y="1439"/>
                  </a:lnTo>
                  <a:lnTo>
                    <a:pt x="791" y="66"/>
                  </a:lnTo>
                  <a:cubicBezTo>
                    <a:pt x="749" y="23"/>
                    <a:pt x="694" y="1"/>
                    <a:pt x="6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2" name="Google Shape;13832;p76"/>
            <p:cNvSpPr/>
            <p:nvPr/>
          </p:nvSpPr>
          <p:spPr>
            <a:xfrm>
              <a:off x="6848536" y="3598533"/>
              <a:ext cx="56708" cy="62738"/>
            </a:xfrm>
            <a:custGeom>
              <a:avLst/>
              <a:gdLst/>
              <a:ahLst/>
              <a:cxnLst/>
              <a:rect l="l" t="t" r="r" b="b"/>
              <a:pathLst>
                <a:path w="2163" h="2393" extrusionOk="0">
                  <a:moveTo>
                    <a:pt x="1525" y="1"/>
                  </a:moveTo>
                  <a:cubicBezTo>
                    <a:pt x="1470" y="1"/>
                    <a:pt x="1414" y="23"/>
                    <a:pt x="1373" y="66"/>
                  </a:cubicBezTo>
                  <a:lnTo>
                    <a:pt x="0" y="1439"/>
                  </a:lnTo>
                  <a:lnTo>
                    <a:pt x="1087" y="2344"/>
                  </a:lnTo>
                  <a:cubicBezTo>
                    <a:pt x="1127" y="2377"/>
                    <a:pt x="1175" y="2393"/>
                    <a:pt x="1223" y="2393"/>
                  </a:cubicBezTo>
                  <a:cubicBezTo>
                    <a:pt x="1305" y="2393"/>
                    <a:pt x="1387" y="2347"/>
                    <a:pt x="1423" y="2264"/>
                  </a:cubicBezTo>
                  <a:lnTo>
                    <a:pt x="2137" y="664"/>
                  </a:lnTo>
                  <a:cubicBezTo>
                    <a:pt x="2162" y="606"/>
                    <a:pt x="2148" y="537"/>
                    <a:pt x="2104" y="490"/>
                  </a:cubicBezTo>
                  <a:lnTo>
                    <a:pt x="1681" y="66"/>
                  </a:lnTo>
                  <a:cubicBezTo>
                    <a:pt x="1637" y="23"/>
                    <a:pt x="1581" y="1"/>
                    <a:pt x="15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3" name="Google Shape;13833;p76"/>
            <p:cNvSpPr/>
            <p:nvPr/>
          </p:nvSpPr>
          <p:spPr>
            <a:xfrm>
              <a:off x="6808921" y="3482782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4" y="1"/>
                  </a:moveTo>
                  <a:cubicBezTo>
                    <a:pt x="91" y="1"/>
                    <a:pt x="1" y="91"/>
                    <a:pt x="1" y="204"/>
                  </a:cubicBezTo>
                  <a:lnTo>
                    <a:pt x="1" y="421"/>
                  </a:lnTo>
                  <a:cubicBezTo>
                    <a:pt x="1" y="557"/>
                    <a:pt x="102" y="625"/>
                    <a:pt x="204" y="625"/>
                  </a:cubicBezTo>
                  <a:cubicBezTo>
                    <a:pt x="305" y="625"/>
                    <a:pt x="407" y="557"/>
                    <a:pt x="407" y="421"/>
                  </a:cubicBezTo>
                  <a:lnTo>
                    <a:pt x="407" y="204"/>
                  </a:lnTo>
                  <a:cubicBezTo>
                    <a:pt x="407" y="91"/>
                    <a:pt x="316" y="1"/>
                    <a:pt x="20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4" name="Google Shape;13834;p76"/>
            <p:cNvSpPr/>
            <p:nvPr/>
          </p:nvSpPr>
          <p:spPr>
            <a:xfrm>
              <a:off x="6877480" y="3482782"/>
              <a:ext cx="10671" cy="16465"/>
            </a:xfrm>
            <a:custGeom>
              <a:avLst/>
              <a:gdLst/>
              <a:ahLst/>
              <a:cxnLst/>
              <a:rect l="l" t="t" r="r" b="b"/>
              <a:pathLst>
                <a:path w="407" h="628" extrusionOk="0">
                  <a:moveTo>
                    <a:pt x="204" y="0"/>
                  </a:moveTo>
                  <a:cubicBezTo>
                    <a:pt x="102" y="0"/>
                    <a:pt x="1" y="68"/>
                    <a:pt x="1" y="204"/>
                  </a:cubicBezTo>
                  <a:lnTo>
                    <a:pt x="1" y="421"/>
                  </a:lnTo>
                  <a:cubicBezTo>
                    <a:pt x="1" y="533"/>
                    <a:pt x="91" y="627"/>
                    <a:pt x="204" y="627"/>
                  </a:cubicBezTo>
                  <a:cubicBezTo>
                    <a:pt x="316" y="627"/>
                    <a:pt x="406" y="533"/>
                    <a:pt x="406" y="421"/>
                  </a:cubicBezTo>
                  <a:lnTo>
                    <a:pt x="406" y="204"/>
                  </a:lnTo>
                  <a:cubicBezTo>
                    <a:pt x="406" y="68"/>
                    <a:pt x="305" y="0"/>
                    <a:pt x="20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5" name="Google Shape;13835;p76"/>
            <p:cNvSpPr/>
            <p:nvPr/>
          </p:nvSpPr>
          <p:spPr>
            <a:xfrm>
              <a:off x="6823681" y="3522685"/>
              <a:ext cx="49708" cy="16543"/>
            </a:xfrm>
            <a:custGeom>
              <a:avLst/>
              <a:gdLst/>
              <a:ahLst/>
              <a:cxnLst/>
              <a:rect l="l" t="t" r="r" b="b"/>
              <a:pathLst>
                <a:path w="1896" h="631" extrusionOk="0">
                  <a:moveTo>
                    <a:pt x="298" y="1"/>
                  </a:moveTo>
                  <a:cubicBezTo>
                    <a:pt x="139" y="1"/>
                    <a:pt x="0" y="207"/>
                    <a:pt x="151" y="355"/>
                  </a:cubicBezTo>
                  <a:cubicBezTo>
                    <a:pt x="329" y="525"/>
                    <a:pt x="626" y="630"/>
                    <a:pt x="948" y="630"/>
                  </a:cubicBezTo>
                  <a:cubicBezTo>
                    <a:pt x="1270" y="630"/>
                    <a:pt x="1571" y="525"/>
                    <a:pt x="1745" y="355"/>
                  </a:cubicBezTo>
                  <a:cubicBezTo>
                    <a:pt x="1896" y="207"/>
                    <a:pt x="1758" y="1"/>
                    <a:pt x="1599" y="1"/>
                  </a:cubicBezTo>
                  <a:cubicBezTo>
                    <a:pt x="1552" y="1"/>
                    <a:pt x="1503" y="19"/>
                    <a:pt x="1459" y="62"/>
                  </a:cubicBezTo>
                  <a:cubicBezTo>
                    <a:pt x="1383" y="138"/>
                    <a:pt x="1205" y="221"/>
                    <a:pt x="948" y="221"/>
                  </a:cubicBezTo>
                  <a:cubicBezTo>
                    <a:pt x="691" y="221"/>
                    <a:pt x="514" y="138"/>
                    <a:pt x="437" y="62"/>
                  </a:cubicBezTo>
                  <a:cubicBezTo>
                    <a:pt x="394" y="19"/>
                    <a:pt x="345" y="1"/>
                    <a:pt x="29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6" name="Google Shape;13836;p76"/>
            <p:cNvSpPr/>
            <p:nvPr/>
          </p:nvSpPr>
          <p:spPr>
            <a:xfrm>
              <a:off x="6917461" y="3504726"/>
              <a:ext cx="26" cy="131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cubicBezTo>
                    <a:pt x="1" y="1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7" name="Google Shape;13837;p76"/>
            <p:cNvSpPr/>
            <p:nvPr/>
          </p:nvSpPr>
          <p:spPr>
            <a:xfrm>
              <a:off x="6711785" y="3356598"/>
              <a:ext cx="273501" cy="365052"/>
            </a:xfrm>
            <a:custGeom>
              <a:avLst/>
              <a:gdLst/>
              <a:ahLst/>
              <a:cxnLst/>
              <a:rect l="l" t="t" r="r" b="b"/>
              <a:pathLst>
                <a:path w="10432" h="13924" extrusionOk="0">
                  <a:moveTo>
                    <a:pt x="5220" y="406"/>
                  </a:moveTo>
                  <a:cubicBezTo>
                    <a:pt x="7154" y="406"/>
                    <a:pt x="8722" y="1971"/>
                    <a:pt x="8722" y="3905"/>
                  </a:cubicBezTo>
                  <a:lnTo>
                    <a:pt x="8718" y="10134"/>
                  </a:lnTo>
                  <a:lnTo>
                    <a:pt x="7592" y="9736"/>
                  </a:lnTo>
                  <a:cubicBezTo>
                    <a:pt x="7581" y="9703"/>
                    <a:pt x="7563" y="9674"/>
                    <a:pt x="7541" y="9649"/>
                  </a:cubicBezTo>
                  <a:lnTo>
                    <a:pt x="7041" y="9153"/>
                  </a:lnTo>
                  <a:cubicBezTo>
                    <a:pt x="6964" y="9075"/>
                    <a:pt x="6861" y="9029"/>
                    <a:pt x="6753" y="9029"/>
                  </a:cubicBezTo>
                  <a:cubicBezTo>
                    <a:pt x="6746" y="9029"/>
                    <a:pt x="6738" y="9029"/>
                    <a:pt x="6730" y="9030"/>
                  </a:cubicBezTo>
                  <a:lnTo>
                    <a:pt x="6730" y="8287"/>
                  </a:lnTo>
                  <a:cubicBezTo>
                    <a:pt x="7194" y="8019"/>
                    <a:pt x="7578" y="7635"/>
                    <a:pt x="7849" y="7172"/>
                  </a:cubicBezTo>
                  <a:lnTo>
                    <a:pt x="7849" y="9142"/>
                  </a:lnTo>
                  <a:cubicBezTo>
                    <a:pt x="7849" y="9278"/>
                    <a:pt x="7951" y="9346"/>
                    <a:pt x="8052" y="9346"/>
                  </a:cubicBezTo>
                  <a:cubicBezTo>
                    <a:pt x="8153" y="9346"/>
                    <a:pt x="8255" y="9278"/>
                    <a:pt x="8255" y="9142"/>
                  </a:cubicBezTo>
                  <a:lnTo>
                    <a:pt x="8255" y="5194"/>
                  </a:lnTo>
                  <a:cubicBezTo>
                    <a:pt x="8258" y="4879"/>
                    <a:pt x="8030" y="4607"/>
                    <a:pt x="7719" y="4553"/>
                  </a:cubicBezTo>
                  <a:cubicBezTo>
                    <a:pt x="7357" y="4495"/>
                    <a:pt x="6426" y="4227"/>
                    <a:pt x="5564" y="2981"/>
                  </a:cubicBezTo>
                  <a:cubicBezTo>
                    <a:pt x="5481" y="2862"/>
                    <a:pt x="5349" y="2802"/>
                    <a:pt x="5218" y="2802"/>
                  </a:cubicBezTo>
                  <a:cubicBezTo>
                    <a:pt x="5087" y="2802"/>
                    <a:pt x="4955" y="2862"/>
                    <a:pt x="4872" y="2981"/>
                  </a:cubicBezTo>
                  <a:cubicBezTo>
                    <a:pt x="4731" y="3181"/>
                    <a:pt x="4579" y="3369"/>
                    <a:pt x="4416" y="3546"/>
                  </a:cubicBezTo>
                  <a:cubicBezTo>
                    <a:pt x="4273" y="3697"/>
                    <a:pt x="4409" y="3894"/>
                    <a:pt x="4565" y="3894"/>
                  </a:cubicBezTo>
                  <a:cubicBezTo>
                    <a:pt x="4615" y="3894"/>
                    <a:pt x="4667" y="3874"/>
                    <a:pt x="4713" y="3825"/>
                  </a:cubicBezTo>
                  <a:cubicBezTo>
                    <a:pt x="4890" y="3633"/>
                    <a:pt x="5057" y="3430"/>
                    <a:pt x="5205" y="3213"/>
                  </a:cubicBezTo>
                  <a:cubicBezTo>
                    <a:pt x="5207" y="3210"/>
                    <a:pt x="5212" y="3208"/>
                    <a:pt x="5216" y="3208"/>
                  </a:cubicBezTo>
                  <a:cubicBezTo>
                    <a:pt x="5221" y="3208"/>
                    <a:pt x="5225" y="3210"/>
                    <a:pt x="5227" y="3213"/>
                  </a:cubicBezTo>
                  <a:cubicBezTo>
                    <a:pt x="5477" y="3579"/>
                    <a:pt x="5774" y="3908"/>
                    <a:pt x="6111" y="4198"/>
                  </a:cubicBezTo>
                  <a:cubicBezTo>
                    <a:pt x="6600" y="4615"/>
                    <a:pt x="7121" y="4868"/>
                    <a:pt x="7654" y="4952"/>
                  </a:cubicBezTo>
                  <a:cubicBezTo>
                    <a:pt x="7769" y="4977"/>
                    <a:pt x="7849" y="5078"/>
                    <a:pt x="7846" y="5194"/>
                  </a:cubicBezTo>
                  <a:lnTo>
                    <a:pt x="7846" y="5651"/>
                  </a:lnTo>
                  <a:cubicBezTo>
                    <a:pt x="7853" y="7103"/>
                    <a:pt x="6679" y="8284"/>
                    <a:pt x="5227" y="8291"/>
                  </a:cubicBezTo>
                  <a:cubicBezTo>
                    <a:pt x="5225" y="8291"/>
                    <a:pt x="5223" y="8291"/>
                    <a:pt x="5220" y="8291"/>
                  </a:cubicBezTo>
                  <a:cubicBezTo>
                    <a:pt x="3771" y="8291"/>
                    <a:pt x="2594" y="7119"/>
                    <a:pt x="2587" y="5669"/>
                  </a:cubicBezTo>
                  <a:lnTo>
                    <a:pt x="2587" y="5194"/>
                  </a:lnTo>
                  <a:cubicBezTo>
                    <a:pt x="2587" y="5078"/>
                    <a:pt x="2666" y="4977"/>
                    <a:pt x="2779" y="4952"/>
                  </a:cubicBezTo>
                  <a:cubicBezTo>
                    <a:pt x="3231" y="4875"/>
                    <a:pt x="3659" y="4694"/>
                    <a:pt x="4028" y="4426"/>
                  </a:cubicBezTo>
                  <a:cubicBezTo>
                    <a:pt x="4209" y="4299"/>
                    <a:pt x="4087" y="4053"/>
                    <a:pt x="3913" y="4053"/>
                  </a:cubicBezTo>
                  <a:cubicBezTo>
                    <a:pt x="3875" y="4053"/>
                    <a:pt x="3834" y="4065"/>
                    <a:pt x="3793" y="4093"/>
                  </a:cubicBezTo>
                  <a:cubicBezTo>
                    <a:pt x="3474" y="4325"/>
                    <a:pt x="3105" y="4481"/>
                    <a:pt x="2717" y="4550"/>
                  </a:cubicBezTo>
                  <a:cubicBezTo>
                    <a:pt x="2406" y="4604"/>
                    <a:pt x="2178" y="4879"/>
                    <a:pt x="2181" y="5194"/>
                  </a:cubicBezTo>
                  <a:lnTo>
                    <a:pt x="2181" y="9138"/>
                  </a:lnTo>
                  <a:cubicBezTo>
                    <a:pt x="2181" y="9274"/>
                    <a:pt x="2283" y="9342"/>
                    <a:pt x="2384" y="9342"/>
                  </a:cubicBezTo>
                  <a:cubicBezTo>
                    <a:pt x="2485" y="9342"/>
                    <a:pt x="2587" y="9274"/>
                    <a:pt x="2587" y="9138"/>
                  </a:cubicBezTo>
                  <a:lnTo>
                    <a:pt x="2587" y="7172"/>
                  </a:lnTo>
                  <a:cubicBezTo>
                    <a:pt x="2858" y="7635"/>
                    <a:pt x="3242" y="8019"/>
                    <a:pt x="3706" y="8287"/>
                  </a:cubicBezTo>
                  <a:lnTo>
                    <a:pt x="3706" y="9026"/>
                  </a:lnTo>
                  <a:cubicBezTo>
                    <a:pt x="3701" y="9026"/>
                    <a:pt x="3697" y="9026"/>
                    <a:pt x="3693" y="9026"/>
                  </a:cubicBezTo>
                  <a:cubicBezTo>
                    <a:pt x="3581" y="9026"/>
                    <a:pt x="3475" y="9069"/>
                    <a:pt x="3394" y="9149"/>
                  </a:cubicBezTo>
                  <a:lnTo>
                    <a:pt x="2895" y="9645"/>
                  </a:lnTo>
                  <a:cubicBezTo>
                    <a:pt x="2873" y="9671"/>
                    <a:pt x="2855" y="9700"/>
                    <a:pt x="2844" y="9732"/>
                  </a:cubicBezTo>
                  <a:lnTo>
                    <a:pt x="1718" y="10131"/>
                  </a:lnTo>
                  <a:lnTo>
                    <a:pt x="1718" y="3905"/>
                  </a:lnTo>
                  <a:cubicBezTo>
                    <a:pt x="1718" y="1971"/>
                    <a:pt x="3286" y="406"/>
                    <a:pt x="5220" y="406"/>
                  </a:cubicBezTo>
                  <a:close/>
                  <a:moveTo>
                    <a:pt x="6321" y="8483"/>
                  </a:moveTo>
                  <a:lnTo>
                    <a:pt x="6321" y="9272"/>
                  </a:lnTo>
                  <a:lnTo>
                    <a:pt x="5216" y="10377"/>
                  </a:lnTo>
                  <a:lnTo>
                    <a:pt x="4112" y="9272"/>
                  </a:lnTo>
                  <a:lnTo>
                    <a:pt x="4112" y="8483"/>
                  </a:lnTo>
                  <a:cubicBezTo>
                    <a:pt x="4466" y="8620"/>
                    <a:pt x="4841" y="8689"/>
                    <a:pt x="5216" y="8689"/>
                  </a:cubicBezTo>
                  <a:cubicBezTo>
                    <a:pt x="5591" y="8689"/>
                    <a:pt x="5966" y="8620"/>
                    <a:pt x="6321" y="8483"/>
                  </a:cubicBezTo>
                  <a:close/>
                  <a:moveTo>
                    <a:pt x="3693" y="9433"/>
                  </a:moveTo>
                  <a:cubicBezTo>
                    <a:pt x="3697" y="9433"/>
                    <a:pt x="3700" y="9435"/>
                    <a:pt x="3702" y="9439"/>
                  </a:cubicBezTo>
                  <a:lnTo>
                    <a:pt x="4916" y="10652"/>
                  </a:lnTo>
                  <a:lnTo>
                    <a:pt x="3999" y="11413"/>
                  </a:lnTo>
                  <a:cubicBezTo>
                    <a:pt x="3996" y="11415"/>
                    <a:pt x="3993" y="11417"/>
                    <a:pt x="3990" y="11417"/>
                  </a:cubicBezTo>
                  <a:cubicBezTo>
                    <a:pt x="3985" y="11417"/>
                    <a:pt x="3980" y="11414"/>
                    <a:pt x="3978" y="11409"/>
                  </a:cubicBezTo>
                  <a:lnTo>
                    <a:pt x="3282" y="9837"/>
                  </a:lnTo>
                  <a:lnTo>
                    <a:pt x="3684" y="9439"/>
                  </a:lnTo>
                  <a:cubicBezTo>
                    <a:pt x="3686" y="9435"/>
                    <a:pt x="3690" y="9433"/>
                    <a:pt x="3693" y="9433"/>
                  </a:cubicBezTo>
                  <a:close/>
                  <a:moveTo>
                    <a:pt x="6741" y="9433"/>
                  </a:moveTo>
                  <a:cubicBezTo>
                    <a:pt x="6745" y="9433"/>
                    <a:pt x="6748" y="9435"/>
                    <a:pt x="6752" y="9439"/>
                  </a:cubicBezTo>
                  <a:lnTo>
                    <a:pt x="7154" y="9837"/>
                  </a:lnTo>
                  <a:lnTo>
                    <a:pt x="7114" y="9928"/>
                  </a:lnTo>
                  <a:cubicBezTo>
                    <a:pt x="7044" y="10084"/>
                    <a:pt x="7171" y="10215"/>
                    <a:pt x="7303" y="10215"/>
                  </a:cubicBezTo>
                  <a:cubicBezTo>
                    <a:pt x="7363" y="10215"/>
                    <a:pt x="7425" y="10188"/>
                    <a:pt x="7469" y="10123"/>
                  </a:cubicBezTo>
                  <a:lnTo>
                    <a:pt x="7759" y="10228"/>
                  </a:lnTo>
                  <a:lnTo>
                    <a:pt x="7730" y="10442"/>
                  </a:lnTo>
                  <a:cubicBezTo>
                    <a:pt x="7559" y="11699"/>
                    <a:pt x="6484" y="12637"/>
                    <a:pt x="5216" y="12637"/>
                  </a:cubicBezTo>
                  <a:cubicBezTo>
                    <a:pt x="3945" y="12637"/>
                    <a:pt x="2873" y="11699"/>
                    <a:pt x="2703" y="10442"/>
                  </a:cubicBezTo>
                  <a:lnTo>
                    <a:pt x="2674" y="10228"/>
                  </a:lnTo>
                  <a:lnTo>
                    <a:pt x="2960" y="10127"/>
                  </a:lnTo>
                  <a:lnTo>
                    <a:pt x="3604" y="11576"/>
                  </a:lnTo>
                  <a:cubicBezTo>
                    <a:pt x="3659" y="11695"/>
                    <a:pt x="3764" y="11786"/>
                    <a:pt x="3894" y="11815"/>
                  </a:cubicBezTo>
                  <a:cubicBezTo>
                    <a:pt x="3927" y="11822"/>
                    <a:pt x="3959" y="11826"/>
                    <a:pt x="3992" y="11826"/>
                  </a:cubicBezTo>
                  <a:cubicBezTo>
                    <a:pt x="4090" y="11826"/>
                    <a:pt x="4184" y="11789"/>
                    <a:pt x="4260" y="11728"/>
                  </a:cubicBezTo>
                  <a:lnTo>
                    <a:pt x="5216" y="10931"/>
                  </a:lnTo>
                  <a:lnTo>
                    <a:pt x="6172" y="11728"/>
                  </a:lnTo>
                  <a:cubicBezTo>
                    <a:pt x="6248" y="11789"/>
                    <a:pt x="6343" y="11826"/>
                    <a:pt x="6440" y="11826"/>
                  </a:cubicBezTo>
                  <a:cubicBezTo>
                    <a:pt x="6473" y="11826"/>
                    <a:pt x="6505" y="11822"/>
                    <a:pt x="6538" y="11815"/>
                  </a:cubicBezTo>
                  <a:cubicBezTo>
                    <a:pt x="6665" y="11786"/>
                    <a:pt x="6773" y="11695"/>
                    <a:pt x="6828" y="11576"/>
                  </a:cubicBezTo>
                  <a:lnTo>
                    <a:pt x="7136" y="10880"/>
                  </a:lnTo>
                  <a:cubicBezTo>
                    <a:pt x="7209" y="10718"/>
                    <a:pt x="7076" y="10590"/>
                    <a:pt x="6944" y="10590"/>
                  </a:cubicBezTo>
                  <a:cubicBezTo>
                    <a:pt x="6873" y="10590"/>
                    <a:pt x="6802" y="10627"/>
                    <a:pt x="6763" y="10714"/>
                  </a:cubicBezTo>
                  <a:lnTo>
                    <a:pt x="6455" y="11409"/>
                  </a:lnTo>
                  <a:cubicBezTo>
                    <a:pt x="6453" y="11414"/>
                    <a:pt x="6448" y="11417"/>
                    <a:pt x="6442" y="11417"/>
                  </a:cubicBezTo>
                  <a:cubicBezTo>
                    <a:pt x="6439" y="11417"/>
                    <a:pt x="6436" y="11415"/>
                    <a:pt x="6433" y="11413"/>
                  </a:cubicBezTo>
                  <a:lnTo>
                    <a:pt x="5517" y="10652"/>
                  </a:lnTo>
                  <a:lnTo>
                    <a:pt x="6734" y="9439"/>
                  </a:lnTo>
                  <a:cubicBezTo>
                    <a:pt x="6735" y="9435"/>
                    <a:pt x="6738" y="9433"/>
                    <a:pt x="6741" y="9433"/>
                  </a:cubicBezTo>
                  <a:close/>
                  <a:moveTo>
                    <a:pt x="5216" y="1"/>
                  </a:moveTo>
                  <a:cubicBezTo>
                    <a:pt x="3058" y="1"/>
                    <a:pt x="1308" y="1750"/>
                    <a:pt x="1308" y="3908"/>
                  </a:cubicBezTo>
                  <a:lnTo>
                    <a:pt x="1308" y="10279"/>
                  </a:lnTo>
                  <a:lnTo>
                    <a:pt x="1008" y="10384"/>
                  </a:lnTo>
                  <a:cubicBezTo>
                    <a:pt x="403" y="10598"/>
                    <a:pt x="1" y="11170"/>
                    <a:pt x="1" y="11811"/>
                  </a:cubicBezTo>
                  <a:lnTo>
                    <a:pt x="1" y="13720"/>
                  </a:lnTo>
                  <a:cubicBezTo>
                    <a:pt x="1" y="13856"/>
                    <a:pt x="102" y="13923"/>
                    <a:pt x="204" y="13923"/>
                  </a:cubicBezTo>
                  <a:cubicBezTo>
                    <a:pt x="305" y="13923"/>
                    <a:pt x="407" y="13856"/>
                    <a:pt x="407" y="13720"/>
                  </a:cubicBezTo>
                  <a:lnTo>
                    <a:pt x="407" y="11811"/>
                  </a:lnTo>
                  <a:cubicBezTo>
                    <a:pt x="407" y="11677"/>
                    <a:pt x="432" y="11547"/>
                    <a:pt x="479" y="11420"/>
                  </a:cubicBezTo>
                  <a:lnTo>
                    <a:pt x="1511" y="12304"/>
                  </a:lnTo>
                  <a:cubicBezTo>
                    <a:pt x="1656" y="12430"/>
                    <a:pt x="1743" y="12615"/>
                    <a:pt x="1743" y="12811"/>
                  </a:cubicBezTo>
                  <a:lnTo>
                    <a:pt x="1743" y="13716"/>
                  </a:lnTo>
                  <a:cubicBezTo>
                    <a:pt x="1743" y="13852"/>
                    <a:pt x="1844" y="13920"/>
                    <a:pt x="1946" y="13920"/>
                  </a:cubicBezTo>
                  <a:cubicBezTo>
                    <a:pt x="2047" y="13920"/>
                    <a:pt x="2149" y="13852"/>
                    <a:pt x="2149" y="13716"/>
                  </a:cubicBezTo>
                  <a:lnTo>
                    <a:pt x="2149" y="12811"/>
                  </a:lnTo>
                  <a:cubicBezTo>
                    <a:pt x="2149" y="12499"/>
                    <a:pt x="2011" y="12202"/>
                    <a:pt x="1776" y="11996"/>
                  </a:cubicBezTo>
                  <a:lnTo>
                    <a:pt x="693" y="11069"/>
                  </a:lnTo>
                  <a:cubicBezTo>
                    <a:pt x="816" y="10935"/>
                    <a:pt x="971" y="10833"/>
                    <a:pt x="1142" y="10772"/>
                  </a:cubicBezTo>
                  <a:lnTo>
                    <a:pt x="2283" y="10370"/>
                  </a:lnTo>
                  <a:lnTo>
                    <a:pt x="2301" y="10500"/>
                  </a:lnTo>
                  <a:cubicBezTo>
                    <a:pt x="2496" y="11960"/>
                    <a:pt x="3742" y="13050"/>
                    <a:pt x="5216" y="13050"/>
                  </a:cubicBezTo>
                  <a:cubicBezTo>
                    <a:pt x="6690" y="13050"/>
                    <a:pt x="7936" y="11960"/>
                    <a:pt x="8132" y="10500"/>
                  </a:cubicBezTo>
                  <a:lnTo>
                    <a:pt x="8150" y="10370"/>
                  </a:lnTo>
                  <a:lnTo>
                    <a:pt x="9287" y="10772"/>
                  </a:lnTo>
                  <a:cubicBezTo>
                    <a:pt x="9461" y="10833"/>
                    <a:pt x="9617" y="10935"/>
                    <a:pt x="9736" y="11069"/>
                  </a:cubicBezTo>
                  <a:lnTo>
                    <a:pt x="8657" y="11996"/>
                  </a:lnTo>
                  <a:cubicBezTo>
                    <a:pt x="8418" y="12202"/>
                    <a:pt x="8280" y="12499"/>
                    <a:pt x="8280" y="12811"/>
                  </a:cubicBezTo>
                  <a:lnTo>
                    <a:pt x="8280" y="13716"/>
                  </a:lnTo>
                  <a:cubicBezTo>
                    <a:pt x="8280" y="13852"/>
                    <a:pt x="8382" y="13920"/>
                    <a:pt x="8485" y="13920"/>
                  </a:cubicBezTo>
                  <a:cubicBezTo>
                    <a:pt x="8587" y="13920"/>
                    <a:pt x="8689" y="13852"/>
                    <a:pt x="8689" y="13716"/>
                  </a:cubicBezTo>
                  <a:lnTo>
                    <a:pt x="8689" y="12811"/>
                  </a:lnTo>
                  <a:cubicBezTo>
                    <a:pt x="8689" y="12615"/>
                    <a:pt x="8773" y="12430"/>
                    <a:pt x="8921" y="12304"/>
                  </a:cubicBezTo>
                  <a:lnTo>
                    <a:pt x="9953" y="11420"/>
                  </a:lnTo>
                  <a:cubicBezTo>
                    <a:pt x="10000" y="11547"/>
                    <a:pt x="10022" y="11677"/>
                    <a:pt x="10026" y="11811"/>
                  </a:cubicBezTo>
                  <a:lnTo>
                    <a:pt x="10026" y="13720"/>
                  </a:lnTo>
                  <a:cubicBezTo>
                    <a:pt x="10026" y="13856"/>
                    <a:pt x="10127" y="13923"/>
                    <a:pt x="10229" y="13923"/>
                  </a:cubicBezTo>
                  <a:cubicBezTo>
                    <a:pt x="10330" y="13923"/>
                    <a:pt x="10431" y="13856"/>
                    <a:pt x="10431" y="13720"/>
                  </a:cubicBezTo>
                  <a:lnTo>
                    <a:pt x="10431" y="11811"/>
                  </a:lnTo>
                  <a:cubicBezTo>
                    <a:pt x="10431" y="11170"/>
                    <a:pt x="10029" y="10598"/>
                    <a:pt x="9425" y="10384"/>
                  </a:cubicBezTo>
                  <a:lnTo>
                    <a:pt x="9124" y="10279"/>
                  </a:lnTo>
                  <a:lnTo>
                    <a:pt x="9124" y="3908"/>
                  </a:lnTo>
                  <a:cubicBezTo>
                    <a:pt x="9124" y="1750"/>
                    <a:pt x="7375" y="1"/>
                    <a:pt x="521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38" name="Google Shape;13838;p76"/>
          <p:cNvGrpSpPr/>
          <p:nvPr/>
        </p:nvGrpSpPr>
        <p:grpSpPr>
          <a:xfrm>
            <a:off x="6261814" y="3356598"/>
            <a:ext cx="273501" cy="364948"/>
            <a:chOff x="6261814" y="3356598"/>
            <a:chExt cx="273501" cy="364948"/>
          </a:xfrm>
        </p:grpSpPr>
        <p:sp>
          <p:nvSpPr>
            <p:cNvPr id="13839" name="Google Shape;13839;p76"/>
            <p:cNvSpPr/>
            <p:nvPr/>
          </p:nvSpPr>
          <p:spPr>
            <a:xfrm>
              <a:off x="6272826" y="3361920"/>
              <a:ext cx="251373" cy="236665"/>
            </a:xfrm>
            <a:custGeom>
              <a:avLst/>
              <a:gdLst/>
              <a:ahLst/>
              <a:cxnLst/>
              <a:rect l="l" t="t" r="r" b="b"/>
              <a:pathLst>
                <a:path w="9588" h="9027" extrusionOk="0">
                  <a:moveTo>
                    <a:pt x="4792" y="0"/>
                  </a:moveTo>
                  <a:cubicBezTo>
                    <a:pt x="4383" y="0"/>
                    <a:pt x="4043" y="486"/>
                    <a:pt x="3666" y="587"/>
                  </a:cubicBezTo>
                  <a:cubicBezTo>
                    <a:pt x="3592" y="606"/>
                    <a:pt x="3514" y="613"/>
                    <a:pt x="3433" y="613"/>
                  </a:cubicBezTo>
                  <a:cubicBezTo>
                    <a:pt x="3216" y="613"/>
                    <a:pt x="2979" y="564"/>
                    <a:pt x="2764" y="564"/>
                  </a:cubicBezTo>
                  <a:cubicBezTo>
                    <a:pt x="2630" y="564"/>
                    <a:pt x="2504" y="583"/>
                    <a:pt x="2398" y="645"/>
                  </a:cubicBezTo>
                  <a:cubicBezTo>
                    <a:pt x="2058" y="841"/>
                    <a:pt x="1996" y="1435"/>
                    <a:pt x="1714" y="1714"/>
                  </a:cubicBezTo>
                  <a:cubicBezTo>
                    <a:pt x="1431" y="1996"/>
                    <a:pt x="845" y="2050"/>
                    <a:pt x="642" y="2398"/>
                  </a:cubicBezTo>
                  <a:cubicBezTo>
                    <a:pt x="443" y="2746"/>
                    <a:pt x="689" y="3278"/>
                    <a:pt x="584" y="3666"/>
                  </a:cubicBezTo>
                  <a:cubicBezTo>
                    <a:pt x="482" y="4046"/>
                    <a:pt x="1" y="4386"/>
                    <a:pt x="1" y="4796"/>
                  </a:cubicBezTo>
                  <a:cubicBezTo>
                    <a:pt x="1" y="5205"/>
                    <a:pt x="482" y="5545"/>
                    <a:pt x="584" y="5926"/>
                  </a:cubicBezTo>
                  <a:cubicBezTo>
                    <a:pt x="689" y="6317"/>
                    <a:pt x="443" y="6849"/>
                    <a:pt x="642" y="7193"/>
                  </a:cubicBezTo>
                  <a:cubicBezTo>
                    <a:pt x="841" y="7534"/>
                    <a:pt x="1431" y="7595"/>
                    <a:pt x="1714" y="7874"/>
                  </a:cubicBezTo>
                  <a:cubicBezTo>
                    <a:pt x="1993" y="8157"/>
                    <a:pt x="2051" y="8747"/>
                    <a:pt x="2398" y="8946"/>
                  </a:cubicBezTo>
                  <a:cubicBezTo>
                    <a:pt x="2504" y="9008"/>
                    <a:pt x="2628" y="9027"/>
                    <a:pt x="2760" y="9027"/>
                  </a:cubicBezTo>
                  <a:cubicBezTo>
                    <a:pt x="2974" y="9027"/>
                    <a:pt x="3209" y="8977"/>
                    <a:pt x="3426" y="8977"/>
                  </a:cubicBezTo>
                  <a:cubicBezTo>
                    <a:pt x="3447" y="8977"/>
                    <a:pt x="3468" y="8978"/>
                    <a:pt x="3488" y="8979"/>
                  </a:cubicBezTo>
                  <a:lnTo>
                    <a:pt x="6103" y="8979"/>
                  </a:lnTo>
                  <a:cubicBezTo>
                    <a:pt x="6124" y="8978"/>
                    <a:pt x="6145" y="8977"/>
                    <a:pt x="6166" y="8977"/>
                  </a:cubicBezTo>
                  <a:cubicBezTo>
                    <a:pt x="6381" y="8977"/>
                    <a:pt x="6616" y="9027"/>
                    <a:pt x="6830" y="9027"/>
                  </a:cubicBezTo>
                  <a:cubicBezTo>
                    <a:pt x="6963" y="9027"/>
                    <a:pt x="7087" y="9008"/>
                    <a:pt x="7193" y="8946"/>
                  </a:cubicBezTo>
                  <a:cubicBezTo>
                    <a:pt x="7541" y="8747"/>
                    <a:pt x="7595" y="8157"/>
                    <a:pt x="7878" y="7874"/>
                  </a:cubicBezTo>
                  <a:cubicBezTo>
                    <a:pt x="8160" y="7595"/>
                    <a:pt x="8747" y="7537"/>
                    <a:pt x="8950" y="7190"/>
                  </a:cubicBezTo>
                  <a:cubicBezTo>
                    <a:pt x="9149" y="6842"/>
                    <a:pt x="8899" y="6317"/>
                    <a:pt x="9004" y="5926"/>
                  </a:cubicBezTo>
                  <a:cubicBezTo>
                    <a:pt x="9106" y="5545"/>
                    <a:pt x="9587" y="5205"/>
                    <a:pt x="9587" y="4796"/>
                  </a:cubicBezTo>
                  <a:cubicBezTo>
                    <a:pt x="9587" y="4386"/>
                    <a:pt x="9106" y="4046"/>
                    <a:pt x="9004" y="3666"/>
                  </a:cubicBezTo>
                  <a:cubicBezTo>
                    <a:pt x="8899" y="3275"/>
                    <a:pt x="9142" y="2738"/>
                    <a:pt x="8946" y="2398"/>
                  </a:cubicBezTo>
                  <a:cubicBezTo>
                    <a:pt x="8747" y="2058"/>
                    <a:pt x="8157" y="1996"/>
                    <a:pt x="7874" y="1714"/>
                  </a:cubicBezTo>
                  <a:cubicBezTo>
                    <a:pt x="7592" y="1431"/>
                    <a:pt x="7537" y="844"/>
                    <a:pt x="7190" y="645"/>
                  </a:cubicBezTo>
                  <a:cubicBezTo>
                    <a:pt x="7081" y="582"/>
                    <a:pt x="6955" y="562"/>
                    <a:pt x="6821" y="562"/>
                  </a:cubicBezTo>
                  <a:cubicBezTo>
                    <a:pt x="6605" y="562"/>
                    <a:pt x="6368" y="613"/>
                    <a:pt x="6151" y="613"/>
                  </a:cubicBezTo>
                  <a:cubicBezTo>
                    <a:pt x="6072" y="613"/>
                    <a:pt x="5995" y="606"/>
                    <a:pt x="5922" y="587"/>
                  </a:cubicBezTo>
                  <a:cubicBezTo>
                    <a:pt x="5546" y="486"/>
                    <a:pt x="5205" y="0"/>
                    <a:pt x="479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0" name="Google Shape;13840;p76"/>
            <p:cNvSpPr/>
            <p:nvPr/>
          </p:nvSpPr>
          <p:spPr>
            <a:xfrm>
              <a:off x="6347074" y="3361920"/>
              <a:ext cx="177125" cy="198335"/>
            </a:xfrm>
            <a:custGeom>
              <a:avLst/>
              <a:gdLst/>
              <a:ahLst/>
              <a:cxnLst/>
              <a:rect l="l" t="t" r="r" b="b"/>
              <a:pathLst>
                <a:path w="6756" h="7565" extrusionOk="0">
                  <a:moveTo>
                    <a:pt x="1960" y="0"/>
                  </a:moveTo>
                  <a:cubicBezTo>
                    <a:pt x="1551" y="0"/>
                    <a:pt x="1211" y="486"/>
                    <a:pt x="834" y="587"/>
                  </a:cubicBezTo>
                  <a:cubicBezTo>
                    <a:pt x="759" y="606"/>
                    <a:pt x="679" y="613"/>
                    <a:pt x="597" y="613"/>
                  </a:cubicBezTo>
                  <a:cubicBezTo>
                    <a:pt x="411" y="613"/>
                    <a:pt x="211" y="578"/>
                    <a:pt x="23" y="565"/>
                  </a:cubicBezTo>
                  <a:cubicBezTo>
                    <a:pt x="8" y="739"/>
                    <a:pt x="1" y="913"/>
                    <a:pt x="1" y="1091"/>
                  </a:cubicBezTo>
                  <a:cubicBezTo>
                    <a:pt x="1" y="3999"/>
                    <a:pt x="1779" y="6212"/>
                    <a:pt x="4307" y="7258"/>
                  </a:cubicBezTo>
                  <a:cubicBezTo>
                    <a:pt x="4649" y="7401"/>
                    <a:pt x="5028" y="7565"/>
                    <a:pt x="5383" y="7565"/>
                  </a:cubicBezTo>
                  <a:cubicBezTo>
                    <a:pt x="5543" y="7565"/>
                    <a:pt x="5698" y="7531"/>
                    <a:pt x="5843" y="7447"/>
                  </a:cubicBezTo>
                  <a:cubicBezTo>
                    <a:pt x="5951" y="7389"/>
                    <a:pt x="6046" y="7302"/>
                    <a:pt x="6114" y="7193"/>
                  </a:cubicBezTo>
                  <a:cubicBezTo>
                    <a:pt x="6314" y="6853"/>
                    <a:pt x="6067" y="6317"/>
                    <a:pt x="6172" y="5926"/>
                  </a:cubicBezTo>
                  <a:cubicBezTo>
                    <a:pt x="6274" y="5545"/>
                    <a:pt x="6755" y="5205"/>
                    <a:pt x="6755" y="4796"/>
                  </a:cubicBezTo>
                  <a:cubicBezTo>
                    <a:pt x="6755" y="4386"/>
                    <a:pt x="6274" y="4046"/>
                    <a:pt x="6172" y="3666"/>
                  </a:cubicBezTo>
                  <a:cubicBezTo>
                    <a:pt x="6067" y="3275"/>
                    <a:pt x="6310" y="2738"/>
                    <a:pt x="6114" y="2398"/>
                  </a:cubicBezTo>
                  <a:cubicBezTo>
                    <a:pt x="5915" y="2058"/>
                    <a:pt x="5325" y="1996"/>
                    <a:pt x="5042" y="1714"/>
                  </a:cubicBezTo>
                  <a:cubicBezTo>
                    <a:pt x="4760" y="1431"/>
                    <a:pt x="4705" y="844"/>
                    <a:pt x="4358" y="645"/>
                  </a:cubicBezTo>
                  <a:cubicBezTo>
                    <a:pt x="4249" y="582"/>
                    <a:pt x="4123" y="562"/>
                    <a:pt x="3989" y="562"/>
                  </a:cubicBezTo>
                  <a:cubicBezTo>
                    <a:pt x="3773" y="562"/>
                    <a:pt x="3536" y="613"/>
                    <a:pt x="3319" y="613"/>
                  </a:cubicBezTo>
                  <a:cubicBezTo>
                    <a:pt x="3240" y="613"/>
                    <a:pt x="3163" y="606"/>
                    <a:pt x="3090" y="587"/>
                  </a:cubicBezTo>
                  <a:cubicBezTo>
                    <a:pt x="2714" y="486"/>
                    <a:pt x="2373" y="0"/>
                    <a:pt x="196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1" name="Google Shape;13841;p76"/>
            <p:cNvSpPr/>
            <p:nvPr/>
          </p:nvSpPr>
          <p:spPr>
            <a:xfrm>
              <a:off x="6267031" y="3590458"/>
              <a:ext cx="262857" cy="125844"/>
            </a:xfrm>
            <a:custGeom>
              <a:avLst/>
              <a:gdLst/>
              <a:ahLst/>
              <a:cxnLst/>
              <a:rect l="l" t="t" r="r" b="b"/>
              <a:pathLst>
                <a:path w="10026" h="4800" extrusionOk="0">
                  <a:moveTo>
                    <a:pt x="3706" y="1"/>
                  </a:moveTo>
                  <a:lnTo>
                    <a:pt x="3706" y="693"/>
                  </a:lnTo>
                  <a:cubicBezTo>
                    <a:pt x="3706" y="1062"/>
                    <a:pt x="3474" y="1392"/>
                    <a:pt x="3126" y="1515"/>
                  </a:cubicBezTo>
                  <a:lnTo>
                    <a:pt x="874" y="2312"/>
                  </a:lnTo>
                  <a:cubicBezTo>
                    <a:pt x="348" y="2493"/>
                    <a:pt x="1" y="2989"/>
                    <a:pt x="1" y="3543"/>
                  </a:cubicBezTo>
                  <a:lnTo>
                    <a:pt x="1" y="4800"/>
                  </a:lnTo>
                  <a:lnTo>
                    <a:pt x="10026" y="4800"/>
                  </a:lnTo>
                  <a:lnTo>
                    <a:pt x="10026" y="3543"/>
                  </a:lnTo>
                  <a:cubicBezTo>
                    <a:pt x="10026" y="2989"/>
                    <a:pt x="9678" y="2496"/>
                    <a:pt x="9156" y="2312"/>
                  </a:cubicBezTo>
                  <a:lnTo>
                    <a:pt x="6904" y="1515"/>
                  </a:lnTo>
                  <a:cubicBezTo>
                    <a:pt x="6556" y="1392"/>
                    <a:pt x="6321" y="1062"/>
                    <a:pt x="6321" y="693"/>
                  </a:cubicBezTo>
                  <a:lnTo>
                    <a:pt x="632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2" name="Google Shape;13842;p76"/>
            <p:cNvSpPr/>
            <p:nvPr/>
          </p:nvSpPr>
          <p:spPr>
            <a:xfrm>
              <a:off x="6307485" y="3626743"/>
              <a:ext cx="181871" cy="89480"/>
            </a:xfrm>
            <a:custGeom>
              <a:avLst/>
              <a:gdLst/>
              <a:ahLst/>
              <a:cxnLst/>
              <a:rect l="l" t="t" r="r" b="b"/>
              <a:pathLst>
                <a:path w="6937" h="3413" extrusionOk="0">
                  <a:moveTo>
                    <a:pt x="1819" y="0"/>
                  </a:moveTo>
                  <a:cubicBezTo>
                    <a:pt x="1746" y="55"/>
                    <a:pt x="1663" y="98"/>
                    <a:pt x="1580" y="131"/>
                  </a:cubicBezTo>
                  <a:lnTo>
                    <a:pt x="1" y="685"/>
                  </a:lnTo>
                  <a:cubicBezTo>
                    <a:pt x="109" y="1833"/>
                    <a:pt x="779" y="2854"/>
                    <a:pt x="1786" y="3412"/>
                  </a:cubicBezTo>
                  <a:lnTo>
                    <a:pt x="5147" y="3412"/>
                  </a:lnTo>
                  <a:cubicBezTo>
                    <a:pt x="6158" y="2854"/>
                    <a:pt x="6828" y="1833"/>
                    <a:pt x="6936" y="685"/>
                  </a:cubicBezTo>
                  <a:lnTo>
                    <a:pt x="5361" y="131"/>
                  </a:lnTo>
                  <a:cubicBezTo>
                    <a:pt x="5274" y="98"/>
                    <a:pt x="5194" y="55"/>
                    <a:pt x="5122" y="0"/>
                  </a:cubicBezTo>
                  <a:lnTo>
                    <a:pt x="3470" y="775"/>
                  </a:lnTo>
                  <a:lnTo>
                    <a:pt x="18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3" name="Google Shape;13843;p76"/>
            <p:cNvSpPr/>
            <p:nvPr/>
          </p:nvSpPr>
          <p:spPr>
            <a:xfrm>
              <a:off x="6348883" y="3590458"/>
              <a:ext cx="99076" cy="62896"/>
            </a:xfrm>
            <a:custGeom>
              <a:avLst/>
              <a:gdLst/>
              <a:ahLst/>
              <a:cxnLst/>
              <a:rect l="l" t="t" r="r" b="b"/>
              <a:pathLst>
                <a:path w="3779" h="2399" extrusionOk="0">
                  <a:moveTo>
                    <a:pt x="584" y="1"/>
                  </a:moveTo>
                  <a:lnTo>
                    <a:pt x="584" y="693"/>
                  </a:lnTo>
                  <a:cubicBezTo>
                    <a:pt x="584" y="1062"/>
                    <a:pt x="348" y="1392"/>
                    <a:pt x="1" y="1515"/>
                  </a:cubicBezTo>
                  <a:lnTo>
                    <a:pt x="1891" y="2399"/>
                  </a:lnTo>
                  <a:lnTo>
                    <a:pt x="3778" y="1515"/>
                  </a:lnTo>
                  <a:cubicBezTo>
                    <a:pt x="3430" y="1392"/>
                    <a:pt x="3199" y="1062"/>
                    <a:pt x="3199" y="693"/>
                  </a:cubicBezTo>
                  <a:lnTo>
                    <a:pt x="3199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4" name="Google Shape;13844;p76"/>
            <p:cNvSpPr/>
            <p:nvPr/>
          </p:nvSpPr>
          <p:spPr>
            <a:xfrm>
              <a:off x="6324290" y="3630151"/>
              <a:ext cx="148443" cy="81589"/>
            </a:xfrm>
            <a:custGeom>
              <a:avLst/>
              <a:gdLst/>
              <a:ahLst/>
              <a:cxnLst/>
              <a:rect l="l" t="t" r="r" b="b"/>
              <a:pathLst>
                <a:path w="5662" h="3112" extrusionOk="0">
                  <a:moveTo>
                    <a:pt x="939" y="1"/>
                  </a:moveTo>
                  <a:lnTo>
                    <a:pt x="1" y="334"/>
                  </a:lnTo>
                  <a:cubicBezTo>
                    <a:pt x="30" y="1877"/>
                    <a:pt x="1286" y="3112"/>
                    <a:pt x="2829" y="3112"/>
                  </a:cubicBezTo>
                  <a:cubicBezTo>
                    <a:pt x="4372" y="3112"/>
                    <a:pt x="5632" y="1877"/>
                    <a:pt x="5661" y="334"/>
                  </a:cubicBezTo>
                  <a:lnTo>
                    <a:pt x="4720" y="1"/>
                  </a:lnTo>
                  <a:lnTo>
                    <a:pt x="2829" y="888"/>
                  </a:lnTo>
                  <a:lnTo>
                    <a:pt x="939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5" name="Google Shape;13845;p76"/>
            <p:cNvSpPr/>
            <p:nvPr/>
          </p:nvSpPr>
          <p:spPr>
            <a:xfrm>
              <a:off x="6364167" y="3590458"/>
              <a:ext cx="68585" cy="28630"/>
            </a:xfrm>
            <a:custGeom>
              <a:avLst/>
              <a:gdLst/>
              <a:ahLst/>
              <a:cxnLst/>
              <a:rect l="l" t="t" r="r" b="b"/>
              <a:pathLst>
                <a:path w="2616" h="1092" extrusionOk="0">
                  <a:moveTo>
                    <a:pt x="1" y="1"/>
                  </a:moveTo>
                  <a:lnTo>
                    <a:pt x="1" y="812"/>
                  </a:lnTo>
                  <a:cubicBezTo>
                    <a:pt x="414" y="997"/>
                    <a:pt x="855" y="1091"/>
                    <a:pt x="1308" y="1091"/>
                  </a:cubicBezTo>
                  <a:cubicBezTo>
                    <a:pt x="1757" y="1091"/>
                    <a:pt x="2203" y="997"/>
                    <a:pt x="2616" y="812"/>
                  </a:cubicBezTo>
                  <a:lnTo>
                    <a:pt x="2616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6" name="Google Shape;13846;p76"/>
            <p:cNvSpPr/>
            <p:nvPr/>
          </p:nvSpPr>
          <p:spPr>
            <a:xfrm>
              <a:off x="6301324" y="3447651"/>
              <a:ext cx="194298" cy="154342"/>
            </a:xfrm>
            <a:custGeom>
              <a:avLst/>
              <a:gdLst/>
              <a:ahLst/>
              <a:cxnLst/>
              <a:rect l="l" t="t" r="r" b="b"/>
              <a:pathLst>
                <a:path w="7411" h="5887" extrusionOk="0">
                  <a:moveTo>
                    <a:pt x="3705" y="1"/>
                  </a:moveTo>
                  <a:cubicBezTo>
                    <a:pt x="2137" y="1"/>
                    <a:pt x="869" y="486"/>
                    <a:pt x="869" y="1091"/>
                  </a:cubicBezTo>
                  <a:lnTo>
                    <a:pt x="869" y="2178"/>
                  </a:lnTo>
                  <a:lnTo>
                    <a:pt x="543" y="2178"/>
                  </a:lnTo>
                  <a:cubicBezTo>
                    <a:pt x="243" y="2178"/>
                    <a:pt x="0" y="2424"/>
                    <a:pt x="0" y="2724"/>
                  </a:cubicBezTo>
                  <a:cubicBezTo>
                    <a:pt x="0" y="3025"/>
                    <a:pt x="243" y="3268"/>
                    <a:pt x="543" y="3268"/>
                  </a:cubicBezTo>
                  <a:lnTo>
                    <a:pt x="880" y="3268"/>
                  </a:lnTo>
                  <a:cubicBezTo>
                    <a:pt x="993" y="4745"/>
                    <a:pt x="2224" y="5886"/>
                    <a:pt x="3705" y="5886"/>
                  </a:cubicBezTo>
                  <a:cubicBezTo>
                    <a:pt x="5186" y="5886"/>
                    <a:pt x="6418" y="4745"/>
                    <a:pt x="6527" y="3268"/>
                  </a:cubicBezTo>
                  <a:lnTo>
                    <a:pt x="6863" y="3268"/>
                  </a:lnTo>
                  <a:cubicBezTo>
                    <a:pt x="7164" y="3268"/>
                    <a:pt x="7410" y="3025"/>
                    <a:pt x="7410" y="2724"/>
                  </a:cubicBezTo>
                  <a:cubicBezTo>
                    <a:pt x="7410" y="2424"/>
                    <a:pt x="7164" y="2178"/>
                    <a:pt x="6863" y="2178"/>
                  </a:cubicBezTo>
                  <a:lnTo>
                    <a:pt x="6537" y="2178"/>
                  </a:lnTo>
                  <a:lnTo>
                    <a:pt x="6537" y="1091"/>
                  </a:lnTo>
                  <a:cubicBezTo>
                    <a:pt x="6537" y="486"/>
                    <a:pt x="5270" y="1"/>
                    <a:pt x="3705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7" name="Google Shape;13847;p76"/>
            <p:cNvSpPr/>
            <p:nvPr/>
          </p:nvSpPr>
          <p:spPr>
            <a:xfrm>
              <a:off x="6301324" y="3447651"/>
              <a:ext cx="154316" cy="154342"/>
            </a:xfrm>
            <a:custGeom>
              <a:avLst/>
              <a:gdLst/>
              <a:ahLst/>
              <a:cxnLst/>
              <a:rect l="l" t="t" r="r" b="b"/>
              <a:pathLst>
                <a:path w="5886" h="5887" extrusionOk="0">
                  <a:moveTo>
                    <a:pt x="3705" y="1"/>
                  </a:moveTo>
                  <a:cubicBezTo>
                    <a:pt x="2945" y="1"/>
                    <a:pt x="2253" y="117"/>
                    <a:pt x="1742" y="305"/>
                  </a:cubicBezTo>
                  <a:cubicBezTo>
                    <a:pt x="1206" y="501"/>
                    <a:pt x="873" y="780"/>
                    <a:pt x="873" y="1087"/>
                  </a:cubicBezTo>
                  <a:lnTo>
                    <a:pt x="873" y="2178"/>
                  </a:lnTo>
                  <a:lnTo>
                    <a:pt x="543" y="2178"/>
                  </a:lnTo>
                  <a:cubicBezTo>
                    <a:pt x="243" y="2178"/>
                    <a:pt x="0" y="2424"/>
                    <a:pt x="0" y="2724"/>
                  </a:cubicBezTo>
                  <a:cubicBezTo>
                    <a:pt x="0" y="3025"/>
                    <a:pt x="243" y="3268"/>
                    <a:pt x="543" y="3268"/>
                  </a:cubicBezTo>
                  <a:lnTo>
                    <a:pt x="884" y="3268"/>
                  </a:lnTo>
                  <a:cubicBezTo>
                    <a:pt x="986" y="4765"/>
                    <a:pt x="2236" y="5887"/>
                    <a:pt x="3688" y="5887"/>
                  </a:cubicBezTo>
                  <a:cubicBezTo>
                    <a:pt x="3838" y="5887"/>
                    <a:pt x="3990" y="5875"/>
                    <a:pt x="4143" y="5850"/>
                  </a:cubicBezTo>
                  <a:cubicBezTo>
                    <a:pt x="2760" y="5636"/>
                    <a:pt x="1742" y="4445"/>
                    <a:pt x="1742" y="3050"/>
                  </a:cubicBezTo>
                  <a:lnTo>
                    <a:pt x="1742" y="2478"/>
                  </a:lnTo>
                  <a:cubicBezTo>
                    <a:pt x="1742" y="2272"/>
                    <a:pt x="1887" y="2094"/>
                    <a:pt x="2090" y="2051"/>
                  </a:cubicBezTo>
                  <a:cubicBezTo>
                    <a:pt x="3100" y="1841"/>
                    <a:pt x="4795" y="1308"/>
                    <a:pt x="5885" y="218"/>
                  </a:cubicBezTo>
                  <a:lnTo>
                    <a:pt x="5885" y="218"/>
                  </a:lnTo>
                  <a:lnTo>
                    <a:pt x="5588" y="276"/>
                  </a:lnTo>
                  <a:cubicBezTo>
                    <a:pt x="5085" y="106"/>
                    <a:pt x="4430" y="1"/>
                    <a:pt x="370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8" name="Google Shape;13848;p76"/>
            <p:cNvSpPr/>
            <p:nvPr/>
          </p:nvSpPr>
          <p:spPr>
            <a:xfrm>
              <a:off x="6318418" y="3447651"/>
              <a:ext cx="120024" cy="40008"/>
            </a:xfrm>
            <a:custGeom>
              <a:avLst/>
              <a:gdLst/>
              <a:ahLst/>
              <a:cxnLst/>
              <a:rect l="l" t="t" r="r" b="b"/>
              <a:pathLst>
                <a:path w="4578" h="1526" extrusionOk="0">
                  <a:moveTo>
                    <a:pt x="0" y="1"/>
                  </a:moveTo>
                  <a:lnTo>
                    <a:pt x="0" y="1526"/>
                  </a:lnTo>
                  <a:cubicBezTo>
                    <a:pt x="0" y="1526"/>
                    <a:pt x="2836" y="1312"/>
                    <a:pt x="457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9" name="Google Shape;13849;p76"/>
            <p:cNvSpPr/>
            <p:nvPr/>
          </p:nvSpPr>
          <p:spPr>
            <a:xfrm>
              <a:off x="6324212" y="3424789"/>
              <a:ext cx="148522" cy="51491"/>
            </a:xfrm>
            <a:custGeom>
              <a:avLst/>
              <a:gdLst/>
              <a:ahLst/>
              <a:cxnLst/>
              <a:rect l="l" t="t" r="r" b="b"/>
              <a:pathLst>
                <a:path w="5665" h="1964" extrusionOk="0">
                  <a:moveTo>
                    <a:pt x="2832" y="0"/>
                  </a:moveTo>
                  <a:cubicBezTo>
                    <a:pt x="1268" y="0"/>
                    <a:pt x="0" y="489"/>
                    <a:pt x="0" y="1090"/>
                  </a:cubicBezTo>
                  <a:lnTo>
                    <a:pt x="0" y="1963"/>
                  </a:lnTo>
                  <a:cubicBezTo>
                    <a:pt x="0" y="1358"/>
                    <a:pt x="1268" y="873"/>
                    <a:pt x="2832" y="873"/>
                  </a:cubicBezTo>
                  <a:cubicBezTo>
                    <a:pt x="4397" y="873"/>
                    <a:pt x="5664" y="1358"/>
                    <a:pt x="5664" y="1963"/>
                  </a:cubicBezTo>
                  <a:lnTo>
                    <a:pt x="5664" y="1090"/>
                  </a:lnTo>
                  <a:cubicBezTo>
                    <a:pt x="5664" y="489"/>
                    <a:pt x="4397" y="0"/>
                    <a:pt x="283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0" name="Google Shape;13850;p76"/>
            <p:cNvSpPr/>
            <p:nvPr/>
          </p:nvSpPr>
          <p:spPr>
            <a:xfrm>
              <a:off x="6326100" y="3630151"/>
              <a:ext cx="144721" cy="65491"/>
            </a:xfrm>
            <a:custGeom>
              <a:avLst/>
              <a:gdLst/>
              <a:ahLst/>
              <a:cxnLst/>
              <a:rect l="l" t="t" r="r" b="b"/>
              <a:pathLst>
                <a:path w="5520" h="2498" extrusionOk="0">
                  <a:moveTo>
                    <a:pt x="870" y="1"/>
                  </a:moveTo>
                  <a:lnTo>
                    <a:pt x="0" y="309"/>
                  </a:lnTo>
                  <a:cubicBezTo>
                    <a:pt x="8" y="327"/>
                    <a:pt x="11" y="345"/>
                    <a:pt x="19" y="363"/>
                  </a:cubicBezTo>
                  <a:lnTo>
                    <a:pt x="736" y="1978"/>
                  </a:lnTo>
                  <a:cubicBezTo>
                    <a:pt x="884" y="2311"/>
                    <a:pt x="1206" y="2497"/>
                    <a:pt x="1536" y="2497"/>
                  </a:cubicBezTo>
                  <a:cubicBezTo>
                    <a:pt x="1731" y="2497"/>
                    <a:pt x="1928" y="2432"/>
                    <a:pt x="2094" y="2293"/>
                  </a:cubicBezTo>
                  <a:lnTo>
                    <a:pt x="2760" y="1739"/>
                  </a:lnTo>
                  <a:lnTo>
                    <a:pt x="3427" y="2293"/>
                  </a:lnTo>
                  <a:cubicBezTo>
                    <a:pt x="3592" y="2432"/>
                    <a:pt x="3790" y="2497"/>
                    <a:pt x="3984" y="2497"/>
                  </a:cubicBezTo>
                  <a:cubicBezTo>
                    <a:pt x="4314" y="2497"/>
                    <a:pt x="4635" y="2311"/>
                    <a:pt x="4781" y="1978"/>
                  </a:cubicBezTo>
                  <a:lnTo>
                    <a:pt x="5502" y="359"/>
                  </a:lnTo>
                  <a:cubicBezTo>
                    <a:pt x="5509" y="345"/>
                    <a:pt x="5513" y="323"/>
                    <a:pt x="5520" y="309"/>
                  </a:cubicBezTo>
                  <a:lnTo>
                    <a:pt x="4651" y="1"/>
                  </a:lnTo>
                  <a:lnTo>
                    <a:pt x="2760" y="888"/>
                  </a:lnTo>
                  <a:lnTo>
                    <a:pt x="87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1" name="Google Shape;13851;p76"/>
            <p:cNvSpPr/>
            <p:nvPr/>
          </p:nvSpPr>
          <p:spPr>
            <a:xfrm>
              <a:off x="6341673" y="3615705"/>
              <a:ext cx="56813" cy="62738"/>
            </a:xfrm>
            <a:custGeom>
              <a:avLst/>
              <a:gdLst/>
              <a:ahLst/>
              <a:cxnLst/>
              <a:rect l="l" t="t" r="r" b="b"/>
              <a:pathLst>
                <a:path w="2167" h="2393" extrusionOk="0">
                  <a:moveTo>
                    <a:pt x="641" y="0"/>
                  </a:moveTo>
                  <a:cubicBezTo>
                    <a:pt x="585" y="0"/>
                    <a:pt x="529" y="21"/>
                    <a:pt x="486" y="63"/>
                  </a:cubicBezTo>
                  <a:lnTo>
                    <a:pt x="51" y="501"/>
                  </a:lnTo>
                  <a:cubicBezTo>
                    <a:pt x="11" y="541"/>
                    <a:pt x="0" y="599"/>
                    <a:pt x="22" y="646"/>
                  </a:cubicBezTo>
                  <a:lnTo>
                    <a:pt x="743" y="2261"/>
                  </a:lnTo>
                  <a:cubicBezTo>
                    <a:pt x="779" y="2345"/>
                    <a:pt x="859" y="2392"/>
                    <a:pt x="940" y="2392"/>
                  </a:cubicBezTo>
                  <a:cubicBezTo>
                    <a:pt x="989" y="2392"/>
                    <a:pt x="1038" y="2376"/>
                    <a:pt x="1080" y="2341"/>
                  </a:cubicBezTo>
                  <a:lnTo>
                    <a:pt x="2166" y="1436"/>
                  </a:lnTo>
                  <a:lnTo>
                    <a:pt x="794" y="63"/>
                  </a:lnTo>
                  <a:cubicBezTo>
                    <a:pt x="752" y="21"/>
                    <a:pt x="697" y="0"/>
                    <a:pt x="641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2" name="Google Shape;13852;p76"/>
            <p:cNvSpPr/>
            <p:nvPr/>
          </p:nvSpPr>
          <p:spPr>
            <a:xfrm>
              <a:off x="6398460" y="3615705"/>
              <a:ext cx="56787" cy="62738"/>
            </a:xfrm>
            <a:custGeom>
              <a:avLst/>
              <a:gdLst/>
              <a:ahLst/>
              <a:cxnLst/>
              <a:rect l="l" t="t" r="r" b="b"/>
              <a:pathLst>
                <a:path w="2166" h="2393" extrusionOk="0">
                  <a:moveTo>
                    <a:pt x="1525" y="0"/>
                  </a:moveTo>
                  <a:cubicBezTo>
                    <a:pt x="1470" y="0"/>
                    <a:pt x="1414" y="21"/>
                    <a:pt x="1373" y="63"/>
                  </a:cubicBezTo>
                  <a:lnTo>
                    <a:pt x="0" y="1436"/>
                  </a:lnTo>
                  <a:lnTo>
                    <a:pt x="1087" y="2341"/>
                  </a:lnTo>
                  <a:cubicBezTo>
                    <a:pt x="1128" y="2376"/>
                    <a:pt x="1178" y="2392"/>
                    <a:pt x="1226" y="2392"/>
                  </a:cubicBezTo>
                  <a:cubicBezTo>
                    <a:pt x="1308" y="2392"/>
                    <a:pt x="1387" y="2345"/>
                    <a:pt x="1424" y="2261"/>
                  </a:cubicBezTo>
                  <a:lnTo>
                    <a:pt x="2144" y="646"/>
                  </a:lnTo>
                  <a:cubicBezTo>
                    <a:pt x="2166" y="599"/>
                    <a:pt x="2155" y="541"/>
                    <a:pt x="2115" y="501"/>
                  </a:cubicBezTo>
                  <a:lnTo>
                    <a:pt x="1681" y="63"/>
                  </a:lnTo>
                  <a:cubicBezTo>
                    <a:pt x="1637" y="21"/>
                    <a:pt x="1581" y="0"/>
                    <a:pt x="1525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3" name="Google Shape;13853;p76"/>
            <p:cNvSpPr/>
            <p:nvPr/>
          </p:nvSpPr>
          <p:spPr>
            <a:xfrm>
              <a:off x="6301324" y="3533303"/>
              <a:ext cx="22914" cy="28603"/>
            </a:xfrm>
            <a:custGeom>
              <a:avLst/>
              <a:gdLst/>
              <a:ahLst/>
              <a:cxnLst/>
              <a:rect l="l" t="t" r="r" b="b"/>
              <a:pathLst>
                <a:path w="874" h="1091" extrusionOk="0">
                  <a:moveTo>
                    <a:pt x="435" y="1"/>
                  </a:moveTo>
                  <a:cubicBezTo>
                    <a:pt x="435" y="1"/>
                    <a:pt x="0" y="218"/>
                    <a:pt x="0" y="656"/>
                  </a:cubicBezTo>
                  <a:cubicBezTo>
                    <a:pt x="0" y="895"/>
                    <a:pt x="196" y="1091"/>
                    <a:pt x="435" y="1091"/>
                  </a:cubicBezTo>
                  <a:cubicBezTo>
                    <a:pt x="677" y="1091"/>
                    <a:pt x="873" y="895"/>
                    <a:pt x="873" y="656"/>
                  </a:cubicBezTo>
                  <a:cubicBezTo>
                    <a:pt x="873" y="222"/>
                    <a:pt x="435" y="1"/>
                    <a:pt x="43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4" name="Google Shape;13854;p76"/>
            <p:cNvSpPr/>
            <p:nvPr/>
          </p:nvSpPr>
          <p:spPr>
            <a:xfrm>
              <a:off x="6472708" y="3533303"/>
              <a:ext cx="22914" cy="28603"/>
            </a:xfrm>
            <a:custGeom>
              <a:avLst/>
              <a:gdLst/>
              <a:ahLst/>
              <a:cxnLst/>
              <a:rect l="l" t="t" r="r" b="b"/>
              <a:pathLst>
                <a:path w="874" h="1091" extrusionOk="0">
                  <a:moveTo>
                    <a:pt x="439" y="1"/>
                  </a:moveTo>
                  <a:cubicBezTo>
                    <a:pt x="439" y="1"/>
                    <a:pt x="0" y="218"/>
                    <a:pt x="0" y="656"/>
                  </a:cubicBezTo>
                  <a:cubicBezTo>
                    <a:pt x="0" y="895"/>
                    <a:pt x="196" y="1091"/>
                    <a:pt x="439" y="1091"/>
                  </a:cubicBezTo>
                  <a:cubicBezTo>
                    <a:pt x="678" y="1091"/>
                    <a:pt x="873" y="895"/>
                    <a:pt x="873" y="656"/>
                  </a:cubicBezTo>
                  <a:cubicBezTo>
                    <a:pt x="873" y="222"/>
                    <a:pt x="439" y="1"/>
                    <a:pt x="439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5" name="Google Shape;13855;p76"/>
            <p:cNvSpPr/>
            <p:nvPr/>
          </p:nvSpPr>
          <p:spPr>
            <a:xfrm>
              <a:off x="6261814" y="3356598"/>
              <a:ext cx="273501" cy="364948"/>
            </a:xfrm>
            <a:custGeom>
              <a:avLst/>
              <a:gdLst/>
              <a:ahLst/>
              <a:cxnLst/>
              <a:rect l="l" t="t" r="r" b="b"/>
              <a:pathLst>
                <a:path w="10432" h="13920" extrusionOk="0">
                  <a:moveTo>
                    <a:pt x="5209" y="3677"/>
                  </a:moveTo>
                  <a:cubicBezTo>
                    <a:pt x="5469" y="3677"/>
                    <a:pt x="5730" y="3691"/>
                    <a:pt x="5991" y="3720"/>
                  </a:cubicBezTo>
                  <a:cubicBezTo>
                    <a:pt x="4774" y="4452"/>
                    <a:pt x="3159" y="4702"/>
                    <a:pt x="2579" y="4770"/>
                  </a:cubicBezTo>
                  <a:lnTo>
                    <a:pt x="2579" y="4564"/>
                  </a:lnTo>
                  <a:cubicBezTo>
                    <a:pt x="2579" y="4191"/>
                    <a:pt x="3582" y="3677"/>
                    <a:pt x="5209" y="3677"/>
                  </a:cubicBezTo>
                  <a:close/>
                  <a:moveTo>
                    <a:pt x="5212" y="2804"/>
                  </a:moveTo>
                  <a:cubicBezTo>
                    <a:pt x="6842" y="2804"/>
                    <a:pt x="7842" y="3322"/>
                    <a:pt x="7842" y="3691"/>
                  </a:cubicBezTo>
                  <a:lnTo>
                    <a:pt x="7842" y="3890"/>
                  </a:lnTo>
                  <a:cubicBezTo>
                    <a:pt x="7800" y="3861"/>
                    <a:pt x="7759" y="3848"/>
                    <a:pt x="7719" y="3848"/>
                  </a:cubicBezTo>
                  <a:cubicBezTo>
                    <a:pt x="7547" y="3848"/>
                    <a:pt x="7422" y="4090"/>
                    <a:pt x="7599" y="4220"/>
                  </a:cubicBezTo>
                  <a:cubicBezTo>
                    <a:pt x="7711" y="4300"/>
                    <a:pt x="7842" y="4423"/>
                    <a:pt x="7842" y="4560"/>
                  </a:cubicBezTo>
                  <a:lnTo>
                    <a:pt x="7842" y="5448"/>
                  </a:lnTo>
                  <a:lnTo>
                    <a:pt x="5647" y="5448"/>
                  </a:lnTo>
                  <a:cubicBezTo>
                    <a:pt x="5535" y="5448"/>
                    <a:pt x="5444" y="5538"/>
                    <a:pt x="5444" y="5651"/>
                  </a:cubicBezTo>
                  <a:lnTo>
                    <a:pt x="5444" y="5665"/>
                  </a:lnTo>
                  <a:lnTo>
                    <a:pt x="4980" y="5665"/>
                  </a:lnTo>
                  <a:lnTo>
                    <a:pt x="4980" y="5651"/>
                  </a:lnTo>
                  <a:cubicBezTo>
                    <a:pt x="4980" y="5538"/>
                    <a:pt x="4890" y="5448"/>
                    <a:pt x="4778" y="5448"/>
                  </a:cubicBezTo>
                  <a:lnTo>
                    <a:pt x="2583" y="5448"/>
                  </a:lnTo>
                  <a:lnTo>
                    <a:pt x="2583" y="5183"/>
                  </a:lnTo>
                  <a:lnTo>
                    <a:pt x="2579" y="5183"/>
                  </a:lnTo>
                  <a:cubicBezTo>
                    <a:pt x="3206" y="5115"/>
                    <a:pt x="5216" y="4821"/>
                    <a:pt x="6581" y="3818"/>
                  </a:cubicBezTo>
                  <a:cubicBezTo>
                    <a:pt x="6690" y="3840"/>
                    <a:pt x="6795" y="3869"/>
                    <a:pt x="6896" y="3898"/>
                  </a:cubicBezTo>
                  <a:cubicBezTo>
                    <a:pt x="6920" y="3905"/>
                    <a:pt x="6943" y="3908"/>
                    <a:pt x="6964" y="3908"/>
                  </a:cubicBezTo>
                  <a:cubicBezTo>
                    <a:pt x="7176" y="3908"/>
                    <a:pt x="7253" y="3579"/>
                    <a:pt x="7016" y="3506"/>
                  </a:cubicBezTo>
                  <a:cubicBezTo>
                    <a:pt x="6494" y="3351"/>
                    <a:pt x="5871" y="3267"/>
                    <a:pt x="5212" y="3267"/>
                  </a:cubicBezTo>
                  <a:cubicBezTo>
                    <a:pt x="4198" y="3267"/>
                    <a:pt x="3144" y="3481"/>
                    <a:pt x="2583" y="3890"/>
                  </a:cubicBezTo>
                  <a:lnTo>
                    <a:pt x="2583" y="3691"/>
                  </a:lnTo>
                  <a:cubicBezTo>
                    <a:pt x="2583" y="3318"/>
                    <a:pt x="3582" y="2804"/>
                    <a:pt x="5212" y="2804"/>
                  </a:cubicBezTo>
                  <a:close/>
                  <a:moveTo>
                    <a:pt x="4571" y="5857"/>
                  </a:moveTo>
                  <a:lnTo>
                    <a:pt x="4571" y="6089"/>
                  </a:lnTo>
                  <a:cubicBezTo>
                    <a:pt x="4571" y="6458"/>
                    <a:pt x="4271" y="6755"/>
                    <a:pt x="3901" y="6755"/>
                  </a:cubicBezTo>
                  <a:cubicBezTo>
                    <a:pt x="3532" y="6755"/>
                    <a:pt x="3235" y="6458"/>
                    <a:pt x="3235" y="6089"/>
                  </a:cubicBezTo>
                  <a:lnTo>
                    <a:pt x="3235" y="5857"/>
                  </a:lnTo>
                  <a:lnTo>
                    <a:pt x="3698" y="5857"/>
                  </a:lnTo>
                  <a:lnTo>
                    <a:pt x="3698" y="6107"/>
                  </a:lnTo>
                  <a:cubicBezTo>
                    <a:pt x="3698" y="6243"/>
                    <a:pt x="3801" y="6311"/>
                    <a:pt x="3903" y="6311"/>
                  </a:cubicBezTo>
                  <a:cubicBezTo>
                    <a:pt x="4005" y="6311"/>
                    <a:pt x="4108" y="6243"/>
                    <a:pt x="4108" y="6107"/>
                  </a:cubicBezTo>
                  <a:lnTo>
                    <a:pt x="4108" y="5857"/>
                  </a:lnTo>
                  <a:close/>
                  <a:moveTo>
                    <a:pt x="7186" y="5857"/>
                  </a:moveTo>
                  <a:lnTo>
                    <a:pt x="7186" y="6089"/>
                  </a:lnTo>
                  <a:cubicBezTo>
                    <a:pt x="7186" y="6458"/>
                    <a:pt x="6885" y="6755"/>
                    <a:pt x="6516" y="6755"/>
                  </a:cubicBezTo>
                  <a:cubicBezTo>
                    <a:pt x="6150" y="6755"/>
                    <a:pt x="5850" y="6458"/>
                    <a:pt x="5850" y="6089"/>
                  </a:cubicBezTo>
                  <a:lnTo>
                    <a:pt x="5850" y="5857"/>
                  </a:lnTo>
                  <a:lnTo>
                    <a:pt x="6313" y="5857"/>
                  </a:lnTo>
                  <a:lnTo>
                    <a:pt x="6313" y="6107"/>
                  </a:lnTo>
                  <a:cubicBezTo>
                    <a:pt x="6313" y="6243"/>
                    <a:pt x="6416" y="6311"/>
                    <a:pt x="6518" y="6311"/>
                  </a:cubicBezTo>
                  <a:cubicBezTo>
                    <a:pt x="6620" y="6311"/>
                    <a:pt x="6722" y="6243"/>
                    <a:pt x="6722" y="6107"/>
                  </a:cubicBezTo>
                  <a:lnTo>
                    <a:pt x="6722" y="5857"/>
                  </a:lnTo>
                  <a:close/>
                  <a:moveTo>
                    <a:pt x="5212" y="406"/>
                  </a:moveTo>
                  <a:cubicBezTo>
                    <a:pt x="5375" y="406"/>
                    <a:pt x="5553" y="537"/>
                    <a:pt x="5741" y="674"/>
                  </a:cubicBezTo>
                  <a:cubicBezTo>
                    <a:pt x="5911" y="797"/>
                    <a:pt x="6085" y="928"/>
                    <a:pt x="6288" y="982"/>
                  </a:cubicBezTo>
                  <a:cubicBezTo>
                    <a:pt x="6382" y="1008"/>
                    <a:pt x="6478" y="1017"/>
                    <a:pt x="6576" y="1017"/>
                  </a:cubicBezTo>
                  <a:cubicBezTo>
                    <a:pt x="6695" y="1017"/>
                    <a:pt x="6816" y="1003"/>
                    <a:pt x="6936" y="989"/>
                  </a:cubicBezTo>
                  <a:cubicBezTo>
                    <a:pt x="7044" y="979"/>
                    <a:pt x="7150" y="968"/>
                    <a:pt x="7245" y="968"/>
                  </a:cubicBezTo>
                  <a:cubicBezTo>
                    <a:pt x="7348" y="968"/>
                    <a:pt x="7439" y="981"/>
                    <a:pt x="7508" y="1022"/>
                  </a:cubicBezTo>
                  <a:cubicBezTo>
                    <a:pt x="7642" y="1098"/>
                    <a:pt x="7733" y="1297"/>
                    <a:pt x="7823" y="1507"/>
                  </a:cubicBezTo>
                  <a:cubicBezTo>
                    <a:pt x="7910" y="1703"/>
                    <a:pt x="8001" y="1909"/>
                    <a:pt x="8149" y="2058"/>
                  </a:cubicBezTo>
                  <a:cubicBezTo>
                    <a:pt x="8302" y="2210"/>
                    <a:pt x="8504" y="2300"/>
                    <a:pt x="8704" y="2384"/>
                  </a:cubicBezTo>
                  <a:cubicBezTo>
                    <a:pt x="8910" y="2474"/>
                    <a:pt x="9109" y="2565"/>
                    <a:pt x="9189" y="2702"/>
                  </a:cubicBezTo>
                  <a:cubicBezTo>
                    <a:pt x="9269" y="2840"/>
                    <a:pt x="9243" y="3050"/>
                    <a:pt x="9218" y="3275"/>
                  </a:cubicBezTo>
                  <a:cubicBezTo>
                    <a:pt x="9196" y="3488"/>
                    <a:pt x="9171" y="3713"/>
                    <a:pt x="9225" y="3923"/>
                  </a:cubicBezTo>
                  <a:cubicBezTo>
                    <a:pt x="9279" y="4122"/>
                    <a:pt x="9410" y="4300"/>
                    <a:pt x="9537" y="4470"/>
                  </a:cubicBezTo>
                  <a:cubicBezTo>
                    <a:pt x="9671" y="4658"/>
                    <a:pt x="9805" y="4832"/>
                    <a:pt x="9805" y="4999"/>
                  </a:cubicBezTo>
                  <a:cubicBezTo>
                    <a:pt x="9805" y="5165"/>
                    <a:pt x="9674" y="5339"/>
                    <a:pt x="9537" y="5527"/>
                  </a:cubicBezTo>
                  <a:cubicBezTo>
                    <a:pt x="9410" y="5698"/>
                    <a:pt x="9279" y="5871"/>
                    <a:pt x="9225" y="6074"/>
                  </a:cubicBezTo>
                  <a:cubicBezTo>
                    <a:pt x="9171" y="6284"/>
                    <a:pt x="9196" y="6505"/>
                    <a:pt x="9218" y="6723"/>
                  </a:cubicBezTo>
                  <a:cubicBezTo>
                    <a:pt x="9243" y="6951"/>
                    <a:pt x="9265" y="7161"/>
                    <a:pt x="9189" y="7295"/>
                  </a:cubicBezTo>
                  <a:cubicBezTo>
                    <a:pt x="9171" y="7324"/>
                    <a:pt x="9149" y="7353"/>
                    <a:pt x="9120" y="7378"/>
                  </a:cubicBezTo>
                  <a:cubicBezTo>
                    <a:pt x="9113" y="7146"/>
                    <a:pt x="9019" y="6933"/>
                    <a:pt x="8852" y="6770"/>
                  </a:cubicBezTo>
                  <a:cubicBezTo>
                    <a:pt x="9392" y="6324"/>
                    <a:pt x="9073" y="5448"/>
                    <a:pt x="8374" y="5448"/>
                  </a:cubicBezTo>
                  <a:lnTo>
                    <a:pt x="8251" y="5448"/>
                  </a:lnTo>
                  <a:lnTo>
                    <a:pt x="8251" y="3691"/>
                  </a:lnTo>
                  <a:cubicBezTo>
                    <a:pt x="8251" y="2851"/>
                    <a:pt x="6686" y="2398"/>
                    <a:pt x="5212" y="2398"/>
                  </a:cubicBezTo>
                  <a:cubicBezTo>
                    <a:pt x="3742" y="2398"/>
                    <a:pt x="2174" y="2851"/>
                    <a:pt x="2174" y="3691"/>
                  </a:cubicBezTo>
                  <a:lnTo>
                    <a:pt x="2174" y="5448"/>
                  </a:lnTo>
                  <a:lnTo>
                    <a:pt x="2050" y="5448"/>
                  </a:lnTo>
                  <a:cubicBezTo>
                    <a:pt x="1351" y="5448"/>
                    <a:pt x="1033" y="6324"/>
                    <a:pt x="1572" y="6770"/>
                  </a:cubicBezTo>
                  <a:cubicBezTo>
                    <a:pt x="1406" y="6933"/>
                    <a:pt x="1312" y="7146"/>
                    <a:pt x="1304" y="7378"/>
                  </a:cubicBezTo>
                  <a:cubicBezTo>
                    <a:pt x="1275" y="7353"/>
                    <a:pt x="1254" y="7324"/>
                    <a:pt x="1236" y="7295"/>
                  </a:cubicBezTo>
                  <a:lnTo>
                    <a:pt x="1232" y="7295"/>
                  </a:lnTo>
                  <a:cubicBezTo>
                    <a:pt x="1156" y="7161"/>
                    <a:pt x="1181" y="6947"/>
                    <a:pt x="1203" y="6723"/>
                  </a:cubicBezTo>
                  <a:cubicBezTo>
                    <a:pt x="1228" y="6505"/>
                    <a:pt x="1250" y="6284"/>
                    <a:pt x="1196" y="6074"/>
                  </a:cubicBezTo>
                  <a:cubicBezTo>
                    <a:pt x="1141" y="5871"/>
                    <a:pt x="1011" y="5698"/>
                    <a:pt x="888" y="5527"/>
                  </a:cubicBezTo>
                  <a:cubicBezTo>
                    <a:pt x="750" y="5339"/>
                    <a:pt x="620" y="5165"/>
                    <a:pt x="620" y="4999"/>
                  </a:cubicBezTo>
                  <a:cubicBezTo>
                    <a:pt x="620" y="4832"/>
                    <a:pt x="750" y="4658"/>
                    <a:pt x="888" y="4470"/>
                  </a:cubicBezTo>
                  <a:cubicBezTo>
                    <a:pt x="1011" y="4300"/>
                    <a:pt x="1141" y="4122"/>
                    <a:pt x="1196" y="3923"/>
                  </a:cubicBezTo>
                  <a:cubicBezTo>
                    <a:pt x="1254" y="3713"/>
                    <a:pt x="1228" y="3488"/>
                    <a:pt x="1203" y="3275"/>
                  </a:cubicBezTo>
                  <a:cubicBezTo>
                    <a:pt x="1181" y="3047"/>
                    <a:pt x="1156" y="2836"/>
                    <a:pt x="1232" y="2702"/>
                  </a:cubicBezTo>
                  <a:cubicBezTo>
                    <a:pt x="1312" y="2568"/>
                    <a:pt x="1511" y="2478"/>
                    <a:pt x="1721" y="2384"/>
                  </a:cubicBezTo>
                  <a:cubicBezTo>
                    <a:pt x="1916" y="2300"/>
                    <a:pt x="2123" y="2210"/>
                    <a:pt x="2271" y="2058"/>
                  </a:cubicBezTo>
                  <a:cubicBezTo>
                    <a:pt x="2423" y="1909"/>
                    <a:pt x="2510" y="1703"/>
                    <a:pt x="2597" y="1507"/>
                  </a:cubicBezTo>
                  <a:cubicBezTo>
                    <a:pt x="2688" y="1297"/>
                    <a:pt x="2778" y="1102"/>
                    <a:pt x="2916" y="1022"/>
                  </a:cubicBezTo>
                  <a:cubicBezTo>
                    <a:pt x="2987" y="981"/>
                    <a:pt x="3077" y="968"/>
                    <a:pt x="3179" y="968"/>
                  </a:cubicBezTo>
                  <a:cubicBezTo>
                    <a:pt x="3273" y="968"/>
                    <a:pt x="3378" y="979"/>
                    <a:pt x="3488" y="989"/>
                  </a:cubicBezTo>
                  <a:cubicBezTo>
                    <a:pt x="3606" y="1003"/>
                    <a:pt x="3727" y="1017"/>
                    <a:pt x="3848" y="1017"/>
                  </a:cubicBezTo>
                  <a:cubicBezTo>
                    <a:pt x="3945" y="1017"/>
                    <a:pt x="4042" y="1008"/>
                    <a:pt x="4137" y="982"/>
                  </a:cubicBezTo>
                  <a:cubicBezTo>
                    <a:pt x="4336" y="928"/>
                    <a:pt x="4513" y="797"/>
                    <a:pt x="4683" y="674"/>
                  </a:cubicBezTo>
                  <a:cubicBezTo>
                    <a:pt x="4868" y="537"/>
                    <a:pt x="5046" y="406"/>
                    <a:pt x="5212" y="406"/>
                  </a:cubicBezTo>
                  <a:close/>
                  <a:moveTo>
                    <a:pt x="1942" y="6983"/>
                  </a:moveTo>
                  <a:cubicBezTo>
                    <a:pt x="2036" y="7059"/>
                    <a:pt x="2174" y="7201"/>
                    <a:pt x="2174" y="7396"/>
                  </a:cubicBezTo>
                  <a:cubicBezTo>
                    <a:pt x="2174" y="7523"/>
                    <a:pt x="2069" y="7628"/>
                    <a:pt x="1942" y="7628"/>
                  </a:cubicBezTo>
                  <a:cubicBezTo>
                    <a:pt x="1811" y="7628"/>
                    <a:pt x="1710" y="7523"/>
                    <a:pt x="1710" y="7396"/>
                  </a:cubicBezTo>
                  <a:cubicBezTo>
                    <a:pt x="1710" y="7201"/>
                    <a:pt x="1848" y="7059"/>
                    <a:pt x="1942" y="6983"/>
                  </a:cubicBezTo>
                  <a:close/>
                  <a:moveTo>
                    <a:pt x="8479" y="6987"/>
                  </a:moveTo>
                  <a:cubicBezTo>
                    <a:pt x="8577" y="7059"/>
                    <a:pt x="8711" y="7201"/>
                    <a:pt x="8711" y="7396"/>
                  </a:cubicBezTo>
                  <a:cubicBezTo>
                    <a:pt x="8711" y="7523"/>
                    <a:pt x="8609" y="7628"/>
                    <a:pt x="8483" y="7628"/>
                  </a:cubicBezTo>
                  <a:lnTo>
                    <a:pt x="8479" y="7628"/>
                  </a:lnTo>
                  <a:cubicBezTo>
                    <a:pt x="8352" y="7628"/>
                    <a:pt x="8247" y="7523"/>
                    <a:pt x="8247" y="7396"/>
                  </a:cubicBezTo>
                  <a:cubicBezTo>
                    <a:pt x="8247" y="7201"/>
                    <a:pt x="8385" y="7059"/>
                    <a:pt x="8479" y="6987"/>
                  </a:cubicBezTo>
                  <a:close/>
                  <a:moveTo>
                    <a:pt x="2445" y="7787"/>
                  </a:moveTo>
                  <a:cubicBezTo>
                    <a:pt x="2670" y="8276"/>
                    <a:pt x="3021" y="8696"/>
                    <a:pt x="3463" y="9008"/>
                  </a:cubicBezTo>
                  <a:cubicBezTo>
                    <a:pt x="3365" y="9018"/>
                    <a:pt x="3269" y="9027"/>
                    <a:pt x="3181" y="9027"/>
                  </a:cubicBezTo>
                  <a:cubicBezTo>
                    <a:pt x="3078" y="9027"/>
                    <a:pt x="2986" y="9014"/>
                    <a:pt x="2916" y="8975"/>
                  </a:cubicBezTo>
                  <a:cubicBezTo>
                    <a:pt x="2778" y="8896"/>
                    <a:pt x="2691" y="8696"/>
                    <a:pt x="2597" y="8486"/>
                  </a:cubicBezTo>
                  <a:cubicBezTo>
                    <a:pt x="2510" y="8294"/>
                    <a:pt x="2423" y="8092"/>
                    <a:pt x="2275" y="7939"/>
                  </a:cubicBezTo>
                  <a:cubicBezTo>
                    <a:pt x="2340" y="7900"/>
                    <a:pt x="2398" y="7845"/>
                    <a:pt x="2445" y="7787"/>
                  </a:cubicBezTo>
                  <a:close/>
                  <a:moveTo>
                    <a:pt x="7972" y="7784"/>
                  </a:moveTo>
                  <a:cubicBezTo>
                    <a:pt x="8019" y="7845"/>
                    <a:pt x="8077" y="7900"/>
                    <a:pt x="8142" y="7939"/>
                  </a:cubicBezTo>
                  <a:cubicBezTo>
                    <a:pt x="7997" y="8092"/>
                    <a:pt x="7910" y="8294"/>
                    <a:pt x="7823" y="8486"/>
                  </a:cubicBezTo>
                  <a:cubicBezTo>
                    <a:pt x="7733" y="8696"/>
                    <a:pt x="7642" y="8896"/>
                    <a:pt x="7505" y="8975"/>
                  </a:cubicBezTo>
                  <a:cubicBezTo>
                    <a:pt x="7436" y="9015"/>
                    <a:pt x="7347" y="9028"/>
                    <a:pt x="7246" y="9028"/>
                  </a:cubicBezTo>
                  <a:cubicBezTo>
                    <a:pt x="7157" y="9028"/>
                    <a:pt x="7059" y="9018"/>
                    <a:pt x="6958" y="9008"/>
                  </a:cubicBezTo>
                  <a:cubicBezTo>
                    <a:pt x="7396" y="8696"/>
                    <a:pt x="7747" y="8276"/>
                    <a:pt x="7972" y="7784"/>
                  </a:cubicBezTo>
                  <a:close/>
                  <a:moveTo>
                    <a:pt x="8370" y="5857"/>
                  </a:moveTo>
                  <a:cubicBezTo>
                    <a:pt x="8559" y="5857"/>
                    <a:pt x="8711" y="6009"/>
                    <a:pt x="8711" y="6197"/>
                  </a:cubicBezTo>
                  <a:cubicBezTo>
                    <a:pt x="8711" y="6386"/>
                    <a:pt x="8559" y="6538"/>
                    <a:pt x="8370" y="6538"/>
                  </a:cubicBezTo>
                  <a:lnTo>
                    <a:pt x="8247" y="6538"/>
                  </a:lnTo>
                  <a:lnTo>
                    <a:pt x="8247" y="6523"/>
                  </a:lnTo>
                  <a:cubicBezTo>
                    <a:pt x="8247" y="6388"/>
                    <a:pt x="8146" y="6320"/>
                    <a:pt x="8044" y="6320"/>
                  </a:cubicBezTo>
                  <a:cubicBezTo>
                    <a:pt x="7943" y="6320"/>
                    <a:pt x="7842" y="6388"/>
                    <a:pt x="7842" y="6523"/>
                  </a:cubicBezTo>
                  <a:cubicBezTo>
                    <a:pt x="7842" y="7976"/>
                    <a:pt x="6661" y="9153"/>
                    <a:pt x="5212" y="9153"/>
                  </a:cubicBezTo>
                  <a:cubicBezTo>
                    <a:pt x="3760" y="9153"/>
                    <a:pt x="2579" y="7976"/>
                    <a:pt x="2583" y="6523"/>
                  </a:cubicBezTo>
                  <a:lnTo>
                    <a:pt x="2579" y="6523"/>
                  </a:lnTo>
                  <a:cubicBezTo>
                    <a:pt x="2579" y="6388"/>
                    <a:pt x="2478" y="6320"/>
                    <a:pt x="2376" y="6320"/>
                  </a:cubicBezTo>
                  <a:cubicBezTo>
                    <a:pt x="2275" y="6320"/>
                    <a:pt x="2174" y="6388"/>
                    <a:pt x="2174" y="6523"/>
                  </a:cubicBezTo>
                  <a:lnTo>
                    <a:pt x="2174" y="6538"/>
                  </a:lnTo>
                  <a:lnTo>
                    <a:pt x="2050" y="6538"/>
                  </a:lnTo>
                  <a:cubicBezTo>
                    <a:pt x="1862" y="6538"/>
                    <a:pt x="1710" y="6386"/>
                    <a:pt x="1710" y="6197"/>
                  </a:cubicBezTo>
                  <a:cubicBezTo>
                    <a:pt x="1710" y="6009"/>
                    <a:pt x="1862" y="5857"/>
                    <a:pt x="2050" y="5857"/>
                  </a:cubicBezTo>
                  <a:lnTo>
                    <a:pt x="2825" y="5857"/>
                  </a:lnTo>
                  <a:lnTo>
                    <a:pt x="2825" y="6089"/>
                  </a:lnTo>
                  <a:cubicBezTo>
                    <a:pt x="2825" y="6683"/>
                    <a:pt x="3307" y="7164"/>
                    <a:pt x="3901" y="7164"/>
                  </a:cubicBezTo>
                  <a:cubicBezTo>
                    <a:pt x="4495" y="7164"/>
                    <a:pt x="4977" y="6683"/>
                    <a:pt x="4977" y="6089"/>
                  </a:cubicBezTo>
                  <a:lnTo>
                    <a:pt x="4977" y="6074"/>
                  </a:lnTo>
                  <a:lnTo>
                    <a:pt x="5444" y="6074"/>
                  </a:lnTo>
                  <a:lnTo>
                    <a:pt x="5444" y="6089"/>
                  </a:lnTo>
                  <a:cubicBezTo>
                    <a:pt x="5444" y="6683"/>
                    <a:pt x="5922" y="7164"/>
                    <a:pt x="6520" y="7164"/>
                  </a:cubicBezTo>
                  <a:cubicBezTo>
                    <a:pt x="7114" y="7164"/>
                    <a:pt x="7595" y="6683"/>
                    <a:pt x="7595" y="6089"/>
                  </a:cubicBezTo>
                  <a:lnTo>
                    <a:pt x="7595" y="5857"/>
                  </a:lnTo>
                  <a:close/>
                  <a:moveTo>
                    <a:pt x="6313" y="9352"/>
                  </a:moveTo>
                  <a:lnTo>
                    <a:pt x="6313" y="9928"/>
                  </a:lnTo>
                  <a:lnTo>
                    <a:pt x="5209" y="11029"/>
                  </a:lnTo>
                  <a:lnTo>
                    <a:pt x="4108" y="9928"/>
                  </a:lnTo>
                  <a:lnTo>
                    <a:pt x="4108" y="9352"/>
                  </a:lnTo>
                  <a:cubicBezTo>
                    <a:pt x="4463" y="9491"/>
                    <a:pt x="4836" y="9561"/>
                    <a:pt x="5210" y="9561"/>
                  </a:cubicBezTo>
                  <a:cubicBezTo>
                    <a:pt x="5584" y="9561"/>
                    <a:pt x="5958" y="9491"/>
                    <a:pt x="6313" y="9352"/>
                  </a:cubicBezTo>
                  <a:close/>
                  <a:moveTo>
                    <a:pt x="3684" y="10088"/>
                  </a:moveTo>
                  <a:cubicBezTo>
                    <a:pt x="3687" y="10088"/>
                    <a:pt x="3691" y="10089"/>
                    <a:pt x="3695" y="10091"/>
                  </a:cubicBezTo>
                  <a:lnTo>
                    <a:pt x="4908" y="11304"/>
                  </a:lnTo>
                  <a:lnTo>
                    <a:pt x="3995" y="12068"/>
                  </a:lnTo>
                  <a:cubicBezTo>
                    <a:pt x="3992" y="12072"/>
                    <a:pt x="3984" y="12072"/>
                    <a:pt x="3981" y="12072"/>
                  </a:cubicBezTo>
                  <a:cubicBezTo>
                    <a:pt x="3977" y="12068"/>
                    <a:pt x="3974" y="12068"/>
                    <a:pt x="3974" y="12061"/>
                  </a:cubicBezTo>
                  <a:lnTo>
                    <a:pt x="3275" y="10493"/>
                  </a:lnTo>
                  <a:lnTo>
                    <a:pt x="3677" y="10091"/>
                  </a:lnTo>
                  <a:cubicBezTo>
                    <a:pt x="3678" y="10089"/>
                    <a:pt x="3681" y="10088"/>
                    <a:pt x="3684" y="10088"/>
                  </a:cubicBezTo>
                  <a:close/>
                  <a:moveTo>
                    <a:pt x="2956" y="10779"/>
                  </a:moveTo>
                  <a:lnTo>
                    <a:pt x="3597" y="12228"/>
                  </a:lnTo>
                  <a:cubicBezTo>
                    <a:pt x="3651" y="12347"/>
                    <a:pt x="3760" y="12438"/>
                    <a:pt x="3887" y="12467"/>
                  </a:cubicBezTo>
                  <a:cubicBezTo>
                    <a:pt x="3919" y="12474"/>
                    <a:pt x="3952" y="12477"/>
                    <a:pt x="3984" y="12477"/>
                  </a:cubicBezTo>
                  <a:cubicBezTo>
                    <a:pt x="4082" y="12477"/>
                    <a:pt x="4180" y="12445"/>
                    <a:pt x="4252" y="12380"/>
                  </a:cubicBezTo>
                  <a:lnTo>
                    <a:pt x="5006" y="11753"/>
                  </a:lnTo>
                  <a:lnTo>
                    <a:pt x="5006" y="13285"/>
                  </a:lnTo>
                  <a:cubicBezTo>
                    <a:pt x="3731" y="13187"/>
                    <a:pt x="2710" y="12184"/>
                    <a:pt x="2594" y="10909"/>
                  </a:cubicBezTo>
                  <a:lnTo>
                    <a:pt x="2594" y="10906"/>
                  </a:lnTo>
                  <a:lnTo>
                    <a:pt x="2956" y="10779"/>
                  </a:lnTo>
                  <a:close/>
                  <a:moveTo>
                    <a:pt x="6737" y="10085"/>
                  </a:moveTo>
                  <a:cubicBezTo>
                    <a:pt x="6741" y="10085"/>
                    <a:pt x="6744" y="10087"/>
                    <a:pt x="6748" y="10091"/>
                  </a:cubicBezTo>
                  <a:lnTo>
                    <a:pt x="7146" y="10489"/>
                  </a:lnTo>
                  <a:lnTo>
                    <a:pt x="7106" y="10580"/>
                  </a:lnTo>
                  <a:cubicBezTo>
                    <a:pt x="7036" y="10737"/>
                    <a:pt x="7166" y="10870"/>
                    <a:pt x="7299" y="10870"/>
                  </a:cubicBezTo>
                  <a:cubicBezTo>
                    <a:pt x="7358" y="10870"/>
                    <a:pt x="7419" y="10843"/>
                    <a:pt x="7461" y="10779"/>
                  </a:cubicBezTo>
                  <a:lnTo>
                    <a:pt x="7831" y="10906"/>
                  </a:lnTo>
                  <a:cubicBezTo>
                    <a:pt x="7711" y="12184"/>
                    <a:pt x="6693" y="13187"/>
                    <a:pt x="5415" y="13285"/>
                  </a:cubicBezTo>
                  <a:lnTo>
                    <a:pt x="5415" y="11753"/>
                  </a:lnTo>
                  <a:lnTo>
                    <a:pt x="6165" y="12380"/>
                  </a:lnTo>
                  <a:cubicBezTo>
                    <a:pt x="6241" y="12441"/>
                    <a:pt x="6335" y="12477"/>
                    <a:pt x="6436" y="12477"/>
                  </a:cubicBezTo>
                  <a:cubicBezTo>
                    <a:pt x="6469" y="12477"/>
                    <a:pt x="6502" y="12474"/>
                    <a:pt x="6531" y="12467"/>
                  </a:cubicBezTo>
                  <a:cubicBezTo>
                    <a:pt x="6661" y="12438"/>
                    <a:pt x="6770" y="12347"/>
                    <a:pt x="6820" y="12228"/>
                  </a:cubicBezTo>
                  <a:lnTo>
                    <a:pt x="7132" y="11532"/>
                  </a:lnTo>
                  <a:cubicBezTo>
                    <a:pt x="7202" y="11369"/>
                    <a:pt x="7069" y="11242"/>
                    <a:pt x="6937" y="11242"/>
                  </a:cubicBezTo>
                  <a:cubicBezTo>
                    <a:pt x="6867" y="11242"/>
                    <a:pt x="6797" y="11278"/>
                    <a:pt x="6759" y="11366"/>
                  </a:cubicBezTo>
                  <a:lnTo>
                    <a:pt x="6451" y="12061"/>
                  </a:lnTo>
                  <a:cubicBezTo>
                    <a:pt x="6447" y="12065"/>
                    <a:pt x="6444" y="12068"/>
                    <a:pt x="6440" y="12068"/>
                  </a:cubicBezTo>
                  <a:cubicBezTo>
                    <a:pt x="6436" y="12068"/>
                    <a:pt x="6429" y="12068"/>
                    <a:pt x="6429" y="12065"/>
                  </a:cubicBezTo>
                  <a:lnTo>
                    <a:pt x="5513" y="11304"/>
                  </a:lnTo>
                  <a:lnTo>
                    <a:pt x="6726" y="10091"/>
                  </a:lnTo>
                  <a:cubicBezTo>
                    <a:pt x="6730" y="10087"/>
                    <a:pt x="6733" y="10085"/>
                    <a:pt x="6737" y="10085"/>
                  </a:cubicBezTo>
                  <a:close/>
                  <a:moveTo>
                    <a:pt x="5216" y="1"/>
                  </a:moveTo>
                  <a:cubicBezTo>
                    <a:pt x="4915" y="1"/>
                    <a:pt x="4665" y="185"/>
                    <a:pt x="4444" y="348"/>
                  </a:cubicBezTo>
                  <a:cubicBezTo>
                    <a:pt x="4300" y="457"/>
                    <a:pt x="4162" y="558"/>
                    <a:pt x="4035" y="591"/>
                  </a:cubicBezTo>
                  <a:cubicBezTo>
                    <a:pt x="3977" y="606"/>
                    <a:pt x="3912" y="612"/>
                    <a:pt x="3842" y="612"/>
                  </a:cubicBezTo>
                  <a:cubicBezTo>
                    <a:pt x="3746" y="612"/>
                    <a:pt x="3642" y="601"/>
                    <a:pt x="3535" y="591"/>
                  </a:cubicBezTo>
                  <a:cubicBezTo>
                    <a:pt x="3416" y="577"/>
                    <a:pt x="3294" y="563"/>
                    <a:pt x="3175" y="563"/>
                  </a:cubicBezTo>
                  <a:cubicBezTo>
                    <a:pt x="3015" y="563"/>
                    <a:pt x="2860" y="588"/>
                    <a:pt x="2717" y="671"/>
                  </a:cubicBezTo>
                  <a:cubicBezTo>
                    <a:pt x="2467" y="816"/>
                    <a:pt x="2340" y="1098"/>
                    <a:pt x="2232" y="1348"/>
                  </a:cubicBezTo>
                  <a:cubicBezTo>
                    <a:pt x="2155" y="1518"/>
                    <a:pt x="2087" y="1678"/>
                    <a:pt x="1989" y="1775"/>
                  </a:cubicBezTo>
                  <a:cubicBezTo>
                    <a:pt x="1895" y="1869"/>
                    <a:pt x="1732" y="1942"/>
                    <a:pt x="1562" y="2014"/>
                  </a:cubicBezTo>
                  <a:cubicBezTo>
                    <a:pt x="1315" y="2127"/>
                    <a:pt x="1033" y="2250"/>
                    <a:pt x="888" y="2500"/>
                  </a:cubicBezTo>
                  <a:cubicBezTo>
                    <a:pt x="739" y="2753"/>
                    <a:pt x="772" y="3039"/>
                    <a:pt x="805" y="3322"/>
                  </a:cubicBezTo>
                  <a:cubicBezTo>
                    <a:pt x="823" y="3506"/>
                    <a:pt x="844" y="3684"/>
                    <a:pt x="808" y="3818"/>
                  </a:cubicBezTo>
                  <a:cubicBezTo>
                    <a:pt x="772" y="3945"/>
                    <a:pt x="671" y="4086"/>
                    <a:pt x="562" y="4231"/>
                  </a:cubicBezTo>
                  <a:cubicBezTo>
                    <a:pt x="403" y="4452"/>
                    <a:pt x="218" y="4702"/>
                    <a:pt x="218" y="4999"/>
                  </a:cubicBezTo>
                  <a:cubicBezTo>
                    <a:pt x="218" y="5299"/>
                    <a:pt x="403" y="5549"/>
                    <a:pt x="562" y="5770"/>
                  </a:cubicBezTo>
                  <a:cubicBezTo>
                    <a:pt x="671" y="5915"/>
                    <a:pt x="772" y="6053"/>
                    <a:pt x="808" y="6179"/>
                  </a:cubicBezTo>
                  <a:cubicBezTo>
                    <a:pt x="844" y="6317"/>
                    <a:pt x="823" y="6494"/>
                    <a:pt x="805" y="6679"/>
                  </a:cubicBezTo>
                  <a:cubicBezTo>
                    <a:pt x="772" y="6958"/>
                    <a:pt x="743" y="7251"/>
                    <a:pt x="888" y="7498"/>
                  </a:cubicBezTo>
                  <a:cubicBezTo>
                    <a:pt x="1029" y="7748"/>
                    <a:pt x="1315" y="7874"/>
                    <a:pt x="1562" y="7983"/>
                  </a:cubicBezTo>
                  <a:cubicBezTo>
                    <a:pt x="1732" y="8059"/>
                    <a:pt x="1895" y="8128"/>
                    <a:pt x="1989" y="8226"/>
                  </a:cubicBezTo>
                  <a:cubicBezTo>
                    <a:pt x="2087" y="8323"/>
                    <a:pt x="2155" y="8483"/>
                    <a:pt x="2232" y="8653"/>
                  </a:cubicBezTo>
                  <a:cubicBezTo>
                    <a:pt x="2340" y="8899"/>
                    <a:pt x="2463" y="9182"/>
                    <a:pt x="2717" y="9330"/>
                  </a:cubicBezTo>
                  <a:cubicBezTo>
                    <a:pt x="2862" y="9413"/>
                    <a:pt x="3017" y="9438"/>
                    <a:pt x="3176" y="9438"/>
                  </a:cubicBezTo>
                  <a:cubicBezTo>
                    <a:pt x="3295" y="9438"/>
                    <a:pt x="3416" y="9424"/>
                    <a:pt x="3535" y="9410"/>
                  </a:cubicBezTo>
                  <a:cubicBezTo>
                    <a:pt x="3593" y="9403"/>
                    <a:pt x="3651" y="9399"/>
                    <a:pt x="3706" y="9395"/>
                  </a:cubicBezTo>
                  <a:lnTo>
                    <a:pt x="3706" y="9682"/>
                  </a:lnTo>
                  <a:lnTo>
                    <a:pt x="3691" y="9682"/>
                  </a:lnTo>
                  <a:cubicBezTo>
                    <a:pt x="3579" y="9682"/>
                    <a:pt x="3470" y="9725"/>
                    <a:pt x="3390" y="9805"/>
                  </a:cubicBezTo>
                  <a:lnTo>
                    <a:pt x="2894" y="10301"/>
                  </a:lnTo>
                  <a:cubicBezTo>
                    <a:pt x="2869" y="10326"/>
                    <a:pt x="2851" y="10355"/>
                    <a:pt x="2844" y="10388"/>
                  </a:cubicBezTo>
                  <a:lnTo>
                    <a:pt x="1011" y="11036"/>
                  </a:lnTo>
                  <a:cubicBezTo>
                    <a:pt x="406" y="11250"/>
                    <a:pt x="1" y="11822"/>
                    <a:pt x="1" y="12463"/>
                  </a:cubicBezTo>
                  <a:lnTo>
                    <a:pt x="1" y="13716"/>
                  </a:lnTo>
                  <a:cubicBezTo>
                    <a:pt x="1" y="13852"/>
                    <a:pt x="103" y="13920"/>
                    <a:pt x="205" y="13920"/>
                  </a:cubicBezTo>
                  <a:cubicBezTo>
                    <a:pt x="307" y="13920"/>
                    <a:pt x="410" y="13852"/>
                    <a:pt x="410" y="13716"/>
                  </a:cubicBezTo>
                  <a:lnTo>
                    <a:pt x="410" y="12463"/>
                  </a:lnTo>
                  <a:cubicBezTo>
                    <a:pt x="410" y="12329"/>
                    <a:pt x="432" y="12199"/>
                    <a:pt x="479" y="12072"/>
                  </a:cubicBezTo>
                  <a:lnTo>
                    <a:pt x="1511" y="12956"/>
                  </a:lnTo>
                  <a:cubicBezTo>
                    <a:pt x="1659" y="13082"/>
                    <a:pt x="1746" y="13267"/>
                    <a:pt x="1743" y="13463"/>
                  </a:cubicBezTo>
                  <a:lnTo>
                    <a:pt x="1743" y="13716"/>
                  </a:lnTo>
                  <a:cubicBezTo>
                    <a:pt x="1743" y="13852"/>
                    <a:pt x="1845" y="13920"/>
                    <a:pt x="1947" y="13920"/>
                  </a:cubicBezTo>
                  <a:cubicBezTo>
                    <a:pt x="2050" y="13920"/>
                    <a:pt x="2152" y="13852"/>
                    <a:pt x="2152" y="13716"/>
                  </a:cubicBezTo>
                  <a:lnTo>
                    <a:pt x="2152" y="13463"/>
                  </a:lnTo>
                  <a:cubicBezTo>
                    <a:pt x="2152" y="13151"/>
                    <a:pt x="2014" y="12854"/>
                    <a:pt x="1775" y="12648"/>
                  </a:cubicBezTo>
                  <a:lnTo>
                    <a:pt x="696" y="11721"/>
                  </a:lnTo>
                  <a:cubicBezTo>
                    <a:pt x="819" y="11587"/>
                    <a:pt x="971" y="11485"/>
                    <a:pt x="1145" y="11424"/>
                  </a:cubicBezTo>
                  <a:lnTo>
                    <a:pt x="2203" y="11051"/>
                  </a:lnTo>
                  <a:cubicBezTo>
                    <a:pt x="2395" y="12564"/>
                    <a:pt x="3684" y="13705"/>
                    <a:pt x="5216" y="13705"/>
                  </a:cubicBezTo>
                  <a:cubicBezTo>
                    <a:pt x="6744" y="13705"/>
                    <a:pt x="8034" y="12564"/>
                    <a:pt x="8229" y="11051"/>
                  </a:cubicBezTo>
                  <a:lnTo>
                    <a:pt x="9287" y="11424"/>
                  </a:lnTo>
                  <a:cubicBezTo>
                    <a:pt x="9460" y="11485"/>
                    <a:pt x="9613" y="11587"/>
                    <a:pt x="9736" y="11721"/>
                  </a:cubicBezTo>
                  <a:lnTo>
                    <a:pt x="8656" y="12648"/>
                  </a:lnTo>
                  <a:cubicBezTo>
                    <a:pt x="8417" y="12854"/>
                    <a:pt x="8280" y="13151"/>
                    <a:pt x="8280" y="13463"/>
                  </a:cubicBezTo>
                  <a:lnTo>
                    <a:pt x="8280" y="13716"/>
                  </a:lnTo>
                  <a:cubicBezTo>
                    <a:pt x="8280" y="13852"/>
                    <a:pt x="8382" y="13920"/>
                    <a:pt x="8484" y="13920"/>
                  </a:cubicBezTo>
                  <a:cubicBezTo>
                    <a:pt x="8587" y="13920"/>
                    <a:pt x="8689" y="13852"/>
                    <a:pt x="8689" y="13716"/>
                  </a:cubicBezTo>
                  <a:lnTo>
                    <a:pt x="8689" y="13463"/>
                  </a:lnTo>
                  <a:cubicBezTo>
                    <a:pt x="8685" y="13267"/>
                    <a:pt x="8772" y="13082"/>
                    <a:pt x="8921" y="12956"/>
                  </a:cubicBezTo>
                  <a:lnTo>
                    <a:pt x="9953" y="12072"/>
                  </a:lnTo>
                  <a:cubicBezTo>
                    <a:pt x="10000" y="12199"/>
                    <a:pt x="10022" y="12329"/>
                    <a:pt x="10022" y="12463"/>
                  </a:cubicBezTo>
                  <a:lnTo>
                    <a:pt x="10022" y="13716"/>
                  </a:lnTo>
                  <a:cubicBezTo>
                    <a:pt x="10022" y="13852"/>
                    <a:pt x="10124" y="13920"/>
                    <a:pt x="10226" y="13920"/>
                  </a:cubicBezTo>
                  <a:cubicBezTo>
                    <a:pt x="10329" y="13920"/>
                    <a:pt x="10431" y="13852"/>
                    <a:pt x="10431" y="13716"/>
                  </a:cubicBezTo>
                  <a:lnTo>
                    <a:pt x="10431" y="12463"/>
                  </a:lnTo>
                  <a:cubicBezTo>
                    <a:pt x="10431" y="11822"/>
                    <a:pt x="10025" y="11250"/>
                    <a:pt x="9421" y="11036"/>
                  </a:cubicBezTo>
                  <a:lnTo>
                    <a:pt x="7588" y="10388"/>
                  </a:lnTo>
                  <a:cubicBezTo>
                    <a:pt x="7577" y="10355"/>
                    <a:pt x="7559" y="10326"/>
                    <a:pt x="7537" y="10304"/>
                  </a:cubicBezTo>
                  <a:lnTo>
                    <a:pt x="7038" y="9805"/>
                  </a:lnTo>
                  <a:cubicBezTo>
                    <a:pt x="6958" y="9725"/>
                    <a:pt x="6853" y="9682"/>
                    <a:pt x="6741" y="9682"/>
                  </a:cubicBezTo>
                  <a:lnTo>
                    <a:pt x="6726" y="9682"/>
                  </a:lnTo>
                  <a:lnTo>
                    <a:pt x="6726" y="9395"/>
                  </a:lnTo>
                  <a:cubicBezTo>
                    <a:pt x="6780" y="9399"/>
                    <a:pt x="6835" y="9406"/>
                    <a:pt x="6893" y="9410"/>
                  </a:cubicBezTo>
                  <a:cubicBezTo>
                    <a:pt x="7012" y="9424"/>
                    <a:pt x="7132" y="9435"/>
                    <a:pt x="7251" y="9435"/>
                  </a:cubicBezTo>
                  <a:cubicBezTo>
                    <a:pt x="7265" y="9436"/>
                    <a:pt x="7278" y="9436"/>
                    <a:pt x="7291" y="9436"/>
                  </a:cubicBezTo>
                  <a:cubicBezTo>
                    <a:pt x="7438" y="9436"/>
                    <a:pt x="7585" y="9400"/>
                    <a:pt x="7715" y="9330"/>
                  </a:cubicBezTo>
                  <a:cubicBezTo>
                    <a:pt x="7965" y="9182"/>
                    <a:pt x="8091" y="8899"/>
                    <a:pt x="8200" y="8653"/>
                  </a:cubicBezTo>
                  <a:cubicBezTo>
                    <a:pt x="8273" y="8483"/>
                    <a:pt x="8345" y="8323"/>
                    <a:pt x="8439" y="8226"/>
                  </a:cubicBezTo>
                  <a:cubicBezTo>
                    <a:pt x="8537" y="8128"/>
                    <a:pt x="8696" y="8059"/>
                    <a:pt x="8867" y="7983"/>
                  </a:cubicBezTo>
                  <a:cubicBezTo>
                    <a:pt x="9116" y="7874"/>
                    <a:pt x="9399" y="7751"/>
                    <a:pt x="9544" y="7498"/>
                  </a:cubicBezTo>
                  <a:cubicBezTo>
                    <a:pt x="9689" y="7244"/>
                    <a:pt x="9656" y="6958"/>
                    <a:pt x="9627" y="6679"/>
                  </a:cubicBezTo>
                  <a:cubicBezTo>
                    <a:pt x="9605" y="6494"/>
                    <a:pt x="9587" y="6317"/>
                    <a:pt x="9623" y="6179"/>
                  </a:cubicBezTo>
                  <a:cubicBezTo>
                    <a:pt x="9656" y="6053"/>
                    <a:pt x="9757" y="5915"/>
                    <a:pt x="9866" y="5770"/>
                  </a:cubicBezTo>
                  <a:cubicBezTo>
                    <a:pt x="10029" y="5549"/>
                    <a:pt x="10214" y="5299"/>
                    <a:pt x="10214" y="4999"/>
                  </a:cubicBezTo>
                  <a:cubicBezTo>
                    <a:pt x="10214" y="4702"/>
                    <a:pt x="10029" y="4452"/>
                    <a:pt x="9866" y="4231"/>
                  </a:cubicBezTo>
                  <a:cubicBezTo>
                    <a:pt x="9757" y="4086"/>
                    <a:pt x="9656" y="3945"/>
                    <a:pt x="9623" y="3818"/>
                  </a:cubicBezTo>
                  <a:cubicBezTo>
                    <a:pt x="9587" y="3684"/>
                    <a:pt x="9605" y="3506"/>
                    <a:pt x="9627" y="3322"/>
                  </a:cubicBezTo>
                  <a:cubicBezTo>
                    <a:pt x="9656" y="3039"/>
                    <a:pt x="9689" y="2750"/>
                    <a:pt x="9544" y="2500"/>
                  </a:cubicBezTo>
                  <a:cubicBezTo>
                    <a:pt x="9399" y="2253"/>
                    <a:pt x="9116" y="2127"/>
                    <a:pt x="8867" y="2014"/>
                  </a:cubicBezTo>
                  <a:cubicBezTo>
                    <a:pt x="8696" y="1942"/>
                    <a:pt x="8537" y="1869"/>
                    <a:pt x="8439" y="1775"/>
                  </a:cubicBezTo>
                  <a:cubicBezTo>
                    <a:pt x="8345" y="1678"/>
                    <a:pt x="8273" y="1518"/>
                    <a:pt x="8200" y="1348"/>
                  </a:cubicBezTo>
                  <a:cubicBezTo>
                    <a:pt x="8091" y="1098"/>
                    <a:pt x="7968" y="819"/>
                    <a:pt x="7715" y="671"/>
                  </a:cubicBezTo>
                  <a:cubicBezTo>
                    <a:pt x="7570" y="588"/>
                    <a:pt x="7414" y="563"/>
                    <a:pt x="7255" y="563"/>
                  </a:cubicBezTo>
                  <a:cubicBezTo>
                    <a:pt x="7135" y="563"/>
                    <a:pt x="7014" y="577"/>
                    <a:pt x="6893" y="591"/>
                  </a:cubicBezTo>
                  <a:cubicBezTo>
                    <a:pt x="6786" y="601"/>
                    <a:pt x="6682" y="612"/>
                    <a:pt x="6587" y="612"/>
                  </a:cubicBezTo>
                  <a:cubicBezTo>
                    <a:pt x="6518" y="612"/>
                    <a:pt x="6453" y="606"/>
                    <a:pt x="6397" y="591"/>
                  </a:cubicBezTo>
                  <a:cubicBezTo>
                    <a:pt x="6270" y="558"/>
                    <a:pt x="6132" y="457"/>
                    <a:pt x="5984" y="348"/>
                  </a:cubicBezTo>
                  <a:cubicBezTo>
                    <a:pt x="5763" y="185"/>
                    <a:pt x="5513" y="1"/>
                    <a:pt x="521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6" name="Google Shape;13856;p76"/>
            <p:cNvSpPr/>
            <p:nvPr/>
          </p:nvSpPr>
          <p:spPr>
            <a:xfrm>
              <a:off x="6373606" y="3556454"/>
              <a:ext cx="49630" cy="16569"/>
            </a:xfrm>
            <a:custGeom>
              <a:avLst/>
              <a:gdLst/>
              <a:ahLst/>
              <a:cxnLst/>
              <a:rect l="l" t="t" r="r" b="b"/>
              <a:pathLst>
                <a:path w="1893" h="632" extrusionOk="0">
                  <a:moveTo>
                    <a:pt x="295" y="0"/>
                  </a:moveTo>
                  <a:cubicBezTo>
                    <a:pt x="136" y="0"/>
                    <a:pt x="1" y="208"/>
                    <a:pt x="151" y="353"/>
                  </a:cubicBezTo>
                  <a:cubicBezTo>
                    <a:pt x="325" y="530"/>
                    <a:pt x="626" y="632"/>
                    <a:pt x="948" y="632"/>
                  </a:cubicBezTo>
                  <a:cubicBezTo>
                    <a:pt x="1271" y="632"/>
                    <a:pt x="1571" y="527"/>
                    <a:pt x="1745" y="353"/>
                  </a:cubicBezTo>
                  <a:cubicBezTo>
                    <a:pt x="1893" y="208"/>
                    <a:pt x="1757" y="0"/>
                    <a:pt x="1599" y="0"/>
                  </a:cubicBezTo>
                  <a:cubicBezTo>
                    <a:pt x="1552" y="0"/>
                    <a:pt x="1503" y="19"/>
                    <a:pt x="1459" y="63"/>
                  </a:cubicBezTo>
                  <a:cubicBezTo>
                    <a:pt x="1383" y="135"/>
                    <a:pt x="1205" y="222"/>
                    <a:pt x="948" y="222"/>
                  </a:cubicBezTo>
                  <a:cubicBezTo>
                    <a:pt x="691" y="222"/>
                    <a:pt x="510" y="139"/>
                    <a:pt x="438" y="63"/>
                  </a:cubicBezTo>
                  <a:cubicBezTo>
                    <a:pt x="393" y="19"/>
                    <a:pt x="343" y="0"/>
                    <a:pt x="29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7" name="Google Shape;13857;p76"/>
            <p:cNvSpPr/>
            <p:nvPr/>
          </p:nvSpPr>
          <p:spPr>
            <a:xfrm>
              <a:off x="6419906" y="3482310"/>
              <a:ext cx="25667" cy="10671"/>
            </a:xfrm>
            <a:custGeom>
              <a:avLst/>
              <a:gdLst/>
              <a:ahLst/>
              <a:cxnLst/>
              <a:rect l="l" t="t" r="r" b="b"/>
              <a:pathLst>
                <a:path w="979" h="407" extrusionOk="0">
                  <a:moveTo>
                    <a:pt x="272" y="1"/>
                  </a:moveTo>
                  <a:cubicBezTo>
                    <a:pt x="1" y="1"/>
                    <a:pt x="1" y="406"/>
                    <a:pt x="272" y="406"/>
                  </a:cubicBezTo>
                  <a:lnTo>
                    <a:pt x="707" y="406"/>
                  </a:lnTo>
                  <a:cubicBezTo>
                    <a:pt x="979" y="406"/>
                    <a:pt x="979" y="1"/>
                    <a:pt x="7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58" name="Google Shape;13858;p76"/>
          <p:cNvGrpSpPr/>
          <p:nvPr/>
        </p:nvGrpSpPr>
        <p:grpSpPr>
          <a:xfrm>
            <a:off x="7611753" y="2894671"/>
            <a:ext cx="273868" cy="365131"/>
            <a:chOff x="7611753" y="2894671"/>
            <a:chExt cx="273868" cy="365131"/>
          </a:xfrm>
        </p:grpSpPr>
        <p:sp>
          <p:nvSpPr>
            <p:cNvPr id="13859" name="Google Shape;13859;p76"/>
            <p:cNvSpPr/>
            <p:nvPr/>
          </p:nvSpPr>
          <p:spPr>
            <a:xfrm>
              <a:off x="7644787" y="2900177"/>
              <a:ext cx="208088" cy="261887"/>
            </a:xfrm>
            <a:custGeom>
              <a:avLst/>
              <a:gdLst/>
              <a:ahLst/>
              <a:cxnLst/>
              <a:rect l="l" t="t" r="r" b="b"/>
              <a:pathLst>
                <a:path w="7937" h="9989" extrusionOk="0">
                  <a:moveTo>
                    <a:pt x="3970" y="0"/>
                  </a:moveTo>
                  <a:cubicBezTo>
                    <a:pt x="2011" y="0"/>
                    <a:pt x="388" y="1525"/>
                    <a:pt x="273" y="3481"/>
                  </a:cubicBezTo>
                  <a:lnTo>
                    <a:pt x="77" y="6765"/>
                  </a:lnTo>
                  <a:cubicBezTo>
                    <a:pt x="1" y="8000"/>
                    <a:pt x="515" y="9196"/>
                    <a:pt x="1464" y="9989"/>
                  </a:cubicBezTo>
                  <a:lnTo>
                    <a:pt x="6484" y="9982"/>
                  </a:lnTo>
                  <a:cubicBezTo>
                    <a:pt x="7425" y="9188"/>
                    <a:pt x="7936" y="7993"/>
                    <a:pt x="7864" y="6765"/>
                  </a:cubicBezTo>
                  <a:lnTo>
                    <a:pt x="7664" y="3481"/>
                  </a:lnTo>
                  <a:cubicBezTo>
                    <a:pt x="7549" y="1525"/>
                    <a:pt x="5930" y="0"/>
                    <a:pt x="3970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0" name="Google Shape;13860;p76"/>
            <p:cNvSpPr/>
            <p:nvPr/>
          </p:nvSpPr>
          <p:spPr>
            <a:xfrm>
              <a:off x="7644787" y="2900177"/>
              <a:ext cx="104110" cy="261887"/>
            </a:xfrm>
            <a:custGeom>
              <a:avLst/>
              <a:gdLst/>
              <a:ahLst/>
              <a:cxnLst/>
              <a:rect l="l" t="t" r="r" b="b"/>
              <a:pathLst>
                <a:path w="3971" h="9989" extrusionOk="0">
                  <a:moveTo>
                    <a:pt x="3970" y="0"/>
                  </a:moveTo>
                  <a:cubicBezTo>
                    <a:pt x="2011" y="0"/>
                    <a:pt x="388" y="1525"/>
                    <a:pt x="273" y="3481"/>
                  </a:cubicBezTo>
                  <a:lnTo>
                    <a:pt x="77" y="6765"/>
                  </a:lnTo>
                  <a:cubicBezTo>
                    <a:pt x="1" y="8000"/>
                    <a:pt x="515" y="9196"/>
                    <a:pt x="1464" y="9989"/>
                  </a:cubicBezTo>
                  <a:lnTo>
                    <a:pt x="3970" y="9985"/>
                  </a:lnTo>
                  <a:lnTo>
                    <a:pt x="3970" y="0"/>
                  </a:ln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1" name="Google Shape;13861;p76"/>
            <p:cNvSpPr/>
            <p:nvPr/>
          </p:nvSpPr>
          <p:spPr>
            <a:xfrm>
              <a:off x="7617442" y="3088655"/>
              <a:ext cx="262857" cy="165799"/>
            </a:xfrm>
            <a:custGeom>
              <a:avLst/>
              <a:gdLst/>
              <a:ahLst/>
              <a:cxnLst/>
              <a:rect l="l" t="t" r="r" b="b"/>
              <a:pathLst>
                <a:path w="10026" h="6324" extrusionOk="0">
                  <a:moveTo>
                    <a:pt x="3706" y="0"/>
                  </a:moveTo>
                  <a:lnTo>
                    <a:pt x="3706" y="1347"/>
                  </a:lnTo>
                  <a:cubicBezTo>
                    <a:pt x="3706" y="1717"/>
                    <a:pt x="3470" y="2046"/>
                    <a:pt x="3123" y="2170"/>
                  </a:cubicBezTo>
                  <a:lnTo>
                    <a:pt x="874" y="2963"/>
                  </a:lnTo>
                  <a:cubicBezTo>
                    <a:pt x="349" y="3147"/>
                    <a:pt x="1" y="3640"/>
                    <a:pt x="1" y="4198"/>
                  </a:cubicBezTo>
                  <a:lnTo>
                    <a:pt x="1" y="6324"/>
                  </a:lnTo>
                  <a:lnTo>
                    <a:pt x="10026" y="6324"/>
                  </a:lnTo>
                  <a:lnTo>
                    <a:pt x="10026" y="4198"/>
                  </a:lnTo>
                  <a:cubicBezTo>
                    <a:pt x="10026" y="3640"/>
                    <a:pt x="9674" y="3147"/>
                    <a:pt x="9153" y="2963"/>
                  </a:cubicBezTo>
                  <a:lnTo>
                    <a:pt x="6904" y="2170"/>
                  </a:lnTo>
                  <a:cubicBezTo>
                    <a:pt x="6553" y="2046"/>
                    <a:pt x="6321" y="1717"/>
                    <a:pt x="6321" y="1347"/>
                  </a:cubicBezTo>
                  <a:lnTo>
                    <a:pt x="6321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2" name="Google Shape;13862;p76"/>
            <p:cNvSpPr/>
            <p:nvPr/>
          </p:nvSpPr>
          <p:spPr>
            <a:xfrm>
              <a:off x="7617442" y="3138966"/>
              <a:ext cx="262857" cy="115488"/>
            </a:xfrm>
            <a:custGeom>
              <a:avLst/>
              <a:gdLst/>
              <a:ahLst/>
              <a:cxnLst/>
              <a:rect l="l" t="t" r="r" b="b"/>
              <a:pathLst>
                <a:path w="10026" h="4405" extrusionOk="0">
                  <a:moveTo>
                    <a:pt x="6542" y="1"/>
                  </a:moveTo>
                  <a:lnTo>
                    <a:pt x="6542" y="301"/>
                  </a:lnTo>
                  <a:cubicBezTo>
                    <a:pt x="6542" y="1199"/>
                    <a:pt x="5850" y="1978"/>
                    <a:pt x="4955" y="2004"/>
                  </a:cubicBezTo>
                  <a:cubicBezTo>
                    <a:pt x="4938" y="2004"/>
                    <a:pt x="4920" y="2004"/>
                    <a:pt x="4903" y="2004"/>
                  </a:cubicBezTo>
                  <a:cubicBezTo>
                    <a:pt x="4003" y="2004"/>
                    <a:pt x="3271" y="1276"/>
                    <a:pt x="3271" y="370"/>
                  </a:cubicBezTo>
                  <a:lnTo>
                    <a:pt x="3271" y="182"/>
                  </a:lnTo>
                  <a:cubicBezTo>
                    <a:pt x="3224" y="207"/>
                    <a:pt x="3173" y="232"/>
                    <a:pt x="3126" y="251"/>
                  </a:cubicBezTo>
                  <a:lnTo>
                    <a:pt x="874" y="1044"/>
                  </a:lnTo>
                  <a:cubicBezTo>
                    <a:pt x="352" y="1228"/>
                    <a:pt x="1" y="1721"/>
                    <a:pt x="1" y="2279"/>
                  </a:cubicBezTo>
                  <a:lnTo>
                    <a:pt x="1" y="4405"/>
                  </a:lnTo>
                  <a:lnTo>
                    <a:pt x="10026" y="4405"/>
                  </a:lnTo>
                  <a:lnTo>
                    <a:pt x="10026" y="2279"/>
                  </a:lnTo>
                  <a:cubicBezTo>
                    <a:pt x="10026" y="1721"/>
                    <a:pt x="9674" y="1228"/>
                    <a:pt x="9153" y="1044"/>
                  </a:cubicBezTo>
                  <a:lnTo>
                    <a:pt x="6904" y="251"/>
                  </a:lnTo>
                  <a:cubicBezTo>
                    <a:pt x="6763" y="200"/>
                    <a:pt x="6636" y="113"/>
                    <a:pt x="6542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3" name="Google Shape;13863;p76"/>
            <p:cNvSpPr/>
            <p:nvPr/>
          </p:nvSpPr>
          <p:spPr>
            <a:xfrm>
              <a:off x="7714578" y="3100138"/>
              <a:ext cx="68585" cy="34292"/>
            </a:xfrm>
            <a:custGeom>
              <a:avLst/>
              <a:gdLst/>
              <a:ahLst/>
              <a:cxnLst/>
              <a:rect l="l" t="t" r="r" b="b"/>
              <a:pathLst>
                <a:path w="2616" h="1308" extrusionOk="0">
                  <a:moveTo>
                    <a:pt x="1" y="0"/>
                  </a:moveTo>
                  <a:lnTo>
                    <a:pt x="1" y="1036"/>
                  </a:lnTo>
                  <a:cubicBezTo>
                    <a:pt x="417" y="1217"/>
                    <a:pt x="862" y="1308"/>
                    <a:pt x="1307" y="1308"/>
                  </a:cubicBezTo>
                  <a:cubicBezTo>
                    <a:pt x="1752" y="1308"/>
                    <a:pt x="2197" y="1217"/>
                    <a:pt x="2616" y="1036"/>
                  </a:cubicBezTo>
                  <a:lnTo>
                    <a:pt x="2616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4" name="Google Shape;13864;p76"/>
            <p:cNvSpPr/>
            <p:nvPr/>
          </p:nvSpPr>
          <p:spPr>
            <a:xfrm>
              <a:off x="7674518" y="2962942"/>
              <a:ext cx="148627" cy="154316"/>
            </a:xfrm>
            <a:custGeom>
              <a:avLst/>
              <a:gdLst/>
              <a:ahLst/>
              <a:cxnLst/>
              <a:rect l="l" t="t" r="r" b="b"/>
              <a:pathLst>
                <a:path w="5669" h="5886" extrusionOk="0">
                  <a:moveTo>
                    <a:pt x="0" y="0"/>
                  </a:moveTo>
                  <a:lnTo>
                    <a:pt x="0" y="3053"/>
                  </a:lnTo>
                  <a:cubicBezTo>
                    <a:pt x="0" y="4618"/>
                    <a:pt x="1272" y="5885"/>
                    <a:pt x="2836" y="5885"/>
                  </a:cubicBezTo>
                  <a:cubicBezTo>
                    <a:pt x="4401" y="5885"/>
                    <a:pt x="5668" y="4618"/>
                    <a:pt x="5668" y="3053"/>
                  </a:cubicBezTo>
                  <a:lnTo>
                    <a:pt x="5668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5" name="Google Shape;13865;p76"/>
            <p:cNvSpPr/>
            <p:nvPr/>
          </p:nvSpPr>
          <p:spPr>
            <a:xfrm>
              <a:off x="7674256" y="2962942"/>
              <a:ext cx="148889" cy="154342"/>
            </a:xfrm>
            <a:custGeom>
              <a:avLst/>
              <a:gdLst/>
              <a:ahLst/>
              <a:cxnLst/>
              <a:rect l="l" t="t" r="r" b="b"/>
              <a:pathLst>
                <a:path w="5679" h="5887" extrusionOk="0">
                  <a:moveTo>
                    <a:pt x="10" y="0"/>
                  </a:moveTo>
                  <a:lnTo>
                    <a:pt x="10" y="3053"/>
                  </a:lnTo>
                  <a:cubicBezTo>
                    <a:pt x="1" y="4638"/>
                    <a:pt x="1291" y="5887"/>
                    <a:pt x="2820" y="5887"/>
                  </a:cubicBezTo>
                  <a:cubicBezTo>
                    <a:pt x="2972" y="5887"/>
                    <a:pt x="3126" y="5875"/>
                    <a:pt x="3281" y="5849"/>
                  </a:cubicBezTo>
                  <a:cubicBezTo>
                    <a:pt x="1901" y="5635"/>
                    <a:pt x="883" y="4448"/>
                    <a:pt x="883" y="3053"/>
                  </a:cubicBezTo>
                  <a:lnTo>
                    <a:pt x="883" y="2303"/>
                  </a:lnTo>
                  <a:cubicBezTo>
                    <a:pt x="883" y="2039"/>
                    <a:pt x="1079" y="1818"/>
                    <a:pt x="1329" y="1749"/>
                  </a:cubicBezTo>
                  <a:cubicBezTo>
                    <a:pt x="1923" y="1597"/>
                    <a:pt x="2502" y="1398"/>
                    <a:pt x="3064" y="1148"/>
                  </a:cubicBezTo>
                  <a:cubicBezTo>
                    <a:pt x="3093" y="1485"/>
                    <a:pt x="3375" y="1746"/>
                    <a:pt x="3716" y="1746"/>
                  </a:cubicBezTo>
                  <a:cubicBezTo>
                    <a:pt x="4255" y="1735"/>
                    <a:pt x="4788" y="1652"/>
                    <a:pt x="5305" y="1499"/>
                  </a:cubicBezTo>
                  <a:cubicBezTo>
                    <a:pt x="5458" y="1456"/>
                    <a:pt x="5584" y="1355"/>
                    <a:pt x="5668" y="1221"/>
                  </a:cubicBezTo>
                  <a:cubicBezTo>
                    <a:pt x="5668" y="1217"/>
                    <a:pt x="5664" y="1210"/>
                    <a:pt x="5664" y="1206"/>
                  </a:cubicBezTo>
                  <a:lnTo>
                    <a:pt x="5678" y="1202"/>
                  </a:lnTo>
                  <a:lnTo>
                    <a:pt x="567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6" name="Google Shape;13866;p76"/>
            <p:cNvSpPr/>
            <p:nvPr/>
          </p:nvSpPr>
          <p:spPr>
            <a:xfrm>
              <a:off x="7783137" y="3128531"/>
              <a:ext cx="26" cy="210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8"/>
                  </a:moveTo>
                  <a:lnTo>
                    <a:pt x="1" y="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7" name="Google Shape;13867;p76"/>
            <p:cNvSpPr/>
            <p:nvPr/>
          </p:nvSpPr>
          <p:spPr>
            <a:xfrm>
              <a:off x="7714578" y="3128531"/>
              <a:ext cx="26" cy="210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8"/>
                  </a:lnTo>
                  <a:lnTo>
                    <a:pt x="1" y="8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8" name="Google Shape;13868;p76"/>
            <p:cNvSpPr/>
            <p:nvPr/>
          </p:nvSpPr>
          <p:spPr>
            <a:xfrm>
              <a:off x="7651342" y="2900177"/>
              <a:ext cx="193931" cy="102746"/>
            </a:xfrm>
            <a:custGeom>
              <a:avLst/>
              <a:gdLst/>
              <a:ahLst/>
              <a:cxnLst/>
              <a:rect l="l" t="t" r="r" b="b"/>
              <a:pathLst>
                <a:path w="7397" h="3919" extrusionOk="0">
                  <a:moveTo>
                    <a:pt x="3723" y="0"/>
                  </a:moveTo>
                  <a:cubicBezTo>
                    <a:pt x="3648" y="0"/>
                    <a:pt x="3572" y="3"/>
                    <a:pt x="3496" y="7"/>
                  </a:cubicBezTo>
                  <a:cubicBezTo>
                    <a:pt x="1620" y="120"/>
                    <a:pt x="135" y="1641"/>
                    <a:pt x="23" y="3517"/>
                  </a:cubicBezTo>
                  <a:lnTo>
                    <a:pt x="1" y="3835"/>
                  </a:lnTo>
                  <a:lnTo>
                    <a:pt x="15" y="3919"/>
                  </a:lnTo>
                  <a:cubicBezTo>
                    <a:pt x="15" y="3919"/>
                    <a:pt x="3282" y="3484"/>
                    <a:pt x="4590" y="2394"/>
                  </a:cubicBezTo>
                  <a:lnTo>
                    <a:pt x="4590" y="3484"/>
                  </a:lnTo>
                  <a:cubicBezTo>
                    <a:pt x="5068" y="3473"/>
                    <a:pt x="5538" y="3401"/>
                    <a:pt x="5995" y="3267"/>
                  </a:cubicBezTo>
                  <a:cubicBezTo>
                    <a:pt x="6037" y="3254"/>
                    <a:pt x="6079" y="3248"/>
                    <a:pt x="6119" y="3248"/>
                  </a:cubicBezTo>
                  <a:cubicBezTo>
                    <a:pt x="6351" y="3248"/>
                    <a:pt x="6552" y="3437"/>
                    <a:pt x="6552" y="3683"/>
                  </a:cubicBezTo>
                  <a:cubicBezTo>
                    <a:pt x="7088" y="3557"/>
                    <a:pt x="7396" y="2999"/>
                    <a:pt x="7215" y="2477"/>
                  </a:cubicBezTo>
                  <a:cubicBezTo>
                    <a:pt x="6694" y="988"/>
                    <a:pt x="5286" y="0"/>
                    <a:pt x="3723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9" name="Google Shape;13869;p76"/>
            <p:cNvSpPr/>
            <p:nvPr/>
          </p:nvSpPr>
          <p:spPr>
            <a:xfrm>
              <a:off x="7668068" y="3138966"/>
              <a:ext cx="161526" cy="87383"/>
            </a:xfrm>
            <a:custGeom>
              <a:avLst/>
              <a:gdLst/>
              <a:ahLst/>
              <a:cxnLst/>
              <a:rect l="l" t="t" r="r" b="b"/>
              <a:pathLst>
                <a:path w="6161" h="3333" extrusionOk="0">
                  <a:moveTo>
                    <a:pt x="4607" y="1"/>
                  </a:moveTo>
                  <a:lnTo>
                    <a:pt x="4607" y="301"/>
                  </a:lnTo>
                  <a:cubicBezTo>
                    <a:pt x="4607" y="1199"/>
                    <a:pt x="3919" y="1978"/>
                    <a:pt x="3024" y="2004"/>
                  </a:cubicBezTo>
                  <a:cubicBezTo>
                    <a:pt x="3007" y="2004"/>
                    <a:pt x="2989" y="2004"/>
                    <a:pt x="2972" y="2004"/>
                  </a:cubicBezTo>
                  <a:cubicBezTo>
                    <a:pt x="2072" y="2004"/>
                    <a:pt x="1337" y="1276"/>
                    <a:pt x="1337" y="370"/>
                  </a:cubicBezTo>
                  <a:lnTo>
                    <a:pt x="1337" y="182"/>
                  </a:lnTo>
                  <a:cubicBezTo>
                    <a:pt x="1290" y="207"/>
                    <a:pt x="1242" y="232"/>
                    <a:pt x="1192" y="251"/>
                  </a:cubicBezTo>
                  <a:lnTo>
                    <a:pt x="0" y="671"/>
                  </a:lnTo>
                  <a:cubicBezTo>
                    <a:pt x="15" y="1261"/>
                    <a:pt x="138" y="1844"/>
                    <a:pt x="362" y="2391"/>
                  </a:cubicBezTo>
                  <a:cubicBezTo>
                    <a:pt x="600" y="2971"/>
                    <a:pt x="1165" y="3332"/>
                    <a:pt x="1768" y="3332"/>
                  </a:cubicBezTo>
                  <a:cubicBezTo>
                    <a:pt x="1891" y="3332"/>
                    <a:pt x="2016" y="3317"/>
                    <a:pt x="2141" y="3286"/>
                  </a:cubicBezTo>
                  <a:lnTo>
                    <a:pt x="3082" y="3054"/>
                  </a:lnTo>
                  <a:lnTo>
                    <a:pt x="4020" y="3286"/>
                  </a:lnTo>
                  <a:cubicBezTo>
                    <a:pt x="4145" y="3317"/>
                    <a:pt x="4270" y="3332"/>
                    <a:pt x="4393" y="3332"/>
                  </a:cubicBezTo>
                  <a:cubicBezTo>
                    <a:pt x="4997" y="3332"/>
                    <a:pt x="5562" y="2971"/>
                    <a:pt x="5802" y="2391"/>
                  </a:cubicBezTo>
                  <a:cubicBezTo>
                    <a:pt x="6023" y="1844"/>
                    <a:pt x="6146" y="1261"/>
                    <a:pt x="6161" y="671"/>
                  </a:cubicBezTo>
                  <a:lnTo>
                    <a:pt x="4969" y="251"/>
                  </a:lnTo>
                  <a:cubicBezTo>
                    <a:pt x="4828" y="200"/>
                    <a:pt x="4705" y="113"/>
                    <a:pt x="4607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0" name="Google Shape;13870;p76"/>
            <p:cNvSpPr/>
            <p:nvPr/>
          </p:nvSpPr>
          <p:spPr>
            <a:xfrm>
              <a:off x="7684192" y="3128715"/>
              <a:ext cx="129278" cy="80488"/>
            </a:xfrm>
            <a:custGeom>
              <a:avLst/>
              <a:gdLst/>
              <a:ahLst/>
              <a:cxnLst/>
              <a:rect l="l" t="t" r="r" b="b"/>
              <a:pathLst>
                <a:path w="4931" h="3070" extrusionOk="0">
                  <a:moveTo>
                    <a:pt x="1160" y="1"/>
                  </a:moveTo>
                  <a:lnTo>
                    <a:pt x="334" y="279"/>
                  </a:lnTo>
                  <a:cubicBezTo>
                    <a:pt x="168" y="337"/>
                    <a:pt x="52" y="489"/>
                    <a:pt x="41" y="667"/>
                  </a:cubicBezTo>
                  <a:cubicBezTo>
                    <a:pt x="1" y="1304"/>
                    <a:pt x="106" y="1942"/>
                    <a:pt x="349" y="2532"/>
                  </a:cubicBezTo>
                  <a:cubicBezTo>
                    <a:pt x="487" y="2863"/>
                    <a:pt x="808" y="3069"/>
                    <a:pt x="1153" y="3069"/>
                  </a:cubicBezTo>
                  <a:cubicBezTo>
                    <a:pt x="1224" y="3069"/>
                    <a:pt x="1295" y="3061"/>
                    <a:pt x="1366" y="3043"/>
                  </a:cubicBezTo>
                  <a:lnTo>
                    <a:pt x="2467" y="2768"/>
                  </a:lnTo>
                  <a:lnTo>
                    <a:pt x="3565" y="3043"/>
                  </a:lnTo>
                  <a:cubicBezTo>
                    <a:pt x="3636" y="3061"/>
                    <a:pt x="3707" y="3069"/>
                    <a:pt x="3778" y="3069"/>
                  </a:cubicBezTo>
                  <a:cubicBezTo>
                    <a:pt x="4123" y="3069"/>
                    <a:pt x="4444" y="2863"/>
                    <a:pt x="4582" y="2532"/>
                  </a:cubicBezTo>
                  <a:cubicBezTo>
                    <a:pt x="4825" y="1942"/>
                    <a:pt x="4930" y="1304"/>
                    <a:pt x="4890" y="667"/>
                  </a:cubicBezTo>
                  <a:cubicBezTo>
                    <a:pt x="4879" y="489"/>
                    <a:pt x="4763" y="337"/>
                    <a:pt x="4597" y="279"/>
                  </a:cubicBezTo>
                  <a:lnTo>
                    <a:pt x="3775" y="1"/>
                  </a:lnTo>
                  <a:lnTo>
                    <a:pt x="3775" y="645"/>
                  </a:lnTo>
                  <a:cubicBezTo>
                    <a:pt x="3789" y="1377"/>
                    <a:pt x="3199" y="1978"/>
                    <a:pt x="2467" y="1978"/>
                  </a:cubicBezTo>
                  <a:cubicBezTo>
                    <a:pt x="1736" y="1978"/>
                    <a:pt x="1145" y="1377"/>
                    <a:pt x="1160" y="645"/>
                  </a:cubicBezTo>
                  <a:lnTo>
                    <a:pt x="116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1" name="Google Shape;13871;p76"/>
            <p:cNvSpPr/>
            <p:nvPr/>
          </p:nvSpPr>
          <p:spPr>
            <a:xfrm>
              <a:off x="7611753" y="2894671"/>
              <a:ext cx="273868" cy="365131"/>
            </a:xfrm>
            <a:custGeom>
              <a:avLst/>
              <a:gdLst/>
              <a:ahLst/>
              <a:cxnLst/>
              <a:rect l="l" t="t" r="r" b="b"/>
              <a:pathLst>
                <a:path w="10446" h="13927" extrusionOk="0">
                  <a:moveTo>
                    <a:pt x="5897" y="3002"/>
                  </a:moveTo>
                  <a:lnTo>
                    <a:pt x="5897" y="3694"/>
                  </a:lnTo>
                  <a:cubicBezTo>
                    <a:pt x="5897" y="3806"/>
                    <a:pt x="5987" y="3897"/>
                    <a:pt x="6100" y="3897"/>
                  </a:cubicBezTo>
                  <a:cubicBezTo>
                    <a:pt x="6596" y="3890"/>
                    <a:pt x="7088" y="3814"/>
                    <a:pt x="7563" y="3672"/>
                  </a:cubicBezTo>
                  <a:cubicBezTo>
                    <a:pt x="7584" y="3666"/>
                    <a:pt x="7606" y="3662"/>
                    <a:pt x="7628" y="3662"/>
                  </a:cubicBezTo>
                  <a:cubicBezTo>
                    <a:pt x="7677" y="3662"/>
                    <a:pt x="7725" y="3679"/>
                    <a:pt x="7766" y="3709"/>
                  </a:cubicBezTo>
                  <a:cubicBezTo>
                    <a:pt x="7823" y="3752"/>
                    <a:pt x="7860" y="3821"/>
                    <a:pt x="7860" y="3893"/>
                  </a:cubicBezTo>
                  <a:lnTo>
                    <a:pt x="7860" y="5661"/>
                  </a:lnTo>
                  <a:cubicBezTo>
                    <a:pt x="7856" y="7120"/>
                    <a:pt x="6674" y="8290"/>
                    <a:pt x="5230" y="8290"/>
                  </a:cubicBezTo>
                  <a:cubicBezTo>
                    <a:pt x="5187" y="8290"/>
                    <a:pt x="5143" y="8289"/>
                    <a:pt x="5100" y="8287"/>
                  </a:cubicBezTo>
                  <a:cubicBezTo>
                    <a:pt x="4419" y="8254"/>
                    <a:pt x="3778" y="7950"/>
                    <a:pt x="3322" y="7443"/>
                  </a:cubicBezTo>
                  <a:cubicBezTo>
                    <a:pt x="2854" y="6936"/>
                    <a:pt x="2597" y="6269"/>
                    <a:pt x="2597" y="5581"/>
                  </a:cubicBezTo>
                  <a:lnTo>
                    <a:pt x="2597" y="4784"/>
                  </a:lnTo>
                  <a:cubicBezTo>
                    <a:pt x="2597" y="4649"/>
                    <a:pt x="2496" y="4581"/>
                    <a:pt x="2394" y="4581"/>
                  </a:cubicBezTo>
                  <a:cubicBezTo>
                    <a:pt x="2293" y="4581"/>
                    <a:pt x="2192" y="4649"/>
                    <a:pt x="2192" y="4784"/>
                  </a:cubicBezTo>
                  <a:lnTo>
                    <a:pt x="2192" y="5581"/>
                  </a:lnTo>
                  <a:cubicBezTo>
                    <a:pt x="2188" y="6371"/>
                    <a:pt x="2485" y="7135"/>
                    <a:pt x="3021" y="7718"/>
                  </a:cubicBezTo>
                  <a:cubicBezTo>
                    <a:pt x="3224" y="7939"/>
                    <a:pt x="3456" y="8131"/>
                    <a:pt x="3716" y="8283"/>
                  </a:cubicBezTo>
                  <a:lnTo>
                    <a:pt x="3716" y="8786"/>
                  </a:lnTo>
                  <a:lnTo>
                    <a:pt x="3028" y="9018"/>
                  </a:lnTo>
                  <a:cubicBezTo>
                    <a:pt x="2782" y="9105"/>
                    <a:pt x="2612" y="9330"/>
                    <a:pt x="2597" y="9590"/>
                  </a:cubicBezTo>
                  <a:lnTo>
                    <a:pt x="2597" y="9619"/>
                  </a:lnTo>
                  <a:lnTo>
                    <a:pt x="2467" y="9663"/>
                  </a:lnTo>
                  <a:cubicBezTo>
                    <a:pt x="1811" y="8931"/>
                    <a:pt x="1478" y="7968"/>
                    <a:pt x="1540" y="6986"/>
                  </a:cubicBezTo>
                  <a:lnTo>
                    <a:pt x="1699" y="4313"/>
                  </a:lnTo>
                  <a:cubicBezTo>
                    <a:pt x="2311" y="4223"/>
                    <a:pt x="4596" y="3828"/>
                    <a:pt x="5897" y="3002"/>
                  </a:cubicBezTo>
                  <a:close/>
                  <a:moveTo>
                    <a:pt x="5230" y="413"/>
                  </a:moveTo>
                  <a:cubicBezTo>
                    <a:pt x="7081" y="413"/>
                    <a:pt x="8609" y="1854"/>
                    <a:pt x="8722" y="3701"/>
                  </a:cubicBezTo>
                  <a:lnTo>
                    <a:pt x="8917" y="6986"/>
                  </a:lnTo>
                  <a:cubicBezTo>
                    <a:pt x="8982" y="7968"/>
                    <a:pt x="8646" y="8935"/>
                    <a:pt x="7990" y="9666"/>
                  </a:cubicBezTo>
                  <a:lnTo>
                    <a:pt x="7860" y="9619"/>
                  </a:lnTo>
                  <a:lnTo>
                    <a:pt x="7860" y="9587"/>
                  </a:lnTo>
                  <a:cubicBezTo>
                    <a:pt x="7842" y="9330"/>
                    <a:pt x="7671" y="9105"/>
                    <a:pt x="7425" y="9022"/>
                  </a:cubicBezTo>
                  <a:lnTo>
                    <a:pt x="7425" y="9018"/>
                  </a:lnTo>
                  <a:lnTo>
                    <a:pt x="6741" y="8786"/>
                  </a:lnTo>
                  <a:lnTo>
                    <a:pt x="6741" y="8297"/>
                  </a:lnTo>
                  <a:cubicBezTo>
                    <a:pt x="6951" y="8174"/>
                    <a:pt x="7146" y="8026"/>
                    <a:pt x="7324" y="7859"/>
                  </a:cubicBezTo>
                  <a:cubicBezTo>
                    <a:pt x="7928" y="7287"/>
                    <a:pt x="8269" y="6490"/>
                    <a:pt x="8265" y="5661"/>
                  </a:cubicBezTo>
                  <a:lnTo>
                    <a:pt x="8265" y="3893"/>
                  </a:lnTo>
                  <a:cubicBezTo>
                    <a:pt x="8265" y="3531"/>
                    <a:pt x="7968" y="3254"/>
                    <a:pt x="7628" y="3254"/>
                  </a:cubicBezTo>
                  <a:cubicBezTo>
                    <a:pt x="7567" y="3254"/>
                    <a:pt x="7505" y="3263"/>
                    <a:pt x="7443" y="3281"/>
                  </a:cubicBezTo>
                  <a:cubicBezTo>
                    <a:pt x="7074" y="3390"/>
                    <a:pt x="6690" y="3455"/>
                    <a:pt x="6306" y="3481"/>
                  </a:cubicBezTo>
                  <a:lnTo>
                    <a:pt x="6306" y="2604"/>
                  </a:lnTo>
                  <a:cubicBezTo>
                    <a:pt x="6306" y="2482"/>
                    <a:pt x="6206" y="2400"/>
                    <a:pt x="6101" y="2400"/>
                  </a:cubicBezTo>
                  <a:cubicBezTo>
                    <a:pt x="6056" y="2400"/>
                    <a:pt x="6009" y="2415"/>
                    <a:pt x="5969" y="2448"/>
                  </a:cubicBezTo>
                  <a:cubicBezTo>
                    <a:pt x="4919" y="3325"/>
                    <a:pt x="2481" y="3770"/>
                    <a:pt x="1724" y="3893"/>
                  </a:cubicBezTo>
                  <a:lnTo>
                    <a:pt x="1735" y="3701"/>
                  </a:lnTo>
                  <a:cubicBezTo>
                    <a:pt x="1848" y="1854"/>
                    <a:pt x="3376" y="413"/>
                    <a:pt x="5230" y="413"/>
                  </a:cubicBezTo>
                  <a:close/>
                  <a:moveTo>
                    <a:pt x="4126" y="8486"/>
                  </a:moveTo>
                  <a:cubicBezTo>
                    <a:pt x="4430" y="8609"/>
                    <a:pt x="4752" y="8678"/>
                    <a:pt x="5082" y="8692"/>
                  </a:cubicBezTo>
                  <a:cubicBezTo>
                    <a:pt x="5129" y="8696"/>
                    <a:pt x="5180" y="8696"/>
                    <a:pt x="5230" y="8696"/>
                  </a:cubicBezTo>
                  <a:cubicBezTo>
                    <a:pt x="5239" y="8696"/>
                    <a:pt x="5248" y="8696"/>
                    <a:pt x="5257" y="8696"/>
                  </a:cubicBezTo>
                  <a:cubicBezTo>
                    <a:pt x="5625" y="8696"/>
                    <a:pt x="5988" y="8624"/>
                    <a:pt x="6331" y="8493"/>
                  </a:cubicBezTo>
                  <a:lnTo>
                    <a:pt x="6331" y="9579"/>
                  </a:lnTo>
                  <a:cubicBezTo>
                    <a:pt x="6331" y="9703"/>
                    <a:pt x="6310" y="9829"/>
                    <a:pt x="6270" y="9945"/>
                  </a:cubicBezTo>
                  <a:cubicBezTo>
                    <a:pt x="6213" y="10106"/>
                    <a:pt x="6342" y="10220"/>
                    <a:pt x="6469" y="10220"/>
                  </a:cubicBezTo>
                  <a:cubicBezTo>
                    <a:pt x="6545" y="10220"/>
                    <a:pt x="6620" y="10179"/>
                    <a:pt x="6654" y="10083"/>
                  </a:cubicBezTo>
                  <a:cubicBezTo>
                    <a:pt x="6712" y="9920"/>
                    <a:pt x="6741" y="9750"/>
                    <a:pt x="6741" y="9579"/>
                  </a:cubicBezTo>
                  <a:lnTo>
                    <a:pt x="6741" y="9217"/>
                  </a:lnTo>
                  <a:lnTo>
                    <a:pt x="7291" y="9402"/>
                  </a:lnTo>
                  <a:cubicBezTo>
                    <a:pt x="7382" y="9435"/>
                    <a:pt x="7443" y="9518"/>
                    <a:pt x="7450" y="9612"/>
                  </a:cubicBezTo>
                  <a:cubicBezTo>
                    <a:pt x="7487" y="10217"/>
                    <a:pt x="7389" y="10825"/>
                    <a:pt x="7157" y="11387"/>
                  </a:cubicBezTo>
                  <a:cubicBezTo>
                    <a:pt x="7052" y="11643"/>
                    <a:pt x="6803" y="11801"/>
                    <a:pt x="6539" y="11801"/>
                  </a:cubicBezTo>
                  <a:cubicBezTo>
                    <a:pt x="6486" y="11801"/>
                    <a:pt x="6432" y="11795"/>
                    <a:pt x="6378" y="11781"/>
                  </a:cubicBezTo>
                  <a:lnTo>
                    <a:pt x="5277" y="11506"/>
                  </a:lnTo>
                  <a:cubicBezTo>
                    <a:pt x="5261" y="11501"/>
                    <a:pt x="5245" y="11498"/>
                    <a:pt x="5228" y="11498"/>
                  </a:cubicBezTo>
                  <a:cubicBezTo>
                    <a:pt x="5212" y="11498"/>
                    <a:pt x="5196" y="11501"/>
                    <a:pt x="5180" y="11506"/>
                  </a:cubicBezTo>
                  <a:lnTo>
                    <a:pt x="4079" y="11781"/>
                  </a:lnTo>
                  <a:cubicBezTo>
                    <a:pt x="4025" y="11795"/>
                    <a:pt x="3971" y="11801"/>
                    <a:pt x="3918" y="11801"/>
                  </a:cubicBezTo>
                  <a:cubicBezTo>
                    <a:pt x="3654" y="11801"/>
                    <a:pt x="3405" y="11643"/>
                    <a:pt x="3300" y="11387"/>
                  </a:cubicBezTo>
                  <a:cubicBezTo>
                    <a:pt x="3068" y="10825"/>
                    <a:pt x="2970" y="10221"/>
                    <a:pt x="3007" y="9612"/>
                  </a:cubicBezTo>
                  <a:cubicBezTo>
                    <a:pt x="3014" y="9518"/>
                    <a:pt x="3072" y="9438"/>
                    <a:pt x="3162" y="9406"/>
                  </a:cubicBezTo>
                  <a:lnTo>
                    <a:pt x="3716" y="9217"/>
                  </a:lnTo>
                  <a:lnTo>
                    <a:pt x="3716" y="9579"/>
                  </a:lnTo>
                  <a:cubicBezTo>
                    <a:pt x="3716" y="10469"/>
                    <a:pt x="4447" y="11094"/>
                    <a:pt x="5233" y="11094"/>
                  </a:cubicBezTo>
                  <a:cubicBezTo>
                    <a:pt x="5513" y="11094"/>
                    <a:pt x="5800" y="11015"/>
                    <a:pt x="6063" y="10840"/>
                  </a:cubicBezTo>
                  <a:cubicBezTo>
                    <a:pt x="6251" y="10714"/>
                    <a:pt x="6129" y="10461"/>
                    <a:pt x="5955" y="10461"/>
                  </a:cubicBezTo>
                  <a:cubicBezTo>
                    <a:pt x="5918" y="10461"/>
                    <a:pt x="5878" y="10473"/>
                    <a:pt x="5839" y="10499"/>
                  </a:cubicBezTo>
                  <a:cubicBezTo>
                    <a:pt x="5646" y="10627"/>
                    <a:pt x="5436" y="10685"/>
                    <a:pt x="5232" y="10685"/>
                  </a:cubicBezTo>
                  <a:cubicBezTo>
                    <a:pt x="4658" y="10685"/>
                    <a:pt x="4126" y="10229"/>
                    <a:pt x="4126" y="9579"/>
                  </a:cubicBezTo>
                  <a:lnTo>
                    <a:pt x="4126" y="8486"/>
                  </a:lnTo>
                  <a:close/>
                  <a:moveTo>
                    <a:pt x="5230" y="0"/>
                  </a:moveTo>
                  <a:cubicBezTo>
                    <a:pt x="3162" y="0"/>
                    <a:pt x="1453" y="1612"/>
                    <a:pt x="1330" y="3680"/>
                  </a:cubicBezTo>
                  <a:lnTo>
                    <a:pt x="1131" y="6961"/>
                  </a:lnTo>
                  <a:cubicBezTo>
                    <a:pt x="1065" y="7993"/>
                    <a:pt x="1395" y="9011"/>
                    <a:pt x="2054" y="9808"/>
                  </a:cubicBezTo>
                  <a:lnTo>
                    <a:pt x="1011" y="10177"/>
                  </a:lnTo>
                  <a:cubicBezTo>
                    <a:pt x="406" y="10391"/>
                    <a:pt x="4" y="10963"/>
                    <a:pt x="1" y="11604"/>
                  </a:cubicBezTo>
                  <a:lnTo>
                    <a:pt x="1" y="13723"/>
                  </a:lnTo>
                  <a:cubicBezTo>
                    <a:pt x="1" y="13859"/>
                    <a:pt x="103" y="13926"/>
                    <a:pt x="205" y="13926"/>
                  </a:cubicBezTo>
                  <a:cubicBezTo>
                    <a:pt x="307" y="13926"/>
                    <a:pt x="410" y="13859"/>
                    <a:pt x="410" y="13723"/>
                  </a:cubicBezTo>
                  <a:lnTo>
                    <a:pt x="410" y="11604"/>
                  </a:lnTo>
                  <a:cubicBezTo>
                    <a:pt x="410" y="11466"/>
                    <a:pt x="435" y="11329"/>
                    <a:pt x="486" y="11198"/>
                  </a:cubicBezTo>
                  <a:lnTo>
                    <a:pt x="1522" y="12089"/>
                  </a:lnTo>
                  <a:cubicBezTo>
                    <a:pt x="1670" y="12216"/>
                    <a:pt x="1757" y="12401"/>
                    <a:pt x="1753" y="12596"/>
                  </a:cubicBezTo>
                  <a:lnTo>
                    <a:pt x="1753" y="13719"/>
                  </a:lnTo>
                  <a:cubicBezTo>
                    <a:pt x="1753" y="13855"/>
                    <a:pt x="1856" y="13923"/>
                    <a:pt x="1958" y="13923"/>
                  </a:cubicBezTo>
                  <a:cubicBezTo>
                    <a:pt x="2060" y="13923"/>
                    <a:pt x="2163" y="13855"/>
                    <a:pt x="2163" y="13719"/>
                  </a:cubicBezTo>
                  <a:lnTo>
                    <a:pt x="2163" y="12596"/>
                  </a:lnTo>
                  <a:cubicBezTo>
                    <a:pt x="2163" y="12281"/>
                    <a:pt x="2025" y="11984"/>
                    <a:pt x="1786" y="11781"/>
                  </a:cubicBezTo>
                  <a:lnTo>
                    <a:pt x="707" y="10854"/>
                  </a:lnTo>
                  <a:cubicBezTo>
                    <a:pt x="826" y="10724"/>
                    <a:pt x="978" y="10626"/>
                    <a:pt x="1145" y="10565"/>
                  </a:cubicBezTo>
                  <a:lnTo>
                    <a:pt x="2594" y="10054"/>
                  </a:lnTo>
                  <a:cubicBezTo>
                    <a:pt x="2615" y="10565"/>
                    <a:pt x="2724" y="11072"/>
                    <a:pt x="2920" y="11546"/>
                  </a:cubicBezTo>
                  <a:cubicBezTo>
                    <a:pt x="3088" y="11956"/>
                    <a:pt x="3487" y="12212"/>
                    <a:pt x="3915" y="12212"/>
                  </a:cubicBezTo>
                  <a:cubicBezTo>
                    <a:pt x="4001" y="12212"/>
                    <a:pt x="4089" y="12202"/>
                    <a:pt x="4176" y="12180"/>
                  </a:cubicBezTo>
                  <a:lnTo>
                    <a:pt x="5227" y="11915"/>
                  </a:lnTo>
                  <a:lnTo>
                    <a:pt x="6273" y="12180"/>
                  </a:lnTo>
                  <a:cubicBezTo>
                    <a:pt x="6360" y="12202"/>
                    <a:pt x="6451" y="12212"/>
                    <a:pt x="6541" y="12212"/>
                  </a:cubicBezTo>
                  <a:cubicBezTo>
                    <a:pt x="6976" y="12212"/>
                    <a:pt x="7367" y="11948"/>
                    <a:pt x="7530" y="11546"/>
                  </a:cubicBezTo>
                  <a:cubicBezTo>
                    <a:pt x="7726" y="11075"/>
                    <a:pt x="7838" y="10572"/>
                    <a:pt x="7856" y="10058"/>
                  </a:cubicBezTo>
                  <a:lnTo>
                    <a:pt x="9297" y="10568"/>
                  </a:lnTo>
                  <a:cubicBezTo>
                    <a:pt x="9468" y="10626"/>
                    <a:pt x="9620" y="10728"/>
                    <a:pt x="9743" y="10862"/>
                  </a:cubicBezTo>
                  <a:lnTo>
                    <a:pt x="8671" y="11781"/>
                  </a:lnTo>
                  <a:cubicBezTo>
                    <a:pt x="8432" y="11984"/>
                    <a:pt x="8294" y="12281"/>
                    <a:pt x="8294" y="12596"/>
                  </a:cubicBezTo>
                  <a:lnTo>
                    <a:pt x="8294" y="13723"/>
                  </a:lnTo>
                  <a:cubicBezTo>
                    <a:pt x="8294" y="13857"/>
                    <a:pt x="8397" y="13924"/>
                    <a:pt x="8499" y="13924"/>
                  </a:cubicBezTo>
                  <a:cubicBezTo>
                    <a:pt x="8601" y="13924"/>
                    <a:pt x="8704" y="13857"/>
                    <a:pt x="8704" y="13723"/>
                  </a:cubicBezTo>
                  <a:lnTo>
                    <a:pt x="8704" y="12596"/>
                  </a:lnTo>
                  <a:cubicBezTo>
                    <a:pt x="8700" y="12401"/>
                    <a:pt x="8787" y="12216"/>
                    <a:pt x="8935" y="12089"/>
                  </a:cubicBezTo>
                  <a:lnTo>
                    <a:pt x="9964" y="11209"/>
                  </a:lnTo>
                  <a:cubicBezTo>
                    <a:pt x="10011" y="11336"/>
                    <a:pt x="10036" y="11470"/>
                    <a:pt x="10036" y="11604"/>
                  </a:cubicBezTo>
                  <a:lnTo>
                    <a:pt x="10036" y="13723"/>
                  </a:lnTo>
                  <a:cubicBezTo>
                    <a:pt x="10036" y="13859"/>
                    <a:pt x="10139" y="13926"/>
                    <a:pt x="10241" y="13926"/>
                  </a:cubicBezTo>
                  <a:cubicBezTo>
                    <a:pt x="10343" y="13926"/>
                    <a:pt x="10446" y="13859"/>
                    <a:pt x="10446" y="13723"/>
                  </a:cubicBezTo>
                  <a:lnTo>
                    <a:pt x="10446" y="11604"/>
                  </a:lnTo>
                  <a:cubicBezTo>
                    <a:pt x="10446" y="10963"/>
                    <a:pt x="10040" y="10394"/>
                    <a:pt x="9439" y="10181"/>
                  </a:cubicBezTo>
                  <a:lnTo>
                    <a:pt x="8399" y="9815"/>
                  </a:lnTo>
                  <a:cubicBezTo>
                    <a:pt x="9062" y="9014"/>
                    <a:pt x="9392" y="7993"/>
                    <a:pt x="9326" y="6961"/>
                  </a:cubicBezTo>
                  <a:lnTo>
                    <a:pt x="9127" y="3680"/>
                  </a:lnTo>
                  <a:cubicBezTo>
                    <a:pt x="9008" y="1612"/>
                    <a:pt x="7298" y="0"/>
                    <a:pt x="523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2" name="Google Shape;13872;p76"/>
            <p:cNvSpPr/>
            <p:nvPr/>
          </p:nvSpPr>
          <p:spPr>
            <a:xfrm>
              <a:off x="7724043" y="3066186"/>
              <a:ext cx="49604" cy="16517"/>
            </a:xfrm>
            <a:custGeom>
              <a:avLst/>
              <a:gdLst/>
              <a:ahLst/>
              <a:cxnLst/>
              <a:rect l="l" t="t" r="r" b="b"/>
              <a:pathLst>
                <a:path w="1892" h="630" extrusionOk="0">
                  <a:moveTo>
                    <a:pt x="293" y="1"/>
                  </a:moveTo>
                  <a:cubicBezTo>
                    <a:pt x="134" y="1"/>
                    <a:pt x="0" y="206"/>
                    <a:pt x="151" y="354"/>
                  </a:cubicBezTo>
                  <a:cubicBezTo>
                    <a:pt x="324" y="528"/>
                    <a:pt x="621" y="629"/>
                    <a:pt x="947" y="629"/>
                  </a:cubicBezTo>
                  <a:cubicBezTo>
                    <a:pt x="1270" y="629"/>
                    <a:pt x="1567" y="528"/>
                    <a:pt x="1744" y="354"/>
                  </a:cubicBezTo>
                  <a:cubicBezTo>
                    <a:pt x="1892" y="206"/>
                    <a:pt x="1757" y="1"/>
                    <a:pt x="1599" y="1"/>
                  </a:cubicBezTo>
                  <a:cubicBezTo>
                    <a:pt x="1552" y="1"/>
                    <a:pt x="1502" y="20"/>
                    <a:pt x="1458" y="64"/>
                  </a:cubicBezTo>
                  <a:cubicBezTo>
                    <a:pt x="1382" y="136"/>
                    <a:pt x="1204" y="223"/>
                    <a:pt x="947" y="223"/>
                  </a:cubicBezTo>
                  <a:cubicBezTo>
                    <a:pt x="687" y="223"/>
                    <a:pt x="509" y="136"/>
                    <a:pt x="437" y="64"/>
                  </a:cubicBezTo>
                  <a:cubicBezTo>
                    <a:pt x="391" y="20"/>
                    <a:pt x="341" y="1"/>
                    <a:pt x="29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3" name="Google Shape;13873;p76"/>
            <p:cNvSpPr/>
            <p:nvPr/>
          </p:nvSpPr>
          <p:spPr>
            <a:xfrm>
              <a:off x="7709177" y="3026178"/>
              <a:ext cx="10749" cy="16360"/>
            </a:xfrm>
            <a:custGeom>
              <a:avLst/>
              <a:gdLst/>
              <a:ahLst/>
              <a:cxnLst/>
              <a:rect l="l" t="t" r="r" b="b"/>
              <a:pathLst>
                <a:path w="410" h="624" extrusionOk="0">
                  <a:moveTo>
                    <a:pt x="207" y="0"/>
                  </a:moveTo>
                  <a:cubicBezTo>
                    <a:pt x="91" y="0"/>
                    <a:pt x="0" y="91"/>
                    <a:pt x="0" y="203"/>
                  </a:cubicBezTo>
                  <a:lnTo>
                    <a:pt x="0" y="420"/>
                  </a:lnTo>
                  <a:cubicBezTo>
                    <a:pt x="0" y="556"/>
                    <a:pt x="103" y="624"/>
                    <a:pt x="205" y="624"/>
                  </a:cubicBezTo>
                  <a:cubicBezTo>
                    <a:pt x="307" y="624"/>
                    <a:pt x="410" y="556"/>
                    <a:pt x="410" y="420"/>
                  </a:cubicBezTo>
                  <a:lnTo>
                    <a:pt x="410" y="203"/>
                  </a:lnTo>
                  <a:cubicBezTo>
                    <a:pt x="410" y="91"/>
                    <a:pt x="319" y="0"/>
                    <a:pt x="2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4" name="Google Shape;13874;p76"/>
            <p:cNvSpPr/>
            <p:nvPr/>
          </p:nvSpPr>
          <p:spPr>
            <a:xfrm>
              <a:off x="7777736" y="3026178"/>
              <a:ext cx="10749" cy="16360"/>
            </a:xfrm>
            <a:custGeom>
              <a:avLst/>
              <a:gdLst/>
              <a:ahLst/>
              <a:cxnLst/>
              <a:rect l="l" t="t" r="r" b="b"/>
              <a:pathLst>
                <a:path w="410" h="624" extrusionOk="0">
                  <a:moveTo>
                    <a:pt x="207" y="0"/>
                  </a:moveTo>
                  <a:cubicBezTo>
                    <a:pt x="94" y="0"/>
                    <a:pt x="0" y="91"/>
                    <a:pt x="0" y="203"/>
                  </a:cubicBezTo>
                  <a:lnTo>
                    <a:pt x="0" y="420"/>
                  </a:lnTo>
                  <a:cubicBezTo>
                    <a:pt x="0" y="556"/>
                    <a:pt x="103" y="624"/>
                    <a:pt x="205" y="624"/>
                  </a:cubicBezTo>
                  <a:cubicBezTo>
                    <a:pt x="307" y="624"/>
                    <a:pt x="410" y="556"/>
                    <a:pt x="410" y="420"/>
                  </a:cubicBezTo>
                  <a:lnTo>
                    <a:pt x="410" y="203"/>
                  </a:lnTo>
                  <a:cubicBezTo>
                    <a:pt x="410" y="91"/>
                    <a:pt x="319" y="0"/>
                    <a:pt x="2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5" name="Google Shape;13875;p76"/>
            <p:cNvSpPr/>
            <p:nvPr/>
          </p:nvSpPr>
          <p:spPr>
            <a:xfrm>
              <a:off x="7701679" y="3009085"/>
              <a:ext cx="25746" cy="10644"/>
            </a:xfrm>
            <a:custGeom>
              <a:avLst/>
              <a:gdLst/>
              <a:ahLst/>
              <a:cxnLst/>
              <a:rect l="l" t="t" r="r" b="b"/>
              <a:pathLst>
                <a:path w="982" h="406" extrusionOk="0">
                  <a:moveTo>
                    <a:pt x="272" y="0"/>
                  </a:moveTo>
                  <a:cubicBezTo>
                    <a:pt x="0" y="0"/>
                    <a:pt x="0" y="406"/>
                    <a:pt x="272" y="406"/>
                  </a:cubicBezTo>
                  <a:lnTo>
                    <a:pt x="710" y="406"/>
                  </a:lnTo>
                  <a:cubicBezTo>
                    <a:pt x="982" y="406"/>
                    <a:pt x="982" y="0"/>
                    <a:pt x="71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6" name="Google Shape;13876;p76"/>
            <p:cNvSpPr/>
            <p:nvPr/>
          </p:nvSpPr>
          <p:spPr>
            <a:xfrm>
              <a:off x="7770317" y="3009085"/>
              <a:ext cx="25667" cy="10644"/>
            </a:xfrm>
            <a:custGeom>
              <a:avLst/>
              <a:gdLst/>
              <a:ahLst/>
              <a:cxnLst/>
              <a:rect l="l" t="t" r="r" b="b"/>
              <a:pathLst>
                <a:path w="979" h="406" extrusionOk="0">
                  <a:moveTo>
                    <a:pt x="272" y="0"/>
                  </a:moveTo>
                  <a:cubicBezTo>
                    <a:pt x="1" y="0"/>
                    <a:pt x="1" y="406"/>
                    <a:pt x="272" y="406"/>
                  </a:cubicBezTo>
                  <a:lnTo>
                    <a:pt x="707" y="406"/>
                  </a:lnTo>
                  <a:cubicBezTo>
                    <a:pt x="979" y="406"/>
                    <a:pt x="979" y="0"/>
                    <a:pt x="7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77" name="Google Shape;13877;p76"/>
          <p:cNvGrpSpPr/>
          <p:nvPr/>
        </p:nvGrpSpPr>
        <p:grpSpPr>
          <a:xfrm>
            <a:off x="6706096" y="1983482"/>
            <a:ext cx="284984" cy="364895"/>
            <a:chOff x="6706096" y="1983482"/>
            <a:chExt cx="284984" cy="364895"/>
          </a:xfrm>
        </p:grpSpPr>
        <p:sp>
          <p:nvSpPr>
            <p:cNvPr id="13878" name="Google Shape;13878;p76"/>
            <p:cNvSpPr/>
            <p:nvPr/>
          </p:nvSpPr>
          <p:spPr>
            <a:xfrm>
              <a:off x="6768572" y="1988804"/>
              <a:ext cx="160032" cy="57207"/>
            </a:xfrm>
            <a:custGeom>
              <a:avLst/>
              <a:gdLst/>
              <a:ahLst/>
              <a:cxnLst/>
              <a:rect l="l" t="t" r="r" b="b"/>
              <a:pathLst>
                <a:path w="6104" h="2182" extrusionOk="0">
                  <a:moveTo>
                    <a:pt x="3050" y="1"/>
                  </a:moveTo>
                  <a:cubicBezTo>
                    <a:pt x="1565" y="1"/>
                    <a:pt x="327" y="932"/>
                    <a:pt x="1" y="2181"/>
                  </a:cubicBezTo>
                  <a:lnTo>
                    <a:pt x="6103" y="2181"/>
                  </a:lnTo>
                  <a:cubicBezTo>
                    <a:pt x="5774" y="932"/>
                    <a:pt x="4535" y="1"/>
                    <a:pt x="305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9" name="Google Shape;13879;p76"/>
            <p:cNvSpPr/>
            <p:nvPr/>
          </p:nvSpPr>
          <p:spPr>
            <a:xfrm>
              <a:off x="6732313" y="2131611"/>
              <a:ext cx="232471" cy="112263"/>
            </a:xfrm>
            <a:custGeom>
              <a:avLst/>
              <a:gdLst/>
              <a:ahLst/>
              <a:cxnLst/>
              <a:rect l="l" t="t" r="r" b="b"/>
              <a:pathLst>
                <a:path w="8867" h="4282" extrusionOk="0">
                  <a:moveTo>
                    <a:pt x="1329" y="1"/>
                  </a:moveTo>
                  <a:cubicBezTo>
                    <a:pt x="1203" y="700"/>
                    <a:pt x="786" y="743"/>
                    <a:pt x="761" y="1736"/>
                  </a:cubicBezTo>
                  <a:cubicBezTo>
                    <a:pt x="746" y="2257"/>
                    <a:pt x="772" y="2551"/>
                    <a:pt x="464" y="3018"/>
                  </a:cubicBezTo>
                  <a:cubicBezTo>
                    <a:pt x="0" y="3720"/>
                    <a:pt x="337" y="4282"/>
                    <a:pt x="337" y="4282"/>
                  </a:cubicBezTo>
                  <a:lnTo>
                    <a:pt x="8529" y="4282"/>
                  </a:lnTo>
                  <a:cubicBezTo>
                    <a:pt x="8529" y="4282"/>
                    <a:pt x="8866" y="3720"/>
                    <a:pt x="8403" y="3018"/>
                  </a:cubicBezTo>
                  <a:cubicBezTo>
                    <a:pt x="8095" y="2551"/>
                    <a:pt x="8120" y="2257"/>
                    <a:pt x="8109" y="1736"/>
                  </a:cubicBezTo>
                  <a:cubicBezTo>
                    <a:pt x="8084" y="747"/>
                    <a:pt x="7664" y="700"/>
                    <a:pt x="754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0" name="Google Shape;13880;p76"/>
            <p:cNvSpPr/>
            <p:nvPr/>
          </p:nvSpPr>
          <p:spPr>
            <a:xfrm>
              <a:off x="6711418" y="2217369"/>
              <a:ext cx="274340" cy="125739"/>
            </a:xfrm>
            <a:custGeom>
              <a:avLst/>
              <a:gdLst/>
              <a:ahLst/>
              <a:cxnLst/>
              <a:rect l="l" t="t" r="r" b="b"/>
              <a:pathLst>
                <a:path w="10464" h="4796" extrusionOk="0">
                  <a:moveTo>
                    <a:pt x="4361" y="0"/>
                  </a:moveTo>
                  <a:lnTo>
                    <a:pt x="938" y="1033"/>
                  </a:lnTo>
                  <a:cubicBezTo>
                    <a:pt x="384" y="1196"/>
                    <a:pt x="0" y="1706"/>
                    <a:pt x="0" y="2286"/>
                  </a:cubicBezTo>
                  <a:lnTo>
                    <a:pt x="0" y="4796"/>
                  </a:lnTo>
                  <a:lnTo>
                    <a:pt x="10464" y="4796"/>
                  </a:lnTo>
                  <a:lnTo>
                    <a:pt x="10464" y="2286"/>
                  </a:lnTo>
                  <a:cubicBezTo>
                    <a:pt x="10464" y="1706"/>
                    <a:pt x="10080" y="1196"/>
                    <a:pt x="9522" y="1033"/>
                  </a:cubicBezTo>
                  <a:lnTo>
                    <a:pt x="6103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1" name="Google Shape;13881;p76"/>
            <p:cNvSpPr/>
            <p:nvPr/>
          </p:nvSpPr>
          <p:spPr>
            <a:xfrm>
              <a:off x="6771718" y="2217369"/>
              <a:ext cx="153739" cy="74379"/>
            </a:xfrm>
            <a:custGeom>
              <a:avLst/>
              <a:gdLst/>
              <a:ahLst/>
              <a:cxnLst/>
              <a:rect l="l" t="t" r="r" b="b"/>
              <a:pathLst>
                <a:path w="5864" h="2837" extrusionOk="0">
                  <a:moveTo>
                    <a:pt x="2061" y="0"/>
                  </a:moveTo>
                  <a:lnTo>
                    <a:pt x="0" y="623"/>
                  </a:lnTo>
                  <a:cubicBezTo>
                    <a:pt x="373" y="1931"/>
                    <a:pt x="1568" y="2836"/>
                    <a:pt x="2930" y="2836"/>
                  </a:cubicBezTo>
                  <a:cubicBezTo>
                    <a:pt x="4292" y="2836"/>
                    <a:pt x="5491" y="1931"/>
                    <a:pt x="5864" y="623"/>
                  </a:cubicBezTo>
                  <a:lnTo>
                    <a:pt x="5860" y="623"/>
                  </a:lnTo>
                  <a:lnTo>
                    <a:pt x="3803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2" name="Google Shape;13882;p76"/>
            <p:cNvSpPr/>
            <p:nvPr/>
          </p:nvSpPr>
          <p:spPr>
            <a:xfrm>
              <a:off x="6762778" y="2227724"/>
              <a:ext cx="28603" cy="115383"/>
            </a:xfrm>
            <a:custGeom>
              <a:avLst/>
              <a:gdLst/>
              <a:ahLst/>
              <a:cxnLst/>
              <a:rect l="l" t="t" r="r" b="b"/>
              <a:pathLst>
                <a:path w="1091" h="4401" extrusionOk="0">
                  <a:moveTo>
                    <a:pt x="1091" y="0"/>
                  </a:moveTo>
                  <a:lnTo>
                    <a:pt x="1" y="330"/>
                  </a:lnTo>
                  <a:lnTo>
                    <a:pt x="1" y="4401"/>
                  </a:lnTo>
                  <a:lnTo>
                    <a:pt x="1091" y="4401"/>
                  </a:lnTo>
                  <a:lnTo>
                    <a:pt x="1091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3" name="Google Shape;13883;p76"/>
            <p:cNvSpPr/>
            <p:nvPr/>
          </p:nvSpPr>
          <p:spPr>
            <a:xfrm>
              <a:off x="6905690" y="2227724"/>
              <a:ext cx="28603" cy="115383"/>
            </a:xfrm>
            <a:custGeom>
              <a:avLst/>
              <a:gdLst/>
              <a:ahLst/>
              <a:cxnLst/>
              <a:rect l="l" t="t" r="r" b="b"/>
              <a:pathLst>
                <a:path w="1091" h="4401" extrusionOk="0">
                  <a:moveTo>
                    <a:pt x="0" y="0"/>
                  </a:moveTo>
                  <a:lnTo>
                    <a:pt x="0" y="4401"/>
                  </a:lnTo>
                  <a:lnTo>
                    <a:pt x="1091" y="4401"/>
                  </a:lnTo>
                  <a:lnTo>
                    <a:pt x="1091" y="3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4" name="Google Shape;13884;p76"/>
            <p:cNvSpPr/>
            <p:nvPr/>
          </p:nvSpPr>
          <p:spPr>
            <a:xfrm>
              <a:off x="6751400" y="2068873"/>
              <a:ext cx="194298" cy="137222"/>
            </a:xfrm>
            <a:custGeom>
              <a:avLst/>
              <a:gdLst/>
              <a:ahLst/>
              <a:cxnLst/>
              <a:rect l="l" t="t" r="r" b="b"/>
              <a:pathLst>
                <a:path w="7411" h="5234" extrusionOk="0">
                  <a:moveTo>
                    <a:pt x="873" y="0"/>
                  </a:moveTo>
                  <a:lnTo>
                    <a:pt x="873" y="1525"/>
                  </a:lnTo>
                  <a:lnTo>
                    <a:pt x="547" y="1525"/>
                  </a:lnTo>
                  <a:cubicBezTo>
                    <a:pt x="243" y="1525"/>
                    <a:pt x="0" y="1771"/>
                    <a:pt x="0" y="2072"/>
                  </a:cubicBezTo>
                  <a:cubicBezTo>
                    <a:pt x="0" y="2372"/>
                    <a:pt x="243" y="2615"/>
                    <a:pt x="547" y="2615"/>
                  </a:cubicBezTo>
                  <a:lnTo>
                    <a:pt x="884" y="2615"/>
                  </a:lnTo>
                  <a:cubicBezTo>
                    <a:pt x="992" y="4093"/>
                    <a:pt x="2224" y="5233"/>
                    <a:pt x="3705" y="5233"/>
                  </a:cubicBezTo>
                  <a:cubicBezTo>
                    <a:pt x="5186" y="5233"/>
                    <a:pt x="6418" y="4093"/>
                    <a:pt x="6526" y="2615"/>
                  </a:cubicBezTo>
                  <a:lnTo>
                    <a:pt x="6867" y="2615"/>
                  </a:lnTo>
                  <a:cubicBezTo>
                    <a:pt x="7168" y="2615"/>
                    <a:pt x="7410" y="2372"/>
                    <a:pt x="7410" y="2072"/>
                  </a:cubicBezTo>
                  <a:cubicBezTo>
                    <a:pt x="7410" y="1771"/>
                    <a:pt x="7168" y="1525"/>
                    <a:pt x="6867" y="1525"/>
                  </a:cubicBezTo>
                  <a:lnTo>
                    <a:pt x="6537" y="1525"/>
                  </a:lnTo>
                  <a:lnTo>
                    <a:pt x="653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5" name="Google Shape;13885;p76"/>
            <p:cNvSpPr/>
            <p:nvPr/>
          </p:nvSpPr>
          <p:spPr>
            <a:xfrm>
              <a:off x="6751400" y="2068873"/>
              <a:ext cx="171410" cy="116327"/>
            </a:xfrm>
            <a:custGeom>
              <a:avLst/>
              <a:gdLst/>
              <a:ahLst/>
              <a:cxnLst/>
              <a:rect l="l" t="t" r="r" b="b"/>
              <a:pathLst>
                <a:path w="6538" h="4437" extrusionOk="0">
                  <a:moveTo>
                    <a:pt x="873" y="0"/>
                  </a:moveTo>
                  <a:lnTo>
                    <a:pt x="873" y="1525"/>
                  </a:lnTo>
                  <a:lnTo>
                    <a:pt x="547" y="1525"/>
                  </a:lnTo>
                  <a:cubicBezTo>
                    <a:pt x="243" y="1525"/>
                    <a:pt x="0" y="1771"/>
                    <a:pt x="0" y="2072"/>
                  </a:cubicBezTo>
                  <a:cubicBezTo>
                    <a:pt x="0" y="2372"/>
                    <a:pt x="243" y="2615"/>
                    <a:pt x="547" y="2615"/>
                  </a:cubicBezTo>
                  <a:lnTo>
                    <a:pt x="884" y="2615"/>
                  </a:lnTo>
                  <a:cubicBezTo>
                    <a:pt x="935" y="3307"/>
                    <a:pt x="1242" y="3959"/>
                    <a:pt x="1742" y="4437"/>
                  </a:cubicBezTo>
                  <a:lnTo>
                    <a:pt x="1742" y="2177"/>
                  </a:lnTo>
                  <a:cubicBezTo>
                    <a:pt x="1742" y="1575"/>
                    <a:pt x="2231" y="1087"/>
                    <a:pt x="2832" y="1087"/>
                  </a:cubicBezTo>
                  <a:lnTo>
                    <a:pt x="6537" y="1087"/>
                  </a:lnTo>
                  <a:lnTo>
                    <a:pt x="6537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6" name="Google Shape;13886;p76"/>
            <p:cNvSpPr/>
            <p:nvPr/>
          </p:nvSpPr>
          <p:spPr>
            <a:xfrm>
              <a:off x="6762778" y="2080251"/>
              <a:ext cx="22914" cy="31356"/>
            </a:xfrm>
            <a:custGeom>
              <a:avLst/>
              <a:gdLst/>
              <a:ahLst/>
              <a:cxnLst/>
              <a:rect l="l" t="t" r="r" b="b"/>
              <a:pathLst>
                <a:path w="874" h="1196" extrusionOk="0">
                  <a:moveTo>
                    <a:pt x="1" y="1"/>
                  </a:moveTo>
                  <a:lnTo>
                    <a:pt x="1" y="1196"/>
                  </a:lnTo>
                  <a:lnTo>
                    <a:pt x="493" y="1138"/>
                  </a:lnTo>
                  <a:cubicBezTo>
                    <a:pt x="711" y="1109"/>
                    <a:pt x="874" y="924"/>
                    <a:pt x="874" y="703"/>
                  </a:cubicBezTo>
                  <a:lnTo>
                    <a:pt x="87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7" name="Google Shape;13887;p76"/>
            <p:cNvSpPr/>
            <p:nvPr/>
          </p:nvSpPr>
          <p:spPr>
            <a:xfrm>
              <a:off x="6911379" y="2080251"/>
              <a:ext cx="22914" cy="31461"/>
            </a:xfrm>
            <a:custGeom>
              <a:avLst/>
              <a:gdLst/>
              <a:ahLst/>
              <a:cxnLst/>
              <a:rect l="l" t="t" r="r" b="b"/>
              <a:pathLst>
                <a:path w="874" h="1200" extrusionOk="0">
                  <a:moveTo>
                    <a:pt x="1" y="1"/>
                  </a:moveTo>
                  <a:lnTo>
                    <a:pt x="1" y="703"/>
                  </a:lnTo>
                  <a:cubicBezTo>
                    <a:pt x="1" y="924"/>
                    <a:pt x="164" y="1109"/>
                    <a:pt x="385" y="1138"/>
                  </a:cubicBezTo>
                  <a:lnTo>
                    <a:pt x="874" y="1199"/>
                  </a:lnTo>
                  <a:lnTo>
                    <a:pt x="87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8" name="Google Shape;13888;p76"/>
            <p:cNvSpPr/>
            <p:nvPr/>
          </p:nvSpPr>
          <p:spPr>
            <a:xfrm>
              <a:off x="6757089" y="2045985"/>
              <a:ext cx="182893" cy="34292"/>
            </a:xfrm>
            <a:custGeom>
              <a:avLst/>
              <a:gdLst/>
              <a:ahLst/>
              <a:cxnLst/>
              <a:rect l="l" t="t" r="r" b="b"/>
              <a:pathLst>
                <a:path w="6976" h="1308" extrusionOk="0">
                  <a:moveTo>
                    <a:pt x="218" y="0"/>
                  </a:moveTo>
                  <a:cubicBezTo>
                    <a:pt x="98" y="0"/>
                    <a:pt x="0" y="98"/>
                    <a:pt x="0" y="217"/>
                  </a:cubicBezTo>
                  <a:lnTo>
                    <a:pt x="0" y="1090"/>
                  </a:lnTo>
                  <a:cubicBezTo>
                    <a:pt x="0" y="1210"/>
                    <a:pt x="98" y="1308"/>
                    <a:pt x="218" y="1308"/>
                  </a:cubicBezTo>
                  <a:lnTo>
                    <a:pt x="6759" y="1308"/>
                  </a:lnTo>
                  <a:cubicBezTo>
                    <a:pt x="6878" y="1308"/>
                    <a:pt x="6976" y="1210"/>
                    <a:pt x="6976" y="1090"/>
                  </a:cubicBezTo>
                  <a:lnTo>
                    <a:pt x="6976" y="217"/>
                  </a:lnTo>
                  <a:cubicBezTo>
                    <a:pt x="6976" y="98"/>
                    <a:pt x="6878" y="0"/>
                    <a:pt x="6759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9" name="Google Shape;13889;p76"/>
            <p:cNvSpPr/>
            <p:nvPr/>
          </p:nvSpPr>
          <p:spPr>
            <a:xfrm>
              <a:off x="6818150" y="1988857"/>
              <a:ext cx="106260" cy="45750"/>
            </a:xfrm>
            <a:custGeom>
              <a:avLst/>
              <a:gdLst/>
              <a:ahLst/>
              <a:cxnLst/>
              <a:rect l="l" t="t" r="r" b="b"/>
              <a:pathLst>
                <a:path w="4053" h="1745" extrusionOk="0">
                  <a:moveTo>
                    <a:pt x="1163" y="0"/>
                  </a:moveTo>
                  <a:cubicBezTo>
                    <a:pt x="1122" y="0"/>
                    <a:pt x="1081" y="1"/>
                    <a:pt x="1040" y="3"/>
                  </a:cubicBezTo>
                  <a:lnTo>
                    <a:pt x="1032" y="3"/>
                  </a:lnTo>
                  <a:cubicBezTo>
                    <a:pt x="754" y="191"/>
                    <a:pt x="511" y="426"/>
                    <a:pt x="315" y="702"/>
                  </a:cubicBezTo>
                  <a:cubicBezTo>
                    <a:pt x="0" y="1133"/>
                    <a:pt x="308" y="1741"/>
                    <a:pt x="844" y="1745"/>
                  </a:cubicBezTo>
                  <a:lnTo>
                    <a:pt x="4053" y="1745"/>
                  </a:lnTo>
                  <a:cubicBezTo>
                    <a:pt x="3582" y="719"/>
                    <a:pt x="2465" y="0"/>
                    <a:pt x="1163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0" name="Google Shape;13890;p76"/>
            <p:cNvSpPr/>
            <p:nvPr/>
          </p:nvSpPr>
          <p:spPr>
            <a:xfrm>
              <a:off x="6745684" y="2291721"/>
              <a:ext cx="17120" cy="51386"/>
            </a:xfrm>
            <a:custGeom>
              <a:avLst/>
              <a:gdLst/>
              <a:ahLst/>
              <a:cxnLst/>
              <a:rect l="l" t="t" r="r" b="b"/>
              <a:pathLst>
                <a:path w="653" h="1960" extrusionOk="0">
                  <a:moveTo>
                    <a:pt x="653" y="0"/>
                  </a:moveTo>
                  <a:cubicBezTo>
                    <a:pt x="294" y="0"/>
                    <a:pt x="1" y="290"/>
                    <a:pt x="1" y="652"/>
                  </a:cubicBezTo>
                  <a:lnTo>
                    <a:pt x="1" y="1960"/>
                  </a:lnTo>
                  <a:lnTo>
                    <a:pt x="653" y="1960"/>
                  </a:lnTo>
                  <a:lnTo>
                    <a:pt x="653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1" name="Google Shape;13891;p76"/>
            <p:cNvSpPr/>
            <p:nvPr/>
          </p:nvSpPr>
          <p:spPr>
            <a:xfrm>
              <a:off x="6934267" y="2291721"/>
              <a:ext cx="17120" cy="51386"/>
            </a:xfrm>
            <a:custGeom>
              <a:avLst/>
              <a:gdLst/>
              <a:ahLst/>
              <a:cxnLst/>
              <a:rect l="l" t="t" r="r" b="b"/>
              <a:pathLst>
                <a:path w="653" h="1960" extrusionOk="0">
                  <a:moveTo>
                    <a:pt x="1" y="0"/>
                  </a:moveTo>
                  <a:lnTo>
                    <a:pt x="1" y="1960"/>
                  </a:lnTo>
                  <a:lnTo>
                    <a:pt x="652" y="1960"/>
                  </a:lnTo>
                  <a:lnTo>
                    <a:pt x="652" y="652"/>
                  </a:lnTo>
                  <a:cubicBezTo>
                    <a:pt x="652" y="290"/>
                    <a:pt x="359" y="0"/>
                    <a:pt x="1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2" name="Google Shape;13892;p76"/>
            <p:cNvSpPr/>
            <p:nvPr/>
          </p:nvSpPr>
          <p:spPr>
            <a:xfrm>
              <a:off x="6771718" y="2227724"/>
              <a:ext cx="19768" cy="39720"/>
            </a:xfrm>
            <a:custGeom>
              <a:avLst/>
              <a:gdLst/>
              <a:ahLst/>
              <a:cxnLst/>
              <a:rect l="l" t="t" r="r" b="b"/>
              <a:pathLst>
                <a:path w="754" h="1515" extrusionOk="0">
                  <a:moveTo>
                    <a:pt x="750" y="0"/>
                  </a:moveTo>
                  <a:lnTo>
                    <a:pt x="562" y="58"/>
                  </a:lnTo>
                  <a:lnTo>
                    <a:pt x="0" y="228"/>
                  </a:lnTo>
                  <a:cubicBezTo>
                    <a:pt x="141" y="714"/>
                    <a:pt x="399" y="1155"/>
                    <a:pt x="753" y="1514"/>
                  </a:cubicBezTo>
                  <a:lnTo>
                    <a:pt x="750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3" name="Google Shape;13893;p76"/>
            <p:cNvSpPr/>
            <p:nvPr/>
          </p:nvSpPr>
          <p:spPr>
            <a:xfrm>
              <a:off x="6905690" y="2227724"/>
              <a:ext cx="19689" cy="39720"/>
            </a:xfrm>
            <a:custGeom>
              <a:avLst/>
              <a:gdLst/>
              <a:ahLst/>
              <a:cxnLst/>
              <a:rect l="l" t="t" r="r" b="b"/>
              <a:pathLst>
                <a:path w="751" h="1515" extrusionOk="0">
                  <a:moveTo>
                    <a:pt x="0" y="0"/>
                  </a:moveTo>
                  <a:lnTo>
                    <a:pt x="0" y="1514"/>
                  </a:lnTo>
                  <a:cubicBezTo>
                    <a:pt x="355" y="1155"/>
                    <a:pt x="612" y="714"/>
                    <a:pt x="750" y="228"/>
                  </a:cubicBezTo>
                  <a:lnTo>
                    <a:pt x="189" y="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4" name="Google Shape;13894;p76"/>
            <p:cNvSpPr/>
            <p:nvPr/>
          </p:nvSpPr>
          <p:spPr>
            <a:xfrm>
              <a:off x="6785666" y="2143121"/>
              <a:ext cx="125844" cy="131533"/>
            </a:xfrm>
            <a:custGeom>
              <a:avLst/>
              <a:gdLst/>
              <a:ahLst/>
              <a:cxnLst/>
              <a:rect l="l" t="t" r="r" b="b"/>
              <a:pathLst>
                <a:path w="4800" h="5017" extrusionOk="0">
                  <a:moveTo>
                    <a:pt x="4150" y="0"/>
                  </a:moveTo>
                  <a:cubicBezTo>
                    <a:pt x="4148" y="0"/>
                    <a:pt x="4146" y="0"/>
                    <a:pt x="4144" y="0"/>
                  </a:cubicBezTo>
                  <a:lnTo>
                    <a:pt x="656" y="0"/>
                  </a:lnTo>
                  <a:cubicBezTo>
                    <a:pt x="654" y="0"/>
                    <a:pt x="652" y="0"/>
                    <a:pt x="650" y="0"/>
                  </a:cubicBezTo>
                  <a:cubicBezTo>
                    <a:pt x="290" y="0"/>
                    <a:pt x="1" y="296"/>
                    <a:pt x="1" y="656"/>
                  </a:cubicBezTo>
                  <a:lnTo>
                    <a:pt x="1" y="2615"/>
                  </a:lnTo>
                  <a:cubicBezTo>
                    <a:pt x="1" y="3941"/>
                    <a:pt x="1076" y="5016"/>
                    <a:pt x="2402" y="5016"/>
                  </a:cubicBezTo>
                  <a:cubicBezTo>
                    <a:pt x="3724" y="5016"/>
                    <a:pt x="4799" y="3941"/>
                    <a:pt x="4799" y="2615"/>
                  </a:cubicBezTo>
                  <a:lnTo>
                    <a:pt x="4799" y="656"/>
                  </a:lnTo>
                  <a:cubicBezTo>
                    <a:pt x="4799" y="292"/>
                    <a:pt x="4510" y="0"/>
                    <a:pt x="4150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5" name="Google Shape;13895;p76"/>
            <p:cNvSpPr/>
            <p:nvPr/>
          </p:nvSpPr>
          <p:spPr>
            <a:xfrm>
              <a:off x="6785666" y="2143121"/>
              <a:ext cx="99731" cy="131428"/>
            </a:xfrm>
            <a:custGeom>
              <a:avLst/>
              <a:gdLst/>
              <a:ahLst/>
              <a:cxnLst/>
              <a:rect l="l" t="t" r="r" b="b"/>
              <a:pathLst>
                <a:path w="3804" h="5013" extrusionOk="0">
                  <a:moveTo>
                    <a:pt x="652" y="0"/>
                  </a:moveTo>
                  <a:cubicBezTo>
                    <a:pt x="290" y="0"/>
                    <a:pt x="1" y="294"/>
                    <a:pt x="1" y="656"/>
                  </a:cubicBezTo>
                  <a:lnTo>
                    <a:pt x="1" y="2615"/>
                  </a:lnTo>
                  <a:cubicBezTo>
                    <a:pt x="1" y="3517"/>
                    <a:pt x="504" y="4343"/>
                    <a:pt x="1308" y="4752"/>
                  </a:cubicBezTo>
                  <a:cubicBezTo>
                    <a:pt x="1651" y="4927"/>
                    <a:pt x="2024" y="5013"/>
                    <a:pt x="2395" y="5013"/>
                  </a:cubicBezTo>
                  <a:cubicBezTo>
                    <a:pt x="2892" y="5013"/>
                    <a:pt x="3386" y="4858"/>
                    <a:pt x="3803" y="4553"/>
                  </a:cubicBezTo>
                  <a:lnTo>
                    <a:pt x="3803" y="4553"/>
                  </a:lnTo>
                  <a:cubicBezTo>
                    <a:pt x="3698" y="4567"/>
                    <a:pt x="3593" y="4574"/>
                    <a:pt x="3488" y="4578"/>
                  </a:cubicBezTo>
                  <a:cubicBezTo>
                    <a:pt x="2163" y="4578"/>
                    <a:pt x="1087" y="3502"/>
                    <a:pt x="1087" y="2177"/>
                  </a:cubicBezTo>
                  <a:lnTo>
                    <a:pt x="108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6" name="Google Shape;13896;p76"/>
            <p:cNvSpPr/>
            <p:nvPr/>
          </p:nvSpPr>
          <p:spPr>
            <a:xfrm>
              <a:off x="6808921" y="2109221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4" y="0"/>
                  </a:moveTo>
                  <a:cubicBezTo>
                    <a:pt x="91" y="0"/>
                    <a:pt x="1" y="91"/>
                    <a:pt x="1" y="203"/>
                  </a:cubicBezTo>
                  <a:lnTo>
                    <a:pt x="1" y="420"/>
                  </a:lnTo>
                  <a:cubicBezTo>
                    <a:pt x="1" y="556"/>
                    <a:pt x="102" y="624"/>
                    <a:pt x="204" y="624"/>
                  </a:cubicBezTo>
                  <a:cubicBezTo>
                    <a:pt x="305" y="624"/>
                    <a:pt x="407" y="556"/>
                    <a:pt x="407" y="420"/>
                  </a:cubicBezTo>
                  <a:lnTo>
                    <a:pt x="407" y="203"/>
                  </a:lnTo>
                  <a:cubicBezTo>
                    <a:pt x="407" y="91"/>
                    <a:pt x="316" y="0"/>
                    <a:pt x="20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7" name="Google Shape;13897;p76"/>
            <p:cNvSpPr/>
            <p:nvPr/>
          </p:nvSpPr>
          <p:spPr>
            <a:xfrm>
              <a:off x="6877480" y="2109221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4" y="0"/>
                  </a:moveTo>
                  <a:cubicBezTo>
                    <a:pt x="91" y="0"/>
                    <a:pt x="1" y="91"/>
                    <a:pt x="1" y="203"/>
                  </a:cubicBezTo>
                  <a:lnTo>
                    <a:pt x="1" y="420"/>
                  </a:lnTo>
                  <a:cubicBezTo>
                    <a:pt x="1" y="556"/>
                    <a:pt x="102" y="624"/>
                    <a:pt x="204" y="624"/>
                  </a:cubicBezTo>
                  <a:cubicBezTo>
                    <a:pt x="305" y="624"/>
                    <a:pt x="406" y="556"/>
                    <a:pt x="406" y="420"/>
                  </a:cubicBezTo>
                  <a:lnTo>
                    <a:pt x="406" y="203"/>
                  </a:lnTo>
                  <a:cubicBezTo>
                    <a:pt x="406" y="91"/>
                    <a:pt x="316" y="0"/>
                    <a:pt x="20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8" name="Google Shape;13898;p76"/>
            <p:cNvSpPr/>
            <p:nvPr/>
          </p:nvSpPr>
          <p:spPr>
            <a:xfrm>
              <a:off x="6823708" y="2160555"/>
              <a:ext cx="49682" cy="16491"/>
            </a:xfrm>
            <a:custGeom>
              <a:avLst/>
              <a:gdLst/>
              <a:ahLst/>
              <a:cxnLst/>
              <a:rect l="l" t="t" r="r" b="b"/>
              <a:pathLst>
                <a:path w="1895" h="629" extrusionOk="0">
                  <a:moveTo>
                    <a:pt x="295" y="0"/>
                  </a:moveTo>
                  <a:cubicBezTo>
                    <a:pt x="136" y="0"/>
                    <a:pt x="0" y="205"/>
                    <a:pt x="150" y="353"/>
                  </a:cubicBezTo>
                  <a:cubicBezTo>
                    <a:pt x="324" y="527"/>
                    <a:pt x="625" y="628"/>
                    <a:pt x="947" y="628"/>
                  </a:cubicBezTo>
                  <a:cubicBezTo>
                    <a:pt x="1269" y="628"/>
                    <a:pt x="1570" y="523"/>
                    <a:pt x="1744" y="353"/>
                  </a:cubicBezTo>
                  <a:cubicBezTo>
                    <a:pt x="1894" y="205"/>
                    <a:pt x="1758" y="0"/>
                    <a:pt x="1600" y="0"/>
                  </a:cubicBezTo>
                  <a:cubicBezTo>
                    <a:pt x="1552" y="0"/>
                    <a:pt x="1502" y="19"/>
                    <a:pt x="1458" y="63"/>
                  </a:cubicBezTo>
                  <a:cubicBezTo>
                    <a:pt x="1382" y="136"/>
                    <a:pt x="1204" y="223"/>
                    <a:pt x="947" y="223"/>
                  </a:cubicBezTo>
                  <a:cubicBezTo>
                    <a:pt x="690" y="223"/>
                    <a:pt x="513" y="136"/>
                    <a:pt x="436" y="63"/>
                  </a:cubicBezTo>
                  <a:cubicBezTo>
                    <a:pt x="392" y="19"/>
                    <a:pt x="342" y="0"/>
                    <a:pt x="29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9" name="Google Shape;13899;p76"/>
            <p:cNvSpPr/>
            <p:nvPr/>
          </p:nvSpPr>
          <p:spPr>
            <a:xfrm>
              <a:off x="6706096" y="1983482"/>
              <a:ext cx="284984" cy="364895"/>
            </a:xfrm>
            <a:custGeom>
              <a:avLst/>
              <a:gdLst/>
              <a:ahLst/>
              <a:cxnLst/>
              <a:rect l="l" t="t" r="r" b="b"/>
              <a:pathLst>
                <a:path w="10870" h="13918" extrusionOk="0">
                  <a:moveTo>
                    <a:pt x="5435" y="409"/>
                  </a:moveTo>
                  <a:cubicBezTo>
                    <a:pt x="6079" y="409"/>
                    <a:pt x="6722" y="602"/>
                    <a:pt x="7273" y="990"/>
                  </a:cubicBezTo>
                  <a:cubicBezTo>
                    <a:pt x="7693" y="1290"/>
                    <a:pt x="8015" y="1703"/>
                    <a:pt x="8204" y="2181"/>
                  </a:cubicBezTo>
                  <a:lnTo>
                    <a:pt x="7831" y="2181"/>
                  </a:lnTo>
                  <a:cubicBezTo>
                    <a:pt x="7559" y="2181"/>
                    <a:pt x="7559" y="2587"/>
                    <a:pt x="7831" y="2587"/>
                  </a:cubicBezTo>
                  <a:lnTo>
                    <a:pt x="8704" y="2587"/>
                  </a:lnTo>
                  <a:cubicBezTo>
                    <a:pt x="8711" y="2587"/>
                    <a:pt x="8718" y="2594"/>
                    <a:pt x="8718" y="2601"/>
                  </a:cubicBezTo>
                  <a:lnTo>
                    <a:pt x="8718" y="3474"/>
                  </a:lnTo>
                  <a:cubicBezTo>
                    <a:pt x="8718" y="3482"/>
                    <a:pt x="8711" y="3489"/>
                    <a:pt x="8704" y="3489"/>
                  </a:cubicBezTo>
                  <a:lnTo>
                    <a:pt x="2163" y="3489"/>
                  </a:lnTo>
                  <a:cubicBezTo>
                    <a:pt x="2155" y="3489"/>
                    <a:pt x="2152" y="3482"/>
                    <a:pt x="2152" y="3474"/>
                  </a:cubicBezTo>
                  <a:lnTo>
                    <a:pt x="2152" y="2601"/>
                  </a:lnTo>
                  <a:cubicBezTo>
                    <a:pt x="2152" y="2594"/>
                    <a:pt x="2155" y="2587"/>
                    <a:pt x="2166" y="2587"/>
                  </a:cubicBezTo>
                  <a:lnTo>
                    <a:pt x="6962" y="2587"/>
                  </a:lnTo>
                  <a:cubicBezTo>
                    <a:pt x="7230" y="2587"/>
                    <a:pt x="7230" y="2181"/>
                    <a:pt x="6962" y="2181"/>
                  </a:cubicBezTo>
                  <a:lnTo>
                    <a:pt x="2663" y="2181"/>
                  </a:lnTo>
                  <a:cubicBezTo>
                    <a:pt x="2854" y="1703"/>
                    <a:pt x="3177" y="1290"/>
                    <a:pt x="3593" y="990"/>
                  </a:cubicBezTo>
                  <a:cubicBezTo>
                    <a:pt x="4146" y="602"/>
                    <a:pt x="4790" y="409"/>
                    <a:pt x="5435" y="409"/>
                  </a:cubicBezTo>
                  <a:close/>
                  <a:moveTo>
                    <a:pt x="2833" y="3894"/>
                  </a:moveTo>
                  <a:lnTo>
                    <a:pt x="2833" y="4344"/>
                  </a:lnTo>
                  <a:cubicBezTo>
                    <a:pt x="2833" y="4470"/>
                    <a:pt x="2728" y="4575"/>
                    <a:pt x="2601" y="4575"/>
                  </a:cubicBezTo>
                  <a:lnTo>
                    <a:pt x="2369" y="4575"/>
                  </a:lnTo>
                  <a:lnTo>
                    <a:pt x="2369" y="3894"/>
                  </a:lnTo>
                  <a:close/>
                  <a:moveTo>
                    <a:pt x="8501" y="3894"/>
                  </a:moveTo>
                  <a:lnTo>
                    <a:pt x="8501" y="4575"/>
                  </a:lnTo>
                  <a:lnTo>
                    <a:pt x="8269" y="4575"/>
                  </a:lnTo>
                  <a:cubicBezTo>
                    <a:pt x="8139" y="4575"/>
                    <a:pt x="8037" y="4474"/>
                    <a:pt x="8037" y="4344"/>
                  </a:cubicBezTo>
                  <a:lnTo>
                    <a:pt x="8037" y="3894"/>
                  </a:lnTo>
                  <a:close/>
                  <a:moveTo>
                    <a:pt x="7628" y="3894"/>
                  </a:moveTo>
                  <a:lnTo>
                    <a:pt x="7628" y="4344"/>
                  </a:lnTo>
                  <a:cubicBezTo>
                    <a:pt x="7628" y="4695"/>
                    <a:pt x="7914" y="4981"/>
                    <a:pt x="8265" y="4985"/>
                  </a:cubicBezTo>
                  <a:lnTo>
                    <a:pt x="8595" y="4985"/>
                  </a:lnTo>
                  <a:cubicBezTo>
                    <a:pt x="8798" y="4985"/>
                    <a:pt x="8953" y="5158"/>
                    <a:pt x="8932" y="5361"/>
                  </a:cubicBezTo>
                  <a:cubicBezTo>
                    <a:pt x="8917" y="5531"/>
                    <a:pt x="8751" y="5665"/>
                    <a:pt x="8562" y="5665"/>
                  </a:cubicBezTo>
                  <a:lnTo>
                    <a:pt x="8472" y="5665"/>
                  </a:lnTo>
                  <a:lnTo>
                    <a:pt x="8472" y="5658"/>
                  </a:lnTo>
                  <a:cubicBezTo>
                    <a:pt x="8472" y="5542"/>
                    <a:pt x="8381" y="5452"/>
                    <a:pt x="8269" y="5452"/>
                  </a:cubicBezTo>
                  <a:cubicBezTo>
                    <a:pt x="8157" y="5452"/>
                    <a:pt x="8066" y="5542"/>
                    <a:pt x="8066" y="5658"/>
                  </a:cubicBezTo>
                  <a:cubicBezTo>
                    <a:pt x="8063" y="5904"/>
                    <a:pt x="8030" y="6151"/>
                    <a:pt x="7961" y="6390"/>
                  </a:cubicBezTo>
                  <a:cubicBezTo>
                    <a:pt x="7820" y="6082"/>
                    <a:pt x="7516" y="5883"/>
                    <a:pt x="7179" y="5883"/>
                  </a:cubicBezTo>
                  <a:lnTo>
                    <a:pt x="3691" y="5883"/>
                  </a:lnTo>
                  <a:cubicBezTo>
                    <a:pt x="3354" y="5883"/>
                    <a:pt x="3050" y="6082"/>
                    <a:pt x="2912" y="6390"/>
                  </a:cubicBezTo>
                  <a:cubicBezTo>
                    <a:pt x="2840" y="6151"/>
                    <a:pt x="2807" y="5901"/>
                    <a:pt x="2807" y="5651"/>
                  </a:cubicBezTo>
                  <a:cubicBezTo>
                    <a:pt x="2807" y="5517"/>
                    <a:pt x="2705" y="5450"/>
                    <a:pt x="2603" y="5450"/>
                  </a:cubicBezTo>
                  <a:cubicBezTo>
                    <a:pt x="2500" y="5450"/>
                    <a:pt x="2398" y="5517"/>
                    <a:pt x="2398" y="5651"/>
                  </a:cubicBezTo>
                  <a:lnTo>
                    <a:pt x="2398" y="5665"/>
                  </a:lnTo>
                  <a:lnTo>
                    <a:pt x="2275" y="5665"/>
                  </a:lnTo>
                  <a:cubicBezTo>
                    <a:pt x="2072" y="5665"/>
                    <a:pt x="1916" y="5492"/>
                    <a:pt x="1935" y="5289"/>
                  </a:cubicBezTo>
                  <a:cubicBezTo>
                    <a:pt x="1953" y="5119"/>
                    <a:pt x="2116" y="4985"/>
                    <a:pt x="2304" y="4985"/>
                  </a:cubicBezTo>
                  <a:lnTo>
                    <a:pt x="2601" y="4985"/>
                  </a:lnTo>
                  <a:cubicBezTo>
                    <a:pt x="2952" y="4985"/>
                    <a:pt x="3238" y="4698"/>
                    <a:pt x="3238" y="4344"/>
                  </a:cubicBezTo>
                  <a:lnTo>
                    <a:pt x="3238" y="3894"/>
                  </a:lnTo>
                  <a:close/>
                  <a:moveTo>
                    <a:pt x="2456" y="6249"/>
                  </a:moveTo>
                  <a:cubicBezTo>
                    <a:pt x="2525" y="6593"/>
                    <a:pt x="2652" y="6922"/>
                    <a:pt x="2833" y="7219"/>
                  </a:cubicBezTo>
                  <a:lnTo>
                    <a:pt x="2833" y="8704"/>
                  </a:lnTo>
                  <a:cubicBezTo>
                    <a:pt x="2833" y="8878"/>
                    <a:pt x="2851" y="9055"/>
                    <a:pt x="2887" y="9229"/>
                  </a:cubicBezTo>
                  <a:lnTo>
                    <a:pt x="1467" y="9646"/>
                  </a:lnTo>
                  <a:cubicBezTo>
                    <a:pt x="1413" y="9501"/>
                    <a:pt x="1359" y="9193"/>
                    <a:pt x="1630" y="8816"/>
                  </a:cubicBezTo>
                  <a:cubicBezTo>
                    <a:pt x="1945" y="8378"/>
                    <a:pt x="1953" y="8074"/>
                    <a:pt x="1960" y="7654"/>
                  </a:cubicBezTo>
                  <a:cubicBezTo>
                    <a:pt x="1960" y="7618"/>
                    <a:pt x="1960" y="7578"/>
                    <a:pt x="1964" y="7534"/>
                  </a:cubicBezTo>
                  <a:cubicBezTo>
                    <a:pt x="1974" y="7067"/>
                    <a:pt x="2101" y="6875"/>
                    <a:pt x="2239" y="6651"/>
                  </a:cubicBezTo>
                  <a:cubicBezTo>
                    <a:pt x="2326" y="6524"/>
                    <a:pt x="2398" y="6390"/>
                    <a:pt x="2456" y="6249"/>
                  </a:cubicBezTo>
                  <a:close/>
                  <a:moveTo>
                    <a:pt x="8414" y="6249"/>
                  </a:moveTo>
                  <a:cubicBezTo>
                    <a:pt x="8468" y="6390"/>
                    <a:pt x="8541" y="6527"/>
                    <a:pt x="8628" y="6651"/>
                  </a:cubicBezTo>
                  <a:cubicBezTo>
                    <a:pt x="8769" y="6875"/>
                    <a:pt x="8892" y="7067"/>
                    <a:pt x="8903" y="7534"/>
                  </a:cubicBezTo>
                  <a:cubicBezTo>
                    <a:pt x="8903" y="7578"/>
                    <a:pt x="8903" y="7618"/>
                    <a:pt x="8906" y="7654"/>
                  </a:cubicBezTo>
                  <a:cubicBezTo>
                    <a:pt x="8914" y="8074"/>
                    <a:pt x="8921" y="8378"/>
                    <a:pt x="9240" y="8816"/>
                  </a:cubicBezTo>
                  <a:cubicBezTo>
                    <a:pt x="9508" y="9189"/>
                    <a:pt x="9453" y="9497"/>
                    <a:pt x="9399" y="9646"/>
                  </a:cubicBezTo>
                  <a:lnTo>
                    <a:pt x="7983" y="9229"/>
                  </a:lnTo>
                  <a:cubicBezTo>
                    <a:pt x="8015" y="9055"/>
                    <a:pt x="8034" y="8882"/>
                    <a:pt x="8034" y="8704"/>
                  </a:cubicBezTo>
                  <a:lnTo>
                    <a:pt x="8034" y="7219"/>
                  </a:lnTo>
                  <a:cubicBezTo>
                    <a:pt x="8215" y="6922"/>
                    <a:pt x="8345" y="6593"/>
                    <a:pt x="8414" y="6249"/>
                  </a:cubicBezTo>
                  <a:close/>
                  <a:moveTo>
                    <a:pt x="7175" y="6292"/>
                  </a:moveTo>
                  <a:cubicBezTo>
                    <a:pt x="7425" y="6296"/>
                    <a:pt x="7624" y="6495"/>
                    <a:pt x="7628" y="6745"/>
                  </a:cubicBezTo>
                  <a:lnTo>
                    <a:pt x="7628" y="8704"/>
                  </a:lnTo>
                  <a:cubicBezTo>
                    <a:pt x="7624" y="9914"/>
                    <a:pt x="6643" y="10895"/>
                    <a:pt x="5433" y="10899"/>
                  </a:cubicBezTo>
                  <a:cubicBezTo>
                    <a:pt x="4223" y="10895"/>
                    <a:pt x="3242" y="9914"/>
                    <a:pt x="3242" y="8704"/>
                  </a:cubicBezTo>
                  <a:lnTo>
                    <a:pt x="3242" y="6745"/>
                  </a:lnTo>
                  <a:cubicBezTo>
                    <a:pt x="3242" y="6495"/>
                    <a:pt x="3441" y="6296"/>
                    <a:pt x="3691" y="6292"/>
                  </a:cubicBezTo>
                  <a:close/>
                  <a:moveTo>
                    <a:pt x="5433" y="0"/>
                  </a:moveTo>
                  <a:cubicBezTo>
                    <a:pt x="4705" y="0"/>
                    <a:pt x="3977" y="220"/>
                    <a:pt x="3354" y="660"/>
                  </a:cubicBezTo>
                  <a:cubicBezTo>
                    <a:pt x="2829" y="1037"/>
                    <a:pt x="2438" y="1566"/>
                    <a:pt x="2232" y="2181"/>
                  </a:cubicBezTo>
                  <a:lnTo>
                    <a:pt x="2166" y="2181"/>
                  </a:lnTo>
                  <a:cubicBezTo>
                    <a:pt x="1931" y="2181"/>
                    <a:pt x="1743" y="2370"/>
                    <a:pt x="1743" y="2601"/>
                  </a:cubicBezTo>
                  <a:lnTo>
                    <a:pt x="1743" y="3474"/>
                  </a:lnTo>
                  <a:cubicBezTo>
                    <a:pt x="1743" y="3626"/>
                    <a:pt x="1826" y="3768"/>
                    <a:pt x="1960" y="3844"/>
                  </a:cubicBezTo>
                  <a:lnTo>
                    <a:pt x="1960" y="4659"/>
                  </a:lnTo>
                  <a:cubicBezTo>
                    <a:pt x="1323" y="4948"/>
                    <a:pt x="1409" y="5886"/>
                    <a:pt x="2094" y="6053"/>
                  </a:cubicBezTo>
                  <a:cubicBezTo>
                    <a:pt x="2047" y="6191"/>
                    <a:pt x="1978" y="6317"/>
                    <a:pt x="1898" y="6433"/>
                  </a:cubicBezTo>
                  <a:cubicBezTo>
                    <a:pt x="1746" y="6672"/>
                    <a:pt x="1572" y="6944"/>
                    <a:pt x="1558" y="7527"/>
                  </a:cubicBezTo>
                  <a:cubicBezTo>
                    <a:pt x="1558" y="7570"/>
                    <a:pt x="1558" y="7610"/>
                    <a:pt x="1554" y="7650"/>
                  </a:cubicBezTo>
                  <a:cubicBezTo>
                    <a:pt x="1547" y="8045"/>
                    <a:pt x="1543" y="8244"/>
                    <a:pt x="1301" y="8581"/>
                  </a:cubicBezTo>
                  <a:cubicBezTo>
                    <a:pt x="939" y="9077"/>
                    <a:pt x="997" y="9519"/>
                    <a:pt x="1076" y="9762"/>
                  </a:cubicBezTo>
                  <a:cubicBezTo>
                    <a:pt x="439" y="9957"/>
                    <a:pt x="4" y="10544"/>
                    <a:pt x="1" y="11210"/>
                  </a:cubicBezTo>
                  <a:lnTo>
                    <a:pt x="1" y="13717"/>
                  </a:lnTo>
                  <a:cubicBezTo>
                    <a:pt x="1" y="13851"/>
                    <a:pt x="102" y="13918"/>
                    <a:pt x="203" y="13918"/>
                  </a:cubicBezTo>
                  <a:cubicBezTo>
                    <a:pt x="305" y="13918"/>
                    <a:pt x="406" y="13851"/>
                    <a:pt x="406" y="13717"/>
                  </a:cubicBezTo>
                  <a:lnTo>
                    <a:pt x="406" y="11207"/>
                  </a:lnTo>
                  <a:cubicBezTo>
                    <a:pt x="410" y="10718"/>
                    <a:pt x="732" y="10290"/>
                    <a:pt x="1199" y="10149"/>
                  </a:cubicBezTo>
                  <a:lnTo>
                    <a:pt x="1960" y="9925"/>
                  </a:lnTo>
                  <a:lnTo>
                    <a:pt x="1960" y="13717"/>
                  </a:lnTo>
                  <a:cubicBezTo>
                    <a:pt x="1960" y="13851"/>
                    <a:pt x="2062" y="13918"/>
                    <a:pt x="2165" y="13918"/>
                  </a:cubicBezTo>
                  <a:cubicBezTo>
                    <a:pt x="2267" y="13918"/>
                    <a:pt x="2369" y="13851"/>
                    <a:pt x="2369" y="13717"/>
                  </a:cubicBezTo>
                  <a:lnTo>
                    <a:pt x="2369" y="9805"/>
                  </a:lnTo>
                  <a:lnTo>
                    <a:pt x="2999" y="9617"/>
                  </a:lnTo>
                  <a:cubicBezTo>
                    <a:pt x="3014" y="9660"/>
                    <a:pt x="3032" y="9704"/>
                    <a:pt x="3050" y="9744"/>
                  </a:cubicBezTo>
                  <a:lnTo>
                    <a:pt x="3050" y="13717"/>
                  </a:lnTo>
                  <a:cubicBezTo>
                    <a:pt x="3050" y="13851"/>
                    <a:pt x="3152" y="13918"/>
                    <a:pt x="3255" y="13918"/>
                  </a:cubicBezTo>
                  <a:cubicBezTo>
                    <a:pt x="3357" y="13918"/>
                    <a:pt x="3459" y="13851"/>
                    <a:pt x="3459" y="13717"/>
                  </a:cubicBezTo>
                  <a:lnTo>
                    <a:pt x="3459" y="10395"/>
                  </a:lnTo>
                  <a:cubicBezTo>
                    <a:pt x="3957" y="10978"/>
                    <a:pt x="4680" y="11304"/>
                    <a:pt x="5433" y="11304"/>
                  </a:cubicBezTo>
                  <a:cubicBezTo>
                    <a:pt x="5583" y="11304"/>
                    <a:pt x="5735" y="11291"/>
                    <a:pt x="5886" y="11265"/>
                  </a:cubicBezTo>
                  <a:cubicBezTo>
                    <a:pt x="6791" y="11105"/>
                    <a:pt x="7545" y="10482"/>
                    <a:pt x="7867" y="9620"/>
                  </a:cubicBezTo>
                  <a:lnTo>
                    <a:pt x="8501" y="9805"/>
                  </a:lnTo>
                  <a:lnTo>
                    <a:pt x="8501" y="13717"/>
                  </a:lnTo>
                  <a:cubicBezTo>
                    <a:pt x="8501" y="13851"/>
                    <a:pt x="8602" y="13918"/>
                    <a:pt x="8704" y="13918"/>
                  </a:cubicBezTo>
                  <a:cubicBezTo>
                    <a:pt x="8805" y="13918"/>
                    <a:pt x="8906" y="13851"/>
                    <a:pt x="8906" y="13717"/>
                  </a:cubicBezTo>
                  <a:lnTo>
                    <a:pt x="8906" y="9925"/>
                  </a:lnTo>
                  <a:lnTo>
                    <a:pt x="9667" y="10149"/>
                  </a:lnTo>
                  <a:cubicBezTo>
                    <a:pt x="10138" y="10290"/>
                    <a:pt x="10456" y="10718"/>
                    <a:pt x="10460" y="11207"/>
                  </a:cubicBezTo>
                  <a:lnTo>
                    <a:pt x="10460" y="13717"/>
                  </a:lnTo>
                  <a:cubicBezTo>
                    <a:pt x="10460" y="13851"/>
                    <a:pt x="10562" y="13918"/>
                    <a:pt x="10665" y="13918"/>
                  </a:cubicBezTo>
                  <a:cubicBezTo>
                    <a:pt x="10767" y="13918"/>
                    <a:pt x="10869" y="13851"/>
                    <a:pt x="10869" y="13717"/>
                  </a:cubicBezTo>
                  <a:lnTo>
                    <a:pt x="10869" y="11207"/>
                  </a:lnTo>
                  <a:cubicBezTo>
                    <a:pt x="10866" y="10540"/>
                    <a:pt x="10428" y="9954"/>
                    <a:pt x="9794" y="9762"/>
                  </a:cubicBezTo>
                  <a:cubicBezTo>
                    <a:pt x="9873" y="9519"/>
                    <a:pt x="9931" y="9077"/>
                    <a:pt x="9569" y="8577"/>
                  </a:cubicBezTo>
                  <a:cubicBezTo>
                    <a:pt x="9327" y="8244"/>
                    <a:pt x="9323" y="8041"/>
                    <a:pt x="9316" y="7647"/>
                  </a:cubicBezTo>
                  <a:cubicBezTo>
                    <a:pt x="9316" y="7607"/>
                    <a:pt x="9312" y="7567"/>
                    <a:pt x="9312" y="7527"/>
                  </a:cubicBezTo>
                  <a:cubicBezTo>
                    <a:pt x="9298" y="6944"/>
                    <a:pt x="9124" y="6672"/>
                    <a:pt x="8972" y="6433"/>
                  </a:cubicBezTo>
                  <a:cubicBezTo>
                    <a:pt x="8888" y="6314"/>
                    <a:pt x="8823" y="6183"/>
                    <a:pt x="8772" y="6046"/>
                  </a:cubicBezTo>
                  <a:cubicBezTo>
                    <a:pt x="9077" y="5966"/>
                    <a:pt x="9301" y="5713"/>
                    <a:pt x="9341" y="5401"/>
                  </a:cubicBezTo>
                  <a:cubicBezTo>
                    <a:pt x="9374" y="5082"/>
                    <a:pt x="9200" y="4778"/>
                    <a:pt x="8906" y="4644"/>
                  </a:cubicBezTo>
                  <a:lnTo>
                    <a:pt x="8906" y="3844"/>
                  </a:lnTo>
                  <a:cubicBezTo>
                    <a:pt x="9040" y="3768"/>
                    <a:pt x="9124" y="3626"/>
                    <a:pt x="9124" y="3474"/>
                  </a:cubicBezTo>
                  <a:lnTo>
                    <a:pt x="9124" y="2601"/>
                  </a:lnTo>
                  <a:cubicBezTo>
                    <a:pt x="9124" y="2370"/>
                    <a:pt x="8935" y="2178"/>
                    <a:pt x="8704" y="2178"/>
                  </a:cubicBezTo>
                  <a:lnTo>
                    <a:pt x="8638" y="2178"/>
                  </a:lnTo>
                  <a:cubicBezTo>
                    <a:pt x="8432" y="1566"/>
                    <a:pt x="8037" y="1033"/>
                    <a:pt x="7512" y="660"/>
                  </a:cubicBezTo>
                  <a:cubicBezTo>
                    <a:pt x="6889" y="220"/>
                    <a:pt x="6161" y="0"/>
                    <a:pt x="543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0" name="Google Shape;13900;p76"/>
            <p:cNvSpPr/>
            <p:nvPr/>
          </p:nvSpPr>
          <p:spPr>
            <a:xfrm>
              <a:off x="6900368" y="2269201"/>
              <a:ext cx="10671" cy="79177"/>
            </a:xfrm>
            <a:custGeom>
              <a:avLst/>
              <a:gdLst/>
              <a:ahLst/>
              <a:cxnLst/>
              <a:rect l="l" t="t" r="r" b="b"/>
              <a:pathLst>
                <a:path w="407" h="3020" extrusionOk="0">
                  <a:moveTo>
                    <a:pt x="203" y="1"/>
                  </a:moveTo>
                  <a:cubicBezTo>
                    <a:pt x="91" y="1"/>
                    <a:pt x="1" y="91"/>
                    <a:pt x="1" y="204"/>
                  </a:cubicBezTo>
                  <a:lnTo>
                    <a:pt x="1" y="2819"/>
                  </a:lnTo>
                  <a:cubicBezTo>
                    <a:pt x="1" y="2953"/>
                    <a:pt x="102" y="3020"/>
                    <a:pt x="203" y="3020"/>
                  </a:cubicBezTo>
                  <a:cubicBezTo>
                    <a:pt x="305" y="3020"/>
                    <a:pt x="406" y="2953"/>
                    <a:pt x="406" y="2819"/>
                  </a:cubicBezTo>
                  <a:lnTo>
                    <a:pt x="406" y="204"/>
                  </a:lnTo>
                  <a:cubicBezTo>
                    <a:pt x="406" y="91"/>
                    <a:pt x="316" y="1"/>
                    <a:pt x="20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1" name="Google Shape;13901;p76"/>
            <p:cNvSpPr/>
            <p:nvPr/>
          </p:nvSpPr>
          <p:spPr>
            <a:xfrm>
              <a:off x="6801134" y="2091996"/>
              <a:ext cx="26532" cy="13817"/>
            </a:xfrm>
            <a:custGeom>
              <a:avLst/>
              <a:gdLst/>
              <a:ahLst/>
              <a:cxnLst/>
              <a:rect l="l" t="t" r="r" b="b"/>
              <a:pathLst>
                <a:path w="1012" h="527" extrusionOk="0">
                  <a:moveTo>
                    <a:pt x="726" y="0"/>
                  </a:moveTo>
                  <a:cubicBezTo>
                    <a:pt x="707" y="0"/>
                    <a:pt x="686" y="3"/>
                    <a:pt x="664" y="9"/>
                  </a:cubicBezTo>
                  <a:lnTo>
                    <a:pt x="229" y="128"/>
                  </a:lnTo>
                  <a:cubicBezTo>
                    <a:pt x="1" y="190"/>
                    <a:pt x="44" y="523"/>
                    <a:pt x="280" y="527"/>
                  </a:cubicBezTo>
                  <a:lnTo>
                    <a:pt x="283" y="527"/>
                  </a:lnTo>
                  <a:cubicBezTo>
                    <a:pt x="298" y="527"/>
                    <a:pt x="316" y="527"/>
                    <a:pt x="334" y="520"/>
                  </a:cubicBezTo>
                  <a:lnTo>
                    <a:pt x="772" y="404"/>
                  </a:lnTo>
                  <a:cubicBezTo>
                    <a:pt x="1011" y="337"/>
                    <a:pt x="943" y="0"/>
                    <a:pt x="72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2" name="Google Shape;13902;p76"/>
            <p:cNvSpPr/>
            <p:nvPr/>
          </p:nvSpPr>
          <p:spPr>
            <a:xfrm>
              <a:off x="6869405" y="2091996"/>
              <a:ext cx="26899" cy="13869"/>
            </a:xfrm>
            <a:custGeom>
              <a:avLst/>
              <a:gdLst/>
              <a:ahLst/>
              <a:cxnLst/>
              <a:rect l="l" t="t" r="r" b="b"/>
              <a:pathLst>
                <a:path w="1026" h="529" extrusionOk="0">
                  <a:moveTo>
                    <a:pt x="286" y="0"/>
                  </a:moveTo>
                  <a:cubicBezTo>
                    <a:pt x="69" y="0"/>
                    <a:pt x="1" y="337"/>
                    <a:pt x="240" y="404"/>
                  </a:cubicBezTo>
                  <a:lnTo>
                    <a:pt x="678" y="520"/>
                  </a:lnTo>
                  <a:cubicBezTo>
                    <a:pt x="700" y="526"/>
                    <a:pt x="721" y="528"/>
                    <a:pt x="740" y="528"/>
                  </a:cubicBezTo>
                  <a:cubicBezTo>
                    <a:pt x="954" y="528"/>
                    <a:pt x="1026" y="192"/>
                    <a:pt x="783" y="128"/>
                  </a:cubicBezTo>
                  <a:lnTo>
                    <a:pt x="349" y="9"/>
                  </a:lnTo>
                  <a:cubicBezTo>
                    <a:pt x="327" y="3"/>
                    <a:pt x="306" y="0"/>
                    <a:pt x="2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03" name="Google Shape;13903;p76"/>
          <p:cNvGrpSpPr/>
          <p:nvPr/>
        </p:nvGrpSpPr>
        <p:grpSpPr>
          <a:xfrm>
            <a:off x="6261526" y="2894671"/>
            <a:ext cx="273868" cy="365026"/>
            <a:chOff x="6261526" y="2894671"/>
            <a:chExt cx="273868" cy="365026"/>
          </a:xfrm>
        </p:grpSpPr>
        <p:sp>
          <p:nvSpPr>
            <p:cNvPr id="13904" name="Google Shape;13904;p76"/>
            <p:cNvSpPr/>
            <p:nvPr/>
          </p:nvSpPr>
          <p:spPr>
            <a:xfrm>
              <a:off x="6266848" y="3094239"/>
              <a:ext cx="263224" cy="160215"/>
            </a:xfrm>
            <a:custGeom>
              <a:avLst/>
              <a:gdLst/>
              <a:ahLst/>
              <a:cxnLst/>
              <a:rect l="l" t="t" r="r" b="b"/>
              <a:pathLst>
                <a:path w="10040" h="6111" extrusionOk="0">
                  <a:moveTo>
                    <a:pt x="3709" y="1"/>
                  </a:moveTo>
                  <a:lnTo>
                    <a:pt x="3709" y="1127"/>
                  </a:lnTo>
                  <a:cubicBezTo>
                    <a:pt x="3709" y="1497"/>
                    <a:pt x="3477" y="1830"/>
                    <a:pt x="3126" y="1953"/>
                  </a:cubicBezTo>
                  <a:lnTo>
                    <a:pt x="873" y="2746"/>
                  </a:lnTo>
                  <a:cubicBezTo>
                    <a:pt x="348" y="2931"/>
                    <a:pt x="1" y="3427"/>
                    <a:pt x="1" y="3981"/>
                  </a:cubicBezTo>
                  <a:lnTo>
                    <a:pt x="1" y="6111"/>
                  </a:lnTo>
                  <a:lnTo>
                    <a:pt x="10040" y="6111"/>
                  </a:lnTo>
                  <a:lnTo>
                    <a:pt x="10040" y="3981"/>
                  </a:lnTo>
                  <a:cubicBezTo>
                    <a:pt x="10040" y="3427"/>
                    <a:pt x="9689" y="2934"/>
                    <a:pt x="9167" y="2750"/>
                  </a:cubicBezTo>
                  <a:lnTo>
                    <a:pt x="6911" y="1953"/>
                  </a:lnTo>
                  <a:cubicBezTo>
                    <a:pt x="6563" y="1830"/>
                    <a:pt x="6328" y="1497"/>
                    <a:pt x="6328" y="1127"/>
                  </a:cubicBezTo>
                  <a:lnTo>
                    <a:pt x="6328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5" name="Google Shape;13905;p76"/>
            <p:cNvSpPr/>
            <p:nvPr/>
          </p:nvSpPr>
          <p:spPr>
            <a:xfrm>
              <a:off x="6364089" y="3094239"/>
              <a:ext cx="68769" cy="36416"/>
            </a:xfrm>
            <a:custGeom>
              <a:avLst/>
              <a:gdLst/>
              <a:ahLst/>
              <a:cxnLst/>
              <a:rect l="l" t="t" r="r" b="b"/>
              <a:pathLst>
                <a:path w="2623" h="1389" extrusionOk="0">
                  <a:moveTo>
                    <a:pt x="0" y="1"/>
                  </a:moveTo>
                  <a:lnTo>
                    <a:pt x="0" y="1131"/>
                  </a:lnTo>
                  <a:cubicBezTo>
                    <a:pt x="420" y="1303"/>
                    <a:pt x="866" y="1389"/>
                    <a:pt x="1311" y="1389"/>
                  </a:cubicBezTo>
                  <a:cubicBezTo>
                    <a:pt x="1757" y="1389"/>
                    <a:pt x="2202" y="1303"/>
                    <a:pt x="2622" y="1131"/>
                  </a:cubicBezTo>
                  <a:lnTo>
                    <a:pt x="262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6" name="Google Shape;13906;p76"/>
            <p:cNvSpPr/>
            <p:nvPr/>
          </p:nvSpPr>
          <p:spPr>
            <a:xfrm>
              <a:off x="6319440" y="3019912"/>
              <a:ext cx="158039" cy="85862"/>
            </a:xfrm>
            <a:custGeom>
              <a:avLst/>
              <a:gdLst/>
              <a:ahLst/>
              <a:cxnLst/>
              <a:rect l="l" t="t" r="r" b="b"/>
              <a:pathLst>
                <a:path w="6028" h="3275" extrusionOk="0">
                  <a:moveTo>
                    <a:pt x="1" y="0"/>
                  </a:moveTo>
                  <a:lnTo>
                    <a:pt x="23" y="438"/>
                  </a:lnTo>
                  <a:cubicBezTo>
                    <a:pt x="110" y="2028"/>
                    <a:pt x="1424" y="3274"/>
                    <a:pt x="3014" y="3274"/>
                  </a:cubicBezTo>
                  <a:cubicBezTo>
                    <a:pt x="4608" y="3274"/>
                    <a:pt x="5919" y="2028"/>
                    <a:pt x="6006" y="438"/>
                  </a:cubicBezTo>
                  <a:lnTo>
                    <a:pt x="602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7" name="Google Shape;13907;p76"/>
            <p:cNvSpPr/>
            <p:nvPr/>
          </p:nvSpPr>
          <p:spPr>
            <a:xfrm>
              <a:off x="6319440" y="3019912"/>
              <a:ext cx="158039" cy="85836"/>
            </a:xfrm>
            <a:custGeom>
              <a:avLst/>
              <a:gdLst/>
              <a:ahLst/>
              <a:cxnLst/>
              <a:rect l="l" t="t" r="r" b="b"/>
              <a:pathLst>
                <a:path w="6028" h="3274" extrusionOk="0">
                  <a:moveTo>
                    <a:pt x="1" y="0"/>
                  </a:moveTo>
                  <a:lnTo>
                    <a:pt x="23" y="438"/>
                  </a:lnTo>
                  <a:cubicBezTo>
                    <a:pt x="107" y="2055"/>
                    <a:pt x="1449" y="3273"/>
                    <a:pt x="3004" y="3273"/>
                  </a:cubicBezTo>
                  <a:cubicBezTo>
                    <a:pt x="3184" y="3273"/>
                    <a:pt x="3367" y="3257"/>
                    <a:pt x="3550" y="3223"/>
                  </a:cubicBezTo>
                  <a:cubicBezTo>
                    <a:pt x="2670" y="3060"/>
                    <a:pt x="1906" y="2514"/>
                    <a:pt x="1468" y="1728"/>
                  </a:cubicBezTo>
                  <a:cubicBezTo>
                    <a:pt x="1149" y="1152"/>
                    <a:pt x="1576" y="438"/>
                    <a:pt x="2239" y="438"/>
                  </a:cubicBezTo>
                  <a:lnTo>
                    <a:pt x="6006" y="435"/>
                  </a:lnTo>
                  <a:lnTo>
                    <a:pt x="6027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8" name="Google Shape;13908;p76"/>
            <p:cNvSpPr/>
            <p:nvPr/>
          </p:nvSpPr>
          <p:spPr>
            <a:xfrm>
              <a:off x="6313069" y="2900230"/>
              <a:ext cx="170781" cy="85338"/>
            </a:xfrm>
            <a:custGeom>
              <a:avLst/>
              <a:gdLst/>
              <a:ahLst/>
              <a:cxnLst/>
              <a:rect l="l" t="t" r="r" b="b"/>
              <a:pathLst>
                <a:path w="6514" h="3255" extrusionOk="0">
                  <a:moveTo>
                    <a:pt x="225" y="0"/>
                  </a:moveTo>
                  <a:cubicBezTo>
                    <a:pt x="109" y="0"/>
                    <a:pt x="1" y="96"/>
                    <a:pt x="9" y="230"/>
                  </a:cubicBezTo>
                  <a:lnTo>
                    <a:pt x="172" y="3254"/>
                  </a:lnTo>
                  <a:lnTo>
                    <a:pt x="6343" y="3254"/>
                  </a:lnTo>
                  <a:lnTo>
                    <a:pt x="6506" y="230"/>
                  </a:lnTo>
                  <a:cubicBezTo>
                    <a:pt x="6514" y="96"/>
                    <a:pt x="6404" y="0"/>
                    <a:pt x="6288" y="0"/>
                  </a:cubicBezTo>
                  <a:cubicBezTo>
                    <a:pt x="6243" y="0"/>
                    <a:pt x="6198" y="14"/>
                    <a:pt x="6158" y="45"/>
                  </a:cubicBezTo>
                  <a:lnTo>
                    <a:pt x="4786" y="1074"/>
                  </a:lnTo>
                  <a:lnTo>
                    <a:pt x="1729" y="1074"/>
                  </a:lnTo>
                  <a:lnTo>
                    <a:pt x="356" y="45"/>
                  </a:lnTo>
                  <a:cubicBezTo>
                    <a:pt x="315" y="14"/>
                    <a:pt x="270" y="0"/>
                    <a:pt x="22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9" name="Google Shape;13909;p76"/>
            <p:cNvSpPr/>
            <p:nvPr/>
          </p:nvSpPr>
          <p:spPr>
            <a:xfrm>
              <a:off x="6317553" y="2909484"/>
              <a:ext cx="161814" cy="110454"/>
            </a:xfrm>
            <a:custGeom>
              <a:avLst/>
              <a:gdLst/>
              <a:ahLst/>
              <a:cxnLst/>
              <a:rect l="l" t="t" r="r" b="b"/>
              <a:pathLst>
                <a:path w="6172" h="4213" extrusionOk="0">
                  <a:moveTo>
                    <a:pt x="3086" y="0"/>
                  </a:moveTo>
                  <a:cubicBezTo>
                    <a:pt x="1464" y="4"/>
                    <a:pt x="116" y="1257"/>
                    <a:pt x="1" y="2876"/>
                  </a:cubicBezTo>
                  <a:lnTo>
                    <a:pt x="73" y="4212"/>
                  </a:lnTo>
                  <a:lnTo>
                    <a:pt x="6099" y="4212"/>
                  </a:lnTo>
                  <a:lnTo>
                    <a:pt x="6172" y="2876"/>
                  </a:lnTo>
                  <a:cubicBezTo>
                    <a:pt x="6056" y="1257"/>
                    <a:pt x="4709" y="0"/>
                    <a:pt x="308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0" name="Google Shape;13910;p76"/>
            <p:cNvSpPr/>
            <p:nvPr/>
          </p:nvSpPr>
          <p:spPr>
            <a:xfrm>
              <a:off x="6317553" y="2909484"/>
              <a:ext cx="95641" cy="110454"/>
            </a:xfrm>
            <a:custGeom>
              <a:avLst/>
              <a:gdLst/>
              <a:ahLst/>
              <a:cxnLst/>
              <a:rect l="l" t="t" r="r" b="b"/>
              <a:pathLst>
                <a:path w="3648" h="4213" extrusionOk="0">
                  <a:moveTo>
                    <a:pt x="3073" y="1"/>
                  </a:moveTo>
                  <a:cubicBezTo>
                    <a:pt x="1488" y="1"/>
                    <a:pt x="114" y="1229"/>
                    <a:pt x="1" y="2876"/>
                  </a:cubicBezTo>
                  <a:lnTo>
                    <a:pt x="73" y="4212"/>
                  </a:lnTo>
                  <a:lnTo>
                    <a:pt x="1196" y="4212"/>
                  </a:lnTo>
                  <a:lnTo>
                    <a:pt x="1123" y="2876"/>
                  </a:lnTo>
                  <a:cubicBezTo>
                    <a:pt x="1225" y="1470"/>
                    <a:pt x="2260" y="311"/>
                    <a:pt x="3648" y="54"/>
                  </a:cubicBezTo>
                  <a:cubicBezTo>
                    <a:pt x="3454" y="18"/>
                    <a:pt x="3262" y="1"/>
                    <a:pt x="307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1" name="Google Shape;13911;p76"/>
            <p:cNvSpPr/>
            <p:nvPr/>
          </p:nvSpPr>
          <p:spPr>
            <a:xfrm>
              <a:off x="6355542" y="3121977"/>
              <a:ext cx="85862" cy="29547"/>
            </a:xfrm>
            <a:custGeom>
              <a:avLst/>
              <a:gdLst/>
              <a:ahLst/>
              <a:cxnLst/>
              <a:rect l="l" t="t" r="r" b="b"/>
              <a:pathLst>
                <a:path w="3275" h="1127" extrusionOk="0">
                  <a:moveTo>
                    <a:pt x="326" y="0"/>
                  </a:moveTo>
                  <a:lnTo>
                    <a:pt x="326" y="73"/>
                  </a:lnTo>
                  <a:cubicBezTo>
                    <a:pt x="326" y="337"/>
                    <a:pt x="207" y="587"/>
                    <a:pt x="0" y="750"/>
                  </a:cubicBezTo>
                  <a:cubicBezTo>
                    <a:pt x="196" y="953"/>
                    <a:pt x="855" y="1127"/>
                    <a:pt x="1637" y="1127"/>
                  </a:cubicBezTo>
                  <a:cubicBezTo>
                    <a:pt x="2419" y="1127"/>
                    <a:pt x="3079" y="953"/>
                    <a:pt x="3274" y="750"/>
                  </a:cubicBezTo>
                  <a:cubicBezTo>
                    <a:pt x="3068" y="587"/>
                    <a:pt x="2948" y="337"/>
                    <a:pt x="2945" y="73"/>
                  </a:cubicBezTo>
                  <a:lnTo>
                    <a:pt x="2945" y="0"/>
                  </a:lnTo>
                  <a:cubicBezTo>
                    <a:pt x="2521" y="149"/>
                    <a:pt x="2078" y="223"/>
                    <a:pt x="1635" y="223"/>
                  </a:cubicBezTo>
                  <a:cubicBezTo>
                    <a:pt x="1193" y="223"/>
                    <a:pt x="750" y="149"/>
                    <a:pt x="32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2" name="Google Shape;13912;p76"/>
            <p:cNvSpPr/>
            <p:nvPr/>
          </p:nvSpPr>
          <p:spPr>
            <a:xfrm>
              <a:off x="6266848" y="3164790"/>
              <a:ext cx="263224" cy="89664"/>
            </a:xfrm>
            <a:custGeom>
              <a:avLst/>
              <a:gdLst/>
              <a:ahLst/>
              <a:cxnLst/>
              <a:rect l="l" t="t" r="r" b="b"/>
              <a:pathLst>
                <a:path w="10040" h="3420" extrusionOk="0">
                  <a:moveTo>
                    <a:pt x="1033" y="1"/>
                  </a:moveTo>
                  <a:lnTo>
                    <a:pt x="873" y="59"/>
                  </a:lnTo>
                  <a:cubicBezTo>
                    <a:pt x="352" y="243"/>
                    <a:pt x="1" y="736"/>
                    <a:pt x="1" y="1294"/>
                  </a:cubicBezTo>
                  <a:lnTo>
                    <a:pt x="1" y="3420"/>
                  </a:lnTo>
                  <a:lnTo>
                    <a:pt x="10040" y="3420"/>
                  </a:lnTo>
                  <a:lnTo>
                    <a:pt x="10040" y="1294"/>
                  </a:lnTo>
                  <a:cubicBezTo>
                    <a:pt x="10040" y="736"/>
                    <a:pt x="9689" y="243"/>
                    <a:pt x="9167" y="59"/>
                  </a:cubicBezTo>
                  <a:lnTo>
                    <a:pt x="9008" y="1"/>
                  </a:lnTo>
                  <a:cubicBezTo>
                    <a:pt x="8196" y="1439"/>
                    <a:pt x="6672" y="2330"/>
                    <a:pt x="5020" y="2330"/>
                  </a:cubicBezTo>
                  <a:cubicBezTo>
                    <a:pt x="3369" y="2330"/>
                    <a:pt x="1844" y="1439"/>
                    <a:pt x="1033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3" name="Google Shape;13913;p76"/>
            <p:cNvSpPr/>
            <p:nvPr/>
          </p:nvSpPr>
          <p:spPr>
            <a:xfrm>
              <a:off x="6341201" y="2996920"/>
              <a:ext cx="45776" cy="41004"/>
            </a:xfrm>
            <a:custGeom>
              <a:avLst/>
              <a:gdLst/>
              <a:ahLst/>
              <a:cxnLst/>
              <a:rect l="l" t="t" r="r" b="b"/>
              <a:pathLst>
                <a:path w="1746" h="1564" extrusionOk="0">
                  <a:moveTo>
                    <a:pt x="630" y="1"/>
                  </a:moveTo>
                  <a:cubicBezTo>
                    <a:pt x="283" y="1"/>
                    <a:pt x="0" y="283"/>
                    <a:pt x="0" y="627"/>
                  </a:cubicBezTo>
                  <a:cubicBezTo>
                    <a:pt x="0" y="1029"/>
                    <a:pt x="272" y="1377"/>
                    <a:pt x="663" y="1475"/>
                  </a:cubicBezTo>
                  <a:lnTo>
                    <a:pt x="935" y="1543"/>
                  </a:lnTo>
                  <a:cubicBezTo>
                    <a:pt x="989" y="1557"/>
                    <a:pt x="1043" y="1564"/>
                    <a:pt x="1096" y="1564"/>
                  </a:cubicBezTo>
                  <a:cubicBezTo>
                    <a:pt x="1445" y="1564"/>
                    <a:pt x="1746" y="1278"/>
                    <a:pt x="1746" y="910"/>
                  </a:cubicBezTo>
                  <a:lnTo>
                    <a:pt x="1746" y="627"/>
                  </a:lnTo>
                  <a:cubicBezTo>
                    <a:pt x="1746" y="283"/>
                    <a:pt x="1467" y="1"/>
                    <a:pt x="1119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4" name="Google Shape;13914;p76"/>
            <p:cNvSpPr/>
            <p:nvPr/>
          </p:nvSpPr>
          <p:spPr>
            <a:xfrm>
              <a:off x="6409838" y="2997025"/>
              <a:ext cx="45802" cy="40978"/>
            </a:xfrm>
            <a:custGeom>
              <a:avLst/>
              <a:gdLst/>
              <a:ahLst/>
              <a:cxnLst/>
              <a:rect l="l" t="t" r="r" b="b"/>
              <a:pathLst>
                <a:path w="1747" h="1563" extrusionOk="0">
                  <a:moveTo>
                    <a:pt x="631" y="0"/>
                  </a:moveTo>
                  <a:cubicBezTo>
                    <a:pt x="283" y="0"/>
                    <a:pt x="1" y="283"/>
                    <a:pt x="1" y="627"/>
                  </a:cubicBezTo>
                  <a:lnTo>
                    <a:pt x="1" y="909"/>
                  </a:lnTo>
                  <a:cubicBezTo>
                    <a:pt x="1" y="1278"/>
                    <a:pt x="306" y="1562"/>
                    <a:pt x="657" y="1562"/>
                  </a:cubicBezTo>
                  <a:cubicBezTo>
                    <a:pt x="709" y="1562"/>
                    <a:pt x="762" y="1556"/>
                    <a:pt x="816" y="1543"/>
                  </a:cubicBezTo>
                  <a:lnTo>
                    <a:pt x="1087" y="1474"/>
                  </a:lnTo>
                  <a:cubicBezTo>
                    <a:pt x="1475" y="1376"/>
                    <a:pt x="1746" y="1029"/>
                    <a:pt x="1746" y="627"/>
                  </a:cubicBezTo>
                  <a:cubicBezTo>
                    <a:pt x="1746" y="283"/>
                    <a:pt x="1468" y="0"/>
                    <a:pt x="112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5" name="Google Shape;13915;p76"/>
            <p:cNvSpPr/>
            <p:nvPr/>
          </p:nvSpPr>
          <p:spPr>
            <a:xfrm>
              <a:off x="6341201" y="2997025"/>
              <a:ext cx="45776" cy="28420"/>
            </a:xfrm>
            <a:custGeom>
              <a:avLst/>
              <a:gdLst/>
              <a:ahLst/>
              <a:cxnLst/>
              <a:rect l="l" t="t" r="r" b="b"/>
              <a:pathLst>
                <a:path w="1746" h="1084" extrusionOk="0">
                  <a:moveTo>
                    <a:pt x="630" y="0"/>
                  </a:moveTo>
                  <a:cubicBezTo>
                    <a:pt x="283" y="0"/>
                    <a:pt x="0" y="283"/>
                    <a:pt x="0" y="627"/>
                  </a:cubicBezTo>
                  <a:cubicBezTo>
                    <a:pt x="0" y="743"/>
                    <a:pt x="26" y="859"/>
                    <a:pt x="73" y="964"/>
                  </a:cubicBezTo>
                  <a:cubicBezTo>
                    <a:pt x="178" y="754"/>
                    <a:pt x="395" y="620"/>
                    <a:pt x="630" y="620"/>
                  </a:cubicBezTo>
                  <a:lnTo>
                    <a:pt x="1119" y="620"/>
                  </a:lnTo>
                  <a:cubicBezTo>
                    <a:pt x="1402" y="620"/>
                    <a:pt x="1648" y="808"/>
                    <a:pt x="1721" y="1083"/>
                  </a:cubicBezTo>
                  <a:cubicBezTo>
                    <a:pt x="1739" y="1025"/>
                    <a:pt x="1746" y="967"/>
                    <a:pt x="1746" y="909"/>
                  </a:cubicBezTo>
                  <a:lnTo>
                    <a:pt x="1746" y="627"/>
                  </a:lnTo>
                  <a:cubicBezTo>
                    <a:pt x="1746" y="283"/>
                    <a:pt x="1467" y="0"/>
                    <a:pt x="1119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6" name="Google Shape;13916;p76"/>
            <p:cNvSpPr/>
            <p:nvPr/>
          </p:nvSpPr>
          <p:spPr>
            <a:xfrm>
              <a:off x="6409838" y="2997025"/>
              <a:ext cx="45802" cy="28315"/>
            </a:xfrm>
            <a:custGeom>
              <a:avLst/>
              <a:gdLst/>
              <a:ahLst/>
              <a:cxnLst/>
              <a:rect l="l" t="t" r="r" b="b"/>
              <a:pathLst>
                <a:path w="1747" h="1080" extrusionOk="0">
                  <a:moveTo>
                    <a:pt x="631" y="0"/>
                  </a:moveTo>
                  <a:cubicBezTo>
                    <a:pt x="283" y="0"/>
                    <a:pt x="1" y="279"/>
                    <a:pt x="1" y="627"/>
                  </a:cubicBezTo>
                  <a:lnTo>
                    <a:pt x="1" y="906"/>
                  </a:lnTo>
                  <a:cubicBezTo>
                    <a:pt x="1" y="964"/>
                    <a:pt x="12" y="1022"/>
                    <a:pt x="26" y="1080"/>
                  </a:cubicBezTo>
                  <a:cubicBezTo>
                    <a:pt x="102" y="808"/>
                    <a:pt x="348" y="620"/>
                    <a:pt x="631" y="620"/>
                  </a:cubicBezTo>
                  <a:lnTo>
                    <a:pt x="1120" y="620"/>
                  </a:lnTo>
                  <a:cubicBezTo>
                    <a:pt x="1355" y="620"/>
                    <a:pt x="1569" y="754"/>
                    <a:pt x="1678" y="964"/>
                  </a:cubicBezTo>
                  <a:cubicBezTo>
                    <a:pt x="1721" y="859"/>
                    <a:pt x="1746" y="743"/>
                    <a:pt x="1746" y="627"/>
                  </a:cubicBezTo>
                  <a:cubicBezTo>
                    <a:pt x="1746" y="279"/>
                    <a:pt x="1468" y="0"/>
                    <a:pt x="1120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7" name="Google Shape;13917;p76"/>
            <p:cNvSpPr/>
            <p:nvPr/>
          </p:nvSpPr>
          <p:spPr>
            <a:xfrm>
              <a:off x="6261526" y="2894671"/>
              <a:ext cx="273868" cy="365026"/>
            </a:xfrm>
            <a:custGeom>
              <a:avLst/>
              <a:gdLst/>
              <a:ahLst/>
              <a:cxnLst/>
              <a:rect l="l" t="t" r="r" b="b"/>
              <a:pathLst>
                <a:path w="10446" h="13923" extrusionOk="0">
                  <a:moveTo>
                    <a:pt x="8253" y="417"/>
                  </a:moveTo>
                  <a:cubicBezTo>
                    <a:pt x="8262" y="417"/>
                    <a:pt x="8269" y="423"/>
                    <a:pt x="8269" y="431"/>
                  </a:cubicBezTo>
                  <a:lnTo>
                    <a:pt x="8175" y="2184"/>
                  </a:lnTo>
                  <a:cubicBezTo>
                    <a:pt x="8001" y="1836"/>
                    <a:pt x="7766" y="1521"/>
                    <a:pt x="7483" y="1257"/>
                  </a:cubicBezTo>
                  <a:cubicBezTo>
                    <a:pt x="7429" y="1206"/>
                    <a:pt x="7378" y="1159"/>
                    <a:pt x="7320" y="1116"/>
                  </a:cubicBezTo>
                  <a:lnTo>
                    <a:pt x="8244" y="420"/>
                  </a:lnTo>
                  <a:cubicBezTo>
                    <a:pt x="8247" y="418"/>
                    <a:pt x="8250" y="417"/>
                    <a:pt x="8253" y="417"/>
                  </a:cubicBezTo>
                  <a:close/>
                  <a:moveTo>
                    <a:pt x="2192" y="415"/>
                  </a:moveTo>
                  <a:cubicBezTo>
                    <a:pt x="2195" y="415"/>
                    <a:pt x="2199" y="417"/>
                    <a:pt x="2203" y="420"/>
                  </a:cubicBezTo>
                  <a:lnTo>
                    <a:pt x="3126" y="1116"/>
                  </a:lnTo>
                  <a:lnTo>
                    <a:pt x="3112" y="1126"/>
                  </a:lnTo>
                  <a:cubicBezTo>
                    <a:pt x="2945" y="1264"/>
                    <a:pt x="3074" y="1490"/>
                    <a:pt x="3240" y="1490"/>
                  </a:cubicBezTo>
                  <a:cubicBezTo>
                    <a:pt x="3283" y="1490"/>
                    <a:pt x="3329" y="1475"/>
                    <a:pt x="3373" y="1438"/>
                  </a:cubicBezTo>
                  <a:cubicBezTo>
                    <a:pt x="3902" y="998"/>
                    <a:pt x="4558" y="770"/>
                    <a:pt x="5221" y="770"/>
                  </a:cubicBezTo>
                  <a:cubicBezTo>
                    <a:pt x="5603" y="770"/>
                    <a:pt x="5986" y="845"/>
                    <a:pt x="6350" y="1000"/>
                  </a:cubicBezTo>
                  <a:cubicBezTo>
                    <a:pt x="7349" y="1420"/>
                    <a:pt x="8026" y="2365"/>
                    <a:pt x="8106" y="3448"/>
                  </a:cubicBezTo>
                  <a:lnTo>
                    <a:pt x="8045" y="4571"/>
                  </a:lnTo>
                  <a:lnTo>
                    <a:pt x="7610" y="4571"/>
                  </a:lnTo>
                  <a:lnTo>
                    <a:pt x="7610" y="4531"/>
                  </a:lnTo>
                  <a:cubicBezTo>
                    <a:pt x="7606" y="4071"/>
                    <a:pt x="7237" y="3698"/>
                    <a:pt x="6777" y="3698"/>
                  </a:cubicBezTo>
                  <a:lnTo>
                    <a:pt x="6288" y="3698"/>
                  </a:lnTo>
                  <a:cubicBezTo>
                    <a:pt x="5882" y="3698"/>
                    <a:pt x="5538" y="3988"/>
                    <a:pt x="5469" y="4382"/>
                  </a:cubicBezTo>
                  <a:cubicBezTo>
                    <a:pt x="5388" y="4362"/>
                    <a:pt x="5305" y="4352"/>
                    <a:pt x="5222" y="4352"/>
                  </a:cubicBezTo>
                  <a:cubicBezTo>
                    <a:pt x="5139" y="4352"/>
                    <a:pt x="5057" y="4362"/>
                    <a:pt x="4977" y="4382"/>
                  </a:cubicBezTo>
                  <a:cubicBezTo>
                    <a:pt x="4904" y="3988"/>
                    <a:pt x="4560" y="3698"/>
                    <a:pt x="4158" y="3698"/>
                  </a:cubicBezTo>
                  <a:lnTo>
                    <a:pt x="3666" y="3698"/>
                  </a:lnTo>
                  <a:cubicBezTo>
                    <a:pt x="3210" y="3698"/>
                    <a:pt x="2836" y="4071"/>
                    <a:pt x="2836" y="4531"/>
                  </a:cubicBezTo>
                  <a:lnTo>
                    <a:pt x="2836" y="4571"/>
                  </a:lnTo>
                  <a:lnTo>
                    <a:pt x="2398" y="4571"/>
                  </a:lnTo>
                  <a:lnTo>
                    <a:pt x="2340" y="3448"/>
                  </a:lnTo>
                  <a:cubicBezTo>
                    <a:pt x="2377" y="2948"/>
                    <a:pt x="2543" y="2466"/>
                    <a:pt x="2822" y="2050"/>
                  </a:cubicBezTo>
                  <a:cubicBezTo>
                    <a:pt x="2934" y="1889"/>
                    <a:pt x="2793" y="1727"/>
                    <a:pt x="2648" y="1727"/>
                  </a:cubicBezTo>
                  <a:cubicBezTo>
                    <a:pt x="2587" y="1727"/>
                    <a:pt x="2526" y="1756"/>
                    <a:pt x="2482" y="1825"/>
                  </a:cubicBezTo>
                  <a:cubicBezTo>
                    <a:pt x="2406" y="1941"/>
                    <a:pt x="2333" y="2061"/>
                    <a:pt x="2272" y="2188"/>
                  </a:cubicBezTo>
                  <a:lnTo>
                    <a:pt x="2177" y="431"/>
                  </a:lnTo>
                  <a:cubicBezTo>
                    <a:pt x="2177" y="424"/>
                    <a:pt x="2181" y="420"/>
                    <a:pt x="2185" y="420"/>
                  </a:cubicBezTo>
                  <a:cubicBezTo>
                    <a:pt x="2186" y="417"/>
                    <a:pt x="2189" y="415"/>
                    <a:pt x="2192" y="415"/>
                  </a:cubicBezTo>
                  <a:close/>
                  <a:moveTo>
                    <a:pt x="4158" y="4107"/>
                  </a:moveTo>
                  <a:cubicBezTo>
                    <a:pt x="4394" y="4107"/>
                    <a:pt x="4582" y="4295"/>
                    <a:pt x="4582" y="4531"/>
                  </a:cubicBezTo>
                  <a:lnTo>
                    <a:pt x="4582" y="4810"/>
                  </a:lnTo>
                  <a:cubicBezTo>
                    <a:pt x="4582" y="5066"/>
                    <a:pt x="4373" y="5261"/>
                    <a:pt x="4129" y="5261"/>
                  </a:cubicBezTo>
                  <a:cubicBezTo>
                    <a:pt x="4094" y="5261"/>
                    <a:pt x="4057" y="5257"/>
                    <a:pt x="4021" y="5248"/>
                  </a:cubicBezTo>
                  <a:lnTo>
                    <a:pt x="3749" y="5179"/>
                  </a:lnTo>
                  <a:cubicBezTo>
                    <a:pt x="3452" y="5107"/>
                    <a:pt x="3242" y="4839"/>
                    <a:pt x="3242" y="4531"/>
                  </a:cubicBezTo>
                  <a:cubicBezTo>
                    <a:pt x="3242" y="4295"/>
                    <a:pt x="3434" y="4107"/>
                    <a:pt x="3669" y="4107"/>
                  </a:cubicBezTo>
                  <a:close/>
                  <a:moveTo>
                    <a:pt x="6777" y="4107"/>
                  </a:moveTo>
                  <a:cubicBezTo>
                    <a:pt x="7012" y="4107"/>
                    <a:pt x="7201" y="4295"/>
                    <a:pt x="7201" y="4531"/>
                  </a:cubicBezTo>
                  <a:cubicBezTo>
                    <a:pt x="7201" y="4839"/>
                    <a:pt x="6994" y="5107"/>
                    <a:pt x="6694" y="5179"/>
                  </a:cubicBezTo>
                  <a:lnTo>
                    <a:pt x="6422" y="5248"/>
                  </a:lnTo>
                  <a:cubicBezTo>
                    <a:pt x="6386" y="5257"/>
                    <a:pt x="6350" y="5261"/>
                    <a:pt x="6315" y="5261"/>
                  </a:cubicBezTo>
                  <a:cubicBezTo>
                    <a:pt x="6074" y="5261"/>
                    <a:pt x="5864" y="5066"/>
                    <a:pt x="5864" y="4810"/>
                  </a:cubicBezTo>
                  <a:lnTo>
                    <a:pt x="5864" y="4531"/>
                  </a:lnTo>
                  <a:cubicBezTo>
                    <a:pt x="5864" y="4295"/>
                    <a:pt x="6053" y="4107"/>
                    <a:pt x="6288" y="4107"/>
                  </a:cubicBezTo>
                  <a:close/>
                  <a:moveTo>
                    <a:pt x="5225" y="4762"/>
                  </a:moveTo>
                  <a:cubicBezTo>
                    <a:pt x="5305" y="4762"/>
                    <a:pt x="5384" y="4779"/>
                    <a:pt x="5459" y="4813"/>
                  </a:cubicBezTo>
                  <a:cubicBezTo>
                    <a:pt x="5459" y="5284"/>
                    <a:pt x="5843" y="5668"/>
                    <a:pt x="6313" y="5668"/>
                  </a:cubicBezTo>
                  <a:cubicBezTo>
                    <a:pt x="6386" y="5668"/>
                    <a:pt x="6455" y="5661"/>
                    <a:pt x="6523" y="5643"/>
                  </a:cubicBezTo>
                  <a:lnTo>
                    <a:pt x="6795" y="5574"/>
                  </a:lnTo>
                  <a:cubicBezTo>
                    <a:pt x="7114" y="5498"/>
                    <a:pt x="7378" y="5277"/>
                    <a:pt x="7516" y="4980"/>
                  </a:cubicBezTo>
                  <a:lnTo>
                    <a:pt x="8023" y="4980"/>
                  </a:lnTo>
                  <a:lnTo>
                    <a:pt x="8012" y="5204"/>
                  </a:lnTo>
                  <a:cubicBezTo>
                    <a:pt x="7936" y="6689"/>
                    <a:pt x="6708" y="7852"/>
                    <a:pt x="5227" y="7852"/>
                  </a:cubicBezTo>
                  <a:cubicBezTo>
                    <a:pt x="3742" y="7852"/>
                    <a:pt x="2518" y="6689"/>
                    <a:pt x="2438" y="5204"/>
                  </a:cubicBezTo>
                  <a:lnTo>
                    <a:pt x="2434" y="5204"/>
                  </a:lnTo>
                  <a:lnTo>
                    <a:pt x="2424" y="4980"/>
                  </a:lnTo>
                  <a:lnTo>
                    <a:pt x="2938" y="4980"/>
                  </a:lnTo>
                  <a:cubicBezTo>
                    <a:pt x="3072" y="5277"/>
                    <a:pt x="3336" y="5498"/>
                    <a:pt x="3655" y="5574"/>
                  </a:cubicBezTo>
                  <a:lnTo>
                    <a:pt x="3927" y="5643"/>
                  </a:lnTo>
                  <a:cubicBezTo>
                    <a:pt x="3995" y="5661"/>
                    <a:pt x="4064" y="5668"/>
                    <a:pt x="4137" y="5668"/>
                  </a:cubicBezTo>
                  <a:cubicBezTo>
                    <a:pt x="4608" y="5668"/>
                    <a:pt x="4991" y="5284"/>
                    <a:pt x="4991" y="4813"/>
                  </a:cubicBezTo>
                  <a:cubicBezTo>
                    <a:pt x="5066" y="4779"/>
                    <a:pt x="5145" y="4762"/>
                    <a:pt x="5225" y="4762"/>
                  </a:cubicBezTo>
                  <a:close/>
                  <a:moveTo>
                    <a:pt x="6328" y="8058"/>
                  </a:moveTo>
                  <a:lnTo>
                    <a:pt x="6328" y="8471"/>
                  </a:lnTo>
                  <a:cubicBezTo>
                    <a:pt x="6306" y="8497"/>
                    <a:pt x="6284" y="8515"/>
                    <a:pt x="6255" y="8529"/>
                  </a:cubicBezTo>
                  <a:cubicBezTo>
                    <a:pt x="6187" y="8565"/>
                    <a:pt x="6114" y="8598"/>
                    <a:pt x="6038" y="8620"/>
                  </a:cubicBezTo>
                  <a:cubicBezTo>
                    <a:pt x="5800" y="8689"/>
                    <a:pt x="5876" y="9021"/>
                    <a:pt x="6089" y="9021"/>
                  </a:cubicBezTo>
                  <a:cubicBezTo>
                    <a:pt x="6109" y="9021"/>
                    <a:pt x="6131" y="9018"/>
                    <a:pt x="6154" y="9011"/>
                  </a:cubicBezTo>
                  <a:cubicBezTo>
                    <a:pt x="6219" y="8989"/>
                    <a:pt x="6284" y="8967"/>
                    <a:pt x="6346" y="8938"/>
                  </a:cubicBezTo>
                  <a:cubicBezTo>
                    <a:pt x="6375" y="9091"/>
                    <a:pt x="6433" y="9235"/>
                    <a:pt x="6523" y="9362"/>
                  </a:cubicBezTo>
                  <a:cubicBezTo>
                    <a:pt x="6397" y="9453"/>
                    <a:pt x="5948" y="9594"/>
                    <a:pt x="5223" y="9594"/>
                  </a:cubicBezTo>
                  <a:cubicBezTo>
                    <a:pt x="4499" y="9594"/>
                    <a:pt x="4050" y="9453"/>
                    <a:pt x="3923" y="9362"/>
                  </a:cubicBezTo>
                  <a:cubicBezTo>
                    <a:pt x="4010" y="9235"/>
                    <a:pt x="4071" y="9091"/>
                    <a:pt x="4097" y="8938"/>
                  </a:cubicBezTo>
                  <a:cubicBezTo>
                    <a:pt x="4140" y="8957"/>
                    <a:pt x="4184" y="8975"/>
                    <a:pt x="4231" y="8993"/>
                  </a:cubicBezTo>
                  <a:cubicBezTo>
                    <a:pt x="4542" y="9084"/>
                    <a:pt x="4863" y="9131"/>
                    <a:pt x="5187" y="9131"/>
                  </a:cubicBezTo>
                  <a:cubicBezTo>
                    <a:pt x="5199" y="9131"/>
                    <a:pt x="5211" y="9131"/>
                    <a:pt x="5223" y="9130"/>
                  </a:cubicBezTo>
                  <a:cubicBezTo>
                    <a:pt x="5495" y="9130"/>
                    <a:pt x="5495" y="8721"/>
                    <a:pt x="5223" y="8721"/>
                  </a:cubicBezTo>
                  <a:cubicBezTo>
                    <a:pt x="4546" y="8721"/>
                    <a:pt x="4173" y="8555"/>
                    <a:pt x="4119" y="8475"/>
                  </a:cubicBezTo>
                  <a:lnTo>
                    <a:pt x="4119" y="8062"/>
                  </a:lnTo>
                  <a:cubicBezTo>
                    <a:pt x="4470" y="8189"/>
                    <a:pt x="4847" y="8254"/>
                    <a:pt x="5223" y="8254"/>
                  </a:cubicBezTo>
                  <a:cubicBezTo>
                    <a:pt x="5600" y="8254"/>
                    <a:pt x="5973" y="8189"/>
                    <a:pt x="6328" y="8058"/>
                  </a:cubicBezTo>
                  <a:close/>
                  <a:moveTo>
                    <a:pt x="6813" y="9645"/>
                  </a:moveTo>
                  <a:cubicBezTo>
                    <a:pt x="6886" y="9692"/>
                    <a:pt x="6965" y="9728"/>
                    <a:pt x="7045" y="9757"/>
                  </a:cubicBezTo>
                  <a:lnTo>
                    <a:pt x="8906" y="10416"/>
                  </a:lnTo>
                  <a:cubicBezTo>
                    <a:pt x="8537" y="10992"/>
                    <a:pt x="8034" y="11477"/>
                    <a:pt x="7443" y="11829"/>
                  </a:cubicBezTo>
                  <a:lnTo>
                    <a:pt x="7440" y="11825"/>
                  </a:lnTo>
                  <a:cubicBezTo>
                    <a:pt x="6828" y="12187"/>
                    <a:pt x="6136" y="12394"/>
                    <a:pt x="5426" y="12426"/>
                  </a:cubicBezTo>
                  <a:lnTo>
                    <a:pt x="5426" y="12198"/>
                  </a:lnTo>
                  <a:cubicBezTo>
                    <a:pt x="5426" y="12062"/>
                    <a:pt x="5324" y="11994"/>
                    <a:pt x="5221" y="11994"/>
                  </a:cubicBezTo>
                  <a:cubicBezTo>
                    <a:pt x="5119" y="11994"/>
                    <a:pt x="5017" y="12062"/>
                    <a:pt x="5017" y="12198"/>
                  </a:cubicBezTo>
                  <a:lnTo>
                    <a:pt x="5017" y="12426"/>
                  </a:lnTo>
                  <a:cubicBezTo>
                    <a:pt x="3597" y="12361"/>
                    <a:pt x="2300" y="11611"/>
                    <a:pt x="1536" y="10416"/>
                  </a:cubicBezTo>
                  <a:lnTo>
                    <a:pt x="3398" y="9757"/>
                  </a:lnTo>
                  <a:cubicBezTo>
                    <a:pt x="3478" y="9728"/>
                    <a:pt x="3557" y="9692"/>
                    <a:pt x="3630" y="9645"/>
                  </a:cubicBezTo>
                  <a:cubicBezTo>
                    <a:pt x="3727" y="9732"/>
                    <a:pt x="3880" y="9808"/>
                    <a:pt x="4086" y="9866"/>
                  </a:cubicBezTo>
                  <a:cubicBezTo>
                    <a:pt x="4390" y="9953"/>
                    <a:pt x="4796" y="10000"/>
                    <a:pt x="5223" y="10000"/>
                  </a:cubicBezTo>
                  <a:cubicBezTo>
                    <a:pt x="5647" y="10000"/>
                    <a:pt x="6053" y="9953"/>
                    <a:pt x="6357" y="9866"/>
                  </a:cubicBezTo>
                  <a:cubicBezTo>
                    <a:pt x="6563" y="9808"/>
                    <a:pt x="6715" y="9732"/>
                    <a:pt x="6813" y="9645"/>
                  </a:cubicBezTo>
                  <a:close/>
                  <a:moveTo>
                    <a:pt x="2194" y="1"/>
                  </a:moveTo>
                  <a:cubicBezTo>
                    <a:pt x="1968" y="1"/>
                    <a:pt x="1756" y="189"/>
                    <a:pt x="1772" y="449"/>
                  </a:cubicBezTo>
                  <a:lnTo>
                    <a:pt x="2029" y="5223"/>
                  </a:lnTo>
                  <a:cubicBezTo>
                    <a:pt x="2087" y="6338"/>
                    <a:pt x="2724" y="7341"/>
                    <a:pt x="3709" y="7870"/>
                  </a:cubicBezTo>
                  <a:lnTo>
                    <a:pt x="3709" y="8739"/>
                  </a:lnTo>
                  <a:cubicBezTo>
                    <a:pt x="3709" y="9022"/>
                    <a:pt x="3532" y="9275"/>
                    <a:pt x="3264" y="9369"/>
                  </a:cubicBezTo>
                  <a:lnTo>
                    <a:pt x="1008" y="10166"/>
                  </a:lnTo>
                  <a:cubicBezTo>
                    <a:pt x="403" y="10380"/>
                    <a:pt x="1" y="10952"/>
                    <a:pt x="1" y="11593"/>
                  </a:cubicBezTo>
                  <a:lnTo>
                    <a:pt x="1" y="13719"/>
                  </a:lnTo>
                  <a:cubicBezTo>
                    <a:pt x="1" y="13855"/>
                    <a:pt x="102" y="13923"/>
                    <a:pt x="204" y="13923"/>
                  </a:cubicBezTo>
                  <a:cubicBezTo>
                    <a:pt x="305" y="13923"/>
                    <a:pt x="406" y="13855"/>
                    <a:pt x="406" y="13719"/>
                  </a:cubicBezTo>
                  <a:lnTo>
                    <a:pt x="406" y="11593"/>
                  </a:lnTo>
                  <a:cubicBezTo>
                    <a:pt x="406" y="11126"/>
                    <a:pt x="703" y="10709"/>
                    <a:pt x="1142" y="10550"/>
                  </a:cubicBezTo>
                  <a:cubicBezTo>
                    <a:pt x="2011" y="11970"/>
                    <a:pt x="3557" y="12835"/>
                    <a:pt x="5223" y="12835"/>
                  </a:cubicBezTo>
                  <a:cubicBezTo>
                    <a:pt x="6889" y="12835"/>
                    <a:pt x="8432" y="11970"/>
                    <a:pt x="9305" y="10550"/>
                  </a:cubicBezTo>
                  <a:cubicBezTo>
                    <a:pt x="9743" y="10709"/>
                    <a:pt x="10036" y="11126"/>
                    <a:pt x="10040" y="11593"/>
                  </a:cubicBezTo>
                  <a:lnTo>
                    <a:pt x="10040" y="13719"/>
                  </a:lnTo>
                  <a:cubicBezTo>
                    <a:pt x="10040" y="13855"/>
                    <a:pt x="10141" y="13923"/>
                    <a:pt x="10243" y="13923"/>
                  </a:cubicBezTo>
                  <a:cubicBezTo>
                    <a:pt x="10344" y="13923"/>
                    <a:pt x="10446" y="13855"/>
                    <a:pt x="10446" y="13719"/>
                  </a:cubicBezTo>
                  <a:lnTo>
                    <a:pt x="10446" y="11593"/>
                  </a:lnTo>
                  <a:cubicBezTo>
                    <a:pt x="10446" y="10952"/>
                    <a:pt x="10040" y="10383"/>
                    <a:pt x="9439" y="10166"/>
                  </a:cubicBezTo>
                  <a:lnTo>
                    <a:pt x="7183" y="9373"/>
                  </a:lnTo>
                  <a:cubicBezTo>
                    <a:pt x="6915" y="9275"/>
                    <a:pt x="6737" y="9025"/>
                    <a:pt x="6737" y="8739"/>
                  </a:cubicBezTo>
                  <a:lnTo>
                    <a:pt x="6737" y="7874"/>
                  </a:lnTo>
                  <a:cubicBezTo>
                    <a:pt x="7719" y="7345"/>
                    <a:pt x="8356" y="6342"/>
                    <a:pt x="8418" y="5226"/>
                  </a:cubicBezTo>
                  <a:lnTo>
                    <a:pt x="8675" y="453"/>
                  </a:lnTo>
                  <a:cubicBezTo>
                    <a:pt x="8690" y="192"/>
                    <a:pt x="8479" y="4"/>
                    <a:pt x="8252" y="4"/>
                  </a:cubicBezTo>
                  <a:cubicBezTo>
                    <a:pt x="8167" y="4"/>
                    <a:pt x="8079" y="31"/>
                    <a:pt x="8001" y="91"/>
                  </a:cubicBezTo>
                  <a:lnTo>
                    <a:pt x="6976" y="858"/>
                  </a:lnTo>
                  <a:cubicBezTo>
                    <a:pt x="6440" y="523"/>
                    <a:pt x="5832" y="356"/>
                    <a:pt x="5223" y="356"/>
                  </a:cubicBezTo>
                  <a:cubicBezTo>
                    <a:pt x="4615" y="356"/>
                    <a:pt x="4006" y="523"/>
                    <a:pt x="3470" y="858"/>
                  </a:cubicBezTo>
                  <a:lnTo>
                    <a:pt x="2445" y="87"/>
                  </a:lnTo>
                  <a:cubicBezTo>
                    <a:pt x="2367" y="28"/>
                    <a:pt x="2280" y="1"/>
                    <a:pt x="219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8" name="Google Shape;13918;p76"/>
            <p:cNvSpPr/>
            <p:nvPr/>
          </p:nvSpPr>
          <p:spPr>
            <a:xfrm>
              <a:off x="6373606" y="3054467"/>
              <a:ext cx="49708" cy="16543"/>
            </a:xfrm>
            <a:custGeom>
              <a:avLst/>
              <a:gdLst/>
              <a:ahLst/>
              <a:cxnLst/>
              <a:rect l="l" t="t" r="r" b="b"/>
              <a:pathLst>
                <a:path w="1896" h="631" extrusionOk="0">
                  <a:moveTo>
                    <a:pt x="296" y="1"/>
                  </a:moveTo>
                  <a:cubicBezTo>
                    <a:pt x="136" y="1"/>
                    <a:pt x="1" y="206"/>
                    <a:pt x="151" y="352"/>
                  </a:cubicBezTo>
                  <a:cubicBezTo>
                    <a:pt x="325" y="526"/>
                    <a:pt x="622" y="631"/>
                    <a:pt x="948" y="631"/>
                  </a:cubicBezTo>
                  <a:cubicBezTo>
                    <a:pt x="1271" y="631"/>
                    <a:pt x="1571" y="526"/>
                    <a:pt x="1745" y="352"/>
                  </a:cubicBezTo>
                  <a:cubicBezTo>
                    <a:pt x="1896" y="206"/>
                    <a:pt x="1760" y="1"/>
                    <a:pt x="1600" y="1"/>
                  </a:cubicBezTo>
                  <a:cubicBezTo>
                    <a:pt x="1553" y="1"/>
                    <a:pt x="1504" y="19"/>
                    <a:pt x="1459" y="62"/>
                  </a:cubicBezTo>
                  <a:cubicBezTo>
                    <a:pt x="1386" y="138"/>
                    <a:pt x="1205" y="221"/>
                    <a:pt x="948" y="221"/>
                  </a:cubicBezTo>
                  <a:cubicBezTo>
                    <a:pt x="691" y="221"/>
                    <a:pt x="510" y="134"/>
                    <a:pt x="438" y="62"/>
                  </a:cubicBezTo>
                  <a:cubicBezTo>
                    <a:pt x="393" y="19"/>
                    <a:pt x="343" y="1"/>
                    <a:pt x="29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9" name="Google Shape;13919;p76"/>
            <p:cNvSpPr/>
            <p:nvPr/>
          </p:nvSpPr>
          <p:spPr>
            <a:xfrm>
              <a:off x="6358767" y="3008796"/>
              <a:ext cx="10749" cy="16386"/>
            </a:xfrm>
            <a:custGeom>
              <a:avLst/>
              <a:gdLst/>
              <a:ahLst/>
              <a:cxnLst/>
              <a:rect l="l" t="t" r="r" b="b"/>
              <a:pathLst>
                <a:path w="410" h="625" extrusionOk="0">
                  <a:moveTo>
                    <a:pt x="203" y="0"/>
                  </a:moveTo>
                  <a:cubicBezTo>
                    <a:pt x="91" y="0"/>
                    <a:pt x="0" y="91"/>
                    <a:pt x="0" y="203"/>
                  </a:cubicBezTo>
                  <a:lnTo>
                    <a:pt x="0" y="420"/>
                  </a:lnTo>
                  <a:cubicBezTo>
                    <a:pt x="0" y="556"/>
                    <a:pt x="103" y="624"/>
                    <a:pt x="205" y="624"/>
                  </a:cubicBezTo>
                  <a:cubicBezTo>
                    <a:pt x="307" y="624"/>
                    <a:pt x="410" y="556"/>
                    <a:pt x="410" y="420"/>
                  </a:cubicBezTo>
                  <a:lnTo>
                    <a:pt x="410" y="203"/>
                  </a:lnTo>
                  <a:cubicBezTo>
                    <a:pt x="410" y="91"/>
                    <a:pt x="315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0" name="Google Shape;13920;p76"/>
            <p:cNvSpPr/>
            <p:nvPr/>
          </p:nvSpPr>
          <p:spPr>
            <a:xfrm>
              <a:off x="6427404" y="3008770"/>
              <a:ext cx="10775" cy="16465"/>
            </a:xfrm>
            <a:custGeom>
              <a:avLst/>
              <a:gdLst/>
              <a:ahLst/>
              <a:cxnLst/>
              <a:rect l="l" t="t" r="r" b="b"/>
              <a:pathLst>
                <a:path w="411" h="628" extrusionOk="0">
                  <a:moveTo>
                    <a:pt x="205" y="0"/>
                  </a:moveTo>
                  <a:cubicBezTo>
                    <a:pt x="103" y="0"/>
                    <a:pt x="1" y="68"/>
                    <a:pt x="1" y="204"/>
                  </a:cubicBezTo>
                  <a:lnTo>
                    <a:pt x="1" y="425"/>
                  </a:lnTo>
                  <a:cubicBezTo>
                    <a:pt x="1" y="537"/>
                    <a:pt x="91" y="628"/>
                    <a:pt x="204" y="628"/>
                  </a:cubicBezTo>
                  <a:cubicBezTo>
                    <a:pt x="320" y="628"/>
                    <a:pt x="410" y="537"/>
                    <a:pt x="410" y="425"/>
                  </a:cubicBezTo>
                  <a:lnTo>
                    <a:pt x="410" y="204"/>
                  </a:lnTo>
                  <a:cubicBezTo>
                    <a:pt x="410" y="68"/>
                    <a:pt x="308" y="0"/>
                    <a:pt x="20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21" name="Google Shape;13921;p76"/>
          <p:cNvGrpSpPr/>
          <p:nvPr/>
        </p:nvGrpSpPr>
        <p:grpSpPr>
          <a:xfrm>
            <a:off x="4905609" y="1983508"/>
            <a:ext cx="285063" cy="364869"/>
            <a:chOff x="4905609" y="1983508"/>
            <a:chExt cx="285063" cy="364869"/>
          </a:xfrm>
        </p:grpSpPr>
        <p:sp>
          <p:nvSpPr>
            <p:cNvPr id="13922" name="Google Shape;13922;p76"/>
            <p:cNvSpPr/>
            <p:nvPr/>
          </p:nvSpPr>
          <p:spPr>
            <a:xfrm>
              <a:off x="4911115" y="2177387"/>
              <a:ext cx="274261" cy="165721"/>
            </a:xfrm>
            <a:custGeom>
              <a:avLst/>
              <a:gdLst/>
              <a:ahLst/>
              <a:cxnLst/>
              <a:rect l="l" t="t" r="r" b="b"/>
              <a:pathLst>
                <a:path w="10461" h="6321" extrusionOk="0">
                  <a:moveTo>
                    <a:pt x="3706" y="1"/>
                  </a:moveTo>
                  <a:lnTo>
                    <a:pt x="3706" y="1036"/>
                  </a:lnTo>
                  <a:cubicBezTo>
                    <a:pt x="3706" y="1326"/>
                    <a:pt x="3514" y="1583"/>
                    <a:pt x="3235" y="1663"/>
                  </a:cubicBezTo>
                  <a:lnTo>
                    <a:pt x="939" y="2340"/>
                  </a:lnTo>
                  <a:cubicBezTo>
                    <a:pt x="381" y="2503"/>
                    <a:pt x="1" y="3014"/>
                    <a:pt x="1" y="3593"/>
                  </a:cubicBezTo>
                  <a:lnTo>
                    <a:pt x="1" y="6321"/>
                  </a:lnTo>
                  <a:lnTo>
                    <a:pt x="10460" y="6321"/>
                  </a:lnTo>
                  <a:lnTo>
                    <a:pt x="10460" y="3593"/>
                  </a:lnTo>
                  <a:cubicBezTo>
                    <a:pt x="10460" y="3014"/>
                    <a:pt x="10080" y="2503"/>
                    <a:pt x="9522" y="2340"/>
                  </a:cubicBezTo>
                  <a:lnTo>
                    <a:pt x="7226" y="1663"/>
                  </a:lnTo>
                  <a:cubicBezTo>
                    <a:pt x="6947" y="1583"/>
                    <a:pt x="6755" y="1326"/>
                    <a:pt x="6755" y="1036"/>
                  </a:cubicBezTo>
                  <a:lnTo>
                    <a:pt x="675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3" name="Google Shape;13923;p76"/>
            <p:cNvSpPr/>
            <p:nvPr/>
          </p:nvSpPr>
          <p:spPr>
            <a:xfrm>
              <a:off x="4911010" y="2224106"/>
              <a:ext cx="274366" cy="119001"/>
            </a:xfrm>
            <a:custGeom>
              <a:avLst/>
              <a:gdLst/>
              <a:ahLst/>
              <a:cxnLst/>
              <a:rect l="l" t="t" r="r" b="b"/>
              <a:pathLst>
                <a:path w="10465" h="4539" extrusionOk="0">
                  <a:moveTo>
                    <a:pt x="2833" y="1"/>
                  </a:moveTo>
                  <a:lnTo>
                    <a:pt x="943" y="558"/>
                  </a:lnTo>
                  <a:cubicBezTo>
                    <a:pt x="385" y="721"/>
                    <a:pt x="5" y="1232"/>
                    <a:pt x="1" y="1811"/>
                  </a:cubicBezTo>
                  <a:lnTo>
                    <a:pt x="1" y="4539"/>
                  </a:lnTo>
                  <a:lnTo>
                    <a:pt x="10464" y="4539"/>
                  </a:lnTo>
                  <a:lnTo>
                    <a:pt x="10464" y="1811"/>
                  </a:lnTo>
                  <a:cubicBezTo>
                    <a:pt x="10464" y="1232"/>
                    <a:pt x="10084" y="721"/>
                    <a:pt x="9526" y="558"/>
                  </a:cubicBezTo>
                  <a:lnTo>
                    <a:pt x="7632" y="1"/>
                  </a:lnTo>
                  <a:cubicBezTo>
                    <a:pt x="7230" y="620"/>
                    <a:pt x="6306" y="1051"/>
                    <a:pt x="5234" y="1051"/>
                  </a:cubicBezTo>
                  <a:cubicBezTo>
                    <a:pt x="4159" y="1051"/>
                    <a:pt x="3235" y="620"/>
                    <a:pt x="2833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4" name="Google Shape;13924;p76"/>
            <p:cNvSpPr/>
            <p:nvPr/>
          </p:nvSpPr>
          <p:spPr>
            <a:xfrm>
              <a:off x="5008146" y="2177387"/>
              <a:ext cx="80094" cy="28577"/>
            </a:xfrm>
            <a:custGeom>
              <a:avLst/>
              <a:gdLst/>
              <a:ahLst/>
              <a:cxnLst/>
              <a:rect l="l" t="t" r="r" b="b"/>
              <a:pathLst>
                <a:path w="3055" h="1090" extrusionOk="0">
                  <a:moveTo>
                    <a:pt x="1" y="1"/>
                  </a:moveTo>
                  <a:lnTo>
                    <a:pt x="1" y="707"/>
                  </a:lnTo>
                  <a:cubicBezTo>
                    <a:pt x="477" y="962"/>
                    <a:pt x="1002" y="1090"/>
                    <a:pt x="1528" y="1090"/>
                  </a:cubicBezTo>
                  <a:cubicBezTo>
                    <a:pt x="2053" y="1090"/>
                    <a:pt x="2578" y="962"/>
                    <a:pt x="3054" y="707"/>
                  </a:cubicBezTo>
                  <a:lnTo>
                    <a:pt x="30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5" name="Google Shape;13925;p76"/>
            <p:cNvSpPr/>
            <p:nvPr/>
          </p:nvSpPr>
          <p:spPr>
            <a:xfrm>
              <a:off x="4951096" y="2034475"/>
              <a:ext cx="194298" cy="154421"/>
            </a:xfrm>
            <a:custGeom>
              <a:avLst/>
              <a:gdLst/>
              <a:ahLst/>
              <a:cxnLst/>
              <a:rect l="l" t="t" r="r" b="b"/>
              <a:pathLst>
                <a:path w="7411" h="5890" extrusionOk="0">
                  <a:moveTo>
                    <a:pt x="870" y="1"/>
                  </a:moveTo>
                  <a:lnTo>
                    <a:pt x="870" y="2181"/>
                  </a:lnTo>
                  <a:lnTo>
                    <a:pt x="544" y="2181"/>
                  </a:lnTo>
                  <a:cubicBezTo>
                    <a:pt x="243" y="2181"/>
                    <a:pt x="0" y="2424"/>
                    <a:pt x="0" y="2728"/>
                  </a:cubicBezTo>
                  <a:cubicBezTo>
                    <a:pt x="0" y="3029"/>
                    <a:pt x="243" y="3271"/>
                    <a:pt x="544" y="3271"/>
                  </a:cubicBezTo>
                  <a:lnTo>
                    <a:pt x="880" y="3271"/>
                  </a:lnTo>
                  <a:cubicBezTo>
                    <a:pt x="993" y="4749"/>
                    <a:pt x="2224" y="5890"/>
                    <a:pt x="3705" y="5890"/>
                  </a:cubicBezTo>
                  <a:cubicBezTo>
                    <a:pt x="5187" y="5890"/>
                    <a:pt x="6414" y="4749"/>
                    <a:pt x="6527" y="3271"/>
                  </a:cubicBezTo>
                  <a:lnTo>
                    <a:pt x="6864" y="3271"/>
                  </a:lnTo>
                  <a:cubicBezTo>
                    <a:pt x="7164" y="3271"/>
                    <a:pt x="7410" y="3029"/>
                    <a:pt x="7410" y="2728"/>
                  </a:cubicBezTo>
                  <a:cubicBezTo>
                    <a:pt x="7410" y="2424"/>
                    <a:pt x="7164" y="2181"/>
                    <a:pt x="6864" y="2181"/>
                  </a:cubicBezTo>
                  <a:lnTo>
                    <a:pt x="6538" y="2181"/>
                  </a:lnTo>
                  <a:lnTo>
                    <a:pt x="6538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6" name="Google Shape;13926;p76"/>
            <p:cNvSpPr/>
            <p:nvPr/>
          </p:nvSpPr>
          <p:spPr>
            <a:xfrm>
              <a:off x="4949104" y="2057363"/>
              <a:ext cx="150620" cy="131559"/>
            </a:xfrm>
            <a:custGeom>
              <a:avLst/>
              <a:gdLst/>
              <a:ahLst/>
              <a:cxnLst/>
              <a:rect l="l" t="t" r="r" b="b"/>
              <a:pathLst>
                <a:path w="5745" h="5018" extrusionOk="0">
                  <a:moveTo>
                    <a:pt x="946" y="1"/>
                  </a:moveTo>
                  <a:lnTo>
                    <a:pt x="946" y="1308"/>
                  </a:lnTo>
                  <a:lnTo>
                    <a:pt x="638" y="1308"/>
                  </a:lnTo>
                  <a:cubicBezTo>
                    <a:pt x="635" y="1308"/>
                    <a:pt x="632" y="1308"/>
                    <a:pt x="630" y="1308"/>
                  </a:cubicBezTo>
                  <a:cubicBezTo>
                    <a:pt x="383" y="1308"/>
                    <a:pt x="166" y="1470"/>
                    <a:pt x="94" y="1707"/>
                  </a:cubicBezTo>
                  <a:cubicBezTo>
                    <a:pt x="0" y="2054"/>
                    <a:pt x="261" y="2398"/>
                    <a:pt x="620" y="2398"/>
                  </a:cubicBezTo>
                  <a:lnTo>
                    <a:pt x="960" y="2398"/>
                  </a:lnTo>
                  <a:cubicBezTo>
                    <a:pt x="1062" y="3895"/>
                    <a:pt x="2312" y="5017"/>
                    <a:pt x="3764" y="5017"/>
                  </a:cubicBezTo>
                  <a:cubicBezTo>
                    <a:pt x="3914" y="5017"/>
                    <a:pt x="4066" y="5005"/>
                    <a:pt x="4220" y="4981"/>
                  </a:cubicBezTo>
                  <a:cubicBezTo>
                    <a:pt x="2836" y="4767"/>
                    <a:pt x="1818" y="3579"/>
                    <a:pt x="1818" y="2181"/>
                  </a:cubicBezTo>
                  <a:lnTo>
                    <a:pt x="1818" y="1964"/>
                  </a:lnTo>
                  <a:cubicBezTo>
                    <a:pt x="1818" y="1243"/>
                    <a:pt x="2405" y="656"/>
                    <a:pt x="3126" y="656"/>
                  </a:cubicBezTo>
                  <a:lnTo>
                    <a:pt x="5089" y="656"/>
                  </a:lnTo>
                  <a:cubicBezTo>
                    <a:pt x="5451" y="656"/>
                    <a:pt x="5744" y="363"/>
                    <a:pt x="57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7" name="Google Shape;13927;p76"/>
            <p:cNvSpPr/>
            <p:nvPr/>
          </p:nvSpPr>
          <p:spPr>
            <a:xfrm>
              <a:off x="4962475" y="1988804"/>
              <a:ext cx="171436" cy="68585"/>
            </a:xfrm>
            <a:custGeom>
              <a:avLst/>
              <a:gdLst/>
              <a:ahLst/>
              <a:cxnLst/>
              <a:rect l="l" t="t" r="r" b="b"/>
              <a:pathLst>
                <a:path w="6539" h="2616" extrusionOk="0">
                  <a:moveTo>
                    <a:pt x="1164" y="1"/>
                  </a:moveTo>
                  <a:cubicBezTo>
                    <a:pt x="863" y="1"/>
                    <a:pt x="602" y="204"/>
                    <a:pt x="530" y="497"/>
                  </a:cubicBezTo>
                  <a:lnTo>
                    <a:pt x="1" y="2616"/>
                  </a:lnTo>
                  <a:lnTo>
                    <a:pt x="6538" y="2616"/>
                  </a:lnTo>
                  <a:lnTo>
                    <a:pt x="6009" y="497"/>
                  </a:lnTo>
                  <a:cubicBezTo>
                    <a:pt x="5937" y="204"/>
                    <a:pt x="5676" y="1"/>
                    <a:pt x="5376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8" name="Google Shape;13928;p76"/>
            <p:cNvSpPr/>
            <p:nvPr/>
          </p:nvSpPr>
          <p:spPr>
            <a:xfrm>
              <a:off x="4981666" y="2200406"/>
              <a:ext cx="55188" cy="50600"/>
            </a:xfrm>
            <a:custGeom>
              <a:avLst/>
              <a:gdLst/>
              <a:ahLst/>
              <a:cxnLst/>
              <a:rect l="l" t="t" r="r" b="b"/>
              <a:pathLst>
                <a:path w="2105" h="1930" extrusionOk="0">
                  <a:moveTo>
                    <a:pt x="826" y="0"/>
                  </a:moveTo>
                  <a:cubicBezTo>
                    <a:pt x="738" y="0"/>
                    <a:pt x="649" y="40"/>
                    <a:pt x="591" y="119"/>
                  </a:cubicBezTo>
                  <a:lnTo>
                    <a:pt x="1" y="908"/>
                  </a:lnTo>
                  <a:cubicBezTo>
                    <a:pt x="468" y="1455"/>
                    <a:pt x="1221" y="1835"/>
                    <a:pt x="2101" y="1929"/>
                  </a:cubicBezTo>
                  <a:lnTo>
                    <a:pt x="2101" y="789"/>
                  </a:lnTo>
                  <a:cubicBezTo>
                    <a:pt x="2105" y="687"/>
                    <a:pt x="2036" y="600"/>
                    <a:pt x="1942" y="575"/>
                  </a:cubicBezTo>
                  <a:cubicBezTo>
                    <a:pt x="1561" y="484"/>
                    <a:pt x="1239" y="307"/>
                    <a:pt x="1033" y="90"/>
                  </a:cubicBezTo>
                  <a:cubicBezTo>
                    <a:pt x="976" y="30"/>
                    <a:pt x="901" y="0"/>
                    <a:pt x="826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9" name="Google Shape;13929;p76"/>
            <p:cNvSpPr/>
            <p:nvPr/>
          </p:nvSpPr>
          <p:spPr>
            <a:xfrm>
              <a:off x="5059611" y="2200406"/>
              <a:ext cx="55109" cy="50705"/>
            </a:xfrm>
            <a:custGeom>
              <a:avLst/>
              <a:gdLst/>
              <a:ahLst/>
              <a:cxnLst/>
              <a:rect l="l" t="t" r="r" b="b"/>
              <a:pathLst>
                <a:path w="2102" h="1934" extrusionOk="0">
                  <a:moveTo>
                    <a:pt x="1280" y="0"/>
                  </a:moveTo>
                  <a:cubicBezTo>
                    <a:pt x="1205" y="0"/>
                    <a:pt x="1130" y="30"/>
                    <a:pt x="1073" y="90"/>
                  </a:cubicBezTo>
                  <a:cubicBezTo>
                    <a:pt x="867" y="311"/>
                    <a:pt x="541" y="484"/>
                    <a:pt x="160" y="579"/>
                  </a:cubicBezTo>
                  <a:cubicBezTo>
                    <a:pt x="66" y="600"/>
                    <a:pt x="1" y="687"/>
                    <a:pt x="1" y="789"/>
                  </a:cubicBezTo>
                  <a:lnTo>
                    <a:pt x="1" y="1933"/>
                  </a:lnTo>
                  <a:cubicBezTo>
                    <a:pt x="885" y="1835"/>
                    <a:pt x="1634" y="1459"/>
                    <a:pt x="2102" y="908"/>
                  </a:cubicBezTo>
                  <a:lnTo>
                    <a:pt x="1511" y="119"/>
                  </a:lnTo>
                  <a:cubicBezTo>
                    <a:pt x="1455" y="40"/>
                    <a:pt x="1367" y="0"/>
                    <a:pt x="1280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0" name="Google Shape;13930;p76"/>
            <p:cNvSpPr/>
            <p:nvPr/>
          </p:nvSpPr>
          <p:spPr>
            <a:xfrm>
              <a:off x="4962475" y="2057363"/>
              <a:ext cx="22914" cy="37150"/>
            </a:xfrm>
            <a:custGeom>
              <a:avLst/>
              <a:gdLst/>
              <a:ahLst/>
              <a:cxnLst/>
              <a:rect l="l" t="t" r="r" b="b"/>
              <a:pathLst>
                <a:path w="874" h="1417" extrusionOk="0">
                  <a:moveTo>
                    <a:pt x="1" y="1"/>
                  </a:moveTo>
                  <a:lnTo>
                    <a:pt x="1" y="1417"/>
                  </a:lnTo>
                  <a:lnTo>
                    <a:pt x="490" y="1355"/>
                  </a:lnTo>
                  <a:cubicBezTo>
                    <a:pt x="707" y="1330"/>
                    <a:pt x="874" y="1145"/>
                    <a:pt x="874" y="924"/>
                  </a:cubicBezTo>
                  <a:lnTo>
                    <a:pt x="874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1" name="Google Shape;13931;p76"/>
            <p:cNvSpPr/>
            <p:nvPr/>
          </p:nvSpPr>
          <p:spPr>
            <a:xfrm>
              <a:off x="5111076" y="2057363"/>
              <a:ext cx="22835" cy="37150"/>
            </a:xfrm>
            <a:custGeom>
              <a:avLst/>
              <a:gdLst/>
              <a:ahLst/>
              <a:cxnLst/>
              <a:rect l="l" t="t" r="r" b="b"/>
              <a:pathLst>
                <a:path w="871" h="1417" extrusionOk="0">
                  <a:moveTo>
                    <a:pt x="1" y="1"/>
                  </a:moveTo>
                  <a:lnTo>
                    <a:pt x="1" y="924"/>
                  </a:lnTo>
                  <a:cubicBezTo>
                    <a:pt x="1" y="1145"/>
                    <a:pt x="164" y="1330"/>
                    <a:pt x="381" y="1355"/>
                  </a:cubicBezTo>
                  <a:lnTo>
                    <a:pt x="870" y="1417"/>
                  </a:lnTo>
                  <a:lnTo>
                    <a:pt x="870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2" name="Google Shape;13932;p76"/>
            <p:cNvSpPr/>
            <p:nvPr/>
          </p:nvSpPr>
          <p:spPr>
            <a:xfrm>
              <a:off x="4962475" y="1988804"/>
              <a:ext cx="70578" cy="68585"/>
            </a:xfrm>
            <a:custGeom>
              <a:avLst/>
              <a:gdLst/>
              <a:ahLst/>
              <a:cxnLst/>
              <a:rect l="l" t="t" r="r" b="b"/>
              <a:pathLst>
                <a:path w="2692" h="2616" extrusionOk="0">
                  <a:moveTo>
                    <a:pt x="1167" y="1"/>
                  </a:moveTo>
                  <a:cubicBezTo>
                    <a:pt x="867" y="1"/>
                    <a:pt x="606" y="204"/>
                    <a:pt x="533" y="497"/>
                  </a:cubicBezTo>
                  <a:lnTo>
                    <a:pt x="1" y="2616"/>
                  </a:lnTo>
                  <a:lnTo>
                    <a:pt x="1526" y="2616"/>
                  </a:lnTo>
                  <a:lnTo>
                    <a:pt x="2058" y="497"/>
                  </a:lnTo>
                  <a:cubicBezTo>
                    <a:pt x="2131" y="204"/>
                    <a:pt x="2391" y="1"/>
                    <a:pt x="2692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3" name="Google Shape;13933;p76"/>
            <p:cNvSpPr/>
            <p:nvPr/>
          </p:nvSpPr>
          <p:spPr>
            <a:xfrm>
              <a:off x="5008539" y="2092023"/>
              <a:ext cx="10749" cy="16412"/>
            </a:xfrm>
            <a:custGeom>
              <a:avLst/>
              <a:gdLst/>
              <a:ahLst/>
              <a:cxnLst/>
              <a:rect l="l" t="t" r="r" b="b"/>
              <a:pathLst>
                <a:path w="410" h="626" extrusionOk="0">
                  <a:moveTo>
                    <a:pt x="207" y="1"/>
                  </a:moveTo>
                  <a:cubicBezTo>
                    <a:pt x="91" y="1"/>
                    <a:pt x="0" y="91"/>
                    <a:pt x="0" y="204"/>
                  </a:cubicBezTo>
                  <a:lnTo>
                    <a:pt x="0" y="424"/>
                  </a:lnTo>
                  <a:cubicBezTo>
                    <a:pt x="0" y="558"/>
                    <a:pt x="103" y="625"/>
                    <a:pt x="205" y="625"/>
                  </a:cubicBezTo>
                  <a:cubicBezTo>
                    <a:pt x="307" y="625"/>
                    <a:pt x="410" y="558"/>
                    <a:pt x="410" y="424"/>
                  </a:cubicBezTo>
                  <a:lnTo>
                    <a:pt x="410" y="204"/>
                  </a:lnTo>
                  <a:cubicBezTo>
                    <a:pt x="410" y="91"/>
                    <a:pt x="316" y="1"/>
                    <a:pt x="2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4" name="Google Shape;13934;p76"/>
            <p:cNvSpPr/>
            <p:nvPr/>
          </p:nvSpPr>
          <p:spPr>
            <a:xfrm>
              <a:off x="5077176" y="2092023"/>
              <a:ext cx="10671" cy="16412"/>
            </a:xfrm>
            <a:custGeom>
              <a:avLst/>
              <a:gdLst/>
              <a:ahLst/>
              <a:cxnLst/>
              <a:rect l="l" t="t" r="r" b="b"/>
              <a:pathLst>
                <a:path w="407" h="626" extrusionOk="0">
                  <a:moveTo>
                    <a:pt x="204" y="1"/>
                  </a:moveTo>
                  <a:cubicBezTo>
                    <a:pt x="92" y="1"/>
                    <a:pt x="1" y="91"/>
                    <a:pt x="1" y="204"/>
                  </a:cubicBezTo>
                  <a:lnTo>
                    <a:pt x="1" y="424"/>
                  </a:lnTo>
                  <a:cubicBezTo>
                    <a:pt x="1" y="558"/>
                    <a:pt x="102" y="625"/>
                    <a:pt x="204" y="625"/>
                  </a:cubicBezTo>
                  <a:cubicBezTo>
                    <a:pt x="305" y="625"/>
                    <a:pt x="407" y="558"/>
                    <a:pt x="407" y="424"/>
                  </a:cubicBezTo>
                  <a:lnTo>
                    <a:pt x="407" y="204"/>
                  </a:lnTo>
                  <a:cubicBezTo>
                    <a:pt x="407" y="91"/>
                    <a:pt x="316" y="1"/>
                    <a:pt x="20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5" name="Google Shape;13935;p76"/>
            <p:cNvSpPr/>
            <p:nvPr/>
          </p:nvSpPr>
          <p:spPr>
            <a:xfrm>
              <a:off x="5023404" y="2131952"/>
              <a:ext cx="49604" cy="16517"/>
            </a:xfrm>
            <a:custGeom>
              <a:avLst/>
              <a:gdLst/>
              <a:ahLst/>
              <a:cxnLst/>
              <a:rect l="l" t="t" r="r" b="b"/>
              <a:pathLst>
                <a:path w="1892" h="630" extrusionOk="0">
                  <a:moveTo>
                    <a:pt x="293" y="1"/>
                  </a:moveTo>
                  <a:cubicBezTo>
                    <a:pt x="134" y="1"/>
                    <a:pt x="0" y="206"/>
                    <a:pt x="151" y="354"/>
                  </a:cubicBezTo>
                  <a:cubicBezTo>
                    <a:pt x="324" y="528"/>
                    <a:pt x="621" y="629"/>
                    <a:pt x="947" y="629"/>
                  </a:cubicBezTo>
                  <a:cubicBezTo>
                    <a:pt x="1270" y="629"/>
                    <a:pt x="1567" y="528"/>
                    <a:pt x="1744" y="354"/>
                  </a:cubicBezTo>
                  <a:cubicBezTo>
                    <a:pt x="1892" y="206"/>
                    <a:pt x="1757" y="1"/>
                    <a:pt x="1599" y="1"/>
                  </a:cubicBezTo>
                  <a:cubicBezTo>
                    <a:pt x="1552" y="1"/>
                    <a:pt x="1502" y="20"/>
                    <a:pt x="1458" y="64"/>
                  </a:cubicBezTo>
                  <a:cubicBezTo>
                    <a:pt x="1382" y="136"/>
                    <a:pt x="1205" y="223"/>
                    <a:pt x="947" y="223"/>
                  </a:cubicBezTo>
                  <a:cubicBezTo>
                    <a:pt x="687" y="223"/>
                    <a:pt x="509" y="136"/>
                    <a:pt x="437" y="64"/>
                  </a:cubicBezTo>
                  <a:cubicBezTo>
                    <a:pt x="391" y="20"/>
                    <a:pt x="341" y="1"/>
                    <a:pt x="29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6" name="Google Shape;13936;p76"/>
            <p:cNvSpPr/>
            <p:nvPr/>
          </p:nvSpPr>
          <p:spPr>
            <a:xfrm>
              <a:off x="4905609" y="1983508"/>
              <a:ext cx="285063" cy="364869"/>
            </a:xfrm>
            <a:custGeom>
              <a:avLst/>
              <a:gdLst/>
              <a:ahLst/>
              <a:cxnLst/>
              <a:rect l="l" t="t" r="r" b="b"/>
              <a:pathLst>
                <a:path w="10873" h="13917" extrusionOk="0">
                  <a:moveTo>
                    <a:pt x="7545" y="406"/>
                  </a:moveTo>
                  <a:cubicBezTo>
                    <a:pt x="7751" y="406"/>
                    <a:pt x="7932" y="547"/>
                    <a:pt x="7979" y="746"/>
                  </a:cubicBezTo>
                  <a:lnTo>
                    <a:pt x="8229" y="1742"/>
                  </a:lnTo>
                  <a:lnTo>
                    <a:pt x="7617" y="1742"/>
                  </a:lnTo>
                  <a:cubicBezTo>
                    <a:pt x="7345" y="1742"/>
                    <a:pt x="7345" y="2151"/>
                    <a:pt x="7617" y="2151"/>
                  </a:cubicBezTo>
                  <a:lnTo>
                    <a:pt x="8330" y="2151"/>
                  </a:lnTo>
                  <a:lnTo>
                    <a:pt x="8446" y="2615"/>
                  </a:lnTo>
                  <a:lnTo>
                    <a:pt x="2431" y="2615"/>
                  </a:lnTo>
                  <a:lnTo>
                    <a:pt x="2547" y="2151"/>
                  </a:lnTo>
                  <a:lnTo>
                    <a:pt x="6748" y="2151"/>
                  </a:lnTo>
                  <a:cubicBezTo>
                    <a:pt x="7019" y="2151"/>
                    <a:pt x="7019" y="1742"/>
                    <a:pt x="6748" y="1742"/>
                  </a:cubicBezTo>
                  <a:lnTo>
                    <a:pt x="2648" y="1742"/>
                  </a:lnTo>
                  <a:lnTo>
                    <a:pt x="2898" y="746"/>
                  </a:lnTo>
                  <a:cubicBezTo>
                    <a:pt x="2945" y="547"/>
                    <a:pt x="3126" y="406"/>
                    <a:pt x="3333" y="406"/>
                  </a:cubicBezTo>
                  <a:close/>
                  <a:moveTo>
                    <a:pt x="2836" y="3024"/>
                  </a:moveTo>
                  <a:lnTo>
                    <a:pt x="2836" y="3691"/>
                  </a:lnTo>
                  <a:cubicBezTo>
                    <a:pt x="2836" y="3817"/>
                    <a:pt x="2735" y="3922"/>
                    <a:pt x="2605" y="3922"/>
                  </a:cubicBezTo>
                  <a:lnTo>
                    <a:pt x="2373" y="3922"/>
                  </a:lnTo>
                  <a:lnTo>
                    <a:pt x="2373" y="3024"/>
                  </a:lnTo>
                  <a:close/>
                  <a:moveTo>
                    <a:pt x="8504" y="3021"/>
                  </a:moveTo>
                  <a:lnTo>
                    <a:pt x="8504" y="3024"/>
                  </a:lnTo>
                  <a:lnTo>
                    <a:pt x="8504" y="3922"/>
                  </a:lnTo>
                  <a:lnTo>
                    <a:pt x="8273" y="3922"/>
                  </a:lnTo>
                  <a:cubicBezTo>
                    <a:pt x="8146" y="3922"/>
                    <a:pt x="8041" y="3817"/>
                    <a:pt x="8041" y="3691"/>
                  </a:cubicBezTo>
                  <a:lnTo>
                    <a:pt x="8041" y="3021"/>
                  </a:lnTo>
                  <a:close/>
                  <a:moveTo>
                    <a:pt x="7632" y="3021"/>
                  </a:moveTo>
                  <a:lnTo>
                    <a:pt x="7632" y="3691"/>
                  </a:lnTo>
                  <a:cubicBezTo>
                    <a:pt x="7635" y="4042"/>
                    <a:pt x="7921" y="4328"/>
                    <a:pt x="8273" y="4328"/>
                  </a:cubicBezTo>
                  <a:lnTo>
                    <a:pt x="8599" y="4328"/>
                  </a:lnTo>
                  <a:cubicBezTo>
                    <a:pt x="8801" y="4328"/>
                    <a:pt x="8961" y="4506"/>
                    <a:pt x="8939" y="4705"/>
                  </a:cubicBezTo>
                  <a:cubicBezTo>
                    <a:pt x="8921" y="4879"/>
                    <a:pt x="8758" y="5013"/>
                    <a:pt x="8570" y="5013"/>
                  </a:cubicBezTo>
                  <a:lnTo>
                    <a:pt x="8479" y="5013"/>
                  </a:lnTo>
                  <a:lnTo>
                    <a:pt x="8479" y="4998"/>
                  </a:lnTo>
                  <a:cubicBezTo>
                    <a:pt x="8479" y="4886"/>
                    <a:pt x="8385" y="4795"/>
                    <a:pt x="8273" y="4795"/>
                  </a:cubicBezTo>
                  <a:cubicBezTo>
                    <a:pt x="8160" y="4795"/>
                    <a:pt x="8070" y="4886"/>
                    <a:pt x="8070" y="4998"/>
                  </a:cubicBezTo>
                  <a:cubicBezTo>
                    <a:pt x="8070" y="6450"/>
                    <a:pt x="6893" y="7627"/>
                    <a:pt x="5440" y="7627"/>
                  </a:cubicBezTo>
                  <a:cubicBezTo>
                    <a:pt x="3988" y="7627"/>
                    <a:pt x="2811" y="6450"/>
                    <a:pt x="2811" y="4998"/>
                  </a:cubicBezTo>
                  <a:cubicBezTo>
                    <a:pt x="2811" y="4862"/>
                    <a:pt x="2709" y="4794"/>
                    <a:pt x="2606" y="4794"/>
                  </a:cubicBezTo>
                  <a:cubicBezTo>
                    <a:pt x="2504" y="4794"/>
                    <a:pt x="2402" y="4862"/>
                    <a:pt x="2402" y="4998"/>
                  </a:cubicBezTo>
                  <a:lnTo>
                    <a:pt x="2402" y="5013"/>
                  </a:lnTo>
                  <a:lnTo>
                    <a:pt x="2279" y="5013"/>
                  </a:lnTo>
                  <a:cubicBezTo>
                    <a:pt x="2076" y="5013"/>
                    <a:pt x="1920" y="4835"/>
                    <a:pt x="1942" y="4636"/>
                  </a:cubicBezTo>
                  <a:cubicBezTo>
                    <a:pt x="1956" y="4466"/>
                    <a:pt x="2123" y="4332"/>
                    <a:pt x="2311" y="4332"/>
                  </a:cubicBezTo>
                  <a:lnTo>
                    <a:pt x="2605" y="4332"/>
                  </a:lnTo>
                  <a:cubicBezTo>
                    <a:pt x="2959" y="4328"/>
                    <a:pt x="3246" y="4042"/>
                    <a:pt x="3246" y="3691"/>
                  </a:cubicBezTo>
                  <a:lnTo>
                    <a:pt x="3246" y="3021"/>
                  </a:lnTo>
                  <a:close/>
                  <a:moveTo>
                    <a:pt x="3732" y="8478"/>
                  </a:moveTo>
                  <a:cubicBezTo>
                    <a:pt x="3751" y="8478"/>
                    <a:pt x="3770" y="8488"/>
                    <a:pt x="3785" y="8500"/>
                  </a:cubicBezTo>
                  <a:cubicBezTo>
                    <a:pt x="4021" y="8754"/>
                    <a:pt x="4379" y="8946"/>
                    <a:pt x="4796" y="9047"/>
                  </a:cubicBezTo>
                  <a:cubicBezTo>
                    <a:pt x="4799" y="9051"/>
                    <a:pt x="4799" y="9054"/>
                    <a:pt x="4799" y="9062"/>
                  </a:cubicBezTo>
                  <a:lnTo>
                    <a:pt x="4799" y="9971"/>
                  </a:lnTo>
                  <a:cubicBezTo>
                    <a:pt x="4147" y="9858"/>
                    <a:pt x="3568" y="9576"/>
                    <a:pt x="3166" y="9167"/>
                  </a:cubicBezTo>
                  <a:lnTo>
                    <a:pt x="3658" y="8515"/>
                  </a:lnTo>
                  <a:cubicBezTo>
                    <a:pt x="3673" y="8493"/>
                    <a:pt x="3698" y="8479"/>
                    <a:pt x="3724" y="8479"/>
                  </a:cubicBezTo>
                  <a:cubicBezTo>
                    <a:pt x="3727" y="8478"/>
                    <a:pt x="3729" y="8478"/>
                    <a:pt x="3732" y="8478"/>
                  </a:cubicBezTo>
                  <a:close/>
                  <a:moveTo>
                    <a:pt x="7153" y="8479"/>
                  </a:moveTo>
                  <a:cubicBezTo>
                    <a:pt x="7179" y="8479"/>
                    <a:pt x="7204" y="8493"/>
                    <a:pt x="7222" y="8515"/>
                  </a:cubicBezTo>
                  <a:lnTo>
                    <a:pt x="7711" y="9167"/>
                  </a:lnTo>
                  <a:cubicBezTo>
                    <a:pt x="7309" y="9576"/>
                    <a:pt x="6730" y="9858"/>
                    <a:pt x="6078" y="9971"/>
                  </a:cubicBezTo>
                  <a:lnTo>
                    <a:pt x="6078" y="9062"/>
                  </a:lnTo>
                  <a:cubicBezTo>
                    <a:pt x="6078" y="9054"/>
                    <a:pt x="6078" y="9051"/>
                    <a:pt x="6081" y="9047"/>
                  </a:cubicBezTo>
                  <a:cubicBezTo>
                    <a:pt x="6498" y="8946"/>
                    <a:pt x="6856" y="8754"/>
                    <a:pt x="7092" y="8500"/>
                  </a:cubicBezTo>
                  <a:cubicBezTo>
                    <a:pt x="7106" y="8486"/>
                    <a:pt x="7128" y="8479"/>
                    <a:pt x="7150" y="8479"/>
                  </a:cubicBezTo>
                  <a:close/>
                  <a:moveTo>
                    <a:pt x="6759" y="7732"/>
                  </a:moveTo>
                  <a:lnTo>
                    <a:pt x="6759" y="8258"/>
                  </a:lnTo>
                  <a:cubicBezTo>
                    <a:pt x="6578" y="8435"/>
                    <a:pt x="6299" y="8576"/>
                    <a:pt x="5987" y="8652"/>
                  </a:cubicBezTo>
                  <a:cubicBezTo>
                    <a:pt x="5799" y="8699"/>
                    <a:pt x="5669" y="8866"/>
                    <a:pt x="5672" y="9062"/>
                  </a:cubicBezTo>
                  <a:lnTo>
                    <a:pt x="5672" y="10018"/>
                  </a:lnTo>
                  <a:cubicBezTo>
                    <a:pt x="5594" y="10023"/>
                    <a:pt x="5516" y="10026"/>
                    <a:pt x="5439" y="10026"/>
                  </a:cubicBezTo>
                  <a:cubicBezTo>
                    <a:pt x="5361" y="10026"/>
                    <a:pt x="5283" y="10023"/>
                    <a:pt x="5205" y="10018"/>
                  </a:cubicBezTo>
                  <a:lnTo>
                    <a:pt x="5205" y="9062"/>
                  </a:lnTo>
                  <a:cubicBezTo>
                    <a:pt x="5209" y="8866"/>
                    <a:pt x="5078" y="8699"/>
                    <a:pt x="4890" y="8652"/>
                  </a:cubicBezTo>
                  <a:cubicBezTo>
                    <a:pt x="4575" y="8576"/>
                    <a:pt x="4296" y="8435"/>
                    <a:pt x="4115" y="8258"/>
                  </a:cubicBezTo>
                  <a:lnTo>
                    <a:pt x="4115" y="7732"/>
                  </a:lnTo>
                  <a:cubicBezTo>
                    <a:pt x="4533" y="7933"/>
                    <a:pt x="4986" y="8034"/>
                    <a:pt x="5438" y="8034"/>
                  </a:cubicBezTo>
                  <a:cubicBezTo>
                    <a:pt x="5890" y="8034"/>
                    <a:pt x="6342" y="7933"/>
                    <a:pt x="6759" y="7732"/>
                  </a:cubicBezTo>
                  <a:close/>
                  <a:moveTo>
                    <a:pt x="3333" y="0"/>
                  </a:moveTo>
                  <a:cubicBezTo>
                    <a:pt x="2941" y="0"/>
                    <a:pt x="2597" y="268"/>
                    <a:pt x="2503" y="648"/>
                  </a:cubicBezTo>
                  <a:lnTo>
                    <a:pt x="1971" y="2767"/>
                  </a:lnTo>
                  <a:cubicBezTo>
                    <a:pt x="1967" y="2785"/>
                    <a:pt x="1964" y="2800"/>
                    <a:pt x="1967" y="2818"/>
                  </a:cubicBezTo>
                  <a:lnTo>
                    <a:pt x="1967" y="3998"/>
                  </a:lnTo>
                  <a:cubicBezTo>
                    <a:pt x="1648" y="4147"/>
                    <a:pt x="1475" y="4495"/>
                    <a:pt x="1551" y="4835"/>
                  </a:cubicBezTo>
                  <a:cubicBezTo>
                    <a:pt x="1623" y="5173"/>
                    <a:pt x="1923" y="5418"/>
                    <a:pt x="2271" y="5418"/>
                  </a:cubicBezTo>
                  <a:cubicBezTo>
                    <a:pt x="2274" y="5418"/>
                    <a:pt x="2276" y="5418"/>
                    <a:pt x="2279" y="5418"/>
                  </a:cubicBezTo>
                  <a:lnTo>
                    <a:pt x="2431" y="5418"/>
                  </a:lnTo>
                  <a:cubicBezTo>
                    <a:pt x="2550" y="6258"/>
                    <a:pt x="3014" y="7008"/>
                    <a:pt x="3709" y="7493"/>
                  </a:cubicBezTo>
                  <a:lnTo>
                    <a:pt x="3709" y="8069"/>
                  </a:lnTo>
                  <a:lnTo>
                    <a:pt x="3698" y="8069"/>
                  </a:lnTo>
                  <a:cubicBezTo>
                    <a:pt x="3553" y="8077"/>
                    <a:pt x="3419" y="8149"/>
                    <a:pt x="3329" y="8268"/>
                  </a:cubicBezTo>
                  <a:lnTo>
                    <a:pt x="2742" y="9051"/>
                  </a:lnTo>
                  <a:lnTo>
                    <a:pt x="1087" y="9540"/>
                  </a:lnTo>
                  <a:cubicBezTo>
                    <a:pt x="446" y="9728"/>
                    <a:pt x="4" y="10318"/>
                    <a:pt x="1" y="10988"/>
                  </a:cubicBezTo>
                  <a:lnTo>
                    <a:pt x="1" y="13716"/>
                  </a:lnTo>
                  <a:cubicBezTo>
                    <a:pt x="1" y="13850"/>
                    <a:pt x="103" y="13917"/>
                    <a:pt x="205" y="13917"/>
                  </a:cubicBezTo>
                  <a:cubicBezTo>
                    <a:pt x="307" y="13917"/>
                    <a:pt x="410" y="13850"/>
                    <a:pt x="410" y="13716"/>
                  </a:cubicBezTo>
                  <a:lnTo>
                    <a:pt x="410" y="10988"/>
                  </a:lnTo>
                  <a:cubicBezTo>
                    <a:pt x="410" y="10499"/>
                    <a:pt x="732" y="10072"/>
                    <a:pt x="1203" y="9931"/>
                  </a:cubicBezTo>
                  <a:lnTo>
                    <a:pt x="2865" y="9442"/>
                  </a:lnTo>
                  <a:cubicBezTo>
                    <a:pt x="3097" y="9677"/>
                    <a:pt x="3369" y="9877"/>
                    <a:pt x="3669" y="10025"/>
                  </a:cubicBezTo>
                  <a:lnTo>
                    <a:pt x="2822" y="10025"/>
                  </a:lnTo>
                  <a:cubicBezTo>
                    <a:pt x="2228" y="10025"/>
                    <a:pt x="1746" y="10507"/>
                    <a:pt x="1746" y="11101"/>
                  </a:cubicBezTo>
                  <a:cubicBezTo>
                    <a:pt x="1746" y="11236"/>
                    <a:pt x="1849" y="11304"/>
                    <a:pt x="1951" y="11304"/>
                  </a:cubicBezTo>
                  <a:cubicBezTo>
                    <a:pt x="2053" y="11304"/>
                    <a:pt x="2155" y="11236"/>
                    <a:pt x="2155" y="11101"/>
                  </a:cubicBezTo>
                  <a:cubicBezTo>
                    <a:pt x="2155" y="10731"/>
                    <a:pt x="2452" y="10434"/>
                    <a:pt x="2822" y="10434"/>
                  </a:cubicBezTo>
                  <a:lnTo>
                    <a:pt x="5437" y="10434"/>
                  </a:lnTo>
                  <a:cubicBezTo>
                    <a:pt x="6458" y="10434"/>
                    <a:pt x="7403" y="10065"/>
                    <a:pt x="8012" y="9442"/>
                  </a:cubicBezTo>
                  <a:lnTo>
                    <a:pt x="9671" y="9931"/>
                  </a:lnTo>
                  <a:cubicBezTo>
                    <a:pt x="10141" y="10072"/>
                    <a:pt x="10460" y="10499"/>
                    <a:pt x="10464" y="10988"/>
                  </a:cubicBezTo>
                  <a:lnTo>
                    <a:pt x="10464" y="13716"/>
                  </a:lnTo>
                  <a:cubicBezTo>
                    <a:pt x="10464" y="13850"/>
                    <a:pt x="10566" y="13917"/>
                    <a:pt x="10668" y="13917"/>
                  </a:cubicBezTo>
                  <a:cubicBezTo>
                    <a:pt x="10771" y="13917"/>
                    <a:pt x="10873" y="13850"/>
                    <a:pt x="10873" y="13716"/>
                  </a:cubicBezTo>
                  <a:lnTo>
                    <a:pt x="10873" y="10988"/>
                  </a:lnTo>
                  <a:cubicBezTo>
                    <a:pt x="10869" y="10322"/>
                    <a:pt x="10431" y="9732"/>
                    <a:pt x="9790" y="9540"/>
                  </a:cubicBezTo>
                  <a:lnTo>
                    <a:pt x="8135" y="9051"/>
                  </a:lnTo>
                  <a:lnTo>
                    <a:pt x="7548" y="8265"/>
                  </a:lnTo>
                  <a:cubicBezTo>
                    <a:pt x="7458" y="8149"/>
                    <a:pt x="7324" y="8077"/>
                    <a:pt x="7179" y="8069"/>
                  </a:cubicBezTo>
                  <a:lnTo>
                    <a:pt x="7168" y="8069"/>
                  </a:lnTo>
                  <a:lnTo>
                    <a:pt x="7168" y="7493"/>
                  </a:lnTo>
                  <a:cubicBezTo>
                    <a:pt x="7863" y="7012"/>
                    <a:pt x="8327" y="6258"/>
                    <a:pt x="8446" y="5418"/>
                  </a:cubicBezTo>
                  <a:lnTo>
                    <a:pt x="8570" y="5418"/>
                  </a:lnTo>
                  <a:cubicBezTo>
                    <a:pt x="8964" y="5418"/>
                    <a:pt x="9305" y="5125"/>
                    <a:pt x="9345" y="4748"/>
                  </a:cubicBezTo>
                  <a:cubicBezTo>
                    <a:pt x="9377" y="4429"/>
                    <a:pt x="9203" y="4125"/>
                    <a:pt x="8914" y="3991"/>
                  </a:cubicBezTo>
                  <a:lnTo>
                    <a:pt x="8914" y="2818"/>
                  </a:lnTo>
                  <a:cubicBezTo>
                    <a:pt x="8914" y="2803"/>
                    <a:pt x="8910" y="2785"/>
                    <a:pt x="8906" y="2771"/>
                  </a:cubicBezTo>
                  <a:lnTo>
                    <a:pt x="8378" y="648"/>
                  </a:lnTo>
                  <a:cubicBezTo>
                    <a:pt x="8280" y="268"/>
                    <a:pt x="7936" y="0"/>
                    <a:pt x="754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7" name="Google Shape;13937;p76"/>
            <p:cNvSpPr/>
            <p:nvPr/>
          </p:nvSpPr>
          <p:spPr>
            <a:xfrm>
              <a:off x="5001041" y="2074929"/>
              <a:ext cx="25746" cy="10671"/>
            </a:xfrm>
            <a:custGeom>
              <a:avLst/>
              <a:gdLst/>
              <a:ahLst/>
              <a:cxnLst/>
              <a:rect l="l" t="t" r="r" b="b"/>
              <a:pathLst>
                <a:path w="982" h="407" extrusionOk="0">
                  <a:moveTo>
                    <a:pt x="272" y="1"/>
                  </a:moveTo>
                  <a:cubicBezTo>
                    <a:pt x="0" y="1"/>
                    <a:pt x="0" y="406"/>
                    <a:pt x="272" y="406"/>
                  </a:cubicBezTo>
                  <a:lnTo>
                    <a:pt x="710" y="406"/>
                  </a:lnTo>
                  <a:cubicBezTo>
                    <a:pt x="982" y="406"/>
                    <a:pt x="982" y="1"/>
                    <a:pt x="71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8" name="Google Shape;13938;p76"/>
            <p:cNvSpPr/>
            <p:nvPr/>
          </p:nvSpPr>
          <p:spPr>
            <a:xfrm>
              <a:off x="5069678" y="2074929"/>
              <a:ext cx="25667" cy="10671"/>
            </a:xfrm>
            <a:custGeom>
              <a:avLst/>
              <a:gdLst/>
              <a:ahLst/>
              <a:cxnLst/>
              <a:rect l="l" t="t" r="r" b="b"/>
              <a:pathLst>
                <a:path w="979" h="407" extrusionOk="0">
                  <a:moveTo>
                    <a:pt x="272" y="1"/>
                  </a:moveTo>
                  <a:cubicBezTo>
                    <a:pt x="1" y="1"/>
                    <a:pt x="1" y="406"/>
                    <a:pt x="272" y="406"/>
                  </a:cubicBezTo>
                  <a:lnTo>
                    <a:pt x="707" y="406"/>
                  </a:lnTo>
                  <a:cubicBezTo>
                    <a:pt x="979" y="406"/>
                    <a:pt x="979" y="1"/>
                    <a:pt x="7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9" name="Google Shape;13939;p76"/>
            <p:cNvSpPr/>
            <p:nvPr/>
          </p:nvSpPr>
          <p:spPr>
            <a:xfrm>
              <a:off x="4951464" y="2292010"/>
              <a:ext cx="10671" cy="56368"/>
            </a:xfrm>
            <a:custGeom>
              <a:avLst/>
              <a:gdLst/>
              <a:ahLst/>
              <a:cxnLst/>
              <a:rect l="l" t="t" r="r" b="b"/>
              <a:pathLst>
                <a:path w="407" h="2150" extrusionOk="0">
                  <a:moveTo>
                    <a:pt x="204" y="0"/>
                  </a:moveTo>
                  <a:cubicBezTo>
                    <a:pt x="91" y="0"/>
                    <a:pt x="1" y="91"/>
                    <a:pt x="1" y="203"/>
                  </a:cubicBezTo>
                  <a:lnTo>
                    <a:pt x="1" y="1949"/>
                  </a:lnTo>
                  <a:cubicBezTo>
                    <a:pt x="1" y="2083"/>
                    <a:pt x="102" y="2150"/>
                    <a:pt x="204" y="2150"/>
                  </a:cubicBezTo>
                  <a:cubicBezTo>
                    <a:pt x="305" y="2150"/>
                    <a:pt x="406" y="2083"/>
                    <a:pt x="406" y="1949"/>
                  </a:cubicBezTo>
                  <a:lnTo>
                    <a:pt x="406" y="206"/>
                  </a:lnTo>
                  <a:cubicBezTo>
                    <a:pt x="406" y="91"/>
                    <a:pt x="316" y="0"/>
                    <a:pt x="20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0" name="Google Shape;13940;p76"/>
            <p:cNvSpPr/>
            <p:nvPr/>
          </p:nvSpPr>
          <p:spPr>
            <a:xfrm>
              <a:off x="4972647" y="2274916"/>
              <a:ext cx="12453" cy="10671"/>
            </a:xfrm>
            <a:custGeom>
              <a:avLst/>
              <a:gdLst/>
              <a:ahLst/>
              <a:cxnLst/>
              <a:rect l="l" t="t" r="r" b="b"/>
              <a:pathLst>
                <a:path w="475" h="407" extrusionOk="0">
                  <a:moveTo>
                    <a:pt x="275" y="0"/>
                  </a:moveTo>
                  <a:cubicBezTo>
                    <a:pt x="273" y="0"/>
                    <a:pt x="271" y="0"/>
                    <a:pt x="268" y="0"/>
                  </a:cubicBezTo>
                  <a:cubicBezTo>
                    <a:pt x="87" y="0"/>
                    <a:pt x="0" y="221"/>
                    <a:pt x="127" y="348"/>
                  </a:cubicBezTo>
                  <a:cubicBezTo>
                    <a:pt x="169" y="389"/>
                    <a:pt x="220" y="407"/>
                    <a:pt x="270" y="407"/>
                  </a:cubicBezTo>
                  <a:cubicBezTo>
                    <a:pt x="375" y="407"/>
                    <a:pt x="475" y="326"/>
                    <a:pt x="475" y="203"/>
                  </a:cubicBezTo>
                  <a:cubicBezTo>
                    <a:pt x="475" y="89"/>
                    <a:pt x="384" y="0"/>
                    <a:pt x="27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1" name="Google Shape;13941;p76"/>
            <p:cNvSpPr/>
            <p:nvPr/>
          </p:nvSpPr>
          <p:spPr>
            <a:xfrm>
              <a:off x="5109765" y="2274916"/>
              <a:ext cx="12453" cy="10671"/>
            </a:xfrm>
            <a:custGeom>
              <a:avLst/>
              <a:gdLst/>
              <a:ahLst/>
              <a:cxnLst/>
              <a:rect l="l" t="t" r="r" b="b"/>
              <a:pathLst>
                <a:path w="475" h="407" extrusionOk="0">
                  <a:moveTo>
                    <a:pt x="275" y="0"/>
                  </a:moveTo>
                  <a:cubicBezTo>
                    <a:pt x="273" y="0"/>
                    <a:pt x="270" y="0"/>
                    <a:pt x="268" y="0"/>
                  </a:cubicBezTo>
                  <a:cubicBezTo>
                    <a:pt x="87" y="0"/>
                    <a:pt x="0" y="221"/>
                    <a:pt x="127" y="348"/>
                  </a:cubicBezTo>
                  <a:cubicBezTo>
                    <a:pt x="169" y="389"/>
                    <a:pt x="220" y="407"/>
                    <a:pt x="270" y="407"/>
                  </a:cubicBezTo>
                  <a:cubicBezTo>
                    <a:pt x="375" y="407"/>
                    <a:pt x="475" y="326"/>
                    <a:pt x="475" y="203"/>
                  </a:cubicBezTo>
                  <a:cubicBezTo>
                    <a:pt x="475" y="89"/>
                    <a:pt x="384" y="0"/>
                    <a:pt x="27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2" name="Google Shape;13942;p76"/>
            <p:cNvSpPr/>
            <p:nvPr/>
          </p:nvSpPr>
          <p:spPr>
            <a:xfrm>
              <a:off x="5109765" y="2303493"/>
              <a:ext cx="12453" cy="10697"/>
            </a:xfrm>
            <a:custGeom>
              <a:avLst/>
              <a:gdLst/>
              <a:ahLst/>
              <a:cxnLst/>
              <a:rect l="l" t="t" r="r" b="b"/>
              <a:pathLst>
                <a:path w="475" h="408" extrusionOk="0">
                  <a:moveTo>
                    <a:pt x="275" y="0"/>
                  </a:moveTo>
                  <a:cubicBezTo>
                    <a:pt x="273" y="0"/>
                    <a:pt x="270" y="0"/>
                    <a:pt x="268" y="0"/>
                  </a:cubicBezTo>
                  <a:cubicBezTo>
                    <a:pt x="87" y="0"/>
                    <a:pt x="0" y="221"/>
                    <a:pt x="127" y="348"/>
                  </a:cubicBezTo>
                  <a:cubicBezTo>
                    <a:pt x="169" y="389"/>
                    <a:pt x="220" y="407"/>
                    <a:pt x="270" y="407"/>
                  </a:cubicBezTo>
                  <a:cubicBezTo>
                    <a:pt x="375" y="407"/>
                    <a:pt x="475" y="326"/>
                    <a:pt x="475" y="203"/>
                  </a:cubicBezTo>
                  <a:cubicBezTo>
                    <a:pt x="475" y="89"/>
                    <a:pt x="384" y="0"/>
                    <a:pt x="27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3" name="Google Shape;13943;p76"/>
            <p:cNvSpPr/>
            <p:nvPr/>
          </p:nvSpPr>
          <p:spPr>
            <a:xfrm>
              <a:off x="4972647" y="2303493"/>
              <a:ext cx="12453" cy="10697"/>
            </a:xfrm>
            <a:custGeom>
              <a:avLst/>
              <a:gdLst/>
              <a:ahLst/>
              <a:cxnLst/>
              <a:rect l="l" t="t" r="r" b="b"/>
              <a:pathLst>
                <a:path w="475" h="408" extrusionOk="0">
                  <a:moveTo>
                    <a:pt x="275" y="0"/>
                  </a:moveTo>
                  <a:cubicBezTo>
                    <a:pt x="273" y="0"/>
                    <a:pt x="271" y="0"/>
                    <a:pt x="268" y="0"/>
                  </a:cubicBezTo>
                  <a:cubicBezTo>
                    <a:pt x="87" y="0"/>
                    <a:pt x="0" y="221"/>
                    <a:pt x="127" y="348"/>
                  </a:cubicBezTo>
                  <a:cubicBezTo>
                    <a:pt x="169" y="389"/>
                    <a:pt x="220" y="407"/>
                    <a:pt x="270" y="407"/>
                  </a:cubicBezTo>
                  <a:cubicBezTo>
                    <a:pt x="375" y="407"/>
                    <a:pt x="475" y="326"/>
                    <a:pt x="475" y="203"/>
                  </a:cubicBezTo>
                  <a:cubicBezTo>
                    <a:pt x="475" y="89"/>
                    <a:pt x="384" y="0"/>
                    <a:pt x="27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4" name="Google Shape;13944;p76"/>
            <p:cNvSpPr/>
            <p:nvPr/>
          </p:nvSpPr>
          <p:spPr>
            <a:xfrm>
              <a:off x="5109765" y="2332070"/>
              <a:ext cx="12453" cy="10697"/>
            </a:xfrm>
            <a:custGeom>
              <a:avLst/>
              <a:gdLst/>
              <a:ahLst/>
              <a:cxnLst/>
              <a:rect l="l" t="t" r="r" b="b"/>
              <a:pathLst>
                <a:path w="475" h="408" extrusionOk="0">
                  <a:moveTo>
                    <a:pt x="275" y="0"/>
                  </a:moveTo>
                  <a:cubicBezTo>
                    <a:pt x="273" y="0"/>
                    <a:pt x="270" y="0"/>
                    <a:pt x="268" y="0"/>
                  </a:cubicBezTo>
                  <a:cubicBezTo>
                    <a:pt x="87" y="0"/>
                    <a:pt x="0" y="221"/>
                    <a:pt x="127" y="348"/>
                  </a:cubicBezTo>
                  <a:cubicBezTo>
                    <a:pt x="169" y="389"/>
                    <a:pt x="220" y="407"/>
                    <a:pt x="270" y="407"/>
                  </a:cubicBezTo>
                  <a:cubicBezTo>
                    <a:pt x="375" y="407"/>
                    <a:pt x="475" y="326"/>
                    <a:pt x="475" y="203"/>
                  </a:cubicBezTo>
                  <a:cubicBezTo>
                    <a:pt x="475" y="90"/>
                    <a:pt x="384" y="0"/>
                    <a:pt x="27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5" name="Google Shape;13945;p76"/>
            <p:cNvSpPr/>
            <p:nvPr/>
          </p:nvSpPr>
          <p:spPr>
            <a:xfrm>
              <a:off x="4972647" y="2332070"/>
              <a:ext cx="12453" cy="10697"/>
            </a:xfrm>
            <a:custGeom>
              <a:avLst/>
              <a:gdLst/>
              <a:ahLst/>
              <a:cxnLst/>
              <a:rect l="l" t="t" r="r" b="b"/>
              <a:pathLst>
                <a:path w="475" h="408" extrusionOk="0">
                  <a:moveTo>
                    <a:pt x="275" y="0"/>
                  </a:moveTo>
                  <a:cubicBezTo>
                    <a:pt x="273" y="0"/>
                    <a:pt x="271" y="0"/>
                    <a:pt x="268" y="0"/>
                  </a:cubicBezTo>
                  <a:cubicBezTo>
                    <a:pt x="87" y="0"/>
                    <a:pt x="0" y="221"/>
                    <a:pt x="127" y="348"/>
                  </a:cubicBezTo>
                  <a:cubicBezTo>
                    <a:pt x="169" y="389"/>
                    <a:pt x="220" y="407"/>
                    <a:pt x="270" y="407"/>
                  </a:cubicBezTo>
                  <a:cubicBezTo>
                    <a:pt x="375" y="407"/>
                    <a:pt x="475" y="326"/>
                    <a:pt x="475" y="203"/>
                  </a:cubicBezTo>
                  <a:cubicBezTo>
                    <a:pt x="475" y="90"/>
                    <a:pt x="384" y="0"/>
                    <a:pt x="27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46" name="Google Shape;13946;p76"/>
          <p:cNvGrpSpPr/>
          <p:nvPr/>
        </p:nvGrpSpPr>
        <p:grpSpPr>
          <a:xfrm>
            <a:off x="5811555" y="2894750"/>
            <a:ext cx="273684" cy="365052"/>
            <a:chOff x="5811555" y="2894750"/>
            <a:chExt cx="273684" cy="365052"/>
          </a:xfrm>
        </p:grpSpPr>
        <p:sp>
          <p:nvSpPr>
            <p:cNvPr id="13947" name="Google Shape;13947;p76"/>
            <p:cNvSpPr/>
            <p:nvPr/>
          </p:nvSpPr>
          <p:spPr>
            <a:xfrm>
              <a:off x="5817165" y="3157004"/>
              <a:ext cx="262830" cy="97450"/>
            </a:xfrm>
            <a:custGeom>
              <a:avLst/>
              <a:gdLst/>
              <a:ahLst/>
              <a:cxnLst/>
              <a:rect l="l" t="t" r="r" b="b"/>
              <a:pathLst>
                <a:path w="10025" h="3717" extrusionOk="0">
                  <a:moveTo>
                    <a:pt x="3118" y="1"/>
                  </a:moveTo>
                  <a:lnTo>
                    <a:pt x="873" y="794"/>
                  </a:lnTo>
                  <a:cubicBezTo>
                    <a:pt x="348" y="979"/>
                    <a:pt x="0" y="1475"/>
                    <a:pt x="0" y="2029"/>
                  </a:cubicBezTo>
                  <a:lnTo>
                    <a:pt x="0" y="3717"/>
                  </a:lnTo>
                  <a:lnTo>
                    <a:pt x="10025" y="3717"/>
                  </a:lnTo>
                  <a:lnTo>
                    <a:pt x="10025" y="2029"/>
                  </a:lnTo>
                  <a:cubicBezTo>
                    <a:pt x="10025" y="1475"/>
                    <a:pt x="9674" y="979"/>
                    <a:pt x="9149" y="794"/>
                  </a:cubicBezTo>
                  <a:lnTo>
                    <a:pt x="6899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8" name="Google Shape;13948;p76"/>
            <p:cNvSpPr/>
            <p:nvPr/>
          </p:nvSpPr>
          <p:spPr>
            <a:xfrm>
              <a:off x="5867765" y="3157004"/>
              <a:ext cx="161526" cy="81484"/>
            </a:xfrm>
            <a:custGeom>
              <a:avLst/>
              <a:gdLst/>
              <a:ahLst/>
              <a:cxnLst/>
              <a:rect l="l" t="t" r="r" b="b"/>
              <a:pathLst>
                <a:path w="6161" h="3108" extrusionOk="0">
                  <a:moveTo>
                    <a:pt x="1192" y="1"/>
                  </a:moveTo>
                  <a:lnTo>
                    <a:pt x="0" y="421"/>
                  </a:lnTo>
                  <a:cubicBezTo>
                    <a:pt x="15" y="1019"/>
                    <a:pt x="138" y="1612"/>
                    <a:pt x="363" y="2167"/>
                  </a:cubicBezTo>
                  <a:cubicBezTo>
                    <a:pt x="603" y="2745"/>
                    <a:pt x="1167" y="3107"/>
                    <a:pt x="1773" y="3107"/>
                  </a:cubicBezTo>
                  <a:cubicBezTo>
                    <a:pt x="1896" y="3107"/>
                    <a:pt x="2020" y="3092"/>
                    <a:pt x="2144" y="3061"/>
                  </a:cubicBezTo>
                  <a:lnTo>
                    <a:pt x="2141" y="3061"/>
                  </a:lnTo>
                  <a:lnTo>
                    <a:pt x="3028" y="2840"/>
                  </a:lnTo>
                  <a:cubicBezTo>
                    <a:pt x="3043" y="2833"/>
                    <a:pt x="3061" y="2833"/>
                    <a:pt x="3079" y="2833"/>
                  </a:cubicBezTo>
                  <a:cubicBezTo>
                    <a:pt x="3097" y="2833"/>
                    <a:pt x="3115" y="2833"/>
                    <a:pt x="3133" y="2840"/>
                  </a:cubicBezTo>
                  <a:lnTo>
                    <a:pt x="4021" y="3061"/>
                  </a:lnTo>
                  <a:cubicBezTo>
                    <a:pt x="4144" y="3092"/>
                    <a:pt x="4268" y="3107"/>
                    <a:pt x="4391" y="3107"/>
                  </a:cubicBezTo>
                  <a:cubicBezTo>
                    <a:pt x="4994" y="3107"/>
                    <a:pt x="5558" y="2745"/>
                    <a:pt x="5799" y="2167"/>
                  </a:cubicBezTo>
                  <a:cubicBezTo>
                    <a:pt x="6027" y="1612"/>
                    <a:pt x="6150" y="1019"/>
                    <a:pt x="6161" y="421"/>
                  </a:cubicBezTo>
                  <a:lnTo>
                    <a:pt x="4973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9" name="Google Shape;13949;p76"/>
            <p:cNvSpPr/>
            <p:nvPr/>
          </p:nvSpPr>
          <p:spPr>
            <a:xfrm>
              <a:off x="5883915" y="3140775"/>
              <a:ext cx="129252" cy="80566"/>
            </a:xfrm>
            <a:custGeom>
              <a:avLst/>
              <a:gdLst/>
              <a:ahLst/>
              <a:cxnLst/>
              <a:rect l="l" t="t" r="r" b="b"/>
              <a:pathLst>
                <a:path w="4930" h="3073" extrusionOk="0">
                  <a:moveTo>
                    <a:pt x="1155" y="1"/>
                  </a:moveTo>
                  <a:lnTo>
                    <a:pt x="333" y="279"/>
                  </a:lnTo>
                  <a:cubicBezTo>
                    <a:pt x="167" y="341"/>
                    <a:pt x="51" y="493"/>
                    <a:pt x="40" y="671"/>
                  </a:cubicBezTo>
                  <a:cubicBezTo>
                    <a:pt x="0" y="1304"/>
                    <a:pt x="105" y="1942"/>
                    <a:pt x="348" y="2532"/>
                  </a:cubicBezTo>
                  <a:cubicBezTo>
                    <a:pt x="486" y="2864"/>
                    <a:pt x="808" y="3072"/>
                    <a:pt x="1155" y="3072"/>
                  </a:cubicBezTo>
                  <a:cubicBezTo>
                    <a:pt x="1224" y="3072"/>
                    <a:pt x="1295" y="3064"/>
                    <a:pt x="1365" y="3046"/>
                  </a:cubicBezTo>
                  <a:lnTo>
                    <a:pt x="2253" y="2825"/>
                  </a:lnTo>
                  <a:cubicBezTo>
                    <a:pt x="2322" y="2807"/>
                    <a:pt x="2393" y="2798"/>
                    <a:pt x="2465" y="2798"/>
                  </a:cubicBezTo>
                  <a:cubicBezTo>
                    <a:pt x="2536" y="2798"/>
                    <a:pt x="2608" y="2807"/>
                    <a:pt x="2677" y="2825"/>
                  </a:cubicBezTo>
                  <a:lnTo>
                    <a:pt x="3564" y="3046"/>
                  </a:lnTo>
                  <a:cubicBezTo>
                    <a:pt x="3634" y="3064"/>
                    <a:pt x="3705" y="3072"/>
                    <a:pt x="3775" y="3072"/>
                  </a:cubicBezTo>
                  <a:cubicBezTo>
                    <a:pt x="4121" y="3072"/>
                    <a:pt x="4443" y="2864"/>
                    <a:pt x="4582" y="2532"/>
                  </a:cubicBezTo>
                  <a:cubicBezTo>
                    <a:pt x="4824" y="1942"/>
                    <a:pt x="4929" y="1304"/>
                    <a:pt x="4889" y="671"/>
                  </a:cubicBezTo>
                  <a:cubicBezTo>
                    <a:pt x="4879" y="493"/>
                    <a:pt x="4763" y="341"/>
                    <a:pt x="4596" y="279"/>
                  </a:cubicBezTo>
                  <a:lnTo>
                    <a:pt x="3774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0" name="Google Shape;13950;p76"/>
            <p:cNvSpPr/>
            <p:nvPr/>
          </p:nvSpPr>
          <p:spPr>
            <a:xfrm>
              <a:off x="5914196" y="3111726"/>
              <a:ext cx="68585" cy="79963"/>
            </a:xfrm>
            <a:custGeom>
              <a:avLst/>
              <a:gdLst/>
              <a:ahLst/>
              <a:cxnLst/>
              <a:rect l="l" t="t" r="r" b="b"/>
              <a:pathLst>
                <a:path w="2616" h="3050" extrusionOk="0">
                  <a:moveTo>
                    <a:pt x="0" y="0"/>
                  </a:moveTo>
                  <a:lnTo>
                    <a:pt x="0" y="1742"/>
                  </a:lnTo>
                  <a:cubicBezTo>
                    <a:pt x="0" y="2463"/>
                    <a:pt x="587" y="3050"/>
                    <a:pt x="1308" y="3050"/>
                  </a:cubicBezTo>
                  <a:cubicBezTo>
                    <a:pt x="2032" y="3050"/>
                    <a:pt x="2615" y="2463"/>
                    <a:pt x="2615" y="1742"/>
                  </a:cubicBezTo>
                  <a:lnTo>
                    <a:pt x="2615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1" name="Google Shape;13951;p76"/>
            <p:cNvSpPr/>
            <p:nvPr/>
          </p:nvSpPr>
          <p:spPr>
            <a:xfrm>
              <a:off x="5914196" y="3111621"/>
              <a:ext cx="68585" cy="34319"/>
            </a:xfrm>
            <a:custGeom>
              <a:avLst/>
              <a:gdLst/>
              <a:ahLst/>
              <a:cxnLst/>
              <a:rect l="l" t="t" r="r" b="b"/>
              <a:pathLst>
                <a:path w="2616" h="1309" extrusionOk="0">
                  <a:moveTo>
                    <a:pt x="0" y="1"/>
                  </a:moveTo>
                  <a:lnTo>
                    <a:pt x="0" y="1029"/>
                  </a:lnTo>
                  <a:cubicBezTo>
                    <a:pt x="417" y="1216"/>
                    <a:pt x="862" y="1309"/>
                    <a:pt x="1308" y="1309"/>
                  </a:cubicBezTo>
                  <a:cubicBezTo>
                    <a:pt x="1753" y="1309"/>
                    <a:pt x="2199" y="1216"/>
                    <a:pt x="2615" y="1029"/>
                  </a:cubicBezTo>
                  <a:lnTo>
                    <a:pt x="2615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2" name="Google Shape;13952;p76"/>
            <p:cNvSpPr/>
            <p:nvPr/>
          </p:nvSpPr>
          <p:spPr>
            <a:xfrm>
              <a:off x="5914091" y="2900177"/>
              <a:ext cx="68690" cy="45776"/>
            </a:xfrm>
            <a:custGeom>
              <a:avLst/>
              <a:gdLst/>
              <a:ahLst/>
              <a:cxnLst/>
              <a:rect l="l" t="t" r="r" b="b"/>
              <a:pathLst>
                <a:path w="2620" h="1746" extrusionOk="0">
                  <a:moveTo>
                    <a:pt x="874" y="0"/>
                  </a:moveTo>
                  <a:cubicBezTo>
                    <a:pt x="392" y="0"/>
                    <a:pt x="1" y="391"/>
                    <a:pt x="1" y="873"/>
                  </a:cubicBezTo>
                  <a:cubicBezTo>
                    <a:pt x="1" y="1355"/>
                    <a:pt x="392" y="1746"/>
                    <a:pt x="874" y="1746"/>
                  </a:cubicBezTo>
                  <a:lnTo>
                    <a:pt x="1746" y="1746"/>
                  </a:lnTo>
                  <a:cubicBezTo>
                    <a:pt x="2228" y="1746"/>
                    <a:pt x="2619" y="1355"/>
                    <a:pt x="2619" y="873"/>
                  </a:cubicBezTo>
                  <a:cubicBezTo>
                    <a:pt x="2619" y="391"/>
                    <a:pt x="2228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3" name="Google Shape;13953;p76"/>
            <p:cNvSpPr/>
            <p:nvPr/>
          </p:nvSpPr>
          <p:spPr>
            <a:xfrm>
              <a:off x="5845638" y="2934443"/>
              <a:ext cx="205703" cy="137222"/>
            </a:xfrm>
            <a:custGeom>
              <a:avLst/>
              <a:gdLst/>
              <a:ahLst/>
              <a:cxnLst/>
              <a:rect l="l" t="t" r="r" b="b"/>
              <a:pathLst>
                <a:path w="7846" h="5234" extrusionOk="0">
                  <a:moveTo>
                    <a:pt x="2615" y="1"/>
                  </a:moveTo>
                  <a:cubicBezTo>
                    <a:pt x="1170" y="1"/>
                    <a:pt x="1" y="1174"/>
                    <a:pt x="1" y="2619"/>
                  </a:cubicBezTo>
                  <a:cubicBezTo>
                    <a:pt x="1" y="4060"/>
                    <a:pt x="1170" y="5234"/>
                    <a:pt x="2615" y="5234"/>
                  </a:cubicBezTo>
                  <a:lnTo>
                    <a:pt x="5230" y="5234"/>
                  </a:lnTo>
                  <a:cubicBezTo>
                    <a:pt x="6675" y="5234"/>
                    <a:pt x="7845" y="4060"/>
                    <a:pt x="7845" y="2619"/>
                  </a:cubicBezTo>
                  <a:cubicBezTo>
                    <a:pt x="7845" y="1174"/>
                    <a:pt x="6675" y="1"/>
                    <a:pt x="5230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4" name="Google Shape;13954;p76"/>
            <p:cNvSpPr/>
            <p:nvPr/>
          </p:nvSpPr>
          <p:spPr>
            <a:xfrm>
              <a:off x="5862836" y="2963020"/>
              <a:ext cx="171410" cy="102956"/>
            </a:xfrm>
            <a:custGeom>
              <a:avLst/>
              <a:gdLst/>
              <a:ahLst/>
              <a:cxnLst/>
              <a:rect l="l" t="t" r="r" b="b"/>
              <a:pathLst>
                <a:path w="6538" h="3927" extrusionOk="0">
                  <a:moveTo>
                    <a:pt x="1959" y="1"/>
                  </a:moveTo>
                  <a:cubicBezTo>
                    <a:pt x="877" y="1"/>
                    <a:pt x="0" y="881"/>
                    <a:pt x="0" y="1964"/>
                  </a:cubicBezTo>
                  <a:cubicBezTo>
                    <a:pt x="0" y="3047"/>
                    <a:pt x="877" y="3923"/>
                    <a:pt x="1959" y="3927"/>
                  </a:cubicBezTo>
                  <a:lnTo>
                    <a:pt x="4574" y="3927"/>
                  </a:lnTo>
                  <a:cubicBezTo>
                    <a:pt x="5657" y="3927"/>
                    <a:pt x="6537" y="3047"/>
                    <a:pt x="6537" y="1964"/>
                  </a:cubicBezTo>
                  <a:cubicBezTo>
                    <a:pt x="6537" y="881"/>
                    <a:pt x="5657" y="1"/>
                    <a:pt x="4574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5" name="Google Shape;13955;p76"/>
            <p:cNvSpPr/>
            <p:nvPr/>
          </p:nvSpPr>
          <p:spPr>
            <a:xfrm>
              <a:off x="5850593" y="2980219"/>
              <a:ext cx="196448" cy="148627"/>
            </a:xfrm>
            <a:custGeom>
              <a:avLst/>
              <a:gdLst/>
              <a:ahLst/>
              <a:cxnLst/>
              <a:rect l="l" t="t" r="r" b="b"/>
              <a:pathLst>
                <a:path w="7493" h="5669" extrusionOk="0">
                  <a:moveTo>
                    <a:pt x="2426" y="0"/>
                  </a:moveTo>
                  <a:cubicBezTo>
                    <a:pt x="1706" y="0"/>
                    <a:pt x="1119" y="583"/>
                    <a:pt x="1119" y="1308"/>
                  </a:cubicBezTo>
                  <a:lnTo>
                    <a:pt x="1119" y="1666"/>
                  </a:lnTo>
                  <a:cubicBezTo>
                    <a:pt x="1119" y="1829"/>
                    <a:pt x="985" y="1960"/>
                    <a:pt x="822" y="1960"/>
                  </a:cubicBezTo>
                  <a:lnTo>
                    <a:pt x="605" y="1960"/>
                  </a:lnTo>
                  <a:cubicBezTo>
                    <a:pt x="322" y="1960"/>
                    <a:pt x="61" y="2166"/>
                    <a:pt x="32" y="2448"/>
                  </a:cubicBezTo>
                  <a:cubicBezTo>
                    <a:pt x="0" y="2769"/>
                    <a:pt x="250" y="3050"/>
                    <a:pt x="570" y="3050"/>
                  </a:cubicBezTo>
                  <a:cubicBezTo>
                    <a:pt x="572" y="3050"/>
                    <a:pt x="574" y="3050"/>
                    <a:pt x="576" y="3050"/>
                  </a:cubicBezTo>
                  <a:lnTo>
                    <a:pt x="913" y="3050"/>
                  </a:lnTo>
                  <a:cubicBezTo>
                    <a:pt x="1025" y="4527"/>
                    <a:pt x="2256" y="5668"/>
                    <a:pt x="3738" y="5668"/>
                  </a:cubicBezTo>
                  <a:cubicBezTo>
                    <a:pt x="5219" y="5668"/>
                    <a:pt x="6447" y="4527"/>
                    <a:pt x="6559" y="3050"/>
                  </a:cubicBezTo>
                  <a:lnTo>
                    <a:pt x="6914" y="3050"/>
                  </a:lnTo>
                  <a:cubicBezTo>
                    <a:pt x="6916" y="3050"/>
                    <a:pt x="6918" y="3050"/>
                    <a:pt x="6920" y="3050"/>
                  </a:cubicBezTo>
                  <a:cubicBezTo>
                    <a:pt x="7243" y="3050"/>
                    <a:pt x="7493" y="2769"/>
                    <a:pt x="7457" y="2448"/>
                  </a:cubicBezTo>
                  <a:cubicBezTo>
                    <a:pt x="7428" y="2166"/>
                    <a:pt x="7167" y="1960"/>
                    <a:pt x="6881" y="1960"/>
                  </a:cubicBezTo>
                  <a:lnTo>
                    <a:pt x="6646" y="1960"/>
                  </a:lnTo>
                  <a:cubicBezTo>
                    <a:pt x="6483" y="1960"/>
                    <a:pt x="6349" y="1829"/>
                    <a:pt x="6349" y="1666"/>
                  </a:cubicBezTo>
                  <a:lnTo>
                    <a:pt x="6349" y="1308"/>
                  </a:lnTo>
                  <a:cubicBezTo>
                    <a:pt x="6349" y="583"/>
                    <a:pt x="5766" y="0"/>
                    <a:pt x="5041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6" name="Google Shape;13956;p76"/>
            <p:cNvSpPr/>
            <p:nvPr/>
          </p:nvSpPr>
          <p:spPr>
            <a:xfrm>
              <a:off x="5850383" y="2980219"/>
              <a:ext cx="138088" cy="148653"/>
            </a:xfrm>
            <a:custGeom>
              <a:avLst/>
              <a:gdLst/>
              <a:ahLst/>
              <a:cxnLst/>
              <a:rect l="l" t="t" r="r" b="b"/>
              <a:pathLst>
                <a:path w="5267" h="5670" extrusionOk="0">
                  <a:moveTo>
                    <a:pt x="2434" y="0"/>
                  </a:moveTo>
                  <a:cubicBezTo>
                    <a:pt x="1714" y="0"/>
                    <a:pt x="1127" y="583"/>
                    <a:pt x="1127" y="1308"/>
                  </a:cubicBezTo>
                  <a:lnTo>
                    <a:pt x="1127" y="1666"/>
                  </a:lnTo>
                  <a:cubicBezTo>
                    <a:pt x="1127" y="1833"/>
                    <a:pt x="768" y="1960"/>
                    <a:pt x="605" y="1963"/>
                  </a:cubicBezTo>
                  <a:cubicBezTo>
                    <a:pt x="319" y="1963"/>
                    <a:pt x="66" y="2170"/>
                    <a:pt x="37" y="2448"/>
                  </a:cubicBezTo>
                  <a:cubicBezTo>
                    <a:pt x="1" y="2769"/>
                    <a:pt x="251" y="3050"/>
                    <a:pt x="574" y="3050"/>
                  </a:cubicBezTo>
                  <a:cubicBezTo>
                    <a:pt x="576" y="3050"/>
                    <a:pt x="578" y="3050"/>
                    <a:pt x="580" y="3050"/>
                  </a:cubicBezTo>
                  <a:lnTo>
                    <a:pt x="921" y="3050"/>
                  </a:lnTo>
                  <a:cubicBezTo>
                    <a:pt x="1026" y="4545"/>
                    <a:pt x="2274" y="5670"/>
                    <a:pt x="3722" y="5670"/>
                  </a:cubicBezTo>
                  <a:cubicBezTo>
                    <a:pt x="3873" y="5670"/>
                    <a:pt x="4026" y="5657"/>
                    <a:pt x="4180" y="5632"/>
                  </a:cubicBezTo>
                  <a:cubicBezTo>
                    <a:pt x="2800" y="5418"/>
                    <a:pt x="1783" y="4230"/>
                    <a:pt x="1783" y="2836"/>
                  </a:cubicBezTo>
                  <a:lnTo>
                    <a:pt x="1783" y="1746"/>
                  </a:lnTo>
                  <a:cubicBezTo>
                    <a:pt x="1783" y="1145"/>
                    <a:pt x="2268" y="656"/>
                    <a:pt x="2873" y="656"/>
                  </a:cubicBezTo>
                  <a:lnTo>
                    <a:pt x="4618" y="656"/>
                  </a:lnTo>
                  <a:cubicBezTo>
                    <a:pt x="4970" y="652"/>
                    <a:pt x="5256" y="377"/>
                    <a:pt x="5267" y="29"/>
                  </a:cubicBezTo>
                  <a:lnTo>
                    <a:pt x="5267" y="22"/>
                  </a:lnTo>
                  <a:cubicBezTo>
                    <a:pt x="5194" y="7"/>
                    <a:pt x="5122" y="0"/>
                    <a:pt x="504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7" name="Google Shape;13957;p76"/>
            <p:cNvSpPr/>
            <p:nvPr/>
          </p:nvSpPr>
          <p:spPr>
            <a:xfrm>
              <a:off x="5886956" y="3020096"/>
              <a:ext cx="54611" cy="31540"/>
            </a:xfrm>
            <a:custGeom>
              <a:avLst/>
              <a:gdLst/>
              <a:ahLst/>
              <a:cxnLst/>
              <a:rect l="l" t="t" r="r" b="b"/>
              <a:pathLst>
                <a:path w="2083" h="1203" extrusionOk="0">
                  <a:moveTo>
                    <a:pt x="1039" y="0"/>
                  </a:moveTo>
                  <a:cubicBezTo>
                    <a:pt x="420" y="0"/>
                    <a:pt x="0" y="631"/>
                    <a:pt x="232" y="1203"/>
                  </a:cubicBezTo>
                  <a:cubicBezTo>
                    <a:pt x="366" y="873"/>
                    <a:pt x="685" y="659"/>
                    <a:pt x="1039" y="659"/>
                  </a:cubicBezTo>
                  <a:cubicBezTo>
                    <a:pt x="1394" y="659"/>
                    <a:pt x="1713" y="873"/>
                    <a:pt x="1847" y="1203"/>
                  </a:cubicBezTo>
                  <a:cubicBezTo>
                    <a:pt x="2082" y="631"/>
                    <a:pt x="1659" y="0"/>
                    <a:pt x="103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8" name="Google Shape;13958;p76"/>
            <p:cNvSpPr/>
            <p:nvPr/>
          </p:nvSpPr>
          <p:spPr>
            <a:xfrm>
              <a:off x="5955489" y="3020096"/>
              <a:ext cx="54637" cy="31540"/>
            </a:xfrm>
            <a:custGeom>
              <a:avLst/>
              <a:gdLst/>
              <a:ahLst/>
              <a:cxnLst/>
              <a:rect l="l" t="t" r="r" b="b"/>
              <a:pathLst>
                <a:path w="2084" h="1203" extrusionOk="0">
                  <a:moveTo>
                    <a:pt x="1040" y="0"/>
                  </a:moveTo>
                  <a:cubicBezTo>
                    <a:pt x="421" y="0"/>
                    <a:pt x="1" y="631"/>
                    <a:pt x="233" y="1203"/>
                  </a:cubicBezTo>
                  <a:cubicBezTo>
                    <a:pt x="367" y="873"/>
                    <a:pt x="685" y="659"/>
                    <a:pt x="1040" y="659"/>
                  </a:cubicBezTo>
                  <a:cubicBezTo>
                    <a:pt x="1395" y="659"/>
                    <a:pt x="1714" y="873"/>
                    <a:pt x="1848" y="1203"/>
                  </a:cubicBezTo>
                  <a:cubicBezTo>
                    <a:pt x="2083" y="631"/>
                    <a:pt x="1660" y="0"/>
                    <a:pt x="104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9" name="Google Shape;13959;p76"/>
            <p:cNvSpPr/>
            <p:nvPr/>
          </p:nvSpPr>
          <p:spPr>
            <a:xfrm>
              <a:off x="5811555" y="2894750"/>
              <a:ext cx="273684" cy="365052"/>
            </a:xfrm>
            <a:custGeom>
              <a:avLst/>
              <a:gdLst/>
              <a:ahLst/>
              <a:cxnLst/>
              <a:rect l="l" t="t" r="r" b="b"/>
              <a:pathLst>
                <a:path w="10439" h="13924" extrusionOk="0">
                  <a:moveTo>
                    <a:pt x="4782" y="414"/>
                  </a:moveTo>
                  <a:cubicBezTo>
                    <a:pt x="4784" y="414"/>
                    <a:pt x="4786" y="414"/>
                    <a:pt x="4788" y="414"/>
                  </a:cubicBezTo>
                  <a:lnTo>
                    <a:pt x="5657" y="414"/>
                  </a:lnTo>
                  <a:cubicBezTo>
                    <a:pt x="6027" y="414"/>
                    <a:pt x="6324" y="711"/>
                    <a:pt x="6324" y="1080"/>
                  </a:cubicBezTo>
                  <a:cubicBezTo>
                    <a:pt x="6324" y="1160"/>
                    <a:pt x="6309" y="1239"/>
                    <a:pt x="6280" y="1312"/>
                  </a:cubicBezTo>
                  <a:lnTo>
                    <a:pt x="4165" y="1312"/>
                  </a:lnTo>
                  <a:cubicBezTo>
                    <a:pt x="4133" y="1239"/>
                    <a:pt x="4118" y="1160"/>
                    <a:pt x="4118" y="1080"/>
                  </a:cubicBezTo>
                  <a:cubicBezTo>
                    <a:pt x="4118" y="713"/>
                    <a:pt x="4415" y="414"/>
                    <a:pt x="4782" y="414"/>
                  </a:cubicBezTo>
                  <a:close/>
                  <a:moveTo>
                    <a:pt x="6530" y="1721"/>
                  </a:moveTo>
                  <a:cubicBezTo>
                    <a:pt x="8272" y="1721"/>
                    <a:pt x="9439" y="3510"/>
                    <a:pt x="8736" y="5107"/>
                  </a:cubicBezTo>
                  <a:cubicBezTo>
                    <a:pt x="8627" y="5046"/>
                    <a:pt x="8508" y="5017"/>
                    <a:pt x="8385" y="5017"/>
                  </a:cubicBezTo>
                  <a:lnTo>
                    <a:pt x="8041" y="5017"/>
                  </a:lnTo>
                  <a:lnTo>
                    <a:pt x="8041" y="4564"/>
                  </a:lnTo>
                  <a:cubicBezTo>
                    <a:pt x="8041" y="3731"/>
                    <a:pt x="7367" y="3054"/>
                    <a:pt x="6530" y="3054"/>
                  </a:cubicBezTo>
                  <a:cubicBezTo>
                    <a:pt x="6259" y="3054"/>
                    <a:pt x="6259" y="3463"/>
                    <a:pt x="6530" y="3463"/>
                  </a:cubicBezTo>
                  <a:cubicBezTo>
                    <a:pt x="7139" y="3463"/>
                    <a:pt x="7635" y="3956"/>
                    <a:pt x="7635" y="4564"/>
                  </a:cubicBezTo>
                  <a:lnTo>
                    <a:pt x="7635" y="5017"/>
                  </a:lnTo>
                  <a:lnTo>
                    <a:pt x="7396" y="5017"/>
                  </a:lnTo>
                  <a:cubicBezTo>
                    <a:pt x="7178" y="4719"/>
                    <a:pt x="6854" y="4576"/>
                    <a:pt x="6531" y="4576"/>
                  </a:cubicBezTo>
                  <a:cubicBezTo>
                    <a:pt x="6126" y="4576"/>
                    <a:pt x="5723" y="4802"/>
                    <a:pt x="5542" y="5230"/>
                  </a:cubicBezTo>
                  <a:lnTo>
                    <a:pt x="4904" y="5230"/>
                  </a:lnTo>
                  <a:cubicBezTo>
                    <a:pt x="4722" y="4802"/>
                    <a:pt x="4320" y="4576"/>
                    <a:pt x="3914" y="4576"/>
                  </a:cubicBezTo>
                  <a:cubicBezTo>
                    <a:pt x="3591" y="4576"/>
                    <a:pt x="3266" y="4719"/>
                    <a:pt x="3046" y="5017"/>
                  </a:cubicBezTo>
                  <a:lnTo>
                    <a:pt x="2811" y="5017"/>
                  </a:lnTo>
                  <a:lnTo>
                    <a:pt x="2811" y="4564"/>
                  </a:lnTo>
                  <a:cubicBezTo>
                    <a:pt x="2811" y="3956"/>
                    <a:pt x="3303" y="3463"/>
                    <a:pt x="3915" y="3463"/>
                  </a:cubicBezTo>
                  <a:lnTo>
                    <a:pt x="5657" y="3463"/>
                  </a:lnTo>
                  <a:cubicBezTo>
                    <a:pt x="5929" y="3463"/>
                    <a:pt x="5929" y="3054"/>
                    <a:pt x="5657" y="3054"/>
                  </a:cubicBezTo>
                  <a:lnTo>
                    <a:pt x="3915" y="3054"/>
                  </a:lnTo>
                  <a:cubicBezTo>
                    <a:pt x="3079" y="3054"/>
                    <a:pt x="2405" y="3731"/>
                    <a:pt x="2402" y="4564"/>
                  </a:cubicBezTo>
                  <a:lnTo>
                    <a:pt x="2402" y="5017"/>
                  </a:lnTo>
                  <a:lnTo>
                    <a:pt x="2061" y="5017"/>
                  </a:lnTo>
                  <a:cubicBezTo>
                    <a:pt x="1938" y="5017"/>
                    <a:pt x="1815" y="5046"/>
                    <a:pt x="1706" y="5107"/>
                  </a:cubicBezTo>
                  <a:cubicBezTo>
                    <a:pt x="1004" y="3510"/>
                    <a:pt x="2170" y="1721"/>
                    <a:pt x="3915" y="1721"/>
                  </a:cubicBezTo>
                  <a:close/>
                  <a:moveTo>
                    <a:pt x="3915" y="4988"/>
                  </a:moveTo>
                  <a:cubicBezTo>
                    <a:pt x="4509" y="4988"/>
                    <a:pt x="4810" y="5708"/>
                    <a:pt x="4386" y="6129"/>
                  </a:cubicBezTo>
                  <a:cubicBezTo>
                    <a:pt x="4250" y="6264"/>
                    <a:pt x="4084" y="6325"/>
                    <a:pt x="3920" y="6325"/>
                  </a:cubicBezTo>
                  <a:cubicBezTo>
                    <a:pt x="3577" y="6325"/>
                    <a:pt x="3249" y="6059"/>
                    <a:pt x="3249" y="5654"/>
                  </a:cubicBezTo>
                  <a:cubicBezTo>
                    <a:pt x="3249" y="5288"/>
                    <a:pt x="3546" y="4988"/>
                    <a:pt x="3915" y="4988"/>
                  </a:cubicBezTo>
                  <a:close/>
                  <a:moveTo>
                    <a:pt x="6530" y="4988"/>
                  </a:moveTo>
                  <a:cubicBezTo>
                    <a:pt x="7128" y="4988"/>
                    <a:pt x="7425" y="5708"/>
                    <a:pt x="7005" y="6129"/>
                  </a:cubicBezTo>
                  <a:cubicBezTo>
                    <a:pt x="6868" y="6264"/>
                    <a:pt x="6700" y="6325"/>
                    <a:pt x="6536" y="6325"/>
                  </a:cubicBezTo>
                  <a:cubicBezTo>
                    <a:pt x="6192" y="6325"/>
                    <a:pt x="5864" y="6059"/>
                    <a:pt x="5864" y="5654"/>
                  </a:cubicBezTo>
                  <a:cubicBezTo>
                    <a:pt x="5864" y="5288"/>
                    <a:pt x="6161" y="4988"/>
                    <a:pt x="6530" y="4988"/>
                  </a:cubicBezTo>
                  <a:close/>
                  <a:moveTo>
                    <a:pt x="8388" y="5426"/>
                  </a:moveTo>
                  <a:cubicBezTo>
                    <a:pt x="8577" y="5426"/>
                    <a:pt x="8729" y="5578"/>
                    <a:pt x="8729" y="5766"/>
                  </a:cubicBezTo>
                  <a:cubicBezTo>
                    <a:pt x="8729" y="5955"/>
                    <a:pt x="8577" y="6110"/>
                    <a:pt x="8388" y="6110"/>
                  </a:cubicBezTo>
                  <a:lnTo>
                    <a:pt x="8265" y="6110"/>
                  </a:lnTo>
                  <a:lnTo>
                    <a:pt x="8265" y="6096"/>
                  </a:lnTo>
                  <a:cubicBezTo>
                    <a:pt x="8265" y="5960"/>
                    <a:pt x="8163" y="5892"/>
                    <a:pt x="8060" y="5892"/>
                  </a:cubicBezTo>
                  <a:cubicBezTo>
                    <a:pt x="7958" y="5892"/>
                    <a:pt x="7856" y="5960"/>
                    <a:pt x="7856" y="6096"/>
                  </a:cubicBezTo>
                  <a:cubicBezTo>
                    <a:pt x="7856" y="7548"/>
                    <a:pt x="6679" y="8725"/>
                    <a:pt x="5227" y="8725"/>
                  </a:cubicBezTo>
                  <a:cubicBezTo>
                    <a:pt x="3774" y="8725"/>
                    <a:pt x="2597" y="7548"/>
                    <a:pt x="2597" y="6096"/>
                  </a:cubicBezTo>
                  <a:lnTo>
                    <a:pt x="2594" y="6096"/>
                  </a:lnTo>
                  <a:cubicBezTo>
                    <a:pt x="2594" y="5960"/>
                    <a:pt x="2492" y="5892"/>
                    <a:pt x="2391" y="5892"/>
                  </a:cubicBezTo>
                  <a:cubicBezTo>
                    <a:pt x="2289" y="5892"/>
                    <a:pt x="2188" y="5960"/>
                    <a:pt x="2188" y="6096"/>
                  </a:cubicBezTo>
                  <a:lnTo>
                    <a:pt x="2188" y="6110"/>
                  </a:lnTo>
                  <a:lnTo>
                    <a:pt x="2065" y="6110"/>
                  </a:lnTo>
                  <a:cubicBezTo>
                    <a:pt x="1876" y="6110"/>
                    <a:pt x="1724" y="5955"/>
                    <a:pt x="1724" y="5766"/>
                  </a:cubicBezTo>
                  <a:cubicBezTo>
                    <a:pt x="1724" y="5578"/>
                    <a:pt x="1876" y="5426"/>
                    <a:pt x="2065" y="5426"/>
                  </a:cubicBezTo>
                  <a:lnTo>
                    <a:pt x="2865" y="5426"/>
                  </a:lnTo>
                  <a:cubicBezTo>
                    <a:pt x="2731" y="6049"/>
                    <a:pt x="3169" y="6650"/>
                    <a:pt x="3803" y="6719"/>
                  </a:cubicBezTo>
                  <a:cubicBezTo>
                    <a:pt x="3843" y="6723"/>
                    <a:pt x="3882" y="6725"/>
                    <a:pt x="3921" y="6725"/>
                  </a:cubicBezTo>
                  <a:cubicBezTo>
                    <a:pt x="4504" y="6725"/>
                    <a:pt x="4991" y="6255"/>
                    <a:pt x="4995" y="5658"/>
                  </a:cubicBezTo>
                  <a:lnTo>
                    <a:pt x="4995" y="5643"/>
                  </a:lnTo>
                  <a:lnTo>
                    <a:pt x="5458" y="5643"/>
                  </a:lnTo>
                  <a:lnTo>
                    <a:pt x="5458" y="5658"/>
                  </a:lnTo>
                  <a:cubicBezTo>
                    <a:pt x="5462" y="6255"/>
                    <a:pt x="5949" y="6725"/>
                    <a:pt x="6532" y="6725"/>
                  </a:cubicBezTo>
                  <a:cubicBezTo>
                    <a:pt x="6571" y="6725"/>
                    <a:pt x="6610" y="6723"/>
                    <a:pt x="6650" y="6719"/>
                  </a:cubicBezTo>
                  <a:cubicBezTo>
                    <a:pt x="7284" y="6650"/>
                    <a:pt x="7718" y="6049"/>
                    <a:pt x="7584" y="5426"/>
                  </a:cubicBezTo>
                  <a:close/>
                  <a:moveTo>
                    <a:pt x="6328" y="8921"/>
                  </a:moveTo>
                  <a:lnTo>
                    <a:pt x="6328" y="10033"/>
                  </a:lnTo>
                  <a:cubicBezTo>
                    <a:pt x="6328" y="10156"/>
                    <a:pt x="6306" y="10283"/>
                    <a:pt x="6262" y="10399"/>
                  </a:cubicBezTo>
                  <a:cubicBezTo>
                    <a:pt x="6206" y="10559"/>
                    <a:pt x="6334" y="10672"/>
                    <a:pt x="6461" y="10672"/>
                  </a:cubicBezTo>
                  <a:cubicBezTo>
                    <a:pt x="6537" y="10672"/>
                    <a:pt x="6612" y="10631"/>
                    <a:pt x="6646" y="10536"/>
                  </a:cubicBezTo>
                  <a:cubicBezTo>
                    <a:pt x="6704" y="10373"/>
                    <a:pt x="6733" y="10203"/>
                    <a:pt x="6733" y="10029"/>
                  </a:cubicBezTo>
                  <a:lnTo>
                    <a:pt x="6733" y="9667"/>
                  </a:lnTo>
                  <a:lnTo>
                    <a:pt x="7287" y="9855"/>
                  </a:lnTo>
                  <a:cubicBezTo>
                    <a:pt x="7378" y="9888"/>
                    <a:pt x="7439" y="9971"/>
                    <a:pt x="7443" y="10065"/>
                  </a:cubicBezTo>
                  <a:cubicBezTo>
                    <a:pt x="7483" y="10670"/>
                    <a:pt x="7381" y="11275"/>
                    <a:pt x="7153" y="11840"/>
                  </a:cubicBezTo>
                  <a:cubicBezTo>
                    <a:pt x="7048" y="12092"/>
                    <a:pt x="6801" y="12252"/>
                    <a:pt x="6536" y="12252"/>
                  </a:cubicBezTo>
                  <a:cubicBezTo>
                    <a:pt x="6482" y="12252"/>
                    <a:pt x="6426" y="12245"/>
                    <a:pt x="6371" y="12231"/>
                  </a:cubicBezTo>
                  <a:lnTo>
                    <a:pt x="5274" y="11956"/>
                  </a:lnTo>
                  <a:cubicBezTo>
                    <a:pt x="5257" y="11952"/>
                    <a:pt x="5240" y="11951"/>
                    <a:pt x="5223" y="11951"/>
                  </a:cubicBezTo>
                  <a:cubicBezTo>
                    <a:pt x="5206" y="11951"/>
                    <a:pt x="5188" y="11952"/>
                    <a:pt x="5172" y="11956"/>
                  </a:cubicBezTo>
                  <a:lnTo>
                    <a:pt x="4075" y="12231"/>
                  </a:lnTo>
                  <a:cubicBezTo>
                    <a:pt x="4020" y="12245"/>
                    <a:pt x="3964" y="12252"/>
                    <a:pt x="3909" y="12252"/>
                  </a:cubicBezTo>
                  <a:cubicBezTo>
                    <a:pt x="3645" y="12252"/>
                    <a:pt x="3398" y="12092"/>
                    <a:pt x="3296" y="11840"/>
                  </a:cubicBezTo>
                  <a:cubicBezTo>
                    <a:pt x="3064" y="11279"/>
                    <a:pt x="2963" y="10670"/>
                    <a:pt x="3003" y="10065"/>
                  </a:cubicBezTo>
                  <a:cubicBezTo>
                    <a:pt x="3006" y="9971"/>
                    <a:pt x="3068" y="9888"/>
                    <a:pt x="3158" y="9859"/>
                  </a:cubicBezTo>
                  <a:lnTo>
                    <a:pt x="3713" y="9671"/>
                  </a:lnTo>
                  <a:lnTo>
                    <a:pt x="3713" y="10033"/>
                  </a:lnTo>
                  <a:cubicBezTo>
                    <a:pt x="3713" y="10920"/>
                    <a:pt x="4443" y="11545"/>
                    <a:pt x="5230" y="11545"/>
                  </a:cubicBezTo>
                  <a:cubicBezTo>
                    <a:pt x="5509" y="11545"/>
                    <a:pt x="5796" y="11467"/>
                    <a:pt x="6059" y="11293"/>
                  </a:cubicBezTo>
                  <a:cubicBezTo>
                    <a:pt x="6245" y="11168"/>
                    <a:pt x="6125" y="10914"/>
                    <a:pt x="5949" y="10914"/>
                  </a:cubicBezTo>
                  <a:cubicBezTo>
                    <a:pt x="5911" y="10914"/>
                    <a:pt x="5871" y="10926"/>
                    <a:pt x="5831" y="10953"/>
                  </a:cubicBezTo>
                  <a:cubicBezTo>
                    <a:pt x="5638" y="11080"/>
                    <a:pt x="5429" y="11138"/>
                    <a:pt x="5224" y="11138"/>
                  </a:cubicBezTo>
                  <a:cubicBezTo>
                    <a:pt x="4650" y="11138"/>
                    <a:pt x="4118" y="10682"/>
                    <a:pt x="4118" y="10033"/>
                  </a:cubicBezTo>
                  <a:lnTo>
                    <a:pt x="4118" y="8921"/>
                  </a:lnTo>
                  <a:cubicBezTo>
                    <a:pt x="4473" y="9060"/>
                    <a:pt x="4848" y="9130"/>
                    <a:pt x="5223" y="9130"/>
                  </a:cubicBezTo>
                  <a:cubicBezTo>
                    <a:pt x="5598" y="9130"/>
                    <a:pt x="5973" y="9060"/>
                    <a:pt x="6328" y="8921"/>
                  </a:cubicBezTo>
                  <a:close/>
                  <a:moveTo>
                    <a:pt x="4788" y="1"/>
                  </a:moveTo>
                  <a:cubicBezTo>
                    <a:pt x="4194" y="4"/>
                    <a:pt x="3716" y="482"/>
                    <a:pt x="3713" y="1076"/>
                  </a:cubicBezTo>
                  <a:cubicBezTo>
                    <a:pt x="3713" y="1156"/>
                    <a:pt x="3723" y="1236"/>
                    <a:pt x="3742" y="1315"/>
                  </a:cubicBezTo>
                  <a:cubicBezTo>
                    <a:pt x="1717" y="1442"/>
                    <a:pt x="486" y="3601"/>
                    <a:pt x="1406" y="5412"/>
                  </a:cubicBezTo>
                  <a:cubicBezTo>
                    <a:pt x="1138" y="5908"/>
                    <a:pt x="1500" y="6513"/>
                    <a:pt x="2065" y="6513"/>
                  </a:cubicBezTo>
                  <a:lnTo>
                    <a:pt x="2217" y="6513"/>
                  </a:lnTo>
                  <a:cubicBezTo>
                    <a:pt x="2347" y="7440"/>
                    <a:pt x="2901" y="8258"/>
                    <a:pt x="3713" y="8725"/>
                  </a:cubicBezTo>
                  <a:lnTo>
                    <a:pt x="3713" y="9236"/>
                  </a:lnTo>
                  <a:lnTo>
                    <a:pt x="3024" y="9471"/>
                  </a:lnTo>
                  <a:cubicBezTo>
                    <a:pt x="2782" y="9555"/>
                    <a:pt x="2612" y="9779"/>
                    <a:pt x="2597" y="10040"/>
                  </a:cubicBezTo>
                  <a:lnTo>
                    <a:pt x="2597" y="10069"/>
                  </a:lnTo>
                  <a:lnTo>
                    <a:pt x="1007" y="10630"/>
                  </a:lnTo>
                  <a:cubicBezTo>
                    <a:pt x="402" y="10844"/>
                    <a:pt x="0" y="11413"/>
                    <a:pt x="0" y="12054"/>
                  </a:cubicBezTo>
                  <a:lnTo>
                    <a:pt x="0" y="13720"/>
                  </a:lnTo>
                  <a:cubicBezTo>
                    <a:pt x="0" y="13856"/>
                    <a:pt x="102" y="13923"/>
                    <a:pt x="203" y="13923"/>
                  </a:cubicBezTo>
                  <a:cubicBezTo>
                    <a:pt x="305" y="13923"/>
                    <a:pt x="406" y="13856"/>
                    <a:pt x="406" y="13720"/>
                  </a:cubicBezTo>
                  <a:lnTo>
                    <a:pt x="406" y="12054"/>
                  </a:lnTo>
                  <a:cubicBezTo>
                    <a:pt x="406" y="11916"/>
                    <a:pt x="431" y="11778"/>
                    <a:pt x="482" y="11652"/>
                  </a:cubicBezTo>
                  <a:lnTo>
                    <a:pt x="1518" y="12539"/>
                  </a:lnTo>
                  <a:cubicBezTo>
                    <a:pt x="1666" y="12666"/>
                    <a:pt x="1753" y="12850"/>
                    <a:pt x="1753" y="13046"/>
                  </a:cubicBezTo>
                  <a:lnTo>
                    <a:pt x="1753" y="13716"/>
                  </a:lnTo>
                  <a:cubicBezTo>
                    <a:pt x="1753" y="13852"/>
                    <a:pt x="1855" y="13920"/>
                    <a:pt x="1956" y="13920"/>
                  </a:cubicBezTo>
                  <a:cubicBezTo>
                    <a:pt x="2057" y="13920"/>
                    <a:pt x="2159" y="13852"/>
                    <a:pt x="2159" y="13716"/>
                  </a:cubicBezTo>
                  <a:lnTo>
                    <a:pt x="2159" y="13046"/>
                  </a:lnTo>
                  <a:cubicBezTo>
                    <a:pt x="2159" y="12731"/>
                    <a:pt x="2021" y="12434"/>
                    <a:pt x="1782" y="12231"/>
                  </a:cubicBezTo>
                  <a:lnTo>
                    <a:pt x="703" y="11304"/>
                  </a:lnTo>
                  <a:cubicBezTo>
                    <a:pt x="822" y="11174"/>
                    <a:pt x="975" y="11076"/>
                    <a:pt x="1141" y="11014"/>
                  </a:cubicBezTo>
                  <a:lnTo>
                    <a:pt x="2590" y="10504"/>
                  </a:lnTo>
                  <a:cubicBezTo>
                    <a:pt x="2612" y="11014"/>
                    <a:pt x="2724" y="11521"/>
                    <a:pt x="2919" y="11996"/>
                  </a:cubicBezTo>
                  <a:cubicBezTo>
                    <a:pt x="3085" y="12405"/>
                    <a:pt x="3484" y="12662"/>
                    <a:pt x="3911" y="12662"/>
                  </a:cubicBezTo>
                  <a:cubicBezTo>
                    <a:pt x="3997" y="12662"/>
                    <a:pt x="4085" y="12652"/>
                    <a:pt x="4173" y="12630"/>
                  </a:cubicBezTo>
                  <a:lnTo>
                    <a:pt x="5223" y="12365"/>
                  </a:lnTo>
                  <a:lnTo>
                    <a:pt x="6270" y="12630"/>
                  </a:lnTo>
                  <a:cubicBezTo>
                    <a:pt x="6356" y="12651"/>
                    <a:pt x="6447" y="12662"/>
                    <a:pt x="6538" y="12662"/>
                  </a:cubicBezTo>
                  <a:cubicBezTo>
                    <a:pt x="6972" y="12662"/>
                    <a:pt x="7363" y="12398"/>
                    <a:pt x="7526" y="11996"/>
                  </a:cubicBezTo>
                  <a:cubicBezTo>
                    <a:pt x="7722" y="11525"/>
                    <a:pt x="7834" y="11022"/>
                    <a:pt x="7856" y="10507"/>
                  </a:cubicBezTo>
                  <a:lnTo>
                    <a:pt x="9294" y="11018"/>
                  </a:lnTo>
                  <a:cubicBezTo>
                    <a:pt x="9464" y="11076"/>
                    <a:pt x="9616" y="11177"/>
                    <a:pt x="9739" y="11311"/>
                  </a:cubicBezTo>
                  <a:lnTo>
                    <a:pt x="8664" y="12231"/>
                  </a:lnTo>
                  <a:cubicBezTo>
                    <a:pt x="8428" y="12434"/>
                    <a:pt x="8290" y="12731"/>
                    <a:pt x="8290" y="13046"/>
                  </a:cubicBezTo>
                  <a:lnTo>
                    <a:pt x="8290" y="13716"/>
                  </a:lnTo>
                  <a:cubicBezTo>
                    <a:pt x="8290" y="13852"/>
                    <a:pt x="8392" y="13920"/>
                    <a:pt x="8493" y="13920"/>
                  </a:cubicBezTo>
                  <a:cubicBezTo>
                    <a:pt x="8595" y="13920"/>
                    <a:pt x="8696" y="13852"/>
                    <a:pt x="8696" y="13716"/>
                  </a:cubicBezTo>
                  <a:lnTo>
                    <a:pt x="8696" y="13046"/>
                  </a:lnTo>
                  <a:cubicBezTo>
                    <a:pt x="8696" y="12850"/>
                    <a:pt x="8779" y="12666"/>
                    <a:pt x="8928" y="12539"/>
                  </a:cubicBezTo>
                  <a:lnTo>
                    <a:pt x="9956" y="11659"/>
                  </a:lnTo>
                  <a:cubicBezTo>
                    <a:pt x="10007" y="11786"/>
                    <a:pt x="10033" y="11920"/>
                    <a:pt x="10033" y="12054"/>
                  </a:cubicBezTo>
                  <a:lnTo>
                    <a:pt x="10033" y="13720"/>
                  </a:lnTo>
                  <a:cubicBezTo>
                    <a:pt x="10033" y="13856"/>
                    <a:pt x="10134" y="13923"/>
                    <a:pt x="10235" y="13923"/>
                  </a:cubicBezTo>
                  <a:cubicBezTo>
                    <a:pt x="10337" y="13923"/>
                    <a:pt x="10438" y="13856"/>
                    <a:pt x="10438" y="13720"/>
                  </a:cubicBezTo>
                  <a:lnTo>
                    <a:pt x="10438" y="12054"/>
                  </a:lnTo>
                  <a:cubicBezTo>
                    <a:pt x="10438" y="11413"/>
                    <a:pt x="10036" y="10844"/>
                    <a:pt x="9431" y="10630"/>
                  </a:cubicBezTo>
                  <a:lnTo>
                    <a:pt x="7852" y="10073"/>
                  </a:lnTo>
                  <a:lnTo>
                    <a:pt x="7852" y="10040"/>
                  </a:lnTo>
                  <a:cubicBezTo>
                    <a:pt x="7838" y="9783"/>
                    <a:pt x="7668" y="9555"/>
                    <a:pt x="7425" y="9471"/>
                  </a:cubicBezTo>
                  <a:lnTo>
                    <a:pt x="6737" y="9236"/>
                  </a:lnTo>
                  <a:lnTo>
                    <a:pt x="6737" y="8725"/>
                  </a:lnTo>
                  <a:cubicBezTo>
                    <a:pt x="7552" y="8258"/>
                    <a:pt x="8102" y="7440"/>
                    <a:pt x="8233" y="6513"/>
                  </a:cubicBezTo>
                  <a:lnTo>
                    <a:pt x="8385" y="6513"/>
                  </a:lnTo>
                  <a:cubicBezTo>
                    <a:pt x="8953" y="6513"/>
                    <a:pt x="9315" y="5908"/>
                    <a:pt x="9047" y="5412"/>
                  </a:cubicBezTo>
                  <a:cubicBezTo>
                    <a:pt x="9967" y="3601"/>
                    <a:pt x="8732" y="1442"/>
                    <a:pt x="6708" y="1315"/>
                  </a:cubicBezTo>
                  <a:cubicBezTo>
                    <a:pt x="6726" y="1236"/>
                    <a:pt x="6737" y="1156"/>
                    <a:pt x="6737" y="1076"/>
                  </a:cubicBezTo>
                  <a:cubicBezTo>
                    <a:pt x="6737" y="482"/>
                    <a:pt x="6255" y="4"/>
                    <a:pt x="566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0" name="Google Shape;13960;p76"/>
            <p:cNvSpPr/>
            <p:nvPr/>
          </p:nvSpPr>
          <p:spPr>
            <a:xfrm>
              <a:off x="5923635" y="3078115"/>
              <a:ext cx="49630" cy="16543"/>
            </a:xfrm>
            <a:custGeom>
              <a:avLst/>
              <a:gdLst/>
              <a:ahLst/>
              <a:cxnLst/>
              <a:rect l="l" t="t" r="r" b="b"/>
              <a:pathLst>
                <a:path w="1893" h="631" extrusionOk="0">
                  <a:moveTo>
                    <a:pt x="296" y="1"/>
                  </a:moveTo>
                  <a:cubicBezTo>
                    <a:pt x="136" y="1"/>
                    <a:pt x="0" y="206"/>
                    <a:pt x="151" y="351"/>
                  </a:cubicBezTo>
                  <a:cubicBezTo>
                    <a:pt x="325" y="525"/>
                    <a:pt x="626" y="630"/>
                    <a:pt x="948" y="630"/>
                  </a:cubicBezTo>
                  <a:cubicBezTo>
                    <a:pt x="1270" y="630"/>
                    <a:pt x="1571" y="525"/>
                    <a:pt x="1745" y="351"/>
                  </a:cubicBezTo>
                  <a:cubicBezTo>
                    <a:pt x="1893" y="206"/>
                    <a:pt x="1756" y="1"/>
                    <a:pt x="1598" y="1"/>
                  </a:cubicBezTo>
                  <a:cubicBezTo>
                    <a:pt x="1551" y="1"/>
                    <a:pt x="1502" y="19"/>
                    <a:pt x="1459" y="62"/>
                  </a:cubicBezTo>
                  <a:cubicBezTo>
                    <a:pt x="1382" y="134"/>
                    <a:pt x="1205" y="221"/>
                    <a:pt x="948" y="221"/>
                  </a:cubicBezTo>
                  <a:cubicBezTo>
                    <a:pt x="691" y="221"/>
                    <a:pt x="510" y="138"/>
                    <a:pt x="437" y="62"/>
                  </a:cubicBezTo>
                  <a:cubicBezTo>
                    <a:pt x="392" y="19"/>
                    <a:pt x="343" y="1"/>
                    <a:pt x="29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1" name="Google Shape;13961;p76"/>
            <p:cNvSpPr/>
            <p:nvPr/>
          </p:nvSpPr>
          <p:spPr>
            <a:xfrm>
              <a:off x="5908874" y="3032418"/>
              <a:ext cx="10671" cy="16465"/>
            </a:xfrm>
            <a:custGeom>
              <a:avLst/>
              <a:gdLst/>
              <a:ahLst/>
              <a:cxnLst/>
              <a:rect l="l" t="t" r="r" b="b"/>
              <a:pathLst>
                <a:path w="407" h="628" extrusionOk="0">
                  <a:moveTo>
                    <a:pt x="203" y="0"/>
                  </a:moveTo>
                  <a:cubicBezTo>
                    <a:pt x="102" y="0"/>
                    <a:pt x="1" y="68"/>
                    <a:pt x="1" y="204"/>
                  </a:cubicBezTo>
                  <a:lnTo>
                    <a:pt x="1" y="421"/>
                  </a:lnTo>
                  <a:cubicBezTo>
                    <a:pt x="1" y="534"/>
                    <a:pt x="91" y="628"/>
                    <a:pt x="203" y="628"/>
                  </a:cubicBezTo>
                  <a:cubicBezTo>
                    <a:pt x="316" y="628"/>
                    <a:pt x="406" y="534"/>
                    <a:pt x="406" y="421"/>
                  </a:cubicBezTo>
                  <a:lnTo>
                    <a:pt x="406" y="204"/>
                  </a:lnTo>
                  <a:cubicBezTo>
                    <a:pt x="406" y="68"/>
                    <a:pt x="305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2" name="Google Shape;13962;p76"/>
            <p:cNvSpPr/>
            <p:nvPr/>
          </p:nvSpPr>
          <p:spPr>
            <a:xfrm>
              <a:off x="5977433" y="3032418"/>
              <a:ext cx="10749" cy="16465"/>
            </a:xfrm>
            <a:custGeom>
              <a:avLst/>
              <a:gdLst/>
              <a:ahLst/>
              <a:cxnLst/>
              <a:rect l="l" t="t" r="r" b="b"/>
              <a:pathLst>
                <a:path w="410" h="628" extrusionOk="0">
                  <a:moveTo>
                    <a:pt x="205" y="0"/>
                  </a:moveTo>
                  <a:cubicBezTo>
                    <a:pt x="103" y="0"/>
                    <a:pt x="1" y="68"/>
                    <a:pt x="1" y="204"/>
                  </a:cubicBezTo>
                  <a:lnTo>
                    <a:pt x="1" y="421"/>
                  </a:lnTo>
                  <a:cubicBezTo>
                    <a:pt x="1" y="534"/>
                    <a:pt x="91" y="628"/>
                    <a:pt x="203" y="628"/>
                  </a:cubicBezTo>
                  <a:cubicBezTo>
                    <a:pt x="316" y="628"/>
                    <a:pt x="410" y="534"/>
                    <a:pt x="410" y="421"/>
                  </a:cubicBezTo>
                  <a:lnTo>
                    <a:pt x="410" y="204"/>
                  </a:lnTo>
                  <a:cubicBezTo>
                    <a:pt x="410" y="68"/>
                    <a:pt x="307" y="0"/>
                    <a:pt x="20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3" name="Google Shape;13963;p76"/>
            <p:cNvSpPr/>
            <p:nvPr/>
          </p:nvSpPr>
          <p:spPr>
            <a:xfrm>
              <a:off x="5941436" y="3237727"/>
              <a:ext cx="12558" cy="10697"/>
            </a:xfrm>
            <a:custGeom>
              <a:avLst/>
              <a:gdLst/>
              <a:ahLst/>
              <a:cxnLst/>
              <a:rect l="l" t="t" r="r" b="b"/>
              <a:pathLst>
                <a:path w="479" h="408" extrusionOk="0">
                  <a:moveTo>
                    <a:pt x="276" y="0"/>
                  </a:moveTo>
                  <a:cubicBezTo>
                    <a:pt x="273" y="0"/>
                    <a:pt x="271" y="0"/>
                    <a:pt x="269" y="0"/>
                  </a:cubicBezTo>
                  <a:lnTo>
                    <a:pt x="273" y="0"/>
                  </a:lnTo>
                  <a:cubicBezTo>
                    <a:pt x="91" y="0"/>
                    <a:pt x="1" y="221"/>
                    <a:pt x="131" y="348"/>
                  </a:cubicBezTo>
                  <a:cubicBezTo>
                    <a:pt x="172" y="389"/>
                    <a:pt x="223" y="407"/>
                    <a:pt x="272" y="407"/>
                  </a:cubicBezTo>
                  <a:cubicBezTo>
                    <a:pt x="377" y="407"/>
                    <a:pt x="479" y="326"/>
                    <a:pt x="479" y="203"/>
                  </a:cubicBezTo>
                  <a:cubicBezTo>
                    <a:pt x="479" y="89"/>
                    <a:pt x="388" y="0"/>
                    <a:pt x="27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64" name="Google Shape;13964;p76"/>
          <p:cNvGrpSpPr/>
          <p:nvPr/>
        </p:nvGrpSpPr>
        <p:grpSpPr>
          <a:xfrm>
            <a:off x="5361296" y="2894750"/>
            <a:ext cx="274052" cy="365157"/>
            <a:chOff x="5361296" y="2894750"/>
            <a:chExt cx="274052" cy="365157"/>
          </a:xfrm>
        </p:grpSpPr>
        <p:sp>
          <p:nvSpPr>
            <p:cNvPr id="13965" name="Google Shape;13965;p76"/>
            <p:cNvSpPr/>
            <p:nvPr/>
          </p:nvSpPr>
          <p:spPr>
            <a:xfrm>
              <a:off x="5401172" y="3140198"/>
              <a:ext cx="194298" cy="51491"/>
            </a:xfrm>
            <a:custGeom>
              <a:avLst/>
              <a:gdLst/>
              <a:ahLst/>
              <a:cxnLst/>
              <a:rect l="l" t="t" r="r" b="b"/>
              <a:pathLst>
                <a:path w="7411" h="1964" extrusionOk="0">
                  <a:moveTo>
                    <a:pt x="870" y="1"/>
                  </a:moveTo>
                  <a:cubicBezTo>
                    <a:pt x="388" y="1"/>
                    <a:pt x="0" y="392"/>
                    <a:pt x="0" y="874"/>
                  </a:cubicBezTo>
                  <a:lnTo>
                    <a:pt x="0" y="1964"/>
                  </a:lnTo>
                  <a:lnTo>
                    <a:pt x="7410" y="1964"/>
                  </a:lnTo>
                  <a:lnTo>
                    <a:pt x="7410" y="874"/>
                  </a:lnTo>
                  <a:cubicBezTo>
                    <a:pt x="7410" y="392"/>
                    <a:pt x="7019" y="1"/>
                    <a:pt x="6537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6" name="Google Shape;13966;p76"/>
            <p:cNvSpPr/>
            <p:nvPr/>
          </p:nvSpPr>
          <p:spPr>
            <a:xfrm>
              <a:off x="5458222" y="2900177"/>
              <a:ext cx="80094" cy="45776"/>
            </a:xfrm>
            <a:custGeom>
              <a:avLst/>
              <a:gdLst/>
              <a:ahLst/>
              <a:cxnLst/>
              <a:rect l="l" t="t" r="r" b="b"/>
              <a:pathLst>
                <a:path w="3055" h="1746" extrusionOk="0">
                  <a:moveTo>
                    <a:pt x="874" y="0"/>
                  </a:moveTo>
                  <a:cubicBezTo>
                    <a:pt x="392" y="0"/>
                    <a:pt x="1" y="391"/>
                    <a:pt x="1" y="873"/>
                  </a:cubicBezTo>
                  <a:cubicBezTo>
                    <a:pt x="1" y="1355"/>
                    <a:pt x="392" y="1746"/>
                    <a:pt x="874" y="1746"/>
                  </a:cubicBezTo>
                  <a:lnTo>
                    <a:pt x="2181" y="1746"/>
                  </a:lnTo>
                  <a:cubicBezTo>
                    <a:pt x="2663" y="1746"/>
                    <a:pt x="3054" y="1355"/>
                    <a:pt x="3054" y="873"/>
                  </a:cubicBezTo>
                  <a:cubicBezTo>
                    <a:pt x="3054" y="391"/>
                    <a:pt x="2663" y="0"/>
                    <a:pt x="2181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7" name="Google Shape;13967;p76"/>
            <p:cNvSpPr/>
            <p:nvPr/>
          </p:nvSpPr>
          <p:spPr>
            <a:xfrm>
              <a:off x="5366880" y="3111621"/>
              <a:ext cx="262857" cy="142833"/>
            </a:xfrm>
            <a:custGeom>
              <a:avLst/>
              <a:gdLst/>
              <a:ahLst/>
              <a:cxnLst/>
              <a:rect l="l" t="t" r="r" b="b"/>
              <a:pathLst>
                <a:path w="10026" h="5448" extrusionOk="0">
                  <a:moveTo>
                    <a:pt x="3706" y="1"/>
                  </a:moveTo>
                  <a:lnTo>
                    <a:pt x="3706" y="1127"/>
                  </a:lnTo>
                  <a:cubicBezTo>
                    <a:pt x="3706" y="1496"/>
                    <a:pt x="3470" y="1826"/>
                    <a:pt x="3123" y="1949"/>
                  </a:cubicBezTo>
                  <a:lnTo>
                    <a:pt x="874" y="2742"/>
                  </a:lnTo>
                  <a:cubicBezTo>
                    <a:pt x="349" y="2927"/>
                    <a:pt x="1" y="3423"/>
                    <a:pt x="1" y="3977"/>
                  </a:cubicBezTo>
                  <a:lnTo>
                    <a:pt x="1" y="5448"/>
                  </a:lnTo>
                  <a:lnTo>
                    <a:pt x="10026" y="5448"/>
                  </a:lnTo>
                  <a:lnTo>
                    <a:pt x="10026" y="3977"/>
                  </a:lnTo>
                  <a:cubicBezTo>
                    <a:pt x="10026" y="3423"/>
                    <a:pt x="9674" y="2927"/>
                    <a:pt x="9153" y="2742"/>
                  </a:cubicBezTo>
                  <a:lnTo>
                    <a:pt x="6904" y="1949"/>
                  </a:lnTo>
                  <a:cubicBezTo>
                    <a:pt x="6553" y="1826"/>
                    <a:pt x="6321" y="1496"/>
                    <a:pt x="6321" y="1127"/>
                  </a:cubicBezTo>
                  <a:lnTo>
                    <a:pt x="6321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8" name="Google Shape;13968;p76"/>
            <p:cNvSpPr/>
            <p:nvPr/>
          </p:nvSpPr>
          <p:spPr>
            <a:xfrm>
              <a:off x="5366880" y="3164790"/>
              <a:ext cx="262857" cy="89664"/>
            </a:xfrm>
            <a:custGeom>
              <a:avLst/>
              <a:gdLst/>
              <a:ahLst/>
              <a:cxnLst/>
              <a:rect l="l" t="t" r="r" b="b"/>
              <a:pathLst>
                <a:path w="10026" h="3420" extrusionOk="0">
                  <a:moveTo>
                    <a:pt x="2895" y="1"/>
                  </a:moveTo>
                  <a:lnTo>
                    <a:pt x="874" y="714"/>
                  </a:lnTo>
                  <a:cubicBezTo>
                    <a:pt x="349" y="899"/>
                    <a:pt x="1" y="1395"/>
                    <a:pt x="1" y="1949"/>
                  </a:cubicBezTo>
                  <a:lnTo>
                    <a:pt x="1" y="3420"/>
                  </a:lnTo>
                  <a:lnTo>
                    <a:pt x="10026" y="3420"/>
                  </a:lnTo>
                  <a:lnTo>
                    <a:pt x="10026" y="1949"/>
                  </a:lnTo>
                  <a:cubicBezTo>
                    <a:pt x="10026" y="1395"/>
                    <a:pt x="9674" y="899"/>
                    <a:pt x="9153" y="714"/>
                  </a:cubicBezTo>
                  <a:lnTo>
                    <a:pt x="7132" y="1"/>
                  </a:lnTo>
                  <a:cubicBezTo>
                    <a:pt x="6900" y="982"/>
                    <a:pt x="6020" y="1678"/>
                    <a:pt x="5013" y="1678"/>
                  </a:cubicBezTo>
                  <a:cubicBezTo>
                    <a:pt x="4003" y="1678"/>
                    <a:pt x="3126" y="982"/>
                    <a:pt x="289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9" name="Google Shape;13969;p76"/>
            <p:cNvSpPr/>
            <p:nvPr/>
          </p:nvSpPr>
          <p:spPr>
            <a:xfrm>
              <a:off x="5464016" y="3111621"/>
              <a:ext cx="68585" cy="40034"/>
            </a:xfrm>
            <a:custGeom>
              <a:avLst/>
              <a:gdLst/>
              <a:ahLst/>
              <a:cxnLst/>
              <a:rect l="l" t="t" r="r" b="b"/>
              <a:pathLst>
                <a:path w="2616" h="1527" extrusionOk="0">
                  <a:moveTo>
                    <a:pt x="1" y="1"/>
                  </a:moveTo>
                  <a:lnTo>
                    <a:pt x="1" y="1247"/>
                  </a:lnTo>
                  <a:cubicBezTo>
                    <a:pt x="416" y="1433"/>
                    <a:pt x="861" y="1526"/>
                    <a:pt x="1307" y="1526"/>
                  </a:cubicBezTo>
                  <a:cubicBezTo>
                    <a:pt x="1753" y="1526"/>
                    <a:pt x="2199" y="1433"/>
                    <a:pt x="2616" y="1247"/>
                  </a:cubicBezTo>
                  <a:lnTo>
                    <a:pt x="26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0" name="Google Shape;13970;p76"/>
            <p:cNvSpPr/>
            <p:nvPr/>
          </p:nvSpPr>
          <p:spPr>
            <a:xfrm>
              <a:off x="5401172" y="3014485"/>
              <a:ext cx="194298" cy="120155"/>
            </a:xfrm>
            <a:custGeom>
              <a:avLst/>
              <a:gdLst/>
              <a:ahLst/>
              <a:cxnLst/>
              <a:rect l="l" t="t" r="r" b="b"/>
              <a:pathLst>
                <a:path w="7411" h="4583" extrusionOk="0">
                  <a:moveTo>
                    <a:pt x="870" y="1"/>
                  </a:moveTo>
                  <a:lnTo>
                    <a:pt x="696" y="873"/>
                  </a:lnTo>
                  <a:lnTo>
                    <a:pt x="544" y="873"/>
                  </a:lnTo>
                  <a:cubicBezTo>
                    <a:pt x="243" y="873"/>
                    <a:pt x="0" y="1116"/>
                    <a:pt x="0" y="1417"/>
                  </a:cubicBezTo>
                  <a:cubicBezTo>
                    <a:pt x="0" y="1721"/>
                    <a:pt x="243" y="1964"/>
                    <a:pt x="544" y="1964"/>
                  </a:cubicBezTo>
                  <a:lnTo>
                    <a:pt x="880" y="1964"/>
                  </a:lnTo>
                  <a:cubicBezTo>
                    <a:pt x="993" y="3441"/>
                    <a:pt x="2224" y="4582"/>
                    <a:pt x="3705" y="4582"/>
                  </a:cubicBezTo>
                  <a:cubicBezTo>
                    <a:pt x="5187" y="4582"/>
                    <a:pt x="6414" y="3441"/>
                    <a:pt x="6527" y="1964"/>
                  </a:cubicBezTo>
                  <a:lnTo>
                    <a:pt x="6863" y="1964"/>
                  </a:lnTo>
                  <a:cubicBezTo>
                    <a:pt x="7164" y="1964"/>
                    <a:pt x="7410" y="1721"/>
                    <a:pt x="7410" y="1417"/>
                  </a:cubicBezTo>
                  <a:cubicBezTo>
                    <a:pt x="7410" y="1116"/>
                    <a:pt x="7164" y="873"/>
                    <a:pt x="6863" y="873"/>
                  </a:cubicBezTo>
                  <a:lnTo>
                    <a:pt x="6711" y="873"/>
                  </a:lnTo>
                  <a:lnTo>
                    <a:pt x="6537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1" name="Google Shape;13971;p76"/>
            <p:cNvSpPr/>
            <p:nvPr/>
          </p:nvSpPr>
          <p:spPr>
            <a:xfrm>
              <a:off x="5400307" y="3003107"/>
              <a:ext cx="149492" cy="131455"/>
            </a:xfrm>
            <a:custGeom>
              <a:avLst/>
              <a:gdLst/>
              <a:ahLst/>
              <a:cxnLst/>
              <a:rect l="l" t="t" r="r" b="b"/>
              <a:pathLst>
                <a:path w="5702" h="5014" extrusionOk="0">
                  <a:moveTo>
                    <a:pt x="903" y="0"/>
                  </a:moveTo>
                  <a:lnTo>
                    <a:pt x="718" y="1307"/>
                  </a:lnTo>
                  <a:lnTo>
                    <a:pt x="609" y="1307"/>
                  </a:lnTo>
                  <a:cubicBezTo>
                    <a:pt x="323" y="1307"/>
                    <a:pt x="66" y="1510"/>
                    <a:pt x="37" y="1796"/>
                  </a:cubicBezTo>
                  <a:cubicBezTo>
                    <a:pt x="1" y="2119"/>
                    <a:pt x="254" y="2398"/>
                    <a:pt x="580" y="2398"/>
                  </a:cubicBezTo>
                  <a:lnTo>
                    <a:pt x="917" y="2398"/>
                  </a:lnTo>
                  <a:cubicBezTo>
                    <a:pt x="1022" y="3893"/>
                    <a:pt x="2270" y="5014"/>
                    <a:pt x="3717" y="5014"/>
                  </a:cubicBezTo>
                  <a:cubicBezTo>
                    <a:pt x="3868" y="5014"/>
                    <a:pt x="4022" y="5002"/>
                    <a:pt x="4177" y="4976"/>
                  </a:cubicBezTo>
                  <a:cubicBezTo>
                    <a:pt x="2909" y="4781"/>
                    <a:pt x="1931" y="3756"/>
                    <a:pt x="1793" y="2481"/>
                  </a:cubicBezTo>
                  <a:cubicBezTo>
                    <a:pt x="1743" y="1967"/>
                    <a:pt x="2148" y="1525"/>
                    <a:pt x="2663" y="1525"/>
                  </a:cubicBezTo>
                  <a:lnTo>
                    <a:pt x="5046" y="1525"/>
                  </a:lnTo>
                  <a:cubicBezTo>
                    <a:pt x="5408" y="1525"/>
                    <a:pt x="5701" y="1231"/>
                    <a:pt x="5701" y="873"/>
                  </a:cubicBezTo>
                  <a:lnTo>
                    <a:pt x="5701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2" name="Google Shape;13972;p76"/>
            <p:cNvSpPr/>
            <p:nvPr/>
          </p:nvSpPr>
          <p:spPr>
            <a:xfrm>
              <a:off x="5401172" y="2940133"/>
              <a:ext cx="194377" cy="111503"/>
            </a:xfrm>
            <a:custGeom>
              <a:avLst/>
              <a:gdLst/>
              <a:ahLst/>
              <a:cxnLst/>
              <a:rect l="l" t="t" r="r" b="b"/>
              <a:pathLst>
                <a:path w="7414" h="4253" extrusionOk="0">
                  <a:moveTo>
                    <a:pt x="3010" y="1"/>
                  </a:moveTo>
                  <a:cubicBezTo>
                    <a:pt x="1348" y="1"/>
                    <a:pt x="0" y="1268"/>
                    <a:pt x="0" y="2837"/>
                  </a:cubicBezTo>
                  <a:lnTo>
                    <a:pt x="0" y="4253"/>
                  </a:lnTo>
                  <a:cubicBezTo>
                    <a:pt x="0" y="3954"/>
                    <a:pt x="257" y="3709"/>
                    <a:pt x="573" y="3709"/>
                  </a:cubicBezTo>
                  <a:cubicBezTo>
                    <a:pt x="575" y="3709"/>
                    <a:pt x="577" y="3709"/>
                    <a:pt x="580" y="3709"/>
                  </a:cubicBezTo>
                  <a:cubicBezTo>
                    <a:pt x="641" y="3709"/>
                    <a:pt x="692" y="3662"/>
                    <a:pt x="692" y="3601"/>
                  </a:cubicBezTo>
                  <a:lnTo>
                    <a:pt x="692" y="3492"/>
                  </a:lnTo>
                  <a:cubicBezTo>
                    <a:pt x="699" y="3371"/>
                    <a:pt x="797" y="3275"/>
                    <a:pt x="917" y="3275"/>
                  </a:cubicBezTo>
                  <a:cubicBezTo>
                    <a:pt x="919" y="3275"/>
                    <a:pt x="922" y="3275"/>
                    <a:pt x="924" y="3275"/>
                  </a:cubicBezTo>
                  <a:lnTo>
                    <a:pt x="3977" y="3275"/>
                  </a:lnTo>
                  <a:cubicBezTo>
                    <a:pt x="4096" y="3275"/>
                    <a:pt x="4212" y="3228"/>
                    <a:pt x="4303" y="3144"/>
                  </a:cubicBezTo>
                  <a:lnTo>
                    <a:pt x="4806" y="2674"/>
                  </a:lnTo>
                  <a:cubicBezTo>
                    <a:pt x="4853" y="2630"/>
                    <a:pt x="4910" y="2609"/>
                    <a:pt x="4967" y="2609"/>
                  </a:cubicBezTo>
                  <a:cubicBezTo>
                    <a:pt x="5064" y="2609"/>
                    <a:pt x="5159" y="2670"/>
                    <a:pt x="5194" y="2775"/>
                  </a:cubicBezTo>
                  <a:lnTo>
                    <a:pt x="5284" y="3108"/>
                  </a:lnTo>
                  <a:cubicBezTo>
                    <a:pt x="5313" y="3207"/>
                    <a:pt x="5399" y="3275"/>
                    <a:pt x="5501" y="3275"/>
                  </a:cubicBezTo>
                  <a:cubicBezTo>
                    <a:pt x="5504" y="3275"/>
                    <a:pt x="5506" y="3275"/>
                    <a:pt x="5509" y="3275"/>
                  </a:cubicBezTo>
                  <a:lnTo>
                    <a:pt x="6487" y="3275"/>
                  </a:lnTo>
                  <a:cubicBezTo>
                    <a:pt x="6489" y="3275"/>
                    <a:pt x="6491" y="3275"/>
                    <a:pt x="6493" y="3275"/>
                  </a:cubicBezTo>
                  <a:cubicBezTo>
                    <a:pt x="6614" y="3275"/>
                    <a:pt x="6715" y="3371"/>
                    <a:pt x="6719" y="3492"/>
                  </a:cubicBezTo>
                  <a:lnTo>
                    <a:pt x="6719" y="3601"/>
                  </a:lnTo>
                  <a:cubicBezTo>
                    <a:pt x="6719" y="3662"/>
                    <a:pt x="6769" y="3709"/>
                    <a:pt x="6831" y="3709"/>
                  </a:cubicBezTo>
                  <a:cubicBezTo>
                    <a:pt x="7153" y="3709"/>
                    <a:pt x="7414" y="3952"/>
                    <a:pt x="7414" y="4253"/>
                  </a:cubicBezTo>
                  <a:lnTo>
                    <a:pt x="7414" y="2837"/>
                  </a:lnTo>
                  <a:cubicBezTo>
                    <a:pt x="7410" y="1272"/>
                    <a:pt x="6063" y="1"/>
                    <a:pt x="440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3" name="Google Shape;13973;p76"/>
            <p:cNvSpPr/>
            <p:nvPr/>
          </p:nvSpPr>
          <p:spPr>
            <a:xfrm>
              <a:off x="5462416" y="2940133"/>
              <a:ext cx="132765" cy="68690"/>
            </a:xfrm>
            <a:custGeom>
              <a:avLst/>
              <a:gdLst/>
              <a:ahLst/>
              <a:cxnLst/>
              <a:rect l="l" t="t" r="r" b="b"/>
              <a:pathLst>
                <a:path w="5064" h="2620" extrusionOk="0">
                  <a:moveTo>
                    <a:pt x="1855" y="1"/>
                  </a:moveTo>
                  <a:cubicBezTo>
                    <a:pt x="1195" y="254"/>
                    <a:pt x="649" y="732"/>
                    <a:pt x="312" y="1352"/>
                  </a:cubicBezTo>
                  <a:cubicBezTo>
                    <a:pt x="0" y="1931"/>
                    <a:pt x="446" y="2619"/>
                    <a:pt x="1138" y="2619"/>
                  </a:cubicBezTo>
                  <a:lnTo>
                    <a:pt x="2568" y="2619"/>
                  </a:lnTo>
                  <a:cubicBezTo>
                    <a:pt x="2590" y="2612"/>
                    <a:pt x="2612" y="2608"/>
                    <a:pt x="2633" y="2608"/>
                  </a:cubicBezTo>
                  <a:cubicBezTo>
                    <a:pt x="2655" y="2608"/>
                    <a:pt x="2677" y="2612"/>
                    <a:pt x="2698" y="2619"/>
                  </a:cubicBezTo>
                  <a:lnTo>
                    <a:pt x="5063" y="2619"/>
                  </a:lnTo>
                  <a:cubicBezTo>
                    <a:pt x="4944" y="1156"/>
                    <a:pt x="3647" y="1"/>
                    <a:pt x="206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4" name="Google Shape;13974;p76"/>
            <p:cNvSpPr/>
            <p:nvPr/>
          </p:nvSpPr>
          <p:spPr>
            <a:xfrm>
              <a:off x="5426525" y="3164790"/>
              <a:ext cx="143488" cy="61087"/>
            </a:xfrm>
            <a:custGeom>
              <a:avLst/>
              <a:gdLst/>
              <a:ahLst/>
              <a:cxnLst/>
              <a:rect l="l" t="t" r="r" b="b"/>
              <a:pathLst>
                <a:path w="5473" h="2330" extrusionOk="0">
                  <a:moveTo>
                    <a:pt x="620" y="1"/>
                  </a:moveTo>
                  <a:lnTo>
                    <a:pt x="0" y="222"/>
                  </a:lnTo>
                  <a:cubicBezTo>
                    <a:pt x="326" y="1464"/>
                    <a:pt x="1453" y="2330"/>
                    <a:pt x="2738" y="2330"/>
                  </a:cubicBezTo>
                  <a:cubicBezTo>
                    <a:pt x="4024" y="2330"/>
                    <a:pt x="5147" y="1464"/>
                    <a:pt x="5473" y="222"/>
                  </a:cubicBezTo>
                  <a:lnTo>
                    <a:pt x="4857" y="1"/>
                  </a:lnTo>
                  <a:cubicBezTo>
                    <a:pt x="4622" y="982"/>
                    <a:pt x="3745" y="1678"/>
                    <a:pt x="2738" y="1678"/>
                  </a:cubicBezTo>
                  <a:cubicBezTo>
                    <a:pt x="1728" y="1678"/>
                    <a:pt x="851" y="982"/>
                    <a:pt x="62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5" name="Google Shape;13975;p76"/>
            <p:cNvSpPr/>
            <p:nvPr/>
          </p:nvSpPr>
          <p:spPr>
            <a:xfrm>
              <a:off x="5418266" y="3159521"/>
              <a:ext cx="28603" cy="94934"/>
            </a:xfrm>
            <a:custGeom>
              <a:avLst/>
              <a:gdLst/>
              <a:ahLst/>
              <a:cxnLst/>
              <a:rect l="l" t="t" r="r" b="b"/>
              <a:pathLst>
                <a:path w="1091" h="3621" extrusionOk="0">
                  <a:moveTo>
                    <a:pt x="913" y="1"/>
                  </a:moveTo>
                  <a:cubicBezTo>
                    <a:pt x="892" y="1"/>
                    <a:pt x="869" y="5"/>
                    <a:pt x="848" y="13"/>
                  </a:cubicBezTo>
                  <a:lnTo>
                    <a:pt x="218" y="267"/>
                  </a:lnTo>
                  <a:cubicBezTo>
                    <a:pt x="87" y="318"/>
                    <a:pt x="0" y="444"/>
                    <a:pt x="0" y="586"/>
                  </a:cubicBezTo>
                  <a:lnTo>
                    <a:pt x="0" y="3621"/>
                  </a:lnTo>
                  <a:lnTo>
                    <a:pt x="1090" y="3621"/>
                  </a:lnTo>
                  <a:lnTo>
                    <a:pt x="1090" y="180"/>
                  </a:lnTo>
                  <a:cubicBezTo>
                    <a:pt x="1090" y="77"/>
                    <a:pt x="1007" y="1"/>
                    <a:pt x="913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6" name="Google Shape;13976;p76"/>
            <p:cNvSpPr/>
            <p:nvPr/>
          </p:nvSpPr>
          <p:spPr>
            <a:xfrm>
              <a:off x="5549668" y="3159521"/>
              <a:ext cx="28603" cy="94934"/>
            </a:xfrm>
            <a:custGeom>
              <a:avLst/>
              <a:gdLst/>
              <a:ahLst/>
              <a:cxnLst/>
              <a:rect l="l" t="t" r="r" b="b"/>
              <a:pathLst>
                <a:path w="1091" h="3621" extrusionOk="0">
                  <a:moveTo>
                    <a:pt x="178" y="1"/>
                  </a:moveTo>
                  <a:cubicBezTo>
                    <a:pt x="84" y="1"/>
                    <a:pt x="1" y="77"/>
                    <a:pt x="1" y="180"/>
                  </a:cubicBezTo>
                  <a:lnTo>
                    <a:pt x="1" y="3621"/>
                  </a:lnTo>
                  <a:lnTo>
                    <a:pt x="1091" y="3621"/>
                  </a:lnTo>
                  <a:lnTo>
                    <a:pt x="1091" y="586"/>
                  </a:lnTo>
                  <a:cubicBezTo>
                    <a:pt x="1091" y="444"/>
                    <a:pt x="1007" y="318"/>
                    <a:pt x="873" y="267"/>
                  </a:cubicBezTo>
                  <a:lnTo>
                    <a:pt x="243" y="13"/>
                  </a:lnTo>
                  <a:cubicBezTo>
                    <a:pt x="222" y="5"/>
                    <a:pt x="199" y="1"/>
                    <a:pt x="178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7" name="Google Shape;13977;p76"/>
            <p:cNvSpPr/>
            <p:nvPr/>
          </p:nvSpPr>
          <p:spPr>
            <a:xfrm>
              <a:off x="5473454" y="3083306"/>
              <a:ext cx="49630" cy="16569"/>
            </a:xfrm>
            <a:custGeom>
              <a:avLst/>
              <a:gdLst/>
              <a:ahLst/>
              <a:cxnLst/>
              <a:rect l="l" t="t" r="r" b="b"/>
              <a:pathLst>
                <a:path w="1893" h="632" extrusionOk="0">
                  <a:moveTo>
                    <a:pt x="295" y="0"/>
                  </a:moveTo>
                  <a:cubicBezTo>
                    <a:pt x="136" y="0"/>
                    <a:pt x="1" y="208"/>
                    <a:pt x="152" y="353"/>
                  </a:cubicBezTo>
                  <a:cubicBezTo>
                    <a:pt x="325" y="527"/>
                    <a:pt x="622" y="632"/>
                    <a:pt x="948" y="632"/>
                  </a:cubicBezTo>
                  <a:cubicBezTo>
                    <a:pt x="1271" y="632"/>
                    <a:pt x="1568" y="527"/>
                    <a:pt x="1745" y="353"/>
                  </a:cubicBezTo>
                  <a:cubicBezTo>
                    <a:pt x="1893" y="208"/>
                    <a:pt x="1757" y="0"/>
                    <a:pt x="1599" y="0"/>
                  </a:cubicBezTo>
                  <a:cubicBezTo>
                    <a:pt x="1552" y="0"/>
                    <a:pt x="1503" y="19"/>
                    <a:pt x="1459" y="63"/>
                  </a:cubicBezTo>
                  <a:cubicBezTo>
                    <a:pt x="1383" y="135"/>
                    <a:pt x="1205" y="222"/>
                    <a:pt x="948" y="222"/>
                  </a:cubicBezTo>
                  <a:cubicBezTo>
                    <a:pt x="688" y="222"/>
                    <a:pt x="510" y="135"/>
                    <a:pt x="438" y="63"/>
                  </a:cubicBezTo>
                  <a:cubicBezTo>
                    <a:pt x="393" y="19"/>
                    <a:pt x="343" y="0"/>
                    <a:pt x="29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8" name="Google Shape;13978;p76"/>
            <p:cNvSpPr/>
            <p:nvPr/>
          </p:nvSpPr>
          <p:spPr>
            <a:xfrm>
              <a:off x="5458615" y="3043351"/>
              <a:ext cx="10749" cy="16386"/>
            </a:xfrm>
            <a:custGeom>
              <a:avLst/>
              <a:gdLst/>
              <a:ahLst/>
              <a:cxnLst/>
              <a:rect l="l" t="t" r="r" b="b"/>
              <a:pathLst>
                <a:path w="410" h="625" extrusionOk="0">
                  <a:moveTo>
                    <a:pt x="207" y="1"/>
                  </a:moveTo>
                  <a:cubicBezTo>
                    <a:pt x="95" y="1"/>
                    <a:pt x="0" y="91"/>
                    <a:pt x="0" y="203"/>
                  </a:cubicBezTo>
                  <a:lnTo>
                    <a:pt x="0" y="421"/>
                  </a:lnTo>
                  <a:cubicBezTo>
                    <a:pt x="0" y="557"/>
                    <a:pt x="103" y="624"/>
                    <a:pt x="205" y="624"/>
                  </a:cubicBezTo>
                  <a:cubicBezTo>
                    <a:pt x="307" y="624"/>
                    <a:pt x="410" y="557"/>
                    <a:pt x="410" y="421"/>
                  </a:cubicBezTo>
                  <a:lnTo>
                    <a:pt x="410" y="203"/>
                  </a:lnTo>
                  <a:cubicBezTo>
                    <a:pt x="410" y="91"/>
                    <a:pt x="319" y="1"/>
                    <a:pt x="2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9" name="Google Shape;13979;p76"/>
            <p:cNvSpPr/>
            <p:nvPr/>
          </p:nvSpPr>
          <p:spPr>
            <a:xfrm>
              <a:off x="5527252" y="3043325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4" y="1"/>
                  </a:moveTo>
                  <a:cubicBezTo>
                    <a:pt x="102" y="1"/>
                    <a:pt x="1" y="69"/>
                    <a:pt x="1" y="204"/>
                  </a:cubicBezTo>
                  <a:lnTo>
                    <a:pt x="1" y="422"/>
                  </a:lnTo>
                  <a:cubicBezTo>
                    <a:pt x="1" y="534"/>
                    <a:pt x="91" y="625"/>
                    <a:pt x="204" y="625"/>
                  </a:cubicBezTo>
                  <a:cubicBezTo>
                    <a:pt x="316" y="625"/>
                    <a:pt x="407" y="534"/>
                    <a:pt x="407" y="422"/>
                  </a:cubicBezTo>
                  <a:lnTo>
                    <a:pt x="407" y="204"/>
                  </a:lnTo>
                  <a:cubicBezTo>
                    <a:pt x="407" y="69"/>
                    <a:pt x="305" y="1"/>
                    <a:pt x="20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0" name="Google Shape;13980;p76"/>
            <p:cNvSpPr/>
            <p:nvPr/>
          </p:nvSpPr>
          <p:spPr>
            <a:xfrm>
              <a:off x="5361296" y="2894750"/>
              <a:ext cx="274052" cy="365079"/>
            </a:xfrm>
            <a:custGeom>
              <a:avLst/>
              <a:gdLst/>
              <a:ahLst/>
              <a:cxnLst/>
              <a:rect l="l" t="t" r="r" b="b"/>
              <a:pathLst>
                <a:path w="10453" h="13925" extrusionOk="0">
                  <a:moveTo>
                    <a:pt x="5878" y="410"/>
                  </a:moveTo>
                  <a:cubicBezTo>
                    <a:pt x="6248" y="410"/>
                    <a:pt x="6545" y="711"/>
                    <a:pt x="6548" y="1076"/>
                  </a:cubicBezTo>
                  <a:cubicBezTo>
                    <a:pt x="6548" y="1261"/>
                    <a:pt x="6472" y="1435"/>
                    <a:pt x="6335" y="1562"/>
                  </a:cubicBezTo>
                  <a:cubicBezTo>
                    <a:pt x="6186" y="1540"/>
                    <a:pt x="6030" y="1529"/>
                    <a:pt x="5878" y="1529"/>
                  </a:cubicBezTo>
                  <a:lnTo>
                    <a:pt x="4571" y="1529"/>
                  </a:lnTo>
                  <a:cubicBezTo>
                    <a:pt x="4419" y="1529"/>
                    <a:pt x="4267" y="1540"/>
                    <a:pt x="4114" y="1562"/>
                  </a:cubicBezTo>
                  <a:cubicBezTo>
                    <a:pt x="3980" y="1435"/>
                    <a:pt x="3904" y="1261"/>
                    <a:pt x="3904" y="1080"/>
                  </a:cubicBezTo>
                  <a:lnTo>
                    <a:pt x="3904" y="1076"/>
                  </a:lnTo>
                  <a:cubicBezTo>
                    <a:pt x="3904" y="711"/>
                    <a:pt x="4201" y="410"/>
                    <a:pt x="4571" y="410"/>
                  </a:cubicBezTo>
                  <a:close/>
                  <a:moveTo>
                    <a:pt x="5878" y="1938"/>
                  </a:moveTo>
                  <a:cubicBezTo>
                    <a:pt x="7450" y="1938"/>
                    <a:pt x="8725" y="3213"/>
                    <a:pt x="8729" y="4785"/>
                  </a:cubicBezTo>
                  <a:lnTo>
                    <a:pt x="8729" y="5317"/>
                  </a:lnTo>
                  <a:cubicBezTo>
                    <a:pt x="8620" y="5263"/>
                    <a:pt x="8504" y="5234"/>
                    <a:pt x="8384" y="5234"/>
                  </a:cubicBezTo>
                  <a:lnTo>
                    <a:pt x="8276" y="5234"/>
                  </a:lnTo>
                  <a:cubicBezTo>
                    <a:pt x="8272" y="5234"/>
                    <a:pt x="8269" y="5234"/>
                    <a:pt x="8269" y="5230"/>
                  </a:cubicBezTo>
                  <a:cubicBezTo>
                    <a:pt x="8265" y="5227"/>
                    <a:pt x="8261" y="5223"/>
                    <a:pt x="8261" y="5220"/>
                  </a:cubicBezTo>
                  <a:lnTo>
                    <a:pt x="8261" y="5002"/>
                  </a:lnTo>
                  <a:cubicBezTo>
                    <a:pt x="8261" y="4890"/>
                    <a:pt x="8171" y="4799"/>
                    <a:pt x="8058" y="4799"/>
                  </a:cubicBezTo>
                  <a:lnTo>
                    <a:pt x="6910" y="4799"/>
                  </a:lnTo>
                  <a:lnTo>
                    <a:pt x="6729" y="4082"/>
                  </a:lnTo>
                  <a:cubicBezTo>
                    <a:pt x="6704" y="3984"/>
                    <a:pt x="6620" y="3928"/>
                    <a:pt x="6533" y="3928"/>
                  </a:cubicBezTo>
                  <a:cubicBezTo>
                    <a:pt x="6482" y="3928"/>
                    <a:pt x="6430" y="3947"/>
                    <a:pt x="6389" y="3988"/>
                  </a:cubicBezTo>
                  <a:lnTo>
                    <a:pt x="5574" y="4799"/>
                  </a:lnTo>
                  <a:lnTo>
                    <a:pt x="3702" y="4799"/>
                  </a:lnTo>
                  <a:cubicBezTo>
                    <a:pt x="3430" y="4799"/>
                    <a:pt x="3430" y="5205"/>
                    <a:pt x="3702" y="5205"/>
                  </a:cubicBezTo>
                  <a:lnTo>
                    <a:pt x="5661" y="5205"/>
                  </a:lnTo>
                  <a:cubicBezTo>
                    <a:pt x="5715" y="5205"/>
                    <a:pt x="5766" y="5183"/>
                    <a:pt x="5806" y="5147"/>
                  </a:cubicBezTo>
                  <a:lnTo>
                    <a:pt x="6421" y="4531"/>
                  </a:lnTo>
                  <a:lnTo>
                    <a:pt x="6552" y="5053"/>
                  </a:lnTo>
                  <a:cubicBezTo>
                    <a:pt x="6577" y="5143"/>
                    <a:pt x="6657" y="5205"/>
                    <a:pt x="6751" y="5205"/>
                  </a:cubicBezTo>
                  <a:lnTo>
                    <a:pt x="7856" y="5205"/>
                  </a:lnTo>
                  <a:lnTo>
                    <a:pt x="7856" y="5220"/>
                  </a:lnTo>
                  <a:cubicBezTo>
                    <a:pt x="7856" y="5455"/>
                    <a:pt x="8044" y="5643"/>
                    <a:pt x="8276" y="5643"/>
                  </a:cubicBezTo>
                  <a:lnTo>
                    <a:pt x="8384" y="5643"/>
                  </a:lnTo>
                  <a:cubicBezTo>
                    <a:pt x="8573" y="5643"/>
                    <a:pt x="8725" y="5795"/>
                    <a:pt x="8725" y="5984"/>
                  </a:cubicBezTo>
                  <a:cubicBezTo>
                    <a:pt x="8725" y="6172"/>
                    <a:pt x="8573" y="6324"/>
                    <a:pt x="8384" y="6324"/>
                  </a:cubicBezTo>
                  <a:lnTo>
                    <a:pt x="8261" y="6324"/>
                  </a:lnTo>
                  <a:lnTo>
                    <a:pt x="8261" y="6310"/>
                  </a:lnTo>
                  <a:cubicBezTo>
                    <a:pt x="8261" y="6174"/>
                    <a:pt x="8160" y="6106"/>
                    <a:pt x="8058" y="6106"/>
                  </a:cubicBezTo>
                  <a:cubicBezTo>
                    <a:pt x="7957" y="6106"/>
                    <a:pt x="7856" y="6174"/>
                    <a:pt x="7856" y="6310"/>
                  </a:cubicBezTo>
                  <a:cubicBezTo>
                    <a:pt x="7856" y="7762"/>
                    <a:pt x="6679" y="8939"/>
                    <a:pt x="5226" y="8939"/>
                  </a:cubicBezTo>
                  <a:cubicBezTo>
                    <a:pt x="3774" y="8939"/>
                    <a:pt x="2597" y="7762"/>
                    <a:pt x="2597" y="6310"/>
                  </a:cubicBezTo>
                  <a:cubicBezTo>
                    <a:pt x="2597" y="6174"/>
                    <a:pt x="2495" y="6106"/>
                    <a:pt x="2392" y="6106"/>
                  </a:cubicBezTo>
                  <a:cubicBezTo>
                    <a:pt x="2290" y="6106"/>
                    <a:pt x="2188" y="6174"/>
                    <a:pt x="2188" y="6310"/>
                  </a:cubicBezTo>
                  <a:lnTo>
                    <a:pt x="2188" y="6324"/>
                  </a:lnTo>
                  <a:lnTo>
                    <a:pt x="2065" y="6324"/>
                  </a:lnTo>
                  <a:cubicBezTo>
                    <a:pt x="1876" y="6324"/>
                    <a:pt x="1724" y="6172"/>
                    <a:pt x="1724" y="5984"/>
                  </a:cubicBezTo>
                  <a:cubicBezTo>
                    <a:pt x="1724" y="5795"/>
                    <a:pt x="1876" y="5643"/>
                    <a:pt x="2065" y="5643"/>
                  </a:cubicBezTo>
                  <a:lnTo>
                    <a:pt x="2173" y="5643"/>
                  </a:lnTo>
                  <a:cubicBezTo>
                    <a:pt x="2405" y="5643"/>
                    <a:pt x="2597" y="5455"/>
                    <a:pt x="2597" y="5220"/>
                  </a:cubicBezTo>
                  <a:lnTo>
                    <a:pt x="2597" y="5209"/>
                  </a:lnTo>
                  <a:lnTo>
                    <a:pt x="2829" y="5209"/>
                  </a:lnTo>
                  <a:cubicBezTo>
                    <a:pt x="3100" y="5209"/>
                    <a:pt x="3100" y="4799"/>
                    <a:pt x="2829" y="4799"/>
                  </a:cubicBezTo>
                  <a:lnTo>
                    <a:pt x="2391" y="4799"/>
                  </a:lnTo>
                  <a:cubicBezTo>
                    <a:pt x="2278" y="4799"/>
                    <a:pt x="2188" y="4890"/>
                    <a:pt x="2188" y="5002"/>
                  </a:cubicBezTo>
                  <a:lnTo>
                    <a:pt x="2188" y="5220"/>
                  </a:lnTo>
                  <a:cubicBezTo>
                    <a:pt x="2188" y="5230"/>
                    <a:pt x="2180" y="5234"/>
                    <a:pt x="2173" y="5234"/>
                  </a:cubicBezTo>
                  <a:lnTo>
                    <a:pt x="2065" y="5234"/>
                  </a:lnTo>
                  <a:cubicBezTo>
                    <a:pt x="1945" y="5234"/>
                    <a:pt x="1829" y="5263"/>
                    <a:pt x="1724" y="5317"/>
                  </a:cubicBezTo>
                  <a:lnTo>
                    <a:pt x="1724" y="4785"/>
                  </a:lnTo>
                  <a:cubicBezTo>
                    <a:pt x="1728" y="3213"/>
                    <a:pt x="2999" y="1938"/>
                    <a:pt x="4571" y="1938"/>
                  </a:cubicBezTo>
                  <a:close/>
                  <a:moveTo>
                    <a:pt x="3712" y="9566"/>
                  </a:moveTo>
                  <a:cubicBezTo>
                    <a:pt x="3705" y="9750"/>
                    <a:pt x="3589" y="9917"/>
                    <a:pt x="3412" y="9978"/>
                  </a:cubicBezTo>
                  <a:lnTo>
                    <a:pt x="3347" y="10000"/>
                  </a:lnTo>
                  <a:cubicBezTo>
                    <a:pt x="3277" y="9933"/>
                    <a:pt x="3182" y="9896"/>
                    <a:pt x="3087" y="9896"/>
                  </a:cubicBezTo>
                  <a:cubicBezTo>
                    <a:pt x="3039" y="9896"/>
                    <a:pt x="2991" y="9905"/>
                    <a:pt x="2945" y="9924"/>
                  </a:cubicBezTo>
                  <a:lnTo>
                    <a:pt x="2314" y="10178"/>
                  </a:lnTo>
                  <a:cubicBezTo>
                    <a:pt x="2177" y="10232"/>
                    <a:pt x="2068" y="10337"/>
                    <a:pt x="2010" y="10475"/>
                  </a:cubicBezTo>
                  <a:lnTo>
                    <a:pt x="1724" y="10576"/>
                  </a:lnTo>
                  <a:lnTo>
                    <a:pt x="1724" y="10236"/>
                  </a:lnTo>
                  <a:cubicBezTo>
                    <a:pt x="1724" y="9866"/>
                    <a:pt x="2021" y="9566"/>
                    <a:pt x="2391" y="9566"/>
                  </a:cubicBezTo>
                  <a:close/>
                  <a:moveTo>
                    <a:pt x="8058" y="9566"/>
                  </a:moveTo>
                  <a:cubicBezTo>
                    <a:pt x="8428" y="9566"/>
                    <a:pt x="8729" y="9866"/>
                    <a:pt x="8729" y="10236"/>
                  </a:cubicBezTo>
                  <a:lnTo>
                    <a:pt x="8729" y="10576"/>
                  </a:lnTo>
                  <a:lnTo>
                    <a:pt x="8439" y="10471"/>
                  </a:lnTo>
                  <a:cubicBezTo>
                    <a:pt x="8381" y="10337"/>
                    <a:pt x="8272" y="10228"/>
                    <a:pt x="8135" y="10174"/>
                  </a:cubicBezTo>
                  <a:lnTo>
                    <a:pt x="7504" y="9921"/>
                  </a:lnTo>
                  <a:cubicBezTo>
                    <a:pt x="7459" y="9903"/>
                    <a:pt x="7411" y="9894"/>
                    <a:pt x="7364" y="9894"/>
                  </a:cubicBezTo>
                  <a:cubicBezTo>
                    <a:pt x="7269" y="9894"/>
                    <a:pt x="7175" y="9930"/>
                    <a:pt x="7102" y="10000"/>
                  </a:cubicBezTo>
                  <a:lnTo>
                    <a:pt x="7037" y="9975"/>
                  </a:lnTo>
                  <a:cubicBezTo>
                    <a:pt x="6863" y="9913"/>
                    <a:pt x="6744" y="9750"/>
                    <a:pt x="6737" y="9566"/>
                  </a:cubicBezTo>
                  <a:close/>
                  <a:moveTo>
                    <a:pt x="3061" y="10319"/>
                  </a:moveTo>
                  <a:lnTo>
                    <a:pt x="3061" y="11558"/>
                  </a:lnTo>
                  <a:lnTo>
                    <a:pt x="2376" y="11558"/>
                  </a:lnTo>
                  <a:lnTo>
                    <a:pt x="2376" y="10685"/>
                  </a:lnTo>
                  <a:cubicBezTo>
                    <a:pt x="2376" y="10627"/>
                    <a:pt x="2412" y="10576"/>
                    <a:pt x="2467" y="10554"/>
                  </a:cubicBezTo>
                  <a:lnTo>
                    <a:pt x="3061" y="10319"/>
                  </a:lnTo>
                  <a:close/>
                  <a:moveTo>
                    <a:pt x="7388" y="10319"/>
                  </a:moveTo>
                  <a:lnTo>
                    <a:pt x="7982" y="10558"/>
                  </a:lnTo>
                  <a:cubicBezTo>
                    <a:pt x="8037" y="10576"/>
                    <a:pt x="8073" y="10630"/>
                    <a:pt x="8073" y="10688"/>
                  </a:cubicBezTo>
                  <a:lnTo>
                    <a:pt x="8073" y="11558"/>
                  </a:lnTo>
                  <a:lnTo>
                    <a:pt x="7388" y="11558"/>
                  </a:lnTo>
                  <a:lnTo>
                    <a:pt x="7388" y="10319"/>
                  </a:lnTo>
                  <a:close/>
                  <a:moveTo>
                    <a:pt x="6327" y="9142"/>
                  </a:moveTo>
                  <a:lnTo>
                    <a:pt x="6327" y="9555"/>
                  </a:lnTo>
                  <a:cubicBezTo>
                    <a:pt x="6331" y="9917"/>
                    <a:pt x="6559" y="10239"/>
                    <a:pt x="6900" y="10362"/>
                  </a:cubicBezTo>
                  <a:lnTo>
                    <a:pt x="6983" y="10391"/>
                  </a:lnTo>
                  <a:lnTo>
                    <a:pt x="6983" y="10696"/>
                  </a:lnTo>
                  <a:cubicBezTo>
                    <a:pt x="6650" y="11358"/>
                    <a:pt x="5969" y="11775"/>
                    <a:pt x="5226" y="11775"/>
                  </a:cubicBezTo>
                  <a:cubicBezTo>
                    <a:pt x="4480" y="11775"/>
                    <a:pt x="3799" y="11358"/>
                    <a:pt x="3466" y="10696"/>
                  </a:cubicBezTo>
                  <a:lnTo>
                    <a:pt x="3466" y="10391"/>
                  </a:lnTo>
                  <a:lnTo>
                    <a:pt x="3549" y="10362"/>
                  </a:lnTo>
                  <a:cubicBezTo>
                    <a:pt x="3890" y="10239"/>
                    <a:pt x="4122" y="9917"/>
                    <a:pt x="4122" y="9555"/>
                  </a:cubicBezTo>
                  <a:lnTo>
                    <a:pt x="4122" y="9142"/>
                  </a:lnTo>
                  <a:cubicBezTo>
                    <a:pt x="4477" y="9279"/>
                    <a:pt x="4851" y="9348"/>
                    <a:pt x="5224" y="9348"/>
                  </a:cubicBezTo>
                  <a:cubicBezTo>
                    <a:pt x="5598" y="9348"/>
                    <a:pt x="5972" y="9279"/>
                    <a:pt x="6327" y="9142"/>
                  </a:cubicBezTo>
                  <a:close/>
                  <a:moveTo>
                    <a:pt x="4571" y="1"/>
                  </a:moveTo>
                  <a:cubicBezTo>
                    <a:pt x="3977" y="4"/>
                    <a:pt x="3495" y="482"/>
                    <a:pt x="3495" y="1076"/>
                  </a:cubicBezTo>
                  <a:cubicBezTo>
                    <a:pt x="3495" y="1283"/>
                    <a:pt x="3557" y="1482"/>
                    <a:pt x="3669" y="1656"/>
                  </a:cubicBezTo>
                  <a:cubicBezTo>
                    <a:pt x="2275" y="2058"/>
                    <a:pt x="1318" y="3333"/>
                    <a:pt x="1318" y="4781"/>
                  </a:cubicBezTo>
                  <a:lnTo>
                    <a:pt x="1318" y="5984"/>
                  </a:lnTo>
                  <a:cubicBezTo>
                    <a:pt x="1318" y="6397"/>
                    <a:pt x="1652" y="6733"/>
                    <a:pt x="2065" y="6733"/>
                  </a:cubicBezTo>
                  <a:lnTo>
                    <a:pt x="2217" y="6733"/>
                  </a:lnTo>
                  <a:cubicBezTo>
                    <a:pt x="2351" y="7661"/>
                    <a:pt x="2901" y="8475"/>
                    <a:pt x="3716" y="8946"/>
                  </a:cubicBezTo>
                  <a:lnTo>
                    <a:pt x="3716" y="9160"/>
                  </a:lnTo>
                  <a:lnTo>
                    <a:pt x="2394" y="9160"/>
                  </a:lnTo>
                  <a:cubicBezTo>
                    <a:pt x="1800" y="9160"/>
                    <a:pt x="1318" y="9642"/>
                    <a:pt x="1318" y="10236"/>
                  </a:cubicBezTo>
                  <a:lnTo>
                    <a:pt x="1318" y="10721"/>
                  </a:lnTo>
                  <a:lnTo>
                    <a:pt x="1007" y="10830"/>
                  </a:lnTo>
                  <a:cubicBezTo>
                    <a:pt x="402" y="11043"/>
                    <a:pt x="0" y="11615"/>
                    <a:pt x="0" y="12257"/>
                  </a:cubicBezTo>
                  <a:lnTo>
                    <a:pt x="0" y="13720"/>
                  </a:lnTo>
                  <a:cubicBezTo>
                    <a:pt x="0" y="13856"/>
                    <a:pt x="102" y="13923"/>
                    <a:pt x="203" y="13923"/>
                  </a:cubicBezTo>
                  <a:cubicBezTo>
                    <a:pt x="304" y="13923"/>
                    <a:pt x="406" y="13856"/>
                    <a:pt x="406" y="13720"/>
                  </a:cubicBezTo>
                  <a:lnTo>
                    <a:pt x="406" y="12257"/>
                  </a:lnTo>
                  <a:cubicBezTo>
                    <a:pt x="406" y="11786"/>
                    <a:pt x="703" y="11369"/>
                    <a:pt x="1145" y="11213"/>
                  </a:cubicBezTo>
                  <a:lnTo>
                    <a:pt x="1970" y="10920"/>
                  </a:lnTo>
                  <a:lnTo>
                    <a:pt x="1970" y="13720"/>
                  </a:lnTo>
                  <a:cubicBezTo>
                    <a:pt x="1970" y="13856"/>
                    <a:pt x="2073" y="13923"/>
                    <a:pt x="2175" y="13923"/>
                  </a:cubicBezTo>
                  <a:cubicBezTo>
                    <a:pt x="2277" y="13923"/>
                    <a:pt x="2380" y="13856"/>
                    <a:pt x="2380" y="13720"/>
                  </a:cubicBezTo>
                  <a:lnTo>
                    <a:pt x="2380" y="11963"/>
                  </a:lnTo>
                  <a:lnTo>
                    <a:pt x="3061" y="11963"/>
                  </a:lnTo>
                  <a:lnTo>
                    <a:pt x="3061" y="13720"/>
                  </a:lnTo>
                  <a:cubicBezTo>
                    <a:pt x="3061" y="13856"/>
                    <a:pt x="3162" y="13923"/>
                    <a:pt x="3263" y="13923"/>
                  </a:cubicBezTo>
                  <a:cubicBezTo>
                    <a:pt x="3365" y="13923"/>
                    <a:pt x="3466" y="13856"/>
                    <a:pt x="3466" y="13720"/>
                  </a:cubicBezTo>
                  <a:lnTo>
                    <a:pt x="3466" y="11405"/>
                  </a:lnTo>
                  <a:cubicBezTo>
                    <a:pt x="3607" y="11558"/>
                    <a:pt x="3767" y="11692"/>
                    <a:pt x="3941" y="11804"/>
                  </a:cubicBezTo>
                  <a:cubicBezTo>
                    <a:pt x="4332" y="12056"/>
                    <a:pt x="4778" y="12181"/>
                    <a:pt x="5224" y="12181"/>
                  </a:cubicBezTo>
                  <a:cubicBezTo>
                    <a:pt x="5671" y="12181"/>
                    <a:pt x="6117" y="12056"/>
                    <a:pt x="6508" y="11804"/>
                  </a:cubicBezTo>
                  <a:cubicBezTo>
                    <a:pt x="6682" y="11692"/>
                    <a:pt x="6842" y="11558"/>
                    <a:pt x="6983" y="11405"/>
                  </a:cubicBezTo>
                  <a:lnTo>
                    <a:pt x="6983" y="12195"/>
                  </a:lnTo>
                  <a:cubicBezTo>
                    <a:pt x="6983" y="12331"/>
                    <a:pt x="7084" y="12399"/>
                    <a:pt x="7186" y="12399"/>
                  </a:cubicBezTo>
                  <a:cubicBezTo>
                    <a:pt x="7287" y="12399"/>
                    <a:pt x="7388" y="12331"/>
                    <a:pt x="7388" y="12195"/>
                  </a:cubicBezTo>
                  <a:lnTo>
                    <a:pt x="7388" y="11963"/>
                  </a:lnTo>
                  <a:lnTo>
                    <a:pt x="8073" y="11963"/>
                  </a:lnTo>
                  <a:lnTo>
                    <a:pt x="8073" y="13720"/>
                  </a:lnTo>
                  <a:cubicBezTo>
                    <a:pt x="8073" y="13856"/>
                    <a:pt x="8175" y="13923"/>
                    <a:pt x="8278" y="13923"/>
                  </a:cubicBezTo>
                  <a:cubicBezTo>
                    <a:pt x="8380" y="13923"/>
                    <a:pt x="8482" y="13856"/>
                    <a:pt x="8482" y="13720"/>
                  </a:cubicBezTo>
                  <a:lnTo>
                    <a:pt x="8482" y="10920"/>
                  </a:lnTo>
                  <a:lnTo>
                    <a:pt x="9308" y="11213"/>
                  </a:lnTo>
                  <a:cubicBezTo>
                    <a:pt x="9750" y="11369"/>
                    <a:pt x="10043" y="11789"/>
                    <a:pt x="10043" y="12257"/>
                  </a:cubicBezTo>
                  <a:lnTo>
                    <a:pt x="10043" y="13723"/>
                  </a:lnTo>
                  <a:cubicBezTo>
                    <a:pt x="10043" y="13857"/>
                    <a:pt x="10146" y="13924"/>
                    <a:pt x="10248" y="13924"/>
                  </a:cubicBezTo>
                  <a:cubicBezTo>
                    <a:pt x="10350" y="13924"/>
                    <a:pt x="10452" y="13857"/>
                    <a:pt x="10452" y="13723"/>
                  </a:cubicBezTo>
                  <a:lnTo>
                    <a:pt x="10452" y="12257"/>
                  </a:lnTo>
                  <a:cubicBezTo>
                    <a:pt x="10452" y="11615"/>
                    <a:pt x="10047" y="11043"/>
                    <a:pt x="9446" y="10830"/>
                  </a:cubicBezTo>
                  <a:lnTo>
                    <a:pt x="9134" y="10717"/>
                  </a:lnTo>
                  <a:lnTo>
                    <a:pt x="9134" y="10232"/>
                  </a:lnTo>
                  <a:cubicBezTo>
                    <a:pt x="9134" y="9638"/>
                    <a:pt x="8652" y="9156"/>
                    <a:pt x="8058" y="9156"/>
                  </a:cubicBezTo>
                  <a:lnTo>
                    <a:pt x="6737" y="9156"/>
                  </a:lnTo>
                  <a:lnTo>
                    <a:pt x="6737" y="8943"/>
                  </a:lnTo>
                  <a:cubicBezTo>
                    <a:pt x="7551" y="8475"/>
                    <a:pt x="8102" y="7657"/>
                    <a:pt x="8232" y="6730"/>
                  </a:cubicBezTo>
                  <a:lnTo>
                    <a:pt x="8384" y="6730"/>
                  </a:lnTo>
                  <a:cubicBezTo>
                    <a:pt x="8801" y="6730"/>
                    <a:pt x="9134" y="6397"/>
                    <a:pt x="9134" y="5980"/>
                  </a:cubicBezTo>
                  <a:lnTo>
                    <a:pt x="9134" y="4781"/>
                  </a:lnTo>
                  <a:cubicBezTo>
                    <a:pt x="9134" y="3333"/>
                    <a:pt x="8174" y="2058"/>
                    <a:pt x="6784" y="1656"/>
                  </a:cubicBezTo>
                  <a:cubicBezTo>
                    <a:pt x="6896" y="1482"/>
                    <a:pt x="6954" y="1283"/>
                    <a:pt x="6954" y="1076"/>
                  </a:cubicBezTo>
                  <a:cubicBezTo>
                    <a:pt x="6954" y="482"/>
                    <a:pt x="6472" y="4"/>
                    <a:pt x="587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1" name="Google Shape;13981;p76"/>
            <p:cNvSpPr/>
            <p:nvPr/>
          </p:nvSpPr>
          <p:spPr>
            <a:xfrm>
              <a:off x="5544346" y="3232012"/>
              <a:ext cx="10775" cy="27895"/>
            </a:xfrm>
            <a:custGeom>
              <a:avLst/>
              <a:gdLst/>
              <a:ahLst/>
              <a:cxnLst/>
              <a:rect l="l" t="t" r="r" b="b"/>
              <a:pathLst>
                <a:path w="411" h="1064" extrusionOk="0">
                  <a:moveTo>
                    <a:pt x="204" y="1"/>
                  </a:moveTo>
                  <a:cubicBezTo>
                    <a:pt x="91" y="1"/>
                    <a:pt x="1" y="92"/>
                    <a:pt x="1" y="204"/>
                  </a:cubicBezTo>
                  <a:lnTo>
                    <a:pt x="1" y="859"/>
                  </a:lnTo>
                  <a:cubicBezTo>
                    <a:pt x="1" y="995"/>
                    <a:pt x="103" y="1063"/>
                    <a:pt x="205" y="1063"/>
                  </a:cubicBezTo>
                  <a:cubicBezTo>
                    <a:pt x="308" y="1063"/>
                    <a:pt x="410" y="995"/>
                    <a:pt x="410" y="859"/>
                  </a:cubicBezTo>
                  <a:lnTo>
                    <a:pt x="410" y="204"/>
                  </a:lnTo>
                  <a:cubicBezTo>
                    <a:pt x="410" y="92"/>
                    <a:pt x="316" y="1"/>
                    <a:pt x="20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82" name="Google Shape;13982;p76"/>
          <p:cNvGrpSpPr/>
          <p:nvPr/>
        </p:nvGrpSpPr>
        <p:grpSpPr>
          <a:xfrm>
            <a:off x="5805866" y="1983430"/>
            <a:ext cx="284958" cy="365079"/>
            <a:chOff x="5805866" y="1983430"/>
            <a:chExt cx="284958" cy="365079"/>
          </a:xfrm>
        </p:grpSpPr>
        <p:sp>
          <p:nvSpPr>
            <p:cNvPr id="13983" name="Google Shape;13983;p76"/>
            <p:cNvSpPr/>
            <p:nvPr/>
          </p:nvSpPr>
          <p:spPr>
            <a:xfrm>
              <a:off x="5811266" y="2225811"/>
              <a:ext cx="274261" cy="117297"/>
            </a:xfrm>
            <a:custGeom>
              <a:avLst/>
              <a:gdLst/>
              <a:ahLst/>
              <a:cxnLst/>
              <a:rect l="l" t="t" r="r" b="b"/>
              <a:pathLst>
                <a:path w="10461" h="4474" extrusionOk="0">
                  <a:moveTo>
                    <a:pt x="3582" y="1"/>
                  </a:moveTo>
                  <a:cubicBezTo>
                    <a:pt x="3499" y="124"/>
                    <a:pt x="3376" y="211"/>
                    <a:pt x="3235" y="254"/>
                  </a:cubicBezTo>
                  <a:lnTo>
                    <a:pt x="939" y="928"/>
                  </a:lnTo>
                  <a:cubicBezTo>
                    <a:pt x="381" y="1091"/>
                    <a:pt x="0" y="1602"/>
                    <a:pt x="0" y="2185"/>
                  </a:cubicBezTo>
                  <a:lnTo>
                    <a:pt x="0" y="4474"/>
                  </a:lnTo>
                  <a:lnTo>
                    <a:pt x="10460" y="4474"/>
                  </a:lnTo>
                  <a:lnTo>
                    <a:pt x="10460" y="2181"/>
                  </a:lnTo>
                  <a:cubicBezTo>
                    <a:pt x="10460" y="1602"/>
                    <a:pt x="10076" y="1091"/>
                    <a:pt x="9522" y="928"/>
                  </a:cubicBezTo>
                  <a:lnTo>
                    <a:pt x="7226" y="254"/>
                  </a:lnTo>
                  <a:cubicBezTo>
                    <a:pt x="7085" y="211"/>
                    <a:pt x="6961" y="124"/>
                    <a:pt x="687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4" name="Google Shape;13984;p76"/>
            <p:cNvSpPr/>
            <p:nvPr/>
          </p:nvSpPr>
          <p:spPr>
            <a:xfrm>
              <a:off x="5880769" y="2285927"/>
              <a:ext cx="135151" cy="57180"/>
            </a:xfrm>
            <a:custGeom>
              <a:avLst/>
              <a:gdLst/>
              <a:ahLst/>
              <a:cxnLst/>
              <a:rect l="l" t="t" r="r" b="b"/>
              <a:pathLst>
                <a:path w="5155" h="2181" extrusionOk="0">
                  <a:moveTo>
                    <a:pt x="2579" y="0"/>
                  </a:moveTo>
                  <a:cubicBezTo>
                    <a:pt x="1304" y="0"/>
                    <a:pt x="214" y="920"/>
                    <a:pt x="1" y="2181"/>
                  </a:cubicBezTo>
                  <a:lnTo>
                    <a:pt x="5154" y="2181"/>
                  </a:lnTo>
                  <a:cubicBezTo>
                    <a:pt x="4941" y="920"/>
                    <a:pt x="3854" y="0"/>
                    <a:pt x="2579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5" name="Google Shape;13985;p76"/>
            <p:cNvSpPr/>
            <p:nvPr/>
          </p:nvSpPr>
          <p:spPr>
            <a:xfrm>
              <a:off x="5884859" y="2225811"/>
              <a:ext cx="127076" cy="25850"/>
            </a:xfrm>
            <a:custGeom>
              <a:avLst/>
              <a:gdLst/>
              <a:ahLst/>
              <a:cxnLst/>
              <a:rect l="l" t="t" r="r" b="b"/>
              <a:pathLst>
                <a:path w="4847" h="986" extrusionOk="0">
                  <a:moveTo>
                    <a:pt x="775" y="1"/>
                  </a:moveTo>
                  <a:cubicBezTo>
                    <a:pt x="692" y="120"/>
                    <a:pt x="569" y="211"/>
                    <a:pt x="428" y="251"/>
                  </a:cubicBezTo>
                  <a:lnTo>
                    <a:pt x="0" y="377"/>
                  </a:lnTo>
                  <a:cubicBezTo>
                    <a:pt x="746" y="779"/>
                    <a:pt x="1579" y="986"/>
                    <a:pt x="2423" y="986"/>
                  </a:cubicBezTo>
                  <a:cubicBezTo>
                    <a:pt x="3267" y="986"/>
                    <a:pt x="4100" y="779"/>
                    <a:pt x="4846" y="377"/>
                  </a:cubicBezTo>
                  <a:lnTo>
                    <a:pt x="4419" y="251"/>
                  </a:lnTo>
                  <a:cubicBezTo>
                    <a:pt x="4278" y="211"/>
                    <a:pt x="4154" y="120"/>
                    <a:pt x="407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6" name="Google Shape;13986;p76"/>
            <p:cNvSpPr/>
            <p:nvPr/>
          </p:nvSpPr>
          <p:spPr>
            <a:xfrm>
              <a:off x="5999744" y="1988804"/>
              <a:ext cx="68690" cy="68585"/>
            </a:xfrm>
            <a:custGeom>
              <a:avLst/>
              <a:gdLst/>
              <a:ahLst/>
              <a:cxnLst/>
              <a:rect l="l" t="t" r="r" b="b"/>
              <a:pathLst>
                <a:path w="2620" h="2616" extrusionOk="0">
                  <a:moveTo>
                    <a:pt x="1312" y="1"/>
                  </a:moveTo>
                  <a:cubicBezTo>
                    <a:pt x="587" y="1"/>
                    <a:pt x="1" y="588"/>
                    <a:pt x="1" y="1308"/>
                  </a:cubicBezTo>
                  <a:cubicBezTo>
                    <a:pt x="1" y="2029"/>
                    <a:pt x="587" y="2616"/>
                    <a:pt x="1312" y="2616"/>
                  </a:cubicBezTo>
                  <a:cubicBezTo>
                    <a:pt x="2032" y="2616"/>
                    <a:pt x="2619" y="2029"/>
                    <a:pt x="2619" y="1308"/>
                  </a:cubicBezTo>
                  <a:cubicBezTo>
                    <a:pt x="2619" y="588"/>
                    <a:pt x="2032" y="1"/>
                    <a:pt x="131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7" name="Google Shape;13987;p76"/>
            <p:cNvSpPr/>
            <p:nvPr/>
          </p:nvSpPr>
          <p:spPr>
            <a:xfrm>
              <a:off x="6022632" y="2011692"/>
              <a:ext cx="22914" cy="22809"/>
            </a:xfrm>
            <a:custGeom>
              <a:avLst/>
              <a:gdLst/>
              <a:ahLst/>
              <a:cxnLst/>
              <a:rect l="l" t="t" r="r" b="b"/>
              <a:pathLst>
                <a:path w="874" h="870" extrusionOk="0">
                  <a:moveTo>
                    <a:pt x="439" y="1"/>
                  </a:moveTo>
                  <a:cubicBezTo>
                    <a:pt x="196" y="1"/>
                    <a:pt x="0" y="196"/>
                    <a:pt x="0" y="435"/>
                  </a:cubicBezTo>
                  <a:cubicBezTo>
                    <a:pt x="0" y="674"/>
                    <a:pt x="196" y="870"/>
                    <a:pt x="439" y="870"/>
                  </a:cubicBezTo>
                  <a:cubicBezTo>
                    <a:pt x="678" y="870"/>
                    <a:pt x="873" y="674"/>
                    <a:pt x="873" y="435"/>
                  </a:cubicBezTo>
                  <a:cubicBezTo>
                    <a:pt x="873" y="196"/>
                    <a:pt x="678" y="1"/>
                    <a:pt x="43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8" name="Google Shape;13988;p76"/>
            <p:cNvSpPr/>
            <p:nvPr/>
          </p:nvSpPr>
          <p:spPr>
            <a:xfrm>
              <a:off x="5828360" y="1988804"/>
              <a:ext cx="68585" cy="68585"/>
            </a:xfrm>
            <a:custGeom>
              <a:avLst/>
              <a:gdLst/>
              <a:ahLst/>
              <a:cxnLst/>
              <a:rect l="l" t="t" r="r" b="b"/>
              <a:pathLst>
                <a:path w="2616" h="2616" extrusionOk="0">
                  <a:moveTo>
                    <a:pt x="1308" y="1"/>
                  </a:moveTo>
                  <a:cubicBezTo>
                    <a:pt x="587" y="1"/>
                    <a:pt x="0" y="588"/>
                    <a:pt x="0" y="1308"/>
                  </a:cubicBezTo>
                  <a:cubicBezTo>
                    <a:pt x="0" y="2029"/>
                    <a:pt x="587" y="2616"/>
                    <a:pt x="1308" y="2616"/>
                  </a:cubicBezTo>
                  <a:cubicBezTo>
                    <a:pt x="2032" y="2616"/>
                    <a:pt x="2615" y="2029"/>
                    <a:pt x="2615" y="1308"/>
                  </a:cubicBezTo>
                  <a:cubicBezTo>
                    <a:pt x="2615" y="588"/>
                    <a:pt x="2032" y="1"/>
                    <a:pt x="1308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9" name="Google Shape;13989;p76"/>
            <p:cNvSpPr/>
            <p:nvPr/>
          </p:nvSpPr>
          <p:spPr>
            <a:xfrm>
              <a:off x="5851248" y="2011692"/>
              <a:ext cx="22809" cy="22809"/>
            </a:xfrm>
            <a:custGeom>
              <a:avLst/>
              <a:gdLst/>
              <a:ahLst/>
              <a:cxnLst/>
              <a:rect l="l" t="t" r="r" b="b"/>
              <a:pathLst>
                <a:path w="870" h="870" extrusionOk="0">
                  <a:moveTo>
                    <a:pt x="435" y="1"/>
                  </a:moveTo>
                  <a:cubicBezTo>
                    <a:pt x="196" y="1"/>
                    <a:pt x="0" y="196"/>
                    <a:pt x="0" y="435"/>
                  </a:cubicBezTo>
                  <a:cubicBezTo>
                    <a:pt x="0" y="674"/>
                    <a:pt x="196" y="870"/>
                    <a:pt x="435" y="870"/>
                  </a:cubicBezTo>
                  <a:cubicBezTo>
                    <a:pt x="674" y="870"/>
                    <a:pt x="869" y="674"/>
                    <a:pt x="869" y="435"/>
                  </a:cubicBezTo>
                  <a:cubicBezTo>
                    <a:pt x="869" y="196"/>
                    <a:pt x="674" y="1"/>
                    <a:pt x="43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0" name="Google Shape;13990;p76"/>
            <p:cNvSpPr/>
            <p:nvPr/>
          </p:nvSpPr>
          <p:spPr>
            <a:xfrm>
              <a:off x="5831218" y="2000209"/>
              <a:ext cx="234358" cy="234358"/>
            </a:xfrm>
            <a:custGeom>
              <a:avLst/>
              <a:gdLst/>
              <a:ahLst/>
              <a:cxnLst/>
              <a:rect l="l" t="t" r="r" b="b"/>
              <a:pathLst>
                <a:path w="8939" h="8939" extrusionOk="0">
                  <a:moveTo>
                    <a:pt x="4469" y="1"/>
                  </a:moveTo>
                  <a:cubicBezTo>
                    <a:pt x="2003" y="1"/>
                    <a:pt x="0" y="2003"/>
                    <a:pt x="0" y="4470"/>
                  </a:cubicBezTo>
                  <a:cubicBezTo>
                    <a:pt x="0" y="6936"/>
                    <a:pt x="2003" y="8939"/>
                    <a:pt x="4469" y="8939"/>
                  </a:cubicBezTo>
                  <a:cubicBezTo>
                    <a:pt x="6936" y="8939"/>
                    <a:pt x="8938" y="6936"/>
                    <a:pt x="8938" y="4470"/>
                  </a:cubicBezTo>
                  <a:cubicBezTo>
                    <a:pt x="8938" y="2003"/>
                    <a:pt x="6936" y="1"/>
                    <a:pt x="446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1" name="Google Shape;13991;p76"/>
            <p:cNvSpPr/>
            <p:nvPr/>
          </p:nvSpPr>
          <p:spPr>
            <a:xfrm>
              <a:off x="5874136" y="2051674"/>
              <a:ext cx="148522" cy="148627"/>
            </a:xfrm>
            <a:custGeom>
              <a:avLst/>
              <a:gdLst/>
              <a:ahLst/>
              <a:cxnLst/>
              <a:rect l="l" t="t" r="r" b="b"/>
              <a:pathLst>
                <a:path w="5665" h="5669" extrusionOk="0">
                  <a:moveTo>
                    <a:pt x="2832" y="0"/>
                  </a:moveTo>
                  <a:cubicBezTo>
                    <a:pt x="1268" y="0"/>
                    <a:pt x="0" y="1268"/>
                    <a:pt x="0" y="2833"/>
                  </a:cubicBezTo>
                  <a:cubicBezTo>
                    <a:pt x="0" y="4397"/>
                    <a:pt x="1268" y="5668"/>
                    <a:pt x="2832" y="5668"/>
                  </a:cubicBezTo>
                  <a:cubicBezTo>
                    <a:pt x="4397" y="5668"/>
                    <a:pt x="5664" y="4397"/>
                    <a:pt x="5664" y="2833"/>
                  </a:cubicBezTo>
                  <a:cubicBezTo>
                    <a:pt x="5664" y="1268"/>
                    <a:pt x="4397" y="0"/>
                    <a:pt x="283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2" name="Google Shape;13992;p76"/>
            <p:cNvSpPr/>
            <p:nvPr/>
          </p:nvSpPr>
          <p:spPr>
            <a:xfrm>
              <a:off x="5873559" y="2051621"/>
              <a:ext cx="86334" cy="148627"/>
            </a:xfrm>
            <a:custGeom>
              <a:avLst/>
              <a:gdLst/>
              <a:ahLst/>
              <a:cxnLst/>
              <a:rect l="l" t="t" r="r" b="b"/>
              <a:pathLst>
                <a:path w="3293" h="5669" extrusionOk="0">
                  <a:moveTo>
                    <a:pt x="2829" y="1"/>
                  </a:moveTo>
                  <a:cubicBezTo>
                    <a:pt x="1298" y="1"/>
                    <a:pt x="0" y="1247"/>
                    <a:pt x="0" y="2835"/>
                  </a:cubicBezTo>
                  <a:cubicBezTo>
                    <a:pt x="0" y="4425"/>
                    <a:pt x="1297" y="5669"/>
                    <a:pt x="2828" y="5669"/>
                  </a:cubicBezTo>
                  <a:cubicBezTo>
                    <a:pt x="2981" y="5669"/>
                    <a:pt x="3136" y="5656"/>
                    <a:pt x="3292" y="5631"/>
                  </a:cubicBezTo>
                  <a:cubicBezTo>
                    <a:pt x="1913" y="5421"/>
                    <a:pt x="895" y="4233"/>
                    <a:pt x="895" y="2835"/>
                  </a:cubicBezTo>
                  <a:cubicBezTo>
                    <a:pt x="895" y="1440"/>
                    <a:pt x="1913" y="252"/>
                    <a:pt x="3292" y="39"/>
                  </a:cubicBezTo>
                  <a:cubicBezTo>
                    <a:pt x="3136" y="13"/>
                    <a:pt x="2982" y="1"/>
                    <a:pt x="2829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3" name="Google Shape;13993;p76"/>
            <p:cNvSpPr/>
            <p:nvPr/>
          </p:nvSpPr>
          <p:spPr>
            <a:xfrm>
              <a:off x="5922638" y="2145952"/>
              <a:ext cx="51491" cy="22835"/>
            </a:xfrm>
            <a:custGeom>
              <a:avLst/>
              <a:gdLst/>
              <a:ahLst/>
              <a:cxnLst/>
              <a:rect l="l" t="t" r="r" b="b"/>
              <a:pathLst>
                <a:path w="1964" h="871" extrusionOk="0">
                  <a:moveTo>
                    <a:pt x="1" y="1"/>
                  </a:moveTo>
                  <a:cubicBezTo>
                    <a:pt x="1" y="483"/>
                    <a:pt x="439" y="870"/>
                    <a:pt x="982" y="870"/>
                  </a:cubicBezTo>
                  <a:cubicBezTo>
                    <a:pt x="1522" y="870"/>
                    <a:pt x="1964" y="483"/>
                    <a:pt x="196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4" name="Google Shape;13994;p76"/>
            <p:cNvSpPr/>
            <p:nvPr/>
          </p:nvSpPr>
          <p:spPr>
            <a:xfrm>
              <a:off x="5816772" y="2027082"/>
              <a:ext cx="221931" cy="207407"/>
            </a:xfrm>
            <a:custGeom>
              <a:avLst/>
              <a:gdLst/>
              <a:ahLst/>
              <a:cxnLst/>
              <a:rect l="l" t="t" r="r" b="b"/>
              <a:pathLst>
                <a:path w="8465" h="7911" extrusionOk="0">
                  <a:moveTo>
                    <a:pt x="2174" y="0"/>
                  </a:moveTo>
                  <a:lnTo>
                    <a:pt x="2174" y="0"/>
                  </a:lnTo>
                  <a:cubicBezTo>
                    <a:pt x="145" y="1677"/>
                    <a:pt x="1" y="4741"/>
                    <a:pt x="1862" y="6603"/>
                  </a:cubicBezTo>
                  <a:cubicBezTo>
                    <a:pt x="2738" y="7479"/>
                    <a:pt x="3881" y="7911"/>
                    <a:pt x="5020" y="7911"/>
                  </a:cubicBezTo>
                  <a:cubicBezTo>
                    <a:pt x="6301" y="7911"/>
                    <a:pt x="7577" y="7365"/>
                    <a:pt x="8465" y="6291"/>
                  </a:cubicBezTo>
                  <a:lnTo>
                    <a:pt x="8465" y="6291"/>
                  </a:lnTo>
                  <a:cubicBezTo>
                    <a:pt x="7668" y="6951"/>
                    <a:pt x="6667" y="7313"/>
                    <a:pt x="5633" y="7313"/>
                  </a:cubicBezTo>
                  <a:cubicBezTo>
                    <a:pt x="5628" y="7313"/>
                    <a:pt x="5623" y="7313"/>
                    <a:pt x="5618" y="7313"/>
                  </a:cubicBezTo>
                  <a:cubicBezTo>
                    <a:pt x="3890" y="7313"/>
                    <a:pt x="2315" y="6313"/>
                    <a:pt x="1576" y="4749"/>
                  </a:cubicBezTo>
                  <a:cubicBezTo>
                    <a:pt x="841" y="3184"/>
                    <a:pt x="1073" y="1333"/>
                    <a:pt x="217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5" name="Google Shape;13995;p76"/>
            <p:cNvSpPr/>
            <p:nvPr/>
          </p:nvSpPr>
          <p:spPr>
            <a:xfrm>
              <a:off x="5919807" y="2034580"/>
              <a:ext cx="57180" cy="34319"/>
            </a:xfrm>
            <a:custGeom>
              <a:avLst/>
              <a:gdLst/>
              <a:ahLst/>
              <a:cxnLst/>
              <a:rect l="l" t="t" r="r" b="b"/>
              <a:pathLst>
                <a:path w="2181" h="1309" extrusionOk="0">
                  <a:moveTo>
                    <a:pt x="652" y="1"/>
                  </a:moveTo>
                  <a:cubicBezTo>
                    <a:pt x="293" y="1"/>
                    <a:pt x="0" y="294"/>
                    <a:pt x="0" y="656"/>
                  </a:cubicBezTo>
                  <a:cubicBezTo>
                    <a:pt x="0" y="1015"/>
                    <a:pt x="293" y="1308"/>
                    <a:pt x="652" y="1308"/>
                  </a:cubicBezTo>
                  <a:lnTo>
                    <a:pt x="1525" y="1308"/>
                  </a:lnTo>
                  <a:cubicBezTo>
                    <a:pt x="1887" y="1308"/>
                    <a:pt x="2180" y="1015"/>
                    <a:pt x="2180" y="656"/>
                  </a:cubicBezTo>
                  <a:cubicBezTo>
                    <a:pt x="2180" y="294"/>
                    <a:pt x="1887" y="1"/>
                    <a:pt x="15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6" name="Google Shape;13996;p76"/>
            <p:cNvSpPr/>
            <p:nvPr/>
          </p:nvSpPr>
          <p:spPr>
            <a:xfrm>
              <a:off x="5936979" y="2023097"/>
              <a:ext cx="22809" cy="22914"/>
            </a:xfrm>
            <a:custGeom>
              <a:avLst/>
              <a:gdLst/>
              <a:ahLst/>
              <a:cxnLst/>
              <a:rect l="l" t="t" r="r" b="b"/>
              <a:pathLst>
                <a:path w="870" h="874" extrusionOk="0">
                  <a:moveTo>
                    <a:pt x="435" y="0"/>
                  </a:moveTo>
                  <a:cubicBezTo>
                    <a:pt x="193" y="0"/>
                    <a:pt x="1" y="196"/>
                    <a:pt x="1" y="435"/>
                  </a:cubicBezTo>
                  <a:cubicBezTo>
                    <a:pt x="1" y="678"/>
                    <a:pt x="193" y="873"/>
                    <a:pt x="435" y="873"/>
                  </a:cubicBezTo>
                  <a:cubicBezTo>
                    <a:pt x="674" y="873"/>
                    <a:pt x="870" y="678"/>
                    <a:pt x="870" y="435"/>
                  </a:cubicBezTo>
                  <a:cubicBezTo>
                    <a:pt x="870" y="196"/>
                    <a:pt x="674" y="0"/>
                    <a:pt x="43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7" name="Google Shape;13997;p76"/>
            <p:cNvSpPr/>
            <p:nvPr/>
          </p:nvSpPr>
          <p:spPr>
            <a:xfrm>
              <a:off x="5908796" y="2109195"/>
              <a:ext cx="10644" cy="16386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203" y="0"/>
                  </a:moveTo>
                  <a:cubicBezTo>
                    <a:pt x="101" y="0"/>
                    <a:pt x="0" y="68"/>
                    <a:pt x="0" y="204"/>
                  </a:cubicBezTo>
                  <a:lnTo>
                    <a:pt x="0" y="421"/>
                  </a:lnTo>
                  <a:cubicBezTo>
                    <a:pt x="0" y="534"/>
                    <a:pt x="91" y="624"/>
                    <a:pt x="203" y="624"/>
                  </a:cubicBezTo>
                  <a:cubicBezTo>
                    <a:pt x="315" y="624"/>
                    <a:pt x="406" y="534"/>
                    <a:pt x="406" y="421"/>
                  </a:cubicBezTo>
                  <a:lnTo>
                    <a:pt x="406" y="204"/>
                  </a:lnTo>
                  <a:cubicBezTo>
                    <a:pt x="406" y="68"/>
                    <a:pt x="304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8" name="Google Shape;13998;p76"/>
            <p:cNvSpPr/>
            <p:nvPr/>
          </p:nvSpPr>
          <p:spPr>
            <a:xfrm>
              <a:off x="5977328" y="2109195"/>
              <a:ext cx="10671" cy="16412"/>
            </a:xfrm>
            <a:custGeom>
              <a:avLst/>
              <a:gdLst/>
              <a:ahLst/>
              <a:cxnLst/>
              <a:rect l="l" t="t" r="r" b="b"/>
              <a:pathLst>
                <a:path w="407" h="626" extrusionOk="0">
                  <a:moveTo>
                    <a:pt x="204" y="0"/>
                  </a:moveTo>
                  <a:cubicBezTo>
                    <a:pt x="102" y="0"/>
                    <a:pt x="1" y="68"/>
                    <a:pt x="1" y="204"/>
                  </a:cubicBezTo>
                  <a:lnTo>
                    <a:pt x="1" y="421"/>
                  </a:lnTo>
                  <a:cubicBezTo>
                    <a:pt x="1" y="557"/>
                    <a:pt x="102" y="625"/>
                    <a:pt x="204" y="625"/>
                  </a:cubicBezTo>
                  <a:cubicBezTo>
                    <a:pt x="305" y="625"/>
                    <a:pt x="407" y="557"/>
                    <a:pt x="407" y="421"/>
                  </a:cubicBezTo>
                  <a:lnTo>
                    <a:pt x="407" y="204"/>
                  </a:lnTo>
                  <a:cubicBezTo>
                    <a:pt x="407" y="68"/>
                    <a:pt x="305" y="0"/>
                    <a:pt x="20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9" name="Google Shape;13999;p76"/>
            <p:cNvSpPr/>
            <p:nvPr/>
          </p:nvSpPr>
          <p:spPr>
            <a:xfrm>
              <a:off x="5805866" y="1983430"/>
              <a:ext cx="284958" cy="364948"/>
            </a:xfrm>
            <a:custGeom>
              <a:avLst/>
              <a:gdLst/>
              <a:ahLst/>
              <a:cxnLst/>
              <a:rect l="l" t="t" r="r" b="b"/>
              <a:pathLst>
                <a:path w="10869" h="13920" extrusionOk="0">
                  <a:moveTo>
                    <a:pt x="2163" y="1276"/>
                  </a:moveTo>
                  <a:cubicBezTo>
                    <a:pt x="2305" y="1276"/>
                    <a:pt x="2435" y="1408"/>
                    <a:pt x="2394" y="1568"/>
                  </a:cubicBezTo>
                  <a:lnTo>
                    <a:pt x="2390" y="1568"/>
                  </a:lnTo>
                  <a:cubicBezTo>
                    <a:pt x="2325" y="1626"/>
                    <a:pt x="2264" y="1684"/>
                    <a:pt x="2202" y="1742"/>
                  </a:cubicBezTo>
                  <a:cubicBezTo>
                    <a:pt x="2188" y="1745"/>
                    <a:pt x="2177" y="1745"/>
                    <a:pt x="2166" y="1745"/>
                  </a:cubicBezTo>
                  <a:cubicBezTo>
                    <a:pt x="1945" y="1745"/>
                    <a:pt x="1847" y="1463"/>
                    <a:pt x="2021" y="1325"/>
                  </a:cubicBezTo>
                  <a:cubicBezTo>
                    <a:pt x="2066" y="1291"/>
                    <a:pt x="2115" y="1276"/>
                    <a:pt x="2163" y="1276"/>
                  </a:cubicBezTo>
                  <a:close/>
                  <a:moveTo>
                    <a:pt x="8706" y="1281"/>
                  </a:moveTo>
                  <a:cubicBezTo>
                    <a:pt x="8763" y="1281"/>
                    <a:pt x="8821" y="1302"/>
                    <a:pt x="8870" y="1350"/>
                  </a:cubicBezTo>
                  <a:cubicBezTo>
                    <a:pt x="9015" y="1495"/>
                    <a:pt x="8913" y="1745"/>
                    <a:pt x="8707" y="1745"/>
                  </a:cubicBezTo>
                  <a:cubicBezTo>
                    <a:pt x="8692" y="1745"/>
                    <a:pt x="8681" y="1745"/>
                    <a:pt x="8670" y="1742"/>
                  </a:cubicBezTo>
                  <a:cubicBezTo>
                    <a:pt x="8609" y="1684"/>
                    <a:pt x="8544" y="1626"/>
                    <a:pt x="8479" y="1568"/>
                  </a:cubicBezTo>
                  <a:cubicBezTo>
                    <a:pt x="8475" y="1550"/>
                    <a:pt x="8475" y="1531"/>
                    <a:pt x="8475" y="1513"/>
                  </a:cubicBezTo>
                  <a:cubicBezTo>
                    <a:pt x="8475" y="1374"/>
                    <a:pt x="8587" y="1281"/>
                    <a:pt x="8706" y="1281"/>
                  </a:cubicBezTo>
                  <a:close/>
                  <a:moveTo>
                    <a:pt x="2170" y="413"/>
                  </a:moveTo>
                  <a:cubicBezTo>
                    <a:pt x="2583" y="413"/>
                    <a:pt x="2971" y="645"/>
                    <a:pt x="3158" y="1032"/>
                  </a:cubicBezTo>
                  <a:cubicBezTo>
                    <a:pt x="3021" y="1108"/>
                    <a:pt x="2890" y="1191"/>
                    <a:pt x="2760" y="1282"/>
                  </a:cubicBezTo>
                  <a:cubicBezTo>
                    <a:pt x="2658" y="1019"/>
                    <a:pt x="2412" y="873"/>
                    <a:pt x="2162" y="873"/>
                  </a:cubicBezTo>
                  <a:cubicBezTo>
                    <a:pt x="2011" y="873"/>
                    <a:pt x="1859" y="926"/>
                    <a:pt x="1735" y="1039"/>
                  </a:cubicBezTo>
                  <a:cubicBezTo>
                    <a:pt x="1402" y="1343"/>
                    <a:pt x="1478" y="1883"/>
                    <a:pt x="1876" y="2086"/>
                  </a:cubicBezTo>
                  <a:cubicBezTo>
                    <a:pt x="1775" y="2205"/>
                    <a:pt x="1681" y="2328"/>
                    <a:pt x="1590" y="2459"/>
                  </a:cubicBezTo>
                  <a:cubicBezTo>
                    <a:pt x="1260" y="2256"/>
                    <a:pt x="1061" y="1897"/>
                    <a:pt x="1061" y="1513"/>
                  </a:cubicBezTo>
                  <a:cubicBezTo>
                    <a:pt x="1065" y="999"/>
                    <a:pt x="1420" y="554"/>
                    <a:pt x="1920" y="441"/>
                  </a:cubicBezTo>
                  <a:cubicBezTo>
                    <a:pt x="2003" y="422"/>
                    <a:pt x="2087" y="413"/>
                    <a:pt x="2170" y="413"/>
                  </a:cubicBezTo>
                  <a:close/>
                  <a:moveTo>
                    <a:pt x="8707" y="409"/>
                  </a:moveTo>
                  <a:cubicBezTo>
                    <a:pt x="9199" y="409"/>
                    <a:pt x="9634" y="738"/>
                    <a:pt x="9768" y="1216"/>
                  </a:cubicBezTo>
                  <a:cubicBezTo>
                    <a:pt x="9902" y="1691"/>
                    <a:pt x="9703" y="2198"/>
                    <a:pt x="9279" y="2459"/>
                  </a:cubicBezTo>
                  <a:cubicBezTo>
                    <a:pt x="9188" y="2328"/>
                    <a:pt x="9094" y="2205"/>
                    <a:pt x="8993" y="2086"/>
                  </a:cubicBezTo>
                  <a:cubicBezTo>
                    <a:pt x="9395" y="1883"/>
                    <a:pt x="9467" y="1343"/>
                    <a:pt x="9134" y="1039"/>
                  </a:cubicBezTo>
                  <a:cubicBezTo>
                    <a:pt x="9010" y="926"/>
                    <a:pt x="8858" y="873"/>
                    <a:pt x="8707" y="873"/>
                  </a:cubicBezTo>
                  <a:cubicBezTo>
                    <a:pt x="8456" y="873"/>
                    <a:pt x="8211" y="1019"/>
                    <a:pt x="8109" y="1282"/>
                  </a:cubicBezTo>
                  <a:cubicBezTo>
                    <a:pt x="7982" y="1191"/>
                    <a:pt x="7848" y="1108"/>
                    <a:pt x="7711" y="1032"/>
                  </a:cubicBezTo>
                  <a:cubicBezTo>
                    <a:pt x="7895" y="651"/>
                    <a:pt x="8283" y="409"/>
                    <a:pt x="8707" y="409"/>
                  </a:cubicBezTo>
                  <a:close/>
                  <a:moveTo>
                    <a:pt x="5433" y="845"/>
                  </a:moveTo>
                  <a:cubicBezTo>
                    <a:pt x="6544" y="845"/>
                    <a:pt x="7635" y="1279"/>
                    <a:pt x="8450" y="2093"/>
                  </a:cubicBezTo>
                  <a:cubicBezTo>
                    <a:pt x="9670" y="3313"/>
                    <a:pt x="10036" y="5146"/>
                    <a:pt x="9377" y="6739"/>
                  </a:cubicBezTo>
                  <a:cubicBezTo>
                    <a:pt x="8714" y="8333"/>
                    <a:pt x="7160" y="9372"/>
                    <a:pt x="5436" y="9372"/>
                  </a:cubicBezTo>
                  <a:cubicBezTo>
                    <a:pt x="3082" y="9369"/>
                    <a:pt x="1173" y="7464"/>
                    <a:pt x="1173" y="5110"/>
                  </a:cubicBezTo>
                  <a:cubicBezTo>
                    <a:pt x="1173" y="3386"/>
                    <a:pt x="2209" y="1828"/>
                    <a:pt x="3803" y="1169"/>
                  </a:cubicBezTo>
                  <a:cubicBezTo>
                    <a:pt x="4330" y="951"/>
                    <a:pt x="4884" y="845"/>
                    <a:pt x="5433" y="845"/>
                  </a:cubicBezTo>
                  <a:close/>
                  <a:moveTo>
                    <a:pt x="2164" y="0"/>
                  </a:moveTo>
                  <a:cubicBezTo>
                    <a:pt x="1805" y="0"/>
                    <a:pt x="1443" y="127"/>
                    <a:pt x="1148" y="394"/>
                  </a:cubicBezTo>
                  <a:cubicBezTo>
                    <a:pt x="402" y="1072"/>
                    <a:pt x="518" y="2274"/>
                    <a:pt x="1376" y="2803"/>
                  </a:cubicBezTo>
                  <a:cubicBezTo>
                    <a:pt x="44" y="5142"/>
                    <a:pt x="960" y="8119"/>
                    <a:pt x="3379" y="9304"/>
                  </a:cubicBezTo>
                  <a:lnTo>
                    <a:pt x="1087" y="9977"/>
                  </a:lnTo>
                  <a:cubicBezTo>
                    <a:pt x="446" y="10169"/>
                    <a:pt x="4" y="10756"/>
                    <a:pt x="0" y="11426"/>
                  </a:cubicBezTo>
                  <a:lnTo>
                    <a:pt x="0" y="13719"/>
                  </a:lnTo>
                  <a:cubicBezTo>
                    <a:pt x="0" y="13853"/>
                    <a:pt x="101" y="13920"/>
                    <a:pt x="203" y="13920"/>
                  </a:cubicBezTo>
                  <a:cubicBezTo>
                    <a:pt x="304" y="13920"/>
                    <a:pt x="406" y="13853"/>
                    <a:pt x="406" y="13719"/>
                  </a:cubicBezTo>
                  <a:lnTo>
                    <a:pt x="406" y="11426"/>
                  </a:lnTo>
                  <a:cubicBezTo>
                    <a:pt x="409" y="10937"/>
                    <a:pt x="732" y="10506"/>
                    <a:pt x="1199" y="10368"/>
                  </a:cubicBezTo>
                  <a:lnTo>
                    <a:pt x="3495" y="9691"/>
                  </a:lnTo>
                  <a:cubicBezTo>
                    <a:pt x="3622" y="9655"/>
                    <a:pt x="3741" y="9590"/>
                    <a:pt x="3835" y="9499"/>
                  </a:cubicBezTo>
                  <a:cubicBezTo>
                    <a:pt x="4352" y="9686"/>
                    <a:pt x="4892" y="9779"/>
                    <a:pt x="5433" y="9779"/>
                  </a:cubicBezTo>
                  <a:cubicBezTo>
                    <a:pt x="5973" y="9779"/>
                    <a:pt x="6514" y="9686"/>
                    <a:pt x="7030" y="9499"/>
                  </a:cubicBezTo>
                  <a:cubicBezTo>
                    <a:pt x="7128" y="9590"/>
                    <a:pt x="7243" y="9655"/>
                    <a:pt x="7370" y="9691"/>
                  </a:cubicBezTo>
                  <a:lnTo>
                    <a:pt x="9670" y="10368"/>
                  </a:lnTo>
                  <a:cubicBezTo>
                    <a:pt x="10137" y="10506"/>
                    <a:pt x="10460" y="10937"/>
                    <a:pt x="10460" y="11426"/>
                  </a:cubicBezTo>
                  <a:lnTo>
                    <a:pt x="10460" y="13719"/>
                  </a:lnTo>
                  <a:cubicBezTo>
                    <a:pt x="10460" y="13853"/>
                    <a:pt x="10562" y="13920"/>
                    <a:pt x="10664" y="13920"/>
                  </a:cubicBezTo>
                  <a:cubicBezTo>
                    <a:pt x="10767" y="13920"/>
                    <a:pt x="10869" y="13853"/>
                    <a:pt x="10869" y="13719"/>
                  </a:cubicBezTo>
                  <a:lnTo>
                    <a:pt x="10869" y="11426"/>
                  </a:lnTo>
                  <a:cubicBezTo>
                    <a:pt x="10865" y="10756"/>
                    <a:pt x="10427" y="10169"/>
                    <a:pt x="9786" y="9977"/>
                  </a:cubicBezTo>
                  <a:lnTo>
                    <a:pt x="7493" y="9304"/>
                  </a:lnTo>
                  <a:cubicBezTo>
                    <a:pt x="9909" y="8119"/>
                    <a:pt x="10829" y="5142"/>
                    <a:pt x="9496" y="2803"/>
                  </a:cubicBezTo>
                  <a:cubicBezTo>
                    <a:pt x="10355" y="2274"/>
                    <a:pt x="10467" y="1072"/>
                    <a:pt x="9724" y="394"/>
                  </a:cubicBezTo>
                  <a:cubicBezTo>
                    <a:pt x="9430" y="127"/>
                    <a:pt x="9067" y="0"/>
                    <a:pt x="8708" y="0"/>
                  </a:cubicBezTo>
                  <a:cubicBezTo>
                    <a:pt x="8157" y="0"/>
                    <a:pt x="7616" y="299"/>
                    <a:pt x="7349" y="847"/>
                  </a:cubicBezTo>
                  <a:cubicBezTo>
                    <a:pt x="6740" y="574"/>
                    <a:pt x="6088" y="437"/>
                    <a:pt x="5436" y="437"/>
                  </a:cubicBezTo>
                  <a:cubicBezTo>
                    <a:pt x="4784" y="437"/>
                    <a:pt x="4132" y="574"/>
                    <a:pt x="3524" y="847"/>
                  </a:cubicBezTo>
                  <a:cubicBezTo>
                    <a:pt x="3254" y="299"/>
                    <a:pt x="2714" y="0"/>
                    <a:pt x="216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0" name="Google Shape;14000;p76"/>
            <p:cNvSpPr/>
            <p:nvPr/>
          </p:nvSpPr>
          <p:spPr>
            <a:xfrm>
              <a:off x="5901271" y="2092023"/>
              <a:ext cx="23858" cy="10671"/>
            </a:xfrm>
            <a:custGeom>
              <a:avLst/>
              <a:gdLst/>
              <a:ahLst/>
              <a:cxnLst/>
              <a:rect l="l" t="t" r="r" b="b"/>
              <a:pathLst>
                <a:path w="910" h="407" extrusionOk="0">
                  <a:moveTo>
                    <a:pt x="273" y="1"/>
                  </a:moveTo>
                  <a:cubicBezTo>
                    <a:pt x="1" y="1"/>
                    <a:pt x="1" y="406"/>
                    <a:pt x="273" y="406"/>
                  </a:cubicBezTo>
                  <a:lnTo>
                    <a:pt x="707" y="406"/>
                  </a:lnTo>
                  <a:cubicBezTo>
                    <a:pt x="819" y="406"/>
                    <a:pt x="910" y="316"/>
                    <a:pt x="910" y="204"/>
                  </a:cubicBezTo>
                  <a:cubicBezTo>
                    <a:pt x="910" y="91"/>
                    <a:pt x="819" y="1"/>
                    <a:pt x="7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1" name="Google Shape;14001;p76"/>
            <p:cNvSpPr/>
            <p:nvPr/>
          </p:nvSpPr>
          <p:spPr>
            <a:xfrm>
              <a:off x="5969830" y="2092023"/>
              <a:ext cx="23858" cy="10671"/>
            </a:xfrm>
            <a:custGeom>
              <a:avLst/>
              <a:gdLst/>
              <a:ahLst/>
              <a:cxnLst/>
              <a:rect l="l" t="t" r="r" b="b"/>
              <a:pathLst>
                <a:path w="910" h="407" extrusionOk="0">
                  <a:moveTo>
                    <a:pt x="272" y="1"/>
                  </a:moveTo>
                  <a:cubicBezTo>
                    <a:pt x="1" y="1"/>
                    <a:pt x="1" y="406"/>
                    <a:pt x="272" y="406"/>
                  </a:cubicBezTo>
                  <a:lnTo>
                    <a:pt x="707" y="406"/>
                  </a:lnTo>
                  <a:cubicBezTo>
                    <a:pt x="819" y="406"/>
                    <a:pt x="910" y="316"/>
                    <a:pt x="910" y="204"/>
                  </a:cubicBezTo>
                  <a:cubicBezTo>
                    <a:pt x="910" y="91"/>
                    <a:pt x="819" y="1"/>
                    <a:pt x="7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2" name="Google Shape;14002;p76"/>
            <p:cNvSpPr/>
            <p:nvPr/>
          </p:nvSpPr>
          <p:spPr>
            <a:xfrm>
              <a:off x="5851615" y="2303493"/>
              <a:ext cx="10671" cy="44884"/>
            </a:xfrm>
            <a:custGeom>
              <a:avLst/>
              <a:gdLst/>
              <a:ahLst/>
              <a:cxnLst/>
              <a:rect l="l" t="t" r="r" b="b"/>
              <a:pathLst>
                <a:path w="407" h="1712" extrusionOk="0">
                  <a:moveTo>
                    <a:pt x="204" y="0"/>
                  </a:moveTo>
                  <a:cubicBezTo>
                    <a:pt x="91" y="0"/>
                    <a:pt x="1" y="91"/>
                    <a:pt x="1" y="203"/>
                  </a:cubicBezTo>
                  <a:lnTo>
                    <a:pt x="1" y="1511"/>
                  </a:lnTo>
                  <a:cubicBezTo>
                    <a:pt x="1" y="1645"/>
                    <a:pt x="102" y="1712"/>
                    <a:pt x="204" y="1712"/>
                  </a:cubicBezTo>
                  <a:cubicBezTo>
                    <a:pt x="305" y="1712"/>
                    <a:pt x="406" y="1645"/>
                    <a:pt x="406" y="1511"/>
                  </a:cubicBezTo>
                  <a:lnTo>
                    <a:pt x="406" y="203"/>
                  </a:lnTo>
                  <a:cubicBezTo>
                    <a:pt x="406" y="91"/>
                    <a:pt x="316" y="0"/>
                    <a:pt x="20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3" name="Google Shape;14003;p76"/>
            <p:cNvSpPr/>
            <p:nvPr/>
          </p:nvSpPr>
          <p:spPr>
            <a:xfrm>
              <a:off x="6034508" y="2303493"/>
              <a:ext cx="10644" cy="44884"/>
            </a:xfrm>
            <a:custGeom>
              <a:avLst/>
              <a:gdLst/>
              <a:ahLst/>
              <a:cxnLst/>
              <a:rect l="l" t="t" r="r" b="b"/>
              <a:pathLst>
                <a:path w="406" h="1712" extrusionOk="0">
                  <a:moveTo>
                    <a:pt x="203" y="0"/>
                  </a:moveTo>
                  <a:cubicBezTo>
                    <a:pt x="91" y="0"/>
                    <a:pt x="0" y="91"/>
                    <a:pt x="0" y="203"/>
                  </a:cubicBezTo>
                  <a:lnTo>
                    <a:pt x="0" y="1511"/>
                  </a:lnTo>
                  <a:cubicBezTo>
                    <a:pt x="0" y="1645"/>
                    <a:pt x="102" y="1712"/>
                    <a:pt x="203" y="1712"/>
                  </a:cubicBezTo>
                  <a:cubicBezTo>
                    <a:pt x="304" y="1712"/>
                    <a:pt x="406" y="1645"/>
                    <a:pt x="406" y="1511"/>
                  </a:cubicBezTo>
                  <a:lnTo>
                    <a:pt x="406" y="203"/>
                  </a:lnTo>
                  <a:cubicBezTo>
                    <a:pt x="406" y="91"/>
                    <a:pt x="315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4" name="Google Shape;14004;p76"/>
            <p:cNvSpPr/>
            <p:nvPr/>
          </p:nvSpPr>
          <p:spPr>
            <a:xfrm>
              <a:off x="5874896" y="2280605"/>
              <a:ext cx="146818" cy="67903"/>
            </a:xfrm>
            <a:custGeom>
              <a:avLst/>
              <a:gdLst/>
              <a:ahLst/>
              <a:cxnLst/>
              <a:rect l="l" t="t" r="r" b="b"/>
              <a:pathLst>
                <a:path w="5600" h="2590" extrusionOk="0">
                  <a:moveTo>
                    <a:pt x="2801" y="1"/>
                  </a:moveTo>
                  <a:cubicBezTo>
                    <a:pt x="2478" y="1"/>
                    <a:pt x="2153" y="57"/>
                    <a:pt x="1840" y="171"/>
                  </a:cubicBezTo>
                  <a:cubicBezTo>
                    <a:pt x="887" y="518"/>
                    <a:pt x="192" y="1351"/>
                    <a:pt x="25" y="2351"/>
                  </a:cubicBezTo>
                  <a:cubicBezTo>
                    <a:pt x="1" y="2502"/>
                    <a:pt x="117" y="2588"/>
                    <a:pt x="232" y="2588"/>
                  </a:cubicBezTo>
                  <a:cubicBezTo>
                    <a:pt x="321" y="2588"/>
                    <a:pt x="408" y="2536"/>
                    <a:pt x="427" y="2420"/>
                  </a:cubicBezTo>
                  <a:cubicBezTo>
                    <a:pt x="623" y="1257"/>
                    <a:pt x="1626" y="410"/>
                    <a:pt x="2803" y="410"/>
                  </a:cubicBezTo>
                  <a:cubicBezTo>
                    <a:pt x="3980" y="410"/>
                    <a:pt x="4984" y="1257"/>
                    <a:pt x="5179" y="2420"/>
                  </a:cubicBezTo>
                  <a:cubicBezTo>
                    <a:pt x="5194" y="2518"/>
                    <a:pt x="5281" y="2586"/>
                    <a:pt x="5378" y="2590"/>
                  </a:cubicBezTo>
                  <a:cubicBezTo>
                    <a:pt x="5389" y="2590"/>
                    <a:pt x="5400" y="2586"/>
                    <a:pt x="5415" y="2586"/>
                  </a:cubicBezTo>
                  <a:cubicBezTo>
                    <a:pt x="5523" y="2568"/>
                    <a:pt x="5599" y="2463"/>
                    <a:pt x="5581" y="2351"/>
                  </a:cubicBezTo>
                  <a:cubicBezTo>
                    <a:pt x="5469" y="1699"/>
                    <a:pt x="5132" y="1105"/>
                    <a:pt x="4632" y="674"/>
                  </a:cubicBezTo>
                  <a:cubicBezTo>
                    <a:pt x="4114" y="234"/>
                    <a:pt x="3462" y="1"/>
                    <a:pt x="280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5" name="Google Shape;14005;p76"/>
            <p:cNvSpPr/>
            <p:nvPr/>
          </p:nvSpPr>
          <p:spPr>
            <a:xfrm>
              <a:off x="5897207" y="2029127"/>
              <a:ext cx="12558" cy="10802"/>
            </a:xfrm>
            <a:custGeom>
              <a:avLst/>
              <a:gdLst/>
              <a:ahLst/>
              <a:cxnLst/>
              <a:rect l="l" t="t" r="r" b="b"/>
              <a:pathLst>
                <a:path w="479" h="412" extrusionOk="0">
                  <a:moveTo>
                    <a:pt x="208" y="1"/>
                  </a:moveTo>
                  <a:cubicBezTo>
                    <a:pt x="104" y="1"/>
                    <a:pt x="4" y="82"/>
                    <a:pt x="4" y="205"/>
                  </a:cubicBezTo>
                  <a:cubicBezTo>
                    <a:pt x="0" y="320"/>
                    <a:pt x="93" y="410"/>
                    <a:pt x="207" y="411"/>
                  </a:cubicBezTo>
                  <a:lnTo>
                    <a:pt x="207" y="411"/>
                  </a:lnTo>
                  <a:cubicBezTo>
                    <a:pt x="388" y="407"/>
                    <a:pt x="478" y="190"/>
                    <a:pt x="348" y="60"/>
                  </a:cubicBezTo>
                  <a:cubicBezTo>
                    <a:pt x="307" y="19"/>
                    <a:pt x="257" y="1"/>
                    <a:pt x="208" y="1"/>
                  </a:cubicBezTo>
                  <a:close/>
                  <a:moveTo>
                    <a:pt x="207" y="411"/>
                  </a:moveTo>
                  <a:lnTo>
                    <a:pt x="207" y="411"/>
                  </a:lnTo>
                  <a:cubicBezTo>
                    <a:pt x="207" y="411"/>
                    <a:pt x="207" y="411"/>
                    <a:pt x="207" y="411"/>
                  </a:cubicBezTo>
                  <a:lnTo>
                    <a:pt x="210" y="411"/>
                  </a:lnTo>
                  <a:cubicBezTo>
                    <a:pt x="209" y="411"/>
                    <a:pt x="208" y="411"/>
                    <a:pt x="207" y="41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6" name="Google Shape;14006;p76"/>
            <p:cNvSpPr/>
            <p:nvPr/>
          </p:nvSpPr>
          <p:spPr>
            <a:xfrm>
              <a:off x="5988628" y="2029127"/>
              <a:ext cx="12558" cy="10802"/>
            </a:xfrm>
            <a:custGeom>
              <a:avLst/>
              <a:gdLst/>
              <a:ahLst/>
              <a:cxnLst/>
              <a:rect l="l" t="t" r="r" b="b"/>
              <a:pathLst>
                <a:path w="479" h="412" extrusionOk="0">
                  <a:moveTo>
                    <a:pt x="207" y="1"/>
                  </a:moveTo>
                  <a:cubicBezTo>
                    <a:pt x="102" y="1"/>
                    <a:pt x="1" y="82"/>
                    <a:pt x="1" y="205"/>
                  </a:cubicBezTo>
                  <a:cubicBezTo>
                    <a:pt x="1" y="320"/>
                    <a:pt x="94" y="410"/>
                    <a:pt x="208" y="411"/>
                  </a:cubicBezTo>
                  <a:lnTo>
                    <a:pt x="208" y="411"/>
                  </a:lnTo>
                  <a:cubicBezTo>
                    <a:pt x="389" y="407"/>
                    <a:pt x="479" y="190"/>
                    <a:pt x="349" y="60"/>
                  </a:cubicBezTo>
                  <a:cubicBezTo>
                    <a:pt x="308" y="19"/>
                    <a:pt x="257" y="1"/>
                    <a:pt x="207" y="1"/>
                  </a:cubicBezTo>
                  <a:close/>
                  <a:moveTo>
                    <a:pt x="208" y="411"/>
                  </a:moveTo>
                  <a:cubicBezTo>
                    <a:pt x="208" y="411"/>
                    <a:pt x="208" y="411"/>
                    <a:pt x="207" y="411"/>
                  </a:cubicBezTo>
                  <a:lnTo>
                    <a:pt x="211" y="411"/>
                  </a:lnTo>
                  <a:cubicBezTo>
                    <a:pt x="210" y="411"/>
                    <a:pt x="209" y="411"/>
                    <a:pt x="208" y="41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7" name="Google Shape;14007;p76"/>
            <p:cNvSpPr/>
            <p:nvPr/>
          </p:nvSpPr>
          <p:spPr>
            <a:xfrm>
              <a:off x="5854552" y="2017827"/>
              <a:ext cx="145481" cy="157331"/>
            </a:xfrm>
            <a:custGeom>
              <a:avLst/>
              <a:gdLst/>
              <a:ahLst/>
              <a:cxnLst/>
              <a:rect l="l" t="t" r="r" b="b"/>
              <a:pathLst>
                <a:path w="5549" h="6001" extrusionOk="0">
                  <a:moveTo>
                    <a:pt x="3579" y="404"/>
                  </a:moveTo>
                  <a:cubicBezTo>
                    <a:pt x="3786" y="404"/>
                    <a:pt x="3887" y="654"/>
                    <a:pt x="3742" y="803"/>
                  </a:cubicBezTo>
                  <a:cubicBezTo>
                    <a:pt x="3696" y="849"/>
                    <a:pt x="3639" y="870"/>
                    <a:pt x="3582" y="870"/>
                  </a:cubicBezTo>
                  <a:cubicBezTo>
                    <a:pt x="3463" y="870"/>
                    <a:pt x="3347" y="776"/>
                    <a:pt x="3347" y="636"/>
                  </a:cubicBezTo>
                  <a:cubicBezTo>
                    <a:pt x="3347" y="509"/>
                    <a:pt x="3452" y="404"/>
                    <a:pt x="3579" y="404"/>
                  </a:cubicBezTo>
                  <a:close/>
                  <a:moveTo>
                    <a:pt x="4173" y="871"/>
                  </a:moveTo>
                  <a:cubicBezTo>
                    <a:pt x="4376" y="947"/>
                    <a:pt x="4496" y="1157"/>
                    <a:pt x="4459" y="1371"/>
                  </a:cubicBezTo>
                  <a:cubicBezTo>
                    <a:pt x="4419" y="1585"/>
                    <a:pt x="4231" y="1741"/>
                    <a:pt x="4014" y="1741"/>
                  </a:cubicBezTo>
                  <a:lnTo>
                    <a:pt x="3145" y="1741"/>
                  </a:lnTo>
                  <a:cubicBezTo>
                    <a:pt x="2642" y="1741"/>
                    <a:pt x="2515" y="1052"/>
                    <a:pt x="2982" y="873"/>
                  </a:cubicBezTo>
                  <a:lnTo>
                    <a:pt x="2982" y="873"/>
                  </a:lnTo>
                  <a:cubicBezTo>
                    <a:pt x="3089" y="1142"/>
                    <a:pt x="3334" y="1276"/>
                    <a:pt x="3579" y="1276"/>
                  </a:cubicBezTo>
                  <a:cubicBezTo>
                    <a:pt x="3824" y="1276"/>
                    <a:pt x="4068" y="1141"/>
                    <a:pt x="4173" y="871"/>
                  </a:cubicBezTo>
                  <a:close/>
                  <a:moveTo>
                    <a:pt x="3577" y="0"/>
                  </a:moveTo>
                  <a:cubicBezTo>
                    <a:pt x="3318" y="0"/>
                    <a:pt x="3060" y="151"/>
                    <a:pt x="2967" y="451"/>
                  </a:cubicBezTo>
                  <a:cubicBezTo>
                    <a:pt x="2569" y="535"/>
                    <a:pt x="2286" y="886"/>
                    <a:pt x="2286" y="1291"/>
                  </a:cubicBezTo>
                  <a:cubicBezTo>
                    <a:pt x="2286" y="1320"/>
                    <a:pt x="2286" y="1346"/>
                    <a:pt x="2290" y="1375"/>
                  </a:cubicBezTo>
                  <a:cubicBezTo>
                    <a:pt x="559" y="2182"/>
                    <a:pt x="1" y="4374"/>
                    <a:pt x="1127" y="5913"/>
                  </a:cubicBezTo>
                  <a:cubicBezTo>
                    <a:pt x="1173" y="5975"/>
                    <a:pt x="1231" y="6000"/>
                    <a:pt x="1289" y="6000"/>
                  </a:cubicBezTo>
                  <a:cubicBezTo>
                    <a:pt x="1436" y="6000"/>
                    <a:pt x="1574" y="5830"/>
                    <a:pt x="1457" y="5674"/>
                  </a:cubicBezTo>
                  <a:cubicBezTo>
                    <a:pt x="1091" y="5170"/>
                    <a:pt x="914" y="4555"/>
                    <a:pt x="957" y="3932"/>
                  </a:cubicBezTo>
                  <a:cubicBezTo>
                    <a:pt x="1026" y="2997"/>
                    <a:pt x="1584" y="2172"/>
                    <a:pt x="2428" y="1762"/>
                  </a:cubicBezTo>
                  <a:cubicBezTo>
                    <a:pt x="2583" y="2005"/>
                    <a:pt x="2855" y="2150"/>
                    <a:pt x="3145" y="2150"/>
                  </a:cubicBezTo>
                  <a:lnTo>
                    <a:pt x="4014" y="2150"/>
                  </a:lnTo>
                  <a:cubicBezTo>
                    <a:pt x="4304" y="2150"/>
                    <a:pt x="4572" y="2005"/>
                    <a:pt x="4731" y="1762"/>
                  </a:cubicBezTo>
                  <a:cubicBezTo>
                    <a:pt x="4869" y="1831"/>
                    <a:pt x="5003" y="1911"/>
                    <a:pt x="5129" y="2005"/>
                  </a:cubicBezTo>
                  <a:cubicBezTo>
                    <a:pt x="5170" y="2035"/>
                    <a:pt x="5211" y="2047"/>
                    <a:pt x="5250" y="2047"/>
                  </a:cubicBezTo>
                  <a:cubicBezTo>
                    <a:pt x="5421" y="2047"/>
                    <a:pt x="5548" y="1805"/>
                    <a:pt x="5368" y="1675"/>
                  </a:cubicBezTo>
                  <a:cubicBezTo>
                    <a:pt x="5213" y="1559"/>
                    <a:pt x="5042" y="1462"/>
                    <a:pt x="4869" y="1378"/>
                  </a:cubicBezTo>
                  <a:cubicBezTo>
                    <a:pt x="4912" y="940"/>
                    <a:pt x="4619" y="542"/>
                    <a:pt x="4188" y="451"/>
                  </a:cubicBezTo>
                  <a:cubicBezTo>
                    <a:pt x="4095" y="151"/>
                    <a:pt x="3836" y="0"/>
                    <a:pt x="357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8" name="Google Shape;14008;p76"/>
            <p:cNvSpPr/>
            <p:nvPr/>
          </p:nvSpPr>
          <p:spPr>
            <a:xfrm>
              <a:off x="5896788" y="2076764"/>
              <a:ext cx="136016" cy="128859"/>
            </a:xfrm>
            <a:custGeom>
              <a:avLst/>
              <a:gdLst/>
              <a:ahLst/>
              <a:cxnLst/>
              <a:rect l="l" t="t" r="r" b="b"/>
              <a:pathLst>
                <a:path w="5188" h="4915" extrusionOk="0">
                  <a:moveTo>
                    <a:pt x="4258" y="1"/>
                  </a:moveTo>
                  <a:cubicBezTo>
                    <a:pt x="4112" y="1"/>
                    <a:pt x="3973" y="170"/>
                    <a:pt x="4091" y="329"/>
                  </a:cubicBezTo>
                  <a:cubicBezTo>
                    <a:pt x="4858" y="1372"/>
                    <a:pt x="4746" y="2821"/>
                    <a:pt x="3830" y="3741"/>
                  </a:cubicBezTo>
                  <a:cubicBezTo>
                    <a:pt x="3321" y="4250"/>
                    <a:pt x="2648" y="4510"/>
                    <a:pt x="1971" y="4510"/>
                  </a:cubicBezTo>
                  <a:cubicBezTo>
                    <a:pt x="1429" y="4510"/>
                    <a:pt x="884" y="4343"/>
                    <a:pt x="418" y="4002"/>
                  </a:cubicBezTo>
                  <a:cubicBezTo>
                    <a:pt x="377" y="3971"/>
                    <a:pt x="335" y="3958"/>
                    <a:pt x="295" y="3958"/>
                  </a:cubicBezTo>
                  <a:cubicBezTo>
                    <a:pt x="125" y="3958"/>
                    <a:pt x="0" y="4198"/>
                    <a:pt x="179" y="4328"/>
                  </a:cubicBezTo>
                  <a:cubicBezTo>
                    <a:pt x="701" y="4708"/>
                    <a:pt x="1327" y="4914"/>
                    <a:pt x="1972" y="4914"/>
                  </a:cubicBezTo>
                  <a:cubicBezTo>
                    <a:pt x="2044" y="4914"/>
                    <a:pt x="2117" y="4911"/>
                    <a:pt x="2189" y="4907"/>
                  </a:cubicBezTo>
                  <a:cubicBezTo>
                    <a:pt x="3290" y="4827"/>
                    <a:pt x="4261" y="4157"/>
                    <a:pt x="4724" y="3154"/>
                  </a:cubicBezTo>
                  <a:cubicBezTo>
                    <a:pt x="5188" y="2155"/>
                    <a:pt x="5068" y="981"/>
                    <a:pt x="4417" y="90"/>
                  </a:cubicBezTo>
                  <a:lnTo>
                    <a:pt x="4417" y="87"/>
                  </a:lnTo>
                  <a:cubicBezTo>
                    <a:pt x="4372" y="26"/>
                    <a:pt x="4315" y="1"/>
                    <a:pt x="425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9" name="Google Shape;14009;p76"/>
            <p:cNvSpPr/>
            <p:nvPr/>
          </p:nvSpPr>
          <p:spPr>
            <a:xfrm>
              <a:off x="5917316" y="2140656"/>
              <a:ext cx="62135" cy="33532"/>
            </a:xfrm>
            <a:custGeom>
              <a:avLst/>
              <a:gdLst/>
              <a:ahLst/>
              <a:cxnLst/>
              <a:rect l="l" t="t" r="r" b="b"/>
              <a:pathLst>
                <a:path w="2370" h="1279" extrusionOk="0">
                  <a:moveTo>
                    <a:pt x="1924" y="406"/>
                  </a:moveTo>
                  <a:cubicBezTo>
                    <a:pt x="1823" y="674"/>
                    <a:pt x="1529" y="869"/>
                    <a:pt x="1185" y="869"/>
                  </a:cubicBezTo>
                  <a:cubicBezTo>
                    <a:pt x="841" y="869"/>
                    <a:pt x="544" y="674"/>
                    <a:pt x="446" y="406"/>
                  </a:cubicBezTo>
                  <a:close/>
                  <a:moveTo>
                    <a:pt x="204" y="0"/>
                  </a:moveTo>
                  <a:cubicBezTo>
                    <a:pt x="91" y="0"/>
                    <a:pt x="1" y="91"/>
                    <a:pt x="1" y="203"/>
                  </a:cubicBezTo>
                  <a:cubicBezTo>
                    <a:pt x="1" y="793"/>
                    <a:pt x="533" y="1278"/>
                    <a:pt x="1185" y="1278"/>
                  </a:cubicBezTo>
                  <a:cubicBezTo>
                    <a:pt x="1837" y="1278"/>
                    <a:pt x="2370" y="797"/>
                    <a:pt x="2370" y="203"/>
                  </a:cubicBezTo>
                  <a:cubicBezTo>
                    <a:pt x="2370" y="91"/>
                    <a:pt x="2279" y="0"/>
                    <a:pt x="216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10" name="Google Shape;14010;p76"/>
          <p:cNvGrpSpPr/>
          <p:nvPr/>
        </p:nvGrpSpPr>
        <p:grpSpPr>
          <a:xfrm>
            <a:off x="6255941" y="1983508"/>
            <a:ext cx="284958" cy="364948"/>
            <a:chOff x="6255941" y="1983508"/>
            <a:chExt cx="284958" cy="364948"/>
          </a:xfrm>
        </p:grpSpPr>
        <p:sp>
          <p:nvSpPr>
            <p:cNvPr id="14011" name="Google Shape;14011;p76"/>
            <p:cNvSpPr/>
            <p:nvPr/>
          </p:nvSpPr>
          <p:spPr>
            <a:xfrm>
              <a:off x="6391434" y="2337759"/>
              <a:ext cx="12558" cy="10697"/>
            </a:xfrm>
            <a:custGeom>
              <a:avLst/>
              <a:gdLst/>
              <a:ahLst/>
              <a:cxnLst/>
              <a:rect l="l" t="t" r="r" b="b"/>
              <a:pathLst>
                <a:path w="479" h="408" extrusionOk="0">
                  <a:moveTo>
                    <a:pt x="275" y="1"/>
                  </a:moveTo>
                  <a:cubicBezTo>
                    <a:pt x="273" y="1"/>
                    <a:pt x="270" y="1"/>
                    <a:pt x="268" y="1"/>
                  </a:cubicBezTo>
                  <a:lnTo>
                    <a:pt x="272" y="1"/>
                  </a:lnTo>
                  <a:cubicBezTo>
                    <a:pt x="91" y="1"/>
                    <a:pt x="0" y="222"/>
                    <a:pt x="131" y="348"/>
                  </a:cubicBezTo>
                  <a:cubicBezTo>
                    <a:pt x="171" y="389"/>
                    <a:pt x="222" y="407"/>
                    <a:pt x="271" y="407"/>
                  </a:cubicBezTo>
                  <a:cubicBezTo>
                    <a:pt x="375" y="407"/>
                    <a:pt x="475" y="326"/>
                    <a:pt x="475" y="204"/>
                  </a:cubicBezTo>
                  <a:cubicBezTo>
                    <a:pt x="478" y="90"/>
                    <a:pt x="388" y="1"/>
                    <a:pt x="27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2" name="Google Shape;14012;p76"/>
            <p:cNvSpPr/>
            <p:nvPr/>
          </p:nvSpPr>
          <p:spPr>
            <a:xfrm>
              <a:off x="6261342" y="2188791"/>
              <a:ext cx="274340" cy="154316"/>
            </a:xfrm>
            <a:custGeom>
              <a:avLst/>
              <a:gdLst/>
              <a:ahLst/>
              <a:cxnLst/>
              <a:rect l="l" t="t" r="r" b="b"/>
              <a:pathLst>
                <a:path w="10464" h="5886" extrusionOk="0">
                  <a:moveTo>
                    <a:pt x="3705" y="0"/>
                  </a:moveTo>
                  <a:lnTo>
                    <a:pt x="3705" y="1040"/>
                  </a:lnTo>
                  <a:cubicBezTo>
                    <a:pt x="3705" y="1329"/>
                    <a:pt x="3514" y="1587"/>
                    <a:pt x="3235" y="1666"/>
                  </a:cubicBezTo>
                  <a:lnTo>
                    <a:pt x="938" y="2343"/>
                  </a:lnTo>
                  <a:cubicBezTo>
                    <a:pt x="384" y="2506"/>
                    <a:pt x="0" y="3017"/>
                    <a:pt x="0" y="3597"/>
                  </a:cubicBezTo>
                  <a:lnTo>
                    <a:pt x="0" y="5886"/>
                  </a:lnTo>
                  <a:lnTo>
                    <a:pt x="10464" y="5886"/>
                  </a:lnTo>
                  <a:lnTo>
                    <a:pt x="10464" y="3593"/>
                  </a:lnTo>
                  <a:cubicBezTo>
                    <a:pt x="10460" y="3014"/>
                    <a:pt x="10080" y="2503"/>
                    <a:pt x="9522" y="2340"/>
                  </a:cubicBezTo>
                  <a:lnTo>
                    <a:pt x="7226" y="1666"/>
                  </a:lnTo>
                  <a:cubicBezTo>
                    <a:pt x="6947" y="1583"/>
                    <a:pt x="6755" y="1329"/>
                    <a:pt x="6755" y="1040"/>
                  </a:cubicBezTo>
                  <a:lnTo>
                    <a:pt x="67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3" name="Google Shape;14013;p76"/>
            <p:cNvSpPr/>
            <p:nvPr/>
          </p:nvSpPr>
          <p:spPr>
            <a:xfrm>
              <a:off x="6261342" y="2225811"/>
              <a:ext cx="274340" cy="117297"/>
            </a:xfrm>
            <a:custGeom>
              <a:avLst/>
              <a:gdLst/>
              <a:ahLst/>
              <a:cxnLst/>
              <a:rect l="l" t="t" r="r" b="b"/>
              <a:pathLst>
                <a:path w="10464" h="4474" extrusionOk="0">
                  <a:moveTo>
                    <a:pt x="3586" y="1"/>
                  </a:moveTo>
                  <a:cubicBezTo>
                    <a:pt x="3499" y="124"/>
                    <a:pt x="3376" y="211"/>
                    <a:pt x="3235" y="254"/>
                  </a:cubicBezTo>
                  <a:lnTo>
                    <a:pt x="938" y="928"/>
                  </a:lnTo>
                  <a:cubicBezTo>
                    <a:pt x="381" y="1091"/>
                    <a:pt x="0" y="1602"/>
                    <a:pt x="0" y="2185"/>
                  </a:cubicBezTo>
                  <a:lnTo>
                    <a:pt x="0" y="4474"/>
                  </a:lnTo>
                  <a:lnTo>
                    <a:pt x="10464" y="4474"/>
                  </a:lnTo>
                  <a:lnTo>
                    <a:pt x="10464" y="2181"/>
                  </a:lnTo>
                  <a:cubicBezTo>
                    <a:pt x="10460" y="1602"/>
                    <a:pt x="10080" y="1091"/>
                    <a:pt x="9522" y="928"/>
                  </a:cubicBezTo>
                  <a:lnTo>
                    <a:pt x="7226" y="254"/>
                  </a:lnTo>
                  <a:cubicBezTo>
                    <a:pt x="7085" y="211"/>
                    <a:pt x="6961" y="124"/>
                    <a:pt x="6878" y="1"/>
                  </a:cubicBezTo>
                  <a:lnTo>
                    <a:pt x="5230" y="551"/>
                  </a:lnTo>
                  <a:lnTo>
                    <a:pt x="3586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4" name="Google Shape;14014;p76"/>
            <p:cNvSpPr/>
            <p:nvPr/>
          </p:nvSpPr>
          <p:spPr>
            <a:xfrm>
              <a:off x="6316897" y="2225811"/>
              <a:ext cx="163152" cy="55188"/>
            </a:xfrm>
            <a:custGeom>
              <a:avLst/>
              <a:gdLst/>
              <a:ahLst/>
              <a:cxnLst/>
              <a:rect l="l" t="t" r="r" b="b"/>
              <a:pathLst>
                <a:path w="6223" h="2105" extrusionOk="0">
                  <a:moveTo>
                    <a:pt x="1463" y="1"/>
                  </a:moveTo>
                  <a:cubicBezTo>
                    <a:pt x="1380" y="124"/>
                    <a:pt x="1257" y="211"/>
                    <a:pt x="1116" y="254"/>
                  </a:cubicBezTo>
                  <a:lnTo>
                    <a:pt x="0" y="580"/>
                  </a:lnTo>
                  <a:lnTo>
                    <a:pt x="105" y="671"/>
                  </a:lnTo>
                  <a:lnTo>
                    <a:pt x="1471" y="1841"/>
                  </a:lnTo>
                  <a:cubicBezTo>
                    <a:pt x="1676" y="2018"/>
                    <a:pt x="1930" y="2104"/>
                    <a:pt x="2181" y="2104"/>
                  </a:cubicBezTo>
                  <a:cubicBezTo>
                    <a:pt x="2500" y="2104"/>
                    <a:pt x="2817" y="1965"/>
                    <a:pt x="3032" y="1696"/>
                  </a:cubicBezTo>
                  <a:lnTo>
                    <a:pt x="3111" y="1594"/>
                  </a:lnTo>
                  <a:lnTo>
                    <a:pt x="3191" y="1696"/>
                  </a:lnTo>
                  <a:cubicBezTo>
                    <a:pt x="3406" y="1965"/>
                    <a:pt x="3721" y="2104"/>
                    <a:pt x="4040" y="2104"/>
                  </a:cubicBezTo>
                  <a:cubicBezTo>
                    <a:pt x="4291" y="2104"/>
                    <a:pt x="4544" y="2018"/>
                    <a:pt x="4752" y="1841"/>
                  </a:cubicBezTo>
                  <a:lnTo>
                    <a:pt x="6117" y="671"/>
                  </a:lnTo>
                  <a:lnTo>
                    <a:pt x="6222" y="580"/>
                  </a:lnTo>
                  <a:lnTo>
                    <a:pt x="5107" y="254"/>
                  </a:lnTo>
                  <a:cubicBezTo>
                    <a:pt x="4966" y="211"/>
                    <a:pt x="4842" y="124"/>
                    <a:pt x="4755" y="1"/>
                  </a:cubicBezTo>
                  <a:lnTo>
                    <a:pt x="3111" y="551"/>
                  </a:lnTo>
                  <a:lnTo>
                    <a:pt x="146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5" name="Google Shape;14015;p76"/>
            <p:cNvSpPr/>
            <p:nvPr/>
          </p:nvSpPr>
          <p:spPr>
            <a:xfrm>
              <a:off x="6301324" y="2074562"/>
              <a:ext cx="194298" cy="132372"/>
            </a:xfrm>
            <a:custGeom>
              <a:avLst/>
              <a:gdLst/>
              <a:ahLst/>
              <a:cxnLst/>
              <a:rect l="l" t="t" r="r" b="b"/>
              <a:pathLst>
                <a:path w="7411" h="5049" extrusionOk="0">
                  <a:moveTo>
                    <a:pt x="873" y="0"/>
                  </a:moveTo>
                  <a:lnTo>
                    <a:pt x="873" y="1090"/>
                  </a:lnTo>
                  <a:lnTo>
                    <a:pt x="543" y="1090"/>
                  </a:lnTo>
                  <a:cubicBezTo>
                    <a:pt x="243" y="1090"/>
                    <a:pt x="0" y="1333"/>
                    <a:pt x="0" y="1634"/>
                  </a:cubicBezTo>
                  <a:cubicBezTo>
                    <a:pt x="0" y="1934"/>
                    <a:pt x="243" y="2177"/>
                    <a:pt x="543" y="2177"/>
                  </a:cubicBezTo>
                  <a:lnTo>
                    <a:pt x="873" y="2177"/>
                  </a:lnTo>
                  <a:cubicBezTo>
                    <a:pt x="851" y="3756"/>
                    <a:pt x="2126" y="5049"/>
                    <a:pt x="3705" y="5049"/>
                  </a:cubicBezTo>
                  <a:cubicBezTo>
                    <a:pt x="5284" y="5049"/>
                    <a:pt x="6559" y="3756"/>
                    <a:pt x="6537" y="2177"/>
                  </a:cubicBezTo>
                  <a:lnTo>
                    <a:pt x="6867" y="2177"/>
                  </a:lnTo>
                  <a:cubicBezTo>
                    <a:pt x="7168" y="2177"/>
                    <a:pt x="7410" y="1934"/>
                    <a:pt x="7410" y="1634"/>
                  </a:cubicBezTo>
                  <a:cubicBezTo>
                    <a:pt x="7410" y="1333"/>
                    <a:pt x="7168" y="1090"/>
                    <a:pt x="6867" y="1090"/>
                  </a:cubicBezTo>
                  <a:lnTo>
                    <a:pt x="6537" y="1090"/>
                  </a:lnTo>
                  <a:lnTo>
                    <a:pt x="653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6" name="Google Shape;14016;p76"/>
            <p:cNvSpPr/>
            <p:nvPr/>
          </p:nvSpPr>
          <p:spPr>
            <a:xfrm>
              <a:off x="6300564" y="2074562"/>
              <a:ext cx="160766" cy="131481"/>
            </a:xfrm>
            <a:custGeom>
              <a:avLst/>
              <a:gdLst/>
              <a:ahLst/>
              <a:cxnLst/>
              <a:rect l="l" t="t" r="r" b="b"/>
              <a:pathLst>
                <a:path w="6132" h="5015" extrusionOk="0">
                  <a:moveTo>
                    <a:pt x="902" y="0"/>
                  </a:moveTo>
                  <a:lnTo>
                    <a:pt x="902" y="1090"/>
                  </a:lnTo>
                  <a:lnTo>
                    <a:pt x="587" y="1090"/>
                  </a:lnTo>
                  <a:cubicBezTo>
                    <a:pt x="585" y="1090"/>
                    <a:pt x="582" y="1090"/>
                    <a:pt x="580" y="1090"/>
                  </a:cubicBezTo>
                  <a:cubicBezTo>
                    <a:pt x="297" y="1090"/>
                    <a:pt x="58" y="1303"/>
                    <a:pt x="33" y="1587"/>
                  </a:cubicBezTo>
                  <a:cubicBezTo>
                    <a:pt x="0" y="1905"/>
                    <a:pt x="254" y="2181"/>
                    <a:pt x="576" y="2181"/>
                  </a:cubicBezTo>
                  <a:lnTo>
                    <a:pt x="902" y="2181"/>
                  </a:lnTo>
                  <a:cubicBezTo>
                    <a:pt x="892" y="3765"/>
                    <a:pt x="2180" y="5014"/>
                    <a:pt x="3711" y="5014"/>
                  </a:cubicBezTo>
                  <a:cubicBezTo>
                    <a:pt x="3862" y="5014"/>
                    <a:pt x="4017" y="5002"/>
                    <a:pt x="4172" y="4977"/>
                  </a:cubicBezTo>
                  <a:cubicBezTo>
                    <a:pt x="2793" y="4763"/>
                    <a:pt x="1771" y="3575"/>
                    <a:pt x="1771" y="2177"/>
                  </a:cubicBezTo>
                  <a:lnTo>
                    <a:pt x="1771" y="1000"/>
                  </a:lnTo>
                  <a:lnTo>
                    <a:pt x="6132" y="1000"/>
                  </a:lnTo>
                  <a:lnTo>
                    <a:pt x="613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7" name="Google Shape;14017;p76"/>
            <p:cNvSpPr/>
            <p:nvPr/>
          </p:nvSpPr>
          <p:spPr>
            <a:xfrm>
              <a:off x="6324212" y="2132109"/>
              <a:ext cx="148522" cy="74274"/>
            </a:xfrm>
            <a:custGeom>
              <a:avLst/>
              <a:gdLst/>
              <a:ahLst/>
              <a:cxnLst/>
              <a:rect l="l" t="t" r="r" b="b"/>
              <a:pathLst>
                <a:path w="5665" h="2833" extrusionOk="0">
                  <a:moveTo>
                    <a:pt x="0" y="0"/>
                  </a:moveTo>
                  <a:cubicBezTo>
                    <a:pt x="0" y="1565"/>
                    <a:pt x="1268" y="2832"/>
                    <a:pt x="2832" y="2832"/>
                  </a:cubicBezTo>
                  <a:cubicBezTo>
                    <a:pt x="4397" y="2832"/>
                    <a:pt x="5664" y="1565"/>
                    <a:pt x="5664" y="0"/>
                  </a:cubicBezTo>
                  <a:lnTo>
                    <a:pt x="5664" y="0"/>
                  </a:lnTo>
                  <a:cubicBezTo>
                    <a:pt x="5031" y="384"/>
                    <a:pt x="4002" y="637"/>
                    <a:pt x="2832" y="637"/>
                  </a:cubicBezTo>
                  <a:cubicBezTo>
                    <a:pt x="1662" y="637"/>
                    <a:pt x="634" y="384"/>
                    <a:pt x="0" y="0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8" name="Google Shape;14018;p76"/>
            <p:cNvSpPr/>
            <p:nvPr/>
          </p:nvSpPr>
          <p:spPr>
            <a:xfrm>
              <a:off x="6312702" y="2074562"/>
              <a:ext cx="22914" cy="28498"/>
            </a:xfrm>
            <a:custGeom>
              <a:avLst/>
              <a:gdLst/>
              <a:ahLst/>
              <a:cxnLst/>
              <a:rect l="l" t="t" r="r" b="b"/>
              <a:pathLst>
                <a:path w="874" h="1087" extrusionOk="0">
                  <a:moveTo>
                    <a:pt x="1" y="0"/>
                  </a:moveTo>
                  <a:lnTo>
                    <a:pt x="1" y="1087"/>
                  </a:lnTo>
                  <a:lnTo>
                    <a:pt x="874" y="1087"/>
                  </a:lnTo>
                  <a:lnTo>
                    <a:pt x="874" y="0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9" name="Google Shape;14019;p76"/>
            <p:cNvSpPr/>
            <p:nvPr/>
          </p:nvSpPr>
          <p:spPr>
            <a:xfrm>
              <a:off x="6461303" y="2074562"/>
              <a:ext cx="22914" cy="28498"/>
            </a:xfrm>
            <a:custGeom>
              <a:avLst/>
              <a:gdLst/>
              <a:ahLst/>
              <a:cxnLst/>
              <a:rect l="l" t="t" r="r" b="b"/>
              <a:pathLst>
                <a:path w="874" h="1087" extrusionOk="0">
                  <a:moveTo>
                    <a:pt x="1" y="0"/>
                  </a:moveTo>
                  <a:lnTo>
                    <a:pt x="1" y="1087"/>
                  </a:lnTo>
                  <a:lnTo>
                    <a:pt x="874" y="1087"/>
                  </a:lnTo>
                  <a:lnTo>
                    <a:pt x="874" y="0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0" name="Google Shape;14020;p76"/>
            <p:cNvSpPr/>
            <p:nvPr/>
          </p:nvSpPr>
          <p:spPr>
            <a:xfrm>
              <a:off x="6336062" y="2213882"/>
              <a:ext cx="62424" cy="50023"/>
            </a:xfrm>
            <a:custGeom>
              <a:avLst/>
              <a:gdLst/>
              <a:ahLst/>
              <a:cxnLst/>
              <a:rect l="l" t="t" r="r" b="b"/>
              <a:pathLst>
                <a:path w="2381" h="1908" extrusionOk="0">
                  <a:moveTo>
                    <a:pt x="511" y="0"/>
                  </a:moveTo>
                  <a:cubicBezTo>
                    <a:pt x="432" y="0"/>
                    <a:pt x="356" y="44"/>
                    <a:pt x="316" y="119"/>
                  </a:cubicBezTo>
                  <a:lnTo>
                    <a:pt x="30" y="695"/>
                  </a:lnTo>
                  <a:cubicBezTo>
                    <a:pt x="1" y="749"/>
                    <a:pt x="15" y="814"/>
                    <a:pt x="62" y="854"/>
                  </a:cubicBezTo>
                  <a:lnTo>
                    <a:pt x="1167" y="1803"/>
                  </a:lnTo>
                  <a:cubicBezTo>
                    <a:pt x="1248" y="1873"/>
                    <a:pt x="1349" y="1908"/>
                    <a:pt x="1449" y="1908"/>
                  </a:cubicBezTo>
                  <a:cubicBezTo>
                    <a:pt x="1576" y="1908"/>
                    <a:pt x="1703" y="1852"/>
                    <a:pt x="1790" y="1745"/>
                  </a:cubicBezTo>
                  <a:lnTo>
                    <a:pt x="2380" y="1006"/>
                  </a:lnTo>
                  <a:lnTo>
                    <a:pt x="616" y="28"/>
                  </a:lnTo>
                  <a:cubicBezTo>
                    <a:pt x="583" y="9"/>
                    <a:pt x="546" y="0"/>
                    <a:pt x="51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1" name="Google Shape;14021;p76"/>
            <p:cNvSpPr/>
            <p:nvPr/>
          </p:nvSpPr>
          <p:spPr>
            <a:xfrm>
              <a:off x="6398460" y="2213882"/>
              <a:ext cx="62398" cy="50023"/>
            </a:xfrm>
            <a:custGeom>
              <a:avLst/>
              <a:gdLst/>
              <a:ahLst/>
              <a:cxnLst/>
              <a:rect l="l" t="t" r="r" b="b"/>
              <a:pathLst>
                <a:path w="2380" h="1908" extrusionOk="0">
                  <a:moveTo>
                    <a:pt x="1870" y="0"/>
                  </a:moveTo>
                  <a:cubicBezTo>
                    <a:pt x="1834" y="0"/>
                    <a:pt x="1798" y="9"/>
                    <a:pt x="1764" y="28"/>
                  </a:cubicBezTo>
                  <a:lnTo>
                    <a:pt x="0" y="1006"/>
                  </a:lnTo>
                  <a:lnTo>
                    <a:pt x="591" y="1745"/>
                  </a:lnTo>
                  <a:cubicBezTo>
                    <a:pt x="676" y="1852"/>
                    <a:pt x="803" y="1908"/>
                    <a:pt x="930" y="1908"/>
                  </a:cubicBezTo>
                  <a:cubicBezTo>
                    <a:pt x="1031" y="1908"/>
                    <a:pt x="1132" y="1873"/>
                    <a:pt x="1213" y="1803"/>
                  </a:cubicBezTo>
                  <a:lnTo>
                    <a:pt x="2322" y="854"/>
                  </a:lnTo>
                  <a:cubicBezTo>
                    <a:pt x="2365" y="814"/>
                    <a:pt x="2380" y="749"/>
                    <a:pt x="2351" y="695"/>
                  </a:cubicBezTo>
                  <a:lnTo>
                    <a:pt x="2065" y="119"/>
                  </a:lnTo>
                  <a:cubicBezTo>
                    <a:pt x="2025" y="44"/>
                    <a:pt x="1949" y="0"/>
                    <a:pt x="187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2" name="Google Shape;14022;p76"/>
            <p:cNvSpPr/>
            <p:nvPr/>
          </p:nvSpPr>
          <p:spPr>
            <a:xfrm>
              <a:off x="6312702" y="1988804"/>
              <a:ext cx="171515" cy="85784"/>
            </a:xfrm>
            <a:custGeom>
              <a:avLst/>
              <a:gdLst/>
              <a:ahLst/>
              <a:cxnLst/>
              <a:rect l="l" t="t" r="r" b="b"/>
              <a:pathLst>
                <a:path w="6542" h="3272" extrusionOk="0">
                  <a:moveTo>
                    <a:pt x="1877" y="1"/>
                  </a:moveTo>
                  <a:cubicBezTo>
                    <a:pt x="1287" y="1"/>
                    <a:pt x="769" y="399"/>
                    <a:pt x="616" y="972"/>
                  </a:cubicBezTo>
                  <a:lnTo>
                    <a:pt x="1" y="3271"/>
                  </a:lnTo>
                  <a:lnTo>
                    <a:pt x="6542" y="3271"/>
                  </a:lnTo>
                  <a:lnTo>
                    <a:pt x="5926" y="972"/>
                  </a:lnTo>
                  <a:cubicBezTo>
                    <a:pt x="5774" y="399"/>
                    <a:pt x="5256" y="1"/>
                    <a:pt x="466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3" name="Google Shape;14023;p76"/>
            <p:cNvSpPr/>
            <p:nvPr/>
          </p:nvSpPr>
          <p:spPr>
            <a:xfrm>
              <a:off x="6375572" y="2143121"/>
              <a:ext cx="45802" cy="28970"/>
            </a:xfrm>
            <a:custGeom>
              <a:avLst/>
              <a:gdLst/>
              <a:ahLst/>
              <a:cxnLst/>
              <a:rect l="l" t="t" r="r" b="b"/>
              <a:pathLst>
                <a:path w="1747" h="1105" extrusionOk="0">
                  <a:moveTo>
                    <a:pt x="0" y="0"/>
                  </a:moveTo>
                  <a:lnTo>
                    <a:pt x="0" y="667"/>
                  </a:lnTo>
                  <a:cubicBezTo>
                    <a:pt x="0" y="909"/>
                    <a:pt x="196" y="1105"/>
                    <a:pt x="439" y="1105"/>
                  </a:cubicBezTo>
                  <a:lnTo>
                    <a:pt x="1308" y="1105"/>
                  </a:lnTo>
                  <a:cubicBezTo>
                    <a:pt x="1550" y="1105"/>
                    <a:pt x="1746" y="909"/>
                    <a:pt x="1746" y="667"/>
                  </a:cubicBezTo>
                  <a:lnTo>
                    <a:pt x="1746" y="0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4" name="Google Shape;14024;p76"/>
            <p:cNvSpPr/>
            <p:nvPr/>
          </p:nvSpPr>
          <p:spPr>
            <a:xfrm>
              <a:off x="6312702" y="1988804"/>
              <a:ext cx="72098" cy="85784"/>
            </a:xfrm>
            <a:custGeom>
              <a:avLst/>
              <a:gdLst/>
              <a:ahLst/>
              <a:cxnLst/>
              <a:rect l="l" t="t" r="r" b="b"/>
              <a:pathLst>
                <a:path w="2750" h="3272" extrusionOk="0">
                  <a:moveTo>
                    <a:pt x="1877" y="1"/>
                  </a:moveTo>
                  <a:cubicBezTo>
                    <a:pt x="1287" y="1"/>
                    <a:pt x="769" y="399"/>
                    <a:pt x="616" y="972"/>
                  </a:cubicBezTo>
                  <a:lnTo>
                    <a:pt x="1" y="3271"/>
                  </a:lnTo>
                  <a:lnTo>
                    <a:pt x="874" y="3271"/>
                  </a:lnTo>
                  <a:lnTo>
                    <a:pt x="1486" y="972"/>
                  </a:lnTo>
                  <a:cubicBezTo>
                    <a:pt x="1638" y="399"/>
                    <a:pt x="2156" y="1"/>
                    <a:pt x="2750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5" name="Google Shape;14025;p76"/>
            <p:cNvSpPr/>
            <p:nvPr/>
          </p:nvSpPr>
          <p:spPr>
            <a:xfrm>
              <a:off x="6314223" y="2051674"/>
              <a:ext cx="168474" cy="17225"/>
            </a:xfrm>
            <a:custGeom>
              <a:avLst/>
              <a:gdLst/>
              <a:ahLst/>
              <a:cxnLst/>
              <a:rect l="l" t="t" r="r" b="b"/>
              <a:pathLst>
                <a:path w="6426" h="657" extrusionOk="0">
                  <a:moveTo>
                    <a:pt x="175" y="0"/>
                  </a:moveTo>
                  <a:lnTo>
                    <a:pt x="1" y="656"/>
                  </a:lnTo>
                  <a:lnTo>
                    <a:pt x="6426" y="656"/>
                  </a:lnTo>
                  <a:lnTo>
                    <a:pt x="6252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6" name="Google Shape;14026;p76"/>
            <p:cNvSpPr/>
            <p:nvPr/>
          </p:nvSpPr>
          <p:spPr>
            <a:xfrm>
              <a:off x="6314223" y="2051674"/>
              <a:ext cx="27476" cy="17225"/>
            </a:xfrm>
            <a:custGeom>
              <a:avLst/>
              <a:gdLst/>
              <a:ahLst/>
              <a:cxnLst/>
              <a:rect l="l" t="t" r="r" b="b"/>
              <a:pathLst>
                <a:path w="1048" h="657" extrusionOk="0">
                  <a:moveTo>
                    <a:pt x="175" y="0"/>
                  </a:moveTo>
                  <a:lnTo>
                    <a:pt x="1" y="656"/>
                  </a:lnTo>
                  <a:lnTo>
                    <a:pt x="874" y="656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7" name="Google Shape;14027;p76"/>
            <p:cNvSpPr/>
            <p:nvPr/>
          </p:nvSpPr>
          <p:spPr>
            <a:xfrm>
              <a:off x="6312702" y="2235511"/>
              <a:ext cx="22914" cy="107597"/>
            </a:xfrm>
            <a:custGeom>
              <a:avLst/>
              <a:gdLst/>
              <a:ahLst/>
              <a:cxnLst/>
              <a:rect l="l" t="t" r="r" b="b"/>
              <a:pathLst>
                <a:path w="874" h="4104" extrusionOk="0">
                  <a:moveTo>
                    <a:pt x="874" y="0"/>
                  </a:moveTo>
                  <a:lnTo>
                    <a:pt x="1" y="257"/>
                  </a:lnTo>
                  <a:lnTo>
                    <a:pt x="1" y="4104"/>
                  </a:lnTo>
                  <a:lnTo>
                    <a:pt x="874" y="4104"/>
                  </a:lnTo>
                  <a:lnTo>
                    <a:pt x="87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8" name="Google Shape;14028;p76"/>
            <p:cNvSpPr/>
            <p:nvPr/>
          </p:nvSpPr>
          <p:spPr>
            <a:xfrm>
              <a:off x="6461303" y="2235511"/>
              <a:ext cx="22914" cy="107597"/>
            </a:xfrm>
            <a:custGeom>
              <a:avLst/>
              <a:gdLst/>
              <a:ahLst/>
              <a:cxnLst/>
              <a:rect l="l" t="t" r="r" b="b"/>
              <a:pathLst>
                <a:path w="874" h="4104" extrusionOk="0">
                  <a:moveTo>
                    <a:pt x="1" y="0"/>
                  </a:moveTo>
                  <a:lnTo>
                    <a:pt x="1" y="4104"/>
                  </a:lnTo>
                  <a:lnTo>
                    <a:pt x="874" y="4104"/>
                  </a:lnTo>
                  <a:lnTo>
                    <a:pt x="874" y="2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9" name="Google Shape;14029;p76"/>
            <p:cNvSpPr/>
            <p:nvPr/>
          </p:nvSpPr>
          <p:spPr>
            <a:xfrm>
              <a:off x="6295609" y="2291721"/>
              <a:ext cx="17120" cy="51386"/>
            </a:xfrm>
            <a:custGeom>
              <a:avLst/>
              <a:gdLst/>
              <a:ahLst/>
              <a:cxnLst/>
              <a:rect l="l" t="t" r="r" b="b"/>
              <a:pathLst>
                <a:path w="653" h="1960" extrusionOk="0">
                  <a:moveTo>
                    <a:pt x="653" y="0"/>
                  </a:moveTo>
                  <a:cubicBezTo>
                    <a:pt x="294" y="0"/>
                    <a:pt x="1" y="290"/>
                    <a:pt x="1" y="652"/>
                  </a:cubicBezTo>
                  <a:lnTo>
                    <a:pt x="1" y="1960"/>
                  </a:lnTo>
                  <a:lnTo>
                    <a:pt x="653" y="1960"/>
                  </a:lnTo>
                  <a:lnTo>
                    <a:pt x="65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0" name="Google Shape;14030;p76"/>
            <p:cNvSpPr/>
            <p:nvPr/>
          </p:nvSpPr>
          <p:spPr>
            <a:xfrm>
              <a:off x="6484191" y="2291721"/>
              <a:ext cx="17120" cy="51386"/>
            </a:xfrm>
            <a:custGeom>
              <a:avLst/>
              <a:gdLst/>
              <a:ahLst/>
              <a:cxnLst/>
              <a:rect l="l" t="t" r="r" b="b"/>
              <a:pathLst>
                <a:path w="653" h="1960" extrusionOk="0">
                  <a:moveTo>
                    <a:pt x="1" y="0"/>
                  </a:moveTo>
                  <a:lnTo>
                    <a:pt x="1" y="1960"/>
                  </a:lnTo>
                  <a:lnTo>
                    <a:pt x="653" y="1960"/>
                  </a:lnTo>
                  <a:lnTo>
                    <a:pt x="653" y="652"/>
                  </a:lnTo>
                  <a:cubicBezTo>
                    <a:pt x="653" y="290"/>
                    <a:pt x="359" y="0"/>
                    <a:pt x="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1" name="Google Shape;14031;p76"/>
            <p:cNvSpPr/>
            <p:nvPr/>
          </p:nvSpPr>
          <p:spPr>
            <a:xfrm>
              <a:off x="6364167" y="2143121"/>
              <a:ext cx="34319" cy="17199"/>
            </a:xfrm>
            <a:custGeom>
              <a:avLst/>
              <a:gdLst/>
              <a:ahLst/>
              <a:cxnLst/>
              <a:rect l="l" t="t" r="r" b="b"/>
              <a:pathLst>
                <a:path w="1309" h="656" extrusionOk="0">
                  <a:moveTo>
                    <a:pt x="656" y="0"/>
                  </a:moveTo>
                  <a:cubicBezTo>
                    <a:pt x="294" y="0"/>
                    <a:pt x="1" y="294"/>
                    <a:pt x="1" y="656"/>
                  </a:cubicBezTo>
                  <a:lnTo>
                    <a:pt x="653" y="656"/>
                  </a:lnTo>
                  <a:cubicBezTo>
                    <a:pt x="1015" y="652"/>
                    <a:pt x="1308" y="362"/>
                    <a:pt x="130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2" name="Google Shape;14032;p76"/>
            <p:cNvSpPr/>
            <p:nvPr/>
          </p:nvSpPr>
          <p:spPr>
            <a:xfrm>
              <a:off x="6398538" y="2143121"/>
              <a:ext cx="34214" cy="17199"/>
            </a:xfrm>
            <a:custGeom>
              <a:avLst/>
              <a:gdLst/>
              <a:ahLst/>
              <a:cxnLst/>
              <a:rect l="l" t="t" r="r" b="b"/>
              <a:pathLst>
                <a:path w="1305" h="656" extrusionOk="0">
                  <a:moveTo>
                    <a:pt x="1" y="0"/>
                  </a:moveTo>
                  <a:cubicBezTo>
                    <a:pt x="1" y="362"/>
                    <a:pt x="291" y="652"/>
                    <a:pt x="653" y="656"/>
                  </a:cubicBezTo>
                  <a:lnTo>
                    <a:pt x="1305" y="656"/>
                  </a:lnTo>
                  <a:cubicBezTo>
                    <a:pt x="1305" y="294"/>
                    <a:pt x="1015" y="0"/>
                    <a:pt x="6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3" name="Google Shape;14033;p76"/>
            <p:cNvSpPr/>
            <p:nvPr/>
          </p:nvSpPr>
          <p:spPr>
            <a:xfrm>
              <a:off x="6324212" y="2132109"/>
              <a:ext cx="85653" cy="73907"/>
            </a:xfrm>
            <a:custGeom>
              <a:avLst/>
              <a:gdLst/>
              <a:ahLst/>
              <a:cxnLst/>
              <a:rect l="l" t="t" r="r" b="b"/>
              <a:pathLst>
                <a:path w="3267" h="2819" extrusionOk="0">
                  <a:moveTo>
                    <a:pt x="0" y="0"/>
                  </a:moveTo>
                  <a:cubicBezTo>
                    <a:pt x="0" y="91"/>
                    <a:pt x="4" y="178"/>
                    <a:pt x="15" y="264"/>
                  </a:cubicBezTo>
                  <a:lnTo>
                    <a:pt x="15" y="275"/>
                  </a:lnTo>
                  <a:cubicBezTo>
                    <a:pt x="155" y="1739"/>
                    <a:pt x="1389" y="2819"/>
                    <a:pt x="2811" y="2819"/>
                  </a:cubicBezTo>
                  <a:cubicBezTo>
                    <a:pt x="2961" y="2819"/>
                    <a:pt x="3113" y="2806"/>
                    <a:pt x="3267" y="2782"/>
                  </a:cubicBezTo>
                  <a:cubicBezTo>
                    <a:pt x="2035" y="2586"/>
                    <a:pt x="1076" y="1612"/>
                    <a:pt x="902" y="380"/>
                  </a:cubicBezTo>
                  <a:cubicBezTo>
                    <a:pt x="587" y="293"/>
                    <a:pt x="283" y="163"/>
                    <a:pt x="0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4" name="Google Shape;14034;p76"/>
            <p:cNvSpPr/>
            <p:nvPr/>
          </p:nvSpPr>
          <p:spPr>
            <a:xfrm>
              <a:off x="6255941" y="1983508"/>
              <a:ext cx="284958" cy="364869"/>
            </a:xfrm>
            <a:custGeom>
              <a:avLst/>
              <a:gdLst/>
              <a:ahLst/>
              <a:cxnLst/>
              <a:rect l="l" t="t" r="r" b="b"/>
              <a:pathLst>
                <a:path w="10869" h="13917" extrusionOk="0">
                  <a:moveTo>
                    <a:pt x="6831" y="406"/>
                  </a:moveTo>
                  <a:cubicBezTo>
                    <a:pt x="7330" y="406"/>
                    <a:pt x="7769" y="743"/>
                    <a:pt x="7895" y="1228"/>
                  </a:cubicBezTo>
                  <a:lnTo>
                    <a:pt x="8207" y="2398"/>
                  </a:lnTo>
                  <a:lnTo>
                    <a:pt x="7399" y="2398"/>
                  </a:lnTo>
                  <a:cubicBezTo>
                    <a:pt x="7128" y="2398"/>
                    <a:pt x="7128" y="2803"/>
                    <a:pt x="7399" y="2803"/>
                  </a:cubicBezTo>
                  <a:lnTo>
                    <a:pt x="8315" y="2803"/>
                  </a:lnTo>
                  <a:lnTo>
                    <a:pt x="8442" y="3267"/>
                  </a:lnTo>
                  <a:lnTo>
                    <a:pt x="2434" y="3267"/>
                  </a:lnTo>
                  <a:lnTo>
                    <a:pt x="2557" y="2803"/>
                  </a:lnTo>
                  <a:lnTo>
                    <a:pt x="6526" y="2803"/>
                  </a:lnTo>
                  <a:cubicBezTo>
                    <a:pt x="6798" y="2803"/>
                    <a:pt x="6798" y="2398"/>
                    <a:pt x="6526" y="2398"/>
                  </a:cubicBezTo>
                  <a:lnTo>
                    <a:pt x="2666" y="2398"/>
                  </a:lnTo>
                  <a:lnTo>
                    <a:pt x="2977" y="1224"/>
                  </a:lnTo>
                  <a:cubicBezTo>
                    <a:pt x="3107" y="743"/>
                    <a:pt x="3542" y="406"/>
                    <a:pt x="4042" y="406"/>
                  </a:cubicBezTo>
                  <a:lnTo>
                    <a:pt x="4926" y="406"/>
                  </a:lnTo>
                  <a:cubicBezTo>
                    <a:pt x="5132" y="406"/>
                    <a:pt x="5313" y="547"/>
                    <a:pt x="5364" y="746"/>
                  </a:cubicBezTo>
                  <a:lnTo>
                    <a:pt x="5458" y="1123"/>
                  </a:lnTo>
                  <a:cubicBezTo>
                    <a:pt x="5485" y="1231"/>
                    <a:pt x="5567" y="1279"/>
                    <a:pt x="5650" y="1279"/>
                  </a:cubicBezTo>
                  <a:cubicBezTo>
                    <a:pt x="5770" y="1279"/>
                    <a:pt x="5891" y="1181"/>
                    <a:pt x="5853" y="1025"/>
                  </a:cubicBezTo>
                  <a:lnTo>
                    <a:pt x="5759" y="648"/>
                  </a:lnTo>
                  <a:cubicBezTo>
                    <a:pt x="5737" y="561"/>
                    <a:pt x="5704" y="482"/>
                    <a:pt x="5657" y="406"/>
                  </a:cubicBezTo>
                  <a:close/>
                  <a:moveTo>
                    <a:pt x="2836" y="3676"/>
                  </a:moveTo>
                  <a:lnTo>
                    <a:pt x="2836" y="4357"/>
                  </a:lnTo>
                  <a:lnTo>
                    <a:pt x="2372" y="4357"/>
                  </a:lnTo>
                  <a:lnTo>
                    <a:pt x="2372" y="3676"/>
                  </a:lnTo>
                  <a:close/>
                  <a:moveTo>
                    <a:pt x="8504" y="3676"/>
                  </a:moveTo>
                  <a:lnTo>
                    <a:pt x="8504" y="4357"/>
                  </a:lnTo>
                  <a:lnTo>
                    <a:pt x="8040" y="4357"/>
                  </a:lnTo>
                  <a:lnTo>
                    <a:pt x="8040" y="3676"/>
                  </a:lnTo>
                  <a:close/>
                  <a:moveTo>
                    <a:pt x="7631" y="3676"/>
                  </a:moveTo>
                  <a:lnTo>
                    <a:pt x="7631" y="4357"/>
                  </a:lnTo>
                  <a:lnTo>
                    <a:pt x="7602" y="4357"/>
                  </a:lnTo>
                  <a:lnTo>
                    <a:pt x="7602" y="4343"/>
                  </a:lnTo>
                  <a:cubicBezTo>
                    <a:pt x="7602" y="4230"/>
                    <a:pt x="7511" y="4140"/>
                    <a:pt x="7399" y="4140"/>
                  </a:cubicBezTo>
                  <a:lnTo>
                    <a:pt x="5871" y="4140"/>
                  </a:lnTo>
                  <a:cubicBezTo>
                    <a:pt x="5759" y="4140"/>
                    <a:pt x="5668" y="4230"/>
                    <a:pt x="5668" y="4343"/>
                  </a:cubicBezTo>
                  <a:lnTo>
                    <a:pt x="5668" y="4400"/>
                  </a:lnTo>
                  <a:cubicBezTo>
                    <a:pt x="5594" y="4372"/>
                    <a:pt x="5515" y="4357"/>
                    <a:pt x="5436" y="4357"/>
                  </a:cubicBezTo>
                  <a:cubicBezTo>
                    <a:pt x="5357" y="4357"/>
                    <a:pt x="5279" y="4372"/>
                    <a:pt x="5204" y="4400"/>
                  </a:cubicBezTo>
                  <a:lnTo>
                    <a:pt x="5204" y="4343"/>
                  </a:lnTo>
                  <a:cubicBezTo>
                    <a:pt x="5204" y="4230"/>
                    <a:pt x="5114" y="4140"/>
                    <a:pt x="5002" y="4140"/>
                  </a:cubicBezTo>
                  <a:lnTo>
                    <a:pt x="3477" y="4140"/>
                  </a:lnTo>
                  <a:cubicBezTo>
                    <a:pt x="3361" y="4140"/>
                    <a:pt x="3270" y="4230"/>
                    <a:pt x="3270" y="4343"/>
                  </a:cubicBezTo>
                  <a:lnTo>
                    <a:pt x="3270" y="4357"/>
                  </a:lnTo>
                  <a:lnTo>
                    <a:pt x="3245" y="4357"/>
                  </a:lnTo>
                  <a:lnTo>
                    <a:pt x="3245" y="3676"/>
                  </a:lnTo>
                  <a:close/>
                  <a:moveTo>
                    <a:pt x="4799" y="4549"/>
                  </a:moveTo>
                  <a:lnTo>
                    <a:pt x="4799" y="4998"/>
                  </a:lnTo>
                  <a:cubicBezTo>
                    <a:pt x="4799" y="5125"/>
                    <a:pt x="4694" y="5230"/>
                    <a:pt x="4567" y="5230"/>
                  </a:cubicBezTo>
                  <a:lnTo>
                    <a:pt x="3911" y="5230"/>
                  </a:lnTo>
                  <a:cubicBezTo>
                    <a:pt x="3785" y="5230"/>
                    <a:pt x="3680" y="5125"/>
                    <a:pt x="3680" y="4998"/>
                  </a:cubicBezTo>
                  <a:lnTo>
                    <a:pt x="3680" y="4549"/>
                  </a:lnTo>
                  <a:lnTo>
                    <a:pt x="4035" y="4549"/>
                  </a:lnTo>
                  <a:lnTo>
                    <a:pt x="4035" y="4563"/>
                  </a:lnTo>
                  <a:lnTo>
                    <a:pt x="4035" y="4781"/>
                  </a:lnTo>
                  <a:cubicBezTo>
                    <a:pt x="4035" y="4917"/>
                    <a:pt x="4136" y="4984"/>
                    <a:pt x="4237" y="4984"/>
                  </a:cubicBezTo>
                  <a:cubicBezTo>
                    <a:pt x="4339" y="4984"/>
                    <a:pt x="4440" y="4917"/>
                    <a:pt x="4440" y="4781"/>
                  </a:cubicBezTo>
                  <a:lnTo>
                    <a:pt x="4440" y="4563"/>
                  </a:lnTo>
                  <a:lnTo>
                    <a:pt x="4440" y="4549"/>
                  </a:lnTo>
                  <a:close/>
                  <a:moveTo>
                    <a:pt x="7193" y="4549"/>
                  </a:moveTo>
                  <a:lnTo>
                    <a:pt x="7193" y="4998"/>
                  </a:lnTo>
                  <a:cubicBezTo>
                    <a:pt x="7193" y="5125"/>
                    <a:pt x="7091" y="5230"/>
                    <a:pt x="6965" y="5230"/>
                  </a:cubicBezTo>
                  <a:lnTo>
                    <a:pt x="6309" y="5230"/>
                  </a:lnTo>
                  <a:cubicBezTo>
                    <a:pt x="6182" y="5230"/>
                    <a:pt x="6077" y="5125"/>
                    <a:pt x="6077" y="4998"/>
                  </a:cubicBezTo>
                  <a:lnTo>
                    <a:pt x="6077" y="4549"/>
                  </a:lnTo>
                  <a:lnTo>
                    <a:pt x="6432" y="4549"/>
                  </a:lnTo>
                  <a:lnTo>
                    <a:pt x="6432" y="4563"/>
                  </a:lnTo>
                  <a:lnTo>
                    <a:pt x="6432" y="4781"/>
                  </a:lnTo>
                  <a:cubicBezTo>
                    <a:pt x="6432" y="4893"/>
                    <a:pt x="6523" y="4984"/>
                    <a:pt x="6635" y="4984"/>
                  </a:cubicBezTo>
                  <a:cubicBezTo>
                    <a:pt x="6747" y="4984"/>
                    <a:pt x="6838" y="4893"/>
                    <a:pt x="6838" y="4781"/>
                  </a:cubicBezTo>
                  <a:lnTo>
                    <a:pt x="6838" y="4563"/>
                  </a:lnTo>
                  <a:lnTo>
                    <a:pt x="6838" y="4549"/>
                  </a:lnTo>
                  <a:close/>
                  <a:moveTo>
                    <a:pt x="5436" y="4764"/>
                  </a:moveTo>
                  <a:cubicBezTo>
                    <a:pt x="5552" y="4764"/>
                    <a:pt x="5668" y="4842"/>
                    <a:pt x="5668" y="4998"/>
                  </a:cubicBezTo>
                  <a:cubicBezTo>
                    <a:pt x="5668" y="5349"/>
                    <a:pt x="5954" y="5635"/>
                    <a:pt x="6309" y="5639"/>
                  </a:cubicBezTo>
                  <a:lnTo>
                    <a:pt x="6961" y="5639"/>
                  </a:lnTo>
                  <a:cubicBezTo>
                    <a:pt x="7316" y="5635"/>
                    <a:pt x="7602" y="5349"/>
                    <a:pt x="7602" y="4998"/>
                  </a:cubicBezTo>
                  <a:lnTo>
                    <a:pt x="7602" y="4766"/>
                  </a:lnTo>
                  <a:lnTo>
                    <a:pt x="8598" y="4766"/>
                  </a:lnTo>
                  <a:cubicBezTo>
                    <a:pt x="8801" y="4766"/>
                    <a:pt x="8957" y="4940"/>
                    <a:pt x="8938" y="5143"/>
                  </a:cubicBezTo>
                  <a:cubicBezTo>
                    <a:pt x="8920" y="5313"/>
                    <a:pt x="8757" y="5447"/>
                    <a:pt x="8565" y="5447"/>
                  </a:cubicBezTo>
                  <a:lnTo>
                    <a:pt x="8475" y="5447"/>
                  </a:lnTo>
                  <a:lnTo>
                    <a:pt x="8475" y="5433"/>
                  </a:lnTo>
                  <a:cubicBezTo>
                    <a:pt x="8475" y="5297"/>
                    <a:pt x="8373" y="5229"/>
                    <a:pt x="8272" y="5229"/>
                  </a:cubicBezTo>
                  <a:cubicBezTo>
                    <a:pt x="8171" y="5229"/>
                    <a:pt x="8069" y="5297"/>
                    <a:pt x="8069" y="5433"/>
                  </a:cubicBezTo>
                  <a:lnTo>
                    <a:pt x="8069" y="5549"/>
                  </a:lnTo>
                  <a:cubicBezTo>
                    <a:pt x="7526" y="5940"/>
                    <a:pt x="6831" y="6048"/>
                    <a:pt x="6628" y="6070"/>
                  </a:cubicBezTo>
                  <a:cubicBezTo>
                    <a:pt x="6476" y="5947"/>
                    <a:pt x="6287" y="5882"/>
                    <a:pt x="6092" y="5882"/>
                  </a:cubicBezTo>
                  <a:lnTo>
                    <a:pt x="4784" y="5882"/>
                  </a:lnTo>
                  <a:cubicBezTo>
                    <a:pt x="4589" y="5882"/>
                    <a:pt x="4400" y="5947"/>
                    <a:pt x="4248" y="6070"/>
                  </a:cubicBezTo>
                  <a:cubicBezTo>
                    <a:pt x="4045" y="6045"/>
                    <a:pt x="3354" y="5940"/>
                    <a:pt x="2807" y="5549"/>
                  </a:cubicBezTo>
                  <a:lnTo>
                    <a:pt x="2807" y="5433"/>
                  </a:lnTo>
                  <a:cubicBezTo>
                    <a:pt x="2807" y="5297"/>
                    <a:pt x="2705" y="5229"/>
                    <a:pt x="2604" y="5229"/>
                  </a:cubicBezTo>
                  <a:cubicBezTo>
                    <a:pt x="2503" y="5229"/>
                    <a:pt x="2401" y="5297"/>
                    <a:pt x="2401" y="5433"/>
                  </a:cubicBezTo>
                  <a:lnTo>
                    <a:pt x="2401" y="5447"/>
                  </a:lnTo>
                  <a:lnTo>
                    <a:pt x="2278" y="5447"/>
                  </a:lnTo>
                  <a:cubicBezTo>
                    <a:pt x="2180" y="5447"/>
                    <a:pt x="2086" y="5407"/>
                    <a:pt x="2025" y="5335"/>
                  </a:cubicBezTo>
                  <a:cubicBezTo>
                    <a:pt x="1959" y="5262"/>
                    <a:pt x="1927" y="5168"/>
                    <a:pt x="1938" y="5070"/>
                  </a:cubicBezTo>
                  <a:cubicBezTo>
                    <a:pt x="1956" y="4900"/>
                    <a:pt x="2119" y="4766"/>
                    <a:pt x="2307" y="4766"/>
                  </a:cubicBezTo>
                  <a:lnTo>
                    <a:pt x="3270" y="4766"/>
                  </a:lnTo>
                  <a:lnTo>
                    <a:pt x="3270" y="4998"/>
                  </a:lnTo>
                  <a:cubicBezTo>
                    <a:pt x="3274" y="5349"/>
                    <a:pt x="3560" y="5635"/>
                    <a:pt x="3911" y="5639"/>
                  </a:cubicBezTo>
                  <a:lnTo>
                    <a:pt x="4567" y="5639"/>
                  </a:lnTo>
                  <a:cubicBezTo>
                    <a:pt x="4918" y="5635"/>
                    <a:pt x="5204" y="5349"/>
                    <a:pt x="5204" y="4998"/>
                  </a:cubicBezTo>
                  <a:cubicBezTo>
                    <a:pt x="5204" y="4842"/>
                    <a:pt x="5320" y="4764"/>
                    <a:pt x="5436" y="4764"/>
                  </a:cubicBezTo>
                  <a:close/>
                  <a:moveTo>
                    <a:pt x="5183" y="6291"/>
                  </a:moveTo>
                  <a:cubicBezTo>
                    <a:pt x="5107" y="6440"/>
                    <a:pt x="4951" y="6534"/>
                    <a:pt x="4781" y="6534"/>
                  </a:cubicBezTo>
                  <a:lnTo>
                    <a:pt x="4382" y="6534"/>
                  </a:lnTo>
                  <a:cubicBezTo>
                    <a:pt x="4458" y="6385"/>
                    <a:pt x="4614" y="6291"/>
                    <a:pt x="4781" y="6291"/>
                  </a:cubicBezTo>
                  <a:close/>
                  <a:moveTo>
                    <a:pt x="6092" y="6291"/>
                  </a:moveTo>
                  <a:cubicBezTo>
                    <a:pt x="6262" y="6291"/>
                    <a:pt x="6414" y="6389"/>
                    <a:pt x="6490" y="6537"/>
                  </a:cubicBezTo>
                  <a:lnTo>
                    <a:pt x="6092" y="6537"/>
                  </a:lnTo>
                  <a:cubicBezTo>
                    <a:pt x="5922" y="6537"/>
                    <a:pt x="5769" y="6443"/>
                    <a:pt x="5690" y="6291"/>
                  </a:cubicBezTo>
                  <a:close/>
                  <a:moveTo>
                    <a:pt x="2836" y="6048"/>
                  </a:moveTo>
                  <a:cubicBezTo>
                    <a:pt x="3191" y="6240"/>
                    <a:pt x="3578" y="6371"/>
                    <a:pt x="3977" y="6443"/>
                  </a:cubicBezTo>
                  <a:cubicBezTo>
                    <a:pt x="3940" y="6537"/>
                    <a:pt x="3922" y="6639"/>
                    <a:pt x="3922" y="6740"/>
                  </a:cubicBezTo>
                  <a:cubicBezTo>
                    <a:pt x="3922" y="6852"/>
                    <a:pt x="4013" y="6943"/>
                    <a:pt x="4125" y="6943"/>
                  </a:cubicBezTo>
                  <a:lnTo>
                    <a:pt x="4781" y="6943"/>
                  </a:lnTo>
                  <a:cubicBezTo>
                    <a:pt x="4951" y="6740"/>
                    <a:pt x="5193" y="6639"/>
                    <a:pt x="5434" y="6639"/>
                  </a:cubicBezTo>
                  <a:cubicBezTo>
                    <a:pt x="5676" y="6639"/>
                    <a:pt x="5918" y="6740"/>
                    <a:pt x="6088" y="6943"/>
                  </a:cubicBezTo>
                  <a:lnTo>
                    <a:pt x="6740" y="6943"/>
                  </a:lnTo>
                  <a:cubicBezTo>
                    <a:pt x="6856" y="6943"/>
                    <a:pt x="6946" y="6852"/>
                    <a:pt x="6946" y="6740"/>
                  </a:cubicBezTo>
                  <a:cubicBezTo>
                    <a:pt x="6946" y="6639"/>
                    <a:pt x="6928" y="6537"/>
                    <a:pt x="6892" y="6443"/>
                  </a:cubicBezTo>
                  <a:cubicBezTo>
                    <a:pt x="7291" y="6371"/>
                    <a:pt x="7674" y="6240"/>
                    <a:pt x="8033" y="6048"/>
                  </a:cubicBezTo>
                  <a:lnTo>
                    <a:pt x="8033" y="6048"/>
                  </a:lnTo>
                  <a:cubicBezTo>
                    <a:pt x="7837" y="7330"/>
                    <a:pt x="6733" y="8279"/>
                    <a:pt x="5433" y="8279"/>
                  </a:cubicBezTo>
                  <a:cubicBezTo>
                    <a:pt x="4136" y="8279"/>
                    <a:pt x="3031" y="7330"/>
                    <a:pt x="2836" y="6048"/>
                  </a:cubicBezTo>
                  <a:close/>
                  <a:moveTo>
                    <a:pt x="6758" y="8384"/>
                  </a:moveTo>
                  <a:lnTo>
                    <a:pt x="6758" y="8826"/>
                  </a:lnTo>
                  <a:lnTo>
                    <a:pt x="5436" y="9558"/>
                  </a:lnTo>
                  <a:lnTo>
                    <a:pt x="4114" y="8826"/>
                  </a:lnTo>
                  <a:lnTo>
                    <a:pt x="4114" y="8384"/>
                  </a:lnTo>
                  <a:cubicBezTo>
                    <a:pt x="4527" y="8584"/>
                    <a:pt x="4980" y="8689"/>
                    <a:pt x="5436" y="8689"/>
                  </a:cubicBezTo>
                  <a:lnTo>
                    <a:pt x="5436" y="8685"/>
                  </a:lnTo>
                  <a:cubicBezTo>
                    <a:pt x="5444" y="8685"/>
                    <a:pt x="5451" y="8685"/>
                    <a:pt x="5459" y="8685"/>
                  </a:cubicBezTo>
                  <a:cubicBezTo>
                    <a:pt x="5908" y="8685"/>
                    <a:pt x="6352" y="8580"/>
                    <a:pt x="6758" y="8384"/>
                  </a:cubicBezTo>
                  <a:close/>
                  <a:moveTo>
                    <a:pt x="3566" y="8990"/>
                  </a:moveTo>
                  <a:cubicBezTo>
                    <a:pt x="3569" y="8990"/>
                    <a:pt x="3572" y="8991"/>
                    <a:pt x="3575" y="8993"/>
                  </a:cubicBezTo>
                  <a:lnTo>
                    <a:pt x="5128" y="9851"/>
                  </a:lnTo>
                  <a:lnTo>
                    <a:pt x="4690" y="10402"/>
                  </a:lnTo>
                  <a:cubicBezTo>
                    <a:pt x="4643" y="10461"/>
                    <a:pt x="4575" y="10491"/>
                    <a:pt x="4507" y="10491"/>
                  </a:cubicBezTo>
                  <a:cubicBezTo>
                    <a:pt x="4453" y="10491"/>
                    <a:pt x="4400" y="10472"/>
                    <a:pt x="4357" y="10434"/>
                  </a:cubicBezTo>
                  <a:lnTo>
                    <a:pt x="3292" y="9525"/>
                  </a:lnTo>
                  <a:lnTo>
                    <a:pt x="3557" y="8996"/>
                  </a:lnTo>
                  <a:cubicBezTo>
                    <a:pt x="3559" y="8992"/>
                    <a:pt x="3562" y="8990"/>
                    <a:pt x="3566" y="8990"/>
                  </a:cubicBezTo>
                  <a:close/>
                  <a:moveTo>
                    <a:pt x="7309" y="8993"/>
                  </a:moveTo>
                  <a:cubicBezTo>
                    <a:pt x="7312" y="8996"/>
                    <a:pt x="7316" y="8996"/>
                    <a:pt x="7319" y="9000"/>
                  </a:cubicBezTo>
                  <a:lnTo>
                    <a:pt x="7580" y="9525"/>
                  </a:lnTo>
                  <a:lnTo>
                    <a:pt x="6519" y="10434"/>
                  </a:lnTo>
                  <a:cubicBezTo>
                    <a:pt x="6475" y="10472"/>
                    <a:pt x="6421" y="10491"/>
                    <a:pt x="6368" y="10491"/>
                  </a:cubicBezTo>
                  <a:cubicBezTo>
                    <a:pt x="6300" y="10491"/>
                    <a:pt x="6233" y="10461"/>
                    <a:pt x="6186" y="10402"/>
                  </a:cubicBezTo>
                  <a:lnTo>
                    <a:pt x="5748" y="9855"/>
                  </a:lnTo>
                  <a:lnTo>
                    <a:pt x="7298" y="8993"/>
                  </a:lnTo>
                  <a:close/>
                  <a:moveTo>
                    <a:pt x="4045" y="0"/>
                  </a:moveTo>
                  <a:cubicBezTo>
                    <a:pt x="3357" y="0"/>
                    <a:pt x="2760" y="460"/>
                    <a:pt x="2582" y="1123"/>
                  </a:cubicBezTo>
                  <a:lnTo>
                    <a:pt x="2010" y="3271"/>
                  </a:lnTo>
                  <a:lnTo>
                    <a:pt x="1293" y="3271"/>
                  </a:lnTo>
                  <a:cubicBezTo>
                    <a:pt x="1021" y="3271"/>
                    <a:pt x="1021" y="3676"/>
                    <a:pt x="1293" y="3676"/>
                  </a:cubicBezTo>
                  <a:lnTo>
                    <a:pt x="1959" y="3676"/>
                  </a:lnTo>
                  <a:lnTo>
                    <a:pt x="1959" y="4437"/>
                  </a:lnTo>
                  <a:cubicBezTo>
                    <a:pt x="1644" y="4582"/>
                    <a:pt x="1470" y="4929"/>
                    <a:pt x="1546" y="5273"/>
                  </a:cubicBezTo>
                  <a:cubicBezTo>
                    <a:pt x="1619" y="5614"/>
                    <a:pt x="1923" y="5856"/>
                    <a:pt x="2274" y="5856"/>
                  </a:cubicBezTo>
                  <a:lnTo>
                    <a:pt x="2405" y="5856"/>
                  </a:lnTo>
                  <a:cubicBezTo>
                    <a:pt x="2466" y="6776"/>
                    <a:pt x="2948" y="7620"/>
                    <a:pt x="3705" y="8145"/>
                  </a:cubicBezTo>
                  <a:lnTo>
                    <a:pt x="3705" y="8605"/>
                  </a:lnTo>
                  <a:cubicBezTo>
                    <a:pt x="3659" y="8588"/>
                    <a:pt x="3611" y="8580"/>
                    <a:pt x="3564" y="8580"/>
                  </a:cubicBezTo>
                  <a:cubicBezTo>
                    <a:pt x="3410" y="8580"/>
                    <a:pt x="3263" y="8668"/>
                    <a:pt x="3191" y="8815"/>
                  </a:cubicBezTo>
                  <a:lnTo>
                    <a:pt x="2872" y="9449"/>
                  </a:lnTo>
                  <a:lnTo>
                    <a:pt x="1087" y="9974"/>
                  </a:lnTo>
                  <a:cubicBezTo>
                    <a:pt x="445" y="10163"/>
                    <a:pt x="4" y="10753"/>
                    <a:pt x="0" y="11423"/>
                  </a:cubicBezTo>
                  <a:lnTo>
                    <a:pt x="0" y="13716"/>
                  </a:lnTo>
                  <a:cubicBezTo>
                    <a:pt x="0" y="13850"/>
                    <a:pt x="102" y="13917"/>
                    <a:pt x="205" y="13917"/>
                  </a:cubicBezTo>
                  <a:cubicBezTo>
                    <a:pt x="307" y="13917"/>
                    <a:pt x="409" y="13850"/>
                    <a:pt x="409" y="13716"/>
                  </a:cubicBezTo>
                  <a:lnTo>
                    <a:pt x="409" y="11423"/>
                  </a:lnTo>
                  <a:cubicBezTo>
                    <a:pt x="409" y="10934"/>
                    <a:pt x="732" y="10503"/>
                    <a:pt x="1199" y="10365"/>
                  </a:cubicBezTo>
                  <a:lnTo>
                    <a:pt x="1963" y="10141"/>
                  </a:lnTo>
                  <a:lnTo>
                    <a:pt x="1963" y="13716"/>
                  </a:lnTo>
                  <a:cubicBezTo>
                    <a:pt x="1963" y="13850"/>
                    <a:pt x="2064" y="13917"/>
                    <a:pt x="2166" y="13917"/>
                  </a:cubicBezTo>
                  <a:cubicBezTo>
                    <a:pt x="2267" y="13917"/>
                    <a:pt x="2369" y="13850"/>
                    <a:pt x="2369" y="13716"/>
                  </a:cubicBezTo>
                  <a:lnTo>
                    <a:pt x="2369" y="10021"/>
                  </a:lnTo>
                  <a:lnTo>
                    <a:pt x="2832" y="9887"/>
                  </a:lnTo>
                  <a:lnTo>
                    <a:pt x="2832" y="13716"/>
                  </a:lnTo>
                  <a:cubicBezTo>
                    <a:pt x="2832" y="13850"/>
                    <a:pt x="2935" y="13917"/>
                    <a:pt x="3037" y="13917"/>
                  </a:cubicBezTo>
                  <a:cubicBezTo>
                    <a:pt x="3139" y="13917"/>
                    <a:pt x="3241" y="13850"/>
                    <a:pt x="3241" y="13716"/>
                  </a:cubicBezTo>
                  <a:lnTo>
                    <a:pt x="3241" y="10018"/>
                  </a:lnTo>
                  <a:lnTo>
                    <a:pt x="4085" y="10742"/>
                  </a:lnTo>
                  <a:cubicBezTo>
                    <a:pt x="4201" y="10844"/>
                    <a:pt x="4350" y="10898"/>
                    <a:pt x="4502" y="10898"/>
                  </a:cubicBezTo>
                  <a:cubicBezTo>
                    <a:pt x="4524" y="10898"/>
                    <a:pt x="4542" y="10894"/>
                    <a:pt x="4563" y="10894"/>
                  </a:cubicBezTo>
                  <a:cubicBezTo>
                    <a:pt x="4737" y="10880"/>
                    <a:pt x="4893" y="10793"/>
                    <a:pt x="5002" y="10655"/>
                  </a:cubicBezTo>
                  <a:lnTo>
                    <a:pt x="5433" y="10119"/>
                  </a:lnTo>
                  <a:lnTo>
                    <a:pt x="5864" y="10655"/>
                  </a:lnTo>
                  <a:cubicBezTo>
                    <a:pt x="5972" y="10793"/>
                    <a:pt x="6132" y="10880"/>
                    <a:pt x="6305" y="10894"/>
                  </a:cubicBezTo>
                  <a:cubicBezTo>
                    <a:pt x="6324" y="10894"/>
                    <a:pt x="6345" y="10898"/>
                    <a:pt x="6367" y="10898"/>
                  </a:cubicBezTo>
                  <a:cubicBezTo>
                    <a:pt x="6519" y="10898"/>
                    <a:pt x="6664" y="10844"/>
                    <a:pt x="6780" y="10742"/>
                  </a:cubicBezTo>
                  <a:lnTo>
                    <a:pt x="7845" y="9829"/>
                  </a:lnTo>
                  <a:lnTo>
                    <a:pt x="8500" y="10021"/>
                  </a:lnTo>
                  <a:lnTo>
                    <a:pt x="8500" y="13716"/>
                  </a:lnTo>
                  <a:cubicBezTo>
                    <a:pt x="8500" y="13850"/>
                    <a:pt x="8602" y="13917"/>
                    <a:pt x="8703" y="13917"/>
                  </a:cubicBezTo>
                  <a:cubicBezTo>
                    <a:pt x="8804" y="13917"/>
                    <a:pt x="8906" y="13850"/>
                    <a:pt x="8906" y="13716"/>
                  </a:cubicBezTo>
                  <a:lnTo>
                    <a:pt x="8906" y="10141"/>
                  </a:lnTo>
                  <a:lnTo>
                    <a:pt x="9666" y="10365"/>
                  </a:lnTo>
                  <a:cubicBezTo>
                    <a:pt x="10137" y="10507"/>
                    <a:pt x="10460" y="10938"/>
                    <a:pt x="10460" y="11427"/>
                  </a:cubicBezTo>
                  <a:lnTo>
                    <a:pt x="10460" y="13716"/>
                  </a:lnTo>
                  <a:cubicBezTo>
                    <a:pt x="10460" y="13850"/>
                    <a:pt x="10562" y="13917"/>
                    <a:pt x="10664" y="13917"/>
                  </a:cubicBezTo>
                  <a:cubicBezTo>
                    <a:pt x="10766" y="13917"/>
                    <a:pt x="10869" y="13850"/>
                    <a:pt x="10869" y="13716"/>
                  </a:cubicBezTo>
                  <a:lnTo>
                    <a:pt x="10869" y="11423"/>
                  </a:lnTo>
                  <a:cubicBezTo>
                    <a:pt x="10865" y="10757"/>
                    <a:pt x="10427" y="10166"/>
                    <a:pt x="9786" y="9974"/>
                  </a:cubicBezTo>
                  <a:lnTo>
                    <a:pt x="8000" y="9449"/>
                  </a:lnTo>
                  <a:lnTo>
                    <a:pt x="7682" y="8815"/>
                  </a:lnTo>
                  <a:cubicBezTo>
                    <a:pt x="7609" y="8670"/>
                    <a:pt x="7460" y="8582"/>
                    <a:pt x="7304" y="8582"/>
                  </a:cubicBezTo>
                  <a:cubicBezTo>
                    <a:pt x="7258" y="8582"/>
                    <a:pt x="7212" y="8590"/>
                    <a:pt x="7167" y="8605"/>
                  </a:cubicBezTo>
                  <a:lnTo>
                    <a:pt x="7167" y="8145"/>
                  </a:lnTo>
                  <a:cubicBezTo>
                    <a:pt x="7924" y="7620"/>
                    <a:pt x="8402" y="6776"/>
                    <a:pt x="8468" y="5853"/>
                  </a:cubicBezTo>
                  <a:lnTo>
                    <a:pt x="8565" y="5853"/>
                  </a:lnTo>
                  <a:cubicBezTo>
                    <a:pt x="8964" y="5853"/>
                    <a:pt x="9304" y="5559"/>
                    <a:pt x="9340" y="5183"/>
                  </a:cubicBezTo>
                  <a:cubicBezTo>
                    <a:pt x="9373" y="4864"/>
                    <a:pt x="9203" y="4560"/>
                    <a:pt x="8909" y="4426"/>
                  </a:cubicBezTo>
                  <a:lnTo>
                    <a:pt x="8909" y="3676"/>
                  </a:lnTo>
                  <a:lnTo>
                    <a:pt x="9579" y="3676"/>
                  </a:lnTo>
                  <a:cubicBezTo>
                    <a:pt x="9847" y="3676"/>
                    <a:pt x="9847" y="3271"/>
                    <a:pt x="9579" y="3271"/>
                  </a:cubicBezTo>
                  <a:lnTo>
                    <a:pt x="8862" y="3271"/>
                  </a:lnTo>
                  <a:lnTo>
                    <a:pt x="8290" y="1123"/>
                  </a:lnTo>
                  <a:cubicBezTo>
                    <a:pt x="8113" y="460"/>
                    <a:pt x="7515" y="0"/>
                    <a:pt x="683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5" name="Google Shape;14035;p76"/>
            <p:cNvSpPr/>
            <p:nvPr/>
          </p:nvSpPr>
          <p:spPr>
            <a:xfrm>
              <a:off x="6455981" y="2257717"/>
              <a:ext cx="10671" cy="90660"/>
            </a:xfrm>
            <a:custGeom>
              <a:avLst/>
              <a:gdLst/>
              <a:ahLst/>
              <a:cxnLst/>
              <a:rect l="l" t="t" r="r" b="b"/>
              <a:pathLst>
                <a:path w="407" h="3458" extrusionOk="0">
                  <a:moveTo>
                    <a:pt x="204" y="1"/>
                  </a:moveTo>
                  <a:cubicBezTo>
                    <a:pt x="92" y="1"/>
                    <a:pt x="1" y="91"/>
                    <a:pt x="1" y="207"/>
                  </a:cubicBezTo>
                  <a:lnTo>
                    <a:pt x="1" y="3257"/>
                  </a:lnTo>
                  <a:cubicBezTo>
                    <a:pt x="1" y="3391"/>
                    <a:pt x="102" y="3458"/>
                    <a:pt x="204" y="3458"/>
                  </a:cubicBezTo>
                  <a:cubicBezTo>
                    <a:pt x="305" y="3458"/>
                    <a:pt x="407" y="3391"/>
                    <a:pt x="407" y="3257"/>
                  </a:cubicBezTo>
                  <a:lnTo>
                    <a:pt x="407" y="203"/>
                  </a:lnTo>
                  <a:cubicBezTo>
                    <a:pt x="407" y="91"/>
                    <a:pt x="316" y="1"/>
                    <a:pt x="20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6" name="Google Shape;14036;p76"/>
            <p:cNvSpPr/>
            <p:nvPr/>
          </p:nvSpPr>
          <p:spPr>
            <a:xfrm>
              <a:off x="6391434" y="2269201"/>
              <a:ext cx="12558" cy="10697"/>
            </a:xfrm>
            <a:custGeom>
              <a:avLst/>
              <a:gdLst/>
              <a:ahLst/>
              <a:cxnLst/>
              <a:rect l="l" t="t" r="r" b="b"/>
              <a:pathLst>
                <a:path w="479" h="408" extrusionOk="0">
                  <a:moveTo>
                    <a:pt x="275" y="1"/>
                  </a:moveTo>
                  <a:cubicBezTo>
                    <a:pt x="273" y="1"/>
                    <a:pt x="270" y="1"/>
                    <a:pt x="268" y="1"/>
                  </a:cubicBezTo>
                  <a:lnTo>
                    <a:pt x="272" y="1"/>
                  </a:lnTo>
                  <a:cubicBezTo>
                    <a:pt x="91" y="1"/>
                    <a:pt x="0" y="222"/>
                    <a:pt x="131" y="349"/>
                  </a:cubicBezTo>
                  <a:cubicBezTo>
                    <a:pt x="171" y="389"/>
                    <a:pt x="222" y="408"/>
                    <a:pt x="271" y="408"/>
                  </a:cubicBezTo>
                  <a:cubicBezTo>
                    <a:pt x="375" y="408"/>
                    <a:pt x="475" y="326"/>
                    <a:pt x="475" y="204"/>
                  </a:cubicBezTo>
                  <a:cubicBezTo>
                    <a:pt x="478" y="90"/>
                    <a:pt x="388" y="1"/>
                    <a:pt x="27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7" name="Google Shape;14037;p76"/>
            <p:cNvSpPr/>
            <p:nvPr/>
          </p:nvSpPr>
          <p:spPr>
            <a:xfrm>
              <a:off x="6391434" y="2303493"/>
              <a:ext cx="12558" cy="10697"/>
            </a:xfrm>
            <a:custGeom>
              <a:avLst/>
              <a:gdLst/>
              <a:ahLst/>
              <a:cxnLst/>
              <a:rect l="l" t="t" r="r" b="b"/>
              <a:pathLst>
                <a:path w="479" h="408" extrusionOk="0">
                  <a:moveTo>
                    <a:pt x="275" y="0"/>
                  </a:moveTo>
                  <a:cubicBezTo>
                    <a:pt x="273" y="0"/>
                    <a:pt x="270" y="0"/>
                    <a:pt x="268" y="0"/>
                  </a:cubicBezTo>
                  <a:lnTo>
                    <a:pt x="272" y="0"/>
                  </a:lnTo>
                  <a:cubicBezTo>
                    <a:pt x="91" y="0"/>
                    <a:pt x="0" y="221"/>
                    <a:pt x="131" y="348"/>
                  </a:cubicBezTo>
                  <a:cubicBezTo>
                    <a:pt x="171" y="389"/>
                    <a:pt x="222" y="407"/>
                    <a:pt x="271" y="407"/>
                  </a:cubicBezTo>
                  <a:cubicBezTo>
                    <a:pt x="375" y="407"/>
                    <a:pt x="475" y="326"/>
                    <a:pt x="475" y="203"/>
                  </a:cubicBezTo>
                  <a:cubicBezTo>
                    <a:pt x="478" y="89"/>
                    <a:pt x="388" y="0"/>
                    <a:pt x="27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8" name="Google Shape;14038;p76"/>
            <p:cNvSpPr/>
            <p:nvPr/>
          </p:nvSpPr>
          <p:spPr>
            <a:xfrm>
              <a:off x="6385639" y="2172065"/>
              <a:ext cx="23858" cy="10671"/>
            </a:xfrm>
            <a:custGeom>
              <a:avLst/>
              <a:gdLst/>
              <a:ahLst/>
              <a:cxnLst/>
              <a:rect l="l" t="t" r="r" b="b"/>
              <a:pathLst>
                <a:path w="910" h="407" extrusionOk="0">
                  <a:moveTo>
                    <a:pt x="272" y="1"/>
                  </a:moveTo>
                  <a:cubicBezTo>
                    <a:pt x="0" y="1"/>
                    <a:pt x="0" y="406"/>
                    <a:pt x="272" y="406"/>
                  </a:cubicBezTo>
                  <a:lnTo>
                    <a:pt x="707" y="406"/>
                  </a:lnTo>
                  <a:cubicBezTo>
                    <a:pt x="819" y="406"/>
                    <a:pt x="909" y="316"/>
                    <a:pt x="909" y="204"/>
                  </a:cubicBezTo>
                  <a:cubicBezTo>
                    <a:pt x="909" y="91"/>
                    <a:pt x="819" y="1"/>
                    <a:pt x="7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39" name="Google Shape;14039;p76"/>
          <p:cNvGrpSpPr/>
          <p:nvPr/>
        </p:nvGrpSpPr>
        <p:grpSpPr>
          <a:xfrm>
            <a:off x="6711706" y="2894855"/>
            <a:ext cx="273763" cy="364948"/>
            <a:chOff x="6711706" y="2894855"/>
            <a:chExt cx="273763" cy="364948"/>
          </a:xfrm>
        </p:grpSpPr>
        <p:sp>
          <p:nvSpPr>
            <p:cNvPr id="14040" name="Google Shape;14040;p76"/>
            <p:cNvSpPr/>
            <p:nvPr/>
          </p:nvSpPr>
          <p:spPr>
            <a:xfrm>
              <a:off x="6734857" y="2900177"/>
              <a:ext cx="227542" cy="208980"/>
            </a:xfrm>
            <a:custGeom>
              <a:avLst/>
              <a:gdLst/>
              <a:ahLst/>
              <a:cxnLst/>
              <a:rect l="l" t="t" r="r" b="b"/>
              <a:pathLst>
                <a:path w="8679" h="7971" extrusionOk="0">
                  <a:moveTo>
                    <a:pt x="4343" y="0"/>
                  </a:moveTo>
                  <a:cubicBezTo>
                    <a:pt x="2815" y="0"/>
                    <a:pt x="638" y="1079"/>
                    <a:pt x="638" y="3271"/>
                  </a:cubicBezTo>
                  <a:lnTo>
                    <a:pt x="638" y="5824"/>
                  </a:lnTo>
                  <a:cubicBezTo>
                    <a:pt x="638" y="6262"/>
                    <a:pt x="378" y="6432"/>
                    <a:pt x="186" y="6497"/>
                  </a:cubicBezTo>
                  <a:cubicBezTo>
                    <a:pt x="66" y="6534"/>
                    <a:pt x="1" y="6664"/>
                    <a:pt x="44" y="6780"/>
                  </a:cubicBezTo>
                  <a:cubicBezTo>
                    <a:pt x="141" y="7040"/>
                    <a:pt x="384" y="7412"/>
                    <a:pt x="989" y="7412"/>
                  </a:cubicBezTo>
                  <a:cubicBezTo>
                    <a:pt x="1016" y="7412"/>
                    <a:pt x="1044" y="7412"/>
                    <a:pt x="1073" y="7410"/>
                  </a:cubicBezTo>
                  <a:cubicBezTo>
                    <a:pt x="1337" y="7768"/>
                    <a:pt x="1753" y="7970"/>
                    <a:pt x="2189" y="7970"/>
                  </a:cubicBezTo>
                  <a:cubicBezTo>
                    <a:pt x="2261" y="7970"/>
                    <a:pt x="2333" y="7965"/>
                    <a:pt x="2406" y="7953"/>
                  </a:cubicBezTo>
                  <a:cubicBezTo>
                    <a:pt x="2801" y="7892"/>
                    <a:pt x="3199" y="7856"/>
                    <a:pt x="3597" y="7848"/>
                  </a:cubicBezTo>
                  <a:lnTo>
                    <a:pt x="5082" y="7848"/>
                  </a:lnTo>
                  <a:cubicBezTo>
                    <a:pt x="5484" y="7856"/>
                    <a:pt x="5879" y="7892"/>
                    <a:pt x="6274" y="7953"/>
                  </a:cubicBezTo>
                  <a:cubicBezTo>
                    <a:pt x="6347" y="7965"/>
                    <a:pt x="6420" y="7970"/>
                    <a:pt x="6492" y="7970"/>
                  </a:cubicBezTo>
                  <a:cubicBezTo>
                    <a:pt x="6929" y="7970"/>
                    <a:pt x="7343" y="7768"/>
                    <a:pt x="7610" y="7410"/>
                  </a:cubicBezTo>
                  <a:cubicBezTo>
                    <a:pt x="7639" y="7412"/>
                    <a:pt x="7666" y="7412"/>
                    <a:pt x="7693" y="7412"/>
                  </a:cubicBezTo>
                  <a:cubicBezTo>
                    <a:pt x="8295" y="7412"/>
                    <a:pt x="8542" y="7036"/>
                    <a:pt x="8639" y="6780"/>
                  </a:cubicBezTo>
                  <a:cubicBezTo>
                    <a:pt x="8679" y="6664"/>
                    <a:pt x="8617" y="6534"/>
                    <a:pt x="8498" y="6497"/>
                  </a:cubicBezTo>
                  <a:cubicBezTo>
                    <a:pt x="8306" y="6432"/>
                    <a:pt x="8048" y="6262"/>
                    <a:pt x="8048" y="5824"/>
                  </a:cubicBezTo>
                  <a:lnTo>
                    <a:pt x="8048" y="2836"/>
                  </a:lnTo>
                  <a:cubicBezTo>
                    <a:pt x="8045" y="1724"/>
                    <a:pt x="7215" y="793"/>
                    <a:pt x="6114" y="670"/>
                  </a:cubicBezTo>
                  <a:cubicBezTo>
                    <a:pt x="5980" y="656"/>
                    <a:pt x="5861" y="590"/>
                    <a:pt x="5785" y="482"/>
                  </a:cubicBezTo>
                  <a:cubicBezTo>
                    <a:pt x="5571" y="167"/>
                    <a:pt x="5089" y="0"/>
                    <a:pt x="4343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1" name="Google Shape;14041;p76"/>
            <p:cNvSpPr/>
            <p:nvPr/>
          </p:nvSpPr>
          <p:spPr>
            <a:xfrm>
              <a:off x="6848719" y="2900177"/>
              <a:ext cx="113784" cy="208980"/>
            </a:xfrm>
            <a:custGeom>
              <a:avLst/>
              <a:gdLst/>
              <a:ahLst/>
              <a:cxnLst/>
              <a:rect l="l" t="t" r="r" b="b"/>
              <a:pathLst>
                <a:path w="4340" h="7971" extrusionOk="0">
                  <a:moveTo>
                    <a:pt x="0" y="0"/>
                  </a:moveTo>
                  <a:lnTo>
                    <a:pt x="0" y="7848"/>
                  </a:lnTo>
                  <a:lnTo>
                    <a:pt x="743" y="7848"/>
                  </a:lnTo>
                  <a:cubicBezTo>
                    <a:pt x="1141" y="7856"/>
                    <a:pt x="1540" y="7892"/>
                    <a:pt x="1934" y="7953"/>
                  </a:cubicBezTo>
                  <a:cubicBezTo>
                    <a:pt x="2006" y="7965"/>
                    <a:pt x="2078" y="7970"/>
                    <a:pt x="2149" y="7970"/>
                  </a:cubicBezTo>
                  <a:cubicBezTo>
                    <a:pt x="2585" y="7970"/>
                    <a:pt x="3003" y="7765"/>
                    <a:pt x="3267" y="7410"/>
                  </a:cubicBezTo>
                  <a:cubicBezTo>
                    <a:pt x="3296" y="7412"/>
                    <a:pt x="3323" y="7412"/>
                    <a:pt x="3350" y="7412"/>
                  </a:cubicBezTo>
                  <a:cubicBezTo>
                    <a:pt x="3952" y="7412"/>
                    <a:pt x="4199" y="7036"/>
                    <a:pt x="4296" y="6780"/>
                  </a:cubicBezTo>
                  <a:cubicBezTo>
                    <a:pt x="4339" y="6660"/>
                    <a:pt x="4274" y="6534"/>
                    <a:pt x="4155" y="6497"/>
                  </a:cubicBezTo>
                  <a:cubicBezTo>
                    <a:pt x="3963" y="6432"/>
                    <a:pt x="3705" y="6262"/>
                    <a:pt x="3705" y="5824"/>
                  </a:cubicBezTo>
                  <a:lnTo>
                    <a:pt x="3705" y="2836"/>
                  </a:lnTo>
                  <a:cubicBezTo>
                    <a:pt x="3702" y="1724"/>
                    <a:pt x="2872" y="793"/>
                    <a:pt x="1771" y="670"/>
                  </a:cubicBezTo>
                  <a:cubicBezTo>
                    <a:pt x="1637" y="656"/>
                    <a:pt x="1518" y="590"/>
                    <a:pt x="1442" y="482"/>
                  </a:cubicBezTo>
                  <a:cubicBezTo>
                    <a:pt x="1228" y="167"/>
                    <a:pt x="746" y="0"/>
                    <a:pt x="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2" name="Google Shape;14042;p76"/>
            <p:cNvSpPr/>
            <p:nvPr/>
          </p:nvSpPr>
          <p:spPr>
            <a:xfrm>
              <a:off x="6717291" y="3139071"/>
              <a:ext cx="262857" cy="115488"/>
            </a:xfrm>
            <a:custGeom>
              <a:avLst/>
              <a:gdLst/>
              <a:ahLst/>
              <a:cxnLst/>
              <a:rect l="l" t="t" r="r" b="b"/>
              <a:pathLst>
                <a:path w="10026" h="4405" extrusionOk="0">
                  <a:moveTo>
                    <a:pt x="6538" y="0"/>
                  </a:moveTo>
                  <a:lnTo>
                    <a:pt x="6538" y="301"/>
                  </a:lnTo>
                  <a:cubicBezTo>
                    <a:pt x="6538" y="1195"/>
                    <a:pt x="5850" y="1978"/>
                    <a:pt x="4955" y="2003"/>
                  </a:cubicBezTo>
                  <a:cubicBezTo>
                    <a:pt x="4938" y="2004"/>
                    <a:pt x="4920" y="2004"/>
                    <a:pt x="4903" y="2004"/>
                  </a:cubicBezTo>
                  <a:cubicBezTo>
                    <a:pt x="4003" y="2004"/>
                    <a:pt x="3268" y="1276"/>
                    <a:pt x="3268" y="370"/>
                  </a:cubicBezTo>
                  <a:lnTo>
                    <a:pt x="3268" y="181"/>
                  </a:lnTo>
                  <a:cubicBezTo>
                    <a:pt x="3224" y="207"/>
                    <a:pt x="3174" y="228"/>
                    <a:pt x="3123" y="250"/>
                  </a:cubicBezTo>
                  <a:lnTo>
                    <a:pt x="874" y="1043"/>
                  </a:lnTo>
                  <a:cubicBezTo>
                    <a:pt x="349" y="1228"/>
                    <a:pt x="1" y="1721"/>
                    <a:pt x="1" y="2275"/>
                  </a:cubicBezTo>
                  <a:lnTo>
                    <a:pt x="1" y="4404"/>
                  </a:lnTo>
                  <a:lnTo>
                    <a:pt x="10026" y="4404"/>
                  </a:lnTo>
                  <a:lnTo>
                    <a:pt x="10026" y="2275"/>
                  </a:lnTo>
                  <a:cubicBezTo>
                    <a:pt x="10026" y="1721"/>
                    <a:pt x="9675" y="1228"/>
                    <a:pt x="9153" y="1043"/>
                  </a:cubicBezTo>
                  <a:lnTo>
                    <a:pt x="6900" y="250"/>
                  </a:lnTo>
                  <a:cubicBezTo>
                    <a:pt x="6759" y="200"/>
                    <a:pt x="6636" y="113"/>
                    <a:pt x="6538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3" name="Google Shape;14043;p76"/>
            <p:cNvSpPr/>
            <p:nvPr/>
          </p:nvSpPr>
          <p:spPr>
            <a:xfrm>
              <a:off x="6882907" y="3128610"/>
              <a:ext cx="105" cy="131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5"/>
                  </a:lnTo>
                  <a:lnTo>
                    <a:pt x="4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4" name="Google Shape;14044;p76"/>
            <p:cNvSpPr/>
            <p:nvPr/>
          </p:nvSpPr>
          <p:spPr>
            <a:xfrm>
              <a:off x="6814348" y="3128610"/>
              <a:ext cx="26" cy="131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5" name="Google Shape;14045;p76"/>
            <p:cNvSpPr/>
            <p:nvPr/>
          </p:nvSpPr>
          <p:spPr>
            <a:xfrm>
              <a:off x="6814348" y="3100138"/>
              <a:ext cx="68585" cy="80068"/>
            </a:xfrm>
            <a:custGeom>
              <a:avLst/>
              <a:gdLst/>
              <a:ahLst/>
              <a:cxnLst/>
              <a:rect l="l" t="t" r="r" b="b"/>
              <a:pathLst>
                <a:path w="2616" h="3054" extrusionOk="0">
                  <a:moveTo>
                    <a:pt x="0" y="0"/>
                  </a:moveTo>
                  <a:lnTo>
                    <a:pt x="0" y="1746"/>
                  </a:lnTo>
                  <a:cubicBezTo>
                    <a:pt x="0" y="2467"/>
                    <a:pt x="587" y="3054"/>
                    <a:pt x="1308" y="3054"/>
                  </a:cubicBezTo>
                  <a:cubicBezTo>
                    <a:pt x="2032" y="3054"/>
                    <a:pt x="2615" y="2467"/>
                    <a:pt x="2615" y="1746"/>
                  </a:cubicBezTo>
                  <a:lnTo>
                    <a:pt x="261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6" name="Google Shape;14046;p76"/>
            <p:cNvSpPr/>
            <p:nvPr/>
          </p:nvSpPr>
          <p:spPr>
            <a:xfrm>
              <a:off x="6814348" y="3100243"/>
              <a:ext cx="68585" cy="34240"/>
            </a:xfrm>
            <a:custGeom>
              <a:avLst/>
              <a:gdLst/>
              <a:ahLst/>
              <a:cxnLst/>
              <a:rect l="l" t="t" r="r" b="b"/>
              <a:pathLst>
                <a:path w="2616" h="1306" extrusionOk="0">
                  <a:moveTo>
                    <a:pt x="0" y="0"/>
                  </a:moveTo>
                  <a:lnTo>
                    <a:pt x="0" y="1029"/>
                  </a:lnTo>
                  <a:cubicBezTo>
                    <a:pt x="417" y="1213"/>
                    <a:pt x="863" y="1306"/>
                    <a:pt x="1309" y="1306"/>
                  </a:cubicBezTo>
                  <a:cubicBezTo>
                    <a:pt x="1755" y="1306"/>
                    <a:pt x="2201" y="1213"/>
                    <a:pt x="2615" y="1029"/>
                  </a:cubicBezTo>
                  <a:lnTo>
                    <a:pt x="2615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7" name="Google Shape;14047;p76"/>
            <p:cNvSpPr/>
            <p:nvPr/>
          </p:nvSpPr>
          <p:spPr>
            <a:xfrm>
              <a:off x="6751478" y="2940133"/>
              <a:ext cx="194298" cy="177204"/>
            </a:xfrm>
            <a:custGeom>
              <a:avLst/>
              <a:gdLst/>
              <a:ahLst/>
              <a:cxnLst/>
              <a:rect l="l" t="t" r="r" b="b"/>
              <a:pathLst>
                <a:path w="7411" h="6759" extrusionOk="0">
                  <a:moveTo>
                    <a:pt x="874" y="1"/>
                  </a:moveTo>
                  <a:lnTo>
                    <a:pt x="874" y="3054"/>
                  </a:lnTo>
                  <a:lnTo>
                    <a:pt x="548" y="3054"/>
                  </a:lnTo>
                  <a:cubicBezTo>
                    <a:pt x="243" y="3054"/>
                    <a:pt x="1" y="3297"/>
                    <a:pt x="1" y="3597"/>
                  </a:cubicBezTo>
                  <a:cubicBezTo>
                    <a:pt x="1" y="3898"/>
                    <a:pt x="243" y="4140"/>
                    <a:pt x="548" y="4140"/>
                  </a:cubicBezTo>
                  <a:lnTo>
                    <a:pt x="884" y="4140"/>
                  </a:lnTo>
                  <a:cubicBezTo>
                    <a:pt x="993" y="5618"/>
                    <a:pt x="2224" y="6759"/>
                    <a:pt x="3706" y="6759"/>
                  </a:cubicBezTo>
                  <a:cubicBezTo>
                    <a:pt x="5187" y="6759"/>
                    <a:pt x="6418" y="5618"/>
                    <a:pt x="6527" y="4140"/>
                  </a:cubicBezTo>
                  <a:lnTo>
                    <a:pt x="6868" y="4140"/>
                  </a:lnTo>
                  <a:cubicBezTo>
                    <a:pt x="7168" y="4140"/>
                    <a:pt x="7411" y="3898"/>
                    <a:pt x="7411" y="3597"/>
                  </a:cubicBezTo>
                  <a:cubicBezTo>
                    <a:pt x="7411" y="3297"/>
                    <a:pt x="7168" y="3054"/>
                    <a:pt x="6868" y="3054"/>
                  </a:cubicBezTo>
                  <a:lnTo>
                    <a:pt x="6542" y="3054"/>
                  </a:lnTo>
                  <a:lnTo>
                    <a:pt x="6542" y="2619"/>
                  </a:lnTo>
                  <a:cubicBezTo>
                    <a:pt x="6542" y="1812"/>
                    <a:pt x="5451" y="1308"/>
                    <a:pt x="4796" y="218"/>
                  </a:cubicBezTo>
                  <a:lnTo>
                    <a:pt x="4796" y="1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8" name="Google Shape;14048;p76"/>
            <p:cNvSpPr/>
            <p:nvPr/>
          </p:nvSpPr>
          <p:spPr>
            <a:xfrm>
              <a:off x="6750718" y="2940237"/>
              <a:ext cx="140001" cy="177152"/>
            </a:xfrm>
            <a:custGeom>
              <a:avLst/>
              <a:gdLst/>
              <a:ahLst/>
              <a:cxnLst/>
              <a:rect l="l" t="t" r="r" b="b"/>
              <a:pathLst>
                <a:path w="5340" h="6757" extrusionOk="0">
                  <a:moveTo>
                    <a:pt x="903" y="0"/>
                  </a:moveTo>
                  <a:lnTo>
                    <a:pt x="903" y="3050"/>
                  </a:lnTo>
                  <a:lnTo>
                    <a:pt x="609" y="3050"/>
                  </a:lnTo>
                  <a:cubicBezTo>
                    <a:pt x="323" y="3050"/>
                    <a:pt x="66" y="3256"/>
                    <a:pt x="33" y="3539"/>
                  </a:cubicBezTo>
                  <a:cubicBezTo>
                    <a:pt x="1" y="3861"/>
                    <a:pt x="254" y="4140"/>
                    <a:pt x="577" y="4140"/>
                  </a:cubicBezTo>
                  <a:lnTo>
                    <a:pt x="917" y="4140"/>
                  </a:lnTo>
                  <a:cubicBezTo>
                    <a:pt x="1019" y="5635"/>
                    <a:pt x="2266" y="6756"/>
                    <a:pt x="3716" y="6756"/>
                  </a:cubicBezTo>
                  <a:cubicBezTo>
                    <a:pt x="3868" y="6756"/>
                    <a:pt x="4022" y="6744"/>
                    <a:pt x="4177" y="6719"/>
                  </a:cubicBezTo>
                  <a:cubicBezTo>
                    <a:pt x="2793" y="6509"/>
                    <a:pt x="1775" y="5321"/>
                    <a:pt x="1775" y="3923"/>
                  </a:cubicBezTo>
                  <a:lnTo>
                    <a:pt x="1775" y="2974"/>
                  </a:lnTo>
                  <a:cubicBezTo>
                    <a:pt x="1775" y="2633"/>
                    <a:pt x="1971" y="2326"/>
                    <a:pt x="2279" y="2181"/>
                  </a:cubicBezTo>
                  <a:cubicBezTo>
                    <a:pt x="2637" y="2007"/>
                    <a:pt x="3086" y="1862"/>
                    <a:pt x="3510" y="1724"/>
                  </a:cubicBezTo>
                  <a:cubicBezTo>
                    <a:pt x="4242" y="1489"/>
                    <a:pt x="4923" y="1264"/>
                    <a:pt x="5339" y="895"/>
                  </a:cubicBezTo>
                  <a:cubicBezTo>
                    <a:pt x="5147" y="685"/>
                    <a:pt x="4973" y="457"/>
                    <a:pt x="4825" y="218"/>
                  </a:cubicBezTo>
                  <a:lnTo>
                    <a:pt x="482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9" name="Google Shape;14049;p76"/>
            <p:cNvSpPr/>
            <p:nvPr/>
          </p:nvSpPr>
          <p:spPr>
            <a:xfrm>
              <a:off x="6751478" y="2900177"/>
              <a:ext cx="137327" cy="120024"/>
            </a:xfrm>
            <a:custGeom>
              <a:avLst/>
              <a:gdLst/>
              <a:ahLst/>
              <a:cxnLst/>
              <a:rect l="l" t="t" r="r" b="b"/>
              <a:pathLst>
                <a:path w="5238" h="4578" extrusionOk="0">
                  <a:moveTo>
                    <a:pt x="3706" y="0"/>
                  </a:moveTo>
                  <a:cubicBezTo>
                    <a:pt x="2181" y="0"/>
                    <a:pt x="1" y="1079"/>
                    <a:pt x="1" y="3271"/>
                  </a:cubicBezTo>
                  <a:lnTo>
                    <a:pt x="1" y="4578"/>
                  </a:lnTo>
                  <a:lnTo>
                    <a:pt x="874" y="4578"/>
                  </a:lnTo>
                  <a:cubicBezTo>
                    <a:pt x="993" y="4578"/>
                    <a:pt x="1091" y="4480"/>
                    <a:pt x="1091" y="4361"/>
                  </a:cubicBezTo>
                  <a:lnTo>
                    <a:pt x="1091" y="4143"/>
                  </a:lnTo>
                  <a:cubicBezTo>
                    <a:pt x="1091" y="2829"/>
                    <a:pt x="3847" y="2648"/>
                    <a:pt x="4886" y="1923"/>
                  </a:cubicBezTo>
                  <a:cubicBezTo>
                    <a:pt x="5107" y="1764"/>
                    <a:pt x="5238" y="1503"/>
                    <a:pt x="5234" y="1228"/>
                  </a:cubicBezTo>
                  <a:lnTo>
                    <a:pt x="5234" y="572"/>
                  </a:lnTo>
                  <a:cubicBezTo>
                    <a:pt x="5202" y="547"/>
                    <a:pt x="5173" y="518"/>
                    <a:pt x="5147" y="482"/>
                  </a:cubicBezTo>
                  <a:cubicBezTo>
                    <a:pt x="4937" y="167"/>
                    <a:pt x="4455" y="0"/>
                    <a:pt x="370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0" name="Google Shape;14050;p76"/>
            <p:cNvSpPr/>
            <p:nvPr/>
          </p:nvSpPr>
          <p:spPr>
            <a:xfrm>
              <a:off x="6767917" y="3139071"/>
              <a:ext cx="161526" cy="87357"/>
            </a:xfrm>
            <a:custGeom>
              <a:avLst/>
              <a:gdLst/>
              <a:ahLst/>
              <a:cxnLst/>
              <a:rect l="l" t="t" r="r" b="b"/>
              <a:pathLst>
                <a:path w="6161" h="3332" extrusionOk="0">
                  <a:moveTo>
                    <a:pt x="4607" y="0"/>
                  </a:moveTo>
                  <a:lnTo>
                    <a:pt x="4607" y="301"/>
                  </a:lnTo>
                  <a:cubicBezTo>
                    <a:pt x="4607" y="1195"/>
                    <a:pt x="3919" y="1978"/>
                    <a:pt x="3021" y="2003"/>
                  </a:cubicBezTo>
                  <a:cubicBezTo>
                    <a:pt x="3003" y="2004"/>
                    <a:pt x="2986" y="2004"/>
                    <a:pt x="2969" y="2004"/>
                  </a:cubicBezTo>
                  <a:cubicBezTo>
                    <a:pt x="2072" y="2004"/>
                    <a:pt x="1337" y="1276"/>
                    <a:pt x="1337" y="370"/>
                  </a:cubicBezTo>
                  <a:lnTo>
                    <a:pt x="1337" y="181"/>
                  </a:lnTo>
                  <a:cubicBezTo>
                    <a:pt x="1290" y="207"/>
                    <a:pt x="1243" y="228"/>
                    <a:pt x="1192" y="250"/>
                  </a:cubicBezTo>
                  <a:lnTo>
                    <a:pt x="0" y="670"/>
                  </a:lnTo>
                  <a:cubicBezTo>
                    <a:pt x="15" y="1261"/>
                    <a:pt x="138" y="1844"/>
                    <a:pt x="359" y="2391"/>
                  </a:cubicBezTo>
                  <a:cubicBezTo>
                    <a:pt x="599" y="2971"/>
                    <a:pt x="1162" y="3332"/>
                    <a:pt x="1767" y="3332"/>
                  </a:cubicBezTo>
                  <a:cubicBezTo>
                    <a:pt x="1891" y="3332"/>
                    <a:pt x="2016" y="3317"/>
                    <a:pt x="2141" y="3285"/>
                  </a:cubicBezTo>
                  <a:lnTo>
                    <a:pt x="3079" y="3053"/>
                  </a:lnTo>
                  <a:lnTo>
                    <a:pt x="4020" y="3285"/>
                  </a:lnTo>
                  <a:cubicBezTo>
                    <a:pt x="4145" y="3317"/>
                    <a:pt x="4270" y="3332"/>
                    <a:pt x="4393" y="3332"/>
                  </a:cubicBezTo>
                  <a:cubicBezTo>
                    <a:pt x="4996" y="3332"/>
                    <a:pt x="5558" y="2971"/>
                    <a:pt x="5799" y="2391"/>
                  </a:cubicBezTo>
                  <a:cubicBezTo>
                    <a:pt x="6023" y="1844"/>
                    <a:pt x="6146" y="1261"/>
                    <a:pt x="6161" y="670"/>
                  </a:cubicBezTo>
                  <a:lnTo>
                    <a:pt x="4969" y="250"/>
                  </a:lnTo>
                  <a:cubicBezTo>
                    <a:pt x="4828" y="200"/>
                    <a:pt x="4705" y="113"/>
                    <a:pt x="460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1" name="Google Shape;14051;p76"/>
            <p:cNvSpPr/>
            <p:nvPr/>
          </p:nvSpPr>
          <p:spPr>
            <a:xfrm>
              <a:off x="6784067" y="3128610"/>
              <a:ext cx="129252" cy="80671"/>
            </a:xfrm>
            <a:custGeom>
              <a:avLst/>
              <a:gdLst/>
              <a:ahLst/>
              <a:cxnLst/>
              <a:rect l="l" t="t" r="r" b="b"/>
              <a:pathLst>
                <a:path w="4930" h="3077" extrusionOk="0">
                  <a:moveTo>
                    <a:pt x="3774" y="1"/>
                  </a:moveTo>
                  <a:lnTo>
                    <a:pt x="3770" y="8"/>
                  </a:lnTo>
                  <a:lnTo>
                    <a:pt x="3774" y="9"/>
                  </a:lnTo>
                  <a:lnTo>
                    <a:pt x="3774" y="1"/>
                  </a:lnTo>
                  <a:close/>
                  <a:moveTo>
                    <a:pt x="1155" y="8"/>
                  </a:moveTo>
                  <a:lnTo>
                    <a:pt x="333" y="287"/>
                  </a:lnTo>
                  <a:cubicBezTo>
                    <a:pt x="167" y="345"/>
                    <a:pt x="51" y="497"/>
                    <a:pt x="40" y="675"/>
                  </a:cubicBezTo>
                  <a:cubicBezTo>
                    <a:pt x="0" y="1312"/>
                    <a:pt x="105" y="1949"/>
                    <a:pt x="348" y="2540"/>
                  </a:cubicBezTo>
                  <a:cubicBezTo>
                    <a:pt x="486" y="2871"/>
                    <a:pt x="807" y="3077"/>
                    <a:pt x="1153" y="3077"/>
                  </a:cubicBezTo>
                  <a:cubicBezTo>
                    <a:pt x="1223" y="3077"/>
                    <a:pt x="1294" y="3068"/>
                    <a:pt x="1365" y="3050"/>
                  </a:cubicBezTo>
                  <a:lnTo>
                    <a:pt x="2463" y="2775"/>
                  </a:lnTo>
                  <a:lnTo>
                    <a:pt x="3564" y="3050"/>
                  </a:lnTo>
                  <a:cubicBezTo>
                    <a:pt x="3635" y="3068"/>
                    <a:pt x="3706" y="3077"/>
                    <a:pt x="3777" y="3077"/>
                  </a:cubicBezTo>
                  <a:cubicBezTo>
                    <a:pt x="4122" y="3077"/>
                    <a:pt x="4443" y="2871"/>
                    <a:pt x="4581" y="2540"/>
                  </a:cubicBezTo>
                  <a:cubicBezTo>
                    <a:pt x="4824" y="1949"/>
                    <a:pt x="4929" y="1312"/>
                    <a:pt x="4889" y="675"/>
                  </a:cubicBezTo>
                  <a:cubicBezTo>
                    <a:pt x="4878" y="497"/>
                    <a:pt x="4763" y="345"/>
                    <a:pt x="4596" y="287"/>
                  </a:cubicBezTo>
                  <a:lnTo>
                    <a:pt x="3774" y="9"/>
                  </a:lnTo>
                  <a:lnTo>
                    <a:pt x="3774" y="653"/>
                  </a:lnTo>
                  <a:cubicBezTo>
                    <a:pt x="3785" y="1384"/>
                    <a:pt x="3198" y="1986"/>
                    <a:pt x="2463" y="1986"/>
                  </a:cubicBezTo>
                  <a:cubicBezTo>
                    <a:pt x="1731" y="1986"/>
                    <a:pt x="1144" y="1384"/>
                    <a:pt x="1155" y="653"/>
                  </a:cubicBezTo>
                  <a:lnTo>
                    <a:pt x="1155" y="8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2" name="Google Shape;14052;p76"/>
            <p:cNvSpPr/>
            <p:nvPr/>
          </p:nvSpPr>
          <p:spPr>
            <a:xfrm>
              <a:off x="6711706" y="2894855"/>
              <a:ext cx="273763" cy="364948"/>
            </a:xfrm>
            <a:custGeom>
              <a:avLst/>
              <a:gdLst/>
              <a:ahLst/>
              <a:cxnLst/>
              <a:rect l="l" t="t" r="r" b="b"/>
              <a:pathLst>
                <a:path w="10442" h="13920" extrusionOk="0">
                  <a:moveTo>
                    <a:pt x="8729" y="5994"/>
                  </a:moveTo>
                  <a:lnTo>
                    <a:pt x="8729" y="6027"/>
                  </a:lnTo>
                  <a:cubicBezTo>
                    <a:pt x="8725" y="6570"/>
                    <a:pt x="9051" y="6816"/>
                    <a:pt x="9337" y="6903"/>
                  </a:cubicBezTo>
                  <a:cubicBezTo>
                    <a:pt x="9264" y="7111"/>
                    <a:pt x="9069" y="7412"/>
                    <a:pt x="8573" y="7412"/>
                  </a:cubicBezTo>
                  <a:cubicBezTo>
                    <a:pt x="8550" y="7412"/>
                    <a:pt x="8527" y="7412"/>
                    <a:pt x="8504" y="7410"/>
                  </a:cubicBezTo>
                  <a:cubicBezTo>
                    <a:pt x="8501" y="7410"/>
                    <a:pt x="8498" y="7410"/>
                    <a:pt x="8494" y="7410"/>
                  </a:cubicBezTo>
                  <a:cubicBezTo>
                    <a:pt x="8422" y="7410"/>
                    <a:pt x="8350" y="7449"/>
                    <a:pt x="8316" y="7515"/>
                  </a:cubicBezTo>
                  <a:cubicBezTo>
                    <a:pt x="8303" y="7538"/>
                    <a:pt x="8067" y="7951"/>
                    <a:pt x="7497" y="7951"/>
                  </a:cubicBezTo>
                  <a:cubicBezTo>
                    <a:pt x="7418" y="7951"/>
                    <a:pt x="7332" y="7943"/>
                    <a:pt x="7240" y="7925"/>
                  </a:cubicBezTo>
                  <a:cubicBezTo>
                    <a:pt x="7780" y="7447"/>
                    <a:pt x="8135" y="6791"/>
                    <a:pt x="8236" y="6074"/>
                  </a:cubicBezTo>
                  <a:lnTo>
                    <a:pt x="8388" y="6074"/>
                  </a:lnTo>
                  <a:cubicBezTo>
                    <a:pt x="8504" y="6074"/>
                    <a:pt x="8624" y="6049"/>
                    <a:pt x="8729" y="5994"/>
                  </a:cubicBezTo>
                  <a:close/>
                  <a:moveTo>
                    <a:pt x="1724" y="5991"/>
                  </a:moveTo>
                  <a:cubicBezTo>
                    <a:pt x="1829" y="6045"/>
                    <a:pt x="1945" y="6074"/>
                    <a:pt x="2065" y="6074"/>
                  </a:cubicBezTo>
                  <a:lnTo>
                    <a:pt x="2217" y="6074"/>
                  </a:lnTo>
                  <a:cubicBezTo>
                    <a:pt x="2318" y="6791"/>
                    <a:pt x="2669" y="7447"/>
                    <a:pt x="3213" y="7925"/>
                  </a:cubicBezTo>
                  <a:cubicBezTo>
                    <a:pt x="3119" y="7943"/>
                    <a:pt x="3033" y="7951"/>
                    <a:pt x="2953" y="7951"/>
                  </a:cubicBezTo>
                  <a:cubicBezTo>
                    <a:pt x="2382" y="7951"/>
                    <a:pt x="2146" y="7541"/>
                    <a:pt x="2133" y="7519"/>
                  </a:cubicBezTo>
                  <a:cubicBezTo>
                    <a:pt x="2099" y="7453"/>
                    <a:pt x="2027" y="7410"/>
                    <a:pt x="1954" y="7410"/>
                  </a:cubicBezTo>
                  <a:cubicBezTo>
                    <a:pt x="1951" y="7410"/>
                    <a:pt x="1948" y="7410"/>
                    <a:pt x="1945" y="7410"/>
                  </a:cubicBezTo>
                  <a:cubicBezTo>
                    <a:pt x="1919" y="7412"/>
                    <a:pt x="1894" y="7413"/>
                    <a:pt x="1869" y="7413"/>
                  </a:cubicBezTo>
                  <a:cubicBezTo>
                    <a:pt x="1375" y="7413"/>
                    <a:pt x="1185" y="7110"/>
                    <a:pt x="1112" y="6903"/>
                  </a:cubicBezTo>
                  <a:cubicBezTo>
                    <a:pt x="1398" y="6813"/>
                    <a:pt x="1724" y="6566"/>
                    <a:pt x="1724" y="6027"/>
                  </a:cubicBezTo>
                  <a:lnTo>
                    <a:pt x="1724" y="5991"/>
                  </a:lnTo>
                  <a:close/>
                  <a:moveTo>
                    <a:pt x="5223" y="410"/>
                  </a:moveTo>
                  <a:cubicBezTo>
                    <a:pt x="5886" y="410"/>
                    <a:pt x="6324" y="544"/>
                    <a:pt x="6498" y="801"/>
                  </a:cubicBezTo>
                  <a:cubicBezTo>
                    <a:pt x="6606" y="956"/>
                    <a:pt x="6780" y="1058"/>
                    <a:pt x="6972" y="1076"/>
                  </a:cubicBezTo>
                  <a:cubicBezTo>
                    <a:pt x="7972" y="1185"/>
                    <a:pt x="8729" y="2032"/>
                    <a:pt x="8725" y="3039"/>
                  </a:cubicBezTo>
                  <a:lnTo>
                    <a:pt x="8725" y="4658"/>
                  </a:lnTo>
                  <a:cubicBezTo>
                    <a:pt x="8620" y="4607"/>
                    <a:pt x="8504" y="4578"/>
                    <a:pt x="8385" y="4578"/>
                  </a:cubicBezTo>
                  <a:lnTo>
                    <a:pt x="8261" y="4578"/>
                  </a:lnTo>
                  <a:lnTo>
                    <a:pt x="8261" y="4346"/>
                  </a:lnTo>
                  <a:cubicBezTo>
                    <a:pt x="8261" y="3665"/>
                    <a:pt x="7903" y="3379"/>
                    <a:pt x="7523" y="3075"/>
                  </a:cubicBezTo>
                  <a:cubicBezTo>
                    <a:pt x="7363" y="2952"/>
                    <a:pt x="7211" y="2818"/>
                    <a:pt x="7070" y="2677"/>
                  </a:cubicBezTo>
                  <a:cubicBezTo>
                    <a:pt x="7025" y="2632"/>
                    <a:pt x="6974" y="2613"/>
                    <a:pt x="6926" y="2613"/>
                  </a:cubicBezTo>
                  <a:cubicBezTo>
                    <a:pt x="6768" y="2613"/>
                    <a:pt x="6632" y="2813"/>
                    <a:pt x="6776" y="2963"/>
                  </a:cubicBezTo>
                  <a:cubicBezTo>
                    <a:pt x="6932" y="3115"/>
                    <a:pt x="7095" y="3260"/>
                    <a:pt x="7265" y="3394"/>
                  </a:cubicBezTo>
                  <a:cubicBezTo>
                    <a:pt x="7631" y="3687"/>
                    <a:pt x="7856" y="3865"/>
                    <a:pt x="7856" y="4346"/>
                  </a:cubicBezTo>
                  <a:lnTo>
                    <a:pt x="7856" y="4781"/>
                  </a:lnTo>
                  <a:cubicBezTo>
                    <a:pt x="7856" y="4853"/>
                    <a:pt x="7892" y="4919"/>
                    <a:pt x="7954" y="4958"/>
                  </a:cubicBezTo>
                  <a:cubicBezTo>
                    <a:pt x="8001" y="4987"/>
                    <a:pt x="8001" y="4987"/>
                    <a:pt x="8222" y="4987"/>
                  </a:cubicBezTo>
                  <a:lnTo>
                    <a:pt x="8385" y="4987"/>
                  </a:lnTo>
                  <a:cubicBezTo>
                    <a:pt x="8387" y="4987"/>
                    <a:pt x="8389" y="4987"/>
                    <a:pt x="8391" y="4987"/>
                  </a:cubicBezTo>
                  <a:cubicBezTo>
                    <a:pt x="8576" y="4987"/>
                    <a:pt x="8725" y="5142"/>
                    <a:pt x="8725" y="5328"/>
                  </a:cubicBezTo>
                  <a:cubicBezTo>
                    <a:pt x="8725" y="5516"/>
                    <a:pt x="8573" y="5668"/>
                    <a:pt x="8385" y="5668"/>
                  </a:cubicBezTo>
                  <a:lnTo>
                    <a:pt x="8261" y="5668"/>
                  </a:lnTo>
                  <a:lnTo>
                    <a:pt x="8261" y="5654"/>
                  </a:lnTo>
                  <a:cubicBezTo>
                    <a:pt x="8261" y="5518"/>
                    <a:pt x="8160" y="5450"/>
                    <a:pt x="8059" y="5450"/>
                  </a:cubicBezTo>
                  <a:cubicBezTo>
                    <a:pt x="7957" y="5450"/>
                    <a:pt x="7856" y="5518"/>
                    <a:pt x="7856" y="5654"/>
                  </a:cubicBezTo>
                  <a:cubicBezTo>
                    <a:pt x="7856" y="7106"/>
                    <a:pt x="6679" y="8283"/>
                    <a:pt x="5226" y="8283"/>
                  </a:cubicBezTo>
                  <a:cubicBezTo>
                    <a:pt x="3774" y="8283"/>
                    <a:pt x="2597" y="7106"/>
                    <a:pt x="2597" y="5654"/>
                  </a:cubicBezTo>
                  <a:cubicBezTo>
                    <a:pt x="2597" y="5518"/>
                    <a:pt x="2495" y="5450"/>
                    <a:pt x="2392" y="5450"/>
                  </a:cubicBezTo>
                  <a:cubicBezTo>
                    <a:pt x="2290" y="5450"/>
                    <a:pt x="2188" y="5518"/>
                    <a:pt x="2188" y="5654"/>
                  </a:cubicBezTo>
                  <a:lnTo>
                    <a:pt x="2188" y="5668"/>
                  </a:lnTo>
                  <a:lnTo>
                    <a:pt x="2065" y="5668"/>
                  </a:lnTo>
                  <a:cubicBezTo>
                    <a:pt x="1876" y="5668"/>
                    <a:pt x="1721" y="5516"/>
                    <a:pt x="1721" y="5328"/>
                  </a:cubicBezTo>
                  <a:cubicBezTo>
                    <a:pt x="1721" y="5142"/>
                    <a:pt x="1873" y="4987"/>
                    <a:pt x="2058" y="4987"/>
                  </a:cubicBezTo>
                  <a:cubicBezTo>
                    <a:pt x="2060" y="4987"/>
                    <a:pt x="2062" y="4987"/>
                    <a:pt x="2065" y="4987"/>
                  </a:cubicBezTo>
                  <a:lnTo>
                    <a:pt x="2173" y="4987"/>
                  </a:lnTo>
                  <a:cubicBezTo>
                    <a:pt x="2525" y="4984"/>
                    <a:pt x="2811" y="4698"/>
                    <a:pt x="2811" y="4346"/>
                  </a:cubicBezTo>
                  <a:cubicBezTo>
                    <a:pt x="2811" y="4118"/>
                    <a:pt x="2927" y="3926"/>
                    <a:pt x="3115" y="3760"/>
                  </a:cubicBezTo>
                  <a:lnTo>
                    <a:pt x="3129" y="3778"/>
                  </a:lnTo>
                  <a:cubicBezTo>
                    <a:pt x="3173" y="3826"/>
                    <a:pt x="3225" y="3846"/>
                    <a:pt x="3275" y="3846"/>
                  </a:cubicBezTo>
                  <a:cubicBezTo>
                    <a:pt x="3418" y="3846"/>
                    <a:pt x="3551" y="3683"/>
                    <a:pt x="3452" y="3528"/>
                  </a:cubicBezTo>
                  <a:cubicBezTo>
                    <a:pt x="3854" y="3303"/>
                    <a:pt x="4393" y="3126"/>
                    <a:pt x="4926" y="2956"/>
                  </a:cubicBezTo>
                  <a:cubicBezTo>
                    <a:pt x="5842" y="2655"/>
                    <a:pt x="6711" y="2376"/>
                    <a:pt x="6939" y="1808"/>
                  </a:cubicBezTo>
                  <a:cubicBezTo>
                    <a:pt x="7004" y="1646"/>
                    <a:pt x="6873" y="1525"/>
                    <a:pt x="6743" y="1525"/>
                  </a:cubicBezTo>
                  <a:cubicBezTo>
                    <a:pt x="6669" y="1525"/>
                    <a:pt x="6596" y="1564"/>
                    <a:pt x="6559" y="1655"/>
                  </a:cubicBezTo>
                  <a:cubicBezTo>
                    <a:pt x="6403" y="2047"/>
                    <a:pt x="5589" y="2311"/>
                    <a:pt x="4799" y="2568"/>
                  </a:cubicBezTo>
                  <a:cubicBezTo>
                    <a:pt x="4238" y="2749"/>
                    <a:pt x="3633" y="2945"/>
                    <a:pt x="3169" y="3224"/>
                  </a:cubicBezTo>
                  <a:lnTo>
                    <a:pt x="2590" y="2590"/>
                  </a:lnTo>
                  <a:cubicBezTo>
                    <a:pt x="2545" y="2541"/>
                    <a:pt x="2493" y="2521"/>
                    <a:pt x="2442" y="2521"/>
                  </a:cubicBezTo>
                  <a:cubicBezTo>
                    <a:pt x="2287" y="2521"/>
                    <a:pt x="2150" y="2715"/>
                    <a:pt x="2289" y="2869"/>
                  </a:cubicBezTo>
                  <a:lnTo>
                    <a:pt x="2836" y="3463"/>
                  </a:lnTo>
                  <a:cubicBezTo>
                    <a:pt x="2572" y="3698"/>
                    <a:pt x="2401" y="3981"/>
                    <a:pt x="2401" y="4346"/>
                  </a:cubicBezTo>
                  <a:cubicBezTo>
                    <a:pt x="2401" y="4473"/>
                    <a:pt x="2296" y="4578"/>
                    <a:pt x="2170" y="4578"/>
                  </a:cubicBezTo>
                  <a:lnTo>
                    <a:pt x="2065" y="4578"/>
                  </a:lnTo>
                  <a:cubicBezTo>
                    <a:pt x="1945" y="4578"/>
                    <a:pt x="1826" y="4607"/>
                    <a:pt x="1721" y="4658"/>
                  </a:cubicBezTo>
                  <a:lnTo>
                    <a:pt x="1721" y="3474"/>
                  </a:lnTo>
                  <a:cubicBezTo>
                    <a:pt x="1724" y="2311"/>
                    <a:pt x="2376" y="1587"/>
                    <a:pt x="2919" y="1181"/>
                  </a:cubicBezTo>
                  <a:cubicBezTo>
                    <a:pt x="3575" y="696"/>
                    <a:pt x="4437" y="410"/>
                    <a:pt x="5223" y="410"/>
                  </a:cubicBezTo>
                  <a:close/>
                  <a:moveTo>
                    <a:pt x="6327" y="8482"/>
                  </a:moveTo>
                  <a:lnTo>
                    <a:pt x="6327" y="9572"/>
                  </a:lnTo>
                  <a:cubicBezTo>
                    <a:pt x="6327" y="9699"/>
                    <a:pt x="6306" y="9822"/>
                    <a:pt x="6266" y="9942"/>
                  </a:cubicBezTo>
                  <a:cubicBezTo>
                    <a:pt x="6209" y="10100"/>
                    <a:pt x="6338" y="10213"/>
                    <a:pt x="6464" y="10213"/>
                  </a:cubicBezTo>
                  <a:cubicBezTo>
                    <a:pt x="6540" y="10213"/>
                    <a:pt x="6616" y="10172"/>
                    <a:pt x="6650" y="10076"/>
                  </a:cubicBezTo>
                  <a:cubicBezTo>
                    <a:pt x="6704" y="9913"/>
                    <a:pt x="6737" y="9743"/>
                    <a:pt x="6737" y="9572"/>
                  </a:cubicBezTo>
                  <a:lnTo>
                    <a:pt x="6737" y="9210"/>
                  </a:lnTo>
                  <a:lnTo>
                    <a:pt x="7287" y="9399"/>
                  </a:lnTo>
                  <a:cubicBezTo>
                    <a:pt x="7378" y="9428"/>
                    <a:pt x="7439" y="9511"/>
                    <a:pt x="7443" y="9605"/>
                  </a:cubicBezTo>
                  <a:cubicBezTo>
                    <a:pt x="7483" y="10210"/>
                    <a:pt x="7381" y="10818"/>
                    <a:pt x="7153" y="11380"/>
                  </a:cubicBezTo>
                  <a:cubicBezTo>
                    <a:pt x="7048" y="11636"/>
                    <a:pt x="6799" y="11794"/>
                    <a:pt x="6533" y="11794"/>
                  </a:cubicBezTo>
                  <a:cubicBezTo>
                    <a:pt x="6479" y="11794"/>
                    <a:pt x="6425" y="11788"/>
                    <a:pt x="6371" y="11774"/>
                  </a:cubicBezTo>
                  <a:lnTo>
                    <a:pt x="5273" y="11499"/>
                  </a:lnTo>
                  <a:cubicBezTo>
                    <a:pt x="5257" y="11494"/>
                    <a:pt x="5241" y="11491"/>
                    <a:pt x="5225" y="11491"/>
                  </a:cubicBezTo>
                  <a:cubicBezTo>
                    <a:pt x="5208" y="11491"/>
                    <a:pt x="5192" y="11494"/>
                    <a:pt x="5176" y="11499"/>
                  </a:cubicBezTo>
                  <a:lnTo>
                    <a:pt x="4075" y="11774"/>
                  </a:lnTo>
                  <a:cubicBezTo>
                    <a:pt x="4021" y="11788"/>
                    <a:pt x="3966" y="11794"/>
                    <a:pt x="3913" y="11794"/>
                  </a:cubicBezTo>
                  <a:cubicBezTo>
                    <a:pt x="3647" y="11794"/>
                    <a:pt x="3402" y="11636"/>
                    <a:pt x="3296" y="11380"/>
                  </a:cubicBezTo>
                  <a:cubicBezTo>
                    <a:pt x="3064" y="10818"/>
                    <a:pt x="2966" y="10214"/>
                    <a:pt x="3003" y="9605"/>
                  </a:cubicBezTo>
                  <a:cubicBezTo>
                    <a:pt x="3006" y="9511"/>
                    <a:pt x="3068" y="9431"/>
                    <a:pt x="3158" y="9399"/>
                  </a:cubicBezTo>
                  <a:lnTo>
                    <a:pt x="3713" y="9210"/>
                  </a:lnTo>
                  <a:lnTo>
                    <a:pt x="3713" y="9572"/>
                  </a:lnTo>
                  <a:cubicBezTo>
                    <a:pt x="3713" y="10462"/>
                    <a:pt x="4441" y="11087"/>
                    <a:pt x="5227" y="11087"/>
                  </a:cubicBezTo>
                  <a:cubicBezTo>
                    <a:pt x="5508" y="11087"/>
                    <a:pt x="5795" y="11008"/>
                    <a:pt x="6059" y="10833"/>
                  </a:cubicBezTo>
                  <a:cubicBezTo>
                    <a:pt x="6244" y="10707"/>
                    <a:pt x="6124" y="10454"/>
                    <a:pt x="5949" y="10454"/>
                  </a:cubicBezTo>
                  <a:cubicBezTo>
                    <a:pt x="5911" y="10454"/>
                    <a:pt x="5871" y="10466"/>
                    <a:pt x="5831" y="10492"/>
                  </a:cubicBezTo>
                  <a:cubicBezTo>
                    <a:pt x="5639" y="10620"/>
                    <a:pt x="5430" y="10678"/>
                    <a:pt x="5226" y="10678"/>
                  </a:cubicBezTo>
                  <a:cubicBezTo>
                    <a:pt x="4653" y="10678"/>
                    <a:pt x="4121" y="10222"/>
                    <a:pt x="4118" y="9572"/>
                  </a:cubicBezTo>
                  <a:lnTo>
                    <a:pt x="4118" y="8482"/>
                  </a:lnTo>
                  <a:cubicBezTo>
                    <a:pt x="4473" y="8622"/>
                    <a:pt x="4848" y="8691"/>
                    <a:pt x="5223" y="8691"/>
                  </a:cubicBezTo>
                  <a:cubicBezTo>
                    <a:pt x="5598" y="8691"/>
                    <a:pt x="5972" y="8622"/>
                    <a:pt x="6327" y="8482"/>
                  </a:cubicBezTo>
                  <a:close/>
                  <a:moveTo>
                    <a:pt x="5226" y="0"/>
                  </a:moveTo>
                  <a:cubicBezTo>
                    <a:pt x="4354" y="0"/>
                    <a:pt x="3401" y="319"/>
                    <a:pt x="2680" y="855"/>
                  </a:cubicBezTo>
                  <a:cubicBezTo>
                    <a:pt x="2057" y="1315"/>
                    <a:pt x="1315" y="2141"/>
                    <a:pt x="1315" y="3474"/>
                  </a:cubicBezTo>
                  <a:lnTo>
                    <a:pt x="1315" y="6027"/>
                  </a:lnTo>
                  <a:cubicBezTo>
                    <a:pt x="1315" y="6494"/>
                    <a:pt x="935" y="6534"/>
                    <a:pt x="862" y="6537"/>
                  </a:cubicBezTo>
                  <a:cubicBezTo>
                    <a:pt x="743" y="6541"/>
                    <a:pt x="652" y="6643"/>
                    <a:pt x="663" y="6762"/>
                  </a:cubicBezTo>
                  <a:cubicBezTo>
                    <a:pt x="663" y="6773"/>
                    <a:pt x="779" y="7805"/>
                    <a:pt x="1847" y="7820"/>
                  </a:cubicBezTo>
                  <a:cubicBezTo>
                    <a:pt x="1949" y="7957"/>
                    <a:pt x="2076" y="8069"/>
                    <a:pt x="2220" y="8160"/>
                  </a:cubicBezTo>
                  <a:cubicBezTo>
                    <a:pt x="2388" y="8263"/>
                    <a:pt x="2630" y="8359"/>
                    <a:pt x="2948" y="8359"/>
                  </a:cubicBezTo>
                  <a:cubicBezTo>
                    <a:pt x="3143" y="8359"/>
                    <a:pt x="3368" y="8323"/>
                    <a:pt x="3622" y="8229"/>
                  </a:cubicBezTo>
                  <a:cubicBezTo>
                    <a:pt x="3651" y="8251"/>
                    <a:pt x="3684" y="8269"/>
                    <a:pt x="3713" y="8287"/>
                  </a:cubicBezTo>
                  <a:lnTo>
                    <a:pt x="3713" y="8779"/>
                  </a:lnTo>
                  <a:lnTo>
                    <a:pt x="3024" y="9011"/>
                  </a:lnTo>
                  <a:cubicBezTo>
                    <a:pt x="2782" y="9098"/>
                    <a:pt x="2612" y="9323"/>
                    <a:pt x="2597" y="9583"/>
                  </a:cubicBezTo>
                  <a:lnTo>
                    <a:pt x="2597" y="9609"/>
                  </a:lnTo>
                  <a:lnTo>
                    <a:pt x="1007" y="10170"/>
                  </a:lnTo>
                  <a:cubicBezTo>
                    <a:pt x="402" y="10384"/>
                    <a:pt x="0" y="10956"/>
                    <a:pt x="0" y="11597"/>
                  </a:cubicBezTo>
                  <a:lnTo>
                    <a:pt x="0" y="13716"/>
                  </a:lnTo>
                  <a:cubicBezTo>
                    <a:pt x="0" y="13852"/>
                    <a:pt x="102" y="13919"/>
                    <a:pt x="203" y="13919"/>
                  </a:cubicBezTo>
                  <a:cubicBezTo>
                    <a:pt x="304" y="13919"/>
                    <a:pt x="406" y="13852"/>
                    <a:pt x="406" y="13716"/>
                  </a:cubicBezTo>
                  <a:lnTo>
                    <a:pt x="406" y="11597"/>
                  </a:lnTo>
                  <a:cubicBezTo>
                    <a:pt x="406" y="11459"/>
                    <a:pt x="431" y="11322"/>
                    <a:pt x="482" y="11195"/>
                  </a:cubicBezTo>
                  <a:lnTo>
                    <a:pt x="1518" y="12082"/>
                  </a:lnTo>
                  <a:cubicBezTo>
                    <a:pt x="1666" y="12209"/>
                    <a:pt x="1753" y="12394"/>
                    <a:pt x="1753" y="12589"/>
                  </a:cubicBezTo>
                  <a:lnTo>
                    <a:pt x="1753" y="13712"/>
                  </a:lnTo>
                  <a:cubicBezTo>
                    <a:pt x="1753" y="13848"/>
                    <a:pt x="1855" y="13916"/>
                    <a:pt x="1956" y="13916"/>
                  </a:cubicBezTo>
                  <a:cubicBezTo>
                    <a:pt x="2057" y="13916"/>
                    <a:pt x="2159" y="13848"/>
                    <a:pt x="2159" y="13712"/>
                  </a:cubicBezTo>
                  <a:lnTo>
                    <a:pt x="2159" y="12589"/>
                  </a:lnTo>
                  <a:cubicBezTo>
                    <a:pt x="2159" y="12274"/>
                    <a:pt x="2021" y="11977"/>
                    <a:pt x="1782" y="11774"/>
                  </a:cubicBezTo>
                  <a:lnTo>
                    <a:pt x="703" y="10847"/>
                  </a:lnTo>
                  <a:cubicBezTo>
                    <a:pt x="822" y="10717"/>
                    <a:pt x="974" y="10619"/>
                    <a:pt x="1141" y="10558"/>
                  </a:cubicBezTo>
                  <a:lnTo>
                    <a:pt x="2590" y="10047"/>
                  </a:lnTo>
                  <a:cubicBezTo>
                    <a:pt x="2612" y="10558"/>
                    <a:pt x="2720" y="11065"/>
                    <a:pt x="2916" y="11539"/>
                  </a:cubicBezTo>
                  <a:cubicBezTo>
                    <a:pt x="3084" y="11949"/>
                    <a:pt x="3483" y="12205"/>
                    <a:pt x="3911" y="12205"/>
                  </a:cubicBezTo>
                  <a:cubicBezTo>
                    <a:pt x="3997" y="12205"/>
                    <a:pt x="4085" y="12195"/>
                    <a:pt x="4172" y="12173"/>
                  </a:cubicBezTo>
                  <a:lnTo>
                    <a:pt x="5223" y="11908"/>
                  </a:lnTo>
                  <a:lnTo>
                    <a:pt x="6269" y="12173"/>
                  </a:lnTo>
                  <a:cubicBezTo>
                    <a:pt x="6356" y="12195"/>
                    <a:pt x="6447" y="12205"/>
                    <a:pt x="6537" y="12205"/>
                  </a:cubicBezTo>
                  <a:cubicBezTo>
                    <a:pt x="6972" y="12205"/>
                    <a:pt x="7363" y="11941"/>
                    <a:pt x="7526" y="11539"/>
                  </a:cubicBezTo>
                  <a:cubicBezTo>
                    <a:pt x="7722" y="11068"/>
                    <a:pt x="7834" y="10565"/>
                    <a:pt x="7852" y="10051"/>
                  </a:cubicBezTo>
                  <a:lnTo>
                    <a:pt x="9294" y="10561"/>
                  </a:lnTo>
                  <a:cubicBezTo>
                    <a:pt x="9464" y="10619"/>
                    <a:pt x="9616" y="10721"/>
                    <a:pt x="9739" y="10855"/>
                  </a:cubicBezTo>
                  <a:lnTo>
                    <a:pt x="8667" y="11774"/>
                  </a:lnTo>
                  <a:cubicBezTo>
                    <a:pt x="8428" y="11977"/>
                    <a:pt x="8290" y="12274"/>
                    <a:pt x="8290" y="12589"/>
                  </a:cubicBezTo>
                  <a:lnTo>
                    <a:pt x="8290" y="13716"/>
                  </a:lnTo>
                  <a:cubicBezTo>
                    <a:pt x="8290" y="13850"/>
                    <a:pt x="8392" y="13917"/>
                    <a:pt x="8493" y="13917"/>
                  </a:cubicBezTo>
                  <a:cubicBezTo>
                    <a:pt x="8595" y="13917"/>
                    <a:pt x="8696" y="13850"/>
                    <a:pt x="8696" y="13716"/>
                  </a:cubicBezTo>
                  <a:lnTo>
                    <a:pt x="8696" y="12589"/>
                  </a:lnTo>
                  <a:cubicBezTo>
                    <a:pt x="8696" y="12394"/>
                    <a:pt x="8783" y="12209"/>
                    <a:pt x="8931" y="12082"/>
                  </a:cubicBezTo>
                  <a:lnTo>
                    <a:pt x="9960" y="11202"/>
                  </a:lnTo>
                  <a:cubicBezTo>
                    <a:pt x="10007" y="11329"/>
                    <a:pt x="10032" y="11463"/>
                    <a:pt x="10032" y="11597"/>
                  </a:cubicBezTo>
                  <a:lnTo>
                    <a:pt x="10032" y="13716"/>
                  </a:lnTo>
                  <a:cubicBezTo>
                    <a:pt x="10032" y="13852"/>
                    <a:pt x="10135" y="13919"/>
                    <a:pt x="10237" y="13919"/>
                  </a:cubicBezTo>
                  <a:cubicBezTo>
                    <a:pt x="10339" y="13919"/>
                    <a:pt x="10442" y="13852"/>
                    <a:pt x="10442" y="13716"/>
                  </a:cubicBezTo>
                  <a:lnTo>
                    <a:pt x="10442" y="11597"/>
                  </a:lnTo>
                  <a:cubicBezTo>
                    <a:pt x="10438" y="10956"/>
                    <a:pt x="10036" y="10387"/>
                    <a:pt x="9431" y="10174"/>
                  </a:cubicBezTo>
                  <a:lnTo>
                    <a:pt x="7856" y="9616"/>
                  </a:lnTo>
                  <a:lnTo>
                    <a:pt x="7856" y="9583"/>
                  </a:lnTo>
                  <a:cubicBezTo>
                    <a:pt x="7838" y="9323"/>
                    <a:pt x="7667" y="9098"/>
                    <a:pt x="7421" y="9011"/>
                  </a:cubicBezTo>
                  <a:lnTo>
                    <a:pt x="6737" y="8779"/>
                  </a:lnTo>
                  <a:lnTo>
                    <a:pt x="6737" y="8290"/>
                  </a:lnTo>
                  <a:cubicBezTo>
                    <a:pt x="6769" y="8272"/>
                    <a:pt x="6798" y="8251"/>
                    <a:pt x="6827" y="8232"/>
                  </a:cubicBezTo>
                  <a:cubicBezTo>
                    <a:pt x="7041" y="8316"/>
                    <a:pt x="7269" y="8359"/>
                    <a:pt x="7501" y="8363"/>
                  </a:cubicBezTo>
                  <a:cubicBezTo>
                    <a:pt x="7754" y="8363"/>
                    <a:pt x="8008" y="8294"/>
                    <a:pt x="8229" y="8164"/>
                  </a:cubicBezTo>
                  <a:cubicBezTo>
                    <a:pt x="8374" y="8073"/>
                    <a:pt x="8500" y="7957"/>
                    <a:pt x="8602" y="7823"/>
                  </a:cubicBezTo>
                  <a:cubicBezTo>
                    <a:pt x="9670" y="7809"/>
                    <a:pt x="9786" y="6777"/>
                    <a:pt x="9786" y="6766"/>
                  </a:cubicBezTo>
                  <a:cubicBezTo>
                    <a:pt x="9797" y="6646"/>
                    <a:pt x="9706" y="6545"/>
                    <a:pt x="9587" y="6541"/>
                  </a:cubicBezTo>
                  <a:cubicBezTo>
                    <a:pt x="9507" y="6534"/>
                    <a:pt x="9428" y="6509"/>
                    <a:pt x="9355" y="6469"/>
                  </a:cubicBezTo>
                  <a:cubicBezTo>
                    <a:pt x="9207" y="6385"/>
                    <a:pt x="9134" y="6240"/>
                    <a:pt x="9134" y="6027"/>
                  </a:cubicBezTo>
                  <a:lnTo>
                    <a:pt x="9134" y="3039"/>
                  </a:lnTo>
                  <a:cubicBezTo>
                    <a:pt x="9134" y="1826"/>
                    <a:pt x="8222" y="804"/>
                    <a:pt x="7016" y="670"/>
                  </a:cubicBezTo>
                  <a:cubicBezTo>
                    <a:pt x="6947" y="667"/>
                    <a:pt x="6882" y="630"/>
                    <a:pt x="6834" y="573"/>
                  </a:cubicBezTo>
                  <a:cubicBezTo>
                    <a:pt x="6581" y="192"/>
                    <a:pt x="6041" y="0"/>
                    <a:pt x="522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3" name="Google Shape;14053;p76"/>
            <p:cNvSpPr/>
            <p:nvPr/>
          </p:nvSpPr>
          <p:spPr>
            <a:xfrm>
              <a:off x="6823865" y="3066186"/>
              <a:ext cx="49604" cy="16517"/>
            </a:xfrm>
            <a:custGeom>
              <a:avLst/>
              <a:gdLst/>
              <a:ahLst/>
              <a:cxnLst/>
              <a:rect l="l" t="t" r="r" b="b"/>
              <a:pathLst>
                <a:path w="1892" h="630" extrusionOk="0">
                  <a:moveTo>
                    <a:pt x="293" y="1"/>
                  </a:moveTo>
                  <a:cubicBezTo>
                    <a:pt x="135" y="1"/>
                    <a:pt x="0" y="206"/>
                    <a:pt x="148" y="354"/>
                  </a:cubicBezTo>
                  <a:cubicBezTo>
                    <a:pt x="325" y="528"/>
                    <a:pt x="622" y="629"/>
                    <a:pt x="945" y="629"/>
                  </a:cubicBezTo>
                  <a:cubicBezTo>
                    <a:pt x="1271" y="629"/>
                    <a:pt x="1568" y="524"/>
                    <a:pt x="1742" y="354"/>
                  </a:cubicBezTo>
                  <a:cubicBezTo>
                    <a:pt x="1892" y="206"/>
                    <a:pt x="1758" y="1"/>
                    <a:pt x="1599" y="1"/>
                  </a:cubicBezTo>
                  <a:cubicBezTo>
                    <a:pt x="1551" y="1"/>
                    <a:pt x="1501" y="20"/>
                    <a:pt x="1455" y="64"/>
                  </a:cubicBezTo>
                  <a:cubicBezTo>
                    <a:pt x="1383" y="136"/>
                    <a:pt x="1206" y="223"/>
                    <a:pt x="945" y="223"/>
                  </a:cubicBezTo>
                  <a:cubicBezTo>
                    <a:pt x="688" y="223"/>
                    <a:pt x="510" y="136"/>
                    <a:pt x="434" y="64"/>
                  </a:cubicBezTo>
                  <a:cubicBezTo>
                    <a:pt x="390" y="20"/>
                    <a:pt x="340" y="1"/>
                    <a:pt x="29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4" name="Google Shape;14054;p76"/>
            <p:cNvSpPr/>
            <p:nvPr/>
          </p:nvSpPr>
          <p:spPr>
            <a:xfrm>
              <a:off x="6809026" y="3026178"/>
              <a:ext cx="10671" cy="16360"/>
            </a:xfrm>
            <a:custGeom>
              <a:avLst/>
              <a:gdLst/>
              <a:ahLst/>
              <a:cxnLst/>
              <a:rect l="l" t="t" r="r" b="b"/>
              <a:pathLst>
                <a:path w="407" h="624" extrusionOk="0">
                  <a:moveTo>
                    <a:pt x="203" y="0"/>
                  </a:moveTo>
                  <a:cubicBezTo>
                    <a:pt x="91" y="0"/>
                    <a:pt x="1" y="91"/>
                    <a:pt x="1" y="203"/>
                  </a:cubicBezTo>
                  <a:lnTo>
                    <a:pt x="1" y="420"/>
                  </a:lnTo>
                  <a:cubicBezTo>
                    <a:pt x="1" y="556"/>
                    <a:pt x="102" y="624"/>
                    <a:pt x="203" y="624"/>
                  </a:cubicBezTo>
                  <a:cubicBezTo>
                    <a:pt x="305" y="624"/>
                    <a:pt x="406" y="556"/>
                    <a:pt x="406" y="420"/>
                  </a:cubicBezTo>
                  <a:lnTo>
                    <a:pt x="406" y="203"/>
                  </a:lnTo>
                  <a:cubicBezTo>
                    <a:pt x="406" y="91"/>
                    <a:pt x="316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5" name="Google Shape;14055;p76"/>
            <p:cNvSpPr/>
            <p:nvPr/>
          </p:nvSpPr>
          <p:spPr>
            <a:xfrm>
              <a:off x="6877585" y="3026178"/>
              <a:ext cx="10749" cy="16360"/>
            </a:xfrm>
            <a:custGeom>
              <a:avLst/>
              <a:gdLst/>
              <a:ahLst/>
              <a:cxnLst/>
              <a:rect l="l" t="t" r="r" b="b"/>
              <a:pathLst>
                <a:path w="410" h="624" extrusionOk="0">
                  <a:moveTo>
                    <a:pt x="207" y="0"/>
                  </a:moveTo>
                  <a:cubicBezTo>
                    <a:pt x="91" y="0"/>
                    <a:pt x="0" y="91"/>
                    <a:pt x="0" y="203"/>
                  </a:cubicBezTo>
                  <a:lnTo>
                    <a:pt x="0" y="420"/>
                  </a:lnTo>
                  <a:cubicBezTo>
                    <a:pt x="0" y="556"/>
                    <a:pt x="103" y="624"/>
                    <a:pt x="205" y="624"/>
                  </a:cubicBezTo>
                  <a:cubicBezTo>
                    <a:pt x="307" y="624"/>
                    <a:pt x="410" y="556"/>
                    <a:pt x="410" y="420"/>
                  </a:cubicBezTo>
                  <a:lnTo>
                    <a:pt x="410" y="203"/>
                  </a:lnTo>
                  <a:cubicBezTo>
                    <a:pt x="410" y="91"/>
                    <a:pt x="319" y="0"/>
                    <a:pt x="2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6" name="Google Shape;14056;p76"/>
            <p:cNvSpPr/>
            <p:nvPr/>
          </p:nvSpPr>
          <p:spPr>
            <a:xfrm>
              <a:off x="6801528" y="3009085"/>
              <a:ext cx="25667" cy="10644"/>
            </a:xfrm>
            <a:custGeom>
              <a:avLst/>
              <a:gdLst/>
              <a:ahLst/>
              <a:cxnLst/>
              <a:rect l="l" t="t" r="r" b="b"/>
              <a:pathLst>
                <a:path w="979" h="406" extrusionOk="0">
                  <a:moveTo>
                    <a:pt x="272" y="0"/>
                  </a:moveTo>
                  <a:cubicBezTo>
                    <a:pt x="0" y="0"/>
                    <a:pt x="0" y="406"/>
                    <a:pt x="272" y="406"/>
                  </a:cubicBezTo>
                  <a:lnTo>
                    <a:pt x="710" y="406"/>
                  </a:lnTo>
                  <a:cubicBezTo>
                    <a:pt x="978" y="406"/>
                    <a:pt x="978" y="0"/>
                    <a:pt x="71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7" name="Google Shape;14057;p76"/>
            <p:cNvSpPr/>
            <p:nvPr/>
          </p:nvSpPr>
          <p:spPr>
            <a:xfrm>
              <a:off x="6871895" y="3009085"/>
              <a:ext cx="23937" cy="10644"/>
            </a:xfrm>
            <a:custGeom>
              <a:avLst/>
              <a:gdLst/>
              <a:ahLst/>
              <a:cxnLst/>
              <a:rect l="l" t="t" r="r" b="b"/>
              <a:pathLst>
                <a:path w="913" h="406" extrusionOk="0">
                  <a:moveTo>
                    <a:pt x="203" y="0"/>
                  </a:moveTo>
                  <a:cubicBezTo>
                    <a:pt x="91" y="0"/>
                    <a:pt x="0" y="91"/>
                    <a:pt x="0" y="203"/>
                  </a:cubicBezTo>
                  <a:cubicBezTo>
                    <a:pt x="0" y="315"/>
                    <a:pt x="91" y="406"/>
                    <a:pt x="203" y="406"/>
                  </a:cubicBezTo>
                  <a:lnTo>
                    <a:pt x="641" y="406"/>
                  </a:lnTo>
                  <a:cubicBezTo>
                    <a:pt x="913" y="406"/>
                    <a:pt x="913" y="0"/>
                    <a:pt x="64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58" name="Google Shape;14058;p76"/>
          <p:cNvGrpSpPr/>
          <p:nvPr/>
        </p:nvGrpSpPr>
        <p:grpSpPr>
          <a:xfrm>
            <a:off x="7611753" y="1513402"/>
            <a:ext cx="273501" cy="364974"/>
            <a:chOff x="7611753" y="1513402"/>
            <a:chExt cx="273501" cy="364974"/>
          </a:xfrm>
        </p:grpSpPr>
        <p:sp>
          <p:nvSpPr>
            <p:cNvPr id="14059" name="Google Shape;14059;p76"/>
            <p:cNvSpPr/>
            <p:nvPr/>
          </p:nvSpPr>
          <p:spPr>
            <a:xfrm>
              <a:off x="7617259" y="1718214"/>
              <a:ext cx="262857" cy="154316"/>
            </a:xfrm>
            <a:custGeom>
              <a:avLst/>
              <a:gdLst/>
              <a:ahLst/>
              <a:cxnLst/>
              <a:rect l="l" t="t" r="r" b="b"/>
              <a:pathLst>
                <a:path w="10026" h="5886" extrusionOk="0">
                  <a:moveTo>
                    <a:pt x="3706" y="0"/>
                  </a:moveTo>
                  <a:lnTo>
                    <a:pt x="3706" y="1347"/>
                  </a:lnTo>
                  <a:cubicBezTo>
                    <a:pt x="3706" y="1717"/>
                    <a:pt x="3470" y="2046"/>
                    <a:pt x="3123" y="2169"/>
                  </a:cubicBezTo>
                  <a:lnTo>
                    <a:pt x="873" y="2963"/>
                  </a:lnTo>
                  <a:cubicBezTo>
                    <a:pt x="352" y="3147"/>
                    <a:pt x="1" y="3640"/>
                    <a:pt x="1" y="4198"/>
                  </a:cubicBezTo>
                  <a:lnTo>
                    <a:pt x="1" y="5885"/>
                  </a:lnTo>
                  <a:lnTo>
                    <a:pt x="10026" y="5885"/>
                  </a:lnTo>
                  <a:lnTo>
                    <a:pt x="10026" y="4198"/>
                  </a:lnTo>
                  <a:cubicBezTo>
                    <a:pt x="10026" y="3640"/>
                    <a:pt x="9678" y="3147"/>
                    <a:pt x="9156" y="2963"/>
                  </a:cubicBezTo>
                  <a:lnTo>
                    <a:pt x="6904" y="2169"/>
                  </a:lnTo>
                  <a:cubicBezTo>
                    <a:pt x="6556" y="2046"/>
                    <a:pt x="6320" y="1717"/>
                    <a:pt x="6320" y="1347"/>
                  </a:cubicBezTo>
                  <a:lnTo>
                    <a:pt x="6320" y="0"/>
                  </a:ln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0" name="Google Shape;14060;p76"/>
            <p:cNvSpPr/>
            <p:nvPr/>
          </p:nvSpPr>
          <p:spPr>
            <a:xfrm>
              <a:off x="7636922" y="1518698"/>
              <a:ext cx="223635" cy="239602"/>
            </a:xfrm>
            <a:custGeom>
              <a:avLst/>
              <a:gdLst/>
              <a:ahLst/>
              <a:cxnLst/>
              <a:rect l="l" t="t" r="r" b="b"/>
              <a:pathLst>
                <a:path w="8530" h="9139" extrusionOk="0">
                  <a:moveTo>
                    <a:pt x="4263" y="1"/>
                  </a:moveTo>
                  <a:cubicBezTo>
                    <a:pt x="2217" y="1"/>
                    <a:pt x="558" y="1660"/>
                    <a:pt x="558" y="3706"/>
                  </a:cubicBezTo>
                  <a:lnTo>
                    <a:pt x="558" y="5231"/>
                  </a:lnTo>
                  <a:cubicBezTo>
                    <a:pt x="565" y="6067"/>
                    <a:pt x="406" y="6900"/>
                    <a:pt x="91" y="7675"/>
                  </a:cubicBezTo>
                  <a:cubicBezTo>
                    <a:pt x="0" y="7900"/>
                    <a:pt x="109" y="8153"/>
                    <a:pt x="333" y="8244"/>
                  </a:cubicBezTo>
                  <a:cubicBezTo>
                    <a:pt x="877" y="8461"/>
                    <a:pt x="2956" y="9138"/>
                    <a:pt x="4263" y="9138"/>
                  </a:cubicBezTo>
                  <a:cubicBezTo>
                    <a:pt x="5570" y="9138"/>
                    <a:pt x="7653" y="8461"/>
                    <a:pt x="8196" y="8247"/>
                  </a:cubicBezTo>
                  <a:cubicBezTo>
                    <a:pt x="8421" y="8157"/>
                    <a:pt x="8529" y="7900"/>
                    <a:pt x="8435" y="7679"/>
                  </a:cubicBezTo>
                  <a:cubicBezTo>
                    <a:pt x="8120" y="6900"/>
                    <a:pt x="7964" y="6071"/>
                    <a:pt x="7972" y="5231"/>
                  </a:cubicBezTo>
                  <a:lnTo>
                    <a:pt x="7972" y="3706"/>
                  </a:lnTo>
                  <a:cubicBezTo>
                    <a:pt x="7972" y="1660"/>
                    <a:pt x="6309" y="1"/>
                    <a:pt x="426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1" name="Google Shape;14061;p76"/>
            <p:cNvSpPr/>
            <p:nvPr/>
          </p:nvSpPr>
          <p:spPr>
            <a:xfrm>
              <a:off x="7651551" y="1723981"/>
              <a:ext cx="194377" cy="102877"/>
            </a:xfrm>
            <a:custGeom>
              <a:avLst/>
              <a:gdLst/>
              <a:ahLst/>
              <a:cxnLst/>
              <a:rect l="l" t="t" r="r" b="b"/>
              <a:pathLst>
                <a:path w="7414" h="3924" extrusionOk="0">
                  <a:moveTo>
                    <a:pt x="6109" y="1"/>
                  </a:moveTo>
                  <a:cubicBezTo>
                    <a:pt x="6107" y="1"/>
                    <a:pt x="6105" y="1"/>
                    <a:pt x="6103" y="1"/>
                  </a:cubicBezTo>
                  <a:lnTo>
                    <a:pt x="1307" y="1"/>
                  </a:lnTo>
                  <a:cubicBezTo>
                    <a:pt x="587" y="1"/>
                    <a:pt x="0" y="584"/>
                    <a:pt x="0" y="1308"/>
                  </a:cubicBezTo>
                  <a:cubicBezTo>
                    <a:pt x="0" y="2750"/>
                    <a:pt x="1170" y="3923"/>
                    <a:pt x="2615" y="3923"/>
                  </a:cubicBezTo>
                  <a:lnTo>
                    <a:pt x="4795" y="3923"/>
                  </a:lnTo>
                  <a:cubicBezTo>
                    <a:pt x="6240" y="3923"/>
                    <a:pt x="7414" y="2753"/>
                    <a:pt x="7414" y="1308"/>
                  </a:cubicBezTo>
                  <a:cubicBezTo>
                    <a:pt x="7414" y="586"/>
                    <a:pt x="6831" y="1"/>
                    <a:pt x="610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2" name="Google Shape;14062;p76"/>
            <p:cNvSpPr/>
            <p:nvPr/>
          </p:nvSpPr>
          <p:spPr>
            <a:xfrm>
              <a:off x="7670061" y="1741075"/>
              <a:ext cx="157357" cy="65072"/>
            </a:xfrm>
            <a:custGeom>
              <a:avLst/>
              <a:gdLst/>
              <a:ahLst/>
              <a:cxnLst/>
              <a:rect l="l" t="t" r="r" b="b"/>
              <a:pathLst>
                <a:path w="6002" h="2482" extrusionOk="0">
                  <a:moveTo>
                    <a:pt x="659" y="1"/>
                  </a:moveTo>
                  <a:cubicBezTo>
                    <a:pt x="189" y="1"/>
                    <a:pt x="0" y="617"/>
                    <a:pt x="395" y="881"/>
                  </a:cubicBezTo>
                  <a:lnTo>
                    <a:pt x="2637" y="2373"/>
                  </a:lnTo>
                  <a:cubicBezTo>
                    <a:pt x="2747" y="2446"/>
                    <a:pt x="2874" y="2482"/>
                    <a:pt x="3000" y="2482"/>
                  </a:cubicBezTo>
                  <a:cubicBezTo>
                    <a:pt x="3127" y="2482"/>
                    <a:pt x="3253" y="2446"/>
                    <a:pt x="3361" y="2373"/>
                  </a:cubicBezTo>
                  <a:lnTo>
                    <a:pt x="5607" y="881"/>
                  </a:lnTo>
                  <a:cubicBezTo>
                    <a:pt x="6001" y="617"/>
                    <a:pt x="5813" y="1"/>
                    <a:pt x="5339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3" name="Google Shape;14063;p76"/>
            <p:cNvSpPr/>
            <p:nvPr/>
          </p:nvSpPr>
          <p:spPr>
            <a:xfrm>
              <a:off x="7703016" y="1518698"/>
              <a:ext cx="142073" cy="85312"/>
            </a:xfrm>
            <a:custGeom>
              <a:avLst/>
              <a:gdLst/>
              <a:ahLst/>
              <a:cxnLst/>
              <a:rect l="l" t="t" r="r" b="b"/>
              <a:pathLst>
                <a:path w="5419" h="3254" extrusionOk="0">
                  <a:moveTo>
                    <a:pt x="1742" y="1"/>
                  </a:moveTo>
                  <a:cubicBezTo>
                    <a:pt x="1134" y="1"/>
                    <a:pt x="536" y="149"/>
                    <a:pt x="0" y="439"/>
                  </a:cubicBezTo>
                  <a:lnTo>
                    <a:pt x="0" y="638"/>
                  </a:lnTo>
                  <a:cubicBezTo>
                    <a:pt x="0" y="2080"/>
                    <a:pt x="1170" y="3253"/>
                    <a:pt x="2615" y="3253"/>
                  </a:cubicBezTo>
                  <a:lnTo>
                    <a:pt x="5418" y="3253"/>
                  </a:lnTo>
                  <a:cubicBezTo>
                    <a:pt x="5190" y="1395"/>
                    <a:pt x="3614" y="1"/>
                    <a:pt x="1742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4" name="Google Shape;14064;p76"/>
            <p:cNvSpPr/>
            <p:nvPr/>
          </p:nvSpPr>
          <p:spPr>
            <a:xfrm>
              <a:off x="7697589" y="1718214"/>
              <a:ext cx="102196" cy="88038"/>
            </a:xfrm>
            <a:custGeom>
              <a:avLst/>
              <a:gdLst/>
              <a:ahLst/>
              <a:cxnLst/>
              <a:rect l="l" t="t" r="r" b="b"/>
              <a:pathLst>
                <a:path w="3898" h="3358" extrusionOk="0">
                  <a:moveTo>
                    <a:pt x="642" y="0"/>
                  </a:moveTo>
                  <a:lnTo>
                    <a:pt x="642" y="1347"/>
                  </a:lnTo>
                  <a:cubicBezTo>
                    <a:pt x="642" y="1717"/>
                    <a:pt x="406" y="2046"/>
                    <a:pt x="59" y="2169"/>
                  </a:cubicBezTo>
                  <a:lnTo>
                    <a:pt x="1" y="2188"/>
                  </a:lnTo>
                  <a:lnTo>
                    <a:pt x="1587" y="3249"/>
                  </a:lnTo>
                  <a:cubicBezTo>
                    <a:pt x="1697" y="3321"/>
                    <a:pt x="1824" y="3357"/>
                    <a:pt x="1950" y="3357"/>
                  </a:cubicBezTo>
                  <a:cubicBezTo>
                    <a:pt x="2077" y="3357"/>
                    <a:pt x="2203" y="3321"/>
                    <a:pt x="2311" y="3249"/>
                  </a:cubicBezTo>
                  <a:lnTo>
                    <a:pt x="3898" y="2191"/>
                  </a:lnTo>
                  <a:lnTo>
                    <a:pt x="3836" y="2169"/>
                  </a:lnTo>
                  <a:cubicBezTo>
                    <a:pt x="3488" y="2046"/>
                    <a:pt x="3256" y="1717"/>
                    <a:pt x="3256" y="1347"/>
                  </a:cubicBezTo>
                  <a:lnTo>
                    <a:pt x="325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5" name="Google Shape;14065;p76"/>
            <p:cNvSpPr/>
            <p:nvPr/>
          </p:nvSpPr>
          <p:spPr>
            <a:xfrm>
              <a:off x="7714395" y="1718214"/>
              <a:ext cx="68585" cy="34397"/>
            </a:xfrm>
            <a:custGeom>
              <a:avLst/>
              <a:gdLst/>
              <a:ahLst/>
              <a:cxnLst/>
              <a:rect l="l" t="t" r="r" b="b"/>
              <a:pathLst>
                <a:path w="2616" h="1312" extrusionOk="0">
                  <a:moveTo>
                    <a:pt x="1" y="0"/>
                  </a:moveTo>
                  <a:lnTo>
                    <a:pt x="1" y="1032"/>
                  </a:lnTo>
                  <a:cubicBezTo>
                    <a:pt x="363" y="1192"/>
                    <a:pt x="754" y="1286"/>
                    <a:pt x="1152" y="1307"/>
                  </a:cubicBezTo>
                  <a:cubicBezTo>
                    <a:pt x="1203" y="1307"/>
                    <a:pt x="1257" y="1311"/>
                    <a:pt x="1308" y="1311"/>
                  </a:cubicBezTo>
                  <a:cubicBezTo>
                    <a:pt x="1757" y="1307"/>
                    <a:pt x="2203" y="1217"/>
                    <a:pt x="2615" y="1036"/>
                  </a:cubicBezTo>
                  <a:lnTo>
                    <a:pt x="26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6" name="Google Shape;14066;p76"/>
            <p:cNvSpPr/>
            <p:nvPr/>
          </p:nvSpPr>
          <p:spPr>
            <a:xfrm>
              <a:off x="7674413" y="1591635"/>
              <a:ext cx="148627" cy="143777"/>
            </a:xfrm>
            <a:custGeom>
              <a:avLst/>
              <a:gdLst/>
              <a:ahLst/>
              <a:cxnLst/>
              <a:rect l="l" t="t" r="r" b="b"/>
              <a:pathLst>
                <a:path w="5669" h="5484" extrusionOk="0">
                  <a:moveTo>
                    <a:pt x="3402" y="1"/>
                  </a:moveTo>
                  <a:cubicBezTo>
                    <a:pt x="3335" y="1"/>
                    <a:pt x="3271" y="53"/>
                    <a:pt x="3271" y="131"/>
                  </a:cubicBezTo>
                  <a:lnTo>
                    <a:pt x="3271" y="688"/>
                  </a:lnTo>
                  <a:cubicBezTo>
                    <a:pt x="3271" y="808"/>
                    <a:pt x="3173" y="906"/>
                    <a:pt x="3050" y="906"/>
                  </a:cubicBezTo>
                  <a:lnTo>
                    <a:pt x="874" y="906"/>
                  </a:lnTo>
                  <a:cubicBezTo>
                    <a:pt x="392" y="906"/>
                    <a:pt x="1" y="1297"/>
                    <a:pt x="1" y="1779"/>
                  </a:cubicBezTo>
                  <a:lnTo>
                    <a:pt x="1" y="2572"/>
                  </a:lnTo>
                  <a:cubicBezTo>
                    <a:pt x="1" y="4096"/>
                    <a:pt x="1174" y="5408"/>
                    <a:pt x="2695" y="5480"/>
                  </a:cubicBezTo>
                  <a:cubicBezTo>
                    <a:pt x="2743" y="5482"/>
                    <a:pt x="2790" y="5483"/>
                    <a:pt x="2837" y="5483"/>
                  </a:cubicBezTo>
                  <a:cubicBezTo>
                    <a:pt x="4393" y="5483"/>
                    <a:pt x="5669" y="4219"/>
                    <a:pt x="5669" y="2651"/>
                  </a:cubicBezTo>
                  <a:lnTo>
                    <a:pt x="5669" y="1779"/>
                  </a:lnTo>
                  <a:cubicBezTo>
                    <a:pt x="5669" y="1297"/>
                    <a:pt x="5278" y="906"/>
                    <a:pt x="4796" y="906"/>
                  </a:cubicBezTo>
                  <a:lnTo>
                    <a:pt x="4452" y="906"/>
                  </a:lnTo>
                  <a:cubicBezTo>
                    <a:pt x="4394" y="906"/>
                    <a:pt x="4336" y="884"/>
                    <a:pt x="4296" y="844"/>
                  </a:cubicBezTo>
                  <a:lnTo>
                    <a:pt x="3492" y="40"/>
                  </a:lnTo>
                  <a:cubicBezTo>
                    <a:pt x="3466" y="13"/>
                    <a:pt x="3434" y="1"/>
                    <a:pt x="3402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7" name="Google Shape;14067;p76"/>
            <p:cNvSpPr/>
            <p:nvPr/>
          </p:nvSpPr>
          <p:spPr>
            <a:xfrm>
              <a:off x="7674334" y="1586785"/>
              <a:ext cx="125818" cy="148601"/>
            </a:xfrm>
            <a:custGeom>
              <a:avLst/>
              <a:gdLst/>
              <a:ahLst/>
              <a:cxnLst/>
              <a:rect l="l" t="t" r="r" b="b"/>
              <a:pathLst>
                <a:path w="4799" h="5668" extrusionOk="0">
                  <a:moveTo>
                    <a:pt x="3274" y="1"/>
                  </a:moveTo>
                  <a:lnTo>
                    <a:pt x="3274" y="1091"/>
                  </a:lnTo>
                  <a:lnTo>
                    <a:pt x="873" y="1091"/>
                  </a:lnTo>
                  <a:cubicBezTo>
                    <a:pt x="391" y="1091"/>
                    <a:pt x="0" y="1482"/>
                    <a:pt x="0" y="1964"/>
                  </a:cubicBezTo>
                  <a:lnTo>
                    <a:pt x="0" y="2749"/>
                  </a:lnTo>
                  <a:cubicBezTo>
                    <a:pt x="0" y="4028"/>
                    <a:pt x="815" y="5198"/>
                    <a:pt x="2043" y="5556"/>
                  </a:cubicBezTo>
                  <a:cubicBezTo>
                    <a:pt x="2298" y="5630"/>
                    <a:pt x="2562" y="5668"/>
                    <a:pt x="2826" y="5668"/>
                  </a:cubicBezTo>
                  <a:cubicBezTo>
                    <a:pt x="2975" y="5668"/>
                    <a:pt x="3123" y="5656"/>
                    <a:pt x="3271" y="5632"/>
                  </a:cubicBezTo>
                  <a:cubicBezTo>
                    <a:pt x="1894" y="5415"/>
                    <a:pt x="873" y="4180"/>
                    <a:pt x="873" y="2753"/>
                  </a:cubicBezTo>
                  <a:lnTo>
                    <a:pt x="873" y="2619"/>
                  </a:lnTo>
                  <a:cubicBezTo>
                    <a:pt x="873" y="2137"/>
                    <a:pt x="1264" y="1746"/>
                    <a:pt x="1746" y="1746"/>
                  </a:cubicBezTo>
                  <a:lnTo>
                    <a:pt x="4361" y="1746"/>
                  </a:lnTo>
                  <a:cubicBezTo>
                    <a:pt x="4603" y="1746"/>
                    <a:pt x="4799" y="1551"/>
                    <a:pt x="4799" y="1308"/>
                  </a:cubicBezTo>
                  <a:lnTo>
                    <a:pt x="4799" y="1091"/>
                  </a:lnTo>
                  <a:lnTo>
                    <a:pt x="4364" y="1091"/>
                  </a:lnTo>
                  <a:lnTo>
                    <a:pt x="327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8" name="Google Shape;14068;p76"/>
            <p:cNvSpPr/>
            <p:nvPr/>
          </p:nvSpPr>
          <p:spPr>
            <a:xfrm>
              <a:off x="7722942" y="1681561"/>
              <a:ext cx="51491" cy="22888"/>
            </a:xfrm>
            <a:custGeom>
              <a:avLst/>
              <a:gdLst/>
              <a:ahLst/>
              <a:cxnLst/>
              <a:rect l="l" t="t" r="r" b="b"/>
              <a:pathLst>
                <a:path w="1964" h="873" extrusionOk="0">
                  <a:moveTo>
                    <a:pt x="124" y="0"/>
                  </a:moveTo>
                  <a:cubicBezTo>
                    <a:pt x="55" y="0"/>
                    <a:pt x="1" y="65"/>
                    <a:pt x="15" y="134"/>
                  </a:cubicBezTo>
                  <a:cubicBezTo>
                    <a:pt x="84" y="554"/>
                    <a:pt x="493" y="873"/>
                    <a:pt x="982" y="873"/>
                  </a:cubicBezTo>
                  <a:cubicBezTo>
                    <a:pt x="1475" y="873"/>
                    <a:pt x="1880" y="551"/>
                    <a:pt x="1953" y="134"/>
                  </a:cubicBezTo>
                  <a:cubicBezTo>
                    <a:pt x="1964" y="65"/>
                    <a:pt x="1913" y="0"/>
                    <a:pt x="18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9" name="Google Shape;14069;p76"/>
            <p:cNvSpPr/>
            <p:nvPr/>
          </p:nvSpPr>
          <p:spPr>
            <a:xfrm>
              <a:off x="7709073" y="1644778"/>
              <a:ext cx="10775" cy="16412"/>
            </a:xfrm>
            <a:custGeom>
              <a:avLst/>
              <a:gdLst/>
              <a:ahLst/>
              <a:cxnLst/>
              <a:rect l="l" t="t" r="r" b="b"/>
              <a:pathLst>
                <a:path w="411" h="626" extrusionOk="0">
                  <a:moveTo>
                    <a:pt x="205" y="1"/>
                  </a:moveTo>
                  <a:cubicBezTo>
                    <a:pt x="103" y="1"/>
                    <a:pt x="1" y="68"/>
                    <a:pt x="1" y="204"/>
                  </a:cubicBezTo>
                  <a:lnTo>
                    <a:pt x="1" y="422"/>
                  </a:lnTo>
                  <a:cubicBezTo>
                    <a:pt x="1" y="557"/>
                    <a:pt x="103" y="625"/>
                    <a:pt x="205" y="625"/>
                  </a:cubicBezTo>
                  <a:cubicBezTo>
                    <a:pt x="308" y="625"/>
                    <a:pt x="410" y="557"/>
                    <a:pt x="410" y="422"/>
                  </a:cubicBezTo>
                  <a:lnTo>
                    <a:pt x="410" y="204"/>
                  </a:lnTo>
                  <a:cubicBezTo>
                    <a:pt x="410" y="68"/>
                    <a:pt x="308" y="1"/>
                    <a:pt x="20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0" name="Google Shape;14070;p76"/>
            <p:cNvSpPr/>
            <p:nvPr/>
          </p:nvSpPr>
          <p:spPr>
            <a:xfrm>
              <a:off x="7777631" y="1644805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3" y="0"/>
                  </a:moveTo>
                  <a:cubicBezTo>
                    <a:pt x="91" y="0"/>
                    <a:pt x="1" y="91"/>
                    <a:pt x="1" y="203"/>
                  </a:cubicBezTo>
                  <a:lnTo>
                    <a:pt x="1" y="421"/>
                  </a:lnTo>
                  <a:cubicBezTo>
                    <a:pt x="1" y="556"/>
                    <a:pt x="102" y="624"/>
                    <a:pt x="203" y="624"/>
                  </a:cubicBezTo>
                  <a:cubicBezTo>
                    <a:pt x="305" y="624"/>
                    <a:pt x="406" y="556"/>
                    <a:pt x="406" y="421"/>
                  </a:cubicBezTo>
                  <a:lnTo>
                    <a:pt x="406" y="203"/>
                  </a:lnTo>
                  <a:cubicBezTo>
                    <a:pt x="406" y="91"/>
                    <a:pt x="316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1" name="Google Shape;14071;p76"/>
            <p:cNvSpPr/>
            <p:nvPr/>
          </p:nvSpPr>
          <p:spPr>
            <a:xfrm>
              <a:off x="7611753" y="1513402"/>
              <a:ext cx="273501" cy="364974"/>
            </a:xfrm>
            <a:custGeom>
              <a:avLst/>
              <a:gdLst/>
              <a:ahLst/>
              <a:cxnLst/>
              <a:rect l="l" t="t" r="r" b="b"/>
              <a:pathLst>
                <a:path w="10432" h="13921" extrusionOk="0">
                  <a:moveTo>
                    <a:pt x="5223" y="409"/>
                  </a:moveTo>
                  <a:cubicBezTo>
                    <a:pt x="7157" y="409"/>
                    <a:pt x="8725" y="1974"/>
                    <a:pt x="8725" y="3908"/>
                  </a:cubicBezTo>
                  <a:lnTo>
                    <a:pt x="8725" y="5433"/>
                  </a:lnTo>
                  <a:cubicBezTo>
                    <a:pt x="8725" y="6566"/>
                    <a:pt x="8990" y="7428"/>
                    <a:pt x="9207" y="7957"/>
                  </a:cubicBezTo>
                  <a:cubicBezTo>
                    <a:pt x="9232" y="8011"/>
                    <a:pt x="9232" y="8076"/>
                    <a:pt x="9207" y="8131"/>
                  </a:cubicBezTo>
                  <a:cubicBezTo>
                    <a:pt x="9185" y="8189"/>
                    <a:pt x="9138" y="8232"/>
                    <a:pt x="9080" y="8258"/>
                  </a:cubicBezTo>
                  <a:cubicBezTo>
                    <a:pt x="8982" y="8294"/>
                    <a:pt x="8885" y="8334"/>
                    <a:pt x="8783" y="8370"/>
                  </a:cubicBezTo>
                  <a:cubicBezTo>
                    <a:pt x="8497" y="8026"/>
                    <a:pt x="8070" y="7827"/>
                    <a:pt x="7621" y="7827"/>
                  </a:cubicBezTo>
                  <a:lnTo>
                    <a:pt x="7342" y="7827"/>
                  </a:lnTo>
                  <a:cubicBezTo>
                    <a:pt x="7928" y="7258"/>
                    <a:pt x="8262" y="6472"/>
                    <a:pt x="8262" y="5653"/>
                  </a:cubicBezTo>
                  <a:lnTo>
                    <a:pt x="8262" y="4781"/>
                  </a:lnTo>
                  <a:cubicBezTo>
                    <a:pt x="8262" y="4187"/>
                    <a:pt x="7780" y="3705"/>
                    <a:pt x="7186" y="3705"/>
                  </a:cubicBezTo>
                  <a:lnTo>
                    <a:pt x="6835" y="3705"/>
                  </a:lnTo>
                  <a:lnTo>
                    <a:pt x="5806" y="2676"/>
                  </a:lnTo>
                  <a:cubicBezTo>
                    <a:pt x="5765" y="2634"/>
                    <a:pt x="5713" y="2615"/>
                    <a:pt x="5663" y="2615"/>
                  </a:cubicBezTo>
                  <a:cubicBezTo>
                    <a:pt x="5559" y="2615"/>
                    <a:pt x="5458" y="2696"/>
                    <a:pt x="5458" y="2818"/>
                  </a:cubicBezTo>
                  <a:lnTo>
                    <a:pt x="5458" y="3705"/>
                  </a:lnTo>
                  <a:lnTo>
                    <a:pt x="4354" y="3705"/>
                  </a:lnTo>
                  <a:cubicBezTo>
                    <a:pt x="4082" y="3705"/>
                    <a:pt x="4082" y="4114"/>
                    <a:pt x="4354" y="4114"/>
                  </a:cubicBezTo>
                  <a:lnTo>
                    <a:pt x="5661" y="4114"/>
                  </a:lnTo>
                  <a:cubicBezTo>
                    <a:pt x="5774" y="4114"/>
                    <a:pt x="5868" y="4020"/>
                    <a:pt x="5868" y="3908"/>
                  </a:cubicBezTo>
                  <a:lnTo>
                    <a:pt x="5868" y="3310"/>
                  </a:lnTo>
                  <a:lnTo>
                    <a:pt x="6607" y="4053"/>
                  </a:lnTo>
                  <a:cubicBezTo>
                    <a:pt x="6646" y="4093"/>
                    <a:pt x="6697" y="4114"/>
                    <a:pt x="6751" y="4114"/>
                  </a:cubicBezTo>
                  <a:lnTo>
                    <a:pt x="7186" y="4114"/>
                  </a:lnTo>
                  <a:cubicBezTo>
                    <a:pt x="7555" y="4114"/>
                    <a:pt x="7856" y="4411"/>
                    <a:pt x="7856" y="4781"/>
                  </a:cubicBezTo>
                  <a:lnTo>
                    <a:pt x="7856" y="5653"/>
                  </a:lnTo>
                  <a:cubicBezTo>
                    <a:pt x="7856" y="7106"/>
                    <a:pt x="6679" y="8283"/>
                    <a:pt x="5227" y="8283"/>
                  </a:cubicBezTo>
                  <a:cubicBezTo>
                    <a:pt x="3774" y="8283"/>
                    <a:pt x="2597" y="7106"/>
                    <a:pt x="2597" y="5653"/>
                  </a:cubicBezTo>
                  <a:lnTo>
                    <a:pt x="2597" y="4781"/>
                  </a:lnTo>
                  <a:cubicBezTo>
                    <a:pt x="2597" y="4411"/>
                    <a:pt x="2894" y="4114"/>
                    <a:pt x="3264" y="4114"/>
                  </a:cubicBezTo>
                  <a:lnTo>
                    <a:pt x="3481" y="4114"/>
                  </a:lnTo>
                  <a:cubicBezTo>
                    <a:pt x="3753" y="4114"/>
                    <a:pt x="3753" y="3705"/>
                    <a:pt x="3481" y="3705"/>
                  </a:cubicBezTo>
                  <a:lnTo>
                    <a:pt x="3264" y="3705"/>
                  </a:lnTo>
                  <a:cubicBezTo>
                    <a:pt x="2670" y="3705"/>
                    <a:pt x="2184" y="4187"/>
                    <a:pt x="2184" y="4781"/>
                  </a:cubicBezTo>
                  <a:lnTo>
                    <a:pt x="2184" y="5653"/>
                  </a:lnTo>
                  <a:cubicBezTo>
                    <a:pt x="2184" y="6472"/>
                    <a:pt x="2518" y="7254"/>
                    <a:pt x="3104" y="7827"/>
                  </a:cubicBezTo>
                  <a:lnTo>
                    <a:pt x="2825" y="7827"/>
                  </a:lnTo>
                  <a:cubicBezTo>
                    <a:pt x="2376" y="7827"/>
                    <a:pt x="1949" y="8026"/>
                    <a:pt x="1663" y="8370"/>
                  </a:cubicBezTo>
                  <a:cubicBezTo>
                    <a:pt x="1565" y="8334"/>
                    <a:pt x="1467" y="8297"/>
                    <a:pt x="1370" y="8258"/>
                  </a:cubicBezTo>
                  <a:cubicBezTo>
                    <a:pt x="1312" y="8236"/>
                    <a:pt x="1265" y="8189"/>
                    <a:pt x="1243" y="8134"/>
                  </a:cubicBezTo>
                  <a:cubicBezTo>
                    <a:pt x="1217" y="8076"/>
                    <a:pt x="1217" y="8015"/>
                    <a:pt x="1243" y="7961"/>
                  </a:cubicBezTo>
                  <a:cubicBezTo>
                    <a:pt x="1460" y="7432"/>
                    <a:pt x="1724" y="6566"/>
                    <a:pt x="1724" y="5433"/>
                  </a:cubicBezTo>
                  <a:lnTo>
                    <a:pt x="1724" y="3908"/>
                  </a:lnTo>
                  <a:cubicBezTo>
                    <a:pt x="1724" y="1974"/>
                    <a:pt x="3289" y="409"/>
                    <a:pt x="5223" y="409"/>
                  </a:cubicBezTo>
                  <a:close/>
                  <a:moveTo>
                    <a:pt x="3713" y="8891"/>
                  </a:moveTo>
                  <a:lnTo>
                    <a:pt x="3713" y="9177"/>
                  </a:lnTo>
                  <a:cubicBezTo>
                    <a:pt x="3713" y="9437"/>
                    <a:pt x="3558" y="9676"/>
                    <a:pt x="3320" y="9785"/>
                  </a:cubicBezTo>
                  <a:lnTo>
                    <a:pt x="3320" y="9785"/>
                  </a:lnTo>
                  <a:lnTo>
                    <a:pt x="2731" y="9395"/>
                  </a:lnTo>
                  <a:cubicBezTo>
                    <a:pt x="2507" y="9243"/>
                    <a:pt x="2612" y="8891"/>
                    <a:pt x="2883" y="8891"/>
                  </a:cubicBezTo>
                  <a:close/>
                  <a:moveTo>
                    <a:pt x="7566" y="8891"/>
                  </a:moveTo>
                  <a:cubicBezTo>
                    <a:pt x="7838" y="8891"/>
                    <a:pt x="7943" y="9243"/>
                    <a:pt x="7718" y="9395"/>
                  </a:cubicBezTo>
                  <a:lnTo>
                    <a:pt x="7132" y="9786"/>
                  </a:lnTo>
                  <a:cubicBezTo>
                    <a:pt x="6893" y="9677"/>
                    <a:pt x="6737" y="9438"/>
                    <a:pt x="6737" y="9177"/>
                  </a:cubicBezTo>
                  <a:lnTo>
                    <a:pt x="6737" y="8891"/>
                  </a:lnTo>
                  <a:close/>
                  <a:moveTo>
                    <a:pt x="7624" y="8232"/>
                  </a:moveTo>
                  <a:cubicBezTo>
                    <a:pt x="8233" y="8236"/>
                    <a:pt x="8725" y="8728"/>
                    <a:pt x="8729" y="9337"/>
                  </a:cubicBezTo>
                  <a:cubicBezTo>
                    <a:pt x="8725" y="10589"/>
                    <a:pt x="7767" y="11635"/>
                    <a:pt x="6520" y="11741"/>
                  </a:cubicBezTo>
                  <a:lnTo>
                    <a:pt x="6520" y="11741"/>
                  </a:lnTo>
                  <a:lnTo>
                    <a:pt x="6520" y="11521"/>
                  </a:lnTo>
                  <a:cubicBezTo>
                    <a:pt x="6520" y="11385"/>
                    <a:pt x="6417" y="11317"/>
                    <a:pt x="6315" y="11317"/>
                  </a:cubicBezTo>
                  <a:cubicBezTo>
                    <a:pt x="6213" y="11317"/>
                    <a:pt x="6110" y="11385"/>
                    <a:pt x="6110" y="11521"/>
                  </a:cubicBezTo>
                  <a:lnTo>
                    <a:pt x="6110" y="11752"/>
                  </a:lnTo>
                  <a:lnTo>
                    <a:pt x="4339" y="11752"/>
                  </a:lnTo>
                  <a:lnTo>
                    <a:pt x="4339" y="11521"/>
                  </a:lnTo>
                  <a:cubicBezTo>
                    <a:pt x="4339" y="11385"/>
                    <a:pt x="4238" y="11317"/>
                    <a:pt x="4137" y="11317"/>
                  </a:cubicBezTo>
                  <a:cubicBezTo>
                    <a:pt x="4035" y="11317"/>
                    <a:pt x="3934" y="11385"/>
                    <a:pt x="3934" y="11521"/>
                  </a:cubicBezTo>
                  <a:lnTo>
                    <a:pt x="3934" y="11742"/>
                  </a:lnTo>
                  <a:cubicBezTo>
                    <a:pt x="2684" y="11633"/>
                    <a:pt x="1728" y="10590"/>
                    <a:pt x="1724" y="9340"/>
                  </a:cubicBezTo>
                  <a:cubicBezTo>
                    <a:pt x="1724" y="8728"/>
                    <a:pt x="2221" y="8236"/>
                    <a:pt x="2829" y="8236"/>
                  </a:cubicBezTo>
                  <a:lnTo>
                    <a:pt x="3629" y="8236"/>
                  </a:lnTo>
                  <a:cubicBezTo>
                    <a:pt x="3658" y="8254"/>
                    <a:pt x="3687" y="8272"/>
                    <a:pt x="3716" y="8286"/>
                  </a:cubicBezTo>
                  <a:lnTo>
                    <a:pt x="3716" y="8482"/>
                  </a:lnTo>
                  <a:lnTo>
                    <a:pt x="2887" y="8482"/>
                  </a:lnTo>
                  <a:cubicBezTo>
                    <a:pt x="2210" y="8482"/>
                    <a:pt x="1945" y="9359"/>
                    <a:pt x="2507" y="9735"/>
                  </a:cubicBezTo>
                  <a:lnTo>
                    <a:pt x="4752" y="11227"/>
                  </a:lnTo>
                  <a:cubicBezTo>
                    <a:pt x="4895" y="11323"/>
                    <a:pt x="5061" y="11371"/>
                    <a:pt x="5227" y="11371"/>
                  </a:cubicBezTo>
                  <a:cubicBezTo>
                    <a:pt x="5392" y="11371"/>
                    <a:pt x="5558" y="11323"/>
                    <a:pt x="5701" y="11227"/>
                  </a:cubicBezTo>
                  <a:lnTo>
                    <a:pt x="6212" y="10887"/>
                  </a:lnTo>
                  <a:cubicBezTo>
                    <a:pt x="6397" y="10764"/>
                    <a:pt x="6277" y="10512"/>
                    <a:pt x="6101" y="10512"/>
                  </a:cubicBezTo>
                  <a:cubicBezTo>
                    <a:pt x="6064" y="10512"/>
                    <a:pt x="6024" y="10523"/>
                    <a:pt x="5984" y="10550"/>
                  </a:cubicBezTo>
                  <a:lnTo>
                    <a:pt x="5477" y="10887"/>
                  </a:lnTo>
                  <a:cubicBezTo>
                    <a:pt x="5401" y="10938"/>
                    <a:pt x="5314" y="10963"/>
                    <a:pt x="5227" y="10963"/>
                  </a:cubicBezTo>
                  <a:cubicBezTo>
                    <a:pt x="5140" y="10963"/>
                    <a:pt x="5053" y="10938"/>
                    <a:pt x="4977" y="10887"/>
                  </a:cubicBezTo>
                  <a:lnTo>
                    <a:pt x="3695" y="10032"/>
                  </a:lnTo>
                  <a:cubicBezTo>
                    <a:pt x="3966" y="9829"/>
                    <a:pt x="4122" y="9511"/>
                    <a:pt x="4122" y="9174"/>
                  </a:cubicBezTo>
                  <a:lnTo>
                    <a:pt x="4122" y="8482"/>
                  </a:lnTo>
                  <a:cubicBezTo>
                    <a:pt x="4477" y="8621"/>
                    <a:pt x="4852" y="8691"/>
                    <a:pt x="5227" y="8691"/>
                  </a:cubicBezTo>
                  <a:cubicBezTo>
                    <a:pt x="5602" y="8691"/>
                    <a:pt x="5976" y="8621"/>
                    <a:pt x="6331" y="8482"/>
                  </a:cubicBezTo>
                  <a:lnTo>
                    <a:pt x="6331" y="9177"/>
                  </a:lnTo>
                  <a:cubicBezTo>
                    <a:pt x="6331" y="9514"/>
                    <a:pt x="6487" y="9833"/>
                    <a:pt x="6759" y="10036"/>
                  </a:cubicBezTo>
                  <a:lnTo>
                    <a:pt x="6748" y="10043"/>
                  </a:lnTo>
                  <a:cubicBezTo>
                    <a:pt x="6563" y="10168"/>
                    <a:pt x="6683" y="10422"/>
                    <a:pt x="6858" y="10422"/>
                  </a:cubicBezTo>
                  <a:cubicBezTo>
                    <a:pt x="6896" y="10422"/>
                    <a:pt x="6936" y="10410"/>
                    <a:pt x="6976" y="10383"/>
                  </a:cubicBezTo>
                  <a:lnTo>
                    <a:pt x="7947" y="9735"/>
                  </a:lnTo>
                  <a:cubicBezTo>
                    <a:pt x="8508" y="9362"/>
                    <a:pt x="8244" y="8486"/>
                    <a:pt x="7566" y="8482"/>
                  </a:cubicBezTo>
                  <a:lnTo>
                    <a:pt x="6737" y="8482"/>
                  </a:lnTo>
                  <a:lnTo>
                    <a:pt x="6737" y="8286"/>
                  </a:lnTo>
                  <a:cubicBezTo>
                    <a:pt x="6766" y="8268"/>
                    <a:pt x="6795" y="8250"/>
                    <a:pt x="6824" y="8232"/>
                  </a:cubicBezTo>
                  <a:close/>
                  <a:moveTo>
                    <a:pt x="5219" y="0"/>
                  </a:moveTo>
                  <a:cubicBezTo>
                    <a:pt x="3061" y="0"/>
                    <a:pt x="1312" y="1749"/>
                    <a:pt x="1312" y="3908"/>
                  </a:cubicBezTo>
                  <a:lnTo>
                    <a:pt x="1312" y="5433"/>
                  </a:lnTo>
                  <a:cubicBezTo>
                    <a:pt x="1315" y="6244"/>
                    <a:pt x="1163" y="7048"/>
                    <a:pt x="859" y="7801"/>
                  </a:cubicBezTo>
                  <a:cubicBezTo>
                    <a:pt x="794" y="7957"/>
                    <a:pt x="794" y="8131"/>
                    <a:pt x="859" y="8290"/>
                  </a:cubicBezTo>
                  <a:cubicBezTo>
                    <a:pt x="924" y="8446"/>
                    <a:pt x="1051" y="8573"/>
                    <a:pt x="1210" y="8634"/>
                  </a:cubicBezTo>
                  <a:cubicBezTo>
                    <a:pt x="1286" y="8667"/>
                    <a:pt x="1362" y="8696"/>
                    <a:pt x="1438" y="8725"/>
                  </a:cubicBezTo>
                  <a:cubicBezTo>
                    <a:pt x="1351" y="8920"/>
                    <a:pt x="1308" y="9127"/>
                    <a:pt x="1308" y="9340"/>
                  </a:cubicBezTo>
                  <a:cubicBezTo>
                    <a:pt x="1308" y="9710"/>
                    <a:pt x="1380" y="10076"/>
                    <a:pt x="1522" y="10420"/>
                  </a:cubicBezTo>
                  <a:lnTo>
                    <a:pt x="1007" y="10601"/>
                  </a:lnTo>
                  <a:cubicBezTo>
                    <a:pt x="403" y="10814"/>
                    <a:pt x="1" y="11387"/>
                    <a:pt x="1" y="12028"/>
                  </a:cubicBezTo>
                  <a:lnTo>
                    <a:pt x="1" y="13719"/>
                  </a:lnTo>
                  <a:cubicBezTo>
                    <a:pt x="1" y="13853"/>
                    <a:pt x="102" y="13920"/>
                    <a:pt x="203" y="13920"/>
                  </a:cubicBezTo>
                  <a:cubicBezTo>
                    <a:pt x="305" y="13920"/>
                    <a:pt x="406" y="13853"/>
                    <a:pt x="406" y="13719"/>
                  </a:cubicBezTo>
                  <a:lnTo>
                    <a:pt x="406" y="12028"/>
                  </a:lnTo>
                  <a:cubicBezTo>
                    <a:pt x="406" y="11894"/>
                    <a:pt x="432" y="11763"/>
                    <a:pt x="479" y="11637"/>
                  </a:cubicBezTo>
                  <a:lnTo>
                    <a:pt x="1511" y="12520"/>
                  </a:lnTo>
                  <a:cubicBezTo>
                    <a:pt x="1659" y="12647"/>
                    <a:pt x="1743" y="12832"/>
                    <a:pt x="1743" y="13027"/>
                  </a:cubicBezTo>
                  <a:lnTo>
                    <a:pt x="1743" y="13719"/>
                  </a:lnTo>
                  <a:cubicBezTo>
                    <a:pt x="1743" y="13853"/>
                    <a:pt x="1845" y="13920"/>
                    <a:pt x="1947" y="13920"/>
                  </a:cubicBezTo>
                  <a:cubicBezTo>
                    <a:pt x="2050" y="13920"/>
                    <a:pt x="2152" y="13853"/>
                    <a:pt x="2152" y="13719"/>
                  </a:cubicBezTo>
                  <a:lnTo>
                    <a:pt x="2152" y="13027"/>
                  </a:lnTo>
                  <a:cubicBezTo>
                    <a:pt x="2152" y="12716"/>
                    <a:pt x="2014" y="12419"/>
                    <a:pt x="1775" y="12212"/>
                  </a:cubicBezTo>
                  <a:lnTo>
                    <a:pt x="692" y="11285"/>
                  </a:lnTo>
                  <a:cubicBezTo>
                    <a:pt x="815" y="11151"/>
                    <a:pt x="971" y="11050"/>
                    <a:pt x="1145" y="10988"/>
                  </a:cubicBezTo>
                  <a:lnTo>
                    <a:pt x="1706" y="10789"/>
                  </a:lnTo>
                  <a:cubicBezTo>
                    <a:pt x="2181" y="11575"/>
                    <a:pt x="3007" y="12086"/>
                    <a:pt x="3923" y="12151"/>
                  </a:cubicBezTo>
                  <a:lnTo>
                    <a:pt x="3923" y="13701"/>
                  </a:lnTo>
                  <a:cubicBezTo>
                    <a:pt x="3923" y="13837"/>
                    <a:pt x="4024" y="13905"/>
                    <a:pt x="4126" y="13905"/>
                  </a:cubicBezTo>
                  <a:cubicBezTo>
                    <a:pt x="4227" y="13905"/>
                    <a:pt x="4328" y="13837"/>
                    <a:pt x="4328" y="13701"/>
                  </a:cubicBezTo>
                  <a:lnTo>
                    <a:pt x="4328" y="12162"/>
                  </a:lnTo>
                  <a:lnTo>
                    <a:pt x="6103" y="12162"/>
                  </a:lnTo>
                  <a:lnTo>
                    <a:pt x="6103" y="13701"/>
                  </a:lnTo>
                  <a:cubicBezTo>
                    <a:pt x="6103" y="13837"/>
                    <a:pt x="6205" y="13905"/>
                    <a:pt x="6306" y="13905"/>
                  </a:cubicBezTo>
                  <a:cubicBezTo>
                    <a:pt x="6407" y="13905"/>
                    <a:pt x="6509" y="13837"/>
                    <a:pt x="6509" y="13701"/>
                  </a:cubicBezTo>
                  <a:lnTo>
                    <a:pt x="6509" y="12151"/>
                  </a:lnTo>
                  <a:cubicBezTo>
                    <a:pt x="7425" y="12082"/>
                    <a:pt x="8251" y="11575"/>
                    <a:pt x="8725" y="10785"/>
                  </a:cubicBezTo>
                  <a:lnTo>
                    <a:pt x="9287" y="10985"/>
                  </a:lnTo>
                  <a:cubicBezTo>
                    <a:pt x="9460" y="11046"/>
                    <a:pt x="9616" y="11151"/>
                    <a:pt x="9739" y="11285"/>
                  </a:cubicBezTo>
                  <a:lnTo>
                    <a:pt x="8656" y="12212"/>
                  </a:lnTo>
                  <a:cubicBezTo>
                    <a:pt x="8417" y="12415"/>
                    <a:pt x="8280" y="12712"/>
                    <a:pt x="8280" y="13027"/>
                  </a:cubicBezTo>
                  <a:lnTo>
                    <a:pt x="8280" y="13719"/>
                  </a:lnTo>
                  <a:cubicBezTo>
                    <a:pt x="8280" y="13853"/>
                    <a:pt x="8382" y="13920"/>
                    <a:pt x="8484" y="13920"/>
                  </a:cubicBezTo>
                  <a:cubicBezTo>
                    <a:pt x="8587" y="13920"/>
                    <a:pt x="8689" y="13853"/>
                    <a:pt x="8689" y="13719"/>
                  </a:cubicBezTo>
                  <a:lnTo>
                    <a:pt x="8689" y="13027"/>
                  </a:lnTo>
                  <a:cubicBezTo>
                    <a:pt x="8689" y="12832"/>
                    <a:pt x="8772" y="12647"/>
                    <a:pt x="8921" y="12520"/>
                  </a:cubicBezTo>
                  <a:lnTo>
                    <a:pt x="9953" y="11637"/>
                  </a:lnTo>
                  <a:cubicBezTo>
                    <a:pt x="10000" y="11763"/>
                    <a:pt x="10025" y="11894"/>
                    <a:pt x="10025" y="12028"/>
                  </a:cubicBezTo>
                  <a:lnTo>
                    <a:pt x="10025" y="13719"/>
                  </a:lnTo>
                  <a:cubicBezTo>
                    <a:pt x="10025" y="13853"/>
                    <a:pt x="10127" y="13920"/>
                    <a:pt x="10228" y="13920"/>
                  </a:cubicBezTo>
                  <a:cubicBezTo>
                    <a:pt x="10330" y="13920"/>
                    <a:pt x="10431" y="13853"/>
                    <a:pt x="10431" y="13719"/>
                  </a:cubicBezTo>
                  <a:lnTo>
                    <a:pt x="10431" y="12028"/>
                  </a:lnTo>
                  <a:cubicBezTo>
                    <a:pt x="10431" y="11390"/>
                    <a:pt x="10033" y="10818"/>
                    <a:pt x="9431" y="10601"/>
                  </a:cubicBezTo>
                  <a:lnTo>
                    <a:pt x="8917" y="10420"/>
                  </a:lnTo>
                  <a:cubicBezTo>
                    <a:pt x="9058" y="10079"/>
                    <a:pt x="9135" y="9710"/>
                    <a:pt x="9135" y="9340"/>
                  </a:cubicBezTo>
                  <a:cubicBezTo>
                    <a:pt x="9135" y="9127"/>
                    <a:pt x="9087" y="8920"/>
                    <a:pt x="9004" y="8725"/>
                  </a:cubicBezTo>
                  <a:cubicBezTo>
                    <a:pt x="9080" y="8696"/>
                    <a:pt x="9156" y="8667"/>
                    <a:pt x="9229" y="8634"/>
                  </a:cubicBezTo>
                  <a:cubicBezTo>
                    <a:pt x="9388" y="8573"/>
                    <a:pt x="9515" y="8449"/>
                    <a:pt x="9584" y="8290"/>
                  </a:cubicBezTo>
                  <a:cubicBezTo>
                    <a:pt x="9649" y="8134"/>
                    <a:pt x="9649" y="7957"/>
                    <a:pt x="9584" y="7801"/>
                  </a:cubicBezTo>
                  <a:cubicBezTo>
                    <a:pt x="9279" y="7048"/>
                    <a:pt x="9124" y="6244"/>
                    <a:pt x="9131" y="5433"/>
                  </a:cubicBezTo>
                  <a:lnTo>
                    <a:pt x="9131" y="3908"/>
                  </a:lnTo>
                  <a:cubicBezTo>
                    <a:pt x="9131" y="1749"/>
                    <a:pt x="7378" y="0"/>
                    <a:pt x="521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2" name="Google Shape;14072;p76"/>
            <p:cNvSpPr/>
            <p:nvPr/>
          </p:nvSpPr>
          <p:spPr>
            <a:xfrm>
              <a:off x="7703383" y="1627134"/>
              <a:ext cx="23858" cy="10775"/>
            </a:xfrm>
            <a:custGeom>
              <a:avLst/>
              <a:gdLst/>
              <a:ahLst/>
              <a:cxnLst/>
              <a:rect l="l" t="t" r="r" b="b"/>
              <a:pathLst>
                <a:path w="910" h="411" extrusionOk="0">
                  <a:moveTo>
                    <a:pt x="203" y="1"/>
                  </a:moveTo>
                  <a:cubicBezTo>
                    <a:pt x="91" y="1"/>
                    <a:pt x="0" y="95"/>
                    <a:pt x="0" y="207"/>
                  </a:cubicBezTo>
                  <a:cubicBezTo>
                    <a:pt x="0" y="320"/>
                    <a:pt x="91" y="410"/>
                    <a:pt x="203" y="410"/>
                  </a:cubicBezTo>
                  <a:lnTo>
                    <a:pt x="638" y="410"/>
                  </a:lnTo>
                  <a:cubicBezTo>
                    <a:pt x="910" y="410"/>
                    <a:pt x="910" y="1"/>
                    <a:pt x="63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3" name="Google Shape;14073;p76"/>
            <p:cNvSpPr/>
            <p:nvPr/>
          </p:nvSpPr>
          <p:spPr>
            <a:xfrm>
              <a:off x="7770133" y="1627239"/>
              <a:ext cx="25667" cy="10671"/>
            </a:xfrm>
            <a:custGeom>
              <a:avLst/>
              <a:gdLst/>
              <a:ahLst/>
              <a:cxnLst/>
              <a:rect l="l" t="t" r="r" b="b"/>
              <a:pathLst>
                <a:path w="979" h="407" extrusionOk="0">
                  <a:moveTo>
                    <a:pt x="272" y="0"/>
                  </a:moveTo>
                  <a:cubicBezTo>
                    <a:pt x="1" y="0"/>
                    <a:pt x="1" y="406"/>
                    <a:pt x="272" y="406"/>
                  </a:cubicBezTo>
                  <a:lnTo>
                    <a:pt x="710" y="406"/>
                  </a:lnTo>
                  <a:cubicBezTo>
                    <a:pt x="978" y="406"/>
                    <a:pt x="978" y="0"/>
                    <a:pt x="71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4" name="Google Shape;14074;p76"/>
            <p:cNvSpPr/>
            <p:nvPr/>
          </p:nvSpPr>
          <p:spPr>
            <a:xfrm>
              <a:off x="7717620" y="1676239"/>
              <a:ext cx="62214" cy="33532"/>
            </a:xfrm>
            <a:custGeom>
              <a:avLst/>
              <a:gdLst/>
              <a:ahLst/>
              <a:cxnLst/>
              <a:rect l="l" t="t" r="r" b="b"/>
              <a:pathLst>
                <a:path w="2373" h="1279" extrusionOk="0">
                  <a:moveTo>
                    <a:pt x="1928" y="406"/>
                  </a:moveTo>
                  <a:cubicBezTo>
                    <a:pt x="1826" y="677"/>
                    <a:pt x="1533" y="873"/>
                    <a:pt x="1189" y="873"/>
                  </a:cubicBezTo>
                  <a:cubicBezTo>
                    <a:pt x="841" y="873"/>
                    <a:pt x="548" y="677"/>
                    <a:pt x="446" y="406"/>
                  </a:cubicBezTo>
                  <a:close/>
                  <a:moveTo>
                    <a:pt x="207" y="0"/>
                  </a:moveTo>
                  <a:cubicBezTo>
                    <a:pt x="95" y="0"/>
                    <a:pt x="1" y="91"/>
                    <a:pt x="4" y="203"/>
                  </a:cubicBezTo>
                  <a:cubicBezTo>
                    <a:pt x="4" y="797"/>
                    <a:pt x="533" y="1279"/>
                    <a:pt x="1189" y="1279"/>
                  </a:cubicBezTo>
                  <a:cubicBezTo>
                    <a:pt x="1841" y="1279"/>
                    <a:pt x="2373" y="797"/>
                    <a:pt x="2373" y="203"/>
                  </a:cubicBezTo>
                  <a:cubicBezTo>
                    <a:pt x="2373" y="91"/>
                    <a:pt x="2282" y="0"/>
                    <a:pt x="217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75" name="Google Shape;14075;p76"/>
          <p:cNvGrpSpPr/>
          <p:nvPr/>
        </p:nvGrpSpPr>
        <p:grpSpPr>
          <a:xfrm>
            <a:off x="6711706" y="4286087"/>
            <a:ext cx="273580" cy="365052"/>
            <a:chOff x="6711706" y="4286087"/>
            <a:chExt cx="273580" cy="365052"/>
          </a:xfrm>
        </p:grpSpPr>
        <p:sp>
          <p:nvSpPr>
            <p:cNvPr id="14076" name="Google Shape;14076;p76"/>
            <p:cNvSpPr/>
            <p:nvPr/>
          </p:nvSpPr>
          <p:spPr>
            <a:xfrm>
              <a:off x="6751400" y="4291409"/>
              <a:ext cx="194298" cy="131428"/>
            </a:xfrm>
            <a:custGeom>
              <a:avLst/>
              <a:gdLst/>
              <a:ahLst/>
              <a:cxnLst/>
              <a:rect l="l" t="t" r="r" b="b"/>
              <a:pathLst>
                <a:path w="7411" h="5013" extrusionOk="0">
                  <a:moveTo>
                    <a:pt x="3705" y="0"/>
                  </a:moveTo>
                  <a:cubicBezTo>
                    <a:pt x="1659" y="0"/>
                    <a:pt x="0" y="1659"/>
                    <a:pt x="0" y="3705"/>
                  </a:cubicBezTo>
                  <a:lnTo>
                    <a:pt x="0" y="5013"/>
                  </a:lnTo>
                  <a:lnTo>
                    <a:pt x="7410" y="5013"/>
                  </a:lnTo>
                  <a:lnTo>
                    <a:pt x="7410" y="3705"/>
                  </a:lnTo>
                  <a:cubicBezTo>
                    <a:pt x="7410" y="1659"/>
                    <a:pt x="5751" y="0"/>
                    <a:pt x="3705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7" name="Google Shape;14077;p76"/>
            <p:cNvSpPr/>
            <p:nvPr/>
          </p:nvSpPr>
          <p:spPr>
            <a:xfrm>
              <a:off x="6748149" y="4441714"/>
              <a:ext cx="37648" cy="119657"/>
            </a:xfrm>
            <a:custGeom>
              <a:avLst/>
              <a:gdLst/>
              <a:ahLst/>
              <a:cxnLst/>
              <a:rect l="l" t="t" r="r" b="b"/>
              <a:pathLst>
                <a:path w="1436" h="4564" extrusionOk="0">
                  <a:moveTo>
                    <a:pt x="671" y="1"/>
                  </a:moveTo>
                  <a:cubicBezTo>
                    <a:pt x="338" y="145"/>
                    <a:pt x="121" y="475"/>
                    <a:pt x="128" y="837"/>
                  </a:cubicBezTo>
                  <a:cubicBezTo>
                    <a:pt x="124" y="1044"/>
                    <a:pt x="193" y="1246"/>
                    <a:pt x="323" y="1409"/>
                  </a:cubicBezTo>
                  <a:cubicBezTo>
                    <a:pt x="396" y="1504"/>
                    <a:pt x="396" y="1634"/>
                    <a:pt x="323" y="1728"/>
                  </a:cubicBezTo>
                  <a:cubicBezTo>
                    <a:pt x="55" y="2069"/>
                    <a:pt x="59" y="2550"/>
                    <a:pt x="334" y="2887"/>
                  </a:cubicBezTo>
                  <a:cubicBezTo>
                    <a:pt x="421" y="2989"/>
                    <a:pt x="421" y="3137"/>
                    <a:pt x="334" y="3238"/>
                  </a:cubicBezTo>
                  <a:cubicBezTo>
                    <a:pt x="1" y="3644"/>
                    <a:pt x="73" y="4245"/>
                    <a:pt x="494" y="4564"/>
                  </a:cubicBezTo>
                  <a:lnTo>
                    <a:pt x="1417" y="4169"/>
                  </a:lnTo>
                  <a:cubicBezTo>
                    <a:pt x="1392" y="4013"/>
                    <a:pt x="1323" y="3869"/>
                    <a:pt x="1225" y="3745"/>
                  </a:cubicBezTo>
                  <a:cubicBezTo>
                    <a:pt x="1138" y="3644"/>
                    <a:pt x="1138" y="3496"/>
                    <a:pt x="1225" y="3394"/>
                  </a:cubicBezTo>
                  <a:cubicBezTo>
                    <a:pt x="1359" y="3231"/>
                    <a:pt x="1435" y="3021"/>
                    <a:pt x="1432" y="2807"/>
                  </a:cubicBezTo>
                  <a:cubicBezTo>
                    <a:pt x="1432" y="2601"/>
                    <a:pt x="1363" y="2398"/>
                    <a:pt x="1236" y="2235"/>
                  </a:cubicBezTo>
                  <a:cubicBezTo>
                    <a:pt x="1160" y="2141"/>
                    <a:pt x="1160" y="2011"/>
                    <a:pt x="1236" y="1916"/>
                  </a:cubicBezTo>
                  <a:cubicBezTo>
                    <a:pt x="1363" y="1753"/>
                    <a:pt x="1432" y="1554"/>
                    <a:pt x="1432" y="1348"/>
                  </a:cubicBezTo>
                  <a:cubicBezTo>
                    <a:pt x="1432" y="1319"/>
                    <a:pt x="997" y="182"/>
                    <a:pt x="997" y="153"/>
                  </a:cubicBezTo>
                  <a:lnTo>
                    <a:pt x="671" y="1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8" name="Google Shape;14078;p76"/>
            <p:cNvSpPr/>
            <p:nvPr/>
          </p:nvSpPr>
          <p:spPr>
            <a:xfrm>
              <a:off x="6911379" y="4441714"/>
              <a:ext cx="37543" cy="119657"/>
            </a:xfrm>
            <a:custGeom>
              <a:avLst/>
              <a:gdLst/>
              <a:ahLst/>
              <a:cxnLst/>
              <a:rect l="l" t="t" r="r" b="b"/>
              <a:pathLst>
                <a:path w="1432" h="4564" extrusionOk="0">
                  <a:moveTo>
                    <a:pt x="765" y="1"/>
                  </a:moveTo>
                  <a:lnTo>
                    <a:pt x="435" y="153"/>
                  </a:lnTo>
                  <a:cubicBezTo>
                    <a:pt x="435" y="182"/>
                    <a:pt x="1" y="1319"/>
                    <a:pt x="1" y="1348"/>
                  </a:cubicBezTo>
                  <a:cubicBezTo>
                    <a:pt x="1" y="1554"/>
                    <a:pt x="70" y="1753"/>
                    <a:pt x="196" y="1916"/>
                  </a:cubicBezTo>
                  <a:cubicBezTo>
                    <a:pt x="272" y="2011"/>
                    <a:pt x="272" y="2141"/>
                    <a:pt x="196" y="2235"/>
                  </a:cubicBezTo>
                  <a:cubicBezTo>
                    <a:pt x="70" y="2398"/>
                    <a:pt x="1" y="2601"/>
                    <a:pt x="1" y="2807"/>
                  </a:cubicBezTo>
                  <a:cubicBezTo>
                    <a:pt x="1" y="3021"/>
                    <a:pt x="73" y="3228"/>
                    <a:pt x="211" y="3394"/>
                  </a:cubicBezTo>
                  <a:cubicBezTo>
                    <a:pt x="294" y="3496"/>
                    <a:pt x="294" y="3644"/>
                    <a:pt x="211" y="3745"/>
                  </a:cubicBezTo>
                  <a:cubicBezTo>
                    <a:pt x="109" y="3865"/>
                    <a:pt x="41" y="4013"/>
                    <a:pt x="15" y="4169"/>
                  </a:cubicBezTo>
                  <a:lnTo>
                    <a:pt x="942" y="4564"/>
                  </a:lnTo>
                  <a:cubicBezTo>
                    <a:pt x="1359" y="4245"/>
                    <a:pt x="1431" y="3644"/>
                    <a:pt x="1098" y="3238"/>
                  </a:cubicBezTo>
                  <a:cubicBezTo>
                    <a:pt x="1011" y="3137"/>
                    <a:pt x="1011" y="2989"/>
                    <a:pt x="1098" y="2887"/>
                  </a:cubicBezTo>
                  <a:cubicBezTo>
                    <a:pt x="1373" y="2550"/>
                    <a:pt x="1377" y="2069"/>
                    <a:pt x="1109" y="1728"/>
                  </a:cubicBezTo>
                  <a:cubicBezTo>
                    <a:pt x="1037" y="1634"/>
                    <a:pt x="1037" y="1504"/>
                    <a:pt x="1109" y="1409"/>
                  </a:cubicBezTo>
                  <a:cubicBezTo>
                    <a:pt x="1239" y="1246"/>
                    <a:pt x="1308" y="1044"/>
                    <a:pt x="1308" y="837"/>
                  </a:cubicBezTo>
                  <a:cubicBezTo>
                    <a:pt x="1312" y="475"/>
                    <a:pt x="1098" y="145"/>
                    <a:pt x="765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9" name="Google Shape;14079;p76"/>
            <p:cNvSpPr/>
            <p:nvPr/>
          </p:nvSpPr>
          <p:spPr>
            <a:xfrm>
              <a:off x="6717107" y="4479991"/>
              <a:ext cx="262857" cy="165721"/>
            </a:xfrm>
            <a:custGeom>
              <a:avLst/>
              <a:gdLst/>
              <a:ahLst/>
              <a:cxnLst/>
              <a:rect l="l" t="t" r="r" b="b"/>
              <a:pathLst>
                <a:path w="10026" h="6321" extrusionOk="0">
                  <a:moveTo>
                    <a:pt x="3706" y="0"/>
                  </a:moveTo>
                  <a:lnTo>
                    <a:pt x="3706" y="1782"/>
                  </a:lnTo>
                  <a:cubicBezTo>
                    <a:pt x="3706" y="2151"/>
                    <a:pt x="3474" y="2481"/>
                    <a:pt x="3123" y="2604"/>
                  </a:cubicBezTo>
                  <a:lnTo>
                    <a:pt x="874" y="3397"/>
                  </a:lnTo>
                  <a:cubicBezTo>
                    <a:pt x="352" y="3582"/>
                    <a:pt x="1" y="4075"/>
                    <a:pt x="1" y="4629"/>
                  </a:cubicBezTo>
                  <a:lnTo>
                    <a:pt x="1" y="6320"/>
                  </a:lnTo>
                  <a:lnTo>
                    <a:pt x="10026" y="6320"/>
                  </a:lnTo>
                  <a:lnTo>
                    <a:pt x="10026" y="4629"/>
                  </a:lnTo>
                  <a:cubicBezTo>
                    <a:pt x="10026" y="4075"/>
                    <a:pt x="9678" y="3582"/>
                    <a:pt x="9153" y="3397"/>
                  </a:cubicBezTo>
                  <a:lnTo>
                    <a:pt x="6904" y="2604"/>
                  </a:lnTo>
                  <a:cubicBezTo>
                    <a:pt x="6556" y="2481"/>
                    <a:pt x="6321" y="2151"/>
                    <a:pt x="6321" y="1782"/>
                  </a:cubicBezTo>
                  <a:lnTo>
                    <a:pt x="6321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0" name="Google Shape;14080;p76"/>
            <p:cNvSpPr/>
            <p:nvPr/>
          </p:nvSpPr>
          <p:spPr>
            <a:xfrm>
              <a:off x="6717107" y="4552797"/>
              <a:ext cx="262857" cy="92915"/>
            </a:xfrm>
            <a:custGeom>
              <a:avLst/>
              <a:gdLst/>
              <a:ahLst/>
              <a:cxnLst/>
              <a:rect l="l" t="t" r="r" b="b"/>
              <a:pathLst>
                <a:path w="10026" h="3544" extrusionOk="0">
                  <a:moveTo>
                    <a:pt x="2623" y="1"/>
                  </a:moveTo>
                  <a:lnTo>
                    <a:pt x="874" y="620"/>
                  </a:lnTo>
                  <a:cubicBezTo>
                    <a:pt x="352" y="805"/>
                    <a:pt x="1" y="1298"/>
                    <a:pt x="1" y="1852"/>
                  </a:cubicBezTo>
                  <a:lnTo>
                    <a:pt x="1" y="3543"/>
                  </a:lnTo>
                  <a:lnTo>
                    <a:pt x="10026" y="3543"/>
                  </a:lnTo>
                  <a:lnTo>
                    <a:pt x="10026" y="1852"/>
                  </a:lnTo>
                  <a:cubicBezTo>
                    <a:pt x="10026" y="1298"/>
                    <a:pt x="9678" y="805"/>
                    <a:pt x="9153" y="620"/>
                  </a:cubicBezTo>
                  <a:lnTo>
                    <a:pt x="7403" y="1"/>
                  </a:lnTo>
                  <a:cubicBezTo>
                    <a:pt x="7317" y="1258"/>
                    <a:pt x="6274" y="2232"/>
                    <a:pt x="5013" y="2232"/>
                  </a:cubicBezTo>
                  <a:cubicBezTo>
                    <a:pt x="3753" y="2232"/>
                    <a:pt x="2710" y="1258"/>
                    <a:pt x="262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1" name="Google Shape;14081;p76"/>
            <p:cNvSpPr/>
            <p:nvPr/>
          </p:nvSpPr>
          <p:spPr>
            <a:xfrm>
              <a:off x="6814243" y="4491370"/>
              <a:ext cx="68585" cy="34345"/>
            </a:xfrm>
            <a:custGeom>
              <a:avLst/>
              <a:gdLst/>
              <a:ahLst/>
              <a:cxnLst/>
              <a:rect l="l" t="t" r="r" b="b"/>
              <a:pathLst>
                <a:path w="2616" h="1310" extrusionOk="0">
                  <a:moveTo>
                    <a:pt x="1" y="1"/>
                  </a:moveTo>
                  <a:lnTo>
                    <a:pt x="1" y="1040"/>
                  </a:lnTo>
                  <a:cubicBezTo>
                    <a:pt x="417" y="1219"/>
                    <a:pt x="863" y="1309"/>
                    <a:pt x="1308" y="1309"/>
                  </a:cubicBezTo>
                  <a:cubicBezTo>
                    <a:pt x="1754" y="1309"/>
                    <a:pt x="2199" y="1219"/>
                    <a:pt x="2616" y="1040"/>
                  </a:cubicBezTo>
                  <a:lnTo>
                    <a:pt x="2616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2" name="Google Shape;14082;p76"/>
            <p:cNvSpPr/>
            <p:nvPr/>
          </p:nvSpPr>
          <p:spPr>
            <a:xfrm>
              <a:off x="6751400" y="4359679"/>
              <a:ext cx="194298" cy="148994"/>
            </a:xfrm>
            <a:custGeom>
              <a:avLst/>
              <a:gdLst/>
              <a:ahLst/>
              <a:cxnLst/>
              <a:rect l="l" t="t" r="r" b="b"/>
              <a:pathLst>
                <a:path w="7411" h="5683" extrusionOk="0">
                  <a:moveTo>
                    <a:pt x="3707" y="0"/>
                  </a:moveTo>
                  <a:cubicBezTo>
                    <a:pt x="3637" y="0"/>
                    <a:pt x="3568" y="33"/>
                    <a:pt x="3524" y="98"/>
                  </a:cubicBezTo>
                  <a:cubicBezTo>
                    <a:pt x="2713" y="1348"/>
                    <a:pt x="1641" y="1775"/>
                    <a:pt x="1145" y="1913"/>
                  </a:cubicBezTo>
                  <a:cubicBezTo>
                    <a:pt x="1054" y="1938"/>
                    <a:pt x="764" y="1974"/>
                    <a:pt x="764" y="1974"/>
                  </a:cubicBezTo>
                  <a:lnTo>
                    <a:pt x="547" y="1974"/>
                  </a:lnTo>
                  <a:cubicBezTo>
                    <a:pt x="246" y="1974"/>
                    <a:pt x="0" y="2217"/>
                    <a:pt x="0" y="2518"/>
                  </a:cubicBezTo>
                  <a:cubicBezTo>
                    <a:pt x="0" y="2818"/>
                    <a:pt x="246" y="3064"/>
                    <a:pt x="547" y="3064"/>
                  </a:cubicBezTo>
                  <a:lnTo>
                    <a:pt x="884" y="3064"/>
                  </a:lnTo>
                  <a:cubicBezTo>
                    <a:pt x="996" y="4538"/>
                    <a:pt x="2224" y="5683"/>
                    <a:pt x="3705" y="5683"/>
                  </a:cubicBezTo>
                  <a:cubicBezTo>
                    <a:pt x="5186" y="5683"/>
                    <a:pt x="6418" y="4538"/>
                    <a:pt x="6530" y="3064"/>
                  </a:cubicBezTo>
                  <a:lnTo>
                    <a:pt x="6867" y="3064"/>
                  </a:lnTo>
                  <a:cubicBezTo>
                    <a:pt x="7168" y="3064"/>
                    <a:pt x="7410" y="2818"/>
                    <a:pt x="7410" y="2518"/>
                  </a:cubicBezTo>
                  <a:cubicBezTo>
                    <a:pt x="7410" y="2217"/>
                    <a:pt x="7168" y="1974"/>
                    <a:pt x="6867" y="1974"/>
                  </a:cubicBezTo>
                  <a:lnTo>
                    <a:pt x="6646" y="1974"/>
                  </a:lnTo>
                  <a:cubicBezTo>
                    <a:pt x="6646" y="1974"/>
                    <a:pt x="6356" y="1938"/>
                    <a:pt x="6266" y="1913"/>
                  </a:cubicBezTo>
                  <a:cubicBezTo>
                    <a:pt x="5770" y="1779"/>
                    <a:pt x="4698" y="1348"/>
                    <a:pt x="3886" y="98"/>
                  </a:cubicBezTo>
                  <a:cubicBezTo>
                    <a:pt x="3845" y="33"/>
                    <a:pt x="3776" y="0"/>
                    <a:pt x="3707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3" name="Google Shape;14083;p76"/>
            <p:cNvSpPr/>
            <p:nvPr/>
          </p:nvSpPr>
          <p:spPr>
            <a:xfrm>
              <a:off x="6882802" y="4519763"/>
              <a:ext cx="26" cy="210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8"/>
                  </a:moveTo>
                  <a:lnTo>
                    <a:pt x="1" y="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4" name="Google Shape;14084;p76"/>
            <p:cNvSpPr/>
            <p:nvPr/>
          </p:nvSpPr>
          <p:spPr>
            <a:xfrm>
              <a:off x="6814243" y="4519763"/>
              <a:ext cx="26" cy="210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lnTo>
                    <a:pt x="1" y="8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5" name="Google Shape;14085;p76"/>
            <p:cNvSpPr/>
            <p:nvPr/>
          </p:nvSpPr>
          <p:spPr>
            <a:xfrm>
              <a:off x="6822790" y="4449028"/>
              <a:ext cx="51491" cy="22914"/>
            </a:xfrm>
            <a:custGeom>
              <a:avLst/>
              <a:gdLst/>
              <a:ahLst/>
              <a:cxnLst/>
              <a:rect l="l" t="t" r="r" b="b"/>
              <a:pathLst>
                <a:path w="1964" h="874" extrusionOk="0">
                  <a:moveTo>
                    <a:pt x="1" y="0"/>
                  </a:moveTo>
                  <a:cubicBezTo>
                    <a:pt x="1" y="482"/>
                    <a:pt x="443" y="873"/>
                    <a:pt x="982" y="873"/>
                  </a:cubicBezTo>
                  <a:cubicBezTo>
                    <a:pt x="1525" y="873"/>
                    <a:pt x="1964" y="482"/>
                    <a:pt x="19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6" name="Google Shape;14086;p76"/>
            <p:cNvSpPr/>
            <p:nvPr/>
          </p:nvSpPr>
          <p:spPr>
            <a:xfrm>
              <a:off x="6752816" y="4552797"/>
              <a:ext cx="191440" cy="92915"/>
            </a:xfrm>
            <a:custGeom>
              <a:avLst/>
              <a:gdLst/>
              <a:ahLst/>
              <a:cxnLst/>
              <a:rect l="l" t="t" r="r" b="b"/>
              <a:pathLst>
                <a:path w="7302" h="3544" extrusionOk="0">
                  <a:moveTo>
                    <a:pt x="1261" y="1"/>
                  </a:moveTo>
                  <a:lnTo>
                    <a:pt x="0" y="446"/>
                  </a:lnTo>
                  <a:cubicBezTo>
                    <a:pt x="297" y="2236"/>
                    <a:pt x="1840" y="3543"/>
                    <a:pt x="3651" y="3543"/>
                  </a:cubicBezTo>
                  <a:cubicBezTo>
                    <a:pt x="5462" y="3543"/>
                    <a:pt x="7008" y="2236"/>
                    <a:pt x="7302" y="446"/>
                  </a:cubicBezTo>
                  <a:lnTo>
                    <a:pt x="6041" y="1"/>
                  </a:lnTo>
                  <a:cubicBezTo>
                    <a:pt x="5955" y="1258"/>
                    <a:pt x="4912" y="2232"/>
                    <a:pt x="3651" y="2232"/>
                  </a:cubicBezTo>
                  <a:cubicBezTo>
                    <a:pt x="2391" y="2232"/>
                    <a:pt x="1348" y="1258"/>
                    <a:pt x="126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7" name="Google Shape;14087;p76"/>
            <p:cNvSpPr/>
            <p:nvPr/>
          </p:nvSpPr>
          <p:spPr>
            <a:xfrm>
              <a:off x="6769254" y="4548917"/>
              <a:ext cx="158590" cy="79701"/>
            </a:xfrm>
            <a:custGeom>
              <a:avLst/>
              <a:gdLst/>
              <a:ahLst/>
              <a:cxnLst/>
              <a:rect l="l" t="t" r="r" b="b"/>
              <a:pathLst>
                <a:path w="6049" h="3040" extrusionOk="0">
                  <a:moveTo>
                    <a:pt x="1065" y="1"/>
                  </a:moveTo>
                  <a:lnTo>
                    <a:pt x="0" y="374"/>
                  </a:lnTo>
                  <a:cubicBezTo>
                    <a:pt x="196" y="1895"/>
                    <a:pt x="1489" y="3035"/>
                    <a:pt x="3024" y="3039"/>
                  </a:cubicBezTo>
                  <a:cubicBezTo>
                    <a:pt x="4560" y="3035"/>
                    <a:pt x="5853" y="1895"/>
                    <a:pt x="6048" y="374"/>
                  </a:cubicBezTo>
                  <a:lnTo>
                    <a:pt x="4987" y="1"/>
                  </a:lnTo>
                  <a:cubicBezTo>
                    <a:pt x="4969" y="1069"/>
                    <a:pt x="4096" y="1931"/>
                    <a:pt x="3024" y="1931"/>
                  </a:cubicBezTo>
                  <a:cubicBezTo>
                    <a:pt x="1952" y="1931"/>
                    <a:pt x="1079" y="1069"/>
                    <a:pt x="1065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8" name="Google Shape;14088;p76"/>
            <p:cNvSpPr/>
            <p:nvPr/>
          </p:nvSpPr>
          <p:spPr>
            <a:xfrm>
              <a:off x="6750535" y="4359600"/>
              <a:ext cx="166586" cy="149046"/>
            </a:xfrm>
            <a:custGeom>
              <a:avLst/>
              <a:gdLst/>
              <a:ahLst/>
              <a:cxnLst/>
              <a:rect l="l" t="t" r="r" b="b"/>
              <a:pathLst>
                <a:path w="6354" h="5685" extrusionOk="0">
                  <a:moveTo>
                    <a:pt x="3738" y="1"/>
                  </a:moveTo>
                  <a:cubicBezTo>
                    <a:pt x="3668" y="1"/>
                    <a:pt x="3599" y="34"/>
                    <a:pt x="3557" y="101"/>
                  </a:cubicBezTo>
                  <a:cubicBezTo>
                    <a:pt x="2981" y="985"/>
                    <a:pt x="2279" y="1456"/>
                    <a:pt x="1743" y="1706"/>
                  </a:cubicBezTo>
                  <a:cubicBezTo>
                    <a:pt x="1706" y="1724"/>
                    <a:pt x="1413" y="1843"/>
                    <a:pt x="1380" y="1854"/>
                  </a:cubicBezTo>
                  <a:cubicBezTo>
                    <a:pt x="1308" y="1879"/>
                    <a:pt x="1236" y="1898"/>
                    <a:pt x="1178" y="1916"/>
                  </a:cubicBezTo>
                  <a:cubicBezTo>
                    <a:pt x="1087" y="1941"/>
                    <a:pt x="797" y="1977"/>
                    <a:pt x="797" y="1977"/>
                  </a:cubicBezTo>
                  <a:lnTo>
                    <a:pt x="609" y="1977"/>
                  </a:lnTo>
                  <a:cubicBezTo>
                    <a:pt x="326" y="1977"/>
                    <a:pt x="66" y="2184"/>
                    <a:pt x="37" y="2466"/>
                  </a:cubicBezTo>
                  <a:cubicBezTo>
                    <a:pt x="1" y="2789"/>
                    <a:pt x="254" y="3067"/>
                    <a:pt x="580" y="3067"/>
                  </a:cubicBezTo>
                  <a:lnTo>
                    <a:pt x="917" y="3067"/>
                  </a:lnTo>
                  <a:cubicBezTo>
                    <a:pt x="1022" y="4561"/>
                    <a:pt x="2267" y="5685"/>
                    <a:pt x="3713" y="5685"/>
                  </a:cubicBezTo>
                  <a:cubicBezTo>
                    <a:pt x="3865" y="5685"/>
                    <a:pt x="4020" y="5672"/>
                    <a:pt x="4176" y="5646"/>
                  </a:cubicBezTo>
                  <a:cubicBezTo>
                    <a:pt x="2927" y="5454"/>
                    <a:pt x="1956" y="4455"/>
                    <a:pt x="1801" y="3198"/>
                  </a:cubicBezTo>
                  <a:cubicBezTo>
                    <a:pt x="1797" y="3162"/>
                    <a:pt x="1793" y="3107"/>
                    <a:pt x="1790" y="3049"/>
                  </a:cubicBezTo>
                  <a:cubicBezTo>
                    <a:pt x="1768" y="2705"/>
                    <a:pt x="1949" y="2383"/>
                    <a:pt x="2253" y="2224"/>
                  </a:cubicBezTo>
                  <a:cubicBezTo>
                    <a:pt x="2876" y="1894"/>
                    <a:pt x="3390" y="1430"/>
                    <a:pt x="3738" y="1050"/>
                  </a:cubicBezTo>
                  <a:cubicBezTo>
                    <a:pt x="4166" y="1514"/>
                    <a:pt x="4832" y="2100"/>
                    <a:pt x="5650" y="2412"/>
                  </a:cubicBezTo>
                  <a:cubicBezTo>
                    <a:pt x="5713" y="2436"/>
                    <a:pt x="5776" y="2447"/>
                    <a:pt x="5837" y="2447"/>
                  </a:cubicBezTo>
                  <a:cubicBezTo>
                    <a:pt x="6111" y="2447"/>
                    <a:pt x="6353" y="2226"/>
                    <a:pt x="6353" y="1930"/>
                  </a:cubicBezTo>
                  <a:cubicBezTo>
                    <a:pt x="6331" y="1927"/>
                    <a:pt x="6313" y="1919"/>
                    <a:pt x="6299" y="1916"/>
                  </a:cubicBezTo>
                  <a:cubicBezTo>
                    <a:pt x="5803" y="1782"/>
                    <a:pt x="4734" y="1351"/>
                    <a:pt x="3919" y="101"/>
                  </a:cubicBezTo>
                  <a:cubicBezTo>
                    <a:pt x="3878" y="34"/>
                    <a:pt x="3808" y="1"/>
                    <a:pt x="3738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9" name="Google Shape;14089;p76"/>
            <p:cNvSpPr/>
            <p:nvPr/>
          </p:nvSpPr>
          <p:spPr>
            <a:xfrm>
              <a:off x="6844760" y="4293113"/>
              <a:ext cx="100937" cy="101147"/>
            </a:xfrm>
            <a:custGeom>
              <a:avLst/>
              <a:gdLst/>
              <a:ahLst/>
              <a:cxnLst/>
              <a:rect l="l" t="t" r="r" b="b"/>
              <a:pathLst>
                <a:path w="3850" h="3858" extrusionOk="0">
                  <a:moveTo>
                    <a:pt x="829" y="1"/>
                  </a:moveTo>
                  <a:cubicBezTo>
                    <a:pt x="0" y="1803"/>
                    <a:pt x="1315" y="3858"/>
                    <a:pt x="3301" y="3858"/>
                  </a:cubicBezTo>
                  <a:cubicBezTo>
                    <a:pt x="3302" y="3858"/>
                    <a:pt x="3304" y="3858"/>
                    <a:pt x="3306" y="3858"/>
                  </a:cubicBezTo>
                  <a:cubicBezTo>
                    <a:pt x="3487" y="3858"/>
                    <a:pt x="3668" y="3840"/>
                    <a:pt x="3849" y="3803"/>
                  </a:cubicBezTo>
                  <a:lnTo>
                    <a:pt x="3849" y="3640"/>
                  </a:lnTo>
                  <a:cubicBezTo>
                    <a:pt x="3846" y="1859"/>
                    <a:pt x="2578" y="330"/>
                    <a:pt x="82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0" name="Google Shape;14090;p76"/>
            <p:cNvSpPr/>
            <p:nvPr/>
          </p:nvSpPr>
          <p:spPr>
            <a:xfrm>
              <a:off x="6808921" y="4412245"/>
              <a:ext cx="10671" cy="16412"/>
            </a:xfrm>
            <a:custGeom>
              <a:avLst/>
              <a:gdLst/>
              <a:ahLst/>
              <a:cxnLst/>
              <a:rect l="l" t="t" r="r" b="b"/>
              <a:pathLst>
                <a:path w="407" h="626" extrusionOk="0">
                  <a:moveTo>
                    <a:pt x="204" y="1"/>
                  </a:moveTo>
                  <a:cubicBezTo>
                    <a:pt x="102" y="1"/>
                    <a:pt x="1" y="69"/>
                    <a:pt x="1" y="205"/>
                  </a:cubicBezTo>
                  <a:lnTo>
                    <a:pt x="1" y="422"/>
                  </a:lnTo>
                  <a:cubicBezTo>
                    <a:pt x="1" y="558"/>
                    <a:pt x="102" y="626"/>
                    <a:pt x="204" y="626"/>
                  </a:cubicBezTo>
                  <a:cubicBezTo>
                    <a:pt x="305" y="626"/>
                    <a:pt x="407" y="558"/>
                    <a:pt x="407" y="422"/>
                  </a:cubicBezTo>
                  <a:lnTo>
                    <a:pt x="407" y="205"/>
                  </a:lnTo>
                  <a:cubicBezTo>
                    <a:pt x="407" y="69"/>
                    <a:pt x="305" y="1"/>
                    <a:pt x="20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1" name="Google Shape;14091;p76"/>
            <p:cNvSpPr/>
            <p:nvPr/>
          </p:nvSpPr>
          <p:spPr>
            <a:xfrm>
              <a:off x="6877480" y="4412271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4" y="1"/>
                  </a:moveTo>
                  <a:cubicBezTo>
                    <a:pt x="91" y="1"/>
                    <a:pt x="1" y="91"/>
                    <a:pt x="1" y="204"/>
                  </a:cubicBezTo>
                  <a:lnTo>
                    <a:pt x="1" y="421"/>
                  </a:lnTo>
                  <a:cubicBezTo>
                    <a:pt x="1" y="557"/>
                    <a:pt x="102" y="625"/>
                    <a:pt x="204" y="625"/>
                  </a:cubicBezTo>
                  <a:cubicBezTo>
                    <a:pt x="305" y="625"/>
                    <a:pt x="406" y="557"/>
                    <a:pt x="406" y="421"/>
                  </a:cubicBezTo>
                  <a:lnTo>
                    <a:pt x="406" y="204"/>
                  </a:lnTo>
                  <a:cubicBezTo>
                    <a:pt x="406" y="91"/>
                    <a:pt x="316" y="1"/>
                    <a:pt x="20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2" name="Google Shape;14092;p76"/>
            <p:cNvSpPr/>
            <p:nvPr/>
          </p:nvSpPr>
          <p:spPr>
            <a:xfrm>
              <a:off x="6711706" y="4286087"/>
              <a:ext cx="273580" cy="365052"/>
            </a:xfrm>
            <a:custGeom>
              <a:avLst/>
              <a:gdLst/>
              <a:ahLst/>
              <a:cxnLst/>
              <a:rect l="l" t="t" r="r" b="b"/>
              <a:pathLst>
                <a:path w="10435" h="13924" extrusionOk="0">
                  <a:moveTo>
                    <a:pt x="5219" y="406"/>
                  </a:moveTo>
                  <a:lnTo>
                    <a:pt x="5223" y="410"/>
                  </a:lnTo>
                  <a:cubicBezTo>
                    <a:pt x="7153" y="410"/>
                    <a:pt x="8721" y="1978"/>
                    <a:pt x="8721" y="3908"/>
                  </a:cubicBezTo>
                  <a:lnTo>
                    <a:pt x="8721" y="4662"/>
                  </a:lnTo>
                  <a:cubicBezTo>
                    <a:pt x="8616" y="4607"/>
                    <a:pt x="8500" y="4578"/>
                    <a:pt x="8381" y="4578"/>
                  </a:cubicBezTo>
                  <a:lnTo>
                    <a:pt x="8272" y="4578"/>
                  </a:lnTo>
                  <a:cubicBezTo>
                    <a:pt x="8069" y="4578"/>
                    <a:pt x="7867" y="4549"/>
                    <a:pt x="7671" y="4495"/>
                  </a:cubicBezTo>
                  <a:cubicBezTo>
                    <a:pt x="7649" y="4489"/>
                    <a:pt x="7629" y="4486"/>
                    <a:pt x="7609" y="4486"/>
                  </a:cubicBezTo>
                  <a:cubicBezTo>
                    <a:pt x="7395" y="4486"/>
                    <a:pt x="7323" y="4823"/>
                    <a:pt x="7562" y="4886"/>
                  </a:cubicBezTo>
                  <a:cubicBezTo>
                    <a:pt x="7794" y="4951"/>
                    <a:pt x="8033" y="4984"/>
                    <a:pt x="8272" y="4984"/>
                  </a:cubicBezTo>
                  <a:lnTo>
                    <a:pt x="8381" y="4984"/>
                  </a:lnTo>
                  <a:cubicBezTo>
                    <a:pt x="8569" y="4984"/>
                    <a:pt x="8721" y="5140"/>
                    <a:pt x="8721" y="5325"/>
                  </a:cubicBezTo>
                  <a:cubicBezTo>
                    <a:pt x="8721" y="5513"/>
                    <a:pt x="8569" y="5669"/>
                    <a:pt x="8381" y="5669"/>
                  </a:cubicBezTo>
                  <a:lnTo>
                    <a:pt x="8258" y="5669"/>
                  </a:lnTo>
                  <a:lnTo>
                    <a:pt x="8258" y="5654"/>
                  </a:lnTo>
                  <a:cubicBezTo>
                    <a:pt x="8258" y="5518"/>
                    <a:pt x="8156" y="5450"/>
                    <a:pt x="8055" y="5450"/>
                  </a:cubicBezTo>
                  <a:cubicBezTo>
                    <a:pt x="7954" y="5450"/>
                    <a:pt x="7852" y="5518"/>
                    <a:pt x="7852" y="5654"/>
                  </a:cubicBezTo>
                  <a:cubicBezTo>
                    <a:pt x="7852" y="7106"/>
                    <a:pt x="6675" y="8283"/>
                    <a:pt x="5223" y="8283"/>
                  </a:cubicBezTo>
                  <a:cubicBezTo>
                    <a:pt x="3770" y="8283"/>
                    <a:pt x="2590" y="7106"/>
                    <a:pt x="2590" y="5654"/>
                  </a:cubicBezTo>
                  <a:cubicBezTo>
                    <a:pt x="2590" y="5518"/>
                    <a:pt x="2488" y="5450"/>
                    <a:pt x="2387" y="5450"/>
                  </a:cubicBezTo>
                  <a:cubicBezTo>
                    <a:pt x="2286" y="5450"/>
                    <a:pt x="2184" y="5518"/>
                    <a:pt x="2184" y="5654"/>
                  </a:cubicBezTo>
                  <a:lnTo>
                    <a:pt x="2184" y="5669"/>
                  </a:lnTo>
                  <a:lnTo>
                    <a:pt x="2061" y="5669"/>
                  </a:lnTo>
                  <a:cubicBezTo>
                    <a:pt x="1873" y="5669"/>
                    <a:pt x="1721" y="5516"/>
                    <a:pt x="1721" y="5328"/>
                  </a:cubicBezTo>
                  <a:lnTo>
                    <a:pt x="1721" y="5325"/>
                  </a:lnTo>
                  <a:cubicBezTo>
                    <a:pt x="1724" y="5136"/>
                    <a:pt x="1873" y="4988"/>
                    <a:pt x="2061" y="4988"/>
                  </a:cubicBezTo>
                  <a:lnTo>
                    <a:pt x="2170" y="4988"/>
                  </a:lnTo>
                  <a:cubicBezTo>
                    <a:pt x="3629" y="4988"/>
                    <a:pt x="4781" y="3724"/>
                    <a:pt x="5208" y="3180"/>
                  </a:cubicBezTo>
                  <a:cubicBezTo>
                    <a:pt x="5212" y="3177"/>
                    <a:pt x="5216" y="3175"/>
                    <a:pt x="5221" y="3175"/>
                  </a:cubicBezTo>
                  <a:cubicBezTo>
                    <a:pt x="5225" y="3175"/>
                    <a:pt x="5230" y="3177"/>
                    <a:pt x="5234" y="3180"/>
                  </a:cubicBezTo>
                  <a:cubicBezTo>
                    <a:pt x="5494" y="3510"/>
                    <a:pt x="6038" y="4129"/>
                    <a:pt x="6762" y="4546"/>
                  </a:cubicBezTo>
                  <a:cubicBezTo>
                    <a:pt x="6799" y="4568"/>
                    <a:pt x="6836" y="4577"/>
                    <a:pt x="6870" y="4577"/>
                  </a:cubicBezTo>
                  <a:cubicBezTo>
                    <a:pt x="7051" y="4577"/>
                    <a:pt x="7163" y="4310"/>
                    <a:pt x="6965" y="4195"/>
                  </a:cubicBezTo>
                  <a:cubicBezTo>
                    <a:pt x="6302" y="3811"/>
                    <a:pt x="5795" y="3235"/>
                    <a:pt x="5552" y="2927"/>
                  </a:cubicBezTo>
                  <a:cubicBezTo>
                    <a:pt x="5469" y="2820"/>
                    <a:pt x="5346" y="2767"/>
                    <a:pt x="5222" y="2767"/>
                  </a:cubicBezTo>
                  <a:cubicBezTo>
                    <a:pt x="5099" y="2767"/>
                    <a:pt x="4975" y="2820"/>
                    <a:pt x="4890" y="2927"/>
                  </a:cubicBezTo>
                  <a:cubicBezTo>
                    <a:pt x="3713" y="4419"/>
                    <a:pt x="2597" y="4578"/>
                    <a:pt x="2170" y="4578"/>
                  </a:cubicBezTo>
                  <a:lnTo>
                    <a:pt x="2061" y="4578"/>
                  </a:lnTo>
                  <a:cubicBezTo>
                    <a:pt x="1941" y="4578"/>
                    <a:pt x="1826" y="4607"/>
                    <a:pt x="1721" y="4662"/>
                  </a:cubicBezTo>
                  <a:lnTo>
                    <a:pt x="1721" y="3908"/>
                  </a:lnTo>
                  <a:cubicBezTo>
                    <a:pt x="1721" y="1978"/>
                    <a:pt x="3289" y="410"/>
                    <a:pt x="5219" y="406"/>
                  </a:cubicBezTo>
                  <a:close/>
                  <a:moveTo>
                    <a:pt x="7486" y="7675"/>
                  </a:moveTo>
                  <a:cubicBezTo>
                    <a:pt x="7526" y="7787"/>
                    <a:pt x="7584" y="7889"/>
                    <a:pt x="7657" y="7979"/>
                  </a:cubicBezTo>
                  <a:cubicBezTo>
                    <a:pt x="7671" y="8001"/>
                    <a:pt x="7671" y="8026"/>
                    <a:pt x="7657" y="8048"/>
                  </a:cubicBezTo>
                  <a:cubicBezTo>
                    <a:pt x="7331" y="8465"/>
                    <a:pt x="7334" y="9051"/>
                    <a:pt x="7671" y="9461"/>
                  </a:cubicBezTo>
                  <a:cubicBezTo>
                    <a:pt x="7693" y="9489"/>
                    <a:pt x="7693" y="9526"/>
                    <a:pt x="7671" y="9551"/>
                  </a:cubicBezTo>
                  <a:cubicBezTo>
                    <a:pt x="7584" y="9660"/>
                    <a:pt x="7515" y="9779"/>
                    <a:pt x="7472" y="9910"/>
                  </a:cubicBezTo>
                  <a:lnTo>
                    <a:pt x="7179" y="9808"/>
                  </a:lnTo>
                  <a:cubicBezTo>
                    <a:pt x="6910" y="9714"/>
                    <a:pt x="6733" y="9461"/>
                    <a:pt x="6733" y="9178"/>
                  </a:cubicBezTo>
                  <a:lnTo>
                    <a:pt x="6733" y="8287"/>
                  </a:lnTo>
                  <a:cubicBezTo>
                    <a:pt x="7016" y="8124"/>
                    <a:pt x="7269" y="7918"/>
                    <a:pt x="7486" y="7675"/>
                  </a:cubicBezTo>
                  <a:close/>
                  <a:moveTo>
                    <a:pt x="2956" y="7675"/>
                  </a:moveTo>
                  <a:cubicBezTo>
                    <a:pt x="3173" y="7918"/>
                    <a:pt x="3426" y="8124"/>
                    <a:pt x="3709" y="8287"/>
                  </a:cubicBezTo>
                  <a:lnTo>
                    <a:pt x="3709" y="9178"/>
                  </a:lnTo>
                  <a:cubicBezTo>
                    <a:pt x="3709" y="9461"/>
                    <a:pt x="3528" y="9714"/>
                    <a:pt x="3263" y="9805"/>
                  </a:cubicBezTo>
                  <a:lnTo>
                    <a:pt x="3263" y="9808"/>
                  </a:lnTo>
                  <a:lnTo>
                    <a:pt x="2970" y="9913"/>
                  </a:lnTo>
                  <a:cubicBezTo>
                    <a:pt x="2923" y="9779"/>
                    <a:pt x="2858" y="9660"/>
                    <a:pt x="2771" y="9551"/>
                  </a:cubicBezTo>
                  <a:cubicBezTo>
                    <a:pt x="2746" y="9526"/>
                    <a:pt x="2746" y="9489"/>
                    <a:pt x="2771" y="9461"/>
                  </a:cubicBezTo>
                  <a:cubicBezTo>
                    <a:pt x="3108" y="9051"/>
                    <a:pt x="3111" y="8465"/>
                    <a:pt x="2785" y="8048"/>
                  </a:cubicBezTo>
                  <a:cubicBezTo>
                    <a:pt x="2771" y="8026"/>
                    <a:pt x="2771" y="8001"/>
                    <a:pt x="2785" y="7979"/>
                  </a:cubicBezTo>
                  <a:cubicBezTo>
                    <a:pt x="2858" y="7889"/>
                    <a:pt x="2916" y="7787"/>
                    <a:pt x="2956" y="7675"/>
                  </a:cubicBezTo>
                  <a:close/>
                  <a:moveTo>
                    <a:pt x="8232" y="6074"/>
                  </a:moveTo>
                  <a:cubicBezTo>
                    <a:pt x="8251" y="6096"/>
                    <a:pt x="8276" y="6114"/>
                    <a:pt x="8301" y="6125"/>
                  </a:cubicBezTo>
                  <a:cubicBezTo>
                    <a:pt x="8562" y="6237"/>
                    <a:pt x="8725" y="6494"/>
                    <a:pt x="8721" y="6777"/>
                  </a:cubicBezTo>
                  <a:cubicBezTo>
                    <a:pt x="8725" y="6936"/>
                    <a:pt x="8671" y="7092"/>
                    <a:pt x="8569" y="7219"/>
                  </a:cubicBezTo>
                  <a:cubicBezTo>
                    <a:pt x="8439" y="7389"/>
                    <a:pt x="8439" y="7624"/>
                    <a:pt x="8569" y="7791"/>
                  </a:cubicBezTo>
                  <a:cubicBezTo>
                    <a:pt x="8671" y="7918"/>
                    <a:pt x="8725" y="8077"/>
                    <a:pt x="8721" y="8236"/>
                  </a:cubicBezTo>
                  <a:cubicBezTo>
                    <a:pt x="8721" y="8403"/>
                    <a:pt x="8663" y="8566"/>
                    <a:pt x="8558" y="8693"/>
                  </a:cubicBezTo>
                  <a:cubicBezTo>
                    <a:pt x="8410" y="8870"/>
                    <a:pt x="8410" y="9127"/>
                    <a:pt x="8558" y="9305"/>
                  </a:cubicBezTo>
                  <a:cubicBezTo>
                    <a:pt x="8794" y="9595"/>
                    <a:pt x="8772" y="10015"/>
                    <a:pt x="8508" y="10275"/>
                  </a:cubicBezTo>
                  <a:lnTo>
                    <a:pt x="7859" y="10047"/>
                  </a:lnTo>
                  <a:cubicBezTo>
                    <a:pt x="7885" y="9960"/>
                    <a:pt x="7928" y="9881"/>
                    <a:pt x="7986" y="9812"/>
                  </a:cubicBezTo>
                  <a:cubicBezTo>
                    <a:pt x="8135" y="9634"/>
                    <a:pt x="8135" y="9377"/>
                    <a:pt x="7986" y="9200"/>
                  </a:cubicBezTo>
                  <a:cubicBezTo>
                    <a:pt x="7881" y="9073"/>
                    <a:pt x="7823" y="8910"/>
                    <a:pt x="7823" y="8743"/>
                  </a:cubicBezTo>
                  <a:cubicBezTo>
                    <a:pt x="7823" y="8584"/>
                    <a:pt x="7874" y="8428"/>
                    <a:pt x="7975" y="8302"/>
                  </a:cubicBezTo>
                  <a:cubicBezTo>
                    <a:pt x="8106" y="8131"/>
                    <a:pt x="8106" y="7896"/>
                    <a:pt x="7975" y="7726"/>
                  </a:cubicBezTo>
                  <a:cubicBezTo>
                    <a:pt x="7874" y="7599"/>
                    <a:pt x="7823" y="7443"/>
                    <a:pt x="7823" y="7284"/>
                  </a:cubicBezTo>
                  <a:cubicBezTo>
                    <a:pt x="7823" y="7262"/>
                    <a:pt x="7823" y="7237"/>
                    <a:pt x="7827" y="7219"/>
                  </a:cubicBezTo>
                  <a:lnTo>
                    <a:pt x="7827" y="7215"/>
                  </a:lnTo>
                  <a:cubicBezTo>
                    <a:pt x="8037" y="6867"/>
                    <a:pt x="8171" y="6480"/>
                    <a:pt x="8229" y="6074"/>
                  </a:cubicBezTo>
                  <a:close/>
                  <a:moveTo>
                    <a:pt x="2213" y="6074"/>
                  </a:moveTo>
                  <a:cubicBezTo>
                    <a:pt x="2271" y="6480"/>
                    <a:pt x="2409" y="6867"/>
                    <a:pt x="2619" y="7215"/>
                  </a:cubicBezTo>
                  <a:lnTo>
                    <a:pt x="2619" y="7219"/>
                  </a:lnTo>
                  <a:cubicBezTo>
                    <a:pt x="2619" y="7240"/>
                    <a:pt x="2619" y="7262"/>
                    <a:pt x="2619" y="7284"/>
                  </a:cubicBezTo>
                  <a:cubicBezTo>
                    <a:pt x="2622" y="7443"/>
                    <a:pt x="2568" y="7603"/>
                    <a:pt x="2467" y="7726"/>
                  </a:cubicBezTo>
                  <a:cubicBezTo>
                    <a:pt x="2336" y="7896"/>
                    <a:pt x="2336" y="8131"/>
                    <a:pt x="2467" y="8302"/>
                  </a:cubicBezTo>
                  <a:cubicBezTo>
                    <a:pt x="2568" y="8428"/>
                    <a:pt x="2622" y="8584"/>
                    <a:pt x="2619" y="8743"/>
                  </a:cubicBezTo>
                  <a:cubicBezTo>
                    <a:pt x="2619" y="8910"/>
                    <a:pt x="2564" y="9073"/>
                    <a:pt x="2456" y="9200"/>
                  </a:cubicBezTo>
                  <a:cubicBezTo>
                    <a:pt x="2307" y="9377"/>
                    <a:pt x="2307" y="9638"/>
                    <a:pt x="2456" y="9812"/>
                  </a:cubicBezTo>
                  <a:cubicBezTo>
                    <a:pt x="2514" y="9884"/>
                    <a:pt x="2557" y="9960"/>
                    <a:pt x="2586" y="10047"/>
                  </a:cubicBezTo>
                  <a:lnTo>
                    <a:pt x="1934" y="10279"/>
                  </a:lnTo>
                  <a:cubicBezTo>
                    <a:pt x="1797" y="10141"/>
                    <a:pt x="1717" y="9957"/>
                    <a:pt x="1717" y="9761"/>
                  </a:cubicBezTo>
                  <a:lnTo>
                    <a:pt x="1721" y="9761"/>
                  </a:lnTo>
                  <a:cubicBezTo>
                    <a:pt x="1721" y="9595"/>
                    <a:pt x="1779" y="9435"/>
                    <a:pt x="1884" y="9305"/>
                  </a:cubicBezTo>
                  <a:cubicBezTo>
                    <a:pt x="2032" y="9127"/>
                    <a:pt x="2032" y="8870"/>
                    <a:pt x="1884" y="8693"/>
                  </a:cubicBezTo>
                  <a:cubicBezTo>
                    <a:pt x="1779" y="8566"/>
                    <a:pt x="1721" y="8403"/>
                    <a:pt x="1721" y="8236"/>
                  </a:cubicBezTo>
                  <a:cubicBezTo>
                    <a:pt x="1721" y="8077"/>
                    <a:pt x="1771" y="7918"/>
                    <a:pt x="1873" y="7791"/>
                  </a:cubicBezTo>
                  <a:cubicBezTo>
                    <a:pt x="2003" y="7624"/>
                    <a:pt x="2003" y="7389"/>
                    <a:pt x="1873" y="7219"/>
                  </a:cubicBezTo>
                  <a:cubicBezTo>
                    <a:pt x="1771" y="7092"/>
                    <a:pt x="1721" y="6936"/>
                    <a:pt x="1721" y="6777"/>
                  </a:cubicBezTo>
                  <a:cubicBezTo>
                    <a:pt x="1717" y="6494"/>
                    <a:pt x="1884" y="6237"/>
                    <a:pt x="2141" y="6125"/>
                  </a:cubicBezTo>
                  <a:cubicBezTo>
                    <a:pt x="2166" y="6114"/>
                    <a:pt x="2191" y="6096"/>
                    <a:pt x="2210" y="6074"/>
                  </a:cubicBezTo>
                  <a:close/>
                  <a:moveTo>
                    <a:pt x="6324" y="8483"/>
                  </a:moveTo>
                  <a:lnTo>
                    <a:pt x="6324" y="9178"/>
                  </a:lnTo>
                  <a:cubicBezTo>
                    <a:pt x="6324" y="9605"/>
                    <a:pt x="6577" y="9993"/>
                    <a:pt x="6968" y="10163"/>
                  </a:cubicBezTo>
                  <a:cubicBezTo>
                    <a:pt x="6943" y="10482"/>
                    <a:pt x="6827" y="10790"/>
                    <a:pt x="6639" y="11047"/>
                  </a:cubicBezTo>
                  <a:cubicBezTo>
                    <a:pt x="6524" y="11206"/>
                    <a:pt x="6662" y="11375"/>
                    <a:pt x="6808" y="11375"/>
                  </a:cubicBezTo>
                  <a:cubicBezTo>
                    <a:pt x="6865" y="11375"/>
                    <a:pt x="6923" y="11350"/>
                    <a:pt x="6968" y="11289"/>
                  </a:cubicBezTo>
                  <a:cubicBezTo>
                    <a:pt x="7179" y="11000"/>
                    <a:pt x="7316" y="10663"/>
                    <a:pt x="7363" y="10304"/>
                  </a:cubicBezTo>
                  <a:lnTo>
                    <a:pt x="8019" y="10536"/>
                  </a:lnTo>
                  <a:cubicBezTo>
                    <a:pt x="7899" y="11166"/>
                    <a:pt x="7573" y="11735"/>
                    <a:pt x="7092" y="12155"/>
                  </a:cubicBezTo>
                  <a:lnTo>
                    <a:pt x="7095" y="12159"/>
                  </a:lnTo>
                  <a:cubicBezTo>
                    <a:pt x="6567" y="12617"/>
                    <a:pt x="5901" y="12860"/>
                    <a:pt x="5223" y="12860"/>
                  </a:cubicBezTo>
                  <a:cubicBezTo>
                    <a:pt x="4909" y="12860"/>
                    <a:pt x="4594" y="12808"/>
                    <a:pt x="4288" y="12702"/>
                  </a:cubicBezTo>
                  <a:cubicBezTo>
                    <a:pt x="3325" y="12369"/>
                    <a:pt x="2612" y="11543"/>
                    <a:pt x="2423" y="10536"/>
                  </a:cubicBezTo>
                  <a:lnTo>
                    <a:pt x="3075" y="10308"/>
                  </a:lnTo>
                  <a:cubicBezTo>
                    <a:pt x="3232" y="11432"/>
                    <a:pt x="4196" y="12178"/>
                    <a:pt x="5227" y="12178"/>
                  </a:cubicBezTo>
                  <a:cubicBezTo>
                    <a:pt x="5578" y="12178"/>
                    <a:pt x="5936" y="12092"/>
                    <a:pt x="6273" y="11905"/>
                  </a:cubicBezTo>
                  <a:cubicBezTo>
                    <a:pt x="6476" y="11791"/>
                    <a:pt x="6363" y="11518"/>
                    <a:pt x="6178" y="11518"/>
                  </a:cubicBezTo>
                  <a:cubicBezTo>
                    <a:pt x="6145" y="11518"/>
                    <a:pt x="6110" y="11527"/>
                    <a:pt x="6074" y="11547"/>
                  </a:cubicBezTo>
                  <a:cubicBezTo>
                    <a:pt x="5799" y="11700"/>
                    <a:pt x="5507" y="11771"/>
                    <a:pt x="5221" y="11771"/>
                  </a:cubicBezTo>
                  <a:cubicBezTo>
                    <a:pt x="4355" y="11771"/>
                    <a:pt x="3551" y="11120"/>
                    <a:pt x="3466" y="10163"/>
                  </a:cubicBezTo>
                  <a:cubicBezTo>
                    <a:pt x="3861" y="9993"/>
                    <a:pt x="4115" y="9605"/>
                    <a:pt x="4115" y="9178"/>
                  </a:cubicBezTo>
                  <a:lnTo>
                    <a:pt x="4115" y="8483"/>
                  </a:lnTo>
                  <a:cubicBezTo>
                    <a:pt x="4469" y="8620"/>
                    <a:pt x="4844" y="8689"/>
                    <a:pt x="5219" y="8689"/>
                  </a:cubicBezTo>
                  <a:cubicBezTo>
                    <a:pt x="5594" y="8689"/>
                    <a:pt x="5969" y="8620"/>
                    <a:pt x="6324" y="8483"/>
                  </a:cubicBezTo>
                  <a:close/>
                  <a:moveTo>
                    <a:pt x="5219" y="1"/>
                  </a:moveTo>
                  <a:cubicBezTo>
                    <a:pt x="3061" y="1"/>
                    <a:pt x="1311" y="1750"/>
                    <a:pt x="1311" y="3908"/>
                  </a:cubicBezTo>
                  <a:lnTo>
                    <a:pt x="1311" y="5317"/>
                  </a:lnTo>
                  <a:lnTo>
                    <a:pt x="1311" y="5325"/>
                  </a:lnTo>
                  <a:cubicBezTo>
                    <a:pt x="1308" y="5582"/>
                    <a:pt x="1442" y="5821"/>
                    <a:pt x="1659" y="5958"/>
                  </a:cubicBezTo>
                  <a:cubicBezTo>
                    <a:pt x="1239" y="6360"/>
                    <a:pt x="1192" y="7016"/>
                    <a:pt x="1550" y="7472"/>
                  </a:cubicBezTo>
                  <a:cubicBezTo>
                    <a:pt x="1565" y="7494"/>
                    <a:pt x="1565" y="7519"/>
                    <a:pt x="1550" y="7541"/>
                  </a:cubicBezTo>
                  <a:cubicBezTo>
                    <a:pt x="1224" y="7958"/>
                    <a:pt x="1232" y="8544"/>
                    <a:pt x="1568" y="8953"/>
                  </a:cubicBezTo>
                  <a:cubicBezTo>
                    <a:pt x="1590" y="8979"/>
                    <a:pt x="1590" y="9019"/>
                    <a:pt x="1568" y="9044"/>
                  </a:cubicBezTo>
                  <a:cubicBezTo>
                    <a:pt x="1243" y="9439"/>
                    <a:pt x="1224" y="10004"/>
                    <a:pt x="1521" y="10420"/>
                  </a:cubicBezTo>
                  <a:lnTo>
                    <a:pt x="1011" y="10601"/>
                  </a:lnTo>
                  <a:cubicBezTo>
                    <a:pt x="406" y="10815"/>
                    <a:pt x="4" y="11387"/>
                    <a:pt x="0" y="12028"/>
                  </a:cubicBezTo>
                  <a:lnTo>
                    <a:pt x="0" y="13720"/>
                  </a:lnTo>
                  <a:cubicBezTo>
                    <a:pt x="0" y="13855"/>
                    <a:pt x="103" y="13923"/>
                    <a:pt x="205" y="13923"/>
                  </a:cubicBezTo>
                  <a:cubicBezTo>
                    <a:pt x="307" y="13923"/>
                    <a:pt x="410" y="13855"/>
                    <a:pt x="410" y="13720"/>
                  </a:cubicBezTo>
                  <a:lnTo>
                    <a:pt x="410" y="12028"/>
                  </a:lnTo>
                  <a:cubicBezTo>
                    <a:pt x="410" y="11561"/>
                    <a:pt x="703" y="11145"/>
                    <a:pt x="1145" y="10985"/>
                  </a:cubicBezTo>
                  <a:lnTo>
                    <a:pt x="2032" y="10674"/>
                  </a:lnTo>
                  <a:cubicBezTo>
                    <a:pt x="2344" y="12184"/>
                    <a:pt x="3676" y="13267"/>
                    <a:pt x="5219" y="13267"/>
                  </a:cubicBezTo>
                  <a:cubicBezTo>
                    <a:pt x="6762" y="13267"/>
                    <a:pt x="8091" y="12184"/>
                    <a:pt x="8406" y="10674"/>
                  </a:cubicBezTo>
                  <a:lnTo>
                    <a:pt x="9290" y="10985"/>
                  </a:lnTo>
                  <a:cubicBezTo>
                    <a:pt x="9732" y="11145"/>
                    <a:pt x="10029" y="11561"/>
                    <a:pt x="10029" y="12028"/>
                  </a:cubicBezTo>
                  <a:lnTo>
                    <a:pt x="10029" y="13720"/>
                  </a:lnTo>
                  <a:cubicBezTo>
                    <a:pt x="10029" y="13855"/>
                    <a:pt x="10130" y="13923"/>
                    <a:pt x="10232" y="13923"/>
                  </a:cubicBezTo>
                  <a:cubicBezTo>
                    <a:pt x="10333" y="13923"/>
                    <a:pt x="10434" y="13855"/>
                    <a:pt x="10434" y="13720"/>
                  </a:cubicBezTo>
                  <a:lnTo>
                    <a:pt x="10434" y="12028"/>
                  </a:lnTo>
                  <a:cubicBezTo>
                    <a:pt x="10434" y="11387"/>
                    <a:pt x="10032" y="10815"/>
                    <a:pt x="9428" y="10601"/>
                  </a:cubicBezTo>
                  <a:lnTo>
                    <a:pt x="8917" y="10420"/>
                  </a:lnTo>
                  <a:cubicBezTo>
                    <a:pt x="9214" y="10004"/>
                    <a:pt x="9196" y="9439"/>
                    <a:pt x="8870" y="9044"/>
                  </a:cubicBezTo>
                  <a:cubicBezTo>
                    <a:pt x="8848" y="9019"/>
                    <a:pt x="8848" y="8979"/>
                    <a:pt x="8870" y="8953"/>
                  </a:cubicBezTo>
                  <a:cubicBezTo>
                    <a:pt x="9207" y="8544"/>
                    <a:pt x="9214" y="7954"/>
                    <a:pt x="8888" y="7537"/>
                  </a:cubicBezTo>
                  <a:cubicBezTo>
                    <a:pt x="8873" y="7519"/>
                    <a:pt x="8873" y="7490"/>
                    <a:pt x="8888" y="7472"/>
                  </a:cubicBezTo>
                  <a:cubicBezTo>
                    <a:pt x="9247" y="7012"/>
                    <a:pt x="9199" y="6360"/>
                    <a:pt x="8779" y="5958"/>
                  </a:cubicBezTo>
                  <a:cubicBezTo>
                    <a:pt x="8993" y="5821"/>
                    <a:pt x="9123" y="5585"/>
                    <a:pt x="9127" y="5335"/>
                  </a:cubicBezTo>
                  <a:lnTo>
                    <a:pt x="9127" y="5325"/>
                  </a:lnTo>
                  <a:lnTo>
                    <a:pt x="9127" y="3908"/>
                  </a:lnTo>
                  <a:cubicBezTo>
                    <a:pt x="9127" y="1750"/>
                    <a:pt x="7378" y="1"/>
                    <a:pt x="521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3" name="Google Shape;14093;p76"/>
            <p:cNvSpPr/>
            <p:nvPr/>
          </p:nvSpPr>
          <p:spPr>
            <a:xfrm>
              <a:off x="6817468" y="4443706"/>
              <a:ext cx="62135" cy="33558"/>
            </a:xfrm>
            <a:custGeom>
              <a:avLst/>
              <a:gdLst/>
              <a:ahLst/>
              <a:cxnLst/>
              <a:rect l="l" t="t" r="r" b="b"/>
              <a:pathLst>
                <a:path w="2370" h="1280" extrusionOk="0">
                  <a:moveTo>
                    <a:pt x="1928" y="406"/>
                  </a:moveTo>
                  <a:cubicBezTo>
                    <a:pt x="1826" y="678"/>
                    <a:pt x="1529" y="870"/>
                    <a:pt x="1185" y="870"/>
                  </a:cubicBezTo>
                  <a:cubicBezTo>
                    <a:pt x="841" y="870"/>
                    <a:pt x="548" y="678"/>
                    <a:pt x="446" y="406"/>
                  </a:cubicBezTo>
                  <a:close/>
                  <a:moveTo>
                    <a:pt x="204" y="1"/>
                  </a:moveTo>
                  <a:cubicBezTo>
                    <a:pt x="91" y="1"/>
                    <a:pt x="1" y="91"/>
                    <a:pt x="1" y="203"/>
                  </a:cubicBezTo>
                  <a:cubicBezTo>
                    <a:pt x="1" y="797"/>
                    <a:pt x="533" y="1279"/>
                    <a:pt x="1185" y="1279"/>
                  </a:cubicBezTo>
                  <a:cubicBezTo>
                    <a:pt x="1841" y="1279"/>
                    <a:pt x="2369" y="797"/>
                    <a:pt x="2369" y="203"/>
                  </a:cubicBezTo>
                  <a:cubicBezTo>
                    <a:pt x="2369" y="91"/>
                    <a:pt x="2279" y="1"/>
                    <a:pt x="216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94" name="Google Shape;14094;p76"/>
          <p:cNvGrpSpPr/>
          <p:nvPr/>
        </p:nvGrpSpPr>
        <p:grpSpPr>
          <a:xfrm>
            <a:off x="8058499" y="4286087"/>
            <a:ext cx="280606" cy="365052"/>
            <a:chOff x="8058499" y="4286087"/>
            <a:chExt cx="280606" cy="365052"/>
          </a:xfrm>
        </p:grpSpPr>
        <p:sp>
          <p:nvSpPr>
            <p:cNvPr id="14095" name="Google Shape;14095;p76"/>
            <p:cNvSpPr/>
            <p:nvPr/>
          </p:nvSpPr>
          <p:spPr>
            <a:xfrm>
              <a:off x="8075016" y="4291409"/>
              <a:ext cx="247493" cy="196867"/>
            </a:xfrm>
            <a:custGeom>
              <a:avLst/>
              <a:gdLst/>
              <a:ahLst/>
              <a:cxnLst/>
              <a:rect l="l" t="t" r="r" b="b"/>
              <a:pathLst>
                <a:path w="9440" h="7509" extrusionOk="0">
                  <a:moveTo>
                    <a:pt x="3757" y="0"/>
                  </a:moveTo>
                  <a:cubicBezTo>
                    <a:pt x="1681" y="0"/>
                    <a:pt x="1" y="1681"/>
                    <a:pt x="1" y="3756"/>
                  </a:cubicBezTo>
                  <a:cubicBezTo>
                    <a:pt x="1" y="5828"/>
                    <a:pt x="1681" y="7508"/>
                    <a:pt x="3757" y="7508"/>
                  </a:cubicBezTo>
                  <a:lnTo>
                    <a:pt x="5687" y="7508"/>
                  </a:lnTo>
                  <a:cubicBezTo>
                    <a:pt x="7759" y="7508"/>
                    <a:pt x="9439" y="5828"/>
                    <a:pt x="9439" y="3756"/>
                  </a:cubicBezTo>
                  <a:cubicBezTo>
                    <a:pt x="9439" y="1681"/>
                    <a:pt x="7759" y="0"/>
                    <a:pt x="56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6" name="Google Shape;14096;p76"/>
            <p:cNvSpPr/>
            <p:nvPr/>
          </p:nvSpPr>
          <p:spPr>
            <a:xfrm>
              <a:off x="8063822" y="4493834"/>
              <a:ext cx="269988" cy="151878"/>
            </a:xfrm>
            <a:custGeom>
              <a:avLst/>
              <a:gdLst/>
              <a:ahLst/>
              <a:cxnLst/>
              <a:rect l="l" t="t" r="r" b="b"/>
              <a:pathLst>
                <a:path w="10298" h="5793" extrusionOk="0">
                  <a:moveTo>
                    <a:pt x="3648" y="1"/>
                  </a:moveTo>
                  <a:lnTo>
                    <a:pt x="3648" y="1022"/>
                  </a:lnTo>
                  <a:cubicBezTo>
                    <a:pt x="3648" y="1308"/>
                    <a:pt x="3459" y="1558"/>
                    <a:pt x="3184" y="1638"/>
                  </a:cubicBezTo>
                  <a:lnTo>
                    <a:pt x="1080" y="2261"/>
                  </a:lnTo>
                  <a:cubicBezTo>
                    <a:pt x="439" y="2446"/>
                    <a:pt x="1" y="3032"/>
                    <a:pt x="1" y="3699"/>
                  </a:cubicBezTo>
                  <a:lnTo>
                    <a:pt x="1" y="5792"/>
                  </a:lnTo>
                  <a:lnTo>
                    <a:pt x="10297" y="5792"/>
                  </a:lnTo>
                  <a:lnTo>
                    <a:pt x="10297" y="3699"/>
                  </a:lnTo>
                  <a:cubicBezTo>
                    <a:pt x="10297" y="3032"/>
                    <a:pt x="9855" y="2446"/>
                    <a:pt x="9218" y="2261"/>
                  </a:cubicBezTo>
                  <a:lnTo>
                    <a:pt x="7114" y="1638"/>
                  </a:lnTo>
                  <a:cubicBezTo>
                    <a:pt x="6838" y="1558"/>
                    <a:pt x="6650" y="1308"/>
                    <a:pt x="6650" y="1022"/>
                  </a:cubicBezTo>
                  <a:lnTo>
                    <a:pt x="6650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7" name="Google Shape;14097;p76"/>
            <p:cNvSpPr/>
            <p:nvPr/>
          </p:nvSpPr>
          <p:spPr>
            <a:xfrm>
              <a:off x="8159437" y="4493834"/>
              <a:ext cx="78731" cy="28158"/>
            </a:xfrm>
            <a:custGeom>
              <a:avLst/>
              <a:gdLst/>
              <a:ahLst/>
              <a:cxnLst/>
              <a:rect l="l" t="t" r="r" b="b"/>
              <a:pathLst>
                <a:path w="3003" h="1074" extrusionOk="0">
                  <a:moveTo>
                    <a:pt x="1" y="1"/>
                  </a:moveTo>
                  <a:lnTo>
                    <a:pt x="1" y="696"/>
                  </a:lnTo>
                  <a:cubicBezTo>
                    <a:pt x="468" y="948"/>
                    <a:pt x="984" y="1074"/>
                    <a:pt x="1500" y="1074"/>
                  </a:cubicBezTo>
                  <a:cubicBezTo>
                    <a:pt x="2017" y="1074"/>
                    <a:pt x="2534" y="948"/>
                    <a:pt x="3003" y="696"/>
                  </a:cubicBezTo>
                  <a:lnTo>
                    <a:pt x="300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8" name="Google Shape;14098;p76"/>
            <p:cNvSpPr/>
            <p:nvPr/>
          </p:nvSpPr>
          <p:spPr>
            <a:xfrm>
              <a:off x="8103122" y="4358919"/>
              <a:ext cx="191283" cy="146241"/>
            </a:xfrm>
            <a:custGeom>
              <a:avLst/>
              <a:gdLst/>
              <a:ahLst/>
              <a:cxnLst/>
              <a:rect l="l" t="t" r="r" b="b"/>
              <a:pathLst>
                <a:path w="7296" h="5578" extrusionOk="0">
                  <a:moveTo>
                    <a:pt x="1718" y="0"/>
                  </a:moveTo>
                  <a:cubicBezTo>
                    <a:pt x="1479" y="0"/>
                    <a:pt x="1287" y="192"/>
                    <a:pt x="1287" y="428"/>
                  </a:cubicBezTo>
                  <a:lnTo>
                    <a:pt x="1287" y="1500"/>
                  </a:lnTo>
                  <a:cubicBezTo>
                    <a:pt x="1287" y="1739"/>
                    <a:pt x="1095" y="1931"/>
                    <a:pt x="859" y="1931"/>
                  </a:cubicBezTo>
                  <a:lnTo>
                    <a:pt x="537" y="1931"/>
                  </a:lnTo>
                  <a:cubicBezTo>
                    <a:pt x="240" y="1931"/>
                    <a:pt x="1" y="2170"/>
                    <a:pt x="1" y="2467"/>
                  </a:cubicBezTo>
                  <a:cubicBezTo>
                    <a:pt x="1" y="2764"/>
                    <a:pt x="240" y="3003"/>
                    <a:pt x="537" y="3003"/>
                  </a:cubicBezTo>
                  <a:lnTo>
                    <a:pt x="874" y="3003"/>
                  </a:lnTo>
                  <a:cubicBezTo>
                    <a:pt x="982" y="4455"/>
                    <a:pt x="2192" y="5578"/>
                    <a:pt x="3648" y="5578"/>
                  </a:cubicBezTo>
                  <a:cubicBezTo>
                    <a:pt x="5108" y="5578"/>
                    <a:pt x="6317" y="4455"/>
                    <a:pt x="6426" y="3003"/>
                  </a:cubicBezTo>
                  <a:lnTo>
                    <a:pt x="6759" y="3003"/>
                  </a:lnTo>
                  <a:cubicBezTo>
                    <a:pt x="7052" y="3003"/>
                    <a:pt x="7295" y="2764"/>
                    <a:pt x="7295" y="2467"/>
                  </a:cubicBezTo>
                  <a:cubicBezTo>
                    <a:pt x="7295" y="2170"/>
                    <a:pt x="7052" y="1931"/>
                    <a:pt x="6759" y="1931"/>
                  </a:cubicBezTo>
                  <a:lnTo>
                    <a:pt x="6437" y="1931"/>
                  </a:lnTo>
                  <a:cubicBezTo>
                    <a:pt x="6198" y="1931"/>
                    <a:pt x="6006" y="1739"/>
                    <a:pt x="6006" y="1500"/>
                  </a:cubicBezTo>
                  <a:lnTo>
                    <a:pt x="6006" y="428"/>
                  </a:lnTo>
                  <a:cubicBezTo>
                    <a:pt x="6006" y="192"/>
                    <a:pt x="5814" y="0"/>
                    <a:pt x="5578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9" name="Google Shape;14099;p76"/>
            <p:cNvSpPr/>
            <p:nvPr/>
          </p:nvSpPr>
          <p:spPr>
            <a:xfrm>
              <a:off x="8103122" y="4358814"/>
              <a:ext cx="146346" cy="146346"/>
            </a:xfrm>
            <a:custGeom>
              <a:avLst/>
              <a:gdLst/>
              <a:ahLst/>
              <a:cxnLst/>
              <a:rect l="l" t="t" r="r" b="b"/>
              <a:pathLst>
                <a:path w="5582" h="5582" extrusionOk="0">
                  <a:moveTo>
                    <a:pt x="5582" y="1"/>
                  </a:moveTo>
                  <a:lnTo>
                    <a:pt x="1718" y="4"/>
                  </a:lnTo>
                  <a:cubicBezTo>
                    <a:pt x="1482" y="4"/>
                    <a:pt x="1290" y="196"/>
                    <a:pt x="1290" y="432"/>
                  </a:cubicBezTo>
                  <a:lnTo>
                    <a:pt x="1290" y="1504"/>
                  </a:lnTo>
                  <a:cubicBezTo>
                    <a:pt x="1290" y="1743"/>
                    <a:pt x="1098" y="1935"/>
                    <a:pt x="859" y="1935"/>
                  </a:cubicBezTo>
                  <a:lnTo>
                    <a:pt x="541" y="1935"/>
                  </a:lnTo>
                  <a:cubicBezTo>
                    <a:pt x="244" y="1935"/>
                    <a:pt x="1" y="2174"/>
                    <a:pt x="1" y="2471"/>
                  </a:cubicBezTo>
                  <a:cubicBezTo>
                    <a:pt x="1" y="2768"/>
                    <a:pt x="244" y="3007"/>
                    <a:pt x="541" y="3007"/>
                  </a:cubicBezTo>
                  <a:lnTo>
                    <a:pt x="874" y="3007"/>
                  </a:lnTo>
                  <a:cubicBezTo>
                    <a:pt x="975" y="4480"/>
                    <a:pt x="2204" y="5582"/>
                    <a:pt x="3630" y="5582"/>
                  </a:cubicBezTo>
                  <a:cubicBezTo>
                    <a:pt x="3778" y="5582"/>
                    <a:pt x="3928" y="5570"/>
                    <a:pt x="4079" y="5546"/>
                  </a:cubicBezTo>
                  <a:cubicBezTo>
                    <a:pt x="2721" y="5336"/>
                    <a:pt x="1721" y="4166"/>
                    <a:pt x="1718" y="2793"/>
                  </a:cubicBezTo>
                  <a:lnTo>
                    <a:pt x="1718" y="1507"/>
                  </a:lnTo>
                  <a:cubicBezTo>
                    <a:pt x="1718" y="1029"/>
                    <a:pt x="2105" y="646"/>
                    <a:pt x="2580" y="646"/>
                  </a:cubicBezTo>
                  <a:lnTo>
                    <a:pt x="5155" y="646"/>
                  </a:lnTo>
                  <a:cubicBezTo>
                    <a:pt x="5390" y="646"/>
                    <a:pt x="5582" y="454"/>
                    <a:pt x="5582" y="218"/>
                  </a:cubicBezTo>
                  <a:lnTo>
                    <a:pt x="5582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0" name="Google Shape;14100;p76"/>
            <p:cNvSpPr/>
            <p:nvPr/>
          </p:nvSpPr>
          <p:spPr>
            <a:xfrm>
              <a:off x="8238168" y="4521939"/>
              <a:ext cx="95641" cy="123773"/>
            </a:xfrm>
            <a:custGeom>
              <a:avLst/>
              <a:gdLst/>
              <a:ahLst/>
              <a:cxnLst/>
              <a:rect l="l" t="t" r="r" b="b"/>
              <a:pathLst>
                <a:path w="3648" h="4721" extrusionOk="0">
                  <a:moveTo>
                    <a:pt x="0" y="1"/>
                  </a:moveTo>
                  <a:lnTo>
                    <a:pt x="0" y="4720"/>
                  </a:lnTo>
                  <a:lnTo>
                    <a:pt x="3647" y="4720"/>
                  </a:lnTo>
                  <a:lnTo>
                    <a:pt x="3647" y="2627"/>
                  </a:lnTo>
                  <a:cubicBezTo>
                    <a:pt x="3647" y="1960"/>
                    <a:pt x="3209" y="1374"/>
                    <a:pt x="2568" y="1185"/>
                  </a:cubicBezTo>
                  <a:lnTo>
                    <a:pt x="464" y="566"/>
                  </a:lnTo>
                  <a:cubicBezTo>
                    <a:pt x="206" y="490"/>
                    <a:pt x="25" y="265"/>
                    <a:pt x="4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1" name="Google Shape;14101;p76"/>
            <p:cNvSpPr/>
            <p:nvPr/>
          </p:nvSpPr>
          <p:spPr>
            <a:xfrm>
              <a:off x="8238168" y="4520628"/>
              <a:ext cx="44360" cy="125084"/>
            </a:xfrm>
            <a:custGeom>
              <a:avLst/>
              <a:gdLst/>
              <a:ahLst/>
              <a:cxnLst/>
              <a:rect l="l" t="t" r="r" b="b"/>
              <a:pathLst>
                <a:path w="1692" h="4771" extrusionOk="0">
                  <a:moveTo>
                    <a:pt x="0" y="0"/>
                  </a:moveTo>
                  <a:lnTo>
                    <a:pt x="0" y="4770"/>
                  </a:lnTo>
                  <a:lnTo>
                    <a:pt x="1286" y="4770"/>
                  </a:lnTo>
                  <a:lnTo>
                    <a:pt x="1655" y="3111"/>
                  </a:lnTo>
                  <a:cubicBezTo>
                    <a:pt x="1691" y="2945"/>
                    <a:pt x="1630" y="2774"/>
                    <a:pt x="1496" y="2673"/>
                  </a:cubicBezTo>
                  <a:lnTo>
                    <a:pt x="1061" y="2351"/>
                  </a:lnTo>
                  <a:cubicBezTo>
                    <a:pt x="934" y="2257"/>
                    <a:pt x="873" y="2101"/>
                    <a:pt x="895" y="1945"/>
                  </a:cubicBezTo>
                  <a:lnTo>
                    <a:pt x="1047" y="877"/>
                  </a:lnTo>
                  <a:cubicBezTo>
                    <a:pt x="1065" y="754"/>
                    <a:pt x="1029" y="630"/>
                    <a:pt x="945" y="536"/>
                  </a:cubicBezTo>
                  <a:cubicBezTo>
                    <a:pt x="771" y="341"/>
                    <a:pt x="435" y="36"/>
                    <a:pt x="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2" name="Google Shape;14102;p76"/>
            <p:cNvSpPr/>
            <p:nvPr/>
          </p:nvSpPr>
          <p:spPr>
            <a:xfrm>
              <a:off x="8063822" y="4521939"/>
              <a:ext cx="95641" cy="123773"/>
            </a:xfrm>
            <a:custGeom>
              <a:avLst/>
              <a:gdLst/>
              <a:ahLst/>
              <a:cxnLst/>
              <a:rect l="l" t="t" r="r" b="b"/>
              <a:pathLst>
                <a:path w="3648" h="4721" extrusionOk="0">
                  <a:moveTo>
                    <a:pt x="3644" y="1"/>
                  </a:moveTo>
                  <a:cubicBezTo>
                    <a:pt x="3622" y="265"/>
                    <a:pt x="3438" y="490"/>
                    <a:pt x="3184" y="566"/>
                  </a:cubicBezTo>
                  <a:lnTo>
                    <a:pt x="1080" y="1185"/>
                  </a:lnTo>
                  <a:cubicBezTo>
                    <a:pt x="439" y="1374"/>
                    <a:pt x="1" y="1960"/>
                    <a:pt x="1" y="2627"/>
                  </a:cubicBezTo>
                  <a:lnTo>
                    <a:pt x="1" y="4720"/>
                  </a:lnTo>
                  <a:lnTo>
                    <a:pt x="3648" y="4720"/>
                  </a:lnTo>
                  <a:lnTo>
                    <a:pt x="3648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3" name="Google Shape;14103;p76"/>
            <p:cNvSpPr/>
            <p:nvPr/>
          </p:nvSpPr>
          <p:spPr>
            <a:xfrm>
              <a:off x="8114998" y="4520628"/>
              <a:ext cx="44465" cy="125084"/>
            </a:xfrm>
            <a:custGeom>
              <a:avLst/>
              <a:gdLst/>
              <a:ahLst/>
              <a:cxnLst/>
              <a:rect l="l" t="t" r="r" b="b"/>
              <a:pathLst>
                <a:path w="1696" h="4771" extrusionOk="0">
                  <a:moveTo>
                    <a:pt x="1696" y="0"/>
                  </a:moveTo>
                  <a:cubicBezTo>
                    <a:pt x="1257" y="36"/>
                    <a:pt x="921" y="341"/>
                    <a:pt x="750" y="536"/>
                  </a:cubicBezTo>
                  <a:cubicBezTo>
                    <a:pt x="667" y="630"/>
                    <a:pt x="631" y="754"/>
                    <a:pt x="649" y="877"/>
                  </a:cubicBezTo>
                  <a:lnTo>
                    <a:pt x="801" y="1945"/>
                  </a:lnTo>
                  <a:cubicBezTo>
                    <a:pt x="823" y="2101"/>
                    <a:pt x="758" y="2257"/>
                    <a:pt x="634" y="2351"/>
                  </a:cubicBezTo>
                  <a:lnTo>
                    <a:pt x="200" y="2673"/>
                  </a:lnTo>
                  <a:cubicBezTo>
                    <a:pt x="66" y="2774"/>
                    <a:pt x="1" y="2945"/>
                    <a:pt x="40" y="3111"/>
                  </a:cubicBezTo>
                  <a:lnTo>
                    <a:pt x="406" y="4770"/>
                  </a:lnTo>
                  <a:lnTo>
                    <a:pt x="1696" y="4770"/>
                  </a:lnTo>
                  <a:lnTo>
                    <a:pt x="1696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4" name="Google Shape;14104;p76"/>
            <p:cNvSpPr/>
            <p:nvPr/>
          </p:nvSpPr>
          <p:spPr>
            <a:xfrm>
              <a:off x="8159437" y="4564097"/>
              <a:ext cx="78731" cy="81615"/>
            </a:xfrm>
            <a:custGeom>
              <a:avLst/>
              <a:gdLst/>
              <a:ahLst/>
              <a:cxnLst/>
              <a:rect l="l" t="t" r="r" b="b"/>
              <a:pathLst>
                <a:path w="3003" h="3113" extrusionOk="0">
                  <a:moveTo>
                    <a:pt x="1" y="1"/>
                  </a:moveTo>
                  <a:lnTo>
                    <a:pt x="1" y="3112"/>
                  </a:lnTo>
                  <a:lnTo>
                    <a:pt x="3003" y="3112"/>
                  </a:lnTo>
                  <a:lnTo>
                    <a:pt x="3003" y="1"/>
                  </a:lnTo>
                  <a:cubicBezTo>
                    <a:pt x="2583" y="345"/>
                    <a:pt x="2060" y="537"/>
                    <a:pt x="1515" y="537"/>
                  </a:cubicBezTo>
                  <a:cubicBezTo>
                    <a:pt x="1510" y="537"/>
                    <a:pt x="1505" y="537"/>
                    <a:pt x="1500" y="537"/>
                  </a:cubicBezTo>
                  <a:cubicBezTo>
                    <a:pt x="1495" y="537"/>
                    <a:pt x="1490" y="537"/>
                    <a:pt x="1485" y="537"/>
                  </a:cubicBezTo>
                  <a:cubicBezTo>
                    <a:pt x="943" y="537"/>
                    <a:pt x="417" y="345"/>
                    <a:pt x="1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5" name="Google Shape;14105;p76"/>
            <p:cNvSpPr/>
            <p:nvPr/>
          </p:nvSpPr>
          <p:spPr>
            <a:xfrm>
              <a:off x="8159437" y="4548052"/>
              <a:ext cx="78731" cy="41450"/>
            </a:xfrm>
            <a:custGeom>
              <a:avLst/>
              <a:gdLst/>
              <a:ahLst/>
              <a:cxnLst/>
              <a:rect l="l" t="t" r="r" b="b"/>
              <a:pathLst>
                <a:path w="3003" h="1581" extrusionOk="0">
                  <a:moveTo>
                    <a:pt x="1" y="1"/>
                  </a:moveTo>
                  <a:lnTo>
                    <a:pt x="1" y="1138"/>
                  </a:lnTo>
                  <a:cubicBezTo>
                    <a:pt x="457" y="1433"/>
                    <a:pt x="979" y="1581"/>
                    <a:pt x="1502" y="1581"/>
                  </a:cubicBezTo>
                  <a:cubicBezTo>
                    <a:pt x="2024" y="1581"/>
                    <a:pt x="2547" y="1433"/>
                    <a:pt x="3003" y="1138"/>
                  </a:cubicBezTo>
                  <a:lnTo>
                    <a:pt x="3003" y="1"/>
                  </a:lnTo>
                  <a:cubicBezTo>
                    <a:pt x="2617" y="481"/>
                    <a:pt x="2060" y="721"/>
                    <a:pt x="1502" y="721"/>
                  </a:cubicBezTo>
                  <a:cubicBezTo>
                    <a:pt x="944" y="721"/>
                    <a:pt x="386" y="481"/>
                    <a:pt x="1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6" name="Google Shape;14106;p76"/>
            <p:cNvSpPr/>
            <p:nvPr/>
          </p:nvSpPr>
          <p:spPr>
            <a:xfrm>
              <a:off x="8142527" y="4409519"/>
              <a:ext cx="45042" cy="32248"/>
            </a:xfrm>
            <a:custGeom>
              <a:avLst/>
              <a:gdLst/>
              <a:ahLst/>
              <a:cxnLst/>
              <a:rect l="l" t="t" r="r" b="b"/>
              <a:pathLst>
                <a:path w="1718" h="1230" extrusionOk="0">
                  <a:moveTo>
                    <a:pt x="617" y="1"/>
                  </a:moveTo>
                  <a:cubicBezTo>
                    <a:pt x="276" y="1"/>
                    <a:pt x="1" y="276"/>
                    <a:pt x="1" y="617"/>
                  </a:cubicBezTo>
                  <a:cubicBezTo>
                    <a:pt x="1" y="967"/>
                    <a:pt x="290" y="1229"/>
                    <a:pt x="614" y="1229"/>
                  </a:cubicBezTo>
                  <a:cubicBezTo>
                    <a:pt x="685" y="1229"/>
                    <a:pt x="758" y="1216"/>
                    <a:pt x="830" y="1189"/>
                  </a:cubicBezTo>
                  <a:lnTo>
                    <a:pt x="1319" y="1008"/>
                  </a:lnTo>
                  <a:cubicBezTo>
                    <a:pt x="1558" y="917"/>
                    <a:pt x="1718" y="689"/>
                    <a:pt x="1718" y="432"/>
                  </a:cubicBezTo>
                  <a:lnTo>
                    <a:pt x="1718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7" name="Google Shape;14107;p76"/>
            <p:cNvSpPr/>
            <p:nvPr/>
          </p:nvSpPr>
          <p:spPr>
            <a:xfrm>
              <a:off x="8210037" y="4409519"/>
              <a:ext cx="45042" cy="32248"/>
            </a:xfrm>
            <a:custGeom>
              <a:avLst/>
              <a:gdLst/>
              <a:ahLst/>
              <a:cxnLst/>
              <a:rect l="l" t="t" r="r" b="b"/>
              <a:pathLst>
                <a:path w="1718" h="1230" extrusionOk="0">
                  <a:moveTo>
                    <a:pt x="1" y="1"/>
                  </a:moveTo>
                  <a:lnTo>
                    <a:pt x="1" y="432"/>
                  </a:lnTo>
                  <a:cubicBezTo>
                    <a:pt x="1" y="689"/>
                    <a:pt x="160" y="917"/>
                    <a:pt x="399" y="1008"/>
                  </a:cubicBezTo>
                  <a:lnTo>
                    <a:pt x="885" y="1189"/>
                  </a:lnTo>
                  <a:cubicBezTo>
                    <a:pt x="957" y="1216"/>
                    <a:pt x="1031" y="1229"/>
                    <a:pt x="1103" y="1229"/>
                  </a:cubicBezTo>
                  <a:cubicBezTo>
                    <a:pt x="1428" y="1229"/>
                    <a:pt x="1715" y="967"/>
                    <a:pt x="1718" y="617"/>
                  </a:cubicBezTo>
                  <a:cubicBezTo>
                    <a:pt x="1718" y="276"/>
                    <a:pt x="1442" y="1"/>
                    <a:pt x="1102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8" name="Google Shape;14108;p76"/>
            <p:cNvSpPr/>
            <p:nvPr/>
          </p:nvSpPr>
          <p:spPr>
            <a:xfrm>
              <a:off x="8174276" y="4454691"/>
              <a:ext cx="49079" cy="16386"/>
            </a:xfrm>
            <a:custGeom>
              <a:avLst/>
              <a:gdLst/>
              <a:ahLst/>
              <a:cxnLst/>
              <a:rect l="l" t="t" r="r" b="b"/>
              <a:pathLst>
                <a:path w="1872" h="625" extrusionOk="0">
                  <a:moveTo>
                    <a:pt x="293" y="0"/>
                  </a:moveTo>
                  <a:cubicBezTo>
                    <a:pt x="135" y="0"/>
                    <a:pt x="1" y="206"/>
                    <a:pt x="148" y="353"/>
                  </a:cubicBezTo>
                  <a:cubicBezTo>
                    <a:pt x="322" y="523"/>
                    <a:pt x="615" y="625"/>
                    <a:pt x="934" y="625"/>
                  </a:cubicBezTo>
                  <a:cubicBezTo>
                    <a:pt x="1256" y="625"/>
                    <a:pt x="1550" y="520"/>
                    <a:pt x="1724" y="353"/>
                  </a:cubicBezTo>
                  <a:cubicBezTo>
                    <a:pt x="1871" y="206"/>
                    <a:pt x="1736" y="0"/>
                    <a:pt x="1579" y="0"/>
                  </a:cubicBezTo>
                  <a:cubicBezTo>
                    <a:pt x="1531" y="0"/>
                    <a:pt x="1482" y="19"/>
                    <a:pt x="1437" y="63"/>
                  </a:cubicBezTo>
                  <a:cubicBezTo>
                    <a:pt x="1361" y="136"/>
                    <a:pt x="1188" y="219"/>
                    <a:pt x="934" y="219"/>
                  </a:cubicBezTo>
                  <a:cubicBezTo>
                    <a:pt x="684" y="219"/>
                    <a:pt x="507" y="136"/>
                    <a:pt x="434" y="63"/>
                  </a:cubicBezTo>
                  <a:cubicBezTo>
                    <a:pt x="390" y="19"/>
                    <a:pt x="340" y="0"/>
                    <a:pt x="29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9" name="Google Shape;14109;p76"/>
            <p:cNvSpPr/>
            <p:nvPr/>
          </p:nvSpPr>
          <p:spPr>
            <a:xfrm>
              <a:off x="8154115" y="4606648"/>
              <a:ext cx="10671" cy="44386"/>
            </a:xfrm>
            <a:custGeom>
              <a:avLst/>
              <a:gdLst/>
              <a:ahLst/>
              <a:cxnLst/>
              <a:rect l="l" t="t" r="r" b="b"/>
              <a:pathLst>
                <a:path w="407" h="1693" extrusionOk="0">
                  <a:moveTo>
                    <a:pt x="204" y="1"/>
                  </a:moveTo>
                  <a:cubicBezTo>
                    <a:pt x="91" y="1"/>
                    <a:pt x="1" y="91"/>
                    <a:pt x="1" y="203"/>
                  </a:cubicBezTo>
                  <a:lnTo>
                    <a:pt x="1" y="1489"/>
                  </a:lnTo>
                  <a:cubicBezTo>
                    <a:pt x="1" y="1625"/>
                    <a:pt x="102" y="1693"/>
                    <a:pt x="204" y="1693"/>
                  </a:cubicBezTo>
                  <a:cubicBezTo>
                    <a:pt x="305" y="1693"/>
                    <a:pt x="406" y="1625"/>
                    <a:pt x="406" y="1489"/>
                  </a:cubicBezTo>
                  <a:lnTo>
                    <a:pt x="406" y="203"/>
                  </a:lnTo>
                  <a:cubicBezTo>
                    <a:pt x="406" y="91"/>
                    <a:pt x="316" y="1"/>
                    <a:pt x="20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0" name="Google Shape;14110;p76"/>
            <p:cNvSpPr/>
            <p:nvPr/>
          </p:nvSpPr>
          <p:spPr>
            <a:xfrm>
              <a:off x="8135133" y="4404118"/>
              <a:ext cx="127365" cy="43023"/>
            </a:xfrm>
            <a:custGeom>
              <a:avLst/>
              <a:gdLst/>
              <a:ahLst/>
              <a:cxnLst/>
              <a:rect l="l" t="t" r="r" b="b"/>
              <a:pathLst>
                <a:path w="4858" h="1641" extrusionOk="0">
                  <a:moveTo>
                    <a:pt x="1793" y="406"/>
                  </a:moveTo>
                  <a:lnTo>
                    <a:pt x="1793" y="634"/>
                  </a:lnTo>
                  <a:lnTo>
                    <a:pt x="1797" y="634"/>
                  </a:lnTo>
                  <a:cubicBezTo>
                    <a:pt x="1793" y="808"/>
                    <a:pt x="1688" y="960"/>
                    <a:pt x="1529" y="1022"/>
                  </a:cubicBezTo>
                  <a:lnTo>
                    <a:pt x="1044" y="1203"/>
                  </a:lnTo>
                  <a:cubicBezTo>
                    <a:pt x="995" y="1220"/>
                    <a:pt x="947" y="1228"/>
                    <a:pt x="899" y="1228"/>
                  </a:cubicBezTo>
                  <a:cubicBezTo>
                    <a:pt x="679" y="1228"/>
                    <a:pt x="486" y="1054"/>
                    <a:pt x="486" y="815"/>
                  </a:cubicBezTo>
                  <a:cubicBezTo>
                    <a:pt x="486" y="591"/>
                    <a:pt x="670" y="406"/>
                    <a:pt x="899" y="406"/>
                  </a:cubicBezTo>
                  <a:lnTo>
                    <a:pt x="938" y="406"/>
                  </a:lnTo>
                  <a:lnTo>
                    <a:pt x="938" y="609"/>
                  </a:lnTo>
                  <a:cubicBezTo>
                    <a:pt x="938" y="745"/>
                    <a:pt x="1040" y="813"/>
                    <a:pt x="1141" y="813"/>
                  </a:cubicBezTo>
                  <a:cubicBezTo>
                    <a:pt x="1243" y="813"/>
                    <a:pt x="1344" y="745"/>
                    <a:pt x="1344" y="609"/>
                  </a:cubicBezTo>
                  <a:lnTo>
                    <a:pt x="1344" y="406"/>
                  </a:lnTo>
                  <a:close/>
                  <a:moveTo>
                    <a:pt x="3959" y="410"/>
                  </a:moveTo>
                  <a:cubicBezTo>
                    <a:pt x="4187" y="410"/>
                    <a:pt x="4372" y="594"/>
                    <a:pt x="4372" y="819"/>
                  </a:cubicBezTo>
                  <a:cubicBezTo>
                    <a:pt x="4372" y="957"/>
                    <a:pt x="4303" y="1083"/>
                    <a:pt x="4194" y="1159"/>
                  </a:cubicBezTo>
                  <a:lnTo>
                    <a:pt x="4194" y="1156"/>
                  </a:lnTo>
                  <a:cubicBezTo>
                    <a:pt x="4126" y="1204"/>
                    <a:pt x="4043" y="1229"/>
                    <a:pt x="3960" y="1229"/>
                  </a:cubicBezTo>
                  <a:cubicBezTo>
                    <a:pt x="3911" y="1229"/>
                    <a:pt x="3863" y="1220"/>
                    <a:pt x="3818" y="1203"/>
                  </a:cubicBezTo>
                  <a:lnTo>
                    <a:pt x="3329" y="1022"/>
                  </a:lnTo>
                  <a:cubicBezTo>
                    <a:pt x="3169" y="960"/>
                    <a:pt x="3064" y="808"/>
                    <a:pt x="3064" y="634"/>
                  </a:cubicBezTo>
                  <a:lnTo>
                    <a:pt x="3064" y="410"/>
                  </a:lnTo>
                  <a:lnTo>
                    <a:pt x="3514" y="410"/>
                  </a:lnTo>
                  <a:lnTo>
                    <a:pt x="3514" y="612"/>
                  </a:lnTo>
                  <a:cubicBezTo>
                    <a:pt x="3514" y="748"/>
                    <a:pt x="3615" y="816"/>
                    <a:pt x="3716" y="816"/>
                  </a:cubicBezTo>
                  <a:cubicBezTo>
                    <a:pt x="3818" y="816"/>
                    <a:pt x="3919" y="748"/>
                    <a:pt x="3919" y="612"/>
                  </a:cubicBezTo>
                  <a:lnTo>
                    <a:pt x="3919" y="410"/>
                  </a:lnTo>
                  <a:close/>
                  <a:moveTo>
                    <a:pt x="899" y="0"/>
                  </a:moveTo>
                  <a:cubicBezTo>
                    <a:pt x="388" y="0"/>
                    <a:pt x="0" y="464"/>
                    <a:pt x="91" y="967"/>
                  </a:cubicBezTo>
                  <a:cubicBezTo>
                    <a:pt x="163" y="1370"/>
                    <a:pt x="513" y="1640"/>
                    <a:pt x="895" y="1640"/>
                  </a:cubicBezTo>
                  <a:cubicBezTo>
                    <a:pt x="991" y="1640"/>
                    <a:pt x="1089" y="1623"/>
                    <a:pt x="1185" y="1587"/>
                  </a:cubicBezTo>
                  <a:lnTo>
                    <a:pt x="1674" y="1406"/>
                  </a:lnTo>
                  <a:cubicBezTo>
                    <a:pt x="1992" y="1286"/>
                    <a:pt x="2202" y="978"/>
                    <a:pt x="2202" y="638"/>
                  </a:cubicBezTo>
                  <a:lnTo>
                    <a:pt x="2202" y="413"/>
                  </a:lnTo>
                  <a:lnTo>
                    <a:pt x="2652" y="413"/>
                  </a:lnTo>
                  <a:lnTo>
                    <a:pt x="2652" y="638"/>
                  </a:lnTo>
                  <a:cubicBezTo>
                    <a:pt x="2655" y="978"/>
                    <a:pt x="2865" y="1286"/>
                    <a:pt x="3184" y="1406"/>
                  </a:cubicBezTo>
                  <a:lnTo>
                    <a:pt x="3669" y="1587"/>
                  </a:lnTo>
                  <a:cubicBezTo>
                    <a:pt x="3765" y="1623"/>
                    <a:pt x="3863" y="1640"/>
                    <a:pt x="3959" y="1640"/>
                  </a:cubicBezTo>
                  <a:cubicBezTo>
                    <a:pt x="4341" y="1640"/>
                    <a:pt x="4691" y="1370"/>
                    <a:pt x="4763" y="967"/>
                  </a:cubicBezTo>
                  <a:cubicBezTo>
                    <a:pt x="4857" y="464"/>
                    <a:pt x="4470" y="0"/>
                    <a:pt x="395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1" name="Google Shape;14111;p76"/>
            <p:cNvSpPr/>
            <p:nvPr/>
          </p:nvSpPr>
          <p:spPr>
            <a:xfrm>
              <a:off x="8058499" y="4286087"/>
              <a:ext cx="280606" cy="365052"/>
            </a:xfrm>
            <a:custGeom>
              <a:avLst/>
              <a:gdLst/>
              <a:ahLst/>
              <a:cxnLst/>
              <a:rect l="l" t="t" r="r" b="b"/>
              <a:pathLst>
                <a:path w="10703" h="13924" extrusionOk="0">
                  <a:moveTo>
                    <a:pt x="6317" y="406"/>
                  </a:moveTo>
                  <a:cubicBezTo>
                    <a:pt x="7965" y="406"/>
                    <a:pt x="9395" y="1543"/>
                    <a:pt x="9772" y="3144"/>
                  </a:cubicBezTo>
                  <a:cubicBezTo>
                    <a:pt x="10149" y="4749"/>
                    <a:pt x="9374" y="6404"/>
                    <a:pt x="7896" y="7135"/>
                  </a:cubicBezTo>
                  <a:cubicBezTo>
                    <a:pt x="8113" y="6784"/>
                    <a:pt x="8255" y="6393"/>
                    <a:pt x="8313" y="5984"/>
                  </a:cubicBezTo>
                  <a:lnTo>
                    <a:pt x="8432" y="5984"/>
                  </a:lnTo>
                  <a:cubicBezTo>
                    <a:pt x="8823" y="5984"/>
                    <a:pt x="9160" y="5694"/>
                    <a:pt x="9196" y="5321"/>
                  </a:cubicBezTo>
                  <a:cubicBezTo>
                    <a:pt x="9240" y="4883"/>
                    <a:pt x="8899" y="4506"/>
                    <a:pt x="8461" y="4506"/>
                  </a:cubicBezTo>
                  <a:lnTo>
                    <a:pt x="8139" y="4506"/>
                  </a:lnTo>
                  <a:cubicBezTo>
                    <a:pt x="8012" y="4506"/>
                    <a:pt x="7914" y="4405"/>
                    <a:pt x="7914" y="4278"/>
                  </a:cubicBezTo>
                  <a:lnTo>
                    <a:pt x="7914" y="3206"/>
                  </a:lnTo>
                  <a:cubicBezTo>
                    <a:pt x="7914" y="2855"/>
                    <a:pt x="7628" y="2572"/>
                    <a:pt x="7280" y="2572"/>
                  </a:cubicBezTo>
                  <a:lnTo>
                    <a:pt x="7063" y="2572"/>
                  </a:lnTo>
                  <a:cubicBezTo>
                    <a:pt x="6791" y="2572"/>
                    <a:pt x="6791" y="2981"/>
                    <a:pt x="7063" y="2981"/>
                  </a:cubicBezTo>
                  <a:lnTo>
                    <a:pt x="7284" y="2981"/>
                  </a:lnTo>
                  <a:cubicBezTo>
                    <a:pt x="7407" y="2981"/>
                    <a:pt x="7509" y="3079"/>
                    <a:pt x="7509" y="3206"/>
                  </a:cubicBezTo>
                  <a:lnTo>
                    <a:pt x="7509" y="4278"/>
                  </a:lnTo>
                  <a:cubicBezTo>
                    <a:pt x="7509" y="4629"/>
                    <a:pt x="7791" y="4912"/>
                    <a:pt x="8142" y="4912"/>
                  </a:cubicBezTo>
                  <a:lnTo>
                    <a:pt x="8461" y="4912"/>
                  </a:lnTo>
                  <a:cubicBezTo>
                    <a:pt x="8657" y="4912"/>
                    <a:pt x="8809" y="5082"/>
                    <a:pt x="8791" y="5281"/>
                  </a:cubicBezTo>
                  <a:cubicBezTo>
                    <a:pt x="8773" y="5448"/>
                    <a:pt x="8613" y="5578"/>
                    <a:pt x="8428" y="5578"/>
                  </a:cubicBezTo>
                  <a:lnTo>
                    <a:pt x="8342" y="5578"/>
                  </a:lnTo>
                  <a:lnTo>
                    <a:pt x="8342" y="5567"/>
                  </a:lnTo>
                  <a:cubicBezTo>
                    <a:pt x="8342" y="5455"/>
                    <a:pt x="8247" y="5364"/>
                    <a:pt x="8135" y="5364"/>
                  </a:cubicBezTo>
                  <a:cubicBezTo>
                    <a:pt x="8023" y="5364"/>
                    <a:pt x="7932" y="5455"/>
                    <a:pt x="7932" y="5567"/>
                  </a:cubicBezTo>
                  <a:cubicBezTo>
                    <a:pt x="7932" y="6994"/>
                    <a:pt x="6777" y="8153"/>
                    <a:pt x="5350" y="8153"/>
                  </a:cubicBezTo>
                  <a:cubicBezTo>
                    <a:pt x="3919" y="8153"/>
                    <a:pt x="2764" y="6994"/>
                    <a:pt x="2764" y="5567"/>
                  </a:cubicBezTo>
                  <a:cubicBezTo>
                    <a:pt x="2764" y="5431"/>
                    <a:pt x="2662" y="5363"/>
                    <a:pt x="2559" y="5363"/>
                  </a:cubicBezTo>
                  <a:cubicBezTo>
                    <a:pt x="2457" y="5363"/>
                    <a:pt x="2355" y="5431"/>
                    <a:pt x="2355" y="5567"/>
                  </a:cubicBezTo>
                  <a:lnTo>
                    <a:pt x="2355" y="5578"/>
                  </a:lnTo>
                  <a:lnTo>
                    <a:pt x="2239" y="5578"/>
                  </a:lnTo>
                  <a:cubicBezTo>
                    <a:pt x="2040" y="5578"/>
                    <a:pt x="1888" y="5408"/>
                    <a:pt x="1909" y="5212"/>
                  </a:cubicBezTo>
                  <a:cubicBezTo>
                    <a:pt x="1924" y="5046"/>
                    <a:pt x="2083" y="4915"/>
                    <a:pt x="2272" y="4915"/>
                  </a:cubicBezTo>
                  <a:lnTo>
                    <a:pt x="2561" y="4915"/>
                  </a:lnTo>
                  <a:cubicBezTo>
                    <a:pt x="2913" y="4915"/>
                    <a:pt x="3195" y="4629"/>
                    <a:pt x="3195" y="4281"/>
                  </a:cubicBezTo>
                  <a:lnTo>
                    <a:pt x="3195" y="3209"/>
                  </a:lnTo>
                  <a:cubicBezTo>
                    <a:pt x="3195" y="3083"/>
                    <a:pt x="3296" y="2981"/>
                    <a:pt x="3420" y="2981"/>
                  </a:cubicBezTo>
                  <a:lnTo>
                    <a:pt x="6208" y="2981"/>
                  </a:lnTo>
                  <a:cubicBezTo>
                    <a:pt x="6480" y="2981"/>
                    <a:pt x="6480" y="2576"/>
                    <a:pt x="6208" y="2576"/>
                  </a:cubicBezTo>
                  <a:lnTo>
                    <a:pt x="3420" y="2576"/>
                  </a:lnTo>
                  <a:cubicBezTo>
                    <a:pt x="3072" y="2576"/>
                    <a:pt x="2786" y="2858"/>
                    <a:pt x="2786" y="3209"/>
                  </a:cubicBezTo>
                  <a:lnTo>
                    <a:pt x="2786" y="4281"/>
                  </a:lnTo>
                  <a:cubicBezTo>
                    <a:pt x="2786" y="4405"/>
                    <a:pt x="2688" y="4506"/>
                    <a:pt x="2561" y="4506"/>
                  </a:cubicBezTo>
                  <a:lnTo>
                    <a:pt x="2272" y="4506"/>
                  </a:lnTo>
                  <a:cubicBezTo>
                    <a:pt x="1877" y="4506"/>
                    <a:pt x="1540" y="4799"/>
                    <a:pt x="1504" y="5172"/>
                  </a:cubicBezTo>
                  <a:cubicBezTo>
                    <a:pt x="1460" y="5607"/>
                    <a:pt x="1801" y="5987"/>
                    <a:pt x="2239" y="5987"/>
                  </a:cubicBezTo>
                  <a:lnTo>
                    <a:pt x="2387" y="5987"/>
                  </a:lnTo>
                  <a:cubicBezTo>
                    <a:pt x="2445" y="6397"/>
                    <a:pt x="2587" y="6788"/>
                    <a:pt x="2804" y="7139"/>
                  </a:cubicBezTo>
                  <a:cubicBezTo>
                    <a:pt x="1598" y="6534"/>
                    <a:pt x="838" y="5304"/>
                    <a:pt x="837" y="3957"/>
                  </a:cubicBezTo>
                  <a:lnTo>
                    <a:pt x="837" y="3957"/>
                  </a:lnTo>
                  <a:cubicBezTo>
                    <a:pt x="838" y="1995"/>
                    <a:pt x="2428" y="410"/>
                    <a:pt x="4387" y="406"/>
                  </a:cubicBezTo>
                  <a:close/>
                  <a:moveTo>
                    <a:pt x="6650" y="8262"/>
                  </a:moveTo>
                  <a:lnTo>
                    <a:pt x="6650" y="9920"/>
                  </a:lnTo>
                  <a:cubicBezTo>
                    <a:pt x="6306" y="10313"/>
                    <a:pt x="5828" y="10510"/>
                    <a:pt x="5350" y="10510"/>
                  </a:cubicBezTo>
                  <a:cubicBezTo>
                    <a:pt x="4873" y="10510"/>
                    <a:pt x="4396" y="10313"/>
                    <a:pt x="4053" y="9920"/>
                  </a:cubicBezTo>
                  <a:lnTo>
                    <a:pt x="4053" y="8262"/>
                  </a:lnTo>
                  <a:cubicBezTo>
                    <a:pt x="4459" y="8457"/>
                    <a:pt x="4901" y="8559"/>
                    <a:pt x="5350" y="8559"/>
                  </a:cubicBezTo>
                  <a:cubicBezTo>
                    <a:pt x="5799" y="8559"/>
                    <a:pt x="6245" y="8457"/>
                    <a:pt x="6650" y="8262"/>
                  </a:cubicBezTo>
                  <a:close/>
                  <a:moveTo>
                    <a:pt x="6650" y="10478"/>
                  </a:moveTo>
                  <a:lnTo>
                    <a:pt x="6650" y="11014"/>
                  </a:lnTo>
                  <a:cubicBezTo>
                    <a:pt x="6255" y="11246"/>
                    <a:pt x="5806" y="11369"/>
                    <a:pt x="5350" y="11369"/>
                  </a:cubicBezTo>
                  <a:cubicBezTo>
                    <a:pt x="4894" y="11369"/>
                    <a:pt x="4448" y="11246"/>
                    <a:pt x="4053" y="11018"/>
                  </a:cubicBezTo>
                  <a:lnTo>
                    <a:pt x="4053" y="10478"/>
                  </a:lnTo>
                  <a:cubicBezTo>
                    <a:pt x="4436" y="10772"/>
                    <a:pt x="4893" y="10918"/>
                    <a:pt x="5350" y="10918"/>
                  </a:cubicBezTo>
                  <a:cubicBezTo>
                    <a:pt x="5808" y="10918"/>
                    <a:pt x="6266" y="10772"/>
                    <a:pt x="6650" y="10478"/>
                  </a:cubicBezTo>
                  <a:close/>
                  <a:moveTo>
                    <a:pt x="4387" y="1"/>
                  </a:moveTo>
                  <a:cubicBezTo>
                    <a:pt x="2406" y="1"/>
                    <a:pt x="729" y="1464"/>
                    <a:pt x="464" y="3427"/>
                  </a:cubicBezTo>
                  <a:cubicBezTo>
                    <a:pt x="196" y="5390"/>
                    <a:pt x="1424" y="7244"/>
                    <a:pt x="3333" y="7773"/>
                  </a:cubicBezTo>
                  <a:cubicBezTo>
                    <a:pt x="3430" y="7863"/>
                    <a:pt x="3536" y="7947"/>
                    <a:pt x="3644" y="8023"/>
                  </a:cubicBezTo>
                  <a:lnTo>
                    <a:pt x="3644" y="8772"/>
                  </a:lnTo>
                  <a:cubicBezTo>
                    <a:pt x="3228" y="8870"/>
                    <a:pt x="2913" y="9164"/>
                    <a:pt x="2750" y="9345"/>
                  </a:cubicBezTo>
                  <a:cubicBezTo>
                    <a:pt x="2692" y="9413"/>
                    <a:pt x="2648" y="9489"/>
                    <a:pt x="2623" y="9576"/>
                  </a:cubicBezTo>
                  <a:lnTo>
                    <a:pt x="1221" y="9986"/>
                  </a:lnTo>
                  <a:cubicBezTo>
                    <a:pt x="501" y="10203"/>
                    <a:pt x="4" y="10866"/>
                    <a:pt x="1" y="11623"/>
                  </a:cubicBezTo>
                  <a:lnTo>
                    <a:pt x="1" y="13716"/>
                  </a:lnTo>
                  <a:cubicBezTo>
                    <a:pt x="1" y="13852"/>
                    <a:pt x="102" y="13920"/>
                    <a:pt x="204" y="13920"/>
                  </a:cubicBezTo>
                  <a:cubicBezTo>
                    <a:pt x="305" y="13920"/>
                    <a:pt x="406" y="13852"/>
                    <a:pt x="406" y="13716"/>
                  </a:cubicBezTo>
                  <a:lnTo>
                    <a:pt x="406" y="11623"/>
                  </a:lnTo>
                  <a:cubicBezTo>
                    <a:pt x="410" y="11047"/>
                    <a:pt x="787" y="10543"/>
                    <a:pt x="1337" y="10377"/>
                  </a:cubicBezTo>
                  <a:lnTo>
                    <a:pt x="2623" y="10000"/>
                  </a:lnTo>
                  <a:lnTo>
                    <a:pt x="2753" y="10920"/>
                  </a:lnTo>
                  <a:cubicBezTo>
                    <a:pt x="2764" y="11003"/>
                    <a:pt x="2732" y="11083"/>
                    <a:pt x="2666" y="11134"/>
                  </a:cubicBezTo>
                  <a:lnTo>
                    <a:pt x="2232" y="11460"/>
                  </a:lnTo>
                  <a:cubicBezTo>
                    <a:pt x="2033" y="11608"/>
                    <a:pt x="1938" y="11858"/>
                    <a:pt x="1993" y="12101"/>
                  </a:cubicBezTo>
                  <a:lnTo>
                    <a:pt x="2362" y="13763"/>
                  </a:lnTo>
                  <a:cubicBezTo>
                    <a:pt x="2388" y="13873"/>
                    <a:pt x="2472" y="13922"/>
                    <a:pt x="2557" y="13922"/>
                  </a:cubicBezTo>
                  <a:cubicBezTo>
                    <a:pt x="2676" y="13922"/>
                    <a:pt x="2796" y="13827"/>
                    <a:pt x="2760" y="13673"/>
                  </a:cubicBezTo>
                  <a:lnTo>
                    <a:pt x="2395" y="12014"/>
                  </a:lnTo>
                  <a:cubicBezTo>
                    <a:pt x="2373" y="11927"/>
                    <a:pt x="2406" y="11836"/>
                    <a:pt x="2478" y="11782"/>
                  </a:cubicBezTo>
                  <a:lnTo>
                    <a:pt x="2913" y="11460"/>
                  </a:lnTo>
                  <a:cubicBezTo>
                    <a:pt x="3094" y="11318"/>
                    <a:pt x="3191" y="11090"/>
                    <a:pt x="3159" y="10862"/>
                  </a:cubicBezTo>
                  <a:lnTo>
                    <a:pt x="3007" y="9794"/>
                  </a:lnTo>
                  <a:cubicBezTo>
                    <a:pt x="2996" y="9732"/>
                    <a:pt x="3014" y="9667"/>
                    <a:pt x="3057" y="9616"/>
                  </a:cubicBezTo>
                  <a:cubicBezTo>
                    <a:pt x="3170" y="9489"/>
                    <a:pt x="3380" y="9290"/>
                    <a:pt x="3644" y="9196"/>
                  </a:cubicBezTo>
                  <a:lnTo>
                    <a:pt x="3644" y="11572"/>
                  </a:lnTo>
                  <a:cubicBezTo>
                    <a:pt x="3644" y="11708"/>
                    <a:pt x="3746" y="11776"/>
                    <a:pt x="3849" y="11776"/>
                  </a:cubicBezTo>
                  <a:cubicBezTo>
                    <a:pt x="3951" y="11776"/>
                    <a:pt x="4053" y="11708"/>
                    <a:pt x="4053" y="11572"/>
                  </a:cubicBezTo>
                  <a:lnTo>
                    <a:pt x="4053" y="11478"/>
                  </a:lnTo>
                  <a:cubicBezTo>
                    <a:pt x="4463" y="11677"/>
                    <a:pt x="4906" y="11777"/>
                    <a:pt x="5350" y="11777"/>
                  </a:cubicBezTo>
                  <a:cubicBezTo>
                    <a:pt x="5794" y="11777"/>
                    <a:pt x="6237" y="11677"/>
                    <a:pt x="6647" y="11478"/>
                  </a:cubicBezTo>
                  <a:lnTo>
                    <a:pt x="6647" y="13716"/>
                  </a:lnTo>
                  <a:cubicBezTo>
                    <a:pt x="6647" y="13852"/>
                    <a:pt x="6749" y="13920"/>
                    <a:pt x="6851" y="13920"/>
                  </a:cubicBezTo>
                  <a:cubicBezTo>
                    <a:pt x="6954" y="13920"/>
                    <a:pt x="7056" y="13852"/>
                    <a:pt x="7056" y="13716"/>
                  </a:cubicBezTo>
                  <a:lnTo>
                    <a:pt x="7056" y="9196"/>
                  </a:lnTo>
                  <a:cubicBezTo>
                    <a:pt x="7320" y="9287"/>
                    <a:pt x="7530" y="9489"/>
                    <a:pt x="7643" y="9616"/>
                  </a:cubicBezTo>
                  <a:cubicBezTo>
                    <a:pt x="7686" y="9667"/>
                    <a:pt x="7704" y="9732"/>
                    <a:pt x="7697" y="9794"/>
                  </a:cubicBezTo>
                  <a:lnTo>
                    <a:pt x="7545" y="10862"/>
                  </a:lnTo>
                  <a:cubicBezTo>
                    <a:pt x="7512" y="11090"/>
                    <a:pt x="7606" y="11318"/>
                    <a:pt x="7791" y="11460"/>
                  </a:cubicBezTo>
                  <a:lnTo>
                    <a:pt x="8226" y="11782"/>
                  </a:lnTo>
                  <a:cubicBezTo>
                    <a:pt x="8294" y="11836"/>
                    <a:pt x="8327" y="11927"/>
                    <a:pt x="8309" y="12010"/>
                  </a:cubicBezTo>
                  <a:lnTo>
                    <a:pt x="7940" y="13673"/>
                  </a:lnTo>
                  <a:cubicBezTo>
                    <a:pt x="7906" y="13827"/>
                    <a:pt x="8026" y="13922"/>
                    <a:pt x="8144" y="13922"/>
                  </a:cubicBezTo>
                  <a:cubicBezTo>
                    <a:pt x="8229" y="13922"/>
                    <a:pt x="8312" y="13873"/>
                    <a:pt x="8338" y="13763"/>
                  </a:cubicBezTo>
                  <a:lnTo>
                    <a:pt x="8707" y="12101"/>
                  </a:lnTo>
                  <a:cubicBezTo>
                    <a:pt x="8762" y="11858"/>
                    <a:pt x="8667" y="11608"/>
                    <a:pt x="8468" y="11460"/>
                  </a:cubicBezTo>
                  <a:lnTo>
                    <a:pt x="8037" y="11134"/>
                  </a:lnTo>
                  <a:cubicBezTo>
                    <a:pt x="7972" y="11083"/>
                    <a:pt x="7936" y="11003"/>
                    <a:pt x="7947" y="10924"/>
                  </a:cubicBezTo>
                  <a:lnTo>
                    <a:pt x="8081" y="10004"/>
                  </a:lnTo>
                  <a:lnTo>
                    <a:pt x="9363" y="10380"/>
                  </a:lnTo>
                  <a:cubicBezTo>
                    <a:pt x="9913" y="10543"/>
                    <a:pt x="10294" y="11050"/>
                    <a:pt x="10294" y="11626"/>
                  </a:cubicBezTo>
                  <a:lnTo>
                    <a:pt x="10294" y="13720"/>
                  </a:lnTo>
                  <a:cubicBezTo>
                    <a:pt x="10294" y="13855"/>
                    <a:pt x="10396" y="13923"/>
                    <a:pt x="10498" y="13923"/>
                  </a:cubicBezTo>
                  <a:cubicBezTo>
                    <a:pt x="10601" y="13923"/>
                    <a:pt x="10703" y="13855"/>
                    <a:pt x="10703" y="13720"/>
                  </a:cubicBezTo>
                  <a:lnTo>
                    <a:pt x="10703" y="11623"/>
                  </a:lnTo>
                  <a:cubicBezTo>
                    <a:pt x="10699" y="10866"/>
                    <a:pt x="10203" y="10203"/>
                    <a:pt x="9479" y="9986"/>
                  </a:cubicBezTo>
                  <a:lnTo>
                    <a:pt x="8081" y="9576"/>
                  </a:lnTo>
                  <a:cubicBezTo>
                    <a:pt x="8052" y="9489"/>
                    <a:pt x="8008" y="9413"/>
                    <a:pt x="7950" y="9345"/>
                  </a:cubicBezTo>
                  <a:cubicBezTo>
                    <a:pt x="7791" y="9164"/>
                    <a:pt x="7476" y="8870"/>
                    <a:pt x="7056" y="8772"/>
                  </a:cubicBezTo>
                  <a:lnTo>
                    <a:pt x="7056" y="8023"/>
                  </a:lnTo>
                  <a:cubicBezTo>
                    <a:pt x="7164" y="7947"/>
                    <a:pt x="7270" y="7863"/>
                    <a:pt x="7371" y="7773"/>
                  </a:cubicBezTo>
                  <a:cubicBezTo>
                    <a:pt x="9276" y="7244"/>
                    <a:pt x="10504" y="5390"/>
                    <a:pt x="10236" y="3427"/>
                  </a:cubicBezTo>
                  <a:cubicBezTo>
                    <a:pt x="9971" y="1464"/>
                    <a:pt x="8294" y="1"/>
                    <a:pt x="631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12" name="Google Shape;14112;p76"/>
          <p:cNvGrpSpPr/>
          <p:nvPr/>
        </p:nvGrpSpPr>
        <p:grpSpPr>
          <a:xfrm>
            <a:off x="6711785" y="3797550"/>
            <a:ext cx="273606" cy="365052"/>
            <a:chOff x="6711785" y="3797550"/>
            <a:chExt cx="273606" cy="365052"/>
          </a:xfrm>
        </p:grpSpPr>
        <p:sp>
          <p:nvSpPr>
            <p:cNvPr id="14113" name="Google Shape;14113;p76"/>
            <p:cNvSpPr/>
            <p:nvPr/>
          </p:nvSpPr>
          <p:spPr>
            <a:xfrm>
              <a:off x="6751400" y="3802977"/>
              <a:ext cx="194298" cy="256774"/>
            </a:xfrm>
            <a:custGeom>
              <a:avLst/>
              <a:gdLst/>
              <a:ahLst/>
              <a:cxnLst/>
              <a:rect l="l" t="t" r="r" b="b"/>
              <a:pathLst>
                <a:path w="7411" h="9794" extrusionOk="0">
                  <a:moveTo>
                    <a:pt x="3712" y="0"/>
                  </a:moveTo>
                  <a:cubicBezTo>
                    <a:pt x="3710" y="0"/>
                    <a:pt x="3707" y="0"/>
                    <a:pt x="3705" y="0"/>
                  </a:cubicBezTo>
                  <a:cubicBezTo>
                    <a:pt x="1659" y="0"/>
                    <a:pt x="0" y="1659"/>
                    <a:pt x="0" y="3705"/>
                  </a:cubicBezTo>
                  <a:lnTo>
                    <a:pt x="0" y="5375"/>
                  </a:lnTo>
                  <a:cubicBezTo>
                    <a:pt x="0" y="8298"/>
                    <a:pt x="1815" y="9793"/>
                    <a:pt x="1815" y="9793"/>
                  </a:cubicBezTo>
                  <a:lnTo>
                    <a:pt x="7410" y="9793"/>
                  </a:lnTo>
                  <a:lnTo>
                    <a:pt x="7410" y="3702"/>
                  </a:lnTo>
                  <a:cubicBezTo>
                    <a:pt x="7410" y="1658"/>
                    <a:pt x="5755" y="0"/>
                    <a:pt x="371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4" name="Google Shape;14114;p76"/>
            <p:cNvSpPr/>
            <p:nvPr/>
          </p:nvSpPr>
          <p:spPr>
            <a:xfrm>
              <a:off x="6751400" y="3802977"/>
              <a:ext cx="97162" cy="256774"/>
            </a:xfrm>
            <a:custGeom>
              <a:avLst/>
              <a:gdLst/>
              <a:ahLst/>
              <a:cxnLst/>
              <a:rect l="l" t="t" r="r" b="b"/>
              <a:pathLst>
                <a:path w="3706" h="9794" extrusionOk="0">
                  <a:moveTo>
                    <a:pt x="3698" y="0"/>
                  </a:moveTo>
                  <a:cubicBezTo>
                    <a:pt x="1655" y="0"/>
                    <a:pt x="0" y="1658"/>
                    <a:pt x="0" y="3702"/>
                  </a:cubicBezTo>
                  <a:lnTo>
                    <a:pt x="0" y="5375"/>
                  </a:lnTo>
                  <a:cubicBezTo>
                    <a:pt x="0" y="8298"/>
                    <a:pt x="1815" y="9793"/>
                    <a:pt x="1815" y="9793"/>
                  </a:cubicBezTo>
                  <a:lnTo>
                    <a:pt x="3705" y="9793"/>
                  </a:lnTo>
                  <a:lnTo>
                    <a:pt x="3705" y="0"/>
                  </a:lnTo>
                  <a:cubicBezTo>
                    <a:pt x="3703" y="0"/>
                    <a:pt x="3701" y="0"/>
                    <a:pt x="3698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5" name="Google Shape;14115;p76"/>
            <p:cNvSpPr/>
            <p:nvPr/>
          </p:nvSpPr>
          <p:spPr>
            <a:xfrm>
              <a:off x="6717107" y="4002938"/>
              <a:ext cx="262857" cy="154316"/>
            </a:xfrm>
            <a:custGeom>
              <a:avLst/>
              <a:gdLst/>
              <a:ahLst/>
              <a:cxnLst/>
              <a:rect l="l" t="t" r="r" b="b"/>
              <a:pathLst>
                <a:path w="10026" h="5886" extrusionOk="0">
                  <a:moveTo>
                    <a:pt x="3706" y="1"/>
                  </a:moveTo>
                  <a:lnTo>
                    <a:pt x="3706" y="1344"/>
                  </a:lnTo>
                  <a:cubicBezTo>
                    <a:pt x="3706" y="1714"/>
                    <a:pt x="3474" y="2043"/>
                    <a:pt x="3123" y="2166"/>
                  </a:cubicBezTo>
                  <a:lnTo>
                    <a:pt x="874" y="2960"/>
                  </a:lnTo>
                  <a:cubicBezTo>
                    <a:pt x="352" y="3144"/>
                    <a:pt x="1" y="3640"/>
                    <a:pt x="1" y="4195"/>
                  </a:cubicBezTo>
                  <a:lnTo>
                    <a:pt x="1" y="5886"/>
                  </a:lnTo>
                  <a:lnTo>
                    <a:pt x="10026" y="5886"/>
                  </a:lnTo>
                  <a:lnTo>
                    <a:pt x="10026" y="4195"/>
                  </a:lnTo>
                  <a:cubicBezTo>
                    <a:pt x="10026" y="3640"/>
                    <a:pt x="9678" y="3144"/>
                    <a:pt x="9153" y="2960"/>
                  </a:cubicBezTo>
                  <a:lnTo>
                    <a:pt x="6904" y="2166"/>
                  </a:lnTo>
                  <a:cubicBezTo>
                    <a:pt x="6556" y="2043"/>
                    <a:pt x="6321" y="1714"/>
                    <a:pt x="6321" y="1344"/>
                  </a:cubicBezTo>
                  <a:lnTo>
                    <a:pt x="6321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6" name="Google Shape;14116;p76"/>
            <p:cNvSpPr/>
            <p:nvPr/>
          </p:nvSpPr>
          <p:spPr>
            <a:xfrm>
              <a:off x="6717107" y="4063238"/>
              <a:ext cx="262857" cy="94016"/>
            </a:xfrm>
            <a:custGeom>
              <a:avLst/>
              <a:gdLst/>
              <a:ahLst/>
              <a:cxnLst/>
              <a:rect l="l" t="t" r="r" b="b"/>
              <a:pathLst>
                <a:path w="10026" h="3586" extrusionOk="0">
                  <a:moveTo>
                    <a:pt x="2746" y="0"/>
                  </a:moveTo>
                  <a:lnTo>
                    <a:pt x="874" y="660"/>
                  </a:lnTo>
                  <a:cubicBezTo>
                    <a:pt x="348" y="844"/>
                    <a:pt x="1" y="1340"/>
                    <a:pt x="1" y="1895"/>
                  </a:cubicBezTo>
                  <a:lnTo>
                    <a:pt x="1" y="3586"/>
                  </a:lnTo>
                  <a:lnTo>
                    <a:pt x="10026" y="3586"/>
                  </a:lnTo>
                  <a:lnTo>
                    <a:pt x="10026" y="1895"/>
                  </a:lnTo>
                  <a:cubicBezTo>
                    <a:pt x="10026" y="1340"/>
                    <a:pt x="9678" y="844"/>
                    <a:pt x="9153" y="660"/>
                  </a:cubicBezTo>
                  <a:lnTo>
                    <a:pt x="7280" y="0"/>
                  </a:lnTo>
                  <a:cubicBezTo>
                    <a:pt x="6951" y="971"/>
                    <a:pt x="6038" y="1623"/>
                    <a:pt x="5013" y="1623"/>
                  </a:cubicBezTo>
                  <a:cubicBezTo>
                    <a:pt x="3988" y="1623"/>
                    <a:pt x="3076" y="971"/>
                    <a:pt x="2746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7" name="Google Shape;14117;p76"/>
            <p:cNvSpPr/>
            <p:nvPr/>
          </p:nvSpPr>
          <p:spPr>
            <a:xfrm>
              <a:off x="6767524" y="4063238"/>
              <a:ext cx="162024" cy="65439"/>
            </a:xfrm>
            <a:custGeom>
              <a:avLst/>
              <a:gdLst/>
              <a:ahLst/>
              <a:cxnLst/>
              <a:rect l="l" t="t" r="r" b="b"/>
              <a:pathLst>
                <a:path w="6180" h="2496" extrusionOk="0">
                  <a:moveTo>
                    <a:pt x="823" y="0"/>
                  </a:moveTo>
                  <a:lnTo>
                    <a:pt x="1" y="290"/>
                  </a:lnTo>
                  <a:cubicBezTo>
                    <a:pt x="457" y="1608"/>
                    <a:pt x="1696" y="2492"/>
                    <a:pt x="3090" y="2496"/>
                  </a:cubicBezTo>
                  <a:cubicBezTo>
                    <a:pt x="4485" y="2492"/>
                    <a:pt x="5723" y="1608"/>
                    <a:pt x="6179" y="290"/>
                  </a:cubicBezTo>
                  <a:lnTo>
                    <a:pt x="5357" y="0"/>
                  </a:lnTo>
                  <a:cubicBezTo>
                    <a:pt x="5028" y="971"/>
                    <a:pt x="4115" y="1623"/>
                    <a:pt x="3090" y="1623"/>
                  </a:cubicBezTo>
                  <a:cubicBezTo>
                    <a:pt x="2065" y="1623"/>
                    <a:pt x="1153" y="971"/>
                    <a:pt x="823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8" name="Google Shape;14118;p76"/>
            <p:cNvSpPr/>
            <p:nvPr/>
          </p:nvSpPr>
          <p:spPr>
            <a:xfrm>
              <a:off x="6814243" y="4002938"/>
              <a:ext cx="68585" cy="34319"/>
            </a:xfrm>
            <a:custGeom>
              <a:avLst/>
              <a:gdLst/>
              <a:ahLst/>
              <a:cxnLst/>
              <a:rect l="l" t="t" r="r" b="b"/>
              <a:pathLst>
                <a:path w="2616" h="1309" extrusionOk="0">
                  <a:moveTo>
                    <a:pt x="1" y="1"/>
                  </a:moveTo>
                  <a:lnTo>
                    <a:pt x="1" y="1029"/>
                  </a:lnTo>
                  <a:cubicBezTo>
                    <a:pt x="363" y="1192"/>
                    <a:pt x="754" y="1283"/>
                    <a:pt x="1152" y="1304"/>
                  </a:cubicBezTo>
                  <a:cubicBezTo>
                    <a:pt x="1203" y="1304"/>
                    <a:pt x="1257" y="1308"/>
                    <a:pt x="1308" y="1308"/>
                  </a:cubicBezTo>
                  <a:cubicBezTo>
                    <a:pt x="1757" y="1308"/>
                    <a:pt x="2203" y="1214"/>
                    <a:pt x="2616" y="1033"/>
                  </a:cubicBezTo>
                  <a:lnTo>
                    <a:pt x="2616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9" name="Google Shape;14119;p76"/>
            <p:cNvSpPr/>
            <p:nvPr/>
          </p:nvSpPr>
          <p:spPr>
            <a:xfrm>
              <a:off x="6751400" y="3871431"/>
              <a:ext cx="194298" cy="148732"/>
            </a:xfrm>
            <a:custGeom>
              <a:avLst/>
              <a:gdLst/>
              <a:ahLst/>
              <a:cxnLst/>
              <a:rect l="l" t="t" r="r" b="b"/>
              <a:pathLst>
                <a:path w="7411" h="5673" extrusionOk="0">
                  <a:moveTo>
                    <a:pt x="2398" y="1"/>
                  </a:moveTo>
                  <a:cubicBezTo>
                    <a:pt x="1793" y="1"/>
                    <a:pt x="1308" y="490"/>
                    <a:pt x="1308" y="1091"/>
                  </a:cubicBezTo>
                  <a:lnTo>
                    <a:pt x="1308" y="1449"/>
                  </a:lnTo>
                  <a:cubicBezTo>
                    <a:pt x="1308" y="1732"/>
                    <a:pt x="1076" y="1964"/>
                    <a:pt x="793" y="1964"/>
                  </a:cubicBezTo>
                  <a:lnTo>
                    <a:pt x="543" y="1964"/>
                  </a:lnTo>
                  <a:cubicBezTo>
                    <a:pt x="243" y="1964"/>
                    <a:pt x="0" y="2206"/>
                    <a:pt x="0" y="2507"/>
                  </a:cubicBezTo>
                  <a:cubicBezTo>
                    <a:pt x="0" y="2811"/>
                    <a:pt x="243" y="3054"/>
                    <a:pt x="543" y="3054"/>
                  </a:cubicBezTo>
                  <a:lnTo>
                    <a:pt x="880" y="3054"/>
                  </a:lnTo>
                  <a:cubicBezTo>
                    <a:pt x="992" y="4531"/>
                    <a:pt x="2224" y="5672"/>
                    <a:pt x="3705" y="5672"/>
                  </a:cubicBezTo>
                  <a:cubicBezTo>
                    <a:pt x="5186" y="5672"/>
                    <a:pt x="6414" y="4531"/>
                    <a:pt x="6526" y="3054"/>
                  </a:cubicBezTo>
                  <a:lnTo>
                    <a:pt x="6863" y="3054"/>
                  </a:lnTo>
                  <a:cubicBezTo>
                    <a:pt x="7164" y="3054"/>
                    <a:pt x="7410" y="2811"/>
                    <a:pt x="7410" y="2507"/>
                  </a:cubicBezTo>
                  <a:cubicBezTo>
                    <a:pt x="7410" y="2206"/>
                    <a:pt x="7164" y="1964"/>
                    <a:pt x="6863" y="1964"/>
                  </a:cubicBezTo>
                  <a:lnTo>
                    <a:pt x="6617" y="1964"/>
                  </a:lnTo>
                  <a:cubicBezTo>
                    <a:pt x="6331" y="1964"/>
                    <a:pt x="6103" y="1732"/>
                    <a:pt x="6103" y="1449"/>
                  </a:cubicBezTo>
                  <a:lnTo>
                    <a:pt x="6103" y="1091"/>
                  </a:lnTo>
                  <a:cubicBezTo>
                    <a:pt x="6103" y="490"/>
                    <a:pt x="5614" y="1"/>
                    <a:pt x="5013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0" name="Google Shape;14120;p76"/>
            <p:cNvSpPr/>
            <p:nvPr/>
          </p:nvSpPr>
          <p:spPr>
            <a:xfrm>
              <a:off x="6882802" y="4020031"/>
              <a:ext cx="62896" cy="137222"/>
            </a:xfrm>
            <a:custGeom>
              <a:avLst/>
              <a:gdLst/>
              <a:ahLst/>
              <a:cxnLst/>
              <a:rect l="l" t="t" r="r" b="b"/>
              <a:pathLst>
                <a:path w="2399" h="5234" extrusionOk="0">
                  <a:moveTo>
                    <a:pt x="1" y="1"/>
                  </a:moveTo>
                  <a:lnTo>
                    <a:pt x="1" y="873"/>
                  </a:lnTo>
                  <a:cubicBezTo>
                    <a:pt x="1" y="2797"/>
                    <a:pt x="1525" y="3488"/>
                    <a:pt x="1525" y="5234"/>
                  </a:cubicBezTo>
                  <a:lnTo>
                    <a:pt x="2398" y="5234"/>
                  </a:lnTo>
                  <a:lnTo>
                    <a:pt x="2398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1" name="Google Shape;14121;p76"/>
            <p:cNvSpPr/>
            <p:nvPr/>
          </p:nvSpPr>
          <p:spPr>
            <a:xfrm>
              <a:off x="6750535" y="3871431"/>
              <a:ext cx="195163" cy="148653"/>
            </a:xfrm>
            <a:custGeom>
              <a:avLst/>
              <a:gdLst/>
              <a:ahLst/>
              <a:cxnLst/>
              <a:rect l="l" t="t" r="r" b="b"/>
              <a:pathLst>
                <a:path w="7444" h="5670" extrusionOk="0">
                  <a:moveTo>
                    <a:pt x="2431" y="1"/>
                  </a:moveTo>
                  <a:cubicBezTo>
                    <a:pt x="2376" y="1"/>
                    <a:pt x="2326" y="8"/>
                    <a:pt x="2275" y="15"/>
                  </a:cubicBezTo>
                  <a:cubicBezTo>
                    <a:pt x="2257" y="19"/>
                    <a:pt x="2239" y="22"/>
                    <a:pt x="2221" y="26"/>
                  </a:cubicBezTo>
                  <a:cubicBezTo>
                    <a:pt x="2188" y="33"/>
                    <a:pt x="2155" y="40"/>
                    <a:pt x="2123" y="51"/>
                  </a:cubicBezTo>
                  <a:cubicBezTo>
                    <a:pt x="2090" y="59"/>
                    <a:pt x="2061" y="69"/>
                    <a:pt x="2032" y="80"/>
                  </a:cubicBezTo>
                  <a:cubicBezTo>
                    <a:pt x="2011" y="91"/>
                    <a:pt x="1989" y="98"/>
                    <a:pt x="1967" y="109"/>
                  </a:cubicBezTo>
                  <a:cubicBezTo>
                    <a:pt x="1898" y="142"/>
                    <a:pt x="1833" y="178"/>
                    <a:pt x="1775" y="222"/>
                  </a:cubicBezTo>
                  <a:cubicBezTo>
                    <a:pt x="1500" y="428"/>
                    <a:pt x="1341" y="747"/>
                    <a:pt x="1341" y="1091"/>
                  </a:cubicBezTo>
                  <a:lnTo>
                    <a:pt x="1341" y="1471"/>
                  </a:lnTo>
                  <a:cubicBezTo>
                    <a:pt x="1341" y="1754"/>
                    <a:pt x="1102" y="1960"/>
                    <a:pt x="819" y="1964"/>
                  </a:cubicBezTo>
                  <a:lnTo>
                    <a:pt x="609" y="1964"/>
                  </a:lnTo>
                  <a:cubicBezTo>
                    <a:pt x="323" y="1964"/>
                    <a:pt x="66" y="2166"/>
                    <a:pt x="33" y="2449"/>
                  </a:cubicBezTo>
                  <a:cubicBezTo>
                    <a:pt x="1" y="2769"/>
                    <a:pt x="251" y="3050"/>
                    <a:pt x="570" y="3050"/>
                  </a:cubicBezTo>
                  <a:cubicBezTo>
                    <a:pt x="572" y="3050"/>
                    <a:pt x="574" y="3050"/>
                    <a:pt x="576" y="3050"/>
                  </a:cubicBezTo>
                  <a:lnTo>
                    <a:pt x="917" y="3050"/>
                  </a:lnTo>
                  <a:cubicBezTo>
                    <a:pt x="1019" y="4546"/>
                    <a:pt x="2267" y="5670"/>
                    <a:pt x="3717" y="5670"/>
                  </a:cubicBezTo>
                  <a:cubicBezTo>
                    <a:pt x="3868" y="5670"/>
                    <a:pt x="4022" y="5658"/>
                    <a:pt x="4176" y="5632"/>
                  </a:cubicBezTo>
                  <a:cubicBezTo>
                    <a:pt x="2793" y="5419"/>
                    <a:pt x="1775" y="4231"/>
                    <a:pt x="1775" y="2836"/>
                  </a:cubicBezTo>
                  <a:lnTo>
                    <a:pt x="1775" y="1504"/>
                  </a:lnTo>
                  <a:lnTo>
                    <a:pt x="1775" y="1493"/>
                  </a:lnTo>
                  <a:cubicBezTo>
                    <a:pt x="1780" y="1126"/>
                    <a:pt x="2090" y="890"/>
                    <a:pt x="2413" y="890"/>
                  </a:cubicBezTo>
                  <a:cubicBezTo>
                    <a:pt x="2562" y="890"/>
                    <a:pt x="2714" y="940"/>
                    <a:pt x="2840" y="1051"/>
                  </a:cubicBezTo>
                  <a:cubicBezTo>
                    <a:pt x="3988" y="2058"/>
                    <a:pt x="5463" y="2615"/>
                    <a:pt x="6990" y="2615"/>
                  </a:cubicBezTo>
                  <a:cubicBezTo>
                    <a:pt x="6995" y="2615"/>
                    <a:pt x="7000" y="2615"/>
                    <a:pt x="7005" y="2615"/>
                  </a:cubicBezTo>
                  <a:cubicBezTo>
                    <a:pt x="7114" y="2615"/>
                    <a:pt x="7226" y="2612"/>
                    <a:pt x="7349" y="2605"/>
                  </a:cubicBezTo>
                  <a:lnTo>
                    <a:pt x="7443" y="2503"/>
                  </a:lnTo>
                  <a:cubicBezTo>
                    <a:pt x="7440" y="2203"/>
                    <a:pt x="7197" y="1964"/>
                    <a:pt x="6900" y="1964"/>
                  </a:cubicBezTo>
                  <a:lnTo>
                    <a:pt x="6650" y="1964"/>
                  </a:lnTo>
                  <a:cubicBezTo>
                    <a:pt x="6364" y="1964"/>
                    <a:pt x="6136" y="1732"/>
                    <a:pt x="6136" y="1449"/>
                  </a:cubicBezTo>
                  <a:lnTo>
                    <a:pt x="6136" y="1091"/>
                  </a:lnTo>
                  <a:cubicBezTo>
                    <a:pt x="6136" y="490"/>
                    <a:pt x="5647" y="1"/>
                    <a:pt x="5046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2" name="Google Shape;14122;p76"/>
            <p:cNvSpPr/>
            <p:nvPr/>
          </p:nvSpPr>
          <p:spPr>
            <a:xfrm>
              <a:off x="6792981" y="3802977"/>
              <a:ext cx="152717" cy="119945"/>
            </a:xfrm>
            <a:custGeom>
              <a:avLst/>
              <a:gdLst/>
              <a:ahLst/>
              <a:cxnLst/>
              <a:rect l="l" t="t" r="r" b="b"/>
              <a:pathLst>
                <a:path w="5825" h="4575" extrusionOk="0">
                  <a:moveTo>
                    <a:pt x="2102" y="0"/>
                  </a:moveTo>
                  <a:cubicBezTo>
                    <a:pt x="1351" y="0"/>
                    <a:pt x="615" y="235"/>
                    <a:pt x="0" y="667"/>
                  </a:cubicBezTo>
                  <a:cubicBezTo>
                    <a:pt x="761" y="2999"/>
                    <a:pt x="2938" y="4575"/>
                    <a:pt x="5390" y="4575"/>
                  </a:cubicBezTo>
                  <a:cubicBezTo>
                    <a:pt x="5534" y="4575"/>
                    <a:pt x="5679" y="4567"/>
                    <a:pt x="5824" y="4556"/>
                  </a:cubicBezTo>
                  <a:lnTo>
                    <a:pt x="5824" y="3705"/>
                  </a:lnTo>
                  <a:cubicBezTo>
                    <a:pt x="5824" y="1659"/>
                    <a:pt x="4165" y="0"/>
                    <a:pt x="2119" y="0"/>
                  </a:cubicBezTo>
                  <a:cubicBezTo>
                    <a:pt x="2113" y="0"/>
                    <a:pt x="2108" y="0"/>
                    <a:pt x="2102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3" name="Google Shape;14123;p76"/>
            <p:cNvSpPr/>
            <p:nvPr/>
          </p:nvSpPr>
          <p:spPr>
            <a:xfrm>
              <a:off x="6808921" y="3923289"/>
              <a:ext cx="10671" cy="16360"/>
            </a:xfrm>
            <a:custGeom>
              <a:avLst/>
              <a:gdLst/>
              <a:ahLst/>
              <a:cxnLst/>
              <a:rect l="l" t="t" r="r" b="b"/>
              <a:pathLst>
                <a:path w="407" h="624" extrusionOk="0">
                  <a:moveTo>
                    <a:pt x="204" y="0"/>
                  </a:moveTo>
                  <a:cubicBezTo>
                    <a:pt x="91" y="0"/>
                    <a:pt x="1" y="91"/>
                    <a:pt x="1" y="203"/>
                  </a:cubicBezTo>
                  <a:lnTo>
                    <a:pt x="1" y="420"/>
                  </a:lnTo>
                  <a:cubicBezTo>
                    <a:pt x="1" y="556"/>
                    <a:pt x="102" y="624"/>
                    <a:pt x="204" y="624"/>
                  </a:cubicBezTo>
                  <a:cubicBezTo>
                    <a:pt x="305" y="624"/>
                    <a:pt x="407" y="556"/>
                    <a:pt x="407" y="420"/>
                  </a:cubicBezTo>
                  <a:lnTo>
                    <a:pt x="407" y="203"/>
                  </a:lnTo>
                  <a:cubicBezTo>
                    <a:pt x="407" y="91"/>
                    <a:pt x="316" y="0"/>
                    <a:pt x="20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4" name="Google Shape;14124;p76"/>
            <p:cNvSpPr/>
            <p:nvPr/>
          </p:nvSpPr>
          <p:spPr>
            <a:xfrm>
              <a:off x="6877480" y="3923289"/>
              <a:ext cx="10671" cy="16360"/>
            </a:xfrm>
            <a:custGeom>
              <a:avLst/>
              <a:gdLst/>
              <a:ahLst/>
              <a:cxnLst/>
              <a:rect l="l" t="t" r="r" b="b"/>
              <a:pathLst>
                <a:path w="407" h="624" extrusionOk="0">
                  <a:moveTo>
                    <a:pt x="204" y="0"/>
                  </a:moveTo>
                  <a:cubicBezTo>
                    <a:pt x="91" y="0"/>
                    <a:pt x="1" y="91"/>
                    <a:pt x="1" y="203"/>
                  </a:cubicBezTo>
                  <a:lnTo>
                    <a:pt x="1" y="420"/>
                  </a:lnTo>
                  <a:cubicBezTo>
                    <a:pt x="1" y="556"/>
                    <a:pt x="102" y="624"/>
                    <a:pt x="204" y="624"/>
                  </a:cubicBezTo>
                  <a:cubicBezTo>
                    <a:pt x="305" y="624"/>
                    <a:pt x="406" y="556"/>
                    <a:pt x="406" y="420"/>
                  </a:cubicBezTo>
                  <a:lnTo>
                    <a:pt x="406" y="203"/>
                  </a:lnTo>
                  <a:cubicBezTo>
                    <a:pt x="406" y="91"/>
                    <a:pt x="316" y="0"/>
                    <a:pt x="20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5" name="Google Shape;14125;p76"/>
            <p:cNvSpPr/>
            <p:nvPr/>
          </p:nvSpPr>
          <p:spPr>
            <a:xfrm>
              <a:off x="6823681" y="3963166"/>
              <a:ext cx="49708" cy="16543"/>
            </a:xfrm>
            <a:custGeom>
              <a:avLst/>
              <a:gdLst/>
              <a:ahLst/>
              <a:cxnLst/>
              <a:rect l="l" t="t" r="r" b="b"/>
              <a:pathLst>
                <a:path w="1896" h="631" extrusionOk="0">
                  <a:moveTo>
                    <a:pt x="297" y="1"/>
                  </a:moveTo>
                  <a:cubicBezTo>
                    <a:pt x="138" y="1"/>
                    <a:pt x="1" y="206"/>
                    <a:pt x="151" y="351"/>
                  </a:cubicBezTo>
                  <a:cubicBezTo>
                    <a:pt x="325" y="525"/>
                    <a:pt x="626" y="630"/>
                    <a:pt x="948" y="630"/>
                  </a:cubicBezTo>
                  <a:cubicBezTo>
                    <a:pt x="1270" y="630"/>
                    <a:pt x="1571" y="525"/>
                    <a:pt x="1745" y="351"/>
                  </a:cubicBezTo>
                  <a:cubicBezTo>
                    <a:pt x="1896" y="206"/>
                    <a:pt x="1758" y="1"/>
                    <a:pt x="1599" y="1"/>
                  </a:cubicBezTo>
                  <a:cubicBezTo>
                    <a:pt x="1552" y="1"/>
                    <a:pt x="1503" y="19"/>
                    <a:pt x="1459" y="62"/>
                  </a:cubicBezTo>
                  <a:cubicBezTo>
                    <a:pt x="1383" y="138"/>
                    <a:pt x="1205" y="221"/>
                    <a:pt x="948" y="221"/>
                  </a:cubicBezTo>
                  <a:cubicBezTo>
                    <a:pt x="691" y="221"/>
                    <a:pt x="514" y="138"/>
                    <a:pt x="437" y="62"/>
                  </a:cubicBezTo>
                  <a:cubicBezTo>
                    <a:pt x="394" y="19"/>
                    <a:pt x="345" y="1"/>
                    <a:pt x="29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6" name="Google Shape;14126;p76"/>
            <p:cNvSpPr/>
            <p:nvPr/>
          </p:nvSpPr>
          <p:spPr>
            <a:xfrm>
              <a:off x="6711785" y="3797550"/>
              <a:ext cx="273606" cy="365052"/>
            </a:xfrm>
            <a:custGeom>
              <a:avLst/>
              <a:gdLst/>
              <a:ahLst/>
              <a:cxnLst/>
              <a:rect l="l" t="t" r="r" b="b"/>
              <a:pathLst>
                <a:path w="10436" h="13924" extrusionOk="0">
                  <a:moveTo>
                    <a:pt x="5215" y="409"/>
                  </a:moveTo>
                  <a:cubicBezTo>
                    <a:pt x="5789" y="409"/>
                    <a:pt x="6364" y="550"/>
                    <a:pt x="6886" y="834"/>
                  </a:cubicBezTo>
                  <a:cubicBezTo>
                    <a:pt x="8016" y="1446"/>
                    <a:pt x="8718" y="2627"/>
                    <a:pt x="8718" y="3909"/>
                  </a:cubicBezTo>
                  <a:lnTo>
                    <a:pt x="8718" y="4658"/>
                  </a:lnTo>
                  <a:cubicBezTo>
                    <a:pt x="8610" y="4608"/>
                    <a:pt x="8494" y="4579"/>
                    <a:pt x="8378" y="4579"/>
                  </a:cubicBezTo>
                  <a:lnTo>
                    <a:pt x="8048" y="4579"/>
                  </a:lnTo>
                  <a:cubicBezTo>
                    <a:pt x="7132" y="4579"/>
                    <a:pt x="6158" y="4220"/>
                    <a:pt x="5307" y="3568"/>
                  </a:cubicBezTo>
                  <a:cubicBezTo>
                    <a:pt x="4456" y="2913"/>
                    <a:pt x="3767" y="2022"/>
                    <a:pt x="3311" y="975"/>
                  </a:cubicBezTo>
                  <a:cubicBezTo>
                    <a:pt x="3888" y="598"/>
                    <a:pt x="4551" y="409"/>
                    <a:pt x="5215" y="409"/>
                  </a:cubicBezTo>
                  <a:close/>
                  <a:moveTo>
                    <a:pt x="2978" y="1221"/>
                  </a:moveTo>
                  <a:cubicBezTo>
                    <a:pt x="3463" y="2297"/>
                    <a:pt x="4177" y="3213"/>
                    <a:pt x="5060" y="3891"/>
                  </a:cubicBezTo>
                  <a:cubicBezTo>
                    <a:pt x="5984" y="4597"/>
                    <a:pt x="7045" y="4984"/>
                    <a:pt x="8052" y="4984"/>
                  </a:cubicBezTo>
                  <a:lnTo>
                    <a:pt x="8378" y="4984"/>
                  </a:lnTo>
                  <a:cubicBezTo>
                    <a:pt x="8581" y="4984"/>
                    <a:pt x="8736" y="5162"/>
                    <a:pt x="8718" y="5361"/>
                  </a:cubicBezTo>
                  <a:lnTo>
                    <a:pt x="8715" y="5361"/>
                  </a:lnTo>
                  <a:cubicBezTo>
                    <a:pt x="8697" y="5535"/>
                    <a:pt x="8534" y="5669"/>
                    <a:pt x="8345" y="5669"/>
                  </a:cubicBezTo>
                  <a:lnTo>
                    <a:pt x="8255" y="5669"/>
                  </a:lnTo>
                  <a:lnTo>
                    <a:pt x="8255" y="5654"/>
                  </a:lnTo>
                  <a:cubicBezTo>
                    <a:pt x="8255" y="5542"/>
                    <a:pt x="8164" y="5452"/>
                    <a:pt x="8052" y="5452"/>
                  </a:cubicBezTo>
                  <a:cubicBezTo>
                    <a:pt x="7936" y="5452"/>
                    <a:pt x="7846" y="5542"/>
                    <a:pt x="7846" y="5654"/>
                  </a:cubicBezTo>
                  <a:cubicBezTo>
                    <a:pt x="7846" y="7107"/>
                    <a:pt x="6668" y="8284"/>
                    <a:pt x="5216" y="8284"/>
                  </a:cubicBezTo>
                  <a:cubicBezTo>
                    <a:pt x="3764" y="8284"/>
                    <a:pt x="2587" y="7107"/>
                    <a:pt x="2587" y="5654"/>
                  </a:cubicBezTo>
                  <a:cubicBezTo>
                    <a:pt x="2587" y="5519"/>
                    <a:pt x="2485" y="5451"/>
                    <a:pt x="2384" y="5451"/>
                  </a:cubicBezTo>
                  <a:cubicBezTo>
                    <a:pt x="2283" y="5451"/>
                    <a:pt x="2181" y="5519"/>
                    <a:pt x="2181" y="5654"/>
                  </a:cubicBezTo>
                  <a:lnTo>
                    <a:pt x="2181" y="5669"/>
                  </a:lnTo>
                  <a:lnTo>
                    <a:pt x="2058" y="5669"/>
                  </a:lnTo>
                  <a:cubicBezTo>
                    <a:pt x="1855" y="5669"/>
                    <a:pt x="1696" y="5495"/>
                    <a:pt x="1718" y="5292"/>
                  </a:cubicBezTo>
                  <a:cubicBezTo>
                    <a:pt x="1736" y="5122"/>
                    <a:pt x="1899" y="4988"/>
                    <a:pt x="2087" y="4988"/>
                  </a:cubicBezTo>
                  <a:lnTo>
                    <a:pt x="2167" y="4988"/>
                  </a:lnTo>
                  <a:cubicBezTo>
                    <a:pt x="2641" y="4988"/>
                    <a:pt x="3025" y="4604"/>
                    <a:pt x="3025" y="4130"/>
                  </a:cubicBezTo>
                  <a:lnTo>
                    <a:pt x="3025" y="3912"/>
                  </a:lnTo>
                  <a:cubicBezTo>
                    <a:pt x="3021" y="3633"/>
                    <a:pt x="3155" y="3369"/>
                    <a:pt x="3380" y="3202"/>
                  </a:cubicBezTo>
                  <a:cubicBezTo>
                    <a:pt x="3556" y="3071"/>
                    <a:pt x="3428" y="2832"/>
                    <a:pt x="3258" y="2832"/>
                  </a:cubicBezTo>
                  <a:cubicBezTo>
                    <a:pt x="3218" y="2832"/>
                    <a:pt x="3175" y="2845"/>
                    <a:pt x="3134" y="2877"/>
                  </a:cubicBezTo>
                  <a:cubicBezTo>
                    <a:pt x="2808" y="3119"/>
                    <a:pt x="2616" y="3503"/>
                    <a:pt x="2616" y="3912"/>
                  </a:cubicBezTo>
                  <a:lnTo>
                    <a:pt x="2616" y="4130"/>
                  </a:lnTo>
                  <a:cubicBezTo>
                    <a:pt x="2616" y="4380"/>
                    <a:pt x="2417" y="4579"/>
                    <a:pt x="2167" y="4579"/>
                  </a:cubicBezTo>
                  <a:lnTo>
                    <a:pt x="2091" y="4579"/>
                  </a:lnTo>
                  <a:cubicBezTo>
                    <a:pt x="1960" y="4579"/>
                    <a:pt x="1830" y="4611"/>
                    <a:pt x="1718" y="4669"/>
                  </a:cubicBezTo>
                  <a:lnTo>
                    <a:pt x="1718" y="3909"/>
                  </a:lnTo>
                  <a:cubicBezTo>
                    <a:pt x="1718" y="2873"/>
                    <a:pt x="2178" y="1888"/>
                    <a:pt x="2978" y="1221"/>
                  </a:cubicBezTo>
                  <a:close/>
                  <a:moveTo>
                    <a:pt x="1725" y="6002"/>
                  </a:moveTo>
                  <a:lnTo>
                    <a:pt x="1725" y="6002"/>
                  </a:lnTo>
                  <a:cubicBezTo>
                    <a:pt x="1830" y="6053"/>
                    <a:pt x="1942" y="6078"/>
                    <a:pt x="2054" y="6078"/>
                  </a:cubicBezTo>
                  <a:lnTo>
                    <a:pt x="2207" y="6078"/>
                  </a:lnTo>
                  <a:cubicBezTo>
                    <a:pt x="2337" y="7005"/>
                    <a:pt x="2891" y="7824"/>
                    <a:pt x="3702" y="8291"/>
                  </a:cubicBezTo>
                  <a:lnTo>
                    <a:pt x="3702" y="9178"/>
                  </a:lnTo>
                  <a:cubicBezTo>
                    <a:pt x="3702" y="9417"/>
                    <a:pt x="3572" y="9642"/>
                    <a:pt x="3362" y="9758"/>
                  </a:cubicBezTo>
                  <a:cubicBezTo>
                    <a:pt x="3025" y="9435"/>
                    <a:pt x="1862" y="8164"/>
                    <a:pt x="1725" y="6002"/>
                  </a:cubicBezTo>
                  <a:close/>
                  <a:moveTo>
                    <a:pt x="9124" y="10931"/>
                  </a:moveTo>
                  <a:lnTo>
                    <a:pt x="9287" y="10986"/>
                  </a:lnTo>
                  <a:cubicBezTo>
                    <a:pt x="9461" y="11047"/>
                    <a:pt x="9617" y="11152"/>
                    <a:pt x="9736" y="11286"/>
                  </a:cubicBezTo>
                  <a:lnTo>
                    <a:pt x="9124" y="11811"/>
                  </a:lnTo>
                  <a:lnTo>
                    <a:pt x="9124" y="10931"/>
                  </a:lnTo>
                  <a:close/>
                  <a:moveTo>
                    <a:pt x="2829" y="10392"/>
                  </a:moveTo>
                  <a:cubicBezTo>
                    <a:pt x="3242" y="11344"/>
                    <a:pt x="4180" y="11960"/>
                    <a:pt x="5216" y="11960"/>
                  </a:cubicBezTo>
                  <a:cubicBezTo>
                    <a:pt x="5221" y="11960"/>
                    <a:pt x="5226" y="11960"/>
                    <a:pt x="5231" y="11960"/>
                  </a:cubicBezTo>
                  <a:cubicBezTo>
                    <a:pt x="5838" y="11960"/>
                    <a:pt x="6430" y="11739"/>
                    <a:pt x="6893" y="11344"/>
                  </a:cubicBezTo>
                  <a:cubicBezTo>
                    <a:pt x="6973" y="11482"/>
                    <a:pt x="7052" y="11616"/>
                    <a:pt x="7132" y="11750"/>
                  </a:cubicBezTo>
                  <a:cubicBezTo>
                    <a:pt x="6560" y="12209"/>
                    <a:pt x="5886" y="12425"/>
                    <a:pt x="5221" y="12425"/>
                  </a:cubicBezTo>
                  <a:cubicBezTo>
                    <a:pt x="4043" y="12425"/>
                    <a:pt x="2892" y="11747"/>
                    <a:pt x="2388" y="10547"/>
                  </a:cubicBezTo>
                  <a:lnTo>
                    <a:pt x="2829" y="10392"/>
                  </a:lnTo>
                  <a:close/>
                  <a:moveTo>
                    <a:pt x="5216" y="1"/>
                  </a:moveTo>
                  <a:cubicBezTo>
                    <a:pt x="3058" y="1"/>
                    <a:pt x="1308" y="1750"/>
                    <a:pt x="1308" y="3909"/>
                  </a:cubicBezTo>
                  <a:lnTo>
                    <a:pt x="1308" y="5582"/>
                  </a:lnTo>
                  <a:cubicBezTo>
                    <a:pt x="1308" y="7139"/>
                    <a:pt x="1819" y="8298"/>
                    <a:pt x="2246" y="8994"/>
                  </a:cubicBezTo>
                  <a:cubicBezTo>
                    <a:pt x="2446" y="9323"/>
                    <a:pt x="2681" y="9635"/>
                    <a:pt x="2949" y="9917"/>
                  </a:cubicBezTo>
                  <a:lnTo>
                    <a:pt x="1008" y="10602"/>
                  </a:lnTo>
                  <a:cubicBezTo>
                    <a:pt x="403" y="10815"/>
                    <a:pt x="1" y="11388"/>
                    <a:pt x="1" y="12029"/>
                  </a:cubicBezTo>
                  <a:lnTo>
                    <a:pt x="1" y="13716"/>
                  </a:lnTo>
                  <a:cubicBezTo>
                    <a:pt x="1" y="13852"/>
                    <a:pt x="102" y="13920"/>
                    <a:pt x="204" y="13920"/>
                  </a:cubicBezTo>
                  <a:cubicBezTo>
                    <a:pt x="305" y="13920"/>
                    <a:pt x="407" y="13852"/>
                    <a:pt x="407" y="13716"/>
                  </a:cubicBezTo>
                  <a:lnTo>
                    <a:pt x="407" y="12029"/>
                  </a:lnTo>
                  <a:cubicBezTo>
                    <a:pt x="407" y="11895"/>
                    <a:pt x="432" y="11761"/>
                    <a:pt x="479" y="11637"/>
                  </a:cubicBezTo>
                  <a:lnTo>
                    <a:pt x="1511" y="12521"/>
                  </a:lnTo>
                  <a:cubicBezTo>
                    <a:pt x="1656" y="12648"/>
                    <a:pt x="1743" y="12833"/>
                    <a:pt x="1743" y="13028"/>
                  </a:cubicBezTo>
                  <a:lnTo>
                    <a:pt x="1743" y="13716"/>
                  </a:lnTo>
                  <a:cubicBezTo>
                    <a:pt x="1743" y="13852"/>
                    <a:pt x="1844" y="13920"/>
                    <a:pt x="1946" y="13920"/>
                  </a:cubicBezTo>
                  <a:cubicBezTo>
                    <a:pt x="2047" y="13920"/>
                    <a:pt x="2149" y="13852"/>
                    <a:pt x="2149" y="13716"/>
                  </a:cubicBezTo>
                  <a:lnTo>
                    <a:pt x="2149" y="13028"/>
                  </a:lnTo>
                  <a:cubicBezTo>
                    <a:pt x="2149" y="12717"/>
                    <a:pt x="2011" y="12416"/>
                    <a:pt x="1776" y="12213"/>
                  </a:cubicBezTo>
                  <a:lnTo>
                    <a:pt x="693" y="11286"/>
                  </a:lnTo>
                  <a:cubicBezTo>
                    <a:pt x="816" y="11152"/>
                    <a:pt x="971" y="11051"/>
                    <a:pt x="1142" y="10989"/>
                  </a:cubicBezTo>
                  <a:lnTo>
                    <a:pt x="2004" y="10685"/>
                  </a:lnTo>
                  <a:cubicBezTo>
                    <a:pt x="2568" y="12056"/>
                    <a:pt x="3876" y="12835"/>
                    <a:pt x="5221" y="12835"/>
                  </a:cubicBezTo>
                  <a:cubicBezTo>
                    <a:pt x="5957" y="12835"/>
                    <a:pt x="6704" y="12602"/>
                    <a:pt x="7346" y="12105"/>
                  </a:cubicBezTo>
                  <a:cubicBezTo>
                    <a:pt x="7621" y="12586"/>
                    <a:pt x="7846" y="13079"/>
                    <a:pt x="7846" y="13720"/>
                  </a:cubicBezTo>
                  <a:cubicBezTo>
                    <a:pt x="7846" y="13856"/>
                    <a:pt x="7947" y="13924"/>
                    <a:pt x="8048" y="13924"/>
                  </a:cubicBezTo>
                  <a:cubicBezTo>
                    <a:pt x="8150" y="13924"/>
                    <a:pt x="8251" y="13856"/>
                    <a:pt x="8251" y="13720"/>
                  </a:cubicBezTo>
                  <a:cubicBezTo>
                    <a:pt x="8251" y="12815"/>
                    <a:pt x="7864" y="12170"/>
                    <a:pt x="7487" y="11551"/>
                  </a:cubicBezTo>
                  <a:cubicBezTo>
                    <a:pt x="7096" y="10902"/>
                    <a:pt x="6726" y="10290"/>
                    <a:pt x="6726" y="9359"/>
                  </a:cubicBezTo>
                  <a:lnTo>
                    <a:pt x="6726" y="9142"/>
                  </a:lnTo>
                  <a:cubicBezTo>
                    <a:pt x="6726" y="9006"/>
                    <a:pt x="6625" y="8938"/>
                    <a:pt x="6524" y="8938"/>
                  </a:cubicBezTo>
                  <a:cubicBezTo>
                    <a:pt x="6422" y="8938"/>
                    <a:pt x="6321" y="9006"/>
                    <a:pt x="6321" y="9142"/>
                  </a:cubicBezTo>
                  <a:lnTo>
                    <a:pt x="6321" y="9359"/>
                  </a:lnTo>
                  <a:cubicBezTo>
                    <a:pt x="6317" y="9921"/>
                    <a:pt x="6448" y="10475"/>
                    <a:pt x="6701" y="10975"/>
                  </a:cubicBezTo>
                  <a:cubicBezTo>
                    <a:pt x="6272" y="11368"/>
                    <a:pt x="5743" y="11554"/>
                    <a:pt x="5220" y="11554"/>
                  </a:cubicBezTo>
                  <a:cubicBezTo>
                    <a:pt x="4396" y="11554"/>
                    <a:pt x="3588" y="11093"/>
                    <a:pt x="3213" y="10258"/>
                  </a:cubicBezTo>
                  <a:lnTo>
                    <a:pt x="3394" y="10192"/>
                  </a:lnTo>
                  <a:cubicBezTo>
                    <a:pt x="3825" y="10040"/>
                    <a:pt x="4112" y="9635"/>
                    <a:pt x="4112" y="9178"/>
                  </a:cubicBezTo>
                  <a:lnTo>
                    <a:pt x="4112" y="8487"/>
                  </a:lnTo>
                  <a:cubicBezTo>
                    <a:pt x="4477" y="8629"/>
                    <a:pt x="4850" y="8695"/>
                    <a:pt x="5215" y="8695"/>
                  </a:cubicBezTo>
                  <a:cubicBezTo>
                    <a:pt x="6675" y="8695"/>
                    <a:pt x="8006" y="7631"/>
                    <a:pt x="8226" y="6078"/>
                  </a:cubicBezTo>
                  <a:lnTo>
                    <a:pt x="8345" y="6078"/>
                  </a:lnTo>
                  <a:cubicBezTo>
                    <a:pt x="8476" y="6078"/>
                    <a:pt x="8602" y="6046"/>
                    <a:pt x="8718" y="5988"/>
                  </a:cubicBezTo>
                  <a:lnTo>
                    <a:pt x="8718" y="13720"/>
                  </a:lnTo>
                  <a:cubicBezTo>
                    <a:pt x="8718" y="13856"/>
                    <a:pt x="8820" y="13924"/>
                    <a:pt x="8921" y="13924"/>
                  </a:cubicBezTo>
                  <a:cubicBezTo>
                    <a:pt x="9023" y="13924"/>
                    <a:pt x="9124" y="13856"/>
                    <a:pt x="9124" y="13720"/>
                  </a:cubicBezTo>
                  <a:lnTo>
                    <a:pt x="9124" y="12351"/>
                  </a:lnTo>
                  <a:lnTo>
                    <a:pt x="9953" y="11641"/>
                  </a:lnTo>
                  <a:cubicBezTo>
                    <a:pt x="10000" y="11768"/>
                    <a:pt x="10026" y="11898"/>
                    <a:pt x="10026" y="12032"/>
                  </a:cubicBezTo>
                  <a:lnTo>
                    <a:pt x="10026" y="13720"/>
                  </a:lnTo>
                  <a:cubicBezTo>
                    <a:pt x="10026" y="13856"/>
                    <a:pt x="10127" y="13924"/>
                    <a:pt x="10229" y="13924"/>
                  </a:cubicBezTo>
                  <a:cubicBezTo>
                    <a:pt x="10330" y="13924"/>
                    <a:pt x="10431" y="13856"/>
                    <a:pt x="10431" y="13720"/>
                  </a:cubicBezTo>
                  <a:lnTo>
                    <a:pt x="10431" y="12032"/>
                  </a:lnTo>
                  <a:cubicBezTo>
                    <a:pt x="10435" y="11388"/>
                    <a:pt x="10029" y="10815"/>
                    <a:pt x="9425" y="10602"/>
                  </a:cubicBezTo>
                  <a:lnTo>
                    <a:pt x="9124" y="10497"/>
                  </a:lnTo>
                  <a:lnTo>
                    <a:pt x="9124" y="3909"/>
                  </a:lnTo>
                  <a:cubicBezTo>
                    <a:pt x="9124" y="1750"/>
                    <a:pt x="7375" y="1"/>
                    <a:pt x="521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7" name="Google Shape;14127;p76"/>
            <p:cNvSpPr/>
            <p:nvPr/>
          </p:nvSpPr>
          <p:spPr>
            <a:xfrm>
              <a:off x="6795078" y="3900348"/>
              <a:ext cx="32667" cy="16543"/>
            </a:xfrm>
            <a:custGeom>
              <a:avLst/>
              <a:gdLst/>
              <a:ahLst/>
              <a:cxnLst/>
              <a:rect l="l" t="t" r="r" b="b"/>
              <a:pathLst>
                <a:path w="1246" h="631" extrusionOk="0">
                  <a:moveTo>
                    <a:pt x="958" y="0"/>
                  </a:moveTo>
                  <a:cubicBezTo>
                    <a:pt x="935" y="0"/>
                    <a:pt x="910" y="4"/>
                    <a:pt x="884" y="13"/>
                  </a:cubicBezTo>
                  <a:lnTo>
                    <a:pt x="232" y="230"/>
                  </a:lnTo>
                  <a:cubicBezTo>
                    <a:pt x="0" y="309"/>
                    <a:pt x="80" y="631"/>
                    <a:pt x="289" y="631"/>
                  </a:cubicBezTo>
                  <a:cubicBezTo>
                    <a:pt x="312" y="631"/>
                    <a:pt x="336" y="627"/>
                    <a:pt x="362" y="618"/>
                  </a:cubicBezTo>
                  <a:lnTo>
                    <a:pt x="1014" y="401"/>
                  </a:lnTo>
                  <a:cubicBezTo>
                    <a:pt x="1246" y="322"/>
                    <a:pt x="1166" y="0"/>
                    <a:pt x="95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28" name="Google Shape;14128;p76"/>
          <p:cNvGrpSpPr/>
          <p:nvPr/>
        </p:nvGrpSpPr>
        <p:grpSpPr>
          <a:xfrm>
            <a:off x="7156067" y="2431198"/>
            <a:ext cx="285089" cy="364948"/>
            <a:chOff x="7156067" y="2431198"/>
            <a:chExt cx="285089" cy="364948"/>
          </a:xfrm>
        </p:grpSpPr>
        <p:sp>
          <p:nvSpPr>
            <p:cNvPr id="14129" name="Google Shape;14129;p76"/>
            <p:cNvSpPr/>
            <p:nvPr/>
          </p:nvSpPr>
          <p:spPr>
            <a:xfrm>
              <a:off x="7218648" y="2436599"/>
              <a:ext cx="160032" cy="68585"/>
            </a:xfrm>
            <a:custGeom>
              <a:avLst/>
              <a:gdLst/>
              <a:ahLst/>
              <a:cxnLst/>
              <a:rect l="l" t="t" r="r" b="b"/>
              <a:pathLst>
                <a:path w="6104" h="2616" extrusionOk="0">
                  <a:moveTo>
                    <a:pt x="2615" y="1"/>
                  </a:moveTo>
                  <a:cubicBezTo>
                    <a:pt x="1170" y="1"/>
                    <a:pt x="1" y="1171"/>
                    <a:pt x="1" y="2616"/>
                  </a:cubicBezTo>
                  <a:lnTo>
                    <a:pt x="6103" y="2616"/>
                  </a:lnTo>
                  <a:cubicBezTo>
                    <a:pt x="6103" y="1171"/>
                    <a:pt x="4930" y="1"/>
                    <a:pt x="3488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0" name="Google Shape;14130;p76"/>
            <p:cNvSpPr/>
            <p:nvPr/>
          </p:nvSpPr>
          <p:spPr>
            <a:xfrm>
              <a:off x="7161494" y="2619388"/>
              <a:ext cx="274235" cy="171515"/>
            </a:xfrm>
            <a:custGeom>
              <a:avLst/>
              <a:gdLst/>
              <a:ahLst/>
              <a:cxnLst/>
              <a:rect l="l" t="t" r="r" b="b"/>
              <a:pathLst>
                <a:path w="10460" h="6542" extrusionOk="0">
                  <a:moveTo>
                    <a:pt x="3705" y="1"/>
                  </a:moveTo>
                  <a:lnTo>
                    <a:pt x="3705" y="1257"/>
                  </a:lnTo>
                  <a:cubicBezTo>
                    <a:pt x="3705" y="1547"/>
                    <a:pt x="3513" y="1801"/>
                    <a:pt x="3235" y="1884"/>
                  </a:cubicBezTo>
                  <a:lnTo>
                    <a:pt x="938" y="2558"/>
                  </a:lnTo>
                  <a:cubicBezTo>
                    <a:pt x="381" y="2724"/>
                    <a:pt x="0" y="3235"/>
                    <a:pt x="0" y="3814"/>
                  </a:cubicBezTo>
                  <a:lnTo>
                    <a:pt x="0" y="6542"/>
                  </a:lnTo>
                  <a:lnTo>
                    <a:pt x="10460" y="6542"/>
                  </a:lnTo>
                  <a:lnTo>
                    <a:pt x="10460" y="3814"/>
                  </a:lnTo>
                  <a:cubicBezTo>
                    <a:pt x="10460" y="3235"/>
                    <a:pt x="10080" y="2724"/>
                    <a:pt x="9522" y="2558"/>
                  </a:cubicBezTo>
                  <a:lnTo>
                    <a:pt x="7226" y="1884"/>
                  </a:lnTo>
                  <a:cubicBezTo>
                    <a:pt x="6947" y="1801"/>
                    <a:pt x="6755" y="1547"/>
                    <a:pt x="6755" y="1257"/>
                  </a:cubicBezTo>
                  <a:lnTo>
                    <a:pt x="6755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1" name="Google Shape;14131;p76"/>
            <p:cNvSpPr/>
            <p:nvPr/>
          </p:nvSpPr>
          <p:spPr>
            <a:xfrm>
              <a:off x="7161494" y="2671534"/>
              <a:ext cx="274340" cy="119368"/>
            </a:xfrm>
            <a:custGeom>
              <a:avLst/>
              <a:gdLst/>
              <a:ahLst/>
              <a:cxnLst/>
              <a:rect l="l" t="t" r="r" b="b"/>
              <a:pathLst>
                <a:path w="10464" h="4553" extrusionOk="0">
                  <a:moveTo>
                    <a:pt x="2880" y="0"/>
                  </a:moveTo>
                  <a:lnTo>
                    <a:pt x="938" y="569"/>
                  </a:lnTo>
                  <a:cubicBezTo>
                    <a:pt x="381" y="735"/>
                    <a:pt x="0" y="1246"/>
                    <a:pt x="0" y="1825"/>
                  </a:cubicBezTo>
                  <a:lnTo>
                    <a:pt x="0" y="4553"/>
                  </a:lnTo>
                  <a:lnTo>
                    <a:pt x="10463" y="4553"/>
                  </a:lnTo>
                  <a:lnTo>
                    <a:pt x="10463" y="1825"/>
                  </a:lnTo>
                  <a:cubicBezTo>
                    <a:pt x="10460" y="1246"/>
                    <a:pt x="10080" y="735"/>
                    <a:pt x="9522" y="569"/>
                  </a:cubicBezTo>
                  <a:lnTo>
                    <a:pt x="7584" y="0"/>
                  </a:lnTo>
                  <a:cubicBezTo>
                    <a:pt x="7363" y="1123"/>
                    <a:pt x="6378" y="1938"/>
                    <a:pt x="5230" y="1938"/>
                  </a:cubicBezTo>
                  <a:cubicBezTo>
                    <a:pt x="4086" y="1938"/>
                    <a:pt x="3101" y="1123"/>
                    <a:pt x="2880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2" name="Google Shape;14132;p76"/>
            <p:cNvSpPr/>
            <p:nvPr/>
          </p:nvSpPr>
          <p:spPr>
            <a:xfrm>
              <a:off x="7258630" y="2619388"/>
              <a:ext cx="79963" cy="34345"/>
            </a:xfrm>
            <a:custGeom>
              <a:avLst/>
              <a:gdLst/>
              <a:ahLst/>
              <a:cxnLst/>
              <a:rect l="l" t="t" r="r" b="b"/>
              <a:pathLst>
                <a:path w="3050" h="1310" extrusionOk="0">
                  <a:moveTo>
                    <a:pt x="0" y="1"/>
                  </a:moveTo>
                  <a:lnTo>
                    <a:pt x="0" y="924"/>
                  </a:lnTo>
                  <a:cubicBezTo>
                    <a:pt x="477" y="1181"/>
                    <a:pt x="1001" y="1310"/>
                    <a:pt x="1525" y="1310"/>
                  </a:cubicBezTo>
                  <a:cubicBezTo>
                    <a:pt x="2049" y="1310"/>
                    <a:pt x="2574" y="1181"/>
                    <a:pt x="3050" y="924"/>
                  </a:cubicBezTo>
                  <a:lnTo>
                    <a:pt x="3050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3" name="Google Shape;14133;p76"/>
            <p:cNvSpPr/>
            <p:nvPr/>
          </p:nvSpPr>
          <p:spPr>
            <a:xfrm>
              <a:off x="7201476" y="2505158"/>
              <a:ext cx="194298" cy="131533"/>
            </a:xfrm>
            <a:custGeom>
              <a:avLst/>
              <a:gdLst/>
              <a:ahLst/>
              <a:cxnLst/>
              <a:rect l="l" t="t" r="r" b="b"/>
              <a:pathLst>
                <a:path w="7411" h="5017" extrusionOk="0">
                  <a:moveTo>
                    <a:pt x="873" y="1"/>
                  </a:moveTo>
                  <a:lnTo>
                    <a:pt x="873" y="1308"/>
                  </a:lnTo>
                  <a:lnTo>
                    <a:pt x="547" y="1308"/>
                  </a:lnTo>
                  <a:cubicBezTo>
                    <a:pt x="243" y="1308"/>
                    <a:pt x="0" y="1551"/>
                    <a:pt x="0" y="1851"/>
                  </a:cubicBezTo>
                  <a:cubicBezTo>
                    <a:pt x="0" y="2152"/>
                    <a:pt x="243" y="2398"/>
                    <a:pt x="547" y="2398"/>
                  </a:cubicBezTo>
                  <a:lnTo>
                    <a:pt x="884" y="2398"/>
                  </a:lnTo>
                  <a:cubicBezTo>
                    <a:pt x="992" y="3876"/>
                    <a:pt x="2224" y="5017"/>
                    <a:pt x="3705" y="5017"/>
                  </a:cubicBezTo>
                  <a:cubicBezTo>
                    <a:pt x="5186" y="5017"/>
                    <a:pt x="6418" y="3876"/>
                    <a:pt x="6526" y="2398"/>
                  </a:cubicBezTo>
                  <a:lnTo>
                    <a:pt x="6867" y="2398"/>
                  </a:lnTo>
                  <a:cubicBezTo>
                    <a:pt x="7167" y="2398"/>
                    <a:pt x="7410" y="2152"/>
                    <a:pt x="7410" y="1851"/>
                  </a:cubicBezTo>
                  <a:cubicBezTo>
                    <a:pt x="7410" y="1551"/>
                    <a:pt x="7167" y="1308"/>
                    <a:pt x="6867" y="1308"/>
                  </a:cubicBezTo>
                  <a:lnTo>
                    <a:pt x="6541" y="1308"/>
                  </a:lnTo>
                  <a:lnTo>
                    <a:pt x="6541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4" name="Google Shape;14134;p76"/>
            <p:cNvSpPr/>
            <p:nvPr/>
          </p:nvSpPr>
          <p:spPr>
            <a:xfrm>
              <a:off x="7200610" y="2516563"/>
              <a:ext cx="160871" cy="120076"/>
            </a:xfrm>
            <a:custGeom>
              <a:avLst/>
              <a:gdLst/>
              <a:ahLst/>
              <a:cxnLst/>
              <a:rect l="l" t="t" r="r" b="b"/>
              <a:pathLst>
                <a:path w="6136" h="4580" extrusionOk="0">
                  <a:moveTo>
                    <a:pt x="906" y="0"/>
                  </a:moveTo>
                  <a:lnTo>
                    <a:pt x="906" y="873"/>
                  </a:lnTo>
                  <a:lnTo>
                    <a:pt x="609" y="873"/>
                  </a:lnTo>
                  <a:cubicBezTo>
                    <a:pt x="323" y="873"/>
                    <a:pt x="66" y="1080"/>
                    <a:pt x="37" y="1362"/>
                  </a:cubicBezTo>
                  <a:cubicBezTo>
                    <a:pt x="0" y="1684"/>
                    <a:pt x="254" y="1963"/>
                    <a:pt x="580" y="1963"/>
                  </a:cubicBezTo>
                  <a:lnTo>
                    <a:pt x="917" y="1963"/>
                  </a:lnTo>
                  <a:cubicBezTo>
                    <a:pt x="1022" y="3459"/>
                    <a:pt x="2269" y="4580"/>
                    <a:pt x="3717" y="4580"/>
                  </a:cubicBezTo>
                  <a:cubicBezTo>
                    <a:pt x="3868" y="4580"/>
                    <a:pt x="4022" y="4567"/>
                    <a:pt x="4176" y="4542"/>
                  </a:cubicBezTo>
                  <a:cubicBezTo>
                    <a:pt x="2796" y="4328"/>
                    <a:pt x="1779" y="3144"/>
                    <a:pt x="1779" y="1746"/>
                  </a:cubicBezTo>
                  <a:cubicBezTo>
                    <a:pt x="1775" y="1384"/>
                    <a:pt x="2068" y="1091"/>
                    <a:pt x="2431" y="1091"/>
                  </a:cubicBezTo>
                  <a:lnTo>
                    <a:pt x="5697" y="1091"/>
                  </a:lnTo>
                  <a:cubicBezTo>
                    <a:pt x="5940" y="1091"/>
                    <a:pt x="6136" y="895"/>
                    <a:pt x="6136" y="656"/>
                  </a:cubicBezTo>
                  <a:lnTo>
                    <a:pt x="6136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5" name="Google Shape;14135;p76"/>
            <p:cNvSpPr/>
            <p:nvPr/>
          </p:nvSpPr>
          <p:spPr>
            <a:xfrm>
              <a:off x="7224337" y="2505158"/>
              <a:ext cx="148548" cy="22809"/>
            </a:xfrm>
            <a:custGeom>
              <a:avLst/>
              <a:gdLst/>
              <a:ahLst/>
              <a:cxnLst/>
              <a:rect l="l" t="t" r="r" b="b"/>
              <a:pathLst>
                <a:path w="5666" h="870" extrusionOk="0">
                  <a:moveTo>
                    <a:pt x="1" y="1"/>
                  </a:moveTo>
                  <a:lnTo>
                    <a:pt x="1" y="870"/>
                  </a:lnTo>
                  <a:lnTo>
                    <a:pt x="5665" y="870"/>
                  </a:lnTo>
                  <a:lnTo>
                    <a:pt x="5665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6" name="Google Shape;14136;p76"/>
            <p:cNvSpPr/>
            <p:nvPr/>
          </p:nvSpPr>
          <p:spPr>
            <a:xfrm>
              <a:off x="7218648" y="2436599"/>
              <a:ext cx="100020" cy="68585"/>
            </a:xfrm>
            <a:custGeom>
              <a:avLst/>
              <a:gdLst/>
              <a:ahLst/>
              <a:cxnLst/>
              <a:rect l="l" t="t" r="r" b="b"/>
              <a:pathLst>
                <a:path w="3815" h="2616" extrusionOk="0">
                  <a:moveTo>
                    <a:pt x="2615" y="1"/>
                  </a:moveTo>
                  <a:cubicBezTo>
                    <a:pt x="1170" y="1"/>
                    <a:pt x="1" y="1171"/>
                    <a:pt x="1" y="2616"/>
                  </a:cubicBezTo>
                  <a:lnTo>
                    <a:pt x="1525" y="2616"/>
                  </a:lnTo>
                  <a:cubicBezTo>
                    <a:pt x="1525" y="1297"/>
                    <a:pt x="2507" y="186"/>
                    <a:pt x="3814" y="23"/>
                  </a:cubicBezTo>
                  <a:cubicBezTo>
                    <a:pt x="3706" y="8"/>
                    <a:pt x="3597" y="1"/>
                    <a:pt x="3488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7" name="Google Shape;14137;p76"/>
            <p:cNvSpPr/>
            <p:nvPr/>
          </p:nvSpPr>
          <p:spPr>
            <a:xfrm>
              <a:off x="7220457" y="2671534"/>
              <a:ext cx="156309" cy="67903"/>
            </a:xfrm>
            <a:custGeom>
              <a:avLst/>
              <a:gdLst/>
              <a:ahLst/>
              <a:cxnLst/>
              <a:rect l="l" t="t" r="r" b="b"/>
              <a:pathLst>
                <a:path w="5962" h="2590" extrusionOk="0">
                  <a:moveTo>
                    <a:pt x="631" y="0"/>
                  </a:moveTo>
                  <a:lnTo>
                    <a:pt x="0" y="185"/>
                  </a:lnTo>
                  <a:cubicBezTo>
                    <a:pt x="305" y="1590"/>
                    <a:pt x="1547" y="2590"/>
                    <a:pt x="2981" y="2590"/>
                  </a:cubicBezTo>
                  <a:cubicBezTo>
                    <a:pt x="4419" y="2590"/>
                    <a:pt x="5658" y="1590"/>
                    <a:pt x="5962" y="185"/>
                  </a:cubicBezTo>
                  <a:lnTo>
                    <a:pt x="5335" y="0"/>
                  </a:lnTo>
                  <a:cubicBezTo>
                    <a:pt x="5114" y="1123"/>
                    <a:pt x="4129" y="1938"/>
                    <a:pt x="2981" y="1938"/>
                  </a:cubicBezTo>
                  <a:cubicBezTo>
                    <a:pt x="1837" y="1938"/>
                    <a:pt x="852" y="1123"/>
                    <a:pt x="631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8" name="Google Shape;14138;p76"/>
            <p:cNvSpPr/>
            <p:nvPr/>
          </p:nvSpPr>
          <p:spPr>
            <a:xfrm>
              <a:off x="7258918" y="2539818"/>
              <a:ext cx="10749" cy="16386"/>
            </a:xfrm>
            <a:custGeom>
              <a:avLst/>
              <a:gdLst/>
              <a:ahLst/>
              <a:cxnLst/>
              <a:rect l="l" t="t" r="r" b="b"/>
              <a:pathLst>
                <a:path w="410" h="625" extrusionOk="0">
                  <a:moveTo>
                    <a:pt x="207" y="1"/>
                  </a:moveTo>
                  <a:cubicBezTo>
                    <a:pt x="91" y="1"/>
                    <a:pt x="0" y="91"/>
                    <a:pt x="0" y="204"/>
                  </a:cubicBezTo>
                  <a:lnTo>
                    <a:pt x="0" y="421"/>
                  </a:lnTo>
                  <a:cubicBezTo>
                    <a:pt x="0" y="557"/>
                    <a:pt x="103" y="625"/>
                    <a:pt x="205" y="625"/>
                  </a:cubicBezTo>
                  <a:cubicBezTo>
                    <a:pt x="307" y="625"/>
                    <a:pt x="409" y="557"/>
                    <a:pt x="409" y="421"/>
                  </a:cubicBezTo>
                  <a:lnTo>
                    <a:pt x="409" y="204"/>
                  </a:lnTo>
                  <a:cubicBezTo>
                    <a:pt x="409" y="91"/>
                    <a:pt x="319" y="1"/>
                    <a:pt x="2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9" name="Google Shape;14139;p76"/>
            <p:cNvSpPr/>
            <p:nvPr/>
          </p:nvSpPr>
          <p:spPr>
            <a:xfrm>
              <a:off x="7327556" y="2539818"/>
              <a:ext cx="10749" cy="16386"/>
            </a:xfrm>
            <a:custGeom>
              <a:avLst/>
              <a:gdLst/>
              <a:ahLst/>
              <a:cxnLst/>
              <a:rect l="l" t="t" r="r" b="b"/>
              <a:pathLst>
                <a:path w="410" h="625" extrusionOk="0">
                  <a:moveTo>
                    <a:pt x="204" y="1"/>
                  </a:moveTo>
                  <a:cubicBezTo>
                    <a:pt x="91" y="1"/>
                    <a:pt x="1" y="91"/>
                    <a:pt x="1" y="204"/>
                  </a:cubicBezTo>
                  <a:lnTo>
                    <a:pt x="1" y="421"/>
                  </a:lnTo>
                  <a:cubicBezTo>
                    <a:pt x="1" y="557"/>
                    <a:pt x="103" y="625"/>
                    <a:pt x="205" y="625"/>
                  </a:cubicBezTo>
                  <a:cubicBezTo>
                    <a:pt x="308" y="625"/>
                    <a:pt x="410" y="557"/>
                    <a:pt x="410" y="421"/>
                  </a:cubicBezTo>
                  <a:lnTo>
                    <a:pt x="410" y="204"/>
                  </a:lnTo>
                  <a:cubicBezTo>
                    <a:pt x="410" y="91"/>
                    <a:pt x="316" y="1"/>
                    <a:pt x="20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0" name="Google Shape;14140;p76"/>
            <p:cNvSpPr/>
            <p:nvPr/>
          </p:nvSpPr>
          <p:spPr>
            <a:xfrm>
              <a:off x="7156067" y="2431198"/>
              <a:ext cx="285089" cy="364948"/>
            </a:xfrm>
            <a:custGeom>
              <a:avLst/>
              <a:gdLst/>
              <a:ahLst/>
              <a:cxnLst/>
              <a:rect l="l" t="t" r="r" b="b"/>
              <a:pathLst>
                <a:path w="10874" h="13920" extrusionOk="0">
                  <a:moveTo>
                    <a:pt x="5875" y="410"/>
                  </a:moveTo>
                  <a:cubicBezTo>
                    <a:pt x="6788" y="410"/>
                    <a:pt x="7625" y="928"/>
                    <a:pt x="8030" y="1746"/>
                  </a:cubicBezTo>
                  <a:lnTo>
                    <a:pt x="7617" y="1746"/>
                  </a:lnTo>
                  <a:cubicBezTo>
                    <a:pt x="7346" y="1746"/>
                    <a:pt x="7346" y="2152"/>
                    <a:pt x="7617" y="2152"/>
                  </a:cubicBezTo>
                  <a:lnTo>
                    <a:pt x="8190" y="2152"/>
                  </a:lnTo>
                  <a:cubicBezTo>
                    <a:pt x="8233" y="2304"/>
                    <a:pt x="8262" y="2460"/>
                    <a:pt x="8277" y="2615"/>
                  </a:cubicBezTo>
                  <a:lnTo>
                    <a:pt x="2598" y="2615"/>
                  </a:lnTo>
                  <a:cubicBezTo>
                    <a:pt x="2706" y="1369"/>
                    <a:pt x="3749" y="410"/>
                    <a:pt x="5002" y="410"/>
                  </a:cubicBezTo>
                  <a:close/>
                  <a:moveTo>
                    <a:pt x="8066" y="3025"/>
                  </a:moveTo>
                  <a:lnTo>
                    <a:pt x="8066" y="3488"/>
                  </a:lnTo>
                  <a:lnTo>
                    <a:pt x="7835" y="3488"/>
                  </a:lnTo>
                  <a:cubicBezTo>
                    <a:pt x="7563" y="3488"/>
                    <a:pt x="7563" y="3897"/>
                    <a:pt x="7835" y="3897"/>
                  </a:cubicBezTo>
                  <a:lnTo>
                    <a:pt x="8066" y="3897"/>
                  </a:lnTo>
                  <a:lnTo>
                    <a:pt x="8066" y="4129"/>
                  </a:lnTo>
                  <a:cubicBezTo>
                    <a:pt x="8066" y="4241"/>
                    <a:pt x="8157" y="4332"/>
                    <a:pt x="8269" y="4332"/>
                  </a:cubicBezTo>
                  <a:lnTo>
                    <a:pt x="8599" y="4332"/>
                  </a:lnTo>
                  <a:cubicBezTo>
                    <a:pt x="8798" y="4332"/>
                    <a:pt x="8957" y="4506"/>
                    <a:pt x="8936" y="4709"/>
                  </a:cubicBezTo>
                  <a:cubicBezTo>
                    <a:pt x="8918" y="4879"/>
                    <a:pt x="8755" y="5013"/>
                    <a:pt x="8566" y="5013"/>
                  </a:cubicBezTo>
                  <a:lnTo>
                    <a:pt x="8476" y="5013"/>
                  </a:lnTo>
                  <a:lnTo>
                    <a:pt x="8476" y="5002"/>
                  </a:lnTo>
                  <a:cubicBezTo>
                    <a:pt x="8476" y="4890"/>
                    <a:pt x="8385" y="4799"/>
                    <a:pt x="8273" y="4799"/>
                  </a:cubicBezTo>
                  <a:cubicBezTo>
                    <a:pt x="8161" y="4799"/>
                    <a:pt x="8066" y="4890"/>
                    <a:pt x="8066" y="5002"/>
                  </a:cubicBezTo>
                  <a:cubicBezTo>
                    <a:pt x="8066" y="6454"/>
                    <a:pt x="6889" y="7631"/>
                    <a:pt x="5437" y="7631"/>
                  </a:cubicBezTo>
                  <a:cubicBezTo>
                    <a:pt x="3985" y="7631"/>
                    <a:pt x="2808" y="6454"/>
                    <a:pt x="2808" y="5002"/>
                  </a:cubicBezTo>
                  <a:lnTo>
                    <a:pt x="2808" y="4998"/>
                  </a:lnTo>
                  <a:cubicBezTo>
                    <a:pt x="2808" y="4864"/>
                    <a:pt x="2706" y="4797"/>
                    <a:pt x="2605" y="4797"/>
                  </a:cubicBezTo>
                  <a:cubicBezTo>
                    <a:pt x="2504" y="4797"/>
                    <a:pt x="2402" y="4864"/>
                    <a:pt x="2402" y="4998"/>
                  </a:cubicBezTo>
                  <a:lnTo>
                    <a:pt x="2402" y="5013"/>
                  </a:lnTo>
                  <a:lnTo>
                    <a:pt x="2279" y="5013"/>
                  </a:lnTo>
                  <a:cubicBezTo>
                    <a:pt x="2076" y="5013"/>
                    <a:pt x="1917" y="4839"/>
                    <a:pt x="1939" y="4636"/>
                  </a:cubicBezTo>
                  <a:cubicBezTo>
                    <a:pt x="1957" y="4466"/>
                    <a:pt x="2120" y="4332"/>
                    <a:pt x="2308" y="4332"/>
                  </a:cubicBezTo>
                  <a:lnTo>
                    <a:pt x="2605" y="4332"/>
                  </a:lnTo>
                  <a:cubicBezTo>
                    <a:pt x="2717" y="4332"/>
                    <a:pt x="2808" y="4241"/>
                    <a:pt x="2808" y="4129"/>
                  </a:cubicBezTo>
                  <a:lnTo>
                    <a:pt x="2808" y="3897"/>
                  </a:lnTo>
                  <a:lnTo>
                    <a:pt x="6962" y="3897"/>
                  </a:lnTo>
                  <a:cubicBezTo>
                    <a:pt x="7233" y="3897"/>
                    <a:pt x="7233" y="3488"/>
                    <a:pt x="6962" y="3488"/>
                  </a:cubicBezTo>
                  <a:lnTo>
                    <a:pt x="2808" y="3488"/>
                  </a:lnTo>
                  <a:lnTo>
                    <a:pt x="2808" y="3025"/>
                  </a:lnTo>
                  <a:close/>
                  <a:moveTo>
                    <a:pt x="5002" y="0"/>
                  </a:moveTo>
                  <a:cubicBezTo>
                    <a:pt x="3525" y="4"/>
                    <a:pt x="2297" y="1145"/>
                    <a:pt x="2188" y="2615"/>
                  </a:cubicBezTo>
                  <a:lnTo>
                    <a:pt x="642" y="2615"/>
                  </a:lnTo>
                  <a:cubicBezTo>
                    <a:pt x="370" y="2615"/>
                    <a:pt x="370" y="3025"/>
                    <a:pt x="642" y="3025"/>
                  </a:cubicBezTo>
                  <a:lnTo>
                    <a:pt x="2398" y="3025"/>
                  </a:lnTo>
                  <a:lnTo>
                    <a:pt x="2398" y="3926"/>
                  </a:lnTo>
                  <a:lnTo>
                    <a:pt x="2308" y="3926"/>
                  </a:lnTo>
                  <a:cubicBezTo>
                    <a:pt x="1913" y="3926"/>
                    <a:pt x="1569" y="4223"/>
                    <a:pt x="1533" y="4600"/>
                  </a:cubicBezTo>
                  <a:cubicBezTo>
                    <a:pt x="1489" y="5038"/>
                    <a:pt x="1833" y="5419"/>
                    <a:pt x="2279" y="5422"/>
                  </a:cubicBezTo>
                  <a:lnTo>
                    <a:pt x="2431" y="5422"/>
                  </a:lnTo>
                  <a:cubicBezTo>
                    <a:pt x="2547" y="6259"/>
                    <a:pt x="3011" y="7012"/>
                    <a:pt x="3706" y="7494"/>
                  </a:cubicBezTo>
                  <a:lnTo>
                    <a:pt x="3706" y="8432"/>
                  </a:lnTo>
                  <a:cubicBezTo>
                    <a:pt x="3706" y="8631"/>
                    <a:pt x="3576" y="8805"/>
                    <a:pt x="3384" y="8863"/>
                  </a:cubicBezTo>
                  <a:lnTo>
                    <a:pt x="1087" y="9540"/>
                  </a:lnTo>
                  <a:cubicBezTo>
                    <a:pt x="446" y="9732"/>
                    <a:pt x="5" y="10319"/>
                    <a:pt x="1" y="10989"/>
                  </a:cubicBezTo>
                  <a:lnTo>
                    <a:pt x="1" y="13716"/>
                  </a:lnTo>
                  <a:cubicBezTo>
                    <a:pt x="1" y="13852"/>
                    <a:pt x="103" y="13920"/>
                    <a:pt x="206" y="13920"/>
                  </a:cubicBezTo>
                  <a:cubicBezTo>
                    <a:pt x="308" y="13920"/>
                    <a:pt x="410" y="13852"/>
                    <a:pt x="410" y="13716"/>
                  </a:cubicBezTo>
                  <a:lnTo>
                    <a:pt x="410" y="10989"/>
                  </a:lnTo>
                  <a:cubicBezTo>
                    <a:pt x="410" y="10500"/>
                    <a:pt x="732" y="10069"/>
                    <a:pt x="1200" y="9931"/>
                  </a:cubicBezTo>
                  <a:lnTo>
                    <a:pt x="1873" y="9732"/>
                  </a:lnTo>
                  <a:cubicBezTo>
                    <a:pt x="1877" y="9743"/>
                    <a:pt x="1877" y="9754"/>
                    <a:pt x="1881" y="9761"/>
                  </a:cubicBezTo>
                  <a:cubicBezTo>
                    <a:pt x="1911" y="9864"/>
                    <a:pt x="1989" y="9908"/>
                    <a:pt x="2069" y="9908"/>
                  </a:cubicBezTo>
                  <a:cubicBezTo>
                    <a:pt x="2192" y="9908"/>
                    <a:pt x="2318" y="9803"/>
                    <a:pt x="2272" y="9645"/>
                  </a:cubicBezTo>
                  <a:cubicBezTo>
                    <a:pt x="2268" y="9634"/>
                    <a:pt x="2268" y="9627"/>
                    <a:pt x="2264" y="9616"/>
                  </a:cubicBezTo>
                  <a:lnTo>
                    <a:pt x="2934" y="9421"/>
                  </a:lnTo>
                  <a:cubicBezTo>
                    <a:pt x="3257" y="10532"/>
                    <a:pt x="4275" y="11300"/>
                    <a:pt x="5437" y="11304"/>
                  </a:cubicBezTo>
                  <a:cubicBezTo>
                    <a:pt x="5846" y="11304"/>
                    <a:pt x="6252" y="11210"/>
                    <a:pt x="6618" y="11021"/>
                  </a:cubicBezTo>
                  <a:cubicBezTo>
                    <a:pt x="6812" y="10908"/>
                    <a:pt x="6708" y="10638"/>
                    <a:pt x="6524" y="10638"/>
                  </a:cubicBezTo>
                  <a:cubicBezTo>
                    <a:pt x="6495" y="10638"/>
                    <a:pt x="6465" y="10645"/>
                    <a:pt x="6433" y="10659"/>
                  </a:cubicBezTo>
                  <a:cubicBezTo>
                    <a:pt x="6125" y="10815"/>
                    <a:pt x="5781" y="10898"/>
                    <a:pt x="5437" y="10898"/>
                  </a:cubicBezTo>
                  <a:cubicBezTo>
                    <a:pt x="4459" y="10895"/>
                    <a:pt x="3597" y="10246"/>
                    <a:pt x="3326" y="9305"/>
                  </a:cubicBezTo>
                  <a:lnTo>
                    <a:pt x="3499" y="9254"/>
                  </a:lnTo>
                  <a:cubicBezTo>
                    <a:pt x="3862" y="9145"/>
                    <a:pt x="4112" y="8812"/>
                    <a:pt x="4115" y="8432"/>
                  </a:cubicBezTo>
                  <a:lnTo>
                    <a:pt x="4115" y="7736"/>
                  </a:lnTo>
                  <a:cubicBezTo>
                    <a:pt x="4532" y="7937"/>
                    <a:pt x="4983" y="8038"/>
                    <a:pt x="5436" y="8038"/>
                  </a:cubicBezTo>
                  <a:cubicBezTo>
                    <a:pt x="5888" y="8038"/>
                    <a:pt x="6341" y="7937"/>
                    <a:pt x="6759" y="7736"/>
                  </a:cubicBezTo>
                  <a:lnTo>
                    <a:pt x="6759" y="8435"/>
                  </a:lnTo>
                  <a:cubicBezTo>
                    <a:pt x="6759" y="8816"/>
                    <a:pt x="7009" y="9149"/>
                    <a:pt x="7375" y="9258"/>
                  </a:cubicBezTo>
                  <a:lnTo>
                    <a:pt x="7545" y="9308"/>
                  </a:lnTo>
                  <a:cubicBezTo>
                    <a:pt x="7458" y="9616"/>
                    <a:pt x="7302" y="9902"/>
                    <a:pt x="7092" y="10149"/>
                  </a:cubicBezTo>
                  <a:cubicBezTo>
                    <a:pt x="6957" y="10300"/>
                    <a:pt x="7095" y="10489"/>
                    <a:pt x="7248" y="10489"/>
                  </a:cubicBezTo>
                  <a:cubicBezTo>
                    <a:pt x="7299" y="10489"/>
                    <a:pt x="7352" y="10467"/>
                    <a:pt x="7396" y="10417"/>
                  </a:cubicBezTo>
                  <a:cubicBezTo>
                    <a:pt x="7646" y="10127"/>
                    <a:pt x="7831" y="9790"/>
                    <a:pt x="7936" y="9424"/>
                  </a:cubicBezTo>
                  <a:lnTo>
                    <a:pt x="8574" y="9612"/>
                  </a:lnTo>
                  <a:cubicBezTo>
                    <a:pt x="8552" y="9692"/>
                    <a:pt x="8526" y="9772"/>
                    <a:pt x="8497" y="9852"/>
                  </a:cubicBezTo>
                  <a:cubicBezTo>
                    <a:pt x="8438" y="10013"/>
                    <a:pt x="8568" y="10129"/>
                    <a:pt x="8696" y="10129"/>
                  </a:cubicBezTo>
                  <a:cubicBezTo>
                    <a:pt x="8771" y="10129"/>
                    <a:pt x="8846" y="10088"/>
                    <a:pt x="8881" y="9993"/>
                  </a:cubicBezTo>
                  <a:cubicBezTo>
                    <a:pt x="8914" y="9906"/>
                    <a:pt x="8943" y="9815"/>
                    <a:pt x="8968" y="9725"/>
                  </a:cubicBezTo>
                  <a:lnTo>
                    <a:pt x="9675" y="9931"/>
                  </a:lnTo>
                  <a:cubicBezTo>
                    <a:pt x="10142" y="10072"/>
                    <a:pt x="10464" y="10503"/>
                    <a:pt x="10468" y="10992"/>
                  </a:cubicBezTo>
                  <a:lnTo>
                    <a:pt x="10468" y="13716"/>
                  </a:lnTo>
                  <a:cubicBezTo>
                    <a:pt x="10468" y="13852"/>
                    <a:pt x="10569" y="13920"/>
                    <a:pt x="10670" y="13920"/>
                  </a:cubicBezTo>
                  <a:cubicBezTo>
                    <a:pt x="10772" y="13920"/>
                    <a:pt x="10873" y="13852"/>
                    <a:pt x="10873" y="13716"/>
                  </a:cubicBezTo>
                  <a:lnTo>
                    <a:pt x="10873" y="10992"/>
                  </a:lnTo>
                  <a:cubicBezTo>
                    <a:pt x="10870" y="10319"/>
                    <a:pt x="10428" y="9732"/>
                    <a:pt x="9787" y="9540"/>
                  </a:cubicBezTo>
                  <a:lnTo>
                    <a:pt x="7491" y="8866"/>
                  </a:lnTo>
                  <a:cubicBezTo>
                    <a:pt x="7299" y="8808"/>
                    <a:pt x="7168" y="8631"/>
                    <a:pt x="7168" y="8432"/>
                  </a:cubicBezTo>
                  <a:lnTo>
                    <a:pt x="7168" y="7497"/>
                  </a:lnTo>
                  <a:cubicBezTo>
                    <a:pt x="7864" y="7012"/>
                    <a:pt x="8327" y="6262"/>
                    <a:pt x="8447" y="5422"/>
                  </a:cubicBezTo>
                  <a:lnTo>
                    <a:pt x="8566" y="5422"/>
                  </a:lnTo>
                  <a:cubicBezTo>
                    <a:pt x="8965" y="5422"/>
                    <a:pt x="9305" y="5129"/>
                    <a:pt x="9341" y="4749"/>
                  </a:cubicBezTo>
                  <a:cubicBezTo>
                    <a:pt x="9388" y="4310"/>
                    <a:pt x="9041" y="3926"/>
                    <a:pt x="8599" y="3926"/>
                  </a:cubicBezTo>
                  <a:lnTo>
                    <a:pt x="8476" y="3926"/>
                  </a:lnTo>
                  <a:lnTo>
                    <a:pt x="8476" y="3025"/>
                  </a:lnTo>
                  <a:lnTo>
                    <a:pt x="8487" y="3025"/>
                  </a:lnTo>
                  <a:cubicBezTo>
                    <a:pt x="8599" y="3025"/>
                    <a:pt x="8693" y="2934"/>
                    <a:pt x="8693" y="2822"/>
                  </a:cubicBezTo>
                  <a:cubicBezTo>
                    <a:pt x="8689" y="1264"/>
                    <a:pt x="7429" y="4"/>
                    <a:pt x="58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1" name="Google Shape;14141;p76"/>
            <p:cNvSpPr/>
            <p:nvPr/>
          </p:nvSpPr>
          <p:spPr>
            <a:xfrm>
              <a:off x="7264922" y="2741823"/>
              <a:ext cx="26453" cy="13266"/>
            </a:xfrm>
            <a:custGeom>
              <a:avLst/>
              <a:gdLst/>
              <a:ahLst/>
              <a:cxnLst/>
              <a:rect l="l" t="t" r="r" b="b"/>
              <a:pathLst>
                <a:path w="1009" h="506" extrusionOk="0">
                  <a:moveTo>
                    <a:pt x="289" y="0"/>
                  </a:moveTo>
                  <a:cubicBezTo>
                    <a:pt x="76" y="0"/>
                    <a:pt x="1" y="332"/>
                    <a:pt x="238" y="401"/>
                  </a:cubicBezTo>
                  <a:cubicBezTo>
                    <a:pt x="387" y="445"/>
                    <a:pt x="539" y="477"/>
                    <a:pt x="688" y="503"/>
                  </a:cubicBezTo>
                  <a:cubicBezTo>
                    <a:pt x="700" y="504"/>
                    <a:pt x="713" y="505"/>
                    <a:pt x="724" y="505"/>
                  </a:cubicBezTo>
                  <a:cubicBezTo>
                    <a:pt x="964" y="505"/>
                    <a:pt x="1008" y="138"/>
                    <a:pt x="753" y="100"/>
                  </a:cubicBezTo>
                  <a:cubicBezTo>
                    <a:pt x="619" y="79"/>
                    <a:pt x="485" y="50"/>
                    <a:pt x="354" y="10"/>
                  </a:cubicBezTo>
                  <a:cubicBezTo>
                    <a:pt x="331" y="3"/>
                    <a:pt x="310" y="0"/>
                    <a:pt x="28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2" name="Google Shape;14142;p76"/>
            <p:cNvSpPr/>
            <p:nvPr/>
          </p:nvSpPr>
          <p:spPr>
            <a:xfrm>
              <a:off x="7298978" y="2743423"/>
              <a:ext cx="26401" cy="12453"/>
            </a:xfrm>
            <a:custGeom>
              <a:avLst/>
              <a:gdLst/>
              <a:ahLst/>
              <a:cxnLst/>
              <a:rect l="l" t="t" r="r" b="b"/>
              <a:pathLst>
                <a:path w="1007" h="475" extrusionOk="0">
                  <a:moveTo>
                    <a:pt x="725" y="0"/>
                  </a:moveTo>
                  <a:cubicBezTo>
                    <a:pt x="708" y="0"/>
                    <a:pt x="690" y="3"/>
                    <a:pt x="671" y="7"/>
                  </a:cubicBezTo>
                  <a:lnTo>
                    <a:pt x="674" y="3"/>
                  </a:lnTo>
                  <a:lnTo>
                    <a:pt x="674" y="3"/>
                  </a:lnTo>
                  <a:cubicBezTo>
                    <a:pt x="540" y="32"/>
                    <a:pt x="406" y="54"/>
                    <a:pt x="269" y="65"/>
                  </a:cubicBezTo>
                  <a:cubicBezTo>
                    <a:pt x="1" y="79"/>
                    <a:pt x="15" y="474"/>
                    <a:pt x="276" y="474"/>
                  </a:cubicBezTo>
                  <a:cubicBezTo>
                    <a:pt x="280" y="474"/>
                    <a:pt x="283" y="474"/>
                    <a:pt x="287" y="474"/>
                  </a:cubicBezTo>
                  <a:lnTo>
                    <a:pt x="305" y="474"/>
                  </a:lnTo>
                  <a:cubicBezTo>
                    <a:pt x="461" y="460"/>
                    <a:pt x="609" y="438"/>
                    <a:pt x="758" y="405"/>
                  </a:cubicBezTo>
                  <a:cubicBezTo>
                    <a:pt x="1006" y="348"/>
                    <a:pt x="949" y="0"/>
                    <a:pt x="72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3" name="Google Shape;14143;p76"/>
            <p:cNvSpPr/>
            <p:nvPr/>
          </p:nvSpPr>
          <p:spPr>
            <a:xfrm>
              <a:off x="7234562" y="2726407"/>
              <a:ext cx="25116" cy="17277"/>
            </a:xfrm>
            <a:custGeom>
              <a:avLst/>
              <a:gdLst/>
              <a:ahLst/>
              <a:cxnLst/>
              <a:rect l="l" t="t" r="r" b="b"/>
              <a:pathLst>
                <a:path w="958" h="659" extrusionOk="0">
                  <a:moveTo>
                    <a:pt x="295" y="1"/>
                  </a:moveTo>
                  <a:cubicBezTo>
                    <a:pt x="126" y="1"/>
                    <a:pt x="0" y="236"/>
                    <a:pt x="172" y="370"/>
                  </a:cubicBezTo>
                  <a:cubicBezTo>
                    <a:pt x="295" y="464"/>
                    <a:pt x="422" y="551"/>
                    <a:pt x="553" y="627"/>
                  </a:cubicBezTo>
                  <a:cubicBezTo>
                    <a:pt x="590" y="649"/>
                    <a:pt x="627" y="658"/>
                    <a:pt x="661" y="658"/>
                  </a:cubicBezTo>
                  <a:cubicBezTo>
                    <a:pt x="843" y="658"/>
                    <a:pt x="958" y="391"/>
                    <a:pt x="763" y="276"/>
                  </a:cubicBezTo>
                  <a:cubicBezTo>
                    <a:pt x="643" y="207"/>
                    <a:pt x="531" y="131"/>
                    <a:pt x="422" y="47"/>
                  </a:cubicBezTo>
                  <a:cubicBezTo>
                    <a:pt x="380" y="15"/>
                    <a:pt x="336" y="1"/>
                    <a:pt x="29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4" name="Google Shape;14144;p76"/>
            <p:cNvSpPr/>
            <p:nvPr/>
          </p:nvSpPr>
          <p:spPr>
            <a:xfrm>
              <a:off x="7332589" y="2729790"/>
              <a:ext cx="24566" cy="16884"/>
            </a:xfrm>
            <a:custGeom>
              <a:avLst/>
              <a:gdLst/>
              <a:ahLst/>
              <a:cxnLst/>
              <a:rect l="l" t="t" r="r" b="b"/>
              <a:pathLst>
                <a:path w="937" h="644" extrusionOk="0">
                  <a:moveTo>
                    <a:pt x="636" y="1"/>
                  </a:moveTo>
                  <a:cubicBezTo>
                    <a:pt x="597" y="1"/>
                    <a:pt x="556" y="13"/>
                    <a:pt x="515" y="42"/>
                  </a:cubicBezTo>
                  <a:lnTo>
                    <a:pt x="515" y="45"/>
                  </a:lnTo>
                  <a:cubicBezTo>
                    <a:pt x="403" y="121"/>
                    <a:pt x="283" y="190"/>
                    <a:pt x="164" y="252"/>
                  </a:cubicBezTo>
                  <a:cubicBezTo>
                    <a:pt x="51" y="295"/>
                    <a:pt x="1" y="425"/>
                    <a:pt x="55" y="531"/>
                  </a:cubicBezTo>
                  <a:cubicBezTo>
                    <a:pt x="91" y="603"/>
                    <a:pt x="164" y="644"/>
                    <a:pt x="238" y="644"/>
                  </a:cubicBezTo>
                  <a:cubicBezTo>
                    <a:pt x="275" y="644"/>
                    <a:pt x="311" y="634"/>
                    <a:pt x="345" y="614"/>
                  </a:cubicBezTo>
                  <a:cubicBezTo>
                    <a:pt x="482" y="545"/>
                    <a:pt x="616" y="465"/>
                    <a:pt x="743" y="378"/>
                  </a:cubicBezTo>
                  <a:cubicBezTo>
                    <a:pt x="936" y="257"/>
                    <a:pt x="813" y="1"/>
                    <a:pt x="63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5" name="Google Shape;14145;p76"/>
            <p:cNvSpPr/>
            <p:nvPr/>
          </p:nvSpPr>
          <p:spPr>
            <a:xfrm>
              <a:off x="7212566" y="2701081"/>
              <a:ext cx="21079" cy="20266"/>
            </a:xfrm>
            <a:custGeom>
              <a:avLst/>
              <a:gdLst/>
              <a:ahLst/>
              <a:cxnLst/>
              <a:rect l="l" t="t" r="r" b="b"/>
              <a:pathLst>
                <a:path w="804" h="773" extrusionOk="0">
                  <a:moveTo>
                    <a:pt x="281" y="0"/>
                  </a:moveTo>
                  <a:cubicBezTo>
                    <a:pt x="139" y="0"/>
                    <a:pt x="1" y="150"/>
                    <a:pt x="99" y="311"/>
                  </a:cubicBezTo>
                  <a:cubicBezTo>
                    <a:pt x="178" y="441"/>
                    <a:pt x="265" y="568"/>
                    <a:pt x="359" y="691"/>
                  </a:cubicBezTo>
                  <a:cubicBezTo>
                    <a:pt x="404" y="748"/>
                    <a:pt x="460" y="772"/>
                    <a:pt x="514" y="772"/>
                  </a:cubicBezTo>
                  <a:cubicBezTo>
                    <a:pt x="663" y="772"/>
                    <a:pt x="804" y="594"/>
                    <a:pt x="682" y="438"/>
                  </a:cubicBezTo>
                  <a:cubicBezTo>
                    <a:pt x="595" y="329"/>
                    <a:pt x="519" y="217"/>
                    <a:pt x="450" y="101"/>
                  </a:cubicBezTo>
                  <a:cubicBezTo>
                    <a:pt x="407" y="30"/>
                    <a:pt x="343" y="0"/>
                    <a:pt x="28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6" name="Google Shape;14146;p76"/>
            <p:cNvSpPr/>
            <p:nvPr/>
          </p:nvSpPr>
          <p:spPr>
            <a:xfrm>
              <a:off x="7358650" y="2706141"/>
              <a:ext cx="20686" cy="19742"/>
            </a:xfrm>
            <a:custGeom>
              <a:avLst/>
              <a:gdLst/>
              <a:ahLst/>
              <a:cxnLst/>
              <a:rect l="l" t="t" r="r" b="b"/>
              <a:pathLst>
                <a:path w="789" h="753" extrusionOk="0">
                  <a:moveTo>
                    <a:pt x="558" y="1"/>
                  </a:moveTo>
                  <a:cubicBezTo>
                    <a:pt x="493" y="1"/>
                    <a:pt x="430" y="31"/>
                    <a:pt x="390" y="89"/>
                  </a:cubicBezTo>
                  <a:cubicBezTo>
                    <a:pt x="314" y="201"/>
                    <a:pt x="227" y="306"/>
                    <a:pt x="137" y="411"/>
                  </a:cubicBezTo>
                  <a:cubicBezTo>
                    <a:pt x="0" y="561"/>
                    <a:pt x="139" y="752"/>
                    <a:pt x="294" y="752"/>
                  </a:cubicBezTo>
                  <a:cubicBezTo>
                    <a:pt x="344" y="752"/>
                    <a:pt x="396" y="732"/>
                    <a:pt x="441" y="683"/>
                  </a:cubicBezTo>
                  <a:cubicBezTo>
                    <a:pt x="542" y="567"/>
                    <a:pt x="640" y="444"/>
                    <a:pt x="727" y="321"/>
                  </a:cubicBezTo>
                  <a:cubicBezTo>
                    <a:pt x="789" y="226"/>
                    <a:pt x="767" y="100"/>
                    <a:pt x="676" y="38"/>
                  </a:cubicBezTo>
                  <a:cubicBezTo>
                    <a:pt x="640" y="13"/>
                    <a:pt x="598" y="1"/>
                    <a:pt x="55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7" name="Google Shape;14147;p76"/>
            <p:cNvSpPr/>
            <p:nvPr/>
          </p:nvSpPr>
          <p:spPr>
            <a:xfrm>
              <a:off x="7291480" y="2579799"/>
              <a:ext cx="25667" cy="10671"/>
            </a:xfrm>
            <a:custGeom>
              <a:avLst/>
              <a:gdLst/>
              <a:ahLst/>
              <a:cxnLst/>
              <a:rect l="l" t="t" r="r" b="b"/>
              <a:pathLst>
                <a:path w="979" h="407" extrusionOk="0">
                  <a:moveTo>
                    <a:pt x="272" y="0"/>
                  </a:moveTo>
                  <a:cubicBezTo>
                    <a:pt x="0" y="0"/>
                    <a:pt x="0" y="406"/>
                    <a:pt x="272" y="406"/>
                  </a:cubicBezTo>
                  <a:lnTo>
                    <a:pt x="710" y="406"/>
                  </a:lnTo>
                  <a:cubicBezTo>
                    <a:pt x="978" y="406"/>
                    <a:pt x="978" y="0"/>
                    <a:pt x="71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48" name="Google Shape;14148;p76"/>
          <p:cNvGrpSpPr/>
          <p:nvPr/>
        </p:nvGrpSpPr>
        <p:grpSpPr>
          <a:xfrm>
            <a:off x="8061252" y="2893623"/>
            <a:ext cx="274864" cy="367517"/>
            <a:chOff x="8061252" y="2893623"/>
            <a:chExt cx="274864" cy="367517"/>
          </a:xfrm>
        </p:grpSpPr>
        <p:sp>
          <p:nvSpPr>
            <p:cNvPr id="14149" name="Google Shape;14149;p76"/>
            <p:cNvSpPr/>
            <p:nvPr/>
          </p:nvSpPr>
          <p:spPr>
            <a:xfrm>
              <a:off x="8066679" y="3092823"/>
              <a:ext cx="264089" cy="162863"/>
            </a:xfrm>
            <a:custGeom>
              <a:avLst/>
              <a:gdLst/>
              <a:ahLst/>
              <a:cxnLst/>
              <a:rect l="l" t="t" r="r" b="b"/>
              <a:pathLst>
                <a:path w="10073" h="6212" extrusionOk="0">
                  <a:moveTo>
                    <a:pt x="6262" y="1"/>
                  </a:moveTo>
                  <a:lnTo>
                    <a:pt x="3647" y="48"/>
                  </a:lnTo>
                  <a:lnTo>
                    <a:pt x="3665" y="1174"/>
                  </a:lnTo>
                  <a:cubicBezTo>
                    <a:pt x="3673" y="1543"/>
                    <a:pt x="3444" y="1877"/>
                    <a:pt x="3097" y="2003"/>
                  </a:cubicBezTo>
                  <a:lnTo>
                    <a:pt x="862" y="2836"/>
                  </a:lnTo>
                  <a:cubicBezTo>
                    <a:pt x="341" y="3032"/>
                    <a:pt x="0" y="3532"/>
                    <a:pt x="11" y="4086"/>
                  </a:cubicBezTo>
                  <a:lnTo>
                    <a:pt x="47" y="6212"/>
                  </a:lnTo>
                  <a:lnTo>
                    <a:pt x="10072" y="6042"/>
                  </a:lnTo>
                  <a:lnTo>
                    <a:pt x="10036" y="3912"/>
                  </a:lnTo>
                  <a:cubicBezTo>
                    <a:pt x="10025" y="3358"/>
                    <a:pt x="9667" y="2869"/>
                    <a:pt x="9141" y="2695"/>
                  </a:cubicBezTo>
                  <a:lnTo>
                    <a:pt x="6878" y="1938"/>
                  </a:lnTo>
                  <a:cubicBezTo>
                    <a:pt x="6527" y="1822"/>
                    <a:pt x="6287" y="1496"/>
                    <a:pt x="6280" y="1127"/>
                  </a:cubicBezTo>
                  <a:lnTo>
                    <a:pt x="6262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0" name="Google Shape;14150;p76"/>
            <p:cNvSpPr/>
            <p:nvPr/>
          </p:nvSpPr>
          <p:spPr>
            <a:xfrm>
              <a:off x="8066574" y="3147618"/>
              <a:ext cx="264089" cy="108069"/>
            </a:xfrm>
            <a:custGeom>
              <a:avLst/>
              <a:gdLst/>
              <a:ahLst/>
              <a:cxnLst/>
              <a:rect l="l" t="t" r="r" b="b"/>
              <a:pathLst>
                <a:path w="10073" h="4122" extrusionOk="0">
                  <a:moveTo>
                    <a:pt x="7335" y="0"/>
                  </a:moveTo>
                  <a:lnTo>
                    <a:pt x="7146" y="489"/>
                  </a:lnTo>
                  <a:cubicBezTo>
                    <a:pt x="6784" y="1438"/>
                    <a:pt x="5958" y="2057"/>
                    <a:pt x="5028" y="2072"/>
                  </a:cubicBezTo>
                  <a:cubicBezTo>
                    <a:pt x="5014" y="2072"/>
                    <a:pt x="5000" y="2072"/>
                    <a:pt x="4986" y="2072"/>
                  </a:cubicBezTo>
                  <a:cubicBezTo>
                    <a:pt x="4075" y="2072"/>
                    <a:pt x="3243" y="1482"/>
                    <a:pt x="2854" y="562"/>
                  </a:cubicBezTo>
                  <a:lnTo>
                    <a:pt x="2655" y="80"/>
                  </a:lnTo>
                  <a:lnTo>
                    <a:pt x="863" y="746"/>
                  </a:lnTo>
                  <a:cubicBezTo>
                    <a:pt x="345" y="942"/>
                    <a:pt x="1" y="1442"/>
                    <a:pt x="11" y="1996"/>
                  </a:cubicBezTo>
                  <a:lnTo>
                    <a:pt x="48" y="4122"/>
                  </a:lnTo>
                  <a:lnTo>
                    <a:pt x="10073" y="3952"/>
                  </a:lnTo>
                  <a:lnTo>
                    <a:pt x="10036" y="1822"/>
                  </a:lnTo>
                  <a:cubicBezTo>
                    <a:pt x="10025" y="1268"/>
                    <a:pt x="9671" y="779"/>
                    <a:pt x="9145" y="605"/>
                  </a:cubicBezTo>
                  <a:lnTo>
                    <a:pt x="7335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1" name="Google Shape;14151;p76"/>
            <p:cNvSpPr/>
            <p:nvPr/>
          </p:nvSpPr>
          <p:spPr>
            <a:xfrm>
              <a:off x="8162295" y="3092823"/>
              <a:ext cx="68847" cy="29180"/>
            </a:xfrm>
            <a:custGeom>
              <a:avLst/>
              <a:gdLst/>
              <a:ahLst/>
              <a:cxnLst/>
              <a:rect l="l" t="t" r="r" b="b"/>
              <a:pathLst>
                <a:path w="2626" h="1113" extrusionOk="0">
                  <a:moveTo>
                    <a:pt x="2615" y="1"/>
                  </a:moveTo>
                  <a:lnTo>
                    <a:pt x="0" y="48"/>
                  </a:lnTo>
                  <a:lnTo>
                    <a:pt x="11" y="859"/>
                  </a:lnTo>
                  <a:cubicBezTo>
                    <a:pt x="412" y="1026"/>
                    <a:pt x="839" y="1113"/>
                    <a:pt x="1274" y="1113"/>
                  </a:cubicBezTo>
                  <a:cubicBezTo>
                    <a:pt x="1291" y="1113"/>
                    <a:pt x="1308" y="1113"/>
                    <a:pt x="1326" y="1112"/>
                  </a:cubicBezTo>
                  <a:cubicBezTo>
                    <a:pt x="1775" y="1105"/>
                    <a:pt x="2220" y="1004"/>
                    <a:pt x="2626" y="812"/>
                  </a:cubicBezTo>
                  <a:lnTo>
                    <a:pt x="261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2" name="Google Shape;14152;p76"/>
            <p:cNvSpPr/>
            <p:nvPr/>
          </p:nvSpPr>
          <p:spPr>
            <a:xfrm>
              <a:off x="8119744" y="2949256"/>
              <a:ext cx="172852" cy="155706"/>
            </a:xfrm>
            <a:custGeom>
              <a:avLst/>
              <a:gdLst/>
              <a:ahLst/>
              <a:cxnLst/>
              <a:rect l="l" t="t" r="r" b="b"/>
              <a:pathLst>
                <a:path w="6593" h="5939" extrusionOk="0">
                  <a:moveTo>
                    <a:pt x="5669" y="1"/>
                  </a:moveTo>
                  <a:lnTo>
                    <a:pt x="1" y="102"/>
                  </a:lnTo>
                  <a:lnTo>
                    <a:pt x="55" y="3151"/>
                  </a:lnTo>
                  <a:cubicBezTo>
                    <a:pt x="77" y="4633"/>
                    <a:pt x="1239" y="5846"/>
                    <a:pt x="2717" y="5933"/>
                  </a:cubicBezTo>
                  <a:cubicBezTo>
                    <a:pt x="2776" y="5936"/>
                    <a:pt x="2834" y="5938"/>
                    <a:pt x="2892" y="5938"/>
                  </a:cubicBezTo>
                  <a:cubicBezTo>
                    <a:pt x="4296" y="5938"/>
                    <a:pt x="5499" y="4900"/>
                    <a:pt x="5690" y="3492"/>
                  </a:cubicBezTo>
                  <a:lnTo>
                    <a:pt x="6053" y="3485"/>
                  </a:lnTo>
                  <a:cubicBezTo>
                    <a:pt x="6353" y="3481"/>
                    <a:pt x="6592" y="3231"/>
                    <a:pt x="6589" y="2930"/>
                  </a:cubicBezTo>
                  <a:cubicBezTo>
                    <a:pt x="6585" y="2632"/>
                    <a:pt x="6339" y="2394"/>
                    <a:pt x="6041" y="2394"/>
                  </a:cubicBezTo>
                  <a:cubicBezTo>
                    <a:pt x="6039" y="2394"/>
                    <a:pt x="6037" y="2394"/>
                    <a:pt x="6035" y="2394"/>
                  </a:cubicBezTo>
                  <a:lnTo>
                    <a:pt x="5709" y="2402"/>
                  </a:lnTo>
                  <a:lnTo>
                    <a:pt x="5669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3" name="Google Shape;14153;p76"/>
            <p:cNvSpPr/>
            <p:nvPr/>
          </p:nvSpPr>
          <p:spPr>
            <a:xfrm>
              <a:off x="8206445" y="3000538"/>
              <a:ext cx="51675" cy="18064"/>
            </a:xfrm>
            <a:custGeom>
              <a:avLst/>
              <a:gdLst/>
              <a:ahLst/>
              <a:cxnLst/>
              <a:rect l="l" t="t" r="r" b="b"/>
              <a:pathLst>
                <a:path w="1971" h="689" extrusionOk="0">
                  <a:moveTo>
                    <a:pt x="1960" y="0"/>
                  </a:moveTo>
                  <a:lnTo>
                    <a:pt x="0" y="36"/>
                  </a:lnTo>
                  <a:lnTo>
                    <a:pt x="11" y="688"/>
                  </a:lnTo>
                  <a:lnTo>
                    <a:pt x="1971" y="656"/>
                  </a:lnTo>
                  <a:lnTo>
                    <a:pt x="1960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4" name="Google Shape;14154;p76"/>
            <p:cNvSpPr/>
            <p:nvPr/>
          </p:nvSpPr>
          <p:spPr>
            <a:xfrm>
              <a:off x="8119744" y="2949649"/>
              <a:ext cx="130406" cy="155260"/>
            </a:xfrm>
            <a:custGeom>
              <a:avLst/>
              <a:gdLst/>
              <a:ahLst/>
              <a:cxnLst/>
              <a:rect l="l" t="t" r="r" b="b"/>
              <a:pathLst>
                <a:path w="4974" h="5922" extrusionOk="0">
                  <a:moveTo>
                    <a:pt x="4973" y="0"/>
                  </a:moveTo>
                  <a:lnTo>
                    <a:pt x="1" y="87"/>
                  </a:lnTo>
                  <a:lnTo>
                    <a:pt x="55" y="3136"/>
                  </a:lnTo>
                  <a:cubicBezTo>
                    <a:pt x="80" y="4683"/>
                    <a:pt x="1341" y="5922"/>
                    <a:pt x="2885" y="5922"/>
                  </a:cubicBezTo>
                  <a:cubicBezTo>
                    <a:pt x="2902" y="5922"/>
                    <a:pt x="2920" y="5922"/>
                    <a:pt x="2938" y="5922"/>
                  </a:cubicBezTo>
                  <a:cubicBezTo>
                    <a:pt x="3083" y="5918"/>
                    <a:pt x="3228" y="5903"/>
                    <a:pt x="3369" y="5878"/>
                  </a:cubicBezTo>
                  <a:cubicBezTo>
                    <a:pt x="2384" y="5740"/>
                    <a:pt x="1544" y="5096"/>
                    <a:pt x="1152" y="4183"/>
                  </a:cubicBezTo>
                  <a:cubicBezTo>
                    <a:pt x="1029" y="3890"/>
                    <a:pt x="1142" y="3549"/>
                    <a:pt x="1413" y="3386"/>
                  </a:cubicBezTo>
                  <a:cubicBezTo>
                    <a:pt x="2279" y="2861"/>
                    <a:pt x="3311" y="2111"/>
                    <a:pt x="4256" y="1119"/>
                  </a:cubicBezTo>
                  <a:cubicBezTo>
                    <a:pt x="4564" y="797"/>
                    <a:pt x="4807" y="417"/>
                    <a:pt x="4973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5" name="Google Shape;14155;p76"/>
            <p:cNvSpPr/>
            <p:nvPr/>
          </p:nvSpPr>
          <p:spPr>
            <a:xfrm>
              <a:off x="8216224" y="2909930"/>
              <a:ext cx="64679" cy="104975"/>
            </a:xfrm>
            <a:custGeom>
              <a:avLst/>
              <a:gdLst/>
              <a:ahLst/>
              <a:cxnLst/>
              <a:rect l="l" t="t" r="r" b="b"/>
              <a:pathLst>
                <a:path w="2467" h="4004" extrusionOk="0">
                  <a:moveTo>
                    <a:pt x="686" y="1"/>
                  </a:moveTo>
                  <a:cubicBezTo>
                    <a:pt x="675" y="1"/>
                    <a:pt x="663" y="1"/>
                    <a:pt x="652" y="1"/>
                  </a:cubicBezTo>
                  <a:lnTo>
                    <a:pt x="0" y="12"/>
                  </a:lnTo>
                  <a:lnTo>
                    <a:pt x="29" y="1754"/>
                  </a:lnTo>
                  <a:cubicBezTo>
                    <a:pt x="1082" y="3972"/>
                    <a:pt x="2392" y="4003"/>
                    <a:pt x="2464" y="4003"/>
                  </a:cubicBezTo>
                  <a:cubicBezTo>
                    <a:pt x="2466" y="4003"/>
                    <a:pt x="2467" y="4003"/>
                    <a:pt x="2467" y="4003"/>
                  </a:cubicBezTo>
                  <a:lnTo>
                    <a:pt x="2427" y="1714"/>
                  </a:lnTo>
                  <a:cubicBezTo>
                    <a:pt x="2409" y="762"/>
                    <a:pt x="1634" y="1"/>
                    <a:pt x="68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6" name="Google Shape;14156;p76"/>
            <p:cNvSpPr/>
            <p:nvPr/>
          </p:nvSpPr>
          <p:spPr>
            <a:xfrm>
              <a:off x="8099740" y="2899024"/>
              <a:ext cx="138927" cy="146634"/>
            </a:xfrm>
            <a:custGeom>
              <a:avLst/>
              <a:gdLst/>
              <a:ahLst/>
              <a:cxnLst/>
              <a:rect l="l" t="t" r="r" b="b"/>
              <a:pathLst>
                <a:path w="5299" h="5593" extrusionOk="0">
                  <a:moveTo>
                    <a:pt x="4034" y="0"/>
                  </a:moveTo>
                  <a:cubicBezTo>
                    <a:pt x="4023" y="0"/>
                    <a:pt x="4012" y="0"/>
                    <a:pt x="4002" y="1"/>
                  </a:cubicBezTo>
                  <a:lnTo>
                    <a:pt x="3567" y="8"/>
                  </a:lnTo>
                  <a:cubicBezTo>
                    <a:pt x="1771" y="37"/>
                    <a:pt x="61" y="1591"/>
                    <a:pt x="94" y="3554"/>
                  </a:cubicBezTo>
                  <a:cubicBezTo>
                    <a:pt x="108" y="4437"/>
                    <a:pt x="61" y="5024"/>
                    <a:pt x="18" y="5361"/>
                  </a:cubicBezTo>
                  <a:cubicBezTo>
                    <a:pt x="0" y="5487"/>
                    <a:pt x="104" y="5592"/>
                    <a:pt x="222" y="5592"/>
                  </a:cubicBezTo>
                  <a:cubicBezTo>
                    <a:pt x="249" y="5592"/>
                    <a:pt x="277" y="5587"/>
                    <a:pt x="304" y="5574"/>
                  </a:cubicBezTo>
                  <a:cubicBezTo>
                    <a:pt x="1068" y="5234"/>
                    <a:pt x="2948" y="4285"/>
                    <a:pt x="4548" y="2601"/>
                  </a:cubicBezTo>
                  <a:cubicBezTo>
                    <a:pt x="4802" y="2333"/>
                    <a:pt x="5001" y="2018"/>
                    <a:pt x="5139" y="1674"/>
                  </a:cubicBezTo>
                  <a:cubicBezTo>
                    <a:pt x="5298" y="1268"/>
                    <a:pt x="5258" y="794"/>
                    <a:pt x="4987" y="450"/>
                  </a:cubicBezTo>
                  <a:cubicBezTo>
                    <a:pt x="4835" y="258"/>
                    <a:pt x="4624" y="120"/>
                    <a:pt x="4393" y="51"/>
                  </a:cubicBezTo>
                  <a:cubicBezTo>
                    <a:pt x="4277" y="18"/>
                    <a:pt x="4154" y="0"/>
                    <a:pt x="403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7" name="Google Shape;14157;p76"/>
            <p:cNvSpPr/>
            <p:nvPr/>
          </p:nvSpPr>
          <p:spPr>
            <a:xfrm>
              <a:off x="8061252" y="2893623"/>
              <a:ext cx="274864" cy="367517"/>
            </a:xfrm>
            <a:custGeom>
              <a:avLst/>
              <a:gdLst/>
              <a:ahLst/>
              <a:cxnLst/>
              <a:rect l="l" t="t" r="r" b="b"/>
              <a:pathLst>
                <a:path w="10484" h="14018" extrusionOk="0">
                  <a:moveTo>
                    <a:pt x="6096" y="3013"/>
                  </a:moveTo>
                  <a:cubicBezTo>
                    <a:pt x="6332" y="3347"/>
                    <a:pt x="6610" y="3644"/>
                    <a:pt x="6925" y="3901"/>
                  </a:cubicBezTo>
                  <a:lnTo>
                    <a:pt x="6621" y="3904"/>
                  </a:lnTo>
                  <a:lnTo>
                    <a:pt x="6183" y="3915"/>
                  </a:lnTo>
                  <a:lnTo>
                    <a:pt x="5531" y="3926"/>
                  </a:lnTo>
                  <a:cubicBezTo>
                    <a:pt x="5408" y="3926"/>
                    <a:pt x="5314" y="4038"/>
                    <a:pt x="5332" y="4162"/>
                  </a:cubicBezTo>
                  <a:lnTo>
                    <a:pt x="5336" y="4162"/>
                  </a:lnTo>
                  <a:lnTo>
                    <a:pt x="5372" y="4404"/>
                  </a:lnTo>
                  <a:cubicBezTo>
                    <a:pt x="5289" y="4375"/>
                    <a:pt x="5202" y="4360"/>
                    <a:pt x="5115" y="4360"/>
                  </a:cubicBezTo>
                  <a:cubicBezTo>
                    <a:pt x="5021" y="4360"/>
                    <a:pt x="4926" y="4377"/>
                    <a:pt x="4836" y="4411"/>
                  </a:cubicBezTo>
                  <a:lnTo>
                    <a:pt x="4865" y="4169"/>
                  </a:lnTo>
                  <a:cubicBezTo>
                    <a:pt x="4868" y="4154"/>
                    <a:pt x="4868" y="4140"/>
                    <a:pt x="4865" y="4125"/>
                  </a:cubicBezTo>
                  <a:cubicBezTo>
                    <a:pt x="5299" y="3781"/>
                    <a:pt x="5712" y="3412"/>
                    <a:pt x="6096" y="3013"/>
                  </a:cubicBezTo>
                  <a:close/>
                  <a:moveTo>
                    <a:pt x="7266" y="4303"/>
                  </a:moveTo>
                  <a:lnTo>
                    <a:pt x="7175" y="5034"/>
                  </a:lnTo>
                  <a:cubicBezTo>
                    <a:pt x="7146" y="5259"/>
                    <a:pt x="6962" y="5426"/>
                    <a:pt x="6737" y="5429"/>
                  </a:cubicBezTo>
                  <a:lnTo>
                    <a:pt x="6534" y="5433"/>
                  </a:lnTo>
                  <a:cubicBezTo>
                    <a:pt x="6532" y="5433"/>
                    <a:pt x="6529" y="5433"/>
                    <a:pt x="6526" y="5433"/>
                  </a:cubicBezTo>
                  <a:cubicBezTo>
                    <a:pt x="6232" y="5433"/>
                    <a:pt x="5972" y="5242"/>
                    <a:pt x="5886" y="4958"/>
                  </a:cubicBezTo>
                  <a:cubicBezTo>
                    <a:pt x="5875" y="4922"/>
                    <a:pt x="5868" y="4890"/>
                    <a:pt x="5861" y="4853"/>
                  </a:cubicBezTo>
                  <a:cubicBezTo>
                    <a:pt x="5835" y="4701"/>
                    <a:pt x="5777" y="4328"/>
                    <a:pt x="5777" y="4328"/>
                  </a:cubicBezTo>
                  <a:lnTo>
                    <a:pt x="6194" y="4321"/>
                  </a:lnTo>
                  <a:lnTo>
                    <a:pt x="6628" y="4314"/>
                  </a:lnTo>
                  <a:lnTo>
                    <a:pt x="7266" y="4303"/>
                  </a:lnTo>
                  <a:close/>
                  <a:moveTo>
                    <a:pt x="4419" y="4469"/>
                  </a:moveTo>
                  <a:lnTo>
                    <a:pt x="4365" y="4897"/>
                  </a:lnTo>
                  <a:cubicBezTo>
                    <a:pt x="4365" y="4908"/>
                    <a:pt x="4347" y="4995"/>
                    <a:pt x="4340" y="5013"/>
                  </a:cubicBezTo>
                  <a:cubicBezTo>
                    <a:pt x="4253" y="5288"/>
                    <a:pt x="3999" y="5476"/>
                    <a:pt x="3713" y="5480"/>
                  </a:cubicBezTo>
                  <a:lnTo>
                    <a:pt x="3510" y="5483"/>
                  </a:lnTo>
                  <a:cubicBezTo>
                    <a:pt x="3506" y="5484"/>
                    <a:pt x="3503" y="5484"/>
                    <a:pt x="3499" y="5484"/>
                  </a:cubicBezTo>
                  <a:cubicBezTo>
                    <a:pt x="3358" y="5484"/>
                    <a:pt x="3229" y="5419"/>
                    <a:pt x="3144" y="5302"/>
                  </a:cubicBezTo>
                  <a:lnTo>
                    <a:pt x="3228" y="5255"/>
                  </a:lnTo>
                  <a:cubicBezTo>
                    <a:pt x="3347" y="5183"/>
                    <a:pt x="3474" y="5107"/>
                    <a:pt x="3604" y="5024"/>
                  </a:cubicBezTo>
                  <a:lnTo>
                    <a:pt x="3604" y="5034"/>
                  </a:lnTo>
                  <a:cubicBezTo>
                    <a:pt x="3608" y="5144"/>
                    <a:pt x="3699" y="5234"/>
                    <a:pt x="3811" y="5234"/>
                  </a:cubicBezTo>
                  <a:cubicBezTo>
                    <a:pt x="3814" y="5234"/>
                    <a:pt x="3816" y="5234"/>
                    <a:pt x="3818" y="5234"/>
                  </a:cubicBezTo>
                  <a:cubicBezTo>
                    <a:pt x="3930" y="5226"/>
                    <a:pt x="4017" y="5132"/>
                    <a:pt x="4014" y="5020"/>
                  </a:cubicBezTo>
                  <a:lnTo>
                    <a:pt x="4006" y="4759"/>
                  </a:lnTo>
                  <a:cubicBezTo>
                    <a:pt x="4140" y="4669"/>
                    <a:pt x="4278" y="4571"/>
                    <a:pt x="4419" y="4469"/>
                  </a:cubicBezTo>
                  <a:close/>
                  <a:moveTo>
                    <a:pt x="5473" y="409"/>
                  </a:moveTo>
                  <a:cubicBezTo>
                    <a:pt x="5582" y="409"/>
                    <a:pt x="5694" y="424"/>
                    <a:pt x="5799" y="457"/>
                  </a:cubicBezTo>
                  <a:cubicBezTo>
                    <a:pt x="6259" y="591"/>
                    <a:pt x="6560" y="1036"/>
                    <a:pt x="6531" y="1543"/>
                  </a:cubicBezTo>
                  <a:cubicBezTo>
                    <a:pt x="6523" y="1685"/>
                    <a:pt x="6631" y="1760"/>
                    <a:pt x="6737" y="1760"/>
                  </a:cubicBezTo>
                  <a:cubicBezTo>
                    <a:pt x="6835" y="1760"/>
                    <a:pt x="6931" y="1698"/>
                    <a:pt x="6940" y="1568"/>
                  </a:cubicBezTo>
                  <a:cubicBezTo>
                    <a:pt x="6951" y="1319"/>
                    <a:pt x="6904" y="1069"/>
                    <a:pt x="6802" y="844"/>
                  </a:cubicBezTo>
                  <a:lnTo>
                    <a:pt x="6802" y="844"/>
                  </a:lnTo>
                  <a:cubicBezTo>
                    <a:pt x="7556" y="945"/>
                    <a:pt x="8121" y="1583"/>
                    <a:pt x="8135" y="2340"/>
                  </a:cubicBezTo>
                  <a:lnTo>
                    <a:pt x="8164" y="4176"/>
                  </a:lnTo>
                  <a:cubicBezTo>
                    <a:pt x="7758" y="4002"/>
                    <a:pt x="6958" y="3575"/>
                    <a:pt x="6382" y="2709"/>
                  </a:cubicBezTo>
                  <a:cubicBezTo>
                    <a:pt x="6444" y="2640"/>
                    <a:pt x="6505" y="2568"/>
                    <a:pt x="6567" y="2499"/>
                  </a:cubicBezTo>
                  <a:cubicBezTo>
                    <a:pt x="6699" y="2345"/>
                    <a:pt x="6560" y="2157"/>
                    <a:pt x="6406" y="2157"/>
                  </a:cubicBezTo>
                  <a:cubicBezTo>
                    <a:pt x="6354" y="2157"/>
                    <a:pt x="6301" y="2179"/>
                    <a:pt x="6255" y="2231"/>
                  </a:cubicBezTo>
                  <a:cubicBezTo>
                    <a:pt x="4618" y="4154"/>
                    <a:pt x="2496" y="5230"/>
                    <a:pt x="1688" y="5592"/>
                  </a:cubicBezTo>
                  <a:cubicBezTo>
                    <a:pt x="1732" y="5244"/>
                    <a:pt x="1779" y="4650"/>
                    <a:pt x="1765" y="3760"/>
                  </a:cubicBezTo>
                  <a:cubicBezTo>
                    <a:pt x="1750" y="2887"/>
                    <a:pt x="2101" y="2054"/>
                    <a:pt x="2753" y="1409"/>
                  </a:cubicBezTo>
                  <a:cubicBezTo>
                    <a:pt x="3380" y="793"/>
                    <a:pt x="4209" y="431"/>
                    <a:pt x="5035" y="417"/>
                  </a:cubicBezTo>
                  <a:lnTo>
                    <a:pt x="5473" y="409"/>
                  </a:lnTo>
                  <a:close/>
                  <a:moveTo>
                    <a:pt x="7668" y="4390"/>
                  </a:moveTo>
                  <a:lnTo>
                    <a:pt x="7758" y="4433"/>
                  </a:lnTo>
                  <a:cubicBezTo>
                    <a:pt x="7816" y="4604"/>
                    <a:pt x="7975" y="4723"/>
                    <a:pt x="8156" y="4723"/>
                  </a:cubicBezTo>
                  <a:cubicBezTo>
                    <a:pt x="8159" y="4723"/>
                    <a:pt x="8161" y="4723"/>
                    <a:pt x="8164" y="4723"/>
                  </a:cubicBezTo>
                  <a:lnTo>
                    <a:pt x="8273" y="4723"/>
                  </a:lnTo>
                  <a:cubicBezTo>
                    <a:pt x="8275" y="4723"/>
                    <a:pt x="8277" y="4723"/>
                    <a:pt x="8280" y="4723"/>
                  </a:cubicBezTo>
                  <a:cubicBezTo>
                    <a:pt x="8465" y="4723"/>
                    <a:pt x="8617" y="4870"/>
                    <a:pt x="8620" y="5056"/>
                  </a:cubicBezTo>
                  <a:cubicBezTo>
                    <a:pt x="8624" y="5244"/>
                    <a:pt x="8472" y="5400"/>
                    <a:pt x="8287" y="5404"/>
                  </a:cubicBezTo>
                  <a:lnTo>
                    <a:pt x="8153" y="5407"/>
                  </a:lnTo>
                  <a:cubicBezTo>
                    <a:pt x="8161" y="5265"/>
                    <a:pt x="8053" y="5191"/>
                    <a:pt x="7947" y="5191"/>
                  </a:cubicBezTo>
                  <a:cubicBezTo>
                    <a:pt x="7850" y="5191"/>
                    <a:pt x="7755" y="5253"/>
                    <a:pt x="7748" y="5382"/>
                  </a:cubicBezTo>
                  <a:cubicBezTo>
                    <a:pt x="7686" y="6385"/>
                    <a:pt x="7059" y="7269"/>
                    <a:pt x="6132" y="7653"/>
                  </a:cubicBezTo>
                  <a:cubicBezTo>
                    <a:pt x="5806" y="7789"/>
                    <a:pt x="5463" y="7856"/>
                    <a:pt x="5122" y="7856"/>
                  </a:cubicBezTo>
                  <a:cubicBezTo>
                    <a:pt x="4494" y="7856"/>
                    <a:pt x="3874" y="7630"/>
                    <a:pt x="3383" y="7200"/>
                  </a:cubicBezTo>
                  <a:cubicBezTo>
                    <a:pt x="2923" y="6798"/>
                    <a:pt x="2619" y="6248"/>
                    <a:pt x="2521" y="5643"/>
                  </a:cubicBezTo>
                  <a:cubicBezTo>
                    <a:pt x="2605" y="5599"/>
                    <a:pt x="2695" y="5552"/>
                    <a:pt x="2786" y="5505"/>
                  </a:cubicBezTo>
                  <a:cubicBezTo>
                    <a:pt x="2941" y="5746"/>
                    <a:pt x="3211" y="5893"/>
                    <a:pt x="3497" y="5893"/>
                  </a:cubicBezTo>
                  <a:cubicBezTo>
                    <a:pt x="3504" y="5893"/>
                    <a:pt x="3511" y="5893"/>
                    <a:pt x="3517" y="5893"/>
                  </a:cubicBezTo>
                  <a:lnTo>
                    <a:pt x="3720" y="5889"/>
                  </a:lnTo>
                  <a:cubicBezTo>
                    <a:pt x="4220" y="5878"/>
                    <a:pt x="4647" y="5527"/>
                    <a:pt x="4752" y="5038"/>
                  </a:cubicBezTo>
                  <a:cubicBezTo>
                    <a:pt x="4808" y="4858"/>
                    <a:pt x="4963" y="4767"/>
                    <a:pt x="5118" y="4767"/>
                  </a:cubicBezTo>
                  <a:cubicBezTo>
                    <a:pt x="5268" y="4767"/>
                    <a:pt x="5418" y="4852"/>
                    <a:pt x="5477" y="5024"/>
                  </a:cubicBezTo>
                  <a:cubicBezTo>
                    <a:pt x="5599" y="5506"/>
                    <a:pt x="6037" y="5842"/>
                    <a:pt x="6534" y="5842"/>
                  </a:cubicBezTo>
                  <a:cubicBezTo>
                    <a:pt x="6536" y="5842"/>
                    <a:pt x="6539" y="5842"/>
                    <a:pt x="6542" y="5842"/>
                  </a:cubicBezTo>
                  <a:lnTo>
                    <a:pt x="6744" y="5838"/>
                  </a:lnTo>
                  <a:cubicBezTo>
                    <a:pt x="7168" y="5828"/>
                    <a:pt x="7527" y="5509"/>
                    <a:pt x="7581" y="5085"/>
                  </a:cubicBezTo>
                  <a:lnTo>
                    <a:pt x="7668" y="4390"/>
                  </a:lnTo>
                  <a:close/>
                  <a:moveTo>
                    <a:pt x="6270" y="8037"/>
                  </a:moveTo>
                  <a:lnTo>
                    <a:pt x="6284" y="8729"/>
                  </a:lnTo>
                  <a:cubicBezTo>
                    <a:pt x="6292" y="9185"/>
                    <a:pt x="6585" y="9587"/>
                    <a:pt x="7020" y="9732"/>
                  </a:cubicBezTo>
                  <a:lnTo>
                    <a:pt x="7338" y="9840"/>
                  </a:lnTo>
                  <a:lnTo>
                    <a:pt x="7165" y="10253"/>
                  </a:lnTo>
                  <a:cubicBezTo>
                    <a:pt x="6835" y="11032"/>
                    <a:pt x="6074" y="11546"/>
                    <a:pt x="5227" y="11561"/>
                  </a:cubicBezTo>
                  <a:cubicBezTo>
                    <a:pt x="5215" y="11561"/>
                    <a:pt x="5202" y="11561"/>
                    <a:pt x="5190" y="11561"/>
                  </a:cubicBezTo>
                  <a:cubicBezTo>
                    <a:pt x="4357" y="11561"/>
                    <a:pt x="3599" y="11079"/>
                    <a:pt x="3249" y="10322"/>
                  </a:cubicBezTo>
                  <a:lnTo>
                    <a:pt x="3057" y="9913"/>
                  </a:lnTo>
                  <a:lnTo>
                    <a:pt x="3376" y="9793"/>
                  </a:lnTo>
                  <a:cubicBezTo>
                    <a:pt x="3804" y="9634"/>
                    <a:pt x="4082" y="9225"/>
                    <a:pt x="4075" y="8768"/>
                  </a:cubicBezTo>
                  <a:lnTo>
                    <a:pt x="4064" y="8073"/>
                  </a:lnTo>
                  <a:lnTo>
                    <a:pt x="4064" y="8073"/>
                  </a:lnTo>
                  <a:cubicBezTo>
                    <a:pt x="4405" y="8199"/>
                    <a:pt x="4762" y="8262"/>
                    <a:pt x="5119" y="8262"/>
                  </a:cubicBezTo>
                  <a:cubicBezTo>
                    <a:pt x="5511" y="8262"/>
                    <a:pt x="5902" y="8186"/>
                    <a:pt x="6270" y="8037"/>
                  </a:cubicBezTo>
                  <a:close/>
                  <a:moveTo>
                    <a:pt x="5462" y="0"/>
                  </a:moveTo>
                  <a:lnTo>
                    <a:pt x="5028" y="11"/>
                  </a:lnTo>
                  <a:cubicBezTo>
                    <a:pt x="4101" y="26"/>
                    <a:pt x="3166" y="428"/>
                    <a:pt x="2467" y="1119"/>
                  </a:cubicBezTo>
                  <a:cubicBezTo>
                    <a:pt x="1732" y="1844"/>
                    <a:pt x="1337" y="2782"/>
                    <a:pt x="1355" y="3763"/>
                  </a:cubicBezTo>
                  <a:cubicBezTo>
                    <a:pt x="1381" y="5234"/>
                    <a:pt x="1229" y="5871"/>
                    <a:pt x="1225" y="5875"/>
                  </a:cubicBezTo>
                  <a:cubicBezTo>
                    <a:pt x="1191" y="6009"/>
                    <a:pt x="1297" y="6131"/>
                    <a:pt x="1424" y="6131"/>
                  </a:cubicBezTo>
                  <a:cubicBezTo>
                    <a:pt x="1448" y="6131"/>
                    <a:pt x="1472" y="6126"/>
                    <a:pt x="1497" y="6117"/>
                  </a:cubicBezTo>
                  <a:cubicBezTo>
                    <a:pt x="1511" y="6110"/>
                    <a:pt x="1754" y="6019"/>
                    <a:pt x="2141" y="5831"/>
                  </a:cubicBezTo>
                  <a:cubicBezTo>
                    <a:pt x="2319" y="6704"/>
                    <a:pt x="2873" y="7457"/>
                    <a:pt x="3651" y="7885"/>
                  </a:cubicBezTo>
                  <a:lnTo>
                    <a:pt x="3666" y="8776"/>
                  </a:lnTo>
                  <a:cubicBezTo>
                    <a:pt x="3673" y="9058"/>
                    <a:pt x="3496" y="9315"/>
                    <a:pt x="3231" y="9413"/>
                  </a:cubicBezTo>
                  <a:lnTo>
                    <a:pt x="997" y="10246"/>
                  </a:lnTo>
                  <a:cubicBezTo>
                    <a:pt x="396" y="10471"/>
                    <a:pt x="1" y="11046"/>
                    <a:pt x="12" y="11687"/>
                  </a:cubicBezTo>
                  <a:lnTo>
                    <a:pt x="48" y="13817"/>
                  </a:lnTo>
                  <a:cubicBezTo>
                    <a:pt x="50" y="13951"/>
                    <a:pt x="150" y="14017"/>
                    <a:pt x="251" y="14017"/>
                  </a:cubicBezTo>
                  <a:cubicBezTo>
                    <a:pt x="355" y="14017"/>
                    <a:pt x="459" y="13947"/>
                    <a:pt x="457" y="13810"/>
                  </a:cubicBezTo>
                  <a:lnTo>
                    <a:pt x="421" y="11680"/>
                  </a:lnTo>
                  <a:cubicBezTo>
                    <a:pt x="417" y="11499"/>
                    <a:pt x="457" y="11322"/>
                    <a:pt x="540" y="11159"/>
                  </a:cubicBezTo>
                  <a:lnTo>
                    <a:pt x="761" y="11340"/>
                  </a:lnTo>
                  <a:cubicBezTo>
                    <a:pt x="804" y="11375"/>
                    <a:pt x="849" y="11390"/>
                    <a:pt x="892" y="11390"/>
                  </a:cubicBezTo>
                  <a:cubicBezTo>
                    <a:pt x="1058" y="11390"/>
                    <a:pt x="1189" y="11163"/>
                    <a:pt x="1022" y="11025"/>
                  </a:cubicBezTo>
                  <a:lnTo>
                    <a:pt x="790" y="10833"/>
                  </a:lnTo>
                  <a:cubicBezTo>
                    <a:pt x="892" y="10746"/>
                    <a:pt x="1011" y="10673"/>
                    <a:pt x="1138" y="10626"/>
                  </a:cubicBezTo>
                  <a:lnTo>
                    <a:pt x="2674" y="10054"/>
                  </a:lnTo>
                  <a:lnTo>
                    <a:pt x="2876" y="10492"/>
                  </a:lnTo>
                  <a:cubicBezTo>
                    <a:pt x="3294" y="11391"/>
                    <a:pt x="4199" y="11967"/>
                    <a:pt x="5188" y="11967"/>
                  </a:cubicBezTo>
                  <a:cubicBezTo>
                    <a:pt x="5204" y="11967"/>
                    <a:pt x="5219" y="11967"/>
                    <a:pt x="5234" y="11966"/>
                  </a:cubicBezTo>
                  <a:cubicBezTo>
                    <a:pt x="6241" y="11948"/>
                    <a:pt x="7146" y="11340"/>
                    <a:pt x="7541" y="10409"/>
                  </a:cubicBezTo>
                  <a:lnTo>
                    <a:pt x="7726" y="9967"/>
                  </a:lnTo>
                  <a:lnTo>
                    <a:pt x="9283" y="10485"/>
                  </a:lnTo>
                  <a:cubicBezTo>
                    <a:pt x="9410" y="10529"/>
                    <a:pt x="9529" y="10597"/>
                    <a:pt x="9635" y="10681"/>
                  </a:cubicBezTo>
                  <a:lnTo>
                    <a:pt x="8668" y="11539"/>
                  </a:lnTo>
                  <a:cubicBezTo>
                    <a:pt x="8432" y="11749"/>
                    <a:pt x="8302" y="12050"/>
                    <a:pt x="8305" y="12361"/>
                  </a:cubicBezTo>
                  <a:lnTo>
                    <a:pt x="8331" y="13672"/>
                  </a:lnTo>
                  <a:cubicBezTo>
                    <a:pt x="8332" y="13804"/>
                    <a:pt x="8431" y="13869"/>
                    <a:pt x="8531" y="13869"/>
                  </a:cubicBezTo>
                  <a:cubicBezTo>
                    <a:pt x="8634" y="13869"/>
                    <a:pt x="8738" y="13799"/>
                    <a:pt x="8736" y="13661"/>
                  </a:cubicBezTo>
                  <a:lnTo>
                    <a:pt x="8715" y="12354"/>
                  </a:lnTo>
                  <a:cubicBezTo>
                    <a:pt x="8711" y="12162"/>
                    <a:pt x="8794" y="11974"/>
                    <a:pt x="8939" y="11843"/>
                  </a:cubicBezTo>
                  <a:lnTo>
                    <a:pt x="9895" y="10996"/>
                  </a:lnTo>
                  <a:cubicBezTo>
                    <a:pt x="9986" y="11155"/>
                    <a:pt x="10033" y="11333"/>
                    <a:pt x="10037" y="11514"/>
                  </a:cubicBezTo>
                  <a:lnTo>
                    <a:pt x="10073" y="13643"/>
                  </a:lnTo>
                  <a:cubicBezTo>
                    <a:pt x="10076" y="13777"/>
                    <a:pt x="10177" y="13843"/>
                    <a:pt x="10277" y="13843"/>
                  </a:cubicBezTo>
                  <a:cubicBezTo>
                    <a:pt x="10381" y="13843"/>
                    <a:pt x="10484" y="13774"/>
                    <a:pt x="10482" y="13636"/>
                  </a:cubicBezTo>
                  <a:lnTo>
                    <a:pt x="10446" y="11506"/>
                  </a:lnTo>
                  <a:cubicBezTo>
                    <a:pt x="10431" y="10869"/>
                    <a:pt x="10018" y="10304"/>
                    <a:pt x="9410" y="10101"/>
                  </a:cubicBezTo>
                  <a:lnTo>
                    <a:pt x="7146" y="9344"/>
                  </a:lnTo>
                  <a:cubicBezTo>
                    <a:pt x="6878" y="9257"/>
                    <a:pt x="6697" y="9007"/>
                    <a:pt x="6690" y="8725"/>
                  </a:cubicBezTo>
                  <a:lnTo>
                    <a:pt x="6676" y="7834"/>
                  </a:lnTo>
                  <a:cubicBezTo>
                    <a:pt x="7414" y="7392"/>
                    <a:pt x="7932" y="6657"/>
                    <a:pt x="8099" y="5813"/>
                  </a:cubicBezTo>
                  <a:lnTo>
                    <a:pt x="8291" y="5813"/>
                  </a:lnTo>
                  <a:cubicBezTo>
                    <a:pt x="8642" y="5806"/>
                    <a:pt x="8943" y="5556"/>
                    <a:pt x="9012" y="5212"/>
                  </a:cubicBezTo>
                  <a:cubicBezTo>
                    <a:pt x="9080" y="4864"/>
                    <a:pt x="8899" y="4520"/>
                    <a:pt x="8577" y="4379"/>
                  </a:cubicBezTo>
                  <a:lnTo>
                    <a:pt x="8544" y="2333"/>
                  </a:lnTo>
                  <a:cubicBezTo>
                    <a:pt x="8523" y="1268"/>
                    <a:pt x="7657" y="420"/>
                    <a:pt x="6597" y="420"/>
                  </a:cubicBezTo>
                  <a:cubicBezTo>
                    <a:pt x="6586" y="420"/>
                    <a:pt x="6575" y="420"/>
                    <a:pt x="6563" y="420"/>
                  </a:cubicBezTo>
                  <a:lnTo>
                    <a:pt x="6516" y="420"/>
                  </a:lnTo>
                  <a:cubicBezTo>
                    <a:pt x="6350" y="250"/>
                    <a:pt x="6143" y="127"/>
                    <a:pt x="5915" y="62"/>
                  </a:cubicBezTo>
                  <a:cubicBezTo>
                    <a:pt x="5770" y="18"/>
                    <a:pt x="5618" y="0"/>
                    <a:pt x="54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8" name="Google Shape;14158;p76"/>
            <p:cNvSpPr/>
            <p:nvPr/>
          </p:nvSpPr>
          <p:spPr>
            <a:xfrm>
              <a:off x="8171051" y="3053418"/>
              <a:ext cx="49630" cy="16832"/>
            </a:xfrm>
            <a:custGeom>
              <a:avLst/>
              <a:gdLst/>
              <a:ahLst/>
              <a:cxnLst/>
              <a:rect l="l" t="t" r="r" b="b"/>
              <a:pathLst>
                <a:path w="1893" h="642" extrusionOk="0">
                  <a:moveTo>
                    <a:pt x="1600" y="0"/>
                  </a:moveTo>
                  <a:cubicBezTo>
                    <a:pt x="1551" y="0"/>
                    <a:pt x="1501" y="20"/>
                    <a:pt x="1455" y="66"/>
                  </a:cubicBezTo>
                  <a:cubicBezTo>
                    <a:pt x="1383" y="142"/>
                    <a:pt x="1205" y="229"/>
                    <a:pt x="948" y="232"/>
                  </a:cubicBezTo>
                  <a:cubicBezTo>
                    <a:pt x="938" y="233"/>
                    <a:pt x="927" y="233"/>
                    <a:pt x="917" y="233"/>
                  </a:cubicBezTo>
                  <a:cubicBezTo>
                    <a:pt x="677" y="233"/>
                    <a:pt x="507" y="153"/>
                    <a:pt x="434" y="84"/>
                  </a:cubicBezTo>
                  <a:cubicBezTo>
                    <a:pt x="390" y="41"/>
                    <a:pt x="342" y="24"/>
                    <a:pt x="295" y="24"/>
                  </a:cubicBezTo>
                  <a:cubicBezTo>
                    <a:pt x="136" y="24"/>
                    <a:pt x="1" y="234"/>
                    <a:pt x="155" y="377"/>
                  </a:cubicBezTo>
                  <a:cubicBezTo>
                    <a:pt x="327" y="542"/>
                    <a:pt x="613" y="642"/>
                    <a:pt x="923" y="642"/>
                  </a:cubicBezTo>
                  <a:cubicBezTo>
                    <a:pt x="934" y="642"/>
                    <a:pt x="945" y="642"/>
                    <a:pt x="956" y="642"/>
                  </a:cubicBezTo>
                  <a:cubicBezTo>
                    <a:pt x="1278" y="638"/>
                    <a:pt x="1575" y="526"/>
                    <a:pt x="1749" y="352"/>
                  </a:cubicBezTo>
                  <a:cubicBezTo>
                    <a:pt x="1893" y="202"/>
                    <a:pt x="1758" y="0"/>
                    <a:pt x="160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9" name="Google Shape;14159;p76"/>
            <p:cNvSpPr/>
            <p:nvPr/>
          </p:nvSpPr>
          <p:spPr>
            <a:xfrm>
              <a:off x="8224142" y="3013227"/>
              <a:ext cx="10906" cy="16491"/>
            </a:xfrm>
            <a:custGeom>
              <a:avLst/>
              <a:gdLst/>
              <a:ahLst/>
              <a:cxnLst/>
              <a:rect l="l" t="t" r="r" b="b"/>
              <a:pathLst>
                <a:path w="416" h="629" extrusionOk="0">
                  <a:moveTo>
                    <a:pt x="207" y="1"/>
                  </a:moveTo>
                  <a:cubicBezTo>
                    <a:pt x="104" y="1"/>
                    <a:pt x="1" y="70"/>
                    <a:pt x="3" y="208"/>
                  </a:cubicBezTo>
                  <a:lnTo>
                    <a:pt x="6" y="425"/>
                  </a:lnTo>
                  <a:cubicBezTo>
                    <a:pt x="6" y="538"/>
                    <a:pt x="100" y="628"/>
                    <a:pt x="213" y="628"/>
                  </a:cubicBezTo>
                  <a:cubicBezTo>
                    <a:pt x="325" y="624"/>
                    <a:pt x="415" y="530"/>
                    <a:pt x="412" y="418"/>
                  </a:cubicBezTo>
                  <a:lnTo>
                    <a:pt x="408" y="201"/>
                  </a:lnTo>
                  <a:cubicBezTo>
                    <a:pt x="406" y="67"/>
                    <a:pt x="307" y="1"/>
                    <a:pt x="2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0" name="Google Shape;14160;p76"/>
            <p:cNvSpPr/>
            <p:nvPr/>
          </p:nvSpPr>
          <p:spPr>
            <a:xfrm>
              <a:off x="8093343" y="3195098"/>
              <a:ext cx="25614" cy="65177"/>
            </a:xfrm>
            <a:custGeom>
              <a:avLst/>
              <a:gdLst/>
              <a:ahLst/>
              <a:cxnLst/>
              <a:rect l="l" t="t" r="r" b="b"/>
              <a:pathLst>
                <a:path w="977" h="2486" extrusionOk="0">
                  <a:moveTo>
                    <a:pt x="297" y="0"/>
                  </a:moveTo>
                  <a:cubicBezTo>
                    <a:pt x="131" y="0"/>
                    <a:pt x="1" y="227"/>
                    <a:pt x="167" y="362"/>
                  </a:cubicBezTo>
                  <a:lnTo>
                    <a:pt x="305" y="475"/>
                  </a:lnTo>
                  <a:cubicBezTo>
                    <a:pt x="454" y="598"/>
                    <a:pt x="541" y="782"/>
                    <a:pt x="544" y="978"/>
                  </a:cubicBezTo>
                  <a:lnTo>
                    <a:pt x="570" y="2285"/>
                  </a:lnTo>
                  <a:cubicBezTo>
                    <a:pt x="571" y="2419"/>
                    <a:pt x="671" y="2486"/>
                    <a:pt x="771" y="2486"/>
                  </a:cubicBezTo>
                  <a:cubicBezTo>
                    <a:pt x="874" y="2486"/>
                    <a:pt x="977" y="2416"/>
                    <a:pt x="975" y="2278"/>
                  </a:cubicBezTo>
                  <a:lnTo>
                    <a:pt x="953" y="971"/>
                  </a:lnTo>
                  <a:cubicBezTo>
                    <a:pt x="946" y="656"/>
                    <a:pt x="805" y="359"/>
                    <a:pt x="562" y="159"/>
                  </a:cubicBezTo>
                  <a:lnTo>
                    <a:pt x="428" y="51"/>
                  </a:lnTo>
                  <a:cubicBezTo>
                    <a:pt x="385" y="15"/>
                    <a:pt x="340" y="0"/>
                    <a:pt x="29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61" name="Google Shape;14161;p76"/>
          <p:cNvGrpSpPr/>
          <p:nvPr/>
        </p:nvGrpSpPr>
        <p:grpSpPr>
          <a:xfrm>
            <a:off x="4905714" y="2431198"/>
            <a:ext cx="284958" cy="365052"/>
            <a:chOff x="4905714" y="2431198"/>
            <a:chExt cx="284958" cy="365052"/>
          </a:xfrm>
        </p:grpSpPr>
        <p:sp>
          <p:nvSpPr>
            <p:cNvPr id="14162" name="Google Shape;14162;p76"/>
            <p:cNvSpPr/>
            <p:nvPr/>
          </p:nvSpPr>
          <p:spPr>
            <a:xfrm>
              <a:off x="4951568" y="2436599"/>
              <a:ext cx="193249" cy="131455"/>
            </a:xfrm>
            <a:custGeom>
              <a:avLst/>
              <a:gdLst/>
              <a:ahLst/>
              <a:cxnLst/>
              <a:rect l="l" t="t" r="r" b="b"/>
              <a:pathLst>
                <a:path w="7371" h="5014" extrusionOk="0">
                  <a:moveTo>
                    <a:pt x="3064" y="1"/>
                  </a:moveTo>
                  <a:cubicBezTo>
                    <a:pt x="1330" y="1"/>
                    <a:pt x="0" y="1547"/>
                    <a:pt x="265" y="3264"/>
                  </a:cubicBezTo>
                  <a:lnTo>
                    <a:pt x="533" y="5013"/>
                  </a:lnTo>
                  <a:lnTo>
                    <a:pt x="6838" y="5013"/>
                  </a:lnTo>
                  <a:lnTo>
                    <a:pt x="7106" y="3264"/>
                  </a:lnTo>
                  <a:cubicBezTo>
                    <a:pt x="7371" y="1547"/>
                    <a:pt x="6041" y="1"/>
                    <a:pt x="43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3" name="Google Shape;14163;p76"/>
            <p:cNvSpPr/>
            <p:nvPr/>
          </p:nvSpPr>
          <p:spPr>
            <a:xfrm>
              <a:off x="4911115" y="2630871"/>
              <a:ext cx="274261" cy="160032"/>
            </a:xfrm>
            <a:custGeom>
              <a:avLst/>
              <a:gdLst/>
              <a:ahLst/>
              <a:cxnLst/>
              <a:rect l="l" t="t" r="r" b="b"/>
              <a:pathLst>
                <a:path w="10461" h="6104" extrusionOk="0">
                  <a:moveTo>
                    <a:pt x="3706" y="1"/>
                  </a:moveTo>
                  <a:lnTo>
                    <a:pt x="3706" y="1037"/>
                  </a:lnTo>
                  <a:cubicBezTo>
                    <a:pt x="3706" y="1326"/>
                    <a:pt x="3514" y="1580"/>
                    <a:pt x="3235" y="1663"/>
                  </a:cubicBezTo>
                  <a:lnTo>
                    <a:pt x="939" y="2341"/>
                  </a:lnTo>
                  <a:cubicBezTo>
                    <a:pt x="381" y="2504"/>
                    <a:pt x="1" y="3014"/>
                    <a:pt x="1" y="3594"/>
                  </a:cubicBezTo>
                  <a:lnTo>
                    <a:pt x="1" y="6104"/>
                  </a:lnTo>
                  <a:lnTo>
                    <a:pt x="10460" y="6104"/>
                  </a:lnTo>
                  <a:lnTo>
                    <a:pt x="10460" y="3594"/>
                  </a:lnTo>
                  <a:cubicBezTo>
                    <a:pt x="10460" y="3014"/>
                    <a:pt x="10080" y="2504"/>
                    <a:pt x="9522" y="2341"/>
                  </a:cubicBezTo>
                  <a:lnTo>
                    <a:pt x="7226" y="1663"/>
                  </a:lnTo>
                  <a:cubicBezTo>
                    <a:pt x="6947" y="1580"/>
                    <a:pt x="6755" y="1326"/>
                    <a:pt x="6755" y="1037"/>
                  </a:cubicBezTo>
                  <a:lnTo>
                    <a:pt x="6755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4" name="Google Shape;14164;p76"/>
            <p:cNvSpPr/>
            <p:nvPr/>
          </p:nvSpPr>
          <p:spPr>
            <a:xfrm>
              <a:off x="4911010" y="2674471"/>
              <a:ext cx="274366" cy="116432"/>
            </a:xfrm>
            <a:custGeom>
              <a:avLst/>
              <a:gdLst/>
              <a:ahLst/>
              <a:cxnLst/>
              <a:rect l="l" t="t" r="r" b="b"/>
              <a:pathLst>
                <a:path w="10465" h="4441" extrusionOk="0">
                  <a:moveTo>
                    <a:pt x="7230" y="0"/>
                  </a:moveTo>
                  <a:cubicBezTo>
                    <a:pt x="7288" y="29"/>
                    <a:pt x="7349" y="58"/>
                    <a:pt x="7411" y="80"/>
                  </a:cubicBezTo>
                  <a:lnTo>
                    <a:pt x="5231" y="735"/>
                  </a:lnTo>
                  <a:lnTo>
                    <a:pt x="3054" y="80"/>
                  </a:lnTo>
                  <a:cubicBezTo>
                    <a:pt x="3116" y="58"/>
                    <a:pt x="3177" y="29"/>
                    <a:pt x="3239" y="0"/>
                  </a:cubicBezTo>
                  <a:lnTo>
                    <a:pt x="3239" y="0"/>
                  </a:lnTo>
                  <a:lnTo>
                    <a:pt x="943" y="674"/>
                  </a:lnTo>
                  <a:cubicBezTo>
                    <a:pt x="385" y="841"/>
                    <a:pt x="1" y="1351"/>
                    <a:pt x="1" y="1931"/>
                  </a:cubicBezTo>
                  <a:lnTo>
                    <a:pt x="1" y="4441"/>
                  </a:lnTo>
                  <a:lnTo>
                    <a:pt x="10464" y="4441"/>
                  </a:lnTo>
                  <a:lnTo>
                    <a:pt x="10464" y="1931"/>
                  </a:lnTo>
                  <a:cubicBezTo>
                    <a:pt x="10464" y="1351"/>
                    <a:pt x="10080" y="841"/>
                    <a:pt x="9526" y="678"/>
                  </a:cubicBezTo>
                  <a:lnTo>
                    <a:pt x="723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5" name="Google Shape;14165;p76"/>
            <p:cNvSpPr/>
            <p:nvPr/>
          </p:nvSpPr>
          <p:spPr>
            <a:xfrm>
              <a:off x="4979674" y="2679216"/>
              <a:ext cx="137144" cy="111687"/>
            </a:xfrm>
            <a:custGeom>
              <a:avLst/>
              <a:gdLst/>
              <a:ahLst/>
              <a:cxnLst/>
              <a:rect l="l" t="t" r="r" b="b"/>
              <a:pathLst>
                <a:path w="5231" h="4260" extrusionOk="0">
                  <a:moveTo>
                    <a:pt x="768" y="0"/>
                  </a:moveTo>
                  <a:lnTo>
                    <a:pt x="511" y="261"/>
                  </a:lnTo>
                  <a:cubicBezTo>
                    <a:pt x="182" y="587"/>
                    <a:pt x="0" y="1033"/>
                    <a:pt x="0" y="1493"/>
                  </a:cubicBezTo>
                  <a:lnTo>
                    <a:pt x="0" y="4260"/>
                  </a:lnTo>
                  <a:lnTo>
                    <a:pt x="5230" y="4260"/>
                  </a:lnTo>
                  <a:lnTo>
                    <a:pt x="5230" y="1493"/>
                  </a:lnTo>
                  <a:cubicBezTo>
                    <a:pt x="5230" y="1033"/>
                    <a:pt x="5046" y="587"/>
                    <a:pt x="4720" y="261"/>
                  </a:cubicBezTo>
                  <a:lnTo>
                    <a:pt x="4459" y="0"/>
                  </a:lnTo>
                  <a:lnTo>
                    <a:pt x="2615" y="337"/>
                  </a:lnTo>
                  <a:lnTo>
                    <a:pt x="768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6" name="Google Shape;14166;p76"/>
            <p:cNvSpPr/>
            <p:nvPr/>
          </p:nvSpPr>
          <p:spPr>
            <a:xfrm>
              <a:off x="4983082" y="2679216"/>
              <a:ext cx="130222" cy="51884"/>
            </a:xfrm>
            <a:custGeom>
              <a:avLst/>
              <a:gdLst/>
              <a:ahLst/>
              <a:cxnLst/>
              <a:rect l="l" t="t" r="r" b="b"/>
              <a:pathLst>
                <a:path w="4967" h="1979" extrusionOk="0">
                  <a:moveTo>
                    <a:pt x="638" y="0"/>
                  </a:moveTo>
                  <a:lnTo>
                    <a:pt x="381" y="261"/>
                  </a:lnTo>
                  <a:cubicBezTo>
                    <a:pt x="218" y="424"/>
                    <a:pt x="88" y="616"/>
                    <a:pt x="1" y="826"/>
                  </a:cubicBezTo>
                  <a:lnTo>
                    <a:pt x="751" y="1681"/>
                  </a:lnTo>
                  <a:cubicBezTo>
                    <a:pt x="922" y="1879"/>
                    <a:pt x="1163" y="1979"/>
                    <a:pt x="1404" y="1979"/>
                  </a:cubicBezTo>
                  <a:cubicBezTo>
                    <a:pt x="1627" y="1979"/>
                    <a:pt x="1850" y="1894"/>
                    <a:pt x="2022" y="1724"/>
                  </a:cubicBezTo>
                  <a:lnTo>
                    <a:pt x="2485" y="1261"/>
                  </a:lnTo>
                  <a:lnTo>
                    <a:pt x="2945" y="1724"/>
                  </a:lnTo>
                  <a:cubicBezTo>
                    <a:pt x="3117" y="1894"/>
                    <a:pt x="3340" y="1979"/>
                    <a:pt x="3563" y="1979"/>
                  </a:cubicBezTo>
                  <a:cubicBezTo>
                    <a:pt x="3805" y="1979"/>
                    <a:pt x="4047" y="1879"/>
                    <a:pt x="4220" y="1681"/>
                  </a:cubicBezTo>
                  <a:lnTo>
                    <a:pt x="4966" y="826"/>
                  </a:lnTo>
                  <a:cubicBezTo>
                    <a:pt x="4879" y="616"/>
                    <a:pt x="4749" y="424"/>
                    <a:pt x="4590" y="261"/>
                  </a:cubicBezTo>
                  <a:lnTo>
                    <a:pt x="4329" y="0"/>
                  </a:lnTo>
                  <a:lnTo>
                    <a:pt x="2485" y="337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7" name="Google Shape;14167;p76"/>
            <p:cNvSpPr/>
            <p:nvPr/>
          </p:nvSpPr>
          <p:spPr>
            <a:xfrm>
              <a:off x="5031034" y="2716523"/>
              <a:ext cx="34319" cy="74379"/>
            </a:xfrm>
            <a:custGeom>
              <a:avLst/>
              <a:gdLst/>
              <a:ahLst/>
              <a:cxnLst/>
              <a:rect l="l" t="t" r="r" b="b"/>
              <a:pathLst>
                <a:path w="1309" h="2837" extrusionOk="0">
                  <a:moveTo>
                    <a:pt x="341" y="1"/>
                  </a:moveTo>
                  <a:lnTo>
                    <a:pt x="1" y="2837"/>
                  </a:lnTo>
                  <a:lnTo>
                    <a:pt x="1308" y="2837"/>
                  </a:lnTo>
                  <a:lnTo>
                    <a:pt x="97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8" name="Google Shape;14168;p76"/>
            <p:cNvSpPr/>
            <p:nvPr/>
          </p:nvSpPr>
          <p:spPr>
            <a:xfrm>
              <a:off x="5025240" y="2688051"/>
              <a:ext cx="45802" cy="34292"/>
            </a:xfrm>
            <a:custGeom>
              <a:avLst/>
              <a:gdLst/>
              <a:ahLst/>
              <a:cxnLst/>
              <a:rect l="l" t="t" r="r" b="b"/>
              <a:pathLst>
                <a:path w="1747" h="1308" extrusionOk="0">
                  <a:moveTo>
                    <a:pt x="1" y="0"/>
                  </a:moveTo>
                  <a:lnTo>
                    <a:pt x="388" y="1156"/>
                  </a:lnTo>
                  <a:cubicBezTo>
                    <a:pt x="417" y="1246"/>
                    <a:pt x="501" y="1308"/>
                    <a:pt x="595" y="1308"/>
                  </a:cubicBezTo>
                  <a:lnTo>
                    <a:pt x="1153" y="1308"/>
                  </a:lnTo>
                  <a:cubicBezTo>
                    <a:pt x="1247" y="1304"/>
                    <a:pt x="1330" y="1246"/>
                    <a:pt x="1359" y="1156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9" name="Google Shape;14169;p76"/>
            <p:cNvSpPr/>
            <p:nvPr/>
          </p:nvSpPr>
          <p:spPr>
            <a:xfrm>
              <a:off x="5008146" y="2630871"/>
              <a:ext cx="80094" cy="28577"/>
            </a:xfrm>
            <a:custGeom>
              <a:avLst/>
              <a:gdLst/>
              <a:ahLst/>
              <a:cxnLst/>
              <a:rect l="l" t="t" r="r" b="b"/>
              <a:pathLst>
                <a:path w="3055" h="1090" extrusionOk="0">
                  <a:moveTo>
                    <a:pt x="1" y="1"/>
                  </a:moveTo>
                  <a:lnTo>
                    <a:pt x="1" y="704"/>
                  </a:lnTo>
                  <a:cubicBezTo>
                    <a:pt x="477" y="961"/>
                    <a:pt x="1002" y="1089"/>
                    <a:pt x="1528" y="1089"/>
                  </a:cubicBezTo>
                  <a:cubicBezTo>
                    <a:pt x="2053" y="1089"/>
                    <a:pt x="2578" y="961"/>
                    <a:pt x="3054" y="704"/>
                  </a:cubicBezTo>
                  <a:lnTo>
                    <a:pt x="305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0" name="Google Shape;14170;p76"/>
            <p:cNvSpPr/>
            <p:nvPr/>
          </p:nvSpPr>
          <p:spPr>
            <a:xfrm>
              <a:off x="4989348" y="2663643"/>
              <a:ext cx="58806" cy="50285"/>
            </a:xfrm>
            <a:custGeom>
              <a:avLst/>
              <a:gdLst/>
              <a:ahLst/>
              <a:cxnLst/>
              <a:rect l="l" t="t" r="r" b="b"/>
              <a:pathLst>
                <a:path w="2243" h="1918" extrusionOk="0">
                  <a:moveTo>
                    <a:pt x="577" y="0"/>
                  </a:moveTo>
                  <a:lnTo>
                    <a:pt x="1" y="699"/>
                  </a:lnTo>
                  <a:lnTo>
                    <a:pt x="1004" y="1844"/>
                  </a:lnTo>
                  <a:cubicBezTo>
                    <a:pt x="1047" y="1893"/>
                    <a:pt x="1107" y="1917"/>
                    <a:pt x="1167" y="1917"/>
                  </a:cubicBezTo>
                  <a:cubicBezTo>
                    <a:pt x="1222" y="1917"/>
                    <a:pt x="1277" y="1896"/>
                    <a:pt x="1319" y="1855"/>
                  </a:cubicBezTo>
                  <a:lnTo>
                    <a:pt x="2243" y="931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1" name="Google Shape;14171;p76"/>
            <p:cNvSpPr/>
            <p:nvPr/>
          </p:nvSpPr>
          <p:spPr>
            <a:xfrm>
              <a:off x="5048232" y="2663643"/>
              <a:ext cx="58885" cy="50285"/>
            </a:xfrm>
            <a:custGeom>
              <a:avLst/>
              <a:gdLst/>
              <a:ahLst/>
              <a:cxnLst/>
              <a:rect l="l" t="t" r="r" b="b"/>
              <a:pathLst>
                <a:path w="2246" h="1918" extrusionOk="0">
                  <a:moveTo>
                    <a:pt x="1670" y="0"/>
                  </a:moveTo>
                  <a:lnTo>
                    <a:pt x="0" y="931"/>
                  </a:lnTo>
                  <a:lnTo>
                    <a:pt x="928" y="1855"/>
                  </a:lnTo>
                  <a:cubicBezTo>
                    <a:pt x="969" y="1896"/>
                    <a:pt x="1024" y="1917"/>
                    <a:pt x="1080" y="1917"/>
                  </a:cubicBezTo>
                  <a:cubicBezTo>
                    <a:pt x="1139" y="1917"/>
                    <a:pt x="1199" y="1893"/>
                    <a:pt x="1243" y="1844"/>
                  </a:cubicBezTo>
                  <a:lnTo>
                    <a:pt x="2246" y="699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2" name="Google Shape;14172;p76"/>
            <p:cNvSpPr/>
            <p:nvPr/>
          </p:nvSpPr>
          <p:spPr>
            <a:xfrm>
              <a:off x="4940085" y="2647965"/>
              <a:ext cx="68087" cy="142938"/>
            </a:xfrm>
            <a:custGeom>
              <a:avLst/>
              <a:gdLst/>
              <a:ahLst/>
              <a:cxnLst/>
              <a:rect l="l" t="t" r="r" b="b"/>
              <a:pathLst>
                <a:path w="2597" h="5452" extrusionOk="0">
                  <a:moveTo>
                    <a:pt x="2597" y="1"/>
                  </a:moveTo>
                  <a:cubicBezTo>
                    <a:pt x="2597" y="1"/>
                    <a:pt x="1000" y="399"/>
                    <a:pt x="482" y="1964"/>
                  </a:cubicBezTo>
                  <a:cubicBezTo>
                    <a:pt x="435" y="2091"/>
                    <a:pt x="453" y="2235"/>
                    <a:pt x="529" y="2351"/>
                  </a:cubicBezTo>
                  <a:lnTo>
                    <a:pt x="851" y="2837"/>
                  </a:lnTo>
                  <a:lnTo>
                    <a:pt x="149" y="3539"/>
                  </a:lnTo>
                  <a:cubicBezTo>
                    <a:pt x="44" y="3644"/>
                    <a:pt x="0" y="3796"/>
                    <a:pt x="33" y="3941"/>
                  </a:cubicBezTo>
                  <a:lnTo>
                    <a:pt x="417" y="5452"/>
                  </a:lnTo>
                  <a:lnTo>
                    <a:pt x="1510" y="5452"/>
                  </a:lnTo>
                  <a:lnTo>
                    <a:pt x="1510" y="2685"/>
                  </a:lnTo>
                  <a:cubicBezTo>
                    <a:pt x="1510" y="2225"/>
                    <a:pt x="1692" y="1779"/>
                    <a:pt x="2021" y="1453"/>
                  </a:cubicBezTo>
                  <a:lnTo>
                    <a:pt x="2278" y="1192"/>
                  </a:lnTo>
                  <a:cubicBezTo>
                    <a:pt x="2481" y="990"/>
                    <a:pt x="2597" y="711"/>
                    <a:pt x="2597" y="421"/>
                  </a:cubicBezTo>
                  <a:lnTo>
                    <a:pt x="2597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3" name="Google Shape;14173;p76"/>
            <p:cNvSpPr/>
            <p:nvPr/>
          </p:nvSpPr>
          <p:spPr>
            <a:xfrm>
              <a:off x="5088214" y="2647965"/>
              <a:ext cx="68087" cy="142938"/>
            </a:xfrm>
            <a:custGeom>
              <a:avLst/>
              <a:gdLst/>
              <a:ahLst/>
              <a:cxnLst/>
              <a:rect l="l" t="t" r="r" b="b"/>
              <a:pathLst>
                <a:path w="2597" h="5452" extrusionOk="0">
                  <a:moveTo>
                    <a:pt x="0" y="1"/>
                  </a:moveTo>
                  <a:lnTo>
                    <a:pt x="0" y="421"/>
                  </a:lnTo>
                  <a:cubicBezTo>
                    <a:pt x="0" y="711"/>
                    <a:pt x="116" y="990"/>
                    <a:pt x="319" y="1192"/>
                  </a:cubicBezTo>
                  <a:lnTo>
                    <a:pt x="580" y="1453"/>
                  </a:lnTo>
                  <a:cubicBezTo>
                    <a:pt x="906" y="1779"/>
                    <a:pt x="1090" y="2221"/>
                    <a:pt x="1090" y="2685"/>
                  </a:cubicBezTo>
                  <a:lnTo>
                    <a:pt x="1090" y="5452"/>
                  </a:lnTo>
                  <a:lnTo>
                    <a:pt x="2180" y="5452"/>
                  </a:lnTo>
                  <a:lnTo>
                    <a:pt x="2564" y="3941"/>
                  </a:lnTo>
                  <a:cubicBezTo>
                    <a:pt x="2597" y="3796"/>
                    <a:pt x="2550" y="3644"/>
                    <a:pt x="2445" y="3539"/>
                  </a:cubicBezTo>
                  <a:lnTo>
                    <a:pt x="1742" y="2837"/>
                  </a:lnTo>
                  <a:lnTo>
                    <a:pt x="2068" y="2351"/>
                  </a:lnTo>
                  <a:cubicBezTo>
                    <a:pt x="2141" y="2235"/>
                    <a:pt x="2159" y="2091"/>
                    <a:pt x="2115" y="1964"/>
                  </a:cubicBezTo>
                  <a:cubicBezTo>
                    <a:pt x="1594" y="399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4" name="Google Shape;14174;p76"/>
            <p:cNvSpPr/>
            <p:nvPr/>
          </p:nvSpPr>
          <p:spPr>
            <a:xfrm>
              <a:off x="4951096" y="2493780"/>
              <a:ext cx="194298" cy="148627"/>
            </a:xfrm>
            <a:custGeom>
              <a:avLst/>
              <a:gdLst/>
              <a:ahLst/>
              <a:cxnLst/>
              <a:rect l="l" t="t" r="r" b="b"/>
              <a:pathLst>
                <a:path w="7411" h="5669" extrusionOk="0">
                  <a:moveTo>
                    <a:pt x="2365" y="0"/>
                  </a:moveTo>
                  <a:cubicBezTo>
                    <a:pt x="1598" y="0"/>
                    <a:pt x="1029" y="706"/>
                    <a:pt x="1196" y="1456"/>
                  </a:cubicBezTo>
                  <a:cubicBezTo>
                    <a:pt x="1253" y="1713"/>
                    <a:pt x="1054" y="1960"/>
                    <a:pt x="790" y="1960"/>
                  </a:cubicBezTo>
                  <a:lnTo>
                    <a:pt x="544" y="1960"/>
                  </a:lnTo>
                  <a:cubicBezTo>
                    <a:pt x="243" y="1960"/>
                    <a:pt x="0" y="2202"/>
                    <a:pt x="0" y="2503"/>
                  </a:cubicBezTo>
                  <a:cubicBezTo>
                    <a:pt x="0" y="2807"/>
                    <a:pt x="243" y="3050"/>
                    <a:pt x="544" y="3050"/>
                  </a:cubicBezTo>
                  <a:lnTo>
                    <a:pt x="880" y="3050"/>
                  </a:lnTo>
                  <a:cubicBezTo>
                    <a:pt x="993" y="4527"/>
                    <a:pt x="2224" y="5668"/>
                    <a:pt x="3705" y="5668"/>
                  </a:cubicBezTo>
                  <a:cubicBezTo>
                    <a:pt x="5187" y="5668"/>
                    <a:pt x="6414" y="4527"/>
                    <a:pt x="6527" y="3050"/>
                  </a:cubicBezTo>
                  <a:lnTo>
                    <a:pt x="6864" y="3050"/>
                  </a:lnTo>
                  <a:cubicBezTo>
                    <a:pt x="7164" y="3050"/>
                    <a:pt x="7410" y="2807"/>
                    <a:pt x="7410" y="2503"/>
                  </a:cubicBezTo>
                  <a:cubicBezTo>
                    <a:pt x="7410" y="2202"/>
                    <a:pt x="7164" y="1960"/>
                    <a:pt x="6864" y="1960"/>
                  </a:cubicBezTo>
                  <a:lnTo>
                    <a:pt x="6617" y="1960"/>
                  </a:lnTo>
                  <a:cubicBezTo>
                    <a:pt x="6353" y="1960"/>
                    <a:pt x="6157" y="1713"/>
                    <a:pt x="6215" y="1456"/>
                  </a:cubicBezTo>
                  <a:cubicBezTo>
                    <a:pt x="6378" y="706"/>
                    <a:pt x="5810" y="0"/>
                    <a:pt x="5045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5" name="Google Shape;14175;p76"/>
            <p:cNvSpPr/>
            <p:nvPr/>
          </p:nvSpPr>
          <p:spPr>
            <a:xfrm>
              <a:off x="4950231" y="2493675"/>
              <a:ext cx="132294" cy="148653"/>
            </a:xfrm>
            <a:custGeom>
              <a:avLst/>
              <a:gdLst/>
              <a:ahLst/>
              <a:cxnLst/>
              <a:rect l="l" t="t" r="r" b="b"/>
              <a:pathLst>
                <a:path w="5046" h="5670" extrusionOk="0">
                  <a:moveTo>
                    <a:pt x="2398" y="1"/>
                  </a:moveTo>
                  <a:cubicBezTo>
                    <a:pt x="1631" y="1"/>
                    <a:pt x="1062" y="714"/>
                    <a:pt x="1229" y="1460"/>
                  </a:cubicBezTo>
                  <a:cubicBezTo>
                    <a:pt x="1286" y="1721"/>
                    <a:pt x="1087" y="1964"/>
                    <a:pt x="823" y="1964"/>
                  </a:cubicBezTo>
                  <a:lnTo>
                    <a:pt x="609" y="1964"/>
                  </a:lnTo>
                  <a:cubicBezTo>
                    <a:pt x="323" y="1964"/>
                    <a:pt x="66" y="2170"/>
                    <a:pt x="33" y="2452"/>
                  </a:cubicBezTo>
                  <a:cubicBezTo>
                    <a:pt x="1" y="2775"/>
                    <a:pt x="254" y="3054"/>
                    <a:pt x="577" y="3054"/>
                  </a:cubicBezTo>
                  <a:lnTo>
                    <a:pt x="917" y="3054"/>
                  </a:lnTo>
                  <a:cubicBezTo>
                    <a:pt x="1019" y="4549"/>
                    <a:pt x="2266" y="5670"/>
                    <a:pt x="3716" y="5670"/>
                  </a:cubicBezTo>
                  <a:cubicBezTo>
                    <a:pt x="3868" y="5670"/>
                    <a:pt x="4022" y="5658"/>
                    <a:pt x="4177" y="5632"/>
                  </a:cubicBezTo>
                  <a:cubicBezTo>
                    <a:pt x="2793" y="5422"/>
                    <a:pt x="1775" y="4234"/>
                    <a:pt x="1775" y="2836"/>
                  </a:cubicBezTo>
                  <a:lnTo>
                    <a:pt x="1775" y="1746"/>
                  </a:lnTo>
                  <a:cubicBezTo>
                    <a:pt x="1775" y="1145"/>
                    <a:pt x="2264" y="656"/>
                    <a:pt x="2866" y="656"/>
                  </a:cubicBezTo>
                  <a:lnTo>
                    <a:pt x="4390" y="656"/>
                  </a:lnTo>
                  <a:cubicBezTo>
                    <a:pt x="4752" y="656"/>
                    <a:pt x="5046" y="363"/>
                    <a:pt x="504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6" name="Google Shape;14176;p76"/>
            <p:cNvSpPr/>
            <p:nvPr/>
          </p:nvSpPr>
          <p:spPr>
            <a:xfrm>
              <a:off x="5014910" y="2436599"/>
              <a:ext cx="115488" cy="39929"/>
            </a:xfrm>
            <a:custGeom>
              <a:avLst/>
              <a:gdLst/>
              <a:ahLst/>
              <a:cxnLst/>
              <a:rect l="l" t="t" r="r" b="b"/>
              <a:pathLst>
                <a:path w="4405" h="1523" extrusionOk="0">
                  <a:moveTo>
                    <a:pt x="1900" y="1"/>
                  </a:moveTo>
                  <a:cubicBezTo>
                    <a:pt x="1897" y="1"/>
                    <a:pt x="1894" y="1"/>
                    <a:pt x="1891" y="1"/>
                  </a:cubicBezTo>
                  <a:lnTo>
                    <a:pt x="648" y="1"/>
                  </a:lnTo>
                  <a:cubicBezTo>
                    <a:pt x="431" y="1"/>
                    <a:pt x="214" y="26"/>
                    <a:pt x="0" y="73"/>
                  </a:cubicBezTo>
                  <a:cubicBezTo>
                    <a:pt x="40" y="888"/>
                    <a:pt x="710" y="1522"/>
                    <a:pt x="1521" y="1522"/>
                  </a:cubicBezTo>
                  <a:lnTo>
                    <a:pt x="4404" y="1522"/>
                  </a:lnTo>
                  <a:cubicBezTo>
                    <a:pt x="3917" y="590"/>
                    <a:pt x="2954" y="1"/>
                    <a:pt x="1900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7" name="Google Shape;14177;p76"/>
            <p:cNvSpPr/>
            <p:nvPr/>
          </p:nvSpPr>
          <p:spPr>
            <a:xfrm>
              <a:off x="4974273" y="2739805"/>
              <a:ext cx="10749" cy="56446"/>
            </a:xfrm>
            <a:custGeom>
              <a:avLst/>
              <a:gdLst/>
              <a:ahLst/>
              <a:cxnLst/>
              <a:rect l="l" t="t" r="r" b="b"/>
              <a:pathLst>
                <a:path w="410" h="2153" extrusionOk="0">
                  <a:moveTo>
                    <a:pt x="206" y="0"/>
                  </a:moveTo>
                  <a:cubicBezTo>
                    <a:pt x="91" y="0"/>
                    <a:pt x="0" y="91"/>
                    <a:pt x="0" y="203"/>
                  </a:cubicBezTo>
                  <a:lnTo>
                    <a:pt x="0" y="1949"/>
                  </a:lnTo>
                  <a:cubicBezTo>
                    <a:pt x="0" y="2084"/>
                    <a:pt x="102" y="2152"/>
                    <a:pt x="205" y="2152"/>
                  </a:cubicBezTo>
                  <a:cubicBezTo>
                    <a:pt x="307" y="2152"/>
                    <a:pt x="409" y="2084"/>
                    <a:pt x="409" y="1949"/>
                  </a:cubicBezTo>
                  <a:lnTo>
                    <a:pt x="409" y="203"/>
                  </a:lnTo>
                  <a:cubicBezTo>
                    <a:pt x="409" y="91"/>
                    <a:pt x="319" y="0"/>
                    <a:pt x="20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8" name="Google Shape;14178;p76"/>
            <p:cNvSpPr/>
            <p:nvPr/>
          </p:nvSpPr>
          <p:spPr>
            <a:xfrm>
              <a:off x="5111469" y="2739805"/>
              <a:ext cx="10671" cy="56446"/>
            </a:xfrm>
            <a:custGeom>
              <a:avLst/>
              <a:gdLst/>
              <a:ahLst/>
              <a:cxnLst/>
              <a:rect l="l" t="t" r="r" b="b"/>
              <a:pathLst>
                <a:path w="407" h="2153" extrusionOk="0">
                  <a:moveTo>
                    <a:pt x="203" y="0"/>
                  </a:moveTo>
                  <a:cubicBezTo>
                    <a:pt x="91" y="0"/>
                    <a:pt x="0" y="91"/>
                    <a:pt x="0" y="203"/>
                  </a:cubicBezTo>
                  <a:lnTo>
                    <a:pt x="0" y="1949"/>
                  </a:lnTo>
                  <a:cubicBezTo>
                    <a:pt x="0" y="2084"/>
                    <a:pt x="102" y="2152"/>
                    <a:pt x="203" y="2152"/>
                  </a:cubicBezTo>
                  <a:cubicBezTo>
                    <a:pt x="305" y="2152"/>
                    <a:pt x="406" y="2084"/>
                    <a:pt x="406" y="1949"/>
                  </a:cubicBezTo>
                  <a:lnTo>
                    <a:pt x="406" y="203"/>
                  </a:lnTo>
                  <a:cubicBezTo>
                    <a:pt x="406" y="91"/>
                    <a:pt x="316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9" name="Google Shape;14179;p76"/>
            <p:cNvSpPr/>
            <p:nvPr/>
          </p:nvSpPr>
          <p:spPr>
            <a:xfrm>
              <a:off x="4905714" y="2431198"/>
              <a:ext cx="284958" cy="365026"/>
            </a:xfrm>
            <a:custGeom>
              <a:avLst/>
              <a:gdLst/>
              <a:ahLst/>
              <a:cxnLst/>
              <a:rect l="l" t="t" r="r" b="b"/>
              <a:pathLst>
                <a:path w="10869" h="13923" extrusionOk="0">
                  <a:moveTo>
                    <a:pt x="5954" y="410"/>
                  </a:moveTo>
                  <a:cubicBezTo>
                    <a:pt x="7599" y="410"/>
                    <a:pt x="8837" y="1898"/>
                    <a:pt x="8540" y="3517"/>
                  </a:cubicBezTo>
                  <a:lnTo>
                    <a:pt x="8424" y="4144"/>
                  </a:lnTo>
                  <a:lnTo>
                    <a:pt x="8319" y="4144"/>
                  </a:lnTo>
                  <a:cubicBezTo>
                    <a:pt x="8182" y="4144"/>
                    <a:pt x="8073" y="4024"/>
                    <a:pt x="8087" y="3887"/>
                  </a:cubicBezTo>
                  <a:lnTo>
                    <a:pt x="8120" y="3619"/>
                  </a:lnTo>
                  <a:cubicBezTo>
                    <a:pt x="8203" y="2851"/>
                    <a:pt x="7602" y="2181"/>
                    <a:pt x="6834" y="2181"/>
                  </a:cubicBezTo>
                  <a:lnTo>
                    <a:pt x="6744" y="2181"/>
                  </a:lnTo>
                  <a:cubicBezTo>
                    <a:pt x="6472" y="2181"/>
                    <a:pt x="6472" y="2590"/>
                    <a:pt x="6744" y="2590"/>
                  </a:cubicBezTo>
                  <a:lnTo>
                    <a:pt x="6834" y="2590"/>
                  </a:lnTo>
                  <a:cubicBezTo>
                    <a:pt x="7359" y="2590"/>
                    <a:pt x="7772" y="3046"/>
                    <a:pt x="7714" y="3571"/>
                  </a:cubicBezTo>
                  <a:lnTo>
                    <a:pt x="7682" y="3839"/>
                  </a:lnTo>
                  <a:cubicBezTo>
                    <a:pt x="7642" y="4220"/>
                    <a:pt x="7935" y="4549"/>
                    <a:pt x="8316" y="4549"/>
                  </a:cubicBezTo>
                  <a:lnTo>
                    <a:pt x="8595" y="4549"/>
                  </a:lnTo>
                  <a:cubicBezTo>
                    <a:pt x="8797" y="4549"/>
                    <a:pt x="8953" y="4727"/>
                    <a:pt x="8931" y="4926"/>
                  </a:cubicBezTo>
                  <a:cubicBezTo>
                    <a:pt x="8913" y="5100"/>
                    <a:pt x="8750" y="5234"/>
                    <a:pt x="8562" y="5234"/>
                  </a:cubicBezTo>
                  <a:lnTo>
                    <a:pt x="8471" y="5234"/>
                  </a:lnTo>
                  <a:lnTo>
                    <a:pt x="8471" y="5219"/>
                  </a:lnTo>
                  <a:cubicBezTo>
                    <a:pt x="8471" y="5107"/>
                    <a:pt x="8381" y="5017"/>
                    <a:pt x="8269" y="5017"/>
                  </a:cubicBezTo>
                  <a:cubicBezTo>
                    <a:pt x="8156" y="5017"/>
                    <a:pt x="8062" y="5107"/>
                    <a:pt x="8062" y="5219"/>
                  </a:cubicBezTo>
                  <a:cubicBezTo>
                    <a:pt x="8062" y="6672"/>
                    <a:pt x="6885" y="7849"/>
                    <a:pt x="5433" y="7849"/>
                  </a:cubicBezTo>
                  <a:cubicBezTo>
                    <a:pt x="3984" y="7849"/>
                    <a:pt x="2807" y="6672"/>
                    <a:pt x="2803" y="5219"/>
                  </a:cubicBezTo>
                  <a:lnTo>
                    <a:pt x="2807" y="5219"/>
                  </a:lnTo>
                  <a:cubicBezTo>
                    <a:pt x="2807" y="5084"/>
                    <a:pt x="2706" y="5016"/>
                    <a:pt x="2604" y="5016"/>
                  </a:cubicBezTo>
                  <a:cubicBezTo>
                    <a:pt x="2503" y="5016"/>
                    <a:pt x="2401" y="5084"/>
                    <a:pt x="2401" y="5219"/>
                  </a:cubicBezTo>
                  <a:lnTo>
                    <a:pt x="2401" y="5230"/>
                  </a:lnTo>
                  <a:lnTo>
                    <a:pt x="2278" y="5230"/>
                  </a:lnTo>
                  <a:cubicBezTo>
                    <a:pt x="2276" y="5230"/>
                    <a:pt x="2274" y="5230"/>
                    <a:pt x="2272" y="5230"/>
                  </a:cubicBezTo>
                  <a:cubicBezTo>
                    <a:pt x="2072" y="5230"/>
                    <a:pt x="1916" y="5054"/>
                    <a:pt x="1938" y="4854"/>
                  </a:cubicBezTo>
                  <a:cubicBezTo>
                    <a:pt x="1956" y="4683"/>
                    <a:pt x="2119" y="4549"/>
                    <a:pt x="2307" y="4549"/>
                  </a:cubicBezTo>
                  <a:lnTo>
                    <a:pt x="2553" y="4549"/>
                  </a:lnTo>
                  <a:cubicBezTo>
                    <a:pt x="2934" y="4549"/>
                    <a:pt x="3227" y="4220"/>
                    <a:pt x="3187" y="3839"/>
                  </a:cubicBezTo>
                  <a:lnTo>
                    <a:pt x="3155" y="3571"/>
                  </a:lnTo>
                  <a:cubicBezTo>
                    <a:pt x="3097" y="3046"/>
                    <a:pt x="3510" y="2590"/>
                    <a:pt x="4038" y="2590"/>
                  </a:cubicBezTo>
                  <a:lnTo>
                    <a:pt x="5871" y="2590"/>
                  </a:lnTo>
                  <a:cubicBezTo>
                    <a:pt x="6143" y="2590"/>
                    <a:pt x="6143" y="2181"/>
                    <a:pt x="5871" y="2181"/>
                  </a:cubicBezTo>
                  <a:lnTo>
                    <a:pt x="4038" y="2181"/>
                  </a:lnTo>
                  <a:cubicBezTo>
                    <a:pt x="3267" y="2181"/>
                    <a:pt x="2666" y="2851"/>
                    <a:pt x="2753" y="3619"/>
                  </a:cubicBezTo>
                  <a:lnTo>
                    <a:pt x="2782" y="3887"/>
                  </a:lnTo>
                  <a:cubicBezTo>
                    <a:pt x="2796" y="4024"/>
                    <a:pt x="2687" y="4144"/>
                    <a:pt x="2550" y="4144"/>
                  </a:cubicBezTo>
                  <a:lnTo>
                    <a:pt x="2340" y="4144"/>
                  </a:lnTo>
                  <a:lnTo>
                    <a:pt x="2231" y="3448"/>
                  </a:lnTo>
                  <a:cubicBezTo>
                    <a:pt x="1978" y="1855"/>
                    <a:pt x="3213" y="410"/>
                    <a:pt x="4828" y="410"/>
                  </a:cubicBezTo>
                  <a:close/>
                  <a:moveTo>
                    <a:pt x="6758" y="7954"/>
                  </a:moveTo>
                  <a:lnTo>
                    <a:pt x="6758" y="8653"/>
                  </a:lnTo>
                  <a:cubicBezTo>
                    <a:pt x="6758" y="8700"/>
                    <a:pt x="6762" y="8751"/>
                    <a:pt x="6766" y="8801"/>
                  </a:cubicBezTo>
                  <a:lnTo>
                    <a:pt x="5436" y="9562"/>
                  </a:lnTo>
                  <a:lnTo>
                    <a:pt x="4107" y="8801"/>
                  </a:lnTo>
                  <a:cubicBezTo>
                    <a:pt x="4111" y="8751"/>
                    <a:pt x="4114" y="8700"/>
                    <a:pt x="4114" y="8653"/>
                  </a:cubicBezTo>
                  <a:lnTo>
                    <a:pt x="4114" y="7954"/>
                  </a:lnTo>
                  <a:cubicBezTo>
                    <a:pt x="4527" y="8153"/>
                    <a:pt x="4976" y="8254"/>
                    <a:pt x="5436" y="8254"/>
                  </a:cubicBezTo>
                  <a:cubicBezTo>
                    <a:pt x="5893" y="8254"/>
                    <a:pt x="6345" y="8153"/>
                    <a:pt x="6758" y="7954"/>
                  </a:cubicBezTo>
                  <a:close/>
                  <a:moveTo>
                    <a:pt x="6881" y="9207"/>
                  </a:moveTo>
                  <a:cubicBezTo>
                    <a:pt x="6947" y="9341"/>
                    <a:pt x="7034" y="9464"/>
                    <a:pt x="7139" y="9569"/>
                  </a:cubicBezTo>
                  <a:lnTo>
                    <a:pt x="7258" y="9689"/>
                  </a:lnTo>
                  <a:lnTo>
                    <a:pt x="6675" y="10388"/>
                  </a:lnTo>
                  <a:cubicBezTo>
                    <a:pt x="6629" y="10443"/>
                    <a:pt x="6563" y="10471"/>
                    <a:pt x="6497" y="10471"/>
                  </a:cubicBezTo>
                  <a:cubicBezTo>
                    <a:pt x="6438" y="10471"/>
                    <a:pt x="6379" y="10448"/>
                    <a:pt x="6335" y="10402"/>
                  </a:cubicBezTo>
                  <a:lnTo>
                    <a:pt x="5770" y="9841"/>
                  </a:lnTo>
                  <a:lnTo>
                    <a:pt x="6881" y="9207"/>
                  </a:lnTo>
                  <a:close/>
                  <a:moveTo>
                    <a:pt x="3991" y="9203"/>
                  </a:moveTo>
                  <a:lnTo>
                    <a:pt x="5103" y="9837"/>
                  </a:lnTo>
                  <a:lnTo>
                    <a:pt x="4542" y="10402"/>
                  </a:lnTo>
                  <a:cubicBezTo>
                    <a:pt x="4498" y="10446"/>
                    <a:pt x="4438" y="10471"/>
                    <a:pt x="4377" y="10471"/>
                  </a:cubicBezTo>
                  <a:cubicBezTo>
                    <a:pt x="4373" y="10471"/>
                    <a:pt x="4368" y="10471"/>
                    <a:pt x="4364" y="10471"/>
                  </a:cubicBezTo>
                  <a:cubicBezTo>
                    <a:pt x="4299" y="10467"/>
                    <a:pt x="4238" y="10438"/>
                    <a:pt x="4198" y="10388"/>
                  </a:cubicBezTo>
                  <a:lnTo>
                    <a:pt x="3615" y="9689"/>
                  </a:lnTo>
                  <a:lnTo>
                    <a:pt x="3738" y="9565"/>
                  </a:lnTo>
                  <a:cubicBezTo>
                    <a:pt x="3843" y="9460"/>
                    <a:pt x="3930" y="9337"/>
                    <a:pt x="3991" y="9203"/>
                  </a:cubicBezTo>
                  <a:close/>
                  <a:moveTo>
                    <a:pt x="5436" y="10083"/>
                  </a:moveTo>
                  <a:lnTo>
                    <a:pt x="5860" y="10503"/>
                  </a:lnTo>
                  <a:lnTo>
                    <a:pt x="5780" y="10742"/>
                  </a:lnTo>
                  <a:cubicBezTo>
                    <a:pt x="5748" y="10837"/>
                    <a:pt x="5661" y="10898"/>
                    <a:pt x="5560" y="10898"/>
                  </a:cubicBezTo>
                  <a:lnTo>
                    <a:pt x="5317" y="10898"/>
                  </a:lnTo>
                  <a:cubicBezTo>
                    <a:pt x="5215" y="10898"/>
                    <a:pt x="5129" y="10837"/>
                    <a:pt x="5096" y="10742"/>
                  </a:cubicBezTo>
                  <a:lnTo>
                    <a:pt x="5016" y="10503"/>
                  </a:lnTo>
                  <a:lnTo>
                    <a:pt x="5436" y="10083"/>
                  </a:lnTo>
                  <a:close/>
                  <a:moveTo>
                    <a:pt x="4828" y="0"/>
                  </a:moveTo>
                  <a:cubicBezTo>
                    <a:pt x="2959" y="0"/>
                    <a:pt x="1536" y="1666"/>
                    <a:pt x="1826" y="3514"/>
                  </a:cubicBezTo>
                  <a:lnTo>
                    <a:pt x="1941" y="4231"/>
                  </a:lnTo>
                  <a:cubicBezTo>
                    <a:pt x="1630" y="4383"/>
                    <a:pt x="1471" y="4730"/>
                    <a:pt x="1550" y="5067"/>
                  </a:cubicBezTo>
                  <a:cubicBezTo>
                    <a:pt x="1626" y="5404"/>
                    <a:pt x="1927" y="5639"/>
                    <a:pt x="2275" y="5639"/>
                  </a:cubicBezTo>
                  <a:lnTo>
                    <a:pt x="2427" y="5639"/>
                  </a:lnTo>
                  <a:cubicBezTo>
                    <a:pt x="2546" y="6480"/>
                    <a:pt x="3006" y="7229"/>
                    <a:pt x="3705" y="7715"/>
                  </a:cubicBezTo>
                  <a:lnTo>
                    <a:pt x="3705" y="8081"/>
                  </a:lnTo>
                  <a:cubicBezTo>
                    <a:pt x="3347" y="8204"/>
                    <a:pt x="2459" y="8580"/>
                    <a:pt x="1902" y="9482"/>
                  </a:cubicBezTo>
                  <a:lnTo>
                    <a:pt x="1087" y="9721"/>
                  </a:lnTo>
                  <a:cubicBezTo>
                    <a:pt x="446" y="9913"/>
                    <a:pt x="4" y="10500"/>
                    <a:pt x="0" y="11170"/>
                  </a:cubicBezTo>
                  <a:lnTo>
                    <a:pt x="0" y="13716"/>
                  </a:lnTo>
                  <a:cubicBezTo>
                    <a:pt x="0" y="13852"/>
                    <a:pt x="102" y="13920"/>
                    <a:pt x="203" y="13920"/>
                  </a:cubicBezTo>
                  <a:cubicBezTo>
                    <a:pt x="304" y="13920"/>
                    <a:pt x="406" y="13852"/>
                    <a:pt x="406" y="13716"/>
                  </a:cubicBezTo>
                  <a:lnTo>
                    <a:pt x="406" y="11170"/>
                  </a:lnTo>
                  <a:cubicBezTo>
                    <a:pt x="409" y="10681"/>
                    <a:pt x="732" y="10250"/>
                    <a:pt x="1199" y="10112"/>
                  </a:cubicBezTo>
                  <a:lnTo>
                    <a:pt x="1652" y="9978"/>
                  </a:lnTo>
                  <a:lnTo>
                    <a:pt x="1652" y="9978"/>
                  </a:lnTo>
                  <a:cubicBezTo>
                    <a:pt x="1634" y="10025"/>
                    <a:pt x="1615" y="10076"/>
                    <a:pt x="1597" y="10127"/>
                  </a:cubicBezTo>
                  <a:cubicBezTo>
                    <a:pt x="1532" y="10315"/>
                    <a:pt x="1561" y="10525"/>
                    <a:pt x="1670" y="10692"/>
                  </a:cubicBezTo>
                  <a:lnTo>
                    <a:pt x="1902" y="11039"/>
                  </a:lnTo>
                  <a:lnTo>
                    <a:pt x="1322" y="11619"/>
                  </a:lnTo>
                  <a:cubicBezTo>
                    <a:pt x="1163" y="11775"/>
                    <a:pt x="1101" y="12006"/>
                    <a:pt x="1152" y="12220"/>
                  </a:cubicBezTo>
                  <a:lnTo>
                    <a:pt x="1532" y="13767"/>
                  </a:lnTo>
                  <a:cubicBezTo>
                    <a:pt x="1557" y="13875"/>
                    <a:pt x="1639" y="13923"/>
                    <a:pt x="1723" y="13923"/>
                  </a:cubicBezTo>
                  <a:cubicBezTo>
                    <a:pt x="1843" y="13923"/>
                    <a:pt x="1965" y="13825"/>
                    <a:pt x="1927" y="13669"/>
                  </a:cubicBezTo>
                  <a:lnTo>
                    <a:pt x="1550" y="12126"/>
                  </a:lnTo>
                  <a:cubicBezTo>
                    <a:pt x="1529" y="12046"/>
                    <a:pt x="1554" y="11963"/>
                    <a:pt x="1612" y="11905"/>
                  </a:cubicBezTo>
                  <a:lnTo>
                    <a:pt x="2307" y="11206"/>
                  </a:lnTo>
                  <a:cubicBezTo>
                    <a:pt x="2376" y="11141"/>
                    <a:pt x="2387" y="11032"/>
                    <a:pt x="2333" y="10949"/>
                  </a:cubicBezTo>
                  <a:lnTo>
                    <a:pt x="2010" y="10467"/>
                  </a:lnTo>
                  <a:cubicBezTo>
                    <a:pt x="1970" y="10402"/>
                    <a:pt x="1960" y="10326"/>
                    <a:pt x="1985" y="10257"/>
                  </a:cubicBezTo>
                  <a:cubicBezTo>
                    <a:pt x="2340" y="9185"/>
                    <a:pt x="3256" y="8696"/>
                    <a:pt x="3705" y="8515"/>
                  </a:cubicBezTo>
                  <a:lnTo>
                    <a:pt x="3705" y="8653"/>
                  </a:lnTo>
                  <a:cubicBezTo>
                    <a:pt x="3705" y="8888"/>
                    <a:pt x="3615" y="9113"/>
                    <a:pt x="3448" y="9279"/>
                  </a:cubicBezTo>
                  <a:lnTo>
                    <a:pt x="3187" y="9540"/>
                  </a:lnTo>
                  <a:cubicBezTo>
                    <a:pt x="2821" y="9902"/>
                    <a:pt x="2615" y="10398"/>
                    <a:pt x="2615" y="10916"/>
                  </a:cubicBezTo>
                  <a:lnTo>
                    <a:pt x="2615" y="11105"/>
                  </a:lnTo>
                  <a:cubicBezTo>
                    <a:pt x="2615" y="11240"/>
                    <a:pt x="2717" y="11308"/>
                    <a:pt x="2820" y="11308"/>
                  </a:cubicBezTo>
                  <a:cubicBezTo>
                    <a:pt x="2922" y="11308"/>
                    <a:pt x="3024" y="11240"/>
                    <a:pt x="3024" y="11105"/>
                  </a:cubicBezTo>
                  <a:lnTo>
                    <a:pt x="3024" y="10916"/>
                  </a:lnTo>
                  <a:cubicBezTo>
                    <a:pt x="3024" y="10583"/>
                    <a:pt x="3133" y="10257"/>
                    <a:pt x="3332" y="9989"/>
                  </a:cubicBezTo>
                  <a:lnTo>
                    <a:pt x="3883" y="10648"/>
                  </a:lnTo>
                  <a:cubicBezTo>
                    <a:pt x="3999" y="10786"/>
                    <a:pt x="4165" y="10869"/>
                    <a:pt x="4346" y="10880"/>
                  </a:cubicBezTo>
                  <a:lnTo>
                    <a:pt x="4375" y="10880"/>
                  </a:lnTo>
                  <a:cubicBezTo>
                    <a:pt x="4484" y="10880"/>
                    <a:pt x="4589" y="10851"/>
                    <a:pt x="4683" y="10800"/>
                  </a:cubicBezTo>
                  <a:lnTo>
                    <a:pt x="4705" y="10869"/>
                  </a:lnTo>
                  <a:cubicBezTo>
                    <a:pt x="4741" y="10974"/>
                    <a:pt x="4806" y="11072"/>
                    <a:pt x="4889" y="11144"/>
                  </a:cubicBezTo>
                  <a:lnTo>
                    <a:pt x="4578" y="13694"/>
                  </a:lnTo>
                  <a:cubicBezTo>
                    <a:pt x="4560" y="13840"/>
                    <a:pt x="4673" y="13922"/>
                    <a:pt x="4784" y="13922"/>
                  </a:cubicBezTo>
                  <a:cubicBezTo>
                    <a:pt x="4877" y="13922"/>
                    <a:pt x="4969" y="13865"/>
                    <a:pt x="4984" y="13741"/>
                  </a:cubicBezTo>
                  <a:lnTo>
                    <a:pt x="5281" y="11304"/>
                  </a:lnTo>
                  <a:lnTo>
                    <a:pt x="5588" y="11304"/>
                  </a:lnTo>
                  <a:lnTo>
                    <a:pt x="5885" y="13741"/>
                  </a:lnTo>
                  <a:cubicBezTo>
                    <a:pt x="5900" y="13865"/>
                    <a:pt x="5992" y="13922"/>
                    <a:pt x="6085" y="13922"/>
                  </a:cubicBezTo>
                  <a:cubicBezTo>
                    <a:pt x="6196" y="13922"/>
                    <a:pt x="6309" y="13840"/>
                    <a:pt x="6291" y="13694"/>
                  </a:cubicBezTo>
                  <a:lnTo>
                    <a:pt x="5980" y="11148"/>
                  </a:lnTo>
                  <a:cubicBezTo>
                    <a:pt x="6063" y="11072"/>
                    <a:pt x="6128" y="10974"/>
                    <a:pt x="6164" y="10869"/>
                  </a:cubicBezTo>
                  <a:lnTo>
                    <a:pt x="6186" y="10800"/>
                  </a:lnTo>
                  <a:cubicBezTo>
                    <a:pt x="6280" y="10851"/>
                    <a:pt x="6389" y="10880"/>
                    <a:pt x="6494" y="10880"/>
                  </a:cubicBezTo>
                  <a:lnTo>
                    <a:pt x="6523" y="10880"/>
                  </a:lnTo>
                  <a:cubicBezTo>
                    <a:pt x="6704" y="10869"/>
                    <a:pt x="6871" y="10786"/>
                    <a:pt x="6986" y="10648"/>
                  </a:cubicBezTo>
                  <a:lnTo>
                    <a:pt x="7537" y="9989"/>
                  </a:lnTo>
                  <a:cubicBezTo>
                    <a:pt x="7740" y="10257"/>
                    <a:pt x="7848" y="10583"/>
                    <a:pt x="7845" y="10916"/>
                  </a:cubicBezTo>
                  <a:lnTo>
                    <a:pt x="7845" y="11105"/>
                  </a:lnTo>
                  <a:cubicBezTo>
                    <a:pt x="7845" y="11240"/>
                    <a:pt x="7947" y="11308"/>
                    <a:pt x="8049" y="11308"/>
                  </a:cubicBezTo>
                  <a:cubicBezTo>
                    <a:pt x="8152" y="11308"/>
                    <a:pt x="8254" y="11240"/>
                    <a:pt x="8254" y="11105"/>
                  </a:cubicBezTo>
                  <a:lnTo>
                    <a:pt x="8254" y="10916"/>
                  </a:lnTo>
                  <a:cubicBezTo>
                    <a:pt x="8254" y="10398"/>
                    <a:pt x="8051" y="9902"/>
                    <a:pt x="7682" y="9540"/>
                  </a:cubicBezTo>
                  <a:lnTo>
                    <a:pt x="7425" y="9279"/>
                  </a:lnTo>
                  <a:cubicBezTo>
                    <a:pt x="7258" y="9113"/>
                    <a:pt x="7164" y="8888"/>
                    <a:pt x="7164" y="8653"/>
                  </a:cubicBezTo>
                  <a:lnTo>
                    <a:pt x="7164" y="8515"/>
                  </a:lnTo>
                  <a:cubicBezTo>
                    <a:pt x="7609" y="8696"/>
                    <a:pt x="8526" y="9182"/>
                    <a:pt x="8884" y="10257"/>
                  </a:cubicBezTo>
                  <a:cubicBezTo>
                    <a:pt x="8910" y="10326"/>
                    <a:pt x="8899" y="10406"/>
                    <a:pt x="8859" y="10467"/>
                  </a:cubicBezTo>
                  <a:lnTo>
                    <a:pt x="8537" y="10953"/>
                  </a:lnTo>
                  <a:cubicBezTo>
                    <a:pt x="8482" y="11032"/>
                    <a:pt x="8493" y="11141"/>
                    <a:pt x="8562" y="11210"/>
                  </a:cubicBezTo>
                  <a:lnTo>
                    <a:pt x="9261" y="11909"/>
                  </a:lnTo>
                  <a:cubicBezTo>
                    <a:pt x="9315" y="11963"/>
                    <a:pt x="9341" y="12046"/>
                    <a:pt x="9319" y="12126"/>
                  </a:cubicBezTo>
                  <a:lnTo>
                    <a:pt x="8942" y="13669"/>
                  </a:lnTo>
                  <a:cubicBezTo>
                    <a:pt x="8904" y="13825"/>
                    <a:pt x="9026" y="13923"/>
                    <a:pt x="9147" y="13923"/>
                  </a:cubicBezTo>
                  <a:cubicBezTo>
                    <a:pt x="9231" y="13923"/>
                    <a:pt x="9314" y="13875"/>
                    <a:pt x="9341" y="13767"/>
                  </a:cubicBezTo>
                  <a:lnTo>
                    <a:pt x="9717" y="12224"/>
                  </a:lnTo>
                  <a:cubicBezTo>
                    <a:pt x="9768" y="12006"/>
                    <a:pt x="9706" y="11778"/>
                    <a:pt x="9547" y="11619"/>
                  </a:cubicBezTo>
                  <a:lnTo>
                    <a:pt x="8968" y="11039"/>
                  </a:lnTo>
                  <a:lnTo>
                    <a:pt x="9199" y="10692"/>
                  </a:lnTo>
                  <a:cubicBezTo>
                    <a:pt x="9308" y="10525"/>
                    <a:pt x="9337" y="10319"/>
                    <a:pt x="9272" y="10127"/>
                  </a:cubicBezTo>
                  <a:cubicBezTo>
                    <a:pt x="9254" y="10076"/>
                    <a:pt x="9236" y="10029"/>
                    <a:pt x="9217" y="9978"/>
                  </a:cubicBezTo>
                  <a:lnTo>
                    <a:pt x="9217" y="9978"/>
                  </a:lnTo>
                  <a:lnTo>
                    <a:pt x="9670" y="10112"/>
                  </a:lnTo>
                  <a:cubicBezTo>
                    <a:pt x="10137" y="10254"/>
                    <a:pt x="10460" y="10681"/>
                    <a:pt x="10463" y="11170"/>
                  </a:cubicBezTo>
                  <a:lnTo>
                    <a:pt x="10463" y="13716"/>
                  </a:lnTo>
                  <a:cubicBezTo>
                    <a:pt x="10463" y="13852"/>
                    <a:pt x="10565" y="13920"/>
                    <a:pt x="10666" y="13920"/>
                  </a:cubicBezTo>
                  <a:cubicBezTo>
                    <a:pt x="10768" y="13920"/>
                    <a:pt x="10869" y="13852"/>
                    <a:pt x="10869" y="13716"/>
                  </a:cubicBezTo>
                  <a:lnTo>
                    <a:pt x="10869" y="11170"/>
                  </a:lnTo>
                  <a:cubicBezTo>
                    <a:pt x="10865" y="10500"/>
                    <a:pt x="10427" y="9913"/>
                    <a:pt x="9786" y="9721"/>
                  </a:cubicBezTo>
                  <a:lnTo>
                    <a:pt x="8971" y="9482"/>
                  </a:lnTo>
                  <a:cubicBezTo>
                    <a:pt x="8413" y="8580"/>
                    <a:pt x="7526" y="8204"/>
                    <a:pt x="7168" y="8081"/>
                  </a:cubicBezTo>
                  <a:lnTo>
                    <a:pt x="7168" y="7715"/>
                  </a:lnTo>
                  <a:cubicBezTo>
                    <a:pt x="7863" y="7229"/>
                    <a:pt x="8326" y="6480"/>
                    <a:pt x="8446" y="5639"/>
                  </a:cubicBezTo>
                  <a:lnTo>
                    <a:pt x="8566" y="5639"/>
                  </a:lnTo>
                  <a:cubicBezTo>
                    <a:pt x="8960" y="5639"/>
                    <a:pt x="9301" y="5346"/>
                    <a:pt x="9341" y="4966"/>
                  </a:cubicBezTo>
                  <a:cubicBezTo>
                    <a:pt x="9377" y="4618"/>
                    <a:pt x="9163" y="4292"/>
                    <a:pt x="8834" y="4180"/>
                  </a:cubicBezTo>
                  <a:lnTo>
                    <a:pt x="8942" y="3590"/>
                  </a:lnTo>
                  <a:cubicBezTo>
                    <a:pt x="9286" y="1721"/>
                    <a:pt x="7852" y="0"/>
                    <a:pt x="595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0" name="Google Shape;14180;p76"/>
            <p:cNvSpPr/>
            <p:nvPr/>
          </p:nvSpPr>
          <p:spPr>
            <a:xfrm>
              <a:off x="5008539" y="2545533"/>
              <a:ext cx="10749" cy="16360"/>
            </a:xfrm>
            <a:custGeom>
              <a:avLst/>
              <a:gdLst/>
              <a:ahLst/>
              <a:cxnLst/>
              <a:rect l="l" t="t" r="r" b="b"/>
              <a:pathLst>
                <a:path w="410" h="624" extrusionOk="0">
                  <a:moveTo>
                    <a:pt x="207" y="0"/>
                  </a:moveTo>
                  <a:cubicBezTo>
                    <a:pt x="91" y="0"/>
                    <a:pt x="0" y="91"/>
                    <a:pt x="0" y="203"/>
                  </a:cubicBezTo>
                  <a:lnTo>
                    <a:pt x="0" y="420"/>
                  </a:lnTo>
                  <a:cubicBezTo>
                    <a:pt x="0" y="556"/>
                    <a:pt x="103" y="624"/>
                    <a:pt x="205" y="624"/>
                  </a:cubicBezTo>
                  <a:cubicBezTo>
                    <a:pt x="307" y="624"/>
                    <a:pt x="410" y="556"/>
                    <a:pt x="410" y="420"/>
                  </a:cubicBezTo>
                  <a:lnTo>
                    <a:pt x="410" y="203"/>
                  </a:lnTo>
                  <a:cubicBezTo>
                    <a:pt x="410" y="91"/>
                    <a:pt x="319" y="0"/>
                    <a:pt x="2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1" name="Google Shape;14181;p76"/>
            <p:cNvSpPr/>
            <p:nvPr/>
          </p:nvSpPr>
          <p:spPr>
            <a:xfrm>
              <a:off x="5077176" y="2545533"/>
              <a:ext cx="10671" cy="16360"/>
            </a:xfrm>
            <a:custGeom>
              <a:avLst/>
              <a:gdLst/>
              <a:ahLst/>
              <a:cxnLst/>
              <a:rect l="l" t="t" r="r" b="b"/>
              <a:pathLst>
                <a:path w="407" h="624" extrusionOk="0">
                  <a:moveTo>
                    <a:pt x="204" y="0"/>
                  </a:moveTo>
                  <a:cubicBezTo>
                    <a:pt x="92" y="0"/>
                    <a:pt x="1" y="91"/>
                    <a:pt x="1" y="203"/>
                  </a:cubicBezTo>
                  <a:lnTo>
                    <a:pt x="1" y="420"/>
                  </a:lnTo>
                  <a:cubicBezTo>
                    <a:pt x="1" y="556"/>
                    <a:pt x="102" y="624"/>
                    <a:pt x="204" y="624"/>
                  </a:cubicBezTo>
                  <a:cubicBezTo>
                    <a:pt x="305" y="624"/>
                    <a:pt x="407" y="556"/>
                    <a:pt x="407" y="420"/>
                  </a:cubicBezTo>
                  <a:lnTo>
                    <a:pt x="407" y="203"/>
                  </a:lnTo>
                  <a:cubicBezTo>
                    <a:pt x="407" y="91"/>
                    <a:pt x="316" y="0"/>
                    <a:pt x="20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2" name="Google Shape;14182;p76"/>
            <p:cNvSpPr/>
            <p:nvPr/>
          </p:nvSpPr>
          <p:spPr>
            <a:xfrm>
              <a:off x="5023378" y="2585410"/>
              <a:ext cx="49656" cy="16543"/>
            </a:xfrm>
            <a:custGeom>
              <a:avLst/>
              <a:gdLst/>
              <a:ahLst/>
              <a:cxnLst/>
              <a:rect l="l" t="t" r="r" b="b"/>
              <a:pathLst>
                <a:path w="1894" h="631" extrusionOk="0">
                  <a:moveTo>
                    <a:pt x="296" y="1"/>
                  </a:moveTo>
                  <a:cubicBezTo>
                    <a:pt x="137" y="1"/>
                    <a:pt x="1" y="207"/>
                    <a:pt x="152" y="355"/>
                  </a:cubicBezTo>
                  <a:cubicBezTo>
                    <a:pt x="325" y="525"/>
                    <a:pt x="622" y="630"/>
                    <a:pt x="948" y="630"/>
                  </a:cubicBezTo>
                  <a:cubicBezTo>
                    <a:pt x="1271" y="630"/>
                    <a:pt x="1568" y="525"/>
                    <a:pt x="1745" y="355"/>
                  </a:cubicBezTo>
                  <a:cubicBezTo>
                    <a:pt x="1893" y="207"/>
                    <a:pt x="1757" y="1"/>
                    <a:pt x="1598" y="1"/>
                  </a:cubicBezTo>
                  <a:cubicBezTo>
                    <a:pt x="1552" y="1"/>
                    <a:pt x="1503" y="19"/>
                    <a:pt x="1459" y="62"/>
                  </a:cubicBezTo>
                  <a:cubicBezTo>
                    <a:pt x="1383" y="138"/>
                    <a:pt x="1206" y="221"/>
                    <a:pt x="948" y="221"/>
                  </a:cubicBezTo>
                  <a:cubicBezTo>
                    <a:pt x="688" y="221"/>
                    <a:pt x="510" y="138"/>
                    <a:pt x="438" y="62"/>
                  </a:cubicBezTo>
                  <a:cubicBezTo>
                    <a:pt x="393" y="19"/>
                    <a:pt x="344" y="1"/>
                    <a:pt x="29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3" name="Google Shape;14183;p76"/>
            <p:cNvSpPr/>
            <p:nvPr/>
          </p:nvSpPr>
          <p:spPr>
            <a:xfrm>
              <a:off x="5001041" y="2528334"/>
              <a:ext cx="25746" cy="10749"/>
            </a:xfrm>
            <a:custGeom>
              <a:avLst/>
              <a:gdLst/>
              <a:ahLst/>
              <a:cxnLst/>
              <a:rect l="l" t="t" r="r" b="b"/>
              <a:pathLst>
                <a:path w="982" h="410" extrusionOk="0">
                  <a:moveTo>
                    <a:pt x="272" y="0"/>
                  </a:moveTo>
                  <a:cubicBezTo>
                    <a:pt x="0" y="0"/>
                    <a:pt x="0" y="410"/>
                    <a:pt x="272" y="410"/>
                  </a:cubicBezTo>
                  <a:lnTo>
                    <a:pt x="710" y="410"/>
                  </a:lnTo>
                  <a:cubicBezTo>
                    <a:pt x="982" y="410"/>
                    <a:pt x="982" y="0"/>
                    <a:pt x="71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4" name="Google Shape;14184;p76"/>
            <p:cNvSpPr/>
            <p:nvPr/>
          </p:nvSpPr>
          <p:spPr>
            <a:xfrm>
              <a:off x="5069678" y="2528334"/>
              <a:ext cx="25667" cy="10749"/>
            </a:xfrm>
            <a:custGeom>
              <a:avLst/>
              <a:gdLst/>
              <a:ahLst/>
              <a:cxnLst/>
              <a:rect l="l" t="t" r="r" b="b"/>
              <a:pathLst>
                <a:path w="979" h="410" extrusionOk="0">
                  <a:moveTo>
                    <a:pt x="272" y="0"/>
                  </a:moveTo>
                  <a:cubicBezTo>
                    <a:pt x="1" y="0"/>
                    <a:pt x="1" y="410"/>
                    <a:pt x="272" y="410"/>
                  </a:cubicBezTo>
                  <a:lnTo>
                    <a:pt x="707" y="410"/>
                  </a:lnTo>
                  <a:cubicBezTo>
                    <a:pt x="979" y="410"/>
                    <a:pt x="979" y="0"/>
                    <a:pt x="7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85" name="Google Shape;14185;p76"/>
          <p:cNvGrpSpPr/>
          <p:nvPr/>
        </p:nvGrpSpPr>
        <p:grpSpPr>
          <a:xfrm>
            <a:off x="4911403" y="3356545"/>
            <a:ext cx="273475" cy="365052"/>
            <a:chOff x="4911403" y="3356545"/>
            <a:chExt cx="273475" cy="365052"/>
          </a:xfrm>
        </p:grpSpPr>
        <p:sp>
          <p:nvSpPr>
            <p:cNvPr id="14186" name="Google Shape;14186;p76"/>
            <p:cNvSpPr/>
            <p:nvPr/>
          </p:nvSpPr>
          <p:spPr>
            <a:xfrm>
              <a:off x="4916725" y="3601967"/>
              <a:ext cx="262935" cy="114256"/>
            </a:xfrm>
            <a:custGeom>
              <a:avLst/>
              <a:gdLst/>
              <a:ahLst/>
              <a:cxnLst/>
              <a:rect l="l" t="t" r="r" b="b"/>
              <a:pathLst>
                <a:path w="10029" h="4358" extrusionOk="0">
                  <a:moveTo>
                    <a:pt x="3709" y="0"/>
                  </a:moveTo>
                  <a:lnTo>
                    <a:pt x="3709" y="1344"/>
                  </a:lnTo>
                  <a:cubicBezTo>
                    <a:pt x="3705" y="1713"/>
                    <a:pt x="3474" y="2043"/>
                    <a:pt x="3126" y="2166"/>
                  </a:cubicBezTo>
                  <a:lnTo>
                    <a:pt x="1029" y="2905"/>
                  </a:lnTo>
                  <a:cubicBezTo>
                    <a:pt x="413" y="3122"/>
                    <a:pt x="0" y="3705"/>
                    <a:pt x="0" y="4357"/>
                  </a:cubicBezTo>
                  <a:lnTo>
                    <a:pt x="10029" y="4357"/>
                  </a:lnTo>
                  <a:cubicBezTo>
                    <a:pt x="10029" y="3705"/>
                    <a:pt x="9616" y="3122"/>
                    <a:pt x="9000" y="2905"/>
                  </a:cubicBezTo>
                  <a:lnTo>
                    <a:pt x="6903" y="2166"/>
                  </a:lnTo>
                  <a:cubicBezTo>
                    <a:pt x="6556" y="2043"/>
                    <a:pt x="6324" y="1713"/>
                    <a:pt x="6324" y="1344"/>
                  </a:cubicBezTo>
                  <a:lnTo>
                    <a:pt x="6324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7" name="Google Shape;14187;p76"/>
            <p:cNvSpPr/>
            <p:nvPr/>
          </p:nvSpPr>
          <p:spPr>
            <a:xfrm>
              <a:off x="4916725" y="3646589"/>
              <a:ext cx="262935" cy="69634"/>
            </a:xfrm>
            <a:custGeom>
              <a:avLst/>
              <a:gdLst/>
              <a:ahLst/>
              <a:cxnLst/>
              <a:rect l="l" t="t" r="r" b="b"/>
              <a:pathLst>
                <a:path w="10029" h="2656" extrusionOk="0">
                  <a:moveTo>
                    <a:pt x="3629" y="0"/>
                  </a:moveTo>
                  <a:cubicBezTo>
                    <a:pt x="3531" y="218"/>
                    <a:pt x="3350" y="384"/>
                    <a:pt x="3126" y="464"/>
                  </a:cubicBezTo>
                  <a:lnTo>
                    <a:pt x="1029" y="1203"/>
                  </a:lnTo>
                  <a:cubicBezTo>
                    <a:pt x="413" y="1420"/>
                    <a:pt x="0" y="2003"/>
                    <a:pt x="4" y="2655"/>
                  </a:cubicBezTo>
                  <a:lnTo>
                    <a:pt x="10029" y="2655"/>
                  </a:lnTo>
                  <a:cubicBezTo>
                    <a:pt x="10029" y="2003"/>
                    <a:pt x="9616" y="1420"/>
                    <a:pt x="9000" y="1203"/>
                  </a:cubicBezTo>
                  <a:lnTo>
                    <a:pt x="6903" y="464"/>
                  </a:lnTo>
                  <a:cubicBezTo>
                    <a:pt x="6682" y="384"/>
                    <a:pt x="6498" y="218"/>
                    <a:pt x="6403" y="0"/>
                  </a:cubicBezTo>
                  <a:lnTo>
                    <a:pt x="5016" y="692"/>
                  </a:lnTo>
                  <a:lnTo>
                    <a:pt x="362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8" name="Google Shape;14188;p76"/>
            <p:cNvSpPr/>
            <p:nvPr/>
          </p:nvSpPr>
          <p:spPr>
            <a:xfrm>
              <a:off x="5013940" y="3601967"/>
              <a:ext cx="68585" cy="39982"/>
            </a:xfrm>
            <a:custGeom>
              <a:avLst/>
              <a:gdLst/>
              <a:ahLst/>
              <a:cxnLst/>
              <a:rect l="l" t="t" r="r" b="b"/>
              <a:pathLst>
                <a:path w="2616" h="1525" extrusionOk="0">
                  <a:moveTo>
                    <a:pt x="1" y="0"/>
                  </a:moveTo>
                  <a:lnTo>
                    <a:pt x="1" y="1253"/>
                  </a:lnTo>
                  <a:cubicBezTo>
                    <a:pt x="417" y="1434"/>
                    <a:pt x="862" y="1525"/>
                    <a:pt x="1307" y="1525"/>
                  </a:cubicBezTo>
                  <a:cubicBezTo>
                    <a:pt x="1752" y="1525"/>
                    <a:pt x="2197" y="1434"/>
                    <a:pt x="2616" y="1253"/>
                  </a:cubicBezTo>
                  <a:lnTo>
                    <a:pt x="2616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9" name="Google Shape;14189;p76"/>
            <p:cNvSpPr/>
            <p:nvPr/>
          </p:nvSpPr>
          <p:spPr>
            <a:xfrm>
              <a:off x="4956786" y="3550502"/>
              <a:ext cx="57180" cy="165799"/>
            </a:xfrm>
            <a:custGeom>
              <a:avLst/>
              <a:gdLst/>
              <a:ahLst/>
              <a:cxnLst/>
              <a:rect l="l" t="t" r="r" b="b"/>
              <a:pathLst>
                <a:path w="2181" h="6324" extrusionOk="0">
                  <a:moveTo>
                    <a:pt x="218" y="0"/>
                  </a:moveTo>
                  <a:cubicBezTo>
                    <a:pt x="218" y="0"/>
                    <a:pt x="1" y="1960"/>
                    <a:pt x="218" y="3709"/>
                  </a:cubicBezTo>
                  <a:lnTo>
                    <a:pt x="218" y="6324"/>
                  </a:lnTo>
                  <a:lnTo>
                    <a:pt x="1743" y="6324"/>
                  </a:lnTo>
                  <a:cubicBezTo>
                    <a:pt x="1402" y="5002"/>
                    <a:pt x="653" y="3926"/>
                    <a:pt x="653" y="3926"/>
                  </a:cubicBezTo>
                  <a:lnTo>
                    <a:pt x="653" y="3705"/>
                  </a:lnTo>
                  <a:cubicBezTo>
                    <a:pt x="653" y="3705"/>
                    <a:pt x="1866" y="2695"/>
                    <a:pt x="2108" y="2191"/>
                  </a:cubicBezTo>
                  <a:lnTo>
                    <a:pt x="2181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0" name="Google Shape;14190;p76"/>
            <p:cNvSpPr/>
            <p:nvPr/>
          </p:nvSpPr>
          <p:spPr>
            <a:xfrm>
              <a:off x="4956786" y="3641923"/>
              <a:ext cx="28603" cy="22835"/>
            </a:xfrm>
            <a:custGeom>
              <a:avLst/>
              <a:gdLst/>
              <a:ahLst/>
              <a:cxnLst/>
              <a:rect l="l" t="t" r="r" b="b"/>
              <a:pathLst>
                <a:path w="1091" h="871" extrusionOk="0">
                  <a:moveTo>
                    <a:pt x="435" y="1"/>
                  </a:moveTo>
                  <a:cubicBezTo>
                    <a:pt x="196" y="1"/>
                    <a:pt x="1" y="196"/>
                    <a:pt x="1" y="436"/>
                  </a:cubicBezTo>
                  <a:cubicBezTo>
                    <a:pt x="1" y="675"/>
                    <a:pt x="196" y="870"/>
                    <a:pt x="435" y="870"/>
                  </a:cubicBezTo>
                  <a:lnTo>
                    <a:pt x="653" y="870"/>
                  </a:lnTo>
                  <a:cubicBezTo>
                    <a:pt x="895" y="870"/>
                    <a:pt x="1091" y="675"/>
                    <a:pt x="1091" y="436"/>
                  </a:cubicBezTo>
                  <a:cubicBezTo>
                    <a:pt x="1091" y="196"/>
                    <a:pt x="895" y="1"/>
                    <a:pt x="65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1" name="Google Shape;14191;p76"/>
            <p:cNvSpPr/>
            <p:nvPr/>
          </p:nvSpPr>
          <p:spPr>
            <a:xfrm>
              <a:off x="5082420" y="3550502"/>
              <a:ext cx="57285" cy="165799"/>
            </a:xfrm>
            <a:custGeom>
              <a:avLst/>
              <a:gdLst/>
              <a:ahLst/>
              <a:cxnLst/>
              <a:rect l="l" t="t" r="r" b="b"/>
              <a:pathLst>
                <a:path w="2185" h="6324" extrusionOk="0">
                  <a:moveTo>
                    <a:pt x="0" y="0"/>
                  </a:moveTo>
                  <a:lnTo>
                    <a:pt x="73" y="2191"/>
                  </a:lnTo>
                  <a:cubicBezTo>
                    <a:pt x="315" y="2695"/>
                    <a:pt x="1529" y="3705"/>
                    <a:pt x="1529" y="3705"/>
                  </a:cubicBezTo>
                  <a:lnTo>
                    <a:pt x="1529" y="3926"/>
                  </a:lnTo>
                  <a:cubicBezTo>
                    <a:pt x="1529" y="3926"/>
                    <a:pt x="779" y="5002"/>
                    <a:pt x="438" y="6324"/>
                  </a:cubicBezTo>
                  <a:lnTo>
                    <a:pt x="1963" y="6324"/>
                  </a:lnTo>
                  <a:lnTo>
                    <a:pt x="1963" y="3709"/>
                  </a:lnTo>
                  <a:cubicBezTo>
                    <a:pt x="2184" y="1960"/>
                    <a:pt x="1963" y="0"/>
                    <a:pt x="1963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2" name="Google Shape;14192;p76"/>
            <p:cNvSpPr/>
            <p:nvPr/>
          </p:nvSpPr>
          <p:spPr>
            <a:xfrm>
              <a:off x="5036749" y="3653327"/>
              <a:ext cx="22888" cy="22914"/>
            </a:xfrm>
            <a:custGeom>
              <a:avLst/>
              <a:gdLst/>
              <a:ahLst/>
              <a:cxnLst/>
              <a:rect l="l" t="t" r="r" b="b"/>
              <a:pathLst>
                <a:path w="873" h="874" extrusionOk="0">
                  <a:moveTo>
                    <a:pt x="438" y="1"/>
                  </a:moveTo>
                  <a:cubicBezTo>
                    <a:pt x="196" y="1"/>
                    <a:pt x="0" y="196"/>
                    <a:pt x="0" y="435"/>
                  </a:cubicBezTo>
                  <a:cubicBezTo>
                    <a:pt x="0" y="678"/>
                    <a:pt x="196" y="873"/>
                    <a:pt x="438" y="873"/>
                  </a:cubicBezTo>
                  <a:cubicBezTo>
                    <a:pt x="677" y="873"/>
                    <a:pt x="873" y="678"/>
                    <a:pt x="873" y="435"/>
                  </a:cubicBezTo>
                  <a:cubicBezTo>
                    <a:pt x="873" y="196"/>
                    <a:pt x="677" y="1"/>
                    <a:pt x="438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3" name="Google Shape;14193;p76"/>
            <p:cNvSpPr/>
            <p:nvPr/>
          </p:nvSpPr>
          <p:spPr>
            <a:xfrm>
              <a:off x="5111076" y="3641923"/>
              <a:ext cx="28630" cy="22835"/>
            </a:xfrm>
            <a:custGeom>
              <a:avLst/>
              <a:gdLst/>
              <a:ahLst/>
              <a:cxnLst/>
              <a:rect l="l" t="t" r="r" b="b"/>
              <a:pathLst>
                <a:path w="1092" h="871" extrusionOk="0">
                  <a:moveTo>
                    <a:pt x="436" y="1"/>
                  </a:moveTo>
                  <a:cubicBezTo>
                    <a:pt x="197" y="1"/>
                    <a:pt x="1" y="196"/>
                    <a:pt x="1" y="436"/>
                  </a:cubicBezTo>
                  <a:cubicBezTo>
                    <a:pt x="1" y="675"/>
                    <a:pt x="197" y="870"/>
                    <a:pt x="436" y="870"/>
                  </a:cubicBezTo>
                  <a:lnTo>
                    <a:pt x="653" y="870"/>
                  </a:lnTo>
                  <a:cubicBezTo>
                    <a:pt x="896" y="870"/>
                    <a:pt x="1091" y="675"/>
                    <a:pt x="1091" y="436"/>
                  </a:cubicBezTo>
                  <a:cubicBezTo>
                    <a:pt x="1091" y="196"/>
                    <a:pt x="896" y="1"/>
                    <a:pt x="65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4" name="Google Shape;14194;p76"/>
            <p:cNvSpPr/>
            <p:nvPr/>
          </p:nvSpPr>
          <p:spPr>
            <a:xfrm>
              <a:off x="5029985" y="3361893"/>
              <a:ext cx="66042" cy="57207"/>
            </a:xfrm>
            <a:custGeom>
              <a:avLst/>
              <a:gdLst/>
              <a:ahLst/>
              <a:cxnLst/>
              <a:rect l="l" t="t" r="r" b="b"/>
              <a:pathLst>
                <a:path w="2519" h="2182" extrusionOk="0">
                  <a:moveTo>
                    <a:pt x="900" y="1"/>
                  </a:moveTo>
                  <a:cubicBezTo>
                    <a:pt x="533" y="1"/>
                    <a:pt x="170" y="205"/>
                    <a:pt x="1" y="585"/>
                  </a:cubicBezTo>
                  <a:lnTo>
                    <a:pt x="1786" y="2182"/>
                  </a:lnTo>
                  <a:lnTo>
                    <a:pt x="2283" y="1805"/>
                  </a:lnTo>
                  <a:cubicBezTo>
                    <a:pt x="2485" y="1653"/>
                    <a:pt x="2518" y="1367"/>
                    <a:pt x="2355" y="1175"/>
                  </a:cubicBezTo>
                  <a:lnTo>
                    <a:pt x="1642" y="346"/>
                  </a:lnTo>
                  <a:cubicBezTo>
                    <a:pt x="1443" y="112"/>
                    <a:pt x="1171" y="1"/>
                    <a:pt x="90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5" name="Google Shape;14195;p76"/>
            <p:cNvSpPr/>
            <p:nvPr/>
          </p:nvSpPr>
          <p:spPr>
            <a:xfrm>
              <a:off x="4991078" y="3361920"/>
              <a:ext cx="114230" cy="102851"/>
            </a:xfrm>
            <a:custGeom>
              <a:avLst/>
              <a:gdLst/>
              <a:ahLst/>
              <a:cxnLst/>
              <a:rect l="l" t="t" r="r" b="b"/>
              <a:pathLst>
                <a:path w="4357" h="3923" extrusionOk="0">
                  <a:moveTo>
                    <a:pt x="2383" y="0"/>
                  </a:moveTo>
                  <a:cubicBezTo>
                    <a:pt x="1992" y="0"/>
                    <a:pt x="1641" y="229"/>
                    <a:pt x="1485" y="584"/>
                  </a:cubicBezTo>
                  <a:lnTo>
                    <a:pt x="0" y="3923"/>
                  </a:lnTo>
                  <a:lnTo>
                    <a:pt x="4357" y="3923"/>
                  </a:lnTo>
                  <a:lnTo>
                    <a:pt x="2383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6" name="Google Shape;14196;p76"/>
            <p:cNvSpPr/>
            <p:nvPr/>
          </p:nvSpPr>
          <p:spPr>
            <a:xfrm>
              <a:off x="4951096" y="3527614"/>
              <a:ext cx="194298" cy="97162"/>
            </a:xfrm>
            <a:custGeom>
              <a:avLst/>
              <a:gdLst/>
              <a:ahLst/>
              <a:cxnLst/>
              <a:rect l="l" t="t" r="r" b="b"/>
              <a:pathLst>
                <a:path w="7411" h="3706" extrusionOk="0">
                  <a:moveTo>
                    <a:pt x="544" y="0"/>
                  </a:moveTo>
                  <a:cubicBezTo>
                    <a:pt x="243" y="0"/>
                    <a:pt x="0" y="243"/>
                    <a:pt x="0" y="544"/>
                  </a:cubicBezTo>
                  <a:cubicBezTo>
                    <a:pt x="0" y="844"/>
                    <a:pt x="243" y="1087"/>
                    <a:pt x="544" y="1087"/>
                  </a:cubicBezTo>
                  <a:lnTo>
                    <a:pt x="880" y="1087"/>
                  </a:lnTo>
                  <a:cubicBezTo>
                    <a:pt x="993" y="2565"/>
                    <a:pt x="2224" y="3705"/>
                    <a:pt x="3705" y="3705"/>
                  </a:cubicBezTo>
                  <a:cubicBezTo>
                    <a:pt x="5187" y="3705"/>
                    <a:pt x="6414" y="2565"/>
                    <a:pt x="6527" y="1087"/>
                  </a:cubicBezTo>
                  <a:lnTo>
                    <a:pt x="6864" y="1087"/>
                  </a:lnTo>
                  <a:cubicBezTo>
                    <a:pt x="7164" y="1087"/>
                    <a:pt x="7410" y="844"/>
                    <a:pt x="7410" y="544"/>
                  </a:cubicBezTo>
                  <a:cubicBezTo>
                    <a:pt x="7410" y="243"/>
                    <a:pt x="7164" y="0"/>
                    <a:pt x="6864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7" name="Google Shape;14197;p76"/>
            <p:cNvSpPr/>
            <p:nvPr/>
          </p:nvSpPr>
          <p:spPr>
            <a:xfrm>
              <a:off x="4950231" y="3527614"/>
              <a:ext cx="155077" cy="97162"/>
            </a:xfrm>
            <a:custGeom>
              <a:avLst/>
              <a:gdLst/>
              <a:ahLst/>
              <a:cxnLst/>
              <a:rect l="l" t="t" r="r" b="b"/>
              <a:pathLst>
                <a:path w="5915" h="3706" extrusionOk="0">
                  <a:moveTo>
                    <a:pt x="609" y="0"/>
                  </a:moveTo>
                  <a:cubicBezTo>
                    <a:pt x="323" y="0"/>
                    <a:pt x="66" y="203"/>
                    <a:pt x="33" y="486"/>
                  </a:cubicBezTo>
                  <a:cubicBezTo>
                    <a:pt x="1" y="806"/>
                    <a:pt x="251" y="1087"/>
                    <a:pt x="570" y="1087"/>
                  </a:cubicBezTo>
                  <a:cubicBezTo>
                    <a:pt x="573" y="1087"/>
                    <a:pt x="575" y="1087"/>
                    <a:pt x="577" y="1087"/>
                  </a:cubicBezTo>
                  <a:lnTo>
                    <a:pt x="917" y="1087"/>
                  </a:lnTo>
                  <a:cubicBezTo>
                    <a:pt x="1022" y="2584"/>
                    <a:pt x="2270" y="3706"/>
                    <a:pt x="3721" y="3706"/>
                  </a:cubicBezTo>
                  <a:cubicBezTo>
                    <a:pt x="3871" y="3706"/>
                    <a:pt x="4023" y="3694"/>
                    <a:pt x="4177" y="3669"/>
                  </a:cubicBezTo>
                  <a:cubicBezTo>
                    <a:pt x="2818" y="3459"/>
                    <a:pt x="1775" y="2507"/>
                    <a:pt x="1775" y="1087"/>
                  </a:cubicBezTo>
                  <a:cubicBezTo>
                    <a:pt x="1775" y="848"/>
                    <a:pt x="1971" y="652"/>
                    <a:pt x="2214" y="652"/>
                  </a:cubicBezTo>
                  <a:lnTo>
                    <a:pt x="5480" y="652"/>
                  </a:lnTo>
                  <a:cubicBezTo>
                    <a:pt x="5719" y="652"/>
                    <a:pt x="5915" y="457"/>
                    <a:pt x="5915" y="218"/>
                  </a:cubicBezTo>
                  <a:lnTo>
                    <a:pt x="591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8" name="Google Shape;14198;p76"/>
            <p:cNvSpPr/>
            <p:nvPr/>
          </p:nvSpPr>
          <p:spPr>
            <a:xfrm>
              <a:off x="4921366" y="3487633"/>
              <a:ext cx="253733" cy="40008"/>
            </a:xfrm>
            <a:custGeom>
              <a:avLst/>
              <a:gdLst/>
              <a:ahLst/>
              <a:cxnLst/>
              <a:rect l="l" t="t" r="r" b="b"/>
              <a:pathLst>
                <a:path w="9678" h="1526" extrusionOk="0">
                  <a:moveTo>
                    <a:pt x="2442" y="1"/>
                  </a:moveTo>
                  <a:lnTo>
                    <a:pt x="138" y="1239"/>
                  </a:lnTo>
                  <a:cubicBezTo>
                    <a:pt x="1" y="1315"/>
                    <a:pt x="51" y="1525"/>
                    <a:pt x="211" y="1525"/>
                  </a:cubicBezTo>
                  <a:lnTo>
                    <a:pt x="9464" y="1525"/>
                  </a:lnTo>
                  <a:cubicBezTo>
                    <a:pt x="9624" y="1525"/>
                    <a:pt x="9678" y="1315"/>
                    <a:pt x="9537" y="1239"/>
                  </a:cubicBezTo>
                  <a:lnTo>
                    <a:pt x="7237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9" name="Google Shape;14199;p76"/>
            <p:cNvSpPr/>
            <p:nvPr/>
          </p:nvSpPr>
          <p:spPr>
            <a:xfrm>
              <a:off x="4985284" y="3464745"/>
              <a:ext cx="125739" cy="22914"/>
            </a:xfrm>
            <a:custGeom>
              <a:avLst/>
              <a:gdLst/>
              <a:ahLst/>
              <a:cxnLst/>
              <a:rect l="l" t="t" r="r" b="b"/>
              <a:pathLst>
                <a:path w="4796" h="874" extrusionOk="0">
                  <a:moveTo>
                    <a:pt x="217" y="1"/>
                  </a:moveTo>
                  <a:cubicBezTo>
                    <a:pt x="98" y="1"/>
                    <a:pt x="0" y="99"/>
                    <a:pt x="0" y="218"/>
                  </a:cubicBezTo>
                  <a:lnTo>
                    <a:pt x="0" y="874"/>
                  </a:lnTo>
                  <a:lnTo>
                    <a:pt x="4795" y="874"/>
                  </a:lnTo>
                  <a:lnTo>
                    <a:pt x="4795" y="218"/>
                  </a:lnTo>
                  <a:cubicBezTo>
                    <a:pt x="4795" y="99"/>
                    <a:pt x="4698" y="1"/>
                    <a:pt x="4578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0" name="Google Shape;14200;p76"/>
            <p:cNvSpPr/>
            <p:nvPr/>
          </p:nvSpPr>
          <p:spPr>
            <a:xfrm>
              <a:off x="4991078" y="3362864"/>
              <a:ext cx="55765" cy="101907"/>
            </a:xfrm>
            <a:custGeom>
              <a:avLst/>
              <a:gdLst/>
              <a:ahLst/>
              <a:cxnLst/>
              <a:rect l="l" t="t" r="r" b="b"/>
              <a:pathLst>
                <a:path w="2127" h="3887" extrusionOk="0">
                  <a:moveTo>
                    <a:pt x="2126" y="1"/>
                  </a:moveTo>
                  <a:lnTo>
                    <a:pt x="2126" y="1"/>
                  </a:lnTo>
                  <a:cubicBezTo>
                    <a:pt x="1840" y="77"/>
                    <a:pt x="1605" y="276"/>
                    <a:pt x="1485" y="548"/>
                  </a:cubicBezTo>
                  <a:lnTo>
                    <a:pt x="0" y="3887"/>
                  </a:lnTo>
                  <a:lnTo>
                    <a:pt x="1090" y="3887"/>
                  </a:lnTo>
                  <a:lnTo>
                    <a:pt x="2126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1" name="Google Shape;14201;p76"/>
            <p:cNvSpPr/>
            <p:nvPr/>
          </p:nvSpPr>
          <p:spPr>
            <a:xfrm>
              <a:off x="4985363" y="3464745"/>
              <a:ext cx="28603" cy="22914"/>
            </a:xfrm>
            <a:custGeom>
              <a:avLst/>
              <a:gdLst/>
              <a:ahLst/>
              <a:cxnLst/>
              <a:rect l="l" t="t" r="r" b="b"/>
              <a:pathLst>
                <a:path w="1091" h="874" extrusionOk="0">
                  <a:moveTo>
                    <a:pt x="218" y="1"/>
                  </a:moveTo>
                  <a:cubicBezTo>
                    <a:pt x="99" y="1"/>
                    <a:pt x="1" y="99"/>
                    <a:pt x="1" y="218"/>
                  </a:cubicBezTo>
                  <a:lnTo>
                    <a:pt x="1" y="874"/>
                  </a:lnTo>
                  <a:lnTo>
                    <a:pt x="1091" y="874"/>
                  </a:lnTo>
                  <a:lnTo>
                    <a:pt x="109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2" name="Google Shape;14202;p76"/>
            <p:cNvSpPr/>
            <p:nvPr/>
          </p:nvSpPr>
          <p:spPr>
            <a:xfrm>
              <a:off x="4921366" y="3487633"/>
              <a:ext cx="92600" cy="40008"/>
            </a:xfrm>
            <a:custGeom>
              <a:avLst/>
              <a:gdLst/>
              <a:ahLst/>
              <a:cxnLst/>
              <a:rect l="l" t="t" r="r" b="b"/>
              <a:pathLst>
                <a:path w="3532" h="1526" extrusionOk="0">
                  <a:moveTo>
                    <a:pt x="2442" y="1"/>
                  </a:moveTo>
                  <a:lnTo>
                    <a:pt x="138" y="1239"/>
                  </a:lnTo>
                  <a:cubicBezTo>
                    <a:pt x="1" y="1315"/>
                    <a:pt x="51" y="1525"/>
                    <a:pt x="211" y="1525"/>
                  </a:cubicBezTo>
                  <a:lnTo>
                    <a:pt x="2540" y="1525"/>
                  </a:lnTo>
                  <a:cubicBezTo>
                    <a:pt x="2467" y="1525"/>
                    <a:pt x="2445" y="1315"/>
                    <a:pt x="2507" y="1239"/>
                  </a:cubicBezTo>
                  <a:lnTo>
                    <a:pt x="3532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3" name="Google Shape;14203;p76"/>
            <p:cNvSpPr/>
            <p:nvPr/>
          </p:nvSpPr>
          <p:spPr>
            <a:xfrm>
              <a:off x="5023378" y="3573626"/>
              <a:ext cx="49604" cy="16491"/>
            </a:xfrm>
            <a:custGeom>
              <a:avLst/>
              <a:gdLst/>
              <a:ahLst/>
              <a:cxnLst/>
              <a:rect l="l" t="t" r="r" b="b"/>
              <a:pathLst>
                <a:path w="1892" h="629" extrusionOk="0">
                  <a:moveTo>
                    <a:pt x="293" y="0"/>
                  </a:moveTo>
                  <a:cubicBezTo>
                    <a:pt x="135" y="0"/>
                    <a:pt x="0" y="206"/>
                    <a:pt x="148" y="353"/>
                  </a:cubicBezTo>
                  <a:cubicBezTo>
                    <a:pt x="325" y="527"/>
                    <a:pt x="622" y="628"/>
                    <a:pt x="945" y="628"/>
                  </a:cubicBezTo>
                  <a:cubicBezTo>
                    <a:pt x="1271" y="628"/>
                    <a:pt x="1568" y="527"/>
                    <a:pt x="1742" y="353"/>
                  </a:cubicBezTo>
                  <a:cubicBezTo>
                    <a:pt x="1892" y="206"/>
                    <a:pt x="1758" y="0"/>
                    <a:pt x="1599" y="0"/>
                  </a:cubicBezTo>
                  <a:cubicBezTo>
                    <a:pt x="1551" y="0"/>
                    <a:pt x="1501" y="19"/>
                    <a:pt x="1455" y="63"/>
                  </a:cubicBezTo>
                  <a:cubicBezTo>
                    <a:pt x="1383" y="136"/>
                    <a:pt x="1206" y="223"/>
                    <a:pt x="945" y="223"/>
                  </a:cubicBezTo>
                  <a:cubicBezTo>
                    <a:pt x="688" y="223"/>
                    <a:pt x="510" y="136"/>
                    <a:pt x="434" y="63"/>
                  </a:cubicBezTo>
                  <a:cubicBezTo>
                    <a:pt x="390" y="19"/>
                    <a:pt x="340" y="0"/>
                    <a:pt x="29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4" name="Google Shape;14204;p76"/>
            <p:cNvSpPr/>
            <p:nvPr/>
          </p:nvSpPr>
          <p:spPr>
            <a:xfrm>
              <a:off x="4911403" y="3356545"/>
              <a:ext cx="273475" cy="365052"/>
            </a:xfrm>
            <a:custGeom>
              <a:avLst/>
              <a:gdLst/>
              <a:ahLst/>
              <a:cxnLst/>
              <a:rect l="l" t="t" r="r" b="b"/>
              <a:pathLst>
                <a:path w="10431" h="13924" extrusionOk="0">
                  <a:moveTo>
                    <a:pt x="5424" y="409"/>
                  </a:moveTo>
                  <a:cubicBezTo>
                    <a:pt x="5638" y="409"/>
                    <a:pt x="5855" y="496"/>
                    <a:pt x="6013" y="680"/>
                  </a:cubicBezTo>
                  <a:lnTo>
                    <a:pt x="6722" y="1509"/>
                  </a:lnTo>
                  <a:cubicBezTo>
                    <a:pt x="6809" y="1611"/>
                    <a:pt x="6791" y="1766"/>
                    <a:pt x="6686" y="1846"/>
                  </a:cubicBezTo>
                  <a:lnTo>
                    <a:pt x="6549" y="1951"/>
                  </a:lnTo>
                  <a:lnTo>
                    <a:pt x="6386" y="1618"/>
                  </a:lnTo>
                  <a:cubicBezTo>
                    <a:pt x="6344" y="1537"/>
                    <a:pt x="6277" y="1503"/>
                    <a:pt x="6209" y="1503"/>
                  </a:cubicBezTo>
                  <a:cubicBezTo>
                    <a:pt x="6074" y="1503"/>
                    <a:pt x="5940" y="1637"/>
                    <a:pt x="6020" y="1799"/>
                  </a:cubicBezTo>
                  <a:lnTo>
                    <a:pt x="7070" y="3929"/>
                  </a:lnTo>
                  <a:lnTo>
                    <a:pt x="3354" y="3929"/>
                  </a:lnTo>
                  <a:lnTo>
                    <a:pt x="4709" y="872"/>
                  </a:lnTo>
                  <a:cubicBezTo>
                    <a:pt x="4842" y="571"/>
                    <a:pt x="5132" y="409"/>
                    <a:pt x="5424" y="409"/>
                  </a:cubicBezTo>
                  <a:close/>
                  <a:moveTo>
                    <a:pt x="7396" y="4334"/>
                  </a:moveTo>
                  <a:cubicBezTo>
                    <a:pt x="7403" y="4334"/>
                    <a:pt x="7411" y="4338"/>
                    <a:pt x="7411" y="4345"/>
                  </a:cubicBezTo>
                  <a:lnTo>
                    <a:pt x="7411" y="4798"/>
                  </a:lnTo>
                  <a:lnTo>
                    <a:pt x="6961" y="4798"/>
                  </a:lnTo>
                  <a:cubicBezTo>
                    <a:pt x="6690" y="4798"/>
                    <a:pt x="6690" y="5203"/>
                    <a:pt x="6961" y="5203"/>
                  </a:cubicBezTo>
                  <a:lnTo>
                    <a:pt x="7563" y="5203"/>
                  </a:lnTo>
                  <a:lnTo>
                    <a:pt x="9638" y="6323"/>
                  </a:lnTo>
                  <a:lnTo>
                    <a:pt x="797" y="6323"/>
                  </a:lnTo>
                  <a:lnTo>
                    <a:pt x="2872" y="5203"/>
                  </a:lnTo>
                  <a:lnTo>
                    <a:pt x="6089" y="5203"/>
                  </a:lnTo>
                  <a:cubicBezTo>
                    <a:pt x="6360" y="5203"/>
                    <a:pt x="6360" y="4798"/>
                    <a:pt x="6089" y="4798"/>
                  </a:cubicBezTo>
                  <a:lnTo>
                    <a:pt x="3025" y="4798"/>
                  </a:lnTo>
                  <a:lnTo>
                    <a:pt x="3025" y="4345"/>
                  </a:lnTo>
                  <a:cubicBezTo>
                    <a:pt x="3025" y="4338"/>
                    <a:pt x="3032" y="4334"/>
                    <a:pt x="3039" y="4334"/>
                  </a:cubicBezTo>
                  <a:close/>
                  <a:moveTo>
                    <a:pt x="8381" y="6728"/>
                  </a:moveTo>
                  <a:cubicBezTo>
                    <a:pt x="8566" y="6728"/>
                    <a:pt x="8722" y="6884"/>
                    <a:pt x="8722" y="7072"/>
                  </a:cubicBezTo>
                  <a:cubicBezTo>
                    <a:pt x="8722" y="7257"/>
                    <a:pt x="8566" y="7413"/>
                    <a:pt x="8381" y="7413"/>
                  </a:cubicBezTo>
                  <a:lnTo>
                    <a:pt x="8258" y="7413"/>
                  </a:lnTo>
                  <a:lnTo>
                    <a:pt x="8258" y="7398"/>
                  </a:lnTo>
                  <a:cubicBezTo>
                    <a:pt x="8258" y="7262"/>
                    <a:pt x="8156" y="7194"/>
                    <a:pt x="8053" y="7194"/>
                  </a:cubicBezTo>
                  <a:cubicBezTo>
                    <a:pt x="7951" y="7194"/>
                    <a:pt x="7849" y="7262"/>
                    <a:pt x="7849" y="7398"/>
                  </a:cubicBezTo>
                  <a:cubicBezTo>
                    <a:pt x="7849" y="8851"/>
                    <a:pt x="6672" y="10028"/>
                    <a:pt x="5219" y="10028"/>
                  </a:cubicBezTo>
                  <a:cubicBezTo>
                    <a:pt x="3767" y="10028"/>
                    <a:pt x="2590" y="8851"/>
                    <a:pt x="2590" y="7398"/>
                  </a:cubicBezTo>
                  <a:cubicBezTo>
                    <a:pt x="2590" y="7262"/>
                    <a:pt x="2489" y="7194"/>
                    <a:pt x="2387" y="7194"/>
                  </a:cubicBezTo>
                  <a:cubicBezTo>
                    <a:pt x="2286" y="7194"/>
                    <a:pt x="2184" y="7262"/>
                    <a:pt x="2184" y="7398"/>
                  </a:cubicBezTo>
                  <a:lnTo>
                    <a:pt x="2184" y="7413"/>
                  </a:lnTo>
                  <a:lnTo>
                    <a:pt x="2061" y="7413"/>
                  </a:lnTo>
                  <a:cubicBezTo>
                    <a:pt x="1873" y="7413"/>
                    <a:pt x="1717" y="7257"/>
                    <a:pt x="1717" y="7072"/>
                  </a:cubicBezTo>
                  <a:cubicBezTo>
                    <a:pt x="1717" y="6884"/>
                    <a:pt x="1873" y="6728"/>
                    <a:pt x="2061" y="6728"/>
                  </a:cubicBezTo>
                  <a:lnTo>
                    <a:pt x="3709" y="6728"/>
                  </a:lnTo>
                  <a:lnTo>
                    <a:pt x="3709" y="7029"/>
                  </a:lnTo>
                  <a:cubicBezTo>
                    <a:pt x="3709" y="7165"/>
                    <a:pt x="3811" y="7233"/>
                    <a:pt x="3912" y="7233"/>
                  </a:cubicBezTo>
                  <a:cubicBezTo>
                    <a:pt x="4013" y="7233"/>
                    <a:pt x="4115" y="7165"/>
                    <a:pt x="4115" y="7029"/>
                  </a:cubicBezTo>
                  <a:lnTo>
                    <a:pt x="4115" y="6728"/>
                  </a:lnTo>
                  <a:lnTo>
                    <a:pt x="6324" y="6728"/>
                  </a:lnTo>
                  <a:lnTo>
                    <a:pt x="6324" y="7029"/>
                  </a:lnTo>
                  <a:cubicBezTo>
                    <a:pt x="6324" y="7165"/>
                    <a:pt x="6425" y="7233"/>
                    <a:pt x="6527" y="7233"/>
                  </a:cubicBezTo>
                  <a:cubicBezTo>
                    <a:pt x="6628" y="7233"/>
                    <a:pt x="6730" y="7165"/>
                    <a:pt x="6730" y="7029"/>
                  </a:cubicBezTo>
                  <a:lnTo>
                    <a:pt x="6730" y="6728"/>
                  </a:lnTo>
                  <a:close/>
                  <a:moveTo>
                    <a:pt x="8309" y="7818"/>
                  </a:moveTo>
                  <a:cubicBezTo>
                    <a:pt x="8406" y="8771"/>
                    <a:pt x="8406" y="9731"/>
                    <a:pt x="8309" y="10683"/>
                  </a:cubicBezTo>
                  <a:lnTo>
                    <a:pt x="8055" y="10683"/>
                  </a:lnTo>
                  <a:cubicBezTo>
                    <a:pt x="8008" y="10683"/>
                    <a:pt x="7965" y="10687"/>
                    <a:pt x="7921" y="10694"/>
                  </a:cubicBezTo>
                  <a:cubicBezTo>
                    <a:pt x="7700" y="10527"/>
                    <a:pt x="7240" y="10147"/>
                    <a:pt x="7016" y="9843"/>
                  </a:cubicBezTo>
                  <a:cubicBezTo>
                    <a:pt x="7675" y="9358"/>
                    <a:pt x="8113" y="8630"/>
                    <a:pt x="8225" y="7818"/>
                  </a:cubicBezTo>
                  <a:close/>
                  <a:moveTo>
                    <a:pt x="6324" y="10227"/>
                  </a:moveTo>
                  <a:lnTo>
                    <a:pt x="6324" y="10705"/>
                  </a:lnTo>
                  <a:cubicBezTo>
                    <a:pt x="6324" y="10792"/>
                    <a:pt x="6335" y="10879"/>
                    <a:pt x="6357" y="10962"/>
                  </a:cubicBezTo>
                  <a:lnTo>
                    <a:pt x="5672" y="11302"/>
                  </a:lnTo>
                  <a:cubicBezTo>
                    <a:pt x="5547" y="11179"/>
                    <a:pt x="5383" y="11118"/>
                    <a:pt x="5220" y="11118"/>
                  </a:cubicBezTo>
                  <a:cubicBezTo>
                    <a:pt x="5056" y="11118"/>
                    <a:pt x="4893" y="11179"/>
                    <a:pt x="4770" y="11302"/>
                  </a:cubicBezTo>
                  <a:lnTo>
                    <a:pt x="4086" y="10962"/>
                  </a:lnTo>
                  <a:cubicBezTo>
                    <a:pt x="4104" y="10875"/>
                    <a:pt x="4115" y="10792"/>
                    <a:pt x="4115" y="10705"/>
                  </a:cubicBezTo>
                  <a:lnTo>
                    <a:pt x="4115" y="10227"/>
                  </a:lnTo>
                  <a:cubicBezTo>
                    <a:pt x="4470" y="10366"/>
                    <a:pt x="4845" y="10436"/>
                    <a:pt x="5219" y="10436"/>
                  </a:cubicBezTo>
                  <a:cubicBezTo>
                    <a:pt x="5594" y="10436"/>
                    <a:pt x="5969" y="10366"/>
                    <a:pt x="6324" y="10227"/>
                  </a:cubicBezTo>
                  <a:close/>
                  <a:moveTo>
                    <a:pt x="3705" y="10140"/>
                  </a:moveTo>
                  <a:lnTo>
                    <a:pt x="3705" y="10701"/>
                  </a:lnTo>
                  <a:lnTo>
                    <a:pt x="3705" y="10705"/>
                  </a:lnTo>
                  <a:cubicBezTo>
                    <a:pt x="3705" y="10987"/>
                    <a:pt x="3528" y="11237"/>
                    <a:pt x="3260" y="11335"/>
                  </a:cubicBezTo>
                  <a:lnTo>
                    <a:pt x="3017" y="11418"/>
                  </a:lnTo>
                  <a:cubicBezTo>
                    <a:pt x="3046" y="11241"/>
                    <a:pt x="2996" y="11060"/>
                    <a:pt x="2887" y="10922"/>
                  </a:cubicBezTo>
                  <a:cubicBezTo>
                    <a:pt x="3101" y="10752"/>
                    <a:pt x="3466" y="10437"/>
                    <a:pt x="3705" y="10140"/>
                  </a:cubicBezTo>
                  <a:close/>
                  <a:moveTo>
                    <a:pt x="6733" y="10140"/>
                  </a:moveTo>
                  <a:cubicBezTo>
                    <a:pt x="6972" y="10440"/>
                    <a:pt x="7338" y="10752"/>
                    <a:pt x="7552" y="10922"/>
                  </a:cubicBezTo>
                  <a:cubicBezTo>
                    <a:pt x="7461" y="11034"/>
                    <a:pt x="7411" y="11176"/>
                    <a:pt x="7411" y="11324"/>
                  </a:cubicBezTo>
                  <a:lnTo>
                    <a:pt x="7414" y="11321"/>
                  </a:lnTo>
                  <a:cubicBezTo>
                    <a:pt x="7414" y="11353"/>
                    <a:pt x="7414" y="11386"/>
                    <a:pt x="7421" y="11418"/>
                  </a:cubicBezTo>
                  <a:lnTo>
                    <a:pt x="7179" y="11335"/>
                  </a:lnTo>
                  <a:cubicBezTo>
                    <a:pt x="6911" y="11241"/>
                    <a:pt x="6733" y="10987"/>
                    <a:pt x="6733" y="10705"/>
                  </a:cubicBezTo>
                  <a:lnTo>
                    <a:pt x="6733" y="10140"/>
                  </a:lnTo>
                  <a:close/>
                  <a:moveTo>
                    <a:pt x="2384" y="11089"/>
                  </a:moveTo>
                  <a:cubicBezTo>
                    <a:pt x="2514" y="11089"/>
                    <a:pt x="2615" y="11194"/>
                    <a:pt x="2615" y="11321"/>
                  </a:cubicBezTo>
                  <a:cubicBezTo>
                    <a:pt x="2615" y="11447"/>
                    <a:pt x="2514" y="11552"/>
                    <a:pt x="2384" y="11552"/>
                  </a:cubicBezTo>
                  <a:lnTo>
                    <a:pt x="2166" y="11552"/>
                  </a:lnTo>
                  <a:cubicBezTo>
                    <a:pt x="1858" y="11552"/>
                    <a:pt x="1858" y="11089"/>
                    <a:pt x="2166" y="11089"/>
                  </a:cubicBezTo>
                  <a:close/>
                  <a:moveTo>
                    <a:pt x="8272" y="11089"/>
                  </a:moveTo>
                  <a:cubicBezTo>
                    <a:pt x="8399" y="11089"/>
                    <a:pt x="8504" y="11194"/>
                    <a:pt x="8504" y="11321"/>
                  </a:cubicBezTo>
                  <a:cubicBezTo>
                    <a:pt x="8504" y="11447"/>
                    <a:pt x="8399" y="11552"/>
                    <a:pt x="8272" y="11552"/>
                  </a:cubicBezTo>
                  <a:lnTo>
                    <a:pt x="8052" y="11552"/>
                  </a:lnTo>
                  <a:cubicBezTo>
                    <a:pt x="7744" y="11552"/>
                    <a:pt x="7744" y="11089"/>
                    <a:pt x="8052" y="11089"/>
                  </a:cubicBezTo>
                  <a:close/>
                  <a:moveTo>
                    <a:pt x="5217" y="11524"/>
                  </a:moveTo>
                  <a:cubicBezTo>
                    <a:pt x="5337" y="11524"/>
                    <a:pt x="5451" y="11616"/>
                    <a:pt x="5451" y="11755"/>
                  </a:cubicBezTo>
                  <a:cubicBezTo>
                    <a:pt x="5451" y="11886"/>
                    <a:pt x="5346" y="11987"/>
                    <a:pt x="5219" y="11991"/>
                  </a:cubicBezTo>
                  <a:lnTo>
                    <a:pt x="5219" y="11987"/>
                  </a:lnTo>
                  <a:cubicBezTo>
                    <a:pt x="5013" y="11987"/>
                    <a:pt x="4908" y="11737"/>
                    <a:pt x="5053" y="11592"/>
                  </a:cubicBezTo>
                  <a:cubicBezTo>
                    <a:pt x="5101" y="11545"/>
                    <a:pt x="5160" y="11524"/>
                    <a:pt x="5217" y="11524"/>
                  </a:cubicBezTo>
                  <a:close/>
                  <a:moveTo>
                    <a:pt x="5423" y="0"/>
                  </a:moveTo>
                  <a:cubicBezTo>
                    <a:pt x="4979" y="0"/>
                    <a:pt x="4540" y="247"/>
                    <a:pt x="4336" y="705"/>
                  </a:cubicBezTo>
                  <a:lnTo>
                    <a:pt x="2894" y="3950"/>
                  </a:lnTo>
                  <a:cubicBezTo>
                    <a:pt x="2728" y="4012"/>
                    <a:pt x="2615" y="4168"/>
                    <a:pt x="2615" y="4345"/>
                  </a:cubicBezTo>
                  <a:lnTo>
                    <a:pt x="2615" y="4877"/>
                  </a:lnTo>
                  <a:lnTo>
                    <a:pt x="421" y="6062"/>
                  </a:lnTo>
                  <a:cubicBezTo>
                    <a:pt x="95" y="6236"/>
                    <a:pt x="218" y="6732"/>
                    <a:pt x="591" y="6732"/>
                  </a:cubicBezTo>
                  <a:lnTo>
                    <a:pt x="1391" y="6732"/>
                  </a:lnTo>
                  <a:cubicBezTo>
                    <a:pt x="1199" y="7101"/>
                    <a:pt x="1351" y="7561"/>
                    <a:pt x="1728" y="7742"/>
                  </a:cubicBezTo>
                  <a:cubicBezTo>
                    <a:pt x="1721" y="7818"/>
                    <a:pt x="1710" y="7916"/>
                    <a:pt x="1699" y="8036"/>
                  </a:cubicBezTo>
                  <a:cubicBezTo>
                    <a:pt x="1688" y="8148"/>
                    <a:pt x="1771" y="8246"/>
                    <a:pt x="1884" y="8257"/>
                  </a:cubicBezTo>
                  <a:lnTo>
                    <a:pt x="1902" y="8257"/>
                  </a:lnTo>
                  <a:cubicBezTo>
                    <a:pt x="2007" y="8257"/>
                    <a:pt x="2097" y="8173"/>
                    <a:pt x="2105" y="8068"/>
                  </a:cubicBezTo>
                  <a:cubicBezTo>
                    <a:pt x="2116" y="7970"/>
                    <a:pt x="2123" y="7887"/>
                    <a:pt x="2130" y="7818"/>
                  </a:cubicBezTo>
                  <a:lnTo>
                    <a:pt x="2210" y="7818"/>
                  </a:lnTo>
                  <a:cubicBezTo>
                    <a:pt x="2322" y="8630"/>
                    <a:pt x="2760" y="9361"/>
                    <a:pt x="3419" y="9846"/>
                  </a:cubicBezTo>
                  <a:cubicBezTo>
                    <a:pt x="3195" y="10143"/>
                    <a:pt x="2735" y="10527"/>
                    <a:pt x="2514" y="10694"/>
                  </a:cubicBezTo>
                  <a:cubicBezTo>
                    <a:pt x="2470" y="10687"/>
                    <a:pt x="2427" y="10679"/>
                    <a:pt x="2384" y="10679"/>
                  </a:cubicBezTo>
                  <a:lnTo>
                    <a:pt x="2130" y="10679"/>
                  </a:lnTo>
                  <a:cubicBezTo>
                    <a:pt x="2068" y="10100"/>
                    <a:pt x="2043" y="9513"/>
                    <a:pt x="2058" y="8927"/>
                  </a:cubicBezTo>
                  <a:cubicBezTo>
                    <a:pt x="2061" y="8814"/>
                    <a:pt x="1971" y="8720"/>
                    <a:pt x="1858" y="8720"/>
                  </a:cubicBezTo>
                  <a:lnTo>
                    <a:pt x="1855" y="8720"/>
                  </a:lnTo>
                  <a:cubicBezTo>
                    <a:pt x="1853" y="8720"/>
                    <a:pt x="1850" y="8720"/>
                    <a:pt x="1848" y="8720"/>
                  </a:cubicBezTo>
                  <a:cubicBezTo>
                    <a:pt x="1739" y="8720"/>
                    <a:pt x="1652" y="8809"/>
                    <a:pt x="1648" y="8919"/>
                  </a:cubicBezTo>
                  <a:cubicBezTo>
                    <a:pt x="1634" y="9560"/>
                    <a:pt x="1663" y="10205"/>
                    <a:pt x="1735" y="10846"/>
                  </a:cubicBezTo>
                  <a:cubicBezTo>
                    <a:pt x="1453" y="11100"/>
                    <a:pt x="1456" y="11549"/>
                    <a:pt x="1743" y="11799"/>
                  </a:cubicBezTo>
                  <a:lnTo>
                    <a:pt x="1743" y="11867"/>
                  </a:lnTo>
                  <a:lnTo>
                    <a:pt x="1007" y="12128"/>
                  </a:lnTo>
                  <a:cubicBezTo>
                    <a:pt x="402" y="12342"/>
                    <a:pt x="0" y="12910"/>
                    <a:pt x="0" y="13551"/>
                  </a:cubicBezTo>
                  <a:lnTo>
                    <a:pt x="0" y="13718"/>
                  </a:lnTo>
                  <a:cubicBezTo>
                    <a:pt x="0" y="13854"/>
                    <a:pt x="102" y="13922"/>
                    <a:pt x="203" y="13922"/>
                  </a:cubicBezTo>
                  <a:cubicBezTo>
                    <a:pt x="305" y="13922"/>
                    <a:pt x="406" y="13854"/>
                    <a:pt x="406" y="13718"/>
                  </a:cubicBezTo>
                  <a:lnTo>
                    <a:pt x="406" y="13551"/>
                  </a:lnTo>
                  <a:cubicBezTo>
                    <a:pt x="406" y="13084"/>
                    <a:pt x="703" y="12668"/>
                    <a:pt x="1141" y="12512"/>
                  </a:cubicBezTo>
                  <a:lnTo>
                    <a:pt x="1743" y="12298"/>
                  </a:lnTo>
                  <a:lnTo>
                    <a:pt x="1743" y="13718"/>
                  </a:lnTo>
                  <a:cubicBezTo>
                    <a:pt x="1743" y="13854"/>
                    <a:pt x="1844" y="13922"/>
                    <a:pt x="1945" y="13922"/>
                  </a:cubicBezTo>
                  <a:cubicBezTo>
                    <a:pt x="2047" y="13922"/>
                    <a:pt x="2148" y="13854"/>
                    <a:pt x="2148" y="13718"/>
                  </a:cubicBezTo>
                  <a:lnTo>
                    <a:pt x="2148" y="11962"/>
                  </a:lnTo>
                  <a:lnTo>
                    <a:pt x="2380" y="11962"/>
                  </a:lnTo>
                  <a:cubicBezTo>
                    <a:pt x="2413" y="11962"/>
                    <a:pt x="2445" y="11958"/>
                    <a:pt x="2478" y="11954"/>
                  </a:cubicBezTo>
                  <a:cubicBezTo>
                    <a:pt x="2637" y="12230"/>
                    <a:pt x="3101" y="13077"/>
                    <a:pt x="3274" y="13769"/>
                  </a:cubicBezTo>
                  <a:cubicBezTo>
                    <a:pt x="3301" y="13877"/>
                    <a:pt x="3382" y="13924"/>
                    <a:pt x="3465" y="13924"/>
                  </a:cubicBezTo>
                  <a:cubicBezTo>
                    <a:pt x="3585" y="13924"/>
                    <a:pt x="3708" y="13824"/>
                    <a:pt x="3669" y="13667"/>
                  </a:cubicBezTo>
                  <a:cubicBezTo>
                    <a:pt x="3506" y="13015"/>
                    <a:pt x="3119" y="12266"/>
                    <a:pt x="2909" y="11889"/>
                  </a:cubicBezTo>
                  <a:lnTo>
                    <a:pt x="3394" y="11719"/>
                  </a:lnTo>
                  <a:cubicBezTo>
                    <a:pt x="3600" y="11646"/>
                    <a:pt x="3782" y="11509"/>
                    <a:pt x="3908" y="11331"/>
                  </a:cubicBezTo>
                  <a:lnTo>
                    <a:pt x="4582" y="11668"/>
                  </a:lnTo>
                  <a:cubicBezTo>
                    <a:pt x="4538" y="11972"/>
                    <a:pt x="4720" y="12266"/>
                    <a:pt x="5009" y="12364"/>
                  </a:cubicBezTo>
                  <a:lnTo>
                    <a:pt x="5009" y="13718"/>
                  </a:lnTo>
                  <a:cubicBezTo>
                    <a:pt x="5009" y="13854"/>
                    <a:pt x="5112" y="13922"/>
                    <a:pt x="5214" y="13922"/>
                  </a:cubicBezTo>
                  <a:cubicBezTo>
                    <a:pt x="5316" y="13922"/>
                    <a:pt x="5419" y="13854"/>
                    <a:pt x="5419" y="13718"/>
                  </a:cubicBezTo>
                  <a:lnTo>
                    <a:pt x="5419" y="12364"/>
                  </a:lnTo>
                  <a:cubicBezTo>
                    <a:pt x="5712" y="12266"/>
                    <a:pt x="5889" y="11972"/>
                    <a:pt x="5850" y="11668"/>
                  </a:cubicBezTo>
                  <a:lnTo>
                    <a:pt x="6520" y="11331"/>
                  </a:lnTo>
                  <a:cubicBezTo>
                    <a:pt x="6650" y="11512"/>
                    <a:pt x="6827" y="11646"/>
                    <a:pt x="7037" y="11719"/>
                  </a:cubicBezTo>
                  <a:lnTo>
                    <a:pt x="7519" y="11889"/>
                  </a:lnTo>
                  <a:cubicBezTo>
                    <a:pt x="7313" y="12266"/>
                    <a:pt x="6922" y="13019"/>
                    <a:pt x="6759" y="13671"/>
                  </a:cubicBezTo>
                  <a:cubicBezTo>
                    <a:pt x="6720" y="13825"/>
                    <a:pt x="6844" y="13924"/>
                    <a:pt x="6965" y="13924"/>
                  </a:cubicBezTo>
                  <a:cubicBezTo>
                    <a:pt x="7048" y="13924"/>
                    <a:pt x="7130" y="13877"/>
                    <a:pt x="7157" y="13769"/>
                  </a:cubicBezTo>
                  <a:cubicBezTo>
                    <a:pt x="7327" y="13081"/>
                    <a:pt x="7794" y="12230"/>
                    <a:pt x="7950" y="11954"/>
                  </a:cubicBezTo>
                  <a:cubicBezTo>
                    <a:pt x="7983" y="11958"/>
                    <a:pt x="8015" y="11962"/>
                    <a:pt x="8048" y="11962"/>
                  </a:cubicBezTo>
                  <a:lnTo>
                    <a:pt x="8280" y="11962"/>
                  </a:lnTo>
                  <a:lnTo>
                    <a:pt x="8280" y="13718"/>
                  </a:lnTo>
                  <a:cubicBezTo>
                    <a:pt x="8280" y="13854"/>
                    <a:pt x="8381" y="13922"/>
                    <a:pt x="8483" y="13922"/>
                  </a:cubicBezTo>
                  <a:cubicBezTo>
                    <a:pt x="8584" y="13922"/>
                    <a:pt x="8685" y="13854"/>
                    <a:pt x="8685" y="13718"/>
                  </a:cubicBezTo>
                  <a:lnTo>
                    <a:pt x="8685" y="12302"/>
                  </a:lnTo>
                  <a:lnTo>
                    <a:pt x="9287" y="12516"/>
                  </a:lnTo>
                  <a:cubicBezTo>
                    <a:pt x="9728" y="12671"/>
                    <a:pt x="10022" y="13088"/>
                    <a:pt x="10022" y="13555"/>
                  </a:cubicBezTo>
                  <a:lnTo>
                    <a:pt x="10022" y="13718"/>
                  </a:lnTo>
                  <a:cubicBezTo>
                    <a:pt x="10022" y="13854"/>
                    <a:pt x="10124" y="13922"/>
                    <a:pt x="10226" y="13922"/>
                  </a:cubicBezTo>
                  <a:cubicBezTo>
                    <a:pt x="10329" y="13922"/>
                    <a:pt x="10431" y="13854"/>
                    <a:pt x="10431" y="13718"/>
                  </a:cubicBezTo>
                  <a:lnTo>
                    <a:pt x="10431" y="13555"/>
                  </a:lnTo>
                  <a:cubicBezTo>
                    <a:pt x="10431" y="12914"/>
                    <a:pt x="10029" y="12345"/>
                    <a:pt x="9428" y="12128"/>
                  </a:cubicBezTo>
                  <a:lnTo>
                    <a:pt x="8693" y="11867"/>
                  </a:lnTo>
                  <a:lnTo>
                    <a:pt x="8693" y="11802"/>
                  </a:lnTo>
                  <a:cubicBezTo>
                    <a:pt x="8979" y="11549"/>
                    <a:pt x="8982" y="11103"/>
                    <a:pt x="8696" y="10846"/>
                  </a:cubicBezTo>
                  <a:cubicBezTo>
                    <a:pt x="8816" y="9814"/>
                    <a:pt x="8819" y="8774"/>
                    <a:pt x="8707" y="7742"/>
                  </a:cubicBezTo>
                  <a:cubicBezTo>
                    <a:pt x="9084" y="7558"/>
                    <a:pt x="9236" y="7101"/>
                    <a:pt x="9044" y="6728"/>
                  </a:cubicBezTo>
                  <a:lnTo>
                    <a:pt x="9844" y="6728"/>
                  </a:lnTo>
                  <a:cubicBezTo>
                    <a:pt x="9846" y="6728"/>
                    <a:pt x="9847" y="6728"/>
                    <a:pt x="9848" y="6728"/>
                  </a:cubicBezTo>
                  <a:cubicBezTo>
                    <a:pt x="10218" y="6728"/>
                    <a:pt x="10339" y="6235"/>
                    <a:pt x="10015" y="6062"/>
                  </a:cubicBezTo>
                  <a:lnTo>
                    <a:pt x="7820" y="4877"/>
                  </a:lnTo>
                  <a:lnTo>
                    <a:pt x="7820" y="4345"/>
                  </a:lnTo>
                  <a:cubicBezTo>
                    <a:pt x="7820" y="4168"/>
                    <a:pt x="7707" y="4008"/>
                    <a:pt x="7537" y="3947"/>
                  </a:cubicBezTo>
                  <a:lnTo>
                    <a:pt x="6733" y="2321"/>
                  </a:lnTo>
                  <a:lnTo>
                    <a:pt x="6929" y="2172"/>
                  </a:lnTo>
                  <a:cubicBezTo>
                    <a:pt x="7226" y="1951"/>
                    <a:pt x="7273" y="1524"/>
                    <a:pt x="7030" y="1245"/>
                  </a:cubicBezTo>
                  <a:lnTo>
                    <a:pt x="6320" y="416"/>
                  </a:lnTo>
                  <a:cubicBezTo>
                    <a:pt x="6081" y="134"/>
                    <a:pt x="5751" y="0"/>
                    <a:pt x="542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05" name="Google Shape;14205;p76"/>
          <p:cNvGrpSpPr/>
          <p:nvPr/>
        </p:nvGrpSpPr>
        <p:grpSpPr>
          <a:xfrm>
            <a:off x="5361479" y="3356598"/>
            <a:ext cx="273580" cy="364948"/>
            <a:chOff x="5361479" y="3356598"/>
            <a:chExt cx="273580" cy="364948"/>
          </a:xfrm>
        </p:grpSpPr>
        <p:sp>
          <p:nvSpPr>
            <p:cNvPr id="14206" name="Google Shape;14206;p76"/>
            <p:cNvSpPr/>
            <p:nvPr/>
          </p:nvSpPr>
          <p:spPr>
            <a:xfrm>
              <a:off x="5401172" y="3527614"/>
              <a:ext cx="194298" cy="125739"/>
            </a:xfrm>
            <a:custGeom>
              <a:avLst/>
              <a:gdLst/>
              <a:ahLst/>
              <a:cxnLst/>
              <a:rect l="l" t="t" r="r" b="b"/>
              <a:pathLst>
                <a:path w="7411" h="4796" extrusionOk="0">
                  <a:moveTo>
                    <a:pt x="870" y="0"/>
                  </a:moveTo>
                  <a:cubicBezTo>
                    <a:pt x="870" y="1677"/>
                    <a:pt x="0" y="2637"/>
                    <a:pt x="435" y="4796"/>
                  </a:cubicBezTo>
                  <a:lnTo>
                    <a:pt x="6972" y="4796"/>
                  </a:lnTo>
                  <a:cubicBezTo>
                    <a:pt x="7410" y="2637"/>
                    <a:pt x="6537" y="1681"/>
                    <a:pt x="6537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7" name="Google Shape;14207;p76"/>
            <p:cNvSpPr/>
            <p:nvPr/>
          </p:nvSpPr>
          <p:spPr>
            <a:xfrm>
              <a:off x="5401172" y="3527614"/>
              <a:ext cx="97162" cy="125739"/>
            </a:xfrm>
            <a:custGeom>
              <a:avLst/>
              <a:gdLst/>
              <a:ahLst/>
              <a:cxnLst/>
              <a:rect l="l" t="t" r="r" b="b"/>
              <a:pathLst>
                <a:path w="3706" h="4796" extrusionOk="0">
                  <a:moveTo>
                    <a:pt x="870" y="0"/>
                  </a:moveTo>
                  <a:cubicBezTo>
                    <a:pt x="870" y="1677"/>
                    <a:pt x="0" y="2637"/>
                    <a:pt x="435" y="4796"/>
                  </a:cubicBezTo>
                  <a:lnTo>
                    <a:pt x="3705" y="4796"/>
                  </a:lnTo>
                  <a:lnTo>
                    <a:pt x="370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8" name="Google Shape;14208;p76"/>
            <p:cNvSpPr/>
            <p:nvPr/>
          </p:nvSpPr>
          <p:spPr>
            <a:xfrm>
              <a:off x="5366880" y="3579079"/>
              <a:ext cx="262857" cy="137144"/>
            </a:xfrm>
            <a:custGeom>
              <a:avLst/>
              <a:gdLst/>
              <a:ahLst/>
              <a:cxnLst/>
              <a:rect l="l" t="t" r="r" b="b"/>
              <a:pathLst>
                <a:path w="10026" h="5231" extrusionOk="0">
                  <a:moveTo>
                    <a:pt x="3706" y="0"/>
                  </a:moveTo>
                  <a:lnTo>
                    <a:pt x="3706" y="1344"/>
                  </a:lnTo>
                  <a:cubicBezTo>
                    <a:pt x="3706" y="1713"/>
                    <a:pt x="3470" y="2043"/>
                    <a:pt x="3123" y="2166"/>
                  </a:cubicBezTo>
                  <a:lnTo>
                    <a:pt x="874" y="2959"/>
                  </a:lnTo>
                  <a:cubicBezTo>
                    <a:pt x="349" y="3144"/>
                    <a:pt x="1" y="3640"/>
                    <a:pt x="1" y="4194"/>
                  </a:cubicBezTo>
                  <a:lnTo>
                    <a:pt x="1" y="5230"/>
                  </a:lnTo>
                  <a:lnTo>
                    <a:pt x="10026" y="5230"/>
                  </a:lnTo>
                  <a:lnTo>
                    <a:pt x="10026" y="4194"/>
                  </a:lnTo>
                  <a:cubicBezTo>
                    <a:pt x="10026" y="3640"/>
                    <a:pt x="9674" y="3144"/>
                    <a:pt x="9153" y="2959"/>
                  </a:cubicBezTo>
                  <a:lnTo>
                    <a:pt x="6904" y="2166"/>
                  </a:lnTo>
                  <a:cubicBezTo>
                    <a:pt x="6553" y="2043"/>
                    <a:pt x="6321" y="1713"/>
                    <a:pt x="6321" y="1344"/>
                  </a:cubicBezTo>
                  <a:lnTo>
                    <a:pt x="6321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9" name="Google Shape;14209;p76"/>
            <p:cNvSpPr/>
            <p:nvPr/>
          </p:nvSpPr>
          <p:spPr>
            <a:xfrm>
              <a:off x="5366880" y="3636417"/>
              <a:ext cx="262857" cy="79806"/>
            </a:xfrm>
            <a:custGeom>
              <a:avLst/>
              <a:gdLst/>
              <a:ahLst/>
              <a:cxnLst/>
              <a:rect l="l" t="t" r="r" b="b"/>
              <a:pathLst>
                <a:path w="10026" h="3044" extrusionOk="0">
                  <a:moveTo>
                    <a:pt x="3068" y="1"/>
                  </a:moveTo>
                  <a:lnTo>
                    <a:pt x="874" y="772"/>
                  </a:lnTo>
                  <a:cubicBezTo>
                    <a:pt x="352" y="957"/>
                    <a:pt x="1" y="1453"/>
                    <a:pt x="1" y="2007"/>
                  </a:cubicBezTo>
                  <a:lnTo>
                    <a:pt x="1" y="3043"/>
                  </a:lnTo>
                  <a:lnTo>
                    <a:pt x="10026" y="3043"/>
                  </a:lnTo>
                  <a:lnTo>
                    <a:pt x="10026" y="2007"/>
                  </a:lnTo>
                  <a:cubicBezTo>
                    <a:pt x="10026" y="1450"/>
                    <a:pt x="9674" y="957"/>
                    <a:pt x="9153" y="772"/>
                  </a:cubicBezTo>
                  <a:lnTo>
                    <a:pt x="6962" y="1"/>
                  </a:lnTo>
                  <a:cubicBezTo>
                    <a:pt x="6842" y="986"/>
                    <a:pt x="6006" y="1725"/>
                    <a:pt x="5013" y="1725"/>
                  </a:cubicBezTo>
                  <a:cubicBezTo>
                    <a:pt x="4021" y="1725"/>
                    <a:pt x="3184" y="986"/>
                    <a:pt x="3068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0" name="Google Shape;14210;p76"/>
            <p:cNvSpPr/>
            <p:nvPr/>
          </p:nvSpPr>
          <p:spPr>
            <a:xfrm>
              <a:off x="5464016" y="3584768"/>
              <a:ext cx="68585" cy="34319"/>
            </a:xfrm>
            <a:custGeom>
              <a:avLst/>
              <a:gdLst/>
              <a:ahLst/>
              <a:cxnLst/>
              <a:rect l="l" t="t" r="r" b="b"/>
              <a:pathLst>
                <a:path w="2616" h="1309" extrusionOk="0">
                  <a:moveTo>
                    <a:pt x="1" y="1"/>
                  </a:moveTo>
                  <a:lnTo>
                    <a:pt x="1" y="1040"/>
                  </a:lnTo>
                  <a:cubicBezTo>
                    <a:pt x="417" y="1219"/>
                    <a:pt x="862" y="1309"/>
                    <a:pt x="1307" y="1309"/>
                  </a:cubicBezTo>
                  <a:cubicBezTo>
                    <a:pt x="1752" y="1309"/>
                    <a:pt x="2197" y="1219"/>
                    <a:pt x="2616" y="1040"/>
                  </a:cubicBezTo>
                  <a:lnTo>
                    <a:pt x="2616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1" name="Google Shape;14211;p76"/>
            <p:cNvSpPr/>
            <p:nvPr/>
          </p:nvSpPr>
          <p:spPr>
            <a:xfrm>
              <a:off x="5423955" y="3447651"/>
              <a:ext cx="148627" cy="154238"/>
            </a:xfrm>
            <a:custGeom>
              <a:avLst/>
              <a:gdLst/>
              <a:ahLst/>
              <a:cxnLst/>
              <a:rect l="l" t="t" r="r" b="b"/>
              <a:pathLst>
                <a:path w="5669" h="5883" extrusionOk="0">
                  <a:moveTo>
                    <a:pt x="1" y="1"/>
                  </a:moveTo>
                  <a:lnTo>
                    <a:pt x="1" y="3050"/>
                  </a:lnTo>
                  <a:cubicBezTo>
                    <a:pt x="1" y="4615"/>
                    <a:pt x="1272" y="5883"/>
                    <a:pt x="2836" y="5883"/>
                  </a:cubicBezTo>
                  <a:cubicBezTo>
                    <a:pt x="4401" y="5883"/>
                    <a:pt x="5668" y="4615"/>
                    <a:pt x="5668" y="3050"/>
                  </a:cubicBezTo>
                  <a:lnTo>
                    <a:pt x="5668" y="1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2" name="Google Shape;14212;p76"/>
            <p:cNvSpPr/>
            <p:nvPr/>
          </p:nvSpPr>
          <p:spPr>
            <a:xfrm>
              <a:off x="5423693" y="3447572"/>
              <a:ext cx="148889" cy="154342"/>
            </a:xfrm>
            <a:custGeom>
              <a:avLst/>
              <a:gdLst/>
              <a:ahLst/>
              <a:cxnLst/>
              <a:rect l="l" t="t" r="r" b="b"/>
              <a:pathLst>
                <a:path w="5679" h="5887" extrusionOk="0">
                  <a:moveTo>
                    <a:pt x="5678" y="0"/>
                  </a:moveTo>
                  <a:lnTo>
                    <a:pt x="11" y="4"/>
                  </a:lnTo>
                  <a:lnTo>
                    <a:pt x="11" y="3053"/>
                  </a:lnTo>
                  <a:cubicBezTo>
                    <a:pt x="1" y="4639"/>
                    <a:pt x="1294" y="5886"/>
                    <a:pt x="2824" y="5886"/>
                  </a:cubicBezTo>
                  <a:cubicBezTo>
                    <a:pt x="2974" y="5886"/>
                    <a:pt x="3127" y="5874"/>
                    <a:pt x="3281" y="5849"/>
                  </a:cubicBezTo>
                  <a:cubicBezTo>
                    <a:pt x="1901" y="5636"/>
                    <a:pt x="883" y="4448"/>
                    <a:pt x="883" y="3053"/>
                  </a:cubicBezTo>
                  <a:lnTo>
                    <a:pt x="883" y="2307"/>
                  </a:lnTo>
                  <a:cubicBezTo>
                    <a:pt x="883" y="2238"/>
                    <a:pt x="891" y="2173"/>
                    <a:pt x="905" y="2112"/>
                  </a:cubicBezTo>
                  <a:cubicBezTo>
                    <a:pt x="956" y="1884"/>
                    <a:pt x="1169" y="1750"/>
                    <a:pt x="1398" y="1721"/>
                  </a:cubicBezTo>
                  <a:cubicBezTo>
                    <a:pt x="1430" y="1717"/>
                    <a:pt x="1463" y="1710"/>
                    <a:pt x="1492" y="1702"/>
                  </a:cubicBezTo>
                  <a:cubicBezTo>
                    <a:pt x="2031" y="1558"/>
                    <a:pt x="2560" y="1369"/>
                    <a:pt x="3074" y="1145"/>
                  </a:cubicBezTo>
                  <a:cubicBezTo>
                    <a:pt x="3103" y="1482"/>
                    <a:pt x="3386" y="1739"/>
                    <a:pt x="3726" y="1742"/>
                  </a:cubicBezTo>
                  <a:cubicBezTo>
                    <a:pt x="4262" y="1728"/>
                    <a:pt x="4798" y="1648"/>
                    <a:pt x="5316" y="1496"/>
                  </a:cubicBezTo>
                  <a:cubicBezTo>
                    <a:pt x="5450" y="1453"/>
                    <a:pt x="5570" y="1369"/>
                    <a:pt x="5653" y="1257"/>
                  </a:cubicBezTo>
                  <a:lnTo>
                    <a:pt x="5678" y="1203"/>
                  </a:lnTo>
                  <a:lnTo>
                    <a:pt x="567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3" name="Google Shape;14213;p76"/>
            <p:cNvSpPr/>
            <p:nvPr/>
          </p:nvSpPr>
          <p:spPr>
            <a:xfrm>
              <a:off x="5532574" y="3613162"/>
              <a:ext cx="26" cy="210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8"/>
                  </a:moveTo>
                  <a:lnTo>
                    <a:pt x="1" y="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4" name="Google Shape;14214;p76"/>
            <p:cNvSpPr/>
            <p:nvPr/>
          </p:nvSpPr>
          <p:spPr>
            <a:xfrm>
              <a:off x="5464016" y="3613162"/>
              <a:ext cx="26" cy="210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lnTo>
                    <a:pt x="1" y="8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5" name="Google Shape;14215;p76"/>
            <p:cNvSpPr/>
            <p:nvPr/>
          </p:nvSpPr>
          <p:spPr>
            <a:xfrm>
              <a:off x="5412551" y="3384808"/>
              <a:ext cx="171436" cy="114335"/>
            </a:xfrm>
            <a:custGeom>
              <a:avLst/>
              <a:gdLst/>
              <a:ahLst/>
              <a:cxnLst/>
              <a:rect l="l" t="t" r="r" b="b"/>
              <a:pathLst>
                <a:path w="6539" h="4361" extrusionOk="0">
                  <a:moveTo>
                    <a:pt x="3273" y="0"/>
                  </a:moveTo>
                  <a:cubicBezTo>
                    <a:pt x="3220" y="0"/>
                    <a:pt x="3166" y="1"/>
                    <a:pt x="3112" y="4"/>
                  </a:cubicBezTo>
                  <a:cubicBezTo>
                    <a:pt x="1355" y="87"/>
                    <a:pt x="1" y="1601"/>
                    <a:pt x="1" y="3361"/>
                  </a:cubicBezTo>
                  <a:lnTo>
                    <a:pt x="1" y="4357"/>
                  </a:lnTo>
                  <a:lnTo>
                    <a:pt x="436" y="4357"/>
                  </a:lnTo>
                  <a:lnTo>
                    <a:pt x="436" y="4158"/>
                  </a:lnTo>
                  <a:cubicBezTo>
                    <a:pt x="436" y="3959"/>
                    <a:pt x="570" y="3789"/>
                    <a:pt x="761" y="3738"/>
                  </a:cubicBezTo>
                  <a:cubicBezTo>
                    <a:pt x="1616" y="3517"/>
                    <a:pt x="2992" y="3111"/>
                    <a:pt x="3825" y="2615"/>
                  </a:cubicBezTo>
                  <a:cubicBezTo>
                    <a:pt x="3861" y="2594"/>
                    <a:pt x="3899" y="2584"/>
                    <a:pt x="3936" y="2584"/>
                  </a:cubicBezTo>
                  <a:cubicBezTo>
                    <a:pt x="4049" y="2584"/>
                    <a:pt x="4151" y="2675"/>
                    <a:pt x="4151" y="2804"/>
                  </a:cubicBezTo>
                  <a:lnTo>
                    <a:pt x="4151" y="3256"/>
                  </a:lnTo>
                  <a:cubicBezTo>
                    <a:pt x="4151" y="3375"/>
                    <a:pt x="4249" y="3474"/>
                    <a:pt x="4370" y="3474"/>
                  </a:cubicBezTo>
                  <a:cubicBezTo>
                    <a:pt x="4375" y="3474"/>
                    <a:pt x="4379" y="3474"/>
                    <a:pt x="4383" y="3474"/>
                  </a:cubicBezTo>
                  <a:cubicBezTo>
                    <a:pt x="4778" y="3445"/>
                    <a:pt x="5173" y="3376"/>
                    <a:pt x="5553" y="3263"/>
                  </a:cubicBezTo>
                  <a:cubicBezTo>
                    <a:pt x="5580" y="3255"/>
                    <a:pt x="5608" y="3251"/>
                    <a:pt x="5636" y="3251"/>
                  </a:cubicBezTo>
                  <a:cubicBezTo>
                    <a:pt x="5867" y="3251"/>
                    <a:pt x="6103" y="3518"/>
                    <a:pt x="6103" y="3799"/>
                  </a:cubicBezTo>
                  <a:lnTo>
                    <a:pt x="6103" y="4361"/>
                  </a:lnTo>
                  <a:lnTo>
                    <a:pt x="6538" y="4361"/>
                  </a:lnTo>
                  <a:lnTo>
                    <a:pt x="6538" y="3267"/>
                  </a:lnTo>
                  <a:cubicBezTo>
                    <a:pt x="6538" y="1456"/>
                    <a:pt x="5066" y="0"/>
                    <a:pt x="3273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6" name="Google Shape;14216;p76"/>
            <p:cNvSpPr/>
            <p:nvPr/>
          </p:nvSpPr>
          <p:spPr>
            <a:xfrm>
              <a:off x="5458903" y="3384808"/>
              <a:ext cx="125084" cy="114335"/>
            </a:xfrm>
            <a:custGeom>
              <a:avLst/>
              <a:gdLst/>
              <a:ahLst/>
              <a:cxnLst/>
              <a:rect l="l" t="t" r="r" b="b"/>
              <a:pathLst>
                <a:path w="4771" h="4361" extrusionOk="0">
                  <a:moveTo>
                    <a:pt x="1505" y="0"/>
                  </a:moveTo>
                  <a:cubicBezTo>
                    <a:pt x="1452" y="0"/>
                    <a:pt x="1398" y="1"/>
                    <a:pt x="1344" y="4"/>
                  </a:cubicBezTo>
                  <a:cubicBezTo>
                    <a:pt x="873" y="26"/>
                    <a:pt x="413" y="152"/>
                    <a:pt x="0" y="377"/>
                  </a:cubicBezTo>
                  <a:cubicBezTo>
                    <a:pt x="113" y="1373"/>
                    <a:pt x="576" y="2300"/>
                    <a:pt x="1304" y="2988"/>
                  </a:cubicBezTo>
                  <a:cubicBezTo>
                    <a:pt x="1561" y="2880"/>
                    <a:pt x="1815" y="2756"/>
                    <a:pt x="2057" y="2615"/>
                  </a:cubicBezTo>
                  <a:cubicBezTo>
                    <a:pt x="2092" y="2595"/>
                    <a:pt x="2129" y="2586"/>
                    <a:pt x="2165" y="2586"/>
                  </a:cubicBezTo>
                  <a:cubicBezTo>
                    <a:pt x="2279" y="2586"/>
                    <a:pt x="2383" y="2677"/>
                    <a:pt x="2383" y="2804"/>
                  </a:cubicBezTo>
                  <a:lnTo>
                    <a:pt x="2383" y="3256"/>
                  </a:lnTo>
                  <a:cubicBezTo>
                    <a:pt x="2383" y="3379"/>
                    <a:pt x="2481" y="3474"/>
                    <a:pt x="2602" y="3474"/>
                  </a:cubicBezTo>
                  <a:cubicBezTo>
                    <a:pt x="2606" y="3474"/>
                    <a:pt x="2611" y="3474"/>
                    <a:pt x="2615" y="3474"/>
                  </a:cubicBezTo>
                  <a:cubicBezTo>
                    <a:pt x="3010" y="3448"/>
                    <a:pt x="3405" y="3379"/>
                    <a:pt x="3785" y="3267"/>
                  </a:cubicBezTo>
                  <a:cubicBezTo>
                    <a:pt x="3812" y="3259"/>
                    <a:pt x="3840" y="3255"/>
                    <a:pt x="3868" y="3255"/>
                  </a:cubicBezTo>
                  <a:cubicBezTo>
                    <a:pt x="4099" y="3255"/>
                    <a:pt x="4335" y="3522"/>
                    <a:pt x="4335" y="3803"/>
                  </a:cubicBezTo>
                  <a:lnTo>
                    <a:pt x="4335" y="4361"/>
                  </a:lnTo>
                  <a:lnTo>
                    <a:pt x="4770" y="4361"/>
                  </a:lnTo>
                  <a:lnTo>
                    <a:pt x="4770" y="3267"/>
                  </a:lnTo>
                  <a:cubicBezTo>
                    <a:pt x="4770" y="1456"/>
                    <a:pt x="3298" y="0"/>
                    <a:pt x="150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7" name="Google Shape;14217;p76"/>
            <p:cNvSpPr/>
            <p:nvPr/>
          </p:nvSpPr>
          <p:spPr>
            <a:xfrm>
              <a:off x="5395457" y="3487633"/>
              <a:ext cx="28525" cy="45697"/>
            </a:xfrm>
            <a:custGeom>
              <a:avLst/>
              <a:gdLst/>
              <a:ahLst/>
              <a:cxnLst/>
              <a:rect l="l" t="t" r="r" b="b"/>
              <a:pathLst>
                <a:path w="1088" h="1743" extrusionOk="0">
                  <a:moveTo>
                    <a:pt x="436" y="1"/>
                  </a:moveTo>
                  <a:cubicBezTo>
                    <a:pt x="193" y="1"/>
                    <a:pt x="1" y="196"/>
                    <a:pt x="1" y="435"/>
                  </a:cubicBezTo>
                  <a:lnTo>
                    <a:pt x="1" y="1308"/>
                  </a:lnTo>
                  <a:cubicBezTo>
                    <a:pt x="1" y="1547"/>
                    <a:pt x="193" y="1743"/>
                    <a:pt x="436" y="1743"/>
                  </a:cubicBezTo>
                  <a:lnTo>
                    <a:pt x="1088" y="1743"/>
                  </a:lnTo>
                  <a:lnTo>
                    <a:pt x="1088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8" name="Google Shape;14218;p76"/>
            <p:cNvSpPr/>
            <p:nvPr/>
          </p:nvSpPr>
          <p:spPr>
            <a:xfrm>
              <a:off x="5572556" y="3487633"/>
              <a:ext cx="28603" cy="45697"/>
            </a:xfrm>
            <a:custGeom>
              <a:avLst/>
              <a:gdLst/>
              <a:ahLst/>
              <a:cxnLst/>
              <a:rect l="l" t="t" r="r" b="b"/>
              <a:pathLst>
                <a:path w="1091" h="1743" extrusionOk="0">
                  <a:moveTo>
                    <a:pt x="0" y="1"/>
                  </a:moveTo>
                  <a:lnTo>
                    <a:pt x="0" y="1743"/>
                  </a:lnTo>
                  <a:lnTo>
                    <a:pt x="656" y="1743"/>
                  </a:lnTo>
                  <a:cubicBezTo>
                    <a:pt x="895" y="1743"/>
                    <a:pt x="1091" y="1547"/>
                    <a:pt x="1091" y="1308"/>
                  </a:cubicBezTo>
                  <a:lnTo>
                    <a:pt x="1091" y="435"/>
                  </a:lnTo>
                  <a:cubicBezTo>
                    <a:pt x="1091" y="196"/>
                    <a:pt x="895" y="1"/>
                    <a:pt x="65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9" name="Google Shape;14219;p76"/>
            <p:cNvSpPr/>
            <p:nvPr/>
          </p:nvSpPr>
          <p:spPr>
            <a:xfrm>
              <a:off x="5430798" y="3636417"/>
              <a:ext cx="135046" cy="62607"/>
            </a:xfrm>
            <a:custGeom>
              <a:avLst/>
              <a:gdLst/>
              <a:ahLst/>
              <a:cxnLst/>
              <a:rect l="l" t="t" r="r" b="b"/>
              <a:pathLst>
                <a:path w="5151" h="2388" extrusionOk="0">
                  <a:moveTo>
                    <a:pt x="630" y="1"/>
                  </a:moveTo>
                  <a:lnTo>
                    <a:pt x="0" y="222"/>
                  </a:lnTo>
                  <a:cubicBezTo>
                    <a:pt x="218" y="1475"/>
                    <a:pt x="1304" y="2388"/>
                    <a:pt x="2575" y="2388"/>
                  </a:cubicBezTo>
                  <a:cubicBezTo>
                    <a:pt x="3847" y="2388"/>
                    <a:pt x="4933" y="1475"/>
                    <a:pt x="5150" y="222"/>
                  </a:cubicBezTo>
                  <a:lnTo>
                    <a:pt x="4524" y="1"/>
                  </a:lnTo>
                  <a:cubicBezTo>
                    <a:pt x="4404" y="986"/>
                    <a:pt x="3568" y="1725"/>
                    <a:pt x="2575" y="1725"/>
                  </a:cubicBezTo>
                  <a:cubicBezTo>
                    <a:pt x="1583" y="1725"/>
                    <a:pt x="746" y="986"/>
                    <a:pt x="630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0" name="Google Shape;14220;p76"/>
            <p:cNvSpPr/>
            <p:nvPr/>
          </p:nvSpPr>
          <p:spPr>
            <a:xfrm>
              <a:off x="5473742" y="3550738"/>
              <a:ext cx="49630" cy="16491"/>
            </a:xfrm>
            <a:custGeom>
              <a:avLst/>
              <a:gdLst/>
              <a:ahLst/>
              <a:cxnLst/>
              <a:rect l="l" t="t" r="r" b="b"/>
              <a:pathLst>
                <a:path w="1893" h="629" extrusionOk="0">
                  <a:moveTo>
                    <a:pt x="293" y="1"/>
                  </a:moveTo>
                  <a:cubicBezTo>
                    <a:pt x="135" y="1"/>
                    <a:pt x="0" y="206"/>
                    <a:pt x="148" y="353"/>
                  </a:cubicBezTo>
                  <a:cubicBezTo>
                    <a:pt x="325" y="527"/>
                    <a:pt x="622" y="629"/>
                    <a:pt x="945" y="629"/>
                  </a:cubicBezTo>
                  <a:cubicBezTo>
                    <a:pt x="1271" y="629"/>
                    <a:pt x="1567" y="527"/>
                    <a:pt x="1745" y="353"/>
                  </a:cubicBezTo>
                  <a:cubicBezTo>
                    <a:pt x="1892" y="206"/>
                    <a:pt x="1758" y="1"/>
                    <a:pt x="1599" y="1"/>
                  </a:cubicBezTo>
                  <a:cubicBezTo>
                    <a:pt x="1551" y="1"/>
                    <a:pt x="1500" y="19"/>
                    <a:pt x="1455" y="64"/>
                  </a:cubicBezTo>
                  <a:cubicBezTo>
                    <a:pt x="1383" y="136"/>
                    <a:pt x="1205" y="223"/>
                    <a:pt x="945" y="223"/>
                  </a:cubicBezTo>
                  <a:cubicBezTo>
                    <a:pt x="687" y="223"/>
                    <a:pt x="510" y="136"/>
                    <a:pt x="434" y="64"/>
                  </a:cubicBezTo>
                  <a:cubicBezTo>
                    <a:pt x="389" y="19"/>
                    <a:pt x="340" y="1"/>
                    <a:pt x="29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1" name="Google Shape;14221;p76"/>
            <p:cNvSpPr/>
            <p:nvPr/>
          </p:nvSpPr>
          <p:spPr>
            <a:xfrm>
              <a:off x="5458903" y="3510809"/>
              <a:ext cx="10749" cy="16386"/>
            </a:xfrm>
            <a:custGeom>
              <a:avLst/>
              <a:gdLst/>
              <a:ahLst/>
              <a:cxnLst/>
              <a:rect l="l" t="t" r="r" b="b"/>
              <a:pathLst>
                <a:path w="410" h="625" extrusionOk="0">
                  <a:moveTo>
                    <a:pt x="203" y="0"/>
                  </a:moveTo>
                  <a:cubicBezTo>
                    <a:pt x="91" y="0"/>
                    <a:pt x="0" y="91"/>
                    <a:pt x="0" y="203"/>
                  </a:cubicBezTo>
                  <a:lnTo>
                    <a:pt x="0" y="420"/>
                  </a:lnTo>
                  <a:cubicBezTo>
                    <a:pt x="0" y="556"/>
                    <a:pt x="103" y="624"/>
                    <a:pt x="205" y="624"/>
                  </a:cubicBezTo>
                  <a:cubicBezTo>
                    <a:pt x="307" y="624"/>
                    <a:pt x="410" y="556"/>
                    <a:pt x="410" y="420"/>
                  </a:cubicBezTo>
                  <a:lnTo>
                    <a:pt x="410" y="203"/>
                  </a:lnTo>
                  <a:cubicBezTo>
                    <a:pt x="410" y="91"/>
                    <a:pt x="315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2" name="Google Shape;14222;p76"/>
            <p:cNvSpPr/>
            <p:nvPr/>
          </p:nvSpPr>
          <p:spPr>
            <a:xfrm>
              <a:off x="5527462" y="3510809"/>
              <a:ext cx="10749" cy="16386"/>
            </a:xfrm>
            <a:custGeom>
              <a:avLst/>
              <a:gdLst/>
              <a:ahLst/>
              <a:cxnLst/>
              <a:rect l="l" t="t" r="r" b="b"/>
              <a:pathLst>
                <a:path w="410" h="625" extrusionOk="0">
                  <a:moveTo>
                    <a:pt x="207" y="0"/>
                  </a:moveTo>
                  <a:cubicBezTo>
                    <a:pt x="91" y="0"/>
                    <a:pt x="0" y="91"/>
                    <a:pt x="0" y="203"/>
                  </a:cubicBezTo>
                  <a:lnTo>
                    <a:pt x="0" y="420"/>
                  </a:lnTo>
                  <a:cubicBezTo>
                    <a:pt x="0" y="556"/>
                    <a:pt x="102" y="624"/>
                    <a:pt x="205" y="624"/>
                  </a:cubicBezTo>
                  <a:cubicBezTo>
                    <a:pt x="307" y="624"/>
                    <a:pt x="409" y="556"/>
                    <a:pt x="409" y="420"/>
                  </a:cubicBezTo>
                  <a:lnTo>
                    <a:pt x="409" y="203"/>
                  </a:lnTo>
                  <a:cubicBezTo>
                    <a:pt x="409" y="91"/>
                    <a:pt x="319" y="0"/>
                    <a:pt x="2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3" name="Google Shape;14223;p76"/>
            <p:cNvSpPr/>
            <p:nvPr/>
          </p:nvSpPr>
          <p:spPr>
            <a:xfrm>
              <a:off x="5451405" y="3493610"/>
              <a:ext cx="25667" cy="10775"/>
            </a:xfrm>
            <a:custGeom>
              <a:avLst/>
              <a:gdLst/>
              <a:ahLst/>
              <a:cxnLst/>
              <a:rect l="l" t="t" r="r" b="b"/>
              <a:pathLst>
                <a:path w="979" h="411" extrusionOk="0">
                  <a:moveTo>
                    <a:pt x="272" y="1"/>
                  </a:moveTo>
                  <a:cubicBezTo>
                    <a:pt x="0" y="1"/>
                    <a:pt x="0" y="410"/>
                    <a:pt x="272" y="410"/>
                  </a:cubicBezTo>
                  <a:lnTo>
                    <a:pt x="710" y="410"/>
                  </a:lnTo>
                  <a:cubicBezTo>
                    <a:pt x="978" y="410"/>
                    <a:pt x="978" y="1"/>
                    <a:pt x="71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4" name="Google Shape;14224;p76"/>
            <p:cNvSpPr/>
            <p:nvPr/>
          </p:nvSpPr>
          <p:spPr>
            <a:xfrm>
              <a:off x="5519964" y="3493610"/>
              <a:ext cx="25641" cy="10775"/>
            </a:xfrm>
            <a:custGeom>
              <a:avLst/>
              <a:gdLst/>
              <a:ahLst/>
              <a:cxnLst/>
              <a:rect l="l" t="t" r="r" b="b"/>
              <a:pathLst>
                <a:path w="978" h="411" extrusionOk="0">
                  <a:moveTo>
                    <a:pt x="272" y="1"/>
                  </a:moveTo>
                  <a:cubicBezTo>
                    <a:pt x="0" y="1"/>
                    <a:pt x="0" y="410"/>
                    <a:pt x="272" y="410"/>
                  </a:cubicBezTo>
                  <a:lnTo>
                    <a:pt x="710" y="410"/>
                  </a:lnTo>
                  <a:cubicBezTo>
                    <a:pt x="978" y="410"/>
                    <a:pt x="978" y="1"/>
                    <a:pt x="71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5" name="Google Shape;14225;p76"/>
            <p:cNvSpPr/>
            <p:nvPr/>
          </p:nvSpPr>
          <p:spPr>
            <a:xfrm>
              <a:off x="5361479" y="3356598"/>
              <a:ext cx="273580" cy="364948"/>
            </a:xfrm>
            <a:custGeom>
              <a:avLst/>
              <a:gdLst/>
              <a:ahLst/>
              <a:cxnLst/>
              <a:rect l="l" t="t" r="r" b="b"/>
              <a:pathLst>
                <a:path w="10435" h="13920" extrusionOk="0">
                  <a:moveTo>
                    <a:pt x="5219" y="406"/>
                  </a:moveTo>
                  <a:cubicBezTo>
                    <a:pt x="7273" y="406"/>
                    <a:pt x="8939" y="2072"/>
                    <a:pt x="8939" y="4126"/>
                  </a:cubicBezTo>
                  <a:lnTo>
                    <a:pt x="8939" y="4839"/>
                  </a:lnTo>
                  <a:cubicBezTo>
                    <a:pt x="8863" y="4807"/>
                    <a:pt x="8787" y="4792"/>
                    <a:pt x="8707" y="4792"/>
                  </a:cubicBezTo>
                  <a:lnTo>
                    <a:pt x="8693" y="4792"/>
                  </a:lnTo>
                  <a:lnTo>
                    <a:pt x="8693" y="4343"/>
                  </a:lnTo>
                  <a:cubicBezTo>
                    <a:pt x="8693" y="2424"/>
                    <a:pt x="7139" y="870"/>
                    <a:pt x="5219" y="870"/>
                  </a:cubicBezTo>
                  <a:cubicBezTo>
                    <a:pt x="3300" y="870"/>
                    <a:pt x="1746" y="2424"/>
                    <a:pt x="1746" y="4343"/>
                  </a:cubicBezTo>
                  <a:lnTo>
                    <a:pt x="1746" y="4792"/>
                  </a:lnTo>
                  <a:lnTo>
                    <a:pt x="1732" y="4792"/>
                  </a:lnTo>
                  <a:cubicBezTo>
                    <a:pt x="1652" y="4792"/>
                    <a:pt x="1572" y="4807"/>
                    <a:pt x="1500" y="4839"/>
                  </a:cubicBezTo>
                  <a:lnTo>
                    <a:pt x="1500" y="4126"/>
                  </a:lnTo>
                  <a:cubicBezTo>
                    <a:pt x="1500" y="2072"/>
                    <a:pt x="3166" y="406"/>
                    <a:pt x="5219" y="406"/>
                  </a:cubicBezTo>
                  <a:close/>
                  <a:moveTo>
                    <a:pt x="2181" y="5201"/>
                  </a:moveTo>
                  <a:lnTo>
                    <a:pt x="2181" y="6538"/>
                  </a:lnTo>
                  <a:lnTo>
                    <a:pt x="1732" y="6538"/>
                  </a:lnTo>
                  <a:cubicBezTo>
                    <a:pt x="1601" y="6538"/>
                    <a:pt x="1500" y="6433"/>
                    <a:pt x="1500" y="6306"/>
                  </a:cubicBezTo>
                  <a:lnTo>
                    <a:pt x="1500" y="5433"/>
                  </a:lnTo>
                  <a:cubicBezTo>
                    <a:pt x="1500" y="5306"/>
                    <a:pt x="1605" y="5201"/>
                    <a:pt x="1732" y="5201"/>
                  </a:cubicBezTo>
                  <a:close/>
                  <a:moveTo>
                    <a:pt x="8707" y="5201"/>
                  </a:moveTo>
                  <a:cubicBezTo>
                    <a:pt x="8834" y="5201"/>
                    <a:pt x="8939" y="5306"/>
                    <a:pt x="8939" y="5433"/>
                  </a:cubicBezTo>
                  <a:lnTo>
                    <a:pt x="8939" y="6306"/>
                  </a:lnTo>
                  <a:cubicBezTo>
                    <a:pt x="8939" y="6433"/>
                    <a:pt x="8834" y="6538"/>
                    <a:pt x="8707" y="6538"/>
                  </a:cubicBezTo>
                  <a:lnTo>
                    <a:pt x="8265" y="6538"/>
                  </a:lnTo>
                  <a:lnTo>
                    <a:pt x="8265" y="6523"/>
                  </a:lnTo>
                  <a:lnTo>
                    <a:pt x="8265" y="5201"/>
                  </a:lnTo>
                  <a:close/>
                  <a:moveTo>
                    <a:pt x="1500" y="6904"/>
                  </a:moveTo>
                  <a:cubicBezTo>
                    <a:pt x="1572" y="6933"/>
                    <a:pt x="1652" y="6947"/>
                    <a:pt x="1732" y="6947"/>
                  </a:cubicBezTo>
                  <a:lnTo>
                    <a:pt x="2177" y="6947"/>
                  </a:lnTo>
                  <a:cubicBezTo>
                    <a:pt x="2166" y="7103"/>
                    <a:pt x="2148" y="7259"/>
                    <a:pt x="2123" y="7411"/>
                  </a:cubicBezTo>
                  <a:lnTo>
                    <a:pt x="1949" y="7411"/>
                  </a:lnTo>
                  <a:cubicBezTo>
                    <a:pt x="1703" y="7407"/>
                    <a:pt x="1500" y="7208"/>
                    <a:pt x="1500" y="6962"/>
                  </a:cubicBezTo>
                  <a:lnTo>
                    <a:pt x="1500" y="6904"/>
                  </a:lnTo>
                  <a:close/>
                  <a:moveTo>
                    <a:pt x="5215" y="1279"/>
                  </a:moveTo>
                  <a:cubicBezTo>
                    <a:pt x="6907" y="1279"/>
                    <a:pt x="8283" y="2653"/>
                    <a:pt x="8287" y="4347"/>
                  </a:cubicBezTo>
                  <a:lnTo>
                    <a:pt x="8287" y="4796"/>
                  </a:lnTo>
                  <a:lnTo>
                    <a:pt x="8269" y="4796"/>
                  </a:lnTo>
                  <a:lnTo>
                    <a:pt x="8269" y="4774"/>
                  </a:lnTo>
                  <a:cubicBezTo>
                    <a:pt x="8269" y="4568"/>
                    <a:pt x="8171" y="4372"/>
                    <a:pt x="8008" y="4245"/>
                  </a:cubicBezTo>
                  <a:cubicBezTo>
                    <a:pt x="7896" y="4163"/>
                    <a:pt x="7764" y="4120"/>
                    <a:pt x="7630" y="4120"/>
                  </a:cubicBezTo>
                  <a:cubicBezTo>
                    <a:pt x="7568" y="4120"/>
                    <a:pt x="7507" y="4129"/>
                    <a:pt x="7447" y="4148"/>
                  </a:cubicBezTo>
                  <a:cubicBezTo>
                    <a:pt x="7074" y="4256"/>
                    <a:pt x="6690" y="4325"/>
                    <a:pt x="6306" y="4347"/>
                  </a:cubicBezTo>
                  <a:lnTo>
                    <a:pt x="6306" y="3478"/>
                  </a:lnTo>
                  <a:cubicBezTo>
                    <a:pt x="6306" y="3412"/>
                    <a:pt x="6277" y="3351"/>
                    <a:pt x="6230" y="3311"/>
                  </a:cubicBezTo>
                  <a:cubicBezTo>
                    <a:pt x="6193" y="3281"/>
                    <a:pt x="6148" y="3267"/>
                    <a:pt x="6104" y="3267"/>
                  </a:cubicBezTo>
                  <a:cubicBezTo>
                    <a:pt x="6057" y="3267"/>
                    <a:pt x="6010" y="3283"/>
                    <a:pt x="5973" y="3315"/>
                  </a:cubicBezTo>
                  <a:cubicBezTo>
                    <a:pt x="5513" y="3695"/>
                    <a:pt x="4709" y="4053"/>
                    <a:pt x="3640" y="4347"/>
                  </a:cubicBezTo>
                  <a:cubicBezTo>
                    <a:pt x="3401" y="4413"/>
                    <a:pt x="3473" y="4750"/>
                    <a:pt x="3687" y="4750"/>
                  </a:cubicBezTo>
                  <a:cubicBezTo>
                    <a:pt x="3706" y="4750"/>
                    <a:pt x="3727" y="4748"/>
                    <a:pt x="3749" y="4741"/>
                  </a:cubicBezTo>
                  <a:cubicBezTo>
                    <a:pt x="4665" y="4488"/>
                    <a:pt x="5386" y="4195"/>
                    <a:pt x="5897" y="3869"/>
                  </a:cubicBezTo>
                  <a:lnTo>
                    <a:pt x="5897" y="4560"/>
                  </a:lnTo>
                  <a:cubicBezTo>
                    <a:pt x="5897" y="4673"/>
                    <a:pt x="5991" y="4763"/>
                    <a:pt x="6103" y="4763"/>
                  </a:cubicBezTo>
                  <a:cubicBezTo>
                    <a:pt x="6596" y="4752"/>
                    <a:pt x="7088" y="4676"/>
                    <a:pt x="7563" y="4539"/>
                  </a:cubicBezTo>
                  <a:cubicBezTo>
                    <a:pt x="7585" y="4532"/>
                    <a:pt x="7608" y="4528"/>
                    <a:pt x="7632" y="4528"/>
                  </a:cubicBezTo>
                  <a:cubicBezTo>
                    <a:pt x="7679" y="4528"/>
                    <a:pt x="7726" y="4543"/>
                    <a:pt x="7765" y="4575"/>
                  </a:cubicBezTo>
                  <a:cubicBezTo>
                    <a:pt x="7820" y="4615"/>
                    <a:pt x="7849" y="4680"/>
                    <a:pt x="7849" y="4749"/>
                  </a:cubicBezTo>
                  <a:lnTo>
                    <a:pt x="7849" y="6741"/>
                  </a:lnTo>
                  <a:lnTo>
                    <a:pt x="7849" y="6748"/>
                  </a:lnTo>
                  <a:cubicBezTo>
                    <a:pt x="7729" y="8113"/>
                    <a:pt x="6586" y="9152"/>
                    <a:pt x="5230" y="9152"/>
                  </a:cubicBezTo>
                  <a:cubicBezTo>
                    <a:pt x="5187" y="9152"/>
                    <a:pt x="5143" y="9151"/>
                    <a:pt x="5100" y="9149"/>
                  </a:cubicBezTo>
                  <a:lnTo>
                    <a:pt x="5100" y="9153"/>
                  </a:lnTo>
                  <a:cubicBezTo>
                    <a:pt x="4419" y="9117"/>
                    <a:pt x="3778" y="8812"/>
                    <a:pt x="3322" y="8309"/>
                  </a:cubicBezTo>
                  <a:cubicBezTo>
                    <a:pt x="3188" y="8157"/>
                    <a:pt x="3064" y="7994"/>
                    <a:pt x="2967" y="7820"/>
                  </a:cubicBezTo>
                  <a:lnTo>
                    <a:pt x="3684" y="7820"/>
                  </a:lnTo>
                  <a:cubicBezTo>
                    <a:pt x="3796" y="7820"/>
                    <a:pt x="3890" y="7733"/>
                    <a:pt x="3897" y="7621"/>
                  </a:cubicBezTo>
                  <a:cubicBezTo>
                    <a:pt x="3901" y="7505"/>
                    <a:pt x="3807" y="7411"/>
                    <a:pt x="3695" y="7411"/>
                  </a:cubicBezTo>
                  <a:lnTo>
                    <a:pt x="2775" y="7411"/>
                  </a:lnTo>
                  <a:cubicBezTo>
                    <a:pt x="2659" y="7103"/>
                    <a:pt x="2601" y="6773"/>
                    <a:pt x="2601" y="6444"/>
                  </a:cubicBezTo>
                  <a:lnTo>
                    <a:pt x="2601" y="5013"/>
                  </a:lnTo>
                  <a:cubicBezTo>
                    <a:pt x="2684" y="4995"/>
                    <a:pt x="2771" y="4977"/>
                    <a:pt x="2858" y="4959"/>
                  </a:cubicBezTo>
                  <a:cubicBezTo>
                    <a:pt x="2967" y="4937"/>
                    <a:pt x="3039" y="4832"/>
                    <a:pt x="3021" y="4720"/>
                  </a:cubicBezTo>
                  <a:cubicBezTo>
                    <a:pt x="3002" y="4623"/>
                    <a:pt x="2918" y="4555"/>
                    <a:pt x="2823" y="4555"/>
                  </a:cubicBezTo>
                  <a:cubicBezTo>
                    <a:pt x="2809" y="4555"/>
                    <a:pt x="2793" y="4557"/>
                    <a:pt x="2778" y="4560"/>
                  </a:cubicBezTo>
                  <a:cubicBezTo>
                    <a:pt x="2572" y="4604"/>
                    <a:pt x="2362" y="4647"/>
                    <a:pt x="2155" y="4687"/>
                  </a:cubicBezTo>
                  <a:lnTo>
                    <a:pt x="2155" y="4379"/>
                  </a:lnTo>
                  <a:cubicBezTo>
                    <a:pt x="2155" y="2688"/>
                    <a:pt x="3513" y="1290"/>
                    <a:pt x="5201" y="1279"/>
                  </a:cubicBezTo>
                  <a:cubicBezTo>
                    <a:pt x="5206" y="1279"/>
                    <a:pt x="5210" y="1279"/>
                    <a:pt x="5215" y="1279"/>
                  </a:cubicBezTo>
                  <a:close/>
                  <a:moveTo>
                    <a:pt x="2503" y="7820"/>
                  </a:moveTo>
                  <a:cubicBezTo>
                    <a:pt x="2637" y="8099"/>
                    <a:pt x="2814" y="8356"/>
                    <a:pt x="3021" y="8584"/>
                  </a:cubicBezTo>
                  <a:cubicBezTo>
                    <a:pt x="3224" y="8801"/>
                    <a:pt x="3452" y="8993"/>
                    <a:pt x="3709" y="9145"/>
                  </a:cubicBezTo>
                  <a:lnTo>
                    <a:pt x="3709" y="9830"/>
                  </a:lnTo>
                  <a:cubicBezTo>
                    <a:pt x="3705" y="10112"/>
                    <a:pt x="3528" y="10366"/>
                    <a:pt x="3260" y="10460"/>
                  </a:cubicBezTo>
                  <a:lnTo>
                    <a:pt x="2108" y="10869"/>
                  </a:lnTo>
                  <a:cubicBezTo>
                    <a:pt x="1920" y="9837"/>
                    <a:pt x="2108" y="9142"/>
                    <a:pt x="2307" y="8407"/>
                  </a:cubicBezTo>
                  <a:cubicBezTo>
                    <a:pt x="2362" y="8215"/>
                    <a:pt x="2412" y="8023"/>
                    <a:pt x="2460" y="7820"/>
                  </a:cubicBezTo>
                  <a:close/>
                  <a:moveTo>
                    <a:pt x="7979" y="7816"/>
                  </a:moveTo>
                  <a:cubicBezTo>
                    <a:pt x="8023" y="8019"/>
                    <a:pt x="8077" y="8215"/>
                    <a:pt x="8128" y="8407"/>
                  </a:cubicBezTo>
                  <a:cubicBezTo>
                    <a:pt x="8330" y="9142"/>
                    <a:pt x="8519" y="9837"/>
                    <a:pt x="8327" y="10869"/>
                  </a:cubicBezTo>
                  <a:lnTo>
                    <a:pt x="7175" y="10460"/>
                  </a:lnTo>
                  <a:cubicBezTo>
                    <a:pt x="6911" y="10366"/>
                    <a:pt x="6730" y="10112"/>
                    <a:pt x="6730" y="9830"/>
                  </a:cubicBezTo>
                  <a:lnTo>
                    <a:pt x="6730" y="9167"/>
                  </a:lnTo>
                  <a:cubicBezTo>
                    <a:pt x="7273" y="8852"/>
                    <a:pt x="7711" y="8385"/>
                    <a:pt x="7979" y="7816"/>
                  </a:cubicBezTo>
                  <a:close/>
                  <a:moveTo>
                    <a:pt x="5219" y="1"/>
                  </a:moveTo>
                  <a:cubicBezTo>
                    <a:pt x="2938" y="1"/>
                    <a:pt x="1091" y="1848"/>
                    <a:pt x="1091" y="4126"/>
                  </a:cubicBezTo>
                  <a:lnTo>
                    <a:pt x="1091" y="6958"/>
                  </a:lnTo>
                  <a:cubicBezTo>
                    <a:pt x="1091" y="7432"/>
                    <a:pt x="1474" y="7816"/>
                    <a:pt x="1949" y="7816"/>
                  </a:cubicBezTo>
                  <a:lnTo>
                    <a:pt x="2039" y="7816"/>
                  </a:lnTo>
                  <a:cubicBezTo>
                    <a:pt x="2000" y="7979"/>
                    <a:pt x="1956" y="8139"/>
                    <a:pt x="1913" y="8298"/>
                  </a:cubicBezTo>
                  <a:cubicBezTo>
                    <a:pt x="1706" y="9062"/>
                    <a:pt x="1493" y="9848"/>
                    <a:pt x="1721" y="11003"/>
                  </a:cubicBezTo>
                  <a:lnTo>
                    <a:pt x="1011" y="11253"/>
                  </a:lnTo>
                  <a:cubicBezTo>
                    <a:pt x="406" y="11467"/>
                    <a:pt x="0" y="12039"/>
                    <a:pt x="0" y="12680"/>
                  </a:cubicBezTo>
                  <a:lnTo>
                    <a:pt x="0" y="13716"/>
                  </a:lnTo>
                  <a:cubicBezTo>
                    <a:pt x="0" y="13852"/>
                    <a:pt x="103" y="13920"/>
                    <a:pt x="205" y="13920"/>
                  </a:cubicBezTo>
                  <a:cubicBezTo>
                    <a:pt x="307" y="13920"/>
                    <a:pt x="410" y="13852"/>
                    <a:pt x="410" y="13716"/>
                  </a:cubicBezTo>
                  <a:lnTo>
                    <a:pt x="410" y="12680"/>
                  </a:lnTo>
                  <a:cubicBezTo>
                    <a:pt x="410" y="12485"/>
                    <a:pt x="460" y="12293"/>
                    <a:pt x="558" y="12126"/>
                  </a:cubicBezTo>
                  <a:lnTo>
                    <a:pt x="1522" y="12952"/>
                  </a:lnTo>
                  <a:cubicBezTo>
                    <a:pt x="1670" y="13079"/>
                    <a:pt x="1753" y="13263"/>
                    <a:pt x="1753" y="13459"/>
                  </a:cubicBezTo>
                  <a:lnTo>
                    <a:pt x="1753" y="13712"/>
                  </a:lnTo>
                  <a:cubicBezTo>
                    <a:pt x="1753" y="13848"/>
                    <a:pt x="1856" y="13916"/>
                    <a:pt x="1958" y="13916"/>
                  </a:cubicBezTo>
                  <a:cubicBezTo>
                    <a:pt x="2060" y="13916"/>
                    <a:pt x="2163" y="13848"/>
                    <a:pt x="2163" y="13712"/>
                  </a:cubicBezTo>
                  <a:lnTo>
                    <a:pt x="2163" y="13459"/>
                  </a:lnTo>
                  <a:cubicBezTo>
                    <a:pt x="2163" y="13144"/>
                    <a:pt x="2025" y="12847"/>
                    <a:pt x="1786" y="12644"/>
                  </a:cubicBezTo>
                  <a:lnTo>
                    <a:pt x="823" y="11818"/>
                  </a:lnTo>
                  <a:cubicBezTo>
                    <a:pt x="920" y="11739"/>
                    <a:pt x="1029" y="11681"/>
                    <a:pt x="1145" y="11637"/>
                  </a:cubicBezTo>
                  <a:lnTo>
                    <a:pt x="3108" y="10945"/>
                  </a:lnTo>
                  <a:cubicBezTo>
                    <a:pt x="3350" y="11964"/>
                    <a:pt x="4256" y="12611"/>
                    <a:pt x="5218" y="12611"/>
                  </a:cubicBezTo>
                  <a:cubicBezTo>
                    <a:pt x="5549" y="12611"/>
                    <a:pt x="5888" y="12534"/>
                    <a:pt x="6208" y="12369"/>
                  </a:cubicBezTo>
                  <a:cubicBezTo>
                    <a:pt x="6416" y="12263"/>
                    <a:pt x="6307" y="11981"/>
                    <a:pt x="6121" y="11981"/>
                  </a:cubicBezTo>
                  <a:cubicBezTo>
                    <a:pt x="6090" y="11981"/>
                    <a:pt x="6057" y="11989"/>
                    <a:pt x="6023" y="12007"/>
                  </a:cubicBezTo>
                  <a:cubicBezTo>
                    <a:pt x="5773" y="12137"/>
                    <a:pt x="5498" y="12202"/>
                    <a:pt x="5216" y="12202"/>
                  </a:cubicBezTo>
                  <a:cubicBezTo>
                    <a:pt x="4383" y="12202"/>
                    <a:pt x="3666" y="11616"/>
                    <a:pt x="3495" y="10801"/>
                  </a:cubicBezTo>
                  <a:cubicBezTo>
                    <a:pt x="3872" y="10623"/>
                    <a:pt x="4115" y="10243"/>
                    <a:pt x="4115" y="9826"/>
                  </a:cubicBezTo>
                  <a:lnTo>
                    <a:pt x="4115" y="9341"/>
                  </a:lnTo>
                  <a:cubicBezTo>
                    <a:pt x="4423" y="9468"/>
                    <a:pt x="4748" y="9537"/>
                    <a:pt x="5082" y="9555"/>
                  </a:cubicBezTo>
                  <a:cubicBezTo>
                    <a:pt x="5129" y="9555"/>
                    <a:pt x="5179" y="9558"/>
                    <a:pt x="5230" y="9558"/>
                  </a:cubicBezTo>
                  <a:cubicBezTo>
                    <a:pt x="5603" y="9558"/>
                    <a:pt x="5973" y="9490"/>
                    <a:pt x="6320" y="9356"/>
                  </a:cubicBezTo>
                  <a:lnTo>
                    <a:pt x="6320" y="9826"/>
                  </a:lnTo>
                  <a:cubicBezTo>
                    <a:pt x="6324" y="10243"/>
                    <a:pt x="6563" y="10623"/>
                    <a:pt x="6940" y="10801"/>
                  </a:cubicBezTo>
                  <a:cubicBezTo>
                    <a:pt x="6889" y="11051"/>
                    <a:pt x="6780" y="11286"/>
                    <a:pt x="6628" y="11492"/>
                  </a:cubicBezTo>
                  <a:cubicBezTo>
                    <a:pt x="6510" y="11650"/>
                    <a:pt x="6650" y="11820"/>
                    <a:pt x="6797" y="11820"/>
                  </a:cubicBezTo>
                  <a:cubicBezTo>
                    <a:pt x="6853" y="11820"/>
                    <a:pt x="6910" y="11795"/>
                    <a:pt x="6954" y="11735"/>
                  </a:cubicBezTo>
                  <a:cubicBezTo>
                    <a:pt x="7132" y="11500"/>
                    <a:pt x="7258" y="11228"/>
                    <a:pt x="7324" y="10942"/>
                  </a:cubicBezTo>
                  <a:lnTo>
                    <a:pt x="9290" y="11634"/>
                  </a:lnTo>
                  <a:cubicBezTo>
                    <a:pt x="9410" y="11677"/>
                    <a:pt x="9522" y="11742"/>
                    <a:pt x="9623" y="11822"/>
                  </a:cubicBezTo>
                  <a:lnTo>
                    <a:pt x="8667" y="12640"/>
                  </a:lnTo>
                  <a:cubicBezTo>
                    <a:pt x="8432" y="12843"/>
                    <a:pt x="8294" y="13140"/>
                    <a:pt x="8294" y="13455"/>
                  </a:cubicBezTo>
                  <a:lnTo>
                    <a:pt x="8294" y="13709"/>
                  </a:lnTo>
                  <a:cubicBezTo>
                    <a:pt x="8294" y="13843"/>
                    <a:pt x="8396" y="13910"/>
                    <a:pt x="8497" y="13910"/>
                  </a:cubicBezTo>
                  <a:cubicBezTo>
                    <a:pt x="8598" y="13910"/>
                    <a:pt x="8700" y="13843"/>
                    <a:pt x="8700" y="13709"/>
                  </a:cubicBezTo>
                  <a:lnTo>
                    <a:pt x="8700" y="13455"/>
                  </a:lnTo>
                  <a:cubicBezTo>
                    <a:pt x="8700" y="13260"/>
                    <a:pt x="8787" y="13075"/>
                    <a:pt x="8932" y="12948"/>
                  </a:cubicBezTo>
                  <a:lnTo>
                    <a:pt x="9884" y="12133"/>
                  </a:lnTo>
                  <a:cubicBezTo>
                    <a:pt x="9978" y="12296"/>
                    <a:pt x="10025" y="12485"/>
                    <a:pt x="10025" y="12677"/>
                  </a:cubicBezTo>
                  <a:lnTo>
                    <a:pt x="10025" y="13712"/>
                  </a:lnTo>
                  <a:cubicBezTo>
                    <a:pt x="10025" y="13848"/>
                    <a:pt x="10128" y="13916"/>
                    <a:pt x="10230" y="13916"/>
                  </a:cubicBezTo>
                  <a:cubicBezTo>
                    <a:pt x="10332" y="13916"/>
                    <a:pt x="10435" y="13848"/>
                    <a:pt x="10435" y="13712"/>
                  </a:cubicBezTo>
                  <a:lnTo>
                    <a:pt x="10435" y="12680"/>
                  </a:lnTo>
                  <a:cubicBezTo>
                    <a:pt x="10435" y="12039"/>
                    <a:pt x="10029" y="11467"/>
                    <a:pt x="9428" y="11253"/>
                  </a:cubicBezTo>
                  <a:lnTo>
                    <a:pt x="8718" y="11003"/>
                  </a:lnTo>
                  <a:cubicBezTo>
                    <a:pt x="8942" y="9848"/>
                    <a:pt x="8729" y="9062"/>
                    <a:pt x="8522" y="8298"/>
                  </a:cubicBezTo>
                  <a:cubicBezTo>
                    <a:pt x="8403" y="7856"/>
                    <a:pt x="8287" y="7432"/>
                    <a:pt x="8262" y="6947"/>
                  </a:cubicBezTo>
                  <a:lnTo>
                    <a:pt x="8707" y="6947"/>
                  </a:lnTo>
                  <a:cubicBezTo>
                    <a:pt x="9058" y="6943"/>
                    <a:pt x="9344" y="6657"/>
                    <a:pt x="9344" y="6306"/>
                  </a:cubicBezTo>
                  <a:lnTo>
                    <a:pt x="9344" y="4126"/>
                  </a:lnTo>
                  <a:cubicBezTo>
                    <a:pt x="9344" y="1848"/>
                    <a:pt x="7497" y="1"/>
                    <a:pt x="521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26" name="Google Shape;14226;p76"/>
          <p:cNvGrpSpPr/>
          <p:nvPr/>
        </p:nvGrpSpPr>
        <p:grpSpPr>
          <a:xfrm>
            <a:off x="5808042" y="2431225"/>
            <a:ext cx="280711" cy="365026"/>
            <a:chOff x="5808042" y="2431225"/>
            <a:chExt cx="280711" cy="365026"/>
          </a:xfrm>
        </p:grpSpPr>
        <p:sp>
          <p:nvSpPr>
            <p:cNvPr id="14227" name="Google Shape;14227;p76"/>
            <p:cNvSpPr/>
            <p:nvPr/>
          </p:nvSpPr>
          <p:spPr>
            <a:xfrm>
              <a:off x="5822671" y="2436521"/>
              <a:ext cx="79963" cy="80068"/>
            </a:xfrm>
            <a:custGeom>
              <a:avLst/>
              <a:gdLst/>
              <a:ahLst/>
              <a:cxnLst/>
              <a:rect l="l" t="t" r="r" b="b"/>
              <a:pathLst>
                <a:path w="3050" h="3054" extrusionOk="0">
                  <a:moveTo>
                    <a:pt x="1525" y="0"/>
                  </a:moveTo>
                  <a:cubicBezTo>
                    <a:pt x="681" y="0"/>
                    <a:pt x="0" y="685"/>
                    <a:pt x="0" y="1529"/>
                  </a:cubicBezTo>
                  <a:cubicBezTo>
                    <a:pt x="0" y="2369"/>
                    <a:pt x="681" y="3053"/>
                    <a:pt x="1525" y="3053"/>
                  </a:cubicBezTo>
                  <a:cubicBezTo>
                    <a:pt x="2369" y="3053"/>
                    <a:pt x="3050" y="2369"/>
                    <a:pt x="3050" y="1529"/>
                  </a:cubicBezTo>
                  <a:cubicBezTo>
                    <a:pt x="3050" y="685"/>
                    <a:pt x="2369" y="0"/>
                    <a:pt x="1525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8" name="Google Shape;14228;p76"/>
            <p:cNvSpPr/>
            <p:nvPr/>
          </p:nvSpPr>
          <p:spPr>
            <a:xfrm>
              <a:off x="5994055" y="2436521"/>
              <a:ext cx="80068" cy="80068"/>
            </a:xfrm>
            <a:custGeom>
              <a:avLst/>
              <a:gdLst/>
              <a:ahLst/>
              <a:cxnLst/>
              <a:rect l="l" t="t" r="r" b="b"/>
              <a:pathLst>
                <a:path w="3054" h="3054" extrusionOk="0">
                  <a:moveTo>
                    <a:pt x="1529" y="0"/>
                  </a:moveTo>
                  <a:cubicBezTo>
                    <a:pt x="685" y="0"/>
                    <a:pt x="0" y="685"/>
                    <a:pt x="0" y="1529"/>
                  </a:cubicBezTo>
                  <a:cubicBezTo>
                    <a:pt x="0" y="2369"/>
                    <a:pt x="685" y="3053"/>
                    <a:pt x="1529" y="3053"/>
                  </a:cubicBezTo>
                  <a:cubicBezTo>
                    <a:pt x="2369" y="3053"/>
                    <a:pt x="3053" y="2369"/>
                    <a:pt x="3053" y="1529"/>
                  </a:cubicBezTo>
                  <a:cubicBezTo>
                    <a:pt x="3053" y="685"/>
                    <a:pt x="2369" y="0"/>
                    <a:pt x="1529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9" name="Google Shape;14229;p76"/>
            <p:cNvSpPr/>
            <p:nvPr/>
          </p:nvSpPr>
          <p:spPr>
            <a:xfrm>
              <a:off x="5830720" y="2442105"/>
              <a:ext cx="219755" cy="137327"/>
            </a:xfrm>
            <a:custGeom>
              <a:avLst/>
              <a:gdLst/>
              <a:ahLst/>
              <a:cxnLst/>
              <a:rect l="l" t="t" r="r" b="b"/>
              <a:pathLst>
                <a:path w="8382" h="5238" extrusionOk="0">
                  <a:moveTo>
                    <a:pt x="4488" y="1"/>
                  </a:moveTo>
                  <a:cubicBezTo>
                    <a:pt x="1794" y="1"/>
                    <a:pt x="1" y="2786"/>
                    <a:pt x="1116" y="5238"/>
                  </a:cubicBezTo>
                  <a:lnTo>
                    <a:pt x="7860" y="5238"/>
                  </a:lnTo>
                  <a:cubicBezTo>
                    <a:pt x="8382" y="4090"/>
                    <a:pt x="8287" y="2757"/>
                    <a:pt x="7603" y="1700"/>
                  </a:cubicBezTo>
                  <a:cubicBezTo>
                    <a:pt x="6922" y="638"/>
                    <a:pt x="5749" y="1"/>
                    <a:pt x="4488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0" name="Google Shape;14230;p76"/>
            <p:cNvSpPr/>
            <p:nvPr/>
          </p:nvSpPr>
          <p:spPr>
            <a:xfrm>
              <a:off x="5816956" y="2647965"/>
              <a:ext cx="262857" cy="142938"/>
            </a:xfrm>
            <a:custGeom>
              <a:avLst/>
              <a:gdLst/>
              <a:ahLst/>
              <a:cxnLst/>
              <a:rect l="l" t="t" r="r" b="b"/>
              <a:pathLst>
                <a:path w="10026" h="5452" extrusionOk="0">
                  <a:moveTo>
                    <a:pt x="3702" y="1"/>
                  </a:moveTo>
                  <a:lnTo>
                    <a:pt x="3702" y="1127"/>
                  </a:lnTo>
                  <a:cubicBezTo>
                    <a:pt x="3702" y="1497"/>
                    <a:pt x="3470" y="1826"/>
                    <a:pt x="3123" y="1953"/>
                  </a:cubicBezTo>
                  <a:lnTo>
                    <a:pt x="874" y="2746"/>
                  </a:lnTo>
                  <a:cubicBezTo>
                    <a:pt x="348" y="2931"/>
                    <a:pt x="1" y="3423"/>
                    <a:pt x="1" y="3977"/>
                  </a:cubicBezTo>
                  <a:lnTo>
                    <a:pt x="1" y="5452"/>
                  </a:lnTo>
                  <a:lnTo>
                    <a:pt x="10026" y="5452"/>
                  </a:lnTo>
                  <a:lnTo>
                    <a:pt x="10026" y="3977"/>
                  </a:lnTo>
                  <a:cubicBezTo>
                    <a:pt x="10026" y="3423"/>
                    <a:pt x="9674" y="2931"/>
                    <a:pt x="9153" y="2746"/>
                  </a:cubicBezTo>
                  <a:lnTo>
                    <a:pt x="6900" y="1953"/>
                  </a:lnTo>
                  <a:cubicBezTo>
                    <a:pt x="6552" y="1830"/>
                    <a:pt x="6317" y="1500"/>
                    <a:pt x="6317" y="1131"/>
                  </a:cubicBezTo>
                  <a:lnTo>
                    <a:pt x="6317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1" name="Google Shape;14231;p76"/>
            <p:cNvSpPr/>
            <p:nvPr/>
          </p:nvSpPr>
          <p:spPr>
            <a:xfrm>
              <a:off x="5816956" y="2711883"/>
              <a:ext cx="262857" cy="79020"/>
            </a:xfrm>
            <a:custGeom>
              <a:avLst/>
              <a:gdLst/>
              <a:ahLst/>
              <a:cxnLst/>
              <a:rect l="l" t="t" r="r" b="b"/>
              <a:pathLst>
                <a:path w="10026" h="3014" extrusionOk="0">
                  <a:moveTo>
                    <a:pt x="1739" y="0"/>
                  </a:moveTo>
                  <a:lnTo>
                    <a:pt x="874" y="308"/>
                  </a:lnTo>
                  <a:cubicBezTo>
                    <a:pt x="348" y="493"/>
                    <a:pt x="1" y="985"/>
                    <a:pt x="1" y="1539"/>
                  </a:cubicBezTo>
                  <a:lnTo>
                    <a:pt x="1" y="3014"/>
                  </a:lnTo>
                  <a:lnTo>
                    <a:pt x="10026" y="3014"/>
                  </a:lnTo>
                  <a:lnTo>
                    <a:pt x="10026" y="1539"/>
                  </a:lnTo>
                  <a:cubicBezTo>
                    <a:pt x="10026" y="985"/>
                    <a:pt x="9674" y="493"/>
                    <a:pt x="9153" y="308"/>
                  </a:cubicBezTo>
                  <a:lnTo>
                    <a:pt x="8284" y="0"/>
                  </a:lnTo>
                  <a:cubicBezTo>
                    <a:pt x="7418" y="991"/>
                    <a:pt x="6215" y="1486"/>
                    <a:pt x="5011" y="1486"/>
                  </a:cubicBezTo>
                  <a:cubicBezTo>
                    <a:pt x="3808" y="1486"/>
                    <a:pt x="2605" y="991"/>
                    <a:pt x="1739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2" name="Google Shape;14232;p76"/>
            <p:cNvSpPr/>
            <p:nvPr/>
          </p:nvSpPr>
          <p:spPr>
            <a:xfrm>
              <a:off x="5914091" y="2647965"/>
              <a:ext cx="68585" cy="28630"/>
            </a:xfrm>
            <a:custGeom>
              <a:avLst/>
              <a:gdLst/>
              <a:ahLst/>
              <a:cxnLst/>
              <a:rect l="l" t="t" r="r" b="b"/>
              <a:pathLst>
                <a:path w="2616" h="1092" extrusionOk="0">
                  <a:moveTo>
                    <a:pt x="1" y="1"/>
                  </a:moveTo>
                  <a:lnTo>
                    <a:pt x="1" y="812"/>
                  </a:lnTo>
                  <a:cubicBezTo>
                    <a:pt x="417" y="999"/>
                    <a:pt x="863" y="1092"/>
                    <a:pt x="1308" y="1092"/>
                  </a:cubicBezTo>
                  <a:cubicBezTo>
                    <a:pt x="1754" y="1092"/>
                    <a:pt x="2199" y="999"/>
                    <a:pt x="2616" y="812"/>
                  </a:cubicBezTo>
                  <a:lnTo>
                    <a:pt x="26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3" name="Google Shape;14233;p76"/>
            <p:cNvSpPr/>
            <p:nvPr/>
          </p:nvSpPr>
          <p:spPr>
            <a:xfrm>
              <a:off x="5851248" y="2481326"/>
              <a:ext cx="194298" cy="178174"/>
            </a:xfrm>
            <a:custGeom>
              <a:avLst/>
              <a:gdLst/>
              <a:ahLst/>
              <a:cxnLst/>
              <a:rect l="l" t="t" r="r" b="b"/>
              <a:pathLst>
                <a:path w="7411" h="6796" extrusionOk="0">
                  <a:moveTo>
                    <a:pt x="3705" y="1"/>
                  </a:moveTo>
                  <a:cubicBezTo>
                    <a:pt x="2126" y="1"/>
                    <a:pt x="851" y="1290"/>
                    <a:pt x="869" y="2869"/>
                  </a:cubicBezTo>
                  <a:lnTo>
                    <a:pt x="869" y="3090"/>
                  </a:lnTo>
                  <a:lnTo>
                    <a:pt x="543" y="3090"/>
                  </a:lnTo>
                  <a:cubicBezTo>
                    <a:pt x="243" y="3090"/>
                    <a:pt x="0" y="3333"/>
                    <a:pt x="0" y="3633"/>
                  </a:cubicBezTo>
                  <a:cubicBezTo>
                    <a:pt x="0" y="3934"/>
                    <a:pt x="243" y="4177"/>
                    <a:pt x="543" y="4177"/>
                  </a:cubicBezTo>
                  <a:lnTo>
                    <a:pt x="884" y="4177"/>
                  </a:lnTo>
                  <a:cubicBezTo>
                    <a:pt x="996" y="5654"/>
                    <a:pt x="2224" y="6795"/>
                    <a:pt x="3705" y="6795"/>
                  </a:cubicBezTo>
                  <a:cubicBezTo>
                    <a:pt x="5187" y="6795"/>
                    <a:pt x="6418" y="5654"/>
                    <a:pt x="6530" y="4177"/>
                  </a:cubicBezTo>
                  <a:lnTo>
                    <a:pt x="6867" y="4177"/>
                  </a:lnTo>
                  <a:cubicBezTo>
                    <a:pt x="7168" y="4177"/>
                    <a:pt x="7410" y="3934"/>
                    <a:pt x="7410" y="3633"/>
                  </a:cubicBezTo>
                  <a:cubicBezTo>
                    <a:pt x="7410" y="3333"/>
                    <a:pt x="7168" y="3090"/>
                    <a:pt x="6867" y="3090"/>
                  </a:cubicBezTo>
                  <a:lnTo>
                    <a:pt x="6537" y="3090"/>
                  </a:lnTo>
                  <a:lnTo>
                    <a:pt x="6537" y="2869"/>
                  </a:lnTo>
                  <a:cubicBezTo>
                    <a:pt x="6559" y="1290"/>
                    <a:pt x="5284" y="1"/>
                    <a:pt x="3705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4" name="Google Shape;14234;p76"/>
            <p:cNvSpPr/>
            <p:nvPr/>
          </p:nvSpPr>
          <p:spPr>
            <a:xfrm>
              <a:off x="5850383" y="2482323"/>
              <a:ext cx="172275" cy="177204"/>
            </a:xfrm>
            <a:custGeom>
              <a:avLst/>
              <a:gdLst/>
              <a:ahLst/>
              <a:cxnLst/>
              <a:rect l="l" t="t" r="r" b="b"/>
              <a:pathLst>
                <a:path w="6571" h="6759" extrusionOk="0">
                  <a:moveTo>
                    <a:pt x="3728" y="0"/>
                  </a:moveTo>
                  <a:cubicBezTo>
                    <a:pt x="3108" y="0"/>
                    <a:pt x="2492" y="202"/>
                    <a:pt x="1982" y="597"/>
                  </a:cubicBezTo>
                  <a:cubicBezTo>
                    <a:pt x="1323" y="1111"/>
                    <a:pt x="906" y="1922"/>
                    <a:pt x="906" y="2882"/>
                  </a:cubicBezTo>
                  <a:lnTo>
                    <a:pt x="906" y="3052"/>
                  </a:lnTo>
                  <a:lnTo>
                    <a:pt x="609" y="3052"/>
                  </a:lnTo>
                  <a:cubicBezTo>
                    <a:pt x="323" y="3052"/>
                    <a:pt x="66" y="3255"/>
                    <a:pt x="37" y="3541"/>
                  </a:cubicBezTo>
                  <a:cubicBezTo>
                    <a:pt x="1" y="3863"/>
                    <a:pt x="254" y="4142"/>
                    <a:pt x="580" y="4142"/>
                  </a:cubicBezTo>
                  <a:lnTo>
                    <a:pt x="917" y="4142"/>
                  </a:lnTo>
                  <a:cubicBezTo>
                    <a:pt x="1022" y="5637"/>
                    <a:pt x="2270" y="6758"/>
                    <a:pt x="3717" y="6758"/>
                  </a:cubicBezTo>
                  <a:cubicBezTo>
                    <a:pt x="3868" y="6758"/>
                    <a:pt x="4022" y="6746"/>
                    <a:pt x="4176" y="6721"/>
                  </a:cubicBezTo>
                  <a:cubicBezTo>
                    <a:pt x="2797" y="6507"/>
                    <a:pt x="1779" y="5319"/>
                    <a:pt x="1779" y="3925"/>
                  </a:cubicBezTo>
                  <a:lnTo>
                    <a:pt x="1779" y="2831"/>
                  </a:lnTo>
                  <a:cubicBezTo>
                    <a:pt x="1775" y="2592"/>
                    <a:pt x="1808" y="2357"/>
                    <a:pt x="1869" y="2125"/>
                  </a:cubicBezTo>
                  <a:cubicBezTo>
                    <a:pt x="1947" y="1824"/>
                    <a:pt x="2216" y="1637"/>
                    <a:pt x="2499" y="1637"/>
                  </a:cubicBezTo>
                  <a:cubicBezTo>
                    <a:pt x="2612" y="1637"/>
                    <a:pt x="2727" y="1666"/>
                    <a:pt x="2833" y="1730"/>
                  </a:cubicBezTo>
                  <a:cubicBezTo>
                    <a:pt x="3963" y="2415"/>
                    <a:pt x="5252" y="2791"/>
                    <a:pt x="6570" y="2828"/>
                  </a:cubicBezTo>
                  <a:cubicBezTo>
                    <a:pt x="6563" y="1745"/>
                    <a:pt x="5944" y="760"/>
                    <a:pt x="4970" y="285"/>
                  </a:cubicBezTo>
                  <a:cubicBezTo>
                    <a:pt x="4575" y="94"/>
                    <a:pt x="4150" y="0"/>
                    <a:pt x="3728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5" name="Google Shape;14235;p76"/>
            <p:cNvSpPr/>
            <p:nvPr/>
          </p:nvSpPr>
          <p:spPr>
            <a:xfrm>
              <a:off x="5883050" y="2442315"/>
              <a:ext cx="162391" cy="97162"/>
            </a:xfrm>
            <a:custGeom>
              <a:avLst/>
              <a:gdLst/>
              <a:ahLst/>
              <a:cxnLst/>
              <a:rect l="l" t="t" r="r" b="b"/>
              <a:pathLst>
                <a:path w="6194" h="3706" extrusionOk="0">
                  <a:moveTo>
                    <a:pt x="2492" y="0"/>
                  </a:moveTo>
                  <a:cubicBezTo>
                    <a:pt x="1569" y="0"/>
                    <a:pt x="681" y="344"/>
                    <a:pt x="1" y="967"/>
                  </a:cubicBezTo>
                  <a:cubicBezTo>
                    <a:pt x="1319" y="2695"/>
                    <a:pt x="3369" y="3705"/>
                    <a:pt x="5542" y="3705"/>
                  </a:cubicBezTo>
                  <a:cubicBezTo>
                    <a:pt x="5763" y="3705"/>
                    <a:pt x="5980" y="3694"/>
                    <a:pt x="6194" y="3673"/>
                  </a:cubicBezTo>
                  <a:cubicBezTo>
                    <a:pt x="6179" y="1641"/>
                    <a:pt x="4524" y="0"/>
                    <a:pt x="2492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6" name="Google Shape;14236;p76"/>
            <p:cNvSpPr/>
            <p:nvPr/>
          </p:nvSpPr>
          <p:spPr>
            <a:xfrm>
              <a:off x="5847342" y="2711883"/>
              <a:ext cx="201901" cy="56132"/>
            </a:xfrm>
            <a:custGeom>
              <a:avLst/>
              <a:gdLst/>
              <a:ahLst/>
              <a:cxnLst/>
              <a:rect l="l" t="t" r="r" b="b"/>
              <a:pathLst>
                <a:path w="7701" h="2141" extrusionOk="0">
                  <a:moveTo>
                    <a:pt x="580" y="0"/>
                  </a:moveTo>
                  <a:lnTo>
                    <a:pt x="1" y="203"/>
                  </a:lnTo>
                  <a:cubicBezTo>
                    <a:pt x="906" y="1424"/>
                    <a:pt x="2337" y="2141"/>
                    <a:pt x="3854" y="2141"/>
                  </a:cubicBezTo>
                  <a:cubicBezTo>
                    <a:pt x="5372" y="2141"/>
                    <a:pt x="6799" y="1420"/>
                    <a:pt x="7701" y="203"/>
                  </a:cubicBezTo>
                  <a:lnTo>
                    <a:pt x="7125" y="0"/>
                  </a:lnTo>
                  <a:cubicBezTo>
                    <a:pt x="6259" y="991"/>
                    <a:pt x="5056" y="1486"/>
                    <a:pt x="3852" y="1486"/>
                  </a:cubicBezTo>
                  <a:cubicBezTo>
                    <a:pt x="2649" y="1486"/>
                    <a:pt x="1446" y="991"/>
                    <a:pt x="580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7" name="Google Shape;14237;p76"/>
            <p:cNvSpPr/>
            <p:nvPr/>
          </p:nvSpPr>
          <p:spPr>
            <a:xfrm>
              <a:off x="5816956" y="2705617"/>
              <a:ext cx="85784" cy="85181"/>
            </a:xfrm>
            <a:custGeom>
              <a:avLst/>
              <a:gdLst/>
              <a:ahLst/>
              <a:cxnLst/>
              <a:rect l="l" t="t" r="r" b="b"/>
              <a:pathLst>
                <a:path w="3272" h="3249" extrusionOk="0">
                  <a:moveTo>
                    <a:pt x="2420" y="0"/>
                  </a:moveTo>
                  <a:lnTo>
                    <a:pt x="874" y="543"/>
                  </a:lnTo>
                  <a:cubicBezTo>
                    <a:pt x="352" y="728"/>
                    <a:pt x="1" y="1224"/>
                    <a:pt x="1" y="1778"/>
                  </a:cubicBezTo>
                  <a:lnTo>
                    <a:pt x="1" y="3249"/>
                  </a:lnTo>
                  <a:lnTo>
                    <a:pt x="3271" y="3249"/>
                  </a:lnTo>
                  <a:lnTo>
                    <a:pt x="3271" y="1123"/>
                  </a:lnTo>
                  <a:cubicBezTo>
                    <a:pt x="3271" y="949"/>
                    <a:pt x="3199" y="783"/>
                    <a:pt x="3079" y="663"/>
                  </a:cubicBezTo>
                  <a:lnTo>
                    <a:pt x="2420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8" name="Google Shape;14238;p76"/>
            <p:cNvSpPr/>
            <p:nvPr/>
          </p:nvSpPr>
          <p:spPr>
            <a:xfrm>
              <a:off x="5994055" y="2705617"/>
              <a:ext cx="85757" cy="85181"/>
            </a:xfrm>
            <a:custGeom>
              <a:avLst/>
              <a:gdLst/>
              <a:ahLst/>
              <a:cxnLst/>
              <a:rect l="l" t="t" r="r" b="b"/>
              <a:pathLst>
                <a:path w="3271" h="3249" extrusionOk="0">
                  <a:moveTo>
                    <a:pt x="855" y="0"/>
                  </a:moveTo>
                  <a:lnTo>
                    <a:pt x="192" y="663"/>
                  </a:lnTo>
                  <a:cubicBezTo>
                    <a:pt x="69" y="786"/>
                    <a:pt x="0" y="949"/>
                    <a:pt x="0" y="1123"/>
                  </a:cubicBezTo>
                  <a:lnTo>
                    <a:pt x="0" y="3249"/>
                  </a:lnTo>
                  <a:lnTo>
                    <a:pt x="3271" y="3249"/>
                  </a:lnTo>
                  <a:lnTo>
                    <a:pt x="3271" y="1778"/>
                  </a:lnTo>
                  <a:cubicBezTo>
                    <a:pt x="3271" y="1224"/>
                    <a:pt x="2919" y="728"/>
                    <a:pt x="2398" y="543"/>
                  </a:cubicBezTo>
                  <a:lnTo>
                    <a:pt x="855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9" name="Google Shape;14239;p76"/>
            <p:cNvSpPr/>
            <p:nvPr/>
          </p:nvSpPr>
          <p:spPr>
            <a:xfrm>
              <a:off x="5808042" y="2431225"/>
              <a:ext cx="280711" cy="365026"/>
            </a:xfrm>
            <a:custGeom>
              <a:avLst/>
              <a:gdLst/>
              <a:ahLst/>
              <a:cxnLst/>
              <a:rect l="l" t="t" r="r" b="b"/>
              <a:pathLst>
                <a:path w="10707" h="13923" extrusionOk="0">
                  <a:moveTo>
                    <a:pt x="2081" y="405"/>
                  </a:moveTo>
                  <a:cubicBezTo>
                    <a:pt x="2481" y="405"/>
                    <a:pt x="2870" y="588"/>
                    <a:pt x="3126" y="916"/>
                  </a:cubicBezTo>
                  <a:cubicBezTo>
                    <a:pt x="2409" y="1412"/>
                    <a:pt x="1880" y="2133"/>
                    <a:pt x="1619" y="2966"/>
                  </a:cubicBezTo>
                  <a:cubicBezTo>
                    <a:pt x="1105" y="2774"/>
                    <a:pt x="761" y="2281"/>
                    <a:pt x="761" y="1731"/>
                  </a:cubicBezTo>
                  <a:cubicBezTo>
                    <a:pt x="761" y="1166"/>
                    <a:pt x="1119" y="662"/>
                    <a:pt x="1652" y="478"/>
                  </a:cubicBezTo>
                  <a:cubicBezTo>
                    <a:pt x="1792" y="429"/>
                    <a:pt x="1937" y="405"/>
                    <a:pt x="2081" y="405"/>
                  </a:cubicBezTo>
                  <a:close/>
                  <a:moveTo>
                    <a:pt x="8612" y="409"/>
                  </a:moveTo>
                  <a:cubicBezTo>
                    <a:pt x="8616" y="409"/>
                    <a:pt x="8620" y="409"/>
                    <a:pt x="8624" y="409"/>
                  </a:cubicBezTo>
                  <a:cubicBezTo>
                    <a:pt x="9261" y="409"/>
                    <a:pt x="9808" y="865"/>
                    <a:pt x="9924" y="1492"/>
                  </a:cubicBezTo>
                  <a:cubicBezTo>
                    <a:pt x="10036" y="2122"/>
                    <a:pt x="9685" y="2741"/>
                    <a:pt x="9087" y="2966"/>
                  </a:cubicBezTo>
                  <a:cubicBezTo>
                    <a:pt x="8826" y="2136"/>
                    <a:pt x="8298" y="1412"/>
                    <a:pt x="7581" y="916"/>
                  </a:cubicBezTo>
                  <a:cubicBezTo>
                    <a:pt x="7828" y="596"/>
                    <a:pt x="8207" y="409"/>
                    <a:pt x="8612" y="409"/>
                  </a:cubicBezTo>
                  <a:close/>
                  <a:moveTo>
                    <a:pt x="5353" y="626"/>
                  </a:moveTo>
                  <a:cubicBezTo>
                    <a:pt x="7573" y="626"/>
                    <a:pt x="9232" y="2669"/>
                    <a:pt x="8779" y="4842"/>
                  </a:cubicBezTo>
                  <a:cubicBezTo>
                    <a:pt x="8696" y="4809"/>
                    <a:pt x="8606" y="4795"/>
                    <a:pt x="8515" y="4795"/>
                  </a:cubicBezTo>
                  <a:lnTo>
                    <a:pt x="8392" y="4795"/>
                  </a:lnTo>
                  <a:lnTo>
                    <a:pt x="8392" y="4313"/>
                  </a:lnTo>
                  <a:lnTo>
                    <a:pt x="8403" y="4313"/>
                  </a:lnTo>
                  <a:cubicBezTo>
                    <a:pt x="8674" y="4313"/>
                    <a:pt x="8674" y="3907"/>
                    <a:pt x="8403" y="3907"/>
                  </a:cubicBezTo>
                  <a:cubicBezTo>
                    <a:pt x="6697" y="3907"/>
                    <a:pt x="5462" y="3353"/>
                    <a:pt x="4727" y="2890"/>
                  </a:cubicBezTo>
                  <a:cubicBezTo>
                    <a:pt x="3930" y="2386"/>
                    <a:pt x="3532" y="1876"/>
                    <a:pt x="3524" y="1868"/>
                  </a:cubicBezTo>
                  <a:cubicBezTo>
                    <a:pt x="3480" y="1810"/>
                    <a:pt x="3424" y="1786"/>
                    <a:pt x="3369" y="1786"/>
                  </a:cubicBezTo>
                  <a:cubicBezTo>
                    <a:pt x="3221" y="1786"/>
                    <a:pt x="3081" y="1960"/>
                    <a:pt x="3202" y="2118"/>
                  </a:cubicBezTo>
                  <a:cubicBezTo>
                    <a:pt x="3220" y="2140"/>
                    <a:pt x="3640" y="2683"/>
                    <a:pt x="4495" y="3223"/>
                  </a:cubicBezTo>
                  <a:cubicBezTo>
                    <a:pt x="5216" y="3679"/>
                    <a:pt x="6385" y="4219"/>
                    <a:pt x="7983" y="4302"/>
                  </a:cubicBezTo>
                  <a:lnTo>
                    <a:pt x="7983" y="4997"/>
                  </a:lnTo>
                  <a:cubicBezTo>
                    <a:pt x="7983" y="5070"/>
                    <a:pt x="8019" y="5135"/>
                    <a:pt x="8080" y="5175"/>
                  </a:cubicBezTo>
                  <a:cubicBezTo>
                    <a:pt x="8131" y="5204"/>
                    <a:pt x="8131" y="5204"/>
                    <a:pt x="8348" y="5204"/>
                  </a:cubicBezTo>
                  <a:lnTo>
                    <a:pt x="8515" y="5204"/>
                  </a:lnTo>
                  <a:cubicBezTo>
                    <a:pt x="8700" y="5204"/>
                    <a:pt x="8855" y="5356"/>
                    <a:pt x="8855" y="5544"/>
                  </a:cubicBezTo>
                  <a:cubicBezTo>
                    <a:pt x="8855" y="5733"/>
                    <a:pt x="8700" y="5885"/>
                    <a:pt x="8515" y="5885"/>
                  </a:cubicBezTo>
                  <a:lnTo>
                    <a:pt x="8392" y="5885"/>
                  </a:lnTo>
                  <a:lnTo>
                    <a:pt x="8392" y="5870"/>
                  </a:lnTo>
                  <a:cubicBezTo>
                    <a:pt x="8392" y="5734"/>
                    <a:pt x="8290" y="5667"/>
                    <a:pt x="8187" y="5667"/>
                  </a:cubicBezTo>
                  <a:cubicBezTo>
                    <a:pt x="8085" y="5667"/>
                    <a:pt x="7983" y="5734"/>
                    <a:pt x="7983" y="5870"/>
                  </a:cubicBezTo>
                  <a:cubicBezTo>
                    <a:pt x="7983" y="7323"/>
                    <a:pt x="6806" y="8500"/>
                    <a:pt x="5353" y="8500"/>
                  </a:cubicBezTo>
                  <a:cubicBezTo>
                    <a:pt x="3901" y="8500"/>
                    <a:pt x="2724" y="7323"/>
                    <a:pt x="2724" y="5870"/>
                  </a:cubicBezTo>
                  <a:lnTo>
                    <a:pt x="2724" y="5874"/>
                  </a:lnTo>
                  <a:cubicBezTo>
                    <a:pt x="2724" y="5738"/>
                    <a:pt x="2622" y="5670"/>
                    <a:pt x="2519" y="5670"/>
                  </a:cubicBezTo>
                  <a:cubicBezTo>
                    <a:pt x="2417" y="5670"/>
                    <a:pt x="2315" y="5738"/>
                    <a:pt x="2315" y="5874"/>
                  </a:cubicBezTo>
                  <a:lnTo>
                    <a:pt x="2315" y="5885"/>
                  </a:lnTo>
                  <a:lnTo>
                    <a:pt x="2191" y="5885"/>
                  </a:lnTo>
                  <a:cubicBezTo>
                    <a:pt x="2003" y="5885"/>
                    <a:pt x="1851" y="5733"/>
                    <a:pt x="1851" y="5544"/>
                  </a:cubicBezTo>
                  <a:cubicBezTo>
                    <a:pt x="1851" y="5356"/>
                    <a:pt x="2003" y="5204"/>
                    <a:pt x="2191" y="5204"/>
                  </a:cubicBezTo>
                  <a:lnTo>
                    <a:pt x="2354" y="5204"/>
                  </a:lnTo>
                  <a:cubicBezTo>
                    <a:pt x="2572" y="5204"/>
                    <a:pt x="2572" y="5204"/>
                    <a:pt x="2619" y="5179"/>
                  </a:cubicBezTo>
                  <a:cubicBezTo>
                    <a:pt x="2684" y="5142"/>
                    <a:pt x="2724" y="5073"/>
                    <a:pt x="2724" y="4997"/>
                  </a:cubicBezTo>
                  <a:lnTo>
                    <a:pt x="2724" y="4780"/>
                  </a:lnTo>
                  <a:cubicBezTo>
                    <a:pt x="2724" y="4132"/>
                    <a:pt x="2927" y="3567"/>
                    <a:pt x="3329" y="3100"/>
                  </a:cubicBezTo>
                  <a:cubicBezTo>
                    <a:pt x="3461" y="2946"/>
                    <a:pt x="3321" y="2757"/>
                    <a:pt x="3168" y="2757"/>
                  </a:cubicBezTo>
                  <a:cubicBezTo>
                    <a:pt x="3116" y="2757"/>
                    <a:pt x="3062" y="2779"/>
                    <a:pt x="3017" y="2832"/>
                  </a:cubicBezTo>
                  <a:cubicBezTo>
                    <a:pt x="2554" y="3375"/>
                    <a:pt x="2315" y="4030"/>
                    <a:pt x="2315" y="4780"/>
                  </a:cubicBezTo>
                  <a:lnTo>
                    <a:pt x="2315" y="4795"/>
                  </a:lnTo>
                  <a:lnTo>
                    <a:pt x="2191" y="4795"/>
                  </a:lnTo>
                  <a:cubicBezTo>
                    <a:pt x="2101" y="4795"/>
                    <a:pt x="2010" y="4809"/>
                    <a:pt x="1923" y="4842"/>
                  </a:cubicBezTo>
                  <a:cubicBezTo>
                    <a:pt x="1471" y="2669"/>
                    <a:pt x="3133" y="626"/>
                    <a:pt x="5353" y="626"/>
                  </a:cubicBezTo>
                  <a:close/>
                  <a:moveTo>
                    <a:pt x="6458" y="8702"/>
                  </a:moveTo>
                  <a:lnTo>
                    <a:pt x="6458" y="9394"/>
                  </a:lnTo>
                  <a:cubicBezTo>
                    <a:pt x="6458" y="9851"/>
                    <a:pt x="6744" y="10256"/>
                    <a:pt x="7175" y="10408"/>
                  </a:cubicBezTo>
                  <a:lnTo>
                    <a:pt x="7577" y="10553"/>
                  </a:lnTo>
                  <a:lnTo>
                    <a:pt x="7142" y="10984"/>
                  </a:lnTo>
                  <a:cubicBezTo>
                    <a:pt x="6983" y="11147"/>
                    <a:pt x="6892" y="11364"/>
                    <a:pt x="6892" y="11593"/>
                  </a:cubicBezTo>
                  <a:lnTo>
                    <a:pt x="6892" y="11661"/>
                  </a:lnTo>
                  <a:cubicBezTo>
                    <a:pt x="6402" y="11879"/>
                    <a:pt x="5877" y="11987"/>
                    <a:pt x="5352" y="11987"/>
                  </a:cubicBezTo>
                  <a:cubicBezTo>
                    <a:pt x="4827" y="11987"/>
                    <a:pt x="4303" y="11879"/>
                    <a:pt x="3814" y="11661"/>
                  </a:cubicBezTo>
                  <a:lnTo>
                    <a:pt x="3814" y="11593"/>
                  </a:lnTo>
                  <a:cubicBezTo>
                    <a:pt x="3814" y="11364"/>
                    <a:pt x="3723" y="11147"/>
                    <a:pt x="3564" y="10984"/>
                  </a:cubicBezTo>
                  <a:lnTo>
                    <a:pt x="3130" y="10553"/>
                  </a:lnTo>
                  <a:lnTo>
                    <a:pt x="3532" y="10412"/>
                  </a:lnTo>
                  <a:cubicBezTo>
                    <a:pt x="3963" y="10260"/>
                    <a:pt x="4249" y="9854"/>
                    <a:pt x="4249" y="9398"/>
                  </a:cubicBezTo>
                  <a:lnTo>
                    <a:pt x="4249" y="8702"/>
                  </a:lnTo>
                  <a:cubicBezTo>
                    <a:pt x="4604" y="8840"/>
                    <a:pt x="4978" y="8909"/>
                    <a:pt x="5353" y="8909"/>
                  </a:cubicBezTo>
                  <a:cubicBezTo>
                    <a:pt x="5728" y="8909"/>
                    <a:pt x="6103" y="8840"/>
                    <a:pt x="6458" y="8702"/>
                  </a:cubicBezTo>
                  <a:close/>
                  <a:moveTo>
                    <a:pt x="2084" y="0"/>
                  </a:moveTo>
                  <a:cubicBezTo>
                    <a:pt x="1560" y="0"/>
                    <a:pt x="1035" y="236"/>
                    <a:pt x="688" y="706"/>
                  </a:cubicBezTo>
                  <a:cubicBezTo>
                    <a:pt x="0" y="1647"/>
                    <a:pt x="420" y="2984"/>
                    <a:pt x="1521" y="3364"/>
                  </a:cubicBezTo>
                  <a:cubicBezTo>
                    <a:pt x="1406" y="3947"/>
                    <a:pt x="1424" y="4548"/>
                    <a:pt x="1576" y="5124"/>
                  </a:cubicBezTo>
                  <a:cubicBezTo>
                    <a:pt x="1239" y="5620"/>
                    <a:pt x="1594" y="6294"/>
                    <a:pt x="2195" y="6294"/>
                  </a:cubicBezTo>
                  <a:lnTo>
                    <a:pt x="2347" y="6294"/>
                  </a:lnTo>
                  <a:cubicBezTo>
                    <a:pt x="2478" y="7221"/>
                    <a:pt x="3032" y="8036"/>
                    <a:pt x="3843" y="8503"/>
                  </a:cubicBezTo>
                  <a:lnTo>
                    <a:pt x="3843" y="9394"/>
                  </a:lnTo>
                  <a:cubicBezTo>
                    <a:pt x="3843" y="9677"/>
                    <a:pt x="3666" y="9930"/>
                    <a:pt x="3398" y="10024"/>
                  </a:cubicBezTo>
                  <a:lnTo>
                    <a:pt x="1145" y="10818"/>
                  </a:lnTo>
                  <a:cubicBezTo>
                    <a:pt x="544" y="11035"/>
                    <a:pt x="138" y="11603"/>
                    <a:pt x="138" y="12244"/>
                  </a:cubicBezTo>
                  <a:lnTo>
                    <a:pt x="138" y="13719"/>
                  </a:lnTo>
                  <a:cubicBezTo>
                    <a:pt x="138" y="13854"/>
                    <a:pt x="239" y="13922"/>
                    <a:pt x="341" y="13922"/>
                  </a:cubicBezTo>
                  <a:cubicBezTo>
                    <a:pt x="442" y="13922"/>
                    <a:pt x="544" y="13854"/>
                    <a:pt x="544" y="13719"/>
                  </a:cubicBezTo>
                  <a:lnTo>
                    <a:pt x="544" y="12244"/>
                  </a:lnTo>
                  <a:cubicBezTo>
                    <a:pt x="547" y="11777"/>
                    <a:pt x="841" y="11361"/>
                    <a:pt x="1282" y="11205"/>
                  </a:cubicBezTo>
                  <a:lnTo>
                    <a:pt x="2706" y="10702"/>
                  </a:lnTo>
                  <a:lnTo>
                    <a:pt x="3274" y="11270"/>
                  </a:lnTo>
                  <a:cubicBezTo>
                    <a:pt x="3361" y="11357"/>
                    <a:pt x="3408" y="11469"/>
                    <a:pt x="3408" y="11589"/>
                  </a:cubicBezTo>
                  <a:lnTo>
                    <a:pt x="3408" y="13715"/>
                  </a:lnTo>
                  <a:cubicBezTo>
                    <a:pt x="3408" y="13851"/>
                    <a:pt x="3510" y="13919"/>
                    <a:pt x="3611" y="13919"/>
                  </a:cubicBezTo>
                  <a:cubicBezTo>
                    <a:pt x="3713" y="13919"/>
                    <a:pt x="3814" y="13851"/>
                    <a:pt x="3814" y="13715"/>
                  </a:cubicBezTo>
                  <a:lnTo>
                    <a:pt x="3814" y="12103"/>
                  </a:lnTo>
                  <a:cubicBezTo>
                    <a:pt x="4308" y="12297"/>
                    <a:pt x="4831" y="12394"/>
                    <a:pt x="5353" y="12394"/>
                  </a:cubicBezTo>
                  <a:cubicBezTo>
                    <a:pt x="5876" y="12394"/>
                    <a:pt x="6398" y="12297"/>
                    <a:pt x="6892" y="12103"/>
                  </a:cubicBezTo>
                  <a:lnTo>
                    <a:pt x="6892" y="12190"/>
                  </a:lnTo>
                  <a:cubicBezTo>
                    <a:pt x="6892" y="12326"/>
                    <a:pt x="6995" y="12394"/>
                    <a:pt x="7097" y="12394"/>
                  </a:cubicBezTo>
                  <a:cubicBezTo>
                    <a:pt x="7199" y="12394"/>
                    <a:pt x="7302" y="12326"/>
                    <a:pt x="7302" y="12190"/>
                  </a:cubicBezTo>
                  <a:lnTo>
                    <a:pt x="7302" y="11589"/>
                  </a:lnTo>
                  <a:cubicBezTo>
                    <a:pt x="7302" y="11473"/>
                    <a:pt x="7349" y="11357"/>
                    <a:pt x="7432" y="11274"/>
                  </a:cubicBezTo>
                  <a:lnTo>
                    <a:pt x="8001" y="10702"/>
                  </a:lnTo>
                  <a:lnTo>
                    <a:pt x="9424" y="11205"/>
                  </a:lnTo>
                  <a:cubicBezTo>
                    <a:pt x="9866" y="11361"/>
                    <a:pt x="10163" y="11777"/>
                    <a:pt x="10163" y="12244"/>
                  </a:cubicBezTo>
                  <a:lnTo>
                    <a:pt x="10163" y="13719"/>
                  </a:lnTo>
                  <a:cubicBezTo>
                    <a:pt x="10163" y="13854"/>
                    <a:pt x="10264" y="13922"/>
                    <a:pt x="10366" y="13922"/>
                  </a:cubicBezTo>
                  <a:cubicBezTo>
                    <a:pt x="10467" y="13922"/>
                    <a:pt x="10569" y="13854"/>
                    <a:pt x="10569" y="13719"/>
                  </a:cubicBezTo>
                  <a:lnTo>
                    <a:pt x="10569" y="12244"/>
                  </a:lnTo>
                  <a:cubicBezTo>
                    <a:pt x="10569" y="11603"/>
                    <a:pt x="10167" y="11035"/>
                    <a:pt x="9562" y="10821"/>
                  </a:cubicBezTo>
                  <a:lnTo>
                    <a:pt x="7309" y="10024"/>
                  </a:lnTo>
                  <a:cubicBezTo>
                    <a:pt x="7045" y="9930"/>
                    <a:pt x="6864" y="9680"/>
                    <a:pt x="6864" y="9394"/>
                  </a:cubicBezTo>
                  <a:lnTo>
                    <a:pt x="6864" y="8503"/>
                  </a:lnTo>
                  <a:cubicBezTo>
                    <a:pt x="7678" y="8036"/>
                    <a:pt x="8229" y="7221"/>
                    <a:pt x="8359" y="6294"/>
                  </a:cubicBezTo>
                  <a:lnTo>
                    <a:pt x="8515" y="6294"/>
                  </a:lnTo>
                  <a:cubicBezTo>
                    <a:pt x="9113" y="6294"/>
                    <a:pt x="9471" y="5620"/>
                    <a:pt x="9134" y="5124"/>
                  </a:cubicBezTo>
                  <a:cubicBezTo>
                    <a:pt x="9283" y="4548"/>
                    <a:pt x="9305" y="3947"/>
                    <a:pt x="9189" y="3364"/>
                  </a:cubicBezTo>
                  <a:cubicBezTo>
                    <a:pt x="10290" y="2984"/>
                    <a:pt x="10706" y="1647"/>
                    <a:pt x="10018" y="706"/>
                  </a:cubicBezTo>
                  <a:cubicBezTo>
                    <a:pt x="9671" y="236"/>
                    <a:pt x="9147" y="0"/>
                    <a:pt x="8622" y="0"/>
                  </a:cubicBezTo>
                  <a:cubicBezTo>
                    <a:pt x="8100" y="0"/>
                    <a:pt x="7578" y="234"/>
                    <a:pt x="7233" y="702"/>
                  </a:cubicBezTo>
                  <a:cubicBezTo>
                    <a:pt x="6648" y="380"/>
                    <a:pt x="6001" y="219"/>
                    <a:pt x="5353" y="219"/>
                  </a:cubicBezTo>
                  <a:cubicBezTo>
                    <a:pt x="4706" y="219"/>
                    <a:pt x="4058" y="380"/>
                    <a:pt x="3474" y="702"/>
                  </a:cubicBezTo>
                  <a:cubicBezTo>
                    <a:pt x="3128" y="234"/>
                    <a:pt x="2606" y="0"/>
                    <a:pt x="208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0" name="Google Shape;14240;p76"/>
            <p:cNvSpPr/>
            <p:nvPr/>
          </p:nvSpPr>
          <p:spPr>
            <a:xfrm>
              <a:off x="5923530" y="2608245"/>
              <a:ext cx="49630" cy="16596"/>
            </a:xfrm>
            <a:custGeom>
              <a:avLst/>
              <a:gdLst/>
              <a:ahLst/>
              <a:cxnLst/>
              <a:rect l="l" t="t" r="r" b="b"/>
              <a:pathLst>
                <a:path w="1893" h="633" extrusionOk="0">
                  <a:moveTo>
                    <a:pt x="295" y="1"/>
                  </a:moveTo>
                  <a:cubicBezTo>
                    <a:pt x="136" y="1"/>
                    <a:pt x="1" y="208"/>
                    <a:pt x="151" y="353"/>
                  </a:cubicBezTo>
                  <a:cubicBezTo>
                    <a:pt x="325" y="527"/>
                    <a:pt x="622" y="632"/>
                    <a:pt x="948" y="632"/>
                  </a:cubicBezTo>
                  <a:cubicBezTo>
                    <a:pt x="1271" y="632"/>
                    <a:pt x="1568" y="527"/>
                    <a:pt x="1745" y="353"/>
                  </a:cubicBezTo>
                  <a:cubicBezTo>
                    <a:pt x="1893" y="208"/>
                    <a:pt x="1757" y="1"/>
                    <a:pt x="1599" y="1"/>
                  </a:cubicBezTo>
                  <a:cubicBezTo>
                    <a:pt x="1552" y="1"/>
                    <a:pt x="1503" y="19"/>
                    <a:pt x="1459" y="64"/>
                  </a:cubicBezTo>
                  <a:cubicBezTo>
                    <a:pt x="1383" y="136"/>
                    <a:pt x="1205" y="223"/>
                    <a:pt x="948" y="223"/>
                  </a:cubicBezTo>
                  <a:cubicBezTo>
                    <a:pt x="691" y="223"/>
                    <a:pt x="510" y="140"/>
                    <a:pt x="438" y="64"/>
                  </a:cubicBezTo>
                  <a:cubicBezTo>
                    <a:pt x="393" y="19"/>
                    <a:pt x="343" y="1"/>
                    <a:pt x="29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1" name="Google Shape;14241;p76"/>
            <p:cNvSpPr/>
            <p:nvPr/>
          </p:nvSpPr>
          <p:spPr>
            <a:xfrm>
              <a:off x="5988733" y="2768382"/>
              <a:ext cx="10749" cy="27869"/>
            </a:xfrm>
            <a:custGeom>
              <a:avLst/>
              <a:gdLst/>
              <a:ahLst/>
              <a:cxnLst/>
              <a:rect l="l" t="t" r="r" b="b"/>
              <a:pathLst>
                <a:path w="410" h="1063" extrusionOk="0">
                  <a:moveTo>
                    <a:pt x="203" y="0"/>
                  </a:moveTo>
                  <a:cubicBezTo>
                    <a:pt x="91" y="0"/>
                    <a:pt x="0" y="91"/>
                    <a:pt x="0" y="203"/>
                  </a:cubicBezTo>
                  <a:lnTo>
                    <a:pt x="0" y="859"/>
                  </a:lnTo>
                  <a:cubicBezTo>
                    <a:pt x="0" y="994"/>
                    <a:pt x="103" y="1062"/>
                    <a:pt x="205" y="1062"/>
                  </a:cubicBezTo>
                  <a:cubicBezTo>
                    <a:pt x="307" y="1062"/>
                    <a:pt x="410" y="994"/>
                    <a:pt x="410" y="859"/>
                  </a:cubicBezTo>
                  <a:lnTo>
                    <a:pt x="410" y="203"/>
                  </a:lnTo>
                  <a:cubicBezTo>
                    <a:pt x="410" y="91"/>
                    <a:pt x="316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2" name="Google Shape;14242;p76"/>
            <p:cNvSpPr/>
            <p:nvPr/>
          </p:nvSpPr>
          <p:spPr>
            <a:xfrm>
              <a:off x="5908796" y="2562601"/>
              <a:ext cx="10644" cy="16386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203" y="1"/>
                  </a:moveTo>
                  <a:cubicBezTo>
                    <a:pt x="91" y="1"/>
                    <a:pt x="0" y="91"/>
                    <a:pt x="0" y="204"/>
                  </a:cubicBezTo>
                  <a:lnTo>
                    <a:pt x="0" y="421"/>
                  </a:lnTo>
                  <a:cubicBezTo>
                    <a:pt x="0" y="557"/>
                    <a:pt x="101" y="625"/>
                    <a:pt x="203" y="625"/>
                  </a:cubicBezTo>
                  <a:cubicBezTo>
                    <a:pt x="304" y="625"/>
                    <a:pt x="406" y="557"/>
                    <a:pt x="406" y="421"/>
                  </a:cubicBezTo>
                  <a:lnTo>
                    <a:pt x="406" y="204"/>
                  </a:lnTo>
                  <a:cubicBezTo>
                    <a:pt x="406" y="91"/>
                    <a:pt x="315" y="1"/>
                    <a:pt x="20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3" name="Google Shape;14243;p76"/>
            <p:cNvSpPr/>
            <p:nvPr/>
          </p:nvSpPr>
          <p:spPr>
            <a:xfrm>
              <a:off x="5977328" y="2562679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4" y="1"/>
                  </a:moveTo>
                  <a:cubicBezTo>
                    <a:pt x="102" y="1"/>
                    <a:pt x="1" y="69"/>
                    <a:pt x="1" y="204"/>
                  </a:cubicBezTo>
                  <a:lnTo>
                    <a:pt x="1" y="422"/>
                  </a:lnTo>
                  <a:cubicBezTo>
                    <a:pt x="1" y="534"/>
                    <a:pt x="91" y="624"/>
                    <a:pt x="204" y="624"/>
                  </a:cubicBezTo>
                  <a:cubicBezTo>
                    <a:pt x="316" y="624"/>
                    <a:pt x="407" y="534"/>
                    <a:pt x="407" y="422"/>
                  </a:cubicBezTo>
                  <a:lnTo>
                    <a:pt x="407" y="204"/>
                  </a:lnTo>
                  <a:cubicBezTo>
                    <a:pt x="407" y="69"/>
                    <a:pt x="305" y="1"/>
                    <a:pt x="20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4" name="Google Shape;14244;p76"/>
            <p:cNvSpPr/>
            <p:nvPr/>
          </p:nvSpPr>
          <p:spPr>
            <a:xfrm>
              <a:off x="5901166" y="2545428"/>
              <a:ext cx="20187" cy="10854"/>
            </a:xfrm>
            <a:custGeom>
              <a:avLst/>
              <a:gdLst/>
              <a:ahLst/>
              <a:cxnLst/>
              <a:rect l="l" t="t" r="r" b="b"/>
              <a:pathLst>
                <a:path w="770" h="414" extrusionOk="0">
                  <a:moveTo>
                    <a:pt x="273" y="0"/>
                  </a:moveTo>
                  <a:cubicBezTo>
                    <a:pt x="8" y="0"/>
                    <a:pt x="0" y="399"/>
                    <a:pt x="269" y="406"/>
                  </a:cubicBezTo>
                  <a:lnTo>
                    <a:pt x="487" y="413"/>
                  </a:lnTo>
                  <a:lnTo>
                    <a:pt x="494" y="413"/>
                  </a:lnTo>
                  <a:cubicBezTo>
                    <a:pt x="765" y="413"/>
                    <a:pt x="769" y="8"/>
                    <a:pt x="497" y="4"/>
                  </a:cubicBezTo>
                  <a:lnTo>
                    <a:pt x="280" y="0"/>
                  </a:lnTo>
                  <a:cubicBezTo>
                    <a:pt x="278" y="0"/>
                    <a:pt x="275" y="0"/>
                    <a:pt x="27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5" name="Google Shape;14245;p76"/>
            <p:cNvSpPr/>
            <p:nvPr/>
          </p:nvSpPr>
          <p:spPr>
            <a:xfrm>
              <a:off x="5975440" y="2545428"/>
              <a:ext cx="20083" cy="10854"/>
            </a:xfrm>
            <a:custGeom>
              <a:avLst/>
              <a:gdLst/>
              <a:ahLst/>
              <a:cxnLst/>
              <a:rect l="l" t="t" r="r" b="b"/>
              <a:pathLst>
                <a:path w="766" h="414" extrusionOk="0">
                  <a:moveTo>
                    <a:pt x="497" y="0"/>
                  </a:moveTo>
                  <a:cubicBezTo>
                    <a:pt x="494" y="0"/>
                    <a:pt x="492" y="0"/>
                    <a:pt x="489" y="0"/>
                  </a:cubicBezTo>
                  <a:lnTo>
                    <a:pt x="268" y="4"/>
                  </a:lnTo>
                  <a:cubicBezTo>
                    <a:pt x="0" y="8"/>
                    <a:pt x="4" y="413"/>
                    <a:pt x="276" y="413"/>
                  </a:cubicBezTo>
                  <a:lnTo>
                    <a:pt x="279" y="413"/>
                  </a:lnTo>
                  <a:lnTo>
                    <a:pt x="497" y="406"/>
                  </a:lnTo>
                  <a:cubicBezTo>
                    <a:pt x="766" y="399"/>
                    <a:pt x="761" y="0"/>
                    <a:pt x="49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46" name="Google Shape;14246;p76"/>
          <p:cNvGrpSpPr/>
          <p:nvPr/>
        </p:nvGrpSpPr>
        <p:grpSpPr>
          <a:xfrm>
            <a:off x="6705912" y="2431225"/>
            <a:ext cx="285063" cy="365026"/>
            <a:chOff x="6705912" y="2431225"/>
            <a:chExt cx="285063" cy="365026"/>
          </a:xfrm>
        </p:grpSpPr>
        <p:sp>
          <p:nvSpPr>
            <p:cNvPr id="14247" name="Google Shape;14247;p76"/>
            <p:cNvSpPr/>
            <p:nvPr/>
          </p:nvSpPr>
          <p:spPr>
            <a:xfrm>
              <a:off x="6711313" y="2625182"/>
              <a:ext cx="274340" cy="165721"/>
            </a:xfrm>
            <a:custGeom>
              <a:avLst/>
              <a:gdLst/>
              <a:ahLst/>
              <a:cxnLst/>
              <a:rect l="l" t="t" r="r" b="b"/>
              <a:pathLst>
                <a:path w="10464" h="6321" extrusionOk="0">
                  <a:moveTo>
                    <a:pt x="3709" y="1"/>
                  </a:moveTo>
                  <a:lnTo>
                    <a:pt x="3709" y="1036"/>
                  </a:lnTo>
                  <a:cubicBezTo>
                    <a:pt x="3709" y="1326"/>
                    <a:pt x="3517" y="1580"/>
                    <a:pt x="3239" y="1663"/>
                  </a:cubicBezTo>
                  <a:lnTo>
                    <a:pt x="942" y="2337"/>
                  </a:lnTo>
                  <a:cubicBezTo>
                    <a:pt x="385" y="2503"/>
                    <a:pt x="1" y="3014"/>
                    <a:pt x="1" y="3593"/>
                  </a:cubicBezTo>
                  <a:lnTo>
                    <a:pt x="1" y="6321"/>
                  </a:lnTo>
                  <a:lnTo>
                    <a:pt x="10464" y="6321"/>
                  </a:lnTo>
                  <a:lnTo>
                    <a:pt x="10464" y="3593"/>
                  </a:lnTo>
                  <a:cubicBezTo>
                    <a:pt x="10464" y="3014"/>
                    <a:pt x="10084" y="2503"/>
                    <a:pt x="9526" y="2337"/>
                  </a:cubicBezTo>
                  <a:lnTo>
                    <a:pt x="7230" y="1663"/>
                  </a:lnTo>
                  <a:cubicBezTo>
                    <a:pt x="6951" y="1580"/>
                    <a:pt x="6759" y="1326"/>
                    <a:pt x="6759" y="1036"/>
                  </a:cubicBezTo>
                  <a:lnTo>
                    <a:pt x="6759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8" name="Google Shape;14248;p76"/>
            <p:cNvSpPr/>
            <p:nvPr/>
          </p:nvSpPr>
          <p:spPr>
            <a:xfrm>
              <a:off x="6711418" y="2668755"/>
              <a:ext cx="274235" cy="122147"/>
            </a:xfrm>
            <a:custGeom>
              <a:avLst/>
              <a:gdLst/>
              <a:ahLst/>
              <a:cxnLst/>
              <a:rect l="l" t="t" r="r" b="b"/>
              <a:pathLst>
                <a:path w="10460" h="4659" extrusionOk="0">
                  <a:moveTo>
                    <a:pt x="3235" y="1"/>
                  </a:moveTo>
                  <a:lnTo>
                    <a:pt x="938" y="675"/>
                  </a:lnTo>
                  <a:cubicBezTo>
                    <a:pt x="381" y="841"/>
                    <a:pt x="0" y="1352"/>
                    <a:pt x="0" y="1931"/>
                  </a:cubicBezTo>
                  <a:lnTo>
                    <a:pt x="0" y="4659"/>
                  </a:lnTo>
                  <a:lnTo>
                    <a:pt x="10460" y="4659"/>
                  </a:lnTo>
                  <a:lnTo>
                    <a:pt x="10460" y="1931"/>
                  </a:lnTo>
                  <a:cubicBezTo>
                    <a:pt x="10460" y="1352"/>
                    <a:pt x="10080" y="841"/>
                    <a:pt x="9522" y="675"/>
                  </a:cubicBezTo>
                  <a:lnTo>
                    <a:pt x="7226" y="1"/>
                  </a:lnTo>
                  <a:lnTo>
                    <a:pt x="7226" y="1"/>
                  </a:lnTo>
                  <a:cubicBezTo>
                    <a:pt x="7284" y="30"/>
                    <a:pt x="7345" y="59"/>
                    <a:pt x="7410" y="81"/>
                  </a:cubicBezTo>
                  <a:lnTo>
                    <a:pt x="5230" y="736"/>
                  </a:lnTo>
                  <a:lnTo>
                    <a:pt x="3050" y="81"/>
                  </a:lnTo>
                  <a:cubicBezTo>
                    <a:pt x="3115" y="59"/>
                    <a:pt x="3177" y="30"/>
                    <a:pt x="3235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9" name="Google Shape;14249;p76"/>
            <p:cNvSpPr/>
            <p:nvPr/>
          </p:nvSpPr>
          <p:spPr>
            <a:xfrm>
              <a:off x="6779977" y="2673527"/>
              <a:ext cx="137144" cy="117376"/>
            </a:xfrm>
            <a:custGeom>
              <a:avLst/>
              <a:gdLst/>
              <a:ahLst/>
              <a:cxnLst/>
              <a:rect l="l" t="t" r="r" b="b"/>
              <a:pathLst>
                <a:path w="5231" h="4477" extrusionOk="0">
                  <a:moveTo>
                    <a:pt x="772" y="0"/>
                  </a:moveTo>
                  <a:lnTo>
                    <a:pt x="511" y="261"/>
                  </a:lnTo>
                  <a:cubicBezTo>
                    <a:pt x="185" y="587"/>
                    <a:pt x="0" y="1029"/>
                    <a:pt x="4" y="1492"/>
                  </a:cubicBezTo>
                  <a:lnTo>
                    <a:pt x="4" y="4477"/>
                  </a:lnTo>
                  <a:lnTo>
                    <a:pt x="5230" y="4477"/>
                  </a:lnTo>
                  <a:lnTo>
                    <a:pt x="5230" y="1492"/>
                  </a:lnTo>
                  <a:cubicBezTo>
                    <a:pt x="5230" y="1029"/>
                    <a:pt x="5045" y="587"/>
                    <a:pt x="4719" y="261"/>
                  </a:cubicBezTo>
                  <a:lnTo>
                    <a:pt x="4459" y="0"/>
                  </a:lnTo>
                  <a:lnTo>
                    <a:pt x="2615" y="333"/>
                  </a:lnTo>
                  <a:lnTo>
                    <a:pt x="772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0" name="Google Shape;14250;p76"/>
            <p:cNvSpPr/>
            <p:nvPr/>
          </p:nvSpPr>
          <p:spPr>
            <a:xfrm>
              <a:off x="6784434" y="2673527"/>
              <a:ext cx="128780" cy="49630"/>
            </a:xfrm>
            <a:custGeom>
              <a:avLst/>
              <a:gdLst/>
              <a:ahLst/>
              <a:cxnLst/>
              <a:rect l="l" t="t" r="r" b="b"/>
              <a:pathLst>
                <a:path w="4912" h="1893" extrusionOk="0">
                  <a:moveTo>
                    <a:pt x="602" y="0"/>
                  </a:moveTo>
                  <a:lnTo>
                    <a:pt x="341" y="261"/>
                  </a:lnTo>
                  <a:cubicBezTo>
                    <a:pt x="200" y="402"/>
                    <a:pt x="84" y="569"/>
                    <a:pt x="0" y="750"/>
                  </a:cubicBezTo>
                  <a:lnTo>
                    <a:pt x="739" y="1594"/>
                  </a:lnTo>
                  <a:cubicBezTo>
                    <a:pt x="913" y="1792"/>
                    <a:pt x="1155" y="1893"/>
                    <a:pt x="1397" y="1893"/>
                  </a:cubicBezTo>
                  <a:cubicBezTo>
                    <a:pt x="1619" y="1893"/>
                    <a:pt x="1841" y="1808"/>
                    <a:pt x="2011" y="1637"/>
                  </a:cubicBezTo>
                  <a:lnTo>
                    <a:pt x="2474" y="1174"/>
                  </a:lnTo>
                  <a:lnTo>
                    <a:pt x="2938" y="1637"/>
                  </a:lnTo>
                  <a:cubicBezTo>
                    <a:pt x="3107" y="1808"/>
                    <a:pt x="3330" y="1893"/>
                    <a:pt x="3552" y="1893"/>
                  </a:cubicBezTo>
                  <a:cubicBezTo>
                    <a:pt x="3795" y="1893"/>
                    <a:pt x="4037" y="1792"/>
                    <a:pt x="4209" y="1594"/>
                  </a:cubicBezTo>
                  <a:lnTo>
                    <a:pt x="4912" y="793"/>
                  </a:lnTo>
                  <a:cubicBezTo>
                    <a:pt x="4825" y="594"/>
                    <a:pt x="4701" y="413"/>
                    <a:pt x="4549" y="261"/>
                  </a:cubicBezTo>
                  <a:lnTo>
                    <a:pt x="4289" y="0"/>
                  </a:lnTo>
                  <a:lnTo>
                    <a:pt x="2445" y="333"/>
                  </a:lnTo>
                  <a:lnTo>
                    <a:pt x="602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1" name="Google Shape;14251;p76"/>
            <p:cNvSpPr/>
            <p:nvPr/>
          </p:nvSpPr>
          <p:spPr>
            <a:xfrm>
              <a:off x="6831442" y="2710834"/>
              <a:ext cx="34292" cy="80068"/>
            </a:xfrm>
            <a:custGeom>
              <a:avLst/>
              <a:gdLst/>
              <a:ahLst/>
              <a:cxnLst/>
              <a:rect l="l" t="t" r="r" b="b"/>
              <a:pathLst>
                <a:path w="1308" h="3054" extrusionOk="0">
                  <a:moveTo>
                    <a:pt x="337" y="0"/>
                  </a:moveTo>
                  <a:lnTo>
                    <a:pt x="0" y="3054"/>
                  </a:lnTo>
                  <a:lnTo>
                    <a:pt x="1308" y="3054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2" name="Google Shape;14252;p76"/>
            <p:cNvSpPr/>
            <p:nvPr/>
          </p:nvSpPr>
          <p:spPr>
            <a:xfrm>
              <a:off x="6825648" y="2682257"/>
              <a:ext cx="45776" cy="34292"/>
            </a:xfrm>
            <a:custGeom>
              <a:avLst/>
              <a:gdLst/>
              <a:ahLst/>
              <a:cxnLst/>
              <a:rect l="l" t="t" r="r" b="b"/>
              <a:pathLst>
                <a:path w="1746" h="1308" extrusionOk="0">
                  <a:moveTo>
                    <a:pt x="0" y="0"/>
                  </a:moveTo>
                  <a:lnTo>
                    <a:pt x="388" y="1159"/>
                  </a:lnTo>
                  <a:cubicBezTo>
                    <a:pt x="417" y="1250"/>
                    <a:pt x="500" y="1308"/>
                    <a:pt x="594" y="1308"/>
                  </a:cubicBezTo>
                  <a:lnTo>
                    <a:pt x="1152" y="1308"/>
                  </a:lnTo>
                  <a:cubicBezTo>
                    <a:pt x="1155" y="1308"/>
                    <a:pt x="1157" y="1308"/>
                    <a:pt x="1160" y="1308"/>
                  </a:cubicBezTo>
                  <a:cubicBezTo>
                    <a:pt x="1251" y="1308"/>
                    <a:pt x="1330" y="1247"/>
                    <a:pt x="1358" y="1159"/>
                  </a:cubicBezTo>
                  <a:lnTo>
                    <a:pt x="174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3" name="Google Shape;14253;p76"/>
            <p:cNvSpPr/>
            <p:nvPr/>
          </p:nvSpPr>
          <p:spPr>
            <a:xfrm>
              <a:off x="6808554" y="2625182"/>
              <a:ext cx="79963" cy="28551"/>
            </a:xfrm>
            <a:custGeom>
              <a:avLst/>
              <a:gdLst/>
              <a:ahLst/>
              <a:cxnLst/>
              <a:rect l="l" t="t" r="r" b="b"/>
              <a:pathLst>
                <a:path w="3050" h="1089" extrusionOk="0">
                  <a:moveTo>
                    <a:pt x="0" y="1"/>
                  </a:moveTo>
                  <a:lnTo>
                    <a:pt x="0" y="703"/>
                  </a:lnTo>
                  <a:cubicBezTo>
                    <a:pt x="475" y="960"/>
                    <a:pt x="999" y="1089"/>
                    <a:pt x="1524" y="1089"/>
                  </a:cubicBezTo>
                  <a:cubicBezTo>
                    <a:pt x="2048" y="1089"/>
                    <a:pt x="2574" y="960"/>
                    <a:pt x="3050" y="703"/>
                  </a:cubicBezTo>
                  <a:lnTo>
                    <a:pt x="3050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4" name="Google Shape;14254;p76"/>
            <p:cNvSpPr/>
            <p:nvPr/>
          </p:nvSpPr>
          <p:spPr>
            <a:xfrm>
              <a:off x="6728879" y="2465203"/>
              <a:ext cx="62503" cy="142833"/>
            </a:xfrm>
            <a:custGeom>
              <a:avLst/>
              <a:gdLst/>
              <a:ahLst/>
              <a:cxnLst/>
              <a:rect l="l" t="t" r="r" b="b"/>
              <a:pathLst>
                <a:path w="2384" h="5448" extrusionOk="0">
                  <a:moveTo>
                    <a:pt x="2384" y="0"/>
                  </a:moveTo>
                  <a:cubicBezTo>
                    <a:pt x="754" y="543"/>
                    <a:pt x="178" y="2437"/>
                    <a:pt x="30" y="3064"/>
                  </a:cubicBezTo>
                  <a:cubicBezTo>
                    <a:pt x="1" y="3191"/>
                    <a:pt x="30" y="3321"/>
                    <a:pt x="106" y="3426"/>
                  </a:cubicBezTo>
                  <a:lnTo>
                    <a:pt x="591" y="4071"/>
                  </a:lnTo>
                  <a:cubicBezTo>
                    <a:pt x="627" y="4118"/>
                    <a:pt x="642" y="4179"/>
                    <a:pt x="631" y="4237"/>
                  </a:cubicBezTo>
                  <a:cubicBezTo>
                    <a:pt x="613" y="4313"/>
                    <a:pt x="591" y="4390"/>
                    <a:pt x="566" y="4462"/>
                  </a:cubicBezTo>
                  <a:cubicBezTo>
                    <a:pt x="490" y="4672"/>
                    <a:pt x="588" y="4900"/>
                    <a:pt x="787" y="4998"/>
                  </a:cubicBezTo>
                  <a:cubicBezTo>
                    <a:pt x="1286" y="5244"/>
                    <a:pt x="1830" y="5396"/>
                    <a:pt x="2384" y="5447"/>
                  </a:cubicBezTo>
                  <a:lnTo>
                    <a:pt x="2384" y="0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5" name="Google Shape;14255;p76"/>
            <p:cNvSpPr/>
            <p:nvPr/>
          </p:nvSpPr>
          <p:spPr>
            <a:xfrm>
              <a:off x="6905690" y="2465203"/>
              <a:ext cx="62503" cy="142833"/>
            </a:xfrm>
            <a:custGeom>
              <a:avLst/>
              <a:gdLst/>
              <a:ahLst/>
              <a:cxnLst/>
              <a:rect l="l" t="t" r="r" b="b"/>
              <a:pathLst>
                <a:path w="2384" h="5448" extrusionOk="0">
                  <a:moveTo>
                    <a:pt x="0" y="0"/>
                  </a:moveTo>
                  <a:lnTo>
                    <a:pt x="0" y="5447"/>
                  </a:lnTo>
                  <a:cubicBezTo>
                    <a:pt x="555" y="5396"/>
                    <a:pt x="1098" y="5244"/>
                    <a:pt x="1598" y="4998"/>
                  </a:cubicBezTo>
                  <a:cubicBezTo>
                    <a:pt x="1797" y="4900"/>
                    <a:pt x="1895" y="4672"/>
                    <a:pt x="1819" y="4462"/>
                  </a:cubicBezTo>
                  <a:cubicBezTo>
                    <a:pt x="1793" y="4390"/>
                    <a:pt x="1771" y="4313"/>
                    <a:pt x="1753" y="4237"/>
                  </a:cubicBezTo>
                  <a:cubicBezTo>
                    <a:pt x="1742" y="4179"/>
                    <a:pt x="1757" y="4118"/>
                    <a:pt x="1793" y="4071"/>
                  </a:cubicBezTo>
                  <a:lnTo>
                    <a:pt x="2278" y="3426"/>
                  </a:lnTo>
                  <a:cubicBezTo>
                    <a:pt x="2355" y="3321"/>
                    <a:pt x="2384" y="3191"/>
                    <a:pt x="2355" y="3064"/>
                  </a:cubicBezTo>
                  <a:cubicBezTo>
                    <a:pt x="2206" y="2437"/>
                    <a:pt x="1630" y="543"/>
                    <a:pt x="0" y="0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6" name="Google Shape;14256;p76"/>
            <p:cNvSpPr/>
            <p:nvPr/>
          </p:nvSpPr>
          <p:spPr>
            <a:xfrm>
              <a:off x="6750246" y="2436573"/>
              <a:ext cx="196579" cy="200118"/>
            </a:xfrm>
            <a:custGeom>
              <a:avLst/>
              <a:gdLst/>
              <a:ahLst/>
              <a:cxnLst/>
              <a:rect l="l" t="t" r="r" b="b"/>
              <a:pathLst>
                <a:path w="7498" h="7633" extrusionOk="0">
                  <a:moveTo>
                    <a:pt x="3749" y="0"/>
                  </a:moveTo>
                  <a:cubicBezTo>
                    <a:pt x="3645" y="0"/>
                    <a:pt x="3541" y="6"/>
                    <a:pt x="3438" y="16"/>
                  </a:cubicBezTo>
                  <a:cubicBezTo>
                    <a:pt x="1761" y="176"/>
                    <a:pt x="479" y="1585"/>
                    <a:pt x="479" y="3269"/>
                  </a:cubicBezTo>
                  <a:lnTo>
                    <a:pt x="479" y="3935"/>
                  </a:lnTo>
                  <a:cubicBezTo>
                    <a:pt x="196" y="3982"/>
                    <a:pt x="1" y="4239"/>
                    <a:pt x="30" y="4525"/>
                  </a:cubicBezTo>
                  <a:cubicBezTo>
                    <a:pt x="58" y="4805"/>
                    <a:pt x="290" y="5015"/>
                    <a:pt x="570" y="5015"/>
                  </a:cubicBezTo>
                  <a:cubicBezTo>
                    <a:pt x="577" y="5015"/>
                    <a:pt x="584" y="5015"/>
                    <a:pt x="591" y="5014"/>
                  </a:cubicBezTo>
                  <a:lnTo>
                    <a:pt x="928" y="5014"/>
                  </a:lnTo>
                  <a:cubicBezTo>
                    <a:pt x="1036" y="6488"/>
                    <a:pt x="2268" y="7633"/>
                    <a:pt x="3749" y="7633"/>
                  </a:cubicBezTo>
                  <a:cubicBezTo>
                    <a:pt x="5230" y="7633"/>
                    <a:pt x="6462" y="6488"/>
                    <a:pt x="6570" y="5014"/>
                  </a:cubicBezTo>
                  <a:lnTo>
                    <a:pt x="6911" y="5014"/>
                  </a:lnTo>
                  <a:cubicBezTo>
                    <a:pt x="6918" y="5015"/>
                    <a:pt x="6925" y="5015"/>
                    <a:pt x="6932" y="5015"/>
                  </a:cubicBezTo>
                  <a:cubicBezTo>
                    <a:pt x="7209" y="5015"/>
                    <a:pt x="7440" y="4805"/>
                    <a:pt x="7469" y="4525"/>
                  </a:cubicBezTo>
                  <a:cubicBezTo>
                    <a:pt x="7498" y="4239"/>
                    <a:pt x="7302" y="3982"/>
                    <a:pt x="7020" y="3935"/>
                  </a:cubicBezTo>
                  <a:lnTo>
                    <a:pt x="7020" y="3269"/>
                  </a:lnTo>
                  <a:cubicBezTo>
                    <a:pt x="7020" y="1585"/>
                    <a:pt x="5737" y="176"/>
                    <a:pt x="4061" y="16"/>
                  </a:cubicBezTo>
                  <a:cubicBezTo>
                    <a:pt x="3957" y="6"/>
                    <a:pt x="3853" y="0"/>
                    <a:pt x="3749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7" name="Google Shape;14257;p76"/>
            <p:cNvSpPr/>
            <p:nvPr/>
          </p:nvSpPr>
          <p:spPr>
            <a:xfrm>
              <a:off x="6797071" y="2533735"/>
              <a:ext cx="40087" cy="14184"/>
            </a:xfrm>
            <a:custGeom>
              <a:avLst/>
              <a:gdLst/>
              <a:ahLst/>
              <a:cxnLst/>
              <a:rect l="l" t="t" r="r" b="b"/>
              <a:pathLst>
                <a:path w="1529" h="541" extrusionOk="0">
                  <a:moveTo>
                    <a:pt x="0" y="1"/>
                  </a:moveTo>
                  <a:lnTo>
                    <a:pt x="0" y="541"/>
                  </a:lnTo>
                  <a:lnTo>
                    <a:pt x="1529" y="541"/>
                  </a:lnTo>
                  <a:lnTo>
                    <a:pt x="1529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8" name="Google Shape;14258;p76"/>
            <p:cNvSpPr/>
            <p:nvPr/>
          </p:nvSpPr>
          <p:spPr>
            <a:xfrm>
              <a:off x="6859914" y="2533735"/>
              <a:ext cx="40113" cy="14184"/>
            </a:xfrm>
            <a:custGeom>
              <a:avLst/>
              <a:gdLst/>
              <a:ahLst/>
              <a:cxnLst/>
              <a:rect l="l" t="t" r="r" b="b"/>
              <a:pathLst>
                <a:path w="1530" h="541" extrusionOk="0">
                  <a:moveTo>
                    <a:pt x="1" y="1"/>
                  </a:moveTo>
                  <a:lnTo>
                    <a:pt x="1" y="541"/>
                  </a:lnTo>
                  <a:lnTo>
                    <a:pt x="1529" y="541"/>
                  </a:lnTo>
                  <a:lnTo>
                    <a:pt x="1529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9" name="Google Shape;14259;p76"/>
            <p:cNvSpPr/>
            <p:nvPr/>
          </p:nvSpPr>
          <p:spPr>
            <a:xfrm>
              <a:off x="6789651" y="2657954"/>
              <a:ext cx="58911" cy="50285"/>
            </a:xfrm>
            <a:custGeom>
              <a:avLst/>
              <a:gdLst/>
              <a:ahLst/>
              <a:cxnLst/>
              <a:rect l="l" t="t" r="r" b="b"/>
              <a:pathLst>
                <a:path w="2247" h="1918" extrusionOk="0">
                  <a:moveTo>
                    <a:pt x="577" y="0"/>
                  </a:moveTo>
                  <a:lnTo>
                    <a:pt x="1" y="695"/>
                  </a:lnTo>
                  <a:lnTo>
                    <a:pt x="1004" y="1844"/>
                  </a:lnTo>
                  <a:cubicBezTo>
                    <a:pt x="1047" y="1893"/>
                    <a:pt x="1107" y="1917"/>
                    <a:pt x="1167" y="1917"/>
                  </a:cubicBezTo>
                  <a:cubicBezTo>
                    <a:pt x="1222" y="1917"/>
                    <a:pt x="1277" y="1896"/>
                    <a:pt x="1319" y="1854"/>
                  </a:cubicBezTo>
                  <a:lnTo>
                    <a:pt x="2246" y="927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0" name="Google Shape;14260;p76"/>
            <p:cNvSpPr/>
            <p:nvPr/>
          </p:nvSpPr>
          <p:spPr>
            <a:xfrm>
              <a:off x="6848536" y="2657954"/>
              <a:ext cx="58885" cy="50233"/>
            </a:xfrm>
            <a:custGeom>
              <a:avLst/>
              <a:gdLst/>
              <a:ahLst/>
              <a:cxnLst/>
              <a:rect l="l" t="t" r="r" b="b"/>
              <a:pathLst>
                <a:path w="2246" h="1916" extrusionOk="0">
                  <a:moveTo>
                    <a:pt x="1673" y="0"/>
                  </a:moveTo>
                  <a:lnTo>
                    <a:pt x="0" y="927"/>
                  </a:lnTo>
                  <a:lnTo>
                    <a:pt x="927" y="1851"/>
                  </a:lnTo>
                  <a:cubicBezTo>
                    <a:pt x="969" y="1894"/>
                    <a:pt x="1024" y="1915"/>
                    <a:pt x="1079" y="1915"/>
                  </a:cubicBezTo>
                  <a:cubicBezTo>
                    <a:pt x="1139" y="1915"/>
                    <a:pt x="1199" y="1891"/>
                    <a:pt x="1242" y="1844"/>
                  </a:cubicBezTo>
                  <a:lnTo>
                    <a:pt x="2246" y="695"/>
                  </a:lnTo>
                  <a:lnTo>
                    <a:pt x="167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1" name="Google Shape;14261;p76"/>
            <p:cNvSpPr/>
            <p:nvPr/>
          </p:nvSpPr>
          <p:spPr>
            <a:xfrm>
              <a:off x="6740467" y="2642276"/>
              <a:ext cx="68113" cy="148627"/>
            </a:xfrm>
            <a:custGeom>
              <a:avLst/>
              <a:gdLst/>
              <a:ahLst/>
              <a:cxnLst/>
              <a:rect l="l" t="t" r="r" b="b"/>
              <a:pathLst>
                <a:path w="2598" h="5669" extrusionOk="0">
                  <a:moveTo>
                    <a:pt x="2597" y="1"/>
                  </a:moveTo>
                  <a:cubicBezTo>
                    <a:pt x="2597" y="1"/>
                    <a:pt x="1000" y="399"/>
                    <a:pt x="482" y="1960"/>
                  </a:cubicBezTo>
                  <a:cubicBezTo>
                    <a:pt x="435" y="2090"/>
                    <a:pt x="453" y="2235"/>
                    <a:pt x="529" y="2347"/>
                  </a:cubicBezTo>
                  <a:lnTo>
                    <a:pt x="852" y="2833"/>
                  </a:lnTo>
                  <a:lnTo>
                    <a:pt x="149" y="3535"/>
                  </a:lnTo>
                  <a:cubicBezTo>
                    <a:pt x="44" y="3640"/>
                    <a:pt x="1" y="3792"/>
                    <a:pt x="33" y="3937"/>
                  </a:cubicBezTo>
                  <a:lnTo>
                    <a:pt x="417" y="5669"/>
                  </a:lnTo>
                  <a:lnTo>
                    <a:pt x="1511" y="5669"/>
                  </a:lnTo>
                  <a:lnTo>
                    <a:pt x="1511" y="2684"/>
                  </a:lnTo>
                  <a:cubicBezTo>
                    <a:pt x="1507" y="2221"/>
                    <a:pt x="1692" y="1779"/>
                    <a:pt x="2018" y="1449"/>
                  </a:cubicBezTo>
                  <a:lnTo>
                    <a:pt x="2279" y="1192"/>
                  </a:lnTo>
                  <a:cubicBezTo>
                    <a:pt x="2482" y="986"/>
                    <a:pt x="2597" y="710"/>
                    <a:pt x="2597" y="421"/>
                  </a:cubicBezTo>
                  <a:lnTo>
                    <a:pt x="2597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2" name="Google Shape;14262;p76"/>
            <p:cNvSpPr/>
            <p:nvPr/>
          </p:nvSpPr>
          <p:spPr>
            <a:xfrm>
              <a:off x="6888491" y="2642276"/>
              <a:ext cx="68113" cy="148627"/>
            </a:xfrm>
            <a:custGeom>
              <a:avLst/>
              <a:gdLst/>
              <a:ahLst/>
              <a:cxnLst/>
              <a:rect l="l" t="t" r="r" b="b"/>
              <a:pathLst>
                <a:path w="2598" h="5669" extrusionOk="0">
                  <a:moveTo>
                    <a:pt x="1" y="1"/>
                  </a:moveTo>
                  <a:lnTo>
                    <a:pt x="1" y="421"/>
                  </a:lnTo>
                  <a:cubicBezTo>
                    <a:pt x="1" y="710"/>
                    <a:pt x="117" y="986"/>
                    <a:pt x="320" y="1192"/>
                  </a:cubicBezTo>
                  <a:lnTo>
                    <a:pt x="580" y="1449"/>
                  </a:lnTo>
                  <a:cubicBezTo>
                    <a:pt x="906" y="1779"/>
                    <a:pt x="1091" y="2221"/>
                    <a:pt x="1091" y="2684"/>
                  </a:cubicBezTo>
                  <a:lnTo>
                    <a:pt x="1091" y="5665"/>
                  </a:lnTo>
                  <a:lnTo>
                    <a:pt x="2181" y="5669"/>
                  </a:lnTo>
                  <a:lnTo>
                    <a:pt x="2565" y="3937"/>
                  </a:lnTo>
                  <a:cubicBezTo>
                    <a:pt x="2598" y="3792"/>
                    <a:pt x="2554" y="3640"/>
                    <a:pt x="2449" y="3535"/>
                  </a:cubicBezTo>
                  <a:lnTo>
                    <a:pt x="1747" y="2833"/>
                  </a:lnTo>
                  <a:lnTo>
                    <a:pt x="2069" y="2347"/>
                  </a:lnTo>
                  <a:cubicBezTo>
                    <a:pt x="2145" y="2235"/>
                    <a:pt x="2163" y="2090"/>
                    <a:pt x="2116" y="1960"/>
                  </a:cubicBezTo>
                  <a:cubicBezTo>
                    <a:pt x="1598" y="399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3" name="Google Shape;14263;p76"/>
            <p:cNvSpPr/>
            <p:nvPr/>
          </p:nvSpPr>
          <p:spPr>
            <a:xfrm>
              <a:off x="6751400" y="2436599"/>
              <a:ext cx="111687" cy="199987"/>
            </a:xfrm>
            <a:custGeom>
              <a:avLst/>
              <a:gdLst/>
              <a:ahLst/>
              <a:cxnLst/>
              <a:rect l="l" t="t" r="r" b="b"/>
              <a:pathLst>
                <a:path w="4260" h="7628" extrusionOk="0">
                  <a:moveTo>
                    <a:pt x="3686" y="1"/>
                  </a:moveTo>
                  <a:cubicBezTo>
                    <a:pt x="3588" y="1"/>
                    <a:pt x="3490" y="6"/>
                    <a:pt x="3394" y="15"/>
                  </a:cubicBezTo>
                  <a:cubicBezTo>
                    <a:pt x="1717" y="178"/>
                    <a:pt x="438" y="1584"/>
                    <a:pt x="435" y="3268"/>
                  </a:cubicBezTo>
                  <a:lnTo>
                    <a:pt x="435" y="3923"/>
                  </a:lnTo>
                  <a:lnTo>
                    <a:pt x="547" y="3923"/>
                  </a:lnTo>
                  <a:cubicBezTo>
                    <a:pt x="243" y="3923"/>
                    <a:pt x="0" y="4166"/>
                    <a:pt x="0" y="4466"/>
                  </a:cubicBezTo>
                  <a:cubicBezTo>
                    <a:pt x="0" y="4767"/>
                    <a:pt x="243" y="5010"/>
                    <a:pt x="547" y="5010"/>
                  </a:cubicBezTo>
                  <a:lnTo>
                    <a:pt x="884" y="5010"/>
                  </a:lnTo>
                  <a:cubicBezTo>
                    <a:pt x="1000" y="6513"/>
                    <a:pt x="2258" y="7627"/>
                    <a:pt x="3703" y="7627"/>
                  </a:cubicBezTo>
                  <a:cubicBezTo>
                    <a:pt x="3884" y="7627"/>
                    <a:pt x="4067" y="7610"/>
                    <a:pt x="4252" y="7574"/>
                  </a:cubicBezTo>
                  <a:cubicBezTo>
                    <a:pt x="2923" y="7313"/>
                    <a:pt x="1963" y="6151"/>
                    <a:pt x="1963" y="4796"/>
                  </a:cubicBezTo>
                  <a:lnTo>
                    <a:pt x="1963" y="2833"/>
                  </a:lnTo>
                  <a:cubicBezTo>
                    <a:pt x="1963" y="1475"/>
                    <a:pt x="2926" y="312"/>
                    <a:pt x="4259" y="55"/>
                  </a:cubicBezTo>
                  <a:cubicBezTo>
                    <a:pt x="4070" y="19"/>
                    <a:pt x="3877" y="1"/>
                    <a:pt x="3686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4" name="Google Shape;14264;p76"/>
            <p:cNvSpPr/>
            <p:nvPr/>
          </p:nvSpPr>
          <p:spPr>
            <a:xfrm>
              <a:off x="6831442" y="2613698"/>
              <a:ext cx="34292" cy="34292"/>
            </a:xfrm>
            <a:custGeom>
              <a:avLst/>
              <a:gdLst/>
              <a:ahLst/>
              <a:cxnLst/>
              <a:rect l="l" t="t" r="r" b="b"/>
              <a:pathLst>
                <a:path w="1308" h="1308" extrusionOk="0">
                  <a:moveTo>
                    <a:pt x="218" y="0"/>
                  </a:moveTo>
                  <a:cubicBezTo>
                    <a:pt x="94" y="0"/>
                    <a:pt x="0" y="98"/>
                    <a:pt x="0" y="218"/>
                  </a:cubicBezTo>
                  <a:lnTo>
                    <a:pt x="0" y="656"/>
                  </a:lnTo>
                  <a:cubicBezTo>
                    <a:pt x="0" y="1014"/>
                    <a:pt x="290" y="1308"/>
                    <a:pt x="652" y="1308"/>
                  </a:cubicBezTo>
                  <a:cubicBezTo>
                    <a:pt x="1014" y="1308"/>
                    <a:pt x="1308" y="1014"/>
                    <a:pt x="1308" y="656"/>
                  </a:cubicBezTo>
                  <a:lnTo>
                    <a:pt x="1308" y="218"/>
                  </a:lnTo>
                  <a:cubicBezTo>
                    <a:pt x="1308" y="98"/>
                    <a:pt x="1210" y="0"/>
                    <a:pt x="108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5" name="Google Shape;14265;p76"/>
            <p:cNvSpPr/>
            <p:nvPr/>
          </p:nvSpPr>
          <p:spPr>
            <a:xfrm>
              <a:off x="6774655" y="2734089"/>
              <a:ext cx="10749" cy="62162"/>
            </a:xfrm>
            <a:custGeom>
              <a:avLst/>
              <a:gdLst/>
              <a:ahLst/>
              <a:cxnLst/>
              <a:rect l="l" t="t" r="r" b="b"/>
              <a:pathLst>
                <a:path w="410" h="2371" extrusionOk="0">
                  <a:moveTo>
                    <a:pt x="207" y="1"/>
                  </a:moveTo>
                  <a:cubicBezTo>
                    <a:pt x="91" y="1"/>
                    <a:pt x="0" y="91"/>
                    <a:pt x="0" y="204"/>
                  </a:cubicBezTo>
                  <a:lnTo>
                    <a:pt x="0" y="2167"/>
                  </a:lnTo>
                  <a:cubicBezTo>
                    <a:pt x="0" y="2302"/>
                    <a:pt x="103" y="2370"/>
                    <a:pt x="205" y="2370"/>
                  </a:cubicBezTo>
                  <a:cubicBezTo>
                    <a:pt x="307" y="2370"/>
                    <a:pt x="410" y="2302"/>
                    <a:pt x="410" y="2167"/>
                  </a:cubicBezTo>
                  <a:lnTo>
                    <a:pt x="410" y="207"/>
                  </a:lnTo>
                  <a:cubicBezTo>
                    <a:pt x="410" y="91"/>
                    <a:pt x="319" y="1"/>
                    <a:pt x="2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6" name="Google Shape;14266;p76"/>
            <p:cNvSpPr/>
            <p:nvPr/>
          </p:nvSpPr>
          <p:spPr>
            <a:xfrm>
              <a:off x="6911772" y="2734089"/>
              <a:ext cx="10749" cy="62162"/>
            </a:xfrm>
            <a:custGeom>
              <a:avLst/>
              <a:gdLst/>
              <a:ahLst/>
              <a:cxnLst/>
              <a:rect l="l" t="t" r="r" b="b"/>
              <a:pathLst>
                <a:path w="410" h="2371" extrusionOk="0">
                  <a:moveTo>
                    <a:pt x="203" y="1"/>
                  </a:moveTo>
                  <a:cubicBezTo>
                    <a:pt x="91" y="1"/>
                    <a:pt x="0" y="91"/>
                    <a:pt x="0" y="204"/>
                  </a:cubicBezTo>
                  <a:lnTo>
                    <a:pt x="0" y="2167"/>
                  </a:lnTo>
                  <a:cubicBezTo>
                    <a:pt x="0" y="2302"/>
                    <a:pt x="103" y="2370"/>
                    <a:pt x="205" y="2370"/>
                  </a:cubicBezTo>
                  <a:cubicBezTo>
                    <a:pt x="307" y="2370"/>
                    <a:pt x="409" y="2302"/>
                    <a:pt x="409" y="2167"/>
                  </a:cubicBezTo>
                  <a:lnTo>
                    <a:pt x="409" y="207"/>
                  </a:lnTo>
                  <a:cubicBezTo>
                    <a:pt x="409" y="91"/>
                    <a:pt x="319" y="1"/>
                    <a:pt x="20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7" name="Google Shape;14267;p76"/>
            <p:cNvSpPr/>
            <p:nvPr/>
          </p:nvSpPr>
          <p:spPr>
            <a:xfrm>
              <a:off x="6705912" y="2431225"/>
              <a:ext cx="285063" cy="365026"/>
            </a:xfrm>
            <a:custGeom>
              <a:avLst/>
              <a:gdLst/>
              <a:ahLst/>
              <a:cxnLst/>
              <a:rect l="l" t="t" r="r" b="b"/>
              <a:pathLst>
                <a:path w="10873" h="13923" extrusionOk="0">
                  <a:moveTo>
                    <a:pt x="4240" y="4548"/>
                  </a:moveTo>
                  <a:lnTo>
                    <a:pt x="4240" y="4548"/>
                  </a:lnTo>
                  <a:cubicBezTo>
                    <a:pt x="4239" y="4548"/>
                    <a:pt x="4238" y="4548"/>
                    <a:pt x="4238" y="4548"/>
                  </a:cubicBezTo>
                  <a:lnTo>
                    <a:pt x="4241" y="4548"/>
                  </a:lnTo>
                  <a:cubicBezTo>
                    <a:pt x="4241" y="4548"/>
                    <a:pt x="4240" y="4548"/>
                    <a:pt x="4240" y="4548"/>
                  </a:cubicBezTo>
                  <a:close/>
                  <a:moveTo>
                    <a:pt x="4799" y="4114"/>
                  </a:moveTo>
                  <a:lnTo>
                    <a:pt x="4799" y="4563"/>
                  </a:lnTo>
                  <a:cubicBezTo>
                    <a:pt x="4799" y="4690"/>
                    <a:pt x="4694" y="4795"/>
                    <a:pt x="4567" y="4795"/>
                  </a:cubicBezTo>
                  <a:lnTo>
                    <a:pt x="3915" y="4795"/>
                  </a:lnTo>
                  <a:cubicBezTo>
                    <a:pt x="3785" y="4795"/>
                    <a:pt x="3684" y="4690"/>
                    <a:pt x="3684" y="4563"/>
                  </a:cubicBezTo>
                  <a:lnTo>
                    <a:pt x="3684" y="4114"/>
                  </a:lnTo>
                  <a:lnTo>
                    <a:pt x="4039" y="4114"/>
                  </a:lnTo>
                  <a:lnTo>
                    <a:pt x="4039" y="4128"/>
                  </a:lnTo>
                  <a:lnTo>
                    <a:pt x="4039" y="4346"/>
                  </a:lnTo>
                  <a:cubicBezTo>
                    <a:pt x="4039" y="4457"/>
                    <a:pt x="4128" y="4547"/>
                    <a:pt x="4240" y="4548"/>
                  </a:cubicBezTo>
                  <a:lnTo>
                    <a:pt x="4240" y="4548"/>
                  </a:lnTo>
                  <a:cubicBezTo>
                    <a:pt x="4351" y="4547"/>
                    <a:pt x="4444" y="4457"/>
                    <a:pt x="4444" y="4346"/>
                  </a:cubicBezTo>
                  <a:lnTo>
                    <a:pt x="4444" y="4128"/>
                  </a:lnTo>
                  <a:lnTo>
                    <a:pt x="4444" y="4114"/>
                  </a:lnTo>
                  <a:close/>
                  <a:moveTo>
                    <a:pt x="7197" y="4114"/>
                  </a:moveTo>
                  <a:lnTo>
                    <a:pt x="7197" y="4563"/>
                  </a:lnTo>
                  <a:cubicBezTo>
                    <a:pt x="7197" y="4690"/>
                    <a:pt x="7095" y="4795"/>
                    <a:pt x="6965" y="4795"/>
                  </a:cubicBezTo>
                  <a:lnTo>
                    <a:pt x="6313" y="4795"/>
                  </a:lnTo>
                  <a:cubicBezTo>
                    <a:pt x="6186" y="4795"/>
                    <a:pt x="6081" y="4690"/>
                    <a:pt x="6081" y="4563"/>
                  </a:cubicBezTo>
                  <a:lnTo>
                    <a:pt x="6081" y="4114"/>
                  </a:lnTo>
                  <a:lnTo>
                    <a:pt x="6436" y="4114"/>
                  </a:lnTo>
                  <a:lnTo>
                    <a:pt x="6436" y="4128"/>
                  </a:lnTo>
                  <a:lnTo>
                    <a:pt x="6436" y="4346"/>
                  </a:lnTo>
                  <a:cubicBezTo>
                    <a:pt x="6436" y="4458"/>
                    <a:pt x="6527" y="4548"/>
                    <a:pt x="6639" y="4548"/>
                  </a:cubicBezTo>
                  <a:cubicBezTo>
                    <a:pt x="6751" y="4548"/>
                    <a:pt x="6842" y="4458"/>
                    <a:pt x="6842" y="4346"/>
                  </a:cubicBezTo>
                  <a:lnTo>
                    <a:pt x="6842" y="4128"/>
                  </a:lnTo>
                  <a:lnTo>
                    <a:pt x="6842" y="4114"/>
                  </a:lnTo>
                  <a:close/>
                  <a:moveTo>
                    <a:pt x="2362" y="1865"/>
                  </a:moveTo>
                  <a:cubicBezTo>
                    <a:pt x="2101" y="2361"/>
                    <a:pt x="1967" y="2911"/>
                    <a:pt x="1967" y="3473"/>
                  </a:cubicBezTo>
                  <a:lnTo>
                    <a:pt x="1967" y="4001"/>
                  </a:lnTo>
                  <a:cubicBezTo>
                    <a:pt x="1648" y="4146"/>
                    <a:pt x="1474" y="4494"/>
                    <a:pt x="1550" y="4838"/>
                  </a:cubicBezTo>
                  <a:cubicBezTo>
                    <a:pt x="1626" y="5179"/>
                    <a:pt x="1931" y="5421"/>
                    <a:pt x="2278" y="5421"/>
                  </a:cubicBezTo>
                  <a:lnTo>
                    <a:pt x="2434" y="5421"/>
                  </a:lnTo>
                  <a:cubicBezTo>
                    <a:pt x="2485" y="5798"/>
                    <a:pt x="2612" y="6164"/>
                    <a:pt x="2800" y="6497"/>
                  </a:cubicBezTo>
                  <a:cubicBezTo>
                    <a:pt x="2488" y="6439"/>
                    <a:pt x="2188" y="6341"/>
                    <a:pt x="1902" y="6207"/>
                  </a:cubicBezTo>
                  <a:lnTo>
                    <a:pt x="1898" y="6207"/>
                  </a:lnTo>
                  <a:cubicBezTo>
                    <a:pt x="1779" y="6149"/>
                    <a:pt x="1663" y="6088"/>
                    <a:pt x="1554" y="6019"/>
                  </a:cubicBezTo>
                  <a:cubicBezTo>
                    <a:pt x="1626" y="5852"/>
                    <a:pt x="1717" y="5606"/>
                    <a:pt x="1717" y="5436"/>
                  </a:cubicBezTo>
                  <a:cubicBezTo>
                    <a:pt x="1717" y="5389"/>
                    <a:pt x="1703" y="5345"/>
                    <a:pt x="1677" y="5313"/>
                  </a:cubicBezTo>
                  <a:lnTo>
                    <a:pt x="1080" y="4516"/>
                  </a:lnTo>
                  <a:cubicBezTo>
                    <a:pt x="1181" y="4049"/>
                    <a:pt x="1322" y="3592"/>
                    <a:pt x="1511" y="3150"/>
                  </a:cubicBezTo>
                  <a:cubicBezTo>
                    <a:pt x="1782" y="2517"/>
                    <a:pt x="2079" y="2115"/>
                    <a:pt x="2362" y="1865"/>
                  </a:cubicBezTo>
                  <a:close/>
                  <a:moveTo>
                    <a:pt x="5441" y="407"/>
                  </a:moveTo>
                  <a:cubicBezTo>
                    <a:pt x="7048" y="407"/>
                    <a:pt x="8390" y="1653"/>
                    <a:pt x="8497" y="3270"/>
                  </a:cubicBezTo>
                  <a:cubicBezTo>
                    <a:pt x="8505" y="3397"/>
                    <a:pt x="8602" y="3458"/>
                    <a:pt x="8700" y="3458"/>
                  </a:cubicBezTo>
                  <a:cubicBezTo>
                    <a:pt x="8807" y="3458"/>
                    <a:pt x="8916" y="3384"/>
                    <a:pt x="8906" y="3241"/>
                  </a:cubicBezTo>
                  <a:cubicBezTo>
                    <a:pt x="8874" y="2759"/>
                    <a:pt x="8743" y="2288"/>
                    <a:pt x="8519" y="1865"/>
                  </a:cubicBezTo>
                  <a:lnTo>
                    <a:pt x="8519" y="1865"/>
                  </a:lnTo>
                  <a:cubicBezTo>
                    <a:pt x="8903" y="2209"/>
                    <a:pt x="9185" y="2716"/>
                    <a:pt x="9373" y="3150"/>
                  </a:cubicBezTo>
                  <a:cubicBezTo>
                    <a:pt x="9558" y="3589"/>
                    <a:pt x="9699" y="4049"/>
                    <a:pt x="9801" y="4516"/>
                  </a:cubicBezTo>
                  <a:lnTo>
                    <a:pt x="9199" y="5313"/>
                  </a:lnTo>
                  <a:cubicBezTo>
                    <a:pt x="9174" y="5349"/>
                    <a:pt x="9160" y="5392"/>
                    <a:pt x="9160" y="5436"/>
                  </a:cubicBezTo>
                  <a:cubicBezTo>
                    <a:pt x="9160" y="5609"/>
                    <a:pt x="9250" y="5856"/>
                    <a:pt x="9323" y="6019"/>
                  </a:cubicBezTo>
                  <a:cubicBezTo>
                    <a:pt x="9214" y="6088"/>
                    <a:pt x="9098" y="6153"/>
                    <a:pt x="8979" y="6207"/>
                  </a:cubicBezTo>
                  <a:cubicBezTo>
                    <a:pt x="8692" y="6341"/>
                    <a:pt x="8392" y="6439"/>
                    <a:pt x="8080" y="6500"/>
                  </a:cubicBezTo>
                  <a:cubicBezTo>
                    <a:pt x="8269" y="6167"/>
                    <a:pt x="8392" y="5801"/>
                    <a:pt x="8446" y="5421"/>
                  </a:cubicBezTo>
                  <a:lnTo>
                    <a:pt x="8569" y="5421"/>
                  </a:lnTo>
                  <a:cubicBezTo>
                    <a:pt x="8968" y="5421"/>
                    <a:pt x="9308" y="5128"/>
                    <a:pt x="9344" y="4751"/>
                  </a:cubicBezTo>
                  <a:cubicBezTo>
                    <a:pt x="9388" y="4309"/>
                    <a:pt x="9044" y="3925"/>
                    <a:pt x="8602" y="3925"/>
                  </a:cubicBezTo>
                  <a:lnTo>
                    <a:pt x="7606" y="3925"/>
                  </a:lnTo>
                  <a:lnTo>
                    <a:pt x="7606" y="3911"/>
                  </a:lnTo>
                  <a:cubicBezTo>
                    <a:pt x="7606" y="3799"/>
                    <a:pt x="7512" y="3708"/>
                    <a:pt x="7400" y="3708"/>
                  </a:cubicBezTo>
                  <a:lnTo>
                    <a:pt x="5875" y="3708"/>
                  </a:lnTo>
                  <a:cubicBezTo>
                    <a:pt x="5762" y="3708"/>
                    <a:pt x="5672" y="3799"/>
                    <a:pt x="5672" y="3911"/>
                  </a:cubicBezTo>
                  <a:lnTo>
                    <a:pt x="5672" y="3969"/>
                  </a:lnTo>
                  <a:cubicBezTo>
                    <a:pt x="5598" y="3940"/>
                    <a:pt x="5519" y="3925"/>
                    <a:pt x="5440" y="3925"/>
                  </a:cubicBezTo>
                  <a:cubicBezTo>
                    <a:pt x="5361" y="3925"/>
                    <a:pt x="5283" y="3940"/>
                    <a:pt x="5208" y="3969"/>
                  </a:cubicBezTo>
                  <a:lnTo>
                    <a:pt x="5208" y="3911"/>
                  </a:lnTo>
                  <a:cubicBezTo>
                    <a:pt x="5208" y="3799"/>
                    <a:pt x="5118" y="3708"/>
                    <a:pt x="5006" y="3708"/>
                  </a:cubicBezTo>
                  <a:lnTo>
                    <a:pt x="3477" y="3708"/>
                  </a:lnTo>
                  <a:cubicBezTo>
                    <a:pt x="3365" y="3708"/>
                    <a:pt x="3274" y="3799"/>
                    <a:pt x="3274" y="3911"/>
                  </a:cubicBezTo>
                  <a:lnTo>
                    <a:pt x="3274" y="3925"/>
                  </a:lnTo>
                  <a:lnTo>
                    <a:pt x="2376" y="3925"/>
                  </a:lnTo>
                  <a:lnTo>
                    <a:pt x="2376" y="3473"/>
                  </a:lnTo>
                  <a:cubicBezTo>
                    <a:pt x="2373" y="1818"/>
                    <a:pt x="3684" y="463"/>
                    <a:pt x="5339" y="409"/>
                  </a:cubicBezTo>
                  <a:cubicBezTo>
                    <a:pt x="5373" y="408"/>
                    <a:pt x="5407" y="407"/>
                    <a:pt x="5441" y="407"/>
                  </a:cubicBezTo>
                  <a:close/>
                  <a:moveTo>
                    <a:pt x="3278" y="4331"/>
                  </a:moveTo>
                  <a:lnTo>
                    <a:pt x="3278" y="4563"/>
                  </a:lnTo>
                  <a:cubicBezTo>
                    <a:pt x="3278" y="4914"/>
                    <a:pt x="3560" y="5200"/>
                    <a:pt x="3915" y="5204"/>
                  </a:cubicBezTo>
                  <a:lnTo>
                    <a:pt x="4567" y="5204"/>
                  </a:lnTo>
                  <a:cubicBezTo>
                    <a:pt x="4919" y="5204"/>
                    <a:pt x="5205" y="4918"/>
                    <a:pt x="5208" y="4563"/>
                  </a:cubicBezTo>
                  <a:cubicBezTo>
                    <a:pt x="5208" y="4409"/>
                    <a:pt x="5324" y="4332"/>
                    <a:pt x="5440" y="4332"/>
                  </a:cubicBezTo>
                  <a:cubicBezTo>
                    <a:pt x="5556" y="4332"/>
                    <a:pt x="5672" y="4409"/>
                    <a:pt x="5672" y="4563"/>
                  </a:cubicBezTo>
                  <a:cubicBezTo>
                    <a:pt x="5672" y="4918"/>
                    <a:pt x="5958" y="5204"/>
                    <a:pt x="6313" y="5204"/>
                  </a:cubicBezTo>
                  <a:lnTo>
                    <a:pt x="6965" y="5204"/>
                  </a:lnTo>
                  <a:cubicBezTo>
                    <a:pt x="7320" y="5204"/>
                    <a:pt x="7606" y="4918"/>
                    <a:pt x="7606" y="4563"/>
                  </a:cubicBezTo>
                  <a:lnTo>
                    <a:pt x="7606" y="4335"/>
                  </a:lnTo>
                  <a:lnTo>
                    <a:pt x="8602" y="4335"/>
                  </a:lnTo>
                  <a:cubicBezTo>
                    <a:pt x="8604" y="4335"/>
                    <a:pt x="8606" y="4335"/>
                    <a:pt x="8608" y="4335"/>
                  </a:cubicBezTo>
                  <a:cubicBezTo>
                    <a:pt x="8808" y="4335"/>
                    <a:pt x="8964" y="4511"/>
                    <a:pt x="8942" y="4711"/>
                  </a:cubicBezTo>
                  <a:cubicBezTo>
                    <a:pt x="8924" y="4882"/>
                    <a:pt x="8761" y="5016"/>
                    <a:pt x="8569" y="5016"/>
                  </a:cubicBezTo>
                  <a:lnTo>
                    <a:pt x="8479" y="5016"/>
                  </a:lnTo>
                  <a:lnTo>
                    <a:pt x="8479" y="5005"/>
                  </a:lnTo>
                  <a:cubicBezTo>
                    <a:pt x="8479" y="4889"/>
                    <a:pt x="8388" y="4798"/>
                    <a:pt x="8276" y="4798"/>
                  </a:cubicBezTo>
                  <a:cubicBezTo>
                    <a:pt x="8164" y="4798"/>
                    <a:pt x="8073" y="4889"/>
                    <a:pt x="8073" y="5005"/>
                  </a:cubicBezTo>
                  <a:cubicBezTo>
                    <a:pt x="8073" y="5599"/>
                    <a:pt x="7867" y="6178"/>
                    <a:pt x="7494" y="6642"/>
                  </a:cubicBezTo>
                  <a:cubicBezTo>
                    <a:pt x="7182" y="7029"/>
                    <a:pt x="6769" y="7323"/>
                    <a:pt x="6298" y="7486"/>
                  </a:cubicBezTo>
                  <a:lnTo>
                    <a:pt x="6298" y="6960"/>
                  </a:lnTo>
                  <a:cubicBezTo>
                    <a:pt x="6298" y="6845"/>
                    <a:pt x="6208" y="6754"/>
                    <a:pt x="6096" y="6754"/>
                  </a:cubicBezTo>
                  <a:lnTo>
                    <a:pt x="4788" y="6754"/>
                  </a:lnTo>
                  <a:cubicBezTo>
                    <a:pt x="4676" y="6754"/>
                    <a:pt x="4585" y="6845"/>
                    <a:pt x="4585" y="6960"/>
                  </a:cubicBezTo>
                  <a:lnTo>
                    <a:pt x="4585" y="7482"/>
                  </a:lnTo>
                  <a:cubicBezTo>
                    <a:pt x="4115" y="7319"/>
                    <a:pt x="3702" y="7029"/>
                    <a:pt x="3390" y="6642"/>
                  </a:cubicBezTo>
                  <a:cubicBezTo>
                    <a:pt x="3014" y="6174"/>
                    <a:pt x="2811" y="5595"/>
                    <a:pt x="2814" y="4997"/>
                  </a:cubicBezTo>
                  <a:cubicBezTo>
                    <a:pt x="2814" y="4862"/>
                    <a:pt x="2712" y="4794"/>
                    <a:pt x="2610" y="4794"/>
                  </a:cubicBezTo>
                  <a:cubicBezTo>
                    <a:pt x="2507" y="4794"/>
                    <a:pt x="2405" y="4862"/>
                    <a:pt x="2405" y="4997"/>
                  </a:cubicBezTo>
                  <a:lnTo>
                    <a:pt x="2405" y="5012"/>
                  </a:lnTo>
                  <a:lnTo>
                    <a:pt x="2282" y="5012"/>
                  </a:lnTo>
                  <a:cubicBezTo>
                    <a:pt x="2079" y="5012"/>
                    <a:pt x="1923" y="4838"/>
                    <a:pt x="1945" y="4635"/>
                  </a:cubicBezTo>
                  <a:cubicBezTo>
                    <a:pt x="1960" y="4465"/>
                    <a:pt x="2126" y="4331"/>
                    <a:pt x="2315" y="4331"/>
                  </a:cubicBezTo>
                  <a:close/>
                  <a:moveTo>
                    <a:pt x="5889" y="7163"/>
                  </a:moveTo>
                  <a:lnTo>
                    <a:pt x="5889" y="7612"/>
                  </a:lnTo>
                  <a:cubicBezTo>
                    <a:pt x="5889" y="7862"/>
                    <a:pt x="5686" y="8065"/>
                    <a:pt x="5437" y="8065"/>
                  </a:cubicBezTo>
                  <a:cubicBezTo>
                    <a:pt x="5190" y="8065"/>
                    <a:pt x="4987" y="7862"/>
                    <a:pt x="4987" y="7612"/>
                  </a:cubicBezTo>
                  <a:lnTo>
                    <a:pt x="4987" y="7163"/>
                  </a:lnTo>
                  <a:close/>
                  <a:moveTo>
                    <a:pt x="6758" y="7732"/>
                  </a:moveTo>
                  <a:lnTo>
                    <a:pt x="6758" y="8431"/>
                  </a:lnTo>
                  <a:cubicBezTo>
                    <a:pt x="6758" y="8482"/>
                    <a:pt x="6762" y="8529"/>
                    <a:pt x="6766" y="8579"/>
                  </a:cubicBezTo>
                  <a:lnTo>
                    <a:pt x="5437" y="9340"/>
                  </a:lnTo>
                  <a:lnTo>
                    <a:pt x="4107" y="8579"/>
                  </a:lnTo>
                  <a:cubicBezTo>
                    <a:pt x="4111" y="8529"/>
                    <a:pt x="4115" y="8482"/>
                    <a:pt x="4115" y="8431"/>
                  </a:cubicBezTo>
                  <a:lnTo>
                    <a:pt x="4115" y="7732"/>
                  </a:lnTo>
                  <a:cubicBezTo>
                    <a:pt x="4285" y="7815"/>
                    <a:pt x="4459" y="7880"/>
                    <a:pt x="4640" y="7931"/>
                  </a:cubicBezTo>
                  <a:cubicBezTo>
                    <a:pt x="4770" y="8257"/>
                    <a:pt x="5089" y="8474"/>
                    <a:pt x="5440" y="8474"/>
                  </a:cubicBezTo>
                  <a:lnTo>
                    <a:pt x="5437" y="8471"/>
                  </a:lnTo>
                  <a:cubicBezTo>
                    <a:pt x="5788" y="8471"/>
                    <a:pt x="6107" y="8257"/>
                    <a:pt x="6233" y="7927"/>
                  </a:cubicBezTo>
                  <a:cubicBezTo>
                    <a:pt x="6414" y="7880"/>
                    <a:pt x="6592" y="7811"/>
                    <a:pt x="6758" y="7732"/>
                  </a:cubicBezTo>
                  <a:close/>
                  <a:moveTo>
                    <a:pt x="3991" y="8985"/>
                  </a:moveTo>
                  <a:lnTo>
                    <a:pt x="5103" y="9619"/>
                  </a:lnTo>
                  <a:lnTo>
                    <a:pt x="4542" y="10184"/>
                  </a:lnTo>
                  <a:cubicBezTo>
                    <a:pt x="4496" y="10230"/>
                    <a:pt x="4436" y="10253"/>
                    <a:pt x="4376" y="10253"/>
                  </a:cubicBezTo>
                  <a:cubicBezTo>
                    <a:pt x="4310" y="10253"/>
                    <a:pt x="4244" y="10225"/>
                    <a:pt x="4198" y="10169"/>
                  </a:cubicBezTo>
                  <a:lnTo>
                    <a:pt x="3615" y="9467"/>
                  </a:lnTo>
                  <a:lnTo>
                    <a:pt x="3738" y="9347"/>
                  </a:lnTo>
                  <a:cubicBezTo>
                    <a:pt x="3843" y="9242"/>
                    <a:pt x="3930" y="9119"/>
                    <a:pt x="3991" y="8985"/>
                  </a:cubicBezTo>
                  <a:close/>
                  <a:moveTo>
                    <a:pt x="6885" y="8989"/>
                  </a:moveTo>
                  <a:cubicBezTo>
                    <a:pt x="6950" y="9123"/>
                    <a:pt x="7037" y="9242"/>
                    <a:pt x="7142" y="9351"/>
                  </a:cubicBezTo>
                  <a:lnTo>
                    <a:pt x="7265" y="9470"/>
                  </a:lnTo>
                  <a:lnTo>
                    <a:pt x="6682" y="10169"/>
                  </a:lnTo>
                  <a:cubicBezTo>
                    <a:pt x="6635" y="10225"/>
                    <a:pt x="6569" y="10253"/>
                    <a:pt x="6503" y="10253"/>
                  </a:cubicBezTo>
                  <a:cubicBezTo>
                    <a:pt x="6444" y="10253"/>
                    <a:pt x="6385" y="10230"/>
                    <a:pt x="6338" y="10184"/>
                  </a:cubicBezTo>
                  <a:lnTo>
                    <a:pt x="5773" y="9622"/>
                  </a:lnTo>
                  <a:lnTo>
                    <a:pt x="6885" y="8989"/>
                  </a:lnTo>
                  <a:close/>
                  <a:moveTo>
                    <a:pt x="5440" y="9865"/>
                  </a:moveTo>
                  <a:lnTo>
                    <a:pt x="5860" y="10285"/>
                  </a:lnTo>
                  <a:lnTo>
                    <a:pt x="5781" y="10521"/>
                  </a:lnTo>
                  <a:cubicBezTo>
                    <a:pt x="5762" y="10575"/>
                    <a:pt x="5723" y="10618"/>
                    <a:pt x="5676" y="10647"/>
                  </a:cubicBezTo>
                  <a:lnTo>
                    <a:pt x="5657" y="10658"/>
                  </a:lnTo>
                  <a:cubicBezTo>
                    <a:pt x="5628" y="10673"/>
                    <a:pt x="5592" y="10680"/>
                    <a:pt x="5560" y="10680"/>
                  </a:cubicBezTo>
                  <a:lnTo>
                    <a:pt x="5317" y="10680"/>
                  </a:lnTo>
                  <a:cubicBezTo>
                    <a:pt x="5216" y="10680"/>
                    <a:pt x="5129" y="10615"/>
                    <a:pt x="5096" y="10521"/>
                  </a:cubicBezTo>
                  <a:lnTo>
                    <a:pt x="5020" y="10285"/>
                  </a:lnTo>
                  <a:lnTo>
                    <a:pt x="5440" y="9865"/>
                  </a:lnTo>
                  <a:close/>
                  <a:moveTo>
                    <a:pt x="5438" y="0"/>
                  </a:moveTo>
                  <a:cubicBezTo>
                    <a:pt x="4509" y="0"/>
                    <a:pt x="3580" y="371"/>
                    <a:pt x="2894" y="1111"/>
                  </a:cubicBezTo>
                  <a:cubicBezTo>
                    <a:pt x="1203" y="1560"/>
                    <a:pt x="681" y="4407"/>
                    <a:pt x="663" y="4527"/>
                  </a:cubicBezTo>
                  <a:cubicBezTo>
                    <a:pt x="652" y="4585"/>
                    <a:pt x="667" y="4643"/>
                    <a:pt x="699" y="4686"/>
                  </a:cubicBezTo>
                  <a:lnTo>
                    <a:pt x="1304" y="5494"/>
                  </a:lnTo>
                  <a:cubicBezTo>
                    <a:pt x="1261" y="5667"/>
                    <a:pt x="1199" y="5838"/>
                    <a:pt x="1116" y="5997"/>
                  </a:cubicBezTo>
                  <a:cubicBezTo>
                    <a:pt x="1072" y="6084"/>
                    <a:pt x="1094" y="6189"/>
                    <a:pt x="1170" y="6247"/>
                  </a:cubicBezTo>
                  <a:cubicBezTo>
                    <a:pt x="1203" y="6272"/>
                    <a:pt x="1920" y="6837"/>
                    <a:pt x="3119" y="6960"/>
                  </a:cubicBezTo>
                  <a:cubicBezTo>
                    <a:pt x="3289" y="7163"/>
                    <a:pt x="3488" y="7344"/>
                    <a:pt x="3705" y="7496"/>
                  </a:cubicBezTo>
                  <a:lnTo>
                    <a:pt x="3705" y="7866"/>
                  </a:lnTo>
                  <a:cubicBezTo>
                    <a:pt x="3347" y="7985"/>
                    <a:pt x="2459" y="8366"/>
                    <a:pt x="1902" y="9264"/>
                  </a:cubicBezTo>
                  <a:lnTo>
                    <a:pt x="1087" y="9503"/>
                  </a:lnTo>
                  <a:cubicBezTo>
                    <a:pt x="446" y="9695"/>
                    <a:pt x="4" y="10285"/>
                    <a:pt x="0" y="10952"/>
                  </a:cubicBezTo>
                  <a:lnTo>
                    <a:pt x="0" y="13719"/>
                  </a:lnTo>
                  <a:cubicBezTo>
                    <a:pt x="0" y="13854"/>
                    <a:pt x="103" y="13922"/>
                    <a:pt x="205" y="13922"/>
                  </a:cubicBezTo>
                  <a:cubicBezTo>
                    <a:pt x="307" y="13922"/>
                    <a:pt x="410" y="13854"/>
                    <a:pt x="410" y="13719"/>
                  </a:cubicBezTo>
                  <a:lnTo>
                    <a:pt x="410" y="10952"/>
                  </a:lnTo>
                  <a:cubicBezTo>
                    <a:pt x="410" y="10466"/>
                    <a:pt x="732" y="10035"/>
                    <a:pt x="1203" y="9894"/>
                  </a:cubicBezTo>
                  <a:lnTo>
                    <a:pt x="1655" y="9760"/>
                  </a:lnTo>
                  <a:lnTo>
                    <a:pt x="1655" y="9760"/>
                  </a:lnTo>
                  <a:cubicBezTo>
                    <a:pt x="1634" y="9811"/>
                    <a:pt x="1616" y="9861"/>
                    <a:pt x="1601" y="9908"/>
                  </a:cubicBezTo>
                  <a:cubicBezTo>
                    <a:pt x="1536" y="10100"/>
                    <a:pt x="1561" y="10307"/>
                    <a:pt x="1674" y="10473"/>
                  </a:cubicBezTo>
                  <a:lnTo>
                    <a:pt x="1902" y="10821"/>
                  </a:lnTo>
                  <a:lnTo>
                    <a:pt x="1319" y="11408"/>
                  </a:lnTo>
                  <a:cubicBezTo>
                    <a:pt x="1163" y="11560"/>
                    <a:pt x="1098" y="11781"/>
                    <a:pt x="1145" y="11995"/>
                  </a:cubicBezTo>
                  <a:lnTo>
                    <a:pt x="1529" y="13762"/>
                  </a:lnTo>
                  <a:cubicBezTo>
                    <a:pt x="1553" y="13873"/>
                    <a:pt x="1637" y="13922"/>
                    <a:pt x="1723" y="13922"/>
                  </a:cubicBezTo>
                  <a:cubicBezTo>
                    <a:pt x="1841" y="13922"/>
                    <a:pt x="1961" y="13828"/>
                    <a:pt x="1927" y="13675"/>
                  </a:cubicBezTo>
                  <a:lnTo>
                    <a:pt x="1543" y="11908"/>
                  </a:lnTo>
                  <a:cubicBezTo>
                    <a:pt x="1525" y="11832"/>
                    <a:pt x="1550" y="11752"/>
                    <a:pt x="1605" y="11694"/>
                  </a:cubicBezTo>
                  <a:lnTo>
                    <a:pt x="2311" y="10991"/>
                  </a:lnTo>
                  <a:cubicBezTo>
                    <a:pt x="2376" y="10923"/>
                    <a:pt x="2387" y="10814"/>
                    <a:pt x="2336" y="10734"/>
                  </a:cubicBezTo>
                  <a:lnTo>
                    <a:pt x="2010" y="10249"/>
                  </a:lnTo>
                  <a:cubicBezTo>
                    <a:pt x="1971" y="10187"/>
                    <a:pt x="1960" y="10108"/>
                    <a:pt x="1985" y="10039"/>
                  </a:cubicBezTo>
                  <a:cubicBezTo>
                    <a:pt x="2344" y="8970"/>
                    <a:pt x="3256" y="8482"/>
                    <a:pt x="3705" y="8300"/>
                  </a:cubicBezTo>
                  <a:lnTo>
                    <a:pt x="3705" y="8434"/>
                  </a:lnTo>
                  <a:cubicBezTo>
                    <a:pt x="3705" y="8670"/>
                    <a:pt x="3615" y="8898"/>
                    <a:pt x="3448" y="9061"/>
                  </a:cubicBezTo>
                  <a:lnTo>
                    <a:pt x="3187" y="9322"/>
                  </a:lnTo>
                  <a:cubicBezTo>
                    <a:pt x="2822" y="9688"/>
                    <a:pt x="2615" y="10184"/>
                    <a:pt x="2615" y="10698"/>
                  </a:cubicBezTo>
                  <a:lnTo>
                    <a:pt x="2615" y="10886"/>
                  </a:lnTo>
                  <a:cubicBezTo>
                    <a:pt x="2615" y="11022"/>
                    <a:pt x="2718" y="11090"/>
                    <a:pt x="2820" y="11090"/>
                  </a:cubicBezTo>
                  <a:cubicBezTo>
                    <a:pt x="2922" y="11090"/>
                    <a:pt x="3024" y="11022"/>
                    <a:pt x="3024" y="10886"/>
                  </a:cubicBezTo>
                  <a:lnTo>
                    <a:pt x="3024" y="10698"/>
                  </a:lnTo>
                  <a:cubicBezTo>
                    <a:pt x="3024" y="10365"/>
                    <a:pt x="3133" y="10039"/>
                    <a:pt x="3332" y="9774"/>
                  </a:cubicBezTo>
                  <a:lnTo>
                    <a:pt x="3883" y="10434"/>
                  </a:lnTo>
                  <a:cubicBezTo>
                    <a:pt x="3999" y="10571"/>
                    <a:pt x="4165" y="10655"/>
                    <a:pt x="4346" y="10662"/>
                  </a:cubicBezTo>
                  <a:lnTo>
                    <a:pt x="4375" y="10662"/>
                  </a:lnTo>
                  <a:cubicBezTo>
                    <a:pt x="4484" y="10662"/>
                    <a:pt x="4589" y="10636"/>
                    <a:pt x="4683" y="10582"/>
                  </a:cubicBezTo>
                  <a:lnTo>
                    <a:pt x="4709" y="10651"/>
                  </a:lnTo>
                  <a:cubicBezTo>
                    <a:pt x="4741" y="10760"/>
                    <a:pt x="4806" y="10857"/>
                    <a:pt x="4893" y="10930"/>
                  </a:cubicBezTo>
                  <a:lnTo>
                    <a:pt x="4578" y="13697"/>
                  </a:lnTo>
                  <a:cubicBezTo>
                    <a:pt x="4567" y="13809"/>
                    <a:pt x="4647" y="13910"/>
                    <a:pt x="4759" y="13921"/>
                  </a:cubicBezTo>
                  <a:lnTo>
                    <a:pt x="4785" y="13921"/>
                  </a:lnTo>
                  <a:cubicBezTo>
                    <a:pt x="4886" y="13921"/>
                    <a:pt x="4973" y="13845"/>
                    <a:pt x="4987" y="13740"/>
                  </a:cubicBezTo>
                  <a:lnTo>
                    <a:pt x="5284" y="11089"/>
                  </a:lnTo>
                  <a:lnTo>
                    <a:pt x="5589" y="11089"/>
                  </a:lnTo>
                  <a:lnTo>
                    <a:pt x="5889" y="13740"/>
                  </a:lnTo>
                  <a:cubicBezTo>
                    <a:pt x="5900" y="13845"/>
                    <a:pt x="5987" y="13921"/>
                    <a:pt x="6088" y="13921"/>
                  </a:cubicBezTo>
                  <a:lnTo>
                    <a:pt x="6114" y="13921"/>
                  </a:lnTo>
                  <a:cubicBezTo>
                    <a:pt x="6226" y="13910"/>
                    <a:pt x="6306" y="13809"/>
                    <a:pt x="6295" y="13697"/>
                  </a:cubicBezTo>
                  <a:lnTo>
                    <a:pt x="5980" y="10930"/>
                  </a:lnTo>
                  <a:cubicBezTo>
                    <a:pt x="6067" y="10857"/>
                    <a:pt x="6132" y="10760"/>
                    <a:pt x="6168" y="10651"/>
                  </a:cubicBezTo>
                  <a:lnTo>
                    <a:pt x="6190" y="10582"/>
                  </a:lnTo>
                  <a:cubicBezTo>
                    <a:pt x="6284" y="10636"/>
                    <a:pt x="6389" y="10662"/>
                    <a:pt x="6498" y="10662"/>
                  </a:cubicBezTo>
                  <a:lnTo>
                    <a:pt x="6527" y="10662"/>
                  </a:lnTo>
                  <a:cubicBezTo>
                    <a:pt x="6708" y="10655"/>
                    <a:pt x="6874" y="10571"/>
                    <a:pt x="6990" y="10434"/>
                  </a:cubicBezTo>
                  <a:lnTo>
                    <a:pt x="7541" y="9774"/>
                  </a:lnTo>
                  <a:cubicBezTo>
                    <a:pt x="7740" y="10039"/>
                    <a:pt x="7849" y="10365"/>
                    <a:pt x="7849" y="10698"/>
                  </a:cubicBezTo>
                  <a:lnTo>
                    <a:pt x="7849" y="10886"/>
                  </a:lnTo>
                  <a:cubicBezTo>
                    <a:pt x="7849" y="11022"/>
                    <a:pt x="7951" y="11090"/>
                    <a:pt x="8053" y="11090"/>
                  </a:cubicBezTo>
                  <a:cubicBezTo>
                    <a:pt x="8156" y="11090"/>
                    <a:pt x="8258" y="11022"/>
                    <a:pt x="8258" y="10886"/>
                  </a:cubicBezTo>
                  <a:lnTo>
                    <a:pt x="8258" y="10698"/>
                  </a:lnTo>
                  <a:cubicBezTo>
                    <a:pt x="8258" y="10184"/>
                    <a:pt x="8051" y="9688"/>
                    <a:pt x="7686" y="9322"/>
                  </a:cubicBezTo>
                  <a:lnTo>
                    <a:pt x="7425" y="9061"/>
                  </a:lnTo>
                  <a:cubicBezTo>
                    <a:pt x="7258" y="8898"/>
                    <a:pt x="7168" y="8670"/>
                    <a:pt x="7168" y="8434"/>
                  </a:cubicBezTo>
                  <a:lnTo>
                    <a:pt x="7168" y="8300"/>
                  </a:lnTo>
                  <a:cubicBezTo>
                    <a:pt x="7613" y="8482"/>
                    <a:pt x="8529" y="8967"/>
                    <a:pt x="8888" y="10039"/>
                  </a:cubicBezTo>
                  <a:cubicBezTo>
                    <a:pt x="8913" y="10111"/>
                    <a:pt x="8903" y="10187"/>
                    <a:pt x="8863" y="10249"/>
                  </a:cubicBezTo>
                  <a:lnTo>
                    <a:pt x="8540" y="10734"/>
                  </a:lnTo>
                  <a:cubicBezTo>
                    <a:pt x="8486" y="10818"/>
                    <a:pt x="8497" y="10923"/>
                    <a:pt x="8566" y="10991"/>
                  </a:cubicBezTo>
                  <a:lnTo>
                    <a:pt x="9268" y="11698"/>
                  </a:lnTo>
                  <a:cubicBezTo>
                    <a:pt x="9323" y="11752"/>
                    <a:pt x="9348" y="11832"/>
                    <a:pt x="9330" y="11908"/>
                  </a:cubicBezTo>
                  <a:lnTo>
                    <a:pt x="8946" y="13675"/>
                  </a:lnTo>
                  <a:cubicBezTo>
                    <a:pt x="8912" y="13828"/>
                    <a:pt x="9032" y="13922"/>
                    <a:pt x="9150" y="13922"/>
                  </a:cubicBezTo>
                  <a:cubicBezTo>
                    <a:pt x="9236" y="13922"/>
                    <a:pt x="9320" y="13873"/>
                    <a:pt x="9344" y="13762"/>
                  </a:cubicBezTo>
                  <a:lnTo>
                    <a:pt x="9728" y="11995"/>
                  </a:lnTo>
                  <a:cubicBezTo>
                    <a:pt x="9775" y="11785"/>
                    <a:pt x="9710" y="11560"/>
                    <a:pt x="9554" y="11408"/>
                  </a:cubicBezTo>
                  <a:lnTo>
                    <a:pt x="8971" y="10821"/>
                  </a:lnTo>
                  <a:lnTo>
                    <a:pt x="9199" y="10477"/>
                  </a:lnTo>
                  <a:cubicBezTo>
                    <a:pt x="9312" y="10310"/>
                    <a:pt x="9337" y="10100"/>
                    <a:pt x="9276" y="9912"/>
                  </a:cubicBezTo>
                  <a:cubicBezTo>
                    <a:pt x="9257" y="9861"/>
                    <a:pt x="9239" y="9811"/>
                    <a:pt x="9221" y="9764"/>
                  </a:cubicBezTo>
                  <a:lnTo>
                    <a:pt x="9221" y="9764"/>
                  </a:lnTo>
                  <a:lnTo>
                    <a:pt x="9674" y="9894"/>
                  </a:lnTo>
                  <a:cubicBezTo>
                    <a:pt x="10141" y="10035"/>
                    <a:pt x="10463" y="10466"/>
                    <a:pt x="10463" y="10955"/>
                  </a:cubicBezTo>
                  <a:lnTo>
                    <a:pt x="10463" y="13719"/>
                  </a:lnTo>
                  <a:cubicBezTo>
                    <a:pt x="10463" y="13854"/>
                    <a:pt x="10566" y="13922"/>
                    <a:pt x="10668" y="13922"/>
                  </a:cubicBezTo>
                  <a:cubicBezTo>
                    <a:pt x="10770" y="13922"/>
                    <a:pt x="10873" y="13854"/>
                    <a:pt x="10873" y="13719"/>
                  </a:cubicBezTo>
                  <a:lnTo>
                    <a:pt x="10873" y="10955"/>
                  </a:lnTo>
                  <a:cubicBezTo>
                    <a:pt x="10869" y="10285"/>
                    <a:pt x="10431" y="9695"/>
                    <a:pt x="9790" y="9503"/>
                  </a:cubicBezTo>
                  <a:lnTo>
                    <a:pt x="8975" y="9264"/>
                  </a:lnTo>
                  <a:cubicBezTo>
                    <a:pt x="8417" y="8362"/>
                    <a:pt x="7530" y="7985"/>
                    <a:pt x="7171" y="7862"/>
                  </a:cubicBezTo>
                  <a:lnTo>
                    <a:pt x="7171" y="7496"/>
                  </a:lnTo>
                  <a:cubicBezTo>
                    <a:pt x="7392" y="7344"/>
                    <a:pt x="7588" y="7163"/>
                    <a:pt x="7762" y="6960"/>
                  </a:cubicBezTo>
                  <a:cubicBezTo>
                    <a:pt x="8964" y="6837"/>
                    <a:pt x="9681" y="6272"/>
                    <a:pt x="9710" y="6247"/>
                  </a:cubicBezTo>
                  <a:cubicBezTo>
                    <a:pt x="9783" y="6189"/>
                    <a:pt x="9808" y="6084"/>
                    <a:pt x="9764" y="5997"/>
                  </a:cubicBezTo>
                  <a:cubicBezTo>
                    <a:pt x="9681" y="5838"/>
                    <a:pt x="9620" y="5667"/>
                    <a:pt x="9573" y="5494"/>
                  </a:cubicBezTo>
                  <a:lnTo>
                    <a:pt x="10181" y="4686"/>
                  </a:lnTo>
                  <a:cubicBezTo>
                    <a:pt x="10214" y="4643"/>
                    <a:pt x="10228" y="4585"/>
                    <a:pt x="10217" y="4527"/>
                  </a:cubicBezTo>
                  <a:cubicBezTo>
                    <a:pt x="10195" y="4407"/>
                    <a:pt x="9674" y="1560"/>
                    <a:pt x="7983" y="1111"/>
                  </a:cubicBezTo>
                  <a:cubicBezTo>
                    <a:pt x="7296" y="371"/>
                    <a:pt x="6367" y="0"/>
                    <a:pt x="543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8" name="Google Shape;14268;p76"/>
            <p:cNvSpPr/>
            <p:nvPr/>
          </p:nvSpPr>
          <p:spPr>
            <a:xfrm>
              <a:off x="6823681" y="2579721"/>
              <a:ext cx="49708" cy="16517"/>
            </a:xfrm>
            <a:custGeom>
              <a:avLst/>
              <a:gdLst/>
              <a:ahLst/>
              <a:cxnLst/>
              <a:rect l="l" t="t" r="r" b="b"/>
              <a:pathLst>
                <a:path w="1896" h="630" extrusionOk="0">
                  <a:moveTo>
                    <a:pt x="297" y="0"/>
                  </a:moveTo>
                  <a:cubicBezTo>
                    <a:pt x="138" y="0"/>
                    <a:pt x="1" y="206"/>
                    <a:pt x="151" y="351"/>
                  </a:cubicBezTo>
                  <a:cubicBezTo>
                    <a:pt x="329" y="525"/>
                    <a:pt x="626" y="630"/>
                    <a:pt x="948" y="630"/>
                  </a:cubicBezTo>
                  <a:cubicBezTo>
                    <a:pt x="1270" y="630"/>
                    <a:pt x="1571" y="525"/>
                    <a:pt x="1745" y="351"/>
                  </a:cubicBezTo>
                  <a:cubicBezTo>
                    <a:pt x="1896" y="206"/>
                    <a:pt x="1758" y="0"/>
                    <a:pt x="1599" y="0"/>
                  </a:cubicBezTo>
                  <a:cubicBezTo>
                    <a:pt x="1552" y="0"/>
                    <a:pt x="1503" y="18"/>
                    <a:pt x="1459" y="61"/>
                  </a:cubicBezTo>
                  <a:cubicBezTo>
                    <a:pt x="1383" y="137"/>
                    <a:pt x="1205" y="221"/>
                    <a:pt x="948" y="221"/>
                  </a:cubicBezTo>
                  <a:cubicBezTo>
                    <a:pt x="691" y="221"/>
                    <a:pt x="514" y="137"/>
                    <a:pt x="437" y="61"/>
                  </a:cubicBezTo>
                  <a:cubicBezTo>
                    <a:pt x="394" y="18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9" name="Google Shape;14269;p76"/>
            <p:cNvSpPr/>
            <p:nvPr/>
          </p:nvSpPr>
          <p:spPr>
            <a:xfrm>
              <a:off x="6801423" y="2511240"/>
              <a:ext cx="31356" cy="10671"/>
            </a:xfrm>
            <a:custGeom>
              <a:avLst/>
              <a:gdLst/>
              <a:ahLst/>
              <a:cxnLst/>
              <a:rect l="l" t="t" r="r" b="b"/>
              <a:pathLst>
                <a:path w="1196" h="407" extrusionOk="0">
                  <a:moveTo>
                    <a:pt x="272" y="1"/>
                  </a:moveTo>
                  <a:cubicBezTo>
                    <a:pt x="1" y="1"/>
                    <a:pt x="1" y="406"/>
                    <a:pt x="272" y="406"/>
                  </a:cubicBezTo>
                  <a:lnTo>
                    <a:pt x="924" y="406"/>
                  </a:lnTo>
                  <a:cubicBezTo>
                    <a:pt x="1196" y="406"/>
                    <a:pt x="1196" y="1"/>
                    <a:pt x="92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0" name="Google Shape;14270;p76"/>
            <p:cNvSpPr/>
            <p:nvPr/>
          </p:nvSpPr>
          <p:spPr>
            <a:xfrm>
              <a:off x="6864292" y="2511240"/>
              <a:ext cx="31356" cy="10671"/>
            </a:xfrm>
            <a:custGeom>
              <a:avLst/>
              <a:gdLst/>
              <a:ahLst/>
              <a:cxnLst/>
              <a:rect l="l" t="t" r="r" b="b"/>
              <a:pathLst>
                <a:path w="1196" h="407" extrusionOk="0">
                  <a:moveTo>
                    <a:pt x="272" y="1"/>
                  </a:moveTo>
                  <a:cubicBezTo>
                    <a:pt x="0" y="1"/>
                    <a:pt x="0" y="406"/>
                    <a:pt x="272" y="406"/>
                  </a:cubicBezTo>
                  <a:lnTo>
                    <a:pt x="924" y="406"/>
                  </a:lnTo>
                  <a:cubicBezTo>
                    <a:pt x="1196" y="406"/>
                    <a:pt x="1196" y="1"/>
                    <a:pt x="92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71" name="Google Shape;14271;p76"/>
          <p:cNvGrpSpPr/>
          <p:nvPr/>
        </p:nvGrpSpPr>
        <p:grpSpPr>
          <a:xfrm>
            <a:off x="5811634" y="3356702"/>
            <a:ext cx="273501" cy="364948"/>
            <a:chOff x="5811634" y="3356702"/>
            <a:chExt cx="273501" cy="364948"/>
          </a:xfrm>
        </p:grpSpPr>
        <p:sp>
          <p:nvSpPr>
            <p:cNvPr id="14272" name="Google Shape;14272;p76"/>
            <p:cNvSpPr/>
            <p:nvPr/>
          </p:nvSpPr>
          <p:spPr>
            <a:xfrm>
              <a:off x="5860083" y="3544734"/>
              <a:ext cx="60589" cy="57259"/>
            </a:xfrm>
            <a:custGeom>
              <a:avLst/>
              <a:gdLst/>
              <a:ahLst/>
              <a:cxnLst/>
              <a:rect l="l" t="t" r="r" b="b"/>
              <a:pathLst>
                <a:path w="2311" h="2184" extrusionOk="0">
                  <a:moveTo>
                    <a:pt x="749" y="1"/>
                  </a:moveTo>
                  <a:cubicBezTo>
                    <a:pt x="626" y="1"/>
                    <a:pt x="500" y="36"/>
                    <a:pt x="388" y="112"/>
                  </a:cubicBezTo>
                  <a:cubicBezTo>
                    <a:pt x="25" y="354"/>
                    <a:pt x="0" y="872"/>
                    <a:pt x="330" y="1151"/>
                  </a:cubicBezTo>
                  <a:cubicBezTo>
                    <a:pt x="225" y="1726"/>
                    <a:pt x="684" y="2184"/>
                    <a:pt x="1191" y="2184"/>
                  </a:cubicBezTo>
                  <a:cubicBezTo>
                    <a:pt x="1351" y="2184"/>
                    <a:pt x="1516" y="2138"/>
                    <a:pt x="1670" y="2035"/>
                  </a:cubicBezTo>
                  <a:cubicBezTo>
                    <a:pt x="2311" y="1607"/>
                    <a:pt x="2122" y="622"/>
                    <a:pt x="1373" y="459"/>
                  </a:cubicBezTo>
                  <a:cubicBezTo>
                    <a:pt x="1283" y="173"/>
                    <a:pt x="1022" y="1"/>
                    <a:pt x="749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3" name="Google Shape;14273;p76"/>
            <p:cNvSpPr/>
            <p:nvPr/>
          </p:nvSpPr>
          <p:spPr>
            <a:xfrm>
              <a:off x="5976096" y="3544734"/>
              <a:ext cx="60615" cy="57259"/>
            </a:xfrm>
            <a:custGeom>
              <a:avLst/>
              <a:gdLst/>
              <a:ahLst/>
              <a:cxnLst/>
              <a:rect l="l" t="t" r="r" b="b"/>
              <a:pathLst>
                <a:path w="2312" h="2184" extrusionOk="0">
                  <a:moveTo>
                    <a:pt x="1561" y="1"/>
                  </a:moveTo>
                  <a:cubicBezTo>
                    <a:pt x="1290" y="1"/>
                    <a:pt x="1029" y="173"/>
                    <a:pt x="939" y="459"/>
                  </a:cubicBezTo>
                  <a:cubicBezTo>
                    <a:pt x="186" y="622"/>
                    <a:pt x="1" y="1607"/>
                    <a:pt x="638" y="2035"/>
                  </a:cubicBezTo>
                  <a:cubicBezTo>
                    <a:pt x="793" y="2138"/>
                    <a:pt x="958" y="2184"/>
                    <a:pt x="1119" y="2184"/>
                  </a:cubicBezTo>
                  <a:cubicBezTo>
                    <a:pt x="1626" y="2184"/>
                    <a:pt x="2083" y="1726"/>
                    <a:pt x="1978" y="1151"/>
                  </a:cubicBezTo>
                  <a:cubicBezTo>
                    <a:pt x="2311" y="872"/>
                    <a:pt x="2282" y="354"/>
                    <a:pt x="1920" y="112"/>
                  </a:cubicBezTo>
                  <a:cubicBezTo>
                    <a:pt x="1809" y="36"/>
                    <a:pt x="1684" y="1"/>
                    <a:pt x="156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4" name="Google Shape;14274;p76"/>
            <p:cNvSpPr/>
            <p:nvPr/>
          </p:nvSpPr>
          <p:spPr>
            <a:xfrm>
              <a:off x="5816956" y="3579079"/>
              <a:ext cx="262857" cy="137144"/>
            </a:xfrm>
            <a:custGeom>
              <a:avLst/>
              <a:gdLst/>
              <a:ahLst/>
              <a:cxnLst/>
              <a:rect l="l" t="t" r="r" b="b"/>
              <a:pathLst>
                <a:path w="10026" h="5231" extrusionOk="0">
                  <a:moveTo>
                    <a:pt x="3467" y="0"/>
                  </a:moveTo>
                  <a:lnTo>
                    <a:pt x="3467" y="1127"/>
                  </a:lnTo>
                  <a:cubicBezTo>
                    <a:pt x="3467" y="1496"/>
                    <a:pt x="3470" y="1826"/>
                    <a:pt x="3123" y="1949"/>
                  </a:cubicBezTo>
                  <a:lnTo>
                    <a:pt x="874" y="2746"/>
                  </a:lnTo>
                  <a:cubicBezTo>
                    <a:pt x="348" y="2927"/>
                    <a:pt x="1" y="3423"/>
                    <a:pt x="1" y="3977"/>
                  </a:cubicBezTo>
                  <a:lnTo>
                    <a:pt x="1" y="5230"/>
                  </a:lnTo>
                  <a:lnTo>
                    <a:pt x="10026" y="5230"/>
                  </a:lnTo>
                  <a:lnTo>
                    <a:pt x="10026" y="3977"/>
                  </a:lnTo>
                  <a:cubicBezTo>
                    <a:pt x="10026" y="3423"/>
                    <a:pt x="9674" y="2930"/>
                    <a:pt x="9153" y="2746"/>
                  </a:cubicBezTo>
                  <a:lnTo>
                    <a:pt x="6900" y="1949"/>
                  </a:lnTo>
                  <a:cubicBezTo>
                    <a:pt x="6552" y="1826"/>
                    <a:pt x="6556" y="1496"/>
                    <a:pt x="6556" y="1127"/>
                  </a:cubicBezTo>
                  <a:lnTo>
                    <a:pt x="6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5" name="Google Shape;14275;p76"/>
            <p:cNvSpPr/>
            <p:nvPr/>
          </p:nvSpPr>
          <p:spPr>
            <a:xfrm>
              <a:off x="5816956" y="3618196"/>
              <a:ext cx="262857" cy="98027"/>
            </a:xfrm>
            <a:custGeom>
              <a:avLst/>
              <a:gdLst/>
              <a:ahLst/>
              <a:cxnLst/>
              <a:rect l="l" t="t" r="r" b="b"/>
              <a:pathLst>
                <a:path w="10026" h="3739" extrusionOk="0">
                  <a:moveTo>
                    <a:pt x="3623" y="0"/>
                  </a:moveTo>
                  <a:cubicBezTo>
                    <a:pt x="3525" y="214"/>
                    <a:pt x="3344" y="377"/>
                    <a:pt x="3123" y="457"/>
                  </a:cubicBezTo>
                  <a:lnTo>
                    <a:pt x="874" y="1254"/>
                  </a:lnTo>
                  <a:cubicBezTo>
                    <a:pt x="348" y="1435"/>
                    <a:pt x="1" y="1931"/>
                    <a:pt x="1" y="2485"/>
                  </a:cubicBezTo>
                  <a:lnTo>
                    <a:pt x="1" y="3738"/>
                  </a:lnTo>
                  <a:lnTo>
                    <a:pt x="10026" y="3738"/>
                  </a:lnTo>
                  <a:lnTo>
                    <a:pt x="10026" y="2485"/>
                  </a:lnTo>
                  <a:cubicBezTo>
                    <a:pt x="10026" y="1931"/>
                    <a:pt x="9674" y="1438"/>
                    <a:pt x="9153" y="1254"/>
                  </a:cubicBezTo>
                  <a:lnTo>
                    <a:pt x="6900" y="457"/>
                  </a:lnTo>
                  <a:cubicBezTo>
                    <a:pt x="6679" y="377"/>
                    <a:pt x="6502" y="214"/>
                    <a:pt x="6404" y="0"/>
                  </a:cubicBezTo>
                  <a:cubicBezTo>
                    <a:pt x="6024" y="156"/>
                    <a:pt x="5542" y="250"/>
                    <a:pt x="5013" y="250"/>
                  </a:cubicBezTo>
                  <a:cubicBezTo>
                    <a:pt x="4481" y="250"/>
                    <a:pt x="3999" y="156"/>
                    <a:pt x="3623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6" name="Google Shape;14276;p76"/>
            <p:cNvSpPr/>
            <p:nvPr/>
          </p:nvSpPr>
          <p:spPr>
            <a:xfrm>
              <a:off x="5851248" y="3481943"/>
              <a:ext cx="194298" cy="120050"/>
            </a:xfrm>
            <a:custGeom>
              <a:avLst/>
              <a:gdLst/>
              <a:ahLst/>
              <a:cxnLst/>
              <a:rect l="l" t="t" r="r" b="b"/>
              <a:pathLst>
                <a:path w="7411" h="4579" extrusionOk="0">
                  <a:moveTo>
                    <a:pt x="873" y="0"/>
                  </a:moveTo>
                  <a:lnTo>
                    <a:pt x="873" y="870"/>
                  </a:lnTo>
                  <a:lnTo>
                    <a:pt x="543" y="870"/>
                  </a:lnTo>
                  <a:cubicBezTo>
                    <a:pt x="243" y="870"/>
                    <a:pt x="0" y="1116"/>
                    <a:pt x="0" y="1416"/>
                  </a:cubicBezTo>
                  <a:cubicBezTo>
                    <a:pt x="0" y="1717"/>
                    <a:pt x="243" y="1960"/>
                    <a:pt x="543" y="1960"/>
                  </a:cubicBezTo>
                  <a:lnTo>
                    <a:pt x="884" y="1960"/>
                  </a:lnTo>
                  <a:cubicBezTo>
                    <a:pt x="996" y="3437"/>
                    <a:pt x="2224" y="4578"/>
                    <a:pt x="3705" y="4578"/>
                  </a:cubicBezTo>
                  <a:cubicBezTo>
                    <a:pt x="5187" y="4578"/>
                    <a:pt x="6418" y="3437"/>
                    <a:pt x="6530" y="1960"/>
                  </a:cubicBezTo>
                  <a:lnTo>
                    <a:pt x="6867" y="1960"/>
                  </a:lnTo>
                  <a:cubicBezTo>
                    <a:pt x="7168" y="1960"/>
                    <a:pt x="7410" y="1717"/>
                    <a:pt x="7410" y="1416"/>
                  </a:cubicBezTo>
                  <a:cubicBezTo>
                    <a:pt x="7410" y="1116"/>
                    <a:pt x="7168" y="870"/>
                    <a:pt x="6867" y="870"/>
                  </a:cubicBezTo>
                  <a:lnTo>
                    <a:pt x="6537" y="870"/>
                  </a:lnTo>
                  <a:lnTo>
                    <a:pt x="653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7" name="Google Shape;14277;p76"/>
            <p:cNvSpPr/>
            <p:nvPr/>
          </p:nvSpPr>
          <p:spPr>
            <a:xfrm>
              <a:off x="5850383" y="3481943"/>
              <a:ext cx="149492" cy="120076"/>
            </a:xfrm>
            <a:custGeom>
              <a:avLst/>
              <a:gdLst/>
              <a:ahLst/>
              <a:cxnLst/>
              <a:rect l="l" t="t" r="r" b="b"/>
              <a:pathLst>
                <a:path w="5702" h="4580" extrusionOk="0">
                  <a:moveTo>
                    <a:pt x="906" y="0"/>
                  </a:moveTo>
                  <a:lnTo>
                    <a:pt x="906" y="873"/>
                  </a:lnTo>
                  <a:lnTo>
                    <a:pt x="609" y="873"/>
                  </a:lnTo>
                  <a:cubicBezTo>
                    <a:pt x="290" y="873"/>
                    <a:pt x="66" y="1076"/>
                    <a:pt x="37" y="1358"/>
                  </a:cubicBezTo>
                  <a:cubicBezTo>
                    <a:pt x="1" y="1679"/>
                    <a:pt x="251" y="1960"/>
                    <a:pt x="574" y="1960"/>
                  </a:cubicBezTo>
                  <a:cubicBezTo>
                    <a:pt x="576" y="1960"/>
                    <a:pt x="578" y="1960"/>
                    <a:pt x="580" y="1960"/>
                  </a:cubicBezTo>
                  <a:lnTo>
                    <a:pt x="917" y="1960"/>
                  </a:lnTo>
                  <a:cubicBezTo>
                    <a:pt x="1022" y="3455"/>
                    <a:pt x="2270" y="4579"/>
                    <a:pt x="3718" y="4579"/>
                  </a:cubicBezTo>
                  <a:cubicBezTo>
                    <a:pt x="3869" y="4579"/>
                    <a:pt x="4022" y="4567"/>
                    <a:pt x="4176" y="4542"/>
                  </a:cubicBezTo>
                  <a:cubicBezTo>
                    <a:pt x="2797" y="4328"/>
                    <a:pt x="1779" y="3140"/>
                    <a:pt x="1779" y="1746"/>
                  </a:cubicBezTo>
                  <a:lnTo>
                    <a:pt x="1779" y="1529"/>
                  </a:lnTo>
                  <a:cubicBezTo>
                    <a:pt x="1779" y="1047"/>
                    <a:pt x="2166" y="656"/>
                    <a:pt x="2648" y="656"/>
                  </a:cubicBezTo>
                  <a:lnTo>
                    <a:pt x="5263" y="656"/>
                  </a:lnTo>
                  <a:cubicBezTo>
                    <a:pt x="5506" y="656"/>
                    <a:pt x="5701" y="460"/>
                    <a:pt x="5701" y="218"/>
                  </a:cubicBezTo>
                  <a:lnTo>
                    <a:pt x="5701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8" name="Google Shape;14278;p76"/>
            <p:cNvSpPr/>
            <p:nvPr/>
          </p:nvSpPr>
          <p:spPr>
            <a:xfrm>
              <a:off x="5862627" y="3481943"/>
              <a:ext cx="22914" cy="25746"/>
            </a:xfrm>
            <a:custGeom>
              <a:avLst/>
              <a:gdLst/>
              <a:ahLst/>
              <a:cxnLst/>
              <a:rect l="l" t="t" r="r" b="b"/>
              <a:pathLst>
                <a:path w="874" h="982" extrusionOk="0">
                  <a:moveTo>
                    <a:pt x="1" y="0"/>
                  </a:moveTo>
                  <a:lnTo>
                    <a:pt x="1" y="982"/>
                  </a:lnTo>
                  <a:lnTo>
                    <a:pt x="301" y="942"/>
                  </a:lnTo>
                  <a:cubicBezTo>
                    <a:pt x="627" y="902"/>
                    <a:pt x="874" y="623"/>
                    <a:pt x="874" y="294"/>
                  </a:cubicBezTo>
                  <a:lnTo>
                    <a:pt x="874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9" name="Google Shape;14279;p76"/>
            <p:cNvSpPr/>
            <p:nvPr/>
          </p:nvSpPr>
          <p:spPr>
            <a:xfrm>
              <a:off x="6011227" y="3481943"/>
              <a:ext cx="22914" cy="25746"/>
            </a:xfrm>
            <a:custGeom>
              <a:avLst/>
              <a:gdLst/>
              <a:ahLst/>
              <a:cxnLst/>
              <a:rect l="l" t="t" r="r" b="b"/>
              <a:pathLst>
                <a:path w="874" h="982" extrusionOk="0">
                  <a:moveTo>
                    <a:pt x="1" y="0"/>
                  </a:moveTo>
                  <a:lnTo>
                    <a:pt x="1" y="294"/>
                  </a:lnTo>
                  <a:cubicBezTo>
                    <a:pt x="1" y="623"/>
                    <a:pt x="247" y="902"/>
                    <a:pt x="573" y="942"/>
                  </a:cubicBezTo>
                  <a:lnTo>
                    <a:pt x="874" y="982"/>
                  </a:lnTo>
                  <a:lnTo>
                    <a:pt x="874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0" name="Google Shape;14280;p76"/>
            <p:cNvSpPr/>
            <p:nvPr/>
          </p:nvSpPr>
          <p:spPr>
            <a:xfrm>
              <a:off x="5843357" y="3361920"/>
              <a:ext cx="207983" cy="120050"/>
            </a:xfrm>
            <a:custGeom>
              <a:avLst/>
              <a:gdLst/>
              <a:ahLst/>
              <a:cxnLst/>
              <a:rect l="l" t="t" r="r" b="b"/>
              <a:pathLst>
                <a:path w="7933" h="4579" extrusionOk="0">
                  <a:moveTo>
                    <a:pt x="3463" y="0"/>
                  </a:moveTo>
                  <a:cubicBezTo>
                    <a:pt x="2981" y="0"/>
                    <a:pt x="2529" y="247"/>
                    <a:pt x="2271" y="656"/>
                  </a:cubicBezTo>
                  <a:lnTo>
                    <a:pt x="1174" y="656"/>
                  </a:lnTo>
                  <a:cubicBezTo>
                    <a:pt x="1172" y="656"/>
                    <a:pt x="1169" y="656"/>
                    <a:pt x="1166" y="656"/>
                  </a:cubicBezTo>
                  <a:cubicBezTo>
                    <a:pt x="655" y="656"/>
                    <a:pt x="214" y="1017"/>
                    <a:pt x="109" y="1522"/>
                  </a:cubicBezTo>
                  <a:cubicBezTo>
                    <a:pt x="1" y="2025"/>
                    <a:pt x="265" y="2536"/>
                    <a:pt x="739" y="2742"/>
                  </a:cubicBezTo>
                  <a:lnTo>
                    <a:pt x="739" y="4578"/>
                  </a:lnTo>
                  <a:lnTo>
                    <a:pt x="7277" y="4578"/>
                  </a:lnTo>
                  <a:lnTo>
                    <a:pt x="7277" y="2742"/>
                  </a:lnTo>
                  <a:cubicBezTo>
                    <a:pt x="7675" y="2568"/>
                    <a:pt x="7929" y="2177"/>
                    <a:pt x="7932" y="1743"/>
                  </a:cubicBezTo>
                  <a:cubicBezTo>
                    <a:pt x="7932" y="1141"/>
                    <a:pt x="7443" y="656"/>
                    <a:pt x="6842" y="656"/>
                  </a:cubicBezTo>
                  <a:lnTo>
                    <a:pt x="5745" y="656"/>
                  </a:lnTo>
                  <a:cubicBezTo>
                    <a:pt x="5484" y="247"/>
                    <a:pt x="5035" y="0"/>
                    <a:pt x="4553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1" name="Google Shape;14281;p76"/>
            <p:cNvSpPr/>
            <p:nvPr/>
          </p:nvSpPr>
          <p:spPr>
            <a:xfrm>
              <a:off x="5862627" y="3436168"/>
              <a:ext cx="22914" cy="45802"/>
            </a:xfrm>
            <a:custGeom>
              <a:avLst/>
              <a:gdLst/>
              <a:ahLst/>
              <a:cxnLst/>
              <a:rect l="l" t="t" r="r" b="b"/>
              <a:pathLst>
                <a:path w="874" h="1747" extrusionOk="0">
                  <a:moveTo>
                    <a:pt x="1" y="1"/>
                  </a:moveTo>
                  <a:lnTo>
                    <a:pt x="1" y="1743"/>
                  </a:lnTo>
                  <a:lnTo>
                    <a:pt x="1" y="1746"/>
                  </a:lnTo>
                  <a:lnTo>
                    <a:pt x="874" y="1746"/>
                  </a:lnTo>
                  <a:lnTo>
                    <a:pt x="874" y="439"/>
                  </a:lnTo>
                  <a:cubicBezTo>
                    <a:pt x="874" y="196"/>
                    <a:pt x="678" y="1"/>
                    <a:pt x="439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2" name="Google Shape;14282;p76"/>
            <p:cNvSpPr/>
            <p:nvPr/>
          </p:nvSpPr>
          <p:spPr>
            <a:xfrm>
              <a:off x="5887428" y="3618196"/>
              <a:ext cx="121938" cy="40847"/>
            </a:xfrm>
            <a:custGeom>
              <a:avLst/>
              <a:gdLst/>
              <a:ahLst/>
              <a:cxnLst/>
              <a:rect l="l" t="t" r="r" b="b"/>
              <a:pathLst>
                <a:path w="4651" h="1558" extrusionOk="0">
                  <a:moveTo>
                    <a:pt x="935" y="0"/>
                  </a:moveTo>
                  <a:cubicBezTo>
                    <a:pt x="837" y="214"/>
                    <a:pt x="656" y="377"/>
                    <a:pt x="435" y="457"/>
                  </a:cubicBezTo>
                  <a:lnTo>
                    <a:pt x="0" y="609"/>
                  </a:lnTo>
                  <a:cubicBezTo>
                    <a:pt x="431" y="1174"/>
                    <a:pt x="1311" y="1558"/>
                    <a:pt x="2325" y="1558"/>
                  </a:cubicBezTo>
                  <a:cubicBezTo>
                    <a:pt x="2626" y="1558"/>
                    <a:pt x="2923" y="1522"/>
                    <a:pt x="3216" y="1449"/>
                  </a:cubicBezTo>
                  <a:lnTo>
                    <a:pt x="3683" y="1304"/>
                  </a:lnTo>
                  <a:cubicBezTo>
                    <a:pt x="4093" y="1134"/>
                    <a:pt x="4429" y="895"/>
                    <a:pt x="4650" y="609"/>
                  </a:cubicBezTo>
                  <a:lnTo>
                    <a:pt x="4212" y="457"/>
                  </a:lnTo>
                  <a:cubicBezTo>
                    <a:pt x="3991" y="377"/>
                    <a:pt x="3814" y="214"/>
                    <a:pt x="3716" y="0"/>
                  </a:cubicBezTo>
                  <a:cubicBezTo>
                    <a:pt x="3336" y="156"/>
                    <a:pt x="2854" y="250"/>
                    <a:pt x="2325" y="250"/>
                  </a:cubicBezTo>
                  <a:cubicBezTo>
                    <a:pt x="1793" y="250"/>
                    <a:pt x="1311" y="156"/>
                    <a:pt x="935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3" name="Google Shape;14283;p76"/>
            <p:cNvSpPr/>
            <p:nvPr/>
          </p:nvSpPr>
          <p:spPr>
            <a:xfrm>
              <a:off x="5923556" y="3550738"/>
              <a:ext cx="49604" cy="16596"/>
            </a:xfrm>
            <a:custGeom>
              <a:avLst/>
              <a:gdLst/>
              <a:ahLst/>
              <a:cxnLst/>
              <a:rect l="l" t="t" r="r" b="b"/>
              <a:pathLst>
                <a:path w="1892" h="633" extrusionOk="0">
                  <a:moveTo>
                    <a:pt x="293" y="1"/>
                  </a:moveTo>
                  <a:cubicBezTo>
                    <a:pt x="134" y="1"/>
                    <a:pt x="0" y="206"/>
                    <a:pt x="150" y="353"/>
                  </a:cubicBezTo>
                  <a:cubicBezTo>
                    <a:pt x="324" y="527"/>
                    <a:pt x="625" y="632"/>
                    <a:pt x="947" y="632"/>
                  </a:cubicBezTo>
                  <a:cubicBezTo>
                    <a:pt x="1270" y="632"/>
                    <a:pt x="1570" y="527"/>
                    <a:pt x="1744" y="353"/>
                  </a:cubicBezTo>
                  <a:cubicBezTo>
                    <a:pt x="1892" y="206"/>
                    <a:pt x="1757" y="1"/>
                    <a:pt x="1599" y="1"/>
                  </a:cubicBezTo>
                  <a:cubicBezTo>
                    <a:pt x="1552" y="1"/>
                    <a:pt x="1502" y="19"/>
                    <a:pt x="1458" y="64"/>
                  </a:cubicBezTo>
                  <a:cubicBezTo>
                    <a:pt x="1382" y="136"/>
                    <a:pt x="1204" y="223"/>
                    <a:pt x="947" y="223"/>
                  </a:cubicBezTo>
                  <a:cubicBezTo>
                    <a:pt x="690" y="223"/>
                    <a:pt x="509" y="136"/>
                    <a:pt x="437" y="64"/>
                  </a:cubicBezTo>
                  <a:cubicBezTo>
                    <a:pt x="391" y="19"/>
                    <a:pt x="341" y="1"/>
                    <a:pt x="29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4" name="Google Shape;14284;p76"/>
            <p:cNvSpPr/>
            <p:nvPr/>
          </p:nvSpPr>
          <p:spPr>
            <a:xfrm>
              <a:off x="5908796" y="3505172"/>
              <a:ext cx="10644" cy="16386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203" y="1"/>
                  </a:moveTo>
                  <a:cubicBezTo>
                    <a:pt x="101" y="1"/>
                    <a:pt x="0" y="69"/>
                    <a:pt x="0" y="204"/>
                  </a:cubicBezTo>
                  <a:lnTo>
                    <a:pt x="0" y="422"/>
                  </a:lnTo>
                  <a:cubicBezTo>
                    <a:pt x="0" y="534"/>
                    <a:pt x="91" y="625"/>
                    <a:pt x="203" y="625"/>
                  </a:cubicBezTo>
                  <a:cubicBezTo>
                    <a:pt x="315" y="625"/>
                    <a:pt x="406" y="534"/>
                    <a:pt x="406" y="422"/>
                  </a:cubicBezTo>
                  <a:lnTo>
                    <a:pt x="406" y="204"/>
                  </a:lnTo>
                  <a:cubicBezTo>
                    <a:pt x="406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5" name="Google Shape;14285;p76"/>
            <p:cNvSpPr/>
            <p:nvPr/>
          </p:nvSpPr>
          <p:spPr>
            <a:xfrm>
              <a:off x="5977328" y="3505172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4" y="1"/>
                  </a:moveTo>
                  <a:cubicBezTo>
                    <a:pt x="102" y="1"/>
                    <a:pt x="1" y="69"/>
                    <a:pt x="1" y="204"/>
                  </a:cubicBezTo>
                  <a:lnTo>
                    <a:pt x="1" y="422"/>
                  </a:lnTo>
                  <a:cubicBezTo>
                    <a:pt x="1" y="534"/>
                    <a:pt x="91" y="625"/>
                    <a:pt x="204" y="625"/>
                  </a:cubicBezTo>
                  <a:cubicBezTo>
                    <a:pt x="316" y="625"/>
                    <a:pt x="407" y="534"/>
                    <a:pt x="407" y="422"/>
                  </a:cubicBezTo>
                  <a:lnTo>
                    <a:pt x="407" y="204"/>
                  </a:lnTo>
                  <a:cubicBezTo>
                    <a:pt x="407" y="69"/>
                    <a:pt x="305" y="1"/>
                    <a:pt x="20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6" name="Google Shape;14286;p76"/>
            <p:cNvSpPr/>
            <p:nvPr/>
          </p:nvSpPr>
          <p:spPr>
            <a:xfrm>
              <a:off x="5811634" y="3356702"/>
              <a:ext cx="273501" cy="364948"/>
            </a:xfrm>
            <a:custGeom>
              <a:avLst/>
              <a:gdLst/>
              <a:ahLst/>
              <a:cxnLst/>
              <a:rect l="l" t="t" r="r" b="b"/>
              <a:pathLst>
                <a:path w="10432" h="13920" extrusionOk="0">
                  <a:moveTo>
                    <a:pt x="5763" y="402"/>
                  </a:moveTo>
                  <a:cubicBezTo>
                    <a:pt x="6325" y="402"/>
                    <a:pt x="6810" y="790"/>
                    <a:pt x="6940" y="1337"/>
                  </a:cubicBezTo>
                  <a:cubicBezTo>
                    <a:pt x="6966" y="1446"/>
                    <a:pt x="7048" y="1494"/>
                    <a:pt x="7132" y="1494"/>
                  </a:cubicBezTo>
                  <a:cubicBezTo>
                    <a:pt x="7250" y="1494"/>
                    <a:pt x="7371" y="1398"/>
                    <a:pt x="7335" y="1243"/>
                  </a:cubicBezTo>
                  <a:cubicBezTo>
                    <a:pt x="7320" y="1181"/>
                    <a:pt x="7302" y="1119"/>
                    <a:pt x="7281" y="1058"/>
                  </a:cubicBezTo>
                  <a:lnTo>
                    <a:pt x="8048" y="1058"/>
                  </a:lnTo>
                  <a:cubicBezTo>
                    <a:pt x="8530" y="1069"/>
                    <a:pt x="8914" y="1460"/>
                    <a:pt x="8914" y="1942"/>
                  </a:cubicBezTo>
                  <a:cubicBezTo>
                    <a:pt x="8914" y="2423"/>
                    <a:pt x="8530" y="2818"/>
                    <a:pt x="8048" y="2829"/>
                  </a:cubicBezTo>
                  <a:cubicBezTo>
                    <a:pt x="7777" y="2829"/>
                    <a:pt x="7777" y="3238"/>
                    <a:pt x="8048" y="3238"/>
                  </a:cubicBezTo>
                  <a:cubicBezTo>
                    <a:pt x="8128" y="3234"/>
                    <a:pt x="8204" y="3231"/>
                    <a:pt x="8280" y="3216"/>
                  </a:cubicBezTo>
                  <a:lnTo>
                    <a:pt x="8280" y="3702"/>
                  </a:lnTo>
                  <a:lnTo>
                    <a:pt x="7614" y="3702"/>
                  </a:lnTo>
                  <a:cubicBezTo>
                    <a:pt x="7342" y="3702"/>
                    <a:pt x="7342" y="4107"/>
                    <a:pt x="7614" y="4107"/>
                  </a:cubicBezTo>
                  <a:lnTo>
                    <a:pt x="8280" y="4107"/>
                  </a:lnTo>
                  <a:lnTo>
                    <a:pt x="8280" y="4571"/>
                  </a:lnTo>
                  <a:lnTo>
                    <a:pt x="2152" y="4571"/>
                  </a:lnTo>
                  <a:lnTo>
                    <a:pt x="2152" y="4107"/>
                  </a:lnTo>
                  <a:lnTo>
                    <a:pt x="6741" y="4107"/>
                  </a:lnTo>
                  <a:cubicBezTo>
                    <a:pt x="7013" y="4107"/>
                    <a:pt x="7013" y="3698"/>
                    <a:pt x="6741" y="3698"/>
                  </a:cubicBezTo>
                  <a:lnTo>
                    <a:pt x="2152" y="3698"/>
                  </a:lnTo>
                  <a:lnTo>
                    <a:pt x="2152" y="3213"/>
                  </a:lnTo>
                  <a:cubicBezTo>
                    <a:pt x="2228" y="3227"/>
                    <a:pt x="2304" y="3234"/>
                    <a:pt x="2384" y="3238"/>
                  </a:cubicBezTo>
                  <a:cubicBezTo>
                    <a:pt x="2656" y="3238"/>
                    <a:pt x="2656" y="2829"/>
                    <a:pt x="2384" y="2829"/>
                  </a:cubicBezTo>
                  <a:cubicBezTo>
                    <a:pt x="2377" y="2829"/>
                    <a:pt x="2371" y="2829"/>
                    <a:pt x="2364" y="2829"/>
                  </a:cubicBezTo>
                  <a:cubicBezTo>
                    <a:pt x="1877" y="2829"/>
                    <a:pt x="1479" y="2435"/>
                    <a:pt x="1479" y="1942"/>
                  </a:cubicBezTo>
                  <a:cubicBezTo>
                    <a:pt x="1479" y="1452"/>
                    <a:pt x="1877" y="1058"/>
                    <a:pt x="2364" y="1058"/>
                  </a:cubicBezTo>
                  <a:cubicBezTo>
                    <a:pt x="2371" y="1058"/>
                    <a:pt x="2377" y="1058"/>
                    <a:pt x="2384" y="1058"/>
                  </a:cubicBezTo>
                  <a:lnTo>
                    <a:pt x="3152" y="1058"/>
                  </a:lnTo>
                  <a:cubicBezTo>
                    <a:pt x="3130" y="1119"/>
                    <a:pt x="3112" y="1181"/>
                    <a:pt x="3098" y="1243"/>
                  </a:cubicBezTo>
                  <a:cubicBezTo>
                    <a:pt x="3061" y="1398"/>
                    <a:pt x="3182" y="1494"/>
                    <a:pt x="3302" y="1494"/>
                  </a:cubicBezTo>
                  <a:cubicBezTo>
                    <a:pt x="3386" y="1494"/>
                    <a:pt x="3469" y="1446"/>
                    <a:pt x="3496" y="1337"/>
                  </a:cubicBezTo>
                  <a:cubicBezTo>
                    <a:pt x="3623" y="790"/>
                    <a:pt x="4112" y="402"/>
                    <a:pt x="4673" y="402"/>
                  </a:cubicBezTo>
                  <a:close/>
                  <a:moveTo>
                    <a:pt x="2616" y="4980"/>
                  </a:moveTo>
                  <a:lnTo>
                    <a:pt x="2616" y="4995"/>
                  </a:lnTo>
                  <a:cubicBezTo>
                    <a:pt x="2612" y="5241"/>
                    <a:pt x="2413" y="5444"/>
                    <a:pt x="2163" y="5444"/>
                  </a:cubicBezTo>
                  <a:lnTo>
                    <a:pt x="2149" y="5444"/>
                  </a:lnTo>
                  <a:lnTo>
                    <a:pt x="2149" y="4980"/>
                  </a:lnTo>
                  <a:close/>
                  <a:moveTo>
                    <a:pt x="8280" y="4980"/>
                  </a:moveTo>
                  <a:lnTo>
                    <a:pt x="8280" y="5444"/>
                  </a:lnTo>
                  <a:lnTo>
                    <a:pt x="8266" y="5444"/>
                  </a:lnTo>
                  <a:cubicBezTo>
                    <a:pt x="8019" y="5444"/>
                    <a:pt x="7817" y="5241"/>
                    <a:pt x="7813" y="4995"/>
                  </a:cubicBezTo>
                  <a:lnTo>
                    <a:pt x="7817" y="4980"/>
                  </a:lnTo>
                  <a:close/>
                  <a:moveTo>
                    <a:pt x="7411" y="4980"/>
                  </a:moveTo>
                  <a:lnTo>
                    <a:pt x="7411" y="4991"/>
                  </a:lnTo>
                  <a:cubicBezTo>
                    <a:pt x="7415" y="5465"/>
                    <a:pt x="7799" y="5849"/>
                    <a:pt x="8273" y="5849"/>
                  </a:cubicBezTo>
                  <a:lnTo>
                    <a:pt x="8382" y="5849"/>
                  </a:lnTo>
                  <a:cubicBezTo>
                    <a:pt x="8570" y="5849"/>
                    <a:pt x="8722" y="6001"/>
                    <a:pt x="8722" y="6190"/>
                  </a:cubicBezTo>
                  <a:cubicBezTo>
                    <a:pt x="8722" y="6378"/>
                    <a:pt x="8570" y="6534"/>
                    <a:pt x="8382" y="6534"/>
                  </a:cubicBezTo>
                  <a:lnTo>
                    <a:pt x="8259" y="6534"/>
                  </a:lnTo>
                  <a:lnTo>
                    <a:pt x="8259" y="6519"/>
                  </a:lnTo>
                  <a:cubicBezTo>
                    <a:pt x="8259" y="6384"/>
                    <a:pt x="8156" y="6316"/>
                    <a:pt x="8054" y="6316"/>
                  </a:cubicBezTo>
                  <a:cubicBezTo>
                    <a:pt x="7952" y="6316"/>
                    <a:pt x="7849" y="6384"/>
                    <a:pt x="7849" y="6519"/>
                  </a:cubicBezTo>
                  <a:cubicBezTo>
                    <a:pt x="7849" y="7972"/>
                    <a:pt x="6672" y="9149"/>
                    <a:pt x="5220" y="9149"/>
                  </a:cubicBezTo>
                  <a:cubicBezTo>
                    <a:pt x="3768" y="9149"/>
                    <a:pt x="2591" y="7972"/>
                    <a:pt x="2591" y="6519"/>
                  </a:cubicBezTo>
                  <a:cubicBezTo>
                    <a:pt x="2591" y="6384"/>
                    <a:pt x="2489" y="6316"/>
                    <a:pt x="2388" y="6316"/>
                  </a:cubicBezTo>
                  <a:cubicBezTo>
                    <a:pt x="2286" y="6316"/>
                    <a:pt x="2185" y="6384"/>
                    <a:pt x="2185" y="6519"/>
                  </a:cubicBezTo>
                  <a:lnTo>
                    <a:pt x="2185" y="6534"/>
                  </a:lnTo>
                  <a:lnTo>
                    <a:pt x="2054" y="6534"/>
                  </a:lnTo>
                  <a:cubicBezTo>
                    <a:pt x="1870" y="6534"/>
                    <a:pt x="1714" y="6382"/>
                    <a:pt x="1714" y="6193"/>
                  </a:cubicBezTo>
                  <a:cubicBezTo>
                    <a:pt x="1714" y="6005"/>
                    <a:pt x="1870" y="5853"/>
                    <a:pt x="2054" y="5853"/>
                  </a:cubicBezTo>
                  <a:lnTo>
                    <a:pt x="2163" y="5853"/>
                  </a:lnTo>
                  <a:cubicBezTo>
                    <a:pt x="2638" y="5853"/>
                    <a:pt x="3025" y="5469"/>
                    <a:pt x="3025" y="4995"/>
                  </a:cubicBezTo>
                  <a:lnTo>
                    <a:pt x="3025" y="4980"/>
                  </a:lnTo>
                  <a:close/>
                  <a:moveTo>
                    <a:pt x="8103" y="7465"/>
                  </a:moveTo>
                  <a:cubicBezTo>
                    <a:pt x="8215" y="7552"/>
                    <a:pt x="8280" y="7686"/>
                    <a:pt x="8280" y="7827"/>
                  </a:cubicBezTo>
                  <a:cubicBezTo>
                    <a:pt x="8280" y="7961"/>
                    <a:pt x="8219" y="8084"/>
                    <a:pt x="8117" y="8167"/>
                  </a:cubicBezTo>
                  <a:cubicBezTo>
                    <a:pt x="8063" y="8214"/>
                    <a:pt x="8038" y="8290"/>
                    <a:pt x="8048" y="8363"/>
                  </a:cubicBezTo>
                  <a:cubicBezTo>
                    <a:pt x="8130" y="8807"/>
                    <a:pt x="7774" y="9149"/>
                    <a:pt x="7388" y="9149"/>
                  </a:cubicBezTo>
                  <a:cubicBezTo>
                    <a:pt x="7246" y="9149"/>
                    <a:pt x="7099" y="9102"/>
                    <a:pt x="6969" y="8997"/>
                  </a:cubicBezTo>
                  <a:cubicBezTo>
                    <a:pt x="7502" y="8620"/>
                    <a:pt x="7896" y="8084"/>
                    <a:pt x="8103" y="7465"/>
                  </a:cubicBezTo>
                  <a:close/>
                  <a:moveTo>
                    <a:pt x="2330" y="7468"/>
                  </a:moveTo>
                  <a:cubicBezTo>
                    <a:pt x="2536" y="8084"/>
                    <a:pt x="2931" y="8620"/>
                    <a:pt x="3463" y="8997"/>
                  </a:cubicBezTo>
                  <a:cubicBezTo>
                    <a:pt x="3335" y="9102"/>
                    <a:pt x="3188" y="9150"/>
                    <a:pt x="3043" y="9150"/>
                  </a:cubicBezTo>
                  <a:cubicBezTo>
                    <a:pt x="2697" y="9150"/>
                    <a:pt x="2370" y="8878"/>
                    <a:pt x="2370" y="8482"/>
                  </a:cubicBezTo>
                  <a:lnTo>
                    <a:pt x="2370" y="8479"/>
                  </a:lnTo>
                  <a:cubicBezTo>
                    <a:pt x="2370" y="8439"/>
                    <a:pt x="2373" y="8399"/>
                    <a:pt x="2380" y="8359"/>
                  </a:cubicBezTo>
                  <a:cubicBezTo>
                    <a:pt x="2395" y="8287"/>
                    <a:pt x="2370" y="8214"/>
                    <a:pt x="2312" y="8167"/>
                  </a:cubicBezTo>
                  <a:cubicBezTo>
                    <a:pt x="2091" y="7983"/>
                    <a:pt x="2098" y="7638"/>
                    <a:pt x="2330" y="7468"/>
                  </a:cubicBezTo>
                  <a:close/>
                  <a:moveTo>
                    <a:pt x="6538" y="9254"/>
                  </a:moveTo>
                  <a:lnTo>
                    <a:pt x="6538" y="9764"/>
                  </a:lnTo>
                  <a:cubicBezTo>
                    <a:pt x="6118" y="9935"/>
                    <a:pt x="5669" y="10022"/>
                    <a:pt x="5216" y="10022"/>
                  </a:cubicBezTo>
                  <a:cubicBezTo>
                    <a:pt x="5147" y="10022"/>
                    <a:pt x="5079" y="10022"/>
                    <a:pt x="5010" y="10014"/>
                  </a:cubicBezTo>
                  <a:cubicBezTo>
                    <a:pt x="5005" y="10014"/>
                    <a:pt x="5000" y="10014"/>
                    <a:pt x="4996" y="10014"/>
                  </a:cubicBezTo>
                  <a:cubicBezTo>
                    <a:pt x="4738" y="10014"/>
                    <a:pt x="4721" y="10406"/>
                    <a:pt x="4988" y="10424"/>
                  </a:cubicBezTo>
                  <a:cubicBezTo>
                    <a:pt x="5064" y="10427"/>
                    <a:pt x="5140" y="10431"/>
                    <a:pt x="5216" y="10431"/>
                  </a:cubicBezTo>
                  <a:cubicBezTo>
                    <a:pt x="5680" y="10431"/>
                    <a:pt x="6136" y="10348"/>
                    <a:pt x="6567" y="10188"/>
                  </a:cubicBezTo>
                  <a:cubicBezTo>
                    <a:pt x="6629" y="10380"/>
                    <a:pt x="6777" y="10529"/>
                    <a:pt x="6966" y="10597"/>
                  </a:cubicBezTo>
                  <a:lnTo>
                    <a:pt x="7194" y="10677"/>
                  </a:lnTo>
                  <a:cubicBezTo>
                    <a:pt x="6799" y="11075"/>
                    <a:pt x="6038" y="11329"/>
                    <a:pt x="5216" y="11329"/>
                  </a:cubicBezTo>
                  <a:cubicBezTo>
                    <a:pt x="4391" y="11329"/>
                    <a:pt x="3634" y="11072"/>
                    <a:pt x="3239" y="10677"/>
                  </a:cubicBezTo>
                  <a:lnTo>
                    <a:pt x="3467" y="10597"/>
                  </a:lnTo>
                  <a:cubicBezTo>
                    <a:pt x="3655" y="10529"/>
                    <a:pt x="3804" y="10380"/>
                    <a:pt x="3865" y="10188"/>
                  </a:cubicBezTo>
                  <a:cubicBezTo>
                    <a:pt x="3931" y="10214"/>
                    <a:pt x="3999" y="10235"/>
                    <a:pt x="4068" y="10257"/>
                  </a:cubicBezTo>
                  <a:cubicBezTo>
                    <a:pt x="4092" y="10264"/>
                    <a:pt x="4114" y="10268"/>
                    <a:pt x="4135" y="10268"/>
                  </a:cubicBezTo>
                  <a:cubicBezTo>
                    <a:pt x="4345" y="10268"/>
                    <a:pt x="4425" y="9938"/>
                    <a:pt x="4188" y="9866"/>
                  </a:cubicBezTo>
                  <a:cubicBezTo>
                    <a:pt x="4090" y="9837"/>
                    <a:pt x="3992" y="9801"/>
                    <a:pt x="3894" y="9764"/>
                  </a:cubicBezTo>
                  <a:lnTo>
                    <a:pt x="3894" y="9254"/>
                  </a:lnTo>
                  <a:cubicBezTo>
                    <a:pt x="4313" y="9457"/>
                    <a:pt x="4765" y="9558"/>
                    <a:pt x="5218" y="9558"/>
                  </a:cubicBezTo>
                  <a:cubicBezTo>
                    <a:pt x="5670" y="9558"/>
                    <a:pt x="6122" y="9457"/>
                    <a:pt x="6538" y="9254"/>
                  </a:cubicBezTo>
                  <a:close/>
                  <a:moveTo>
                    <a:pt x="4662" y="0"/>
                  </a:moveTo>
                  <a:cubicBezTo>
                    <a:pt x="4152" y="0"/>
                    <a:pt x="3671" y="242"/>
                    <a:pt x="3369" y="652"/>
                  </a:cubicBezTo>
                  <a:lnTo>
                    <a:pt x="2384" y="652"/>
                  </a:lnTo>
                  <a:cubicBezTo>
                    <a:pt x="1797" y="652"/>
                    <a:pt x="1283" y="1047"/>
                    <a:pt x="1131" y="1616"/>
                  </a:cubicBezTo>
                  <a:cubicBezTo>
                    <a:pt x="982" y="2184"/>
                    <a:pt x="1232" y="2778"/>
                    <a:pt x="1743" y="3072"/>
                  </a:cubicBezTo>
                  <a:lnTo>
                    <a:pt x="1743" y="5516"/>
                  </a:lnTo>
                  <a:cubicBezTo>
                    <a:pt x="1424" y="5661"/>
                    <a:pt x="1250" y="6012"/>
                    <a:pt x="1327" y="6356"/>
                  </a:cubicBezTo>
                  <a:cubicBezTo>
                    <a:pt x="1399" y="6697"/>
                    <a:pt x="1703" y="6943"/>
                    <a:pt x="2054" y="6943"/>
                  </a:cubicBezTo>
                  <a:lnTo>
                    <a:pt x="2207" y="6943"/>
                  </a:lnTo>
                  <a:cubicBezTo>
                    <a:pt x="2214" y="6983"/>
                    <a:pt x="2221" y="7019"/>
                    <a:pt x="2225" y="7059"/>
                  </a:cubicBezTo>
                  <a:cubicBezTo>
                    <a:pt x="1710" y="7305"/>
                    <a:pt x="1580" y="7979"/>
                    <a:pt x="1964" y="8403"/>
                  </a:cubicBezTo>
                  <a:cubicBezTo>
                    <a:pt x="1960" y="8428"/>
                    <a:pt x="1960" y="8457"/>
                    <a:pt x="1960" y="8482"/>
                  </a:cubicBezTo>
                  <a:cubicBezTo>
                    <a:pt x="1960" y="9104"/>
                    <a:pt x="2471" y="9561"/>
                    <a:pt x="3035" y="9561"/>
                  </a:cubicBezTo>
                  <a:cubicBezTo>
                    <a:pt x="3184" y="9561"/>
                    <a:pt x="3337" y="9529"/>
                    <a:pt x="3485" y="9460"/>
                  </a:cubicBezTo>
                  <a:lnTo>
                    <a:pt x="3485" y="9996"/>
                  </a:lnTo>
                  <a:cubicBezTo>
                    <a:pt x="3485" y="10094"/>
                    <a:pt x="3424" y="10181"/>
                    <a:pt x="3333" y="10214"/>
                  </a:cubicBezTo>
                  <a:lnTo>
                    <a:pt x="1008" y="11036"/>
                  </a:lnTo>
                  <a:cubicBezTo>
                    <a:pt x="403" y="11249"/>
                    <a:pt x="1" y="11818"/>
                    <a:pt x="1" y="12459"/>
                  </a:cubicBezTo>
                  <a:lnTo>
                    <a:pt x="1" y="13716"/>
                  </a:lnTo>
                  <a:cubicBezTo>
                    <a:pt x="1" y="13852"/>
                    <a:pt x="102" y="13919"/>
                    <a:pt x="204" y="13919"/>
                  </a:cubicBezTo>
                  <a:cubicBezTo>
                    <a:pt x="305" y="13919"/>
                    <a:pt x="407" y="13852"/>
                    <a:pt x="407" y="13716"/>
                  </a:cubicBezTo>
                  <a:lnTo>
                    <a:pt x="407" y="12459"/>
                  </a:lnTo>
                  <a:cubicBezTo>
                    <a:pt x="407" y="12329"/>
                    <a:pt x="432" y="12195"/>
                    <a:pt x="479" y="12071"/>
                  </a:cubicBezTo>
                  <a:lnTo>
                    <a:pt x="1511" y="12955"/>
                  </a:lnTo>
                  <a:cubicBezTo>
                    <a:pt x="1660" y="13082"/>
                    <a:pt x="1743" y="13267"/>
                    <a:pt x="1743" y="13462"/>
                  </a:cubicBezTo>
                  <a:lnTo>
                    <a:pt x="1743" y="13716"/>
                  </a:lnTo>
                  <a:cubicBezTo>
                    <a:pt x="1743" y="13852"/>
                    <a:pt x="1844" y="13919"/>
                    <a:pt x="1946" y="13919"/>
                  </a:cubicBezTo>
                  <a:cubicBezTo>
                    <a:pt x="2047" y="13919"/>
                    <a:pt x="2149" y="13852"/>
                    <a:pt x="2149" y="13716"/>
                  </a:cubicBezTo>
                  <a:lnTo>
                    <a:pt x="2149" y="13462"/>
                  </a:lnTo>
                  <a:cubicBezTo>
                    <a:pt x="2149" y="13147"/>
                    <a:pt x="2015" y="12850"/>
                    <a:pt x="1776" y="12647"/>
                  </a:cubicBezTo>
                  <a:lnTo>
                    <a:pt x="693" y="11720"/>
                  </a:lnTo>
                  <a:cubicBezTo>
                    <a:pt x="816" y="11583"/>
                    <a:pt x="972" y="11481"/>
                    <a:pt x="1142" y="11420"/>
                  </a:cubicBezTo>
                  <a:lnTo>
                    <a:pt x="2822" y="10829"/>
                  </a:lnTo>
                  <a:cubicBezTo>
                    <a:pt x="3264" y="11387"/>
                    <a:pt x="4184" y="11742"/>
                    <a:pt x="5216" y="11742"/>
                  </a:cubicBezTo>
                  <a:cubicBezTo>
                    <a:pt x="5582" y="11742"/>
                    <a:pt x="5948" y="11695"/>
                    <a:pt x="6299" y="11601"/>
                  </a:cubicBezTo>
                  <a:lnTo>
                    <a:pt x="6343" y="11644"/>
                  </a:lnTo>
                  <a:cubicBezTo>
                    <a:pt x="6466" y="11767"/>
                    <a:pt x="6538" y="11937"/>
                    <a:pt x="6538" y="12115"/>
                  </a:cubicBezTo>
                  <a:lnTo>
                    <a:pt x="6538" y="13716"/>
                  </a:lnTo>
                  <a:cubicBezTo>
                    <a:pt x="6538" y="13852"/>
                    <a:pt x="6640" y="13919"/>
                    <a:pt x="6741" y="13919"/>
                  </a:cubicBezTo>
                  <a:cubicBezTo>
                    <a:pt x="6842" y="13919"/>
                    <a:pt x="6944" y="13852"/>
                    <a:pt x="6944" y="13716"/>
                  </a:cubicBezTo>
                  <a:lnTo>
                    <a:pt x="6944" y="12115"/>
                  </a:lnTo>
                  <a:cubicBezTo>
                    <a:pt x="6944" y="11876"/>
                    <a:pt x="6864" y="11644"/>
                    <a:pt x="6719" y="11459"/>
                  </a:cubicBezTo>
                  <a:cubicBezTo>
                    <a:pt x="7092" y="11304"/>
                    <a:pt x="7404" y="11086"/>
                    <a:pt x="7607" y="10829"/>
                  </a:cubicBezTo>
                  <a:lnTo>
                    <a:pt x="9287" y="11420"/>
                  </a:lnTo>
                  <a:cubicBezTo>
                    <a:pt x="9457" y="11481"/>
                    <a:pt x="9613" y="11583"/>
                    <a:pt x="9736" y="11720"/>
                  </a:cubicBezTo>
                  <a:lnTo>
                    <a:pt x="8653" y="12647"/>
                  </a:lnTo>
                  <a:cubicBezTo>
                    <a:pt x="8414" y="12850"/>
                    <a:pt x="8280" y="13147"/>
                    <a:pt x="8277" y="13462"/>
                  </a:cubicBezTo>
                  <a:lnTo>
                    <a:pt x="8277" y="13716"/>
                  </a:lnTo>
                  <a:cubicBezTo>
                    <a:pt x="8277" y="13852"/>
                    <a:pt x="8379" y="13919"/>
                    <a:pt x="8481" y="13919"/>
                  </a:cubicBezTo>
                  <a:cubicBezTo>
                    <a:pt x="8584" y="13919"/>
                    <a:pt x="8686" y="13852"/>
                    <a:pt x="8686" y="13716"/>
                  </a:cubicBezTo>
                  <a:lnTo>
                    <a:pt x="8686" y="13462"/>
                  </a:lnTo>
                  <a:cubicBezTo>
                    <a:pt x="8686" y="13267"/>
                    <a:pt x="8769" y="13082"/>
                    <a:pt x="8918" y="12955"/>
                  </a:cubicBezTo>
                  <a:lnTo>
                    <a:pt x="9950" y="12071"/>
                  </a:lnTo>
                  <a:cubicBezTo>
                    <a:pt x="9997" y="12195"/>
                    <a:pt x="10022" y="12329"/>
                    <a:pt x="10022" y="12459"/>
                  </a:cubicBezTo>
                  <a:lnTo>
                    <a:pt x="10022" y="13716"/>
                  </a:lnTo>
                  <a:cubicBezTo>
                    <a:pt x="10022" y="13852"/>
                    <a:pt x="10124" y="13919"/>
                    <a:pt x="10225" y="13919"/>
                  </a:cubicBezTo>
                  <a:cubicBezTo>
                    <a:pt x="10327" y="13919"/>
                    <a:pt x="10428" y="13852"/>
                    <a:pt x="10428" y="13716"/>
                  </a:cubicBezTo>
                  <a:lnTo>
                    <a:pt x="10428" y="12459"/>
                  </a:lnTo>
                  <a:cubicBezTo>
                    <a:pt x="10432" y="11818"/>
                    <a:pt x="10026" y="11249"/>
                    <a:pt x="9425" y="11032"/>
                  </a:cubicBezTo>
                  <a:lnTo>
                    <a:pt x="7100" y="10214"/>
                  </a:lnTo>
                  <a:cubicBezTo>
                    <a:pt x="7009" y="10181"/>
                    <a:pt x="6944" y="10090"/>
                    <a:pt x="6944" y="9993"/>
                  </a:cubicBezTo>
                  <a:lnTo>
                    <a:pt x="6944" y="9460"/>
                  </a:lnTo>
                  <a:cubicBezTo>
                    <a:pt x="7093" y="9529"/>
                    <a:pt x="7246" y="9561"/>
                    <a:pt x="7395" y="9561"/>
                  </a:cubicBezTo>
                  <a:cubicBezTo>
                    <a:pt x="7962" y="9561"/>
                    <a:pt x="8472" y="9104"/>
                    <a:pt x="8472" y="8482"/>
                  </a:cubicBezTo>
                  <a:cubicBezTo>
                    <a:pt x="8472" y="8457"/>
                    <a:pt x="8472" y="8428"/>
                    <a:pt x="8469" y="8403"/>
                  </a:cubicBezTo>
                  <a:cubicBezTo>
                    <a:pt x="8852" y="7979"/>
                    <a:pt x="8718" y="7305"/>
                    <a:pt x="8204" y="7059"/>
                  </a:cubicBezTo>
                  <a:cubicBezTo>
                    <a:pt x="8211" y="7019"/>
                    <a:pt x="8219" y="6983"/>
                    <a:pt x="8222" y="6943"/>
                  </a:cubicBezTo>
                  <a:lnTo>
                    <a:pt x="8378" y="6943"/>
                  </a:lnTo>
                  <a:cubicBezTo>
                    <a:pt x="8729" y="6943"/>
                    <a:pt x="9034" y="6697"/>
                    <a:pt x="9106" y="6356"/>
                  </a:cubicBezTo>
                  <a:cubicBezTo>
                    <a:pt x="9182" y="6012"/>
                    <a:pt x="9008" y="5661"/>
                    <a:pt x="8689" y="5516"/>
                  </a:cubicBezTo>
                  <a:lnTo>
                    <a:pt x="8689" y="3072"/>
                  </a:lnTo>
                  <a:cubicBezTo>
                    <a:pt x="9200" y="2778"/>
                    <a:pt x="9450" y="2184"/>
                    <a:pt x="9298" y="1616"/>
                  </a:cubicBezTo>
                  <a:cubicBezTo>
                    <a:pt x="9149" y="1047"/>
                    <a:pt x="8635" y="652"/>
                    <a:pt x="8048" y="652"/>
                  </a:cubicBezTo>
                  <a:lnTo>
                    <a:pt x="7063" y="652"/>
                  </a:lnTo>
                  <a:cubicBezTo>
                    <a:pt x="6758" y="242"/>
                    <a:pt x="6281" y="0"/>
                    <a:pt x="5771" y="0"/>
                  </a:cubicBezTo>
                  <a:cubicBezTo>
                    <a:pt x="5767" y="0"/>
                    <a:pt x="5763" y="0"/>
                    <a:pt x="5760" y="0"/>
                  </a:cubicBezTo>
                  <a:lnTo>
                    <a:pt x="4673" y="0"/>
                  </a:lnTo>
                  <a:cubicBezTo>
                    <a:pt x="4669" y="0"/>
                    <a:pt x="4665" y="0"/>
                    <a:pt x="46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87" name="Google Shape;14287;p76"/>
          <p:cNvGrpSpPr/>
          <p:nvPr/>
        </p:nvGrpSpPr>
        <p:grpSpPr>
          <a:xfrm>
            <a:off x="4905793" y="2894802"/>
            <a:ext cx="284879" cy="365105"/>
            <a:chOff x="4905793" y="2894802"/>
            <a:chExt cx="284879" cy="365105"/>
          </a:xfrm>
        </p:grpSpPr>
        <p:sp>
          <p:nvSpPr>
            <p:cNvPr id="14288" name="Google Shape;14288;p76"/>
            <p:cNvSpPr/>
            <p:nvPr/>
          </p:nvSpPr>
          <p:spPr>
            <a:xfrm>
              <a:off x="4911115" y="3100243"/>
              <a:ext cx="274261" cy="154211"/>
            </a:xfrm>
            <a:custGeom>
              <a:avLst/>
              <a:gdLst/>
              <a:ahLst/>
              <a:cxnLst/>
              <a:rect l="l" t="t" r="r" b="b"/>
              <a:pathLst>
                <a:path w="10461" h="5882" extrusionOk="0">
                  <a:moveTo>
                    <a:pt x="3706" y="0"/>
                  </a:moveTo>
                  <a:lnTo>
                    <a:pt x="3706" y="1036"/>
                  </a:lnTo>
                  <a:cubicBezTo>
                    <a:pt x="3706" y="1326"/>
                    <a:pt x="3514" y="1579"/>
                    <a:pt x="3235" y="1662"/>
                  </a:cubicBezTo>
                  <a:lnTo>
                    <a:pt x="939" y="2336"/>
                  </a:lnTo>
                  <a:cubicBezTo>
                    <a:pt x="381" y="2503"/>
                    <a:pt x="1" y="3013"/>
                    <a:pt x="1" y="3593"/>
                  </a:cubicBezTo>
                  <a:lnTo>
                    <a:pt x="1" y="5882"/>
                  </a:lnTo>
                  <a:lnTo>
                    <a:pt x="10460" y="5882"/>
                  </a:lnTo>
                  <a:lnTo>
                    <a:pt x="10460" y="3593"/>
                  </a:lnTo>
                  <a:cubicBezTo>
                    <a:pt x="10460" y="3010"/>
                    <a:pt x="10080" y="2499"/>
                    <a:pt x="9522" y="2336"/>
                  </a:cubicBezTo>
                  <a:lnTo>
                    <a:pt x="7226" y="1662"/>
                  </a:lnTo>
                  <a:cubicBezTo>
                    <a:pt x="6947" y="1579"/>
                    <a:pt x="6755" y="1326"/>
                    <a:pt x="6755" y="1036"/>
                  </a:cubicBezTo>
                  <a:lnTo>
                    <a:pt x="675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9" name="Google Shape;14289;p76"/>
            <p:cNvSpPr/>
            <p:nvPr/>
          </p:nvSpPr>
          <p:spPr>
            <a:xfrm>
              <a:off x="4911115" y="3142584"/>
              <a:ext cx="274340" cy="111870"/>
            </a:xfrm>
            <a:custGeom>
              <a:avLst/>
              <a:gdLst/>
              <a:ahLst/>
              <a:cxnLst/>
              <a:rect l="l" t="t" r="r" b="b"/>
              <a:pathLst>
                <a:path w="10464" h="4267" extrusionOk="0">
                  <a:moveTo>
                    <a:pt x="3347" y="0"/>
                  </a:moveTo>
                  <a:cubicBezTo>
                    <a:pt x="3311" y="18"/>
                    <a:pt x="3275" y="37"/>
                    <a:pt x="3235" y="47"/>
                  </a:cubicBezTo>
                  <a:lnTo>
                    <a:pt x="939" y="721"/>
                  </a:lnTo>
                  <a:cubicBezTo>
                    <a:pt x="381" y="888"/>
                    <a:pt x="1" y="1398"/>
                    <a:pt x="1" y="1978"/>
                  </a:cubicBezTo>
                  <a:lnTo>
                    <a:pt x="1" y="4267"/>
                  </a:lnTo>
                  <a:lnTo>
                    <a:pt x="10464" y="4267"/>
                  </a:lnTo>
                  <a:lnTo>
                    <a:pt x="10464" y="1978"/>
                  </a:lnTo>
                  <a:cubicBezTo>
                    <a:pt x="10460" y="1395"/>
                    <a:pt x="10080" y="884"/>
                    <a:pt x="9522" y="721"/>
                  </a:cubicBezTo>
                  <a:lnTo>
                    <a:pt x="7226" y="47"/>
                  </a:lnTo>
                  <a:cubicBezTo>
                    <a:pt x="7186" y="37"/>
                    <a:pt x="7150" y="18"/>
                    <a:pt x="7117" y="0"/>
                  </a:cubicBezTo>
                  <a:lnTo>
                    <a:pt x="5230" y="344"/>
                  </a:lnTo>
                  <a:lnTo>
                    <a:pt x="3347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0" name="Google Shape;14290;p76"/>
            <p:cNvSpPr/>
            <p:nvPr/>
          </p:nvSpPr>
          <p:spPr>
            <a:xfrm>
              <a:off x="4970261" y="3142584"/>
              <a:ext cx="155758" cy="49839"/>
            </a:xfrm>
            <a:custGeom>
              <a:avLst/>
              <a:gdLst/>
              <a:ahLst/>
              <a:cxnLst/>
              <a:rect l="l" t="t" r="r" b="b"/>
              <a:pathLst>
                <a:path w="5941" h="1901" extrusionOk="0">
                  <a:moveTo>
                    <a:pt x="1087" y="0"/>
                  </a:moveTo>
                  <a:cubicBezTo>
                    <a:pt x="1051" y="18"/>
                    <a:pt x="1015" y="37"/>
                    <a:pt x="975" y="47"/>
                  </a:cubicBezTo>
                  <a:lnTo>
                    <a:pt x="1" y="334"/>
                  </a:lnTo>
                  <a:lnTo>
                    <a:pt x="1" y="341"/>
                  </a:lnTo>
                  <a:cubicBezTo>
                    <a:pt x="48" y="486"/>
                    <a:pt x="135" y="612"/>
                    <a:pt x="251" y="714"/>
                  </a:cubicBezTo>
                  <a:lnTo>
                    <a:pt x="1334" y="1637"/>
                  </a:lnTo>
                  <a:cubicBezTo>
                    <a:pt x="1540" y="1815"/>
                    <a:pt x="1792" y="1901"/>
                    <a:pt x="2043" y="1901"/>
                  </a:cubicBezTo>
                  <a:cubicBezTo>
                    <a:pt x="2362" y="1901"/>
                    <a:pt x="2678" y="1762"/>
                    <a:pt x="2895" y="1492"/>
                  </a:cubicBezTo>
                  <a:lnTo>
                    <a:pt x="2974" y="1391"/>
                  </a:lnTo>
                  <a:lnTo>
                    <a:pt x="3054" y="1492"/>
                  </a:lnTo>
                  <a:cubicBezTo>
                    <a:pt x="3269" y="1762"/>
                    <a:pt x="3584" y="1901"/>
                    <a:pt x="3902" y="1901"/>
                  </a:cubicBezTo>
                  <a:cubicBezTo>
                    <a:pt x="4153" y="1901"/>
                    <a:pt x="4405" y="1815"/>
                    <a:pt x="4611" y="1637"/>
                  </a:cubicBezTo>
                  <a:lnTo>
                    <a:pt x="5694" y="714"/>
                  </a:lnTo>
                  <a:cubicBezTo>
                    <a:pt x="5807" y="612"/>
                    <a:pt x="5893" y="486"/>
                    <a:pt x="5941" y="341"/>
                  </a:cubicBezTo>
                  <a:lnTo>
                    <a:pt x="5941" y="334"/>
                  </a:lnTo>
                  <a:lnTo>
                    <a:pt x="4966" y="47"/>
                  </a:lnTo>
                  <a:cubicBezTo>
                    <a:pt x="4926" y="37"/>
                    <a:pt x="4890" y="18"/>
                    <a:pt x="4854" y="0"/>
                  </a:cubicBezTo>
                  <a:lnTo>
                    <a:pt x="2971" y="344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1" name="Google Shape;14291;p76"/>
            <p:cNvSpPr/>
            <p:nvPr/>
          </p:nvSpPr>
          <p:spPr>
            <a:xfrm>
              <a:off x="5008146" y="3100243"/>
              <a:ext cx="80094" cy="28551"/>
            </a:xfrm>
            <a:custGeom>
              <a:avLst/>
              <a:gdLst/>
              <a:ahLst/>
              <a:cxnLst/>
              <a:rect l="l" t="t" r="r" b="b"/>
              <a:pathLst>
                <a:path w="3055" h="1089" extrusionOk="0">
                  <a:moveTo>
                    <a:pt x="1" y="0"/>
                  </a:moveTo>
                  <a:lnTo>
                    <a:pt x="1" y="703"/>
                  </a:lnTo>
                  <a:cubicBezTo>
                    <a:pt x="477" y="960"/>
                    <a:pt x="1002" y="1088"/>
                    <a:pt x="1528" y="1088"/>
                  </a:cubicBezTo>
                  <a:cubicBezTo>
                    <a:pt x="2053" y="1088"/>
                    <a:pt x="2578" y="960"/>
                    <a:pt x="3054" y="703"/>
                  </a:cubicBezTo>
                  <a:lnTo>
                    <a:pt x="30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2" name="Google Shape;14292;p76"/>
            <p:cNvSpPr/>
            <p:nvPr/>
          </p:nvSpPr>
          <p:spPr>
            <a:xfrm>
              <a:off x="4951096" y="2951537"/>
              <a:ext cx="194298" cy="160215"/>
            </a:xfrm>
            <a:custGeom>
              <a:avLst/>
              <a:gdLst/>
              <a:ahLst/>
              <a:cxnLst/>
              <a:rect l="l" t="t" r="r" b="b"/>
              <a:pathLst>
                <a:path w="7411" h="6111" extrusionOk="0">
                  <a:moveTo>
                    <a:pt x="870" y="0"/>
                  </a:moveTo>
                  <a:lnTo>
                    <a:pt x="870" y="2402"/>
                  </a:lnTo>
                  <a:lnTo>
                    <a:pt x="544" y="2402"/>
                  </a:lnTo>
                  <a:cubicBezTo>
                    <a:pt x="243" y="2402"/>
                    <a:pt x="0" y="2644"/>
                    <a:pt x="0" y="2945"/>
                  </a:cubicBezTo>
                  <a:cubicBezTo>
                    <a:pt x="0" y="3246"/>
                    <a:pt x="243" y="3492"/>
                    <a:pt x="544" y="3492"/>
                  </a:cubicBezTo>
                  <a:lnTo>
                    <a:pt x="880" y="3492"/>
                  </a:lnTo>
                  <a:cubicBezTo>
                    <a:pt x="993" y="4969"/>
                    <a:pt x="2224" y="6110"/>
                    <a:pt x="3705" y="6110"/>
                  </a:cubicBezTo>
                  <a:cubicBezTo>
                    <a:pt x="5187" y="6110"/>
                    <a:pt x="6414" y="4969"/>
                    <a:pt x="6527" y="3492"/>
                  </a:cubicBezTo>
                  <a:lnTo>
                    <a:pt x="6864" y="3492"/>
                  </a:lnTo>
                  <a:cubicBezTo>
                    <a:pt x="7164" y="3492"/>
                    <a:pt x="7410" y="3246"/>
                    <a:pt x="7410" y="2945"/>
                  </a:cubicBezTo>
                  <a:cubicBezTo>
                    <a:pt x="7410" y="2644"/>
                    <a:pt x="7164" y="2402"/>
                    <a:pt x="6864" y="2402"/>
                  </a:cubicBezTo>
                  <a:lnTo>
                    <a:pt x="6538" y="2402"/>
                  </a:lnTo>
                  <a:lnTo>
                    <a:pt x="653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3" name="Google Shape;14293;p76"/>
            <p:cNvSpPr/>
            <p:nvPr/>
          </p:nvSpPr>
          <p:spPr>
            <a:xfrm>
              <a:off x="4951096" y="2951642"/>
              <a:ext cx="148522" cy="160110"/>
            </a:xfrm>
            <a:custGeom>
              <a:avLst/>
              <a:gdLst/>
              <a:ahLst/>
              <a:cxnLst/>
              <a:rect l="l" t="t" r="r" b="b"/>
              <a:pathLst>
                <a:path w="5665" h="6107" extrusionOk="0">
                  <a:moveTo>
                    <a:pt x="870" y="0"/>
                  </a:moveTo>
                  <a:lnTo>
                    <a:pt x="870" y="2398"/>
                  </a:lnTo>
                  <a:lnTo>
                    <a:pt x="544" y="2398"/>
                  </a:lnTo>
                  <a:cubicBezTo>
                    <a:pt x="243" y="2398"/>
                    <a:pt x="0" y="2644"/>
                    <a:pt x="0" y="2945"/>
                  </a:cubicBezTo>
                  <a:cubicBezTo>
                    <a:pt x="0" y="3245"/>
                    <a:pt x="243" y="3488"/>
                    <a:pt x="544" y="3488"/>
                  </a:cubicBezTo>
                  <a:lnTo>
                    <a:pt x="880" y="3488"/>
                  </a:lnTo>
                  <a:cubicBezTo>
                    <a:pt x="985" y="4985"/>
                    <a:pt x="2236" y="6107"/>
                    <a:pt x="3686" y="6107"/>
                  </a:cubicBezTo>
                  <a:cubicBezTo>
                    <a:pt x="3835" y="6107"/>
                    <a:pt x="3987" y="6095"/>
                    <a:pt x="4140" y="6070"/>
                  </a:cubicBezTo>
                  <a:cubicBezTo>
                    <a:pt x="2760" y="5856"/>
                    <a:pt x="1742" y="4668"/>
                    <a:pt x="1742" y="3274"/>
                  </a:cubicBezTo>
                  <a:lnTo>
                    <a:pt x="1742" y="1963"/>
                  </a:lnTo>
                  <a:cubicBezTo>
                    <a:pt x="1742" y="1481"/>
                    <a:pt x="2134" y="1094"/>
                    <a:pt x="2615" y="1094"/>
                  </a:cubicBezTo>
                  <a:lnTo>
                    <a:pt x="5230" y="1094"/>
                  </a:lnTo>
                  <a:cubicBezTo>
                    <a:pt x="5469" y="1094"/>
                    <a:pt x="5665" y="898"/>
                    <a:pt x="5665" y="656"/>
                  </a:cubicBezTo>
                  <a:lnTo>
                    <a:pt x="5665" y="4"/>
                  </a:lnTo>
                  <a:lnTo>
                    <a:pt x="870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4" name="Google Shape;14294;p76"/>
            <p:cNvSpPr/>
            <p:nvPr/>
          </p:nvSpPr>
          <p:spPr>
            <a:xfrm>
              <a:off x="4986123" y="3125228"/>
              <a:ext cx="62135" cy="50023"/>
            </a:xfrm>
            <a:custGeom>
              <a:avLst/>
              <a:gdLst/>
              <a:ahLst/>
              <a:cxnLst/>
              <a:rect l="l" t="t" r="r" b="b"/>
              <a:pathLst>
                <a:path w="2370" h="1908" extrusionOk="0">
                  <a:moveTo>
                    <a:pt x="503" y="0"/>
                  </a:moveTo>
                  <a:cubicBezTo>
                    <a:pt x="423" y="0"/>
                    <a:pt x="346" y="44"/>
                    <a:pt x="309" y="119"/>
                  </a:cubicBezTo>
                  <a:lnTo>
                    <a:pt x="37" y="666"/>
                  </a:lnTo>
                  <a:cubicBezTo>
                    <a:pt x="1" y="738"/>
                    <a:pt x="15" y="825"/>
                    <a:pt x="77" y="880"/>
                  </a:cubicBezTo>
                  <a:lnTo>
                    <a:pt x="1156" y="1803"/>
                  </a:lnTo>
                  <a:cubicBezTo>
                    <a:pt x="1239" y="1873"/>
                    <a:pt x="1340" y="1908"/>
                    <a:pt x="1441" y="1908"/>
                  </a:cubicBezTo>
                  <a:cubicBezTo>
                    <a:pt x="1569" y="1908"/>
                    <a:pt x="1696" y="1853"/>
                    <a:pt x="1783" y="1745"/>
                  </a:cubicBezTo>
                  <a:lnTo>
                    <a:pt x="2369" y="1006"/>
                  </a:lnTo>
                  <a:lnTo>
                    <a:pt x="609" y="29"/>
                  </a:lnTo>
                  <a:cubicBezTo>
                    <a:pt x="575" y="9"/>
                    <a:pt x="539" y="0"/>
                    <a:pt x="503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5" name="Google Shape;14295;p76"/>
            <p:cNvSpPr/>
            <p:nvPr/>
          </p:nvSpPr>
          <p:spPr>
            <a:xfrm>
              <a:off x="5048232" y="3125228"/>
              <a:ext cx="62109" cy="50023"/>
            </a:xfrm>
            <a:custGeom>
              <a:avLst/>
              <a:gdLst/>
              <a:ahLst/>
              <a:cxnLst/>
              <a:rect l="l" t="t" r="r" b="b"/>
              <a:pathLst>
                <a:path w="2369" h="1908" extrusionOk="0">
                  <a:moveTo>
                    <a:pt x="1867" y="0"/>
                  </a:moveTo>
                  <a:cubicBezTo>
                    <a:pt x="1831" y="0"/>
                    <a:pt x="1794" y="9"/>
                    <a:pt x="1761" y="29"/>
                  </a:cubicBezTo>
                  <a:lnTo>
                    <a:pt x="0" y="1006"/>
                  </a:lnTo>
                  <a:lnTo>
                    <a:pt x="587" y="1745"/>
                  </a:lnTo>
                  <a:cubicBezTo>
                    <a:pt x="674" y="1853"/>
                    <a:pt x="801" y="1908"/>
                    <a:pt x="928" y="1908"/>
                  </a:cubicBezTo>
                  <a:cubicBezTo>
                    <a:pt x="1028" y="1908"/>
                    <a:pt x="1129" y="1873"/>
                    <a:pt x="1210" y="1803"/>
                  </a:cubicBezTo>
                  <a:lnTo>
                    <a:pt x="2289" y="880"/>
                  </a:lnTo>
                  <a:cubicBezTo>
                    <a:pt x="2351" y="825"/>
                    <a:pt x="2369" y="738"/>
                    <a:pt x="2333" y="666"/>
                  </a:cubicBezTo>
                  <a:lnTo>
                    <a:pt x="2061" y="119"/>
                  </a:lnTo>
                  <a:cubicBezTo>
                    <a:pt x="2024" y="44"/>
                    <a:pt x="1947" y="0"/>
                    <a:pt x="186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6" name="Google Shape;14296;p76"/>
            <p:cNvSpPr/>
            <p:nvPr/>
          </p:nvSpPr>
          <p:spPr>
            <a:xfrm>
              <a:off x="5022487" y="3052081"/>
              <a:ext cx="51413" cy="22914"/>
            </a:xfrm>
            <a:custGeom>
              <a:avLst/>
              <a:gdLst/>
              <a:ahLst/>
              <a:cxnLst/>
              <a:rect l="l" t="t" r="r" b="b"/>
              <a:pathLst>
                <a:path w="1961" h="874" extrusionOk="0">
                  <a:moveTo>
                    <a:pt x="1" y="1"/>
                  </a:moveTo>
                  <a:cubicBezTo>
                    <a:pt x="1" y="483"/>
                    <a:pt x="439" y="874"/>
                    <a:pt x="982" y="874"/>
                  </a:cubicBezTo>
                  <a:cubicBezTo>
                    <a:pt x="1522" y="874"/>
                    <a:pt x="1960" y="483"/>
                    <a:pt x="19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7" name="Google Shape;14297;p76"/>
            <p:cNvSpPr/>
            <p:nvPr/>
          </p:nvSpPr>
          <p:spPr>
            <a:xfrm>
              <a:off x="4953273" y="2945927"/>
              <a:ext cx="189841" cy="71443"/>
            </a:xfrm>
            <a:custGeom>
              <a:avLst/>
              <a:gdLst/>
              <a:ahLst/>
              <a:cxnLst/>
              <a:rect l="l" t="t" r="r" b="b"/>
              <a:pathLst>
                <a:path w="7241" h="2725" extrusionOk="0">
                  <a:moveTo>
                    <a:pt x="1178" y="1"/>
                  </a:moveTo>
                  <a:cubicBezTo>
                    <a:pt x="515" y="1"/>
                    <a:pt x="1" y="374"/>
                    <a:pt x="102" y="1033"/>
                  </a:cubicBezTo>
                  <a:lnTo>
                    <a:pt x="352" y="2724"/>
                  </a:lnTo>
                  <a:lnTo>
                    <a:pt x="841" y="2663"/>
                  </a:lnTo>
                  <a:cubicBezTo>
                    <a:pt x="1058" y="2634"/>
                    <a:pt x="1225" y="2449"/>
                    <a:pt x="1225" y="2228"/>
                  </a:cubicBezTo>
                  <a:lnTo>
                    <a:pt x="1225" y="653"/>
                  </a:lnTo>
                  <a:lnTo>
                    <a:pt x="6020" y="653"/>
                  </a:lnTo>
                  <a:lnTo>
                    <a:pt x="6020" y="2228"/>
                  </a:lnTo>
                  <a:cubicBezTo>
                    <a:pt x="6020" y="2449"/>
                    <a:pt x="6183" y="2634"/>
                    <a:pt x="6400" y="2663"/>
                  </a:cubicBezTo>
                  <a:lnTo>
                    <a:pt x="6889" y="2724"/>
                  </a:lnTo>
                  <a:lnTo>
                    <a:pt x="7143" y="1033"/>
                  </a:lnTo>
                  <a:cubicBezTo>
                    <a:pt x="7240" y="374"/>
                    <a:pt x="6730" y="1"/>
                    <a:pt x="606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8" name="Google Shape;14298;p76"/>
            <p:cNvSpPr/>
            <p:nvPr/>
          </p:nvSpPr>
          <p:spPr>
            <a:xfrm>
              <a:off x="4945302" y="3203068"/>
              <a:ext cx="17199" cy="51386"/>
            </a:xfrm>
            <a:custGeom>
              <a:avLst/>
              <a:gdLst/>
              <a:ahLst/>
              <a:cxnLst/>
              <a:rect l="l" t="t" r="r" b="b"/>
              <a:pathLst>
                <a:path w="656" h="1960" extrusionOk="0">
                  <a:moveTo>
                    <a:pt x="656" y="0"/>
                  </a:moveTo>
                  <a:cubicBezTo>
                    <a:pt x="294" y="0"/>
                    <a:pt x="4" y="290"/>
                    <a:pt x="0" y="652"/>
                  </a:cubicBezTo>
                  <a:lnTo>
                    <a:pt x="0" y="1960"/>
                  </a:lnTo>
                  <a:lnTo>
                    <a:pt x="656" y="1960"/>
                  </a:lnTo>
                  <a:lnTo>
                    <a:pt x="656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9" name="Google Shape;14299;p76"/>
            <p:cNvSpPr/>
            <p:nvPr/>
          </p:nvSpPr>
          <p:spPr>
            <a:xfrm>
              <a:off x="5133885" y="3203068"/>
              <a:ext cx="17199" cy="51386"/>
            </a:xfrm>
            <a:custGeom>
              <a:avLst/>
              <a:gdLst/>
              <a:ahLst/>
              <a:cxnLst/>
              <a:rect l="l" t="t" r="r" b="b"/>
              <a:pathLst>
                <a:path w="656" h="1960" extrusionOk="0">
                  <a:moveTo>
                    <a:pt x="0" y="0"/>
                  </a:moveTo>
                  <a:lnTo>
                    <a:pt x="0" y="1960"/>
                  </a:lnTo>
                  <a:lnTo>
                    <a:pt x="656" y="1960"/>
                  </a:lnTo>
                  <a:lnTo>
                    <a:pt x="656" y="652"/>
                  </a:lnTo>
                  <a:cubicBezTo>
                    <a:pt x="656" y="290"/>
                    <a:pt x="362" y="0"/>
                    <a:pt x="0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0" name="Google Shape;14300;p76"/>
            <p:cNvSpPr/>
            <p:nvPr/>
          </p:nvSpPr>
          <p:spPr>
            <a:xfrm>
              <a:off x="4962475" y="3146936"/>
              <a:ext cx="22914" cy="107518"/>
            </a:xfrm>
            <a:custGeom>
              <a:avLst/>
              <a:gdLst/>
              <a:ahLst/>
              <a:cxnLst/>
              <a:rect l="l" t="t" r="r" b="b"/>
              <a:pathLst>
                <a:path w="874" h="4101" extrusionOk="0">
                  <a:moveTo>
                    <a:pt x="874" y="1"/>
                  </a:moveTo>
                  <a:lnTo>
                    <a:pt x="1" y="254"/>
                  </a:lnTo>
                  <a:lnTo>
                    <a:pt x="1" y="4101"/>
                  </a:lnTo>
                  <a:lnTo>
                    <a:pt x="874" y="4101"/>
                  </a:lnTo>
                  <a:lnTo>
                    <a:pt x="874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1" name="Google Shape;14301;p76"/>
            <p:cNvSpPr/>
            <p:nvPr/>
          </p:nvSpPr>
          <p:spPr>
            <a:xfrm>
              <a:off x="5111076" y="3146936"/>
              <a:ext cx="22835" cy="107518"/>
            </a:xfrm>
            <a:custGeom>
              <a:avLst/>
              <a:gdLst/>
              <a:ahLst/>
              <a:cxnLst/>
              <a:rect l="l" t="t" r="r" b="b"/>
              <a:pathLst>
                <a:path w="871" h="4101" extrusionOk="0">
                  <a:moveTo>
                    <a:pt x="1" y="1"/>
                  </a:moveTo>
                  <a:lnTo>
                    <a:pt x="1" y="4101"/>
                  </a:lnTo>
                  <a:lnTo>
                    <a:pt x="870" y="4101"/>
                  </a:lnTo>
                  <a:lnTo>
                    <a:pt x="870" y="25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2" name="Google Shape;14302;p76"/>
            <p:cNvSpPr/>
            <p:nvPr/>
          </p:nvSpPr>
          <p:spPr>
            <a:xfrm>
              <a:off x="4985363" y="2900177"/>
              <a:ext cx="154342" cy="62870"/>
            </a:xfrm>
            <a:custGeom>
              <a:avLst/>
              <a:gdLst/>
              <a:ahLst/>
              <a:cxnLst/>
              <a:rect l="l" t="t" r="r" b="b"/>
              <a:pathLst>
                <a:path w="5887" h="2398" extrusionOk="0">
                  <a:moveTo>
                    <a:pt x="5231" y="0"/>
                  </a:moveTo>
                  <a:cubicBezTo>
                    <a:pt x="5230" y="0"/>
                    <a:pt x="4796" y="438"/>
                    <a:pt x="3706" y="438"/>
                  </a:cubicBezTo>
                  <a:lnTo>
                    <a:pt x="1743" y="438"/>
                  </a:lnTo>
                  <a:cubicBezTo>
                    <a:pt x="779" y="438"/>
                    <a:pt x="1" y="1217"/>
                    <a:pt x="1" y="2180"/>
                  </a:cubicBezTo>
                  <a:lnTo>
                    <a:pt x="1" y="2398"/>
                  </a:lnTo>
                  <a:lnTo>
                    <a:pt x="4140" y="2398"/>
                  </a:lnTo>
                  <a:cubicBezTo>
                    <a:pt x="5013" y="2398"/>
                    <a:pt x="5886" y="1525"/>
                    <a:pt x="5231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3" name="Google Shape;14303;p76"/>
            <p:cNvSpPr/>
            <p:nvPr/>
          </p:nvSpPr>
          <p:spPr>
            <a:xfrm>
              <a:off x="5019367" y="2900177"/>
              <a:ext cx="110349" cy="40087"/>
            </a:xfrm>
            <a:custGeom>
              <a:avLst/>
              <a:gdLst/>
              <a:ahLst/>
              <a:cxnLst/>
              <a:rect l="l" t="t" r="r" b="b"/>
              <a:pathLst>
                <a:path w="4209" h="1529" extrusionOk="0">
                  <a:moveTo>
                    <a:pt x="3934" y="0"/>
                  </a:moveTo>
                  <a:cubicBezTo>
                    <a:pt x="3934" y="0"/>
                    <a:pt x="3499" y="438"/>
                    <a:pt x="2409" y="438"/>
                  </a:cubicBezTo>
                  <a:lnTo>
                    <a:pt x="446" y="438"/>
                  </a:lnTo>
                  <a:cubicBezTo>
                    <a:pt x="326" y="438"/>
                    <a:pt x="203" y="449"/>
                    <a:pt x="87" y="475"/>
                  </a:cubicBezTo>
                  <a:cubicBezTo>
                    <a:pt x="29" y="634"/>
                    <a:pt x="0" y="804"/>
                    <a:pt x="0" y="974"/>
                  </a:cubicBezTo>
                  <a:lnTo>
                    <a:pt x="0" y="982"/>
                  </a:lnTo>
                  <a:cubicBezTo>
                    <a:pt x="4" y="1289"/>
                    <a:pt x="276" y="1528"/>
                    <a:pt x="587" y="1528"/>
                  </a:cubicBezTo>
                  <a:lnTo>
                    <a:pt x="4071" y="1528"/>
                  </a:lnTo>
                  <a:cubicBezTo>
                    <a:pt x="4209" y="1137"/>
                    <a:pt x="4202" y="623"/>
                    <a:pt x="393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4" name="Google Shape;14304;p76"/>
            <p:cNvSpPr/>
            <p:nvPr/>
          </p:nvSpPr>
          <p:spPr>
            <a:xfrm>
              <a:off x="4905793" y="2894802"/>
              <a:ext cx="284879" cy="365105"/>
            </a:xfrm>
            <a:custGeom>
              <a:avLst/>
              <a:gdLst/>
              <a:ahLst/>
              <a:cxnLst/>
              <a:rect l="l" t="t" r="r" b="b"/>
              <a:pathLst>
                <a:path w="10866" h="13926" extrusionOk="0">
                  <a:moveTo>
                    <a:pt x="2851" y="2150"/>
                  </a:moveTo>
                  <a:cubicBezTo>
                    <a:pt x="2840" y="2230"/>
                    <a:pt x="2837" y="2306"/>
                    <a:pt x="2837" y="2382"/>
                  </a:cubicBezTo>
                  <a:lnTo>
                    <a:pt x="2837" y="4127"/>
                  </a:lnTo>
                  <a:cubicBezTo>
                    <a:pt x="2833" y="4254"/>
                    <a:pt x="2732" y="4359"/>
                    <a:pt x="2605" y="4359"/>
                  </a:cubicBezTo>
                  <a:lnTo>
                    <a:pt x="2340" y="4359"/>
                  </a:lnTo>
                  <a:lnTo>
                    <a:pt x="2101" y="2929"/>
                  </a:lnTo>
                  <a:cubicBezTo>
                    <a:pt x="2069" y="2737"/>
                    <a:pt x="2123" y="2541"/>
                    <a:pt x="2246" y="2389"/>
                  </a:cubicBezTo>
                  <a:lnTo>
                    <a:pt x="2250" y="2389"/>
                  </a:lnTo>
                  <a:cubicBezTo>
                    <a:pt x="2377" y="2237"/>
                    <a:pt x="2561" y="2150"/>
                    <a:pt x="2761" y="2150"/>
                  </a:cubicBezTo>
                  <a:close/>
                  <a:moveTo>
                    <a:pt x="8381" y="2212"/>
                  </a:moveTo>
                  <a:cubicBezTo>
                    <a:pt x="8660" y="2338"/>
                    <a:pt x="8816" y="2632"/>
                    <a:pt x="8765" y="2932"/>
                  </a:cubicBezTo>
                  <a:lnTo>
                    <a:pt x="8769" y="2932"/>
                  </a:lnTo>
                  <a:lnTo>
                    <a:pt x="8530" y="4359"/>
                  </a:lnTo>
                  <a:lnTo>
                    <a:pt x="8266" y="4359"/>
                  </a:lnTo>
                  <a:cubicBezTo>
                    <a:pt x="8139" y="4359"/>
                    <a:pt x="8034" y="4258"/>
                    <a:pt x="8034" y="4131"/>
                  </a:cubicBezTo>
                  <a:lnTo>
                    <a:pt x="8034" y="2545"/>
                  </a:lnTo>
                  <a:cubicBezTo>
                    <a:pt x="8168" y="2454"/>
                    <a:pt x="8284" y="2342"/>
                    <a:pt x="8381" y="2212"/>
                  </a:cubicBezTo>
                  <a:close/>
                  <a:moveTo>
                    <a:pt x="8171" y="520"/>
                  </a:moveTo>
                  <a:lnTo>
                    <a:pt x="8171" y="520"/>
                  </a:lnTo>
                  <a:cubicBezTo>
                    <a:pt x="8352" y="1067"/>
                    <a:pt x="8331" y="1556"/>
                    <a:pt x="8095" y="1911"/>
                  </a:cubicBezTo>
                  <a:cubicBezTo>
                    <a:pt x="7893" y="2219"/>
                    <a:pt x="7548" y="2400"/>
                    <a:pt x="7179" y="2400"/>
                  </a:cubicBezTo>
                  <a:lnTo>
                    <a:pt x="3909" y="2400"/>
                  </a:lnTo>
                  <a:cubicBezTo>
                    <a:pt x="3637" y="2400"/>
                    <a:pt x="3637" y="2805"/>
                    <a:pt x="3909" y="2805"/>
                  </a:cubicBezTo>
                  <a:lnTo>
                    <a:pt x="7179" y="2805"/>
                  </a:lnTo>
                  <a:cubicBezTo>
                    <a:pt x="7331" y="2805"/>
                    <a:pt x="7483" y="2784"/>
                    <a:pt x="7628" y="2737"/>
                  </a:cubicBezTo>
                  <a:lnTo>
                    <a:pt x="7628" y="4127"/>
                  </a:lnTo>
                  <a:cubicBezTo>
                    <a:pt x="7628" y="4482"/>
                    <a:pt x="7914" y="4768"/>
                    <a:pt x="8269" y="4768"/>
                  </a:cubicBezTo>
                  <a:lnTo>
                    <a:pt x="8595" y="4768"/>
                  </a:lnTo>
                  <a:cubicBezTo>
                    <a:pt x="8798" y="4768"/>
                    <a:pt x="8954" y="4942"/>
                    <a:pt x="8936" y="5145"/>
                  </a:cubicBezTo>
                  <a:cubicBezTo>
                    <a:pt x="8917" y="5315"/>
                    <a:pt x="8754" y="5449"/>
                    <a:pt x="8563" y="5449"/>
                  </a:cubicBezTo>
                  <a:lnTo>
                    <a:pt x="8472" y="5449"/>
                  </a:lnTo>
                  <a:lnTo>
                    <a:pt x="8472" y="5438"/>
                  </a:lnTo>
                  <a:cubicBezTo>
                    <a:pt x="8472" y="5326"/>
                    <a:pt x="8381" y="5236"/>
                    <a:pt x="8269" y="5236"/>
                  </a:cubicBezTo>
                  <a:cubicBezTo>
                    <a:pt x="8157" y="5236"/>
                    <a:pt x="8066" y="5326"/>
                    <a:pt x="8066" y="5438"/>
                  </a:cubicBezTo>
                  <a:cubicBezTo>
                    <a:pt x="8066" y="6891"/>
                    <a:pt x="6889" y="8068"/>
                    <a:pt x="5437" y="8068"/>
                  </a:cubicBezTo>
                  <a:cubicBezTo>
                    <a:pt x="3985" y="8068"/>
                    <a:pt x="2808" y="6891"/>
                    <a:pt x="2808" y="5438"/>
                  </a:cubicBezTo>
                  <a:lnTo>
                    <a:pt x="2804" y="5435"/>
                  </a:lnTo>
                  <a:cubicBezTo>
                    <a:pt x="2804" y="5299"/>
                    <a:pt x="2703" y="5231"/>
                    <a:pt x="2601" y="5231"/>
                  </a:cubicBezTo>
                  <a:cubicBezTo>
                    <a:pt x="2500" y="5231"/>
                    <a:pt x="2398" y="5299"/>
                    <a:pt x="2398" y="5435"/>
                  </a:cubicBezTo>
                  <a:lnTo>
                    <a:pt x="2398" y="5449"/>
                  </a:lnTo>
                  <a:lnTo>
                    <a:pt x="2275" y="5449"/>
                  </a:lnTo>
                  <a:cubicBezTo>
                    <a:pt x="2072" y="5449"/>
                    <a:pt x="1913" y="5272"/>
                    <a:pt x="1935" y="5073"/>
                  </a:cubicBezTo>
                  <a:cubicBezTo>
                    <a:pt x="1953" y="4902"/>
                    <a:pt x="2116" y="4768"/>
                    <a:pt x="2308" y="4768"/>
                  </a:cubicBezTo>
                  <a:lnTo>
                    <a:pt x="2601" y="4768"/>
                  </a:lnTo>
                  <a:cubicBezTo>
                    <a:pt x="2956" y="4765"/>
                    <a:pt x="3242" y="4479"/>
                    <a:pt x="3242" y="4127"/>
                  </a:cubicBezTo>
                  <a:lnTo>
                    <a:pt x="3242" y="2382"/>
                  </a:lnTo>
                  <a:cubicBezTo>
                    <a:pt x="3242" y="1534"/>
                    <a:pt x="3930" y="843"/>
                    <a:pt x="4781" y="843"/>
                  </a:cubicBezTo>
                  <a:lnTo>
                    <a:pt x="6741" y="843"/>
                  </a:lnTo>
                  <a:cubicBezTo>
                    <a:pt x="7458" y="843"/>
                    <a:pt x="7918" y="661"/>
                    <a:pt x="8171" y="520"/>
                  </a:cubicBezTo>
                  <a:close/>
                  <a:moveTo>
                    <a:pt x="6755" y="8169"/>
                  </a:moveTo>
                  <a:lnTo>
                    <a:pt x="6755" y="8825"/>
                  </a:lnTo>
                  <a:lnTo>
                    <a:pt x="5433" y="9560"/>
                  </a:lnTo>
                  <a:lnTo>
                    <a:pt x="4111" y="8825"/>
                  </a:lnTo>
                  <a:lnTo>
                    <a:pt x="4111" y="8169"/>
                  </a:lnTo>
                  <a:cubicBezTo>
                    <a:pt x="4524" y="8368"/>
                    <a:pt x="4973" y="8473"/>
                    <a:pt x="5433" y="8473"/>
                  </a:cubicBezTo>
                  <a:cubicBezTo>
                    <a:pt x="5893" y="8473"/>
                    <a:pt x="6346" y="8368"/>
                    <a:pt x="6755" y="8169"/>
                  </a:cubicBezTo>
                  <a:close/>
                  <a:moveTo>
                    <a:pt x="3564" y="8991"/>
                  </a:moveTo>
                  <a:cubicBezTo>
                    <a:pt x="3566" y="8991"/>
                    <a:pt x="3569" y="8992"/>
                    <a:pt x="3572" y="8995"/>
                  </a:cubicBezTo>
                  <a:lnTo>
                    <a:pt x="5126" y="9853"/>
                  </a:lnTo>
                  <a:lnTo>
                    <a:pt x="4684" y="10404"/>
                  </a:lnTo>
                  <a:cubicBezTo>
                    <a:pt x="4639" y="10461"/>
                    <a:pt x="4571" y="10491"/>
                    <a:pt x="4503" y="10491"/>
                  </a:cubicBezTo>
                  <a:cubicBezTo>
                    <a:pt x="4450" y="10491"/>
                    <a:pt x="4397" y="10473"/>
                    <a:pt x="4354" y="10436"/>
                  </a:cubicBezTo>
                  <a:lnTo>
                    <a:pt x="3289" y="9524"/>
                  </a:lnTo>
                  <a:lnTo>
                    <a:pt x="3554" y="8999"/>
                  </a:lnTo>
                  <a:cubicBezTo>
                    <a:pt x="3556" y="8994"/>
                    <a:pt x="3560" y="8991"/>
                    <a:pt x="3564" y="8991"/>
                  </a:cubicBezTo>
                  <a:close/>
                  <a:moveTo>
                    <a:pt x="7306" y="8995"/>
                  </a:moveTo>
                  <a:cubicBezTo>
                    <a:pt x="7309" y="8995"/>
                    <a:pt x="7313" y="8999"/>
                    <a:pt x="7317" y="9002"/>
                  </a:cubicBezTo>
                  <a:lnTo>
                    <a:pt x="7577" y="9527"/>
                  </a:lnTo>
                  <a:lnTo>
                    <a:pt x="6516" y="10436"/>
                  </a:lnTo>
                  <a:cubicBezTo>
                    <a:pt x="6472" y="10473"/>
                    <a:pt x="6419" y="10491"/>
                    <a:pt x="6366" y="10491"/>
                  </a:cubicBezTo>
                  <a:cubicBezTo>
                    <a:pt x="6298" y="10491"/>
                    <a:pt x="6230" y="10461"/>
                    <a:pt x="6183" y="10404"/>
                  </a:cubicBezTo>
                  <a:lnTo>
                    <a:pt x="5745" y="9853"/>
                  </a:lnTo>
                  <a:lnTo>
                    <a:pt x="7295" y="8995"/>
                  </a:lnTo>
                  <a:close/>
                  <a:moveTo>
                    <a:pt x="8267" y="1"/>
                  </a:moveTo>
                  <a:cubicBezTo>
                    <a:pt x="8216" y="1"/>
                    <a:pt x="8165" y="20"/>
                    <a:pt x="8124" y="60"/>
                  </a:cubicBezTo>
                  <a:cubicBezTo>
                    <a:pt x="8121" y="64"/>
                    <a:pt x="7719" y="437"/>
                    <a:pt x="6741" y="437"/>
                  </a:cubicBezTo>
                  <a:lnTo>
                    <a:pt x="4778" y="437"/>
                  </a:lnTo>
                  <a:cubicBezTo>
                    <a:pt x="3952" y="437"/>
                    <a:pt x="3213" y="962"/>
                    <a:pt x="2942" y="1744"/>
                  </a:cubicBezTo>
                  <a:lnTo>
                    <a:pt x="2761" y="1744"/>
                  </a:lnTo>
                  <a:cubicBezTo>
                    <a:pt x="2094" y="1744"/>
                    <a:pt x="1587" y="2342"/>
                    <a:pt x="1699" y="2997"/>
                  </a:cubicBezTo>
                  <a:lnTo>
                    <a:pt x="1938" y="4450"/>
                  </a:lnTo>
                  <a:cubicBezTo>
                    <a:pt x="1631" y="4602"/>
                    <a:pt x="1468" y="4950"/>
                    <a:pt x="1547" y="5286"/>
                  </a:cubicBezTo>
                  <a:cubicBezTo>
                    <a:pt x="1627" y="5623"/>
                    <a:pt x="1928" y="5859"/>
                    <a:pt x="2275" y="5859"/>
                  </a:cubicBezTo>
                  <a:lnTo>
                    <a:pt x="2427" y="5859"/>
                  </a:lnTo>
                  <a:cubicBezTo>
                    <a:pt x="2547" y="6695"/>
                    <a:pt x="3010" y="7449"/>
                    <a:pt x="3706" y="7930"/>
                  </a:cubicBezTo>
                  <a:lnTo>
                    <a:pt x="3706" y="8611"/>
                  </a:lnTo>
                  <a:cubicBezTo>
                    <a:pt x="3659" y="8594"/>
                    <a:pt x="3612" y="8586"/>
                    <a:pt x="3565" y="8586"/>
                  </a:cubicBezTo>
                  <a:cubicBezTo>
                    <a:pt x="3410" y="8586"/>
                    <a:pt x="3263" y="8673"/>
                    <a:pt x="3188" y="8818"/>
                  </a:cubicBezTo>
                  <a:lnTo>
                    <a:pt x="2873" y="9451"/>
                  </a:lnTo>
                  <a:lnTo>
                    <a:pt x="1087" y="9980"/>
                  </a:lnTo>
                  <a:cubicBezTo>
                    <a:pt x="443" y="10168"/>
                    <a:pt x="4" y="10759"/>
                    <a:pt x="1" y="11429"/>
                  </a:cubicBezTo>
                  <a:lnTo>
                    <a:pt x="1" y="13718"/>
                  </a:lnTo>
                  <a:cubicBezTo>
                    <a:pt x="1" y="13854"/>
                    <a:pt x="102" y="13921"/>
                    <a:pt x="204" y="13921"/>
                  </a:cubicBezTo>
                  <a:cubicBezTo>
                    <a:pt x="305" y="13921"/>
                    <a:pt x="406" y="13854"/>
                    <a:pt x="406" y="13718"/>
                  </a:cubicBezTo>
                  <a:lnTo>
                    <a:pt x="406" y="11429"/>
                  </a:lnTo>
                  <a:cubicBezTo>
                    <a:pt x="410" y="10940"/>
                    <a:pt x="729" y="10509"/>
                    <a:pt x="1200" y="10368"/>
                  </a:cubicBezTo>
                  <a:lnTo>
                    <a:pt x="1960" y="10143"/>
                  </a:lnTo>
                  <a:lnTo>
                    <a:pt x="1960" y="13718"/>
                  </a:lnTo>
                  <a:cubicBezTo>
                    <a:pt x="1960" y="13854"/>
                    <a:pt x="2062" y="13921"/>
                    <a:pt x="2165" y="13921"/>
                  </a:cubicBezTo>
                  <a:cubicBezTo>
                    <a:pt x="2267" y="13921"/>
                    <a:pt x="2369" y="13854"/>
                    <a:pt x="2369" y="13718"/>
                  </a:cubicBezTo>
                  <a:lnTo>
                    <a:pt x="2369" y="10024"/>
                  </a:lnTo>
                  <a:lnTo>
                    <a:pt x="2833" y="9890"/>
                  </a:lnTo>
                  <a:lnTo>
                    <a:pt x="2833" y="13718"/>
                  </a:lnTo>
                  <a:cubicBezTo>
                    <a:pt x="2833" y="13854"/>
                    <a:pt x="2934" y="13921"/>
                    <a:pt x="3036" y="13921"/>
                  </a:cubicBezTo>
                  <a:cubicBezTo>
                    <a:pt x="3137" y="13921"/>
                    <a:pt x="3239" y="13854"/>
                    <a:pt x="3239" y="13718"/>
                  </a:cubicBezTo>
                  <a:lnTo>
                    <a:pt x="3239" y="10020"/>
                  </a:lnTo>
                  <a:lnTo>
                    <a:pt x="4086" y="10744"/>
                  </a:lnTo>
                  <a:cubicBezTo>
                    <a:pt x="4202" y="10846"/>
                    <a:pt x="4347" y="10900"/>
                    <a:pt x="4503" y="10900"/>
                  </a:cubicBezTo>
                  <a:cubicBezTo>
                    <a:pt x="4521" y="10900"/>
                    <a:pt x="4542" y="10896"/>
                    <a:pt x="4561" y="10896"/>
                  </a:cubicBezTo>
                  <a:cubicBezTo>
                    <a:pt x="4734" y="10882"/>
                    <a:pt x="4894" y="10795"/>
                    <a:pt x="5002" y="10657"/>
                  </a:cubicBezTo>
                  <a:lnTo>
                    <a:pt x="5433" y="10121"/>
                  </a:lnTo>
                  <a:lnTo>
                    <a:pt x="5864" y="10657"/>
                  </a:lnTo>
                  <a:cubicBezTo>
                    <a:pt x="5973" y="10795"/>
                    <a:pt x="6129" y="10882"/>
                    <a:pt x="6303" y="10896"/>
                  </a:cubicBezTo>
                  <a:cubicBezTo>
                    <a:pt x="6324" y="10896"/>
                    <a:pt x="6342" y="10900"/>
                    <a:pt x="6364" y="10900"/>
                  </a:cubicBezTo>
                  <a:cubicBezTo>
                    <a:pt x="6516" y="10900"/>
                    <a:pt x="6665" y="10846"/>
                    <a:pt x="6781" y="10744"/>
                  </a:cubicBezTo>
                  <a:lnTo>
                    <a:pt x="7845" y="9832"/>
                  </a:lnTo>
                  <a:lnTo>
                    <a:pt x="8497" y="10024"/>
                  </a:lnTo>
                  <a:lnTo>
                    <a:pt x="8497" y="13718"/>
                  </a:lnTo>
                  <a:cubicBezTo>
                    <a:pt x="8497" y="13854"/>
                    <a:pt x="8600" y="13921"/>
                    <a:pt x="8702" y="13921"/>
                  </a:cubicBezTo>
                  <a:cubicBezTo>
                    <a:pt x="8804" y="13921"/>
                    <a:pt x="8907" y="13854"/>
                    <a:pt x="8907" y="13718"/>
                  </a:cubicBezTo>
                  <a:lnTo>
                    <a:pt x="8907" y="10147"/>
                  </a:lnTo>
                  <a:lnTo>
                    <a:pt x="9667" y="10371"/>
                  </a:lnTo>
                  <a:cubicBezTo>
                    <a:pt x="10134" y="10512"/>
                    <a:pt x="10457" y="10940"/>
                    <a:pt x="10460" y="11429"/>
                  </a:cubicBezTo>
                  <a:lnTo>
                    <a:pt x="10460" y="13721"/>
                  </a:lnTo>
                  <a:cubicBezTo>
                    <a:pt x="10460" y="13857"/>
                    <a:pt x="10562" y="13925"/>
                    <a:pt x="10663" y="13925"/>
                  </a:cubicBezTo>
                  <a:cubicBezTo>
                    <a:pt x="10765" y="13925"/>
                    <a:pt x="10866" y="13857"/>
                    <a:pt x="10866" y="13721"/>
                  </a:cubicBezTo>
                  <a:lnTo>
                    <a:pt x="10866" y="11429"/>
                  </a:lnTo>
                  <a:cubicBezTo>
                    <a:pt x="10866" y="10759"/>
                    <a:pt x="10424" y="10172"/>
                    <a:pt x="9783" y="9976"/>
                  </a:cubicBezTo>
                  <a:lnTo>
                    <a:pt x="7998" y="9451"/>
                  </a:lnTo>
                  <a:lnTo>
                    <a:pt x="7679" y="8818"/>
                  </a:lnTo>
                  <a:cubicBezTo>
                    <a:pt x="7607" y="8673"/>
                    <a:pt x="7460" y="8586"/>
                    <a:pt x="7305" y="8586"/>
                  </a:cubicBezTo>
                  <a:cubicBezTo>
                    <a:pt x="7259" y="8586"/>
                    <a:pt x="7211" y="8594"/>
                    <a:pt x="7165" y="8611"/>
                  </a:cubicBezTo>
                  <a:lnTo>
                    <a:pt x="7165" y="7930"/>
                  </a:lnTo>
                  <a:cubicBezTo>
                    <a:pt x="7860" y="7449"/>
                    <a:pt x="8323" y="6695"/>
                    <a:pt x="8443" y="5859"/>
                  </a:cubicBezTo>
                  <a:lnTo>
                    <a:pt x="8563" y="5859"/>
                  </a:lnTo>
                  <a:cubicBezTo>
                    <a:pt x="8957" y="5859"/>
                    <a:pt x="9298" y="5562"/>
                    <a:pt x="9338" y="5185"/>
                  </a:cubicBezTo>
                  <a:cubicBezTo>
                    <a:pt x="9370" y="4877"/>
                    <a:pt x="9207" y="4580"/>
                    <a:pt x="8928" y="4439"/>
                  </a:cubicBezTo>
                  <a:lnTo>
                    <a:pt x="9171" y="2997"/>
                  </a:lnTo>
                  <a:cubicBezTo>
                    <a:pt x="9251" y="2527"/>
                    <a:pt x="9012" y="2059"/>
                    <a:pt x="8581" y="1853"/>
                  </a:cubicBezTo>
                  <a:cubicBezTo>
                    <a:pt x="8773" y="1368"/>
                    <a:pt x="8729" y="766"/>
                    <a:pt x="8454" y="125"/>
                  </a:cubicBezTo>
                  <a:cubicBezTo>
                    <a:pt x="8419" y="45"/>
                    <a:pt x="8343" y="1"/>
                    <a:pt x="826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5" name="Google Shape;14305;p76"/>
            <p:cNvSpPr/>
            <p:nvPr/>
          </p:nvSpPr>
          <p:spPr>
            <a:xfrm>
              <a:off x="5105675" y="3169169"/>
              <a:ext cx="10749" cy="90634"/>
            </a:xfrm>
            <a:custGeom>
              <a:avLst/>
              <a:gdLst/>
              <a:ahLst/>
              <a:cxnLst/>
              <a:rect l="l" t="t" r="r" b="b"/>
              <a:pathLst>
                <a:path w="410" h="3457" extrusionOk="0">
                  <a:moveTo>
                    <a:pt x="207" y="0"/>
                  </a:moveTo>
                  <a:cubicBezTo>
                    <a:pt x="95" y="0"/>
                    <a:pt x="1" y="91"/>
                    <a:pt x="1" y="203"/>
                  </a:cubicBezTo>
                  <a:lnTo>
                    <a:pt x="1" y="3253"/>
                  </a:lnTo>
                  <a:cubicBezTo>
                    <a:pt x="1" y="3389"/>
                    <a:pt x="103" y="3456"/>
                    <a:pt x="205" y="3456"/>
                  </a:cubicBezTo>
                  <a:cubicBezTo>
                    <a:pt x="307" y="3456"/>
                    <a:pt x="410" y="3389"/>
                    <a:pt x="410" y="3253"/>
                  </a:cubicBezTo>
                  <a:lnTo>
                    <a:pt x="410" y="203"/>
                  </a:lnTo>
                  <a:cubicBezTo>
                    <a:pt x="410" y="91"/>
                    <a:pt x="319" y="0"/>
                    <a:pt x="2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6" name="Google Shape;14306;p76"/>
            <p:cNvSpPr/>
            <p:nvPr/>
          </p:nvSpPr>
          <p:spPr>
            <a:xfrm>
              <a:off x="5041206" y="3180547"/>
              <a:ext cx="12453" cy="10697"/>
            </a:xfrm>
            <a:custGeom>
              <a:avLst/>
              <a:gdLst/>
              <a:ahLst/>
              <a:cxnLst/>
              <a:rect l="l" t="t" r="r" b="b"/>
              <a:pathLst>
                <a:path w="475" h="408" extrusionOk="0">
                  <a:moveTo>
                    <a:pt x="275" y="1"/>
                  </a:moveTo>
                  <a:cubicBezTo>
                    <a:pt x="273" y="1"/>
                    <a:pt x="270" y="1"/>
                    <a:pt x="268" y="1"/>
                  </a:cubicBezTo>
                  <a:cubicBezTo>
                    <a:pt x="87" y="1"/>
                    <a:pt x="0" y="222"/>
                    <a:pt x="127" y="349"/>
                  </a:cubicBezTo>
                  <a:cubicBezTo>
                    <a:pt x="169" y="390"/>
                    <a:pt x="220" y="408"/>
                    <a:pt x="270" y="408"/>
                  </a:cubicBezTo>
                  <a:cubicBezTo>
                    <a:pt x="375" y="408"/>
                    <a:pt x="475" y="327"/>
                    <a:pt x="475" y="204"/>
                  </a:cubicBezTo>
                  <a:cubicBezTo>
                    <a:pt x="475" y="94"/>
                    <a:pt x="384" y="1"/>
                    <a:pt x="27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7" name="Google Shape;14307;p76"/>
            <p:cNvSpPr/>
            <p:nvPr/>
          </p:nvSpPr>
          <p:spPr>
            <a:xfrm>
              <a:off x="5041206" y="3249106"/>
              <a:ext cx="12453" cy="10697"/>
            </a:xfrm>
            <a:custGeom>
              <a:avLst/>
              <a:gdLst/>
              <a:ahLst/>
              <a:cxnLst/>
              <a:rect l="l" t="t" r="r" b="b"/>
              <a:pathLst>
                <a:path w="475" h="408" extrusionOk="0">
                  <a:moveTo>
                    <a:pt x="275" y="1"/>
                  </a:moveTo>
                  <a:cubicBezTo>
                    <a:pt x="273" y="1"/>
                    <a:pt x="270" y="1"/>
                    <a:pt x="268" y="1"/>
                  </a:cubicBezTo>
                  <a:cubicBezTo>
                    <a:pt x="87" y="5"/>
                    <a:pt x="0" y="222"/>
                    <a:pt x="127" y="349"/>
                  </a:cubicBezTo>
                  <a:cubicBezTo>
                    <a:pt x="169" y="389"/>
                    <a:pt x="220" y="408"/>
                    <a:pt x="270" y="408"/>
                  </a:cubicBezTo>
                  <a:cubicBezTo>
                    <a:pt x="375" y="408"/>
                    <a:pt x="475" y="327"/>
                    <a:pt x="475" y="204"/>
                  </a:cubicBezTo>
                  <a:cubicBezTo>
                    <a:pt x="475" y="94"/>
                    <a:pt x="384" y="1"/>
                    <a:pt x="27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8" name="Google Shape;14308;p76"/>
            <p:cNvSpPr/>
            <p:nvPr/>
          </p:nvSpPr>
          <p:spPr>
            <a:xfrm>
              <a:off x="5041206" y="3214840"/>
              <a:ext cx="12453" cy="10697"/>
            </a:xfrm>
            <a:custGeom>
              <a:avLst/>
              <a:gdLst/>
              <a:ahLst/>
              <a:cxnLst/>
              <a:rect l="l" t="t" r="r" b="b"/>
              <a:pathLst>
                <a:path w="475" h="408" extrusionOk="0">
                  <a:moveTo>
                    <a:pt x="275" y="0"/>
                  </a:moveTo>
                  <a:cubicBezTo>
                    <a:pt x="273" y="0"/>
                    <a:pt x="270" y="0"/>
                    <a:pt x="268" y="0"/>
                  </a:cubicBezTo>
                  <a:cubicBezTo>
                    <a:pt x="87" y="4"/>
                    <a:pt x="0" y="221"/>
                    <a:pt x="127" y="348"/>
                  </a:cubicBezTo>
                  <a:cubicBezTo>
                    <a:pt x="169" y="389"/>
                    <a:pt x="220" y="407"/>
                    <a:pt x="270" y="407"/>
                  </a:cubicBezTo>
                  <a:cubicBezTo>
                    <a:pt x="375" y="407"/>
                    <a:pt x="475" y="326"/>
                    <a:pt x="475" y="203"/>
                  </a:cubicBezTo>
                  <a:cubicBezTo>
                    <a:pt x="475" y="93"/>
                    <a:pt x="384" y="0"/>
                    <a:pt x="27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9" name="Google Shape;14309;p76"/>
            <p:cNvSpPr/>
            <p:nvPr/>
          </p:nvSpPr>
          <p:spPr>
            <a:xfrm>
              <a:off x="5008539" y="3015324"/>
              <a:ext cx="10749" cy="16412"/>
            </a:xfrm>
            <a:custGeom>
              <a:avLst/>
              <a:gdLst/>
              <a:ahLst/>
              <a:cxnLst/>
              <a:rect l="l" t="t" r="r" b="b"/>
              <a:pathLst>
                <a:path w="410" h="626" extrusionOk="0">
                  <a:moveTo>
                    <a:pt x="205" y="0"/>
                  </a:moveTo>
                  <a:cubicBezTo>
                    <a:pt x="103" y="0"/>
                    <a:pt x="0" y="68"/>
                    <a:pt x="0" y="204"/>
                  </a:cubicBezTo>
                  <a:lnTo>
                    <a:pt x="0" y="421"/>
                  </a:lnTo>
                  <a:cubicBezTo>
                    <a:pt x="0" y="557"/>
                    <a:pt x="103" y="625"/>
                    <a:pt x="205" y="625"/>
                  </a:cubicBezTo>
                  <a:cubicBezTo>
                    <a:pt x="307" y="625"/>
                    <a:pt x="410" y="557"/>
                    <a:pt x="410" y="421"/>
                  </a:cubicBezTo>
                  <a:lnTo>
                    <a:pt x="410" y="204"/>
                  </a:lnTo>
                  <a:cubicBezTo>
                    <a:pt x="410" y="68"/>
                    <a:pt x="307" y="0"/>
                    <a:pt x="20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0" name="Google Shape;14310;p76"/>
            <p:cNvSpPr/>
            <p:nvPr/>
          </p:nvSpPr>
          <p:spPr>
            <a:xfrm>
              <a:off x="5077176" y="3015351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4" y="0"/>
                  </a:moveTo>
                  <a:cubicBezTo>
                    <a:pt x="92" y="0"/>
                    <a:pt x="1" y="91"/>
                    <a:pt x="1" y="203"/>
                  </a:cubicBezTo>
                  <a:lnTo>
                    <a:pt x="1" y="420"/>
                  </a:lnTo>
                  <a:cubicBezTo>
                    <a:pt x="1" y="556"/>
                    <a:pt x="102" y="624"/>
                    <a:pt x="204" y="624"/>
                  </a:cubicBezTo>
                  <a:cubicBezTo>
                    <a:pt x="305" y="624"/>
                    <a:pt x="407" y="556"/>
                    <a:pt x="407" y="420"/>
                  </a:cubicBezTo>
                  <a:lnTo>
                    <a:pt x="407" y="203"/>
                  </a:lnTo>
                  <a:cubicBezTo>
                    <a:pt x="407" y="91"/>
                    <a:pt x="316" y="0"/>
                    <a:pt x="20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1" name="Google Shape;14311;p76"/>
            <p:cNvSpPr/>
            <p:nvPr/>
          </p:nvSpPr>
          <p:spPr>
            <a:xfrm>
              <a:off x="5001041" y="2997680"/>
              <a:ext cx="23963" cy="10749"/>
            </a:xfrm>
            <a:custGeom>
              <a:avLst/>
              <a:gdLst/>
              <a:ahLst/>
              <a:cxnLst/>
              <a:rect l="l" t="t" r="r" b="b"/>
              <a:pathLst>
                <a:path w="914" h="410" extrusionOk="0">
                  <a:moveTo>
                    <a:pt x="272" y="1"/>
                  </a:moveTo>
                  <a:cubicBezTo>
                    <a:pt x="0" y="1"/>
                    <a:pt x="0" y="410"/>
                    <a:pt x="272" y="410"/>
                  </a:cubicBezTo>
                  <a:lnTo>
                    <a:pt x="710" y="410"/>
                  </a:lnTo>
                  <a:cubicBezTo>
                    <a:pt x="822" y="410"/>
                    <a:pt x="913" y="319"/>
                    <a:pt x="913" y="207"/>
                  </a:cubicBezTo>
                  <a:cubicBezTo>
                    <a:pt x="913" y="91"/>
                    <a:pt x="822" y="1"/>
                    <a:pt x="71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2" name="Google Shape;14312;p76"/>
            <p:cNvSpPr/>
            <p:nvPr/>
          </p:nvSpPr>
          <p:spPr>
            <a:xfrm>
              <a:off x="5069678" y="2997680"/>
              <a:ext cx="25667" cy="10749"/>
            </a:xfrm>
            <a:custGeom>
              <a:avLst/>
              <a:gdLst/>
              <a:ahLst/>
              <a:cxnLst/>
              <a:rect l="l" t="t" r="r" b="b"/>
              <a:pathLst>
                <a:path w="979" h="410" extrusionOk="0">
                  <a:moveTo>
                    <a:pt x="272" y="1"/>
                  </a:moveTo>
                  <a:cubicBezTo>
                    <a:pt x="1" y="1"/>
                    <a:pt x="1" y="410"/>
                    <a:pt x="272" y="410"/>
                  </a:cubicBezTo>
                  <a:lnTo>
                    <a:pt x="707" y="410"/>
                  </a:lnTo>
                  <a:cubicBezTo>
                    <a:pt x="979" y="410"/>
                    <a:pt x="979" y="1"/>
                    <a:pt x="7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3" name="Google Shape;14313;p76"/>
            <p:cNvSpPr/>
            <p:nvPr/>
          </p:nvSpPr>
          <p:spPr>
            <a:xfrm>
              <a:off x="5017191" y="3046785"/>
              <a:ext cx="62109" cy="33532"/>
            </a:xfrm>
            <a:custGeom>
              <a:avLst/>
              <a:gdLst/>
              <a:ahLst/>
              <a:cxnLst/>
              <a:rect l="l" t="t" r="r" b="b"/>
              <a:pathLst>
                <a:path w="2369" h="1279" extrusionOk="0">
                  <a:moveTo>
                    <a:pt x="1923" y="406"/>
                  </a:moveTo>
                  <a:cubicBezTo>
                    <a:pt x="1822" y="677"/>
                    <a:pt x="1528" y="869"/>
                    <a:pt x="1184" y="869"/>
                  </a:cubicBezTo>
                  <a:cubicBezTo>
                    <a:pt x="837" y="869"/>
                    <a:pt x="543" y="674"/>
                    <a:pt x="442" y="406"/>
                  </a:cubicBezTo>
                  <a:close/>
                  <a:moveTo>
                    <a:pt x="203" y="0"/>
                  </a:moveTo>
                  <a:cubicBezTo>
                    <a:pt x="91" y="0"/>
                    <a:pt x="0" y="91"/>
                    <a:pt x="0" y="203"/>
                  </a:cubicBezTo>
                  <a:cubicBezTo>
                    <a:pt x="0" y="797"/>
                    <a:pt x="529" y="1278"/>
                    <a:pt x="1184" y="1278"/>
                  </a:cubicBezTo>
                  <a:cubicBezTo>
                    <a:pt x="1836" y="1278"/>
                    <a:pt x="2369" y="797"/>
                    <a:pt x="2369" y="203"/>
                  </a:cubicBezTo>
                  <a:cubicBezTo>
                    <a:pt x="2369" y="91"/>
                    <a:pt x="2278" y="0"/>
                    <a:pt x="216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14" name="Google Shape;14314;p76"/>
          <p:cNvGrpSpPr/>
          <p:nvPr/>
        </p:nvGrpSpPr>
        <p:grpSpPr>
          <a:xfrm>
            <a:off x="8062013" y="3356598"/>
            <a:ext cx="273501" cy="364948"/>
            <a:chOff x="8062013" y="3356598"/>
            <a:chExt cx="273501" cy="364948"/>
          </a:xfrm>
        </p:grpSpPr>
        <p:sp>
          <p:nvSpPr>
            <p:cNvPr id="14315" name="Google Shape;14315;p76"/>
            <p:cNvSpPr/>
            <p:nvPr/>
          </p:nvSpPr>
          <p:spPr>
            <a:xfrm>
              <a:off x="8081571" y="3361920"/>
              <a:ext cx="234463" cy="302917"/>
            </a:xfrm>
            <a:custGeom>
              <a:avLst/>
              <a:gdLst/>
              <a:ahLst/>
              <a:cxnLst/>
              <a:rect l="l" t="t" r="r" b="b"/>
              <a:pathLst>
                <a:path w="8943" h="11554" extrusionOk="0">
                  <a:moveTo>
                    <a:pt x="4470" y="0"/>
                  </a:moveTo>
                  <a:cubicBezTo>
                    <a:pt x="2268" y="0"/>
                    <a:pt x="450" y="1717"/>
                    <a:pt x="327" y="3916"/>
                  </a:cubicBezTo>
                  <a:lnTo>
                    <a:pt x="128" y="7407"/>
                  </a:lnTo>
                  <a:cubicBezTo>
                    <a:pt x="1" y="9656"/>
                    <a:pt x="1794" y="11550"/>
                    <a:pt x="4046" y="11554"/>
                  </a:cubicBezTo>
                  <a:lnTo>
                    <a:pt x="4897" y="11554"/>
                  </a:lnTo>
                  <a:cubicBezTo>
                    <a:pt x="7150" y="11550"/>
                    <a:pt x="8943" y="9656"/>
                    <a:pt x="8812" y="7407"/>
                  </a:cubicBezTo>
                  <a:lnTo>
                    <a:pt x="8617" y="3919"/>
                  </a:lnTo>
                  <a:cubicBezTo>
                    <a:pt x="8494" y="1721"/>
                    <a:pt x="6672" y="0"/>
                    <a:pt x="4470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6" name="Google Shape;14316;p76"/>
            <p:cNvSpPr/>
            <p:nvPr/>
          </p:nvSpPr>
          <p:spPr>
            <a:xfrm>
              <a:off x="8164471" y="3361867"/>
              <a:ext cx="151091" cy="301265"/>
            </a:xfrm>
            <a:custGeom>
              <a:avLst/>
              <a:gdLst/>
              <a:ahLst/>
              <a:cxnLst/>
              <a:rect l="l" t="t" r="r" b="b"/>
              <a:pathLst>
                <a:path w="5763" h="11491" extrusionOk="0">
                  <a:moveTo>
                    <a:pt x="1309" y="0"/>
                  </a:moveTo>
                  <a:cubicBezTo>
                    <a:pt x="867" y="0"/>
                    <a:pt x="425" y="73"/>
                    <a:pt x="1" y="216"/>
                  </a:cubicBezTo>
                  <a:lnTo>
                    <a:pt x="1" y="437"/>
                  </a:lnTo>
                  <a:cubicBezTo>
                    <a:pt x="1" y="1158"/>
                    <a:pt x="587" y="1745"/>
                    <a:pt x="1312" y="1745"/>
                  </a:cubicBezTo>
                  <a:lnTo>
                    <a:pt x="1746" y="1745"/>
                  </a:lnTo>
                  <a:cubicBezTo>
                    <a:pt x="2108" y="1745"/>
                    <a:pt x="2402" y="2038"/>
                    <a:pt x="2402" y="2396"/>
                  </a:cubicBezTo>
                  <a:lnTo>
                    <a:pt x="2402" y="11491"/>
                  </a:lnTo>
                  <a:cubicBezTo>
                    <a:pt x="4365" y="11154"/>
                    <a:pt x="5763" y="9397"/>
                    <a:pt x="5650" y="7409"/>
                  </a:cubicBezTo>
                  <a:lnTo>
                    <a:pt x="5462" y="4033"/>
                  </a:lnTo>
                  <a:cubicBezTo>
                    <a:pt x="5357" y="2204"/>
                    <a:pt x="4122" y="596"/>
                    <a:pt x="2347" y="136"/>
                  </a:cubicBezTo>
                  <a:cubicBezTo>
                    <a:pt x="2007" y="45"/>
                    <a:pt x="1658" y="0"/>
                    <a:pt x="130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7" name="Google Shape;14317;p76"/>
            <p:cNvSpPr/>
            <p:nvPr/>
          </p:nvSpPr>
          <p:spPr>
            <a:xfrm>
              <a:off x="8067335" y="3561881"/>
              <a:ext cx="262962" cy="154342"/>
            </a:xfrm>
            <a:custGeom>
              <a:avLst/>
              <a:gdLst/>
              <a:ahLst/>
              <a:cxnLst/>
              <a:rect l="l" t="t" r="r" b="b"/>
              <a:pathLst>
                <a:path w="10030" h="5887" extrusionOk="0">
                  <a:moveTo>
                    <a:pt x="3706" y="1"/>
                  </a:moveTo>
                  <a:lnTo>
                    <a:pt x="3706" y="1131"/>
                  </a:lnTo>
                  <a:cubicBezTo>
                    <a:pt x="3706" y="1500"/>
                    <a:pt x="3474" y="1830"/>
                    <a:pt x="3126" y="1953"/>
                  </a:cubicBezTo>
                  <a:lnTo>
                    <a:pt x="873" y="2746"/>
                  </a:lnTo>
                  <a:cubicBezTo>
                    <a:pt x="352" y="2931"/>
                    <a:pt x="1" y="3423"/>
                    <a:pt x="1" y="3977"/>
                  </a:cubicBezTo>
                  <a:lnTo>
                    <a:pt x="1" y="5886"/>
                  </a:lnTo>
                  <a:lnTo>
                    <a:pt x="10025" y="5886"/>
                  </a:lnTo>
                  <a:lnTo>
                    <a:pt x="10025" y="3977"/>
                  </a:lnTo>
                  <a:cubicBezTo>
                    <a:pt x="10029" y="3423"/>
                    <a:pt x="9678" y="2931"/>
                    <a:pt x="9156" y="2746"/>
                  </a:cubicBezTo>
                  <a:lnTo>
                    <a:pt x="6904" y="1953"/>
                  </a:lnTo>
                  <a:cubicBezTo>
                    <a:pt x="6556" y="1830"/>
                    <a:pt x="6320" y="1500"/>
                    <a:pt x="6320" y="1131"/>
                  </a:cubicBezTo>
                  <a:lnTo>
                    <a:pt x="6320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8" name="Google Shape;14318;p76"/>
            <p:cNvSpPr/>
            <p:nvPr/>
          </p:nvSpPr>
          <p:spPr>
            <a:xfrm>
              <a:off x="8067335" y="3620765"/>
              <a:ext cx="262857" cy="95458"/>
            </a:xfrm>
            <a:custGeom>
              <a:avLst/>
              <a:gdLst/>
              <a:ahLst/>
              <a:cxnLst/>
              <a:rect l="l" t="t" r="r" b="b"/>
              <a:pathLst>
                <a:path w="10026" h="3641" extrusionOk="0">
                  <a:moveTo>
                    <a:pt x="2289" y="0"/>
                  </a:moveTo>
                  <a:lnTo>
                    <a:pt x="873" y="500"/>
                  </a:lnTo>
                  <a:cubicBezTo>
                    <a:pt x="352" y="685"/>
                    <a:pt x="1" y="1177"/>
                    <a:pt x="1" y="1731"/>
                  </a:cubicBezTo>
                  <a:lnTo>
                    <a:pt x="1" y="3640"/>
                  </a:lnTo>
                  <a:lnTo>
                    <a:pt x="10025" y="3640"/>
                  </a:lnTo>
                  <a:lnTo>
                    <a:pt x="10025" y="1731"/>
                  </a:lnTo>
                  <a:cubicBezTo>
                    <a:pt x="10025" y="1177"/>
                    <a:pt x="9678" y="685"/>
                    <a:pt x="9156" y="500"/>
                  </a:cubicBezTo>
                  <a:lnTo>
                    <a:pt x="7737" y="0"/>
                  </a:lnTo>
                  <a:cubicBezTo>
                    <a:pt x="7219" y="1032"/>
                    <a:pt x="6165" y="1681"/>
                    <a:pt x="5013" y="1681"/>
                  </a:cubicBezTo>
                  <a:cubicBezTo>
                    <a:pt x="3861" y="1681"/>
                    <a:pt x="2807" y="1032"/>
                    <a:pt x="2289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9" name="Google Shape;14319;p76"/>
            <p:cNvSpPr/>
            <p:nvPr/>
          </p:nvSpPr>
          <p:spPr>
            <a:xfrm>
              <a:off x="8164471" y="3561881"/>
              <a:ext cx="68585" cy="28630"/>
            </a:xfrm>
            <a:custGeom>
              <a:avLst/>
              <a:gdLst/>
              <a:ahLst/>
              <a:cxnLst/>
              <a:rect l="l" t="t" r="r" b="b"/>
              <a:pathLst>
                <a:path w="2616" h="1092" extrusionOk="0">
                  <a:moveTo>
                    <a:pt x="1" y="1"/>
                  </a:moveTo>
                  <a:lnTo>
                    <a:pt x="1" y="812"/>
                  </a:lnTo>
                  <a:cubicBezTo>
                    <a:pt x="417" y="999"/>
                    <a:pt x="863" y="1092"/>
                    <a:pt x="1309" y="1092"/>
                  </a:cubicBezTo>
                  <a:cubicBezTo>
                    <a:pt x="1755" y="1092"/>
                    <a:pt x="2201" y="999"/>
                    <a:pt x="2615" y="812"/>
                  </a:cubicBezTo>
                  <a:lnTo>
                    <a:pt x="2615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0" name="Google Shape;14320;p76"/>
            <p:cNvSpPr/>
            <p:nvPr/>
          </p:nvSpPr>
          <p:spPr>
            <a:xfrm>
              <a:off x="8101601" y="3424789"/>
              <a:ext cx="194298" cy="148627"/>
            </a:xfrm>
            <a:custGeom>
              <a:avLst/>
              <a:gdLst/>
              <a:ahLst/>
              <a:cxnLst/>
              <a:rect l="l" t="t" r="r" b="b"/>
              <a:pathLst>
                <a:path w="7411" h="5669" extrusionOk="0">
                  <a:moveTo>
                    <a:pt x="2619" y="0"/>
                  </a:moveTo>
                  <a:cubicBezTo>
                    <a:pt x="1776" y="0"/>
                    <a:pt x="1091" y="685"/>
                    <a:pt x="1091" y="1525"/>
                  </a:cubicBezTo>
                  <a:lnTo>
                    <a:pt x="1091" y="1666"/>
                  </a:lnTo>
                  <a:cubicBezTo>
                    <a:pt x="1091" y="1829"/>
                    <a:pt x="961" y="1959"/>
                    <a:pt x="798" y="1963"/>
                  </a:cubicBezTo>
                  <a:lnTo>
                    <a:pt x="548" y="1963"/>
                  </a:lnTo>
                  <a:cubicBezTo>
                    <a:pt x="247" y="1963"/>
                    <a:pt x="1" y="2206"/>
                    <a:pt x="1" y="2506"/>
                  </a:cubicBezTo>
                  <a:cubicBezTo>
                    <a:pt x="1" y="2807"/>
                    <a:pt x="247" y="3050"/>
                    <a:pt x="548" y="3050"/>
                  </a:cubicBezTo>
                  <a:lnTo>
                    <a:pt x="885" y="3050"/>
                  </a:lnTo>
                  <a:cubicBezTo>
                    <a:pt x="997" y="4527"/>
                    <a:pt x="2225" y="5668"/>
                    <a:pt x="3706" y="5668"/>
                  </a:cubicBezTo>
                  <a:cubicBezTo>
                    <a:pt x="5187" y="5668"/>
                    <a:pt x="6419" y="4527"/>
                    <a:pt x="6531" y="3050"/>
                  </a:cubicBezTo>
                  <a:lnTo>
                    <a:pt x="6868" y="3050"/>
                  </a:lnTo>
                  <a:cubicBezTo>
                    <a:pt x="7168" y="3050"/>
                    <a:pt x="7411" y="2807"/>
                    <a:pt x="7411" y="2506"/>
                  </a:cubicBezTo>
                  <a:cubicBezTo>
                    <a:pt x="7411" y="2206"/>
                    <a:pt x="7168" y="1963"/>
                    <a:pt x="6868" y="1963"/>
                  </a:cubicBezTo>
                  <a:lnTo>
                    <a:pt x="6618" y="1963"/>
                  </a:lnTo>
                  <a:cubicBezTo>
                    <a:pt x="6455" y="1959"/>
                    <a:pt x="6325" y="1829"/>
                    <a:pt x="6325" y="1666"/>
                  </a:cubicBezTo>
                  <a:lnTo>
                    <a:pt x="6325" y="1525"/>
                  </a:lnTo>
                  <a:cubicBezTo>
                    <a:pt x="6325" y="685"/>
                    <a:pt x="5640" y="0"/>
                    <a:pt x="4796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1" name="Google Shape;14321;p76"/>
            <p:cNvSpPr/>
            <p:nvPr/>
          </p:nvSpPr>
          <p:spPr>
            <a:xfrm>
              <a:off x="8173122" y="3516210"/>
              <a:ext cx="51386" cy="22914"/>
            </a:xfrm>
            <a:custGeom>
              <a:avLst/>
              <a:gdLst/>
              <a:ahLst/>
              <a:cxnLst/>
              <a:rect l="l" t="t" r="r" b="b"/>
              <a:pathLst>
                <a:path w="1960" h="874" extrusionOk="0">
                  <a:moveTo>
                    <a:pt x="0" y="1"/>
                  </a:moveTo>
                  <a:cubicBezTo>
                    <a:pt x="0" y="482"/>
                    <a:pt x="438" y="874"/>
                    <a:pt x="978" y="874"/>
                  </a:cubicBezTo>
                  <a:cubicBezTo>
                    <a:pt x="1521" y="874"/>
                    <a:pt x="1959" y="482"/>
                    <a:pt x="19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2" name="Google Shape;14322;p76"/>
            <p:cNvSpPr/>
            <p:nvPr/>
          </p:nvSpPr>
          <p:spPr>
            <a:xfrm>
              <a:off x="8125459" y="3374504"/>
              <a:ext cx="63813" cy="28603"/>
            </a:xfrm>
            <a:custGeom>
              <a:avLst/>
              <a:gdLst/>
              <a:ahLst/>
              <a:cxnLst/>
              <a:rect l="l" t="t" r="r" b="b"/>
              <a:pathLst>
                <a:path w="2434" h="1091" extrusionOk="0">
                  <a:moveTo>
                    <a:pt x="662" y="1"/>
                  </a:moveTo>
                  <a:cubicBezTo>
                    <a:pt x="459" y="1"/>
                    <a:pt x="273" y="31"/>
                    <a:pt x="116" y="89"/>
                  </a:cubicBezTo>
                  <a:cubicBezTo>
                    <a:pt x="33" y="118"/>
                    <a:pt x="0" y="223"/>
                    <a:pt x="51" y="296"/>
                  </a:cubicBezTo>
                  <a:cubicBezTo>
                    <a:pt x="254" y="578"/>
                    <a:pt x="619" y="839"/>
                    <a:pt x="1083" y="980"/>
                  </a:cubicBezTo>
                  <a:cubicBezTo>
                    <a:pt x="1321" y="1055"/>
                    <a:pt x="1556" y="1090"/>
                    <a:pt x="1772" y="1090"/>
                  </a:cubicBezTo>
                  <a:cubicBezTo>
                    <a:pt x="1974" y="1090"/>
                    <a:pt x="2161" y="1059"/>
                    <a:pt x="2318" y="1002"/>
                  </a:cubicBezTo>
                  <a:cubicBezTo>
                    <a:pt x="2405" y="969"/>
                    <a:pt x="2434" y="868"/>
                    <a:pt x="2383" y="795"/>
                  </a:cubicBezTo>
                  <a:cubicBezTo>
                    <a:pt x="2180" y="513"/>
                    <a:pt x="1815" y="252"/>
                    <a:pt x="1355" y="111"/>
                  </a:cubicBezTo>
                  <a:cubicBezTo>
                    <a:pt x="1115" y="36"/>
                    <a:pt x="879" y="1"/>
                    <a:pt x="662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3" name="Google Shape;14323;p76"/>
            <p:cNvSpPr/>
            <p:nvPr/>
          </p:nvSpPr>
          <p:spPr>
            <a:xfrm>
              <a:off x="8208254" y="3374504"/>
              <a:ext cx="63918" cy="28603"/>
            </a:xfrm>
            <a:custGeom>
              <a:avLst/>
              <a:gdLst/>
              <a:ahLst/>
              <a:cxnLst/>
              <a:rect l="l" t="t" r="r" b="b"/>
              <a:pathLst>
                <a:path w="2438" h="1091" extrusionOk="0">
                  <a:moveTo>
                    <a:pt x="1774" y="1"/>
                  </a:moveTo>
                  <a:cubicBezTo>
                    <a:pt x="1558" y="1"/>
                    <a:pt x="1323" y="36"/>
                    <a:pt x="1083" y="111"/>
                  </a:cubicBezTo>
                  <a:cubicBezTo>
                    <a:pt x="623" y="252"/>
                    <a:pt x="254" y="513"/>
                    <a:pt x="55" y="795"/>
                  </a:cubicBezTo>
                  <a:cubicBezTo>
                    <a:pt x="0" y="868"/>
                    <a:pt x="33" y="969"/>
                    <a:pt x="116" y="1002"/>
                  </a:cubicBezTo>
                  <a:cubicBezTo>
                    <a:pt x="275" y="1059"/>
                    <a:pt x="462" y="1090"/>
                    <a:pt x="665" y="1090"/>
                  </a:cubicBezTo>
                  <a:cubicBezTo>
                    <a:pt x="882" y="1090"/>
                    <a:pt x="1117" y="1055"/>
                    <a:pt x="1355" y="980"/>
                  </a:cubicBezTo>
                  <a:cubicBezTo>
                    <a:pt x="1815" y="839"/>
                    <a:pt x="2184" y="578"/>
                    <a:pt x="2387" y="296"/>
                  </a:cubicBezTo>
                  <a:cubicBezTo>
                    <a:pt x="2438" y="223"/>
                    <a:pt x="2405" y="118"/>
                    <a:pt x="2322" y="89"/>
                  </a:cubicBezTo>
                  <a:cubicBezTo>
                    <a:pt x="2163" y="31"/>
                    <a:pt x="1976" y="1"/>
                    <a:pt x="1774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4" name="Google Shape;14324;p76"/>
            <p:cNvSpPr/>
            <p:nvPr/>
          </p:nvSpPr>
          <p:spPr>
            <a:xfrm>
              <a:off x="8101706" y="3424789"/>
              <a:ext cx="125739" cy="148627"/>
            </a:xfrm>
            <a:custGeom>
              <a:avLst/>
              <a:gdLst/>
              <a:ahLst/>
              <a:cxnLst/>
              <a:rect l="l" t="t" r="r" b="b"/>
              <a:pathLst>
                <a:path w="4796" h="5669" extrusionOk="0">
                  <a:moveTo>
                    <a:pt x="2615" y="0"/>
                  </a:moveTo>
                  <a:cubicBezTo>
                    <a:pt x="1772" y="0"/>
                    <a:pt x="1091" y="681"/>
                    <a:pt x="1091" y="1525"/>
                  </a:cubicBezTo>
                  <a:lnTo>
                    <a:pt x="1091" y="1666"/>
                  </a:lnTo>
                  <a:cubicBezTo>
                    <a:pt x="1087" y="1827"/>
                    <a:pt x="957" y="1959"/>
                    <a:pt x="793" y="1959"/>
                  </a:cubicBezTo>
                  <a:cubicBezTo>
                    <a:pt x="791" y="1959"/>
                    <a:pt x="789" y="1959"/>
                    <a:pt x="787" y="1959"/>
                  </a:cubicBezTo>
                  <a:lnTo>
                    <a:pt x="544" y="1959"/>
                  </a:lnTo>
                  <a:cubicBezTo>
                    <a:pt x="243" y="1959"/>
                    <a:pt x="1" y="2206"/>
                    <a:pt x="1" y="2506"/>
                  </a:cubicBezTo>
                  <a:cubicBezTo>
                    <a:pt x="1" y="2807"/>
                    <a:pt x="243" y="3050"/>
                    <a:pt x="544" y="3050"/>
                  </a:cubicBezTo>
                  <a:lnTo>
                    <a:pt x="881" y="3050"/>
                  </a:lnTo>
                  <a:cubicBezTo>
                    <a:pt x="986" y="4546"/>
                    <a:pt x="2236" y="5669"/>
                    <a:pt x="3686" y="5669"/>
                  </a:cubicBezTo>
                  <a:cubicBezTo>
                    <a:pt x="3836" y="5669"/>
                    <a:pt x="3987" y="5657"/>
                    <a:pt x="4140" y="5632"/>
                  </a:cubicBezTo>
                  <a:cubicBezTo>
                    <a:pt x="2760" y="5418"/>
                    <a:pt x="1743" y="4230"/>
                    <a:pt x="1743" y="2832"/>
                  </a:cubicBezTo>
                  <a:lnTo>
                    <a:pt x="1743" y="1525"/>
                  </a:lnTo>
                  <a:cubicBezTo>
                    <a:pt x="1739" y="1043"/>
                    <a:pt x="2130" y="652"/>
                    <a:pt x="2615" y="652"/>
                  </a:cubicBezTo>
                  <a:lnTo>
                    <a:pt x="4140" y="652"/>
                  </a:lnTo>
                  <a:cubicBezTo>
                    <a:pt x="4502" y="652"/>
                    <a:pt x="4796" y="362"/>
                    <a:pt x="4796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5" name="Google Shape;14325;p76"/>
            <p:cNvSpPr/>
            <p:nvPr/>
          </p:nvSpPr>
          <p:spPr>
            <a:xfrm>
              <a:off x="8187358" y="3384808"/>
              <a:ext cx="22914" cy="22809"/>
            </a:xfrm>
            <a:custGeom>
              <a:avLst/>
              <a:gdLst/>
              <a:ahLst/>
              <a:cxnLst/>
              <a:rect l="l" t="t" r="r" b="b"/>
              <a:pathLst>
                <a:path w="874" h="870" extrusionOk="0">
                  <a:moveTo>
                    <a:pt x="435" y="0"/>
                  </a:moveTo>
                  <a:cubicBezTo>
                    <a:pt x="196" y="0"/>
                    <a:pt x="0" y="196"/>
                    <a:pt x="0" y="435"/>
                  </a:cubicBezTo>
                  <a:cubicBezTo>
                    <a:pt x="0" y="674"/>
                    <a:pt x="196" y="870"/>
                    <a:pt x="435" y="870"/>
                  </a:cubicBezTo>
                  <a:cubicBezTo>
                    <a:pt x="678" y="870"/>
                    <a:pt x="873" y="674"/>
                    <a:pt x="873" y="435"/>
                  </a:cubicBezTo>
                  <a:cubicBezTo>
                    <a:pt x="873" y="196"/>
                    <a:pt x="678" y="0"/>
                    <a:pt x="435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6" name="Google Shape;14326;p76"/>
            <p:cNvSpPr/>
            <p:nvPr/>
          </p:nvSpPr>
          <p:spPr>
            <a:xfrm>
              <a:off x="8109597" y="3620765"/>
              <a:ext cx="178436" cy="61165"/>
            </a:xfrm>
            <a:custGeom>
              <a:avLst/>
              <a:gdLst/>
              <a:ahLst/>
              <a:cxnLst/>
              <a:rect l="l" t="t" r="r" b="b"/>
              <a:pathLst>
                <a:path w="6806" h="2333" extrusionOk="0">
                  <a:moveTo>
                    <a:pt x="677" y="0"/>
                  </a:moveTo>
                  <a:lnTo>
                    <a:pt x="0" y="239"/>
                  </a:lnTo>
                  <a:cubicBezTo>
                    <a:pt x="648" y="1521"/>
                    <a:pt x="1963" y="2333"/>
                    <a:pt x="3401" y="2333"/>
                  </a:cubicBezTo>
                  <a:cubicBezTo>
                    <a:pt x="4842" y="2333"/>
                    <a:pt x="6157" y="1521"/>
                    <a:pt x="6805" y="239"/>
                  </a:cubicBezTo>
                  <a:lnTo>
                    <a:pt x="6125" y="0"/>
                  </a:lnTo>
                  <a:cubicBezTo>
                    <a:pt x="5607" y="1029"/>
                    <a:pt x="4553" y="1677"/>
                    <a:pt x="3401" y="1677"/>
                  </a:cubicBezTo>
                  <a:cubicBezTo>
                    <a:pt x="2249" y="1677"/>
                    <a:pt x="1195" y="1029"/>
                    <a:pt x="67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7" name="Google Shape;14327;p76"/>
            <p:cNvSpPr/>
            <p:nvPr/>
          </p:nvSpPr>
          <p:spPr>
            <a:xfrm>
              <a:off x="8159253" y="3477172"/>
              <a:ext cx="10644" cy="16412"/>
            </a:xfrm>
            <a:custGeom>
              <a:avLst/>
              <a:gdLst/>
              <a:ahLst/>
              <a:cxnLst/>
              <a:rect l="l" t="t" r="r" b="b"/>
              <a:pathLst>
                <a:path w="406" h="626" extrusionOk="0">
                  <a:moveTo>
                    <a:pt x="203" y="0"/>
                  </a:moveTo>
                  <a:cubicBezTo>
                    <a:pt x="102" y="0"/>
                    <a:pt x="0" y="68"/>
                    <a:pt x="0" y="204"/>
                  </a:cubicBezTo>
                  <a:lnTo>
                    <a:pt x="0" y="421"/>
                  </a:lnTo>
                  <a:cubicBezTo>
                    <a:pt x="0" y="557"/>
                    <a:pt x="102" y="625"/>
                    <a:pt x="203" y="625"/>
                  </a:cubicBezTo>
                  <a:cubicBezTo>
                    <a:pt x="305" y="625"/>
                    <a:pt x="406" y="557"/>
                    <a:pt x="406" y="421"/>
                  </a:cubicBezTo>
                  <a:lnTo>
                    <a:pt x="406" y="418"/>
                  </a:lnTo>
                  <a:lnTo>
                    <a:pt x="406" y="204"/>
                  </a:lnTo>
                  <a:cubicBezTo>
                    <a:pt x="406" y="68"/>
                    <a:pt x="305" y="0"/>
                    <a:pt x="2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8" name="Google Shape;14328;p76"/>
            <p:cNvSpPr/>
            <p:nvPr/>
          </p:nvSpPr>
          <p:spPr>
            <a:xfrm>
              <a:off x="8227707" y="3477093"/>
              <a:ext cx="10749" cy="16386"/>
            </a:xfrm>
            <a:custGeom>
              <a:avLst/>
              <a:gdLst/>
              <a:ahLst/>
              <a:cxnLst/>
              <a:rect l="l" t="t" r="r" b="b"/>
              <a:pathLst>
                <a:path w="410" h="625" extrusionOk="0">
                  <a:moveTo>
                    <a:pt x="203" y="1"/>
                  </a:moveTo>
                  <a:cubicBezTo>
                    <a:pt x="91" y="1"/>
                    <a:pt x="1" y="91"/>
                    <a:pt x="1" y="203"/>
                  </a:cubicBezTo>
                  <a:lnTo>
                    <a:pt x="1" y="421"/>
                  </a:lnTo>
                  <a:cubicBezTo>
                    <a:pt x="1" y="557"/>
                    <a:pt x="103" y="624"/>
                    <a:pt x="205" y="624"/>
                  </a:cubicBezTo>
                  <a:cubicBezTo>
                    <a:pt x="308" y="624"/>
                    <a:pt x="410" y="557"/>
                    <a:pt x="410" y="421"/>
                  </a:cubicBezTo>
                  <a:lnTo>
                    <a:pt x="410" y="207"/>
                  </a:lnTo>
                  <a:cubicBezTo>
                    <a:pt x="410" y="91"/>
                    <a:pt x="319" y="1"/>
                    <a:pt x="20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9" name="Google Shape;14329;p76"/>
            <p:cNvSpPr/>
            <p:nvPr/>
          </p:nvSpPr>
          <p:spPr>
            <a:xfrm>
              <a:off x="8062013" y="3356598"/>
              <a:ext cx="273501" cy="364948"/>
            </a:xfrm>
            <a:custGeom>
              <a:avLst/>
              <a:gdLst/>
              <a:ahLst/>
              <a:cxnLst/>
              <a:rect l="l" t="t" r="r" b="b"/>
              <a:pathLst>
                <a:path w="10432" h="13920" extrusionOk="0">
                  <a:moveTo>
                    <a:pt x="5191" y="406"/>
                  </a:moveTo>
                  <a:cubicBezTo>
                    <a:pt x="5647" y="406"/>
                    <a:pt x="6096" y="486"/>
                    <a:pt x="6520" y="649"/>
                  </a:cubicBezTo>
                  <a:cubicBezTo>
                    <a:pt x="6226" y="754"/>
                    <a:pt x="5958" y="921"/>
                    <a:pt x="5738" y="1134"/>
                  </a:cubicBezTo>
                  <a:cubicBezTo>
                    <a:pt x="5609" y="957"/>
                    <a:pt x="5413" y="868"/>
                    <a:pt x="5218" y="868"/>
                  </a:cubicBezTo>
                  <a:cubicBezTo>
                    <a:pt x="5022" y="868"/>
                    <a:pt x="4827" y="957"/>
                    <a:pt x="4698" y="1134"/>
                  </a:cubicBezTo>
                  <a:cubicBezTo>
                    <a:pt x="4466" y="910"/>
                    <a:pt x="4187" y="739"/>
                    <a:pt x="3883" y="638"/>
                  </a:cubicBezTo>
                  <a:cubicBezTo>
                    <a:pt x="4303" y="486"/>
                    <a:pt x="4745" y="410"/>
                    <a:pt x="5191" y="406"/>
                  </a:cubicBezTo>
                  <a:close/>
                  <a:moveTo>
                    <a:pt x="3054" y="896"/>
                  </a:moveTo>
                  <a:cubicBezTo>
                    <a:pt x="3244" y="896"/>
                    <a:pt x="3450" y="926"/>
                    <a:pt x="3655" y="989"/>
                  </a:cubicBezTo>
                  <a:cubicBezTo>
                    <a:pt x="3992" y="1094"/>
                    <a:pt x="4289" y="1279"/>
                    <a:pt x="4470" y="1489"/>
                  </a:cubicBezTo>
                  <a:cubicBezTo>
                    <a:pt x="4362" y="1516"/>
                    <a:pt x="4244" y="1530"/>
                    <a:pt x="4118" y="1530"/>
                  </a:cubicBezTo>
                  <a:cubicBezTo>
                    <a:pt x="3927" y="1530"/>
                    <a:pt x="3721" y="1498"/>
                    <a:pt x="3517" y="1435"/>
                  </a:cubicBezTo>
                  <a:cubicBezTo>
                    <a:pt x="3177" y="1330"/>
                    <a:pt x="2884" y="1149"/>
                    <a:pt x="2703" y="935"/>
                  </a:cubicBezTo>
                  <a:cubicBezTo>
                    <a:pt x="2809" y="909"/>
                    <a:pt x="2928" y="896"/>
                    <a:pt x="3054" y="896"/>
                  </a:cubicBezTo>
                  <a:close/>
                  <a:moveTo>
                    <a:pt x="7376" y="895"/>
                  </a:moveTo>
                  <a:cubicBezTo>
                    <a:pt x="7503" y="895"/>
                    <a:pt x="7623" y="909"/>
                    <a:pt x="7731" y="938"/>
                  </a:cubicBezTo>
                  <a:lnTo>
                    <a:pt x="7731" y="938"/>
                  </a:lnTo>
                  <a:cubicBezTo>
                    <a:pt x="7549" y="1147"/>
                    <a:pt x="7257" y="1327"/>
                    <a:pt x="6918" y="1435"/>
                  </a:cubicBezTo>
                  <a:cubicBezTo>
                    <a:pt x="6715" y="1498"/>
                    <a:pt x="6507" y="1530"/>
                    <a:pt x="6316" y="1530"/>
                  </a:cubicBezTo>
                  <a:cubicBezTo>
                    <a:pt x="6190" y="1530"/>
                    <a:pt x="6072" y="1516"/>
                    <a:pt x="5966" y="1489"/>
                  </a:cubicBezTo>
                  <a:cubicBezTo>
                    <a:pt x="6147" y="1279"/>
                    <a:pt x="6440" y="1098"/>
                    <a:pt x="6781" y="989"/>
                  </a:cubicBezTo>
                  <a:cubicBezTo>
                    <a:pt x="6982" y="927"/>
                    <a:pt x="7186" y="895"/>
                    <a:pt x="7376" y="895"/>
                  </a:cubicBezTo>
                  <a:close/>
                  <a:moveTo>
                    <a:pt x="5218" y="1278"/>
                  </a:moveTo>
                  <a:cubicBezTo>
                    <a:pt x="5276" y="1278"/>
                    <a:pt x="5334" y="1300"/>
                    <a:pt x="5383" y="1348"/>
                  </a:cubicBezTo>
                  <a:cubicBezTo>
                    <a:pt x="5527" y="1493"/>
                    <a:pt x="5422" y="1743"/>
                    <a:pt x="5216" y="1743"/>
                  </a:cubicBezTo>
                  <a:cubicBezTo>
                    <a:pt x="5089" y="1743"/>
                    <a:pt x="4984" y="1638"/>
                    <a:pt x="4984" y="1511"/>
                  </a:cubicBezTo>
                  <a:cubicBezTo>
                    <a:pt x="4984" y="1371"/>
                    <a:pt x="5098" y="1278"/>
                    <a:pt x="5218" y="1278"/>
                  </a:cubicBezTo>
                  <a:close/>
                  <a:moveTo>
                    <a:pt x="2594" y="1402"/>
                  </a:moveTo>
                  <a:cubicBezTo>
                    <a:pt x="2833" y="1591"/>
                    <a:pt x="3105" y="1735"/>
                    <a:pt x="3394" y="1822"/>
                  </a:cubicBezTo>
                  <a:cubicBezTo>
                    <a:pt x="3626" y="1898"/>
                    <a:pt x="3869" y="1935"/>
                    <a:pt x="4115" y="1938"/>
                  </a:cubicBezTo>
                  <a:cubicBezTo>
                    <a:pt x="4303" y="1938"/>
                    <a:pt x="4495" y="1909"/>
                    <a:pt x="4676" y="1851"/>
                  </a:cubicBezTo>
                  <a:cubicBezTo>
                    <a:pt x="4801" y="2051"/>
                    <a:pt x="5009" y="2150"/>
                    <a:pt x="5216" y="2150"/>
                  </a:cubicBezTo>
                  <a:cubicBezTo>
                    <a:pt x="5424" y="2150"/>
                    <a:pt x="5633" y="2051"/>
                    <a:pt x="5759" y="1851"/>
                  </a:cubicBezTo>
                  <a:cubicBezTo>
                    <a:pt x="5940" y="1909"/>
                    <a:pt x="6129" y="1938"/>
                    <a:pt x="6317" y="1938"/>
                  </a:cubicBezTo>
                  <a:cubicBezTo>
                    <a:pt x="6563" y="1935"/>
                    <a:pt x="6806" y="1898"/>
                    <a:pt x="7038" y="1822"/>
                  </a:cubicBezTo>
                  <a:cubicBezTo>
                    <a:pt x="7313" y="1739"/>
                    <a:pt x="7566" y="1609"/>
                    <a:pt x="7795" y="1435"/>
                  </a:cubicBezTo>
                  <a:cubicBezTo>
                    <a:pt x="8610" y="2170"/>
                    <a:pt x="9109" y="3181"/>
                    <a:pt x="9175" y="4238"/>
                  </a:cubicBezTo>
                  <a:lnTo>
                    <a:pt x="9370" y="7585"/>
                  </a:lnTo>
                  <a:cubicBezTo>
                    <a:pt x="9424" y="8483"/>
                    <a:pt x="9185" y="9374"/>
                    <a:pt x="8686" y="10123"/>
                  </a:cubicBezTo>
                  <a:lnTo>
                    <a:pt x="7175" y="9587"/>
                  </a:lnTo>
                  <a:cubicBezTo>
                    <a:pt x="6907" y="9493"/>
                    <a:pt x="6730" y="9240"/>
                    <a:pt x="6730" y="8957"/>
                  </a:cubicBezTo>
                  <a:lnTo>
                    <a:pt x="6730" y="8066"/>
                  </a:lnTo>
                  <a:cubicBezTo>
                    <a:pt x="7541" y="7599"/>
                    <a:pt x="8092" y="6784"/>
                    <a:pt x="8222" y="5857"/>
                  </a:cubicBezTo>
                  <a:lnTo>
                    <a:pt x="8374" y="5857"/>
                  </a:lnTo>
                  <a:cubicBezTo>
                    <a:pt x="8791" y="5857"/>
                    <a:pt x="9124" y="5520"/>
                    <a:pt x="9124" y="5107"/>
                  </a:cubicBezTo>
                  <a:cubicBezTo>
                    <a:pt x="9124" y="4694"/>
                    <a:pt x="8791" y="4358"/>
                    <a:pt x="8374" y="4358"/>
                  </a:cubicBezTo>
                  <a:lnTo>
                    <a:pt x="8265" y="4358"/>
                  </a:lnTo>
                  <a:cubicBezTo>
                    <a:pt x="8139" y="4358"/>
                    <a:pt x="8034" y="4256"/>
                    <a:pt x="8034" y="4126"/>
                  </a:cubicBezTo>
                  <a:cubicBezTo>
                    <a:pt x="8034" y="3173"/>
                    <a:pt x="7259" y="2398"/>
                    <a:pt x="6306" y="2398"/>
                  </a:cubicBezTo>
                  <a:cubicBezTo>
                    <a:pt x="6035" y="2398"/>
                    <a:pt x="6035" y="2804"/>
                    <a:pt x="6306" y="2804"/>
                  </a:cubicBezTo>
                  <a:cubicBezTo>
                    <a:pt x="7034" y="2804"/>
                    <a:pt x="7628" y="3398"/>
                    <a:pt x="7628" y="4126"/>
                  </a:cubicBezTo>
                  <a:cubicBezTo>
                    <a:pt x="7628" y="4481"/>
                    <a:pt x="7914" y="4767"/>
                    <a:pt x="8265" y="4767"/>
                  </a:cubicBezTo>
                  <a:lnTo>
                    <a:pt x="8374" y="4767"/>
                  </a:lnTo>
                  <a:cubicBezTo>
                    <a:pt x="8562" y="4767"/>
                    <a:pt x="8715" y="4919"/>
                    <a:pt x="8715" y="5107"/>
                  </a:cubicBezTo>
                  <a:cubicBezTo>
                    <a:pt x="8715" y="5296"/>
                    <a:pt x="8562" y="5448"/>
                    <a:pt x="8374" y="5448"/>
                  </a:cubicBezTo>
                  <a:lnTo>
                    <a:pt x="8251" y="5448"/>
                  </a:lnTo>
                  <a:lnTo>
                    <a:pt x="8251" y="5433"/>
                  </a:lnTo>
                  <a:cubicBezTo>
                    <a:pt x="8251" y="5297"/>
                    <a:pt x="8150" y="5230"/>
                    <a:pt x="8048" y="5230"/>
                  </a:cubicBezTo>
                  <a:cubicBezTo>
                    <a:pt x="7947" y="5230"/>
                    <a:pt x="7845" y="5297"/>
                    <a:pt x="7845" y="5433"/>
                  </a:cubicBezTo>
                  <a:cubicBezTo>
                    <a:pt x="7845" y="6886"/>
                    <a:pt x="6668" y="8063"/>
                    <a:pt x="5216" y="8063"/>
                  </a:cubicBezTo>
                  <a:cubicBezTo>
                    <a:pt x="3764" y="8063"/>
                    <a:pt x="2587" y="6886"/>
                    <a:pt x="2587" y="5433"/>
                  </a:cubicBezTo>
                  <a:cubicBezTo>
                    <a:pt x="2587" y="5297"/>
                    <a:pt x="2484" y="5230"/>
                    <a:pt x="2382" y="5230"/>
                  </a:cubicBezTo>
                  <a:cubicBezTo>
                    <a:pt x="2280" y="5230"/>
                    <a:pt x="2177" y="5297"/>
                    <a:pt x="2177" y="5433"/>
                  </a:cubicBezTo>
                  <a:lnTo>
                    <a:pt x="2177" y="5448"/>
                  </a:lnTo>
                  <a:lnTo>
                    <a:pt x="2054" y="5448"/>
                  </a:lnTo>
                  <a:cubicBezTo>
                    <a:pt x="1866" y="5448"/>
                    <a:pt x="1714" y="5296"/>
                    <a:pt x="1714" y="5107"/>
                  </a:cubicBezTo>
                  <a:cubicBezTo>
                    <a:pt x="1714" y="4919"/>
                    <a:pt x="1866" y="4767"/>
                    <a:pt x="2054" y="4767"/>
                  </a:cubicBezTo>
                  <a:lnTo>
                    <a:pt x="2167" y="4767"/>
                  </a:lnTo>
                  <a:cubicBezTo>
                    <a:pt x="2518" y="4767"/>
                    <a:pt x="2804" y="4481"/>
                    <a:pt x="2804" y="4126"/>
                  </a:cubicBezTo>
                  <a:cubicBezTo>
                    <a:pt x="2804" y="3398"/>
                    <a:pt x="3398" y="2804"/>
                    <a:pt x="4126" y="2804"/>
                  </a:cubicBezTo>
                  <a:lnTo>
                    <a:pt x="5433" y="2804"/>
                  </a:lnTo>
                  <a:cubicBezTo>
                    <a:pt x="5705" y="2804"/>
                    <a:pt x="5705" y="2398"/>
                    <a:pt x="5433" y="2398"/>
                  </a:cubicBezTo>
                  <a:lnTo>
                    <a:pt x="4126" y="2398"/>
                  </a:lnTo>
                  <a:cubicBezTo>
                    <a:pt x="3173" y="2398"/>
                    <a:pt x="2398" y="3173"/>
                    <a:pt x="2398" y="4126"/>
                  </a:cubicBezTo>
                  <a:cubicBezTo>
                    <a:pt x="2398" y="4256"/>
                    <a:pt x="2293" y="4358"/>
                    <a:pt x="2167" y="4358"/>
                  </a:cubicBezTo>
                  <a:lnTo>
                    <a:pt x="2058" y="4358"/>
                  </a:lnTo>
                  <a:cubicBezTo>
                    <a:pt x="1641" y="4358"/>
                    <a:pt x="1308" y="4694"/>
                    <a:pt x="1308" y="5107"/>
                  </a:cubicBezTo>
                  <a:cubicBezTo>
                    <a:pt x="1308" y="5520"/>
                    <a:pt x="1641" y="5857"/>
                    <a:pt x="2058" y="5857"/>
                  </a:cubicBezTo>
                  <a:lnTo>
                    <a:pt x="2210" y="5857"/>
                  </a:lnTo>
                  <a:cubicBezTo>
                    <a:pt x="2340" y="6784"/>
                    <a:pt x="2891" y="7603"/>
                    <a:pt x="3706" y="8070"/>
                  </a:cubicBezTo>
                  <a:lnTo>
                    <a:pt x="3706" y="8961"/>
                  </a:lnTo>
                  <a:cubicBezTo>
                    <a:pt x="3706" y="9243"/>
                    <a:pt x="3525" y="9493"/>
                    <a:pt x="3260" y="9587"/>
                  </a:cubicBezTo>
                  <a:lnTo>
                    <a:pt x="1746" y="10123"/>
                  </a:lnTo>
                  <a:cubicBezTo>
                    <a:pt x="1247" y="9374"/>
                    <a:pt x="1008" y="8483"/>
                    <a:pt x="1066" y="7585"/>
                  </a:cubicBezTo>
                  <a:lnTo>
                    <a:pt x="1268" y="4133"/>
                  </a:lnTo>
                  <a:cubicBezTo>
                    <a:pt x="1330" y="3083"/>
                    <a:pt x="1808" y="2101"/>
                    <a:pt x="2594" y="1402"/>
                  </a:cubicBezTo>
                  <a:close/>
                  <a:moveTo>
                    <a:pt x="5212" y="1"/>
                  </a:moveTo>
                  <a:cubicBezTo>
                    <a:pt x="5205" y="1"/>
                    <a:pt x="5198" y="1"/>
                    <a:pt x="5191" y="1"/>
                  </a:cubicBezTo>
                  <a:cubicBezTo>
                    <a:pt x="4495" y="4"/>
                    <a:pt x="3814" y="175"/>
                    <a:pt x="3199" y="493"/>
                  </a:cubicBezTo>
                  <a:cubicBezTo>
                    <a:pt x="3150" y="490"/>
                    <a:pt x="3102" y="489"/>
                    <a:pt x="3055" y="489"/>
                  </a:cubicBezTo>
                  <a:cubicBezTo>
                    <a:pt x="2769" y="489"/>
                    <a:pt x="2504" y="545"/>
                    <a:pt x="2290" y="660"/>
                  </a:cubicBezTo>
                  <a:cubicBezTo>
                    <a:pt x="2195" y="714"/>
                    <a:pt x="2156" y="834"/>
                    <a:pt x="2206" y="931"/>
                  </a:cubicBezTo>
                  <a:cubicBezTo>
                    <a:pt x="2239" y="993"/>
                    <a:pt x="2272" y="1051"/>
                    <a:pt x="2315" y="1105"/>
                  </a:cubicBezTo>
                  <a:cubicBezTo>
                    <a:pt x="1453" y="1877"/>
                    <a:pt x="928" y="2956"/>
                    <a:pt x="859" y="4108"/>
                  </a:cubicBezTo>
                  <a:lnTo>
                    <a:pt x="656" y="7559"/>
                  </a:lnTo>
                  <a:cubicBezTo>
                    <a:pt x="598" y="8512"/>
                    <a:pt x="841" y="9457"/>
                    <a:pt x="1352" y="10261"/>
                  </a:cubicBezTo>
                  <a:lnTo>
                    <a:pt x="1008" y="10384"/>
                  </a:lnTo>
                  <a:cubicBezTo>
                    <a:pt x="403" y="10598"/>
                    <a:pt x="1" y="11166"/>
                    <a:pt x="1" y="11807"/>
                  </a:cubicBezTo>
                  <a:lnTo>
                    <a:pt x="1" y="13716"/>
                  </a:lnTo>
                  <a:cubicBezTo>
                    <a:pt x="1" y="13852"/>
                    <a:pt x="102" y="13920"/>
                    <a:pt x="204" y="13920"/>
                  </a:cubicBezTo>
                  <a:cubicBezTo>
                    <a:pt x="305" y="13920"/>
                    <a:pt x="406" y="13852"/>
                    <a:pt x="406" y="13716"/>
                  </a:cubicBezTo>
                  <a:lnTo>
                    <a:pt x="406" y="11807"/>
                  </a:lnTo>
                  <a:cubicBezTo>
                    <a:pt x="406" y="11340"/>
                    <a:pt x="703" y="10924"/>
                    <a:pt x="1145" y="10768"/>
                  </a:cubicBezTo>
                  <a:lnTo>
                    <a:pt x="2358" y="10341"/>
                  </a:lnTo>
                  <a:cubicBezTo>
                    <a:pt x="2474" y="10565"/>
                    <a:pt x="2623" y="10775"/>
                    <a:pt x="2800" y="10960"/>
                  </a:cubicBezTo>
                  <a:cubicBezTo>
                    <a:pt x="2845" y="11008"/>
                    <a:pt x="2897" y="11028"/>
                    <a:pt x="2946" y="11028"/>
                  </a:cubicBezTo>
                  <a:cubicBezTo>
                    <a:pt x="3101" y="11028"/>
                    <a:pt x="3237" y="10832"/>
                    <a:pt x="3097" y="10681"/>
                  </a:cubicBezTo>
                  <a:cubicBezTo>
                    <a:pt x="2960" y="10536"/>
                    <a:pt x="2840" y="10377"/>
                    <a:pt x="2746" y="10203"/>
                  </a:cubicBezTo>
                  <a:lnTo>
                    <a:pt x="3394" y="9975"/>
                  </a:lnTo>
                  <a:cubicBezTo>
                    <a:pt x="3825" y="9819"/>
                    <a:pt x="4111" y="9414"/>
                    <a:pt x="4111" y="8957"/>
                  </a:cubicBezTo>
                  <a:lnTo>
                    <a:pt x="4111" y="8265"/>
                  </a:lnTo>
                  <a:cubicBezTo>
                    <a:pt x="4466" y="8403"/>
                    <a:pt x="4841" y="8472"/>
                    <a:pt x="5216" y="8472"/>
                  </a:cubicBezTo>
                  <a:cubicBezTo>
                    <a:pt x="5591" y="8472"/>
                    <a:pt x="5966" y="8403"/>
                    <a:pt x="6321" y="8265"/>
                  </a:cubicBezTo>
                  <a:lnTo>
                    <a:pt x="6321" y="8961"/>
                  </a:lnTo>
                  <a:cubicBezTo>
                    <a:pt x="6321" y="9414"/>
                    <a:pt x="6607" y="9823"/>
                    <a:pt x="7038" y="9975"/>
                  </a:cubicBezTo>
                  <a:lnTo>
                    <a:pt x="7686" y="10203"/>
                  </a:lnTo>
                  <a:cubicBezTo>
                    <a:pt x="7472" y="10583"/>
                    <a:pt x="7161" y="10902"/>
                    <a:pt x="6788" y="11123"/>
                  </a:cubicBezTo>
                  <a:cubicBezTo>
                    <a:pt x="6302" y="11409"/>
                    <a:pt x="5758" y="11552"/>
                    <a:pt x="5214" y="11552"/>
                  </a:cubicBezTo>
                  <a:cubicBezTo>
                    <a:pt x="4710" y="11552"/>
                    <a:pt x="4207" y="11430"/>
                    <a:pt x="3749" y="11185"/>
                  </a:cubicBezTo>
                  <a:cubicBezTo>
                    <a:pt x="3713" y="11164"/>
                    <a:pt x="3677" y="11155"/>
                    <a:pt x="3644" y="11155"/>
                  </a:cubicBezTo>
                  <a:cubicBezTo>
                    <a:pt x="3460" y="11155"/>
                    <a:pt x="3351" y="11429"/>
                    <a:pt x="3554" y="11539"/>
                  </a:cubicBezTo>
                  <a:cubicBezTo>
                    <a:pt x="4072" y="11820"/>
                    <a:pt x="4644" y="11959"/>
                    <a:pt x="5215" y="11959"/>
                  </a:cubicBezTo>
                  <a:cubicBezTo>
                    <a:pt x="5832" y="11959"/>
                    <a:pt x="6449" y="11796"/>
                    <a:pt x="6998" y="11471"/>
                  </a:cubicBezTo>
                  <a:cubicBezTo>
                    <a:pt x="7454" y="11199"/>
                    <a:pt x="7827" y="10808"/>
                    <a:pt x="8074" y="10341"/>
                  </a:cubicBezTo>
                  <a:lnTo>
                    <a:pt x="9287" y="10768"/>
                  </a:lnTo>
                  <a:cubicBezTo>
                    <a:pt x="9729" y="10924"/>
                    <a:pt x="10026" y="11340"/>
                    <a:pt x="10026" y="11811"/>
                  </a:cubicBezTo>
                  <a:lnTo>
                    <a:pt x="10026" y="13716"/>
                  </a:lnTo>
                  <a:cubicBezTo>
                    <a:pt x="10026" y="13852"/>
                    <a:pt x="10127" y="13920"/>
                    <a:pt x="10228" y="13920"/>
                  </a:cubicBezTo>
                  <a:cubicBezTo>
                    <a:pt x="10330" y="13920"/>
                    <a:pt x="10431" y="13852"/>
                    <a:pt x="10431" y="13716"/>
                  </a:cubicBezTo>
                  <a:lnTo>
                    <a:pt x="10431" y="11811"/>
                  </a:lnTo>
                  <a:cubicBezTo>
                    <a:pt x="10431" y="11170"/>
                    <a:pt x="10029" y="10598"/>
                    <a:pt x="9424" y="10384"/>
                  </a:cubicBezTo>
                  <a:lnTo>
                    <a:pt x="9084" y="10261"/>
                  </a:lnTo>
                  <a:cubicBezTo>
                    <a:pt x="9595" y="9457"/>
                    <a:pt x="9837" y="8512"/>
                    <a:pt x="9776" y="7559"/>
                  </a:cubicBezTo>
                  <a:lnTo>
                    <a:pt x="9580" y="4213"/>
                  </a:lnTo>
                  <a:cubicBezTo>
                    <a:pt x="9511" y="3057"/>
                    <a:pt x="8972" y="1953"/>
                    <a:pt x="8088" y="1149"/>
                  </a:cubicBezTo>
                  <a:cubicBezTo>
                    <a:pt x="8139" y="1080"/>
                    <a:pt x="8186" y="1008"/>
                    <a:pt x="8226" y="931"/>
                  </a:cubicBezTo>
                  <a:cubicBezTo>
                    <a:pt x="8276" y="834"/>
                    <a:pt x="8240" y="714"/>
                    <a:pt x="8142" y="660"/>
                  </a:cubicBezTo>
                  <a:cubicBezTo>
                    <a:pt x="7928" y="545"/>
                    <a:pt x="7660" y="488"/>
                    <a:pt x="7371" y="488"/>
                  </a:cubicBezTo>
                  <a:cubicBezTo>
                    <a:pt x="7305" y="488"/>
                    <a:pt x="7237" y="491"/>
                    <a:pt x="7168" y="497"/>
                  </a:cubicBezTo>
                  <a:cubicBezTo>
                    <a:pt x="6566" y="174"/>
                    <a:pt x="5893" y="1"/>
                    <a:pt x="521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0" name="Google Shape;14330;p76"/>
            <p:cNvSpPr/>
            <p:nvPr/>
          </p:nvSpPr>
          <p:spPr>
            <a:xfrm>
              <a:off x="8167695" y="3510888"/>
              <a:ext cx="62214" cy="33558"/>
            </a:xfrm>
            <a:custGeom>
              <a:avLst/>
              <a:gdLst/>
              <a:ahLst/>
              <a:cxnLst/>
              <a:rect l="l" t="t" r="r" b="b"/>
              <a:pathLst>
                <a:path w="2373" h="1280" extrusionOk="0">
                  <a:moveTo>
                    <a:pt x="1927" y="407"/>
                  </a:moveTo>
                  <a:cubicBezTo>
                    <a:pt x="1826" y="675"/>
                    <a:pt x="1533" y="870"/>
                    <a:pt x="1185" y="870"/>
                  </a:cubicBezTo>
                  <a:cubicBezTo>
                    <a:pt x="841" y="870"/>
                    <a:pt x="548" y="675"/>
                    <a:pt x="446" y="407"/>
                  </a:cubicBezTo>
                  <a:close/>
                  <a:moveTo>
                    <a:pt x="201" y="1"/>
                  </a:moveTo>
                  <a:cubicBezTo>
                    <a:pt x="91" y="1"/>
                    <a:pt x="1" y="94"/>
                    <a:pt x="1" y="204"/>
                  </a:cubicBezTo>
                  <a:cubicBezTo>
                    <a:pt x="1" y="798"/>
                    <a:pt x="533" y="1279"/>
                    <a:pt x="1185" y="1279"/>
                  </a:cubicBezTo>
                  <a:cubicBezTo>
                    <a:pt x="1841" y="1279"/>
                    <a:pt x="2373" y="798"/>
                    <a:pt x="2373" y="204"/>
                  </a:cubicBezTo>
                  <a:cubicBezTo>
                    <a:pt x="2373" y="91"/>
                    <a:pt x="2279" y="1"/>
                    <a:pt x="2166" y="1"/>
                  </a:cubicBezTo>
                  <a:lnTo>
                    <a:pt x="207" y="1"/>
                  </a:lnTo>
                  <a:cubicBezTo>
                    <a:pt x="205" y="1"/>
                    <a:pt x="203" y="1"/>
                    <a:pt x="20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1" name="Google Shape;14331;p76"/>
            <p:cNvSpPr/>
            <p:nvPr/>
          </p:nvSpPr>
          <p:spPr>
            <a:xfrm>
              <a:off x="8151126" y="3456486"/>
              <a:ext cx="26794" cy="13712"/>
            </a:xfrm>
            <a:custGeom>
              <a:avLst/>
              <a:gdLst/>
              <a:ahLst/>
              <a:cxnLst/>
              <a:rect l="l" t="t" r="r" b="b"/>
              <a:pathLst>
                <a:path w="1022" h="523" extrusionOk="0">
                  <a:moveTo>
                    <a:pt x="737" y="1"/>
                  </a:moveTo>
                  <a:cubicBezTo>
                    <a:pt x="719" y="1"/>
                    <a:pt x="700" y="3"/>
                    <a:pt x="680" y="8"/>
                  </a:cubicBezTo>
                  <a:lnTo>
                    <a:pt x="245" y="120"/>
                  </a:lnTo>
                  <a:cubicBezTo>
                    <a:pt x="1" y="180"/>
                    <a:pt x="66" y="522"/>
                    <a:pt x="286" y="522"/>
                  </a:cubicBezTo>
                  <a:cubicBezTo>
                    <a:pt x="304" y="522"/>
                    <a:pt x="323" y="520"/>
                    <a:pt x="343" y="515"/>
                  </a:cubicBezTo>
                  <a:lnTo>
                    <a:pt x="778" y="406"/>
                  </a:lnTo>
                  <a:cubicBezTo>
                    <a:pt x="1022" y="343"/>
                    <a:pt x="957" y="1"/>
                    <a:pt x="73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2" name="Google Shape;14332;p76"/>
            <p:cNvSpPr/>
            <p:nvPr/>
          </p:nvSpPr>
          <p:spPr>
            <a:xfrm>
              <a:off x="8219685" y="3456486"/>
              <a:ext cx="26794" cy="13712"/>
            </a:xfrm>
            <a:custGeom>
              <a:avLst/>
              <a:gdLst/>
              <a:ahLst/>
              <a:cxnLst/>
              <a:rect l="l" t="t" r="r" b="b"/>
              <a:pathLst>
                <a:path w="1022" h="523" extrusionOk="0">
                  <a:moveTo>
                    <a:pt x="286" y="1"/>
                  </a:moveTo>
                  <a:cubicBezTo>
                    <a:pt x="66" y="1"/>
                    <a:pt x="1" y="343"/>
                    <a:pt x="245" y="406"/>
                  </a:cubicBezTo>
                  <a:lnTo>
                    <a:pt x="680" y="515"/>
                  </a:lnTo>
                  <a:cubicBezTo>
                    <a:pt x="700" y="520"/>
                    <a:pt x="719" y="522"/>
                    <a:pt x="737" y="522"/>
                  </a:cubicBezTo>
                  <a:cubicBezTo>
                    <a:pt x="957" y="522"/>
                    <a:pt x="1022" y="180"/>
                    <a:pt x="777" y="120"/>
                  </a:cubicBezTo>
                  <a:lnTo>
                    <a:pt x="343" y="8"/>
                  </a:lnTo>
                  <a:cubicBezTo>
                    <a:pt x="323" y="3"/>
                    <a:pt x="304" y="1"/>
                    <a:pt x="28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33" name="Google Shape;14333;p76"/>
          <p:cNvGrpSpPr/>
          <p:nvPr/>
        </p:nvGrpSpPr>
        <p:grpSpPr>
          <a:xfrm>
            <a:off x="6261709" y="2431198"/>
            <a:ext cx="273606" cy="365052"/>
            <a:chOff x="6261709" y="2431198"/>
            <a:chExt cx="273606" cy="365052"/>
          </a:xfrm>
        </p:grpSpPr>
        <p:sp>
          <p:nvSpPr>
            <p:cNvPr id="14334" name="Google Shape;14334;p76"/>
            <p:cNvSpPr/>
            <p:nvPr/>
          </p:nvSpPr>
          <p:spPr>
            <a:xfrm>
              <a:off x="6324212" y="2436599"/>
              <a:ext cx="148522" cy="57102"/>
            </a:xfrm>
            <a:custGeom>
              <a:avLst/>
              <a:gdLst/>
              <a:ahLst/>
              <a:cxnLst/>
              <a:rect l="l" t="t" r="r" b="b"/>
              <a:pathLst>
                <a:path w="5665" h="2178" extrusionOk="0">
                  <a:moveTo>
                    <a:pt x="2832" y="1"/>
                  </a:moveTo>
                  <a:cubicBezTo>
                    <a:pt x="1268" y="1"/>
                    <a:pt x="0" y="486"/>
                    <a:pt x="0" y="1087"/>
                  </a:cubicBezTo>
                  <a:lnTo>
                    <a:pt x="0" y="2178"/>
                  </a:lnTo>
                  <a:lnTo>
                    <a:pt x="5664" y="2178"/>
                  </a:lnTo>
                  <a:lnTo>
                    <a:pt x="5664" y="1091"/>
                  </a:lnTo>
                  <a:cubicBezTo>
                    <a:pt x="5664" y="486"/>
                    <a:pt x="4397" y="1"/>
                    <a:pt x="2832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5" name="Google Shape;14335;p76"/>
            <p:cNvSpPr/>
            <p:nvPr/>
          </p:nvSpPr>
          <p:spPr>
            <a:xfrm>
              <a:off x="6278436" y="2470892"/>
              <a:ext cx="240074" cy="148522"/>
            </a:xfrm>
            <a:custGeom>
              <a:avLst/>
              <a:gdLst/>
              <a:ahLst/>
              <a:cxnLst/>
              <a:rect l="l" t="t" r="r" b="b"/>
              <a:pathLst>
                <a:path w="9157" h="5665" extrusionOk="0">
                  <a:moveTo>
                    <a:pt x="4578" y="0"/>
                  </a:moveTo>
                  <a:cubicBezTo>
                    <a:pt x="2050" y="0"/>
                    <a:pt x="0" y="1268"/>
                    <a:pt x="0" y="2833"/>
                  </a:cubicBezTo>
                  <a:cubicBezTo>
                    <a:pt x="0" y="4397"/>
                    <a:pt x="2050" y="5665"/>
                    <a:pt x="4578" y="5665"/>
                  </a:cubicBezTo>
                  <a:cubicBezTo>
                    <a:pt x="7106" y="5665"/>
                    <a:pt x="9156" y="4397"/>
                    <a:pt x="9156" y="2833"/>
                  </a:cubicBezTo>
                  <a:cubicBezTo>
                    <a:pt x="9156" y="1268"/>
                    <a:pt x="7106" y="0"/>
                    <a:pt x="4578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6" name="Google Shape;14336;p76"/>
            <p:cNvSpPr/>
            <p:nvPr/>
          </p:nvSpPr>
          <p:spPr>
            <a:xfrm>
              <a:off x="6291152" y="2493780"/>
              <a:ext cx="214538" cy="232104"/>
            </a:xfrm>
            <a:custGeom>
              <a:avLst/>
              <a:gdLst/>
              <a:ahLst/>
              <a:cxnLst/>
              <a:rect l="l" t="t" r="r" b="b"/>
              <a:pathLst>
                <a:path w="8183" h="8853" extrusionOk="0">
                  <a:moveTo>
                    <a:pt x="4093" y="0"/>
                  </a:moveTo>
                  <a:cubicBezTo>
                    <a:pt x="2047" y="0"/>
                    <a:pt x="388" y="877"/>
                    <a:pt x="388" y="1960"/>
                  </a:cubicBezTo>
                  <a:lnTo>
                    <a:pt x="388" y="5447"/>
                  </a:lnTo>
                  <a:cubicBezTo>
                    <a:pt x="381" y="6019"/>
                    <a:pt x="272" y="6588"/>
                    <a:pt x="69" y="7124"/>
                  </a:cubicBezTo>
                  <a:cubicBezTo>
                    <a:pt x="1" y="7305"/>
                    <a:pt x="62" y="7512"/>
                    <a:pt x="218" y="7631"/>
                  </a:cubicBezTo>
                  <a:cubicBezTo>
                    <a:pt x="624" y="7924"/>
                    <a:pt x="1069" y="8171"/>
                    <a:pt x="1536" y="8355"/>
                  </a:cubicBezTo>
                  <a:cubicBezTo>
                    <a:pt x="2357" y="8687"/>
                    <a:pt x="3225" y="8853"/>
                    <a:pt x="4093" y="8853"/>
                  </a:cubicBezTo>
                  <a:cubicBezTo>
                    <a:pt x="4961" y="8853"/>
                    <a:pt x="5828" y="8687"/>
                    <a:pt x="6647" y="8355"/>
                  </a:cubicBezTo>
                  <a:cubicBezTo>
                    <a:pt x="7114" y="8171"/>
                    <a:pt x="7559" y="7924"/>
                    <a:pt x="7965" y="7631"/>
                  </a:cubicBezTo>
                  <a:cubicBezTo>
                    <a:pt x="8124" y="7515"/>
                    <a:pt x="8182" y="7309"/>
                    <a:pt x="8113" y="7124"/>
                  </a:cubicBezTo>
                  <a:cubicBezTo>
                    <a:pt x="7910" y="6588"/>
                    <a:pt x="7805" y="6019"/>
                    <a:pt x="7798" y="5447"/>
                  </a:cubicBezTo>
                  <a:lnTo>
                    <a:pt x="7798" y="1960"/>
                  </a:lnTo>
                  <a:cubicBezTo>
                    <a:pt x="7798" y="877"/>
                    <a:pt x="6139" y="0"/>
                    <a:pt x="4093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7" name="Google Shape;14337;p76"/>
            <p:cNvSpPr/>
            <p:nvPr/>
          </p:nvSpPr>
          <p:spPr>
            <a:xfrm>
              <a:off x="6267031" y="2647965"/>
              <a:ext cx="262962" cy="142938"/>
            </a:xfrm>
            <a:custGeom>
              <a:avLst/>
              <a:gdLst/>
              <a:ahLst/>
              <a:cxnLst/>
              <a:rect l="l" t="t" r="r" b="b"/>
              <a:pathLst>
                <a:path w="10030" h="5452" extrusionOk="0">
                  <a:moveTo>
                    <a:pt x="3706" y="1"/>
                  </a:moveTo>
                  <a:lnTo>
                    <a:pt x="3706" y="1348"/>
                  </a:lnTo>
                  <a:cubicBezTo>
                    <a:pt x="3706" y="1718"/>
                    <a:pt x="3474" y="2047"/>
                    <a:pt x="3126" y="2170"/>
                  </a:cubicBezTo>
                  <a:lnTo>
                    <a:pt x="874" y="2963"/>
                  </a:lnTo>
                  <a:cubicBezTo>
                    <a:pt x="352" y="3148"/>
                    <a:pt x="1" y="3641"/>
                    <a:pt x="1" y="4195"/>
                  </a:cubicBezTo>
                  <a:lnTo>
                    <a:pt x="1" y="5452"/>
                  </a:lnTo>
                  <a:lnTo>
                    <a:pt x="10026" y="5452"/>
                  </a:lnTo>
                  <a:lnTo>
                    <a:pt x="10026" y="4195"/>
                  </a:lnTo>
                  <a:cubicBezTo>
                    <a:pt x="10029" y="3641"/>
                    <a:pt x="9678" y="3148"/>
                    <a:pt x="9156" y="2963"/>
                  </a:cubicBezTo>
                  <a:lnTo>
                    <a:pt x="6904" y="2170"/>
                  </a:lnTo>
                  <a:cubicBezTo>
                    <a:pt x="6556" y="2047"/>
                    <a:pt x="6321" y="1718"/>
                    <a:pt x="6321" y="1348"/>
                  </a:cubicBezTo>
                  <a:lnTo>
                    <a:pt x="6321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8" name="Google Shape;14338;p76"/>
            <p:cNvSpPr/>
            <p:nvPr/>
          </p:nvSpPr>
          <p:spPr>
            <a:xfrm>
              <a:off x="6364167" y="2647965"/>
              <a:ext cx="68585" cy="34319"/>
            </a:xfrm>
            <a:custGeom>
              <a:avLst/>
              <a:gdLst/>
              <a:ahLst/>
              <a:cxnLst/>
              <a:rect l="l" t="t" r="r" b="b"/>
              <a:pathLst>
                <a:path w="2616" h="1309" extrusionOk="0">
                  <a:moveTo>
                    <a:pt x="1" y="1"/>
                  </a:moveTo>
                  <a:lnTo>
                    <a:pt x="1" y="1029"/>
                  </a:lnTo>
                  <a:cubicBezTo>
                    <a:pt x="363" y="1192"/>
                    <a:pt x="754" y="1287"/>
                    <a:pt x="1152" y="1305"/>
                  </a:cubicBezTo>
                  <a:cubicBezTo>
                    <a:pt x="1203" y="1308"/>
                    <a:pt x="1258" y="1308"/>
                    <a:pt x="1308" y="1308"/>
                  </a:cubicBezTo>
                  <a:cubicBezTo>
                    <a:pt x="1757" y="1308"/>
                    <a:pt x="2203" y="1214"/>
                    <a:pt x="2616" y="1033"/>
                  </a:cubicBezTo>
                  <a:lnTo>
                    <a:pt x="2616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9" name="Google Shape;14339;p76"/>
            <p:cNvSpPr/>
            <p:nvPr/>
          </p:nvSpPr>
          <p:spPr>
            <a:xfrm>
              <a:off x="6324107" y="2516563"/>
              <a:ext cx="148627" cy="148627"/>
            </a:xfrm>
            <a:custGeom>
              <a:avLst/>
              <a:gdLst/>
              <a:ahLst/>
              <a:cxnLst/>
              <a:rect l="l" t="t" r="r" b="b"/>
              <a:pathLst>
                <a:path w="5669" h="5669" extrusionOk="0">
                  <a:moveTo>
                    <a:pt x="3271" y="0"/>
                  </a:moveTo>
                  <a:lnTo>
                    <a:pt x="3271" y="1091"/>
                  </a:lnTo>
                  <a:lnTo>
                    <a:pt x="873" y="1091"/>
                  </a:lnTo>
                  <a:cubicBezTo>
                    <a:pt x="392" y="1091"/>
                    <a:pt x="0" y="1482"/>
                    <a:pt x="0" y="1963"/>
                  </a:cubicBezTo>
                  <a:lnTo>
                    <a:pt x="0" y="2807"/>
                  </a:lnTo>
                  <a:cubicBezTo>
                    <a:pt x="0" y="4321"/>
                    <a:pt x="1177" y="5592"/>
                    <a:pt x="2691" y="5665"/>
                  </a:cubicBezTo>
                  <a:cubicBezTo>
                    <a:pt x="2739" y="5667"/>
                    <a:pt x="2786" y="5668"/>
                    <a:pt x="2834" y="5668"/>
                  </a:cubicBezTo>
                  <a:cubicBezTo>
                    <a:pt x="4389" y="5668"/>
                    <a:pt x="5668" y="4407"/>
                    <a:pt x="5668" y="2836"/>
                  </a:cubicBezTo>
                  <a:lnTo>
                    <a:pt x="5668" y="1963"/>
                  </a:lnTo>
                  <a:cubicBezTo>
                    <a:pt x="5668" y="1482"/>
                    <a:pt x="5277" y="1091"/>
                    <a:pt x="4799" y="1091"/>
                  </a:cubicBezTo>
                  <a:lnTo>
                    <a:pt x="4451" y="1091"/>
                  </a:lnTo>
                  <a:cubicBezTo>
                    <a:pt x="4394" y="1091"/>
                    <a:pt x="4339" y="1069"/>
                    <a:pt x="4299" y="1025"/>
                  </a:cubicBezTo>
                  <a:lnTo>
                    <a:pt x="3271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0" name="Google Shape;14340;p76"/>
            <p:cNvSpPr/>
            <p:nvPr/>
          </p:nvSpPr>
          <p:spPr>
            <a:xfrm>
              <a:off x="6324107" y="2516563"/>
              <a:ext cx="125844" cy="148601"/>
            </a:xfrm>
            <a:custGeom>
              <a:avLst/>
              <a:gdLst/>
              <a:ahLst/>
              <a:cxnLst/>
              <a:rect l="l" t="t" r="r" b="b"/>
              <a:pathLst>
                <a:path w="4800" h="5668" extrusionOk="0">
                  <a:moveTo>
                    <a:pt x="3271" y="0"/>
                  </a:moveTo>
                  <a:lnTo>
                    <a:pt x="3271" y="1091"/>
                  </a:lnTo>
                  <a:lnTo>
                    <a:pt x="873" y="1091"/>
                  </a:lnTo>
                  <a:cubicBezTo>
                    <a:pt x="392" y="1091"/>
                    <a:pt x="0" y="1482"/>
                    <a:pt x="0" y="1963"/>
                  </a:cubicBezTo>
                  <a:lnTo>
                    <a:pt x="0" y="2746"/>
                  </a:lnTo>
                  <a:cubicBezTo>
                    <a:pt x="0" y="4028"/>
                    <a:pt x="815" y="5198"/>
                    <a:pt x="2043" y="5552"/>
                  </a:cubicBezTo>
                  <a:cubicBezTo>
                    <a:pt x="2299" y="5629"/>
                    <a:pt x="2564" y="5667"/>
                    <a:pt x="2829" y="5667"/>
                  </a:cubicBezTo>
                  <a:cubicBezTo>
                    <a:pt x="2977" y="5667"/>
                    <a:pt x="3125" y="5655"/>
                    <a:pt x="3271" y="5632"/>
                  </a:cubicBezTo>
                  <a:cubicBezTo>
                    <a:pt x="1895" y="5415"/>
                    <a:pt x="870" y="4176"/>
                    <a:pt x="870" y="2753"/>
                  </a:cubicBezTo>
                  <a:lnTo>
                    <a:pt x="870" y="2619"/>
                  </a:lnTo>
                  <a:cubicBezTo>
                    <a:pt x="870" y="2137"/>
                    <a:pt x="1261" y="1746"/>
                    <a:pt x="1742" y="1746"/>
                  </a:cubicBezTo>
                  <a:lnTo>
                    <a:pt x="4357" y="1746"/>
                  </a:lnTo>
                  <a:cubicBezTo>
                    <a:pt x="4600" y="1746"/>
                    <a:pt x="4799" y="1550"/>
                    <a:pt x="4799" y="1308"/>
                  </a:cubicBezTo>
                  <a:lnTo>
                    <a:pt x="4799" y="1091"/>
                  </a:lnTo>
                  <a:lnTo>
                    <a:pt x="4361" y="1091"/>
                  </a:lnTo>
                  <a:lnTo>
                    <a:pt x="3271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1" name="Google Shape;14341;p76"/>
            <p:cNvSpPr/>
            <p:nvPr/>
          </p:nvSpPr>
          <p:spPr>
            <a:xfrm>
              <a:off x="6267031" y="2713954"/>
              <a:ext cx="262857" cy="76948"/>
            </a:xfrm>
            <a:custGeom>
              <a:avLst/>
              <a:gdLst/>
              <a:ahLst/>
              <a:cxnLst/>
              <a:rect l="l" t="t" r="r" b="b"/>
              <a:pathLst>
                <a:path w="10026" h="2935" extrusionOk="0">
                  <a:moveTo>
                    <a:pt x="2130" y="1"/>
                  </a:moveTo>
                  <a:lnTo>
                    <a:pt x="874" y="446"/>
                  </a:lnTo>
                  <a:cubicBezTo>
                    <a:pt x="352" y="631"/>
                    <a:pt x="1" y="1124"/>
                    <a:pt x="1" y="1678"/>
                  </a:cubicBezTo>
                  <a:lnTo>
                    <a:pt x="1" y="2935"/>
                  </a:lnTo>
                  <a:lnTo>
                    <a:pt x="10026" y="2935"/>
                  </a:lnTo>
                  <a:lnTo>
                    <a:pt x="10026" y="1678"/>
                  </a:lnTo>
                  <a:cubicBezTo>
                    <a:pt x="10026" y="1124"/>
                    <a:pt x="9678" y="631"/>
                    <a:pt x="9156" y="446"/>
                  </a:cubicBezTo>
                  <a:lnTo>
                    <a:pt x="7896" y="1"/>
                  </a:lnTo>
                  <a:cubicBezTo>
                    <a:pt x="7476" y="1232"/>
                    <a:pt x="6317" y="2062"/>
                    <a:pt x="5013" y="2062"/>
                  </a:cubicBezTo>
                  <a:cubicBezTo>
                    <a:pt x="3713" y="2062"/>
                    <a:pt x="2554" y="1232"/>
                    <a:pt x="21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2" name="Google Shape;14342;p76"/>
            <p:cNvSpPr/>
            <p:nvPr/>
          </p:nvSpPr>
          <p:spPr>
            <a:xfrm>
              <a:off x="6301324" y="2493675"/>
              <a:ext cx="194298" cy="68690"/>
            </a:xfrm>
            <a:custGeom>
              <a:avLst/>
              <a:gdLst/>
              <a:ahLst/>
              <a:cxnLst/>
              <a:rect l="l" t="t" r="r" b="b"/>
              <a:pathLst>
                <a:path w="7411" h="2620" extrusionOk="0">
                  <a:moveTo>
                    <a:pt x="3705" y="1"/>
                  </a:moveTo>
                  <a:cubicBezTo>
                    <a:pt x="1659" y="1"/>
                    <a:pt x="0" y="881"/>
                    <a:pt x="0" y="1964"/>
                  </a:cubicBezTo>
                  <a:lnTo>
                    <a:pt x="0" y="2619"/>
                  </a:lnTo>
                  <a:cubicBezTo>
                    <a:pt x="0" y="1533"/>
                    <a:pt x="1659" y="656"/>
                    <a:pt x="3705" y="656"/>
                  </a:cubicBezTo>
                  <a:cubicBezTo>
                    <a:pt x="5751" y="656"/>
                    <a:pt x="7410" y="1533"/>
                    <a:pt x="7410" y="2619"/>
                  </a:cubicBezTo>
                  <a:lnTo>
                    <a:pt x="7410" y="1964"/>
                  </a:lnTo>
                  <a:cubicBezTo>
                    <a:pt x="7410" y="881"/>
                    <a:pt x="5751" y="1"/>
                    <a:pt x="370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3" name="Google Shape;14343;p76"/>
            <p:cNvSpPr/>
            <p:nvPr/>
          </p:nvSpPr>
          <p:spPr>
            <a:xfrm>
              <a:off x="6306725" y="2713954"/>
              <a:ext cx="183470" cy="71259"/>
            </a:xfrm>
            <a:custGeom>
              <a:avLst/>
              <a:gdLst/>
              <a:ahLst/>
              <a:cxnLst/>
              <a:rect l="l" t="t" r="r" b="b"/>
              <a:pathLst>
                <a:path w="6998" h="2718" extrusionOk="0">
                  <a:moveTo>
                    <a:pt x="616" y="1"/>
                  </a:moveTo>
                  <a:lnTo>
                    <a:pt x="1" y="218"/>
                  </a:lnTo>
                  <a:cubicBezTo>
                    <a:pt x="515" y="1714"/>
                    <a:pt x="1920" y="2717"/>
                    <a:pt x="3499" y="2717"/>
                  </a:cubicBezTo>
                  <a:cubicBezTo>
                    <a:pt x="5078" y="2717"/>
                    <a:pt x="6484" y="1714"/>
                    <a:pt x="6998" y="218"/>
                  </a:cubicBezTo>
                  <a:lnTo>
                    <a:pt x="6382" y="1"/>
                  </a:lnTo>
                  <a:cubicBezTo>
                    <a:pt x="5958" y="1232"/>
                    <a:pt x="4799" y="2062"/>
                    <a:pt x="3499" y="2062"/>
                  </a:cubicBezTo>
                  <a:cubicBezTo>
                    <a:pt x="2195" y="2062"/>
                    <a:pt x="1040" y="1232"/>
                    <a:pt x="616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4" name="Google Shape;14344;p76"/>
            <p:cNvSpPr/>
            <p:nvPr/>
          </p:nvSpPr>
          <p:spPr>
            <a:xfrm>
              <a:off x="6358845" y="2574110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4" y="0"/>
                  </a:moveTo>
                  <a:cubicBezTo>
                    <a:pt x="91" y="0"/>
                    <a:pt x="1" y="91"/>
                    <a:pt x="1" y="203"/>
                  </a:cubicBezTo>
                  <a:lnTo>
                    <a:pt x="1" y="424"/>
                  </a:lnTo>
                  <a:cubicBezTo>
                    <a:pt x="1" y="558"/>
                    <a:pt x="102" y="625"/>
                    <a:pt x="204" y="625"/>
                  </a:cubicBezTo>
                  <a:cubicBezTo>
                    <a:pt x="305" y="625"/>
                    <a:pt x="407" y="558"/>
                    <a:pt x="407" y="424"/>
                  </a:cubicBezTo>
                  <a:lnTo>
                    <a:pt x="407" y="203"/>
                  </a:lnTo>
                  <a:cubicBezTo>
                    <a:pt x="407" y="91"/>
                    <a:pt x="316" y="0"/>
                    <a:pt x="20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5" name="Google Shape;14345;p76"/>
            <p:cNvSpPr/>
            <p:nvPr/>
          </p:nvSpPr>
          <p:spPr>
            <a:xfrm>
              <a:off x="6427404" y="2574110"/>
              <a:ext cx="10671" cy="16386"/>
            </a:xfrm>
            <a:custGeom>
              <a:avLst/>
              <a:gdLst/>
              <a:ahLst/>
              <a:cxnLst/>
              <a:rect l="l" t="t" r="r" b="b"/>
              <a:pathLst>
                <a:path w="407" h="625" extrusionOk="0">
                  <a:moveTo>
                    <a:pt x="204" y="0"/>
                  </a:moveTo>
                  <a:cubicBezTo>
                    <a:pt x="91" y="0"/>
                    <a:pt x="1" y="91"/>
                    <a:pt x="1" y="203"/>
                  </a:cubicBezTo>
                  <a:lnTo>
                    <a:pt x="1" y="424"/>
                  </a:lnTo>
                  <a:cubicBezTo>
                    <a:pt x="1" y="558"/>
                    <a:pt x="102" y="625"/>
                    <a:pt x="204" y="625"/>
                  </a:cubicBezTo>
                  <a:cubicBezTo>
                    <a:pt x="305" y="625"/>
                    <a:pt x="406" y="558"/>
                    <a:pt x="406" y="424"/>
                  </a:cubicBezTo>
                  <a:lnTo>
                    <a:pt x="406" y="203"/>
                  </a:lnTo>
                  <a:cubicBezTo>
                    <a:pt x="406" y="91"/>
                    <a:pt x="316" y="0"/>
                    <a:pt x="20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6" name="Google Shape;14346;p76"/>
            <p:cNvSpPr/>
            <p:nvPr/>
          </p:nvSpPr>
          <p:spPr>
            <a:xfrm>
              <a:off x="6373606" y="2613987"/>
              <a:ext cx="49656" cy="16543"/>
            </a:xfrm>
            <a:custGeom>
              <a:avLst/>
              <a:gdLst/>
              <a:ahLst/>
              <a:cxnLst/>
              <a:rect l="l" t="t" r="r" b="b"/>
              <a:pathLst>
                <a:path w="1894" h="631" extrusionOk="0">
                  <a:moveTo>
                    <a:pt x="296" y="1"/>
                  </a:moveTo>
                  <a:cubicBezTo>
                    <a:pt x="136" y="1"/>
                    <a:pt x="1" y="206"/>
                    <a:pt x="151" y="352"/>
                  </a:cubicBezTo>
                  <a:cubicBezTo>
                    <a:pt x="325" y="525"/>
                    <a:pt x="626" y="630"/>
                    <a:pt x="948" y="630"/>
                  </a:cubicBezTo>
                  <a:cubicBezTo>
                    <a:pt x="1271" y="630"/>
                    <a:pt x="1571" y="525"/>
                    <a:pt x="1745" y="352"/>
                  </a:cubicBezTo>
                  <a:cubicBezTo>
                    <a:pt x="1893" y="206"/>
                    <a:pt x="1757" y="1"/>
                    <a:pt x="1598" y="1"/>
                  </a:cubicBezTo>
                  <a:cubicBezTo>
                    <a:pt x="1552" y="1"/>
                    <a:pt x="1503" y="19"/>
                    <a:pt x="1459" y="62"/>
                  </a:cubicBezTo>
                  <a:cubicBezTo>
                    <a:pt x="1383" y="138"/>
                    <a:pt x="1205" y="221"/>
                    <a:pt x="948" y="221"/>
                  </a:cubicBezTo>
                  <a:cubicBezTo>
                    <a:pt x="691" y="221"/>
                    <a:pt x="510" y="138"/>
                    <a:pt x="438" y="62"/>
                  </a:cubicBezTo>
                  <a:cubicBezTo>
                    <a:pt x="393" y="19"/>
                    <a:pt x="343" y="1"/>
                    <a:pt x="29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7" name="Google Shape;14347;p76"/>
            <p:cNvSpPr/>
            <p:nvPr/>
          </p:nvSpPr>
          <p:spPr>
            <a:xfrm>
              <a:off x="6261709" y="2431198"/>
              <a:ext cx="273606" cy="365052"/>
            </a:xfrm>
            <a:custGeom>
              <a:avLst/>
              <a:gdLst/>
              <a:ahLst/>
              <a:cxnLst/>
              <a:rect l="l" t="t" r="r" b="b"/>
              <a:pathLst>
                <a:path w="10436" h="13924" extrusionOk="0">
                  <a:moveTo>
                    <a:pt x="5216" y="410"/>
                  </a:moveTo>
                  <a:cubicBezTo>
                    <a:pt x="6846" y="410"/>
                    <a:pt x="7846" y="924"/>
                    <a:pt x="7846" y="1293"/>
                  </a:cubicBezTo>
                  <a:lnTo>
                    <a:pt x="7846" y="1804"/>
                  </a:lnTo>
                  <a:cubicBezTo>
                    <a:pt x="7074" y="1482"/>
                    <a:pt x="6165" y="1308"/>
                    <a:pt x="5216" y="1308"/>
                  </a:cubicBezTo>
                  <a:cubicBezTo>
                    <a:pt x="4271" y="1308"/>
                    <a:pt x="3362" y="1482"/>
                    <a:pt x="2587" y="1804"/>
                  </a:cubicBezTo>
                  <a:lnTo>
                    <a:pt x="2587" y="1297"/>
                  </a:lnTo>
                  <a:lnTo>
                    <a:pt x="2587" y="1293"/>
                  </a:lnTo>
                  <a:cubicBezTo>
                    <a:pt x="2587" y="924"/>
                    <a:pt x="3590" y="410"/>
                    <a:pt x="5216" y="410"/>
                  </a:cubicBezTo>
                  <a:close/>
                  <a:moveTo>
                    <a:pt x="5216" y="1714"/>
                  </a:moveTo>
                  <a:cubicBezTo>
                    <a:pt x="6401" y="1714"/>
                    <a:pt x="7512" y="2000"/>
                    <a:pt x="8345" y="2514"/>
                  </a:cubicBezTo>
                  <a:cubicBezTo>
                    <a:pt x="9149" y="3014"/>
                    <a:pt x="9591" y="3662"/>
                    <a:pt x="9591" y="4343"/>
                  </a:cubicBezTo>
                  <a:cubicBezTo>
                    <a:pt x="9591" y="4752"/>
                    <a:pt x="9432" y="5147"/>
                    <a:pt x="9124" y="5513"/>
                  </a:cubicBezTo>
                  <a:lnTo>
                    <a:pt x="9124" y="4347"/>
                  </a:lnTo>
                  <a:cubicBezTo>
                    <a:pt x="9124" y="3789"/>
                    <a:pt x="8755" y="3260"/>
                    <a:pt x="8081" y="2862"/>
                  </a:cubicBezTo>
                  <a:cubicBezTo>
                    <a:pt x="8044" y="2840"/>
                    <a:pt x="8008" y="2830"/>
                    <a:pt x="7974" y="2830"/>
                  </a:cubicBezTo>
                  <a:cubicBezTo>
                    <a:pt x="7794" y="2830"/>
                    <a:pt x="7677" y="3097"/>
                    <a:pt x="7875" y="3213"/>
                  </a:cubicBezTo>
                  <a:cubicBezTo>
                    <a:pt x="8418" y="3535"/>
                    <a:pt x="8718" y="3937"/>
                    <a:pt x="8718" y="4347"/>
                  </a:cubicBezTo>
                  <a:lnTo>
                    <a:pt x="8718" y="7831"/>
                  </a:lnTo>
                  <a:cubicBezTo>
                    <a:pt x="8722" y="8428"/>
                    <a:pt x="8834" y="9019"/>
                    <a:pt x="9044" y="9576"/>
                  </a:cubicBezTo>
                  <a:cubicBezTo>
                    <a:pt x="9084" y="9674"/>
                    <a:pt x="9052" y="9786"/>
                    <a:pt x="8965" y="9848"/>
                  </a:cubicBezTo>
                  <a:cubicBezTo>
                    <a:pt x="8603" y="10101"/>
                    <a:pt x="8211" y="10308"/>
                    <a:pt x="7795" y="10460"/>
                  </a:cubicBezTo>
                  <a:lnTo>
                    <a:pt x="7176" y="10239"/>
                  </a:lnTo>
                  <a:cubicBezTo>
                    <a:pt x="6908" y="10145"/>
                    <a:pt x="6730" y="9895"/>
                    <a:pt x="6730" y="9612"/>
                  </a:cubicBezTo>
                  <a:lnTo>
                    <a:pt x="6730" y="8725"/>
                  </a:lnTo>
                  <a:cubicBezTo>
                    <a:pt x="7672" y="8182"/>
                    <a:pt x="8255" y="7179"/>
                    <a:pt x="8255" y="6092"/>
                  </a:cubicBezTo>
                  <a:lnTo>
                    <a:pt x="8255" y="5219"/>
                  </a:lnTo>
                  <a:cubicBezTo>
                    <a:pt x="8255" y="4625"/>
                    <a:pt x="7773" y="4144"/>
                    <a:pt x="7179" y="4144"/>
                  </a:cubicBezTo>
                  <a:lnTo>
                    <a:pt x="6828" y="4144"/>
                  </a:lnTo>
                  <a:lnTo>
                    <a:pt x="5796" y="3112"/>
                  </a:lnTo>
                  <a:cubicBezTo>
                    <a:pt x="5755" y="3070"/>
                    <a:pt x="5704" y="3051"/>
                    <a:pt x="5654" y="3051"/>
                  </a:cubicBezTo>
                  <a:cubicBezTo>
                    <a:pt x="5550" y="3051"/>
                    <a:pt x="5448" y="3134"/>
                    <a:pt x="5448" y="3256"/>
                  </a:cubicBezTo>
                  <a:lnTo>
                    <a:pt x="5448" y="4140"/>
                  </a:lnTo>
                  <a:lnTo>
                    <a:pt x="4343" y="4140"/>
                  </a:lnTo>
                  <a:cubicBezTo>
                    <a:pt x="4072" y="4140"/>
                    <a:pt x="4072" y="4549"/>
                    <a:pt x="4343" y="4549"/>
                  </a:cubicBezTo>
                  <a:lnTo>
                    <a:pt x="5651" y="4549"/>
                  </a:lnTo>
                  <a:cubicBezTo>
                    <a:pt x="5763" y="4549"/>
                    <a:pt x="5857" y="4459"/>
                    <a:pt x="5857" y="4347"/>
                  </a:cubicBezTo>
                  <a:lnTo>
                    <a:pt x="5857" y="3749"/>
                  </a:lnTo>
                  <a:lnTo>
                    <a:pt x="6596" y="4491"/>
                  </a:lnTo>
                  <a:cubicBezTo>
                    <a:pt x="6636" y="4528"/>
                    <a:pt x="6687" y="4549"/>
                    <a:pt x="6741" y="4549"/>
                  </a:cubicBezTo>
                  <a:lnTo>
                    <a:pt x="7176" y="4549"/>
                  </a:lnTo>
                  <a:cubicBezTo>
                    <a:pt x="7545" y="4549"/>
                    <a:pt x="7842" y="4850"/>
                    <a:pt x="7846" y="5219"/>
                  </a:cubicBezTo>
                  <a:lnTo>
                    <a:pt x="7846" y="6089"/>
                  </a:lnTo>
                  <a:cubicBezTo>
                    <a:pt x="7846" y="7541"/>
                    <a:pt x="6665" y="8718"/>
                    <a:pt x="5216" y="8718"/>
                  </a:cubicBezTo>
                  <a:cubicBezTo>
                    <a:pt x="3764" y="8718"/>
                    <a:pt x="2583" y="7541"/>
                    <a:pt x="2587" y="6089"/>
                  </a:cubicBezTo>
                  <a:lnTo>
                    <a:pt x="2587" y="5219"/>
                  </a:lnTo>
                  <a:cubicBezTo>
                    <a:pt x="2587" y="4850"/>
                    <a:pt x="2884" y="4549"/>
                    <a:pt x="3253" y="4549"/>
                  </a:cubicBezTo>
                  <a:lnTo>
                    <a:pt x="3474" y="4549"/>
                  </a:lnTo>
                  <a:cubicBezTo>
                    <a:pt x="3742" y="4549"/>
                    <a:pt x="3742" y="4144"/>
                    <a:pt x="3474" y="4144"/>
                  </a:cubicBezTo>
                  <a:lnTo>
                    <a:pt x="3253" y="4144"/>
                  </a:lnTo>
                  <a:cubicBezTo>
                    <a:pt x="2659" y="4144"/>
                    <a:pt x="2178" y="4625"/>
                    <a:pt x="2178" y="5219"/>
                  </a:cubicBezTo>
                  <a:lnTo>
                    <a:pt x="2178" y="6092"/>
                  </a:lnTo>
                  <a:cubicBezTo>
                    <a:pt x="2178" y="7179"/>
                    <a:pt x="2761" y="8182"/>
                    <a:pt x="3706" y="8725"/>
                  </a:cubicBezTo>
                  <a:lnTo>
                    <a:pt x="3706" y="9616"/>
                  </a:lnTo>
                  <a:cubicBezTo>
                    <a:pt x="3702" y="9899"/>
                    <a:pt x="3525" y="10149"/>
                    <a:pt x="3260" y="10243"/>
                  </a:cubicBezTo>
                  <a:lnTo>
                    <a:pt x="2638" y="10464"/>
                  </a:lnTo>
                  <a:cubicBezTo>
                    <a:pt x="2221" y="10311"/>
                    <a:pt x="1830" y="10109"/>
                    <a:pt x="1468" y="9852"/>
                  </a:cubicBezTo>
                  <a:lnTo>
                    <a:pt x="1471" y="9852"/>
                  </a:lnTo>
                  <a:cubicBezTo>
                    <a:pt x="1384" y="9790"/>
                    <a:pt x="1352" y="9678"/>
                    <a:pt x="1388" y="9580"/>
                  </a:cubicBezTo>
                  <a:cubicBezTo>
                    <a:pt x="1598" y="9022"/>
                    <a:pt x="1710" y="8432"/>
                    <a:pt x="1718" y="7834"/>
                  </a:cubicBezTo>
                  <a:lnTo>
                    <a:pt x="1718" y="4347"/>
                  </a:lnTo>
                  <a:cubicBezTo>
                    <a:pt x="1718" y="3398"/>
                    <a:pt x="3318" y="2590"/>
                    <a:pt x="5216" y="2590"/>
                  </a:cubicBezTo>
                  <a:cubicBezTo>
                    <a:pt x="5228" y="2590"/>
                    <a:pt x="5239" y="2590"/>
                    <a:pt x="5251" y="2590"/>
                  </a:cubicBezTo>
                  <a:cubicBezTo>
                    <a:pt x="5884" y="2590"/>
                    <a:pt x="6513" y="2688"/>
                    <a:pt x="7114" y="2876"/>
                  </a:cubicBezTo>
                  <a:cubicBezTo>
                    <a:pt x="7140" y="2885"/>
                    <a:pt x="7165" y="2889"/>
                    <a:pt x="7188" y="2889"/>
                  </a:cubicBezTo>
                  <a:cubicBezTo>
                    <a:pt x="7396" y="2889"/>
                    <a:pt x="7476" y="2567"/>
                    <a:pt x="7244" y="2492"/>
                  </a:cubicBezTo>
                  <a:cubicBezTo>
                    <a:pt x="6610" y="2289"/>
                    <a:pt x="5949" y="2184"/>
                    <a:pt x="5283" y="2184"/>
                  </a:cubicBezTo>
                  <a:cubicBezTo>
                    <a:pt x="5261" y="2184"/>
                    <a:pt x="5238" y="2184"/>
                    <a:pt x="5216" y="2184"/>
                  </a:cubicBezTo>
                  <a:cubicBezTo>
                    <a:pt x="4195" y="2184"/>
                    <a:pt x="3232" y="2394"/>
                    <a:pt x="2500" y="2782"/>
                  </a:cubicBezTo>
                  <a:cubicBezTo>
                    <a:pt x="1732" y="3188"/>
                    <a:pt x="1308" y="3745"/>
                    <a:pt x="1308" y="4350"/>
                  </a:cubicBezTo>
                  <a:lnTo>
                    <a:pt x="1308" y="5513"/>
                  </a:lnTo>
                  <a:cubicBezTo>
                    <a:pt x="1004" y="5151"/>
                    <a:pt x="845" y="4752"/>
                    <a:pt x="845" y="4343"/>
                  </a:cubicBezTo>
                  <a:cubicBezTo>
                    <a:pt x="845" y="3662"/>
                    <a:pt x="1287" y="3010"/>
                    <a:pt x="2087" y="2514"/>
                  </a:cubicBezTo>
                  <a:cubicBezTo>
                    <a:pt x="2920" y="2000"/>
                    <a:pt x="4032" y="1714"/>
                    <a:pt x="5216" y="1714"/>
                  </a:cubicBezTo>
                  <a:close/>
                  <a:moveTo>
                    <a:pt x="6321" y="8921"/>
                  </a:moveTo>
                  <a:lnTo>
                    <a:pt x="6321" y="9616"/>
                  </a:lnTo>
                  <a:cubicBezTo>
                    <a:pt x="6321" y="10069"/>
                    <a:pt x="6607" y="10478"/>
                    <a:pt x="7038" y="10630"/>
                  </a:cubicBezTo>
                  <a:lnTo>
                    <a:pt x="7838" y="10913"/>
                  </a:lnTo>
                  <a:cubicBezTo>
                    <a:pt x="7628" y="11398"/>
                    <a:pt x="7288" y="11818"/>
                    <a:pt x="6857" y="12122"/>
                  </a:cubicBezTo>
                  <a:cubicBezTo>
                    <a:pt x="6354" y="12476"/>
                    <a:pt x="5784" y="12643"/>
                    <a:pt x="5222" y="12643"/>
                  </a:cubicBezTo>
                  <a:cubicBezTo>
                    <a:pt x="4129" y="12643"/>
                    <a:pt x="3067" y="12012"/>
                    <a:pt x="2598" y="10909"/>
                  </a:cubicBezTo>
                  <a:lnTo>
                    <a:pt x="3394" y="10627"/>
                  </a:lnTo>
                  <a:cubicBezTo>
                    <a:pt x="3825" y="10474"/>
                    <a:pt x="4112" y="10069"/>
                    <a:pt x="4112" y="9612"/>
                  </a:cubicBezTo>
                  <a:lnTo>
                    <a:pt x="4112" y="8921"/>
                  </a:lnTo>
                  <a:cubicBezTo>
                    <a:pt x="4467" y="9058"/>
                    <a:pt x="4841" y="9127"/>
                    <a:pt x="5216" y="9127"/>
                  </a:cubicBezTo>
                  <a:cubicBezTo>
                    <a:pt x="5591" y="9127"/>
                    <a:pt x="5966" y="9058"/>
                    <a:pt x="6321" y="8921"/>
                  </a:cubicBezTo>
                  <a:close/>
                  <a:moveTo>
                    <a:pt x="5216" y="0"/>
                  </a:moveTo>
                  <a:cubicBezTo>
                    <a:pt x="3746" y="0"/>
                    <a:pt x="2181" y="453"/>
                    <a:pt x="2181" y="1297"/>
                  </a:cubicBezTo>
                  <a:lnTo>
                    <a:pt x="2181" y="1996"/>
                  </a:lnTo>
                  <a:cubicBezTo>
                    <a:pt x="2076" y="2050"/>
                    <a:pt x="1971" y="2108"/>
                    <a:pt x="1873" y="2170"/>
                  </a:cubicBezTo>
                  <a:cubicBezTo>
                    <a:pt x="946" y="2742"/>
                    <a:pt x="436" y="3517"/>
                    <a:pt x="436" y="4347"/>
                  </a:cubicBezTo>
                  <a:cubicBezTo>
                    <a:pt x="436" y="4980"/>
                    <a:pt x="736" y="5585"/>
                    <a:pt x="1308" y="6099"/>
                  </a:cubicBezTo>
                  <a:lnTo>
                    <a:pt x="1308" y="7834"/>
                  </a:lnTo>
                  <a:cubicBezTo>
                    <a:pt x="1301" y="8381"/>
                    <a:pt x="1200" y="8924"/>
                    <a:pt x="1008" y="9435"/>
                  </a:cubicBezTo>
                  <a:cubicBezTo>
                    <a:pt x="906" y="9707"/>
                    <a:pt x="997" y="10014"/>
                    <a:pt x="1232" y="10185"/>
                  </a:cubicBezTo>
                  <a:cubicBezTo>
                    <a:pt x="1497" y="10369"/>
                    <a:pt x="1776" y="10532"/>
                    <a:pt x="2069" y="10666"/>
                  </a:cubicBezTo>
                  <a:lnTo>
                    <a:pt x="1011" y="11039"/>
                  </a:lnTo>
                  <a:cubicBezTo>
                    <a:pt x="407" y="11253"/>
                    <a:pt x="5" y="11825"/>
                    <a:pt x="1" y="12463"/>
                  </a:cubicBezTo>
                  <a:lnTo>
                    <a:pt x="1" y="13720"/>
                  </a:lnTo>
                  <a:cubicBezTo>
                    <a:pt x="1" y="13855"/>
                    <a:pt x="103" y="13923"/>
                    <a:pt x="206" y="13923"/>
                  </a:cubicBezTo>
                  <a:cubicBezTo>
                    <a:pt x="308" y="13923"/>
                    <a:pt x="410" y="13855"/>
                    <a:pt x="410" y="13720"/>
                  </a:cubicBezTo>
                  <a:lnTo>
                    <a:pt x="410" y="12463"/>
                  </a:lnTo>
                  <a:cubicBezTo>
                    <a:pt x="410" y="11996"/>
                    <a:pt x="704" y="11579"/>
                    <a:pt x="1145" y="11423"/>
                  </a:cubicBezTo>
                  <a:lnTo>
                    <a:pt x="2214" y="11047"/>
                  </a:lnTo>
                  <a:cubicBezTo>
                    <a:pt x="2717" y="12260"/>
                    <a:pt x="3905" y="13049"/>
                    <a:pt x="5220" y="13049"/>
                  </a:cubicBezTo>
                  <a:cubicBezTo>
                    <a:pt x="6535" y="13049"/>
                    <a:pt x="7719" y="12260"/>
                    <a:pt x="8226" y="11047"/>
                  </a:cubicBezTo>
                  <a:lnTo>
                    <a:pt x="9291" y="11423"/>
                  </a:lnTo>
                  <a:cubicBezTo>
                    <a:pt x="9732" y="11579"/>
                    <a:pt x="10026" y="11996"/>
                    <a:pt x="10026" y="12463"/>
                  </a:cubicBezTo>
                  <a:lnTo>
                    <a:pt x="10026" y="13720"/>
                  </a:lnTo>
                  <a:cubicBezTo>
                    <a:pt x="10026" y="13855"/>
                    <a:pt x="10128" y="13923"/>
                    <a:pt x="10230" y="13923"/>
                  </a:cubicBezTo>
                  <a:cubicBezTo>
                    <a:pt x="10333" y="13923"/>
                    <a:pt x="10435" y="13855"/>
                    <a:pt x="10435" y="13720"/>
                  </a:cubicBezTo>
                  <a:lnTo>
                    <a:pt x="10435" y="12463"/>
                  </a:lnTo>
                  <a:cubicBezTo>
                    <a:pt x="10435" y="11822"/>
                    <a:pt x="10029" y="11253"/>
                    <a:pt x="9425" y="11039"/>
                  </a:cubicBezTo>
                  <a:lnTo>
                    <a:pt x="8367" y="10666"/>
                  </a:lnTo>
                  <a:cubicBezTo>
                    <a:pt x="8660" y="10532"/>
                    <a:pt x="8939" y="10369"/>
                    <a:pt x="9204" y="10185"/>
                  </a:cubicBezTo>
                  <a:cubicBezTo>
                    <a:pt x="9439" y="10014"/>
                    <a:pt x="9530" y="9707"/>
                    <a:pt x="9428" y="9435"/>
                  </a:cubicBezTo>
                  <a:cubicBezTo>
                    <a:pt x="9236" y="8924"/>
                    <a:pt x="9135" y="8381"/>
                    <a:pt x="9128" y="7834"/>
                  </a:cubicBezTo>
                  <a:lnTo>
                    <a:pt x="9128" y="6099"/>
                  </a:lnTo>
                  <a:cubicBezTo>
                    <a:pt x="9696" y="5585"/>
                    <a:pt x="10000" y="4980"/>
                    <a:pt x="10000" y="4350"/>
                  </a:cubicBezTo>
                  <a:cubicBezTo>
                    <a:pt x="10000" y="3517"/>
                    <a:pt x="9490" y="2746"/>
                    <a:pt x="8563" y="2170"/>
                  </a:cubicBezTo>
                  <a:cubicBezTo>
                    <a:pt x="8461" y="2112"/>
                    <a:pt x="8360" y="2054"/>
                    <a:pt x="8255" y="1996"/>
                  </a:cubicBezTo>
                  <a:lnTo>
                    <a:pt x="8255" y="1297"/>
                  </a:lnTo>
                  <a:cubicBezTo>
                    <a:pt x="8255" y="457"/>
                    <a:pt x="6690" y="0"/>
                    <a:pt x="521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8" name="Google Shape;14348;p76"/>
            <p:cNvSpPr/>
            <p:nvPr/>
          </p:nvSpPr>
          <p:spPr>
            <a:xfrm>
              <a:off x="6352579" y="2555155"/>
              <a:ext cx="24933" cy="13214"/>
            </a:xfrm>
            <a:custGeom>
              <a:avLst/>
              <a:gdLst/>
              <a:ahLst/>
              <a:cxnLst/>
              <a:rect l="l" t="t" r="r" b="b"/>
              <a:pathLst>
                <a:path w="951" h="504" extrusionOk="0">
                  <a:moveTo>
                    <a:pt x="668" y="0"/>
                  </a:moveTo>
                  <a:cubicBezTo>
                    <a:pt x="651" y="0"/>
                    <a:pt x="634" y="2"/>
                    <a:pt x="617" y="6"/>
                  </a:cubicBezTo>
                  <a:lnTo>
                    <a:pt x="182" y="100"/>
                  </a:lnTo>
                  <a:cubicBezTo>
                    <a:pt x="70" y="126"/>
                    <a:pt x="1" y="234"/>
                    <a:pt x="26" y="343"/>
                  </a:cubicBezTo>
                  <a:cubicBezTo>
                    <a:pt x="45" y="439"/>
                    <a:pt x="128" y="504"/>
                    <a:pt x="222" y="504"/>
                  </a:cubicBezTo>
                  <a:cubicBezTo>
                    <a:pt x="238" y="504"/>
                    <a:pt x="253" y="502"/>
                    <a:pt x="269" y="499"/>
                  </a:cubicBezTo>
                  <a:lnTo>
                    <a:pt x="704" y="404"/>
                  </a:lnTo>
                  <a:cubicBezTo>
                    <a:pt x="950" y="350"/>
                    <a:pt x="891" y="0"/>
                    <a:pt x="66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9" name="Google Shape;14349;p76"/>
            <p:cNvSpPr/>
            <p:nvPr/>
          </p:nvSpPr>
          <p:spPr>
            <a:xfrm>
              <a:off x="6419329" y="2555155"/>
              <a:ext cx="26716" cy="13240"/>
            </a:xfrm>
            <a:custGeom>
              <a:avLst/>
              <a:gdLst/>
              <a:ahLst/>
              <a:cxnLst/>
              <a:rect l="l" t="t" r="r" b="b"/>
              <a:pathLst>
                <a:path w="1019" h="505" extrusionOk="0">
                  <a:moveTo>
                    <a:pt x="286" y="0"/>
                  </a:moveTo>
                  <a:cubicBezTo>
                    <a:pt x="60" y="0"/>
                    <a:pt x="1" y="350"/>
                    <a:pt x="251" y="404"/>
                  </a:cubicBezTo>
                  <a:lnTo>
                    <a:pt x="685" y="499"/>
                  </a:lnTo>
                  <a:cubicBezTo>
                    <a:pt x="703" y="503"/>
                    <a:pt x="720" y="504"/>
                    <a:pt x="737" y="504"/>
                  </a:cubicBezTo>
                  <a:cubicBezTo>
                    <a:pt x="960" y="504"/>
                    <a:pt x="1019" y="154"/>
                    <a:pt x="772" y="100"/>
                  </a:cubicBezTo>
                  <a:lnTo>
                    <a:pt x="338" y="6"/>
                  </a:lnTo>
                  <a:cubicBezTo>
                    <a:pt x="320" y="2"/>
                    <a:pt x="302" y="0"/>
                    <a:pt x="2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50" name="Google Shape;14350;p76"/>
          <p:cNvGrpSpPr/>
          <p:nvPr/>
        </p:nvGrpSpPr>
        <p:grpSpPr>
          <a:xfrm>
            <a:off x="5361296" y="2431198"/>
            <a:ext cx="273947" cy="365052"/>
            <a:chOff x="5361296" y="2431198"/>
            <a:chExt cx="273947" cy="365052"/>
          </a:xfrm>
        </p:grpSpPr>
        <p:sp>
          <p:nvSpPr>
            <p:cNvPr id="14351" name="Google Shape;14351;p76"/>
            <p:cNvSpPr/>
            <p:nvPr/>
          </p:nvSpPr>
          <p:spPr>
            <a:xfrm>
              <a:off x="5366985" y="2653392"/>
              <a:ext cx="262568" cy="137511"/>
            </a:xfrm>
            <a:custGeom>
              <a:avLst/>
              <a:gdLst/>
              <a:ahLst/>
              <a:cxnLst/>
              <a:rect l="l" t="t" r="r" b="b"/>
              <a:pathLst>
                <a:path w="10015" h="5245" extrusionOk="0">
                  <a:moveTo>
                    <a:pt x="4354" y="0"/>
                  </a:moveTo>
                  <a:lnTo>
                    <a:pt x="1018" y="1177"/>
                  </a:lnTo>
                  <a:cubicBezTo>
                    <a:pt x="410" y="1391"/>
                    <a:pt x="0" y="1967"/>
                    <a:pt x="4" y="2615"/>
                  </a:cubicBezTo>
                  <a:lnTo>
                    <a:pt x="4" y="5245"/>
                  </a:lnTo>
                  <a:lnTo>
                    <a:pt x="10015" y="5245"/>
                  </a:lnTo>
                  <a:lnTo>
                    <a:pt x="10015" y="2615"/>
                  </a:lnTo>
                  <a:cubicBezTo>
                    <a:pt x="10015" y="1970"/>
                    <a:pt x="9605" y="1391"/>
                    <a:pt x="8997" y="1177"/>
                  </a:cubicBezTo>
                  <a:lnTo>
                    <a:pt x="5661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2" name="Google Shape;14352;p76"/>
            <p:cNvSpPr/>
            <p:nvPr/>
          </p:nvSpPr>
          <p:spPr>
            <a:xfrm>
              <a:off x="5402772" y="2653392"/>
              <a:ext cx="191073" cy="108540"/>
            </a:xfrm>
            <a:custGeom>
              <a:avLst/>
              <a:gdLst/>
              <a:ahLst/>
              <a:cxnLst/>
              <a:rect l="l" t="t" r="r" b="b"/>
              <a:pathLst>
                <a:path w="7288" h="4140" extrusionOk="0">
                  <a:moveTo>
                    <a:pt x="2989" y="0"/>
                  </a:moveTo>
                  <a:lnTo>
                    <a:pt x="1" y="1058"/>
                  </a:lnTo>
                  <a:cubicBezTo>
                    <a:pt x="298" y="2836"/>
                    <a:pt x="1841" y="4140"/>
                    <a:pt x="3644" y="4140"/>
                  </a:cubicBezTo>
                  <a:cubicBezTo>
                    <a:pt x="5448" y="4140"/>
                    <a:pt x="6987" y="2836"/>
                    <a:pt x="7288" y="1058"/>
                  </a:cubicBezTo>
                  <a:lnTo>
                    <a:pt x="4296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3" name="Google Shape;14353;p76"/>
            <p:cNvSpPr/>
            <p:nvPr/>
          </p:nvSpPr>
          <p:spPr>
            <a:xfrm>
              <a:off x="5366985" y="2653392"/>
              <a:ext cx="131350" cy="137511"/>
            </a:xfrm>
            <a:custGeom>
              <a:avLst/>
              <a:gdLst/>
              <a:ahLst/>
              <a:cxnLst/>
              <a:rect l="l" t="t" r="r" b="b"/>
              <a:pathLst>
                <a:path w="5010" h="5245" extrusionOk="0">
                  <a:moveTo>
                    <a:pt x="4354" y="0"/>
                  </a:moveTo>
                  <a:lnTo>
                    <a:pt x="1018" y="1177"/>
                  </a:lnTo>
                  <a:cubicBezTo>
                    <a:pt x="410" y="1391"/>
                    <a:pt x="0" y="1967"/>
                    <a:pt x="4" y="2615"/>
                  </a:cubicBezTo>
                  <a:lnTo>
                    <a:pt x="4" y="5245"/>
                  </a:lnTo>
                  <a:lnTo>
                    <a:pt x="5009" y="5245"/>
                  </a:lnTo>
                  <a:lnTo>
                    <a:pt x="5009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4" name="Google Shape;14354;p76"/>
            <p:cNvSpPr/>
            <p:nvPr/>
          </p:nvSpPr>
          <p:spPr>
            <a:xfrm>
              <a:off x="5402772" y="2653392"/>
              <a:ext cx="95563" cy="108462"/>
            </a:xfrm>
            <a:custGeom>
              <a:avLst/>
              <a:gdLst/>
              <a:ahLst/>
              <a:cxnLst/>
              <a:rect l="l" t="t" r="r" b="b"/>
              <a:pathLst>
                <a:path w="3645" h="4137" extrusionOk="0">
                  <a:moveTo>
                    <a:pt x="2989" y="0"/>
                  </a:moveTo>
                  <a:lnTo>
                    <a:pt x="1" y="1058"/>
                  </a:lnTo>
                  <a:cubicBezTo>
                    <a:pt x="301" y="2832"/>
                    <a:pt x="1841" y="4133"/>
                    <a:pt x="3644" y="4136"/>
                  </a:cubicBezTo>
                  <a:lnTo>
                    <a:pt x="3644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5" name="Google Shape;14355;p76"/>
            <p:cNvSpPr/>
            <p:nvPr/>
          </p:nvSpPr>
          <p:spPr>
            <a:xfrm>
              <a:off x="5418633" y="2653392"/>
              <a:ext cx="159350" cy="91368"/>
            </a:xfrm>
            <a:custGeom>
              <a:avLst/>
              <a:gdLst/>
              <a:ahLst/>
              <a:cxnLst/>
              <a:rect l="l" t="t" r="r" b="b"/>
              <a:pathLst>
                <a:path w="6078" h="3485" extrusionOk="0">
                  <a:moveTo>
                    <a:pt x="3039" y="0"/>
                  </a:moveTo>
                  <a:cubicBezTo>
                    <a:pt x="3039" y="0"/>
                    <a:pt x="1620" y="0"/>
                    <a:pt x="156" y="486"/>
                  </a:cubicBezTo>
                  <a:cubicBezTo>
                    <a:pt x="62" y="518"/>
                    <a:pt x="1" y="609"/>
                    <a:pt x="8" y="707"/>
                  </a:cubicBezTo>
                  <a:cubicBezTo>
                    <a:pt x="146" y="2278"/>
                    <a:pt x="1460" y="3481"/>
                    <a:pt x="3039" y="3484"/>
                  </a:cubicBezTo>
                  <a:cubicBezTo>
                    <a:pt x="4615" y="3484"/>
                    <a:pt x="5933" y="2278"/>
                    <a:pt x="6071" y="707"/>
                  </a:cubicBezTo>
                  <a:cubicBezTo>
                    <a:pt x="6078" y="609"/>
                    <a:pt x="6016" y="518"/>
                    <a:pt x="5922" y="486"/>
                  </a:cubicBezTo>
                  <a:cubicBezTo>
                    <a:pt x="4459" y="0"/>
                    <a:pt x="3039" y="0"/>
                    <a:pt x="3039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6" name="Google Shape;14356;p76"/>
            <p:cNvSpPr/>
            <p:nvPr/>
          </p:nvSpPr>
          <p:spPr>
            <a:xfrm>
              <a:off x="5464016" y="2636377"/>
              <a:ext cx="68506" cy="62791"/>
            </a:xfrm>
            <a:custGeom>
              <a:avLst/>
              <a:gdLst/>
              <a:ahLst/>
              <a:cxnLst/>
              <a:rect l="l" t="t" r="r" b="b"/>
              <a:pathLst>
                <a:path w="2613" h="2395" extrusionOk="0">
                  <a:moveTo>
                    <a:pt x="1" y="1"/>
                  </a:moveTo>
                  <a:lnTo>
                    <a:pt x="1" y="1087"/>
                  </a:lnTo>
                  <a:cubicBezTo>
                    <a:pt x="1" y="1808"/>
                    <a:pt x="584" y="2395"/>
                    <a:pt x="1308" y="2395"/>
                  </a:cubicBezTo>
                  <a:cubicBezTo>
                    <a:pt x="2029" y="2391"/>
                    <a:pt x="2612" y="1808"/>
                    <a:pt x="2612" y="1087"/>
                  </a:cubicBezTo>
                  <a:lnTo>
                    <a:pt x="2612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7" name="Google Shape;14357;p76"/>
            <p:cNvSpPr/>
            <p:nvPr/>
          </p:nvSpPr>
          <p:spPr>
            <a:xfrm>
              <a:off x="5464016" y="2636298"/>
              <a:ext cx="68506" cy="34240"/>
            </a:xfrm>
            <a:custGeom>
              <a:avLst/>
              <a:gdLst/>
              <a:ahLst/>
              <a:cxnLst/>
              <a:rect l="l" t="t" r="r" b="b"/>
              <a:pathLst>
                <a:path w="2613" h="1306" extrusionOk="0">
                  <a:moveTo>
                    <a:pt x="1" y="0"/>
                  </a:moveTo>
                  <a:lnTo>
                    <a:pt x="1" y="1029"/>
                  </a:lnTo>
                  <a:cubicBezTo>
                    <a:pt x="417" y="1214"/>
                    <a:pt x="863" y="1306"/>
                    <a:pt x="1308" y="1306"/>
                  </a:cubicBezTo>
                  <a:cubicBezTo>
                    <a:pt x="1753" y="1306"/>
                    <a:pt x="2197" y="1214"/>
                    <a:pt x="2612" y="1029"/>
                  </a:cubicBezTo>
                  <a:lnTo>
                    <a:pt x="261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8" name="Google Shape;14358;p76"/>
            <p:cNvSpPr/>
            <p:nvPr/>
          </p:nvSpPr>
          <p:spPr>
            <a:xfrm>
              <a:off x="5368400" y="2499364"/>
              <a:ext cx="92522" cy="131350"/>
            </a:xfrm>
            <a:custGeom>
              <a:avLst/>
              <a:gdLst/>
              <a:ahLst/>
              <a:cxnLst/>
              <a:rect l="l" t="t" r="r" b="b"/>
              <a:pathLst>
                <a:path w="3529" h="5010" extrusionOk="0">
                  <a:moveTo>
                    <a:pt x="1687" y="0"/>
                  </a:moveTo>
                  <a:cubicBezTo>
                    <a:pt x="1162" y="0"/>
                    <a:pt x="710" y="491"/>
                    <a:pt x="841" y="1066"/>
                  </a:cubicBezTo>
                  <a:cubicBezTo>
                    <a:pt x="881" y="1232"/>
                    <a:pt x="790" y="1399"/>
                    <a:pt x="645" y="1497"/>
                  </a:cubicBezTo>
                  <a:cubicBezTo>
                    <a:pt x="73" y="1881"/>
                    <a:pt x="1" y="2692"/>
                    <a:pt x="497" y="3170"/>
                  </a:cubicBezTo>
                  <a:cubicBezTo>
                    <a:pt x="591" y="3271"/>
                    <a:pt x="631" y="3409"/>
                    <a:pt x="609" y="3547"/>
                  </a:cubicBezTo>
                  <a:cubicBezTo>
                    <a:pt x="510" y="4375"/>
                    <a:pt x="1175" y="5010"/>
                    <a:pt x="1909" y="5010"/>
                  </a:cubicBezTo>
                  <a:cubicBezTo>
                    <a:pt x="2140" y="5010"/>
                    <a:pt x="2378" y="4947"/>
                    <a:pt x="2601" y="4807"/>
                  </a:cubicBezTo>
                  <a:cubicBezTo>
                    <a:pt x="3528" y="4224"/>
                    <a:pt x="3373" y="2826"/>
                    <a:pt x="2333" y="2467"/>
                  </a:cubicBezTo>
                  <a:lnTo>
                    <a:pt x="2337" y="2467"/>
                  </a:lnTo>
                  <a:cubicBezTo>
                    <a:pt x="2337" y="2442"/>
                    <a:pt x="2340" y="2420"/>
                    <a:pt x="2340" y="2395"/>
                  </a:cubicBezTo>
                  <a:cubicBezTo>
                    <a:pt x="2340" y="2120"/>
                    <a:pt x="2239" y="1859"/>
                    <a:pt x="2051" y="1660"/>
                  </a:cubicBezTo>
                  <a:cubicBezTo>
                    <a:pt x="2717" y="1352"/>
                    <a:pt x="2728" y="414"/>
                    <a:pt x="2072" y="91"/>
                  </a:cubicBezTo>
                  <a:cubicBezTo>
                    <a:pt x="1944" y="29"/>
                    <a:pt x="1814" y="0"/>
                    <a:pt x="168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9" name="Google Shape;14359;p76"/>
            <p:cNvSpPr/>
            <p:nvPr/>
          </p:nvSpPr>
          <p:spPr>
            <a:xfrm>
              <a:off x="5535721" y="2499364"/>
              <a:ext cx="92495" cy="131350"/>
            </a:xfrm>
            <a:custGeom>
              <a:avLst/>
              <a:gdLst/>
              <a:ahLst/>
              <a:cxnLst/>
              <a:rect l="l" t="t" r="r" b="b"/>
              <a:pathLst>
                <a:path w="3528" h="5010" extrusionOk="0">
                  <a:moveTo>
                    <a:pt x="1840" y="0"/>
                  </a:moveTo>
                  <a:cubicBezTo>
                    <a:pt x="1714" y="0"/>
                    <a:pt x="1583" y="29"/>
                    <a:pt x="1456" y="91"/>
                  </a:cubicBezTo>
                  <a:cubicBezTo>
                    <a:pt x="801" y="414"/>
                    <a:pt x="812" y="1352"/>
                    <a:pt x="1474" y="1660"/>
                  </a:cubicBezTo>
                  <a:cubicBezTo>
                    <a:pt x="1290" y="1859"/>
                    <a:pt x="1185" y="2120"/>
                    <a:pt x="1185" y="2395"/>
                  </a:cubicBezTo>
                  <a:cubicBezTo>
                    <a:pt x="1185" y="2420"/>
                    <a:pt x="1192" y="2442"/>
                    <a:pt x="1192" y="2467"/>
                  </a:cubicBezTo>
                  <a:lnTo>
                    <a:pt x="1195" y="2467"/>
                  </a:lnTo>
                  <a:cubicBezTo>
                    <a:pt x="156" y="2826"/>
                    <a:pt x="0" y="4224"/>
                    <a:pt x="927" y="4807"/>
                  </a:cubicBezTo>
                  <a:cubicBezTo>
                    <a:pt x="1150" y="4947"/>
                    <a:pt x="1388" y="5010"/>
                    <a:pt x="1619" y="5010"/>
                  </a:cubicBezTo>
                  <a:cubicBezTo>
                    <a:pt x="2352" y="5010"/>
                    <a:pt x="3016" y="4375"/>
                    <a:pt x="2919" y="3547"/>
                  </a:cubicBezTo>
                  <a:cubicBezTo>
                    <a:pt x="2898" y="3409"/>
                    <a:pt x="2937" y="3271"/>
                    <a:pt x="3032" y="3170"/>
                  </a:cubicBezTo>
                  <a:cubicBezTo>
                    <a:pt x="3528" y="2692"/>
                    <a:pt x="3455" y="1881"/>
                    <a:pt x="2883" y="1497"/>
                  </a:cubicBezTo>
                  <a:cubicBezTo>
                    <a:pt x="2738" y="1399"/>
                    <a:pt x="2648" y="1232"/>
                    <a:pt x="2688" y="1066"/>
                  </a:cubicBezTo>
                  <a:cubicBezTo>
                    <a:pt x="2819" y="491"/>
                    <a:pt x="2365" y="0"/>
                    <a:pt x="1840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0" name="Google Shape;14360;p76"/>
            <p:cNvSpPr/>
            <p:nvPr/>
          </p:nvSpPr>
          <p:spPr>
            <a:xfrm>
              <a:off x="5401251" y="2459408"/>
              <a:ext cx="194036" cy="194010"/>
            </a:xfrm>
            <a:custGeom>
              <a:avLst/>
              <a:gdLst/>
              <a:ahLst/>
              <a:cxnLst/>
              <a:rect l="l" t="t" r="r" b="b"/>
              <a:pathLst>
                <a:path w="7401" h="7400" extrusionOk="0">
                  <a:moveTo>
                    <a:pt x="3702" y="0"/>
                  </a:moveTo>
                  <a:cubicBezTo>
                    <a:pt x="2138" y="0"/>
                    <a:pt x="870" y="1268"/>
                    <a:pt x="870" y="2829"/>
                  </a:cubicBezTo>
                  <a:lnTo>
                    <a:pt x="870" y="3263"/>
                  </a:lnTo>
                  <a:lnTo>
                    <a:pt x="544" y="3263"/>
                  </a:lnTo>
                  <a:cubicBezTo>
                    <a:pt x="244" y="3263"/>
                    <a:pt x="1" y="3510"/>
                    <a:pt x="1" y="3807"/>
                  </a:cubicBezTo>
                  <a:cubicBezTo>
                    <a:pt x="1" y="4107"/>
                    <a:pt x="244" y="4350"/>
                    <a:pt x="544" y="4350"/>
                  </a:cubicBezTo>
                  <a:lnTo>
                    <a:pt x="870" y="4350"/>
                  </a:lnTo>
                  <a:lnTo>
                    <a:pt x="870" y="4571"/>
                  </a:lnTo>
                  <a:cubicBezTo>
                    <a:pt x="870" y="6132"/>
                    <a:pt x="2138" y="7399"/>
                    <a:pt x="3702" y="7399"/>
                  </a:cubicBezTo>
                  <a:cubicBezTo>
                    <a:pt x="5263" y="7399"/>
                    <a:pt x="6531" y="6132"/>
                    <a:pt x="6531" y="4571"/>
                  </a:cubicBezTo>
                  <a:lnTo>
                    <a:pt x="6531" y="4353"/>
                  </a:lnTo>
                  <a:lnTo>
                    <a:pt x="6857" y="4353"/>
                  </a:lnTo>
                  <a:cubicBezTo>
                    <a:pt x="7157" y="4353"/>
                    <a:pt x="7400" y="4111"/>
                    <a:pt x="7400" y="3810"/>
                  </a:cubicBezTo>
                  <a:cubicBezTo>
                    <a:pt x="7400" y="3510"/>
                    <a:pt x="7157" y="3267"/>
                    <a:pt x="6857" y="3267"/>
                  </a:cubicBezTo>
                  <a:lnTo>
                    <a:pt x="6857" y="3263"/>
                  </a:lnTo>
                  <a:lnTo>
                    <a:pt x="6531" y="3263"/>
                  </a:lnTo>
                  <a:lnTo>
                    <a:pt x="6531" y="2829"/>
                  </a:lnTo>
                  <a:cubicBezTo>
                    <a:pt x="6531" y="1268"/>
                    <a:pt x="5263" y="0"/>
                    <a:pt x="370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1" name="Google Shape;14361;p76"/>
            <p:cNvSpPr/>
            <p:nvPr/>
          </p:nvSpPr>
          <p:spPr>
            <a:xfrm>
              <a:off x="5401251" y="2480094"/>
              <a:ext cx="108462" cy="173350"/>
            </a:xfrm>
            <a:custGeom>
              <a:avLst/>
              <a:gdLst/>
              <a:ahLst/>
              <a:cxnLst/>
              <a:rect l="l" t="t" r="r" b="b"/>
              <a:pathLst>
                <a:path w="4137" h="6612" extrusionOk="0">
                  <a:moveTo>
                    <a:pt x="1743" y="1"/>
                  </a:moveTo>
                  <a:cubicBezTo>
                    <a:pt x="1185" y="533"/>
                    <a:pt x="874" y="1268"/>
                    <a:pt x="874" y="2040"/>
                  </a:cubicBezTo>
                  <a:lnTo>
                    <a:pt x="874" y="2474"/>
                  </a:lnTo>
                  <a:lnTo>
                    <a:pt x="544" y="2474"/>
                  </a:lnTo>
                  <a:cubicBezTo>
                    <a:pt x="247" y="2474"/>
                    <a:pt x="1" y="2717"/>
                    <a:pt x="1" y="3018"/>
                  </a:cubicBezTo>
                  <a:cubicBezTo>
                    <a:pt x="1" y="3318"/>
                    <a:pt x="247" y="3561"/>
                    <a:pt x="544" y="3561"/>
                  </a:cubicBezTo>
                  <a:lnTo>
                    <a:pt x="874" y="3561"/>
                  </a:lnTo>
                  <a:lnTo>
                    <a:pt x="874" y="3782"/>
                  </a:lnTo>
                  <a:cubicBezTo>
                    <a:pt x="861" y="5366"/>
                    <a:pt x="2148" y="6612"/>
                    <a:pt x="3675" y="6612"/>
                  </a:cubicBezTo>
                  <a:cubicBezTo>
                    <a:pt x="3827" y="6612"/>
                    <a:pt x="3981" y="6600"/>
                    <a:pt x="4137" y="6574"/>
                  </a:cubicBezTo>
                  <a:cubicBezTo>
                    <a:pt x="2761" y="6360"/>
                    <a:pt x="1743" y="5176"/>
                    <a:pt x="1743" y="3782"/>
                  </a:cubicBezTo>
                  <a:lnTo>
                    <a:pt x="1743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2" name="Google Shape;14362;p76"/>
            <p:cNvSpPr/>
            <p:nvPr/>
          </p:nvSpPr>
          <p:spPr>
            <a:xfrm>
              <a:off x="5469731" y="2590627"/>
              <a:ext cx="57075" cy="28603"/>
            </a:xfrm>
            <a:custGeom>
              <a:avLst/>
              <a:gdLst/>
              <a:ahLst/>
              <a:cxnLst/>
              <a:rect l="l" t="t" r="r" b="b"/>
              <a:pathLst>
                <a:path w="2177" h="1091" extrusionOk="0">
                  <a:moveTo>
                    <a:pt x="0" y="0"/>
                  </a:moveTo>
                  <a:cubicBezTo>
                    <a:pt x="0" y="602"/>
                    <a:pt x="489" y="1090"/>
                    <a:pt x="1090" y="1090"/>
                  </a:cubicBezTo>
                  <a:cubicBezTo>
                    <a:pt x="1692" y="1090"/>
                    <a:pt x="2177" y="602"/>
                    <a:pt x="21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3" name="Google Shape;14363;p76"/>
            <p:cNvSpPr/>
            <p:nvPr/>
          </p:nvSpPr>
          <p:spPr>
            <a:xfrm>
              <a:off x="5481109" y="2556439"/>
              <a:ext cx="34319" cy="34214"/>
            </a:xfrm>
            <a:custGeom>
              <a:avLst/>
              <a:gdLst/>
              <a:ahLst/>
              <a:cxnLst/>
              <a:rect l="l" t="t" r="r" b="b"/>
              <a:pathLst>
                <a:path w="1309" h="1305" extrusionOk="0">
                  <a:moveTo>
                    <a:pt x="656" y="1"/>
                  </a:moveTo>
                  <a:cubicBezTo>
                    <a:pt x="294" y="1"/>
                    <a:pt x="1" y="290"/>
                    <a:pt x="1" y="652"/>
                  </a:cubicBezTo>
                  <a:cubicBezTo>
                    <a:pt x="1" y="1011"/>
                    <a:pt x="294" y="1304"/>
                    <a:pt x="656" y="1304"/>
                  </a:cubicBezTo>
                  <a:cubicBezTo>
                    <a:pt x="1015" y="1304"/>
                    <a:pt x="1308" y="1011"/>
                    <a:pt x="1308" y="652"/>
                  </a:cubicBezTo>
                  <a:cubicBezTo>
                    <a:pt x="1308" y="290"/>
                    <a:pt x="1015" y="1"/>
                    <a:pt x="656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4" name="Google Shape;14364;p76"/>
            <p:cNvSpPr/>
            <p:nvPr/>
          </p:nvSpPr>
          <p:spPr>
            <a:xfrm>
              <a:off x="5412656" y="2448004"/>
              <a:ext cx="171331" cy="99915"/>
            </a:xfrm>
            <a:custGeom>
              <a:avLst/>
              <a:gdLst/>
              <a:ahLst/>
              <a:cxnLst/>
              <a:rect l="l" t="t" r="r" b="b"/>
              <a:pathLst>
                <a:path w="6535" h="3811" extrusionOk="0">
                  <a:moveTo>
                    <a:pt x="3270" y="0"/>
                  </a:moveTo>
                  <a:cubicBezTo>
                    <a:pt x="3216" y="0"/>
                    <a:pt x="3162" y="2"/>
                    <a:pt x="3108" y="4"/>
                  </a:cubicBezTo>
                  <a:cubicBezTo>
                    <a:pt x="1351" y="87"/>
                    <a:pt x="1" y="1598"/>
                    <a:pt x="1" y="3358"/>
                  </a:cubicBezTo>
                  <a:lnTo>
                    <a:pt x="1" y="3811"/>
                  </a:lnTo>
                  <a:lnTo>
                    <a:pt x="518" y="3745"/>
                  </a:lnTo>
                  <a:cubicBezTo>
                    <a:pt x="721" y="3720"/>
                    <a:pt x="873" y="3550"/>
                    <a:pt x="873" y="3347"/>
                  </a:cubicBezTo>
                  <a:cubicBezTo>
                    <a:pt x="873" y="2029"/>
                    <a:pt x="1906" y="895"/>
                    <a:pt x="3220" y="873"/>
                  </a:cubicBezTo>
                  <a:cubicBezTo>
                    <a:pt x="3236" y="873"/>
                    <a:pt x="3251" y="873"/>
                    <a:pt x="3267" y="873"/>
                  </a:cubicBezTo>
                  <a:cubicBezTo>
                    <a:pt x="4586" y="873"/>
                    <a:pt x="5661" y="1939"/>
                    <a:pt x="5661" y="3264"/>
                  </a:cubicBezTo>
                  <a:lnTo>
                    <a:pt x="5661" y="3343"/>
                  </a:lnTo>
                  <a:cubicBezTo>
                    <a:pt x="5661" y="3546"/>
                    <a:pt x="5813" y="3720"/>
                    <a:pt x="6016" y="3745"/>
                  </a:cubicBezTo>
                  <a:lnTo>
                    <a:pt x="6534" y="3807"/>
                  </a:lnTo>
                  <a:lnTo>
                    <a:pt x="6534" y="3264"/>
                  </a:lnTo>
                  <a:cubicBezTo>
                    <a:pt x="6534" y="1453"/>
                    <a:pt x="5063" y="0"/>
                    <a:pt x="3270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5" name="Google Shape;14365;p76"/>
            <p:cNvSpPr/>
            <p:nvPr/>
          </p:nvSpPr>
          <p:spPr>
            <a:xfrm>
              <a:off x="5464409" y="2436547"/>
              <a:ext cx="119473" cy="91289"/>
            </a:xfrm>
            <a:custGeom>
              <a:avLst/>
              <a:gdLst/>
              <a:ahLst/>
              <a:cxnLst/>
              <a:rect l="l" t="t" r="r" b="b"/>
              <a:pathLst>
                <a:path w="4557" h="3482" extrusionOk="0">
                  <a:moveTo>
                    <a:pt x="1181" y="0"/>
                  </a:moveTo>
                  <a:cubicBezTo>
                    <a:pt x="825" y="0"/>
                    <a:pt x="473" y="194"/>
                    <a:pt x="301" y="553"/>
                  </a:cubicBezTo>
                  <a:cubicBezTo>
                    <a:pt x="0" y="1173"/>
                    <a:pt x="420" y="1901"/>
                    <a:pt x="1109" y="1951"/>
                  </a:cubicBezTo>
                  <a:cubicBezTo>
                    <a:pt x="945" y="2534"/>
                    <a:pt x="1401" y="3051"/>
                    <a:pt x="1936" y="3051"/>
                  </a:cubicBezTo>
                  <a:cubicBezTo>
                    <a:pt x="2063" y="3051"/>
                    <a:pt x="2194" y="3022"/>
                    <a:pt x="2322" y="2958"/>
                  </a:cubicBezTo>
                  <a:cubicBezTo>
                    <a:pt x="2532" y="3303"/>
                    <a:pt x="2892" y="3482"/>
                    <a:pt x="3253" y="3482"/>
                  </a:cubicBezTo>
                  <a:cubicBezTo>
                    <a:pt x="3552" y="3482"/>
                    <a:pt x="3853" y="3359"/>
                    <a:pt x="4071" y="3107"/>
                  </a:cubicBezTo>
                  <a:cubicBezTo>
                    <a:pt x="4556" y="2549"/>
                    <a:pt x="4357" y="1683"/>
                    <a:pt x="3680" y="1397"/>
                  </a:cubicBezTo>
                  <a:cubicBezTo>
                    <a:pt x="3610" y="705"/>
                    <a:pt x="3027" y="219"/>
                    <a:pt x="2382" y="219"/>
                  </a:cubicBezTo>
                  <a:cubicBezTo>
                    <a:pt x="2221" y="219"/>
                    <a:pt x="2056" y="249"/>
                    <a:pt x="1895" y="314"/>
                  </a:cubicBezTo>
                  <a:cubicBezTo>
                    <a:pt x="1698" y="102"/>
                    <a:pt x="1439" y="0"/>
                    <a:pt x="1181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6" name="Google Shape;14366;p76"/>
            <p:cNvSpPr/>
            <p:nvPr/>
          </p:nvSpPr>
          <p:spPr>
            <a:xfrm>
              <a:off x="5477596" y="2557960"/>
              <a:ext cx="36206" cy="32746"/>
            </a:xfrm>
            <a:custGeom>
              <a:avLst/>
              <a:gdLst/>
              <a:ahLst/>
              <a:cxnLst/>
              <a:rect l="l" t="t" r="r" b="b"/>
              <a:pathLst>
                <a:path w="1381" h="1249" extrusionOk="0">
                  <a:moveTo>
                    <a:pt x="522" y="0"/>
                  </a:moveTo>
                  <a:cubicBezTo>
                    <a:pt x="102" y="185"/>
                    <a:pt x="1" y="732"/>
                    <a:pt x="323" y="1058"/>
                  </a:cubicBezTo>
                  <a:cubicBezTo>
                    <a:pt x="454" y="1187"/>
                    <a:pt x="619" y="1248"/>
                    <a:pt x="783" y="1248"/>
                  </a:cubicBezTo>
                  <a:cubicBezTo>
                    <a:pt x="1029" y="1248"/>
                    <a:pt x="1270" y="1111"/>
                    <a:pt x="1381" y="859"/>
                  </a:cubicBezTo>
                  <a:lnTo>
                    <a:pt x="1381" y="859"/>
                  </a:lnTo>
                  <a:cubicBezTo>
                    <a:pt x="1297" y="899"/>
                    <a:pt x="1207" y="920"/>
                    <a:pt x="1116" y="920"/>
                  </a:cubicBezTo>
                  <a:cubicBezTo>
                    <a:pt x="1115" y="920"/>
                    <a:pt x="1113" y="920"/>
                    <a:pt x="1111" y="920"/>
                  </a:cubicBezTo>
                  <a:cubicBezTo>
                    <a:pt x="639" y="920"/>
                    <a:pt x="324" y="430"/>
                    <a:pt x="522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7" name="Google Shape;14367;p76"/>
            <p:cNvSpPr/>
            <p:nvPr/>
          </p:nvSpPr>
          <p:spPr>
            <a:xfrm>
              <a:off x="5458720" y="2545874"/>
              <a:ext cx="10749" cy="16412"/>
            </a:xfrm>
            <a:custGeom>
              <a:avLst/>
              <a:gdLst/>
              <a:ahLst/>
              <a:cxnLst/>
              <a:rect l="l" t="t" r="r" b="b"/>
              <a:pathLst>
                <a:path w="410" h="626" extrusionOk="0">
                  <a:moveTo>
                    <a:pt x="205" y="1"/>
                  </a:moveTo>
                  <a:cubicBezTo>
                    <a:pt x="102" y="1"/>
                    <a:pt x="0" y="68"/>
                    <a:pt x="0" y="204"/>
                  </a:cubicBezTo>
                  <a:lnTo>
                    <a:pt x="0" y="422"/>
                  </a:lnTo>
                  <a:cubicBezTo>
                    <a:pt x="0" y="557"/>
                    <a:pt x="102" y="625"/>
                    <a:pt x="205" y="625"/>
                  </a:cubicBezTo>
                  <a:cubicBezTo>
                    <a:pt x="307" y="625"/>
                    <a:pt x="409" y="557"/>
                    <a:pt x="409" y="422"/>
                  </a:cubicBezTo>
                  <a:lnTo>
                    <a:pt x="409" y="204"/>
                  </a:lnTo>
                  <a:cubicBezTo>
                    <a:pt x="409" y="68"/>
                    <a:pt x="307" y="1"/>
                    <a:pt x="20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8" name="Google Shape;14368;p76"/>
            <p:cNvSpPr/>
            <p:nvPr/>
          </p:nvSpPr>
          <p:spPr>
            <a:xfrm>
              <a:off x="5527174" y="2545874"/>
              <a:ext cx="10749" cy="16386"/>
            </a:xfrm>
            <a:custGeom>
              <a:avLst/>
              <a:gdLst/>
              <a:ahLst/>
              <a:cxnLst/>
              <a:rect l="l" t="t" r="r" b="b"/>
              <a:pathLst>
                <a:path w="410" h="625" extrusionOk="0">
                  <a:moveTo>
                    <a:pt x="205" y="1"/>
                  </a:moveTo>
                  <a:cubicBezTo>
                    <a:pt x="103" y="1"/>
                    <a:pt x="0" y="68"/>
                    <a:pt x="0" y="204"/>
                  </a:cubicBezTo>
                  <a:lnTo>
                    <a:pt x="0" y="422"/>
                  </a:lnTo>
                  <a:cubicBezTo>
                    <a:pt x="0" y="534"/>
                    <a:pt x="91" y="624"/>
                    <a:pt x="203" y="624"/>
                  </a:cubicBezTo>
                  <a:cubicBezTo>
                    <a:pt x="315" y="624"/>
                    <a:pt x="410" y="534"/>
                    <a:pt x="410" y="422"/>
                  </a:cubicBezTo>
                  <a:lnTo>
                    <a:pt x="410" y="204"/>
                  </a:lnTo>
                  <a:cubicBezTo>
                    <a:pt x="410" y="68"/>
                    <a:pt x="307" y="1"/>
                    <a:pt x="20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9" name="Google Shape;14369;p76"/>
            <p:cNvSpPr/>
            <p:nvPr/>
          </p:nvSpPr>
          <p:spPr>
            <a:xfrm>
              <a:off x="5361296" y="2431198"/>
              <a:ext cx="273947" cy="365052"/>
            </a:xfrm>
            <a:custGeom>
              <a:avLst/>
              <a:gdLst/>
              <a:ahLst/>
              <a:cxnLst/>
              <a:rect l="l" t="t" r="r" b="b"/>
              <a:pathLst>
                <a:path w="10449" h="13924" extrusionOk="0">
                  <a:moveTo>
                    <a:pt x="5118" y="406"/>
                  </a:moveTo>
                  <a:lnTo>
                    <a:pt x="5118" y="410"/>
                  </a:lnTo>
                  <a:cubicBezTo>
                    <a:pt x="5331" y="410"/>
                    <a:pt x="5534" y="500"/>
                    <a:pt x="5679" y="656"/>
                  </a:cubicBezTo>
                  <a:cubicBezTo>
                    <a:pt x="5719" y="698"/>
                    <a:pt x="5774" y="722"/>
                    <a:pt x="5830" y="722"/>
                  </a:cubicBezTo>
                  <a:cubicBezTo>
                    <a:pt x="5856" y="722"/>
                    <a:pt x="5882" y="717"/>
                    <a:pt x="5907" y="707"/>
                  </a:cubicBezTo>
                  <a:cubicBezTo>
                    <a:pt x="6042" y="652"/>
                    <a:pt x="6181" y="627"/>
                    <a:pt x="6316" y="627"/>
                  </a:cubicBezTo>
                  <a:cubicBezTo>
                    <a:pt x="6858" y="627"/>
                    <a:pt x="7352" y="1034"/>
                    <a:pt x="7410" y="1619"/>
                  </a:cubicBezTo>
                  <a:cubicBezTo>
                    <a:pt x="7417" y="1692"/>
                    <a:pt x="7465" y="1757"/>
                    <a:pt x="7533" y="1786"/>
                  </a:cubicBezTo>
                  <a:cubicBezTo>
                    <a:pt x="8087" y="2018"/>
                    <a:pt x="8250" y="2724"/>
                    <a:pt x="7856" y="3177"/>
                  </a:cubicBezTo>
                  <a:cubicBezTo>
                    <a:pt x="7677" y="3383"/>
                    <a:pt x="7433" y="3483"/>
                    <a:pt x="7189" y="3483"/>
                  </a:cubicBezTo>
                  <a:cubicBezTo>
                    <a:pt x="6894" y="3483"/>
                    <a:pt x="6601" y="3336"/>
                    <a:pt x="6432" y="3054"/>
                  </a:cubicBezTo>
                  <a:cubicBezTo>
                    <a:pt x="6394" y="2990"/>
                    <a:pt x="6325" y="2955"/>
                    <a:pt x="6255" y="2955"/>
                  </a:cubicBezTo>
                  <a:cubicBezTo>
                    <a:pt x="6226" y="2955"/>
                    <a:pt x="6196" y="2961"/>
                    <a:pt x="6168" y="2974"/>
                  </a:cubicBezTo>
                  <a:cubicBezTo>
                    <a:pt x="6077" y="3021"/>
                    <a:pt x="5980" y="3043"/>
                    <a:pt x="5878" y="3046"/>
                  </a:cubicBezTo>
                  <a:cubicBezTo>
                    <a:pt x="5509" y="3046"/>
                    <a:pt x="5212" y="2746"/>
                    <a:pt x="5212" y="2380"/>
                  </a:cubicBezTo>
                  <a:cubicBezTo>
                    <a:pt x="5212" y="2318"/>
                    <a:pt x="5223" y="2260"/>
                    <a:pt x="5237" y="2206"/>
                  </a:cubicBezTo>
                  <a:cubicBezTo>
                    <a:pt x="5270" y="2083"/>
                    <a:pt x="5183" y="1960"/>
                    <a:pt x="5056" y="1949"/>
                  </a:cubicBezTo>
                  <a:cubicBezTo>
                    <a:pt x="4643" y="1916"/>
                    <a:pt x="4332" y="1561"/>
                    <a:pt x="4350" y="1149"/>
                  </a:cubicBezTo>
                  <a:cubicBezTo>
                    <a:pt x="4364" y="736"/>
                    <a:pt x="4701" y="410"/>
                    <a:pt x="5118" y="406"/>
                  </a:cubicBezTo>
                  <a:close/>
                  <a:moveTo>
                    <a:pt x="8236" y="3351"/>
                  </a:moveTo>
                  <a:cubicBezTo>
                    <a:pt x="8269" y="3532"/>
                    <a:pt x="8287" y="3720"/>
                    <a:pt x="8287" y="3905"/>
                  </a:cubicBezTo>
                  <a:lnTo>
                    <a:pt x="8287" y="4136"/>
                  </a:lnTo>
                  <a:lnTo>
                    <a:pt x="8055" y="4136"/>
                  </a:lnTo>
                  <a:cubicBezTo>
                    <a:pt x="7928" y="4136"/>
                    <a:pt x="7823" y="4031"/>
                    <a:pt x="7823" y="3905"/>
                  </a:cubicBezTo>
                  <a:cubicBezTo>
                    <a:pt x="7823" y="3847"/>
                    <a:pt x="7819" y="3785"/>
                    <a:pt x="7816" y="3724"/>
                  </a:cubicBezTo>
                  <a:cubicBezTo>
                    <a:pt x="7982" y="3633"/>
                    <a:pt x="8124" y="3503"/>
                    <a:pt x="8236" y="3351"/>
                  </a:cubicBezTo>
                  <a:close/>
                  <a:moveTo>
                    <a:pt x="1941" y="2782"/>
                  </a:moveTo>
                  <a:cubicBezTo>
                    <a:pt x="1818" y="3144"/>
                    <a:pt x="1757" y="3524"/>
                    <a:pt x="1757" y="3905"/>
                  </a:cubicBezTo>
                  <a:lnTo>
                    <a:pt x="1757" y="4205"/>
                  </a:lnTo>
                  <a:cubicBezTo>
                    <a:pt x="1438" y="4354"/>
                    <a:pt x="1264" y="4701"/>
                    <a:pt x="1340" y="5046"/>
                  </a:cubicBezTo>
                  <a:cubicBezTo>
                    <a:pt x="1413" y="5390"/>
                    <a:pt x="1717" y="5632"/>
                    <a:pt x="2068" y="5632"/>
                  </a:cubicBezTo>
                  <a:lnTo>
                    <a:pt x="2191" y="5632"/>
                  </a:lnTo>
                  <a:lnTo>
                    <a:pt x="2191" y="5647"/>
                  </a:lnTo>
                  <a:cubicBezTo>
                    <a:pt x="2191" y="6219"/>
                    <a:pt x="2354" y="6784"/>
                    <a:pt x="2662" y="7266"/>
                  </a:cubicBezTo>
                  <a:cubicBezTo>
                    <a:pt x="2513" y="7342"/>
                    <a:pt x="2348" y="7379"/>
                    <a:pt x="2179" y="7379"/>
                  </a:cubicBezTo>
                  <a:cubicBezTo>
                    <a:pt x="2164" y="7379"/>
                    <a:pt x="2149" y="7378"/>
                    <a:pt x="2133" y="7378"/>
                  </a:cubicBezTo>
                  <a:cubicBezTo>
                    <a:pt x="1492" y="7353"/>
                    <a:pt x="1007" y="6788"/>
                    <a:pt x="1083" y="6150"/>
                  </a:cubicBezTo>
                  <a:cubicBezTo>
                    <a:pt x="1112" y="5951"/>
                    <a:pt x="1050" y="5748"/>
                    <a:pt x="909" y="5603"/>
                  </a:cubicBezTo>
                  <a:cubicBezTo>
                    <a:pt x="482" y="5190"/>
                    <a:pt x="580" y="4484"/>
                    <a:pt x="1101" y="4202"/>
                  </a:cubicBezTo>
                  <a:cubicBezTo>
                    <a:pt x="1297" y="4089"/>
                    <a:pt x="1391" y="3858"/>
                    <a:pt x="1322" y="3640"/>
                  </a:cubicBezTo>
                  <a:cubicBezTo>
                    <a:pt x="1286" y="3517"/>
                    <a:pt x="1282" y="3387"/>
                    <a:pt x="1318" y="3264"/>
                  </a:cubicBezTo>
                  <a:cubicBezTo>
                    <a:pt x="1384" y="3032"/>
                    <a:pt x="1568" y="2851"/>
                    <a:pt x="1804" y="2800"/>
                  </a:cubicBezTo>
                  <a:cubicBezTo>
                    <a:pt x="1851" y="2789"/>
                    <a:pt x="1898" y="2782"/>
                    <a:pt x="1941" y="2782"/>
                  </a:cubicBezTo>
                  <a:close/>
                  <a:moveTo>
                    <a:pt x="8508" y="2782"/>
                  </a:moveTo>
                  <a:cubicBezTo>
                    <a:pt x="8555" y="2782"/>
                    <a:pt x="8602" y="2789"/>
                    <a:pt x="8645" y="2800"/>
                  </a:cubicBezTo>
                  <a:cubicBezTo>
                    <a:pt x="8881" y="2851"/>
                    <a:pt x="9069" y="3032"/>
                    <a:pt x="9131" y="3264"/>
                  </a:cubicBezTo>
                  <a:cubicBezTo>
                    <a:pt x="9167" y="3387"/>
                    <a:pt x="9167" y="3517"/>
                    <a:pt x="9127" y="3644"/>
                  </a:cubicBezTo>
                  <a:cubicBezTo>
                    <a:pt x="9062" y="3858"/>
                    <a:pt x="9152" y="4089"/>
                    <a:pt x="9351" y="4202"/>
                  </a:cubicBezTo>
                  <a:cubicBezTo>
                    <a:pt x="9873" y="4484"/>
                    <a:pt x="9967" y="5190"/>
                    <a:pt x="9540" y="5603"/>
                  </a:cubicBezTo>
                  <a:cubicBezTo>
                    <a:pt x="9402" y="5748"/>
                    <a:pt x="9337" y="5951"/>
                    <a:pt x="9366" y="6150"/>
                  </a:cubicBezTo>
                  <a:cubicBezTo>
                    <a:pt x="9442" y="6788"/>
                    <a:pt x="8957" y="7353"/>
                    <a:pt x="8316" y="7378"/>
                  </a:cubicBezTo>
                  <a:cubicBezTo>
                    <a:pt x="8301" y="7378"/>
                    <a:pt x="8285" y="7379"/>
                    <a:pt x="8270" y="7379"/>
                  </a:cubicBezTo>
                  <a:cubicBezTo>
                    <a:pt x="8104" y="7379"/>
                    <a:pt x="7940" y="7342"/>
                    <a:pt x="7790" y="7269"/>
                  </a:cubicBezTo>
                  <a:cubicBezTo>
                    <a:pt x="8095" y="6784"/>
                    <a:pt x="8258" y="6223"/>
                    <a:pt x="8258" y="5647"/>
                  </a:cubicBezTo>
                  <a:lnTo>
                    <a:pt x="8258" y="5632"/>
                  </a:lnTo>
                  <a:lnTo>
                    <a:pt x="8381" y="5632"/>
                  </a:lnTo>
                  <a:cubicBezTo>
                    <a:pt x="8732" y="5632"/>
                    <a:pt x="9036" y="5390"/>
                    <a:pt x="9112" y="5046"/>
                  </a:cubicBezTo>
                  <a:cubicBezTo>
                    <a:pt x="9188" y="4701"/>
                    <a:pt x="9015" y="4354"/>
                    <a:pt x="8696" y="4205"/>
                  </a:cubicBezTo>
                  <a:lnTo>
                    <a:pt x="8696" y="3905"/>
                  </a:lnTo>
                  <a:cubicBezTo>
                    <a:pt x="8696" y="3524"/>
                    <a:pt x="8631" y="3144"/>
                    <a:pt x="8508" y="2782"/>
                  </a:cubicBezTo>
                  <a:close/>
                  <a:moveTo>
                    <a:pt x="3933" y="1130"/>
                  </a:moveTo>
                  <a:lnTo>
                    <a:pt x="3933" y="1185"/>
                  </a:lnTo>
                  <a:cubicBezTo>
                    <a:pt x="3937" y="1717"/>
                    <a:pt x="4296" y="2181"/>
                    <a:pt x="4806" y="2322"/>
                  </a:cubicBezTo>
                  <a:lnTo>
                    <a:pt x="4806" y="2384"/>
                  </a:lnTo>
                  <a:cubicBezTo>
                    <a:pt x="4806" y="2978"/>
                    <a:pt x="5288" y="3456"/>
                    <a:pt x="5882" y="3459"/>
                  </a:cubicBezTo>
                  <a:cubicBezTo>
                    <a:pt x="5983" y="3459"/>
                    <a:pt x="6088" y="3441"/>
                    <a:pt x="6186" y="3412"/>
                  </a:cubicBezTo>
                  <a:cubicBezTo>
                    <a:pt x="6429" y="3716"/>
                    <a:pt x="6798" y="3894"/>
                    <a:pt x="7189" y="3894"/>
                  </a:cubicBezTo>
                  <a:cubicBezTo>
                    <a:pt x="7265" y="3894"/>
                    <a:pt x="7341" y="3887"/>
                    <a:pt x="7417" y="3872"/>
                  </a:cubicBezTo>
                  <a:lnTo>
                    <a:pt x="7417" y="3908"/>
                  </a:lnTo>
                  <a:cubicBezTo>
                    <a:pt x="7421" y="4260"/>
                    <a:pt x="7704" y="4546"/>
                    <a:pt x="8058" y="4546"/>
                  </a:cubicBezTo>
                  <a:lnTo>
                    <a:pt x="8384" y="4546"/>
                  </a:lnTo>
                  <a:cubicBezTo>
                    <a:pt x="8391" y="4545"/>
                    <a:pt x="8397" y="4545"/>
                    <a:pt x="8404" y="4545"/>
                  </a:cubicBezTo>
                  <a:cubicBezTo>
                    <a:pt x="8591" y="4545"/>
                    <a:pt x="8743" y="4697"/>
                    <a:pt x="8743" y="4886"/>
                  </a:cubicBezTo>
                  <a:cubicBezTo>
                    <a:pt x="8743" y="5077"/>
                    <a:pt x="8587" y="5227"/>
                    <a:pt x="8398" y="5227"/>
                  </a:cubicBezTo>
                  <a:cubicBezTo>
                    <a:pt x="8393" y="5227"/>
                    <a:pt x="8389" y="5227"/>
                    <a:pt x="8384" y="5227"/>
                  </a:cubicBezTo>
                  <a:lnTo>
                    <a:pt x="8261" y="5227"/>
                  </a:lnTo>
                  <a:lnTo>
                    <a:pt x="8261" y="5212"/>
                  </a:lnTo>
                  <a:cubicBezTo>
                    <a:pt x="8261" y="5076"/>
                    <a:pt x="8160" y="5008"/>
                    <a:pt x="8058" y="5008"/>
                  </a:cubicBezTo>
                  <a:cubicBezTo>
                    <a:pt x="7957" y="5008"/>
                    <a:pt x="7856" y="5076"/>
                    <a:pt x="7856" y="5212"/>
                  </a:cubicBezTo>
                  <a:lnTo>
                    <a:pt x="7856" y="5647"/>
                  </a:lnTo>
                  <a:cubicBezTo>
                    <a:pt x="7856" y="7095"/>
                    <a:pt x="6679" y="8272"/>
                    <a:pt x="5230" y="8272"/>
                  </a:cubicBezTo>
                  <a:cubicBezTo>
                    <a:pt x="3778" y="8272"/>
                    <a:pt x="2604" y="7095"/>
                    <a:pt x="2604" y="5647"/>
                  </a:cubicBezTo>
                  <a:lnTo>
                    <a:pt x="2601" y="5647"/>
                  </a:lnTo>
                  <a:lnTo>
                    <a:pt x="2601" y="5212"/>
                  </a:lnTo>
                  <a:cubicBezTo>
                    <a:pt x="2601" y="5076"/>
                    <a:pt x="2498" y="5008"/>
                    <a:pt x="2396" y="5008"/>
                  </a:cubicBezTo>
                  <a:cubicBezTo>
                    <a:pt x="2294" y="5008"/>
                    <a:pt x="2191" y="5076"/>
                    <a:pt x="2191" y="5212"/>
                  </a:cubicBezTo>
                  <a:lnTo>
                    <a:pt x="2191" y="5227"/>
                  </a:lnTo>
                  <a:lnTo>
                    <a:pt x="2068" y="5227"/>
                  </a:lnTo>
                  <a:cubicBezTo>
                    <a:pt x="2064" y="5227"/>
                    <a:pt x="2060" y="5227"/>
                    <a:pt x="2055" y="5227"/>
                  </a:cubicBezTo>
                  <a:cubicBezTo>
                    <a:pt x="1869" y="5227"/>
                    <a:pt x="1713" y="5074"/>
                    <a:pt x="1713" y="4886"/>
                  </a:cubicBezTo>
                  <a:cubicBezTo>
                    <a:pt x="1713" y="4697"/>
                    <a:pt x="1866" y="4545"/>
                    <a:pt x="2049" y="4545"/>
                  </a:cubicBezTo>
                  <a:cubicBezTo>
                    <a:pt x="2056" y="4545"/>
                    <a:pt x="2062" y="4545"/>
                    <a:pt x="2068" y="4546"/>
                  </a:cubicBezTo>
                  <a:lnTo>
                    <a:pt x="2398" y="4546"/>
                  </a:lnTo>
                  <a:cubicBezTo>
                    <a:pt x="2749" y="4546"/>
                    <a:pt x="3035" y="4260"/>
                    <a:pt x="3035" y="3908"/>
                  </a:cubicBezTo>
                  <a:cubicBezTo>
                    <a:pt x="3032" y="3303"/>
                    <a:pt x="3281" y="2728"/>
                    <a:pt x="3723" y="2315"/>
                  </a:cubicBezTo>
                  <a:cubicBezTo>
                    <a:pt x="3875" y="2169"/>
                    <a:pt x="3741" y="1958"/>
                    <a:pt x="3581" y="1958"/>
                  </a:cubicBezTo>
                  <a:cubicBezTo>
                    <a:pt x="3534" y="1958"/>
                    <a:pt x="3486" y="1975"/>
                    <a:pt x="3441" y="2018"/>
                  </a:cubicBezTo>
                  <a:cubicBezTo>
                    <a:pt x="2919" y="2507"/>
                    <a:pt x="2626" y="3191"/>
                    <a:pt x="2626" y="3908"/>
                  </a:cubicBezTo>
                  <a:cubicBezTo>
                    <a:pt x="2626" y="4035"/>
                    <a:pt x="2525" y="4136"/>
                    <a:pt x="2398" y="4136"/>
                  </a:cubicBezTo>
                  <a:lnTo>
                    <a:pt x="2166" y="4136"/>
                  </a:lnTo>
                  <a:lnTo>
                    <a:pt x="2166" y="3908"/>
                  </a:lnTo>
                  <a:cubicBezTo>
                    <a:pt x="2162" y="2717"/>
                    <a:pt x="2854" y="1630"/>
                    <a:pt x="3933" y="1130"/>
                  </a:cubicBezTo>
                  <a:close/>
                  <a:moveTo>
                    <a:pt x="6327" y="8475"/>
                  </a:moveTo>
                  <a:lnTo>
                    <a:pt x="6327" y="8906"/>
                  </a:lnTo>
                  <a:cubicBezTo>
                    <a:pt x="6327" y="9033"/>
                    <a:pt x="6306" y="9160"/>
                    <a:pt x="6262" y="9279"/>
                  </a:cubicBezTo>
                  <a:cubicBezTo>
                    <a:pt x="6205" y="9440"/>
                    <a:pt x="6334" y="9554"/>
                    <a:pt x="6461" y="9554"/>
                  </a:cubicBezTo>
                  <a:cubicBezTo>
                    <a:pt x="6537" y="9554"/>
                    <a:pt x="6612" y="9513"/>
                    <a:pt x="6646" y="9417"/>
                  </a:cubicBezTo>
                  <a:cubicBezTo>
                    <a:pt x="6704" y="9254"/>
                    <a:pt x="6737" y="9080"/>
                    <a:pt x="6737" y="8906"/>
                  </a:cubicBezTo>
                  <a:lnTo>
                    <a:pt x="6737" y="8816"/>
                  </a:lnTo>
                  <a:cubicBezTo>
                    <a:pt x="7182" y="8895"/>
                    <a:pt x="7620" y="9008"/>
                    <a:pt x="8044" y="9156"/>
                  </a:cubicBezTo>
                  <a:cubicBezTo>
                    <a:pt x="8051" y="9156"/>
                    <a:pt x="8055" y="9160"/>
                    <a:pt x="8055" y="9167"/>
                  </a:cubicBezTo>
                  <a:cubicBezTo>
                    <a:pt x="7993" y="9870"/>
                    <a:pt x="7667" y="10525"/>
                    <a:pt x="7149" y="11003"/>
                  </a:cubicBezTo>
                  <a:cubicBezTo>
                    <a:pt x="6615" y="11496"/>
                    <a:pt x="5925" y="11756"/>
                    <a:pt x="5223" y="11756"/>
                  </a:cubicBezTo>
                  <a:cubicBezTo>
                    <a:pt x="4878" y="11756"/>
                    <a:pt x="4531" y="11693"/>
                    <a:pt x="4198" y="11565"/>
                  </a:cubicBezTo>
                  <a:cubicBezTo>
                    <a:pt x="3187" y="11173"/>
                    <a:pt x="2488" y="10243"/>
                    <a:pt x="2394" y="9163"/>
                  </a:cubicBezTo>
                  <a:cubicBezTo>
                    <a:pt x="2394" y="9160"/>
                    <a:pt x="2398" y="9153"/>
                    <a:pt x="2405" y="9153"/>
                  </a:cubicBezTo>
                  <a:cubicBezTo>
                    <a:pt x="2832" y="9004"/>
                    <a:pt x="3271" y="8892"/>
                    <a:pt x="3712" y="8812"/>
                  </a:cubicBezTo>
                  <a:lnTo>
                    <a:pt x="3712" y="8903"/>
                  </a:lnTo>
                  <a:cubicBezTo>
                    <a:pt x="3715" y="9784"/>
                    <a:pt x="4437" y="10414"/>
                    <a:pt x="5224" y="10414"/>
                  </a:cubicBezTo>
                  <a:cubicBezTo>
                    <a:pt x="5475" y="10414"/>
                    <a:pt x="5733" y="10350"/>
                    <a:pt x="5976" y="10210"/>
                  </a:cubicBezTo>
                  <a:cubicBezTo>
                    <a:pt x="6174" y="10097"/>
                    <a:pt x="6062" y="9828"/>
                    <a:pt x="5881" y="9828"/>
                  </a:cubicBezTo>
                  <a:cubicBezTo>
                    <a:pt x="5847" y="9828"/>
                    <a:pt x="5810" y="9837"/>
                    <a:pt x="5773" y="9859"/>
                  </a:cubicBezTo>
                  <a:cubicBezTo>
                    <a:pt x="5597" y="9959"/>
                    <a:pt x="5411" y="10005"/>
                    <a:pt x="5229" y="10005"/>
                  </a:cubicBezTo>
                  <a:cubicBezTo>
                    <a:pt x="4654" y="10005"/>
                    <a:pt x="4124" y="9547"/>
                    <a:pt x="4122" y="8906"/>
                  </a:cubicBezTo>
                  <a:lnTo>
                    <a:pt x="4122" y="8475"/>
                  </a:lnTo>
                  <a:cubicBezTo>
                    <a:pt x="4477" y="8613"/>
                    <a:pt x="4851" y="8682"/>
                    <a:pt x="5224" y="8682"/>
                  </a:cubicBezTo>
                  <a:cubicBezTo>
                    <a:pt x="5598" y="8682"/>
                    <a:pt x="5972" y="8613"/>
                    <a:pt x="6327" y="8475"/>
                  </a:cubicBezTo>
                  <a:close/>
                  <a:moveTo>
                    <a:pt x="5118" y="0"/>
                  </a:moveTo>
                  <a:cubicBezTo>
                    <a:pt x="4679" y="0"/>
                    <a:pt x="4274" y="247"/>
                    <a:pt x="4071" y="634"/>
                  </a:cubicBezTo>
                  <a:cubicBezTo>
                    <a:pt x="3213" y="938"/>
                    <a:pt x="2506" y="1565"/>
                    <a:pt x="2108" y="2384"/>
                  </a:cubicBezTo>
                  <a:cubicBezTo>
                    <a:pt x="2060" y="2377"/>
                    <a:pt x="2012" y="2374"/>
                    <a:pt x="1964" y="2374"/>
                  </a:cubicBezTo>
                  <a:cubicBezTo>
                    <a:pt x="1880" y="2374"/>
                    <a:pt x="1797" y="2383"/>
                    <a:pt x="1717" y="2402"/>
                  </a:cubicBezTo>
                  <a:cubicBezTo>
                    <a:pt x="1333" y="2489"/>
                    <a:pt x="1029" y="2778"/>
                    <a:pt x="924" y="3159"/>
                  </a:cubicBezTo>
                  <a:cubicBezTo>
                    <a:pt x="869" y="3354"/>
                    <a:pt x="873" y="3564"/>
                    <a:pt x="935" y="3760"/>
                  </a:cubicBezTo>
                  <a:cubicBezTo>
                    <a:pt x="942" y="3792"/>
                    <a:pt x="931" y="3825"/>
                    <a:pt x="906" y="3843"/>
                  </a:cubicBezTo>
                  <a:cubicBezTo>
                    <a:pt x="141" y="4256"/>
                    <a:pt x="0" y="5292"/>
                    <a:pt x="623" y="5897"/>
                  </a:cubicBezTo>
                  <a:cubicBezTo>
                    <a:pt x="688" y="5955"/>
                    <a:pt x="685" y="6060"/>
                    <a:pt x="677" y="6099"/>
                  </a:cubicBezTo>
                  <a:cubicBezTo>
                    <a:pt x="576" y="6976"/>
                    <a:pt x="1239" y="7751"/>
                    <a:pt x="2119" y="7784"/>
                  </a:cubicBezTo>
                  <a:lnTo>
                    <a:pt x="2177" y="7784"/>
                  </a:lnTo>
                  <a:cubicBezTo>
                    <a:pt x="2434" y="7784"/>
                    <a:pt x="2684" y="7722"/>
                    <a:pt x="2905" y="7599"/>
                  </a:cubicBezTo>
                  <a:cubicBezTo>
                    <a:pt x="3133" y="7870"/>
                    <a:pt x="3408" y="8099"/>
                    <a:pt x="3716" y="8276"/>
                  </a:cubicBezTo>
                  <a:lnTo>
                    <a:pt x="3716" y="8399"/>
                  </a:lnTo>
                  <a:cubicBezTo>
                    <a:pt x="3223" y="8483"/>
                    <a:pt x="2742" y="8606"/>
                    <a:pt x="2271" y="8769"/>
                  </a:cubicBezTo>
                  <a:cubicBezTo>
                    <a:pt x="2101" y="8827"/>
                    <a:pt x="1985" y="8990"/>
                    <a:pt x="1988" y="9171"/>
                  </a:cubicBezTo>
                  <a:lnTo>
                    <a:pt x="1166" y="9460"/>
                  </a:lnTo>
                  <a:cubicBezTo>
                    <a:pt x="478" y="9707"/>
                    <a:pt x="15" y="10359"/>
                    <a:pt x="15" y="11090"/>
                  </a:cubicBezTo>
                  <a:lnTo>
                    <a:pt x="15" y="13720"/>
                  </a:lnTo>
                  <a:cubicBezTo>
                    <a:pt x="15" y="13855"/>
                    <a:pt x="117" y="13923"/>
                    <a:pt x="219" y="13923"/>
                  </a:cubicBezTo>
                  <a:cubicBezTo>
                    <a:pt x="322" y="13923"/>
                    <a:pt x="424" y="13855"/>
                    <a:pt x="424" y="13720"/>
                  </a:cubicBezTo>
                  <a:lnTo>
                    <a:pt x="424" y="11090"/>
                  </a:lnTo>
                  <a:cubicBezTo>
                    <a:pt x="424" y="10532"/>
                    <a:pt x="775" y="10033"/>
                    <a:pt x="1304" y="9844"/>
                  </a:cubicBezTo>
                  <a:lnTo>
                    <a:pt x="2046" y="9584"/>
                  </a:lnTo>
                  <a:cubicBezTo>
                    <a:pt x="2347" y="11010"/>
                    <a:pt x="3564" y="12064"/>
                    <a:pt x="5020" y="12155"/>
                  </a:cubicBezTo>
                  <a:lnTo>
                    <a:pt x="5020" y="13701"/>
                  </a:lnTo>
                  <a:cubicBezTo>
                    <a:pt x="5020" y="13837"/>
                    <a:pt x="5122" y="13905"/>
                    <a:pt x="5224" y="13905"/>
                  </a:cubicBezTo>
                  <a:cubicBezTo>
                    <a:pt x="5327" y="13905"/>
                    <a:pt x="5429" y="13837"/>
                    <a:pt x="5429" y="13701"/>
                  </a:cubicBezTo>
                  <a:lnTo>
                    <a:pt x="5429" y="12155"/>
                  </a:lnTo>
                  <a:cubicBezTo>
                    <a:pt x="6885" y="12064"/>
                    <a:pt x="8102" y="11010"/>
                    <a:pt x="8403" y="9584"/>
                  </a:cubicBezTo>
                  <a:lnTo>
                    <a:pt x="9145" y="9844"/>
                  </a:lnTo>
                  <a:cubicBezTo>
                    <a:pt x="9674" y="10033"/>
                    <a:pt x="10025" y="10532"/>
                    <a:pt x="10025" y="11090"/>
                  </a:cubicBezTo>
                  <a:lnTo>
                    <a:pt x="10025" y="13720"/>
                  </a:lnTo>
                  <a:cubicBezTo>
                    <a:pt x="10025" y="13855"/>
                    <a:pt x="10127" y="13923"/>
                    <a:pt x="10230" y="13923"/>
                  </a:cubicBezTo>
                  <a:cubicBezTo>
                    <a:pt x="10332" y="13923"/>
                    <a:pt x="10434" y="13855"/>
                    <a:pt x="10434" y="13720"/>
                  </a:cubicBezTo>
                  <a:lnTo>
                    <a:pt x="10434" y="11090"/>
                  </a:lnTo>
                  <a:cubicBezTo>
                    <a:pt x="10434" y="10359"/>
                    <a:pt x="9974" y="9707"/>
                    <a:pt x="9283" y="9460"/>
                  </a:cubicBezTo>
                  <a:lnTo>
                    <a:pt x="8461" y="9171"/>
                  </a:lnTo>
                  <a:cubicBezTo>
                    <a:pt x="8464" y="8990"/>
                    <a:pt x="8348" y="8827"/>
                    <a:pt x="8178" y="8769"/>
                  </a:cubicBezTo>
                  <a:cubicBezTo>
                    <a:pt x="7707" y="8606"/>
                    <a:pt x="7225" y="8483"/>
                    <a:pt x="6737" y="8399"/>
                  </a:cubicBezTo>
                  <a:lnTo>
                    <a:pt x="6737" y="8276"/>
                  </a:lnTo>
                  <a:cubicBezTo>
                    <a:pt x="7041" y="8099"/>
                    <a:pt x="7316" y="7870"/>
                    <a:pt x="7544" y="7599"/>
                  </a:cubicBezTo>
                  <a:cubicBezTo>
                    <a:pt x="7769" y="7722"/>
                    <a:pt x="8019" y="7784"/>
                    <a:pt x="8272" y="7784"/>
                  </a:cubicBezTo>
                  <a:lnTo>
                    <a:pt x="8330" y="7784"/>
                  </a:lnTo>
                  <a:cubicBezTo>
                    <a:pt x="9210" y="7751"/>
                    <a:pt x="9873" y="6976"/>
                    <a:pt x="9772" y="6099"/>
                  </a:cubicBezTo>
                  <a:cubicBezTo>
                    <a:pt x="9768" y="6060"/>
                    <a:pt x="9764" y="5955"/>
                    <a:pt x="9826" y="5897"/>
                  </a:cubicBezTo>
                  <a:cubicBezTo>
                    <a:pt x="10449" y="5292"/>
                    <a:pt x="10308" y="4256"/>
                    <a:pt x="9547" y="3843"/>
                  </a:cubicBezTo>
                  <a:cubicBezTo>
                    <a:pt x="9518" y="3825"/>
                    <a:pt x="9507" y="3792"/>
                    <a:pt x="9518" y="3760"/>
                  </a:cubicBezTo>
                  <a:cubicBezTo>
                    <a:pt x="9576" y="3564"/>
                    <a:pt x="9580" y="3354"/>
                    <a:pt x="9525" y="3159"/>
                  </a:cubicBezTo>
                  <a:cubicBezTo>
                    <a:pt x="9420" y="2778"/>
                    <a:pt x="9120" y="2489"/>
                    <a:pt x="8736" y="2398"/>
                  </a:cubicBezTo>
                  <a:cubicBezTo>
                    <a:pt x="8657" y="2382"/>
                    <a:pt x="8575" y="2372"/>
                    <a:pt x="8493" y="2372"/>
                  </a:cubicBezTo>
                  <a:cubicBezTo>
                    <a:pt x="8481" y="2372"/>
                    <a:pt x="8469" y="2372"/>
                    <a:pt x="8457" y="2373"/>
                  </a:cubicBezTo>
                  <a:cubicBezTo>
                    <a:pt x="8388" y="1985"/>
                    <a:pt x="8145" y="1652"/>
                    <a:pt x="7801" y="1464"/>
                  </a:cubicBezTo>
                  <a:cubicBezTo>
                    <a:pt x="7672" y="723"/>
                    <a:pt x="7027" y="218"/>
                    <a:pt x="6318" y="218"/>
                  </a:cubicBezTo>
                  <a:cubicBezTo>
                    <a:pt x="6174" y="218"/>
                    <a:pt x="6028" y="239"/>
                    <a:pt x="5882" y="283"/>
                  </a:cubicBezTo>
                  <a:cubicBezTo>
                    <a:pt x="5668" y="102"/>
                    <a:pt x="5397" y="0"/>
                    <a:pt x="511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0" name="Google Shape;14370;p76"/>
            <p:cNvSpPr/>
            <p:nvPr/>
          </p:nvSpPr>
          <p:spPr>
            <a:xfrm>
              <a:off x="5464409" y="2551039"/>
              <a:ext cx="67825" cy="73514"/>
            </a:xfrm>
            <a:custGeom>
              <a:avLst/>
              <a:gdLst/>
              <a:ahLst/>
              <a:cxnLst/>
              <a:rect l="l" t="t" r="r" b="b"/>
              <a:pathLst>
                <a:path w="2587" h="2804" extrusionOk="0">
                  <a:moveTo>
                    <a:pt x="1295" y="407"/>
                  </a:moveTo>
                  <a:cubicBezTo>
                    <a:pt x="1405" y="407"/>
                    <a:pt x="1517" y="448"/>
                    <a:pt x="1608" y="540"/>
                  </a:cubicBezTo>
                  <a:cubicBezTo>
                    <a:pt x="1895" y="822"/>
                    <a:pt x="1692" y="1308"/>
                    <a:pt x="1293" y="1308"/>
                  </a:cubicBezTo>
                  <a:cubicBezTo>
                    <a:pt x="1043" y="1308"/>
                    <a:pt x="844" y="1105"/>
                    <a:pt x="844" y="858"/>
                  </a:cubicBezTo>
                  <a:cubicBezTo>
                    <a:pt x="844" y="586"/>
                    <a:pt x="1065" y="407"/>
                    <a:pt x="1295" y="407"/>
                  </a:cubicBezTo>
                  <a:close/>
                  <a:moveTo>
                    <a:pt x="2152" y="1717"/>
                  </a:moveTo>
                  <a:cubicBezTo>
                    <a:pt x="2057" y="2112"/>
                    <a:pt x="1703" y="2394"/>
                    <a:pt x="1293" y="2394"/>
                  </a:cubicBezTo>
                  <a:cubicBezTo>
                    <a:pt x="884" y="2394"/>
                    <a:pt x="526" y="2112"/>
                    <a:pt x="431" y="1717"/>
                  </a:cubicBezTo>
                  <a:close/>
                  <a:moveTo>
                    <a:pt x="1293" y="0"/>
                  </a:moveTo>
                  <a:cubicBezTo>
                    <a:pt x="623" y="0"/>
                    <a:pt x="210" y="735"/>
                    <a:pt x="562" y="1308"/>
                  </a:cubicBezTo>
                  <a:lnTo>
                    <a:pt x="203" y="1308"/>
                  </a:lnTo>
                  <a:cubicBezTo>
                    <a:pt x="91" y="1308"/>
                    <a:pt x="0" y="1398"/>
                    <a:pt x="0" y="1510"/>
                  </a:cubicBezTo>
                  <a:cubicBezTo>
                    <a:pt x="0" y="2224"/>
                    <a:pt x="580" y="2803"/>
                    <a:pt x="1293" y="2803"/>
                  </a:cubicBezTo>
                  <a:cubicBezTo>
                    <a:pt x="2007" y="2803"/>
                    <a:pt x="2586" y="2224"/>
                    <a:pt x="2586" y="1510"/>
                  </a:cubicBezTo>
                  <a:cubicBezTo>
                    <a:pt x="2586" y="1398"/>
                    <a:pt x="2492" y="1308"/>
                    <a:pt x="2380" y="1308"/>
                  </a:cubicBezTo>
                  <a:lnTo>
                    <a:pt x="2021" y="1308"/>
                  </a:lnTo>
                  <a:cubicBezTo>
                    <a:pt x="2373" y="735"/>
                    <a:pt x="1963" y="0"/>
                    <a:pt x="129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1" name="Google Shape;14371;p76"/>
            <p:cNvSpPr/>
            <p:nvPr/>
          </p:nvSpPr>
          <p:spPr>
            <a:xfrm>
              <a:off x="5450330" y="2522409"/>
              <a:ext cx="27476" cy="16701"/>
            </a:xfrm>
            <a:custGeom>
              <a:avLst/>
              <a:gdLst/>
              <a:ahLst/>
              <a:cxnLst/>
              <a:rect l="l" t="t" r="r" b="b"/>
              <a:pathLst>
                <a:path w="1048" h="637" extrusionOk="0">
                  <a:moveTo>
                    <a:pt x="751" y="0"/>
                  </a:moveTo>
                  <a:cubicBezTo>
                    <a:pt x="719" y="0"/>
                    <a:pt x="685" y="8"/>
                    <a:pt x="650" y="27"/>
                  </a:cubicBezTo>
                  <a:lnTo>
                    <a:pt x="215" y="245"/>
                  </a:lnTo>
                  <a:cubicBezTo>
                    <a:pt x="0" y="344"/>
                    <a:pt x="106" y="636"/>
                    <a:pt x="297" y="636"/>
                  </a:cubicBezTo>
                  <a:cubicBezTo>
                    <a:pt x="328" y="636"/>
                    <a:pt x="361" y="628"/>
                    <a:pt x="396" y="610"/>
                  </a:cubicBezTo>
                  <a:lnTo>
                    <a:pt x="831" y="393"/>
                  </a:lnTo>
                  <a:cubicBezTo>
                    <a:pt x="1048" y="291"/>
                    <a:pt x="941" y="0"/>
                    <a:pt x="75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7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95" name="Google Shape;17195;p79"/>
          <p:cNvSpPr txBox="1">
            <a:spLocks noGrp="1"/>
          </p:cNvSpPr>
          <p:nvPr>
            <p:ph type="title" idx="4294967295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196" name="Google Shape;17196;p79"/>
          <p:cNvGrpSpPr/>
          <p:nvPr/>
        </p:nvGrpSpPr>
        <p:grpSpPr>
          <a:xfrm>
            <a:off x="1807567" y="3398339"/>
            <a:ext cx="363604" cy="278156"/>
            <a:chOff x="1807567" y="3398339"/>
            <a:chExt cx="363604" cy="278156"/>
          </a:xfrm>
        </p:grpSpPr>
        <p:sp>
          <p:nvSpPr>
            <p:cNvPr id="17197" name="Google Shape;17197;p79"/>
            <p:cNvSpPr/>
            <p:nvPr/>
          </p:nvSpPr>
          <p:spPr>
            <a:xfrm>
              <a:off x="1826984" y="3508878"/>
              <a:ext cx="22826" cy="57078"/>
            </a:xfrm>
            <a:custGeom>
              <a:avLst/>
              <a:gdLst/>
              <a:ahLst/>
              <a:cxnLst/>
              <a:rect l="l" t="t" r="r" b="b"/>
              <a:pathLst>
                <a:path w="877" h="2193" extrusionOk="0">
                  <a:moveTo>
                    <a:pt x="120" y="0"/>
                  </a:moveTo>
                  <a:cubicBezTo>
                    <a:pt x="43" y="109"/>
                    <a:pt x="1" y="240"/>
                    <a:pt x="1" y="373"/>
                  </a:cubicBezTo>
                  <a:lnTo>
                    <a:pt x="1" y="2192"/>
                  </a:lnTo>
                  <a:lnTo>
                    <a:pt x="877" y="2192"/>
                  </a:lnTo>
                  <a:lnTo>
                    <a:pt x="877" y="1024"/>
                  </a:lnTo>
                  <a:cubicBezTo>
                    <a:pt x="877" y="852"/>
                    <a:pt x="806" y="683"/>
                    <a:pt x="683" y="563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8" name="Google Shape;17198;p79"/>
            <p:cNvSpPr/>
            <p:nvPr/>
          </p:nvSpPr>
          <p:spPr>
            <a:xfrm>
              <a:off x="2091840" y="3477645"/>
              <a:ext cx="45522" cy="39874"/>
            </a:xfrm>
            <a:custGeom>
              <a:avLst/>
              <a:gdLst/>
              <a:ahLst/>
              <a:cxnLst/>
              <a:rect l="l" t="t" r="r" b="b"/>
              <a:pathLst>
                <a:path w="1749" h="1532" extrusionOk="0">
                  <a:moveTo>
                    <a:pt x="873" y="1"/>
                  </a:moveTo>
                  <a:cubicBezTo>
                    <a:pt x="391" y="1"/>
                    <a:pt x="0" y="342"/>
                    <a:pt x="0" y="764"/>
                  </a:cubicBezTo>
                  <a:cubicBezTo>
                    <a:pt x="0" y="1186"/>
                    <a:pt x="391" y="1531"/>
                    <a:pt x="873" y="1531"/>
                  </a:cubicBezTo>
                  <a:cubicBezTo>
                    <a:pt x="1355" y="1531"/>
                    <a:pt x="1749" y="1186"/>
                    <a:pt x="1749" y="764"/>
                  </a:cubicBezTo>
                  <a:cubicBezTo>
                    <a:pt x="1749" y="342"/>
                    <a:pt x="1355" y="1"/>
                    <a:pt x="873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9" name="Google Shape;17199;p79"/>
            <p:cNvSpPr/>
            <p:nvPr/>
          </p:nvSpPr>
          <p:spPr>
            <a:xfrm>
              <a:off x="2091736" y="3477645"/>
              <a:ext cx="31337" cy="39874"/>
            </a:xfrm>
            <a:custGeom>
              <a:avLst/>
              <a:gdLst/>
              <a:ahLst/>
              <a:cxnLst/>
              <a:rect l="l" t="t" r="r" b="b"/>
              <a:pathLst>
                <a:path w="1204" h="1532" extrusionOk="0">
                  <a:moveTo>
                    <a:pt x="877" y="1"/>
                  </a:moveTo>
                  <a:cubicBezTo>
                    <a:pt x="391" y="1"/>
                    <a:pt x="1" y="342"/>
                    <a:pt x="1" y="764"/>
                  </a:cubicBezTo>
                  <a:cubicBezTo>
                    <a:pt x="1" y="1186"/>
                    <a:pt x="395" y="1531"/>
                    <a:pt x="877" y="1531"/>
                  </a:cubicBezTo>
                  <a:cubicBezTo>
                    <a:pt x="989" y="1531"/>
                    <a:pt x="1098" y="1510"/>
                    <a:pt x="1204" y="1475"/>
                  </a:cubicBezTo>
                  <a:cubicBezTo>
                    <a:pt x="884" y="1359"/>
                    <a:pt x="659" y="1084"/>
                    <a:pt x="659" y="764"/>
                  </a:cubicBezTo>
                  <a:cubicBezTo>
                    <a:pt x="659" y="444"/>
                    <a:pt x="884" y="169"/>
                    <a:pt x="1204" y="57"/>
                  </a:cubicBezTo>
                  <a:cubicBezTo>
                    <a:pt x="1098" y="18"/>
                    <a:pt x="989" y="1"/>
                    <a:pt x="87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0" name="Google Shape;17200;p79"/>
            <p:cNvSpPr/>
            <p:nvPr/>
          </p:nvSpPr>
          <p:spPr>
            <a:xfrm>
              <a:off x="2063262" y="3580115"/>
              <a:ext cx="102496" cy="91070"/>
            </a:xfrm>
            <a:custGeom>
              <a:avLst/>
              <a:gdLst/>
              <a:ahLst/>
              <a:cxnLst/>
              <a:rect l="l" t="t" r="r" b="b"/>
              <a:pathLst>
                <a:path w="3938" h="3499" extrusionOk="0">
                  <a:moveTo>
                    <a:pt x="1313" y="1"/>
                  </a:moveTo>
                  <a:lnTo>
                    <a:pt x="1313" y="655"/>
                  </a:lnTo>
                  <a:cubicBezTo>
                    <a:pt x="1313" y="821"/>
                    <a:pt x="1221" y="972"/>
                    <a:pt x="1073" y="1049"/>
                  </a:cubicBezTo>
                  <a:lnTo>
                    <a:pt x="366" y="1401"/>
                  </a:lnTo>
                  <a:cubicBezTo>
                    <a:pt x="141" y="1510"/>
                    <a:pt x="0" y="1739"/>
                    <a:pt x="4" y="1985"/>
                  </a:cubicBezTo>
                  <a:lnTo>
                    <a:pt x="4" y="3498"/>
                  </a:lnTo>
                  <a:lnTo>
                    <a:pt x="3938" y="3498"/>
                  </a:lnTo>
                  <a:lnTo>
                    <a:pt x="3938" y="1985"/>
                  </a:lnTo>
                  <a:cubicBezTo>
                    <a:pt x="3938" y="1739"/>
                    <a:pt x="3797" y="1510"/>
                    <a:pt x="3575" y="1401"/>
                  </a:cubicBezTo>
                  <a:lnTo>
                    <a:pt x="2868" y="1049"/>
                  </a:lnTo>
                  <a:cubicBezTo>
                    <a:pt x="2720" y="972"/>
                    <a:pt x="2625" y="821"/>
                    <a:pt x="2625" y="655"/>
                  </a:cubicBezTo>
                  <a:lnTo>
                    <a:pt x="2625" y="1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1" name="Google Shape;17201;p79"/>
            <p:cNvSpPr/>
            <p:nvPr/>
          </p:nvSpPr>
          <p:spPr>
            <a:xfrm>
              <a:off x="2063340" y="3605310"/>
              <a:ext cx="102418" cy="65771"/>
            </a:xfrm>
            <a:custGeom>
              <a:avLst/>
              <a:gdLst/>
              <a:ahLst/>
              <a:cxnLst/>
              <a:rect l="l" t="t" r="r" b="b"/>
              <a:pathLst>
                <a:path w="3935" h="2527" extrusionOk="0">
                  <a:moveTo>
                    <a:pt x="1176" y="0"/>
                  </a:moveTo>
                  <a:cubicBezTo>
                    <a:pt x="1144" y="32"/>
                    <a:pt x="1109" y="60"/>
                    <a:pt x="1070" y="78"/>
                  </a:cubicBezTo>
                  <a:lnTo>
                    <a:pt x="363" y="430"/>
                  </a:lnTo>
                  <a:cubicBezTo>
                    <a:pt x="138" y="542"/>
                    <a:pt x="1" y="771"/>
                    <a:pt x="1" y="1017"/>
                  </a:cubicBezTo>
                  <a:lnTo>
                    <a:pt x="1" y="2527"/>
                  </a:lnTo>
                  <a:lnTo>
                    <a:pt x="3935" y="2527"/>
                  </a:lnTo>
                  <a:lnTo>
                    <a:pt x="3935" y="1017"/>
                  </a:lnTo>
                  <a:cubicBezTo>
                    <a:pt x="3935" y="771"/>
                    <a:pt x="3794" y="542"/>
                    <a:pt x="3572" y="430"/>
                  </a:cubicBezTo>
                  <a:lnTo>
                    <a:pt x="2865" y="78"/>
                  </a:lnTo>
                  <a:cubicBezTo>
                    <a:pt x="2826" y="60"/>
                    <a:pt x="2788" y="32"/>
                    <a:pt x="2756" y="0"/>
                  </a:cubicBezTo>
                  <a:lnTo>
                    <a:pt x="2506" y="282"/>
                  </a:lnTo>
                  <a:cubicBezTo>
                    <a:pt x="2355" y="449"/>
                    <a:pt x="2160" y="533"/>
                    <a:pt x="1966" y="533"/>
                  </a:cubicBezTo>
                  <a:cubicBezTo>
                    <a:pt x="1772" y="533"/>
                    <a:pt x="1579" y="449"/>
                    <a:pt x="1429" y="282"/>
                  </a:cubicBezTo>
                  <a:lnTo>
                    <a:pt x="1176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2" name="Google Shape;17202;p79"/>
            <p:cNvSpPr/>
            <p:nvPr/>
          </p:nvSpPr>
          <p:spPr>
            <a:xfrm>
              <a:off x="2074714" y="3500367"/>
              <a:ext cx="79696" cy="79696"/>
            </a:xfrm>
            <a:custGeom>
              <a:avLst/>
              <a:gdLst/>
              <a:ahLst/>
              <a:cxnLst/>
              <a:rect l="l" t="t" r="r" b="b"/>
              <a:pathLst>
                <a:path w="3062" h="3062" extrusionOk="0">
                  <a:moveTo>
                    <a:pt x="1531" y="0"/>
                  </a:moveTo>
                  <a:cubicBezTo>
                    <a:pt x="686" y="0"/>
                    <a:pt x="0" y="686"/>
                    <a:pt x="0" y="1531"/>
                  </a:cubicBezTo>
                  <a:cubicBezTo>
                    <a:pt x="0" y="2375"/>
                    <a:pt x="686" y="3061"/>
                    <a:pt x="1531" y="3061"/>
                  </a:cubicBezTo>
                  <a:cubicBezTo>
                    <a:pt x="2375" y="3061"/>
                    <a:pt x="3061" y="2375"/>
                    <a:pt x="3061" y="1531"/>
                  </a:cubicBezTo>
                  <a:cubicBezTo>
                    <a:pt x="3061" y="686"/>
                    <a:pt x="2375" y="0"/>
                    <a:pt x="1531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3" name="Google Shape;17203;p79"/>
            <p:cNvSpPr/>
            <p:nvPr/>
          </p:nvSpPr>
          <p:spPr>
            <a:xfrm>
              <a:off x="2089393" y="3500367"/>
              <a:ext cx="66656" cy="71732"/>
            </a:xfrm>
            <a:custGeom>
              <a:avLst/>
              <a:gdLst/>
              <a:ahLst/>
              <a:cxnLst/>
              <a:rect l="l" t="t" r="r" b="b"/>
              <a:pathLst>
                <a:path w="2561" h="2756" extrusionOk="0">
                  <a:moveTo>
                    <a:pt x="973" y="0"/>
                  </a:moveTo>
                  <a:cubicBezTo>
                    <a:pt x="241" y="0"/>
                    <a:pt x="0" y="1011"/>
                    <a:pt x="657" y="1330"/>
                  </a:cubicBezTo>
                  <a:cubicBezTo>
                    <a:pt x="675" y="1341"/>
                    <a:pt x="696" y="1348"/>
                    <a:pt x="713" y="1355"/>
                  </a:cubicBezTo>
                  <a:lnTo>
                    <a:pt x="1477" y="2734"/>
                  </a:lnTo>
                  <a:cubicBezTo>
                    <a:pt x="1477" y="2734"/>
                    <a:pt x="1681" y="2748"/>
                    <a:pt x="1885" y="2755"/>
                  </a:cubicBezTo>
                  <a:cubicBezTo>
                    <a:pt x="2332" y="2421"/>
                    <a:pt x="2561" y="1872"/>
                    <a:pt x="2483" y="1320"/>
                  </a:cubicBezTo>
                  <a:cubicBezTo>
                    <a:pt x="2395" y="690"/>
                    <a:pt x="1927" y="180"/>
                    <a:pt x="1304" y="39"/>
                  </a:cubicBezTo>
                  <a:cubicBezTo>
                    <a:pt x="1199" y="14"/>
                    <a:pt x="1086" y="0"/>
                    <a:pt x="977" y="0"/>
                  </a:cubicBezTo>
                  <a:cubicBezTo>
                    <a:pt x="976" y="0"/>
                    <a:pt x="975" y="0"/>
                    <a:pt x="973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4" name="Google Shape;17204;p79"/>
            <p:cNvSpPr/>
            <p:nvPr/>
          </p:nvSpPr>
          <p:spPr>
            <a:xfrm>
              <a:off x="2080648" y="3535452"/>
              <a:ext cx="68088" cy="56063"/>
            </a:xfrm>
            <a:custGeom>
              <a:avLst/>
              <a:gdLst/>
              <a:ahLst/>
              <a:cxnLst/>
              <a:rect l="l" t="t" r="r" b="b"/>
              <a:pathLst>
                <a:path w="2616" h="2154" extrusionOk="0">
                  <a:moveTo>
                    <a:pt x="998" y="0"/>
                  </a:moveTo>
                  <a:cubicBezTo>
                    <a:pt x="917" y="0"/>
                    <a:pt x="841" y="48"/>
                    <a:pt x="803" y="126"/>
                  </a:cubicBezTo>
                  <a:cubicBezTo>
                    <a:pt x="733" y="274"/>
                    <a:pt x="631" y="411"/>
                    <a:pt x="504" y="520"/>
                  </a:cubicBezTo>
                  <a:cubicBezTo>
                    <a:pt x="455" y="563"/>
                    <a:pt x="405" y="605"/>
                    <a:pt x="353" y="640"/>
                  </a:cubicBezTo>
                  <a:cubicBezTo>
                    <a:pt x="89" y="823"/>
                    <a:pt x="1" y="1171"/>
                    <a:pt x="145" y="1456"/>
                  </a:cubicBezTo>
                  <a:cubicBezTo>
                    <a:pt x="374" y="1886"/>
                    <a:pt x="817" y="2153"/>
                    <a:pt x="1303" y="2153"/>
                  </a:cubicBezTo>
                  <a:cubicBezTo>
                    <a:pt x="1989" y="2150"/>
                    <a:pt x="2555" y="1625"/>
                    <a:pt x="2612" y="939"/>
                  </a:cubicBezTo>
                  <a:cubicBezTo>
                    <a:pt x="2615" y="876"/>
                    <a:pt x="2587" y="809"/>
                    <a:pt x="2538" y="767"/>
                  </a:cubicBezTo>
                  <a:cubicBezTo>
                    <a:pt x="2105" y="404"/>
                    <a:pt x="1595" y="144"/>
                    <a:pt x="1049" y="7"/>
                  </a:cubicBezTo>
                  <a:cubicBezTo>
                    <a:pt x="1032" y="3"/>
                    <a:pt x="1015" y="0"/>
                    <a:pt x="998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5" name="Google Shape;17205;p79"/>
            <p:cNvSpPr/>
            <p:nvPr/>
          </p:nvSpPr>
          <p:spPr>
            <a:xfrm>
              <a:off x="2080752" y="3535452"/>
              <a:ext cx="67984" cy="55491"/>
            </a:xfrm>
            <a:custGeom>
              <a:avLst/>
              <a:gdLst/>
              <a:ahLst/>
              <a:cxnLst/>
              <a:rect l="l" t="t" r="r" b="b"/>
              <a:pathLst>
                <a:path w="2612" h="2132" extrusionOk="0">
                  <a:moveTo>
                    <a:pt x="996" y="1"/>
                  </a:moveTo>
                  <a:cubicBezTo>
                    <a:pt x="915" y="1"/>
                    <a:pt x="837" y="50"/>
                    <a:pt x="799" y="126"/>
                  </a:cubicBezTo>
                  <a:cubicBezTo>
                    <a:pt x="746" y="232"/>
                    <a:pt x="679" y="330"/>
                    <a:pt x="602" y="418"/>
                  </a:cubicBezTo>
                  <a:cubicBezTo>
                    <a:pt x="570" y="454"/>
                    <a:pt x="535" y="489"/>
                    <a:pt x="500" y="520"/>
                  </a:cubicBezTo>
                  <a:cubicBezTo>
                    <a:pt x="454" y="563"/>
                    <a:pt x="405" y="601"/>
                    <a:pt x="356" y="637"/>
                  </a:cubicBezTo>
                  <a:cubicBezTo>
                    <a:pt x="46" y="848"/>
                    <a:pt x="0" y="1242"/>
                    <a:pt x="190" y="1537"/>
                  </a:cubicBezTo>
                  <a:cubicBezTo>
                    <a:pt x="394" y="1857"/>
                    <a:pt x="725" y="2076"/>
                    <a:pt x="1098" y="2132"/>
                  </a:cubicBezTo>
                  <a:cubicBezTo>
                    <a:pt x="834" y="1956"/>
                    <a:pt x="644" y="1713"/>
                    <a:pt x="644" y="1277"/>
                  </a:cubicBezTo>
                  <a:lnTo>
                    <a:pt x="644" y="1108"/>
                  </a:lnTo>
                  <a:cubicBezTo>
                    <a:pt x="694" y="1069"/>
                    <a:pt x="743" y="1034"/>
                    <a:pt x="792" y="988"/>
                  </a:cubicBezTo>
                  <a:cubicBezTo>
                    <a:pt x="912" y="879"/>
                    <a:pt x="1017" y="756"/>
                    <a:pt x="1105" y="619"/>
                  </a:cubicBezTo>
                  <a:cubicBezTo>
                    <a:pt x="1524" y="749"/>
                    <a:pt x="1911" y="960"/>
                    <a:pt x="2245" y="1242"/>
                  </a:cubicBezTo>
                  <a:cubicBezTo>
                    <a:pt x="2287" y="1277"/>
                    <a:pt x="2344" y="1330"/>
                    <a:pt x="2463" y="1442"/>
                  </a:cubicBezTo>
                  <a:cubicBezTo>
                    <a:pt x="2541" y="1319"/>
                    <a:pt x="2597" y="1083"/>
                    <a:pt x="2608" y="939"/>
                  </a:cubicBezTo>
                  <a:cubicBezTo>
                    <a:pt x="2611" y="876"/>
                    <a:pt x="2583" y="813"/>
                    <a:pt x="2534" y="770"/>
                  </a:cubicBezTo>
                  <a:cubicBezTo>
                    <a:pt x="2101" y="408"/>
                    <a:pt x="1591" y="148"/>
                    <a:pt x="1045" y="7"/>
                  </a:cubicBezTo>
                  <a:cubicBezTo>
                    <a:pt x="1029" y="3"/>
                    <a:pt x="1013" y="1"/>
                    <a:pt x="996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6" name="Google Shape;17206;p79"/>
            <p:cNvSpPr/>
            <p:nvPr/>
          </p:nvSpPr>
          <p:spPr>
            <a:xfrm>
              <a:off x="2142932" y="3621525"/>
              <a:ext cx="22826" cy="49660"/>
            </a:xfrm>
            <a:custGeom>
              <a:avLst/>
              <a:gdLst/>
              <a:ahLst/>
              <a:cxnLst/>
              <a:rect l="l" t="t" r="r" b="b"/>
              <a:pathLst>
                <a:path w="877" h="1908" extrusionOk="0">
                  <a:moveTo>
                    <a:pt x="743" y="0"/>
                  </a:moveTo>
                  <a:lnTo>
                    <a:pt x="166" y="465"/>
                  </a:lnTo>
                  <a:cubicBezTo>
                    <a:pt x="60" y="549"/>
                    <a:pt x="0" y="676"/>
                    <a:pt x="0" y="806"/>
                  </a:cubicBezTo>
                  <a:lnTo>
                    <a:pt x="0" y="1907"/>
                  </a:lnTo>
                  <a:lnTo>
                    <a:pt x="877" y="1907"/>
                  </a:lnTo>
                  <a:lnTo>
                    <a:pt x="877" y="398"/>
                  </a:lnTo>
                  <a:cubicBezTo>
                    <a:pt x="877" y="253"/>
                    <a:pt x="831" y="116"/>
                    <a:pt x="74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7" name="Google Shape;17207;p79"/>
            <p:cNvSpPr/>
            <p:nvPr/>
          </p:nvSpPr>
          <p:spPr>
            <a:xfrm>
              <a:off x="1830003" y="3506119"/>
              <a:ext cx="28422" cy="62570"/>
            </a:xfrm>
            <a:custGeom>
              <a:avLst/>
              <a:gdLst/>
              <a:ahLst/>
              <a:cxnLst/>
              <a:rect l="l" t="t" r="r" b="b"/>
              <a:pathLst>
                <a:path w="1092" h="2404" extrusionOk="0">
                  <a:moveTo>
                    <a:pt x="652" y="1"/>
                  </a:moveTo>
                  <a:cubicBezTo>
                    <a:pt x="289" y="1"/>
                    <a:pt x="1" y="295"/>
                    <a:pt x="1" y="655"/>
                  </a:cubicBezTo>
                  <a:lnTo>
                    <a:pt x="1" y="810"/>
                  </a:lnTo>
                  <a:cubicBezTo>
                    <a:pt x="1" y="997"/>
                    <a:pt x="29" y="1183"/>
                    <a:pt x="89" y="1362"/>
                  </a:cubicBezTo>
                  <a:lnTo>
                    <a:pt x="437" y="2404"/>
                  </a:lnTo>
                  <a:lnTo>
                    <a:pt x="1092" y="2404"/>
                  </a:lnTo>
                  <a:lnTo>
                    <a:pt x="1092" y="1"/>
                  </a:lnTo>
                  <a:lnTo>
                    <a:pt x="659" y="1"/>
                  </a:lnTo>
                  <a:cubicBezTo>
                    <a:pt x="657" y="1"/>
                    <a:pt x="654" y="1"/>
                    <a:pt x="652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8" name="Google Shape;17208;p79"/>
            <p:cNvSpPr/>
            <p:nvPr/>
          </p:nvSpPr>
          <p:spPr>
            <a:xfrm>
              <a:off x="1841455" y="3500367"/>
              <a:ext cx="68244" cy="68322"/>
            </a:xfrm>
            <a:custGeom>
              <a:avLst/>
              <a:gdLst/>
              <a:ahLst/>
              <a:cxnLst/>
              <a:rect l="l" t="t" r="r" b="b"/>
              <a:pathLst>
                <a:path w="2622" h="2625" extrusionOk="0">
                  <a:moveTo>
                    <a:pt x="655" y="0"/>
                  </a:moveTo>
                  <a:cubicBezTo>
                    <a:pt x="293" y="0"/>
                    <a:pt x="1" y="296"/>
                    <a:pt x="1" y="658"/>
                  </a:cubicBezTo>
                  <a:cubicBezTo>
                    <a:pt x="1" y="897"/>
                    <a:pt x="194" y="1094"/>
                    <a:pt x="437" y="1094"/>
                  </a:cubicBezTo>
                  <a:lnTo>
                    <a:pt x="2186" y="2625"/>
                  </a:lnTo>
                  <a:lnTo>
                    <a:pt x="2573" y="1270"/>
                  </a:lnTo>
                  <a:cubicBezTo>
                    <a:pt x="2604" y="1154"/>
                    <a:pt x="2622" y="1031"/>
                    <a:pt x="2622" y="911"/>
                  </a:cubicBezTo>
                  <a:lnTo>
                    <a:pt x="2622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9" name="Google Shape;17209;p79"/>
            <p:cNvSpPr/>
            <p:nvPr/>
          </p:nvSpPr>
          <p:spPr>
            <a:xfrm>
              <a:off x="1852725" y="3585711"/>
              <a:ext cx="34174" cy="34174"/>
            </a:xfrm>
            <a:custGeom>
              <a:avLst/>
              <a:gdLst/>
              <a:ahLst/>
              <a:cxnLst/>
              <a:rect l="l" t="t" r="r" b="b"/>
              <a:pathLst>
                <a:path w="1313" h="1313" extrusionOk="0">
                  <a:moveTo>
                    <a:pt x="0" y="0"/>
                  </a:moveTo>
                  <a:lnTo>
                    <a:pt x="0" y="1313"/>
                  </a:lnTo>
                  <a:lnTo>
                    <a:pt x="1313" y="1313"/>
                  </a:lnTo>
                  <a:lnTo>
                    <a:pt x="1313" y="0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0" name="Google Shape;17210;p79"/>
            <p:cNvSpPr/>
            <p:nvPr/>
          </p:nvSpPr>
          <p:spPr>
            <a:xfrm>
              <a:off x="1812981" y="3599532"/>
              <a:ext cx="113844" cy="71550"/>
            </a:xfrm>
            <a:custGeom>
              <a:avLst/>
              <a:gdLst/>
              <a:ahLst/>
              <a:cxnLst/>
              <a:rect l="l" t="t" r="r" b="b"/>
              <a:pathLst>
                <a:path w="4374" h="2749" extrusionOk="0">
                  <a:moveTo>
                    <a:pt x="1531" y="1"/>
                  </a:moveTo>
                  <a:lnTo>
                    <a:pt x="475" y="303"/>
                  </a:lnTo>
                  <a:cubicBezTo>
                    <a:pt x="194" y="381"/>
                    <a:pt x="0" y="638"/>
                    <a:pt x="0" y="933"/>
                  </a:cubicBezTo>
                  <a:lnTo>
                    <a:pt x="0" y="2749"/>
                  </a:lnTo>
                  <a:lnTo>
                    <a:pt x="4374" y="2749"/>
                  </a:lnTo>
                  <a:lnTo>
                    <a:pt x="4374" y="933"/>
                  </a:lnTo>
                  <a:cubicBezTo>
                    <a:pt x="4374" y="638"/>
                    <a:pt x="4177" y="381"/>
                    <a:pt x="3895" y="303"/>
                  </a:cubicBezTo>
                  <a:lnTo>
                    <a:pt x="2840" y="1"/>
                  </a:lnTo>
                  <a:lnTo>
                    <a:pt x="2185" y="782"/>
                  </a:lnTo>
                  <a:lnTo>
                    <a:pt x="1531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1" name="Google Shape;17211;p79"/>
            <p:cNvSpPr/>
            <p:nvPr/>
          </p:nvSpPr>
          <p:spPr>
            <a:xfrm>
              <a:off x="1835599" y="3528841"/>
              <a:ext cx="68348" cy="62674"/>
            </a:xfrm>
            <a:custGeom>
              <a:avLst/>
              <a:gdLst/>
              <a:ahLst/>
              <a:cxnLst/>
              <a:rect l="l" t="t" r="r" b="b"/>
              <a:pathLst>
                <a:path w="2626" h="2408" extrusionOk="0">
                  <a:moveTo>
                    <a:pt x="845" y="0"/>
                  </a:moveTo>
                  <a:cubicBezTo>
                    <a:pt x="725" y="0"/>
                    <a:pt x="609" y="46"/>
                    <a:pt x="525" y="131"/>
                  </a:cubicBezTo>
                  <a:lnTo>
                    <a:pt x="310" y="345"/>
                  </a:lnTo>
                  <a:cubicBezTo>
                    <a:pt x="113" y="546"/>
                    <a:pt x="0" y="813"/>
                    <a:pt x="4" y="1095"/>
                  </a:cubicBezTo>
                  <a:cubicBezTo>
                    <a:pt x="0" y="1819"/>
                    <a:pt x="592" y="2407"/>
                    <a:pt x="1316" y="2407"/>
                  </a:cubicBezTo>
                  <a:cubicBezTo>
                    <a:pt x="2041" y="2404"/>
                    <a:pt x="2625" y="1816"/>
                    <a:pt x="2625" y="1091"/>
                  </a:cubicBezTo>
                  <a:lnTo>
                    <a:pt x="2625" y="813"/>
                  </a:lnTo>
                  <a:cubicBezTo>
                    <a:pt x="2625" y="697"/>
                    <a:pt x="2579" y="584"/>
                    <a:pt x="2499" y="504"/>
                  </a:cubicBezTo>
                  <a:cubicBezTo>
                    <a:pt x="2164" y="173"/>
                    <a:pt x="1541" y="25"/>
                    <a:pt x="84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2" name="Google Shape;17212;p79"/>
            <p:cNvSpPr/>
            <p:nvPr/>
          </p:nvSpPr>
          <p:spPr>
            <a:xfrm>
              <a:off x="1835781" y="3528919"/>
              <a:ext cx="68062" cy="61217"/>
            </a:xfrm>
            <a:custGeom>
              <a:avLst/>
              <a:gdLst/>
              <a:ahLst/>
              <a:cxnLst/>
              <a:rect l="l" t="t" r="r" b="b"/>
              <a:pathLst>
                <a:path w="2615" h="2352" extrusionOk="0">
                  <a:moveTo>
                    <a:pt x="829" y="1"/>
                  </a:moveTo>
                  <a:cubicBezTo>
                    <a:pt x="713" y="1"/>
                    <a:pt x="603" y="46"/>
                    <a:pt x="521" y="128"/>
                  </a:cubicBezTo>
                  <a:lnTo>
                    <a:pt x="307" y="342"/>
                  </a:lnTo>
                  <a:cubicBezTo>
                    <a:pt x="110" y="543"/>
                    <a:pt x="0" y="810"/>
                    <a:pt x="0" y="1092"/>
                  </a:cubicBezTo>
                  <a:cubicBezTo>
                    <a:pt x="0" y="1676"/>
                    <a:pt x="387" y="2189"/>
                    <a:pt x="947" y="2351"/>
                  </a:cubicBezTo>
                  <a:cubicBezTo>
                    <a:pt x="757" y="2119"/>
                    <a:pt x="655" y="1827"/>
                    <a:pt x="655" y="1528"/>
                  </a:cubicBezTo>
                  <a:lnTo>
                    <a:pt x="655" y="1092"/>
                  </a:lnTo>
                  <a:cubicBezTo>
                    <a:pt x="655" y="849"/>
                    <a:pt x="849" y="654"/>
                    <a:pt x="1088" y="654"/>
                  </a:cubicBezTo>
                  <a:cubicBezTo>
                    <a:pt x="1099" y="654"/>
                    <a:pt x="1109" y="655"/>
                    <a:pt x="1119" y="655"/>
                  </a:cubicBezTo>
                  <a:cubicBezTo>
                    <a:pt x="1559" y="684"/>
                    <a:pt x="2214" y="757"/>
                    <a:pt x="2615" y="947"/>
                  </a:cubicBezTo>
                  <a:cubicBezTo>
                    <a:pt x="2604" y="856"/>
                    <a:pt x="2562" y="567"/>
                    <a:pt x="2495" y="501"/>
                  </a:cubicBezTo>
                  <a:cubicBezTo>
                    <a:pt x="2157" y="173"/>
                    <a:pt x="1538" y="22"/>
                    <a:pt x="841" y="1"/>
                  </a:cubicBezTo>
                  <a:cubicBezTo>
                    <a:pt x="837" y="1"/>
                    <a:pt x="833" y="1"/>
                    <a:pt x="829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3" name="Google Shape;17213;p79"/>
            <p:cNvSpPr/>
            <p:nvPr/>
          </p:nvSpPr>
          <p:spPr>
            <a:xfrm>
              <a:off x="1904286" y="3403571"/>
              <a:ext cx="170168" cy="199293"/>
            </a:xfrm>
            <a:custGeom>
              <a:avLst/>
              <a:gdLst/>
              <a:ahLst/>
              <a:cxnLst/>
              <a:rect l="l" t="t" r="r" b="b"/>
              <a:pathLst>
                <a:path w="6538" h="7657" extrusionOk="0">
                  <a:moveTo>
                    <a:pt x="3269" y="0"/>
                  </a:moveTo>
                  <a:cubicBezTo>
                    <a:pt x="1700" y="0"/>
                    <a:pt x="556" y="1084"/>
                    <a:pt x="426" y="2843"/>
                  </a:cubicBezTo>
                  <a:cubicBezTo>
                    <a:pt x="268" y="5003"/>
                    <a:pt x="85" y="6217"/>
                    <a:pt x="18" y="6625"/>
                  </a:cubicBezTo>
                  <a:cubicBezTo>
                    <a:pt x="0" y="6720"/>
                    <a:pt x="50" y="6812"/>
                    <a:pt x="134" y="6858"/>
                  </a:cubicBezTo>
                  <a:cubicBezTo>
                    <a:pt x="553" y="7072"/>
                    <a:pt x="1837" y="7656"/>
                    <a:pt x="3269" y="7656"/>
                  </a:cubicBezTo>
                  <a:cubicBezTo>
                    <a:pt x="4697" y="7656"/>
                    <a:pt x="5982" y="7069"/>
                    <a:pt x="6404" y="6858"/>
                  </a:cubicBezTo>
                  <a:cubicBezTo>
                    <a:pt x="6488" y="6812"/>
                    <a:pt x="6538" y="6720"/>
                    <a:pt x="6520" y="6625"/>
                  </a:cubicBezTo>
                  <a:cubicBezTo>
                    <a:pt x="6453" y="6221"/>
                    <a:pt x="6270" y="5007"/>
                    <a:pt x="6112" y="2843"/>
                  </a:cubicBezTo>
                  <a:cubicBezTo>
                    <a:pt x="5978" y="1084"/>
                    <a:pt x="4838" y="0"/>
                    <a:pt x="3269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4" name="Google Shape;17214;p79"/>
            <p:cNvSpPr/>
            <p:nvPr/>
          </p:nvSpPr>
          <p:spPr>
            <a:xfrm>
              <a:off x="1944290" y="3403571"/>
              <a:ext cx="130164" cy="199319"/>
            </a:xfrm>
            <a:custGeom>
              <a:avLst/>
              <a:gdLst/>
              <a:ahLst/>
              <a:cxnLst/>
              <a:rect l="l" t="t" r="r" b="b"/>
              <a:pathLst>
                <a:path w="5001" h="7658" extrusionOk="0">
                  <a:moveTo>
                    <a:pt x="1732" y="0"/>
                  </a:moveTo>
                  <a:cubicBezTo>
                    <a:pt x="1623" y="0"/>
                    <a:pt x="1514" y="7"/>
                    <a:pt x="1408" y="18"/>
                  </a:cubicBezTo>
                  <a:cubicBezTo>
                    <a:pt x="187" y="141"/>
                    <a:pt x="1" y="1865"/>
                    <a:pt x="1176" y="2224"/>
                  </a:cubicBezTo>
                  <a:lnTo>
                    <a:pt x="1208" y="2231"/>
                  </a:lnTo>
                  <a:lnTo>
                    <a:pt x="1644" y="7656"/>
                  </a:lnTo>
                  <a:cubicBezTo>
                    <a:pt x="1673" y="7657"/>
                    <a:pt x="1702" y="7657"/>
                    <a:pt x="1731" y="7657"/>
                  </a:cubicBezTo>
                  <a:cubicBezTo>
                    <a:pt x="3164" y="7657"/>
                    <a:pt x="4446" y="7071"/>
                    <a:pt x="4867" y="6858"/>
                  </a:cubicBezTo>
                  <a:cubicBezTo>
                    <a:pt x="4951" y="6815"/>
                    <a:pt x="5001" y="6720"/>
                    <a:pt x="4983" y="6625"/>
                  </a:cubicBezTo>
                  <a:cubicBezTo>
                    <a:pt x="4916" y="6221"/>
                    <a:pt x="4733" y="5007"/>
                    <a:pt x="4575" y="2843"/>
                  </a:cubicBezTo>
                  <a:cubicBezTo>
                    <a:pt x="4441" y="1084"/>
                    <a:pt x="3301" y="0"/>
                    <a:pt x="1732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5" name="Google Shape;17215;p79"/>
            <p:cNvSpPr/>
            <p:nvPr/>
          </p:nvSpPr>
          <p:spPr>
            <a:xfrm>
              <a:off x="1892547" y="3557315"/>
              <a:ext cx="193540" cy="113870"/>
            </a:xfrm>
            <a:custGeom>
              <a:avLst/>
              <a:gdLst/>
              <a:ahLst/>
              <a:cxnLst/>
              <a:rect l="l" t="t" r="r" b="b"/>
              <a:pathLst>
                <a:path w="7436" h="4375" extrusionOk="0">
                  <a:moveTo>
                    <a:pt x="2626" y="1"/>
                  </a:moveTo>
                  <a:lnTo>
                    <a:pt x="2626" y="961"/>
                  </a:lnTo>
                  <a:cubicBezTo>
                    <a:pt x="2626" y="1134"/>
                    <a:pt x="2524" y="1292"/>
                    <a:pt x="2365" y="1362"/>
                  </a:cubicBezTo>
                  <a:lnTo>
                    <a:pt x="525" y="2175"/>
                  </a:lnTo>
                  <a:cubicBezTo>
                    <a:pt x="205" y="2316"/>
                    <a:pt x="1" y="2629"/>
                    <a:pt x="1" y="2974"/>
                  </a:cubicBezTo>
                  <a:lnTo>
                    <a:pt x="1" y="4374"/>
                  </a:lnTo>
                  <a:lnTo>
                    <a:pt x="7435" y="4374"/>
                  </a:lnTo>
                  <a:lnTo>
                    <a:pt x="7435" y="2974"/>
                  </a:lnTo>
                  <a:cubicBezTo>
                    <a:pt x="7435" y="2629"/>
                    <a:pt x="7231" y="2316"/>
                    <a:pt x="6915" y="2175"/>
                  </a:cubicBezTo>
                  <a:lnTo>
                    <a:pt x="5075" y="1362"/>
                  </a:lnTo>
                  <a:cubicBezTo>
                    <a:pt x="4916" y="1292"/>
                    <a:pt x="4811" y="1134"/>
                    <a:pt x="4814" y="961"/>
                  </a:cubicBezTo>
                  <a:lnTo>
                    <a:pt x="4814" y="1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6" name="Google Shape;17216;p79"/>
            <p:cNvSpPr/>
            <p:nvPr/>
          </p:nvSpPr>
          <p:spPr>
            <a:xfrm>
              <a:off x="1960869" y="3557315"/>
              <a:ext cx="57000" cy="28448"/>
            </a:xfrm>
            <a:custGeom>
              <a:avLst/>
              <a:gdLst/>
              <a:ahLst/>
              <a:cxnLst/>
              <a:rect l="l" t="t" r="r" b="b"/>
              <a:pathLst>
                <a:path w="2190" h="1093" extrusionOk="0">
                  <a:moveTo>
                    <a:pt x="1" y="1"/>
                  </a:moveTo>
                  <a:lnTo>
                    <a:pt x="1" y="873"/>
                  </a:lnTo>
                  <a:cubicBezTo>
                    <a:pt x="351" y="1019"/>
                    <a:pt x="723" y="1092"/>
                    <a:pt x="1095" y="1092"/>
                  </a:cubicBezTo>
                  <a:cubicBezTo>
                    <a:pt x="1467" y="1092"/>
                    <a:pt x="1839" y="1019"/>
                    <a:pt x="2189" y="873"/>
                  </a:cubicBezTo>
                  <a:lnTo>
                    <a:pt x="2189" y="1"/>
                  </a:lnTo>
                  <a:close/>
                </a:path>
              </a:pathLst>
            </a:custGeom>
            <a:solidFill>
              <a:srgbClr val="B2C1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7" name="Google Shape;17217;p79"/>
            <p:cNvSpPr/>
            <p:nvPr/>
          </p:nvSpPr>
          <p:spPr>
            <a:xfrm>
              <a:off x="1892547" y="3598257"/>
              <a:ext cx="193540" cy="72929"/>
            </a:xfrm>
            <a:custGeom>
              <a:avLst/>
              <a:gdLst/>
              <a:ahLst/>
              <a:cxnLst/>
              <a:rect l="l" t="t" r="r" b="b"/>
              <a:pathLst>
                <a:path w="7436" h="2802" extrusionOk="0">
                  <a:moveTo>
                    <a:pt x="1880" y="0"/>
                  </a:moveTo>
                  <a:lnTo>
                    <a:pt x="525" y="602"/>
                  </a:lnTo>
                  <a:cubicBezTo>
                    <a:pt x="205" y="743"/>
                    <a:pt x="1" y="1056"/>
                    <a:pt x="1" y="1401"/>
                  </a:cubicBezTo>
                  <a:lnTo>
                    <a:pt x="1" y="2801"/>
                  </a:lnTo>
                  <a:lnTo>
                    <a:pt x="7435" y="2801"/>
                  </a:lnTo>
                  <a:lnTo>
                    <a:pt x="7435" y="1401"/>
                  </a:lnTo>
                  <a:cubicBezTo>
                    <a:pt x="7435" y="1056"/>
                    <a:pt x="7231" y="743"/>
                    <a:pt x="6915" y="602"/>
                  </a:cubicBezTo>
                  <a:lnTo>
                    <a:pt x="5557" y="0"/>
                  </a:lnTo>
                  <a:cubicBezTo>
                    <a:pt x="5265" y="764"/>
                    <a:pt x="4533" y="1267"/>
                    <a:pt x="3716" y="1267"/>
                  </a:cubicBezTo>
                  <a:cubicBezTo>
                    <a:pt x="2900" y="1267"/>
                    <a:pt x="2172" y="764"/>
                    <a:pt x="1880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8" name="Google Shape;17218;p79"/>
            <p:cNvSpPr/>
            <p:nvPr/>
          </p:nvSpPr>
          <p:spPr>
            <a:xfrm>
              <a:off x="1932395" y="3461560"/>
              <a:ext cx="113948" cy="107077"/>
            </a:xfrm>
            <a:custGeom>
              <a:avLst/>
              <a:gdLst/>
              <a:ahLst/>
              <a:cxnLst/>
              <a:rect l="l" t="t" r="r" b="b"/>
              <a:pathLst>
                <a:path w="4378" h="4114" extrusionOk="0">
                  <a:moveTo>
                    <a:pt x="1593" y="0"/>
                  </a:moveTo>
                  <a:cubicBezTo>
                    <a:pt x="1432" y="0"/>
                    <a:pt x="1280" y="91"/>
                    <a:pt x="1204" y="239"/>
                  </a:cubicBezTo>
                  <a:cubicBezTo>
                    <a:pt x="1067" y="524"/>
                    <a:pt x="771" y="974"/>
                    <a:pt x="187" y="1375"/>
                  </a:cubicBezTo>
                  <a:cubicBezTo>
                    <a:pt x="71" y="1456"/>
                    <a:pt x="0" y="1590"/>
                    <a:pt x="4" y="1730"/>
                  </a:cubicBezTo>
                  <a:lnTo>
                    <a:pt x="4" y="1854"/>
                  </a:lnTo>
                  <a:cubicBezTo>
                    <a:pt x="4" y="3018"/>
                    <a:pt x="884" y="4035"/>
                    <a:pt x="2045" y="4109"/>
                  </a:cubicBezTo>
                  <a:cubicBezTo>
                    <a:pt x="2094" y="4112"/>
                    <a:pt x="2144" y="4114"/>
                    <a:pt x="2193" y="4114"/>
                  </a:cubicBezTo>
                  <a:cubicBezTo>
                    <a:pt x="3387" y="4114"/>
                    <a:pt x="4374" y="3144"/>
                    <a:pt x="4374" y="1927"/>
                  </a:cubicBezTo>
                  <a:lnTo>
                    <a:pt x="4374" y="1544"/>
                  </a:lnTo>
                  <a:cubicBezTo>
                    <a:pt x="4377" y="1357"/>
                    <a:pt x="4297" y="1178"/>
                    <a:pt x="4156" y="1055"/>
                  </a:cubicBezTo>
                  <a:cubicBezTo>
                    <a:pt x="3804" y="749"/>
                    <a:pt x="3016" y="210"/>
                    <a:pt x="1665" y="6"/>
                  </a:cubicBezTo>
                  <a:cubicBezTo>
                    <a:pt x="1641" y="2"/>
                    <a:pt x="1617" y="0"/>
                    <a:pt x="1593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9" name="Google Shape;17219;p79"/>
            <p:cNvSpPr/>
            <p:nvPr/>
          </p:nvSpPr>
          <p:spPr>
            <a:xfrm>
              <a:off x="1932473" y="3461560"/>
              <a:ext cx="113870" cy="106687"/>
            </a:xfrm>
            <a:custGeom>
              <a:avLst/>
              <a:gdLst/>
              <a:ahLst/>
              <a:cxnLst/>
              <a:rect l="l" t="t" r="r" b="b"/>
              <a:pathLst>
                <a:path w="4375" h="4099" extrusionOk="0">
                  <a:moveTo>
                    <a:pt x="1590" y="0"/>
                  </a:moveTo>
                  <a:cubicBezTo>
                    <a:pt x="1429" y="0"/>
                    <a:pt x="1277" y="91"/>
                    <a:pt x="1201" y="239"/>
                  </a:cubicBezTo>
                  <a:cubicBezTo>
                    <a:pt x="1162" y="320"/>
                    <a:pt x="1120" y="397"/>
                    <a:pt x="1071" y="471"/>
                  </a:cubicBezTo>
                  <a:cubicBezTo>
                    <a:pt x="842" y="830"/>
                    <a:pt x="539" y="1136"/>
                    <a:pt x="187" y="1372"/>
                  </a:cubicBezTo>
                  <a:cubicBezTo>
                    <a:pt x="68" y="1452"/>
                    <a:pt x="1" y="1586"/>
                    <a:pt x="1" y="1730"/>
                  </a:cubicBezTo>
                  <a:lnTo>
                    <a:pt x="1" y="1854"/>
                  </a:lnTo>
                  <a:cubicBezTo>
                    <a:pt x="1" y="2979"/>
                    <a:pt x="821" y="3961"/>
                    <a:pt x="1922" y="4098"/>
                  </a:cubicBezTo>
                  <a:cubicBezTo>
                    <a:pt x="1531" y="3690"/>
                    <a:pt x="1313" y="3148"/>
                    <a:pt x="1313" y="2585"/>
                  </a:cubicBezTo>
                  <a:lnTo>
                    <a:pt x="1313" y="1210"/>
                  </a:lnTo>
                  <a:cubicBezTo>
                    <a:pt x="1310" y="988"/>
                    <a:pt x="1482" y="798"/>
                    <a:pt x="1704" y="777"/>
                  </a:cubicBezTo>
                  <a:cubicBezTo>
                    <a:pt x="1743" y="773"/>
                    <a:pt x="1787" y="771"/>
                    <a:pt x="1836" y="771"/>
                  </a:cubicBezTo>
                  <a:cubicBezTo>
                    <a:pt x="2444" y="771"/>
                    <a:pt x="3765" y="1087"/>
                    <a:pt x="4374" y="1491"/>
                  </a:cubicBezTo>
                  <a:cubicBezTo>
                    <a:pt x="4339" y="1438"/>
                    <a:pt x="4202" y="1097"/>
                    <a:pt x="4153" y="1055"/>
                  </a:cubicBezTo>
                  <a:cubicBezTo>
                    <a:pt x="3801" y="749"/>
                    <a:pt x="3013" y="210"/>
                    <a:pt x="1662" y="6"/>
                  </a:cubicBezTo>
                  <a:cubicBezTo>
                    <a:pt x="1638" y="2"/>
                    <a:pt x="1614" y="0"/>
                    <a:pt x="1590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0" name="Google Shape;17220;p79"/>
            <p:cNvSpPr/>
            <p:nvPr/>
          </p:nvSpPr>
          <p:spPr>
            <a:xfrm>
              <a:off x="1892547" y="3617022"/>
              <a:ext cx="39874" cy="54163"/>
            </a:xfrm>
            <a:custGeom>
              <a:avLst/>
              <a:gdLst/>
              <a:ahLst/>
              <a:cxnLst/>
              <a:rect l="l" t="t" r="r" b="b"/>
              <a:pathLst>
                <a:path w="1532" h="2081" extrusionOk="0">
                  <a:moveTo>
                    <a:pt x="328" y="1"/>
                  </a:moveTo>
                  <a:cubicBezTo>
                    <a:pt x="124" y="166"/>
                    <a:pt x="4" y="416"/>
                    <a:pt x="1" y="680"/>
                  </a:cubicBezTo>
                  <a:lnTo>
                    <a:pt x="1" y="2080"/>
                  </a:lnTo>
                  <a:lnTo>
                    <a:pt x="1531" y="2080"/>
                  </a:lnTo>
                  <a:lnTo>
                    <a:pt x="1531" y="1478"/>
                  </a:lnTo>
                  <a:cubicBezTo>
                    <a:pt x="1531" y="1303"/>
                    <a:pt x="1465" y="1137"/>
                    <a:pt x="1341" y="1014"/>
                  </a:cubicBezTo>
                  <a:lnTo>
                    <a:pt x="328" y="1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1" name="Google Shape;17221;p79"/>
            <p:cNvSpPr/>
            <p:nvPr/>
          </p:nvSpPr>
          <p:spPr>
            <a:xfrm>
              <a:off x="2046214" y="3617022"/>
              <a:ext cx="39874" cy="54163"/>
            </a:xfrm>
            <a:custGeom>
              <a:avLst/>
              <a:gdLst/>
              <a:ahLst/>
              <a:cxnLst/>
              <a:rect l="l" t="t" r="r" b="b"/>
              <a:pathLst>
                <a:path w="1532" h="2081" extrusionOk="0">
                  <a:moveTo>
                    <a:pt x="1204" y="1"/>
                  </a:moveTo>
                  <a:lnTo>
                    <a:pt x="194" y="1014"/>
                  </a:lnTo>
                  <a:cubicBezTo>
                    <a:pt x="71" y="1137"/>
                    <a:pt x="1" y="1303"/>
                    <a:pt x="4" y="1478"/>
                  </a:cubicBezTo>
                  <a:lnTo>
                    <a:pt x="4" y="2080"/>
                  </a:lnTo>
                  <a:lnTo>
                    <a:pt x="1531" y="2080"/>
                  </a:lnTo>
                  <a:lnTo>
                    <a:pt x="1531" y="680"/>
                  </a:lnTo>
                  <a:cubicBezTo>
                    <a:pt x="1531" y="416"/>
                    <a:pt x="1412" y="166"/>
                    <a:pt x="1204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2" name="Google Shape;17222;p79"/>
            <p:cNvSpPr/>
            <p:nvPr/>
          </p:nvSpPr>
          <p:spPr>
            <a:xfrm>
              <a:off x="1927086" y="3643024"/>
              <a:ext cx="10749" cy="33367"/>
            </a:xfrm>
            <a:custGeom>
              <a:avLst/>
              <a:gdLst/>
              <a:ahLst/>
              <a:cxnLst/>
              <a:rect l="l" t="t" r="r" b="b"/>
              <a:pathLst>
                <a:path w="413" h="1282" extrusionOk="0">
                  <a:moveTo>
                    <a:pt x="204" y="1"/>
                  </a:moveTo>
                  <a:cubicBezTo>
                    <a:pt x="92" y="1"/>
                    <a:pt x="0" y="92"/>
                    <a:pt x="0" y="205"/>
                  </a:cubicBezTo>
                  <a:lnTo>
                    <a:pt x="0" y="1078"/>
                  </a:lnTo>
                  <a:cubicBezTo>
                    <a:pt x="0" y="1190"/>
                    <a:pt x="92" y="1282"/>
                    <a:pt x="204" y="1282"/>
                  </a:cubicBezTo>
                  <a:cubicBezTo>
                    <a:pt x="317" y="1282"/>
                    <a:pt x="409" y="1190"/>
                    <a:pt x="412" y="1078"/>
                  </a:cubicBezTo>
                  <a:lnTo>
                    <a:pt x="412" y="205"/>
                  </a:lnTo>
                  <a:cubicBezTo>
                    <a:pt x="412" y="92"/>
                    <a:pt x="317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3" name="Google Shape;17223;p79"/>
            <p:cNvSpPr/>
            <p:nvPr/>
          </p:nvSpPr>
          <p:spPr>
            <a:xfrm>
              <a:off x="2040904" y="3643024"/>
              <a:ext cx="10749" cy="33367"/>
            </a:xfrm>
            <a:custGeom>
              <a:avLst/>
              <a:gdLst/>
              <a:ahLst/>
              <a:cxnLst/>
              <a:rect l="l" t="t" r="r" b="b"/>
              <a:pathLst>
                <a:path w="413" h="1282" extrusionOk="0">
                  <a:moveTo>
                    <a:pt x="208" y="1"/>
                  </a:moveTo>
                  <a:cubicBezTo>
                    <a:pt x="92" y="1"/>
                    <a:pt x="1" y="92"/>
                    <a:pt x="1" y="205"/>
                  </a:cubicBezTo>
                  <a:lnTo>
                    <a:pt x="1" y="1078"/>
                  </a:lnTo>
                  <a:cubicBezTo>
                    <a:pt x="1" y="1190"/>
                    <a:pt x="92" y="1282"/>
                    <a:pt x="208" y="1282"/>
                  </a:cubicBezTo>
                  <a:cubicBezTo>
                    <a:pt x="321" y="1282"/>
                    <a:pt x="412" y="1190"/>
                    <a:pt x="412" y="1078"/>
                  </a:cubicBezTo>
                  <a:lnTo>
                    <a:pt x="412" y="205"/>
                  </a:lnTo>
                  <a:cubicBezTo>
                    <a:pt x="412" y="92"/>
                    <a:pt x="321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4" name="Google Shape;17224;p79"/>
            <p:cNvSpPr/>
            <p:nvPr/>
          </p:nvSpPr>
          <p:spPr>
            <a:xfrm>
              <a:off x="1845672" y="3523532"/>
              <a:ext cx="49114" cy="16423"/>
            </a:xfrm>
            <a:custGeom>
              <a:avLst/>
              <a:gdLst/>
              <a:ahLst/>
              <a:cxnLst/>
              <a:rect l="l" t="t" r="r" b="b"/>
              <a:pathLst>
                <a:path w="1887" h="631" extrusionOk="0">
                  <a:moveTo>
                    <a:pt x="271" y="0"/>
                  </a:moveTo>
                  <a:cubicBezTo>
                    <a:pt x="0" y="0"/>
                    <a:pt x="0" y="408"/>
                    <a:pt x="271" y="408"/>
                  </a:cubicBezTo>
                  <a:cubicBezTo>
                    <a:pt x="504" y="408"/>
                    <a:pt x="1172" y="444"/>
                    <a:pt x="1492" y="606"/>
                  </a:cubicBezTo>
                  <a:cubicBezTo>
                    <a:pt x="1527" y="623"/>
                    <a:pt x="1560" y="631"/>
                    <a:pt x="1591" y="631"/>
                  </a:cubicBezTo>
                  <a:cubicBezTo>
                    <a:pt x="1782" y="631"/>
                    <a:pt x="1887" y="345"/>
                    <a:pt x="1675" y="240"/>
                  </a:cubicBezTo>
                  <a:cubicBezTo>
                    <a:pt x="1200" y="4"/>
                    <a:pt x="310" y="0"/>
                    <a:pt x="2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5" name="Google Shape;17225;p79"/>
            <p:cNvSpPr/>
            <p:nvPr/>
          </p:nvSpPr>
          <p:spPr>
            <a:xfrm>
              <a:off x="1830289" y="3631676"/>
              <a:ext cx="10723" cy="44819"/>
            </a:xfrm>
            <a:custGeom>
              <a:avLst/>
              <a:gdLst/>
              <a:ahLst/>
              <a:cxnLst/>
              <a:rect l="l" t="t" r="r" b="b"/>
              <a:pathLst>
                <a:path w="412" h="1722" extrusionOk="0">
                  <a:moveTo>
                    <a:pt x="208" y="1"/>
                  </a:moveTo>
                  <a:cubicBezTo>
                    <a:pt x="92" y="1"/>
                    <a:pt x="0" y="92"/>
                    <a:pt x="0" y="205"/>
                  </a:cubicBezTo>
                  <a:lnTo>
                    <a:pt x="0" y="1517"/>
                  </a:lnTo>
                  <a:cubicBezTo>
                    <a:pt x="0" y="1630"/>
                    <a:pt x="92" y="1721"/>
                    <a:pt x="208" y="1721"/>
                  </a:cubicBezTo>
                  <a:cubicBezTo>
                    <a:pt x="321" y="1721"/>
                    <a:pt x="412" y="1630"/>
                    <a:pt x="412" y="1517"/>
                  </a:cubicBezTo>
                  <a:lnTo>
                    <a:pt x="412" y="205"/>
                  </a:lnTo>
                  <a:cubicBezTo>
                    <a:pt x="412" y="92"/>
                    <a:pt x="321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6" name="Google Shape;17226;p79"/>
            <p:cNvSpPr/>
            <p:nvPr/>
          </p:nvSpPr>
          <p:spPr>
            <a:xfrm>
              <a:off x="1807567" y="3398339"/>
              <a:ext cx="363604" cy="278156"/>
            </a:xfrm>
            <a:custGeom>
              <a:avLst/>
              <a:gdLst/>
              <a:ahLst/>
              <a:cxnLst/>
              <a:rect l="l" t="t" r="r" b="b"/>
              <a:pathLst>
                <a:path w="13970" h="10687" extrusionOk="0">
                  <a:moveTo>
                    <a:pt x="11795" y="3252"/>
                  </a:moveTo>
                  <a:cubicBezTo>
                    <a:pt x="12164" y="3252"/>
                    <a:pt x="12463" y="3501"/>
                    <a:pt x="12463" y="3811"/>
                  </a:cubicBezTo>
                  <a:lnTo>
                    <a:pt x="12463" y="3850"/>
                  </a:lnTo>
                  <a:cubicBezTo>
                    <a:pt x="12250" y="3762"/>
                    <a:pt x="12023" y="3718"/>
                    <a:pt x="11796" y="3718"/>
                  </a:cubicBezTo>
                  <a:cubicBezTo>
                    <a:pt x="11570" y="3718"/>
                    <a:pt x="11343" y="3762"/>
                    <a:pt x="11130" y="3850"/>
                  </a:cubicBezTo>
                  <a:cubicBezTo>
                    <a:pt x="11126" y="3839"/>
                    <a:pt x="11126" y="3825"/>
                    <a:pt x="11126" y="3811"/>
                  </a:cubicBezTo>
                  <a:cubicBezTo>
                    <a:pt x="11126" y="3505"/>
                    <a:pt x="11425" y="3252"/>
                    <a:pt x="11795" y="3252"/>
                  </a:cubicBezTo>
                  <a:close/>
                  <a:moveTo>
                    <a:pt x="3720" y="4124"/>
                  </a:moveTo>
                  <a:lnTo>
                    <a:pt x="3720" y="4976"/>
                  </a:lnTo>
                  <a:cubicBezTo>
                    <a:pt x="3716" y="5113"/>
                    <a:pt x="3685" y="5247"/>
                    <a:pt x="3625" y="5370"/>
                  </a:cubicBezTo>
                  <a:lnTo>
                    <a:pt x="3523" y="5577"/>
                  </a:lnTo>
                  <a:cubicBezTo>
                    <a:pt x="3505" y="5606"/>
                    <a:pt x="3498" y="5637"/>
                    <a:pt x="3498" y="5669"/>
                  </a:cubicBezTo>
                  <a:lnTo>
                    <a:pt x="3498" y="6105"/>
                  </a:lnTo>
                  <a:cubicBezTo>
                    <a:pt x="3498" y="6721"/>
                    <a:pt x="2998" y="7214"/>
                    <a:pt x="2387" y="7214"/>
                  </a:cubicBezTo>
                  <a:cubicBezTo>
                    <a:pt x="2376" y="7214"/>
                    <a:pt x="2365" y="7214"/>
                    <a:pt x="2355" y="7213"/>
                  </a:cubicBezTo>
                  <a:cubicBezTo>
                    <a:pt x="1767" y="7196"/>
                    <a:pt x="1285" y="6675"/>
                    <a:pt x="1285" y="6052"/>
                  </a:cubicBezTo>
                  <a:lnTo>
                    <a:pt x="1285" y="5669"/>
                  </a:lnTo>
                  <a:cubicBezTo>
                    <a:pt x="1285" y="5637"/>
                    <a:pt x="1278" y="5606"/>
                    <a:pt x="1264" y="5577"/>
                  </a:cubicBezTo>
                  <a:lnTo>
                    <a:pt x="1137" y="5328"/>
                  </a:lnTo>
                  <a:cubicBezTo>
                    <a:pt x="1091" y="5233"/>
                    <a:pt x="1067" y="5131"/>
                    <a:pt x="1067" y="5028"/>
                  </a:cubicBezTo>
                  <a:lnTo>
                    <a:pt x="1067" y="5014"/>
                  </a:lnTo>
                  <a:cubicBezTo>
                    <a:pt x="1067" y="4525"/>
                    <a:pt x="1464" y="4128"/>
                    <a:pt x="1957" y="4124"/>
                  </a:cubicBezTo>
                  <a:close/>
                  <a:moveTo>
                    <a:pt x="11790" y="4128"/>
                  </a:moveTo>
                  <a:cubicBezTo>
                    <a:pt x="11791" y="4128"/>
                    <a:pt x="11793" y="4128"/>
                    <a:pt x="11795" y="4128"/>
                  </a:cubicBezTo>
                  <a:cubicBezTo>
                    <a:pt x="12527" y="4128"/>
                    <a:pt x="13121" y="4719"/>
                    <a:pt x="13121" y="5451"/>
                  </a:cubicBezTo>
                  <a:cubicBezTo>
                    <a:pt x="13121" y="5591"/>
                    <a:pt x="13097" y="5732"/>
                    <a:pt x="13054" y="5866"/>
                  </a:cubicBezTo>
                  <a:cubicBezTo>
                    <a:pt x="12474" y="5275"/>
                    <a:pt x="11450" y="5046"/>
                    <a:pt x="11401" y="5036"/>
                  </a:cubicBezTo>
                  <a:cubicBezTo>
                    <a:pt x="11386" y="5032"/>
                    <a:pt x="11370" y="5031"/>
                    <a:pt x="11356" y="5031"/>
                  </a:cubicBezTo>
                  <a:cubicBezTo>
                    <a:pt x="11247" y="5031"/>
                    <a:pt x="11154" y="5118"/>
                    <a:pt x="11154" y="5233"/>
                  </a:cubicBezTo>
                  <a:cubicBezTo>
                    <a:pt x="11154" y="5233"/>
                    <a:pt x="11144" y="5377"/>
                    <a:pt x="10992" y="5525"/>
                  </a:cubicBezTo>
                  <a:cubicBezTo>
                    <a:pt x="10846" y="5674"/>
                    <a:pt x="10983" y="5879"/>
                    <a:pt x="11143" y="5879"/>
                  </a:cubicBezTo>
                  <a:cubicBezTo>
                    <a:pt x="11190" y="5879"/>
                    <a:pt x="11240" y="5860"/>
                    <a:pt x="11285" y="5817"/>
                  </a:cubicBezTo>
                  <a:cubicBezTo>
                    <a:pt x="11380" y="5722"/>
                    <a:pt x="11453" y="5609"/>
                    <a:pt x="11506" y="5486"/>
                  </a:cubicBezTo>
                  <a:cubicBezTo>
                    <a:pt x="11851" y="5588"/>
                    <a:pt x="12565" y="5845"/>
                    <a:pt x="12885" y="6299"/>
                  </a:cubicBezTo>
                  <a:cubicBezTo>
                    <a:pt x="12792" y="6829"/>
                    <a:pt x="12329" y="7214"/>
                    <a:pt x="11795" y="7214"/>
                  </a:cubicBezTo>
                  <a:cubicBezTo>
                    <a:pt x="11783" y="7214"/>
                    <a:pt x="11771" y="7214"/>
                    <a:pt x="11760" y="7213"/>
                  </a:cubicBezTo>
                  <a:cubicBezTo>
                    <a:pt x="11207" y="7196"/>
                    <a:pt x="10753" y="6777"/>
                    <a:pt x="10693" y="6228"/>
                  </a:cubicBezTo>
                  <a:cubicBezTo>
                    <a:pt x="10690" y="6200"/>
                    <a:pt x="10679" y="6168"/>
                    <a:pt x="10665" y="6144"/>
                  </a:cubicBezTo>
                  <a:cubicBezTo>
                    <a:pt x="10121" y="5262"/>
                    <a:pt x="10755" y="4128"/>
                    <a:pt x="11790" y="4128"/>
                  </a:cubicBezTo>
                  <a:close/>
                  <a:moveTo>
                    <a:pt x="6985" y="409"/>
                  </a:moveTo>
                  <a:cubicBezTo>
                    <a:pt x="7706" y="409"/>
                    <a:pt x="8336" y="652"/>
                    <a:pt x="8804" y="1112"/>
                  </a:cubicBezTo>
                  <a:cubicBezTo>
                    <a:pt x="9279" y="1584"/>
                    <a:pt x="9564" y="2256"/>
                    <a:pt x="9624" y="3062"/>
                  </a:cubicBezTo>
                  <a:cubicBezTo>
                    <a:pt x="9786" y="5243"/>
                    <a:pt x="9969" y="6461"/>
                    <a:pt x="10039" y="6883"/>
                  </a:cubicBezTo>
                  <a:cubicBezTo>
                    <a:pt x="10039" y="6886"/>
                    <a:pt x="10039" y="6890"/>
                    <a:pt x="10035" y="6893"/>
                  </a:cubicBezTo>
                  <a:cubicBezTo>
                    <a:pt x="9838" y="7020"/>
                    <a:pt x="9420" y="7256"/>
                    <a:pt x="8758" y="7432"/>
                  </a:cubicBezTo>
                  <a:lnTo>
                    <a:pt x="8420" y="7280"/>
                  </a:lnTo>
                  <a:cubicBezTo>
                    <a:pt x="8336" y="7245"/>
                    <a:pt x="8283" y="7161"/>
                    <a:pt x="8283" y="7069"/>
                  </a:cubicBezTo>
                  <a:lnTo>
                    <a:pt x="8283" y="6366"/>
                  </a:lnTo>
                  <a:cubicBezTo>
                    <a:pt x="8962" y="5926"/>
                    <a:pt x="9374" y="5169"/>
                    <a:pt x="9377" y="4356"/>
                  </a:cubicBezTo>
                  <a:lnTo>
                    <a:pt x="9377" y="3973"/>
                  </a:lnTo>
                  <a:cubicBezTo>
                    <a:pt x="9377" y="3727"/>
                    <a:pt x="9272" y="3491"/>
                    <a:pt x="9085" y="3329"/>
                  </a:cubicBezTo>
                  <a:cubicBezTo>
                    <a:pt x="8674" y="2970"/>
                    <a:pt x="7745" y="2347"/>
                    <a:pt x="6130" y="2186"/>
                  </a:cubicBezTo>
                  <a:cubicBezTo>
                    <a:pt x="6121" y="2185"/>
                    <a:pt x="6112" y="2184"/>
                    <a:pt x="6104" y="2184"/>
                  </a:cubicBezTo>
                  <a:cubicBezTo>
                    <a:pt x="5857" y="2184"/>
                    <a:pt x="5826" y="2567"/>
                    <a:pt x="6091" y="2594"/>
                  </a:cubicBezTo>
                  <a:cubicBezTo>
                    <a:pt x="7590" y="2742"/>
                    <a:pt x="8442" y="3311"/>
                    <a:pt x="8818" y="3635"/>
                  </a:cubicBezTo>
                  <a:cubicBezTo>
                    <a:pt x="8913" y="3723"/>
                    <a:pt x="8969" y="3846"/>
                    <a:pt x="8966" y="3973"/>
                  </a:cubicBezTo>
                  <a:lnTo>
                    <a:pt x="8966" y="4356"/>
                  </a:lnTo>
                  <a:cubicBezTo>
                    <a:pt x="8966" y="5451"/>
                    <a:pt x="8079" y="6337"/>
                    <a:pt x="6985" y="6337"/>
                  </a:cubicBezTo>
                  <a:cubicBezTo>
                    <a:pt x="5891" y="6337"/>
                    <a:pt x="5004" y="5451"/>
                    <a:pt x="5004" y="4356"/>
                  </a:cubicBezTo>
                  <a:lnTo>
                    <a:pt x="5004" y="4184"/>
                  </a:lnTo>
                  <a:cubicBezTo>
                    <a:pt x="5004" y="4107"/>
                    <a:pt x="5050" y="4033"/>
                    <a:pt x="5120" y="3994"/>
                  </a:cubicBezTo>
                  <a:cubicBezTo>
                    <a:pt x="5377" y="3846"/>
                    <a:pt x="5711" y="3572"/>
                    <a:pt x="5866" y="3111"/>
                  </a:cubicBezTo>
                  <a:cubicBezTo>
                    <a:pt x="5920" y="2950"/>
                    <a:pt x="5792" y="2839"/>
                    <a:pt x="5666" y="2839"/>
                  </a:cubicBezTo>
                  <a:cubicBezTo>
                    <a:pt x="5588" y="2839"/>
                    <a:pt x="5511" y="2881"/>
                    <a:pt x="5479" y="2981"/>
                  </a:cubicBezTo>
                  <a:cubicBezTo>
                    <a:pt x="5366" y="3322"/>
                    <a:pt x="5110" y="3526"/>
                    <a:pt x="4916" y="3639"/>
                  </a:cubicBezTo>
                  <a:cubicBezTo>
                    <a:pt x="4719" y="3751"/>
                    <a:pt x="4596" y="3959"/>
                    <a:pt x="4596" y="4188"/>
                  </a:cubicBezTo>
                  <a:lnTo>
                    <a:pt x="4596" y="4356"/>
                  </a:lnTo>
                  <a:cubicBezTo>
                    <a:pt x="4596" y="5169"/>
                    <a:pt x="5008" y="5926"/>
                    <a:pt x="5687" y="6366"/>
                  </a:cubicBezTo>
                  <a:lnTo>
                    <a:pt x="5687" y="7069"/>
                  </a:lnTo>
                  <a:cubicBezTo>
                    <a:pt x="5687" y="7161"/>
                    <a:pt x="5634" y="7245"/>
                    <a:pt x="5549" y="7280"/>
                  </a:cubicBezTo>
                  <a:lnTo>
                    <a:pt x="5212" y="7432"/>
                  </a:lnTo>
                  <a:cubicBezTo>
                    <a:pt x="4554" y="7256"/>
                    <a:pt x="4131" y="7020"/>
                    <a:pt x="3938" y="6893"/>
                  </a:cubicBezTo>
                  <a:cubicBezTo>
                    <a:pt x="3931" y="6893"/>
                    <a:pt x="3931" y="6886"/>
                    <a:pt x="3931" y="6883"/>
                  </a:cubicBezTo>
                  <a:cubicBezTo>
                    <a:pt x="4001" y="6461"/>
                    <a:pt x="4188" y="5243"/>
                    <a:pt x="4346" y="3062"/>
                  </a:cubicBezTo>
                  <a:cubicBezTo>
                    <a:pt x="4406" y="2256"/>
                    <a:pt x="4691" y="1584"/>
                    <a:pt x="5166" y="1112"/>
                  </a:cubicBezTo>
                  <a:cubicBezTo>
                    <a:pt x="5634" y="652"/>
                    <a:pt x="6264" y="409"/>
                    <a:pt x="6985" y="409"/>
                  </a:cubicBezTo>
                  <a:close/>
                  <a:moveTo>
                    <a:pt x="3565" y="7069"/>
                  </a:moveTo>
                  <a:cubicBezTo>
                    <a:pt x="3597" y="7136"/>
                    <a:pt x="3649" y="7196"/>
                    <a:pt x="3713" y="7238"/>
                  </a:cubicBezTo>
                  <a:cubicBezTo>
                    <a:pt x="4005" y="7421"/>
                    <a:pt x="4314" y="7569"/>
                    <a:pt x="4642" y="7681"/>
                  </a:cubicBezTo>
                  <a:lnTo>
                    <a:pt x="4072" y="7935"/>
                  </a:lnTo>
                  <a:lnTo>
                    <a:pt x="3424" y="7752"/>
                  </a:lnTo>
                  <a:cubicBezTo>
                    <a:pt x="3252" y="7703"/>
                    <a:pt x="3252" y="7685"/>
                    <a:pt x="3252" y="7639"/>
                  </a:cubicBezTo>
                  <a:lnTo>
                    <a:pt x="3252" y="7358"/>
                  </a:lnTo>
                  <a:cubicBezTo>
                    <a:pt x="3371" y="7277"/>
                    <a:pt x="3473" y="7178"/>
                    <a:pt x="3565" y="7069"/>
                  </a:cubicBezTo>
                  <a:close/>
                  <a:moveTo>
                    <a:pt x="10437" y="6784"/>
                  </a:moveTo>
                  <a:lnTo>
                    <a:pt x="10437" y="6784"/>
                  </a:lnTo>
                  <a:cubicBezTo>
                    <a:pt x="10553" y="7013"/>
                    <a:pt x="10722" y="7210"/>
                    <a:pt x="10933" y="7358"/>
                  </a:cubicBezTo>
                  <a:lnTo>
                    <a:pt x="10933" y="7773"/>
                  </a:lnTo>
                  <a:cubicBezTo>
                    <a:pt x="10933" y="7780"/>
                    <a:pt x="10929" y="7783"/>
                    <a:pt x="10926" y="7787"/>
                  </a:cubicBezTo>
                  <a:lnTo>
                    <a:pt x="10285" y="8107"/>
                  </a:lnTo>
                  <a:lnTo>
                    <a:pt x="10264" y="8097"/>
                  </a:lnTo>
                  <a:lnTo>
                    <a:pt x="9328" y="7681"/>
                  </a:lnTo>
                  <a:cubicBezTo>
                    <a:pt x="9652" y="7569"/>
                    <a:pt x="9965" y="7421"/>
                    <a:pt x="10257" y="7238"/>
                  </a:cubicBezTo>
                  <a:cubicBezTo>
                    <a:pt x="10398" y="7147"/>
                    <a:pt x="10468" y="6978"/>
                    <a:pt x="10440" y="6812"/>
                  </a:cubicBezTo>
                  <a:lnTo>
                    <a:pt x="10437" y="6784"/>
                  </a:lnTo>
                  <a:close/>
                  <a:moveTo>
                    <a:pt x="1943" y="7548"/>
                  </a:moveTo>
                  <a:cubicBezTo>
                    <a:pt x="2073" y="7593"/>
                    <a:pt x="2207" y="7618"/>
                    <a:pt x="2348" y="7625"/>
                  </a:cubicBezTo>
                  <a:lnTo>
                    <a:pt x="2348" y="7622"/>
                  </a:lnTo>
                  <a:lnTo>
                    <a:pt x="2393" y="7622"/>
                  </a:lnTo>
                  <a:cubicBezTo>
                    <a:pt x="2545" y="7622"/>
                    <a:pt x="2699" y="7600"/>
                    <a:pt x="2844" y="7555"/>
                  </a:cubicBezTo>
                  <a:lnTo>
                    <a:pt x="2844" y="7636"/>
                  </a:lnTo>
                  <a:cubicBezTo>
                    <a:pt x="2844" y="7678"/>
                    <a:pt x="2847" y="7717"/>
                    <a:pt x="2858" y="7759"/>
                  </a:cubicBezTo>
                  <a:lnTo>
                    <a:pt x="2393" y="8220"/>
                  </a:lnTo>
                  <a:lnTo>
                    <a:pt x="1925" y="7755"/>
                  </a:lnTo>
                  <a:cubicBezTo>
                    <a:pt x="1936" y="7717"/>
                    <a:pt x="1943" y="7674"/>
                    <a:pt x="1943" y="7636"/>
                  </a:cubicBezTo>
                  <a:lnTo>
                    <a:pt x="1943" y="7548"/>
                  </a:lnTo>
                  <a:close/>
                  <a:moveTo>
                    <a:pt x="12245" y="7555"/>
                  </a:moveTo>
                  <a:lnTo>
                    <a:pt x="12245" y="7773"/>
                  </a:lnTo>
                  <a:cubicBezTo>
                    <a:pt x="12245" y="7843"/>
                    <a:pt x="12263" y="7910"/>
                    <a:pt x="12294" y="7973"/>
                  </a:cubicBezTo>
                  <a:lnTo>
                    <a:pt x="12104" y="8153"/>
                  </a:lnTo>
                  <a:cubicBezTo>
                    <a:pt x="12016" y="8236"/>
                    <a:pt x="11905" y="8277"/>
                    <a:pt x="11793" y="8277"/>
                  </a:cubicBezTo>
                  <a:cubicBezTo>
                    <a:pt x="11682" y="8277"/>
                    <a:pt x="11571" y="8236"/>
                    <a:pt x="11485" y="8153"/>
                  </a:cubicBezTo>
                  <a:lnTo>
                    <a:pt x="11482" y="8153"/>
                  </a:lnTo>
                  <a:lnTo>
                    <a:pt x="11292" y="7973"/>
                  </a:lnTo>
                  <a:cubicBezTo>
                    <a:pt x="11323" y="7910"/>
                    <a:pt x="11341" y="7843"/>
                    <a:pt x="11341" y="7773"/>
                  </a:cubicBezTo>
                  <a:lnTo>
                    <a:pt x="11341" y="7555"/>
                  </a:lnTo>
                  <a:cubicBezTo>
                    <a:pt x="11489" y="7600"/>
                    <a:pt x="11641" y="7623"/>
                    <a:pt x="11793" y="7623"/>
                  </a:cubicBezTo>
                  <a:cubicBezTo>
                    <a:pt x="11945" y="7623"/>
                    <a:pt x="12097" y="7600"/>
                    <a:pt x="12245" y="7555"/>
                  </a:cubicBezTo>
                  <a:close/>
                  <a:moveTo>
                    <a:pt x="7872" y="6580"/>
                  </a:moveTo>
                  <a:lnTo>
                    <a:pt x="7872" y="7073"/>
                  </a:lnTo>
                  <a:cubicBezTo>
                    <a:pt x="7872" y="7326"/>
                    <a:pt x="8023" y="7555"/>
                    <a:pt x="8255" y="7657"/>
                  </a:cubicBezTo>
                  <a:lnTo>
                    <a:pt x="8554" y="7790"/>
                  </a:lnTo>
                  <a:cubicBezTo>
                    <a:pt x="8253" y="8375"/>
                    <a:pt x="7652" y="8744"/>
                    <a:pt x="6994" y="8744"/>
                  </a:cubicBezTo>
                  <a:cubicBezTo>
                    <a:pt x="6991" y="8744"/>
                    <a:pt x="6988" y="8744"/>
                    <a:pt x="6985" y="8744"/>
                  </a:cubicBezTo>
                  <a:cubicBezTo>
                    <a:pt x="6982" y="8744"/>
                    <a:pt x="6979" y="8744"/>
                    <a:pt x="6976" y="8744"/>
                  </a:cubicBezTo>
                  <a:cubicBezTo>
                    <a:pt x="6318" y="8744"/>
                    <a:pt x="5717" y="8372"/>
                    <a:pt x="5416" y="7787"/>
                  </a:cubicBezTo>
                  <a:lnTo>
                    <a:pt x="5715" y="7657"/>
                  </a:lnTo>
                  <a:cubicBezTo>
                    <a:pt x="5947" y="7551"/>
                    <a:pt x="6095" y="7323"/>
                    <a:pt x="6095" y="7069"/>
                  </a:cubicBezTo>
                  <a:lnTo>
                    <a:pt x="6095" y="6580"/>
                  </a:lnTo>
                  <a:cubicBezTo>
                    <a:pt x="6380" y="6694"/>
                    <a:pt x="6681" y="6752"/>
                    <a:pt x="6983" y="6752"/>
                  </a:cubicBezTo>
                  <a:cubicBezTo>
                    <a:pt x="7285" y="6752"/>
                    <a:pt x="7587" y="6694"/>
                    <a:pt x="7872" y="6580"/>
                  </a:cubicBezTo>
                  <a:close/>
                  <a:moveTo>
                    <a:pt x="6981" y="1"/>
                  </a:moveTo>
                  <a:cubicBezTo>
                    <a:pt x="6151" y="1"/>
                    <a:pt x="5423" y="282"/>
                    <a:pt x="4877" y="820"/>
                  </a:cubicBezTo>
                  <a:cubicBezTo>
                    <a:pt x="4332" y="1355"/>
                    <a:pt x="4005" y="2126"/>
                    <a:pt x="3938" y="3030"/>
                  </a:cubicBezTo>
                  <a:cubicBezTo>
                    <a:pt x="3920" y="3273"/>
                    <a:pt x="3899" y="3498"/>
                    <a:pt x="3882" y="3716"/>
                  </a:cubicBezTo>
                  <a:lnTo>
                    <a:pt x="1957" y="3716"/>
                  </a:lnTo>
                  <a:cubicBezTo>
                    <a:pt x="1239" y="3716"/>
                    <a:pt x="659" y="4297"/>
                    <a:pt x="659" y="5014"/>
                  </a:cubicBezTo>
                  <a:lnTo>
                    <a:pt x="659" y="5025"/>
                  </a:lnTo>
                  <a:cubicBezTo>
                    <a:pt x="659" y="5194"/>
                    <a:pt x="697" y="5359"/>
                    <a:pt x="771" y="5511"/>
                  </a:cubicBezTo>
                  <a:lnTo>
                    <a:pt x="877" y="5718"/>
                  </a:lnTo>
                  <a:lnTo>
                    <a:pt x="877" y="6052"/>
                  </a:lnTo>
                  <a:cubicBezTo>
                    <a:pt x="877" y="6563"/>
                    <a:pt x="1120" y="7041"/>
                    <a:pt x="1531" y="7344"/>
                  </a:cubicBezTo>
                  <a:lnTo>
                    <a:pt x="1531" y="7639"/>
                  </a:lnTo>
                  <a:cubicBezTo>
                    <a:pt x="1531" y="7674"/>
                    <a:pt x="1507" y="7710"/>
                    <a:pt x="1471" y="7720"/>
                  </a:cubicBezTo>
                  <a:lnTo>
                    <a:pt x="627" y="7963"/>
                  </a:lnTo>
                  <a:cubicBezTo>
                    <a:pt x="258" y="8068"/>
                    <a:pt x="4" y="8406"/>
                    <a:pt x="1" y="8790"/>
                  </a:cubicBezTo>
                  <a:lnTo>
                    <a:pt x="1" y="10479"/>
                  </a:lnTo>
                  <a:cubicBezTo>
                    <a:pt x="1" y="10591"/>
                    <a:pt x="92" y="10683"/>
                    <a:pt x="205" y="10683"/>
                  </a:cubicBezTo>
                  <a:cubicBezTo>
                    <a:pt x="317" y="10683"/>
                    <a:pt x="412" y="10591"/>
                    <a:pt x="409" y="10479"/>
                  </a:cubicBezTo>
                  <a:lnTo>
                    <a:pt x="409" y="8790"/>
                  </a:lnTo>
                  <a:cubicBezTo>
                    <a:pt x="412" y="8586"/>
                    <a:pt x="546" y="8410"/>
                    <a:pt x="736" y="8353"/>
                  </a:cubicBezTo>
                  <a:lnTo>
                    <a:pt x="1584" y="8114"/>
                  </a:lnTo>
                  <a:cubicBezTo>
                    <a:pt x="1612" y="8104"/>
                    <a:pt x="1644" y="8093"/>
                    <a:pt x="1672" y="8079"/>
                  </a:cubicBezTo>
                  <a:lnTo>
                    <a:pt x="2189" y="8596"/>
                  </a:lnTo>
                  <a:lnTo>
                    <a:pt x="2189" y="10479"/>
                  </a:lnTo>
                  <a:cubicBezTo>
                    <a:pt x="2189" y="10591"/>
                    <a:pt x="2281" y="10683"/>
                    <a:pt x="2393" y="10683"/>
                  </a:cubicBezTo>
                  <a:cubicBezTo>
                    <a:pt x="2506" y="10683"/>
                    <a:pt x="2597" y="10591"/>
                    <a:pt x="2597" y="10479"/>
                  </a:cubicBezTo>
                  <a:lnTo>
                    <a:pt x="2597" y="8596"/>
                  </a:lnTo>
                  <a:lnTo>
                    <a:pt x="3118" y="8075"/>
                  </a:lnTo>
                  <a:cubicBezTo>
                    <a:pt x="3181" y="8104"/>
                    <a:pt x="3245" y="8128"/>
                    <a:pt x="3312" y="8146"/>
                  </a:cubicBezTo>
                  <a:lnTo>
                    <a:pt x="3519" y="8202"/>
                  </a:lnTo>
                  <a:cubicBezTo>
                    <a:pt x="3234" y="8406"/>
                    <a:pt x="3062" y="8733"/>
                    <a:pt x="3062" y="9082"/>
                  </a:cubicBezTo>
                  <a:lnTo>
                    <a:pt x="3062" y="10482"/>
                  </a:lnTo>
                  <a:cubicBezTo>
                    <a:pt x="3062" y="10595"/>
                    <a:pt x="3153" y="10686"/>
                    <a:pt x="3269" y="10686"/>
                  </a:cubicBezTo>
                  <a:cubicBezTo>
                    <a:pt x="3382" y="10686"/>
                    <a:pt x="3473" y="10595"/>
                    <a:pt x="3473" y="10482"/>
                  </a:cubicBezTo>
                  <a:lnTo>
                    <a:pt x="3473" y="9082"/>
                  </a:lnTo>
                  <a:cubicBezTo>
                    <a:pt x="3473" y="8818"/>
                    <a:pt x="3628" y="8579"/>
                    <a:pt x="3871" y="8470"/>
                  </a:cubicBezTo>
                  <a:lnTo>
                    <a:pt x="5043" y="7952"/>
                  </a:lnTo>
                  <a:cubicBezTo>
                    <a:pt x="5409" y="8691"/>
                    <a:pt x="6162" y="9156"/>
                    <a:pt x="6985" y="9156"/>
                  </a:cubicBezTo>
                  <a:cubicBezTo>
                    <a:pt x="7808" y="9156"/>
                    <a:pt x="8561" y="8691"/>
                    <a:pt x="8927" y="7952"/>
                  </a:cubicBezTo>
                  <a:lnTo>
                    <a:pt x="10095" y="8473"/>
                  </a:lnTo>
                  <a:cubicBezTo>
                    <a:pt x="10338" y="8579"/>
                    <a:pt x="10493" y="8818"/>
                    <a:pt x="10496" y="9085"/>
                  </a:cubicBezTo>
                  <a:lnTo>
                    <a:pt x="10496" y="10482"/>
                  </a:lnTo>
                  <a:cubicBezTo>
                    <a:pt x="10496" y="10595"/>
                    <a:pt x="10588" y="10686"/>
                    <a:pt x="10700" y="10686"/>
                  </a:cubicBezTo>
                  <a:cubicBezTo>
                    <a:pt x="10813" y="10686"/>
                    <a:pt x="10905" y="10595"/>
                    <a:pt x="10905" y="10482"/>
                  </a:cubicBezTo>
                  <a:lnTo>
                    <a:pt x="10905" y="9085"/>
                  </a:lnTo>
                  <a:cubicBezTo>
                    <a:pt x="10905" y="8828"/>
                    <a:pt x="10813" y="8579"/>
                    <a:pt x="10644" y="8385"/>
                  </a:cubicBezTo>
                  <a:lnTo>
                    <a:pt x="10961" y="8227"/>
                  </a:lnTo>
                  <a:lnTo>
                    <a:pt x="11200" y="8452"/>
                  </a:lnTo>
                  <a:cubicBezTo>
                    <a:pt x="11365" y="8610"/>
                    <a:pt x="11579" y="8689"/>
                    <a:pt x="11793" y="8689"/>
                  </a:cubicBezTo>
                  <a:cubicBezTo>
                    <a:pt x="12007" y="8689"/>
                    <a:pt x="12220" y="8610"/>
                    <a:pt x="12386" y="8452"/>
                  </a:cubicBezTo>
                  <a:lnTo>
                    <a:pt x="12625" y="8227"/>
                  </a:lnTo>
                  <a:lnTo>
                    <a:pt x="13308" y="8568"/>
                  </a:lnTo>
                  <a:cubicBezTo>
                    <a:pt x="13462" y="8642"/>
                    <a:pt x="13557" y="8800"/>
                    <a:pt x="13557" y="8973"/>
                  </a:cubicBezTo>
                  <a:lnTo>
                    <a:pt x="13557" y="10482"/>
                  </a:lnTo>
                  <a:cubicBezTo>
                    <a:pt x="13557" y="10595"/>
                    <a:pt x="13649" y="10686"/>
                    <a:pt x="13762" y="10686"/>
                  </a:cubicBezTo>
                  <a:cubicBezTo>
                    <a:pt x="13874" y="10686"/>
                    <a:pt x="13966" y="10595"/>
                    <a:pt x="13966" y="10482"/>
                  </a:cubicBezTo>
                  <a:lnTo>
                    <a:pt x="13966" y="8973"/>
                  </a:lnTo>
                  <a:cubicBezTo>
                    <a:pt x="13969" y="8645"/>
                    <a:pt x="13783" y="8346"/>
                    <a:pt x="13491" y="8199"/>
                  </a:cubicBezTo>
                  <a:lnTo>
                    <a:pt x="12664" y="7787"/>
                  </a:lnTo>
                  <a:cubicBezTo>
                    <a:pt x="12657" y="7783"/>
                    <a:pt x="12653" y="7780"/>
                    <a:pt x="12653" y="7773"/>
                  </a:cubicBezTo>
                  <a:lnTo>
                    <a:pt x="12653" y="7358"/>
                  </a:lnTo>
                  <a:cubicBezTo>
                    <a:pt x="13005" y="7115"/>
                    <a:pt x="13237" y="6738"/>
                    <a:pt x="13297" y="6316"/>
                  </a:cubicBezTo>
                  <a:cubicBezTo>
                    <a:pt x="13737" y="5560"/>
                    <a:pt x="13540" y="4589"/>
                    <a:pt x="12836" y="4064"/>
                  </a:cubicBezTo>
                  <a:cubicBezTo>
                    <a:pt x="12861" y="3984"/>
                    <a:pt x="12871" y="3896"/>
                    <a:pt x="12871" y="3811"/>
                  </a:cubicBezTo>
                  <a:cubicBezTo>
                    <a:pt x="12871" y="3276"/>
                    <a:pt x="12389" y="2840"/>
                    <a:pt x="11795" y="2840"/>
                  </a:cubicBezTo>
                  <a:cubicBezTo>
                    <a:pt x="11200" y="2840"/>
                    <a:pt x="10715" y="3276"/>
                    <a:pt x="10715" y="3811"/>
                  </a:cubicBezTo>
                  <a:cubicBezTo>
                    <a:pt x="10715" y="3896"/>
                    <a:pt x="10729" y="3984"/>
                    <a:pt x="10753" y="4064"/>
                  </a:cubicBezTo>
                  <a:cubicBezTo>
                    <a:pt x="10500" y="4254"/>
                    <a:pt x="10303" y="4511"/>
                    <a:pt x="10183" y="4803"/>
                  </a:cubicBezTo>
                  <a:cubicBezTo>
                    <a:pt x="10134" y="4307"/>
                    <a:pt x="10081" y="3716"/>
                    <a:pt x="10028" y="3030"/>
                  </a:cubicBezTo>
                  <a:cubicBezTo>
                    <a:pt x="9962" y="2126"/>
                    <a:pt x="9638" y="1359"/>
                    <a:pt x="9089" y="820"/>
                  </a:cubicBezTo>
                  <a:cubicBezTo>
                    <a:pt x="8540" y="279"/>
                    <a:pt x="7815" y="1"/>
                    <a:pt x="69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7" name="Google Shape;17227;p79"/>
            <p:cNvSpPr/>
            <p:nvPr/>
          </p:nvSpPr>
          <p:spPr>
            <a:xfrm>
              <a:off x="2137622" y="3638651"/>
              <a:ext cx="10749" cy="37740"/>
            </a:xfrm>
            <a:custGeom>
              <a:avLst/>
              <a:gdLst/>
              <a:ahLst/>
              <a:cxnLst/>
              <a:rect l="l" t="t" r="r" b="b"/>
              <a:pathLst>
                <a:path w="413" h="1450" extrusionOk="0">
                  <a:moveTo>
                    <a:pt x="208" y="0"/>
                  </a:moveTo>
                  <a:cubicBezTo>
                    <a:pt x="95" y="0"/>
                    <a:pt x="0" y="92"/>
                    <a:pt x="0" y="204"/>
                  </a:cubicBezTo>
                  <a:lnTo>
                    <a:pt x="0" y="1246"/>
                  </a:lnTo>
                  <a:cubicBezTo>
                    <a:pt x="0" y="1358"/>
                    <a:pt x="95" y="1450"/>
                    <a:pt x="208" y="1450"/>
                  </a:cubicBezTo>
                  <a:cubicBezTo>
                    <a:pt x="321" y="1450"/>
                    <a:pt x="412" y="1358"/>
                    <a:pt x="412" y="1246"/>
                  </a:cubicBezTo>
                  <a:lnTo>
                    <a:pt x="412" y="208"/>
                  </a:lnTo>
                  <a:cubicBezTo>
                    <a:pt x="412" y="92"/>
                    <a:pt x="321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28" name="Google Shape;17228;p79"/>
          <p:cNvGrpSpPr/>
          <p:nvPr/>
        </p:nvGrpSpPr>
        <p:grpSpPr>
          <a:xfrm>
            <a:off x="2273251" y="3385065"/>
            <a:ext cx="363760" cy="304600"/>
            <a:chOff x="2273251" y="3385065"/>
            <a:chExt cx="363760" cy="304600"/>
          </a:xfrm>
        </p:grpSpPr>
        <p:sp>
          <p:nvSpPr>
            <p:cNvPr id="17229" name="Google Shape;17229;p79"/>
            <p:cNvSpPr/>
            <p:nvPr/>
          </p:nvSpPr>
          <p:spPr>
            <a:xfrm>
              <a:off x="2513641" y="3437459"/>
              <a:ext cx="70535" cy="117592"/>
            </a:xfrm>
            <a:custGeom>
              <a:avLst/>
              <a:gdLst/>
              <a:ahLst/>
              <a:cxnLst/>
              <a:rect l="l" t="t" r="r" b="b"/>
              <a:pathLst>
                <a:path w="2710" h="4518" extrusionOk="0">
                  <a:moveTo>
                    <a:pt x="904" y="0"/>
                  </a:moveTo>
                  <a:lnTo>
                    <a:pt x="904" y="538"/>
                  </a:lnTo>
                  <a:cubicBezTo>
                    <a:pt x="904" y="623"/>
                    <a:pt x="855" y="700"/>
                    <a:pt x="778" y="739"/>
                  </a:cubicBezTo>
                  <a:lnTo>
                    <a:pt x="250" y="1003"/>
                  </a:lnTo>
                  <a:cubicBezTo>
                    <a:pt x="99" y="1080"/>
                    <a:pt x="0" y="1235"/>
                    <a:pt x="0" y="1407"/>
                  </a:cubicBezTo>
                  <a:lnTo>
                    <a:pt x="0" y="4518"/>
                  </a:lnTo>
                  <a:lnTo>
                    <a:pt x="2709" y="4518"/>
                  </a:lnTo>
                  <a:lnTo>
                    <a:pt x="2709" y="1407"/>
                  </a:lnTo>
                  <a:cubicBezTo>
                    <a:pt x="2709" y="1235"/>
                    <a:pt x="2614" y="1080"/>
                    <a:pt x="2460" y="1003"/>
                  </a:cubicBezTo>
                  <a:lnTo>
                    <a:pt x="1932" y="739"/>
                  </a:lnTo>
                  <a:cubicBezTo>
                    <a:pt x="1854" y="700"/>
                    <a:pt x="1809" y="623"/>
                    <a:pt x="1809" y="538"/>
                  </a:cubicBezTo>
                  <a:lnTo>
                    <a:pt x="1809" y="0"/>
                  </a:ln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0" name="Google Shape;17230;p79"/>
            <p:cNvSpPr/>
            <p:nvPr/>
          </p:nvSpPr>
          <p:spPr>
            <a:xfrm>
              <a:off x="2525354" y="3555025"/>
              <a:ext cx="47110" cy="76495"/>
            </a:xfrm>
            <a:custGeom>
              <a:avLst/>
              <a:gdLst/>
              <a:ahLst/>
              <a:cxnLst/>
              <a:rect l="l" t="t" r="r" b="b"/>
              <a:pathLst>
                <a:path w="1810" h="2939" extrusionOk="0">
                  <a:moveTo>
                    <a:pt x="1" y="1"/>
                  </a:moveTo>
                  <a:lnTo>
                    <a:pt x="1" y="2939"/>
                  </a:lnTo>
                  <a:lnTo>
                    <a:pt x="1809" y="2939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1" name="Google Shape;17231;p79"/>
            <p:cNvSpPr/>
            <p:nvPr/>
          </p:nvSpPr>
          <p:spPr>
            <a:xfrm>
              <a:off x="2545968" y="3466844"/>
              <a:ext cx="5882" cy="88207"/>
            </a:xfrm>
            <a:custGeom>
              <a:avLst/>
              <a:gdLst/>
              <a:ahLst/>
              <a:cxnLst/>
              <a:rect l="l" t="t" r="r" b="b"/>
              <a:pathLst>
                <a:path w="226" h="3389" extrusionOk="0">
                  <a:moveTo>
                    <a:pt x="0" y="0"/>
                  </a:moveTo>
                  <a:lnTo>
                    <a:pt x="0" y="3389"/>
                  </a:lnTo>
                  <a:lnTo>
                    <a:pt x="225" y="338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2" name="Google Shape;17232;p79"/>
            <p:cNvSpPr/>
            <p:nvPr/>
          </p:nvSpPr>
          <p:spPr>
            <a:xfrm>
              <a:off x="2537170" y="3437459"/>
              <a:ext cx="23477" cy="29411"/>
            </a:xfrm>
            <a:custGeom>
              <a:avLst/>
              <a:gdLst/>
              <a:ahLst/>
              <a:cxnLst/>
              <a:rect l="l" t="t" r="r" b="b"/>
              <a:pathLst>
                <a:path w="902" h="1130" extrusionOk="0">
                  <a:moveTo>
                    <a:pt x="0" y="0"/>
                  </a:moveTo>
                  <a:lnTo>
                    <a:pt x="0" y="676"/>
                  </a:lnTo>
                  <a:cubicBezTo>
                    <a:pt x="0" y="925"/>
                    <a:pt x="201" y="1129"/>
                    <a:pt x="451" y="1129"/>
                  </a:cubicBezTo>
                  <a:cubicBezTo>
                    <a:pt x="701" y="1129"/>
                    <a:pt x="901" y="925"/>
                    <a:pt x="901" y="676"/>
                  </a:cubicBezTo>
                  <a:lnTo>
                    <a:pt x="901" y="0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3" name="Google Shape;17233;p79"/>
            <p:cNvSpPr/>
            <p:nvPr/>
          </p:nvSpPr>
          <p:spPr>
            <a:xfrm>
              <a:off x="2525354" y="3390375"/>
              <a:ext cx="47110" cy="52966"/>
            </a:xfrm>
            <a:custGeom>
              <a:avLst/>
              <a:gdLst/>
              <a:ahLst/>
              <a:cxnLst/>
              <a:rect l="l" t="t" r="r" b="b"/>
              <a:pathLst>
                <a:path w="1810" h="2035" extrusionOk="0">
                  <a:moveTo>
                    <a:pt x="680" y="1"/>
                  </a:moveTo>
                  <a:cubicBezTo>
                    <a:pt x="303" y="1"/>
                    <a:pt x="1" y="303"/>
                    <a:pt x="1" y="680"/>
                  </a:cubicBezTo>
                  <a:lnTo>
                    <a:pt x="1" y="1130"/>
                  </a:lnTo>
                  <a:cubicBezTo>
                    <a:pt x="1" y="1630"/>
                    <a:pt x="405" y="2034"/>
                    <a:pt x="905" y="2034"/>
                  </a:cubicBezTo>
                  <a:cubicBezTo>
                    <a:pt x="1404" y="2034"/>
                    <a:pt x="1809" y="1630"/>
                    <a:pt x="1809" y="1130"/>
                  </a:cubicBezTo>
                  <a:lnTo>
                    <a:pt x="1809" y="680"/>
                  </a:lnTo>
                  <a:cubicBezTo>
                    <a:pt x="1809" y="303"/>
                    <a:pt x="1503" y="1"/>
                    <a:pt x="1130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4" name="Google Shape;17234;p79"/>
            <p:cNvSpPr/>
            <p:nvPr/>
          </p:nvSpPr>
          <p:spPr>
            <a:xfrm>
              <a:off x="2525354" y="3390375"/>
              <a:ext cx="32352" cy="52888"/>
            </a:xfrm>
            <a:custGeom>
              <a:avLst/>
              <a:gdLst/>
              <a:ahLst/>
              <a:cxnLst/>
              <a:rect l="l" t="t" r="r" b="b"/>
              <a:pathLst>
                <a:path w="1243" h="2032" extrusionOk="0">
                  <a:moveTo>
                    <a:pt x="680" y="1"/>
                  </a:moveTo>
                  <a:cubicBezTo>
                    <a:pt x="303" y="1"/>
                    <a:pt x="1" y="303"/>
                    <a:pt x="1" y="680"/>
                  </a:cubicBezTo>
                  <a:lnTo>
                    <a:pt x="1" y="1130"/>
                  </a:lnTo>
                  <a:cubicBezTo>
                    <a:pt x="1" y="1648"/>
                    <a:pt x="424" y="2032"/>
                    <a:pt x="900" y="2032"/>
                  </a:cubicBezTo>
                  <a:cubicBezTo>
                    <a:pt x="1013" y="2032"/>
                    <a:pt x="1129" y="2010"/>
                    <a:pt x="1243" y="1964"/>
                  </a:cubicBezTo>
                  <a:cubicBezTo>
                    <a:pt x="901" y="1827"/>
                    <a:pt x="680" y="1496"/>
                    <a:pt x="680" y="1130"/>
                  </a:cubicBezTo>
                  <a:lnTo>
                    <a:pt x="680" y="680"/>
                  </a:lnTo>
                  <a:cubicBezTo>
                    <a:pt x="680" y="349"/>
                    <a:pt x="919" y="67"/>
                    <a:pt x="1243" y="11"/>
                  </a:cubicBezTo>
                  <a:cubicBezTo>
                    <a:pt x="1207" y="4"/>
                    <a:pt x="1169" y="1"/>
                    <a:pt x="1130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5" name="Google Shape;17235;p79"/>
            <p:cNvSpPr/>
            <p:nvPr/>
          </p:nvSpPr>
          <p:spPr>
            <a:xfrm>
              <a:off x="2525354" y="3390375"/>
              <a:ext cx="47110" cy="23555"/>
            </a:xfrm>
            <a:custGeom>
              <a:avLst/>
              <a:gdLst/>
              <a:ahLst/>
              <a:cxnLst/>
              <a:rect l="l" t="t" r="r" b="b"/>
              <a:pathLst>
                <a:path w="1810" h="905" extrusionOk="0">
                  <a:moveTo>
                    <a:pt x="680" y="1"/>
                  </a:moveTo>
                  <a:cubicBezTo>
                    <a:pt x="303" y="1"/>
                    <a:pt x="1" y="303"/>
                    <a:pt x="1" y="680"/>
                  </a:cubicBezTo>
                  <a:cubicBezTo>
                    <a:pt x="1" y="680"/>
                    <a:pt x="680" y="905"/>
                    <a:pt x="1809" y="905"/>
                  </a:cubicBezTo>
                  <a:lnTo>
                    <a:pt x="1809" y="680"/>
                  </a:lnTo>
                  <a:cubicBezTo>
                    <a:pt x="1809" y="303"/>
                    <a:pt x="1507" y="1"/>
                    <a:pt x="1130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6" name="Google Shape;17236;p79"/>
            <p:cNvSpPr/>
            <p:nvPr/>
          </p:nvSpPr>
          <p:spPr>
            <a:xfrm>
              <a:off x="2525354" y="3390375"/>
              <a:ext cx="32352" cy="21447"/>
            </a:xfrm>
            <a:custGeom>
              <a:avLst/>
              <a:gdLst/>
              <a:ahLst/>
              <a:cxnLst/>
              <a:rect l="l" t="t" r="r" b="b"/>
              <a:pathLst>
                <a:path w="1243" h="824" extrusionOk="0">
                  <a:moveTo>
                    <a:pt x="680" y="1"/>
                  </a:moveTo>
                  <a:cubicBezTo>
                    <a:pt x="303" y="1"/>
                    <a:pt x="1" y="303"/>
                    <a:pt x="1" y="680"/>
                  </a:cubicBezTo>
                  <a:cubicBezTo>
                    <a:pt x="222" y="743"/>
                    <a:pt x="447" y="792"/>
                    <a:pt x="680" y="824"/>
                  </a:cubicBezTo>
                  <a:lnTo>
                    <a:pt x="680" y="680"/>
                  </a:lnTo>
                  <a:cubicBezTo>
                    <a:pt x="680" y="349"/>
                    <a:pt x="919" y="67"/>
                    <a:pt x="1243" y="11"/>
                  </a:cubicBezTo>
                  <a:cubicBezTo>
                    <a:pt x="1207" y="4"/>
                    <a:pt x="1169" y="1"/>
                    <a:pt x="1130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7" name="Google Shape;17237;p79"/>
            <p:cNvSpPr/>
            <p:nvPr/>
          </p:nvSpPr>
          <p:spPr>
            <a:xfrm>
              <a:off x="2513641" y="3467104"/>
              <a:ext cx="17595" cy="87947"/>
            </a:xfrm>
            <a:custGeom>
              <a:avLst/>
              <a:gdLst/>
              <a:ahLst/>
              <a:cxnLst/>
              <a:rect l="l" t="t" r="r" b="b"/>
              <a:pathLst>
                <a:path w="676" h="3379" extrusionOk="0">
                  <a:moveTo>
                    <a:pt x="92" y="1"/>
                  </a:moveTo>
                  <a:cubicBezTo>
                    <a:pt x="32" y="78"/>
                    <a:pt x="0" y="173"/>
                    <a:pt x="0" y="268"/>
                  </a:cubicBezTo>
                  <a:lnTo>
                    <a:pt x="0" y="3379"/>
                  </a:lnTo>
                  <a:lnTo>
                    <a:pt x="676" y="3379"/>
                  </a:lnTo>
                  <a:lnTo>
                    <a:pt x="676" y="666"/>
                  </a:lnTo>
                  <a:cubicBezTo>
                    <a:pt x="676" y="525"/>
                    <a:pt x="609" y="392"/>
                    <a:pt x="496" y="307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8" name="Google Shape;17238;p79"/>
            <p:cNvSpPr/>
            <p:nvPr/>
          </p:nvSpPr>
          <p:spPr>
            <a:xfrm>
              <a:off x="2566477" y="3467104"/>
              <a:ext cx="17699" cy="87947"/>
            </a:xfrm>
            <a:custGeom>
              <a:avLst/>
              <a:gdLst/>
              <a:ahLst/>
              <a:cxnLst/>
              <a:rect l="l" t="t" r="r" b="b"/>
              <a:pathLst>
                <a:path w="680" h="3379" extrusionOk="0">
                  <a:moveTo>
                    <a:pt x="588" y="1"/>
                  </a:moveTo>
                  <a:lnTo>
                    <a:pt x="183" y="307"/>
                  </a:lnTo>
                  <a:cubicBezTo>
                    <a:pt x="67" y="392"/>
                    <a:pt x="0" y="525"/>
                    <a:pt x="0" y="666"/>
                  </a:cubicBezTo>
                  <a:lnTo>
                    <a:pt x="0" y="3379"/>
                  </a:lnTo>
                  <a:lnTo>
                    <a:pt x="679" y="3379"/>
                  </a:lnTo>
                  <a:lnTo>
                    <a:pt x="679" y="268"/>
                  </a:lnTo>
                  <a:cubicBezTo>
                    <a:pt x="679" y="173"/>
                    <a:pt x="648" y="78"/>
                    <a:pt x="58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9" name="Google Shape;17239;p79"/>
            <p:cNvSpPr/>
            <p:nvPr/>
          </p:nvSpPr>
          <p:spPr>
            <a:xfrm>
              <a:off x="2325437" y="3437459"/>
              <a:ext cx="70535" cy="117592"/>
            </a:xfrm>
            <a:custGeom>
              <a:avLst/>
              <a:gdLst/>
              <a:ahLst/>
              <a:cxnLst/>
              <a:rect l="l" t="t" r="r" b="b"/>
              <a:pathLst>
                <a:path w="2710" h="4518" extrusionOk="0">
                  <a:moveTo>
                    <a:pt x="905" y="0"/>
                  </a:moveTo>
                  <a:lnTo>
                    <a:pt x="905" y="538"/>
                  </a:lnTo>
                  <a:cubicBezTo>
                    <a:pt x="905" y="623"/>
                    <a:pt x="856" y="700"/>
                    <a:pt x="782" y="739"/>
                  </a:cubicBezTo>
                  <a:lnTo>
                    <a:pt x="254" y="1003"/>
                  </a:lnTo>
                  <a:cubicBezTo>
                    <a:pt x="99" y="1080"/>
                    <a:pt x="1" y="1235"/>
                    <a:pt x="4" y="1407"/>
                  </a:cubicBezTo>
                  <a:lnTo>
                    <a:pt x="4" y="4518"/>
                  </a:lnTo>
                  <a:lnTo>
                    <a:pt x="2710" y="4518"/>
                  </a:lnTo>
                  <a:lnTo>
                    <a:pt x="2710" y="1407"/>
                  </a:lnTo>
                  <a:cubicBezTo>
                    <a:pt x="2710" y="1235"/>
                    <a:pt x="2615" y="1080"/>
                    <a:pt x="2460" y="1003"/>
                  </a:cubicBezTo>
                  <a:lnTo>
                    <a:pt x="1932" y="739"/>
                  </a:lnTo>
                  <a:cubicBezTo>
                    <a:pt x="1859" y="700"/>
                    <a:pt x="1809" y="623"/>
                    <a:pt x="1809" y="538"/>
                  </a:cubicBezTo>
                  <a:lnTo>
                    <a:pt x="1809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0" name="Google Shape;17240;p79"/>
            <p:cNvSpPr/>
            <p:nvPr/>
          </p:nvSpPr>
          <p:spPr>
            <a:xfrm>
              <a:off x="2337175" y="3555025"/>
              <a:ext cx="47084" cy="76495"/>
            </a:xfrm>
            <a:custGeom>
              <a:avLst/>
              <a:gdLst/>
              <a:ahLst/>
              <a:cxnLst/>
              <a:rect l="l" t="t" r="r" b="b"/>
              <a:pathLst>
                <a:path w="1809" h="2939" extrusionOk="0">
                  <a:moveTo>
                    <a:pt x="0" y="1"/>
                  </a:moveTo>
                  <a:lnTo>
                    <a:pt x="0" y="2939"/>
                  </a:lnTo>
                  <a:lnTo>
                    <a:pt x="1809" y="2939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1" name="Google Shape;17241;p79"/>
            <p:cNvSpPr/>
            <p:nvPr/>
          </p:nvSpPr>
          <p:spPr>
            <a:xfrm>
              <a:off x="2357763" y="3466844"/>
              <a:ext cx="5882" cy="88207"/>
            </a:xfrm>
            <a:custGeom>
              <a:avLst/>
              <a:gdLst/>
              <a:ahLst/>
              <a:cxnLst/>
              <a:rect l="l" t="t" r="r" b="b"/>
              <a:pathLst>
                <a:path w="226" h="3389" extrusionOk="0">
                  <a:moveTo>
                    <a:pt x="1" y="0"/>
                  </a:moveTo>
                  <a:lnTo>
                    <a:pt x="1" y="3389"/>
                  </a:lnTo>
                  <a:lnTo>
                    <a:pt x="226" y="3389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2" name="Google Shape;17242;p79"/>
            <p:cNvSpPr/>
            <p:nvPr/>
          </p:nvSpPr>
          <p:spPr>
            <a:xfrm>
              <a:off x="2348991" y="3437459"/>
              <a:ext cx="23555" cy="29411"/>
            </a:xfrm>
            <a:custGeom>
              <a:avLst/>
              <a:gdLst/>
              <a:ahLst/>
              <a:cxnLst/>
              <a:rect l="l" t="t" r="r" b="b"/>
              <a:pathLst>
                <a:path w="905" h="1130" extrusionOk="0">
                  <a:moveTo>
                    <a:pt x="0" y="0"/>
                  </a:moveTo>
                  <a:lnTo>
                    <a:pt x="0" y="676"/>
                  </a:lnTo>
                  <a:cubicBezTo>
                    <a:pt x="0" y="925"/>
                    <a:pt x="201" y="1129"/>
                    <a:pt x="450" y="1129"/>
                  </a:cubicBezTo>
                  <a:cubicBezTo>
                    <a:pt x="700" y="1129"/>
                    <a:pt x="904" y="925"/>
                    <a:pt x="904" y="676"/>
                  </a:cubicBezTo>
                  <a:lnTo>
                    <a:pt x="904" y="0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3" name="Google Shape;17243;p79"/>
            <p:cNvSpPr/>
            <p:nvPr/>
          </p:nvSpPr>
          <p:spPr>
            <a:xfrm>
              <a:off x="2337175" y="3390375"/>
              <a:ext cx="47084" cy="52966"/>
            </a:xfrm>
            <a:custGeom>
              <a:avLst/>
              <a:gdLst/>
              <a:ahLst/>
              <a:cxnLst/>
              <a:rect l="l" t="t" r="r" b="b"/>
              <a:pathLst>
                <a:path w="1809" h="2035" extrusionOk="0">
                  <a:moveTo>
                    <a:pt x="679" y="1"/>
                  </a:moveTo>
                  <a:cubicBezTo>
                    <a:pt x="303" y="1"/>
                    <a:pt x="0" y="303"/>
                    <a:pt x="0" y="680"/>
                  </a:cubicBezTo>
                  <a:lnTo>
                    <a:pt x="0" y="1130"/>
                  </a:lnTo>
                  <a:cubicBezTo>
                    <a:pt x="0" y="1630"/>
                    <a:pt x="405" y="2034"/>
                    <a:pt x="904" y="2034"/>
                  </a:cubicBezTo>
                  <a:cubicBezTo>
                    <a:pt x="1404" y="2034"/>
                    <a:pt x="1809" y="1630"/>
                    <a:pt x="1809" y="1130"/>
                  </a:cubicBezTo>
                  <a:lnTo>
                    <a:pt x="1809" y="680"/>
                  </a:lnTo>
                  <a:cubicBezTo>
                    <a:pt x="1809" y="303"/>
                    <a:pt x="1506" y="1"/>
                    <a:pt x="1130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4" name="Google Shape;17244;p79"/>
            <p:cNvSpPr/>
            <p:nvPr/>
          </p:nvSpPr>
          <p:spPr>
            <a:xfrm>
              <a:off x="2337175" y="3390375"/>
              <a:ext cx="32352" cy="52888"/>
            </a:xfrm>
            <a:custGeom>
              <a:avLst/>
              <a:gdLst/>
              <a:ahLst/>
              <a:cxnLst/>
              <a:rect l="l" t="t" r="r" b="b"/>
              <a:pathLst>
                <a:path w="1243" h="2032" extrusionOk="0">
                  <a:moveTo>
                    <a:pt x="679" y="1"/>
                  </a:moveTo>
                  <a:cubicBezTo>
                    <a:pt x="303" y="1"/>
                    <a:pt x="0" y="303"/>
                    <a:pt x="0" y="680"/>
                  </a:cubicBezTo>
                  <a:lnTo>
                    <a:pt x="0" y="1130"/>
                  </a:lnTo>
                  <a:cubicBezTo>
                    <a:pt x="0" y="1648"/>
                    <a:pt x="426" y="2032"/>
                    <a:pt x="901" y="2032"/>
                  </a:cubicBezTo>
                  <a:cubicBezTo>
                    <a:pt x="1013" y="2032"/>
                    <a:pt x="1129" y="2010"/>
                    <a:pt x="1242" y="1964"/>
                  </a:cubicBezTo>
                  <a:cubicBezTo>
                    <a:pt x="904" y="1827"/>
                    <a:pt x="679" y="1496"/>
                    <a:pt x="679" y="1130"/>
                  </a:cubicBezTo>
                  <a:lnTo>
                    <a:pt x="679" y="680"/>
                  </a:lnTo>
                  <a:cubicBezTo>
                    <a:pt x="679" y="349"/>
                    <a:pt x="918" y="67"/>
                    <a:pt x="1242" y="11"/>
                  </a:cubicBezTo>
                  <a:cubicBezTo>
                    <a:pt x="1207" y="4"/>
                    <a:pt x="1168" y="1"/>
                    <a:pt x="1130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5" name="Google Shape;17245;p79"/>
            <p:cNvSpPr/>
            <p:nvPr/>
          </p:nvSpPr>
          <p:spPr>
            <a:xfrm>
              <a:off x="2337175" y="3390375"/>
              <a:ext cx="47084" cy="23555"/>
            </a:xfrm>
            <a:custGeom>
              <a:avLst/>
              <a:gdLst/>
              <a:ahLst/>
              <a:cxnLst/>
              <a:rect l="l" t="t" r="r" b="b"/>
              <a:pathLst>
                <a:path w="1809" h="905" extrusionOk="0">
                  <a:moveTo>
                    <a:pt x="679" y="1"/>
                  </a:moveTo>
                  <a:cubicBezTo>
                    <a:pt x="306" y="1"/>
                    <a:pt x="0" y="303"/>
                    <a:pt x="0" y="680"/>
                  </a:cubicBezTo>
                  <a:cubicBezTo>
                    <a:pt x="0" y="680"/>
                    <a:pt x="679" y="905"/>
                    <a:pt x="1809" y="905"/>
                  </a:cubicBezTo>
                  <a:lnTo>
                    <a:pt x="1809" y="680"/>
                  </a:lnTo>
                  <a:cubicBezTo>
                    <a:pt x="1809" y="303"/>
                    <a:pt x="1506" y="1"/>
                    <a:pt x="1130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6" name="Google Shape;17246;p79"/>
            <p:cNvSpPr/>
            <p:nvPr/>
          </p:nvSpPr>
          <p:spPr>
            <a:xfrm>
              <a:off x="2337175" y="3390375"/>
              <a:ext cx="32352" cy="21447"/>
            </a:xfrm>
            <a:custGeom>
              <a:avLst/>
              <a:gdLst/>
              <a:ahLst/>
              <a:cxnLst/>
              <a:rect l="l" t="t" r="r" b="b"/>
              <a:pathLst>
                <a:path w="1243" h="824" extrusionOk="0">
                  <a:moveTo>
                    <a:pt x="679" y="1"/>
                  </a:moveTo>
                  <a:cubicBezTo>
                    <a:pt x="303" y="1"/>
                    <a:pt x="0" y="303"/>
                    <a:pt x="0" y="680"/>
                  </a:cubicBezTo>
                  <a:cubicBezTo>
                    <a:pt x="222" y="743"/>
                    <a:pt x="450" y="792"/>
                    <a:pt x="679" y="824"/>
                  </a:cubicBezTo>
                  <a:lnTo>
                    <a:pt x="679" y="680"/>
                  </a:lnTo>
                  <a:cubicBezTo>
                    <a:pt x="679" y="349"/>
                    <a:pt x="918" y="67"/>
                    <a:pt x="1242" y="11"/>
                  </a:cubicBezTo>
                  <a:cubicBezTo>
                    <a:pt x="1207" y="4"/>
                    <a:pt x="1168" y="1"/>
                    <a:pt x="1130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7" name="Google Shape;17247;p79"/>
            <p:cNvSpPr/>
            <p:nvPr/>
          </p:nvSpPr>
          <p:spPr>
            <a:xfrm>
              <a:off x="2325437" y="3467104"/>
              <a:ext cx="17621" cy="87947"/>
            </a:xfrm>
            <a:custGeom>
              <a:avLst/>
              <a:gdLst/>
              <a:ahLst/>
              <a:cxnLst/>
              <a:rect l="l" t="t" r="r" b="b"/>
              <a:pathLst>
                <a:path w="677" h="3379" extrusionOk="0">
                  <a:moveTo>
                    <a:pt x="92" y="1"/>
                  </a:moveTo>
                  <a:cubicBezTo>
                    <a:pt x="32" y="78"/>
                    <a:pt x="1" y="173"/>
                    <a:pt x="1" y="268"/>
                  </a:cubicBezTo>
                  <a:lnTo>
                    <a:pt x="1" y="3379"/>
                  </a:lnTo>
                  <a:lnTo>
                    <a:pt x="676" y="3379"/>
                  </a:lnTo>
                  <a:lnTo>
                    <a:pt x="676" y="666"/>
                  </a:lnTo>
                  <a:cubicBezTo>
                    <a:pt x="676" y="525"/>
                    <a:pt x="609" y="392"/>
                    <a:pt x="497" y="307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8" name="Google Shape;17248;p79"/>
            <p:cNvSpPr/>
            <p:nvPr/>
          </p:nvSpPr>
          <p:spPr>
            <a:xfrm>
              <a:off x="2378376" y="3467104"/>
              <a:ext cx="17595" cy="87947"/>
            </a:xfrm>
            <a:custGeom>
              <a:avLst/>
              <a:gdLst/>
              <a:ahLst/>
              <a:cxnLst/>
              <a:rect l="l" t="t" r="r" b="b"/>
              <a:pathLst>
                <a:path w="676" h="3379" extrusionOk="0">
                  <a:moveTo>
                    <a:pt x="585" y="1"/>
                  </a:moveTo>
                  <a:lnTo>
                    <a:pt x="180" y="307"/>
                  </a:lnTo>
                  <a:cubicBezTo>
                    <a:pt x="67" y="392"/>
                    <a:pt x="0" y="525"/>
                    <a:pt x="0" y="666"/>
                  </a:cubicBezTo>
                  <a:lnTo>
                    <a:pt x="0" y="3379"/>
                  </a:lnTo>
                  <a:lnTo>
                    <a:pt x="676" y="3379"/>
                  </a:lnTo>
                  <a:lnTo>
                    <a:pt x="676" y="268"/>
                  </a:lnTo>
                  <a:cubicBezTo>
                    <a:pt x="676" y="173"/>
                    <a:pt x="644" y="78"/>
                    <a:pt x="585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9" name="Google Shape;17249;p79"/>
            <p:cNvSpPr/>
            <p:nvPr/>
          </p:nvSpPr>
          <p:spPr>
            <a:xfrm>
              <a:off x="2419500" y="3437459"/>
              <a:ext cx="70613" cy="117592"/>
            </a:xfrm>
            <a:custGeom>
              <a:avLst/>
              <a:gdLst/>
              <a:ahLst/>
              <a:cxnLst/>
              <a:rect l="l" t="t" r="r" b="b"/>
              <a:pathLst>
                <a:path w="2713" h="4518" extrusionOk="0">
                  <a:moveTo>
                    <a:pt x="904" y="0"/>
                  </a:moveTo>
                  <a:lnTo>
                    <a:pt x="904" y="538"/>
                  </a:lnTo>
                  <a:cubicBezTo>
                    <a:pt x="904" y="623"/>
                    <a:pt x="855" y="700"/>
                    <a:pt x="781" y="739"/>
                  </a:cubicBezTo>
                  <a:lnTo>
                    <a:pt x="254" y="1003"/>
                  </a:lnTo>
                  <a:cubicBezTo>
                    <a:pt x="99" y="1080"/>
                    <a:pt x="0" y="1235"/>
                    <a:pt x="4" y="1407"/>
                  </a:cubicBezTo>
                  <a:lnTo>
                    <a:pt x="4" y="4518"/>
                  </a:lnTo>
                  <a:lnTo>
                    <a:pt x="2713" y="4518"/>
                  </a:lnTo>
                  <a:lnTo>
                    <a:pt x="2713" y="1407"/>
                  </a:lnTo>
                  <a:cubicBezTo>
                    <a:pt x="2713" y="1235"/>
                    <a:pt x="2614" y="1080"/>
                    <a:pt x="2463" y="1003"/>
                  </a:cubicBezTo>
                  <a:lnTo>
                    <a:pt x="1935" y="739"/>
                  </a:lnTo>
                  <a:cubicBezTo>
                    <a:pt x="1858" y="700"/>
                    <a:pt x="1809" y="623"/>
                    <a:pt x="1809" y="538"/>
                  </a:cubicBezTo>
                  <a:lnTo>
                    <a:pt x="1809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0" name="Google Shape;17250;p79"/>
            <p:cNvSpPr/>
            <p:nvPr/>
          </p:nvSpPr>
          <p:spPr>
            <a:xfrm>
              <a:off x="2431316" y="3555025"/>
              <a:ext cx="47006" cy="76495"/>
            </a:xfrm>
            <a:custGeom>
              <a:avLst/>
              <a:gdLst/>
              <a:ahLst/>
              <a:cxnLst/>
              <a:rect l="l" t="t" r="r" b="b"/>
              <a:pathLst>
                <a:path w="1806" h="2939" extrusionOk="0">
                  <a:moveTo>
                    <a:pt x="0" y="1"/>
                  </a:moveTo>
                  <a:lnTo>
                    <a:pt x="0" y="2939"/>
                  </a:lnTo>
                  <a:lnTo>
                    <a:pt x="1805" y="2939"/>
                  </a:lnTo>
                  <a:lnTo>
                    <a:pt x="1805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1" name="Google Shape;17251;p79"/>
            <p:cNvSpPr/>
            <p:nvPr/>
          </p:nvSpPr>
          <p:spPr>
            <a:xfrm>
              <a:off x="2451826" y="3466844"/>
              <a:ext cx="5960" cy="88207"/>
            </a:xfrm>
            <a:custGeom>
              <a:avLst/>
              <a:gdLst/>
              <a:ahLst/>
              <a:cxnLst/>
              <a:rect l="l" t="t" r="r" b="b"/>
              <a:pathLst>
                <a:path w="229" h="3389" extrusionOk="0">
                  <a:moveTo>
                    <a:pt x="0" y="0"/>
                  </a:moveTo>
                  <a:lnTo>
                    <a:pt x="0" y="3389"/>
                  </a:lnTo>
                  <a:lnTo>
                    <a:pt x="229" y="3389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2" name="Google Shape;17252;p79"/>
            <p:cNvSpPr/>
            <p:nvPr/>
          </p:nvSpPr>
          <p:spPr>
            <a:xfrm>
              <a:off x="2443029" y="3437459"/>
              <a:ext cx="23555" cy="29411"/>
            </a:xfrm>
            <a:custGeom>
              <a:avLst/>
              <a:gdLst/>
              <a:ahLst/>
              <a:cxnLst/>
              <a:rect l="l" t="t" r="r" b="b"/>
              <a:pathLst>
                <a:path w="905" h="1130" extrusionOk="0">
                  <a:moveTo>
                    <a:pt x="0" y="0"/>
                  </a:moveTo>
                  <a:lnTo>
                    <a:pt x="0" y="676"/>
                  </a:lnTo>
                  <a:cubicBezTo>
                    <a:pt x="0" y="925"/>
                    <a:pt x="205" y="1129"/>
                    <a:pt x="454" y="1129"/>
                  </a:cubicBezTo>
                  <a:cubicBezTo>
                    <a:pt x="701" y="1129"/>
                    <a:pt x="905" y="925"/>
                    <a:pt x="905" y="676"/>
                  </a:cubicBezTo>
                  <a:lnTo>
                    <a:pt x="905" y="0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3" name="Google Shape;17253;p79"/>
            <p:cNvSpPr/>
            <p:nvPr/>
          </p:nvSpPr>
          <p:spPr>
            <a:xfrm>
              <a:off x="2431316" y="3390375"/>
              <a:ext cx="47006" cy="52966"/>
            </a:xfrm>
            <a:custGeom>
              <a:avLst/>
              <a:gdLst/>
              <a:ahLst/>
              <a:cxnLst/>
              <a:rect l="l" t="t" r="r" b="b"/>
              <a:pathLst>
                <a:path w="1806" h="2035" extrusionOk="0">
                  <a:moveTo>
                    <a:pt x="676" y="1"/>
                  </a:moveTo>
                  <a:cubicBezTo>
                    <a:pt x="303" y="1"/>
                    <a:pt x="0" y="303"/>
                    <a:pt x="0" y="680"/>
                  </a:cubicBezTo>
                  <a:lnTo>
                    <a:pt x="0" y="1130"/>
                  </a:lnTo>
                  <a:cubicBezTo>
                    <a:pt x="0" y="1630"/>
                    <a:pt x="405" y="2034"/>
                    <a:pt x="904" y="2034"/>
                  </a:cubicBezTo>
                  <a:cubicBezTo>
                    <a:pt x="1400" y="2034"/>
                    <a:pt x="1805" y="1630"/>
                    <a:pt x="1805" y="1130"/>
                  </a:cubicBezTo>
                  <a:lnTo>
                    <a:pt x="1805" y="680"/>
                  </a:lnTo>
                  <a:cubicBezTo>
                    <a:pt x="1805" y="303"/>
                    <a:pt x="1503" y="1"/>
                    <a:pt x="1130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4" name="Google Shape;17254;p79"/>
            <p:cNvSpPr/>
            <p:nvPr/>
          </p:nvSpPr>
          <p:spPr>
            <a:xfrm>
              <a:off x="2431238" y="3390375"/>
              <a:ext cx="32430" cy="52888"/>
            </a:xfrm>
            <a:custGeom>
              <a:avLst/>
              <a:gdLst/>
              <a:ahLst/>
              <a:cxnLst/>
              <a:rect l="l" t="t" r="r" b="b"/>
              <a:pathLst>
                <a:path w="1246" h="2032" extrusionOk="0">
                  <a:moveTo>
                    <a:pt x="679" y="1"/>
                  </a:moveTo>
                  <a:cubicBezTo>
                    <a:pt x="306" y="1"/>
                    <a:pt x="3" y="303"/>
                    <a:pt x="3" y="680"/>
                  </a:cubicBezTo>
                  <a:lnTo>
                    <a:pt x="3" y="1130"/>
                  </a:lnTo>
                  <a:cubicBezTo>
                    <a:pt x="0" y="1648"/>
                    <a:pt x="425" y="2032"/>
                    <a:pt x="902" y="2032"/>
                  </a:cubicBezTo>
                  <a:cubicBezTo>
                    <a:pt x="1015" y="2032"/>
                    <a:pt x="1131" y="2010"/>
                    <a:pt x="1245" y="1964"/>
                  </a:cubicBezTo>
                  <a:cubicBezTo>
                    <a:pt x="904" y="1827"/>
                    <a:pt x="679" y="1496"/>
                    <a:pt x="679" y="1130"/>
                  </a:cubicBezTo>
                  <a:lnTo>
                    <a:pt x="679" y="680"/>
                  </a:lnTo>
                  <a:cubicBezTo>
                    <a:pt x="679" y="349"/>
                    <a:pt x="918" y="67"/>
                    <a:pt x="1245" y="11"/>
                  </a:cubicBezTo>
                  <a:cubicBezTo>
                    <a:pt x="1206" y="4"/>
                    <a:pt x="1168" y="1"/>
                    <a:pt x="1133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5" name="Google Shape;17255;p79"/>
            <p:cNvSpPr/>
            <p:nvPr/>
          </p:nvSpPr>
          <p:spPr>
            <a:xfrm>
              <a:off x="2431316" y="3390375"/>
              <a:ext cx="47006" cy="23555"/>
            </a:xfrm>
            <a:custGeom>
              <a:avLst/>
              <a:gdLst/>
              <a:ahLst/>
              <a:cxnLst/>
              <a:rect l="l" t="t" r="r" b="b"/>
              <a:pathLst>
                <a:path w="1806" h="905" extrusionOk="0">
                  <a:moveTo>
                    <a:pt x="676" y="1"/>
                  </a:moveTo>
                  <a:cubicBezTo>
                    <a:pt x="303" y="1"/>
                    <a:pt x="0" y="303"/>
                    <a:pt x="0" y="680"/>
                  </a:cubicBezTo>
                  <a:cubicBezTo>
                    <a:pt x="0" y="680"/>
                    <a:pt x="676" y="905"/>
                    <a:pt x="1805" y="905"/>
                  </a:cubicBezTo>
                  <a:lnTo>
                    <a:pt x="1805" y="680"/>
                  </a:lnTo>
                  <a:cubicBezTo>
                    <a:pt x="1805" y="303"/>
                    <a:pt x="1503" y="1"/>
                    <a:pt x="1130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6" name="Google Shape;17256;p79"/>
            <p:cNvSpPr/>
            <p:nvPr/>
          </p:nvSpPr>
          <p:spPr>
            <a:xfrm>
              <a:off x="2431316" y="3390375"/>
              <a:ext cx="32352" cy="21447"/>
            </a:xfrm>
            <a:custGeom>
              <a:avLst/>
              <a:gdLst/>
              <a:ahLst/>
              <a:cxnLst/>
              <a:rect l="l" t="t" r="r" b="b"/>
              <a:pathLst>
                <a:path w="1243" h="824" extrusionOk="0">
                  <a:moveTo>
                    <a:pt x="676" y="1"/>
                  </a:moveTo>
                  <a:cubicBezTo>
                    <a:pt x="303" y="1"/>
                    <a:pt x="0" y="303"/>
                    <a:pt x="0" y="680"/>
                  </a:cubicBezTo>
                  <a:cubicBezTo>
                    <a:pt x="222" y="743"/>
                    <a:pt x="447" y="792"/>
                    <a:pt x="676" y="824"/>
                  </a:cubicBezTo>
                  <a:lnTo>
                    <a:pt x="676" y="680"/>
                  </a:lnTo>
                  <a:cubicBezTo>
                    <a:pt x="676" y="349"/>
                    <a:pt x="915" y="67"/>
                    <a:pt x="1242" y="11"/>
                  </a:cubicBezTo>
                  <a:cubicBezTo>
                    <a:pt x="1203" y="4"/>
                    <a:pt x="1165" y="1"/>
                    <a:pt x="1130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7" name="Google Shape;17257;p79"/>
            <p:cNvSpPr/>
            <p:nvPr/>
          </p:nvSpPr>
          <p:spPr>
            <a:xfrm>
              <a:off x="2419500" y="3467104"/>
              <a:ext cx="17699" cy="87947"/>
            </a:xfrm>
            <a:custGeom>
              <a:avLst/>
              <a:gdLst/>
              <a:ahLst/>
              <a:cxnLst/>
              <a:rect l="l" t="t" r="r" b="b"/>
              <a:pathLst>
                <a:path w="680" h="3379" extrusionOk="0">
                  <a:moveTo>
                    <a:pt x="92" y="1"/>
                  </a:moveTo>
                  <a:cubicBezTo>
                    <a:pt x="35" y="78"/>
                    <a:pt x="4" y="173"/>
                    <a:pt x="0" y="268"/>
                  </a:cubicBezTo>
                  <a:lnTo>
                    <a:pt x="0" y="3379"/>
                  </a:lnTo>
                  <a:lnTo>
                    <a:pt x="679" y="3379"/>
                  </a:lnTo>
                  <a:lnTo>
                    <a:pt x="679" y="666"/>
                  </a:lnTo>
                  <a:cubicBezTo>
                    <a:pt x="679" y="525"/>
                    <a:pt x="612" y="392"/>
                    <a:pt x="500" y="307"/>
                  </a:cubicBezTo>
                  <a:lnTo>
                    <a:pt x="92" y="1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8" name="Google Shape;17258;p79"/>
            <p:cNvSpPr/>
            <p:nvPr/>
          </p:nvSpPr>
          <p:spPr>
            <a:xfrm>
              <a:off x="2472414" y="3467104"/>
              <a:ext cx="17699" cy="87947"/>
            </a:xfrm>
            <a:custGeom>
              <a:avLst/>
              <a:gdLst/>
              <a:ahLst/>
              <a:cxnLst/>
              <a:rect l="l" t="t" r="r" b="b"/>
              <a:pathLst>
                <a:path w="680" h="3379" extrusionOk="0">
                  <a:moveTo>
                    <a:pt x="589" y="1"/>
                  </a:moveTo>
                  <a:lnTo>
                    <a:pt x="184" y="307"/>
                  </a:lnTo>
                  <a:cubicBezTo>
                    <a:pt x="68" y="392"/>
                    <a:pt x="1" y="525"/>
                    <a:pt x="1" y="666"/>
                  </a:cubicBezTo>
                  <a:lnTo>
                    <a:pt x="1" y="3379"/>
                  </a:lnTo>
                  <a:lnTo>
                    <a:pt x="680" y="3379"/>
                  </a:lnTo>
                  <a:lnTo>
                    <a:pt x="680" y="268"/>
                  </a:lnTo>
                  <a:cubicBezTo>
                    <a:pt x="676" y="173"/>
                    <a:pt x="645" y="78"/>
                    <a:pt x="58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9" name="Google Shape;17259;p79"/>
            <p:cNvSpPr/>
            <p:nvPr/>
          </p:nvSpPr>
          <p:spPr>
            <a:xfrm>
              <a:off x="2278457" y="3537352"/>
              <a:ext cx="70561" cy="147003"/>
            </a:xfrm>
            <a:custGeom>
              <a:avLst/>
              <a:gdLst/>
              <a:ahLst/>
              <a:cxnLst/>
              <a:rect l="l" t="t" r="r" b="b"/>
              <a:pathLst>
                <a:path w="2711" h="5648" extrusionOk="0">
                  <a:moveTo>
                    <a:pt x="902" y="1"/>
                  </a:moveTo>
                  <a:lnTo>
                    <a:pt x="902" y="539"/>
                  </a:lnTo>
                  <a:cubicBezTo>
                    <a:pt x="902" y="627"/>
                    <a:pt x="852" y="704"/>
                    <a:pt x="778" y="743"/>
                  </a:cubicBezTo>
                  <a:lnTo>
                    <a:pt x="251" y="1007"/>
                  </a:lnTo>
                  <a:cubicBezTo>
                    <a:pt x="96" y="1081"/>
                    <a:pt x="1" y="1239"/>
                    <a:pt x="1" y="1412"/>
                  </a:cubicBezTo>
                  <a:lnTo>
                    <a:pt x="1" y="3639"/>
                  </a:lnTo>
                  <a:cubicBezTo>
                    <a:pt x="1" y="3772"/>
                    <a:pt x="39" y="3903"/>
                    <a:pt x="113" y="4012"/>
                  </a:cubicBezTo>
                  <a:lnTo>
                    <a:pt x="339" y="4349"/>
                  </a:lnTo>
                  <a:cubicBezTo>
                    <a:pt x="412" y="4462"/>
                    <a:pt x="451" y="4592"/>
                    <a:pt x="451" y="4726"/>
                  </a:cubicBezTo>
                  <a:lnTo>
                    <a:pt x="451" y="5648"/>
                  </a:lnTo>
                  <a:lnTo>
                    <a:pt x="2260" y="5648"/>
                  </a:lnTo>
                  <a:lnTo>
                    <a:pt x="2260" y="4726"/>
                  </a:lnTo>
                  <a:cubicBezTo>
                    <a:pt x="2260" y="4592"/>
                    <a:pt x="2298" y="4462"/>
                    <a:pt x="2372" y="4349"/>
                  </a:cubicBezTo>
                  <a:lnTo>
                    <a:pt x="2597" y="4012"/>
                  </a:lnTo>
                  <a:cubicBezTo>
                    <a:pt x="2671" y="3903"/>
                    <a:pt x="2710" y="3772"/>
                    <a:pt x="2710" y="3639"/>
                  </a:cubicBezTo>
                  <a:lnTo>
                    <a:pt x="2710" y="1412"/>
                  </a:lnTo>
                  <a:cubicBezTo>
                    <a:pt x="2710" y="1239"/>
                    <a:pt x="2611" y="1081"/>
                    <a:pt x="2460" y="1007"/>
                  </a:cubicBezTo>
                  <a:lnTo>
                    <a:pt x="1932" y="743"/>
                  </a:lnTo>
                  <a:cubicBezTo>
                    <a:pt x="1855" y="704"/>
                    <a:pt x="1806" y="627"/>
                    <a:pt x="1806" y="539"/>
                  </a:cubicBezTo>
                  <a:lnTo>
                    <a:pt x="1806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0" name="Google Shape;17260;p79"/>
            <p:cNvSpPr/>
            <p:nvPr/>
          </p:nvSpPr>
          <p:spPr>
            <a:xfrm>
              <a:off x="2278379" y="3567128"/>
              <a:ext cx="17699" cy="93803"/>
            </a:xfrm>
            <a:custGeom>
              <a:avLst/>
              <a:gdLst/>
              <a:ahLst/>
              <a:cxnLst/>
              <a:rect l="l" t="t" r="r" b="b"/>
              <a:pathLst>
                <a:path w="680" h="3604" extrusionOk="0">
                  <a:moveTo>
                    <a:pt x="92" y="0"/>
                  </a:moveTo>
                  <a:cubicBezTo>
                    <a:pt x="35" y="78"/>
                    <a:pt x="0" y="169"/>
                    <a:pt x="0" y="268"/>
                  </a:cubicBezTo>
                  <a:lnTo>
                    <a:pt x="0" y="2495"/>
                  </a:lnTo>
                  <a:cubicBezTo>
                    <a:pt x="0" y="2628"/>
                    <a:pt x="39" y="2759"/>
                    <a:pt x="116" y="2868"/>
                  </a:cubicBezTo>
                  <a:lnTo>
                    <a:pt x="338" y="3205"/>
                  </a:lnTo>
                  <a:cubicBezTo>
                    <a:pt x="412" y="3318"/>
                    <a:pt x="451" y="3448"/>
                    <a:pt x="454" y="3582"/>
                  </a:cubicBezTo>
                  <a:lnTo>
                    <a:pt x="454" y="3603"/>
                  </a:lnTo>
                  <a:lnTo>
                    <a:pt x="679" y="3603"/>
                  </a:lnTo>
                  <a:lnTo>
                    <a:pt x="679" y="665"/>
                  </a:lnTo>
                  <a:cubicBezTo>
                    <a:pt x="679" y="521"/>
                    <a:pt x="612" y="387"/>
                    <a:pt x="496" y="303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1" name="Google Shape;17261;p79"/>
            <p:cNvSpPr/>
            <p:nvPr/>
          </p:nvSpPr>
          <p:spPr>
            <a:xfrm>
              <a:off x="2331293" y="3567128"/>
              <a:ext cx="17725" cy="93803"/>
            </a:xfrm>
            <a:custGeom>
              <a:avLst/>
              <a:gdLst/>
              <a:ahLst/>
              <a:cxnLst/>
              <a:rect l="l" t="t" r="r" b="b"/>
              <a:pathLst>
                <a:path w="681" h="3604" extrusionOk="0">
                  <a:moveTo>
                    <a:pt x="589" y="0"/>
                  </a:moveTo>
                  <a:lnTo>
                    <a:pt x="180" y="303"/>
                  </a:lnTo>
                  <a:cubicBezTo>
                    <a:pt x="68" y="387"/>
                    <a:pt x="1" y="521"/>
                    <a:pt x="1" y="665"/>
                  </a:cubicBezTo>
                  <a:lnTo>
                    <a:pt x="1" y="3603"/>
                  </a:lnTo>
                  <a:lnTo>
                    <a:pt x="226" y="3603"/>
                  </a:lnTo>
                  <a:lnTo>
                    <a:pt x="226" y="3582"/>
                  </a:lnTo>
                  <a:cubicBezTo>
                    <a:pt x="226" y="3448"/>
                    <a:pt x="268" y="3318"/>
                    <a:pt x="342" y="3205"/>
                  </a:cubicBezTo>
                  <a:lnTo>
                    <a:pt x="564" y="2868"/>
                  </a:lnTo>
                  <a:cubicBezTo>
                    <a:pt x="638" y="2759"/>
                    <a:pt x="680" y="2628"/>
                    <a:pt x="680" y="2495"/>
                  </a:cubicBezTo>
                  <a:lnTo>
                    <a:pt x="680" y="268"/>
                  </a:lnTo>
                  <a:cubicBezTo>
                    <a:pt x="676" y="169"/>
                    <a:pt x="645" y="78"/>
                    <a:pt x="589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2" name="Google Shape;17262;p79"/>
            <p:cNvSpPr/>
            <p:nvPr/>
          </p:nvSpPr>
          <p:spPr>
            <a:xfrm>
              <a:off x="2290195" y="3649088"/>
              <a:ext cx="47006" cy="35267"/>
            </a:xfrm>
            <a:custGeom>
              <a:avLst/>
              <a:gdLst/>
              <a:ahLst/>
              <a:cxnLst/>
              <a:rect l="l" t="t" r="r" b="b"/>
              <a:pathLst>
                <a:path w="1806" h="1355" extrusionOk="0">
                  <a:moveTo>
                    <a:pt x="0" y="0"/>
                  </a:moveTo>
                  <a:lnTo>
                    <a:pt x="0" y="1355"/>
                  </a:lnTo>
                  <a:lnTo>
                    <a:pt x="1805" y="1355"/>
                  </a:lnTo>
                  <a:lnTo>
                    <a:pt x="1805" y="0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3" name="Google Shape;17263;p79"/>
            <p:cNvSpPr/>
            <p:nvPr/>
          </p:nvSpPr>
          <p:spPr>
            <a:xfrm>
              <a:off x="2310705" y="3660905"/>
              <a:ext cx="5960" cy="23555"/>
            </a:xfrm>
            <a:custGeom>
              <a:avLst/>
              <a:gdLst/>
              <a:ahLst/>
              <a:cxnLst/>
              <a:rect l="l" t="t" r="r" b="b"/>
              <a:pathLst>
                <a:path w="229" h="905" extrusionOk="0">
                  <a:moveTo>
                    <a:pt x="113" y="0"/>
                  </a:moveTo>
                  <a:cubicBezTo>
                    <a:pt x="53" y="0"/>
                    <a:pt x="0" y="49"/>
                    <a:pt x="0" y="113"/>
                  </a:cubicBezTo>
                  <a:lnTo>
                    <a:pt x="0" y="904"/>
                  </a:lnTo>
                  <a:lnTo>
                    <a:pt x="229" y="904"/>
                  </a:lnTo>
                  <a:lnTo>
                    <a:pt x="229" y="113"/>
                  </a:lnTo>
                  <a:cubicBezTo>
                    <a:pt x="229" y="49"/>
                    <a:pt x="176" y="0"/>
                    <a:pt x="113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4" name="Google Shape;17264;p79"/>
            <p:cNvSpPr/>
            <p:nvPr/>
          </p:nvSpPr>
          <p:spPr>
            <a:xfrm>
              <a:off x="2310705" y="3566763"/>
              <a:ext cx="5960" cy="82351"/>
            </a:xfrm>
            <a:custGeom>
              <a:avLst/>
              <a:gdLst/>
              <a:ahLst/>
              <a:cxnLst/>
              <a:rect l="l" t="t" r="r" b="b"/>
              <a:pathLst>
                <a:path w="229" h="3164" extrusionOk="0">
                  <a:moveTo>
                    <a:pt x="0" y="0"/>
                  </a:moveTo>
                  <a:lnTo>
                    <a:pt x="0" y="3163"/>
                  </a:lnTo>
                  <a:lnTo>
                    <a:pt x="229" y="3163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5" name="Google Shape;17265;p79"/>
            <p:cNvSpPr/>
            <p:nvPr/>
          </p:nvSpPr>
          <p:spPr>
            <a:xfrm>
              <a:off x="2301908" y="3537352"/>
              <a:ext cx="23555" cy="29437"/>
            </a:xfrm>
            <a:custGeom>
              <a:avLst/>
              <a:gdLst/>
              <a:ahLst/>
              <a:cxnLst/>
              <a:rect l="l" t="t" r="r" b="b"/>
              <a:pathLst>
                <a:path w="905" h="1131" extrusionOk="0">
                  <a:moveTo>
                    <a:pt x="1" y="1"/>
                  </a:moveTo>
                  <a:lnTo>
                    <a:pt x="1" y="680"/>
                  </a:lnTo>
                  <a:cubicBezTo>
                    <a:pt x="1" y="930"/>
                    <a:pt x="201" y="1130"/>
                    <a:pt x="451" y="1130"/>
                  </a:cubicBezTo>
                  <a:cubicBezTo>
                    <a:pt x="701" y="1130"/>
                    <a:pt x="905" y="930"/>
                    <a:pt x="905" y="680"/>
                  </a:cubicBezTo>
                  <a:lnTo>
                    <a:pt x="905" y="1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6" name="Google Shape;17266;p79"/>
            <p:cNvSpPr/>
            <p:nvPr/>
          </p:nvSpPr>
          <p:spPr>
            <a:xfrm>
              <a:off x="2290195" y="3490373"/>
              <a:ext cx="47006" cy="52966"/>
            </a:xfrm>
            <a:custGeom>
              <a:avLst/>
              <a:gdLst/>
              <a:ahLst/>
              <a:cxnLst/>
              <a:rect l="l" t="t" r="r" b="b"/>
              <a:pathLst>
                <a:path w="1806" h="2035" extrusionOk="0">
                  <a:moveTo>
                    <a:pt x="676" y="1"/>
                  </a:moveTo>
                  <a:cubicBezTo>
                    <a:pt x="303" y="1"/>
                    <a:pt x="0" y="303"/>
                    <a:pt x="0" y="676"/>
                  </a:cubicBezTo>
                  <a:lnTo>
                    <a:pt x="0" y="1130"/>
                  </a:lnTo>
                  <a:cubicBezTo>
                    <a:pt x="0" y="1626"/>
                    <a:pt x="405" y="2031"/>
                    <a:pt x="901" y="2034"/>
                  </a:cubicBezTo>
                  <a:cubicBezTo>
                    <a:pt x="1400" y="2031"/>
                    <a:pt x="1805" y="1626"/>
                    <a:pt x="1805" y="1130"/>
                  </a:cubicBezTo>
                  <a:lnTo>
                    <a:pt x="1805" y="676"/>
                  </a:lnTo>
                  <a:cubicBezTo>
                    <a:pt x="1805" y="303"/>
                    <a:pt x="1503" y="1"/>
                    <a:pt x="1130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7" name="Google Shape;17267;p79"/>
            <p:cNvSpPr/>
            <p:nvPr/>
          </p:nvSpPr>
          <p:spPr>
            <a:xfrm>
              <a:off x="2290117" y="3490373"/>
              <a:ext cx="32430" cy="52914"/>
            </a:xfrm>
            <a:custGeom>
              <a:avLst/>
              <a:gdLst/>
              <a:ahLst/>
              <a:cxnLst/>
              <a:rect l="l" t="t" r="r" b="b"/>
              <a:pathLst>
                <a:path w="1246" h="2033" extrusionOk="0">
                  <a:moveTo>
                    <a:pt x="679" y="1"/>
                  </a:moveTo>
                  <a:cubicBezTo>
                    <a:pt x="306" y="1"/>
                    <a:pt x="3" y="303"/>
                    <a:pt x="3" y="676"/>
                  </a:cubicBezTo>
                  <a:lnTo>
                    <a:pt x="3" y="1130"/>
                  </a:lnTo>
                  <a:cubicBezTo>
                    <a:pt x="0" y="1648"/>
                    <a:pt x="425" y="2032"/>
                    <a:pt x="902" y="2032"/>
                  </a:cubicBezTo>
                  <a:cubicBezTo>
                    <a:pt x="1015" y="2032"/>
                    <a:pt x="1131" y="2010"/>
                    <a:pt x="1245" y="1964"/>
                  </a:cubicBezTo>
                  <a:cubicBezTo>
                    <a:pt x="904" y="1827"/>
                    <a:pt x="679" y="1496"/>
                    <a:pt x="679" y="1130"/>
                  </a:cubicBezTo>
                  <a:lnTo>
                    <a:pt x="679" y="676"/>
                  </a:lnTo>
                  <a:cubicBezTo>
                    <a:pt x="679" y="345"/>
                    <a:pt x="918" y="64"/>
                    <a:pt x="1245" y="11"/>
                  </a:cubicBezTo>
                  <a:cubicBezTo>
                    <a:pt x="1206" y="4"/>
                    <a:pt x="1168" y="1"/>
                    <a:pt x="1133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8" name="Google Shape;17268;p79"/>
            <p:cNvSpPr/>
            <p:nvPr/>
          </p:nvSpPr>
          <p:spPr>
            <a:xfrm>
              <a:off x="2290091" y="3490373"/>
              <a:ext cx="47110" cy="23477"/>
            </a:xfrm>
            <a:custGeom>
              <a:avLst/>
              <a:gdLst/>
              <a:ahLst/>
              <a:cxnLst/>
              <a:rect l="l" t="t" r="r" b="b"/>
              <a:pathLst>
                <a:path w="1810" h="902" extrusionOk="0">
                  <a:moveTo>
                    <a:pt x="680" y="1"/>
                  </a:moveTo>
                  <a:cubicBezTo>
                    <a:pt x="303" y="1"/>
                    <a:pt x="1" y="303"/>
                    <a:pt x="1" y="676"/>
                  </a:cubicBezTo>
                  <a:cubicBezTo>
                    <a:pt x="1" y="676"/>
                    <a:pt x="680" y="901"/>
                    <a:pt x="1809" y="901"/>
                  </a:cubicBezTo>
                  <a:lnTo>
                    <a:pt x="1809" y="676"/>
                  </a:lnTo>
                  <a:cubicBezTo>
                    <a:pt x="1809" y="303"/>
                    <a:pt x="1507" y="1"/>
                    <a:pt x="1130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9" name="Google Shape;17269;p79"/>
            <p:cNvSpPr/>
            <p:nvPr/>
          </p:nvSpPr>
          <p:spPr>
            <a:xfrm>
              <a:off x="2290195" y="3490373"/>
              <a:ext cx="32352" cy="21369"/>
            </a:xfrm>
            <a:custGeom>
              <a:avLst/>
              <a:gdLst/>
              <a:ahLst/>
              <a:cxnLst/>
              <a:rect l="l" t="t" r="r" b="b"/>
              <a:pathLst>
                <a:path w="1243" h="821" extrusionOk="0">
                  <a:moveTo>
                    <a:pt x="676" y="1"/>
                  </a:moveTo>
                  <a:cubicBezTo>
                    <a:pt x="303" y="1"/>
                    <a:pt x="0" y="303"/>
                    <a:pt x="0" y="676"/>
                  </a:cubicBezTo>
                  <a:cubicBezTo>
                    <a:pt x="222" y="743"/>
                    <a:pt x="447" y="792"/>
                    <a:pt x="676" y="820"/>
                  </a:cubicBezTo>
                  <a:lnTo>
                    <a:pt x="676" y="676"/>
                  </a:lnTo>
                  <a:cubicBezTo>
                    <a:pt x="676" y="345"/>
                    <a:pt x="915" y="64"/>
                    <a:pt x="1242" y="11"/>
                  </a:cubicBezTo>
                  <a:cubicBezTo>
                    <a:pt x="1203" y="4"/>
                    <a:pt x="1165" y="1"/>
                    <a:pt x="1130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0" name="Google Shape;17270;p79"/>
            <p:cNvSpPr/>
            <p:nvPr/>
          </p:nvSpPr>
          <p:spPr>
            <a:xfrm>
              <a:off x="2372520" y="3537352"/>
              <a:ext cx="70639" cy="147003"/>
            </a:xfrm>
            <a:custGeom>
              <a:avLst/>
              <a:gdLst/>
              <a:ahLst/>
              <a:cxnLst/>
              <a:rect l="l" t="t" r="r" b="b"/>
              <a:pathLst>
                <a:path w="2714" h="5648" extrusionOk="0">
                  <a:moveTo>
                    <a:pt x="905" y="1"/>
                  </a:moveTo>
                  <a:lnTo>
                    <a:pt x="905" y="539"/>
                  </a:lnTo>
                  <a:cubicBezTo>
                    <a:pt x="905" y="627"/>
                    <a:pt x="855" y="704"/>
                    <a:pt x="778" y="743"/>
                  </a:cubicBezTo>
                  <a:lnTo>
                    <a:pt x="250" y="1007"/>
                  </a:lnTo>
                  <a:cubicBezTo>
                    <a:pt x="99" y="1081"/>
                    <a:pt x="0" y="1239"/>
                    <a:pt x="0" y="1412"/>
                  </a:cubicBezTo>
                  <a:lnTo>
                    <a:pt x="0" y="3639"/>
                  </a:lnTo>
                  <a:cubicBezTo>
                    <a:pt x="0" y="3772"/>
                    <a:pt x="39" y="3903"/>
                    <a:pt x="116" y="4012"/>
                  </a:cubicBezTo>
                  <a:lnTo>
                    <a:pt x="338" y="4349"/>
                  </a:lnTo>
                  <a:cubicBezTo>
                    <a:pt x="412" y="4462"/>
                    <a:pt x="454" y="4592"/>
                    <a:pt x="454" y="4726"/>
                  </a:cubicBezTo>
                  <a:lnTo>
                    <a:pt x="454" y="5648"/>
                  </a:lnTo>
                  <a:lnTo>
                    <a:pt x="2259" y="5648"/>
                  </a:lnTo>
                  <a:lnTo>
                    <a:pt x="2259" y="4726"/>
                  </a:lnTo>
                  <a:cubicBezTo>
                    <a:pt x="2259" y="4592"/>
                    <a:pt x="2301" y="4462"/>
                    <a:pt x="2375" y="4349"/>
                  </a:cubicBezTo>
                  <a:lnTo>
                    <a:pt x="2597" y="4012"/>
                  </a:lnTo>
                  <a:cubicBezTo>
                    <a:pt x="2674" y="3903"/>
                    <a:pt x="2713" y="3772"/>
                    <a:pt x="2713" y="3639"/>
                  </a:cubicBezTo>
                  <a:lnTo>
                    <a:pt x="2713" y="1412"/>
                  </a:lnTo>
                  <a:cubicBezTo>
                    <a:pt x="2713" y="1239"/>
                    <a:pt x="2614" y="1081"/>
                    <a:pt x="2460" y="1007"/>
                  </a:cubicBezTo>
                  <a:lnTo>
                    <a:pt x="1932" y="743"/>
                  </a:lnTo>
                  <a:cubicBezTo>
                    <a:pt x="1855" y="704"/>
                    <a:pt x="1809" y="627"/>
                    <a:pt x="1809" y="539"/>
                  </a:cubicBezTo>
                  <a:lnTo>
                    <a:pt x="1809" y="1"/>
                  </a:ln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1" name="Google Shape;17271;p79"/>
            <p:cNvSpPr/>
            <p:nvPr/>
          </p:nvSpPr>
          <p:spPr>
            <a:xfrm>
              <a:off x="2372520" y="3567128"/>
              <a:ext cx="17595" cy="93803"/>
            </a:xfrm>
            <a:custGeom>
              <a:avLst/>
              <a:gdLst/>
              <a:ahLst/>
              <a:cxnLst/>
              <a:rect l="l" t="t" r="r" b="b"/>
              <a:pathLst>
                <a:path w="676" h="3604" extrusionOk="0">
                  <a:moveTo>
                    <a:pt x="92" y="0"/>
                  </a:moveTo>
                  <a:cubicBezTo>
                    <a:pt x="32" y="78"/>
                    <a:pt x="0" y="169"/>
                    <a:pt x="0" y="268"/>
                  </a:cubicBezTo>
                  <a:lnTo>
                    <a:pt x="0" y="2495"/>
                  </a:lnTo>
                  <a:cubicBezTo>
                    <a:pt x="0" y="2628"/>
                    <a:pt x="39" y="2759"/>
                    <a:pt x="113" y="2868"/>
                  </a:cubicBezTo>
                  <a:lnTo>
                    <a:pt x="338" y="3205"/>
                  </a:lnTo>
                  <a:cubicBezTo>
                    <a:pt x="412" y="3318"/>
                    <a:pt x="451" y="3448"/>
                    <a:pt x="451" y="3582"/>
                  </a:cubicBezTo>
                  <a:lnTo>
                    <a:pt x="451" y="3603"/>
                  </a:lnTo>
                  <a:lnTo>
                    <a:pt x="676" y="3603"/>
                  </a:lnTo>
                  <a:lnTo>
                    <a:pt x="676" y="665"/>
                  </a:lnTo>
                  <a:cubicBezTo>
                    <a:pt x="676" y="521"/>
                    <a:pt x="609" y="387"/>
                    <a:pt x="496" y="303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2" name="Google Shape;17272;p79"/>
            <p:cNvSpPr/>
            <p:nvPr/>
          </p:nvSpPr>
          <p:spPr>
            <a:xfrm>
              <a:off x="2425356" y="3567128"/>
              <a:ext cx="17699" cy="93803"/>
            </a:xfrm>
            <a:custGeom>
              <a:avLst/>
              <a:gdLst/>
              <a:ahLst/>
              <a:cxnLst/>
              <a:rect l="l" t="t" r="r" b="b"/>
              <a:pathLst>
                <a:path w="680" h="3604" extrusionOk="0">
                  <a:moveTo>
                    <a:pt x="588" y="0"/>
                  </a:moveTo>
                  <a:lnTo>
                    <a:pt x="183" y="303"/>
                  </a:lnTo>
                  <a:cubicBezTo>
                    <a:pt x="67" y="387"/>
                    <a:pt x="0" y="521"/>
                    <a:pt x="0" y="665"/>
                  </a:cubicBezTo>
                  <a:lnTo>
                    <a:pt x="0" y="3603"/>
                  </a:lnTo>
                  <a:lnTo>
                    <a:pt x="229" y="3603"/>
                  </a:lnTo>
                  <a:lnTo>
                    <a:pt x="229" y="3582"/>
                  </a:lnTo>
                  <a:cubicBezTo>
                    <a:pt x="229" y="3448"/>
                    <a:pt x="268" y="3318"/>
                    <a:pt x="342" y="3205"/>
                  </a:cubicBezTo>
                  <a:lnTo>
                    <a:pt x="567" y="2868"/>
                  </a:lnTo>
                  <a:cubicBezTo>
                    <a:pt x="641" y="2759"/>
                    <a:pt x="679" y="2628"/>
                    <a:pt x="679" y="2495"/>
                  </a:cubicBezTo>
                  <a:lnTo>
                    <a:pt x="679" y="268"/>
                  </a:lnTo>
                  <a:cubicBezTo>
                    <a:pt x="679" y="169"/>
                    <a:pt x="648" y="78"/>
                    <a:pt x="588" y="0"/>
                  </a:cubicBez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3" name="Google Shape;17273;p79"/>
            <p:cNvSpPr/>
            <p:nvPr/>
          </p:nvSpPr>
          <p:spPr>
            <a:xfrm>
              <a:off x="2384233" y="3649088"/>
              <a:ext cx="47110" cy="35267"/>
            </a:xfrm>
            <a:custGeom>
              <a:avLst/>
              <a:gdLst/>
              <a:ahLst/>
              <a:cxnLst/>
              <a:rect l="l" t="t" r="r" b="b"/>
              <a:pathLst>
                <a:path w="1810" h="1355" extrusionOk="0">
                  <a:moveTo>
                    <a:pt x="1" y="0"/>
                  </a:moveTo>
                  <a:lnTo>
                    <a:pt x="1" y="1355"/>
                  </a:lnTo>
                  <a:lnTo>
                    <a:pt x="1809" y="1355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4" name="Google Shape;17274;p79"/>
            <p:cNvSpPr/>
            <p:nvPr/>
          </p:nvSpPr>
          <p:spPr>
            <a:xfrm>
              <a:off x="2404846" y="3660905"/>
              <a:ext cx="5882" cy="23555"/>
            </a:xfrm>
            <a:custGeom>
              <a:avLst/>
              <a:gdLst/>
              <a:ahLst/>
              <a:cxnLst/>
              <a:rect l="l" t="t" r="r" b="b"/>
              <a:pathLst>
                <a:path w="226" h="905" extrusionOk="0">
                  <a:moveTo>
                    <a:pt x="113" y="0"/>
                  </a:moveTo>
                  <a:cubicBezTo>
                    <a:pt x="50" y="0"/>
                    <a:pt x="0" y="49"/>
                    <a:pt x="0" y="113"/>
                  </a:cubicBezTo>
                  <a:lnTo>
                    <a:pt x="0" y="904"/>
                  </a:lnTo>
                  <a:lnTo>
                    <a:pt x="225" y="904"/>
                  </a:lnTo>
                  <a:lnTo>
                    <a:pt x="225" y="113"/>
                  </a:lnTo>
                  <a:cubicBezTo>
                    <a:pt x="225" y="49"/>
                    <a:pt x="173" y="0"/>
                    <a:pt x="11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5" name="Google Shape;17275;p79"/>
            <p:cNvSpPr/>
            <p:nvPr/>
          </p:nvSpPr>
          <p:spPr>
            <a:xfrm>
              <a:off x="2404846" y="3566763"/>
              <a:ext cx="5882" cy="82351"/>
            </a:xfrm>
            <a:custGeom>
              <a:avLst/>
              <a:gdLst/>
              <a:ahLst/>
              <a:cxnLst/>
              <a:rect l="l" t="t" r="r" b="b"/>
              <a:pathLst>
                <a:path w="226" h="3164" extrusionOk="0">
                  <a:moveTo>
                    <a:pt x="0" y="0"/>
                  </a:moveTo>
                  <a:lnTo>
                    <a:pt x="0" y="3163"/>
                  </a:lnTo>
                  <a:lnTo>
                    <a:pt x="225" y="3163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6" name="Google Shape;17276;p79"/>
            <p:cNvSpPr/>
            <p:nvPr/>
          </p:nvSpPr>
          <p:spPr>
            <a:xfrm>
              <a:off x="2395945" y="3537352"/>
              <a:ext cx="23581" cy="29437"/>
            </a:xfrm>
            <a:custGeom>
              <a:avLst/>
              <a:gdLst/>
              <a:ahLst/>
              <a:cxnLst/>
              <a:rect l="l" t="t" r="r" b="b"/>
              <a:pathLst>
                <a:path w="906" h="1131" extrusionOk="0">
                  <a:moveTo>
                    <a:pt x="1" y="1"/>
                  </a:moveTo>
                  <a:lnTo>
                    <a:pt x="1" y="680"/>
                  </a:lnTo>
                  <a:cubicBezTo>
                    <a:pt x="1" y="930"/>
                    <a:pt x="205" y="1130"/>
                    <a:pt x="455" y="1130"/>
                  </a:cubicBezTo>
                  <a:cubicBezTo>
                    <a:pt x="705" y="1130"/>
                    <a:pt x="905" y="930"/>
                    <a:pt x="905" y="680"/>
                  </a:cubicBezTo>
                  <a:lnTo>
                    <a:pt x="905" y="1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7" name="Google Shape;17277;p79"/>
            <p:cNvSpPr/>
            <p:nvPr/>
          </p:nvSpPr>
          <p:spPr>
            <a:xfrm>
              <a:off x="2384233" y="3490373"/>
              <a:ext cx="47110" cy="52966"/>
            </a:xfrm>
            <a:custGeom>
              <a:avLst/>
              <a:gdLst/>
              <a:ahLst/>
              <a:cxnLst/>
              <a:rect l="l" t="t" r="r" b="b"/>
              <a:pathLst>
                <a:path w="1810" h="2035" extrusionOk="0">
                  <a:moveTo>
                    <a:pt x="680" y="1"/>
                  </a:moveTo>
                  <a:cubicBezTo>
                    <a:pt x="303" y="1"/>
                    <a:pt x="1" y="303"/>
                    <a:pt x="1" y="676"/>
                  </a:cubicBezTo>
                  <a:lnTo>
                    <a:pt x="1" y="1130"/>
                  </a:lnTo>
                  <a:cubicBezTo>
                    <a:pt x="1" y="1626"/>
                    <a:pt x="405" y="2031"/>
                    <a:pt x="905" y="2034"/>
                  </a:cubicBezTo>
                  <a:cubicBezTo>
                    <a:pt x="1405" y="2031"/>
                    <a:pt x="1809" y="1626"/>
                    <a:pt x="1809" y="1130"/>
                  </a:cubicBezTo>
                  <a:lnTo>
                    <a:pt x="1809" y="676"/>
                  </a:lnTo>
                  <a:cubicBezTo>
                    <a:pt x="1809" y="303"/>
                    <a:pt x="1503" y="1"/>
                    <a:pt x="1130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8" name="Google Shape;17278;p79"/>
            <p:cNvSpPr/>
            <p:nvPr/>
          </p:nvSpPr>
          <p:spPr>
            <a:xfrm>
              <a:off x="2384233" y="3490373"/>
              <a:ext cx="32352" cy="52914"/>
            </a:xfrm>
            <a:custGeom>
              <a:avLst/>
              <a:gdLst/>
              <a:ahLst/>
              <a:cxnLst/>
              <a:rect l="l" t="t" r="r" b="b"/>
              <a:pathLst>
                <a:path w="1243" h="2033" extrusionOk="0">
                  <a:moveTo>
                    <a:pt x="680" y="1"/>
                  </a:moveTo>
                  <a:cubicBezTo>
                    <a:pt x="303" y="1"/>
                    <a:pt x="1" y="303"/>
                    <a:pt x="1" y="676"/>
                  </a:cubicBezTo>
                  <a:lnTo>
                    <a:pt x="1" y="1130"/>
                  </a:lnTo>
                  <a:cubicBezTo>
                    <a:pt x="1" y="1648"/>
                    <a:pt x="424" y="2032"/>
                    <a:pt x="900" y="2032"/>
                  </a:cubicBezTo>
                  <a:cubicBezTo>
                    <a:pt x="1013" y="2032"/>
                    <a:pt x="1129" y="2010"/>
                    <a:pt x="1243" y="1964"/>
                  </a:cubicBezTo>
                  <a:cubicBezTo>
                    <a:pt x="901" y="1827"/>
                    <a:pt x="680" y="1496"/>
                    <a:pt x="680" y="1130"/>
                  </a:cubicBezTo>
                  <a:lnTo>
                    <a:pt x="680" y="676"/>
                  </a:lnTo>
                  <a:cubicBezTo>
                    <a:pt x="680" y="345"/>
                    <a:pt x="915" y="64"/>
                    <a:pt x="1243" y="11"/>
                  </a:cubicBezTo>
                  <a:cubicBezTo>
                    <a:pt x="1204" y="4"/>
                    <a:pt x="1169" y="1"/>
                    <a:pt x="1130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9" name="Google Shape;17279;p79"/>
            <p:cNvSpPr/>
            <p:nvPr/>
          </p:nvSpPr>
          <p:spPr>
            <a:xfrm>
              <a:off x="2384233" y="3490373"/>
              <a:ext cx="47110" cy="23477"/>
            </a:xfrm>
            <a:custGeom>
              <a:avLst/>
              <a:gdLst/>
              <a:ahLst/>
              <a:cxnLst/>
              <a:rect l="l" t="t" r="r" b="b"/>
              <a:pathLst>
                <a:path w="1810" h="902" extrusionOk="0">
                  <a:moveTo>
                    <a:pt x="680" y="1"/>
                  </a:moveTo>
                  <a:cubicBezTo>
                    <a:pt x="303" y="1"/>
                    <a:pt x="1" y="303"/>
                    <a:pt x="1" y="676"/>
                  </a:cubicBezTo>
                  <a:cubicBezTo>
                    <a:pt x="1" y="676"/>
                    <a:pt x="680" y="901"/>
                    <a:pt x="1809" y="901"/>
                  </a:cubicBezTo>
                  <a:lnTo>
                    <a:pt x="1809" y="676"/>
                  </a:lnTo>
                  <a:cubicBezTo>
                    <a:pt x="1809" y="303"/>
                    <a:pt x="1503" y="1"/>
                    <a:pt x="1130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0" name="Google Shape;17280;p79"/>
            <p:cNvSpPr/>
            <p:nvPr/>
          </p:nvSpPr>
          <p:spPr>
            <a:xfrm>
              <a:off x="2384233" y="3490373"/>
              <a:ext cx="32352" cy="21369"/>
            </a:xfrm>
            <a:custGeom>
              <a:avLst/>
              <a:gdLst/>
              <a:ahLst/>
              <a:cxnLst/>
              <a:rect l="l" t="t" r="r" b="b"/>
              <a:pathLst>
                <a:path w="1243" h="821" extrusionOk="0">
                  <a:moveTo>
                    <a:pt x="680" y="1"/>
                  </a:moveTo>
                  <a:cubicBezTo>
                    <a:pt x="303" y="1"/>
                    <a:pt x="1" y="303"/>
                    <a:pt x="1" y="676"/>
                  </a:cubicBezTo>
                  <a:cubicBezTo>
                    <a:pt x="222" y="743"/>
                    <a:pt x="447" y="792"/>
                    <a:pt x="680" y="820"/>
                  </a:cubicBezTo>
                  <a:lnTo>
                    <a:pt x="680" y="676"/>
                  </a:lnTo>
                  <a:cubicBezTo>
                    <a:pt x="680" y="345"/>
                    <a:pt x="915" y="64"/>
                    <a:pt x="1243" y="11"/>
                  </a:cubicBezTo>
                  <a:cubicBezTo>
                    <a:pt x="1204" y="4"/>
                    <a:pt x="1169" y="1"/>
                    <a:pt x="1130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1" name="Google Shape;17281;p79"/>
            <p:cNvSpPr/>
            <p:nvPr/>
          </p:nvSpPr>
          <p:spPr>
            <a:xfrm>
              <a:off x="2466558" y="3537352"/>
              <a:ext cx="70639" cy="147003"/>
            </a:xfrm>
            <a:custGeom>
              <a:avLst/>
              <a:gdLst/>
              <a:ahLst/>
              <a:cxnLst/>
              <a:rect l="l" t="t" r="r" b="b"/>
              <a:pathLst>
                <a:path w="2714" h="5648" extrusionOk="0">
                  <a:moveTo>
                    <a:pt x="905" y="1"/>
                  </a:moveTo>
                  <a:lnTo>
                    <a:pt x="905" y="539"/>
                  </a:lnTo>
                  <a:cubicBezTo>
                    <a:pt x="905" y="627"/>
                    <a:pt x="856" y="704"/>
                    <a:pt x="778" y="743"/>
                  </a:cubicBezTo>
                  <a:lnTo>
                    <a:pt x="251" y="1007"/>
                  </a:lnTo>
                  <a:cubicBezTo>
                    <a:pt x="99" y="1081"/>
                    <a:pt x="1" y="1239"/>
                    <a:pt x="1" y="1412"/>
                  </a:cubicBezTo>
                  <a:lnTo>
                    <a:pt x="1" y="3639"/>
                  </a:lnTo>
                  <a:cubicBezTo>
                    <a:pt x="1" y="3772"/>
                    <a:pt x="43" y="3903"/>
                    <a:pt x="117" y="4012"/>
                  </a:cubicBezTo>
                  <a:lnTo>
                    <a:pt x="339" y="4349"/>
                  </a:lnTo>
                  <a:cubicBezTo>
                    <a:pt x="412" y="4462"/>
                    <a:pt x="455" y="4592"/>
                    <a:pt x="455" y="4726"/>
                  </a:cubicBezTo>
                  <a:lnTo>
                    <a:pt x="455" y="5648"/>
                  </a:lnTo>
                  <a:lnTo>
                    <a:pt x="2260" y="5648"/>
                  </a:lnTo>
                  <a:lnTo>
                    <a:pt x="2260" y="4726"/>
                  </a:lnTo>
                  <a:cubicBezTo>
                    <a:pt x="2263" y="4592"/>
                    <a:pt x="2302" y="4462"/>
                    <a:pt x="2376" y="4349"/>
                  </a:cubicBezTo>
                  <a:lnTo>
                    <a:pt x="2601" y="4012"/>
                  </a:lnTo>
                  <a:cubicBezTo>
                    <a:pt x="2675" y="3903"/>
                    <a:pt x="2713" y="3772"/>
                    <a:pt x="2713" y="3639"/>
                  </a:cubicBezTo>
                  <a:lnTo>
                    <a:pt x="2713" y="1412"/>
                  </a:lnTo>
                  <a:cubicBezTo>
                    <a:pt x="2713" y="1239"/>
                    <a:pt x="2615" y="1081"/>
                    <a:pt x="2460" y="1007"/>
                  </a:cubicBezTo>
                  <a:lnTo>
                    <a:pt x="1932" y="743"/>
                  </a:lnTo>
                  <a:cubicBezTo>
                    <a:pt x="1859" y="704"/>
                    <a:pt x="1809" y="627"/>
                    <a:pt x="1809" y="539"/>
                  </a:cubicBezTo>
                  <a:lnTo>
                    <a:pt x="1809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2" name="Google Shape;17282;p79"/>
            <p:cNvSpPr/>
            <p:nvPr/>
          </p:nvSpPr>
          <p:spPr>
            <a:xfrm>
              <a:off x="2466558" y="3567128"/>
              <a:ext cx="17699" cy="93803"/>
            </a:xfrm>
            <a:custGeom>
              <a:avLst/>
              <a:gdLst/>
              <a:ahLst/>
              <a:cxnLst/>
              <a:rect l="l" t="t" r="r" b="b"/>
              <a:pathLst>
                <a:path w="680" h="3604" extrusionOk="0">
                  <a:moveTo>
                    <a:pt x="92" y="0"/>
                  </a:moveTo>
                  <a:cubicBezTo>
                    <a:pt x="32" y="78"/>
                    <a:pt x="1" y="169"/>
                    <a:pt x="1" y="268"/>
                  </a:cubicBezTo>
                  <a:lnTo>
                    <a:pt x="1" y="2495"/>
                  </a:lnTo>
                  <a:cubicBezTo>
                    <a:pt x="1" y="2628"/>
                    <a:pt x="39" y="2759"/>
                    <a:pt x="113" y="2868"/>
                  </a:cubicBezTo>
                  <a:lnTo>
                    <a:pt x="339" y="3205"/>
                  </a:lnTo>
                  <a:cubicBezTo>
                    <a:pt x="412" y="3318"/>
                    <a:pt x="451" y="3448"/>
                    <a:pt x="451" y="3582"/>
                  </a:cubicBezTo>
                  <a:lnTo>
                    <a:pt x="451" y="3603"/>
                  </a:lnTo>
                  <a:lnTo>
                    <a:pt x="680" y="3603"/>
                  </a:lnTo>
                  <a:lnTo>
                    <a:pt x="680" y="665"/>
                  </a:lnTo>
                  <a:cubicBezTo>
                    <a:pt x="680" y="521"/>
                    <a:pt x="613" y="387"/>
                    <a:pt x="497" y="303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3" name="Google Shape;17283;p79"/>
            <p:cNvSpPr/>
            <p:nvPr/>
          </p:nvSpPr>
          <p:spPr>
            <a:xfrm>
              <a:off x="2519498" y="3567128"/>
              <a:ext cx="17595" cy="93803"/>
            </a:xfrm>
            <a:custGeom>
              <a:avLst/>
              <a:gdLst/>
              <a:ahLst/>
              <a:cxnLst/>
              <a:rect l="l" t="t" r="r" b="b"/>
              <a:pathLst>
                <a:path w="676" h="3604" extrusionOk="0">
                  <a:moveTo>
                    <a:pt x="584" y="0"/>
                  </a:moveTo>
                  <a:lnTo>
                    <a:pt x="180" y="303"/>
                  </a:lnTo>
                  <a:cubicBezTo>
                    <a:pt x="67" y="387"/>
                    <a:pt x="0" y="521"/>
                    <a:pt x="0" y="665"/>
                  </a:cubicBezTo>
                  <a:lnTo>
                    <a:pt x="0" y="3603"/>
                  </a:lnTo>
                  <a:lnTo>
                    <a:pt x="226" y="3603"/>
                  </a:lnTo>
                  <a:lnTo>
                    <a:pt x="226" y="3582"/>
                  </a:lnTo>
                  <a:cubicBezTo>
                    <a:pt x="226" y="3448"/>
                    <a:pt x="264" y="3318"/>
                    <a:pt x="338" y="3205"/>
                  </a:cubicBezTo>
                  <a:lnTo>
                    <a:pt x="563" y="2868"/>
                  </a:lnTo>
                  <a:cubicBezTo>
                    <a:pt x="637" y="2759"/>
                    <a:pt x="676" y="2628"/>
                    <a:pt x="676" y="2495"/>
                  </a:cubicBezTo>
                  <a:lnTo>
                    <a:pt x="676" y="268"/>
                  </a:lnTo>
                  <a:cubicBezTo>
                    <a:pt x="676" y="169"/>
                    <a:pt x="644" y="78"/>
                    <a:pt x="584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4" name="Google Shape;17284;p79"/>
            <p:cNvSpPr/>
            <p:nvPr/>
          </p:nvSpPr>
          <p:spPr>
            <a:xfrm>
              <a:off x="2478296" y="3649088"/>
              <a:ext cx="47084" cy="35267"/>
            </a:xfrm>
            <a:custGeom>
              <a:avLst/>
              <a:gdLst/>
              <a:ahLst/>
              <a:cxnLst/>
              <a:rect l="l" t="t" r="r" b="b"/>
              <a:pathLst>
                <a:path w="1809" h="1355" extrusionOk="0">
                  <a:moveTo>
                    <a:pt x="0" y="0"/>
                  </a:moveTo>
                  <a:lnTo>
                    <a:pt x="0" y="1355"/>
                  </a:lnTo>
                  <a:lnTo>
                    <a:pt x="1809" y="1355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5" name="Google Shape;17285;p79"/>
            <p:cNvSpPr/>
            <p:nvPr/>
          </p:nvSpPr>
          <p:spPr>
            <a:xfrm>
              <a:off x="2498884" y="3660905"/>
              <a:ext cx="5986" cy="23555"/>
            </a:xfrm>
            <a:custGeom>
              <a:avLst/>
              <a:gdLst/>
              <a:ahLst/>
              <a:cxnLst/>
              <a:rect l="l" t="t" r="r" b="b"/>
              <a:pathLst>
                <a:path w="230" h="905" extrusionOk="0">
                  <a:moveTo>
                    <a:pt x="117" y="0"/>
                  </a:moveTo>
                  <a:cubicBezTo>
                    <a:pt x="54" y="0"/>
                    <a:pt x="1" y="49"/>
                    <a:pt x="1" y="113"/>
                  </a:cubicBezTo>
                  <a:lnTo>
                    <a:pt x="1" y="904"/>
                  </a:lnTo>
                  <a:lnTo>
                    <a:pt x="229" y="904"/>
                  </a:lnTo>
                  <a:lnTo>
                    <a:pt x="229" y="113"/>
                  </a:lnTo>
                  <a:cubicBezTo>
                    <a:pt x="229" y="49"/>
                    <a:pt x="177" y="0"/>
                    <a:pt x="11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6" name="Google Shape;17286;p79"/>
            <p:cNvSpPr/>
            <p:nvPr/>
          </p:nvSpPr>
          <p:spPr>
            <a:xfrm>
              <a:off x="2498884" y="3566763"/>
              <a:ext cx="5882" cy="82351"/>
            </a:xfrm>
            <a:custGeom>
              <a:avLst/>
              <a:gdLst/>
              <a:ahLst/>
              <a:cxnLst/>
              <a:rect l="l" t="t" r="r" b="b"/>
              <a:pathLst>
                <a:path w="226" h="3164" extrusionOk="0">
                  <a:moveTo>
                    <a:pt x="1" y="0"/>
                  </a:moveTo>
                  <a:lnTo>
                    <a:pt x="1" y="3163"/>
                  </a:lnTo>
                  <a:lnTo>
                    <a:pt x="226" y="3163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7" name="Google Shape;17287;p79"/>
            <p:cNvSpPr/>
            <p:nvPr/>
          </p:nvSpPr>
          <p:spPr>
            <a:xfrm>
              <a:off x="2490086" y="3537352"/>
              <a:ext cx="23581" cy="29437"/>
            </a:xfrm>
            <a:custGeom>
              <a:avLst/>
              <a:gdLst/>
              <a:ahLst/>
              <a:cxnLst/>
              <a:rect l="l" t="t" r="r" b="b"/>
              <a:pathLst>
                <a:path w="906" h="1131" extrusionOk="0">
                  <a:moveTo>
                    <a:pt x="1" y="1"/>
                  </a:moveTo>
                  <a:lnTo>
                    <a:pt x="1" y="680"/>
                  </a:lnTo>
                  <a:cubicBezTo>
                    <a:pt x="1" y="930"/>
                    <a:pt x="205" y="1130"/>
                    <a:pt x="455" y="1130"/>
                  </a:cubicBezTo>
                  <a:cubicBezTo>
                    <a:pt x="701" y="1130"/>
                    <a:pt x="905" y="930"/>
                    <a:pt x="905" y="680"/>
                  </a:cubicBezTo>
                  <a:lnTo>
                    <a:pt x="905" y="1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8" name="Google Shape;17288;p79"/>
            <p:cNvSpPr/>
            <p:nvPr/>
          </p:nvSpPr>
          <p:spPr>
            <a:xfrm>
              <a:off x="2478374" y="3490373"/>
              <a:ext cx="47006" cy="52966"/>
            </a:xfrm>
            <a:custGeom>
              <a:avLst/>
              <a:gdLst/>
              <a:ahLst/>
              <a:cxnLst/>
              <a:rect l="l" t="t" r="r" b="b"/>
              <a:pathLst>
                <a:path w="1806" h="2035" extrusionOk="0">
                  <a:moveTo>
                    <a:pt x="676" y="1"/>
                  </a:moveTo>
                  <a:cubicBezTo>
                    <a:pt x="303" y="1"/>
                    <a:pt x="1" y="303"/>
                    <a:pt x="1" y="676"/>
                  </a:cubicBezTo>
                  <a:lnTo>
                    <a:pt x="1" y="1130"/>
                  </a:lnTo>
                  <a:cubicBezTo>
                    <a:pt x="1" y="1626"/>
                    <a:pt x="405" y="2034"/>
                    <a:pt x="905" y="2034"/>
                  </a:cubicBezTo>
                  <a:cubicBezTo>
                    <a:pt x="1401" y="2031"/>
                    <a:pt x="1806" y="1626"/>
                    <a:pt x="1806" y="1130"/>
                  </a:cubicBezTo>
                  <a:lnTo>
                    <a:pt x="1806" y="676"/>
                  </a:lnTo>
                  <a:cubicBezTo>
                    <a:pt x="1806" y="303"/>
                    <a:pt x="1503" y="1"/>
                    <a:pt x="1130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9" name="Google Shape;17289;p79"/>
            <p:cNvSpPr/>
            <p:nvPr/>
          </p:nvSpPr>
          <p:spPr>
            <a:xfrm>
              <a:off x="2478296" y="3490373"/>
              <a:ext cx="32352" cy="52914"/>
            </a:xfrm>
            <a:custGeom>
              <a:avLst/>
              <a:gdLst/>
              <a:ahLst/>
              <a:cxnLst/>
              <a:rect l="l" t="t" r="r" b="b"/>
              <a:pathLst>
                <a:path w="1243" h="2033" extrusionOk="0">
                  <a:moveTo>
                    <a:pt x="679" y="1"/>
                  </a:moveTo>
                  <a:cubicBezTo>
                    <a:pt x="303" y="1"/>
                    <a:pt x="0" y="303"/>
                    <a:pt x="0" y="676"/>
                  </a:cubicBezTo>
                  <a:lnTo>
                    <a:pt x="0" y="1130"/>
                  </a:lnTo>
                  <a:cubicBezTo>
                    <a:pt x="0" y="1648"/>
                    <a:pt x="425" y="2032"/>
                    <a:pt x="901" y="2032"/>
                  </a:cubicBezTo>
                  <a:cubicBezTo>
                    <a:pt x="1013" y="2032"/>
                    <a:pt x="1129" y="2010"/>
                    <a:pt x="1242" y="1964"/>
                  </a:cubicBezTo>
                  <a:cubicBezTo>
                    <a:pt x="904" y="1827"/>
                    <a:pt x="679" y="1496"/>
                    <a:pt x="679" y="1130"/>
                  </a:cubicBezTo>
                  <a:lnTo>
                    <a:pt x="679" y="676"/>
                  </a:lnTo>
                  <a:cubicBezTo>
                    <a:pt x="679" y="345"/>
                    <a:pt x="918" y="64"/>
                    <a:pt x="1242" y="11"/>
                  </a:cubicBezTo>
                  <a:cubicBezTo>
                    <a:pt x="1207" y="4"/>
                    <a:pt x="1168" y="1"/>
                    <a:pt x="1130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0" name="Google Shape;17290;p79"/>
            <p:cNvSpPr/>
            <p:nvPr/>
          </p:nvSpPr>
          <p:spPr>
            <a:xfrm>
              <a:off x="2478296" y="3490373"/>
              <a:ext cx="47084" cy="23477"/>
            </a:xfrm>
            <a:custGeom>
              <a:avLst/>
              <a:gdLst/>
              <a:ahLst/>
              <a:cxnLst/>
              <a:rect l="l" t="t" r="r" b="b"/>
              <a:pathLst>
                <a:path w="1809" h="902" extrusionOk="0">
                  <a:moveTo>
                    <a:pt x="679" y="1"/>
                  </a:moveTo>
                  <a:cubicBezTo>
                    <a:pt x="306" y="1"/>
                    <a:pt x="0" y="303"/>
                    <a:pt x="0" y="676"/>
                  </a:cubicBezTo>
                  <a:cubicBezTo>
                    <a:pt x="0" y="676"/>
                    <a:pt x="679" y="901"/>
                    <a:pt x="1809" y="901"/>
                  </a:cubicBezTo>
                  <a:lnTo>
                    <a:pt x="1809" y="676"/>
                  </a:lnTo>
                  <a:cubicBezTo>
                    <a:pt x="1809" y="303"/>
                    <a:pt x="1506" y="1"/>
                    <a:pt x="1130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1" name="Google Shape;17291;p79"/>
            <p:cNvSpPr/>
            <p:nvPr/>
          </p:nvSpPr>
          <p:spPr>
            <a:xfrm>
              <a:off x="2478296" y="3490373"/>
              <a:ext cx="32352" cy="21369"/>
            </a:xfrm>
            <a:custGeom>
              <a:avLst/>
              <a:gdLst/>
              <a:ahLst/>
              <a:cxnLst/>
              <a:rect l="l" t="t" r="r" b="b"/>
              <a:pathLst>
                <a:path w="1243" h="821" extrusionOk="0">
                  <a:moveTo>
                    <a:pt x="679" y="1"/>
                  </a:moveTo>
                  <a:cubicBezTo>
                    <a:pt x="303" y="1"/>
                    <a:pt x="0" y="303"/>
                    <a:pt x="0" y="676"/>
                  </a:cubicBezTo>
                  <a:cubicBezTo>
                    <a:pt x="222" y="743"/>
                    <a:pt x="450" y="792"/>
                    <a:pt x="679" y="820"/>
                  </a:cubicBezTo>
                  <a:lnTo>
                    <a:pt x="679" y="676"/>
                  </a:lnTo>
                  <a:cubicBezTo>
                    <a:pt x="679" y="345"/>
                    <a:pt x="918" y="64"/>
                    <a:pt x="1242" y="11"/>
                  </a:cubicBezTo>
                  <a:cubicBezTo>
                    <a:pt x="1207" y="4"/>
                    <a:pt x="1168" y="1"/>
                    <a:pt x="1130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2" name="Google Shape;17292;p79"/>
            <p:cNvSpPr/>
            <p:nvPr/>
          </p:nvSpPr>
          <p:spPr>
            <a:xfrm>
              <a:off x="2560699" y="3537352"/>
              <a:ext cx="70639" cy="147003"/>
            </a:xfrm>
            <a:custGeom>
              <a:avLst/>
              <a:gdLst/>
              <a:ahLst/>
              <a:cxnLst/>
              <a:rect l="l" t="t" r="r" b="b"/>
              <a:pathLst>
                <a:path w="2714" h="5648" extrusionOk="0">
                  <a:moveTo>
                    <a:pt x="905" y="1"/>
                  </a:moveTo>
                  <a:lnTo>
                    <a:pt x="905" y="539"/>
                  </a:lnTo>
                  <a:cubicBezTo>
                    <a:pt x="901" y="627"/>
                    <a:pt x="856" y="704"/>
                    <a:pt x="778" y="743"/>
                  </a:cubicBezTo>
                  <a:lnTo>
                    <a:pt x="251" y="1007"/>
                  </a:lnTo>
                  <a:cubicBezTo>
                    <a:pt x="96" y="1081"/>
                    <a:pt x="1" y="1239"/>
                    <a:pt x="1" y="1412"/>
                  </a:cubicBezTo>
                  <a:lnTo>
                    <a:pt x="1" y="3639"/>
                  </a:lnTo>
                  <a:cubicBezTo>
                    <a:pt x="1" y="3772"/>
                    <a:pt x="39" y="3903"/>
                    <a:pt x="113" y="4012"/>
                  </a:cubicBezTo>
                  <a:lnTo>
                    <a:pt x="339" y="4349"/>
                  </a:lnTo>
                  <a:cubicBezTo>
                    <a:pt x="412" y="4462"/>
                    <a:pt x="451" y="4592"/>
                    <a:pt x="451" y="4726"/>
                  </a:cubicBezTo>
                  <a:lnTo>
                    <a:pt x="451" y="5648"/>
                  </a:lnTo>
                  <a:lnTo>
                    <a:pt x="2260" y="5648"/>
                  </a:lnTo>
                  <a:lnTo>
                    <a:pt x="2260" y="4726"/>
                  </a:lnTo>
                  <a:cubicBezTo>
                    <a:pt x="2260" y="4592"/>
                    <a:pt x="2302" y="4462"/>
                    <a:pt x="2376" y="4349"/>
                  </a:cubicBezTo>
                  <a:lnTo>
                    <a:pt x="2597" y="4012"/>
                  </a:lnTo>
                  <a:cubicBezTo>
                    <a:pt x="2671" y="3903"/>
                    <a:pt x="2713" y="3772"/>
                    <a:pt x="2713" y="3639"/>
                  </a:cubicBezTo>
                  <a:lnTo>
                    <a:pt x="2713" y="1412"/>
                  </a:lnTo>
                  <a:cubicBezTo>
                    <a:pt x="2713" y="1239"/>
                    <a:pt x="2615" y="1081"/>
                    <a:pt x="2460" y="1007"/>
                  </a:cubicBezTo>
                  <a:lnTo>
                    <a:pt x="1932" y="743"/>
                  </a:lnTo>
                  <a:cubicBezTo>
                    <a:pt x="1855" y="704"/>
                    <a:pt x="1806" y="627"/>
                    <a:pt x="1806" y="539"/>
                  </a:cubicBezTo>
                  <a:lnTo>
                    <a:pt x="1806" y="1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3" name="Google Shape;17293;p79"/>
            <p:cNvSpPr/>
            <p:nvPr/>
          </p:nvSpPr>
          <p:spPr>
            <a:xfrm>
              <a:off x="2560621" y="3567128"/>
              <a:ext cx="17699" cy="93803"/>
            </a:xfrm>
            <a:custGeom>
              <a:avLst/>
              <a:gdLst/>
              <a:ahLst/>
              <a:cxnLst/>
              <a:rect l="l" t="t" r="r" b="b"/>
              <a:pathLst>
                <a:path w="680" h="3604" extrusionOk="0">
                  <a:moveTo>
                    <a:pt x="92" y="0"/>
                  </a:moveTo>
                  <a:cubicBezTo>
                    <a:pt x="32" y="78"/>
                    <a:pt x="0" y="169"/>
                    <a:pt x="0" y="268"/>
                  </a:cubicBezTo>
                  <a:lnTo>
                    <a:pt x="0" y="2495"/>
                  </a:lnTo>
                  <a:cubicBezTo>
                    <a:pt x="0" y="2628"/>
                    <a:pt x="39" y="2759"/>
                    <a:pt x="113" y="2868"/>
                  </a:cubicBezTo>
                  <a:lnTo>
                    <a:pt x="338" y="3205"/>
                  </a:lnTo>
                  <a:cubicBezTo>
                    <a:pt x="412" y="3318"/>
                    <a:pt x="451" y="3448"/>
                    <a:pt x="451" y="3582"/>
                  </a:cubicBezTo>
                  <a:lnTo>
                    <a:pt x="451" y="3603"/>
                  </a:lnTo>
                  <a:lnTo>
                    <a:pt x="679" y="3603"/>
                  </a:lnTo>
                  <a:lnTo>
                    <a:pt x="679" y="665"/>
                  </a:lnTo>
                  <a:cubicBezTo>
                    <a:pt x="679" y="521"/>
                    <a:pt x="612" y="387"/>
                    <a:pt x="496" y="303"/>
                  </a:cubicBezTo>
                  <a:lnTo>
                    <a:pt x="92" y="0"/>
                  </a:ln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4" name="Google Shape;17294;p79"/>
            <p:cNvSpPr/>
            <p:nvPr/>
          </p:nvSpPr>
          <p:spPr>
            <a:xfrm>
              <a:off x="2613535" y="3567128"/>
              <a:ext cx="17699" cy="93803"/>
            </a:xfrm>
            <a:custGeom>
              <a:avLst/>
              <a:gdLst/>
              <a:ahLst/>
              <a:cxnLst/>
              <a:rect l="l" t="t" r="r" b="b"/>
              <a:pathLst>
                <a:path w="680" h="3604" extrusionOk="0">
                  <a:moveTo>
                    <a:pt x="588" y="0"/>
                  </a:moveTo>
                  <a:lnTo>
                    <a:pt x="180" y="303"/>
                  </a:lnTo>
                  <a:cubicBezTo>
                    <a:pt x="68" y="387"/>
                    <a:pt x="1" y="521"/>
                    <a:pt x="1" y="665"/>
                  </a:cubicBezTo>
                  <a:lnTo>
                    <a:pt x="1" y="3603"/>
                  </a:lnTo>
                  <a:lnTo>
                    <a:pt x="226" y="3603"/>
                  </a:lnTo>
                  <a:lnTo>
                    <a:pt x="226" y="3582"/>
                  </a:lnTo>
                  <a:cubicBezTo>
                    <a:pt x="226" y="3448"/>
                    <a:pt x="268" y="3318"/>
                    <a:pt x="342" y="3205"/>
                  </a:cubicBezTo>
                  <a:lnTo>
                    <a:pt x="564" y="2868"/>
                  </a:lnTo>
                  <a:cubicBezTo>
                    <a:pt x="638" y="2759"/>
                    <a:pt x="680" y="2628"/>
                    <a:pt x="680" y="2495"/>
                  </a:cubicBezTo>
                  <a:lnTo>
                    <a:pt x="680" y="268"/>
                  </a:lnTo>
                  <a:cubicBezTo>
                    <a:pt x="676" y="169"/>
                    <a:pt x="645" y="78"/>
                    <a:pt x="588" y="0"/>
                  </a:cubicBez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5" name="Google Shape;17295;p79"/>
            <p:cNvSpPr/>
            <p:nvPr/>
          </p:nvSpPr>
          <p:spPr>
            <a:xfrm>
              <a:off x="2572438" y="3649088"/>
              <a:ext cx="47006" cy="35267"/>
            </a:xfrm>
            <a:custGeom>
              <a:avLst/>
              <a:gdLst/>
              <a:ahLst/>
              <a:cxnLst/>
              <a:rect l="l" t="t" r="r" b="b"/>
              <a:pathLst>
                <a:path w="1806" h="1355" extrusionOk="0">
                  <a:moveTo>
                    <a:pt x="0" y="0"/>
                  </a:moveTo>
                  <a:lnTo>
                    <a:pt x="0" y="1355"/>
                  </a:lnTo>
                  <a:lnTo>
                    <a:pt x="1805" y="1355"/>
                  </a:lnTo>
                  <a:lnTo>
                    <a:pt x="1805" y="0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6" name="Google Shape;17296;p79"/>
            <p:cNvSpPr/>
            <p:nvPr/>
          </p:nvSpPr>
          <p:spPr>
            <a:xfrm>
              <a:off x="2592947" y="3660905"/>
              <a:ext cx="5960" cy="23555"/>
            </a:xfrm>
            <a:custGeom>
              <a:avLst/>
              <a:gdLst/>
              <a:ahLst/>
              <a:cxnLst/>
              <a:rect l="l" t="t" r="r" b="b"/>
              <a:pathLst>
                <a:path w="229" h="905" extrusionOk="0">
                  <a:moveTo>
                    <a:pt x="116" y="0"/>
                  </a:moveTo>
                  <a:cubicBezTo>
                    <a:pt x="53" y="0"/>
                    <a:pt x="0" y="49"/>
                    <a:pt x="0" y="113"/>
                  </a:cubicBezTo>
                  <a:lnTo>
                    <a:pt x="0" y="904"/>
                  </a:lnTo>
                  <a:lnTo>
                    <a:pt x="229" y="904"/>
                  </a:lnTo>
                  <a:lnTo>
                    <a:pt x="229" y="113"/>
                  </a:lnTo>
                  <a:cubicBezTo>
                    <a:pt x="229" y="49"/>
                    <a:pt x="176" y="0"/>
                    <a:pt x="11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7" name="Google Shape;17297;p79"/>
            <p:cNvSpPr/>
            <p:nvPr/>
          </p:nvSpPr>
          <p:spPr>
            <a:xfrm>
              <a:off x="2592947" y="3566763"/>
              <a:ext cx="5960" cy="82351"/>
            </a:xfrm>
            <a:custGeom>
              <a:avLst/>
              <a:gdLst/>
              <a:ahLst/>
              <a:cxnLst/>
              <a:rect l="l" t="t" r="r" b="b"/>
              <a:pathLst>
                <a:path w="229" h="3164" extrusionOk="0">
                  <a:moveTo>
                    <a:pt x="0" y="0"/>
                  </a:moveTo>
                  <a:lnTo>
                    <a:pt x="0" y="3163"/>
                  </a:lnTo>
                  <a:lnTo>
                    <a:pt x="229" y="3163"/>
                  </a:lnTo>
                  <a:lnTo>
                    <a:pt x="229" y="0"/>
                  </a:ln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8" name="Google Shape;17298;p79"/>
            <p:cNvSpPr/>
            <p:nvPr/>
          </p:nvSpPr>
          <p:spPr>
            <a:xfrm>
              <a:off x="2584150" y="3537352"/>
              <a:ext cx="23555" cy="29437"/>
            </a:xfrm>
            <a:custGeom>
              <a:avLst/>
              <a:gdLst/>
              <a:ahLst/>
              <a:cxnLst/>
              <a:rect l="l" t="t" r="r" b="b"/>
              <a:pathLst>
                <a:path w="905" h="1131" extrusionOk="0">
                  <a:moveTo>
                    <a:pt x="0" y="1"/>
                  </a:moveTo>
                  <a:lnTo>
                    <a:pt x="0" y="680"/>
                  </a:lnTo>
                  <a:cubicBezTo>
                    <a:pt x="0" y="930"/>
                    <a:pt x="205" y="1130"/>
                    <a:pt x="454" y="1130"/>
                  </a:cubicBezTo>
                  <a:cubicBezTo>
                    <a:pt x="701" y="1130"/>
                    <a:pt x="905" y="930"/>
                    <a:pt x="905" y="680"/>
                  </a:cubicBezTo>
                  <a:lnTo>
                    <a:pt x="905" y="1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9" name="Google Shape;17299;p79"/>
            <p:cNvSpPr/>
            <p:nvPr/>
          </p:nvSpPr>
          <p:spPr>
            <a:xfrm>
              <a:off x="2572438" y="3490373"/>
              <a:ext cx="47006" cy="52966"/>
            </a:xfrm>
            <a:custGeom>
              <a:avLst/>
              <a:gdLst/>
              <a:ahLst/>
              <a:cxnLst/>
              <a:rect l="l" t="t" r="r" b="b"/>
              <a:pathLst>
                <a:path w="1806" h="2035" extrusionOk="0">
                  <a:moveTo>
                    <a:pt x="676" y="1"/>
                  </a:moveTo>
                  <a:cubicBezTo>
                    <a:pt x="303" y="1"/>
                    <a:pt x="0" y="303"/>
                    <a:pt x="0" y="676"/>
                  </a:cubicBezTo>
                  <a:lnTo>
                    <a:pt x="0" y="1130"/>
                  </a:lnTo>
                  <a:cubicBezTo>
                    <a:pt x="0" y="1626"/>
                    <a:pt x="405" y="2031"/>
                    <a:pt x="904" y="2034"/>
                  </a:cubicBezTo>
                  <a:cubicBezTo>
                    <a:pt x="1400" y="2031"/>
                    <a:pt x="1805" y="1626"/>
                    <a:pt x="1805" y="1130"/>
                  </a:cubicBezTo>
                  <a:lnTo>
                    <a:pt x="1805" y="676"/>
                  </a:lnTo>
                  <a:cubicBezTo>
                    <a:pt x="1805" y="303"/>
                    <a:pt x="1502" y="1"/>
                    <a:pt x="1130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0" name="Google Shape;17300;p79"/>
            <p:cNvSpPr/>
            <p:nvPr/>
          </p:nvSpPr>
          <p:spPr>
            <a:xfrm>
              <a:off x="2572333" y="3490373"/>
              <a:ext cx="32456" cy="52914"/>
            </a:xfrm>
            <a:custGeom>
              <a:avLst/>
              <a:gdLst/>
              <a:ahLst/>
              <a:cxnLst/>
              <a:rect l="l" t="t" r="r" b="b"/>
              <a:pathLst>
                <a:path w="1247" h="2033" extrusionOk="0">
                  <a:moveTo>
                    <a:pt x="680" y="1"/>
                  </a:moveTo>
                  <a:cubicBezTo>
                    <a:pt x="307" y="1"/>
                    <a:pt x="1" y="303"/>
                    <a:pt x="1" y="676"/>
                  </a:cubicBezTo>
                  <a:lnTo>
                    <a:pt x="1" y="1130"/>
                  </a:lnTo>
                  <a:cubicBezTo>
                    <a:pt x="1" y="1648"/>
                    <a:pt x="426" y="2032"/>
                    <a:pt x="903" y="2032"/>
                  </a:cubicBezTo>
                  <a:cubicBezTo>
                    <a:pt x="1016" y="2032"/>
                    <a:pt x="1132" y="2010"/>
                    <a:pt x="1246" y="1964"/>
                  </a:cubicBezTo>
                  <a:cubicBezTo>
                    <a:pt x="905" y="1827"/>
                    <a:pt x="680" y="1496"/>
                    <a:pt x="680" y="1130"/>
                  </a:cubicBezTo>
                  <a:lnTo>
                    <a:pt x="680" y="676"/>
                  </a:lnTo>
                  <a:cubicBezTo>
                    <a:pt x="680" y="345"/>
                    <a:pt x="919" y="64"/>
                    <a:pt x="1246" y="11"/>
                  </a:cubicBezTo>
                  <a:cubicBezTo>
                    <a:pt x="1207" y="4"/>
                    <a:pt x="1169" y="1"/>
                    <a:pt x="1130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1" name="Google Shape;17301;p79"/>
            <p:cNvSpPr/>
            <p:nvPr/>
          </p:nvSpPr>
          <p:spPr>
            <a:xfrm>
              <a:off x="2572333" y="3490373"/>
              <a:ext cx="47110" cy="23477"/>
            </a:xfrm>
            <a:custGeom>
              <a:avLst/>
              <a:gdLst/>
              <a:ahLst/>
              <a:cxnLst/>
              <a:rect l="l" t="t" r="r" b="b"/>
              <a:pathLst>
                <a:path w="1810" h="902" extrusionOk="0">
                  <a:moveTo>
                    <a:pt x="680" y="1"/>
                  </a:moveTo>
                  <a:cubicBezTo>
                    <a:pt x="307" y="1"/>
                    <a:pt x="1" y="303"/>
                    <a:pt x="1" y="676"/>
                  </a:cubicBezTo>
                  <a:lnTo>
                    <a:pt x="4" y="676"/>
                  </a:lnTo>
                  <a:cubicBezTo>
                    <a:pt x="4" y="676"/>
                    <a:pt x="680" y="901"/>
                    <a:pt x="1809" y="901"/>
                  </a:cubicBezTo>
                  <a:lnTo>
                    <a:pt x="1809" y="676"/>
                  </a:lnTo>
                  <a:cubicBezTo>
                    <a:pt x="1809" y="303"/>
                    <a:pt x="1506" y="1"/>
                    <a:pt x="1134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2" name="Google Shape;17302;p79"/>
            <p:cNvSpPr/>
            <p:nvPr/>
          </p:nvSpPr>
          <p:spPr>
            <a:xfrm>
              <a:off x="2572333" y="3490373"/>
              <a:ext cx="32456" cy="21369"/>
            </a:xfrm>
            <a:custGeom>
              <a:avLst/>
              <a:gdLst/>
              <a:ahLst/>
              <a:cxnLst/>
              <a:rect l="l" t="t" r="r" b="b"/>
              <a:pathLst>
                <a:path w="1247" h="821" extrusionOk="0">
                  <a:moveTo>
                    <a:pt x="680" y="1"/>
                  </a:moveTo>
                  <a:cubicBezTo>
                    <a:pt x="307" y="1"/>
                    <a:pt x="1" y="303"/>
                    <a:pt x="1" y="676"/>
                  </a:cubicBezTo>
                  <a:cubicBezTo>
                    <a:pt x="222" y="743"/>
                    <a:pt x="451" y="792"/>
                    <a:pt x="680" y="820"/>
                  </a:cubicBezTo>
                  <a:lnTo>
                    <a:pt x="680" y="676"/>
                  </a:lnTo>
                  <a:cubicBezTo>
                    <a:pt x="680" y="345"/>
                    <a:pt x="919" y="64"/>
                    <a:pt x="1246" y="11"/>
                  </a:cubicBezTo>
                  <a:cubicBezTo>
                    <a:pt x="1207" y="4"/>
                    <a:pt x="1169" y="1"/>
                    <a:pt x="1130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3" name="Google Shape;17303;p79"/>
            <p:cNvSpPr/>
            <p:nvPr/>
          </p:nvSpPr>
          <p:spPr>
            <a:xfrm>
              <a:off x="2273251" y="3385065"/>
              <a:ext cx="363760" cy="304600"/>
            </a:xfrm>
            <a:custGeom>
              <a:avLst/>
              <a:gdLst/>
              <a:ahLst/>
              <a:cxnLst/>
              <a:rect l="l" t="t" r="r" b="b"/>
              <a:pathLst>
                <a:path w="13976" h="11703" extrusionOk="0">
                  <a:moveTo>
                    <a:pt x="3586" y="409"/>
                  </a:moveTo>
                  <a:cubicBezTo>
                    <a:pt x="3849" y="409"/>
                    <a:pt x="4061" y="620"/>
                    <a:pt x="4061" y="884"/>
                  </a:cubicBezTo>
                  <a:lnTo>
                    <a:pt x="4061" y="1334"/>
                  </a:lnTo>
                  <a:cubicBezTo>
                    <a:pt x="4050" y="1714"/>
                    <a:pt x="3740" y="2017"/>
                    <a:pt x="3360" y="2017"/>
                  </a:cubicBezTo>
                  <a:cubicBezTo>
                    <a:pt x="2980" y="2017"/>
                    <a:pt x="2671" y="1714"/>
                    <a:pt x="2660" y="1334"/>
                  </a:cubicBezTo>
                  <a:lnTo>
                    <a:pt x="2660" y="884"/>
                  </a:lnTo>
                  <a:cubicBezTo>
                    <a:pt x="2660" y="620"/>
                    <a:pt x="2875" y="409"/>
                    <a:pt x="3135" y="409"/>
                  </a:cubicBezTo>
                  <a:close/>
                  <a:moveTo>
                    <a:pt x="7203" y="409"/>
                  </a:moveTo>
                  <a:cubicBezTo>
                    <a:pt x="7463" y="409"/>
                    <a:pt x="7674" y="620"/>
                    <a:pt x="7674" y="884"/>
                  </a:cubicBezTo>
                  <a:lnTo>
                    <a:pt x="7674" y="1334"/>
                  </a:lnTo>
                  <a:cubicBezTo>
                    <a:pt x="7663" y="1714"/>
                    <a:pt x="7354" y="2017"/>
                    <a:pt x="6974" y="2017"/>
                  </a:cubicBezTo>
                  <a:cubicBezTo>
                    <a:pt x="6594" y="2017"/>
                    <a:pt x="6284" y="1714"/>
                    <a:pt x="6277" y="1334"/>
                  </a:cubicBezTo>
                  <a:lnTo>
                    <a:pt x="6277" y="884"/>
                  </a:lnTo>
                  <a:cubicBezTo>
                    <a:pt x="6277" y="620"/>
                    <a:pt x="6488" y="409"/>
                    <a:pt x="6749" y="409"/>
                  </a:cubicBezTo>
                  <a:close/>
                  <a:moveTo>
                    <a:pt x="10816" y="409"/>
                  </a:moveTo>
                  <a:cubicBezTo>
                    <a:pt x="11076" y="409"/>
                    <a:pt x="11288" y="620"/>
                    <a:pt x="11288" y="884"/>
                  </a:cubicBezTo>
                  <a:lnTo>
                    <a:pt x="11288" y="1334"/>
                  </a:lnTo>
                  <a:cubicBezTo>
                    <a:pt x="11280" y="1714"/>
                    <a:pt x="10967" y="2017"/>
                    <a:pt x="10591" y="2017"/>
                  </a:cubicBezTo>
                  <a:cubicBezTo>
                    <a:pt x="10211" y="2017"/>
                    <a:pt x="9901" y="1714"/>
                    <a:pt x="9891" y="1334"/>
                  </a:cubicBezTo>
                  <a:lnTo>
                    <a:pt x="9891" y="884"/>
                  </a:lnTo>
                  <a:cubicBezTo>
                    <a:pt x="9891" y="620"/>
                    <a:pt x="10102" y="409"/>
                    <a:pt x="10362" y="409"/>
                  </a:cubicBezTo>
                  <a:close/>
                  <a:moveTo>
                    <a:pt x="3607" y="2442"/>
                  </a:moveTo>
                  <a:lnTo>
                    <a:pt x="3607" y="2551"/>
                  </a:lnTo>
                  <a:cubicBezTo>
                    <a:pt x="3607" y="2629"/>
                    <a:pt x="3628" y="2703"/>
                    <a:pt x="3666" y="2769"/>
                  </a:cubicBezTo>
                  <a:lnTo>
                    <a:pt x="3374" y="3062"/>
                  </a:lnTo>
                  <a:cubicBezTo>
                    <a:pt x="3371" y="3067"/>
                    <a:pt x="3366" y="3069"/>
                    <a:pt x="3360" y="3069"/>
                  </a:cubicBezTo>
                  <a:cubicBezTo>
                    <a:pt x="3355" y="3069"/>
                    <a:pt x="3350" y="3067"/>
                    <a:pt x="3346" y="3062"/>
                  </a:cubicBezTo>
                  <a:lnTo>
                    <a:pt x="3054" y="2769"/>
                  </a:lnTo>
                  <a:cubicBezTo>
                    <a:pt x="3093" y="2703"/>
                    <a:pt x="3114" y="2629"/>
                    <a:pt x="3114" y="2551"/>
                  </a:cubicBezTo>
                  <a:lnTo>
                    <a:pt x="3114" y="2442"/>
                  </a:lnTo>
                  <a:close/>
                  <a:moveTo>
                    <a:pt x="7224" y="2442"/>
                  </a:moveTo>
                  <a:lnTo>
                    <a:pt x="7224" y="2551"/>
                  </a:lnTo>
                  <a:cubicBezTo>
                    <a:pt x="7224" y="2629"/>
                    <a:pt x="7245" y="2703"/>
                    <a:pt x="7283" y="2769"/>
                  </a:cubicBezTo>
                  <a:lnTo>
                    <a:pt x="6991" y="3062"/>
                  </a:lnTo>
                  <a:cubicBezTo>
                    <a:pt x="6986" y="3067"/>
                    <a:pt x="6980" y="3069"/>
                    <a:pt x="6974" y="3069"/>
                  </a:cubicBezTo>
                  <a:cubicBezTo>
                    <a:pt x="6969" y="3069"/>
                    <a:pt x="6963" y="3067"/>
                    <a:pt x="6960" y="3062"/>
                  </a:cubicBezTo>
                  <a:lnTo>
                    <a:pt x="6668" y="2769"/>
                  </a:lnTo>
                  <a:cubicBezTo>
                    <a:pt x="6706" y="2703"/>
                    <a:pt x="6728" y="2629"/>
                    <a:pt x="6728" y="2551"/>
                  </a:cubicBezTo>
                  <a:lnTo>
                    <a:pt x="6728" y="2442"/>
                  </a:lnTo>
                  <a:close/>
                  <a:moveTo>
                    <a:pt x="10837" y="2442"/>
                  </a:moveTo>
                  <a:lnTo>
                    <a:pt x="10837" y="2551"/>
                  </a:lnTo>
                  <a:cubicBezTo>
                    <a:pt x="10837" y="2629"/>
                    <a:pt x="10858" y="2703"/>
                    <a:pt x="10897" y="2769"/>
                  </a:cubicBezTo>
                  <a:lnTo>
                    <a:pt x="10605" y="3062"/>
                  </a:lnTo>
                  <a:cubicBezTo>
                    <a:pt x="10600" y="3067"/>
                    <a:pt x="10594" y="3069"/>
                    <a:pt x="10589" y="3069"/>
                  </a:cubicBezTo>
                  <a:cubicBezTo>
                    <a:pt x="10584" y="3069"/>
                    <a:pt x="10579" y="3067"/>
                    <a:pt x="10573" y="3062"/>
                  </a:cubicBezTo>
                  <a:lnTo>
                    <a:pt x="10281" y="2769"/>
                  </a:lnTo>
                  <a:cubicBezTo>
                    <a:pt x="10320" y="2703"/>
                    <a:pt x="10341" y="2629"/>
                    <a:pt x="10341" y="2551"/>
                  </a:cubicBezTo>
                  <a:lnTo>
                    <a:pt x="10341" y="2442"/>
                  </a:lnTo>
                  <a:close/>
                  <a:moveTo>
                    <a:pt x="1781" y="4251"/>
                  </a:moveTo>
                  <a:cubicBezTo>
                    <a:pt x="2041" y="4251"/>
                    <a:pt x="2252" y="4462"/>
                    <a:pt x="2252" y="4722"/>
                  </a:cubicBezTo>
                  <a:lnTo>
                    <a:pt x="2252" y="5173"/>
                  </a:lnTo>
                  <a:cubicBezTo>
                    <a:pt x="2241" y="5553"/>
                    <a:pt x="1932" y="5855"/>
                    <a:pt x="1552" y="5855"/>
                  </a:cubicBezTo>
                  <a:cubicBezTo>
                    <a:pt x="1175" y="5855"/>
                    <a:pt x="862" y="5553"/>
                    <a:pt x="855" y="5173"/>
                  </a:cubicBezTo>
                  <a:lnTo>
                    <a:pt x="855" y="4722"/>
                  </a:lnTo>
                  <a:cubicBezTo>
                    <a:pt x="855" y="4462"/>
                    <a:pt x="1066" y="4251"/>
                    <a:pt x="1327" y="4251"/>
                  </a:cubicBezTo>
                  <a:close/>
                  <a:moveTo>
                    <a:pt x="5394" y="4251"/>
                  </a:moveTo>
                  <a:cubicBezTo>
                    <a:pt x="5654" y="4251"/>
                    <a:pt x="5866" y="4462"/>
                    <a:pt x="5866" y="4722"/>
                  </a:cubicBezTo>
                  <a:lnTo>
                    <a:pt x="5866" y="5176"/>
                  </a:lnTo>
                  <a:cubicBezTo>
                    <a:pt x="5858" y="5553"/>
                    <a:pt x="5549" y="5855"/>
                    <a:pt x="5169" y="5855"/>
                  </a:cubicBezTo>
                  <a:cubicBezTo>
                    <a:pt x="4789" y="5855"/>
                    <a:pt x="4479" y="5553"/>
                    <a:pt x="4469" y="5176"/>
                  </a:cubicBezTo>
                  <a:lnTo>
                    <a:pt x="4469" y="4722"/>
                  </a:lnTo>
                  <a:cubicBezTo>
                    <a:pt x="4469" y="4462"/>
                    <a:pt x="4680" y="4251"/>
                    <a:pt x="4944" y="4251"/>
                  </a:cubicBezTo>
                  <a:close/>
                  <a:moveTo>
                    <a:pt x="9008" y="4251"/>
                  </a:moveTo>
                  <a:cubicBezTo>
                    <a:pt x="9268" y="4251"/>
                    <a:pt x="9483" y="4462"/>
                    <a:pt x="9483" y="4722"/>
                  </a:cubicBezTo>
                  <a:lnTo>
                    <a:pt x="9483" y="5176"/>
                  </a:lnTo>
                  <a:cubicBezTo>
                    <a:pt x="9472" y="5553"/>
                    <a:pt x="9162" y="5855"/>
                    <a:pt x="8782" y="5855"/>
                  </a:cubicBezTo>
                  <a:cubicBezTo>
                    <a:pt x="8402" y="5855"/>
                    <a:pt x="8093" y="5553"/>
                    <a:pt x="8082" y="5176"/>
                  </a:cubicBezTo>
                  <a:lnTo>
                    <a:pt x="8082" y="4722"/>
                  </a:lnTo>
                  <a:cubicBezTo>
                    <a:pt x="8082" y="4462"/>
                    <a:pt x="8293" y="4251"/>
                    <a:pt x="8557" y="4251"/>
                  </a:cubicBezTo>
                  <a:close/>
                  <a:moveTo>
                    <a:pt x="12621" y="4251"/>
                  </a:moveTo>
                  <a:cubicBezTo>
                    <a:pt x="12885" y="4251"/>
                    <a:pt x="13096" y="4462"/>
                    <a:pt x="13096" y="4722"/>
                  </a:cubicBezTo>
                  <a:lnTo>
                    <a:pt x="13096" y="5173"/>
                  </a:lnTo>
                  <a:cubicBezTo>
                    <a:pt x="13085" y="5553"/>
                    <a:pt x="12776" y="5855"/>
                    <a:pt x="12396" y="5855"/>
                  </a:cubicBezTo>
                  <a:cubicBezTo>
                    <a:pt x="12016" y="5855"/>
                    <a:pt x="11706" y="5553"/>
                    <a:pt x="11699" y="5173"/>
                  </a:cubicBezTo>
                  <a:lnTo>
                    <a:pt x="11699" y="4722"/>
                  </a:lnTo>
                  <a:cubicBezTo>
                    <a:pt x="11699" y="4462"/>
                    <a:pt x="11910" y="4251"/>
                    <a:pt x="12171" y="4251"/>
                  </a:cubicBezTo>
                  <a:close/>
                  <a:moveTo>
                    <a:pt x="1802" y="6284"/>
                  </a:moveTo>
                  <a:lnTo>
                    <a:pt x="1802" y="6390"/>
                  </a:lnTo>
                  <a:cubicBezTo>
                    <a:pt x="1802" y="6467"/>
                    <a:pt x="1823" y="6545"/>
                    <a:pt x="1862" y="6612"/>
                  </a:cubicBezTo>
                  <a:lnTo>
                    <a:pt x="1569" y="6904"/>
                  </a:lnTo>
                  <a:cubicBezTo>
                    <a:pt x="1564" y="6907"/>
                    <a:pt x="1559" y="6909"/>
                    <a:pt x="1554" y="6909"/>
                  </a:cubicBezTo>
                  <a:cubicBezTo>
                    <a:pt x="1548" y="6909"/>
                    <a:pt x="1543" y="6907"/>
                    <a:pt x="1538" y="6904"/>
                  </a:cubicBezTo>
                  <a:lnTo>
                    <a:pt x="1246" y="6612"/>
                  </a:lnTo>
                  <a:cubicBezTo>
                    <a:pt x="1284" y="6545"/>
                    <a:pt x="1306" y="6467"/>
                    <a:pt x="1306" y="6390"/>
                  </a:cubicBezTo>
                  <a:lnTo>
                    <a:pt x="1306" y="6284"/>
                  </a:lnTo>
                  <a:close/>
                  <a:moveTo>
                    <a:pt x="5415" y="6284"/>
                  </a:moveTo>
                  <a:lnTo>
                    <a:pt x="5415" y="6390"/>
                  </a:lnTo>
                  <a:cubicBezTo>
                    <a:pt x="5415" y="6467"/>
                    <a:pt x="5436" y="6545"/>
                    <a:pt x="5475" y="6612"/>
                  </a:cubicBezTo>
                  <a:lnTo>
                    <a:pt x="5183" y="6904"/>
                  </a:lnTo>
                  <a:cubicBezTo>
                    <a:pt x="5179" y="6907"/>
                    <a:pt x="5174" y="6909"/>
                    <a:pt x="5168" y="6909"/>
                  </a:cubicBezTo>
                  <a:cubicBezTo>
                    <a:pt x="5163" y="6909"/>
                    <a:pt x="5157" y="6907"/>
                    <a:pt x="5151" y="6904"/>
                  </a:cubicBezTo>
                  <a:lnTo>
                    <a:pt x="4859" y="6612"/>
                  </a:lnTo>
                  <a:cubicBezTo>
                    <a:pt x="4898" y="6545"/>
                    <a:pt x="4919" y="6467"/>
                    <a:pt x="4919" y="6390"/>
                  </a:cubicBezTo>
                  <a:lnTo>
                    <a:pt x="4919" y="6284"/>
                  </a:lnTo>
                  <a:close/>
                  <a:moveTo>
                    <a:pt x="9029" y="6284"/>
                  </a:moveTo>
                  <a:lnTo>
                    <a:pt x="9029" y="6390"/>
                  </a:lnTo>
                  <a:cubicBezTo>
                    <a:pt x="9029" y="6467"/>
                    <a:pt x="9050" y="6545"/>
                    <a:pt x="9088" y="6612"/>
                  </a:cubicBezTo>
                  <a:lnTo>
                    <a:pt x="8796" y="6904"/>
                  </a:lnTo>
                  <a:cubicBezTo>
                    <a:pt x="8793" y="6907"/>
                    <a:pt x="8788" y="6909"/>
                    <a:pt x="8782" y="6909"/>
                  </a:cubicBezTo>
                  <a:cubicBezTo>
                    <a:pt x="8777" y="6909"/>
                    <a:pt x="8772" y="6907"/>
                    <a:pt x="8768" y="6904"/>
                  </a:cubicBezTo>
                  <a:lnTo>
                    <a:pt x="8473" y="6612"/>
                  </a:lnTo>
                  <a:cubicBezTo>
                    <a:pt x="8515" y="6545"/>
                    <a:pt x="8536" y="6467"/>
                    <a:pt x="8536" y="6390"/>
                  </a:cubicBezTo>
                  <a:lnTo>
                    <a:pt x="8536" y="6284"/>
                  </a:lnTo>
                  <a:close/>
                  <a:moveTo>
                    <a:pt x="12646" y="6284"/>
                  </a:moveTo>
                  <a:lnTo>
                    <a:pt x="12646" y="6390"/>
                  </a:lnTo>
                  <a:cubicBezTo>
                    <a:pt x="12646" y="6467"/>
                    <a:pt x="12667" y="6545"/>
                    <a:pt x="12705" y="6612"/>
                  </a:cubicBezTo>
                  <a:lnTo>
                    <a:pt x="12413" y="6904"/>
                  </a:lnTo>
                  <a:cubicBezTo>
                    <a:pt x="12408" y="6907"/>
                    <a:pt x="12402" y="6909"/>
                    <a:pt x="12396" y="6909"/>
                  </a:cubicBezTo>
                  <a:cubicBezTo>
                    <a:pt x="12391" y="6909"/>
                    <a:pt x="12385" y="6907"/>
                    <a:pt x="12382" y="6904"/>
                  </a:cubicBezTo>
                  <a:lnTo>
                    <a:pt x="12090" y="6612"/>
                  </a:lnTo>
                  <a:cubicBezTo>
                    <a:pt x="12128" y="6545"/>
                    <a:pt x="12150" y="6467"/>
                    <a:pt x="12150" y="6390"/>
                  </a:cubicBezTo>
                  <a:lnTo>
                    <a:pt x="12150" y="6284"/>
                  </a:lnTo>
                  <a:close/>
                  <a:moveTo>
                    <a:pt x="3139" y="0"/>
                  </a:moveTo>
                  <a:cubicBezTo>
                    <a:pt x="2653" y="0"/>
                    <a:pt x="2259" y="395"/>
                    <a:pt x="2256" y="884"/>
                  </a:cubicBezTo>
                  <a:lnTo>
                    <a:pt x="2256" y="1334"/>
                  </a:lnTo>
                  <a:cubicBezTo>
                    <a:pt x="2256" y="1686"/>
                    <a:pt x="2424" y="2017"/>
                    <a:pt x="2709" y="2228"/>
                  </a:cubicBezTo>
                  <a:lnTo>
                    <a:pt x="2709" y="2551"/>
                  </a:lnTo>
                  <a:cubicBezTo>
                    <a:pt x="2709" y="2558"/>
                    <a:pt x="2702" y="2565"/>
                    <a:pt x="2695" y="2569"/>
                  </a:cubicBezTo>
                  <a:lnTo>
                    <a:pt x="2168" y="2833"/>
                  </a:lnTo>
                  <a:cubicBezTo>
                    <a:pt x="1946" y="2942"/>
                    <a:pt x="1805" y="3171"/>
                    <a:pt x="1805" y="3420"/>
                  </a:cubicBezTo>
                  <a:lnTo>
                    <a:pt x="1805" y="3839"/>
                  </a:lnTo>
                  <a:lnTo>
                    <a:pt x="1334" y="3839"/>
                  </a:lnTo>
                  <a:cubicBezTo>
                    <a:pt x="845" y="3839"/>
                    <a:pt x="451" y="4237"/>
                    <a:pt x="451" y="4722"/>
                  </a:cubicBezTo>
                  <a:lnTo>
                    <a:pt x="451" y="5173"/>
                  </a:lnTo>
                  <a:cubicBezTo>
                    <a:pt x="451" y="5528"/>
                    <a:pt x="619" y="5859"/>
                    <a:pt x="901" y="6066"/>
                  </a:cubicBezTo>
                  <a:lnTo>
                    <a:pt x="901" y="6390"/>
                  </a:lnTo>
                  <a:cubicBezTo>
                    <a:pt x="901" y="6397"/>
                    <a:pt x="897" y="6404"/>
                    <a:pt x="890" y="6408"/>
                  </a:cubicBezTo>
                  <a:lnTo>
                    <a:pt x="363" y="6671"/>
                  </a:lnTo>
                  <a:cubicBezTo>
                    <a:pt x="141" y="6784"/>
                    <a:pt x="0" y="7013"/>
                    <a:pt x="0" y="7259"/>
                  </a:cubicBezTo>
                  <a:lnTo>
                    <a:pt x="0" y="9486"/>
                  </a:lnTo>
                  <a:cubicBezTo>
                    <a:pt x="0" y="9662"/>
                    <a:pt x="49" y="9831"/>
                    <a:pt x="148" y="9975"/>
                  </a:cubicBezTo>
                  <a:lnTo>
                    <a:pt x="373" y="10313"/>
                  </a:lnTo>
                  <a:cubicBezTo>
                    <a:pt x="426" y="10390"/>
                    <a:pt x="451" y="10482"/>
                    <a:pt x="451" y="10577"/>
                  </a:cubicBezTo>
                  <a:lnTo>
                    <a:pt x="451" y="11499"/>
                  </a:lnTo>
                  <a:cubicBezTo>
                    <a:pt x="451" y="11611"/>
                    <a:pt x="542" y="11703"/>
                    <a:pt x="655" y="11703"/>
                  </a:cubicBezTo>
                  <a:cubicBezTo>
                    <a:pt x="771" y="11703"/>
                    <a:pt x="862" y="11611"/>
                    <a:pt x="862" y="11499"/>
                  </a:cubicBezTo>
                  <a:lnTo>
                    <a:pt x="862" y="10577"/>
                  </a:lnTo>
                  <a:cubicBezTo>
                    <a:pt x="862" y="10401"/>
                    <a:pt x="809" y="10232"/>
                    <a:pt x="714" y="10088"/>
                  </a:cubicBezTo>
                  <a:lnTo>
                    <a:pt x="489" y="9750"/>
                  </a:lnTo>
                  <a:cubicBezTo>
                    <a:pt x="437" y="9673"/>
                    <a:pt x="408" y="9581"/>
                    <a:pt x="408" y="9486"/>
                  </a:cubicBezTo>
                  <a:lnTo>
                    <a:pt x="408" y="7259"/>
                  </a:lnTo>
                  <a:cubicBezTo>
                    <a:pt x="408" y="7168"/>
                    <a:pt x="461" y="7083"/>
                    <a:pt x="546" y="7041"/>
                  </a:cubicBezTo>
                  <a:lnTo>
                    <a:pt x="919" y="6854"/>
                  </a:lnTo>
                  <a:lnTo>
                    <a:pt x="1256" y="7192"/>
                  </a:lnTo>
                  <a:cubicBezTo>
                    <a:pt x="1341" y="7277"/>
                    <a:pt x="1451" y="7319"/>
                    <a:pt x="1561" y="7319"/>
                  </a:cubicBezTo>
                  <a:cubicBezTo>
                    <a:pt x="1671" y="7319"/>
                    <a:pt x="1781" y="7277"/>
                    <a:pt x="1865" y="7192"/>
                  </a:cubicBezTo>
                  <a:lnTo>
                    <a:pt x="2203" y="6854"/>
                  </a:lnTo>
                  <a:lnTo>
                    <a:pt x="2576" y="7041"/>
                  </a:lnTo>
                  <a:cubicBezTo>
                    <a:pt x="2660" y="7083"/>
                    <a:pt x="2713" y="7168"/>
                    <a:pt x="2713" y="7259"/>
                  </a:cubicBezTo>
                  <a:lnTo>
                    <a:pt x="2713" y="9486"/>
                  </a:lnTo>
                  <a:cubicBezTo>
                    <a:pt x="2713" y="9581"/>
                    <a:pt x="2685" y="9673"/>
                    <a:pt x="2632" y="9750"/>
                  </a:cubicBezTo>
                  <a:lnTo>
                    <a:pt x="2407" y="10088"/>
                  </a:lnTo>
                  <a:cubicBezTo>
                    <a:pt x="2312" y="10232"/>
                    <a:pt x="2259" y="10401"/>
                    <a:pt x="2259" y="10577"/>
                  </a:cubicBezTo>
                  <a:lnTo>
                    <a:pt x="2259" y="11499"/>
                  </a:lnTo>
                  <a:cubicBezTo>
                    <a:pt x="2259" y="11611"/>
                    <a:pt x="2351" y="11703"/>
                    <a:pt x="2463" y="11703"/>
                  </a:cubicBezTo>
                  <a:cubicBezTo>
                    <a:pt x="2576" y="11703"/>
                    <a:pt x="2667" y="11611"/>
                    <a:pt x="2667" y="11499"/>
                  </a:cubicBezTo>
                  <a:lnTo>
                    <a:pt x="2667" y="10577"/>
                  </a:lnTo>
                  <a:cubicBezTo>
                    <a:pt x="2667" y="10482"/>
                    <a:pt x="2695" y="10390"/>
                    <a:pt x="2748" y="10313"/>
                  </a:cubicBezTo>
                  <a:lnTo>
                    <a:pt x="2973" y="9975"/>
                  </a:lnTo>
                  <a:cubicBezTo>
                    <a:pt x="3068" y="9831"/>
                    <a:pt x="3121" y="9662"/>
                    <a:pt x="3121" y="9486"/>
                  </a:cubicBezTo>
                  <a:lnTo>
                    <a:pt x="3121" y="7259"/>
                  </a:lnTo>
                  <a:cubicBezTo>
                    <a:pt x="3121" y="7013"/>
                    <a:pt x="2980" y="6784"/>
                    <a:pt x="2759" y="6671"/>
                  </a:cubicBezTo>
                  <a:lnTo>
                    <a:pt x="2231" y="6408"/>
                  </a:lnTo>
                  <a:cubicBezTo>
                    <a:pt x="2224" y="6404"/>
                    <a:pt x="2217" y="6397"/>
                    <a:pt x="2217" y="6390"/>
                  </a:cubicBezTo>
                  <a:lnTo>
                    <a:pt x="2217" y="6066"/>
                  </a:lnTo>
                  <a:cubicBezTo>
                    <a:pt x="2502" y="5859"/>
                    <a:pt x="2671" y="5528"/>
                    <a:pt x="2671" y="5173"/>
                  </a:cubicBezTo>
                  <a:lnTo>
                    <a:pt x="2671" y="4722"/>
                  </a:lnTo>
                  <a:cubicBezTo>
                    <a:pt x="2671" y="4402"/>
                    <a:pt x="2498" y="4110"/>
                    <a:pt x="2217" y="3952"/>
                  </a:cubicBezTo>
                  <a:lnTo>
                    <a:pt x="2217" y="3420"/>
                  </a:lnTo>
                  <a:cubicBezTo>
                    <a:pt x="2217" y="3325"/>
                    <a:pt x="2270" y="3241"/>
                    <a:pt x="2354" y="3199"/>
                  </a:cubicBezTo>
                  <a:lnTo>
                    <a:pt x="2727" y="3016"/>
                  </a:lnTo>
                  <a:lnTo>
                    <a:pt x="3065" y="3354"/>
                  </a:lnTo>
                  <a:cubicBezTo>
                    <a:pt x="3149" y="3438"/>
                    <a:pt x="3259" y="3480"/>
                    <a:pt x="3369" y="3480"/>
                  </a:cubicBezTo>
                  <a:cubicBezTo>
                    <a:pt x="3479" y="3480"/>
                    <a:pt x="3589" y="3438"/>
                    <a:pt x="3674" y="3354"/>
                  </a:cubicBezTo>
                  <a:lnTo>
                    <a:pt x="4011" y="3016"/>
                  </a:lnTo>
                  <a:lnTo>
                    <a:pt x="4384" y="3199"/>
                  </a:lnTo>
                  <a:cubicBezTo>
                    <a:pt x="4469" y="3241"/>
                    <a:pt x="4521" y="3325"/>
                    <a:pt x="4521" y="3420"/>
                  </a:cubicBezTo>
                  <a:lnTo>
                    <a:pt x="4521" y="3952"/>
                  </a:lnTo>
                  <a:cubicBezTo>
                    <a:pt x="4244" y="4110"/>
                    <a:pt x="4071" y="4402"/>
                    <a:pt x="4071" y="4722"/>
                  </a:cubicBezTo>
                  <a:lnTo>
                    <a:pt x="4071" y="5173"/>
                  </a:lnTo>
                  <a:cubicBezTo>
                    <a:pt x="4071" y="5528"/>
                    <a:pt x="4236" y="5859"/>
                    <a:pt x="4521" y="6066"/>
                  </a:cubicBezTo>
                  <a:lnTo>
                    <a:pt x="4521" y="6390"/>
                  </a:lnTo>
                  <a:cubicBezTo>
                    <a:pt x="4521" y="6397"/>
                    <a:pt x="4518" y="6404"/>
                    <a:pt x="4511" y="6408"/>
                  </a:cubicBezTo>
                  <a:lnTo>
                    <a:pt x="3983" y="6671"/>
                  </a:lnTo>
                  <a:cubicBezTo>
                    <a:pt x="3758" y="6784"/>
                    <a:pt x="3617" y="7013"/>
                    <a:pt x="3617" y="7259"/>
                  </a:cubicBezTo>
                  <a:lnTo>
                    <a:pt x="3617" y="9486"/>
                  </a:lnTo>
                  <a:cubicBezTo>
                    <a:pt x="3617" y="9662"/>
                    <a:pt x="3670" y="9831"/>
                    <a:pt x="3765" y="9975"/>
                  </a:cubicBezTo>
                  <a:lnTo>
                    <a:pt x="3990" y="10313"/>
                  </a:lnTo>
                  <a:cubicBezTo>
                    <a:pt x="4043" y="10390"/>
                    <a:pt x="4071" y="10482"/>
                    <a:pt x="4071" y="10577"/>
                  </a:cubicBezTo>
                  <a:lnTo>
                    <a:pt x="4071" y="11499"/>
                  </a:lnTo>
                  <a:cubicBezTo>
                    <a:pt x="4071" y="11611"/>
                    <a:pt x="4163" y="11703"/>
                    <a:pt x="4275" y="11703"/>
                  </a:cubicBezTo>
                  <a:cubicBezTo>
                    <a:pt x="4388" y="11703"/>
                    <a:pt x="4479" y="11611"/>
                    <a:pt x="4479" y="11499"/>
                  </a:cubicBezTo>
                  <a:lnTo>
                    <a:pt x="4479" y="10577"/>
                  </a:lnTo>
                  <a:cubicBezTo>
                    <a:pt x="4479" y="10401"/>
                    <a:pt x="4430" y="10232"/>
                    <a:pt x="4331" y="10088"/>
                  </a:cubicBezTo>
                  <a:lnTo>
                    <a:pt x="4106" y="9750"/>
                  </a:lnTo>
                  <a:cubicBezTo>
                    <a:pt x="4054" y="9673"/>
                    <a:pt x="4029" y="9581"/>
                    <a:pt x="4029" y="9486"/>
                  </a:cubicBezTo>
                  <a:lnTo>
                    <a:pt x="4029" y="7259"/>
                  </a:lnTo>
                  <a:cubicBezTo>
                    <a:pt x="4029" y="7168"/>
                    <a:pt x="4082" y="7083"/>
                    <a:pt x="4163" y="7041"/>
                  </a:cubicBezTo>
                  <a:lnTo>
                    <a:pt x="4536" y="6854"/>
                  </a:lnTo>
                  <a:lnTo>
                    <a:pt x="4873" y="7192"/>
                  </a:lnTo>
                  <a:cubicBezTo>
                    <a:pt x="4958" y="7277"/>
                    <a:pt x="5069" y="7319"/>
                    <a:pt x="5179" y="7319"/>
                  </a:cubicBezTo>
                  <a:cubicBezTo>
                    <a:pt x="5289" y="7319"/>
                    <a:pt x="5399" y="7277"/>
                    <a:pt x="5482" y="7192"/>
                  </a:cubicBezTo>
                  <a:lnTo>
                    <a:pt x="5823" y="6854"/>
                  </a:lnTo>
                  <a:lnTo>
                    <a:pt x="6193" y="7041"/>
                  </a:lnTo>
                  <a:cubicBezTo>
                    <a:pt x="6277" y="7083"/>
                    <a:pt x="6330" y="7168"/>
                    <a:pt x="6330" y="7259"/>
                  </a:cubicBezTo>
                  <a:lnTo>
                    <a:pt x="6330" y="9486"/>
                  </a:lnTo>
                  <a:cubicBezTo>
                    <a:pt x="6330" y="9581"/>
                    <a:pt x="6302" y="9673"/>
                    <a:pt x="6253" y="9750"/>
                  </a:cubicBezTo>
                  <a:lnTo>
                    <a:pt x="6027" y="10088"/>
                  </a:lnTo>
                  <a:cubicBezTo>
                    <a:pt x="5929" y="10232"/>
                    <a:pt x="5880" y="10401"/>
                    <a:pt x="5880" y="10577"/>
                  </a:cubicBezTo>
                  <a:lnTo>
                    <a:pt x="5880" y="11499"/>
                  </a:lnTo>
                  <a:cubicBezTo>
                    <a:pt x="5880" y="11611"/>
                    <a:pt x="5971" y="11703"/>
                    <a:pt x="6084" y="11703"/>
                  </a:cubicBezTo>
                  <a:cubicBezTo>
                    <a:pt x="6196" y="11703"/>
                    <a:pt x="6288" y="11611"/>
                    <a:pt x="6288" y="11499"/>
                  </a:cubicBezTo>
                  <a:lnTo>
                    <a:pt x="6288" y="10577"/>
                  </a:lnTo>
                  <a:cubicBezTo>
                    <a:pt x="6288" y="10482"/>
                    <a:pt x="6316" y="10390"/>
                    <a:pt x="6369" y="10313"/>
                  </a:cubicBezTo>
                  <a:lnTo>
                    <a:pt x="6590" y="9975"/>
                  </a:lnTo>
                  <a:cubicBezTo>
                    <a:pt x="6689" y="9831"/>
                    <a:pt x="6738" y="9662"/>
                    <a:pt x="6738" y="9486"/>
                  </a:cubicBezTo>
                  <a:lnTo>
                    <a:pt x="6738" y="7259"/>
                  </a:lnTo>
                  <a:cubicBezTo>
                    <a:pt x="6742" y="7013"/>
                    <a:pt x="6601" y="6784"/>
                    <a:pt x="6376" y="6671"/>
                  </a:cubicBezTo>
                  <a:lnTo>
                    <a:pt x="5848" y="6408"/>
                  </a:lnTo>
                  <a:cubicBezTo>
                    <a:pt x="5841" y="6404"/>
                    <a:pt x="5837" y="6397"/>
                    <a:pt x="5837" y="6390"/>
                  </a:cubicBezTo>
                  <a:lnTo>
                    <a:pt x="5837" y="6066"/>
                  </a:lnTo>
                  <a:cubicBezTo>
                    <a:pt x="6122" y="5859"/>
                    <a:pt x="6288" y="5528"/>
                    <a:pt x="6288" y="5173"/>
                  </a:cubicBezTo>
                  <a:lnTo>
                    <a:pt x="6288" y="4722"/>
                  </a:lnTo>
                  <a:cubicBezTo>
                    <a:pt x="6288" y="4402"/>
                    <a:pt x="6115" y="4110"/>
                    <a:pt x="5837" y="3952"/>
                  </a:cubicBezTo>
                  <a:lnTo>
                    <a:pt x="5837" y="3420"/>
                  </a:lnTo>
                  <a:cubicBezTo>
                    <a:pt x="5837" y="3325"/>
                    <a:pt x="5890" y="3241"/>
                    <a:pt x="5975" y="3199"/>
                  </a:cubicBezTo>
                  <a:lnTo>
                    <a:pt x="6344" y="3016"/>
                  </a:lnTo>
                  <a:lnTo>
                    <a:pt x="6685" y="3354"/>
                  </a:lnTo>
                  <a:cubicBezTo>
                    <a:pt x="6768" y="3438"/>
                    <a:pt x="6878" y="3480"/>
                    <a:pt x="6988" y="3480"/>
                  </a:cubicBezTo>
                  <a:cubicBezTo>
                    <a:pt x="7099" y="3480"/>
                    <a:pt x="7210" y="3438"/>
                    <a:pt x="7294" y="3354"/>
                  </a:cubicBezTo>
                  <a:lnTo>
                    <a:pt x="7632" y="3016"/>
                  </a:lnTo>
                  <a:lnTo>
                    <a:pt x="8001" y="3199"/>
                  </a:lnTo>
                  <a:cubicBezTo>
                    <a:pt x="8086" y="3241"/>
                    <a:pt x="8138" y="3325"/>
                    <a:pt x="8138" y="3420"/>
                  </a:cubicBezTo>
                  <a:lnTo>
                    <a:pt x="8138" y="3952"/>
                  </a:lnTo>
                  <a:cubicBezTo>
                    <a:pt x="7861" y="4110"/>
                    <a:pt x="7688" y="4402"/>
                    <a:pt x="7688" y="4722"/>
                  </a:cubicBezTo>
                  <a:lnTo>
                    <a:pt x="7688" y="5173"/>
                  </a:lnTo>
                  <a:cubicBezTo>
                    <a:pt x="7688" y="5528"/>
                    <a:pt x="7857" y="5859"/>
                    <a:pt x="8138" y="6066"/>
                  </a:cubicBezTo>
                  <a:lnTo>
                    <a:pt x="8138" y="6390"/>
                  </a:lnTo>
                  <a:cubicBezTo>
                    <a:pt x="8138" y="6397"/>
                    <a:pt x="8135" y="6404"/>
                    <a:pt x="8128" y="6408"/>
                  </a:cubicBezTo>
                  <a:lnTo>
                    <a:pt x="7600" y="6671"/>
                  </a:lnTo>
                  <a:cubicBezTo>
                    <a:pt x="7378" y="6784"/>
                    <a:pt x="7238" y="7013"/>
                    <a:pt x="7238" y="7259"/>
                  </a:cubicBezTo>
                  <a:lnTo>
                    <a:pt x="7238" y="9486"/>
                  </a:lnTo>
                  <a:cubicBezTo>
                    <a:pt x="7238" y="9662"/>
                    <a:pt x="7287" y="9831"/>
                    <a:pt x="7386" y="9975"/>
                  </a:cubicBezTo>
                  <a:lnTo>
                    <a:pt x="7611" y="10313"/>
                  </a:lnTo>
                  <a:cubicBezTo>
                    <a:pt x="7663" y="10390"/>
                    <a:pt x="7688" y="10482"/>
                    <a:pt x="7688" y="10577"/>
                  </a:cubicBezTo>
                  <a:lnTo>
                    <a:pt x="7688" y="11499"/>
                  </a:lnTo>
                  <a:cubicBezTo>
                    <a:pt x="7688" y="11611"/>
                    <a:pt x="7780" y="11703"/>
                    <a:pt x="7892" y="11703"/>
                  </a:cubicBezTo>
                  <a:cubicBezTo>
                    <a:pt x="8008" y="11703"/>
                    <a:pt x="8100" y="11611"/>
                    <a:pt x="8100" y="11499"/>
                  </a:cubicBezTo>
                  <a:lnTo>
                    <a:pt x="8100" y="10577"/>
                  </a:lnTo>
                  <a:cubicBezTo>
                    <a:pt x="8100" y="10401"/>
                    <a:pt x="8047" y="10232"/>
                    <a:pt x="7948" y="10088"/>
                  </a:cubicBezTo>
                  <a:lnTo>
                    <a:pt x="7727" y="9750"/>
                  </a:lnTo>
                  <a:cubicBezTo>
                    <a:pt x="7674" y="9673"/>
                    <a:pt x="7646" y="9581"/>
                    <a:pt x="7646" y="9486"/>
                  </a:cubicBezTo>
                  <a:lnTo>
                    <a:pt x="7646" y="7259"/>
                  </a:lnTo>
                  <a:cubicBezTo>
                    <a:pt x="7646" y="7168"/>
                    <a:pt x="7699" y="7083"/>
                    <a:pt x="7783" y="7041"/>
                  </a:cubicBezTo>
                  <a:lnTo>
                    <a:pt x="8156" y="6854"/>
                  </a:lnTo>
                  <a:lnTo>
                    <a:pt x="8494" y="7192"/>
                  </a:lnTo>
                  <a:cubicBezTo>
                    <a:pt x="8578" y="7277"/>
                    <a:pt x="8688" y="7319"/>
                    <a:pt x="8798" y="7319"/>
                  </a:cubicBezTo>
                  <a:cubicBezTo>
                    <a:pt x="8908" y="7319"/>
                    <a:pt x="9018" y="7277"/>
                    <a:pt x="9103" y="7192"/>
                  </a:cubicBezTo>
                  <a:lnTo>
                    <a:pt x="9440" y="6854"/>
                  </a:lnTo>
                  <a:lnTo>
                    <a:pt x="9813" y="7041"/>
                  </a:lnTo>
                  <a:cubicBezTo>
                    <a:pt x="9898" y="7083"/>
                    <a:pt x="9950" y="7168"/>
                    <a:pt x="9950" y="7259"/>
                  </a:cubicBezTo>
                  <a:lnTo>
                    <a:pt x="9950" y="9486"/>
                  </a:lnTo>
                  <a:cubicBezTo>
                    <a:pt x="9950" y="9581"/>
                    <a:pt x="9922" y="9673"/>
                    <a:pt x="9870" y="9750"/>
                  </a:cubicBezTo>
                  <a:lnTo>
                    <a:pt x="9644" y="10088"/>
                  </a:lnTo>
                  <a:cubicBezTo>
                    <a:pt x="9549" y="10232"/>
                    <a:pt x="9497" y="10401"/>
                    <a:pt x="9497" y="10577"/>
                  </a:cubicBezTo>
                  <a:lnTo>
                    <a:pt x="9497" y="11499"/>
                  </a:lnTo>
                  <a:cubicBezTo>
                    <a:pt x="9497" y="11611"/>
                    <a:pt x="9588" y="11703"/>
                    <a:pt x="9701" y="11703"/>
                  </a:cubicBezTo>
                  <a:cubicBezTo>
                    <a:pt x="9813" y="11703"/>
                    <a:pt x="9905" y="11611"/>
                    <a:pt x="9905" y="11499"/>
                  </a:cubicBezTo>
                  <a:lnTo>
                    <a:pt x="9905" y="10577"/>
                  </a:lnTo>
                  <a:cubicBezTo>
                    <a:pt x="9905" y="10482"/>
                    <a:pt x="9933" y="10390"/>
                    <a:pt x="9986" y="10313"/>
                  </a:cubicBezTo>
                  <a:lnTo>
                    <a:pt x="10211" y="9975"/>
                  </a:lnTo>
                  <a:cubicBezTo>
                    <a:pt x="10306" y="9831"/>
                    <a:pt x="10359" y="9662"/>
                    <a:pt x="10359" y="9486"/>
                  </a:cubicBezTo>
                  <a:lnTo>
                    <a:pt x="10359" y="7259"/>
                  </a:lnTo>
                  <a:cubicBezTo>
                    <a:pt x="10359" y="7013"/>
                    <a:pt x="10218" y="6784"/>
                    <a:pt x="9996" y="6671"/>
                  </a:cubicBezTo>
                  <a:lnTo>
                    <a:pt x="9468" y="6408"/>
                  </a:lnTo>
                  <a:cubicBezTo>
                    <a:pt x="9461" y="6404"/>
                    <a:pt x="9454" y="6397"/>
                    <a:pt x="9454" y="6390"/>
                  </a:cubicBezTo>
                  <a:lnTo>
                    <a:pt x="9454" y="6066"/>
                  </a:lnTo>
                  <a:cubicBezTo>
                    <a:pt x="9739" y="5859"/>
                    <a:pt x="9908" y="5524"/>
                    <a:pt x="9908" y="5173"/>
                  </a:cubicBezTo>
                  <a:lnTo>
                    <a:pt x="9908" y="4722"/>
                  </a:lnTo>
                  <a:cubicBezTo>
                    <a:pt x="9908" y="4402"/>
                    <a:pt x="9736" y="4106"/>
                    <a:pt x="9454" y="3952"/>
                  </a:cubicBezTo>
                  <a:lnTo>
                    <a:pt x="9454" y="3420"/>
                  </a:lnTo>
                  <a:cubicBezTo>
                    <a:pt x="9454" y="3325"/>
                    <a:pt x="9507" y="3241"/>
                    <a:pt x="9592" y="3199"/>
                  </a:cubicBezTo>
                  <a:lnTo>
                    <a:pt x="9965" y="3016"/>
                  </a:lnTo>
                  <a:lnTo>
                    <a:pt x="10302" y="3354"/>
                  </a:lnTo>
                  <a:cubicBezTo>
                    <a:pt x="10387" y="3436"/>
                    <a:pt x="10497" y="3478"/>
                    <a:pt x="10607" y="3478"/>
                  </a:cubicBezTo>
                  <a:cubicBezTo>
                    <a:pt x="10717" y="3478"/>
                    <a:pt x="10827" y="3436"/>
                    <a:pt x="10911" y="3354"/>
                  </a:cubicBezTo>
                  <a:lnTo>
                    <a:pt x="11249" y="3016"/>
                  </a:lnTo>
                  <a:lnTo>
                    <a:pt x="11622" y="3199"/>
                  </a:lnTo>
                  <a:cubicBezTo>
                    <a:pt x="11706" y="3241"/>
                    <a:pt x="11759" y="3325"/>
                    <a:pt x="11759" y="3420"/>
                  </a:cubicBezTo>
                  <a:lnTo>
                    <a:pt x="11759" y="3952"/>
                  </a:lnTo>
                  <a:cubicBezTo>
                    <a:pt x="11481" y="4106"/>
                    <a:pt x="11309" y="4402"/>
                    <a:pt x="11305" y="4722"/>
                  </a:cubicBezTo>
                  <a:lnTo>
                    <a:pt x="11305" y="5173"/>
                  </a:lnTo>
                  <a:cubicBezTo>
                    <a:pt x="11309" y="5524"/>
                    <a:pt x="11474" y="5859"/>
                    <a:pt x="11759" y="6066"/>
                  </a:cubicBezTo>
                  <a:lnTo>
                    <a:pt x="11759" y="6390"/>
                  </a:lnTo>
                  <a:cubicBezTo>
                    <a:pt x="11759" y="6397"/>
                    <a:pt x="11755" y="6404"/>
                    <a:pt x="11745" y="6408"/>
                  </a:cubicBezTo>
                  <a:lnTo>
                    <a:pt x="11217" y="6671"/>
                  </a:lnTo>
                  <a:cubicBezTo>
                    <a:pt x="10995" y="6784"/>
                    <a:pt x="10855" y="7009"/>
                    <a:pt x="10855" y="7259"/>
                  </a:cubicBezTo>
                  <a:lnTo>
                    <a:pt x="10855" y="9486"/>
                  </a:lnTo>
                  <a:cubicBezTo>
                    <a:pt x="10855" y="9662"/>
                    <a:pt x="10908" y="9831"/>
                    <a:pt x="11003" y="9975"/>
                  </a:cubicBezTo>
                  <a:lnTo>
                    <a:pt x="11228" y="10313"/>
                  </a:lnTo>
                  <a:cubicBezTo>
                    <a:pt x="11280" y="10390"/>
                    <a:pt x="11309" y="10482"/>
                    <a:pt x="11309" y="10577"/>
                  </a:cubicBezTo>
                  <a:lnTo>
                    <a:pt x="11309" y="11499"/>
                  </a:lnTo>
                  <a:cubicBezTo>
                    <a:pt x="11309" y="11611"/>
                    <a:pt x="11400" y="11703"/>
                    <a:pt x="11513" y="11703"/>
                  </a:cubicBezTo>
                  <a:cubicBezTo>
                    <a:pt x="11625" y="11703"/>
                    <a:pt x="11717" y="11611"/>
                    <a:pt x="11717" y="11499"/>
                  </a:cubicBezTo>
                  <a:lnTo>
                    <a:pt x="11717" y="10577"/>
                  </a:lnTo>
                  <a:cubicBezTo>
                    <a:pt x="11717" y="10401"/>
                    <a:pt x="11668" y="10232"/>
                    <a:pt x="11569" y="10088"/>
                  </a:cubicBezTo>
                  <a:lnTo>
                    <a:pt x="11344" y="9750"/>
                  </a:lnTo>
                  <a:cubicBezTo>
                    <a:pt x="11291" y="9673"/>
                    <a:pt x="11266" y="9581"/>
                    <a:pt x="11266" y="9486"/>
                  </a:cubicBezTo>
                  <a:lnTo>
                    <a:pt x="11266" y="7259"/>
                  </a:lnTo>
                  <a:cubicBezTo>
                    <a:pt x="11266" y="7168"/>
                    <a:pt x="11319" y="7080"/>
                    <a:pt x="11400" y="7041"/>
                  </a:cubicBezTo>
                  <a:lnTo>
                    <a:pt x="11773" y="6854"/>
                  </a:lnTo>
                  <a:lnTo>
                    <a:pt x="12111" y="7192"/>
                  </a:lnTo>
                  <a:cubicBezTo>
                    <a:pt x="12195" y="7277"/>
                    <a:pt x="12306" y="7319"/>
                    <a:pt x="12417" y="7319"/>
                  </a:cubicBezTo>
                  <a:cubicBezTo>
                    <a:pt x="12527" y="7319"/>
                    <a:pt x="12637" y="7277"/>
                    <a:pt x="12720" y="7192"/>
                  </a:cubicBezTo>
                  <a:lnTo>
                    <a:pt x="13061" y="6854"/>
                  </a:lnTo>
                  <a:lnTo>
                    <a:pt x="13430" y="7041"/>
                  </a:lnTo>
                  <a:cubicBezTo>
                    <a:pt x="13515" y="7080"/>
                    <a:pt x="13567" y="7168"/>
                    <a:pt x="13567" y="7259"/>
                  </a:cubicBezTo>
                  <a:lnTo>
                    <a:pt x="13567" y="9486"/>
                  </a:lnTo>
                  <a:cubicBezTo>
                    <a:pt x="13567" y="9581"/>
                    <a:pt x="13539" y="9673"/>
                    <a:pt x="13487" y="9750"/>
                  </a:cubicBezTo>
                  <a:lnTo>
                    <a:pt x="13265" y="10088"/>
                  </a:lnTo>
                  <a:cubicBezTo>
                    <a:pt x="13166" y="10232"/>
                    <a:pt x="13117" y="10401"/>
                    <a:pt x="13117" y="10577"/>
                  </a:cubicBezTo>
                  <a:lnTo>
                    <a:pt x="13117" y="11499"/>
                  </a:lnTo>
                  <a:cubicBezTo>
                    <a:pt x="13117" y="11611"/>
                    <a:pt x="13209" y="11703"/>
                    <a:pt x="13321" y="11703"/>
                  </a:cubicBezTo>
                  <a:cubicBezTo>
                    <a:pt x="13434" y="11703"/>
                    <a:pt x="13525" y="11611"/>
                    <a:pt x="13525" y="11499"/>
                  </a:cubicBezTo>
                  <a:lnTo>
                    <a:pt x="13525" y="10577"/>
                  </a:lnTo>
                  <a:cubicBezTo>
                    <a:pt x="13525" y="10482"/>
                    <a:pt x="13553" y="10390"/>
                    <a:pt x="13603" y="10313"/>
                  </a:cubicBezTo>
                  <a:lnTo>
                    <a:pt x="13828" y="9975"/>
                  </a:lnTo>
                  <a:cubicBezTo>
                    <a:pt x="13926" y="9831"/>
                    <a:pt x="13976" y="9662"/>
                    <a:pt x="13976" y="9486"/>
                  </a:cubicBezTo>
                  <a:lnTo>
                    <a:pt x="13976" y="7259"/>
                  </a:lnTo>
                  <a:cubicBezTo>
                    <a:pt x="13972" y="7006"/>
                    <a:pt x="13824" y="6781"/>
                    <a:pt x="13596" y="6675"/>
                  </a:cubicBezTo>
                  <a:lnTo>
                    <a:pt x="13068" y="6411"/>
                  </a:lnTo>
                  <a:cubicBezTo>
                    <a:pt x="13061" y="6408"/>
                    <a:pt x="13054" y="6401"/>
                    <a:pt x="13057" y="6390"/>
                  </a:cubicBezTo>
                  <a:lnTo>
                    <a:pt x="13057" y="6066"/>
                  </a:lnTo>
                  <a:cubicBezTo>
                    <a:pt x="13339" y="5859"/>
                    <a:pt x="13508" y="5528"/>
                    <a:pt x="13508" y="5176"/>
                  </a:cubicBezTo>
                  <a:lnTo>
                    <a:pt x="13508" y="4722"/>
                  </a:lnTo>
                  <a:cubicBezTo>
                    <a:pt x="13508" y="4237"/>
                    <a:pt x="13114" y="3843"/>
                    <a:pt x="12625" y="3843"/>
                  </a:cubicBezTo>
                  <a:lnTo>
                    <a:pt x="12153" y="3843"/>
                  </a:lnTo>
                  <a:lnTo>
                    <a:pt x="12153" y="3420"/>
                  </a:lnTo>
                  <a:cubicBezTo>
                    <a:pt x="12153" y="3171"/>
                    <a:pt x="12012" y="2945"/>
                    <a:pt x="11791" y="2833"/>
                  </a:cubicBezTo>
                  <a:lnTo>
                    <a:pt x="11263" y="2569"/>
                  </a:lnTo>
                  <a:cubicBezTo>
                    <a:pt x="11252" y="2565"/>
                    <a:pt x="11249" y="2558"/>
                    <a:pt x="11249" y="2551"/>
                  </a:cubicBezTo>
                  <a:lnTo>
                    <a:pt x="11249" y="2228"/>
                  </a:lnTo>
                  <a:cubicBezTo>
                    <a:pt x="11534" y="2017"/>
                    <a:pt x="11699" y="1686"/>
                    <a:pt x="11703" y="1334"/>
                  </a:cubicBezTo>
                  <a:lnTo>
                    <a:pt x="11703" y="884"/>
                  </a:lnTo>
                  <a:cubicBezTo>
                    <a:pt x="11699" y="395"/>
                    <a:pt x="11305" y="0"/>
                    <a:pt x="10820" y="0"/>
                  </a:cubicBezTo>
                  <a:lnTo>
                    <a:pt x="10366" y="0"/>
                  </a:lnTo>
                  <a:cubicBezTo>
                    <a:pt x="9880" y="0"/>
                    <a:pt x="9486" y="395"/>
                    <a:pt x="9486" y="884"/>
                  </a:cubicBezTo>
                  <a:lnTo>
                    <a:pt x="9486" y="1334"/>
                  </a:lnTo>
                  <a:cubicBezTo>
                    <a:pt x="9486" y="1686"/>
                    <a:pt x="9651" y="2017"/>
                    <a:pt x="9936" y="2228"/>
                  </a:cubicBezTo>
                  <a:lnTo>
                    <a:pt x="9936" y="2551"/>
                  </a:lnTo>
                  <a:cubicBezTo>
                    <a:pt x="9936" y="2558"/>
                    <a:pt x="9933" y="2565"/>
                    <a:pt x="9926" y="2569"/>
                  </a:cubicBezTo>
                  <a:lnTo>
                    <a:pt x="9398" y="2833"/>
                  </a:lnTo>
                  <a:cubicBezTo>
                    <a:pt x="9173" y="2945"/>
                    <a:pt x="9032" y="3171"/>
                    <a:pt x="9036" y="3420"/>
                  </a:cubicBezTo>
                  <a:lnTo>
                    <a:pt x="9036" y="3843"/>
                  </a:lnTo>
                  <a:lnTo>
                    <a:pt x="8540" y="3843"/>
                  </a:lnTo>
                  <a:lnTo>
                    <a:pt x="8540" y="3420"/>
                  </a:lnTo>
                  <a:cubicBezTo>
                    <a:pt x="8540" y="3171"/>
                    <a:pt x="8399" y="2945"/>
                    <a:pt x="8177" y="2833"/>
                  </a:cubicBezTo>
                  <a:lnTo>
                    <a:pt x="7649" y="2569"/>
                  </a:lnTo>
                  <a:cubicBezTo>
                    <a:pt x="7642" y="2565"/>
                    <a:pt x="7639" y="2558"/>
                    <a:pt x="7639" y="2551"/>
                  </a:cubicBezTo>
                  <a:lnTo>
                    <a:pt x="7639" y="2228"/>
                  </a:lnTo>
                  <a:cubicBezTo>
                    <a:pt x="7920" y="2017"/>
                    <a:pt x="8089" y="1686"/>
                    <a:pt x="8089" y="1334"/>
                  </a:cubicBezTo>
                  <a:lnTo>
                    <a:pt x="8089" y="884"/>
                  </a:lnTo>
                  <a:cubicBezTo>
                    <a:pt x="8089" y="395"/>
                    <a:pt x="7695" y="0"/>
                    <a:pt x="7206" y="0"/>
                  </a:cubicBezTo>
                  <a:lnTo>
                    <a:pt x="6756" y="0"/>
                  </a:lnTo>
                  <a:cubicBezTo>
                    <a:pt x="6267" y="0"/>
                    <a:pt x="5873" y="395"/>
                    <a:pt x="5873" y="884"/>
                  </a:cubicBezTo>
                  <a:lnTo>
                    <a:pt x="5873" y="1334"/>
                  </a:lnTo>
                  <a:cubicBezTo>
                    <a:pt x="5873" y="1686"/>
                    <a:pt x="6038" y="2017"/>
                    <a:pt x="6323" y="2228"/>
                  </a:cubicBezTo>
                  <a:lnTo>
                    <a:pt x="6323" y="2551"/>
                  </a:lnTo>
                  <a:cubicBezTo>
                    <a:pt x="6319" y="2558"/>
                    <a:pt x="6316" y="2565"/>
                    <a:pt x="6309" y="2569"/>
                  </a:cubicBezTo>
                  <a:lnTo>
                    <a:pt x="5781" y="2833"/>
                  </a:lnTo>
                  <a:cubicBezTo>
                    <a:pt x="5559" y="2942"/>
                    <a:pt x="5419" y="3171"/>
                    <a:pt x="5419" y="3420"/>
                  </a:cubicBezTo>
                  <a:lnTo>
                    <a:pt x="5419" y="3839"/>
                  </a:lnTo>
                  <a:lnTo>
                    <a:pt x="4923" y="3839"/>
                  </a:lnTo>
                  <a:lnTo>
                    <a:pt x="4923" y="3420"/>
                  </a:lnTo>
                  <a:cubicBezTo>
                    <a:pt x="4926" y="3171"/>
                    <a:pt x="4785" y="2942"/>
                    <a:pt x="4560" y="2833"/>
                  </a:cubicBezTo>
                  <a:lnTo>
                    <a:pt x="4032" y="2569"/>
                  </a:lnTo>
                  <a:cubicBezTo>
                    <a:pt x="4025" y="2565"/>
                    <a:pt x="4022" y="2558"/>
                    <a:pt x="4022" y="2551"/>
                  </a:cubicBezTo>
                  <a:lnTo>
                    <a:pt x="4022" y="2228"/>
                  </a:lnTo>
                  <a:cubicBezTo>
                    <a:pt x="4307" y="2017"/>
                    <a:pt x="4472" y="1686"/>
                    <a:pt x="4472" y="1334"/>
                  </a:cubicBezTo>
                  <a:lnTo>
                    <a:pt x="4472" y="884"/>
                  </a:lnTo>
                  <a:cubicBezTo>
                    <a:pt x="4472" y="395"/>
                    <a:pt x="4078" y="0"/>
                    <a:pt x="3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04" name="Google Shape;17304;p79"/>
          <p:cNvGrpSpPr/>
          <p:nvPr/>
        </p:nvGrpSpPr>
        <p:grpSpPr>
          <a:xfrm>
            <a:off x="2738545" y="3367028"/>
            <a:ext cx="363500" cy="340674"/>
            <a:chOff x="2738545" y="3367028"/>
            <a:chExt cx="363500" cy="340674"/>
          </a:xfrm>
        </p:grpSpPr>
        <p:sp>
          <p:nvSpPr>
            <p:cNvPr id="17305" name="Google Shape;17305;p79"/>
            <p:cNvSpPr/>
            <p:nvPr/>
          </p:nvSpPr>
          <p:spPr>
            <a:xfrm>
              <a:off x="2965739" y="3497530"/>
              <a:ext cx="79722" cy="79696"/>
            </a:xfrm>
            <a:custGeom>
              <a:avLst/>
              <a:gdLst/>
              <a:ahLst/>
              <a:cxnLst/>
              <a:rect l="l" t="t" r="r" b="b"/>
              <a:pathLst>
                <a:path w="3063" h="3062" extrusionOk="0">
                  <a:moveTo>
                    <a:pt x="1532" y="0"/>
                  </a:moveTo>
                  <a:cubicBezTo>
                    <a:pt x="687" y="0"/>
                    <a:pt x="1" y="686"/>
                    <a:pt x="1" y="1531"/>
                  </a:cubicBezTo>
                  <a:cubicBezTo>
                    <a:pt x="1" y="2375"/>
                    <a:pt x="687" y="3061"/>
                    <a:pt x="1532" y="3061"/>
                  </a:cubicBezTo>
                  <a:cubicBezTo>
                    <a:pt x="2376" y="3061"/>
                    <a:pt x="3062" y="2375"/>
                    <a:pt x="3062" y="1531"/>
                  </a:cubicBezTo>
                  <a:cubicBezTo>
                    <a:pt x="3062" y="686"/>
                    <a:pt x="2376" y="0"/>
                    <a:pt x="1532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6" name="Google Shape;17306;p79"/>
            <p:cNvSpPr/>
            <p:nvPr/>
          </p:nvSpPr>
          <p:spPr>
            <a:xfrm>
              <a:off x="2961262" y="3528841"/>
              <a:ext cx="88676" cy="48385"/>
            </a:xfrm>
            <a:custGeom>
              <a:avLst/>
              <a:gdLst/>
              <a:ahLst/>
              <a:cxnLst/>
              <a:rect l="l" t="t" r="r" b="b"/>
              <a:pathLst>
                <a:path w="3407" h="1859" extrusionOk="0">
                  <a:moveTo>
                    <a:pt x="208" y="0"/>
                  </a:moveTo>
                  <a:lnTo>
                    <a:pt x="208" y="0"/>
                  </a:lnTo>
                  <a:cubicBezTo>
                    <a:pt x="1" y="954"/>
                    <a:pt x="729" y="1858"/>
                    <a:pt x="1704" y="1858"/>
                  </a:cubicBezTo>
                  <a:cubicBezTo>
                    <a:pt x="2682" y="1858"/>
                    <a:pt x="3406" y="954"/>
                    <a:pt x="3199" y="0"/>
                  </a:cubicBezTo>
                  <a:lnTo>
                    <a:pt x="3199" y="0"/>
                  </a:lnTo>
                  <a:cubicBezTo>
                    <a:pt x="3044" y="704"/>
                    <a:pt x="2421" y="1204"/>
                    <a:pt x="1704" y="1204"/>
                  </a:cubicBezTo>
                  <a:cubicBezTo>
                    <a:pt x="986" y="1204"/>
                    <a:pt x="363" y="704"/>
                    <a:pt x="208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7" name="Google Shape;17307;p79"/>
            <p:cNvSpPr/>
            <p:nvPr/>
          </p:nvSpPr>
          <p:spPr>
            <a:xfrm>
              <a:off x="2743855" y="3491934"/>
              <a:ext cx="85474" cy="90966"/>
            </a:xfrm>
            <a:custGeom>
              <a:avLst/>
              <a:gdLst/>
              <a:ahLst/>
              <a:cxnLst/>
              <a:rect l="l" t="t" r="r" b="b"/>
              <a:pathLst>
                <a:path w="3284" h="3495" extrusionOk="0">
                  <a:moveTo>
                    <a:pt x="877" y="0"/>
                  </a:moveTo>
                  <a:cubicBezTo>
                    <a:pt x="395" y="0"/>
                    <a:pt x="1" y="391"/>
                    <a:pt x="1" y="873"/>
                  </a:cubicBezTo>
                  <a:lnTo>
                    <a:pt x="1" y="2622"/>
                  </a:lnTo>
                  <a:cubicBezTo>
                    <a:pt x="1" y="3104"/>
                    <a:pt x="395" y="3494"/>
                    <a:pt x="877" y="3494"/>
                  </a:cubicBezTo>
                  <a:lnTo>
                    <a:pt x="3283" y="3494"/>
                  </a:lnTo>
                  <a:lnTo>
                    <a:pt x="3283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8" name="Google Shape;17308;p79"/>
            <p:cNvSpPr/>
            <p:nvPr/>
          </p:nvSpPr>
          <p:spPr>
            <a:xfrm>
              <a:off x="2743855" y="3492481"/>
              <a:ext cx="85474" cy="90420"/>
            </a:xfrm>
            <a:custGeom>
              <a:avLst/>
              <a:gdLst/>
              <a:ahLst/>
              <a:cxnLst/>
              <a:rect l="l" t="t" r="r" b="b"/>
              <a:pathLst>
                <a:path w="3284" h="3474" extrusionOk="0">
                  <a:moveTo>
                    <a:pt x="680" y="1"/>
                  </a:moveTo>
                  <a:cubicBezTo>
                    <a:pt x="282" y="92"/>
                    <a:pt x="1" y="444"/>
                    <a:pt x="1" y="852"/>
                  </a:cubicBezTo>
                  <a:lnTo>
                    <a:pt x="1" y="2601"/>
                  </a:lnTo>
                  <a:cubicBezTo>
                    <a:pt x="1" y="3083"/>
                    <a:pt x="391" y="3473"/>
                    <a:pt x="873" y="3473"/>
                  </a:cubicBezTo>
                  <a:lnTo>
                    <a:pt x="3283" y="3473"/>
                  </a:lnTo>
                  <a:lnTo>
                    <a:pt x="3283" y="2819"/>
                  </a:lnTo>
                  <a:lnTo>
                    <a:pt x="1095" y="2819"/>
                  </a:lnTo>
                  <a:cubicBezTo>
                    <a:pt x="852" y="2819"/>
                    <a:pt x="655" y="2622"/>
                    <a:pt x="655" y="2383"/>
                  </a:cubicBezTo>
                  <a:lnTo>
                    <a:pt x="655" y="194"/>
                  </a:lnTo>
                  <a:cubicBezTo>
                    <a:pt x="655" y="127"/>
                    <a:pt x="662" y="64"/>
                    <a:pt x="680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9" name="Google Shape;17309;p79"/>
            <p:cNvSpPr/>
            <p:nvPr/>
          </p:nvSpPr>
          <p:spPr>
            <a:xfrm>
              <a:off x="2829303" y="3395138"/>
              <a:ext cx="142240" cy="284559"/>
            </a:xfrm>
            <a:custGeom>
              <a:avLst/>
              <a:gdLst/>
              <a:ahLst/>
              <a:cxnLst/>
              <a:rect l="l" t="t" r="r" b="b"/>
              <a:pathLst>
                <a:path w="5465" h="10933" extrusionOk="0">
                  <a:moveTo>
                    <a:pt x="5465" y="0"/>
                  </a:moveTo>
                  <a:cubicBezTo>
                    <a:pt x="5465" y="0"/>
                    <a:pt x="3276" y="3716"/>
                    <a:pt x="0" y="3716"/>
                  </a:cubicBezTo>
                  <a:lnTo>
                    <a:pt x="0" y="7213"/>
                  </a:lnTo>
                  <a:cubicBezTo>
                    <a:pt x="3280" y="7213"/>
                    <a:pt x="5465" y="10932"/>
                    <a:pt x="5465" y="10932"/>
                  </a:cubicBezTo>
                  <a:lnTo>
                    <a:pt x="5465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0" name="Google Shape;17310;p79"/>
            <p:cNvSpPr/>
            <p:nvPr/>
          </p:nvSpPr>
          <p:spPr>
            <a:xfrm>
              <a:off x="2829303" y="3565826"/>
              <a:ext cx="142240" cy="113870"/>
            </a:xfrm>
            <a:custGeom>
              <a:avLst/>
              <a:gdLst/>
              <a:ahLst/>
              <a:cxnLst/>
              <a:rect l="l" t="t" r="r" b="b"/>
              <a:pathLst>
                <a:path w="5465" h="4375" extrusionOk="0">
                  <a:moveTo>
                    <a:pt x="0" y="1"/>
                  </a:moveTo>
                  <a:lnTo>
                    <a:pt x="0" y="655"/>
                  </a:lnTo>
                  <a:cubicBezTo>
                    <a:pt x="3280" y="655"/>
                    <a:pt x="5465" y="4374"/>
                    <a:pt x="5465" y="4374"/>
                  </a:cubicBezTo>
                  <a:lnTo>
                    <a:pt x="5465" y="3062"/>
                  </a:lnTo>
                  <a:cubicBezTo>
                    <a:pt x="5465" y="3062"/>
                    <a:pt x="3276" y="1"/>
                    <a:pt x="0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1" name="Google Shape;17311;p79"/>
            <p:cNvSpPr/>
            <p:nvPr/>
          </p:nvSpPr>
          <p:spPr>
            <a:xfrm>
              <a:off x="2971439" y="3372338"/>
              <a:ext cx="34174" cy="330055"/>
            </a:xfrm>
            <a:custGeom>
              <a:avLst/>
              <a:gdLst/>
              <a:ahLst/>
              <a:cxnLst/>
              <a:rect l="l" t="t" r="r" b="b"/>
              <a:pathLst>
                <a:path w="1313" h="12681" extrusionOk="0">
                  <a:moveTo>
                    <a:pt x="0" y="0"/>
                  </a:moveTo>
                  <a:lnTo>
                    <a:pt x="0" y="12681"/>
                  </a:lnTo>
                  <a:lnTo>
                    <a:pt x="1313" y="12681"/>
                  </a:lnTo>
                  <a:lnTo>
                    <a:pt x="1313" y="0"/>
                  </a:lnTo>
                  <a:close/>
                </a:path>
              </a:pathLst>
            </a:custGeom>
            <a:solidFill>
              <a:srgbClr val="B3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2" name="Google Shape;17312;p79"/>
            <p:cNvSpPr/>
            <p:nvPr/>
          </p:nvSpPr>
          <p:spPr>
            <a:xfrm>
              <a:off x="2971439" y="3673997"/>
              <a:ext cx="34174" cy="28396"/>
            </a:xfrm>
            <a:custGeom>
              <a:avLst/>
              <a:gdLst/>
              <a:ahLst/>
              <a:cxnLst/>
              <a:rect l="l" t="t" r="r" b="b"/>
              <a:pathLst>
                <a:path w="1313" h="1091" extrusionOk="0">
                  <a:moveTo>
                    <a:pt x="0" y="0"/>
                  </a:moveTo>
                  <a:lnTo>
                    <a:pt x="0" y="1091"/>
                  </a:lnTo>
                  <a:lnTo>
                    <a:pt x="1313" y="1091"/>
                  </a:lnTo>
                  <a:lnTo>
                    <a:pt x="1313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3" name="Google Shape;17313;p79"/>
            <p:cNvSpPr/>
            <p:nvPr/>
          </p:nvSpPr>
          <p:spPr>
            <a:xfrm>
              <a:off x="2783703" y="3491830"/>
              <a:ext cx="45522" cy="91070"/>
            </a:xfrm>
            <a:custGeom>
              <a:avLst/>
              <a:gdLst/>
              <a:ahLst/>
              <a:cxnLst/>
              <a:rect l="l" t="t" r="r" b="b"/>
              <a:pathLst>
                <a:path w="1749" h="3499" extrusionOk="0">
                  <a:moveTo>
                    <a:pt x="0" y="1"/>
                  </a:moveTo>
                  <a:lnTo>
                    <a:pt x="0" y="3498"/>
                  </a:lnTo>
                  <a:lnTo>
                    <a:pt x="1749" y="3498"/>
                  </a:lnTo>
                  <a:lnTo>
                    <a:pt x="1749" y="1"/>
                  </a:lnTo>
                  <a:close/>
                </a:path>
              </a:pathLst>
            </a:custGeom>
            <a:solidFill>
              <a:srgbClr val="B3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4" name="Google Shape;17314;p79"/>
            <p:cNvSpPr/>
            <p:nvPr/>
          </p:nvSpPr>
          <p:spPr>
            <a:xfrm>
              <a:off x="2783703" y="3565826"/>
              <a:ext cx="45522" cy="17074"/>
            </a:xfrm>
            <a:custGeom>
              <a:avLst/>
              <a:gdLst/>
              <a:ahLst/>
              <a:cxnLst/>
              <a:rect l="l" t="t" r="r" b="b"/>
              <a:pathLst>
                <a:path w="1749" h="656" extrusionOk="0">
                  <a:moveTo>
                    <a:pt x="0" y="1"/>
                  </a:moveTo>
                  <a:lnTo>
                    <a:pt x="0" y="655"/>
                  </a:lnTo>
                  <a:lnTo>
                    <a:pt x="1749" y="655"/>
                  </a:lnTo>
                  <a:lnTo>
                    <a:pt x="1749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5" name="Google Shape;17315;p79"/>
            <p:cNvSpPr/>
            <p:nvPr/>
          </p:nvSpPr>
          <p:spPr>
            <a:xfrm>
              <a:off x="2800725" y="3611348"/>
              <a:ext cx="34200" cy="34174"/>
            </a:xfrm>
            <a:custGeom>
              <a:avLst/>
              <a:gdLst/>
              <a:ahLst/>
              <a:cxnLst/>
              <a:rect l="l" t="t" r="r" b="b"/>
              <a:pathLst>
                <a:path w="1314" h="1313" extrusionOk="0">
                  <a:moveTo>
                    <a:pt x="1" y="1"/>
                  </a:moveTo>
                  <a:lnTo>
                    <a:pt x="1" y="1313"/>
                  </a:lnTo>
                  <a:lnTo>
                    <a:pt x="1313" y="1313"/>
                  </a:lnTo>
                  <a:lnTo>
                    <a:pt x="1313" y="1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6" name="Google Shape;17316;p79"/>
            <p:cNvSpPr/>
            <p:nvPr/>
          </p:nvSpPr>
          <p:spPr>
            <a:xfrm>
              <a:off x="2783703" y="3582874"/>
              <a:ext cx="45522" cy="85370"/>
            </a:xfrm>
            <a:custGeom>
              <a:avLst/>
              <a:gdLst/>
              <a:ahLst/>
              <a:cxnLst/>
              <a:rect l="l" t="t" r="r" b="b"/>
              <a:pathLst>
                <a:path w="1749" h="3280" extrusionOk="0">
                  <a:moveTo>
                    <a:pt x="0" y="0"/>
                  </a:moveTo>
                  <a:lnTo>
                    <a:pt x="0" y="3280"/>
                  </a:lnTo>
                  <a:lnTo>
                    <a:pt x="873" y="3280"/>
                  </a:lnTo>
                  <a:lnTo>
                    <a:pt x="1749" y="0"/>
                  </a:ln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7" name="Google Shape;17317;p79"/>
            <p:cNvSpPr/>
            <p:nvPr/>
          </p:nvSpPr>
          <p:spPr>
            <a:xfrm>
              <a:off x="2738545" y="3367028"/>
              <a:ext cx="312304" cy="340674"/>
            </a:xfrm>
            <a:custGeom>
              <a:avLst/>
              <a:gdLst/>
              <a:ahLst/>
              <a:cxnLst/>
              <a:rect l="l" t="t" r="r" b="b"/>
              <a:pathLst>
                <a:path w="11999" h="13089" extrusionOk="0">
                  <a:moveTo>
                    <a:pt x="10465" y="5236"/>
                  </a:moveTo>
                  <a:cubicBezTo>
                    <a:pt x="11112" y="5338"/>
                    <a:pt x="11587" y="5894"/>
                    <a:pt x="11587" y="6545"/>
                  </a:cubicBezTo>
                  <a:cubicBezTo>
                    <a:pt x="11587" y="7199"/>
                    <a:pt x="11112" y="7755"/>
                    <a:pt x="10465" y="7857"/>
                  </a:cubicBezTo>
                  <a:lnTo>
                    <a:pt x="10465" y="5236"/>
                  </a:lnTo>
                  <a:close/>
                  <a:moveTo>
                    <a:pt x="1531" y="5004"/>
                  </a:moveTo>
                  <a:lnTo>
                    <a:pt x="1531" y="8093"/>
                  </a:lnTo>
                  <a:lnTo>
                    <a:pt x="1077" y="8093"/>
                  </a:lnTo>
                  <a:cubicBezTo>
                    <a:pt x="708" y="8093"/>
                    <a:pt x="405" y="7790"/>
                    <a:pt x="409" y="7421"/>
                  </a:cubicBezTo>
                  <a:lnTo>
                    <a:pt x="409" y="5672"/>
                  </a:lnTo>
                  <a:cubicBezTo>
                    <a:pt x="409" y="5303"/>
                    <a:pt x="708" y="5004"/>
                    <a:pt x="1077" y="5004"/>
                  </a:cubicBezTo>
                  <a:close/>
                  <a:moveTo>
                    <a:pt x="3280" y="5000"/>
                  </a:moveTo>
                  <a:lnTo>
                    <a:pt x="3280" y="8093"/>
                  </a:lnTo>
                  <a:lnTo>
                    <a:pt x="1939" y="8093"/>
                  </a:lnTo>
                  <a:lnTo>
                    <a:pt x="1939" y="5004"/>
                  </a:lnTo>
                  <a:lnTo>
                    <a:pt x="3280" y="5000"/>
                  </a:lnTo>
                  <a:close/>
                  <a:moveTo>
                    <a:pt x="3498" y="9592"/>
                  </a:moveTo>
                  <a:lnTo>
                    <a:pt x="3498" y="10496"/>
                  </a:lnTo>
                  <a:lnTo>
                    <a:pt x="3107" y="10496"/>
                  </a:lnTo>
                  <a:lnTo>
                    <a:pt x="3350" y="9592"/>
                  </a:lnTo>
                  <a:close/>
                  <a:moveTo>
                    <a:pt x="3217" y="8501"/>
                  </a:moveTo>
                  <a:lnTo>
                    <a:pt x="2453" y="11368"/>
                  </a:lnTo>
                  <a:lnTo>
                    <a:pt x="1939" y="11368"/>
                  </a:lnTo>
                  <a:lnTo>
                    <a:pt x="1939" y="8501"/>
                  </a:lnTo>
                  <a:close/>
                  <a:moveTo>
                    <a:pt x="10056" y="412"/>
                  </a:moveTo>
                  <a:lnTo>
                    <a:pt x="10056" y="12681"/>
                  </a:lnTo>
                  <a:lnTo>
                    <a:pt x="9156" y="12681"/>
                  </a:lnTo>
                  <a:lnTo>
                    <a:pt x="9156" y="4040"/>
                  </a:lnTo>
                  <a:cubicBezTo>
                    <a:pt x="9156" y="3904"/>
                    <a:pt x="9053" y="3836"/>
                    <a:pt x="8950" y="3836"/>
                  </a:cubicBezTo>
                  <a:cubicBezTo>
                    <a:pt x="8847" y="3836"/>
                    <a:pt x="8744" y="3904"/>
                    <a:pt x="8744" y="4040"/>
                  </a:cubicBezTo>
                  <a:lnTo>
                    <a:pt x="8744" y="11340"/>
                  </a:lnTo>
                  <a:cubicBezTo>
                    <a:pt x="8396" y="10865"/>
                    <a:pt x="8009" y="10418"/>
                    <a:pt x="7590" y="10007"/>
                  </a:cubicBezTo>
                  <a:cubicBezTo>
                    <a:pt x="7020" y="9454"/>
                    <a:pt x="6422" y="9015"/>
                    <a:pt x="5817" y="8694"/>
                  </a:cubicBezTo>
                  <a:cubicBezTo>
                    <a:pt x="5117" y="8328"/>
                    <a:pt x="4402" y="8128"/>
                    <a:pt x="3688" y="8096"/>
                  </a:cubicBezTo>
                  <a:lnTo>
                    <a:pt x="3688" y="5000"/>
                  </a:lnTo>
                  <a:cubicBezTo>
                    <a:pt x="4402" y="4965"/>
                    <a:pt x="5117" y="4764"/>
                    <a:pt x="5817" y="4398"/>
                  </a:cubicBezTo>
                  <a:cubicBezTo>
                    <a:pt x="6422" y="4082"/>
                    <a:pt x="7020" y="3638"/>
                    <a:pt x="7590" y="3086"/>
                  </a:cubicBezTo>
                  <a:cubicBezTo>
                    <a:pt x="8009" y="2674"/>
                    <a:pt x="8396" y="2227"/>
                    <a:pt x="8744" y="1753"/>
                  </a:cubicBezTo>
                  <a:lnTo>
                    <a:pt x="8744" y="3058"/>
                  </a:lnTo>
                  <a:cubicBezTo>
                    <a:pt x="8744" y="3170"/>
                    <a:pt x="8836" y="3262"/>
                    <a:pt x="8948" y="3262"/>
                  </a:cubicBezTo>
                  <a:cubicBezTo>
                    <a:pt x="9061" y="3262"/>
                    <a:pt x="9152" y="3170"/>
                    <a:pt x="9156" y="3058"/>
                  </a:cubicBezTo>
                  <a:lnTo>
                    <a:pt x="9156" y="412"/>
                  </a:lnTo>
                  <a:close/>
                  <a:moveTo>
                    <a:pt x="8948" y="0"/>
                  </a:moveTo>
                  <a:cubicBezTo>
                    <a:pt x="8836" y="0"/>
                    <a:pt x="8744" y="92"/>
                    <a:pt x="8744" y="204"/>
                  </a:cubicBezTo>
                  <a:lnTo>
                    <a:pt x="8744" y="1021"/>
                  </a:lnTo>
                  <a:cubicBezTo>
                    <a:pt x="8332" y="1668"/>
                    <a:pt x="7843" y="2263"/>
                    <a:pt x="7294" y="2797"/>
                  </a:cubicBezTo>
                  <a:cubicBezTo>
                    <a:pt x="6450" y="3614"/>
                    <a:pt x="5106" y="4592"/>
                    <a:pt x="3484" y="4592"/>
                  </a:cubicBezTo>
                  <a:lnTo>
                    <a:pt x="1077" y="4592"/>
                  </a:lnTo>
                  <a:cubicBezTo>
                    <a:pt x="483" y="4592"/>
                    <a:pt x="1" y="5074"/>
                    <a:pt x="1" y="5669"/>
                  </a:cubicBezTo>
                  <a:lnTo>
                    <a:pt x="1" y="7417"/>
                  </a:lnTo>
                  <a:cubicBezTo>
                    <a:pt x="1" y="8015"/>
                    <a:pt x="483" y="8497"/>
                    <a:pt x="1077" y="8497"/>
                  </a:cubicBezTo>
                  <a:lnTo>
                    <a:pt x="1528" y="8497"/>
                  </a:lnTo>
                  <a:lnTo>
                    <a:pt x="1528" y="11573"/>
                  </a:lnTo>
                  <a:cubicBezTo>
                    <a:pt x="1531" y="11685"/>
                    <a:pt x="1623" y="11777"/>
                    <a:pt x="1735" y="11777"/>
                  </a:cubicBezTo>
                  <a:lnTo>
                    <a:pt x="2608" y="11777"/>
                  </a:lnTo>
                  <a:cubicBezTo>
                    <a:pt x="2703" y="11777"/>
                    <a:pt x="2784" y="11713"/>
                    <a:pt x="2808" y="11625"/>
                  </a:cubicBezTo>
                  <a:lnTo>
                    <a:pt x="3002" y="10908"/>
                  </a:lnTo>
                  <a:lnTo>
                    <a:pt x="3706" y="10908"/>
                  </a:lnTo>
                  <a:cubicBezTo>
                    <a:pt x="3818" y="10904"/>
                    <a:pt x="3910" y="10813"/>
                    <a:pt x="3910" y="10700"/>
                  </a:cubicBezTo>
                  <a:lnTo>
                    <a:pt x="3910" y="9388"/>
                  </a:lnTo>
                  <a:cubicBezTo>
                    <a:pt x="3910" y="9275"/>
                    <a:pt x="3818" y="9183"/>
                    <a:pt x="3706" y="9183"/>
                  </a:cubicBezTo>
                  <a:lnTo>
                    <a:pt x="3463" y="9183"/>
                  </a:lnTo>
                  <a:lnTo>
                    <a:pt x="3642" y="8504"/>
                  </a:lnTo>
                  <a:cubicBezTo>
                    <a:pt x="5197" y="8564"/>
                    <a:pt x="6482" y="9504"/>
                    <a:pt x="7298" y="10295"/>
                  </a:cubicBezTo>
                  <a:cubicBezTo>
                    <a:pt x="7847" y="10830"/>
                    <a:pt x="8336" y="11425"/>
                    <a:pt x="8748" y="12069"/>
                  </a:cubicBezTo>
                  <a:lnTo>
                    <a:pt x="8748" y="12885"/>
                  </a:lnTo>
                  <a:cubicBezTo>
                    <a:pt x="8748" y="12997"/>
                    <a:pt x="8839" y="13089"/>
                    <a:pt x="8952" y="13089"/>
                  </a:cubicBezTo>
                  <a:lnTo>
                    <a:pt x="10264" y="13089"/>
                  </a:lnTo>
                  <a:cubicBezTo>
                    <a:pt x="10377" y="13089"/>
                    <a:pt x="10468" y="12997"/>
                    <a:pt x="10468" y="12885"/>
                  </a:cubicBezTo>
                  <a:lnTo>
                    <a:pt x="10468" y="8269"/>
                  </a:lnTo>
                  <a:cubicBezTo>
                    <a:pt x="11341" y="8163"/>
                    <a:pt x="11999" y="7424"/>
                    <a:pt x="11999" y="6545"/>
                  </a:cubicBezTo>
                  <a:cubicBezTo>
                    <a:pt x="11999" y="5665"/>
                    <a:pt x="11341" y="4926"/>
                    <a:pt x="10468" y="4821"/>
                  </a:cubicBezTo>
                  <a:lnTo>
                    <a:pt x="10465" y="4824"/>
                  </a:lnTo>
                  <a:lnTo>
                    <a:pt x="10465" y="204"/>
                  </a:lnTo>
                  <a:cubicBezTo>
                    <a:pt x="10465" y="92"/>
                    <a:pt x="10373" y="0"/>
                    <a:pt x="10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8" name="Google Shape;17318;p79"/>
            <p:cNvSpPr/>
            <p:nvPr/>
          </p:nvSpPr>
          <p:spPr>
            <a:xfrm>
              <a:off x="3072452" y="3532043"/>
              <a:ext cx="29593" cy="10645"/>
            </a:xfrm>
            <a:custGeom>
              <a:avLst/>
              <a:gdLst/>
              <a:ahLst/>
              <a:cxnLst/>
              <a:rect l="l" t="t" r="r" b="b"/>
              <a:pathLst>
                <a:path w="1137" h="409" extrusionOk="0">
                  <a:moveTo>
                    <a:pt x="274" y="1"/>
                  </a:moveTo>
                  <a:cubicBezTo>
                    <a:pt x="0" y="1"/>
                    <a:pt x="0" y="409"/>
                    <a:pt x="274" y="409"/>
                  </a:cubicBezTo>
                  <a:lnTo>
                    <a:pt x="929" y="409"/>
                  </a:lnTo>
                  <a:cubicBezTo>
                    <a:pt x="1045" y="409"/>
                    <a:pt x="1136" y="317"/>
                    <a:pt x="1136" y="205"/>
                  </a:cubicBezTo>
                  <a:cubicBezTo>
                    <a:pt x="1136" y="92"/>
                    <a:pt x="1045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9" name="Google Shape;17319;p79"/>
            <p:cNvSpPr/>
            <p:nvPr/>
          </p:nvSpPr>
          <p:spPr>
            <a:xfrm>
              <a:off x="3050927" y="3467598"/>
              <a:ext cx="26626" cy="22800"/>
            </a:xfrm>
            <a:custGeom>
              <a:avLst/>
              <a:gdLst/>
              <a:ahLst/>
              <a:cxnLst/>
              <a:rect l="l" t="t" r="r" b="b"/>
              <a:pathLst>
                <a:path w="1023" h="876" extrusionOk="0">
                  <a:moveTo>
                    <a:pt x="730" y="0"/>
                  </a:moveTo>
                  <a:cubicBezTo>
                    <a:pt x="683" y="0"/>
                    <a:pt x="633" y="19"/>
                    <a:pt x="588" y="63"/>
                  </a:cubicBezTo>
                  <a:lnTo>
                    <a:pt x="123" y="527"/>
                  </a:lnTo>
                  <a:cubicBezTo>
                    <a:pt x="0" y="658"/>
                    <a:pt x="88" y="872"/>
                    <a:pt x="268" y="876"/>
                  </a:cubicBezTo>
                  <a:cubicBezTo>
                    <a:pt x="324" y="876"/>
                    <a:pt x="377" y="855"/>
                    <a:pt x="415" y="816"/>
                  </a:cubicBezTo>
                  <a:lnTo>
                    <a:pt x="880" y="351"/>
                  </a:lnTo>
                  <a:cubicBezTo>
                    <a:pt x="1023" y="203"/>
                    <a:pt x="888" y="0"/>
                    <a:pt x="7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0" name="Google Shape;17320;p79"/>
            <p:cNvSpPr/>
            <p:nvPr/>
          </p:nvSpPr>
          <p:spPr>
            <a:xfrm>
              <a:off x="3050198" y="3584202"/>
              <a:ext cx="27355" cy="22930"/>
            </a:xfrm>
            <a:custGeom>
              <a:avLst/>
              <a:gdLst/>
              <a:ahLst/>
              <a:cxnLst/>
              <a:rect l="l" t="t" r="r" b="b"/>
              <a:pathLst>
                <a:path w="1051" h="881" extrusionOk="0">
                  <a:moveTo>
                    <a:pt x="296" y="0"/>
                  </a:moveTo>
                  <a:cubicBezTo>
                    <a:pt x="137" y="0"/>
                    <a:pt x="0" y="209"/>
                    <a:pt x="151" y="357"/>
                  </a:cubicBezTo>
                  <a:lnTo>
                    <a:pt x="616" y="818"/>
                  </a:lnTo>
                  <a:cubicBezTo>
                    <a:pt x="660" y="862"/>
                    <a:pt x="709" y="881"/>
                    <a:pt x="757" y="881"/>
                  </a:cubicBezTo>
                  <a:cubicBezTo>
                    <a:pt x="914" y="881"/>
                    <a:pt x="1050" y="678"/>
                    <a:pt x="904" y="530"/>
                  </a:cubicBezTo>
                  <a:lnTo>
                    <a:pt x="440" y="65"/>
                  </a:lnTo>
                  <a:cubicBezTo>
                    <a:pt x="395" y="20"/>
                    <a:pt x="344" y="0"/>
                    <a:pt x="2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21" name="Google Shape;17321;p79"/>
          <p:cNvGrpSpPr/>
          <p:nvPr/>
        </p:nvGrpSpPr>
        <p:grpSpPr>
          <a:xfrm>
            <a:off x="3669445" y="3378376"/>
            <a:ext cx="363474" cy="317978"/>
            <a:chOff x="3669445" y="3378376"/>
            <a:chExt cx="363474" cy="317978"/>
          </a:xfrm>
        </p:grpSpPr>
        <p:sp>
          <p:nvSpPr>
            <p:cNvPr id="17322" name="Google Shape;17322;p79"/>
            <p:cNvSpPr/>
            <p:nvPr/>
          </p:nvSpPr>
          <p:spPr>
            <a:xfrm>
              <a:off x="3674754" y="3463356"/>
              <a:ext cx="352855" cy="227689"/>
            </a:xfrm>
            <a:custGeom>
              <a:avLst/>
              <a:gdLst/>
              <a:ahLst/>
              <a:cxnLst/>
              <a:rect l="l" t="t" r="r" b="b"/>
              <a:pathLst>
                <a:path w="13557" h="8748" extrusionOk="0">
                  <a:moveTo>
                    <a:pt x="436" y="1"/>
                  </a:moveTo>
                  <a:cubicBezTo>
                    <a:pt x="197" y="1"/>
                    <a:pt x="0" y="198"/>
                    <a:pt x="0" y="437"/>
                  </a:cubicBezTo>
                  <a:lnTo>
                    <a:pt x="0" y="8311"/>
                  </a:lnTo>
                  <a:cubicBezTo>
                    <a:pt x="0" y="8551"/>
                    <a:pt x="197" y="8748"/>
                    <a:pt x="436" y="8748"/>
                  </a:cubicBezTo>
                  <a:lnTo>
                    <a:pt x="13120" y="8748"/>
                  </a:lnTo>
                  <a:cubicBezTo>
                    <a:pt x="13360" y="8748"/>
                    <a:pt x="13557" y="8551"/>
                    <a:pt x="13557" y="8311"/>
                  </a:cubicBezTo>
                  <a:lnTo>
                    <a:pt x="13557" y="437"/>
                  </a:lnTo>
                  <a:cubicBezTo>
                    <a:pt x="13557" y="198"/>
                    <a:pt x="13360" y="1"/>
                    <a:pt x="13117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3" name="Google Shape;17323;p79"/>
            <p:cNvSpPr/>
            <p:nvPr/>
          </p:nvSpPr>
          <p:spPr>
            <a:xfrm>
              <a:off x="3674754" y="3463356"/>
              <a:ext cx="352855" cy="17152"/>
            </a:xfrm>
            <a:custGeom>
              <a:avLst/>
              <a:gdLst/>
              <a:ahLst/>
              <a:cxnLst/>
              <a:rect l="l" t="t" r="r" b="b"/>
              <a:pathLst>
                <a:path w="13557" h="659" extrusionOk="0">
                  <a:moveTo>
                    <a:pt x="436" y="1"/>
                  </a:moveTo>
                  <a:cubicBezTo>
                    <a:pt x="197" y="1"/>
                    <a:pt x="0" y="198"/>
                    <a:pt x="0" y="437"/>
                  </a:cubicBezTo>
                  <a:lnTo>
                    <a:pt x="0" y="659"/>
                  </a:lnTo>
                  <a:lnTo>
                    <a:pt x="13557" y="659"/>
                  </a:lnTo>
                  <a:lnTo>
                    <a:pt x="13557" y="437"/>
                  </a:lnTo>
                  <a:cubicBezTo>
                    <a:pt x="13557" y="198"/>
                    <a:pt x="13360" y="1"/>
                    <a:pt x="1311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4" name="Google Shape;17324;p79"/>
            <p:cNvSpPr/>
            <p:nvPr/>
          </p:nvSpPr>
          <p:spPr>
            <a:xfrm>
              <a:off x="3708902" y="3508956"/>
              <a:ext cx="113844" cy="147940"/>
            </a:xfrm>
            <a:custGeom>
              <a:avLst/>
              <a:gdLst/>
              <a:ahLst/>
              <a:cxnLst/>
              <a:rect l="l" t="t" r="r" b="b"/>
              <a:pathLst>
                <a:path w="4374" h="5684" extrusionOk="0">
                  <a:moveTo>
                    <a:pt x="219" y="1"/>
                  </a:moveTo>
                  <a:cubicBezTo>
                    <a:pt x="95" y="1"/>
                    <a:pt x="0" y="96"/>
                    <a:pt x="0" y="219"/>
                  </a:cubicBezTo>
                  <a:lnTo>
                    <a:pt x="0" y="5465"/>
                  </a:lnTo>
                  <a:cubicBezTo>
                    <a:pt x="0" y="5585"/>
                    <a:pt x="95" y="5683"/>
                    <a:pt x="219" y="5683"/>
                  </a:cubicBezTo>
                  <a:lnTo>
                    <a:pt x="4156" y="5683"/>
                  </a:lnTo>
                  <a:cubicBezTo>
                    <a:pt x="4275" y="5683"/>
                    <a:pt x="4374" y="5588"/>
                    <a:pt x="4374" y="5465"/>
                  </a:cubicBezTo>
                  <a:lnTo>
                    <a:pt x="4374" y="219"/>
                  </a:lnTo>
                  <a:cubicBezTo>
                    <a:pt x="4374" y="96"/>
                    <a:pt x="4275" y="1"/>
                    <a:pt x="4156" y="1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5" name="Google Shape;17325;p79"/>
            <p:cNvSpPr/>
            <p:nvPr/>
          </p:nvSpPr>
          <p:spPr>
            <a:xfrm>
              <a:off x="3856791" y="3508956"/>
              <a:ext cx="136670" cy="22748"/>
            </a:xfrm>
            <a:custGeom>
              <a:avLst/>
              <a:gdLst/>
              <a:ahLst/>
              <a:cxnLst/>
              <a:rect l="l" t="t" r="r" b="b"/>
              <a:pathLst>
                <a:path w="5251" h="874" extrusionOk="0">
                  <a:moveTo>
                    <a:pt x="222" y="1"/>
                  </a:moveTo>
                  <a:cubicBezTo>
                    <a:pt x="99" y="1"/>
                    <a:pt x="1" y="96"/>
                    <a:pt x="1" y="219"/>
                  </a:cubicBezTo>
                  <a:lnTo>
                    <a:pt x="1" y="655"/>
                  </a:lnTo>
                  <a:cubicBezTo>
                    <a:pt x="1" y="775"/>
                    <a:pt x="99" y="873"/>
                    <a:pt x="222" y="873"/>
                  </a:cubicBezTo>
                  <a:lnTo>
                    <a:pt x="5032" y="873"/>
                  </a:lnTo>
                  <a:cubicBezTo>
                    <a:pt x="5152" y="873"/>
                    <a:pt x="5250" y="775"/>
                    <a:pt x="5250" y="655"/>
                  </a:cubicBezTo>
                  <a:lnTo>
                    <a:pt x="5250" y="219"/>
                  </a:lnTo>
                  <a:cubicBezTo>
                    <a:pt x="5250" y="96"/>
                    <a:pt x="5152" y="1"/>
                    <a:pt x="5032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6" name="Google Shape;17326;p79"/>
            <p:cNvSpPr/>
            <p:nvPr/>
          </p:nvSpPr>
          <p:spPr>
            <a:xfrm>
              <a:off x="3856791" y="3554400"/>
              <a:ext cx="102496" cy="22826"/>
            </a:xfrm>
            <a:custGeom>
              <a:avLst/>
              <a:gdLst/>
              <a:ahLst/>
              <a:cxnLst/>
              <a:rect l="l" t="t" r="r" b="b"/>
              <a:pathLst>
                <a:path w="3938" h="877" extrusionOk="0">
                  <a:moveTo>
                    <a:pt x="222" y="0"/>
                  </a:moveTo>
                  <a:cubicBezTo>
                    <a:pt x="99" y="0"/>
                    <a:pt x="1" y="99"/>
                    <a:pt x="1" y="218"/>
                  </a:cubicBezTo>
                  <a:lnTo>
                    <a:pt x="1" y="658"/>
                  </a:lnTo>
                  <a:cubicBezTo>
                    <a:pt x="1" y="778"/>
                    <a:pt x="99" y="876"/>
                    <a:pt x="222" y="876"/>
                  </a:cubicBezTo>
                  <a:lnTo>
                    <a:pt x="3720" y="876"/>
                  </a:lnTo>
                  <a:cubicBezTo>
                    <a:pt x="3839" y="876"/>
                    <a:pt x="3938" y="778"/>
                    <a:pt x="3938" y="658"/>
                  </a:cubicBezTo>
                  <a:lnTo>
                    <a:pt x="3938" y="218"/>
                  </a:lnTo>
                  <a:cubicBezTo>
                    <a:pt x="3938" y="99"/>
                    <a:pt x="3839" y="0"/>
                    <a:pt x="3720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7" name="Google Shape;17327;p79"/>
            <p:cNvSpPr/>
            <p:nvPr/>
          </p:nvSpPr>
          <p:spPr>
            <a:xfrm>
              <a:off x="3822721" y="3383686"/>
              <a:ext cx="56896" cy="102496"/>
            </a:xfrm>
            <a:custGeom>
              <a:avLst/>
              <a:gdLst/>
              <a:ahLst/>
              <a:cxnLst/>
              <a:rect l="l" t="t" r="r" b="b"/>
              <a:pathLst>
                <a:path w="2186" h="3938" extrusionOk="0">
                  <a:moveTo>
                    <a:pt x="1" y="1"/>
                  </a:moveTo>
                  <a:lnTo>
                    <a:pt x="437" y="3938"/>
                  </a:lnTo>
                  <a:lnTo>
                    <a:pt x="1750" y="3938"/>
                  </a:lnTo>
                  <a:lnTo>
                    <a:pt x="2186" y="1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8" name="Google Shape;17328;p79"/>
            <p:cNvSpPr/>
            <p:nvPr/>
          </p:nvSpPr>
          <p:spPr>
            <a:xfrm>
              <a:off x="3731624" y="3582874"/>
              <a:ext cx="68426" cy="74022"/>
            </a:xfrm>
            <a:custGeom>
              <a:avLst/>
              <a:gdLst/>
              <a:ahLst/>
              <a:cxnLst/>
              <a:rect l="l" t="t" r="r" b="b"/>
              <a:pathLst>
                <a:path w="2629" h="2844" extrusionOk="0">
                  <a:moveTo>
                    <a:pt x="876" y="0"/>
                  </a:moveTo>
                  <a:lnTo>
                    <a:pt x="876" y="440"/>
                  </a:lnTo>
                  <a:cubicBezTo>
                    <a:pt x="876" y="521"/>
                    <a:pt x="830" y="598"/>
                    <a:pt x="757" y="634"/>
                  </a:cubicBezTo>
                  <a:lnTo>
                    <a:pt x="243" y="890"/>
                  </a:lnTo>
                  <a:cubicBezTo>
                    <a:pt x="95" y="964"/>
                    <a:pt x="0" y="1116"/>
                    <a:pt x="0" y="1281"/>
                  </a:cubicBezTo>
                  <a:lnTo>
                    <a:pt x="0" y="2843"/>
                  </a:lnTo>
                  <a:lnTo>
                    <a:pt x="2628" y="2843"/>
                  </a:lnTo>
                  <a:lnTo>
                    <a:pt x="2628" y="1281"/>
                  </a:lnTo>
                  <a:cubicBezTo>
                    <a:pt x="2625" y="1116"/>
                    <a:pt x="2533" y="964"/>
                    <a:pt x="2382" y="890"/>
                  </a:cubicBezTo>
                  <a:lnTo>
                    <a:pt x="1872" y="634"/>
                  </a:lnTo>
                  <a:cubicBezTo>
                    <a:pt x="1798" y="598"/>
                    <a:pt x="1752" y="521"/>
                    <a:pt x="1752" y="440"/>
                  </a:cubicBezTo>
                  <a:lnTo>
                    <a:pt x="1752" y="0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9" name="Google Shape;17329;p79"/>
            <p:cNvSpPr/>
            <p:nvPr/>
          </p:nvSpPr>
          <p:spPr>
            <a:xfrm>
              <a:off x="3731624" y="3600807"/>
              <a:ext cx="68426" cy="56089"/>
            </a:xfrm>
            <a:custGeom>
              <a:avLst/>
              <a:gdLst/>
              <a:ahLst/>
              <a:cxnLst/>
              <a:rect l="l" t="t" r="r" b="b"/>
              <a:pathLst>
                <a:path w="2629" h="2155" extrusionOk="0">
                  <a:moveTo>
                    <a:pt x="640" y="1"/>
                  </a:moveTo>
                  <a:lnTo>
                    <a:pt x="243" y="201"/>
                  </a:lnTo>
                  <a:cubicBezTo>
                    <a:pt x="95" y="275"/>
                    <a:pt x="0" y="427"/>
                    <a:pt x="0" y="592"/>
                  </a:cubicBezTo>
                  <a:lnTo>
                    <a:pt x="0" y="2154"/>
                  </a:lnTo>
                  <a:lnTo>
                    <a:pt x="2628" y="2154"/>
                  </a:lnTo>
                  <a:lnTo>
                    <a:pt x="2628" y="592"/>
                  </a:lnTo>
                  <a:cubicBezTo>
                    <a:pt x="2625" y="427"/>
                    <a:pt x="2533" y="275"/>
                    <a:pt x="2382" y="201"/>
                  </a:cubicBezTo>
                  <a:lnTo>
                    <a:pt x="1984" y="1"/>
                  </a:lnTo>
                  <a:cubicBezTo>
                    <a:pt x="1823" y="194"/>
                    <a:pt x="1583" y="624"/>
                    <a:pt x="1312" y="624"/>
                  </a:cubicBezTo>
                  <a:cubicBezTo>
                    <a:pt x="1042" y="624"/>
                    <a:pt x="802" y="194"/>
                    <a:pt x="640" y="1"/>
                  </a:cubicBez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0" name="Google Shape;17330;p79"/>
            <p:cNvSpPr/>
            <p:nvPr/>
          </p:nvSpPr>
          <p:spPr>
            <a:xfrm>
              <a:off x="3731624" y="3610880"/>
              <a:ext cx="17152" cy="46017"/>
            </a:xfrm>
            <a:custGeom>
              <a:avLst/>
              <a:gdLst/>
              <a:ahLst/>
              <a:cxnLst/>
              <a:rect l="l" t="t" r="r" b="b"/>
              <a:pathLst>
                <a:path w="659" h="1768" extrusionOk="0">
                  <a:moveTo>
                    <a:pt x="53" y="1"/>
                  </a:moveTo>
                  <a:cubicBezTo>
                    <a:pt x="21" y="64"/>
                    <a:pt x="4" y="131"/>
                    <a:pt x="0" y="205"/>
                  </a:cubicBezTo>
                  <a:lnTo>
                    <a:pt x="0" y="1767"/>
                  </a:lnTo>
                  <a:lnTo>
                    <a:pt x="658" y="1767"/>
                  </a:lnTo>
                  <a:lnTo>
                    <a:pt x="658" y="673"/>
                  </a:lnTo>
                  <a:cubicBezTo>
                    <a:pt x="658" y="536"/>
                    <a:pt x="591" y="406"/>
                    <a:pt x="482" y="321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1" name="Google Shape;17331;p79"/>
            <p:cNvSpPr/>
            <p:nvPr/>
          </p:nvSpPr>
          <p:spPr>
            <a:xfrm>
              <a:off x="3782898" y="3610880"/>
              <a:ext cx="17048" cy="46017"/>
            </a:xfrm>
            <a:custGeom>
              <a:avLst/>
              <a:gdLst/>
              <a:ahLst/>
              <a:cxnLst/>
              <a:rect l="l" t="t" r="r" b="b"/>
              <a:pathLst>
                <a:path w="655" h="1768" extrusionOk="0">
                  <a:moveTo>
                    <a:pt x="602" y="1"/>
                  </a:moveTo>
                  <a:lnTo>
                    <a:pt x="176" y="321"/>
                  </a:lnTo>
                  <a:cubicBezTo>
                    <a:pt x="64" y="406"/>
                    <a:pt x="0" y="536"/>
                    <a:pt x="0" y="673"/>
                  </a:cubicBezTo>
                  <a:lnTo>
                    <a:pt x="0" y="1767"/>
                  </a:lnTo>
                  <a:lnTo>
                    <a:pt x="655" y="1767"/>
                  </a:lnTo>
                  <a:lnTo>
                    <a:pt x="655" y="205"/>
                  </a:lnTo>
                  <a:cubicBezTo>
                    <a:pt x="655" y="131"/>
                    <a:pt x="637" y="64"/>
                    <a:pt x="602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2" name="Google Shape;17332;p79"/>
            <p:cNvSpPr/>
            <p:nvPr/>
          </p:nvSpPr>
          <p:spPr>
            <a:xfrm>
              <a:off x="3743050" y="3537352"/>
              <a:ext cx="45548" cy="51300"/>
            </a:xfrm>
            <a:custGeom>
              <a:avLst/>
              <a:gdLst/>
              <a:ahLst/>
              <a:cxnLst/>
              <a:rect l="l" t="t" r="r" b="b"/>
              <a:pathLst>
                <a:path w="1750" h="1971" extrusionOk="0">
                  <a:moveTo>
                    <a:pt x="655" y="1"/>
                  </a:moveTo>
                  <a:cubicBezTo>
                    <a:pt x="293" y="1"/>
                    <a:pt x="1" y="296"/>
                    <a:pt x="1" y="659"/>
                  </a:cubicBezTo>
                  <a:lnTo>
                    <a:pt x="1" y="1095"/>
                  </a:lnTo>
                  <a:cubicBezTo>
                    <a:pt x="1" y="1577"/>
                    <a:pt x="391" y="1971"/>
                    <a:pt x="873" y="1971"/>
                  </a:cubicBezTo>
                  <a:cubicBezTo>
                    <a:pt x="1355" y="1967"/>
                    <a:pt x="1750" y="1577"/>
                    <a:pt x="1750" y="1095"/>
                  </a:cubicBezTo>
                  <a:lnTo>
                    <a:pt x="1750" y="659"/>
                  </a:lnTo>
                  <a:cubicBezTo>
                    <a:pt x="1750" y="296"/>
                    <a:pt x="1454" y="1"/>
                    <a:pt x="1092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3" name="Google Shape;17333;p79"/>
            <p:cNvSpPr/>
            <p:nvPr/>
          </p:nvSpPr>
          <p:spPr>
            <a:xfrm>
              <a:off x="3742998" y="3537352"/>
              <a:ext cx="31415" cy="51300"/>
            </a:xfrm>
            <a:custGeom>
              <a:avLst/>
              <a:gdLst/>
              <a:ahLst/>
              <a:cxnLst/>
              <a:rect l="l" t="t" r="r" b="b"/>
              <a:pathLst>
                <a:path w="1207" h="1971" extrusionOk="0">
                  <a:moveTo>
                    <a:pt x="657" y="1"/>
                  </a:moveTo>
                  <a:cubicBezTo>
                    <a:pt x="295" y="1"/>
                    <a:pt x="3" y="296"/>
                    <a:pt x="3" y="659"/>
                  </a:cubicBezTo>
                  <a:lnTo>
                    <a:pt x="3" y="1095"/>
                  </a:lnTo>
                  <a:cubicBezTo>
                    <a:pt x="0" y="1596"/>
                    <a:pt x="412" y="1970"/>
                    <a:pt x="874" y="1970"/>
                  </a:cubicBezTo>
                  <a:cubicBezTo>
                    <a:pt x="984" y="1970"/>
                    <a:pt x="1096" y="1949"/>
                    <a:pt x="1206" y="1904"/>
                  </a:cubicBezTo>
                  <a:cubicBezTo>
                    <a:pt x="875" y="1770"/>
                    <a:pt x="657" y="1450"/>
                    <a:pt x="657" y="1095"/>
                  </a:cubicBezTo>
                  <a:lnTo>
                    <a:pt x="657" y="659"/>
                  </a:lnTo>
                  <a:cubicBezTo>
                    <a:pt x="657" y="338"/>
                    <a:pt x="890" y="64"/>
                    <a:pt x="1206" y="11"/>
                  </a:cubicBezTo>
                  <a:cubicBezTo>
                    <a:pt x="1167" y="4"/>
                    <a:pt x="1132" y="1"/>
                    <a:pt x="1094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4" name="Google Shape;17334;p79"/>
            <p:cNvSpPr/>
            <p:nvPr/>
          </p:nvSpPr>
          <p:spPr>
            <a:xfrm>
              <a:off x="3743050" y="3537352"/>
              <a:ext cx="45548" cy="22826"/>
            </a:xfrm>
            <a:custGeom>
              <a:avLst/>
              <a:gdLst/>
              <a:ahLst/>
              <a:cxnLst/>
              <a:rect l="l" t="t" r="r" b="b"/>
              <a:pathLst>
                <a:path w="1750" h="877" extrusionOk="0">
                  <a:moveTo>
                    <a:pt x="655" y="1"/>
                  </a:moveTo>
                  <a:cubicBezTo>
                    <a:pt x="293" y="1"/>
                    <a:pt x="1" y="296"/>
                    <a:pt x="1" y="659"/>
                  </a:cubicBezTo>
                  <a:cubicBezTo>
                    <a:pt x="1" y="659"/>
                    <a:pt x="655" y="877"/>
                    <a:pt x="1750" y="877"/>
                  </a:cubicBezTo>
                  <a:lnTo>
                    <a:pt x="1750" y="659"/>
                  </a:lnTo>
                  <a:cubicBezTo>
                    <a:pt x="1750" y="296"/>
                    <a:pt x="1454" y="1"/>
                    <a:pt x="10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5" name="Google Shape;17335;p79"/>
            <p:cNvSpPr/>
            <p:nvPr/>
          </p:nvSpPr>
          <p:spPr>
            <a:xfrm>
              <a:off x="3743050" y="3537352"/>
              <a:ext cx="31363" cy="20822"/>
            </a:xfrm>
            <a:custGeom>
              <a:avLst/>
              <a:gdLst/>
              <a:ahLst/>
              <a:cxnLst/>
              <a:rect l="l" t="t" r="r" b="b"/>
              <a:pathLst>
                <a:path w="1205" h="800" extrusionOk="0">
                  <a:moveTo>
                    <a:pt x="655" y="1"/>
                  </a:moveTo>
                  <a:cubicBezTo>
                    <a:pt x="293" y="1"/>
                    <a:pt x="1" y="296"/>
                    <a:pt x="1" y="659"/>
                  </a:cubicBezTo>
                  <a:cubicBezTo>
                    <a:pt x="215" y="722"/>
                    <a:pt x="434" y="768"/>
                    <a:pt x="655" y="799"/>
                  </a:cubicBezTo>
                  <a:lnTo>
                    <a:pt x="655" y="659"/>
                  </a:lnTo>
                  <a:cubicBezTo>
                    <a:pt x="655" y="338"/>
                    <a:pt x="888" y="64"/>
                    <a:pt x="1204" y="11"/>
                  </a:cubicBezTo>
                  <a:cubicBezTo>
                    <a:pt x="1165" y="4"/>
                    <a:pt x="1130" y="1"/>
                    <a:pt x="1092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6" name="Google Shape;17336;p79"/>
            <p:cNvSpPr/>
            <p:nvPr/>
          </p:nvSpPr>
          <p:spPr>
            <a:xfrm>
              <a:off x="3669445" y="3378376"/>
              <a:ext cx="363474" cy="317978"/>
            </a:xfrm>
            <a:custGeom>
              <a:avLst/>
              <a:gdLst/>
              <a:ahLst/>
              <a:cxnLst/>
              <a:rect l="l" t="t" r="r" b="b"/>
              <a:pathLst>
                <a:path w="13965" h="12217" extrusionOk="0">
                  <a:moveTo>
                    <a:pt x="7846" y="412"/>
                  </a:moveTo>
                  <a:lnTo>
                    <a:pt x="7456" y="3924"/>
                  </a:lnTo>
                  <a:cubicBezTo>
                    <a:pt x="7456" y="3931"/>
                    <a:pt x="7449" y="3938"/>
                    <a:pt x="7442" y="3938"/>
                  </a:cubicBezTo>
                  <a:lnTo>
                    <a:pt x="6520" y="3938"/>
                  </a:lnTo>
                  <a:cubicBezTo>
                    <a:pt x="6513" y="3938"/>
                    <a:pt x="6509" y="3931"/>
                    <a:pt x="6506" y="3924"/>
                  </a:cubicBezTo>
                  <a:lnTo>
                    <a:pt x="6115" y="412"/>
                  </a:lnTo>
                  <a:close/>
                  <a:moveTo>
                    <a:pt x="13321" y="3470"/>
                  </a:moveTo>
                  <a:cubicBezTo>
                    <a:pt x="13451" y="3470"/>
                    <a:pt x="13553" y="3575"/>
                    <a:pt x="13557" y="3702"/>
                  </a:cubicBezTo>
                  <a:lnTo>
                    <a:pt x="13557" y="11576"/>
                  </a:lnTo>
                  <a:cubicBezTo>
                    <a:pt x="13557" y="11703"/>
                    <a:pt x="13451" y="11809"/>
                    <a:pt x="13324" y="11809"/>
                  </a:cubicBezTo>
                  <a:lnTo>
                    <a:pt x="640" y="11809"/>
                  </a:lnTo>
                  <a:cubicBezTo>
                    <a:pt x="514" y="11809"/>
                    <a:pt x="408" y="11703"/>
                    <a:pt x="408" y="11576"/>
                  </a:cubicBezTo>
                  <a:lnTo>
                    <a:pt x="408" y="3702"/>
                  </a:lnTo>
                  <a:cubicBezTo>
                    <a:pt x="408" y="3575"/>
                    <a:pt x="514" y="3470"/>
                    <a:pt x="640" y="3470"/>
                  </a:cubicBezTo>
                  <a:lnTo>
                    <a:pt x="6045" y="3470"/>
                  </a:lnTo>
                  <a:lnTo>
                    <a:pt x="6101" y="3969"/>
                  </a:lnTo>
                  <a:cubicBezTo>
                    <a:pt x="6126" y="4184"/>
                    <a:pt x="6305" y="4346"/>
                    <a:pt x="6523" y="4346"/>
                  </a:cubicBezTo>
                  <a:lnTo>
                    <a:pt x="7442" y="4346"/>
                  </a:lnTo>
                  <a:cubicBezTo>
                    <a:pt x="7656" y="4346"/>
                    <a:pt x="7839" y="4184"/>
                    <a:pt x="7864" y="3969"/>
                  </a:cubicBezTo>
                  <a:lnTo>
                    <a:pt x="7917" y="3470"/>
                  </a:lnTo>
                  <a:close/>
                  <a:moveTo>
                    <a:pt x="5886" y="1"/>
                  </a:moveTo>
                  <a:cubicBezTo>
                    <a:pt x="5767" y="1"/>
                    <a:pt x="5672" y="106"/>
                    <a:pt x="5686" y="229"/>
                  </a:cubicBezTo>
                  <a:lnTo>
                    <a:pt x="5999" y="3062"/>
                  </a:lnTo>
                  <a:lnTo>
                    <a:pt x="640" y="3062"/>
                  </a:lnTo>
                  <a:cubicBezTo>
                    <a:pt x="289" y="3062"/>
                    <a:pt x="0" y="3350"/>
                    <a:pt x="0" y="3706"/>
                  </a:cubicBezTo>
                  <a:lnTo>
                    <a:pt x="0" y="11576"/>
                  </a:lnTo>
                  <a:cubicBezTo>
                    <a:pt x="0" y="11932"/>
                    <a:pt x="289" y="12217"/>
                    <a:pt x="640" y="12217"/>
                  </a:cubicBezTo>
                  <a:lnTo>
                    <a:pt x="13321" y="12217"/>
                  </a:lnTo>
                  <a:cubicBezTo>
                    <a:pt x="13676" y="12217"/>
                    <a:pt x="13965" y="11932"/>
                    <a:pt x="13965" y="11576"/>
                  </a:cubicBezTo>
                  <a:lnTo>
                    <a:pt x="13965" y="3706"/>
                  </a:lnTo>
                  <a:cubicBezTo>
                    <a:pt x="13965" y="3350"/>
                    <a:pt x="13676" y="3062"/>
                    <a:pt x="13324" y="3062"/>
                  </a:cubicBezTo>
                  <a:lnTo>
                    <a:pt x="7962" y="3062"/>
                  </a:lnTo>
                  <a:lnTo>
                    <a:pt x="8279" y="229"/>
                  </a:lnTo>
                  <a:cubicBezTo>
                    <a:pt x="8290" y="106"/>
                    <a:pt x="8195" y="1"/>
                    <a:pt x="80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7" name="Google Shape;17337;p79"/>
            <p:cNvSpPr/>
            <p:nvPr/>
          </p:nvSpPr>
          <p:spPr>
            <a:xfrm>
              <a:off x="3703593" y="3503568"/>
              <a:ext cx="124490" cy="158638"/>
            </a:xfrm>
            <a:custGeom>
              <a:avLst/>
              <a:gdLst/>
              <a:ahLst/>
              <a:cxnLst/>
              <a:rect l="l" t="t" r="r" b="b"/>
              <a:pathLst>
                <a:path w="4783" h="6095" extrusionOk="0">
                  <a:moveTo>
                    <a:pt x="2608" y="1503"/>
                  </a:moveTo>
                  <a:cubicBezTo>
                    <a:pt x="2857" y="1506"/>
                    <a:pt x="3061" y="1707"/>
                    <a:pt x="3061" y="1957"/>
                  </a:cubicBezTo>
                  <a:lnTo>
                    <a:pt x="3061" y="2393"/>
                  </a:lnTo>
                  <a:cubicBezTo>
                    <a:pt x="3058" y="2762"/>
                    <a:pt x="2759" y="3061"/>
                    <a:pt x="2389" y="3061"/>
                  </a:cubicBezTo>
                  <a:cubicBezTo>
                    <a:pt x="2020" y="3061"/>
                    <a:pt x="1721" y="2762"/>
                    <a:pt x="1721" y="2393"/>
                  </a:cubicBezTo>
                  <a:lnTo>
                    <a:pt x="1721" y="1957"/>
                  </a:lnTo>
                  <a:cubicBezTo>
                    <a:pt x="1721" y="1707"/>
                    <a:pt x="1921" y="1506"/>
                    <a:pt x="2171" y="1503"/>
                  </a:cubicBezTo>
                  <a:close/>
                  <a:moveTo>
                    <a:pt x="2622" y="3445"/>
                  </a:moveTo>
                  <a:lnTo>
                    <a:pt x="2622" y="3568"/>
                  </a:lnTo>
                  <a:cubicBezTo>
                    <a:pt x="2622" y="3645"/>
                    <a:pt x="2643" y="3716"/>
                    <a:pt x="2681" y="3783"/>
                  </a:cubicBezTo>
                  <a:lnTo>
                    <a:pt x="2400" y="4061"/>
                  </a:lnTo>
                  <a:cubicBezTo>
                    <a:pt x="2396" y="4064"/>
                    <a:pt x="2393" y="4066"/>
                    <a:pt x="2389" y="4066"/>
                  </a:cubicBezTo>
                  <a:cubicBezTo>
                    <a:pt x="2386" y="4066"/>
                    <a:pt x="2382" y="4064"/>
                    <a:pt x="2379" y="4061"/>
                  </a:cubicBezTo>
                  <a:lnTo>
                    <a:pt x="2101" y="3783"/>
                  </a:lnTo>
                  <a:cubicBezTo>
                    <a:pt x="2136" y="3716"/>
                    <a:pt x="2157" y="3645"/>
                    <a:pt x="2157" y="3568"/>
                  </a:cubicBezTo>
                  <a:lnTo>
                    <a:pt x="2157" y="3445"/>
                  </a:lnTo>
                  <a:cubicBezTo>
                    <a:pt x="2235" y="3462"/>
                    <a:pt x="2312" y="3473"/>
                    <a:pt x="2389" y="3473"/>
                  </a:cubicBezTo>
                  <a:cubicBezTo>
                    <a:pt x="2467" y="3473"/>
                    <a:pt x="2548" y="3462"/>
                    <a:pt x="2622" y="3445"/>
                  </a:cubicBezTo>
                  <a:close/>
                  <a:moveTo>
                    <a:pt x="3016" y="4025"/>
                  </a:moveTo>
                  <a:lnTo>
                    <a:pt x="3371" y="4201"/>
                  </a:lnTo>
                  <a:cubicBezTo>
                    <a:pt x="3449" y="4240"/>
                    <a:pt x="3498" y="4321"/>
                    <a:pt x="3498" y="4409"/>
                  </a:cubicBezTo>
                  <a:lnTo>
                    <a:pt x="3498" y="5686"/>
                  </a:lnTo>
                  <a:lnTo>
                    <a:pt x="1285" y="5686"/>
                  </a:lnTo>
                  <a:lnTo>
                    <a:pt x="1285" y="4409"/>
                  </a:lnTo>
                  <a:cubicBezTo>
                    <a:pt x="1285" y="4321"/>
                    <a:pt x="1334" y="4240"/>
                    <a:pt x="1415" y="4201"/>
                  </a:cubicBezTo>
                  <a:lnTo>
                    <a:pt x="1770" y="4025"/>
                  </a:lnTo>
                  <a:lnTo>
                    <a:pt x="2094" y="4349"/>
                  </a:lnTo>
                  <a:cubicBezTo>
                    <a:pt x="2177" y="4432"/>
                    <a:pt x="2285" y="4473"/>
                    <a:pt x="2393" y="4473"/>
                  </a:cubicBezTo>
                  <a:cubicBezTo>
                    <a:pt x="2501" y="4473"/>
                    <a:pt x="2609" y="4432"/>
                    <a:pt x="2692" y="4349"/>
                  </a:cubicBezTo>
                  <a:lnTo>
                    <a:pt x="3016" y="4025"/>
                  </a:lnTo>
                  <a:close/>
                  <a:moveTo>
                    <a:pt x="4360" y="412"/>
                  </a:moveTo>
                  <a:cubicBezTo>
                    <a:pt x="4367" y="412"/>
                    <a:pt x="4374" y="419"/>
                    <a:pt x="4374" y="426"/>
                  </a:cubicBezTo>
                  <a:lnTo>
                    <a:pt x="4374" y="5672"/>
                  </a:lnTo>
                  <a:cubicBezTo>
                    <a:pt x="4374" y="5679"/>
                    <a:pt x="4367" y="5686"/>
                    <a:pt x="4360" y="5686"/>
                  </a:cubicBezTo>
                  <a:lnTo>
                    <a:pt x="3909" y="5686"/>
                  </a:lnTo>
                  <a:lnTo>
                    <a:pt x="3909" y="4412"/>
                  </a:lnTo>
                  <a:cubicBezTo>
                    <a:pt x="3909" y="4166"/>
                    <a:pt x="3772" y="3945"/>
                    <a:pt x="3554" y="3835"/>
                  </a:cubicBezTo>
                  <a:lnTo>
                    <a:pt x="3040" y="3582"/>
                  </a:lnTo>
                  <a:cubicBezTo>
                    <a:pt x="3037" y="3579"/>
                    <a:pt x="3033" y="3575"/>
                    <a:pt x="3033" y="3568"/>
                  </a:cubicBezTo>
                  <a:lnTo>
                    <a:pt x="3033" y="3265"/>
                  </a:lnTo>
                  <a:lnTo>
                    <a:pt x="3033" y="3258"/>
                  </a:lnTo>
                  <a:cubicBezTo>
                    <a:pt x="3311" y="3054"/>
                    <a:pt x="3473" y="2734"/>
                    <a:pt x="3473" y="2393"/>
                  </a:cubicBezTo>
                  <a:lnTo>
                    <a:pt x="3473" y="1953"/>
                  </a:lnTo>
                  <a:cubicBezTo>
                    <a:pt x="3473" y="1478"/>
                    <a:pt x="3090" y="1095"/>
                    <a:pt x="2615" y="1095"/>
                  </a:cubicBezTo>
                  <a:lnTo>
                    <a:pt x="2175" y="1095"/>
                  </a:lnTo>
                  <a:cubicBezTo>
                    <a:pt x="1700" y="1095"/>
                    <a:pt x="1316" y="1478"/>
                    <a:pt x="1316" y="1953"/>
                  </a:cubicBezTo>
                  <a:lnTo>
                    <a:pt x="1316" y="2393"/>
                  </a:lnTo>
                  <a:cubicBezTo>
                    <a:pt x="1316" y="2734"/>
                    <a:pt x="1478" y="3054"/>
                    <a:pt x="1756" y="3258"/>
                  </a:cubicBezTo>
                  <a:lnTo>
                    <a:pt x="1756" y="3265"/>
                  </a:lnTo>
                  <a:lnTo>
                    <a:pt x="1756" y="3568"/>
                  </a:lnTo>
                  <a:cubicBezTo>
                    <a:pt x="1756" y="3575"/>
                    <a:pt x="1753" y="3579"/>
                    <a:pt x="1746" y="3582"/>
                  </a:cubicBezTo>
                  <a:lnTo>
                    <a:pt x="1235" y="3835"/>
                  </a:lnTo>
                  <a:cubicBezTo>
                    <a:pt x="1017" y="3945"/>
                    <a:pt x="880" y="4166"/>
                    <a:pt x="880" y="4412"/>
                  </a:cubicBezTo>
                  <a:lnTo>
                    <a:pt x="880" y="5686"/>
                  </a:lnTo>
                  <a:lnTo>
                    <a:pt x="423" y="5686"/>
                  </a:lnTo>
                  <a:cubicBezTo>
                    <a:pt x="416" y="5686"/>
                    <a:pt x="409" y="5679"/>
                    <a:pt x="409" y="5672"/>
                  </a:cubicBezTo>
                  <a:lnTo>
                    <a:pt x="409" y="426"/>
                  </a:lnTo>
                  <a:cubicBezTo>
                    <a:pt x="409" y="419"/>
                    <a:pt x="416" y="412"/>
                    <a:pt x="423" y="412"/>
                  </a:cubicBezTo>
                  <a:close/>
                  <a:moveTo>
                    <a:pt x="423" y="0"/>
                  </a:moveTo>
                  <a:cubicBezTo>
                    <a:pt x="190" y="0"/>
                    <a:pt x="0" y="190"/>
                    <a:pt x="0" y="426"/>
                  </a:cubicBezTo>
                  <a:lnTo>
                    <a:pt x="0" y="5672"/>
                  </a:lnTo>
                  <a:cubicBezTo>
                    <a:pt x="0" y="5904"/>
                    <a:pt x="190" y="6094"/>
                    <a:pt x="423" y="6094"/>
                  </a:cubicBezTo>
                  <a:lnTo>
                    <a:pt x="4360" y="6094"/>
                  </a:lnTo>
                  <a:cubicBezTo>
                    <a:pt x="4592" y="6094"/>
                    <a:pt x="4782" y="5904"/>
                    <a:pt x="4782" y="5672"/>
                  </a:cubicBezTo>
                  <a:lnTo>
                    <a:pt x="4782" y="426"/>
                  </a:lnTo>
                  <a:cubicBezTo>
                    <a:pt x="4782" y="190"/>
                    <a:pt x="4592" y="0"/>
                    <a:pt x="43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8" name="Google Shape;17338;p79"/>
            <p:cNvSpPr/>
            <p:nvPr/>
          </p:nvSpPr>
          <p:spPr>
            <a:xfrm>
              <a:off x="3851481" y="3503568"/>
              <a:ext cx="147290" cy="33549"/>
            </a:xfrm>
            <a:custGeom>
              <a:avLst/>
              <a:gdLst/>
              <a:ahLst/>
              <a:cxnLst/>
              <a:rect l="l" t="t" r="r" b="b"/>
              <a:pathLst>
                <a:path w="5659" h="1289" extrusionOk="0">
                  <a:moveTo>
                    <a:pt x="5236" y="412"/>
                  </a:moveTo>
                  <a:cubicBezTo>
                    <a:pt x="5243" y="412"/>
                    <a:pt x="5250" y="419"/>
                    <a:pt x="5250" y="426"/>
                  </a:cubicBezTo>
                  <a:lnTo>
                    <a:pt x="5250" y="862"/>
                  </a:lnTo>
                  <a:cubicBezTo>
                    <a:pt x="5250" y="869"/>
                    <a:pt x="5243" y="876"/>
                    <a:pt x="5236" y="876"/>
                  </a:cubicBezTo>
                  <a:lnTo>
                    <a:pt x="426" y="876"/>
                  </a:lnTo>
                  <a:cubicBezTo>
                    <a:pt x="416" y="876"/>
                    <a:pt x="412" y="869"/>
                    <a:pt x="412" y="862"/>
                  </a:cubicBezTo>
                  <a:lnTo>
                    <a:pt x="412" y="426"/>
                  </a:lnTo>
                  <a:cubicBezTo>
                    <a:pt x="412" y="419"/>
                    <a:pt x="416" y="412"/>
                    <a:pt x="426" y="412"/>
                  </a:cubicBezTo>
                  <a:close/>
                  <a:moveTo>
                    <a:pt x="426" y="0"/>
                  </a:moveTo>
                  <a:cubicBezTo>
                    <a:pt x="191" y="0"/>
                    <a:pt x="1" y="190"/>
                    <a:pt x="1" y="426"/>
                  </a:cubicBezTo>
                  <a:lnTo>
                    <a:pt x="1" y="862"/>
                  </a:lnTo>
                  <a:cubicBezTo>
                    <a:pt x="1" y="1098"/>
                    <a:pt x="191" y="1285"/>
                    <a:pt x="423" y="1288"/>
                  </a:cubicBezTo>
                  <a:lnTo>
                    <a:pt x="5236" y="1288"/>
                  </a:lnTo>
                  <a:cubicBezTo>
                    <a:pt x="5468" y="1285"/>
                    <a:pt x="5658" y="1098"/>
                    <a:pt x="5658" y="862"/>
                  </a:cubicBezTo>
                  <a:lnTo>
                    <a:pt x="5658" y="426"/>
                  </a:lnTo>
                  <a:cubicBezTo>
                    <a:pt x="5658" y="190"/>
                    <a:pt x="5468" y="0"/>
                    <a:pt x="52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9" name="Google Shape;17339;p79"/>
            <p:cNvSpPr/>
            <p:nvPr/>
          </p:nvSpPr>
          <p:spPr>
            <a:xfrm>
              <a:off x="3851481" y="3549169"/>
              <a:ext cx="113142" cy="33367"/>
            </a:xfrm>
            <a:custGeom>
              <a:avLst/>
              <a:gdLst/>
              <a:ahLst/>
              <a:cxnLst/>
              <a:rect l="l" t="t" r="r" b="b"/>
              <a:pathLst>
                <a:path w="4347" h="1282" extrusionOk="0">
                  <a:moveTo>
                    <a:pt x="3924" y="409"/>
                  </a:moveTo>
                  <a:cubicBezTo>
                    <a:pt x="3931" y="409"/>
                    <a:pt x="3938" y="416"/>
                    <a:pt x="3938" y="423"/>
                  </a:cubicBezTo>
                  <a:lnTo>
                    <a:pt x="3938" y="859"/>
                  </a:lnTo>
                  <a:cubicBezTo>
                    <a:pt x="3938" y="866"/>
                    <a:pt x="3931" y="873"/>
                    <a:pt x="3924" y="873"/>
                  </a:cubicBezTo>
                  <a:lnTo>
                    <a:pt x="426" y="873"/>
                  </a:lnTo>
                  <a:cubicBezTo>
                    <a:pt x="416" y="873"/>
                    <a:pt x="412" y="866"/>
                    <a:pt x="412" y="859"/>
                  </a:cubicBezTo>
                  <a:lnTo>
                    <a:pt x="412" y="423"/>
                  </a:lnTo>
                  <a:cubicBezTo>
                    <a:pt x="412" y="416"/>
                    <a:pt x="416" y="409"/>
                    <a:pt x="426" y="409"/>
                  </a:cubicBezTo>
                  <a:close/>
                  <a:moveTo>
                    <a:pt x="426" y="1"/>
                  </a:moveTo>
                  <a:cubicBezTo>
                    <a:pt x="191" y="1"/>
                    <a:pt x="1" y="187"/>
                    <a:pt x="1" y="423"/>
                  </a:cubicBezTo>
                  <a:lnTo>
                    <a:pt x="1" y="859"/>
                  </a:lnTo>
                  <a:cubicBezTo>
                    <a:pt x="1" y="1091"/>
                    <a:pt x="191" y="1281"/>
                    <a:pt x="426" y="1281"/>
                  </a:cubicBezTo>
                  <a:lnTo>
                    <a:pt x="3924" y="1281"/>
                  </a:lnTo>
                  <a:cubicBezTo>
                    <a:pt x="4156" y="1281"/>
                    <a:pt x="4346" y="1091"/>
                    <a:pt x="4346" y="859"/>
                  </a:cubicBezTo>
                  <a:lnTo>
                    <a:pt x="4346" y="423"/>
                  </a:lnTo>
                  <a:cubicBezTo>
                    <a:pt x="4346" y="187"/>
                    <a:pt x="4156" y="1"/>
                    <a:pt x="39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0" name="Google Shape;17340;p79"/>
            <p:cNvSpPr/>
            <p:nvPr/>
          </p:nvSpPr>
          <p:spPr>
            <a:xfrm>
              <a:off x="3849737" y="3594691"/>
              <a:ext cx="69363" cy="10645"/>
            </a:xfrm>
            <a:custGeom>
              <a:avLst/>
              <a:gdLst/>
              <a:ahLst/>
              <a:cxnLst/>
              <a:rect l="l" t="t" r="r" b="b"/>
              <a:pathLst>
                <a:path w="2665" h="409" extrusionOk="0">
                  <a:moveTo>
                    <a:pt x="272" y="0"/>
                  </a:moveTo>
                  <a:cubicBezTo>
                    <a:pt x="1" y="0"/>
                    <a:pt x="1" y="408"/>
                    <a:pt x="272" y="408"/>
                  </a:cubicBezTo>
                  <a:lnTo>
                    <a:pt x="2460" y="408"/>
                  </a:lnTo>
                  <a:cubicBezTo>
                    <a:pt x="2573" y="408"/>
                    <a:pt x="2664" y="317"/>
                    <a:pt x="2664" y="204"/>
                  </a:cubicBezTo>
                  <a:cubicBezTo>
                    <a:pt x="2664" y="92"/>
                    <a:pt x="2573" y="0"/>
                    <a:pt x="24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1" name="Google Shape;17341;p79"/>
            <p:cNvSpPr/>
            <p:nvPr/>
          </p:nvSpPr>
          <p:spPr>
            <a:xfrm>
              <a:off x="3929407" y="3594691"/>
              <a:ext cx="35215" cy="10645"/>
            </a:xfrm>
            <a:custGeom>
              <a:avLst/>
              <a:gdLst/>
              <a:ahLst/>
              <a:cxnLst/>
              <a:rect l="l" t="t" r="r" b="b"/>
              <a:pathLst>
                <a:path w="1353" h="409" extrusionOk="0">
                  <a:moveTo>
                    <a:pt x="275" y="0"/>
                  </a:moveTo>
                  <a:cubicBezTo>
                    <a:pt x="1" y="0"/>
                    <a:pt x="1" y="408"/>
                    <a:pt x="275" y="408"/>
                  </a:cubicBezTo>
                  <a:lnTo>
                    <a:pt x="1148" y="408"/>
                  </a:lnTo>
                  <a:cubicBezTo>
                    <a:pt x="1261" y="408"/>
                    <a:pt x="1352" y="317"/>
                    <a:pt x="1352" y="204"/>
                  </a:cubicBezTo>
                  <a:cubicBezTo>
                    <a:pt x="1352" y="92"/>
                    <a:pt x="1261" y="0"/>
                    <a:pt x="11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2" name="Google Shape;17342;p79"/>
            <p:cNvSpPr/>
            <p:nvPr/>
          </p:nvSpPr>
          <p:spPr>
            <a:xfrm>
              <a:off x="3849737" y="3628761"/>
              <a:ext cx="23841" cy="10723"/>
            </a:xfrm>
            <a:custGeom>
              <a:avLst/>
              <a:gdLst/>
              <a:ahLst/>
              <a:cxnLst/>
              <a:rect l="l" t="t" r="r" b="b"/>
              <a:pathLst>
                <a:path w="916" h="412" extrusionOk="0">
                  <a:moveTo>
                    <a:pt x="272" y="0"/>
                  </a:moveTo>
                  <a:cubicBezTo>
                    <a:pt x="1" y="0"/>
                    <a:pt x="1" y="412"/>
                    <a:pt x="272" y="412"/>
                  </a:cubicBezTo>
                  <a:lnTo>
                    <a:pt x="712" y="412"/>
                  </a:lnTo>
                  <a:cubicBezTo>
                    <a:pt x="824" y="412"/>
                    <a:pt x="916" y="320"/>
                    <a:pt x="916" y="208"/>
                  </a:cubicBezTo>
                  <a:cubicBezTo>
                    <a:pt x="916" y="92"/>
                    <a:pt x="824" y="0"/>
                    <a:pt x="7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3" name="Google Shape;17343;p79"/>
            <p:cNvSpPr/>
            <p:nvPr/>
          </p:nvSpPr>
          <p:spPr>
            <a:xfrm>
              <a:off x="3883911" y="3628761"/>
              <a:ext cx="57989" cy="10723"/>
            </a:xfrm>
            <a:custGeom>
              <a:avLst/>
              <a:gdLst/>
              <a:ahLst/>
              <a:cxnLst/>
              <a:rect l="l" t="t" r="r" b="b"/>
              <a:pathLst>
                <a:path w="2228" h="412" extrusionOk="0">
                  <a:moveTo>
                    <a:pt x="271" y="0"/>
                  </a:moveTo>
                  <a:cubicBezTo>
                    <a:pt x="0" y="0"/>
                    <a:pt x="0" y="412"/>
                    <a:pt x="271" y="412"/>
                  </a:cubicBezTo>
                  <a:lnTo>
                    <a:pt x="2023" y="412"/>
                  </a:lnTo>
                  <a:cubicBezTo>
                    <a:pt x="2136" y="412"/>
                    <a:pt x="2227" y="320"/>
                    <a:pt x="2227" y="208"/>
                  </a:cubicBezTo>
                  <a:cubicBezTo>
                    <a:pt x="2227" y="92"/>
                    <a:pt x="2136" y="0"/>
                    <a:pt x="20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4" name="Google Shape;17344;p79"/>
            <p:cNvSpPr/>
            <p:nvPr/>
          </p:nvSpPr>
          <p:spPr>
            <a:xfrm>
              <a:off x="3849737" y="3651561"/>
              <a:ext cx="23841" cy="10645"/>
            </a:xfrm>
            <a:custGeom>
              <a:avLst/>
              <a:gdLst/>
              <a:ahLst/>
              <a:cxnLst/>
              <a:rect l="l" t="t" r="r" b="b"/>
              <a:pathLst>
                <a:path w="916" h="409" extrusionOk="0">
                  <a:moveTo>
                    <a:pt x="272" y="0"/>
                  </a:moveTo>
                  <a:cubicBezTo>
                    <a:pt x="1" y="0"/>
                    <a:pt x="1" y="408"/>
                    <a:pt x="272" y="408"/>
                  </a:cubicBezTo>
                  <a:lnTo>
                    <a:pt x="712" y="408"/>
                  </a:lnTo>
                  <a:cubicBezTo>
                    <a:pt x="824" y="408"/>
                    <a:pt x="916" y="317"/>
                    <a:pt x="916" y="204"/>
                  </a:cubicBezTo>
                  <a:cubicBezTo>
                    <a:pt x="916" y="92"/>
                    <a:pt x="824" y="0"/>
                    <a:pt x="7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5" name="Google Shape;17345;p79"/>
            <p:cNvSpPr/>
            <p:nvPr/>
          </p:nvSpPr>
          <p:spPr>
            <a:xfrm>
              <a:off x="3883911" y="3651561"/>
              <a:ext cx="57989" cy="10645"/>
            </a:xfrm>
            <a:custGeom>
              <a:avLst/>
              <a:gdLst/>
              <a:ahLst/>
              <a:cxnLst/>
              <a:rect l="l" t="t" r="r" b="b"/>
              <a:pathLst>
                <a:path w="2228" h="409" extrusionOk="0">
                  <a:moveTo>
                    <a:pt x="271" y="0"/>
                  </a:moveTo>
                  <a:cubicBezTo>
                    <a:pt x="0" y="0"/>
                    <a:pt x="0" y="408"/>
                    <a:pt x="271" y="408"/>
                  </a:cubicBezTo>
                  <a:lnTo>
                    <a:pt x="2023" y="408"/>
                  </a:lnTo>
                  <a:cubicBezTo>
                    <a:pt x="2136" y="408"/>
                    <a:pt x="2227" y="317"/>
                    <a:pt x="2227" y="204"/>
                  </a:cubicBezTo>
                  <a:cubicBezTo>
                    <a:pt x="2227" y="92"/>
                    <a:pt x="2136" y="0"/>
                    <a:pt x="20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6" name="Google Shape;17346;p79"/>
            <p:cNvSpPr/>
            <p:nvPr/>
          </p:nvSpPr>
          <p:spPr>
            <a:xfrm>
              <a:off x="3844063" y="3458046"/>
              <a:ext cx="12493" cy="10749"/>
            </a:xfrm>
            <a:custGeom>
              <a:avLst/>
              <a:gdLst/>
              <a:ahLst/>
              <a:cxnLst/>
              <a:rect l="l" t="t" r="r" b="b"/>
              <a:pathLst>
                <a:path w="480" h="413" extrusionOk="0">
                  <a:moveTo>
                    <a:pt x="275" y="1"/>
                  </a:moveTo>
                  <a:cubicBezTo>
                    <a:pt x="1" y="1"/>
                    <a:pt x="1" y="412"/>
                    <a:pt x="275" y="412"/>
                  </a:cubicBezTo>
                  <a:cubicBezTo>
                    <a:pt x="388" y="412"/>
                    <a:pt x="479" y="317"/>
                    <a:pt x="479" y="205"/>
                  </a:cubicBezTo>
                  <a:cubicBezTo>
                    <a:pt x="479" y="92"/>
                    <a:pt x="388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47" name="Google Shape;17347;p79"/>
          <p:cNvGrpSpPr/>
          <p:nvPr/>
        </p:nvGrpSpPr>
        <p:grpSpPr>
          <a:xfrm>
            <a:off x="1835495" y="1506921"/>
            <a:ext cx="356629" cy="356525"/>
            <a:chOff x="1835495" y="1506921"/>
            <a:chExt cx="356629" cy="356525"/>
          </a:xfrm>
        </p:grpSpPr>
        <p:sp>
          <p:nvSpPr>
            <p:cNvPr id="17348" name="Google Shape;17348;p79"/>
            <p:cNvSpPr/>
            <p:nvPr/>
          </p:nvSpPr>
          <p:spPr>
            <a:xfrm>
              <a:off x="1974690" y="1618188"/>
              <a:ext cx="27980" cy="61477"/>
            </a:xfrm>
            <a:custGeom>
              <a:avLst/>
              <a:gdLst/>
              <a:ahLst/>
              <a:cxnLst/>
              <a:rect l="l" t="t" r="r" b="b"/>
              <a:pathLst>
                <a:path w="1075" h="2362" extrusionOk="0">
                  <a:moveTo>
                    <a:pt x="645" y="0"/>
                  </a:moveTo>
                  <a:cubicBezTo>
                    <a:pt x="289" y="0"/>
                    <a:pt x="1" y="289"/>
                    <a:pt x="1" y="644"/>
                  </a:cubicBezTo>
                  <a:lnTo>
                    <a:pt x="1" y="796"/>
                  </a:lnTo>
                  <a:cubicBezTo>
                    <a:pt x="1" y="978"/>
                    <a:pt x="29" y="1161"/>
                    <a:pt x="89" y="1337"/>
                  </a:cubicBezTo>
                  <a:lnTo>
                    <a:pt x="430" y="2361"/>
                  </a:lnTo>
                  <a:lnTo>
                    <a:pt x="1074" y="2361"/>
                  </a:lnTo>
                  <a:lnTo>
                    <a:pt x="1074" y="0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9" name="Google Shape;17349;p79"/>
            <p:cNvSpPr/>
            <p:nvPr/>
          </p:nvSpPr>
          <p:spPr>
            <a:xfrm>
              <a:off x="1985882" y="1612593"/>
              <a:ext cx="67047" cy="66969"/>
            </a:xfrm>
            <a:custGeom>
              <a:avLst/>
              <a:gdLst/>
              <a:ahLst/>
              <a:cxnLst/>
              <a:rect l="l" t="t" r="r" b="b"/>
              <a:pathLst>
                <a:path w="2576" h="2573" extrusionOk="0">
                  <a:moveTo>
                    <a:pt x="644" y="1"/>
                  </a:moveTo>
                  <a:cubicBezTo>
                    <a:pt x="289" y="1"/>
                    <a:pt x="0" y="289"/>
                    <a:pt x="0" y="645"/>
                  </a:cubicBezTo>
                  <a:cubicBezTo>
                    <a:pt x="0" y="880"/>
                    <a:pt x="194" y="1074"/>
                    <a:pt x="429" y="1074"/>
                  </a:cubicBezTo>
                  <a:lnTo>
                    <a:pt x="2147" y="2573"/>
                  </a:lnTo>
                  <a:lnTo>
                    <a:pt x="2523" y="1246"/>
                  </a:lnTo>
                  <a:cubicBezTo>
                    <a:pt x="2558" y="1130"/>
                    <a:pt x="2572" y="1014"/>
                    <a:pt x="2576" y="894"/>
                  </a:cubicBezTo>
                  <a:lnTo>
                    <a:pt x="2576" y="1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0" name="Google Shape;17350;p79"/>
            <p:cNvSpPr/>
            <p:nvPr/>
          </p:nvSpPr>
          <p:spPr>
            <a:xfrm>
              <a:off x="1997048" y="1696297"/>
              <a:ext cx="33445" cy="33549"/>
            </a:xfrm>
            <a:custGeom>
              <a:avLst/>
              <a:gdLst/>
              <a:ahLst/>
              <a:cxnLst/>
              <a:rect l="l" t="t" r="r" b="b"/>
              <a:pathLst>
                <a:path w="1285" h="1289" extrusionOk="0">
                  <a:moveTo>
                    <a:pt x="0" y="1"/>
                  </a:moveTo>
                  <a:lnTo>
                    <a:pt x="0" y="1288"/>
                  </a:lnTo>
                  <a:lnTo>
                    <a:pt x="1285" y="1288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1" name="Google Shape;17351;p79"/>
            <p:cNvSpPr/>
            <p:nvPr/>
          </p:nvSpPr>
          <p:spPr>
            <a:xfrm>
              <a:off x="1957954" y="1709857"/>
              <a:ext cx="111658" cy="87010"/>
            </a:xfrm>
            <a:custGeom>
              <a:avLst/>
              <a:gdLst/>
              <a:ahLst/>
              <a:cxnLst/>
              <a:rect l="l" t="t" r="r" b="b"/>
              <a:pathLst>
                <a:path w="4290" h="3343" extrusionOk="0">
                  <a:moveTo>
                    <a:pt x="1502" y="0"/>
                  </a:moveTo>
                  <a:lnTo>
                    <a:pt x="468" y="296"/>
                  </a:lnTo>
                  <a:cubicBezTo>
                    <a:pt x="190" y="377"/>
                    <a:pt x="0" y="627"/>
                    <a:pt x="0" y="915"/>
                  </a:cubicBezTo>
                  <a:lnTo>
                    <a:pt x="0" y="3343"/>
                  </a:lnTo>
                  <a:lnTo>
                    <a:pt x="4289" y="3343"/>
                  </a:lnTo>
                  <a:lnTo>
                    <a:pt x="4289" y="915"/>
                  </a:lnTo>
                  <a:cubicBezTo>
                    <a:pt x="4289" y="627"/>
                    <a:pt x="4099" y="377"/>
                    <a:pt x="3821" y="296"/>
                  </a:cubicBezTo>
                  <a:lnTo>
                    <a:pt x="2787" y="0"/>
                  </a:lnTo>
                  <a:lnTo>
                    <a:pt x="2533" y="303"/>
                  </a:lnTo>
                  <a:cubicBezTo>
                    <a:pt x="2431" y="424"/>
                    <a:pt x="2288" y="485"/>
                    <a:pt x="2145" y="485"/>
                  </a:cubicBezTo>
                  <a:cubicBezTo>
                    <a:pt x="2001" y="485"/>
                    <a:pt x="1858" y="424"/>
                    <a:pt x="1756" y="303"/>
                  </a:cubicBezTo>
                  <a:lnTo>
                    <a:pt x="1502" y="0"/>
                  </a:ln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2" name="Google Shape;17352;p79"/>
            <p:cNvSpPr/>
            <p:nvPr/>
          </p:nvSpPr>
          <p:spPr>
            <a:xfrm>
              <a:off x="1980286" y="1640624"/>
              <a:ext cx="67073" cy="61295"/>
            </a:xfrm>
            <a:custGeom>
              <a:avLst/>
              <a:gdLst/>
              <a:ahLst/>
              <a:cxnLst/>
              <a:rect l="l" t="t" r="r" b="b"/>
              <a:pathLst>
                <a:path w="2577" h="2355" extrusionOk="0">
                  <a:moveTo>
                    <a:pt x="815" y="0"/>
                  </a:moveTo>
                  <a:cubicBezTo>
                    <a:pt x="700" y="0"/>
                    <a:pt x="592" y="46"/>
                    <a:pt x="514" y="127"/>
                  </a:cubicBezTo>
                  <a:lnTo>
                    <a:pt x="303" y="338"/>
                  </a:lnTo>
                  <a:cubicBezTo>
                    <a:pt x="110" y="532"/>
                    <a:pt x="1" y="796"/>
                    <a:pt x="1" y="1070"/>
                  </a:cubicBezTo>
                  <a:cubicBezTo>
                    <a:pt x="1" y="1781"/>
                    <a:pt x="578" y="2354"/>
                    <a:pt x="1288" y="2354"/>
                  </a:cubicBezTo>
                  <a:cubicBezTo>
                    <a:pt x="1996" y="2354"/>
                    <a:pt x="2573" y="1781"/>
                    <a:pt x="2573" y="1070"/>
                  </a:cubicBezTo>
                  <a:lnTo>
                    <a:pt x="2573" y="796"/>
                  </a:lnTo>
                  <a:cubicBezTo>
                    <a:pt x="2576" y="683"/>
                    <a:pt x="2530" y="574"/>
                    <a:pt x="2449" y="493"/>
                  </a:cubicBezTo>
                  <a:cubicBezTo>
                    <a:pt x="2119" y="169"/>
                    <a:pt x="1510" y="21"/>
                    <a:pt x="827" y="0"/>
                  </a:cubicBezTo>
                  <a:cubicBezTo>
                    <a:pt x="823" y="0"/>
                    <a:pt x="819" y="0"/>
                    <a:pt x="81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3" name="Google Shape;17353;p79"/>
            <p:cNvSpPr/>
            <p:nvPr/>
          </p:nvSpPr>
          <p:spPr>
            <a:xfrm>
              <a:off x="1980286" y="1640520"/>
              <a:ext cx="66891" cy="60019"/>
            </a:xfrm>
            <a:custGeom>
              <a:avLst/>
              <a:gdLst/>
              <a:ahLst/>
              <a:cxnLst/>
              <a:rect l="l" t="t" r="r" b="b"/>
              <a:pathLst>
                <a:path w="2570" h="2306" extrusionOk="0">
                  <a:moveTo>
                    <a:pt x="815" y="1"/>
                  </a:moveTo>
                  <a:cubicBezTo>
                    <a:pt x="703" y="1"/>
                    <a:pt x="596" y="46"/>
                    <a:pt x="514" y="128"/>
                  </a:cubicBezTo>
                  <a:lnTo>
                    <a:pt x="303" y="339"/>
                  </a:lnTo>
                  <a:cubicBezTo>
                    <a:pt x="110" y="532"/>
                    <a:pt x="1" y="796"/>
                    <a:pt x="1" y="1070"/>
                  </a:cubicBezTo>
                  <a:cubicBezTo>
                    <a:pt x="1" y="1644"/>
                    <a:pt x="381" y="2147"/>
                    <a:pt x="933" y="2305"/>
                  </a:cubicBezTo>
                  <a:cubicBezTo>
                    <a:pt x="747" y="2080"/>
                    <a:pt x="644" y="1795"/>
                    <a:pt x="644" y="1500"/>
                  </a:cubicBezTo>
                  <a:lnTo>
                    <a:pt x="644" y="1074"/>
                  </a:lnTo>
                  <a:cubicBezTo>
                    <a:pt x="644" y="835"/>
                    <a:pt x="835" y="644"/>
                    <a:pt x="1068" y="644"/>
                  </a:cubicBezTo>
                  <a:cubicBezTo>
                    <a:pt x="1078" y="644"/>
                    <a:pt x="1088" y="644"/>
                    <a:pt x="1098" y="645"/>
                  </a:cubicBezTo>
                  <a:cubicBezTo>
                    <a:pt x="1531" y="673"/>
                    <a:pt x="2175" y="743"/>
                    <a:pt x="2569" y="933"/>
                  </a:cubicBezTo>
                  <a:cubicBezTo>
                    <a:pt x="2555" y="842"/>
                    <a:pt x="2516" y="560"/>
                    <a:pt x="2453" y="493"/>
                  </a:cubicBezTo>
                  <a:cubicBezTo>
                    <a:pt x="2119" y="170"/>
                    <a:pt x="1514" y="22"/>
                    <a:pt x="827" y="1"/>
                  </a:cubicBezTo>
                  <a:cubicBezTo>
                    <a:pt x="823" y="1"/>
                    <a:pt x="819" y="1"/>
                    <a:pt x="815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4" name="Google Shape;17354;p79"/>
            <p:cNvSpPr/>
            <p:nvPr/>
          </p:nvSpPr>
          <p:spPr>
            <a:xfrm>
              <a:off x="1957954" y="1724146"/>
              <a:ext cx="22358" cy="72721"/>
            </a:xfrm>
            <a:custGeom>
              <a:avLst/>
              <a:gdLst/>
              <a:ahLst/>
              <a:cxnLst/>
              <a:rect l="l" t="t" r="r" b="b"/>
              <a:pathLst>
                <a:path w="859" h="2794" extrusionOk="0">
                  <a:moveTo>
                    <a:pt x="116" y="0"/>
                  </a:moveTo>
                  <a:cubicBezTo>
                    <a:pt x="42" y="106"/>
                    <a:pt x="0" y="236"/>
                    <a:pt x="0" y="366"/>
                  </a:cubicBezTo>
                  <a:lnTo>
                    <a:pt x="0" y="2794"/>
                  </a:lnTo>
                  <a:lnTo>
                    <a:pt x="859" y="2794"/>
                  </a:lnTo>
                  <a:lnTo>
                    <a:pt x="859" y="1006"/>
                  </a:lnTo>
                  <a:cubicBezTo>
                    <a:pt x="859" y="834"/>
                    <a:pt x="792" y="672"/>
                    <a:pt x="669" y="553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5" name="Google Shape;17355;p79"/>
            <p:cNvSpPr/>
            <p:nvPr/>
          </p:nvSpPr>
          <p:spPr>
            <a:xfrm>
              <a:off x="2047229" y="1724146"/>
              <a:ext cx="22384" cy="72721"/>
            </a:xfrm>
            <a:custGeom>
              <a:avLst/>
              <a:gdLst/>
              <a:ahLst/>
              <a:cxnLst/>
              <a:rect l="l" t="t" r="r" b="b"/>
              <a:pathLst>
                <a:path w="860" h="2794" extrusionOk="0">
                  <a:moveTo>
                    <a:pt x="743" y="0"/>
                  </a:moveTo>
                  <a:lnTo>
                    <a:pt x="191" y="553"/>
                  </a:lnTo>
                  <a:cubicBezTo>
                    <a:pt x="67" y="672"/>
                    <a:pt x="1" y="834"/>
                    <a:pt x="1" y="1006"/>
                  </a:cubicBezTo>
                  <a:lnTo>
                    <a:pt x="1" y="2794"/>
                  </a:lnTo>
                  <a:lnTo>
                    <a:pt x="859" y="2794"/>
                  </a:lnTo>
                  <a:lnTo>
                    <a:pt x="859" y="366"/>
                  </a:lnTo>
                  <a:cubicBezTo>
                    <a:pt x="859" y="236"/>
                    <a:pt x="817" y="106"/>
                    <a:pt x="743" y="0"/>
                  </a:cubicBez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6" name="Google Shape;17356;p79"/>
            <p:cNvSpPr/>
            <p:nvPr/>
          </p:nvSpPr>
          <p:spPr>
            <a:xfrm>
              <a:off x="1840622" y="1512048"/>
              <a:ext cx="346296" cy="346270"/>
            </a:xfrm>
            <a:custGeom>
              <a:avLst/>
              <a:gdLst/>
              <a:ahLst/>
              <a:cxnLst/>
              <a:rect l="l" t="t" r="r" b="b"/>
              <a:pathLst>
                <a:path w="13305" h="13304" extrusionOk="0">
                  <a:moveTo>
                    <a:pt x="6655" y="2576"/>
                  </a:moveTo>
                  <a:cubicBezTo>
                    <a:pt x="7179" y="2576"/>
                    <a:pt x="7709" y="2677"/>
                    <a:pt x="8213" y="2886"/>
                  </a:cubicBezTo>
                  <a:cubicBezTo>
                    <a:pt x="9733" y="3515"/>
                    <a:pt x="10729" y="5004"/>
                    <a:pt x="10729" y="6650"/>
                  </a:cubicBezTo>
                  <a:cubicBezTo>
                    <a:pt x="10729" y="8902"/>
                    <a:pt x="8903" y="10728"/>
                    <a:pt x="6654" y="10728"/>
                  </a:cubicBezTo>
                  <a:lnTo>
                    <a:pt x="6654" y="10725"/>
                  </a:lnTo>
                  <a:cubicBezTo>
                    <a:pt x="5004" y="10725"/>
                    <a:pt x="3519" y="9732"/>
                    <a:pt x="2890" y="8209"/>
                  </a:cubicBezTo>
                  <a:cubicBezTo>
                    <a:pt x="2256" y="6689"/>
                    <a:pt x="2605" y="4933"/>
                    <a:pt x="3773" y="3769"/>
                  </a:cubicBezTo>
                  <a:cubicBezTo>
                    <a:pt x="4552" y="2990"/>
                    <a:pt x="5594" y="2576"/>
                    <a:pt x="6655" y="2576"/>
                  </a:cubicBezTo>
                  <a:close/>
                  <a:moveTo>
                    <a:pt x="5792" y="0"/>
                  </a:moveTo>
                  <a:cubicBezTo>
                    <a:pt x="5676" y="0"/>
                    <a:pt x="5578" y="99"/>
                    <a:pt x="5578" y="215"/>
                  </a:cubicBezTo>
                  <a:lnTo>
                    <a:pt x="5578" y="789"/>
                  </a:lnTo>
                  <a:cubicBezTo>
                    <a:pt x="5578" y="891"/>
                    <a:pt x="5507" y="975"/>
                    <a:pt x="5409" y="996"/>
                  </a:cubicBezTo>
                  <a:cubicBezTo>
                    <a:pt x="4740" y="1144"/>
                    <a:pt x="4107" y="1408"/>
                    <a:pt x="3533" y="1774"/>
                  </a:cubicBezTo>
                  <a:cubicBezTo>
                    <a:pt x="3497" y="1798"/>
                    <a:pt x="3455" y="1810"/>
                    <a:pt x="3414" y="1810"/>
                  </a:cubicBezTo>
                  <a:cubicBezTo>
                    <a:pt x="3360" y="1810"/>
                    <a:pt x="3306" y="1789"/>
                    <a:pt x="3266" y="1749"/>
                  </a:cubicBezTo>
                  <a:lnTo>
                    <a:pt x="2861" y="1344"/>
                  </a:lnTo>
                  <a:cubicBezTo>
                    <a:pt x="2819" y="1302"/>
                    <a:pt x="2765" y="1281"/>
                    <a:pt x="2710" y="1281"/>
                  </a:cubicBezTo>
                  <a:cubicBezTo>
                    <a:pt x="2656" y="1281"/>
                    <a:pt x="2601" y="1302"/>
                    <a:pt x="2559" y="1344"/>
                  </a:cubicBezTo>
                  <a:lnTo>
                    <a:pt x="1345" y="2558"/>
                  </a:lnTo>
                  <a:cubicBezTo>
                    <a:pt x="1261" y="2643"/>
                    <a:pt x="1261" y="2777"/>
                    <a:pt x="1345" y="2861"/>
                  </a:cubicBezTo>
                  <a:lnTo>
                    <a:pt x="1750" y="3266"/>
                  </a:lnTo>
                  <a:cubicBezTo>
                    <a:pt x="1820" y="3336"/>
                    <a:pt x="1831" y="3449"/>
                    <a:pt x="1774" y="3533"/>
                  </a:cubicBezTo>
                  <a:cubicBezTo>
                    <a:pt x="1405" y="4106"/>
                    <a:pt x="1144" y="4743"/>
                    <a:pt x="997" y="5408"/>
                  </a:cubicBezTo>
                  <a:cubicBezTo>
                    <a:pt x="976" y="5507"/>
                    <a:pt x="888" y="5581"/>
                    <a:pt x="789" y="5581"/>
                  </a:cubicBezTo>
                  <a:lnTo>
                    <a:pt x="216" y="5581"/>
                  </a:lnTo>
                  <a:cubicBezTo>
                    <a:pt x="99" y="5581"/>
                    <a:pt x="1" y="5676"/>
                    <a:pt x="1" y="5795"/>
                  </a:cubicBezTo>
                  <a:lnTo>
                    <a:pt x="1" y="7509"/>
                  </a:lnTo>
                  <a:cubicBezTo>
                    <a:pt x="1" y="7628"/>
                    <a:pt x="99" y="7723"/>
                    <a:pt x="216" y="7723"/>
                  </a:cubicBezTo>
                  <a:lnTo>
                    <a:pt x="789" y="7723"/>
                  </a:lnTo>
                  <a:cubicBezTo>
                    <a:pt x="888" y="7723"/>
                    <a:pt x="976" y="7797"/>
                    <a:pt x="997" y="7896"/>
                  </a:cubicBezTo>
                  <a:cubicBezTo>
                    <a:pt x="1141" y="8561"/>
                    <a:pt x="1405" y="9198"/>
                    <a:pt x="1774" y="9771"/>
                  </a:cubicBezTo>
                  <a:cubicBezTo>
                    <a:pt x="1831" y="9856"/>
                    <a:pt x="1816" y="9968"/>
                    <a:pt x="1746" y="10039"/>
                  </a:cubicBezTo>
                  <a:lnTo>
                    <a:pt x="1345" y="10443"/>
                  </a:lnTo>
                  <a:cubicBezTo>
                    <a:pt x="1261" y="10528"/>
                    <a:pt x="1261" y="10661"/>
                    <a:pt x="1345" y="10746"/>
                  </a:cubicBezTo>
                  <a:lnTo>
                    <a:pt x="2559" y="11960"/>
                  </a:lnTo>
                  <a:cubicBezTo>
                    <a:pt x="2601" y="12002"/>
                    <a:pt x="2656" y="12023"/>
                    <a:pt x="2710" y="12023"/>
                  </a:cubicBezTo>
                  <a:cubicBezTo>
                    <a:pt x="2765" y="12023"/>
                    <a:pt x="2819" y="12002"/>
                    <a:pt x="2861" y="11960"/>
                  </a:cubicBezTo>
                  <a:lnTo>
                    <a:pt x="3266" y="11559"/>
                  </a:lnTo>
                  <a:cubicBezTo>
                    <a:pt x="3306" y="11516"/>
                    <a:pt x="3361" y="11495"/>
                    <a:pt x="3416" y="11495"/>
                  </a:cubicBezTo>
                  <a:cubicBezTo>
                    <a:pt x="3456" y="11495"/>
                    <a:pt x="3498" y="11506"/>
                    <a:pt x="3533" y="11530"/>
                  </a:cubicBezTo>
                  <a:cubicBezTo>
                    <a:pt x="4107" y="11900"/>
                    <a:pt x="4744" y="12160"/>
                    <a:pt x="5409" y="12308"/>
                  </a:cubicBezTo>
                  <a:cubicBezTo>
                    <a:pt x="5507" y="12329"/>
                    <a:pt x="5581" y="12414"/>
                    <a:pt x="5581" y="12516"/>
                  </a:cubicBezTo>
                  <a:lnTo>
                    <a:pt x="5581" y="13089"/>
                  </a:lnTo>
                  <a:cubicBezTo>
                    <a:pt x="5581" y="13205"/>
                    <a:pt x="5676" y="13304"/>
                    <a:pt x="5796" y="13304"/>
                  </a:cubicBezTo>
                  <a:lnTo>
                    <a:pt x="7509" y="13304"/>
                  </a:lnTo>
                  <a:cubicBezTo>
                    <a:pt x="7629" y="13300"/>
                    <a:pt x="7724" y="13205"/>
                    <a:pt x="7724" y="13089"/>
                  </a:cubicBezTo>
                  <a:lnTo>
                    <a:pt x="7724" y="12516"/>
                  </a:lnTo>
                  <a:cubicBezTo>
                    <a:pt x="7724" y="12414"/>
                    <a:pt x="7798" y="12329"/>
                    <a:pt x="7896" y="12308"/>
                  </a:cubicBezTo>
                  <a:cubicBezTo>
                    <a:pt x="8561" y="12160"/>
                    <a:pt x="9198" y="11900"/>
                    <a:pt x="9772" y="11530"/>
                  </a:cubicBezTo>
                  <a:cubicBezTo>
                    <a:pt x="9808" y="11506"/>
                    <a:pt x="9849" y="11495"/>
                    <a:pt x="9889" y="11495"/>
                  </a:cubicBezTo>
                  <a:cubicBezTo>
                    <a:pt x="9944" y="11495"/>
                    <a:pt x="9999" y="11516"/>
                    <a:pt x="10039" y="11559"/>
                  </a:cubicBezTo>
                  <a:lnTo>
                    <a:pt x="10444" y="11960"/>
                  </a:lnTo>
                  <a:cubicBezTo>
                    <a:pt x="10486" y="12002"/>
                    <a:pt x="10541" y="12023"/>
                    <a:pt x="10595" y="12023"/>
                  </a:cubicBezTo>
                  <a:cubicBezTo>
                    <a:pt x="10650" y="12023"/>
                    <a:pt x="10704" y="12002"/>
                    <a:pt x="10746" y="11960"/>
                  </a:cubicBezTo>
                  <a:lnTo>
                    <a:pt x="11960" y="10746"/>
                  </a:lnTo>
                  <a:cubicBezTo>
                    <a:pt x="12045" y="10661"/>
                    <a:pt x="12045" y="10528"/>
                    <a:pt x="11960" y="10443"/>
                  </a:cubicBezTo>
                  <a:lnTo>
                    <a:pt x="11556" y="10042"/>
                  </a:lnTo>
                  <a:cubicBezTo>
                    <a:pt x="11485" y="9968"/>
                    <a:pt x="11475" y="9856"/>
                    <a:pt x="11531" y="9771"/>
                  </a:cubicBezTo>
                  <a:cubicBezTo>
                    <a:pt x="11900" y="9198"/>
                    <a:pt x="12161" y="8561"/>
                    <a:pt x="12309" y="7896"/>
                  </a:cubicBezTo>
                  <a:cubicBezTo>
                    <a:pt x="12330" y="7797"/>
                    <a:pt x="12414" y="7723"/>
                    <a:pt x="12516" y="7723"/>
                  </a:cubicBezTo>
                  <a:lnTo>
                    <a:pt x="13090" y="7723"/>
                  </a:lnTo>
                  <a:cubicBezTo>
                    <a:pt x="13206" y="7723"/>
                    <a:pt x="13304" y="7628"/>
                    <a:pt x="13304" y="7509"/>
                  </a:cubicBezTo>
                  <a:lnTo>
                    <a:pt x="13304" y="5795"/>
                  </a:lnTo>
                  <a:cubicBezTo>
                    <a:pt x="13304" y="5678"/>
                    <a:pt x="13209" y="5581"/>
                    <a:pt x="13092" y="5581"/>
                  </a:cubicBezTo>
                  <a:cubicBezTo>
                    <a:pt x="13090" y="5581"/>
                    <a:pt x="13088" y="5581"/>
                    <a:pt x="13086" y="5581"/>
                  </a:cubicBezTo>
                  <a:lnTo>
                    <a:pt x="12516" y="5581"/>
                  </a:lnTo>
                  <a:cubicBezTo>
                    <a:pt x="12414" y="5581"/>
                    <a:pt x="12326" y="5507"/>
                    <a:pt x="12305" y="5408"/>
                  </a:cubicBezTo>
                  <a:cubicBezTo>
                    <a:pt x="12161" y="4743"/>
                    <a:pt x="11897" y="4106"/>
                    <a:pt x="11527" y="3533"/>
                  </a:cubicBezTo>
                  <a:cubicBezTo>
                    <a:pt x="11475" y="3449"/>
                    <a:pt x="11485" y="3336"/>
                    <a:pt x="11556" y="3266"/>
                  </a:cubicBezTo>
                  <a:lnTo>
                    <a:pt x="11960" y="2861"/>
                  </a:lnTo>
                  <a:cubicBezTo>
                    <a:pt x="12041" y="2777"/>
                    <a:pt x="12041" y="2643"/>
                    <a:pt x="11960" y="2558"/>
                  </a:cubicBezTo>
                  <a:lnTo>
                    <a:pt x="10746" y="1344"/>
                  </a:lnTo>
                  <a:cubicBezTo>
                    <a:pt x="10704" y="1302"/>
                    <a:pt x="10649" y="1281"/>
                    <a:pt x="10594" y="1281"/>
                  </a:cubicBezTo>
                  <a:cubicBezTo>
                    <a:pt x="10539" y="1281"/>
                    <a:pt x="10484" y="1302"/>
                    <a:pt x="10444" y="1344"/>
                  </a:cubicBezTo>
                  <a:lnTo>
                    <a:pt x="10039" y="1746"/>
                  </a:lnTo>
                  <a:cubicBezTo>
                    <a:pt x="9999" y="1788"/>
                    <a:pt x="9944" y="1810"/>
                    <a:pt x="9889" y="1810"/>
                  </a:cubicBezTo>
                  <a:cubicBezTo>
                    <a:pt x="9849" y="1810"/>
                    <a:pt x="9808" y="1798"/>
                    <a:pt x="9772" y="1774"/>
                  </a:cubicBezTo>
                  <a:cubicBezTo>
                    <a:pt x="9198" y="1404"/>
                    <a:pt x="8561" y="1144"/>
                    <a:pt x="7893" y="996"/>
                  </a:cubicBezTo>
                  <a:cubicBezTo>
                    <a:pt x="7794" y="975"/>
                    <a:pt x="7724" y="891"/>
                    <a:pt x="7724" y="789"/>
                  </a:cubicBezTo>
                  <a:lnTo>
                    <a:pt x="7724" y="215"/>
                  </a:lnTo>
                  <a:cubicBezTo>
                    <a:pt x="7724" y="99"/>
                    <a:pt x="7625" y="0"/>
                    <a:pt x="7509" y="0"/>
                  </a:cubicBez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7" name="Google Shape;17357;p79"/>
            <p:cNvSpPr/>
            <p:nvPr/>
          </p:nvSpPr>
          <p:spPr>
            <a:xfrm>
              <a:off x="1881303" y="1562412"/>
              <a:ext cx="255330" cy="245569"/>
            </a:xfrm>
            <a:custGeom>
              <a:avLst/>
              <a:gdLst/>
              <a:ahLst/>
              <a:cxnLst/>
              <a:rect l="l" t="t" r="r" b="b"/>
              <a:pathLst>
                <a:path w="9810" h="9435" extrusionOk="0">
                  <a:moveTo>
                    <a:pt x="5089" y="642"/>
                  </a:moveTo>
                  <a:cubicBezTo>
                    <a:pt x="5614" y="642"/>
                    <a:pt x="6145" y="744"/>
                    <a:pt x="6650" y="954"/>
                  </a:cubicBezTo>
                  <a:cubicBezTo>
                    <a:pt x="8170" y="1584"/>
                    <a:pt x="9166" y="3069"/>
                    <a:pt x="9166" y="4715"/>
                  </a:cubicBezTo>
                  <a:cubicBezTo>
                    <a:pt x="9166" y="6967"/>
                    <a:pt x="7340" y="8793"/>
                    <a:pt x="5091" y="8793"/>
                  </a:cubicBezTo>
                  <a:cubicBezTo>
                    <a:pt x="3441" y="8793"/>
                    <a:pt x="1956" y="7797"/>
                    <a:pt x="1327" y="6278"/>
                  </a:cubicBezTo>
                  <a:cubicBezTo>
                    <a:pt x="693" y="4754"/>
                    <a:pt x="1042" y="3002"/>
                    <a:pt x="2210" y="1837"/>
                  </a:cubicBezTo>
                  <a:cubicBezTo>
                    <a:pt x="2988" y="1057"/>
                    <a:pt x="4029" y="642"/>
                    <a:pt x="5089" y="642"/>
                  </a:cubicBezTo>
                  <a:close/>
                  <a:moveTo>
                    <a:pt x="5091" y="1"/>
                  </a:moveTo>
                  <a:cubicBezTo>
                    <a:pt x="3181" y="1"/>
                    <a:pt x="1460" y="1148"/>
                    <a:pt x="732" y="2910"/>
                  </a:cubicBezTo>
                  <a:cubicBezTo>
                    <a:pt x="0" y="4673"/>
                    <a:pt x="405" y="6703"/>
                    <a:pt x="1756" y="8054"/>
                  </a:cubicBezTo>
                  <a:cubicBezTo>
                    <a:pt x="2657" y="8955"/>
                    <a:pt x="3863" y="9435"/>
                    <a:pt x="5091" y="9435"/>
                  </a:cubicBezTo>
                  <a:cubicBezTo>
                    <a:pt x="5699" y="9435"/>
                    <a:pt x="6312" y="9317"/>
                    <a:pt x="6896" y="9075"/>
                  </a:cubicBezTo>
                  <a:cubicBezTo>
                    <a:pt x="8659" y="8346"/>
                    <a:pt x="9806" y="6626"/>
                    <a:pt x="9810" y="4719"/>
                  </a:cubicBezTo>
                  <a:cubicBezTo>
                    <a:pt x="9810" y="2112"/>
                    <a:pt x="7695" y="1"/>
                    <a:pt x="5091" y="1"/>
                  </a:cubicBez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8" name="Google Shape;17358;p79"/>
            <p:cNvSpPr/>
            <p:nvPr/>
          </p:nvSpPr>
          <p:spPr>
            <a:xfrm>
              <a:off x="1835495" y="1506921"/>
              <a:ext cx="356629" cy="356525"/>
            </a:xfrm>
            <a:custGeom>
              <a:avLst/>
              <a:gdLst/>
              <a:ahLst/>
              <a:cxnLst/>
              <a:rect l="l" t="t" r="r" b="b"/>
              <a:pathLst>
                <a:path w="13702" h="13698" extrusionOk="0">
                  <a:moveTo>
                    <a:pt x="7706" y="402"/>
                  </a:moveTo>
                  <a:cubicBezTo>
                    <a:pt x="7713" y="402"/>
                    <a:pt x="7720" y="409"/>
                    <a:pt x="7720" y="416"/>
                  </a:cubicBezTo>
                  <a:lnTo>
                    <a:pt x="7720" y="986"/>
                  </a:lnTo>
                  <a:cubicBezTo>
                    <a:pt x="7720" y="1183"/>
                    <a:pt x="7858" y="1351"/>
                    <a:pt x="8048" y="1390"/>
                  </a:cubicBezTo>
                  <a:cubicBezTo>
                    <a:pt x="8692" y="1531"/>
                    <a:pt x="9307" y="1784"/>
                    <a:pt x="9860" y="2143"/>
                  </a:cubicBezTo>
                  <a:cubicBezTo>
                    <a:pt x="9929" y="2188"/>
                    <a:pt x="10008" y="2210"/>
                    <a:pt x="10086" y="2210"/>
                  </a:cubicBezTo>
                  <a:cubicBezTo>
                    <a:pt x="10192" y="2210"/>
                    <a:pt x="10298" y="2168"/>
                    <a:pt x="10377" y="2087"/>
                  </a:cubicBezTo>
                  <a:lnTo>
                    <a:pt x="10782" y="1686"/>
                  </a:lnTo>
                  <a:cubicBezTo>
                    <a:pt x="10783" y="1682"/>
                    <a:pt x="10787" y="1680"/>
                    <a:pt x="10790" y="1680"/>
                  </a:cubicBezTo>
                  <a:cubicBezTo>
                    <a:pt x="10794" y="1680"/>
                    <a:pt x="10797" y="1682"/>
                    <a:pt x="10799" y="1686"/>
                  </a:cubicBezTo>
                  <a:lnTo>
                    <a:pt x="12013" y="2896"/>
                  </a:lnTo>
                  <a:cubicBezTo>
                    <a:pt x="12020" y="2903"/>
                    <a:pt x="12020" y="2910"/>
                    <a:pt x="12013" y="2917"/>
                  </a:cubicBezTo>
                  <a:lnTo>
                    <a:pt x="11612" y="3318"/>
                  </a:lnTo>
                  <a:cubicBezTo>
                    <a:pt x="11471" y="3459"/>
                    <a:pt x="11450" y="3674"/>
                    <a:pt x="11556" y="3839"/>
                  </a:cubicBezTo>
                  <a:cubicBezTo>
                    <a:pt x="11911" y="4391"/>
                    <a:pt x="12168" y="5007"/>
                    <a:pt x="12309" y="5651"/>
                  </a:cubicBezTo>
                  <a:cubicBezTo>
                    <a:pt x="12347" y="5841"/>
                    <a:pt x="12516" y="5978"/>
                    <a:pt x="12713" y="5978"/>
                  </a:cubicBezTo>
                  <a:lnTo>
                    <a:pt x="13283" y="5978"/>
                  </a:lnTo>
                  <a:cubicBezTo>
                    <a:pt x="13290" y="5978"/>
                    <a:pt x="13297" y="5985"/>
                    <a:pt x="13297" y="5992"/>
                  </a:cubicBezTo>
                  <a:lnTo>
                    <a:pt x="13297" y="7706"/>
                  </a:lnTo>
                  <a:cubicBezTo>
                    <a:pt x="13297" y="7716"/>
                    <a:pt x="13290" y="7720"/>
                    <a:pt x="13283" y="7720"/>
                  </a:cubicBezTo>
                  <a:lnTo>
                    <a:pt x="12713" y="7720"/>
                  </a:lnTo>
                  <a:cubicBezTo>
                    <a:pt x="12516" y="7720"/>
                    <a:pt x="12347" y="7857"/>
                    <a:pt x="12309" y="8051"/>
                  </a:cubicBezTo>
                  <a:cubicBezTo>
                    <a:pt x="12168" y="8695"/>
                    <a:pt x="11911" y="9307"/>
                    <a:pt x="11556" y="9863"/>
                  </a:cubicBezTo>
                  <a:cubicBezTo>
                    <a:pt x="11450" y="10024"/>
                    <a:pt x="11471" y="10243"/>
                    <a:pt x="11612" y="10380"/>
                  </a:cubicBezTo>
                  <a:lnTo>
                    <a:pt x="12013" y="10781"/>
                  </a:lnTo>
                  <a:cubicBezTo>
                    <a:pt x="12020" y="10788"/>
                    <a:pt x="12020" y="10795"/>
                    <a:pt x="12013" y="10802"/>
                  </a:cubicBezTo>
                  <a:lnTo>
                    <a:pt x="10799" y="12016"/>
                  </a:lnTo>
                  <a:cubicBezTo>
                    <a:pt x="10797" y="12018"/>
                    <a:pt x="10794" y="12019"/>
                    <a:pt x="10790" y="12019"/>
                  </a:cubicBezTo>
                  <a:cubicBezTo>
                    <a:pt x="10787" y="12019"/>
                    <a:pt x="10783" y="12018"/>
                    <a:pt x="10782" y="12016"/>
                  </a:cubicBezTo>
                  <a:lnTo>
                    <a:pt x="10377" y="11611"/>
                  </a:lnTo>
                  <a:cubicBezTo>
                    <a:pt x="10298" y="11532"/>
                    <a:pt x="10192" y="11490"/>
                    <a:pt x="10086" y="11490"/>
                  </a:cubicBezTo>
                  <a:cubicBezTo>
                    <a:pt x="10008" y="11490"/>
                    <a:pt x="9929" y="11513"/>
                    <a:pt x="9860" y="11559"/>
                  </a:cubicBezTo>
                  <a:cubicBezTo>
                    <a:pt x="9307" y="11914"/>
                    <a:pt x="8692" y="12167"/>
                    <a:pt x="8048" y="12308"/>
                  </a:cubicBezTo>
                  <a:cubicBezTo>
                    <a:pt x="7858" y="12347"/>
                    <a:pt x="7720" y="12516"/>
                    <a:pt x="7720" y="12713"/>
                  </a:cubicBezTo>
                  <a:lnTo>
                    <a:pt x="7720" y="13283"/>
                  </a:lnTo>
                  <a:cubicBezTo>
                    <a:pt x="7720" y="13293"/>
                    <a:pt x="7713" y="13297"/>
                    <a:pt x="7706" y="13297"/>
                  </a:cubicBezTo>
                  <a:lnTo>
                    <a:pt x="5989" y="13297"/>
                  </a:lnTo>
                  <a:cubicBezTo>
                    <a:pt x="5982" y="13297"/>
                    <a:pt x="5979" y="13293"/>
                    <a:pt x="5979" y="13283"/>
                  </a:cubicBezTo>
                  <a:lnTo>
                    <a:pt x="5979" y="12713"/>
                  </a:lnTo>
                  <a:cubicBezTo>
                    <a:pt x="5979" y="12516"/>
                    <a:pt x="5842" y="12347"/>
                    <a:pt x="5648" y="12308"/>
                  </a:cubicBezTo>
                  <a:cubicBezTo>
                    <a:pt x="5004" y="12167"/>
                    <a:pt x="4392" y="11914"/>
                    <a:pt x="3836" y="11559"/>
                  </a:cubicBezTo>
                  <a:cubicBezTo>
                    <a:pt x="3769" y="11513"/>
                    <a:pt x="3692" y="11492"/>
                    <a:pt x="3611" y="11492"/>
                  </a:cubicBezTo>
                  <a:cubicBezTo>
                    <a:pt x="3502" y="11492"/>
                    <a:pt x="3396" y="11534"/>
                    <a:pt x="3319" y="11611"/>
                  </a:cubicBezTo>
                  <a:lnTo>
                    <a:pt x="2914" y="12016"/>
                  </a:lnTo>
                  <a:cubicBezTo>
                    <a:pt x="2912" y="12018"/>
                    <a:pt x="2909" y="12019"/>
                    <a:pt x="2905" y="12019"/>
                  </a:cubicBezTo>
                  <a:cubicBezTo>
                    <a:pt x="2902" y="12019"/>
                    <a:pt x="2898" y="12018"/>
                    <a:pt x="2897" y="12016"/>
                  </a:cubicBezTo>
                  <a:lnTo>
                    <a:pt x="1683" y="10802"/>
                  </a:lnTo>
                  <a:cubicBezTo>
                    <a:pt x="1679" y="10795"/>
                    <a:pt x="1679" y="10788"/>
                    <a:pt x="1683" y="10781"/>
                  </a:cubicBezTo>
                  <a:lnTo>
                    <a:pt x="2087" y="10380"/>
                  </a:lnTo>
                  <a:cubicBezTo>
                    <a:pt x="2225" y="10243"/>
                    <a:pt x="2246" y="10024"/>
                    <a:pt x="2140" y="9863"/>
                  </a:cubicBezTo>
                  <a:cubicBezTo>
                    <a:pt x="1785" y="9307"/>
                    <a:pt x="1531" y="8695"/>
                    <a:pt x="1391" y="8051"/>
                  </a:cubicBezTo>
                  <a:cubicBezTo>
                    <a:pt x="1348" y="7857"/>
                    <a:pt x="1180" y="7720"/>
                    <a:pt x="986" y="7720"/>
                  </a:cubicBezTo>
                  <a:lnTo>
                    <a:pt x="413" y="7720"/>
                  </a:lnTo>
                  <a:cubicBezTo>
                    <a:pt x="406" y="7720"/>
                    <a:pt x="398" y="7716"/>
                    <a:pt x="398" y="7706"/>
                  </a:cubicBezTo>
                  <a:lnTo>
                    <a:pt x="398" y="5992"/>
                  </a:lnTo>
                  <a:cubicBezTo>
                    <a:pt x="398" y="5985"/>
                    <a:pt x="406" y="5978"/>
                    <a:pt x="413" y="5978"/>
                  </a:cubicBezTo>
                  <a:lnTo>
                    <a:pt x="986" y="5978"/>
                  </a:lnTo>
                  <a:cubicBezTo>
                    <a:pt x="1180" y="5978"/>
                    <a:pt x="1348" y="5841"/>
                    <a:pt x="1391" y="5651"/>
                  </a:cubicBezTo>
                  <a:cubicBezTo>
                    <a:pt x="1531" y="5007"/>
                    <a:pt x="1785" y="4391"/>
                    <a:pt x="2140" y="3839"/>
                  </a:cubicBezTo>
                  <a:cubicBezTo>
                    <a:pt x="2246" y="3674"/>
                    <a:pt x="2225" y="3459"/>
                    <a:pt x="2087" y="3318"/>
                  </a:cubicBezTo>
                  <a:lnTo>
                    <a:pt x="1683" y="2917"/>
                  </a:lnTo>
                  <a:cubicBezTo>
                    <a:pt x="1679" y="2910"/>
                    <a:pt x="1679" y="2903"/>
                    <a:pt x="1683" y="2896"/>
                  </a:cubicBezTo>
                  <a:lnTo>
                    <a:pt x="2897" y="1686"/>
                  </a:lnTo>
                  <a:cubicBezTo>
                    <a:pt x="2898" y="1682"/>
                    <a:pt x="2902" y="1680"/>
                    <a:pt x="2905" y="1680"/>
                  </a:cubicBezTo>
                  <a:cubicBezTo>
                    <a:pt x="2909" y="1680"/>
                    <a:pt x="2912" y="1682"/>
                    <a:pt x="2914" y="1686"/>
                  </a:cubicBezTo>
                  <a:lnTo>
                    <a:pt x="3319" y="2087"/>
                  </a:lnTo>
                  <a:cubicBezTo>
                    <a:pt x="3398" y="2168"/>
                    <a:pt x="3505" y="2210"/>
                    <a:pt x="3612" y="2210"/>
                  </a:cubicBezTo>
                  <a:cubicBezTo>
                    <a:pt x="3690" y="2210"/>
                    <a:pt x="3768" y="2188"/>
                    <a:pt x="3836" y="2143"/>
                  </a:cubicBezTo>
                  <a:cubicBezTo>
                    <a:pt x="4392" y="1784"/>
                    <a:pt x="5004" y="1531"/>
                    <a:pt x="5648" y="1390"/>
                  </a:cubicBezTo>
                  <a:cubicBezTo>
                    <a:pt x="5842" y="1351"/>
                    <a:pt x="5979" y="1183"/>
                    <a:pt x="5979" y="986"/>
                  </a:cubicBezTo>
                  <a:lnTo>
                    <a:pt x="5979" y="416"/>
                  </a:lnTo>
                  <a:cubicBezTo>
                    <a:pt x="5979" y="409"/>
                    <a:pt x="5982" y="402"/>
                    <a:pt x="5989" y="402"/>
                  </a:cubicBezTo>
                  <a:close/>
                  <a:moveTo>
                    <a:pt x="5993" y="0"/>
                  </a:moveTo>
                  <a:cubicBezTo>
                    <a:pt x="5764" y="0"/>
                    <a:pt x="5578" y="183"/>
                    <a:pt x="5578" y="416"/>
                  </a:cubicBezTo>
                  <a:lnTo>
                    <a:pt x="5578" y="986"/>
                  </a:lnTo>
                  <a:cubicBezTo>
                    <a:pt x="5578" y="993"/>
                    <a:pt x="5571" y="996"/>
                    <a:pt x="5564" y="1000"/>
                  </a:cubicBezTo>
                  <a:cubicBezTo>
                    <a:pt x="4874" y="1147"/>
                    <a:pt x="4216" y="1422"/>
                    <a:pt x="3621" y="1802"/>
                  </a:cubicBezTo>
                  <a:cubicBezTo>
                    <a:pt x="3620" y="1804"/>
                    <a:pt x="3616" y="1804"/>
                    <a:pt x="3613" y="1804"/>
                  </a:cubicBezTo>
                  <a:cubicBezTo>
                    <a:pt x="3609" y="1804"/>
                    <a:pt x="3606" y="1804"/>
                    <a:pt x="3604" y="1802"/>
                  </a:cubicBezTo>
                  <a:lnTo>
                    <a:pt x="3203" y="1401"/>
                  </a:lnTo>
                  <a:cubicBezTo>
                    <a:pt x="3120" y="1320"/>
                    <a:pt x="3014" y="1279"/>
                    <a:pt x="2908" y="1279"/>
                  </a:cubicBezTo>
                  <a:cubicBezTo>
                    <a:pt x="2802" y="1279"/>
                    <a:pt x="2696" y="1320"/>
                    <a:pt x="2615" y="1401"/>
                  </a:cubicBezTo>
                  <a:lnTo>
                    <a:pt x="1401" y="2615"/>
                  </a:lnTo>
                  <a:cubicBezTo>
                    <a:pt x="1239" y="2776"/>
                    <a:pt x="1239" y="3037"/>
                    <a:pt x="1401" y="3199"/>
                  </a:cubicBezTo>
                  <a:lnTo>
                    <a:pt x="1802" y="3603"/>
                  </a:lnTo>
                  <a:cubicBezTo>
                    <a:pt x="1806" y="3610"/>
                    <a:pt x="1806" y="3617"/>
                    <a:pt x="1802" y="3621"/>
                  </a:cubicBezTo>
                  <a:cubicBezTo>
                    <a:pt x="1422" y="4216"/>
                    <a:pt x="1148" y="4873"/>
                    <a:pt x="1000" y="5563"/>
                  </a:cubicBezTo>
                  <a:cubicBezTo>
                    <a:pt x="1000" y="5570"/>
                    <a:pt x="993" y="5577"/>
                    <a:pt x="986" y="5577"/>
                  </a:cubicBezTo>
                  <a:lnTo>
                    <a:pt x="416" y="5577"/>
                  </a:lnTo>
                  <a:cubicBezTo>
                    <a:pt x="184" y="5577"/>
                    <a:pt x="1" y="5764"/>
                    <a:pt x="1" y="5992"/>
                  </a:cubicBezTo>
                  <a:lnTo>
                    <a:pt x="1" y="7706"/>
                  </a:lnTo>
                  <a:cubicBezTo>
                    <a:pt x="1" y="7938"/>
                    <a:pt x="184" y="8121"/>
                    <a:pt x="416" y="8121"/>
                  </a:cubicBezTo>
                  <a:lnTo>
                    <a:pt x="986" y="8121"/>
                  </a:lnTo>
                  <a:cubicBezTo>
                    <a:pt x="993" y="8121"/>
                    <a:pt x="997" y="8128"/>
                    <a:pt x="1000" y="8135"/>
                  </a:cubicBezTo>
                  <a:cubicBezTo>
                    <a:pt x="1148" y="8825"/>
                    <a:pt x="1422" y="9483"/>
                    <a:pt x="1802" y="10077"/>
                  </a:cubicBezTo>
                  <a:cubicBezTo>
                    <a:pt x="1806" y="10084"/>
                    <a:pt x="1806" y="10091"/>
                    <a:pt x="1802" y="10095"/>
                  </a:cubicBezTo>
                  <a:lnTo>
                    <a:pt x="1401" y="10499"/>
                  </a:lnTo>
                  <a:cubicBezTo>
                    <a:pt x="1239" y="10661"/>
                    <a:pt x="1239" y="10925"/>
                    <a:pt x="1401" y="11087"/>
                  </a:cubicBezTo>
                  <a:lnTo>
                    <a:pt x="2615" y="12297"/>
                  </a:lnTo>
                  <a:cubicBezTo>
                    <a:pt x="2696" y="12378"/>
                    <a:pt x="2802" y="12419"/>
                    <a:pt x="2907" y="12419"/>
                  </a:cubicBezTo>
                  <a:cubicBezTo>
                    <a:pt x="3013" y="12419"/>
                    <a:pt x="3118" y="12378"/>
                    <a:pt x="3199" y="12297"/>
                  </a:cubicBezTo>
                  <a:lnTo>
                    <a:pt x="3604" y="11896"/>
                  </a:lnTo>
                  <a:cubicBezTo>
                    <a:pt x="3606" y="11895"/>
                    <a:pt x="3608" y="11894"/>
                    <a:pt x="3611" y="11894"/>
                  </a:cubicBezTo>
                  <a:cubicBezTo>
                    <a:pt x="3614" y="11894"/>
                    <a:pt x="3618" y="11895"/>
                    <a:pt x="3621" y="11896"/>
                  </a:cubicBezTo>
                  <a:cubicBezTo>
                    <a:pt x="4216" y="12276"/>
                    <a:pt x="4874" y="12551"/>
                    <a:pt x="5564" y="12699"/>
                  </a:cubicBezTo>
                  <a:cubicBezTo>
                    <a:pt x="5571" y="12699"/>
                    <a:pt x="5578" y="12706"/>
                    <a:pt x="5578" y="12713"/>
                  </a:cubicBezTo>
                  <a:lnTo>
                    <a:pt x="5578" y="13283"/>
                  </a:lnTo>
                  <a:cubicBezTo>
                    <a:pt x="5578" y="13515"/>
                    <a:pt x="5764" y="13698"/>
                    <a:pt x="5993" y="13698"/>
                  </a:cubicBezTo>
                  <a:lnTo>
                    <a:pt x="7706" y="13698"/>
                  </a:lnTo>
                  <a:cubicBezTo>
                    <a:pt x="7935" y="13698"/>
                    <a:pt x="8122" y="13515"/>
                    <a:pt x="8122" y="13283"/>
                  </a:cubicBezTo>
                  <a:lnTo>
                    <a:pt x="8122" y="12713"/>
                  </a:lnTo>
                  <a:cubicBezTo>
                    <a:pt x="8122" y="12706"/>
                    <a:pt x="8129" y="12702"/>
                    <a:pt x="8136" y="12699"/>
                  </a:cubicBezTo>
                  <a:cubicBezTo>
                    <a:pt x="8825" y="12551"/>
                    <a:pt x="9483" y="12276"/>
                    <a:pt x="10078" y="11896"/>
                  </a:cubicBezTo>
                  <a:cubicBezTo>
                    <a:pt x="10081" y="11895"/>
                    <a:pt x="10085" y="11894"/>
                    <a:pt x="10088" y="11894"/>
                  </a:cubicBezTo>
                  <a:cubicBezTo>
                    <a:pt x="10091" y="11894"/>
                    <a:pt x="10094" y="11895"/>
                    <a:pt x="10095" y="11896"/>
                  </a:cubicBezTo>
                  <a:lnTo>
                    <a:pt x="10500" y="12297"/>
                  </a:lnTo>
                  <a:cubicBezTo>
                    <a:pt x="10581" y="12378"/>
                    <a:pt x="10687" y="12419"/>
                    <a:pt x="10793" y="12419"/>
                  </a:cubicBezTo>
                  <a:cubicBezTo>
                    <a:pt x="10898" y="12419"/>
                    <a:pt x="11005" y="12378"/>
                    <a:pt x="11088" y="12297"/>
                  </a:cubicBezTo>
                  <a:lnTo>
                    <a:pt x="12298" y="11087"/>
                  </a:lnTo>
                  <a:cubicBezTo>
                    <a:pt x="12460" y="10925"/>
                    <a:pt x="12460" y="10661"/>
                    <a:pt x="12298" y="10499"/>
                  </a:cubicBezTo>
                  <a:lnTo>
                    <a:pt x="11897" y="10095"/>
                  </a:lnTo>
                  <a:cubicBezTo>
                    <a:pt x="11893" y="10091"/>
                    <a:pt x="11893" y="10084"/>
                    <a:pt x="11897" y="10077"/>
                  </a:cubicBezTo>
                  <a:cubicBezTo>
                    <a:pt x="12277" y="9483"/>
                    <a:pt x="12551" y="8825"/>
                    <a:pt x="12703" y="8135"/>
                  </a:cubicBezTo>
                  <a:cubicBezTo>
                    <a:pt x="12703" y="8128"/>
                    <a:pt x="12706" y="8121"/>
                    <a:pt x="12713" y="8121"/>
                  </a:cubicBezTo>
                  <a:lnTo>
                    <a:pt x="13287" y="8121"/>
                  </a:lnTo>
                  <a:cubicBezTo>
                    <a:pt x="13515" y="8121"/>
                    <a:pt x="13698" y="7935"/>
                    <a:pt x="13702" y="7706"/>
                  </a:cubicBezTo>
                  <a:lnTo>
                    <a:pt x="13702" y="5989"/>
                  </a:lnTo>
                  <a:cubicBezTo>
                    <a:pt x="13698" y="5760"/>
                    <a:pt x="13512" y="5577"/>
                    <a:pt x="13283" y="5577"/>
                  </a:cubicBezTo>
                  <a:lnTo>
                    <a:pt x="12713" y="5577"/>
                  </a:lnTo>
                  <a:cubicBezTo>
                    <a:pt x="12706" y="5577"/>
                    <a:pt x="12699" y="5570"/>
                    <a:pt x="12699" y="5563"/>
                  </a:cubicBezTo>
                  <a:cubicBezTo>
                    <a:pt x="12548" y="4873"/>
                    <a:pt x="12277" y="4216"/>
                    <a:pt x="11893" y="3621"/>
                  </a:cubicBezTo>
                  <a:cubicBezTo>
                    <a:pt x="11890" y="3617"/>
                    <a:pt x="11890" y="3607"/>
                    <a:pt x="11893" y="3603"/>
                  </a:cubicBezTo>
                  <a:lnTo>
                    <a:pt x="12298" y="3199"/>
                  </a:lnTo>
                  <a:cubicBezTo>
                    <a:pt x="12460" y="3037"/>
                    <a:pt x="12460" y="2776"/>
                    <a:pt x="12298" y="2615"/>
                  </a:cubicBezTo>
                  <a:lnTo>
                    <a:pt x="11088" y="1401"/>
                  </a:lnTo>
                  <a:cubicBezTo>
                    <a:pt x="11005" y="1320"/>
                    <a:pt x="10898" y="1279"/>
                    <a:pt x="10793" y="1279"/>
                  </a:cubicBezTo>
                  <a:cubicBezTo>
                    <a:pt x="10687" y="1279"/>
                    <a:pt x="10581" y="1320"/>
                    <a:pt x="10500" y="1401"/>
                  </a:cubicBezTo>
                  <a:lnTo>
                    <a:pt x="10095" y="1802"/>
                  </a:lnTo>
                  <a:cubicBezTo>
                    <a:pt x="10094" y="1804"/>
                    <a:pt x="10091" y="1804"/>
                    <a:pt x="10088" y="1804"/>
                  </a:cubicBezTo>
                  <a:cubicBezTo>
                    <a:pt x="10085" y="1804"/>
                    <a:pt x="10081" y="1804"/>
                    <a:pt x="10078" y="1802"/>
                  </a:cubicBezTo>
                  <a:cubicBezTo>
                    <a:pt x="9483" y="1422"/>
                    <a:pt x="8825" y="1147"/>
                    <a:pt x="8136" y="1000"/>
                  </a:cubicBezTo>
                  <a:cubicBezTo>
                    <a:pt x="8129" y="1000"/>
                    <a:pt x="8122" y="993"/>
                    <a:pt x="8122" y="986"/>
                  </a:cubicBezTo>
                  <a:lnTo>
                    <a:pt x="8122" y="416"/>
                  </a:lnTo>
                  <a:cubicBezTo>
                    <a:pt x="8122" y="183"/>
                    <a:pt x="7939" y="0"/>
                    <a:pt x="7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9" name="Google Shape;17359;p79"/>
            <p:cNvSpPr/>
            <p:nvPr/>
          </p:nvSpPr>
          <p:spPr>
            <a:xfrm>
              <a:off x="1891376" y="1573838"/>
              <a:ext cx="196716" cy="183390"/>
            </a:xfrm>
            <a:custGeom>
              <a:avLst/>
              <a:gdLst/>
              <a:ahLst/>
              <a:cxnLst/>
              <a:rect l="l" t="t" r="r" b="b"/>
              <a:pathLst>
                <a:path w="7558" h="7046" extrusionOk="0">
                  <a:moveTo>
                    <a:pt x="4704" y="1"/>
                  </a:moveTo>
                  <a:cubicBezTo>
                    <a:pt x="3604" y="1"/>
                    <a:pt x="2509" y="423"/>
                    <a:pt x="1678" y="1254"/>
                  </a:cubicBezTo>
                  <a:cubicBezTo>
                    <a:pt x="130" y="2799"/>
                    <a:pt x="0" y="5265"/>
                    <a:pt x="1379" y="6968"/>
                  </a:cubicBezTo>
                  <a:cubicBezTo>
                    <a:pt x="1423" y="7023"/>
                    <a:pt x="1477" y="7045"/>
                    <a:pt x="1529" y="7045"/>
                  </a:cubicBezTo>
                  <a:cubicBezTo>
                    <a:pt x="1676" y="7045"/>
                    <a:pt x="1813" y="6868"/>
                    <a:pt x="1689" y="6715"/>
                  </a:cubicBezTo>
                  <a:cubicBezTo>
                    <a:pt x="1091" y="5972"/>
                    <a:pt x="785" y="5036"/>
                    <a:pt x="834" y="4086"/>
                  </a:cubicBezTo>
                  <a:cubicBezTo>
                    <a:pt x="904" y="2630"/>
                    <a:pt x="1791" y="1338"/>
                    <a:pt x="3121" y="740"/>
                  </a:cubicBezTo>
                  <a:cubicBezTo>
                    <a:pt x="3627" y="514"/>
                    <a:pt x="4165" y="404"/>
                    <a:pt x="4700" y="404"/>
                  </a:cubicBezTo>
                  <a:cubicBezTo>
                    <a:pt x="5573" y="404"/>
                    <a:pt x="6437" y="698"/>
                    <a:pt x="7139" y="1265"/>
                  </a:cubicBezTo>
                  <a:cubicBezTo>
                    <a:pt x="7181" y="1299"/>
                    <a:pt x="7225" y="1313"/>
                    <a:pt x="7267" y="1313"/>
                  </a:cubicBezTo>
                  <a:cubicBezTo>
                    <a:pt x="7431" y="1313"/>
                    <a:pt x="7558" y="1089"/>
                    <a:pt x="7392" y="955"/>
                  </a:cubicBezTo>
                  <a:cubicBezTo>
                    <a:pt x="6605" y="316"/>
                    <a:pt x="5653" y="1"/>
                    <a:pt x="4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0" name="Google Shape;17360;p79"/>
            <p:cNvSpPr/>
            <p:nvPr/>
          </p:nvSpPr>
          <p:spPr>
            <a:xfrm>
              <a:off x="1939423" y="1607387"/>
              <a:ext cx="192994" cy="189116"/>
            </a:xfrm>
            <a:custGeom>
              <a:avLst/>
              <a:gdLst/>
              <a:ahLst/>
              <a:cxnLst/>
              <a:rect l="l" t="t" r="r" b="b"/>
              <a:pathLst>
                <a:path w="7415" h="7266" extrusionOk="0">
                  <a:moveTo>
                    <a:pt x="4157" y="405"/>
                  </a:moveTo>
                  <a:lnTo>
                    <a:pt x="4157" y="1235"/>
                  </a:lnTo>
                  <a:cubicBezTo>
                    <a:pt x="4157" y="1372"/>
                    <a:pt x="4125" y="1506"/>
                    <a:pt x="4065" y="1626"/>
                  </a:cubicBezTo>
                  <a:lnTo>
                    <a:pt x="3963" y="1830"/>
                  </a:lnTo>
                  <a:cubicBezTo>
                    <a:pt x="3949" y="1854"/>
                    <a:pt x="3942" y="1886"/>
                    <a:pt x="3942" y="1918"/>
                  </a:cubicBezTo>
                  <a:lnTo>
                    <a:pt x="3942" y="2343"/>
                  </a:lnTo>
                  <a:cubicBezTo>
                    <a:pt x="3942" y="2948"/>
                    <a:pt x="3453" y="3431"/>
                    <a:pt x="2855" y="3431"/>
                  </a:cubicBezTo>
                  <a:cubicBezTo>
                    <a:pt x="2845" y="3431"/>
                    <a:pt x="2834" y="3431"/>
                    <a:pt x="2823" y="3431"/>
                  </a:cubicBezTo>
                  <a:cubicBezTo>
                    <a:pt x="2243" y="3413"/>
                    <a:pt x="1771" y="2903"/>
                    <a:pt x="1771" y="2291"/>
                  </a:cubicBezTo>
                  <a:lnTo>
                    <a:pt x="1771" y="1918"/>
                  </a:lnTo>
                  <a:cubicBezTo>
                    <a:pt x="1771" y="1886"/>
                    <a:pt x="1764" y="1854"/>
                    <a:pt x="1750" y="1830"/>
                  </a:cubicBezTo>
                  <a:lnTo>
                    <a:pt x="1627" y="1580"/>
                  </a:lnTo>
                  <a:cubicBezTo>
                    <a:pt x="1581" y="1488"/>
                    <a:pt x="1557" y="1390"/>
                    <a:pt x="1557" y="1288"/>
                  </a:cubicBezTo>
                  <a:lnTo>
                    <a:pt x="1557" y="1274"/>
                  </a:lnTo>
                  <a:cubicBezTo>
                    <a:pt x="1557" y="795"/>
                    <a:pt x="1947" y="405"/>
                    <a:pt x="2429" y="405"/>
                  </a:cubicBezTo>
                  <a:close/>
                  <a:moveTo>
                    <a:pt x="2412" y="3758"/>
                  </a:moveTo>
                  <a:cubicBezTo>
                    <a:pt x="2542" y="3804"/>
                    <a:pt x="2675" y="3828"/>
                    <a:pt x="2813" y="3835"/>
                  </a:cubicBezTo>
                  <a:lnTo>
                    <a:pt x="2813" y="3832"/>
                  </a:lnTo>
                  <a:lnTo>
                    <a:pt x="2855" y="3832"/>
                  </a:lnTo>
                  <a:cubicBezTo>
                    <a:pt x="3006" y="3832"/>
                    <a:pt x="3154" y="3807"/>
                    <a:pt x="3298" y="3765"/>
                  </a:cubicBezTo>
                  <a:cubicBezTo>
                    <a:pt x="3302" y="3825"/>
                    <a:pt x="3312" y="3885"/>
                    <a:pt x="3333" y="3941"/>
                  </a:cubicBezTo>
                  <a:lnTo>
                    <a:pt x="3168" y="4103"/>
                  </a:lnTo>
                  <a:cubicBezTo>
                    <a:pt x="3082" y="4191"/>
                    <a:pt x="2968" y="4235"/>
                    <a:pt x="2855" y="4235"/>
                  </a:cubicBezTo>
                  <a:cubicBezTo>
                    <a:pt x="2741" y="4235"/>
                    <a:pt x="2628" y="4191"/>
                    <a:pt x="2542" y="4103"/>
                  </a:cubicBezTo>
                  <a:lnTo>
                    <a:pt x="2376" y="3941"/>
                  </a:lnTo>
                  <a:cubicBezTo>
                    <a:pt x="2397" y="3881"/>
                    <a:pt x="2408" y="3821"/>
                    <a:pt x="2412" y="3758"/>
                  </a:cubicBezTo>
                  <a:close/>
                  <a:moveTo>
                    <a:pt x="3583" y="4265"/>
                  </a:moveTo>
                  <a:cubicBezTo>
                    <a:pt x="3636" y="4300"/>
                    <a:pt x="3696" y="4328"/>
                    <a:pt x="3756" y="4345"/>
                  </a:cubicBezTo>
                  <a:lnTo>
                    <a:pt x="4480" y="4553"/>
                  </a:lnTo>
                  <a:cubicBezTo>
                    <a:pt x="4670" y="4606"/>
                    <a:pt x="4801" y="4778"/>
                    <a:pt x="4801" y="4979"/>
                  </a:cubicBezTo>
                  <a:lnTo>
                    <a:pt x="4801" y="6340"/>
                  </a:lnTo>
                  <a:cubicBezTo>
                    <a:pt x="4653" y="6425"/>
                    <a:pt x="4501" y="6502"/>
                    <a:pt x="4343" y="6566"/>
                  </a:cubicBezTo>
                  <a:lnTo>
                    <a:pt x="4343" y="5348"/>
                  </a:lnTo>
                  <a:cubicBezTo>
                    <a:pt x="4343" y="5215"/>
                    <a:pt x="4243" y="5148"/>
                    <a:pt x="4143" y="5148"/>
                  </a:cubicBezTo>
                  <a:cubicBezTo>
                    <a:pt x="4042" y="5148"/>
                    <a:pt x="3942" y="5215"/>
                    <a:pt x="3942" y="5348"/>
                  </a:cubicBezTo>
                  <a:lnTo>
                    <a:pt x="3942" y="6710"/>
                  </a:lnTo>
                  <a:cubicBezTo>
                    <a:pt x="3654" y="6794"/>
                    <a:pt x="3351" y="6844"/>
                    <a:pt x="3052" y="6858"/>
                  </a:cubicBezTo>
                  <a:lnTo>
                    <a:pt x="3048" y="6858"/>
                  </a:lnTo>
                  <a:cubicBezTo>
                    <a:pt x="2985" y="6861"/>
                    <a:pt x="2922" y="6861"/>
                    <a:pt x="2855" y="6861"/>
                  </a:cubicBezTo>
                  <a:cubicBezTo>
                    <a:pt x="2489" y="6861"/>
                    <a:pt x="2123" y="6808"/>
                    <a:pt x="1771" y="6706"/>
                  </a:cubicBezTo>
                  <a:lnTo>
                    <a:pt x="1771" y="5348"/>
                  </a:lnTo>
                  <a:cubicBezTo>
                    <a:pt x="1771" y="5215"/>
                    <a:pt x="1671" y="5148"/>
                    <a:pt x="1571" y="5148"/>
                  </a:cubicBezTo>
                  <a:cubicBezTo>
                    <a:pt x="1470" y="5148"/>
                    <a:pt x="1370" y="5215"/>
                    <a:pt x="1370" y="5348"/>
                  </a:cubicBezTo>
                  <a:lnTo>
                    <a:pt x="1370" y="6566"/>
                  </a:lnTo>
                  <a:cubicBezTo>
                    <a:pt x="1212" y="6502"/>
                    <a:pt x="1060" y="6425"/>
                    <a:pt x="913" y="6340"/>
                  </a:cubicBezTo>
                  <a:lnTo>
                    <a:pt x="913" y="4979"/>
                  </a:lnTo>
                  <a:cubicBezTo>
                    <a:pt x="913" y="4778"/>
                    <a:pt x="1043" y="4606"/>
                    <a:pt x="1233" y="4553"/>
                  </a:cubicBezTo>
                  <a:lnTo>
                    <a:pt x="1958" y="4345"/>
                  </a:lnTo>
                  <a:cubicBezTo>
                    <a:pt x="2017" y="4328"/>
                    <a:pt x="2077" y="4300"/>
                    <a:pt x="2130" y="4265"/>
                  </a:cubicBezTo>
                  <a:lnTo>
                    <a:pt x="2260" y="4395"/>
                  </a:lnTo>
                  <a:cubicBezTo>
                    <a:pt x="2426" y="4558"/>
                    <a:pt x="2641" y="4640"/>
                    <a:pt x="2857" y="4640"/>
                  </a:cubicBezTo>
                  <a:cubicBezTo>
                    <a:pt x="3072" y="4640"/>
                    <a:pt x="3288" y="4558"/>
                    <a:pt x="3453" y="4395"/>
                  </a:cubicBezTo>
                  <a:lnTo>
                    <a:pt x="3583" y="4265"/>
                  </a:lnTo>
                  <a:close/>
                  <a:moveTo>
                    <a:pt x="2429" y="0"/>
                  </a:moveTo>
                  <a:cubicBezTo>
                    <a:pt x="1725" y="4"/>
                    <a:pt x="1155" y="570"/>
                    <a:pt x="1155" y="1274"/>
                  </a:cubicBezTo>
                  <a:lnTo>
                    <a:pt x="1155" y="1284"/>
                  </a:lnTo>
                  <a:cubicBezTo>
                    <a:pt x="1155" y="1450"/>
                    <a:pt x="1194" y="1612"/>
                    <a:pt x="1268" y="1759"/>
                  </a:cubicBezTo>
                  <a:lnTo>
                    <a:pt x="1370" y="1963"/>
                  </a:lnTo>
                  <a:lnTo>
                    <a:pt x="1370" y="2291"/>
                  </a:lnTo>
                  <a:cubicBezTo>
                    <a:pt x="1370" y="2790"/>
                    <a:pt x="1609" y="3262"/>
                    <a:pt x="2014" y="3557"/>
                  </a:cubicBezTo>
                  <a:lnTo>
                    <a:pt x="2014" y="3737"/>
                  </a:lnTo>
                  <a:cubicBezTo>
                    <a:pt x="2014" y="3839"/>
                    <a:pt x="1947" y="3930"/>
                    <a:pt x="1849" y="3958"/>
                  </a:cubicBezTo>
                  <a:lnTo>
                    <a:pt x="1124" y="4166"/>
                  </a:lnTo>
                  <a:cubicBezTo>
                    <a:pt x="761" y="4268"/>
                    <a:pt x="512" y="4599"/>
                    <a:pt x="512" y="4979"/>
                  </a:cubicBezTo>
                  <a:lnTo>
                    <a:pt x="512" y="6073"/>
                  </a:lnTo>
                  <a:cubicBezTo>
                    <a:pt x="480" y="6052"/>
                    <a:pt x="452" y="6027"/>
                    <a:pt x="420" y="6003"/>
                  </a:cubicBezTo>
                  <a:cubicBezTo>
                    <a:pt x="378" y="5969"/>
                    <a:pt x="335" y="5954"/>
                    <a:pt x="293" y="5954"/>
                  </a:cubicBezTo>
                  <a:cubicBezTo>
                    <a:pt x="129" y="5954"/>
                    <a:pt x="1" y="6181"/>
                    <a:pt x="167" y="6316"/>
                  </a:cubicBezTo>
                  <a:cubicBezTo>
                    <a:pt x="930" y="6932"/>
                    <a:pt x="1877" y="7266"/>
                    <a:pt x="2855" y="7266"/>
                  </a:cubicBezTo>
                  <a:cubicBezTo>
                    <a:pt x="2925" y="7266"/>
                    <a:pt x="2996" y="7262"/>
                    <a:pt x="3069" y="7259"/>
                  </a:cubicBezTo>
                  <a:cubicBezTo>
                    <a:pt x="4674" y="7178"/>
                    <a:pt x="6102" y="6203"/>
                    <a:pt x="6760" y="4736"/>
                  </a:cubicBezTo>
                  <a:cubicBezTo>
                    <a:pt x="7415" y="3265"/>
                    <a:pt x="7193" y="1552"/>
                    <a:pt x="6180" y="299"/>
                  </a:cubicBezTo>
                  <a:cubicBezTo>
                    <a:pt x="6142" y="251"/>
                    <a:pt x="6085" y="226"/>
                    <a:pt x="6026" y="226"/>
                  </a:cubicBezTo>
                  <a:cubicBezTo>
                    <a:pt x="5982" y="226"/>
                    <a:pt x="5936" y="241"/>
                    <a:pt x="5898" y="271"/>
                  </a:cubicBezTo>
                  <a:cubicBezTo>
                    <a:pt x="5814" y="341"/>
                    <a:pt x="5800" y="468"/>
                    <a:pt x="5870" y="553"/>
                  </a:cubicBezTo>
                  <a:cubicBezTo>
                    <a:pt x="7242" y="2252"/>
                    <a:pt x="6940" y="4750"/>
                    <a:pt x="5202" y="6073"/>
                  </a:cubicBezTo>
                  <a:lnTo>
                    <a:pt x="5202" y="4979"/>
                  </a:lnTo>
                  <a:cubicBezTo>
                    <a:pt x="5202" y="4599"/>
                    <a:pt x="4952" y="4268"/>
                    <a:pt x="4589" y="4166"/>
                  </a:cubicBezTo>
                  <a:lnTo>
                    <a:pt x="3865" y="3958"/>
                  </a:lnTo>
                  <a:cubicBezTo>
                    <a:pt x="3770" y="3930"/>
                    <a:pt x="3699" y="3839"/>
                    <a:pt x="3699" y="3737"/>
                  </a:cubicBezTo>
                  <a:lnTo>
                    <a:pt x="3699" y="3571"/>
                  </a:lnTo>
                  <a:cubicBezTo>
                    <a:pt x="3770" y="3522"/>
                    <a:pt x="3833" y="3469"/>
                    <a:pt x="3893" y="3413"/>
                  </a:cubicBezTo>
                  <a:cubicBezTo>
                    <a:pt x="4181" y="3132"/>
                    <a:pt x="4347" y="2748"/>
                    <a:pt x="4343" y="2343"/>
                  </a:cubicBezTo>
                  <a:lnTo>
                    <a:pt x="4343" y="1963"/>
                  </a:lnTo>
                  <a:lnTo>
                    <a:pt x="4424" y="1805"/>
                  </a:lnTo>
                  <a:cubicBezTo>
                    <a:pt x="4512" y="1629"/>
                    <a:pt x="4558" y="1432"/>
                    <a:pt x="4558" y="1235"/>
                  </a:cubicBezTo>
                  <a:lnTo>
                    <a:pt x="4558" y="201"/>
                  </a:lnTo>
                  <a:cubicBezTo>
                    <a:pt x="4558" y="92"/>
                    <a:pt x="4470" y="0"/>
                    <a:pt x="43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1" name="Google Shape;17361;p79"/>
            <p:cNvSpPr/>
            <p:nvPr/>
          </p:nvSpPr>
          <p:spPr>
            <a:xfrm>
              <a:off x="1990098" y="1635315"/>
              <a:ext cx="48151" cy="16111"/>
            </a:xfrm>
            <a:custGeom>
              <a:avLst/>
              <a:gdLst/>
              <a:ahLst/>
              <a:cxnLst/>
              <a:rect l="l" t="t" r="r" b="b"/>
              <a:pathLst>
                <a:path w="1850" h="619" extrusionOk="0">
                  <a:moveTo>
                    <a:pt x="267" y="0"/>
                  </a:moveTo>
                  <a:cubicBezTo>
                    <a:pt x="0" y="0"/>
                    <a:pt x="0" y="401"/>
                    <a:pt x="267" y="401"/>
                  </a:cubicBezTo>
                  <a:cubicBezTo>
                    <a:pt x="493" y="401"/>
                    <a:pt x="1147" y="437"/>
                    <a:pt x="1464" y="595"/>
                  </a:cubicBezTo>
                  <a:cubicBezTo>
                    <a:pt x="1497" y="612"/>
                    <a:pt x="1529" y="619"/>
                    <a:pt x="1560" y="619"/>
                  </a:cubicBezTo>
                  <a:cubicBezTo>
                    <a:pt x="1745" y="619"/>
                    <a:pt x="1849" y="339"/>
                    <a:pt x="1643" y="236"/>
                  </a:cubicBezTo>
                  <a:cubicBezTo>
                    <a:pt x="1179" y="4"/>
                    <a:pt x="303" y="0"/>
                    <a:pt x="2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62" name="Google Shape;17362;p79"/>
          <p:cNvGrpSpPr/>
          <p:nvPr/>
        </p:nvGrpSpPr>
        <p:grpSpPr>
          <a:xfrm>
            <a:off x="4187027" y="1499946"/>
            <a:ext cx="375941" cy="363500"/>
            <a:chOff x="4187027" y="1499946"/>
            <a:chExt cx="375941" cy="363500"/>
          </a:xfrm>
        </p:grpSpPr>
        <p:sp>
          <p:nvSpPr>
            <p:cNvPr id="17363" name="Google Shape;17363;p79"/>
            <p:cNvSpPr/>
            <p:nvPr/>
          </p:nvSpPr>
          <p:spPr>
            <a:xfrm>
              <a:off x="4187027" y="1505281"/>
              <a:ext cx="375941" cy="352855"/>
            </a:xfrm>
            <a:custGeom>
              <a:avLst/>
              <a:gdLst/>
              <a:ahLst/>
              <a:cxnLst/>
              <a:rect l="l" t="t" r="r" b="b"/>
              <a:pathLst>
                <a:path w="14444" h="13557" extrusionOk="0">
                  <a:moveTo>
                    <a:pt x="7220" y="0"/>
                  </a:moveTo>
                  <a:cubicBezTo>
                    <a:pt x="7220" y="0"/>
                    <a:pt x="3955" y="1963"/>
                    <a:pt x="1443" y="1963"/>
                  </a:cubicBezTo>
                  <a:cubicBezTo>
                    <a:pt x="1443" y="1963"/>
                    <a:pt x="0" y="11154"/>
                    <a:pt x="7220" y="13557"/>
                  </a:cubicBezTo>
                  <a:cubicBezTo>
                    <a:pt x="14444" y="11157"/>
                    <a:pt x="13001" y="1963"/>
                    <a:pt x="13001" y="1963"/>
                  </a:cubicBezTo>
                  <a:cubicBezTo>
                    <a:pt x="10486" y="1963"/>
                    <a:pt x="7220" y="0"/>
                    <a:pt x="7220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4" name="Google Shape;17364;p79"/>
            <p:cNvSpPr/>
            <p:nvPr/>
          </p:nvSpPr>
          <p:spPr>
            <a:xfrm>
              <a:off x="4367893" y="1555644"/>
              <a:ext cx="195076" cy="302492"/>
            </a:xfrm>
            <a:custGeom>
              <a:avLst/>
              <a:gdLst/>
              <a:ahLst/>
              <a:cxnLst/>
              <a:rect l="l" t="t" r="r" b="b"/>
              <a:pathLst>
                <a:path w="7495" h="11622" extrusionOk="0">
                  <a:moveTo>
                    <a:pt x="5500" y="0"/>
                  </a:moveTo>
                  <a:cubicBezTo>
                    <a:pt x="5500" y="7"/>
                    <a:pt x="5503" y="18"/>
                    <a:pt x="5503" y="28"/>
                  </a:cubicBezTo>
                  <a:cubicBezTo>
                    <a:pt x="5503" y="28"/>
                    <a:pt x="6911" y="8986"/>
                    <a:pt x="0" y="11527"/>
                  </a:cubicBezTo>
                  <a:cubicBezTo>
                    <a:pt x="88" y="11558"/>
                    <a:pt x="180" y="11590"/>
                    <a:pt x="271" y="11622"/>
                  </a:cubicBezTo>
                  <a:cubicBezTo>
                    <a:pt x="7495" y="9219"/>
                    <a:pt x="6049" y="28"/>
                    <a:pt x="6049" y="28"/>
                  </a:cubicBezTo>
                  <a:cubicBezTo>
                    <a:pt x="5869" y="28"/>
                    <a:pt x="5686" y="18"/>
                    <a:pt x="5500" y="0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5" name="Google Shape;17365;p79"/>
            <p:cNvSpPr/>
            <p:nvPr/>
          </p:nvSpPr>
          <p:spPr>
            <a:xfrm>
              <a:off x="4224845" y="1540080"/>
              <a:ext cx="300305" cy="281800"/>
            </a:xfrm>
            <a:custGeom>
              <a:avLst/>
              <a:gdLst/>
              <a:ahLst/>
              <a:cxnLst/>
              <a:rect l="l" t="t" r="r" b="b"/>
              <a:pathLst>
                <a:path w="11538" h="10827" extrusionOk="0">
                  <a:moveTo>
                    <a:pt x="5767" y="0"/>
                  </a:moveTo>
                  <a:cubicBezTo>
                    <a:pt x="5767" y="0"/>
                    <a:pt x="3160" y="1566"/>
                    <a:pt x="1155" y="1566"/>
                  </a:cubicBezTo>
                  <a:cubicBezTo>
                    <a:pt x="1155" y="1566"/>
                    <a:pt x="1" y="8909"/>
                    <a:pt x="5767" y="10826"/>
                  </a:cubicBezTo>
                  <a:cubicBezTo>
                    <a:pt x="11538" y="8909"/>
                    <a:pt x="10384" y="1566"/>
                    <a:pt x="10384" y="1566"/>
                  </a:cubicBezTo>
                  <a:cubicBezTo>
                    <a:pt x="8375" y="1566"/>
                    <a:pt x="5767" y="0"/>
                    <a:pt x="5767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6" name="Google Shape;17366;p79"/>
            <p:cNvSpPr/>
            <p:nvPr/>
          </p:nvSpPr>
          <p:spPr>
            <a:xfrm>
              <a:off x="4367893" y="1579902"/>
              <a:ext cx="157258" cy="241978"/>
            </a:xfrm>
            <a:custGeom>
              <a:avLst/>
              <a:gdLst/>
              <a:ahLst/>
              <a:cxnLst/>
              <a:rect l="l" t="t" r="r" b="b"/>
              <a:pathLst>
                <a:path w="6042" h="9297" extrusionOk="0">
                  <a:moveTo>
                    <a:pt x="4328" y="1"/>
                  </a:moveTo>
                  <a:lnTo>
                    <a:pt x="4328" y="1"/>
                  </a:lnTo>
                  <a:cubicBezTo>
                    <a:pt x="4332" y="11"/>
                    <a:pt x="4339" y="25"/>
                    <a:pt x="4342" y="36"/>
                  </a:cubicBezTo>
                  <a:cubicBezTo>
                    <a:pt x="4342" y="36"/>
                    <a:pt x="5458" y="7143"/>
                    <a:pt x="0" y="9198"/>
                  </a:cubicBezTo>
                  <a:cubicBezTo>
                    <a:pt x="88" y="9233"/>
                    <a:pt x="176" y="9265"/>
                    <a:pt x="271" y="9296"/>
                  </a:cubicBezTo>
                  <a:cubicBezTo>
                    <a:pt x="6042" y="7379"/>
                    <a:pt x="4888" y="36"/>
                    <a:pt x="4888" y="36"/>
                  </a:cubicBezTo>
                  <a:cubicBezTo>
                    <a:pt x="4701" y="36"/>
                    <a:pt x="4515" y="22"/>
                    <a:pt x="4328" y="1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7" name="Google Shape;17367;p79"/>
            <p:cNvSpPr/>
            <p:nvPr/>
          </p:nvSpPr>
          <p:spPr>
            <a:xfrm>
              <a:off x="4346836" y="1591614"/>
              <a:ext cx="56350" cy="80529"/>
            </a:xfrm>
            <a:custGeom>
              <a:avLst/>
              <a:gdLst/>
              <a:ahLst/>
              <a:cxnLst/>
              <a:rect l="l" t="t" r="r" b="b"/>
              <a:pathLst>
                <a:path w="2165" h="3094" extrusionOk="0">
                  <a:moveTo>
                    <a:pt x="1080" y="1"/>
                  </a:moveTo>
                  <a:cubicBezTo>
                    <a:pt x="486" y="1"/>
                    <a:pt x="0" y="487"/>
                    <a:pt x="0" y="1081"/>
                  </a:cubicBezTo>
                  <a:lnTo>
                    <a:pt x="0" y="2014"/>
                  </a:lnTo>
                  <a:cubicBezTo>
                    <a:pt x="0" y="2608"/>
                    <a:pt x="486" y="3094"/>
                    <a:pt x="1080" y="3094"/>
                  </a:cubicBezTo>
                  <a:cubicBezTo>
                    <a:pt x="1679" y="3094"/>
                    <a:pt x="2161" y="2608"/>
                    <a:pt x="2164" y="2014"/>
                  </a:cubicBezTo>
                  <a:lnTo>
                    <a:pt x="2164" y="1081"/>
                  </a:lnTo>
                  <a:cubicBezTo>
                    <a:pt x="2161" y="487"/>
                    <a:pt x="1679" y="1"/>
                    <a:pt x="1080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8" name="Google Shape;17368;p79"/>
            <p:cNvSpPr/>
            <p:nvPr/>
          </p:nvSpPr>
          <p:spPr>
            <a:xfrm>
              <a:off x="4367893" y="1591614"/>
              <a:ext cx="35293" cy="80529"/>
            </a:xfrm>
            <a:custGeom>
              <a:avLst/>
              <a:gdLst/>
              <a:ahLst/>
              <a:cxnLst/>
              <a:rect l="l" t="t" r="r" b="b"/>
              <a:pathLst>
                <a:path w="1356" h="3094" extrusionOk="0">
                  <a:moveTo>
                    <a:pt x="271" y="1"/>
                  </a:moveTo>
                  <a:cubicBezTo>
                    <a:pt x="180" y="1"/>
                    <a:pt x="88" y="12"/>
                    <a:pt x="0" y="36"/>
                  </a:cubicBezTo>
                  <a:cubicBezTo>
                    <a:pt x="475" y="163"/>
                    <a:pt x="806" y="592"/>
                    <a:pt x="806" y="1081"/>
                  </a:cubicBezTo>
                  <a:lnTo>
                    <a:pt x="806" y="2014"/>
                  </a:lnTo>
                  <a:cubicBezTo>
                    <a:pt x="806" y="2503"/>
                    <a:pt x="475" y="2932"/>
                    <a:pt x="0" y="3059"/>
                  </a:cubicBezTo>
                  <a:cubicBezTo>
                    <a:pt x="88" y="3083"/>
                    <a:pt x="180" y="3094"/>
                    <a:pt x="271" y="3094"/>
                  </a:cubicBezTo>
                  <a:cubicBezTo>
                    <a:pt x="870" y="3094"/>
                    <a:pt x="1352" y="2608"/>
                    <a:pt x="1355" y="2014"/>
                  </a:cubicBezTo>
                  <a:lnTo>
                    <a:pt x="1355" y="1081"/>
                  </a:lnTo>
                  <a:cubicBezTo>
                    <a:pt x="1352" y="487"/>
                    <a:pt x="870" y="1"/>
                    <a:pt x="271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9" name="Google Shape;17369;p79"/>
            <p:cNvSpPr/>
            <p:nvPr/>
          </p:nvSpPr>
          <p:spPr>
            <a:xfrm>
              <a:off x="4316072" y="1672117"/>
              <a:ext cx="117774" cy="75844"/>
            </a:xfrm>
            <a:custGeom>
              <a:avLst/>
              <a:gdLst/>
              <a:ahLst/>
              <a:cxnLst/>
              <a:rect l="l" t="t" r="r" b="b"/>
              <a:pathLst>
                <a:path w="4525" h="2914" extrusionOk="0">
                  <a:moveTo>
                    <a:pt x="2262" y="1"/>
                  </a:moveTo>
                  <a:cubicBezTo>
                    <a:pt x="1070" y="15"/>
                    <a:pt x="0" y="993"/>
                    <a:pt x="0" y="2189"/>
                  </a:cubicBezTo>
                  <a:lnTo>
                    <a:pt x="0" y="2914"/>
                  </a:lnTo>
                  <a:lnTo>
                    <a:pt x="4525" y="2914"/>
                  </a:lnTo>
                  <a:lnTo>
                    <a:pt x="4525" y="2189"/>
                  </a:lnTo>
                  <a:cubicBezTo>
                    <a:pt x="4525" y="993"/>
                    <a:pt x="3459" y="15"/>
                    <a:pt x="2262" y="1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0" name="Google Shape;17370;p79"/>
            <p:cNvSpPr/>
            <p:nvPr/>
          </p:nvSpPr>
          <p:spPr>
            <a:xfrm>
              <a:off x="4367893" y="1672117"/>
              <a:ext cx="65954" cy="75844"/>
            </a:xfrm>
            <a:custGeom>
              <a:avLst/>
              <a:gdLst/>
              <a:ahLst/>
              <a:cxnLst/>
              <a:rect l="l" t="t" r="r" b="b"/>
              <a:pathLst>
                <a:path w="2534" h="2914" extrusionOk="0">
                  <a:moveTo>
                    <a:pt x="271" y="1"/>
                  </a:moveTo>
                  <a:cubicBezTo>
                    <a:pt x="180" y="1"/>
                    <a:pt x="88" y="8"/>
                    <a:pt x="0" y="22"/>
                  </a:cubicBezTo>
                  <a:cubicBezTo>
                    <a:pt x="1077" y="170"/>
                    <a:pt x="1988" y="1084"/>
                    <a:pt x="1988" y="2189"/>
                  </a:cubicBezTo>
                  <a:lnTo>
                    <a:pt x="1988" y="2914"/>
                  </a:lnTo>
                  <a:lnTo>
                    <a:pt x="2534" y="2914"/>
                  </a:lnTo>
                  <a:lnTo>
                    <a:pt x="2534" y="2189"/>
                  </a:lnTo>
                  <a:cubicBezTo>
                    <a:pt x="2534" y="996"/>
                    <a:pt x="1468" y="15"/>
                    <a:pt x="271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1" name="Google Shape;17371;p79"/>
            <p:cNvSpPr/>
            <p:nvPr/>
          </p:nvSpPr>
          <p:spPr>
            <a:xfrm>
              <a:off x="4360657" y="1672117"/>
              <a:ext cx="28604" cy="16710"/>
            </a:xfrm>
            <a:custGeom>
              <a:avLst/>
              <a:gdLst/>
              <a:ahLst/>
              <a:cxnLst/>
              <a:rect l="l" t="t" r="r" b="b"/>
              <a:pathLst>
                <a:path w="1099" h="642" extrusionOk="0">
                  <a:moveTo>
                    <a:pt x="549" y="1"/>
                  </a:moveTo>
                  <a:cubicBezTo>
                    <a:pt x="365" y="1"/>
                    <a:pt x="180" y="25"/>
                    <a:pt x="1" y="75"/>
                  </a:cubicBezTo>
                  <a:lnTo>
                    <a:pt x="289" y="641"/>
                  </a:lnTo>
                  <a:lnTo>
                    <a:pt x="810" y="641"/>
                  </a:lnTo>
                  <a:lnTo>
                    <a:pt x="1098" y="75"/>
                  </a:lnTo>
                  <a:cubicBezTo>
                    <a:pt x="919" y="25"/>
                    <a:pt x="734" y="1"/>
                    <a:pt x="549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2" name="Google Shape;17372;p79"/>
            <p:cNvSpPr/>
            <p:nvPr/>
          </p:nvSpPr>
          <p:spPr>
            <a:xfrm>
              <a:off x="4360657" y="1672117"/>
              <a:ext cx="28604" cy="16710"/>
            </a:xfrm>
            <a:custGeom>
              <a:avLst/>
              <a:gdLst/>
              <a:ahLst/>
              <a:cxnLst/>
              <a:rect l="l" t="t" r="r" b="b"/>
              <a:pathLst>
                <a:path w="1099" h="642" extrusionOk="0">
                  <a:moveTo>
                    <a:pt x="549" y="1"/>
                  </a:moveTo>
                  <a:cubicBezTo>
                    <a:pt x="365" y="1"/>
                    <a:pt x="180" y="25"/>
                    <a:pt x="1" y="75"/>
                  </a:cubicBezTo>
                  <a:lnTo>
                    <a:pt x="289" y="641"/>
                  </a:lnTo>
                  <a:lnTo>
                    <a:pt x="810" y="641"/>
                  </a:lnTo>
                  <a:lnTo>
                    <a:pt x="1098" y="75"/>
                  </a:lnTo>
                  <a:cubicBezTo>
                    <a:pt x="919" y="25"/>
                    <a:pt x="734" y="1"/>
                    <a:pt x="549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3" name="Google Shape;17373;p79"/>
            <p:cNvSpPr/>
            <p:nvPr/>
          </p:nvSpPr>
          <p:spPr>
            <a:xfrm>
              <a:off x="4371016" y="1672300"/>
              <a:ext cx="18245" cy="16527"/>
            </a:xfrm>
            <a:custGeom>
              <a:avLst/>
              <a:gdLst/>
              <a:ahLst/>
              <a:cxnLst/>
              <a:rect l="l" t="t" r="r" b="b"/>
              <a:pathLst>
                <a:path w="701" h="635" extrusionOk="0">
                  <a:moveTo>
                    <a:pt x="317" y="1"/>
                  </a:moveTo>
                  <a:lnTo>
                    <a:pt x="0" y="634"/>
                  </a:lnTo>
                  <a:lnTo>
                    <a:pt x="408" y="634"/>
                  </a:lnTo>
                  <a:lnTo>
                    <a:pt x="700" y="68"/>
                  </a:lnTo>
                  <a:cubicBezTo>
                    <a:pt x="574" y="36"/>
                    <a:pt x="443" y="11"/>
                    <a:pt x="31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4" name="Google Shape;17374;p79"/>
            <p:cNvSpPr/>
            <p:nvPr/>
          </p:nvSpPr>
          <p:spPr>
            <a:xfrm>
              <a:off x="4360371" y="1688801"/>
              <a:ext cx="29255" cy="47370"/>
            </a:xfrm>
            <a:custGeom>
              <a:avLst/>
              <a:gdLst/>
              <a:ahLst/>
              <a:cxnLst/>
              <a:rect l="l" t="t" r="r" b="b"/>
              <a:pathLst>
                <a:path w="1124" h="1820" extrusionOk="0">
                  <a:moveTo>
                    <a:pt x="300" y="0"/>
                  </a:moveTo>
                  <a:lnTo>
                    <a:pt x="1" y="1305"/>
                  </a:lnTo>
                  <a:lnTo>
                    <a:pt x="560" y="1819"/>
                  </a:lnTo>
                  <a:lnTo>
                    <a:pt x="1123" y="1305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5" name="Google Shape;17375;p79"/>
            <p:cNvSpPr/>
            <p:nvPr/>
          </p:nvSpPr>
          <p:spPr>
            <a:xfrm>
              <a:off x="4369636" y="1688801"/>
              <a:ext cx="19989" cy="47370"/>
            </a:xfrm>
            <a:custGeom>
              <a:avLst/>
              <a:gdLst/>
              <a:ahLst/>
              <a:cxnLst/>
              <a:rect l="l" t="t" r="r" b="b"/>
              <a:pathLst>
                <a:path w="768" h="1820" extrusionOk="0">
                  <a:moveTo>
                    <a:pt x="57" y="0"/>
                  </a:moveTo>
                  <a:lnTo>
                    <a:pt x="356" y="1305"/>
                  </a:lnTo>
                  <a:lnTo>
                    <a:pt x="0" y="1633"/>
                  </a:lnTo>
                  <a:lnTo>
                    <a:pt x="204" y="1819"/>
                  </a:lnTo>
                  <a:lnTo>
                    <a:pt x="767" y="1305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6" name="Google Shape;17376;p79"/>
            <p:cNvSpPr/>
            <p:nvPr/>
          </p:nvSpPr>
          <p:spPr>
            <a:xfrm>
              <a:off x="4310736" y="1586955"/>
              <a:ext cx="128524" cy="166342"/>
            </a:xfrm>
            <a:custGeom>
              <a:avLst/>
              <a:gdLst/>
              <a:ahLst/>
              <a:cxnLst/>
              <a:rect l="l" t="t" r="r" b="b"/>
              <a:pathLst>
                <a:path w="4938" h="6391" extrusionOk="0">
                  <a:moveTo>
                    <a:pt x="2675" y="1088"/>
                  </a:moveTo>
                  <a:cubicBezTo>
                    <a:pt x="2675" y="1088"/>
                    <a:pt x="2865" y="1584"/>
                    <a:pt x="3343" y="1703"/>
                  </a:cubicBezTo>
                  <a:lnTo>
                    <a:pt x="3343" y="2193"/>
                  </a:lnTo>
                  <a:cubicBezTo>
                    <a:pt x="3343" y="2660"/>
                    <a:pt x="2974" y="3048"/>
                    <a:pt x="2506" y="3069"/>
                  </a:cubicBezTo>
                  <a:lnTo>
                    <a:pt x="2432" y="3069"/>
                  </a:lnTo>
                  <a:cubicBezTo>
                    <a:pt x="1961" y="3048"/>
                    <a:pt x="1595" y="2660"/>
                    <a:pt x="1591" y="2193"/>
                  </a:cubicBezTo>
                  <a:lnTo>
                    <a:pt x="1591" y="1718"/>
                  </a:lnTo>
                  <a:cubicBezTo>
                    <a:pt x="2383" y="1633"/>
                    <a:pt x="2675" y="1088"/>
                    <a:pt x="2675" y="1088"/>
                  </a:cubicBezTo>
                  <a:close/>
                  <a:moveTo>
                    <a:pt x="2496" y="3477"/>
                  </a:moveTo>
                  <a:lnTo>
                    <a:pt x="2559" y="3480"/>
                  </a:lnTo>
                  <a:lnTo>
                    <a:pt x="2573" y="3480"/>
                  </a:lnTo>
                  <a:cubicBezTo>
                    <a:pt x="2605" y="3480"/>
                    <a:pt x="2633" y="3487"/>
                    <a:pt x="2664" y="3491"/>
                  </a:cubicBezTo>
                  <a:lnTo>
                    <a:pt x="2714" y="3494"/>
                  </a:lnTo>
                  <a:lnTo>
                    <a:pt x="2605" y="3709"/>
                  </a:lnTo>
                  <a:lnTo>
                    <a:pt x="2334" y="3709"/>
                  </a:lnTo>
                  <a:lnTo>
                    <a:pt x="2225" y="3494"/>
                  </a:lnTo>
                  <a:lnTo>
                    <a:pt x="2270" y="3491"/>
                  </a:lnTo>
                  <a:cubicBezTo>
                    <a:pt x="2302" y="3487"/>
                    <a:pt x="2334" y="3484"/>
                    <a:pt x="2365" y="3480"/>
                  </a:cubicBezTo>
                  <a:lnTo>
                    <a:pt x="2379" y="3480"/>
                  </a:lnTo>
                  <a:lnTo>
                    <a:pt x="2439" y="3477"/>
                  </a:lnTo>
                  <a:close/>
                  <a:moveTo>
                    <a:pt x="2566" y="4117"/>
                  </a:moveTo>
                  <a:lnTo>
                    <a:pt x="2802" y="5148"/>
                  </a:lnTo>
                  <a:lnTo>
                    <a:pt x="2467" y="5458"/>
                  </a:lnTo>
                  <a:lnTo>
                    <a:pt x="2133" y="5148"/>
                  </a:lnTo>
                  <a:lnTo>
                    <a:pt x="2372" y="4117"/>
                  </a:lnTo>
                  <a:close/>
                  <a:moveTo>
                    <a:pt x="3118" y="3596"/>
                  </a:moveTo>
                  <a:cubicBezTo>
                    <a:pt x="3414" y="3695"/>
                    <a:pt x="3681" y="3860"/>
                    <a:pt x="3906" y="4071"/>
                  </a:cubicBezTo>
                  <a:cubicBezTo>
                    <a:pt x="4308" y="4451"/>
                    <a:pt x="4526" y="4944"/>
                    <a:pt x="4526" y="5461"/>
                  </a:cubicBezTo>
                  <a:lnTo>
                    <a:pt x="4526" y="5982"/>
                  </a:lnTo>
                  <a:lnTo>
                    <a:pt x="413" y="5982"/>
                  </a:lnTo>
                  <a:lnTo>
                    <a:pt x="413" y="5461"/>
                  </a:lnTo>
                  <a:cubicBezTo>
                    <a:pt x="409" y="4944"/>
                    <a:pt x="631" y="4451"/>
                    <a:pt x="1032" y="4071"/>
                  </a:cubicBezTo>
                  <a:lnTo>
                    <a:pt x="1028" y="4071"/>
                  </a:lnTo>
                  <a:cubicBezTo>
                    <a:pt x="1254" y="3860"/>
                    <a:pt x="1521" y="3698"/>
                    <a:pt x="1813" y="3596"/>
                  </a:cubicBezTo>
                  <a:lnTo>
                    <a:pt x="1989" y="3938"/>
                  </a:lnTo>
                  <a:lnTo>
                    <a:pt x="1707" y="5173"/>
                  </a:lnTo>
                  <a:cubicBezTo>
                    <a:pt x="1690" y="5247"/>
                    <a:pt x="1714" y="5320"/>
                    <a:pt x="1767" y="5370"/>
                  </a:cubicBezTo>
                  <a:lnTo>
                    <a:pt x="2330" y="5883"/>
                  </a:lnTo>
                  <a:cubicBezTo>
                    <a:pt x="2369" y="5919"/>
                    <a:pt x="2418" y="5936"/>
                    <a:pt x="2467" y="5936"/>
                  </a:cubicBezTo>
                  <a:cubicBezTo>
                    <a:pt x="2517" y="5936"/>
                    <a:pt x="2566" y="5919"/>
                    <a:pt x="2605" y="5883"/>
                  </a:cubicBezTo>
                  <a:lnTo>
                    <a:pt x="3168" y="5370"/>
                  </a:lnTo>
                  <a:cubicBezTo>
                    <a:pt x="3220" y="5320"/>
                    <a:pt x="3245" y="5247"/>
                    <a:pt x="3227" y="5173"/>
                  </a:cubicBezTo>
                  <a:lnTo>
                    <a:pt x="2942" y="3941"/>
                  </a:lnTo>
                  <a:lnTo>
                    <a:pt x="3118" y="3596"/>
                  </a:lnTo>
                  <a:close/>
                  <a:moveTo>
                    <a:pt x="2467" y="1"/>
                  </a:moveTo>
                  <a:cubicBezTo>
                    <a:pt x="1767" y="1"/>
                    <a:pt x="1194" y="560"/>
                    <a:pt x="1183" y="1260"/>
                  </a:cubicBezTo>
                  <a:lnTo>
                    <a:pt x="1183" y="2193"/>
                  </a:lnTo>
                  <a:cubicBezTo>
                    <a:pt x="1183" y="2590"/>
                    <a:pt x="1366" y="2963"/>
                    <a:pt x="1679" y="3206"/>
                  </a:cubicBezTo>
                  <a:cubicBezTo>
                    <a:pt x="715" y="3544"/>
                    <a:pt x="1" y="4444"/>
                    <a:pt x="1" y="5461"/>
                  </a:cubicBezTo>
                  <a:lnTo>
                    <a:pt x="1" y="6186"/>
                  </a:lnTo>
                  <a:cubicBezTo>
                    <a:pt x="1" y="6299"/>
                    <a:pt x="92" y="6390"/>
                    <a:pt x="205" y="6390"/>
                  </a:cubicBezTo>
                  <a:lnTo>
                    <a:pt x="4730" y="6390"/>
                  </a:lnTo>
                  <a:cubicBezTo>
                    <a:pt x="4846" y="6390"/>
                    <a:pt x="4937" y="6299"/>
                    <a:pt x="4937" y="6186"/>
                  </a:cubicBezTo>
                  <a:lnTo>
                    <a:pt x="4937" y="5461"/>
                  </a:lnTo>
                  <a:cubicBezTo>
                    <a:pt x="4937" y="4444"/>
                    <a:pt x="4223" y="3544"/>
                    <a:pt x="3259" y="3206"/>
                  </a:cubicBezTo>
                  <a:cubicBezTo>
                    <a:pt x="3572" y="2963"/>
                    <a:pt x="3755" y="2590"/>
                    <a:pt x="3755" y="2193"/>
                  </a:cubicBezTo>
                  <a:lnTo>
                    <a:pt x="3755" y="1260"/>
                  </a:lnTo>
                  <a:cubicBezTo>
                    <a:pt x="3741" y="560"/>
                    <a:pt x="3171" y="1"/>
                    <a:pt x="24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7" name="Google Shape;17377;p79"/>
            <p:cNvSpPr/>
            <p:nvPr/>
          </p:nvSpPr>
          <p:spPr>
            <a:xfrm>
              <a:off x="4246917" y="1534666"/>
              <a:ext cx="261290" cy="157024"/>
            </a:xfrm>
            <a:custGeom>
              <a:avLst/>
              <a:gdLst/>
              <a:ahLst/>
              <a:cxnLst/>
              <a:rect l="l" t="t" r="r" b="b"/>
              <a:pathLst>
                <a:path w="10039" h="6033" extrusionOk="0">
                  <a:moveTo>
                    <a:pt x="4921" y="0"/>
                  </a:moveTo>
                  <a:cubicBezTo>
                    <a:pt x="4884" y="0"/>
                    <a:pt x="4847" y="11"/>
                    <a:pt x="4814" y="32"/>
                  </a:cubicBezTo>
                  <a:cubicBezTo>
                    <a:pt x="4789" y="46"/>
                    <a:pt x="2235" y="1570"/>
                    <a:pt x="303" y="1570"/>
                  </a:cubicBezTo>
                  <a:cubicBezTo>
                    <a:pt x="205" y="1570"/>
                    <a:pt x="117" y="1644"/>
                    <a:pt x="103" y="1742"/>
                  </a:cubicBezTo>
                  <a:cubicBezTo>
                    <a:pt x="32" y="2256"/>
                    <a:pt x="1" y="2773"/>
                    <a:pt x="4" y="3294"/>
                  </a:cubicBezTo>
                  <a:cubicBezTo>
                    <a:pt x="4" y="3406"/>
                    <a:pt x="99" y="3498"/>
                    <a:pt x="212" y="3498"/>
                  </a:cubicBezTo>
                  <a:cubicBezTo>
                    <a:pt x="324" y="3498"/>
                    <a:pt x="416" y="3406"/>
                    <a:pt x="416" y="3290"/>
                  </a:cubicBezTo>
                  <a:cubicBezTo>
                    <a:pt x="412" y="2850"/>
                    <a:pt x="437" y="2414"/>
                    <a:pt x="486" y="1974"/>
                  </a:cubicBezTo>
                  <a:cubicBezTo>
                    <a:pt x="1313" y="1943"/>
                    <a:pt x="2305" y="1672"/>
                    <a:pt x="3445" y="1179"/>
                  </a:cubicBezTo>
                  <a:cubicBezTo>
                    <a:pt x="3952" y="961"/>
                    <a:pt x="4441" y="715"/>
                    <a:pt x="4919" y="444"/>
                  </a:cubicBezTo>
                  <a:cubicBezTo>
                    <a:pt x="5398" y="715"/>
                    <a:pt x="5887" y="961"/>
                    <a:pt x="6394" y="1179"/>
                  </a:cubicBezTo>
                  <a:cubicBezTo>
                    <a:pt x="7534" y="1672"/>
                    <a:pt x="8526" y="1943"/>
                    <a:pt x="9353" y="1974"/>
                  </a:cubicBezTo>
                  <a:cubicBezTo>
                    <a:pt x="9412" y="2485"/>
                    <a:pt x="9543" y="4068"/>
                    <a:pt x="9159" y="5778"/>
                  </a:cubicBezTo>
                  <a:cubicBezTo>
                    <a:pt x="9135" y="5890"/>
                    <a:pt x="9201" y="6003"/>
                    <a:pt x="9314" y="6028"/>
                  </a:cubicBezTo>
                  <a:cubicBezTo>
                    <a:pt x="9329" y="6031"/>
                    <a:pt x="9343" y="6032"/>
                    <a:pt x="9358" y="6032"/>
                  </a:cubicBezTo>
                  <a:cubicBezTo>
                    <a:pt x="9454" y="6032"/>
                    <a:pt x="9542" y="5964"/>
                    <a:pt x="9560" y="5866"/>
                  </a:cubicBezTo>
                  <a:cubicBezTo>
                    <a:pt x="10039" y="3720"/>
                    <a:pt x="9750" y="1823"/>
                    <a:pt x="9736" y="1742"/>
                  </a:cubicBezTo>
                  <a:cubicBezTo>
                    <a:pt x="9722" y="1644"/>
                    <a:pt x="9634" y="1570"/>
                    <a:pt x="9536" y="1570"/>
                  </a:cubicBezTo>
                  <a:cubicBezTo>
                    <a:pt x="7608" y="1570"/>
                    <a:pt x="5050" y="46"/>
                    <a:pt x="5025" y="32"/>
                  </a:cubicBezTo>
                  <a:cubicBezTo>
                    <a:pt x="4993" y="11"/>
                    <a:pt x="4957" y="0"/>
                    <a:pt x="49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8" name="Google Shape;17378;p79"/>
            <p:cNvSpPr/>
            <p:nvPr/>
          </p:nvSpPr>
          <p:spPr>
            <a:xfrm>
              <a:off x="4247593" y="1635445"/>
              <a:ext cx="244398" cy="191745"/>
            </a:xfrm>
            <a:custGeom>
              <a:avLst/>
              <a:gdLst/>
              <a:ahLst/>
              <a:cxnLst/>
              <a:rect l="l" t="t" r="r" b="b"/>
              <a:pathLst>
                <a:path w="9390" h="7367" extrusionOk="0">
                  <a:moveTo>
                    <a:pt x="212" y="0"/>
                  </a:moveTo>
                  <a:cubicBezTo>
                    <a:pt x="107" y="0"/>
                    <a:pt x="1" y="74"/>
                    <a:pt x="6" y="213"/>
                  </a:cubicBezTo>
                  <a:cubicBezTo>
                    <a:pt x="101" y="1737"/>
                    <a:pt x="453" y="3077"/>
                    <a:pt x="1051" y="4193"/>
                  </a:cubicBezTo>
                  <a:cubicBezTo>
                    <a:pt x="1875" y="5730"/>
                    <a:pt x="3145" y="6796"/>
                    <a:pt x="4830" y="7356"/>
                  </a:cubicBezTo>
                  <a:cubicBezTo>
                    <a:pt x="4851" y="7363"/>
                    <a:pt x="4873" y="7366"/>
                    <a:pt x="4895" y="7366"/>
                  </a:cubicBezTo>
                  <a:cubicBezTo>
                    <a:pt x="4917" y="7366"/>
                    <a:pt x="4939" y="7363"/>
                    <a:pt x="4960" y="7356"/>
                  </a:cubicBezTo>
                  <a:cubicBezTo>
                    <a:pt x="6051" y="6993"/>
                    <a:pt x="6980" y="6413"/>
                    <a:pt x="7715" y="5628"/>
                  </a:cubicBezTo>
                  <a:cubicBezTo>
                    <a:pt x="8451" y="4844"/>
                    <a:pt x="9006" y="3852"/>
                    <a:pt x="9358" y="2680"/>
                  </a:cubicBezTo>
                  <a:cubicBezTo>
                    <a:pt x="9390" y="2571"/>
                    <a:pt x="9330" y="2458"/>
                    <a:pt x="9221" y="2423"/>
                  </a:cubicBezTo>
                  <a:cubicBezTo>
                    <a:pt x="9202" y="2417"/>
                    <a:pt x="9183" y="2415"/>
                    <a:pt x="9164" y="2415"/>
                  </a:cubicBezTo>
                  <a:cubicBezTo>
                    <a:pt x="9074" y="2415"/>
                    <a:pt x="8990" y="2473"/>
                    <a:pt x="8964" y="2560"/>
                  </a:cubicBezTo>
                  <a:cubicBezTo>
                    <a:pt x="8630" y="3672"/>
                    <a:pt x="8109" y="4611"/>
                    <a:pt x="7416" y="5347"/>
                  </a:cubicBezTo>
                  <a:cubicBezTo>
                    <a:pt x="6741" y="6065"/>
                    <a:pt x="5893" y="6603"/>
                    <a:pt x="4893" y="6944"/>
                  </a:cubicBezTo>
                  <a:cubicBezTo>
                    <a:pt x="3345" y="6413"/>
                    <a:pt x="2174" y="5424"/>
                    <a:pt x="1410" y="3999"/>
                  </a:cubicBezTo>
                  <a:cubicBezTo>
                    <a:pt x="844" y="2937"/>
                    <a:pt x="506" y="1652"/>
                    <a:pt x="414" y="189"/>
                  </a:cubicBezTo>
                  <a:cubicBezTo>
                    <a:pt x="404" y="61"/>
                    <a:pt x="309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9" name="Google Shape;17379;p79"/>
            <p:cNvSpPr/>
            <p:nvPr/>
          </p:nvSpPr>
          <p:spPr>
            <a:xfrm>
              <a:off x="4209932" y="1499946"/>
              <a:ext cx="330159" cy="363500"/>
            </a:xfrm>
            <a:custGeom>
              <a:avLst/>
              <a:gdLst/>
              <a:ahLst/>
              <a:cxnLst/>
              <a:rect l="l" t="t" r="r" b="b"/>
              <a:pathLst>
                <a:path w="12685" h="13966" extrusionOk="0">
                  <a:moveTo>
                    <a:pt x="6340" y="444"/>
                  </a:moveTo>
                  <a:cubicBezTo>
                    <a:pt x="6942" y="789"/>
                    <a:pt x="7565" y="1099"/>
                    <a:pt x="8205" y="1377"/>
                  </a:cubicBezTo>
                  <a:cubicBezTo>
                    <a:pt x="9644" y="2003"/>
                    <a:pt x="10900" y="2337"/>
                    <a:pt x="11938" y="2372"/>
                  </a:cubicBezTo>
                  <a:cubicBezTo>
                    <a:pt x="12009" y="2942"/>
                    <a:pt x="12185" y="4888"/>
                    <a:pt x="11738" y="7020"/>
                  </a:cubicBezTo>
                  <a:cubicBezTo>
                    <a:pt x="11432" y="8502"/>
                    <a:pt x="10886" y="9779"/>
                    <a:pt x="10126" y="10817"/>
                  </a:cubicBezTo>
                  <a:cubicBezTo>
                    <a:pt x="9190" y="12090"/>
                    <a:pt x="7917" y="13009"/>
                    <a:pt x="6340" y="13544"/>
                  </a:cubicBezTo>
                  <a:cubicBezTo>
                    <a:pt x="4768" y="13009"/>
                    <a:pt x="3494" y="12094"/>
                    <a:pt x="2558" y="10820"/>
                  </a:cubicBezTo>
                  <a:cubicBezTo>
                    <a:pt x="1798" y="9786"/>
                    <a:pt x="1253" y="8512"/>
                    <a:pt x="947" y="7034"/>
                  </a:cubicBezTo>
                  <a:cubicBezTo>
                    <a:pt x="496" y="4899"/>
                    <a:pt x="672" y="2942"/>
                    <a:pt x="742" y="2372"/>
                  </a:cubicBezTo>
                  <a:cubicBezTo>
                    <a:pt x="1777" y="2337"/>
                    <a:pt x="3033" y="2003"/>
                    <a:pt x="4476" y="1377"/>
                  </a:cubicBezTo>
                  <a:cubicBezTo>
                    <a:pt x="5112" y="1099"/>
                    <a:pt x="5735" y="789"/>
                    <a:pt x="6340" y="444"/>
                  </a:cubicBezTo>
                  <a:close/>
                  <a:moveTo>
                    <a:pt x="6340" y="0"/>
                  </a:moveTo>
                  <a:cubicBezTo>
                    <a:pt x="6303" y="0"/>
                    <a:pt x="6267" y="10"/>
                    <a:pt x="6235" y="29"/>
                  </a:cubicBezTo>
                  <a:cubicBezTo>
                    <a:pt x="6203" y="50"/>
                    <a:pt x="2991" y="1964"/>
                    <a:pt x="563" y="1964"/>
                  </a:cubicBezTo>
                  <a:cubicBezTo>
                    <a:pt x="461" y="1964"/>
                    <a:pt x="373" y="2035"/>
                    <a:pt x="359" y="2137"/>
                  </a:cubicBezTo>
                  <a:cubicBezTo>
                    <a:pt x="345" y="2232"/>
                    <a:pt x="0" y="4501"/>
                    <a:pt x="542" y="7105"/>
                  </a:cubicBezTo>
                  <a:cubicBezTo>
                    <a:pt x="862" y="8646"/>
                    <a:pt x="1429" y="9972"/>
                    <a:pt x="2224" y="11056"/>
                  </a:cubicBezTo>
                  <a:cubicBezTo>
                    <a:pt x="3223" y="12421"/>
                    <a:pt x="4588" y="13396"/>
                    <a:pt x="6277" y="13955"/>
                  </a:cubicBezTo>
                  <a:cubicBezTo>
                    <a:pt x="6296" y="13962"/>
                    <a:pt x="6318" y="13966"/>
                    <a:pt x="6339" y="13966"/>
                  </a:cubicBezTo>
                  <a:cubicBezTo>
                    <a:pt x="6361" y="13966"/>
                    <a:pt x="6383" y="13962"/>
                    <a:pt x="6404" y="13955"/>
                  </a:cubicBezTo>
                  <a:cubicBezTo>
                    <a:pt x="8093" y="13396"/>
                    <a:pt x="9458" y="12418"/>
                    <a:pt x="10457" y="11056"/>
                  </a:cubicBezTo>
                  <a:cubicBezTo>
                    <a:pt x="11252" y="9972"/>
                    <a:pt x="11819" y="8642"/>
                    <a:pt x="12139" y="7105"/>
                  </a:cubicBezTo>
                  <a:cubicBezTo>
                    <a:pt x="12684" y="4501"/>
                    <a:pt x="12336" y="2232"/>
                    <a:pt x="12322" y="2137"/>
                  </a:cubicBezTo>
                  <a:cubicBezTo>
                    <a:pt x="12308" y="2035"/>
                    <a:pt x="12220" y="1964"/>
                    <a:pt x="12121" y="1964"/>
                  </a:cubicBezTo>
                  <a:cubicBezTo>
                    <a:pt x="9694" y="1964"/>
                    <a:pt x="6478" y="50"/>
                    <a:pt x="6446" y="29"/>
                  </a:cubicBezTo>
                  <a:cubicBezTo>
                    <a:pt x="6414" y="10"/>
                    <a:pt x="6377" y="0"/>
                    <a:pt x="6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80" name="Google Shape;17380;p79"/>
          <p:cNvGrpSpPr/>
          <p:nvPr/>
        </p:nvGrpSpPr>
        <p:grpSpPr>
          <a:xfrm>
            <a:off x="2300528" y="1508404"/>
            <a:ext cx="362771" cy="355223"/>
            <a:chOff x="2300528" y="1508404"/>
            <a:chExt cx="362771" cy="355223"/>
          </a:xfrm>
        </p:grpSpPr>
        <p:sp>
          <p:nvSpPr>
            <p:cNvPr id="17381" name="Google Shape;17381;p79"/>
            <p:cNvSpPr/>
            <p:nvPr/>
          </p:nvSpPr>
          <p:spPr>
            <a:xfrm>
              <a:off x="2313906" y="1514052"/>
              <a:ext cx="344162" cy="344188"/>
            </a:xfrm>
            <a:custGeom>
              <a:avLst/>
              <a:gdLst/>
              <a:ahLst/>
              <a:cxnLst/>
              <a:rect l="l" t="t" r="r" b="b"/>
              <a:pathLst>
                <a:path w="13223" h="13224" extrusionOk="0">
                  <a:moveTo>
                    <a:pt x="6612" y="1"/>
                  </a:moveTo>
                  <a:cubicBezTo>
                    <a:pt x="2963" y="1"/>
                    <a:pt x="0" y="2963"/>
                    <a:pt x="0" y="6612"/>
                  </a:cubicBezTo>
                  <a:cubicBezTo>
                    <a:pt x="0" y="10264"/>
                    <a:pt x="2963" y="13223"/>
                    <a:pt x="6612" y="13223"/>
                  </a:cubicBezTo>
                  <a:cubicBezTo>
                    <a:pt x="10264" y="13223"/>
                    <a:pt x="13223" y="10264"/>
                    <a:pt x="13223" y="6612"/>
                  </a:cubicBezTo>
                  <a:cubicBezTo>
                    <a:pt x="13223" y="2963"/>
                    <a:pt x="10264" y="1"/>
                    <a:pt x="6612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2" name="Google Shape;17382;p79"/>
            <p:cNvSpPr/>
            <p:nvPr/>
          </p:nvSpPr>
          <p:spPr>
            <a:xfrm>
              <a:off x="2339726" y="1539898"/>
              <a:ext cx="292523" cy="292497"/>
            </a:xfrm>
            <a:custGeom>
              <a:avLst/>
              <a:gdLst/>
              <a:ahLst/>
              <a:cxnLst/>
              <a:rect l="l" t="t" r="r" b="b"/>
              <a:pathLst>
                <a:path w="11239" h="11238" extrusionOk="0">
                  <a:moveTo>
                    <a:pt x="5620" y="0"/>
                  </a:moveTo>
                  <a:cubicBezTo>
                    <a:pt x="2516" y="0"/>
                    <a:pt x="1" y="2516"/>
                    <a:pt x="1" y="5619"/>
                  </a:cubicBezTo>
                  <a:cubicBezTo>
                    <a:pt x="1" y="8722"/>
                    <a:pt x="2516" y="11238"/>
                    <a:pt x="5620" y="11238"/>
                  </a:cubicBezTo>
                  <a:cubicBezTo>
                    <a:pt x="8723" y="11238"/>
                    <a:pt x="11239" y="8722"/>
                    <a:pt x="11239" y="5619"/>
                  </a:cubicBezTo>
                  <a:cubicBezTo>
                    <a:pt x="11239" y="2516"/>
                    <a:pt x="8723" y="0"/>
                    <a:pt x="5620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3" name="Google Shape;17383;p79"/>
            <p:cNvSpPr/>
            <p:nvPr/>
          </p:nvSpPr>
          <p:spPr>
            <a:xfrm>
              <a:off x="2375800" y="1575972"/>
              <a:ext cx="273575" cy="256527"/>
            </a:xfrm>
            <a:custGeom>
              <a:avLst/>
              <a:gdLst/>
              <a:ahLst/>
              <a:cxnLst/>
              <a:rect l="l" t="t" r="r" b="b"/>
              <a:pathLst>
                <a:path w="10511" h="9856" extrusionOk="0">
                  <a:moveTo>
                    <a:pt x="7928" y="0"/>
                  </a:moveTo>
                  <a:lnTo>
                    <a:pt x="7928" y="0"/>
                  </a:lnTo>
                  <a:cubicBezTo>
                    <a:pt x="9870" y="2228"/>
                    <a:pt x="9754" y="5577"/>
                    <a:pt x="7664" y="7664"/>
                  </a:cubicBezTo>
                  <a:cubicBezTo>
                    <a:pt x="6572" y="8758"/>
                    <a:pt x="5133" y="9311"/>
                    <a:pt x="3691" y="9311"/>
                  </a:cubicBezTo>
                  <a:cubicBezTo>
                    <a:pt x="2378" y="9311"/>
                    <a:pt x="1062" y="8853"/>
                    <a:pt x="1" y="7927"/>
                  </a:cubicBezTo>
                  <a:lnTo>
                    <a:pt x="1" y="7927"/>
                  </a:lnTo>
                  <a:cubicBezTo>
                    <a:pt x="1115" y="9208"/>
                    <a:pt x="2673" y="9855"/>
                    <a:pt x="4236" y="9855"/>
                  </a:cubicBezTo>
                  <a:cubicBezTo>
                    <a:pt x="5670" y="9855"/>
                    <a:pt x="7108" y="9310"/>
                    <a:pt x="8210" y="8209"/>
                  </a:cubicBezTo>
                  <a:cubicBezTo>
                    <a:pt x="10511" y="5908"/>
                    <a:pt x="10380" y="2140"/>
                    <a:pt x="7928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4" name="Google Shape;17384;p79"/>
            <p:cNvSpPr/>
            <p:nvPr/>
          </p:nvSpPr>
          <p:spPr>
            <a:xfrm>
              <a:off x="2300528" y="1508404"/>
              <a:ext cx="362771" cy="355223"/>
            </a:xfrm>
            <a:custGeom>
              <a:avLst/>
              <a:gdLst/>
              <a:ahLst/>
              <a:cxnLst/>
              <a:rect l="l" t="t" r="r" b="b"/>
              <a:pathLst>
                <a:path w="13938" h="13648" extrusionOk="0">
                  <a:moveTo>
                    <a:pt x="7124" y="1"/>
                  </a:moveTo>
                  <a:cubicBezTo>
                    <a:pt x="6820" y="1"/>
                    <a:pt x="6513" y="21"/>
                    <a:pt x="6204" y="63"/>
                  </a:cubicBezTo>
                  <a:cubicBezTo>
                    <a:pt x="2587" y="549"/>
                    <a:pt x="1" y="3796"/>
                    <a:pt x="324" y="7431"/>
                  </a:cubicBezTo>
                  <a:cubicBezTo>
                    <a:pt x="639" y="10963"/>
                    <a:pt x="3599" y="13648"/>
                    <a:pt x="7111" y="13648"/>
                  </a:cubicBezTo>
                  <a:cubicBezTo>
                    <a:pt x="7213" y="13648"/>
                    <a:pt x="7315" y="13645"/>
                    <a:pt x="7418" y="13641"/>
                  </a:cubicBezTo>
                  <a:cubicBezTo>
                    <a:pt x="11059" y="13479"/>
                    <a:pt x="13934" y="10478"/>
                    <a:pt x="13937" y="6829"/>
                  </a:cubicBezTo>
                  <a:cubicBezTo>
                    <a:pt x="13937" y="6709"/>
                    <a:pt x="13934" y="6586"/>
                    <a:pt x="13927" y="6467"/>
                  </a:cubicBezTo>
                  <a:cubicBezTo>
                    <a:pt x="13925" y="6333"/>
                    <a:pt x="13827" y="6268"/>
                    <a:pt x="13729" y="6268"/>
                  </a:cubicBezTo>
                  <a:cubicBezTo>
                    <a:pt x="13623" y="6268"/>
                    <a:pt x="13517" y="6343"/>
                    <a:pt x="13529" y="6488"/>
                  </a:cubicBezTo>
                  <a:cubicBezTo>
                    <a:pt x="13536" y="6600"/>
                    <a:pt x="13540" y="6716"/>
                    <a:pt x="13540" y="6829"/>
                  </a:cubicBezTo>
                  <a:cubicBezTo>
                    <a:pt x="13536" y="10249"/>
                    <a:pt x="10841" y="13060"/>
                    <a:pt x="7428" y="13212"/>
                  </a:cubicBezTo>
                  <a:cubicBezTo>
                    <a:pt x="7332" y="13216"/>
                    <a:pt x="7236" y="13218"/>
                    <a:pt x="7141" y="13218"/>
                  </a:cubicBezTo>
                  <a:cubicBezTo>
                    <a:pt x="3849" y="13218"/>
                    <a:pt x="1076" y="10702"/>
                    <a:pt x="782" y="7392"/>
                  </a:cubicBezTo>
                  <a:cubicBezTo>
                    <a:pt x="476" y="3986"/>
                    <a:pt x="2900" y="943"/>
                    <a:pt x="6288" y="485"/>
                  </a:cubicBezTo>
                  <a:cubicBezTo>
                    <a:pt x="6578" y="446"/>
                    <a:pt x="6866" y="427"/>
                    <a:pt x="7150" y="427"/>
                  </a:cubicBezTo>
                  <a:cubicBezTo>
                    <a:pt x="10194" y="427"/>
                    <a:pt x="12878" y="2603"/>
                    <a:pt x="13434" y="5678"/>
                  </a:cubicBezTo>
                  <a:cubicBezTo>
                    <a:pt x="13459" y="5788"/>
                    <a:pt x="13543" y="5838"/>
                    <a:pt x="13628" y="5838"/>
                  </a:cubicBezTo>
                  <a:cubicBezTo>
                    <a:pt x="13739" y="5838"/>
                    <a:pt x="13850" y="5754"/>
                    <a:pt x="13828" y="5608"/>
                  </a:cubicBezTo>
                  <a:cubicBezTo>
                    <a:pt x="13233" y="2326"/>
                    <a:pt x="10373" y="1"/>
                    <a:pt x="71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5" name="Google Shape;17385;p79"/>
            <p:cNvSpPr/>
            <p:nvPr/>
          </p:nvSpPr>
          <p:spPr>
            <a:xfrm>
              <a:off x="2314557" y="1534536"/>
              <a:ext cx="341793" cy="304209"/>
            </a:xfrm>
            <a:custGeom>
              <a:avLst/>
              <a:gdLst/>
              <a:ahLst/>
              <a:cxnLst/>
              <a:rect l="l" t="t" r="r" b="b"/>
              <a:pathLst>
                <a:path w="13132" h="11688" extrusionOk="0">
                  <a:moveTo>
                    <a:pt x="6607" y="0"/>
                  </a:moveTo>
                  <a:cubicBezTo>
                    <a:pt x="5031" y="0"/>
                    <a:pt x="3461" y="634"/>
                    <a:pt x="2312" y="1877"/>
                  </a:cubicBezTo>
                  <a:cubicBezTo>
                    <a:pt x="2164" y="2025"/>
                    <a:pt x="2301" y="2224"/>
                    <a:pt x="2455" y="2224"/>
                  </a:cubicBezTo>
                  <a:cubicBezTo>
                    <a:pt x="2506" y="2224"/>
                    <a:pt x="2559" y="2202"/>
                    <a:pt x="2604" y="2148"/>
                  </a:cubicBezTo>
                  <a:cubicBezTo>
                    <a:pt x="3669" y="999"/>
                    <a:pt x="5121" y="414"/>
                    <a:pt x="6578" y="414"/>
                  </a:cubicBezTo>
                  <a:cubicBezTo>
                    <a:pt x="7821" y="414"/>
                    <a:pt x="9069" y="840"/>
                    <a:pt x="10084" y="1705"/>
                  </a:cubicBezTo>
                  <a:cubicBezTo>
                    <a:pt x="12294" y="3587"/>
                    <a:pt x="12617" y="6877"/>
                    <a:pt x="10826" y="9161"/>
                  </a:cubicBezTo>
                  <a:cubicBezTo>
                    <a:pt x="9762" y="10518"/>
                    <a:pt x="8173" y="11233"/>
                    <a:pt x="6566" y="11233"/>
                  </a:cubicBezTo>
                  <a:cubicBezTo>
                    <a:pt x="5469" y="11233"/>
                    <a:pt x="4364" y="10900"/>
                    <a:pt x="3409" y="10213"/>
                  </a:cubicBezTo>
                  <a:cubicBezTo>
                    <a:pt x="1059" y="8513"/>
                    <a:pt x="461" y="5262"/>
                    <a:pt x="2062" y="2841"/>
                  </a:cubicBezTo>
                  <a:cubicBezTo>
                    <a:pt x="2125" y="2750"/>
                    <a:pt x="2101" y="2623"/>
                    <a:pt x="2009" y="2563"/>
                  </a:cubicBezTo>
                  <a:cubicBezTo>
                    <a:pt x="1974" y="2541"/>
                    <a:pt x="1935" y="2531"/>
                    <a:pt x="1897" y="2531"/>
                  </a:cubicBezTo>
                  <a:cubicBezTo>
                    <a:pt x="1832" y="2531"/>
                    <a:pt x="1769" y="2562"/>
                    <a:pt x="1731" y="2620"/>
                  </a:cubicBezTo>
                  <a:cubicBezTo>
                    <a:pt x="0" y="5234"/>
                    <a:pt x="644" y="8749"/>
                    <a:pt x="3184" y="10582"/>
                  </a:cubicBezTo>
                  <a:cubicBezTo>
                    <a:pt x="4216" y="11327"/>
                    <a:pt x="5411" y="11687"/>
                    <a:pt x="6596" y="11687"/>
                  </a:cubicBezTo>
                  <a:cubicBezTo>
                    <a:pt x="8332" y="11687"/>
                    <a:pt x="10046" y="10915"/>
                    <a:pt x="11196" y="9449"/>
                  </a:cubicBezTo>
                  <a:cubicBezTo>
                    <a:pt x="13131" y="6983"/>
                    <a:pt x="12779" y="3429"/>
                    <a:pt x="10394" y="1395"/>
                  </a:cubicBezTo>
                  <a:cubicBezTo>
                    <a:pt x="9297" y="460"/>
                    <a:pt x="7950" y="0"/>
                    <a:pt x="6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6" name="Google Shape;17386;p79"/>
            <p:cNvSpPr/>
            <p:nvPr/>
          </p:nvSpPr>
          <p:spPr>
            <a:xfrm>
              <a:off x="2359975" y="1680993"/>
              <a:ext cx="19156" cy="10385"/>
            </a:xfrm>
            <a:custGeom>
              <a:avLst/>
              <a:gdLst/>
              <a:ahLst/>
              <a:cxnLst/>
              <a:rect l="l" t="t" r="r" b="b"/>
              <a:pathLst>
                <a:path w="736" h="399" extrusionOk="0">
                  <a:moveTo>
                    <a:pt x="197" y="1"/>
                  </a:moveTo>
                  <a:cubicBezTo>
                    <a:pt x="85" y="1"/>
                    <a:pt x="0" y="89"/>
                    <a:pt x="0" y="198"/>
                  </a:cubicBezTo>
                  <a:cubicBezTo>
                    <a:pt x="0" y="311"/>
                    <a:pt x="88" y="399"/>
                    <a:pt x="197" y="399"/>
                  </a:cubicBezTo>
                  <a:lnTo>
                    <a:pt x="482" y="399"/>
                  </a:lnTo>
                  <a:cubicBezTo>
                    <a:pt x="736" y="388"/>
                    <a:pt x="736" y="12"/>
                    <a:pt x="4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7" name="Google Shape;17387;p79"/>
            <p:cNvSpPr/>
            <p:nvPr/>
          </p:nvSpPr>
          <p:spPr>
            <a:xfrm>
              <a:off x="2480847" y="1560251"/>
              <a:ext cx="132714" cy="131127"/>
            </a:xfrm>
            <a:custGeom>
              <a:avLst/>
              <a:gdLst/>
              <a:ahLst/>
              <a:cxnLst/>
              <a:rect l="l" t="t" r="r" b="b"/>
              <a:pathLst>
                <a:path w="5099" h="5038" extrusionOk="0">
                  <a:moveTo>
                    <a:pt x="199" y="0"/>
                  </a:moveTo>
                  <a:cubicBezTo>
                    <a:pt x="103" y="0"/>
                    <a:pt x="6" y="64"/>
                    <a:pt x="1" y="193"/>
                  </a:cubicBezTo>
                  <a:lnTo>
                    <a:pt x="1" y="4837"/>
                  </a:lnTo>
                  <a:cubicBezTo>
                    <a:pt x="1" y="4950"/>
                    <a:pt x="89" y="5038"/>
                    <a:pt x="198" y="5038"/>
                  </a:cubicBezTo>
                  <a:lnTo>
                    <a:pt x="4846" y="5038"/>
                  </a:lnTo>
                  <a:cubicBezTo>
                    <a:pt x="5099" y="5027"/>
                    <a:pt x="5099" y="4651"/>
                    <a:pt x="4846" y="4640"/>
                  </a:cubicBezTo>
                  <a:lnTo>
                    <a:pt x="398" y="4640"/>
                  </a:lnTo>
                  <a:lnTo>
                    <a:pt x="398" y="193"/>
                  </a:lnTo>
                  <a:cubicBezTo>
                    <a:pt x="393" y="64"/>
                    <a:pt x="29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8" name="Google Shape;17388;p79"/>
            <p:cNvSpPr/>
            <p:nvPr/>
          </p:nvSpPr>
          <p:spPr>
            <a:xfrm>
              <a:off x="2480847" y="1794655"/>
              <a:ext cx="10385" cy="17412"/>
            </a:xfrm>
            <a:custGeom>
              <a:avLst/>
              <a:gdLst/>
              <a:ahLst/>
              <a:cxnLst/>
              <a:rect l="l" t="t" r="r" b="b"/>
              <a:pathLst>
                <a:path w="399" h="669" extrusionOk="0">
                  <a:moveTo>
                    <a:pt x="198" y="0"/>
                  </a:moveTo>
                  <a:cubicBezTo>
                    <a:pt x="102" y="0"/>
                    <a:pt x="6" y="64"/>
                    <a:pt x="1" y="190"/>
                  </a:cubicBezTo>
                  <a:lnTo>
                    <a:pt x="1" y="479"/>
                  </a:lnTo>
                  <a:cubicBezTo>
                    <a:pt x="6" y="606"/>
                    <a:pt x="102" y="669"/>
                    <a:pt x="198" y="669"/>
                  </a:cubicBezTo>
                  <a:cubicBezTo>
                    <a:pt x="294" y="669"/>
                    <a:pt x="391" y="606"/>
                    <a:pt x="398" y="479"/>
                  </a:cubicBezTo>
                  <a:lnTo>
                    <a:pt x="398" y="190"/>
                  </a:lnTo>
                  <a:cubicBezTo>
                    <a:pt x="391" y="64"/>
                    <a:pt x="294" y="0"/>
                    <a:pt x="1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9" name="Google Shape;17389;p79"/>
            <p:cNvSpPr/>
            <p:nvPr/>
          </p:nvSpPr>
          <p:spPr>
            <a:xfrm>
              <a:off x="2393030" y="1595336"/>
              <a:ext cx="20301" cy="15981"/>
            </a:xfrm>
            <a:custGeom>
              <a:avLst/>
              <a:gdLst/>
              <a:ahLst/>
              <a:cxnLst/>
              <a:rect l="l" t="t" r="r" b="b"/>
              <a:pathLst>
                <a:path w="780" h="614" extrusionOk="0">
                  <a:moveTo>
                    <a:pt x="287" y="1"/>
                  </a:moveTo>
                  <a:cubicBezTo>
                    <a:pt x="132" y="1"/>
                    <a:pt x="0" y="202"/>
                    <a:pt x="148" y="347"/>
                  </a:cubicBezTo>
                  <a:lnTo>
                    <a:pt x="349" y="551"/>
                  </a:lnTo>
                  <a:cubicBezTo>
                    <a:pt x="393" y="595"/>
                    <a:pt x="442" y="614"/>
                    <a:pt x="489" y="614"/>
                  </a:cubicBezTo>
                  <a:cubicBezTo>
                    <a:pt x="646" y="614"/>
                    <a:pt x="780" y="412"/>
                    <a:pt x="634" y="266"/>
                  </a:cubicBezTo>
                  <a:lnTo>
                    <a:pt x="430" y="66"/>
                  </a:lnTo>
                  <a:cubicBezTo>
                    <a:pt x="385" y="20"/>
                    <a:pt x="335" y="1"/>
                    <a:pt x="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0" name="Google Shape;17390;p79"/>
            <p:cNvSpPr/>
            <p:nvPr/>
          </p:nvSpPr>
          <p:spPr>
            <a:xfrm>
              <a:off x="2560517" y="1761184"/>
              <a:ext cx="18532" cy="15851"/>
            </a:xfrm>
            <a:custGeom>
              <a:avLst/>
              <a:gdLst/>
              <a:ahLst/>
              <a:cxnLst/>
              <a:rect l="l" t="t" r="r" b="b"/>
              <a:pathLst>
                <a:path w="712" h="609" extrusionOk="0">
                  <a:moveTo>
                    <a:pt x="219" y="0"/>
                  </a:moveTo>
                  <a:cubicBezTo>
                    <a:pt x="168" y="0"/>
                    <a:pt x="117" y="20"/>
                    <a:pt x="78" y="58"/>
                  </a:cubicBezTo>
                  <a:cubicBezTo>
                    <a:pt x="1" y="136"/>
                    <a:pt x="1" y="263"/>
                    <a:pt x="78" y="340"/>
                  </a:cubicBezTo>
                  <a:lnTo>
                    <a:pt x="282" y="544"/>
                  </a:lnTo>
                  <a:cubicBezTo>
                    <a:pt x="326" y="589"/>
                    <a:pt x="375" y="608"/>
                    <a:pt x="422" y="608"/>
                  </a:cubicBezTo>
                  <a:cubicBezTo>
                    <a:pt x="577" y="608"/>
                    <a:pt x="712" y="405"/>
                    <a:pt x="564" y="263"/>
                  </a:cubicBezTo>
                  <a:lnTo>
                    <a:pt x="360" y="58"/>
                  </a:lnTo>
                  <a:cubicBezTo>
                    <a:pt x="321" y="20"/>
                    <a:pt x="270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1" name="Google Shape;17391;p79"/>
            <p:cNvSpPr/>
            <p:nvPr/>
          </p:nvSpPr>
          <p:spPr>
            <a:xfrm>
              <a:off x="2558669" y="1595414"/>
              <a:ext cx="20171" cy="15903"/>
            </a:xfrm>
            <a:custGeom>
              <a:avLst/>
              <a:gdLst/>
              <a:ahLst/>
              <a:cxnLst/>
              <a:rect l="l" t="t" r="r" b="b"/>
              <a:pathLst>
                <a:path w="775" h="611" extrusionOk="0">
                  <a:moveTo>
                    <a:pt x="491" y="1"/>
                  </a:moveTo>
                  <a:cubicBezTo>
                    <a:pt x="445" y="1"/>
                    <a:pt x="397" y="19"/>
                    <a:pt x="353" y="63"/>
                  </a:cubicBezTo>
                  <a:lnTo>
                    <a:pt x="149" y="263"/>
                  </a:lnTo>
                  <a:cubicBezTo>
                    <a:pt x="1" y="409"/>
                    <a:pt x="136" y="611"/>
                    <a:pt x="291" y="611"/>
                  </a:cubicBezTo>
                  <a:cubicBezTo>
                    <a:pt x="338" y="611"/>
                    <a:pt x="387" y="592"/>
                    <a:pt x="431" y="548"/>
                  </a:cubicBezTo>
                  <a:lnTo>
                    <a:pt x="635" y="344"/>
                  </a:lnTo>
                  <a:cubicBezTo>
                    <a:pt x="775" y="198"/>
                    <a:pt x="644" y="1"/>
                    <a:pt x="4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2" name="Google Shape;17392;p79"/>
            <p:cNvSpPr/>
            <p:nvPr/>
          </p:nvSpPr>
          <p:spPr>
            <a:xfrm>
              <a:off x="2394774" y="1761131"/>
              <a:ext cx="18427" cy="15747"/>
            </a:xfrm>
            <a:custGeom>
              <a:avLst/>
              <a:gdLst/>
              <a:ahLst/>
              <a:cxnLst/>
              <a:rect l="l" t="t" r="r" b="b"/>
              <a:pathLst>
                <a:path w="708" h="605" extrusionOk="0">
                  <a:moveTo>
                    <a:pt x="420" y="1"/>
                  </a:moveTo>
                  <a:cubicBezTo>
                    <a:pt x="374" y="1"/>
                    <a:pt x="325" y="18"/>
                    <a:pt x="282" y="60"/>
                  </a:cubicBezTo>
                  <a:lnTo>
                    <a:pt x="81" y="265"/>
                  </a:lnTo>
                  <a:cubicBezTo>
                    <a:pt x="0" y="342"/>
                    <a:pt x="0" y="469"/>
                    <a:pt x="81" y="546"/>
                  </a:cubicBezTo>
                  <a:cubicBezTo>
                    <a:pt x="120" y="585"/>
                    <a:pt x="171" y="604"/>
                    <a:pt x="222" y="604"/>
                  </a:cubicBezTo>
                  <a:cubicBezTo>
                    <a:pt x="273" y="604"/>
                    <a:pt x="324" y="585"/>
                    <a:pt x="363" y="546"/>
                  </a:cubicBezTo>
                  <a:lnTo>
                    <a:pt x="567" y="342"/>
                  </a:lnTo>
                  <a:cubicBezTo>
                    <a:pt x="708" y="198"/>
                    <a:pt x="575" y="1"/>
                    <a:pt x="4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3" name="Google Shape;17393;p79"/>
            <p:cNvSpPr/>
            <p:nvPr/>
          </p:nvSpPr>
          <p:spPr>
            <a:xfrm>
              <a:off x="2366898" y="1633519"/>
              <a:ext cx="20848" cy="13586"/>
            </a:xfrm>
            <a:custGeom>
              <a:avLst/>
              <a:gdLst/>
              <a:ahLst/>
              <a:cxnLst/>
              <a:rect l="l" t="t" r="r" b="b"/>
              <a:pathLst>
                <a:path w="801" h="522" extrusionOk="0">
                  <a:moveTo>
                    <a:pt x="285" y="1"/>
                  </a:moveTo>
                  <a:cubicBezTo>
                    <a:pt x="93" y="1"/>
                    <a:pt x="0" y="304"/>
                    <a:pt x="223" y="389"/>
                  </a:cubicBezTo>
                  <a:lnTo>
                    <a:pt x="487" y="502"/>
                  </a:lnTo>
                  <a:cubicBezTo>
                    <a:pt x="514" y="515"/>
                    <a:pt x="543" y="521"/>
                    <a:pt x="571" y="521"/>
                  </a:cubicBezTo>
                  <a:cubicBezTo>
                    <a:pt x="649" y="521"/>
                    <a:pt x="724" y="475"/>
                    <a:pt x="755" y="400"/>
                  </a:cubicBezTo>
                  <a:cubicBezTo>
                    <a:pt x="800" y="294"/>
                    <a:pt x="748" y="175"/>
                    <a:pt x="642" y="136"/>
                  </a:cubicBezTo>
                  <a:lnTo>
                    <a:pt x="378" y="24"/>
                  </a:lnTo>
                  <a:cubicBezTo>
                    <a:pt x="345" y="8"/>
                    <a:pt x="314" y="1"/>
                    <a:pt x="2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4" name="Google Shape;17394;p79"/>
            <p:cNvSpPr/>
            <p:nvPr/>
          </p:nvSpPr>
          <p:spPr>
            <a:xfrm>
              <a:off x="2583005" y="1725396"/>
              <a:ext cx="20406" cy="13378"/>
            </a:xfrm>
            <a:custGeom>
              <a:avLst/>
              <a:gdLst/>
              <a:ahLst/>
              <a:cxnLst/>
              <a:rect l="l" t="t" r="r" b="b"/>
              <a:pathLst>
                <a:path w="784" h="514" extrusionOk="0">
                  <a:moveTo>
                    <a:pt x="286" y="0"/>
                  </a:moveTo>
                  <a:cubicBezTo>
                    <a:pt x="93" y="0"/>
                    <a:pt x="1" y="285"/>
                    <a:pt x="206" y="381"/>
                  </a:cubicBezTo>
                  <a:lnTo>
                    <a:pt x="470" y="494"/>
                  </a:lnTo>
                  <a:cubicBezTo>
                    <a:pt x="497" y="507"/>
                    <a:pt x="526" y="513"/>
                    <a:pt x="554" y="513"/>
                  </a:cubicBezTo>
                  <a:cubicBezTo>
                    <a:pt x="632" y="513"/>
                    <a:pt x="708" y="467"/>
                    <a:pt x="741" y="392"/>
                  </a:cubicBezTo>
                  <a:cubicBezTo>
                    <a:pt x="783" y="286"/>
                    <a:pt x="734" y="167"/>
                    <a:pt x="629" y="128"/>
                  </a:cubicBezTo>
                  <a:lnTo>
                    <a:pt x="365" y="16"/>
                  </a:lnTo>
                  <a:cubicBezTo>
                    <a:pt x="337" y="5"/>
                    <a:pt x="311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5" name="Google Shape;17395;p79"/>
            <p:cNvSpPr/>
            <p:nvPr/>
          </p:nvSpPr>
          <p:spPr>
            <a:xfrm>
              <a:off x="2524156" y="1569465"/>
              <a:ext cx="15903" cy="17517"/>
            </a:xfrm>
            <a:custGeom>
              <a:avLst/>
              <a:gdLst/>
              <a:ahLst/>
              <a:cxnLst/>
              <a:rect l="l" t="t" r="r" b="b"/>
              <a:pathLst>
                <a:path w="611" h="673" extrusionOk="0">
                  <a:moveTo>
                    <a:pt x="347" y="1"/>
                  </a:moveTo>
                  <a:cubicBezTo>
                    <a:pt x="275" y="1"/>
                    <a:pt x="204" y="39"/>
                    <a:pt x="170" y="131"/>
                  </a:cubicBezTo>
                  <a:lnTo>
                    <a:pt x="57" y="395"/>
                  </a:lnTo>
                  <a:cubicBezTo>
                    <a:pt x="1" y="525"/>
                    <a:pt x="96" y="673"/>
                    <a:pt x="240" y="673"/>
                  </a:cubicBezTo>
                  <a:cubicBezTo>
                    <a:pt x="321" y="673"/>
                    <a:pt x="391" y="623"/>
                    <a:pt x="423" y="549"/>
                  </a:cubicBezTo>
                  <a:lnTo>
                    <a:pt x="536" y="286"/>
                  </a:lnTo>
                  <a:cubicBezTo>
                    <a:pt x="610" y="125"/>
                    <a:pt x="477" y="1"/>
                    <a:pt x="3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6" name="Google Shape;17396;p79"/>
            <p:cNvSpPr/>
            <p:nvPr/>
          </p:nvSpPr>
          <p:spPr>
            <a:xfrm>
              <a:off x="2432774" y="1785493"/>
              <a:ext cx="15200" cy="17152"/>
            </a:xfrm>
            <a:custGeom>
              <a:avLst/>
              <a:gdLst/>
              <a:ahLst/>
              <a:cxnLst/>
              <a:rect l="l" t="t" r="r" b="b"/>
              <a:pathLst>
                <a:path w="584" h="659" extrusionOk="0">
                  <a:moveTo>
                    <a:pt x="334" y="0"/>
                  </a:moveTo>
                  <a:cubicBezTo>
                    <a:pt x="265" y="0"/>
                    <a:pt x="197" y="35"/>
                    <a:pt x="159" y="117"/>
                  </a:cubicBezTo>
                  <a:lnTo>
                    <a:pt x="46" y="381"/>
                  </a:lnTo>
                  <a:cubicBezTo>
                    <a:pt x="0" y="479"/>
                    <a:pt x="46" y="595"/>
                    <a:pt x="148" y="641"/>
                  </a:cubicBezTo>
                  <a:cubicBezTo>
                    <a:pt x="174" y="653"/>
                    <a:pt x="201" y="658"/>
                    <a:pt x="228" y="658"/>
                  </a:cubicBezTo>
                  <a:cubicBezTo>
                    <a:pt x="306" y="658"/>
                    <a:pt x="381" y="611"/>
                    <a:pt x="412" y="535"/>
                  </a:cubicBezTo>
                  <a:lnTo>
                    <a:pt x="525" y="271"/>
                  </a:lnTo>
                  <a:cubicBezTo>
                    <a:pt x="584" y="117"/>
                    <a:pt x="459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7" name="Google Shape;17397;p79"/>
            <p:cNvSpPr/>
            <p:nvPr/>
          </p:nvSpPr>
          <p:spPr>
            <a:xfrm>
              <a:off x="2434570" y="1569101"/>
              <a:ext cx="15174" cy="17048"/>
            </a:xfrm>
            <a:custGeom>
              <a:avLst/>
              <a:gdLst/>
              <a:ahLst/>
              <a:cxnLst/>
              <a:rect l="l" t="t" r="r" b="b"/>
              <a:pathLst>
                <a:path w="583" h="655" extrusionOk="0">
                  <a:moveTo>
                    <a:pt x="249" y="1"/>
                  </a:moveTo>
                  <a:cubicBezTo>
                    <a:pt x="125" y="1"/>
                    <a:pt x="0" y="114"/>
                    <a:pt x="55" y="268"/>
                  </a:cubicBezTo>
                  <a:lnTo>
                    <a:pt x="160" y="532"/>
                  </a:lnTo>
                  <a:cubicBezTo>
                    <a:pt x="192" y="606"/>
                    <a:pt x="266" y="655"/>
                    <a:pt x="347" y="655"/>
                  </a:cubicBezTo>
                  <a:cubicBezTo>
                    <a:pt x="487" y="655"/>
                    <a:pt x="582" y="514"/>
                    <a:pt x="530" y="380"/>
                  </a:cubicBezTo>
                  <a:lnTo>
                    <a:pt x="424" y="117"/>
                  </a:lnTo>
                  <a:cubicBezTo>
                    <a:pt x="386" y="35"/>
                    <a:pt x="318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8" name="Google Shape;17398;p79"/>
            <p:cNvSpPr/>
            <p:nvPr/>
          </p:nvSpPr>
          <p:spPr>
            <a:xfrm>
              <a:off x="2522517" y="1786196"/>
              <a:ext cx="14940" cy="17022"/>
            </a:xfrm>
            <a:custGeom>
              <a:avLst/>
              <a:gdLst/>
              <a:ahLst/>
              <a:cxnLst/>
              <a:rect l="l" t="t" r="r" b="b"/>
              <a:pathLst>
                <a:path w="574" h="654" extrusionOk="0">
                  <a:moveTo>
                    <a:pt x="228" y="1"/>
                  </a:moveTo>
                  <a:cubicBezTo>
                    <a:pt x="203" y="1"/>
                    <a:pt x="177" y="6"/>
                    <a:pt x="152" y="16"/>
                  </a:cubicBezTo>
                  <a:lnTo>
                    <a:pt x="155" y="16"/>
                  </a:lnTo>
                  <a:cubicBezTo>
                    <a:pt x="53" y="54"/>
                    <a:pt x="1" y="171"/>
                    <a:pt x="43" y="273"/>
                  </a:cubicBezTo>
                  <a:lnTo>
                    <a:pt x="152" y="537"/>
                  </a:lnTo>
                  <a:cubicBezTo>
                    <a:pt x="190" y="619"/>
                    <a:pt x="258" y="654"/>
                    <a:pt x="327" y="654"/>
                  </a:cubicBezTo>
                  <a:cubicBezTo>
                    <a:pt x="450" y="654"/>
                    <a:pt x="573" y="542"/>
                    <a:pt x="521" y="389"/>
                  </a:cubicBezTo>
                  <a:lnTo>
                    <a:pt x="412" y="125"/>
                  </a:lnTo>
                  <a:cubicBezTo>
                    <a:pt x="383" y="48"/>
                    <a:pt x="307" y="1"/>
                    <a:pt x="2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9" name="Google Shape;17399;p79"/>
            <p:cNvSpPr/>
            <p:nvPr/>
          </p:nvSpPr>
          <p:spPr>
            <a:xfrm>
              <a:off x="2583968" y="1635783"/>
              <a:ext cx="21369" cy="13196"/>
            </a:xfrm>
            <a:custGeom>
              <a:avLst/>
              <a:gdLst/>
              <a:ahLst/>
              <a:cxnLst/>
              <a:rect l="l" t="t" r="r" b="b"/>
              <a:pathLst>
                <a:path w="821" h="507" extrusionOk="0">
                  <a:moveTo>
                    <a:pt x="538" y="1"/>
                  </a:moveTo>
                  <a:cubicBezTo>
                    <a:pt x="515" y="1"/>
                    <a:pt x="490" y="5"/>
                    <a:pt x="465" y="14"/>
                  </a:cubicBezTo>
                  <a:lnTo>
                    <a:pt x="201" y="120"/>
                  </a:lnTo>
                  <a:cubicBezTo>
                    <a:pt x="0" y="204"/>
                    <a:pt x="57" y="507"/>
                    <a:pt x="278" y="507"/>
                  </a:cubicBezTo>
                  <a:cubicBezTo>
                    <a:pt x="303" y="507"/>
                    <a:pt x="328" y="499"/>
                    <a:pt x="352" y="489"/>
                  </a:cubicBezTo>
                  <a:lnTo>
                    <a:pt x="616" y="383"/>
                  </a:lnTo>
                  <a:cubicBezTo>
                    <a:pt x="821" y="289"/>
                    <a:pt x="730" y="1"/>
                    <a:pt x="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0" name="Google Shape;17400;p79"/>
            <p:cNvSpPr/>
            <p:nvPr/>
          </p:nvSpPr>
          <p:spPr>
            <a:xfrm>
              <a:off x="2366039" y="1723340"/>
              <a:ext cx="20978" cy="13456"/>
            </a:xfrm>
            <a:custGeom>
              <a:avLst/>
              <a:gdLst/>
              <a:ahLst/>
              <a:cxnLst/>
              <a:rect l="l" t="t" r="r" b="b"/>
              <a:pathLst>
                <a:path w="806" h="517" extrusionOk="0">
                  <a:moveTo>
                    <a:pt x="574" y="0"/>
                  </a:moveTo>
                  <a:cubicBezTo>
                    <a:pt x="547" y="0"/>
                    <a:pt x="519" y="6"/>
                    <a:pt x="492" y="17"/>
                  </a:cubicBezTo>
                  <a:lnTo>
                    <a:pt x="228" y="126"/>
                  </a:lnTo>
                  <a:cubicBezTo>
                    <a:pt x="1" y="206"/>
                    <a:pt x="93" y="517"/>
                    <a:pt x="288" y="517"/>
                  </a:cubicBezTo>
                  <a:cubicBezTo>
                    <a:pt x="317" y="517"/>
                    <a:pt x="347" y="510"/>
                    <a:pt x="379" y="496"/>
                  </a:cubicBezTo>
                  <a:lnTo>
                    <a:pt x="643" y="387"/>
                  </a:lnTo>
                  <a:cubicBezTo>
                    <a:pt x="749" y="351"/>
                    <a:pt x="805" y="232"/>
                    <a:pt x="759" y="126"/>
                  </a:cubicBezTo>
                  <a:cubicBezTo>
                    <a:pt x="728" y="47"/>
                    <a:pt x="653" y="0"/>
                    <a:pt x="5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01" name="Google Shape;17401;p79"/>
          <p:cNvGrpSpPr/>
          <p:nvPr/>
        </p:nvGrpSpPr>
        <p:grpSpPr>
          <a:xfrm>
            <a:off x="880806" y="1528081"/>
            <a:ext cx="376956" cy="335651"/>
            <a:chOff x="880806" y="1528081"/>
            <a:chExt cx="376956" cy="335651"/>
          </a:xfrm>
        </p:grpSpPr>
        <p:sp>
          <p:nvSpPr>
            <p:cNvPr id="17402" name="Google Shape;17402;p79"/>
            <p:cNvSpPr/>
            <p:nvPr/>
          </p:nvSpPr>
          <p:spPr>
            <a:xfrm>
              <a:off x="951237" y="1551246"/>
              <a:ext cx="70821" cy="59082"/>
            </a:xfrm>
            <a:custGeom>
              <a:avLst/>
              <a:gdLst/>
              <a:ahLst/>
              <a:cxnLst/>
              <a:rect l="l" t="t" r="r" b="b"/>
              <a:pathLst>
                <a:path w="2721" h="2270" extrusionOk="0">
                  <a:moveTo>
                    <a:pt x="1362" y="0"/>
                  </a:moveTo>
                  <a:cubicBezTo>
                    <a:pt x="609" y="0"/>
                    <a:pt x="0" y="507"/>
                    <a:pt x="0" y="1133"/>
                  </a:cubicBezTo>
                  <a:cubicBezTo>
                    <a:pt x="0" y="1760"/>
                    <a:pt x="609" y="2270"/>
                    <a:pt x="1362" y="2270"/>
                  </a:cubicBezTo>
                  <a:cubicBezTo>
                    <a:pt x="2112" y="2270"/>
                    <a:pt x="2720" y="1760"/>
                    <a:pt x="2720" y="1133"/>
                  </a:cubicBezTo>
                  <a:cubicBezTo>
                    <a:pt x="2720" y="507"/>
                    <a:pt x="2112" y="0"/>
                    <a:pt x="136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3" name="Google Shape;17403;p79"/>
            <p:cNvSpPr/>
            <p:nvPr/>
          </p:nvSpPr>
          <p:spPr>
            <a:xfrm>
              <a:off x="951237" y="1551246"/>
              <a:ext cx="47266" cy="59004"/>
            </a:xfrm>
            <a:custGeom>
              <a:avLst/>
              <a:gdLst/>
              <a:ahLst/>
              <a:cxnLst/>
              <a:rect l="l" t="t" r="r" b="b"/>
              <a:pathLst>
                <a:path w="1816" h="2267" extrusionOk="0">
                  <a:moveTo>
                    <a:pt x="1359" y="0"/>
                  </a:moveTo>
                  <a:cubicBezTo>
                    <a:pt x="609" y="0"/>
                    <a:pt x="0" y="507"/>
                    <a:pt x="0" y="1133"/>
                  </a:cubicBezTo>
                  <a:cubicBezTo>
                    <a:pt x="0" y="1760"/>
                    <a:pt x="609" y="2266"/>
                    <a:pt x="1362" y="2266"/>
                  </a:cubicBezTo>
                  <a:cubicBezTo>
                    <a:pt x="1517" y="2266"/>
                    <a:pt x="1668" y="2245"/>
                    <a:pt x="1816" y="2203"/>
                  </a:cubicBezTo>
                  <a:cubicBezTo>
                    <a:pt x="1288" y="2045"/>
                    <a:pt x="908" y="1626"/>
                    <a:pt x="908" y="1133"/>
                  </a:cubicBezTo>
                  <a:cubicBezTo>
                    <a:pt x="908" y="641"/>
                    <a:pt x="1285" y="222"/>
                    <a:pt x="1812" y="67"/>
                  </a:cubicBezTo>
                  <a:cubicBezTo>
                    <a:pt x="1665" y="21"/>
                    <a:pt x="1513" y="0"/>
                    <a:pt x="1359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4" name="Google Shape;17404;p79"/>
            <p:cNvSpPr/>
            <p:nvPr/>
          </p:nvSpPr>
          <p:spPr>
            <a:xfrm>
              <a:off x="909931" y="1580735"/>
              <a:ext cx="153510" cy="153510"/>
            </a:xfrm>
            <a:custGeom>
              <a:avLst/>
              <a:gdLst/>
              <a:ahLst/>
              <a:cxnLst/>
              <a:rect l="l" t="t" r="r" b="b"/>
              <a:pathLst>
                <a:path w="5898" h="5898" extrusionOk="0">
                  <a:moveTo>
                    <a:pt x="2949" y="0"/>
                  </a:moveTo>
                  <a:cubicBezTo>
                    <a:pt x="1320" y="0"/>
                    <a:pt x="1" y="1320"/>
                    <a:pt x="1" y="2949"/>
                  </a:cubicBezTo>
                  <a:cubicBezTo>
                    <a:pt x="1" y="4578"/>
                    <a:pt x="1320" y="5897"/>
                    <a:pt x="2949" y="5897"/>
                  </a:cubicBezTo>
                  <a:cubicBezTo>
                    <a:pt x="4578" y="5897"/>
                    <a:pt x="5898" y="4578"/>
                    <a:pt x="5898" y="2949"/>
                  </a:cubicBezTo>
                  <a:cubicBezTo>
                    <a:pt x="5898" y="1320"/>
                    <a:pt x="4578" y="0"/>
                    <a:pt x="2949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5" name="Google Shape;17405;p79"/>
            <p:cNvSpPr/>
            <p:nvPr/>
          </p:nvSpPr>
          <p:spPr>
            <a:xfrm>
              <a:off x="940982" y="1580761"/>
              <a:ext cx="122381" cy="153484"/>
            </a:xfrm>
            <a:custGeom>
              <a:avLst/>
              <a:gdLst/>
              <a:ahLst/>
              <a:cxnLst/>
              <a:rect l="l" t="t" r="r" b="b"/>
              <a:pathLst>
                <a:path w="4702" h="5897" extrusionOk="0">
                  <a:moveTo>
                    <a:pt x="1773" y="1"/>
                  </a:moveTo>
                  <a:cubicBezTo>
                    <a:pt x="1619" y="1"/>
                    <a:pt x="1464" y="13"/>
                    <a:pt x="1309" y="38"/>
                  </a:cubicBezTo>
                  <a:cubicBezTo>
                    <a:pt x="145" y="256"/>
                    <a:pt x="0" y="1945"/>
                    <a:pt x="1183" y="2307"/>
                  </a:cubicBezTo>
                  <a:lnTo>
                    <a:pt x="1211" y="2314"/>
                  </a:lnTo>
                  <a:lnTo>
                    <a:pt x="1499" y="5886"/>
                  </a:lnTo>
                  <a:cubicBezTo>
                    <a:pt x="1584" y="5893"/>
                    <a:pt x="1668" y="5896"/>
                    <a:pt x="1756" y="5896"/>
                  </a:cubicBezTo>
                  <a:cubicBezTo>
                    <a:pt x="3382" y="5896"/>
                    <a:pt x="4701" y="4577"/>
                    <a:pt x="4701" y="2951"/>
                  </a:cubicBezTo>
                  <a:cubicBezTo>
                    <a:pt x="4701" y="2181"/>
                    <a:pt x="4465" y="1692"/>
                    <a:pt x="4163" y="1252"/>
                  </a:cubicBezTo>
                  <a:cubicBezTo>
                    <a:pt x="3612" y="462"/>
                    <a:pt x="2716" y="1"/>
                    <a:pt x="177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6" name="Google Shape;17406;p79"/>
            <p:cNvSpPr/>
            <p:nvPr/>
          </p:nvSpPr>
          <p:spPr>
            <a:xfrm>
              <a:off x="1086944" y="1551246"/>
              <a:ext cx="165327" cy="172823"/>
            </a:xfrm>
            <a:custGeom>
              <a:avLst/>
              <a:gdLst/>
              <a:ahLst/>
              <a:cxnLst/>
              <a:rect l="l" t="t" r="r" b="b"/>
              <a:pathLst>
                <a:path w="6352" h="6640" extrusionOk="0">
                  <a:moveTo>
                    <a:pt x="683" y="0"/>
                  </a:moveTo>
                  <a:cubicBezTo>
                    <a:pt x="307" y="0"/>
                    <a:pt x="4" y="306"/>
                    <a:pt x="4" y="679"/>
                  </a:cubicBezTo>
                  <a:lnTo>
                    <a:pt x="4" y="4307"/>
                  </a:lnTo>
                  <a:cubicBezTo>
                    <a:pt x="1" y="4683"/>
                    <a:pt x="307" y="4990"/>
                    <a:pt x="683" y="4990"/>
                  </a:cubicBezTo>
                  <a:lnTo>
                    <a:pt x="1362" y="4990"/>
                  </a:lnTo>
                  <a:lnTo>
                    <a:pt x="986" y="6499"/>
                  </a:lnTo>
                  <a:cubicBezTo>
                    <a:pt x="967" y="6576"/>
                    <a:pt x="1030" y="6639"/>
                    <a:pt x="1097" y="6639"/>
                  </a:cubicBezTo>
                  <a:cubicBezTo>
                    <a:pt x="1119" y="6639"/>
                    <a:pt x="1141" y="6633"/>
                    <a:pt x="1162" y="6619"/>
                  </a:cubicBezTo>
                  <a:lnTo>
                    <a:pt x="3403" y="4990"/>
                  </a:lnTo>
                  <a:lnTo>
                    <a:pt x="5673" y="4990"/>
                  </a:lnTo>
                  <a:cubicBezTo>
                    <a:pt x="6049" y="4990"/>
                    <a:pt x="6352" y="4683"/>
                    <a:pt x="6352" y="4307"/>
                  </a:cubicBezTo>
                  <a:lnTo>
                    <a:pt x="6352" y="679"/>
                  </a:lnTo>
                  <a:cubicBezTo>
                    <a:pt x="6352" y="303"/>
                    <a:pt x="6046" y="0"/>
                    <a:pt x="566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7" name="Google Shape;17407;p79"/>
            <p:cNvSpPr/>
            <p:nvPr/>
          </p:nvSpPr>
          <p:spPr>
            <a:xfrm>
              <a:off x="1092722" y="1551246"/>
              <a:ext cx="141798" cy="94428"/>
            </a:xfrm>
            <a:custGeom>
              <a:avLst/>
              <a:gdLst/>
              <a:ahLst/>
              <a:cxnLst/>
              <a:rect l="l" t="t" r="r" b="b"/>
              <a:pathLst>
                <a:path w="5448" h="3628" extrusionOk="0">
                  <a:moveTo>
                    <a:pt x="736" y="0"/>
                  </a:moveTo>
                  <a:cubicBezTo>
                    <a:pt x="0" y="1436"/>
                    <a:pt x="803" y="3181"/>
                    <a:pt x="2372" y="3558"/>
                  </a:cubicBezTo>
                  <a:cubicBezTo>
                    <a:pt x="2570" y="3605"/>
                    <a:pt x="2767" y="3628"/>
                    <a:pt x="2960" y="3628"/>
                  </a:cubicBezTo>
                  <a:cubicBezTo>
                    <a:pt x="4297" y="3628"/>
                    <a:pt x="5447" y="2544"/>
                    <a:pt x="5447" y="1133"/>
                  </a:cubicBezTo>
                  <a:cubicBezTo>
                    <a:pt x="5447" y="739"/>
                    <a:pt x="5356" y="352"/>
                    <a:pt x="517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8" name="Google Shape;17408;p79"/>
            <p:cNvSpPr/>
            <p:nvPr/>
          </p:nvSpPr>
          <p:spPr>
            <a:xfrm>
              <a:off x="1122393" y="1533573"/>
              <a:ext cx="94454" cy="94428"/>
            </a:xfrm>
            <a:custGeom>
              <a:avLst/>
              <a:gdLst/>
              <a:ahLst/>
              <a:cxnLst/>
              <a:rect l="l" t="t" r="r" b="b"/>
              <a:pathLst>
                <a:path w="3629" h="3628" extrusionOk="0">
                  <a:moveTo>
                    <a:pt x="1816" y="0"/>
                  </a:moveTo>
                  <a:cubicBezTo>
                    <a:pt x="813" y="0"/>
                    <a:pt x="0" y="813"/>
                    <a:pt x="0" y="1812"/>
                  </a:cubicBezTo>
                  <a:cubicBezTo>
                    <a:pt x="0" y="2815"/>
                    <a:pt x="813" y="3628"/>
                    <a:pt x="1816" y="3628"/>
                  </a:cubicBezTo>
                  <a:cubicBezTo>
                    <a:pt x="2815" y="3628"/>
                    <a:pt x="3628" y="2815"/>
                    <a:pt x="3628" y="1812"/>
                  </a:cubicBezTo>
                  <a:cubicBezTo>
                    <a:pt x="3628" y="813"/>
                    <a:pt x="2815" y="0"/>
                    <a:pt x="1816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9" name="Google Shape;17409;p79"/>
            <p:cNvSpPr/>
            <p:nvPr/>
          </p:nvSpPr>
          <p:spPr>
            <a:xfrm>
              <a:off x="1140066" y="1551246"/>
              <a:ext cx="59082" cy="59082"/>
            </a:xfrm>
            <a:custGeom>
              <a:avLst/>
              <a:gdLst/>
              <a:ahLst/>
              <a:cxnLst/>
              <a:rect l="l" t="t" r="r" b="b"/>
              <a:pathLst>
                <a:path w="2270" h="2270" extrusionOk="0">
                  <a:moveTo>
                    <a:pt x="1137" y="0"/>
                  </a:moveTo>
                  <a:cubicBezTo>
                    <a:pt x="511" y="0"/>
                    <a:pt x="1" y="507"/>
                    <a:pt x="1" y="1133"/>
                  </a:cubicBezTo>
                  <a:cubicBezTo>
                    <a:pt x="1" y="1760"/>
                    <a:pt x="511" y="2270"/>
                    <a:pt x="1137" y="2270"/>
                  </a:cubicBezTo>
                  <a:cubicBezTo>
                    <a:pt x="1760" y="2270"/>
                    <a:pt x="2270" y="1760"/>
                    <a:pt x="2270" y="1133"/>
                  </a:cubicBezTo>
                  <a:cubicBezTo>
                    <a:pt x="2270" y="507"/>
                    <a:pt x="1760" y="0"/>
                    <a:pt x="11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0" name="Google Shape;17410;p79"/>
            <p:cNvSpPr/>
            <p:nvPr/>
          </p:nvSpPr>
          <p:spPr>
            <a:xfrm>
              <a:off x="1151883" y="1624513"/>
              <a:ext cx="35475" cy="27121"/>
            </a:xfrm>
            <a:custGeom>
              <a:avLst/>
              <a:gdLst/>
              <a:ahLst/>
              <a:cxnLst/>
              <a:rect l="l" t="t" r="r" b="b"/>
              <a:pathLst>
                <a:path w="1363" h="1042" extrusionOk="0">
                  <a:moveTo>
                    <a:pt x="0" y="0"/>
                  </a:moveTo>
                  <a:lnTo>
                    <a:pt x="0" y="813"/>
                  </a:lnTo>
                  <a:cubicBezTo>
                    <a:pt x="0" y="940"/>
                    <a:pt x="102" y="1042"/>
                    <a:pt x="229" y="1042"/>
                  </a:cubicBezTo>
                  <a:lnTo>
                    <a:pt x="1133" y="1042"/>
                  </a:lnTo>
                  <a:cubicBezTo>
                    <a:pt x="1260" y="1038"/>
                    <a:pt x="1362" y="940"/>
                    <a:pt x="1362" y="813"/>
                  </a:cubicBezTo>
                  <a:lnTo>
                    <a:pt x="1362" y="0"/>
                  </a:ln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1" name="Google Shape;17411;p79"/>
            <p:cNvSpPr/>
            <p:nvPr/>
          </p:nvSpPr>
          <p:spPr>
            <a:xfrm>
              <a:off x="1151883" y="1624513"/>
              <a:ext cx="17777" cy="27121"/>
            </a:xfrm>
            <a:custGeom>
              <a:avLst/>
              <a:gdLst/>
              <a:ahLst/>
              <a:cxnLst/>
              <a:rect l="l" t="t" r="r" b="b"/>
              <a:pathLst>
                <a:path w="683" h="1042" extrusionOk="0">
                  <a:moveTo>
                    <a:pt x="0" y="0"/>
                  </a:moveTo>
                  <a:lnTo>
                    <a:pt x="0" y="813"/>
                  </a:lnTo>
                  <a:cubicBezTo>
                    <a:pt x="0" y="940"/>
                    <a:pt x="102" y="1042"/>
                    <a:pt x="229" y="1042"/>
                  </a:cubicBezTo>
                  <a:lnTo>
                    <a:pt x="683" y="1042"/>
                  </a:lnTo>
                  <a:lnTo>
                    <a:pt x="683" y="0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2" name="Google Shape;17412;p79"/>
            <p:cNvSpPr/>
            <p:nvPr/>
          </p:nvSpPr>
          <p:spPr>
            <a:xfrm>
              <a:off x="886298" y="1740075"/>
              <a:ext cx="200776" cy="118061"/>
            </a:xfrm>
            <a:custGeom>
              <a:avLst/>
              <a:gdLst/>
              <a:ahLst/>
              <a:cxnLst/>
              <a:rect l="l" t="t" r="r" b="b"/>
              <a:pathLst>
                <a:path w="7714" h="4536" extrusionOk="0">
                  <a:moveTo>
                    <a:pt x="2724" y="0"/>
                  </a:moveTo>
                  <a:lnTo>
                    <a:pt x="2724" y="996"/>
                  </a:lnTo>
                  <a:cubicBezTo>
                    <a:pt x="2724" y="1176"/>
                    <a:pt x="2619" y="1337"/>
                    <a:pt x="2453" y="1411"/>
                  </a:cubicBezTo>
                  <a:lnTo>
                    <a:pt x="543" y="2256"/>
                  </a:lnTo>
                  <a:cubicBezTo>
                    <a:pt x="215" y="2400"/>
                    <a:pt x="1" y="2724"/>
                    <a:pt x="1" y="3083"/>
                  </a:cubicBezTo>
                  <a:lnTo>
                    <a:pt x="1" y="4536"/>
                  </a:lnTo>
                  <a:lnTo>
                    <a:pt x="7713" y="4536"/>
                  </a:lnTo>
                  <a:lnTo>
                    <a:pt x="7713" y="3086"/>
                  </a:lnTo>
                  <a:cubicBezTo>
                    <a:pt x="7713" y="2724"/>
                    <a:pt x="7499" y="2400"/>
                    <a:pt x="7171" y="2256"/>
                  </a:cubicBezTo>
                  <a:lnTo>
                    <a:pt x="5261" y="1411"/>
                  </a:lnTo>
                  <a:cubicBezTo>
                    <a:pt x="5096" y="1341"/>
                    <a:pt x="4990" y="1176"/>
                    <a:pt x="4990" y="996"/>
                  </a:cubicBezTo>
                  <a:lnTo>
                    <a:pt x="4990" y="0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3" name="Google Shape;17413;p79"/>
            <p:cNvSpPr/>
            <p:nvPr/>
          </p:nvSpPr>
          <p:spPr>
            <a:xfrm>
              <a:off x="957197" y="1740075"/>
              <a:ext cx="59004" cy="29567"/>
            </a:xfrm>
            <a:custGeom>
              <a:avLst/>
              <a:gdLst/>
              <a:ahLst/>
              <a:cxnLst/>
              <a:rect l="l" t="t" r="r" b="b"/>
              <a:pathLst>
                <a:path w="2267" h="1136" extrusionOk="0">
                  <a:moveTo>
                    <a:pt x="0" y="0"/>
                  </a:moveTo>
                  <a:lnTo>
                    <a:pt x="0" y="908"/>
                  </a:lnTo>
                  <a:cubicBezTo>
                    <a:pt x="363" y="1059"/>
                    <a:pt x="748" y="1135"/>
                    <a:pt x="1133" y="1135"/>
                  </a:cubicBezTo>
                  <a:cubicBezTo>
                    <a:pt x="1518" y="1135"/>
                    <a:pt x="1904" y="1059"/>
                    <a:pt x="2266" y="908"/>
                  </a:cubicBezTo>
                  <a:lnTo>
                    <a:pt x="2266" y="0"/>
                  </a:lnTo>
                  <a:close/>
                </a:path>
              </a:pathLst>
            </a:custGeom>
            <a:solidFill>
              <a:srgbClr val="B2C1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4" name="Google Shape;17414;p79"/>
            <p:cNvSpPr/>
            <p:nvPr/>
          </p:nvSpPr>
          <p:spPr>
            <a:xfrm>
              <a:off x="886298" y="1782552"/>
              <a:ext cx="200776" cy="75584"/>
            </a:xfrm>
            <a:custGeom>
              <a:avLst/>
              <a:gdLst/>
              <a:ahLst/>
              <a:cxnLst/>
              <a:rect l="l" t="t" r="r" b="b"/>
              <a:pathLst>
                <a:path w="7714" h="2904" extrusionOk="0">
                  <a:moveTo>
                    <a:pt x="1954" y="1"/>
                  </a:moveTo>
                  <a:lnTo>
                    <a:pt x="543" y="624"/>
                  </a:lnTo>
                  <a:cubicBezTo>
                    <a:pt x="212" y="768"/>
                    <a:pt x="1" y="1092"/>
                    <a:pt x="1" y="1454"/>
                  </a:cubicBezTo>
                  <a:lnTo>
                    <a:pt x="1" y="2904"/>
                  </a:lnTo>
                  <a:lnTo>
                    <a:pt x="7713" y="2904"/>
                  </a:lnTo>
                  <a:lnTo>
                    <a:pt x="7713" y="1454"/>
                  </a:lnTo>
                  <a:cubicBezTo>
                    <a:pt x="7713" y="1092"/>
                    <a:pt x="7499" y="768"/>
                    <a:pt x="7171" y="624"/>
                  </a:cubicBezTo>
                  <a:lnTo>
                    <a:pt x="5764" y="1"/>
                  </a:lnTo>
                  <a:cubicBezTo>
                    <a:pt x="5461" y="789"/>
                    <a:pt x="4705" y="1313"/>
                    <a:pt x="3857" y="1313"/>
                  </a:cubicBezTo>
                  <a:cubicBezTo>
                    <a:pt x="3013" y="1313"/>
                    <a:pt x="2253" y="789"/>
                    <a:pt x="195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5" name="Google Shape;17415;p79"/>
            <p:cNvSpPr/>
            <p:nvPr/>
          </p:nvSpPr>
          <p:spPr>
            <a:xfrm>
              <a:off x="927708" y="1640780"/>
              <a:ext cx="118061" cy="111163"/>
            </a:xfrm>
            <a:custGeom>
              <a:avLst/>
              <a:gdLst/>
              <a:ahLst/>
              <a:cxnLst/>
              <a:rect l="l" t="t" r="r" b="b"/>
              <a:pathLst>
                <a:path w="4536" h="4271" extrusionOk="0">
                  <a:moveTo>
                    <a:pt x="1653" y="0"/>
                  </a:moveTo>
                  <a:cubicBezTo>
                    <a:pt x="1483" y="0"/>
                    <a:pt x="1323" y="92"/>
                    <a:pt x="1246" y="248"/>
                  </a:cubicBezTo>
                  <a:cubicBezTo>
                    <a:pt x="1101" y="543"/>
                    <a:pt x="795" y="1011"/>
                    <a:pt x="190" y="1426"/>
                  </a:cubicBezTo>
                  <a:cubicBezTo>
                    <a:pt x="71" y="1511"/>
                    <a:pt x="0" y="1648"/>
                    <a:pt x="0" y="1796"/>
                  </a:cubicBezTo>
                  <a:lnTo>
                    <a:pt x="0" y="1922"/>
                  </a:lnTo>
                  <a:cubicBezTo>
                    <a:pt x="0" y="3133"/>
                    <a:pt x="911" y="4185"/>
                    <a:pt x="2115" y="4266"/>
                  </a:cubicBezTo>
                  <a:cubicBezTo>
                    <a:pt x="2165" y="4269"/>
                    <a:pt x="2215" y="4271"/>
                    <a:pt x="2264" y="4271"/>
                  </a:cubicBezTo>
                  <a:cubicBezTo>
                    <a:pt x="3510" y="4271"/>
                    <a:pt x="4535" y="3262"/>
                    <a:pt x="4535" y="2003"/>
                  </a:cubicBezTo>
                  <a:lnTo>
                    <a:pt x="4535" y="1606"/>
                  </a:lnTo>
                  <a:cubicBezTo>
                    <a:pt x="4535" y="1409"/>
                    <a:pt x="4451" y="1222"/>
                    <a:pt x="4303" y="1096"/>
                  </a:cubicBezTo>
                  <a:cubicBezTo>
                    <a:pt x="3941" y="779"/>
                    <a:pt x="3121" y="220"/>
                    <a:pt x="1721" y="5"/>
                  </a:cubicBezTo>
                  <a:cubicBezTo>
                    <a:pt x="1698" y="2"/>
                    <a:pt x="1676" y="0"/>
                    <a:pt x="1653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6" name="Google Shape;17416;p79"/>
            <p:cNvSpPr/>
            <p:nvPr/>
          </p:nvSpPr>
          <p:spPr>
            <a:xfrm>
              <a:off x="927604" y="1640780"/>
              <a:ext cx="118061" cy="110669"/>
            </a:xfrm>
            <a:custGeom>
              <a:avLst/>
              <a:gdLst/>
              <a:ahLst/>
              <a:cxnLst/>
              <a:rect l="l" t="t" r="r" b="b"/>
              <a:pathLst>
                <a:path w="4536" h="4252" extrusionOk="0">
                  <a:moveTo>
                    <a:pt x="1657" y="0"/>
                  </a:moveTo>
                  <a:cubicBezTo>
                    <a:pt x="1487" y="0"/>
                    <a:pt x="1327" y="92"/>
                    <a:pt x="1250" y="248"/>
                  </a:cubicBezTo>
                  <a:cubicBezTo>
                    <a:pt x="1207" y="332"/>
                    <a:pt x="1162" y="413"/>
                    <a:pt x="1112" y="490"/>
                  </a:cubicBezTo>
                  <a:cubicBezTo>
                    <a:pt x="873" y="860"/>
                    <a:pt x="560" y="1180"/>
                    <a:pt x="194" y="1426"/>
                  </a:cubicBezTo>
                  <a:cubicBezTo>
                    <a:pt x="75" y="1507"/>
                    <a:pt x="1" y="1648"/>
                    <a:pt x="4" y="1796"/>
                  </a:cubicBezTo>
                  <a:lnTo>
                    <a:pt x="4" y="1926"/>
                  </a:lnTo>
                  <a:cubicBezTo>
                    <a:pt x="4" y="3091"/>
                    <a:pt x="852" y="4111"/>
                    <a:pt x="1996" y="4252"/>
                  </a:cubicBezTo>
                  <a:cubicBezTo>
                    <a:pt x="1587" y="3829"/>
                    <a:pt x="1362" y="3267"/>
                    <a:pt x="1362" y="2682"/>
                  </a:cubicBezTo>
                  <a:lnTo>
                    <a:pt x="1362" y="1257"/>
                  </a:lnTo>
                  <a:cubicBezTo>
                    <a:pt x="1362" y="1025"/>
                    <a:pt x="1538" y="828"/>
                    <a:pt x="1770" y="804"/>
                  </a:cubicBezTo>
                  <a:cubicBezTo>
                    <a:pt x="1808" y="800"/>
                    <a:pt x="1849" y="798"/>
                    <a:pt x="1895" y="798"/>
                  </a:cubicBezTo>
                  <a:cubicBezTo>
                    <a:pt x="2522" y="798"/>
                    <a:pt x="3903" y="1127"/>
                    <a:pt x="4536" y="1550"/>
                  </a:cubicBezTo>
                  <a:cubicBezTo>
                    <a:pt x="4501" y="1490"/>
                    <a:pt x="4360" y="1141"/>
                    <a:pt x="4307" y="1096"/>
                  </a:cubicBezTo>
                  <a:cubicBezTo>
                    <a:pt x="3945" y="779"/>
                    <a:pt x="3129" y="220"/>
                    <a:pt x="1725" y="5"/>
                  </a:cubicBezTo>
                  <a:cubicBezTo>
                    <a:pt x="1702" y="2"/>
                    <a:pt x="1680" y="0"/>
                    <a:pt x="1657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7" name="Google Shape;17417;p79"/>
            <p:cNvSpPr/>
            <p:nvPr/>
          </p:nvSpPr>
          <p:spPr>
            <a:xfrm>
              <a:off x="886298" y="1801969"/>
              <a:ext cx="41436" cy="56167"/>
            </a:xfrm>
            <a:custGeom>
              <a:avLst/>
              <a:gdLst/>
              <a:ahLst/>
              <a:cxnLst/>
              <a:rect l="l" t="t" r="r" b="b"/>
              <a:pathLst>
                <a:path w="1592" h="2158" extrusionOk="0">
                  <a:moveTo>
                    <a:pt x="342" y="1"/>
                  </a:moveTo>
                  <a:cubicBezTo>
                    <a:pt x="127" y="173"/>
                    <a:pt x="4" y="434"/>
                    <a:pt x="1" y="705"/>
                  </a:cubicBezTo>
                  <a:lnTo>
                    <a:pt x="1" y="2158"/>
                  </a:lnTo>
                  <a:lnTo>
                    <a:pt x="1591" y="2158"/>
                  </a:lnTo>
                  <a:lnTo>
                    <a:pt x="1591" y="1531"/>
                  </a:lnTo>
                  <a:cubicBezTo>
                    <a:pt x="1591" y="1352"/>
                    <a:pt x="1517" y="1180"/>
                    <a:pt x="1391" y="1049"/>
                  </a:cubicBezTo>
                  <a:lnTo>
                    <a:pt x="342" y="1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8" name="Google Shape;17418;p79"/>
            <p:cNvSpPr/>
            <p:nvPr/>
          </p:nvSpPr>
          <p:spPr>
            <a:xfrm>
              <a:off x="1045638" y="1801969"/>
              <a:ext cx="41332" cy="56167"/>
            </a:xfrm>
            <a:custGeom>
              <a:avLst/>
              <a:gdLst/>
              <a:ahLst/>
              <a:cxnLst/>
              <a:rect l="l" t="t" r="r" b="b"/>
              <a:pathLst>
                <a:path w="1588" h="2158" extrusionOk="0">
                  <a:moveTo>
                    <a:pt x="1250" y="1"/>
                  </a:moveTo>
                  <a:lnTo>
                    <a:pt x="202" y="1049"/>
                  </a:lnTo>
                  <a:cubicBezTo>
                    <a:pt x="75" y="1180"/>
                    <a:pt x="1" y="1352"/>
                    <a:pt x="1" y="1531"/>
                  </a:cubicBezTo>
                  <a:lnTo>
                    <a:pt x="1" y="2158"/>
                  </a:lnTo>
                  <a:lnTo>
                    <a:pt x="1588" y="2158"/>
                  </a:lnTo>
                  <a:lnTo>
                    <a:pt x="1588" y="705"/>
                  </a:lnTo>
                  <a:cubicBezTo>
                    <a:pt x="1588" y="434"/>
                    <a:pt x="1465" y="173"/>
                    <a:pt x="1250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9" name="Google Shape;17419;p79"/>
            <p:cNvSpPr/>
            <p:nvPr/>
          </p:nvSpPr>
          <p:spPr>
            <a:xfrm>
              <a:off x="1112789" y="1528081"/>
              <a:ext cx="113844" cy="134901"/>
            </a:xfrm>
            <a:custGeom>
              <a:avLst/>
              <a:gdLst/>
              <a:ahLst/>
              <a:cxnLst/>
              <a:rect l="l" t="t" r="r" b="b"/>
              <a:pathLst>
                <a:path w="4374" h="5183" extrusionOk="0">
                  <a:moveTo>
                    <a:pt x="2185" y="422"/>
                  </a:moveTo>
                  <a:cubicBezTo>
                    <a:pt x="2970" y="422"/>
                    <a:pt x="3638" y="989"/>
                    <a:pt x="3765" y="1763"/>
                  </a:cubicBezTo>
                  <a:cubicBezTo>
                    <a:pt x="3891" y="2540"/>
                    <a:pt x="3438" y="3290"/>
                    <a:pt x="2695" y="3543"/>
                  </a:cubicBezTo>
                  <a:lnTo>
                    <a:pt x="3068" y="2076"/>
                  </a:lnTo>
                  <a:cubicBezTo>
                    <a:pt x="3110" y="1960"/>
                    <a:pt x="3044" y="1830"/>
                    <a:pt x="2924" y="1798"/>
                  </a:cubicBezTo>
                  <a:cubicBezTo>
                    <a:pt x="2906" y="1793"/>
                    <a:pt x="2888" y="1791"/>
                    <a:pt x="2870" y="1791"/>
                  </a:cubicBezTo>
                  <a:cubicBezTo>
                    <a:pt x="2767" y="1791"/>
                    <a:pt x="2675" y="1866"/>
                    <a:pt x="2660" y="1971"/>
                  </a:cubicBezTo>
                  <a:lnTo>
                    <a:pt x="2642" y="2037"/>
                  </a:lnTo>
                  <a:lnTo>
                    <a:pt x="1728" y="2037"/>
                  </a:lnTo>
                  <a:lnTo>
                    <a:pt x="1710" y="1971"/>
                  </a:lnTo>
                  <a:cubicBezTo>
                    <a:pt x="1681" y="1859"/>
                    <a:pt x="1596" y="1810"/>
                    <a:pt x="1510" y="1810"/>
                  </a:cubicBezTo>
                  <a:cubicBezTo>
                    <a:pt x="1384" y="1810"/>
                    <a:pt x="1257" y="1913"/>
                    <a:pt x="1298" y="2076"/>
                  </a:cubicBezTo>
                  <a:lnTo>
                    <a:pt x="1671" y="3543"/>
                  </a:lnTo>
                  <a:cubicBezTo>
                    <a:pt x="925" y="3290"/>
                    <a:pt x="475" y="2540"/>
                    <a:pt x="602" y="1763"/>
                  </a:cubicBezTo>
                  <a:cubicBezTo>
                    <a:pt x="728" y="989"/>
                    <a:pt x="1397" y="422"/>
                    <a:pt x="2181" y="422"/>
                  </a:cubicBezTo>
                  <a:close/>
                  <a:moveTo>
                    <a:pt x="2533" y="2463"/>
                  </a:moveTo>
                  <a:lnTo>
                    <a:pt x="2238" y="3628"/>
                  </a:lnTo>
                  <a:lnTo>
                    <a:pt x="2132" y="3628"/>
                  </a:lnTo>
                  <a:lnTo>
                    <a:pt x="1833" y="2463"/>
                  </a:lnTo>
                  <a:close/>
                  <a:moveTo>
                    <a:pt x="2649" y="3994"/>
                  </a:moveTo>
                  <a:lnTo>
                    <a:pt x="2653" y="4518"/>
                  </a:lnTo>
                  <a:cubicBezTo>
                    <a:pt x="2653" y="4525"/>
                    <a:pt x="2646" y="4532"/>
                    <a:pt x="2635" y="4532"/>
                  </a:cubicBezTo>
                  <a:lnTo>
                    <a:pt x="1731" y="4532"/>
                  </a:lnTo>
                  <a:cubicBezTo>
                    <a:pt x="1721" y="4532"/>
                    <a:pt x="1717" y="4525"/>
                    <a:pt x="1717" y="4518"/>
                  </a:cubicBezTo>
                  <a:lnTo>
                    <a:pt x="1717" y="3994"/>
                  </a:lnTo>
                  <a:cubicBezTo>
                    <a:pt x="1870" y="4031"/>
                    <a:pt x="2027" y="4049"/>
                    <a:pt x="2183" y="4049"/>
                  </a:cubicBezTo>
                  <a:cubicBezTo>
                    <a:pt x="2340" y="4049"/>
                    <a:pt x="2496" y="4031"/>
                    <a:pt x="2649" y="3994"/>
                  </a:cubicBezTo>
                  <a:close/>
                  <a:moveTo>
                    <a:pt x="2185" y="0"/>
                  </a:moveTo>
                  <a:cubicBezTo>
                    <a:pt x="1242" y="0"/>
                    <a:pt x="426" y="648"/>
                    <a:pt x="211" y="1566"/>
                  </a:cubicBezTo>
                  <a:cubicBezTo>
                    <a:pt x="0" y="2484"/>
                    <a:pt x="447" y="3427"/>
                    <a:pt x="1295" y="3842"/>
                  </a:cubicBezTo>
                  <a:lnTo>
                    <a:pt x="1291" y="3842"/>
                  </a:lnTo>
                  <a:lnTo>
                    <a:pt x="1291" y="4518"/>
                  </a:lnTo>
                  <a:cubicBezTo>
                    <a:pt x="1291" y="4761"/>
                    <a:pt x="1488" y="4958"/>
                    <a:pt x="1731" y="4958"/>
                  </a:cubicBezTo>
                  <a:lnTo>
                    <a:pt x="1974" y="4958"/>
                  </a:lnTo>
                  <a:lnTo>
                    <a:pt x="1974" y="4972"/>
                  </a:lnTo>
                  <a:cubicBezTo>
                    <a:pt x="1974" y="5088"/>
                    <a:pt x="2069" y="5183"/>
                    <a:pt x="2185" y="5183"/>
                  </a:cubicBezTo>
                  <a:cubicBezTo>
                    <a:pt x="2301" y="5183"/>
                    <a:pt x="2396" y="5088"/>
                    <a:pt x="2396" y="4972"/>
                  </a:cubicBezTo>
                  <a:lnTo>
                    <a:pt x="2396" y="4958"/>
                  </a:lnTo>
                  <a:lnTo>
                    <a:pt x="2639" y="4958"/>
                  </a:lnTo>
                  <a:cubicBezTo>
                    <a:pt x="2882" y="4958"/>
                    <a:pt x="3079" y="4761"/>
                    <a:pt x="3079" y="4518"/>
                  </a:cubicBezTo>
                  <a:lnTo>
                    <a:pt x="3079" y="3842"/>
                  </a:lnTo>
                  <a:cubicBezTo>
                    <a:pt x="3923" y="3427"/>
                    <a:pt x="4373" y="2484"/>
                    <a:pt x="4159" y="1566"/>
                  </a:cubicBezTo>
                  <a:cubicBezTo>
                    <a:pt x="3944" y="648"/>
                    <a:pt x="3128" y="0"/>
                    <a:pt x="2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0" name="Google Shape;17420;p79"/>
            <p:cNvSpPr/>
            <p:nvPr/>
          </p:nvSpPr>
          <p:spPr>
            <a:xfrm>
              <a:off x="880806" y="1545754"/>
              <a:ext cx="211760" cy="317978"/>
            </a:xfrm>
            <a:custGeom>
              <a:avLst/>
              <a:gdLst/>
              <a:ahLst/>
              <a:cxnLst/>
              <a:rect l="l" t="t" r="r" b="b"/>
              <a:pathLst>
                <a:path w="8136" h="12217" extrusionOk="0">
                  <a:moveTo>
                    <a:pt x="4068" y="422"/>
                  </a:moveTo>
                  <a:cubicBezTo>
                    <a:pt x="4701" y="422"/>
                    <a:pt x="5215" y="834"/>
                    <a:pt x="5215" y="1344"/>
                  </a:cubicBezTo>
                  <a:lnTo>
                    <a:pt x="5215" y="1348"/>
                  </a:lnTo>
                  <a:cubicBezTo>
                    <a:pt x="4846" y="1204"/>
                    <a:pt x="4456" y="1131"/>
                    <a:pt x="4067" y="1131"/>
                  </a:cubicBezTo>
                  <a:cubicBezTo>
                    <a:pt x="3678" y="1131"/>
                    <a:pt x="3289" y="1204"/>
                    <a:pt x="2921" y="1348"/>
                  </a:cubicBezTo>
                  <a:cubicBezTo>
                    <a:pt x="2921" y="1348"/>
                    <a:pt x="2918" y="1344"/>
                    <a:pt x="2918" y="1344"/>
                  </a:cubicBezTo>
                  <a:cubicBezTo>
                    <a:pt x="2918" y="838"/>
                    <a:pt x="3435" y="422"/>
                    <a:pt x="4068" y="422"/>
                  </a:cubicBezTo>
                  <a:close/>
                  <a:moveTo>
                    <a:pt x="4068" y="1555"/>
                  </a:moveTo>
                  <a:cubicBezTo>
                    <a:pt x="6067" y="1555"/>
                    <a:pt x="7393" y="3631"/>
                    <a:pt x="6549" y="5447"/>
                  </a:cubicBezTo>
                  <a:lnTo>
                    <a:pt x="6549" y="5253"/>
                  </a:lnTo>
                  <a:cubicBezTo>
                    <a:pt x="6549" y="5000"/>
                    <a:pt x="6440" y="4754"/>
                    <a:pt x="6246" y="4585"/>
                  </a:cubicBezTo>
                  <a:cubicBezTo>
                    <a:pt x="5820" y="4215"/>
                    <a:pt x="4856" y="3568"/>
                    <a:pt x="3181" y="3403"/>
                  </a:cubicBezTo>
                  <a:cubicBezTo>
                    <a:pt x="3171" y="3401"/>
                    <a:pt x="3161" y="3401"/>
                    <a:pt x="3152" y="3401"/>
                  </a:cubicBezTo>
                  <a:cubicBezTo>
                    <a:pt x="2897" y="3401"/>
                    <a:pt x="2868" y="3794"/>
                    <a:pt x="3139" y="3825"/>
                  </a:cubicBezTo>
                  <a:cubicBezTo>
                    <a:pt x="4694" y="3980"/>
                    <a:pt x="5577" y="4567"/>
                    <a:pt x="5965" y="4905"/>
                  </a:cubicBezTo>
                  <a:cubicBezTo>
                    <a:pt x="6067" y="4993"/>
                    <a:pt x="6123" y="5123"/>
                    <a:pt x="6123" y="5253"/>
                  </a:cubicBezTo>
                  <a:lnTo>
                    <a:pt x="6123" y="5651"/>
                  </a:lnTo>
                  <a:cubicBezTo>
                    <a:pt x="6123" y="6787"/>
                    <a:pt x="5201" y="7706"/>
                    <a:pt x="4065" y="7706"/>
                  </a:cubicBezTo>
                  <a:cubicBezTo>
                    <a:pt x="2932" y="7706"/>
                    <a:pt x="2010" y="6787"/>
                    <a:pt x="2010" y="5651"/>
                  </a:cubicBezTo>
                  <a:lnTo>
                    <a:pt x="2010" y="5651"/>
                  </a:lnTo>
                  <a:lnTo>
                    <a:pt x="2013" y="5654"/>
                  </a:lnTo>
                  <a:lnTo>
                    <a:pt x="2013" y="5478"/>
                  </a:lnTo>
                  <a:cubicBezTo>
                    <a:pt x="2013" y="5394"/>
                    <a:pt x="2059" y="5317"/>
                    <a:pt x="2133" y="5278"/>
                  </a:cubicBezTo>
                  <a:cubicBezTo>
                    <a:pt x="2397" y="5123"/>
                    <a:pt x="2749" y="4842"/>
                    <a:pt x="2907" y="4360"/>
                  </a:cubicBezTo>
                  <a:cubicBezTo>
                    <a:pt x="2964" y="4194"/>
                    <a:pt x="2831" y="4080"/>
                    <a:pt x="2700" y="4080"/>
                  </a:cubicBezTo>
                  <a:cubicBezTo>
                    <a:pt x="2619" y="4080"/>
                    <a:pt x="2539" y="4124"/>
                    <a:pt x="2506" y="4226"/>
                  </a:cubicBezTo>
                  <a:cubicBezTo>
                    <a:pt x="2390" y="4578"/>
                    <a:pt x="2122" y="4792"/>
                    <a:pt x="1922" y="4908"/>
                  </a:cubicBezTo>
                  <a:cubicBezTo>
                    <a:pt x="1725" y="5021"/>
                    <a:pt x="1602" y="5225"/>
                    <a:pt x="1591" y="5450"/>
                  </a:cubicBezTo>
                  <a:cubicBezTo>
                    <a:pt x="743" y="3635"/>
                    <a:pt x="2066" y="1555"/>
                    <a:pt x="4068" y="1555"/>
                  </a:cubicBezTo>
                  <a:close/>
                  <a:moveTo>
                    <a:pt x="4986" y="7955"/>
                  </a:moveTo>
                  <a:lnTo>
                    <a:pt x="4986" y="8462"/>
                  </a:lnTo>
                  <a:cubicBezTo>
                    <a:pt x="4986" y="8726"/>
                    <a:pt x="5141" y="8965"/>
                    <a:pt x="5384" y="9071"/>
                  </a:cubicBezTo>
                  <a:lnTo>
                    <a:pt x="5690" y="9208"/>
                  </a:lnTo>
                  <a:cubicBezTo>
                    <a:pt x="5380" y="9820"/>
                    <a:pt x="4754" y="10204"/>
                    <a:pt x="4068" y="10204"/>
                  </a:cubicBezTo>
                  <a:cubicBezTo>
                    <a:pt x="3382" y="10204"/>
                    <a:pt x="2752" y="9820"/>
                    <a:pt x="2439" y="9212"/>
                  </a:cubicBezTo>
                  <a:lnTo>
                    <a:pt x="2749" y="9074"/>
                  </a:lnTo>
                  <a:cubicBezTo>
                    <a:pt x="2988" y="8969"/>
                    <a:pt x="3143" y="8730"/>
                    <a:pt x="3143" y="8466"/>
                  </a:cubicBezTo>
                  <a:lnTo>
                    <a:pt x="3143" y="7955"/>
                  </a:lnTo>
                  <a:cubicBezTo>
                    <a:pt x="3440" y="8073"/>
                    <a:pt x="3753" y="8132"/>
                    <a:pt x="4066" y="8132"/>
                  </a:cubicBezTo>
                  <a:cubicBezTo>
                    <a:pt x="4379" y="8132"/>
                    <a:pt x="4691" y="8073"/>
                    <a:pt x="4986" y="7955"/>
                  </a:cubicBezTo>
                  <a:close/>
                  <a:moveTo>
                    <a:pt x="4068" y="0"/>
                  </a:moveTo>
                  <a:cubicBezTo>
                    <a:pt x="3199" y="0"/>
                    <a:pt x="2495" y="602"/>
                    <a:pt x="2495" y="1344"/>
                  </a:cubicBezTo>
                  <a:cubicBezTo>
                    <a:pt x="2495" y="1411"/>
                    <a:pt x="2502" y="1478"/>
                    <a:pt x="2513" y="1541"/>
                  </a:cubicBezTo>
                  <a:cubicBezTo>
                    <a:pt x="764" y="2530"/>
                    <a:pt x="370" y="4877"/>
                    <a:pt x="1697" y="6379"/>
                  </a:cubicBezTo>
                  <a:cubicBezTo>
                    <a:pt x="1869" y="6939"/>
                    <a:pt x="2231" y="7417"/>
                    <a:pt x="2724" y="7734"/>
                  </a:cubicBezTo>
                  <a:lnTo>
                    <a:pt x="2724" y="8462"/>
                  </a:lnTo>
                  <a:cubicBezTo>
                    <a:pt x="2720" y="8557"/>
                    <a:pt x="2664" y="8645"/>
                    <a:pt x="2580" y="8680"/>
                  </a:cubicBezTo>
                  <a:lnTo>
                    <a:pt x="669" y="9528"/>
                  </a:lnTo>
                  <a:cubicBezTo>
                    <a:pt x="261" y="9708"/>
                    <a:pt x="1" y="10109"/>
                    <a:pt x="1" y="10552"/>
                  </a:cubicBezTo>
                  <a:lnTo>
                    <a:pt x="1" y="12002"/>
                  </a:lnTo>
                  <a:cubicBezTo>
                    <a:pt x="1" y="12121"/>
                    <a:pt x="96" y="12216"/>
                    <a:pt x="212" y="12216"/>
                  </a:cubicBezTo>
                  <a:cubicBezTo>
                    <a:pt x="331" y="12216"/>
                    <a:pt x="426" y="12121"/>
                    <a:pt x="426" y="12002"/>
                  </a:cubicBezTo>
                  <a:lnTo>
                    <a:pt x="426" y="10552"/>
                  </a:lnTo>
                  <a:cubicBezTo>
                    <a:pt x="426" y="10274"/>
                    <a:pt x="588" y="10028"/>
                    <a:pt x="842" y="9915"/>
                  </a:cubicBezTo>
                  <a:lnTo>
                    <a:pt x="2055" y="9380"/>
                  </a:lnTo>
                  <a:cubicBezTo>
                    <a:pt x="2435" y="10144"/>
                    <a:pt x="3217" y="10626"/>
                    <a:pt x="4072" y="10626"/>
                  </a:cubicBezTo>
                  <a:cubicBezTo>
                    <a:pt x="4923" y="10626"/>
                    <a:pt x="5704" y="10144"/>
                    <a:pt x="6084" y="9380"/>
                  </a:cubicBezTo>
                  <a:lnTo>
                    <a:pt x="7298" y="9915"/>
                  </a:lnTo>
                  <a:cubicBezTo>
                    <a:pt x="7551" y="10028"/>
                    <a:pt x="7713" y="10278"/>
                    <a:pt x="7713" y="10552"/>
                  </a:cubicBezTo>
                  <a:lnTo>
                    <a:pt x="7713" y="12002"/>
                  </a:lnTo>
                  <a:cubicBezTo>
                    <a:pt x="7713" y="12121"/>
                    <a:pt x="7808" y="12216"/>
                    <a:pt x="7924" y="12216"/>
                  </a:cubicBezTo>
                  <a:cubicBezTo>
                    <a:pt x="8040" y="12216"/>
                    <a:pt x="8135" y="12121"/>
                    <a:pt x="8135" y="12002"/>
                  </a:cubicBezTo>
                  <a:lnTo>
                    <a:pt x="8135" y="10552"/>
                  </a:lnTo>
                  <a:cubicBezTo>
                    <a:pt x="8135" y="10109"/>
                    <a:pt x="7875" y="9708"/>
                    <a:pt x="7467" y="9528"/>
                  </a:cubicBezTo>
                  <a:lnTo>
                    <a:pt x="5556" y="8684"/>
                  </a:lnTo>
                  <a:cubicBezTo>
                    <a:pt x="5468" y="8645"/>
                    <a:pt x="5412" y="8561"/>
                    <a:pt x="5412" y="8466"/>
                  </a:cubicBezTo>
                  <a:lnTo>
                    <a:pt x="5412" y="7734"/>
                  </a:lnTo>
                  <a:cubicBezTo>
                    <a:pt x="5901" y="7417"/>
                    <a:pt x="6264" y="6939"/>
                    <a:pt x="6440" y="6383"/>
                  </a:cubicBezTo>
                  <a:cubicBezTo>
                    <a:pt x="7766" y="4877"/>
                    <a:pt x="7368" y="2530"/>
                    <a:pt x="5623" y="1545"/>
                  </a:cubicBezTo>
                  <a:cubicBezTo>
                    <a:pt x="5634" y="1478"/>
                    <a:pt x="5641" y="1411"/>
                    <a:pt x="5641" y="1344"/>
                  </a:cubicBezTo>
                  <a:cubicBezTo>
                    <a:pt x="5641" y="605"/>
                    <a:pt x="4937" y="0"/>
                    <a:pt x="40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1" name="Google Shape;17421;p79"/>
            <p:cNvSpPr/>
            <p:nvPr/>
          </p:nvSpPr>
          <p:spPr>
            <a:xfrm>
              <a:off x="922112" y="1828985"/>
              <a:ext cx="11114" cy="34643"/>
            </a:xfrm>
            <a:custGeom>
              <a:avLst/>
              <a:gdLst/>
              <a:ahLst/>
              <a:cxnLst/>
              <a:rect l="l" t="t" r="r" b="b"/>
              <a:pathLst>
                <a:path w="427" h="1331" extrusionOk="0">
                  <a:moveTo>
                    <a:pt x="215" y="1"/>
                  </a:moveTo>
                  <a:cubicBezTo>
                    <a:pt x="96" y="1"/>
                    <a:pt x="1" y="96"/>
                    <a:pt x="4" y="212"/>
                  </a:cubicBezTo>
                  <a:lnTo>
                    <a:pt x="4" y="1120"/>
                  </a:lnTo>
                  <a:cubicBezTo>
                    <a:pt x="4" y="1236"/>
                    <a:pt x="99" y="1331"/>
                    <a:pt x="215" y="1331"/>
                  </a:cubicBezTo>
                  <a:cubicBezTo>
                    <a:pt x="331" y="1331"/>
                    <a:pt x="426" y="1236"/>
                    <a:pt x="426" y="1120"/>
                  </a:cubicBezTo>
                  <a:lnTo>
                    <a:pt x="426" y="212"/>
                  </a:lnTo>
                  <a:cubicBezTo>
                    <a:pt x="426" y="96"/>
                    <a:pt x="331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2" name="Google Shape;17422;p79"/>
            <p:cNvSpPr/>
            <p:nvPr/>
          </p:nvSpPr>
          <p:spPr>
            <a:xfrm>
              <a:off x="1040147" y="1828985"/>
              <a:ext cx="11114" cy="34643"/>
            </a:xfrm>
            <a:custGeom>
              <a:avLst/>
              <a:gdLst/>
              <a:ahLst/>
              <a:cxnLst/>
              <a:rect l="l" t="t" r="r" b="b"/>
              <a:pathLst>
                <a:path w="427" h="1331" extrusionOk="0">
                  <a:moveTo>
                    <a:pt x="212" y="1"/>
                  </a:moveTo>
                  <a:cubicBezTo>
                    <a:pt x="96" y="1"/>
                    <a:pt x="1" y="96"/>
                    <a:pt x="1" y="212"/>
                  </a:cubicBezTo>
                  <a:lnTo>
                    <a:pt x="1" y="1120"/>
                  </a:lnTo>
                  <a:cubicBezTo>
                    <a:pt x="1" y="1236"/>
                    <a:pt x="96" y="1331"/>
                    <a:pt x="212" y="1331"/>
                  </a:cubicBezTo>
                  <a:cubicBezTo>
                    <a:pt x="332" y="1331"/>
                    <a:pt x="427" y="1236"/>
                    <a:pt x="427" y="1120"/>
                  </a:cubicBezTo>
                  <a:lnTo>
                    <a:pt x="427" y="212"/>
                  </a:lnTo>
                  <a:cubicBezTo>
                    <a:pt x="427" y="96"/>
                    <a:pt x="332" y="1"/>
                    <a:pt x="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3" name="Google Shape;17423;p79"/>
            <p:cNvSpPr/>
            <p:nvPr/>
          </p:nvSpPr>
          <p:spPr>
            <a:xfrm>
              <a:off x="1081452" y="1545754"/>
              <a:ext cx="176310" cy="183858"/>
            </a:xfrm>
            <a:custGeom>
              <a:avLst/>
              <a:gdLst/>
              <a:ahLst/>
              <a:cxnLst/>
              <a:rect l="l" t="t" r="r" b="b"/>
              <a:pathLst>
                <a:path w="6774" h="7064" extrusionOk="0">
                  <a:moveTo>
                    <a:pt x="894" y="0"/>
                  </a:moveTo>
                  <a:cubicBezTo>
                    <a:pt x="402" y="0"/>
                    <a:pt x="1" y="398"/>
                    <a:pt x="1" y="890"/>
                  </a:cubicBezTo>
                  <a:lnTo>
                    <a:pt x="1" y="4518"/>
                  </a:lnTo>
                  <a:cubicBezTo>
                    <a:pt x="1" y="5011"/>
                    <a:pt x="402" y="5408"/>
                    <a:pt x="894" y="5412"/>
                  </a:cubicBezTo>
                  <a:lnTo>
                    <a:pt x="1303" y="5412"/>
                  </a:lnTo>
                  <a:lnTo>
                    <a:pt x="989" y="6657"/>
                  </a:lnTo>
                  <a:cubicBezTo>
                    <a:pt x="934" y="6879"/>
                    <a:pt x="1109" y="7064"/>
                    <a:pt x="1304" y="7064"/>
                  </a:cubicBezTo>
                  <a:cubicBezTo>
                    <a:pt x="1368" y="7064"/>
                    <a:pt x="1435" y="7044"/>
                    <a:pt x="1496" y="6998"/>
                  </a:cubicBezTo>
                  <a:lnTo>
                    <a:pt x="3685" y="5412"/>
                  </a:lnTo>
                  <a:lnTo>
                    <a:pt x="5884" y="5412"/>
                  </a:lnTo>
                  <a:cubicBezTo>
                    <a:pt x="6376" y="5408"/>
                    <a:pt x="6774" y="5011"/>
                    <a:pt x="6774" y="4518"/>
                  </a:cubicBezTo>
                  <a:lnTo>
                    <a:pt x="6774" y="890"/>
                  </a:lnTo>
                  <a:cubicBezTo>
                    <a:pt x="6774" y="398"/>
                    <a:pt x="6373" y="0"/>
                    <a:pt x="5880" y="0"/>
                  </a:cubicBezTo>
                  <a:cubicBezTo>
                    <a:pt x="5599" y="0"/>
                    <a:pt x="5599" y="426"/>
                    <a:pt x="5880" y="426"/>
                  </a:cubicBezTo>
                  <a:cubicBezTo>
                    <a:pt x="6140" y="426"/>
                    <a:pt x="6348" y="634"/>
                    <a:pt x="6348" y="894"/>
                  </a:cubicBezTo>
                  <a:lnTo>
                    <a:pt x="6348" y="4521"/>
                  </a:lnTo>
                  <a:cubicBezTo>
                    <a:pt x="6348" y="4778"/>
                    <a:pt x="6140" y="4989"/>
                    <a:pt x="5880" y="4989"/>
                  </a:cubicBezTo>
                  <a:lnTo>
                    <a:pt x="3614" y="4989"/>
                  </a:lnTo>
                  <a:cubicBezTo>
                    <a:pt x="3568" y="4989"/>
                    <a:pt x="3526" y="5003"/>
                    <a:pt x="3491" y="5028"/>
                  </a:cubicBezTo>
                  <a:lnTo>
                    <a:pt x="1468" y="6499"/>
                  </a:lnTo>
                  <a:lnTo>
                    <a:pt x="1468" y="6499"/>
                  </a:lnTo>
                  <a:lnTo>
                    <a:pt x="1778" y="5253"/>
                  </a:lnTo>
                  <a:cubicBezTo>
                    <a:pt x="1812" y="5118"/>
                    <a:pt x="1713" y="4989"/>
                    <a:pt x="1579" y="4989"/>
                  </a:cubicBezTo>
                  <a:cubicBezTo>
                    <a:pt x="1577" y="4989"/>
                    <a:pt x="1575" y="4989"/>
                    <a:pt x="1573" y="4989"/>
                  </a:cubicBezTo>
                  <a:lnTo>
                    <a:pt x="894" y="4989"/>
                  </a:lnTo>
                  <a:cubicBezTo>
                    <a:pt x="634" y="4986"/>
                    <a:pt x="426" y="4778"/>
                    <a:pt x="426" y="4521"/>
                  </a:cubicBezTo>
                  <a:lnTo>
                    <a:pt x="426" y="890"/>
                  </a:lnTo>
                  <a:cubicBezTo>
                    <a:pt x="426" y="634"/>
                    <a:pt x="634" y="422"/>
                    <a:pt x="894" y="422"/>
                  </a:cubicBezTo>
                  <a:cubicBezTo>
                    <a:pt x="1011" y="422"/>
                    <a:pt x="1106" y="327"/>
                    <a:pt x="1106" y="211"/>
                  </a:cubicBezTo>
                  <a:cubicBezTo>
                    <a:pt x="1106" y="95"/>
                    <a:pt x="1011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24" name="Google Shape;17424;p79"/>
          <p:cNvGrpSpPr/>
          <p:nvPr/>
        </p:nvGrpSpPr>
        <p:grpSpPr>
          <a:xfrm>
            <a:off x="1410960" y="1509341"/>
            <a:ext cx="261108" cy="363552"/>
            <a:chOff x="1410960" y="1509341"/>
            <a:chExt cx="261108" cy="363552"/>
          </a:xfrm>
        </p:grpSpPr>
        <p:sp>
          <p:nvSpPr>
            <p:cNvPr id="17425" name="Google Shape;17425;p79"/>
            <p:cNvSpPr/>
            <p:nvPr/>
          </p:nvSpPr>
          <p:spPr>
            <a:xfrm>
              <a:off x="1416348" y="1537425"/>
              <a:ext cx="250411" cy="330159"/>
            </a:xfrm>
            <a:custGeom>
              <a:avLst/>
              <a:gdLst/>
              <a:ahLst/>
              <a:cxnLst/>
              <a:rect l="l" t="t" r="r" b="b"/>
              <a:pathLst>
                <a:path w="9621" h="12685" extrusionOk="0">
                  <a:moveTo>
                    <a:pt x="655" y="0"/>
                  </a:moveTo>
                  <a:cubicBezTo>
                    <a:pt x="293" y="0"/>
                    <a:pt x="1" y="296"/>
                    <a:pt x="1" y="658"/>
                  </a:cubicBezTo>
                  <a:lnTo>
                    <a:pt x="1" y="12026"/>
                  </a:lnTo>
                  <a:cubicBezTo>
                    <a:pt x="1" y="12389"/>
                    <a:pt x="293" y="12684"/>
                    <a:pt x="655" y="12684"/>
                  </a:cubicBezTo>
                  <a:lnTo>
                    <a:pt x="8966" y="12684"/>
                  </a:lnTo>
                  <a:cubicBezTo>
                    <a:pt x="9325" y="12684"/>
                    <a:pt x="9620" y="12389"/>
                    <a:pt x="9620" y="12026"/>
                  </a:cubicBezTo>
                  <a:lnTo>
                    <a:pt x="9620" y="658"/>
                  </a:lnTo>
                  <a:cubicBezTo>
                    <a:pt x="9620" y="296"/>
                    <a:pt x="9325" y="0"/>
                    <a:pt x="8966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6" name="Google Shape;17426;p79"/>
            <p:cNvSpPr/>
            <p:nvPr/>
          </p:nvSpPr>
          <p:spPr>
            <a:xfrm>
              <a:off x="1439070" y="1560225"/>
              <a:ext cx="204888" cy="273185"/>
            </a:xfrm>
            <a:custGeom>
              <a:avLst/>
              <a:gdLst/>
              <a:ahLst/>
              <a:cxnLst/>
              <a:rect l="l" t="t" r="r" b="b"/>
              <a:pathLst>
                <a:path w="7872" h="10496" extrusionOk="0">
                  <a:moveTo>
                    <a:pt x="0" y="0"/>
                  </a:moveTo>
                  <a:lnTo>
                    <a:pt x="0" y="10496"/>
                  </a:lnTo>
                  <a:lnTo>
                    <a:pt x="7871" y="10496"/>
                  </a:lnTo>
                  <a:lnTo>
                    <a:pt x="78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7" name="Google Shape;17427;p79"/>
            <p:cNvSpPr/>
            <p:nvPr/>
          </p:nvSpPr>
          <p:spPr>
            <a:xfrm>
              <a:off x="1490266" y="1514651"/>
              <a:ext cx="102496" cy="45600"/>
            </a:xfrm>
            <a:custGeom>
              <a:avLst/>
              <a:gdLst/>
              <a:ahLst/>
              <a:cxnLst/>
              <a:rect l="l" t="t" r="r" b="b"/>
              <a:pathLst>
                <a:path w="3938" h="1752" extrusionOk="0">
                  <a:moveTo>
                    <a:pt x="1969" y="1"/>
                  </a:moveTo>
                  <a:cubicBezTo>
                    <a:pt x="1676" y="1"/>
                    <a:pt x="1383" y="147"/>
                    <a:pt x="1218" y="439"/>
                  </a:cubicBezTo>
                  <a:lnTo>
                    <a:pt x="440" y="439"/>
                  </a:lnTo>
                  <a:cubicBezTo>
                    <a:pt x="197" y="439"/>
                    <a:pt x="0" y="636"/>
                    <a:pt x="0" y="875"/>
                  </a:cubicBezTo>
                  <a:lnTo>
                    <a:pt x="0" y="1751"/>
                  </a:lnTo>
                  <a:lnTo>
                    <a:pt x="3937" y="1751"/>
                  </a:lnTo>
                  <a:lnTo>
                    <a:pt x="3937" y="875"/>
                  </a:lnTo>
                  <a:cubicBezTo>
                    <a:pt x="3937" y="636"/>
                    <a:pt x="3740" y="439"/>
                    <a:pt x="3501" y="439"/>
                  </a:cubicBezTo>
                  <a:lnTo>
                    <a:pt x="2724" y="439"/>
                  </a:lnTo>
                  <a:cubicBezTo>
                    <a:pt x="2556" y="147"/>
                    <a:pt x="2263" y="1"/>
                    <a:pt x="196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8" name="Google Shape;17428;p79"/>
            <p:cNvSpPr/>
            <p:nvPr/>
          </p:nvSpPr>
          <p:spPr>
            <a:xfrm>
              <a:off x="1470381" y="1671206"/>
              <a:ext cx="28500" cy="28422"/>
            </a:xfrm>
            <a:custGeom>
              <a:avLst/>
              <a:gdLst/>
              <a:ahLst/>
              <a:cxnLst/>
              <a:rect l="l" t="t" r="r" b="b"/>
              <a:pathLst>
                <a:path w="1095" h="1092" extrusionOk="0">
                  <a:moveTo>
                    <a:pt x="546" y="1"/>
                  </a:moveTo>
                  <a:cubicBezTo>
                    <a:pt x="247" y="1"/>
                    <a:pt x="1" y="243"/>
                    <a:pt x="1" y="546"/>
                  </a:cubicBezTo>
                  <a:cubicBezTo>
                    <a:pt x="1" y="848"/>
                    <a:pt x="247" y="1091"/>
                    <a:pt x="546" y="1091"/>
                  </a:cubicBezTo>
                  <a:cubicBezTo>
                    <a:pt x="849" y="1091"/>
                    <a:pt x="1095" y="848"/>
                    <a:pt x="1095" y="546"/>
                  </a:cubicBezTo>
                  <a:cubicBezTo>
                    <a:pt x="1095" y="243"/>
                    <a:pt x="849" y="1"/>
                    <a:pt x="546" y="1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9" name="Google Shape;17429;p79"/>
            <p:cNvSpPr/>
            <p:nvPr/>
          </p:nvSpPr>
          <p:spPr>
            <a:xfrm>
              <a:off x="1470381" y="1722403"/>
              <a:ext cx="28500" cy="28500"/>
            </a:xfrm>
            <a:custGeom>
              <a:avLst/>
              <a:gdLst/>
              <a:ahLst/>
              <a:cxnLst/>
              <a:rect l="l" t="t" r="r" b="b"/>
              <a:pathLst>
                <a:path w="1095" h="1095" extrusionOk="0">
                  <a:moveTo>
                    <a:pt x="546" y="0"/>
                  </a:moveTo>
                  <a:cubicBezTo>
                    <a:pt x="247" y="0"/>
                    <a:pt x="1" y="243"/>
                    <a:pt x="1" y="546"/>
                  </a:cubicBezTo>
                  <a:cubicBezTo>
                    <a:pt x="1" y="848"/>
                    <a:pt x="247" y="1095"/>
                    <a:pt x="546" y="1095"/>
                  </a:cubicBezTo>
                  <a:cubicBezTo>
                    <a:pt x="849" y="1095"/>
                    <a:pt x="1095" y="848"/>
                    <a:pt x="1095" y="546"/>
                  </a:cubicBezTo>
                  <a:cubicBezTo>
                    <a:pt x="1095" y="243"/>
                    <a:pt x="849" y="0"/>
                    <a:pt x="546" y="0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0" name="Google Shape;17430;p79"/>
            <p:cNvSpPr/>
            <p:nvPr/>
          </p:nvSpPr>
          <p:spPr>
            <a:xfrm>
              <a:off x="1470381" y="1773599"/>
              <a:ext cx="28500" cy="28500"/>
            </a:xfrm>
            <a:custGeom>
              <a:avLst/>
              <a:gdLst/>
              <a:ahLst/>
              <a:cxnLst/>
              <a:rect l="l" t="t" r="r" b="b"/>
              <a:pathLst>
                <a:path w="1095" h="1095" extrusionOk="0">
                  <a:moveTo>
                    <a:pt x="546" y="0"/>
                  </a:moveTo>
                  <a:cubicBezTo>
                    <a:pt x="247" y="0"/>
                    <a:pt x="1" y="246"/>
                    <a:pt x="1" y="546"/>
                  </a:cubicBezTo>
                  <a:cubicBezTo>
                    <a:pt x="1" y="848"/>
                    <a:pt x="247" y="1094"/>
                    <a:pt x="546" y="1094"/>
                  </a:cubicBezTo>
                  <a:cubicBezTo>
                    <a:pt x="849" y="1094"/>
                    <a:pt x="1095" y="848"/>
                    <a:pt x="1095" y="546"/>
                  </a:cubicBezTo>
                  <a:cubicBezTo>
                    <a:pt x="1095" y="246"/>
                    <a:pt x="849" y="0"/>
                    <a:pt x="546" y="0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1" name="Google Shape;17431;p79"/>
            <p:cNvSpPr/>
            <p:nvPr/>
          </p:nvSpPr>
          <p:spPr>
            <a:xfrm>
              <a:off x="1467544" y="1582921"/>
              <a:ext cx="34200" cy="34200"/>
            </a:xfrm>
            <a:custGeom>
              <a:avLst/>
              <a:gdLst/>
              <a:ahLst/>
              <a:cxnLst/>
              <a:rect l="l" t="t" r="r" b="b"/>
              <a:pathLst>
                <a:path w="1314" h="1314" extrusionOk="0">
                  <a:moveTo>
                    <a:pt x="219" y="1"/>
                  </a:moveTo>
                  <a:cubicBezTo>
                    <a:pt x="99" y="1"/>
                    <a:pt x="1" y="99"/>
                    <a:pt x="1" y="222"/>
                  </a:cubicBezTo>
                  <a:lnTo>
                    <a:pt x="1" y="1095"/>
                  </a:lnTo>
                  <a:cubicBezTo>
                    <a:pt x="1" y="1215"/>
                    <a:pt x="99" y="1313"/>
                    <a:pt x="219" y="1313"/>
                  </a:cubicBezTo>
                  <a:lnTo>
                    <a:pt x="1095" y="1313"/>
                  </a:lnTo>
                  <a:cubicBezTo>
                    <a:pt x="1214" y="1313"/>
                    <a:pt x="1313" y="1218"/>
                    <a:pt x="1313" y="1095"/>
                  </a:cubicBezTo>
                  <a:lnTo>
                    <a:pt x="1313" y="222"/>
                  </a:lnTo>
                  <a:cubicBezTo>
                    <a:pt x="1313" y="99"/>
                    <a:pt x="1214" y="1"/>
                    <a:pt x="1095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2" name="Google Shape;17432;p79"/>
            <p:cNvSpPr/>
            <p:nvPr/>
          </p:nvSpPr>
          <p:spPr>
            <a:xfrm>
              <a:off x="1410960" y="1509341"/>
              <a:ext cx="261108" cy="363552"/>
            </a:xfrm>
            <a:custGeom>
              <a:avLst/>
              <a:gdLst/>
              <a:ahLst/>
              <a:cxnLst/>
              <a:rect l="l" t="t" r="r" b="b"/>
              <a:pathLst>
                <a:path w="10032" h="13968" extrusionOk="0">
                  <a:moveTo>
                    <a:pt x="5016" y="410"/>
                  </a:moveTo>
                  <a:cubicBezTo>
                    <a:pt x="5241" y="410"/>
                    <a:pt x="5466" y="521"/>
                    <a:pt x="5595" y="745"/>
                  </a:cubicBezTo>
                  <a:cubicBezTo>
                    <a:pt x="5630" y="808"/>
                    <a:pt x="5697" y="847"/>
                    <a:pt x="5771" y="847"/>
                  </a:cubicBezTo>
                  <a:lnTo>
                    <a:pt x="6545" y="847"/>
                  </a:lnTo>
                  <a:cubicBezTo>
                    <a:pt x="6675" y="847"/>
                    <a:pt x="6777" y="952"/>
                    <a:pt x="6777" y="1079"/>
                  </a:cubicBezTo>
                  <a:lnTo>
                    <a:pt x="6777" y="1751"/>
                  </a:lnTo>
                  <a:lnTo>
                    <a:pt x="3255" y="1751"/>
                  </a:lnTo>
                  <a:lnTo>
                    <a:pt x="3255" y="1079"/>
                  </a:lnTo>
                  <a:cubicBezTo>
                    <a:pt x="3255" y="952"/>
                    <a:pt x="3357" y="847"/>
                    <a:pt x="3487" y="847"/>
                  </a:cubicBezTo>
                  <a:lnTo>
                    <a:pt x="4265" y="847"/>
                  </a:lnTo>
                  <a:cubicBezTo>
                    <a:pt x="4335" y="847"/>
                    <a:pt x="4402" y="808"/>
                    <a:pt x="4441" y="745"/>
                  </a:cubicBezTo>
                  <a:cubicBezTo>
                    <a:pt x="4567" y="521"/>
                    <a:pt x="4791" y="410"/>
                    <a:pt x="5016" y="410"/>
                  </a:cubicBezTo>
                  <a:close/>
                  <a:moveTo>
                    <a:pt x="9169" y="1287"/>
                  </a:moveTo>
                  <a:cubicBezTo>
                    <a:pt x="9419" y="1287"/>
                    <a:pt x="9623" y="1487"/>
                    <a:pt x="9623" y="1737"/>
                  </a:cubicBezTo>
                  <a:lnTo>
                    <a:pt x="9623" y="13105"/>
                  </a:lnTo>
                  <a:cubicBezTo>
                    <a:pt x="9623" y="13355"/>
                    <a:pt x="9419" y="13556"/>
                    <a:pt x="9173" y="13556"/>
                  </a:cubicBezTo>
                  <a:lnTo>
                    <a:pt x="862" y="13556"/>
                  </a:lnTo>
                  <a:cubicBezTo>
                    <a:pt x="612" y="13556"/>
                    <a:pt x="412" y="13355"/>
                    <a:pt x="412" y="13105"/>
                  </a:cubicBezTo>
                  <a:lnTo>
                    <a:pt x="412" y="1737"/>
                  </a:lnTo>
                  <a:cubicBezTo>
                    <a:pt x="412" y="1487"/>
                    <a:pt x="612" y="1287"/>
                    <a:pt x="862" y="1287"/>
                  </a:cubicBezTo>
                  <a:lnTo>
                    <a:pt x="2843" y="1287"/>
                  </a:lnTo>
                  <a:lnTo>
                    <a:pt x="2843" y="1955"/>
                  </a:lnTo>
                  <a:cubicBezTo>
                    <a:pt x="2843" y="2068"/>
                    <a:pt x="2935" y="2159"/>
                    <a:pt x="3051" y="2159"/>
                  </a:cubicBezTo>
                  <a:lnTo>
                    <a:pt x="6984" y="2159"/>
                  </a:lnTo>
                  <a:cubicBezTo>
                    <a:pt x="7097" y="2159"/>
                    <a:pt x="7188" y="2068"/>
                    <a:pt x="7188" y="1955"/>
                  </a:cubicBezTo>
                  <a:lnTo>
                    <a:pt x="7188" y="1287"/>
                  </a:lnTo>
                  <a:close/>
                  <a:moveTo>
                    <a:pt x="5018" y="1"/>
                  </a:moveTo>
                  <a:cubicBezTo>
                    <a:pt x="4693" y="1"/>
                    <a:pt x="4368" y="147"/>
                    <a:pt x="4156" y="439"/>
                  </a:cubicBezTo>
                  <a:lnTo>
                    <a:pt x="3487" y="439"/>
                  </a:lnTo>
                  <a:cubicBezTo>
                    <a:pt x="3209" y="439"/>
                    <a:pt x="2966" y="615"/>
                    <a:pt x="2878" y="875"/>
                  </a:cubicBezTo>
                  <a:lnTo>
                    <a:pt x="862" y="875"/>
                  </a:lnTo>
                  <a:cubicBezTo>
                    <a:pt x="387" y="875"/>
                    <a:pt x="0" y="1262"/>
                    <a:pt x="0" y="1737"/>
                  </a:cubicBezTo>
                  <a:lnTo>
                    <a:pt x="0" y="13105"/>
                  </a:lnTo>
                  <a:cubicBezTo>
                    <a:pt x="0" y="13580"/>
                    <a:pt x="387" y="13964"/>
                    <a:pt x="862" y="13967"/>
                  </a:cubicBezTo>
                  <a:lnTo>
                    <a:pt x="9173" y="13967"/>
                  </a:lnTo>
                  <a:cubicBezTo>
                    <a:pt x="9644" y="13964"/>
                    <a:pt x="10031" y="13580"/>
                    <a:pt x="10031" y="13105"/>
                  </a:cubicBezTo>
                  <a:lnTo>
                    <a:pt x="10031" y="1737"/>
                  </a:lnTo>
                  <a:cubicBezTo>
                    <a:pt x="10031" y="1262"/>
                    <a:pt x="9644" y="875"/>
                    <a:pt x="9173" y="875"/>
                  </a:cubicBezTo>
                  <a:lnTo>
                    <a:pt x="7157" y="875"/>
                  </a:lnTo>
                  <a:cubicBezTo>
                    <a:pt x="7069" y="615"/>
                    <a:pt x="6823" y="439"/>
                    <a:pt x="6548" y="439"/>
                  </a:cubicBezTo>
                  <a:lnTo>
                    <a:pt x="5880" y="439"/>
                  </a:lnTo>
                  <a:cubicBezTo>
                    <a:pt x="5667" y="147"/>
                    <a:pt x="5342" y="1"/>
                    <a:pt x="50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3" name="Google Shape;17433;p79"/>
            <p:cNvSpPr/>
            <p:nvPr/>
          </p:nvSpPr>
          <p:spPr>
            <a:xfrm>
              <a:off x="1534487" y="1532089"/>
              <a:ext cx="12389" cy="10749"/>
            </a:xfrm>
            <a:custGeom>
              <a:avLst/>
              <a:gdLst/>
              <a:ahLst/>
              <a:cxnLst/>
              <a:rect l="l" t="t" r="r" b="b"/>
              <a:pathLst>
                <a:path w="476" h="413" extrusionOk="0">
                  <a:moveTo>
                    <a:pt x="272" y="1"/>
                  </a:moveTo>
                  <a:cubicBezTo>
                    <a:pt x="1" y="1"/>
                    <a:pt x="1" y="413"/>
                    <a:pt x="272" y="413"/>
                  </a:cubicBezTo>
                  <a:cubicBezTo>
                    <a:pt x="384" y="413"/>
                    <a:pt x="476" y="318"/>
                    <a:pt x="476" y="205"/>
                  </a:cubicBezTo>
                  <a:cubicBezTo>
                    <a:pt x="476" y="92"/>
                    <a:pt x="384" y="1"/>
                    <a:pt x="2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4" name="Google Shape;17434;p79"/>
            <p:cNvSpPr/>
            <p:nvPr/>
          </p:nvSpPr>
          <p:spPr>
            <a:xfrm>
              <a:off x="1433760" y="1554916"/>
              <a:ext cx="215586" cy="283804"/>
            </a:xfrm>
            <a:custGeom>
              <a:avLst/>
              <a:gdLst/>
              <a:ahLst/>
              <a:cxnLst/>
              <a:rect l="l" t="t" r="r" b="b"/>
              <a:pathLst>
                <a:path w="8283" h="10904" extrusionOk="0">
                  <a:moveTo>
                    <a:pt x="204" y="0"/>
                  </a:moveTo>
                  <a:cubicBezTo>
                    <a:pt x="92" y="0"/>
                    <a:pt x="0" y="92"/>
                    <a:pt x="0" y="204"/>
                  </a:cubicBezTo>
                  <a:lnTo>
                    <a:pt x="0" y="10700"/>
                  </a:lnTo>
                  <a:cubicBezTo>
                    <a:pt x="0" y="10812"/>
                    <a:pt x="92" y="10904"/>
                    <a:pt x="204" y="10904"/>
                  </a:cubicBezTo>
                  <a:lnTo>
                    <a:pt x="8079" y="10904"/>
                  </a:lnTo>
                  <a:cubicBezTo>
                    <a:pt x="8191" y="10904"/>
                    <a:pt x="8283" y="10812"/>
                    <a:pt x="8283" y="10700"/>
                  </a:cubicBezTo>
                  <a:lnTo>
                    <a:pt x="8283" y="204"/>
                  </a:lnTo>
                  <a:cubicBezTo>
                    <a:pt x="8283" y="92"/>
                    <a:pt x="8191" y="0"/>
                    <a:pt x="8075" y="0"/>
                  </a:cubicBezTo>
                  <a:lnTo>
                    <a:pt x="6984" y="0"/>
                  </a:lnTo>
                  <a:cubicBezTo>
                    <a:pt x="6710" y="0"/>
                    <a:pt x="6710" y="408"/>
                    <a:pt x="6984" y="408"/>
                  </a:cubicBezTo>
                  <a:lnTo>
                    <a:pt x="7871" y="408"/>
                  </a:lnTo>
                  <a:lnTo>
                    <a:pt x="7871" y="10496"/>
                  </a:lnTo>
                  <a:lnTo>
                    <a:pt x="408" y="10496"/>
                  </a:lnTo>
                  <a:lnTo>
                    <a:pt x="408" y="408"/>
                  </a:lnTo>
                  <a:lnTo>
                    <a:pt x="1299" y="408"/>
                  </a:lnTo>
                  <a:cubicBezTo>
                    <a:pt x="1411" y="408"/>
                    <a:pt x="1503" y="317"/>
                    <a:pt x="1503" y="204"/>
                  </a:cubicBezTo>
                  <a:cubicBezTo>
                    <a:pt x="1503" y="92"/>
                    <a:pt x="1411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5" name="Google Shape;17435;p79"/>
            <p:cNvSpPr/>
            <p:nvPr/>
          </p:nvSpPr>
          <p:spPr>
            <a:xfrm>
              <a:off x="1462339" y="1668734"/>
              <a:ext cx="39015" cy="33419"/>
            </a:xfrm>
            <a:custGeom>
              <a:avLst/>
              <a:gdLst/>
              <a:ahLst/>
              <a:cxnLst/>
              <a:rect l="l" t="t" r="r" b="b"/>
              <a:pathLst>
                <a:path w="1499" h="1284" extrusionOk="0">
                  <a:moveTo>
                    <a:pt x="855" y="408"/>
                  </a:moveTo>
                  <a:cubicBezTo>
                    <a:pt x="975" y="408"/>
                    <a:pt x="1091" y="500"/>
                    <a:pt x="1091" y="641"/>
                  </a:cubicBezTo>
                  <a:cubicBezTo>
                    <a:pt x="1087" y="768"/>
                    <a:pt x="985" y="873"/>
                    <a:pt x="855" y="873"/>
                  </a:cubicBezTo>
                  <a:cubicBezTo>
                    <a:pt x="647" y="873"/>
                    <a:pt x="545" y="623"/>
                    <a:pt x="693" y="476"/>
                  </a:cubicBezTo>
                  <a:cubicBezTo>
                    <a:pt x="740" y="429"/>
                    <a:pt x="798" y="408"/>
                    <a:pt x="855" y="408"/>
                  </a:cubicBezTo>
                  <a:close/>
                  <a:moveTo>
                    <a:pt x="855" y="1"/>
                  </a:moveTo>
                  <a:cubicBezTo>
                    <a:pt x="285" y="1"/>
                    <a:pt x="0" y="690"/>
                    <a:pt x="401" y="1095"/>
                  </a:cubicBezTo>
                  <a:cubicBezTo>
                    <a:pt x="532" y="1225"/>
                    <a:pt x="692" y="1284"/>
                    <a:pt x="850" y="1284"/>
                  </a:cubicBezTo>
                  <a:cubicBezTo>
                    <a:pt x="1181" y="1284"/>
                    <a:pt x="1499" y="1027"/>
                    <a:pt x="1499" y="641"/>
                  </a:cubicBezTo>
                  <a:cubicBezTo>
                    <a:pt x="1499" y="286"/>
                    <a:pt x="1210" y="1"/>
                    <a:pt x="8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6" name="Google Shape;17436;p79"/>
            <p:cNvSpPr/>
            <p:nvPr/>
          </p:nvSpPr>
          <p:spPr>
            <a:xfrm>
              <a:off x="1462339" y="1719930"/>
              <a:ext cx="39015" cy="33445"/>
            </a:xfrm>
            <a:custGeom>
              <a:avLst/>
              <a:gdLst/>
              <a:ahLst/>
              <a:cxnLst/>
              <a:rect l="l" t="t" r="r" b="b"/>
              <a:pathLst>
                <a:path w="1499" h="1285" extrusionOk="0">
                  <a:moveTo>
                    <a:pt x="855" y="408"/>
                  </a:moveTo>
                  <a:cubicBezTo>
                    <a:pt x="975" y="408"/>
                    <a:pt x="1091" y="500"/>
                    <a:pt x="1091" y="641"/>
                  </a:cubicBezTo>
                  <a:cubicBezTo>
                    <a:pt x="1087" y="771"/>
                    <a:pt x="985" y="873"/>
                    <a:pt x="855" y="873"/>
                  </a:cubicBezTo>
                  <a:cubicBezTo>
                    <a:pt x="647" y="873"/>
                    <a:pt x="545" y="623"/>
                    <a:pt x="693" y="475"/>
                  </a:cubicBezTo>
                  <a:cubicBezTo>
                    <a:pt x="740" y="429"/>
                    <a:pt x="798" y="408"/>
                    <a:pt x="855" y="408"/>
                  </a:cubicBezTo>
                  <a:close/>
                  <a:moveTo>
                    <a:pt x="855" y="0"/>
                  </a:moveTo>
                  <a:cubicBezTo>
                    <a:pt x="285" y="0"/>
                    <a:pt x="0" y="690"/>
                    <a:pt x="401" y="1095"/>
                  </a:cubicBezTo>
                  <a:cubicBezTo>
                    <a:pt x="532" y="1226"/>
                    <a:pt x="694" y="1284"/>
                    <a:pt x="852" y="1284"/>
                  </a:cubicBezTo>
                  <a:cubicBezTo>
                    <a:pt x="1182" y="1284"/>
                    <a:pt x="1499" y="1028"/>
                    <a:pt x="1499" y="641"/>
                  </a:cubicBezTo>
                  <a:cubicBezTo>
                    <a:pt x="1499" y="289"/>
                    <a:pt x="1210" y="0"/>
                    <a:pt x="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7" name="Google Shape;17437;p79"/>
            <p:cNvSpPr/>
            <p:nvPr/>
          </p:nvSpPr>
          <p:spPr>
            <a:xfrm>
              <a:off x="1462339" y="1771126"/>
              <a:ext cx="39015" cy="33445"/>
            </a:xfrm>
            <a:custGeom>
              <a:avLst/>
              <a:gdLst/>
              <a:ahLst/>
              <a:cxnLst/>
              <a:rect l="l" t="t" r="r" b="b"/>
              <a:pathLst>
                <a:path w="1499" h="1285" extrusionOk="0">
                  <a:moveTo>
                    <a:pt x="855" y="410"/>
                  </a:moveTo>
                  <a:cubicBezTo>
                    <a:pt x="975" y="410"/>
                    <a:pt x="1091" y="503"/>
                    <a:pt x="1091" y="644"/>
                  </a:cubicBezTo>
                  <a:cubicBezTo>
                    <a:pt x="1087" y="771"/>
                    <a:pt x="985" y="876"/>
                    <a:pt x="855" y="876"/>
                  </a:cubicBezTo>
                  <a:cubicBezTo>
                    <a:pt x="647" y="876"/>
                    <a:pt x="545" y="626"/>
                    <a:pt x="693" y="479"/>
                  </a:cubicBezTo>
                  <a:cubicBezTo>
                    <a:pt x="740" y="431"/>
                    <a:pt x="798" y="410"/>
                    <a:pt x="855" y="410"/>
                  </a:cubicBezTo>
                  <a:close/>
                  <a:moveTo>
                    <a:pt x="855" y="0"/>
                  </a:moveTo>
                  <a:cubicBezTo>
                    <a:pt x="285" y="0"/>
                    <a:pt x="0" y="693"/>
                    <a:pt x="401" y="1094"/>
                  </a:cubicBezTo>
                  <a:cubicBezTo>
                    <a:pt x="532" y="1226"/>
                    <a:pt x="694" y="1284"/>
                    <a:pt x="852" y="1284"/>
                  </a:cubicBezTo>
                  <a:cubicBezTo>
                    <a:pt x="1182" y="1284"/>
                    <a:pt x="1499" y="1029"/>
                    <a:pt x="1499" y="644"/>
                  </a:cubicBezTo>
                  <a:cubicBezTo>
                    <a:pt x="1499" y="289"/>
                    <a:pt x="1210" y="0"/>
                    <a:pt x="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8" name="Google Shape;17438;p79"/>
            <p:cNvSpPr/>
            <p:nvPr/>
          </p:nvSpPr>
          <p:spPr>
            <a:xfrm>
              <a:off x="1511687" y="1668734"/>
              <a:ext cx="63663" cy="10645"/>
            </a:xfrm>
            <a:custGeom>
              <a:avLst/>
              <a:gdLst/>
              <a:ahLst/>
              <a:cxnLst/>
              <a:rect l="l" t="t" r="r" b="b"/>
              <a:pathLst>
                <a:path w="2446" h="409" extrusionOk="0">
                  <a:moveTo>
                    <a:pt x="271" y="1"/>
                  </a:moveTo>
                  <a:cubicBezTo>
                    <a:pt x="1" y="1"/>
                    <a:pt x="1" y="409"/>
                    <a:pt x="271" y="409"/>
                  </a:cubicBezTo>
                  <a:lnTo>
                    <a:pt x="2238" y="409"/>
                  </a:lnTo>
                  <a:cubicBezTo>
                    <a:pt x="2354" y="409"/>
                    <a:pt x="2446" y="317"/>
                    <a:pt x="2446" y="205"/>
                  </a:cubicBezTo>
                  <a:cubicBezTo>
                    <a:pt x="2446" y="92"/>
                    <a:pt x="2354" y="1"/>
                    <a:pt x="2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9" name="Google Shape;17439;p79"/>
            <p:cNvSpPr/>
            <p:nvPr/>
          </p:nvSpPr>
          <p:spPr>
            <a:xfrm>
              <a:off x="1511687" y="1691456"/>
              <a:ext cx="103511" cy="10645"/>
            </a:xfrm>
            <a:custGeom>
              <a:avLst/>
              <a:gdLst/>
              <a:ahLst/>
              <a:cxnLst/>
              <a:rect l="l" t="t" r="r" b="b"/>
              <a:pathLst>
                <a:path w="3977" h="409" extrusionOk="0">
                  <a:moveTo>
                    <a:pt x="271" y="0"/>
                  </a:moveTo>
                  <a:cubicBezTo>
                    <a:pt x="1" y="0"/>
                    <a:pt x="1" y="408"/>
                    <a:pt x="271" y="408"/>
                  </a:cubicBezTo>
                  <a:lnTo>
                    <a:pt x="3769" y="408"/>
                  </a:lnTo>
                  <a:cubicBezTo>
                    <a:pt x="3885" y="408"/>
                    <a:pt x="3976" y="317"/>
                    <a:pt x="3976" y="204"/>
                  </a:cubicBezTo>
                  <a:cubicBezTo>
                    <a:pt x="3976" y="92"/>
                    <a:pt x="3885" y="0"/>
                    <a:pt x="37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0" name="Google Shape;17440;p79"/>
            <p:cNvSpPr/>
            <p:nvPr/>
          </p:nvSpPr>
          <p:spPr>
            <a:xfrm>
              <a:off x="1511687" y="1719930"/>
              <a:ext cx="63663" cy="10645"/>
            </a:xfrm>
            <a:custGeom>
              <a:avLst/>
              <a:gdLst/>
              <a:ahLst/>
              <a:cxnLst/>
              <a:rect l="l" t="t" r="r" b="b"/>
              <a:pathLst>
                <a:path w="2446" h="409" extrusionOk="0">
                  <a:moveTo>
                    <a:pt x="271" y="0"/>
                  </a:moveTo>
                  <a:cubicBezTo>
                    <a:pt x="1" y="0"/>
                    <a:pt x="1" y="408"/>
                    <a:pt x="271" y="408"/>
                  </a:cubicBezTo>
                  <a:lnTo>
                    <a:pt x="2238" y="408"/>
                  </a:lnTo>
                  <a:cubicBezTo>
                    <a:pt x="2354" y="408"/>
                    <a:pt x="2446" y="317"/>
                    <a:pt x="2446" y="204"/>
                  </a:cubicBezTo>
                  <a:cubicBezTo>
                    <a:pt x="2446" y="92"/>
                    <a:pt x="2354" y="0"/>
                    <a:pt x="2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1" name="Google Shape;17441;p79"/>
            <p:cNvSpPr/>
            <p:nvPr/>
          </p:nvSpPr>
          <p:spPr>
            <a:xfrm>
              <a:off x="1511687" y="1742626"/>
              <a:ext cx="103511" cy="10671"/>
            </a:xfrm>
            <a:custGeom>
              <a:avLst/>
              <a:gdLst/>
              <a:ahLst/>
              <a:cxnLst/>
              <a:rect l="l" t="t" r="r" b="b"/>
              <a:pathLst>
                <a:path w="3977" h="410" extrusionOk="0">
                  <a:moveTo>
                    <a:pt x="271" y="1"/>
                  </a:moveTo>
                  <a:cubicBezTo>
                    <a:pt x="1" y="1"/>
                    <a:pt x="1" y="409"/>
                    <a:pt x="271" y="409"/>
                  </a:cubicBezTo>
                  <a:lnTo>
                    <a:pt x="3769" y="409"/>
                  </a:lnTo>
                  <a:cubicBezTo>
                    <a:pt x="3885" y="409"/>
                    <a:pt x="3976" y="318"/>
                    <a:pt x="3976" y="205"/>
                  </a:cubicBezTo>
                  <a:cubicBezTo>
                    <a:pt x="3976" y="92"/>
                    <a:pt x="3885" y="1"/>
                    <a:pt x="3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2" name="Google Shape;17442;p79"/>
            <p:cNvSpPr/>
            <p:nvPr/>
          </p:nvSpPr>
          <p:spPr>
            <a:xfrm>
              <a:off x="1511687" y="1771126"/>
              <a:ext cx="63663" cy="10645"/>
            </a:xfrm>
            <a:custGeom>
              <a:avLst/>
              <a:gdLst/>
              <a:ahLst/>
              <a:cxnLst/>
              <a:rect l="l" t="t" r="r" b="b"/>
              <a:pathLst>
                <a:path w="2446" h="409" extrusionOk="0">
                  <a:moveTo>
                    <a:pt x="271" y="0"/>
                  </a:moveTo>
                  <a:cubicBezTo>
                    <a:pt x="1" y="0"/>
                    <a:pt x="1" y="408"/>
                    <a:pt x="271" y="408"/>
                  </a:cubicBezTo>
                  <a:lnTo>
                    <a:pt x="2238" y="408"/>
                  </a:lnTo>
                  <a:cubicBezTo>
                    <a:pt x="2354" y="408"/>
                    <a:pt x="2446" y="317"/>
                    <a:pt x="2446" y="204"/>
                  </a:cubicBezTo>
                  <a:cubicBezTo>
                    <a:pt x="2446" y="92"/>
                    <a:pt x="2354" y="0"/>
                    <a:pt x="2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3" name="Google Shape;17443;p79"/>
            <p:cNvSpPr/>
            <p:nvPr/>
          </p:nvSpPr>
          <p:spPr>
            <a:xfrm>
              <a:off x="1511687" y="1793926"/>
              <a:ext cx="103511" cy="10645"/>
            </a:xfrm>
            <a:custGeom>
              <a:avLst/>
              <a:gdLst/>
              <a:ahLst/>
              <a:cxnLst/>
              <a:rect l="l" t="t" r="r" b="b"/>
              <a:pathLst>
                <a:path w="3977" h="409" extrusionOk="0">
                  <a:moveTo>
                    <a:pt x="271" y="0"/>
                  </a:moveTo>
                  <a:cubicBezTo>
                    <a:pt x="1" y="0"/>
                    <a:pt x="1" y="408"/>
                    <a:pt x="271" y="408"/>
                  </a:cubicBezTo>
                  <a:lnTo>
                    <a:pt x="3769" y="408"/>
                  </a:lnTo>
                  <a:cubicBezTo>
                    <a:pt x="3885" y="408"/>
                    <a:pt x="3976" y="317"/>
                    <a:pt x="3976" y="204"/>
                  </a:cubicBezTo>
                  <a:cubicBezTo>
                    <a:pt x="3976" y="92"/>
                    <a:pt x="3885" y="0"/>
                    <a:pt x="37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4" name="Google Shape;17444;p79"/>
            <p:cNvSpPr/>
            <p:nvPr/>
          </p:nvSpPr>
          <p:spPr>
            <a:xfrm>
              <a:off x="1511687" y="1583390"/>
              <a:ext cx="103511" cy="10645"/>
            </a:xfrm>
            <a:custGeom>
              <a:avLst/>
              <a:gdLst/>
              <a:ahLst/>
              <a:cxnLst/>
              <a:rect l="l" t="t" r="r" b="b"/>
              <a:pathLst>
                <a:path w="3977" h="409" extrusionOk="0">
                  <a:moveTo>
                    <a:pt x="3775" y="0"/>
                  </a:moveTo>
                  <a:cubicBezTo>
                    <a:pt x="3773" y="0"/>
                    <a:pt x="3771" y="0"/>
                    <a:pt x="3769" y="0"/>
                  </a:cubicBezTo>
                  <a:lnTo>
                    <a:pt x="271" y="0"/>
                  </a:lnTo>
                  <a:cubicBezTo>
                    <a:pt x="1" y="0"/>
                    <a:pt x="1" y="408"/>
                    <a:pt x="271" y="408"/>
                  </a:cubicBezTo>
                  <a:lnTo>
                    <a:pt x="3769" y="408"/>
                  </a:lnTo>
                  <a:cubicBezTo>
                    <a:pt x="3885" y="408"/>
                    <a:pt x="3976" y="317"/>
                    <a:pt x="3976" y="204"/>
                  </a:cubicBezTo>
                  <a:cubicBezTo>
                    <a:pt x="3976" y="94"/>
                    <a:pt x="3888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5" name="Google Shape;17445;p79"/>
            <p:cNvSpPr/>
            <p:nvPr/>
          </p:nvSpPr>
          <p:spPr>
            <a:xfrm>
              <a:off x="1466165" y="1634586"/>
              <a:ext cx="149033" cy="10645"/>
            </a:xfrm>
            <a:custGeom>
              <a:avLst/>
              <a:gdLst/>
              <a:ahLst/>
              <a:cxnLst/>
              <a:rect l="l" t="t" r="r" b="b"/>
              <a:pathLst>
                <a:path w="5726" h="409" extrusionOk="0">
                  <a:moveTo>
                    <a:pt x="272" y="0"/>
                  </a:moveTo>
                  <a:cubicBezTo>
                    <a:pt x="1" y="0"/>
                    <a:pt x="1" y="408"/>
                    <a:pt x="272" y="408"/>
                  </a:cubicBezTo>
                  <a:lnTo>
                    <a:pt x="5521" y="408"/>
                  </a:lnTo>
                  <a:cubicBezTo>
                    <a:pt x="5634" y="408"/>
                    <a:pt x="5725" y="317"/>
                    <a:pt x="5725" y="204"/>
                  </a:cubicBezTo>
                  <a:cubicBezTo>
                    <a:pt x="5725" y="92"/>
                    <a:pt x="5634" y="0"/>
                    <a:pt x="55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6" name="Google Shape;17446;p79"/>
            <p:cNvSpPr/>
            <p:nvPr/>
          </p:nvSpPr>
          <p:spPr>
            <a:xfrm>
              <a:off x="1511687" y="1606086"/>
              <a:ext cx="29515" cy="10671"/>
            </a:xfrm>
            <a:custGeom>
              <a:avLst/>
              <a:gdLst/>
              <a:ahLst/>
              <a:cxnLst/>
              <a:rect l="l" t="t" r="r" b="b"/>
              <a:pathLst>
                <a:path w="1134" h="410" extrusionOk="0">
                  <a:moveTo>
                    <a:pt x="271" y="1"/>
                  </a:moveTo>
                  <a:cubicBezTo>
                    <a:pt x="1" y="1"/>
                    <a:pt x="1" y="409"/>
                    <a:pt x="271" y="409"/>
                  </a:cubicBezTo>
                  <a:lnTo>
                    <a:pt x="929" y="409"/>
                  </a:lnTo>
                  <a:cubicBezTo>
                    <a:pt x="1042" y="409"/>
                    <a:pt x="1133" y="318"/>
                    <a:pt x="1133" y="205"/>
                  </a:cubicBezTo>
                  <a:cubicBezTo>
                    <a:pt x="1133" y="92"/>
                    <a:pt x="1042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7" name="Google Shape;17447;p79"/>
            <p:cNvSpPr/>
            <p:nvPr/>
          </p:nvSpPr>
          <p:spPr>
            <a:xfrm>
              <a:off x="1551535" y="1606086"/>
              <a:ext cx="29515" cy="10671"/>
            </a:xfrm>
            <a:custGeom>
              <a:avLst/>
              <a:gdLst/>
              <a:ahLst/>
              <a:cxnLst/>
              <a:rect l="l" t="t" r="r" b="b"/>
              <a:pathLst>
                <a:path w="1134" h="410" extrusionOk="0">
                  <a:moveTo>
                    <a:pt x="275" y="1"/>
                  </a:moveTo>
                  <a:cubicBezTo>
                    <a:pt x="0" y="1"/>
                    <a:pt x="0" y="409"/>
                    <a:pt x="275" y="409"/>
                  </a:cubicBezTo>
                  <a:lnTo>
                    <a:pt x="929" y="409"/>
                  </a:lnTo>
                  <a:cubicBezTo>
                    <a:pt x="1042" y="409"/>
                    <a:pt x="1133" y="318"/>
                    <a:pt x="1133" y="205"/>
                  </a:cubicBezTo>
                  <a:cubicBezTo>
                    <a:pt x="1133" y="92"/>
                    <a:pt x="1042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8" name="Google Shape;17448;p79"/>
            <p:cNvSpPr/>
            <p:nvPr/>
          </p:nvSpPr>
          <p:spPr>
            <a:xfrm>
              <a:off x="1467908" y="1583286"/>
              <a:ext cx="33445" cy="33471"/>
            </a:xfrm>
            <a:custGeom>
              <a:avLst/>
              <a:gdLst/>
              <a:ahLst/>
              <a:cxnLst/>
              <a:rect l="l" t="t" r="r" b="b"/>
              <a:pathLst>
                <a:path w="1285" h="1286" extrusionOk="0">
                  <a:moveTo>
                    <a:pt x="877" y="412"/>
                  </a:moveTo>
                  <a:lnTo>
                    <a:pt x="877" y="877"/>
                  </a:lnTo>
                  <a:lnTo>
                    <a:pt x="409" y="877"/>
                  </a:lnTo>
                  <a:lnTo>
                    <a:pt x="409" y="412"/>
                  </a:lnTo>
                  <a:close/>
                  <a:moveTo>
                    <a:pt x="205" y="1"/>
                  </a:moveTo>
                  <a:cubicBezTo>
                    <a:pt x="92" y="4"/>
                    <a:pt x="1" y="96"/>
                    <a:pt x="1" y="208"/>
                  </a:cubicBezTo>
                  <a:lnTo>
                    <a:pt x="1" y="1081"/>
                  </a:lnTo>
                  <a:cubicBezTo>
                    <a:pt x="1" y="1194"/>
                    <a:pt x="92" y="1285"/>
                    <a:pt x="205" y="1285"/>
                  </a:cubicBezTo>
                  <a:lnTo>
                    <a:pt x="1081" y="1285"/>
                  </a:lnTo>
                  <a:cubicBezTo>
                    <a:pt x="1193" y="1285"/>
                    <a:pt x="1285" y="1194"/>
                    <a:pt x="1285" y="1081"/>
                  </a:cubicBezTo>
                  <a:lnTo>
                    <a:pt x="1285" y="208"/>
                  </a:lnTo>
                  <a:cubicBezTo>
                    <a:pt x="1285" y="96"/>
                    <a:pt x="1193" y="1"/>
                    <a:pt x="10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49" name="Google Shape;17449;p79"/>
          <p:cNvGrpSpPr/>
          <p:nvPr/>
        </p:nvGrpSpPr>
        <p:grpSpPr>
          <a:xfrm>
            <a:off x="2269399" y="1990746"/>
            <a:ext cx="392260" cy="356160"/>
            <a:chOff x="2269399" y="1990746"/>
            <a:chExt cx="392260" cy="356160"/>
          </a:xfrm>
        </p:grpSpPr>
        <p:sp>
          <p:nvSpPr>
            <p:cNvPr id="17450" name="Google Shape;17450;p79"/>
            <p:cNvSpPr/>
            <p:nvPr/>
          </p:nvSpPr>
          <p:spPr>
            <a:xfrm>
              <a:off x="2340376" y="2040823"/>
              <a:ext cx="255798" cy="255876"/>
            </a:xfrm>
            <a:custGeom>
              <a:avLst/>
              <a:gdLst/>
              <a:ahLst/>
              <a:cxnLst/>
              <a:rect l="l" t="t" r="r" b="b"/>
              <a:pathLst>
                <a:path w="9828" h="9831" extrusionOk="0">
                  <a:moveTo>
                    <a:pt x="4912" y="0"/>
                  </a:moveTo>
                  <a:cubicBezTo>
                    <a:pt x="2199" y="0"/>
                    <a:pt x="0" y="2203"/>
                    <a:pt x="0" y="4915"/>
                  </a:cubicBezTo>
                  <a:cubicBezTo>
                    <a:pt x="0" y="7628"/>
                    <a:pt x="2199" y="9831"/>
                    <a:pt x="4912" y="9831"/>
                  </a:cubicBezTo>
                  <a:cubicBezTo>
                    <a:pt x="7628" y="9831"/>
                    <a:pt x="9827" y="7628"/>
                    <a:pt x="9827" y="4915"/>
                  </a:cubicBezTo>
                  <a:cubicBezTo>
                    <a:pt x="9827" y="2203"/>
                    <a:pt x="7628" y="0"/>
                    <a:pt x="491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1" name="Google Shape;17451;p79"/>
            <p:cNvSpPr/>
            <p:nvPr/>
          </p:nvSpPr>
          <p:spPr>
            <a:xfrm>
              <a:off x="2393212" y="2042176"/>
              <a:ext cx="202598" cy="252519"/>
            </a:xfrm>
            <a:custGeom>
              <a:avLst/>
              <a:gdLst/>
              <a:ahLst/>
              <a:cxnLst/>
              <a:rect l="l" t="t" r="r" b="b"/>
              <a:pathLst>
                <a:path w="7784" h="9702" extrusionOk="0">
                  <a:moveTo>
                    <a:pt x="3596" y="1"/>
                  </a:moveTo>
                  <a:lnTo>
                    <a:pt x="3603" y="8"/>
                  </a:lnTo>
                  <a:lnTo>
                    <a:pt x="3931" y="409"/>
                  </a:lnTo>
                  <a:cubicBezTo>
                    <a:pt x="3969" y="458"/>
                    <a:pt x="3980" y="525"/>
                    <a:pt x="3955" y="581"/>
                  </a:cubicBezTo>
                  <a:lnTo>
                    <a:pt x="3674" y="1243"/>
                  </a:lnTo>
                  <a:lnTo>
                    <a:pt x="3311" y="592"/>
                  </a:lnTo>
                  <a:lnTo>
                    <a:pt x="2671" y="592"/>
                  </a:lnTo>
                  <a:lnTo>
                    <a:pt x="2221" y="1450"/>
                  </a:lnTo>
                  <a:cubicBezTo>
                    <a:pt x="2157" y="1574"/>
                    <a:pt x="2238" y="1721"/>
                    <a:pt x="2375" y="1732"/>
                  </a:cubicBezTo>
                  <a:lnTo>
                    <a:pt x="2734" y="1760"/>
                  </a:lnTo>
                  <a:lnTo>
                    <a:pt x="3023" y="1348"/>
                  </a:lnTo>
                  <a:lnTo>
                    <a:pt x="3318" y="1718"/>
                  </a:lnTo>
                  <a:lnTo>
                    <a:pt x="3237" y="2295"/>
                  </a:lnTo>
                  <a:lnTo>
                    <a:pt x="2474" y="2407"/>
                  </a:lnTo>
                  <a:lnTo>
                    <a:pt x="1682" y="2984"/>
                  </a:lnTo>
                  <a:lnTo>
                    <a:pt x="1591" y="3375"/>
                  </a:lnTo>
                  <a:cubicBezTo>
                    <a:pt x="1571" y="3453"/>
                    <a:pt x="1501" y="3506"/>
                    <a:pt x="1425" y="3506"/>
                  </a:cubicBezTo>
                  <a:cubicBezTo>
                    <a:pt x="1418" y="3506"/>
                    <a:pt x="1411" y="3506"/>
                    <a:pt x="1404" y="3505"/>
                  </a:cubicBezTo>
                  <a:lnTo>
                    <a:pt x="1109" y="3466"/>
                  </a:lnTo>
                  <a:cubicBezTo>
                    <a:pt x="1103" y="3466"/>
                    <a:pt x="1098" y="3466"/>
                    <a:pt x="1092" y="3466"/>
                  </a:cubicBezTo>
                  <a:cubicBezTo>
                    <a:pt x="1021" y="3466"/>
                    <a:pt x="955" y="3507"/>
                    <a:pt x="929" y="3576"/>
                  </a:cubicBezTo>
                  <a:lnTo>
                    <a:pt x="764" y="4019"/>
                  </a:lnTo>
                  <a:cubicBezTo>
                    <a:pt x="732" y="4110"/>
                    <a:pt x="782" y="4209"/>
                    <a:pt x="877" y="4237"/>
                  </a:cubicBezTo>
                  <a:lnTo>
                    <a:pt x="1415" y="4392"/>
                  </a:lnTo>
                  <a:lnTo>
                    <a:pt x="1724" y="3702"/>
                  </a:lnTo>
                  <a:cubicBezTo>
                    <a:pt x="1763" y="3614"/>
                    <a:pt x="1841" y="3547"/>
                    <a:pt x="1932" y="3519"/>
                  </a:cubicBezTo>
                  <a:lnTo>
                    <a:pt x="2805" y="3241"/>
                  </a:lnTo>
                  <a:lnTo>
                    <a:pt x="3526" y="3790"/>
                  </a:lnTo>
                  <a:lnTo>
                    <a:pt x="3909" y="3628"/>
                  </a:lnTo>
                  <a:lnTo>
                    <a:pt x="4159" y="3910"/>
                  </a:lnTo>
                  <a:lnTo>
                    <a:pt x="4680" y="3868"/>
                  </a:lnTo>
                  <a:cubicBezTo>
                    <a:pt x="4685" y="3867"/>
                    <a:pt x="4690" y="3867"/>
                    <a:pt x="4694" y="3867"/>
                  </a:cubicBezTo>
                  <a:cubicBezTo>
                    <a:pt x="4773" y="3867"/>
                    <a:pt x="4843" y="3922"/>
                    <a:pt x="4859" y="4001"/>
                  </a:cubicBezTo>
                  <a:lnTo>
                    <a:pt x="4881" y="4117"/>
                  </a:lnTo>
                  <a:cubicBezTo>
                    <a:pt x="4923" y="4314"/>
                    <a:pt x="4779" y="4504"/>
                    <a:pt x="4574" y="4518"/>
                  </a:cubicBezTo>
                  <a:lnTo>
                    <a:pt x="3719" y="4589"/>
                  </a:lnTo>
                  <a:cubicBezTo>
                    <a:pt x="3621" y="4596"/>
                    <a:pt x="3558" y="4691"/>
                    <a:pt x="3586" y="4786"/>
                  </a:cubicBezTo>
                  <a:cubicBezTo>
                    <a:pt x="3616" y="4889"/>
                    <a:pt x="3537" y="4984"/>
                    <a:pt x="3438" y="4984"/>
                  </a:cubicBezTo>
                  <a:cubicBezTo>
                    <a:pt x="3422" y="4984"/>
                    <a:pt x="3405" y="4981"/>
                    <a:pt x="3389" y="4976"/>
                  </a:cubicBezTo>
                  <a:lnTo>
                    <a:pt x="2752" y="4765"/>
                  </a:lnTo>
                  <a:cubicBezTo>
                    <a:pt x="2667" y="4737"/>
                    <a:pt x="2604" y="4663"/>
                    <a:pt x="2590" y="4575"/>
                  </a:cubicBezTo>
                  <a:cubicBezTo>
                    <a:pt x="2572" y="4455"/>
                    <a:pt x="2467" y="4371"/>
                    <a:pt x="2347" y="4371"/>
                  </a:cubicBezTo>
                  <a:lnTo>
                    <a:pt x="1415" y="4395"/>
                  </a:lnTo>
                  <a:lnTo>
                    <a:pt x="901" y="4621"/>
                  </a:lnTo>
                  <a:cubicBezTo>
                    <a:pt x="782" y="4673"/>
                    <a:pt x="704" y="4789"/>
                    <a:pt x="701" y="4916"/>
                  </a:cubicBezTo>
                  <a:lnTo>
                    <a:pt x="694" y="5085"/>
                  </a:lnTo>
                  <a:lnTo>
                    <a:pt x="85" y="5782"/>
                  </a:lnTo>
                  <a:cubicBezTo>
                    <a:pt x="32" y="5845"/>
                    <a:pt x="0" y="5922"/>
                    <a:pt x="0" y="6007"/>
                  </a:cubicBezTo>
                  <a:lnTo>
                    <a:pt x="0" y="6749"/>
                  </a:lnTo>
                  <a:cubicBezTo>
                    <a:pt x="0" y="6886"/>
                    <a:pt x="57" y="7020"/>
                    <a:pt x="155" y="7115"/>
                  </a:cubicBezTo>
                  <a:lnTo>
                    <a:pt x="690" y="7629"/>
                  </a:lnTo>
                  <a:cubicBezTo>
                    <a:pt x="775" y="7710"/>
                    <a:pt x="884" y="7759"/>
                    <a:pt x="1000" y="7770"/>
                  </a:cubicBezTo>
                  <a:lnTo>
                    <a:pt x="2780" y="7924"/>
                  </a:lnTo>
                  <a:lnTo>
                    <a:pt x="2748" y="8181"/>
                  </a:lnTo>
                  <a:cubicBezTo>
                    <a:pt x="2734" y="8301"/>
                    <a:pt x="2784" y="8420"/>
                    <a:pt x="2882" y="8494"/>
                  </a:cubicBezTo>
                  <a:lnTo>
                    <a:pt x="3273" y="8786"/>
                  </a:lnTo>
                  <a:lnTo>
                    <a:pt x="3213" y="8980"/>
                  </a:lnTo>
                  <a:cubicBezTo>
                    <a:pt x="3171" y="9110"/>
                    <a:pt x="3213" y="9251"/>
                    <a:pt x="3318" y="9339"/>
                  </a:cubicBezTo>
                  <a:lnTo>
                    <a:pt x="3730" y="9701"/>
                  </a:lnTo>
                  <a:lnTo>
                    <a:pt x="4919" y="9321"/>
                  </a:lnTo>
                  <a:lnTo>
                    <a:pt x="5560" y="8558"/>
                  </a:lnTo>
                  <a:cubicBezTo>
                    <a:pt x="5662" y="8435"/>
                    <a:pt x="5750" y="8294"/>
                    <a:pt x="5813" y="8142"/>
                  </a:cubicBezTo>
                  <a:lnTo>
                    <a:pt x="6731" y="6017"/>
                  </a:lnTo>
                  <a:lnTo>
                    <a:pt x="6147" y="6063"/>
                  </a:lnTo>
                  <a:cubicBezTo>
                    <a:pt x="6147" y="6063"/>
                    <a:pt x="6147" y="6063"/>
                    <a:pt x="6146" y="6063"/>
                  </a:cubicBezTo>
                  <a:cubicBezTo>
                    <a:pt x="6040" y="6063"/>
                    <a:pt x="7009" y="4733"/>
                    <a:pt x="6939" y="4649"/>
                  </a:cubicBezTo>
                  <a:lnTo>
                    <a:pt x="6728" y="4223"/>
                  </a:lnTo>
                  <a:lnTo>
                    <a:pt x="7154" y="4008"/>
                  </a:lnTo>
                  <a:lnTo>
                    <a:pt x="7783" y="4452"/>
                  </a:lnTo>
                  <a:cubicBezTo>
                    <a:pt x="7590" y="2175"/>
                    <a:pt x="5855" y="332"/>
                    <a:pt x="3596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2" name="Google Shape;17452;p79"/>
            <p:cNvSpPr/>
            <p:nvPr/>
          </p:nvSpPr>
          <p:spPr>
            <a:xfrm>
              <a:off x="2314999" y="2043478"/>
              <a:ext cx="243357" cy="253248"/>
            </a:xfrm>
            <a:custGeom>
              <a:avLst/>
              <a:gdLst/>
              <a:ahLst/>
              <a:cxnLst/>
              <a:rect l="l" t="t" r="r" b="b"/>
              <a:pathLst>
                <a:path w="9350" h="9730" extrusionOk="0">
                  <a:moveTo>
                    <a:pt x="4884" y="0"/>
                  </a:moveTo>
                  <a:lnTo>
                    <a:pt x="4884" y="0"/>
                  </a:lnTo>
                  <a:cubicBezTo>
                    <a:pt x="1668" y="672"/>
                    <a:pt x="1" y="4247"/>
                    <a:pt x="1559" y="7143"/>
                  </a:cubicBezTo>
                  <a:cubicBezTo>
                    <a:pt x="2295" y="8508"/>
                    <a:pt x="3628" y="9447"/>
                    <a:pt x="5162" y="9676"/>
                  </a:cubicBezTo>
                  <a:cubicBezTo>
                    <a:pt x="5404" y="9712"/>
                    <a:pt x="5646" y="9729"/>
                    <a:pt x="5886" y="9729"/>
                  </a:cubicBezTo>
                  <a:cubicBezTo>
                    <a:pt x="7174" y="9729"/>
                    <a:pt x="8421" y="9223"/>
                    <a:pt x="9349" y="8304"/>
                  </a:cubicBezTo>
                  <a:lnTo>
                    <a:pt x="9349" y="8304"/>
                  </a:lnTo>
                  <a:cubicBezTo>
                    <a:pt x="9019" y="8370"/>
                    <a:pt x="8684" y="8406"/>
                    <a:pt x="8346" y="8406"/>
                  </a:cubicBezTo>
                  <a:cubicBezTo>
                    <a:pt x="6355" y="8406"/>
                    <a:pt x="4561" y="7202"/>
                    <a:pt x="3801" y="5362"/>
                  </a:cubicBezTo>
                  <a:cubicBezTo>
                    <a:pt x="3044" y="3522"/>
                    <a:pt x="3470" y="1404"/>
                    <a:pt x="4884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3" name="Google Shape;17453;p79"/>
            <p:cNvSpPr/>
            <p:nvPr/>
          </p:nvSpPr>
          <p:spPr>
            <a:xfrm>
              <a:off x="2393212" y="2174969"/>
              <a:ext cx="146925" cy="119726"/>
            </a:xfrm>
            <a:custGeom>
              <a:avLst/>
              <a:gdLst/>
              <a:ahLst/>
              <a:cxnLst/>
              <a:rect l="l" t="t" r="r" b="b"/>
              <a:pathLst>
                <a:path w="5645" h="4600" extrusionOk="0">
                  <a:moveTo>
                    <a:pt x="680" y="1"/>
                  </a:moveTo>
                  <a:lnTo>
                    <a:pt x="85" y="680"/>
                  </a:lnTo>
                  <a:cubicBezTo>
                    <a:pt x="32" y="739"/>
                    <a:pt x="0" y="820"/>
                    <a:pt x="0" y="901"/>
                  </a:cubicBezTo>
                  <a:lnTo>
                    <a:pt x="0" y="1647"/>
                  </a:lnTo>
                  <a:cubicBezTo>
                    <a:pt x="0" y="1784"/>
                    <a:pt x="57" y="1918"/>
                    <a:pt x="155" y="2013"/>
                  </a:cubicBezTo>
                  <a:lnTo>
                    <a:pt x="690" y="2530"/>
                  </a:lnTo>
                  <a:cubicBezTo>
                    <a:pt x="775" y="2611"/>
                    <a:pt x="884" y="2661"/>
                    <a:pt x="1000" y="2671"/>
                  </a:cubicBezTo>
                  <a:lnTo>
                    <a:pt x="2601" y="2808"/>
                  </a:lnTo>
                  <a:cubicBezTo>
                    <a:pt x="2699" y="2815"/>
                    <a:pt x="2773" y="2907"/>
                    <a:pt x="2759" y="3005"/>
                  </a:cubicBezTo>
                  <a:lnTo>
                    <a:pt x="2752" y="3079"/>
                  </a:lnTo>
                  <a:cubicBezTo>
                    <a:pt x="2734" y="3199"/>
                    <a:pt x="2787" y="3318"/>
                    <a:pt x="2882" y="3392"/>
                  </a:cubicBezTo>
                  <a:lnTo>
                    <a:pt x="3276" y="3684"/>
                  </a:lnTo>
                  <a:lnTo>
                    <a:pt x="3213" y="3881"/>
                  </a:lnTo>
                  <a:cubicBezTo>
                    <a:pt x="3174" y="4012"/>
                    <a:pt x="3216" y="4152"/>
                    <a:pt x="3318" y="4240"/>
                  </a:cubicBezTo>
                  <a:lnTo>
                    <a:pt x="3737" y="4599"/>
                  </a:lnTo>
                  <a:lnTo>
                    <a:pt x="3744" y="4599"/>
                  </a:lnTo>
                  <a:cubicBezTo>
                    <a:pt x="4040" y="4546"/>
                    <a:pt x="4328" y="4465"/>
                    <a:pt x="4610" y="4363"/>
                  </a:cubicBezTo>
                  <a:lnTo>
                    <a:pt x="4677" y="4335"/>
                  </a:lnTo>
                  <a:cubicBezTo>
                    <a:pt x="4736" y="4311"/>
                    <a:pt x="4796" y="4286"/>
                    <a:pt x="4856" y="4261"/>
                  </a:cubicBezTo>
                  <a:lnTo>
                    <a:pt x="4912" y="4237"/>
                  </a:lnTo>
                  <a:lnTo>
                    <a:pt x="5560" y="3459"/>
                  </a:lnTo>
                  <a:cubicBezTo>
                    <a:pt x="5591" y="3424"/>
                    <a:pt x="5616" y="3382"/>
                    <a:pt x="5644" y="3343"/>
                  </a:cubicBezTo>
                  <a:lnTo>
                    <a:pt x="5644" y="3343"/>
                  </a:lnTo>
                  <a:cubicBezTo>
                    <a:pt x="5549" y="3350"/>
                    <a:pt x="5444" y="3354"/>
                    <a:pt x="5341" y="3354"/>
                  </a:cubicBezTo>
                  <a:cubicBezTo>
                    <a:pt x="3227" y="3354"/>
                    <a:pt x="1352" y="2003"/>
                    <a:pt x="680" y="1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4" name="Google Shape;17454;p79"/>
            <p:cNvSpPr/>
            <p:nvPr/>
          </p:nvSpPr>
          <p:spPr>
            <a:xfrm>
              <a:off x="2320700" y="2089651"/>
              <a:ext cx="340960" cy="257256"/>
            </a:xfrm>
            <a:custGeom>
              <a:avLst/>
              <a:gdLst/>
              <a:ahLst/>
              <a:cxnLst/>
              <a:rect l="l" t="t" r="r" b="b"/>
              <a:pathLst>
                <a:path w="13100" h="9884" extrusionOk="0">
                  <a:moveTo>
                    <a:pt x="11678" y="1"/>
                  </a:moveTo>
                  <a:cubicBezTo>
                    <a:pt x="11549" y="1"/>
                    <a:pt x="11420" y="124"/>
                    <a:pt x="11488" y="281"/>
                  </a:cubicBezTo>
                  <a:cubicBezTo>
                    <a:pt x="12666" y="2765"/>
                    <a:pt x="12135" y="5724"/>
                    <a:pt x="10165" y="7645"/>
                  </a:cubicBezTo>
                  <a:cubicBezTo>
                    <a:pt x="8934" y="8849"/>
                    <a:pt x="7310" y="9479"/>
                    <a:pt x="5666" y="9479"/>
                  </a:cubicBezTo>
                  <a:cubicBezTo>
                    <a:pt x="4682" y="9479"/>
                    <a:pt x="3691" y="9254"/>
                    <a:pt x="2772" y="8792"/>
                  </a:cubicBezTo>
                  <a:cubicBezTo>
                    <a:pt x="2012" y="8405"/>
                    <a:pt x="1340" y="7877"/>
                    <a:pt x="784" y="7233"/>
                  </a:cubicBezTo>
                  <a:lnTo>
                    <a:pt x="784" y="7233"/>
                  </a:lnTo>
                  <a:lnTo>
                    <a:pt x="1576" y="7497"/>
                  </a:lnTo>
                  <a:cubicBezTo>
                    <a:pt x="1601" y="7507"/>
                    <a:pt x="1626" y="7511"/>
                    <a:pt x="1651" y="7511"/>
                  </a:cubicBezTo>
                  <a:cubicBezTo>
                    <a:pt x="1735" y="7511"/>
                    <a:pt x="1813" y="7458"/>
                    <a:pt x="1840" y="7374"/>
                  </a:cubicBezTo>
                  <a:cubicBezTo>
                    <a:pt x="1875" y="7265"/>
                    <a:pt x="1815" y="7149"/>
                    <a:pt x="1703" y="7117"/>
                  </a:cubicBezTo>
                  <a:lnTo>
                    <a:pt x="281" y="6646"/>
                  </a:lnTo>
                  <a:cubicBezTo>
                    <a:pt x="259" y="6638"/>
                    <a:pt x="237" y="6634"/>
                    <a:pt x="216" y="6634"/>
                  </a:cubicBezTo>
                  <a:cubicBezTo>
                    <a:pt x="100" y="6634"/>
                    <a:pt x="0" y="6739"/>
                    <a:pt x="21" y="6864"/>
                  </a:cubicBezTo>
                  <a:lnTo>
                    <a:pt x="257" y="8525"/>
                  </a:lnTo>
                  <a:cubicBezTo>
                    <a:pt x="271" y="8623"/>
                    <a:pt x="355" y="8693"/>
                    <a:pt x="454" y="8697"/>
                  </a:cubicBezTo>
                  <a:lnTo>
                    <a:pt x="482" y="8697"/>
                  </a:lnTo>
                  <a:cubicBezTo>
                    <a:pt x="594" y="8679"/>
                    <a:pt x="668" y="8577"/>
                    <a:pt x="654" y="8468"/>
                  </a:cubicBezTo>
                  <a:lnTo>
                    <a:pt x="521" y="7543"/>
                  </a:lnTo>
                  <a:lnTo>
                    <a:pt x="521" y="7543"/>
                  </a:lnTo>
                  <a:cubicBezTo>
                    <a:pt x="1101" y="8208"/>
                    <a:pt x="1805" y="8753"/>
                    <a:pt x="2593" y="9151"/>
                  </a:cubicBezTo>
                  <a:cubicBezTo>
                    <a:pt x="3569" y="9643"/>
                    <a:pt x="4622" y="9883"/>
                    <a:pt x="5667" y="9883"/>
                  </a:cubicBezTo>
                  <a:cubicBezTo>
                    <a:pt x="7414" y="9883"/>
                    <a:pt x="9139" y="9214"/>
                    <a:pt x="10446" y="7937"/>
                  </a:cubicBezTo>
                  <a:cubicBezTo>
                    <a:pt x="12536" y="5896"/>
                    <a:pt x="13099" y="2754"/>
                    <a:pt x="11850" y="115"/>
                  </a:cubicBezTo>
                  <a:lnTo>
                    <a:pt x="11850" y="108"/>
                  </a:lnTo>
                  <a:cubicBezTo>
                    <a:pt x="11810" y="33"/>
                    <a:pt x="11744" y="1"/>
                    <a:pt x="116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5" name="Google Shape;17455;p79"/>
            <p:cNvSpPr/>
            <p:nvPr/>
          </p:nvSpPr>
          <p:spPr>
            <a:xfrm>
              <a:off x="2269399" y="1990746"/>
              <a:ext cx="346452" cy="257386"/>
            </a:xfrm>
            <a:custGeom>
              <a:avLst/>
              <a:gdLst/>
              <a:ahLst/>
              <a:cxnLst/>
              <a:rect l="l" t="t" r="r" b="b"/>
              <a:pathLst>
                <a:path w="13311" h="9889" extrusionOk="0">
                  <a:moveTo>
                    <a:pt x="7641" y="1"/>
                  </a:moveTo>
                  <a:cubicBezTo>
                    <a:pt x="6347" y="1"/>
                    <a:pt x="5043" y="367"/>
                    <a:pt x="3892" y="1122"/>
                  </a:cubicBezTo>
                  <a:cubicBezTo>
                    <a:pt x="1038" y="2994"/>
                    <a:pt x="0" y="6681"/>
                    <a:pt x="1461" y="9767"/>
                  </a:cubicBezTo>
                  <a:cubicBezTo>
                    <a:pt x="1494" y="9843"/>
                    <a:pt x="1568" y="9889"/>
                    <a:pt x="1645" y="9889"/>
                  </a:cubicBezTo>
                  <a:cubicBezTo>
                    <a:pt x="1674" y="9889"/>
                    <a:pt x="1704" y="9882"/>
                    <a:pt x="1732" y="9869"/>
                  </a:cubicBezTo>
                  <a:cubicBezTo>
                    <a:pt x="1837" y="9819"/>
                    <a:pt x="1876" y="9696"/>
                    <a:pt x="1823" y="9594"/>
                  </a:cubicBezTo>
                  <a:cubicBezTo>
                    <a:pt x="1415" y="8736"/>
                    <a:pt x="1200" y="7793"/>
                    <a:pt x="1204" y="6839"/>
                  </a:cubicBezTo>
                  <a:cubicBezTo>
                    <a:pt x="1204" y="4148"/>
                    <a:pt x="2879" y="1738"/>
                    <a:pt x="5405" y="802"/>
                  </a:cubicBezTo>
                  <a:cubicBezTo>
                    <a:pt x="6134" y="531"/>
                    <a:pt x="6890" y="400"/>
                    <a:pt x="7639" y="400"/>
                  </a:cubicBezTo>
                  <a:cubicBezTo>
                    <a:pt x="9480" y="400"/>
                    <a:pt x="11277" y="1192"/>
                    <a:pt x="12523" y="2645"/>
                  </a:cubicBezTo>
                  <a:lnTo>
                    <a:pt x="11731" y="2381"/>
                  </a:lnTo>
                  <a:cubicBezTo>
                    <a:pt x="11710" y="2376"/>
                    <a:pt x="11691" y="2373"/>
                    <a:pt x="11672" y="2373"/>
                  </a:cubicBezTo>
                  <a:cubicBezTo>
                    <a:pt x="11471" y="2373"/>
                    <a:pt x="11389" y="2678"/>
                    <a:pt x="11604" y="2761"/>
                  </a:cubicBezTo>
                  <a:lnTo>
                    <a:pt x="13026" y="3236"/>
                  </a:lnTo>
                  <a:cubicBezTo>
                    <a:pt x="13048" y="3244"/>
                    <a:pt x="13071" y="3248"/>
                    <a:pt x="13093" y="3248"/>
                  </a:cubicBezTo>
                  <a:cubicBezTo>
                    <a:pt x="13211" y="3248"/>
                    <a:pt x="13311" y="3142"/>
                    <a:pt x="13290" y="3015"/>
                  </a:cubicBezTo>
                  <a:lnTo>
                    <a:pt x="13054" y="1358"/>
                  </a:lnTo>
                  <a:cubicBezTo>
                    <a:pt x="13034" y="1244"/>
                    <a:pt x="12947" y="1192"/>
                    <a:pt x="12860" y="1192"/>
                  </a:cubicBezTo>
                  <a:cubicBezTo>
                    <a:pt x="12753" y="1192"/>
                    <a:pt x="12644" y="1272"/>
                    <a:pt x="12660" y="1414"/>
                  </a:cubicBezTo>
                  <a:lnTo>
                    <a:pt x="12790" y="2336"/>
                  </a:lnTo>
                  <a:cubicBezTo>
                    <a:pt x="11448" y="803"/>
                    <a:pt x="9555" y="1"/>
                    <a:pt x="76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6" name="Google Shape;17456;p79"/>
            <p:cNvSpPr/>
            <p:nvPr/>
          </p:nvSpPr>
          <p:spPr>
            <a:xfrm>
              <a:off x="2423534" y="2085044"/>
              <a:ext cx="16580" cy="27641"/>
            </a:xfrm>
            <a:custGeom>
              <a:avLst/>
              <a:gdLst/>
              <a:ahLst/>
              <a:cxnLst/>
              <a:rect l="l" t="t" r="r" b="b"/>
              <a:pathLst>
                <a:path w="637" h="1062" extrusionOk="0">
                  <a:moveTo>
                    <a:pt x="426" y="0"/>
                  </a:moveTo>
                  <a:cubicBezTo>
                    <a:pt x="313" y="4"/>
                    <a:pt x="225" y="95"/>
                    <a:pt x="229" y="204"/>
                  </a:cubicBezTo>
                  <a:lnTo>
                    <a:pt x="232" y="574"/>
                  </a:lnTo>
                  <a:lnTo>
                    <a:pt x="84" y="715"/>
                  </a:lnTo>
                  <a:cubicBezTo>
                    <a:pt x="4" y="792"/>
                    <a:pt x="0" y="919"/>
                    <a:pt x="77" y="1000"/>
                  </a:cubicBezTo>
                  <a:cubicBezTo>
                    <a:pt x="115" y="1041"/>
                    <a:pt x="167" y="1061"/>
                    <a:pt x="219" y="1061"/>
                  </a:cubicBezTo>
                  <a:cubicBezTo>
                    <a:pt x="269" y="1061"/>
                    <a:pt x="319" y="1043"/>
                    <a:pt x="359" y="1007"/>
                  </a:cubicBezTo>
                  <a:lnTo>
                    <a:pt x="570" y="806"/>
                  </a:lnTo>
                  <a:cubicBezTo>
                    <a:pt x="612" y="767"/>
                    <a:pt x="637" y="711"/>
                    <a:pt x="637" y="655"/>
                  </a:cubicBezTo>
                  <a:lnTo>
                    <a:pt x="630" y="197"/>
                  </a:lnTo>
                  <a:cubicBezTo>
                    <a:pt x="626" y="88"/>
                    <a:pt x="538" y="0"/>
                    <a:pt x="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7" name="Google Shape;17457;p79"/>
            <p:cNvSpPr/>
            <p:nvPr/>
          </p:nvSpPr>
          <p:spPr>
            <a:xfrm>
              <a:off x="2321584" y="2035279"/>
              <a:ext cx="289244" cy="266912"/>
            </a:xfrm>
            <a:custGeom>
              <a:avLst/>
              <a:gdLst/>
              <a:ahLst/>
              <a:cxnLst/>
              <a:rect l="l" t="t" r="r" b="b"/>
              <a:pathLst>
                <a:path w="11113" h="10255" extrusionOk="0">
                  <a:moveTo>
                    <a:pt x="3857" y="3932"/>
                  </a:moveTo>
                  <a:lnTo>
                    <a:pt x="4128" y="3964"/>
                  </a:lnTo>
                  <a:cubicBezTo>
                    <a:pt x="4145" y="3965"/>
                    <a:pt x="4161" y="3966"/>
                    <a:pt x="4177" y="3966"/>
                  </a:cubicBezTo>
                  <a:cubicBezTo>
                    <a:pt x="4205" y="3966"/>
                    <a:pt x="4233" y="3963"/>
                    <a:pt x="4262" y="3957"/>
                  </a:cubicBezTo>
                  <a:lnTo>
                    <a:pt x="4262" y="3957"/>
                  </a:lnTo>
                  <a:lnTo>
                    <a:pt x="4051" y="4421"/>
                  </a:lnTo>
                  <a:lnTo>
                    <a:pt x="3709" y="4323"/>
                  </a:lnTo>
                  <a:lnTo>
                    <a:pt x="3857" y="3932"/>
                  </a:lnTo>
                  <a:close/>
                  <a:moveTo>
                    <a:pt x="5194" y="3834"/>
                  </a:moveTo>
                  <a:lnTo>
                    <a:pt x="5588" y="4316"/>
                  </a:lnTo>
                  <a:lnTo>
                    <a:pt x="5546" y="4453"/>
                  </a:lnTo>
                  <a:cubicBezTo>
                    <a:pt x="5504" y="4558"/>
                    <a:pt x="5560" y="4678"/>
                    <a:pt x="5666" y="4713"/>
                  </a:cubicBezTo>
                  <a:cubicBezTo>
                    <a:pt x="5688" y="4721"/>
                    <a:pt x="5710" y="4725"/>
                    <a:pt x="5732" y="4725"/>
                  </a:cubicBezTo>
                  <a:cubicBezTo>
                    <a:pt x="5818" y="4725"/>
                    <a:pt x="5898" y="4667"/>
                    <a:pt x="5926" y="4579"/>
                  </a:cubicBezTo>
                  <a:lnTo>
                    <a:pt x="5975" y="4428"/>
                  </a:lnTo>
                  <a:cubicBezTo>
                    <a:pt x="6018" y="4308"/>
                    <a:pt x="5993" y="4175"/>
                    <a:pt x="5912" y="4076"/>
                  </a:cubicBezTo>
                  <a:lnTo>
                    <a:pt x="5806" y="3946"/>
                  </a:lnTo>
                  <a:lnTo>
                    <a:pt x="6158" y="4213"/>
                  </a:lnTo>
                  <a:cubicBezTo>
                    <a:pt x="6193" y="4241"/>
                    <a:pt x="6235" y="4255"/>
                    <a:pt x="6276" y="4255"/>
                  </a:cubicBezTo>
                  <a:cubicBezTo>
                    <a:pt x="6304" y="4255"/>
                    <a:pt x="6331" y="4249"/>
                    <a:pt x="6355" y="4238"/>
                  </a:cubicBezTo>
                  <a:lnTo>
                    <a:pt x="6609" y="4133"/>
                  </a:lnTo>
                  <a:lnTo>
                    <a:pt x="6764" y="4308"/>
                  </a:lnTo>
                  <a:cubicBezTo>
                    <a:pt x="6801" y="4352"/>
                    <a:pt x="6855" y="4377"/>
                    <a:pt x="6911" y="4377"/>
                  </a:cubicBezTo>
                  <a:cubicBezTo>
                    <a:pt x="6918" y="4377"/>
                    <a:pt x="6925" y="4376"/>
                    <a:pt x="6932" y="4375"/>
                  </a:cubicBezTo>
                  <a:lnTo>
                    <a:pt x="7425" y="4333"/>
                  </a:lnTo>
                  <a:lnTo>
                    <a:pt x="7443" y="4421"/>
                  </a:lnTo>
                  <a:cubicBezTo>
                    <a:pt x="7460" y="4506"/>
                    <a:pt x="7400" y="4583"/>
                    <a:pt x="7316" y="4586"/>
                  </a:cubicBezTo>
                  <a:lnTo>
                    <a:pt x="6461" y="4657"/>
                  </a:lnTo>
                  <a:cubicBezTo>
                    <a:pt x="6267" y="4671"/>
                    <a:pt x="6123" y="4836"/>
                    <a:pt x="6134" y="5030"/>
                  </a:cubicBezTo>
                  <a:lnTo>
                    <a:pt x="5567" y="4840"/>
                  </a:lnTo>
                  <a:cubicBezTo>
                    <a:pt x="5553" y="4836"/>
                    <a:pt x="5543" y="4822"/>
                    <a:pt x="5539" y="4808"/>
                  </a:cubicBezTo>
                  <a:cubicBezTo>
                    <a:pt x="5504" y="4593"/>
                    <a:pt x="5321" y="4435"/>
                    <a:pt x="5103" y="4435"/>
                  </a:cubicBezTo>
                  <a:lnTo>
                    <a:pt x="5092" y="4435"/>
                  </a:lnTo>
                  <a:lnTo>
                    <a:pt x="4476" y="4449"/>
                  </a:lnTo>
                  <a:lnTo>
                    <a:pt x="4656" y="4052"/>
                  </a:lnTo>
                  <a:cubicBezTo>
                    <a:pt x="4674" y="4016"/>
                    <a:pt x="4705" y="3988"/>
                    <a:pt x="4740" y="3978"/>
                  </a:cubicBezTo>
                  <a:lnTo>
                    <a:pt x="5194" y="3834"/>
                  </a:lnTo>
                  <a:close/>
                  <a:moveTo>
                    <a:pt x="9857" y="4520"/>
                  </a:moveTo>
                  <a:cubicBezTo>
                    <a:pt x="9892" y="4520"/>
                    <a:pt x="9927" y="4532"/>
                    <a:pt x="9955" y="4558"/>
                  </a:cubicBezTo>
                  <a:lnTo>
                    <a:pt x="10359" y="4956"/>
                  </a:lnTo>
                  <a:cubicBezTo>
                    <a:pt x="10363" y="5076"/>
                    <a:pt x="10363" y="5199"/>
                    <a:pt x="10359" y="5318"/>
                  </a:cubicBezTo>
                  <a:cubicBezTo>
                    <a:pt x="10310" y="6504"/>
                    <a:pt x="9818" y="7630"/>
                    <a:pt x="8977" y="8467"/>
                  </a:cubicBezTo>
                  <a:cubicBezTo>
                    <a:pt x="8850" y="8597"/>
                    <a:pt x="8716" y="8717"/>
                    <a:pt x="8572" y="8830"/>
                  </a:cubicBezTo>
                  <a:cubicBezTo>
                    <a:pt x="8646" y="8724"/>
                    <a:pt x="8709" y="8612"/>
                    <a:pt x="8758" y="8495"/>
                  </a:cubicBezTo>
                  <a:lnTo>
                    <a:pt x="9680" y="6367"/>
                  </a:lnTo>
                  <a:cubicBezTo>
                    <a:pt x="9738" y="6235"/>
                    <a:pt x="9640" y="6088"/>
                    <a:pt x="9499" y="6088"/>
                  </a:cubicBezTo>
                  <a:cubicBezTo>
                    <a:pt x="9493" y="6088"/>
                    <a:pt x="9486" y="6088"/>
                    <a:pt x="9480" y="6089"/>
                  </a:cubicBezTo>
                  <a:lnTo>
                    <a:pt x="9392" y="6092"/>
                  </a:lnTo>
                  <a:lnTo>
                    <a:pt x="9891" y="5100"/>
                  </a:lnTo>
                  <a:cubicBezTo>
                    <a:pt x="9976" y="4935"/>
                    <a:pt x="9923" y="4734"/>
                    <a:pt x="9772" y="4629"/>
                  </a:cubicBezTo>
                  <a:lnTo>
                    <a:pt x="9730" y="4601"/>
                  </a:lnTo>
                  <a:lnTo>
                    <a:pt x="9740" y="4583"/>
                  </a:lnTo>
                  <a:cubicBezTo>
                    <a:pt x="9766" y="4541"/>
                    <a:pt x="9811" y="4520"/>
                    <a:pt x="9857" y="4520"/>
                  </a:cubicBezTo>
                  <a:close/>
                  <a:moveTo>
                    <a:pt x="5635" y="1"/>
                  </a:moveTo>
                  <a:cubicBezTo>
                    <a:pt x="4318" y="1"/>
                    <a:pt x="3006" y="506"/>
                    <a:pt x="2010" y="1504"/>
                  </a:cubicBezTo>
                  <a:cubicBezTo>
                    <a:pt x="131" y="3383"/>
                    <a:pt x="1" y="6384"/>
                    <a:pt x="1707" y="8422"/>
                  </a:cubicBezTo>
                  <a:cubicBezTo>
                    <a:pt x="1752" y="8474"/>
                    <a:pt x="1806" y="8496"/>
                    <a:pt x="1858" y="8496"/>
                  </a:cubicBezTo>
                  <a:cubicBezTo>
                    <a:pt x="2006" y="8496"/>
                    <a:pt x="2142" y="8316"/>
                    <a:pt x="2017" y="8165"/>
                  </a:cubicBezTo>
                  <a:cubicBezTo>
                    <a:pt x="856" y="6782"/>
                    <a:pt x="585" y="4864"/>
                    <a:pt x="1313" y="3218"/>
                  </a:cubicBezTo>
                  <a:cubicBezTo>
                    <a:pt x="2042" y="1568"/>
                    <a:pt x="3643" y="480"/>
                    <a:pt x="5441" y="407"/>
                  </a:cubicBezTo>
                  <a:cubicBezTo>
                    <a:pt x="5506" y="404"/>
                    <a:pt x="5572" y="403"/>
                    <a:pt x="5638" y="403"/>
                  </a:cubicBezTo>
                  <a:cubicBezTo>
                    <a:pt x="5840" y="403"/>
                    <a:pt x="6044" y="415"/>
                    <a:pt x="6243" y="442"/>
                  </a:cubicBezTo>
                  <a:lnTo>
                    <a:pt x="6514" y="776"/>
                  </a:lnTo>
                  <a:lnTo>
                    <a:pt x="6401" y="1040"/>
                  </a:lnTo>
                  <a:lnTo>
                    <a:pt x="6239" y="744"/>
                  </a:lnTo>
                  <a:cubicBezTo>
                    <a:pt x="6201" y="681"/>
                    <a:pt x="6134" y="642"/>
                    <a:pt x="6063" y="642"/>
                  </a:cubicBezTo>
                  <a:lnTo>
                    <a:pt x="5419" y="642"/>
                  </a:lnTo>
                  <a:cubicBezTo>
                    <a:pt x="5346" y="642"/>
                    <a:pt x="5279" y="684"/>
                    <a:pt x="5244" y="748"/>
                  </a:cubicBezTo>
                  <a:lnTo>
                    <a:pt x="4793" y="1610"/>
                  </a:lnTo>
                  <a:cubicBezTo>
                    <a:pt x="4663" y="1860"/>
                    <a:pt x="4828" y="2159"/>
                    <a:pt x="5110" y="2183"/>
                  </a:cubicBezTo>
                  <a:lnTo>
                    <a:pt x="5469" y="2215"/>
                  </a:lnTo>
                  <a:cubicBezTo>
                    <a:pt x="5472" y="2215"/>
                    <a:pt x="5476" y="2215"/>
                    <a:pt x="5479" y="2215"/>
                  </a:cubicBezTo>
                  <a:cubicBezTo>
                    <a:pt x="5546" y="2215"/>
                    <a:pt x="5608" y="2184"/>
                    <a:pt x="5648" y="2131"/>
                  </a:cubicBezTo>
                  <a:lnTo>
                    <a:pt x="5785" y="1937"/>
                  </a:lnTo>
                  <a:lnTo>
                    <a:pt x="5856" y="2029"/>
                  </a:lnTo>
                  <a:lnTo>
                    <a:pt x="5810" y="2373"/>
                  </a:lnTo>
                  <a:lnTo>
                    <a:pt x="5194" y="2461"/>
                  </a:lnTo>
                  <a:cubicBezTo>
                    <a:pt x="5163" y="2468"/>
                    <a:pt x="5131" y="2479"/>
                    <a:pt x="5106" y="2500"/>
                  </a:cubicBezTo>
                  <a:lnTo>
                    <a:pt x="4315" y="3081"/>
                  </a:lnTo>
                  <a:cubicBezTo>
                    <a:pt x="4276" y="3109"/>
                    <a:pt x="4248" y="3147"/>
                    <a:pt x="4237" y="3197"/>
                  </a:cubicBezTo>
                  <a:lnTo>
                    <a:pt x="4149" y="3559"/>
                  </a:lnTo>
                  <a:lnTo>
                    <a:pt x="3878" y="3524"/>
                  </a:lnTo>
                  <a:cubicBezTo>
                    <a:pt x="3863" y="3522"/>
                    <a:pt x="3848" y="3521"/>
                    <a:pt x="3833" y="3521"/>
                  </a:cubicBezTo>
                  <a:cubicBezTo>
                    <a:pt x="3681" y="3521"/>
                    <a:pt x="3542" y="3616"/>
                    <a:pt x="3488" y="3763"/>
                  </a:cubicBezTo>
                  <a:lnTo>
                    <a:pt x="3322" y="4210"/>
                  </a:lnTo>
                  <a:cubicBezTo>
                    <a:pt x="3249" y="4411"/>
                    <a:pt x="3361" y="4632"/>
                    <a:pt x="3569" y="4692"/>
                  </a:cubicBezTo>
                  <a:lnTo>
                    <a:pt x="3572" y="4692"/>
                  </a:lnTo>
                  <a:lnTo>
                    <a:pt x="3569" y="4696"/>
                  </a:lnTo>
                  <a:cubicBezTo>
                    <a:pt x="3379" y="4780"/>
                    <a:pt x="3256" y="4963"/>
                    <a:pt x="3245" y="5171"/>
                  </a:cubicBezTo>
                  <a:lnTo>
                    <a:pt x="3242" y="5269"/>
                  </a:lnTo>
                  <a:lnTo>
                    <a:pt x="2679" y="5909"/>
                  </a:lnTo>
                  <a:cubicBezTo>
                    <a:pt x="2594" y="6008"/>
                    <a:pt x="2548" y="6135"/>
                    <a:pt x="2548" y="6265"/>
                  </a:cubicBezTo>
                  <a:lnTo>
                    <a:pt x="2548" y="7014"/>
                  </a:lnTo>
                  <a:cubicBezTo>
                    <a:pt x="2548" y="7208"/>
                    <a:pt x="2626" y="7391"/>
                    <a:pt x="2767" y="7524"/>
                  </a:cubicBezTo>
                  <a:lnTo>
                    <a:pt x="3301" y="8042"/>
                  </a:lnTo>
                  <a:cubicBezTo>
                    <a:pt x="3417" y="8154"/>
                    <a:pt x="3569" y="8225"/>
                    <a:pt x="3731" y="8239"/>
                  </a:cubicBezTo>
                  <a:lnTo>
                    <a:pt x="5310" y="8376"/>
                  </a:lnTo>
                  <a:lnTo>
                    <a:pt x="5303" y="8425"/>
                  </a:lnTo>
                  <a:cubicBezTo>
                    <a:pt x="5279" y="8615"/>
                    <a:pt x="5363" y="8809"/>
                    <a:pt x="5518" y="8925"/>
                  </a:cubicBezTo>
                  <a:lnTo>
                    <a:pt x="5796" y="9132"/>
                  </a:lnTo>
                  <a:lnTo>
                    <a:pt x="5778" y="9192"/>
                  </a:lnTo>
                  <a:cubicBezTo>
                    <a:pt x="5715" y="9400"/>
                    <a:pt x="5778" y="9625"/>
                    <a:pt x="5944" y="9762"/>
                  </a:cubicBezTo>
                  <a:lnTo>
                    <a:pt x="6025" y="9836"/>
                  </a:lnTo>
                  <a:cubicBezTo>
                    <a:pt x="5961" y="9840"/>
                    <a:pt x="5894" y="9843"/>
                    <a:pt x="5828" y="9847"/>
                  </a:cubicBezTo>
                  <a:cubicBezTo>
                    <a:pt x="5761" y="9849"/>
                    <a:pt x="5695" y="9851"/>
                    <a:pt x="5629" y="9851"/>
                  </a:cubicBezTo>
                  <a:cubicBezTo>
                    <a:pt x="4523" y="9851"/>
                    <a:pt x="3448" y="9463"/>
                    <a:pt x="2598" y="8749"/>
                  </a:cubicBezTo>
                  <a:cubicBezTo>
                    <a:pt x="2555" y="8713"/>
                    <a:pt x="2510" y="8698"/>
                    <a:pt x="2468" y="8698"/>
                  </a:cubicBezTo>
                  <a:cubicBezTo>
                    <a:pt x="2306" y="8698"/>
                    <a:pt x="2176" y="8918"/>
                    <a:pt x="2341" y="9055"/>
                  </a:cubicBezTo>
                  <a:cubicBezTo>
                    <a:pt x="3263" y="9832"/>
                    <a:pt x="4427" y="10255"/>
                    <a:pt x="5634" y="10255"/>
                  </a:cubicBezTo>
                  <a:cubicBezTo>
                    <a:pt x="5704" y="10255"/>
                    <a:pt x="5775" y="10255"/>
                    <a:pt x="5845" y="10251"/>
                  </a:cubicBezTo>
                  <a:cubicBezTo>
                    <a:pt x="7798" y="10170"/>
                    <a:pt x="9533" y="8988"/>
                    <a:pt x="10324" y="7201"/>
                  </a:cubicBezTo>
                  <a:cubicBezTo>
                    <a:pt x="11112" y="5413"/>
                    <a:pt x="10817" y="3330"/>
                    <a:pt x="9561" y="1835"/>
                  </a:cubicBezTo>
                  <a:cubicBezTo>
                    <a:pt x="9516" y="1781"/>
                    <a:pt x="9462" y="1759"/>
                    <a:pt x="9410" y="1759"/>
                  </a:cubicBezTo>
                  <a:cubicBezTo>
                    <a:pt x="9262" y="1759"/>
                    <a:pt x="9127" y="1941"/>
                    <a:pt x="9255" y="2092"/>
                  </a:cubicBezTo>
                  <a:cubicBezTo>
                    <a:pt x="9793" y="2732"/>
                    <a:pt x="10152" y="3506"/>
                    <a:pt x="10293" y="4333"/>
                  </a:cubicBezTo>
                  <a:lnTo>
                    <a:pt x="10233" y="4277"/>
                  </a:lnTo>
                  <a:cubicBezTo>
                    <a:pt x="10126" y="4171"/>
                    <a:pt x="9988" y="4120"/>
                    <a:pt x="9852" y="4120"/>
                  </a:cubicBezTo>
                  <a:cubicBezTo>
                    <a:pt x="9674" y="4120"/>
                    <a:pt x="9499" y="4207"/>
                    <a:pt x="9395" y="4372"/>
                  </a:cubicBezTo>
                  <a:lnTo>
                    <a:pt x="9360" y="4428"/>
                  </a:lnTo>
                  <a:cubicBezTo>
                    <a:pt x="9356" y="4428"/>
                    <a:pt x="9351" y="4428"/>
                    <a:pt x="9347" y="4428"/>
                  </a:cubicBezTo>
                  <a:cubicBezTo>
                    <a:pt x="9257" y="4428"/>
                    <a:pt x="9170" y="4463"/>
                    <a:pt x="9103" y="4527"/>
                  </a:cubicBezTo>
                  <a:lnTo>
                    <a:pt x="8839" y="4213"/>
                  </a:lnTo>
                  <a:cubicBezTo>
                    <a:pt x="8795" y="4161"/>
                    <a:pt x="8741" y="4139"/>
                    <a:pt x="8690" y="4139"/>
                  </a:cubicBezTo>
                  <a:cubicBezTo>
                    <a:pt x="8541" y="4139"/>
                    <a:pt x="8405" y="4320"/>
                    <a:pt x="8533" y="4474"/>
                  </a:cubicBezTo>
                  <a:lnTo>
                    <a:pt x="8934" y="4949"/>
                  </a:lnTo>
                  <a:cubicBezTo>
                    <a:pt x="8975" y="4997"/>
                    <a:pt x="9032" y="5022"/>
                    <a:pt x="9089" y="5022"/>
                  </a:cubicBezTo>
                  <a:cubicBezTo>
                    <a:pt x="9140" y="5022"/>
                    <a:pt x="9190" y="5003"/>
                    <a:pt x="9230" y="4963"/>
                  </a:cubicBezTo>
                  <a:lnTo>
                    <a:pt x="9357" y="4836"/>
                  </a:lnTo>
                  <a:lnTo>
                    <a:pt x="9522" y="4942"/>
                  </a:lnTo>
                  <a:lnTo>
                    <a:pt x="8924" y="6131"/>
                  </a:lnTo>
                  <a:lnTo>
                    <a:pt x="8892" y="6131"/>
                  </a:lnTo>
                  <a:cubicBezTo>
                    <a:pt x="8888" y="6131"/>
                    <a:pt x="8885" y="6131"/>
                    <a:pt x="8881" y="6131"/>
                  </a:cubicBezTo>
                  <a:cubicBezTo>
                    <a:pt x="8839" y="6131"/>
                    <a:pt x="8802" y="6114"/>
                    <a:pt x="8776" y="6082"/>
                  </a:cubicBezTo>
                  <a:lnTo>
                    <a:pt x="7984" y="5114"/>
                  </a:lnTo>
                  <a:cubicBezTo>
                    <a:pt x="7939" y="5052"/>
                    <a:pt x="7881" y="5026"/>
                    <a:pt x="7825" y="5026"/>
                  </a:cubicBezTo>
                  <a:cubicBezTo>
                    <a:pt x="7673" y="5026"/>
                    <a:pt x="7531" y="5216"/>
                    <a:pt x="7675" y="5368"/>
                  </a:cubicBezTo>
                  <a:lnTo>
                    <a:pt x="8466" y="6335"/>
                  </a:lnTo>
                  <a:cubicBezTo>
                    <a:pt x="8572" y="6463"/>
                    <a:pt x="8726" y="6533"/>
                    <a:pt x="8889" y="6533"/>
                  </a:cubicBezTo>
                  <a:cubicBezTo>
                    <a:pt x="8901" y="6533"/>
                    <a:pt x="8912" y="6533"/>
                    <a:pt x="8924" y="6532"/>
                  </a:cubicBezTo>
                  <a:lnTo>
                    <a:pt x="9181" y="6511"/>
                  </a:lnTo>
                  <a:lnTo>
                    <a:pt x="9181" y="6511"/>
                  </a:lnTo>
                  <a:lnTo>
                    <a:pt x="8393" y="8337"/>
                  </a:lnTo>
                  <a:cubicBezTo>
                    <a:pt x="8336" y="8471"/>
                    <a:pt x="8259" y="8594"/>
                    <a:pt x="8167" y="8703"/>
                  </a:cubicBezTo>
                  <a:lnTo>
                    <a:pt x="7538" y="9456"/>
                  </a:lnTo>
                  <a:cubicBezTo>
                    <a:pt x="7221" y="9597"/>
                    <a:pt x="6890" y="9699"/>
                    <a:pt x="6552" y="9766"/>
                  </a:cubicBezTo>
                  <a:lnTo>
                    <a:pt x="6204" y="9463"/>
                  </a:lnTo>
                  <a:cubicBezTo>
                    <a:pt x="6162" y="9428"/>
                    <a:pt x="6144" y="9368"/>
                    <a:pt x="6162" y="9315"/>
                  </a:cubicBezTo>
                  <a:lnTo>
                    <a:pt x="6222" y="9122"/>
                  </a:lnTo>
                  <a:cubicBezTo>
                    <a:pt x="6246" y="9037"/>
                    <a:pt x="6218" y="8949"/>
                    <a:pt x="6151" y="8900"/>
                  </a:cubicBezTo>
                  <a:lnTo>
                    <a:pt x="5757" y="8608"/>
                  </a:lnTo>
                  <a:cubicBezTo>
                    <a:pt x="5719" y="8576"/>
                    <a:pt x="5697" y="8531"/>
                    <a:pt x="5704" y="8478"/>
                  </a:cubicBezTo>
                  <a:lnTo>
                    <a:pt x="5736" y="8225"/>
                  </a:lnTo>
                  <a:cubicBezTo>
                    <a:pt x="5750" y="8108"/>
                    <a:pt x="5666" y="8006"/>
                    <a:pt x="5553" y="7999"/>
                  </a:cubicBezTo>
                  <a:lnTo>
                    <a:pt x="3766" y="7845"/>
                  </a:lnTo>
                  <a:cubicBezTo>
                    <a:pt x="3695" y="7838"/>
                    <a:pt x="3629" y="7809"/>
                    <a:pt x="3579" y="7760"/>
                  </a:cubicBezTo>
                  <a:lnTo>
                    <a:pt x="3044" y="7243"/>
                  </a:lnTo>
                  <a:cubicBezTo>
                    <a:pt x="2985" y="7183"/>
                    <a:pt x="2949" y="7106"/>
                    <a:pt x="2949" y="7021"/>
                  </a:cubicBezTo>
                  <a:lnTo>
                    <a:pt x="2949" y="6272"/>
                  </a:lnTo>
                  <a:cubicBezTo>
                    <a:pt x="2949" y="6240"/>
                    <a:pt x="2960" y="6205"/>
                    <a:pt x="2985" y="6180"/>
                  </a:cubicBezTo>
                  <a:lnTo>
                    <a:pt x="3593" y="5484"/>
                  </a:lnTo>
                  <a:cubicBezTo>
                    <a:pt x="3622" y="5452"/>
                    <a:pt x="3639" y="5406"/>
                    <a:pt x="3643" y="5361"/>
                  </a:cubicBezTo>
                  <a:lnTo>
                    <a:pt x="3650" y="5192"/>
                  </a:lnTo>
                  <a:cubicBezTo>
                    <a:pt x="3650" y="5139"/>
                    <a:pt x="3681" y="5090"/>
                    <a:pt x="3731" y="5068"/>
                  </a:cubicBezTo>
                  <a:lnTo>
                    <a:pt x="4209" y="4857"/>
                  </a:lnTo>
                  <a:lnTo>
                    <a:pt x="5103" y="4836"/>
                  </a:lnTo>
                  <a:cubicBezTo>
                    <a:pt x="5124" y="4836"/>
                    <a:pt x="5141" y="4854"/>
                    <a:pt x="5145" y="4871"/>
                  </a:cubicBezTo>
                  <a:cubicBezTo>
                    <a:pt x="5170" y="5037"/>
                    <a:pt x="5286" y="5171"/>
                    <a:pt x="5441" y="5220"/>
                  </a:cubicBezTo>
                  <a:lnTo>
                    <a:pt x="6081" y="5434"/>
                  </a:lnTo>
                  <a:cubicBezTo>
                    <a:pt x="6121" y="5448"/>
                    <a:pt x="6160" y="5455"/>
                    <a:pt x="6199" y="5455"/>
                  </a:cubicBezTo>
                  <a:cubicBezTo>
                    <a:pt x="6403" y="5455"/>
                    <a:pt x="6575" y="5273"/>
                    <a:pt x="6545" y="5051"/>
                  </a:cubicBezTo>
                  <a:lnTo>
                    <a:pt x="7348" y="4988"/>
                  </a:lnTo>
                  <a:cubicBezTo>
                    <a:pt x="7671" y="4963"/>
                    <a:pt x="7900" y="4664"/>
                    <a:pt x="7837" y="4344"/>
                  </a:cubicBezTo>
                  <a:lnTo>
                    <a:pt x="7812" y="4231"/>
                  </a:lnTo>
                  <a:cubicBezTo>
                    <a:pt x="7779" y="4059"/>
                    <a:pt x="7625" y="3934"/>
                    <a:pt x="7452" y="3934"/>
                  </a:cubicBezTo>
                  <a:cubicBezTo>
                    <a:pt x="7441" y="3934"/>
                    <a:pt x="7429" y="3934"/>
                    <a:pt x="7418" y="3936"/>
                  </a:cubicBezTo>
                  <a:lnTo>
                    <a:pt x="6996" y="3971"/>
                  </a:lnTo>
                  <a:lnTo>
                    <a:pt x="6932" y="3900"/>
                  </a:lnTo>
                  <a:lnTo>
                    <a:pt x="7488" y="3344"/>
                  </a:lnTo>
                  <a:cubicBezTo>
                    <a:pt x="7634" y="3198"/>
                    <a:pt x="7500" y="2998"/>
                    <a:pt x="7345" y="2998"/>
                  </a:cubicBezTo>
                  <a:cubicBezTo>
                    <a:pt x="7298" y="2998"/>
                    <a:pt x="7250" y="3016"/>
                    <a:pt x="7207" y="3059"/>
                  </a:cubicBezTo>
                  <a:lnTo>
                    <a:pt x="6531" y="3731"/>
                  </a:lnTo>
                  <a:lnTo>
                    <a:pt x="6306" y="3826"/>
                  </a:lnTo>
                  <a:lnTo>
                    <a:pt x="5676" y="3348"/>
                  </a:lnTo>
                  <a:cubicBezTo>
                    <a:pt x="5641" y="3320"/>
                    <a:pt x="5598" y="3306"/>
                    <a:pt x="5556" y="3306"/>
                  </a:cubicBezTo>
                  <a:cubicBezTo>
                    <a:pt x="5534" y="3306"/>
                    <a:pt x="5513" y="3309"/>
                    <a:pt x="5493" y="3316"/>
                  </a:cubicBezTo>
                  <a:lnTo>
                    <a:pt x="4617" y="3594"/>
                  </a:lnTo>
                  <a:cubicBezTo>
                    <a:pt x="4593" y="3601"/>
                    <a:pt x="4568" y="3612"/>
                    <a:pt x="4543" y="3626"/>
                  </a:cubicBezTo>
                  <a:lnTo>
                    <a:pt x="4607" y="3362"/>
                  </a:lnTo>
                  <a:lnTo>
                    <a:pt x="5300" y="2855"/>
                  </a:lnTo>
                  <a:lnTo>
                    <a:pt x="6014" y="2750"/>
                  </a:lnTo>
                  <a:cubicBezTo>
                    <a:pt x="6102" y="2736"/>
                    <a:pt x="6172" y="2669"/>
                    <a:pt x="6183" y="2581"/>
                  </a:cubicBezTo>
                  <a:lnTo>
                    <a:pt x="6264" y="2004"/>
                  </a:lnTo>
                  <a:cubicBezTo>
                    <a:pt x="6271" y="1948"/>
                    <a:pt x="6257" y="1895"/>
                    <a:pt x="6222" y="1853"/>
                  </a:cubicBezTo>
                  <a:lnTo>
                    <a:pt x="5930" y="1480"/>
                  </a:lnTo>
                  <a:cubicBezTo>
                    <a:pt x="5889" y="1429"/>
                    <a:pt x="5832" y="1404"/>
                    <a:pt x="5774" y="1404"/>
                  </a:cubicBezTo>
                  <a:cubicBezTo>
                    <a:pt x="5712" y="1404"/>
                    <a:pt x="5650" y="1433"/>
                    <a:pt x="5609" y="1490"/>
                  </a:cubicBezTo>
                  <a:lnTo>
                    <a:pt x="5384" y="1810"/>
                  </a:lnTo>
                  <a:lnTo>
                    <a:pt x="5152" y="1789"/>
                  </a:lnTo>
                  <a:lnTo>
                    <a:pt x="5539" y="1047"/>
                  </a:lnTo>
                  <a:lnTo>
                    <a:pt x="5944" y="1047"/>
                  </a:lnTo>
                  <a:lnTo>
                    <a:pt x="6250" y="1596"/>
                  </a:lnTo>
                  <a:cubicBezTo>
                    <a:pt x="6288" y="1664"/>
                    <a:pt x="6356" y="1698"/>
                    <a:pt x="6424" y="1698"/>
                  </a:cubicBezTo>
                  <a:cubicBezTo>
                    <a:pt x="6499" y="1698"/>
                    <a:pt x="6574" y="1657"/>
                    <a:pt x="6609" y="1578"/>
                  </a:cubicBezTo>
                  <a:lnTo>
                    <a:pt x="6890" y="917"/>
                  </a:lnTo>
                  <a:cubicBezTo>
                    <a:pt x="6939" y="801"/>
                    <a:pt x="6925" y="667"/>
                    <a:pt x="6855" y="561"/>
                  </a:cubicBezTo>
                  <a:lnTo>
                    <a:pt x="6855" y="561"/>
                  </a:lnTo>
                  <a:cubicBezTo>
                    <a:pt x="7523" y="741"/>
                    <a:pt x="8143" y="1064"/>
                    <a:pt x="8671" y="1508"/>
                  </a:cubicBezTo>
                  <a:cubicBezTo>
                    <a:pt x="8713" y="1544"/>
                    <a:pt x="8758" y="1559"/>
                    <a:pt x="8800" y="1559"/>
                  </a:cubicBezTo>
                  <a:cubicBezTo>
                    <a:pt x="8963" y="1559"/>
                    <a:pt x="9092" y="1338"/>
                    <a:pt x="8927" y="1202"/>
                  </a:cubicBezTo>
                  <a:cubicBezTo>
                    <a:pt x="7972" y="398"/>
                    <a:pt x="6802" y="1"/>
                    <a:pt x="56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58" name="Google Shape;17458;p79"/>
          <p:cNvGrpSpPr/>
          <p:nvPr/>
        </p:nvGrpSpPr>
        <p:grpSpPr>
          <a:xfrm>
            <a:off x="5605734" y="1525687"/>
            <a:ext cx="371829" cy="355978"/>
            <a:chOff x="5605734" y="1525687"/>
            <a:chExt cx="371829" cy="355978"/>
          </a:xfrm>
        </p:grpSpPr>
        <p:sp>
          <p:nvSpPr>
            <p:cNvPr id="17459" name="Google Shape;17459;p79"/>
            <p:cNvSpPr/>
            <p:nvPr/>
          </p:nvSpPr>
          <p:spPr>
            <a:xfrm>
              <a:off x="5727621" y="1738045"/>
              <a:ext cx="9552" cy="20015"/>
            </a:xfrm>
            <a:custGeom>
              <a:avLst/>
              <a:gdLst/>
              <a:ahLst/>
              <a:cxnLst/>
              <a:rect l="l" t="t" r="r" b="b"/>
              <a:pathLst>
                <a:path w="367" h="769" extrusionOk="0">
                  <a:moveTo>
                    <a:pt x="325" y="1"/>
                  </a:moveTo>
                  <a:lnTo>
                    <a:pt x="1" y="325"/>
                  </a:lnTo>
                  <a:cubicBezTo>
                    <a:pt x="110" y="483"/>
                    <a:pt x="230" y="631"/>
                    <a:pt x="367" y="768"/>
                  </a:cubicBezTo>
                  <a:cubicBezTo>
                    <a:pt x="335" y="515"/>
                    <a:pt x="321" y="258"/>
                    <a:pt x="325" y="1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0" name="Google Shape;17460;p79"/>
            <p:cNvSpPr/>
            <p:nvPr/>
          </p:nvSpPr>
          <p:spPr>
            <a:xfrm>
              <a:off x="5737147" y="1553796"/>
              <a:ext cx="234300" cy="246376"/>
            </a:xfrm>
            <a:custGeom>
              <a:avLst/>
              <a:gdLst/>
              <a:ahLst/>
              <a:cxnLst/>
              <a:rect l="l" t="t" r="r" b="b"/>
              <a:pathLst>
                <a:path w="9002" h="9466" extrusionOk="0">
                  <a:moveTo>
                    <a:pt x="7847" y="1"/>
                  </a:moveTo>
                  <a:lnTo>
                    <a:pt x="7847" y="1"/>
                  </a:lnTo>
                  <a:cubicBezTo>
                    <a:pt x="7847" y="1"/>
                    <a:pt x="8178" y="2207"/>
                    <a:pt x="7024" y="3361"/>
                  </a:cubicBezTo>
                  <a:lnTo>
                    <a:pt x="3361" y="7024"/>
                  </a:lnTo>
                  <a:cubicBezTo>
                    <a:pt x="2627" y="7757"/>
                    <a:pt x="1469" y="7891"/>
                    <a:pt x="722" y="7891"/>
                  </a:cubicBezTo>
                  <a:cubicBezTo>
                    <a:pt x="294" y="7891"/>
                    <a:pt x="1" y="7847"/>
                    <a:pt x="1" y="7847"/>
                  </a:cubicBezTo>
                  <a:lnTo>
                    <a:pt x="1" y="7847"/>
                  </a:lnTo>
                  <a:cubicBezTo>
                    <a:pt x="363" y="8209"/>
                    <a:pt x="814" y="8470"/>
                    <a:pt x="1306" y="8607"/>
                  </a:cubicBezTo>
                  <a:lnTo>
                    <a:pt x="2165" y="9466"/>
                  </a:lnTo>
                  <a:cubicBezTo>
                    <a:pt x="2897" y="9001"/>
                    <a:pt x="3572" y="8456"/>
                    <a:pt x="4184" y="7847"/>
                  </a:cubicBezTo>
                  <a:lnTo>
                    <a:pt x="7847" y="4184"/>
                  </a:lnTo>
                  <a:cubicBezTo>
                    <a:pt x="9001" y="3030"/>
                    <a:pt x="9001" y="1158"/>
                    <a:pt x="7847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1" name="Google Shape;17461;p79"/>
            <p:cNvSpPr/>
            <p:nvPr/>
          </p:nvSpPr>
          <p:spPr>
            <a:xfrm>
              <a:off x="5715544" y="1531283"/>
              <a:ext cx="247001" cy="238932"/>
            </a:xfrm>
            <a:custGeom>
              <a:avLst/>
              <a:gdLst/>
              <a:ahLst/>
              <a:cxnLst/>
              <a:rect l="l" t="t" r="r" b="b"/>
              <a:pathLst>
                <a:path w="9490" h="9180" extrusionOk="0">
                  <a:moveTo>
                    <a:pt x="6584" y="1507"/>
                  </a:moveTo>
                  <a:cubicBezTo>
                    <a:pt x="6956" y="1507"/>
                    <a:pt x="7328" y="1649"/>
                    <a:pt x="7611" y="1932"/>
                  </a:cubicBezTo>
                  <a:cubicBezTo>
                    <a:pt x="8177" y="2498"/>
                    <a:pt x="8177" y="3420"/>
                    <a:pt x="7611" y="3987"/>
                  </a:cubicBezTo>
                  <a:lnTo>
                    <a:pt x="5774" y="5823"/>
                  </a:lnTo>
                  <a:lnTo>
                    <a:pt x="5391" y="5918"/>
                  </a:lnTo>
                  <a:lnTo>
                    <a:pt x="4050" y="7547"/>
                  </a:lnTo>
                  <a:lnTo>
                    <a:pt x="3952" y="7646"/>
                  </a:lnTo>
                  <a:cubicBezTo>
                    <a:pt x="3667" y="7929"/>
                    <a:pt x="3295" y="8071"/>
                    <a:pt x="2923" y="8071"/>
                  </a:cubicBezTo>
                  <a:cubicBezTo>
                    <a:pt x="2551" y="8071"/>
                    <a:pt x="2180" y="7929"/>
                    <a:pt x="1897" y="7646"/>
                  </a:cubicBezTo>
                  <a:cubicBezTo>
                    <a:pt x="1330" y="7079"/>
                    <a:pt x="1330" y="6161"/>
                    <a:pt x="1897" y="5591"/>
                  </a:cubicBezTo>
                  <a:lnTo>
                    <a:pt x="5556" y="1932"/>
                  </a:lnTo>
                  <a:cubicBezTo>
                    <a:pt x="5839" y="1649"/>
                    <a:pt x="6211" y="1507"/>
                    <a:pt x="6584" y="1507"/>
                  </a:cubicBezTo>
                  <a:close/>
                  <a:moveTo>
                    <a:pt x="6584" y="0"/>
                  </a:moveTo>
                  <a:cubicBezTo>
                    <a:pt x="5827" y="0"/>
                    <a:pt x="5071" y="289"/>
                    <a:pt x="4494" y="866"/>
                  </a:cubicBezTo>
                  <a:lnTo>
                    <a:pt x="831" y="4529"/>
                  </a:lnTo>
                  <a:lnTo>
                    <a:pt x="0" y="7079"/>
                  </a:lnTo>
                  <a:cubicBezTo>
                    <a:pt x="67" y="7505"/>
                    <a:pt x="226" y="7910"/>
                    <a:pt x="468" y="8269"/>
                  </a:cubicBezTo>
                  <a:lnTo>
                    <a:pt x="507" y="8226"/>
                  </a:lnTo>
                  <a:cubicBezTo>
                    <a:pt x="585" y="8406"/>
                    <a:pt x="694" y="8571"/>
                    <a:pt x="831" y="8712"/>
                  </a:cubicBezTo>
                  <a:cubicBezTo>
                    <a:pt x="1148" y="9026"/>
                    <a:pt x="1583" y="9179"/>
                    <a:pt x="2064" y="9179"/>
                  </a:cubicBezTo>
                  <a:cubicBezTo>
                    <a:pt x="2202" y="9179"/>
                    <a:pt x="2344" y="9166"/>
                    <a:pt x="2488" y="9141"/>
                  </a:cubicBezTo>
                  <a:cubicBezTo>
                    <a:pt x="3132" y="9029"/>
                    <a:pt x="3822" y="8670"/>
                    <a:pt x="4399" y="8093"/>
                  </a:cubicBezTo>
                  <a:lnTo>
                    <a:pt x="8058" y="4434"/>
                  </a:lnTo>
                  <a:cubicBezTo>
                    <a:pt x="9215" y="3280"/>
                    <a:pt x="9490" y="1682"/>
                    <a:pt x="8677" y="866"/>
                  </a:cubicBezTo>
                  <a:cubicBezTo>
                    <a:pt x="8098" y="289"/>
                    <a:pt x="7341" y="0"/>
                    <a:pt x="6584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2" name="Google Shape;17462;p79"/>
            <p:cNvSpPr/>
            <p:nvPr/>
          </p:nvSpPr>
          <p:spPr>
            <a:xfrm>
              <a:off x="5842012" y="1649239"/>
              <a:ext cx="23841" cy="57443"/>
            </a:xfrm>
            <a:custGeom>
              <a:avLst/>
              <a:gdLst/>
              <a:ahLst/>
              <a:cxnLst/>
              <a:rect l="l" t="t" r="r" b="b"/>
              <a:pathLst>
                <a:path w="916" h="2207" extrusionOk="0">
                  <a:moveTo>
                    <a:pt x="162" y="0"/>
                  </a:moveTo>
                  <a:cubicBezTo>
                    <a:pt x="162" y="0"/>
                    <a:pt x="331" y="1137"/>
                    <a:pt x="0" y="2206"/>
                  </a:cubicBezTo>
                  <a:lnTo>
                    <a:pt x="915" y="1288"/>
                  </a:lnTo>
                  <a:cubicBezTo>
                    <a:pt x="778" y="802"/>
                    <a:pt x="518" y="359"/>
                    <a:pt x="16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3" name="Google Shape;17463;p79"/>
            <p:cNvSpPr/>
            <p:nvPr/>
          </p:nvSpPr>
          <p:spPr>
            <a:xfrm>
              <a:off x="5642017" y="1798949"/>
              <a:ext cx="159627" cy="77041"/>
            </a:xfrm>
            <a:custGeom>
              <a:avLst/>
              <a:gdLst/>
              <a:ahLst/>
              <a:cxnLst/>
              <a:rect l="l" t="t" r="r" b="b"/>
              <a:pathLst>
                <a:path w="6133" h="2960" extrusionOk="0">
                  <a:moveTo>
                    <a:pt x="4630" y="1"/>
                  </a:moveTo>
                  <a:lnTo>
                    <a:pt x="3360" y="1271"/>
                  </a:lnTo>
                  <a:cubicBezTo>
                    <a:pt x="2627" y="2005"/>
                    <a:pt x="1468" y="2138"/>
                    <a:pt x="721" y="2138"/>
                  </a:cubicBezTo>
                  <a:cubicBezTo>
                    <a:pt x="293" y="2138"/>
                    <a:pt x="0" y="2094"/>
                    <a:pt x="0" y="2094"/>
                  </a:cubicBezTo>
                  <a:lnTo>
                    <a:pt x="0" y="2094"/>
                  </a:lnTo>
                  <a:cubicBezTo>
                    <a:pt x="577" y="2671"/>
                    <a:pt x="1334" y="2960"/>
                    <a:pt x="2092" y="2960"/>
                  </a:cubicBezTo>
                  <a:cubicBezTo>
                    <a:pt x="2849" y="2960"/>
                    <a:pt x="3607" y="2671"/>
                    <a:pt x="4184" y="2094"/>
                  </a:cubicBezTo>
                  <a:lnTo>
                    <a:pt x="6133" y="145"/>
                  </a:lnTo>
                  <a:lnTo>
                    <a:pt x="4630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4" name="Google Shape;17464;p79"/>
            <p:cNvSpPr/>
            <p:nvPr/>
          </p:nvSpPr>
          <p:spPr>
            <a:xfrm>
              <a:off x="5762524" y="1754364"/>
              <a:ext cx="87218" cy="48958"/>
            </a:xfrm>
            <a:custGeom>
              <a:avLst/>
              <a:gdLst/>
              <a:ahLst/>
              <a:cxnLst/>
              <a:rect l="l" t="t" r="r" b="b"/>
              <a:pathLst>
                <a:path w="3351" h="1881" extrusionOk="0">
                  <a:moveTo>
                    <a:pt x="3350" y="0"/>
                  </a:moveTo>
                  <a:lnTo>
                    <a:pt x="3209" y="141"/>
                  </a:lnTo>
                  <a:cubicBezTo>
                    <a:pt x="2652" y="699"/>
                    <a:pt x="1901" y="1008"/>
                    <a:pt x="1124" y="1008"/>
                  </a:cubicBezTo>
                  <a:cubicBezTo>
                    <a:pt x="994" y="1008"/>
                    <a:pt x="863" y="1000"/>
                    <a:pt x="732" y="982"/>
                  </a:cubicBezTo>
                  <a:lnTo>
                    <a:pt x="0" y="1714"/>
                  </a:lnTo>
                  <a:cubicBezTo>
                    <a:pt x="365" y="1825"/>
                    <a:pt x="743" y="1880"/>
                    <a:pt x="1121" y="1880"/>
                  </a:cubicBezTo>
                  <a:cubicBezTo>
                    <a:pt x="1247" y="1880"/>
                    <a:pt x="1374" y="1874"/>
                    <a:pt x="1499" y="1862"/>
                  </a:cubicBezTo>
                  <a:lnTo>
                    <a:pt x="3216" y="145"/>
                  </a:lnTo>
                  <a:cubicBezTo>
                    <a:pt x="3262" y="99"/>
                    <a:pt x="3308" y="50"/>
                    <a:pt x="3350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5" name="Google Shape;17465;p79"/>
            <p:cNvSpPr/>
            <p:nvPr/>
          </p:nvSpPr>
          <p:spPr>
            <a:xfrm>
              <a:off x="5611981" y="1626699"/>
              <a:ext cx="248198" cy="238932"/>
            </a:xfrm>
            <a:custGeom>
              <a:avLst/>
              <a:gdLst/>
              <a:ahLst/>
              <a:cxnLst/>
              <a:rect l="l" t="t" r="r" b="b"/>
              <a:pathLst>
                <a:path w="9536" h="9180" extrusionOk="0">
                  <a:moveTo>
                    <a:pt x="6907" y="1"/>
                  </a:moveTo>
                  <a:cubicBezTo>
                    <a:pt x="6150" y="1"/>
                    <a:pt x="5394" y="289"/>
                    <a:pt x="4817" y="866"/>
                  </a:cubicBezTo>
                  <a:lnTo>
                    <a:pt x="1154" y="4529"/>
                  </a:lnTo>
                  <a:cubicBezTo>
                    <a:pt x="0" y="5683"/>
                    <a:pt x="0" y="7555"/>
                    <a:pt x="1154" y="8709"/>
                  </a:cubicBezTo>
                  <a:cubicBezTo>
                    <a:pt x="1471" y="9026"/>
                    <a:pt x="1907" y="9179"/>
                    <a:pt x="2388" y="9179"/>
                  </a:cubicBezTo>
                  <a:cubicBezTo>
                    <a:pt x="2526" y="9179"/>
                    <a:pt x="2668" y="9167"/>
                    <a:pt x="2811" y="9142"/>
                  </a:cubicBezTo>
                  <a:cubicBezTo>
                    <a:pt x="3455" y="9029"/>
                    <a:pt x="4145" y="8670"/>
                    <a:pt x="4722" y="8093"/>
                  </a:cubicBezTo>
                  <a:lnTo>
                    <a:pt x="6115" y="6700"/>
                  </a:lnTo>
                  <a:cubicBezTo>
                    <a:pt x="6115" y="6700"/>
                    <a:pt x="5955" y="6483"/>
                    <a:pt x="5545" y="6483"/>
                  </a:cubicBezTo>
                  <a:cubicBezTo>
                    <a:pt x="5508" y="6483"/>
                    <a:pt x="5470" y="6485"/>
                    <a:pt x="5429" y="6489"/>
                  </a:cubicBezTo>
                  <a:lnTo>
                    <a:pt x="4275" y="7646"/>
                  </a:lnTo>
                  <a:cubicBezTo>
                    <a:pt x="3992" y="7929"/>
                    <a:pt x="3620" y="8071"/>
                    <a:pt x="3248" y="8071"/>
                  </a:cubicBezTo>
                  <a:cubicBezTo>
                    <a:pt x="2876" y="8071"/>
                    <a:pt x="2503" y="7929"/>
                    <a:pt x="2220" y="7646"/>
                  </a:cubicBezTo>
                  <a:cubicBezTo>
                    <a:pt x="1654" y="7080"/>
                    <a:pt x="1654" y="6158"/>
                    <a:pt x="2220" y="5591"/>
                  </a:cubicBezTo>
                  <a:lnTo>
                    <a:pt x="5883" y="1932"/>
                  </a:lnTo>
                  <a:cubicBezTo>
                    <a:pt x="6166" y="1636"/>
                    <a:pt x="6545" y="1487"/>
                    <a:pt x="6926" y="1487"/>
                  </a:cubicBezTo>
                  <a:cubicBezTo>
                    <a:pt x="7274" y="1487"/>
                    <a:pt x="7624" y="1612"/>
                    <a:pt x="7903" y="1862"/>
                  </a:cubicBezTo>
                  <a:cubicBezTo>
                    <a:pt x="8483" y="2390"/>
                    <a:pt x="8539" y="3283"/>
                    <a:pt x="8033" y="3878"/>
                  </a:cubicBezTo>
                  <a:lnTo>
                    <a:pt x="9440" y="2471"/>
                  </a:lnTo>
                  <a:cubicBezTo>
                    <a:pt x="9535" y="1848"/>
                    <a:pt x="9394" y="1264"/>
                    <a:pt x="9000" y="866"/>
                  </a:cubicBezTo>
                  <a:cubicBezTo>
                    <a:pt x="8422" y="289"/>
                    <a:pt x="7664" y="1"/>
                    <a:pt x="6907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6" name="Google Shape;17466;p79"/>
            <p:cNvSpPr/>
            <p:nvPr/>
          </p:nvSpPr>
          <p:spPr>
            <a:xfrm>
              <a:off x="5753284" y="1777815"/>
              <a:ext cx="38391" cy="23373"/>
            </a:xfrm>
            <a:custGeom>
              <a:avLst/>
              <a:gdLst/>
              <a:ahLst/>
              <a:cxnLst/>
              <a:rect l="l" t="t" r="r" b="b"/>
              <a:pathLst>
                <a:path w="1475" h="898" extrusionOk="0">
                  <a:moveTo>
                    <a:pt x="683" y="0"/>
                  </a:moveTo>
                  <a:lnTo>
                    <a:pt x="0" y="686"/>
                  </a:lnTo>
                  <a:cubicBezTo>
                    <a:pt x="218" y="778"/>
                    <a:pt x="447" y="848"/>
                    <a:pt x="683" y="897"/>
                  </a:cubicBezTo>
                  <a:lnTo>
                    <a:pt x="1474" y="106"/>
                  </a:lnTo>
                  <a:cubicBezTo>
                    <a:pt x="1207" y="106"/>
                    <a:pt x="940" y="70"/>
                    <a:pt x="683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7" name="Google Shape;17467;p79"/>
            <p:cNvSpPr/>
            <p:nvPr/>
          </p:nvSpPr>
          <p:spPr>
            <a:xfrm>
              <a:off x="5605734" y="1565613"/>
              <a:ext cx="328155" cy="316052"/>
            </a:xfrm>
            <a:custGeom>
              <a:avLst/>
              <a:gdLst/>
              <a:ahLst/>
              <a:cxnLst/>
              <a:rect l="l" t="t" r="r" b="b"/>
              <a:pathLst>
                <a:path w="12608" h="12143" extrusionOk="0">
                  <a:moveTo>
                    <a:pt x="10774" y="0"/>
                  </a:moveTo>
                  <a:cubicBezTo>
                    <a:pt x="10361" y="0"/>
                    <a:pt x="9947" y="152"/>
                    <a:pt x="9624" y="458"/>
                  </a:cubicBezTo>
                  <a:lnTo>
                    <a:pt x="8466" y="1612"/>
                  </a:lnTo>
                  <a:cubicBezTo>
                    <a:pt x="8347" y="1773"/>
                    <a:pt x="8482" y="1967"/>
                    <a:pt x="8643" y="1967"/>
                  </a:cubicBezTo>
                  <a:cubicBezTo>
                    <a:pt x="8686" y="1967"/>
                    <a:pt x="8730" y="1954"/>
                    <a:pt x="8772" y="1922"/>
                  </a:cubicBezTo>
                  <a:lnTo>
                    <a:pt x="9930" y="764"/>
                  </a:lnTo>
                  <a:cubicBezTo>
                    <a:pt x="10171" y="523"/>
                    <a:pt x="10487" y="403"/>
                    <a:pt x="10803" y="403"/>
                  </a:cubicBezTo>
                  <a:cubicBezTo>
                    <a:pt x="11118" y="403"/>
                    <a:pt x="11434" y="523"/>
                    <a:pt x="11675" y="764"/>
                  </a:cubicBezTo>
                  <a:cubicBezTo>
                    <a:pt x="12157" y="1246"/>
                    <a:pt x="12157" y="2027"/>
                    <a:pt x="11675" y="2509"/>
                  </a:cubicBezTo>
                  <a:lnTo>
                    <a:pt x="10085" y="4100"/>
                  </a:lnTo>
                  <a:cubicBezTo>
                    <a:pt x="9563" y="2828"/>
                    <a:pt x="8362" y="2127"/>
                    <a:pt x="7139" y="2127"/>
                  </a:cubicBezTo>
                  <a:cubicBezTo>
                    <a:pt x="6342" y="2127"/>
                    <a:pt x="5535" y="2425"/>
                    <a:pt x="4902" y="3058"/>
                  </a:cubicBezTo>
                  <a:lnTo>
                    <a:pt x="1239" y="6721"/>
                  </a:lnTo>
                  <a:cubicBezTo>
                    <a:pt x="1" y="7959"/>
                    <a:pt x="1" y="9972"/>
                    <a:pt x="1239" y="11211"/>
                  </a:cubicBezTo>
                  <a:cubicBezTo>
                    <a:pt x="1860" y="11832"/>
                    <a:pt x="2674" y="12142"/>
                    <a:pt x="3487" y="12142"/>
                  </a:cubicBezTo>
                  <a:cubicBezTo>
                    <a:pt x="4300" y="12142"/>
                    <a:pt x="5113" y="11832"/>
                    <a:pt x="5732" y="11211"/>
                  </a:cubicBezTo>
                  <a:lnTo>
                    <a:pt x="7678" y="9268"/>
                  </a:lnTo>
                  <a:cubicBezTo>
                    <a:pt x="7798" y="9107"/>
                    <a:pt x="7663" y="8913"/>
                    <a:pt x="7500" y="8913"/>
                  </a:cubicBezTo>
                  <a:cubicBezTo>
                    <a:pt x="7457" y="8913"/>
                    <a:pt x="7411" y="8927"/>
                    <a:pt x="7368" y="8959"/>
                  </a:cubicBezTo>
                  <a:lnTo>
                    <a:pt x="5423" y="10901"/>
                  </a:lnTo>
                  <a:cubicBezTo>
                    <a:pt x="4890" y="11422"/>
                    <a:pt x="4198" y="11682"/>
                    <a:pt x="3506" y="11682"/>
                  </a:cubicBezTo>
                  <a:cubicBezTo>
                    <a:pt x="2805" y="11682"/>
                    <a:pt x="2105" y="11415"/>
                    <a:pt x="1570" y="10880"/>
                  </a:cubicBezTo>
                  <a:cubicBezTo>
                    <a:pt x="511" y="9817"/>
                    <a:pt x="500" y="8100"/>
                    <a:pt x="1549" y="7027"/>
                  </a:cubicBezTo>
                  <a:lnTo>
                    <a:pt x="5208" y="3368"/>
                  </a:lnTo>
                  <a:cubicBezTo>
                    <a:pt x="5757" y="2819"/>
                    <a:pt x="6452" y="2563"/>
                    <a:pt x="7139" y="2563"/>
                  </a:cubicBezTo>
                  <a:cubicBezTo>
                    <a:pt x="8255" y="2563"/>
                    <a:pt x="9348" y="3241"/>
                    <a:pt x="9747" y="4438"/>
                  </a:cubicBezTo>
                  <a:lnTo>
                    <a:pt x="8016" y="6172"/>
                  </a:lnTo>
                  <a:cubicBezTo>
                    <a:pt x="7769" y="6419"/>
                    <a:pt x="7455" y="6535"/>
                    <a:pt x="7145" y="6535"/>
                  </a:cubicBezTo>
                  <a:cubicBezTo>
                    <a:pt x="6668" y="6535"/>
                    <a:pt x="6200" y="6261"/>
                    <a:pt x="6000" y="5764"/>
                  </a:cubicBezTo>
                  <a:cubicBezTo>
                    <a:pt x="5955" y="5685"/>
                    <a:pt x="5884" y="5651"/>
                    <a:pt x="5813" y="5651"/>
                  </a:cubicBezTo>
                  <a:cubicBezTo>
                    <a:pt x="5682" y="5651"/>
                    <a:pt x="5552" y="5767"/>
                    <a:pt x="5595" y="5929"/>
                  </a:cubicBezTo>
                  <a:cubicBezTo>
                    <a:pt x="5868" y="6601"/>
                    <a:pt x="6501" y="6971"/>
                    <a:pt x="7147" y="6971"/>
                  </a:cubicBezTo>
                  <a:cubicBezTo>
                    <a:pt x="7566" y="6971"/>
                    <a:pt x="7991" y="6815"/>
                    <a:pt x="8326" y="6482"/>
                  </a:cubicBezTo>
                  <a:lnTo>
                    <a:pt x="10145" y="4659"/>
                  </a:lnTo>
                  <a:lnTo>
                    <a:pt x="10152" y="4656"/>
                  </a:lnTo>
                  <a:lnTo>
                    <a:pt x="11988" y="2823"/>
                  </a:lnTo>
                  <a:cubicBezTo>
                    <a:pt x="12608" y="2165"/>
                    <a:pt x="12593" y="1130"/>
                    <a:pt x="11953" y="490"/>
                  </a:cubicBezTo>
                  <a:cubicBezTo>
                    <a:pt x="11629" y="164"/>
                    <a:pt x="11202" y="0"/>
                    <a:pt x="10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8" name="Google Shape;17468;p79"/>
            <p:cNvSpPr/>
            <p:nvPr/>
          </p:nvSpPr>
          <p:spPr>
            <a:xfrm>
              <a:off x="5647587" y="1525687"/>
              <a:ext cx="329977" cy="317640"/>
            </a:xfrm>
            <a:custGeom>
              <a:avLst/>
              <a:gdLst/>
              <a:ahLst/>
              <a:cxnLst/>
              <a:rect l="l" t="t" r="r" b="b"/>
              <a:pathLst>
                <a:path w="12678" h="12204" extrusionOk="0">
                  <a:moveTo>
                    <a:pt x="9196" y="1"/>
                  </a:moveTo>
                  <a:cubicBezTo>
                    <a:pt x="8384" y="1"/>
                    <a:pt x="7571" y="310"/>
                    <a:pt x="6950" y="930"/>
                  </a:cubicBezTo>
                  <a:lnTo>
                    <a:pt x="5001" y="2875"/>
                  </a:lnTo>
                  <a:cubicBezTo>
                    <a:pt x="4895" y="2956"/>
                    <a:pt x="4884" y="3111"/>
                    <a:pt x="4979" y="3206"/>
                  </a:cubicBezTo>
                  <a:cubicBezTo>
                    <a:pt x="5023" y="3249"/>
                    <a:pt x="5079" y="3271"/>
                    <a:pt x="5134" y="3271"/>
                  </a:cubicBezTo>
                  <a:cubicBezTo>
                    <a:pt x="5200" y="3271"/>
                    <a:pt x="5266" y="3241"/>
                    <a:pt x="5310" y="3181"/>
                  </a:cubicBezTo>
                  <a:lnTo>
                    <a:pt x="7256" y="1236"/>
                  </a:lnTo>
                  <a:cubicBezTo>
                    <a:pt x="7793" y="686"/>
                    <a:pt x="8504" y="411"/>
                    <a:pt x="9215" y="411"/>
                  </a:cubicBezTo>
                  <a:cubicBezTo>
                    <a:pt x="9916" y="411"/>
                    <a:pt x="10616" y="678"/>
                    <a:pt x="11151" y="1215"/>
                  </a:cubicBezTo>
                  <a:cubicBezTo>
                    <a:pt x="12231" y="2291"/>
                    <a:pt x="12220" y="4043"/>
                    <a:pt x="11130" y="5109"/>
                  </a:cubicBezTo>
                  <a:lnTo>
                    <a:pt x="7470" y="8772"/>
                  </a:lnTo>
                  <a:cubicBezTo>
                    <a:pt x="6951" y="9292"/>
                    <a:pt x="6252" y="9574"/>
                    <a:pt x="5533" y="9574"/>
                  </a:cubicBezTo>
                  <a:cubicBezTo>
                    <a:pt x="5323" y="9574"/>
                    <a:pt x="5111" y="9550"/>
                    <a:pt x="4902" y="9501"/>
                  </a:cubicBezTo>
                  <a:cubicBezTo>
                    <a:pt x="3977" y="9282"/>
                    <a:pt x="3234" y="8600"/>
                    <a:pt x="2932" y="7699"/>
                  </a:cubicBezTo>
                  <a:lnTo>
                    <a:pt x="4666" y="5968"/>
                  </a:lnTo>
                  <a:cubicBezTo>
                    <a:pt x="4912" y="5719"/>
                    <a:pt x="5226" y="5602"/>
                    <a:pt x="5537" y="5602"/>
                  </a:cubicBezTo>
                  <a:cubicBezTo>
                    <a:pt x="6014" y="5602"/>
                    <a:pt x="6484" y="5878"/>
                    <a:pt x="6686" y="6376"/>
                  </a:cubicBezTo>
                  <a:cubicBezTo>
                    <a:pt x="6710" y="6474"/>
                    <a:pt x="6798" y="6537"/>
                    <a:pt x="6894" y="6537"/>
                  </a:cubicBezTo>
                  <a:cubicBezTo>
                    <a:pt x="6922" y="6537"/>
                    <a:pt x="6950" y="6531"/>
                    <a:pt x="6978" y="6520"/>
                  </a:cubicBezTo>
                  <a:cubicBezTo>
                    <a:pt x="7101" y="6471"/>
                    <a:pt x="7154" y="6327"/>
                    <a:pt x="7090" y="6211"/>
                  </a:cubicBezTo>
                  <a:cubicBezTo>
                    <a:pt x="6818" y="5539"/>
                    <a:pt x="6183" y="5169"/>
                    <a:pt x="5538" y="5169"/>
                  </a:cubicBezTo>
                  <a:cubicBezTo>
                    <a:pt x="5118" y="5169"/>
                    <a:pt x="4693" y="5326"/>
                    <a:pt x="4360" y="5658"/>
                  </a:cubicBezTo>
                  <a:lnTo>
                    <a:pt x="697" y="9318"/>
                  </a:lnTo>
                  <a:cubicBezTo>
                    <a:pt x="15" y="9965"/>
                    <a:pt x="1" y="11049"/>
                    <a:pt x="666" y="11714"/>
                  </a:cubicBezTo>
                  <a:cubicBezTo>
                    <a:pt x="993" y="12040"/>
                    <a:pt x="1421" y="12203"/>
                    <a:pt x="1848" y="12203"/>
                  </a:cubicBezTo>
                  <a:cubicBezTo>
                    <a:pt x="2291" y="12203"/>
                    <a:pt x="2733" y="12029"/>
                    <a:pt x="3062" y="11682"/>
                  </a:cubicBezTo>
                  <a:lnTo>
                    <a:pt x="4216" y="10528"/>
                  </a:lnTo>
                  <a:cubicBezTo>
                    <a:pt x="4321" y="10447"/>
                    <a:pt x="4332" y="10289"/>
                    <a:pt x="4241" y="10197"/>
                  </a:cubicBezTo>
                  <a:cubicBezTo>
                    <a:pt x="4197" y="10153"/>
                    <a:pt x="4140" y="10132"/>
                    <a:pt x="4083" y="10132"/>
                  </a:cubicBezTo>
                  <a:cubicBezTo>
                    <a:pt x="4016" y="10132"/>
                    <a:pt x="3950" y="10161"/>
                    <a:pt x="3906" y="10218"/>
                  </a:cubicBezTo>
                  <a:lnTo>
                    <a:pt x="2752" y="11372"/>
                  </a:lnTo>
                  <a:cubicBezTo>
                    <a:pt x="2512" y="11613"/>
                    <a:pt x="2197" y="11733"/>
                    <a:pt x="1881" y="11733"/>
                  </a:cubicBezTo>
                  <a:cubicBezTo>
                    <a:pt x="1565" y="11733"/>
                    <a:pt x="1248" y="11612"/>
                    <a:pt x="1007" y="11369"/>
                  </a:cubicBezTo>
                  <a:cubicBezTo>
                    <a:pt x="525" y="10887"/>
                    <a:pt x="525" y="10106"/>
                    <a:pt x="1007" y="9624"/>
                  </a:cubicBezTo>
                  <a:lnTo>
                    <a:pt x="2594" y="8040"/>
                  </a:lnTo>
                  <a:cubicBezTo>
                    <a:pt x="2998" y="9022"/>
                    <a:pt x="3864" y="9740"/>
                    <a:pt x="4909" y="9947"/>
                  </a:cubicBezTo>
                  <a:cubicBezTo>
                    <a:pt x="5118" y="9990"/>
                    <a:pt x="5328" y="10010"/>
                    <a:pt x="5537" y="10010"/>
                  </a:cubicBezTo>
                  <a:cubicBezTo>
                    <a:pt x="6369" y="10010"/>
                    <a:pt x="7178" y="9681"/>
                    <a:pt x="7780" y="9082"/>
                  </a:cubicBezTo>
                  <a:lnTo>
                    <a:pt x="11439" y="5419"/>
                  </a:lnTo>
                  <a:cubicBezTo>
                    <a:pt x="12678" y="4181"/>
                    <a:pt x="12678" y="2168"/>
                    <a:pt x="11443" y="930"/>
                  </a:cubicBezTo>
                  <a:cubicBezTo>
                    <a:pt x="10822" y="310"/>
                    <a:pt x="10009" y="1"/>
                    <a:pt x="9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69" name="Google Shape;17469;p79"/>
          <p:cNvGrpSpPr/>
          <p:nvPr/>
        </p:nvGrpSpPr>
        <p:grpSpPr>
          <a:xfrm>
            <a:off x="5186041" y="1525609"/>
            <a:ext cx="266964" cy="356056"/>
            <a:chOff x="5186041" y="1525609"/>
            <a:chExt cx="266964" cy="356056"/>
          </a:xfrm>
        </p:grpSpPr>
        <p:sp>
          <p:nvSpPr>
            <p:cNvPr id="17470" name="Google Shape;17470;p79"/>
            <p:cNvSpPr/>
            <p:nvPr/>
          </p:nvSpPr>
          <p:spPr>
            <a:xfrm>
              <a:off x="5275524" y="1603977"/>
              <a:ext cx="31337" cy="68999"/>
            </a:xfrm>
            <a:custGeom>
              <a:avLst/>
              <a:gdLst/>
              <a:ahLst/>
              <a:cxnLst/>
              <a:rect l="l" t="t" r="r" b="b"/>
              <a:pathLst>
                <a:path w="1204" h="2651" extrusionOk="0">
                  <a:moveTo>
                    <a:pt x="721" y="1"/>
                  </a:moveTo>
                  <a:cubicBezTo>
                    <a:pt x="324" y="1"/>
                    <a:pt x="0" y="325"/>
                    <a:pt x="0" y="726"/>
                  </a:cubicBezTo>
                  <a:lnTo>
                    <a:pt x="0" y="895"/>
                  </a:lnTo>
                  <a:cubicBezTo>
                    <a:pt x="0" y="1099"/>
                    <a:pt x="32" y="1306"/>
                    <a:pt x="99" y="1503"/>
                  </a:cubicBezTo>
                  <a:lnTo>
                    <a:pt x="482" y="2650"/>
                  </a:lnTo>
                  <a:lnTo>
                    <a:pt x="1203" y="2650"/>
                  </a:lnTo>
                  <a:lnTo>
                    <a:pt x="1203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1" name="Google Shape;17471;p79"/>
            <p:cNvSpPr/>
            <p:nvPr/>
          </p:nvSpPr>
          <p:spPr>
            <a:xfrm>
              <a:off x="5287965" y="1597679"/>
              <a:ext cx="75298" cy="75298"/>
            </a:xfrm>
            <a:custGeom>
              <a:avLst/>
              <a:gdLst/>
              <a:ahLst/>
              <a:cxnLst/>
              <a:rect l="l" t="t" r="r" b="b"/>
              <a:pathLst>
                <a:path w="2893" h="2893" extrusionOk="0">
                  <a:moveTo>
                    <a:pt x="725" y="0"/>
                  </a:moveTo>
                  <a:cubicBezTo>
                    <a:pt x="324" y="0"/>
                    <a:pt x="1" y="324"/>
                    <a:pt x="1" y="721"/>
                  </a:cubicBezTo>
                  <a:cubicBezTo>
                    <a:pt x="1" y="989"/>
                    <a:pt x="219" y="1207"/>
                    <a:pt x="486" y="1207"/>
                  </a:cubicBezTo>
                  <a:lnTo>
                    <a:pt x="2414" y="2892"/>
                  </a:lnTo>
                  <a:lnTo>
                    <a:pt x="2822" y="1467"/>
                  </a:lnTo>
                  <a:cubicBezTo>
                    <a:pt x="2868" y="1295"/>
                    <a:pt x="2893" y="1116"/>
                    <a:pt x="2893" y="936"/>
                  </a:cubicBezTo>
                  <a:lnTo>
                    <a:pt x="2893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2" name="Google Shape;17472;p79"/>
            <p:cNvSpPr/>
            <p:nvPr/>
          </p:nvSpPr>
          <p:spPr>
            <a:xfrm>
              <a:off x="5299417" y="1692445"/>
              <a:ext cx="40134" cy="35189"/>
            </a:xfrm>
            <a:custGeom>
              <a:avLst/>
              <a:gdLst/>
              <a:ahLst/>
              <a:cxnLst/>
              <a:rect l="l" t="t" r="r" b="b"/>
              <a:pathLst>
                <a:path w="1542" h="1352" extrusionOk="0">
                  <a:moveTo>
                    <a:pt x="0" y="1"/>
                  </a:moveTo>
                  <a:lnTo>
                    <a:pt x="0" y="1352"/>
                  </a:lnTo>
                  <a:lnTo>
                    <a:pt x="1542" y="1352"/>
                  </a:lnTo>
                  <a:lnTo>
                    <a:pt x="1542" y="1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3" name="Google Shape;17473;p79"/>
            <p:cNvSpPr/>
            <p:nvPr/>
          </p:nvSpPr>
          <p:spPr>
            <a:xfrm>
              <a:off x="5299417" y="1692445"/>
              <a:ext cx="40134" cy="21863"/>
            </a:xfrm>
            <a:custGeom>
              <a:avLst/>
              <a:gdLst/>
              <a:ahLst/>
              <a:cxnLst/>
              <a:rect l="l" t="t" r="r" b="b"/>
              <a:pathLst>
                <a:path w="1542" h="840" extrusionOk="0">
                  <a:moveTo>
                    <a:pt x="0" y="1"/>
                  </a:moveTo>
                  <a:lnTo>
                    <a:pt x="0" y="687"/>
                  </a:lnTo>
                  <a:cubicBezTo>
                    <a:pt x="247" y="789"/>
                    <a:pt x="508" y="840"/>
                    <a:pt x="770" y="840"/>
                  </a:cubicBezTo>
                  <a:cubicBezTo>
                    <a:pt x="1031" y="840"/>
                    <a:pt x="1294" y="789"/>
                    <a:pt x="1542" y="687"/>
                  </a:cubicBezTo>
                  <a:lnTo>
                    <a:pt x="1542" y="1"/>
                  </a:lnTo>
                  <a:close/>
                </a:path>
              </a:pathLst>
            </a:custGeom>
            <a:solidFill>
              <a:srgbClr val="B2C1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4" name="Google Shape;17474;p79"/>
            <p:cNvSpPr/>
            <p:nvPr/>
          </p:nvSpPr>
          <p:spPr>
            <a:xfrm>
              <a:off x="5252619" y="1714256"/>
              <a:ext cx="133729" cy="67411"/>
            </a:xfrm>
            <a:custGeom>
              <a:avLst/>
              <a:gdLst/>
              <a:ahLst/>
              <a:cxnLst/>
              <a:rect l="l" t="t" r="r" b="b"/>
              <a:pathLst>
                <a:path w="5138" h="2590" extrusionOk="0">
                  <a:moveTo>
                    <a:pt x="1795" y="0"/>
                  </a:moveTo>
                  <a:lnTo>
                    <a:pt x="556" y="356"/>
                  </a:lnTo>
                  <a:cubicBezTo>
                    <a:pt x="226" y="451"/>
                    <a:pt x="1" y="753"/>
                    <a:pt x="1" y="1098"/>
                  </a:cubicBezTo>
                  <a:lnTo>
                    <a:pt x="1" y="2590"/>
                  </a:lnTo>
                  <a:lnTo>
                    <a:pt x="5138" y="2590"/>
                  </a:lnTo>
                  <a:lnTo>
                    <a:pt x="5138" y="1098"/>
                  </a:lnTo>
                  <a:cubicBezTo>
                    <a:pt x="5138" y="753"/>
                    <a:pt x="4909" y="451"/>
                    <a:pt x="4578" y="356"/>
                  </a:cubicBezTo>
                  <a:lnTo>
                    <a:pt x="3340" y="0"/>
                  </a:lnTo>
                  <a:lnTo>
                    <a:pt x="2569" y="514"/>
                  </a:lnTo>
                  <a:lnTo>
                    <a:pt x="1795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5" name="Google Shape;17475;p79"/>
            <p:cNvSpPr/>
            <p:nvPr/>
          </p:nvSpPr>
          <p:spPr>
            <a:xfrm>
              <a:off x="5281822" y="1629068"/>
              <a:ext cx="75402" cy="68999"/>
            </a:xfrm>
            <a:custGeom>
              <a:avLst/>
              <a:gdLst/>
              <a:ahLst/>
              <a:cxnLst/>
              <a:rect l="l" t="t" r="r" b="b"/>
              <a:pathLst>
                <a:path w="2897" h="2651" extrusionOk="0">
                  <a:moveTo>
                    <a:pt x="918" y="1"/>
                  </a:moveTo>
                  <a:cubicBezTo>
                    <a:pt x="791" y="1"/>
                    <a:pt x="667" y="53"/>
                    <a:pt x="578" y="145"/>
                  </a:cubicBezTo>
                  <a:lnTo>
                    <a:pt x="142" y="582"/>
                  </a:lnTo>
                  <a:cubicBezTo>
                    <a:pt x="50" y="670"/>
                    <a:pt x="1" y="793"/>
                    <a:pt x="1" y="923"/>
                  </a:cubicBezTo>
                  <a:lnTo>
                    <a:pt x="1" y="1204"/>
                  </a:lnTo>
                  <a:cubicBezTo>
                    <a:pt x="1" y="2003"/>
                    <a:pt x="648" y="2650"/>
                    <a:pt x="1447" y="2650"/>
                  </a:cubicBezTo>
                  <a:cubicBezTo>
                    <a:pt x="2246" y="2650"/>
                    <a:pt x="2893" y="2003"/>
                    <a:pt x="2893" y="1204"/>
                  </a:cubicBezTo>
                  <a:lnTo>
                    <a:pt x="2893" y="898"/>
                  </a:lnTo>
                  <a:cubicBezTo>
                    <a:pt x="2897" y="768"/>
                    <a:pt x="2844" y="645"/>
                    <a:pt x="2756" y="557"/>
                  </a:cubicBezTo>
                  <a:cubicBezTo>
                    <a:pt x="2383" y="191"/>
                    <a:pt x="1700" y="26"/>
                    <a:pt x="930" y="1"/>
                  </a:cubicBezTo>
                  <a:cubicBezTo>
                    <a:pt x="926" y="1"/>
                    <a:pt x="922" y="1"/>
                    <a:pt x="918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6" name="Google Shape;17476;p79"/>
            <p:cNvSpPr/>
            <p:nvPr/>
          </p:nvSpPr>
          <p:spPr>
            <a:xfrm>
              <a:off x="5281744" y="1629172"/>
              <a:ext cx="75219" cy="67437"/>
            </a:xfrm>
            <a:custGeom>
              <a:avLst/>
              <a:gdLst/>
              <a:ahLst/>
              <a:cxnLst/>
              <a:rect l="l" t="t" r="r" b="b"/>
              <a:pathLst>
                <a:path w="2890" h="2591" extrusionOk="0">
                  <a:moveTo>
                    <a:pt x="919" y="0"/>
                  </a:moveTo>
                  <a:cubicBezTo>
                    <a:pt x="791" y="0"/>
                    <a:pt x="669" y="49"/>
                    <a:pt x="581" y="141"/>
                  </a:cubicBezTo>
                  <a:lnTo>
                    <a:pt x="0" y="718"/>
                  </a:lnTo>
                  <a:lnTo>
                    <a:pt x="0" y="1204"/>
                  </a:lnTo>
                  <a:cubicBezTo>
                    <a:pt x="0" y="1848"/>
                    <a:pt x="426" y="2414"/>
                    <a:pt x="1045" y="2590"/>
                  </a:cubicBezTo>
                  <a:cubicBezTo>
                    <a:pt x="838" y="2337"/>
                    <a:pt x="725" y="2017"/>
                    <a:pt x="725" y="1686"/>
                  </a:cubicBezTo>
                  <a:lnTo>
                    <a:pt x="725" y="1151"/>
                  </a:lnTo>
                  <a:cubicBezTo>
                    <a:pt x="725" y="873"/>
                    <a:pt x="957" y="669"/>
                    <a:pt x="1235" y="669"/>
                  </a:cubicBezTo>
                  <a:cubicBezTo>
                    <a:pt x="1665" y="669"/>
                    <a:pt x="2520" y="722"/>
                    <a:pt x="2889" y="993"/>
                  </a:cubicBezTo>
                  <a:cubicBezTo>
                    <a:pt x="2871" y="891"/>
                    <a:pt x="2829" y="627"/>
                    <a:pt x="2755" y="553"/>
                  </a:cubicBezTo>
                  <a:cubicBezTo>
                    <a:pt x="2382" y="191"/>
                    <a:pt x="1700" y="25"/>
                    <a:pt x="933" y="1"/>
                  </a:cubicBezTo>
                  <a:cubicBezTo>
                    <a:pt x="928" y="0"/>
                    <a:pt x="924" y="0"/>
                    <a:pt x="919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7" name="Google Shape;17477;p79"/>
            <p:cNvSpPr/>
            <p:nvPr/>
          </p:nvSpPr>
          <p:spPr>
            <a:xfrm>
              <a:off x="5191272" y="1530918"/>
              <a:ext cx="256423" cy="345541"/>
            </a:xfrm>
            <a:custGeom>
              <a:avLst/>
              <a:gdLst/>
              <a:ahLst/>
              <a:cxnLst/>
              <a:rect l="l" t="t" r="r" b="b"/>
              <a:pathLst>
                <a:path w="9852" h="13276" extrusionOk="0">
                  <a:moveTo>
                    <a:pt x="4925" y="1284"/>
                  </a:moveTo>
                  <a:cubicBezTo>
                    <a:pt x="5394" y="1284"/>
                    <a:pt x="5868" y="1375"/>
                    <a:pt x="6319" y="1562"/>
                  </a:cubicBezTo>
                  <a:cubicBezTo>
                    <a:pt x="7677" y="2125"/>
                    <a:pt x="8564" y="3452"/>
                    <a:pt x="8564" y="4926"/>
                  </a:cubicBezTo>
                  <a:cubicBezTo>
                    <a:pt x="8564" y="6935"/>
                    <a:pt x="6935" y="8564"/>
                    <a:pt x="4926" y="8564"/>
                  </a:cubicBezTo>
                  <a:cubicBezTo>
                    <a:pt x="3452" y="8564"/>
                    <a:pt x="2125" y="7678"/>
                    <a:pt x="1562" y="6316"/>
                  </a:cubicBezTo>
                  <a:cubicBezTo>
                    <a:pt x="999" y="4954"/>
                    <a:pt x="1309" y="3389"/>
                    <a:pt x="2350" y="2351"/>
                  </a:cubicBezTo>
                  <a:cubicBezTo>
                    <a:pt x="3047" y="1654"/>
                    <a:pt x="3977" y="1284"/>
                    <a:pt x="4925" y="1284"/>
                  </a:cubicBezTo>
                  <a:close/>
                  <a:moveTo>
                    <a:pt x="4920" y="0"/>
                  </a:moveTo>
                  <a:cubicBezTo>
                    <a:pt x="2199" y="0"/>
                    <a:pt x="0" y="2205"/>
                    <a:pt x="0" y="4926"/>
                  </a:cubicBezTo>
                  <a:cubicBezTo>
                    <a:pt x="0" y="10063"/>
                    <a:pt x="4926" y="13275"/>
                    <a:pt x="4926" y="13275"/>
                  </a:cubicBezTo>
                  <a:cubicBezTo>
                    <a:pt x="4926" y="13275"/>
                    <a:pt x="9852" y="10063"/>
                    <a:pt x="9852" y="4926"/>
                  </a:cubicBezTo>
                  <a:cubicBezTo>
                    <a:pt x="9852" y="2203"/>
                    <a:pt x="7646" y="0"/>
                    <a:pt x="4926" y="0"/>
                  </a:cubicBezTo>
                  <a:cubicBezTo>
                    <a:pt x="4924" y="0"/>
                    <a:pt x="4922" y="0"/>
                    <a:pt x="4920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8" name="Google Shape;17478;p79"/>
            <p:cNvSpPr/>
            <p:nvPr/>
          </p:nvSpPr>
          <p:spPr>
            <a:xfrm>
              <a:off x="5191272" y="1530918"/>
              <a:ext cx="243071" cy="345541"/>
            </a:xfrm>
            <a:custGeom>
              <a:avLst/>
              <a:gdLst/>
              <a:ahLst/>
              <a:cxnLst/>
              <a:rect l="l" t="t" r="r" b="b"/>
              <a:pathLst>
                <a:path w="9339" h="13276" extrusionOk="0">
                  <a:moveTo>
                    <a:pt x="4929" y="1283"/>
                  </a:moveTo>
                  <a:cubicBezTo>
                    <a:pt x="5397" y="1283"/>
                    <a:pt x="5869" y="1373"/>
                    <a:pt x="6319" y="1559"/>
                  </a:cubicBezTo>
                  <a:cubicBezTo>
                    <a:pt x="7677" y="2125"/>
                    <a:pt x="8564" y="3452"/>
                    <a:pt x="8564" y="4926"/>
                  </a:cubicBezTo>
                  <a:cubicBezTo>
                    <a:pt x="8564" y="6935"/>
                    <a:pt x="6935" y="8564"/>
                    <a:pt x="4926" y="8564"/>
                  </a:cubicBezTo>
                  <a:cubicBezTo>
                    <a:pt x="3452" y="8564"/>
                    <a:pt x="2125" y="7678"/>
                    <a:pt x="1562" y="6316"/>
                  </a:cubicBezTo>
                  <a:cubicBezTo>
                    <a:pt x="999" y="4954"/>
                    <a:pt x="1309" y="3389"/>
                    <a:pt x="2350" y="2351"/>
                  </a:cubicBezTo>
                  <a:cubicBezTo>
                    <a:pt x="3048" y="1653"/>
                    <a:pt x="3980" y="1283"/>
                    <a:pt x="4929" y="1283"/>
                  </a:cubicBezTo>
                  <a:close/>
                  <a:moveTo>
                    <a:pt x="4920" y="0"/>
                  </a:moveTo>
                  <a:cubicBezTo>
                    <a:pt x="2203" y="0"/>
                    <a:pt x="0" y="2205"/>
                    <a:pt x="0" y="4926"/>
                  </a:cubicBezTo>
                  <a:cubicBezTo>
                    <a:pt x="0" y="10063"/>
                    <a:pt x="4926" y="13275"/>
                    <a:pt x="4926" y="13275"/>
                  </a:cubicBezTo>
                  <a:cubicBezTo>
                    <a:pt x="4926" y="13275"/>
                    <a:pt x="3783" y="11710"/>
                    <a:pt x="3089" y="9018"/>
                  </a:cubicBezTo>
                  <a:cubicBezTo>
                    <a:pt x="3069" y="8933"/>
                    <a:pt x="3134" y="8857"/>
                    <a:pt x="3214" y="8857"/>
                  </a:cubicBezTo>
                  <a:cubicBezTo>
                    <a:pt x="3229" y="8857"/>
                    <a:pt x="3246" y="8860"/>
                    <a:pt x="3262" y="8867"/>
                  </a:cubicBezTo>
                  <a:cubicBezTo>
                    <a:pt x="3799" y="9095"/>
                    <a:pt x="4368" y="9208"/>
                    <a:pt x="4934" y="9208"/>
                  </a:cubicBezTo>
                  <a:cubicBezTo>
                    <a:pt x="5830" y="9208"/>
                    <a:pt x="6719" y="8926"/>
                    <a:pt x="7463" y="8378"/>
                  </a:cubicBezTo>
                  <a:cubicBezTo>
                    <a:pt x="8680" y="7484"/>
                    <a:pt x="9338" y="6017"/>
                    <a:pt x="9190" y="4518"/>
                  </a:cubicBezTo>
                  <a:cubicBezTo>
                    <a:pt x="9007" y="2565"/>
                    <a:pt x="7473" y="961"/>
                    <a:pt x="5535" y="683"/>
                  </a:cubicBezTo>
                  <a:cubicBezTo>
                    <a:pt x="5334" y="654"/>
                    <a:pt x="5131" y="640"/>
                    <a:pt x="4930" y="640"/>
                  </a:cubicBezTo>
                  <a:cubicBezTo>
                    <a:pt x="4612" y="640"/>
                    <a:pt x="4296" y="675"/>
                    <a:pt x="3987" y="746"/>
                  </a:cubicBezTo>
                  <a:cubicBezTo>
                    <a:pt x="3976" y="748"/>
                    <a:pt x="3966" y="750"/>
                    <a:pt x="3956" y="750"/>
                  </a:cubicBezTo>
                  <a:cubicBezTo>
                    <a:pt x="3847" y="750"/>
                    <a:pt x="3783" y="615"/>
                    <a:pt x="3863" y="532"/>
                  </a:cubicBezTo>
                  <a:cubicBezTo>
                    <a:pt x="4184" y="190"/>
                    <a:pt x="4543" y="0"/>
                    <a:pt x="4926" y="0"/>
                  </a:cubicBezTo>
                  <a:cubicBezTo>
                    <a:pt x="4924" y="0"/>
                    <a:pt x="4922" y="0"/>
                    <a:pt x="4920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9" name="Google Shape;17479;p79"/>
            <p:cNvSpPr/>
            <p:nvPr/>
          </p:nvSpPr>
          <p:spPr>
            <a:xfrm>
              <a:off x="5209674" y="1559132"/>
              <a:ext cx="176050" cy="164025"/>
            </a:xfrm>
            <a:custGeom>
              <a:avLst/>
              <a:gdLst/>
              <a:ahLst/>
              <a:cxnLst/>
              <a:rect l="l" t="t" r="r" b="b"/>
              <a:pathLst>
                <a:path w="6764" h="6302" extrusionOk="0">
                  <a:moveTo>
                    <a:pt x="4222" y="1"/>
                  </a:moveTo>
                  <a:cubicBezTo>
                    <a:pt x="3235" y="1"/>
                    <a:pt x="2252" y="380"/>
                    <a:pt x="1506" y="1126"/>
                  </a:cubicBezTo>
                  <a:cubicBezTo>
                    <a:pt x="131" y="2502"/>
                    <a:pt x="0" y="4687"/>
                    <a:pt x="1200" y="6217"/>
                  </a:cubicBezTo>
                  <a:cubicBezTo>
                    <a:pt x="1245" y="6277"/>
                    <a:pt x="1302" y="6302"/>
                    <a:pt x="1357" y="6302"/>
                  </a:cubicBezTo>
                  <a:cubicBezTo>
                    <a:pt x="1507" y="6302"/>
                    <a:pt x="1648" y="6121"/>
                    <a:pt x="1517" y="5967"/>
                  </a:cubicBezTo>
                  <a:cubicBezTo>
                    <a:pt x="437" y="4599"/>
                    <a:pt x="553" y="2639"/>
                    <a:pt x="1784" y="1407"/>
                  </a:cubicBezTo>
                  <a:cubicBezTo>
                    <a:pt x="2453" y="738"/>
                    <a:pt x="3335" y="398"/>
                    <a:pt x="4220" y="398"/>
                  </a:cubicBezTo>
                  <a:cubicBezTo>
                    <a:pt x="4969" y="398"/>
                    <a:pt x="5720" y="641"/>
                    <a:pt x="6348" y="1136"/>
                  </a:cubicBezTo>
                  <a:cubicBezTo>
                    <a:pt x="6389" y="1169"/>
                    <a:pt x="6432" y="1183"/>
                    <a:pt x="6472" y="1183"/>
                  </a:cubicBezTo>
                  <a:cubicBezTo>
                    <a:pt x="6636" y="1183"/>
                    <a:pt x="6763" y="956"/>
                    <a:pt x="6594" y="823"/>
                  </a:cubicBezTo>
                  <a:cubicBezTo>
                    <a:pt x="5894" y="272"/>
                    <a:pt x="5057" y="1"/>
                    <a:pt x="42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0" name="Google Shape;17480;p79"/>
            <p:cNvSpPr/>
            <p:nvPr/>
          </p:nvSpPr>
          <p:spPr>
            <a:xfrm>
              <a:off x="5186041" y="1525609"/>
              <a:ext cx="266964" cy="356056"/>
            </a:xfrm>
            <a:custGeom>
              <a:avLst/>
              <a:gdLst/>
              <a:ahLst/>
              <a:cxnLst/>
              <a:rect l="l" t="t" r="r" b="b"/>
              <a:pathLst>
                <a:path w="10257" h="13680" extrusionOk="0">
                  <a:moveTo>
                    <a:pt x="5127" y="405"/>
                  </a:moveTo>
                  <a:cubicBezTo>
                    <a:pt x="7738" y="405"/>
                    <a:pt x="9852" y="2519"/>
                    <a:pt x="9852" y="5130"/>
                  </a:cubicBezTo>
                  <a:cubicBezTo>
                    <a:pt x="9849" y="6270"/>
                    <a:pt x="9599" y="7407"/>
                    <a:pt x="9103" y="8511"/>
                  </a:cubicBezTo>
                  <a:cubicBezTo>
                    <a:pt x="8702" y="9398"/>
                    <a:pt x="8142" y="10267"/>
                    <a:pt x="7442" y="11090"/>
                  </a:cubicBezTo>
                  <a:cubicBezTo>
                    <a:pt x="6760" y="11896"/>
                    <a:pt x="5982" y="12614"/>
                    <a:pt x="5127" y="13233"/>
                  </a:cubicBezTo>
                  <a:cubicBezTo>
                    <a:pt x="4272" y="12617"/>
                    <a:pt x="3498" y="11900"/>
                    <a:pt x="2815" y="11101"/>
                  </a:cubicBezTo>
                  <a:cubicBezTo>
                    <a:pt x="2112" y="10274"/>
                    <a:pt x="1552" y="9405"/>
                    <a:pt x="1155" y="8518"/>
                  </a:cubicBezTo>
                  <a:cubicBezTo>
                    <a:pt x="655" y="7410"/>
                    <a:pt x="405" y="6274"/>
                    <a:pt x="405" y="5130"/>
                  </a:cubicBezTo>
                  <a:cubicBezTo>
                    <a:pt x="405" y="2519"/>
                    <a:pt x="2520" y="405"/>
                    <a:pt x="5127" y="405"/>
                  </a:cubicBezTo>
                  <a:close/>
                  <a:moveTo>
                    <a:pt x="5127" y="0"/>
                  </a:moveTo>
                  <a:cubicBezTo>
                    <a:pt x="2295" y="4"/>
                    <a:pt x="4" y="2298"/>
                    <a:pt x="1" y="5130"/>
                  </a:cubicBezTo>
                  <a:cubicBezTo>
                    <a:pt x="1" y="6330"/>
                    <a:pt x="264" y="7526"/>
                    <a:pt x="789" y="8684"/>
                  </a:cubicBezTo>
                  <a:cubicBezTo>
                    <a:pt x="1204" y="9606"/>
                    <a:pt x="1784" y="10506"/>
                    <a:pt x="2513" y="11361"/>
                  </a:cubicBezTo>
                  <a:cubicBezTo>
                    <a:pt x="3748" y="12811"/>
                    <a:pt x="4965" y="13613"/>
                    <a:pt x="5018" y="13648"/>
                  </a:cubicBezTo>
                  <a:cubicBezTo>
                    <a:pt x="5051" y="13669"/>
                    <a:pt x="5090" y="13680"/>
                    <a:pt x="5129" y="13680"/>
                  </a:cubicBezTo>
                  <a:cubicBezTo>
                    <a:pt x="5167" y="13680"/>
                    <a:pt x="5206" y="13669"/>
                    <a:pt x="5240" y="13648"/>
                  </a:cubicBezTo>
                  <a:cubicBezTo>
                    <a:pt x="5289" y="13613"/>
                    <a:pt x="6506" y="12811"/>
                    <a:pt x="7745" y="11361"/>
                  </a:cubicBezTo>
                  <a:cubicBezTo>
                    <a:pt x="8473" y="10506"/>
                    <a:pt x="9050" y="9606"/>
                    <a:pt x="9469" y="8684"/>
                  </a:cubicBezTo>
                  <a:cubicBezTo>
                    <a:pt x="9990" y="7526"/>
                    <a:pt x="10257" y="6330"/>
                    <a:pt x="10257" y="5130"/>
                  </a:cubicBezTo>
                  <a:cubicBezTo>
                    <a:pt x="10253" y="2298"/>
                    <a:pt x="7956" y="4"/>
                    <a:pt x="51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1" name="Google Shape;17481;p79"/>
            <p:cNvSpPr/>
            <p:nvPr/>
          </p:nvSpPr>
          <p:spPr>
            <a:xfrm>
              <a:off x="5291713" y="1624435"/>
              <a:ext cx="57130" cy="17855"/>
            </a:xfrm>
            <a:custGeom>
              <a:avLst/>
              <a:gdLst/>
              <a:ahLst/>
              <a:cxnLst/>
              <a:rect l="l" t="t" r="r" b="b"/>
              <a:pathLst>
                <a:path w="2195" h="686" extrusionOk="0">
                  <a:moveTo>
                    <a:pt x="793" y="0"/>
                  </a:moveTo>
                  <a:cubicBezTo>
                    <a:pt x="603" y="0"/>
                    <a:pt x="393" y="18"/>
                    <a:pt x="166" y="63"/>
                  </a:cubicBezTo>
                  <a:cubicBezTo>
                    <a:pt x="75" y="84"/>
                    <a:pt x="8" y="165"/>
                    <a:pt x="8" y="260"/>
                  </a:cubicBezTo>
                  <a:lnTo>
                    <a:pt x="8" y="475"/>
                  </a:lnTo>
                  <a:cubicBezTo>
                    <a:pt x="1" y="587"/>
                    <a:pt x="92" y="686"/>
                    <a:pt x="209" y="686"/>
                  </a:cubicBezTo>
                  <a:cubicBezTo>
                    <a:pt x="321" y="686"/>
                    <a:pt x="413" y="587"/>
                    <a:pt x="409" y="475"/>
                  </a:cubicBezTo>
                  <a:lnTo>
                    <a:pt x="409" y="429"/>
                  </a:lnTo>
                  <a:cubicBezTo>
                    <a:pt x="536" y="410"/>
                    <a:pt x="664" y="400"/>
                    <a:pt x="791" y="400"/>
                  </a:cubicBezTo>
                  <a:cubicBezTo>
                    <a:pt x="995" y="400"/>
                    <a:pt x="1197" y="425"/>
                    <a:pt x="1394" y="475"/>
                  </a:cubicBezTo>
                  <a:cubicBezTo>
                    <a:pt x="1542" y="510"/>
                    <a:pt x="1683" y="566"/>
                    <a:pt x="1813" y="643"/>
                  </a:cubicBezTo>
                  <a:cubicBezTo>
                    <a:pt x="1847" y="662"/>
                    <a:pt x="1880" y="670"/>
                    <a:pt x="1911" y="670"/>
                  </a:cubicBezTo>
                  <a:cubicBezTo>
                    <a:pt x="2080" y="670"/>
                    <a:pt x="2194" y="437"/>
                    <a:pt x="2031" y="309"/>
                  </a:cubicBezTo>
                  <a:cubicBezTo>
                    <a:pt x="2009" y="292"/>
                    <a:pt x="1557" y="0"/>
                    <a:pt x="7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2" name="Google Shape;17482;p79"/>
            <p:cNvSpPr/>
            <p:nvPr/>
          </p:nvSpPr>
          <p:spPr>
            <a:xfrm>
              <a:off x="5255092" y="1592551"/>
              <a:ext cx="174306" cy="166524"/>
            </a:xfrm>
            <a:custGeom>
              <a:avLst/>
              <a:gdLst/>
              <a:ahLst/>
              <a:cxnLst/>
              <a:rect l="l" t="t" r="r" b="b"/>
              <a:pathLst>
                <a:path w="6697" h="6398" extrusionOk="0">
                  <a:moveTo>
                    <a:pt x="3987" y="401"/>
                  </a:moveTo>
                  <a:lnTo>
                    <a:pt x="3987" y="1397"/>
                  </a:lnTo>
                  <a:cubicBezTo>
                    <a:pt x="3983" y="1562"/>
                    <a:pt x="3945" y="1728"/>
                    <a:pt x="3871" y="1879"/>
                  </a:cubicBezTo>
                  <a:lnTo>
                    <a:pt x="3793" y="2037"/>
                  </a:lnTo>
                  <a:cubicBezTo>
                    <a:pt x="3779" y="2062"/>
                    <a:pt x="3772" y="2094"/>
                    <a:pt x="3772" y="2125"/>
                  </a:cubicBezTo>
                  <a:lnTo>
                    <a:pt x="3772" y="2558"/>
                  </a:lnTo>
                  <a:cubicBezTo>
                    <a:pt x="3772" y="3275"/>
                    <a:pt x="3188" y="3854"/>
                    <a:pt x="2476" y="3854"/>
                  </a:cubicBezTo>
                  <a:cubicBezTo>
                    <a:pt x="2461" y="3854"/>
                    <a:pt x="2447" y="3853"/>
                    <a:pt x="2432" y="3853"/>
                  </a:cubicBezTo>
                  <a:cubicBezTo>
                    <a:pt x="1739" y="3832"/>
                    <a:pt x="1176" y="3223"/>
                    <a:pt x="1176" y="2491"/>
                  </a:cubicBezTo>
                  <a:lnTo>
                    <a:pt x="1176" y="2125"/>
                  </a:lnTo>
                  <a:cubicBezTo>
                    <a:pt x="1172" y="2097"/>
                    <a:pt x="1165" y="2065"/>
                    <a:pt x="1155" y="2037"/>
                  </a:cubicBezTo>
                  <a:lnTo>
                    <a:pt x="1074" y="1883"/>
                  </a:lnTo>
                  <a:cubicBezTo>
                    <a:pt x="1000" y="1731"/>
                    <a:pt x="961" y="1566"/>
                    <a:pt x="961" y="1397"/>
                  </a:cubicBezTo>
                  <a:cubicBezTo>
                    <a:pt x="961" y="848"/>
                    <a:pt x="1404" y="401"/>
                    <a:pt x="1953" y="401"/>
                  </a:cubicBezTo>
                  <a:close/>
                  <a:moveTo>
                    <a:pt x="1816" y="4113"/>
                  </a:moveTo>
                  <a:cubicBezTo>
                    <a:pt x="2006" y="4198"/>
                    <a:pt x="2214" y="4247"/>
                    <a:pt x="2421" y="4254"/>
                  </a:cubicBezTo>
                  <a:lnTo>
                    <a:pt x="2421" y="4250"/>
                  </a:lnTo>
                  <a:lnTo>
                    <a:pt x="2474" y="4250"/>
                  </a:lnTo>
                  <a:cubicBezTo>
                    <a:pt x="2699" y="4250"/>
                    <a:pt x="2921" y="4208"/>
                    <a:pt x="3128" y="4120"/>
                  </a:cubicBezTo>
                  <a:lnTo>
                    <a:pt x="3128" y="4395"/>
                  </a:lnTo>
                  <a:cubicBezTo>
                    <a:pt x="3128" y="4455"/>
                    <a:pt x="3139" y="4514"/>
                    <a:pt x="3153" y="4571"/>
                  </a:cubicBezTo>
                  <a:lnTo>
                    <a:pt x="2474" y="5084"/>
                  </a:lnTo>
                  <a:lnTo>
                    <a:pt x="1791" y="4571"/>
                  </a:lnTo>
                  <a:cubicBezTo>
                    <a:pt x="1806" y="4514"/>
                    <a:pt x="1816" y="4455"/>
                    <a:pt x="1816" y="4395"/>
                  </a:cubicBezTo>
                  <a:lnTo>
                    <a:pt x="1816" y="4113"/>
                  </a:lnTo>
                  <a:close/>
                  <a:moveTo>
                    <a:pt x="1559" y="4905"/>
                  </a:moveTo>
                  <a:lnTo>
                    <a:pt x="2273" y="5436"/>
                  </a:lnTo>
                  <a:lnTo>
                    <a:pt x="2273" y="5989"/>
                  </a:lnTo>
                  <a:cubicBezTo>
                    <a:pt x="1630" y="5953"/>
                    <a:pt x="1014" y="5735"/>
                    <a:pt x="490" y="5366"/>
                  </a:cubicBezTo>
                  <a:cubicBezTo>
                    <a:pt x="528" y="5327"/>
                    <a:pt x="578" y="5299"/>
                    <a:pt x="627" y="5281"/>
                  </a:cubicBezTo>
                  <a:lnTo>
                    <a:pt x="627" y="5278"/>
                  </a:lnTo>
                  <a:lnTo>
                    <a:pt x="1408" y="4986"/>
                  </a:lnTo>
                  <a:cubicBezTo>
                    <a:pt x="1464" y="4965"/>
                    <a:pt x="1513" y="4937"/>
                    <a:pt x="1559" y="4905"/>
                  </a:cubicBezTo>
                  <a:close/>
                  <a:moveTo>
                    <a:pt x="3385" y="4905"/>
                  </a:moveTo>
                  <a:cubicBezTo>
                    <a:pt x="3431" y="4940"/>
                    <a:pt x="3484" y="4968"/>
                    <a:pt x="3537" y="4989"/>
                  </a:cubicBezTo>
                  <a:lnTo>
                    <a:pt x="4487" y="5345"/>
                  </a:lnTo>
                  <a:cubicBezTo>
                    <a:pt x="3955" y="5728"/>
                    <a:pt x="3325" y="5953"/>
                    <a:pt x="2675" y="5989"/>
                  </a:cubicBezTo>
                  <a:lnTo>
                    <a:pt x="2675" y="5440"/>
                  </a:lnTo>
                  <a:lnTo>
                    <a:pt x="3385" y="4905"/>
                  </a:lnTo>
                  <a:close/>
                  <a:moveTo>
                    <a:pt x="1953" y="0"/>
                  </a:moveTo>
                  <a:cubicBezTo>
                    <a:pt x="1183" y="0"/>
                    <a:pt x="560" y="623"/>
                    <a:pt x="560" y="1393"/>
                  </a:cubicBezTo>
                  <a:cubicBezTo>
                    <a:pt x="560" y="1626"/>
                    <a:pt x="613" y="1851"/>
                    <a:pt x="715" y="2058"/>
                  </a:cubicBezTo>
                  <a:lnTo>
                    <a:pt x="775" y="2175"/>
                  </a:lnTo>
                  <a:lnTo>
                    <a:pt x="775" y="2491"/>
                  </a:lnTo>
                  <a:cubicBezTo>
                    <a:pt x="775" y="3023"/>
                    <a:pt x="1007" y="3526"/>
                    <a:pt x="1415" y="3867"/>
                  </a:cubicBezTo>
                  <a:lnTo>
                    <a:pt x="1415" y="4398"/>
                  </a:lnTo>
                  <a:cubicBezTo>
                    <a:pt x="1415" y="4493"/>
                    <a:pt x="1355" y="4578"/>
                    <a:pt x="1267" y="4613"/>
                  </a:cubicBezTo>
                  <a:lnTo>
                    <a:pt x="486" y="4905"/>
                  </a:lnTo>
                  <a:cubicBezTo>
                    <a:pt x="286" y="4982"/>
                    <a:pt x="120" y="5137"/>
                    <a:pt x="36" y="5334"/>
                  </a:cubicBezTo>
                  <a:cubicBezTo>
                    <a:pt x="1" y="5415"/>
                    <a:pt x="25" y="5514"/>
                    <a:pt x="96" y="5570"/>
                  </a:cubicBezTo>
                  <a:cubicBezTo>
                    <a:pt x="797" y="6124"/>
                    <a:pt x="1638" y="6397"/>
                    <a:pt x="2476" y="6397"/>
                  </a:cubicBezTo>
                  <a:cubicBezTo>
                    <a:pt x="3464" y="6397"/>
                    <a:pt x="4446" y="6018"/>
                    <a:pt x="5190" y="5274"/>
                  </a:cubicBezTo>
                  <a:cubicBezTo>
                    <a:pt x="6570" y="3895"/>
                    <a:pt x="6696" y="1707"/>
                    <a:pt x="5493" y="176"/>
                  </a:cubicBezTo>
                  <a:cubicBezTo>
                    <a:pt x="5453" y="126"/>
                    <a:pt x="5394" y="100"/>
                    <a:pt x="5335" y="100"/>
                  </a:cubicBezTo>
                  <a:cubicBezTo>
                    <a:pt x="5290" y="100"/>
                    <a:pt x="5246" y="114"/>
                    <a:pt x="5208" y="144"/>
                  </a:cubicBezTo>
                  <a:cubicBezTo>
                    <a:pt x="5120" y="211"/>
                    <a:pt x="5106" y="338"/>
                    <a:pt x="5176" y="426"/>
                  </a:cubicBezTo>
                  <a:cubicBezTo>
                    <a:pt x="6256" y="1795"/>
                    <a:pt x="6140" y="3754"/>
                    <a:pt x="4905" y="4986"/>
                  </a:cubicBezTo>
                  <a:cubicBezTo>
                    <a:pt x="4881" y="5010"/>
                    <a:pt x="4856" y="5035"/>
                    <a:pt x="4831" y="5060"/>
                  </a:cubicBezTo>
                  <a:cubicBezTo>
                    <a:pt x="4789" y="5035"/>
                    <a:pt x="4743" y="5010"/>
                    <a:pt x="4698" y="4993"/>
                  </a:cubicBezTo>
                  <a:lnTo>
                    <a:pt x="3677" y="4613"/>
                  </a:lnTo>
                  <a:cubicBezTo>
                    <a:pt x="3589" y="4578"/>
                    <a:pt x="3530" y="4493"/>
                    <a:pt x="3530" y="4398"/>
                  </a:cubicBezTo>
                  <a:lnTo>
                    <a:pt x="3530" y="3885"/>
                  </a:lnTo>
                  <a:cubicBezTo>
                    <a:pt x="3575" y="3849"/>
                    <a:pt x="3614" y="3814"/>
                    <a:pt x="3656" y="3775"/>
                  </a:cubicBezTo>
                  <a:cubicBezTo>
                    <a:pt x="3987" y="3455"/>
                    <a:pt x="4173" y="3015"/>
                    <a:pt x="4173" y="2558"/>
                  </a:cubicBezTo>
                  <a:lnTo>
                    <a:pt x="4173" y="2175"/>
                  </a:lnTo>
                  <a:lnTo>
                    <a:pt x="4230" y="2058"/>
                  </a:lnTo>
                  <a:cubicBezTo>
                    <a:pt x="4332" y="1851"/>
                    <a:pt x="4385" y="1626"/>
                    <a:pt x="4385" y="1393"/>
                  </a:cubicBezTo>
                  <a:lnTo>
                    <a:pt x="4385" y="201"/>
                  </a:lnTo>
                  <a:cubicBezTo>
                    <a:pt x="4385" y="88"/>
                    <a:pt x="4297" y="0"/>
                    <a:pt x="4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83" name="Google Shape;17483;p79"/>
          <p:cNvGrpSpPr/>
          <p:nvPr/>
        </p:nvGrpSpPr>
        <p:grpSpPr>
          <a:xfrm>
            <a:off x="1356198" y="2907591"/>
            <a:ext cx="379143" cy="337655"/>
            <a:chOff x="1356198" y="2907591"/>
            <a:chExt cx="379143" cy="337655"/>
          </a:xfrm>
        </p:grpSpPr>
        <p:sp>
          <p:nvSpPr>
            <p:cNvPr id="17484" name="Google Shape;17484;p79"/>
            <p:cNvSpPr/>
            <p:nvPr/>
          </p:nvSpPr>
          <p:spPr>
            <a:xfrm>
              <a:off x="1361768" y="3061517"/>
              <a:ext cx="207101" cy="178158"/>
            </a:xfrm>
            <a:custGeom>
              <a:avLst/>
              <a:gdLst/>
              <a:ahLst/>
              <a:cxnLst/>
              <a:rect l="l" t="t" r="r" b="b"/>
              <a:pathLst>
                <a:path w="7957" h="6845" extrusionOk="0">
                  <a:moveTo>
                    <a:pt x="7752" y="1"/>
                  </a:moveTo>
                  <a:lnTo>
                    <a:pt x="3783" y="3751"/>
                  </a:lnTo>
                  <a:cubicBezTo>
                    <a:pt x="3695" y="3832"/>
                    <a:pt x="3583" y="3878"/>
                    <a:pt x="3466" y="3878"/>
                  </a:cubicBezTo>
                  <a:lnTo>
                    <a:pt x="3424" y="3878"/>
                  </a:lnTo>
                  <a:cubicBezTo>
                    <a:pt x="3171" y="3878"/>
                    <a:pt x="2967" y="3674"/>
                    <a:pt x="2967" y="3421"/>
                  </a:cubicBezTo>
                  <a:lnTo>
                    <a:pt x="2967" y="3192"/>
                  </a:lnTo>
                  <a:lnTo>
                    <a:pt x="1598" y="3192"/>
                  </a:lnTo>
                  <a:lnTo>
                    <a:pt x="1598" y="3533"/>
                  </a:lnTo>
                  <a:cubicBezTo>
                    <a:pt x="1598" y="3737"/>
                    <a:pt x="1461" y="3917"/>
                    <a:pt x="1267" y="3973"/>
                  </a:cubicBezTo>
                  <a:lnTo>
                    <a:pt x="497" y="4191"/>
                  </a:lnTo>
                  <a:cubicBezTo>
                    <a:pt x="201" y="4276"/>
                    <a:pt x="1" y="4547"/>
                    <a:pt x="1" y="4853"/>
                  </a:cubicBezTo>
                  <a:lnTo>
                    <a:pt x="1" y="6844"/>
                  </a:lnTo>
                  <a:lnTo>
                    <a:pt x="3649" y="6844"/>
                  </a:lnTo>
                  <a:lnTo>
                    <a:pt x="3649" y="5623"/>
                  </a:lnTo>
                  <a:cubicBezTo>
                    <a:pt x="3649" y="5380"/>
                    <a:pt x="3748" y="5148"/>
                    <a:pt x="3917" y="4979"/>
                  </a:cubicBezTo>
                  <a:lnTo>
                    <a:pt x="7798" y="1095"/>
                  </a:lnTo>
                  <a:cubicBezTo>
                    <a:pt x="7910" y="979"/>
                    <a:pt x="7956" y="817"/>
                    <a:pt x="7917" y="659"/>
                  </a:cubicBezTo>
                  <a:lnTo>
                    <a:pt x="7752" y="1"/>
                  </a:ln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5" name="Google Shape;17485;p79"/>
            <p:cNvSpPr/>
            <p:nvPr/>
          </p:nvSpPr>
          <p:spPr>
            <a:xfrm>
              <a:off x="1516085" y="2913161"/>
              <a:ext cx="213686" cy="178054"/>
            </a:xfrm>
            <a:custGeom>
              <a:avLst/>
              <a:gdLst/>
              <a:ahLst/>
              <a:cxnLst/>
              <a:rect l="l" t="t" r="r" b="b"/>
              <a:pathLst>
                <a:path w="8210" h="6841" extrusionOk="0">
                  <a:moveTo>
                    <a:pt x="454" y="1"/>
                  </a:moveTo>
                  <a:cubicBezTo>
                    <a:pt x="204" y="1"/>
                    <a:pt x="0" y="205"/>
                    <a:pt x="0" y="455"/>
                  </a:cubicBezTo>
                  <a:lnTo>
                    <a:pt x="0" y="6383"/>
                  </a:lnTo>
                  <a:cubicBezTo>
                    <a:pt x="0" y="6637"/>
                    <a:pt x="204" y="6841"/>
                    <a:pt x="454" y="6841"/>
                  </a:cubicBezTo>
                  <a:lnTo>
                    <a:pt x="7752" y="6841"/>
                  </a:lnTo>
                  <a:cubicBezTo>
                    <a:pt x="8005" y="6841"/>
                    <a:pt x="8209" y="6637"/>
                    <a:pt x="8209" y="6383"/>
                  </a:cubicBezTo>
                  <a:lnTo>
                    <a:pt x="8209" y="455"/>
                  </a:lnTo>
                  <a:cubicBezTo>
                    <a:pt x="8209" y="205"/>
                    <a:pt x="8005" y="1"/>
                    <a:pt x="7752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6" name="Google Shape;17486;p79"/>
            <p:cNvSpPr/>
            <p:nvPr/>
          </p:nvSpPr>
          <p:spPr>
            <a:xfrm>
              <a:off x="1379545" y="3061517"/>
              <a:ext cx="29697" cy="65329"/>
            </a:xfrm>
            <a:custGeom>
              <a:avLst/>
              <a:gdLst/>
              <a:ahLst/>
              <a:cxnLst/>
              <a:rect l="l" t="t" r="r" b="b"/>
              <a:pathLst>
                <a:path w="1141" h="2510" extrusionOk="0">
                  <a:moveTo>
                    <a:pt x="686" y="1"/>
                  </a:moveTo>
                  <a:cubicBezTo>
                    <a:pt x="306" y="1"/>
                    <a:pt x="0" y="307"/>
                    <a:pt x="0" y="683"/>
                  </a:cubicBezTo>
                  <a:lnTo>
                    <a:pt x="0" y="845"/>
                  </a:lnTo>
                  <a:cubicBezTo>
                    <a:pt x="0" y="1039"/>
                    <a:pt x="32" y="1236"/>
                    <a:pt x="95" y="1422"/>
                  </a:cubicBezTo>
                  <a:lnTo>
                    <a:pt x="458" y="2509"/>
                  </a:lnTo>
                  <a:lnTo>
                    <a:pt x="1140" y="2509"/>
                  </a:lnTo>
                  <a:lnTo>
                    <a:pt x="1140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7" name="Google Shape;17487;p79"/>
            <p:cNvSpPr/>
            <p:nvPr/>
          </p:nvSpPr>
          <p:spPr>
            <a:xfrm>
              <a:off x="1391440" y="3055661"/>
              <a:ext cx="71289" cy="71185"/>
            </a:xfrm>
            <a:custGeom>
              <a:avLst/>
              <a:gdLst/>
              <a:ahLst/>
              <a:cxnLst/>
              <a:rect l="l" t="t" r="r" b="b"/>
              <a:pathLst>
                <a:path w="2739" h="2735" extrusionOk="0">
                  <a:moveTo>
                    <a:pt x="683" y="1"/>
                  </a:moveTo>
                  <a:cubicBezTo>
                    <a:pt x="307" y="1"/>
                    <a:pt x="1" y="303"/>
                    <a:pt x="1" y="683"/>
                  </a:cubicBezTo>
                  <a:cubicBezTo>
                    <a:pt x="1" y="933"/>
                    <a:pt x="205" y="1137"/>
                    <a:pt x="458" y="1137"/>
                  </a:cubicBezTo>
                  <a:lnTo>
                    <a:pt x="2281" y="2734"/>
                  </a:lnTo>
                  <a:lnTo>
                    <a:pt x="2685" y="1323"/>
                  </a:lnTo>
                  <a:cubicBezTo>
                    <a:pt x="2721" y="1200"/>
                    <a:pt x="2738" y="1074"/>
                    <a:pt x="2738" y="947"/>
                  </a:cubicBezTo>
                  <a:lnTo>
                    <a:pt x="2738" y="1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8" name="Google Shape;17488;p79"/>
            <p:cNvSpPr/>
            <p:nvPr/>
          </p:nvSpPr>
          <p:spPr>
            <a:xfrm>
              <a:off x="1403360" y="3144571"/>
              <a:ext cx="35554" cy="29697"/>
            </a:xfrm>
            <a:custGeom>
              <a:avLst/>
              <a:gdLst/>
              <a:ahLst/>
              <a:cxnLst/>
              <a:rect l="l" t="t" r="r" b="b"/>
              <a:pathLst>
                <a:path w="1366" h="1141" extrusionOk="0">
                  <a:moveTo>
                    <a:pt x="0" y="1"/>
                  </a:moveTo>
                  <a:lnTo>
                    <a:pt x="0" y="458"/>
                  </a:lnTo>
                  <a:cubicBezTo>
                    <a:pt x="0" y="835"/>
                    <a:pt x="306" y="1141"/>
                    <a:pt x="683" y="1141"/>
                  </a:cubicBezTo>
                  <a:cubicBezTo>
                    <a:pt x="1059" y="1141"/>
                    <a:pt x="1365" y="835"/>
                    <a:pt x="1365" y="458"/>
                  </a:cubicBezTo>
                  <a:lnTo>
                    <a:pt x="1365" y="1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9" name="Google Shape;17489;p79"/>
            <p:cNvSpPr/>
            <p:nvPr/>
          </p:nvSpPr>
          <p:spPr>
            <a:xfrm>
              <a:off x="1385505" y="3085411"/>
              <a:ext cx="71263" cy="65147"/>
            </a:xfrm>
            <a:custGeom>
              <a:avLst/>
              <a:gdLst/>
              <a:ahLst/>
              <a:cxnLst/>
              <a:rect l="l" t="t" r="r" b="b"/>
              <a:pathLst>
                <a:path w="2738" h="2503" extrusionOk="0">
                  <a:moveTo>
                    <a:pt x="866" y="1"/>
                  </a:moveTo>
                  <a:cubicBezTo>
                    <a:pt x="744" y="1"/>
                    <a:pt x="630" y="46"/>
                    <a:pt x="549" y="131"/>
                  </a:cubicBezTo>
                  <a:lnTo>
                    <a:pt x="324" y="356"/>
                  </a:lnTo>
                  <a:cubicBezTo>
                    <a:pt x="116" y="564"/>
                    <a:pt x="0" y="842"/>
                    <a:pt x="0" y="1134"/>
                  </a:cubicBezTo>
                  <a:cubicBezTo>
                    <a:pt x="0" y="1890"/>
                    <a:pt x="612" y="2503"/>
                    <a:pt x="1369" y="2503"/>
                  </a:cubicBezTo>
                  <a:cubicBezTo>
                    <a:pt x="2122" y="2503"/>
                    <a:pt x="2737" y="1890"/>
                    <a:pt x="2737" y="1138"/>
                  </a:cubicBezTo>
                  <a:lnTo>
                    <a:pt x="2737" y="845"/>
                  </a:lnTo>
                  <a:cubicBezTo>
                    <a:pt x="2737" y="726"/>
                    <a:pt x="2692" y="610"/>
                    <a:pt x="2604" y="522"/>
                  </a:cubicBezTo>
                  <a:cubicBezTo>
                    <a:pt x="2252" y="177"/>
                    <a:pt x="1608" y="22"/>
                    <a:pt x="880" y="1"/>
                  </a:cubicBezTo>
                  <a:cubicBezTo>
                    <a:pt x="875" y="1"/>
                    <a:pt x="871" y="1"/>
                    <a:pt x="866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0" name="Google Shape;17490;p79"/>
            <p:cNvSpPr/>
            <p:nvPr/>
          </p:nvSpPr>
          <p:spPr>
            <a:xfrm>
              <a:off x="1385505" y="3085333"/>
              <a:ext cx="71081" cy="63767"/>
            </a:xfrm>
            <a:custGeom>
              <a:avLst/>
              <a:gdLst/>
              <a:ahLst/>
              <a:cxnLst/>
              <a:rect l="l" t="t" r="r" b="b"/>
              <a:pathLst>
                <a:path w="2731" h="2450" extrusionOk="0">
                  <a:moveTo>
                    <a:pt x="866" y="0"/>
                  </a:moveTo>
                  <a:cubicBezTo>
                    <a:pt x="748" y="0"/>
                    <a:pt x="634" y="46"/>
                    <a:pt x="549" y="131"/>
                  </a:cubicBezTo>
                  <a:lnTo>
                    <a:pt x="324" y="356"/>
                  </a:lnTo>
                  <a:cubicBezTo>
                    <a:pt x="116" y="563"/>
                    <a:pt x="0" y="845"/>
                    <a:pt x="0" y="1137"/>
                  </a:cubicBezTo>
                  <a:cubicBezTo>
                    <a:pt x="0" y="1746"/>
                    <a:pt x="405" y="2280"/>
                    <a:pt x="989" y="2449"/>
                  </a:cubicBezTo>
                  <a:cubicBezTo>
                    <a:pt x="792" y="2207"/>
                    <a:pt x="686" y="1904"/>
                    <a:pt x="686" y="1591"/>
                  </a:cubicBezTo>
                  <a:lnTo>
                    <a:pt x="686" y="1137"/>
                  </a:lnTo>
                  <a:cubicBezTo>
                    <a:pt x="683" y="884"/>
                    <a:pt x="887" y="682"/>
                    <a:pt x="1137" y="682"/>
                  </a:cubicBezTo>
                  <a:cubicBezTo>
                    <a:pt x="1147" y="682"/>
                    <a:pt x="1158" y="682"/>
                    <a:pt x="1168" y="683"/>
                  </a:cubicBezTo>
                  <a:cubicBezTo>
                    <a:pt x="1629" y="711"/>
                    <a:pt x="2312" y="789"/>
                    <a:pt x="2730" y="989"/>
                  </a:cubicBezTo>
                  <a:cubicBezTo>
                    <a:pt x="2716" y="894"/>
                    <a:pt x="2678" y="595"/>
                    <a:pt x="2607" y="525"/>
                  </a:cubicBezTo>
                  <a:cubicBezTo>
                    <a:pt x="2255" y="180"/>
                    <a:pt x="1608" y="25"/>
                    <a:pt x="880" y="1"/>
                  </a:cubicBezTo>
                  <a:cubicBezTo>
                    <a:pt x="875" y="0"/>
                    <a:pt x="871" y="0"/>
                    <a:pt x="866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1" name="Google Shape;17491;p79"/>
            <p:cNvSpPr/>
            <p:nvPr/>
          </p:nvSpPr>
          <p:spPr>
            <a:xfrm>
              <a:off x="1361768" y="3175622"/>
              <a:ext cx="23763" cy="63950"/>
            </a:xfrm>
            <a:custGeom>
              <a:avLst/>
              <a:gdLst/>
              <a:ahLst/>
              <a:cxnLst/>
              <a:rect l="l" t="t" r="r" b="b"/>
              <a:pathLst>
                <a:path w="913" h="2457" extrusionOk="0">
                  <a:moveTo>
                    <a:pt x="184" y="1"/>
                  </a:moveTo>
                  <a:cubicBezTo>
                    <a:pt x="68" y="127"/>
                    <a:pt x="1" y="293"/>
                    <a:pt x="1" y="465"/>
                  </a:cubicBezTo>
                  <a:lnTo>
                    <a:pt x="1" y="2457"/>
                  </a:lnTo>
                  <a:lnTo>
                    <a:pt x="912" y="2457"/>
                  </a:lnTo>
                  <a:lnTo>
                    <a:pt x="912" y="1014"/>
                  </a:lnTo>
                  <a:cubicBezTo>
                    <a:pt x="912" y="831"/>
                    <a:pt x="842" y="659"/>
                    <a:pt x="712" y="529"/>
                  </a:cubicBezTo>
                  <a:lnTo>
                    <a:pt x="184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2" name="Google Shape;17492;p79"/>
            <p:cNvSpPr/>
            <p:nvPr/>
          </p:nvSpPr>
          <p:spPr>
            <a:xfrm>
              <a:off x="1456743" y="3061517"/>
              <a:ext cx="112126" cy="146379"/>
            </a:xfrm>
            <a:custGeom>
              <a:avLst/>
              <a:gdLst/>
              <a:ahLst/>
              <a:cxnLst/>
              <a:rect l="l" t="t" r="r" b="b"/>
              <a:pathLst>
                <a:path w="4308" h="5624" extrusionOk="0">
                  <a:moveTo>
                    <a:pt x="4103" y="1"/>
                  </a:moveTo>
                  <a:lnTo>
                    <a:pt x="296" y="3597"/>
                  </a:lnTo>
                  <a:cubicBezTo>
                    <a:pt x="183" y="3699"/>
                    <a:pt x="113" y="3836"/>
                    <a:pt x="88" y="3987"/>
                  </a:cubicBezTo>
                  <a:cubicBezTo>
                    <a:pt x="2" y="4614"/>
                    <a:pt x="0" y="5591"/>
                    <a:pt x="0" y="5622"/>
                  </a:cubicBezTo>
                  <a:lnTo>
                    <a:pt x="0" y="5622"/>
                  </a:lnTo>
                  <a:cubicBezTo>
                    <a:pt x="1" y="5380"/>
                    <a:pt x="99" y="5148"/>
                    <a:pt x="268" y="4979"/>
                  </a:cubicBezTo>
                  <a:lnTo>
                    <a:pt x="4149" y="1095"/>
                  </a:lnTo>
                  <a:cubicBezTo>
                    <a:pt x="4261" y="979"/>
                    <a:pt x="4307" y="817"/>
                    <a:pt x="4268" y="659"/>
                  </a:cubicBezTo>
                  <a:lnTo>
                    <a:pt x="4103" y="1"/>
                  </a:lnTo>
                  <a:close/>
                  <a:moveTo>
                    <a:pt x="0" y="5622"/>
                  </a:moveTo>
                  <a:cubicBezTo>
                    <a:pt x="0" y="5623"/>
                    <a:pt x="0" y="5623"/>
                    <a:pt x="0" y="5623"/>
                  </a:cubicBezTo>
                  <a:lnTo>
                    <a:pt x="0" y="5623"/>
                  </a:lnTo>
                  <a:cubicBezTo>
                    <a:pt x="0" y="5623"/>
                    <a:pt x="0" y="5623"/>
                    <a:pt x="0" y="5622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3" name="Google Shape;17493;p79"/>
            <p:cNvSpPr/>
            <p:nvPr/>
          </p:nvSpPr>
          <p:spPr>
            <a:xfrm>
              <a:off x="1542191" y="3061517"/>
              <a:ext cx="26678" cy="35658"/>
            </a:xfrm>
            <a:custGeom>
              <a:avLst/>
              <a:gdLst/>
              <a:ahLst/>
              <a:cxnLst/>
              <a:rect l="l" t="t" r="r" b="b"/>
              <a:pathLst>
                <a:path w="1025" h="1370" extrusionOk="0">
                  <a:moveTo>
                    <a:pt x="820" y="1"/>
                  </a:moveTo>
                  <a:lnTo>
                    <a:pt x="0" y="775"/>
                  </a:lnTo>
                  <a:lnTo>
                    <a:pt x="591" y="1369"/>
                  </a:lnTo>
                  <a:lnTo>
                    <a:pt x="866" y="1095"/>
                  </a:lnTo>
                  <a:cubicBezTo>
                    <a:pt x="978" y="982"/>
                    <a:pt x="1024" y="817"/>
                    <a:pt x="985" y="662"/>
                  </a:cubicBezTo>
                  <a:lnTo>
                    <a:pt x="820" y="1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4" name="Google Shape;17494;p79"/>
            <p:cNvSpPr/>
            <p:nvPr/>
          </p:nvSpPr>
          <p:spPr>
            <a:xfrm>
              <a:off x="1395942" y="3079659"/>
              <a:ext cx="51196" cy="17178"/>
            </a:xfrm>
            <a:custGeom>
              <a:avLst/>
              <a:gdLst/>
              <a:ahLst/>
              <a:cxnLst/>
              <a:rect l="l" t="t" r="r" b="b"/>
              <a:pathLst>
                <a:path w="1967" h="660" extrusionOk="0">
                  <a:moveTo>
                    <a:pt x="282" y="0"/>
                  </a:moveTo>
                  <a:cubicBezTo>
                    <a:pt x="0" y="0"/>
                    <a:pt x="0" y="430"/>
                    <a:pt x="282" y="430"/>
                  </a:cubicBezTo>
                  <a:cubicBezTo>
                    <a:pt x="524" y="430"/>
                    <a:pt x="1221" y="465"/>
                    <a:pt x="1555" y="634"/>
                  </a:cubicBezTo>
                  <a:cubicBezTo>
                    <a:pt x="1591" y="651"/>
                    <a:pt x="1625" y="659"/>
                    <a:pt x="1657" y="659"/>
                  </a:cubicBezTo>
                  <a:cubicBezTo>
                    <a:pt x="1854" y="659"/>
                    <a:pt x="1966" y="363"/>
                    <a:pt x="1745" y="254"/>
                  </a:cubicBezTo>
                  <a:cubicBezTo>
                    <a:pt x="1253" y="4"/>
                    <a:pt x="324" y="0"/>
                    <a:pt x="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5" name="Google Shape;17495;p79"/>
            <p:cNvSpPr/>
            <p:nvPr/>
          </p:nvSpPr>
          <p:spPr>
            <a:xfrm>
              <a:off x="1379910" y="3192488"/>
              <a:ext cx="11192" cy="52680"/>
            </a:xfrm>
            <a:custGeom>
              <a:avLst/>
              <a:gdLst/>
              <a:ahLst/>
              <a:cxnLst/>
              <a:rect l="l" t="t" r="r" b="b"/>
              <a:pathLst>
                <a:path w="430" h="2024" extrusionOk="0">
                  <a:moveTo>
                    <a:pt x="215" y="0"/>
                  </a:moveTo>
                  <a:cubicBezTo>
                    <a:pt x="99" y="0"/>
                    <a:pt x="0" y="95"/>
                    <a:pt x="0" y="215"/>
                  </a:cubicBezTo>
                  <a:lnTo>
                    <a:pt x="0" y="1809"/>
                  </a:lnTo>
                  <a:cubicBezTo>
                    <a:pt x="0" y="1928"/>
                    <a:pt x="99" y="2023"/>
                    <a:pt x="215" y="2023"/>
                  </a:cubicBezTo>
                  <a:cubicBezTo>
                    <a:pt x="331" y="2023"/>
                    <a:pt x="430" y="1928"/>
                    <a:pt x="430" y="1809"/>
                  </a:cubicBezTo>
                  <a:lnTo>
                    <a:pt x="430" y="215"/>
                  </a:lnTo>
                  <a:cubicBezTo>
                    <a:pt x="430" y="95"/>
                    <a:pt x="331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6" name="Google Shape;17496;p79"/>
            <p:cNvSpPr/>
            <p:nvPr/>
          </p:nvSpPr>
          <p:spPr>
            <a:xfrm>
              <a:off x="1356198" y="3050013"/>
              <a:ext cx="219438" cy="195232"/>
            </a:xfrm>
            <a:custGeom>
              <a:avLst/>
              <a:gdLst/>
              <a:ahLst/>
              <a:cxnLst/>
              <a:rect l="l" t="t" r="r" b="b"/>
              <a:pathLst>
                <a:path w="8431" h="7501" extrusionOk="0">
                  <a:moveTo>
                    <a:pt x="7846" y="840"/>
                  </a:moveTo>
                  <a:lnTo>
                    <a:pt x="7924" y="1157"/>
                  </a:lnTo>
                  <a:cubicBezTo>
                    <a:pt x="7945" y="1241"/>
                    <a:pt x="7920" y="1329"/>
                    <a:pt x="7860" y="1389"/>
                  </a:cubicBezTo>
                  <a:lnTo>
                    <a:pt x="7737" y="1512"/>
                  </a:lnTo>
                  <a:lnTo>
                    <a:pt x="7445" y="1220"/>
                  </a:lnTo>
                  <a:lnTo>
                    <a:pt x="7846" y="840"/>
                  </a:lnTo>
                  <a:close/>
                  <a:moveTo>
                    <a:pt x="3878" y="429"/>
                  </a:moveTo>
                  <a:lnTo>
                    <a:pt x="3878" y="1315"/>
                  </a:lnTo>
                  <a:cubicBezTo>
                    <a:pt x="3878" y="1460"/>
                    <a:pt x="3842" y="1600"/>
                    <a:pt x="3779" y="1730"/>
                  </a:cubicBezTo>
                  <a:lnTo>
                    <a:pt x="3670" y="1945"/>
                  </a:lnTo>
                  <a:cubicBezTo>
                    <a:pt x="3656" y="1973"/>
                    <a:pt x="3649" y="2008"/>
                    <a:pt x="3649" y="2040"/>
                  </a:cubicBezTo>
                  <a:lnTo>
                    <a:pt x="3649" y="2498"/>
                  </a:lnTo>
                  <a:cubicBezTo>
                    <a:pt x="3649" y="3136"/>
                    <a:pt x="3131" y="3652"/>
                    <a:pt x="2498" y="3652"/>
                  </a:cubicBezTo>
                  <a:cubicBezTo>
                    <a:pt x="2485" y="3652"/>
                    <a:pt x="2472" y="3652"/>
                    <a:pt x="2460" y="3652"/>
                  </a:cubicBezTo>
                  <a:cubicBezTo>
                    <a:pt x="1840" y="3630"/>
                    <a:pt x="1341" y="3089"/>
                    <a:pt x="1341" y="2438"/>
                  </a:cubicBezTo>
                  <a:lnTo>
                    <a:pt x="1341" y="2040"/>
                  </a:lnTo>
                  <a:cubicBezTo>
                    <a:pt x="1341" y="2005"/>
                    <a:pt x="1330" y="1973"/>
                    <a:pt x="1316" y="1942"/>
                  </a:cubicBezTo>
                  <a:lnTo>
                    <a:pt x="1186" y="1678"/>
                  </a:lnTo>
                  <a:cubicBezTo>
                    <a:pt x="1137" y="1583"/>
                    <a:pt x="1112" y="1474"/>
                    <a:pt x="1112" y="1368"/>
                  </a:cubicBezTo>
                  <a:lnTo>
                    <a:pt x="1112" y="1354"/>
                  </a:lnTo>
                  <a:cubicBezTo>
                    <a:pt x="1112" y="844"/>
                    <a:pt x="1527" y="429"/>
                    <a:pt x="2037" y="429"/>
                  </a:cubicBezTo>
                  <a:close/>
                  <a:moveTo>
                    <a:pt x="2977" y="4000"/>
                  </a:moveTo>
                  <a:cubicBezTo>
                    <a:pt x="2987" y="4056"/>
                    <a:pt x="3008" y="4109"/>
                    <a:pt x="3033" y="4158"/>
                  </a:cubicBezTo>
                  <a:lnTo>
                    <a:pt x="3026" y="4165"/>
                  </a:lnTo>
                  <a:lnTo>
                    <a:pt x="2825" y="4369"/>
                  </a:lnTo>
                  <a:cubicBezTo>
                    <a:pt x="2734" y="4461"/>
                    <a:pt x="2613" y="4507"/>
                    <a:pt x="2493" y="4507"/>
                  </a:cubicBezTo>
                  <a:cubicBezTo>
                    <a:pt x="2372" y="4507"/>
                    <a:pt x="2252" y="4461"/>
                    <a:pt x="2160" y="4369"/>
                  </a:cubicBezTo>
                  <a:lnTo>
                    <a:pt x="1985" y="4193"/>
                  </a:lnTo>
                  <a:cubicBezTo>
                    <a:pt x="2006" y="4130"/>
                    <a:pt x="2020" y="4067"/>
                    <a:pt x="2020" y="4000"/>
                  </a:cubicBezTo>
                  <a:cubicBezTo>
                    <a:pt x="2157" y="4046"/>
                    <a:pt x="2301" y="4070"/>
                    <a:pt x="2445" y="4074"/>
                  </a:cubicBezTo>
                  <a:lnTo>
                    <a:pt x="2495" y="4074"/>
                  </a:lnTo>
                  <a:cubicBezTo>
                    <a:pt x="2657" y="4074"/>
                    <a:pt x="2822" y="4049"/>
                    <a:pt x="2977" y="4000"/>
                  </a:cubicBezTo>
                  <a:close/>
                  <a:moveTo>
                    <a:pt x="8196" y="1"/>
                  </a:moveTo>
                  <a:cubicBezTo>
                    <a:pt x="8143" y="1"/>
                    <a:pt x="8089" y="20"/>
                    <a:pt x="8047" y="59"/>
                  </a:cubicBezTo>
                  <a:lnTo>
                    <a:pt x="3846" y="4039"/>
                  </a:lnTo>
                  <a:cubicBezTo>
                    <a:pt x="3804" y="4081"/>
                    <a:pt x="3744" y="4105"/>
                    <a:pt x="3680" y="4105"/>
                  </a:cubicBezTo>
                  <a:lnTo>
                    <a:pt x="3635" y="4105"/>
                  </a:lnTo>
                  <a:cubicBezTo>
                    <a:pt x="3501" y="4105"/>
                    <a:pt x="3392" y="3996"/>
                    <a:pt x="3392" y="3863"/>
                  </a:cubicBezTo>
                  <a:lnTo>
                    <a:pt x="3392" y="3796"/>
                  </a:lnTo>
                  <a:cubicBezTo>
                    <a:pt x="3466" y="3747"/>
                    <a:pt x="3533" y="3690"/>
                    <a:pt x="3596" y="3630"/>
                  </a:cubicBezTo>
                  <a:cubicBezTo>
                    <a:pt x="3906" y="3331"/>
                    <a:pt x="4078" y="2923"/>
                    <a:pt x="4078" y="2494"/>
                  </a:cubicBezTo>
                  <a:lnTo>
                    <a:pt x="4078" y="2089"/>
                  </a:lnTo>
                  <a:lnTo>
                    <a:pt x="4163" y="1920"/>
                  </a:lnTo>
                  <a:cubicBezTo>
                    <a:pt x="4254" y="1730"/>
                    <a:pt x="4303" y="1523"/>
                    <a:pt x="4303" y="1315"/>
                  </a:cubicBezTo>
                  <a:lnTo>
                    <a:pt x="4303" y="218"/>
                  </a:lnTo>
                  <a:cubicBezTo>
                    <a:pt x="4303" y="98"/>
                    <a:pt x="4208" y="3"/>
                    <a:pt x="4089" y="3"/>
                  </a:cubicBezTo>
                  <a:lnTo>
                    <a:pt x="2037" y="3"/>
                  </a:lnTo>
                  <a:cubicBezTo>
                    <a:pt x="1291" y="3"/>
                    <a:pt x="686" y="608"/>
                    <a:pt x="686" y="1358"/>
                  </a:cubicBezTo>
                  <a:lnTo>
                    <a:pt x="686" y="1368"/>
                  </a:lnTo>
                  <a:cubicBezTo>
                    <a:pt x="686" y="1544"/>
                    <a:pt x="725" y="1716"/>
                    <a:pt x="802" y="1871"/>
                  </a:cubicBezTo>
                  <a:lnTo>
                    <a:pt x="911" y="2093"/>
                  </a:lnTo>
                  <a:lnTo>
                    <a:pt x="911" y="2441"/>
                  </a:lnTo>
                  <a:cubicBezTo>
                    <a:pt x="911" y="2973"/>
                    <a:pt x="1168" y="3472"/>
                    <a:pt x="1598" y="3785"/>
                  </a:cubicBezTo>
                  <a:lnTo>
                    <a:pt x="1598" y="3979"/>
                  </a:lnTo>
                  <a:cubicBezTo>
                    <a:pt x="1598" y="4084"/>
                    <a:pt x="1524" y="4179"/>
                    <a:pt x="1422" y="4211"/>
                  </a:cubicBezTo>
                  <a:lnTo>
                    <a:pt x="651" y="4433"/>
                  </a:lnTo>
                  <a:cubicBezTo>
                    <a:pt x="268" y="4542"/>
                    <a:pt x="0" y="4894"/>
                    <a:pt x="0" y="5295"/>
                  </a:cubicBezTo>
                  <a:lnTo>
                    <a:pt x="0" y="7286"/>
                  </a:lnTo>
                  <a:cubicBezTo>
                    <a:pt x="0" y="7402"/>
                    <a:pt x="95" y="7501"/>
                    <a:pt x="215" y="7501"/>
                  </a:cubicBezTo>
                  <a:cubicBezTo>
                    <a:pt x="331" y="7501"/>
                    <a:pt x="426" y="7402"/>
                    <a:pt x="426" y="7286"/>
                  </a:cubicBezTo>
                  <a:lnTo>
                    <a:pt x="426" y="5295"/>
                  </a:lnTo>
                  <a:cubicBezTo>
                    <a:pt x="429" y="5084"/>
                    <a:pt x="567" y="4901"/>
                    <a:pt x="767" y="4841"/>
                  </a:cubicBezTo>
                  <a:lnTo>
                    <a:pt x="1538" y="4623"/>
                  </a:lnTo>
                  <a:cubicBezTo>
                    <a:pt x="1605" y="4602"/>
                    <a:pt x="1664" y="4573"/>
                    <a:pt x="1721" y="4535"/>
                  </a:cubicBezTo>
                  <a:lnTo>
                    <a:pt x="1858" y="4672"/>
                  </a:lnTo>
                  <a:cubicBezTo>
                    <a:pt x="2034" y="4848"/>
                    <a:pt x="2263" y="4936"/>
                    <a:pt x="2493" y="4936"/>
                  </a:cubicBezTo>
                  <a:cubicBezTo>
                    <a:pt x="2723" y="4936"/>
                    <a:pt x="2952" y="4848"/>
                    <a:pt x="3128" y="4672"/>
                  </a:cubicBezTo>
                  <a:lnTo>
                    <a:pt x="3329" y="4471"/>
                  </a:lnTo>
                  <a:lnTo>
                    <a:pt x="3336" y="4464"/>
                  </a:lnTo>
                  <a:cubicBezTo>
                    <a:pt x="3427" y="4510"/>
                    <a:pt x="3529" y="4535"/>
                    <a:pt x="3635" y="4535"/>
                  </a:cubicBezTo>
                  <a:lnTo>
                    <a:pt x="3677" y="4535"/>
                  </a:lnTo>
                  <a:cubicBezTo>
                    <a:pt x="3849" y="4535"/>
                    <a:pt x="4015" y="4468"/>
                    <a:pt x="4138" y="4352"/>
                  </a:cubicBezTo>
                  <a:lnTo>
                    <a:pt x="7136" y="1512"/>
                  </a:lnTo>
                  <a:lnTo>
                    <a:pt x="7435" y="1811"/>
                  </a:lnTo>
                  <a:lnTo>
                    <a:pt x="3976" y="5270"/>
                  </a:lnTo>
                  <a:cubicBezTo>
                    <a:pt x="3765" y="5481"/>
                    <a:pt x="3645" y="5770"/>
                    <a:pt x="3649" y="6065"/>
                  </a:cubicBezTo>
                  <a:lnTo>
                    <a:pt x="3649" y="7286"/>
                  </a:lnTo>
                  <a:cubicBezTo>
                    <a:pt x="3649" y="7402"/>
                    <a:pt x="3744" y="7497"/>
                    <a:pt x="3860" y="7497"/>
                  </a:cubicBezTo>
                  <a:cubicBezTo>
                    <a:pt x="3980" y="7497"/>
                    <a:pt x="4075" y="7402"/>
                    <a:pt x="4075" y="7286"/>
                  </a:cubicBezTo>
                  <a:lnTo>
                    <a:pt x="4075" y="6065"/>
                  </a:lnTo>
                  <a:cubicBezTo>
                    <a:pt x="4075" y="5879"/>
                    <a:pt x="4148" y="5703"/>
                    <a:pt x="4279" y="5573"/>
                  </a:cubicBezTo>
                  <a:lnTo>
                    <a:pt x="8160" y="1688"/>
                  </a:lnTo>
                  <a:cubicBezTo>
                    <a:pt x="8325" y="1523"/>
                    <a:pt x="8392" y="1280"/>
                    <a:pt x="8335" y="1055"/>
                  </a:cubicBezTo>
                  <a:lnTo>
                    <a:pt x="8198" y="503"/>
                  </a:lnTo>
                  <a:lnTo>
                    <a:pt x="8339" y="372"/>
                  </a:lnTo>
                  <a:cubicBezTo>
                    <a:pt x="8427" y="291"/>
                    <a:pt x="8430" y="154"/>
                    <a:pt x="8350" y="66"/>
                  </a:cubicBezTo>
                  <a:cubicBezTo>
                    <a:pt x="8308" y="23"/>
                    <a:pt x="8252" y="1"/>
                    <a:pt x="8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7" name="Google Shape;17497;p79"/>
            <p:cNvSpPr/>
            <p:nvPr/>
          </p:nvSpPr>
          <p:spPr>
            <a:xfrm>
              <a:off x="1510594" y="2907591"/>
              <a:ext cx="224747" cy="189220"/>
            </a:xfrm>
            <a:custGeom>
              <a:avLst/>
              <a:gdLst/>
              <a:ahLst/>
              <a:cxnLst/>
              <a:rect l="l" t="t" r="r" b="b"/>
              <a:pathLst>
                <a:path w="8635" h="7270" extrusionOk="0">
                  <a:moveTo>
                    <a:pt x="665" y="0"/>
                  </a:moveTo>
                  <a:cubicBezTo>
                    <a:pt x="299" y="0"/>
                    <a:pt x="0" y="299"/>
                    <a:pt x="0" y="669"/>
                  </a:cubicBezTo>
                  <a:lnTo>
                    <a:pt x="0" y="6457"/>
                  </a:lnTo>
                  <a:cubicBezTo>
                    <a:pt x="0" y="6573"/>
                    <a:pt x="95" y="6668"/>
                    <a:pt x="211" y="6668"/>
                  </a:cubicBezTo>
                  <a:cubicBezTo>
                    <a:pt x="331" y="6668"/>
                    <a:pt x="426" y="6573"/>
                    <a:pt x="426" y="6457"/>
                  </a:cubicBezTo>
                  <a:lnTo>
                    <a:pt x="426" y="669"/>
                  </a:lnTo>
                  <a:cubicBezTo>
                    <a:pt x="426" y="535"/>
                    <a:pt x="535" y="426"/>
                    <a:pt x="669" y="426"/>
                  </a:cubicBezTo>
                  <a:lnTo>
                    <a:pt x="7963" y="426"/>
                  </a:lnTo>
                  <a:cubicBezTo>
                    <a:pt x="8096" y="426"/>
                    <a:pt x="8205" y="535"/>
                    <a:pt x="8205" y="669"/>
                  </a:cubicBezTo>
                  <a:lnTo>
                    <a:pt x="8205" y="6597"/>
                  </a:lnTo>
                  <a:cubicBezTo>
                    <a:pt x="8205" y="6731"/>
                    <a:pt x="8096" y="6840"/>
                    <a:pt x="7963" y="6840"/>
                  </a:cubicBezTo>
                  <a:lnTo>
                    <a:pt x="3086" y="6840"/>
                  </a:lnTo>
                  <a:cubicBezTo>
                    <a:pt x="2801" y="6840"/>
                    <a:pt x="2801" y="7269"/>
                    <a:pt x="3086" y="7269"/>
                  </a:cubicBezTo>
                  <a:lnTo>
                    <a:pt x="7963" y="7269"/>
                  </a:lnTo>
                  <a:cubicBezTo>
                    <a:pt x="8332" y="7266"/>
                    <a:pt x="8631" y="6967"/>
                    <a:pt x="8635" y="6597"/>
                  </a:cubicBezTo>
                  <a:lnTo>
                    <a:pt x="8635" y="669"/>
                  </a:lnTo>
                  <a:cubicBezTo>
                    <a:pt x="8631" y="299"/>
                    <a:pt x="8332" y="0"/>
                    <a:pt x="79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8" name="Google Shape;17498;p79"/>
            <p:cNvSpPr/>
            <p:nvPr/>
          </p:nvSpPr>
          <p:spPr>
            <a:xfrm>
              <a:off x="1537818" y="2943196"/>
              <a:ext cx="167851" cy="106192"/>
            </a:xfrm>
            <a:custGeom>
              <a:avLst/>
              <a:gdLst/>
              <a:ahLst/>
              <a:cxnLst/>
              <a:rect l="l" t="t" r="r" b="b"/>
              <a:pathLst>
                <a:path w="6449" h="4080" extrusionOk="0">
                  <a:moveTo>
                    <a:pt x="5094" y="1"/>
                  </a:moveTo>
                  <a:cubicBezTo>
                    <a:pt x="4809" y="1"/>
                    <a:pt x="4809" y="427"/>
                    <a:pt x="5094" y="427"/>
                  </a:cubicBezTo>
                  <a:lnTo>
                    <a:pt x="5720" y="427"/>
                  </a:lnTo>
                  <a:lnTo>
                    <a:pt x="3384" y="2763"/>
                  </a:lnTo>
                  <a:lnTo>
                    <a:pt x="2395" y="1774"/>
                  </a:lnTo>
                  <a:cubicBezTo>
                    <a:pt x="2353" y="1732"/>
                    <a:pt x="2299" y="1711"/>
                    <a:pt x="2244" y="1711"/>
                  </a:cubicBezTo>
                  <a:cubicBezTo>
                    <a:pt x="2190" y="1711"/>
                    <a:pt x="2135" y="1732"/>
                    <a:pt x="2093" y="1774"/>
                  </a:cubicBezTo>
                  <a:lnTo>
                    <a:pt x="154" y="3713"/>
                  </a:lnTo>
                  <a:cubicBezTo>
                    <a:pt x="1" y="3866"/>
                    <a:pt x="142" y="4080"/>
                    <a:pt x="307" y="4080"/>
                  </a:cubicBezTo>
                  <a:cubicBezTo>
                    <a:pt x="357" y="4080"/>
                    <a:pt x="410" y="4060"/>
                    <a:pt x="457" y="4012"/>
                  </a:cubicBezTo>
                  <a:lnTo>
                    <a:pt x="2244" y="2225"/>
                  </a:lnTo>
                  <a:lnTo>
                    <a:pt x="3233" y="3213"/>
                  </a:lnTo>
                  <a:cubicBezTo>
                    <a:pt x="3275" y="3255"/>
                    <a:pt x="3330" y="3277"/>
                    <a:pt x="3384" y="3277"/>
                  </a:cubicBezTo>
                  <a:cubicBezTo>
                    <a:pt x="3439" y="3277"/>
                    <a:pt x="3493" y="3255"/>
                    <a:pt x="3535" y="3213"/>
                  </a:cubicBezTo>
                  <a:lnTo>
                    <a:pt x="6019" y="729"/>
                  </a:lnTo>
                  <a:lnTo>
                    <a:pt x="6019" y="1352"/>
                  </a:lnTo>
                  <a:cubicBezTo>
                    <a:pt x="6019" y="1472"/>
                    <a:pt x="6114" y="1567"/>
                    <a:pt x="6234" y="1567"/>
                  </a:cubicBezTo>
                  <a:cubicBezTo>
                    <a:pt x="6350" y="1567"/>
                    <a:pt x="6449" y="1472"/>
                    <a:pt x="6449" y="1352"/>
                  </a:cubicBezTo>
                  <a:lnTo>
                    <a:pt x="6449" y="212"/>
                  </a:lnTo>
                  <a:cubicBezTo>
                    <a:pt x="6449" y="96"/>
                    <a:pt x="6350" y="1"/>
                    <a:pt x="62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99" name="Google Shape;17499;p79"/>
          <p:cNvGrpSpPr/>
          <p:nvPr/>
        </p:nvGrpSpPr>
        <p:grpSpPr>
          <a:xfrm>
            <a:off x="1860689" y="2886795"/>
            <a:ext cx="307905" cy="379143"/>
            <a:chOff x="1860689" y="2886795"/>
            <a:chExt cx="307905" cy="379143"/>
          </a:xfrm>
        </p:grpSpPr>
        <p:sp>
          <p:nvSpPr>
            <p:cNvPr id="17500" name="Google Shape;17500;p79"/>
            <p:cNvSpPr/>
            <p:nvPr/>
          </p:nvSpPr>
          <p:spPr>
            <a:xfrm>
              <a:off x="1979010" y="2939813"/>
              <a:ext cx="71185" cy="53513"/>
            </a:xfrm>
            <a:custGeom>
              <a:avLst/>
              <a:gdLst/>
              <a:ahLst/>
              <a:cxnLst/>
              <a:rect l="l" t="t" r="r" b="b"/>
              <a:pathLst>
                <a:path w="2735" h="2056" extrusionOk="0">
                  <a:moveTo>
                    <a:pt x="912" y="1"/>
                  </a:moveTo>
                  <a:lnTo>
                    <a:pt x="912" y="458"/>
                  </a:lnTo>
                  <a:cubicBezTo>
                    <a:pt x="912" y="543"/>
                    <a:pt x="862" y="623"/>
                    <a:pt x="785" y="662"/>
                  </a:cubicBezTo>
                  <a:lnTo>
                    <a:pt x="250" y="930"/>
                  </a:lnTo>
                  <a:cubicBezTo>
                    <a:pt x="95" y="1007"/>
                    <a:pt x="0" y="1165"/>
                    <a:pt x="0" y="1338"/>
                  </a:cubicBezTo>
                  <a:lnTo>
                    <a:pt x="0" y="2055"/>
                  </a:lnTo>
                  <a:lnTo>
                    <a:pt x="2734" y="2055"/>
                  </a:lnTo>
                  <a:lnTo>
                    <a:pt x="2734" y="1338"/>
                  </a:lnTo>
                  <a:cubicBezTo>
                    <a:pt x="2734" y="1165"/>
                    <a:pt x="2639" y="1007"/>
                    <a:pt x="2484" y="930"/>
                  </a:cubicBezTo>
                  <a:lnTo>
                    <a:pt x="1950" y="662"/>
                  </a:lnTo>
                  <a:cubicBezTo>
                    <a:pt x="1872" y="623"/>
                    <a:pt x="1823" y="543"/>
                    <a:pt x="1823" y="458"/>
                  </a:cubicBezTo>
                  <a:lnTo>
                    <a:pt x="1823" y="1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1" name="Google Shape;17501;p79"/>
            <p:cNvSpPr/>
            <p:nvPr/>
          </p:nvSpPr>
          <p:spPr>
            <a:xfrm>
              <a:off x="1979010" y="2958579"/>
              <a:ext cx="71185" cy="34747"/>
            </a:xfrm>
            <a:custGeom>
              <a:avLst/>
              <a:gdLst/>
              <a:ahLst/>
              <a:cxnLst/>
              <a:rect l="l" t="t" r="r" b="b"/>
              <a:pathLst>
                <a:path w="2735" h="1335" extrusionOk="0">
                  <a:moveTo>
                    <a:pt x="665" y="1"/>
                  </a:moveTo>
                  <a:lnTo>
                    <a:pt x="250" y="209"/>
                  </a:lnTo>
                  <a:cubicBezTo>
                    <a:pt x="95" y="286"/>
                    <a:pt x="0" y="444"/>
                    <a:pt x="0" y="617"/>
                  </a:cubicBezTo>
                  <a:lnTo>
                    <a:pt x="0" y="1334"/>
                  </a:lnTo>
                  <a:lnTo>
                    <a:pt x="2734" y="1334"/>
                  </a:lnTo>
                  <a:lnTo>
                    <a:pt x="2734" y="617"/>
                  </a:lnTo>
                  <a:cubicBezTo>
                    <a:pt x="2734" y="444"/>
                    <a:pt x="2639" y="286"/>
                    <a:pt x="2484" y="209"/>
                  </a:cubicBezTo>
                  <a:lnTo>
                    <a:pt x="2066" y="1"/>
                  </a:lnTo>
                  <a:cubicBezTo>
                    <a:pt x="1900" y="202"/>
                    <a:pt x="1651" y="553"/>
                    <a:pt x="1366" y="553"/>
                  </a:cubicBezTo>
                  <a:cubicBezTo>
                    <a:pt x="1084" y="553"/>
                    <a:pt x="834" y="202"/>
                    <a:pt x="66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2" name="Google Shape;17502;p79"/>
            <p:cNvSpPr/>
            <p:nvPr/>
          </p:nvSpPr>
          <p:spPr>
            <a:xfrm>
              <a:off x="1979011" y="2969120"/>
              <a:ext cx="17777" cy="24206"/>
            </a:xfrm>
            <a:custGeom>
              <a:avLst/>
              <a:gdLst/>
              <a:ahLst/>
              <a:cxnLst/>
              <a:rect l="l" t="t" r="r" b="b"/>
              <a:pathLst>
                <a:path w="683" h="930" extrusionOk="0">
                  <a:moveTo>
                    <a:pt x="53" y="1"/>
                  </a:moveTo>
                  <a:cubicBezTo>
                    <a:pt x="18" y="64"/>
                    <a:pt x="0" y="138"/>
                    <a:pt x="0" y="212"/>
                  </a:cubicBezTo>
                  <a:lnTo>
                    <a:pt x="0" y="929"/>
                  </a:lnTo>
                  <a:lnTo>
                    <a:pt x="683" y="929"/>
                  </a:lnTo>
                  <a:lnTo>
                    <a:pt x="683" y="701"/>
                  </a:lnTo>
                  <a:cubicBezTo>
                    <a:pt x="683" y="557"/>
                    <a:pt x="616" y="419"/>
                    <a:pt x="500" y="335"/>
                  </a:cubicBezTo>
                  <a:lnTo>
                    <a:pt x="53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3" name="Google Shape;17503;p79"/>
            <p:cNvSpPr/>
            <p:nvPr/>
          </p:nvSpPr>
          <p:spPr>
            <a:xfrm>
              <a:off x="2032393" y="2969120"/>
              <a:ext cx="17803" cy="24206"/>
            </a:xfrm>
            <a:custGeom>
              <a:avLst/>
              <a:gdLst/>
              <a:ahLst/>
              <a:cxnLst/>
              <a:rect l="l" t="t" r="r" b="b"/>
              <a:pathLst>
                <a:path w="684" h="930" extrusionOk="0">
                  <a:moveTo>
                    <a:pt x="630" y="1"/>
                  </a:moveTo>
                  <a:lnTo>
                    <a:pt x="184" y="335"/>
                  </a:lnTo>
                  <a:cubicBezTo>
                    <a:pt x="67" y="419"/>
                    <a:pt x="1" y="557"/>
                    <a:pt x="1" y="701"/>
                  </a:cubicBezTo>
                  <a:lnTo>
                    <a:pt x="1" y="929"/>
                  </a:lnTo>
                  <a:lnTo>
                    <a:pt x="683" y="929"/>
                  </a:lnTo>
                  <a:lnTo>
                    <a:pt x="683" y="212"/>
                  </a:lnTo>
                  <a:cubicBezTo>
                    <a:pt x="683" y="138"/>
                    <a:pt x="666" y="64"/>
                    <a:pt x="63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4" name="Google Shape;17504;p79"/>
            <p:cNvSpPr/>
            <p:nvPr/>
          </p:nvSpPr>
          <p:spPr>
            <a:xfrm>
              <a:off x="1990827" y="2892287"/>
              <a:ext cx="47552" cy="53513"/>
            </a:xfrm>
            <a:custGeom>
              <a:avLst/>
              <a:gdLst/>
              <a:ahLst/>
              <a:cxnLst/>
              <a:rect l="l" t="t" r="r" b="b"/>
              <a:pathLst>
                <a:path w="1827" h="2056" extrusionOk="0">
                  <a:moveTo>
                    <a:pt x="683" y="1"/>
                  </a:moveTo>
                  <a:cubicBezTo>
                    <a:pt x="306" y="1"/>
                    <a:pt x="0" y="307"/>
                    <a:pt x="0" y="687"/>
                  </a:cubicBezTo>
                  <a:lnTo>
                    <a:pt x="0" y="1141"/>
                  </a:lnTo>
                  <a:cubicBezTo>
                    <a:pt x="0" y="1644"/>
                    <a:pt x="408" y="2055"/>
                    <a:pt x="912" y="2055"/>
                  </a:cubicBezTo>
                  <a:cubicBezTo>
                    <a:pt x="1418" y="2055"/>
                    <a:pt x="1826" y="1644"/>
                    <a:pt x="1826" y="1141"/>
                  </a:cubicBezTo>
                  <a:lnTo>
                    <a:pt x="1826" y="687"/>
                  </a:lnTo>
                  <a:cubicBezTo>
                    <a:pt x="1826" y="307"/>
                    <a:pt x="1520" y="1"/>
                    <a:pt x="1140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5" name="Google Shape;17505;p79"/>
            <p:cNvSpPr/>
            <p:nvPr/>
          </p:nvSpPr>
          <p:spPr>
            <a:xfrm>
              <a:off x="1990827" y="2892391"/>
              <a:ext cx="32717" cy="53460"/>
            </a:xfrm>
            <a:custGeom>
              <a:avLst/>
              <a:gdLst/>
              <a:ahLst/>
              <a:cxnLst/>
              <a:rect l="l" t="t" r="r" b="b"/>
              <a:pathLst>
                <a:path w="1257" h="2054" extrusionOk="0">
                  <a:moveTo>
                    <a:pt x="686" y="0"/>
                  </a:moveTo>
                  <a:cubicBezTo>
                    <a:pt x="306" y="0"/>
                    <a:pt x="0" y="306"/>
                    <a:pt x="0" y="683"/>
                  </a:cubicBezTo>
                  <a:lnTo>
                    <a:pt x="0" y="1140"/>
                  </a:lnTo>
                  <a:cubicBezTo>
                    <a:pt x="0" y="1664"/>
                    <a:pt x="428" y="2054"/>
                    <a:pt x="910" y="2054"/>
                  </a:cubicBezTo>
                  <a:cubicBezTo>
                    <a:pt x="1024" y="2054"/>
                    <a:pt x="1141" y="2032"/>
                    <a:pt x="1256" y="1985"/>
                  </a:cubicBezTo>
                  <a:cubicBezTo>
                    <a:pt x="912" y="1844"/>
                    <a:pt x="686" y="1510"/>
                    <a:pt x="686" y="1140"/>
                  </a:cubicBezTo>
                  <a:lnTo>
                    <a:pt x="686" y="683"/>
                  </a:lnTo>
                  <a:cubicBezTo>
                    <a:pt x="686" y="348"/>
                    <a:pt x="929" y="67"/>
                    <a:pt x="1256" y="11"/>
                  </a:cubicBezTo>
                  <a:cubicBezTo>
                    <a:pt x="1218" y="4"/>
                    <a:pt x="1182" y="0"/>
                    <a:pt x="1144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6" name="Google Shape;17506;p79"/>
            <p:cNvSpPr/>
            <p:nvPr/>
          </p:nvSpPr>
          <p:spPr>
            <a:xfrm>
              <a:off x="1990827" y="2892391"/>
              <a:ext cx="47552" cy="23737"/>
            </a:xfrm>
            <a:custGeom>
              <a:avLst/>
              <a:gdLst/>
              <a:ahLst/>
              <a:cxnLst/>
              <a:rect l="l" t="t" r="r" b="b"/>
              <a:pathLst>
                <a:path w="1827" h="912" extrusionOk="0">
                  <a:moveTo>
                    <a:pt x="686" y="0"/>
                  </a:moveTo>
                  <a:cubicBezTo>
                    <a:pt x="306" y="0"/>
                    <a:pt x="0" y="306"/>
                    <a:pt x="0" y="683"/>
                  </a:cubicBezTo>
                  <a:cubicBezTo>
                    <a:pt x="0" y="683"/>
                    <a:pt x="686" y="911"/>
                    <a:pt x="1826" y="911"/>
                  </a:cubicBezTo>
                  <a:lnTo>
                    <a:pt x="1826" y="683"/>
                  </a:lnTo>
                  <a:cubicBezTo>
                    <a:pt x="1826" y="306"/>
                    <a:pt x="1520" y="0"/>
                    <a:pt x="1140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7" name="Google Shape;17507;p79"/>
            <p:cNvSpPr/>
            <p:nvPr/>
          </p:nvSpPr>
          <p:spPr>
            <a:xfrm>
              <a:off x="1990827" y="2892391"/>
              <a:ext cx="32717" cy="21629"/>
            </a:xfrm>
            <a:custGeom>
              <a:avLst/>
              <a:gdLst/>
              <a:ahLst/>
              <a:cxnLst/>
              <a:rect l="l" t="t" r="r" b="b"/>
              <a:pathLst>
                <a:path w="1257" h="831" extrusionOk="0">
                  <a:moveTo>
                    <a:pt x="686" y="0"/>
                  </a:moveTo>
                  <a:cubicBezTo>
                    <a:pt x="306" y="0"/>
                    <a:pt x="0" y="306"/>
                    <a:pt x="0" y="683"/>
                  </a:cubicBezTo>
                  <a:cubicBezTo>
                    <a:pt x="225" y="750"/>
                    <a:pt x="454" y="799"/>
                    <a:pt x="686" y="831"/>
                  </a:cubicBezTo>
                  <a:lnTo>
                    <a:pt x="686" y="683"/>
                  </a:lnTo>
                  <a:cubicBezTo>
                    <a:pt x="686" y="348"/>
                    <a:pt x="929" y="67"/>
                    <a:pt x="1256" y="11"/>
                  </a:cubicBezTo>
                  <a:cubicBezTo>
                    <a:pt x="1218" y="4"/>
                    <a:pt x="1182" y="0"/>
                    <a:pt x="1144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8" name="Google Shape;17508;p79"/>
            <p:cNvSpPr/>
            <p:nvPr/>
          </p:nvSpPr>
          <p:spPr>
            <a:xfrm>
              <a:off x="1979010" y="3011076"/>
              <a:ext cx="71185" cy="142422"/>
            </a:xfrm>
            <a:custGeom>
              <a:avLst/>
              <a:gdLst/>
              <a:ahLst/>
              <a:cxnLst/>
              <a:rect l="l" t="t" r="r" b="b"/>
              <a:pathLst>
                <a:path w="2735" h="5472" extrusionOk="0">
                  <a:moveTo>
                    <a:pt x="0" y="0"/>
                  </a:moveTo>
                  <a:lnTo>
                    <a:pt x="0" y="5471"/>
                  </a:lnTo>
                  <a:lnTo>
                    <a:pt x="2734" y="5471"/>
                  </a:lnTo>
                  <a:lnTo>
                    <a:pt x="2734" y="0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9" name="Google Shape;17509;p79"/>
            <p:cNvSpPr/>
            <p:nvPr/>
          </p:nvSpPr>
          <p:spPr>
            <a:xfrm>
              <a:off x="1979010" y="3094130"/>
              <a:ext cx="71185" cy="59447"/>
            </a:xfrm>
            <a:custGeom>
              <a:avLst/>
              <a:gdLst/>
              <a:ahLst/>
              <a:cxnLst/>
              <a:rect l="l" t="t" r="r" b="b"/>
              <a:pathLst>
                <a:path w="2735" h="2284" extrusionOk="0">
                  <a:moveTo>
                    <a:pt x="0" y="0"/>
                  </a:moveTo>
                  <a:lnTo>
                    <a:pt x="0" y="2284"/>
                  </a:lnTo>
                  <a:lnTo>
                    <a:pt x="2734" y="2284"/>
                  </a:lnTo>
                  <a:lnTo>
                    <a:pt x="2734" y="0"/>
                  </a:lnTo>
                  <a:close/>
                </a:path>
              </a:pathLst>
            </a:custGeom>
            <a:solidFill>
              <a:srgbClr val="B2C1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0" name="Google Shape;17510;p79"/>
            <p:cNvSpPr/>
            <p:nvPr/>
          </p:nvSpPr>
          <p:spPr>
            <a:xfrm>
              <a:off x="1937419" y="3076353"/>
              <a:ext cx="47474" cy="71185"/>
            </a:xfrm>
            <a:custGeom>
              <a:avLst/>
              <a:gdLst/>
              <a:ahLst/>
              <a:cxnLst/>
              <a:rect l="l" t="t" r="r" b="b"/>
              <a:pathLst>
                <a:path w="1824" h="2735" extrusionOk="0">
                  <a:moveTo>
                    <a:pt x="684" y="1"/>
                  </a:moveTo>
                  <a:cubicBezTo>
                    <a:pt x="307" y="1"/>
                    <a:pt x="1" y="307"/>
                    <a:pt x="1" y="683"/>
                  </a:cubicBezTo>
                  <a:lnTo>
                    <a:pt x="1" y="1436"/>
                  </a:lnTo>
                  <a:cubicBezTo>
                    <a:pt x="12" y="1661"/>
                    <a:pt x="92" y="1876"/>
                    <a:pt x="230" y="2052"/>
                  </a:cubicBezTo>
                  <a:cubicBezTo>
                    <a:pt x="374" y="2224"/>
                    <a:pt x="455" y="2443"/>
                    <a:pt x="455" y="2668"/>
                  </a:cubicBezTo>
                  <a:lnTo>
                    <a:pt x="455" y="2735"/>
                  </a:lnTo>
                  <a:lnTo>
                    <a:pt x="1370" y="2735"/>
                  </a:lnTo>
                  <a:lnTo>
                    <a:pt x="1370" y="2604"/>
                  </a:lnTo>
                  <a:cubicBezTo>
                    <a:pt x="1370" y="2418"/>
                    <a:pt x="1433" y="2242"/>
                    <a:pt x="1553" y="2101"/>
                  </a:cubicBezTo>
                  <a:lnTo>
                    <a:pt x="1637" y="2003"/>
                  </a:lnTo>
                  <a:cubicBezTo>
                    <a:pt x="1750" y="1858"/>
                    <a:pt x="1813" y="1683"/>
                    <a:pt x="1824" y="1500"/>
                  </a:cubicBezTo>
                  <a:lnTo>
                    <a:pt x="1824" y="683"/>
                  </a:lnTo>
                  <a:cubicBezTo>
                    <a:pt x="1824" y="307"/>
                    <a:pt x="1517" y="1"/>
                    <a:pt x="1141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1" name="Google Shape;17511;p79"/>
            <p:cNvSpPr/>
            <p:nvPr/>
          </p:nvSpPr>
          <p:spPr>
            <a:xfrm>
              <a:off x="1937419" y="3076353"/>
              <a:ext cx="26782" cy="71185"/>
            </a:xfrm>
            <a:custGeom>
              <a:avLst/>
              <a:gdLst/>
              <a:ahLst/>
              <a:cxnLst/>
              <a:rect l="l" t="t" r="r" b="b"/>
              <a:pathLst>
                <a:path w="1029" h="2735" extrusionOk="0">
                  <a:moveTo>
                    <a:pt x="684" y="1"/>
                  </a:moveTo>
                  <a:cubicBezTo>
                    <a:pt x="307" y="1"/>
                    <a:pt x="1" y="307"/>
                    <a:pt x="1" y="687"/>
                  </a:cubicBezTo>
                  <a:lnTo>
                    <a:pt x="1" y="1436"/>
                  </a:lnTo>
                  <a:cubicBezTo>
                    <a:pt x="12" y="1661"/>
                    <a:pt x="92" y="1876"/>
                    <a:pt x="230" y="2052"/>
                  </a:cubicBezTo>
                  <a:cubicBezTo>
                    <a:pt x="377" y="2224"/>
                    <a:pt x="455" y="2443"/>
                    <a:pt x="455" y="2668"/>
                  </a:cubicBezTo>
                  <a:lnTo>
                    <a:pt x="455" y="2735"/>
                  </a:lnTo>
                  <a:lnTo>
                    <a:pt x="912" y="2735"/>
                  </a:lnTo>
                  <a:lnTo>
                    <a:pt x="912" y="2668"/>
                  </a:lnTo>
                  <a:cubicBezTo>
                    <a:pt x="916" y="2457"/>
                    <a:pt x="877" y="2249"/>
                    <a:pt x="800" y="2052"/>
                  </a:cubicBezTo>
                  <a:cubicBezTo>
                    <a:pt x="726" y="1855"/>
                    <a:pt x="687" y="1647"/>
                    <a:pt x="684" y="1436"/>
                  </a:cubicBezTo>
                  <a:lnTo>
                    <a:pt x="684" y="687"/>
                  </a:lnTo>
                  <a:cubicBezTo>
                    <a:pt x="684" y="307"/>
                    <a:pt x="838" y="1"/>
                    <a:pt x="1028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2" name="Google Shape;17512;p79"/>
            <p:cNvSpPr/>
            <p:nvPr/>
          </p:nvSpPr>
          <p:spPr>
            <a:xfrm>
              <a:off x="1937419" y="3076353"/>
              <a:ext cx="47578" cy="53408"/>
            </a:xfrm>
            <a:custGeom>
              <a:avLst/>
              <a:gdLst/>
              <a:ahLst/>
              <a:cxnLst/>
              <a:rect l="l" t="t" r="r" b="b"/>
              <a:pathLst>
                <a:path w="1828" h="2052" extrusionOk="0">
                  <a:moveTo>
                    <a:pt x="684" y="1"/>
                  </a:moveTo>
                  <a:cubicBezTo>
                    <a:pt x="307" y="1"/>
                    <a:pt x="1" y="307"/>
                    <a:pt x="1" y="683"/>
                  </a:cubicBezTo>
                  <a:lnTo>
                    <a:pt x="1" y="1141"/>
                  </a:lnTo>
                  <a:cubicBezTo>
                    <a:pt x="1" y="1644"/>
                    <a:pt x="409" y="2052"/>
                    <a:pt x="912" y="2052"/>
                  </a:cubicBezTo>
                  <a:cubicBezTo>
                    <a:pt x="1415" y="2052"/>
                    <a:pt x="1827" y="1644"/>
                    <a:pt x="1824" y="1141"/>
                  </a:cubicBezTo>
                  <a:lnTo>
                    <a:pt x="1824" y="683"/>
                  </a:lnTo>
                  <a:cubicBezTo>
                    <a:pt x="1824" y="307"/>
                    <a:pt x="1517" y="1"/>
                    <a:pt x="114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3" name="Google Shape;17513;p79"/>
            <p:cNvSpPr/>
            <p:nvPr/>
          </p:nvSpPr>
          <p:spPr>
            <a:xfrm>
              <a:off x="1937419" y="3076353"/>
              <a:ext cx="26782" cy="53148"/>
            </a:xfrm>
            <a:custGeom>
              <a:avLst/>
              <a:gdLst/>
              <a:ahLst/>
              <a:cxnLst/>
              <a:rect l="l" t="t" r="r" b="b"/>
              <a:pathLst>
                <a:path w="1029" h="2042" extrusionOk="0">
                  <a:moveTo>
                    <a:pt x="687" y="1"/>
                  </a:moveTo>
                  <a:cubicBezTo>
                    <a:pt x="307" y="1"/>
                    <a:pt x="1" y="307"/>
                    <a:pt x="1" y="683"/>
                  </a:cubicBezTo>
                  <a:lnTo>
                    <a:pt x="1" y="1141"/>
                  </a:lnTo>
                  <a:cubicBezTo>
                    <a:pt x="1" y="1598"/>
                    <a:pt x="342" y="1982"/>
                    <a:pt x="796" y="2041"/>
                  </a:cubicBezTo>
                  <a:cubicBezTo>
                    <a:pt x="726" y="1848"/>
                    <a:pt x="691" y="1644"/>
                    <a:pt x="687" y="1436"/>
                  </a:cubicBezTo>
                  <a:lnTo>
                    <a:pt x="687" y="683"/>
                  </a:lnTo>
                  <a:cubicBezTo>
                    <a:pt x="687" y="307"/>
                    <a:pt x="838" y="1"/>
                    <a:pt x="102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4" name="Google Shape;17514;p79"/>
            <p:cNvSpPr/>
            <p:nvPr/>
          </p:nvSpPr>
          <p:spPr>
            <a:xfrm>
              <a:off x="1919564" y="3141656"/>
              <a:ext cx="83184" cy="95000"/>
            </a:xfrm>
            <a:custGeom>
              <a:avLst/>
              <a:gdLst/>
              <a:ahLst/>
              <a:cxnLst/>
              <a:rect l="l" t="t" r="r" b="b"/>
              <a:pathLst>
                <a:path w="3196" h="3650" extrusionOk="0">
                  <a:moveTo>
                    <a:pt x="1362" y="0"/>
                  </a:moveTo>
                  <a:cubicBezTo>
                    <a:pt x="1218" y="0"/>
                    <a:pt x="1074" y="29"/>
                    <a:pt x="940" y="81"/>
                  </a:cubicBezTo>
                  <a:lnTo>
                    <a:pt x="434" y="285"/>
                  </a:lnTo>
                  <a:cubicBezTo>
                    <a:pt x="173" y="387"/>
                    <a:pt x="1" y="637"/>
                    <a:pt x="1" y="919"/>
                  </a:cubicBezTo>
                  <a:lnTo>
                    <a:pt x="1" y="3420"/>
                  </a:lnTo>
                  <a:cubicBezTo>
                    <a:pt x="1" y="3547"/>
                    <a:pt x="103" y="3649"/>
                    <a:pt x="230" y="3649"/>
                  </a:cubicBezTo>
                  <a:lnTo>
                    <a:pt x="2967" y="3649"/>
                  </a:lnTo>
                  <a:cubicBezTo>
                    <a:pt x="3094" y="3649"/>
                    <a:pt x="3196" y="3547"/>
                    <a:pt x="3196" y="3420"/>
                  </a:cubicBezTo>
                  <a:lnTo>
                    <a:pt x="3196" y="919"/>
                  </a:lnTo>
                  <a:cubicBezTo>
                    <a:pt x="3192" y="637"/>
                    <a:pt x="3023" y="387"/>
                    <a:pt x="2766" y="285"/>
                  </a:cubicBezTo>
                  <a:lnTo>
                    <a:pt x="2260" y="81"/>
                  </a:lnTo>
                  <a:cubicBezTo>
                    <a:pt x="2122" y="29"/>
                    <a:pt x="1982" y="0"/>
                    <a:pt x="1834" y="0"/>
                  </a:cubicBez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5" name="Google Shape;17515;p79"/>
            <p:cNvSpPr/>
            <p:nvPr/>
          </p:nvSpPr>
          <p:spPr>
            <a:xfrm>
              <a:off x="1919668" y="3155034"/>
              <a:ext cx="17777" cy="81622"/>
            </a:xfrm>
            <a:custGeom>
              <a:avLst/>
              <a:gdLst/>
              <a:ahLst/>
              <a:cxnLst/>
              <a:rect l="l" t="t" r="r" b="b"/>
              <a:pathLst>
                <a:path w="683" h="3136" extrusionOk="0">
                  <a:moveTo>
                    <a:pt x="134" y="0"/>
                  </a:moveTo>
                  <a:cubicBezTo>
                    <a:pt x="46" y="116"/>
                    <a:pt x="0" y="260"/>
                    <a:pt x="0" y="405"/>
                  </a:cubicBezTo>
                  <a:lnTo>
                    <a:pt x="0" y="2906"/>
                  </a:lnTo>
                  <a:cubicBezTo>
                    <a:pt x="0" y="3033"/>
                    <a:pt x="102" y="3135"/>
                    <a:pt x="229" y="3135"/>
                  </a:cubicBezTo>
                  <a:lnTo>
                    <a:pt x="683" y="3135"/>
                  </a:lnTo>
                  <a:lnTo>
                    <a:pt x="683" y="640"/>
                  </a:lnTo>
                  <a:cubicBezTo>
                    <a:pt x="683" y="496"/>
                    <a:pt x="616" y="362"/>
                    <a:pt x="500" y="278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6" name="Google Shape;17516;p79"/>
            <p:cNvSpPr/>
            <p:nvPr/>
          </p:nvSpPr>
          <p:spPr>
            <a:xfrm>
              <a:off x="1984867" y="3155034"/>
              <a:ext cx="17803" cy="81622"/>
            </a:xfrm>
            <a:custGeom>
              <a:avLst/>
              <a:gdLst/>
              <a:ahLst/>
              <a:cxnLst/>
              <a:rect l="l" t="t" r="r" b="b"/>
              <a:pathLst>
                <a:path w="684" h="3136" extrusionOk="0">
                  <a:moveTo>
                    <a:pt x="553" y="0"/>
                  </a:moveTo>
                  <a:lnTo>
                    <a:pt x="183" y="278"/>
                  </a:lnTo>
                  <a:cubicBezTo>
                    <a:pt x="71" y="362"/>
                    <a:pt x="1" y="496"/>
                    <a:pt x="1" y="640"/>
                  </a:cubicBezTo>
                  <a:lnTo>
                    <a:pt x="1" y="3135"/>
                  </a:lnTo>
                  <a:lnTo>
                    <a:pt x="458" y="3135"/>
                  </a:lnTo>
                  <a:cubicBezTo>
                    <a:pt x="581" y="3135"/>
                    <a:pt x="683" y="3033"/>
                    <a:pt x="683" y="2906"/>
                  </a:cubicBezTo>
                  <a:lnTo>
                    <a:pt x="683" y="405"/>
                  </a:lnTo>
                  <a:cubicBezTo>
                    <a:pt x="683" y="260"/>
                    <a:pt x="637" y="116"/>
                    <a:pt x="553" y="0"/>
                  </a:cubicBez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7" name="Google Shape;17517;p79"/>
            <p:cNvSpPr/>
            <p:nvPr/>
          </p:nvSpPr>
          <p:spPr>
            <a:xfrm>
              <a:off x="1955195" y="2993299"/>
              <a:ext cx="118816" cy="23737"/>
            </a:xfrm>
            <a:custGeom>
              <a:avLst/>
              <a:gdLst/>
              <a:ahLst/>
              <a:cxnLst/>
              <a:rect l="l" t="t" r="r" b="b"/>
              <a:pathLst>
                <a:path w="4565" h="912" extrusionOk="0">
                  <a:moveTo>
                    <a:pt x="1" y="0"/>
                  </a:moveTo>
                  <a:lnTo>
                    <a:pt x="444" y="887"/>
                  </a:lnTo>
                  <a:cubicBezTo>
                    <a:pt x="451" y="901"/>
                    <a:pt x="468" y="912"/>
                    <a:pt x="486" y="912"/>
                  </a:cubicBezTo>
                  <a:lnTo>
                    <a:pt x="4078" y="912"/>
                  </a:lnTo>
                  <a:cubicBezTo>
                    <a:pt x="4096" y="912"/>
                    <a:pt x="4110" y="901"/>
                    <a:pt x="4121" y="887"/>
                  </a:cubicBezTo>
                  <a:lnTo>
                    <a:pt x="456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8" name="Google Shape;17518;p79"/>
            <p:cNvSpPr/>
            <p:nvPr/>
          </p:nvSpPr>
          <p:spPr>
            <a:xfrm>
              <a:off x="1937419" y="3076353"/>
              <a:ext cx="47474" cy="71185"/>
            </a:xfrm>
            <a:custGeom>
              <a:avLst/>
              <a:gdLst/>
              <a:ahLst/>
              <a:cxnLst/>
              <a:rect l="l" t="t" r="r" b="b"/>
              <a:pathLst>
                <a:path w="1824" h="2735" extrusionOk="0">
                  <a:moveTo>
                    <a:pt x="684" y="1"/>
                  </a:moveTo>
                  <a:cubicBezTo>
                    <a:pt x="307" y="1"/>
                    <a:pt x="1" y="307"/>
                    <a:pt x="1" y="683"/>
                  </a:cubicBezTo>
                  <a:lnTo>
                    <a:pt x="1" y="1436"/>
                  </a:lnTo>
                  <a:cubicBezTo>
                    <a:pt x="12" y="1661"/>
                    <a:pt x="92" y="1876"/>
                    <a:pt x="230" y="2052"/>
                  </a:cubicBezTo>
                  <a:cubicBezTo>
                    <a:pt x="374" y="2224"/>
                    <a:pt x="455" y="2443"/>
                    <a:pt x="455" y="2668"/>
                  </a:cubicBezTo>
                  <a:lnTo>
                    <a:pt x="455" y="2735"/>
                  </a:lnTo>
                  <a:lnTo>
                    <a:pt x="1370" y="2735"/>
                  </a:lnTo>
                  <a:lnTo>
                    <a:pt x="1370" y="2604"/>
                  </a:lnTo>
                  <a:cubicBezTo>
                    <a:pt x="1370" y="2418"/>
                    <a:pt x="1433" y="2242"/>
                    <a:pt x="1553" y="2101"/>
                  </a:cubicBezTo>
                  <a:lnTo>
                    <a:pt x="1637" y="2003"/>
                  </a:lnTo>
                  <a:cubicBezTo>
                    <a:pt x="1750" y="1858"/>
                    <a:pt x="1813" y="1683"/>
                    <a:pt x="1824" y="1500"/>
                  </a:cubicBezTo>
                  <a:lnTo>
                    <a:pt x="1824" y="683"/>
                  </a:lnTo>
                  <a:cubicBezTo>
                    <a:pt x="1824" y="307"/>
                    <a:pt x="1517" y="1"/>
                    <a:pt x="1141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9" name="Google Shape;17519;p79"/>
            <p:cNvSpPr/>
            <p:nvPr/>
          </p:nvSpPr>
          <p:spPr>
            <a:xfrm>
              <a:off x="1919564" y="3141656"/>
              <a:ext cx="83184" cy="95000"/>
            </a:xfrm>
            <a:custGeom>
              <a:avLst/>
              <a:gdLst/>
              <a:ahLst/>
              <a:cxnLst/>
              <a:rect l="l" t="t" r="r" b="b"/>
              <a:pathLst>
                <a:path w="3196" h="3650" extrusionOk="0">
                  <a:moveTo>
                    <a:pt x="1362" y="0"/>
                  </a:moveTo>
                  <a:cubicBezTo>
                    <a:pt x="1218" y="0"/>
                    <a:pt x="1074" y="29"/>
                    <a:pt x="940" y="81"/>
                  </a:cubicBezTo>
                  <a:lnTo>
                    <a:pt x="434" y="285"/>
                  </a:lnTo>
                  <a:cubicBezTo>
                    <a:pt x="173" y="387"/>
                    <a:pt x="1" y="637"/>
                    <a:pt x="1" y="919"/>
                  </a:cubicBezTo>
                  <a:lnTo>
                    <a:pt x="1" y="3649"/>
                  </a:lnTo>
                  <a:lnTo>
                    <a:pt x="3196" y="3649"/>
                  </a:lnTo>
                  <a:lnTo>
                    <a:pt x="3196" y="919"/>
                  </a:lnTo>
                  <a:cubicBezTo>
                    <a:pt x="3196" y="637"/>
                    <a:pt x="3023" y="387"/>
                    <a:pt x="2766" y="285"/>
                  </a:cubicBezTo>
                  <a:lnTo>
                    <a:pt x="2260" y="81"/>
                  </a:lnTo>
                  <a:cubicBezTo>
                    <a:pt x="2122" y="29"/>
                    <a:pt x="1982" y="0"/>
                    <a:pt x="1834" y="0"/>
                  </a:cubicBez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0" name="Google Shape;17520;p79"/>
            <p:cNvSpPr/>
            <p:nvPr/>
          </p:nvSpPr>
          <p:spPr>
            <a:xfrm>
              <a:off x="1937419" y="3076353"/>
              <a:ext cx="47578" cy="53408"/>
            </a:xfrm>
            <a:custGeom>
              <a:avLst/>
              <a:gdLst/>
              <a:ahLst/>
              <a:cxnLst/>
              <a:rect l="l" t="t" r="r" b="b"/>
              <a:pathLst>
                <a:path w="1828" h="2052" extrusionOk="0">
                  <a:moveTo>
                    <a:pt x="684" y="1"/>
                  </a:moveTo>
                  <a:cubicBezTo>
                    <a:pt x="307" y="1"/>
                    <a:pt x="1" y="307"/>
                    <a:pt x="1" y="683"/>
                  </a:cubicBezTo>
                  <a:lnTo>
                    <a:pt x="1" y="1141"/>
                  </a:lnTo>
                  <a:cubicBezTo>
                    <a:pt x="1" y="1644"/>
                    <a:pt x="409" y="2052"/>
                    <a:pt x="912" y="2052"/>
                  </a:cubicBezTo>
                  <a:cubicBezTo>
                    <a:pt x="1415" y="2052"/>
                    <a:pt x="1827" y="1644"/>
                    <a:pt x="1824" y="1141"/>
                  </a:cubicBezTo>
                  <a:lnTo>
                    <a:pt x="1824" y="683"/>
                  </a:lnTo>
                  <a:cubicBezTo>
                    <a:pt x="1824" y="307"/>
                    <a:pt x="1517" y="1"/>
                    <a:pt x="114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1" name="Google Shape;17521;p79"/>
            <p:cNvSpPr/>
            <p:nvPr/>
          </p:nvSpPr>
          <p:spPr>
            <a:xfrm>
              <a:off x="1937419" y="3076353"/>
              <a:ext cx="26782" cy="52419"/>
            </a:xfrm>
            <a:custGeom>
              <a:avLst/>
              <a:gdLst/>
              <a:ahLst/>
              <a:cxnLst/>
              <a:rect l="l" t="t" r="r" b="b"/>
              <a:pathLst>
                <a:path w="1029" h="2014" extrusionOk="0">
                  <a:moveTo>
                    <a:pt x="684" y="1"/>
                  </a:moveTo>
                  <a:cubicBezTo>
                    <a:pt x="307" y="1"/>
                    <a:pt x="1" y="307"/>
                    <a:pt x="1" y="683"/>
                  </a:cubicBezTo>
                  <a:lnTo>
                    <a:pt x="1" y="1141"/>
                  </a:lnTo>
                  <a:cubicBezTo>
                    <a:pt x="1" y="1552"/>
                    <a:pt x="282" y="1915"/>
                    <a:pt x="684" y="2013"/>
                  </a:cubicBezTo>
                  <a:lnTo>
                    <a:pt x="684" y="683"/>
                  </a:lnTo>
                  <a:cubicBezTo>
                    <a:pt x="684" y="307"/>
                    <a:pt x="838" y="1"/>
                    <a:pt x="102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2" name="Google Shape;17522;p79"/>
            <p:cNvSpPr/>
            <p:nvPr/>
          </p:nvSpPr>
          <p:spPr>
            <a:xfrm>
              <a:off x="1919668" y="3155034"/>
              <a:ext cx="17777" cy="81622"/>
            </a:xfrm>
            <a:custGeom>
              <a:avLst/>
              <a:gdLst/>
              <a:ahLst/>
              <a:cxnLst/>
              <a:rect l="l" t="t" r="r" b="b"/>
              <a:pathLst>
                <a:path w="683" h="3136" extrusionOk="0">
                  <a:moveTo>
                    <a:pt x="134" y="0"/>
                  </a:moveTo>
                  <a:cubicBezTo>
                    <a:pt x="46" y="116"/>
                    <a:pt x="0" y="260"/>
                    <a:pt x="0" y="405"/>
                  </a:cubicBezTo>
                  <a:lnTo>
                    <a:pt x="0" y="3135"/>
                  </a:lnTo>
                  <a:lnTo>
                    <a:pt x="683" y="3135"/>
                  </a:lnTo>
                  <a:lnTo>
                    <a:pt x="683" y="640"/>
                  </a:lnTo>
                  <a:cubicBezTo>
                    <a:pt x="683" y="496"/>
                    <a:pt x="616" y="362"/>
                    <a:pt x="500" y="278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3" name="Google Shape;17523;p79"/>
            <p:cNvSpPr/>
            <p:nvPr/>
          </p:nvSpPr>
          <p:spPr>
            <a:xfrm>
              <a:off x="1984867" y="3155034"/>
              <a:ext cx="17803" cy="81622"/>
            </a:xfrm>
            <a:custGeom>
              <a:avLst/>
              <a:gdLst/>
              <a:ahLst/>
              <a:cxnLst/>
              <a:rect l="l" t="t" r="r" b="b"/>
              <a:pathLst>
                <a:path w="684" h="3136" extrusionOk="0">
                  <a:moveTo>
                    <a:pt x="553" y="0"/>
                  </a:moveTo>
                  <a:lnTo>
                    <a:pt x="183" y="278"/>
                  </a:lnTo>
                  <a:cubicBezTo>
                    <a:pt x="71" y="362"/>
                    <a:pt x="1" y="496"/>
                    <a:pt x="1" y="640"/>
                  </a:cubicBezTo>
                  <a:lnTo>
                    <a:pt x="1" y="3135"/>
                  </a:lnTo>
                  <a:lnTo>
                    <a:pt x="683" y="3135"/>
                  </a:lnTo>
                  <a:lnTo>
                    <a:pt x="683" y="405"/>
                  </a:lnTo>
                  <a:cubicBezTo>
                    <a:pt x="683" y="260"/>
                    <a:pt x="637" y="116"/>
                    <a:pt x="553" y="0"/>
                  </a:cubicBez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4" name="Google Shape;17524;p79"/>
            <p:cNvSpPr/>
            <p:nvPr/>
          </p:nvSpPr>
          <p:spPr>
            <a:xfrm>
              <a:off x="2044209" y="3076353"/>
              <a:ext cx="47552" cy="71185"/>
            </a:xfrm>
            <a:custGeom>
              <a:avLst/>
              <a:gdLst/>
              <a:ahLst/>
              <a:cxnLst/>
              <a:rect l="l" t="t" r="r" b="b"/>
              <a:pathLst>
                <a:path w="1827" h="2735" extrusionOk="0">
                  <a:moveTo>
                    <a:pt x="687" y="1"/>
                  </a:moveTo>
                  <a:cubicBezTo>
                    <a:pt x="307" y="1"/>
                    <a:pt x="1" y="307"/>
                    <a:pt x="4" y="683"/>
                  </a:cubicBezTo>
                  <a:lnTo>
                    <a:pt x="4" y="1436"/>
                  </a:lnTo>
                  <a:cubicBezTo>
                    <a:pt x="15" y="1661"/>
                    <a:pt x="92" y="1876"/>
                    <a:pt x="229" y="2052"/>
                  </a:cubicBezTo>
                  <a:cubicBezTo>
                    <a:pt x="377" y="2224"/>
                    <a:pt x="458" y="2443"/>
                    <a:pt x="458" y="2668"/>
                  </a:cubicBezTo>
                  <a:lnTo>
                    <a:pt x="458" y="2735"/>
                  </a:lnTo>
                  <a:lnTo>
                    <a:pt x="1369" y="2735"/>
                  </a:lnTo>
                  <a:lnTo>
                    <a:pt x="1369" y="2604"/>
                  </a:lnTo>
                  <a:cubicBezTo>
                    <a:pt x="1369" y="2418"/>
                    <a:pt x="1436" y="2242"/>
                    <a:pt x="1556" y="2101"/>
                  </a:cubicBezTo>
                  <a:lnTo>
                    <a:pt x="1640" y="2003"/>
                  </a:lnTo>
                  <a:cubicBezTo>
                    <a:pt x="1753" y="1858"/>
                    <a:pt x="1816" y="1683"/>
                    <a:pt x="1827" y="1500"/>
                  </a:cubicBezTo>
                  <a:lnTo>
                    <a:pt x="1827" y="683"/>
                  </a:lnTo>
                  <a:cubicBezTo>
                    <a:pt x="1827" y="307"/>
                    <a:pt x="1520" y="1"/>
                    <a:pt x="1144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5" name="Google Shape;17525;p79"/>
            <p:cNvSpPr/>
            <p:nvPr/>
          </p:nvSpPr>
          <p:spPr>
            <a:xfrm>
              <a:off x="2026433" y="3141656"/>
              <a:ext cx="83184" cy="95000"/>
            </a:xfrm>
            <a:custGeom>
              <a:avLst/>
              <a:gdLst/>
              <a:ahLst/>
              <a:cxnLst/>
              <a:rect l="l" t="t" r="r" b="b"/>
              <a:pathLst>
                <a:path w="3196" h="3650" extrusionOk="0">
                  <a:moveTo>
                    <a:pt x="1359" y="0"/>
                  </a:moveTo>
                  <a:cubicBezTo>
                    <a:pt x="1215" y="0"/>
                    <a:pt x="1074" y="29"/>
                    <a:pt x="940" y="81"/>
                  </a:cubicBezTo>
                  <a:lnTo>
                    <a:pt x="434" y="285"/>
                  </a:lnTo>
                  <a:cubicBezTo>
                    <a:pt x="173" y="387"/>
                    <a:pt x="1" y="637"/>
                    <a:pt x="1" y="919"/>
                  </a:cubicBezTo>
                  <a:lnTo>
                    <a:pt x="1" y="3649"/>
                  </a:lnTo>
                  <a:lnTo>
                    <a:pt x="3196" y="3649"/>
                  </a:lnTo>
                  <a:lnTo>
                    <a:pt x="3196" y="919"/>
                  </a:lnTo>
                  <a:cubicBezTo>
                    <a:pt x="3192" y="637"/>
                    <a:pt x="3023" y="387"/>
                    <a:pt x="2763" y="285"/>
                  </a:cubicBezTo>
                  <a:lnTo>
                    <a:pt x="2260" y="81"/>
                  </a:lnTo>
                  <a:cubicBezTo>
                    <a:pt x="2123" y="29"/>
                    <a:pt x="1978" y="0"/>
                    <a:pt x="1834" y="0"/>
                  </a:cubicBez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6" name="Google Shape;17526;p79"/>
            <p:cNvSpPr/>
            <p:nvPr/>
          </p:nvSpPr>
          <p:spPr>
            <a:xfrm>
              <a:off x="2044313" y="3076353"/>
              <a:ext cx="47448" cy="53408"/>
            </a:xfrm>
            <a:custGeom>
              <a:avLst/>
              <a:gdLst/>
              <a:ahLst/>
              <a:cxnLst/>
              <a:rect l="l" t="t" r="r" b="b"/>
              <a:pathLst>
                <a:path w="1823" h="2052" extrusionOk="0">
                  <a:moveTo>
                    <a:pt x="683" y="1"/>
                  </a:moveTo>
                  <a:cubicBezTo>
                    <a:pt x="306" y="1"/>
                    <a:pt x="0" y="307"/>
                    <a:pt x="0" y="683"/>
                  </a:cubicBezTo>
                  <a:lnTo>
                    <a:pt x="0" y="1141"/>
                  </a:lnTo>
                  <a:cubicBezTo>
                    <a:pt x="0" y="1644"/>
                    <a:pt x="408" y="2052"/>
                    <a:pt x="911" y="2052"/>
                  </a:cubicBezTo>
                  <a:cubicBezTo>
                    <a:pt x="1414" y="2052"/>
                    <a:pt x="1823" y="1644"/>
                    <a:pt x="1823" y="1141"/>
                  </a:cubicBezTo>
                  <a:lnTo>
                    <a:pt x="1823" y="683"/>
                  </a:lnTo>
                  <a:cubicBezTo>
                    <a:pt x="1823" y="307"/>
                    <a:pt x="1516" y="1"/>
                    <a:pt x="1140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7" name="Google Shape;17527;p79"/>
            <p:cNvSpPr/>
            <p:nvPr/>
          </p:nvSpPr>
          <p:spPr>
            <a:xfrm>
              <a:off x="2044209" y="3076353"/>
              <a:ext cx="26756" cy="52419"/>
            </a:xfrm>
            <a:custGeom>
              <a:avLst/>
              <a:gdLst/>
              <a:ahLst/>
              <a:cxnLst/>
              <a:rect l="l" t="t" r="r" b="b"/>
              <a:pathLst>
                <a:path w="1028" h="2014" extrusionOk="0">
                  <a:moveTo>
                    <a:pt x="687" y="1"/>
                  </a:moveTo>
                  <a:cubicBezTo>
                    <a:pt x="310" y="1"/>
                    <a:pt x="1" y="307"/>
                    <a:pt x="4" y="683"/>
                  </a:cubicBezTo>
                  <a:lnTo>
                    <a:pt x="4" y="1141"/>
                  </a:lnTo>
                  <a:cubicBezTo>
                    <a:pt x="4" y="1552"/>
                    <a:pt x="285" y="1915"/>
                    <a:pt x="687" y="2013"/>
                  </a:cubicBezTo>
                  <a:lnTo>
                    <a:pt x="687" y="683"/>
                  </a:lnTo>
                  <a:cubicBezTo>
                    <a:pt x="687" y="307"/>
                    <a:pt x="838" y="1"/>
                    <a:pt x="102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8" name="Google Shape;17528;p79"/>
            <p:cNvSpPr/>
            <p:nvPr/>
          </p:nvSpPr>
          <p:spPr>
            <a:xfrm>
              <a:off x="2026537" y="3155034"/>
              <a:ext cx="17803" cy="81622"/>
            </a:xfrm>
            <a:custGeom>
              <a:avLst/>
              <a:gdLst/>
              <a:ahLst/>
              <a:cxnLst/>
              <a:rect l="l" t="t" r="r" b="b"/>
              <a:pathLst>
                <a:path w="684" h="3136" extrusionOk="0">
                  <a:moveTo>
                    <a:pt x="131" y="0"/>
                  </a:moveTo>
                  <a:cubicBezTo>
                    <a:pt x="46" y="116"/>
                    <a:pt x="0" y="260"/>
                    <a:pt x="0" y="405"/>
                  </a:cubicBezTo>
                  <a:lnTo>
                    <a:pt x="0" y="3135"/>
                  </a:lnTo>
                  <a:lnTo>
                    <a:pt x="683" y="3135"/>
                  </a:lnTo>
                  <a:lnTo>
                    <a:pt x="683" y="640"/>
                  </a:lnTo>
                  <a:cubicBezTo>
                    <a:pt x="683" y="496"/>
                    <a:pt x="613" y="362"/>
                    <a:pt x="500" y="278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9" name="Google Shape;17529;p79"/>
            <p:cNvSpPr/>
            <p:nvPr/>
          </p:nvSpPr>
          <p:spPr>
            <a:xfrm>
              <a:off x="2091736" y="3155034"/>
              <a:ext cx="17803" cy="81622"/>
            </a:xfrm>
            <a:custGeom>
              <a:avLst/>
              <a:gdLst/>
              <a:ahLst/>
              <a:cxnLst/>
              <a:rect l="l" t="t" r="r" b="b"/>
              <a:pathLst>
                <a:path w="684" h="3136" extrusionOk="0">
                  <a:moveTo>
                    <a:pt x="549" y="0"/>
                  </a:moveTo>
                  <a:lnTo>
                    <a:pt x="184" y="278"/>
                  </a:lnTo>
                  <a:cubicBezTo>
                    <a:pt x="67" y="362"/>
                    <a:pt x="1" y="496"/>
                    <a:pt x="1" y="640"/>
                  </a:cubicBezTo>
                  <a:lnTo>
                    <a:pt x="1" y="3135"/>
                  </a:lnTo>
                  <a:lnTo>
                    <a:pt x="683" y="3135"/>
                  </a:lnTo>
                  <a:lnTo>
                    <a:pt x="683" y="405"/>
                  </a:lnTo>
                  <a:cubicBezTo>
                    <a:pt x="683" y="260"/>
                    <a:pt x="637" y="116"/>
                    <a:pt x="549" y="0"/>
                  </a:cubicBez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0" name="Google Shape;17530;p79"/>
            <p:cNvSpPr/>
            <p:nvPr/>
          </p:nvSpPr>
          <p:spPr>
            <a:xfrm>
              <a:off x="1884036" y="3135800"/>
              <a:ext cx="47474" cy="71081"/>
            </a:xfrm>
            <a:custGeom>
              <a:avLst/>
              <a:gdLst/>
              <a:ahLst/>
              <a:cxnLst/>
              <a:rect l="l" t="t" r="r" b="b"/>
              <a:pathLst>
                <a:path w="1824" h="2731" extrusionOk="0">
                  <a:moveTo>
                    <a:pt x="677" y="0"/>
                  </a:moveTo>
                  <a:cubicBezTo>
                    <a:pt x="303" y="0"/>
                    <a:pt x="1" y="305"/>
                    <a:pt x="1" y="679"/>
                  </a:cubicBezTo>
                  <a:lnTo>
                    <a:pt x="1" y="1432"/>
                  </a:lnTo>
                  <a:cubicBezTo>
                    <a:pt x="11" y="1657"/>
                    <a:pt x="92" y="1872"/>
                    <a:pt x="226" y="2048"/>
                  </a:cubicBezTo>
                  <a:cubicBezTo>
                    <a:pt x="374" y="2220"/>
                    <a:pt x="455" y="2438"/>
                    <a:pt x="455" y="2664"/>
                  </a:cubicBezTo>
                  <a:lnTo>
                    <a:pt x="455" y="2731"/>
                  </a:lnTo>
                  <a:lnTo>
                    <a:pt x="1366" y="2731"/>
                  </a:lnTo>
                  <a:lnTo>
                    <a:pt x="1366" y="2600"/>
                  </a:lnTo>
                  <a:cubicBezTo>
                    <a:pt x="1366" y="2414"/>
                    <a:pt x="1433" y="2238"/>
                    <a:pt x="1552" y="2097"/>
                  </a:cubicBezTo>
                  <a:lnTo>
                    <a:pt x="1637" y="1999"/>
                  </a:lnTo>
                  <a:cubicBezTo>
                    <a:pt x="1749" y="1854"/>
                    <a:pt x="1813" y="1679"/>
                    <a:pt x="1823" y="1496"/>
                  </a:cubicBezTo>
                  <a:lnTo>
                    <a:pt x="1823" y="679"/>
                  </a:lnTo>
                  <a:cubicBezTo>
                    <a:pt x="1823" y="305"/>
                    <a:pt x="1521" y="0"/>
                    <a:pt x="1147" y="0"/>
                  </a:cubicBezTo>
                  <a:cubicBezTo>
                    <a:pt x="1145" y="0"/>
                    <a:pt x="1143" y="0"/>
                    <a:pt x="1141" y="0"/>
                  </a:cubicBezTo>
                  <a:lnTo>
                    <a:pt x="683" y="0"/>
                  </a:lnTo>
                  <a:cubicBezTo>
                    <a:pt x="681" y="0"/>
                    <a:pt x="679" y="0"/>
                    <a:pt x="677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1" name="Google Shape;17531;p79"/>
            <p:cNvSpPr/>
            <p:nvPr/>
          </p:nvSpPr>
          <p:spPr>
            <a:xfrm>
              <a:off x="1866181" y="3200999"/>
              <a:ext cx="83184" cy="59369"/>
            </a:xfrm>
            <a:custGeom>
              <a:avLst/>
              <a:gdLst/>
              <a:ahLst/>
              <a:cxnLst/>
              <a:rect l="l" t="t" r="r" b="b"/>
              <a:pathLst>
                <a:path w="3196" h="2281" extrusionOk="0">
                  <a:moveTo>
                    <a:pt x="1362" y="0"/>
                  </a:moveTo>
                  <a:cubicBezTo>
                    <a:pt x="1214" y="0"/>
                    <a:pt x="1074" y="28"/>
                    <a:pt x="936" y="81"/>
                  </a:cubicBezTo>
                  <a:lnTo>
                    <a:pt x="430" y="285"/>
                  </a:lnTo>
                  <a:cubicBezTo>
                    <a:pt x="173" y="387"/>
                    <a:pt x="1" y="641"/>
                    <a:pt x="1" y="919"/>
                  </a:cubicBezTo>
                  <a:lnTo>
                    <a:pt x="1" y="2280"/>
                  </a:lnTo>
                  <a:lnTo>
                    <a:pt x="3195" y="2280"/>
                  </a:lnTo>
                  <a:lnTo>
                    <a:pt x="3195" y="919"/>
                  </a:lnTo>
                  <a:cubicBezTo>
                    <a:pt x="3195" y="641"/>
                    <a:pt x="3023" y="387"/>
                    <a:pt x="2763" y="285"/>
                  </a:cubicBezTo>
                  <a:lnTo>
                    <a:pt x="2256" y="81"/>
                  </a:lnTo>
                  <a:cubicBezTo>
                    <a:pt x="2122" y="28"/>
                    <a:pt x="1978" y="0"/>
                    <a:pt x="1834" y="0"/>
                  </a:cubicBez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2" name="Google Shape;17532;p79"/>
            <p:cNvSpPr/>
            <p:nvPr/>
          </p:nvSpPr>
          <p:spPr>
            <a:xfrm>
              <a:off x="1884036" y="3135800"/>
              <a:ext cx="47474" cy="53304"/>
            </a:xfrm>
            <a:custGeom>
              <a:avLst/>
              <a:gdLst/>
              <a:ahLst/>
              <a:cxnLst/>
              <a:rect l="l" t="t" r="r" b="b"/>
              <a:pathLst>
                <a:path w="1824" h="2048" extrusionOk="0">
                  <a:moveTo>
                    <a:pt x="683" y="0"/>
                  </a:moveTo>
                  <a:cubicBezTo>
                    <a:pt x="307" y="0"/>
                    <a:pt x="1" y="303"/>
                    <a:pt x="1" y="679"/>
                  </a:cubicBezTo>
                  <a:lnTo>
                    <a:pt x="1" y="1137"/>
                  </a:lnTo>
                  <a:cubicBezTo>
                    <a:pt x="1" y="1640"/>
                    <a:pt x="409" y="2048"/>
                    <a:pt x="912" y="2048"/>
                  </a:cubicBezTo>
                  <a:cubicBezTo>
                    <a:pt x="1415" y="2048"/>
                    <a:pt x="1823" y="1640"/>
                    <a:pt x="1823" y="1137"/>
                  </a:cubicBezTo>
                  <a:lnTo>
                    <a:pt x="1823" y="683"/>
                  </a:lnTo>
                  <a:cubicBezTo>
                    <a:pt x="1823" y="306"/>
                    <a:pt x="1517" y="0"/>
                    <a:pt x="1141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3" name="Google Shape;17533;p79"/>
            <p:cNvSpPr/>
            <p:nvPr/>
          </p:nvSpPr>
          <p:spPr>
            <a:xfrm>
              <a:off x="1884036" y="3135800"/>
              <a:ext cx="26678" cy="52393"/>
            </a:xfrm>
            <a:custGeom>
              <a:avLst/>
              <a:gdLst/>
              <a:ahLst/>
              <a:cxnLst/>
              <a:rect l="l" t="t" r="r" b="b"/>
              <a:pathLst>
                <a:path w="1025" h="2013" extrusionOk="0">
                  <a:moveTo>
                    <a:pt x="683" y="0"/>
                  </a:moveTo>
                  <a:cubicBezTo>
                    <a:pt x="307" y="0"/>
                    <a:pt x="1" y="306"/>
                    <a:pt x="1" y="683"/>
                  </a:cubicBezTo>
                  <a:lnTo>
                    <a:pt x="1" y="1137"/>
                  </a:lnTo>
                  <a:cubicBezTo>
                    <a:pt x="1" y="1552"/>
                    <a:pt x="282" y="1914"/>
                    <a:pt x="683" y="2013"/>
                  </a:cubicBezTo>
                  <a:lnTo>
                    <a:pt x="683" y="683"/>
                  </a:lnTo>
                  <a:cubicBezTo>
                    <a:pt x="683" y="303"/>
                    <a:pt x="838" y="0"/>
                    <a:pt x="102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4" name="Google Shape;17534;p79"/>
            <p:cNvSpPr/>
            <p:nvPr/>
          </p:nvSpPr>
          <p:spPr>
            <a:xfrm>
              <a:off x="1866285" y="3214377"/>
              <a:ext cx="17777" cy="45991"/>
            </a:xfrm>
            <a:custGeom>
              <a:avLst/>
              <a:gdLst/>
              <a:ahLst/>
              <a:cxnLst/>
              <a:rect l="l" t="t" r="r" b="b"/>
              <a:pathLst>
                <a:path w="683" h="1767" extrusionOk="0">
                  <a:moveTo>
                    <a:pt x="130" y="0"/>
                  </a:moveTo>
                  <a:cubicBezTo>
                    <a:pt x="46" y="120"/>
                    <a:pt x="0" y="260"/>
                    <a:pt x="0" y="405"/>
                  </a:cubicBezTo>
                  <a:lnTo>
                    <a:pt x="0" y="1766"/>
                  </a:lnTo>
                  <a:lnTo>
                    <a:pt x="683" y="1766"/>
                  </a:lnTo>
                  <a:lnTo>
                    <a:pt x="683" y="640"/>
                  </a:lnTo>
                  <a:cubicBezTo>
                    <a:pt x="683" y="500"/>
                    <a:pt x="612" y="362"/>
                    <a:pt x="500" y="278"/>
                  </a:cubicBezTo>
                  <a:lnTo>
                    <a:pt x="130" y="0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5" name="Google Shape;17535;p79"/>
            <p:cNvSpPr/>
            <p:nvPr/>
          </p:nvSpPr>
          <p:spPr>
            <a:xfrm>
              <a:off x="1931484" y="3214377"/>
              <a:ext cx="17777" cy="45991"/>
            </a:xfrm>
            <a:custGeom>
              <a:avLst/>
              <a:gdLst/>
              <a:ahLst/>
              <a:cxnLst/>
              <a:rect l="l" t="t" r="r" b="b"/>
              <a:pathLst>
                <a:path w="683" h="1767" extrusionOk="0">
                  <a:moveTo>
                    <a:pt x="553" y="0"/>
                  </a:moveTo>
                  <a:lnTo>
                    <a:pt x="183" y="278"/>
                  </a:lnTo>
                  <a:cubicBezTo>
                    <a:pt x="67" y="362"/>
                    <a:pt x="0" y="500"/>
                    <a:pt x="0" y="640"/>
                  </a:cubicBezTo>
                  <a:lnTo>
                    <a:pt x="0" y="1766"/>
                  </a:lnTo>
                  <a:lnTo>
                    <a:pt x="683" y="1766"/>
                  </a:lnTo>
                  <a:lnTo>
                    <a:pt x="683" y="405"/>
                  </a:lnTo>
                  <a:cubicBezTo>
                    <a:pt x="683" y="260"/>
                    <a:pt x="637" y="120"/>
                    <a:pt x="55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6" name="Google Shape;17536;p79"/>
            <p:cNvSpPr/>
            <p:nvPr/>
          </p:nvSpPr>
          <p:spPr>
            <a:xfrm>
              <a:off x="1990827" y="3135800"/>
              <a:ext cx="47552" cy="71081"/>
            </a:xfrm>
            <a:custGeom>
              <a:avLst/>
              <a:gdLst/>
              <a:ahLst/>
              <a:cxnLst/>
              <a:rect l="l" t="t" r="r" b="b"/>
              <a:pathLst>
                <a:path w="1827" h="2731" extrusionOk="0">
                  <a:moveTo>
                    <a:pt x="680" y="0"/>
                  </a:moveTo>
                  <a:cubicBezTo>
                    <a:pt x="303" y="0"/>
                    <a:pt x="0" y="305"/>
                    <a:pt x="0" y="679"/>
                  </a:cubicBezTo>
                  <a:lnTo>
                    <a:pt x="0" y="1432"/>
                  </a:lnTo>
                  <a:cubicBezTo>
                    <a:pt x="11" y="1657"/>
                    <a:pt x="92" y="1872"/>
                    <a:pt x="229" y="2048"/>
                  </a:cubicBezTo>
                  <a:cubicBezTo>
                    <a:pt x="377" y="2220"/>
                    <a:pt x="458" y="2438"/>
                    <a:pt x="458" y="2664"/>
                  </a:cubicBezTo>
                  <a:lnTo>
                    <a:pt x="458" y="2731"/>
                  </a:lnTo>
                  <a:lnTo>
                    <a:pt x="1369" y="2731"/>
                  </a:lnTo>
                  <a:lnTo>
                    <a:pt x="1369" y="2600"/>
                  </a:lnTo>
                  <a:cubicBezTo>
                    <a:pt x="1369" y="2414"/>
                    <a:pt x="1436" y="2238"/>
                    <a:pt x="1555" y="2097"/>
                  </a:cubicBezTo>
                  <a:lnTo>
                    <a:pt x="1640" y="1999"/>
                  </a:lnTo>
                  <a:cubicBezTo>
                    <a:pt x="1749" y="1854"/>
                    <a:pt x="1816" y="1679"/>
                    <a:pt x="1826" y="1496"/>
                  </a:cubicBezTo>
                  <a:lnTo>
                    <a:pt x="1826" y="679"/>
                  </a:lnTo>
                  <a:cubicBezTo>
                    <a:pt x="1823" y="303"/>
                    <a:pt x="1517" y="0"/>
                    <a:pt x="1140" y="0"/>
                  </a:cubicBezTo>
                  <a:lnTo>
                    <a:pt x="686" y="0"/>
                  </a:lnTo>
                  <a:cubicBezTo>
                    <a:pt x="684" y="0"/>
                    <a:pt x="682" y="0"/>
                    <a:pt x="680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7" name="Google Shape;17537;p79"/>
            <p:cNvSpPr/>
            <p:nvPr/>
          </p:nvSpPr>
          <p:spPr>
            <a:xfrm>
              <a:off x="1973050" y="3200999"/>
              <a:ext cx="83080" cy="59369"/>
            </a:xfrm>
            <a:custGeom>
              <a:avLst/>
              <a:gdLst/>
              <a:ahLst/>
              <a:cxnLst/>
              <a:rect l="l" t="t" r="r" b="b"/>
              <a:pathLst>
                <a:path w="3192" h="2281" extrusionOk="0">
                  <a:moveTo>
                    <a:pt x="1359" y="0"/>
                  </a:moveTo>
                  <a:cubicBezTo>
                    <a:pt x="1215" y="0"/>
                    <a:pt x="1070" y="28"/>
                    <a:pt x="937" y="81"/>
                  </a:cubicBezTo>
                  <a:lnTo>
                    <a:pt x="430" y="285"/>
                  </a:lnTo>
                  <a:cubicBezTo>
                    <a:pt x="170" y="387"/>
                    <a:pt x="1" y="641"/>
                    <a:pt x="1" y="919"/>
                  </a:cubicBezTo>
                  <a:lnTo>
                    <a:pt x="1" y="2280"/>
                  </a:lnTo>
                  <a:lnTo>
                    <a:pt x="3192" y="2280"/>
                  </a:lnTo>
                  <a:lnTo>
                    <a:pt x="3192" y="919"/>
                  </a:lnTo>
                  <a:cubicBezTo>
                    <a:pt x="3192" y="641"/>
                    <a:pt x="3023" y="387"/>
                    <a:pt x="2763" y="285"/>
                  </a:cubicBezTo>
                  <a:lnTo>
                    <a:pt x="2256" y="81"/>
                  </a:lnTo>
                  <a:cubicBezTo>
                    <a:pt x="2122" y="28"/>
                    <a:pt x="1978" y="0"/>
                    <a:pt x="1834" y="0"/>
                  </a:cubicBez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8" name="Google Shape;17538;p79"/>
            <p:cNvSpPr/>
            <p:nvPr/>
          </p:nvSpPr>
          <p:spPr>
            <a:xfrm>
              <a:off x="1990827" y="3135800"/>
              <a:ext cx="47552" cy="53304"/>
            </a:xfrm>
            <a:custGeom>
              <a:avLst/>
              <a:gdLst/>
              <a:ahLst/>
              <a:cxnLst/>
              <a:rect l="l" t="t" r="r" b="b"/>
              <a:pathLst>
                <a:path w="1827" h="2048" extrusionOk="0">
                  <a:moveTo>
                    <a:pt x="680" y="0"/>
                  </a:moveTo>
                  <a:cubicBezTo>
                    <a:pt x="303" y="0"/>
                    <a:pt x="0" y="305"/>
                    <a:pt x="0" y="679"/>
                  </a:cubicBezTo>
                  <a:lnTo>
                    <a:pt x="0" y="1137"/>
                  </a:lnTo>
                  <a:cubicBezTo>
                    <a:pt x="0" y="1640"/>
                    <a:pt x="408" y="2048"/>
                    <a:pt x="912" y="2048"/>
                  </a:cubicBezTo>
                  <a:cubicBezTo>
                    <a:pt x="1415" y="2048"/>
                    <a:pt x="1823" y="1640"/>
                    <a:pt x="1826" y="1137"/>
                  </a:cubicBezTo>
                  <a:lnTo>
                    <a:pt x="1826" y="683"/>
                  </a:lnTo>
                  <a:cubicBezTo>
                    <a:pt x="1826" y="306"/>
                    <a:pt x="1520" y="0"/>
                    <a:pt x="1140" y="0"/>
                  </a:cubicBezTo>
                  <a:lnTo>
                    <a:pt x="686" y="0"/>
                  </a:lnTo>
                  <a:cubicBezTo>
                    <a:pt x="684" y="0"/>
                    <a:pt x="682" y="0"/>
                    <a:pt x="680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9" name="Google Shape;17539;p79"/>
            <p:cNvSpPr/>
            <p:nvPr/>
          </p:nvSpPr>
          <p:spPr>
            <a:xfrm>
              <a:off x="1990827" y="3135800"/>
              <a:ext cx="26756" cy="52393"/>
            </a:xfrm>
            <a:custGeom>
              <a:avLst/>
              <a:gdLst/>
              <a:ahLst/>
              <a:cxnLst/>
              <a:rect l="l" t="t" r="r" b="b"/>
              <a:pathLst>
                <a:path w="1028" h="2013" extrusionOk="0">
                  <a:moveTo>
                    <a:pt x="686" y="0"/>
                  </a:moveTo>
                  <a:cubicBezTo>
                    <a:pt x="306" y="0"/>
                    <a:pt x="0" y="306"/>
                    <a:pt x="0" y="683"/>
                  </a:cubicBezTo>
                  <a:lnTo>
                    <a:pt x="0" y="1137"/>
                  </a:lnTo>
                  <a:cubicBezTo>
                    <a:pt x="0" y="1552"/>
                    <a:pt x="282" y="1914"/>
                    <a:pt x="686" y="2013"/>
                  </a:cubicBezTo>
                  <a:lnTo>
                    <a:pt x="686" y="683"/>
                  </a:lnTo>
                  <a:cubicBezTo>
                    <a:pt x="686" y="303"/>
                    <a:pt x="838" y="0"/>
                    <a:pt x="1028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0" name="Google Shape;17540;p79"/>
            <p:cNvSpPr/>
            <p:nvPr/>
          </p:nvSpPr>
          <p:spPr>
            <a:xfrm>
              <a:off x="1973050" y="3214377"/>
              <a:ext cx="17803" cy="45991"/>
            </a:xfrm>
            <a:custGeom>
              <a:avLst/>
              <a:gdLst/>
              <a:ahLst/>
              <a:cxnLst/>
              <a:rect l="l" t="t" r="r" b="b"/>
              <a:pathLst>
                <a:path w="684" h="1767" extrusionOk="0">
                  <a:moveTo>
                    <a:pt x="134" y="0"/>
                  </a:moveTo>
                  <a:cubicBezTo>
                    <a:pt x="46" y="120"/>
                    <a:pt x="1" y="260"/>
                    <a:pt x="1" y="405"/>
                  </a:cubicBezTo>
                  <a:lnTo>
                    <a:pt x="1" y="1766"/>
                  </a:lnTo>
                  <a:lnTo>
                    <a:pt x="683" y="1766"/>
                  </a:lnTo>
                  <a:lnTo>
                    <a:pt x="683" y="640"/>
                  </a:lnTo>
                  <a:cubicBezTo>
                    <a:pt x="683" y="500"/>
                    <a:pt x="616" y="362"/>
                    <a:pt x="500" y="278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1" name="Google Shape;17541;p79"/>
            <p:cNvSpPr/>
            <p:nvPr/>
          </p:nvSpPr>
          <p:spPr>
            <a:xfrm>
              <a:off x="2038353" y="3214377"/>
              <a:ext cx="17777" cy="45991"/>
            </a:xfrm>
            <a:custGeom>
              <a:avLst/>
              <a:gdLst/>
              <a:ahLst/>
              <a:cxnLst/>
              <a:rect l="l" t="t" r="r" b="b"/>
              <a:pathLst>
                <a:path w="683" h="1767" extrusionOk="0">
                  <a:moveTo>
                    <a:pt x="549" y="0"/>
                  </a:moveTo>
                  <a:lnTo>
                    <a:pt x="183" y="278"/>
                  </a:lnTo>
                  <a:cubicBezTo>
                    <a:pt x="67" y="362"/>
                    <a:pt x="0" y="500"/>
                    <a:pt x="0" y="640"/>
                  </a:cubicBezTo>
                  <a:lnTo>
                    <a:pt x="0" y="1766"/>
                  </a:lnTo>
                  <a:lnTo>
                    <a:pt x="683" y="1766"/>
                  </a:lnTo>
                  <a:lnTo>
                    <a:pt x="683" y="405"/>
                  </a:lnTo>
                  <a:cubicBezTo>
                    <a:pt x="683" y="260"/>
                    <a:pt x="634" y="120"/>
                    <a:pt x="549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2" name="Google Shape;17542;p79"/>
            <p:cNvSpPr/>
            <p:nvPr/>
          </p:nvSpPr>
          <p:spPr>
            <a:xfrm>
              <a:off x="2097696" y="3135696"/>
              <a:ext cx="47448" cy="71185"/>
            </a:xfrm>
            <a:custGeom>
              <a:avLst/>
              <a:gdLst/>
              <a:ahLst/>
              <a:cxnLst/>
              <a:rect l="l" t="t" r="r" b="b"/>
              <a:pathLst>
                <a:path w="1823" h="2735" extrusionOk="0">
                  <a:moveTo>
                    <a:pt x="683" y="1"/>
                  </a:moveTo>
                  <a:cubicBezTo>
                    <a:pt x="306" y="1"/>
                    <a:pt x="0" y="307"/>
                    <a:pt x="0" y="683"/>
                  </a:cubicBezTo>
                  <a:lnTo>
                    <a:pt x="0" y="1436"/>
                  </a:lnTo>
                  <a:cubicBezTo>
                    <a:pt x="11" y="1661"/>
                    <a:pt x="92" y="1876"/>
                    <a:pt x="229" y="2052"/>
                  </a:cubicBezTo>
                  <a:cubicBezTo>
                    <a:pt x="373" y="2224"/>
                    <a:pt x="454" y="2442"/>
                    <a:pt x="454" y="2668"/>
                  </a:cubicBezTo>
                  <a:lnTo>
                    <a:pt x="454" y="2735"/>
                  </a:lnTo>
                  <a:lnTo>
                    <a:pt x="1369" y="2735"/>
                  </a:lnTo>
                  <a:lnTo>
                    <a:pt x="1369" y="2604"/>
                  </a:lnTo>
                  <a:cubicBezTo>
                    <a:pt x="1369" y="2418"/>
                    <a:pt x="1432" y="2242"/>
                    <a:pt x="1552" y="2101"/>
                  </a:cubicBezTo>
                  <a:lnTo>
                    <a:pt x="1636" y="2003"/>
                  </a:lnTo>
                  <a:cubicBezTo>
                    <a:pt x="1749" y="1858"/>
                    <a:pt x="1812" y="1683"/>
                    <a:pt x="1823" y="1500"/>
                  </a:cubicBezTo>
                  <a:lnTo>
                    <a:pt x="1823" y="683"/>
                  </a:lnTo>
                  <a:cubicBezTo>
                    <a:pt x="1823" y="307"/>
                    <a:pt x="1517" y="1"/>
                    <a:pt x="1140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3" name="Google Shape;17543;p79"/>
            <p:cNvSpPr/>
            <p:nvPr/>
          </p:nvSpPr>
          <p:spPr>
            <a:xfrm>
              <a:off x="2079841" y="3200999"/>
              <a:ext cx="83158" cy="59369"/>
            </a:xfrm>
            <a:custGeom>
              <a:avLst/>
              <a:gdLst/>
              <a:ahLst/>
              <a:cxnLst/>
              <a:rect l="l" t="t" r="r" b="b"/>
              <a:pathLst>
                <a:path w="3195" h="2281" extrusionOk="0">
                  <a:moveTo>
                    <a:pt x="1362" y="0"/>
                  </a:moveTo>
                  <a:cubicBezTo>
                    <a:pt x="1214" y="0"/>
                    <a:pt x="1073" y="28"/>
                    <a:pt x="936" y="81"/>
                  </a:cubicBezTo>
                  <a:lnTo>
                    <a:pt x="429" y="285"/>
                  </a:lnTo>
                  <a:cubicBezTo>
                    <a:pt x="173" y="387"/>
                    <a:pt x="0" y="641"/>
                    <a:pt x="0" y="919"/>
                  </a:cubicBezTo>
                  <a:lnTo>
                    <a:pt x="0" y="2280"/>
                  </a:lnTo>
                  <a:lnTo>
                    <a:pt x="3191" y="2280"/>
                  </a:lnTo>
                  <a:lnTo>
                    <a:pt x="3191" y="919"/>
                  </a:lnTo>
                  <a:cubicBezTo>
                    <a:pt x="3195" y="641"/>
                    <a:pt x="3023" y="387"/>
                    <a:pt x="2762" y="285"/>
                  </a:cubicBezTo>
                  <a:lnTo>
                    <a:pt x="2259" y="81"/>
                  </a:lnTo>
                  <a:cubicBezTo>
                    <a:pt x="2122" y="28"/>
                    <a:pt x="1978" y="0"/>
                    <a:pt x="1833" y="0"/>
                  </a:cubicBez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4" name="Google Shape;17544;p79"/>
            <p:cNvSpPr/>
            <p:nvPr/>
          </p:nvSpPr>
          <p:spPr>
            <a:xfrm>
              <a:off x="2097696" y="3135696"/>
              <a:ext cx="47448" cy="53408"/>
            </a:xfrm>
            <a:custGeom>
              <a:avLst/>
              <a:gdLst/>
              <a:ahLst/>
              <a:cxnLst/>
              <a:rect l="l" t="t" r="r" b="b"/>
              <a:pathLst>
                <a:path w="1823" h="2052" extrusionOk="0">
                  <a:moveTo>
                    <a:pt x="683" y="1"/>
                  </a:moveTo>
                  <a:cubicBezTo>
                    <a:pt x="306" y="1"/>
                    <a:pt x="0" y="307"/>
                    <a:pt x="0" y="683"/>
                  </a:cubicBezTo>
                  <a:lnTo>
                    <a:pt x="0" y="1141"/>
                  </a:lnTo>
                  <a:cubicBezTo>
                    <a:pt x="0" y="1644"/>
                    <a:pt x="408" y="2052"/>
                    <a:pt x="912" y="2052"/>
                  </a:cubicBezTo>
                  <a:cubicBezTo>
                    <a:pt x="1415" y="2052"/>
                    <a:pt x="1823" y="1644"/>
                    <a:pt x="1823" y="1141"/>
                  </a:cubicBezTo>
                  <a:lnTo>
                    <a:pt x="1823" y="683"/>
                  </a:lnTo>
                  <a:cubicBezTo>
                    <a:pt x="1823" y="307"/>
                    <a:pt x="1517" y="1"/>
                    <a:pt x="1140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5" name="Google Shape;17545;p79"/>
            <p:cNvSpPr/>
            <p:nvPr/>
          </p:nvSpPr>
          <p:spPr>
            <a:xfrm>
              <a:off x="2097696" y="3135800"/>
              <a:ext cx="26678" cy="52393"/>
            </a:xfrm>
            <a:custGeom>
              <a:avLst/>
              <a:gdLst/>
              <a:ahLst/>
              <a:cxnLst/>
              <a:rect l="l" t="t" r="r" b="b"/>
              <a:pathLst>
                <a:path w="1025" h="2013" extrusionOk="0">
                  <a:moveTo>
                    <a:pt x="683" y="0"/>
                  </a:moveTo>
                  <a:cubicBezTo>
                    <a:pt x="306" y="0"/>
                    <a:pt x="0" y="306"/>
                    <a:pt x="0" y="683"/>
                  </a:cubicBezTo>
                  <a:lnTo>
                    <a:pt x="0" y="1137"/>
                  </a:lnTo>
                  <a:cubicBezTo>
                    <a:pt x="0" y="1552"/>
                    <a:pt x="282" y="1914"/>
                    <a:pt x="683" y="2013"/>
                  </a:cubicBezTo>
                  <a:lnTo>
                    <a:pt x="683" y="683"/>
                  </a:lnTo>
                  <a:cubicBezTo>
                    <a:pt x="683" y="303"/>
                    <a:pt x="838" y="0"/>
                    <a:pt x="1024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6" name="Google Shape;17546;p79"/>
            <p:cNvSpPr/>
            <p:nvPr/>
          </p:nvSpPr>
          <p:spPr>
            <a:xfrm>
              <a:off x="2079919" y="3214377"/>
              <a:ext cx="17803" cy="45991"/>
            </a:xfrm>
            <a:custGeom>
              <a:avLst/>
              <a:gdLst/>
              <a:ahLst/>
              <a:cxnLst/>
              <a:rect l="l" t="t" r="r" b="b"/>
              <a:pathLst>
                <a:path w="684" h="1767" extrusionOk="0">
                  <a:moveTo>
                    <a:pt x="131" y="0"/>
                  </a:moveTo>
                  <a:cubicBezTo>
                    <a:pt x="46" y="120"/>
                    <a:pt x="1" y="260"/>
                    <a:pt x="1" y="405"/>
                  </a:cubicBezTo>
                  <a:lnTo>
                    <a:pt x="1" y="1766"/>
                  </a:lnTo>
                  <a:lnTo>
                    <a:pt x="683" y="1766"/>
                  </a:lnTo>
                  <a:lnTo>
                    <a:pt x="683" y="640"/>
                  </a:lnTo>
                  <a:cubicBezTo>
                    <a:pt x="683" y="500"/>
                    <a:pt x="616" y="362"/>
                    <a:pt x="500" y="278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7" name="Google Shape;17547;p79"/>
            <p:cNvSpPr/>
            <p:nvPr/>
          </p:nvSpPr>
          <p:spPr>
            <a:xfrm>
              <a:off x="2145118" y="3214377"/>
              <a:ext cx="17803" cy="45991"/>
            </a:xfrm>
            <a:custGeom>
              <a:avLst/>
              <a:gdLst/>
              <a:ahLst/>
              <a:cxnLst/>
              <a:rect l="l" t="t" r="r" b="b"/>
              <a:pathLst>
                <a:path w="684" h="1767" extrusionOk="0">
                  <a:moveTo>
                    <a:pt x="553" y="0"/>
                  </a:moveTo>
                  <a:lnTo>
                    <a:pt x="184" y="278"/>
                  </a:lnTo>
                  <a:cubicBezTo>
                    <a:pt x="68" y="362"/>
                    <a:pt x="1" y="500"/>
                    <a:pt x="1" y="640"/>
                  </a:cubicBezTo>
                  <a:lnTo>
                    <a:pt x="1" y="1766"/>
                  </a:lnTo>
                  <a:lnTo>
                    <a:pt x="683" y="1766"/>
                  </a:lnTo>
                  <a:lnTo>
                    <a:pt x="683" y="405"/>
                  </a:lnTo>
                  <a:cubicBezTo>
                    <a:pt x="683" y="260"/>
                    <a:pt x="638" y="120"/>
                    <a:pt x="55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8" name="Google Shape;17548;p79"/>
            <p:cNvSpPr/>
            <p:nvPr/>
          </p:nvSpPr>
          <p:spPr>
            <a:xfrm>
              <a:off x="1860689" y="3070679"/>
              <a:ext cx="307905" cy="195258"/>
            </a:xfrm>
            <a:custGeom>
              <a:avLst/>
              <a:gdLst/>
              <a:ahLst/>
              <a:cxnLst/>
              <a:rect l="l" t="t" r="r" b="b"/>
              <a:pathLst>
                <a:path w="11830" h="7502" extrusionOk="0">
                  <a:moveTo>
                    <a:pt x="4089" y="433"/>
                  </a:moveTo>
                  <a:cubicBezTo>
                    <a:pt x="4349" y="433"/>
                    <a:pt x="4560" y="644"/>
                    <a:pt x="4560" y="905"/>
                  </a:cubicBezTo>
                  <a:lnTo>
                    <a:pt x="4560" y="1485"/>
                  </a:lnTo>
                  <a:cubicBezTo>
                    <a:pt x="4560" y="1732"/>
                    <a:pt x="4423" y="1964"/>
                    <a:pt x="4209" y="2087"/>
                  </a:cubicBezTo>
                  <a:cubicBezTo>
                    <a:pt x="4142" y="2122"/>
                    <a:pt x="4103" y="2193"/>
                    <a:pt x="4103" y="2270"/>
                  </a:cubicBezTo>
                  <a:lnTo>
                    <a:pt x="4103" y="2513"/>
                  </a:lnTo>
                  <a:lnTo>
                    <a:pt x="3617" y="2513"/>
                  </a:lnTo>
                  <a:lnTo>
                    <a:pt x="3617" y="2270"/>
                  </a:lnTo>
                  <a:cubicBezTo>
                    <a:pt x="3617" y="2193"/>
                    <a:pt x="3579" y="2122"/>
                    <a:pt x="3512" y="2087"/>
                  </a:cubicBezTo>
                  <a:cubicBezTo>
                    <a:pt x="3294" y="1964"/>
                    <a:pt x="3160" y="1732"/>
                    <a:pt x="3164" y="1482"/>
                  </a:cubicBezTo>
                  <a:lnTo>
                    <a:pt x="3164" y="905"/>
                  </a:lnTo>
                  <a:cubicBezTo>
                    <a:pt x="3164" y="644"/>
                    <a:pt x="3375" y="433"/>
                    <a:pt x="3632" y="433"/>
                  </a:cubicBezTo>
                  <a:close/>
                  <a:moveTo>
                    <a:pt x="8195" y="433"/>
                  </a:moveTo>
                  <a:cubicBezTo>
                    <a:pt x="8452" y="433"/>
                    <a:pt x="8663" y="644"/>
                    <a:pt x="8663" y="905"/>
                  </a:cubicBezTo>
                  <a:lnTo>
                    <a:pt x="8663" y="1485"/>
                  </a:lnTo>
                  <a:cubicBezTo>
                    <a:pt x="8663" y="1732"/>
                    <a:pt x="8529" y="1964"/>
                    <a:pt x="8311" y="2087"/>
                  </a:cubicBezTo>
                  <a:cubicBezTo>
                    <a:pt x="8248" y="2122"/>
                    <a:pt x="8206" y="2193"/>
                    <a:pt x="8206" y="2270"/>
                  </a:cubicBezTo>
                  <a:lnTo>
                    <a:pt x="8206" y="2513"/>
                  </a:lnTo>
                  <a:lnTo>
                    <a:pt x="7724" y="2513"/>
                  </a:lnTo>
                  <a:lnTo>
                    <a:pt x="7724" y="2270"/>
                  </a:lnTo>
                  <a:cubicBezTo>
                    <a:pt x="7724" y="2193"/>
                    <a:pt x="7681" y="2122"/>
                    <a:pt x="7618" y="2087"/>
                  </a:cubicBezTo>
                  <a:cubicBezTo>
                    <a:pt x="7400" y="1964"/>
                    <a:pt x="7266" y="1732"/>
                    <a:pt x="7266" y="1482"/>
                  </a:cubicBezTo>
                  <a:lnTo>
                    <a:pt x="7270" y="1482"/>
                  </a:lnTo>
                  <a:lnTo>
                    <a:pt x="7270" y="905"/>
                  </a:lnTo>
                  <a:cubicBezTo>
                    <a:pt x="7270" y="644"/>
                    <a:pt x="7477" y="433"/>
                    <a:pt x="7738" y="433"/>
                  </a:cubicBezTo>
                  <a:close/>
                  <a:moveTo>
                    <a:pt x="2034" y="2717"/>
                  </a:moveTo>
                  <a:cubicBezTo>
                    <a:pt x="2295" y="2717"/>
                    <a:pt x="2506" y="2928"/>
                    <a:pt x="2506" y="3188"/>
                  </a:cubicBezTo>
                  <a:lnTo>
                    <a:pt x="2509" y="3765"/>
                  </a:lnTo>
                  <a:cubicBezTo>
                    <a:pt x="2509" y="4015"/>
                    <a:pt x="2375" y="4244"/>
                    <a:pt x="2157" y="4367"/>
                  </a:cubicBezTo>
                  <a:cubicBezTo>
                    <a:pt x="2090" y="4406"/>
                    <a:pt x="2052" y="4476"/>
                    <a:pt x="2052" y="4550"/>
                  </a:cubicBezTo>
                  <a:lnTo>
                    <a:pt x="2052" y="4793"/>
                  </a:lnTo>
                  <a:lnTo>
                    <a:pt x="1566" y="4793"/>
                  </a:lnTo>
                  <a:lnTo>
                    <a:pt x="1566" y="4550"/>
                  </a:lnTo>
                  <a:cubicBezTo>
                    <a:pt x="1566" y="4476"/>
                    <a:pt x="1527" y="4406"/>
                    <a:pt x="1461" y="4367"/>
                  </a:cubicBezTo>
                  <a:cubicBezTo>
                    <a:pt x="1246" y="4244"/>
                    <a:pt x="1109" y="4015"/>
                    <a:pt x="1109" y="3765"/>
                  </a:cubicBezTo>
                  <a:lnTo>
                    <a:pt x="1109" y="3188"/>
                  </a:lnTo>
                  <a:cubicBezTo>
                    <a:pt x="1109" y="2928"/>
                    <a:pt x="1320" y="2717"/>
                    <a:pt x="1580" y="2717"/>
                  </a:cubicBezTo>
                  <a:close/>
                  <a:moveTo>
                    <a:pt x="6140" y="2717"/>
                  </a:moveTo>
                  <a:cubicBezTo>
                    <a:pt x="6401" y="2717"/>
                    <a:pt x="6612" y="2928"/>
                    <a:pt x="6612" y="3188"/>
                  </a:cubicBezTo>
                  <a:lnTo>
                    <a:pt x="6612" y="3769"/>
                  </a:lnTo>
                  <a:lnTo>
                    <a:pt x="6615" y="3765"/>
                  </a:lnTo>
                  <a:lnTo>
                    <a:pt x="6615" y="3765"/>
                  </a:lnTo>
                  <a:cubicBezTo>
                    <a:pt x="6615" y="4015"/>
                    <a:pt x="6478" y="4244"/>
                    <a:pt x="6263" y="4367"/>
                  </a:cubicBezTo>
                  <a:cubicBezTo>
                    <a:pt x="6197" y="4406"/>
                    <a:pt x="6158" y="4476"/>
                    <a:pt x="6158" y="4550"/>
                  </a:cubicBezTo>
                  <a:lnTo>
                    <a:pt x="6158" y="4793"/>
                  </a:lnTo>
                  <a:lnTo>
                    <a:pt x="5672" y="4793"/>
                  </a:lnTo>
                  <a:lnTo>
                    <a:pt x="5672" y="4550"/>
                  </a:lnTo>
                  <a:cubicBezTo>
                    <a:pt x="5672" y="4476"/>
                    <a:pt x="5634" y="4406"/>
                    <a:pt x="5567" y="4367"/>
                  </a:cubicBezTo>
                  <a:cubicBezTo>
                    <a:pt x="5349" y="4244"/>
                    <a:pt x="5215" y="4015"/>
                    <a:pt x="5215" y="3765"/>
                  </a:cubicBezTo>
                  <a:lnTo>
                    <a:pt x="5215" y="3188"/>
                  </a:lnTo>
                  <a:cubicBezTo>
                    <a:pt x="5215" y="2928"/>
                    <a:pt x="5426" y="2717"/>
                    <a:pt x="5683" y="2717"/>
                  </a:cubicBezTo>
                  <a:close/>
                  <a:moveTo>
                    <a:pt x="10246" y="2717"/>
                  </a:moveTo>
                  <a:cubicBezTo>
                    <a:pt x="10507" y="2717"/>
                    <a:pt x="10718" y="2928"/>
                    <a:pt x="10718" y="3188"/>
                  </a:cubicBezTo>
                  <a:lnTo>
                    <a:pt x="10718" y="3769"/>
                  </a:lnTo>
                  <a:cubicBezTo>
                    <a:pt x="10718" y="4015"/>
                    <a:pt x="10584" y="4247"/>
                    <a:pt x="10366" y="4367"/>
                  </a:cubicBezTo>
                  <a:cubicBezTo>
                    <a:pt x="10299" y="4406"/>
                    <a:pt x="10260" y="4476"/>
                    <a:pt x="10260" y="4553"/>
                  </a:cubicBezTo>
                  <a:lnTo>
                    <a:pt x="10260" y="4796"/>
                  </a:lnTo>
                  <a:lnTo>
                    <a:pt x="9775" y="4796"/>
                  </a:lnTo>
                  <a:lnTo>
                    <a:pt x="9775" y="4553"/>
                  </a:lnTo>
                  <a:cubicBezTo>
                    <a:pt x="9775" y="4476"/>
                    <a:pt x="9736" y="4406"/>
                    <a:pt x="9669" y="4367"/>
                  </a:cubicBezTo>
                  <a:cubicBezTo>
                    <a:pt x="9455" y="4247"/>
                    <a:pt x="9317" y="4015"/>
                    <a:pt x="9317" y="3765"/>
                  </a:cubicBezTo>
                  <a:lnTo>
                    <a:pt x="9321" y="3765"/>
                  </a:lnTo>
                  <a:lnTo>
                    <a:pt x="9321" y="3188"/>
                  </a:lnTo>
                  <a:cubicBezTo>
                    <a:pt x="9321" y="2928"/>
                    <a:pt x="9532" y="2717"/>
                    <a:pt x="9789" y="2717"/>
                  </a:cubicBezTo>
                  <a:close/>
                  <a:moveTo>
                    <a:pt x="3632" y="1"/>
                  </a:moveTo>
                  <a:cubicBezTo>
                    <a:pt x="3135" y="4"/>
                    <a:pt x="2738" y="405"/>
                    <a:pt x="2738" y="898"/>
                  </a:cubicBezTo>
                  <a:lnTo>
                    <a:pt x="2738" y="1475"/>
                  </a:lnTo>
                  <a:cubicBezTo>
                    <a:pt x="2738" y="1830"/>
                    <a:pt x="2907" y="2164"/>
                    <a:pt x="3192" y="2376"/>
                  </a:cubicBezTo>
                  <a:lnTo>
                    <a:pt x="3192" y="2573"/>
                  </a:lnTo>
                  <a:lnTo>
                    <a:pt x="2812" y="2724"/>
                  </a:lnTo>
                  <a:cubicBezTo>
                    <a:pt x="2773" y="2661"/>
                    <a:pt x="2727" y="2597"/>
                    <a:pt x="2671" y="2544"/>
                  </a:cubicBezTo>
                  <a:cubicBezTo>
                    <a:pt x="2506" y="2376"/>
                    <a:pt x="2277" y="2281"/>
                    <a:pt x="2038" y="2281"/>
                  </a:cubicBezTo>
                  <a:lnTo>
                    <a:pt x="1577" y="2281"/>
                  </a:lnTo>
                  <a:cubicBezTo>
                    <a:pt x="1084" y="2281"/>
                    <a:pt x="687" y="2682"/>
                    <a:pt x="683" y="3178"/>
                  </a:cubicBezTo>
                  <a:lnTo>
                    <a:pt x="683" y="3755"/>
                  </a:lnTo>
                  <a:cubicBezTo>
                    <a:pt x="687" y="4110"/>
                    <a:pt x="855" y="4444"/>
                    <a:pt x="1140" y="4655"/>
                  </a:cubicBezTo>
                  <a:lnTo>
                    <a:pt x="1140" y="4853"/>
                  </a:lnTo>
                  <a:lnTo>
                    <a:pt x="563" y="5081"/>
                  </a:lnTo>
                  <a:cubicBezTo>
                    <a:pt x="222" y="5218"/>
                    <a:pt x="0" y="5549"/>
                    <a:pt x="0" y="5915"/>
                  </a:cubicBezTo>
                  <a:lnTo>
                    <a:pt x="0" y="7277"/>
                  </a:lnTo>
                  <a:cubicBezTo>
                    <a:pt x="0" y="7393"/>
                    <a:pt x="95" y="7491"/>
                    <a:pt x="212" y="7491"/>
                  </a:cubicBezTo>
                  <a:cubicBezTo>
                    <a:pt x="331" y="7491"/>
                    <a:pt x="426" y="7393"/>
                    <a:pt x="426" y="7277"/>
                  </a:cubicBezTo>
                  <a:lnTo>
                    <a:pt x="426" y="5915"/>
                  </a:lnTo>
                  <a:cubicBezTo>
                    <a:pt x="426" y="5722"/>
                    <a:pt x="542" y="5549"/>
                    <a:pt x="722" y="5479"/>
                  </a:cubicBezTo>
                  <a:lnTo>
                    <a:pt x="1394" y="5211"/>
                  </a:lnTo>
                  <a:lnTo>
                    <a:pt x="2224" y="5211"/>
                  </a:lnTo>
                  <a:lnTo>
                    <a:pt x="2896" y="5493"/>
                  </a:lnTo>
                  <a:cubicBezTo>
                    <a:pt x="3076" y="5563"/>
                    <a:pt x="3192" y="5736"/>
                    <a:pt x="3192" y="5929"/>
                  </a:cubicBezTo>
                  <a:lnTo>
                    <a:pt x="3192" y="7291"/>
                  </a:lnTo>
                  <a:cubicBezTo>
                    <a:pt x="3192" y="7407"/>
                    <a:pt x="3287" y="7502"/>
                    <a:pt x="3406" y="7502"/>
                  </a:cubicBezTo>
                  <a:cubicBezTo>
                    <a:pt x="3522" y="7502"/>
                    <a:pt x="3617" y="7407"/>
                    <a:pt x="3617" y="7291"/>
                  </a:cubicBezTo>
                  <a:lnTo>
                    <a:pt x="3617" y="5929"/>
                  </a:lnTo>
                  <a:cubicBezTo>
                    <a:pt x="3617" y="5560"/>
                    <a:pt x="3396" y="5229"/>
                    <a:pt x="3055" y="5095"/>
                  </a:cubicBezTo>
                  <a:lnTo>
                    <a:pt x="2477" y="4863"/>
                  </a:lnTo>
                  <a:lnTo>
                    <a:pt x="2477" y="4666"/>
                  </a:lnTo>
                  <a:cubicBezTo>
                    <a:pt x="2762" y="4455"/>
                    <a:pt x="2931" y="4121"/>
                    <a:pt x="2935" y="3769"/>
                  </a:cubicBezTo>
                  <a:lnTo>
                    <a:pt x="2935" y="3188"/>
                  </a:lnTo>
                  <a:lnTo>
                    <a:pt x="2935" y="3143"/>
                  </a:lnTo>
                  <a:lnTo>
                    <a:pt x="3445" y="2938"/>
                  </a:lnTo>
                  <a:lnTo>
                    <a:pt x="4275" y="2938"/>
                  </a:lnTo>
                  <a:lnTo>
                    <a:pt x="4789" y="3143"/>
                  </a:lnTo>
                  <a:lnTo>
                    <a:pt x="4789" y="3188"/>
                  </a:lnTo>
                  <a:lnTo>
                    <a:pt x="4789" y="3765"/>
                  </a:lnTo>
                  <a:cubicBezTo>
                    <a:pt x="4789" y="4121"/>
                    <a:pt x="4962" y="4455"/>
                    <a:pt x="5247" y="4666"/>
                  </a:cubicBezTo>
                  <a:lnTo>
                    <a:pt x="5247" y="4863"/>
                  </a:lnTo>
                  <a:lnTo>
                    <a:pt x="4669" y="5092"/>
                  </a:lnTo>
                  <a:cubicBezTo>
                    <a:pt x="4328" y="5229"/>
                    <a:pt x="4103" y="5560"/>
                    <a:pt x="4107" y="5926"/>
                  </a:cubicBezTo>
                  <a:lnTo>
                    <a:pt x="4107" y="7287"/>
                  </a:lnTo>
                  <a:cubicBezTo>
                    <a:pt x="4107" y="7407"/>
                    <a:pt x="4202" y="7502"/>
                    <a:pt x="4318" y="7502"/>
                  </a:cubicBezTo>
                  <a:cubicBezTo>
                    <a:pt x="4437" y="7502"/>
                    <a:pt x="4532" y="7407"/>
                    <a:pt x="4532" y="7287"/>
                  </a:cubicBezTo>
                  <a:lnTo>
                    <a:pt x="4532" y="5926"/>
                  </a:lnTo>
                  <a:cubicBezTo>
                    <a:pt x="4532" y="5732"/>
                    <a:pt x="4648" y="5560"/>
                    <a:pt x="4828" y="5489"/>
                  </a:cubicBezTo>
                  <a:lnTo>
                    <a:pt x="5500" y="5222"/>
                  </a:lnTo>
                  <a:lnTo>
                    <a:pt x="6330" y="5222"/>
                  </a:lnTo>
                  <a:lnTo>
                    <a:pt x="6999" y="5493"/>
                  </a:lnTo>
                  <a:cubicBezTo>
                    <a:pt x="7178" y="5563"/>
                    <a:pt x="7294" y="5736"/>
                    <a:pt x="7294" y="5929"/>
                  </a:cubicBezTo>
                  <a:lnTo>
                    <a:pt x="7294" y="7291"/>
                  </a:lnTo>
                  <a:cubicBezTo>
                    <a:pt x="7294" y="7407"/>
                    <a:pt x="7389" y="7502"/>
                    <a:pt x="7509" y="7502"/>
                  </a:cubicBezTo>
                  <a:cubicBezTo>
                    <a:pt x="7625" y="7502"/>
                    <a:pt x="7720" y="7407"/>
                    <a:pt x="7720" y="7291"/>
                  </a:cubicBezTo>
                  <a:lnTo>
                    <a:pt x="7720" y="5929"/>
                  </a:lnTo>
                  <a:cubicBezTo>
                    <a:pt x="7724" y="5560"/>
                    <a:pt x="7498" y="5229"/>
                    <a:pt x="7157" y="5095"/>
                  </a:cubicBezTo>
                  <a:lnTo>
                    <a:pt x="6580" y="4863"/>
                  </a:lnTo>
                  <a:lnTo>
                    <a:pt x="6580" y="4666"/>
                  </a:lnTo>
                  <a:cubicBezTo>
                    <a:pt x="6865" y="4455"/>
                    <a:pt x="7034" y="4124"/>
                    <a:pt x="7037" y="3769"/>
                  </a:cubicBezTo>
                  <a:lnTo>
                    <a:pt x="7037" y="3188"/>
                  </a:lnTo>
                  <a:lnTo>
                    <a:pt x="7037" y="3143"/>
                  </a:lnTo>
                  <a:lnTo>
                    <a:pt x="7551" y="2938"/>
                  </a:lnTo>
                  <a:lnTo>
                    <a:pt x="8378" y="2938"/>
                  </a:lnTo>
                  <a:lnTo>
                    <a:pt x="8892" y="3143"/>
                  </a:lnTo>
                  <a:lnTo>
                    <a:pt x="8892" y="3188"/>
                  </a:lnTo>
                  <a:lnTo>
                    <a:pt x="8892" y="3765"/>
                  </a:lnTo>
                  <a:cubicBezTo>
                    <a:pt x="8895" y="4121"/>
                    <a:pt x="9064" y="4455"/>
                    <a:pt x="9349" y="4666"/>
                  </a:cubicBezTo>
                  <a:lnTo>
                    <a:pt x="9349" y="4863"/>
                  </a:lnTo>
                  <a:lnTo>
                    <a:pt x="8772" y="5095"/>
                  </a:lnTo>
                  <a:cubicBezTo>
                    <a:pt x="8431" y="5229"/>
                    <a:pt x="8206" y="5560"/>
                    <a:pt x="8209" y="5926"/>
                  </a:cubicBezTo>
                  <a:lnTo>
                    <a:pt x="8209" y="7287"/>
                  </a:lnTo>
                  <a:cubicBezTo>
                    <a:pt x="8209" y="7407"/>
                    <a:pt x="8304" y="7502"/>
                    <a:pt x="8420" y="7502"/>
                  </a:cubicBezTo>
                  <a:cubicBezTo>
                    <a:pt x="8540" y="7502"/>
                    <a:pt x="8635" y="7407"/>
                    <a:pt x="8635" y="7287"/>
                  </a:cubicBezTo>
                  <a:lnTo>
                    <a:pt x="8635" y="5926"/>
                  </a:lnTo>
                  <a:cubicBezTo>
                    <a:pt x="8635" y="5736"/>
                    <a:pt x="8751" y="5560"/>
                    <a:pt x="8930" y="5489"/>
                  </a:cubicBezTo>
                  <a:lnTo>
                    <a:pt x="9602" y="5222"/>
                  </a:lnTo>
                  <a:lnTo>
                    <a:pt x="10433" y="5222"/>
                  </a:lnTo>
                  <a:lnTo>
                    <a:pt x="11105" y="5489"/>
                  </a:lnTo>
                  <a:cubicBezTo>
                    <a:pt x="11284" y="5560"/>
                    <a:pt x="11400" y="5736"/>
                    <a:pt x="11400" y="5926"/>
                  </a:cubicBezTo>
                  <a:lnTo>
                    <a:pt x="11400" y="7287"/>
                  </a:lnTo>
                  <a:cubicBezTo>
                    <a:pt x="11400" y="7407"/>
                    <a:pt x="11495" y="7502"/>
                    <a:pt x="11615" y="7502"/>
                  </a:cubicBezTo>
                  <a:cubicBezTo>
                    <a:pt x="11731" y="7502"/>
                    <a:pt x="11826" y="7407"/>
                    <a:pt x="11826" y="7287"/>
                  </a:cubicBezTo>
                  <a:lnTo>
                    <a:pt x="11826" y="5926"/>
                  </a:lnTo>
                  <a:cubicBezTo>
                    <a:pt x="11830" y="5560"/>
                    <a:pt x="11604" y="5229"/>
                    <a:pt x="11267" y="5092"/>
                  </a:cubicBezTo>
                  <a:lnTo>
                    <a:pt x="10690" y="4863"/>
                  </a:lnTo>
                  <a:lnTo>
                    <a:pt x="10690" y="4666"/>
                  </a:lnTo>
                  <a:cubicBezTo>
                    <a:pt x="10975" y="4455"/>
                    <a:pt x="11143" y="4121"/>
                    <a:pt x="11143" y="3765"/>
                  </a:cubicBezTo>
                  <a:lnTo>
                    <a:pt x="11143" y="3185"/>
                  </a:lnTo>
                  <a:cubicBezTo>
                    <a:pt x="11143" y="2689"/>
                    <a:pt x="10742" y="2288"/>
                    <a:pt x="10246" y="2288"/>
                  </a:cubicBezTo>
                  <a:lnTo>
                    <a:pt x="9789" y="2288"/>
                  </a:lnTo>
                  <a:cubicBezTo>
                    <a:pt x="9472" y="2291"/>
                    <a:pt x="9180" y="2460"/>
                    <a:pt x="9018" y="2731"/>
                  </a:cubicBezTo>
                  <a:lnTo>
                    <a:pt x="8635" y="2580"/>
                  </a:lnTo>
                  <a:lnTo>
                    <a:pt x="8635" y="2383"/>
                  </a:lnTo>
                  <a:cubicBezTo>
                    <a:pt x="8920" y="2171"/>
                    <a:pt x="9092" y="1837"/>
                    <a:pt x="9092" y="1482"/>
                  </a:cubicBezTo>
                  <a:lnTo>
                    <a:pt x="9092" y="901"/>
                  </a:lnTo>
                  <a:cubicBezTo>
                    <a:pt x="9092" y="405"/>
                    <a:pt x="8691" y="4"/>
                    <a:pt x="8195" y="4"/>
                  </a:cubicBezTo>
                  <a:lnTo>
                    <a:pt x="7734" y="4"/>
                  </a:lnTo>
                  <a:cubicBezTo>
                    <a:pt x="7241" y="8"/>
                    <a:pt x="6844" y="409"/>
                    <a:pt x="6840" y="901"/>
                  </a:cubicBezTo>
                  <a:lnTo>
                    <a:pt x="6840" y="1478"/>
                  </a:lnTo>
                  <a:cubicBezTo>
                    <a:pt x="6844" y="1834"/>
                    <a:pt x="7013" y="2168"/>
                    <a:pt x="7298" y="2379"/>
                  </a:cubicBezTo>
                  <a:lnTo>
                    <a:pt x="7298" y="2576"/>
                  </a:lnTo>
                  <a:lnTo>
                    <a:pt x="6918" y="2727"/>
                  </a:lnTo>
                  <a:cubicBezTo>
                    <a:pt x="6879" y="2664"/>
                    <a:pt x="6830" y="2601"/>
                    <a:pt x="6777" y="2548"/>
                  </a:cubicBezTo>
                  <a:cubicBezTo>
                    <a:pt x="6608" y="2379"/>
                    <a:pt x="6379" y="2284"/>
                    <a:pt x="6144" y="2284"/>
                  </a:cubicBezTo>
                  <a:lnTo>
                    <a:pt x="5683" y="2284"/>
                  </a:lnTo>
                  <a:cubicBezTo>
                    <a:pt x="5366" y="2288"/>
                    <a:pt x="5074" y="2456"/>
                    <a:pt x="4912" y="2727"/>
                  </a:cubicBezTo>
                  <a:lnTo>
                    <a:pt x="4532" y="2576"/>
                  </a:lnTo>
                  <a:lnTo>
                    <a:pt x="4532" y="2379"/>
                  </a:lnTo>
                  <a:cubicBezTo>
                    <a:pt x="4817" y="2168"/>
                    <a:pt x="4986" y="1834"/>
                    <a:pt x="4986" y="1478"/>
                  </a:cubicBezTo>
                  <a:lnTo>
                    <a:pt x="4986" y="898"/>
                  </a:lnTo>
                  <a:cubicBezTo>
                    <a:pt x="4986" y="402"/>
                    <a:pt x="4585" y="1"/>
                    <a:pt x="40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9" name="Google Shape;17549;p79"/>
            <p:cNvSpPr/>
            <p:nvPr/>
          </p:nvSpPr>
          <p:spPr>
            <a:xfrm>
              <a:off x="1948428" y="2886795"/>
              <a:ext cx="132350" cy="177325"/>
            </a:xfrm>
            <a:custGeom>
              <a:avLst/>
              <a:gdLst/>
              <a:ahLst/>
              <a:cxnLst/>
              <a:rect l="l" t="t" r="r" b="b"/>
              <a:pathLst>
                <a:path w="5085" h="6813" extrusionOk="0">
                  <a:moveTo>
                    <a:pt x="2769" y="426"/>
                  </a:moveTo>
                  <a:cubicBezTo>
                    <a:pt x="3030" y="426"/>
                    <a:pt x="3241" y="637"/>
                    <a:pt x="3241" y="898"/>
                  </a:cubicBezTo>
                  <a:lnTo>
                    <a:pt x="3241" y="1355"/>
                  </a:lnTo>
                  <a:cubicBezTo>
                    <a:pt x="3241" y="1739"/>
                    <a:pt x="2928" y="2052"/>
                    <a:pt x="2541" y="2052"/>
                  </a:cubicBezTo>
                  <a:cubicBezTo>
                    <a:pt x="2157" y="2052"/>
                    <a:pt x="1844" y="1739"/>
                    <a:pt x="1844" y="1355"/>
                  </a:cubicBezTo>
                  <a:lnTo>
                    <a:pt x="1844" y="898"/>
                  </a:lnTo>
                  <a:cubicBezTo>
                    <a:pt x="1844" y="637"/>
                    <a:pt x="2055" y="426"/>
                    <a:pt x="2315" y="426"/>
                  </a:cubicBezTo>
                  <a:close/>
                  <a:moveTo>
                    <a:pt x="2783" y="2456"/>
                  </a:moveTo>
                  <a:lnTo>
                    <a:pt x="2783" y="2583"/>
                  </a:lnTo>
                  <a:cubicBezTo>
                    <a:pt x="2787" y="2660"/>
                    <a:pt x="2804" y="2738"/>
                    <a:pt x="2843" y="2805"/>
                  </a:cubicBezTo>
                  <a:lnTo>
                    <a:pt x="2555" y="3093"/>
                  </a:lnTo>
                  <a:cubicBezTo>
                    <a:pt x="2551" y="3097"/>
                    <a:pt x="2547" y="3099"/>
                    <a:pt x="2543" y="3099"/>
                  </a:cubicBezTo>
                  <a:cubicBezTo>
                    <a:pt x="2539" y="3099"/>
                    <a:pt x="2535" y="3097"/>
                    <a:pt x="2533" y="3093"/>
                  </a:cubicBezTo>
                  <a:lnTo>
                    <a:pt x="2241" y="2805"/>
                  </a:lnTo>
                  <a:cubicBezTo>
                    <a:pt x="2280" y="2738"/>
                    <a:pt x="2301" y="2660"/>
                    <a:pt x="2301" y="2583"/>
                  </a:cubicBezTo>
                  <a:lnTo>
                    <a:pt x="2301" y="2456"/>
                  </a:lnTo>
                  <a:cubicBezTo>
                    <a:pt x="2379" y="2470"/>
                    <a:pt x="2460" y="2481"/>
                    <a:pt x="2541" y="2481"/>
                  </a:cubicBezTo>
                  <a:lnTo>
                    <a:pt x="2544" y="2481"/>
                  </a:lnTo>
                  <a:cubicBezTo>
                    <a:pt x="2625" y="2481"/>
                    <a:pt x="2706" y="2474"/>
                    <a:pt x="2783" y="2456"/>
                  </a:cubicBezTo>
                  <a:close/>
                  <a:moveTo>
                    <a:pt x="3191" y="3062"/>
                  </a:moveTo>
                  <a:lnTo>
                    <a:pt x="3564" y="3245"/>
                  </a:lnTo>
                  <a:cubicBezTo>
                    <a:pt x="3645" y="3287"/>
                    <a:pt x="3698" y="3371"/>
                    <a:pt x="3698" y="3463"/>
                  </a:cubicBezTo>
                  <a:lnTo>
                    <a:pt x="3698" y="3878"/>
                  </a:lnTo>
                  <a:lnTo>
                    <a:pt x="1386" y="3878"/>
                  </a:lnTo>
                  <a:lnTo>
                    <a:pt x="1386" y="3463"/>
                  </a:lnTo>
                  <a:cubicBezTo>
                    <a:pt x="1386" y="3371"/>
                    <a:pt x="1439" y="3287"/>
                    <a:pt x="1520" y="3245"/>
                  </a:cubicBezTo>
                  <a:lnTo>
                    <a:pt x="1893" y="3062"/>
                  </a:lnTo>
                  <a:lnTo>
                    <a:pt x="2231" y="3399"/>
                  </a:lnTo>
                  <a:cubicBezTo>
                    <a:pt x="2317" y="3486"/>
                    <a:pt x="2430" y="3529"/>
                    <a:pt x="2542" y="3529"/>
                  </a:cubicBezTo>
                  <a:cubicBezTo>
                    <a:pt x="2655" y="3529"/>
                    <a:pt x="2767" y="3486"/>
                    <a:pt x="2854" y="3399"/>
                  </a:cubicBezTo>
                  <a:lnTo>
                    <a:pt x="3191" y="3062"/>
                  </a:lnTo>
                  <a:close/>
                  <a:moveTo>
                    <a:pt x="4479" y="4307"/>
                  </a:moveTo>
                  <a:lnTo>
                    <a:pt x="4236" y="4789"/>
                  </a:lnTo>
                  <a:lnTo>
                    <a:pt x="848" y="4789"/>
                  </a:lnTo>
                  <a:lnTo>
                    <a:pt x="605" y="4307"/>
                  </a:lnTo>
                  <a:close/>
                  <a:moveTo>
                    <a:pt x="2315" y="1"/>
                  </a:moveTo>
                  <a:cubicBezTo>
                    <a:pt x="1819" y="1"/>
                    <a:pt x="1418" y="402"/>
                    <a:pt x="1418" y="898"/>
                  </a:cubicBezTo>
                  <a:lnTo>
                    <a:pt x="1418" y="1352"/>
                  </a:lnTo>
                  <a:cubicBezTo>
                    <a:pt x="1418" y="1710"/>
                    <a:pt x="1587" y="2045"/>
                    <a:pt x="1872" y="2256"/>
                  </a:cubicBezTo>
                  <a:lnTo>
                    <a:pt x="1872" y="2266"/>
                  </a:lnTo>
                  <a:lnTo>
                    <a:pt x="1872" y="2580"/>
                  </a:lnTo>
                  <a:cubicBezTo>
                    <a:pt x="1872" y="2587"/>
                    <a:pt x="1872" y="2590"/>
                    <a:pt x="1865" y="2594"/>
                  </a:cubicBezTo>
                  <a:lnTo>
                    <a:pt x="1330" y="2861"/>
                  </a:lnTo>
                  <a:cubicBezTo>
                    <a:pt x="1105" y="2974"/>
                    <a:pt x="961" y="3206"/>
                    <a:pt x="961" y="3459"/>
                  </a:cubicBezTo>
                  <a:lnTo>
                    <a:pt x="961" y="3874"/>
                  </a:lnTo>
                  <a:lnTo>
                    <a:pt x="261" y="3874"/>
                  </a:lnTo>
                  <a:cubicBezTo>
                    <a:pt x="102" y="3874"/>
                    <a:pt x="0" y="4043"/>
                    <a:pt x="71" y="4184"/>
                  </a:cubicBezTo>
                  <a:lnTo>
                    <a:pt x="528" y="5099"/>
                  </a:lnTo>
                  <a:cubicBezTo>
                    <a:pt x="563" y="5169"/>
                    <a:pt x="637" y="5215"/>
                    <a:pt x="718" y="5215"/>
                  </a:cubicBezTo>
                  <a:lnTo>
                    <a:pt x="961" y="5215"/>
                  </a:lnTo>
                  <a:lnTo>
                    <a:pt x="961" y="6598"/>
                  </a:lnTo>
                  <a:cubicBezTo>
                    <a:pt x="961" y="6717"/>
                    <a:pt x="1056" y="6812"/>
                    <a:pt x="1175" y="6812"/>
                  </a:cubicBezTo>
                  <a:cubicBezTo>
                    <a:pt x="1291" y="6812"/>
                    <a:pt x="1386" y="6717"/>
                    <a:pt x="1386" y="6598"/>
                  </a:cubicBezTo>
                  <a:lnTo>
                    <a:pt x="1386" y="5215"/>
                  </a:lnTo>
                  <a:lnTo>
                    <a:pt x="3698" y="5215"/>
                  </a:lnTo>
                  <a:lnTo>
                    <a:pt x="3698" y="6598"/>
                  </a:lnTo>
                  <a:cubicBezTo>
                    <a:pt x="3698" y="6717"/>
                    <a:pt x="3793" y="6812"/>
                    <a:pt x="3909" y="6812"/>
                  </a:cubicBezTo>
                  <a:cubicBezTo>
                    <a:pt x="4029" y="6812"/>
                    <a:pt x="4124" y="6717"/>
                    <a:pt x="4124" y="6598"/>
                  </a:cubicBezTo>
                  <a:lnTo>
                    <a:pt x="4124" y="5215"/>
                  </a:lnTo>
                  <a:lnTo>
                    <a:pt x="4367" y="5215"/>
                  </a:lnTo>
                  <a:cubicBezTo>
                    <a:pt x="4448" y="5215"/>
                    <a:pt x="4521" y="5169"/>
                    <a:pt x="4557" y="5099"/>
                  </a:cubicBezTo>
                  <a:lnTo>
                    <a:pt x="5014" y="4187"/>
                  </a:lnTo>
                  <a:cubicBezTo>
                    <a:pt x="5084" y="4043"/>
                    <a:pt x="4979" y="3878"/>
                    <a:pt x="4820" y="3878"/>
                  </a:cubicBezTo>
                  <a:lnTo>
                    <a:pt x="4124" y="3878"/>
                  </a:lnTo>
                  <a:lnTo>
                    <a:pt x="4124" y="3463"/>
                  </a:lnTo>
                  <a:cubicBezTo>
                    <a:pt x="4124" y="3209"/>
                    <a:pt x="3980" y="2977"/>
                    <a:pt x="3754" y="2865"/>
                  </a:cubicBezTo>
                  <a:lnTo>
                    <a:pt x="3220" y="2597"/>
                  </a:lnTo>
                  <a:cubicBezTo>
                    <a:pt x="3216" y="2594"/>
                    <a:pt x="3213" y="2587"/>
                    <a:pt x="3213" y="2583"/>
                  </a:cubicBezTo>
                  <a:lnTo>
                    <a:pt x="3213" y="2266"/>
                  </a:lnTo>
                  <a:lnTo>
                    <a:pt x="3213" y="2256"/>
                  </a:lnTo>
                  <a:cubicBezTo>
                    <a:pt x="3498" y="2045"/>
                    <a:pt x="3666" y="1710"/>
                    <a:pt x="3666" y="1352"/>
                  </a:cubicBezTo>
                  <a:lnTo>
                    <a:pt x="3666" y="898"/>
                  </a:lnTo>
                  <a:cubicBezTo>
                    <a:pt x="3666" y="402"/>
                    <a:pt x="3265" y="1"/>
                    <a:pt x="27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0" name="Google Shape;17550;p79"/>
            <p:cNvSpPr/>
            <p:nvPr/>
          </p:nvSpPr>
          <p:spPr>
            <a:xfrm>
              <a:off x="1995304" y="3035152"/>
              <a:ext cx="36751" cy="11192"/>
            </a:xfrm>
            <a:custGeom>
              <a:avLst/>
              <a:gdLst/>
              <a:ahLst/>
              <a:cxnLst/>
              <a:rect l="l" t="t" r="r" b="b"/>
              <a:pathLst>
                <a:path w="1412" h="430" extrusionOk="0">
                  <a:moveTo>
                    <a:pt x="286" y="0"/>
                  </a:moveTo>
                  <a:cubicBezTo>
                    <a:pt x="1" y="0"/>
                    <a:pt x="1" y="430"/>
                    <a:pt x="286" y="430"/>
                  </a:cubicBezTo>
                  <a:lnTo>
                    <a:pt x="1197" y="430"/>
                  </a:lnTo>
                  <a:cubicBezTo>
                    <a:pt x="1313" y="430"/>
                    <a:pt x="1412" y="331"/>
                    <a:pt x="1412" y="215"/>
                  </a:cubicBezTo>
                  <a:cubicBezTo>
                    <a:pt x="1412" y="99"/>
                    <a:pt x="1313" y="0"/>
                    <a:pt x="1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51" name="Google Shape;17551;p79"/>
          <p:cNvGrpSpPr/>
          <p:nvPr/>
        </p:nvGrpSpPr>
        <p:grpSpPr>
          <a:xfrm>
            <a:off x="1817093" y="1990798"/>
            <a:ext cx="356004" cy="355900"/>
            <a:chOff x="1817093" y="1990798"/>
            <a:chExt cx="356004" cy="355900"/>
          </a:xfrm>
        </p:grpSpPr>
        <p:sp>
          <p:nvSpPr>
            <p:cNvPr id="17552" name="Google Shape;17552;p79"/>
            <p:cNvSpPr/>
            <p:nvPr/>
          </p:nvSpPr>
          <p:spPr>
            <a:xfrm>
              <a:off x="1822325" y="1996030"/>
              <a:ext cx="262019" cy="172745"/>
            </a:xfrm>
            <a:custGeom>
              <a:avLst/>
              <a:gdLst/>
              <a:ahLst/>
              <a:cxnLst/>
              <a:rect l="l" t="t" r="r" b="b"/>
              <a:pathLst>
                <a:path w="10067" h="6637" extrusionOk="0">
                  <a:moveTo>
                    <a:pt x="6431" y="0"/>
                  </a:moveTo>
                  <a:cubicBezTo>
                    <a:pt x="6429" y="0"/>
                    <a:pt x="6427" y="0"/>
                    <a:pt x="6425" y="0"/>
                  </a:cubicBezTo>
                  <a:lnTo>
                    <a:pt x="855" y="0"/>
                  </a:lnTo>
                  <a:cubicBezTo>
                    <a:pt x="384" y="0"/>
                    <a:pt x="0" y="380"/>
                    <a:pt x="0" y="855"/>
                  </a:cubicBezTo>
                  <a:lnTo>
                    <a:pt x="0" y="6422"/>
                  </a:lnTo>
                  <a:cubicBezTo>
                    <a:pt x="0" y="6541"/>
                    <a:pt x="95" y="6636"/>
                    <a:pt x="215" y="6636"/>
                  </a:cubicBezTo>
                  <a:lnTo>
                    <a:pt x="2358" y="6636"/>
                  </a:lnTo>
                  <a:cubicBezTo>
                    <a:pt x="2593" y="6636"/>
                    <a:pt x="2783" y="6443"/>
                    <a:pt x="2783" y="6207"/>
                  </a:cubicBezTo>
                  <a:lnTo>
                    <a:pt x="2783" y="5781"/>
                  </a:lnTo>
                  <a:cubicBezTo>
                    <a:pt x="2787" y="5595"/>
                    <a:pt x="2709" y="5419"/>
                    <a:pt x="2572" y="5296"/>
                  </a:cubicBezTo>
                  <a:cubicBezTo>
                    <a:pt x="2189" y="4983"/>
                    <a:pt x="2044" y="4462"/>
                    <a:pt x="2210" y="3994"/>
                  </a:cubicBezTo>
                  <a:cubicBezTo>
                    <a:pt x="2375" y="3526"/>
                    <a:pt x="2815" y="3213"/>
                    <a:pt x="3311" y="3209"/>
                  </a:cubicBezTo>
                  <a:cubicBezTo>
                    <a:pt x="3314" y="3209"/>
                    <a:pt x="3317" y="3209"/>
                    <a:pt x="3319" y="3209"/>
                  </a:cubicBezTo>
                  <a:cubicBezTo>
                    <a:pt x="3812" y="3209"/>
                    <a:pt x="4255" y="3518"/>
                    <a:pt x="4423" y="3980"/>
                  </a:cubicBezTo>
                  <a:cubicBezTo>
                    <a:pt x="4595" y="4448"/>
                    <a:pt x="4458" y="4969"/>
                    <a:pt x="4078" y="5289"/>
                  </a:cubicBezTo>
                  <a:cubicBezTo>
                    <a:pt x="3937" y="5408"/>
                    <a:pt x="3853" y="5588"/>
                    <a:pt x="3856" y="5774"/>
                  </a:cubicBezTo>
                  <a:lnTo>
                    <a:pt x="3856" y="6207"/>
                  </a:lnTo>
                  <a:cubicBezTo>
                    <a:pt x="3853" y="6443"/>
                    <a:pt x="4046" y="6636"/>
                    <a:pt x="4282" y="6636"/>
                  </a:cubicBezTo>
                  <a:lnTo>
                    <a:pt x="6636" y="6636"/>
                  </a:lnTo>
                  <a:lnTo>
                    <a:pt x="6636" y="4279"/>
                  </a:lnTo>
                  <a:cubicBezTo>
                    <a:pt x="6636" y="4043"/>
                    <a:pt x="6830" y="3853"/>
                    <a:pt x="7065" y="3853"/>
                  </a:cubicBezTo>
                  <a:lnTo>
                    <a:pt x="7502" y="3853"/>
                  </a:lnTo>
                  <a:cubicBezTo>
                    <a:pt x="7688" y="3853"/>
                    <a:pt x="7864" y="3934"/>
                    <a:pt x="7984" y="4075"/>
                  </a:cubicBezTo>
                  <a:cubicBezTo>
                    <a:pt x="8213" y="4347"/>
                    <a:pt x="8546" y="4496"/>
                    <a:pt x="8887" y="4496"/>
                  </a:cubicBezTo>
                  <a:cubicBezTo>
                    <a:pt x="9023" y="4496"/>
                    <a:pt x="9160" y="4472"/>
                    <a:pt x="9293" y="4423"/>
                  </a:cubicBezTo>
                  <a:cubicBezTo>
                    <a:pt x="9757" y="4251"/>
                    <a:pt x="10067" y="3807"/>
                    <a:pt x="10063" y="3311"/>
                  </a:cubicBezTo>
                  <a:cubicBezTo>
                    <a:pt x="10063" y="2815"/>
                    <a:pt x="9750" y="2372"/>
                    <a:pt x="9282" y="2207"/>
                  </a:cubicBezTo>
                  <a:cubicBezTo>
                    <a:pt x="9153" y="2161"/>
                    <a:pt x="9020" y="2139"/>
                    <a:pt x="8888" y="2139"/>
                  </a:cubicBezTo>
                  <a:cubicBezTo>
                    <a:pt x="8541" y="2139"/>
                    <a:pt x="8203" y="2291"/>
                    <a:pt x="7977" y="2569"/>
                  </a:cubicBezTo>
                  <a:cubicBezTo>
                    <a:pt x="7856" y="2703"/>
                    <a:pt x="7685" y="2784"/>
                    <a:pt x="7503" y="2784"/>
                  </a:cubicBezTo>
                  <a:cubicBezTo>
                    <a:pt x="7499" y="2784"/>
                    <a:pt x="7495" y="2784"/>
                    <a:pt x="7491" y="2784"/>
                  </a:cubicBezTo>
                  <a:lnTo>
                    <a:pt x="7065" y="2784"/>
                  </a:lnTo>
                  <a:cubicBezTo>
                    <a:pt x="6830" y="2780"/>
                    <a:pt x="6636" y="2590"/>
                    <a:pt x="6636" y="2354"/>
                  </a:cubicBezTo>
                  <a:lnTo>
                    <a:pt x="6636" y="212"/>
                  </a:lnTo>
                  <a:cubicBezTo>
                    <a:pt x="6636" y="98"/>
                    <a:pt x="6544" y="0"/>
                    <a:pt x="643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3" name="Google Shape;17553;p79"/>
            <p:cNvSpPr/>
            <p:nvPr/>
          </p:nvSpPr>
          <p:spPr>
            <a:xfrm>
              <a:off x="1995043" y="1995926"/>
              <a:ext cx="172823" cy="262045"/>
            </a:xfrm>
            <a:custGeom>
              <a:avLst/>
              <a:gdLst/>
              <a:ahLst/>
              <a:cxnLst/>
              <a:rect l="l" t="t" r="r" b="b"/>
              <a:pathLst>
                <a:path w="6640" h="10068" extrusionOk="0">
                  <a:moveTo>
                    <a:pt x="215" y="1"/>
                  </a:moveTo>
                  <a:cubicBezTo>
                    <a:pt x="99" y="1"/>
                    <a:pt x="0" y="99"/>
                    <a:pt x="0" y="216"/>
                  </a:cubicBezTo>
                  <a:lnTo>
                    <a:pt x="0" y="2358"/>
                  </a:lnTo>
                  <a:cubicBezTo>
                    <a:pt x="0" y="2594"/>
                    <a:pt x="194" y="2788"/>
                    <a:pt x="429" y="2788"/>
                  </a:cubicBezTo>
                  <a:lnTo>
                    <a:pt x="855" y="2788"/>
                  </a:lnTo>
                  <a:cubicBezTo>
                    <a:pt x="859" y="2788"/>
                    <a:pt x="863" y="2788"/>
                    <a:pt x="867" y="2788"/>
                  </a:cubicBezTo>
                  <a:cubicBezTo>
                    <a:pt x="1049" y="2788"/>
                    <a:pt x="1220" y="2707"/>
                    <a:pt x="1341" y="2573"/>
                  </a:cubicBezTo>
                  <a:cubicBezTo>
                    <a:pt x="1567" y="2295"/>
                    <a:pt x="1905" y="2143"/>
                    <a:pt x="2250" y="2143"/>
                  </a:cubicBezTo>
                  <a:cubicBezTo>
                    <a:pt x="2382" y="2143"/>
                    <a:pt x="2514" y="2165"/>
                    <a:pt x="2642" y="2211"/>
                  </a:cubicBezTo>
                  <a:cubicBezTo>
                    <a:pt x="3110" y="2376"/>
                    <a:pt x="3424" y="2819"/>
                    <a:pt x="3427" y="3315"/>
                  </a:cubicBezTo>
                  <a:cubicBezTo>
                    <a:pt x="3431" y="3811"/>
                    <a:pt x="3121" y="4255"/>
                    <a:pt x="2657" y="4427"/>
                  </a:cubicBezTo>
                  <a:cubicBezTo>
                    <a:pt x="2525" y="4475"/>
                    <a:pt x="2388" y="4498"/>
                    <a:pt x="2252" y="4498"/>
                  </a:cubicBezTo>
                  <a:cubicBezTo>
                    <a:pt x="1911" y="4498"/>
                    <a:pt x="1577" y="4351"/>
                    <a:pt x="1348" y="4079"/>
                  </a:cubicBezTo>
                  <a:cubicBezTo>
                    <a:pt x="1228" y="3938"/>
                    <a:pt x="1052" y="3857"/>
                    <a:pt x="866" y="3857"/>
                  </a:cubicBezTo>
                  <a:lnTo>
                    <a:pt x="429" y="3857"/>
                  </a:lnTo>
                  <a:cubicBezTo>
                    <a:pt x="194" y="3857"/>
                    <a:pt x="0" y="4047"/>
                    <a:pt x="0" y="4283"/>
                  </a:cubicBezTo>
                  <a:lnTo>
                    <a:pt x="0" y="6640"/>
                  </a:lnTo>
                  <a:lnTo>
                    <a:pt x="2357" y="6640"/>
                  </a:lnTo>
                  <a:cubicBezTo>
                    <a:pt x="2593" y="6640"/>
                    <a:pt x="2787" y="6834"/>
                    <a:pt x="2787" y="7070"/>
                  </a:cubicBezTo>
                  <a:lnTo>
                    <a:pt x="2787" y="7506"/>
                  </a:lnTo>
                  <a:cubicBezTo>
                    <a:pt x="2787" y="7689"/>
                    <a:pt x="2706" y="7868"/>
                    <a:pt x="2562" y="7988"/>
                  </a:cubicBezTo>
                  <a:cubicBezTo>
                    <a:pt x="2182" y="8308"/>
                    <a:pt x="2044" y="8829"/>
                    <a:pt x="2217" y="9297"/>
                  </a:cubicBezTo>
                  <a:cubicBezTo>
                    <a:pt x="2385" y="9759"/>
                    <a:pt x="2827" y="10067"/>
                    <a:pt x="3320" y="10067"/>
                  </a:cubicBezTo>
                  <a:cubicBezTo>
                    <a:pt x="3323" y="10067"/>
                    <a:pt x="3326" y="10067"/>
                    <a:pt x="3329" y="10067"/>
                  </a:cubicBezTo>
                  <a:cubicBezTo>
                    <a:pt x="3825" y="10064"/>
                    <a:pt x="4264" y="9751"/>
                    <a:pt x="4430" y="9283"/>
                  </a:cubicBezTo>
                  <a:cubicBezTo>
                    <a:pt x="4599" y="8815"/>
                    <a:pt x="4451" y="8294"/>
                    <a:pt x="4067" y="7981"/>
                  </a:cubicBezTo>
                  <a:cubicBezTo>
                    <a:pt x="3930" y="7858"/>
                    <a:pt x="3853" y="7682"/>
                    <a:pt x="3856" y="7495"/>
                  </a:cubicBezTo>
                  <a:lnTo>
                    <a:pt x="3856" y="7070"/>
                  </a:lnTo>
                  <a:cubicBezTo>
                    <a:pt x="3856" y="6834"/>
                    <a:pt x="4046" y="6640"/>
                    <a:pt x="4286" y="6640"/>
                  </a:cubicBezTo>
                  <a:lnTo>
                    <a:pt x="6425" y="6640"/>
                  </a:lnTo>
                  <a:cubicBezTo>
                    <a:pt x="6544" y="6640"/>
                    <a:pt x="6639" y="6545"/>
                    <a:pt x="6639" y="6426"/>
                  </a:cubicBezTo>
                  <a:lnTo>
                    <a:pt x="6639" y="859"/>
                  </a:lnTo>
                  <a:cubicBezTo>
                    <a:pt x="6639" y="384"/>
                    <a:pt x="6256" y="1"/>
                    <a:pt x="578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4" name="Google Shape;17554;p79"/>
            <p:cNvSpPr/>
            <p:nvPr/>
          </p:nvSpPr>
          <p:spPr>
            <a:xfrm>
              <a:off x="1905743" y="2168748"/>
              <a:ext cx="262123" cy="172823"/>
            </a:xfrm>
            <a:custGeom>
              <a:avLst/>
              <a:gdLst/>
              <a:ahLst/>
              <a:cxnLst/>
              <a:rect l="l" t="t" r="r" b="b"/>
              <a:pathLst>
                <a:path w="10071" h="6640" extrusionOk="0">
                  <a:moveTo>
                    <a:pt x="3431" y="0"/>
                  </a:moveTo>
                  <a:lnTo>
                    <a:pt x="3431" y="2358"/>
                  </a:lnTo>
                  <a:cubicBezTo>
                    <a:pt x="3431" y="2593"/>
                    <a:pt x="3241" y="2783"/>
                    <a:pt x="3005" y="2783"/>
                  </a:cubicBezTo>
                  <a:lnTo>
                    <a:pt x="2569" y="2783"/>
                  </a:lnTo>
                  <a:cubicBezTo>
                    <a:pt x="2383" y="2783"/>
                    <a:pt x="2207" y="2702"/>
                    <a:pt x="2083" y="2562"/>
                  </a:cubicBezTo>
                  <a:cubicBezTo>
                    <a:pt x="1857" y="2290"/>
                    <a:pt x="1524" y="2141"/>
                    <a:pt x="1183" y="2141"/>
                  </a:cubicBezTo>
                  <a:cubicBezTo>
                    <a:pt x="1048" y="2141"/>
                    <a:pt x="910" y="2164"/>
                    <a:pt x="778" y="2213"/>
                  </a:cubicBezTo>
                  <a:cubicBezTo>
                    <a:pt x="310" y="2386"/>
                    <a:pt x="1" y="2829"/>
                    <a:pt x="4" y="3325"/>
                  </a:cubicBezTo>
                  <a:cubicBezTo>
                    <a:pt x="8" y="3821"/>
                    <a:pt x="321" y="4265"/>
                    <a:pt x="789" y="4430"/>
                  </a:cubicBezTo>
                  <a:cubicBezTo>
                    <a:pt x="918" y="4476"/>
                    <a:pt x="1051" y="4498"/>
                    <a:pt x="1182" y="4498"/>
                  </a:cubicBezTo>
                  <a:cubicBezTo>
                    <a:pt x="1528" y="4498"/>
                    <a:pt x="1865" y="4345"/>
                    <a:pt x="2094" y="4068"/>
                  </a:cubicBezTo>
                  <a:cubicBezTo>
                    <a:pt x="2211" y="3930"/>
                    <a:pt x="2385" y="3853"/>
                    <a:pt x="2564" y="3853"/>
                  </a:cubicBezTo>
                  <a:cubicBezTo>
                    <a:pt x="2568" y="3853"/>
                    <a:pt x="2572" y="3853"/>
                    <a:pt x="2576" y="3853"/>
                  </a:cubicBezTo>
                  <a:lnTo>
                    <a:pt x="3005" y="3853"/>
                  </a:lnTo>
                  <a:cubicBezTo>
                    <a:pt x="3241" y="3853"/>
                    <a:pt x="3431" y="4047"/>
                    <a:pt x="3431" y="4282"/>
                  </a:cubicBezTo>
                  <a:lnTo>
                    <a:pt x="3431" y="6425"/>
                  </a:lnTo>
                  <a:cubicBezTo>
                    <a:pt x="3431" y="6541"/>
                    <a:pt x="3530" y="6640"/>
                    <a:pt x="3646" y="6640"/>
                  </a:cubicBezTo>
                  <a:lnTo>
                    <a:pt x="9212" y="6640"/>
                  </a:lnTo>
                  <a:cubicBezTo>
                    <a:pt x="9687" y="6640"/>
                    <a:pt x="10070" y="6256"/>
                    <a:pt x="10070" y="5781"/>
                  </a:cubicBezTo>
                  <a:lnTo>
                    <a:pt x="10070" y="215"/>
                  </a:lnTo>
                  <a:cubicBezTo>
                    <a:pt x="10070" y="99"/>
                    <a:pt x="9972" y="0"/>
                    <a:pt x="9856" y="0"/>
                  </a:cubicBezTo>
                  <a:lnTo>
                    <a:pt x="7713" y="0"/>
                  </a:lnTo>
                  <a:cubicBezTo>
                    <a:pt x="7477" y="0"/>
                    <a:pt x="7287" y="194"/>
                    <a:pt x="7287" y="430"/>
                  </a:cubicBezTo>
                  <a:lnTo>
                    <a:pt x="7287" y="855"/>
                  </a:lnTo>
                  <a:cubicBezTo>
                    <a:pt x="7280" y="1042"/>
                    <a:pt x="7361" y="1218"/>
                    <a:pt x="7498" y="1337"/>
                  </a:cubicBezTo>
                  <a:cubicBezTo>
                    <a:pt x="7882" y="1654"/>
                    <a:pt x="8026" y="2175"/>
                    <a:pt x="7861" y="2643"/>
                  </a:cubicBezTo>
                  <a:cubicBezTo>
                    <a:pt x="7695" y="3111"/>
                    <a:pt x="7252" y="3424"/>
                    <a:pt x="6756" y="3427"/>
                  </a:cubicBezTo>
                  <a:cubicBezTo>
                    <a:pt x="6260" y="3427"/>
                    <a:pt x="5817" y="3121"/>
                    <a:pt x="5644" y="2657"/>
                  </a:cubicBezTo>
                  <a:cubicBezTo>
                    <a:pt x="5475" y="2189"/>
                    <a:pt x="5613" y="1668"/>
                    <a:pt x="5993" y="1348"/>
                  </a:cubicBezTo>
                  <a:cubicBezTo>
                    <a:pt x="6133" y="1228"/>
                    <a:pt x="6218" y="1049"/>
                    <a:pt x="6214" y="862"/>
                  </a:cubicBezTo>
                  <a:lnTo>
                    <a:pt x="6214" y="430"/>
                  </a:lnTo>
                  <a:cubicBezTo>
                    <a:pt x="6214" y="190"/>
                    <a:pt x="6024" y="0"/>
                    <a:pt x="5788" y="0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5" name="Google Shape;17555;p79"/>
            <p:cNvSpPr/>
            <p:nvPr/>
          </p:nvSpPr>
          <p:spPr>
            <a:xfrm>
              <a:off x="1822325" y="2079552"/>
              <a:ext cx="172823" cy="261941"/>
            </a:xfrm>
            <a:custGeom>
              <a:avLst/>
              <a:gdLst/>
              <a:ahLst/>
              <a:cxnLst/>
              <a:rect l="l" t="t" r="r" b="b"/>
              <a:pathLst>
                <a:path w="6640" h="10064" extrusionOk="0">
                  <a:moveTo>
                    <a:pt x="3319" y="0"/>
                  </a:moveTo>
                  <a:cubicBezTo>
                    <a:pt x="3317" y="0"/>
                    <a:pt x="3314" y="0"/>
                    <a:pt x="3311" y="0"/>
                  </a:cubicBezTo>
                  <a:cubicBezTo>
                    <a:pt x="2815" y="4"/>
                    <a:pt x="2375" y="317"/>
                    <a:pt x="2210" y="785"/>
                  </a:cubicBezTo>
                  <a:cubicBezTo>
                    <a:pt x="2041" y="1253"/>
                    <a:pt x="2185" y="1774"/>
                    <a:pt x="2569" y="2087"/>
                  </a:cubicBezTo>
                  <a:cubicBezTo>
                    <a:pt x="2709" y="2210"/>
                    <a:pt x="2787" y="2386"/>
                    <a:pt x="2783" y="2572"/>
                  </a:cubicBezTo>
                  <a:lnTo>
                    <a:pt x="2783" y="2998"/>
                  </a:lnTo>
                  <a:cubicBezTo>
                    <a:pt x="2783" y="3234"/>
                    <a:pt x="2590" y="3427"/>
                    <a:pt x="2354" y="3427"/>
                  </a:cubicBezTo>
                  <a:lnTo>
                    <a:pt x="215" y="3427"/>
                  </a:lnTo>
                  <a:cubicBezTo>
                    <a:pt x="95" y="3427"/>
                    <a:pt x="0" y="3522"/>
                    <a:pt x="0" y="3642"/>
                  </a:cubicBezTo>
                  <a:lnTo>
                    <a:pt x="0" y="9208"/>
                  </a:lnTo>
                  <a:cubicBezTo>
                    <a:pt x="0" y="9683"/>
                    <a:pt x="384" y="10063"/>
                    <a:pt x="855" y="10063"/>
                  </a:cubicBezTo>
                  <a:lnTo>
                    <a:pt x="6425" y="10063"/>
                  </a:lnTo>
                  <a:cubicBezTo>
                    <a:pt x="6541" y="10063"/>
                    <a:pt x="6640" y="9968"/>
                    <a:pt x="6640" y="9852"/>
                  </a:cubicBezTo>
                  <a:lnTo>
                    <a:pt x="6640" y="7709"/>
                  </a:lnTo>
                  <a:cubicBezTo>
                    <a:pt x="6640" y="7474"/>
                    <a:pt x="6446" y="7280"/>
                    <a:pt x="6210" y="7280"/>
                  </a:cubicBezTo>
                  <a:lnTo>
                    <a:pt x="5781" y="7280"/>
                  </a:lnTo>
                  <a:cubicBezTo>
                    <a:pt x="5777" y="7280"/>
                    <a:pt x="5773" y="7280"/>
                    <a:pt x="5769" y="7280"/>
                  </a:cubicBezTo>
                  <a:cubicBezTo>
                    <a:pt x="5590" y="7280"/>
                    <a:pt x="5416" y="7357"/>
                    <a:pt x="5299" y="7495"/>
                  </a:cubicBezTo>
                  <a:cubicBezTo>
                    <a:pt x="5070" y="7772"/>
                    <a:pt x="4733" y="7925"/>
                    <a:pt x="4387" y="7925"/>
                  </a:cubicBezTo>
                  <a:cubicBezTo>
                    <a:pt x="4256" y="7925"/>
                    <a:pt x="4123" y="7903"/>
                    <a:pt x="3994" y="7857"/>
                  </a:cubicBezTo>
                  <a:cubicBezTo>
                    <a:pt x="3526" y="7692"/>
                    <a:pt x="3213" y="7248"/>
                    <a:pt x="3213" y="6752"/>
                  </a:cubicBezTo>
                  <a:cubicBezTo>
                    <a:pt x="3209" y="6256"/>
                    <a:pt x="3515" y="5813"/>
                    <a:pt x="3983" y="5640"/>
                  </a:cubicBezTo>
                  <a:cubicBezTo>
                    <a:pt x="4115" y="5591"/>
                    <a:pt x="4253" y="5568"/>
                    <a:pt x="4388" y="5568"/>
                  </a:cubicBezTo>
                  <a:cubicBezTo>
                    <a:pt x="4730" y="5568"/>
                    <a:pt x="5063" y="5717"/>
                    <a:pt x="5292" y="5989"/>
                  </a:cubicBezTo>
                  <a:cubicBezTo>
                    <a:pt x="5412" y="6129"/>
                    <a:pt x="5588" y="6210"/>
                    <a:pt x="5774" y="6210"/>
                  </a:cubicBezTo>
                  <a:lnTo>
                    <a:pt x="6210" y="6210"/>
                  </a:lnTo>
                  <a:cubicBezTo>
                    <a:pt x="6446" y="6210"/>
                    <a:pt x="6636" y="6020"/>
                    <a:pt x="6636" y="5781"/>
                  </a:cubicBezTo>
                  <a:lnTo>
                    <a:pt x="6636" y="3427"/>
                  </a:lnTo>
                  <a:lnTo>
                    <a:pt x="4282" y="3427"/>
                  </a:lnTo>
                  <a:cubicBezTo>
                    <a:pt x="4046" y="3427"/>
                    <a:pt x="3853" y="3234"/>
                    <a:pt x="3853" y="2998"/>
                  </a:cubicBezTo>
                  <a:lnTo>
                    <a:pt x="3853" y="2562"/>
                  </a:lnTo>
                  <a:cubicBezTo>
                    <a:pt x="3853" y="2379"/>
                    <a:pt x="3934" y="2199"/>
                    <a:pt x="4078" y="2080"/>
                  </a:cubicBezTo>
                  <a:cubicBezTo>
                    <a:pt x="4458" y="1760"/>
                    <a:pt x="4595" y="1239"/>
                    <a:pt x="4423" y="771"/>
                  </a:cubicBezTo>
                  <a:cubicBezTo>
                    <a:pt x="4255" y="309"/>
                    <a:pt x="3812" y="0"/>
                    <a:pt x="3319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6" name="Google Shape;17556;p79"/>
            <p:cNvSpPr/>
            <p:nvPr/>
          </p:nvSpPr>
          <p:spPr>
            <a:xfrm>
              <a:off x="1822325" y="2168748"/>
              <a:ext cx="39041" cy="172745"/>
            </a:xfrm>
            <a:custGeom>
              <a:avLst/>
              <a:gdLst/>
              <a:ahLst/>
              <a:cxnLst/>
              <a:rect l="l" t="t" r="r" b="b"/>
              <a:pathLst>
                <a:path w="1500" h="6637" extrusionOk="0">
                  <a:moveTo>
                    <a:pt x="215" y="0"/>
                  </a:moveTo>
                  <a:cubicBezTo>
                    <a:pt x="95" y="0"/>
                    <a:pt x="0" y="95"/>
                    <a:pt x="0" y="215"/>
                  </a:cubicBezTo>
                  <a:lnTo>
                    <a:pt x="0" y="5781"/>
                  </a:lnTo>
                  <a:cubicBezTo>
                    <a:pt x="0" y="6253"/>
                    <a:pt x="384" y="6636"/>
                    <a:pt x="855" y="6636"/>
                  </a:cubicBezTo>
                  <a:lnTo>
                    <a:pt x="1499" y="6636"/>
                  </a:lnTo>
                  <a:cubicBezTo>
                    <a:pt x="1028" y="6636"/>
                    <a:pt x="644" y="6253"/>
                    <a:pt x="644" y="5781"/>
                  </a:cubicBezTo>
                  <a:lnTo>
                    <a:pt x="644" y="215"/>
                  </a:lnTo>
                  <a:cubicBezTo>
                    <a:pt x="644" y="95"/>
                    <a:pt x="739" y="0"/>
                    <a:pt x="859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7" name="Google Shape;17557;p79"/>
            <p:cNvSpPr/>
            <p:nvPr/>
          </p:nvSpPr>
          <p:spPr>
            <a:xfrm>
              <a:off x="1874979" y="2079578"/>
              <a:ext cx="39406" cy="89196"/>
            </a:xfrm>
            <a:custGeom>
              <a:avLst/>
              <a:gdLst/>
              <a:ahLst/>
              <a:cxnLst/>
              <a:rect l="l" t="t" r="r" b="b"/>
              <a:pathLst>
                <a:path w="1514" h="3427" extrusionOk="0">
                  <a:moveTo>
                    <a:pt x="1297" y="0"/>
                  </a:moveTo>
                  <a:cubicBezTo>
                    <a:pt x="846" y="0"/>
                    <a:pt x="426" y="259"/>
                    <a:pt x="229" y="678"/>
                  </a:cubicBezTo>
                  <a:cubicBezTo>
                    <a:pt x="0" y="1167"/>
                    <a:pt x="134" y="1744"/>
                    <a:pt x="549" y="2086"/>
                  </a:cubicBezTo>
                  <a:lnTo>
                    <a:pt x="546" y="2086"/>
                  </a:lnTo>
                  <a:cubicBezTo>
                    <a:pt x="686" y="2209"/>
                    <a:pt x="764" y="2385"/>
                    <a:pt x="760" y="2571"/>
                  </a:cubicBezTo>
                  <a:lnTo>
                    <a:pt x="760" y="2997"/>
                  </a:lnTo>
                  <a:cubicBezTo>
                    <a:pt x="760" y="3233"/>
                    <a:pt x="567" y="3426"/>
                    <a:pt x="331" y="3426"/>
                  </a:cubicBezTo>
                  <a:lnTo>
                    <a:pt x="760" y="3426"/>
                  </a:lnTo>
                  <a:cubicBezTo>
                    <a:pt x="996" y="3426"/>
                    <a:pt x="1190" y="3233"/>
                    <a:pt x="1190" y="2997"/>
                  </a:cubicBezTo>
                  <a:lnTo>
                    <a:pt x="1190" y="2571"/>
                  </a:lnTo>
                  <a:cubicBezTo>
                    <a:pt x="1193" y="2385"/>
                    <a:pt x="1116" y="2209"/>
                    <a:pt x="975" y="2086"/>
                  </a:cubicBezTo>
                  <a:cubicBezTo>
                    <a:pt x="201" y="1449"/>
                    <a:pt x="528" y="200"/>
                    <a:pt x="1513" y="20"/>
                  </a:cubicBezTo>
                  <a:cubicBezTo>
                    <a:pt x="1441" y="7"/>
                    <a:pt x="1368" y="0"/>
                    <a:pt x="1297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8" name="Google Shape;17558;p79"/>
            <p:cNvSpPr/>
            <p:nvPr/>
          </p:nvSpPr>
          <p:spPr>
            <a:xfrm>
              <a:off x="1822325" y="1996030"/>
              <a:ext cx="39041" cy="172745"/>
            </a:xfrm>
            <a:custGeom>
              <a:avLst/>
              <a:gdLst/>
              <a:ahLst/>
              <a:cxnLst/>
              <a:rect l="l" t="t" r="r" b="b"/>
              <a:pathLst>
                <a:path w="1500" h="6637" extrusionOk="0">
                  <a:moveTo>
                    <a:pt x="855" y="0"/>
                  </a:moveTo>
                  <a:cubicBezTo>
                    <a:pt x="384" y="0"/>
                    <a:pt x="0" y="380"/>
                    <a:pt x="0" y="855"/>
                  </a:cubicBezTo>
                  <a:lnTo>
                    <a:pt x="0" y="6422"/>
                  </a:lnTo>
                  <a:cubicBezTo>
                    <a:pt x="0" y="6541"/>
                    <a:pt x="95" y="6636"/>
                    <a:pt x="215" y="6636"/>
                  </a:cubicBezTo>
                  <a:lnTo>
                    <a:pt x="855" y="6636"/>
                  </a:lnTo>
                  <a:cubicBezTo>
                    <a:pt x="739" y="6636"/>
                    <a:pt x="644" y="6541"/>
                    <a:pt x="644" y="6422"/>
                  </a:cubicBezTo>
                  <a:lnTo>
                    <a:pt x="644" y="855"/>
                  </a:lnTo>
                  <a:cubicBezTo>
                    <a:pt x="644" y="380"/>
                    <a:pt x="1028" y="0"/>
                    <a:pt x="1499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9" name="Google Shape;17559;p79"/>
            <p:cNvSpPr/>
            <p:nvPr/>
          </p:nvSpPr>
          <p:spPr>
            <a:xfrm>
              <a:off x="2059149" y="2051598"/>
              <a:ext cx="39562" cy="61399"/>
            </a:xfrm>
            <a:custGeom>
              <a:avLst/>
              <a:gdLst/>
              <a:ahLst/>
              <a:cxnLst/>
              <a:rect l="l" t="t" r="r" b="b"/>
              <a:pathLst>
                <a:path w="1520" h="2359" extrusionOk="0">
                  <a:moveTo>
                    <a:pt x="241" y="1"/>
                  </a:moveTo>
                  <a:cubicBezTo>
                    <a:pt x="162" y="1"/>
                    <a:pt x="81" y="9"/>
                    <a:pt x="0" y="26"/>
                  </a:cubicBezTo>
                  <a:cubicBezTo>
                    <a:pt x="556" y="128"/>
                    <a:pt x="964" y="610"/>
                    <a:pt x="964" y="1176"/>
                  </a:cubicBezTo>
                  <a:cubicBezTo>
                    <a:pt x="968" y="1743"/>
                    <a:pt x="566" y="2232"/>
                    <a:pt x="14" y="2337"/>
                  </a:cubicBezTo>
                  <a:lnTo>
                    <a:pt x="7" y="2337"/>
                  </a:lnTo>
                  <a:cubicBezTo>
                    <a:pt x="79" y="2352"/>
                    <a:pt x="152" y="2359"/>
                    <a:pt x="225" y="2359"/>
                  </a:cubicBezTo>
                  <a:cubicBezTo>
                    <a:pt x="297" y="2359"/>
                    <a:pt x="369" y="2352"/>
                    <a:pt x="440" y="2337"/>
                  </a:cubicBezTo>
                  <a:cubicBezTo>
                    <a:pt x="1091" y="2228"/>
                    <a:pt x="1520" y="1606"/>
                    <a:pt x="1397" y="958"/>
                  </a:cubicBezTo>
                  <a:cubicBezTo>
                    <a:pt x="1289" y="392"/>
                    <a:pt x="794" y="1"/>
                    <a:pt x="24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0" name="Google Shape;17560;p79"/>
            <p:cNvSpPr/>
            <p:nvPr/>
          </p:nvSpPr>
          <p:spPr>
            <a:xfrm>
              <a:off x="1995043" y="1995926"/>
              <a:ext cx="22358" cy="72565"/>
            </a:xfrm>
            <a:custGeom>
              <a:avLst/>
              <a:gdLst/>
              <a:ahLst/>
              <a:cxnLst/>
              <a:rect l="l" t="t" r="r" b="b"/>
              <a:pathLst>
                <a:path w="859" h="2788" extrusionOk="0">
                  <a:moveTo>
                    <a:pt x="215" y="1"/>
                  </a:moveTo>
                  <a:cubicBezTo>
                    <a:pt x="99" y="1"/>
                    <a:pt x="0" y="99"/>
                    <a:pt x="0" y="216"/>
                  </a:cubicBezTo>
                  <a:lnTo>
                    <a:pt x="0" y="2358"/>
                  </a:lnTo>
                  <a:cubicBezTo>
                    <a:pt x="0" y="2594"/>
                    <a:pt x="194" y="2788"/>
                    <a:pt x="429" y="2788"/>
                  </a:cubicBezTo>
                  <a:lnTo>
                    <a:pt x="859" y="2788"/>
                  </a:lnTo>
                  <a:cubicBezTo>
                    <a:pt x="619" y="2784"/>
                    <a:pt x="429" y="2594"/>
                    <a:pt x="429" y="2358"/>
                  </a:cubicBezTo>
                  <a:lnTo>
                    <a:pt x="429" y="216"/>
                  </a:lnTo>
                  <a:cubicBezTo>
                    <a:pt x="429" y="99"/>
                    <a:pt x="524" y="1"/>
                    <a:pt x="644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1" name="Google Shape;17561;p79"/>
            <p:cNvSpPr/>
            <p:nvPr/>
          </p:nvSpPr>
          <p:spPr>
            <a:xfrm>
              <a:off x="1995043" y="2096314"/>
              <a:ext cx="22358" cy="72461"/>
            </a:xfrm>
            <a:custGeom>
              <a:avLst/>
              <a:gdLst/>
              <a:ahLst/>
              <a:cxnLst/>
              <a:rect l="l" t="t" r="r" b="b"/>
              <a:pathLst>
                <a:path w="859" h="2784" extrusionOk="0">
                  <a:moveTo>
                    <a:pt x="429" y="0"/>
                  </a:moveTo>
                  <a:cubicBezTo>
                    <a:pt x="194" y="0"/>
                    <a:pt x="0" y="190"/>
                    <a:pt x="0" y="426"/>
                  </a:cubicBezTo>
                  <a:lnTo>
                    <a:pt x="0" y="2783"/>
                  </a:lnTo>
                  <a:lnTo>
                    <a:pt x="429" y="2783"/>
                  </a:lnTo>
                  <a:lnTo>
                    <a:pt x="429" y="426"/>
                  </a:lnTo>
                  <a:cubicBezTo>
                    <a:pt x="429" y="190"/>
                    <a:pt x="619" y="0"/>
                    <a:pt x="859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2" name="Google Shape;17562;p79"/>
            <p:cNvSpPr/>
            <p:nvPr/>
          </p:nvSpPr>
          <p:spPr>
            <a:xfrm>
              <a:off x="2042283" y="2168748"/>
              <a:ext cx="44715" cy="89170"/>
            </a:xfrm>
            <a:custGeom>
              <a:avLst/>
              <a:gdLst/>
              <a:ahLst/>
              <a:cxnLst/>
              <a:rect l="l" t="t" r="r" b="b"/>
              <a:pathLst>
                <a:path w="1718" h="3426" extrusionOk="0">
                  <a:moveTo>
                    <a:pt x="542" y="0"/>
                  </a:moveTo>
                  <a:cubicBezTo>
                    <a:pt x="778" y="0"/>
                    <a:pt x="972" y="194"/>
                    <a:pt x="972" y="430"/>
                  </a:cubicBezTo>
                  <a:lnTo>
                    <a:pt x="972" y="866"/>
                  </a:lnTo>
                  <a:cubicBezTo>
                    <a:pt x="972" y="1052"/>
                    <a:pt x="887" y="1228"/>
                    <a:pt x="747" y="1348"/>
                  </a:cubicBezTo>
                  <a:cubicBezTo>
                    <a:pt x="1" y="1978"/>
                    <a:pt x="300" y="3192"/>
                    <a:pt x="1253" y="3399"/>
                  </a:cubicBezTo>
                  <a:cubicBezTo>
                    <a:pt x="1337" y="3416"/>
                    <a:pt x="1423" y="3425"/>
                    <a:pt x="1507" y="3425"/>
                  </a:cubicBezTo>
                  <a:cubicBezTo>
                    <a:pt x="1578" y="3425"/>
                    <a:pt x="1649" y="3419"/>
                    <a:pt x="1718" y="3406"/>
                  </a:cubicBezTo>
                  <a:cubicBezTo>
                    <a:pt x="1704" y="3403"/>
                    <a:pt x="1693" y="3403"/>
                    <a:pt x="1679" y="3399"/>
                  </a:cubicBezTo>
                  <a:cubicBezTo>
                    <a:pt x="725" y="3188"/>
                    <a:pt x="430" y="1978"/>
                    <a:pt x="1176" y="1348"/>
                  </a:cubicBezTo>
                  <a:cubicBezTo>
                    <a:pt x="1317" y="1228"/>
                    <a:pt x="1397" y="1052"/>
                    <a:pt x="1397" y="866"/>
                  </a:cubicBezTo>
                  <a:lnTo>
                    <a:pt x="1397" y="430"/>
                  </a:lnTo>
                  <a:cubicBezTo>
                    <a:pt x="1397" y="194"/>
                    <a:pt x="1207" y="0"/>
                    <a:pt x="972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3" name="Google Shape;17563;p79"/>
            <p:cNvSpPr/>
            <p:nvPr/>
          </p:nvSpPr>
          <p:spPr>
            <a:xfrm>
              <a:off x="1983956" y="2168748"/>
              <a:ext cx="22280" cy="72461"/>
            </a:xfrm>
            <a:custGeom>
              <a:avLst/>
              <a:gdLst/>
              <a:ahLst/>
              <a:cxnLst/>
              <a:rect l="l" t="t" r="r" b="b"/>
              <a:pathLst>
                <a:path w="856" h="2784" extrusionOk="0">
                  <a:moveTo>
                    <a:pt x="426" y="0"/>
                  </a:moveTo>
                  <a:lnTo>
                    <a:pt x="426" y="2354"/>
                  </a:lnTo>
                  <a:cubicBezTo>
                    <a:pt x="426" y="2593"/>
                    <a:pt x="236" y="2783"/>
                    <a:pt x="0" y="2783"/>
                  </a:cubicBezTo>
                  <a:lnTo>
                    <a:pt x="426" y="2783"/>
                  </a:lnTo>
                  <a:cubicBezTo>
                    <a:pt x="665" y="2783"/>
                    <a:pt x="855" y="2593"/>
                    <a:pt x="855" y="2354"/>
                  </a:cubicBezTo>
                  <a:lnTo>
                    <a:pt x="855" y="0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4" name="Google Shape;17564;p79"/>
            <p:cNvSpPr/>
            <p:nvPr/>
          </p:nvSpPr>
          <p:spPr>
            <a:xfrm>
              <a:off x="1903088" y="2224525"/>
              <a:ext cx="39041" cy="61295"/>
            </a:xfrm>
            <a:custGeom>
              <a:avLst/>
              <a:gdLst/>
              <a:ahLst/>
              <a:cxnLst/>
              <a:rect l="l" t="t" r="r" b="b"/>
              <a:pathLst>
                <a:path w="1500" h="2355" extrusionOk="0">
                  <a:moveTo>
                    <a:pt x="1275" y="0"/>
                  </a:moveTo>
                  <a:cubicBezTo>
                    <a:pt x="1202" y="0"/>
                    <a:pt x="1130" y="7"/>
                    <a:pt x="1060" y="21"/>
                  </a:cubicBezTo>
                  <a:cubicBezTo>
                    <a:pt x="419" y="141"/>
                    <a:pt x="1" y="757"/>
                    <a:pt x="124" y="1397"/>
                  </a:cubicBezTo>
                  <a:cubicBezTo>
                    <a:pt x="229" y="1959"/>
                    <a:pt x="722" y="2354"/>
                    <a:pt x="1276" y="2354"/>
                  </a:cubicBezTo>
                  <a:cubicBezTo>
                    <a:pt x="1350" y="2354"/>
                    <a:pt x="1424" y="2347"/>
                    <a:pt x="1499" y="2333"/>
                  </a:cubicBezTo>
                  <a:cubicBezTo>
                    <a:pt x="845" y="2210"/>
                    <a:pt x="419" y="1573"/>
                    <a:pt x="563" y="922"/>
                  </a:cubicBezTo>
                  <a:cubicBezTo>
                    <a:pt x="662" y="464"/>
                    <a:pt x="1028" y="109"/>
                    <a:pt x="1489" y="21"/>
                  </a:cubicBezTo>
                  <a:lnTo>
                    <a:pt x="1492" y="21"/>
                  </a:lnTo>
                  <a:cubicBezTo>
                    <a:pt x="1420" y="7"/>
                    <a:pt x="1347" y="0"/>
                    <a:pt x="127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5" name="Google Shape;17565;p79"/>
            <p:cNvSpPr/>
            <p:nvPr/>
          </p:nvSpPr>
          <p:spPr>
            <a:xfrm>
              <a:off x="1983956" y="2269032"/>
              <a:ext cx="27849" cy="72539"/>
            </a:xfrm>
            <a:custGeom>
              <a:avLst/>
              <a:gdLst/>
              <a:ahLst/>
              <a:cxnLst/>
              <a:rect l="l" t="t" r="r" b="b"/>
              <a:pathLst>
                <a:path w="1070" h="2787" extrusionOk="0">
                  <a:moveTo>
                    <a:pt x="0" y="0"/>
                  </a:moveTo>
                  <a:cubicBezTo>
                    <a:pt x="236" y="0"/>
                    <a:pt x="426" y="194"/>
                    <a:pt x="426" y="429"/>
                  </a:cubicBezTo>
                  <a:lnTo>
                    <a:pt x="426" y="2572"/>
                  </a:lnTo>
                  <a:cubicBezTo>
                    <a:pt x="426" y="2688"/>
                    <a:pt x="525" y="2787"/>
                    <a:pt x="641" y="2787"/>
                  </a:cubicBezTo>
                  <a:lnTo>
                    <a:pt x="1070" y="2787"/>
                  </a:lnTo>
                  <a:cubicBezTo>
                    <a:pt x="950" y="2787"/>
                    <a:pt x="855" y="2688"/>
                    <a:pt x="855" y="2572"/>
                  </a:cubicBezTo>
                  <a:lnTo>
                    <a:pt x="855" y="429"/>
                  </a:lnTo>
                  <a:cubicBezTo>
                    <a:pt x="855" y="194"/>
                    <a:pt x="662" y="0"/>
                    <a:pt x="42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6" name="Google Shape;17566;p79"/>
            <p:cNvSpPr/>
            <p:nvPr/>
          </p:nvSpPr>
          <p:spPr>
            <a:xfrm>
              <a:off x="1817093" y="1990798"/>
              <a:ext cx="356004" cy="355900"/>
            </a:xfrm>
            <a:custGeom>
              <a:avLst/>
              <a:gdLst/>
              <a:ahLst/>
              <a:cxnLst/>
              <a:rect l="l" t="t" r="r" b="b"/>
              <a:pathLst>
                <a:path w="13678" h="13674" extrusionOk="0">
                  <a:moveTo>
                    <a:pt x="3522" y="3613"/>
                  </a:moveTo>
                  <a:cubicBezTo>
                    <a:pt x="3592" y="3613"/>
                    <a:pt x="3663" y="3620"/>
                    <a:pt x="3734" y="3636"/>
                  </a:cubicBezTo>
                  <a:cubicBezTo>
                    <a:pt x="4522" y="3808"/>
                    <a:pt x="4768" y="4814"/>
                    <a:pt x="4149" y="5335"/>
                  </a:cubicBezTo>
                  <a:cubicBezTo>
                    <a:pt x="3962" y="5493"/>
                    <a:pt x="3853" y="5729"/>
                    <a:pt x="3853" y="5975"/>
                  </a:cubicBezTo>
                  <a:lnTo>
                    <a:pt x="3853" y="6408"/>
                  </a:lnTo>
                  <a:cubicBezTo>
                    <a:pt x="3853" y="6756"/>
                    <a:pt x="4135" y="7038"/>
                    <a:pt x="4483" y="7038"/>
                  </a:cubicBezTo>
                  <a:lnTo>
                    <a:pt x="6637" y="7038"/>
                  </a:lnTo>
                  <a:lnTo>
                    <a:pt x="6637" y="9191"/>
                  </a:lnTo>
                  <a:cubicBezTo>
                    <a:pt x="6640" y="9318"/>
                    <a:pt x="6538" y="9420"/>
                    <a:pt x="6411" y="9420"/>
                  </a:cubicBezTo>
                  <a:lnTo>
                    <a:pt x="5975" y="9420"/>
                  </a:lnTo>
                  <a:cubicBezTo>
                    <a:pt x="5845" y="9420"/>
                    <a:pt x="5725" y="9367"/>
                    <a:pt x="5644" y="9269"/>
                  </a:cubicBezTo>
                  <a:cubicBezTo>
                    <a:pt x="5362" y="8932"/>
                    <a:pt x="4977" y="8776"/>
                    <a:pt x="4598" y="8776"/>
                  </a:cubicBezTo>
                  <a:cubicBezTo>
                    <a:pt x="3990" y="8776"/>
                    <a:pt x="3394" y="9174"/>
                    <a:pt x="3245" y="9863"/>
                  </a:cubicBezTo>
                  <a:cubicBezTo>
                    <a:pt x="3107" y="10482"/>
                    <a:pt x="3414" y="11119"/>
                    <a:pt x="3987" y="11397"/>
                  </a:cubicBezTo>
                  <a:cubicBezTo>
                    <a:pt x="4179" y="11490"/>
                    <a:pt x="4385" y="11535"/>
                    <a:pt x="4588" y="11535"/>
                  </a:cubicBezTo>
                  <a:cubicBezTo>
                    <a:pt x="4991" y="11535"/>
                    <a:pt x="5386" y="11359"/>
                    <a:pt x="5655" y="11031"/>
                  </a:cubicBezTo>
                  <a:cubicBezTo>
                    <a:pt x="5733" y="10943"/>
                    <a:pt x="5848" y="10890"/>
                    <a:pt x="5970" y="10890"/>
                  </a:cubicBezTo>
                  <a:cubicBezTo>
                    <a:pt x="5974" y="10890"/>
                    <a:pt x="5978" y="10890"/>
                    <a:pt x="5982" y="10891"/>
                  </a:cubicBezTo>
                  <a:lnTo>
                    <a:pt x="6411" y="10891"/>
                  </a:lnTo>
                  <a:cubicBezTo>
                    <a:pt x="6538" y="10891"/>
                    <a:pt x="6640" y="10993"/>
                    <a:pt x="6637" y="11119"/>
                  </a:cubicBezTo>
                  <a:lnTo>
                    <a:pt x="6637" y="13276"/>
                  </a:lnTo>
                  <a:lnTo>
                    <a:pt x="1056" y="13276"/>
                  </a:lnTo>
                  <a:cubicBezTo>
                    <a:pt x="694" y="13273"/>
                    <a:pt x="402" y="12981"/>
                    <a:pt x="402" y="12618"/>
                  </a:cubicBezTo>
                  <a:lnTo>
                    <a:pt x="402" y="7038"/>
                  </a:lnTo>
                  <a:lnTo>
                    <a:pt x="2555" y="7038"/>
                  </a:lnTo>
                  <a:cubicBezTo>
                    <a:pt x="2903" y="7038"/>
                    <a:pt x="3185" y="6756"/>
                    <a:pt x="3185" y="6408"/>
                  </a:cubicBezTo>
                  <a:lnTo>
                    <a:pt x="3185" y="5982"/>
                  </a:lnTo>
                  <a:cubicBezTo>
                    <a:pt x="3188" y="5736"/>
                    <a:pt x="3083" y="5500"/>
                    <a:pt x="2900" y="5342"/>
                  </a:cubicBezTo>
                  <a:cubicBezTo>
                    <a:pt x="2421" y="4951"/>
                    <a:pt x="2425" y="4220"/>
                    <a:pt x="2903" y="3829"/>
                  </a:cubicBezTo>
                  <a:cubicBezTo>
                    <a:pt x="3080" y="3687"/>
                    <a:pt x="3299" y="3613"/>
                    <a:pt x="3522" y="3613"/>
                  </a:cubicBezTo>
                  <a:close/>
                  <a:moveTo>
                    <a:pt x="12621" y="399"/>
                  </a:moveTo>
                  <a:cubicBezTo>
                    <a:pt x="12984" y="399"/>
                    <a:pt x="13276" y="691"/>
                    <a:pt x="13279" y="1053"/>
                  </a:cubicBezTo>
                  <a:lnTo>
                    <a:pt x="13279" y="6637"/>
                  </a:lnTo>
                  <a:lnTo>
                    <a:pt x="13051" y="6637"/>
                  </a:lnTo>
                  <a:cubicBezTo>
                    <a:pt x="12794" y="6647"/>
                    <a:pt x="12794" y="7024"/>
                    <a:pt x="13051" y="7034"/>
                  </a:cubicBezTo>
                  <a:lnTo>
                    <a:pt x="13279" y="7034"/>
                  </a:lnTo>
                  <a:lnTo>
                    <a:pt x="13279" y="12618"/>
                  </a:lnTo>
                  <a:cubicBezTo>
                    <a:pt x="13279" y="12981"/>
                    <a:pt x="12984" y="13276"/>
                    <a:pt x="12621" y="13276"/>
                  </a:cubicBezTo>
                  <a:lnTo>
                    <a:pt x="7038" y="13276"/>
                  </a:lnTo>
                  <a:lnTo>
                    <a:pt x="7038" y="11119"/>
                  </a:lnTo>
                  <a:cubicBezTo>
                    <a:pt x="7038" y="10774"/>
                    <a:pt x="6756" y="10493"/>
                    <a:pt x="6411" y="10493"/>
                  </a:cubicBezTo>
                  <a:lnTo>
                    <a:pt x="5982" y="10493"/>
                  </a:lnTo>
                  <a:cubicBezTo>
                    <a:pt x="5974" y="10493"/>
                    <a:pt x="5967" y="10493"/>
                    <a:pt x="5959" y="10493"/>
                  </a:cubicBezTo>
                  <a:cubicBezTo>
                    <a:pt x="5721" y="10493"/>
                    <a:pt x="5499" y="10597"/>
                    <a:pt x="5345" y="10778"/>
                  </a:cubicBezTo>
                  <a:cubicBezTo>
                    <a:pt x="5149" y="11015"/>
                    <a:pt x="4869" y="11133"/>
                    <a:pt x="4589" y="11133"/>
                  </a:cubicBezTo>
                  <a:cubicBezTo>
                    <a:pt x="4308" y="11133"/>
                    <a:pt x="4027" y="11013"/>
                    <a:pt x="3832" y="10771"/>
                  </a:cubicBezTo>
                  <a:cubicBezTo>
                    <a:pt x="3642" y="10539"/>
                    <a:pt x="3572" y="10236"/>
                    <a:pt x="3635" y="9944"/>
                  </a:cubicBezTo>
                  <a:cubicBezTo>
                    <a:pt x="3743" y="9457"/>
                    <a:pt x="4165" y="9177"/>
                    <a:pt x="4596" y="9177"/>
                  </a:cubicBezTo>
                  <a:cubicBezTo>
                    <a:pt x="4865" y="9177"/>
                    <a:pt x="5138" y="9287"/>
                    <a:pt x="5338" y="9525"/>
                  </a:cubicBezTo>
                  <a:cubicBezTo>
                    <a:pt x="5497" y="9715"/>
                    <a:pt x="5729" y="9821"/>
                    <a:pt x="5975" y="9821"/>
                  </a:cubicBezTo>
                  <a:lnTo>
                    <a:pt x="6411" y="9821"/>
                  </a:lnTo>
                  <a:cubicBezTo>
                    <a:pt x="6756" y="9821"/>
                    <a:pt x="7038" y="9539"/>
                    <a:pt x="7038" y="9191"/>
                  </a:cubicBezTo>
                  <a:lnTo>
                    <a:pt x="7038" y="7038"/>
                  </a:lnTo>
                  <a:lnTo>
                    <a:pt x="9194" y="7038"/>
                  </a:lnTo>
                  <a:cubicBezTo>
                    <a:pt x="9321" y="7038"/>
                    <a:pt x="9423" y="7140"/>
                    <a:pt x="9423" y="7267"/>
                  </a:cubicBezTo>
                  <a:lnTo>
                    <a:pt x="9423" y="7703"/>
                  </a:lnTo>
                  <a:cubicBezTo>
                    <a:pt x="9423" y="7830"/>
                    <a:pt x="9367" y="7953"/>
                    <a:pt x="9268" y="8034"/>
                  </a:cubicBezTo>
                  <a:cubicBezTo>
                    <a:pt x="8396" y="8769"/>
                    <a:pt x="8744" y="10187"/>
                    <a:pt x="9863" y="10433"/>
                  </a:cubicBezTo>
                  <a:cubicBezTo>
                    <a:pt x="9958" y="10454"/>
                    <a:pt x="10056" y="10465"/>
                    <a:pt x="10155" y="10465"/>
                  </a:cubicBezTo>
                  <a:cubicBezTo>
                    <a:pt x="10736" y="10465"/>
                    <a:pt x="11256" y="10102"/>
                    <a:pt x="11453" y="9554"/>
                  </a:cubicBezTo>
                  <a:cubicBezTo>
                    <a:pt x="11650" y="9005"/>
                    <a:pt x="11485" y="8392"/>
                    <a:pt x="11035" y="8023"/>
                  </a:cubicBezTo>
                  <a:cubicBezTo>
                    <a:pt x="10940" y="7939"/>
                    <a:pt x="10890" y="7819"/>
                    <a:pt x="10894" y="7692"/>
                  </a:cubicBezTo>
                  <a:lnTo>
                    <a:pt x="10894" y="7267"/>
                  </a:lnTo>
                  <a:cubicBezTo>
                    <a:pt x="10894" y="7140"/>
                    <a:pt x="10996" y="7038"/>
                    <a:pt x="11123" y="7038"/>
                  </a:cubicBezTo>
                  <a:lnTo>
                    <a:pt x="12192" y="7038"/>
                  </a:lnTo>
                  <a:cubicBezTo>
                    <a:pt x="12196" y="7038"/>
                    <a:pt x="12200" y="7038"/>
                    <a:pt x="12204" y="7038"/>
                  </a:cubicBezTo>
                  <a:cubicBezTo>
                    <a:pt x="12312" y="7038"/>
                    <a:pt x="12403" y="6949"/>
                    <a:pt x="12403" y="6837"/>
                  </a:cubicBezTo>
                  <a:cubicBezTo>
                    <a:pt x="12403" y="6727"/>
                    <a:pt x="12308" y="6637"/>
                    <a:pt x="12198" y="6637"/>
                  </a:cubicBezTo>
                  <a:cubicBezTo>
                    <a:pt x="12196" y="6637"/>
                    <a:pt x="12194" y="6637"/>
                    <a:pt x="12192" y="6637"/>
                  </a:cubicBezTo>
                  <a:lnTo>
                    <a:pt x="11123" y="6637"/>
                  </a:lnTo>
                  <a:cubicBezTo>
                    <a:pt x="10774" y="6637"/>
                    <a:pt x="10493" y="6918"/>
                    <a:pt x="10493" y="7267"/>
                  </a:cubicBezTo>
                  <a:lnTo>
                    <a:pt x="10493" y="7692"/>
                  </a:lnTo>
                  <a:cubicBezTo>
                    <a:pt x="10486" y="7939"/>
                    <a:pt x="10591" y="8174"/>
                    <a:pt x="10778" y="8333"/>
                  </a:cubicBezTo>
                  <a:cubicBezTo>
                    <a:pt x="11256" y="8727"/>
                    <a:pt x="11253" y="9455"/>
                    <a:pt x="10774" y="9846"/>
                  </a:cubicBezTo>
                  <a:cubicBezTo>
                    <a:pt x="10597" y="9988"/>
                    <a:pt x="10376" y="10065"/>
                    <a:pt x="10152" y="10065"/>
                  </a:cubicBezTo>
                  <a:cubicBezTo>
                    <a:pt x="10082" y="10065"/>
                    <a:pt x="10013" y="10058"/>
                    <a:pt x="9944" y="10043"/>
                  </a:cubicBezTo>
                  <a:cubicBezTo>
                    <a:pt x="9156" y="9867"/>
                    <a:pt x="8909" y="8860"/>
                    <a:pt x="9529" y="8340"/>
                  </a:cubicBezTo>
                  <a:cubicBezTo>
                    <a:pt x="9715" y="8181"/>
                    <a:pt x="9824" y="7949"/>
                    <a:pt x="9821" y="7703"/>
                  </a:cubicBezTo>
                  <a:lnTo>
                    <a:pt x="9821" y="7267"/>
                  </a:lnTo>
                  <a:cubicBezTo>
                    <a:pt x="9821" y="6918"/>
                    <a:pt x="9539" y="6640"/>
                    <a:pt x="9194" y="6637"/>
                  </a:cubicBezTo>
                  <a:lnTo>
                    <a:pt x="7038" y="6637"/>
                  </a:lnTo>
                  <a:lnTo>
                    <a:pt x="7038" y="4483"/>
                  </a:lnTo>
                  <a:cubicBezTo>
                    <a:pt x="7038" y="4357"/>
                    <a:pt x="7140" y="4255"/>
                    <a:pt x="7266" y="4255"/>
                  </a:cubicBezTo>
                  <a:lnTo>
                    <a:pt x="7703" y="4255"/>
                  </a:lnTo>
                  <a:cubicBezTo>
                    <a:pt x="7706" y="4255"/>
                    <a:pt x="7710" y="4255"/>
                    <a:pt x="7714" y="4255"/>
                  </a:cubicBezTo>
                  <a:cubicBezTo>
                    <a:pt x="7837" y="4255"/>
                    <a:pt x="7955" y="4310"/>
                    <a:pt x="8033" y="4406"/>
                  </a:cubicBezTo>
                  <a:cubicBezTo>
                    <a:pt x="8316" y="4742"/>
                    <a:pt x="8701" y="4897"/>
                    <a:pt x="9081" y="4897"/>
                  </a:cubicBezTo>
                  <a:cubicBezTo>
                    <a:pt x="9688" y="4897"/>
                    <a:pt x="10284" y="4501"/>
                    <a:pt x="10433" y="3815"/>
                  </a:cubicBezTo>
                  <a:cubicBezTo>
                    <a:pt x="10570" y="3192"/>
                    <a:pt x="10261" y="2555"/>
                    <a:pt x="9691" y="2277"/>
                  </a:cubicBezTo>
                  <a:cubicBezTo>
                    <a:pt x="9498" y="2184"/>
                    <a:pt x="9293" y="2139"/>
                    <a:pt x="9090" y="2139"/>
                  </a:cubicBezTo>
                  <a:cubicBezTo>
                    <a:pt x="8687" y="2139"/>
                    <a:pt x="8292" y="2316"/>
                    <a:pt x="8023" y="2643"/>
                  </a:cubicBezTo>
                  <a:cubicBezTo>
                    <a:pt x="7941" y="2732"/>
                    <a:pt x="7826" y="2784"/>
                    <a:pt x="7707" y="2784"/>
                  </a:cubicBezTo>
                  <a:cubicBezTo>
                    <a:pt x="7703" y="2784"/>
                    <a:pt x="7699" y="2784"/>
                    <a:pt x="7696" y="2784"/>
                  </a:cubicBezTo>
                  <a:lnTo>
                    <a:pt x="7266" y="2784"/>
                  </a:lnTo>
                  <a:cubicBezTo>
                    <a:pt x="7140" y="2784"/>
                    <a:pt x="7038" y="2682"/>
                    <a:pt x="7038" y="2555"/>
                  </a:cubicBezTo>
                  <a:lnTo>
                    <a:pt x="7038" y="1486"/>
                  </a:lnTo>
                  <a:cubicBezTo>
                    <a:pt x="7032" y="1357"/>
                    <a:pt x="6936" y="1293"/>
                    <a:pt x="6839" y="1293"/>
                  </a:cubicBezTo>
                  <a:cubicBezTo>
                    <a:pt x="6742" y="1293"/>
                    <a:pt x="6645" y="1357"/>
                    <a:pt x="6640" y="1486"/>
                  </a:cubicBezTo>
                  <a:lnTo>
                    <a:pt x="6640" y="2555"/>
                  </a:lnTo>
                  <a:cubicBezTo>
                    <a:pt x="6637" y="2900"/>
                    <a:pt x="6918" y="3182"/>
                    <a:pt x="7266" y="3185"/>
                  </a:cubicBezTo>
                  <a:lnTo>
                    <a:pt x="7696" y="3185"/>
                  </a:lnTo>
                  <a:cubicBezTo>
                    <a:pt x="7700" y="3185"/>
                    <a:pt x="7703" y="3185"/>
                    <a:pt x="7707" y="3185"/>
                  </a:cubicBezTo>
                  <a:cubicBezTo>
                    <a:pt x="7946" y="3185"/>
                    <a:pt x="8177" y="3080"/>
                    <a:pt x="8332" y="2897"/>
                  </a:cubicBezTo>
                  <a:cubicBezTo>
                    <a:pt x="8528" y="2659"/>
                    <a:pt x="8808" y="2540"/>
                    <a:pt x="9087" y="2540"/>
                  </a:cubicBezTo>
                  <a:cubicBezTo>
                    <a:pt x="9369" y="2540"/>
                    <a:pt x="9651" y="2661"/>
                    <a:pt x="9845" y="2904"/>
                  </a:cubicBezTo>
                  <a:cubicBezTo>
                    <a:pt x="10032" y="3136"/>
                    <a:pt x="10106" y="3438"/>
                    <a:pt x="10042" y="3730"/>
                  </a:cubicBezTo>
                  <a:cubicBezTo>
                    <a:pt x="9934" y="4217"/>
                    <a:pt x="9512" y="4498"/>
                    <a:pt x="9082" y="4498"/>
                  </a:cubicBezTo>
                  <a:cubicBezTo>
                    <a:pt x="8813" y="4498"/>
                    <a:pt x="8540" y="4388"/>
                    <a:pt x="8339" y="4149"/>
                  </a:cubicBezTo>
                  <a:cubicBezTo>
                    <a:pt x="8181" y="3959"/>
                    <a:pt x="7949" y="3854"/>
                    <a:pt x="7703" y="3854"/>
                  </a:cubicBezTo>
                  <a:lnTo>
                    <a:pt x="7266" y="3854"/>
                  </a:lnTo>
                  <a:cubicBezTo>
                    <a:pt x="6918" y="3854"/>
                    <a:pt x="6637" y="4135"/>
                    <a:pt x="6637" y="4483"/>
                  </a:cubicBezTo>
                  <a:lnTo>
                    <a:pt x="6637" y="6637"/>
                  </a:lnTo>
                  <a:lnTo>
                    <a:pt x="4483" y="6637"/>
                  </a:lnTo>
                  <a:cubicBezTo>
                    <a:pt x="4357" y="6637"/>
                    <a:pt x="4255" y="6535"/>
                    <a:pt x="4255" y="6408"/>
                  </a:cubicBezTo>
                  <a:lnTo>
                    <a:pt x="4255" y="5975"/>
                  </a:lnTo>
                  <a:cubicBezTo>
                    <a:pt x="4255" y="5845"/>
                    <a:pt x="4311" y="5725"/>
                    <a:pt x="4406" y="5641"/>
                  </a:cubicBezTo>
                  <a:cubicBezTo>
                    <a:pt x="5282" y="4906"/>
                    <a:pt x="4930" y="3484"/>
                    <a:pt x="3815" y="3241"/>
                  </a:cubicBezTo>
                  <a:cubicBezTo>
                    <a:pt x="3715" y="3220"/>
                    <a:pt x="3617" y="3210"/>
                    <a:pt x="3520" y="3210"/>
                  </a:cubicBezTo>
                  <a:cubicBezTo>
                    <a:pt x="2779" y="3210"/>
                    <a:pt x="2143" y="3811"/>
                    <a:pt x="2143" y="4589"/>
                  </a:cubicBezTo>
                  <a:cubicBezTo>
                    <a:pt x="2143" y="5001"/>
                    <a:pt x="2326" y="5391"/>
                    <a:pt x="2647" y="5652"/>
                  </a:cubicBezTo>
                  <a:cubicBezTo>
                    <a:pt x="2738" y="5736"/>
                    <a:pt x="2791" y="5856"/>
                    <a:pt x="2787" y="5982"/>
                  </a:cubicBezTo>
                  <a:lnTo>
                    <a:pt x="2787" y="6408"/>
                  </a:lnTo>
                  <a:cubicBezTo>
                    <a:pt x="2784" y="6535"/>
                    <a:pt x="2682" y="6637"/>
                    <a:pt x="2559" y="6637"/>
                  </a:cubicBezTo>
                  <a:lnTo>
                    <a:pt x="402" y="6637"/>
                  </a:lnTo>
                  <a:lnTo>
                    <a:pt x="402" y="1056"/>
                  </a:lnTo>
                  <a:cubicBezTo>
                    <a:pt x="402" y="694"/>
                    <a:pt x="697" y="402"/>
                    <a:pt x="1060" y="399"/>
                  </a:cubicBezTo>
                  <a:lnTo>
                    <a:pt x="6640" y="399"/>
                  </a:lnTo>
                  <a:lnTo>
                    <a:pt x="6640" y="627"/>
                  </a:lnTo>
                  <a:cubicBezTo>
                    <a:pt x="6633" y="740"/>
                    <a:pt x="6724" y="835"/>
                    <a:pt x="6841" y="835"/>
                  </a:cubicBezTo>
                  <a:cubicBezTo>
                    <a:pt x="6953" y="835"/>
                    <a:pt x="7045" y="740"/>
                    <a:pt x="7041" y="627"/>
                  </a:cubicBezTo>
                  <a:lnTo>
                    <a:pt x="7041" y="399"/>
                  </a:lnTo>
                  <a:close/>
                  <a:moveTo>
                    <a:pt x="1056" y="1"/>
                  </a:moveTo>
                  <a:cubicBezTo>
                    <a:pt x="476" y="1"/>
                    <a:pt x="4" y="472"/>
                    <a:pt x="1" y="1056"/>
                  </a:cubicBezTo>
                  <a:lnTo>
                    <a:pt x="1" y="12618"/>
                  </a:lnTo>
                  <a:cubicBezTo>
                    <a:pt x="4" y="13199"/>
                    <a:pt x="476" y="13670"/>
                    <a:pt x="1056" y="13674"/>
                  </a:cubicBezTo>
                  <a:lnTo>
                    <a:pt x="12621" y="13674"/>
                  </a:lnTo>
                  <a:cubicBezTo>
                    <a:pt x="13202" y="13670"/>
                    <a:pt x="13673" y="13199"/>
                    <a:pt x="13677" y="12618"/>
                  </a:cubicBezTo>
                  <a:lnTo>
                    <a:pt x="13677" y="1056"/>
                  </a:lnTo>
                  <a:cubicBezTo>
                    <a:pt x="13673" y="472"/>
                    <a:pt x="13202" y="1"/>
                    <a:pt x="12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67" name="Google Shape;17567;p79"/>
          <p:cNvGrpSpPr/>
          <p:nvPr/>
        </p:nvGrpSpPr>
        <p:grpSpPr>
          <a:xfrm>
            <a:off x="6558237" y="1550777"/>
            <a:ext cx="355978" cy="305797"/>
            <a:chOff x="6558237" y="1550777"/>
            <a:chExt cx="355978" cy="305797"/>
          </a:xfrm>
        </p:grpSpPr>
        <p:sp>
          <p:nvSpPr>
            <p:cNvPr id="17568" name="Google Shape;17568;p79"/>
            <p:cNvSpPr/>
            <p:nvPr/>
          </p:nvSpPr>
          <p:spPr>
            <a:xfrm>
              <a:off x="6574530" y="1717457"/>
              <a:ext cx="323314" cy="133807"/>
            </a:xfrm>
            <a:custGeom>
              <a:avLst/>
              <a:gdLst/>
              <a:ahLst/>
              <a:cxnLst/>
              <a:rect l="l" t="t" r="r" b="b"/>
              <a:pathLst>
                <a:path w="12422" h="5141" extrusionOk="0">
                  <a:moveTo>
                    <a:pt x="1" y="0"/>
                  </a:moveTo>
                  <a:lnTo>
                    <a:pt x="1" y="4497"/>
                  </a:lnTo>
                  <a:cubicBezTo>
                    <a:pt x="1" y="4852"/>
                    <a:pt x="289" y="5141"/>
                    <a:pt x="645" y="5141"/>
                  </a:cubicBezTo>
                  <a:lnTo>
                    <a:pt x="11777" y="5141"/>
                  </a:lnTo>
                  <a:cubicBezTo>
                    <a:pt x="12133" y="5141"/>
                    <a:pt x="12421" y="4852"/>
                    <a:pt x="12421" y="4497"/>
                  </a:cubicBezTo>
                  <a:lnTo>
                    <a:pt x="12421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9" name="Google Shape;17569;p79"/>
            <p:cNvSpPr/>
            <p:nvPr/>
          </p:nvSpPr>
          <p:spPr>
            <a:xfrm>
              <a:off x="6574530" y="1717457"/>
              <a:ext cx="323314" cy="133807"/>
            </a:xfrm>
            <a:custGeom>
              <a:avLst/>
              <a:gdLst/>
              <a:ahLst/>
              <a:cxnLst/>
              <a:rect l="l" t="t" r="r" b="b"/>
              <a:pathLst>
                <a:path w="12422" h="5141" extrusionOk="0">
                  <a:moveTo>
                    <a:pt x="1" y="0"/>
                  </a:moveTo>
                  <a:lnTo>
                    <a:pt x="1" y="4497"/>
                  </a:lnTo>
                  <a:cubicBezTo>
                    <a:pt x="1" y="4852"/>
                    <a:pt x="289" y="5141"/>
                    <a:pt x="645" y="5141"/>
                  </a:cubicBezTo>
                  <a:lnTo>
                    <a:pt x="11777" y="5141"/>
                  </a:lnTo>
                  <a:cubicBezTo>
                    <a:pt x="12133" y="5141"/>
                    <a:pt x="12421" y="4852"/>
                    <a:pt x="12421" y="4497"/>
                  </a:cubicBezTo>
                  <a:lnTo>
                    <a:pt x="12421" y="4286"/>
                  </a:lnTo>
                  <a:lnTo>
                    <a:pt x="1714" y="4286"/>
                  </a:lnTo>
                  <a:cubicBezTo>
                    <a:pt x="1239" y="4286"/>
                    <a:pt x="859" y="3902"/>
                    <a:pt x="859" y="3427"/>
                  </a:cubicBezTo>
                  <a:lnTo>
                    <a:pt x="859" y="2136"/>
                  </a:lnTo>
                  <a:cubicBezTo>
                    <a:pt x="859" y="2017"/>
                    <a:pt x="955" y="1924"/>
                    <a:pt x="1071" y="1924"/>
                  </a:cubicBezTo>
                  <a:cubicBezTo>
                    <a:pt x="1079" y="1924"/>
                    <a:pt x="1087" y="1924"/>
                    <a:pt x="1095" y="1925"/>
                  </a:cubicBezTo>
                  <a:cubicBezTo>
                    <a:pt x="1158" y="1932"/>
                    <a:pt x="1222" y="1935"/>
                    <a:pt x="1285" y="1935"/>
                  </a:cubicBezTo>
                  <a:lnTo>
                    <a:pt x="11137" y="1935"/>
                  </a:lnTo>
                  <a:cubicBezTo>
                    <a:pt x="11601" y="1935"/>
                    <a:pt x="12052" y="1784"/>
                    <a:pt x="12421" y="1503"/>
                  </a:cubicBezTo>
                  <a:lnTo>
                    <a:pt x="12421" y="0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0" name="Google Shape;17570;p79"/>
            <p:cNvSpPr/>
            <p:nvPr/>
          </p:nvSpPr>
          <p:spPr>
            <a:xfrm>
              <a:off x="6563364" y="1606008"/>
              <a:ext cx="345645" cy="144999"/>
            </a:xfrm>
            <a:custGeom>
              <a:avLst/>
              <a:gdLst/>
              <a:ahLst/>
              <a:cxnLst/>
              <a:rect l="l" t="t" r="r" b="b"/>
              <a:pathLst>
                <a:path w="13280" h="5571" extrusionOk="0">
                  <a:moveTo>
                    <a:pt x="859" y="0"/>
                  </a:moveTo>
                  <a:cubicBezTo>
                    <a:pt x="384" y="0"/>
                    <a:pt x="1" y="384"/>
                    <a:pt x="1" y="859"/>
                  </a:cubicBezTo>
                  <a:lnTo>
                    <a:pt x="1" y="3857"/>
                  </a:lnTo>
                  <a:cubicBezTo>
                    <a:pt x="4" y="4800"/>
                    <a:pt x="768" y="5567"/>
                    <a:pt x="1714" y="5570"/>
                  </a:cubicBezTo>
                  <a:lnTo>
                    <a:pt x="11566" y="5570"/>
                  </a:lnTo>
                  <a:cubicBezTo>
                    <a:pt x="12512" y="5567"/>
                    <a:pt x="13279" y="4803"/>
                    <a:pt x="13279" y="3857"/>
                  </a:cubicBezTo>
                  <a:lnTo>
                    <a:pt x="13279" y="859"/>
                  </a:lnTo>
                  <a:cubicBezTo>
                    <a:pt x="13279" y="384"/>
                    <a:pt x="12896" y="0"/>
                    <a:pt x="12421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1" name="Google Shape;17571;p79"/>
            <p:cNvSpPr/>
            <p:nvPr/>
          </p:nvSpPr>
          <p:spPr>
            <a:xfrm>
              <a:off x="6591292" y="1606086"/>
              <a:ext cx="289790" cy="16710"/>
            </a:xfrm>
            <a:custGeom>
              <a:avLst/>
              <a:gdLst/>
              <a:ahLst/>
              <a:cxnLst/>
              <a:rect l="l" t="t" r="r" b="b"/>
              <a:pathLst>
                <a:path w="11134" h="642" extrusionOk="0">
                  <a:moveTo>
                    <a:pt x="321" y="1"/>
                  </a:moveTo>
                  <a:cubicBezTo>
                    <a:pt x="141" y="1"/>
                    <a:pt x="1" y="142"/>
                    <a:pt x="1" y="321"/>
                  </a:cubicBezTo>
                  <a:cubicBezTo>
                    <a:pt x="1" y="497"/>
                    <a:pt x="141" y="641"/>
                    <a:pt x="321" y="641"/>
                  </a:cubicBezTo>
                  <a:lnTo>
                    <a:pt x="10813" y="641"/>
                  </a:lnTo>
                  <a:cubicBezTo>
                    <a:pt x="10989" y="641"/>
                    <a:pt x="11133" y="497"/>
                    <a:pt x="11133" y="321"/>
                  </a:cubicBezTo>
                  <a:cubicBezTo>
                    <a:pt x="11133" y="142"/>
                    <a:pt x="10989" y="1"/>
                    <a:pt x="10813" y="1"/>
                  </a:cubicBezTo>
                  <a:close/>
                </a:path>
              </a:pathLst>
            </a:custGeom>
            <a:solidFill>
              <a:srgbClr val="A8B9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2" name="Google Shape;17572;p79"/>
            <p:cNvSpPr/>
            <p:nvPr/>
          </p:nvSpPr>
          <p:spPr>
            <a:xfrm>
              <a:off x="6624711" y="1606008"/>
              <a:ext cx="22280" cy="245257"/>
            </a:xfrm>
            <a:custGeom>
              <a:avLst/>
              <a:gdLst/>
              <a:ahLst/>
              <a:cxnLst/>
              <a:rect l="l" t="t" r="r" b="b"/>
              <a:pathLst>
                <a:path w="856" h="9423" extrusionOk="0">
                  <a:moveTo>
                    <a:pt x="1" y="0"/>
                  </a:moveTo>
                  <a:lnTo>
                    <a:pt x="1" y="9423"/>
                  </a:lnTo>
                  <a:lnTo>
                    <a:pt x="856" y="9423"/>
                  </a:lnTo>
                  <a:lnTo>
                    <a:pt x="856" y="0"/>
                  </a:ln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3" name="Google Shape;17573;p79"/>
            <p:cNvSpPr/>
            <p:nvPr/>
          </p:nvSpPr>
          <p:spPr>
            <a:xfrm>
              <a:off x="6624711" y="1606008"/>
              <a:ext cx="22280" cy="16788"/>
            </a:xfrm>
            <a:custGeom>
              <a:avLst/>
              <a:gdLst/>
              <a:ahLst/>
              <a:cxnLst/>
              <a:rect l="l" t="t" r="r" b="b"/>
              <a:pathLst>
                <a:path w="856" h="645" extrusionOk="0">
                  <a:moveTo>
                    <a:pt x="1" y="0"/>
                  </a:moveTo>
                  <a:lnTo>
                    <a:pt x="1" y="644"/>
                  </a:lnTo>
                  <a:lnTo>
                    <a:pt x="856" y="644"/>
                  </a:lnTo>
                  <a:lnTo>
                    <a:pt x="856" y="0"/>
                  </a:ln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4" name="Google Shape;17574;p79"/>
            <p:cNvSpPr/>
            <p:nvPr/>
          </p:nvSpPr>
          <p:spPr>
            <a:xfrm>
              <a:off x="6624711" y="1767638"/>
              <a:ext cx="22280" cy="16788"/>
            </a:xfrm>
            <a:custGeom>
              <a:avLst/>
              <a:gdLst/>
              <a:ahLst/>
              <a:cxnLst/>
              <a:rect l="l" t="t" r="r" b="b"/>
              <a:pathLst>
                <a:path w="856" h="645" extrusionOk="0">
                  <a:moveTo>
                    <a:pt x="1" y="0"/>
                  </a:moveTo>
                  <a:lnTo>
                    <a:pt x="1" y="644"/>
                  </a:lnTo>
                  <a:lnTo>
                    <a:pt x="856" y="644"/>
                  </a:lnTo>
                  <a:lnTo>
                    <a:pt x="856" y="0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5" name="Google Shape;17575;p79"/>
            <p:cNvSpPr/>
            <p:nvPr/>
          </p:nvSpPr>
          <p:spPr>
            <a:xfrm>
              <a:off x="6624711" y="1828985"/>
              <a:ext cx="22280" cy="22280"/>
            </a:xfrm>
            <a:custGeom>
              <a:avLst/>
              <a:gdLst/>
              <a:ahLst/>
              <a:cxnLst/>
              <a:rect l="l" t="t" r="r" b="b"/>
              <a:pathLst>
                <a:path w="856" h="856" extrusionOk="0">
                  <a:moveTo>
                    <a:pt x="1" y="1"/>
                  </a:moveTo>
                  <a:lnTo>
                    <a:pt x="1" y="856"/>
                  </a:lnTo>
                  <a:lnTo>
                    <a:pt x="856" y="856"/>
                  </a:lnTo>
                  <a:lnTo>
                    <a:pt x="856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6" name="Google Shape;17576;p79"/>
            <p:cNvSpPr/>
            <p:nvPr/>
          </p:nvSpPr>
          <p:spPr>
            <a:xfrm>
              <a:off x="6825357" y="1606008"/>
              <a:ext cx="22280" cy="245257"/>
            </a:xfrm>
            <a:custGeom>
              <a:avLst/>
              <a:gdLst/>
              <a:ahLst/>
              <a:cxnLst/>
              <a:rect l="l" t="t" r="r" b="b"/>
              <a:pathLst>
                <a:path w="856" h="9423" extrusionOk="0">
                  <a:moveTo>
                    <a:pt x="1" y="0"/>
                  </a:moveTo>
                  <a:lnTo>
                    <a:pt x="1" y="9423"/>
                  </a:lnTo>
                  <a:lnTo>
                    <a:pt x="856" y="9423"/>
                  </a:lnTo>
                  <a:lnTo>
                    <a:pt x="856" y="0"/>
                  </a:ln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7" name="Google Shape;17577;p79"/>
            <p:cNvSpPr/>
            <p:nvPr/>
          </p:nvSpPr>
          <p:spPr>
            <a:xfrm>
              <a:off x="6825357" y="1606008"/>
              <a:ext cx="22280" cy="16788"/>
            </a:xfrm>
            <a:custGeom>
              <a:avLst/>
              <a:gdLst/>
              <a:ahLst/>
              <a:cxnLst/>
              <a:rect l="l" t="t" r="r" b="b"/>
              <a:pathLst>
                <a:path w="856" h="645" extrusionOk="0">
                  <a:moveTo>
                    <a:pt x="1" y="0"/>
                  </a:moveTo>
                  <a:lnTo>
                    <a:pt x="1" y="644"/>
                  </a:lnTo>
                  <a:lnTo>
                    <a:pt x="856" y="644"/>
                  </a:lnTo>
                  <a:lnTo>
                    <a:pt x="856" y="0"/>
                  </a:ln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8" name="Google Shape;17578;p79"/>
            <p:cNvSpPr/>
            <p:nvPr/>
          </p:nvSpPr>
          <p:spPr>
            <a:xfrm>
              <a:off x="6825357" y="1767638"/>
              <a:ext cx="22280" cy="16788"/>
            </a:xfrm>
            <a:custGeom>
              <a:avLst/>
              <a:gdLst/>
              <a:ahLst/>
              <a:cxnLst/>
              <a:rect l="l" t="t" r="r" b="b"/>
              <a:pathLst>
                <a:path w="856" h="645" extrusionOk="0">
                  <a:moveTo>
                    <a:pt x="1" y="0"/>
                  </a:moveTo>
                  <a:lnTo>
                    <a:pt x="1" y="644"/>
                  </a:lnTo>
                  <a:lnTo>
                    <a:pt x="856" y="644"/>
                  </a:lnTo>
                  <a:lnTo>
                    <a:pt x="856" y="0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9" name="Google Shape;17579;p79"/>
            <p:cNvSpPr/>
            <p:nvPr/>
          </p:nvSpPr>
          <p:spPr>
            <a:xfrm>
              <a:off x="6825357" y="1828985"/>
              <a:ext cx="22280" cy="22280"/>
            </a:xfrm>
            <a:custGeom>
              <a:avLst/>
              <a:gdLst/>
              <a:ahLst/>
              <a:cxnLst/>
              <a:rect l="l" t="t" r="r" b="b"/>
              <a:pathLst>
                <a:path w="856" h="856" extrusionOk="0">
                  <a:moveTo>
                    <a:pt x="1" y="1"/>
                  </a:moveTo>
                  <a:lnTo>
                    <a:pt x="1" y="856"/>
                  </a:lnTo>
                  <a:lnTo>
                    <a:pt x="856" y="856"/>
                  </a:lnTo>
                  <a:lnTo>
                    <a:pt x="856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0" name="Google Shape;17580;p79"/>
            <p:cNvSpPr/>
            <p:nvPr/>
          </p:nvSpPr>
          <p:spPr>
            <a:xfrm>
              <a:off x="6708337" y="1706370"/>
              <a:ext cx="55699" cy="22280"/>
            </a:xfrm>
            <a:custGeom>
              <a:avLst/>
              <a:gdLst/>
              <a:ahLst/>
              <a:cxnLst/>
              <a:rect l="l" t="t" r="r" b="b"/>
              <a:pathLst>
                <a:path w="2140" h="856" extrusionOk="0">
                  <a:moveTo>
                    <a:pt x="211" y="1"/>
                  </a:moveTo>
                  <a:cubicBezTo>
                    <a:pt x="95" y="1"/>
                    <a:pt x="0" y="96"/>
                    <a:pt x="0" y="215"/>
                  </a:cubicBezTo>
                  <a:lnTo>
                    <a:pt x="0" y="641"/>
                  </a:lnTo>
                  <a:cubicBezTo>
                    <a:pt x="0" y="761"/>
                    <a:pt x="95" y="856"/>
                    <a:pt x="211" y="856"/>
                  </a:cubicBezTo>
                  <a:lnTo>
                    <a:pt x="1925" y="856"/>
                  </a:lnTo>
                  <a:cubicBezTo>
                    <a:pt x="2045" y="856"/>
                    <a:pt x="2140" y="761"/>
                    <a:pt x="2140" y="641"/>
                  </a:cubicBezTo>
                  <a:lnTo>
                    <a:pt x="2140" y="215"/>
                  </a:lnTo>
                  <a:cubicBezTo>
                    <a:pt x="2140" y="96"/>
                    <a:pt x="2045" y="1"/>
                    <a:pt x="1925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1" name="Google Shape;17581;p79"/>
            <p:cNvSpPr/>
            <p:nvPr/>
          </p:nvSpPr>
          <p:spPr>
            <a:xfrm>
              <a:off x="6613649" y="1728623"/>
              <a:ext cx="44533" cy="39041"/>
            </a:xfrm>
            <a:custGeom>
              <a:avLst/>
              <a:gdLst/>
              <a:ahLst/>
              <a:cxnLst/>
              <a:rect l="l" t="t" r="r" b="b"/>
              <a:pathLst>
                <a:path w="1711" h="1500" extrusionOk="0">
                  <a:moveTo>
                    <a:pt x="211" y="1"/>
                  </a:moveTo>
                  <a:cubicBezTo>
                    <a:pt x="95" y="1"/>
                    <a:pt x="0" y="99"/>
                    <a:pt x="0" y="215"/>
                  </a:cubicBezTo>
                  <a:lnTo>
                    <a:pt x="0" y="1285"/>
                  </a:lnTo>
                  <a:cubicBezTo>
                    <a:pt x="0" y="1404"/>
                    <a:pt x="95" y="1499"/>
                    <a:pt x="211" y="1499"/>
                  </a:cubicBezTo>
                  <a:lnTo>
                    <a:pt x="1499" y="1499"/>
                  </a:lnTo>
                  <a:cubicBezTo>
                    <a:pt x="1615" y="1499"/>
                    <a:pt x="1710" y="1404"/>
                    <a:pt x="1710" y="1288"/>
                  </a:cubicBezTo>
                  <a:lnTo>
                    <a:pt x="1710" y="215"/>
                  </a:lnTo>
                  <a:cubicBezTo>
                    <a:pt x="1710" y="99"/>
                    <a:pt x="1615" y="1"/>
                    <a:pt x="1499" y="1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2" name="Google Shape;17582;p79"/>
            <p:cNvSpPr/>
            <p:nvPr/>
          </p:nvSpPr>
          <p:spPr>
            <a:xfrm>
              <a:off x="6613545" y="1728623"/>
              <a:ext cx="44637" cy="16788"/>
            </a:xfrm>
            <a:custGeom>
              <a:avLst/>
              <a:gdLst/>
              <a:ahLst/>
              <a:cxnLst/>
              <a:rect l="l" t="t" r="r" b="b"/>
              <a:pathLst>
                <a:path w="1715" h="645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44"/>
                  </a:lnTo>
                  <a:lnTo>
                    <a:pt x="1714" y="644"/>
                  </a:lnTo>
                  <a:lnTo>
                    <a:pt x="1714" y="215"/>
                  </a:lnTo>
                  <a:cubicBezTo>
                    <a:pt x="1714" y="96"/>
                    <a:pt x="1619" y="1"/>
                    <a:pt x="1503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3" name="Google Shape;17583;p79"/>
            <p:cNvSpPr/>
            <p:nvPr/>
          </p:nvSpPr>
          <p:spPr>
            <a:xfrm>
              <a:off x="6814191" y="1728623"/>
              <a:ext cx="44637" cy="39041"/>
            </a:xfrm>
            <a:custGeom>
              <a:avLst/>
              <a:gdLst/>
              <a:ahLst/>
              <a:cxnLst/>
              <a:rect l="l" t="t" r="r" b="b"/>
              <a:pathLst>
                <a:path w="1715" h="1500" extrusionOk="0">
                  <a:moveTo>
                    <a:pt x="215" y="1"/>
                  </a:moveTo>
                  <a:cubicBezTo>
                    <a:pt x="96" y="1"/>
                    <a:pt x="1" y="99"/>
                    <a:pt x="1" y="215"/>
                  </a:cubicBezTo>
                  <a:lnTo>
                    <a:pt x="1" y="1285"/>
                  </a:lnTo>
                  <a:cubicBezTo>
                    <a:pt x="1" y="1404"/>
                    <a:pt x="96" y="1499"/>
                    <a:pt x="215" y="1499"/>
                  </a:cubicBezTo>
                  <a:lnTo>
                    <a:pt x="1500" y="1499"/>
                  </a:lnTo>
                  <a:cubicBezTo>
                    <a:pt x="1616" y="1499"/>
                    <a:pt x="1711" y="1404"/>
                    <a:pt x="1714" y="1288"/>
                  </a:cubicBezTo>
                  <a:lnTo>
                    <a:pt x="1714" y="215"/>
                  </a:lnTo>
                  <a:cubicBezTo>
                    <a:pt x="1714" y="99"/>
                    <a:pt x="1616" y="1"/>
                    <a:pt x="1500" y="1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4" name="Google Shape;17584;p79"/>
            <p:cNvSpPr/>
            <p:nvPr/>
          </p:nvSpPr>
          <p:spPr>
            <a:xfrm>
              <a:off x="6814191" y="1728623"/>
              <a:ext cx="44637" cy="16788"/>
            </a:xfrm>
            <a:custGeom>
              <a:avLst/>
              <a:gdLst/>
              <a:ahLst/>
              <a:cxnLst/>
              <a:rect l="l" t="t" r="r" b="b"/>
              <a:pathLst>
                <a:path w="1715" h="645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44"/>
                  </a:lnTo>
                  <a:lnTo>
                    <a:pt x="1714" y="644"/>
                  </a:lnTo>
                  <a:lnTo>
                    <a:pt x="1714" y="215"/>
                  </a:lnTo>
                  <a:cubicBezTo>
                    <a:pt x="1714" y="96"/>
                    <a:pt x="1616" y="1"/>
                    <a:pt x="150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5" name="Google Shape;17585;p79"/>
            <p:cNvSpPr/>
            <p:nvPr/>
          </p:nvSpPr>
          <p:spPr>
            <a:xfrm>
              <a:off x="6558237" y="1550777"/>
              <a:ext cx="355978" cy="305797"/>
            </a:xfrm>
            <a:custGeom>
              <a:avLst/>
              <a:gdLst/>
              <a:ahLst/>
              <a:cxnLst/>
              <a:rect l="l" t="t" r="r" b="b"/>
              <a:pathLst>
                <a:path w="13677" h="11749" extrusionOk="0">
                  <a:moveTo>
                    <a:pt x="7819" y="398"/>
                  </a:moveTo>
                  <a:cubicBezTo>
                    <a:pt x="8026" y="398"/>
                    <a:pt x="8209" y="543"/>
                    <a:pt x="8251" y="747"/>
                  </a:cubicBezTo>
                  <a:lnTo>
                    <a:pt x="8515" y="1925"/>
                  </a:lnTo>
                  <a:lnTo>
                    <a:pt x="5162" y="1925"/>
                  </a:lnTo>
                  <a:lnTo>
                    <a:pt x="5423" y="747"/>
                  </a:lnTo>
                  <a:cubicBezTo>
                    <a:pt x="5465" y="543"/>
                    <a:pt x="5644" y="398"/>
                    <a:pt x="5852" y="398"/>
                  </a:cubicBezTo>
                  <a:close/>
                  <a:moveTo>
                    <a:pt x="3209" y="2326"/>
                  </a:moveTo>
                  <a:lnTo>
                    <a:pt x="3209" y="6637"/>
                  </a:lnTo>
                  <a:lnTo>
                    <a:pt x="2755" y="6637"/>
                  </a:lnTo>
                  <a:lnTo>
                    <a:pt x="2755" y="2326"/>
                  </a:lnTo>
                  <a:close/>
                  <a:moveTo>
                    <a:pt x="10918" y="2326"/>
                  </a:moveTo>
                  <a:lnTo>
                    <a:pt x="10918" y="6637"/>
                  </a:lnTo>
                  <a:lnTo>
                    <a:pt x="10461" y="6637"/>
                  </a:lnTo>
                  <a:lnTo>
                    <a:pt x="10461" y="2326"/>
                  </a:lnTo>
                  <a:close/>
                  <a:moveTo>
                    <a:pt x="2354" y="2326"/>
                  </a:moveTo>
                  <a:lnTo>
                    <a:pt x="2354" y="6637"/>
                  </a:lnTo>
                  <a:lnTo>
                    <a:pt x="2340" y="6637"/>
                  </a:lnTo>
                  <a:cubicBezTo>
                    <a:pt x="2112" y="6637"/>
                    <a:pt x="1925" y="6823"/>
                    <a:pt x="1925" y="7052"/>
                  </a:cubicBezTo>
                  <a:lnTo>
                    <a:pt x="1925" y="7492"/>
                  </a:lnTo>
                  <a:lnTo>
                    <a:pt x="1911" y="7492"/>
                  </a:lnTo>
                  <a:cubicBezTo>
                    <a:pt x="1077" y="7492"/>
                    <a:pt x="398" y="6816"/>
                    <a:pt x="398" y="5979"/>
                  </a:cubicBezTo>
                  <a:lnTo>
                    <a:pt x="398" y="2981"/>
                  </a:lnTo>
                  <a:cubicBezTo>
                    <a:pt x="402" y="2618"/>
                    <a:pt x="694" y="2326"/>
                    <a:pt x="1056" y="2326"/>
                  </a:cubicBezTo>
                  <a:close/>
                  <a:moveTo>
                    <a:pt x="10063" y="2326"/>
                  </a:moveTo>
                  <a:lnTo>
                    <a:pt x="10063" y="6637"/>
                  </a:lnTo>
                  <a:lnTo>
                    <a:pt x="10049" y="6637"/>
                  </a:lnTo>
                  <a:cubicBezTo>
                    <a:pt x="9817" y="6637"/>
                    <a:pt x="9634" y="6823"/>
                    <a:pt x="9634" y="7052"/>
                  </a:cubicBezTo>
                  <a:lnTo>
                    <a:pt x="9634" y="7492"/>
                  </a:lnTo>
                  <a:lnTo>
                    <a:pt x="4040" y="7492"/>
                  </a:lnTo>
                  <a:lnTo>
                    <a:pt x="4040" y="7052"/>
                  </a:lnTo>
                  <a:cubicBezTo>
                    <a:pt x="4040" y="6823"/>
                    <a:pt x="3853" y="6637"/>
                    <a:pt x="3625" y="6637"/>
                  </a:cubicBezTo>
                  <a:lnTo>
                    <a:pt x="3610" y="6637"/>
                  </a:lnTo>
                  <a:lnTo>
                    <a:pt x="3610" y="2326"/>
                  </a:lnTo>
                  <a:close/>
                  <a:moveTo>
                    <a:pt x="12621" y="2326"/>
                  </a:moveTo>
                  <a:cubicBezTo>
                    <a:pt x="12980" y="2326"/>
                    <a:pt x="13276" y="2618"/>
                    <a:pt x="13276" y="2981"/>
                  </a:cubicBezTo>
                  <a:lnTo>
                    <a:pt x="13276" y="5979"/>
                  </a:lnTo>
                  <a:lnTo>
                    <a:pt x="13276" y="5982"/>
                  </a:lnTo>
                  <a:cubicBezTo>
                    <a:pt x="13272" y="6816"/>
                    <a:pt x="12597" y="7492"/>
                    <a:pt x="11763" y="7492"/>
                  </a:cubicBezTo>
                  <a:lnTo>
                    <a:pt x="11749" y="7492"/>
                  </a:lnTo>
                  <a:lnTo>
                    <a:pt x="11749" y="7052"/>
                  </a:lnTo>
                  <a:cubicBezTo>
                    <a:pt x="11749" y="6823"/>
                    <a:pt x="11562" y="6637"/>
                    <a:pt x="11334" y="6637"/>
                  </a:cubicBezTo>
                  <a:lnTo>
                    <a:pt x="11319" y="6637"/>
                  </a:lnTo>
                  <a:lnTo>
                    <a:pt x="11319" y="2326"/>
                  </a:lnTo>
                  <a:close/>
                  <a:moveTo>
                    <a:pt x="2780" y="7034"/>
                  </a:moveTo>
                  <a:lnTo>
                    <a:pt x="2780" y="7477"/>
                  </a:lnTo>
                  <a:cubicBezTo>
                    <a:pt x="2787" y="7604"/>
                    <a:pt x="2885" y="7667"/>
                    <a:pt x="2982" y="7667"/>
                  </a:cubicBezTo>
                  <a:cubicBezTo>
                    <a:pt x="3079" y="7667"/>
                    <a:pt x="3176" y="7604"/>
                    <a:pt x="3181" y="7477"/>
                  </a:cubicBezTo>
                  <a:lnTo>
                    <a:pt x="3181" y="7038"/>
                  </a:lnTo>
                  <a:lnTo>
                    <a:pt x="3628" y="7038"/>
                  </a:lnTo>
                  <a:cubicBezTo>
                    <a:pt x="3635" y="7038"/>
                    <a:pt x="3639" y="7041"/>
                    <a:pt x="3639" y="7052"/>
                  </a:cubicBezTo>
                  <a:lnTo>
                    <a:pt x="3639" y="8121"/>
                  </a:lnTo>
                  <a:cubicBezTo>
                    <a:pt x="3639" y="8128"/>
                    <a:pt x="3635" y="8132"/>
                    <a:pt x="3628" y="8132"/>
                  </a:cubicBezTo>
                  <a:lnTo>
                    <a:pt x="2340" y="8132"/>
                  </a:lnTo>
                  <a:cubicBezTo>
                    <a:pt x="2333" y="8132"/>
                    <a:pt x="2326" y="8128"/>
                    <a:pt x="2326" y="8121"/>
                  </a:cubicBezTo>
                  <a:lnTo>
                    <a:pt x="2326" y="7048"/>
                  </a:lnTo>
                  <a:cubicBezTo>
                    <a:pt x="2326" y="7041"/>
                    <a:pt x="2333" y="7034"/>
                    <a:pt x="2340" y="7034"/>
                  </a:cubicBezTo>
                  <a:close/>
                  <a:moveTo>
                    <a:pt x="11334" y="7038"/>
                  </a:moveTo>
                  <a:cubicBezTo>
                    <a:pt x="11341" y="7038"/>
                    <a:pt x="11344" y="7041"/>
                    <a:pt x="11348" y="7052"/>
                  </a:cubicBezTo>
                  <a:lnTo>
                    <a:pt x="11348" y="8121"/>
                  </a:lnTo>
                  <a:cubicBezTo>
                    <a:pt x="11348" y="8128"/>
                    <a:pt x="11341" y="8132"/>
                    <a:pt x="11334" y="8132"/>
                  </a:cubicBezTo>
                  <a:lnTo>
                    <a:pt x="10049" y="8132"/>
                  </a:lnTo>
                  <a:cubicBezTo>
                    <a:pt x="10039" y="8132"/>
                    <a:pt x="10035" y="8128"/>
                    <a:pt x="10035" y="8121"/>
                  </a:cubicBezTo>
                  <a:lnTo>
                    <a:pt x="10035" y="7052"/>
                  </a:lnTo>
                  <a:cubicBezTo>
                    <a:pt x="10035" y="7041"/>
                    <a:pt x="10039" y="7038"/>
                    <a:pt x="10049" y="7038"/>
                  </a:cubicBezTo>
                  <a:lnTo>
                    <a:pt x="10489" y="7038"/>
                  </a:lnTo>
                  <a:lnTo>
                    <a:pt x="10489" y="7477"/>
                  </a:lnTo>
                  <a:cubicBezTo>
                    <a:pt x="10486" y="7594"/>
                    <a:pt x="10577" y="7689"/>
                    <a:pt x="10690" y="7689"/>
                  </a:cubicBezTo>
                  <a:cubicBezTo>
                    <a:pt x="10806" y="7689"/>
                    <a:pt x="10897" y="7594"/>
                    <a:pt x="10890" y="7477"/>
                  </a:cubicBezTo>
                  <a:lnTo>
                    <a:pt x="10890" y="7038"/>
                  </a:lnTo>
                  <a:close/>
                  <a:moveTo>
                    <a:pt x="827" y="7555"/>
                  </a:moveTo>
                  <a:cubicBezTo>
                    <a:pt x="1148" y="7777"/>
                    <a:pt x="1524" y="7893"/>
                    <a:pt x="1911" y="7893"/>
                  </a:cubicBezTo>
                  <a:lnTo>
                    <a:pt x="1925" y="7893"/>
                  </a:lnTo>
                  <a:lnTo>
                    <a:pt x="1925" y="8121"/>
                  </a:lnTo>
                  <a:cubicBezTo>
                    <a:pt x="1925" y="8350"/>
                    <a:pt x="2112" y="8533"/>
                    <a:pt x="2340" y="8533"/>
                  </a:cubicBezTo>
                  <a:lnTo>
                    <a:pt x="3209" y="8533"/>
                  </a:lnTo>
                  <a:lnTo>
                    <a:pt x="3209" y="11344"/>
                  </a:lnTo>
                  <a:lnTo>
                    <a:pt x="2755" y="11344"/>
                  </a:lnTo>
                  <a:lnTo>
                    <a:pt x="2755" y="9191"/>
                  </a:lnTo>
                  <a:cubicBezTo>
                    <a:pt x="2748" y="9063"/>
                    <a:pt x="2651" y="8998"/>
                    <a:pt x="2554" y="8998"/>
                  </a:cubicBezTo>
                  <a:cubicBezTo>
                    <a:pt x="2456" y="8998"/>
                    <a:pt x="2360" y="9063"/>
                    <a:pt x="2354" y="9191"/>
                  </a:cubicBezTo>
                  <a:lnTo>
                    <a:pt x="2354" y="11344"/>
                  </a:lnTo>
                  <a:lnTo>
                    <a:pt x="1271" y="11344"/>
                  </a:lnTo>
                  <a:cubicBezTo>
                    <a:pt x="1024" y="11344"/>
                    <a:pt x="827" y="11147"/>
                    <a:pt x="827" y="10904"/>
                  </a:cubicBezTo>
                  <a:lnTo>
                    <a:pt x="827" y="7555"/>
                  </a:lnTo>
                  <a:close/>
                  <a:moveTo>
                    <a:pt x="9634" y="7893"/>
                  </a:moveTo>
                  <a:lnTo>
                    <a:pt x="9634" y="8121"/>
                  </a:lnTo>
                  <a:cubicBezTo>
                    <a:pt x="9634" y="8350"/>
                    <a:pt x="9821" y="8533"/>
                    <a:pt x="10049" y="8533"/>
                  </a:cubicBezTo>
                  <a:lnTo>
                    <a:pt x="10918" y="8533"/>
                  </a:lnTo>
                  <a:lnTo>
                    <a:pt x="10918" y="11344"/>
                  </a:lnTo>
                  <a:lnTo>
                    <a:pt x="10464" y="11344"/>
                  </a:lnTo>
                  <a:lnTo>
                    <a:pt x="10464" y="9191"/>
                  </a:lnTo>
                  <a:cubicBezTo>
                    <a:pt x="10461" y="9078"/>
                    <a:pt x="10373" y="8990"/>
                    <a:pt x="10264" y="8990"/>
                  </a:cubicBezTo>
                  <a:cubicBezTo>
                    <a:pt x="10151" y="8990"/>
                    <a:pt x="10060" y="9078"/>
                    <a:pt x="10063" y="9191"/>
                  </a:cubicBezTo>
                  <a:lnTo>
                    <a:pt x="10063" y="11344"/>
                  </a:lnTo>
                  <a:lnTo>
                    <a:pt x="3610" y="11344"/>
                  </a:lnTo>
                  <a:lnTo>
                    <a:pt x="3610" y="8537"/>
                  </a:lnTo>
                  <a:lnTo>
                    <a:pt x="3625" y="8537"/>
                  </a:lnTo>
                  <a:cubicBezTo>
                    <a:pt x="3853" y="8537"/>
                    <a:pt x="4040" y="8350"/>
                    <a:pt x="4040" y="8121"/>
                  </a:cubicBezTo>
                  <a:lnTo>
                    <a:pt x="4040" y="7893"/>
                  </a:lnTo>
                  <a:close/>
                  <a:moveTo>
                    <a:pt x="12847" y="7555"/>
                  </a:moveTo>
                  <a:lnTo>
                    <a:pt x="12847" y="10904"/>
                  </a:lnTo>
                  <a:cubicBezTo>
                    <a:pt x="12847" y="11147"/>
                    <a:pt x="12646" y="11348"/>
                    <a:pt x="12403" y="11348"/>
                  </a:cubicBezTo>
                  <a:lnTo>
                    <a:pt x="11319" y="11348"/>
                  </a:lnTo>
                  <a:lnTo>
                    <a:pt x="11319" y="8537"/>
                  </a:lnTo>
                  <a:lnTo>
                    <a:pt x="11334" y="8537"/>
                  </a:lnTo>
                  <a:cubicBezTo>
                    <a:pt x="11562" y="8537"/>
                    <a:pt x="11749" y="8350"/>
                    <a:pt x="11749" y="8121"/>
                  </a:cubicBezTo>
                  <a:lnTo>
                    <a:pt x="11749" y="7893"/>
                  </a:lnTo>
                  <a:lnTo>
                    <a:pt x="11763" y="7893"/>
                  </a:lnTo>
                  <a:cubicBezTo>
                    <a:pt x="12150" y="7893"/>
                    <a:pt x="12526" y="7777"/>
                    <a:pt x="12847" y="7555"/>
                  </a:cubicBezTo>
                  <a:close/>
                  <a:moveTo>
                    <a:pt x="5848" y="1"/>
                  </a:moveTo>
                  <a:cubicBezTo>
                    <a:pt x="5453" y="1"/>
                    <a:pt x="5112" y="274"/>
                    <a:pt x="5032" y="659"/>
                  </a:cubicBezTo>
                  <a:lnTo>
                    <a:pt x="4750" y="1925"/>
                  </a:lnTo>
                  <a:lnTo>
                    <a:pt x="1056" y="1925"/>
                  </a:lnTo>
                  <a:cubicBezTo>
                    <a:pt x="472" y="1929"/>
                    <a:pt x="1" y="2400"/>
                    <a:pt x="1" y="2981"/>
                  </a:cubicBezTo>
                  <a:lnTo>
                    <a:pt x="1" y="5979"/>
                  </a:lnTo>
                  <a:cubicBezTo>
                    <a:pt x="1" y="6418"/>
                    <a:pt x="152" y="6844"/>
                    <a:pt x="430" y="7185"/>
                  </a:cubicBezTo>
                  <a:lnTo>
                    <a:pt x="430" y="10904"/>
                  </a:lnTo>
                  <a:cubicBezTo>
                    <a:pt x="430" y="11369"/>
                    <a:pt x="806" y="11745"/>
                    <a:pt x="1271" y="11749"/>
                  </a:cubicBezTo>
                  <a:lnTo>
                    <a:pt x="12407" y="11749"/>
                  </a:lnTo>
                  <a:cubicBezTo>
                    <a:pt x="12871" y="11745"/>
                    <a:pt x="13248" y="11369"/>
                    <a:pt x="13248" y="10904"/>
                  </a:cubicBezTo>
                  <a:lnTo>
                    <a:pt x="13248" y="7185"/>
                  </a:lnTo>
                  <a:cubicBezTo>
                    <a:pt x="13526" y="6844"/>
                    <a:pt x="13677" y="6418"/>
                    <a:pt x="13677" y="5979"/>
                  </a:cubicBezTo>
                  <a:lnTo>
                    <a:pt x="13673" y="2981"/>
                  </a:lnTo>
                  <a:cubicBezTo>
                    <a:pt x="13673" y="2400"/>
                    <a:pt x="13202" y="1929"/>
                    <a:pt x="12618" y="1925"/>
                  </a:cubicBezTo>
                  <a:lnTo>
                    <a:pt x="8923" y="1925"/>
                  </a:lnTo>
                  <a:lnTo>
                    <a:pt x="8642" y="659"/>
                  </a:lnTo>
                  <a:cubicBezTo>
                    <a:pt x="8562" y="274"/>
                    <a:pt x="8221" y="1"/>
                    <a:pt x="7830" y="1"/>
                  </a:cubicBezTo>
                  <a:cubicBezTo>
                    <a:pt x="7827" y="1"/>
                    <a:pt x="7825" y="1"/>
                    <a:pt x="7822" y="1"/>
                  </a:cubicBezTo>
                  <a:lnTo>
                    <a:pt x="5855" y="1"/>
                  </a:lnTo>
                  <a:cubicBezTo>
                    <a:pt x="5853" y="1"/>
                    <a:pt x="5850" y="1"/>
                    <a:pt x="58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6" name="Google Shape;17586;p79"/>
            <p:cNvSpPr/>
            <p:nvPr/>
          </p:nvSpPr>
          <p:spPr>
            <a:xfrm>
              <a:off x="6703106" y="1701242"/>
              <a:ext cx="66162" cy="32717"/>
            </a:xfrm>
            <a:custGeom>
              <a:avLst/>
              <a:gdLst/>
              <a:ahLst/>
              <a:cxnLst/>
              <a:rect l="l" t="t" r="r" b="b"/>
              <a:pathLst>
                <a:path w="2542" h="1257" extrusionOk="0">
                  <a:moveTo>
                    <a:pt x="1069" y="0"/>
                  </a:moveTo>
                  <a:cubicBezTo>
                    <a:pt x="1065" y="0"/>
                    <a:pt x="1061" y="0"/>
                    <a:pt x="1056" y="1"/>
                  </a:cubicBezTo>
                  <a:lnTo>
                    <a:pt x="416" y="1"/>
                  </a:lnTo>
                  <a:cubicBezTo>
                    <a:pt x="184" y="1"/>
                    <a:pt x="1" y="187"/>
                    <a:pt x="1" y="416"/>
                  </a:cubicBezTo>
                  <a:lnTo>
                    <a:pt x="1" y="845"/>
                  </a:lnTo>
                  <a:cubicBezTo>
                    <a:pt x="1" y="1070"/>
                    <a:pt x="187" y="1257"/>
                    <a:pt x="416" y="1257"/>
                  </a:cubicBezTo>
                  <a:lnTo>
                    <a:pt x="2126" y="1257"/>
                  </a:lnTo>
                  <a:cubicBezTo>
                    <a:pt x="2355" y="1257"/>
                    <a:pt x="2541" y="1070"/>
                    <a:pt x="2541" y="841"/>
                  </a:cubicBezTo>
                  <a:lnTo>
                    <a:pt x="2541" y="412"/>
                  </a:lnTo>
                  <a:cubicBezTo>
                    <a:pt x="2541" y="184"/>
                    <a:pt x="2355" y="1"/>
                    <a:pt x="2126" y="1"/>
                  </a:cubicBezTo>
                  <a:lnTo>
                    <a:pt x="1915" y="1"/>
                  </a:lnTo>
                  <a:cubicBezTo>
                    <a:pt x="1910" y="0"/>
                    <a:pt x="1906" y="0"/>
                    <a:pt x="1901" y="0"/>
                  </a:cubicBezTo>
                  <a:cubicBezTo>
                    <a:pt x="1638" y="0"/>
                    <a:pt x="1638" y="398"/>
                    <a:pt x="1901" y="398"/>
                  </a:cubicBezTo>
                  <a:cubicBezTo>
                    <a:pt x="1906" y="398"/>
                    <a:pt x="1910" y="398"/>
                    <a:pt x="1915" y="398"/>
                  </a:cubicBezTo>
                  <a:lnTo>
                    <a:pt x="2126" y="398"/>
                  </a:lnTo>
                  <a:cubicBezTo>
                    <a:pt x="2136" y="398"/>
                    <a:pt x="2140" y="405"/>
                    <a:pt x="2140" y="412"/>
                  </a:cubicBezTo>
                  <a:lnTo>
                    <a:pt x="2140" y="845"/>
                  </a:lnTo>
                  <a:cubicBezTo>
                    <a:pt x="2140" y="852"/>
                    <a:pt x="2136" y="856"/>
                    <a:pt x="2126" y="856"/>
                  </a:cubicBezTo>
                  <a:lnTo>
                    <a:pt x="416" y="856"/>
                  </a:lnTo>
                  <a:cubicBezTo>
                    <a:pt x="405" y="856"/>
                    <a:pt x="402" y="852"/>
                    <a:pt x="402" y="845"/>
                  </a:cubicBezTo>
                  <a:lnTo>
                    <a:pt x="402" y="416"/>
                  </a:lnTo>
                  <a:cubicBezTo>
                    <a:pt x="402" y="409"/>
                    <a:pt x="405" y="402"/>
                    <a:pt x="416" y="402"/>
                  </a:cubicBezTo>
                  <a:lnTo>
                    <a:pt x="1056" y="402"/>
                  </a:lnTo>
                  <a:cubicBezTo>
                    <a:pt x="1058" y="402"/>
                    <a:pt x="1061" y="402"/>
                    <a:pt x="1063" y="402"/>
                  </a:cubicBezTo>
                  <a:cubicBezTo>
                    <a:pt x="1176" y="402"/>
                    <a:pt x="1267" y="312"/>
                    <a:pt x="1267" y="201"/>
                  </a:cubicBezTo>
                  <a:cubicBezTo>
                    <a:pt x="1267" y="89"/>
                    <a:pt x="1179" y="0"/>
                    <a:pt x="10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87" name="Google Shape;17587;p79"/>
          <p:cNvGrpSpPr/>
          <p:nvPr/>
        </p:nvGrpSpPr>
        <p:grpSpPr>
          <a:xfrm>
            <a:off x="1809858" y="2454296"/>
            <a:ext cx="417065" cy="312018"/>
            <a:chOff x="1809858" y="2454296"/>
            <a:chExt cx="417065" cy="312018"/>
          </a:xfrm>
        </p:grpSpPr>
        <p:sp>
          <p:nvSpPr>
            <p:cNvPr id="17588" name="Google Shape;17588;p79"/>
            <p:cNvSpPr/>
            <p:nvPr/>
          </p:nvSpPr>
          <p:spPr>
            <a:xfrm>
              <a:off x="1816833" y="2460438"/>
              <a:ext cx="404780" cy="215117"/>
            </a:xfrm>
            <a:custGeom>
              <a:avLst/>
              <a:gdLst/>
              <a:ahLst/>
              <a:cxnLst/>
              <a:rect l="l" t="t" r="r" b="b"/>
              <a:pathLst>
                <a:path w="15552" h="8265" extrusionOk="0">
                  <a:moveTo>
                    <a:pt x="6255" y="0"/>
                  </a:moveTo>
                  <a:cubicBezTo>
                    <a:pt x="6100" y="0"/>
                    <a:pt x="5944" y="10"/>
                    <a:pt x="5788" y="31"/>
                  </a:cubicBezTo>
                  <a:cubicBezTo>
                    <a:pt x="4423" y="218"/>
                    <a:pt x="3293" y="1185"/>
                    <a:pt x="2899" y="2505"/>
                  </a:cubicBezTo>
                  <a:lnTo>
                    <a:pt x="2878" y="2505"/>
                  </a:lnTo>
                  <a:cubicBezTo>
                    <a:pt x="1288" y="2505"/>
                    <a:pt x="0" y="3792"/>
                    <a:pt x="0" y="5383"/>
                  </a:cubicBezTo>
                  <a:cubicBezTo>
                    <a:pt x="0" y="6973"/>
                    <a:pt x="1288" y="8264"/>
                    <a:pt x="2878" y="8264"/>
                  </a:cubicBezTo>
                  <a:lnTo>
                    <a:pt x="13142" y="8264"/>
                  </a:lnTo>
                  <a:cubicBezTo>
                    <a:pt x="13152" y="8265"/>
                    <a:pt x="13163" y="8265"/>
                    <a:pt x="13174" y="8265"/>
                  </a:cubicBezTo>
                  <a:cubicBezTo>
                    <a:pt x="14486" y="8265"/>
                    <a:pt x="15552" y="7202"/>
                    <a:pt x="15552" y="5886"/>
                  </a:cubicBezTo>
                  <a:cubicBezTo>
                    <a:pt x="15552" y="4572"/>
                    <a:pt x="14489" y="3507"/>
                    <a:pt x="13180" y="3507"/>
                  </a:cubicBezTo>
                  <a:cubicBezTo>
                    <a:pt x="13167" y="3507"/>
                    <a:pt x="13154" y="3507"/>
                    <a:pt x="13142" y="3507"/>
                  </a:cubicBezTo>
                  <a:lnTo>
                    <a:pt x="13142" y="3504"/>
                  </a:lnTo>
                  <a:cubicBezTo>
                    <a:pt x="13057" y="3504"/>
                    <a:pt x="12969" y="3511"/>
                    <a:pt x="12885" y="3522"/>
                  </a:cubicBezTo>
                  <a:cubicBezTo>
                    <a:pt x="12501" y="2290"/>
                    <a:pt x="11366" y="1503"/>
                    <a:pt x="10144" y="1503"/>
                  </a:cubicBezTo>
                  <a:cubicBezTo>
                    <a:pt x="9841" y="1503"/>
                    <a:pt x="9533" y="1551"/>
                    <a:pt x="9229" y="1653"/>
                  </a:cubicBezTo>
                  <a:cubicBezTo>
                    <a:pt x="8584" y="616"/>
                    <a:pt x="7453" y="0"/>
                    <a:pt x="625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9" name="Google Shape;17589;p79"/>
            <p:cNvSpPr/>
            <p:nvPr/>
          </p:nvSpPr>
          <p:spPr>
            <a:xfrm>
              <a:off x="1815454" y="2525793"/>
              <a:ext cx="368706" cy="149762"/>
            </a:xfrm>
            <a:custGeom>
              <a:avLst/>
              <a:gdLst/>
              <a:ahLst/>
              <a:cxnLst/>
              <a:rect l="l" t="t" r="r" b="b"/>
              <a:pathLst>
                <a:path w="14166" h="5754" extrusionOk="0">
                  <a:moveTo>
                    <a:pt x="2805" y="1"/>
                  </a:moveTo>
                  <a:lnTo>
                    <a:pt x="2805" y="1"/>
                  </a:lnTo>
                  <a:cubicBezTo>
                    <a:pt x="1228" y="68"/>
                    <a:pt x="0" y="1394"/>
                    <a:pt x="53" y="2970"/>
                  </a:cubicBezTo>
                  <a:cubicBezTo>
                    <a:pt x="102" y="4540"/>
                    <a:pt x="1453" y="5753"/>
                    <a:pt x="3023" y="5753"/>
                  </a:cubicBezTo>
                  <a:lnTo>
                    <a:pt x="13195" y="5753"/>
                  </a:lnTo>
                  <a:cubicBezTo>
                    <a:pt x="13254" y="5753"/>
                    <a:pt x="13318" y="5750"/>
                    <a:pt x="13378" y="5746"/>
                  </a:cubicBezTo>
                  <a:cubicBezTo>
                    <a:pt x="14166" y="5683"/>
                    <a:pt x="14102" y="4501"/>
                    <a:pt x="13314" y="4501"/>
                  </a:cubicBezTo>
                  <a:lnTo>
                    <a:pt x="11569" y="4501"/>
                  </a:lnTo>
                  <a:cubicBezTo>
                    <a:pt x="11428" y="4501"/>
                    <a:pt x="11316" y="4388"/>
                    <a:pt x="11316" y="4251"/>
                  </a:cubicBezTo>
                  <a:lnTo>
                    <a:pt x="11316" y="3456"/>
                  </a:lnTo>
                  <a:cubicBezTo>
                    <a:pt x="11319" y="3122"/>
                    <a:pt x="11186" y="2805"/>
                    <a:pt x="10950" y="2569"/>
                  </a:cubicBezTo>
                  <a:lnTo>
                    <a:pt x="9490" y="1109"/>
                  </a:lnTo>
                  <a:cubicBezTo>
                    <a:pt x="9257" y="877"/>
                    <a:pt x="8937" y="743"/>
                    <a:pt x="8607" y="743"/>
                  </a:cubicBezTo>
                  <a:lnTo>
                    <a:pt x="5306" y="743"/>
                  </a:lnTo>
                  <a:cubicBezTo>
                    <a:pt x="4754" y="743"/>
                    <a:pt x="4307" y="1194"/>
                    <a:pt x="4307" y="1746"/>
                  </a:cubicBezTo>
                  <a:lnTo>
                    <a:pt x="4307" y="3963"/>
                  </a:lnTo>
                  <a:cubicBezTo>
                    <a:pt x="4307" y="4107"/>
                    <a:pt x="4188" y="4215"/>
                    <a:pt x="4054" y="4215"/>
                  </a:cubicBezTo>
                  <a:cubicBezTo>
                    <a:pt x="4019" y="4215"/>
                    <a:pt x="3983" y="4207"/>
                    <a:pt x="3948" y="4191"/>
                  </a:cubicBezTo>
                  <a:cubicBezTo>
                    <a:pt x="3016" y="3737"/>
                    <a:pt x="2344" y="2819"/>
                    <a:pt x="2305" y="1728"/>
                  </a:cubicBezTo>
                  <a:cubicBezTo>
                    <a:pt x="2280" y="1116"/>
                    <a:pt x="2456" y="507"/>
                    <a:pt x="2805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0" name="Google Shape;17590;p79"/>
            <p:cNvSpPr/>
            <p:nvPr/>
          </p:nvSpPr>
          <p:spPr>
            <a:xfrm>
              <a:off x="1947127" y="2564731"/>
              <a:ext cx="143359" cy="195440"/>
            </a:xfrm>
            <a:custGeom>
              <a:avLst/>
              <a:gdLst/>
              <a:ahLst/>
              <a:cxnLst/>
              <a:rect l="l" t="t" r="r" b="b"/>
              <a:pathLst>
                <a:path w="5508" h="7509" extrusionOk="0">
                  <a:moveTo>
                    <a:pt x="251" y="0"/>
                  </a:moveTo>
                  <a:cubicBezTo>
                    <a:pt x="114" y="0"/>
                    <a:pt x="1" y="113"/>
                    <a:pt x="1" y="250"/>
                  </a:cubicBezTo>
                  <a:lnTo>
                    <a:pt x="1" y="7259"/>
                  </a:lnTo>
                  <a:cubicBezTo>
                    <a:pt x="1" y="7399"/>
                    <a:pt x="114" y="7508"/>
                    <a:pt x="251" y="7508"/>
                  </a:cubicBezTo>
                  <a:lnTo>
                    <a:pt x="5258" y="7508"/>
                  </a:lnTo>
                  <a:cubicBezTo>
                    <a:pt x="5260" y="7509"/>
                    <a:pt x="5262" y="7509"/>
                    <a:pt x="5264" y="7509"/>
                  </a:cubicBezTo>
                  <a:cubicBezTo>
                    <a:pt x="5398" y="7509"/>
                    <a:pt x="5507" y="7397"/>
                    <a:pt x="5507" y="7259"/>
                  </a:cubicBezTo>
                  <a:lnTo>
                    <a:pt x="5507" y="1960"/>
                  </a:lnTo>
                  <a:cubicBezTo>
                    <a:pt x="5507" y="1826"/>
                    <a:pt x="5455" y="1700"/>
                    <a:pt x="5363" y="1605"/>
                  </a:cubicBezTo>
                  <a:lnTo>
                    <a:pt x="3903" y="144"/>
                  </a:lnTo>
                  <a:cubicBezTo>
                    <a:pt x="3808" y="53"/>
                    <a:pt x="3681" y="0"/>
                    <a:pt x="3548" y="0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1" name="Google Shape;17591;p79"/>
            <p:cNvSpPr/>
            <p:nvPr/>
          </p:nvSpPr>
          <p:spPr>
            <a:xfrm>
              <a:off x="2044860" y="2610331"/>
              <a:ext cx="45626" cy="13014"/>
            </a:xfrm>
            <a:custGeom>
              <a:avLst/>
              <a:gdLst/>
              <a:ahLst/>
              <a:cxnLst/>
              <a:rect l="l" t="t" r="r" b="b"/>
              <a:pathLst>
                <a:path w="1753" h="500" extrusionOk="0">
                  <a:moveTo>
                    <a:pt x="0" y="0"/>
                  </a:moveTo>
                  <a:lnTo>
                    <a:pt x="0" y="500"/>
                  </a:lnTo>
                  <a:lnTo>
                    <a:pt x="1752" y="500"/>
                  </a:lnTo>
                  <a:lnTo>
                    <a:pt x="1752" y="208"/>
                  </a:lnTo>
                  <a:cubicBezTo>
                    <a:pt x="1752" y="134"/>
                    <a:pt x="1735" y="64"/>
                    <a:pt x="1707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2" name="Google Shape;17592;p79"/>
            <p:cNvSpPr/>
            <p:nvPr/>
          </p:nvSpPr>
          <p:spPr>
            <a:xfrm>
              <a:off x="1809858" y="2454296"/>
              <a:ext cx="417065" cy="227298"/>
            </a:xfrm>
            <a:custGeom>
              <a:avLst/>
              <a:gdLst/>
              <a:ahLst/>
              <a:cxnLst/>
              <a:rect l="l" t="t" r="r" b="b"/>
              <a:pathLst>
                <a:path w="16024" h="8733" extrusionOk="0">
                  <a:moveTo>
                    <a:pt x="6521" y="0"/>
                  </a:moveTo>
                  <a:cubicBezTo>
                    <a:pt x="5737" y="0"/>
                    <a:pt x="4947" y="246"/>
                    <a:pt x="4272" y="756"/>
                  </a:cubicBezTo>
                  <a:cubicBezTo>
                    <a:pt x="3685" y="1203"/>
                    <a:pt x="3241" y="1812"/>
                    <a:pt x="2995" y="2509"/>
                  </a:cubicBezTo>
                  <a:cubicBezTo>
                    <a:pt x="1310" y="2593"/>
                    <a:pt x="1" y="4004"/>
                    <a:pt x="39" y="5693"/>
                  </a:cubicBezTo>
                  <a:cubicBezTo>
                    <a:pt x="82" y="7378"/>
                    <a:pt x="1457" y="8726"/>
                    <a:pt x="3146" y="8729"/>
                  </a:cubicBezTo>
                  <a:lnTo>
                    <a:pt x="4272" y="8729"/>
                  </a:lnTo>
                  <a:cubicBezTo>
                    <a:pt x="4571" y="8719"/>
                    <a:pt x="4571" y="8275"/>
                    <a:pt x="4272" y="8261"/>
                  </a:cubicBezTo>
                  <a:lnTo>
                    <a:pt x="3146" y="8261"/>
                  </a:lnTo>
                  <a:cubicBezTo>
                    <a:pt x="1700" y="8244"/>
                    <a:pt x="536" y="7068"/>
                    <a:pt x="532" y="5619"/>
                  </a:cubicBezTo>
                  <a:cubicBezTo>
                    <a:pt x="532" y="4173"/>
                    <a:pt x="1693" y="2991"/>
                    <a:pt x="3143" y="2973"/>
                  </a:cubicBezTo>
                  <a:lnTo>
                    <a:pt x="3167" y="2973"/>
                  </a:lnTo>
                  <a:cubicBezTo>
                    <a:pt x="3269" y="2973"/>
                    <a:pt x="3361" y="2903"/>
                    <a:pt x="3389" y="2804"/>
                  </a:cubicBezTo>
                  <a:cubicBezTo>
                    <a:pt x="3593" y="2139"/>
                    <a:pt x="3998" y="1551"/>
                    <a:pt x="4554" y="1133"/>
                  </a:cubicBezTo>
                  <a:cubicBezTo>
                    <a:pt x="5145" y="684"/>
                    <a:pt x="5836" y="470"/>
                    <a:pt x="6520" y="470"/>
                  </a:cubicBezTo>
                  <a:cubicBezTo>
                    <a:pt x="7606" y="470"/>
                    <a:pt x="8675" y="1011"/>
                    <a:pt x="9297" y="2012"/>
                  </a:cubicBezTo>
                  <a:cubicBezTo>
                    <a:pt x="9342" y="2083"/>
                    <a:pt x="9420" y="2122"/>
                    <a:pt x="9499" y="2122"/>
                  </a:cubicBezTo>
                  <a:cubicBezTo>
                    <a:pt x="9523" y="2122"/>
                    <a:pt x="9547" y="2118"/>
                    <a:pt x="9571" y="2111"/>
                  </a:cubicBezTo>
                  <a:cubicBezTo>
                    <a:pt x="9850" y="2017"/>
                    <a:pt x="10133" y="1973"/>
                    <a:pt x="10411" y="1973"/>
                  </a:cubicBezTo>
                  <a:cubicBezTo>
                    <a:pt x="11532" y="1973"/>
                    <a:pt x="12576" y="2694"/>
                    <a:pt x="12931" y="3824"/>
                  </a:cubicBezTo>
                  <a:cubicBezTo>
                    <a:pt x="12961" y="3926"/>
                    <a:pt x="13054" y="3991"/>
                    <a:pt x="13155" y="3991"/>
                  </a:cubicBezTo>
                  <a:cubicBezTo>
                    <a:pt x="13162" y="3991"/>
                    <a:pt x="13170" y="3991"/>
                    <a:pt x="13177" y="3990"/>
                  </a:cubicBezTo>
                  <a:cubicBezTo>
                    <a:pt x="13259" y="3981"/>
                    <a:pt x="13339" y="3976"/>
                    <a:pt x="13419" y="3976"/>
                  </a:cubicBezTo>
                  <a:cubicBezTo>
                    <a:pt x="14541" y="3976"/>
                    <a:pt x="15490" y="4856"/>
                    <a:pt x="15552" y="6002"/>
                  </a:cubicBezTo>
                  <a:cubicBezTo>
                    <a:pt x="15619" y="7230"/>
                    <a:pt x="14641" y="8265"/>
                    <a:pt x="13410" y="8265"/>
                  </a:cubicBezTo>
                  <a:lnTo>
                    <a:pt x="11784" y="8265"/>
                  </a:lnTo>
                  <a:cubicBezTo>
                    <a:pt x="11485" y="8275"/>
                    <a:pt x="11485" y="8719"/>
                    <a:pt x="11784" y="8733"/>
                  </a:cubicBezTo>
                  <a:lnTo>
                    <a:pt x="13410" y="8733"/>
                  </a:lnTo>
                  <a:cubicBezTo>
                    <a:pt x="14852" y="8733"/>
                    <a:pt x="16024" y="7561"/>
                    <a:pt x="16024" y="6118"/>
                  </a:cubicBezTo>
                  <a:cubicBezTo>
                    <a:pt x="16024" y="4676"/>
                    <a:pt x="14852" y="3508"/>
                    <a:pt x="13410" y="3508"/>
                  </a:cubicBezTo>
                  <a:lnTo>
                    <a:pt x="13315" y="3508"/>
                  </a:lnTo>
                  <a:cubicBezTo>
                    <a:pt x="13104" y="2955"/>
                    <a:pt x="12741" y="2473"/>
                    <a:pt x="12266" y="2118"/>
                  </a:cubicBezTo>
                  <a:cubicBezTo>
                    <a:pt x="11725" y="1714"/>
                    <a:pt x="11073" y="1503"/>
                    <a:pt x="10411" y="1503"/>
                  </a:cubicBezTo>
                  <a:cubicBezTo>
                    <a:pt x="10138" y="1503"/>
                    <a:pt x="9864" y="1538"/>
                    <a:pt x="9596" y="1611"/>
                  </a:cubicBezTo>
                  <a:cubicBezTo>
                    <a:pt x="8870" y="560"/>
                    <a:pt x="7703" y="0"/>
                    <a:pt x="65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3" name="Google Shape;17593;p79"/>
            <p:cNvSpPr/>
            <p:nvPr/>
          </p:nvSpPr>
          <p:spPr>
            <a:xfrm>
              <a:off x="1941010" y="2558588"/>
              <a:ext cx="155514" cy="207725"/>
            </a:xfrm>
            <a:custGeom>
              <a:avLst/>
              <a:gdLst/>
              <a:ahLst/>
              <a:cxnLst/>
              <a:rect l="l" t="t" r="r" b="b"/>
              <a:pathLst>
                <a:path w="5975" h="7981" extrusionOk="0">
                  <a:moveTo>
                    <a:pt x="3505" y="468"/>
                  </a:moveTo>
                  <a:lnTo>
                    <a:pt x="3505" y="1988"/>
                  </a:lnTo>
                  <a:cubicBezTo>
                    <a:pt x="3505" y="2256"/>
                    <a:pt x="3723" y="2474"/>
                    <a:pt x="3990" y="2474"/>
                  </a:cubicBezTo>
                  <a:lnTo>
                    <a:pt x="4740" y="2474"/>
                  </a:lnTo>
                  <a:cubicBezTo>
                    <a:pt x="4742" y="2474"/>
                    <a:pt x="4744" y="2474"/>
                    <a:pt x="4746" y="2474"/>
                  </a:cubicBezTo>
                  <a:cubicBezTo>
                    <a:pt x="4877" y="2474"/>
                    <a:pt x="4986" y="2370"/>
                    <a:pt x="4986" y="2238"/>
                  </a:cubicBezTo>
                  <a:cubicBezTo>
                    <a:pt x="4986" y="2107"/>
                    <a:pt x="4877" y="2002"/>
                    <a:pt x="4746" y="2002"/>
                  </a:cubicBezTo>
                  <a:cubicBezTo>
                    <a:pt x="4744" y="2002"/>
                    <a:pt x="4742" y="2002"/>
                    <a:pt x="4740" y="2002"/>
                  </a:cubicBezTo>
                  <a:lnTo>
                    <a:pt x="3990" y="2002"/>
                  </a:lnTo>
                  <a:cubicBezTo>
                    <a:pt x="3980" y="2002"/>
                    <a:pt x="3973" y="1995"/>
                    <a:pt x="3973" y="1988"/>
                  </a:cubicBezTo>
                  <a:lnTo>
                    <a:pt x="3973" y="549"/>
                  </a:lnTo>
                  <a:lnTo>
                    <a:pt x="5429" y="2006"/>
                  </a:lnTo>
                  <a:cubicBezTo>
                    <a:pt x="5478" y="2055"/>
                    <a:pt x="5507" y="2126"/>
                    <a:pt x="5507" y="2196"/>
                  </a:cubicBezTo>
                  <a:lnTo>
                    <a:pt x="5510" y="7495"/>
                  </a:lnTo>
                  <a:cubicBezTo>
                    <a:pt x="5510" y="7505"/>
                    <a:pt x="5500" y="7512"/>
                    <a:pt x="5493" y="7512"/>
                  </a:cubicBezTo>
                  <a:lnTo>
                    <a:pt x="486" y="7512"/>
                  </a:lnTo>
                  <a:cubicBezTo>
                    <a:pt x="475" y="7512"/>
                    <a:pt x="468" y="7505"/>
                    <a:pt x="468" y="7495"/>
                  </a:cubicBezTo>
                  <a:lnTo>
                    <a:pt x="468" y="486"/>
                  </a:lnTo>
                  <a:cubicBezTo>
                    <a:pt x="468" y="475"/>
                    <a:pt x="475" y="468"/>
                    <a:pt x="486" y="468"/>
                  </a:cubicBezTo>
                  <a:close/>
                  <a:moveTo>
                    <a:pt x="482" y="0"/>
                  </a:moveTo>
                  <a:cubicBezTo>
                    <a:pt x="218" y="0"/>
                    <a:pt x="0" y="219"/>
                    <a:pt x="0" y="486"/>
                  </a:cubicBezTo>
                  <a:lnTo>
                    <a:pt x="0" y="7495"/>
                  </a:lnTo>
                  <a:cubicBezTo>
                    <a:pt x="0" y="7762"/>
                    <a:pt x="218" y="7980"/>
                    <a:pt x="482" y="7980"/>
                  </a:cubicBezTo>
                  <a:lnTo>
                    <a:pt x="5493" y="7980"/>
                  </a:lnTo>
                  <a:cubicBezTo>
                    <a:pt x="5760" y="7980"/>
                    <a:pt x="5975" y="7762"/>
                    <a:pt x="5975" y="7495"/>
                  </a:cubicBezTo>
                  <a:lnTo>
                    <a:pt x="5975" y="2196"/>
                  </a:lnTo>
                  <a:cubicBezTo>
                    <a:pt x="5975" y="1999"/>
                    <a:pt x="5897" y="1812"/>
                    <a:pt x="5760" y="1675"/>
                  </a:cubicBezTo>
                  <a:lnTo>
                    <a:pt x="4303" y="215"/>
                  </a:lnTo>
                  <a:cubicBezTo>
                    <a:pt x="4166" y="78"/>
                    <a:pt x="3976" y="0"/>
                    <a:pt x="37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4" name="Google Shape;17594;p79"/>
            <p:cNvSpPr/>
            <p:nvPr/>
          </p:nvSpPr>
          <p:spPr>
            <a:xfrm>
              <a:off x="1984528" y="2643308"/>
              <a:ext cx="68687" cy="84173"/>
            </a:xfrm>
            <a:custGeom>
              <a:avLst/>
              <a:gdLst/>
              <a:ahLst/>
              <a:cxnLst/>
              <a:rect l="l" t="t" r="r" b="b"/>
              <a:pathLst>
                <a:path w="2639" h="3234" extrusionOk="0">
                  <a:moveTo>
                    <a:pt x="1317" y="1"/>
                  </a:moveTo>
                  <a:cubicBezTo>
                    <a:pt x="1249" y="1"/>
                    <a:pt x="1180" y="30"/>
                    <a:pt x="1132" y="88"/>
                  </a:cubicBezTo>
                  <a:lnTo>
                    <a:pt x="133" y="1340"/>
                  </a:lnTo>
                  <a:cubicBezTo>
                    <a:pt x="1" y="1520"/>
                    <a:pt x="156" y="1716"/>
                    <a:pt x="325" y="1716"/>
                  </a:cubicBezTo>
                  <a:cubicBezTo>
                    <a:pt x="386" y="1716"/>
                    <a:pt x="447" y="1691"/>
                    <a:pt x="499" y="1633"/>
                  </a:cubicBezTo>
                  <a:lnTo>
                    <a:pt x="1083" y="901"/>
                  </a:lnTo>
                  <a:lnTo>
                    <a:pt x="1083" y="2987"/>
                  </a:lnTo>
                  <a:cubicBezTo>
                    <a:pt x="1076" y="3121"/>
                    <a:pt x="1182" y="3233"/>
                    <a:pt x="1315" y="3233"/>
                  </a:cubicBezTo>
                  <a:cubicBezTo>
                    <a:pt x="1449" y="3233"/>
                    <a:pt x="1558" y="3121"/>
                    <a:pt x="1551" y="2987"/>
                  </a:cubicBezTo>
                  <a:lnTo>
                    <a:pt x="1551" y="901"/>
                  </a:lnTo>
                  <a:lnTo>
                    <a:pt x="2135" y="1633"/>
                  </a:lnTo>
                  <a:cubicBezTo>
                    <a:pt x="2187" y="1695"/>
                    <a:pt x="2250" y="1721"/>
                    <a:pt x="2311" y="1721"/>
                  </a:cubicBezTo>
                  <a:cubicBezTo>
                    <a:pt x="2482" y="1721"/>
                    <a:pt x="2638" y="1519"/>
                    <a:pt x="2501" y="1340"/>
                  </a:cubicBezTo>
                  <a:lnTo>
                    <a:pt x="1498" y="88"/>
                  </a:lnTo>
                  <a:cubicBezTo>
                    <a:pt x="1453" y="30"/>
                    <a:pt x="1385" y="1"/>
                    <a:pt x="13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5" name="Google Shape;17595;p79"/>
            <p:cNvSpPr/>
            <p:nvPr/>
          </p:nvSpPr>
          <p:spPr>
            <a:xfrm>
              <a:off x="1984268" y="2481755"/>
              <a:ext cx="54554" cy="37089"/>
            </a:xfrm>
            <a:custGeom>
              <a:avLst/>
              <a:gdLst/>
              <a:ahLst/>
              <a:cxnLst/>
              <a:rect l="l" t="t" r="r" b="b"/>
              <a:pathLst>
                <a:path w="2096" h="1425" extrusionOk="0">
                  <a:moveTo>
                    <a:pt x="326" y="0"/>
                  </a:moveTo>
                  <a:cubicBezTo>
                    <a:pt x="65" y="0"/>
                    <a:pt x="1" y="395"/>
                    <a:pt x="280" y="461"/>
                  </a:cubicBezTo>
                  <a:cubicBezTo>
                    <a:pt x="822" y="574"/>
                    <a:pt x="1308" y="880"/>
                    <a:pt x="1642" y="1327"/>
                  </a:cubicBezTo>
                  <a:cubicBezTo>
                    <a:pt x="1686" y="1390"/>
                    <a:pt x="1758" y="1424"/>
                    <a:pt x="1831" y="1424"/>
                  </a:cubicBezTo>
                  <a:cubicBezTo>
                    <a:pt x="1880" y="1424"/>
                    <a:pt x="1930" y="1409"/>
                    <a:pt x="1973" y="1376"/>
                  </a:cubicBezTo>
                  <a:cubicBezTo>
                    <a:pt x="2078" y="1299"/>
                    <a:pt x="2096" y="1147"/>
                    <a:pt x="2015" y="1045"/>
                  </a:cubicBezTo>
                  <a:cubicBezTo>
                    <a:pt x="1614" y="507"/>
                    <a:pt x="1030" y="138"/>
                    <a:pt x="372" y="4"/>
                  </a:cubicBezTo>
                  <a:cubicBezTo>
                    <a:pt x="356" y="1"/>
                    <a:pt x="341" y="0"/>
                    <a:pt x="3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6" name="Google Shape;17596;p79"/>
            <p:cNvSpPr/>
            <p:nvPr/>
          </p:nvSpPr>
          <p:spPr>
            <a:xfrm>
              <a:off x="2088794" y="2522384"/>
              <a:ext cx="42165" cy="35371"/>
            </a:xfrm>
            <a:custGeom>
              <a:avLst/>
              <a:gdLst/>
              <a:ahLst/>
              <a:cxnLst/>
              <a:rect l="l" t="t" r="r" b="b"/>
              <a:pathLst>
                <a:path w="1620" h="1359" extrusionOk="0">
                  <a:moveTo>
                    <a:pt x="327" y="0"/>
                  </a:moveTo>
                  <a:cubicBezTo>
                    <a:pt x="97" y="0"/>
                    <a:pt x="1" y="339"/>
                    <a:pt x="237" y="448"/>
                  </a:cubicBezTo>
                  <a:lnTo>
                    <a:pt x="237" y="452"/>
                  </a:lnTo>
                  <a:cubicBezTo>
                    <a:pt x="627" y="589"/>
                    <a:pt x="951" y="867"/>
                    <a:pt x="1145" y="1233"/>
                  </a:cubicBezTo>
                  <a:cubicBezTo>
                    <a:pt x="1186" y="1314"/>
                    <a:pt x="1267" y="1359"/>
                    <a:pt x="1351" y="1359"/>
                  </a:cubicBezTo>
                  <a:cubicBezTo>
                    <a:pt x="1388" y="1359"/>
                    <a:pt x="1426" y="1350"/>
                    <a:pt x="1461" y="1332"/>
                  </a:cubicBezTo>
                  <a:cubicBezTo>
                    <a:pt x="1574" y="1272"/>
                    <a:pt x="1620" y="1131"/>
                    <a:pt x="1556" y="1015"/>
                  </a:cubicBezTo>
                  <a:cubicBezTo>
                    <a:pt x="1310" y="543"/>
                    <a:pt x="895" y="185"/>
                    <a:pt x="392" y="9"/>
                  </a:cubicBezTo>
                  <a:cubicBezTo>
                    <a:pt x="369" y="3"/>
                    <a:pt x="348" y="0"/>
                    <a:pt x="3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97" name="Google Shape;17597;p79"/>
          <p:cNvGrpSpPr/>
          <p:nvPr/>
        </p:nvGrpSpPr>
        <p:grpSpPr>
          <a:xfrm>
            <a:off x="877266" y="1990798"/>
            <a:ext cx="340934" cy="355952"/>
            <a:chOff x="877266" y="1990798"/>
            <a:chExt cx="340934" cy="355952"/>
          </a:xfrm>
        </p:grpSpPr>
        <p:sp>
          <p:nvSpPr>
            <p:cNvPr id="17598" name="Google Shape;17598;p79"/>
            <p:cNvSpPr/>
            <p:nvPr/>
          </p:nvSpPr>
          <p:spPr>
            <a:xfrm>
              <a:off x="999231" y="1996030"/>
              <a:ext cx="214310" cy="164494"/>
            </a:xfrm>
            <a:custGeom>
              <a:avLst/>
              <a:gdLst/>
              <a:ahLst/>
              <a:cxnLst/>
              <a:rect l="l" t="t" r="r" b="b"/>
              <a:pathLst>
                <a:path w="8234" h="6320" extrusionOk="0">
                  <a:moveTo>
                    <a:pt x="4583" y="0"/>
                  </a:moveTo>
                  <a:cubicBezTo>
                    <a:pt x="4541" y="0"/>
                    <a:pt x="4502" y="24"/>
                    <a:pt x="4479" y="57"/>
                  </a:cubicBezTo>
                  <a:lnTo>
                    <a:pt x="0" y="6320"/>
                  </a:lnTo>
                  <a:lnTo>
                    <a:pt x="3804" y="6320"/>
                  </a:lnTo>
                  <a:lnTo>
                    <a:pt x="8166" y="219"/>
                  </a:lnTo>
                  <a:cubicBezTo>
                    <a:pt x="8233" y="127"/>
                    <a:pt x="8166" y="0"/>
                    <a:pt x="8054" y="0"/>
                  </a:cubicBezTo>
                  <a:lnTo>
                    <a:pt x="4592" y="0"/>
                  </a:lnTo>
                  <a:cubicBezTo>
                    <a:pt x="4589" y="0"/>
                    <a:pt x="4586" y="0"/>
                    <a:pt x="4583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9" name="Google Shape;17599;p79"/>
            <p:cNvSpPr/>
            <p:nvPr/>
          </p:nvSpPr>
          <p:spPr>
            <a:xfrm>
              <a:off x="1033379" y="1995926"/>
              <a:ext cx="151688" cy="164520"/>
            </a:xfrm>
            <a:custGeom>
              <a:avLst/>
              <a:gdLst/>
              <a:ahLst/>
              <a:cxnLst/>
              <a:rect l="l" t="t" r="r" b="b"/>
              <a:pathLst>
                <a:path w="5828" h="6321" extrusionOk="0">
                  <a:moveTo>
                    <a:pt x="4522" y="1"/>
                  </a:moveTo>
                  <a:lnTo>
                    <a:pt x="0" y="6320"/>
                  </a:lnTo>
                  <a:lnTo>
                    <a:pt x="1306" y="6320"/>
                  </a:lnTo>
                  <a:lnTo>
                    <a:pt x="5827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0" name="Google Shape;17600;p79"/>
            <p:cNvSpPr/>
            <p:nvPr/>
          </p:nvSpPr>
          <p:spPr>
            <a:xfrm>
              <a:off x="1067345" y="1995926"/>
              <a:ext cx="146196" cy="164598"/>
            </a:xfrm>
            <a:custGeom>
              <a:avLst/>
              <a:gdLst/>
              <a:ahLst/>
              <a:cxnLst/>
              <a:rect l="l" t="t" r="r" b="b"/>
              <a:pathLst>
                <a:path w="5617" h="6324" extrusionOk="0">
                  <a:moveTo>
                    <a:pt x="4522" y="1"/>
                  </a:moveTo>
                  <a:lnTo>
                    <a:pt x="1" y="6324"/>
                  </a:lnTo>
                  <a:lnTo>
                    <a:pt x="1187" y="6324"/>
                  </a:lnTo>
                  <a:lnTo>
                    <a:pt x="5549" y="223"/>
                  </a:lnTo>
                  <a:cubicBezTo>
                    <a:pt x="5616" y="131"/>
                    <a:pt x="5549" y="1"/>
                    <a:pt x="5433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1" name="Google Shape;17601;p79"/>
            <p:cNvSpPr/>
            <p:nvPr/>
          </p:nvSpPr>
          <p:spPr>
            <a:xfrm>
              <a:off x="884008" y="1996030"/>
              <a:ext cx="214232" cy="164494"/>
            </a:xfrm>
            <a:custGeom>
              <a:avLst/>
              <a:gdLst/>
              <a:ahLst/>
              <a:cxnLst/>
              <a:rect l="l" t="t" r="r" b="b"/>
              <a:pathLst>
                <a:path w="8231" h="6320" extrusionOk="0">
                  <a:moveTo>
                    <a:pt x="3648" y="0"/>
                  </a:moveTo>
                  <a:cubicBezTo>
                    <a:pt x="3645" y="0"/>
                    <a:pt x="3642" y="0"/>
                    <a:pt x="3639" y="0"/>
                  </a:cubicBezTo>
                  <a:lnTo>
                    <a:pt x="180" y="0"/>
                  </a:lnTo>
                  <a:cubicBezTo>
                    <a:pt x="68" y="0"/>
                    <a:pt x="1" y="127"/>
                    <a:pt x="64" y="219"/>
                  </a:cubicBezTo>
                  <a:lnTo>
                    <a:pt x="4427" y="6320"/>
                  </a:lnTo>
                  <a:lnTo>
                    <a:pt x="8231" y="6320"/>
                  </a:lnTo>
                  <a:lnTo>
                    <a:pt x="3755" y="57"/>
                  </a:lnTo>
                  <a:cubicBezTo>
                    <a:pt x="3729" y="24"/>
                    <a:pt x="3690" y="0"/>
                    <a:pt x="364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2" name="Google Shape;17602;p79"/>
            <p:cNvSpPr/>
            <p:nvPr/>
          </p:nvSpPr>
          <p:spPr>
            <a:xfrm>
              <a:off x="914225" y="1995926"/>
              <a:ext cx="151688" cy="164520"/>
            </a:xfrm>
            <a:custGeom>
              <a:avLst/>
              <a:gdLst/>
              <a:ahLst/>
              <a:cxnLst/>
              <a:rect l="l" t="t" r="r" b="b"/>
              <a:pathLst>
                <a:path w="5828" h="6321" extrusionOk="0">
                  <a:moveTo>
                    <a:pt x="1" y="1"/>
                  </a:moveTo>
                  <a:lnTo>
                    <a:pt x="4522" y="6320"/>
                  </a:lnTo>
                  <a:lnTo>
                    <a:pt x="5828" y="6320"/>
                  </a:lnTo>
                  <a:lnTo>
                    <a:pt x="1306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3" name="Google Shape;17603;p79"/>
            <p:cNvSpPr/>
            <p:nvPr/>
          </p:nvSpPr>
          <p:spPr>
            <a:xfrm>
              <a:off x="884008" y="1995926"/>
              <a:ext cx="147940" cy="164598"/>
            </a:xfrm>
            <a:custGeom>
              <a:avLst/>
              <a:gdLst/>
              <a:ahLst/>
              <a:cxnLst/>
              <a:rect l="l" t="t" r="r" b="b"/>
              <a:pathLst>
                <a:path w="5684" h="6324" extrusionOk="0">
                  <a:moveTo>
                    <a:pt x="180" y="1"/>
                  </a:moveTo>
                  <a:cubicBezTo>
                    <a:pt x="68" y="1"/>
                    <a:pt x="1" y="131"/>
                    <a:pt x="64" y="223"/>
                  </a:cubicBezTo>
                  <a:lnTo>
                    <a:pt x="4427" y="6324"/>
                  </a:lnTo>
                  <a:lnTo>
                    <a:pt x="5683" y="6324"/>
                  </a:lnTo>
                  <a:lnTo>
                    <a:pt x="1162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4" name="Google Shape;17604;p79"/>
            <p:cNvSpPr/>
            <p:nvPr/>
          </p:nvSpPr>
          <p:spPr>
            <a:xfrm>
              <a:off x="1082832" y="2112971"/>
              <a:ext cx="33914" cy="47474"/>
            </a:xfrm>
            <a:custGeom>
              <a:avLst/>
              <a:gdLst/>
              <a:ahLst/>
              <a:cxnLst/>
              <a:rect l="l" t="t" r="r" b="b"/>
              <a:pathLst>
                <a:path w="1303" h="1824" extrusionOk="0">
                  <a:moveTo>
                    <a:pt x="711" y="1"/>
                  </a:moveTo>
                  <a:lnTo>
                    <a:pt x="0" y="996"/>
                  </a:lnTo>
                  <a:lnTo>
                    <a:pt x="592" y="1823"/>
                  </a:lnTo>
                  <a:lnTo>
                    <a:pt x="1081" y="1141"/>
                  </a:lnTo>
                  <a:lnTo>
                    <a:pt x="1302" y="831"/>
                  </a:lnTo>
                  <a:lnTo>
                    <a:pt x="711" y="1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5" name="Google Shape;17605;p79"/>
            <p:cNvSpPr/>
            <p:nvPr/>
          </p:nvSpPr>
          <p:spPr>
            <a:xfrm>
              <a:off x="1065810" y="2089260"/>
              <a:ext cx="35554" cy="49660"/>
            </a:xfrm>
            <a:custGeom>
              <a:avLst/>
              <a:gdLst/>
              <a:ahLst/>
              <a:cxnLst/>
              <a:rect l="l" t="t" r="r" b="b"/>
              <a:pathLst>
                <a:path w="1366" h="1908" extrusionOk="0">
                  <a:moveTo>
                    <a:pt x="711" y="0"/>
                  </a:moveTo>
                  <a:lnTo>
                    <a:pt x="0" y="992"/>
                  </a:lnTo>
                  <a:lnTo>
                    <a:pt x="654" y="1907"/>
                  </a:lnTo>
                  <a:lnTo>
                    <a:pt x="1365" y="912"/>
                  </a:lnTo>
                  <a:lnTo>
                    <a:pt x="711" y="0"/>
                  </a:lnTo>
                  <a:close/>
                </a:path>
              </a:pathLst>
            </a:custGeom>
            <a:solidFill>
              <a:srgbClr val="9FB3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6" name="Google Shape;17606;p79"/>
            <p:cNvSpPr/>
            <p:nvPr/>
          </p:nvSpPr>
          <p:spPr>
            <a:xfrm>
              <a:off x="1048762" y="2065341"/>
              <a:ext cx="35554" cy="49765"/>
            </a:xfrm>
            <a:custGeom>
              <a:avLst/>
              <a:gdLst/>
              <a:ahLst/>
              <a:cxnLst/>
              <a:rect l="l" t="t" r="r" b="b"/>
              <a:pathLst>
                <a:path w="1366" h="1912" extrusionOk="0">
                  <a:moveTo>
                    <a:pt x="708" y="1"/>
                  </a:moveTo>
                  <a:lnTo>
                    <a:pt x="1" y="993"/>
                  </a:lnTo>
                  <a:lnTo>
                    <a:pt x="655" y="1911"/>
                  </a:lnTo>
                  <a:lnTo>
                    <a:pt x="1366" y="919"/>
                  </a:lnTo>
                  <a:lnTo>
                    <a:pt x="70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7" name="Google Shape;17607;p79"/>
            <p:cNvSpPr/>
            <p:nvPr/>
          </p:nvSpPr>
          <p:spPr>
            <a:xfrm>
              <a:off x="941711" y="2132752"/>
              <a:ext cx="214050" cy="208767"/>
            </a:xfrm>
            <a:custGeom>
              <a:avLst/>
              <a:gdLst/>
              <a:ahLst/>
              <a:cxnLst/>
              <a:rect l="l" t="t" r="r" b="b"/>
              <a:pathLst>
                <a:path w="8224" h="8021" extrusionOk="0">
                  <a:moveTo>
                    <a:pt x="4112" y="1"/>
                  </a:moveTo>
                  <a:cubicBezTo>
                    <a:pt x="3946" y="1"/>
                    <a:pt x="3779" y="64"/>
                    <a:pt x="3653" y="191"/>
                  </a:cubicBezTo>
                  <a:cubicBezTo>
                    <a:pt x="3528" y="313"/>
                    <a:pt x="3362" y="378"/>
                    <a:pt x="3194" y="378"/>
                  </a:cubicBezTo>
                  <a:cubicBezTo>
                    <a:pt x="3115" y="378"/>
                    <a:pt x="3036" y="364"/>
                    <a:pt x="2960" y="335"/>
                  </a:cubicBezTo>
                  <a:cubicBezTo>
                    <a:pt x="2884" y="306"/>
                    <a:pt x="2807" y="293"/>
                    <a:pt x="2731" y="293"/>
                  </a:cubicBezTo>
                  <a:cubicBezTo>
                    <a:pt x="2469" y="293"/>
                    <a:pt x="2223" y="452"/>
                    <a:pt x="2122" y="711"/>
                  </a:cubicBezTo>
                  <a:cubicBezTo>
                    <a:pt x="2031" y="947"/>
                    <a:pt x="1805" y="1109"/>
                    <a:pt x="1549" y="1123"/>
                  </a:cubicBezTo>
                  <a:cubicBezTo>
                    <a:pt x="1193" y="1144"/>
                    <a:pt x="915" y="1450"/>
                    <a:pt x="933" y="1806"/>
                  </a:cubicBezTo>
                  <a:cubicBezTo>
                    <a:pt x="947" y="2062"/>
                    <a:pt x="810" y="2302"/>
                    <a:pt x="581" y="2418"/>
                  </a:cubicBezTo>
                  <a:cubicBezTo>
                    <a:pt x="264" y="2583"/>
                    <a:pt x="138" y="2974"/>
                    <a:pt x="300" y="3290"/>
                  </a:cubicBezTo>
                  <a:cubicBezTo>
                    <a:pt x="416" y="3519"/>
                    <a:pt x="384" y="3797"/>
                    <a:pt x="226" y="3994"/>
                  </a:cubicBezTo>
                  <a:cubicBezTo>
                    <a:pt x="0" y="4275"/>
                    <a:pt x="43" y="4684"/>
                    <a:pt x="321" y="4909"/>
                  </a:cubicBezTo>
                  <a:cubicBezTo>
                    <a:pt x="518" y="5071"/>
                    <a:pt x="606" y="5331"/>
                    <a:pt x="539" y="5581"/>
                  </a:cubicBezTo>
                  <a:cubicBezTo>
                    <a:pt x="451" y="5926"/>
                    <a:pt x="655" y="6281"/>
                    <a:pt x="1000" y="6376"/>
                  </a:cubicBezTo>
                  <a:cubicBezTo>
                    <a:pt x="1246" y="6443"/>
                    <a:pt x="1433" y="6647"/>
                    <a:pt x="1471" y="6900"/>
                  </a:cubicBezTo>
                  <a:cubicBezTo>
                    <a:pt x="1525" y="7218"/>
                    <a:pt x="1800" y="7447"/>
                    <a:pt x="2112" y="7447"/>
                  </a:cubicBezTo>
                  <a:cubicBezTo>
                    <a:pt x="2145" y="7447"/>
                    <a:pt x="2179" y="7444"/>
                    <a:pt x="2214" y="7439"/>
                  </a:cubicBezTo>
                  <a:cubicBezTo>
                    <a:pt x="2247" y="7434"/>
                    <a:pt x="2280" y="7431"/>
                    <a:pt x="2313" y="7431"/>
                  </a:cubicBezTo>
                  <a:cubicBezTo>
                    <a:pt x="2531" y="7431"/>
                    <a:pt x="2739" y="7540"/>
                    <a:pt x="2861" y="7727"/>
                  </a:cubicBezTo>
                  <a:cubicBezTo>
                    <a:pt x="2984" y="7918"/>
                    <a:pt x="3192" y="8021"/>
                    <a:pt x="3404" y="8021"/>
                  </a:cubicBezTo>
                  <a:cubicBezTo>
                    <a:pt x="3525" y="8021"/>
                    <a:pt x="3648" y="7987"/>
                    <a:pt x="3758" y="7917"/>
                  </a:cubicBezTo>
                  <a:cubicBezTo>
                    <a:pt x="3866" y="7848"/>
                    <a:pt x="3989" y="7814"/>
                    <a:pt x="4112" y="7814"/>
                  </a:cubicBezTo>
                  <a:cubicBezTo>
                    <a:pt x="4235" y="7814"/>
                    <a:pt x="4358" y="7848"/>
                    <a:pt x="4465" y="7917"/>
                  </a:cubicBezTo>
                  <a:cubicBezTo>
                    <a:pt x="4574" y="7987"/>
                    <a:pt x="4696" y="8021"/>
                    <a:pt x="4817" y="8021"/>
                  </a:cubicBezTo>
                  <a:cubicBezTo>
                    <a:pt x="5029" y="8021"/>
                    <a:pt x="5237" y="7918"/>
                    <a:pt x="5363" y="7727"/>
                  </a:cubicBezTo>
                  <a:cubicBezTo>
                    <a:pt x="5485" y="7540"/>
                    <a:pt x="5690" y="7431"/>
                    <a:pt x="5908" y="7431"/>
                  </a:cubicBezTo>
                  <a:cubicBezTo>
                    <a:pt x="5940" y="7431"/>
                    <a:pt x="5973" y="7434"/>
                    <a:pt x="6007" y="7439"/>
                  </a:cubicBezTo>
                  <a:cubicBezTo>
                    <a:pt x="6041" y="7444"/>
                    <a:pt x="6076" y="7447"/>
                    <a:pt x="6110" y="7447"/>
                  </a:cubicBezTo>
                  <a:cubicBezTo>
                    <a:pt x="6424" y="7447"/>
                    <a:pt x="6698" y="7221"/>
                    <a:pt x="6749" y="6900"/>
                  </a:cubicBezTo>
                  <a:cubicBezTo>
                    <a:pt x="6791" y="6647"/>
                    <a:pt x="6974" y="6443"/>
                    <a:pt x="7224" y="6376"/>
                  </a:cubicBezTo>
                  <a:cubicBezTo>
                    <a:pt x="7569" y="6281"/>
                    <a:pt x="7773" y="5926"/>
                    <a:pt x="7681" y="5581"/>
                  </a:cubicBezTo>
                  <a:cubicBezTo>
                    <a:pt x="7618" y="5335"/>
                    <a:pt x="7702" y="5071"/>
                    <a:pt x="7903" y="4909"/>
                  </a:cubicBezTo>
                  <a:cubicBezTo>
                    <a:pt x="8177" y="4684"/>
                    <a:pt x="8223" y="4275"/>
                    <a:pt x="7998" y="3998"/>
                  </a:cubicBezTo>
                  <a:cubicBezTo>
                    <a:pt x="7836" y="3797"/>
                    <a:pt x="7808" y="3523"/>
                    <a:pt x="7924" y="3294"/>
                  </a:cubicBezTo>
                  <a:cubicBezTo>
                    <a:pt x="8086" y="2974"/>
                    <a:pt x="7959" y="2583"/>
                    <a:pt x="7639" y="2418"/>
                  </a:cubicBezTo>
                  <a:cubicBezTo>
                    <a:pt x="7414" y="2302"/>
                    <a:pt x="7277" y="2062"/>
                    <a:pt x="7287" y="1809"/>
                  </a:cubicBezTo>
                  <a:cubicBezTo>
                    <a:pt x="7305" y="1450"/>
                    <a:pt x="7030" y="1144"/>
                    <a:pt x="6672" y="1126"/>
                  </a:cubicBezTo>
                  <a:cubicBezTo>
                    <a:pt x="6418" y="1112"/>
                    <a:pt x="6193" y="951"/>
                    <a:pt x="6102" y="711"/>
                  </a:cubicBezTo>
                  <a:cubicBezTo>
                    <a:pt x="6001" y="454"/>
                    <a:pt x="5755" y="294"/>
                    <a:pt x="5494" y="294"/>
                  </a:cubicBezTo>
                  <a:cubicBezTo>
                    <a:pt x="5416" y="294"/>
                    <a:pt x="5337" y="308"/>
                    <a:pt x="5261" y="338"/>
                  </a:cubicBezTo>
                  <a:cubicBezTo>
                    <a:pt x="5186" y="366"/>
                    <a:pt x="5109" y="379"/>
                    <a:pt x="5032" y="379"/>
                  </a:cubicBezTo>
                  <a:cubicBezTo>
                    <a:pt x="4863" y="379"/>
                    <a:pt x="4697" y="314"/>
                    <a:pt x="4571" y="191"/>
                  </a:cubicBezTo>
                  <a:cubicBezTo>
                    <a:pt x="4444" y="64"/>
                    <a:pt x="4278" y="1"/>
                    <a:pt x="4112" y="1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8" name="Google Shape;17608;p79"/>
            <p:cNvSpPr/>
            <p:nvPr/>
          </p:nvSpPr>
          <p:spPr>
            <a:xfrm>
              <a:off x="1033093" y="2132752"/>
              <a:ext cx="122668" cy="208767"/>
            </a:xfrm>
            <a:custGeom>
              <a:avLst/>
              <a:gdLst/>
              <a:ahLst/>
              <a:cxnLst/>
              <a:rect l="l" t="t" r="r" b="b"/>
              <a:pathLst>
                <a:path w="4713" h="8021" extrusionOk="0">
                  <a:moveTo>
                    <a:pt x="601" y="1"/>
                  </a:moveTo>
                  <a:cubicBezTo>
                    <a:pt x="435" y="1"/>
                    <a:pt x="268" y="64"/>
                    <a:pt x="142" y="191"/>
                  </a:cubicBezTo>
                  <a:cubicBezTo>
                    <a:pt x="99" y="229"/>
                    <a:pt x="50" y="268"/>
                    <a:pt x="1" y="296"/>
                  </a:cubicBezTo>
                  <a:cubicBezTo>
                    <a:pt x="98" y="350"/>
                    <a:pt x="207" y="378"/>
                    <a:pt x="317" y="378"/>
                  </a:cubicBezTo>
                  <a:cubicBezTo>
                    <a:pt x="394" y="378"/>
                    <a:pt x="472" y="364"/>
                    <a:pt x="546" y="335"/>
                  </a:cubicBezTo>
                  <a:cubicBezTo>
                    <a:pt x="623" y="306"/>
                    <a:pt x="702" y="292"/>
                    <a:pt x="779" y="292"/>
                  </a:cubicBezTo>
                  <a:cubicBezTo>
                    <a:pt x="1041" y="292"/>
                    <a:pt x="1287" y="450"/>
                    <a:pt x="1387" y="708"/>
                  </a:cubicBezTo>
                  <a:cubicBezTo>
                    <a:pt x="1479" y="947"/>
                    <a:pt x="1704" y="1109"/>
                    <a:pt x="1957" y="1123"/>
                  </a:cubicBezTo>
                  <a:cubicBezTo>
                    <a:pt x="2316" y="1144"/>
                    <a:pt x="2591" y="1447"/>
                    <a:pt x="2573" y="1806"/>
                  </a:cubicBezTo>
                  <a:cubicBezTo>
                    <a:pt x="2562" y="2062"/>
                    <a:pt x="2700" y="2302"/>
                    <a:pt x="2925" y="2418"/>
                  </a:cubicBezTo>
                  <a:cubicBezTo>
                    <a:pt x="3245" y="2583"/>
                    <a:pt x="3372" y="2970"/>
                    <a:pt x="3210" y="3290"/>
                  </a:cubicBezTo>
                  <a:cubicBezTo>
                    <a:pt x="3094" y="3519"/>
                    <a:pt x="3122" y="3797"/>
                    <a:pt x="3284" y="3994"/>
                  </a:cubicBezTo>
                  <a:cubicBezTo>
                    <a:pt x="3509" y="4275"/>
                    <a:pt x="3467" y="4684"/>
                    <a:pt x="3189" y="4909"/>
                  </a:cubicBezTo>
                  <a:cubicBezTo>
                    <a:pt x="2988" y="5071"/>
                    <a:pt x="2904" y="5331"/>
                    <a:pt x="2967" y="5581"/>
                  </a:cubicBezTo>
                  <a:cubicBezTo>
                    <a:pt x="3059" y="5926"/>
                    <a:pt x="2854" y="6281"/>
                    <a:pt x="2513" y="6376"/>
                  </a:cubicBezTo>
                  <a:cubicBezTo>
                    <a:pt x="2263" y="6443"/>
                    <a:pt x="2080" y="6647"/>
                    <a:pt x="2038" y="6900"/>
                  </a:cubicBezTo>
                  <a:cubicBezTo>
                    <a:pt x="1987" y="7218"/>
                    <a:pt x="1713" y="7447"/>
                    <a:pt x="1398" y="7447"/>
                  </a:cubicBezTo>
                  <a:cubicBezTo>
                    <a:pt x="1365" y="7447"/>
                    <a:pt x="1330" y="7444"/>
                    <a:pt x="1296" y="7439"/>
                  </a:cubicBezTo>
                  <a:cubicBezTo>
                    <a:pt x="1263" y="7434"/>
                    <a:pt x="1230" y="7431"/>
                    <a:pt x="1197" y="7431"/>
                  </a:cubicBezTo>
                  <a:cubicBezTo>
                    <a:pt x="979" y="7431"/>
                    <a:pt x="774" y="7540"/>
                    <a:pt x="652" y="7727"/>
                  </a:cubicBezTo>
                  <a:cubicBezTo>
                    <a:pt x="631" y="7759"/>
                    <a:pt x="606" y="7787"/>
                    <a:pt x="581" y="7815"/>
                  </a:cubicBezTo>
                  <a:cubicBezTo>
                    <a:pt x="588" y="7815"/>
                    <a:pt x="594" y="7815"/>
                    <a:pt x="600" y="7815"/>
                  </a:cubicBezTo>
                  <a:cubicBezTo>
                    <a:pt x="727" y="7815"/>
                    <a:pt x="850" y="7850"/>
                    <a:pt x="954" y="7917"/>
                  </a:cubicBezTo>
                  <a:cubicBezTo>
                    <a:pt x="1064" y="7987"/>
                    <a:pt x="1187" y="8021"/>
                    <a:pt x="1308" y="8021"/>
                  </a:cubicBezTo>
                  <a:cubicBezTo>
                    <a:pt x="1519" y="8021"/>
                    <a:pt x="1726" y="7918"/>
                    <a:pt x="1852" y="7727"/>
                  </a:cubicBezTo>
                  <a:cubicBezTo>
                    <a:pt x="1974" y="7540"/>
                    <a:pt x="2179" y="7431"/>
                    <a:pt x="2397" y="7431"/>
                  </a:cubicBezTo>
                  <a:cubicBezTo>
                    <a:pt x="2429" y="7431"/>
                    <a:pt x="2462" y="7434"/>
                    <a:pt x="2496" y="7439"/>
                  </a:cubicBezTo>
                  <a:cubicBezTo>
                    <a:pt x="2530" y="7444"/>
                    <a:pt x="2564" y="7447"/>
                    <a:pt x="2598" y="7447"/>
                  </a:cubicBezTo>
                  <a:cubicBezTo>
                    <a:pt x="2913" y="7447"/>
                    <a:pt x="3187" y="7218"/>
                    <a:pt x="3238" y="6900"/>
                  </a:cubicBezTo>
                  <a:cubicBezTo>
                    <a:pt x="3280" y="6647"/>
                    <a:pt x="3463" y="6443"/>
                    <a:pt x="3713" y="6376"/>
                  </a:cubicBezTo>
                  <a:cubicBezTo>
                    <a:pt x="4058" y="6281"/>
                    <a:pt x="4262" y="5926"/>
                    <a:pt x="4170" y="5581"/>
                  </a:cubicBezTo>
                  <a:cubicBezTo>
                    <a:pt x="4107" y="5331"/>
                    <a:pt x="4191" y="5071"/>
                    <a:pt x="4392" y="4909"/>
                  </a:cubicBezTo>
                  <a:cubicBezTo>
                    <a:pt x="4666" y="4680"/>
                    <a:pt x="4712" y="4275"/>
                    <a:pt x="4487" y="3994"/>
                  </a:cubicBezTo>
                  <a:cubicBezTo>
                    <a:pt x="4325" y="3797"/>
                    <a:pt x="4297" y="3519"/>
                    <a:pt x="4413" y="3290"/>
                  </a:cubicBezTo>
                  <a:cubicBezTo>
                    <a:pt x="4575" y="2970"/>
                    <a:pt x="4448" y="2583"/>
                    <a:pt x="4128" y="2418"/>
                  </a:cubicBezTo>
                  <a:cubicBezTo>
                    <a:pt x="3903" y="2302"/>
                    <a:pt x="3766" y="2062"/>
                    <a:pt x="3776" y="1806"/>
                  </a:cubicBezTo>
                  <a:cubicBezTo>
                    <a:pt x="3794" y="1447"/>
                    <a:pt x="3519" y="1144"/>
                    <a:pt x="3161" y="1123"/>
                  </a:cubicBezTo>
                  <a:cubicBezTo>
                    <a:pt x="2907" y="1109"/>
                    <a:pt x="2682" y="947"/>
                    <a:pt x="2591" y="708"/>
                  </a:cubicBezTo>
                  <a:cubicBezTo>
                    <a:pt x="2490" y="450"/>
                    <a:pt x="2243" y="292"/>
                    <a:pt x="1981" y="292"/>
                  </a:cubicBezTo>
                  <a:cubicBezTo>
                    <a:pt x="1904" y="292"/>
                    <a:pt x="1826" y="306"/>
                    <a:pt x="1750" y="335"/>
                  </a:cubicBezTo>
                  <a:cubicBezTo>
                    <a:pt x="1674" y="364"/>
                    <a:pt x="1594" y="378"/>
                    <a:pt x="1516" y="378"/>
                  </a:cubicBezTo>
                  <a:cubicBezTo>
                    <a:pt x="1347" y="378"/>
                    <a:pt x="1182" y="313"/>
                    <a:pt x="1060" y="191"/>
                  </a:cubicBezTo>
                  <a:cubicBezTo>
                    <a:pt x="933" y="64"/>
                    <a:pt x="767" y="1"/>
                    <a:pt x="601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9" name="Google Shape;17609;p79"/>
            <p:cNvSpPr/>
            <p:nvPr/>
          </p:nvSpPr>
          <p:spPr>
            <a:xfrm>
              <a:off x="969820" y="2158207"/>
              <a:ext cx="157831" cy="157727"/>
            </a:xfrm>
            <a:custGeom>
              <a:avLst/>
              <a:gdLst/>
              <a:ahLst/>
              <a:cxnLst/>
              <a:rect l="l" t="t" r="r" b="b"/>
              <a:pathLst>
                <a:path w="6064" h="6060" extrusionOk="0">
                  <a:moveTo>
                    <a:pt x="3030" y="1"/>
                  </a:moveTo>
                  <a:cubicBezTo>
                    <a:pt x="1359" y="1"/>
                    <a:pt x="1" y="1355"/>
                    <a:pt x="1" y="3030"/>
                  </a:cubicBezTo>
                  <a:cubicBezTo>
                    <a:pt x="1" y="4705"/>
                    <a:pt x="1359" y="6059"/>
                    <a:pt x="3030" y="6059"/>
                  </a:cubicBezTo>
                  <a:cubicBezTo>
                    <a:pt x="4705" y="6059"/>
                    <a:pt x="6063" y="4705"/>
                    <a:pt x="6063" y="3030"/>
                  </a:cubicBezTo>
                  <a:cubicBezTo>
                    <a:pt x="6063" y="1355"/>
                    <a:pt x="4705" y="1"/>
                    <a:pt x="3030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0" name="Google Shape;17610;p79"/>
            <p:cNvSpPr/>
            <p:nvPr/>
          </p:nvSpPr>
          <p:spPr>
            <a:xfrm>
              <a:off x="1033093" y="2158207"/>
              <a:ext cx="98748" cy="157753"/>
            </a:xfrm>
            <a:custGeom>
              <a:avLst/>
              <a:gdLst/>
              <a:ahLst/>
              <a:cxnLst/>
              <a:rect l="l" t="t" r="r" b="b"/>
              <a:pathLst>
                <a:path w="3794" h="6061" extrusionOk="0">
                  <a:moveTo>
                    <a:pt x="559" y="0"/>
                  </a:moveTo>
                  <a:cubicBezTo>
                    <a:pt x="370" y="0"/>
                    <a:pt x="184" y="21"/>
                    <a:pt x="1" y="60"/>
                  </a:cubicBezTo>
                  <a:cubicBezTo>
                    <a:pt x="1412" y="345"/>
                    <a:pt x="2429" y="1587"/>
                    <a:pt x="2429" y="3030"/>
                  </a:cubicBezTo>
                  <a:cubicBezTo>
                    <a:pt x="2429" y="4469"/>
                    <a:pt x="1412" y="5711"/>
                    <a:pt x="1" y="6000"/>
                  </a:cubicBezTo>
                  <a:cubicBezTo>
                    <a:pt x="204" y="6041"/>
                    <a:pt x="407" y="6061"/>
                    <a:pt x="606" y="6061"/>
                  </a:cubicBezTo>
                  <a:cubicBezTo>
                    <a:pt x="2126" y="6061"/>
                    <a:pt x="3459" y="4910"/>
                    <a:pt x="3614" y="3333"/>
                  </a:cubicBezTo>
                  <a:cubicBezTo>
                    <a:pt x="3794" y="1551"/>
                    <a:pt x="2397" y="1"/>
                    <a:pt x="609" y="1"/>
                  </a:cubicBezTo>
                  <a:cubicBezTo>
                    <a:pt x="607" y="1"/>
                    <a:pt x="605" y="1"/>
                    <a:pt x="603" y="1"/>
                  </a:cubicBezTo>
                  <a:cubicBezTo>
                    <a:pt x="588" y="0"/>
                    <a:pt x="573" y="0"/>
                    <a:pt x="559" y="0"/>
                  </a:cubicBezTo>
                  <a:close/>
                </a:path>
              </a:pathLst>
            </a:custGeom>
            <a:solidFill>
              <a:srgbClr val="9FB3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1" name="Google Shape;17611;p79"/>
            <p:cNvSpPr/>
            <p:nvPr/>
          </p:nvSpPr>
          <p:spPr>
            <a:xfrm>
              <a:off x="877266" y="1990798"/>
              <a:ext cx="340934" cy="355952"/>
            </a:xfrm>
            <a:custGeom>
              <a:avLst/>
              <a:gdLst/>
              <a:ahLst/>
              <a:cxnLst/>
              <a:rect l="l" t="t" r="r" b="b"/>
              <a:pathLst>
                <a:path w="13099" h="13676" extrusionOk="0">
                  <a:moveTo>
                    <a:pt x="10129" y="399"/>
                  </a:moveTo>
                  <a:lnTo>
                    <a:pt x="7244" y="4431"/>
                  </a:lnTo>
                  <a:lnTo>
                    <a:pt x="6836" y="3861"/>
                  </a:lnTo>
                  <a:lnTo>
                    <a:pt x="9309" y="399"/>
                  </a:lnTo>
                  <a:close/>
                  <a:moveTo>
                    <a:pt x="11435" y="399"/>
                  </a:moveTo>
                  <a:lnTo>
                    <a:pt x="7898" y="5345"/>
                  </a:lnTo>
                  <a:lnTo>
                    <a:pt x="7490" y="4775"/>
                  </a:lnTo>
                  <a:lnTo>
                    <a:pt x="10622" y="402"/>
                  </a:lnTo>
                  <a:lnTo>
                    <a:pt x="11435" y="399"/>
                  </a:lnTo>
                  <a:close/>
                  <a:moveTo>
                    <a:pt x="2624" y="399"/>
                  </a:moveTo>
                  <a:lnTo>
                    <a:pt x="6174" y="5363"/>
                  </a:lnTo>
                  <a:cubicBezTo>
                    <a:pt x="6108" y="5398"/>
                    <a:pt x="6044" y="5448"/>
                    <a:pt x="5988" y="5504"/>
                  </a:cubicBezTo>
                  <a:cubicBezTo>
                    <a:pt x="5903" y="5586"/>
                    <a:pt x="5788" y="5633"/>
                    <a:pt x="5671" y="5633"/>
                  </a:cubicBezTo>
                  <a:cubicBezTo>
                    <a:pt x="5628" y="5633"/>
                    <a:pt x="5584" y="5626"/>
                    <a:pt x="5541" y="5613"/>
                  </a:cubicBezTo>
                  <a:lnTo>
                    <a:pt x="1812" y="399"/>
                  </a:lnTo>
                  <a:close/>
                  <a:moveTo>
                    <a:pt x="3866" y="399"/>
                  </a:moveTo>
                  <a:lnTo>
                    <a:pt x="7606" y="5623"/>
                  </a:lnTo>
                  <a:cubicBezTo>
                    <a:pt x="7575" y="5630"/>
                    <a:pt x="7543" y="5633"/>
                    <a:pt x="7511" y="5633"/>
                  </a:cubicBezTo>
                  <a:cubicBezTo>
                    <a:pt x="7392" y="5633"/>
                    <a:pt x="7277" y="5587"/>
                    <a:pt x="7191" y="5504"/>
                  </a:cubicBezTo>
                  <a:cubicBezTo>
                    <a:pt x="7029" y="5345"/>
                    <a:pt x="6815" y="5258"/>
                    <a:pt x="6593" y="5258"/>
                  </a:cubicBezTo>
                  <a:lnTo>
                    <a:pt x="3117" y="399"/>
                  </a:lnTo>
                  <a:close/>
                  <a:moveTo>
                    <a:pt x="1319" y="399"/>
                  </a:moveTo>
                  <a:lnTo>
                    <a:pt x="5017" y="5571"/>
                  </a:lnTo>
                  <a:cubicBezTo>
                    <a:pt x="4809" y="5620"/>
                    <a:pt x="4626" y="5743"/>
                    <a:pt x="4507" y="5919"/>
                  </a:cubicBezTo>
                  <a:lnTo>
                    <a:pt x="555" y="399"/>
                  </a:lnTo>
                  <a:close/>
                  <a:moveTo>
                    <a:pt x="12620" y="399"/>
                  </a:moveTo>
                  <a:lnTo>
                    <a:pt x="8673" y="5919"/>
                  </a:lnTo>
                  <a:cubicBezTo>
                    <a:pt x="8560" y="5761"/>
                    <a:pt x="8402" y="5645"/>
                    <a:pt x="8219" y="5585"/>
                  </a:cubicBezTo>
                  <a:lnTo>
                    <a:pt x="11931" y="399"/>
                  </a:lnTo>
                  <a:close/>
                  <a:moveTo>
                    <a:pt x="6588" y="5656"/>
                  </a:moveTo>
                  <a:cubicBezTo>
                    <a:pt x="6703" y="5656"/>
                    <a:pt x="6818" y="5699"/>
                    <a:pt x="6906" y="5785"/>
                  </a:cubicBezTo>
                  <a:cubicBezTo>
                    <a:pt x="7071" y="5947"/>
                    <a:pt x="7288" y="6033"/>
                    <a:pt x="7510" y="6033"/>
                  </a:cubicBezTo>
                  <a:cubicBezTo>
                    <a:pt x="7611" y="6033"/>
                    <a:pt x="7713" y="6015"/>
                    <a:pt x="7811" y="5979"/>
                  </a:cubicBezTo>
                  <a:cubicBezTo>
                    <a:pt x="7863" y="5959"/>
                    <a:pt x="7917" y="5949"/>
                    <a:pt x="7970" y="5949"/>
                  </a:cubicBezTo>
                  <a:cubicBezTo>
                    <a:pt x="8151" y="5949"/>
                    <a:pt x="8320" y="6059"/>
                    <a:pt x="8391" y="6236"/>
                  </a:cubicBezTo>
                  <a:cubicBezTo>
                    <a:pt x="8398" y="6253"/>
                    <a:pt x="8405" y="6267"/>
                    <a:pt x="8412" y="6281"/>
                  </a:cubicBezTo>
                  <a:cubicBezTo>
                    <a:pt x="8461" y="6415"/>
                    <a:pt x="8553" y="6528"/>
                    <a:pt x="8673" y="6605"/>
                  </a:cubicBezTo>
                  <a:cubicBezTo>
                    <a:pt x="8806" y="6707"/>
                    <a:pt x="8968" y="6770"/>
                    <a:pt x="9137" y="6781"/>
                  </a:cubicBezTo>
                  <a:cubicBezTo>
                    <a:pt x="9383" y="6795"/>
                    <a:pt x="9573" y="7006"/>
                    <a:pt x="9563" y="7252"/>
                  </a:cubicBezTo>
                  <a:cubicBezTo>
                    <a:pt x="9545" y="7587"/>
                    <a:pt x="9728" y="7900"/>
                    <a:pt x="10024" y="8051"/>
                  </a:cubicBezTo>
                  <a:cubicBezTo>
                    <a:pt x="10245" y="8167"/>
                    <a:pt x="10330" y="8435"/>
                    <a:pt x="10221" y="8656"/>
                  </a:cubicBezTo>
                  <a:cubicBezTo>
                    <a:pt x="10069" y="8955"/>
                    <a:pt x="10108" y="9314"/>
                    <a:pt x="10316" y="9575"/>
                  </a:cubicBezTo>
                  <a:cubicBezTo>
                    <a:pt x="10470" y="9768"/>
                    <a:pt x="10442" y="10050"/>
                    <a:pt x="10249" y="10208"/>
                  </a:cubicBezTo>
                  <a:cubicBezTo>
                    <a:pt x="9992" y="10419"/>
                    <a:pt x="9879" y="10764"/>
                    <a:pt x="9964" y="11088"/>
                  </a:cubicBezTo>
                  <a:cubicBezTo>
                    <a:pt x="10027" y="11327"/>
                    <a:pt x="9886" y="11573"/>
                    <a:pt x="9647" y="11636"/>
                  </a:cubicBezTo>
                  <a:cubicBezTo>
                    <a:pt x="9323" y="11728"/>
                    <a:pt x="9084" y="11995"/>
                    <a:pt x="9031" y="12323"/>
                  </a:cubicBezTo>
                  <a:cubicBezTo>
                    <a:pt x="8993" y="12545"/>
                    <a:pt x="8803" y="12701"/>
                    <a:pt x="8588" y="12701"/>
                  </a:cubicBezTo>
                  <a:cubicBezTo>
                    <a:pt x="8565" y="12701"/>
                    <a:pt x="8541" y="12699"/>
                    <a:pt x="8518" y="12696"/>
                  </a:cubicBezTo>
                  <a:cubicBezTo>
                    <a:pt x="8475" y="12689"/>
                    <a:pt x="8433" y="12686"/>
                    <a:pt x="8391" y="12686"/>
                  </a:cubicBezTo>
                  <a:cubicBezTo>
                    <a:pt x="8105" y="12686"/>
                    <a:pt x="7833" y="12830"/>
                    <a:pt x="7673" y="13072"/>
                  </a:cubicBezTo>
                  <a:cubicBezTo>
                    <a:pt x="7586" y="13205"/>
                    <a:pt x="7440" y="13277"/>
                    <a:pt x="7293" y="13277"/>
                  </a:cubicBezTo>
                  <a:cubicBezTo>
                    <a:pt x="7209" y="13277"/>
                    <a:pt x="7125" y="13254"/>
                    <a:pt x="7051" y="13206"/>
                  </a:cubicBezTo>
                  <a:cubicBezTo>
                    <a:pt x="6910" y="13114"/>
                    <a:pt x="6749" y="13068"/>
                    <a:pt x="6588" y="13068"/>
                  </a:cubicBezTo>
                  <a:cubicBezTo>
                    <a:pt x="6427" y="13068"/>
                    <a:pt x="6266" y="13114"/>
                    <a:pt x="6125" y="13206"/>
                  </a:cubicBezTo>
                  <a:cubicBezTo>
                    <a:pt x="6050" y="13254"/>
                    <a:pt x="5966" y="13277"/>
                    <a:pt x="5883" y="13277"/>
                  </a:cubicBezTo>
                  <a:cubicBezTo>
                    <a:pt x="5735" y="13277"/>
                    <a:pt x="5590" y="13205"/>
                    <a:pt x="5502" y="13072"/>
                  </a:cubicBezTo>
                  <a:cubicBezTo>
                    <a:pt x="5343" y="12830"/>
                    <a:pt x="5071" y="12686"/>
                    <a:pt x="4787" y="12686"/>
                  </a:cubicBezTo>
                  <a:cubicBezTo>
                    <a:pt x="4745" y="12686"/>
                    <a:pt x="4703" y="12689"/>
                    <a:pt x="4661" y="12696"/>
                  </a:cubicBezTo>
                  <a:cubicBezTo>
                    <a:pt x="4637" y="12699"/>
                    <a:pt x="4614" y="12701"/>
                    <a:pt x="4590" y="12701"/>
                  </a:cubicBezTo>
                  <a:cubicBezTo>
                    <a:pt x="4372" y="12701"/>
                    <a:pt x="4182" y="12545"/>
                    <a:pt x="4144" y="12323"/>
                  </a:cubicBezTo>
                  <a:cubicBezTo>
                    <a:pt x="4091" y="11995"/>
                    <a:pt x="3852" y="11724"/>
                    <a:pt x="3529" y="11636"/>
                  </a:cubicBezTo>
                  <a:cubicBezTo>
                    <a:pt x="3289" y="11573"/>
                    <a:pt x="3149" y="11327"/>
                    <a:pt x="3212" y="11088"/>
                  </a:cubicBezTo>
                  <a:cubicBezTo>
                    <a:pt x="3296" y="10764"/>
                    <a:pt x="3187" y="10419"/>
                    <a:pt x="2927" y="10208"/>
                  </a:cubicBezTo>
                  <a:cubicBezTo>
                    <a:pt x="2737" y="10050"/>
                    <a:pt x="2705" y="9768"/>
                    <a:pt x="2860" y="9575"/>
                  </a:cubicBezTo>
                  <a:cubicBezTo>
                    <a:pt x="3068" y="9314"/>
                    <a:pt x="3106" y="8955"/>
                    <a:pt x="2959" y="8656"/>
                  </a:cubicBezTo>
                  <a:cubicBezTo>
                    <a:pt x="2846" y="8435"/>
                    <a:pt x="2934" y="8164"/>
                    <a:pt x="3152" y="8051"/>
                  </a:cubicBezTo>
                  <a:cubicBezTo>
                    <a:pt x="3451" y="7900"/>
                    <a:pt x="3631" y="7587"/>
                    <a:pt x="3613" y="7252"/>
                  </a:cubicBezTo>
                  <a:cubicBezTo>
                    <a:pt x="3602" y="7006"/>
                    <a:pt x="3792" y="6795"/>
                    <a:pt x="4039" y="6781"/>
                  </a:cubicBezTo>
                  <a:cubicBezTo>
                    <a:pt x="4299" y="6763"/>
                    <a:pt x="4538" y="6633"/>
                    <a:pt x="4686" y="6422"/>
                  </a:cubicBezTo>
                  <a:lnTo>
                    <a:pt x="4697" y="6408"/>
                  </a:lnTo>
                  <a:cubicBezTo>
                    <a:pt x="4732" y="6355"/>
                    <a:pt x="4764" y="6299"/>
                    <a:pt x="4788" y="6236"/>
                  </a:cubicBezTo>
                  <a:cubicBezTo>
                    <a:pt x="4856" y="6059"/>
                    <a:pt x="5027" y="5949"/>
                    <a:pt x="5208" y="5949"/>
                  </a:cubicBezTo>
                  <a:cubicBezTo>
                    <a:pt x="5262" y="5949"/>
                    <a:pt x="5316" y="5959"/>
                    <a:pt x="5369" y="5979"/>
                  </a:cubicBezTo>
                  <a:cubicBezTo>
                    <a:pt x="5467" y="6015"/>
                    <a:pt x="5568" y="6033"/>
                    <a:pt x="5669" y="6033"/>
                  </a:cubicBezTo>
                  <a:cubicBezTo>
                    <a:pt x="5891" y="6033"/>
                    <a:pt x="6107" y="5947"/>
                    <a:pt x="6269" y="5785"/>
                  </a:cubicBezTo>
                  <a:cubicBezTo>
                    <a:pt x="6357" y="5699"/>
                    <a:pt x="6473" y="5656"/>
                    <a:pt x="6588" y="5656"/>
                  </a:cubicBezTo>
                  <a:close/>
                  <a:moveTo>
                    <a:pt x="12745" y="1"/>
                  </a:moveTo>
                  <a:cubicBezTo>
                    <a:pt x="12742" y="1"/>
                    <a:pt x="12739" y="1"/>
                    <a:pt x="12736" y="1"/>
                  </a:cubicBezTo>
                  <a:lnTo>
                    <a:pt x="9278" y="1"/>
                  </a:lnTo>
                  <a:cubicBezTo>
                    <a:pt x="9169" y="1"/>
                    <a:pt x="9067" y="54"/>
                    <a:pt x="9000" y="142"/>
                  </a:cubicBezTo>
                  <a:lnTo>
                    <a:pt x="6590" y="3512"/>
                  </a:lnTo>
                  <a:lnTo>
                    <a:pt x="4176" y="142"/>
                  </a:lnTo>
                  <a:cubicBezTo>
                    <a:pt x="4113" y="54"/>
                    <a:pt x="4007" y="1"/>
                    <a:pt x="3898" y="1"/>
                  </a:cubicBezTo>
                  <a:lnTo>
                    <a:pt x="439" y="1"/>
                  </a:lnTo>
                  <a:cubicBezTo>
                    <a:pt x="438" y="1"/>
                    <a:pt x="436" y="1"/>
                    <a:pt x="435" y="1"/>
                  </a:cubicBezTo>
                  <a:cubicBezTo>
                    <a:pt x="160" y="1"/>
                    <a:pt x="0" y="315"/>
                    <a:pt x="161" y="539"/>
                  </a:cubicBezTo>
                  <a:lnTo>
                    <a:pt x="4271" y="6281"/>
                  </a:lnTo>
                  <a:cubicBezTo>
                    <a:pt x="4201" y="6341"/>
                    <a:pt x="4109" y="6373"/>
                    <a:pt x="4018" y="6380"/>
                  </a:cubicBezTo>
                  <a:cubicBezTo>
                    <a:pt x="3550" y="6408"/>
                    <a:pt x="3191" y="6806"/>
                    <a:pt x="3212" y="7274"/>
                  </a:cubicBezTo>
                  <a:cubicBezTo>
                    <a:pt x="3222" y="7450"/>
                    <a:pt x="3127" y="7615"/>
                    <a:pt x="2969" y="7696"/>
                  </a:cubicBezTo>
                  <a:cubicBezTo>
                    <a:pt x="2554" y="7910"/>
                    <a:pt x="2389" y="8421"/>
                    <a:pt x="2596" y="8839"/>
                  </a:cubicBezTo>
                  <a:cubicBezTo>
                    <a:pt x="2677" y="8998"/>
                    <a:pt x="2656" y="9188"/>
                    <a:pt x="2547" y="9325"/>
                  </a:cubicBezTo>
                  <a:cubicBezTo>
                    <a:pt x="2255" y="9691"/>
                    <a:pt x="2311" y="10222"/>
                    <a:pt x="2674" y="10518"/>
                  </a:cubicBezTo>
                  <a:cubicBezTo>
                    <a:pt x="2807" y="10630"/>
                    <a:pt x="2867" y="10813"/>
                    <a:pt x="2825" y="10982"/>
                  </a:cubicBezTo>
                  <a:cubicBezTo>
                    <a:pt x="2705" y="11436"/>
                    <a:pt x="2973" y="11897"/>
                    <a:pt x="3426" y="12024"/>
                  </a:cubicBezTo>
                  <a:cubicBezTo>
                    <a:pt x="3595" y="12069"/>
                    <a:pt x="3722" y="12210"/>
                    <a:pt x="3754" y="12386"/>
                  </a:cubicBezTo>
                  <a:cubicBezTo>
                    <a:pt x="3824" y="12803"/>
                    <a:pt x="4185" y="13099"/>
                    <a:pt x="4595" y="13099"/>
                  </a:cubicBezTo>
                  <a:cubicBezTo>
                    <a:pt x="4638" y="13099"/>
                    <a:pt x="4681" y="13096"/>
                    <a:pt x="4725" y="13090"/>
                  </a:cubicBezTo>
                  <a:cubicBezTo>
                    <a:pt x="4746" y="13087"/>
                    <a:pt x="4768" y="13085"/>
                    <a:pt x="4789" y="13085"/>
                  </a:cubicBezTo>
                  <a:cubicBezTo>
                    <a:pt x="4942" y="13085"/>
                    <a:pt x="5085" y="13161"/>
                    <a:pt x="5168" y="13294"/>
                  </a:cubicBezTo>
                  <a:cubicBezTo>
                    <a:pt x="5334" y="13540"/>
                    <a:pt x="5606" y="13676"/>
                    <a:pt x="5883" y="13676"/>
                  </a:cubicBezTo>
                  <a:cubicBezTo>
                    <a:pt x="6041" y="13676"/>
                    <a:pt x="6200" y="13632"/>
                    <a:pt x="6343" y="13540"/>
                  </a:cubicBezTo>
                  <a:cubicBezTo>
                    <a:pt x="6417" y="13492"/>
                    <a:pt x="6503" y="13469"/>
                    <a:pt x="6588" y="13469"/>
                  </a:cubicBezTo>
                  <a:cubicBezTo>
                    <a:pt x="6673" y="13469"/>
                    <a:pt x="6758" y="13492"/>
                    <a:pt x="6832" y="13540"/>
                  </a:cubicBezTo>
                  <a:cubicBezTo>
                    <a:pt x="6975" y="13632"/>
                    <a:pt x="7135" y="13676"/>
                    <a:pt x="7293" y="13676"/>
                  </a:cubicBezTo>
                  <a:cubicBezTo>
                    <a:pt x="7571" y="13676"/>
                    <a:pt x="7844" y="13540"/>
                    <a:pt x="8008" y="13294"/>
                  </a:cubicBezTo>
                  <a:cubicBezTo>
                    <a:pt x="8090" y="13163"/>
                    <a:pt x="8232" y="13087"/>
                    <a:pt x="8383" y="13087"/>
                  </a:cubicBezTo>
                  <a:cubicBezTo>
                    <a:pt x="8407" y="13087"/>
                    <a:pt x="8430" y="13089"/>
                    <a:pt x="8454" y="13093"/>
                  </a:cubicBezTo>
                  <a:cubicBezTo>
                    <a:pt x="8498" y="13100"/>
                    <a:pt x="8541" y="13103"/>
                    <a:pt x="8584" y="13103"/>
                  </a:cubicBezTo>
                  <a:cubicBezTo>
                    <a:pt x="8994" y="13103"/>
                    <a:pt x="9355" y="12807"/>
                    <a:pt x="9425" y="12389"/>
                  </a:cubicBezTo>
                  <a:cubicBezTo>
                    <a:pt x="9454" y="12213"/>
                    <a:pt x="9584" y="12073"/>
                    <a:pt x="9753" y="12024"/>
                  </a:cubicBezTo>
                  <a:cubicBezTo>
                    <a:pt x="10203" y="11900"/>
                    <a:pt x="10470" y="11436"/>
                    <a:pt x="10354" y="10986"/>
                  </a:cubicBezTo>
                  <a:cubicBezTo>
                    <a:pt x="10309" y="10813"/>
                    <a:pt x="10368" y="10634"/>
                    <a:pt x="10506" y="10521"/>
                  </a:cubicBezTo>
                  <a:cubicBezTo>
                    <a:pt x="10865" y="10222"/>
                    <a:pt x="10921" y="9691"/>
                    <a:pt x="10629" y="9325"/>
                  </a:cubicBezTo>
                  <a:cubicBezTo>
                    <a:pt x="10520" y="9188"/>
                    <a:pt x="10499" y="8998"/>
                    <a:pt x="10580" y="8839"/>
                  </a:cubicBezTo>
                  <a:cubicBezTo>
                    <a:pt x="10791" y="8421"/>
                    <a:pt x="10625" y="7910"/>
                    <a:pt x="10207" y="7696"/>
                  </a:cubicBezTo>
                  <a:cubicBezTo>
                    <a:pt x="10052" y="7615"/>
                    <a:pt x="9957" y="7450"/>
                    <a:pt x="9964" y="7274"/>
                  </a:cubicBezTo>
                  <a:cubicBezTo>
                    <a:pt x="9985" y="6806"/>
                    <a:pt x="9626" y="6405"/>
                    <a:pt x="9158" y="6380"/>
                  </a:cubicBezTo>
                  <a:cubicBezTo>
                    <a:pt x="9067" y="6373"/>
                    <a:pt x="8975" y="6341"/>
                    <a:pt x="8901" y="6281"/>
                  </a:cubicBezTo>
                  <a:lnTo>
                    <a:pt x="13014" y="539"/>
                  </a:lnTo>
                  <a:cubicBezTo>
                    <a:pt x="13088" y="434"/>
                    <a:pt x="13099" y="296"/>
                    <a:pt x="13039" y="184"/>
                  </a:cubicBezTo>
                  <a:cubicBezTo>
                    <a:pt x="12984" y="74"/>
                    <a:pt x="12872" y="1"/>
                    <a:pt x="127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2" name="Google Shape;17612;p79"/>
            <p:cNvSpPr/>
            <p:nvPr/>
          </p:nvSpPr>
          <p:spPr>
            <a:xfrm>
              <a:off x="965057" y="2152923"/>
              <a:ext cx="167149" cy="77640"/>
            </a:xfrm>
            <a:custGeom>
              <a:avLst/>
              <a:gdLst/>
              <a:ahLst/>
              <a:cxnLst/>
              <a:rect l="l" t="t" r="r" b="b"/>
              <a:pathLst>
                <a:path w="6422" h="2983" extrusionOk="0">
                  <a:moveTo>
                    <a:pt x="3217" y="1"/>
                  </a:moveTo>
                  <a:cubicBezTo>
                    <a:pt x="2451" y="1"/>
                    <a:pt x="1697" y="274"/>
                    <a:pt x="1102" y="791"/>
                  </a:cubicBezTo>
                  <a:cubicBezTo>
                    <a:pt x="521" y="1291"/>
                    <a:pt x="141" y="1984"/>
                    <a:pt x="25" y="2740"/>
                  </a:cubicBezTo>
                  <a:cubicBezTo>
                    <a:pt x="1" y="2853"/>
                    <a:pt x="75" y="2962"/>
                    <a:pt x="191" y="2980"/>
                  </a:cubicBezTo>
                  <a:cubicBezTo>
                    <a:pt x="201" y="2981"/>
                    <a:pt x="211" y="2982"/>
                    <a:pt x="222" y="2982"/>
                  </a:cubicBezTo>
                  <a:cubicBezTo>
                    <a:pt x="322" y="2982"/>
                    <a:pt x="410" y="2906"/>
                    <a:pt x="419" y="2800"/>
                  </a:cubicBezTo>
                  <a:cubicBezTo>
                    <a:pt x="634" y="1421"/>
                    <a:pt x="1820" y="404"/>
                    <a:pt x="3217" y="404"/>
                  </a:cubicBezTo>
                  <a:cubicBezTo>
                    <a:pt x="4613" y="404"/>
                    <a:pt x="5799" y="1421"/>
                    <a:pt x="6014" y="2800"/>
                  </a:cubicBezTo>
                  <a:cubicBezTo>
                    <a:pt x="6037" y="2909"/>
                    <a:pt x="6122" y="2959"/>
                    <a:pt x="6207" y="2959"/>
                  </a:cubicBezTo>
                  <a:cubicBezTo>
                    <a:pt x="6314" y="2959"/>
                    <a:pt x="6422" y="2880"/>
                    <a:pt x="6408" y="2740"/>
                  </a:cubicBezTo>
                  <a:cubicBezTo>
                    <a:pt x="6232" y="1579"/>
                    <a:pt x="5433" y="605"/>
                    <a:pt x="4332" y="200"/>
                  </a:cubicBezTo>
                  <a:cubicBezTo>
                    <a:pt x="3969" y="66"/>
                    <a:pt x="3592" y="1"/>
                    <a:pt x="3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3" name="Google Shape;17613;p79"/>
            <p:cNvSpPr/>
            <p:nvPr/>
          </p:nvSpPr>
          <p:spPr>
            <a:xfrm>
              <a:off x="964849" y="2243785"/>
              <a:ext cx="167461" cy="77380"/>
            </a:xfrm>
            <a:custGeom>
              <a:avLst/>
              <a:gdLst/>
              <a:ahLst/>
              <a:cxnLst/>
              <a:rect l="l" t="t" r="r" b="b"/>
              <a:pathLst>
                <a:path w="6434" h="2973" extrusionOk="0">
                  <a:moveTo>
                    <a:pt x="232" y="1"/>
                  </a:moveTo>
                  <a:cubicBezTo>
                    <a:pt x="117" y="1"/>
                    <a:pt x="0" y="89"/>
                    <a:pt x="33" y="242"/>
                  </a:cubicBezTo>
                  <a:cubicBezTo>
                    <a:pt x="279" y="1816"/>
                    <a:pt x="1630" y="2972"/>
                    <a:pt x="3221" y="2972"/>
                  </a:cubicBezTo>
                  <a:cubicBezTo>
                    <a:pt x="3223" y="2972"/>
                    <a:pt x="3226" y="2972"/>
                    <a:pt x="3228" y="2972"/>
                  </a:cubicBezTo>
                  <a:cubicBezTo>
                    <a:pt x="4822" y="2972"/>
                    <a:pt x="6173" y="1807"/>
                    <a:pt x="6416" y="231"/>
                  </a:cubicBezTo>
                  <a:cubicBezTo>
                    <a:pt x="6433" y="122"/>
                    <a:pt x="6360" y="20"/>
                    <a:pt x="6247" y="6"/>
                  </a:cubicBezTo>
                  <a:cubicBezTo>
                    <a:pt x="6236" y="4"/>
                    <a:pt x="6225" y="3"/>
                    <a:pt x="6215" y="3"/>
                  </a:cubicBezTo>
                  <a:cubicBezTo>
                    <a:pt x="6119" y="3"/>
                    <a:pt x="6034" y="73"/>
                    <a:pt x="6022" y="171"/>
                  </a:cubicBezTo>
                  <a:cubicBezTo>
                    <a:pt x="5807" y="1551"/>
                    <a:pt x="4621" y="2567"/>
                    <a:pt x="3228" y="2571"/>
                  </a:cubicBezTo>
                  <a:cubicBezTo>
                    <a:pt x="1831" y="2571"/>
                    <a:pt x="646" y="1558"/>
                    <a:pt x="427" y="182"/>
                  </a:cubicBezTo>
                  <a:cubicBezTo>
                    <a:pt x="415" y="57"/>
                    <a:pt x="324" y="1"/>
                    <a:pt x="2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4" name="Google Shape;17614;p79"/>
            <p:cNvSpPr/>
            <p:nvPr/>
          </p:nvSpPr>
          <p:spPr>
            <a:xfrm>
              <a:off x="1033093" y="2201595"/>
              <a:ext cx="19364" cy="71029"/>
            </a:xfrm>
            <a:custGeom>
              <a:avLst/>
              <a:gdLst/>
              <a:ahLst/>
              <a:cxnLst/>
              <a:rect l="l" t="t" r="r" b="b"/>
              <a:pathLst>
                <a:path w="744" h="2729" extrusionOk="0">
                  <a:moveTo>
                    <a:pt x="556" y="1"/>
                  </a:moveTo>
                  <a:cubicBezTo>
                    <a:pt x="521" y="1"/>
                    <a:pt x="488" y="15"/>
                    <a:pt x="465" y="40"/>
                  </a:cubicBezTo>
                  <a:lnTo>
                    <a:pt x="78" y="413"/>
                  </a:lnTo>
                  <a:cubicBezTo>
                    <a:pt x="29" y="448"/>
                    <a:pt x="1" y="505"/>
                    <a:pt x="1" y="564"/>
                  </a:cubicBezTo>
                  <a:cubicBezTo>
                    <a:pt x="1" y="645"/>
                    <a:pt x="54" y="726"/>
                    <a:pt x="131" y="726"/>
                  </a:cubicBezTo>
                  <a:cubicBezTo>
                    <a:pt x="163" y="723"/>
                    <a:pt x="191" y="712"/>
                    <a:pt x="216" y="688"/>
                  </a:cubicBezTo>
                  <a:lnTo>
                    <a:pt x="346" y="526"/>
                  </a:lnTo>
                  <a:lnTo>
                    <a:pt x="346" y="2595"/>
                  </a:lnTo>
                  <a:cubicBezTo>
                    <a:pt x="346" y="2682"/>
                    <a:pt x="448" y="2728"/>
                    <a:pt x="543" y="2728"/>
                  </a:cubicBezTo>
                  <a:cubicBezTo>
                    <a:pt x="641" y="2728"/>
                    <a:pt x="743" y="2682"/>
                    <a:pt x="743" y="2595"/>
                  </a:cubicBezTo>
                  <a:lnTo>
                    <a:pt x="743" y="132"/>
                  </a:lnTo>
                  <a:cubicBezTo>
                    <a:pt x="743" y="47"/>
                    <a:pt x="648" y="1"/>
                    <a:pt x="567" y="1"/>
                  </a:cubicBezTo>
                  <a:cubicBezTo>
                    <a:pt x="564" y="1"/>
                    <a:pt x="560" y="1"/>
                    <a:pt x="5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15" name="Google Shape;17615;p79"/>
          <p:cNvGrpSpPr/>
          <p:nvPr/>
        </p:nvGrpSpPr>
        <p:grpSpPr>
          <a:xfrm>
            <a:off x="6523907" y="2422490"/>
            <a:ext cx="400928" cy="375603"/>
            <a:chOff x="6523907" y="2422490"/>
            <a:chExt cx="400928" cy="375603"/>
          </a:xfrm>
        </p:grpSpPr>
        <p:sp>
          <p:nvSpPr>
            <p:cNvPr id="17616" name="Google Shape;17616;p79"/>
            <p:cNvSpPr/>
            <p:nvPr/>
          </p:nvSpPr>
          <p:spPr>
            <a:xfrm>
              <a:off x="6529841" y="2504373"/>
              <a:ext cx="389137" cy="287838"/>
            </a:xfrm>
            <a:custGeom>
              <a:avLst/>
              <a:gdLst/>
              <a:ahLst/>
              <a:cxnLst/>
              <a:rect l="l" t="t" r="r" b="b"/>
              <a:pathLst>
                <a:path w="14951" h="11059" extrusionOk="0">
                  <a:moveTo>
                    <a:pt x="1127" y="0"/>
                  </a:moveTo>
                  <a:cubicBezTo>
                    <a:pt x="504" y="0"/>
                    <a:pt x="1" y="507"/>
                    <a:pt x="1" y="1130"/>
                  </a:cubicBezTo>
                  <a:lnTo>
                    <a:pt x="1" y="9930"/>
                  </a:lnTo>
                  <a:cubicBezTo>
                    <a:pt x="1" y="10552"/>
                    <a:pt x="504" y="11059"/>
                    <a:pt x="1127" y="11059"/>
                  </a:cubicBezTo>
                  <a:lnTo>
                    <a:pt x="13821" y="11059"/>
                  </a:lnTo>
                  <a:cubicBezTo>
                    <a:pt x="14444" y="11059"/>
                    <a:pt x="14947" y="10552"/>
                    <a:pt x="14951" y="9930"/>
                  </a:cubicBezTo>
                  <a:lnTo>
                    <a:pt x="14951" y="1130"/>
                  </a:lnTo>
                  <a:cubicBezTo>
                    <a:pt x="14947" y="507"/>
                    <a:pt x="14444" y="0"/>
                    <a:pt x="13821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7" name="Google Shape;17617;p79"/>
            <p:cNvSpPr/>
            <p:nvPr/>
          </p:nvSpPr>
          <p:spPr>
            <a:xfrm>
              <a:off x="6529763" y="2504373"/>
              <a:ext cx="194634" cy="287838"/>
            </a:xfrm>
            <a:custGeom>
              <a:avLst/>
              <a:gdLst/>
              <a:ahLst/>
              <a:cxnLst/>
              <a:rect l="l" t="t" r="r" b="b"/>
              <a:pathLst>
                <a:path w="7478" h="11059" extrusionOk="0">
                  <a:moveTo>
                    <a:pt x="1105" y="0"/>
                  </a:moveTo>
                  <a:cubicBezTo>
                    <a:pt x="496" y="0"/>
                    <a:pt x="0" y="507"/>
                    <a:pt x="0" y="1130"/>
                  </a:cubicBezTo>
                  <a:lnTo>
                    <a:pt x="0" y="9930"/>
                  </a:lnTo>
                  <a:cubicBezTo>
                    <a:pt x="0" y="10552"/>
                    <a:pt x="496" y="11059"/>
                    <a:pt x="1105" y="11059"/>
                  </a:cubicBezTo>
                  <a:lnTo>
                    <a:pt x="7477" y="11059"/>
                  </a:lnTo>
                  <a:lnTo>
                    <a:pt x="7477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8" name="Google Shape;17618;p79"/>
            <p:cNvSpPr/>
            <p:nvPr/>
          </p:nvSpPr>
          <p:spPr>
            <a:xfrm>
              <a:off x="6563546" y="2538156"/>
              <a:ext cx="321648" cy="220271"/>
            </a:xfrm>
            <a:custGeom>
              <a:avLst/>
              <a:gdLst/>
              <a:ahLst/>
              <a:cxnLst/>
              <a:rect l="l" t="t" r="r" b="b"/>
              <a:pathLst>
                <a:path w="12358" h="8463" extrusionOk="0">
                  <a:moveTo>
                    <a:pt x="300" y="1"/>
                  </a:moveTo>
                  <a:cubicBezTo>
                    <a:pt x="134" y="1"/>
                    <a:pt x="1" y="134"/>
                    <a:pt x="1" y="300"/>
                  </a:cubicBezTo>
                  <a:lnTo>
                    <a:pt x="1" y="8164"/>
                  </a:lnTo>
                  <a:cubicBezTo>
                    <a:pt x="1" y="8329"/>
                    <a:pt x="134" y="8463"/>
                    <a:pt x="300" y="8463"/>
                  </a:cubicBezTo>
                  <a:lnTo>
                    <a:pt x="12055" y="8463"/>
                  </a:lnTo>
                  <a:cubicBezTo>
                    <a:pt x="12220" y="8463"/>
                    <a:pt x="12358" y="8329"/>
                    <a:pt x="12358" y="8164"/>
                  </a:cubicBezTo>
                  <a:lnTo>
                    <a:pt x="12358" y="300"/>
                  </a:lnTo>
                  <a:cubicBezTo>
                    <a:pt x="12358" y="134"/>
                    <a:pt x="12220" y="1"/>
                    <a:pt x="12055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9" name="Google Shape;17619;p79"/>
            <p:cNvSpPr/>
            <p:nvPr/>
          </p:nvSpPr>
          <p:spPr>
            <a:xfrm>
              <a:off x="6563546" y="2538156"/>
              <a:ext cx="160850" cy="220271"/>
            </a:xfrm>
            <a:custGeom>
              <a:avLst/>
              <a:gdLst/>
              <a:ahLst/>
              <a:cxnLst/>
              <a:rect l="l" t="t" r="r" b="b"/>
              <a:pathLst>
                <a:path w="6180" h="8463" extrusionOk="0">
                  <a:moveTo>
                    <a:pt x="293" y="1"/>
                  </a:moveTo>
                  <a:cubicBezTo>
                    <a:pt x="131" y="1"/>
                    <a:pt x="1" y="138"/>
                    <a:pt x="1" y="300"/>
                  </a:cubicBezTo>
                  <a:lnTo>
                    <a:pt x="1" y="8164"/>
                  </a:lnTo>
                  <a:cubicBezTo>
                    <a:pt x="1" y="8329"/>
                    <a:pt x="131" y="8463"/>
                    <a:pt x="293" y="8463"/>
                  </a:cubicBezTo>
                  <a:lnTo>
                    <a:pt x="6179" y="8463"/>
                  </a:lnTo>
                  <a:lnTo>
                    <a:pt x="6179" y="1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0" name="Google Shape;17620;p79"/>
            <p:cNvSpPr/>
            <p:nvPr/>
          </p:nvSpPr>
          <p:spPr>
            <a:xfrm>
              <a:off x="6647980" y="2428451"/>
              <a:ext cx="152781" cy="127509"/>
            </a:xfrm>
            <a:custGeom>
              <a:avLst/>
              <a:gdLst/>
              <a:ahLst/>
              <a:cxnLst/>
              <a:rect l="l" t="t" r="r" b="b"/>
              <a:pathLst>
                <a:path w="5870" h="4899" extrusionOk="0">
                  <a:moveTo>
                    <a:pt x="2492" y="1"/>
                  </a:moveTo>
                  <a:cubicBezTo>
                    <a:pt x="1830" y="1"/>
                    <a:pt x="1299" y="535"/>
                    <a:pt x="1295" y="1193"/>
                  </a:cubicBezTo>
                  <a:lnTo>
                    <a:pt x="1295" y="1756"/>
                  </a:lnTo>
                  <a:cubicBezTo>
                    <a:pt x="1295" y="2038"/>
                    <a:pt x="1063" y="2270"/>
                    <a:pt x="778" y="2270"/>
                  </a:cubicBezTo>
                  <a:lnTo>
                    <a:pt x="550" y="2270"/>
                  </a:lnTo>
                  <a:cubicBezTo>
                    <a:pt x="247" y="2270"/>
                    <a:pt x="1" y="2516"/>
                    <a:pt x="1" y="2819"/>
                  </a:cubicBezTo>
                  <a:lnTo>
                    <a:pt x="1" y="4346"/>
                  </a:lnTo>
                  <a:cubicBezTo>
                    <a:pt x="1" y="4649"/>
                    <a:pt x="247" y="4895"/>
                    <a:pt x="550" y="4895"/>
                  </a:cubicBezTo>
                  <a:lnTo>
                    <a:pt x="550" y="4898"/>
                  </a:lnTo>
                  <a:lnTo>
                    <a:pt x="5321" y="4898"/>
                  </a:lnTo>
                  <a:cubicBezTo>
                    <a:pt x="5623" y="4898"/>
                    <a:pt x="5869" y="4652"/>
                    <a:pt x="5869" y="4349"/>
                  </a:cubicBezTo>
                  <a:lnTo>
                    <a:pt x="5869" y="2822"/>
                  </a:lnTo>
                  <a:cubicBezTo>
                    <a:pt x="5869" y="2516"/>
                    <a:pt x="5623" y="2274"/>
                    <a:pt x="5321" y="2274"/>
                  </a:cubicBezTo>
                  <a:lnTo>
                    <a:pt x="5088" y="2274"/>
                  </a:lnTo>
                  <a:cubicBezTo>
                    <a:pt x="4803" y="2270"/>
                    <a:pt x="4571" y="2041"/>
                    <a:pt x="4571" y="1756"/>
                  </a:cubicBezTo>
                  <a:lnTo>
                    <a:pt x="4571" y="1193"/>
                  </a:lnTo>
                  <a:cubicBezTo>
                    <a:pt x="4571" y="535"/>
                    <a:pt x="4036" y="1"/>
                    <a:pt x="3378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1" name="Google Shape;17621;p79"/>
            <p:cNvSpPr/>
            <p:nvPr/>
          </p:nvSpPr>
          <p:spPr>
            <a:xfrm>
              <a:off x="6637829" y="2671495"/>
              <a:ext cx="44429" cy="38052"/>
            </a:xfrm>
            <a:custGeom>
              <a:avLst/>
              <a:gdLst/>
              <a:ahLst/>
              <a:cxnLst/>
              <a:rect l="l" t="t" r="r" b="b"/>
              <a:pathLst>
                <a:path w="1707" h="1462" extrusionOk="0">
                  <a:moveTo>
                    <a:pt x="732" y="1"/>
                  </a:moveTo>
                  <a:cubicBezTo>
                    <a:pt x="327" y="1"/>
                    <a:pt x="4" y="328"/>
                    <a:pt x="0" y="729"/>
                  </a:cubicBezTo>
                  <a:cubicBezTo>
                    <a:pt x="0" y="1169"/>
                    <a:pt x="360" y="1462"/>
                    <a:pt x="735" y="1462"/>
                  </a:cubicBezTo>
                  <a:cubicBezTo>
                    <a:pt x="914" y="1462"/>
                    <a:pt x="1097" y="1395"/>
                    <a:pt x="1246" y="1246"/>
                  </a:cubicBezTo>
                  <a:cubicBezTo>
                    <a:pt x="1707" y="789"/>
                    <a:pt x="1379" y="1"/>
                    <a:pt x="732" y="1"/>
                  </a:cubicBez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2" name="Google Shape;17622;p79"/>
            <p:cNvSpPr/>
            <p:nvPr/>
          </p:nvSpPr>
          <p:spPr>
            <a:xfrm>
              <a:off x="6706932" y="2599685"/>
              <a:ext cx="43284" cy="38156"/>
            </a:xfrm>
            <a:custGeom>
              <a:avLst/>
              <a:gdLst/>
              <a:ahLst/>
              <a:cxnLst/>
              <a:rect l="l" t="t" r="r" b="b"/>
              <a:pathLst>
                <a:path w="1663" h="1466" extrusionOk="0">
                  <a:moveTo>
                    <a:pt x="348" y="1"/>
                  </a:moveTo>
                  <a:cubicBezTo>
                    <a:pt x="160" y="1"/>
                    <a:pt x="1" y="241"/>
                    <a:pt x="174" y="420"/>
                  </a:cubicBezTo>
                  <a:lnTo>
                    <a:pt x="487" y="733"/>
                  </a:lnTo>
                  <a:lnTo>
                    <a:pt x="174" y="1046"/>
                  </a:lnTo>
                  <a:cubicBezTo>
                    <a:pt x="79" y="1141"/>
                    <a:pt x="79" y="1296"/>
                    <a:pt x="174" y="1391"/>
                  </a:cubicBezTo>
                  <a:cubicBezTo>
                    <a:pt x="221" y="1438"/>
                    <a:pt x="284" y="1462"/>
                    <a:pt x="346" y="1462"/>
                  </a:cubicBezTo>
                  <a:cubicBezTo>
                    <a:pt x="409" y="1462"/>
                    <a:pt x="471" y="1438"/>
                    <a:pt x="519" y="1391"/>
                  </a:cubicBezTo>
                  <a:lnTo>
                    <a:pt x="832" y="1078"/>
                  </a:lnTo>
                  <a:lnTo>
                    <a:pt x="1145" y="1391"/>
                  </a:lnTo>
                  <a:cubicBezTo>
                    <a:pt x="1199" y="1443"/>
                    <a:pt x="1258" y="1465"/>
                    <a:pt x="1315" y="1465"/>
                  </a:cubicBezTo>
                  <a:cubicBezTo>
                    <a:pt x="1504" y="1465"/>
                    <a:pt x="1663" y="1224"/>
                    <a:pt x="1490" y="1046"/>
                  </a:cubicBezTo>
                  <a:lnTo>
                    <a:pt x="1177" y="733"/>
                  </a:lnTo>
                  <a:lnTo>
                    <a:pt x="1490" y="420"/>
                  </a:lnTo>
                  <a:cubicBezTo>
                    <a:pt x="1663" y="241"/>
                    <a:pt x="1504" y="1"/>
                    <a:pt x="1315" y="1"/>
                  </a:cubicBezTo>
                  <a:cubicBezTo>
                    <a:pt x="1258" y="1"/>
                    <a:pt x="1199" y="23"/>
                    <a:pt x="1145" y="75"/>
                  </a:cubicBezTo>
                  <a:lnTo>
                    <a:pt x="832" y="388"/>
                  </a:lnTo>
                  <a:lnTo>
                    <a:pt x="519" y="75"/>
                  </a:lnTo>
                  <a:cubicBezTo>
                    <a:pt x="465" y="23"/>
                    <a:pt x="405" y="1"/>
                    <a:pt x="348" y="1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3" name="Google Shape;17623;p79"/>
            <p:cNvSpPr/>
            <p:nvPr/>
          </p:nvSpPr>
          <p:spPr>
            <a:xfrm>
              <a:off x="6647980" y="2428451"/>
              <a:ext cx="76417" cy="127509"/>
            </a:xfrm>
            <a:custGeom>
              <a:avLst/>
              <a:gdLst/>
              <a:ahLst/>
              <a:cxnLst/>
              <a:rect l="l" t="t" r="r" b="b"/>
              <a:pathLst>
                <a:path w="2936" h="4899" extrusionOk="0">
                  <a:moveTo>
                    <a:pt x="2492" y="1"/>
                  </a:moveTo>
                  <a:cubicBezTo>
                    <a:pt x="1830" y="1"/>
                    <a:pt x="1299" y="535"/>
                    <a:pt x="1295" y="1193"/>
                  </a:cubicBezTo>
                  <a:lnTo>
                    <a:pt x="1295" y="1756"/>
                  </a:lnTo>
                  <a:cubicBezTo>
                    <a:pt x="1295" y="2041"/>
                    <a:pt x="1067" y="2270"/>
                    <a:pt x="778" y="2274"/>
                  </a:cubicBezTo>
                  <a:lnTo>
                    <a:pt x="550" y="2274"/>
                  </a:lnTo>
                  <a:cubicBezTo>
                    <a:pt x="247" y="2274"/>
                    <a:pt x="1" y="2516"/>
                    <a:pt x="1" y="2822"/>
                  </a:cubicBezTo>
                  <a:lnTo>
                    <a:pt x="1" y="4349"/>
                  </a:lnTo>
                  <a:cubicBezTo>
                    <a:pt x="1" y="4652"/>
                    <a:pt x="247" y="4898"/>
                    <a:pt x="550" y="4898"/>
                  </a:cubicBezTo>
                  <a:lnTo>
                    <a:pt x="2935" y="4898"/>
                  </a:lnTo>
                  <a:lnTo>
                    <a:pt x="2935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4" name="Google Shape;17624;p79"/>
            <p:cNvSpPr/>
            <p:nvPr/>
          </p:nvSpPr>
          <p:spPr>
            <a:xfrm>
              <a:off x="6701180" y="2495888"/>
              <a:ext cx="40525" cy="34695"/>
            </a:xfrm>
            <a:custGeom>
              <a:avLst/>
              <a:gdLst/>
              <a:ahLst/>
              <a:cxnLst/>
              <a:rect l="l" t="t" r="r" b="b"/>
              <a:pathLst>
                <a:path w="1557" h="1333" extrusionOk="0">
                  <a:moveTo>
                    <a:pt x="884" y="1"/>
                  </a:moveTo>
                  <a:cubicBezTo>
                    <a:pt x="721" y="1"/>
                    <a:pt x="555" y="61"/>
                    <a:pt x="420" y="196"/>
                  </a:cubicBezTo>
                  <a:cubicBezTo>
                    <a:pt x="1" y="615"/>
                    <a:pt x="300" y="1333"/>
                    <a:pt x="891" y="1333"/>
                  </a:cubicBezTo>
                  <a:cubicBezTo>
                    <a:pt x="1257" y="1333"/>
                    <a:pt x="1556" y="1034"/>
                    <a:pt x="1556" y="668"/>
                  </a:cubicBezTo>
                  <a:cubicBezTo>
                    <a:pt x="1556" y="267"/>
                    <a:pt x="1227" y="1"/>
                    <a:pt x="884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5" name="Google Shape;17625;p79"/>
            <p:cNvSpPr/>
            <p:nvPr/>
          </p:nvSpPr>
          <p:spPr>
            <a:xfrm>
              <a:off x="6624529" y="2591461"/>
              <a:ext cx="208272" cy="130632"/>
            </a:xfrm>
            <a:custGeom>
              <a:avLst/>
              <a:gdLst/>
              <a:ahLst/>
              <a:cxnLst/>
              <a:rect l="l" t="t" r="r" b="b"/>
              <a:pathLst>
                <a:path w="8002" h="5019" extrusionOk="0">
                  <a:moveTo>
                    <a:pt x="1244" y="3076"/>
                  </a:moveTo>
                  <a:cubicBezTo>
                    <a:pt x="1892" y="3076"/>
                    <a:pt x="2217" y="3861"/>
                    <a:pt x="1757" y="4318"/>
                  </a:cubicBezTo>
                  <a:cubicBezTo>
                    <a:pt x="1608" y="4467"/>
                    <a:pt x="1425" y="4534"/>
                    <a:pt x="1245" y="4534"/>
                  </a:cubicBezTo>
                  <a:cubicBezTo>
                    <a:pt x="871" y="4534"/>
                    <a:pt x="511" y="4244"/>
                    <a:pt x="511" y="3804"/>
                  </a:cubicBezTo>
                  <a:cubicBezTo>
                    <a:pt x="515" y="3403"/>
                    <a:pt x="838" y="3076"/>
                    <a:pt x="1243" y="3076"/>
                  </a:cubicBezTo>
                  <a:lnTo>
                    <a:pt x="1239" y="3076"/>
                  </a:lnTo>
                  <a:cubicBezTo>
                    <a:pt x="1241" y="3076"/>
                    <a:pt x="1242" y="3076"/>
                    <a:pt x="1244" y="3076"/>
                  </a:cubicBezTo>
                  <a:close/>
                  <a:moveTo>
                    <a:pt x="7393" y="0"/>
                  </a:moveTo>
                  <a:cubicBezTo>
                    <a:pt x="7383" y="0"/>
                    <a:pt x="7372" y="4"/>
                    <a:pt x="7362" y="4"/>
                  </a:cubicBezTo>
                  <a:lnTo>
                    <a:pt x="7358" y="4"/>
                  </a:lnTo>
                  <a:cubicBezTo>
                    <a:pt x="7347" y="8"/>
                    <a:pt x="7340" y="8"/>
                    <a:pt x="7333" y="11"/>
                  </a:cubicBezTo>
                  <a:lnTo>
                    <a:pt x="7326" y="15"/>
                  </a:lnTo>
                  <a:cubicBezTo>
                    <a:pt x="7316" y="18"/>
                    <a:pt x="7305" y="22"/>
                    <a:pt x="7295" y="25"/>
                  </a:cubicBezTo>
                  <a:lnTo>
                    <a:pt x="6647" y="349"/>
                  </a:lnTo>
                  <a:cubicBezTo>
                    <a:pt x="6402" y="476"/>
                    <a:pt x="6527" y="813"/>
                    <a:pt x="6752" y="813"/>
                  </a:cubicBezTo>
                  <a:cubicBezTo>
                    <a:pt x="6787" y="813"/>
                    <a:pt x="6826" y="804"/>
                    <a:pt x="6865" y="785"/>
                  </a:cubicBezTo>
                  <a:lnTo>
                    <a:pt x="7038" y="697"/>
                  </a:lnTo>
                  <a:lnTo>
                    <a:pt x="7038" y="697"/>
                  </a:lnTo>
                  <a:cubicBezTo>
                    <a:pt x="6721" y="1763"/>
                    <a:pt x="6165" y="2555"/>
                    <a:pt x="5391" y="3047"/>
                  </a:cubicBezTo>
                  <a:cubicBezTo>
                    <a:pt x="4623" y="3538"/>
                    <a:pt x="3770" y="3651"/>
                    <a:pt x="3150" y="3651"/>
                  </a:cubicBezTo>
                  <a:cubicBezTo>
                    <a:pt x="2845" y="3651"/>
                    <a:pt x="2596" y="3623"/>
                    <a:pt x="2443" y="3600"/>
                  </a:cubicBezTo>
                  <a:cubicBezTo>
                    <a:pt x="2363" y="2995"/>
                    <a:pt x="1846" y="2547"/>
                    <a:pt x="1244" y="2547"/>
                  </a:cubicBezTo>
                  <a:cubicBezTo>
                    <a:pt x="1208" y="2547"/>
                    <a:pt x="1173" y="2548"/>
                    <a:pt x="1137" y="2551"/>
                  </a:cubicBezTo>
                  <a:cubicBezTo>
                    <a:pt x="490" y="2604"/>
                    <a:pt x="1" y="3157"/>
                    <a:pt x="26" y="3804"/>
                  </a:cubicBezTo>
                  <a:cubicBezTo>
                    <a:pt x="26" y="4420"/>
                    <a:pt x="486" y="4937"/>
                    <a:pt x="1099" y="5011"/>
                  </a:cubicBezTo>
                  <a:cubicBezTo>
                    <a:pt x="1146" y="5016"/>
                    <a:pt x="1193" y="5019"/>
                    <a:pt x="1239" y="5019"/>
                  </a:cubicBezTo>
                  <a:cubicBezTo>
                    <a:pt x="1793" y="5019"/>
                    <a:pt x="2289" y="4641"/>
                    <a:pt x="2422" y="4089"/>
                  </a:cubicBezTo>
                  <a:cubicBezTo>
                    <a:pt x="2664" y="4121"/>
                    <a:pt x="2907" y="4138"/>
                    <a:pt x="3153" y="4138"/>
                  </a:cubicBezTo>
                  <a:cubicBezTo>
                    <a:pt x="3836" y="4138"/>
                    <a:pt x="4775" y="4008"/>
                    <a:pt x="5645" y="3456"/>
                  </a:cubicBezTo>
                  <a:cubicBezTo>
                    <a:pt x="6503" y="2910"/>
                    <a:pt x="7115" y="2059"/>
                    <a:pt x="7471" y="922"/>
                  </a:cubicBezTo>
                  <a:lnTo>
                    <a:pt x="7506" y="993"/>
                  </a:lnTo>
                  <a:cubicBezTo>
                    <a:pt x="7551" y="1078"/>
                    <a:pt x="7637" y="1127"/>
                    <a:pt x="7726" y="1127"/>
                  </a:cubicBezTo>
                  <a:cubicBezTo>
                    <a:pt x="7762" y="1127"/>
                    <a:pt x="7798" y="1119"/>
                    <a:pt x="7833" y="1102"/>
                  </a:cubicBezTo>
                  <a:cubicBezTo>
                    <a:pt x="7953" y="1042"/>
                    <a:pt x="8002" y="898"/>
                    <a:pt x="7942" y="775"/>
                  </a:cubicBezTo>
                  <a:lnTo>
                    <a:pt x="7618" y="127"/>
                  </a:lnTo>
                  <a:lnTo>
                    <a:pt x="7618" y="124"/>
                  </a:lnTo>
                  <a:lnTo>
                    <a:pt x="7615" y="117"/>
                  </a:lnTo>
                  <a:cubicBezTo>
                    <a:pt x="7611" y="110"/>
                    <a:pt x="7608" y="103"/>
                    <a:pt x="7601" y="95"/>
                  </a:cubicBezTo>
                  <a:lnTo>
                    <a:pt x="7597" y="92"/>
                  </a:lnTo>
                  <a:cubicBezTo>
                    <a:pt x="7587" y="74"/>
                    <a:pt x="7569" y="60"/>
                    <a:pt x="7555" y="46"/>
                  </a:cubicBezTo>
                  <a:lnTo>
                    <a:pt x="7552" y="46"/>
                  </a:lnTo>
                  <a:cubicBezTo>
                    <a:pt x="7541" y="43"/>
                    <a:pt x="7534" y="36"/>
                    <a:pt x="7523" y="29"/>
                  </a:cubicBezTo>
                  <a:cubicBezTo>
                    <a:pt x="7516" y="25"/>
                    <a:pt x="7506" y="22"/>
                    <a:pt x="7499" y="18"/>
                  </a:cubicBezTo>
                  <a:lnTo>
                    <a:pt x="7488" y="15"/>
                  </a:lnTo>
                  <a:lnTo>
                    <a:pt x="7467" y="8"/>
                  </a:lnTo>
                  <a:lnTo>
                    <a:pt x="7460" y="8"/>
                  </a:lnTo>
                  <a:cubicBezTo>
                    <a:pt x="7450" y="4"/>
                    <a:pt x="7442" y="4"/>
                    <a:pt x="74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6" name="Google Shape;17626;p79"/>
            <p:cNvSpPr/>
            <p:nvPr/>
          </p:nvSpPr>
          <p:spPr>
            <a:xfrm>
              <a:off x="6597226" y="2582846"/>
              <a:ext cx="43492" cy="38234"/>
            </a:xfrm>
            <a:custGeom>
              <a:avLst/>
              <a:gdLst/>
              <a:ahLst/>
              <a:cxnLst/>
              <a:rect l="l" t="t" r="r" b="b"/>
              <a:pathLst>
                <a:path w="1671" h="1469" extrusionOk="0">
                  <a:moveTo>
                    <a:pt x="347" y="0"/>
                  </a:moveTo>
                  <a:cubicBezTo>
                    <a:pt x="160" y="0"/>
                    <a:pt x="1" y="240"/>
                    <a:pt x="174" y="416"/>
                  </a:cubicBezTo>
                  <a:lnTo>
                    <a:pt x="487" y="733"/>
                  </a:lnTo>
                  <a:lnTo>
                    <a:pt x="174" y="1046"/>
                  </a:lnTo>
                  <a:cubicBezTo>
                    <a:pt x="79" y="1141"/>
                    <a:pt x="79" y="1296"/>
                    <a:pt x="174" y="1391"/>
                  </a:cubicBezTo>
                  <a:cubicBezTo>
                    <a:pt x="221" y="1438"/>
                    <a:pt x="284" y="1462"/>
                    <a:pt x="346" y="1462"/>
                  </a:cubicBezTo>
                  <a:cubicBezTo>
                    <a:pt x="408" y="1462"/>
                    <a:pt x="469" y="1438"/>
                    <a:pt x="515" y="1391"/>
                  </a:cubicBezTo>
                  <a:lnTo>
                    <a:pt x="832" y="1074"/>
                  </a:lnTo>
                  <a:lnTo>
                    <a:pt x="1145" y="1391"/>
                  </a:lnTo>
                  <a:cubicBezTo>
                    <a:pt x="1198" y="1446"/>
                    <a:pt x="1258" y="1469"/>
                    <a:pt x="1316" y="1469"/>
                  </a:cubicBezTo>
                  <a:cubicBezTo>
                    <a:pt x="1506" y="1469"/>
                    <a:pt x="1670" y="1221"/>
                    <a:pt x="1490" y="1046"/>
                  </a:cubicBezTo>
                  <a:lnTo>
                    <a:pt x="1177" y="733"/>
                  </a:lnTo>
                  <a:lnTo>
                    <a:pt x="1490" y="416"/>
                  </a:lnTo>
                  <a:cubicBezTo>
                    <a:pt x="1663" y="240"/>
                    <a:pt x="1502" y="0"/>
                    <a:pt x="1314" y="0"/>
                  </a:cubicBezTo>
                  <a:cubicBezTo>
                    <a:pt x="1257" y="0"/>
                    <a:pt x="1198" y="22"/>
                    <a:pt x="1145" y="75"/>
                  </a:cubicBezTo>
                  <a:lnTo>
                    <a:pt x="832" y="388"/>
                  </a:lnTo>
                  <a:lnTo>
                    <a:pt x="515" y="75"/>
                  </a:lnTo>
                  <a:cubicBezTo>
                    <a:pt x="462" y="22"/>
                    <a:pt x="403" y="0"/>
                    <a:pt x="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7" name="Google Shape;17627;p79"/>
            <p:cNvSpPr/>
            <p:nvPr/>
          </p:nvSpPr>
          <p:spPr>
            <a:xfrm>
              <a:off x="6816638" y="2684093"/>
              <a:ext cx="43310" cy="38130"/>
            </a:xfrm>
            <a:custGeom>
              <a:avLst/>
              <a:gdLst/>
              <a:ahLst/>
              <a:cxnLst/>
              <a:rect l="l" t="t" r="r" b="b"/>
              <a:pathLst>
                <a:path w="1664" h="1465" extrusionOk="0">
                  <a:moveTo>
                    <a:pt x="1314" y="0"/>
                  </a:moveTo>
                  <a:cubicBezTo>
                    <a:pt x="1257" y="0"/>
                    <a:pt x="1199" y="22"/>
                    <a:pt x="1145" y="73"/>
                  </a:cubicBezTo>
                  <a:lnTo>
                    <a:pt x="832" y="389"/>
                  </a:lnTo>
                  <a:lnTo>
                    <a:pt x="519" y="73"/>
                  </a:lnTo>
                  <a:cubicBezTo>
                    <a:pt x="471" y="27"/>
                    <a:pt x="409" y="4"/>
                    <a:pt x="346" y="4"/>
                  </a:cubicBezTo>
                  <a:cubicBezTo>
                    <a:pt x="284" y="4"/>
                    <a:pt x="222" y="27"/>
                    <a:pt x="174" y="73"/>
                  </a:cubicBezTo>
                  <a:cubicBezTo>
                    <a:pt x="79" y="168"/>
                    <a:pt x="79" y="322"/>
                    <a:pt x="174" y="417"/>
                  </a:cubicBezTo>
                  <a:lnTo>
                    <a:pt x="487" y="734"/>
                  </a:lnTo>
                  <a:lnTo>
                    <a:pt x="174" y="1047"/>
                  </a:lnTo>
                  <a:cubicBezTo>
                    <a:pt x="1" y="1223"/>
                    <a:pt x="161" y="1464"/>
                    <a:pt x="350" y="1464"/>
                  </a:cubicBezTo>
                  <a:cubicBezTo>
                    <a:pt x="407" y="1464"/>
                    <a:pt x="466" y="1443"/>
                    <a:pt x="519" y="1392"/>
                  </a:cubicBezTo>
                  <a:lnTo>
                    <a:pt x="832" y="1075"/>
                  </a:lnTo>
                  <a:lnTo>
                    <a:pt x="1145" y="1392"/>
                  </a:lnTo>
                  <a:cubicBezTo>
                    <a:pt x="1199" y="1443"/>
                    <a:pt x="1257" y="1464"/>
                    <a:pt x="1314" y="1464"/>
                  </a:cubicBezTo>
                  <a:cubicBezTo>
                    <a:pt x="1503" y="1464"/>
                    <a:pt x="1663" y="1223"/>
                    <a:pt x="1490" y="1047"/>
                  </a:cubicBezTo>
                  <a:lnTo>
                    <a:pt x="1177" y="734"/>
                  </a:lnTo>
                  <a:lnTo>
                    <a:pt x="1490" y="417"/>
                  </a:lnTo>
                  <a:cubicBezTo>
                    <a:pt x="1663" y="241"/>
                    <a:pt x="1503" y="0"/>
                    <a:pt x="13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8" name="Google Shape;17628;p79"/>
            <p:cNvSpPr/>
            <p:nvPr/>
          </p:nvSpPr>
          <p:spPr>
            <a:xfrm>
              <a:off x="6523907" y="2422490"/>
              <a:ext cx="400928" cy="375603"/>
            </a:xfrm>
            <a:custGeom>
              <a:avLst/>
              <a:gdLst/>
              <a:ahLst/>
              <a:cxnLst/>
              <a:rect l="l" t="t" r="r" b="b"/>
              <a:pathLst>
                <a:path w="15404" h="14431" extrusionOk="0">
                  <a:moveTo>
                    <a:pt x="8145" y="490"/>
                  </a:moveTo>
                  <a:cubicBezTo>
                    <a:pt x="8663" y="490"/>
                    <a:pt x="9078" y="905"/>
                    <a:pt x="9081" y="1422"/>
                  </a:cubicBezTo>
                  <a:lnTo>
                    <a:pt x="9081" y="1985"/>
                  </a:lnTo>
                  <a:cubicBezTo>
                    <a:pt x="9081" y="2411"/>
                    <a:pt x="9426" y="2759"/>
                    <a:pt x="9855" y="2759"/>
                  </a:cubicBezTo>
                  <a:lnTo>
                    <a:pt x="10088" y="2759"/>
                  </a:lnTo>
                  <a:cubicBezTo>
                    <a:pt x="10246" y="2759"/>
                    <a:pt x="10376" y="2890"/>
                    <a:pt x="10376" y="3051"/>
                  </a:cubicBezTo>
                  <a:lnTo>
                    <a:pt x="10376" y="4578"/>
                  </a:lnTo>
                  <a:cubicBezTo>
                    <a:pt x="10376" y="4737"/>
                    <a:pt x="10246" y="4867"/>
                    <a:pt x="10088" y="4867"/>
                  </a:cubicBezTo>
                  <a:lnTo>
                    <a:pt x="5317" y="4867"/>
                  </a:lnTo>
                  <a:cubicBezTo>
                    <a:pt x="5155" y="4867"/>
                    <a:pt x="5024" y="4737"/>
                    <a:pt x="5024" y="4578"/>
                  </a:cubicBezTo>
                  <a:lnTo>
                    <a:pt x="5024" y="3048"/>
                  </a:lnTo>
                  <a:lnTo>
                    <a:pt x="5028" y="3048"/>
                  </a:lnTo>
                  <a:cubicBezTo>
                    <a:pt x="5028" y="2890"/>
                    <a:pt x="5158" y="2759"/>
                    <a:pt x="5317" y="2759"/>
                  </a:cubicBezTo>
                  <a:lnTo>
                    <a:pt x="5549" y="2759"/>
                  </a:lnTo>
                  <a:cubicBezTo>
                    <a:pt x="5974" y="2756"/>
                    <a:pt x="6323" y="2411"/>
                    <a:pt x="6323" y="1985"/>
                  </a:cubicBezTo>
                  <a:lnTo>
                    <a:pt x="6323" y="1422"/>
                  </a:lnTo>
                  <a:cubicBezTo>
                    <a:pt x="6323" y="905"/>
                    <a:pt x="6742" y="490"/>
                    <a:pt x="7259" y="490"/>
                  </a:cubicBezTo>
                  <a:close/>
                  <a:moveTo>
                    <a:pt x="14049" y="3407"/>
                  </a:moveTo>
                  <a:cubicBezTo>
                    <a:pt x="14528" y="3407"/>
                    <a:pt x="14918" y="3794"/>
                    <a:pt x="14918" y="4276"/>
                  </a:cubicBezTo>
                  <a:lnTo>
                    <a:pt x="14918" y="13076"/>
                  </a:lnTo>
                  <a:cubicBezTo>
                    <a:pt x="14918" y="13558"/>
                    <a:pt x="14531" y="13948"/>
                    <a:pt x="14049" y="13948"/>
                  </a:cubicBezTo>
                  <a:lnTo>
                    <a:pt x="1355" y="13948"/>
                  </a:lnTo>
                  <a:cubicBezTo>
                    <a:pt x="876" y="13948"/>
                    <a:pt x="486" y="13558"/>
                    <a:pt x="486" y="13079"/>
                  </a:cubicBezTo>
                  <a:lnTo>
                    <a:pt x="486" y="4276"/>
                  </a:lnTo>
                  <a:cubicBezTo>
                    <a:pt x="486" y="3794"/>
                    <a:pt x="876" y="3407"/>
                    <a:pt x="1355" y="3407"/>
                  </a:cubicBezTo>
                  <a:lnTo>
                    <a:pt x="4539" y="3407"/>
                  </a:lnTo>
                  <a:lnTo>
                    <a:pt x="4539" y="4216"/>
                  </a:lnTo>
                  <a:lnTo>
                    <a:pt x="1541" y="4216"/>
                  </a:lnTo>
                  <a:cubicBezTo>
                    <a:pt x="1407" y="4216"/>
                    <a:pt x="1298" y="4325"/>
                    <a:pt x="1298" y="4462"/>
                  </a:cubicBezTo>
                  <a:lnTo>
                    <a:pt x="1298" y="12893"/>
                  </a:lnTo>
                  <a:cubicBezTo>
                    <a:pt x="1298" y="13026"/>
                    <a:pt x="1407" y="13135"/>
                    <a:pt x="1541" y="13135"/>
                  </a:cubicBezTo>
                  <a:lnTo>
                    <a:pt x="9753" y="13135"/>
                  </a:lnTo>
                  <a:cubicBezTo>
                    <a:pt x="9887" y="13135"/>
                    <a:pt x="9996" y="13026"/>
                    <a:pt x="9996" y="12893"/>
                  </a:cubicBezTo>
                  <a:cubicBezTo>
                    <a:pt x="9996" y="12755"/>
                    <a:pt x="9887" y="12646"/>
                    <a:pt x="9753" y="12646"/>
                  </a:cubicBezTo>
                  <a:lnTo>
                    <a:pt x="1784" y="12646"/>
                  </a:lnTo>
                  <a:lnTo>
                    <a:pt x="1784" y="4705"/>
                  </a:lnTo>
                  <a:lnTo>
                    <a:pt x="4549" y="4705"/>
                  </a:lnTo>
                  <a:cubicBezTo>
                    <a:pt x="4613" y="5078"/>
                    <a:pt x="4937" y="5353"/>
                    <a:pt x="5317" y="5353"/>
                  </a:cubicBezTo>
                  <a:lnTo>
                    <a:pt x="10088" y="5353"/>
                  </a:lnTo>
                  <a:cubicBezTo>
                    <a:pt x="10468" y="5353"/>
                    <a:pt x="10791" y="5078"/>
                    <a:pt x="10851" y="4705"/>
                  </a:cubicBezTo>
                  <a:lnTo>
                    <a:pt x="13620" y="4705"/>
                  </a:lnTo>
                  <a:lnTo>
                    <a:pt x="13620" y="12650"/>
                  </a:lnTo>
                  <a:lnTo>
                    <a:pt x="10936" y="12650"/>
                  </a:lnTo>
                  <a:cubicBezTo>
                    <a:pt x="10802" y="12650"/>
                    <a:pt x="10693" y="12759"/>
                    <a:pt x="10693" y="12893"/>
                  </a:cubicBezTo>
                  <a:cubicBezTo>
                    <a:pt x="10693" y="13026"/>
                    <a:pt x="10802" y="13135"/>
                    <a:pt x="10936" y="13135"/>
                  </a:cubicBezTo>
                  <a:lnTo>
                    <a:pt x="13863" y="13135"/>
                  </a:lnTo>
                  <a:cubicBezTo>
                    <a:pt x="13997" y="13135"/>
                    <a:pt x="14106" y="13026"/>
                    <a:pt x="14106" y="12893"/>
                  </a:cubicBezTo>
                  <a:lnTo>
                    <a:pt x="14106" y="4462"/>
                  </a:lnTo>
                  <a:cubicBezTo>
                    <a:pt x="14106" y="4325"/>
                    <a:pt x="13997" y="4216"/>
                    <a:pt x="13863" y="4216"/>
                  </a:cubicBezTo>
                  <a:lnTo>
                    <a:pt x="10865" y="4216"/>
                  </a:lnTo>
                  <a:lnTo>
                    <a:pt x="10865" y="3407"/>
                  </a:lnTo>
                  <a:close/>
                  <a:moveTo>
                    <a:pt x="7259" y="1"/>
                  </a:moveTo>
                  <a:cubicBezTo>
                    <a:pt x="6474" y="4"/>
                    <a:pt x="5841" y="638"/>
                    <a:pt x="5837" y="1422"/>
                  </a:cubicBezTo>
                  <a:lnTo>
                    <a:pt x="5837" y="1985"/>
                  </a:lnTo>
                  <a:cubicBezTo>
                    <a:pt x="5837" y="2144"/>
                    <a:pt x="5707" y="2274"/>
                    <a:pt x="5549" y="2274"/>
                  </a:cubicBezTo>
                  <a:lnTo>
                    <a:pt x="5317" y="2274"/>
                  </a:lnTo>
                  <a:cubicBezTo>
                    <a:pt x="4937" y="2274"/>
                    <a:pt x="4613" y="2545"/>
                    <a:pt x="4549" y="2921"/>
                  </a:cubicBezTo>
                  <a:lnTo>
                    <a:pt x="1355" y="2921"/>
                  </a:lnTo>
                  <a:cubicBezTo>
                    <a:pt x="605" y="2921"/>
                    <a:pt x="0" y="3526"/>
                    <a:pt x="0" y="4276"/>
                  </a:cubicBezTo>
                  <a:lnTo>
                    <a:pt x="0" y="13076"/>
                  </a:lnTo>
                  <a:cubicBezTo>
                    <a:pt x="0" y="13825"/>
                    <a:pt x="605" y="14430"/>
                    <a:pt x="1355" y="14430"/>
                  </a:cubicBezTo>
                  <a:lnTo>
                    <a:pt x="14049" y="14430"/>
                  </a:lnTo>
                  <a:cubicBezTo>
                    <a:pt x="14799" y="14430"/>
                    <a:pt x="15404" y="13825"/>
                    <a:pt x="15404" y="13076"/>
                  </a:cubicBezTo>
                  <a:lnTo>
                    <a:pt x="15404" y="4276"/>
                  </a:lnTo>
                  <a:cubicBezTo>
                    <a:pt x="15404" y="3526"/>
                    <a:pt x="14799" y="2921"/>
                    <a:pt x="14049" y="2921"/>
                  </a:cubicBezTo>
                  <a:lnTo>
                    <a:pt x="10855" y="2921"/>
                  </a:lnTo>
                  <a:cubicBezTo>
                    <a:pt x="10791" y="2545"/>
                    <a:pt x="10468" y="2274"/>
                    <a:pt x="10088" y="2270"/>
                  </a:cubicBezTo>
                  <a:lnTo>
                    <a:pt x="9859" y="2270"/>
                  </a:lnTo>
                  <a:cubicBezTo>
                    <a:pt x="9697" y="2270"/>
                    <a:pt x="9567" y="2140"/>
                    <a:pt x="9567" y="1982"/>
                  </a:cubicBezTo>
                  <a:lnTo>
                    <a:pt x="9567" y="1422"/>
                  </a:lnTo>
                  <a:cubicBezTo>
                    <a:pt x="9567" y="638"/>
                    <a:pt x="8930" y="4"/>
                    <a:pt x="81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9" name="Google Shape;17629;p79"/>
            <p:cNvSpPr/>
            <p:nvPr/>
          </p:nvSpPr>
          <p:spPr>
            <a:xfrm>
              <a:off x="6701102" y="2490006"/>
              <a:ext cx="54319" cy="46433"/>
            </a:xfrm>
            <a:custGeom>
              <a:avLst/>
              <a:gdLst/>
              <a:ahLst/>
              <a:cxnLst/>
              <a:rect l="l" t="t" r="r" b="b"/>
              <a:pathLst>
                <a:path w="2087" h="1784" extrusionOk="0">
                  <a:moveTo>
                    <a:pt x="894" y="489"/>
                  </a:moveTo>
                  <a:cubicBezTo>
                    <a:pt x="1256" y="489"/>
                    <a:pt x="1436" y="925"/>
                    <a:pt x="1179" y="1179"/>
                  </a:cubicBezTo>
                  <a:cubicBezTo>
                    <a:pt x="1097" y="1262"/>
                    <a:pt x="995" y="1300"/>
                    <a:pt x="895" y="1300"/>
                  </a:cubicBezTo>
                  <a:cubicBezTo>
                    <a:pt x="688" y="1300"/>
                    <a:pt x="489" y="1138"/>
                    <a:pt x="489" y="894"/>
                  </a:cubicBezTo>
                  <a:cubicBezTo>
                    <a:pt x="489" y="669"/>
                    <a:pt x="669" y="489"/>
                    <a:pt x="894" y="489"/>
                  </a:cubicBezTo>
                  <a:close/>
                  <a:moveTo>
                    <a:pt x="898" y="0"/>
                  </a:moveTo>
                  <a:cubicBezTo>
                    <a:pt x="440" y="0"/>
                    <a:pt x="0" y="356"/>
                    <a:pt x="0" y="894"/>
                  </a:cubicBezTo>
                  <a:cubicBezTo>
                    <a:pt x="4" y="1386"/>
                    <a:pt x="401" y="1784"/>
                    <a:pt x="894" y="1784"/>
                  </a:cubicBezTo>
                  <a:cubicBezTo>
                    <a:pt x="1689" y="1784"/>
                    <a:pt x="2087" y="823"/>
                    <a:pt x="1524" y="264"/>
                  </a:cubicBezTo>
                  <a:cubicBezTo>
                    <a:pt x="1342" y="82"/>
                    <a:pt x="1118" y="0"/>
                    <a:pt x="8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30" name="Google Shape;17630;p79"/>
          <p:cNvGrpSpPr/>
          <p:nvPr/>
        </p:nvGrpSpPr>
        <p:grpSpPr>
          <a:xfrm>
            <a:off x="5191637" y="1972006"/>
            <a:ext cx="231332" cy="370580"/>
            <a:chOff x="5191637" y="1972006"/>
            <a:chExt cx="231332" cy="370580"/>
          </a:xfrm>
        </p:grpSpPr>
        <p:sp>
          <p:nvSpPr>
            <p:cNvPr id="17631" name="Google Shape;17631;p79"/>
            <p:cNvSpPr/>
            <p:nvPr/>
          </p:nvSpPr>
          <p:spPr>
            <a:xfrm>
              <a:off x="5208841" y="2012505"/>
              <a:ext cx="196924" cy="208454"/>
            </a:xfrm>
            <a:custGeom>
              <a:avLst/>
              <a:gdLst/>
              <a:ahLst/>
              <a:cxnLst/>
              <a:rect l="l" t="t" r="r" b="b"/>
              <a:pathLst>
                <a:path w="7566" h="8009" extrusionOk="0">
                  <a:moveTo>
                    <a:pt x="1" y="1"/>
                  </a:moveTo>
                  <a:lnTo>
                    <a:pt x="1" y="7784"/>
                  </a:lnTo>
                  <a:cubicBezTo>
                    <a:pt x="1" y="7907"/>
                    <a:pt x="99" y="8009"/>
                    <a:pt x="222" y="8009"/>
                  </a:cubicBezTo>
                  <a:lnTo>
                    <a:pt x="7344" y="8009"/>
                  </a:lnTo>
                  <a:cubicBezTo>
                    <a:pt x="7467" y="8009"/>
                    <a:pt x="7565" y="7907"/>
                    <a:pt x="7565" y="7784"/>
                  </a:cubicBezTo>
                  <a:lnTo>
                    <a:pt x="7565" y="1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2" name="Google Shape;17632;p79"/>
            <p:cNvSpPr/>
            <p:nvPr/>
          </p:nvSpPr>
          <p:spPr>
            <a:xfrm>
              <a:off x="5208841" y="2012505"/>
              <a:ext cx="196924" cy="23191"/>
            </a:xfrm>
            <a:custGeom>
              <a:avLst/>
              <a:gdLst/>
              <a:ahLst/>
              <a:cxnLst/>
              <a:rect l="l" t="t" r="r" b="b"/>
              <a:pathLst>
                <a:path w="7566" h="891" extrusionOk="0">
                  <a:moveTo>
                    <a:pt x="1" y="1"/>
                  </a:moveTo>
                  <a:lnTo>
                    <a:pt x="1" y="891"/>
                  </a:lnTo>
                  <a:lnTo>
                    <a:pt x="7565" y="891"/>
                  </a:lnTo>
                  <a:lnTo>
                    <a:pt x="7565" y="1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3" name="Google Shape;17633;p79"/>
            <p:cNvSpPr/>
            <p:nvPr/>
          </p:nvSpPr>
          <p:spPr>
            <a:xfrm>
              <a:off x="5197311" y="1995119"/>
              <a:ext cx="219984" cy="23191"/>
            </a:xfrm>
            <a:custGeom>
              <a:avLst/>
              <a:gdLst/>
              <a:ahLst/>
              <a:cxnLst/>
              <a:rect l="l" t="t" r="r" b="b"/>
              <a:pathLst>
                <a:path w="8452" h="891" extrusionOk="0">
                  <a:moveTo>
                    <a:pt x="222" y="0"/>
                  </a:moveTo>
                  <a:cubicBezTo>
                    <a:pt x="99" y="0"/>
                    <a:pt x="0" y="102"/>
                    <a:pt x="0" y="225"/>
                  </a:cubicBezTo>
                  <a:lnTo>
                    <a:pt x="0" y="669"/>
                  </a:lnTo>
                  <a:cubicBezTo>
                    <a:pt x="0" y="792"/>
                    <a:pt x="99" y="890"/>
                    <a:pt x="222" y="890"/>
                  </a:cubicBezTo>
                  <a:lnTo>
                    <a:pt x="8230" y="890"/>
                  </a:lnTo>
                  <a:cubicBezTo>
                    <a:pt x="8353" y="890"/>
                    <a:pt x="8452" y="792"/>
                    <a:pt x="8452" y="669"/>
                  </a:cubicBezTo>
                  <a:lnTo>
                    <a:pt x="8452" y="225"/>
                  </a:lnTo>
                  <a:cubicBezTo>
                    <a:pt x="8452" y="102"/>
                    <a:pt x="8353" y="0"/>
                    <a:pt x="8230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4" name="Google Shape;17634;p79"/>
            <p:cNvSpPr/>
            <p:nvPr/>
          </p:nvSpPr>
          <p:spPr>
            <a:xfrm>
              <a:off x="5191637" y="1972006"/>
              <a:ext cx="231332" cy="370580"/>
            </a:xfrm>
            <a:custGeom>
              <a:avLst/>
              <a:gdLst/>
              <a:ahLst/>
              <a:cxnLst/>
              <a:rect l="l" t="t" r="r" b="b"/>
              <a:pathLst>
                <a:path w="8888" h="14238" extrusionOk="0">
                  <a:moveTo>
                    <a:pt x="8459" y="1085"/>
                  </a:moveTo>
                  <a:cubicBezTo>
                    <a:pt x="8466" y="1085"/>
                    <a:pt x="8473" y="1092"/>
                    <a:pt x="8473" y="1099"/>
                  </a:cubicBezTo>
                  <a:lnTo>
                    <a:pt x="8473" y="1546"/>
                  </a:lnTo>
                  <a:cubicBezTo>
                    <a:pt x="8473" y="1553"/>
                    <a:pt x="8466" y="1560"/>
                    <a:pt x="8459" y="1560"/>
                  </a:cubicBezTo>
                  <a:lnTo>
                    <a:pt x="7790" y="1560"/>
                  </a:lnTo>
                  <a:cubicBezTo>
                    <a:pt x="7512" y="1560"/>
                    <a:pt x="7512" y="1976"/>
                    <a:pt x="7790" y="1976"/>
                  </a:cubicBezTo>
                  <a:lnTo>
                    <a:pt x="8026" y="1976"/>
                  </a:lnTo>
                  <a:lnTo>
                    <a:pt x="8026" y="9347"/>
                  </a:lnTo>
                  <a:cubicBezTo>
                    <a:pt x="8026" y="9357"/>
                    <a:pt x="8022" y="9361"/>
                    <a:pt x="8012" y="9361"/>
                  </a:cubicBezTo>
                  <a:lnTo>
                    <a:pt x="880" y="9361"/>
                  </a:lnTo>
                  <a:cubicBezTo>
                    <a:pt x="869" y="9361"/>
                    <a:pt x="866" y="9357"/>
                    <a:pt x="866" y="9347"/>
                  </a:cubicBezTo>
                  <a:lnTo>
                    <a:pt x="866" y="1976"/>
                  </a:lnTo>
                  <a:lnTo>
                    <a:pt x="6896" y="1976"/>
                  </a:lnTo>
                  <a:cubicBezTo>
                    <a:pt x="7013" y="1976"/>
                    <a:pt x="7108" y="1884"/>
                    <a:pt x="7108" y="1768"/>
                  </a:cubicBezTo>
                  <a:cubicBezTo>
                    <a:pt x="7108" y="1652"/>
                    <a:pt x="7013" y="1560"/>
                    <a:pt x="6896" y="1560"/>
                  </a:cubicBezTo>
                  <a:lnTo>
                    <a:pt x="433" y="1560"/>
                  </a:lnTo>
                  <a:cubicBezTo>
                    <a:pt x="426" y="1560"/>
                    <a:pt x="419" y="1553"/>
                    <a:pt x="419" y="1546"/>
                  </a:cubicBezTo>
                  <a:lnTo>
                    <a:pt x="419" y="1099"/>
                  </a:lnTo>
                  <a:cubicBezTo>
                    <a:pt x="419" y="1092"/>
                    <a:pt x="426" y="1085"/>
                    <a:pt x="433" y="1085"/>
                  </a:cubicBezTo>
                  <a:close/>
                  <a:moveTo>
                    <a:pt x="6728" y="9779"/>
                  </a:moveTo>
                  <a:lnTo>
                    <a:pt x="7357" y="12928"/>
                  </a:lnTo>
                  <a:lnTo>
                    <a:pt x="4655" y="12928"/>
                  </a:lnTo>
                  <a:lnTo>
                    <a:pt x="4655" y="10462"/>
                  </a:lnTo>
                  <a:cubicBezTo>
                    <a:pt x="4655" y="10323"/>
                    <a:pt x="4550" y="10254"/>
                    <a:pt x="4446" y="10254"/>
                  </a:cubicBezTo>
                  <a:cubicBezTo>
                    <a:pt x="4341" y="10254"/>
                    <a:pt x="4236" y="10323"/>
                    <a:pt x="4236" y="10462"/>
                  </a:cubicBezTo>
                  <a:lnTo>
                    <a:pt x="4236" y="12928"/>
                  </a:lnTo>
                  <a:lnTo>
                    <a:pt x="1534" y="12928"/>
                  </a:lnTo>
                  <a:lnTo>
                    <a:pt x="2164" y="9779"/>
                  </a:lnTo>
                  <a:close/>
                  <a:moveTo>
                    <a:pt x="4444" y="1"/>
                  </a:moveTo>
                  <a:cubicBezTo>
                    <a:pt x="4340" y="1"/>
                    <a:pt x="4236" y="70"/>
                    <a:pt x="4236" y="209"/>
                  </a:cubicBezTo>
                  <a:lnTo>
                    <a:pt x="4236" y="667"/>
                  </a:lnTo>
                  <a:lnTo>
                    <a:pt x="433" y="667"/>
                  </a:lnTo>
                  <a:cubicBezTo>
                    <a:pt x="194" y="667"/>
                    <a:pt x="0" y="860"/>
                    <a:pt x="0" y="1099"/>
                  </a:cubicBezTo>
                  <a:lnTo>
                    <a:pt x="0" y="1546"/>
                  </a:lnTo>
                  <a:cubicBezTo>
                    <a:pt x="0" y="1782"/>
                    <a:pt x="194" y="1976"/>
                    <a:pt x="433" y="1976"/>
                  </a:cubicBezTo>
                  <a:lnTo>
                    <a:pt x="447" y="1976"/>
                  </a:lnTo>
                  <a:lnTo>
                    <a:pt x="447" y="9347"/>
                  </a:lnTo>
                  <a:cubicBezTo>
                    <a:pt x="447" y="9586"/>
                    <a:pt x="641" y="9779"/>
                    <a:pt x="880" y="9779"/>
                  </a:cubicBezTo>
                  <a:lnTo>
                    <a:pt x="1738" y="9779"/>
                  </a:lnTo>
                  <a:lnTo>
                    <a:pt x="897" y="13988"/>
                  </a:lnTo>
                  <a:cubicBezTo>
                    <a:pt x="873" y="14100"/>
                    <a:pt x="947" y="14209"/>
                    <a:pt x="1059" y="14234"/>
                  </a:cubicBezTo>
                  <a:cubicBezTo>
                    <a:pt x="1072" y="14236"/>
                    <a:pt x="1085" y="14237"/>
                    <a:pt x="1098" y="14237"/>
                  </a:cubicBezTo>
                  <a:cubicBezTo>
                    <a:pt x="1197" y="14237"/>
                    <a:pt x="1287" y="14168"/>
                    <a:pt x="1306" y="14068"/>
                  </a:cubicBezTo>
                  <a:lnTo>
                    <a:pt x="1450" y="13347"/>
                  </a:lnTo>
                  <a:lnTo>
                    <a:pt x="4236" y="13347"/>
                  </a:lnTo>
                  <a:lnTo>
                    <a:pt x="4236" y="14030"/>
                  </a:lnTo>
                  <a:cubicBezTo>
                    <a:pt x="4236" y="14142"/>
                    <a:pt x="4328" y="14237"/>
                    <a:pt x="4444" y="14237"/>
                  </a:cubicBezTo>
                  <a:cubicBezTo>
                    <a:pt x="4557" y="14237"/>
                    <a:pt x="4652" y="14142"/>
                    <a:pt x="4652" y="14030"/>
                  </a:cubicBezTo>
                  <a:lnTo>
                    <a:pt x="4652" y="13347"/>
                  </a:lnTo>
                  <a:lnTo>
                    <a:pt x="7438" y="13347"/>
                  </a:lnTo>
                  <a:lnTo>
                    <a:pt x="7583" y="14068"/>
                  </a:lnTo>
                  <a:cubicBezTo>
                    <a:pt x="7601" y="14168"/>
                    <a:pt x="7692" y="14237"/>
                    <a:pt x="7790" y="14237"/>
                  </a:cubicBezTo>
                  <a:cubicBezTo>
                    <a:pt x="7803" y="14237"/>
                    <a:pt x="7816" y="14236"/>
                    <a:pt x="7829" y="14234"/>
                  </a:cubicBezTo>
                  <a:cubicBezTo>
                    <a:pt x="7941" y="14209"/>
                    <a:pt x="8015" y="14100"/>
                    <a:pt x="7991" y="13988"/>
                  </a:cubicBezTo>
                  <a:lnTo>
                    <a:pt x="7150" y="9779"/>
                  </a:lnTo>
                  <a:lnTo>
                    <a:pt x="8008" y="9779"/>
                  </a:lnTo>
                  <a:cubicBezTo>
                    <a:pt x="8248" y="9779"/>
                    <a:pt x="8441" y="9586"/>
                    <a:pt x="8441" y="9347"/>
                  </a:cubicBezTo>
                  <a:lnTo>
                    <a:pt x="8441" y="1976"/>
                  </a:lnTo>
                  <a:lnTo>
                    <a:pt x="8455" y="1976"/>
                  </a:lnTo>
                  <a:cubicBezTo>
                    <a:pt x="8694" y="1976"/>
                    <a:pt x="8888" y="1782"/>
                    <a:pt x="8888" y="1546"/>
                  </a:cubicBezTo>
                  <a:lnTo>
                    <a:pt x="8888" y="1099"/>
                  </a:lnTo>
                  <a:cubicBezTo>
                    <a:pt x="8888" y="860"/>
                    <a:pt x="8694" y="670"/>
                    <a:pt x="8459" y="667"/>
                  </a:cubicBezTo>
                  <a:lnTo>
                    <a:pt x="4652" y="667"/>
                  </a:lnTo>
                  <a:lnTo>
                    <a:pt x="4652" y="209"/>
                  </a:lnTo>
                  <a:cubicBezTo>
                    <a:pt x="4652" y="70"/>
                    <a:pt x="4548" y="1"/>
                    <a:pt x="44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5" name="Google Shape;17635;p79"/>
            <p:cNvSpPr/>
            <p:nvPr/>
          </p:nvSpPr>
          <p:spPr>
            <a:xfrm>
              <a:off x="5229923" y="2064794"/>
              <a:ext cx="152391" cy="109602"/>
            </a:xfrm>
            <a:custGeom>
              <a:avLst/>
              <a:gdLst/>
              <a:ahLst/>
              <a:cxnLst/>
              <a:rect l="l" t="t" r="r" b="b"/>
              <a:pathLst>
                <a:path w="5855" h="4211" extrusionOk="0">
                  <a:moveTo>
                    <a:pt x="4532" y="1"/>
                  </a:moveTo>
                  <a:cubicBezTo>
                    <a:pt x="4254" y="1"/>
                    <a:pt x="4254" y="420"/>
                    <a:pt x="4532" y="420"/>
                  </a:cubicBezTo>
                  <a:lnTo>
                    <a:pt x="5144" y="420"/>
                  </a:lnTo>
                  <a:lnTo>
                    <a:pt x="3093" y="2467"/>
                  </a:lnTo>
                  <a:cubicBezTo>
                    <a:pt x="3091" y="2471"/>
                    <a:pt x="3087" y="2473"/>
                    <a:pt x="3084" y="2473"/>
                  </a:cubicBezTo>
                  <a:cubicBezTo>
                    <a:pt x="3080" y="2473"/>
                    <a:pt x="3077" y="2471"/>
                    <a:pt x="3075" y="2467"/>
                  </a:cubicBezTo>
                  <a:lnTo>
                    <a:pt x="2611" y="2006"/>
                  </a:lnTo>
                  <a:cubicBezTo>
                    <a:pt x="2526" y="1922"/>
                    <a:pt x="2415" y="1880"/>
                    <a:pt x="2305" y="1880"/>
                  </a:cubicBezTo>
                  <a:cubicBezTo>
                    <a:pt x="2194" y="1880"/>
                    <a:pt x="2083" y="1922"/>
                    <a:pt x="1998" y="2006"/>
                  </a:cubicBezTo>
                  <a:lnTo>
                    <a:pt x="151" y="3854"/>
                  </a:lnTo>
                  <a:cubicBezTo>
                    <a:pt x="0" y="4002"/>
                    <a:pt x="139" y="4211"/>
                    <a:pt x="301" y="4211"/>
                  </a:cubicBezTo>
                  <a:cubicBezTo>
                    <a:pt x="350" y="4211"/>
                    <a:pt x="401" y="4191"/>
                    <a:pt x="447" y="4146"/>
                  </a:cubicBezTo>
                  <a:lnTo>
                    <a:pt x="2294" y="2298"/>
                  </a:lnTo>
                  <a:cubicBezTo>
                    <a:pt x="2298" y="2297"/>
                    <a:pt x="2301" y="2296"/>
                    <a:pt x="2305" y="2296"/>
                  </a:cubicBezTo>
                  <a:cubicBezTo>
                    <a:pt x="2308" y="2296"/>
                    <a:pt x="2312" y="2297"/>
                    <a:pt x="2315" y="2298"/>
                  </a:cubicBezTo>
                  <a:lnTo>
                    <a:pt x="2780" y="2766"/>
                  </a:lnTo>
                  <a:cubicBezTo>
                    <a:pt x="2864" y="2849"/>
                    <a:pt x="2974" y="2890"/>
                    <a:pt x="3084" y="2890"/>
                  </a:cubicBezTo>
                  <a:cubicBezTo>
                    <a:pt x="3194" y="2890"/>
                    <a:pt x="3304" y="2849"/>
                    <a:pt x="3388" y="2766"/>
                  </a:cubicBezTo>
                  <a:lnTo>
                    <a:pt x="5440" y="715"/>
                  </a:lnTo>
                  <a:lnTo>
                    <a:pt x="5440" y="1327"/>
                  </a:lnTo>
                  <a:cubicBezTo>
                    <a:pt x="5440" y="1440"/>
                    <a:pt x="5531" y="1535"/>
                    <a:pt x="5647" y="1535"/>
                  </a:cubicBezTo>
                  <a:cubicBezTo>
                    <a:pt x="5763" y="1535"/>
                    <a:pt x="5855" y="1440"/>
                    <a:pt x="5855" y="1327"/>
                  </a:cubicBezTo>
                  <a:lnTo>
                    <a:pt x="5855" y="208"/>
                  </a:lnTo>
                  <a:cubicBezTo>
                    <a:pt x="5855" y="96"/>
                    <a:pt x="5763" y="1"/>
                    <a:pt x="5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36" name="Google Shape;17636;p79"/>
          <p:cNvGrpSpPr/>
          <p:nvPr/>
        </p:nvGrpSpPr>
        <p:grpSpPr>
          <a:xfrm>
            <a:off x="4667521" y="1540132"/>
            <a:ext cx="363786" cy="326983"/>
            <a:chOff x="4667521" y="1540132"/>
            <a:chExt cx="363786" cy="326983"/>
          </a:xfrm>
        </p:grpSpPr>
        <p:sp>
          <p:nvSpPr>
            <p:cNvPr id="17637" name="Google Shape;17637;p79"/>
            <p:cNvSpPr/>
            <p:nvPr/>
          </p:nvSpPr>
          <p:spPr>
            <a:xfrm>
              <a:off x="4817908" y="1606372"/>
              <a:ext cx="28786" cy="50207"/>
            </a:xfrm>
            <a:custGeom>
              <a:avLst/>
              <a:gdLst/>
              <a:ahLst/>
              <a:cxnLst/>
              <a:rect l="l" t="t" r="r" b="b"/>
              <a:pathLst>
                <a:path w="1106" h="1929" extrusionOk="0">
                  <a:moveTo>
                    <a:pt x="518" y="387"/>
                  </a:moveTo>
                  <a:lnTo>
                    <a:pt x="518" y="743"/>
                  </a:lnTo>
                  <a:cubicBezTo>
                    <a:pt x="408" y="701"/>
                    <a:pt x="331" y="655"/>
                    <a:pt x="331" y="553"/>
                  </a:cubicBezTo>
                  <a:cubicBezTo>
                    <a:pt x="331" y="461"/>
                    <a:pt x="401" y="405"/>
                    <a:pt x="518" y="387"/>
                  </a:cubicBezTo>
                  <a:close/>
                  <a:moveTo>
                    <a:pt x="641" y="1112"/>
                  </a:moveTo>
                  <a:cubicBezTo>
                    <a:pt x="743" y="1158"/>
                    <a:pt x="817" y="1218"/>
                    <a:pt x="817" y="1330"/>
                  </a:cubicBezTo>
                  <a:cubicBezTo>
                    <a:pt x="817" y="1440"/>
                    <a:pt x="746" y="1503"/>
                    <a:pt x="641" y="1524"/>
                  </a:cubicBezTo>
                  <a:lnTo>
                    <a:pt x="641" y="1112"/>
                  </a:lnTo>
                  <a:close/>
                  <a:moveTo>
                    <a:pt x="581" y="0"/>
                  </a:moveTo>
                  <a:cubicBezTo>
                    <a:pt x="535" y="0"/>
                    <a:pt x="500" y="29"/>
                    <a:pt x="500" y="60"/>
                  </a:cubicBezTo>
                  <a:lnTo>
                    <a:pt x="500" y="124"/>
                  </a:lnTo>
                  <a:cubicBezTo>
                    <a:pt x="261" y="155"/>
                    <a:pt x="43" y="282"/>
                    <a:pt x="43" y="585"/>
                  </a:cubicBezTo>
                  <a:cubicBezTo>
                    <a:pt x="43" y="887"/>
                    <a:pt x="285" y="979"/>
                    <a:pt x="500" y="1060"/>
                  </a:cubicBezTo>
                  <a:lnTo>
                    <a:pt x="500" y="1524"/>
                  </a:lnTo>
                  <a:cubicBezTo>
                    <a:pt x="292" y="1503"/>
                    <a:pt x="218" y="1348"/>
                    <a:pt x="130" y="1348"/>
                  </a:cubicBezTo>
                  <a:cubicBezTo>
                    <a:pt x="60" y="1348"/>
                    <a:pt x="0" y="1447"/>
                    <a:pt x="0" y="1513"/>
                  </a:cubicBezTo>
                  <a:cubicBezTo>
                    <a:pt x="0" y="1647"/>
                    <a:pt x="215" y="1798"/>
                    <a:pt x="500" y="1805"/>
                  </a:cubicBezTo>
                  <a:lnTo>
                    <a:pt x="500" y="1872"/>
                  </a:lnTo>
                  <a:cubicBezTo>
                    <a:pt x="500" y="1900"/>
                    <a:pt x="539" y="1929"/>
                    <a:pt x="577" y="1929"/>
                  </a:cubicBezTo>
                  <a:cubicBezTo>
                    <a:pt x="620" y="1929"/>
                    <a:pt x="658" y="1900"/>
                    <a:pt x="658" y="1872"/>
                  </a:cubicBezTo>
                  <a:lnTo>
                    <a:pt x="658" y="1798"/>
                  </a:lnTo>
                  <a:cubicBezTo>
                    <a:pt x="922" y="1756"/>
                    <a:pt x="1105" y="1587"/>
                    <a:pt x="1105" y="1299"/>
                  </a:cubicBezTo>
                  <a:cubicBezTo>
                    <a:pt x="1105" y="979"/>
                    <a:pt x="869" y="873"/>
                    <a:pt x="658" y="796"/>
                  </a:cubicBezTo>
                  <a:lnTo>
                    <a:pt x="658" y="380"/>
                  </a:lnTo>
                  <a:cubicBezTo>
                    <a:pt x="817" y="395"/>
                    <a:pt x="873" y="468"/>
                    <a:pt x="936" y="468"/>
                  </a:cubicBezTo>
                  <a:cubicBezTo>
                    <a:pt x="1024" y="468"/>
                    <a:pt x="1063" y="359"/>
                    <a:pt x="1063" y="307"/>
                  </a:cubicBezTo>
                  <a:cubicBezTo>
                    <a:pt x="1063" y="169"/>
                    <a:pt x="813" y="124"/>
                    <a:pt x="658" y="120"/>
                  </a:cubicBezTo>
                  <a:lnTo>
                    <a:pt x="658" y="60"/>
                  </a:lnTo>
                  <a:cubicBezTo>
                    <a:pt x="658" y="29"/>
                    <a:pt x="623" y="0"/>
                    <a:pt x="5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8" name="Google Shape;17638;p79"/>
            <p:cNvSpPr/>
            <p:nvPr/>
          </p:nvSpPr>
          <p:spPr>
            <a:xfrm>
              <a:off x="4901430" y="1574879"/>
              <a:ext cx="28760" cy="50285"/>
            </a:xfrm>
            <a:custGeom>
              <a:avLst/>
              <a:gdLst/>
              <a:ahLst/>
              <a:cxnLst/>
              <a:rect l="l" t="t" r="r" b="b"/>
              <a:pathLst>
                <a:path w="1105" h="1932" extrusionOk="0">
                  <a:moveTo>
                    <a:pt x="521" y="387"/>
                  </a:moveTo>
                  <a:lnTo>
                    <a:pt x="521" y="742"/>
                  </a:lnTo>
                  <a:cubicBezTo>
                    <a:pt x="412" y="700"/>
                    <a:pt x="331" y="658"/>
                    <a:pt x="331" y="552"/>
                  </a:cubicBezTo>
                  <a:cubicBezTo>
                    <a:pt x="331" y="465"/>
                    <a:pt x="401" y="408"/>
                    <a:pt x="521" y="387"/>
                  </a:cubicBezTo>
                  <a:close/>
                  <a:moveTo>
                    <a:pt x="644" y="1117"/>
                  </a:moveTo>
                  <a:lnTo>
                    <a:pt x="644" y="1117"/>
                  </a:lnTo>
                  <a:cubicBezTo>
                    <a:pt x="744" y="1159"/>
                    <a:pt x="820" y="1222"/>
                    <a:pt x="820" y="1330"/>
                  </a:cubicBezTo>
                  <a:cubicBezTo>
                    <a:pt x="820" y="1439"/>
                    <a:pt x="746" y="1502"/>
                    <a:pt x="644" y="1524"/>
                  </a:cubicBezTo>
                  <a:lnTo>
                    <a:pt x="644" y="1117"/>
                  </a:lnTo>
                  <a:close/>
                  <a:moveTo>
                    <a:pt x="581" y="0"/>
                  </a:moveTo>
                  <a:cubicBezTo>
                    <a:pt x="535" y="0"/>
                    <a:pt x="500" y="28"/>
                    <a:pt x="500" y="60"/>
                  </a:cubicBezTo>
                  <a:lnTo>
                    <a:pt x="500" y="123"/>
                  </a:lnTo>
                  <a:cubicBezTo>
                    <a:pt x="264" y="155"/>
                    <a:pt x="42" y="282"/>
                    <a:pt x="42" y="584"/>
                  </a:cubicBezTo>
                  <a:cubicBezTo>
                    <a:pt x="42" y="887"/>
                    <a:pt x="285" y="978"/>
                    <a:pt x="500" y="1059"/>
                  </a:cubicBezTo>
                  <a:lnTo>
                    <a:pt x="500" y="1527"/>
                  </a:lnTo>
                  <a:cubicBezTo>
                    <a:pt x="292" y="1502"/>
                    <a:pt x="222" y="1351"/>
                    <a:pt x="134" y="1351"/>
                  </a:cubicBezTo>
                  <a:cubicBezTo>
                    <a:pt x="60" y="1351"/>
                    <a:pt x="0" y="1450"/>
                    <a:pt x="0" y="1517"/>
                  </a:cubicBezTo>
                  <a:cubicBezTo>
                    <a:pt x="0" y="1647"/>
                    <a:pt x="215" y="1802"/>
                    <a:pt x="500" y="1809"/>
                  </a:cubicBezTo>
                  <a:lnTo>
                    <a:pt x="500" y="1872"/>
                  </a:lnTo>
                  <a:cubicBezTo>
                    <a:pt x="500" y="1904"/>
                    <a:pt x="542" y="1932"/>
                    <a:pt x="581" y="1932"/>
                  </a:cubicBezTo>
                  <a:cubicBezTo>
                    <a:pt x="619" y="1932"/>
                    <a:pt x="662" y="1904"/>
                    <a:pt x="662" y="1872"/>
                  </a:cubicBezTo>
                  <a:lnTo>
                    <a:pt x="662" y="1798"/>
                  </a:lnTo>
                  <a:cubicBezTo>
                    <a:pt x="926" y="1756"/>
                    <a:pt x="1105" y="1590"/>
                    <a:pt x="1105" y="1298"/>
                  </a:cubicBezTo>
                  <a:cubicBezTo>
                    <a:pt x="1105" y="978"/>
                    <a:pt x="869" y="873"/>
                    <a:pt x="662" y="795"/>
                  </a:cubicBezTo>
                  <a:lnTo>
                    <a:pt x="662" y="380"/>
                  </a:lnTo>
                  <a:cubicBezTo>
                    <a:pt x="820" y="394"/>
                    <a:pt x="873" y="468"/>
                    <a:pt x="940" y="468"/>
                  </a:cubicBezTo>
                  <a:cubicBezTo>
                    <a:pt x="1028" y="468"/>
                    <a:pt x="1063" y="359"/>
                    <a:pt x="1063" y="306"/>
                  </a:cubicBezTo>
                  <a:cubicBezTo>
                    <a:pt x="1063" y="169"/>
                    <a:pt x="813" y="123"/>
                    <a:pt x="662" y="120"/>
                  </a:cubicBezTo>
                  <a:lnTo>
                    <a:pt x="662" y="60"/>
                  </a:lnTo>
                  <a:cubicBezTo>
                    <a:pt x="662" y="28"/>
                    <a:pt x="626" y="0"/>
                    <a:pt x="5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9" name="Google Shape;17639;p79"/>
            <p:cNvSpPr/>
            <p:nvPr/>
          </p:nvSpPr>
          <p:spPr>
            <a:xfrm>
              <a:off x="4901430" y="1574879"/>
              <a:ext cx="28760" cy="50285"/>
            </a:xfrm>
            <a:custGeom>
              <a:avLst/>
              <a:gdLst/>
              <a:ahLst/>
              <a:cxnLst/>
              <a:rect l="l" t="t" r="r" b="b"/>
              <a:pathLst>
                <a:path w="1105" h="1932" extrusionOk="0">
                  <a:moveTo>
                    <a:pt x="521" y="387"/>
                  </a:moveTo>
                  <a:lnTo>
                    <a:pt x="521" y="742"/>
                  </a:lnTo>
                  <a:cubicBezTo>
                    <a:pt x="412" y="700"/>
                    <a:pt x="331" y="658"/>
                    <a:pt x="331" y="552"/>
                  </a:cubicBezTo>
                  <a:cubicBezTo>
                    <a:pt x="331" y="465"/>
                    <a:pt x="401" y="408"/>
                    <a:pt x="521" y="387"/>
                  </a:cubicBezTo>
                  <a:close/>
                  <a:moveTo>
                    <a:pt x="644" y="1117"/>
                  </a:moveTo>
                  <a:lnTo>
                    <a:pt x="644" y="1117"/>
                  </a:lnTo>
                  <a:cubicBezTo>
                    <a:pt x="744" y="1159"/>
                    <a:pt x="820" y="1222"/>
                    <a:pt x="820" y="1330"/>
                  </a:cubicBezTo>
                  <a:cubicBezTo>
                    <a:pt x="820" y="1439"/>
                    <a:pt x="746" y="1502"/>
                    <a:pt x="644" y="1524"/>
                  </a:cubicBezTo>
                  <a:lnTo>
                    <a:pt x="644" y="1117"/>
                  </a:lnTo>
                  <a:close/>
                  <a:moveTo>
                    <a:pt x="581" y="0"/>
                  </a:moveTo>
                  <a:cubicBezTo>
                    <a:pt x="535" y="0"/>
                    <a:pt x="500" y="28"/>
                    <a:pt x="500" y="60"/>
                  </a:cubicBezTo>
                  <a:lnTo>
                    <a:pt x="500" y="123"/>
                  </a:lnTo>
                  <a:cubicBezTo>
                    <a:pt x="264" y="155"/>
                    <a:pt x="42" y="282"/>
                    <a:pt x="42" y="584"/>
                  </a:cubicBezTo>
                  <a:cubicBezTo>
                    <a:pt x="42" y="887"/>
                    <a:pt x="285" y="978"/>
                    <a:pt x="500" y="1059"/>
                  </a:cubicBezTo>
                  <a:lnTo>
                    <a:pt x="500" y="1527"/>
                  </a:lnTo>
                  <a:cubicBezTo>
                    <a:pt x="292" y="1502"/>
                    <a:pt x="222" y="1351"/>
                    <a:pt x="134" y="1351"/>
                  </a:cubicBezTo>
                  <a:cubicBezTo>
                    <a:pt x="60" y="1351"/>
                    <a:pt x="0" y="1450"/>
                    <a:pt x="0" y="1517"/>
                  </a:cubicBezTo>
                  <a:cubicBezTo>
                    <a:pt x="0" y="1647"/>
                    <a:pt x="215" y="1802"/>
                    <a:pt x="500" y="1809"/>
                  </a:cubicBezTo>
                  <a:lnTo>
                    <a:pt x="500" y="1872"/>
                  </a:lnTo>
                  <a:cubicBezTo>
                    <a:pt x="500" y="1904"/>
                    <a:pt x="542" y="1932"/>
                    <a:pt x="581" y="1932"/>
                  </a:cubicBezTo>
                  <a:cubicBezTo>
                    <a:pt x="619" y="1932"/>
                    <a:pt x="662" y="1904"/>
                    <a:pt x="662" y="1872"/>
                  </a:cubicBezTo>
                  <a:lnTo>
                    <a:pt x="662" y="1798"/>
                  </a:lnTo>
                  <a:cubicBezTo>
                    <a:pt x="926" y="1756"/>
                    <a:pt x="1105" y="1590"/>
                    <a:pt x="1105" y="1298"/>
                  </a:cubicBezTo>
                  <a:cubicBezTo>
                    <a:pt x="1105" y="978"/>
                    <a:pt x="869" y="873"/>
                    <a:pt x="662" y="795"/>
                  </a:cubicBezTo>
                  <a:lnTo>
                    <a:pt x="662" y="380"/>
                  </a:lnTo>
                  <a:cubicBezTo>
                    <a:pt x="820" y="394"/>
                    <a:pt x="873" y="468"/>
                    <a:pt x="940" y="468"/>
                  </a:cubicBezTo>
                  <a:cubicBezTo>
                    <a:pt x="1028" y="468"/>
                    <a:pt x="1063" y="359"/>
                    <a:pt x="1063" y="306"/>
                  </a:cubicBezTo>
                  <a:cubicBezTo>
                    <a:pt x="1063" y="169"/>
                    <a:pt x="813" y="123"/>
                    <a:pt x="662" y="120"/>
                  </a:cubicBezTo>
                  <a:lnTo>
                    <a:pt x="662" y="60"/>
                  </a:lnTo>
                  <a:cubicBezTo>
                    <a:pt x="662" y="28"/>
                    <a:pt x="626" y="0"/>
                    <a:pt x="5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0" name="Google Shape;17640;p79"/>
            <p:cNvSpPr/>
            <p:nvPr/>
          </p:nvSpPr>
          <p:spPr>
            <a:xfrm>
              <a:off x="4778528" y="1577169"/>
              <a:ext cx="107806" cy="107806"/>
            </a:xfrm>
            <a:custGeom>
              <a:avLst/>
              <a:gdLst/>
              <a:ahLst/>
              <a:cxnLst/>
              <a:rect l="l" t="t" r="r" b="b"/>
              <a:pathLst>
                <a:path w="4142" h="4142" extrusionOk="0">
                  <a:moveTo>
                    <a:pt x="2069" y="0"/>
                  </a:moveTo>
                  <a:cubicBezTo>
                    <a:pt x="926" y="0"/>
                    <a:pt x="0" y="925"/>
                    <a:pt x="0" y="2069"/>
                  </a:cubicBezTo>
                  <a:cubicBezTo>
                    <a:pt x="0" y="3212"/>
                    <a:pt x="926" y="4141"/>
                    <a:pt x="2069" y="4141"/>
                  </a:cubicBezTo>
                  <a:cubicBezTo>
                    <a:pt x="3213" y="4141"/>
                    <a:pt x="4142" y="3212"/>
                    <a:pt x="4142" y="2069"/>
                  </a:cubicBezTo>
                  <a:cubicBezTo>
                    <a:pt x="4142" y="925"/>
                    <a:pt x="3213" y="0"/>
                    <a:pt x="2069" y="0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1" name="Google Shape;17641;p79"/>
            <p:cNvSpPr/>
            <p:nvPr/>
          </p:nvSpPr>
          <p:spPr>
            <a:xfrm>
              <a:off x="4778528" y="1577143"/>
              <a:ext cx="60930" cy="107832"/>
            </a:xfrm>
            <a:custGeom>
              <a:avLst/>
              <a:gdLst/>
              <a:ahLst/>
              <a:cxnLst/>
              <a:rect l="l" t="t" r="r" b="b"/>
              <a:pathLst>
                <a:path w="2341" h="4143" extrusionOk="0">
                  <a:moveTo>
                    <a:pt x="2067" y="1"/>
                  </a:moveTo>
                  <a:cubicBezTo>
                    <a:pt x="942" y="1"/>
                    <a:pt x="0" y="913"/>
                    <a:pt x="0" y="2070"/>
                  </a:cubicBezTo>
                  <a:cubicBezTo>
                    <a:pt x="0" y="3230"/>
                    <a:pt x="942" y="4142"/>
                    <a:pt x="2068" y="4142"/>
                  </a:cubicBezTo>
                  <a:cubicBezTo>
                    <a:pt x="2157" y="4142"/>
                    <a:pt x="2248" y="4137"/>
                    <a:pt x="2340" y="4125"/>
                  </a:cubicBezTo>
                  <a:cubicBezTo>
                    <a:pt x="1306" y="3991"/>
                    <a:pt x="535" y="3111"/>
                    <a:pt x="535" y="2070"/>
                  </a:cubicBezTo>
                  <a:cubicBezTo>
                    <a:pt x="535" y="1032"/>
                    <a:pt x="1306" y="152"/>
                    <a:pt x="2340" y="19"/>
                  </a:cubicBezTo>
                  <a:cubicBezTo>
                    <a:pt x="2248" y="7"/>
                    <a:pt x="2157" y="1"/>
                    <a:pt x="2067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2" name="Google Shape;17642;p79"/>
            <p:cNvSpPr/>
            <p:nvPr/>
          </p:nvSpPr>
          <p:spPr>
            <a:xfrm>
              <a:off x="4795733" y="1594373"/>
              <a:ext cx="73398" cy="73372"/>
            </a:xfrm>
            <a:custGeom>
              <a:avLst/>
              <a:gdLst/>
              <a:ahLst/>
              <a:cxnLst/>
              <a:rect l="l" t="t" r="r" b="b"/>
              <a:pathLst>
                <a:path w="2820" h="2819" extrusionOk="0">
                  <a:moveTo>
                    <a:pt x="1408" y="1"/>
                  </a:moveTo>
                  <a:cubicBezTo>
                    <a:pt x="631" y="1"/>
                    <a:pt x="1" y="630"/>
                    <a:pt x="1" y="1408"/>
                  </a:cubicBezTo>
                  <a:cubicBezTo>
                    <a:pt x="1" y="2185"/>
                    <a:pt x="631" y="2819"/>
                    <a:pt x="1408" y="2819"/>
                  </a:cubicBezTo>
                  <a:cubicBezTo>
                    <a:pt x="2186" y="2819"/>
                    <a:pt x="2819" y="2185"/>
                    <a:pt x="2819" y="1408"/>
                  </a:cubicBezTo>
                  <a:cubicBezTo>
                    <a:pt x="2819" y="630"/>
                    <a:pt x="2186" y="1"/>
                    <a:pt x="1408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3" name="Google Shape;17643;p79"/>
            <p:cNvSpPr/>
            <p:nvPr/>
          </p:nvSpPr>
          <p:spPr>
            <a:xfrm>
              <a:off x="4796019" y="1594347"/>
              <a:ext cx="43518" cy="73345"/>
            </a:xfrm>
            <a:custGeom>
              <a:avLst/>
              <a:gdLst/>
              <a:ahLst/>
              <a:cxnLst/>
              <a:rect l="l" t="t" r="r" b="b"/>
              <a:pathLst>
                <a:path w="1672" h="2818" extrusionOk="0">
                  <a:moveTo>
                    <a:pt x="1405" y="1"/>
                  </a:moveTo>
                  <a:cubicBezTo>
                    <a:pt x="645" y="1"/>
                    <a:pt x="0" y="617"/>
                    <a:pt x="0" y="1409"/>
                  </a:cubicBezTo>
                  <a:cubicBezTo>
                    <a:pt x="0" y="2201"/>
                    <a:pt x="645" y="2817"/>
                    <a:pt x="1405" y="2817"/>
                  </a:cubicBezTo>
                  <a:cubicBezTo>
                    <a:pt x="1492" y="2817"/>
                    <a:pt x="1582" y="2809"/>
                    <a:pt x="1672" y="2792"/>
                  </a:cubicBezTo>
                  <a:cubicBezTo>
                    <a:pt x="1014" y="2661"/>
                    <a:pt x="535" y="2081"/>
                    <a:pt x="539" y="1409"/>
                  </a:cubicBezTo>
                  <a:cubicBezTo>
                    <a:pt x="535" y="737"/>
                    <a:pt x="1010" y="156"/>
                    <a:pt x="1672" y="26"/>
                  </a:cubicBezTo>
                  <a:cubicBezTo>
                    <a:pt x="1582" y="9"/>
                    <a:pt x="1492" y="1"/>
                    <a:pt x="1405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4" name="Google Shape;17644;p79"/>
            <p:cNvSpPr/>
            <p:nvPr/>
          </p:nvSpPr>
          <p:spPr>
            <a:xfrm>
              <a:off x="4862051" y="1545650"/>
              <a:ext cx="107806" cy="107806"/>
            </a:xfrm>
            <a:custGeom>
              <a:avLst/>
              <a:gdLst/>
              <a:ahLst/>
              <a:cxnLst/>
              <a:rect l="l" t="t" r="r" b="b"/>
              <a:pathLst>
                <a:path w="4142" h="4142" extrusionOk="0">
                  <a:moveTo>
                    <a:pt x="2073" y="1"/>
                  </a:moveTo>
                  <a:cubicBezTo>
                    <a:pt x="929" y="1"/>
                    <a:pt x="0" y="926"/>
                    <a:pt x="0" y="2073"/>
                  </a:cubicBezTo>
                  <a:cubicBezTo>
                    <a:pt x="0" y="3217"/>
                    <a:pt x="929" y="4142"/>
                    <a:pt x="2073" y="4142"/>
                  </a:cubicBezTo>
                  <a:cubicBezTo>
                    <a:pt x="3216" y="4142"/>
                    <a:pt x="4141" y="3217"/>
                    <a:pt x="4141" y="2073"/>
                  </a:cubicBezTo>
                  <a:lnTo>
                    <a:pt x="4141" y="2070"/>
                  </a:lnTo>
                  <a:cubicBezTo>
                    <a:pt x="4141" y="926"/>
                    <a:pt x="3216" y="1"/>
                    <a:pt x="2073" y="1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5" name="Google Shape;17645;p79"/>
            <p:cNvSpPr/>
            <p:nvPr/>
          </p:nvSpPr>
          <p:spPr>
            <a:xfrm>
              <a:off x="4862051" y="1545650"/>
              <a:ext cx="60904" cy="107832"/>
            </a:xfrm>
            <a:custGeom>
              <a:avLst/>
              <a:gdLst/>
              <a:ahLst/>
              <a:cxnLst/>
              <a:rect l="l" t="t" r="r" b="b"/>
              <a:pathLst>
                <a:path w="2340" h="4143" extrusionOk="0">
                  <a:moveTo>
                    <a:pt x="2068" y="1"/>
                  </a:moveTo>
                  <a:cubicBezTo>
                    <a:pt x="945" y="1"/>
                    <a:pt x="0" y="913"/>
                    <a:pt x="0" y="2073"/>
                  </a:cubicBezTo>
                  <a:cubicBezTo>
                    <a:pt x="0" y="3230"/>
                    <a:pt x="945" y="4142"/>
                    <a:pt x="2068" y="4142"/>
                  </a:cubicBezTo>
                  <a:cubicBezTo>
                    <a:pt x="2158" y="4142"/>
                    <a:pt x="2248" y="4136"/>
                    <a:pt x="2340" y="4124"/>
                  </a:cubicBezTo>
                  <a:cubicBezTo>
                    <a:pt x="1309" y="3991"/>
                    <a:pt x="539" y="3111"/>
                    <a:pt x="539" y="2073"/>
                  </a:cubicBezTo>
                  <a:cubicBezTo>
                    <a:pt x="539" y="1032"/>
                    <a:pt x="1309" y="152"/>
                    <a:pt x="2340" y="18"/>
                  </a:cubicBezTo>
                  <a:cubicBezTo>
                    <a:pt x="2248" y="6"/>
                    <a:pt x="2158" y="1"/>
                    <a:pt x="2068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6" name="Google Shape;17646;p79"/>
            <p:cNvSpPr/>
            <p:nvPr/>
          </p:nvSpPr>
          <p:spPr>
            <a:xfrm>
              <a:off x="4879255" y="1562880"/>
              <a:ext cx="73372" cy="73372"/>
            </a:xfrm>
            <a:custGeom>
              <a:avLst/>
              <a:gdLst/>
              <a:ahLst/>
              <a:cxnLst/>
              <a:rect l="l" t="t" r="r" b="b"/>
              <a:pathLst>
                <a:path w="2819" h="2819" extrusionOk="0">
                  <a:moveTo>
                    <a:pt x="1412" y="0"/>
                  </a:moveTo>
                  <a:cubicBezTo>
                    <a:pt x="630" y="0"/>
                    <a:pt x="1" y="630"/>
                    <a:pt x="1" y="1411"/>
                  </a:cubicBezTo>
                  <a:cubicBezTo>
                    <a:pt x="1" y="2189"/>
                    <a:pt x="630" y="2818"/>
                    <a:pt x="1412" y="2818"/>
                  </a:cubicBezTo>
                  <a:cubicBezTo>
                    <a:pt x="2189" y="2818"/>
                    <a:pt x="2819" y="2189"/>
                    <a:pt x="2819" y="1411"/>
                  </a:cubicBezTo>
                  <a:lnTo>
                    <a:pt x="2819" y="1408"/>
                  </a:lnTo>
                  <a:cubicBezTo>
                    <a:pt x="2819" y="630"/>
                    <a:pt x="2189" y="0"/>
                    <a:pt x="1412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7" name="Google Shape;17647;p79"/>
            <p:cNvSpPr/>
            <p:nvPr/>
          </p:nvSpPr>
          <p:spPr>
            <a:xfrm>
              <a:off x="4879541" y="1562906"/>
              <a:ext cx="43622" cy="73293"/>
            </a:xfrm>
            <a:custGeom>
              <a:avLst/>
              <a:gdLst/>
              <a:ahLst/>
              <a:cxnLst/>
              <a:rect l="l" t="t" r="r" b="b"/>
              <a:pathLst>
                <a:path w="1676" h="2816" extrusionOk="0">
                  <a:moveTo>
                    <a:pt x="1403" y="1"/>
                  </a:moveTo>
                  <a:cubicBezTo>
                    <a:pt x="645" y="1"/>
                    <a:pt x="0" y="616"/>
                    <a:pt x="0" y="1407"/>
                  </a:cubicBezTo>
                  <a:cubicBezTo>
                    <a:pt x="0" y="2200"/>
                    <a:pt x="645" y="2816"/>
                    <a:pt x="1403" y="2816"/>
                  </a:cubicBezTo>
                  <a:cubicBezTo>
                    <a:pt x="1493" y="2816"/>
                    <a:pt x="1583" y="2807"/>
                    <a:pt x="1675" y="2789"/>
                  </a:cubicBezTo>
                  <a:cubicBezTo>
                    <a:pt x="1014" y="2659"/>
                    <a:pt x="539" y="2082"/>
                    <a:pt x="539" y="1410"/>
                  </a:cubicBezTo>
                  <a:cubicBezTo>
                    <a:pt x="539" y="735"/>
                    <a:pt x="1014" y="158"/>
                    <a:pt x="1675" y="27"/>
                  </a:cubicBezTo>
                  <a:cubicBezTo>
                    <a:pt x="1583" y="10"/>
                    <a:pt x="1493" y="1"/>
                    <a:pt x="1403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8" name="Google Shape;17648;p79"/>
            <p:cNvSpPr/>
            <p:nvPr/>
          </p:nvSpPr>
          <p:spPr>
            <a:xfrm>
              <a:off x="4673299" y="1725604"/>
              <a:ext cx="121470" cy="136696"/>
            </a:xfrm>
            <a:custGeom>
              <a:avLst/>
              <a:gdLst/>
              <a:ahLst/>
              <a:cxnLst/>
              <a:rect l="l" t="t" r="r" b="b"/>
              <a:pathLst>
                <a:path w="4667" h="5252" extrusionOk="0">
                  <a:moveTo>
                    <a:pt x="3100" y="0"/>
                  </a:moveTo>
                  <a:lnTo>
                    <a:pt x="222" y="1088"/>
                  </a:lnTo>
                  <a:cubicBezTo>
                    <a:pt x="74" y="1140"/>
                    <a:pt x="1" y="1306"/>
                    <a:pt x="57" y="1454"/>
                  </a:cubicBezTo>
                  <a:lnTo>
                    <a:pt x="1419" y="5067"/>
                  </a:lnTo>
                  <a:cubicBezTo>
                    <a:pt x="1462" y="5181"/>
                    <a:pt x="1571" y="5251"/>
                    <a:pt x="1684" y="5251"/>
                  </a:cubicBezTo>
                  <a:cubicBezTo>
                    <a:pt x="1718" y="5251"/>
                    <a:pt x="1752" y="5245"/>
                    <a:pt x="1784" y="5232"/>
                  </a:cubicBezTo>
                  <a:lnTo>
                    <a:pt x="4666" y="4145"/>
                  </a:lnTo>
                  <a:lnTo>
                    <a:pt x="3100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9" name="Google Shape;17649;p79"/>
            <p:cNvSpPr/>
            <p:nvPr/>
          </p:nvSpPr>
          <p:spPr>
            <a:xfrm>
              <a:off x="4706901" y="1817819"/>
              <a:ext cx="87765" cy="44481"/>
            </a:xfrm>
            <a:custGeom>
              <a:avLst/>
              <a:gdLst/>
              <a:ahLst/>
              <a:cxnLst/>
              <a:rect l="l" t="t" r="r" b="b"/>
              <a:pathLst>
                <a:path w="3372" h="1709" extrusionOk="0">
                  <a:moveTo>
                    <a:pt x="3146" y="1"/>
                  </a:moveTo>
                  <a:lnTo>
                    <a:pt x="3090" y="22"/>
                  </a:lnTo>
                  <a:lnTo>
                    <a:pt x="1" y="1186"/>
                  </a:lnTo>
                  <a:lnTo>
                    <a:pt x="128" y="1524"/>
                  </a:lnTo>
                  <a:cubicBezTo>
                    <a:pt x="168" y="1638"/>
                    <a:pt x="276" y="1708"/>
                    <a:pt x="391" y="1708"/>
                  </a:cubicBezTo>
                  <a:cubicBezTo>
                    <a:pt x="425" y="1708"/>
                    <a:pt x="460" y="1702"/>
                    <a:pt x="493" y="1689"/>
                  </a:cubicBezTo>
                  <a:lnTo>
                    <a:pt x="3372" y="606"/>
                  </a:lnTo>
                  <a:lnTo>
                    <a:pt x="3146" y="1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0" name="Google Shape;17650;p79"/>
            <p:cNvSpPr/>
            <p:nvPr/>
          </p:nvSpPr>
          <p:spPr>
            <a:xfrm>
              <a:off x="4790787" y="1663424"/>
              <a:ext cx="236017" cy="146092"/>
            </a:xfrm>
            <a:custGeom>
              <a:avLst/>
              <a:gdLst/>
              <a:ahLst/>
              <a:cxnLst/>
              <a:rect l="l" t="t" r="r" b="b"/>
              <a:pathLst>
                <a:path w="9068" h="5613" extrusionOk="0">
                  <a:moveTo>
                    <a:pt x="8068" y="1"/>
                  </a:moveTo>
                  <a:cubicBezTo>
                    <a:pt x="7706" y="1"/>
                    <a:pt x="7413" y="292"/>
                    <a:pt x="7379" y="324"/>
                  </a:cubicBezTo>
                  <a:lnTo>
                    <a:pt x="4997" y="2302"/>
                  </a:lnTo>
                  <a:lnTo>
                    <a:pt x="4994" y="2298"/>
                  </a:lnTo>
                  <a:cubicBezTo>
                    <a:pt x="4994" y="2298"/>
                    <a:pt x="4958" y="1619"/>
                    <a:pt x="4248" y="1619"/>
                  </a:cubicBezTo>
                  <a:cubicBezTo>
                    <a:pt x="3699" y="1619"/>
                    <a:pt x="3283" y="1617"/>
                    <a:pt x="2960" y="1617"/>
                  </a:cubicBezTo>
                  <a:cubicBezTo>
                    <a:pt x="2114" y="1617"/>
                    <a:pt x="1897" y="1633"/>
                    <a:pt x="1584" y="1753"/>
                  </a:cubicBezTo>
                  <a:lnTo>
                    <a:pt x="1" y="2407"/>
                  </a:lnTo>
                  <a:lnTo>
                    <a:pt x="1208" y="5612"/>
                  </a:lnTo>
                  <a:cubicBezTo>
                    <a:pt x="2166" y="5214"/>
                    <a:pt x="2099" y="5168"/>
                    <a:pt x="3065" y="5168"/>
                  </a:cubicBezTo>
                  <a:cubicBezTo>
                    <a:pt x="3354" y="5168"/>
                    <a:pt x="3736" y="5173"/>
                    <a:pt x="4265" y="5173"/>
                  </a:cubicBezTo>
                  <a:cubicBezTo>
                    <a:pt x="4536" y="5159"/>
                    <a:pt x="5145" y="5067"/>
                    <a:pt x="5599" y="4543"/>
                  </a:cubicBezTo>
                  <a:lnTo>
                    <a:pt x="8530" y="1397"/>
                  </a:lnTo>
                  <a:cubicBezTo>
                    <a:pt x="8621" y="1292"/>
                    <a:pt x="9068" y="704"/>
                    <a:pt x="8565" y="212"/>
                  </a:cubicBezTo>
                  <a:cubicBezTo>
                    <a:pt x="8396" y="56"/>
                    <a:pt x="8226" y="1"/>
                    <a:pt x="806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1" name="Google Shape;17651;p79"/>
            <p:cNvSpPr/>
            <p:nvPr/>
          </p:nvSpPr>
          <p:spPr>
            <a:xfrm>
              <a:off x="4790787" y="1719201"/>
              <a:ext cx="47917" cy="90315"/>
            </a:xfrm>
            <a:custGeom>
              <a:avLst/>
              <a:gdLst/>
              <a:ahLst/>
              <a:cxnLst/>
              <a:rect l="l" t="t" r="r" b="b"/>
              <a:pathLst>
                <a:path w="1841" h="3470" extrusionOk="0">
                  <a:moveTo>
                    <a:pt x="634" y="0"/>
                  </a:moveTo>
                  <a:lnTo>
                    <a:pt x="1" y="264"/>
                  </a:lnTo>
                  <a:lnTo>
                    <a:pt x="1208" y="3469"/>
                  </a:lnTo>
                  <a:lnTo>
                    <a:pt x="1841" y="3206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rgbClr val="B3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2" name="Google Shape;17652;p79"/>
            <p:cNvSpPr/>
            <p:nvPr/>
          </p:nvSpPr>
          <p:spPr>
            <a:xfrm>
              <a:off x="4752709" y="1715115"/>
              <a:ext cx="73840" cy="118946"/>
            </a:xfrm>
            <a:custGeom>
              <a:avLst/>
              <a:gdLst/>
              <a:ahLst/>
              <a:cxnLst/>
              <a:rect l="l" t="t" r="r" b="b"/>
              <a:pathLst>
                <a:path w="2837" h="4570" extrusionOk="0">
                  <a:moveTo>
                    <a:pt x="1168" y="0"/>
                  </a:moveTo>
                  <a:cubicBezTo>
                    <a:pt x="1139" y="0"/>
                    <a:pt x="1109" y="5"/>
                    <a:pt x="1080" y="16"/>
                  </a:cubicBezTo>
                  <a:lnTo>
                    <a:pt x="0" y="425"/>
                  </a:lnTo>
                  <a:lnTo>
                    <a:pt x="1562" y="4569"/>
                  </a:lnTo>
                  <a:lnTo>
                    <a:pt x="2643" y="4161"/>
                  </a:lnTo>
                  <a:cubicBezTo>
                    <a:pt x="2773" y="4112"/>
                    <a:pt x="2836" y="3968"/>
                    <a:pt x="2790" y="3841"/>
                  </a:cubicBezTo>
                  <a:lnTo>
                    <a:pt x="1404" y="164"/>
                  </a:lnTo>
                  <a:cubicBezTo>
                    <a:pt x="1366" y="63"/>
                    <a:pt x="1270" y="0"/>
                    <a:pt x="1168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3" name="Google Shape;17653;p79"/>
            <p:cNvSpPr/>
            <p:nvPr/>
          </p:nvSpPr>
          <p:spPr>
            <a:xfrm>
              <a:off x="4787508" y="1804545"/>
              <a:ext cx="39119" cy="29515"/>
            </a:xfrm>
            <a:custGeom>
              <a:avLst/>
              <a:gdLst/>
              <a:ahLst/>
              <a:cxnLst/>
              <a:rect l="l" t="t" r="r" b="b"/>
              <a:pathLst>
                <a:path w="1503" h="1134" extrusionOk="0">
                  <a:moveTo>
                    <a:pt x="1298" y="0"/>
                  </a:moveTo>
                  <a:cubicBezTo>
                    <a:pt x="1270" y="36"/>
                    <a:pt x="1228" y="67"/>
                    <a:pt x="1182" y="85"/>
                  </a:cubicBezTo>
                  <a:lnTo>
                    <a:pt x="0" y="528"/>
                  </a:lnTo>
                  <a:lnTo>
                    <a:pt x="225" y="1133"/>
                  </a:lnTo>
                  <a:lnTo>
                    <a:pt x="1306" y="725"/>
                  </a:lnTo>
                  <a:cubicBezTo>
                    <a:pt x="1436" y="679"/>
                    <a:pt x="1503" y="532"/>
                    <a:pt x="1453" y="401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4" name="Google Shape;17654;p79"/>
            <p:cNvSpPr/>
            <p:nvPr/>
          </p:nvSpPr>
          <p:spPr>
            <a:xfrm>
              <a:off x="4817726" y="1606008"/>
              <a:ext cx="29151" cy="50311"/>
            </a:xfrm>
            <a:custGeom>
              <a:avLst/>
              <a:gdLst/>
              <a:ahLst/>
              <a:cxnLst/>
              <a:rect l="l" t="t" r="r" b="b"/>
              <a:pathLst>
                <a:path w="1120" h="1933" extrusionOk="0">
                  <a:moveTo>
                    <a:pt x="532" y="387"/>
                  </a:moveTo>
                  <a:lnTo>
                    <a:pt x="532" y="743"/>
                  </a:lnTo>
                  <a:cubicBezTo>
                    <a:pt x="391" y="686"/>
                    <a:pt x="345" y="641"/>
                    <a:pt x="345" y="553"/>
                  </a:cubicBezTo>
                  <a:cubicBezTo>
                    <a:pt x="345" y="451"/>
                    <a:pt x="433" y="405"/>
                    <a:pt x="532" y="387"/>
                  </a:cubicBezTo>
                  <a:close/>
                  <a:moveTo>
                    <a:pt x="655" y="1116"/>
                  </a:moveTo>
                  <a:cubicBezTo>
                    <a:pt x="802" y="1179"/>
                    <a:pt x="831" y="1249"/>
                    <a:pt x="831" y="1334"/>
                  </a:cubicBezTo>
                  <a:cubicBezTo>
                    <a:pt x="834" y="1439"/>
                    <a:pt x="760" y="1503"/>
                    <a:pt x="655" y="1524"/>
                  </a:cubicBezTo>
                  <a:lnTo>
                    <a:pt x="655" y="1116"/>
                  </a:lnTo>
                  <a:close/>
                  <a:moveTo>
                    <a:pt x="591" y="0"/>
                  </a:moveTo>
                  <a:cubicBezTo>
                    <a:pt x="556" y="0"/>
                    <a:pt x="514" y="25"/>
                    <a:pt x="514" y="60"/>
                  </a:cubicBezTo>
                  <a:lnTo>
                    <a:pt x="514" y="127"/>
                  </a:lnTo>
                  <a:cubicBezTo>
                    <a:pt x="236" y="162"/>
                    <a:pt x="57" y="310"/>
                    <a:pt x="57" y="584"/>
                  </a:cubicBezTo>
                  <a:cubicBezTo>
                    <a:pt x="57" y="873"/>
                    <a:pt x="268" y="964"/>
                    <a:pt x="514" y="1059"/>
                  </a:cubicBezTo>
                  <a:lnTo>
                    <a:pt x="514" y="1527"/>
                  </a:lnTo>
                  <a:cubicBezTo>
                    <a:pt x="387" y="1513"/>
                    <a:pt x="331" y="1464"/>
                    <a:pt x="211" y="1376"/>
                  </a:cubicBezTo>
                  <a:cubicBezTo>
                    <a:pt x="188" y="1358"/>
                    <a:pt x="166" y="1350"/>
                    <a:pt x="144" y="1350"/>
                  </a:cubicBezTo>
                  <a:cubicBezTo>
                    <a:pt x="110" y="1350"/>
                    <a:pt x="79" y="1371"/>
                    <a:pt x="53" y="1408"/>
                  </a:cubicBezTo>
                  <a:cubicBezTo>
                    <a:pt x="0" y="1468"/>
                    <a:pt x="0" y="1556"/>
                    <a:pt x="53" y="1615"/>
                  </a:cubicBezTo>
                  <a:cubicBezTo>
                    <a:pt x="145" y="1738"/>
                    <a:pt x="338" y="1805"/>
                    <a:pt x="514" y="1805"/>
                  </a:cubicBezTo>
                  <a:lnTo>
                    <a:pt x="514" y="1872"/>
                  </a:lnTo>
                  <a:cubicBezTo>
                    <a:pt x="514" y="1907"/>
                    <a:pt x="553" y="1932"/>
                    <a:pt x="595" y="1932"/>
                  </a:cubicBezTo>
                  <a:cubicBezTo>
                    <a:pt x="634" y="1932"/>
                    <a:pt x="672" y="1907"/>
                    <a:pt x="672" y="1872"/>
                  </a:cubicBezTo>
                  <a:lnTo>
                    <a:pt x="672" y="1802"/>
                  </a:lnTo>
                  <a:cubicBezTo>
                    <a:pt x="922" y="1763"/>
                    <a:pt x="1119" y="1605"/>
                    <a:pt x="1119" y="1302"/>
                  </a:cubicBezTo>
                  <a:cubicBezTo>
                    <a:pt x="1119" y="1014"/>
                    <a:pt x="940" y="894"/>
                    <a:pt x="672" y="796"/>
                  </a:cubicBezTo>
                  <a:lnTo>
                    <a:pt x="672" y="380"/>
                  </a:lnTo>
                  <a:cubicBezTo>
                    <a:pt x="732" y="384"/>
                    <a:pt x="792" y="401"/>
                    <a:pt x="848" y="430"/>
                  </a:cubicBezTo>
                  <a:cubicBezTo>
                    <a:pt x="874" y="442"/>
                    <a:pt x="915" y="468"/>
                    <a:pt x="956" y="468"/>
                  </a:cubicBezTo>
                  <a:cubicBezTo>
                    <a:pt x="987" y="468"/>
                    <a:pt x="1018" y="453"/>
                    <a:pt x="1045" y="409"/>
                  </a:cubicBezTo>
                  <a:cubicBezTo>
                    <a:pt x="1077" y="356"/>
                    <a:pt x="1098" y="271"/>
                    <a:pt x="1035" y="219"/>
                  </a:cubicBezTo>
                  <a:cubicBezTo>
                    <a:pt x="943" y="145"/>
                    <a:pt x="785" y="120"/>
                    <a:pt x="672" y="120"/>
                  </a:cubicBezTo>
                  <a:lnTo>
                    <a:pt x="672" y="60"/>
                  </a:lnTo>
                  <a:cubicBezTo>
                    <a:pt x="672" y="25"/>
                    <a:pt x="630" y="0"/>
                    <a:pt x="5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5" name="Google Shape;17655;p79"/>
            <p:cNvSpPr/>
            <p:nvPr/>
          </p:nvSpPr>
          <p:spPr>
            <a:xfrm>
              <a:off x="4870926" y="1557284"/>
              <a:ext cx="87036" cy="83809"/>
            </a:xfrm>
            <a:custGeom>
              <a:avLst/>
              <a:gdLst/>
              <a:ahLst/>
              <a:cxnLst/>
              <a:rect l="l" t="t" r="r" b="b"/>
              <a:pathLst>
                <a:path w="3344" h="3220" extrusionOk="0">
                  <a:moveTo>
                    <a:pt x="1727" y="400"/>
                  </a:moveTo>
                  <a:cubicBezTo>
                    <a:pt x="2348" y="400"/>
                    <a:pt x="2943" y="883"/>
                    <a:pt x="2945" y="1612"/>
                  </a:cubicBezTo>
                  <a:cubicBezTo>
                    <a:pt x="2942" y="2277"/>
                    <a:pt x="2404" y="2819"/>
                    <a:pt x="1735" y="2819"/>
                  </a:cubicBezTo>
                  <a:cubicBezTo>
                    <a:pt x="658" y="2819"/>
                    <a:pt x="120" y="1517"/>
                    <a:pt x="880" y="757"/>
                  </a:cubicBezTo>
                  <a:cubicBezTo>
                    <a:pt x="1127" y="510"/>
                    <a:pt x="1430" y="400"/>
                    <a:pt x="1727" y="400"/>
                  </a:cubicBezTo>
                  <a:close/>
                  <a:moveTo>
                    <a:pt x="1735" y="1"/>
                  </a:moveTo>
                  <a:cubicBezTo>
                    <a:pt x="1084" y="1"/>
                    <a:pt x="497" y="395"/>
                    <a:pt x="247" y="996"/>
                  </a:cubicBezTo>
                  <a:cubicBezTo>
                    <a:pt x="0" y="1594"/>
                    <a:pt x="138" y="2288"/>
                    <a:pt x="599" y="2748"/>
                  </a:cubicBezTo>
                  <a:cubicBezTo>
                    <a:pt x="904" y="3056"/>
                    <a:pt x="1315" y="3220"/>
                    <a:pt x="1734" y="3220"/>
                  </a:cubicBezTo>
                  <a:cubicBezTo>
                    <a:pt x="1942" y="3220"/>
                    <a:pt x="2151" y="3180"/>
                    <a:pt x="2351" y="3097"/>
                  </a:cubicBezTo>
                  <a:cubicBezTo>
                    <a:pt x="2952" y="2847"/>
                    <a:pt x="3343" y="2263"/>
                    <a:pt x="3343" y="1612"/>
                  </a:cubicBezTo>
                  <a:cubicBezTo>
                    <a:pt x="3343" y="722"/>
                    <a:pt x="2622" y="4"/>
                    <a:pt x="1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6" name="Google Shape;17656;p79"/>
            <p:cNvSpPr/>
            <p:nvPr/>
          </p:nvSpPr>
          <p:spPr>
            <a:xfrm>
              <a:off x="4765723" y="1540132"/>
              <a:ext cx="208819" cy="149684"/>
            </a:xfrm>
            <a:custGeom>
              <a:avLst/>
              <a:gdLst/>
              <a:ahLst/>
              <a:cxnLst/>
              <a:rect l="l" t="t" r="r" b="b"/>
              <a:pathLst>
                <a:path w="8023" h="5751" extrusionOk="0">
                  <a:moveTo>
                    <a:pt x="2564" y="2271"/>
                  </a:moveTo>
                  <a:cubicBezTo>
                    <a:pt x="2957" y="2271"/>
                    <a:pt x="3339" y="2463"/>
                    <a:pt x="3571" y="2809"/>
                  </a:cubicBezTo>
                  <a:cubicBezTo>
                    <a:pt x="3613" y="2985"/>
                    <a:pt x="3680" y="3158"/>
                    <a:pt x="3765" y="3320"/>
                  </a:cubicBezTo>
                  <a:cubicBezTo>
                    <a:pt x="3772" y="3372"/>
                    <a:pt x="3775" y="3425"/>
                    <a:pt x="3779" y="3478"/>
                  </a:cubicBezTo>
                  <a:lnTo>
                    <a:pt x="3775" y="3478"/>
                  </a:lnTo>
                  <a:cubicBezTo>
                    <a:pt x="3775" y="4079"/>
                    <a:pt x="3335" y="4590"/>
                    <a:pt x="2744" y="4678"/>
                  </a:cubicBezTo>
                  <a:cubicBezTo>
                    <a:pt x="2684" y="4687"/>
                    <a:pt x="2624" y="4691"/>
                    <a:pt x="2565" y="4691"/>
                  </a:cubicBezTo>
                  <a:cubicBezTo>
                    <a:pt x="2039" y="4691"/>
                    <a:pt x="1565" y="4349"/>
                    <a:pt x="1407" y="3833"/>
                  </a:cubicBezTo>
                  <a:cubicBezTo>
                    <a:pt x="1235" y="3260"/>
                    <a:pt x="1506" y="2644"/>
                    <a:pt x="2048" y="2387"/>
                  </a:cubicBezTo>
                  <a:cubicBezTo>
                    <a:pt x="2214" y="2308"/>
                    <a:pt x="2390" y="2271"/>
                    <a:pt x="2564" y="2271"/>
                  </a:cubicBezTo>
                  <a:close/>
                  <a:moveTo>
                    <a:pt x="2568" y="1610"/>
                  </a:moveTo>
                  <a:cubicBezTo>
                    <a:pt x="2910" y="1610"/>
                    <a:pt x="3247" y="1705"/>
                    <a:pt x="3539" y="1884"/>
                  </a:cubicBezTo>
                  <a:cubicBezTo>
                    <a:pt x="3525" y="1979"/>
                    <a:pt x="3515" y="2077"/>
                    <a:pt x="3508" y="2176"/>
                  </a:cubicBezTo>
                  <a:cubicBezTo>
                    <a:pt x="3227" y="1973"/>
                    <a:pt x="2898" y="1872"/>
                    <a:pt x="2568" y="1872"/>
                  </a:cubicBezTo>
                  <a:cubicBezTo>
                    <a:pt x="2223" y="1872"/>
                    <a:pt x="1878" y="1983"/>
                    <a:pt x="1590" y="2204"/>
                  </a:cubicBezTo>
                  <a:cubicBezTo>
                    <a:pt x="1027" y="2633"/>
                    <a:pt x="813" y="3383"/>
                    <a:pt x="1062" y="4048"/>
                  </a:cubicBezTo>
                  <a:cubicBezTo>
                    <a:pt x="1299" y="4678"/>
                    <a:pt x="1902" y="5090"/>
                    <a:pt x="2566" y="5090"/>
                  </a:cubicBezTo>
                  <a:cubicBezTo>
                    <a:pt x="2603" y="5090"/>
                    <a:pt x="2640" y="5088"/>
                    <a:pt x="2677" y="5086"/>
                  </a:cubicBezTo>
                  <a:cubicBezTo>
                    <a:pt x="3385" y="5037"/>
                    <a:pt x="3979" y="4530"/>
                    <a:pt x="4137" y="3837"/>
                  </a:cubicBezTo>
                  <a:cubicBezTo>
                    <a:pt x="4204" y="3907"/>
                    <a:pt x="4275" y="3974"/>
                    <a:pt x="4352" y="4037"/>
                  </a:cubicBezTo>
                  <a:cubicBezTo>
                    <a:pt x="4141" y="4709"/>
                    <a:pt x="3571" y="5209"/>
                    <a:pt x="2874" y="5325"/>
                  </a:cubicBezTo>
                  <a:cubicBezTo>
                    <a:pt x="2772" y="5342"/>
                    <a:pt x="2669" y="5351"/>
                    <a:pt x="2567" y="5351"/>
                  </a:cubicBezTo>
                  <a:cubicBezTo>
                    <a:pt x="1979" y="5351"/>
                    <a:pt x="1416" y="5072"/>
                    <a:pt x="1062" y="4586"/>
                  </a:cubicBezTo>
                  <a:cubicBezTo>
                    <a:pt x="151" y="3351"/>
                    <a:pt x="1034" y="1610"/>
                    <a:pt x="2568" y="1610"/>
                  </a:cubicBezTo>
                  <a:close/>
                  <a:moveTo>
                    <a:pt x="5777" y="1"/>
                  </a:moveTo>
                  <a:cubicBezTo>
                    <a:pt x="4831" y="1"/>
                    <a:pt x="3980" y="589"/>
                    <a:pt x="3648" y="1486"/>
                  </a:cubicBezTo>
                  <a:cubicBezTo>
                    <a:pt x="3300" y="1297"/>
                    <a:pt x="2929" y="1209"/>
                    <a:pt x="2566" y="1209"/>
                  </a:cubicBezTo>
                  <a:cubicBezTo>
                    <a:pt x="1569" y="1209"/>
                    <a:pt x="628" y="1870"/>
                    <a:pt x="362" y="2922"/>
                  </a:cubicBezTo>
                  <a:cubicBezTo>
                    <a:pt x="0" y="4356"/>
                    <a:pt x="1081" y="5751"/>
                    <a:pt x="2563" y="5751"/>
                  </a:cubicBezTo>
                  <a:cubicBezTo>
                    <a:pt x="2565" y="5751"/>
                    <a:pt x="2566" y="5751"/>
                    <a:pt x="2568" y="5751"/>
                  </a:cubicBezTo>
                  <a:cubicBezTo>
                    <a:pt x="2571" y="5751"/>
                    <a:pt x="2574" y="5751"/>
                    <a:pt x="2577" y="5751"/>
                  </a:cubicBezTo>
                  <a:cubicBezTo>
                    <a:pt x="3523" y="5751"/>
                    <a:pt x="4371" y="5157"/>
                    <a:pt x="4697" y="4266"/>
                  </a:cubicBezTo>
                  <a:cubicBezTo>
                    <a:pt x="5035" y="4450"/>
                    <a:pt x="5407" y="4540"/>
                    <a:pt x="5776" y="4540"/>
                  </a:cubicBezTo>
                  <a:cubicBezTo>
                    <a:pt x="6283" y="4540"/>
                    <a:pt x="6788" y="4370"/>
                    <a:pt x="7199" y="4041"/>
                  </a:cubicBezTo>
                  <a:cubicBezTo>
                    <a:pt x="7596" y="3721"/>
                    <a:pt x="7874" y="3277"/>
                    <a:pt x="7990" y="2781"/>
                  </a:cubicBezTo>
                  <a:cubicBezTo>
                    <a:pt x="8023" y="2630"/>
                    <a:pt x="7904" y="2536"/>
                    <a:pt x="7788" y="2536"/>
                  </a:cubicBezTo>
                  <a:cubicBezTo>
                    <a:pt x="7705" y="2536"/>
                    <a:pt x="7623" y="2584"/>
                    <a:pt x="7600" y="2693"/>
                  </a:cubicBezTo>
                  <a:cubicBezTo>
                    <a:pt x="7424" y="3446"/>
                    <a:pt x="6805" y="4013"/>
                    <a:pt x="6045" y="4122"/>
                  </a:cubicBezTo>
                  <a:cubicBezTo>
                    <a:pt x="5956" y="4134"/>
                    <a:pt x="5868" y="4141"/>
                    <a:pt x="5780" y="4141"/>
                  </a:cubicBezTo>
                  <a:cubicBezTo>
                    <a:pt x="5112" y="4141"/>
                    <a:pt x="4484" y="3780"/>
                    <a:pt x="4152" y="3189"/>
                  </a:cubicBezTo>
                  <a:cubicBezTo>
                    <a:pt x="4116" y="2999"/>
                    <a:pt x="4046" y="2816"/>
                    <a:pt x="3947" y="2655"/>
                  </a:cubicBezTo>
                  <a:cubicBezTo>
                    <a:pt x="3750" y="1655"/>
                    <a:pt x="4387" y="684"/>
                    <a:pt x="5380" y="466"/>
                  </a:cubicBezTo>
                  <a:cubicBezTo>
                    <a:pt x="5515" y="436"/>
                    <a:pt x="5650" y="422"/>
                    <a:pt x="5783" y="422"/>
                  </a:cubicBezTo>
                  <a:cubicBezTo>
                    <a:pt x="6627" y="422"/>
                    <a:pt x="7390" y="995"/>
                    <a:pt x="7600" y="1849"/>
                  </a:cubicBezTo>
                  <a:cubicBezTo>
                    <a:pt x="7623" y="1958"/>
                    <a:pt x="7705" y="2006"/>
                    <a:pt x="7788" y="2006"/>
                  </a:cubicBezTo>
                  <a:cubicBezTo>
                    <a:pt x="7904" y="2006"/>
                    <a:pt x="8023" y="1912"/>
                    <a:pt x="7990" y="1761"/>
                  </a:cubicBezTo>
                  <a:cubicBezTo>
                    <a:pt x="7762" y="783"/>
                    <a:pt x="6921" y="68"/>
                    <a:pt x="5921" y="5"/>
                  </a:cubicBezTo>
                  <a:cubicBezTo>
                    <a:pt x="5873" y="2"/>
                    <a:pt x="5825" y="1"/>
                    <a:pt x="57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7" name="Google Shape;17657;p79"/>
            <p:cNvSpPr/>
            <p:nvPr/>
          </p:nvSpPr>
          <p:spPr>
            <a:xfrm>
              <a:off x="4901612" y="1574514"/>
              <a:ext cx="28760" cy="50285"/>
            </a:xfrm>
            <a:custGeom>
              <a:avLst/>
              <a:gdLst/>
              <a:ahLst/>
              <a:cxnLst/>
              <a:rect l="l" t="t" r="r" b="b"/>
              <a:pathLst>
                <a:path w="1105" h="1932" extrusionOk="0">
                  <a:moveTo>
                    <a:pt x="521" y="387"/>
                  </a:moveTo>
                  <a:lnTo>
                    <a:pt x="521" y="742"/>
                  </a:lnTo>
                  <a:cubicBezTo>
                    <a:pt x="377" y="686"/>
                    <a:pt x="331" y="640"/>
                    <a:pt x="331" y="552"/>
                  </a:cubicBezTo>
                  <a:cubicBezTo>
                    <a:pt x="331" y="450"/>
                    <a:pt x="419" y="401"/>
                    <a:pt x="521" y="387"/>
                  </a:cubicBezTo>
                  <a:close/>
                  <a:moveTo>
                    <a:pt x="641" y="1115"/>
                  </a:moveTo>
                  <a:cubicBezTo>
                    <a:pt x="788" y="1179"/>
                    <a:pt x="816" y="1249"/>
                    <a:pt x="816" y="1330"/>
                  </a:cubicBezTo>
                  <a:cubicBezTo>
                    <a:pt x="820" y="1439"/>
                    <a:pt x="750" y="1502"/>
                    <a:pt x="641" y="1524"/>
                  </a:cubicBezTo>
                  <a:lnTo>
                    <a:pt x="641" y="1115"/>
                  </a:lnTo>
                  <a:close/>
                  <a:moveTo>
                    <a:pt x="581" y="0"/>
                  </a:moveTo>
                  <a:cubicBezTo>
                    <a:pt x="546" y="0"/>
                    <a:pt x="500" y="25"/>
                    <a:pt x="500" y="60"/>
                  </a:cubicBezTo>
                  <a:lnTo>
                    <a:pt x="500" y="127"/>
                  </a:lnTo>
                  <a:cubicBezTo>
                    <a:pt x="225" y="162"/>
                    <a:pt x="42" y="313"/>
                    <a:pt x="42" y="588"/>
                  </a:cubicBezTo>
                  <a:cubicBezTo>
                    <a:pt x="42" y="883"/>
                    <a:pt x="271" y="975"/>
                    <a:pt x="500" y="1059"/>
                  </a:cubicBezTo>
                  <a:lnTo>
                    <a:pt x="500" y="1527"/>
                  </a:lnTo>
                  <a:cubicBezTo>
                    <a:pt x="373" y="1513"/>
                    <a:pt x="310" y="1457"/>
                    <a:pt x="197" y="1376"/>
                  </a:cubicBezTo>
                  <a:cubicBezTo>
                    <a:pt x="174" y="1358"/>
                    <a:pt x="152" y="1350"/>
                    <a:pt x="132" y="1350"/>
                  </a:cubicBezTo>
                  <a:cubicBezTo>
                    <a:pt x="55" y="1350"/>
                    <a:pt x="0" y="1455"/>
                    <a:pt x="0" y="1516"/>
                  </a:cubicBezTo>
                  <a:cubicBezTo>
                    <a:pt x="4" y="1552"/>
                    <a:pt x="14" y="1587"/>
                    <a:pt x="39" y="1615"/>
                  </a:cubicBezTo>
                  <a:cubicBezTo>
                    <a:pt x="130" y="1742"/>
                    <a:pt x="331" y="1805"/>
                    <a:pt x="500" y="1805"/>
                  </a:cubicBezTo>
                  <a:lnTo>
                    <a:pt x="500" y="1872"/>
                  </a:lnTo>
                  <a:cubicBezTo>
                    <a:pt x="500" y="1907"/>
                    <a:pt x="539" y="1932"/>
                    <a:pt x="581" y="1932"/>
                  </a:cubicBezTo>
                  <a:cubicBezTo>
                    <a:pt x="623" y="1932"/>
                    <a:pt x="662" y="1907"/>
                    <a:pt x="662" y="1872"/>
                  </a:cubicBezTo>
                  <a:lnTo>
                    <a:pt x="662" y="1801"/>
                  </a:lnTo>
                  <a:cubicBezTo>
                    <a:pt x="908" y="1763"/>
                    <a:pt x="1105" y="1604"/>
                    <a:pt x="1105" y="1302"/>
                  </a:cubicBezTo>
                  <a:cubicBezTo>
                    <a:pt x="1105" y="1006"/>
                    <a:pt x="915" y="890"/>
                    <a:pt x="662" y="795"/>
                  </a:cubicBezTo>
                  <a:lnTo>
                    <a:pt x="662" y="384"/>
                  </a:lnTo>
                  <a:cubicBezTo>
                    <a:pt x="743" y="391"/>
                    <a:pt x="820" y="415"/>
                    <a:pt x="890" y="457"/>
                  </a:cubicBezTo>
                  <a:cubicBezTo>
                    <a:pt x="905" y="465"/>
                    <a:pt x="922" y="469"/>
                    <a:pt x="938" y="469"/>
                  </a:cubicBezTo>
                  <a:cubicBezTo>
                    <a:pt x="978" y="469"/>
                    <a:pt x="1017" y="446"/>
                    <a:pt x="1035" y="408"/>
                  </a:cubicBezTo>
                  <a:cubicBezTo>
                    <a:pt x="1066" y="355"/>
                    <a:pt x="1087" y="271"/>
                    <a:pt x="1024" y="218"/>
                  </a:cubicBezTo>
                  <a:cubicBezTo>
                    <a:pt x="936" y="144"/>
                    <a:pt x="778" y="120"/>
                    <a:pt x="662" y="120"/>
                  </a:cubicBezTo>
                  <a:lnTo>
                    <a:pt x="662" y="60"/>
                  </a:lnTo>
                  <a:cubicBezTo>
                    <a:pt x="662" y="25"/>
                    <a:pt x="616" y="0"/>
                    <a:pt x="5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8" name="Google Shape;17658;p79"/>
            <p:cNvSpPr/>
            <p:nvPr/>
          </p:nvSpPr>
          <p:spPr>
            <a:xfrm>
              <a:off x="4667521" y="1657932"/>
              <a:ext cx="363786" cy="209183"/>
            </a:xfrm>
            <a:custGeom>
              <a:avLst/>
              <a:gdLst/>
              <a:ahLst/>
              <a:cxnLst/>
              <a:rect l="l" t="t" r="r" b="b"/>
              <a:pathLst>
                <a:path w="13977" h="8037" extrusionOk="0">
                  <a:moveTo>
                    <a:pt x="4446" y="2384"/>
                  </a:moveTo>
                  <a:cubicBezTo>
                    <a:pt x="4467" y="2384"/>
                    <a:pt x="4488" y="2395"/>
                    <a:pt x="4494" y="2418"/>
                  </a:cubicBezTo>
                  <a:lnTo>
                    <a:pt x="5880" y="6094"/>
                  </a:lnTo>
                  <a:cubicBezTo>
                    <a:pt x="5891" y="6119"/>
                    <a:pt x="5877" y="6147"/>
                    <a:pt x="5852" y="6158"/>
                  </a:cubicBezTo>
                  <a:lnTo>
                    <a:pt x="4958" y="6495"/>
                  </a:lnTo>
                  <a:lnTo>
                    <a:pt x="3541" y="2724"/>
                  </a:lnTo>
                  <a:lnTo>
                    <a:pt x="4431" y="2386"/>
                  </a:lnTo>
                  <a:cubicBezTo>
                    <a:pt x="4436" y="2384"/>
                    <a:pt x="4441" y="2384"/>
                    <a:pt x="4446" y="2384"/>
                  </a:cubicBezTo>
                  <a:close/>
                  <a:moveTo>
                    <a:pt x="3161" y="2864"/>
                  </a:moveTo>
                  <a:lnTo>
                    <a:pt x="4582" y="6636"/>
                  </a:lnTo>
                  <a:lnTo>
                    <a:pt x="1943" y="7632"/>
                  </a:lnTo>
                  <a:cubicBezTo>
                    <a:pt x="1932" y="7636"/>
                    <a:pt x="1921" y="7638"/>
                    <a:pt x="1910" y="7638"/>
                  </a:cubicBezTo>
                  <a:cubicBezTo>
                    <a:pt x="1876" y="7638"/>
                    <a:pt x="1845" y="7617"/>
                    <a:pt x="1834" y="7583"/>
                  </a:cubicBezTo>
                  <a:lnTo>
                    <a:pt x="469" y="3969"/>
                  </a:lnTo>
                  <a:cubicBezTo>
                    <a:pt x="455" y="3927"/>
                    <a:pt x="476" y="3878"/>
                    <a:pt x="518" y="3860"/>
                  </a:cubicBezTo>
                  <a:lnTo>
                    <a:pt x="3161" y="2864"/>
                  </a:lnTo>
                  <a:close/>
                  <a:moveTo>
                    <a:pt x="12814" y="1"/>
                  </a:moveTo>
                  <a:cubicBezTo>
                    <a:pt x="12507" y="1"/>
                    <a:pt x="12213" y="161"/>
                    <a:pt x="11992" y="370"/>
                  </a:cubicBezTo>
                  <a:lnTo>
                    <a:pt x="9853" y="2143"/>
                  </a:lnTo>
                  <a:cubicBezTo>
                    <a:pt x="9733" y="1879"/>
                    <a:pt x="9476" y="1619"/>
                    <a:pt x="8991" y="1619"/>
                  </a:cubicBezTo>
                  <a:cubicBezTo>
                    <a:pt x="8429" y="1619"/>
                    <a:pt x="8004" y="1616"/>
                    <a:pt x="7673" y="1616"/>
                  </a:cubicBezTo>
                  <a:cubicBezTo>
                    <a:pt x="6829" y="1616"/>
                    <a:pt x="6594" y="1634"/>
                    <a:pt x="6253" y="1763"/>
                  </a:cubicBezTo>
                  <a:lnTo>
                    <a:pt x="6250" y="1763"/>
                  </a:lnTo>
                  <a:lnTo>
                    <a:pt x="4888" y="2326"/>
                  </a:lnTo>
                  <a:lnTo>
                    <a:pt x="4871" y="2277"/>
                  </a:lnTo>
                  <a:cubicBezTo>
                    <a:pt x="4802" y="2096"/>
                    <a:pt x="4630" y="1984"/>
                    <a:pt x="4447" y="1984"/>
                  </a:cubicBezTo>
                  <a:cubicBezTo>
                    <a:pt x="4395" y="1984"/>
                    <a:pt x="4342" y="1993"/>
                    <a:pt x="4290" y="2013"/>
                  </a:cubicBezTo>
                  <a:lnTo>
                    <a:pt x="381" y="3487"/>
                  </a:lnTo>
                  <a:cubicBezTo>
                    <a:pt x="128" y="3579"/>
                    <a:pt x="1" y="3860"/>
                    <a:pt x="96" y="4110"/>
                  </a:cubicBezTo>
                  <a:lnTo>
                    <a:pt x="1461" y="7723"/>
                  </a:lnTo>
                  <a:cubicBezTo>
                    <a:pt x="1532" y="7917"/>
                    <a:pt x="1717" y="8036"/>
                    <a:pt x="1913" y="8036"/>
                  </a:cubicBezTo>
                  <a:cubicBezTo>
                    <a:pt x="1970" y="8036"/>
                    <a:pt x="2028" y="8026"/>
                    <a:pt x="2084" y="8005"/>
                  </a:cubicBezTo>
                  <a:lnTo>
                    <a:pt x="5993" y="6534"/>
                  </a:lnTo>
                  <a:cubicBezTo>
                    <a:pt x="6225" y="6446"/>
                    <a:pt x="6345" y="6186"/>
                    <a:pt x="6257" y="5950"/>
                  </a:cubicBezTo>
                  <a:lnTo>
                    <a:pt x="6239" y="5904"/>
                  </a:lnTo>
                  <a:cubicBezTo>
                    <a:pt x="6946" y="5605"/>
                    <a:pt x="6964" y="5567"/>
                    <a:pt x="7699" y="5567"/>
                  </a:cubicBezTo>
                  <a:cubicBezTo>
                    <a:pt x="7956" y="5552"/>
                    <a:pt x="7956" y="5176"/>
                    <a:pt x="7699" y="5165"/>
                  </a:cubicBezTo>
                  <a:cubicBezTo>
                    <a:pt x="6901" y="5169"/>
                    <a:pt x="6830" y="5218"/>
                    <a:pt x="6098" y="5528"/>
                  </a:cubicBezTo>
                  <a:lnTo>
                    <a:pt x="5032" y="2699"/>
                  </a:lnTo>
                  <a:lnTo>
                    <a:pt x="6401" y="2136"/>
                  </a:lnTo>
                  <a:cubicBezTo>
                    <a:pt x="6679" y="2029"/>
                    <a:pt x="6878" y="2014"/>
                    <a:pt x="7658" y="2014"/>
                  </a:cubicBezTo>
                  <a:cubicBezTo>
                    <a:pt x="7984" y="2014"/>
                    <a:pt x="8412" y="2016"/>
                    <a:pt x="8991" y="2016"/>
                  </a:cubicBezTo>
                  <a:cubicBezTo>
                    <a:pt x="9212" y="2016"/>
                    <a:pt x="9360" y="2094"/>
                    <a:pt x="9455" y="2249"/>
                  </a:cubicBezTo>
                  <a:cubicBezTo>
                    <a:pt x="9501" y="2323"/>
                    <a:pt x="9529" y="2410"/>
                    <a:pt x="9540" y="2498"/>
                  </a:cubicBezTo>
                  <a:cubicBezTo>
                    <a:pt x="9536" y="2579"/>
                    <a:pt x="9487" y="2945"/>
                    <a:pt x="9128" y="3005"/>
                  </a:cubicBezTo>
                  <a:cubicBezTo>
                    <a:pt x="8579" y="3097"/>
                    <a:pt x="7397" y="3269"/>
                    <a:pt x="7383" y="3269"/>
                  </a:cubicBezTo>
                  <a:cubicBezTo>
                    <a:pt x="7143" y="3308"/>
                    <a:pt x="7168" y="3663"/>
                    <a:pt x="7411" y="3667"/>
                  </a:cubicBezTo>
                  <a:lnTo>
                    <a:pt x="7439" y="3667"/>
                  </a:lnTo>
                  <a:cubicBezTo>
                    <a:pt x="7453" y="3667"/>
                    <a:pt x="8642" y="3494"/>
                    <a:pt x="9195" y="3403"/>
                  </a:cubicBezTo>
                  <a:cubicBezTo>
                    <a:pt x="9701" y="3315"/>
                    <a:pt x="9891" y="2885"/>
                    <a:pt x="9934" y="2600"/>
                  </a:cubicBezTo>
                  <a:lnTo>
                    <a:pt x="12252" y="679"/>
                  </a:lnTo>
                  <a:lnTo>
                    <a:pt x="12259" y="672"/>
                  </a:lnTo>
                  <a:lnTo>
                    <a:pt x="12266" y="665"/>
                  </a:lnTo>
                  <a:cubicBezTo>
                    <a:pt x="12412" y="528"/>
                    <a:pt x="12602" y="403"/>
                    <a:pt x="12805" y="403"/>
                  </a:cubicBezTo>
                  <a:cubicBezTo>
                    <a:pt x="12926" y="403"/>
                    <a:pt x="13051" y="447"/>
                    <a:pt x="13174" y="560"/>
                  </a:cubicBezTo>
                  <a:cubicBezTo>
                    <a:pt x="13547" y="929"/>
                    <a:pt x="13202" y="1373"/>
                    <a:pt x="13125" y="1464"/>
                  </a:cubicBezTo>
                  <a:lnTo>
                    <a:pt x="10198" y="4606"/>
                  </a:lnTo>
                  <a:lnTo>
                    <a:pt x="10194" y="4613"/>
                  </a:lnTo>
                  <a:cubicBezTo>
                    <a:pt x="9782" y="5081"/>
                    <a:pt x="9230" y="5162"/>
                    <a:pt x="9005" y="5172"/>
                  </a:cubicBezTo>
                  <a:lnTo>
                    <a:pt x="8635" y="5172"/>
                  </a:lnTo>
                  <a:cubicBezTo>
                    <a:pt x="8382" y="5183"/>
                    <a:pt x="8382" y="5560"/>
                    <a:pt x="8635" y="5574"/>
                  </a:cubicBezTo>
                  <a:lnTo>
                    <a:pt x="9019" y="5574"/>
                  </a:lnTo>
                  <a:cubicBezTo>
                    <a:pt x="9293" y="5560"/>
                    <a:pt x="9979" y="5465"/>
                    <a:pt x="10493" y="4877"/>
                  </a:cubicBezTo>
                  <a:lnTo>
                    <a:pt x="13420" y="1728"/>
                  </a:lnTo>
                  <a:lnTo>
                    <a:pt x="13420" y="1724"/>
                  </a:lnTo>
                  <a:cubicBezTo>
                    <a:pt x="13681" y="1429"/>
                    <a:pt x="13976" y="788"/>
                    <a:pt x="13449" y="268"/>
                  </a:cubicBezTo>
                  <a:lnTo>
                    <a:pt x="13445" y="264"/>
                  </a:lnTo>
                  <a:cubicBezTo>
                    <a:pt x="13242" y="77"/>
                    <a:pt x="13025" y="1"/>
                    <a:pt x="128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59" name="Google Shape;17659;p79"/>
          <p:cNvGrpSpPr/>
          <p:nvPr/>
        </p:nvGrpSpPr>
        <p:grpSpPr>
          <a:xfrm>
            <a:off x="2293943" y="2937262"/>
            <a:ext cx="379065" cy="278130"/>
            <a:chOff x="2293943" y="2937262"/>
            <a:chExt cx="379065" cy="278130"/>
          </a:xfrm>
        </p:grpSpPr>
        <p:sp>
          <p:nvSpPr>
            <p:cNvPr id="17660" name="Google Shape;17660;p79"/>
            <p:cNvSpPr/>
            <p:nvPr/>
          </p:nvSpPr>
          <p:spPr>
            <a:xfrm>
              <a:off x="2317212" y="2942832"/>
              <a:ext cx="332345" cy="243357"/>
            </a:xfrm>
            <a:custGeom>
              <a:avLst/>
              <a:gdLst/>
              <a:ahLst/>
              <a:cxnLst/>
              <a:rect l="l" t="t" r="r" b="b"/>
              <a:pathLst>
                <a:path w="12769" h="9350" extrusionOk="0">
                  <a:moveTo>
                    <a:pt x="457" y="1"/>
                  </a:moveTo>
                  <a:cubicBezTo>
                    <a:pt x="204" y="1"/>
                    <a:pt x="0" y="205"/>
                    <a:pt x="0" y="455"/>
                  </a:cubicBezTo>
                  <a:lnTo>
                    <a:pt x="0" y="9349"/>
                  </a:lnTo>
                  <a:lnTo>
                    <a:pt x="12769" y="9349"/>
                  </a:lnTo>
                  <a:lnTo>
                    <a:pt x="12769" y="455"/>
                  </a:lnTo>
                  <a:cubicBezTo>
                    <a:pt x="12769" y="205"/>
                    <a:pt x="12565" y="1"/>
                    <a:pt x="1231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1" name="Google Shape;17661;p79"/>
            <p:cNvSpPr/>
            <p:nvPr/>
          </p:nvSpPr>
          <p:spPr>
            <a:xfrm>
              <a:off x="2340923" y="2966569"/>
              <a:ext cx="284923" cy="189949"/>
            </a:xfrm>
            <a:custGeom>
              <a:avLst/>
              <a:gdLst/>
              <a:ahLst/>
              <a:cxnLst/>
              <a:rect l="l" t="t" r="r" b="b"/>
              <a:pathLst>
                <a:path w="10947" h="7298" extrusionOk="0">
                  <a:moveTo>
                    <a:pt x="0" y="0"/>
                  </a:moveTo>
                  <a:lnTo>
                    <a:pt x="0" y="7297"/>
                  </a:lnTo>
                  <a:lnTo>
                    <a:pt x="10946" y="7297"/>
                  </a:lnTo>
                  <a:lnTo>
                    <a:pt x="10946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2" name="Google Shape;17662;p79"/>
            <p:cNvSpPr/>
            <p:nvPr/>
          </p:nvSpPr>
          <p:spPr>
            <a:xfrm>
              <a:off x="2340923" y="3120860"/>
              <a:ext cx="166238" cy="35658"/>
            </a:xfrm>
            <a:custGeom>
              <a:avLst/>
              <a:gdLst/>
              <a:ahLst/>
              <a:cxnLst/>
              <a:rect l="l" t="t" r="r" b="b"/>
              <a:pathLst>
                <a:path w="6387" h="1370" extrusionOk="0">
                  <a:moveTo>
                    <a:pt x="0" y="1"/>
                  </a:moveTo>
                  <a:lnTo>
                    <a:pt x="0" y="1369"/>
                  </a:lnTo>
                  <a:lnTo>
                    <a:pt x="6386" y="1369"/>
                  </a:lnTo>
                  <a:lnTo>
                    <a:pt x="6386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3" name="Google Shape;17663;p79"/>
            <p:cNvSpPr/>
            <p:nvPr/>
          </p:nvSpPr>
          <p:spPr>
            <a:xfrm>
              <a:off x="2382489" y="3049623"/>
              <a:ext cx="83106" cy="83184"/>
            </a:xfrm>
            <a:custGeom>
              <a:avLst/>
              <a:gdLst/>
              <a:ahLst/>
              <a:cxnLst/>
              <a:rect l="l" t="t" r="r" b="b"/>
              <a:pathLst>
                <a:path w="3193" h="3196" extrusionOk="0">
                  <a:moveTo>
                    <a:pt x="1141" y="0"/>
                  </a:moveTo>
                  <a:lnTo>
                    <a:pt x="1141" y="317"/>
                  </a:lnTo>
                  <a:cubicBezTo>
                    <a:pt x="1141" y="401"/>
                    <a:pt x="1092" y="482"/>
                    <a:pt x="1014" y="521"/>
                  </a:cubicBezTo>
                  <a:lnTo>
                    <a:pt x="437" y="746"/>
                  </a:lnTo>
                  <a:cubicBezTo>
                    <a:pt x="173" y="848"/>
                    <a:pt x="1" y="1102"/>
                    <a:pt x="1" y="1383"/>
                  </a:cubicBezTo>
                  <a:lnTo>
                    <a:pt x="1" y="2738"/>
                  </a:lnTo>
                  <a:cubicBezTo>
                    <a:pt x="1" y="2991"/>
                    <a:pt x="205" y="3195"/>
                    <a:pt x="458" y="3195"/>
                  </a:cubicBezTo>
                  <a:lnTo>
                    <a:pt x="2738" y="3195"/>
                  </a:lnTo>
                  <a:cubicBezTo>
                    <a:pt x="2988" y="3195"/>
                    <a:pt x="3192" y="2991"/>
                    <a:pt x="3192" y="2738"/>
                  </a:cubicBezTo>
                  <a:lnTo>
                    <a:pt x="3192" y="1383"/>
                  </a:lnTo>
                  <a:cubicBezTo>
                    <a:pt x="3192" y="1102"/>
                    <a:pt x="3020" y="848"/>
                    <a:pt x="2756" y="746"/>
                  </a:cubicBezTo>
                  <a:lnTo>
                    <a:pt x="2179" y="521"/>
                  </a:lnTo>
                  <a:cubicBezTo>
                    <a:pt x="2101" y="482"/>
                    <a:pt x="2052" y="401"/>
                    <a:pt x="2052" y="317"/>
                  </a:cubicBezTo>
                  <a:lnTo>
                    <a:pt x="2052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4" name="Google Shape;17664;p79"/>
            <p:cNvSpPr/>
            <p:nvPr/>
          </p:nvSpPr>
          <p:spPr>
            <a:xfrm>
              <a:off x="2507135" y="2966569"/>
              <a:ext cx="118711" cy="94974"/>
            </a:xfrm>
            <a:custGeom>
              <a:avLst/>
              <a:gdLst/>
              <a:ahLst/>
              <a:cxnLst/>
              <a:rect l="l" t="t" r="r" b="b"/>
              <a:pathLst>
                <a:path w="4561" h="3649" extrusionOk="0">
                  <a:moveTo>
                    <a:pt x="0" y="0"/>
                  </a:moveTo>
                  <a:lnTo>
                    <a:pt x="0" y="3649"/>
                  </a:lnTo>
                  <a:lnTo>
                    <a:pt x="4560" y="3649"/>
                  </a:lnTo>
                  <a:lnTo>
                    <a:pt x="4560" y="0"/>
                  </a:ln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5" name="Google Shape;17665;p79"/>
            <p:cNvSpPr/>
            <p:nvPr/>
          </p:nvSpPr>
          <p:spPr>
            <a:xfrm>
              <a:off x="2507135" y="3061517"/>
              <a:ext cx="118711" cy="95000"/>
            </a:xfrm>
            <a:custGeom>
              <a:avLst/>
              <a:gdLst/>
              <a:ahLst/>
              <a:cxnLst/>
              <a:rect l="l" t="t" r="r" b="b"/>
              <a:pathLst>
                <a:path w="4561" h="3650" extrusionOk="0">
                  <a:moveTo>
                    <a:pt x="0" y="1"/>
                  </a:moveTo>
                  <a:lnTo>
                    <a:pt x="0" y="3649"/>
                  </a:lnTo>
                  <a:lnTo>
                    <a:pt x="4560" y="3649"/>
                  </a:lnTo>
                  <a:lnTo>
                    <a:pt x="4560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6" name="Google Shape;17666;p79"/>
            <p:cNvSpPr/>
            <p:nvPr/>
          </p:nvSpPr>
          <p:spPr>
            <a:xfrm>
              <a:off x="2299435" y="3180203"/>
              <a:ext cx="367977" cy="29697"/>
            </a:xfrm>
            <a:custGeom>
              <a:avLst/>
              <a:gdLst/>
              <a:ahLst/>
              <a:cxnLst/>
              <a:rect l="l" t="t" r="r" b="b"/>
              <a:pathLst>
                <a:path w="14138" h="1141" extrusionOk="0">
                  <a:moveTo>
                    <a:pt x="229" y="1"/>
                  </a:moveTo>
                  <a:cubicBezTo>
                    <a:pt x="103" y="1"/>
                    <a:pt x="1" y="103"/>
                    <a:pt x="1" y="229"/>
                  </a:cubicBezTo>
                  <a:lnTo>
                    <a:pt x="1" y="687"/>
                  </a:lnTo>
                  <a:cubicBezTo>
                    <a:pt x="1" y="937"/>
                    <a:pt x="205" y="1141"/>
                    <a:pt x="454" y="1141"/>
                  </a:cubicBezTo>
                  <a:lnTo>
                    <a:pt x="13680" y="1141"/>
                  </a:lnTo>
                  <a:cubicBezTo>
                    <a:pt x="13934" y="1141"/>
                    <a:pt x="14138" y="937"/>
                    <a:pt x="14138" y="687"/>
                  </a:cubicBezTo>
                  <a:lnTo>
                    <a:pt x="14138" y="229"/>
                  </a:lnTo>
                  <a:cubicBezTo>
                    <a:pt x="14138" y="103"/>
                    <a:pt x="14036" y="1"/>
                    <a:pt x="13909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7" name="Google Shape;17667;p79"/>
            <p:cNvSpPr/>
            <p:nvPr/>
          </p:nvSpPr>
          <p:spPr>
            <a:xfrm>
              <a:off x="2447792" y="3180203"/>
              <a:ext cx="71263" cy="17881"/>
            </a:xfrm>
            <a:custGeom>
              <a:avLst/>
              <a:gdLst/>
              <a:ahLst/>
              <a:cxnLst/>
              <a:rect l="l" t="t" r="r" b="b"/>
              <a:pathLst>
                <a:path w="2738" h="687" extrusionOk="0">
                  <a:moveTo>
                    <a:pt x="0" y="1"/>
                  </a:moveTo>
                  <a:lnTo>
                    <a:pt x="321" y="483"/>
                  </a:lnTo>
                  <a:cubicBezTo>
                    <a:pt x="405" y="609"/>
                    <a:pt x="549" y="687"/>
                    <a:pt x="701" y="687"/>
                  </a:cubicBezTo>
                  <a:lnTo>
                    <a:pt x="2038" y="687"/>
                  </a:lnTo>
                  <a:cubicBezTo>
                    <a:pt x="2189" y="687"/>
                    <a:pt x="2333" y="609"/>
                    <a:pt x="2418" y="483"/>
                  </a:cubicBezTo>
                  <a:lnTo>
                    <a:pt x="2738" y="1"/>
                  </a:ln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8" name="Google Shape;17668;p79"/>
            <p:cNvSpPr/>
            <p:nvPr/>
          </p:nvSpPr>
          <p:spPr>
            <a:xfrm>
              <a:off x="2530846" y="3037806"/>
              <a:ext cx="71289" cy="23737"/>
            </a:xfrm>
            <a:custGeom>
              <a:avLst/>
              <a:gdLst/>
              <a:ahLst/>
              <a:cxnLst/>
              <a:rect l="l" t="t" r="r" b="b"/>
              <a:pathLst>
                <a:path w="2739" h="912" extrusionOk="0">
                  <a:moveTo>
                    <a:pt x="824" y="0"/>
                  </a:moveTo>
                  <a:lnTo>
                    <a:pt x="377" y="124"/>
                  </a:lnTo>
                  <a:cubicBezTo>
                    <a:pt x="152" y="187"/>
                    <a:pt x="1" y="359"/>
                    <a:pt x="1" y="556"/>
                  </a:cubicBezTo>
                  <a:lnTo>
                    <a:pt x="1" y="912"/>
                  </a:lnTo>
                  <a:lnTo>
                    <a:pt x="2738" y="912"/>
                  </a:lnTo>
                  <a:lnTo>
                    <a:pt x="2738" y="556"/>
                  </a:lnTo>
                  <a:cubicBezTo>
                    <a:pt x="2738" y="359"/>
                    <a:pt x="2587" y="187"/>
                    <a:pt x="2365" y="124"/>
                  </a:cubicBezTo>
                  <a:lnTo>
                    <a:pt x="1918" y="0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9" name="Google Shape;17669;p79"/>
            <p:cNvSpPr/>
            <p:nvPr/>
          </p:nvSpPr>
          <p:spPr>
            <a:xfrm>
              <a:off x="2554661" y="3019952"/>
              <a:ext cx="23737" cy="29697"/>
            </a:xfrm>
            <a:custGeom>
              <a:avLst/>
              <a:gdLst/>
              <a:ahLst/>
              <a:cxnLst/>
              <a:rect l="l" t="t" r="r" b="b"/>
              <a:pathLst>
                <a:path w="912" h="1141" extrusionOk="0">
                  <a:moveTo>
                    <a:pt x="1" y="0"/>
                  </a:moveTo>
                  <a:lnTo>
                    <a:pt x="1" y="686"/>
                  </a:lnTo>
                  <a:cubicBezTo>
                    <a:pt x="1" y="936"/>
                    <a:pt x="205" y="1140"/>
                    <a:pt x="454" y="1140"/>
                  </a:cubicBezTo>
                  <a:cubicBezTo>
                    <a:pt x="708" y="1140"/>
                    <a:pt x="912" y="936"/>
                    <a:pt x="912" y="686"/>
                  </a:cubicBezTo>
                  <a:lnTo>
                    <a:pt x="912" y="0"/>
                  </a:lnTo>
                  <a:close/>
                </a:path>
              </a:pathLst>
            </a:custGeom>
            <a:solidFill>
              <a:srgbClr val="B2C1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0" name="Google Shape;17670;p79"/>
            <p:cNvSpPr/>
            <p:nvPr/>
          </p:nvSpPr>
          <p:spPr>
            <a:xfrm>
              <a:off x="2548700" y="2990280"/>
              <a:ext cx="35658" cy="41592"/>
            </a:xfrm>
            <a:custGeom>
              <a:avLst/>
              <a:gdLst/>
              <a:ahLst/>
              <a:cxnLst/>
              <a:rect l="l" t="t" r="r" b="b"/>
              <a:pathLst>
                <a:path w="1370" h="1598" extrusionOk="0">
                  <a:moveTo>
                    <a:pt x="458" y="0"/>
                  </a:moveTo>
                  <a:cubicBezTo>
                    <a:pt x="205" y="0"/>
                    <a:pt x="1" y="204"/>
                    <a:pt x="1" y="458"/>
                  </a:cubicBezTo>
                  <a:lnTo>
                    <a:pt x="1" y="915"/>
                  </a:lnTo>
                  <a:cubicBezTo>
                    <a:pt x="1" y="1292"/>
                    <a:pt x="307" y="1598"/>
                    <a:pt x="683" y="1598"/>
                  </a:cubicBezTo>
                  <a:cubicBezTo>
                    <a:pt x="1063" y="1598"/>
                    <a:pt x="1370" y="1292"/>
                    <a:pt x="1370" y="912"/>
                  </a:cubicBezTo>
                  <a:lnTo>
                    <a:pt x="1370" y="458"/>
                  </a:lnTo>
                  <a:cubicBezTo>
                    <a:pt x="1370" y="204"/>
                    <a:pt x="1165" y="0"/>
                    <a:pt x="912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1" name="Google Shape;17671;p79"/>
            <p:cNvSpPr/>
            <p:nvPr/>
          </p:nvSpPr>
          <p:spPr>
            <a:xfrm>
              <a:off x="2548570" y="2990280"/>
              <a:ext cx="23893" cy="41618"/>
            </a:xfrm>
            <a:custGeom>
              <a:avLst/>
              <a:gdLst/>
              <a:ahLst/>
              <a:cxnLst/>
              <a:rect l="l" t="t" r="r" b="b"/>
              <a:pathLst>
                <a:path w="918" h="1599" extrusionOk="0">
                  <a:moveTo>
                    <a:pt x="460" y="0"/>
                  </a:moveTo>
                  <a:cubicBezTo>
                    <a:pt x="210" y="0"/>
                    <a:pt x="6" y="204"/>
                    <a:pt x="6" y="458"/>
                  </a:cubicBezTo>
                  <a:lnTo>
                    <a:pt x="6" y="912"/>
                  </a:lnTo>
                  <a:cubicBezTo>
                    <a:pt x="0" y="1303"/>
                    <a:pt x="321" y="1598"/>
                    <a:pt x="682" y="1598"/>
                  </a:cubicBezTo>
                  <a:cubicBezTo>
                    <a:pt x="759" y="1598"/>
                    <a:pt x="839" y="1585"/>
                    <a:pt x="917" y="1556"/>
                  </a:cubicBezTo>
                  <a:cubicBezTo>
                    <a:pt x="643" y="1461"/>
                    <a:pt x="463" y="1204"/>
                    <a:pt x="460" y="912"/>
                  </a:cubicBezTo>
                  <a:lnTo>
                    <a:pt x="460" y="458"/>
                  </a:lnTo>
                  <a:cubicBezTo>
                    <a:pt x="460" y="204"/>
                    <a:pt x="664" y="0"/>
                    <a:pt x="917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2" name="Google Shape;17672;p79"/>
            <p:cNvSpPr/>
            <p:nvPr/>
          </p:nvSpPr>
          <p:spPr>
            <a:xfrm>
              <a:off x="2548700" y="2990280"/>
              <a:ext cx="35658" cy="17699"/>
            </a:xfrm>
            <a:custGeom>
              <a:avLst/>
              <a:gdLst/>
              <a:ahLst/>
              <a:cxnLst/>
              <a:rect l="l" t="t" r="r" b="b"/>
              <a:pathLst>
                <a:path w="1370" h="680" extrusionOk="0">
                  <a:moveTo>
                    <a:pt x="455" y="0"/>
                  </a:moveTo>
                  <a:cubicBezTo>
                    <a:pt x="205" y="0"/>
                    <a:pt x="1" y="204"/>
                    <a:pt x="1" y="458"/>
                  </a:cubicBezTo>
                  <a:cubicBezTo>
                    <a:pt x="444" y="588"/>
                    <a:pt x="905" y="662"/>
                    <a:pt x="1370" y="679"/>
                  </a:cubicBezTo>
                  <a:lnTo>
                    <a:pt x="1370" y="458"/>
                  </a:lnTo>
                  <a:cubicBezTo>
                    <a:pt x="1370" y="204"/>
                    <a:pt x="1165" y="0"/>
                    <a:pt x="912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3" name="Google Shape;17673;p79"/>
            <p:cNvSpPr/>
            <p:nvPr/>
          </p:nvSpPr>
          <p:spPr>
            <a:xfrm>
              <a:off x="2548700" y="2990280"/>
              <a:ext cx="23763" cy="14862"/>
            </a:xfrm>
            <a:custGeom>
              <a:avLst/>
              <a:gdLst/>
              <a:ahLst/>
              <a:cxnLst/>
              <a:rect l="l" t="t" r="r" b="b"/>
              <a:pathLst>
                <a:path w="913" h="571" extrusionOk="0">
                  <a:moveTo>
                    <a:pt x="455" y="0"/>
                  </a:moveTo>
                  <a:cubicBezTo>
                    <a:pt x="205" y="0"/>
                    <a:pt x="1" y="204"/>
                    <a:pt x="1" y="458"/>
                  </a:cubicBezTo>
                  <a:cubicBezTo>
                    <a:pt x="149" y="504"/>
                    <a:pt x="303" y="542"/>
                    <a:pt x="455" y="570"/>
                  </a:cubicBezTo>
                  <a:lnTo>
                    <a:pt x="455" y="458"/>
                  </a:lnTo>
                  <a:cubicBezTo>
                    <a:pt x="455" y="204"/>
                    <a:pt x="659" y="0"/>
                    <a:pt x="912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4" name="Google Shape;17674;p79"/>
            <p:cNvSpPr/>
            <p:nvPr/>
          </p:nvSpPr>
          <p:spPr>
            <a:xfrm>
              <a:off x="2530846" y="3132677"/>
              <a:ext cx="71289" cy="23841"/>
            </a:xfrm>
            <a:custGeom>
              <a:avLst/>
              <a:gdLst/>
              <a:ahLst/>
              <a:cxnLst/>
              <a:rect l="l" t="t" r="r" b="b"/>
              <a:pathLst>
                <a:path w="2739" h="916" extrusionOk="0">
                  <a:moveTo>
                    <a:pt x="1918" y="1"/>
                  </a:moveTo>
                  <a:lnTo>
                    <a:pt x="824" y="4"/>
                  </a:lnTo>
                  <a:lnTo>
                    <a:pt x="377" y="127"/>
                  </a:lnTo>
                  <a:cubicBezTo>
                    <a:pt x="152" y="191"/>
                    <a:pt x="1" y="363"/>
                    <a:pt x="1" y="560"/>
                  </a:cubicBezTo>
                  <a:lnTo>
                    <a:pt x="1" y="915"/>
                  </a:lnTo>
                  <a:lnTo>
                    <a:pt x="2738" y="915"/>
                  </a:lnTo>
                  <a:lnTo>
                    <a:pt x="2738" y="560"/>
                  </a:lnTo>
                  <a:cubicBezTo>
                    <a:pt x="2738" y="363"/>
                    <a:pt x="2587" y="187"/>
                    <a:pt x="2365" y="127"/>
                  </a:cubicBezTo>
                  <a:lnTo>
                    <a:pt x="1918" y="1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5" name="Google Shape;17675;p79"/>
            <p:cNvSpPr/>
            <p:nvPr/>
          </p:nvSpPr>
          <p:spPr>
            <a:xfrm>
              <a:off x="2554661" y="3114900"/>
              <a:ext cx="23737" cy="29697"/>
            </a:xfrm>
            <a:custGeom>
              <a:avLst/>
              <a:gdLst/>
              <a:ahLst/>
              <a:cxnLst/>
              <a:rect l="l" t="t" r="r" b="b"/>
              <a:pathLst>
                <a:path w="912" h="1141" extrusionOk="0">
                  <a:moveTo>
                    <a:pt x="1" y="1"/>
                  </a:moveTo>
                  <a:lnTo>
                    <a:pt x="1" y="687"/>
                  </a:lnTo>
                  <a:cubicBezTo>
                    <a:pt x="1" y="937"/>
                    <a:pt x="205" y="1141"/>
                    <a:pt x="454" y="1141"/>
                  </a:cubicBezTo>
                  <a:cubicBezTo>
                    <a:pt x="708" y="1141"/>
                    <a:pt x="912" y="937"/>
                    <a:pt x="912" y="687"/>
                  </a:cubicBezTo>
                  <a:lnTo>
                    <a:pt x="912" y="1"/>
                  </a:lnTo>
                  <a:close/>
                </a:path>
              </a:pathLst>
            </a:custGeom>
            <a:solidFill>
              <a:srgbClr val="B2C1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6" name="Google Shape;17676;p79"/>
            <p:cNvSpPr/>
            <p:nvPr/>
          </p:nvSpPr>
          <p:spPr>
            <a:xfrm>
              <a:off x="2548700" y="3085255"/>
              <a:ext cx="35658" cy="41592"/>
            </a:xfrm>
            <a:custGeom>
              <a:avLst/>
              <a:gdLst/>
              <a:ahLst/>
              <a:cxnLst/>
              <a:rect l="l" t="t" r="r" b="b"/>
              <a:pathLst>
                <a:path w="1370" h="1598" extrusionOk="0">
                  <a:moveTo>
                    <a:pt x="458" y="0"/>
                  </a:moveTo>
                  <a:cubicBezTo>
                    <a:pt x="205" y="0"/>
                    <a:pt x="1" y="204"/>
                    <a:pt x="1" y="457"/>
                  </a:cubicBezTo>
                  <a:lnTo>
                    <a:pt x="1" y="911"/>
                  </a:lnTo>
                  <a:cubicBezTo>
                    <a:pt x="1" y="1291"/>
                    <a:pt x="307" y="1597"/>
                    <a:pt x="683" y="1597"/>
                  </a:cubicBezTo>
                  <a:cubicBezTo>
                    <a:pt x="1063" y="1597"/>
                    <a:pt x="1370" y="1291"/>
                    <a:pt x="1370" y="911"/>
                  </a:cubicBezTo>
                  <a:lnTo>
                    <a:pt x="1370" y="457"/>
                  </a:lnTo>
                  <a:cubicBezTo>
                    <a:pt x="1370" y="204"/>
                    <a:pt x="1165" y="0"/>
                    <a:pt x="912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7" name="Google Shape;17677;p79"/>
            <p:cNvSpPr/>
            <p:nvPr/>
          </p:nvSpPr>
          <p:spPr>
            <a:xfrm>
              <a:off x="2548570" y="3085255"/>
              <a:ext cx="23893" cy="41618"/>
            </a:xfrm>
            <a:custGeom>
              <a:avLst/>
              <a:gdLst/>
              <a:ahLst/>
              <a:cxnLst/>
              <a:rect l="l" t="t" r="r" b="b"/>
              <a:pathLst>
                <a:path w="918" h="1599" extrusionOk="0">
                  <a:moveTo>
                    <a:pt x="460" y="0"/>
                  </a:moveTo>
                  <a:cubicBezTo>
                    <a:pt x="210" y="0"/>
                    <a:pt x="6" y="204"/>
                    <a:pt x="6" y="457"/>
                  </a:cubicBezTo>
                  <a:lnTo>
                    <a:pt x="6" y="911"/>
                  </a:lnTo>
                  <a:cubicBezTo>
                    <a:pt x="0" y="1302"/>
                    <a:pt x="321" y="1598"/>
                    <a:pt x="682" y="1598"/>
                  </a:cubicBezTo>
                  <a:cubicBezTo>
                    <a:pt x="759" y="1598"/>
                    <a:pt x="839" y="1584"/>
                    <a:pt x="917" y="1555"/>
                  </a:cubicBezTo>
                  <a:cubicBezTo>
                    <a:pt x="643" y="1460"/>
                    <a:pt x="463" y="1203"/>
                    <a:pt x="460" y="911"/>
                  </a:cubicBezTo>
                  <a:lnTo>
                    <a:pt x="460" y="457"/>
                  </a:lnTo>
                  <a:cubicBezTo>
                    <a:pt x="460" y="204"/>
                    <a:pt x="664" y="0"/>
                    <a:pt x="917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8" name="Google Shape;17678;p79"/>
            <p:cNvSpPr/>
            <p:nvPr/>
          </p:nvSpPr>
          <p:spPr>
            <a:xfrm>
              <a:off x="2548700" y="3085255"/>
              <a:ext cx="35658" cy="17699"/>
            </a:xfrm>
            <a:custGeom>
              <a:avLst/>
              <a:gdLst/>
              <a:ahLst/>
              <a:cxnLst/>
              <a:rect l="l" t="t" r="r" b="b"/>
              <a:pathLst>
                <a:path w="1370" h="680" extrusionOk="0">
                  <a:moveTo>
                    <a:pt x="455" y="0"/>
                  </a:moveTo>
                  <a:cubicBezTo>
                    <a:pt x="205" y="0"/>
                    <a:pt x="1" y="204"/>
                    <a:pt x="1" y="457"/>
                  </a:cubicBezTo>
                  <a:cubicBezTo>
                    <a:pt x="444" y="588"/>
                    <a:pt x="905" y="661"/>
                    <a:pt x="1370" y="679"/>
                  </a:cubicBezTo>
                  <a:lnTo>
                    <a:pt x="1370" y="457"/>
                  </a:lnTo>
                  <a:cubicBezTo>
                    <a:pt x="1370" y="204"/>
                    <a:pt x="1165" y="0"/>
                    <a:pt x="912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9" name="Google Shape;17679;p79"/>
            <p:cNvSpPr/>
            <p:nvPr/>
          </p:nvSpPr>
          <p:spPr>
            <a:xfrm>
              <a:off x="2548700" y="3085255"/>
              <a:ext cx="23763" cy="14836"/>
            </a:xfrm>
            <a:custGeom>
              <a:avLst/>
              <a:gdLst/>
              <a:ahLst/>
              <a:cxnLst/>
              <a:rect l="l" t="t" r="r" b="b"/>
              <a:pathLst>
                <a:path w="913" h="570" extrusionOk="0">
                  <a:moveTo>
                    <a:pt x="455" y="0"/>
                  </a:moveTo>
                  <a:cubicBezTo>
                    <a:pt x="205" y="0"/>
                    <a:pt x="1" y="204"/>
                    <a:pt x="1" y="457"/>
                  </a:cubicBezTo>
                  <a:cubicBezTo>
                    <a:pt x="149" y="503"/>
                    <a:pt x="303" y="542"/>
                    <a:pt x="455" y="570"/>
                  </a:cubicBezTo>
                  <a:lnTo>
                    <a:pt x="455" y="457"/>
                  </a:lnTo>
                  <a:cubicBezTo>
                    <a:pt x="455" y="204"/>
                    <a:pt x="659" y="0"/>
                    <a:pt x="912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0" name="Google Shape;17680;p79"/>
            <p:cNvSpPr/>
            <p:nvPr/>
          </p:nvSpPr>
          <p:spPr>
            <a:xfrm>
              <a:off x="2412160" y="3043767"/>
              <a:ext cx="23763" cy="35554"/>
            </a:xfrm>
            <a:custGeom>
              <a:avLst/>
              <a:gdLst/>
              <a:ahLst/>
              <a:cxnLst/>
              <a:rect l="l" t="t" r="r" b="b"/>
              <a:pathLst>
                <a:path w="913" h="1366" extrusionOk="0">
                  <a:moveTo>
                    <a:pt x="1" y="0"/>
                  </a:moveTo>
                  <a:lnTo>
                    <a:pt x="1" y="911"/>
                  </a:lnTo>
                  <a:cubicBezTo>
                    <a:pt x="1" y="1161"/>
                    <a:pt x="205" y="1365"/>
                    <a:pt x="458" y="1365"/>
                  </a:cubicBezTo>
                  <a:cubicBezTo>
                    <a:pt x="708" y="1365"/>
                    <a:pt x="912" y="1161"/>
                    <a:pt x="912" y="911"/>
                  </a:cubicBezTo>
                  <a:lnTo>
                    <a:pt x="912" y="0"/>
                  </a:lnTo>
                  <a:close/>
                </a:path>
              </a:pathLst>
            </a:custGeom>
            <a:solidFill>
              <a:srgbClr val="B2C1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1" name="Google Shape;17681;p79"/>
            <p:cNvSpPr/>
            <p:nvPr/>
          </p:nvSpPr>
          <p:spPr>
            <a:xfrm>
              <a:off x="2400266" y="2996240"/>
              <a:ext cx="47552" cy="53408"/>
            </a:xfrm>
            <a:custGeom>
              <a:avLst/>
              <a:gdLst/>
              <a:ahLst/>
              <a:cxnLst/>
              <a:rect l="l" t="t" r="r" b="b"/>
              <a:pathLst>
                <a:path w="1827" h="2052" extrusionOk="0">
                  <a:moveTo>
                    <a:pt x="686" y="0"/>
                  </a:moveTo>
                  <a:cubicBezTo>
                    <a:pt x="306" y="0"/>
                    <a:pt x="0" y="306"/>
                    <a:pt x="0" y="683"/>
                  </a:cubicBezTo>
                  <a:lnTo>
                    <a:pt x="0" y="1140"/>
                  </a:lnTo>
                  <a:cubicBezTo>
                    <a:pt x="0" y="1643"/>
                    <a:pt x="409" y="2051"/>
                    <a:pt x="915" y="2051"/>
                  </a:cubicBezTo>
                  <a:cubicBezTo>
                    <a:pt x="1418" y="2051"/>
                    <a:pt x="1826" y="1643"/>
                    <a:pt x="1826" y="1140"/>
                  </a:cubicBezTo>
                  <a:lnTo>
                    <a:pt x="1826" y="683"/>
                  </a:lnTo>
                  <a:cubicBezTo>
                    <a:pt x="1826" y="306"/>
                    <a:pt x="1520" y="0"/>
                    <a:pt x="1140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2" name="Google Shape;17682;p79"/>
            <p:cNvSpPr/>
            <p:nvPr/>
          </p:nvSpPr>
          <p:spPr>
            <a:xfrm>
              <a:off x="2400344" y="2996240"/>
              <a:ext cx="32717" cy="53434"/>
            </a:xfrm>
            <a:custGeom>
              <a:avLst/>
              <a:gdLst/>
              <a:ahLst/>
              <a:cxnLst/>
              <a:rect l="l" t="t" r="r" b="b"/>
              <a:pathLst>
                <a:path w="1257" h="2053" extrusionOk="0">
                  <a:moveTo>
                    <a:pt x="687" y="0"/>
                  </a:moveTo>
                  <a:cubicBezTo>
                    <a:pt x="307" y="0"/>
                    <a:pt x="1" y="306"/>
                    <a:pt x="1" y="683"/>
                  </a:cubicBezTo>
                  <a:lnTo>
                    <a:pt x="1" y="1140"/>
                  </a:lnTo>
                  <a:cubicBezTo>
                    <a:pt x="1" y="1664"/>
                    <a:pt x="430" y="2052"/>
                    <a:pt x="912" y="2052"/>
                  </a:cubicBezTo>
                  <a:cubicBezTo>
                    <a:pt x="1026" y="2052"/>
                    <a:pt x="1142" y="2031"/>
                    <a:pt x="1257" y="1984"/>
                  </a:cubicBezTo>
                  <a:cubicBezTo>
                    <a:pt x="912" y="1844"/>
                    <a:pt x="683" y="1509"/>
                    <a:pt x="683" y="1140"/>
                  </a:cubicBezTo>
                  <a:lnTo>
                    <a:pt x="683" y="683"/>
                  </a:lnTo>
                  <a:cubicBezTo>
                    <a:pt x="683" y="348"/>
                    <a:pt x="926" y="63"/>
                    <a:pt x="1257" y="11"/>
                  </a:cubicBezTo>
                  <a:cubicBezTo>
                    <a:pt x="1218" y="4"/>
                    <a:pt x="1180" y="0"/>
                    <a:pt x="1141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3" name="Google Shape;17683;p79"/>
            <p:cNvSpPr/>
            <p:nvPr/>
          </p:nvSpPr>
          <p:spPr>
            <a:xfrm>
              <a:off x="2400344" y="2996240"/>
              <a:ext cx="47474" cy="23737"/>
            </a:xfrm>
            <a:custGeom>
              <a:avLst/>
              <a:gdLst/>
              <a:ahLst/>
              <a:cxnLst/>
              <a:rect l="l" t="t" r="r" b="b"/>
              <a:pathLst>
                <a:path w="1824" h="912" extrusionOk="0">
                  <a:moveTo>
                    <a:pt x="683" y="0"/>
                  </a:moveTo>
                  <a:cubicBezTo>
                    <a:pt x="307" y="0"/>
                    <a:pt x="1" y="306"/>
                    <a:pt x="1" y="683"/>
                  </a:cubicBezTo>
                  <a:cubicBezTo>
                    <a:pt x="1" y="683"/>
                    <a:pt x="683" y="911"/>
                    <a:pt x="1823" y="911"/>
                  </a:cubicBezTo>
                  <a:lnTo>
                    <a:pt x="1823" y="683"/>
                  </a:lnTo>
                  <a:cubicBezTo>
                    <a:pt x="1823" y="306"/>
                    <a:pt x="1517" y="0"/>
                    <a:pt x="1141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4" name="Google Shape;17684;p79"/>
            <p:cNvSpPr/>
            <p:nvPr/>
          </p:nvSpPr>
          <p:spPr>
            <a:xfrm>
              <a:off x="2400344" y="2996240"/>
              <a:ext cx="32717" cy="21629"/>
            </a:xfrm>
            <a:custGeom>
              <a:avLst/>
              <a:gdLst/>
              <a:ahLst/>
              <a:cxnLst/>
              <a:rect l="l" t="t" r="r" b="b"/>
              <a:pathLst>
                <a:path w="1257" h="831" extrusionOk="0">
                  <a:moveTo>
                    <a:pt x="687" y="0"/>
                  </a:moveTo>
                  <a:cubicBezTo>
                    <a:pt x="307" y="0"/>
                    <a:pt x="1" y="306"/>
                    <a:pt x="1" y="683"/>
                  </a:cubicBezTo>
                  <a:cubicBezTo>
                    <a:pt x="226" y="750"/>
                    <a:pt x="455" y="799"/>
                    <a:pt x="687" y="830"/>
                  </a:cubicBezTo>
                  <a:lnTo>
                    <a:pt x="687" y="683"/>
                  </a:lnTo>
                  <a:lnTo>
                    <a:pt x="683" y="683"/>
                  </a:lnTo>
                  <a:cubicBezTo>
                    <a:pt x="683" y="352"/>
                    <a:pt x="926" y="67"/>
                    <a:pt x="1257" y="11"/>
                  </a:cubicBezTo>
                  <a:cubicBezTo>
                    <a:pt x="1218" y="4"/>
                    <a:pt x="1180" y="0"/>
                    <a:pt x="1141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5" name="Google Shape;17685;p79"/>
            <p:cNvSpPr/>
            <p:nvPr/>
          </p:nvSpPr>
          <p:spPr>
            <a:xfrm>
              <a:off x="2382489" y="3074974"/>
              <a:ext cx="83184" cy="57833"/>
            </a:xfrm>
            <a:custGeom>
              <a:avLst/>
              <a:gdLst/>
              <a:ahLst/>
              <a:cxnLst/>
              <a:rect l="l" t="t" r="r" b="b"/>
              <a:pathLst>
                <a:path w="3196" h="2222" extrusionOk="0">
                  <a:moveTo>
                    <a:pt x="138" y="1"/>
                  </a:moveTo>
                  <a:cubicBezTo>
                    <a:pt x="50" y="121"/>
                    <a:pt x="1" y="261"/>
                    <a:pt x="1" y="409"/>
                  </a:cubicBezTo>
                  <a:lnTo>
                    <a:pt x="1" y="1764"/>
                  </a:lnTo>
                  <a:cubicBezTo>
                    <a:pt x="1" y="2017"/>
                    <a:pt x="205" y="2221"/>
                    <a:pt x="458" y="2221"/>
                  </a:cubicBezTo>
                  <a:lnTo>
                    <a:pt x="2738" y="2221"/>
                  </a:lnTo>
                  <a:cubicBezTo>
                    <a:pt x="2991" y="2221"/>
                    <a:pt x="3196" y="2017"/>
                    <a:pt x="3196" y="1764"/>
                  </a:cubicBezTo>
                  <a:lnTo>
                    <a:pt x="3196" y="409"/>
                  </a:lnTo>
                  <a:cubicBezTo>
                    <a:pt x="3196" y="261"/>
                    <a:pt x="3146" y="121"/>
                    <a:pt x="3058" y="1"/>
                  </a:cubicBezTo>
                  <a:lnTo>
                    <a:pt x="2281" y="624"/>
                  </a:lnTo>
                  <a:lnTo>
                    <a:pt x="2281" y="1535"/>
                  </a:lnTo>
                  <a:lnTo>
                    <a:pt x="912" y="1535"/>
                  </a:lnTo>
                  <a:lnTo>
                    <a:pt x="912" y="624"/>
                  </a:lnTo>
                  <a:lnTo>
                    <a:pt x="138" y="1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6" name="Google Shape;17686;p79"/>
            <p:cNvSpPr/>
            <p:nvPr/>
          </p:nvSpPr>
          <p:spPr>
            <a:xfrm>
              <a:off x="2335431" y="2960973"/>
              <a:ext cx="296011" cy="201036"/>
            </a:xfrm>
            <a:custGeom>
              <a:avLst/>
              <a:gdLst/>
              <a:ahLst/>
              <a:cxnLst/>
              <a:rect l="l" t="t" r="r" b="b"/>
              <a:pathLst>
                <a:path w="11373" h="7724" extrusionOk="0">
                  <a:moveTo>
                    <a:pt x="3635" y="1570"/>
                  </a:moveTo>
                  <a:cubicBezTo>
                    <a:pt x="3892" y="1570"/>
                    <a:pt x="4103" y="1781"/>
                    <a:pt x="4103" y="2038"/>
                  </a:cubicBezTo>
                  <a:lnTo>
                    <a:pt x="4103" y="2495"/>
                  </a:lnTo>
                  <a:cubicBezTo>
                    <a:pt x="4103" y="2879"/>
                    <a:pt x="3790" y="3192"/>
                    <a:pt x="3406" y="3192"/>
                  </a:cubicBezTo>
                  <a:cubicBezTo>
                    <a:pt x="3019" y="3192"/>
                    <a:pt x="2706" y="2879"/>
                    <a:pt x="2706" y="2495"/>
                  </a:cubicBezTo>
                  <a:lnTo>
                    <a:pt x="2706" y="2038"/>
                  </a:lnTo>
                  <a:cubicBezTo>
                    <a:pt x="2706" y="1781"/>
                    <a:pt x="2917" y="1570"/>
                    <a:pt x="3177" y="1570"/>
                  </a:cubicBezTo>
                  <a:close/>
                  <a:moveTo>
                    <a:pt x="9106" y="1341"/>
                  </a:moveTo>
                  <a:cubicBezTo>
                    <a:pt x="9240" y="1341"/>
                    <a:pt x="9349" y="1450"/>
                    <a:pt x="9349" y="1584"/>
                  </a:cubicBezTo>
                  <a:lnTo>
                    <a:pt x="9349" y="2266"/>
                  </a:lnTo>
                  <a:cubicBezTo>
                    <a:pt x="9349" y="2354"/>
                    <a:pt x="9303" y="2432"/>
                    <a:pt x="9226" y="2474"/>
                  </a:cubicBezTo>
                  <a:cubicBezTo>
                    <a:pt x="9162" y="2513"/>
                    <a:pt x="9120" y="2583"/>
                    <a:pt x="9120" y="2660"/>
                  </a:cubicBezTo>
                  <a:lnTo>
                    <a:pt x="9120" y="3002"/>
                  </a:lnTo>
                  <a:cubicBezTo>
                    <a:pt x="9120" y="3100"/>
                    <a:pt x="9187" y="3185"/>
                    <a:pt x="9282" y="3209"/>
                  </a:cubicBezTo>
                  <a:lnTo>
                    <a:pt x="9849" y="3350"/>
                  </a:lnTo>
                  <a:cubicBezTo>
                    <a:pt x="9958" y="3378"/>
                    <a:pt x="10031" y="3473"/>
                    <a:pt x="10031" y="3586"/>
                  </a:cubicBezTo>
                  <a:lnTo>
                    <a:pt x="10031" y="3649"/>
                  </a:lnTo>
                  <a:lnTo>
                    <a:pt x="7723" y="3649"/>
                  </a:lnTo>
                  <a:lnTo>
                    <a:pt x="7723" y="3586"/>
                  </a:lnTo>
                  <a:cubicBezTo>
                    <a:pt x="7723" y="3473"/>
                    <a:pt x="7801" y="3378"/>
                    <a:pt x="7906" y="3350"/>
                  </a:cubicBezTo>
                  <a:lnTo>
                    <a:pt x="8473" y="3209"/>
                  </a:lnTo>
                  <a:cubicBezTo>
                    <a:pt x="8568" y="3185"/>
                    <a:pt x="8635" y="3100"/>
                    <a:pt x="8635" y="3002"/>
                  </a:cubicBezTo>
                  <a:lnTo>
                    <a:pt x="8635" y="2660"/>
                  </a:lnTo>
                  <a:cubicBezTo>
                    <a:pt x="8635" y="2583"/>
                    <a:pt x="8596" y="2513"/>
                    <a:pt x="8529" y="2477"/>
                  </a:cubicBezTo>
                  <a:cubicBezTo>
                    <a:pt x="8455" y="2432"/>
                    <a:pt x="8406" y="2354"/>
                    <a:pt x="8406" y="2266"/>
                  </a:cubicBezTo>
                  <a:lnTo>
                    <a:pt x="8406" y="1584"/>
                  </a:lnTo>
                  <a:cubicBezTo>
                    <a:pt x="8406" y="1450"/>
                    <a:pt x="8515" y="1341"/>
                    <a:pt x="8649" y="1341"/>
                  </a:cubicBezTo>
                  <a:close/>
                  <a:moveTo>
                    <a:pt x="6816" y="426"/>
                  </a:moveTo>
                  <a:lnTo>
                    <a:pt x="10946" y="430"/>
                  </a:lnTo>
                  <a:lnTo>
                    <a:pt x="10946" y="3649"/>
                  </a:lnTo>
                  <a:lnTo>
                    <a:pt x="10461" y="3649"/>
                  </a:lnTo>
                  <a:lnTo>
                    <a:pt x="10461" y="3586"/>
                  </a:lnTo>
                  <a:cubicBezTo>
                    <a:pt x="10461" y="3280"/>
                    <a:pt x="10253" y="3009"/>
                    <a:pt x="9954" y="2935"/>
                  </a:cubicBezTo>
                  <a:lnTo>
                    <a:pt x="9549" y="2836"/>
                  </a:lnTo>
                  <a:lnTo>
                    <a:pt x="9549" y="2769"/>
                  </a:lnTo>
                  <a:cubicBezTo>
                    <a:pt x="9694" y="2643"/>
                    <a:pt x="9778" y="2460"/>
                    <a:pt x="9778" y="2266"/>
                  </a:cubicBezTo>
                  <a:lnTo>
                    <a:pt x="9778" y="1584"/>
                  </a:lnTo>
                  <a:cubicBezTo>
                    <a:pt x="9778" y="1214"/>
                    <a:pt x="9479" y="915"/>
                    <a:pt x="9110" y="915"/>
                  </a:cubicBezTo>
                  <a:lnTo>
                    <a:pt x="8652" y="915"/>
                  </a:lnTo>
                  <a:cubicBezTo>
                    <a:pt x="8283" y="915"/>
                    <a:pt x="7984" y="1214"/>
                    <a:pt x="7984" y="1584"/>
                  </a:cubicBezTo>
                  <a:lnTo>
                    <a:pt x="7984" y="2266"/>
                  </a:lnTo>
                  <a:cubicBezTo>
                    <a:pt x="7984" y="2460"/>
                    <a:pt x="8065" y="2643"/>
                    <a:pt x="8209" y="2769"/>
                  </a:cubicBezTo>
                  <a:lnTo>
                    <a:pt x="8209" y="2836"/>
                  </a:lnTo>
                  <a:lnTo>
                    <a:pt x="7804" y="2935"/>
                  </a:lnTo>
                  <a:cubicBezTo>
                    <a:pt x="7505" y="3009"/>
                    <a:pt x="7298" y="3280"/>
                    <a:pt x="7298" y="3586"/>
                  </a:cubicBezTo>
                  <a:lnTo>
                    <a:pt x="7298" y="3649"/>
                  </a:lnTo>
                  <a:lnTo>
                    <a:pt x="6816" y="3649"/>
                  </a:lnTo>
                  <a:lnTo>
                    <a:pt x="6816" y="426"/>
                  </a:lnTo>
                  <a:close/>
                  <a:moveTo>
                    <a:pt x="3649" y="3621"/>
                  </a:moveTo>
                  <a:lnTo>
                    <a:pt x="3649" y="3723"/>
                  </a:lnTo>
                  <a:cubicBezTo>
                    <a:pt x="3649" y="3800"/>
                    <a:pt x="3670" y="3878"/>
                    <a:pt x="3709" y="3945"/>
                  </a:cubicBezTo>
                  <a:lnTo>
                    <a:pt x="3417" y="4237"/>
                  </a:lnTo>
                  <a:cubicBezTo>
                    <a:pt x="3413" y="4238"/>
                    <a:pt x="3409" y="4239"/>
                    <a:pt x="3405" y="4239"/>
                  </a:cubicBezTo>
                  <a:cubicBezTo>
                    <a:pt x="3401" y="4239"/>
                    <a:pt x="3397" y="4238"/>
                    <a:pt x="3396" y="4237"/>
                  </a:cubicBezTo>
                  <a:lnTo>
                    <a:pt x="3104" y="3945"/>
                  </a:lnTo>
                  <a:cubicBezTo>
                    <a:pt x="3142" y="3878"/>
                    <a:pt x="3163" y="3800"/>
                    <a:pt x="3163" y="3723"/>
                  </a:cubicBezTo>
                  <a:lnTo>
                    <a:pt x="3163" y="3621"/>
                  </a:lnTo>
                  <a:close/>
                  <a:moveTo>
                    <a:pt x="4068" y="4187"/>
                  </a:moveTo>
                  <a:lnTo>
                    <a:pt x="4490" y="4349"/>
                  </a:lnTo>
                  <a:cubicBezTo>
                    <a:pt x="4669" y="4420"/>
                    <a:pt x="4789" y="4596"/>
                    <a:pt x="4789" y="4789"/>
                  </a:cubicBezTo>
                  <a:lnTo>
                    <a:pt x="4789" y="6144"/>
                  </a:lnTo>
                  <a:cubicBezTo>
                    <a:pt x="4789" y="6277"/>
                    <a:pt x="4680" y="6386"/>
                    <a:pt x="4546" y="6386"/>
                  </a:cubicBezTo>
                  <a:lnTo>
                    <a:pt x="3621" y="6386"/>
                  </a:lnTo>
                  <a:lnTo>
                    <a:pt x="3621" y="6130"/>
                  </a:lnTo>
                  <a:lnTo>
                    <a:pt x="4092" y="6130"/>
                  </a:lnTo>
                  <a:cubicBezTo>
                    <a:pt x="4208" y="6130"/>
                    <a:pt x="4303" y="6035"/>
                    <a:pt x="4303" y="5915"/>
                  </a:cubicBezTo>
                  <a:lnTo>
                    <a:pt x="4303" y="5232"/>
                  </a:lnTo>
                  <a:cubicBezTo>
                    <a:pt x="4303" y="5090"/>
                    <a:pt x="4197" y="5019"/>
                    <a:pt x="4091" y="5019"/>
                  </a:cubicBezTo>
                  <a:cubicBezTo>
                    <a:pt x="3984" y="5019"/>
                    <a:pt x="3878" y="5090"/>
                    <a:pt x="3878" y="5232"/>
                  </a:cubicBezTo>
                  <a:lnTo>
                    <a:pt x="3878" y="5704"/>
                  </a:lnTo>
                  <a:lnTo>
                    <a:pt x="2935" y="5704"/>
                  </a:lnTo>
                  <a:lnTo>
                    <a:pt x="2935" y="5232"/>
                  </a:lnTo>
                  <a:cubicBezTo>
                    <a:pt x="2935" y="5090"/>
                    <a:pt x="2828" y="5019"/>
                    <a:pt x="2722" y="5019"/>
                  </a:cubicBezTo>
                  <a:cubicBezTo>
                    <a:pt x="2615" y="5019"/>
                    <a:pt x="2509" y="5090"/>
                    <a:pt x="2509" y="5232"/>
                  </a:cubicBezTo>
                  <a:lnTo>
                    <a:pt x="2509" y="5919"/>
                  </a:lnTo>
                  <a:cubicBezTo>
                    <a:pt x="2509" y="6035"/>
                    <a:pt x="2604" y="6130"/>
                    <a:pt x="2724" y="6130"/>
                  </a:cubicBezTo>
                  <a:lnTo>
                    <a:pt x="3192" y="6130"/>
                  </a:lnTo>
                  <a:lnTo>
                    <a:pt x="3192" y="6386"/>
                  </a:lnTo>
                  <a:lnTo>
                    <a:pt x="2266" y="6386"/>
                  </a:lnTo>
                  <a:cubicBezTo>
                    <a:pt x="2132" y="6386"/>
                    <a:pt x="2023" y="6277"/>
                    <a:pt x="2023" y="6144"/>
                  </a:cubicBezTo>
                  <a:lnTo>
                    <a:pt x="2023" y="4789"/>
                  </a:lnTo>
                  <a:lnTo>
                    <a:pt x="2020" y="4789"/>
                  </a:lnTo>
                  <a:cubicBezTo>
                    <a:pt x="2020" y="4596"/>
                    <a:pt x="2140" y="4420"/>
                    <a:pt x="2322" y="4349"/>
                  </a:cubicBezTo>
                  <a:lnTo>
                    <a:pt x="2741" y="4187"/>
                  </a:lnTo>
                  <a:lnTo>
                    <a:pt x="3093" y="4539"/>
                  </a:lnTo>
                  <a:cubicBezTo>
                    <a:pt x="3179" y="4625"/>
                    <a:pt x="3292" y="4669"/>
                    <a:pt x="3404" y="4669"/>
                  </a:cubicBezTo>
                  <a:cubicBezTo>
                    <a:pt x="3517" y="4669"/>
                    <a:pt x="3630" y="4625"/>
                    <a:pt x="3716" y="4539"/>
                  </a:cubicBezTo>
                  <a:lnTo>
                    <a:pt x="4068" y="4187"/>
                  </a:lnTo>
                  <a:close/>
                  <a:moveTo>
                    <a:pt x="6383" y="6358"/>
                  </a:moveTo>
                  <a:lnTo>
                    <a:pt x="6383" y="7301"/>
                  </a:lnTo>
                  <a:lnTo>
                    <a:pt x="426" y="7301"/>
                  </a:lnTo>
                  <a:lnTo>
                    <a:pt x="426" y="6358"/>
                  </a:lnTo>
                  <a:lnTo>
                    <a:pt x="1629" y="6358"/>
                  </a:lnTo>
                  <a:cubicBezTo>
                    <a:pt x="1721" y="6629"/>
                    <a:pt x="1978" y="6816"/>
                    <a:pt x="2263" y="6816"/>
                  </a:cubicBezTo>
                  <a:lnTo>
                    <a:pt x="4543" y="6816"/>
                  </a:lnTo>
                  <a:cubicBezTo>
                    <a:pt x="4831" y="6816"/>
                    <a:pt x="5084" y="6629"/>
                    <a:pt x="5179" y="6358"/>
                  </a:cubicBezTo>
                  <a:close/>
                  <a:moveTo>
                    <a:pt x="9106" y="4990"/>
                  </a:moveTo>
                  <a:cubicBezTo>
                    <a:pt x="9240" y="4990"/>
                    <a:pt x="9349" y="5099"/>
                    <a:pt x="9349" y="5232"/>
                  </a:cubicBezTo>
                  <a:lnTo>
                    <a:pt x="9349" y="5919"/>
                  </a:lnTo>
                  <a:cubicBezTo>
                    <a:pt x="9345" y="6003"/>
                    <a:pt x="9300" y="6084"/>
                    <a:pt x="9226" y="6126"/>
                  </a:cubicBezTo>
                  <a:cubicBezTo>
                    <a:pt x="9159" y="6165"/>
                    <a:pt x="9120" y="6235"/>
                    <a:pt x="9120" y="6309"/>
                  </a:cubicBezTo>
                  <a:lnTo>
                    <a:pt x="9120" y="6650"/>
                  </a:lnTo>
                  <a:cubicBezTo>
                    <a:pt x="9120" y="6749"/>
                    <a:pt x="9187" y="6833"/>
                    <a:pt x="9282" y="6858"/>
                  </a:cubicBezTo>
                  <a:lnTo>
                    <a:pt x="9849" y="7002"/>
                  </a:lnTo>
                  <a:cubicBezTo>
                    <a:pt x="9954" y="7027"/>
                    <a:pt x="10031" y="7125"/>
                    <a:pt x="10031" y="7234"/>
                  </a:cubicBezTo>
                  <a:lnTo>
                    <a:pt x="10031" y="7301"/>
                  </a:lnTo>
                  <a:lnTo>
                    <a:pt x="7723" y="7301"/>
                  </a:lnTo>
                  <a:lnTo>
                    <a:pt x="7723" y="7234"/>
                  </a:lnTo>
                  <a:cubicBezTo>
                    <a:pt x="7720" y="7125"/>
                    <a:pt x="7797" y="7027"/>
                    <a:pt x="7906" y="7002"/>
                  </a:cubicBezTo>
                  <a:lnTo>
                    <a:pt x="8473" y="6858"/>
                  </a:lnTo>
                  <a:cubicBezTo>
                    <a:pt x="8568" y="6833"/>
                    <a:pt x="8635" y="6749"/>
                    <a:pt x="8635" y="6650"/>
                  </a:cubicBezTo>
                  <a:lnTo>
                    <a:pt x="8635" y="6309"/>
                  </a:lnTo>
                  <a:cubicBezTo>
                    <a:pt x="8635" y="6235"/>
                    <a:pt x="8592" y="6165"/>
                    <a:pt x="8529" y="6126"/>
                  </a:cubicBezTo>
                  <a:cubicBezTo>
                    <a:pt x="8452" y="6084"/>
                    <a:pt x="8406" y="6003"/>
                    <a:pt x="8406" y="5919"/>
                  </a:cubicBezTo>
                  <a:lnTo>
                    <a:pt x="8406" y="5232"/>
                  </a:lnTo>
                  <a:cubicBezTo>
                    <a:pt x="8406" y="5099"/>
                    <a:pt x="8515" y="4990"/>
                    <a:pt x="8649" y="4990"/>
                  </a:cubicBezTo>
                  <a:close/>
                  <a:moveTo>
                    <a:pt x="10946" y="4078"/>
                  </a:moveTo>
                  <a:lnTo>
                    <a:pt x="10946" y="7298"/>
                  </a:lnTo>
                  <a:lnTo>
                    <a:pt x="10457" y="7301"/>
                  </a:lnTo>
                  <a:lnTo>
                    <a:pt x="10457" y="7234"/>
                  </a:lnTo>
                  <a:cubicBezTo>
                    <a:pt x="10457" y="6928"/>
                    <a:pt x="10250" y="6661"/>
                    <a:pt x="9951" y="6587"/>
                  </a:cubicBezTo>
                  <a:lnTo>
                    <a:pt x="9546" y="6485"/>
                  </a:lnTo>
                  <a:lnTo>
                    <a:pt x="9546" y="6418"/>
                  </a:lnTo>
                  <a:cubicBezTo>
                    <a:pt x="9690" y="6291"/>
                    <a:pt x="9775" y="6109"/>
                    <a:pt x="9775" y="5919"/>
                  </a:cubicBezTo>
                  <a:lnTo>
                    <a:pt x="9775" y="5232"/>
                  </a:lnTo>
                  <a:cubicBezTo>
                    <a:pt x="9775" y="4863"/>
                    <a:pt x="9476" y="4564"/>
                    <a:pt x="9106" y="4564"/>
                  </a:cubicBezTo>
                  <a:lnTo>
                    <a:pt x="8649" y="4564"/>
                  </a:lnTo>
                  <a:cubicBezTo>
                    <a:pt x="8279" y="4564"/>
                    <a:pt x="7980" y="4863"/>
                    <a:pt x="7980" y="5232"/>
                  </a:cubicBezTo>
                  <a:lnTo>
                    <a:pt x="7980" y="5919"/>
                  </a:lnTo>
                  <a:cubicBezTo>
                    <a:pt x="7980" y="6109"/>
                    <a:pt x="8065" y="6291"/>
                    <a:pt x="8209" y="6418"/>
                  </a:cubicBezTo>
                  <a:lnTo>
                    <a:pt x="8209" y="6485"/>
                  </a:lnTo>
                  <a:lnTo>
                    <a:pt x="7804" y="6584"/>
                  </a:lnTo>
                  <a:cubicBezTo>
                    <a:pt x="7505" y="6657"/>
                    <a:pt x="7294" y="6925"/>
                    <a:pt x="7294" y="7234"/>
                  </a:cubicBezTo>
                  <a:lnTo>
                    <a:pt x="7294" y="7298"/>
                  </a:lnTo>
                  <a:lnTo>
                    <a:pt x="6812" y="7298"/>
                  </a:lnTo>
                  <a:lnTo>
                    <a:pt x="6812" y="4078"/>
                  </a:lnTo>
                  <a:close/>
                  <a:moveTo>
                    <a:pt x="215" y="0"/>
                  </a:moveTo>
                  <a:cubicBezTo>
                    <a:pt x="95" y="0"/>
                    <a:pt x="0" y="95"/>
                    <a:pt x="0" y="212"/>
                  </a:cubicBezTo>
                  <a:lnTo>
                    <a:pt x="0" y="7509"/>
                  </a:lnTo>
                  <a:cubicBezTo>
                    <a:pt x="0" y="7628"/>
                    <a:pt x="95" y="7723"/>
                    <a:pt x="215" y="7723"/>
                  </a:cubicBezTo>
                  <a:lnTo>
                    <a:pt x="11157" y="7723"/>
                  </a:lnTo>
                  <a:cubicBezTo>
                    <a:pt x="11273" y="7723"/>
                    <a:pt x="11372" y="7628"/>
                    <a:pt x="11372" y="7512"/>
                  </a:cubicBezTo>
                  <a:lnTo>
                    <a:pt x="11372" y="215"/>
                  </a:lnTo>
                  <a:cubicBezTo>
                    <a:pt x="11372" y="99"/>
                    <a:pt x="11277" y="0"/>
                    <a:pt x="11157" y="0"/>
                  </a:cubicBezTo>
                  <a:lnTo>
                    <a:pt x="1809" y="0"/>
                  </a:lnTo>
                  <a:cubicBezTo>
                    <a:pt x="1524" y="0"/>
                    <a:pt x="1524" y="430"/>
                    <a:pt x="1809" y="430"/>
                  </a:cubicBezTo>
                  <a:lnTo>
                    <a:pt x="6383" y="430"/>
                  </a:lnTo>
                  <a:lnTo>
                    <a:pt x="6383" y="5929"/>
                  </a:lnTo>
                  <a:lnTo>
                    <a:pt x="5215" y="5929"/>
                  </a:lnTo>
                  <a:lnTo>
                    <a:pt x="5215" y="4786"/>
                  </a:lnTo>
                  <a:cubicBezTo>
                    <a:pt x="5211" y="4416"/>
                    <a:pt x="4986" y="4085"/>
                    <a:pt x="4641" y="3952"/>
                  </a:cubicBezTo>
                  <a:lnTo>
                    <a:pt x="4078" y="3730"/>
                  </a:lnTo>
                  <a:cubicBezTo>
                    <a:pt x="4075" y="3730"/>
                    <a:pt x="4075" y="3723"/>
                    <a:pt x="4075" y="3719"/>
                  </a:cubicBezTo>
                  <a:lnTo>
                    <a:pt x="4075" y="3406"/>
                  </a:lnTo>
                  <a:lnTo>
                    <a:pt x="4075" y="3396"/>
                  </a:lnTo>
                  <a:cubicBezTo>
                    <a:pt x="4363" y="3185"/>
                    <a:pt x="4532" y="2850"/>
                    <a:pt x="4532" y="2492"/>
                  </a:cubicBezTo>
                  <a:lnTo>
                    <a:pt x="4532" y="2038"/>
                  </a:lnTo>
                  <a:cubicBezTo>
                    <a:pt x="4532" y="1542"/>
                    <a:pt x="4127" y="1140"/>
                    <a:pt x="3635" y="1140"/>
                  </a:cubicBezTo>
                  <a:lnTo>
                    <a:pt x="3177" y="1140"/>
                  </a:lnTo>
                  <a:cubicBezTo>
                    <a:pt x="2681" y="1140"/>
                    <a:pt x="2280" y="1542"/>
                    <a:pt x="2280" y="2038"/>
                  </a:cubicBezTo>
                  <a:lnTo>
                    <a:pt x="2280" y="2495"/>
                  </a:lnTo>
                  <a:cubicBezTo>
                    <a:pt x="2280" y="2850"/>
                    <a:pt x="2449" y="3185"/>
                    <a:pt x="2738" y="3399"/>
                  </a:cubicBezTo>
                  <a:lnTo>
                    <a:pt x="2738" y="3406"/>
                  </a:lnTo>
                  <a:lnTo>
                    <a:pt x="2738" y="3719"/>
                  </a:lnTo>
                  <a:cubicBezTo>
                    <a:pt x="2738" y="3727"/>
                    <a:pt x="2734" y="3730"/>
                    <a:pt x="2734" y="3734"/>
                  </a:cubicBezTo>
                  <a:lnTo>
                    <a:pt x="2171" y="3952"/>
                  </a:lnTo>
                  <a:cubicBezTo>
                    <a:pt x="1826" y="4089"/>
                    <a:pt x="1601" y="4420"/>
                    <a:pt x="1598" y="4789"/>
                  </a:cubicBezTo>
                  <a:lnTo>
                    <a:pt x="1598" y="5933"/>
                  </a:lnTo>
                  <a:lnTo>
                    <a:pt x="430" y="5933"/>
                  </a:lnTo>
                  <a:lnTo>
                    <a:pt x="430" y="426"/>
                  </a:lnTo>
                  <a:lnTo>
                    <a:pt x="897" y="426"/>
                  </a:lnTo>
                  <a:cubicBezTo>
                    <a:pt x="1014" y="426"/>
                    <a:pt x="1112" y="331"/>
                    <a:pt x="1112" y="212"/>
                  </a:cubicBezTo>
                  <a:cubicBezTo>
                    <a:pt x="1112" y="95"/>
                    <a:pt x="1014" y="0"/>
                    <a:pt x="8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7" name="Google Shape;17687;p79"/>
            <p:cNvSpPr/>
            <p:nvPr/>
          </p:nvSpPr>
          <p:spPr>
            <a:xfrm>
              <a:off x="2293943" y="2937262"/>
              <a:ext cx="379065" cy="278130"/>
            </a:xfrm>
            <a:custGeom>
              <a:avLst/>
              <a:gdLst/>
              <a:ahLst/>
              <a:cxnLst/>
              <a:rect l="l" t="t" r="r" b="b"/>
              <a:pathLst>
                <a:path w="14564" h="10686" extrusionOk="0">
                  <a:moveTo>
                    <a:pt x="13209" y="426"/>
                  </a:moveTo>
                  <a:cubicBezTo>
                    <a:pt x="13342" y="426"/>
                    <a:pt x="13452" y="535"/>
                    <a:pt x="13452" y="669"/>
                  </a:cubicBezTo>
                  <a:lnTo>
                    <a:pt x="13452" y="9124"/>
                  </a:lnTo>
                  <a:lnTo>
                    <a:pt x="12980" y="9124"/>
                  </a:lnTo>
                  <a:cubicBezTo>
                    <a:pt x="12695" y="9124"/>
                    <a:pt x="12695" y="9549"/>
                    <a:pt x="12980" y="9549"/>
                  </a:cubicBezTo>
                  <a:lnTo>
                    <a:pt x="14120" y="9549"/>
                  </a:lnTo>
                  <a:cubicBezTo>
                    <a:pt x="14127" y="9549"/>
                    <a:pt x="14134" y="9556"/>
                    <a:pt x="14134" y="9563"/>
                  </a:cubicBezTo>
                  <a:lnTo>
                    <a:pt x="14134" y="10021"/>
                  </a:lnTo>
                  <a:cubicBezTo>
                    <a:pt x="14134" y="10154"/>
                    <a:pt x="14025" y="10264"/>
                    <a:pt x="13891" y="10264"/>
                  </a:cubicBezTo>
                  <a:lnTo>
                    <a:pt x="665" y="10264"/>
                  </a:lnTo>
                  <a:cubicBezTo>
                    <a:pt x="532" y="10264"/>
                    <a:pt x="423" y="10154"/>
                    <a:pt x="423" y="10021"/>
                  </a:cubicBezTo>
                  <a:lnTo>
                    <a:pt x="423" y="9563"/>
                  </a:lnTo>
                  <a:cubicBezTo>
                    <a:pt x="423" y="9553"/>
                    <a:pt x="430" y="9546"/>
                    <a:pt x="440" y="9546"/>
                  </a:cubicBezTo>
                  <a:lnTo>
                    <a:pt x="12069" y="9546"/>
                  </a:lnTo>
                  <a:cubicBezTo>
                    <a:pt x="12185" y="9546"/>
                    <a:pt x="12280" y="9451"/>
                    <a:pt x="12280" y="9335"/>
                  </a:cubicBezTo>
                  <a:cubicBezTo>
                    <a:pt x="12280" y="9215"/>
                    <a:pt x="12185" y="9120"/>
                    <a:pt x="12069" y="9120"/>
                  </a:cubicBezTo>
                  <a:lnTo>
                    <a:pt x="1109" y="9120"/>
                  </a:lnTo>
                  <a:lnTo>
                    <a:pt x="1109" y="669"/>
                  </a:lnTo>
                  <a:cubicBezTo>
                    <a:pt x="1109" y="535"/>
                    <a:pt x="1218" y="426"/>
                    <a:pt x="1351" y="426"/>
                  </a:cubicBezTo>
                  <a:close/>
                  <a:moveTo>
                    <a:pt x="1351" y="0"/>
                  </a:moveTo>
                  <a:cubicBezTo>
                    <a:pt x="982" y="0"/>
                    <a:pt x="683" y="299"/>
                    <a:pt x="683" y="669"/>
                  </a:cubicBezTo>
                  <a:lnTo>
                    <a:pt x="683" y="9124"/>
                  </a:lnTo>
                  <a:lnTo>
                    <a:pt x="440" y="9124"/>
                  </a:lnTo>
                  <a:cubicBezTo>
                    <a:pt x="197" y="9124"/>
                    <a:pt x="0" y="9317"/>
                    <a:pt x="0" y="9563"/>
                  </a:cubicBezTo>
                  <a:lnTo>
                    <a:pt x="0" y="10017"/>
                  </a:lnTo>
                  <a:cubicBezTo>
                    <a:pt x="0" y="10387"/>
                    <a:pt x="299" y="10686"/>
                    <a:pt x="669" y="10686"/>
                  </a:cubicBezTo>
                  <a:lnTo>
                    <a:pt x="13895" y="10686"/>
                  </a:lnTo>
                  <a:cubicBezTo>
                    <a:pt x="14264" y="10686"/>
                    <a:pt x="14563" y="10387"/>
                    <a:pt x="14563" y="10017"/>
                  </a:cubicBezTo>
                  <a:lnTo>
                    <a:pt x="14563" y="9563"/>
                  </a:lnTo>
                  <a:cubicBezTo>
                    <a:pt x="14563" y="9319"/>
                    <a:pt x="14370" y="9124"/>
                    <a:pt x="14127" y="9124"/>
                  </a:cubicBezTo>
                  <a:cubicBezTo>
                    <a:pt x="14124" y="9124"/>
                    <a:pt x="14122" y="9124"/>
                    <a:pt x="14120" y="9124"/>
                  </a:cubicBezTo>
                  <a:lnTo>
                    <a:pt x="13877" y="9124"/>
                  </a:lnTo>
                  <a:lnTo>
                    <a:pt x="13877" y="669"/>
                  </a:lnTo>
                  <a:cubicBezTo>
                    <a:pt x="13877" y="299"/>
                    <a:pt x="13578" y="0"/>
                    <a:pt x="132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88" name="Google Shape;17688;p79"/>
          <p:cNvGrpSpPr/>
          <p:nvPr/>
        </p:nvGrpSpPr>
        <p:grpSpPr>
          <a:xfrm>
            <a:off x="2762829" y="2898611"/>
            <a:ext cx="378960" cy="355536"/>
            <a:chOff x="2762829" y="2898611"/>
            <a:chExt cx="378960" cy="355536"/>
          </a:xfrm>
        </p:grpSpPr>
        <p:sp>
          <p:nvSpPr>
            <p:cNvPr id="17689" name="Google Shape;17689;p79"/>
            <p:cNvSpPr/>
            <p:nvPr/>
          </p:nvSpPr>
          <p:spPr>
            <a:xfrm>
              <a:off x="2970060" y="2939813"/>
              <a:ext cx="166134" cy="173916"/>
            </a:xfrm>
            <a:custGeom>
              <a:avLst/>
              <a:gdLst/>
              <a:ahLst/>
              <a:cxnLst/>
              <a:rect l="l" t="t" r="r" b="b"/>
              <a:pathLst>
                <a:path w="6383" h="6682" extrusionOk="0">
                  <a:moveTo>
                    <a:pt x="683" y="1"/>
                  </a:moveTo>
                  <a:cubicBezTo>
                    <a:pt x="306" y="1"/>
                    <a:pt x="0" y="307"/>
                    <a:pt x="0" y="687"/>
                  </a:cubicBezTo>
                  <a:lnTo>
                    <a:pt x="0" y="4335"/>
                  </a:lnTo>
                  <a:cubicBezTo>
                    <a:pt x="0" y="4712"/>
                    <a:pt x="306" y="5018"/>
                    <a:pt x="683" y="5018"/>
                  </a:cubicBezTo>
                  <a:lnTo>
                    <a:pt x="1369" y="5018"/>
                  </a:lnTo>
                  <a:lnTo>
                    <a:pt x="989" y="6538"/>
                  </a:lnTo>
                  <a:cubicBezTo>
                    <a:pt x="970" y="6616"/>
                    <a:pt x="1031" y="6682"/>
                    <a:pt x="1101" y="6682"/>
                  </a:cubicBezTo>
                  <a:cubicBezTo>
                    <a:pt x="1122" y="6682"/>
                    <a:pt x="1144" y="6675"/>
                    <a:pt x="1165" y="6661"/>
                  </a:cubicBezTo>
                  <a:lnTo>
                    <a:pt x="3417" y="5022"/>
                  </a:lnTo>
                  <a:lnTo>
                    <a:pt x="5697" y="5022"/>
                  </a:lnTo>
                  <a:cubicBezTo>
                    <a:pt x="6077" y="5022"/>
                    <a:pt x="6383" y="4715"/>
                    <a:pt x="6383" y="4335"/>
                  </a:cubicBezTo>
                  <a:lnTo>
                    <a:pt x="6383" y="687"/>
                  </a:lnTo>
                  <a:cubicBezTo>
                    <a:pt x="6383" y="310"/>
                    <a:pt x="6077" y="4"/>
                    <a:pt x="5700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0" name="Google Shape;17690;p79"/>
            <p:cNvSpPr/>
            <p:nvPr/>
          </p:nvSpPr>
          <p:spPr>
            <a:xfrm>
              <a:off x="3023442" y="2939813"/>
              <a:ext cx="59369" cy="118816"/>
            </a:xfrm>
            <a:custGeom>
              <a:avLst/>
              <a:gdLst/>
              <a:ahLst/>
              <a:cxnLst/>
              <a:rect l="l" t="t" r="r" b="b"/>
              <a:pathLst>
                <a:path w="2281" h="4565" extrusionOk="0">
                  <a:moveTo>
                    <a:pt x="1" y="1"/>
                  </a:moveTo>
                  <a:lnTo>
                    <a:pt x="1" y="3649"/>
                  </a:lnTo>
                  <a:cubicBezTo>
                    <a:pt x="1" y="4152"/>
                    <a:pt x="409" y="4561"/>
                    <a:pt x="912" y="4564"/>
                  </a:cubicBezTo>
                  <a:lnTo>
                    <a:pt x="1369" y="4564"/>
                  </a:lnTo>
                  <a:cubicBezTo>
                    <a:pt x="1872" y="4564"/>
                    <a:pt x="2281" y="4152"/>
                    <a:pt x="2281" y="3649"/>
                  </a:cubicBezTo>
                  <a:lnTo>
                    <a:pt x="2281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1" name="Google Shape;17691;p79"/>
            <p:cNvSpPr/>
            <p:nvPr/>
          </p:nvSpPr>
          <p:spPr>
            <a:xfrm>
              <a:off x="3041297" y="2904285"/>
              <a:ext cx="23763" cy="94896"/>
            </a:xfrm>
            <a:custGeom>
              <a:avLst/>
              <a:gdLst/>
              <a:ahLst/>
              <a:cxnLst/>
              <a:rect l="l" t="t" r="r" b="b"/>
              <a:pathLst>
                <a:path w="913" h="3646" extrusionOk="0">
                  <a:moveTo>
                    <a:pt x="1" y="1"/>
                  </a:moveTo>
                  <a:lnTo>
                    <a:pt x="226" y="3646"/>
                  </a:lnTo>
                  <a:lnTo>
                    <a:pt x="683" y="3646"/>
                  </a:lnTo>
                  <a:lnTo>
                    <a:pt x="912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2" name="Google Shape;17692;p79"/>
            <p:cNvSpPr/>
            <p:nvPr/>
          </p:nvSpPr>
          <p:spPr>
            <a:xfrm>
              <a:off x="3041219" y="3017010"/>
              <a:ext cx="23841" cy="23763"/>
            </a:xfrm>
            <a:custGeom>
              <a:avLst/>
              <a:gdLst/>
              <a:ahLst/>
              <a:cxnLst/>
              <a:rect l="l" t="t" r="r" b="b"/>
              <a:pathLst>
                <a:path w="916" h="913" extrusionOk="0">
                  <a:moveTo>
                    <a:pt x="458" y="1"/>
                  </a:moveTo>
                  <a:cubicBezTo>
                    <a:pt x="208" y="1"/>
                    <a:pt x="0" y="205"/>
                    <a:pt x="0" y="455"/>
                  </a:cubicBezTo>
                  <a:cubicBezTo>
                    <a:pt x="0" y="708"/>
                    <a:pt x="208" y="912"/>
                    <a:pt x="458" y="912"/>
                  </a:cubicBezTo>
                  <a:cubicBezTo>
                    <a:pt x="711" y="912"/>
                    <a:pt x="915" y="708"/>
                    <a:pt x="915" y="455"/>
                  </a:cubicBezTo>
                  <a:cubicBezTo>
                    <a:pt x="915" y="205"/>
                    <a:pt x="711" y="1"/>
                    <a:pt x="458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3" name="Google Shape;17693;p79"/>
            <p:cNvSpPr/>
            <p:nvPr/>
          </p:nvSpPr>
          <p:spPr>
            <a:xfrm>
              <a:off x="2768320" y="3165367"/>
              <a:ext cx="201765" cy="83080"/>
            </a:xfrm>
            <a:custGeom>
              <a:avLst/>
              <a:gdLst/>
              <a:ahLst/>
              <a:cxnLst/>
              <a:rect l="l" t="t" r="r" b="b"/>
              <a:pathLst>
                <a:path w="7752" h="3192" extrusionOk="0">
                  <a:moveTo>
                    <a:pt x="2509" y="1"/>
                  </a:moveTo>
                  <a:lnTo>
                    <a:pt x="602" y="694"/>
                  </a:lnTo>
                  <a:cubicBezTo>
                    <a:pt x="239" y="824"/>
                    <a:pt x="0" y="1169"/>
                    <a:pt x="0" y="1552"/>
                  </a:cubicBezTo>
                  <a:lnTo>
                    <a:pt x="0" y="3192"/>
                  </a:lnTo>
                  <a:lnTo>
                    <a:pt x="7751" y="3192"/>
                  </a:lnTo>
                  <a:lnTo>
                    <a:pt x="7751" y="1552"/>
                  </a:lnTo>
                  <a:cubicBezTo>
                    <a:pt x="7751" y="1169"/>
                    <a:pt x="7512" y="824"/>
                    <a:pt x="7150" y="694"/>
                  </a:cubicBezTo>
                  <a:lnTo>
                    <a:pt x="5246" y="1"/>
                  </a:lnTo>
                  <a:lnTo>
                    <a:pt x="3878" y="458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4" name="Google Shape;17694;p79"/>
            <p:cNvSpPr/>
            <p:nvPr/>
          </p:nvSpPr>
          <p:spPr>
            <a:xfrm>
              <a:off x="2934428" y="3189547"/>
              <a:ext cx="35658" cy="58900"/>
            </a:xfrm>
            <a:custGeom>
              <a:avLst/>
              <a:gdLst/>
              <a:ahLst/>
              <a:cxnLst/>
              <a:rect l="l" t="t" r="r" b="b"/>
              <a:pathLst>
                <a:path w="1370" h="2263" extrusionOk="0">
                  <a:moveTo>
                    <a:pt x="1123" y="1"/>
                  </a:moveTo>
                  <a:lnTo>
                    <a:pt x="268" y="856"/>
                  </a:lnTo>
                  <a:cubicBezTo>
                    <a:pt x="96" y="1028"/>
                    <a:pt x="1" y="1260"/>
                    <a:pt x="1" y="1503"/>
                  </a:cubicBezTo>
                  <a:lnTo>
                    <a:pt x="1" y="2263"/>
                  </a:lnTo>
                  <a:lnTo>
                    <a:pt x="1369" y="2263"/>
                  </a:lnTo>
                  <a:lnTo>
                    <a:pt x="1369" y="623"/>
                  </a:lnTo>
                  <a:cubicBezTo>
                    <a:pt x="1369" y="391"/>
                    <a:pt x="1281" y="169"/>
                    <a:pt x="1123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5" name="Google Shape;17695;p79"/>
            <p:cNvSpPr/>
            <p:nvPr/>
          </p:nvSpPr>
          <p:spPr>
            <a:xfrm>
              <a:off x="2803848" y="2981483"/>
              <a:ext cx="130606" cy="95000"/>
            </a:xfrm>
            <a:custGeom>
              <a:avLst/>
              <a:gdLst/>
              <a:ahLst/>
              <a:cxnLst/>
              <a:rect l="l" t="t" r="r" b="b"/>
              <a:pathLst>
                <a:path w="5018" h="3650" extrusionOk="0">
                  <a:moveTo>
                    <a:pt x="1826" y="1"/>
                  </a:moveTo>
                  <a:cubicBezTo>
                    <a:pt x="817" y="1"/>
                    <a:pt x="0" y="817"/>
                    <a:pt x="0" y="1823"/>
                  </a:cubicBezTo>
                  <a:lnTo>
                    <a:pt x="0" y="2365"/>
                  </a:lnTo>
                  <a:cubicBezTo>
                    <a:pt x="0" y="2611"/>
                    <a:pt x="39" y="2854"/>
                    <a:pt x="116" y="3086"/>
                  </a:cubicBezTo>
                  <a:lnTo>
                    <a:pt x="194" y="3315"/>
                  </a:lnTo>
                  <a:cubicBezTo>
                    <a:pt x="215" y="3385"/>
                    <a:pt x="229" y="3456"/>
                    <a:pt x="229" y="3530"/>
                  </a:cubicBezTo>
                  <a:lnTo>
                    <a:pt x="229" y="3649"/>
                  </a:lnTo>
                  <a:lnTo>
                    <a:pt x="4789" y="3649"/>
                  </a:lnTo>
                  <a:lnTo>
                    <a:pt x="4789" y="3530"/>
                  </a:lnTo>
                  <a:cubicBezTo>
                    <a:pt x="4789" y="3456"/>
                    <a:pt x="4803" y="3385"/>
                    <a:pt x="4824" y="3315"/>
                  </a:cubicBezTo>
                  <a:lnTo>
                    <a:pt x="4902" y="3086"/>
                  </a:lnTo>
                  <a:cubicBezTo>
                    <a:pt x="4979" y="2854"/>
                    <a:pt x="5018" y="2611"/>
                    <a:pt x="5018" y="2365"/>
                  </a:cubicBezTo>
                  <a:lnTo>
                    <a:pt x="5018" y="454"/>
                  </a:lnTo>
                  <a:cubicBezTo>
                    <a:pt x="5018" y="205"/>
                    <a:pt x="4814" y="1"/>
                    <a:pt x="4560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6" name="Google Shape;17696;p79"/>
            <p:cNvSpPr/>
            <p:nvPr/>
          </p:nvSpPr>
          <p:spPr>
            <a:xfrm>
              <a:off x="2833519" y="2981405"/>
              <a:ext cx="100935" cy="94974"/>
            </a:xfrm>
            <a:custGeom>
              <a:avLst/>
              <a:gdLst/>
              <a:ahLst/>
              <a:cxnLst/>
              <a:rect l="l" t="t" r="r" b="b"/>
              <a:pathLst>
                <a:path w="3878" h="3649" extrusionOk="0">
                  <a:moveTo>
                    <a:pt x="929" y="0"/>
                  </a:moveTo>
                  <a:cubicBezTo>
                    <a:pt x="415" y="0"/>
                    <a:pt x="0" y="415"/>
                    <a:pt x="0" y="925"/>
                  </a:cubicBezTo>
                  <a:cubicBezTo>
                    <a:pt x="0" y="1439"/>
                    <a:pt x="415" y="1854"/>
                    <a:pt x="926" y="1854"/>
                  </a:cubicBezTo>
                  <a:lnTo>
                    <a:pt x="1056" y="1854"/>
                  </a:lnTo>
                  <a:lnTo>
                    <a:pt x="1119" y="3649"/>
                  </a:lnTo>
                  <a:lnTo>
                    <a:pt x="3649" y="3649"/>
                  </a:lnTo>
                  <a:lnTo>
                    <a:pt x="3649" y="3533"/>
                  </a:lnTo>
                  <a:cubicBezTo>
                    <a:pt x="3649" y="3459"/>
                    <a:pt x="3663" y="3385"/>
                    <a:pt x="3684" y="3314"/>
                  </a:cubicBezTo>
                  <a:lnTo>
                    <a:pt x="3762" y="3086"/>
                  </a:lnTo>
                  <a:cubicBezTo>
                    <a:pt x="3839" y="2854"/>
                    <a:pt x="3878" y="2611"/>
                    <a:pt x="3878" y="2364"/>
                  </a:cubicBezTo>
                  <a:lnTo>
                    <a:pt x="3878" y="454"/>
                  </a:lnTo>
                  <a:cubicBezTo>
                    <a:pt x="3878" y="204"/>
                    <a:pt x="3674" y="0"/>
                    <a:pt x="3420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7" name="Google Shape;17697;p79"/>
            <p:cNvSpPr/>
            <p:nvPr/>
          </p:nvSpPr>
          <p:spPr>
            <a:xfrm>
              <a:off x="2833519" y="3123801"/>
              <a:ext cx="71263" cy="53513"/>
            </a:xfrm>
            <a:custGeom>
              <a:avLst/>
              <a:gdLst/>
              <a:ahLst/>
              <a:cxnLst/>
              <a:rect l="l" t="t" r="r" b="b"/>
              <a:pathLst>
                <a:path w="2738" h="2056" extrusionOk="0">
                  <a:moveTo>
                    <a:pt x="0" y="0"/>
                  </a:moveTo>
                  <a:lnTo>
                    <a:pt x="0" y="2055"/>
                  </a:lnTo>
                  <a:lnTo>
                    <a:pt x="2738" y="2055"/>
                  </a:lnTo>
                  <a:lnTo>
                    <a:pt x="2738" y="0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8" name="Google Shape;17698;p79"/>
            <p:cNvSpPr/>
            <p:nvPr/>
          </p:nvSpPr>
          <p:spPr>
            <a:xfrm>
              <a:off x="2833519" y="3123879"/>
              <a:ext cx="71263" cy="35580"/>
            </a:xfrm>
            <a:custGeom>
              <a:avLst/>
              <a:gdLst/>
              <a:ahLst/>
              <a:cxnLst/>
              <a:rect l="l" t="t" r="r" b="b"/>
              <a:pathLst>
                <a:path w="2738" h="1367" extrusionOk="0">
                  <a:moveTo>
                    <a:pt x="0" y="1"/>
                  </a:moveTo>
                  <a:lnTo>
                    <a:pt x="0" y="1032"/>
                  </a:lnTo>
                  <a:cubicBezTo>
                    <a:pt x="430" y="1255"/>
                    <a:pt x="899" y="1367"/>
                    <a:pt x="1369" y="1367"/>
                  </a:cubicBezTo>
                  <a:cubicBezTo>
                    <a:pt x="1839" y="1367"/>
                    <a:pt x="2308" y="1255"/>
                    <a:pt x="2738" y="1032"/>
                  </a:cubicBezTo>
                  <a:lnTo>
                    <a:pt x="2738" y="1"/>
                  </a:lnTo>
                  <a:close/>
                </a:path>
              </a:pathLst>
            </a:custGeom>
            <a:solidFill>
              <a:srgbClr val="B2C1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9" name="Google Shape;17699;p79"/>
            <p:cNvSpPr/>
            <p:nvPr/>
          </p:nvSpPr>
          <p:spPr>
            <a:xfrm>
              <a:off x="2821599" y="3155503"/>
              <a:ext cx="47552" cy="42425"/>
            </a:xfrm>
            <a:custGeom>
              <a:avLst/>
              <a:gdLst/>
              <a:ahLst/>
              <a:cxnLst/>
              <a:rect l="l" t="t" r="r" b="b"/>
              <a:pathLst>
                <a:path w="1827" h="1630" extrusionOk="0">
                  <a:moveTo>
                    <a:pt x="404" y="1"/>
                  </a:moveTo>
                  <a:cubicBezTo>
                    <a:pt x="320" y="1"/>
                    <a:pt x="238" y="47"/>
                    <a:pt x="198" y="130"/>
                  </a:cubicBezTo>
                  <a:lnTo>
                    <a:pt x="1" y="545"/>
                  </a:lnTo>
                  <a:lnTo>
                    <a:pt x="757" y="1541"/>
                  </a:lnTo>
                  <a:cubicBezTo>
                    <a:pt x="803" y="1599"/>
                    <a:pt x="870" y="1630"/>
                    <a:pt x="937" y="1630"/>
                  </a:cubicBezTo>
                  <a:cubicBezTo>
                    <a:pt x="995" y="1630"/>
                    <a:pt x="1053" y="1607"/>
                    <a:pt x="1099" y="1562"/>
                  </a:cubicBezTo>
                  <a:lnTo>
                    <a:pt x="1827" y="837"/>
                  </a:lnTo>
                  <a:lnTo>
                    <a:pt x="525" y="35"/>
                  </a:lnTo>
                  <a:cubicBezTo>
                    <a:pt x="487" y="12"/>
                    <a:pt x="445" y="1"/>
                    <a:pt x="404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0" name="Google Shape;17700;p79"/>
            <p:cNvSpPr/>
            <p:nvPr/>
          </p:nvSpPr>
          <p:spPr>
            <a:xfrm>
              <a:off x="2869125" y="3155503"/>
              <a:ext cx="47578" cy="42425"/>
            </a:xfrm>
            <a:custGeom>
              <a:avLst/>
              <a:gdLst/>
              <a:ahLst/>
              <a:cxnLst/>
              <a:rect l="l" t="t" r="r" b="b"/>
              <a:pathLst>
                <a:path w="1828" h="1630" extrusionOk="0">
                  <a:moveTo>
                    <a:pt x="1424" y="1"/>
                  </a:moveTo>
                  <a:cubicBezTo>
                    <a:pt x="1383" y="1"/>
                    <a:pt x="1341" y="12"/>
                    <a:pt x="1303" y="35"/>
                  </a:cubicBezTo>
                  <a:lnTo>
                    <a:pt x="1" y="837"/>
                  </a:lnTo>
                  <a:lnTo>
                    <a:pt x="729" y="1562"/>
                  </a:lnTo>
                  <a:cubicBezTo>
                    <a:pt x="775" y="1607"/>
                    <a:pt x="833" y="1630"/>
                    <a:pt x="891" y="1630"/>
                  </a:cubicBezTo>
                  <a:cubicBezTo>
                    <a:pt x="958" y="1630"/>
                    <a:pt x="1025" y="1599"/>
                    <a:pt x="1071" y="1541"/>
                  </a:cubicBezTo>
                  <a:lnTo>
                    <a:pt x="1827" y="545"/>
                  </a:lnTo>
                  <a:lnTo>
                    <a:pt x="1630" y="130"/>
                  </a:lnTo>
                  <a:cubicBezTo>
                    <a:pt x="1590" y="47"/>
                    <a:pt x="1508" y="1"/>
                    <a:pt x="1424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1" name="Google Shape;17701;p79"/>
            <p:cNvSpPr/>
            <p:nvPr/>
          </p:nvSpPr>
          <p:spPr>
            <a:xfrm>
              <a:off x="2809808" y="3029504"/>
              <a:ext cx="118685" cy="112179"/>
            </a:xfrm>
            <a:custGeom>
              <a:avLst/>
              <a:gdLst/>
              <a:ahLst/>
              <a:cxnLst/>
              <a:rect l="l" t="t" r="r" b="b"/>
              <a:pathLst>
                <a:path w="4560" h="4310" extrusionOk="0">
                  <a:moveTo>
                    <a:pt x="1941" y="1"/>
                  </a:moveTo>
                  <a:cubicBezTo>
                    <a:pt x="1227" y="1"/>
                    <a:pt x="686" y="203"/>
                    <a:pt x="686" y="203"/>
                  </a:cubicBezTo>
                  <a:lnTo>
                    <a:pt x="686" y="977"/>
                  </a:lnTo>
                  <a:cubicBezTo>
                    <a:pt x="683" y="1206"/>
                    <a:pt x="570" y="1421"/>
                    <a:pt x="380" y="1547"/>
                  </a:cubicBezTo>
                  <a:lnTo>
                    <a:pt x="0" y="1801"/>
                  </a:lnTo>
                  <a:lnTo>
                    <a:pt x="0" y="2029"/>
                  </a:lnTo>
                  <a:cubicBezTo>
                    <a:pt x="0" y="3289"/>
                    <a:pt x="1020" y="4309"/>
                    <a:pt x="2280" y="4309"/>
                  </a:cubicBezTo>
                  <a:cubicBezTo>
                    <a:pt x="3540" y="4309"/>
                    <a:pt x="4560" y="3289"/>
                    <a:pt x="4560" y="2029"/>
                  </a:cubicBezTo>
                  <a:lnTo>
                    <a:pt x="4560" y="1801"/>
                  </a:lnTo>
                  <a:lnTo>
                    <a:pt x="4183" y="1547"/>
                  </a:lnTo>
                  <a:cubicBezTo>
                    <a:pt x="3990" y="1421"/>
                    <a:pt x="3877" y="1206"/>
                    <a:pt x="3877" y="977"/>
                  </a:cubicBezTo>
                  <a:lnTo>
                    <a:pt x="3877" y="661"/>
                  </a:lnTo>
                  <a:cubicBezTo>
                    <a:pt x="3255" y="142"/>
                    <a:pt x="2538" y="1"/>
                    <a:pt x="1941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2" name="Google Shape;17702;p79"/>
            <p:cNvSpPr/>
            <p:nvPr/>
          </p:nvSpPr>
          <p:spPr>
            <a:xfrm>
              <a:off x="2768216" y="3189547"/>
              <a:ext cx="35658" cy="58900"/>
            </a:xfrm>
            <a:custGeom>
              <a:avLst/>
              <a:gdLst/>
              <a:ahLst/>
              <a:cxnLst/>
              <a:rect l="l" t="t" r="r" b="b"/>
              <a:pathLst>
                <a:path w="1370" h="2263" extrusionOk="0">
                  <a:moveTo>
                    <a:pt x="247" y="1"/>
                  </a:moveTo>
                  <a:cubicBezTo>
                    <a:pt x="89" y="169"/>
                    <a:pt x="1" y="391"/>
                    <a:pt x="1" y="623"/>
                  </a:cubicBezTo>
                  <a:lnTo>
                    <a:pt x="1" y="2263"/>
                  </a:lnTo>
                  <a:lnTo>
                    <a:pt x="1369" y="2263"/>
                  </a:lnTo>
                  <a:lnTo>
                    <a:pt x="1369" y="1503"/>
                  </a:lnTo>
                  <a:cubicBezTo>
                    <a:pt x="1369" y="1260"/>
                    <a:pt x="1274" y="1028"/>
                    <a:pt x="1102" y="856"/>
                  </a:cubicBezTo>
                  <a:lnTo>
                    <a:pt x="247" y="1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3" name="Google Shape;17703;p79"/>
            <p:cNvSpPr/>
            <p:nvPr/>
          </p:nvSpPr>
          <p:spPr>
            <a:xfrm>
              <a:off x="2809808" y="3029504"/>
              <a:ext cx="100935" cy="111632"/>
            </a:xfrm>
            <a:custGeom>
              <a:avLst/>
              <a:gdLst/>
              <a:ahLst/>
              <a:cxnLst/>
              <a:rect l="l" t="t" r="r" b="b"/>
              <a:pathLst>
                <a:path w="3878" h="4289" extrusionOk="0">
                  <a:moveTo>
                    <a:pt x="1940" y="1"/>
                  </a:moveTo>
                  <a:cubicBezTo>
                    <a:pt x="1225" y="1"/>
                    <a:pt x="683" y="203"/>
                    <a:pt x="683" y="203"/>
                  </a:cubicBezTo>
                  <a:lnTo>
                    <a:pt x="683" y="977"/>
                  </a:lnTo>
                  <a:cubicBezTo>
                    <a:pt x="683" y="1206"/>
                    <a:pt x="570" y="1421"/>
                    <a:pt x="380" y="1547"/>
                  </a:cubicBezTo>
                  <a:lnTo>
                    <a:pt x="0" y="1801"/>
                  </a:lnTo>
                  <a:lnTo>
                    <a:pt x="0" y="2029"/>
                  </a:lnTo>
                  <a:cubicBezTo>
                    <a:pt x="0" y="3180"/>
                    <a:pt x="859" y="4151"/>
                    <a:pt x="2006" y="4288"/>
                  </a:cubicBezTo>
                  <a:cubicBezTo>
                    <a:pt x="1594" y="3866"/>
                    <a:pt x="1369" y="3300"/>
                    <a:pt x="1369" y="2712"/>
                  </a:cubicBezTo>
                  <a:lnTo>
                    <a:pt x="1369" y="1206"/>
                  </a:lnTo>
                  <a:cubicBezTo>
                    <a:pt x="1369" y="974"/>
                    <a:pt x="1541" y="780"/>
                    <a:pt x="1770" y="752"/>
                  </a:cubicBezTo>
                  <a:cubicBezTo>
                    <a:pt x="1949" y="729"/>
                    <a:pt x="2176" y="710"/>
                    <a:pt x="2428" y="710"/>
                  </a:cubicBezTo>
                  <a:cubicBezTo>
                    <a:pt x="2875" y="710"/>
                    <a:pt x="3401" y="770"/>
                    <a:pt x="3877" y="977"/>
                  </a:cubicBezTo>
                  <a:lnTo>
                    <a:pt x="3877" y="661"/>
                  </a:lnTo>
                  <a:cubicBezTo>
                    <a:pt x="3255" y="142"/>
                    <a:pt x="2537" y="1"/>
                    <a:pt x="1940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4" name="Google Shape;17704;p79"/>
            <p:cNvSpPr/>
            <p:nvPr/>
          </p:nvSpPr>
          <p:spPr>
            <a:xfrm>
              <a:off x="2822067" y="3026250"/>
              <a:ext cx="96614" cy="31910"/>
            </a:xfrm>
            <a:custGeom>
              <a:avLst/>
              <a:gdLst/>
              <a:ahLst/>
              <a:cxnLst/>
              <a:rect l="l" t="t" r="r" b="b"/>
              <a:pathLst>
                <a:path w="3712" h="1226" extrusionOk="0">
                  <a:moveTo>
                    <a:pt x="1465" y="0"/>
                  </a:moveTo>
                  <a:cubicBezTo>
                    <a:pt x="1027" y="0"/>
                    <a:pt x="631" y="46"/>
                    <a:pt x="373" y="86"/>
                  </a:cubicBezTo>
                  <a:cubicBezTo>
                    <a:pt x="159" y="117"/>
                    <a:pt x="0" y="304"/>
                    <a:pt x="0" y="522"/>
                  </a:cubicBezTo>
                  <a:lnTo>
                    <a:pt x="0" y="1014"/>
                  </a:lnTo>
                  <a:cubicBezTo>
                    <a:pt x="0" y="1131"/>
                    <a:pt x="95" y="1226"/>
                    <a:pt x="215" y="1226"/>
                  </a:cubicBezTo>
                  <a:cubicBezTo>
                    <a:pt x="331" y="1226"/>
                    <a:pt x="426" y="1131"/>
                    <a:pt x="426" y="1014"/>
                  </a:cubicBezTo>
                  <a:lnTo>
                    <a:pt x="426" y="522"/>
                  </a:lnTo>
                  <a:cubicBezTo>
                    <a:pt x="426" y="515"/>
                    <a:pt x="430" y="508"/>
                    <a:pt x="437" y="508"/>
                  </a:cubicBezTo>
                  <a:cubicBezTo>
                    <a:pt x="773" y="457"/>
                    <a:pt x="1110" y="430"/>
                    <a:pt x="1447" y="430"/>
                  </a:cubicBezTo>
                  <a:cubicBezTo>
                    <a:pt x="1572" y="430"/>
                    <a:pt x="1698" y="433"/>
                    <a:pt x="1823" y="441"/>
                  </a:cubicBezTo>
                  <a:cubicBezTo>
                    <a:pt x="2488" y="483"/>
                    <a:pt x="2970" y="652"/>
                    <a:pt x="3255" y="937"/>
                  </a:cubicBezTo>
                  <a:cubicBezTo>
                    <a:pt x="3302" y="983"/>
                    <a:pt x="3355" y="1003"/>
                    <a:pt x="3405" y="1003"/>
                  </a:cubicBezTo>
                  <a:cubicBezTo>
                    <a:pt x="3571" y="1003"/>
                    <a:pt x="3712" y="789"/>
                    <a:pt x="3558" y="634"/>
                  </a:cubicBezTo>
                  <a:cubicBezTo>
                    <a:pt x="3053" y="129"/>
                    <a:pt x="2201" y="0"/>
                    <a:pt x="1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5" name="Google Shape;17705;p79"/>
            <p:cNvSpPr/>
            <p:nvPr/>
          </p:nvSpPr>
          <p:spPr>
            <a:xfrm>
              <a:off x="2762829" y="2975809"/>
              <a:ext cx="212827" cy="278338"/>
            </a:xfrm>
            <a:custGeom>
              <a:avLst/>
              <a:gdLst/>
              <a:ahLst/>
              <a:cxnLst/>
              <a:rect l="l" t="t" r="r" b="b"/>
              <a:pathLst>
                <a:path w="8177" h="10694" extrusionOk="0">
                  <a:moveTo>
                    <a:pt x="6383" y="430"/>
                  </a:moveTo>
                  <a:lnTo>
                    <a:pt x="6383" y="2495"/>
                  </a:lnTo>
                  <a:cubicBezTo>
                    <a:pt x="6383" y="2808"/>
                    <a:pt x="6312" y="3114"/>
                    <a:pt x="6175" y="3392"/>
                  </a:cubicBezTo>
                  <a:cubicBezTo>
                    <a:pt x="6161" y="3420"/>
                    <a:pt x="6154" y="3452"/>
                    <a:pt x="6154" y="3487"/>
                  </a:cubicBezTo>
                  <a:lnTo>
                    <a:pt x="6154" y="4092"/>
                  </a:lnTo>
                  <a:cubicBezTo>
                    <a:pt x="6154" y="5243"/>
                    <a:pt x="5220" y="6162"/>
                    <a:pt x="4085" y="6162"/>
                  </a:cubicBezTo>
                  <a:cubicBezTo>
                    <a:pt x="4039" y="6162"/>
                    <a:pt x="3994" y="6161"/>
                    <a:pt x="3948" y="6158"/>
                  </a:cubicBezTo>
                  <a:cubicBezTo>
                    <a:pt x="2868" y="6084"/>
                    <a:pt x="2020" y="5144"/>
                    <a:pt x="2020" y="4015"/>
                  </a:cubicBezTo>
                  <a:lnTo>
                    <a:pt x="2020" y="3487"/>
                  </a:lnTo>
                  <a:cubicBezTo>
                    <a:pt x="2020" y="3452"/>
                    <a:pt x="2013" y="3420"/>
                    <a:pt x="1999" y="3392"/>
                  </a:cubicBezTo>
                  <a:cubicBezTo>
                    <a:pt x="1861" y="3114"/>
                    <a:pt x="1791" y="2808"/>
                    <a:pt x="1791" y="2495"/>
                  </a:cubicBezTo>
                  <a:lnTo>
                    <a:pt x="1791" y="2041"/>
                  </a:lnTo>
                  <a:cubicBezTo>
                    <a:pt x="1791" y="1151"/>
                    <a:pt x="2512" y="430"/>
                    <a:pt x="3402" y="430"/>
                  </a:cubicBezTo>
                  <a:close/>
                  <a:moveTo>
                    <a:pt x="2931" y="6295"/>
                  </a:moveTo>
                  <a:cubicBezTo>
                    <a:pt x="3237" y="6460"/>
                    <a:pt x="3575" y="6559"/>
                    <a:pt x="3920" y="6580"/>
                  </a:cubicBezTo>
                  <a:cubicBezTo>
                    <a:pt x="3976" y="6583"/>
                    <a:pt x="4032" y="6587"/>
                    <a:pt x="4089" y="6587"/>
                  </a:cubicBezTo>
                  <a:cubicBezTo>
                    <a:pt x="4490" y="6587"/>
                    <a:pt x="4887" y="6488"/>
                    <a:pt x="5243" y="6302"/>
                  </a:cubicBezTo>
                  <a:lnTo>
                    <a:pt x="5243" y="6693"/>
                  </a:lnTo>
                  <a:lnTo>
                    <a:pt x="4089" y="7484"/>
                  </a:lnTo>
                  <a:lnTo>
                    <a:pt x="2931" y="6693"/>
                  </a:lnTo>
                  <a:lnTo>
                    <a:pt x="2931" y="6295"/>
                  </a:lnTo>
                  <a:close/>
                  <a:moveTo>
                    <a:pt x="2748" y="7083"/>
                  </a:moveTo>
                  <a:lnTo>
                    <a:pt x="3754" y="7773"/>
                  </a:lnTo>
                  <a:lnTo>
                    <a:pt x="3219" y="8308"/>
                  </a:lnTo>
                  <a:cubicBezTo>
                    <a:pt x="3216" y="8311"/>
                    <a:pt x="3212" y="8311"/>
                    <a:pt x="3209" y="8311"/>
                  </a:cubicBezTo>
                  <a:cubicBezTo>
                    <a:pt x="3202" y="8311"/>
                    <a:pt x="3198" y="8308"/>
                    <a:pt x="3198" y="8304"/>
                  </a:cubicBezTo>
                  <a:lnTo>
                    <a:pt x="2533" y="7308"/>
                  </a:lnTo>
                  <a:lnTo>
                    <a:pt x="2748" y="7083"/>
                  </a:lnTo>
                  <a:close/>
                  <a:moveTo>
                    <a:pt x="5426" y="7087"/>
                  </a:moveTo>
                  <a:lnTo>
                    <a:pt x="5640" y="7308"/>
                  </a:lnTo>
                  <a:lnTo>
                    <a:pt x="4975" y="8304"/>
                  </a:lnTo>
                  <a:cubicBezTo>
                    <a:pt x="4972" y="8308"/>
                    <a:pt x="4968" y="8311"/>
                    <a:pt x="4965" y="8311"/>
                  </a:cubicBezTo>
                  <a:cubicBezTo>
                    <a:pt x="4961" y="8311"/>
                    <a:pt x="4954" y="8311"/>
                    <a:pt x="4954" y="8308"/>
                  </a:cubicBezTo>
                  <a:lnTo>
                    <a:pt x="4419" y="7773"/>
                  </a:lnTo>
                  <a:lnTo>
                    <a:pt x="5426" y="7087"/>
                  </a:lnTo>
                  <a:close/>
                  <a:moveTo>
                    <a:pt x="3406" y="0"/>
                  </a:moveTo>
                  <a:cubicBezTo>
                    <a:pt x="2280" y="0"/>
                    <a:pt x="1369" y="915"/>
                    <a:pt x="1365" y="2038"/>
                  </a:cubicBezTo>
                  <a:lnTo>
                    <a:pt x="1365" y="2495"/>
                  </a:lnTo>
                  <a:cubicBezTo>
                    <a:pt x="1365" y="2854"/>
                    <a:pt x="1443" y="3206"/>
                    <a:pt x="1594" y="3533"/>
                  </a:cubicBezTo>
                  <a:lnTo>
                    <a:pt x="1594" y="4015"/>
                  </a:lnTo>
                  <a:cubicBezTo>
                    <a:pt x="1590" y="4782"/>
                    <a:pt x="1925" y="5507"/>
                    <a:pt x="2509" y="6006"/>
                  </a:cubicBezTo>
                  <a:lnTo>
                    <a:pt x="2509" y="6724"/>
                  </a:lnTo>
                  <a:lnTo>
                    <a:pt x="2111" y="7139"/>
                  </a:lnTo>
                  <a:cubicBezTo>
                    <a:pt x="2069" y="7185"/>
                    <a:pt x="2048" y="7245"/>
                    <a:pt x="2055" y="7305"/>
                  </a:cubicBezTo>
                  <a:lnTo>
                    <a:pt x="739" y="7780"/>
                  </a:lnTo>
                  <a:cubicBezTo>
                    <a:pt x="296" y="7942"/>
                    <a:pt x="0" y="8367"/>
                    <a:pt x="0" y="8839"/>
                  </a:cubicBezTo>
                  <a:lnTo>
                    <a:pt x="0" y="10482"/>
                  </a:lnTo>
                  <a:cubicBezTo>
                    <a:pt x="0" y="10598"/>
                    <a:pt x="95" y="10693"/>
                    <a:pt x="211" y="10693"/>
                  </a:cubicBezTo>
                  <a:cubicBezTo>
                    <a:pt x="331" y="10693"/>
                    <a:pt x="426" y="10598"/>
                    <a:pt x="426" y="10482"/>
                  </a:cubicBezTo>
                  <a:lnTo>
                    <a:pt x="426" y="8839"/>
                  </a:lnTo>
                  <a:cubicBezTo>
                    <a:pt x="426" y="8547"/>
                    <a:pt x="609" y="8283"/>
                    <a:pt x="887" y="8181"/>
                  </a:cubicBezTo>
                  <a:lnTo>
                    <a:pt x="2269" y="7678"/>
                  </a:lnTo>
                  <a:lnTo>
                    <a:pt x="2846" y="8543"/>
                  </a:lnTo>
                  <a:cubicBezTo>
                    <a:pt x="2920" y="8652"/>
                    <a:pt x="3036" y="8723"/>
                    <a:pt x="3170" y="8737"/>
                  </a:cubicBezTo>
                  <a:lnTo>
                    <a:pt x="3212" y="8737"/>
                  </a:lnTo>
                  <a:cubicBezTo>
                    <a:pt x="3329" y="8737"/>
                    <a:pt x="3438" y="8691"/>
                    <a:pt x="3522" y="8610"/>
                  </a:cubicBezTo>
                  <a:lnTo>
                    <a:pt x="3874" y="8258"/>
                  </a:lnTo>
                  <a:lnTo>
                    <a:pt x="3874" y="10478"/>
                  </a:lnTo>
                  <a:cubicBezTo>
                    <a:pt x="3874" y="10598"/>
                    <a:pt x="3969" y="10693"/>
                    <a:pt x="4085" y="10693"/>
                  </a:cubicBezTo>
                  <a:cubicBezTo>
                    <a:pt x="4205" y="10693"/>
                    <a:pt x="4300" y="10598"/>
                    <a:pt x="4300" y="10478"/>
                  </a:cubicBezTo>
                  <a:lnTo>
                    <a:pt x="4300" y="8258"/>
                  </a:lnTo>
                  <a:lnTo>
                    <a:pt x="4651" y="8610"/>
                  </a:lnTo>
                  <a:cubicBezTo>
                    <a:pt x="4738" y="8697"/>
                    <a:pt x="4851" y="8739"/>
                    <a:pt x="4962" y="8739"/>
                  </a:cubicBezTo>
                  <a:cubicBezTo>
                    <a:pt x="5104" y="8739"/>
                    <a:pt x="5244" y="8671"/>
                    <a:pt x="5331" y="8540"/>
                  </a:cubicBezTo>
                  <a:lnTo>
                    <a:pt x="5908" y="7678"/>
                  </a:lnTo>
                  <a:lnTo>
                    <a:pt x="7290" y="8181"/>
                  </a:lnTo>
                  <a:cubicBezTo>
                    <a:pt x="7565" y="8283"/>
                    <a:pt x="7748" y="8543"/>
                    <a:pt x="7751" y="8839"/>
                  </a:cubicBezTo>
                  <a:lnTo>
                    <a:pt x="7751" y="10478"/>
                  </a:lnTo>
                  <a:cubicBezTo>
                    <a:pt x="7751" y="10598"/>
                    <a:pt x="7846" y="10693"/>
                    <a:pt x="7962" y="10693"/>
                  </a:cubicBezTo>
                  <a:cubicBezTo>
                    <a:pt x="8082" y="10693"/>
                    <a:pt x="8177" y="10598"/>
                    <a:pt x="8177" y="10478"/>
                  </a:cubicBezTo>
                  <a:lnTo>
                    <a:pt x="8177" y="8839"/>
                  </a:lnTo>
                  <a:cubicBezTo>
                    <a:pt x="8177" y="8364"/>
                    <a:pt x="7881" y="7942"/>
                    <a:pt x="7438" y="7780"/>
                  </a:cubicBezTo>
                  <a:lnTo>
                    <a:pt x="6126" y="7301"/>
                  </a:lnTo>
                  <a:cubicBezTo>
                    <a:pt x="6129" y="7241"/>
                    <a:pt x="6108" y="7182"/>
                    <a:pt x="6066" y="7139"/>
                  </a:cubicBezTo>
                  <a:lnTo>
                    <a:pt x="5672" y="6721"/>
                  </a:lnTo>
                  <a:lnTo>
                    <a:pt x="5672" y="6021"/>
                  </a:lnTo>
                  <a:cubicBezTo>
                    <a:pt x="5714" y="5985"/>
                    <a:pt x="5753" y="5950"/>
                    <a:pt x="5795" y="5911"/>
                  </a:cubicBezTo>
                  <a:cubicBezTo>
                    <a:pt x="6295" y="5440"/>
                    <a:pt x="6583" y="4782"/>
                    <a:pt x="6583" y="4092"/>
                  </a:cubicBezTo>
                  <a:lnTo>
                    <a:pt x="6583" y="3533"/>
                  </a:lnTo>
                  <a:cubicBezTo>
                    <a:pt x="6734" y="3206"/>
                    <a:pt x="6812" y="2854"/>
                    <a:pt x="6812" y="2495"/>
                  </a:cubicBezTo>
                  <a:lnTo>
                    <a:pt x="6812" y="215"/>
                  </a:lnTo>
                  <a:cubicBezTo>
                    <a:pt x="6812" y="95"/>
                    <a:pt x="6717" y="0"/>
                    <a:pt x="6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6" name="Google Shape;17706;p79"/>
            <p:cNvSpPr/>
            <p:nvPr/>
          </p:nvSpPr>
          <p:spPr>
            <a:xfrm>
              <a:off x="2798356" y="3219218"/>
              <a:ext cx="11088" cy="34929"/>
            </a:xfrm>
            <a:custGeom>
              <a:avLst/>
              <a:gdLst/>
              <a:ahLst/>
              <a:cxnLst/>
              <a:rect l="l" t="t" r="r" b="b"/>
              <a:pathLst>
                <a:path w="426" h="1342" extrusionOk="0">
                  <a:moveTo>
                    <a:pt x="211" y="1"/>
                  </a:moveTo>
                  <a:cubicBezTo>
                    <a:pt x="95" y="1"/>
                    <a:pt x="0" y="96"/>
                    <a:pt x="0" y="215"/>
                  </a:cubicBezTo>
                  <a:lnTo>
                    <a:pt x="0" y="1126"/>
                  </a:lnTo>
                  <a:cubicBezTo>
                    <a:pt x="0" y="1246"/>
                    <a:pt x="95" y="1341"/>
                    <a:pt x="211" y="1341"/>
                  </a:cubicBezTo>
                  <a:cubicBezTo>
                    <a:pt x="331" y="1341"/>
                    <a:pt x="426" y="1246"/>
                    <a:pt x="426" y="1126"/>
                  </a:cubicBezTo>
                  <a:lnTo>
                    <a:pt x="426" y="215"/>
                  </a:lnTo>
                  <a:cubicBezTo>
                    <a:pt x="426" y="96"/>
                    <a:pt x="331" y="1"/>
                    <a:pt x="2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7" name="Google Shape;17707;p79"/>
            <p:cNvSpPr/>
            <p:nvPr/>
          </p:nvSpPr>
          <p:spPr>
            <a:xfrm>
              <a:off x="2928936" y="3219218"/>
              <a:ext cx="11114" cy="34929"/>
            </a:xfrm>
            <a:custGeom>
              <a:avLst/>
              <a:gdLst/>
              <a:ahLst/>
              <a:cxnLst/>
              <a:rect l="l" t="t" r="r" b="b"/>
              <a:pathLst>
                <a:path w="427" h="1342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1126"/>
                  </a:lnTo>
                  <a:cubicBezTo>
                    <a:pt x="1" y="1246"/>
                    <a:pt x="96" y="1341"/>
                    <a:pt x="215" y="1341"/>
                  </a:cubicBezTo>
                  <a:cubicBezTo>
                    <a:pt x="331" y="1341"/>
                    <a:pt x="426" y="1246"/>
                    <a:pt x="426" y="1126"/>
                  </a:cubicBezTo>
                  <a:lnTo>
                    <a:pt x="426" y="215"/>
                  </a:lnTo>
                  <a:cubicBezTo>
                    <a:pt x="426" y="96"/>
                    <a:pt x="331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8" name="Google Shape;17708;p79"/>
            <p:cNvSpPr/>
            <p:nvPr/>
          </p:nvSpPr>
          <p:spPr>
            <a:xfrm>
              <a:off x="2964464" y="2934321"/>
              <a:ext cx="177325" cy="185056"/>
            </a:xfrm>
            <a:custGeom>
              <a:avLst/>
              <a:gdLst/>
              <a:ahLst/>
              <a:cxnLst/>
              <a:rect l="l" t="t" r="r" b="b"/>
              <a:pathLst>
                <a:path w="6813" h="7110" extrusionOk="0">
                  <a:moveTo>
                    <a:pt x="4772" y="1"/>
                  </a:moveTo>
                  <a:cubicBezTo>
                    <a:pt x="4490" y="1"/>
                    <a:pt x="4491" y="426"/>
                    <a:pt x="4775" y="426"/>
                  </a:cubicBezTo>
                  <a:lnTo>
                    <a:pt x="5915" y="426"/>
                  </a:lnTo>
                  <a:cubicBezTo>
                    <a:pt x="6176" y="426"/>
                    <a:pt x="6387" y="637"/>
                    <a:pt x="6387" y="898"/>
                  </a:cubicBezTo>
                  <a:lnTo>
                    <a:pt x="6387" y="4546"/>
                  </a:lnTo>
                  <a:cubicBezTo>
                    <a:pt x="6387" y="4807"/>
                    <a:pt x="6176" y="5018"/>
                    <a:pt x="5915" y="5018"/>
                  </a:cubicBezTo>
                  <a:lnTo>
                    <a:pt x="3635" y="5018"/>
                  </a:lnTo>
                  <a:cubicBezTo>
                    <a:pt x="3590" y="5018"/>
                    <a:pt x="3544" y="5032"/>
                    <a:pt x="3509" y="5060"/>
                  </a:cubicBezTo>
                  <a:lnTo>
                    <a:pt x="1475" y="6538"/>
                  </a:lnTo>
                  <a:lnTo>
                    <a:pt x="1788" y="5282"/>
                  </a:lnTo>
                  <a:cubicBezTo>
                    <a:pt x="1820" y="5148"/>
                    <a:pt x="1718" y="5018"/>
                    <a:pt x="1581" y="5018"/>
                  </a:cubicBezTo>
                  <a:lnTo>
                    <a:pt x="898" y="5018"/>
                  </a:lnTo>
                  <a:cubicBezTo>
                    <a:pt x="638" y="5018"/>
                    <a:pt x="426" y="4807"/>
                    <a:pt x="426" y="4550"/>
                  </a:cubicBezTo>
                  <a:lnTo>
                    <a:pt x="426" y="898"/>
                  </a:lnTo>
                  <a:cubicBezTo>
                    <a:pt x="426" y="637"/>
                    <a:pt x="638" y="426"/>
                    <a:pt x="898" y="426"/>
                  </a:cubicBezTo>
                  <a:lnTo>
                    <a:pt x="2038" y="426"/>
                  </a:lnTo>
                  <a:cubicBezTo>
                    <a:pt x="2154" y="426"/>
                    <a:pt x="2249" y="331"/>
                    <a:pt x="2249" y="215"/>
                  </a:cubicBezTo>
                  <a:cubicBezTo>
                    <a:pt x="2249" y="96"/>
                    <a:pt x="2154" y="1"/>
                    <a:pt x="2038" y="1"/>
                  </a:cubicBezTo>
                  <a:lnTo>
                    <a:pt x="898" y="1"/>
                  </a:lnTo>
                  <a:cubicBezTo>
                    <a:pt x="402" y="1"/>
                    <a:pt x="1" y="402"/>
                    <a:pt x="1" y="898"/>
                  </a:cubicBezTo>
                  <a:lnTo>
                    <a:pt x="1" y="4550"/>
                  </a:lnTo>
                  <a:cubicBezTo>
                    <a:pt x="1" y="5043"/>
                    <a:pt x="402" y="5444"/>
                    <a:pt x="898" y="5447"/>
                  </a:cubicBezTo>
                  <a:lnTo>
                    <a:pt x="1310" y="5447"/>
                  </a:lnTo>
                  <a:lnTo>
                    <a:pt x="993" y="6700"/>
                  </a:lnTo>
                  <a:cubicBezTo>
                    <a:pt x="937" y="6925"/>
                    <a:pt x="1115" y="7110"/>
                    <a:pt x="1311" y="7110"/>
                  </a:cubicBezTo>
                  <a:cubicBezTo>
                    <a:pt x="1376" y="7110"/>
                    <a:pt x="1442" y="7090"/>
                    <a:pt x="1503" y="7045"/>
                  </a:cubicBezTo>
                  <a:lnTo>
                    <a:pt x="3702" y="5447"/>
                  </a:lnTo>
                  <a:lnTo>
                    <a:pt x="5915" y="5447"/>
                  </a:lnTo>
                  <a:cubicBezTo>
                    <a:pt x="6411" y="5444"/>
                    <a:pt x="6813" y="5043"/>
                    <a:pt x="6813" y="4550"/>
                  </a:cubicBezTo>
                  <a:lnTo>
                    <a:pt x="6813" y="898"/>
                  </a:lnTo>
                  <a:cubicBezTo>
                    <a:pt x="6813" y="402"/>
                    <a:pt x="6411" y="1"/>
                    <a:pt x="5915" y="1"/>
                  </a:cubicBezTo>
                  <a:lnTo>
                    <a:pt x="4775" y="1"/>
                  </a:lnTo>
                  <a:cubicBezTo>
                    <a:pt x="4774" y="1"/>
                    <a:pt x="4773" y="1"/>
                    <a:pt x="4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9" name="Google Shape;17709;p79"/>
            <p:cNvSpPr/>
            <p:nvPr/>
          </p:nvSpPr>
          <p:spPr>
            <a:xfrm>
              <a:off x="3035441" y="2898611"/>
              <a:ext cx="35293" cy="106166"/>
            </a:xfrm>
            <a:custGeom>
              <a:avLst/>
              <a:gdLst/>
              <a:ahLst/>
              <a:cxnLst/>
              <a:rect l="l" t="t" r="r" b="b"/>
              <a:pathLst>
                <a:path w="1356" h="4079" extrusionOk="0">
                  <a:moveTo>
                    <a:pt x="908" y="430"/>
                  </a:moveTo>
                  <a:lnTo>
                    <a:pt x="708" y="3653"/>
                  </a:lnTo>
                  <a:lnTo>
                    <a:pt x="651" y="3653"/>
                  </a:lnTo>
                  <a:lnTo>
                    <a:pt x="451" y="430"/>
                  </a:lnTo>
                  <a:close/>
                  <a:moveTo>
                    <a:pt x="222" y="0"/>
                  </a:moveTo>
                  <a:cubicBezTo>
                    <a:pt x="99" y="0"/>
                    <a:pt x="1" y="106"/>
                    <a:pt x="11" y="229"/>
                  </a:cubicBezTo>
                  <a:lnTo>
                    <a:pt x="236" y="3878"/>
                  </a:lnTo>
                  <a:cubicBezTo>
                    <a:pt x="243" y="3990"/>
                    <a:pt x="338" y="4078"/>
                    <a:pt x="451" y="4078"/>
                  </a:cubicBezTo>
                  <a:lnTo>
                    <a:pt x="905" y="4078"/>
                  </a:lnTo>
                  <a:cubicBezTo>
                    <a:pt x="1021" y="4078"/>
                    <a:pt x="1112" y="3990"/>
                    <a:pt x="1119" y="3878"/>
                  </a:cubicBezTo>
                  <a:lnTo>
                    <a:pt x="1348" y="229"/>
                  </a:lnTo>
                  <a:cubicBezTo>
                    <a:pt x="1355" y="106"/>
                    <a:pt x="1257" y="0"/>
                    <a:pt x="11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0" name="Google Shape;17710;p79"/>
            <p:cNvSpPr/>
            <p:nvPr/>
          </p:nvSpPr>
          <p:spPr>
            <a:xfrm>
              <a:off x="3035727" y="3011414"/>
              <a:ext cx="40681" cy="34929"/>
            </a:xfrm>
            <a:custGeom>
              <a:avLst/>
              <a:gdLst/>
              <a:ahLst/>
              <a:cxnLst/>
              <a:rect l="l" t="t" r="r" b="b"/>
              <a:pathLst>
                <a:path w="1563" h="1342" extrusionOk="0">
                  <a:moveTo>
                    <a:pt x="669" y="427"/>
                  </a:moveTo>
                  <a:cubicBezTo>
                    <a:pt x="883" y="427"/>
                    <a:pt x="992" y="687"/>
                    <a:pt x="841" y="842"/>
                  </a:cubicBezTo>
                  <a:cubicBezTo>
                    <a:pt x="791" y="891"/>
                    <a:pt x="730" y="913"/>
                    <a:pt x="670" y="913"/>
                  </a:cubicBezTo>
                  <a:cubicBezTo>
                    <a:pt x="545" y="913"/>
                    <a:pt x="426" y="817"/>
                    <a:pt x="426" y="670"/>
                  </a:cubicBezTo>
                  <a:cubicBezTo>
                    <a:pt x="426" y="536"/>
                    <a:pt x="535" y="427"/>
                    <a:pt x="669" y="427"/>
                  </a:cubicBezTo>
                  <a:close/>
                  <a:moveTo>
                    <a:pt x="672" y="0"/>
                  </a:moveTo>
                  <a:cubicBezTo>
                    <a:pt x="329" y="0"/>
                    <a:pt x="0" y="267"/>
                    <a:pt x="0" y="670"/>
                  </a:cubicBezTo>
                  <a:cubicBezTo>
                    <a:pt x="0" y="1039"/>
                    <a:pt x="299" y="1338"/>
                    <a:pt x="669" y="1342"/>
                  </a:cubicBezTo>
                  <a:cubicBezTo>
                    <a:pt x="1263" y="1338"/>
                    <a:pt x="1562" y="620"/>
                    <a:pt x="1140" y="198"/>
                  </a:cubicBezTo>
                  <a:cubicBezTo>
                    <a:pt x="1003" y="62"/>
                    <a:pt x="836" y="0"/>
                    <a:pt x="6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11" name="Google Shape;17711;p79"/>
          <p:cNvGrpSpPr/>
          <p:nvPr/>
        </p:nvGrpSpPr>
        <p:grpSpPr>
          <a:xfrm>
            <a:off x="4181432" y="1990720"/>
            <a:ext cx="357436" cy="356056"/>
            <a:chOff x="4181432" y="1990720"/>
            <a:chExt cx="357436" cy="356056"/>
          </a:xfrm>
        </p:grpSpPr>
        <p:sp>
          <p:nvSpPr>
            <p:cNvPr id="17712" name="Google Shape;17712;p79"/>
            <p:cNvSpPr/>
            <p:nvPr/>
          </p:nvSpPr>
          <p:spPr>
            <a:xfrm>
              <a:off x="4286947" y="2187982"/>
              <a:ext cx="55230" cy="55334"/>
            </a:xfrm>
            <a:custGeom>
              <a:avLst/>
              <a:gdLst/>
              <a:ahLst/>
              <a:cxnLst/>
              <a:rect l="l" t="t" r="r" b="b"/>
              <a:pathLst>
                <a:path w="2122" h="2126" extrusionOk="0">
                  <a:moveTo>
                    <a:pt x="1313" y="0"/>
                  </a:moveTo>
                  <a:lnTo>
                    <a:pt x="0" y="1313"/>
                  </a:lnTo>
                  <a:cubicBezTo>
                    <a:pt x="99" y="1327"/>
                    <a:pt x="190" y="1372"/>
                    <a:pt x="260" y="1443"/>
                  </a:cubicBezTo>
                  <a:lnTo>
                    <a:pt x="683" y="1865"/>
                  </a:lnTo>
                  <a:cubicBezTo>
                    <a:pt x="750" y="1935"/>
                    <a:pt x="795" y="2027"/>
                    <a:pt x="809" y="2125"/>
                  </a:cubicBezTo>
                  <a:lnTo>
                    <a:pt x="2122" y="813"/>
                  </a:lnTo>
                  <a:cubicBezTo>
                    <a:pt x="1812" y="584"/>
                    <a:pt x="1541" y="310"/>
                    <a:pt x="1313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3" name="Google Shape;17713;p79"/>
            <p:cNvSpPr/>
            <p:nvPr/>
          </p:nvSpPr>
          <p:spPr>
            <a:xfrm>
              <a:off x="4286947" y="2187982"/>
              <a:ext cx="44611" cy="55334"/>
            </a:xfrm>
            <a:custGeom>
              <a:avLst/>
              <a:gdLst/>
              <a:ahLst/>
              <a:cxnLst/>
              <a:rect l="l" t="t" r="r" b="b"/>
              <a:pathLst>
                <a:path w="1714" h="2126" extrusionOk="0">
                  <a:moveTo>
                    <a:pt x="1313" y="0"/>
                  </a:moveTo>
                  <a:lnTo>
                    <a:pt x="0" y="1313"/>
                  </a:lnTo>
                  <a:cubicBezTo>
                    <a:pt x="99" y="1327"/>
                    <a:pt x="190" y="1372"/>
                    <a:pt x="260" y="1443"/>
                  </a:cubicBezTo>
                  <a:lnTo>
                    <a:pt x="683" y="1865"/>
                  </a:lnTo>
                  <a:cubicBezTo>
                    <a:pt x="753" y="1935"/>
                    <a:pt x="795" y="2027"/>
                    <a:pt x="813" y="2125"/>
                  </a:cubicBezTo>
                  <a:lnTo>
                    <a:pt x="1305" y="1629"/>
                  </a:lnTo>
                  <a:lnTo>
                    <a:pt x="1119" y="1443"/>
                  </a:lnTo>
                  <a:lnTo>
                    <a:pt x="1119" y="1439"/>
                  </a:lnTo>
                  <a:cubicBezTo>
                    <a:pt x="1010" y="1337"/>
                    <a:pt x="1006" y="1168"/>
                    <a:pt x="1112" y="1063"/>
                  </a:cubicBezTo>
                  <a:lnTo>
                    <a:pt x="1714" y="461"/>
                  </a:lnTo>
                  <a:cubicBezTo>
                    <a:pt x="1566" y="317"/>
                    <a:pt x="1432" y="166"/>
                    <a:pt x="1313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4" name="Google Shape;17714;p79"/>
            <p:cNvSpPr/>
            <p:nvPr/>
          </p:nvSpPr>
          <p:spPr>
            <a:xfrm>
              <a:off x="4282262" y="1995847"/>
              <a:ext cx="252154" cy="240416"/>
            </a:xfrm>
            <a:custGeom>
              <a:avLst/>
              <a:gdLst/>
              <a:ahLst/>
              <a:cxnLst/>
              <a:rect l="l" t="t" r="r" b="b"/>
              <a:pathLst>
                <a:path w="9688" h="9237" extrusionOk="0">
                  <a:moveTo>
                    <a:pt x="5068" y="1"/>
                  </a:moveTo>
                  <a:cubicBezTo>
                    <a:pt x="3866" y="1"/>
                    <a:pt x="2685" y="470"/>
                    <a:pt x="1802" y="1355"/>
                  </a:cubicBezTo>
                  <a:cubicBezTo>
                    <a:pt x="1" y="3160"/>
                    <a:pt x="1" y="6080"/>
                    <a:pt x="1802" y="7882"/>
                  </a:cubicBezTo>
                  <a:cubicBezTo>
                    <a:pt x="2685" y="8767"/>
                    <a:pt x="3866" y="9236"/>
                    <a:pt x="5068" y="9236"/>
                  </a:cubicBezTo>
                  <a:cubicBezTo>
                    <a:pt x="5663" y="9236"/>
                    <a:pt x="6263" y="9121"/>
                    <a:pt x="6834" y="8885"/>
                  </a:cubicBezTo>
                  <a:cubicBezTo>
                    <a:pt x="8561" y="8170"/>
                    <a:pt x="9687" y="6488"/>
                    <a:pt x="9687" y="4620"/>
                  </a:cubicBezTo>
                  <a:cubicBezTo>
                    <a:pt x="9687" y="2752"/>
                    <a:pt x="8561" y="1067"/>
                    <a:pt x="6834" y="352"/>
                  </a:cubicBezTo>
                  <a:cubicBezTo>
                    <a:pt x="6263" y="116"/>
                    <a:pt x="5663" y="1"/>
                    <a:pt x="506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5" name="Google Shape;17715;p79"/>
            <p:cNvSpPr/>
            <p:nvPr/>
          </p:nvSpPr>
          <p:spPr>
            <a:xfrm>
              <a:off x="4293610" y="1996004"/>
              <a:ext cx="130814" cy="240182"/>
            </a:xfrm>
            <a:custGeom>
              <a:avLst/>
              <a:gdLst/>
              <a:ahLst/>
              <a:cxnLst/>
              <a:rect l="l" t="t" r="r" b="b"/>
              <a:pathLst>
                <a:path w="5026" h="9228" extrusionOk="0">
                  <a:moveTo>
                    <a:pt x="4611" y="1"/>
                  </a:moveTo>
                  <a:cubicBezTo>
                    <a:pt x="2093" y="1"/>
                    <a:pt x="1" y="2045"/>
                    <a:pt x="1" y="4614"/>
                  </a:cubicBezTo>
                  <a:cubicBezTo>
                    <a:pt x="1" y="7184"/>
                    <a:pt x="2093" y="9228"/>
                    <a:pt x="4611" y="9228"/>
                  </a:cubicBezTo>
                  <a:cubicBezTo>
                    <a:pt x="4748" y="9228"/>
                    <a:pt x="4886" y="9222"/>
                    <a:pt x="5025" y="9209"/>
                  </a:cubicBezTo>
                  <a:cubicBezTo>
                    <a:pt x="3942" y="9121"/>
                    <a:pt x="2925" y="8650"/>
                    <a:pt x="2154" y="7879"/>
                  </a:cubicBezTo>
                  <a:cubicBezTo>
                    <a:pt x="884" y="6609"/>
                    <a:pt x="465" y="4720"/>
                    <a:pt x="1081" y="3034"/>
                  </a:cubicBezTo>
                  <a:cubicBezTo>
                    <a:pt x="1697" y="1349"/>
                    <a:pt x="3234" y="170"/>
                    <a:pt x="5025" y="19"/>
                  </a:cubicBezTo>
                  <a:cubicBezTo>
                    <a:pt x="4886" y="7"/>
                    <a:pt x="4748" y="1"/>
                    <a:pt x="461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6" name="Google Shape;17716;p79"/>
            <p:cNvSpPr/>
            <p:nvPr/>
          </p:nvSpPr>
          <p:spPr>
            <a:xfrm>
              <a:off x="4316879" y="2018882"/>
              <a:ext cx="203873" cy="194504"/>
            </a:xfrm>
            <a:custGeom>
              <a:avLst/>
              <a:gdLst/>
              <a:ahLst/>
              <a:cxnLst/>
              <a:rect l="l" t="t" r="r" b="b"/>
              <a:pathLst>
                <a:path w="7833" h="7473" extrusionOk="0">
                  <a:moveTo>
                    <a:pt x="3732" y="0"/>
                  </a:moveTo>
                  <a:cubicBezTo>
                    <a:pt x="3251" y="0"/>
                    <a:pt x="2767" y="93"/>
                    <a:pt x="2305" y="284"/>
                  </a:cubicBezTo>
                  <a:cubicBezTo>
                    <a:pt x="908" y="864"/>
                    <a:pt x="1" y="2226"/>
                    <a:pt x="1" y="3735"/>
                  </a:cubicBezTo>
                  <a:cubicBezTo>
                    <a:pt x="1" y="5248"/>
                    <a:pt x="908" y="6610"/>
                    <a:pt x="2305" y="7187"/>
                  </a:cubicBezTo>
                  <a:cubicBezTo>
                    <a:pt x="2768" y="7379"/>
                    <a:pt x="3254" y="7473"/>
                    <a:pt x="3736" y="7473"/>
                  </a:cubicBezTo>
                  <a:cubicBezTo>
                    <a:pt x="4707" y="7473"/>
                    <a:pt x="5661" y="7093"/>
                    <a:pt x="6376" y="6378"/>
                  </a:cubicBezTo>
                  <a:cubicBezTo>
                    <a:pt x="7833" y="4917"/>
                    <a:pt x="7833" y="2553"/>
                    <a:pt x="6376" y="1096"/>
                  </a:cubicBezTo>
                  <a:cubicBezTo>
                    <a:pt x="5660" y="380"/>
                    <a:pt x="4704" y="0"/>
                    <a:pt x="373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7" name="Google Shape;17717;p79"/>
            <p:cNvSpPr/>
            <p:nvPr/>
          </p:nvSpPr>
          <p:spPr>
            <a:xfrm>
              <a:off x="4316983" y="2018908"/>
              <a:ext cx="107624" cy="194477"/>
            </a:xfrm>
            <a:custGeom>
              <a:avLst/>
              <a:gdLst/>
              <a:ahLst/>
              <a:cxnLst/>
              <a:rect l="l" t="t" r="r" b="b"/>
              <a:pathLst>
                <a:path w="4135" h="7472" extrusionOk="0">
                  <a:moveTo>
                    <a:pt x="3731" y="1"/>
                  </a:moveTo>
                  <a:cubicBezTo>
                    <a:pt x="1696" y="1"/>
                    <a:pt x="0" y="1650"/>
                    <a:pt x="0" y="3734"/>
                  </a:cubicBezTo>
                  <a:cubicBezTo>
                    <a:pt x="0" y="5821"/>
                    <a:pt x="1696" y="7471"/>
                    <a:pt x="3731" y="7471"/>
                  </a:cubicBezTo>
                  <a:cubicBezTo>
                    <a:pt x="3864" y="7471"/>
                    <a:pt x="3999" y="7464"/>
                    <a:pt x="4134" y="7450"/>
                  </a:cubicBezTo>
                  <a:cubicBezTo>
                    <a:pt x="3286" y="7358"/>
                    <a:pt x="2495" y="6982"/>
                    <a:pt x="1890" y="6377"/>
                  </a:cubicBezTo>
                  <a:cubicBezTo>
                    <a:pt x="873" y="5360"/>
                    <a:pt x="528" y="3850"/>
                    <a:pt x="1010" y="2492"/>
                  </a:cubicBezTo>
                  <a:cubicBezTo>
                    <a:pt x="1489" y="1138"/>
                    <a:pt x="2702" y="177"/>
                    <a:pt x="4134" y="22"/>
                  </a:cubicBezTo>
                  <a:cubicBezTo>
                    <a:pt x="3999" y="8"/>
                    <a:pt x="3864" y="1"/>
                    <a:pt x="3731" y="1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8" name="Google Shape;17718;p79"/>
            <p:cNvSpPr/>
            <p:nvPr/>
          </p:nvSpPr>
          <p:spPr>
            <a:xfrm>
              <a:off x="4378512" y="2057298"/>
              <a:ext cx="62128" cy="53200"/>
            </a:xfrm>
            <a:custGeom>
              <a:avLst/>
              <a:gdLst/>
              <a:ahLst/>
              <a:cxnLst/>
              <a:rect l="l" t="t" r="r" b="b"/>
              <a:pathLst>
                <a:path w="2387" h="2044" extrusionOk="0">
                  <a:moveTo>
                    <a:pt x="1366" y="0"/>
                  </a:moveTo>
                  <a:cubicBezTo>
                    <a:pt x="458" y="0"/>
                    <a:pt x="1" y="1102"/>
                    <a:pt x="644" y="1742"/>
                  </a:cubicBezTo>
                  <a:cubicBezTo>
                    <a:pt x="853" y="1950"/>
                    <a:pt x="1109" y="2044"/>
                    <a:pt x="1360" y="2044"/>
                  </a:cubicBezTo>
                  <a:cubicBezTo>
                    <a:pt x="1884" y="2044"/>
                    <a:pt x="2386" y="1637"/>
                    <a:pt x="2386" y="1021"/>
                  </a:cubicBezTo>
                  <a:cubicBezTo>
                    <a:pt x="2386" y="458"/>
                    <a:pt x="1929" y="0"/>
                    <a:pt x="1366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9" name="Google Shape;17719;p79"/>
            <p:cNvSpPr/>
            <p:nvPr/>
          </p:nvSpPr>
          <p:spPr>
            <a:xfrm>
              <a:off x="4387491" y="2057272"/>
              <a:ext cx="37011" cy="53226"/>
            </a:xfrm>
            <a:custGeom>
              <a:avLst/>
              <a:gdLst/>
              <a:ahLst/>
              <a:cxnLst/>
              <a:rect l="l" t="t" r="r" b="b"/>
              <a:pathLst>
                <a:path w="1422" h="2045" extrusionOk="0">
                  <a:moveTo>
                    <a:pt x="1023" y="0"/>
                  </a:moveTo>
                  <a:cubicBezTo>
                    <a:pt x="484" y="0"/>
                    <a:pt x="0" y="434"/>
                    <a:pt x="0" y="1022"/>
                  </a:cubicBezTo>
                  <a:cubicBezTo>
                    <a:pt x="0" y="1609"/>
                    <a:pt x="483" y="2044"/>
                    <a:pt x="1021" y="2044"/>
                  </a:cubicBezTo>
                  <a:cubicBezTo>
                    <a:pt x="1153" y="2044"/>
                    <a:pt x="1289" y="2018"/>
                    <a:pt x="1422" y="1961"/>
                  </a:cubicBezTo>
                  <a:cubicBezTo>
                    <a:pt x="1045" y="1799"/>
                    <a:pt x="803" y="1430"/>
                    <a:pt x="803" y="1022"/>
                  </a:cubicBezTo>
                  <a:cubicBezTo>
                    <a:pt x="803" y="614"/>
                    <a:pt x="1045" y="244"/>
                    <a:pt x="1422" y="82"/>
                  </a:cubicBezTo>
                  <a:cubicBezTo>
                    <a:pt x="1290" y="26"/>
                    <a:pt x="1155" y="0"/>
                    <a:pt x="1023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0" name="Google Shape;17720;p79"/>
            <p:cNvSpPr/>
            <p:nvPr/>
          </p:nvSpPr>
          <p:spPr>
            <a:xfrm>
              <a:off x="4370547" y="2110421"/>
              <a:ext cx="87036" cy="55595"/>
            </a:xfrm>
            <a:custGeom>
              <a:avLst/>
              <a:gdLst/>
              <a:ahLst/>
              <a:cxnLst/>
              <a:rect l="l" t="t" r="r" b="b"/>
              <a:pathLst>
                <a:path w="3344" h="2136" extrusionOk="0">
                  <a:moveTo>
                    <a:pt x="1095" y="0"/>
                  </a:moveTo>
                  <a:cubicBezTo>
                    <a:pt x="493" y="4"/>
                    <a:pt x="4" y="493"/>
                    <a:pt x="1" y="1094"/>
                  </a:cubicBezTo>
                  <a:lnTo>
                    <a:pt x="1" y="1949"/>
                  </a:lnTo>
                  <a:cubicBezTo>
                    <a:pt x="1" y="2055"/>
                    <a:pt x="85" y="2136"/>
                    <a:pt x="187" y="2136"/>
                  </a:cubicBezTo>
                  <a:lnTo>
                    <a:pt x="3157" y="2136"/>
                  </a:lnTo>
                  <a:cubicBezTo>
                    <a:pt x="3262" y="2136"/>
                    <a:pt x="3343" y="2055"/>
                    <a:pt x="3343" y="1949"/>
                  </a:cubicBezTo>
                  <a:lnTo>
                    <a:pt x="3343" y="1094"/>
                  </a:lnTo>
                  <a:cubicBezTo>
                    <a:pt x="3343" y="493"/>
                    <a:pt x="2854" y="4"/>
                    <a:pt x="2252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1" name="Google Shape;17721;p79"/>
            <p:cNvSpPr/>
            <p:nvPr/>
          </p:nvSpPr>
          <p:spPr>
            <a:xfrm>
              <a:off x="4370547" y="2110421"/>
              <a:ext cx="49374" cy="55595"/>
            </a:xfrm>
            <a:custGeom>
              <a:avLst/>
              <a:gdLst/>
              <a:ahLst/>
              <a:cxnLst/>
              <a:rect l="l" t="t" r="r" b="b"/>
              <a:pathLst>
                <a:path w="1897" h="2136" extrusionOk="0">
                  <a:moveTo>
                    <a:pt x="1095" y="0"/>
                  </a:moveTo>
                  <a:cubicBezTo>
                    <a:pt x="493" y="4"/>
                    <a:pt x="4" y="493"/>
                    <a:pt x="1" y="1094"/>
                  </a:cubicBezTo>
                  <a:lnTo>
                    <a:pt x="1" y="1949"/>
                  </a:lnTo>
                  <a:cubicBezTo>
                    <a:pt x="1" y="2055"/>
                    <a:pt x="85" y="2136"/>
                    <a:pt x="187" y="2136"/>
                  </a:cubicBezTo>
                  <a:lnTo>
                    <a:pt x="989" y="2136"/>
                  </a:lnTo>
                  <a:cubicBezTo>
                    <a:pt x="887" y="2136"/>
                    <a:pt x="803" y="2055"/>
                    <a:pt x="803" y="1949"/>
                  </a:cubicBezTo>
                  <a:lnTo>
                    <a:pt x="803" y="1094"/>
                  </a:lnTo>
                  <a:cubicBezTo>
                    <a:pt x="803" y="493"/>
                    <a:pt x="1292" y="4"/>
                    <a:pt x="1897" y="0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2" name="Google Shape;17722;p79"/>
            <p:cNvSpPr/>
            <p:nvPr/>
          </p:nvSpPr>
          <p:spPr>
            <a:xfrm>
              <a:off x="4187314" y="2218200"/>
              <a:ext cx="126025" cy="123396"/>
            </a:xfrm>
            <a:custGeom>
              <a:avLst/>
              <a:gdLst/>
              <a:ahLst/>
              <a:cxnLst/>
              <a:rect l="l" t="t" r="r" b="b"/>
              <a:pathLst>
                <a:path w="4842" h="4741" extrusionOk="0">
                  <a:moveTo>
                    <a:pt x="3839" y="0"/>
                  </a:moveTo>
                  <a:cubicBezTo>
                    <a:pt x="3703" y="0"/>
                    <a:pt x="3568" y="53"/>
                    <a:pt x="3466" y="159"/>
                  </a:cubicBezTo>
                  <a:lnTo>
                    <a:pt x="208" y="3417"/>
                  </a:lnTo>
                  <a:cubicBezTo>
                    <a:pt x="0" y="3621"/>
                    <a:pt x="0" y="3959"/>
                    <a:pt x="208" y="4163"/>
                  </a:cubicBezTo>
                  <a:lnTo>
                    <a:pt x="630" y="4585"/>
                  </a:lnTo>
                  <a:cubicBezTo>
                    <a:pt x="732" y="4689"/>
                    <a:pt x="867" y="4741"/>
                    <a:pt x="1003" y="4741"/>
                  </a:cubicBezTo>
                  <a:cubicBezTo>
                    <a:pt x="1138" y="4741"/>
                    <a:pt x="1274" y="4689"/>
                    <a:pt x="1376" y="4585"/>
                  </a:cubicBezTo>
                  <a:lnTo>
                    <a:pt x="4634" y="1327"/>
                  </a:lnTo>
                  <a:cubicBezTo>
                    <a:pt x="4841" y="1119"/>
                    <a:pt x="4841" y="785"/>
                    <a:pt x="4634" y="577"/>
                  </a:cubicBezTo>
                  <a:lnTo>
                    <a:pt x="4215" y="159"/>
                  </a:lnTo>
                  <a:cubicBezTo>
                    <a:pt x="4111" y="53"/>
                    <a:pt x="3975" y="0"/>
                    <a:pt x="3839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3" name="Google Shape;17723;p79"/>
            <p:cNvSpPr/>
            <p:nvPr/>
          </p:nvSpPr>
          <p:spPr>
            <a:xfrm>
              <a:off x="4187210" y="2218252"/>
              <a:ext cx="110461" cy="123266"/>
            </a:xfrm>
            <a:custGeom>
              <a:avLst/>
              <a:gdLst/>
              <a:ahLst/>
              <a:cxnLst/>
              <a:rect l="l" t="t" r="r" b="b"/>
              <a:pathLst>
                <a:path w="4244" h="4736" extrusionOk="0">
                  <a:moveTo>
                    <a:pt x="3844" y="1"/>
                  </a:moveTo>
                  <a:cubicBezTo>
                    <a:pt x="3709" y="1"/>
                    <a:pt x="3574" y="53"/>
                    <a:pt x="3470" y="157"/>
                  </a:cubicBezTo>
                  <a:lnTo>
                    <a:pt x="208" y="3411"/>
                  </a:lnTo>
                  <a:cubicBezTo>
                    <a:pt x="1" y="3619"/>
                    <a:pt x="1" y="3953"/>
                    <a:pt x="208" y="4161"/>
                  </a:cubicBezTo>
                  <a:lnTo>
                    <a:pt x="630" y="4583"/>
                  </a:lnTo>
                  <a:cubicBezTo>
                    <a:pt x="732" y="4685"/>
                    <a:pt x="868" y="4736"/>
                    <a:pt x="1003" y="4736"/>
                  </a:cubicBezTo>
                  <a:cubicBezTo>
                    <a:pt x="1139" y="4736"/>
                    <a:pt x="1274" y="4685"/>
                    <a:pt x="1376" y="4583"/>
                  </a:cubicBezTo>
                  <a:lnTo>
                    <a:pt x="1404" y="4555"/>
                  </a:lnTo>
                  <a:lnTo>
                    <a:pt x="1010" y="4161"/>
                  </a:lnTo>
                  <a:cubicBezTo>
                    <a:pt x="803" y="3957"/>
                    <a:pt x="803" y="3619"/>
                    <a:pt x="1010" y="3415"/>
                  </a:cubicBezTo>
                  <a:lnTo>
                    <a:pt x="4244" y="181"/>
                  </a:lnTo>
                  <a:lnTo>
                    <a:pt x="4219" y="157"/>
                  </a:lnTo>
                  <a:cubicBezTo>
                    <a:pt x="4115" y="53"/>
                    <a:pt x="3980" y="1"/>
                    <a:pt x="3844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4" name="Google Shape;17724;p79"/>
            <p:cNvSpPr/>
            <p:nvPr/>
          </p:nvSpPr>
          <p:spPr>
            <a:xfrm>
              <a:off x="4267426" y="2218252"/>
              <a:ext cx="45991" cy="44663"/>
            </a:xfrm>
            <a:custGeom>
              <a:avLst/>
              <a:gdLst/>
              <a:ahLst/>
              <a:cxnLst/>
              <a:rect l="l" t="t" r="r" b="b"/>
              <a:pathLst>
                <a:path w="1767" h="1716" extrusionOk="0">
                  <a:moveTo>
                    <a:pt x="762" y="1"/>
                  </a:moveTo>
                  <a:cubicBezTo>
                    <a:pt x="627" y="1"/>
                    <a:pt x="492" y="53"/>
                    <a:pt x="388" y="157"/>
                  </a:cubicBezTo>
                  <a:lnTo>
                    <a:pt x="1" y="544"/>
                  </a:lnTo>
                  <a:lnTo>
                    <a:pt x="1169" y="1715"/>
                  </a:lnTo>
                  <a:lnTo>
                    <a:pt x="1559" y="1325"/>
                  </a:lnTo>
                  <a:cubicBezTo>
                    <a:pt x="1767" y="1121"/>
                    <a:pt x="1767" y="783"/>
                    <a:pt x="1559" y="579"/>
                  </a:cubicBezTo>
                  <a:lnTo>
                    <a:pt x="1137" y="157"/>
                  </a:lnTo>
                  <a:cubicBezTo>
                    <a:pt x="1033" y="53"/>
                    <a:pt x="898" y="1"/>
                    <a:pt x="762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5" name="Google Shape;17725;p79"/>
            <p:cNvSpPr/>
            <p:nvPr/>
          </p:nvSpPr>
          <p:spPr>
            <a:xfrm>
              <a:off x="4267348" y="2218278"/>
              <a:ext cx="30322" cy="24492"/>
            </a:xfrm>
            <a:custGeom>
              <a:avLst/>
              <a:gdLst/>
              <a:ahLst/>
              <a:cxnLst/>
              <a:rect l="l" t="t" r="r" b="b"/>
              <a:pathLst>
                <a:path w="1165" h="941" extrusionOk="0">
                  <a:moveTo>
                    <a:pt x="714" y="1"/>
                  </a:moveTo>
                  <a:cubicBezTo>
                    <a:pt x="697" y="4"/>
                    <a:pt x="679" y="4"/>
                    <a:pt x="665" y="8"/>
                  </a:cubicBezTo>
                  <a:cubicBezTo>
                    <a:pt x="560" y="29"/>
                    <a:pt x="465" y="82"/>
                    <a:pt x="391" y="156"/>
                  </a:cubicBezTo>
                  <a:lnTo>
                    <a:pt x="99" y="444"/>
                  </a:lnTo>
                  <a:lnTo>
                    <a:pt x="0" y="543"/>
                  </a:lnTo>
                  <a:lnTo>
                    <a:pt x="401" y="940"/>
                  </a:lnTo>
                  <a:lnTo>
                    <a:pt x="1165" y="180"/>
                  </a:lnTo>
                  <a:lnTo>
                    <a:pt x="1137" y="152"/>
                  </a:lnTo>
                  <a:cubicBezTo>
                    <a:pt x="1126" y="142"/>
                    <a:pt x="1116" y="131"/>
                    <a:pt x="1101" y="120"/>
                  </a:cubicBezTo>
                  <a:lnTo>
                    <a:pt x="1087" y="110"/>
                  </a:lnTo>
                  <a:cubicBezTo>
                    <a:pt x="1073" y="99"/>
                    <a:pt x="1056" y="89"/>
                    <a:pt x="1038" y="78"/>
                  </a:cubicBezTo>
                  <a:cubicBezTo>
                    <a:pt x="957" y="25"/>
                    <a:pt x="862" y="1"/>
                    <a:pt x="76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6" name="Google Shape;17726;p79"/>
            <p:cNvSpPr/>
            <p:nvPr/>
          </p:nvSpPr>
          <p:spPr>
            <a:xfrm>
              <a:off x="4181432" y="1990720"/>
              <a:ext cx="357436" cy="356056"/>
            </a:xfrm>
            <a:custGeom>
              <a:avLst/>
              <a:gdLst/>
              <a:ahLst/>
              <a:cxnLst/>
              <a:rect l="l" t="t" r="r" b="b"/>
              <a:pathLst>
                <a:path w="13733" h="13680" extrusionOk="0">
                  <a:moveTo>
                    <a:pt x="5275" y="7949"/>
                  </a:moveTo>
                  <a:cubicBezTo>
                    <a:pt x="5437" y="8139"/>
                    <a:pt x="5613" y="8315"/>
                    <a:pt x="5803" y="8476"/>
                  </a:cubicBezTo>
                  <a:lnTo>
                    <a:pt x="5050" y="9229"/>
                  </a:lnTo>
                  <a:cubicBezTo>
                    <a:pt x="5032" y="9212"/>
                    <a:pt x="5015" y="9191"/>
                    <a:pt x="4997" y="9173"/>
                  </a:cubicBezTo>
                  <a:lnTo>
                    <a:pt x="4575" y="8751"/>
                  </a:lnTo>
                  <a:cubicBezTo>
                    <a:pt x="4557" y="8733"/>
                    <a:pt x="4540" y="8719"/>
                    <a:pt x="4522" y="8702"/>
                  </a:cubicBezTo>
                  <a:lnTo>
                    <a:pt x="5275" y="7949"/>
                  </a:lnTo>
                  <a:close/>
                  <a:moveTo>
                    <a:pt x="4059" y="8938"/>
                  </a:moveTo>
                  <a:cubicBezTo>
                    <a:pt x="4143" y="8938"/>
                    <a:pt x="4227" y="8971"/>
                    <a:pt x="4290" y="9036"/>
                  </a:cubicBezTo>
                  <a:lnTo>
                    <a:pt x="4712" y="9458"/>
                  </a:lnTo>
                  <a:cubicBezTo>
                    <a:pt x="4842" y="9585"/>
                    <a:pt x="4842" y="9792"/>
                    <a:pt x="4716" y="9922"/>
                  </a:cubicBezTo>
                  <a:lnTo>
                    <a:pt x="4466" y="10169"/>
                  </a:lnTo>
                  <a:lnTo>
                    <a:pt x="3579" y="9282"/>
                  </a:lnTo>
                  <a:lnTo>
                    <a:pt x="3825" y="9036"/>
                  </a:lnTo>
                  <a:cubicBezTo>
                    <a:pt x="3891" y="8971"/>
                    <a:pt x="3975" y="8938"/>
                    <a:pt x="4059" y="8938"/>
                  </a:cubicBezTo>
                  <a:close/>
                  <a:moveTo>
                    <a:pt x="3294" y="9567"/>
                  </a:moveTo>
                  <a:lnTo>
                    <a:pt x="4181" y="10454"/>
                  </a:lnTo>
                  <a:lnTo>
                    <a:pt x="1454" y="13181"/>
                  </a:lnTo>
                  <a:cubicBezTo>
                    <a:pt x="1391" y="13246"/>
                    <a:pt x="1307" y="13278"/>
                    <a:pt x="1223" y="13278"/>
                  </a:cubicBezTo>
                  <a:cubicBezTo>
                    <a:pt x="1139" y="13278"/>
                    <a:pt x="1055" y="13246"/>
                    <a:pt x="990" y="13181"/>
                  </a:cubicBezTo>
                  <a:lnTo>
                    <a:pt x="567" y="12758"/>
                  </a:lnTo>
                  <a:cubicBezTo>
                    <a:pt x="441" y="12632"/>
                    <a:pt x="441" y="12424"/>
                    <a:pt x="567" y="12294"/>
                  </a:cubicBezTo>
                  <a:lnTo>
                    <a:pt x="3294" y="9567"/>
                  </a:lnTo>
                  <a:close/>
                  <a:moveTo>
                    <a:pt x="8941" y="0"/>
                  </a:moveTo>
                  <a:cubicBezTo>
                    <a:pt x="8939" y="0"/>
                    <a:pt x="8937" y="0"/>
                    <a:pt x="8934" y="0"/>
                  </a:cubicBezTo>
                  <a:cubicBezTo>
                    <a:pt x="5008" y="0"/>
                    <a:pt x="2738" y="4458"/>
                    <a:pt x="5025" y="7628"/>
                  </a:cubicBezTo>
                  <a:lnTo>
                    <a:pt x="4114" y="8540"/>
                  </a:lnTo>
                  <a:cubicBezTo>
                    <a:pt x="4094" y="8538"/>
                    <a:pt x="4074" y="8537"/>
                    <a:pt x="4055" y="8537"/>
                  </a:cubicBezTo>
                  <a:cubicBezTo>
                    <a:pt x="3864" y="8537"/>
                    <a:pt x="3681" y="8614"/>
                    <a:pt x="3544" y="8751"/>
                  </a:cubicBezTo>
                  <a:lnTo>
                    <a:pt x="286" y="12009"/>
                  </a:lnTo>
                  <a:cubicBezTo>
                    <a:pt x="1" y="12294"/>
                    <a:pt x="1" y="12755"/>
                    <a:pt x="286" y="13040"/>
                  </a:cubicBezTo>
                  <a:lnTo>
                    <a:pt x="708" y="13466"/>
                  </a:lnTo>
                  <a:cubicBezTo>
                    <a:pt x="851" y="13608"/>
                    <a:pt x="1037" y="13679"/>
                    <a:pt x="1224" y="13679"/>
                  </a:cubicBezTo>
                  <a:cubicBezTo>
                    <a:pt x="1410" y="13679"/>
                    <a:pt x="1596" y="13608"/>
                    <a:pt x="1739" y="13466"/>
                  </a:cubicBezTo>
                  <a:lnTo>
                    <a:pt x="4610" y="10594"/>
                  </a:lnTo>
                  <a:lnTo>
                    <a:pt x="4997" y="10207"/>
                  </a:lnTo>
                  <a:cubicBezTo>
                    <a:pt x="5148" y="10056"/>
                    <a:pt x="5226" y="9845"/>
                    <a:pt x="5208" y="9634"/>
                  </a:cubicBezTo>
                  <a:lnTo>
                    <a:pt x="6119" y="8723"/>
                  </a:lnTo>
                  <a:cubicBezTo>
                    <a:pt x="6802" y="9215"/>
                    <a:pt x="7604" y="9518"/>
                    <a:pt x="8445" y="9602"/>
                  </a:cubicBezTo>
                  <a:lnTo>
                    <a:pt x="8466" y="9602"/>
                  </a:lnTo>
                  <a:cubicBezTo>
                    <a:pt x="8471" y="9603"/>
                    <a:pt x="8475" y="9603"/>
                    <a:pt x="8480" y="9603"/>
                  </a:cubicBezTo>
                  <a:cubicBezTo>
                    <a:pt x="8731" y="9603"/>
                    <a:pt x="8747" y="9215"/>
                    <a:pt x="8484" y="9201"/>
                  </a:cubicBezTo>
                  <a:cubicBezTo>
                    <a:pt x="7632" y="9117"/>
                    <a:pt x="6820" y="8782"/>
                    <a:pt x="6155" y="8241"/>
                  </a:cubicBezTo>
                  <a:cubicBezTo>
                    <a:pt x="2904" y="5616"/>
                    <a:pt x="4818" y="398"/>
                    <a:pt x="8934" y="398"/>
                  </a:cubicBezTo>
                  <a:cubicBezTo>
                    <a:pt x="8937" y="398"/>
                    <a:pt x="8939" y="398"/>
                    <a:pt x="8941" y="398"/>
                  </a:cubicBezTo>
                  <a:cubicBezTo>
                    <a:pt x="11204" y="398"/>
                    <a:pt x="13100" y="2114"/>
                    <a:pt x="13325" y="4367"/>
                  </a:cubicBezTo>
                  <a:cubicBezTo>
                    <a:pt x="13340" y="4486"/>
                    <a:pt x="13430" y="4541"/>
                    <a:pt x="13521" y="4541"/>
                  </a:cubicBezTo>
                  <a:cubicBezTo>
                    <a:pt x="13626" y="4541"/>
                    <a:pt x="13732" y="4466"/>
                    <a:pt x="13723" y="4328"/>
                  </a:cubicBezTo>
                  <a:cubicBezTo>
                    <a:pt x="13477" y="1871"/>
                    <a:pt x="11408" y="0"/>
                    <a:pt x="8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7" name="Google Shape;17727;p79"/>
            <p:cNvSpPr/>
            <p:nvPr/>
          </p:nvSpPr>
          <p:spPr>
            <a:xfrm>
              <a:off x="4303318" y="2013546"/>
              <a:ext cx="213399" cy="204941"/>
            </a:xfrm>
            <a:custGeom>
              <a:avLst/>
              <a:gdLst/>
              <a:ahLst/>
              <a:cxnLst/>
              <a:rect l="l" t="t" r="r" b="b"/>
              <a:pathLst>
                <a:path w="8199" h="7874" extrusionOk="0">
                  <a:moveTo>
                    <a:pt x="4250" y="405"/>
                  </a:moveTo>
                  <a:cubicBezTo>
                    <a:pt x="4706" y="405"/>
                    <a:pt x="5165" y="493"/>
                    <a:pt x="5602" y="675"/>
                  </a:cubicBezTo>
                  <a:cubicBezTo>
                    <a:pt x="6922" y="1220"/>
                    <a:pt x="7784" y="2512"/>
                    <a:pt x="7784" y="3940"/>
                  </a:cubicBezTo>
                  <a:cubicBezTo>
                    <a:pt x="7787" y="5891"/>
                    <a:pt x="6208" y="7473"/>
                    <a:pt x="4258" y="7473"/>
                  </a:cubicBezTo>
                  <a:cubicBezTo>
                    <a:pt x="4256" y="7473"/>
                    <a:pt x="4253" y="7473"/>
                    <a:pt x="4251" y="7473"/>
                  </a:cubicBezTo>
                  <a:cubicBezTo>
                    <a:pt x="2819" y="7473"/>
                    <a:pt x="1531" y="6611"/>
                    <a:pt x="986" y="5291"/>
                  </a:cubicBezTo>
                  <a:cubicBezTo>
                    <a:pt x="437" y="3972"/>
                    <a:pt x="740" y="2452"/>
                    <a:pt x="1750" y="1442"/>
                  </a:cubicBezTo>
                  <a:cubicBezTo>
                    <a:pt x="2427" y="765"/>
                    <a:pt x="3331" y="405"/>
                    <a:pt x="4250" y="405"/>
                  </a:cubicBezTo>
                  <a:close/>
                  <a:moveTo>
                    <a:pt x="4247" y="1"/>
                  </a:moveTo>
                  <a:cubicBezTo>
                    <a:pt x="3223" y="1"/>
                    <a:pt x="2217" y="401"/>
                    <a:pt x="1465" y="1154"/>
                  </a:cubicBezTo>
                  <a:cubicBezTo>
                    <a:pt x="339" y="2279"/>
                    <a:pt x="1" y="3972"/>
                    <a:pt x="613" y="5443"/>
                  </a:cubicBezTo>
                  <a:cubicBezTo>
                    <a:pt x="1222" y="6917"/>
                    <a:pt x="2657" y="7874"/>
                    <a:pt x="4251" y="7874"/>
                  </a:cubicBezTo>
                  <a:cubicBezTo>
                    <a:pt x="4260" y="7874"/>
                    <a:pt x="4268" y="7874"/>
                    <a:pt x="4277" y="7874"/>
                  </a:cubicBezTo>
                  <a:cubicBezTo>
                    <a:pt x="6443" y="7874"/>
                    <a:pt x="8199" y="6110"/>
                    <a:pt x="8185" y="3940"/>
                  </a:cubicBezTo>
                  <a:cubicBezTo>
                    <a:pt x="8185" y="2346"/>
                    <a:pt x="7228" y="911"/>
                    <a:pt x="5757" y="302"/>
                  </a:cubicBezTo>
                  <a:cubicBezTo>
                    <a:pt x="5268" y="99"/>
                    <a:pt x="4756" y="1"/>
                    <a:pt x="42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8" name="Google Shape;17728;p79"/>
            <p:cNvSpPr/>
            <p:nvPr/>
          </p:nvSpPr>
          <p:spPr>
            <a:xfrm>
              <a:off x="4365238" y="2051989"/>
              <a:ext cx="97473" cy="119258"/>
            </a:xfrm>
            <a:custGeom>
              <a:avLst/>
              <a:gdLst/>
              <a:ahLst/>
              <a:cxnLst/>
              <a:rect l="l" t="t" r="r" b="b"/>
              <a:pathLst>
                <a:path w="3745" h="4582" extrusionOk="0">
                  <a:moveTo>
                    <a:pt x="1872" y="405"/>
                  </a:moveTo>
                  <a:cubicBezTo>
                    <a:pt x="2601" y="405"/>
                    <a:pt x="2967" y="1288"/>
                    <a:pt x="2449" y="1805"/>
                  </a:cubicBezTo>
                  <a:cubicBezTo>
                    <a:pt x="2283" y="1971"/>
                    <a:pt x="2078" y="2045"/>
                    <a:pt x="1877" y="2045"/>
                  </a:cubicBezTo>
                  <a:cubicBezTo>
                    <a:pt x="1455" y="2045"/>
                    <a:pt x="1050" y="1717"/>
                    <a:pt x="1052" y="1221"/>
                  </a:cubicBezTo>
                  <a:cubicBezTo>
                    <a:pt x="1052" y="771"/>
                    <a:pt x="1418" y="405"/>
                    <a:pt x="1872" y="405"/>
                  </a:cubicBezTo>
                  <a:close/>
                  <a:moveTo>
                    <a:pt x="2449" y="2446"/>
                  </a:moveTo>
                  <a:cubicBezTo>
                    <a:pt x="2942" y="2446"/>
                    <a:pt x="3343" y="2843"/>
                    <a:pt x="3343" y="3339"/>
                  </a:cubicBezTo>
                  <a:lnTo>
                    <a:pt x="3343" y="4180"/>
                  </a:lnTo>
                  <a:lnTo>
                    <a:pt x="2903" y="4180"/>
                  </a:lnTo>
                  <a:lnTo>
                    <a:pt x="2903" y="3301"/>
                  </a:lnTo>
                  <a:cubicBezTo>
                    <a:pt x="2896" y="3172"/>
                    <a:pt x="2799" y="3108"/>
                    <a:pt x="2701" y="3108"/>
                  </a:cubicBezTo>
                  <a:cubicBezTo>
                    <a:pt x="2604" y="3108"/>
                    <a:pt x="2507" y="3172"/>
                    <a:pt x="2502" y="3301"/>
                  </a:cubicBezTo>
                  <a:lnTo>
                    <a:pt x="2502" y="4180"/>
                  </a:lnTo>
                  <a:lnTo>
                    <a:pt x="1242" y="4180"/>
                  </a:lnTo>
                  <a:lnTo>
                    <a:pt x="1242" y="3301"/>
                  </a:lnTo>
                  <a:cubicBezTo>
                    <a:pt x="1235" y="3172"/>
                    <a:pt x="1138" y="3108"/>
                    <a:pt x="1041" y="3108"/>
                  </a:cubicBezTo>
                  <a:cubicBezTo>
                    <a:pt x="943" y="3108"/>
                    <a:pt x="847" y="3172"/>
                    <a:pt x="841" y="3301"/>
                  </a:cubicBezTo>
                  <a:lnTo>
                    <a:pt x="841" y="4180"/>
                  </a:lnTo>
                  <a:lnTo>
                    <a:pt x="402" y="4180"/>
                  </a:lnTo>
                  <a:lnTo>
                    <a:pt x="402" y="3339"/>
                  </a:lnTo>
                  <a:cubicBezTo>
                    <a:pt x="402" y="2843"/>
                    <a:pt x="799" y="2446"/>
                    <a:pt x="1295" y="2446"/>
                  </a:cubicBezTo>
                  <a:close/>
                  <a:moveTo>
                    <a:pt x="1872" y="0"/>
                  </a:moveTo>
                  <a:cubicBezTo>
                    <a:pt x="789" y="0"/>
                    <a:pt x="243" y="1306"/>
                    <a:pt x="1000" y="2080"/>
                  </a:cubicBezTo>
                  <a:cubicBezTo>
                    <a:pt x="416" y="2213"/>
                    <a:pt x="0" y="2738"/>
                    <a:pt x="0" y="3339"/>
                  </a:cubicBezTo>
                  <a:lnTo>
                    <a:pt x="0" y="4194"/>
                  </a:lnTo>
                  <a:cubicBezTo>
                    <a:pt x="0" y="4409"/>
                    <a:pt x="173" y="4581"/>
                    <a:pt x="387" y="4581"/>
                  </a:cubicBezTo>
                  <a:lnTo>
                    <a:pt x="3357" y="4581"/>
                  </a:lnTo>
                  <a:cubicBezTo>
                    <a:pt x="3568" y="4581"/>
                    <a:pt x="3741" y="4409"/>
                    <a:pt x="3744" y="4194"/>
                  </a:cubicBezTo>
                  <a:lnTo>
                    <a:pt x="3744" y="3339"/>
                  </a:lnTo>
                  <a:cubicBezTo>
                    <a:pt x="3741" y="2738"/>
                    <a:pt x="3329" y="2213"/>
                    <a:pt x="2741" y="2080"/>
                  </a:cubicBezTo>
                  <a:cubicBezTo>
                    <a:pt x="3086" y="1728"/>
                    <a:pt x="3188" y="1204"/>
                    <a:pt x="2998" y="750"/>
                  </a:cubicBezTo>
                  <a:cubicBezTo>
                    <a:pt x="2808" y="296"/>
                    <a:pt x="2361" y="0"/>
                    <a:pt x="18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9" name="Google Shape;17729;p79"/>
            <p:cNvSpPr/>
            <p:nvPr/>
          </p:nvSpPr>
          <p:spPr>
            <a:xfrm>
              <a:off x="4419089" y="2123174"/>
              <a:ext cx="119779" cy="117566"/>
            </a:xfrm>
            <a:custGeom>
              <a:avLst/>
              <a:gdLst/>
              <a:ahLst/>
              <a:cxnLst/>
              <a:rect l="l" t="t" r="r" b="b"/>
              <a:pathLst>
                <a:path w="4602" h="4517" extrusionOk="0">
                  <a:moveTo>
                    <a:pt x="4390" y="1"/>
                  </a:moveTo>
                  <a:cubicBezTo>
                    <a:pt x="4299" y="1"/>
                    <a:pt x="4209" y="56"/>
                    <a:pt x="4194" y="175"/>
                  </a:cubicBezTo>
                  <a:cubicBezTo>
                    <a:pt x="3983" y="2258"/>
                    <a:pt x="2333" y="3908"/>
                    <a:pt x="250" y="4119"/>
                  </a:cubicBezTo>
                  <a:cubicBezTo>
                    <a:pt x="0" y="4147"/>
                    <a:pt x="18" y="4513"/>
                    <a:pt x="268" y="4517"/>
                  </a:cubicBezTo>
                  <a:lnTo>
                    <a:pt x="289" y="4517"/>
                  </a:lnTo>
                  <a:cubicBezTo>
                    <a:pt x="2565" y="4288"/>
                    <a:pt x="4363" y="2490"/>
                    <a:pt x="4592" y="214"/>
                  </a:cubicBezTo>
                  <a:cubicBezTo>
                    <a:pt x="4601" y="76"/>
                    <a:pt x="4495" y="1"/>
                    <a:pt x="43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30" name="Google Shape;17730;p79"/>
          <p:cNvGrpSpPr/>
          <p:nvPr/>
        </p:nvGrpSpPr>
        <p:grpSpPr>
          <a:xfrm>
            <a:off x="3227107" y="2886821"/>
            <a:ext cx="383932" cy="379117"/>
            <a:chOff x="3227107" y="2886821"/>
            <a:chExt cx="383932" cy="379117"/>
          </a:xfrm>
        </p:grpSpPr>
        <p:sp>
          <p:nvSpPr>
            <p:cNvPr id="17731" name="Google Shape;17731;p79"/>
            <p:cNvSpPr/>
            <p:nvPr/>
          </p:nvSpPr>
          <p:spPr>
            <a:xfrm>
              <a:off x="3237102" y="2963524"/>
              <a:ext cx="296740" cy="296844"/>
            </a:xfrm>
            <a:custGeom>
              <a:avLst/>
              <a:gdLst/>
              <a:ahLst/>
              <a:cxnLst/>
              <a:rect l="l" t="t" r="r" b="b"/>
              <a:pathLst>
                <a:path w="11401" h="11405" extrusionOk="0">
                  <a:moveTo>
                    <a:pt x="5700" y="1"/>
                  </a:moveTo>
                  <a:cubicBezTo>
                    <a:pt x="2551" y="1"/>
                    <a:pt x="0" y="2555"/>
                    <a:pt x="0" y="5704"/>
                  </a:cubicBezTo>
                  <a:cubicBezTo>
                    <a:pt x="0" y="8853"/>
                    <a:pt x="2551" y="11404"/>
                    <a:pt x="5700" y="11404"/>
                  </a:cubicBezTo>
                  <a:cubicBezTo>
                    <a:pt x="8849" y="11404"/>
                    <a:pt x="11400" y="8853"/>
                    <a:pt x="11400" y="5704"/>
                  </a:cubicBezTo>
                  <a:cubicBezTo>
                    <a:pt x="11400" y="2555"/>
                    <a:pt x="8849" y="1"/>
                    <a:pt x="570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2" name="Google Shape;17732;p79"/>
            <p:cNvSpPr/>
            <p:nvPr/>
          </p:nvSpPr>
          <p:spPr>
            <a:xfrm>
              <a:off x="3385459" y="3106024"/>
              <a:ext cx="148383" cy="11947"/>
            </a:xfrm>
            <a:custGeom>
              <a:avLst/>
              <a:gdLst/>
              <a:ahLst/>
              <a:cxnLst/>
              <a:rect l="l" t="t" r="r" b="b"/>
              <a:pathLst>
                <a:path w="5701" h="459" extrusionOk="0">
                  <a:moveTo>
                    <a:pt x="0" y="1"/>
                  </a:moveTo>
                  <a:lnTo>
                    <a:pt x="0" y="458"/>
                  </a:lnTo>
                  <a:lnTo>
                    <a:pt x="5697" y="458"/>
                  </a:lnTo>
                  <a:cubicBezTo>
                    <a:pt x="5700" y="381"/>
                    <a:pt x="5700" y="307"/>
                    <a:pt x="5700" y="229"/>
                  </a:cubicBezTo>
                  <a:cubicBezTo>
                    <a:pt x="5700" y="152"/>
                    <a:pt x="5700" y="78"/>
                    <a:pt x="5697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3" name="Google Shape;17733;p79"/>
            <p:cNvSpPr/>
            <p:nvPr/>
          </p:nvSpPr>
          <p:spPr>
            <a:xfrm>
              <a:off x="3510078" y="2892391"/>
              <a:ext cx="95000" cy="94974"/>
            </a:xfrm>
            <a:custGeom>
              <a:avLst/>
              <a:gdLst/>
              <a:ahLst/>
              <a:cxnLst/>
              <a:rect l="l" t="t" r="r" b="b"/>
              <a:pathLst>
                <a:path w="3650" h="3649" extrusionOk="0">
                  <a:moveTo>
                    <a:pt x="2281" y="0"/>
                  </a:moveTo>
                  <a:lnTo>
                    <a:pt x="1" y="2280"/>
                  </a:lnTo>
                  <a:lnTo>
                    <a:pt x="1" y="3649"/>
                  </a:lnTo>
                  <a:lnTo>
                    <a:pt x="1370" y="3649"/>
                  </a:lnTo>
                  <a:lnTo>
                    <a:pt x="3650" y="1369"/>
                  </a:lnTo>
                  <a:lnTo>
                    <a:pt x="2281" y="1369"/>
                  </a:lnTo>
                  <a:lnTo>
                    <a:pt x="2281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4" name="Google Shape;17734;p79"/>
            <p:cNvSpPr/>
            <p:nvPr/>
          </p:nvSpPr>
          <p:spPr>
            <a:xfrm>
              <a:off x="3510078" y="2892391"/>
              <a:ext cx="59369" cy="94974"/>
            </a:xfrm>
            <a:custGeom>
              <a:avLst/>
              <a:gdLst/>
              <a:ahLst/>
              <a:cxnLst/>
              <a:rect l="l" t="t" r="r" b="b"/>
              <a:pathLst>
                <a:path w="2281" h="3649" extrusionOk="0">
                  <a:moveTo>
                    <a:pt x="2281" y="0"/>
                  </a:moveTo>
                  <a:lnTo>
                    <a:pt x="1" y="2280"/>
                  </a:lnTo>
                  <a:lnTo>
                    <a:pt x="1" y="3649"/>
                  </a:lnTo>
                  <a:lnTo>
                    <a:pt x="2281" y="1369"/>
                  </a:lnTo>
                  <a:lnTo>
                    <a:pt x="2281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5" name="Google Shape;17735;p79"/>
            <p:cNvSpPr/>
            <p:nvPr/>
          </p:nvSpPr>
          <p:spPr>
            <a:xfrm>
              <a:off x="3272707" y="2999156"/>
              <a:ext cx="225502" cy="225580"/>
            </a:xfrm>
            <a:custGeom>
              <a:avLst/>
              <a:gdLst/>
              <a:ahLst/>
              <a:cxnLst/>
              <a:rect l="l" t="t" r="r" b="b"/>
              <a:pathLst>
                <a:path w="8664" h="8667" extrusionOk="0">
                  <a:moveTo>
                    <a:pt x="4332" y="1"/>
                  </a:moveTo>
                  <a:cubicBezTo>
                    <a:pt x="1940" y="1"/>
                    <a:pt x="1" y="1943"/>
                    <a:pt x="1" y="4335"/>
                  </a:cubicBezTo>
                  <a:cubicBezTo>
                    <a:pt x="1" y="6728"/>
                    <a:pt x="1940" y="8667"/>
                    <a:pt x="4332" y="8667"/>
                  </a:cubicBezTo>
                  <a:cubicBezTo>
                    <a:pt x="6725" y="8667"/>
                    <a:pt x="8663" y="6728"/>
                    <a:pt x="8663" y="4335"/>
                  </a:cubicBezTo>
                  <a:cubicBezTo>
                    <a:pt x="8663" y="1943"/>
                    <a:pt x="6725" y="1"/>
                    <a:pt x="43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6" name="Google Shape;17736;p79"/>
            <p:cNvSpPr/>
            <p:nvPr/>
          </p:nvSpPr>
          <p:spPr>
            <a:xfrm>
              <a:off x="3385459" y="3106024"/>
              <a:ext cx="112751" cy="11947"/>
            </a:xfrm>
            <a:custGeom>
              <a:avLst/>
              <a:gdLst/>
              <a:ahLst/>
              <a:cxnLst/>
              <a:rect l="l" t="t" r="r" b="b"/>
              <a:pathLst>
                <a:path w="4332" h="459" extrusionOk="0">
                  <a:moveTo>
                    <a:pt x="0" y="1"/>
                  </a:moveTo>
                  <a:lnTo>
                    <a:pt x="0" y="458"/>
                  </a:lnTo>
                  <a:lnTo>
                    <a:pt x="4321" y="458"/>
                  </a:lnTo>
                  <a:cubicBezTo>
                    <a:pt x="4324" y="381"/>
                    <a:pt x="4331" y="307"/>
                    <a:pt x="4331" y="229"/>
                  </a:cubicBezTo>
                  <a:cubicBezTo>
                    <a:pt x="4331" y="152"/>
                    <a:pt x="4324" y="78"/>
                    <a:pt x="4321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7" name="Google Shape;17737;p79"/>
            <p:cNvSpPr/>
            <p:nvPr/>
          </p:nvSpPr>
          <p:spPr>
            <a:xfrm>
              <a:off x="3308443" y="3034969"/>
              <a:ext cx="154057" cy="154057"/>
            </a:xfrm>
            <a:custGeom>
              <a:avLst/>
              <a:gdLst/>
              <a:ahLst/>
              <a:cxnLst/>
              <a:rect l="l" t="t" r="r" b="b"/>
              <a:pathLst>
                <a:path w="5919" h="5919" extrusionOk="0">
                  <a:moveTo>
                    <a:pt x="2959" y="0"/>
                  </a:moveTo>
                  <a:cubicBezTo>
                    <a:pt x="1327" y="0"/>
                    <a:pt x="0" y="1323"/>
                    <a:pt x="0" y="2959"/>
                  </a:cubicBezTo>
                  <a:cubicBezTo>
                    <a:pt x="0" y="4592"/>
                    <a:pt x="1327" y="5918"/>
                    <a:pt x="2959" y="5918"/>
                  </a:cubicBezTo>
                  <a:cubicBezTo>
                    <a:pt x="4592" y="5918"/>
                    <a:pt x="5918" y="4592"/>
                    <a:pt x="5918" y="2959"/>
                  </a:cubicBezTo>
                  <a:cubicBezTo>
                    <a:pt x="5918" y="1323"/>
                    <a:pt x="4592" y="0"/>
                    <a:pt x="295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8" name="Google Shape;17738;p79"/>
            <p:cNvSpPr/>
            <p:nvPr/>
          </p:nvSpPr>
          <p:spPr>
            <a:xfrm>
              <a:off x="3385459" y="3106024"/>
              <a:ext cx="77041" cy="11947"/>
            </a:xfrm>
            <a:custGeom>
              <a:avLst/>
              <a:gdLst/>
              <a:ahLst/>
              <a:cxnLst/>
              <a:rect l="l" t="t" r="r" b="b"/>
              <a:pathLst>
                <a:path w="2960" h="459" extrusionOk="0">
                  <a:moveTo>
                    <a:pt x="0" y="1"/>
                  </a:moveTo>
                  <a:lnTo>
                    <a:pt x="0" y="458"/>
                  </a:lnTo>
                  <a:lnTo>
                    <a:pt x="2949" y="458"/>
                  </a:lnTo>
                  <a:cubicBezTo>
                    <a:pt x="2956" y="381"/>
                    <a:pt x="2959" y="307"/>
                    <a:pt x="2959" y="229"/>
                  </a:cubicBezTo>
                  <a:cubicBezTo>
                    <a:pt x="2959" y="152"/>
                    <a:pt x="2956" y="78"/>
                    <a:pt x="2949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9" name="Google Shape;17739;p79"/>
            <p:cNvSpPr/>
            <p:nvPr/>
          </p:nvSpPr>
          <p:spPr>
            <a:xfrm>
              <a:off x="3343502" y="3070028"/>
              <a:ext cx="83913" cy="83835"/>
            </a:xfrm>
            <a:custGeom>
              <a:avLst/>
              <a:gdLst/>
              <a:ahLst/>
              <a:cxnLst/>
              <a:rect l="l" t="t" r="r" b="b"/>
              <a:pathLst>
                <a:path w="3224" h="3221" extrusionOk="0">
                  <a:moveTo>
                    <a:pt x="1612" y="1"/>
                  </a:moveTo>
                  <a:cubicBezTo>
                    <a:pt x="722" y="1"/>
                    <a:pt x="1" y="722"/>
                    <a:pt x="1" y="1612"/>
                  </a:cubicBezTo>
                  <a:cubicBezTo>
                    <a:pt x="1" y="2499"/>
                    <a:pt x="722" y="3220"/>
                    <a:pt x="1612" y="3220"/>
                  </a:cubicBezTo>
                  <a:cubicBezTo>
                    <a:pt x="2502" y="3220"/>
                    <a:pt x="3224" y="2499"/>
                    <a:pt x="3224" y="1612"/>
                  </a:cubicBezTo>
                  <a:cubicBezTo>
                    <a:pt x="3224" y="722"/>
                    <a:pt x="2502" y="1"/>
                    <a:pt x="16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0" name="Google Shape;17740;p79"/>
            <p:cNvSpPr/>
            <p:nvPr/>
          </p:nvSpPr>
          <p:spPr>
            <a:xfrm>
              <a:off x="3385459" y="3106024"/>
              <a:ext cx="42060" cy="11947"/>
            </a:xfrm>
            <a:custGeom>
              <a:avLst/>
              <a:gdLst/>
              <a:ahLst/>
              <a:cxnLst/>
              <a:rect l="l" t="t" r="r" b="b"/>
              <a:pathLst>
                <a:path w="1616" h="459" extrusionOk="0">
                  <a:moveTo>
                    <a:pt x="0" y="1"/>
                  </a:moveTo>
                  <a:lnTo>
                    <a:pt x="0" y="458"/>
                  </a:lnTo>
                  <a:lnTo>
                    <a:pt x="1594" y="458"/>
                  </a:lnTo>
                  <a:cubicBezTo>
                    <a:pt x="1615" y="307"/>
                    <a:pt x="1615" y="152"/>
                    <a:pt x="1594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1" name="Google Shape;17741;p79"/>
            <p:cNvSpPr/>
            <p:nvPr/>
          </p:nvSpPr>
          <p:spPr>
            <a:xfrm>
              <a:off x="3367604" y="3094130"/>
              <a:ext cx="35632" cy="35632"/>
            </a:xfrm>
            <a:custGeom>
              <a:avLst/>
              <a:gdLst/>
              <a:ahLst/>
              <a:cxnLst/>
              <a:rect l="l" t="t" r="r" b="b"/>
              <a:pathLst>
                <a:path w="1369" h="1369" extrusionOk="0">
                  <a:moveTo>
                    <a:pt x="686" y="0"/>
                  </a:moveTo>
                  <a:cubicBezTo>
                    <a:pt x="310" y="0"/>
                    <a:pt x="0" y="306"/>
                    <a:pt x="0" y="686"/>
                  </a:cubicBezTo>
                  <a:cubicBezTo>
                    <a:pt x="0" y="1063"/>
                    <a:pt x="310" y="1369"/>
                    <a:pt x="686" y="1369"/>
                  </a:cubicBezTo>
                  <a:cubicBezTo>
                    <a:pt x="1063" y="1369"/>
                    <a:pt x="1369" y="1063"/>
                    <a:pt x="1369" y="686"/>
                  </a:cubicBezTo>
                  <a:cubicBezTo>
                    <a:pt x="1369" y="306"/>
                    <a:pt x="1063" y="0"/>
                    <a:pt x="686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2" name="Google Shape;17742;p79"/>
            <p:cNvSpPr/>
            <p:nvPr/>
          </p:nvSpPr>
          <p:spPr>
            <a:xfrm>
              <a:off x="3385459" y="3106024"/>
              <a:ext cx="18141" cy="11947"/>
            </a:xfrm>
            <a:custGeom>
              <a:avLst/>
              <a:gdLst/>
              <a:ahLst/>
              <a:cxnLst/>
              <a:rect l="l" t="t" r="r" b="b"/>
              <a:pathLst>
                <a:path w="697" h="459" extrusionOk="0">
                  <a:moveTo>
                    <a:pt x="0" y="1"/>
                  </a:moveTo>
                  <a:lnTo>
                    <a:pt x="0" y="458"/>
                  </a:lnTo>
                  <a:lnTo>
                    <a:pt x="644" y="458"/>
                  </a:lnTo>
                  <a:cubicBezTo>
                    <a:pt x="697" y="310"/>
                    <a:pt x="697" y="148"/>
                    <a:pt x="644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3" name="Google Shape;17743;p79"/>
            <p:cNvSpPr/>
            <p:nvPr/>
          </p:nvSpPr>
          <p:spPr>
            <a:xfrm>
              <a:off x="3227107" y="2886821"/>
              <a:ext cx="383932" cy="379117"/>
            </a:xfrm>
            <a:custGeom>
              <a:avLst/>
              <a:gdLst/>
              <a:ahLst/>
              <a:cxnLst/>
              <a:rect l="l" t="t" r="r" b="b"/>
              <a:pathLst>
                <a:path w="14751" h="14566" extrusionOk="0">
                  <a:moveTo>
                    <a:pt x="12938" y="728"/>
                  </a:moveTo>
                  <a:lnTo>
                    <a:pt x="12938" y="1583"/>
                  </a:lnTo>
                  <a:cubicBezTo>
                    <a:pt x="12938" y="1699"/>
                    <a:pt x="13037" y="1794"/>
                    <a:pt x="13153" y="1794"/>
                  </a:cubicBezTo>
                  <a:lnTo>
                    <a:pt x="14008" y="1794"/>
                  </a:lnTo>
                  <a:lnTo>
                    <a:pt x="12154" y="3648"/>
                  </a:lnTo>
                  <a:lnTo>
                    <a:pt x="11387" y="3648"/>
                  </a:lnTo>
                  <a:lnTo>
                    <a:pt x="12618" y="2417"/>
                  </a:lnTo>
                  <a:cubicBezTo>
                    <a:pt x="12775" y="2263"/>
                    <a:pt x="12632" y="2048"/>
                    <a:pt x="12467" y="2048"/>
                  </a:cubicBezTo>
                  <a:cubicBezTo>
                    <a:pt x="12417" y="2048"/>
                    <a:pt x="12365" y="2068"/>
                    <a:pt x="12319" y="2114"/>
                  </a:cubicBezTo>
                  <a:lnTo>
                    <a:pt x="11087" y="3346"/>
                  </a:lnTo>
                  <a:lnTo>
                    <a:pt x="11087" y="2582"/>
                  </a:lnTo>
                  <a:lnTo>
                    <a:pt x="12938" y="728"/>
                  </a:lnTo>
                  <a:close/>
                  <a:moveTo>
                    <a:pt x="6076" y="3163"/>
                  </a:moveTo>
                  <a:cubicBezTo>
                    <a:pt x="7422" y="3163"/>
                    <a:pt x="8762" y="3656"/>
                    <a:pt x="9807" y="4626"/>
                  </a:cubicBezTo>
                  <a:lnTo>
                    <a:pt x="5933" y="8500"/>
                  </a:lnTo>
                  <a:cubicBezTo>
                    <a:pt x="5779" y="8654"/>
                    <a:pt x="5922" y="8869"/>
                    <a:pt x="6087" y="8869"/>
                  </a:cubicBezTo>
                  <a:cubicBezTo>
                    <a:pt x="6137" y="8869"/>
                    <a:pt x="6189" y="8849"/>
                    <a:pt x="6235" y="8803"/>
                  </a:cubicBezTo>
                  <a:lnTo>
                    <a:pt x="7203" y="7835"/>
                  </a:lnTo>
                  <a:lnTo>
                    <a:pt x="7203" y="7835"/>
                  </a:lnTo>
                  <a:cubicBezTo>
                    <a:pt x="7580" y="8349"/>
                    <a:pt x="7555" y="9060"/>
                    <a:pt x="7140" y="9545"/>
                  </a:cubicBezTo>
                  <a:cubicBezTo>
                    <a:pt x="6869" y="9862"/>
                    <a:pt x="6480" y="10032"/>
                    <a:pt x="6084" y="10032"/>
                  </a:cubicBezTo>
                  <a:cubicBezTo>
                    <a:pt x="5873" y="10032"/>
                    <a:pt x="5660" y="9983"/>
                    <a:pt x="5461" y="9883"/>
                  </a:cubicBezTo>
                  <a:cubicBezTo>
                    <a:pt x="4888" y="9591"/>
                    <a:pt x="4592" y="8950"/>
                    <a:pt x="4740" y="8328"/>
                  </a:cubicBezTo>
                  <a:cubicBezTo>
                    <a:pt x="4891" y="7705"/>
                    <a:pt x="5447" y="7265"/>
                    <a:pt x="6084" y="7265"/>
                  </a:cubicBezTo>
                  <a:cubicBezTo>
                    <a:pt x="6172" y="7265"/>
                    <a:pt x="6257" y="7276"/>
                    <a:pt x="6341" y="7290"/>
                  </a:cubicBezTo>
                  <a:cubicBezTo>
                    <a:pt x="6357" y="7293"/>
                    <a:pt x="6372" y="7294"/>
                    <a:pt x="6387" y="7294"/>
                  </a:cubicBezTo>
                  <a:cubicBezTo>
                    <a:pt x="6489" y="7294"/>
                    <a:pt x="6580" y="7225"/>
                    <a:pt x="6598" y="7121"/>
                  </a:cubicBezTo>
                  <a:cubicBezTo>
                    <a:pt x="6619" y="7005"/>
                    <a:pt x="6542" y="6889"/>
                    <a:pt x="6422" y="6871"/>
                  </a:cubicBezTo>
                  <a:cubicBezTo>
                    <a:pt x="6310" y="6850"/>
                    <a:pt x="6197" y="6840"/>
                    <a:pt x="6086" y="6840"/>
                  </a:cubicBezTo>
                  <a:cubicBezTo>
                    <a:pt x="5453" y="6840"/>
                    <a:pt x="4855" y="7170"/>
                    <a:pt x="4526" y="7730"/>
                  </a:cubicBezTo>
                  <a:cubicBezTo>
                    <a:pt x="4138" y="8388"/>
                    <a:pt x="4205" y="9218"/>
                    <a:pt x="4691" y="9805"/>
                  </a:cubicBezTo>
                  <a:cubicBezTo>
                    <a:pt x="5042" y="10228"/>
                    <a:pt x="5556" y="10459"/>
                    <a:pt x="6084" y="10459"/>
                  </a:cubicBezTo>
                  <a:cubicBezTo>
                    <a:pt x="6290" y="10459"/>
                    <a:pt x="6498" y="10424"/>
                    <a:pt x="6700" y="10351"/>
                  </a:cubicBezTo>
                  <a:cubicBezTo>
                    <a:pt x="7418" y="10094"/>
                    <a:pt x="7896" y="9411"/>
                    <a:pt x="7896" y="8648"/>
                  </a:cubicBezTo>
                  <a:cubicBezTo>
                    <a:pt x="7896" y="8243"/>
                    <a:pt x="7759" y="7849"/>
                    <a:pt x="7506" y="7529"/>
                  </a:cubicBezTo>
                  <a:lnTo>
                    <a:pt x="8174" y="6861"/>
                  </a:lnTo>
                  <a:lnTo>
                    <a:pt x="8174" y="6861"/>
                  </a:lnTo>
                  <a:cubicBezTo>
                    <a:pt x="9096" y="7941"/>
                    <a:pt x="9043" y="9542"/>
                    <a:pt x="8055" y="10555"/>
                  </a:cubicBezTo>
                  <a:cubicBezTo>
                    <a:pt x="7520" y="11105"/>
                    <a:pt x="6806" y="11385"/>
                    <a:pt x="6089" y="11385"/>
                  </a:cubicBezTo>
                  <a:cubicBezTo>
                    <a:pt x="5480" y="11385"/>
                    <a:pt x="4869" y="11183"/>
                    <a:pt x="4364" y="10773"/>
                  </a:cubicBezTo>
                  <a:cubicBezTo>
                    <a:pt x="3262" y="9883"/>
                    <a:pt x="3020" y="8300"/>
                    <a:pt x="3804" y="7121"/>
                  </a:cubicBezTo>
                  <a:cubicBezTo>
                    <a:pt x="4329" y="6331"/>
                    <a:pt x="5197" y="5897"/>
                    <a:pt x="6088" y="5897"/>
                  </a:cubicBezTo>
                  <a:cubicBezTo>
                    <a:pt x="6531" y="5897"/>
                    <a:pt x="6979" y="6004"/>
                    <a:pt x="7393" y="6227"/>
                  </a:cubicBezTo>
                  <a:cubicBezTo>
                    <a:pt x="7431" y="6248"/>
                    <a:pt x="7467" y="6257"/>
                    <a:pt x="7501" y="6257"/>
                  </a:cubicBezTo>
                  <a:cubicBezTo>
                    <a:pt x="7694" y="6257"/>
                    <a:pt x="7809" y="5968"/>
                    <a:pt x="7597" y="5854"/>
                  </a:cubicBezTo>
                  <a:cubicBezTo>
                    <a:pt x="7118" y="5595"/>
                    <a:pt x="6599" y="5471"/>
                    <a:pt x="6087" y="5471"/>
                  </a:cubicBezTo>
                  <a:cubicBezTo>
                    <a:pt x="5050" y="5471"/>
                    <a:pt x="4039" y="5979"/>
                    <a:pt x="3431" y="6899"/>
                  </a:cubicBezTo>
                  <a:cubicBezTo>
                    <a:pt x="2523" y="8271"/>
                    <a:pt x="2816" y="10112"/>
                    <a:pt x="4103" y="11139"/>
                  </a:cubicBezTo>
                  <a:cubicBezTo>
                    <a:pt x="4687" y="11603"/>
                    <a:pt x="5389" y="11832"/>
                    <a:pt x="6087" y="11832"/>
                  </a:cubicBezTo>
                  <a:cubicBezTo>
                    <a:pt x="6928" y="11832"/>
                    <a:pt x="7764" y="11500"/>
                    <a:pt x="8385" y="10850"/>
                  </a:cubicBezTo>
                  <a:cubicBezTo>
                    <a:pt x="9522" y="9658"/>
                    <a:pt x="9564" y="7796"/>
                    <a:pt x="8477" y="6558"/>
                  </a:cubicBezTo>
                  <a:lnTo>
                    <a:pt x="9145" y="5889"/>
                  </a:lnTo>
                  <a:lnTo>
                    <a:pt x="9145" y="5889"/>
                  </a:lnTo>
                  <a:cubicBezTo>
                    <a:pt x="10591" y="7501"/>
                    <a:pt x="10542" y="9957"/>
                    <a:pt x="9033" y="11505"/>
                  </a:cubicBezTo>
                  <a:cubicBezTo>
                    <a:pt x="8230" y="12330"/>
                    <a:pt x="7160" y="12748"/>
                    <a:pt x="6087" y="12748"/>
                  </a:cubicBezTo>
                  <a:cubicBezTo>
                    <a:pt x="5142" y="12748"/>
                    <a:pt x="4193" y="12424"/>
                    <a:pt x="3421" y="11769"/>
                  </a:cubicBezTo>
                  <a:cubicBezTo>
                    <a:pt x="1774" y="10365"/>
                    <a:pt x="1493" y="7927"/>
                    <a:pt x="2784" y="6188"/>
                  </a:cubicBezTo>
                  <a:cubicBezTo>
                    <a:pt x="3586" y="5105"/>
                    <a:pt x="4827" y="4525"/>
                    <a:pt x="6089" y="4525"/>
                  </a:cubicBezTo>
                  <a:cubicBezTo>
                    <a:pt x="6852" y="4525"/>
                    <a:pt x="7622" y="4737"/>
                    <a:pt x="8308" y="5179"/>
                  </a:cubicBezTo>
                  <a:cubicBezTo>
                    <a:pt x="8350" y="5207"/>
                    <a:pt x="8392" y="5219"/>
                    <a:pt x="8431" y="5219"/>
                  </a:cubicBezTo>
                  <a:cubicBezTo>
                    <a:pt x="8618" y="5219"/>
                    <a:pt x="8744" y="4945"/>
                    <a:pt x="8540" y="4820"/>
                  </a:cubicBezTo>
                  <a:cubicBezTo>
                    <a:pt x="7780" y="4333"/>
                    <a:pt x="6928" y="4099"/>
                    <a:pt x="6084" y="4099"/>
                  </a:cubicBezTo>
                  <a:cubicBezTo>
                    <a:pt x="4684" y="4099"/>
                    <a:pt x="3308" y="4743"/>
                    <a:pt x="2421" y="5946"/>
                  </a:cubicBezTo>
                  <a:cubicBezTo>
                    <a:pt x="996" y="7874"/>
                    <a:pt x="1313" y="10576"/>
                    <a:pt x="3146" y="12124"/>
                  </a:cubicBezTo>
                  <a:cubicBezTo>
                    <a:pt x="3998" y="12845"/>
                    <a:pt x="5042" y="13200"/>
                    <a:pt x="6083" y="13200"/>
                  </a:cubicBezTo>
                  <a:cubicBezTo>
                    <a:pt x="7277" y="13200"/>
                    <a:pt x="8467" y="12732"/>
                    <a:pt x="9356" y="11811"/>
                  </a:cubicBezTo>
                  <a:cubicBezTo>
                    <a:pt x="11021" y="10083"/>
                    <a:pt x="11063" y="7364"/>
                    <a:pt x="9448" y="5587"/>
                  </a:cubicBezTo>
                  <a:lnTo>
                    <a:pt x="10113" y="4922"/>
                  </a:lnTo>
                  <a:cubicBezTo>
                    <a:pt x="11052" y="5935"/>
                    <a:pt x="11573" y="7269"/>
                    <a:pt x="11573" y="8651"/>
                  </a:cubicBezTo>
                  <a:cubicBezTo>
                    <a:pt x="11577" y="11252"/>
                    <a:pt x="9754" y="13500"/>
                    <a:pt x="7207" y="14035"/>
                  </a:cubicBezTo>
                  <a:cubicBezTo>
                    <a:pt x="6828" y="14114"/>
                    <a:pt x="6450" y="14152"/>
                    <a:pt x="6076" y="14152"/>
                  </a:cubicBezTo>
                  <a:cubicBezTo>
                    <a:pt x="3930" y="14152"/>
                    <a:pt x="1936" y="12889"/>
                    <a:pt x="1046" y="10861"/>
                  </a:cubicBezTo>
                  <a:cubicBezTo>
                    <a:pt x="1" y="8479"/>
                    <a:pt x="771" y="5689"/>
                    <a:pt x="2893" y="4179"/>
                  </a:cubicBezTo>
                  <a:cubicBezTo>
                    <a:pt x="3850" y="3499"/>
                    <a:pt x="4965" y="3163"/>
                    <a:pt x="6076" y="3163"/>
                  </a:cubicBezTo>
                  <a:close/>
                  <a:moveTo>
                    <a:pt x="13151" y="0"/>
                  </a:moveTo>
                  <a:cubicBezTo>
                    <a:pt x="13098" y="0"/>
                    <a:pt x="13045" y="20"/>
                    <a:pt x="13002" y="63"/>
                  </a:cubicBezTo>
                  <a:lnTo>
                    <a:pt x="10722" y="2343"/>
                  </a:lnTo>
                  <a:cubicBezTo>
                    <a:pt x="10683" y="2382"/>
                    <a:pt x="10658" y="2438"/>
                    <a:pt x="10658" y="2494"/>
                  </a:cubicBezTo>
                  <a:lnTo>
                    <a:pt x="10658" y="3775"/>
                  </a:lnTo>
                  <a:lnTo>
                    <a:pt x="10109" y="4324"/>
                  </a:lnTo>
                  <a:cubicBezTo>
                    <a:pt x="9019" y="3303"/>
                    <a:pt x="7580" y="2737"/>
                    <a:pt x="6084" y="2737"/>
                  </a:cubicBezTo>
                  <a:cubicBezTo>
                    <a:pt x="2823" y="2737"/>
                    <a:pt x="170" y="5390"/>
                    <a:pt x="170" y="8651"/>
                  </a:cubicBezTo>
                  <a:cubicBezTo>
                    <a:pt x="170" y="11913"/>
                    <a:pt x="2823" y="14566"/>
                    <a:pt x="6084" y="14566"/>
                  </a:cubicBezTo>
                  <a:cubicBezTo>
                    <a:pt x="9346" y="14566"/>
                    <a:pt x="11999" y="11913"/>
                    <a:pt x="11999" y="8651"/>
                  </a:cubicBezTo>
                  <a:cubicBezTo>
                    <a:pt x="11999" y="7156"/>
                    <a:pt x="11432" y="5717"/>
                    <a:pt x="10412" y="4626"/>
                  </a:cubicBezTo>
                  <a:lnTo>
                    <a:pt x="10961" y="4074"/>
                  </a:lnTo>
                  <a:lnTo>
                    <a:pt x="12242" y="4074"/>
                  </a:lnTo>
                  <a:cubicBezTo>
                    <a:pt x="12298" y="4074"/>
                    <a:pt x="12351" y="4053"/>
                    <a:pt x="12393" y="4014"/>
                  </a:cubicBezTo>
                  <a:lnTo>
                    <a:pt x="14673" y="1734"/>
                  </a:lnTo>
                  <a:cubicBezTo>
                    <a:pt x="14733" y="1671"/>
                    <a:pt x="14750" y="1579"/>
                    <a:pt x="14719" y="1502"/>
                  </a:cubicBezTo>
                  <a:cubicBezTo>
                    <a:pt x="14687" y="1421"/>
                    <a:pt x="14609" y="1368"/>
                    <a:pt x="14522" y="1368"/>
                  </a:cubicBezTo>
                  <a:lnTo>
                    <a:pt x="13367" y="1368"/>
                  </a:lnTo>
                  <a:lnTo>
                    <a:pt x="13367" y="214"/>
                  </a:lnTo>
                  <a:cubicBezTo>
                    <a:pt x="13367" y="85"/>
                    <a:pt x="13261" y="0"/>
                    <a:pt x="131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44" name="Google Shape;17744;p79"/>
          <p:cNvGrpSpPr/>
          <p:nvPr/>
        </p:nvGrpSpPr>
        <p:grpSpPr>
          <a:xfrm>
            <a:off x="3702395" y="1990746"/>
            <a:ext cx="363396" cy="356030"/>
            <a:chOff x="3702395" y="1990746"/>
            <a:chExt cx="363396" cy="356030"/>
          </a:xfrm>
        </p:grpSpPr>
        <p:sp>
          <p:nvSpPr>
            <p:cNvPr id="17745" name="Google Shape;17745;p79"/>
            <p:cNvSpPr/>
            <p:nvPr/>
          </p:nvSpPr>
          <p:spPr>
            <a:xfrm>
              <a:off x="3854318" y="1995926"/>
              <a:ext cx="66891" cy="66969"/>
            </a:xfrm>
            <a:custGeom>
              <a:avLst/>
              <a:gdLst/>
              <a:ahLst/>
              <a:cxnLst/>
              <a:rect l="l" t="t" r="r" b="b"/>
              <a:pathLst>
                <a:path w="2570" h="2573" extrusionOk="0">
                  <a:moveTo>
                    <a:pt x="1285" y="1"/>
                  </a:moveTo>
                  <a:cubicBezTo>
                    <a:pt x="574" y="1"/>
                    <a:pt x="1" y="578"/>
                    <a:pt x="1" y="1285"/>
                  </a:cubicBezTo>
                  <a:cubicBezTo>
                    <a:pt x="1" y="1996"/>
                    <a:pt x="574" y="2573"/>
                    <a:pt x="1285" y="2573"/>
                  </a:cubicBezTo>
                  <a:cubicBezTo>
                    <a:pt x="1996" y="2573"/>
                    <a:pt x="2569" y="1996"/>
                    <a:pt x="2569" y="1285"/>
                  </a:cubicBezTo>
                  <a:cubicBezTo>
                    <a:pt x="2569" y="578"/>
                    <a:pt x="1996" y="1"/>
                    <a:pt x="1285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6" name="Google Shape;17746;p79"/>
            <p:cNvSpPr/>
            <p:nvPr/>
          </p:nvSpPr>
          <p:spPr>
            <a:xfrm>
              <a:off x="3847447" y="1997305"/>
              <a:ext cx="66422" cy="65563"/>
            </a:xfrm>
            <a:custGeom>
              <a:avLst/>
              <a:gdLst/>
              <a:ahLst/>
              <a:cxnLst/>
              <a:rect l="l" t="t" r="r" b="b"/>
              <a:pathLst>
                <a:path w="2552" h="2519" extrusionOk="0">
                  <a:moveTo>
                    <a:pt x="1190" y="1"/>
                  </a:moveTo>
                  <a:cubicBezTo>
                    <a:pt x="356" y="244"/>
                    <a:pt x="1" y="1225"/>
                    <a:pt x="479" y="1946"/>
                  </a:cubicBezTo>
                  <a:cubicBezTo>
                    <a:pt x="733" y="2325"/>
                    <a:pt x="1141" y="2519"/>
                    <a:pt x="1551" y="2519"/>
                  </a:cubicBezTo>
                  <a:cubicBezTo>
                    <a:pt x="1921" y="2519"/>
                    <a:pt x="2293" y="2360"/>
                    <a:pt x="2552" y="2038"/>
                  </a:cubicBezTo>
                  <a:lnTo>
                    <a:pt x="2552" y="2038"/>
                  </a:lnTo>
                  <a:cubicBezTo>
                    <a:pt x="2432" y="2073"/>
                    <a:pt x="2313" y="2091"/>
                    <a:pt x="2193" y="2091"/>
                  </a:cubicBezTo>
                  <a:cubicBezTo>
                    <a:pt x="1113" y="2091"/>
                    <a:pt x="515" y="842"/>
                    <a:pt x="1190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7" name="Google Shape;17747;p79"/>
            <p:cNvSpPr/>
            <p:nvPr/>
          </p:nvSpPr>
          <p:spPr>
            <a:xfrm>
              <a:off x="3787479" y="2146495"/>
              <a:ext cx="44611" cy="44533"/>
            </a:xfrm>
            <a:custGeom>
              <a:avLst/>
              <a:gdLst/>
              <a:ahLst/>
              <a:cxnLst/>
              <a:rect l="l" t="t" r="r" b="b"/>
              <a:pathLst>
                <a:path w="1714" h="1711" extrusionOk="0">
                  <a:moveTo>
                    <a:pt x="855" y="0"/>
                  </a:moveTo>
                  <a:cubicBezTo>
                    <a:pt x="384" y="0"/>
                    <a:pt x="0" y="384"/>
                    <a:pt x="0" y="855"/>
                  </a:cubicBezTo>
                  <a:cubicBezTo>
                    <a:pt x="0" y="1327"/>
                    <a:pt x="384" y="1710"/>
                    <a:pt x="855" y="1710"/>
                  </a:cubicBezTo>
                  <a:cubicBezTo>
                    <a:pt x="1330" y="1710"/>
                    <a:pt x="1714" y="1327"/>
                    <a:pt x="1714" y="855"/>
                  </a:cubicBezTo>
                  <a:cubicBezTo>
                    <a:pt x="1714" y="384"/>
                    <a:pt x="1330" y="0"/>
                    <a:pt x="855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8" name="Google Shape;17748;p79"/>
            <p:cNvSpPr/>
            <p:nvPr/>
          </p:nvSpPr>
          <p:spPr>
            <a:xfrm>
              <a:off x="3782794" y="2147301"/>
              <a:ext cx="44351" cy="43778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796" y="1"/>
                  </a:moveTo>
                  <a:cubicBezTo>
                    <a:pt x="240" y="163"/>
                    <a:pt x="1" y="817"/>
                    <a:pt x="321" y="1299"/>
                  </a:cubicBezTo>
                  <a:cubicBezTo>
                    <a:pt x="491" y="1553"/>
                    <a:pt x="764" y="1682"/>
                    <a:pt x="1038" y="1682"/>
                  </a:cubicBezTo>
                  <a:cubicBezTo>
                    <a:pt x="1285" y="1682"/>
                    <a:pt x="1532" y="1576"/>
                    <a:pt x="1704" y="1363"/>
                  </a:cubicBezTo>
                  <a:lnTo>
                    <a:pt x="1704" y="1363"/>
                  </a:lnTo>
                  <a:cubicBezTo>
                    <a:pt x="1626" y="1384"/>
                    <a:pt x="1545" y="1394"/>
                    <a:pt x="1465" y="1394"/>
                  </a:cubicBezTo>
                  <a:cubicBezTo>
                    <a:pt x="743" y="1394"/>
                    <a:pt x="346" y="564"/>
                    <a:pt x="796" y="1"/>
                  </a:cubicBez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9" name="Google Shape;17749;p79"/>
            <p:cNvSpPr/>
            <p:nvPr/>
          </p:nvSpPr>
          <p:spPr>
            <a:xfrm>
              <a:off x="3943514" y="2146495"/>
              <a:ext cx="44637" cy="44533"/>
            </a:xfrm>
            <a:custGeom>
              <a:avLst/>
              <a:gdLst/>
              <a:ahLst/>
              <a:cxnLst/>
              <a:rect l="l" t="t" r="r" b="b"/>
              <a:pathLst>
                <a:path w="1715" h="1711" extrusionOk="0">
                  <a:moveTo>
                    <a:pt x="856" y="0"/>
                  </a:moveTo>
                  <a:cubicBezTo>
                    <a:pt x="384" y="0"/>
                    <a:pt x="1" y="384"/>
                    <a:pt x="1" y="855"/>
                  </a:cubicBezTo>
                  <a:cubicBezTo>
                    <a:pt x="1" y="1327"/>
                    <a:pt x="384" y="1710"/>
                    <a:pt x="856" y="1710"/>
                  </a:cubicBezTo>
                  <a:cubicBezTo>
                    <a:pt x="1331" y="1710"/>
                    <a:pt x="1714" y="1327"/>
                    <a:pt x="1714" y="855"/>
                  </a:cubicBezTo>
                  <a:cubicBezTo>
                    <a:pt x="1714" y="384"/>
                    <a:pt x="1331" y="0"/>
                    <a:pt x="856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0" name="Google Shape;17750;p79"/>
            <p:cNvSpPr/>
            <p:nvPr/>
          </p:nvSpPr>
          <p:spPr>
            <a:xfrm>
              <a:off x="3938855" y="2147301"/>
              <a:ext cx="44351" cy="43778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796" y="1"/>
                  </a:moveTo>
                  <a:lnTo>
                    <a:pt x="796" y="1"/>
                  </a:lnTo>
                  <a:cubicBezTo>
                    <a:pt x="240" y="163"/>
                    <a:pt x="0" y="817"/>
                    <a:pt x="321" y="1299"/>
                  </a:cubicBezTo>
                  <a:cubicBezTo>
                    <a:pt x="491" y="1553"/>
                    <a:pt x="764" y="1682"/>
                    <a:pt x="1037" y="1682"/>
                  </a:cubicBezTo>
                  <a:cubicBezTo>
                    <a:pt x="1284" y="1682"/>
                    <a:pt x="1531" y="1576"/>
                    <a:pt x="1703" y="1363"/>
                  </a:cubicBezTo>
                  <a:lnTo>
                    <a:pt x="1703" y="1363"/>
                  </a:lnTo>
                  <a:cubicBezTo>
                    <a:pt x="1626" y="1384"/>
                    <a:pt x="1545" y="1394"/>
                    <a:pt x="1464" y="1394"/>
                  </a:cubicBezTo>
                  <a:cubicBezTo>
                    <a:pt x="743" y="1394"/>
                    <a:pt x="345" y="564"/>
                    <a:pt x="796" y="1"/>
                  </a:cubicBez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1" name="Google Shape;17751;p79"/>
            <p:cNvSpPr/>
            <p:nvPr/>
          </p:nvSpPr>
          <p:spPr>
            <a:xfrm>
              <a:off x="3715045" y="2308021"/>
              <a:ext cx="33445" cy="33471"/>
            </a:xfrm>
            <a:custGeom>
              <a:avLst/>
              <a:gdLst/>
              <a:ahLst/>
              <a:cxnLst/>
              <a:rect l="l" t="t" r="r" b="b"/>
              <a:pathLst>
                <a:path w="1285" h="1286" extrusionOk="0">
                  <a:moveTo>
                    <a:pt x="641" y="1"/>
                  </a:moveTo>
                  <a:cubicBezTo>
                    <a:pt x="285" y="1"/>
                    <a:pt x="0" y="289"/>
                    <a:pt x="0" y="645"/>
                  </a:cubicBezTo>
                  <a:cubicBezTo>
                    <a:pt x="0" y="1000"/>
                    <a:pt x="285" y="1285"/>
                    <a:pt x="641" y="1285"/>
                  </a:cubicBezTo>
                  <a:cubicBezTo>
                    <a:pt x="996" y="1285"/>
                    <a:pt x="1284" y="1000"/>
                    <a:pt x="1284" y="645"/>
                  </a:cubicBezTo>
                  <a:cubicBezTo>
                    <a:pt x="1284" y="289"/>
                    <a:pt x="996" y="1"/>
                    <a:pt x="64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2" name="Google Shape;17752;p79"/>
            <p:cNvSpPr/>
            <p:nvPr/>
          </p:nvSpPr>
          <p:spPr>
            <a:xfrm>
              <a:off x="3711557" y="2308776"/>
              <a:ext cx="33185" cy="32743"/>
            </a:xfrm>
            <a:custGeom>
              <a:avLst/>
              <a:gdLst/>
              <a:ahLst/>
              <a:cxnLst/>
              <a:rect l="l" t="t" r="r" b="b"/>
              <a:pathLst>
                <a:path w="1275" h="1258" extrusionOk="0">
                  <a:moveTo>
                    <a:pt x="595" y="0"/>
                  </a:moveTo>
                  <a:cubicBezTo>
                    <a:pt x="180" y="120"/>
                    <a:pt x="1" y="612"/>
                    <a:pt x="240" y="971"/>
                  </a:cubicBezTo>
                  <a:cubicBezTo>
                    <a:pt x="367" y="1161"/>
                    <a:pt x="570" y="1257"/>
                    <a:pt x="774" y="1257"/>
                  </a:cubicBezTo>
                  <a:cubicBezTo>
                    <a:pt x="960" y="1257"/>
                    <a:pt x="1145" y="1178"/>
                    <a:pt x="1274" y="1017"/>
                  </a:cubicBezTo>
                  <a:lnTo>
                    <a:pt x="1274" y="1017"/>
                  </a:lnTo>
                  <a:cubicBezTo>
                    <a:pt x="1218" y="1034"/>
                    <a:pt x="1158" y="1045"/>
                    <a:pt x="1095" y="1045"/>
                  </a:cubicBezTo>
                  <a:cubicBezTo>
                    <a:pt x="556" y="1045"/>
                    <a:pt x="257" y="419"/>
                    <a:pt x="595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3" name="Google Shape;17753;p79"/>
            <p:cNvSpPr/>
            <p:nvPr/>
          </p:nvSpPr>
          <p:spPr>
            <a:xfrm>
              <a:off x="3871002" y="2308021"/>
              <a:ext cx="33523" cy="33471"/>
            </a:xfrm>
            <a:custGeom>
              <a:avLst/>
              <a:gdLst/>
              <a:ahLst/>
              <a:cxnLst/>
              <a:rect l="l" t="t" r="r" b="b"/>
              <a:pathLst>
                <a:path w="1288" h="1286" extrusionOk="0">
                  <a:moveTo>
                    <a:pt x="644" y="1"/>
                  </a:moveTo>
                  <a:cubicBezTo>
                    <a:pt x="289" y="1"/>
                    <a:pt x="0" y="289"/>
                    <a:pt x="0" y="645"/>
                  </a:cubicBezTo>
                  <a:cubicBezTo>
                    <a:pt x="0" y="1000"/>
                    <a:pt x="289" y="1285"/>
                    <a:pt x="644" y="1285"/>
                  </a:cubicBezTo>
                  <a:cubicBezTo>
                    <a:pt x="999" y="1285"/>
                    <a:pt x="1288" y="1000"/>
                    <a:pt x="1288" y="645"/>
                  </a:cubicBezTo>
                  <a:cubicBezTo>
                    <a:pt x="1288" y="289"/>
                    <a:pt x="999" y="1"/>
                    <a:pt x="64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4" name="Google Shape;17754;p79"/>
            <p:cNvSpPr/>
            <p:nvPr/>
          </p:nvSpPr>
          <p:spPr>
            <a:xfrm>
              <a:off x="3867592" y="2308776"/>
              <a:ext cx="33185" cy="32743"/>
            </a:xfrm>
            <a:custGeom>
              <a:avLst/>
              <a:gdLst/>
              <a:ahLst/>
              <a:cxnLst/>
              <a:rect l="l" t="t" r="r" b="b"/>
              <a:pathLst>
                <a:path w="1275" h="1258" extrusionOk="0">
                  <a:moveTo>
                    <a:pt x="596" y="0"/>
                  </a:moveTo>
                  <a:lnTo>
                    <a:pt x="596" y="0"/>
                  </a:lnTo>
                  <a:cubicBezTo>
                    <a:pt x="180" y="120"/>
                    <a:pt x="1" y="612"/>
                    <a:pt x="240" y="971"/>
                  </a:cubicBezTo>
                  <a:cubicBezTo>
                    <a:pt x="367" y="1161"/>
                    <a:pt x="571" y="1257"/>
                    <a:pt x="775" y="1257"/>
                  </a:cubicBezTo>
                  <a:cubicBezTo>
                    <a:pt x="960" y="1257"/>
                    <a:pt x="1146" y="1178"/>
                    <a:pt x="1275" y="1017"/>
                  </a:cubicBezTo>
                  <a:lnTo>
                    <a:pt x="1275" y="1017"/>
                  </a:lnTo>
                  <a:cubicBezTo>
                    <a:pt x="1218" y="1034"/>
                    <a:pt x="1159" y="1045"/>
                    <a:pt x="1099" y="1045"/>
                  </a:cubicBezTo>
                  <a:cubicBezTo>
                    <a:pt x="557" y="1045"/>
                    <a:pt x="258" y="419"/>
                    <a:pt x="596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5" name="Google Shape;17755;p79"/>
            <p:cNvSpPr/>
            <p:nvPr/>
          </p:nvSpPr>
          <p:spPr>
            <a:xfrm>
              <a:off x="4027036" y="2308021"/>
              <a:ext cx="33549" cy="33471"/>
            </a:xfrm>
            <a:custGeom>
              <a:avLst/>
              <a:gdLst/>
              <a:ahLst/>
              <a:cxnLst/>
              <a:rect l="l" t="t" r="r" b="b"/>
              <a:pathLst>
                <a:path w="1289" h="1286" extrusionOk="0">
                  <a:moveTo>
                    <a:pt x="645" y="1"/>
                  </a:moveTo>
                  <a:cubicBezTo>
                    <a:pt x="289" y="1"/>
                    <a:pt x="1" y="289"/>
                    <a:pt x="1" y="645"/>
                  </a:cubicBezTo>
                  <a:cubicBezTo>
                    <a:pt x="1" y="1000"/>
                    <a:pt x="289" y="1285"/>
                    <a:pt x="645" y="1285"/>
                  </a:cubicBezTo>
                  <a:cubicBezTo>
                    <a:pt x="1000" y="1285"/>
                    <a:pt x="1288" y="1000"/>
                    <a:pt x="1288" y="645"/>
                  </a:cubicBezTo>
                  <a:cubicBezTo>
                    <a:pt x="1288" y="289"/>
                    <a:pt x="1000" y="1"/>
                    <a:pt x="64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6" name="Google Shape;17756;p79"/>
            <p:cNvSpPr/>
            <p:nvPr/>
          </p:nvSpPr>
          <p:spPr>
            <a:xfrm>
              <a:off x="4023653" y="2308776"/>
              <a:ext cx="33185" cy="32743"/>
            </a:xfrm>
            <a:custGeom>
              <a:avLst/>
              <a:gdLst/>
              <a:ahLst/>
              <a:cxnLst/>
              <a:rect l="l" t="t" r="r" b="b"/>
              <a:pathLst>
                <a:path w="1275" h="1258" extrusionOk="0">
                  <a:moveTo>
                    <a:pt x="595" y="0"/>
                  </a:moveTo>
                  <a:lnTo>
                    <a:pt x="595" y="0"/>
                  </a:lnTo>
                  <a:cubicBezTo>
                    <a:pt x="180" y="120"/>
                    <a:pt x="0" y="612"/>
                    <a:pt x="240" y="971"/>
                  </a:cubicBezTo>
                  <a:cubicBezTo>
                    <a:pt x="367" y="1161"/>
                    <a:pt x="570" y="1257"/>
                    <a:pt x="774" y="1257"/>
                  </a:cubicBezTo>
                  <a:cubicBezTo>
                    <a:pt x="960" y="1257"/>
                    <a:pt x="1145" y="1178"/>
                    <a:pt x="1274" y="1017"/>
                  </a:cubicBezTo>
                  <a:lnTo>
                    <a:pt x="1274" y="1017"/>
                  </a:lnTo>
                  <a:cubicBezTo>
                    <a:pt x="1218" y="1034"/>
                    <a:pt x="1158" y="1045"/>
                    <a:pt x="1095" y="1045"/>
                  </a:cubicBezTo>
                  <a:cubicBezTo>
                    <a:pt x="556" y="1045"/>
                    <a:pt x="257" y="419"/>
                    <a:pt x="595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7" name="Google Shape;17757;p79"/>
            <p:cNvSpPr/>
            <p:nvPr/>
          </p:nvSpPr>
          <p:spPr>
            <a:xfrm>
              <a:off x="3858456" y="2302816"/>
              <a:ext cx="51300" cy="43960"/>
            </a:xfrm>
            <a:custGeom>
              <a:avLst/>
              <a:gdLst/>
              <a:ahLst/>
              <a:cxnLst/>
              <a:rect l="l" t="t" r="r" b="b"/>
              <a:pathLst>
                <a:path w="1971" h="1689" extrusionOk="0">
                  <a:moveTo>
                    <a:pt x="1122" y="402"/>
                  </a:moveTo>
                  <a:cubicBezTo>
                    <a:pt x="1350" y="402"/>
                    <a:pt x="1569" y="578"/>
                    <a:pt x="1569" y="845"/>
                  </a:cubicBezTo>
                  <a:cubicBezTo>
                    <a:pt x="1569" y="1088"/>
                    <a:pt x="1369" y="1285"/>
                    <a:pt x="1126" y="1288"/>
                  </a:cubicBezTo>
                  <a:cubicBezTo>
                    <a:pt x="732" y="1288"/>
                    <a:pt x="535" y="810"/>
                    <a:pt x="813" y="532"/>
                  </a:cubicBezTo>
                  <a:cubicBezTo>
                    <a:pt x="903" y="442"/>
                    <a:pt x="1014" y="402"/>
                    <a:pt x="1122" y="402"/>
                  </a:cubicBezTo>
                  <a:close/>
                  <a:moveTo>
                    <a:pt x="1126" y="0"/>
                  </a:moveTo>
                  <a:cubicBezTo>
                    <a:pt x="377" y="0"/>
                    <a:pt x="0" y="908"/>
                    <a:pt x="531" y="1439"/>
                  </a:cubicBezTo>
                  <a:cubicBezTo>
                    <a:pt x="703" y="1611"/>
                    <a:pt x="915" y="1688"/>
                    <a:pt x="1122" y="1688"/>
                  </a:cubicBezTo>
                  <a:cubicBezTo>
                    <a:pt x="1555" y="1688"/>
                    <a:pt x="1971" y="1352"/>
                    <a:pt x="1971" y="845"/>
                  </a:cubicBezTo>
                  <a:cubicBezTo>
                    <a:pt x="1967" y="380"/>
                    <a:pt x="1591" y="4"/>
                    <a:pt x="1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8" name="Google Shape;17758;p79"/>
            <p:cNvSpPr/>
            <p:nvPr/>
          </p:nvSpPr>
          <p:spPr>
            <a:xfrm>
              <a:off x="3938309" y="2141237"/>
              <a:ext cx="64210" cy="54996"/>
            </a:xfrm>
            <a:custGeom>
              <a:avLst/>
              <a:gdLst/>
              <a:ahLst/>
              <a:cxnLst/>
              <a:rect l="l" t="t" r="r" b="b"/>
              <a:pathLst>
                <a:path w="2467" h="2113" extrusionOk="0">
                  <a:moveTo>
                    <a:pt x="1056" y="399"/>
                  </a:moveTo>
                  <a:cubicBezTo>
                    <a:pt x="1640" y="399"/>
                    <a:pt x="1932" y="1107"/>
                    <a:pt x="1520" y="1522"/>
                  </a:cubicBezTo>
                  <a:cubicBezTo>
                    <a:pt x="1387" y="1655"/>
                    <a:pt x="1223" y="1714"/>
                    <a:pt x="1063" y="1714"/>
                  </a:cubicBezTo>
                  <a:cubicBezTo>
                    <a:pt x="725" y="1714"/>
                    <a:pt x="401" y="1453"/>
                    <a:pt x="401" y="1057"/>
                  </a:cubicBezTo>
                  <a:cubicBezTo>
                    <a:pt x="401" y="695"/>
                    <a:pt x="693" y="403"/>
                    <a:pt x="1056" y="403"/>
                  </a:cubicBezTo>
                  <a:lnTo>
                    <a:pt x="1056" y="399"/>
                  </a:lnTo>
                  <a:close/>
                  <a:moveTo>
                    <a:pt x="1063" y="0"/>
                  </a:moveTo>
                  <a:cubicBezTo>
                    <a:pt x="521" y="0"/>
                    <a:pt x="0" y="422"/>
                    <a:pt x="0" y="1057"/>
                  </a:cubicBezTo>
                  <a:cubicBezTo>
                    <a:pt x="4" y="1641"/>
                    <a:pt x="475" y="2113"/>
                    <a:pt x="1056" y="2113"/>
                  </a:cubicBezTo>
                  <a:cubicBezTo>
                    <a:pt x="1995" y="2113"/>
                    <a:pt x="2467" y="976"/>
                    <a:pt x="1802" y="311"/>
                  </a:cubicBezTo>
                  <a:cubicBezTo>
                    <a:pt x="1587" y="96"/>
                    <a:pt x="1322" y="0"/>
                    <a:pt x="10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9" name="Google Shape;17759;p79"/>
            <p:cNvSpPr/>
            <p:nvPr/>
          </p:nvSpPr>
          <p:spPr>
            <a:xfrm>
              <a:off x="3782248" y="2141237"/>
              <a:ext cx="64236" cy="54996"/>
            </a:xfrm>
            <a:custGeom>
              <a:avLst/>
              <a:gdLst/>
              <a:ahLst/>
              <a:cxnLst/>
              <a:rect l="l" t="t" r="r" b="b"/>
              <a:pathLst>
                <a:path w="2468" h="2113" extrusionOk="0">
                  <a:moveTo>
                    <a:pt x="1056" y="399"/>
                  </a:moveTo>
                  <a:cubicBezTo>
                    <a:pt x="1640" y="399"/>
                    <a:pt x="1932" y="1107"/>
                    <a:pt x="1521" y="1522"/>
                  </a:cubicBezTo>
                  <a:cubicBezTo>
                    <a:pt x="1388" y="1655"/>
                    <a:pt x="1224" y="1714"/>
                    <a:pt x="1063" y="1714"/>
                  </a:cubicBezTo>
                  <a:cubicBezTo>
                    <a:pt x="726" y="1714"/>
                    <a:pt x="402" y="1453"/>
                    <a:pt x="402" y="1057"/>
                  </a:cubicBezTo>
                  <a:cubicBezTo>
                    <a:pt x="402" y="695"/>
                    <a:pt x="694" y="403"/>
                    <a:pt x="1056" y="403"/>
                  </a:cubicBezTo>
                  <a:lnTo>
                    <a:pt x="1056" y="399"/>
                  </a:lnTo>
                  <a:close/>
                  <a:moveTo>
                    <a:pt x="1064" y="0"/>
                  </a:moveTo>
                  <a:cubicBezTo>
                    <a:pt x="521" y="0"/>
                    <a:pt x="1" y="422"/>
                    <a:pt x="1" y="1057"/>
                  </a:cubicBezTo>
                  <a:cubicBezTo>
                    <a:pt x="4" y="1641"/>
                    <a:pt x="476" y="2113"/>
                    <a:pt x="1056" y="2113"/>
                  </a:cubicBezTo>
                  <a:cubicBezTo>
                    <a:pt x="1996" y="2113"/>
                    <a:pt x="2467" y="976"/>
                    <a:pt x="1802" y="311"/>
                  </a:cubicBezTo>
                  <a:cubicBezTo>
                    <a:pt x="1587" y="96"/>
                    <a:pt x="1323" y="0"/>
                    <a:pt x="10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0" name="Google Shape;17760;p79"/>
            <p:cNvSpPr/>
            <p:nvPr/>
          </p:nvSpPr>
          <p:spPr>
            <a:xfrm>
              <a:off x="3702395" y="2302816"/>
              <a:ext cx="51300" cy="43960"/>
            </a:xfrm>
            <a:custGeom>
              <a:avLst/>
              <a:gdLst/>
              <a:ahLst/>
              <a:cxnLst/>
              <a:rect l="l" t="t" r="r" b="b"/>
              <a:pathLst>
                <a:path w="1971" h="1689" extrusionOk="0">
                  <a:moveTo>
                    <a:pt x="1123" y="402"/>
                  </a:moveTo>
                  <a:cubicBezTo>
                    <a:pt x="1351" y="402"/>
                    <a:pt x="1570" y="578"/>
                    <a:pt x="1570" y="845"/>
                  </a:cubicBezTo>
                  <a:cubicBezTo>
                    <a:pt x="1570" y="1088"/>
                    <a:pt x="1369" y="1285"/>
                    <a:pt x="1127" y="1288"/>
                  </a:cubicBezTo>
                  <a:cubicBezTo>
                    <a:pt x="733" y="1288"/>
                    <a:pt x="535" y="810"/>
                    <a:pt x="813" y="532"/>
                  </a:cubicBezTo>
                  <a:cubicBezTo>
                    <a:pt x="903" y="442"/>
                    <a:pt x="1014" y="402"/>
                    <a:pt x="1123" y="402"/>
                  </a:cubicBezTo>
                  <a:close/>
                  <a:moveTo>
                    <a:pt x="1127" y="0"/>
                  </a:moveTo>
                  <a:cubicBezTo>
                    <a:pt x="377" y="0"/>
                    <a:pt x="1" y="908"/>
                    <a:pt x="532" y="1439"/>
                  </a:cubicBezTo>
                  <a:cubicBezTo>
                    <a:pt x="704" y="1611"/>
                    <a:pt x="915" y="1688"/>
                    <a:pt x="1122" y="1688"/>
                  </a:cubicBezTo>
                  <a:cubicBezTo>
                    <a:pt x="1556" y="1688"/>
                    <a:pt x="1971" y="1352"/>
                    <a:pt x="1971" y="845"/>
                  </a:cubicBezTo>
                  <a:cubicBezTo>
                    <a:pt x="1967" y="380"/>
                    <a:pt x="1591" y="4"/>
                    <a:pt x="11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1" name="Google Shape;17761;p79"/>
            <p:cNvSpPr/>
            <p:nvPr/>
          </p:nvSpPr>
          <p:spPr>
            <a:xfrm>
              <a:off x="4014491" y="2302816"/>
              <a:ext cx="51300" cy="43960"/>
            </a:xfrm>
            <a:custGeom>
              <a:avLst/>
              <a:gdLst/>
              <a:ahLst/>
              <a:cxnLst/>
              <a:rect l="l" t="t" r="r" b="b"/>
              <a:pathLst>
                <a:path w="1971" h="1689" extrusionOk="0">
                  <a:moveTo>
                    <a:pt x="1123" y="402"/>
                  </a:moveTo>
                  <a:cubicBezTo>
                    <a:pt x="1351" y="402"/>
                    <a:pt x="1570" y="578"/>
                    <a:pt x="1570" y="845"/>
                  </a:cubicBezTo>
                  <a:cubicBezTo>
                    <a:pt x="1570" y="1088"/>
                    <a:pt x="1369" y="1285"/>
                    <a:pt x="1127" y="1288"/>
                  </a:cubicBezTo>
                  <a:cubicBezTo>
                    <a:pt x="732" y="1288"/>
                    <a:pt x="535" y="810"/>
                    <a:pt x="813" y="532"/>
                  </a:cubicBezTo>
                  <a:cubicBezTo>
                    <a:pt x="903" y="442"/>
                    <a:pt x="1014" y="402"/>
                    <a:pt x="1123" y="402"/>
                  </a:cubicBezTo>
                  <a:close/>
                  <a:moveTo>
                    <a:pt x="1127" y="0"/>
                  </a:moveTo>
                  <a:cubicBezTo>
                    <a:pt x="377" y="0"/>
                    <a:pt x="1" y="908"/>
                    <a:pt x="532" y="1439"/>
                  </a:cubicBezTo>
                  <a:cubicBezTo>
                    <a:pt x="704" y="1611"/>
                    <a:pt x="915" y="1688"/>
                    <a:pt x="1122" y="1688"/>
                  </a:cubicBezTo>
                  <a:cubicBezTo>
                    <a:pt x="1556" y="1688"/>
                    <a:pt x="1971" y="1352"/>
                    <a:pt x="1971" y="845"/>
                  </a:cubicBezTo>
                  <a:cubicBezTo>
                    <a:pt x="1967" y="380"/>
                    <a:pt x="1591" y="4"/>
                    <a:pt x="11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2" name="Google Shape;17762;p79"/>
            <p:cNvSpPr/>
            <p:nvPr/>
          </p:nvSpPr>
          <p:spPr>
            <a:xfrm>
              <a:off x="3849112" y="1990746"/>
              <a:ext cx="80321" cy="77380"/>
            </a:xfrm>
            <a:custGeom>
              <a:avLst/>
              <a:gdLst/>
              <a:ahLst/>
              <a:cxnLst/>
              <a:rect l="l" t="t" r="r" b="b"/>
              <a:pathLst>
                <a:path w="3086" h="2973" extrusionOk="0">
                  <a:moveTo>
                    <a:pt x="1485" y="401"/>
                  </a:moveTo>
                  <a:cubicBezTo>
                    <a:pt x="2453" y="404"/>
                    <a:pt x="2935" y="1572"/>
                    <a:pt x="2252" y="2255"/>
                  </a:cubicBezTo>
                  <a:cubicBezTo>
                    <a:pt x="2031" y="2475"/>
                    <a:pt x="1759" y="2574"/>
                    <a:pt x="1492" y="2574"/>
                  </a:cubicBezTo>
                  <a:cubicBezTo>
                    <a:pt x="934" y="2574"/>
                    <a:pt x="399" y="2140"/>
                    <a:pt x="401" y="1488"/>
                  </a:cubicBezTo>
                  <a:cubicBezTo>
                    <a:pt x="401" y="886"/>
                    <a:pt x="887" y="401"/>
                    <a:pt x="1485" y="401"/>
                  </a:cubicBezTo>
                  <a:close/>
                  <a:moveTo>
                    <a:pt x="1488" y="1"/>
                  </a:moveTo>
                  <a:cubicBezTo>
                    <a:pt x="1296" y="1"/>
                    <a:pt x="1102" y="38"/>
                    <a:pt x="919" y="116"/>
                  </a:cubicBezTo>
                  <a:cubicBezTo>
                    <a:pt x="363" y="344"/>
                    <a:pt x="0" y="886"/>
                    <a:pt x="0" y="1488"/>
                  </a:cubicBezTo>
                  <a:cubicBezTo>
                    <a:pt x="0" y="2308"/>
                    <a:pt x="665" y="2969"/>
                    <a:pt x="1485" y="2973"/>
                  </a:cubicBezTo>
                  <a:cubicBezTo>
                    <a:pt x="2087" y="2973"/>
                    <a:pt x="2629" y="2610"/>
                    <a:pt x="2857" y="2054"/>
                  </a:cubicBezTo>
                  <a:cubicBezTo>
                    <a:pt x="3086" y="1498"/>
                    <a:pt x="2959" y="861"/>
                    <a:pt x="2537" y="436"/>
                  </a:cubicBezTo>
                  <a:cubicBezTo>
                    <a:pt x="2253" y="152"/>
                    <a:pt x="1873" y="1"/>
                    <a:pt x="14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3" name="Google Shape;17763;p79"/>
            <p:cNvSpPr/>
            <p:nvPr/>
          </p:nvSpPr>
          <p:spPr>
            <a:xfrm>
              <a:off x="3742374" y="2208336"/>
              <a:ext cx="133677" cy="88415"/>
            </a:xfrm>
            <a:custGeom>
              <a:avLst/>
              <a:gdLst/>
              <a:ahLst/>
              <a:cxnLst/>
              <a:rect l="l" t="t" r="r" b="b"/>
              <a:pathLst>
                <a:path w="5136" h="3397" extrusionOk="0">
                  <a:moveTo>
                    <a:pt x="2587" y="0"/>
                  </a:moveTo>
                  <a:cubicBezTo>
                    <a:pt x="2490" y="0"/>
                    <a:pt x="2393" y="64"/>
                    <a:pt x="2388" y="193"/>
                  </a:cubicBezTo>
                  <a:lnTo>
                    <a:pt x="2388" y="1706"/>
                  </a:lnTo>
                  <a:lnTo>
                    <a:pt x="1336" y="1706"/>
                  </a:lnTo>
                  <a:cubicBezTo>
                    <a:pt x="1023" y="1706"/>
                    <a:pt x="734" y="1878"/>
                    <a:pt x="590" y="2153"/>
                  </a:cubicBezTo>
                  <a:lnTo>
                    <a:pt x="90" y="3096"/>
                  </a:lnTo>
                  <a:cubicBezTo>
                    <a:pt x="0" y="3256"/>
                    <a:pt x="136" y="3396"/>
                    <a:pt x="272" y="3396"/>
                  </a:cubicBezTo>
                  <a:cubicBezTo>
                    <a:pt x="339" y="3396"/>
                    <a:pt x="405" y="3363"/>
                    <a:pt x="446" y="3282"/>
                  </a:cubicBezTo>
                  <a:lnTo>
                    <a:pt x="945" y="2339"/>
                  </a:lnTo>
                  <a:cubicBezTo>
                    <a:pt x="1023" y="2195"/>
                    <a:pt x="1170" y="2103"/>
                    <a:pt x="1336" y="2103"/>
                  </a:cubicBezTo>
                  <a:lnTo>
                    <a:pt x="3844" y="2103"/>
                  </a:lnTo>
                  <a:cubicBezTo>
                    <a:pt x="4006" y="2103"/>
                    <a:pt x="4158" y="2195"/>
                    <a:pt x="4235" y="2339"/>
                  </a:cubicBezTo>
                  <a:lnTo>
                    <a:pt x="4731" y="3282"/>
                  </a:lnTo>
                  <a:cubicBezTo>
                    <a:pt x="4768" y="3351"/>
                    <a:pt x="4837" y="3390"/>
                    <a:pt x="4909" y="3390"/>
                  </a:cubicBezTo>
                  <a:cubicBezTo>
                    <a:pt x="4940" y="3390"/>
                    <a:pt x="4972" y="3383"/>
                    <a:pt x="5002" y="3366"/>
                  </a:cubicBezTo>
                  <a:cubicBezTo>
                    <a:pt x="5101" y="3314"/>
                    <a:pt x="5136" y="3194"/>
                    <a:pt x="5086" y="3096"/>
                  </a:cubicBezTo>
                  <a:lnTo>
                    <a:pt x="4590" y="2153"/>
                  </a:lnTo>
                  <a:cubicBezTo>
                    <a:pt x="4444" y="1877"/>
                    <a:pt x="4160" y="1706"/>
                    <a:pt x="3850" y="1706"/>
                  </a:cubicBezTo>
                  <a:cubicBezTo>
                    <a:pt x="3847" y="1706"/>
                    <a:pt x="3844" y="1706"/>
                    <a:pt x="3841" y="1706"/>
                  </a:cubicBezTo>
                  <a:lnTo>
                    <a:pt x="2789" y="1706"/>
                  </a:lnTo>
                  <a:lnTo>
                    <a:pt x="2789" y="193"/>
                  </a:lnTo>
                  <a:cubicBezTo>
                    <a:pt x="2782" y="64"/>
                    <a:pt x="2684" y="0"/>
                    <a:pt x="25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4" name="Google Shape;17764;p79"/>
            <p:cNvSpPr/>
            <p:nvPr/>
          </p:nvSpPr>
          <p:spPr>
            <a:xfrm>
              <a:off x="3828785" y="2080177"/>
              <a:ext cx="118295" cy="54788"/>
            </a:xfrm>
            <a:custGeom>
              <a:avLst/>
              <a:gdLst/>
              <a:ahLst/>
              <a:cxnLst/>
              <a:rect l="l" t="t" r="r" b="b"/>
              <a:pathLst>
                <a:path w="4545" h="2105" extrusionOk="0">
                  <a:moveTo>
                    <a:pt x="2265" y="1"/>
                  </a:moveTo>
                  <a:cubicBezTo>
                    <a:pt x="2168" y="1"/>
                    <a:pt x="2071" y="64"/>
                    <a:pt x="2066" y="191"/>
                  </a:cubicBezTo>
                  <a:lnTo>
                    <a:pt x="2066" y="849"/>
                  </a:lnTo>
                  <a:lnTo>
                    <a:pt x="940" y="849"/>
                  </a:lnTo>
                  <a:cubicBezTo>
                    <a:pt x="707" y="849"/>
                    <a:pt x="493" y="976"/>
                    <a:pt x="384" y="1183"/>
                  </a:cubicBezTo>
                  <a:lnTo>
                    <a:pt x="53" y="1809"/>
                  </a:lnTo>
                  <a:cubicBezTo>
                    <a:pt x="0" y="1908"/>
                    <a:pt x="39" y="2031"/>
                    <a:pt x="137" y="2080"/>
                  </a:cubicBezTo>
                  <a:cubicBezTo>
                    <a:pt x="168" y="2097"/>
                    <a:pt x="200" y="2104"/>
                    <a:pt x="231" y="2104"/>
                  </a:cubicBezTo>
                  <a:cubicBezTo>
                    <a:pt x="303" y="2104"/>
                    <a:pt x="372" y="2065"/>
                    <a:pt x="408" y="1999"/>
                  </a:cubicBezTo>
                  <a:lnTo>
                    <a:pt x="743" y="1370"/>
                  </a:lnTo>
                  <a:cubicBezTo>
                    <a:pt x="780" y="1298"/>
                    <a:pt x="854" y="1250"/>
                    <a:pt x="935" y="1250"/>
                  </a:cubicBezTo>
                  <a:cubicBezTo>
                    <a:pt x="937" y="1250"/>
                    <a:pt x="940" y="1250"/>
                    <a:pt x="943" y="1250"/>
                  </a:cubicBezTo>
                  <a:lnTo>
                    <a:pt x="3593" y="1250"/>
                  </a:lnTo>
                  <a:cubicBezTo>
                    <a:pt x="3595" y="1250"/>
                    <a:pt x="3598" y="1250"/>
                    <a:pt x="3601" y="1250"/>
                  </a:cubicBezTo>
                  <a:cubicBezTo>
                    <a:pt x="3682" y="1250"/>
                    <a:pt x="3756" y="1298"/>
                    <a:pt x="3797" y="1370"/>
                  </a:cubicBezTo>
                  <a:lnTo>
                    <a:pt x="4127" y="1999"/>
                  </a:lnTo>
                  <a:cubicBezTo>
                    <a:pt x="4170" y="2063"/>
                    <a:pt x="4230" y="2090"/>
                    <a:pt x="4289" y="2090"/>
                  </a:cubicBezTo>
                  <a:cubicBezTo>
                    <a:pt x="4418" y="2090"/>
                    <a:pt x="4544" y="1964"/>
                    <a:pt x="4479" y="1809"/>
                  </a:cubicBezTo>
                  <a:lnTo>
                    <a:pt x="4148" y="1183"/>
                  </a:lnTo>
                  <a:cubicBezTo>
                    <a:pt x="4039" y="976"/>
                    <a:pt x="3825" y="845"/>
                    <a:pt x="3593" y="845"/>
                  </a:cubicBezTo>
                  <a:lnTo>
                    <a:pt x="2467" y="845"/>
                  </a:lnTo>
                  <a:lnTo>
                    <a:pt x="2467" y="191"/>
                  </a:lnTo>
                  <a:cubicBezTo>
                    <a:pt x="2460" y="64"/>
                    <a:pt x="2362" y="1"/>
                    <a:pt x="22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5" name="Google Shape;17765;p79"/>
            <p:cNvSpPr/>
            <p:nvPr/>
          </p:nvSpPr>
          <p:spPr>
            <a:xfrm>
              <a:off x="3898799" y="2208336"/>
              <a:ext cx="133755" cy="88285"/>
            </a:xfrm>
            <a:custGeom>
              <a:avLst/>
              <a:gdLst/>
              <a:ahLst/>
              <a:cxnLst/>
              <a:rect l="l" t="t" r="r" b="b"/>
              <a:pathLst>
                <a:path w="5139" h="3392" extrusionOk="0">
                  <a:moveTo>
                    <a:pt x="2575" y="0"/>
                  </a:moveTo>
                  <a:cubicBezTo>
                    <a:pt x="2478" y="0"/>
                    <a:pt x="2380" y="64"/>
                    <a:pt x="2373" y="193"/>
                  </a:cubicBezTo>
                  <a:lnTo>
                    <a:pt x="2373" y="1706"/>
                  </a:lnTo>
                  <a:lnTo>
                    <a:pt x="1321" y="1706"/>
                  </a:lnTo>
                  <a:cubicBezTo>
                    <a:pt x="1008" y="1706"/>
                    <a:pt x="723" y="1878"/>
                    <a:pt x="575" y="2153"/>
                  </a:cubicBezTo>
                  <a:lnTo>
                    <a:pt x="79" y="3096"/>
                  </a:lnTo>
                  <a:cubicBezTo>
                    <a:pt x="1" y="3252"/>
                    <a:pt x="131" y="3387"/>
                    <a:pt x="264" y="3387"/>
                  </a:cubicBezTo>
                  <a:cubicBezTo>
                    <a:pt x="328" y="3387"/>
                    <a:pt x="392" y="3356"/>
                    <a:pt x="435" y="3282"/>
                  </a:cubicBezTo>
                  <a:lnTo>
                    <a:pt x="931" y="2339"/>
                  </a:lnTo>
                  <a:cubicBezTo>
                    <a:pt x="1008" y="2195"/>
                    <a:pt x="1156" y="2103"/>
                    <a:pt x="1321" y="2103"/>
                  </a:cubicBezTo>
                  <a:lnTo>
                    <a:pt x="3826" y="2103"/>
                  </a:lnTo>
                  <a:cubicBezTo>
                    <a:pt x="3992" y="2103"/>
                    <a:pt x="4143" y="2195"/>
                    <a:pt x="4220" y="2339"/>
                  </a:cubicBezTo>
                  <a:lnTo>
                    <a:pt x="4717" y="3282"/>
                  </a:lnTo>
                  <a:cubicBezTo>
                    <a:pt x="4752" y="3349"/>
                    <a:pt x="4819" y="3391"/>
                    <a:pt x="4892" y="3391"/>
                  </a:cubicBezTo>
                  <a:cubicBezTo>
                    <a:pt x="5044" y="3388"/>
                    <a:pt x="5139" y="3229"/>
                    <a:pt x="5068" y="3096"/>
                  </a:cubicBezTo>
                  <a:lnTo>
                    <a:pt x="4572" y="2153"/>
                  </a:lnTo>
                  <a:cubicBezTo>
                    <a:pt x="4425" y="1878"/>
                    <a:pt x="4140" y="1706"/>
                    <a:pt x="3826" y="1706"/>
                  </a:cubicBezTo>
                  <a:lnTo>
                    <a:pt x="2774" y="1706"/>
                  </a:lnTo>
                  <a:lnTo>
                    <a:pt x="2774" y="193"/>
                  </a:lnTo>
                  <a:cubicBezTo>
                    <a:pt x="2769" y="64"/>
                    <a:pt x="2672" y="0"/>
                    <a:pt x="25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66" name="Google Shape;17766;p79"/>
          <p:cNvGrpSpPr/>
          <p:nvPr/>
        </p:nvGrpSpPr>
        <p:grpSpPr>
          <a:xfrm>
            <a:off x="1319656" y="2442662"/>
            <a:ext cx="457173" cy="335364"/>
            <a:chOff x="1319656" y="2442662"/>
            <a:chExt cx="457173" cy="335364"/>
          </a:xfrm>
        </p:grpSpPr>
        <p:sp>
          <p:nvSpPr>
            <p:cNvPr id="17767" name="Google Shape;17767;p79"/>
            <p:cNvSpPr/>
            <p:nvPr/>
          </p:nvSpPr>
          <p:spPr>
            <a:xfrm>
              <a:off x="1605360" y="2463900"/>
              <a:ext cx="35762" cy="78603"/>
            </a:xfrm>
            <a:custGeom>
              <a:avLst/>
              <a:gdLst/>
              <a:ahLst/>
              <a:cxnLst/>
              <a:rect l="l" t="t" r="r" b="b"/>
              <a:pathLst>
                <a:path w="1374" h="3020" extrusionOk="0">
                  <a:moveTo>
                    <a:pt x="824" y="0"/>
                  </a:moveTo>
                  <a:cubicBezTo>
                    <a:pt x="370" y="0"/>
                    <a:pt x="1" y="370"/>
                    <a:pt x="1" y="824"/>
                  </a:cubicBezTo>
                  <a:lnTo>
                    <a:pt x="1" y="1017"/>
                  </a:lnTo>
                  <a:cubicBezTo>
                    <a:pt x="1" y="1253"/>
                    <a:pt x="40" y="1489"/>
                    <a:pt x="114" y="1714"/>
                  </a:cubicBezTo>
                  <a:lnTo>
                    <a:pt x="550" y="3019"/>
                  </a:lnTo>
                  <a:lnTo>
                    <a:pt x="1373" y="3019"/>
                  </a:lnTo>
                  <a:lnTo>
                    <a:pt x="1373" y="0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8" name="Google Shape;17768;p79"/>
            <p:cNvSpPr/>
            <p:nvPr/>
          </p:nvSpPr>
          <p:spPr>
            <a:xfrm>
              <a:off x="1619649" y="2456742"/>
              <a:ext cx="85761" cy="85761"/>
            </a:xfrm>
            <a:custGeom>
              <a:avLst/>
              <a:gdLst/>
              <a:ahLst/>
              <a:cxnLst/>
              <a:rect l="l" t="t" r="r" b="b"/>
              <a:pathLst>
                <a:path w="3295" h="3295" extrusionOk="0">
                  <a:moveTo>
                    <a:pt x="824" y="1"/>
                  </a:moveTo>
                  <a:cubicBezTo>
                    <a:pt x="370" y="1"/>
                    <a:pt x="1" y="370"/>
                    <a:pt x="1" y="824"/>
                  </a:cubicBezTo>
                  <a:cubicBezTo>
                    <a:pt x="1" y="1127"/>
                    <a:pt x="247" y="1373"/>
                    <a:pt x="550" y="1373"/>
                  </a:cubicBezTo>
                  <a:lnTo>
                    <a:pt x="2749" y="3294"/>
                  </a:lnTo>
                  <a:lnTo>
                    <a:pt x="3231" y="1595"/>
                  </a:lnTo>
                  <a:cubicBezTo>
                    <a:pt x="3273" y="1447"/>
                    <a:pt x="3294" y="1296"/>
                    <a:pt x="3294" y="1144"/>
                  </a:cubicBezTo>
                  <a:lnTo>
                    <a:pt x="3294" y="1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9" name="Google Shape;17769;p79"/>
            <p:cNvSpPr/>
            <p:nvPr/>
          </p:nvSpPr>
          <p:spPr>
            <a:xfrm>
              <a:off x="1633938" y="2563898"/>
              <a:ext cx="42893" cy="42893"/>
            </a:xfrm>
            <a:custGeom>
              <a:avLst/>
              <a:gdLst/>
              <a:ahLst/>
              <a:cxnLst/>
              <a:rect l="l" t="t" r="r" b="b"/>
              <a:pathLst>
                <a:path w="1648" h="1648" extrusionOk="0">
                  <a:moveTo>
                    <a:pt x="1" y="0"/>
                  </a:moveTo>
                  <a:lnTo>
                    <a:pt x="1" y="1647"/>
                  </a:lnTo>
                  <a:lnTo>
                    <a:pt x="1647" y="1647"/>
                  </a:lnTo>
                  <a:lnTo>
                    <a:pt x="1647" y="0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0" name="Google Shape;17770;p79"/>
            <p:cNvSpPr/>
            <p:nvPr/>
          </p:nvSpPr>
          <p:spPr>
            <a:xfrm>
              <a:off x="1583939" y="2581206"/>
              <a:ext cx="142969" cy="125583"/>
            </a:xfrm>
            <a:custGeom>
              <a:avLst/>
              <a:gdLst/>
              <a:ahLst/>
              <a:cxnLst/>
              <a:rect l="l" t="t" r="r" b="b"/>
              <a:pathLst>
                <a:path w="5493" h="4825" extrusionOk="0">
                  <a:moveTo>
                    <a:pt x="1922" y="0"/>
                  </a:moveTo>
                  <a:lnTo>
                    <a:pt x="599" y="380"/>
                  </a:lnTo>
                  <a:cubicBezTo>
                    <a:pt x="243" y="479"/>
                    <a:pt x="1" y="803"/>
                    <a:pt x="1" y="1172"/>
                  </a:cubicBezTo>
                  <a:lnTo>
                    <a:pt x="1" y="4824"/>
                  </a:lnTo>
                  <a:lnTo>
                    <a:pt x="4395" y="4824"/>
                  </a:lnTo>
                  <a:cubicBezTo>
                    <a:pt x="5000" y="4824"/>
                    <a:pt x="5493" y="4332"/>
                    <a:pt x="5493" y="3723"/>
                  </a:cubicBezTo>
                  <a:lnTo>
                    <a:pt x="5493" y="1169"/>
                  </a:lnTo>
                  <a:cubicBezTo>
                    <a:pt x="5493" y="803"/>
                    <a:pt x="5247" y="479"/>
                    <a:pt x="4891" y="380"/>
                  </a:cubicBezTo>
                  <a:lnTo>
                    <a:pt x="3568" y="0"/>
                  </a:lnTo>
                  <a:lnTo>
                    <a:pt x="3245" y="387"/>
                  </a:lnTo>
                  <a:cubicBezTo>
                    <a:pt x="3114" y="542"/>
                    <a:pt x="2930" y="620"/>
                    <a:pt x="2745" y="620"/>
                  </a:cubicBezTo>
                  <a:cubicBezTo>
                    <a:pt x="2560" y="620"/>
                    <a:pt x="2376" y="542"/>
                    <a:pt x="2245" y="387"/>
                  </a:cubicBezTo>
                  <a:lnTo>
                    <a:pt x="1922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1" name="Google Shape;17771;p79"/>
            <p:cNvSpPr/>
            <p:nvPr/>
          </p:nvSpPr>
          <p:spPr>
            <a:xfrm>
              <a:off x="1612517" y="2492556"/>
              <a:ext cx="85839" cy="78499"/>
            </a:xfrm>
            <a:custGeom>
              <a:avLst/>
              <a:gdLst/>
              <a:ahLst/>
              <a:cxnLst/>
              <a:rect l="l" t="t" r="r" b="b"/>
              <a:pathLst>
                <a:path w="3298" h="3016" extrusionOk="0">
                  <a:moveTo>
                    <a:pt x="1043" y="0"/>
                  </a:moveTo>
                  <a:cubicBezTo>
                    <a:pt x="900" y="0"/>
                    <a:pt x="761" y="57"/>
                    <a:pt x="658" y="162"/>
                  </a:cubicBezTo>
                  <a:lnTo>
                    <a:pt x="387" y="433"/>
                  </a:lnTo>
                  <a:cubicBezTo>
                    <a:pt x="141" y="680"/>
                    <a:pt x="0" y="1017"/>
                    <a:pt x="0" y="1369"/>
                  </a:cubicBezTo>
                  <a:cubicBezTo>
                    <a:pt x="0" y="2277"/>
                    <a:pt x="739" y="3016"/>
                    <a:pt x="1647" y="3016"/>
                  </a:cubicBezTo>
                  <a:cubicBezTo>
                    <a:pt x="2555" y="3016"/>
                    <a:pt x="3294" y="2281"/>
                    <a:pt x="3294" y="1369"/>
                  </a:cubicBezTo>
                  <a:lnTo>
                    <a:pt x="3294" y="1017"/>
                  </a:lnTo>
                  <a:cubicBezTo>
                    <a:pt x="3297" y="873"/>
                    <a:pt x="3237" y="732"/>
                    <a:pt x="3135" y="630"/>
                  </a:cubicBezTo>
                  <a:cubicBezTo>
                    <a:pt x="2710" y="215"/>
                    <a:pt x="1936" y="29"/>
                    <a:pt x="1056" y="1"/>
                  </a:cubicBezTo>
                  <a:cubicBezTo>
                    <a:pt x="1052" y="0"/>
                    <a:pt x="1047" y="0"/>
                    <a:pt x="1043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2" name="Google Shape;17772;p79"/>
            <p:cNvSpPr/>
            <p:nvPr/>
          </p:nvSpPr>
          <p:spPr>
            <a:xfrm>
              <a:off x="1612517" y="2492556"/>
              <a:ext cx="85552" cy="76859"/>
            </a:xfrm>
            <a:custGeom>
              <a:avLst/>
              <a:gdLst/>
              <a:ahLst/>
              <a:cxnLst/>
              <a:rect l="l" t="t" r="r" b="b"/>
              <a:pathLst>
                <a:path w="3287" h="2953" extrusionOk="0">
                  <a:moveTo>
                    <a:pt x="1044" y="0"/>
                  </a:moveTo>
                  <a:cubicBezTo>
                    <a:pt x="900" y="0"/>
                    <a:pt x="761" y="60"/>
                    <a:pt x="658" y="162"/>
                  </a:cubicBezTo>
                  <a:lnTo>
                    <a:pt x="387" y="433"/>
                  </a:lnTo>
                  <a:cubicBezTo>
                    <a:pt x="138" y="680"/>
                    <a:pt x="0" y="1017"/>
                    <a:pt x="0" y="1369"/>
                  </a:cubicBezTo>
                  <a:cubicBezTo>
                    <a:pt x="0" y="2105"/>
                    <a:pt x="486" y="2748"/>
                    <a:pt x="1190" y="2953"/>
                  </a:cubicBezTo>
                  <a:cubicBezTo>
                    <a:pt x="954" y="2661"/>
                    <a:pt x="824" y="2298"/>
                    <a:pt x="824" y="1922"/>
                  </a:cubicBezTo>
                  <a:lnTo>
                    <a:pt x="824" y="1369"/>
                  </a:lnTo>
                  <a:cubicBezTo>
                    <a:pt x="824" y="1063"/>
                    <a:pt x="1070" y="819"/>
                    <a:pt x="1373" y="819"/>
                  </a:cubicBezTo>
                  <a:cubicBezTo>
                    <a:pt x="1383" y="819"/>
                    <a:pt x="1394" y="820"/>
                    <a:pt x="1404" y="820"/>
                  </a:cubicBezTo>
                  <a:cubicBezTo>
                    <a:pt x="1960" y="856"/>
                    <a:pt x="2780" y="951"/>
                    <a:pt x="3287" y="1193"/>
                  </a:cubicBezTo>
                  <a:cubicBezTo>
                    <a:pt x="3269" y="1077"/>
                    <a:pt x="3220" y="715"/>
                    <a:pt x="3135" y="630"/>
                  </a:cubicBezTo>
                  <a:cubicBezTo>
                    <a:pt x="2710" y="215"/>
                    <a:pt x="1932" y="29"/>
                    <a:pt x="1056" y="1"/>
                  </a:cubicBezTo>
                  <a:cubicBezTo>
                    <a:pt x="1052" y="0"/>
                    <a:pt x="1048" y="0"/>
                    <a:pt x="1044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3" name="Google Shape;17773;p79"/>
            <p:cNvSpPr/>
            <p:nvPr/>
          </p:nvSpPr>
          <p:spPr>
            <a:xfrm>
              <a:off x="1633938" y="2599425"/>
              <a:ext cx="92970" cy="107363"/>
            </a:xfrm>
            <a:custGeom>
              <a:avLst/>
              <a:gdLst/>
              <a:ahLst/>
              <a:cxnLst/>
              <a:rect l="l" t="t" r="r" b="b"/>
              <a:pathLst>
                <a:path w="3572" h="4125" extrusionOk="0">
                  <a:moveTo>
                    <a:pt x="3417" y="1"/>
                  </a:moveTo>
                  <a:lnTo>
                    <a:pt x="2713" y="708"/>
                  </a:lnTo>
                  <a:cubicBezTo>
                    <a:pt x="2559" y="859"/>
                    <a:pt x="2471" y="1070"/>
                    <a:pt x="2474" y="1288"/>
                  </a:cubicBezTo>
                  <a:lnTo>
                    <a:pt x="2474" y="2752"/>
                  </a:lnTo>
                  <a:lnTo>
                    <a:pt x="1" y="2752"/>
                  </a:lnTo>
                  <a:lnTo>
                    <a:pt x="1" y="4124"/>
                  </a:lnTo>
                  <a:lnTo>
                    <a:pt x="2474" y="4124"/>
                  </a:lnTo>
                  <a:cubicBezTo>
                    <a:pt x="3079" y="4124"/>
                    <a:pt x="3572" y="3632"/>
                    <a:pt x="3572" y="3023"/>
                  </a:cubicBezTo>
                  <a:lnTo>
                    <a:pt x="3572" y="469"/>
                  </a:lnTo>
                  <a:cubicBezTo>
                    <a:pt x="3568" y="300"/>
                    <a:pt x="3516" y="138"/>
                    <a:pt x="3417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4" name="Google Shape;17774;p79"/>
            <p:cNvSpPr/>
            <p:nvPr/>
          </p:nvSpPr>
          <p:spPr>
            <a:xfrm>
              <a:off x="1569650" y="2628186"/>
              <a:ext cx="100024" cy="71445"/>
            </a:xfrm>
            <a:custGeom>
              <a:avLst/>
              <a:gdLst/>
              <a:ahLst/>
              <a:cxnLst/>
              <a:rect l="l" t="t" r="r" b="b"/>
              <a:pathLst>
                <a:path w="3843" h="2745" extrusionOk="0">
                  <a:moveTo>
                    <a:pt x="275" y="0"/>
                  </a:moveTo>
                  <a:cubicBezTo>
                    <a:pt x="124" y="0"/>
                    <a:pt x="1" y="124"/>
                    <a:pt x="1" y="275"/>
                  </a:cubicBezTo>
                  <a:lnTo>
                    <a:pt x="1" y="2470"/>
                  </a:lnTo>
                  <a:cubicBezTo>
                    <a:pt x="1" y="2622"/>
                    <a:pt x="124" y="2745"/>
                    <a:pt x="275" y="2745"/>
                  </a:cubicBezTo>
                  <a:lnTo>
                    <a:pt x="3568" y="2745"/>
                  </a:lnTo>
                  <a:cubicBezTo>
                    <a:pt x="3720" y="2745"/>
                    <a:pt x="3843" y="2622"/>
                    <a:pt x="3843" y="2470"/>
                  </a:cubicBezTo>
                  <a:lnTo>
                    <a:pt x="3843" y="275"/>
                  </a:lnTo>
                  <a:cubicBezTo>
                    <a:pt x="3843" y="124"/>
                    <a:pt x="3720" y="0"/>
                    <a:pt x="3568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5" name="Google Shape;17775;p79"/>
            <p:cNvSpPr/>
            <p:nvPr/>
          </p:nvSpPr>
          <p:spPr>
            <a:xfrm>
              <a:off x="1383944" y="2571029"/>
              <a:ext cx="142891" cy="128602"/>
            </a:xfrm>
            <a:custGeom>
              <a:avLst/>
              <a:gdLst/>
              <a:ahLst/>
              <a:cxnLst/>
              <a:rect l="l" t="t" r="r" b="b"/>
              <a:pathLst>
                <a:path w="5490" h="4941" extrusionOk="0">
                  <a:moveTo>
                    <a:pt x="1921" y="1"/>
                  </a:moveTo>
                  <a:lnTo>
                    <a:pt x="1921" y="135"/>
                  </a:lnTo>
                  <a:cubicBezTo>
                    <a:pt x="1921" y="381"/>
                    <a:pt x="1759" y="595"/>
                    <a:pt x="1524" y="662"/>
                  </a:cubicBezTo>
                  <a:lnTo>
                    <a:pt x="598" y="926"/>
                  </a:lnTo>
                  <a:cubicBezTo>
                    <a:pt x="243" y="1028"/>
                    <a:pt x="0" y="1352"/>
                    <a:pt x="0" y="1718"/>
                  </a:cubicBezTo>
                  <a:lnTo>
                    <a:pt x="0" y="4117"/>
                  </a:lnTo>
                  <a:cubicBezTo>
                    <a:pt x="0" y="4571"/>
                    <a:pt x="370" y="4941"/>
                    <a:pt x="824" y="4941"/>
                  </a:cubicBezTo>
                  <a:lnTo>
                    <a:pt x="4666" y="4941"/>
                  </a:lnTo>
                  <a:cubicBezTo>
                    <a:pt x="5120" y="4941"/>
                    <a:pt x="5489" y="4571"/>
                    <a:pt x="5489" y="4117"/>
                  </a:cubicBezTo>
                  <a:lnTo>
                    <a:pt x="5489" y="1718"/>
                  </a:lnTo>
                  <a:cubicBezTo>
                    <a:pt x="5489" y="1352"/>
                    <a:pt x="5246" y="1028"/>
                    <a:pt x="4891" y="926"/>
                  </a:cubicBezTo>
                  <a:lnTo>
                    <a:pt x="3969" y="662"/>
                  </a:lnTo>
                  <a:cubicBezTo>
                    <a:pt x="3733" y="595"/>
                    <a:pt x="3572" y="377"/>
                    <a:pt x="3572" y="131"/>
                  </a:cubicBezTo>
                  <a:lnTo>
                    <a:pt x="3572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6" name="Google Shape;17776;p79"/>
            <p:cNvSpPr/>
            <p:nvPr/>
          </p:nvSpPr>
          <p:spPr>
            <a:xfrm>
              <a:off x="1383944" y="2603459"/>
              <a:ext cx="28604" cy="96172"/>
            </a:xfrm>
            <a:custGeom>
              <a:avLst/>
              <a:gdLst/>
              <a:ahLst/>
              <a:cxnLst/>
              <a:rect l="l" t="t" r="r" b="b"/>
              <a:pathLst>
                <a:path w="1099" h="3695" extrusionOk="0">
                  <a:moveTo>
                    <a:pt x="152" y="0"/>
                  </a:moveTo>
                  <a:cubicBezTo>
                    <a:pt x="53" y="138"/>
                    <a:pt x="0" y="303"/>
                    <a:pt x="0" y="472"/>
                  </a:cubicBezTo>
                  <a:lnTo>
                    <a:pt x="0" y="2868"/>
                  </a:lnTo>
                  <a:cubicBezTo>
                    <a:pt x="0" y="3325"/>
                    <a:pt x="370" y="3695"/>
                    <a:pt x="824" y="3695"/>
                  </a:cubicBezTo>
                  <a:lnTo>
                    <a:pt x="1098" y="3695"/>
                  </a:lnTo>
                  <a:lnTo>
                    <a:pt x="1098" y="950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7" name="Google Shape;17777;p79"/>
            <p:cNvSpPr/>
            <p:nvPr/>
          </p:nvSpPr>
          <p:spPr>
            <a:xfrm>
              <a:off x="1498231" y="2603459"/>
              <a:ext cx="28604" cy="96172"/>
            </a:xfrm>
            <a:custGeom>
              <a:avLst/>
              <a:gdLst/>
              <a:ahLst/>
              <a:cxnLst/>
              <a:rect l="l" t="t" r="r" b="b"/>
              <a:pathLst>
                <a:path w="1099" h="3695" extrusionOk="0">
                  <a:moveTo>
                    <a:pt x="947" y="0"/>
                  </a:moveTo>
                  <a:lnTo>
                    <a:pt x="0" y="950"/>
                  </a:lnTo>
                  <a:lnTo>
                    <a:pt x="0" y="3695"/>
                  </a:lnTo>
                  <a:lnTo>
                    <a:pt x="275" y="3695"/>
                  </a:lnTo>
                  <a:cubicBezTo>
                    <a:pt x="729" y="3695"/>
                    <a:pt x="1098" y="3325"/>
                    <a:pt x="1098" y="2868"/>
                  </a:cubicBezTo>
                  <a:lnTo>
                    <a:pt x="1098" y="472"/>
                  </a:lnTo>
                  <a:cubicBezTo>
                    <a:pt x="1098" y="303"/>
                    <a:pt x="1045" y="138"/>
                    <a:pt x="947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8" name="Google Shape;17778;p79"/>
            <p:cNvSpPr/>
            <p:nvPr/>
          </p:nvSpPr>
          <p:spPr>
            <a:xfrm>
              <a:off x="1421033" y="2571029"/>
              <a:ext cx="68713" cy="21473"/>
            </a:xfrm>
            <a:custGeom>
              <a:avLst/>
              <a:gdLst/>
              <a:ahLst/>
              <a:cxnLst/>
              <a:rect l="l" t="t" r="r" b="b"/>
              <a:pathLst>
                <a:path w="2640" h="825" extrusionOk="0">
                  <a:moveTo>
                    <a:pt x="496" y="1"/>
                  </a:moveTo>
                  <a:lnTo>
                    <a:pt x="496" y="138"/>
                  </a:lnTo>
                  <a:cubicBezTo>
                    <a:pt x="496" y="381"/>
                    <a:pt x="334" y="595"/>
                    <a:pt x="99" y="666"/>
                  </a:cubicBezTo>
                  <a:lnTo>
                    <a:pt x="0" y="690"/>
                  </a:lnTo>
                  <a:cubicBezTo>
                    <a:pt x="437" y="778"/>
                    <a:pt x="876" y="821"/>
                    <a:pt x="1320" y="824"/>
                  </a:cubicBezTo>
                  <a:cubicBezTo>
                    <a:pt x="1763" y="821"/>
                    <a:pt x="2203" y="778"/>
                    <a:pt x="2639" y="690"/>
                  </a:cubicBezTo>
                  <a:lnTo>
                    <a:pt x="2548" y="666"/>
                  </a:lnTo>
                  <a:cubicBezTo>
                    <a:pt x="2308" y="599"/>
                    <a:pt x="2147" y="377"/>
                    <a:pt x="2150" y="131"/>
                  </a:cubicBezTo>
                  <a:lnTo>
                    <a:pt x="2150" y="1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9" name="Google Shape;17779;p79"/>
            <p:cNvSpPr/>
            <p:nvPr/>
          </p:nvSpPr>
          <p:spPr>
            <a:xfrm>
              <a:off x="1392455" y="2449611"/>
              <a:ext cx="125843" cy="128602"/>
            </a:xfrm>
            <a:custGeom>
              <a:avLst/>
              <a:gdLst/>
              <a:ahLst/>
              <a:cxnLst/>
              <a:rect l="l" t="t" r="r" b="b"/>
              <a:pathLst>
                <a:path w="4835" h="4941" extrusionOk="0">
                  <a:moveTo>
                    <a:pt x="2418" y="0"/>
                  </a:moveTo>
                  <a:cubicBezTo>
                    <a:pt x="1355" y="0"/>
                    <a:pt x="570" y="873"/>
                    <a:pt x="497" y="1943"/>
                  </a:cubicBezTo>
                  <a:cubicBezTo>
                    <a:pt x="458" y="2502"/>
                    <a:pt x="278" y="3572"/>
                    <a:pt x="50" y="4201"/>
                  </a:cubicBezTo>
                  <a:cubicBezTo>
                    <a:pt x="0" y="4342"/>
                    <a:pt x="74" y="4497"/>
                    <a:pt x="215" y="4550"/>
                  </a:cubicBezTo>
                  <a:cubicBezTo>
                    <a:pt x="922" y="4800"/>
                    <a:pt x="1668" y="4933"/>
                    <a:pt x="2418" y="4940"/>
                  </a:cubicBezTo>
                  <a:cubicBezTo>
                    <a:pt x="3167" y="4933"/>
                    <a:pt x="3913" y="4800"/>
                    <a:pt x="4620" y="4550"/>
                  </a:cubicBezTo>
                  <a:cubicBezTo>
                    <a:pt x="4761" y="4497"/>
                    <a:pt x="4835" y="4342"/>
                    <a:pt x="4786" y="4201"/>
                  </a:cubicBezTo>
                  <a:cubicBezTo>
                    <a:pt x="4557" y="3572"/>
                    <a:pt x="4377" y="2502"/>
                    <a:pt x="4339" y="1943"/>
                  </a:cubicBezTo>
                  <a:cubicBezTo>
                    <a:pt x="4265" y="873"/>
                    <a:pt x="3480" y="0"/>
                    <a:pt x="241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0" name="Google Shape;17780;p79"/>
            <p:cNvSpPr/>
            <p:nvPr/>
          </p:nvSpPr>
          <p:spPr>
            <a:xfrm>
              <a:off x="1392455" y="2449611"/>
              <a:ext cx="76677" cy="126025"/>
            </a:xfrm>
            <a:custGeom>
              <a:avLst/>
              <a:gdLst/>
              <a:ahLst/>
              <a:cxnLst/>
              <a:rect l="l" t="t" r="r" b="b"/>
              <a:pathLst>
                <a:path w="2946" h="4842" extrusionOk="0">
                  <a:moveTo>
                    <a:pt x="2418" y="0"/>
                  </a:moveTo>
                  <a:cubicBezTo>
                    <a:pt x="1359" y="0"/>
                    <a:pt x="570" y="873"/>
                    <a:pt x="497" y="1946"/>
                  </a:cubicBezTo>
                  <a:cubicBezTo>
                    <a:pt x="458" y="2502"/>
                    <a:pt x="278" y="3572"/>
                    <a:pt x="50" y="4205"/>
                  </a:cubicBezTo>
                  <a:cubicBezTo>
                    <a:pt x="0" y="4342"/>
                    <a:pt x="74" y="4497"/>
                    <a:pt x="215" y="4550"/>
                  </a:cubicBezTo>
                  <a:cubicBezTo>
                    <a:pt x="577" y="4676"/>
                    <a:pt x="950" y="4775"/>
                    <a:pt x="1330" y="4842"/>
                  </a:cubicBezTo>
                  <a:cubicBezTo>
                    <a:pt x="1320" y="4786"/>
                    <a:pt x="1320" y="4726"/>
                    <a:pt x="1334" y="4669"/>
                  </a:cubicBezTo>
                  <a:cubicBezTo>
                    <a:pt x="1531" y="3969"/>
                    <a:pt x="1686" y="2780"/>
                    <a:pt x="1721" y="2161"/>
                  </a:cubicBezTo>
                  <a:cubicBezTo>
                    <a:pt x="1774" y="1169"/>
                    <a:pt x="2256" y="328"/>
                    <a:pt x="2945" y="78"/>
                  </a:cubicBezTo>
                  <a:cubicBezTo>
                    <a:pt x="2777" y="25"/>
                    <a:pt x="2597" y="0"/>
                    <a:pt x="2418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1" name="Google Shape;17781;p79"/>
            <p:cNvSpPr/>
            <p:nvPr/>
          </p:nvSpPr>
          <p:spPr>
            <a:xfrm>
              <a:off x="1341076" y="2699605"/>
              <a:ext cx="414332" cy="28604"/>
            </a:xfrm>
            <a:custGeom>
              <a:avLst/>
              <a:gdLst/>
              <a:ahLst/>
              <a:cxnLst/>
              <a:rect l="l" t="t" r="r" b="b"/>
              <a:pathLst>
                <a:path w="15919" h="1099" extrusionOk="0">
                  <a:moveTo>
                    <a:pt x="1" y="1"/>
                  </a:moveTo>
                  <a:lnTo>
                    <a:pt x="1" y="1099"/>
                  </a:lnTo>
                  <a:lnTo>
                    <a:pt x="15918" y="1099"/>
                  </a:lnTo>
                  <a:lnTo>
                    <a:pt x="15918" y="1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2" name="Google Shape;17782;p79"/>
            <p:cNvSpPr/>
            <p:nvPr/>
          </p:nvSpPr>
          <p:spPr>
            <a:xfrm>
              <a:off x="1412522" y="2628186"/>
              <a:ext cx="85735" cy="114313"/>
            </a:xfrm>
            <a:custGeom>
              <a:avLst/>
              <a:gdLst/>
              <a:ahLst/>
              <a:cxnLst/>
              <a:rect l="l" t="t" r="r" b="b"/>
              <a:pathLst>
                <a:path w="3294" h="4392" extrusionOk="0">
                  <a:moveTo>
                    <a:pt x="549" y="0"/>
                  </a:moveTo>
                  <a:cubicBezTo>
                    <a:pt x="246" y="0"/>
                    <a:pt x="0" y="247"/>
                    <a:pt x="0" y="549"/>
                  </a:cubicBezTo>
                  <a:lnTo>
                    <a:pt x="0" y="4391"/>
                  </a:lnTo>
                  <a:lnTo>
                    <a:pt x="3293" y="4391"/>
                  </a:lnTo>
                  <a:lnTo>
                    <a:pt x="3293" y="549"/>
                  </a:lnTo>
                  <a:cubicBezTo>
                    <a:pt x="3293" y="247"/>
                    <a:pt x="3047" y="0"/>
                    <a:pt x="2744" y="0"/>
                  </a:cubicBez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3" name="Google Shape;17783;p79"/>
            <p:cNvSpPr/>
            <p:nvPr/>
          </p:nvSpPr>
          <p:spPr>
            <a:xfrm>
              <a:off x="1627431" y="2485607"/>
              <a:ext cx="57078" cy="20380"/>
            </a:xfrm>
            <a:custGeom>
              <a:avLst/>
              <a:gdLst/>
              <a:ahLst/>
              <a:cxnLst/>
              <a:rect l="l" t="t" r="r" b="b"/>
              <a:pathLst>
                <a:path w="2193" h="783" extrusionOk="0">
                  <a:moveTo>
                    <a:pt x="261" y="0"/>
                  </a:moveTo>
                  <a:cubicBezTo>
                    <a:pt x="117" y="0"/>
                    <a:pt x="1" y="113"/>
                    <a:pt x="1" y="257"/>
                  </a:cubicBezTo>
                  <a:cubicBezTo>
                    <a:pt x="1" y="398"/>
                    <a:pt x="117" y="514"/>
                    <a:pt x="261" y="514"/>
                  </a:cubicBezTo>
                  <a:cubicBezTo>
                    <a:pt x="271" y="514"/>
                    <a:pt x="282" y="514"/>
                    <a:pt x="293" y="514"/>
                  </a:cubicBezTo>
                  <a:cubicBezTo>
                    <a:pt x="604" y="514"/>
                    <a:pt x="1401" y="563"/>
                    <a:pt x="1792" y="760"/>
                  </a:cubicBezTo>
                  <a:cubicBezTo>
                    <a:pt x="1826" y="775"/>
                    <a:pt x="1862" y="783"/>
                    <a:pt x="1898" y="783"/>
                  </a:cubicBezTo>
                  <a:cubicBezTo>
                    <a:pt x="1994" y="783"/>
                    <a:pt x="2086" y="730"/>
                    <a:pt x="2130" y="641"/>
                  </a:cubicBezTo>
                  <a:cubicBezTo>
                    <a:pt x="2193" y="517"/>
                    <a:pt x="2144" y="366"/>
                    <a:pt x="2024" y="299"/>
                  </a:cubicBezTo>
                  <a:cubicBezTo>
                    <a:pt x="1426" y="0"/>
                    <a:pt x="303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4" name="Google Shape;17784;p79"/>
            <p:cNvSpPr/>
            <p:nvPr/>
          </p:nvSpPr>
          <p:spPr>
            <a:xfrm>
              <a:off x="1319656" y="2442662"/>
              <a:ext cx="457173" cy="335364"/>
            </a:xfrm>
            <a:custGeom>
              <a:avLst/>
              <a:gdLst/>
              <a:ahLst/>
              <a:cxnLst/>
              <a:rect l="l" t="t" r="r" b="b"/>
              <a:pathLst>
                <a:path w="17565" h="12885" extrusionOk="0">
                  <a:moveTo>
                    <a:pt x="14574" y="788"/>
                  </a:moveTo>
                  <a:lnTo>
                    <a:pt x="14574" y="1854"/>
                  </a:lnTo>
                  <a:cubicBezTo>
                    <a:pt x="14574" y="2030"/>
                    <a:pt x="14532" y="2199"/>
                    <a:pt x="14458" y="2354"/>
                  </a:cubicBezTo>
                  <a:lnTo>
                    <a:pt x="14324" y="2614"/>
                  </a:lnTo>
                  <a:cubicBezTo>
                    <a:pt x="14306" y="2649"/>
                    <a:pt x="14296" y="2692"/>
                    <a:pt x="14296" y="2730"/>
                  </a:cubicBezTo>
                  <a:lnTo>
                    <a:pt x="14296" y="3279"/>
                  </a:lnTo>
                  <a:cubicBezTo>
                    <a:pt x="14296" y="4052"/>
                    <a:pt x="13673" y="4673"/>
                    <a:pt x="12905" y="4673"/>
                  </a:cubicBezTo>
                  <a:cubicBezTo>
                    <a:pt x="12890" y="4673"/>
                    <a:pt x="12875" y="4673"/>
                    <a:pt x="12860" y="4673"/>
                  </a:cubicBezTo>
                  <a:cubicBezTo>
                    <a:pt x="12121" y="4648"/>
                    <a:pt x="11513" y="3993"/>
                    <a:pt x="11513" y="3209"/>
                  </a:cubicBezTo>
                  <a:lnTo>
                    <a:pt x="11513" y="2730"/>
                  </a:lnTo>
                  <a:cubicBezTo>
                    <a:pt x="11513" y="2688"/>
                    <a:pt x="11502" y="2649"/>
                    <a:pt x="11485" y="2614"/>
                  </a:cubicBezTo>
                  <a:lnTo>
                    <a:pt x="11326" y="2298"/>
                  </a:lnTo>
                  <a:cubicBezTo>
                    <a:pt x="11270" y="2178"/>
                    <a:pt x="11238" y="2051"/>
                    <a:pt x="11238" y="1921"/>
                  </a:cubicBezTo>
                  <a:lnTo>
                    <a:pt x="11238" y="1903"/>
                  </a:lnTo>
                  <a:cubicBezTo>
                    <a:pt x="11238" y="1288"/>
                    <a:pt x="11738" y="788"/>
                    <a:pt x="12357" y="788"/>
                  </a:cubicBezTo>
                  <a:close/>
                  <a:moveTo>
                    <a:pt x="5209" y="513"/>
                  </a:moveTo>
                  <a:cubicBezTo>
                    <a:pt x="5626" y="513"/>
                    <a:pt x="6043" y="677"/>
                    <a:pt x="6355" y="1006"/>
                  </a:cubicBezTo>
                  <a:cubicBezTo>
                    <a:pt x="6664" y="1337"/>
                    <a:pt x="6851" y="1766"/>
                    <a:pt x="6875" y="2220"/>
                  </a:cubicBezTo>
                  <a:cubicBezTo>
                    <a:pt x="6914" y="2766"/>
                    <a:pt x="7097" y="3881"/>
                    <a:pt x="7340" y="4553"/>
                  </a:cubicBezTo>
                  <a:cubicBezTo>
                    <a:pt x="7340" y="4553"/>
                    <a:pt x="7340" y="4556"/>
                    <a:pt x="7340" y="4560"/>
                  </a:cubicBezTo>
                  <a:cubicBezTo>
                    <a:pt x="7336" y="4563"/>
                    <a:pt x="7333" y="4567"/>
                    <a:pt x="7329" y="4567"/>
                  </a:cubicBezTo>
                  <a:cubicBezTo>
                    <a:pt x="6645" y="4819"/>
                    <a:pt x="5927" y="4944"/>
                    <a:pt x="5209" y="4944"/>
                  </a:cubicBezTo>
                  <a:cubicBezTo>
                    <a:pt x="4491" y="4944"/>
                    <a:pt x="3772" y="4819"/>
                    <a:pt x="3086" y="4567"/>
                  </a:cubicBezTo>
                  <a:lnTo>
                    <a:pt x="3086" y="4570"/>
                  </a:lnTo>
                  <a:cubicBezTo>
                    <a:pt x="3082" y="4567"/>
                    <a:pt x="3079" y="4567"/>
                    <a:pt x="3075" y="4560"/>
                  </a:cubicBezTo>
                  <a:cubicBezTo>
                    <a:pt x="3075" y="4560"/>
                    <a:pt x="3075" y="4556"/>
                    <a:pt x="3075" y="4553"/>
                  </a:cubicBezTo>
                  <a:cubicBezTo>
                    <a:pt x="3318" y="3881"/>
                    <a:pt x="3501" y="2766"/>
                    <a:pt x="3540" y="2220"/>
                  </a:cubicBezTo>
                  <a:cubicBezTo>
                    <a:pt x="3568" y="1766"/>
                    <a:pt x="3751" y="1337"/>
                    <a:pt x="4061" y="1006"/>
                  </a:cubicBezTo>
                  <a:cubicBezTo>
                    <a:pt x="4374" y="677"/>
                    <a:pt x="4792" y="513"/>
                    <a:pt x="5209" y="513"/>
                  </a:cubicBezTo>
                  <a:close/>
                  <a:moveTo>
                    <a:pt x="12336" y="5095"/>
                  </a:moveTo>
                  <a:cubicBezTo>
                    <a:pt x="12501" y="5151"/>
                    <a:pt x="12674" y="5179"/>
                    <a:pt x="12846" y="5186"/>
                  </a:cubicBezTo>
                  <a:lnTo>
                    <a:pt x="12906" y="5186"/>
                  </a:lnTo>
                  <a:cubicBezTo>
                    <a:pt x="13100" y="5186"/>
                    <a:pt x="13290" y="5155"/>
                    <a:pt x="13476" y="5098"/>
                  </a:cubicBezTo>
                  <a:cubicBezTo>
                    <a:pt x="13480" y="5176"/>
                    <a:pt x="13494" y="5253"/>
                    <a:pt x="13522" y="5327"/>
                  </a:cubicBezTo>
                  <a:lnTo>
                    <a:pt x="13518" y="5327"/>
                  </a:lnTo>
                  <a:lnTo>
                    <a:pt x="13307" y="5538"/>
                  </a:lnTo>
                  <a:cubicBezTo>
                    <a:pt x="13196" y="5649"/>
                    <a:pt x="13051" y="5704"/>
                    <a:pt x="12906" y="5704"/>
                  </a:cubicBezTo>
                  <a:cubicBezTo>
                    <a:pt x="12761" y="5704"/>
                    <a:pt x="12616" y="5649"/>
                    <a:pt x="12505" y="5538"/>
                  </a:cubicBezTo>
                  <a:lnTo>
                    <a:pt x="12294" y="5327"/>
                  </a:lnTo>
                  <a:cubicBezTo>
                    <a:pt x="12318" y="5253"/>
                    <a:pt x="12333" y="5176"/>
                    <a:pt x="12336" y="5095"/>
                  </a:cubicBezTo>
                  <a:close/>
                  <a:moveTo>
                    <a:pt x="13181" y="7385"/>
                  </a:moveTo>
                  <a:cubicBezTo>
                    <a:pt x="13188" y="7385"/>
                    <a:pt x="13198" y="7396"/>
                    <a:pt x="13198" y="7403"/>
                  </a:cubicBezTo>
                  <a:lnTo>
                    <a:pt x="13198" y="9602"/>
                  </a:lnTo>
                  <a:cubicBezTo>
                    <a:pt x="13198" y="9612"/>
                    <a:pt x="13188" y="9619"/>
                    <a:pt x="13181" y="9619"/>
                  </a:cubicBezTo>
                  <a:lnTo>
                    <a:pt x="9880" y="9619"/>
                  </a:lnTo>
                  <a:cubicBezTo>
                    <a:pt x="9870" y="9619"/>
                    <a:pt x="9863" y="9612"/>
                    <a:pt x="9863" y="9602"/>
                  </a:cubicBezTo>
                  <a:lnTo>
                    <a:pt x="9863" y="7403"/>
                  </a:lnTo>
                  <a:cubicBezTo>
                    <a:pt x="9863" y="7396"/>
                    <a:pt x="9870" y="7385"/>
                    <a:pt x="9880" y="7385"/>
                  </a:cubicBezTo>
                  <a:close/>
                  <a:moveTo>
                    <a:pt x="5862" y="5429"/>
                  </a:moveTo>
                  <a:cubicBezTo>
                    <a:pt x="5964" y="5630"/>
                    <a:pt x="6147" y="5781"/>
                    <a:pt x="6362" y="5841"/>
                  </a:cubicBezTo>
                  <a:lnTo>
                    <a:pt x="7291" y="6105"/>
                  </a:lnTo>
                  <a:cubicBezTo>
                    <a:pt x="7533" y="6178"/>
                    <a:pt x="7699" y="6400"/>
                    <a:pt x="7702" y="6653"/>
                  </a:cubicBezTo>
                  <a:lnTo>
                    <a:pt x="7702" y="9053"/>
                  </a:lnTo>
                  <a:cubicBezTo>
                    <a:pt x="7702" y="9366"/>
                    <a:pt x="7445" y="9623"/>
                    <a:pt x="7132" y="9623"/>
                  </a:cubicBezTo>
                  <a:lnTo>
                    <a:pt x="7115" y="9623"/>
                  </a:lnTo>
                  <a:lnTo>
                    <a:pt x="7115" y="7681"/>
                  </a:lnTo>
                  <a:cubicBezTo>
                    <a:pt x="7115" y="7234"/>
                    <a:pt x="6752" y="6872"/>
                    <a:pt x="6309" y="6872"/>
                  </a:cubicBezTo>
                  <a:lnTo>
                    <a:pt x="6305" y="6875"/>
                  </a:lnTo>
                  <a:lnTo>
                    <a:pt x="4106" y="6875"/>
                  </a:lnTo>
                  <a:cubicBezTo>
                    <a:pt x="3663" y="6875"/>
                    <a:pt x="3301" y="7234"/>
                    <a:pt x="3301" y="7681"/>
                  </a:cubicBezTo>
                  <a:lnTo>
                    <a:pt x="3301" y="9623"/>
                  </a:lnTo>
                  <a:lnTo>
                    <a:pt x="3283" y="9623"/>
                  </a:lnTo>
                  <a:cubicBezTo>
                    <a:pt x="2970" y="9623"/>
                    <a:pt x="2717" y="9366"/>
                    <a:pt x="2717" y="9053"/>
                  </a:cubicBezTo>
                  <a:lnTo>
                    <a:pt x="2717" y="6653"/>
                  </a:lnTo>
                  <a:cubicBezTo>
                    <a:pt x="2717" y="6400"/>
                    <a:pt x="2885" y="6178"/>
                    <a:pt x="3128" y="6105"/>
                  </a:cubicBezTo>
                  <a:lnTo>
                    <a:pt x="4057" y="5841"/>
                  </a:lnTo>
                  <a:cubicBezTo>
                    <a:pt x="4272" y="5781"/>
                    <a:pt x="4455" y="5630"/>
                    <a:pt x="4557" y="5429"/>
                  </a:cubicBezTo>
                  <a:cubicBezTo>
                    <a:pt x="4773" y="5452"/>
                    <a:pt x="4991" y="5463"/>
                    <a:pt x="5209" y="5463"/>
                  </a:cubicBezTo>
                  <a:cubicBezTo>
                    <a:pt x="5428" y="5463"/>
                    <a:pt x="5646" y="5452"/>
                    <a:pt x="5862" y="5429"/>
                  </a:cubicBezTo>
                  <a:close/>
                  <a:moveTo>
                    <a:pt x="13835" y="5739"/>
                  </a:moveTo>
                  <a:cubicBezTo>
                    <a:pt x="13905" y="5784"/>
                    <a:pt x="13979" y="5820"/>
                    <a:pt x="14060" y="5841"/>
                  </a:cubicBezTo>
                  <a:lnTo>
                    <a:pt x="14985" y="6105"/>
                  </a:lnTo>
                  <a:cubicBezTo>
                    <a:pt x="15228" y="6178"/>
                    <a:pt x="15397" y="6400"/>
                    <a:pt x="15397" y="6653"/>
                  </a:cubicBezTo>
                  <a:lnTo>
                    <a:pt x="15397" y="9053"/>
                  </a:lnTo>
                  <a:cubicBezTo>
                    <a:pt x="15397" y="9366"/>
                    <a:pt x="15144" y="9623"/>
                    <a:pt x="14831" y="9623"/>
                  </a:cubicBezTo>
                  <a:lnTo>
                    <a:pt x="13712" y="9623"/>
                  </a:lnTo>
                  <a:lnTo>
                    <a:pt x="13712" y="9605"/>
                  </a:lnTo>
                  <a:lnTo>
                    <a:pt x="13712" y="9039"/>
                  </a:lnTo>
                  <a:lnTo>
                    <a:pt x="14556" y="9039"/>
                  </a:lnTo>
                  <a:cubicBezTo>
                    <a:pt x="14697" y="9039"/>
                    <a:pt x="14813" y="8923"/>
                    <a:pt x="14813" y="8779"/>
                  </a:cubicBezTo>
                  <a:lnTo>
                    <a:pt x="14813" y="7128"/>
                  </a:lnTo>
                  <a:cubicBezTo>
                    <a:pt x="14813" y="6988"/>
                    <a:pt x="14697" y="6872"/>
                    <a:pt x="14556" y="6872"/>
                  </a:cubicBezTo>
                  <a:cubicBezTo>
                    <a:pt x="14412" y="6872"/>
                    <a:pt x="14296" y="6988"/>
                    <a:pt x="14296" y="7128"/>
                  </a:cubicBezTo>
                  <a:lnTo>
                    <a:pt x="14296" y="8522"/>
                  </a:lnTo>
                  <a:lnTo>
                    <a:pt x="13715" y="8522"/>
                  </a:lnTo>
                  <a:lnTo>
                    <a:pt x="13715" y="7403"/>
                  </a:lnTo>
                  <a:cubicBezTo>
                    <a:pt x="13715" y="7111"/>
                    <a:pt x="13476" y="6872"/>
                    <a:pt x="13181" y="6872"/>
                  </a:cubicBezTo>
                  <a:lnTo>
                    <a:pt x="10415" y="6872"/>
                  </a:lnTo>
                  <a:lnTo>
                    <a:pt x="10415" y="6653"/>
                  </a:lnTo>
                  <a:cubicBezTo>
                    <a:pt x="10415" y="6400"/>
                    <a:pt x="10580" y="6178"/>
                    <a:pt x="10827" y="6105"/>
                  </a:cubicBezTo>
                  <a:lnTo>
                    <a:pt x="11752" y="5841"/>
                  </a:lnTo>
                  <a:cubicBezTo>
                    <a:pt x="11833" y="5820"/>
                    <a:pt x="11907" y="5784"/>
                    <a:pt x="11974" y="5739"/>
                  </a:cubicBezTo>
                  <a:lnTo>
                    <a:pt x="12139" y="5904"/>
                  </a:lnTo>
                  <a:cubicBezTo>
                    <a:pt x="12352" y="6115"/>
                    <a:pt x="12629" y="6221"/>
                    <a:pt x="12906" y="6221"/>
                  </a:cubicBezTo>
                  <a:cubicBezTo>
                    <a:pt x="13182" y="6221"/>
                    <a:pt x="13458" y="6115"/>
                    <a:pt x="13670" y="5904"/>
                  </a:cubicBezTo>
                  <a:lnTo>
                    <a:pt x="13835" y="5739"/>
                  </a:lnTo>
                  <a:close/>
                  <a:moveTo>
                    <a:pt x="3301" y="10137"/>
                  </a:moveTo>
                  <a:lnTo>
                    <a:pt x="3301" y="10721"/>
                  </a:lnTo>
                  <a:lnTo>
                    <a:pt x="1066" y="10721"/>
                  </a:lnTo>
                  <a:lnTo>
                    <a:pt x="1066" y="10137"/>
                  </a:lnTo>
                  <a:close/>
                  <a:moveTo>
                    <a:pt x="16498" y="10137"/>
                  </a:moveTo>
                  <a:lnTo>
                    <a:pt x="16498" y="10721"/>
                  </a:lnTo>
                  <a:lnTo>
                    <a:pt x="16498" y="10724"/>
                  </a:lnTo>
                  <a:lnTo>
                    <a:pt x="7115" y="10724"/>
                  </a:lnTo>
                  <a:lnTo>
                    <a:pt x="7115" y="10137"/>
                  </a:lnTo>
                  <a:close/>
                  <a:moveTo>
                    <a:pt x="6309" y="7385"/>
                  </a:moveTo>
                  <a:cubicBezTo>
                    <a:pt x="6471" y="7385"/>
                    <a:pt x="6601" y="7519"/>
                    <a:pt x="6601" y="7681"/>
                  </a:cubicBezTo>
                  <a:lnTo>
                    <a:pt x="6601" y="11273"/>
                  </a:lnTo>
                  <a:lnTo>
                    <a:pt x="3818" y="11273"/>
                  </a:lnTo>
                  <a:lnTo>
                    <a:pt x="3818" y="7681"/>
                  </a:lnTo>
                  <a:cubicBezTo>
                    <a:pt x="3818" y="7519"/>
                    <a:pt x="3948" y="7385"/>
                    <a:pt x="4110" y="7385"/>
                  </a:cubicBezTo>
                  <a:close/>
                  <a:moveTo>
                    <a:pt x="5208" y="0"/>
                  </a:moveTo>
                  <a:cubicBezTo>
                    <a:pt x="4050" y="0"/>
                    <a:pt x="3114" y="939"/>
                    <a:pt x="3026" y="2185"/>
                  </a:cubicBezTo>
                  <a:cubicBezTo>
                    <a:pt x="2987" y="2702"/>
                    <a:pt x="2819" y="3751"/>
                    <a:pt x="2590" y="4377"/>
                  </a:cubicBezTo>
                  <a:cubicBezTo>
                    <a:pt x="2544" y="4511"/>
                    <a:pt x="2551" y="4655"/>
                    <a:pt x="2611" y="4782"/>
                  </a:cubicBezTo>
                  <a:cubicBezTo>
                    <a:pt x="2671" y="4908"/>
                    <a:pt x="2780" y="5007"/>
                    <a:pt x="2910" y="5056"/>
                  </a:cubicBezTo>
                  <a:cubicBezTo>
                    <a:pt x="3248" y="5172"/>
                    <a:pt x="3593" y="5267"/>
                    <a:pt x="3941" y="5334"/>
                  </a:cubicBezTo>
                  <a:cubicBezTo>
                    <a:pt x="3930" y="5341"/>
                    <a:pt x="3920" y="5345"/>
                    <a:pt x="3913" y="5345"/>
                  </a:cubicBezTo>
                  <a:lnTo>
                    <a:pt x="2984" y="5608"/>
                  </a:lnTo>
                  <a:cubicBezTo>
                    <a:pt x="2520" y="5742"/>
                    <a:pt x="2199" y="6168"/>
                    <a:pt x="2199" y="6650"/>
                  </a:cubicBezTo>
                  <a:lnTo>
                    <a:pt x="2199" y="9053"/>
                  </a:lnTo>
                  <a:cubicBezTo>
                    <a:pt x="2199" y="9254"/>
                    <a:pt x="2256" y="9451"/>
                    <a:pt x="2361" y="9619"/>
                  </a:cubicBezTo>
                  <a:lnTo>
                    <a:pt x="257" y="9619"/>
                  </a:lnTo>
                  <a:cubicBezTo>
                    <a:pt x="116" y="9619"/>
                    <a:pt x="0" y="9736"/>
                    <a:pt x="0" y="9880"/>
                  </a:cubicBezTo>
                  <a:cubicBezTo>
                    <a:pt x="0" y="10021"/>
                    <a:pt x="116" y="10137"/>
                    <a:pt x="257" y="10137"/>
                  </a:cubicBezTo>
                  <a:lnTo>
                    <a:pt x="549" y="10137"/>
                  </a:lnTo>
                  <a:lnTo>
                    <a:pt x="549" y="12628"/>
                  </a:lnTo>
                  <a:cubicBezTo>
                    <a:pt x="549" y="12772"/>
                    <a:pt x="665" y="12885"/>
                    <a:pt x="806" y="12885"/>
                  </a:cubicBezTo>
                  <a:cubicBezTo>
                    <a:pt x="950" y="12885"/>
                    <a:pt x="1063" y="12772"/>
                    <a:pt x="1063" y="12628"/>
                  </a:cubicBezTo>
                  <a:lnTo>
                    <a:pt x="1063" y="11238"/>
                  </a:lnTo>
                  <a:lnTo>
                    <a:pt x="3301" y="11238"/>
                  </a:lnTo>
                  <a:lnTo>
                    <a:pt x="3301" y="12628"/>
                  </a:lnTo>
                  <a:cubicBezTo>
                    <a:pt x="3301" y="12772"/>
                    <a:pt x="3417" y="12885"/>
                    <a:pt x="3557" y="12885"/>
                  </a:cubicBezTo>
                  <a:cubicBezTo>
                    <a:pt x="3698" y="12885"/>
                    <a:pt x="3814" y="12772"/>
                    <a:pt x="3814" y="12628"/>
                  </a:cubicBezTo>
                  <a:lnTo>
                    <a:pt x="3814" y="11787"/>
                  </a:lnTo>
                  <a:lnTo>
                    <a:pt x="6601" y="11787"/>
                  </a:lnTo>
                  <a:lnTo>
                    <a:pt x="6601" y="12628"/>
                  </a:lnTo>
                  <a:cubicBezTo>
                    <a:pt x="6601" y="12772"/>
                    <a:pt x="6714" y="12885"/>
                    <a:pt x="6858" y="12885"/>
                  </a:cubicBezTo>
                  <a:cubicBezTo>
                    <a:pt x="6999" y="12885"/>
                    <a:pt x="7115" y="12772"/>
                    <a:pt x="7115" y="12628"/>
                  </a:cubicBezTo>
                  <a:lnTo>
                    <a:pt x="7115" y="11238"/>
                  </a:lnTo>
                  <a:lnTo>
                    <a:pt x="16502" y="11238"/>
                  </a:lnTo>
                  <a:lnTo>
                    <a:pt x="16502" y="12628"/>
                  </a:lnTo>
                  <a:cubicBezTo>
                    <a:pt x="16502" y="12772"/>
                    <a:pt x="16615" y="12885"/>
                    <a:pt x="16759" y="12885"/>
                  </a:cubicBezTo>
                  <a:cubicBezTo>
                    <a:pt x="16900" y="12885"/>
                    <a:pt x="17016" y="12772"/>
                    <a:pt x="17016" y="12628"/>
                  </a:cubicBezTo>
                  <a:lnTo>
                    <a:pt x="17016" y="10137"/>
                  </a:lnTo>
                  <a:lnTo>
                    <a:pt x="17308" y="10137"/>
                  </a:lnTo>
                  <a:cubicBezTo>
                    <a:pt x="17448" y="10137"/>
                    <a:pt x="17565" y="10021"/>
                    <a:pt x="17565" y="9880"/>
                  </a:cubicBezTo>
                  <a:cubicBezTo>
                    <a:pt x="17565" y="9736"/>
                    <a:pt x="17448" y="9623"/>
                    <a:pt x="17308" y="9623"/>
                  </a:cubicBezTo>
                  <a:lnTo>
                    <a:pt x="15753" y="9623"/>
                  </a:lnTo>
                  <a:cubicBezTo>
                    <a:pt x="15858" y="9451"/>
                    <a:pt x="15914" y="9254"/>
                    <a:pt x="15914" y="9053"/>
                  </a:cubicBezTo>
                  <a:lnTo>
                    <a:pt x="15914" y="6653"/>
                  </a:lnTo>
                  <a:cubicBezTo>
                    <a:pt x="15914" y="6168"/>
                    <a:pt x="15594" y="5746"/>
                    <a:pt x="15130" y="5612"/>
                  </a:cubicBezTo>
                  <a:lnTo>
                    <a:pt x="14201" y="5348"/>
                  </a:lnTo>
                  <a:cubicBezTo>
                    <a:pt x="14078" y="5309"/>
                    <a:pt x="13990" y="5197"/>
                    <a:pt x="13990" y="5067"/>
                  </a:cubicBezTo>
                  <a:lnTo>
                    <a:pt x="13990" y="4852"/>
                  </a:lnTo>
                  <a:cubicBezTo>
                    <a:pt x="14078" y="4792"/>
                    <a:pt x="14159" y="4722"/>
                    <a:pt x="14236" y="4651"/>
                  </a:cubicBezTo>
                  <a:cubicBezTo>
                    <a:pt x="14605" y="4293"/>
                    <a:pt x="14817" y="3796"/>
                    <a:pt x="14813" y="3283"/>
                  </a:cubicBezTo>
                  <a:lnTo>
                    <a:pt x="14813" y="2794"/>
                  </a:lnTo>
                  <a:lnTo>
                    <a:pt x="14915" y="2586"/>
                  </a:lnTo>
                  <a:cubicBezTo>
                    <a:pt x="15031" y="2361"/>
                    <a:pt x="15088" y="2111"/>
                    <a:pt x="15088" y="1858"/>
                  </a:cubicBezTo>
                  <a:lnTo>
                    <a:pt x="15088" y="531"/>
                  </a:lnTo>
                  <a:cubicBezTo>
                    <a:pt x="15088" y="387"/>
                    <a:pt x="14975" y="271"/>
                    <a:pt x="14831" y="271"/>
                  </a:cubicBezTo>
                  <a:lnTo>
                    <a:pt x="12357" y="271"/>
                  </a:lnTo>
                  <a:cubicBezTo>
                    <a:pt x="11456" y="274"/>
                    <a:pt x="10725" y="1003"/>
                    <a:pt x="10725" y="1903"/>
                  </a:cubicBezTo>
                  <a:lnTo>
                    <a:pt x="10725" y="1921"/>
                  </a:lnTo>
                  <a:cubicBezTo>
                    <a:pt x="10725" y="2132"/>
                    <a:pt x="10774" y="2340"/>
                    <a:pt x="10869" y="2526"/>
                  </a:cubicBezTo>
                  <a:lnTo>
                    <a:pt x="10999" y="2790"/>
                  </a:lnTo>
                  <a:lnTo>
                    <a:pt x="10999" y="3209"/>
                  </a:lnTo>
                  <a:cubicBezTo>
                    <a:pt x="10999" y="3853"/>
                    <a:pt x="11305" y="4454"/>
                    <a:pt x="11826" y="4834"/>
                  </a:cubicBezTo>
                  <a:lnTo>
                    <a:pt x="11826" y="5063"/>
                  </a:lnTo>
                  <a:cubicBezTo>
                    <a:pt x="11826" y="5193"/>
                    <a:pt x="11738" y="5309"/>
                    <a:pt x="11611" y="5345"/>
                  </a:cubicBezTo>
                  <a:lnTo>
                    <a:pt x="10686" y="5608"/>
                  </a:lnTo>
                  <a:cubicBezTo>
                    <a:pt x="10221" y="5742"/>
                    <a:pt x="9901" y="6168"/>
                    <a:pt x="9901" y="6650"/>
                  </a:cubicBezTo>
                  <a:lnTo>
                    <a:pt x="9901" y="6872"/>
                  </a:lnTo>
                  <a:lnTo>
                    <a:pt x="9884" y="6872"/>
                  </a:lnTo>
                  <a:cubicBezTo>
                    <a:pt x="9588" y="6872"/>
                    <a:pt x="9352" y="7107"/>
                    <a:pt x="9349" y="7403"/>
                  </a:cubicBezTo>
                  <a:lnTo>
                    <a:pt x="9349" y="9602"/>
                  </a:lnTo>
                  <a:lnTo>
                    <a:pt x="9349" y="9619"/>
                  </a:lnTo>
                  <a:lnTo>
                    <a:pt x="8054" y="9619"/>
                  </a:lnTo>
                  <a:cubicBezTo>
                    <a:pt x="8160" y="9447"/>
                    <a:pt x="8216" y="9254"/>
                    <a:pt x="8212" y="9053"/>
                  </a:cubicBezTo>
                  <a:lnTo>
                    <a:pt x="8212" y="6653"/>
                  </a:lnTo>
                  <a:cubicBezTo>
                    <a:pt x="8212" y="6168"/>
                    <a:pt x="7892" y="5746"/>
                    <a:pt x="7428" y="5612"/>
                  </a:cubicBezTo>
                  <a:lnTo>
                    <a:pt x="6502" y="5348"/>
                  </a:lnTo>
                  <a:cubicBezTo>
                    <a:pt x="6492" y="5345"/>
                    <a:pt x="6481" y="5341"/>
                    <a:pt x="6471" y="5338"/>
                  </a:cubicBezTo>
                  <a:cubicBezTo>
                    <a:pt x="6823" y="5267"/>
                    <a:pt x="7164" y="5176"/>
                    <a:pt x="7502" y="5056"/>
                  </a:cubicBezTo>
                  <a:cubicBezTo>
                    <a:pt x="7635" y="5010"/>
                    <a:pt x="7744" y="4912"/>
                    <a:pt x="7804" y="4782"/>
                  </a:cubicBezTo>
                  <a:cubicBezTo>
                    <a:pt x="7864" y="4655"/>
                    <a:pt x="7871" y="4511"/>
                    <a:pt x="7822" y="4380"/>
                  </a:cubicBezTo>
                  <a:cubicBezTo>
                    <a:pt x="7597" y="3754"/>
                    <a:pt x="7428" y="2702"/>
                    <a:pt x="7389" y="2185"/>
                  </a:cubicBezTo>
                  <a:cubicBezTo>
                    <a:pt x="7301" y="939"/>
                    <a:pt x="6362" y="0"/>
                    <a:pt x="5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5" name="Google Shape;17785;p79"/>
            <p:cNvSpPr/>
            <p:nvPr/>
          </p:nvSpPr>
          <p:spPr>
            <a:xfrm>
              <a:off x="1612960" y="2657206"/>
              <a:ext cx="13404" cy="13404"/>
            </a:xfrm>
            <a:custGeom>
              <a:avLst/>
              <a:gdLst/>
              <a:ahLst/>
              <a:cxnLst/>
              <a:rect l="l" t="t" r="r" b="b"/>
              <a:pathLst>
                <a:path w="515" h="515" extrusionOk="0">
                  <a:moveTo>
                    <a:pt x="258" y="1"/>
                  </a:moveTo>
                  <a:cubicBezTo>
                    <a:pt x="117" y="1"/>
                    <a:pt x="1" y="113"/>
                    <a:pt x="1" y="258"/>
                  </a:cubicBezTo>
                  <a:cubicBezTo>
                    <a:pt x="1" y="398"/>
                    <a:pt x="117" y="514"/>
                    <a:pt x="258" y="514"/>
                  </a:cubicBezTo>
                  <a:cubicBezTo>
                    <a:pt x="399" y="514"/>
                    <a:pt x="515" y="398"/>
                    <a:pt x="515" y="258"/>
                  </a:cubicBezTo>
                  <a:cubicBezTo>
                    <a:pt x="515" y="113"/>
                    <a:pt x="399" y="1"/>
                    <a:pt x="2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86" name="Google Shape;17786;p79"/>
          <p:cNvGrpSpPr/>
          <p:nvPr/>
        </p:nvGrpSpPr>
        <p:grpSpPr>
          <a:xfrm>
            <a:off x="4214512" y="2453905"/>
            <a:ext cx="314126" cy="312955"/>
            <a:chOff x="4214512" y="2453905"/>
            <a:chExt cx="314126" cy="312955"/>
          </a:xfrm>
        </p:grpSpPr>
        <p:sp>
          <p:nvSpPr>
            <p:cNvPr id="17787" name="Google Shape;17787;p79"/>
            <p:cNvSpPr/>
            <p:nvPr/>
          </p:nvSpPr>
          <p:spPr>
            <a:xfrm>
              <a:off x="4219067" y="2637347"/>
              <a:ext cx="55178" cy="124828"/>
            </a:xfrm>
            <a:custGeom>
              <a:avLst/>
              <a:gdLst/>
              <a:ahLst/>
              <a:cxnLst/>
              <a:rect l="l" t="t" r="r" b="b"/>
              <a:pathLst>
                <a:path w="2120" h="4796" extrusionOk="0">
                  <a:moveTo>
                    <a:pt x="304" y="0"/>
                  </a:moveTo>
                  <a:cubicBezTo>
                    <a:pt x="135" y="0"/>
                    <a:pt x="1" y="134"/>
                    <a:pt x="1" y="303"/>
                  </a:cubicBezTo>
                  <a:lnTo>
                    <a:pt x="1" y="4796"/>
                  </a:lnTo>
                  <a:lnTo>
                    <a:pt x="2119" y="4796"/>
                  </a:lnTo>
                  <a:lnTo>
                    <a:pt x="2119" y="303"/>
                  </a:lnTo>
                  <a:cubicBezTo>
                    <a:pt x="2119" y="134"/>
                    <a:pt x="1982" y="0"/>
                    <a:pt x="1816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8" name="Google Shape;17788;p79"/>
            <p:cNvSpPr/>
            <p:nvPr/>
          </p:nvSpPr>
          <p:spPr>
            <a:xfrm>
              <a:off x="4219067" y="2637347"/>
              <a:ext cx="26314" cy="124828"/>
            </a:xfrm>
            <a:custGeom>
              <a:avLst/>
              <a:gdLst/>
              <a:ahLst/>
              <a:cxnLst/>
              <a:rect l="l" t="t" r="r" b="b"/>
              <a:pathLst>
                <a:path w="1011" h="4796" extrusionOk="0">
                  <a:moveTo>
                    <a:pt x="304" y="0"/>
                  </a:moveTo>
                  <a:cubicBezTo>
                    <a:pt x="135" y="0"/>
                    <a:pt x="1" y="134"/>
                    <a:pt x="1" y="303"/>
                  </a:cubicBezTo>
                  <a:lnTo>
                    <a:pt x="1" y="4796"/>
                  </a:lnTo>
                  <a:lnTo>
                    <a:pt x="708" y="4796"/>
                  </a:lnTo>
                  <a:lnTo>
                    <a:pt x="708" y="303"/>
                  </a:lnTo>
                  <a:cubicBezTo>
                    <a:pt x="708" y="134"/>
                    <a:pt x="842" y="0"/>
                    <a:pt x="101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9" name="Google Shape;17789;p79"/>
            <p:cNvSpPr/>
            <p:nvPr/>
          </p:nvSpPr>
          <p:spPr>
            <a:xfrm>
              <a:off x="4302329" y="2606479"/>
              <a:ext cx="55152" cy="155697"/>
            </a:xfrm>
            <a:custGeom>
              <a:avLst/>
              <a:gdLst/>
              <a:ahLst/>
              <a:cxnLst/>
              <a:rect l="l" t="t" r="r" b="b"/>
              <a:pathLst>
                <a:path w="2119" h="5982" extrusionOk="0">
                  <a:moveTo>
                    <a:pt x="303" y="1"/>
                  </a:moveTo>
                  <a:cubicBezTo>
                    <a:pt x="137" y="1"/>
                    <a:pt x="0" y="134"/>
                    <a:pt x="0" y="303"/>
                  </a:cubicBezTo>
                  <a:lnTo>
                    <a:pt x="0" y="5982"/>
                  </a:lnTo>
                  <a:lnTo>
                    <a:pt x="2118" y="5982"/>
                  </a:lnTo>
                  <a:lnTo>
                    <a:pt x="2118" y="303"/>
                  </a:lnTo>
                  <a:cubicBezTo>
                    <a:pt x="2118" y="134"/>
                    <a:pt x="1985" y="1"/>
                    <a:pt x="1816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0" name="Google Shape;17790;p79"/>
            <p:cNvSpPr/>
            <p:nvPr/>
          </p:nvSpPr>
          <p:spPr>
            <a:xfrm>
              <a:off x="4302329" y="2606479"/>
              <a:ext cx="26392" cy="155697"/>
            </a:xfrm>
            <a:custGeom>
              <a:avLst/>
              <a:gdLst/>
              <a:ahLst/>
              <a:cxnLst/>
              <a:rect l="l" t="t" r="r" b="b"/>
              <a:pathLst>
                <a:path w="1014" h="5982" extrusionOk="0">
                  <a:moveTo>
                    <a:pt x="306" y="1"/>
                  </a:moveTo>
                  <a:cubicBezTo>
                    <a:pt x="137" y="1"/>
                    <a:pt x="0" y="134"/>
                    <a:pt x="4" y="303"/>
                  </a:cubicBezTo>
                  <a:lnTo>
                    <a:pt x="4" y="5982"/>
                  </a:lnTo>
                  <a:lnTo>
                    <a:pt x="711" y="5982"/>
                  </a:lnTo>
                  <a:lnTo>
                    <a:pt x="711" y="303"/>
                  </a:lnTo>
                  <a:cubicBezTo>
                    <a:pt x="711" y="134"/>
                    <a:pt x="845" y="1"/>
                    <a:pt x="1014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1" name="Google Shape;17791;p79"/>
            <p:cNvSpPr/>
            <p:nvPr/>
          </p:nvSpPr>
          <p:spPr>
            <a:xfrm>
              <a:off x="4385669" y="2575610"/>
              <a:ext cx="55152" cy="186565"/>
            </a:xfrm>
            <a:custGeom>
              <a:avLst/>
              <a:gdLst/>
              <a:ahLst/>
              <a:cxnLst/>
              <a:rect l="l" t="t" r="r" b="b"/>
              <a:pathLst>
                <a:path w="2119" h="7168" extrusionOk="0">
                  <a:moveTo>
                    <a:pt x="303" y="1"/>
                  </a:moveTo>
                  <a:cubicBezTo>
                    <a:pt x="134" y="1"/>
                    <a:pt x="0" y="135"/>
                    <a:pt x="0" y="303"/>
                  </a:cubicBezTo>
                  <a:lnTo>
                    <a:pt x="0" y="7168"/>
                  </a:lnTo>
                  <a:lnTo>
                    <a:pt x="2118" y="7168"/>
                  </a:lnTo>
                  <a:lnTo>
                    <a:pt x="2118" y="303"/>
                  </a:lnTo>
                  <a:cubicBezTo>
                    <a:pt x="2118" y="135"/>
                    <a:pt x="1981" y="1"/>
                    <a:pt x="1816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2" name="Google Shape;17792;p79"/>
            <p:cNvSpPr/>
            <p:nvPr/>
          </p:nvSpPr>
          <p:spPr>
            <a:xfrm>
              <a:off x="4385669" y="2575610"/>
              <a:ext cx="26288" cy="186565"/>
            </a:xfrm>
            <a:custGeom>
              <a:avLst/>
              <a:gdLst/>
              <a:ahLst/>
              <a:cxnLst/>
              <a:rect l="l" t="t" r="r" b="b"/>
              <a:pathLst>
                <a:path w="1010" h="7168" extrusionOk="0">
                  <a:moveTo>
                    <a:pt x="303" y="1"/>
                  </a:moveTo>
                  <a:cubicBezTo>
                    <a:pt x="134" y="1"/>
                    <a:pt x="0" y="135"/>
                    <a:pt x="0" y="303"/>
                  </a:cubicBezTo>
                  <a:lnTo>
                    <a:pt x="0" y="7168"/>
                  </a:lnTo>
                  <a:lnTo>
                    <a:pt x="707" y="7168"/>
                  </a:lnTo>
                  <a:lnTo>
                    <a:pt x="707" y="303"/>
                  </a:lnTo>
                  <a:cubicBezTo>
                    <a:pt x="707" y="135"/>
                    <a:pt x="841" y="1"/>
                    <a:pt x="1010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3" name="Google Shape;17793;p79"/>
            <p:cNvSpPr/>
            <p:nvPr/>
          </p:nvSpPr>
          <p:spPr>
            <a:xfrm>
              <a:off x="4468983" y="2544767"/>
              <a:ext cx="55152" cy="217408"/>
            </a:xfrm>
            <a:custGeom>
              <a:avLst/>
              <a:gdLst/>
              <a:ahLst/>
              <a:cxnLst/>
              <a:rect l="l" t="t" r="r" b="b"/>
              <a:pathLst>
                <a:path w="2119" h="8353" extrusionOk="0">
                  <a:moveTo>
                    <a:pt x="303" y="0"/>
                  </a:moveTo>
                  <a:cubicBezTo>
                    <a:pt x="135" y="0"/>
                    <a:pt x="1" y="134"/>
                    <a:pt x="1" y="303"/>
                  </a:cubicBezTo>
                  <a:lnTo>
                    <a:pt x="1" y="8353"/>
                  </a:lnTo>
                  <a:lnTo>
                    <a:pt x="2119" y="8353"/>
                  </a:lnTo>
                  <a:lnTo>
                    <a:pt x="2119" y="303"/>
                  </a:lnTo>
                  <a:cubicBezTo>
                    <a:pt x="2115" y="134"/>
                    <a:pt x="1982" y="0"/>
                    <a:pt x="1813" y="0"/>
                  </a:cubicBezTo>
                  <a:close/>
                </a:path>
              </a:pathLst>
            </a:custGeom>
            <a:solidFill>
              <a:srgbClr val="B3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4" name="Google Shape;17794;p79"/>
            <p:cNvSpPr/>
            <p:nvPr/>
          </p:nvSpPr>
          <p:spPr>
            <a:xfrm>
              <a:off x="4468983" y="2544767"/>
              <a:ext cx="26314" cy="217408"/>
            </a:xfrm>
            <a:custGeom>
              <a:avLst/>
              <a:gdLst/>
              <a:ahLst/>
              <a:cxnLst/>
              <a:rect l="l" t="t" r="r" b="b"/>
              <a:pathLst>
                <a:path w="1011" h="8353" extrusionOk="0">
                  <a:moveTo>
                    <a:pt x="303" y="0"/>
                  </a:moveTo>
                  <a:cubicBezTo>
                    <a:pt x="135" y="0"/>
                    <a:pt x="1" y="134"/>
                    <a:pt x="1" y="303"/>
                  </a:cubicBezTo>
                  <a:lnTo>
                    <a:pt x="1" y="8353"/>
                  </a:lnTo>
                  <a:lnTo>
                    <a:pt x="708" y="8353"/>
                  </a:lnTo>
                  <a:lnTo>
                    <a:pt x="708" y="303"/>
                  </a:lnTo>
                  <a:cubicBezTo>
                    <a:pt x="708" y="134"/>
                    <a:pt x="842" y="0"/>
                    <a:pt x="1011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5" name="Google Shape;17795;p79"/>
            <p:cNvSpPr/>
            <p:nvPr/>
          </p:nvSpPr>
          <p:spPr>
            <a:xfrm>
              <a:off x="4232367" y="2458408"/>
              <a:ext cx="283179" cy="114313"/>
            </a:xfrm>
            <a:custGeom>
              <a:avLst/>
              <a:gdLst/>
              <a:ahLst/>
              <a:cxnLst/>
              <a:rect l="l" t="t" r="r" b="b"/>
              <a:pathLst>
                <a:path w="10880" h="4392" extrusionOk="0">
                  <a:moveTo>
                    <a:pt x="8746" y="0"/>
                  </a:moveTo>
                  <a:cubicBezTo>
                    <a:pt x="8590" y="0"/>
                    <a:pt x="8495" y="174"/>
                    <a:pt x="8585" y="303"/>
                  </a:cubicBezTo>
                  <a:lnTo>
                    <a:pt x="8895" y="746"/>
                  </a:lnTo>
                  <a:cubicBezTo>
                    <a:pt x="7853" y="1369"/>
                    <a:pt x="4528" y="3121"/>
                    <a:pt x="0" y="3121"/>
                  </a:cubicBezTo>
                  <a:lnTo>
                    <a:pt x="0" y="4391"/>
                  </a:lnTo>
                  <a:cubicBezTo>
                    <a:pt x="2463" y="4384"/>
                    <a:pt x="4905" y="3909"/>
                    <a:pt x="7192" y="2994"/>
                  </a:cubicBezTo>
                  <a:cubicBezTo>
                    <a:pt x="8033" y="2660"/>
                    <a:pt x="8846" y="2259"/>
                    <a:pt x="9620" y="1795"/>
                  </a:cubicBezTo>
                  <a:lnTo>
                    <a:pt x="9894" y="2189"/>
                  </a:lnTo>
                  <a:cubicBezTo>
                    <a:pt x="9934" y="2245"/>
                    <a:pt x="9993" y="2272"/>
                    <a:pt x="10052" y="2272"/>
                  </a:cubicBezTo>
                  <a:cubicBezTo>
                    <a:pt x="10129" y="2272"/>
                    <a:pt x="10205" y="2225"/>
                    <a:pt x="10235" y="2139"/>
                  </a:cubicBezTo>
                  <a:lnTo>
                    <a:pt x="10837" y="324"/>
                  </a:lnTo>
                  <a:cubicBezTo>
                    <a:pt x="10879" y="201"/>
                    <a:pt x="10791" y="74"/>
                    <a:pt x="10665" y="71"/>
                  </a:cubicBezTo>
                  <a:lnTo>
                    <a:pt x="8751" y="0"/>
                  </a:lnTo>
                  <a:cubicBezTo>
                    <a:pt x="8749" y="0"/>
                    <a:pt x="8747" y="0"/>
                    <a:pt x="8746" y="0"/>
                  </a:cubicBezTo>
                  <a:close/>
                </a:path>
              </a:pathLst>
            </a:custGeom>
            <a:solidFill>
              <a:srgbClr val="B4C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6" name="Google Shape;17796;p79"/>
            <p:cNvSpPr/>
            <p:nvPr/>
          </p:nvSpPr>
          <p:spPr>
            <a:xfrm>
              <a:off x="4214512" y="2632766"/>
              <a:ext cx="64288" cy="134094"/>
            </a:xfrm>
            <a:custGeom>
              <a:avLst/>
              <a:gdLst/>
              <a:ahLst/>
              <a:cxnLst/>
              <a:rect l="l" t="t" r="r" b="b"/>
              <a:pathLst>
                <a:path w="2470" h="5152" extrusionOk="0">
                  <a:moveTo>
                    <a:pt x="1991" y="352"/>
                  </a:moveTo>
                  <a:cubicBezTo>
                    <a:pt x="2058" y="352"/>
                    <a:pt x="2115" y="408"/>
                    <a:pt x="2115" y="479"/>
                  </a:cubicBezTo>
                  <a:lnTo>
                    <a:pt x="2115" y="4796"/>
                  </a:lnTo>
                  <a:lnTo>
                    <a:pt x="352" y="4796"/>
                  </a:lnTo>
                  <a:lnTo>
                    <a:pt x="352" y="479"/>
                  </a:lnTo>
                  <a:cubicBezTo>
                    <a:pt x="352" y="408"/>
                    <a:pt x="408" y="352"/>
                    <a:pt x="479" y="352"/>
                  </a:cubicBezTo>
                  <a:close/>
                  <a:moveTo>
                    <a:pt x="479" y="0"/>
                  </a:moveTo>
                  <a:cubicBezTo>
                    <a:pt x="215" y="0"/>
                    <a:pt x="0" y="215"/>
                    <a:pt x="0" y="479"/>
                  </a:cubicBezTo>
                  <a:lnTo>
                    <a:pt x="0" y="4972"/>
                  </a:lnTo>
                  <a:cubicBezTo>
                    <a:pt x="0" y="5070"/>
                    <a:pt x="77" y="5148"/>
                    <a:pt x="176" y="5148"/>
                  </a:cubicBezTo>
                  <a:lnTo>
                    <a:pt x="2294" y="5151"/>
                  </a:lnTo>
                  <a:cubicBezTo>
                    <a:pt x="2389" y="5151"/>
                    <a:pt x="2470" y="5070"/>
                    <a:pt x="2470" y="4975"/>
                  </a:cubicBezTo>
                  <a:lnTo>
                    <a:pt x="2470" y="479"/>
                  </a:lnTo>
                  <a:cubicBezTo>
                    <a:pt x="2470" y="215"/>
                    <a:pt x="2255" y="0"/>
                    <a:pt x="1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7" name="Google Shape;17797;p79"/>
            <p:cNvSpPr/>
            <p:nvPr/>
          </p:nvSpPr>
          <p:spPr>
            <a:xfrm>
              <a:off x="4297748" y="2601820"/>
              <a:ext cx="64314" cy="164936"/>
            </a:xfrm>
            <a:custGeom>
              <a:avLst/>
              <a:gdLst/>
              <a:ahLst/>
              <a:cxnLst/>
              <a:rect l="l" t="t" r="r" b="b"/>
              <a:pathLst>
                <a:path w="2471" h="6337" extrusionOk="0">
                  <a:moveTo>
                    <a:pt x="1992" y="355"/>
                  </a:moveTo>
                  <a:cubicBezTo>
                    <a:pt x="2062" y="355"/>
                    <a:pt x="2118" y="412"/>
                    <a:pt x="2118" y="482"/>
                  </a:cubicBezTo>
                  <a:lnTo>
                    <a:pt x="2118" y="5985"/>
                  </a:lnTo>
                  <a:lnTo>
                    <a:pt x="356" y="5985"/>
                  </a:lnTo>
                  <a:lnTo>
                    <a:pt x="356" y="482"/>
                  </a:lnTo>
                  <a:cubicBezTo>
                    <a:pt x="356" y="412"/>
                    <a:pt x="412" y="355"/>
                    <a:pt x="479" y="355"/>
                  </a:cubicBezTo>
                  <a:close/>
                  <a:moveTo>
                    <a:pt x="479" y="0"/>
                  </a:moveTo>
                  <a:cubicBezTo>
                    <a:pt x="215" y="4"/>
                    <a:pt x="0" y="218"/>
                    <a:pt x="0" y="482"/>
                  </a:cubicBezTo>
                  <a:lnTo>
                    <a:pt x="0" y="6161"/>
                  </a:lnTo>
                  <a:cubicBezTo>
                    <a:pt x="0" y="6259"/>
                    <a:pt x="81" y="6337"/>
                    <a:pt x="176" y="6337"/>
                  </a:cubicBezTo>
                  <a:lnTo>
                    <a:pt x="2294" y="6337"/>
                  </a:lnTo>
                  <a:cubicBezTo>
                    <a:pt x="2393" y="6337"/>
                    <a:pt x="2470" y="6259"/>
                    <a:pt x="2470" y="6161"/>
                  </a:cubicBezTo>
                  <a:lnTo>
                    <a:pt x="2470" y="482"/>
                  </a:lnTo>
                  <a:cubicBezTo>
                    <a:pt x="2470" y="218"/>
                    <a:pt x="2256" y="4"/>
                    <a:pt x="19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8" name="Google Shape;17798;p79"/>
            <p:cNvSpPr/>
            <p:nvPr/>
          </p:nvSpPr>
          <p:spPr>
            <a:xfrm>
              <a:off x="4381088" y="2570951"/>
              <a:ext cx="64314" cy="195805"/>
            </a:xfrm>
            <a:custGeom>
              <a:avLst/>
              <a:gdLst/>
              <a:ahLst/>
              <a:cxnLst/>
              <a:rect l="l" t="t" r="r" b="b"/>
              <a:pathLst>
                <a:path w="2471" h="7523" extrusionOk="0">
                  <a:moveTo>
                    <a:pt x="1992" y="356"/>
                  </a:moveTo>
                  <a:cubicBezTo>
                    <a:pt x="2062" y="356"/>
                    <a:pt x="2118" y="412"/>
                    <a:pt x="2118" y="482"/>
                  </a:cubicBezTo>
                  <a:lnTo>
                    <a:pt x="2118" y="7171"/>
                  </a:lnTo>
                  <a:lnTo>
                    <a:pt x="355" y="7171"/>
                  </a:lnTo>
                  <a:lnTo>
                    <a:pt x="355" y="482"/>
                  </a:lnTo>
                  <a:cubicBezTo>
                    <a:pt x="355" y="412"/>
                    <a:pt x="412" y="356"/>
                    <a:pt x="482" y="356"/>
                  </a:cubicBezTo>
                  <a:close/>
                  <a:moveTo>
                    <a:pt x="479" y="0"/>
                  </a:moveTo>
                  <a:cubicBezTo>
                    <a:pt x="215" y="0"/>
                    <a:pt x="0" y="215"/>
                    <a:pt x="0" y="482"/>
                  </a:cubicBezTo>
                  <a:lnTo>
                    <a:pt x="0" y="7347"/>
                  </a:lnTo>
                  <a:cubicBezTo>
                    <a:pt x="0" y="7445"/>
                    <a:pt x="78" y="7523"/>
                    <a:pt x="176" y="7523"/>
                  </a:cubicBezTo>
                  <a:lnTo>
                    <a:pt x="2294" y="7523"/>
                  </a:lnTo>
                  <a:cubicBezTo>
                    <a:pt x="2296" y="7523"/>
                    <a:pt x="2298" y="7523"/>
                    <a:pt x="2300" y="7523"/>
                  </a:cubicBezTo>
                  <a:cubicBezTo>
                    <a:pt x="2393" y="7523"/>
                    <a:pt x="2470" y="7443"/>
                    <a:pt x="2470" y="7347"/>
                  </a:cubicBezTo>
                  <a:lnTo>
                    <a:pt x="2470" y="482"/>
                  </a:lnTo>
                  <a:cubicBezTo>
                    <a:pt x="2470" y="215"/>
                    <a:pt x="2255" y="0"/>
                    <a:pt x="19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9" name="Google Shape;17799;p79"/>
            <p:cNvSpPr/>
            <p:nvPr/>
          </p:nvSpPr>
          <p:spPr>
            <a:xfrm>
              <a:off x="4464324" y="2540082"/>
              <a:ext cx="64314" cy="226778"/>
            </a:xfrm>
            <a:custGeom>
              <a:avLst/>
              <a:gdLst/>
              <a:ahLst/>
              <a:cxnLst/>
              <a:rect l="l" t="t" r="r" b="b"/>
              <a:pathLst>
                <a:path w="2471" h="8713" extrusionOk="0">
                  <a:moveTo>
                    <a:pt x="1992" y="356"/>
                  </a:moveTo>
                  <a:cubicBezTo>
                    <a:pt x="2062" y="356"/>
                    <a:pt x="2119" y="412"/>
                    <a:pt x="2119" y="483"/>
                  </a:cubicBezTo>
                  <a:lnTo>
                    <a:pt x="2119" y="8357"/>
                  </a:lnTo>
                  <a:lnTo>
                    <a:pt x="352" y="8357"/>
                  </a:lnTo>
                  <a:lnTo>
                    <a:pt x="356" y="483"/>
                  </a:lnTo>
                  <a:cubicBezTo>
                    <a:pt x="356" y="412"/>
                    <a:pt x="412" y="356"/>
                    <a:pt x="479" y="356"/>
                  </a:cubicBezTo>
                  <a:close/>
                  <a:moveTo>
                    <a:pt x="479" y="1"/>
                  </a:moveTo>
                  <a:cubicBezTo>
                    <a:pt x="215" y="4"/>
                    <a:pt x="0" y="215"/>
                    <a:pt x="0" y="483"/>
                  </a:cubicBezTo>
                  <a:lnTo>
                    <a:pt x="0" y="8533"/>
                  </a:lnTo>
                  <a:cubicBezTo>
                    <a:pt x="0" y="8631"/>
                    <a:pt x="81" y="8712"/>
                    <a:pt x="180" y="8712"/>
                  </a:cubicBezTo>
                  <a:lnTo>
                    <a:pt x="2294" y="8712"/>
                  </a:lnTo>
                  <a:cubicBezTo>
                    <a:pt x="2393" y="8712"/>
                    <a:pt x="2470" y="8631"/>
                    <a:pt x="2470" y="8536"/>
                  </a:cubicBezTo>
                  <a:lnTo>
                    <a:pt x="2470" y="483"/>
                  </a:lnTo>
                  <a:cubicBezTo>
                    <a:pt x="2470" y="215"/>
                    <a:pt x="2256" y="1"/>
                    <a:pt x="19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0" name="Google Shape;17800;p79"/>
            <p:cNvSpPr/>
            <p:nvPr/>
          </p:nvSpPr>
          <p:spPr>
            <a:xfrm>
              <a:off x="4274506" y="2453905"/>
              <a:ext cx="246350" cy="87765"/>
            </a:xfrm>
            <a:custGeom>
              <a:avLst/>
              <a:gdLst/>
              <a:ahLst/>
              <a:cxnLst/>
              <a:rect l="l" t="t" r="r" b="b"/>
              <a:pathLst>
                <a:path w="9465" h="3372" extrusionOk="0">
                  <a:moveTo>
                    <a:pt x="7120" y="0"/>
                  </a:moveTo>
                  <a:cubicBezTo>
                    <a:pt x="6825" y="0"/>
                    <a:pt x="6650" y="333"/>
                    <a:pt x="6822" y="578"/>
                  </a:cubicBezTo>
                  <a:lnTo>
                    <a:pt x="7019" y="866"/>
                  </a:lnTo>
                  <a:cubicBezTo>
                    <a:pt x="5985" y="1461"/>
                    <a:pt x="3550" y="2668"/>
                    <a:pt x="228" y="3020"/>
                  </a:cubicBezTo>
                  <a:cubicBezTo>
                    <a:pt x="1" y="3033"/>
                    <a:pt x="13" y="3372"/>
                    <a:pt x="236" y="3372"/>
                  </a:cubicBezTo>
                  <a:cubicBezTo>
                    <a:pt x="240" y="3372"/>
                    <a:pt x="245" y="3372"/>
                    <a:pt x="249" y="3371"/>
                  </a:cubicBezTo>
                  <a:lnTo>
                    <a:pt x="267" y="3371"/>
                  </a:lnTo>
                  <a:cubicBezTo>
                    <a:pt x="3845" y="2991"/>
                    <a:pt x="6424" y="1640"/>
                    <a:pt x="7364" y="1074"/>
                  </a:cubicBezTo>
                  <a:cubicBezTo>
                    <a:pt x="7452" y="1021"/>
                    <a:pt x="7476" y="909"/>
                    <a:pt x="7420" y="824"/>
                  </a:cubicBezTo>
                  <a:lnTo>
                    <a:pt x="7110" y="377"/>
                  </a:lnTo>
                  <a:cubicBezTo>
                    <a:pt x="7104" y="368"/>
                    <a:pt x="7112" y="356"/>
                    <a:pt x="7121" y="356"/>
                  </a:cubicBezTo>
                  <a:cubicBezTo>
                    <a:pt x="7122" y="356"/>
                    <a:pt x="7123" y="356"/>
                    <a:pt x="7125" y="356"/>
                  </a:cubicBezTo>
                  <a:lnTo>
                    <a:pt x="9039" y="423"/>
                  </a:lnTo>
                  <a:cubicBezTo>
                    <a:pt x="9049" y="423"/>
                    <a:pt x="9056" y="434"/>
                    <a:pt x="9053" y="444"/>
                  </a:cubicBezTo>
                  <a:lnTo>
                    <a:pt x="8447" y="2260"/>
                  </a:lnTo>
                  <a:cubicBezTo>
                    <a:pt x="8445" y="2266"/>
                    <a:pt x="8440" y="2270"/>
                    <a:pt x="8434" y="2270"/>
                  </a:cubicBezTo>
                  <a:cubicBezTo>
                    <a:pt x="8430" y="2270"/>
                    <a:pt x="8426" y="2268"/>
                    <a:pt x="8423" y="2263"/>
                  </a:cubicBezTo>
                  <a:lnTo>
                    <a:pt x="8148" y="1866"/>
                  </a:lnTo>
                  <a:cubicBezTo>
                    <a:pt x="8115" y="1816"/>
                    <a:pt x="8060" y="1790"/>
                    <a:pt x="8003" y="1790"/>
                  </a:cubicBezTo>
                  <a:cubicBezTo>
                    <a:pt x="7971" y="1790"/>
                    <a:pt x="7939" y="1798"/>
                    <a:pt x="7909" y="1816"/>
                  </a:cubicBezTo>
                  <a:cubicBezTo>
                    <a:pt x="7255" y="2210"/>
                    <a:pt x="6569" y="2559"/>
                    <a:pt x="5861" y="2858"/>
                  </a:cubicBezTo>
                  <a:cubicBezTo>
                    <a:pt x="5673" y="2938"/>
                    <a:pt x="5756" y="3198"/>
                    <a:pt x="5927" y="3198"/>
                  </a:cubicBezTo>
                  <a:cubicBezTo>
                    <a:pt x="5950" y="3198"/>
                    <a:pt x="5976" y="3193"/>
                    <a:pt x="6002" y="3181"/>
                  </a:cubicBezTo>
                  <a:cubicBezTo>
                    <a:pt x="6671" y="2900"/>
                    <a:pt x="7322" y="2573"/>
                    <a:pt x="7951" y="2203"/>
                  </a:cubicBezTo>
                  <a:lnTo>
                    <a:pt x="8131" y="2460"/>
                  </a:lnTo>
                  <a:cubicBezTo>
                    <a:pt x="8205" y="2568"/>
                    <a:pt x="8319" y="2619"/>
                    <a:pt x="8432" y="2619"/>
                  </a:cubicBezTo>
                  <a:cubicBezTo>
                    <a:pt x="8581" y="2619"/>
                    <a:pt x="8728" y="2531"/>
                    <a:pt x="8782" y="2369"/>
                  </a:cubicBezTo>
                  <a:lnTo>
                    <a:pt x="9387" y="550"/>
                  </a:lnTo>
                  <a:cubicBezTo>
                    <a:pt x="9464" y="317"/>
                    <a:pt x="9295" y="75"/>
                    <a:pt x="9049" y="68"/>
                  </a:cubicBezTo>
                  <a:lnTo>
                    <a:pt x="7139" y="1"/>
                  </a:lnTo>
                  <a:cubicBezTo>
                    <a:pt x="7132" y="0"/>
                    <a:pt x="7126" y="0"/>
                    <a:pt x="7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1" name="Google Shape;17801;p79"/>
            <p:cNvSpPr/>
            <p:nvPr/>
          </p:nvSpPr>
          <p:spPr>
            <a:xfrm>
              <a:off x="4227786" y="2534018"/>
              <a:ext cx="189428" cy="43284"/>
            </a:xfrm>
            <a:custGeom>
              <a:avLst/>
              <a:gdLst/>
              <a:ahLst/>
              <a:cxnLst/>
              <a:rect l="l" t="t" r="r" b="b"/>
              <a:pathLst>
                <a:path w="7278" h="1663" extrusionOk="0">
                  <a:moveTo>
                    <a:pt x="1340" y="1"/>
                  </a:moveTo>
                  <a:cubicBezTo>
                    <a:pt x="1335" y="1"/>
                    <a:pt x="1329" y="1"/>
                    <a:pt x="1323" y="1"/>
                  </a:cubicBezTo>
                  <a:cubicBezTo>
                    <a:pt x="940" y="26"/>
                    <a:pt x="556" y="40"/>
                    <a:pt x="176" y="40"/>
                  </a:cubicBezTo>
                  <a:cubicBezTo>
                    <a:pt x="81" y="40"/>
                    <a:pt x="0" y="118"/>
                    <a:pt x="0" y="216"/>
                  </a:cubicBezTo>
                  <a:lnTo>
                    <a:pt x="0" y="1486"/>
                  </a:lnTo>
                  <a:cubicBezTo>
                    <a:pt x="0" y="1581"/>
                    <a:pt x="81" y="1662"/>
                    <a:pt x="176" y="1662"/>
                  </a:cubicBezTo>
                  <a:cubicBezTo>
                    <a:pt x="3103" y="1662"/>
                    <a:pt x="5549" y="969"/>
                    <a:pt x="7083" y="385"/>
                  </a:cubicBezTo>
                  <a:cubicBezTo>
                    <a:pt x="7278" y="313"/>
                    <a:pt x="7200" y="42"/>
                    <a:pt x="7024" y="42"/>
                  </a:cubicBezTo>
                  <a:cubicBezTo>
                    <a:pt x="7003" y="42"/>
                    <a:pt x="6980" y="45"/>
                    <a:pt x="6956" y="54"/>
                  </a:cubicBezTo>
                  <a:cubicBezTo>
                    <a:pt x="4845" y="853"/>
                    <a:pt x="2611" y="1275"/>
                    <a:pt x="352" y="1307"/>
                  </a:cubicBezTo>
                  <a:lnTo>
                    <a:pt x="352" y="392"/>
                  </a:lnTo>
                  <a:cubicBezTo>
                    <a:pt x="683" y="388"/>
                    <a:pt x="1017" y="374"/>
                    <a:pt x="1348" y="353"/>
                  </a:cubicBezTo>
                  <a:cubicBezTo>
                    <a:pt x="1578" y="336"/>
                    <a:pt x="1560" y="1"/>
                    <a:pt x="1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02" name="Google Shape;17802;p79"/>
          <p:cNvGrpSpPr/>
          <p:nvPr/>
        </p:nvGrpSpPr>
        <p:grpSpPr>
          <a:xfrm>
            <a:off x="895824" y="2452812"/>
            <a:ext cx="361938" cy="315063"/>
            <a:chOff x="895824" y="2452812"/>
            <a:chExt cx="361938" cy="315063"/>
          </a:xfrm>
        </p:grpSpPr>
        <p:sp>
          <p:nvSpPr>
            <p:cNvPr id="17803" name="Google Shape;17803;p79"/>
            <p:cNvSpPr/>
            <p:nvPr/>
          </p:nvSpPr>
          <p:spPr>
            <a:xfrm>
              <a:off x="976405" y="2492088"/>
              <a:ext cx="45002" cy="39510"/>
            </a:xfrm>
            <a:custGeom>
              <a:avLst/>
              <a:gdLst/>
              <a:ahLst/>
              <a:cxnLst/>
              <a:rect l="l" t="t" r="r" b="b"/>
              <a:pathLst>
                <a:path w="1729" h="1518" extrusionOk="0">
                  <a:moveTo>
                    <a:pt x="863" y="1"/>
                  </a:moveTo>
                  <a:cubicBezTo>
                    <a:pt x="388" y="1"/>
                    <a:pt x="1" y="342"/>
                    <a:pt x="1" y="761"/>
                  </a:cubicBezTo>
                  <a:cubicBezTo>
                    <a:pt x="1" y="1176"/>
                    <a:pt x="388" y="1517"/>
                    <a:pt x="863" y="1517"/>
                  </a:cubicBezTo>
                  <a:cubicBezTo>
                    <a:pt x="1342" y="1517"/>
                    <a:pt x="1729" y="1176"/>
                    <a:pt x="1729" y="761"/>
                  </a:cubicBezTo>
                  <a:cubicBezTo>
                    <a:pt x="1729" y="342"/>
                    <a:pt x="1342" y="1"/>
                    <a:pt x="863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4" name="Google Shape;17804;p79"/>
            <p:cNvSpPr/>
            <p:nvPr/>
          </p:nvSpPr>
          <p:spPr>
            <a:xfrm>
              <a:off x="976405" y="2492192"/>
              <a:ext cx="30999" cy="39406"/>
            </a:xfrm>
            <a:custGeom>
              <a:avLst/>
              <a:gdLst/>
              <a:ahLst/>
              <a:cxnLst/>
              <a:rect l="l" t="t" r="r" b="b"/>
              <a:pathLst>
                <a:path w="1191" h="1514" extrusionOk="0">
                  <a:moveTo>
                    <a:pt x="863" y="0"/>
                  </a:moveTo>
                  <a:cubicBezTo>
                    <a:pt x="388" y="0"/>
                    <a:pt x="1" y="338"/>
                    <a:pt x="1" y="757"/>
                  </a:cubicBezTo>
                  <a:cubicBezTo>
                    <a:pt x="1" y="1176"/>
                    <a:pt x="388" y="1513"/>
                    <a:pt x="863" y="1513"/>
                  </a:cubicBezTo>
                  <a:cubicBezTo>
                    <a:pt x="976" y="1513"/>
                    <a:pt x="1085" y="1496"/>
                    <a:pt x="1190" y="1457"/>
                  </a:cubicBezTo>
                  <a:cubicBezTo>
                    <a:pt x="874" y="1345"/>
                    <a:pt x="648" y="1074"/>
                    <a:pt x="648" y="757"/>
                  </a:cubicBezTo>
                  <a:cubicBezTo>
                    <a:pt x="648" y="440"/>
                    <a:pt x="874" y="169"/>
                    <a:pt x="1190" y="57"/>
                  </a:cubicBezTo>
                  <a:cubicBezTo>
                    <a:pt x="1085" y="18"/>
                    <a:pt x="976" y="0"/>
                    <a:pt x="863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5" name="Google Shape;17805;p79"/>
            <p:cNvSpPr/>
            <p:nvPr/>
          </p:nvSpPr>
          <p:spPr>
            <a:xfrm>
              <a:off x="959487" y="2514628"/>
              <a:ext cx="78759" cy="78863"/>
            </a:xfrm>
            <a:custGeom>
              <a:avLst/>
              <a:gdLst/>
              <a:ahLst/>
              <a:cxnLst/>
              <a:rect l="l" t="t" r="r" b="b"/>
              <a:pathLst>
                <a:path w="3026" h="3030" extrusionOk="0">
                  <a:moveTo>
                    <a:pt x="1513" y="1"/>
                  </a:moveTo>
                  <a:cubicBezTo>
                    <a:pt x="679" y="1"/>
                    <a:pt x="0" y="680"/>
                    <a:pt x="0" y="1513"/>
                  </a:cubicBezTo>
                  <a:cubicBezTo>
                    <a:pt x="0" y="2351"/>
                    <a:pt x="679" y="3030"/>
                    <a:pt x="1513" y="3030"/>
                  </a:cubicBezTo>
                  <a:cubicBezTo>
                    <a:pt x="2350" y="3030"/>
                    <a:pt x="3026" y="2351"/>
                    <a:pt x="3026" y="1513"/>
                  </a:cubicBezTo>
                  <a:cubicBezTo>
                    <a:pt x="3026" y="680"/>
                    <a:pt x="2350" y="1"/>
                    <a:pt x="1513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6" name="Google Shape;17806;p79"/>
            <p:cNvSpPr/>
            <p:nvPr/>
          </p:nvSpPr>
          <p:spPr>
            <a:xfrm>
              <a:off x="973985" y="2514628"/>
              <a:ext cx="65928" cy="70899"/>
            </a:xfrm>
            <a:custGeom>
              <a:avLst/>
              <a:gdLst/>
              <a:ahLst/>
              <a:cxnLst/>
              <a:rect l="l" t="t" r="r" b="b"/>
              <a:pathLst>
                <a:path w="2533" h="2724" extrusionOk="0">
                  <a:moveTo>
                    <a:pt x="963" y="0"/>
                  </a:moveTo>
                  <a:cubicBezTo>
                    <a:pt x="241" y="0"/>
                    <a:pt x="0" y="1000"/>
                    <a:pt x="653" y="1316"/>
                  </a:cubicBezTo>
                  <a:cubicBezTo>
                    <a:pt x="671" y="1323"/>
                    <a:pt x="689" y="1334"/>
                    <a:pt x="710" y="1341"/>
                  </a:cubicBezTo>
                  <a:lnTo>
                    <a:pt x="1463" y="2703"/>
                  </a:lnTo>
                  <a:cubicBezTo>
                    <a:pt x="1463" y="2703"/>
                    <a:pt x="1663" y="2717"/>
                    <a:pt x="1864" y="2724"/>
                  </a:cubicBezTo>
                  <a:cubicBezTo>
                    <a:pt x="2307" y="2393"/>
                    <a:pt x="2532" y="1851"/>
                    <a:pt x="2458" y="1306"/>
                  </a:cubicBezTo>
                  <a:cubicBezTo>
                    <a:pt x="2370" y="683"/>
                    <a:pt x="1906" y="180"/>
                    <a:pt x="1294" y="39"/>
                  </a:cubicBezTo>
                  <a:cubicBezTo>
                    <a:pt x="1185" y="15"/>
                    <a:pt x="1076" y="1"/>
                    <a:pt x="967" y="1"/>
                  </a:cubicBezTo>
                  <a:cubicBezTo>
                    <a:pt x="965" y="1"/>
                    <a:pt x="964" y="0"/>
                    <a:pt x="963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7" name="Google Shape;17807;p79"/>
            <p:cNvSpPr/>
            <p:nvPr/>
          </p:nvSpPr>
          <p:spPr>
            <a:xfrm>
              <a:off x="1072030" y="2458408"/>
              <a:ext cx="168892" cy="164780"/>
            </a:xfrm>
            <a:custGeom>
              <a:avLst/>
              <a:gdLst/>
              <a:ahLst/>
              <a:cxnLst/>
              <a:rect l="l" t="t" r="r" b="b"/>
              <a:pathLst>
                <a:path w="6489" h="6331" extrusionOk="0">
                  <a:moveTo>
                    <a:pt x="648" y="0"/>
                  </a:moveTo>
                  <a:cubicBezTo>
                    <a:pt x="292" y="0"/>
                    <a:pt x="0" y="289"/>
                    <a:pt x="0" y="648"/>
                  </a:cubicBezTo>
                  <a:lnTo>
                    <a:pt x="0" y="4106"/>
                  </a:lnTo>
                  <a:cubicBezTo>
                    <a:pt x="0" y="4465"/>
                    <a:pt x="292" y="4757"/>
                    <a:pt x="651" y="4757"/>
                  </a:cubicBezTo>
                  <a:lnTo>
                    <a:pt x="1299" y="4757"/>
                  </a:lnTo>
                  <a:lnTo>
                    <a:pt x="940" y="6196"/>
                  </a:lnTo>
                  <a:cubicBezTo>
                    <a:pt x="921" y="6270"/>
                    <a:pt x="978" y="6330"/>
                    <a:pt x="1043" y="6330"/>
                  </a:cubicBezTo>
                  <a:cubicBezTo>
                    <a:pt x="1065" y="6330"/>
                    <a:pt x="1088" y="6324"/>
                    <a:pt x="1109" y="6309"/>
                  </a:cubicBezTo>
                  <a:lnTo>
                    <a:pt x="3244" y="4754"/>
                  </a:lnTo>
                  <a:lnTo>
                    <a:pt x="5841" y="4754"/>
                  </a:lnTo>
                  <a:cubicBezTo>
                    <a:pt x="6196" y="4754"/>
                    <a:pt x="6488" y="4465"/>
                    <a:pt x="6488" y="4106"/>
                  </a:cubicBezTo>
                  <a:lnTo>
                    <a:pt x="6488" y="648"/>
                  </a:lnTo>
                  <a:cubicBezTo>
                    <a:pt x="6488" y="289"/>
                    <a:pt x="6196" y="0"/>
                    <a:pt x="5837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8" name="Google Shape;17808;p79"/>
            <p:cNvSpPr/>
            <p:nvPr/>
          </p:nvSpPr>
          <p:spPr>
            <a:xfrm>
              <a:off x="948217" y="2591174"/>
              <a:ext cx="101299" cy="78889"/>
            </a:xfrm>
            <a:custGeom>
              <a:avLst/>
              <a:gdLst/>
              <a:ahLst/>
              <a:cxnLst/>
              <a:rect l="l" t="t" r="r" b="b"/>
              <a:pathLst>
                <a:path w="3892" h="3031" extrusionOk="0">
                  <a:moveTo>
                    <a:pt x="1299" y="1"/>
                  </a:moveTo>
                  <a:lnTo>
                    <a:pt x="1299" y="648"/>
                  </a:lnTo>
                  <a:cubicBezTo>
                    <a:pt x="1299" y="814"/>
                    <a:pt x="1207" y="961"/>
                    <a:pt x="1059" y="1035"/>
                  </a:cubicBezTo>
                  <a:lnTo>
                    <a:pt x="359" y="1387"/>
                  </a:lnTo>
                  <a:cubicBezTo>
                    <a:pt x="141" y="1496"/>
                    <a:pt x="0" y="1721"/>
                    <a:pt x="0" y="1968"/>
                  </a:cubicBezTo>
                  <a:lnTo>
                    <a:pt x="0" y="3030"/>
                  </a:lnTo>
                  <a:lnTo>
                    <a:pt x="3892" y="3030"/>
                  </a:lnTo>
                  <a:lnTo>
                    <a:pt x="3892" y="1968"/>
                  </a:lnTo>
                  <a:cubicBezTo>
                    <a:pt x="3892" y="1721"/>
                    <a:pt x="3755" y="1496"/>
                    <a:pt x="3536" y="1387"/>
                  </a:cubicBezTo>
                  <a:lnTo>
                    <a:pt x="2836" y="1035"/>
                  </a:lnTo>
                  <a:cubicBezTo>
                    <a:pt x="2688" y="961"/>
                    <a:pt x="2597" y="814"/>
                    <a:pt x="2597" y="648"/>
                  </a:cubicBezTo>
                  <a:lnTo>
                    <a:pt x="2597" y="1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9" name="Google Shape;17809;p79"/>
            <p:cNvSpPr/>
            <p:nvPr/>
          </p:nvSpPr>
          <p:spPr>
            <a:xfrm>
              <a:off x="948217" y="2620768"/>
              <a:ext cx="101403" cy="85292"/>
            </a:xfrm>
            <a:custGeom>
              <a:avLst/>
              <a:gdLst/>
              <a:ahLst/>
              <a:cxnLst/>
              <a:rect l="l" t="t" r="r" b="b"/>
              <a:pathLst>
                <a:path w="3896" h="3277" extrusionOk="0">
                  <a:moveTo>
                    <a:pt x="859" y="0"/>
                  </a:moveTo>
                  <a:lnTo>
                    <a:pt x="359" y="250"/>
                  </a:lnTo>
                  <a:cubicBezTo>
                    <a:pt x="141" y="359"/>
                    <a:pt x="0" y="584"/>
                    <a:pt x="0" y="831"/>
                  </a:cubicBezTo>
                  <a:lnTo>
                    <a:pt x="0" y="2629"/>
                  </a:lnTo>
                  <a:cubicBezTo>
                    <a:pt x="0" y="2984"/>
                    <a:pt x="292" y="3276"/>
                    <a:pt x="651" y="3276"/>
                  </a:cubicBezTo>
                  <a:lnTo>
                    <a:pt x="3892" y="3276"/>
                  </a:lnTo>
                  <a:lnTo>
                    <a:pt x="3892" y="831"/>
                  </a:lnTo>
                  <a:cubicBezTo>
                    <a:pt x="3895" y="584"/>
                    <a:pt x="3755" y="359"/>
                    <a:pt x="3536" y="250"/>
                  </a:cubicBezTo>
                  <a:lnTo>
                    <a:pt x="3037" y="0"/>
                  </a:lnTo>
                  <a:cubicBezTo>
                    <a:pt x="2597" y="32"/>
                    <a:pt x="2403" y="465"/>
                    <a:pt x="1946" y="465"/>
                  </a:cubicBezTo>
                  <a:cubicBezTo>
                    <a:pt x="1489" y="465"/>
                    <a:pt x="1299" y="32"/>
                    <a:pt x="85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0" name="Google Shape;17810;p79"/>
            <p:cNvSpPr/>
            <p:nvPr/>
          </p:nvSpPr>
          <p:spPr>
            <a:xfrm>
              <a:off x="948217" y="2632220"/>
              <a:ext cx="50676" cy="73840"/>
            </a:xfrm>
            <a:custGeom>
              <a:avLst/>
              <a:gdLst/>
              <a:ahLst/>
              <a:cxnLst/>
              <a:rect l="l" t="t" r="r" b="b"/>
              <a:pathLst>
                <a:path w="1947" h="2837" extrusionOk="0">
                  <a:moveTo>
                    <a:pt x="134" y="0"/>
                  </a:moveTo>
                  <a:cubicBezTo>
                    <a:pt x="46" y="113"/>
                    <a:pt x="0" y="250"/>
                    <a:pt x="0" y="391"/>
                  </a:cubicBezTo>
                  <a:lnTo>
                    <a:pt x="0" y="2185"/>
                  </a:lnTo>
                  <a:cubicBezTo>
                    <a:pt x="0" y="2544"/>
                    <a:pt x="292" y="2836"/>
                    <a:pt x="648" y="2836"/>
                  </a:cubicBezTo>
                  <a:lnTo>
                    <a:pt x="1946" y="2836"/>
                  </a:lnTo>
                  <a:lnTo>
                    <a:pt x="1946" y="1971"/>
                  </a:lnTo>
                  <a:lnTo>
                    <a:pt x="1084" y="1971"/>
                  </a:lnTo>
                  <a:cubicBezTo>
                    <a:pt x="964" y="1971"/>
                    <a:pt x="866" y="1872"/>
                    <a:pt x="866" y="1756"/>
                  </a:cubicBezTo>
                  <a:lnTo>
                    <a:pt x="866" y="795"/>
                  </a:lnTo>
                  <a:cubicBezTo>
                    <a:pt x="866" y="662"/>
                    <a:pt x="806" y="539"/>
                    <a:pt x="704" y="458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1" name="Google Shape;17811;p79"/>
            <p:cNvSpPr/>
            <p:nvPr/>
          </p:nvSpPr>
          <p:spPr>
            <a:xfrm>
              <a:off x="965343" y="2549348"/>
              <a:ext cx="67333" cy="55334"/>
            </a:xfrm>
            <a:custGeom>
              <a:avLst/>
              <a:gdLst/>
              <a:ahLst/>
              <a:cxnLst/>
              <a:rect l="l" t="t" r="r" b="b"/>
              <a:pathLst>
                <a:path w="2587" h="2126" extrusionOk="0">
                  <a:moveTo>
                    <a:pt x="987" y="1"/>
                  </a:moveTo>
                  <a:cubicBezTo>
                    <a:pt x="906" y="1"/>
                    <a:pt x="830" y="48"/>
                    <a:pt x="795" y="123"/>
                  </a:cubicBezTo>
                  <a:cubicBezTo>
                    <a:pt x="725" y="271"/>
                    <a:pt x="623" y="405"/>
                    <a:pt x="500" y="514"/>
                  </a:cubicBezTo>
                  <a:cubicBezTo>
                    <a:pt x="454" y="556"/>
                    <a:pt x="401" y="598"/>
                    <a:pt x="352" y="633"/>
                  </a:cubicBezTo>
                  <a:cubicBezTo>
                    <a:pt x="88" y="813"/>
                    <a:pt x="0" y="1158"/>
                    <a:pt x="145" y="1439"/>
                  </a:cubicBezTo>
                  <a:cubicBezTo>
                    <a:pt x="370" y="1861"/>
                    <a:pt x="810" y="2125"/>
                    <a:pt x="1288" y="2125"/>
                  </a:cubicBezTo>
                  <a:cubicBezTo>
                    <a:pt x="1290" y="2125"/>
                    <a:pt x="1293" y="2125"/>
                    <a:pt x="1295" y="2125"/>
                  </a:cubicBezTo>
                  <a:cubicBezTo>
                    <a:pt x="1971" y="2125"/>
                    <a:pt x="2530" y="1606"/>
                    <a:pt x="2583" y="932"/>
                  </a:cubicBezTo>
                  <a:cubicBezTo>
                    <a:pt x="2586" y="866"/>
                    <a:pt x="2558" y="802"/>
                    <a:pt x="2509" y="760"/>
                  </a:cubicBezTo>
                  <a:cubicBezTo>
                    <a:pt x="2083" y="401"/>
                    <a:pt x="1580" y="144"/>
                    <a:pt x="1038" y="7"/>
                  </a:cubicBezTo>
                  <a:cubicBezTo>
                    <a:pt x="1021" y="3"/>
                    <a:pt x="1004" y="1"/>
                    <a:pt x="987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2" name="Google Shape;17812;p79"/>
            <p:cNvSpPr/>
            <p:nvPr/>
          </p:nvSpPr>
          <p:spPr>
            <a:xfrm>
              <a:off x="965422" y="2549348"/>
              <a:ext cx="67255" cy="54866"/>
            </a:xfrm>
            <a:custGeom>
              <a:avLst/>
              <a:gdLst/>
              <a:ahLst/>
              <a:cxnLst/>
              <a:rect l="l" t="t" r="r" b="b"/>
              <a:pathLst>
                <a:path w="2584" h="2108" extrusionOk="0">
                  <a:moveTo>
                    <a:pt x="990" y="1"/>
                  </a:moveTo>
                  <a:cubicBezTo>
                    <a:pt x="908" y="1"/>
                    <a:pt x="831" y="50"/>
                    <a:pt x="796" y="127"/>
                  </a:cubicBezTo>
                  <a:cubicBezTo>
                    <a:pt x="743" y="232"/>
                    <a:pt x="676" y="327"/>
                    <a:pt x="595" y="415"/>
                  </a:cubicBezTo>
                  <a:cubicBezTo>
                    <a:pt x="567" y="450"/>
                    <a:pt x="532" y="482"/>
                    <a:pt x="500" y="514"/>
                  </a:cubicBezTo>
                  <a:cubicBezTo>
                    <a:pt x="455" y="556"/>
                    <a:pt x="405" y="595"/>
                    <a:pt x="353" y="630"/>
                  </a:cubicBezTo>
                  <a:cubicBezTo>
                    <a:pt x="43" y="830"/>
                    <a:pt x="1" y="1228"/>
                    <a:pt x="191" y="1520"/>
                  </a:cubicBezTo>
                  <a:cubicBezTo>
                    <a:pt x="391" y="1837"/>
                    <a:pt x="719" y="2051"/>
                    <a:pt x="1088" y="2108"/>
                  </a:cubicBezTo>
                  <a:cubicBezTo>
                    <a:pt x="831" y="1932"/>
                    <a:pt x="638" y="1692"/>
                    <a:pt x="638" y="1260"/>
                  </a:cubicBezTo>
                  <a:lnTo>
                    <a:pt x="638" y="1094"/>
                  </a:lnTo>
                  <a:cubicBezTo>
                    <a:pt x="687" y="1059"/>
                    <a:pt x="736" y="1020"/>
                    <a:pt x="785" y="978"/>
                  </a:cubicBezTo>
                  <a:cubicBezTo>
                    <a:pt x="905" y="869"/>
                    <a:pt x="1007" y="746"/>
                    <a:pt x="1092" y="612"/>
                  </a:cubicBezTo>
                  <a:cubicBezTo>
                    <a:pt x="1507" y="739"/>
                    <a:pt x="1890" y="950"/>
                    <a:pt x="2221" y="1224"/>
                  </a:cubicBezTo>
                  <a:cubicBezTo>
                    <a:pt x="2260" y="1263"/>
                    <a:pt x="2319" y="1312"/>
                    <a:pt x="2436" y="1425"/>
                  </a:cubicBezTo>
                  <a:cubicBezTo>
                    <a:pt x="2513" y="1302"/>
                    <a:pt x="2566" y="1070"/>
                    <a:pt x="2576" y="929"/>
                  </a:cubicBezTo>
                  <a:cubicBezTo>
                    <a:pt x="2583" y="866"/>
                    <a:pt x="2555" y="802"/>
                    <a:pt x="2506" y="760"/>
                  </a:cubicBezTo>
                  <a:cubicBezTo>
                    <a:pt x="2080" y="401"/>
                    <a:pt x="1577" y="144"/>
                    <a:pt x="1039" y="7"/>
                  </a:cubicBezTo>
                  <a:cubicBezTo>
                    <a:pt x="1022" y="3"/>
                    <a:pt x="1006" y="1"/>
                    <a:pt x="990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3" name="Google Shape;17813;p79"/>
            <p:cNvSpPr/>
            <p:nvPr/>
          </p:nvSpPr>
          <p:spPr>
            <a:xfrm>
              <a:off x="993271" y="2649710"/>
              <a:ext cx="78785" cy="56350"/>
            </a:xfrm>
            <a:custGeom>
              <a:avLst/>
              <a:gdLst/>
              <a:ahLst/>
              <a:cxnLst/>
              <a:rect l="l" t="t" r="r" b="b"/>
              <a:pathLst>
                <a:path w="3027" h="2165" extrusionOk="0">
                  <a:moveTo>
                    <a:pt x="215" y="0"/>
                  </a:moveTo>
                  <a:cubicBezTo>
                    <a:pt x="95" y="0"/>
                    <a:pt x="0" y="99"/>
                    <a:pt x="0" y="215"/>
                  </a:cubicBezTo>
                  <a:lnTo>
                    <a:pt x="0" y="1946"/>
                  </a:lnTo>
                  <a:cubicBezTo>
                    <a:pt x="0" y="2066"/>
                    <a:pt x="95" y="2164"/>
                    <a:pt x="215" y="2164"/>
                  </a:cubicBezTo>
                  <a:lnTo>
                    <a:pt x="2812" y="2164"/>
                  </a:lnTo>
                  <a:cubicBezTo>
                    <a:pt x="2928" y="2164"/>
                    <a:pt x="3026" y="2066"/>
                    <a:pt x="3026" y="1946"/>
                  </a:cubicBezTo>
                  <a:lnTo>
                    <a:pt x="3026" y="218"/>
                  </a:lnTo>
                  <a:cubicBezTo>
                    <a:pt x="3026" y="99"/>
                    <a:pt x="2928" y="0"/>
                    <a:pt x="2812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4" name="Google Shape;17814;p79"/>
            <p:cNvSpPr/>
            <p:nvPr/>
          </p:nvSpPr>
          <p:spPr>
            <a:xfrm>
              <a:off x="914512" y="2705930"/>
              <a:ext cx="326411" cy="22566"/>
            </a:xfrm>
            <a:custGeom>
              <a:avLst/>
              <a:gdLst/>
              <a:ahLst/>
              <a:cxnLst/>
              <a:rect l="l" t="t" r="r" b="b"/>
              <a:pathLst>
                <a:path w="12541" h="867" extrusionOk="0">
                  <a:moveTo>
                    <a:pt x="1" y="1"/>
                  </a:moveTo>
                  <a:lnTo>
                    <a:pt x="1" y="866"/>
                  </a:lnTo>
                  <a:lnTo>
                    <a:pt x="12540" y="866"/>
                  </a:lnTo>
                  <a:lnTo>
                    <a:pt x="12540" y="1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5" name="Google Shape;17815;p79"/>
            <p:cNvSpPr/>
            <p:nvPr/>
          </p:nvSpPr>
          <p:spPr>
            <a:xfrm>
              <a:off x="895824" y="2486596"/>
              <a:ext cx="361938" cy="281279"/>
            </a:xfrm>
            <a:custGeom>
              <a:avLst/>
              <a:gdLst/>
              <a:ahLst/>
              <a:cxnLst/>
              <a:rect l="l" t="t" r="r" b="b"/>
              <a:pathLst>
                <a:path w="13906" h="10807" extrusionOk="0">
                  <a:moveTo>
                    <a:pt x="3956" y="409"/>
                  </a:moveTo>
                  <a:cubicBezTo>
                    <a:pt x="4321" y="409"/>
                    <a:pt x="4621" y="655"/>
                    <a:pt x="4621" y="961"/>
                  </a:cubicBezTo>
                  <a:lnTo>
                    <a:pt x="4621" y="1000"/>
                  </a:lnTo>
                  <a:cubicBezTo>
                    <a:pt x="4408" y="912"/>
                    <a:pt x="4182" y="868"/>
                    <a:pt x="3957" y="868"/>
                  </a:cubicBezTo>
                  <a:cubicBezTo>
                    <a:pt x="3732" y="868"/>
                    <a:pt x="3507" y="912"/>
                    <a:pt x="3294" y="1000"/>
                  </a:cubicBezTo>
                  <a:cubicBezTo>
                    <a:pt x="3291" y="990"/>
                    <a:pt x="3291" y="975"/>
                    <a:pt x="3291" y="961"/>
                  </a:cubicBezTo>
                  <a:cubicBezTo>
                    <a:pt x="3291" y="655"/>
                    <a:pt x="3590" y="409"/>
                    <a:pt x="3956" y="409"/>
                  </a:cubicBezTo>
                  <a:close/>
                  <a:moveTo>
                    <a:pt x="3959" y="1269"/>
                  </a:moveTo>
                  <a:cubicBezTo>
                    <a:pt x="4836" y="1269"/>
                    <a:pt x="5487" y="2134"/>
                    <a:pt x="5201" y="2999"/>
                  </a:cubicBezTo>
                  <a:cubicBezTo>
                    <a:pt x="4628" y="2415"/>
                    <a:pt x="3614" y="2182"/>
                    <a:pt x="3565" y="2172"/>
                  </a:cubicBezTo>
                  <a:cubicBezTo>
                    <a:pt x="3549" y="2168"/>
                    <a:pt x="3533" y="2166"/>
                    <a:pt x="3517" y="2166"/>
                  </a:cubicBezTo>
                  <a:cubicBezTo>
                    <a:pt x="3470" y="2166"/>
                    <a:pt x="3426" y="2182"/>
                    <a:pt x="3389" y="2210"/>
                  </a:cubicBezTo>
                  <a:cubicBezTo>
                    <a:pt x="3340" y="2249"/>
                    <a:pt x="3312" y="2309"/>
                    <a:pt x="3315" y="2369"/>
                  </a:cubicBezTo>
                  <a:cubicBezTo>
                    <a:pt x="3315" y="2390"/>
                    <a:pt x="3298" y="2520"/>
                    <a:pt x="3157" y="2661"/>
                  </a:cubicBezTo>
                  <a:cubicBezTo>
                    <a:pt x="3011" y="2806"/>
                    <a:pt x="3147" y="3010"/>
                    <a:pt x="3303" y="3010"/>
                  </a:cubicBezTo>
                  <a:cubicBezTo>
                    <a:pt x="3351" y="3010"/>
                    <a:pt x="3401" y="2991"/>
                    <a:pt x="3445" y="2946"/>
                  </a:cubicBezTo>
                  <a:cubicBezTo>
                    <a:pt x="3540" y="2854"/>
                    <a:pt x="3614" y="2742"/>
                    <a:pt x="3663" y="2619"/>
                  </a:cubicBezTo>
                  <a:cubicBezTo>
                    <a:pt x="4005" y="2721"/>
                    <a:pt x="4716" y="2977"/>
                    <a:pt x="5032" y="3428"/>
                  </a:cubicBezTo>
                  <a:cubicBezTo>
                    <a:pt x="4939" y="3951"/>
                    <a:pt x="4483" y="4333"/>
                    <a:pt x="3953" y="4333"/>
                  </a:cubicBezTo>
                  <a:cubicBezTo>
                    <a:pt x="3941" y="4333"/>
                    <a:pt x="3929" y="4332"/>
                    <a:pt x="3917" y="4332"/>
                  </a:cubicBezTo>
                  <a:cubicBezTo>
                    <a:pt x="3371" y="4314"/>
                    <a:pt x="2921" y="3899"/>
                    <a:pt x="2861" y="3357"/>
                  </a:cubicBezTo>
                  <a:lnTo>
                    <a:pt x="2865" y="3357"/>
                  </a:lnTo>
                  <a:cubicBezTo>
                    <a:pt x="2861" y="3326"/>
                    <a:pt x="2851" y="3298"/>
                    <a:pt x="2837" y="3273"/>
                  </a:cubicBezTo>
                  <a:cubicBezTo>
                    <a:pt x="2333" y="2453"/>
                    <a:pt x="2847" y="1391"/>
                    <a:pt x="3804" y="1278"/>
                  </a:cubicBezTo>
                  <a:cubicBezTo>
                    <a:pt x="3856" y="1272"/>
                    <a:pt x="3908" y="1269"/>
                    <a:pt x="3959" y="1269"/>
                  </a:cubicBezTo>
                  <a:close/>
                  <a:moveTo>
                    <a:pt x="3509" y="4670"/>
                  </a:moveTo>
                  <a:cubicBezTo>
                    <a:pt x="3653" y="4716"/>
                    <a:pt x="3804" y="4740"/>
                    <a:pt x="3956" y="4740"/>
                  </a:cubicBezTo>
                  <a:cubicBezTo>
                    <a:pt x="4107" y="4740"/>
                    <a:pt x="4258" y="4716"/>
                    <a:pt x="4402" y="4673"/>
                  </a:cubicBezTo>
                  <a:lnTo>
                    <a:pt x="4402" y="4888"/>
                  </a:lnTo>
                  <a:cubicBezTo>
                    <a:pt x="4402" y="4955"/>
                    <a:pt x="4420" y="5022"/>
                    <a:pt x="4452" y="5085"/>
                  </a:cubicBezTo>
                  <a:lnTo>
                    <a:pt x="4262" y="5264"/>
                  </a:lnTo>
                  <a:cubicBezTo>
                    <a:pt x="4175" y="5345"/>
                    <a:pt x="4065" y="5386"/>
                    <a:pt x="3954" y="5386"/>
                  </a:cubicBezTo>
                  <a:cubicBezTo>
                    <a:pt x="3843" y="5386"/>
                    <a:pt x="3732" y="5345"/>
                    <a:pt x="3646" y="5264"/>
                  </a:cubicBezTo>
                  <a:lnTo>
                    <a:pt x="3459" y="5085"/>
                  </a:lnTo>
                  <a:cubicBezTo>
                    <a:pt x="3491" y="5022"/>
                    <a:pt x="3509" y="4955"/>
                    <a:pt x="3509" y="4888"/>
                  </a:cubicBezTo>
                  <a:lnTo>
                    <a:pt x="3509" y="4670"/>
                  </a:lnTo>
                  <a:close/>
                  <a:moveTo>
                    <a:pt x="4775" y="5335"/>
                  </a:moveTo>
                  <a:lnTo>
                    <a:pt x="5454" y="5673"/>
                  </a:lnTo>
                  <a:cubicBezTo>
                    <a:pt x="5606" y="5747"/>
                    <a:pt x="5701" y="5898"/>
                    <a:pt x="5701" y="6067"/>
                  </a:cubicBezTo>
                  <a:lnTo>
                    <a:pt x="3956" y="6067"/>
                  </a:lnTo>
                  <a:cubicBezTo>
                    <a:pt x="3723" y="6067"/>
                    <a:pt x="3537" y="6257"/>
                    <a:pt x="3537" y="6485"/>
                  </a:cubicBezTo>
                  <a:lnTo>
                    <a:pt x="3537" y="7365"/>
                  </a:lnTo>
                  <a:lnTo>
                    <a:pt x="3072" y="7365"/>
                  </a:lnTo>
                  <a:lnTo>
                    <a:pt x="3072" y="6538"/>
                  </a:lnTo>
                  <a:cubicBezTo>
                    <a:pt x="3072" y="6403"/>
                    <a:pt x="2971" y="6335"/>
                    <a:pt x="2870" y="6335"/>
                  </a:cubicBezTo>
                  <a:cubicBezTo>
                    <a:pt x="2769" y="6335"/>
                    <a:pt x="2668" y="6403"/>
                    <a:pt x="2668" y="6538"/>
                  </a:cubicBezTo>
                  <a:lnTo>
                    <a:pt x="2668" y="7569"/>
                  </a:lnTo>
                  <a:cubicBezTo>
                    <a:pt x="2668" y="7682"/>
                    <a:pt x="2759" y="7773"/>
                    <a:pt x="2872" y="7773"/>
                  </a:cubicBezTo>
                  <a:lnTo>
                    <a:pt x="3537" y="7773"/>
                  </a:lnTo>
                  <a:lnTo>
                    <a:pt x="3537" y="8220"/>
                  </a:lnTo>
                  <a:lnTo>
                    <a:pt x="3537" y="8234"/>
                  </a:lnTo>
                  <a:lnTo>
                    <a:pt x="2657" y="8234"/>
                  </a:lnTo>
                  <a:cubicBezTo>
                    <a:pt x="2407" y="8234"/>
                    <a:pt x="2207" y="8033"/>
                    <a:pt x="2207" y="7787"/>
                  </a:cubicBezTo>
                  <a:lnTo>
                    <a:pt x="2207" y="6070"/>
                  </a:lnTo>
                  <a:cubicBezTo>
                    <a:pt x="2207" y="5901"/>
                    <a:pt x="2302" y="5747"/>
                    <a:pt x="2453" y="5673"/>
                  </a:cubicBezTo>
                  <a:lnTo>
                    <a:pt x="3132" y="5335"/>
                  </a:lnTo>
                  <a:lnTo>
                    <a:pt x="3368" y="5557"/>
                  </a:lnTo>
                  <a:cubicBezTo>
                    <a:pt x="3532" y="5713"/>
                    <a:pt x="3743" y="5791"/>
                    <a:pt x="3954" y="5791"/>
                  </a:cubicBezTo>
                  <a:cubicBezTo>
                    <a:pt x="4165" y="5791"/>
                    <a:pt x="4376" y="5713"/>
                    <a:pt x="4540" y="5557"/>
                  </a:cubicBezTo>
                  <a:lnTo>
                    <a:pt x="4775" y="5335"/>
                  </a:lnTo>
                  <a:close/>
                  <a:moveTo>
                    <a:pt x="6556" y="6471"/>
                  </a:moveTo>
                  <a:cubicBezTo>
                    <a:pt x="6563" y="6471"/>
                    <a:pt x="6566" y="6478"/>
                    <a:pt x="6570" y="6485"/>
                  </a:cubicBezTo>
                  <a:lnTo>
                    <a:pt x="6570" y="8220"/>
                  </a:lnTo>
                  <a:cubicBezTo>
                    <a:pt x="6570" y="8227"/>
                    <a:pt x="6563" y="8234"/>
                    <a:pt x="6556" y="8234"/>
                  </a:cubicBezTo>
                  <a:lnTo>
                    <a:pt x="3956" y="8234"/>
                  </a:lnTo>
                  <a:cubicBezTo>
                    <a:pt x="3945" y="8234"/>
                    <a:pt x="3941" y="8227"/>
                    <a:pt x="3941" y="8220"/>
                  </a:cubicBezTo>
                  <a:lnTo>
                    <a:pt x="3941" y="6485"/>
                  </a:lnTo>
                  <a:cubicBezTo>
                    <a:pt x="3941" y="6478"/>
                    <a:pt x="3945" y="6471"/>
                    <a:pt x="3956" y="6471"/>
                  </a:cubicBezTo>
                  <a:close/>
                  <a:moveTo>
                    <a:pt x="13068" y="8639"/>
                  </a:moveTo>
                  <a:lnTo>
                    <a:pt x="13068" y="9100"/>
                  </a:lnTo>
                  <a:lnTo>
                    <a:pt x="909" y="9100"/>
                  </a:lnTo>
                  <a:lnTo>
                    <a:pt x="909" y="8639"/>
                  </a:lnTo>
                  <a:close/>
                  <a:moveTo>
                    <a:pt x="3956" y="1"/>
                  </a:moveTo>
                  <a:cubicBezTo>
                    <a:pt x="3364" y="1"/>
                    <a:pt x="2886" y="434"/>
                    <a:pt x="2886" y="961"/>
                  </a:cubicBezTo>
                  <a:cubicBezTo>
                    <a:pt x="2886" y="1046"/>
                    <a:pt x="2896" y="1130"/>
                    <a:pt x="2921" y="1215"/>
                  </a:cubicBezTo>
                  <a:cubicBezTo>
                    <a:pt x="2228" y="1735"/>
                    <a:pt x="2031" y="2692"/>
                    <a:pt x="2467" y="3445"/>
                  </a:cubicBezTo>
                  <a:cubicBezTo>
                    <a:pt x="2523" y="3864"/>
                    <a:pt x="2756" y="4237"/>
                    <a:pt x="3101" y="4476"/>
                  </a:cubicBezTo>
                  <a:lnTo>
                    <a:pt x="3101" y="4888"/>
                  </a:lnTo>
                  <a:cubicBezTo>
                    <a:pt x="3101" y="4892"/>
                    <a:pt x="3097" y="4895"/>
                    <a:pt x="3093" y="4899"/>
                  </a:cubicBezTo>
                  <a:lnTo>
                    <a:pt x="2274" y="5310"/>
                  </a:lnTo>
                  <a:cubicBezTo>
                    <a:pt x="1985" y="5454"/>
                    <a:pt x="1802" y="5750"/>
                    <a:pt x="1806" y="6074"/>
                  </a:cubicBezTo>
                  <a:lnTo>
                    <a:pt x="1806" y="7791"/>
                  </a:lnTo>
                  <a:cubicBezTo>
                    <a:pt x="1802" y="7946"/>
                    <a:pt x="1848" y="8100"/>
                    <a:pt x="1932" y="8238"/>
                  </a:cubicBezTo>
                  <a:lnTo>
                    <a:pt x="272" y="8238"/>
                  </a:lnTo>
                  <a:cubicBezTo>
                    <a:pt x="1" y="8238"/>
                    <a:pt x="1" y="8642"/>
                    <a:pt x="272" y="8642"/>
                  </a:cubicBezTo>
                  <a:lnTo>
                    <a:pt x="504" y="8642"/>
                  </a:lnTo>
                  <a:lnTo>
                    <a:pt x="504" y="10605"/>
                  </a:lnTo>
                  <a:cubicBezTo>
                    <a:pt x="504" y="10715"/>
                    <a:pt x="592" y="10806"/>
                    <a:pt x="704" y="10806"/>
                  </a:cubicBezTo>
                  <a:cubicBezTo>
                    <a:pt x="817" y="10806"/>
                    <a:pt x="909" y="10715"/>
                    <a:pt x="909" y="10605"/>
                  </a:cubicBezTo>
                  <a:lnTo>
                    <a:pt x="909" y="9504"/>
                  </a:lnTo>
                  <a:lnTo>
                    <a:pt x="13068" y="9504"/>
                  </a:lnTo>
                  <a:lnTo>
                    <a:pt x="13068" y="10605"/>
                  </a:lnTo>
                  <a:cubicBezTo>
                    <a:pt x="13068" y="10715"/>
                    <a:pt x="13156" y="10806"/>
                    <a:pt x="13269" y="10806"/>
                  </a:cubicBezTo>
                  <a:cubicBezTo>
                    <a:pt x="13382" y="10806"/>
                    <a:pt x="13473" y="10715"/>
                    <a:pt x="13473" y="10605"/>
                  </a:cubicBezTo>
                  <a:lnTo>
                    <a:pt x="13473" y="8639"/>
                  </a:lnTo>
                  <a:lnTo>
                    <a:pt x="13702" y="8639"/>
                  </a:lnTo>
                  <a:cubicBezTo>
                    <a:pt x="13814" y="8639"/>
                    <a:pt x="13906" y="8551"/>
                    <a:pt x="13906" y="8438"/>
                  </a:cubicBezTo>
                  <a:cubicBezTo>
                    <a:pt x="13906" y="8326"/>
                    <a:pt x="13814" y="8234"/>
                    <a:pt x="13702" y="8234"/>
                  </a:cubicBezTo>
                  <a:lnTo>
                    <a:pt x="6974" y="8234"/>
                  </a:lnTo>
                  <a:lnTo>
                    <a:pt x="6974" y="8220"/>
                  </a:lnTo>
                  <a:lnTo>
                    <a:pt x="6974" y="6485"/>
                  </a:lnTo>
                  <a:cubicBezTo>
                    <a:pt x="6974" y="6253"/>
                    <a:pt x="6788" y="6067"/>
                    <a:pt x="6556" y="6067"/>
                  </a:cubicBezTo>
                  <a:lnTo>
                    <a:pt x="6105" y="6067"/>
                  </a:lnTo>
                  <a:cubicBezTo>
                    <a:pt x="6105" y="5747"/>
                    <a:pt x="5922" y="5454"/>
                    <a:pt x="5637" y="5310"/>
                  </a:cubicBezTo>
                  <a:lnTo>
                    <a:pt x="4814" y="4899"/>
                  </a:lnTo>
                  <a:cubicBezTo>
                    <a:pt x="4810" y="4899"/>
                    <a:pt x="4807" y="4892"/>
                    <a:pt x="4807" y="4888"/>
                  </a:cubicBezTo>
                  <a:lnTo>
                    <a:pt x="4807" y="4476"/>
                  </a:lnTo>
                  <a:cubicBezTo>
                    <a:pt x="5155" y="4237"/>
                    <a:pt x="5384" y="3864"/>
                    <a:pt x="5444" y="3445"/>
                  </a:cubicBezTo>
                  <a:cubicBezTo>
                    <a:pt x="5877" y="2692"/>
                    <a:pt x="5683" y="1735"/>
                    <a:pt x="4986" y="1215"/>
                  </a:cubicBezTo>
                  <a:cubicBezTo>
                    <a:pt x="5011" y="1130"/>
                    <a:pt x="5025" y="1046"/>
                    <a:pt x="5022" y="961"/>
                  </a:cubicBezTo>
                  <a:cubicBezTo>
                    <a:pt x="5022" y="434"/>
                    <a:pt x="4543" y="1"/>
                    <a:pt x="39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6" name="Google Shape;17816;p79"/>
            <p:cNvSpPr/>
            <p:nvPr/>
          </p:nvSpPr>
          <p:spPr>
            <a:xfrm>
              <a:off x="1019923" y="2672693"/>
              <a:ext cx="23555" cy="10541"/>
            </a:xfrm>
            <a:custGeom>
              <a:avLst/>
              <a:gdLst/>
              <a:ahLst/>
              <a:cxnLst/>
              <a:rect l="l" t="t" r="r" b="b"/>
              <a:pathLst>
                <a:path w="905" h="405" extrusionOk="0">
                  <a:moveTo>
                    <a:pt x="271" y="0"/>
                  </a:moveTo>
                  <a:cubicBezTo>
                    <a:pt x="0" y="0"/>
                    <a:pt x="0" y="405"/>
                    <a:pt x="271" y="405"/>
                  </a:cubicBezTo>
                  <a:lnTo>
                    <a:pt x="704" y="405"/>
                  </a:lnTo>
                  <a:cubicBezTo>
                    <a:pt x="813" y="405"/>
                    <a:pt x="905" y="317"/>
                    <a:pt x="905" y="204"/>
                  </a:cubicBezTo>
                  <a:cubicBezTo>
                    <a:pt x="905" y="92"/>
                    <a:pt x="813" y="0"/>
                    <a:pt x="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7" name="Google Shape;17817;p79"/>
            <p:cNvSpPr/>
            <p:nvPr/>
          </p:nvSpPr>
          <p:spPr>
            <a:xfrm>
              <a:off x="1066721" y="2452812"/>
              <a:ext cx="179798" cy="175764"/>
            </a:xfrm>
            <a:custGeom>
              <a:avLst/>
              <a:gdLst/>
              <a:ahLst/>
              <a:cxnLst/>
              <a:rect l="l" t="t" r="r" b="b"/>
              <a:pathLst>
                <a:path w="6908" h="6753" extrusionOk="0">
                  <a:moveTo>
                    <a:pt x="6056" y="405"/>
                  </a:moveTo>
                  <a:cubicBezTo>
                    <a:pt x="6302" y="405"/>
                    <a:pt x="6502" y="606"/>
                    <a:pt x="6502" y="852"/>
                  </a:cubicBezTo>
                  <a:lnTo>
                    <a:pt x="6502" y="4318"/>
                  </a:lnTo>
                  <a:cubicBezTo>
                    <a:pt x="6502" y="4564"/>
                    <a:pt x="6302" y="4765"/>
                    <a:pt x="6056" y="4765"/>
                  </a:cubicBezTo>
                  <a:lnTo>
                    <a:pt x="3455" y="4765"/>
                  </a:lnTo>
                  <a:cubicBezTo>
                    <a:pt x="3410" y="4765"/>
                    <a:pt x="3371" y="4779"/>
                    <a:pt x="3336" y="4803"/>
                  </a:cubicBezTo>
                  <a:lnTo>
                    <a:pt x="1404" y="6211"/>
                  </a:lnTo>
                  <a:lnTo>
                    <a:pt x="1404" y="6211"/>
                  </a:lnTo>
                  <a:lnTo>
                    <a:pt x="1703" y="5018"/>
                  </a:lnTo>
                  <a:cubicBezTo>
                    <a:pt x="1735" y="4891"/>
                    <a:pt x="1636" y="4765"/>
                    <a:pt x="1506" y="4765"/>
                  </a:cubicBezTo>
                  <a:lnTo>
                    <a:pt x="855" y="4765"/>
                  </a:lnTo>
                  <a:cubicBezTo>
                    <a:pt x="609" y="4765"/>
                    <a:pt x="408" y="4564"/>
                    <a:pt x="408" y="4318"/>
                  </a:cubicBezTo>
                  <a:lnTo>
                    <a:pt x="408" y="856"/>
                  </a:lnTo>
                  <a:cubicBezTo>
                    <a:pt x="405" y="606"/>
                    <a:pt x="605" y="405"/>
                    <a:pt x="855" y="405"/>
                  </a:cubicBezTo>
                  <a:close/>
                  <a:moveTo>
                    <a:pt x="855" y="1"/>
                  </a:moveTo>
                  <a:cubicBezTo>
                    <a:pt x="384" y="1"/>
                    <a:pt x="4" y="381"/>
                    <a:pt x="0" y="852"/>
                  </a:cubicBezTo>
                  <a:lnTo>
                    <a:pt x="0" y="4318"/>
                  </a:lnTo>
                  <a:cubicBezTo>
                    <a:pt x="0" y="4789"/>
                    <a:pt x="384" y="5173"/>
                    <a:pt x="855" y="5173"/>
                  </a:cubicBezTo>
                  <a:lnTo>
                    <a:pt x="1246" y="5173"/>
                  </a:lnTo>
                  <a:lnTo>
                    <a:pt x="947" y="6365"/>
                  </a:lnTo>
                  <a:cubicBezTo>
                    <a:pt x="894" y="6578"/>
                    <a:pt x="1063" y="6752"/>
                    <a:pt x="1249" y="6752"/>
                  </a:cubicBezTo>
                  <a:cubicBezTo>
                    <a:pt x="1310" y="6752"/>
                    <a:pt x="1372" y="6734"/>
                    <a:pt x="1429" y="6693"/>
                  </a:cubicBezTo>
                  <a:lnTo>
                    <a:pt x="3519" y="5173"/>
                  </a:lnTo>
                  <a:lnTo>
                    <a:pt x="6056" y="5173"/>
                  </a:lnTo>
                  <a:cubicBezTo>
                    <a:pt x="6523" y="5173"/>
                    <a:pt x="6907" y="4789"/>
                    <a:pt x="6907" y="4321"/>
                  </a:cubicBezTo>
                  <a:lnTo>
                    <a:pt x="6907" y="852"/>
                  </a:lnTo>
                  <a:cubicBezTo>
                    <a:pt x="6907" y="381"/>
                    <a:pt x="6523" y="1"/>
                    <a:pt x="60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8" name="Google Shape;17818;p79"/>
            <p:cNvSpPr/>
            <p:nvPr/>
          </p:nvSpPr>
          <p:spPr>
            <a:xfrm>
              <a:off x="1098865" y="2486596"/>
              <a:ext cx="29229" cy="10645"/>
            </a:xfrm>
            <a:custGeom>
              <a:avLst/>
              <a:gdLst/>
              <a:ahLst/>
              <a:cxnLst/>
              <a:rect l="l" t="t" r="r" b="b"/>
              <a:pathLst>
                <a:path w="1123" h="409" extrusionOk="0">
                  <a:moveTo>
                    <a:pt x="271" y="1"/>
                  </a:moveTo>
                  <a:cubicBezTo>
                    <a:pt x="0" y="1"/>
                    <a:pt x="0" y="409"/>
                    <a:pt x="271" y="409"/>
                  </a:cubicBezTo>
                  <a:lnTo>
                    <a:pt x="919" y="409"/>
                  </a:lnTo>
                  <a:cubicBezTo>
                    <a:pt x="1031" y="409"/>
                    <a:pt x="1123" y="318"/>
                    <a:pt x="1123" y="205"/>
                  </a:cubicBezTo>
                  <a:cubicBezTo>
                    <a:pt x="1123" y="92"/>
                    <a:pt x="1031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9" name="Google Shape;17819;p79"/>
            <p:cNvSpPr/>
            <p:nvPr/>
          </p:nvSpPr>
          <p:spPr>
            <a:xfrm>
              <a:off x="1138322" y="2486596"/>
              <a:ext cx="74387" cy="10645"/>
            </a:xfrm>
            <a:custGeom>
              <a:avLst/>
              <a:gdLst/>
              <a:ahLst/>
              <a:cxnLst/>
              <a:rect l="l" t="t" r="r" b="b"/>
              <a:pathLst>
                <a:path w="2858" h="409" extrusionOk="0">
                  <a:moveTo>
                    <a:pt x="272" y="1"/>
                  </a:moveTo>
                  <a:cubicBezTo>
                    <a:pt x="1" y="1"/>
                    <a:pt x="1" y="409"/>
                    <a:pt x="272" y="409"/>
                  </a:cubicBezTo>
                  <a:lnTo>
                    <a:pt x="2654" y="409"/>
                  </a:lnTo>
                  <a:cubicBezTo>
                    <a:pt x="2766" y="409"/>
                    <a:pt x="2858" y="318"/>
                    <a:pt x="2858" y="205"/>
                  </a:cubicBezTo>
                  <a:cubicBezTo>
                    <a:pt x="2858" y="92"/>
                    <a:pt x="2766" y="1"/>
                    <a:pt x="26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0" name="Google Shape;17820;p79"/>
            <p:cNvSpPr/>
            <p:nvPr/>
          </p:nvSpPr>
          <p:spPr>
            <a:xfrm>
              <a:off x="1098865" y="2514810"/>
              <a:ext cx="113766" cy="10567"/>
            </a:xfrm>
            <a:custGeom>
              <a:avLst/>
              <a:gdLst/>
              <a:ahLst/>
              <a:cxnLst/>
              <a:rect l="l" t="t" r="r" b="b"/>
              <a:pathLst>
                <a:path w="4371" h="406" extrusionOk="0">
                  <a:moveTo>
                    <a:pt x="271" y="1"/>
                  </a:moveTo>
                  <a:cubicBezTo>
                    <a:pt x="0" y="1"/>
                    <a:pt x="0" y="405"/>
                    <a:pt x="271" y="405"/>
                  </a:cubicBezTo>
                  <a:lnTo>
                    <a:pt x="4170" y="405"/>
                  </a:lnTo>
                  <a:cubicBezTo>
                    <a:pt x="4282" y="405"/>
                    <a:pt x="4370" y="314"/>
                    <a:pt x="4370" y="205"/>
                  </a:cubicBezTo>
                  <a:cubicBezTo>
                    <a:pt x="4370" y="92"/>
                    <a:pt x="4282" y="1"/>
                    <a:pt x="4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1" name="Google Shape;17821;p79"/>
            <p:cNvSpPr/>
            <p:nvPr/>
          </p:nvSpPr>
          <p:spPr>
            <a:xfrm>
              <a:off x="1098865" y="2543024"/>
              <a:ext cx="74282" cy="10541"/>
            </a:xfrm>
            <a:custGeom>
              <a:avLst/>
              <a:gdLst/>
              <a:ahLst/>
              <a:cxnLst/>
              <a:rect l="l" t="t" r="r" b="b"/>
              <a:pathLst>
                <a:path w="2854" h="405" extrusionOk="0">
                  <a:moveTo>
                    <a:pt x="271" y="0"/>
                  </a:moveTo>
                  <a:cubicBezTo>
                    <a:pt x="0" y="0"/>
                    <a:pt x="0" y="405"/>
                    <a:pt x="271" y="405"/>
                  </a:cubicBezTo>
                  <a:lnTo>
                    <a:pt x="2653" y="405"/>
                  </a:lnTo>
                  <a:cubicBezTo>
                    <a:pt x="2766" y="405"/>
                    <a:pt x="2854" y="313"/>
                    <a:pt x="2854" y="204"/>
                  </a:cubicBezTo>
                  <a:cubicBezTo>
                    <a:pt x="2854" y="92"/>
                    <a:pt x="2766" y="0"/>
                    <a:pt x="26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2" name="Google Shape;17822;p79"/>
            <p:cNvSpPr/>
            <p:nvPr/>
          </p:nvSpPr>
          <p:spPr>
            <a:xfrm>
              <a:off x="1183376" y="2543024"/>
              <a:ext cx="29255" cy="10541"/>
            </a:xfrm>
            <a:custGeom>
              <a:avLst/>
              <a:gdLst/>
              <a:ahLst/>
              <a:cxnLst/>
              <a:rect l="l" t="t" r="r" b="b"/>
              <a:pathLst>
                <a:path w="1124" h="405" extrusionOk="0">
                  <a:moveTo>
                    <a:pt x="272" y="0"/>
                  </a:moveTo>
                  <a:cubicBezTo>
                    <a:pt x="1" y="0"/>
                    <a:pt x="1" y="405"/>
                    <a:pt x="272" y="405"/>
                  </a:cubicBezTo>
                  <a:lnTo>
                    <a:pt x="923" y="405"/>
                  </a:lnTo>
                  <a:cubicBezTo>
                    <a:pt x="1035" y="405"/>
                    <a:pt x="1123" y="313"/>
                    <a:pt x="1123" y="204"/>
                  </a:cubicBezTo>
                  <a:cubicBezTo>
                    <a:pt x="1123" y="92"/>
                    <a:pt x="1035" y="0"/>
                    <a:pt x="9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23" name="Google Shape;17823;p79"/>
          <p:cNvGrpSpPr/>
          <p:nvPr/>
        </p:nvGrpSpPr>
        <p:grpSpPr>
          <a:xfrm>
            <a:off x="3768323" y="2886769"/>
            <a:ext cx="242811" cy="379091"/>
            <a:chOff x="3768323" y="2886769"/>
            <a:chExt cx="242811" cy="379091"/>
          </a:xfrm>
        </p:grpSpPr>
        <p:sp>
          <p:nvSpPr>
            <p:cNvPr id="17824" name="Google Shape;17824;p79"/>
            <p:cNvSpPr/>
            <p:nvPr/>
          </p:nvSpPr>
          <p:spPr>
            <a:xfrm>
              <a:off x="3886930" y="2892391"/>
              <a:ext cx="29880" cy="35267"/>
            </a:xfrm>
            <a:custGeom>
              <a:avLst/>
              <a:gdLst/>
              <a:ahLst/>
              <a:cxnLst/>
              <a:rect l="l" t="t" r="r" b="b"/>
              <a:pathLst>
                <a:path w="1148" h="1355" extrusionOk="0">
                  <a:moveTo>
                    <a:pt x="138" y="1"/>
                  </a:moveTo>
                  <a:cubicBezTo>
                    <a:pt x="62" y="1"/>
                    <a:pt x="1" y="62"/>
                    <a:pt x="4" y="137"/>
                  </a:cubicBezTo>
                  <a:lnTo>
                    <a:pt x="4" y="1126"/>
                  </a:lnTo>
                  <a:lnTo>
                    <a:pt x="1147" y="1355"/>
                  </a:lnTo>
                  <a:cubicBezTo>
                    <a:pt x="1147" y="306"/>
                    <a:pt x="479" y="60"/>
                    <a:pt x="166" y="4"/>
                  </a:cubicBezTo>
                  <a:cubicBezTo>
                    <a:pt x="156" y="2"/>
                    <a:pt x="147" y="1"/>
                    <a:pt x="138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5" name="Google Shape;17825;p79"/>
            <p:cNvSpPr/>
            <p:nvPr/>
          </p:nvSpPr>
          <p:spPr>
            <a:xfrm>
              <a:off x="3863219" y="2915633"/>
              <a:ext cx="136644" cy="261576"/>
            </a:xfrm>
            <a:custGeom>
              <a:avLst/>
              <a:gdLst/>
              <a:ahLst/>
              <a:cxnLst/>
              <a:rect l="l" t="t" r="r" b="b"/>
              <a:pathLst>
                <a:path w="5250" h="10050" extrusionOk="0">
                  <a:moveTo>
                    <a:pt x="408" y="1"/>
                  </a:moveTo>
                  <a:cubicBezTo>
                    <a:pt x="302" y="1"/>
                    <a:pt x="211" y="77"/>
                    <a:pt x="194" y="184"/>
                  </a:cubicBezTo>
                  <a:lnTo>
                    <a:pt x="0" y="1144"/>
                  </a:lnTo>
                  <a:lnTo>
                    <a:pt x="2741" y="5708"/>
                  </a:lnTo>
                  <a:lnTo>
                    <a:pt x="2970" y="10046"/>
                  </a:lnTo>
                  <a:lnTo>
                    <a:pt x="4106" y="10046"/>
                  </a:lnTo>
                  <a:cubicBezTo>
                    <a:pt x="4107" y="7308"/>
                    <a:pt x="5250" y="6632"/>
                    <a:pt x="5250" y="4110"/>
                  </a:cubicBezTo>
                  <a:cubicBezTo>
                    <a:pt x="5250" y="279"/>
                    <a:pt x="1330" y="11"/>
                    <a:pt x="415" y="1"/>
                  </a:cubicBezTo>
                  <a:cubicBezTo>
                    <a:pt x="413" y="1"/>
                    <a:pt x="411" y="1"/>
                    <a:pt x="408" y="1"/>
                  </a:cubicBezTo>
                  <a:close/>
                  <a:moveTo>
                    <a:pt x="4106" y="10046"/>
                  </a:moveTo>
                  <a:lnTo>
                    <a:pt x="4106" y="10046"/>
                  </a:lnTo>
                  <a:cubicBezTo>
                    <a:pt x="4106" y="10047"/>
                    <a:pt x="4106" y="10048"/>
                    <a:pt x="4106" y="10050"/>
                  </a:cubicBezTo>
                  <a:lnTo>
                    <a:pt x="4113" y="10046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6" name="Google Shape;17826;p79"/>
            <p:cNvSpPr/>
            <p:nvPr/>
          </p:nvSpPr>
          <p:spPr>
            <a:xfrm>
              <a:off x="3774466" y="2937392"/>
              <a:ext cx="219828" cy="251712"/>
            </a:xfrm>
            <a:custGeom>
              <a:avLst/>
              <a:gdLst/>
              <a:ahLst/>
              <a:cxnLst/>
              <a:rect l="l" t="t" r="r" b="b"/>
              <a:pathLst>
                <a:path w="8446" h="9671" extrusionOk="0">
                  <a:moveTo>
                    <a:pt x="3360" y="1"/>
                  </a:moveTo>
                  <a:cubicBezTo>
                    <a:pt x="3068" y="1"/>
                    <a:pt x="2830" y="16"/>
                    <a:pt x="2682" y="30"/>
                  </a:cubicBezTo>
                  <a:cubicBezTo>
                    <a:pt x="2446" y="51"/>
                    <a:pt x="2267" y="249"/>
                    <a:pt x="2267" y="484"/>
                  </a:cubicBezTo>
                  <a:lnTo>
                    <a:pt x="2267" y="766"/>
                  </a:lnTo>
                  <a:lnTo>
                    <a:pt x="156" y="2877"/>
                  </a:lnTo>
                  <a:cubicBezTo>
                    <a:pt x="46" y="2986"/>
                    <a:pt x="1" y="3141"/>
                    <a:pt x="32" y="3288"/>
                  </a:cubicBezTo>
                  <a:lnTo>
                    <a:pt x="184" y="4045"/>
                  </a:lnTo>
                  <a:cubicBezTo>
                    <a:pt x="201" y="4136"/>
                    <a:pt x="268" y="4207"/>
                    <a:pt x="360" y="4224"/>
                  </a:cubicBezTo>
                  <a:cubicBezTo>
                    <a:pt x="607" y="4276"/>
                    <a:pt x="836" y="4298"/>
                    <a:pt x="1048" y="4298"/>
                  </a:cubicBezTo>
                  <a:cubicBezTo>
                    <a:pt x="1860" y="4298"/>
                    <a:pt x="2414" y="3974"/>
                    <a:pt x="2706" y="3742"/>
                  </a:cubicBezTo>
                  <a:cubicBezTo>
                    <a:pt x="2792" y="3670"/>
                    <a:pt x="2898" y="3632"/>
                    <a:pt x="3005" y="3632"/>
                  </a:cubicBezTo>
                  <a:cubicBezTo>
                    <a:pt x="3080" y="3632"/>
                    <a:pt x="3155" y="3650"/>
                    <a:pt x="3224" y="3686"/>
                  </a:cubicBezTo>
                  <a:cubicBezTo>
                    <a:pt x="3677" y="3943"/>
                    <a:pt x="4108" y="4000"/>
                    <a:pt x="4401" y="4000"/>
                  </a:cubicBezTo>
                  <a:cubicBezTo>
                    <a:pt x="4633" y="4000"/>
                    <a:pt x="4779" y="3964"/>
                    <a:pt x="4779" y="3964"/>
                  </a:cubicBezTo>
                  <a:lnTo>
                    <a:pt x="4779" y="3964"/>
                  </a:lnTo>
                  <a:cubicBezTo>
                    <a:pt x="2689" y="6054"/>
                    <a:pt x="2038" y="7472"/>
                    <a:pt x="2038" y="8302"/>
                  </a:cubicBezTo>
                  <a:cubicBezTo>
                    <a:pt x="2038" y="8841"/>
                    <a:pt x="2291" y="9347"/>
                    <a:pt x="2724" y="9671"/>
                  </a:cubicBezTo>
                  <a:lnTo>
                    <a:pt x="7745" y="9671"/>
                  </a:lnTo>
                  <a:cubicBezTo>
                    <a:pt x="7745" y="9671"/>
                    <a:pt x="7002" y="8542"/>
                    <a:pt x="7815" y="4763"/>
                  </a:cubicBezTo>
                  <a:cubicBezTo>
                    <a:pt x="8445" y="1842"/>
                    <a:pt x="7024" y="804"/>
                    <a:pt x="5423" y="291"/>
                  </a:cubicBezTo>
                  <a:cubicBezTo>
                    <a:pt x="4704" y="58"/>
                    <a:pt x="3929" y="1"/>
                    <a:pt x="3360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7" name="Google Shape;17827;p79"/>
            <p:cNvSpPr/>
            <p:nvPr/>
          </p:nvSpPr>
          <p:spPr>
            <a:xfrm>
              <a:off x="3776209" y="2999754"/>
              <a:ext cx="152964" cy="183416"/>
            </a:xfrm>
            <a:custGeom>
              <a:avLst/>
              <a:gdLst/>
              <a:ahLst/>
              <a:cxnLst/>
              <a:rect l="l" t="t" r="r" b="b"/>
              <a:pathLst>
                <a:path w="5877" h="7047" extrusionOk="0">
                  <a:moveTo>
                    <a:pt x="3113" y="0"/>
                  </a:moveTo>
                  <a:cubicBezTo>
                    <a:pt x="2949" y="0"/>
                    <a:pt x="2798" y="54"/>
                    <a:pt x="2657" y="196"/>
                  </a:cubicBezTo>
                  <a:cubicBezTo>
                    <a:pt x="2218" y="635"/>
                    <a:pt x="1357" y="1074"/>
                    <a:pt x="152" y="1074"/>
                  </a:cubicBezTo>
                  <a:cubicBezTo>
                    <a:pt x="102" y="1074"/>
                    <a:pt x="52" y="1073"/>
                    <a:pt x="1" y="1072"/>
                  </a:cubicBezTo>
                  <a:lnTo>
                    <a:pt x="1" y="1072"/>
                  </a:lnTo>
                  <a:lnTo>
                    <a:pt x="117" y="1649"/>
                  </a:lnTo>
                  <a:cubicBezTo>
                    <a:pt x="134" y="1737"/>
                    <a:pt x="201" y="1807"/>
                    <a:pt x="293" y="1828"/>
                  </a:cubicBezTo>
                  <a:cubicBezTo>
                    <a:pt x="540" y="1880"/>
                    <a:pt x="770" y="1902"/>
                    <a:pt x="982" y="1902"/>
                  </a:cubicBezTo>
                  <a:cubicBezTo>
                    <a:pt x="1795" y="1902"/>
                    <a:pt x="2346" y="1577"/>
                    <a:pt x="2639" y="1343"/>
                  </a:cubicBezTo>
                  <a:cubicBezTo>
                    <a:pt x="2724" y="1271"/>
                    <a:pt x="2829" y="1234"/>
                    <a:pt x="2935" y="1234"/>
                  </a:cubicBezTo>
                  <a:cubicBezTo>
                    <a:pt x="3011" y="1234"/>
                    <a:pt x="3087" y="1252"/>
                    <a:pt x="3157" y="1290"/>
                  </a:cubicBezTo>
                  <a:cubicBezTo>
                    <a:pt x="3608" y="1545"/>
                    <a:pt x="4035" y="1602"/>
                    <a:pt x="4328" y="1602"/>
                  </a:cubicBezTo>
                  <a:cubicBezTo>
                    <a:pt x="4564" y="1602"/>
                    <a:pt x="4712" y="1565"/>
                    <a:pt x="4712" y="1564"/>
                  </a:cubicBezTo>
                  <a:lnTo>
                    <a:pt x="4712" y="1564"/>
                  </a:lnTo>
                  <a:cubicBezTo>
                    <a:pt x="2622" y="3654"/>
                    <a:pt x="1971" y="5072"/>
                    <a:pt x="1971" y="5903"/>
                  </a:cubicBezTo>
                  <a:cubicBezTo>
                    <a:pt x="1971" y="6325"/>
                    <a:pt x="2126" y="6733"/>
                    <a:pt x="2407" y="7046"/>
                  </a:cubicBezTo>
                  <a:lnTo>
                    <a:pt x="3797" y="7046"/>
                  </a:lnTo>
                  <a:lnTo>
                    <a:pt x="3797" y="6818"/>
                  </a:lnTo>
                  <a:cubicBezTo>
                    <a:pt x="3797" y="6818"/>
                    <a:pt x="2886" y="5220"/>
                    <a:pt x="4483" y="3391"/>
                  </a:cubicBezTo>
                  <a:cubicBezTo>
                    <a:pt x="5876" y="1800"/>
                    <a:pt x="5852" y="956"/>
                    <a:pt x="5729" y="615"/>
                  </a:cubicBezTo>
                  <a:cubicBezTo>
                    <a:pt x="5696" y="523"/>
                    <a:pt x="5612" y="464"/>
                    <a:pt x="5521" y="464"/>
                  </a:cubicBezTo>
                  <a:cubicBezTo>
                    <a:pt x="5503" y="464"/>
                    <a:pt x="5486" y="466"/>
                    <a:pt x="5468" y="470"/>
                  </a:cubicBezTo>
                  <a:cubicBezTo>
                    <a:pt x="5323" y="505"/>
                    <a:pt x="5182" y="520"/>
                    <a:pt x="5047" y="520"/>
                  </a:cubicBezTo>
                  <a:cubicBezTo>
                    <a:pt x="4246" y="520"/>
                    <a:pt x="3621" y="0"/>
                    <a:pt x="3113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8" name="Google Shape;17828;p79"/>
            <p:cNvSpPr/>
            <p:nvPr/>
          </p:nvSpPr>
          <p:spPr>
            <a:xfrm>
              <a:off x="3815589" y="3177184"/>
              <a:ext cx="178314" cy="29697"/>
            </a:xfrm>
            <a:custGeom>
              <a:avLst/>
              <a:gdLst/>
              <a:ahLst/>
              <a:cxnLst/>
              <a:rect l="l" t="t" r="r" b="b"/>
              <a:pathLst>
                <a:path w="6851" h="1141" extrusionOk="0">
                  <a:moveTo>
                    <a:pt x="458" y="1"/>
                  </a:moveTo>
                  <a:cubicBezTo>
                    <a:pt x="205" y="1"/>
                    <a:pt x="1" y="205"/>
                    <a:pt x="1" y="458"/>
                  </a:cubicBezTo>
                  <a:lnTo>
                    <a:pt x="1" y="1141"/>
                  </a:lnTo>
                  <a:lnTo>
                    <a:pt x="6851" y="1141"/>
                  </a:lnTo>
                  <a:lnTo>
                    <a:pt x="6851" y="458"/>
                  </a:lnTo>
                  <a:cubicBezTo>
                    <a:pt x="6851" y="205"/>
                    <a:pt x="6647" y="1"/>
                    <a:pt x="639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9" name="Google Shape;17829;p79"/>
            <p:cNvSpPr/>
            <p:nvPr/>
          </p:nvSpPr>
          <p:spPr>
            <a:xfrm>
              <a:off x="3815589" y="3177184"/>
              <a:ext cx="59447" cy="29697"/>
            </a:xfrm>
            <a:custGeom>
              <a:avLst/>
              <a:gdLst/>
              <a:ahLst/>
              <a:cxnLst/>
              <a:rect l="l" t="t" r="r" b="b"/>
              <a:pathLst>
                <a:path w="2284" h="1141" extrusionOk="0">
                  <a:moveTo>
                    <a:pt x="458" y="1"/>
                  </a:moveTo>
                  <a:cubicBezTo>
                    <a:pt x="205" y="1"/>
                    <a:pt x="1" y="205"/>
                    <a:pt x="1" y="458"/>
                  </a:cubicBezTo>
                  <a:lnTo>
                    <a:pt x="1" y="1141"/>
                  </a:lnTo>
                  <a:lnTo>
                    <a:pt x="1827" y="1141"/>
                  </a:lnTo>
                  <a:lnTo>
                    <a:pt x="1827" y="458"/>
                  </a:lnTo>
                  <a:cubicBezTo>
                    <a:pt x="1827" y="205"/>
                    <a:pt x="2031" y="1"/>
                    <a:pt x="2284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0" name="Google Shape;17830;p79"/>
            <p:cNvSpPr/>
            <p:nvPr/>
          </p:nvSpPr>
          <p:spPr>
            <a:xfrm>
              <a:off x="3803772" y="3200895"/>
              <a:ext cx="202051" cy="59473"/>
            </a:xfrm>
            <a:custGeom>
              <a:avLst/>
              <a:gdLst/>
              <a:ahLst/>
              <a:cxnLst/>
              <a:rect l="l" t="t" r="r" b="b"/>
              <a:pathLst>
                <a:path w="7763" h="2285" extrusionOk="0">
                  <a:moveTo>
                    <a:pt x="455" y="1"/>
                  </a:moveTo>
                  <a:cubicBezTo>
                    <a:pt x="205" y="1"/>
                    <a:pt x="1" y="205"/>
                    <a:pt x="1" y="458"/>
                  </a:cubicBezTo>
                  <a:lnTo>
                    <a:pt x="1" y="1827"/>
                  </a:lnTo>
                  <a:cubicBezTo>
                    <a:pt x="1" y="2080"/>
                    <a:pt x="205" y="2284"/>
                    <a:pt x="455" y="2284"/>
                  </a:cubicBezTo>
                  <a:lnTo>
                    <a:pt x="7305" y="2284"/>
                  </a:lnTo>
                  <a:cubicBezTo>
                    <a:pt x="7555" y="2284"/>
                    <a:pt x="7762" y="2080"/>
                    <a:pt x="7762" y="1827"/>
                  </a:cubicBezTo>
                  <a:lnTo>
                    <a:pt x="7762" y="458"/>
                  </a:lnTo>
                  <a:cubicBezTo>
                    <a:pt x="7762" y="205"/>
                    <a:pt x="7555" y="1"/>
                    <a:pt x="7305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1" name="Google Shape;17831;p79"/>
            <p:cNvSpPr/>
            <p:nvPr/>
          </p:nvSpPr>
          <p:spPr>
            <a:xfrm>
              <a:off x="3803772" y="3200895"/>
              <a:ext cx="77224" cy="59473"/>
            </a:xfrm>
            <a:custGeom>
              <a:avLst/>
              <a:gdLst/>
              <a:ahLst/>
              <a:cxnLst/>
              <a:rect l="l" t="t" r="r" b="b"/>
              <a:pathLst>
                <a:path w="2967" h="2285" extrusionOk="0">
                  <a:moveTo>
                    <a:pt x="455" y="1"/>
                  </a:moveTo>
                  <a:cubicBezTo>
                    <a:pt x="205" y="1"/>
                    <a:pt x="1" y="205"/>
                    <a:pt x="1" y="458"/>
                  </a:cubicBezTo>
                  <a:lnTo>
                    <a:pt x="1" y="1827"/>
                  </a:lnTo>
                  <a:cubicBezTo>
                    <a:pt x="1" y="2080"/>
                    <a:pt x="205" y="2284"/>
                    <a:pt x="455" y="2284"/>
                  </a:cubicBezTo>
                  <a:lnTo>
                    <a:pt x="2967" y="2284"/>
                  </a:lnTo>
                  <a:cubicBezTo>
                    <a:pt x="2713" y="2284"/>
                    <a:pt x="2509" y="2080"/>
                    <a:pt x="2509" y="1827"/>
                  </a:cubicBezTo>
                  <a:lnTo>
                    <a:pt x="2509" y="458"/>
                  </a:lnTo>
                  <a:cubicBezTo>
                    <a:pt x="2509" y="205"/>
                    <a:pt x="2713" y="1"/>
                    <a:pt x="29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2" name="Google Shape;17832;p79"/>
            <p:cNvSpPr/>
            <p:nvPr/>
          </p:nvSpPr>
          <p:spPr>
            <a:xfrm>
              <a:off x="3768323" y="2886769"/>
              <a:ext cx="242811" cy="379091"/>
            </a:xfrm>
            <a:custGeom>
              <a:avLst/>
              <a:gdLst/>
              <a:ahLst/>
              <a:cxnLst/>
              <a:rect l="l" t="t" r="r" b="b"/>
              <a:pathLst>
                <a:path w="9329" h="14565" extrusionOk="0">
                  <a:moveTo>
                    <a:pt x="4772" y="452"/>
                  </a:moveTo>
                  <a:cubicBezTo>
                    <a:pt x="4832" y="466"/>
                    <a:pt x="4888" y="487"/>
                    <a:pt x="4944" y="512"/>
                  </a:cubicBezTo>
                  <a:cubicBezTo>
                    <a:pt x="5152" y="614"/>
                    <a:pt x="5307" y="797"/>
                    <a:pt x="5402" y="1054"/>
                  </a:cubicBezTo>
                  <a:cubicBezTo>
                    <a:pt x="5177" y="1008"/>
                    <a:pt x="4962" y="976"/>
                    <a:pt x="4772" y="955"/>
                  </a:cubicBezTo>
                  <a:lnTo>
                    <a:pt x="4772" y="452"/>
                  </a:lnTo>
                  <a:close/>
                  <a:moveTo>
                    <a:pt x="8206" y="11373"/>
                  </a:moveTo>
                  <a:cubicBezTo>
                    <a:pt x="8340" y="11373"/>
                    <a:pt x="8449" y="11482"/>
                    <a:pt x="8449" y="11616"/>
                  </a:cubicBezTo>
                  <a:lnTo>
                    <a:pt x="8449" y="11859"/>
                  </a:lnTo>
                  <a:lnTo>
                    <a:pt x="8206" y="11859"/>
                  </a:lnTo>
                  <a:cubicBezTo>
                    <a:pt x="7921" y="11859"/>
                    <a:pt x="7921" y="12288"/>
                    <a:pt x="8206" y="12288"/>
                  </a:cubicBezTo>
                  <a:lnTo>
                    <a:pt x="8663" y="12288"/>
                  </a:lnTo>
                  <a:cubicBezTo>
                    <a:pt x="8797" y="12288"/>
                    <a:pt x="8906" y="12394"/>
                    <a:pt x="8906" y="12531"/>
                  </a:cubicBezTo>
                  <a:lnTo>
                    <a:pt x="8906" y="13896"/>
                  </a:lnTo>
                  <a:cubicBezTo>
                    <a:pt x="8906" y="14030"/>
                    <a:pt x="8797" y="14139"/>
                    <a:pt x="8663" y="14139"/>
                  </a:cubicBezTo>
                  <a:lnTo>
                    <a:pt x="1820" y="14139"/>
                  </a:lnTo>
                  <a:cubicBezTo>
                    <a:pt x="1686" y="14139"/>
                    <a:pt x="1577" y="14030"/>
                    <a:pt x="1577" y="13896"/>
                  </a:cubicBezTo>
                  <a:lnTo>
                    <a:pt x="1577" y="12531"/>
                  </a:lnTo>
                  <a:cubicBezTo>
                    <a:pt x="1577" y="12394"/>
                    <a:pt x="1686" y="12288"/>
                    <a:pt x="1820" y="12288"/>
                  </a:cubicBezTo>
                  <a:lnTo>
                    <a:pt x="7295" y="12288"/>
                  </a:lnTo>
                  <a:cubicBezTo>
                    <a:pt x="7411" y="12288"/>
                    <a:pt x="7506" y="12189"/>
                    <a:pt x="7506" y="12073"/>
                  </a:cubicBezTo>
                  <a:cubicBezTo>
                    <a:pt x="7506" y="11954"/>
                    <a:pt x="7411" y="11859"/>
                    <a:pt x="7295" y="11859"/>
                  </a:cubicBezTo>
                  <a:lnTo>
                    <a:pt x="2035" y="11859"/>
                  </a:lnTo>
                  <a:lnTo>
                    <a:pt x="2035" y="11616"/>
                  </a:lnTo>
                  <a:cubicBezTo>
                    <a:pt x="2035" y="11482"/>
                    <a:pt x="2144" y="11373"/>
                    <a:pt x="2277" y="11373"/>
                  </a:cubicBezTo>
                  <a:close/>
                  <a:moveTo>
                    <a:pt x="4594" y="0"/>
                  </a:moveTo>
                  <a:cubicBezTo>
                    <a:pt x="4575" y="0"/>
                    <a:pt x="4556" y="1"/>
                    <a:pt x="4536" y="2"/>
                  </a:cubicBezTo>
                  <a:cubicBezTo>
                    <a:pt x="4427" y="12"/>
                    <a:pt x="4343" y="104"/>
                    <a:pt x="4343" y="213"/>
                  </a:cubicBezTo>
                  <a:lnTo>
                    <a:pt x="4343" y="916"/>
                  </a:lnTo>
                  <a:cubicBezTo>
                    <a:pt x="4218" y="910"/>
                    <a:pt x="4114" y="908"/>
                    <a:pt x="4033" y="908"/>
                  </a:cubicBezTo>
                  <a:cubicBezTo>
                    <a:pt x="3937" y="908"/>
                    <a:pt x="3876" y="911"/>
                    <a:pt x="3861" y="913"/>
                  </a:cubicBezTo>
                  <a:cubicBezTo>
                    <a:pt x="3583" y="923"/>
                    <a:pt x="3596" y="1339"/>
                    <a:pt x="3872" y="1339"/>
                  </a:cubicBezTo>
                  <a:cubicBezTo>
                    <a:pt x="3875" y="1339"/>
                    <a:pt x="3878" y="1339"/>
                    <a:pt x="3882" y="1339"/>
                  </a:cubicBezTo>
                  <a:cubicBezTo>
                    <a:pt x="3885" y="1339"/>
                    <a:pt x="3922" y="1337"/>
                    <a:pt x="3987" y="1337"/>
                  </a:cubicBezTo>
                  <a:cubicBezTo>
                    <a:pt x="4461" y="1337"/>
                    <a:pt x="6425" y="1408"/>
                    <a:pt x="7650" y="2577"/>
                  </a:cubicBezTo>
                  <a:cubicBezTo>
                    <a:pt x="8329" y="3228"/>
                    <a:pt x="8674" y="4122"/>
                    <a:pt x="8674" y="5230"/>
                  </a:cubicBezTo>
                  <a:cubicBezTo>
                    <a:pt x="8674" y="6426"/>
                    <a:pt x="8410" y="7186"/>
                    <a:pt x="8136" y="7988"/>
                  </a:cubicBezTo>
                  <a:cubicBezTo>
                    <a:pt x="7858" y="8794"/>
                    <a:pt x="7566" y="9635"/>
                    <a:pt x="7538" y="10944"/>
                  </a:cubicBezTo>
                  <a:lnTo>
                    <a:pt x="2629" y="10944"/>
                  </a:lnTo>
                  <a:cubicBezTo>
                    <a:pt x="2573" y="10828"/>
                    <a:pt x="2492" y="10599"/>
                    <a:pt x="2492" y="10244"/>
                  </a:cubicBezTo>
                  <a:cubicBezTo>
                    <a:pt x="2492" y="9681"/>
                    <a:pt x="2837" y="8393"/>
                    <a:pt x="5163" y="6064"/>
                  </a:cubicBezTo>
                  <a:cubicBezTo>
                    <a:pt x="5303" y="5923"/>
                    <a:pt x="5197" y="5698"/>
                    <a:pt x="5018" y="5698"/>
                  </a:cubicBezTo>
                  <a:cubicBezTo>
                    <a:pt x="5000" y="5698"/>
                    <a:pt x="4981" y="5700"/>
                    <a:pt x="4962" y="5705"/>
                  </a:cubicBezTo>
                  <a:cubicBezTo>
                    <a:pt x="4959" y="5705"/>
                    <a:pt x="4833" y="5735"/>
                    <a:pt x="4631" y="5735"/>
                  </a:cubicBezTo>
                  <a:cubicBezTo>
                    <a:pt x="4370" y="5735"/>
                    <a:pt x="3980" y="5684"/>
                    <a:pt x="3569" y="5452"/>
                  </a:cubicBezTo>
                  <a:cubicBezTo>
                    <a:pt x="3466" y="5396"/>
                    <a:pt x="3353" y="5368"/>
                    <a:pt x="3242" y="5368"/>
                  </a:cubicBezTo>
                  <a:cubicBezTo>
                    <a:pt x="3087" y="5368"/>
                    <a:pt x="2933" y="5421"/>
                    <a:pt x="2809" y="5525"/>
                  </a:cubicBezTo>
                  <a:cubicBezTo>
                    <a:pt x="2542" y="5737"/>
                    <a:pt x="2036" y="6036"/>
                    <a:pt x="1285" y="6036"/>
                  </a:cubicBezTo>
                  <a:cubicBezTo>
                    <a:pt x="1085" y="6036"/>
                    <a:pt x="868" y="6015"/>
                    <a:pt x="634" y="5965"/>
                  </a:cubicBezTo>
                  <a:lnTo>
                    <a:pt x="458" y="5072"/>
                  </a:lnTo>
                  <a:lnTo>
                    <a:pt x="2657" y="2873"/>
                  </a:lnTo>
                  <a:cubicBezTo>
                    <a:pt x="2696" y="2830"/>
                    <a:pt x="2717" y="2778"/>
                    <a:pt x="2717" y="2721"/>
                  </a:cubicBezTo>
                  <a:lnTo>
                    <a:pt x="2717" y="2443"/>
                  </a:lnTo>
                  <a:cubicBezTo>
                    <a:pt x="2717" y="2317"/>
                    <a:pt x="2812" y="2211"/>
                    <a:pt x="2939" y="2201"/>
                  </a:cubicBezTo>
                  <a:cubicBezTo>
                    <a:pt x="3090" y="2186"/>
                    <a:pt x="3327" y="2169"/>
                    <a:pt x="3619" y="2169"/>
                  </a:cubicBezTo>
                  <a:cubicBezTo>
                    <a:pt x="4155" y="2169"/>
                    <a:pt x="4875" y="2225"/>
                    <a:pt x="5592" y="2450"/>
                  </a:cubicBezTo>
                  <a:cubicBezTo>
                    <a:pt x="5618" y="2459"/>
                    <a:pt x="5643" y="2463"/>
                    <a:pt x="5667" y="2463"/>
                  </a:cubicBezTo>
                  <a:cubicBezTo>
                    <a:pt x="5887" y="2463"/>
                    <a:pt x="5967" y="2122"/>
                    <a:pt x="5722" y="2046"/>
                  </a:cubicBezTo>
                  <a:cubicBezTo>
                    <a:pt x="4949" y="1802"/>
                    <a:pt x="4177" y="1743"/>
                    <a:pt x="3606" y="1743"/>
                  </a:cubicBezTo>
                  <a:cubicBezTo>
                    <a:pt x="3302" y="1743"/>
                    <a:pt x="3056" y="1760"/>
                    <a:pt x="2897" y="1775"/>
                  </a:cubicBezTo>
                  <a:cubicBezTo>
                    <a:pt x="2552" y="1806"/>
                    <a:pt x="2291" y="2095"/>
                    <a:pt x="2291" y="2443"/>
                  </a:cubicBezTo>
                  <a:lnTo>
                    <a:pt x="2291" y="2637"/>
                  </a:lnTo>
                  <a:lnTo>
                    <a:pt x="75" y="4853"/>
                  </a:lnTo>
                  <a:cubicBezTo>
                    <a:pt x="22" y="4903"/>
                    <a:pt x="1" y="4977"/>
                    <a:pt x="15" y="5047"/>
                  </a:cubicBezTo>
                  <a:lnTo>
                    <a:pt x="244" y="6187"/>
                  </a:lnTo>
                  <a:cubicBezTo>
                    <a:pt x="258" y="6268"/>
                    <a:pt x="321" y="6331"/>
                    <a:pt x="399" y="6352"/>
                  </a:cubicBezTo>
                  <a:cubicBezTo>
                    <a:pt x="721" y="6433"/>
                    <a:pt x="1017" y="6466"/>
                    <a:pt x="1287" y="6466"/>
                  </a:cubicBezTo>
                  <a:cubicBezTo>
                    <a:pt x="2162" y="6466"/>
                    <a:pt x="2759" y="6113"/>
                    <a:pt x="3076" y="5863"/>
                  </a:cubicBezTo>
                  <a:cubicBezTo>
                    <a:pt x="3124" y="5820"/>
                    <a:pt x="3183" y="5798"/>
                    <a:pt x="3243" y="5798"/>
                  </a:cubicBezTo>
                  <a:cubicBezTo>
                    <a:pt x="3281" y="5798"/>
                    <a:pt x="3319" y="5807"/>
                    <a:pt x="3354" y="5825"/>
                  </a:cubicBezTo>
                  <a:cubicBezTo>
                    <a:pt x="3699" y="6022"/>
                    <a:pt x="4079" y="6138"/>
                    <a:pt x="4473" y="6162"/>
                  </a:cubicBezTo>
                  <a:cubicBezTo>
                    <a:pt x="2492" y="8242"/>
                    <a:pt x="2063" y="9526"/>
                    <a:pt x="2063" y="10251"/>
                  </a:cubicBezTo>
                  <a:cubicBezTo>
                    <a:pt x="2059" y="10490"/>
                    <a:pt x="2094" y="10729"/>
                    <a:pt x="2168" y="10958"/>
                  </a:cubicBezTo>
                  <a:cubicBezTo>
                    <a:pt x="1845" y="11007"/>
                    <a:pt x="1609" y="11289"/>
                    <a:pt x="1605" y="11616"/>
                  </a:cubicBezTo>
                  <a:lnTo>
                    <a:pt x="1605" y="11894"/>
                  </a:lnTo>
                  <a:cubicBezTo>
                    <a:pt x="1334" y="11985"/>
                    <a:pt x="1152" y="12242"/>
                    <a:pt x="1152" y="12527"/>
                  </a:cubicBezTo>
                  <a:lnTo>
                    <a:pt x="1152" y="13896"/>
                  </a:lnTo>
                  <a:cubicBezTo>
                    <a:pt x="1152" y="14265"/>
                    <a:pt x="1451" y="14564"/>
                    <a:pt x="1820" y="14564"/>
                  </a:cubicBezTo>
                  <a:lnTo>
                    <a:pt x="8660" y="14564"/>
                  </a:lnTo>
                  <a:cubicBezTo>
                    <a:pt x="9029" y="14564"/>
                    <a:pt x="9328" y="14265"/>
                    <a:pt x="9328" y="13896"/>
                  </a:cubicBezTo>
                  <a:lnTo>
                    <a:pt x="9328" y="12527"/>
                  </a:lnTo>
                  <a:cubicBezTo>
                    <a:pt x="9328" y="12242"/>
                    <a:pt x="9145" y="11985"/>
                    <a:pt x="8875" y="11894"/>
                  </a:cubicBezTo>
                  <a:lnTo>
                    <a:pt x="8875" y="11616"/>
                  </a:lnTo>
                  <a:cubicBezTo>
                    <a:pt x="8875" y="11247"/>
                    <a:pt x="8576" y="10947"/>
                    <a:pt x="8206" y="10947"/>
                  </a:cubicBezTo>
                  <a:lnTo>
                    <a:pt x="7967" y="10947"/>
                  </a:lnTo>
                  <a:cubicBezTo>
                    <a:pt x="7995" y="9709"/>
                    <a:pt x="8269" y="8910"/>
                    <a:pt x="8537" y="8133"/>
                  </a:cubicBezTo>
                  <a:cubicBezTo>
                    <a:pt x="8815" y="7330"/>
                    <a:pt x="9100" y="6500"/>
                    <a:pt x="9100" y="5230"/>
                  </a:cubicBezTo>
                  <a:cubicBezTo>
                    <a:pt x="9100" y="3998"/>
                    <a:pt x="8713" y="3006"/>
                    <a:pt x="7942" y="2271"/>
                  </a:cubicBezTo>
                  <a:cubicBezTo>
                    <a:pt x="7333" y="1687"/>
                    <a:pt x="6577" y="1353"/>
                    <a:pt x="5880" y="1163"/>
                  </a:cubicBezTo>
                  <a:cubicBezTo>
                    <a:pt x="5733" y="540"/>
                    <a:pt x="5395" y="255"/>
                    <a:pt x="5127" y="128"/>
                  </a:cubicBezTo>
                  <a:cubicBezTo>
                    <a:pt x="4962" y="45"/>
                    <a:pt x="4779" y="0"/>
                    <a:pt x="4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3" name="Google Shape;17833;p79"/>
            <p:cNvSpPr/>
            <p:nvPr/>
          </p:nvSpPr>
          <p:spPr>
            <a:xfrm>
              <a:off x="3929043" y="2948662"/>
              <a:ext cx="25949" cy="16970"/>
            </a:xfrm>
            <a:custGeom>
              <a:avLst/>
              <a:gdLst/>
              <a:ahLst/>
              <a:cxnLst/>
              <a:rect l="l" t="t" r="r" b="b"/>
              <a:pathLst>
                <a:path w="997" h="652" extrusionOk="0">
                  <a:moveTo>
                    <a:pt x="312" y="1"/>
                  </a:moveTo>
                  <a:cubicBezTo>
                    <a:pt x="116" y="1"/>
                    <a:pt x="0" y="296"/>
                    <a:pt x="219" y="407"/>
                  </a:cubicBezTo>
                  <a:cubicBezTo>
                    <a:pt x="339" y="470"/>
                    <a:pt x="451" y="537"/>
                    <a:pt x="557" y="611"/>
                  </a:cubicBezTo>
                  <a:cubicBezTo>
                    <a:pt x="599" y="639"/>
                    <a:pt x="641" y="651"/>
                    <a:pt x="681" y="651"/>
                  </a:cubicBezTo>
                  <a:cubicBezTo>
                    <a:pt x="866" y="651"/>
                    <a:pt x="996" y="383"/>
                    <a:pt x="796" y="255"/>
                  </a:cubicBezTo>
                  <a:cubicBezTo>
                    <a:pt x="676" y="174"/>
                    <a:pt x="550" y="101"/>
                    <a:pt x="420" y="30"/>
                  </a:cubicBezTo>
                  <a:cubicBezTo>
                    <a:pt x="382" y="10"/>
                    <a:pt x="346" y="1"/>
                    <a:pt x="3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4" name="Google Shape;17834;p79"/>
            <p:cNvSpPr/>
            <p:nvPr/>
          </p:nvSpPr>
          <p:spPr>
            <a:xfrm>
              <a:off x="3851663" y="2958032"/>
              <a:ext cx="11114" cy="17074"/>
            </a:xfrm>
            <a:custGeom>
              <a:avLst/>
              <a:gdLst/>
              <a:ahLst/>
              <a:cxnLst/>
              <a:rect l="l" t="t" r="r" b="b"/>
              <a:pathLst>
                <a:path w="427" h="656" extrusionOk="0">
                  <a:moveTo>
                    <a:pt x="215" y="1"/>
                  </a:moveTo>
                  <a:cubicBezTo>
                    <a:pt x="96" y="1"/>
                    <a:pt x="1" y="96"/>
                    <a:pt x="1" y="216"/>
                  </a:cubicBezTo>
                  <a:lnTo>
                    <a:pt x="1" y="444"/>
                  </a:lnTo>
                  <a:cubicBezTo>
                    <a:pt x="1" y="560"/>
                    <a:pt x="96" y="655"/>
                    <a:pt x="215" y="655"/>
                  </a:cubicBezTo>
                  <a:cubicBezTo>
                    <a:pt x="332" y="655"/>
                    <a:pt x="427" y="560"/>
                    <a:pt x="427" y="444"/>
                  </a:cubicBezTo>
                  <a:lnTo>
                    <a:pt x="427" y="216"/>
                  </a:lnTo>
                  <a:cubicBezTo>
                    <a:pt x="427" y="96"/>
                    <a:pt x="332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35" name="Google Shape;17835;p79"/>
          <p:cNvGrpSpPr/>
          <p:nvPr/>
        </p:nvGrpSpPr>
        <p:grpSpPr>
          <a:xfrm>
            <a:off x="3727590" y="2438549"/>
            <a:ext cx="346921" cy="343953"/>
            <a:chOff x="3727590" y="2438549"/>
            <a:chExt cx="346921" cy="343953"/>
          </a:xfrm>
        </p:grpSpPr>
        <p:sp>
          <p:nvSpPr>
            <p:cNvPr id="17836" name="Google Shape;17836;p79"/>
            <p:cNvSpPr/>
            <p:nvPr/>
          </p:nvSpPr>
          <p:spPr>
            <a:xfrm>
              <a:off x="3975294" y="2622147"/>
              <a:ext cx="40421" cy="39770"/>
            </a:xfrm>
            <a:custGeom>
              <a:avLst/>
              <a:gdLst/>
              <a:ahLst/>
              <a:cxnLst/>
              <a:rect l="l" t="t" r="r" b="b"/>
              <a:pathLst>
                <a:path w="1553" h="1528" extrusionOk="0">
                  <a:moveTo>
                    <a:pt x="1" y="0"/>
                  </a:moveTo>
                  <a:lnTo>
                    <a:pt x="989" y="1527"/>
                  </a:lnTo>
                  <a:lnTo>
                    <a:pt x="1552" y="1527"/>
                  </a:lnTo>
                  <a:cubicBezTo>
                    <a:pt x="1552" y="683"/>
                    <a:pt x="849" y="0"/>
                    <a:pt x="1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7" name="Google Shape;17837;p79"/>
            <p:cNvSpPr/>
            <p:nvPr/>
          </p:nvSpPr>
          <p:spPr>
            <a:xfrm>
              <a:off x="3935003" y="2622147"/>
              <a:ext cx="66058" cy="39848"/>
            </a:xfrm>
            <a:custGeom>
              <a:avLst/>
              <a:gdLst/>
              <a:ahLst/>
              <a:cxnLst/>
              <a:rect l="l" t="t" r="r" b="b"/>
              <a:pathLst>
                <a:path w="2538" h="1531" extrusionOk="0">
                  <a:moveTo>
                    <a:pt x="1549" y="0"/>
                  </a:moveTo>
                  <a:cubicBezTo>
                    <a:pt x="704" y="0"/>
                    <a:pt x="1" y="683"/>
                    <a:pt x="1" y="1531"/>
                  </a:cubicBezTo>
                  <a:lnTo>
                    <a:pt x="2537" y="1531"/>
                  </a:lnTo>
                  <a:cubicBezTo>
                    <a:pt x="2537" y="683"/>
                    <a:pt x="2087" y="0"/>
                    <a:pt x="154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8" name="Google Shape;17838;p79"/>
            <p:cNvSpPr/>
            <p:nvPr/>
          </p:nvSpPr>
          <p:spPr>
            <a:xfrm>
              <a:off x="3974851" y="2556194"/>
              <a:ext cx="21993" cy="43986"/>
            </a:xfrm>
            <a:custGeom>
              <a:avLst/>
              <a:gdLst/>
              <a:ahLst/>
              <a:cxnLst/>
              <a:rect l="l" t="t" r="r" b="b"/>
              <a:pathLst>
                <a:path w="845" h="1690" extrusionOk="0">
                  <a:moveTo>
                    <a:pt x="0" y="1"/>
                  </a:moveTo>
                  <a:lnTo>
                    <a:pt x="0" y="1690"/>
                  </a:lnTo>
                  <a:cubicBezTo>
                    <a:pt x="465" y="1690"/>
                    <a:pt x="845" y="1310"/>
                    <a:pt x="845" y="845"/>
                  </a:cubicBezTo>
                  <a:cubicBezTo>
                    <a:pt x="845" y="381"/>
                    <a:pt x="465" y="1"/>
                    <a:pt x="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9" name="Google Shape;17839;p79"/>
            <p:cNvSpPr/>
            <p:nvPr/>
          </p:nvSpPr>
          <p:spPr>
            <a:xfrm>
              <a:off x="3826677" y="2622147"/>
              <a:ext cx="40317" cy="39770"/>
            </a:xfrm>
            <a:custGeom>
              <a:avLst/>
              <a:gdLst/>
              <a:ahLst/>
              <a:cxnLst/>
              <a:rect l="l" t="t" r="r" b="b"/>
              <a:pathLst>
                <a:path w="1549" h="1528" extrusionOk="0">
                  <a:moveTo>
                    <a:pt x="0" y="0"/>
                  </a:moveTo>
                  <a:lnTo>
                    <a:pt x="985" y="1527"/>
                  </a:lnTo>
                  <a:lnTo>
                    <a:pt x="1548" y="1527"/>
                  </a:lnTo>
                  <a:cubicBezTo>
                    <a:pt x="1548" y="683"/>
                    <a:pt x="845" y="0"/>
                    <a:pt x="0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0" name="Google Shape;17840;p79"/>
            <p:cNvSpPr/>
            <p:nvPr/>
          </p:nvSpPr>
          <p:spPr>
            <a:xfrm>
              <a:off x="3786386" y="2622147"/>
              <a:ext cx="66032" cy="39848"/>
            </a:xfrm>
            <a:custGeom>
              <a:avLst/>
              <a:gdLst/>
              <a:ahLst/>
              <a:cxnLst/>
              <a:rect l="l" t="t" r="r" b="b"/>
              <a:pathLst>
                <a:path w="2537" h="1531" extrusionOk="0">
                  <a:moveTo>
                    <a:pt x="1548" y="0"/>
                  </a:moveTo>
                  <a:cubicBezTo>
                    <a:pt x="704" y="0"/>
                    <a:pt x="0" y="683"/>
                    <a:pt x="0" y="1531"/>
                  </a:cubicBezTo>
                  <a:lnTo>
                    <a:pt x="2533" y="1531"/>
                  </a:lnTo>
                  <a:cubicBezTo>
                    <a:pt x="2537" y="683"/>
                    <a:pt x="2087" y="0"/>
                    <a:pt x="1548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1" name="Google Shape;17841;p79"/>
            <p:cNvSpPr/>
            <p:nvPr/>
          </p:nvSpPr>
          <p:spPr>
            <a:xfrm>
              <a:off x="3826208" y="2556194"/>
              <a:ext cx="22019" cy="43986"/>
            </a:xfrm>
            <a:custGeom>
              <a:avLst/>
              <a:gdLst/>
              <a:ahLst/>
              <a:cxnLst/>
              <a:rect l="l" t="t" r="r" b="b"/>
              <a:pathLst>
                <a:path w="846" h="1690" extrusionOk="0">
                  <a:moveTo>
                    <a:pt x="1" y="1"/>
                  </a:moveTo>
                  <a:lnTo>
                    <a:pt x="1" y="1690"/>
                  </a:lnTo>
                  <a:cubicBezTo>
                    <a:pt x="465" y="1690"/>
                    <a:pt x="845" y="1310"/>
                    <a:pt x="845" y="845"/>
                  </a:cubicBezTo>
                  <a:cubicBezTo>
                    <a:pt x="845" y="381"/>
                    <a:pt x="465" y="1"/>
                    <a:pt x="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2" name="Google Shape;17842;p79"/>
            <p:cNvSpPr/>
            <p:nvPr/>
          </p:nvSpPr>
          <p:spPr>
            <a:xfrm>
              <a:off x="3901037" y="2624073"/>
              <a:ext cx="54137" cy="54137"/>
            </a:xfrm>
            <a:custGeom>
              <a:avLst/>
              <a:gdLst/>
              <a:ahLst/>
              <a:cxnLst/>
              <a:rect l="l" t="t" r="r" b="b"/>
              <a:pathLst>
                <a:path w="2080" h="2080" extrusionOk="0">
                  <a:moveTo>
                    <a:pt x="0" y="0"/>
                  </a:moveTo>
                  <a:lnTo>
                    <a:pt x="1235" y="2079"/>
                  </a:lnTo>
                  <a:lnTo>
                    <a:pt x="2080" y="2079"/>
                  </a:lnTo>
                  <a:cubicBezTo>
                    <a:pt x="2080" y="932"/>
                    <a:pt x="1147" y="0"/>
                    <a:pt x="0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3" name="Google Shape;17843;p79"/>
            <p:cNvSpPr/>
            <p:nvPr/>
          </p:nvSpPr>
          <p:spPr>
            <a:xfrm>
              <a:off x="3846900" y="2624073"/>
              <a:ext cx="86307" cy="54137"/>
            </a:xfrm>
            <a:custGeom>
              <a:avLst/>
              <a:gdLst/>
              <a:ahLst/>
              <a:cxnLst/>
              <a:rect l="l" t="t" r="r" b="b"/>
              <a:pathLst>
                <a:path w="3316" h="2080" extrusionOk="0">
                  <a:moveTo>
                    <a:pt x="2080" y="0"/>
                  </a:moveTo>
                  <a:cubicBezTo>
                    <a:pt x="930" y="0"/>
                    <a:pt x="1" y="932"/>
                    <a:pt x="1" y="2079"/>
                  </a:cubicBezTo>
                  <a:lnTo>
                    <a:pt x="3315" y="2079"/>
                  </a:lnTo>
                  <a:cubicBezTo>
                    <a:pt x="3315" y="932"/>
                    <a:pt x="2763" y="0"/>
                    <a:pt x="2080" y="0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4" name="Google Shape;17844;p79"/>
            <p:cNvSpPr/>
            <p:nvPr/>
          </p:nvSpPr>
          <p:spPr>
            <a:xfrm>
              <a:off x="3901402" y="2542373"/>
              <a:ext cx="29333" cy="59733"/>
            </a:xfrm>
            <a:custGeom>
              <a:avLst/>
              <a:gdLst/>
              <a:ahLst/>
              <a:cxnLst/>
              <a:rect l="l" t="t" r="r" b="b"/>
              <a:pathLst>
                <a:path w="1127" h="2295" extrusionOk="0">
                  <a:moveTo>
                    <a:pt x="0" y="1"/>
                  </a:moveTo>
                  <a:lnTo>
                    <a:pt x="0" y="2295"/>
                  </a:lnTo>
                  <a:cubicBezTo>
                    <a:pt x="627" y="2284"/>
                    <a:pt x="1126" y="1774"/>
                    <a:pt x="1126" y="1148"/>
                  </a:cubicBezTo>
                  <a:cubicBezTo>
                    <a:pt x="1126" y="525"/>
                    <a:pt x="627" y="15"/>
                    <a:pt x="0" y="1"/>
                  </a:cubicBezTo>
                  <a:close/>
                </a:path>
              </a:pathLst>
            </a:custGeom>
            <a:solidFill>
              <a:srgbClr val="A6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5" name="Google Shape;17845;p79"/>
            <p:cNvSpPr/>
            <p:nvPr/>
          </p:nvSpPr>
          <p:spPr>
            <a:xfrm>
              <a:off x="3871366" y="2542373"/>
              <a:ext cx="44976" cy="59733"/>
            </a:xfrm>
            <a:custGeom>
              <a:avLst/>
              <a:gdLst/>
              <a:ahLst/>
              <a:cxnLst/>
              <a:rect l="l" t="t" r="r" b="b"/>
              <a:pathLst>
                <a:path w="1728" h="2295" extrusionOk="0">
                  <a:moveTo>
                    <a:pt x="1126" y="1"/>
                  </a:moveTo>
                  <a:cubicBezTo>
                    <a:pt x="500" y="15"/>
                    <a:pt x="0" y="525"/>
                    <a:pt x="0" y="1148"/>
                  </a:cubicBezTo>
                  <a:cubicBezTo>
                    <a:pt x="0" y="1774"/>
                    <a:pt x="500" y="2284"/>
                    <a:pt x="1126" y="2295"/>
                  </a:cubicBezTo>
                  <a:lnTo>
                    <a:pt x="1154" y="2295"/>
                  </a:lnTo>
                  <a:cubicBezTo>
                    <a:pt x="1471" y="2281"/>
                    <a:pt x="1728" y="1774"/>
                    <a:pt x="1728" y="1148"/>
                  </a:cubicBezTo>
                  <a:cubicBezTo>
                    <a:pt x="1728" y="525"/>
                    <a:pt x="1471" y="18"/>
                    <a:pt x="115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6" name="Google Shape;17846;p79"/>
            <p:cNvSpPr/>
            <p:nvPr/>
          </p:nvSpPr>
          <p:spPr>
            <a:xfrm>
              <a:off x="3804241" y="2556194"/>
              <a:ext cx="29333" cy="43986"/>
            </a:xfrm>
            <a:custGeom>
              <a:avLst/>
              <a:gdLst/>
              <a:ahLst/>
              <a:cxnLst/>
              <a:rect l="l" t="t" r="r" b="b"/>
              <a:pathLst>
                <a:path w="1127" h="1690" extrusionOk="0">
                  <a:moveTo>
                    <a:pt x="845" y="1"/>
                  </a:moveTo>
                  <a:cubicBezTo>
                    <a:pt x="377" y="1"/>
                    <a:pt x="0" y="381"/>
                    <a:pt x="0" y="845"/>
                  </a:cubicBezTo>
                  <a:cubicBezTo>
                    <a:pt x="0" y="1310"/>
                    <a:pt x="377" y="1690"/>
                    <a:pt x="845" y="1690"/>
                  </a:cubicBezTo>
                  <a:cubicBezTo>
                    <a:pt x="999" y="1690"/>
                    <a:pt x="1126" y="1313"/>
                    <a:pt x="1126" y="845"/>
                  </a:cubicBezTo>
                  <a:cubicBezTo>
                    <a:pt x="1126" y="381"/>
                    <a:pt x="999" y="1"/>
                    <a:pt x="845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7" name="Google Shape;17847;p79"/>
            <p:cNvSpPr/>
            <p:nvPr/>
          </p:nvSpPr>
          <p:spPr>
            <a:xfrm>
              <a:off x="3952858" y="2556194"/>
              <a:ext cx="29333" cy="43986"/>
            </a:xfrm>
            <a:custGeom>
              <a:avLst/>
              <a:gdLst/>
              <a:ahLst/>
              <a:cxnLst/>
              <a:rect l="l" t="t" r="r" b="b"/>
              <a:pathLst>
                <a:path w="1127" h="1690" extrusionOk="0">
                  <a:moveTo>
                    <a:pt x="845" y="1"/>
                  </a:moveTo>
                  <a:cubicBezTo>
                    <a:pt x="381" y="1"/>
                    <a:pt x="1" y="381"/>
                    <a:pt x="1" y="845"/>
                  </a:cubicBezTo>
                  <a:cubicBezTo>
                    <a:pt x="1" y="1310"/>
                    <a:pt x="381" y="1690"/>
                    <a:pt x="845" y="1690"/>
                  </a:cubicBezTo>
                  <a:cubicBezTo>
                    <a:pt x="1000" y="1690"/>
                    <a:pt x="1127" y="1313"/>
                    <a:pt x="1127" y="845"/>
                  </a:cubicBezTo>
                  <a:cubicBezTo>
                    <a:pt x="1127" y="381"/>
                    <a:pt x="1000" y="1"/>
                    <a:pt x="845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8" name="Google Shape;17848;p79"/>
            <p:cNvSpPr/>
            <p:nvPr/>
          </p:nvSpPr>
          <p:spPr>
            <a:xfrm>
              <a:off x="3948381" y="2550650"/>
              <a:ext cx="64210" cy="55022"/>
            </a:xfrm>
            <a:custGeom>
              <a:avLst/>
              <a:gdLst/>
              <a:ahLst/>
              <a:cxnLst/>
              <a:rect l="l" t="t" r="r" b="b"/>
              <a:pathLst>
                <a:path w="2467" h="2114" extrusionOk="0">
                  <a:moveTo>
                    <a:pt x="1056" y="425"/>
                  </a:moveTo>
                  <a:cubicBezTo>
                    <a:pt x="1619" y="425"/>
                    <a:pt x="1900" y="1108"/>
                    <a:pt x="1503" y="1505"/>
                  </a:cubicBezTo>
                  <a:cubicBezTo>
                    <a:pt x="1374" y="1635"/>
                    <a:pt x="1216" y="1693"/>
                    <a:pt x="1060" y="1693"/>
                  </a:cubicBezTo>
                  <a:cubicBezTo>
                    <a:pt x="735" y="1693"/>
                    <a:pt x="423" y="1439"/>
                    <a:pt x="423" y="1058"/>
                  </a:cubicBezTo>
                  <a:cubicBezTo>
                    <a:pt x="423" y="710"/>
                    <a:pt x="704" y="425"/>
                    <a:pt x="1056" y="425"/>
                  </a:cubicBezTo>
                  <a:close/>
                  <a:moveTo>
                    <a:pt x="1062" y="0"/>
                  </a:moveTo>
                  <a:cubicBezTo>
                    <a:pt x="520" y="0"/>
                    <a:pt x="0" y="421"/>
                    <a:pt x="0" y="1058"/>
                  </a:cubicBezTo>
                  <a:cubicBezTo>
                    <a:pt x="0" y="1639"/>
                    <a:pt x="472" y="2114"/>
                    <a:pt x="1056" y="2114"/>
                  </a:cubicBezTo>
                  <a:cubicBezTo>
                    <a:pt x="1995" y="2114"/>
                    <a:pt x="2467" y="977"/>
                    <a:pt x="1802" y="312"/>
                  </a:cubicBezTo>
                  <a:cubicBezTo>
                    <a:pt x="1586" y="97"/>
                    <a:pt x="1321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9" name="Google Shape;17849;p79"/>
            <p:cNvSpPr/>
            <p:nvPr/>
          </p:nvSpPr>
          <p:spPr>
            <a:xfrm>
              <a:off x="3948954" y="2616655"/>
              <a:ext cx="72148" cy="50754"/>
            </a:xfrm>
            <a:custGeom>
              <a:avLst/>
              <a:gdLst/>
              <a:ahLst/>
              <a:cxnLst/>
              <a:rect l="l" t="t" r="r" b="b"/>
              <a:pathLst>
                <a:path w="2772" h="1950" extrusionOk="0">
                  <a:moveTo>
                    <a:pt x="1034" y="0"/>
                  </a:moveTo>
                  <a:cubicBezTo>
                    <a:pt x="745" y="0"/>
                    <a:pt x="464" y="70"/>
                    <a:pt x="211" y="204"/>
                  </a:cubicBezTo>
                  <a:cubicBezTo>
                    <a:pt x="0" y="318"/>
                    <a:pt x="113" y="604"/>
                    <a:pt x="306" y="604"/>
                  </a:cubicBezTo>
                  <a:cubicBezTo>
                    <a:pt x="339" y="604"/>
                    <a:pt x="375" y="596"/>
                    <a:pt x="411" y="577"/>
                  </a:cubicBezTo>
                  <a:cubicBezTo>
                    <a:pt x="612" y="470"/>
                    <a:pt x="823" y="421"/>
                    <a:pt x="1030" y="421"/>
                  </a:cubicBezTo>
                  <a:cubicBezTo>
                    <a:pt x="1648" y="421"/>
                    <a:pt x="2225" y="861"/>
                    <a:pt x="2336" y="1531"/>
                  </a:cubicBezTo>
                  <a:lnTo>
                    <a:pt x="1034" y="1531"/>
                  </a:lnTo>
                  <a:cubicBezTo>
                    <a:pt x="1030" y="1530"/>
                    <a:pt x="1025" y="1530"/>
                    <a:pt x="1021" y="1530"/>
                  </a:cubicBezTo>
                  <a:cubicBezTo>
                    <a:pt x="904" y="1530"/>
                    <a:pt x="812" y="1623"/>
                    <a:pt x="812" y="1738"/>
                  </a:cubicBezTo>
                  <a:cubicBezTo>
                    <a:pt x="812" y="1857"/>
                    <a:pt x="904" y="1950"/>
                    <a:pt x="1021" y="1950"/>
                  </a:cubicBezTo>
                  <a:cubicBezTo>
                    <a:pt x="1025" y="1950"/>
                    <a:pt x="1030" y="1950"/>
                    <a:pt x="1034" y="1949"/>
                  </a:cubicBezTo>
                  <a:lnTo>
                    <a:pt x="2561" y="1949"/>
                  </a:lnTo>
                  <a:cubicBezTo>
                    <a:pt x="2680" y="1949"/>
                    <a:pt x="2772" y="1858"/>
                    <a:pt x="2772" y="1738"/>
                  </a:cubicBezTo>
                  <a:cubicBezTo>
                    <a:pt x="2772" y="778"/>
                    <a:pt x="1994" y="0"/>
                    <a:pt x="10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0" name="Google Shape;17850;p79"/>
            <p:cNvSpPr/>
            <p:nvPr/>
          </p:nvSpPr>
          <p:spPr>
            <a:xfrm>
              <a:off x="3780790" y="2616551"/>
              <a:ext cx="71940" cy="50858"/>
            </a:xfrm>
            <a:custGeom>
              <a:avLst/>
              <a:gdLst/>
              <a:ahLst/>
              <a:cxnLst/>
              <a:rect l="l" t="t" r="r" b="b"/>
              <a:pathLst>
                <a:path w="2764" h="1954" extrusionOk="0">
                  <a:moveTo>
                    <a:pt x="1747" y="1"/>
                  </a:moveTo>
                  <a:cubicBezTo>
                    <a:pt x="835" y="1"/>
                    <a:pt x="4" y="732"/>
                    <a:pt x="4" y="1746"/>
                  </a:cubicBezTo>
                  <a:cubicBezTo>
                    <a:pt x="1" y="1860"/>
                    <a:pt x="92" y="1953"/>
                    <a:pt x="209" y="1953"/>
                  </a:cubicBezTo>
                  <a:cubicBezTo>
                    <a:pt x="211" y="1953"/>
                    <a:pt x="213" y="1953"/>
                    <a:pt x="215" y="1953"/>
                  </a:cubicBezTo>
                  <a:lnTo>
                    <a:pt x="1763" y="1953"/>
                  </a:lnTo>
                  <a:cubicBezTo>
                    <a:pt x="1879" y="1953"/>
                    <a:pt x="1974" y="1862"/>
                    <a:pt x="1974" y="1746"/>
                  </a:cubicBezTo>
                  <a:cubicBezTo>
                    <a:pt x="1974" y="1626"/>
                    <a:pt x="1879" y="1535"/>
                    <a:pt x="1763" y="1535"/>
                  </a:cubicBezTo>
                  <a:lnTo>
                    <a:pt x="444" y="1535"/>
                  </a:lnTo>
                  <a:cubicBezTo>
                    <a:pt x="554" y="865"/>
                    <a:pt x="1129" y="425"/>
                    <a:pt x="1746" y="425"/>
                  </a:cubicBezTo>
                  <a:cubicBezTo>
                    <a:pt x="1953" y="425"/>
                    <a:pt x="2164" y="474"/>
                    <a:pt x="2365" y="581"/>
                  </a:cubicBezTo>
                  <a:cubicBezTo>
                    <a:pt x="2398" y="596"/>
                    <a:pt x="2430" y="603"/>
                    <a:pt x="2460" y="603"/>
                  </a:cubicBezTo>
                  <a:cubicBezTo>
                    <a:pt x="2651" y="603"/>
                    <a:pt x="2763" y="327"/>
                    <a:pt x="2565" y="208"/>
                  </a:cubicBezTo>
                  <a:cubicBezTo>
                    <a:pt x="2299" y="66"/>
                    <a:pt x="2019" y="1"/>
                    <a:pt x="17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1" name="Google Shape;17851;p79"/>
            <p:cNvSpPr/>
            <p:nvPr/>
          </p:nvSpPr>
          <p:spPr>
            <a:xfrm>
              <a:off x="3798749" y="2550650"/>
              <a:ext cx="64210" cy="55022"/>
            </a:xfrm>
            <a:custGeom>
              <a:avLst/>
              <a:gdLst/>
              <a:ahLst/>
              <a:cxnLst/>
              <a:rect l="l" t="t" r="r" b="b"/>
              <a:pathLst>
                <a:path w="2467" h="2114" extrusionOk="0">
                  <a:moveTo>
                    <a:pt x="1056" y="425"/>
                  </a:moveTo>
                  <a:cubicBezTo>
                    <a:pt x="1619" y="425"/>
                    <a:pt x="1904" y="1108"/>
                    <a:pt x="1502" y="1505"/>
                  </a:cubicBezTo>
                  <a:cubicBezTo>
                    <a:pt x="1374" y="1635"/>
                    <a:pt x="1216" y="1693"/>
                    <a:pt x="1060" y="1693"/>
                  </a:cubicBezTo>
                  <a:cubicBezTo>
                    <a:pt x="735" y="1693"/>
                    <a:pt x="422" y="1439"/>
                    <a:pt x="422" y="1058"/>
                  </a:cubicBezTo>
                  <a:cubicBezTo>
                    <a:pt x="422" y="710"/>
                    <a:pt x="704" y="425"/>
                    <a:pt x="1056" y="425"/>
                  </a:cubicBezTo>
                  <a:close/>
                  <a:moveTo>
                    <a:pt x="1062" y="0"/>
                  </a:moveTo>
                  <a:cubicBezTo>
                    <a:pt x="520" y="0"/>
                    <a:pt x="0" y="421"/>
                    <a:pt x="0" y="1058"/>
                  </a:cubicBezTo>
                  <a:cubicBezTo>
                    <a:pt x="0" y="1639"/>
                    <a:pt x="472" y="2114"/>
                    <a:pt x="1056" y="2114"/>
                  </a:cubicBezTo>
                  <a:cubicBezTo>
                    <a:pt x="1995" y="2114"/>
                    <a:pt x="2467" y="977"/>
                    <a:pt x="1802" y="312"/>
                  </a:cubicBezTo>
                  <a:cubicBezTo>
                    <a:pt x="1586" y="97"/>
                    <a:pt x="1321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2" name="Google Shape;17852;p79"/>
            <p:cNvSpPr/>
            <p:nvPr/>
          </p:nvSpPr>
          <p:spPr>
            <a:xfrm>
              <a:off x="3865692" y="2536933"/>
              <a:ext cx="73450" cy="70769"/>
            </a:xfrm>
            <a:custGeom>
              <a:avLst/>
              <a:gdLst/>
              <a:ahLst/>
              <a:cxnLst/>
              <a:rect l="l" t="t" r="r" b="b"/>
              <a:pathLst>
                <a:path w="2822" h="2719" extrusionOk="0">
                  <a:moveTo>
                    <a:pt x="1358" y="421"/>
                  </a:moveTo>
                  <a:cubicBezTo>
                    <a:pt x="2192" y="421"/>
                    <a:pt x="2611" y="1431"/>
                    <a:pt x="2020" y="2018"/>
                  </a:cubicBezTo>
                  <a:cubicBezTo>
                    <a:pt x="1829" y="2210"/>
                    <a:pt x="1594" y="2296"/>
                    <a:pt x="1364" y="2296"/>
                  </a:cubicBezTo>
                  <a:cubicBezTo>
                    <a:pt x="883" y="2296"/>
                    <a:pt x="422" y="1923"/>
                    <a:pt x="422" y="1357"/>
                  </a:cubicBezTo>
                  <a:cubicBezTo>
                    <a:pt x="422" y="843"/>
                    <a:pt x="841" y="424"/>
                    <a:pt x="1358" y="421"/>
                  </a:cubicBezTo>
                  <a:close/>
                  <a:moveTo>
                    <a:pt x="1357" y="0"/>
                  </a:moveTo>
                  <a:cubicBezTo>
                    <a:pt x="1182" y="0"/>
                    <a:pt x="1005" y="34"/>
                    <a:pt x="838" y="104"/>
                  </a:cubicBezTo>
                  <a:cubicBezTo>
                    <a:pt x="331" y="315"/>
                    <a:pt x="0" y="808"/>
                    <a:pt x="0" y="1360"/>
                  </a:cubicBezTo>
                  <a:cubicBezTo>
                    <a:pt x="0" y="2110"/>
                    <a:pt x="609" y="2715"/>
                    <a:pt x="1358" y="2718"/>
                  </a:cubicBezTo>
                  <a:cubicBezTo>
                    <a:pt x="1907" y="2718"/>
                    <a:pt x="2403" y="2384"/>
                    <a:pt x="2611" y="1877"/>
                  </a:cubicBezTo>
                  <a:cubicBezTo>
                    <a:pt x="2822" y="1371"/>
                    <a:pt x="2706" y="787"/>
                    <a:pt x="2319" y="400"/>
                  </a:cubicBezTo>
                  <a:cubicBezTo>
                    <a:pt x="2058" y="138"/>
                    <a:pt x="1710" y="0"/>
                    <a:pt x="13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3" name="Google Shape;17853;p79"/>
            <p:cNvSpPr/>
            <p:nvPr/>
          </p:nvSpPr>
          <p:spPr>
            <a:xfrm>
              <a:off x="3841408" y="2618555"/>
              <a:ext cx="119258" cy="65147"/>
            </a:xfrm>
            <a:custGeom>
              <a:avLst/>
              <a:gdLst/>
              <a:ahLst/>
              <a:cxnLst/>
              <a:rect l="l" t="t" r="r" b="b"/>
              <a:pathLst>
                <a:path w="4582" h="2503" extrusionOk="0">
                  <a:moveTo>
                    <a:pt x="2288" y="423"/>
                  </a:moveTo>
                  <a:cubicBezTo>
                    <a:pt x="3238" y="423"/>
                    <a:pt x="4040" y="1137"/>
                    <a:pt x="4145" y="2080"/>
                  </a:cubicBezTo>
                  <a:lnTo>
                    <a:pt x="433" y="2080"/>
                  </a:lnTo>
                  <a:cubicBezTo>
                    <a:pt x="539" y="1137"/>
                    <a:pt x="1338" y="423"/>
                    <a:pt x="2288" y="423"/>
                  </a:cubicBezTo>
                  <a:close/>
                  <a:moveTo>
                    <a:pt x="2291" y="1"/>
                  </a:moveTo>
                  <a:cubicBezTo>
                    <a:pt x="1025" y="4"/>
                    <a:pt x="1" y="1028"/>
                    <a:pt x="1" y="2291"/>
                  </a:cubicBezTo>
                  <a:cubicBezTo>
                    <a:pt x="1" y="2411"/>
                    <a:pt x="96" y="2503"/>
                    <a:pt x="212" y="2503"/>
                  </a:cubicBezTo>
                  <a:lnTo>
                    <a:pt x="4371" y="2503"/>
                  </a:lnTo>
                  <a:cubicBezTo>
                    <a:pt x="4487" y="2503"/>
                    <a:pt x="4582" y="2411"/>
                    <a:pt x="4582" y="2291"/>
                  </a:cubicBezTo>
                  <a:cubicBezTo>
                    <a:pt x="4578" y="1028"/>
                    <a:pt x="3554" y="4"/>
                    <a:pt x="22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4" name="Google Shape;17854;p79"/>
            <p:cNvSpPr/>
            <p:nvPr/>
          </p:nvSpPr>
          <p:spPr>
            <a:xfrm>
              <a:off x="3727590" y="2438549"/>
              <a:ext cx="346921" cy="343953"/>
            </a:xfrm>
            <a:custGeom>
              <a:avLst/>
              <a:gdLst/>
              <a:ahLst/>
              <a:cxnLst/>
              <a:rect l="l" t="t" r="r" b="b"/>
              <a:pathLst>
                <a:path w="13329" h="13215" extrusionOk="0">
                  <a:moveTo>
                    <a:pt x="6872" y="1136"/>
                  </a:moveTo>
                  <a:cubicBezTo>
                    <a:pt x="9725" y="1249"/>
                    <a:pt x="12012" y="3536"/>
                    <a:pt x="12125" y="6389"/>
                  </a:cubicBezTo>
                  <a:lnTo>
                    <a:pt x="11622" y="6389"/>
                  </a:lnTo>
                  <a:cubicBezTo>
                    <a:pt x="11618" y="6389"/>
                    <a:pt x="11614" y="6389"/>
                    <a:pt x="11610" y="6389"/>
                  </a:cubicBezTo>
                  <a:cubicBezTo>
                    <a:pt x="11495" y="6389"/>
                    <a:pt x="11400" y="6485"/>
                    <a:pt x="11400" y="6600"/>
                  </a:cubicBezTo>
                  <a:cubicBezTo>
                    <a:pt x="11400" y="6718"/>
                    <a:pt x="11499" y="6811"/>
                    <a:pt x="11615" y="6811"/>
                  </a:cubicBezTo>
                  <a:cubicBezTo>
                    <a:pt x="11617" y="6811"/>
                    <a:pt x="11620" y="6811"/>
                    <a:pt x="11622" y="6811"/>
                  </a:cubicBezTo>
                  <a:lnTo>
                    <a:pt x="12125" y="6811"/>
                  </a:lnTo>
                  <a:cubicBezTo>
                    <a:pt x="12012" y="9661"/>
                    <a:pt x="9725" y="11948"/>
                    <a:pt x="6875" y="12064"/>
                  </a:cubicBezTo>
                  <a:lnTo>
                    <a:pt x="6875" y="12061"/>
                  </a:lnTo>
                  <a:lnTo>
                    <a:pt x="6875" y="11558"/>
                  </a:lnTo>
                  <a:cubicBezTo>
                    <a:pt x="6879" y="11438"/>
                    <a:pt x="6784" y="11340"/>
                    <a:pt x="6664" y="11340"/>
                  </a:cubicBezTo>
                  <a:cubicBezTo>
                    <a:pt x="6541" y="11340"/>
                    <a:pt x="6446" y="11438"/>
                    <a:pt x="6453" y="11558"/>
                  </a:cubicBezTo>
                  <a:lnTo>
                    <a:pt x="6453" y="12061"/>
                  </a:lnTo>
                  <a:cubicBezTo>
                    <a:pt x="3600" y="11948"/>
                    <a:pt x="1313" y="9665"/>
                    <a:pt x="1200" y="6811"/>
                  </a:cubicBezTo>
                  <a:lnTo>
                    <a:pt x="1703" y="6811"/>
                  </a:lnTo>
                  <a:cubicBezTo>
                    <a:pt x="1971" y="6797"/>
                    <a:pt x="1971" y="6400"/>
                    <a:pt x="1703" y="6389"/>
                  </a:cubicBezTo>
                  <a:lnTo>
                    <a:pt x="1200" y="6389"/>
                  </a:lnTo>
                  <a:cubicBezTo>
                    <a:pt x="1313" y="3536"/>
                    <a:pt x="3600" y="1249"/>
                    <a:pt x="6450" y="1136"/>
                  </a:cubicBezTo>
                  <a:lnTo>
                    <a:pt x="6450" y="1639"/>
                  </a:lnTo>
                  <a:cubicBezTo>
                    <a:pt x="6457" y="1775"/>
                    <a:pt x="6560" y="1842"/>
                    <a:pt x="6662" y="1842"/>
                  </a:cubicBezTo>
                  <a:cubicBezTo>
                    <a:pt x="6765" y="1842"/>
                    <a:pt x="6867" y="1775"/>
                    <a:pt x="6872" y="1639"/>
                  </a:cubicBezTo>
                  <a:lnTo>
                    <a:pt x="6872" y="1136"/>
                  </a:lnTo>
                  <a:close/>
                  <a:moveTo>
                    <a:pt x="6663" y="1"/>
                  </a:moveTo>
                  <a:cubicBezTo>
                    <a:pt x="6560" y="1"/>
                    <a:pt x="6458" y="68"/>
                    <a:pt x="6453" y="204"/>
                  </a:cubicBezTo>
                  <a:lnTo>
                    <a:pt x="6453" y="714"/>
                  </a:lnTo>
                  <a:cubicBezTo>
                    <a:pt x="3367" y="830"/>
                    <a:pt x="894" y="3304"/>
                    <a:pt x="781" y="6389"/>
                  </a:cubicBezTo>
                  <a:lnTo>
                    <a:pt x="268" y="6389"/>
                  </a:lnTo>
                  <a:cubicBezTo>
                    <a:pt x="0" y="6400"/>
                    <a:pt x="0" y="6797"/>
                    <a:pt x="268" y="6811"/>
                  </a:cubicBezTo>
                  <a:lnTo>
                    <a:pt x="781" y="6811"/>
                  </a:lnTo>
                  <a:cubicBezTo>
                    <a:pt x="894" y="9894"/>
                    <a:pt x="3367" y="12367"/>
                    <a:pt x="6453" y="12483"/>
                  </a:cubicBezTo>
                  <a:lnTo>
                    <a:pt x="6453" y="12997"/>
                  </a:lnTo>
                  <a:cubicBezTo>
                    <a:pt x="6446" y="13116"/>
                    <a:pt x="6545" y="13215"/>
                    <a:pt x="6664" y="13215"/>
                  </a:cubicBezTo>
                  <a:cubicBezTo>
                    <a:pt x="6784" y="13215"/>
                    <a:pt x="6879" y="13116"/>
                    <a:pt x="6875" y="12997"/>
                  </a:cubicBezTo>
                  <a:lnTo>
                    <a:pt x="6875" y="12487"/>
                  </a:lnTo>
                  <a:cubicBezTo>
                    <a:pt x="9961" y="12371"/>
                    <a:pt x="12435" y="9897"/>
                    <a:pt x="12547" y="6811"/>
                  </a:cubicBezTo>
                  <a:lnTo>
                    <a:pt x="13061" y="6811"/>
                  </a:lnTo>
                  <a:cubicBezTo>
                    <a:pt x="13328" y="6801"/>
                    <a:pt x="13328" y="6403"/>
                    <a:pt x="13061" y="6389"/>
                  </a:cubicBezTo>
                  <a:lnTo>
                    <a:pt x="12547" y="6389"/>
                  </a:lnTo>
                  <a:cubicBezTo>
                    <a:pt x="12435" y="3304"/>
                    <a:pt x="9961" y="830"/>
                    <a:pt x="6875" y="714"/>
                  </a:cubicBezTo>
                  <a:lnTo>
                    <a:pt x="6875" y="204"/>
                  </a:lnTo>
                  <a:cubicBezTo>
                    <a:pt x="6868" y="68"/>
                    <a:pt x="6765" y="1"/>
                    <a:pt x="66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55" name="Google Shape;17855;p79"/>
          <p:cNvGrpSpPr/>
          <p:nvPr/>
        </p:nvGrpSpPr>
        <p:grpSpPr>
          <a:xfrm>
            <a:off x="6085968" y="1559106"/>
            <a:ext cx="356004" cy="289061"/>
            <a:chOff x="6085968" y="1559106"/>
            <a:chExt cx="356004" cy="289061"/>
          </a:xfrm>
        </p:grpSpPr>
        <p:sp>
          <p:nvSpPr>
            <p:cNvPr id="17856" name="Google Shape;17856;p79"/>
            <p:cNvSpPr/>
            <p:nvPr/>
          </p:nvSpPr>
          <p:spPr>
            <a:xfrm>
              <a:off x="6091095" y="1586591"/>
              <a:ext cx="345645" cy="256345"/>
            </a:xfrm>
            <a:custGeom>
              <a:avLst/>
              <a:gdLst/>
              <a:ahLst/>
              <a:cxnLst/>
              <a:rect l="l" t="t" r="r" b="b"/>
              <a:pathLst>
                <a:path w="13280" h="9849" extrusionOk="0">
                  <a:moveTo>
                    <a:pt x="645" y="0"/>
                  </a:moveTo>
                  <a:cubicBezTo>
                    <a:pt x="289" y="0"/>
                    <a:pt x="4" y="289"/>
                    <a:pt x="4" y="644"/>
                  </a:cubicBezTo>
                  <a:lnTo>
                    <a:pt x="4" y="9208"/>
                  </a:lnTo>
                  <a:cubicBezTo>
                    <a:pt x="1" y="9560"/>
                    <a:pt x="289" y="9849"/>
                    <a:pt x="645" y="9849"/>
                  </a:cubicBezTo>
                  <a:lnTo>
                    <a:pt x="12636" y="9849"/>
                  </a:lnTo>
                  <a:cubicBezTo>
                    <a:pt x="12991" y="9849"/>
                    <a:pt x="13279" y="9564"/>
                    <a:pt x="13279" y="9208"/>
                  </a:cubicBezTo>
                  <a:lnTo>
                    <a:pt x="13279" y="644"/>
                  </a:lnTo>
                  <a:cubicBezTo>
                    <a:pt x="13279" y="289"/>
                    <a:pt x="12991" y="0"/>
                    <a:pt x="12636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7" name="Google Shape;17857;p79"/>
            <p:cNvSpPr/>
            <p:nvPr/>
          </p:nvSpPr>
          <p:spPr>
            <a:xfrm>
              <a:off x="6091199" y="1586591"/>
              <a:ext cx="345541" cy="33445"/>
            </a:xfrm>
            <a:custGeom>
              <a:avLst/>
              <a:gdLst/>
              <a:ahLst/>
              <a:cxnLst/>
              <a:rect l="l" t="t" r="r" b="b"/>
              <a:pathLst>
                <a:path w="13276" h="1285" extrusionOk="0">
                  <a:moveTo>
                    <a:pt x="641" y="0"/>
                  </a:moveTo>
                  <a:cubicBezTo>
                    <a:pt x="285" y="0"/>
                    <a:pt x="0" y="289"/>
                    <a:pt x="0" y="644"/>
                  </a:cubicBezTo>
                  <a:lnTo>
                    <a:pt x="0" y="1285"/>
                  </a:lnTo>
                  <a:lnTo>
                    <a:pt x="13275" y="1285"/>
                  </a:lnTo>
                  <a:lnTo>
                    <a:pt x="13275" y="644"/>
                  </a:lnTo>
                  <a:cubicBezTo>
                    <a:pt x="13275" y="289"/>
                    <a:pt x="12987" y="0"/>
                    <a:pt x="12632" y="0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8" name="Google Shape;17858;p79"/>
            <p:cNvSpPr/>
            <p:nvPr/>
          </p:nvSpPr>
          <p:spPr>
            <a:xfrm>
              <a:off x="6107857" y="1586591"/>
              <a:ext cx="55803" cy="27875"/>
            </a:xfrm>
            <a:custGeom>
              <a:avLst/>
              <a:gdLst/>
              <a:ahLst/>
              <a:cxnLst/>
              <a:rect l="l" t="t" r="r" b="b"/>
              <a:pathLst>
                <a:path w="2144" h="1071" extrusionOk="0">
                  <a:moveTo>
                    <a:pt x="1" y="0"/>
                  </a:moveTo>
                  <a:lnTo>
                    <a:pt x="1" y="215"/>
                  </a:lnTo>
                  <a:cubicBezTo>
                    <a:pt x="1" y="687"/>
                    <a:pt x="384" y="1070"/>
                    <a:pt x="859" y="1070"/>
                  </a:cubicBezTo>
                  <a:lnTo>
                    <a:pt x="1285" y="1070"/>
                  </a:lnTo>
                  <a:cubicBezTo>
                    <a:pt x="1760" y="1070"/>
                    <a:pt x="2143" y="687"/>
                    <a:pt x="2143" y="215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9" name="Google Shape;17859;p79"/>
            <p:cNvSpPr/>
            <p:nvPr/>
          </p:nvSpPr>
          <p:spPr>
            <a:xfrm>
              <a:off x="6364280" y="1586591"/>
              <a:ext cx="55699" cy="27875"/>
            </a:xfrm>
            <a:custGeom>
              <a:avLst/>
              <a:gdLst/>
              <a:ahLst/>
              <a:cxnLst/>
              <a:rect l="l" t="t" r="r" b="b"/>
              <a:pathLst>
                <a:path w="2140" h="1071" extrusionOk="0">
                  <a:moveTo>
                    <a:pt x="0" y="0"/>
                  </a:moveTo>
                  <a:lnTo>
                    <a:pt x="0" y="215"/>
                  </a:lnTo>
                  <a:cubicBezTo>
                    <a:pt x="0" y="687"/>
                    <a:pt x="384" y="1070"/>
                    <a:pt x="855" y="1070"/>
                  </a:cubicBezTo>
                  <a:lnTo>
                    <a:pt x="1285" y="1070"/>
                  </a:lnTo>
                  <a:cubicBezTo>
                    <a:pt x="1756" y="1070"/>
                    <a:pt x="2140" y="687"/>
                    <a:pt x="2140" y="215"/>
                  </a:cubicBezTo>
                  <a:lnTo>
                    <a:pt x="2140" y="0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0" name="Google Shape;17860;p79"/>
            <p:cNvSpPr/>
            <p:nvPr/>
          </p:nvSpPr>
          <p:spPr>
            <a:xfrm>
              <a:off x="6124619" y="1564338"/>
              <a:ext cx="22280" cy="33445"/>
            </a:xfrm>
            <a:custGeom>
              <a:avLst/>
              <a:gdLst/>
              <a:ahLst/>
              <a:cxnLst/>
              <a:rect l="l" t="t" r="r" b="b"/>
              <a:pathLst>
                <a:path w="856" h="1285" extrusionOk="0">
                  <a:moveTo>
                    <a:pt x="215" y="0"/>
                  </a:moveTo>
                  <a:cubicBezTo>
                    <a:pt x="96" y="0"/>
                    <a:pt x="1" y="95"/>
                    <a:pt x="1" y="212"/>
                  </a:cubicBezTo>
                  <a:lnTo>
                    <a:pt x="1" y="1070"/>
                  </a:lnTo>
                  <a:cubicBezTo>
                    <a:pt x="1" y="1186"/>
                    <a:pt x="96" y="1285"/>
                    <a:pt x="215" y="1285"/>
                  </a:cubicBezTo>
                  <a:lnTo>
                    <a:pt x="641" y="1285"/>
                  </a:lnTo>
                  <a:cubicBezTo>
                    <a:pt x="761" y="1285"/>
                    <a:pt x="856" y="1186"/>
                    <a:pt x="856" y="1070"/>
                  </a:cubicBezTo>
                  <a:lnTo>
                    <a:pt x="856" y="212"/>
                  </a:lnTo>
                  <a:cubicBezTo>
                    <a:pt x="856" y="95"/>
                    <a:pt x="761" y="0"/>
                    <a:pt x="641" y="0"/>
                  </a:cubicBez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1" name="Google Shape;17861;p79"/>
            <p:cNvSpPr/>
            <p:nvPr/>
          </p:nvSpPr>
          <p:spPr>
            <a:xfrm>
              <a:off x="6124619" y="1564338"/>
              <a:ext cx="22280" cy="16684"/>
            </a:xfrm>
            <a:custGeom>
              <a:avLst/>
              <a:gdLst/>
              <a:ahLst/>
              <a:cxnLst/>
              <a:rect l="l" t="t" r="r" b="b"/>
              <a:pathLst>
                <a:path w="856" h="641" extrusionOk="0">
                  <a:moveTo>
                    <a:pt x="647" y="0"/>
                  </a:moveTo>
                  <a:cubicBezTo>
                    <a:pt x="645" y="0"/>
                    <a:pt x="643" y="0"/>
                    <a:pt x="641" y="0"/>
                  </a:cubicBezTo>
                  <a:lnTo>
                    <a:pt x="215" y="0"/>
                  </a:lnTo>
                  <a:cubicBezTo>
                    <a:pt x="96" y="0"/>
                    <a:pt x="1" y="95"/>
                    <a:pt x="1" y="212"/>
                  </a:cubicBezTo>
                  <a:lnTo>
                    <a:pt x="1" y="641"/>
                  </a:lnTo>
                  <a:lnTo>
                    <a:pt x="856" y="641"/>
                  </a:lnTo>
                  <a:lnTo>
                    <a:pt x="856" y="212"/>
                  </a:lnTo>
                  <a:cubicBezTo>
                    <a:pt x="856" y="97"/>
                    <a:pt x="764" y="0"/>
                    <a:pt x="647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2" name="Google Shape;17862;p79"/>
            <p:cNvSpPr/>
            <p:nvPr/>
          </p:nvSpPr>
          <p:spPr>
            <a:xfrm>
              <a:off x="6380937" y="1564338"/>
              <a:ext cx="22384" cy="33445"/>
            </a:xfrm>
            <a:custGeom>
              <a:avLst/>
              <a:gdLst/>
              <a:ahLst/>
              <a:cxnLst/>
              <a:rect l="l" t="t" r="r" b="b"/>
              <a:pathLst>
                <a:path w="860" h="1285" extrusionOk="0">
                  <a:moveTo>
                    <a:pt x="651" y="0"/>
                  </a:moveTo>
                  <a:cubicBezTo>
                    <a:pt x="649" y="0"/>
                    <a:pt x="647" y="0"/>
                    <a:pt x="645" y="0"/>
                  </a:cubicBezTo>
                  <a:lnTo>
                    <a:pt x="215" y="0"/>
                  </a:lnTo>
                  <a:cubicBezTo>
                    <a:pt x="96" y="0"/>
                    <a:pt x="1" y="95"/>
                    <a:pt x="1" y="212"/>
                  </a:cubicBezTo>
                  <a:lnTo>
                    <a:pt x="1" y="1070"/>
                  </a:lnTo>
                  <a:cubicBezTo>
                    <a:pt x="1" y="1186"/>
                    <a:pt x="96" y="1285"/>
                    <a:pt x="215" y="1285"/>
                  </a:cubicBezTo>
                  <a:lnTo>
                    <a:pt x="645" y="1285"/>
                  </a:lnTo>
                  <a:cubicBezTo>
                    <a:pt x="761" y="1285"/>
                    <a:pt x="859" y="1186"/>
                    <a:pt x="859" y="1070"/>
                  </a:cubicBezTo>
                  <a:lnTo>
                    <a:pt x="859" y="212"/>
                  </a:lnTo>
                  <a:cubicBezTo>
                    <a:pt x="859" y="97"/>
                    <a:pt x="764" y="0"/>
                    <a:pt x="651" y="0"/>
                  </a:cubicBez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3" name="Google Shape;17863;p79"/>
            <p:cNvSpPr/>
            <p:nvPr/>
          </p:nvSpPr>
          <p:spPr>
            <a:xfrm>
              <a:off x="6380937" y="1564338"/>
              <a:ext cx="22384" cy="16684"/>
            </a:xfrm>
            <a:custGeom>
              <a:avLst/>
              <a:gdLst/>
              <a:ahLst/>
              <a:cxnLst/>
              <a:rect l="l" t="t" r="r" b="b"/>
              <a:pathLst>
                <a:path w="860" h="641" extrusionOk="0">
                  <a:moveTo>
                    <a:pt x="215" y="0"/>
                  </a:moveTo>
                  <a:cubicBezTo>
                    <a:pt x="96" y="0"/>
                    <a:pt x="1" y="95"/>
                    <a:pt x="1" y="212"/>
                  </a:cubicBezTo>
                  <a:lnTo>
                    <a:pt x="1" y="641"/>
                  </a:lnTo>
                  <a:lnTo>
                    <a:pt x="859" y="641"/>
                  </a:lnTo>
                  <a:lnTo>
                    <a:pt x="859" y="212"/>
                  </a:lnTo>
                  <a:cubicBezTo>
                    <a:pt x="859" y="95"/>
                    <a:pt x="761" y="0"/>
                    <a:pt x="645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4" name="Google Shape;17864;p79"/>
            <p:cNvSpPr/>
            <p:nvPr/>
          </p:nvSpPr>
          <p:spPr>
            <a:xfrm>
              <a:off x="6091199" y="1620010"/>
              <a:ext cx="345541" cy="16788"/>
            </a:xfrm>
            <a:custGeom>
              <a:avLst/>
              <a:gdLst/>
              <a:ahLst/>
              <a:cxnLst/>
              <a:rect l="l" t="t" r="r" b="b"/>
              <a:pathLst>
                <a:path w="13276" h="645" extrusionOk="0">
                  <a:moveTo>
                    <a:pt x="0" y="1"/>
                  </a:moveTo>
                  <a:lnTo>
                    <a:pt x="0" y="645"/>
                  </a:lnTo>
                  <a:lnTo>
                    <a:pt x="13275" y="645"/>
                  </a:lnTo>
                  <a:lnTo>
                    <a:pt x="13275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5" name="Google Shape;17865;p79"/>
            <p:cNvSpPr/>
            <p:nvPr/>
          </p:nvSpPr>
          <p:spPr>
            <a:xfrm>
              <a:off x="6085968" y="1559106"/>
              <a:ext cx="356004" cy="289061"/>
            </a:xfrm>
            <a:custGeom>
              <a:avLst/>
              <a:gdLst/>
              <a:ahLst/>
              <a:cxnLst/>
              <a:rect l="l" t="t" r="r" b="b"/>
              <a:pathLst>
                <a:path w="13678" h="11106" extrusionOk="0">
                  <a:moveTo>
                    <a:pt x="1695" y="401"/>
                  </a:moveTo>
                  <a:cubicBezTo>
                    <a:pt x="1696" y="401"/>
                    <a:pt x="1698" y="401"/>
                    <a:pt x="1700" y="402"/>
                  </a:cubicBezTo>
                  <a:lnTo>
                    <a:pt x="2126" y="402"/>
                  </a:lnTo>
                  <a:cubicBezTo>
                    <a:pt x="2133" y="402"/>
                    <a:pt x="2140" y="406"/>
                    <a:pt x="2140" y="413"/>
                  </a:cubicBezTo>
                  <a:lnTo>
                    <a:pt x="2140" y="1271"/>
                  </a:lnTo>
                  <a:cubicBezTo>
                    <a:pt x="2140" y="1278"/>
                    <a:pt x="2133" y="1285"/>
                    <a:pt x="2126" y="1285"/>
                  </a:cubicBezTo>
                  <a:lnTo>
                    <a:pt x="1697" y="1285"/>
                  </a:lnTo>
                  <a:cubicBezTo>
                    <a:pt x="1690" y="1285"/>
                    <a:pt x="1683" y="1278"/>
                    <a:pt x="1683" y="1271"/>
                  </a:cubicBezTo>
                  <a:lnTo>
                    <a:pt x="1683" y="413"/>
                  </a:lnTo>
                  <a:cubicBezTo>
                    <a:pt x="1683" y="407"/>
                    <a:pt x="1687" y="401"/>
                    <a:pt x="1695" y="401"/>
                  </a:cubicBezTo>
                  <a:close/>
                  <a:moveTo>
                    <a:pt x="11978" y="402"/>
                  </a:moveTo>
                  <a:cubicBezTo>
                    <a:pt x="11985" y="402"/>
                    <a:pt x="11992" y="406"/>
                    <a:pt x="11992" y="413"/>
                  </a:cubicBezTo>
                  <a:lnTo>
                    <a:pt x="11992" y="1271"/>
                  </a:lnTo>
                  <a:cubicBezTo>
                    <a:pt x="11992" y="1278"/>
                    <a:pt x="11985" y="1285"/>
                    <a:pt x="11978" y="1285"/>
                  </a:cubicBezTo>
                  <a:lnTo>
                    <a:pt x="11548" y="1285"/>
                  </a:lnTo>
                  <a:cubicBezTo>
                    <a:pt x="11541" y="1285"/>
                    <a:pt x="11534" y="1278"/>
                    <a:pt x="11534" y="1271"/>
                  </a:cubicBezTo>
                  <a:lnTo>
                    <a:pt x="11534" y="413"/>
                  </a:lnTo>
                  <a:cubicBezTo>
                    <a:pt x="11534" y="406"/>
                    <a:pt x="11541" y="402"/>
                    <a:pt x="11548" y="402"/>
                  </a:cubicBezTo>
                  <a:close/>
                  <a:moveTo>
                    <a:pt x="12833" y="1257"/>
                  </a:moveTo>
                  <a:cubicBezTo>
                    <a:pt x="13075" y="1257"/>
                    <a:pt x="13276" y="1454"/>
                    <a:pt x="13276" y="1700"/>
                  </a:cubicBezTo>
                  <a:lnTo>
                    <a:pt x="13276" y="10264"/>
                  </a:lnTo>
                  <a:cubicBezTo>
                    <a:pt x="13276" y="10507"/>
                    <a:pt x="13075" y="10704"/>
                    <a:pt x="12833" y="10704"/>
                  </a:cubicBezTo>
                  <a:lnTo>
                    <a:pt x="842" y="10704"/>
                  </a:lnTo>
                  <a:cubicBezTo>
                    <a:pt x="599" y="10704"/>
                    <a:pt x="402" y="10507"/>
                    <a:pt x="402" y="10264"/>
                  </a:cubicBezTo>
                  <a:lnTo>
                    <a:pt x="402" y="1700"/>
                  </a:lnTo>
                  <a:cubicBezTo>
                    <a:pt x="402" y="1454"/>
                    <a:pt x="599" y="1257"/>
                    <a:pt x="842" y="1257"/>
                  </a:cubicBezTo>
                  <a:lnTo>
                    <a:pt x="1285" y="1257"/>
                  </a:lnTo>
                  <a:lnTo>
                    <a:pt x="1285" y="1271"/>
                  </a:lnTo>
                  <a:cubicBezTo>
                    <a:pt x="1285" y="1500"/>
                    <a:pt x="1468" y="1683"/>
                    <a:pt x="1700" y="1686"/>
                  </a:cubicBezTo>
                  <a:lnTo>
                    <a:pt x="2126" y="1686"/>
                  </a:lnTo>
                  <a:cubicBezTo>
                    <a:pt x="2355" y="1683"/>
                    <a:pt x="2541" y="1500"/>
                    <a:pt x="2541" y="1271"/>
                  </a:cubicBezTo>
                  <a:lnTo>
                    <a:pt x="2541" y="1257"/>
                  </a:lnTo>
                  <a:lnTo>
                    <a:pt x="11133" y="1257"/>
                  </a:lnTo>
                  <a:lnTo>
                    <a:pt x="11133" y="1271"/>
                  </a:lnTo>
                  <a:cubicBezTo>
                    <a:pt x="11133" y="1500"/>
                    <a:pt x="11320" y="1683"/>
                    <a:pt x="11548" y="1686"/>
                  </a:cubicBezTo>
                  <a:lnTo>
                    <a:pt x="11978" y="1686"/>
                  </a:lnTo>
                  <a:cubicBezTo>
                    <a:pt x="12206" y="1683"/>
                    <a:pt x="12389" y="1500"/>
                    <a:pt x="12389" y="1271"/>
                  </a:cubicBezTo>
                  <a:lnTo>
                    <a:pt x="12389" y="1257"/>
                  </a:lnTo>
                  <a:close/>
                  <a:moveTo>
                    <a:pt x="1700" y="1"/>
                  </a:moveTo>
                  <a:cubicBezTo>
                    <a:pt x="1471" y="1"/>
                    <a:pt x="1285" y="184"/>
                    <a:pt x="1285" y="413"/>
                  </a:cubicBezTo>
                  <a:lnTo>
                    <a:pt x="1285" y="856"/>
                  </a:lnTo>
                  <a:lnTo>
                    <a:pt x="842" y="856"/>
                  </a:lnTo>
                  <a:cubicBezTo>
                    <a:pt x="377" y="856"/>
                    <a:pt x="1" y="1232"/>
                    <a:pt x="1" y="1700"/>
                  </a:cubicBezTo>
                  <a:lnTo>
                    <a:pt x="1" y="10264"/>
                  </a:lnTo>
                  <a:cubicBezTo>
                    <a:pt x="1" y="10729"/>
                    <a:pt x="377" y="11105"/>
                    <a:pt x="845" y="11105"/>
                  </a:cubicBezTo>
                  <a:lnTo>
                    <a:pt x="12836" y="11105"/>
                  </a:lnTo>
                  <a:cubicBezTo>
                    <a:pt x="13301" y="11105"/>
                    <a:pt x="13674" y="10729"/>
                    <a:pt x="13677" y="10264"/>
                  </a:cubicBezTo>
                  <a:lnTo>
                    <a:pt x="13677" y="1700"/>
                  </a:lnTo>
                  <a:cubicBezTo>
                    <a:pt x="13674" y="1232"/>
                    <a:pt x="13297" y="856"/>
                    <a:pt x="12833" y="856"/>
                  </a:cubicBezTo>
                  <a:lnTo>
                    <a:pt x="12393" y="856"/>
                  </a:lnTo>
                  <a:lnTo>
                    <a:pt x="12393" y="413"/>
                  </a:lnTo>
                  <a:cubicBezTo>
                    <a:pt x="12389" y="184"/>
                    <a:pt x="12206" y="1"/>
                    <a:pt x="11978" y="1"/>
                  </a:cubicBezTo>
                  <a:lnTo>
                    <a:pt x="11548" y="1"/>
                  </a:lnTo>
                  <a:cubicBezTo>
                    <a:pt x="11320" y="1"/>
                    <a:pt x="11133" y="184"/>
                    <a:pt x="11133" y="413"/>
                  </a:cubicBezTo>
                  <a:lnTo>
                    <a:pt x="11133" y="856"/>
                  </a:lnTo>
                  <a:lnTo>
                    <a:pt x="2541" y="856"/>
                  </a:lnTo>
                  <a:lnTo>
                    <a:pt x="2541" y="413"/>
                  </a:lnTo>
                  <a:cubicBezTo>
                    <a:pt x="2541" y="184"/>
                    <a:pt x="2355" y="1"/>
                    <a:pt x="2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6" name="Google Shape;17866;p79"/>
            <p:cNvSpPr/>
            <p:nvPr/>
          </p:nvSpPr>
          <p:spPr>
            <a:xfrm>
              <a:off x="6106243" y="1614779"/>
              <a:ext cx="314829" cy="10489"/>
            </a:xfrm>
            <a:custGeom>
              <a:avLst/>
              <a:gdLst/>
              <a:ahLst/>
              <a:cxnLst/>
              <a:rect l="l" t="t" r="r" b="b"/>
              <a:pathLst>
                <a:path w="12096" h="403" extrusionOk="0">
                  <a:moveTo>
                    <a:pt x="264" y="1"/>
                  </a:moveTo>
                  <a:cubicBezTo>
                    <a:pt x="0" y="1"/>
                    <a:pt x="0" y="403"/>
                    <a:pt x="264" y="403"/>
                  </a:cubicBezTo>
                  <a:cubicBezTo>
                    <a:pt x="268" y="403"/>
                    <a:pt x="273" y="402"/>
                    <a:pt x="277" y="402"/>
                  </a:cubicBezTo>
                  <a:lnTo>
                    <a:pt x="11839" y="402"/>
                  </a:lnTo>
                  <a:cubicBezTo>
                    <a:pt x="12096" y="392"/>
                    <a:pt x="12096" y="15"/>
                    <a:pt x="11839" y="1"/>
                  </a:cubicBezTo>
                  <a:lnTo>
                    <a:pt x="277" y="1"/>
                  </a:lnTo>
                  <a:cubicBezTo>
                    <a:pt x="273" y="1"/>
                    <a:pt x="268" y="1"/>
                    <a:pt x="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7" name="Google Shape;17867;p79"/>
            <p:cNvSpPr/>
            <p:nvPr/>
          </p:nvSpPr>
          <p:spPr>
            <a:xfrm>
              <a:off x="6123525" y="1659390"/>
              <a:ext cx="46719" cy="10463"/>
            </a:xfrm>
            <a:custGeom>
              <a:avLst/>
              <a:gdLst/>
              <a:ahLst/>
              <a:cxnLst/>
              <a:rect l="l" t="t" r="r" b="b"/>
              <a:pathLst>
                <a:path w="1795" h="402" extrusionOk="0">
                  <a:moveTo>
                    <a:pt x="257" y="1"/>
                  </a:moveTo>
                  <a:cubicBezTo>
                    <a:pt x="0" y="11"/>
                    <a:pt x="0" y="388"/>
                    <a:pt x="257" y="402"/>
                  </a:cubicBezTo>
                  <a:lnTo>
                    <a:pt x="1541" y="402"/>
                  </a:lnTo>
                  <a:cubicBezTo>
                    <a:pt x="1795" y="388"/>
                    <a:pt x="1795" y="11"/>
                    <a:pt x="15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8" name="Google Shape;17868;p79"/>
            <p:cNvSpPr/>
            <p:nvPr/>
          </p:nvSpPr>
          <p:spPr>
            <a:xfrm>
              <a:off x="6201009" y="1659390"/>
              <a:ext cx="47266" cy="10489"/>
            </a:xfrm>
            <a:custGeom>
              <a:avLst/>
              <a:gdLst/>
              <a:ahLst/>
              <a:cxnLst/>
              <a:rect l="l" t="t" r="r" b="b"/>
              <a:pathLst>
                <a:path w="1816" h="403" extrusionOk="0">
                  <a:moveTo>
                    <a:pt x="264" y="0"/>
                  </a:moveTo>
                  <a:cubicBezTo>
                    <a:pt x="1" y="0"/>
                    <a:pt x="1" y="402"/>
                    <a:pt x="264" y="402"/>
                  </a:cubicBezTo>
                  <a:cubicBezTo>
                    <a:pt x="269" y="402"/>
                    <a:pt x="273" y="402"/>
                    <a:pt x="278" y="402"/>
                  </a:cubicBezTo>
                  <a:lnTo>
                    <a:pt x="1562" y="402"/>
                  </a:lnTo>
                  <a:cubicBezTo>
                    <a:pt x="1815" y="388"/>
                    <a:pt x="1815" y="11"/>
                    <a:pt x="1562" y="1"/>
                  </a:cubicBezTo>
                  <a:lnTo>
                    <a:pt x="278" y="1"/>
                  </a:lnTo>
                  <a:cubicBezTo>
                    <a:pt x="273" y="0"/>
                    <a:pt x="269" y="0"/>
                    <a:pt x="2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9" name="Google Shape;17869;p79"/>
            <p:cNvSpPr/>
            <p:nvPr/>
          </p:nvSpPr>
          <p:spPr>
            <a:xfrm>
              <a:off x="6357070" y="1659390"/>
              <a:ext cx="46069" cy="10489"/>
            </a:xfrm>
            <a:custGeom>
              <a:avLst/>
              <a:gdLst/>
              <a:ahLst/>
              <a:cxnLst/>
              <a:rect l="l" t="t" r="r" b="b"/>
              <a:pathLst>
                <a:path w="1770" h="403" extrusionOk="0">
                  <a:moveTo>
                    <a:pt x="1574" y="0"/>
                  </a:moveTo>
                  <a:cubicBezTo>
                    <a:pt x="1570" y="0"/>
                    <a:pt x="1566" y="0"/>
                    <a:pt x="1562" y="1"/>
                  </a:cubicBezTo>
                  <a:lnTo>
                    <a:pt x="277" y="1"/>
                  </a:lnTo>
                  <a:cubicBezTo>
                    <a:pt x="273" y="0"/>
                    <a:pt x="268" y="0"/>
                    <a:pt x="264" y="0"/>
                  </a:cubicBezTo>
                  <a:cubicBezTo>
                    <a:pt x="0" y="0"/>
                    <a:pt x="0" y="402"/>
                    <a:pt x="264" y="402"/>
                  </a:cubicBezTo>
                  <a:cubicBezTo>
                    <a:pt x="268" y="402"/>
                    <a:pt x="273" y="402"/>
                    <a:pt x="277" y="402"/>
                  </a:cubicBezTo>
                  <a:lnTo>
                    <a:pt x="1562" y="402"/>
                  </a:lnTo>
                  <a:cubicBezTo>
                    <a:pt x="1564" y="402"/>
                    <a:pt x="1566" y="402"/>
                    <a:pt x="1568" y="402"/>
                  </a:cubicBezTo>
                  <a:cubicBezTo>
                    <a:pt x="1678" y="402"/>
                    <a:pt x="1769" y="312"/>
                    <a:pt x="1769" y="201"/>
                  </a:cubicBezTo>
                  <a:cubicBezTo>
                    <a:pt x="1769" y="89"/>
                    <a:pt x="1681" y="0"/>
                    <a:pt x="15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0" name="Google Shape;17870;p79"/>
            <p:cNvSpPr/>
            <p:nvPr/>
          </p:nvSpPr>
          <p:spPr>
            <a:xfrm>
              <a:off x="6123525" y="1704001"/>
              <a:ext cx="46719" cy="10463"/>
            </a:xfrm>
            <a:custGeom>
              <a:avLst/>
              <a:gdLst/>
              <a:ahLst/>
              <a:cxnLst/>
              <a:rect l="l" t="t" r="r" b="b"/>
              <a:pathLst>
                <a:path w="1795" h="402" extrusionOk="0">
                  <a:moveTo>
                    <a:pt x="257" y="0"/>
                  </a:moveTo>
                  <a:cubicBezTo>
                    <a:pt x="0" y="11"/>
                    <a:pt x="0" y="387"/>
                    <a:pt x="257" y="401"/>
                  </a:cubicBezTo>
                  <a:lnTo>
                    <a:pt x="1541" y="401"/>
                  </a:lnTo>
                  <a:cubicBezTo>
                    <a:pt x="1795" y="387"/>
                    <a:pt x="1795" y="11"/>
                    <a:pt x="15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1" name="Google Shape;17871;p79"/>
            <p:cNvSpPr/>
            <p:nvPr/>
          </p:nvSpPr>
          <p:spPr>
            <a:xfrm>
              <a:off x="6279014" y="1703975"/>
              <a:ext cx="46095" cy="10489"/>
            </a:xfrm>
            <a:custGeom>
              <a:avLst/>
              <a:gdLst/>
              <a:ahLst/>
              <a:cxnLst/>
              <a:rect l="l" t="t" r="r" b="b"/>
              <a:pathLst>
                <a:path w="1771" h="403" extrusionOk="0">
                  <a:moveTo>
                    <a:pt x="1575" y="1"/>
                  </a:moveTo>
                  <a:cubicBezTo>
                    <a:pt x="1571" y="1"/>
                    <a:pt x="1567" y="1"/>
                    <a:pt x="1563" y="1"/>
                  </a:cubicBezTo>
                  <a:lnTo>
                    <a:pt x="279" y="1"/>
                  </a:lnTo>
                  <a:cubicBezTo>
                    <a:pt x="274" y="1"/>
                    <a:pt x="270" y="1"/>
                    <a:pt x="265" y="1"/>
                  </a:cubicBezTo>
                  <a:cubicBezTo>
                    <a:pt x="1" y="1"/>
                    <a:pt x="2" y="402"/>
                    <a:pt x="268" y="402"/>
                  </a:cubicBezTo>
                  <a:cubicBezTo>
                    <a:pt x="272" y="402"/>
                    <a:pt x="275" y="402"/>
                    <a:pt x="279" y="402"/>
                  </a:cubicBezTo>
                  <a:lnTo>
                    <a:pt x="1563" y="402"/>
                  </a:lnTo>
                  <a:cubicBezTo>
                    <a:pt x="1565" y="402"/>
                    <a:pt x="1567" y="402"/>
                    <a:pt x="1569" y="402"/>
                  </a:cubicBezTo>
                  <a:cubicBezTo>
                    <a:pt x="1679" y="402"/>
                    <a:pt x="1770" y="312"/>
                    <a:pt x="1770" y="202"/>
                  </a:cubicBezTo>
                  <a:cubicBezTo>
                    <a:pt x="1770" y="90"/>
                    <a:pt x="1682" y="1"/>
                    <a:pt x="1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2" name="Google Shape;17872;p79"/>
            <p:cNvSpPr/>
            <p:nvPr/>
          </p:nvSpPr>
          <p:spPr>
            <a:xfrm>
              <a:off x="6123525" y="1748586"/>
              <a:ext cx="46719" cy="10463"/>
            </a:xfrm>
            <a:custGeom>
              <a:avLst/>
              <a:gdLst/>
              <a:ahLst/>
              <a:cxnLst/>
              <a:rect l="l" t="t" r="r" b="b"/>
              <a:pathLst>
                <a:path w="1795" h="402" extrusionOk="0">
                  <a:moveTo>
                    <a:pt x="257" y="1"/>
                  </a:moveTo>
                  <a:cubicBezTo>
                    <a:pt x="0" y="11"/>
                    <a:pt x="0" y="388"/>
                    <a:pt x="257" y="402"/>
                  </a:cubicBezTo>
                  <a:lnTo>
                    <a:pt x="1541" y="402"/>
                  </a:lnTo>
                  <a:cubicBezTo>
                    <a:pt x="1795" y="388"/>
                    <a:pt x="1795" y="11"/>
                    <a:pt x="15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3" name="Google Shape;17873;p79"/>
            <p:cNvSpPr/>
            <p:nvPr/>
          </p:nvSpPr>
          <p:spPr>
            <a:xfrm>
              <a:off x="6200983" y="1748586"/>
              <a:ext cx="47292" cy="10463"/>
            </a:xfrm>
            <a:custGeom>
              <a:avLst/>
              <a:gdLst/>
              <a:ahLst/>
              <a:cxnLst/>
              <a:rect l="l" t="t" r="r" b="b"/>
              <a:pathLst>
                <a:path w="1817" h="402" extrusionOk="0">
                  <a:moveTo>
                    <a:pt x="265" y="0"/>
                  </a:moveTo>
                  <a:cubicBezTo>
                    <a:pt x="1" y="0"/>
                    <a:pt x="2" y="402"/>
                    <a:pt x="269" y="402"/>
                  </a:cubicBezTo>
                  <a:cubicBezTo>
                    <a:pt x="272" y="402"/>
                    <a:pt x="275" y="402"/>
                    <a:pt x="279" y="402"/>
                  </a:cubicBezTo>
                  <a:lnTo>
                    <a:pt x="1563" y="402"/>
                  </a:lnTo>
                  <a:cubicBezTo>
                    <a:pt x="1816" y="388"/>
                    <a:pt x="1816" y="11"/>
                    <a:pt x="1563" y="1"/>
                  </a:cubicBezTo>
                  <a:lnTo>
                    <a:pt x="279" y="1"/>
                  </a:lnTo>
                  <a:cubicBezTo>
                    <a:pt x="274" y="0"/>
                    <a:pt x="270" y="0"/>
                    <a:pt x="2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4" name="Google Shape;17874;p79"/>
            <p:cNvSpPr/>
            <p:nvPr/>
          </p:nvSpPr>
          <p:spPr>
            <a:xfrm>
              <a:off x="6357044" y="1748586"/>
              <a:ext cx="46095" cy="10463"/>
            </a:xfrm>
            <a:custGeom>
              <a:avLst/>
              <a:gdLst/>
              <a:ahLst/>
              <a:cxnLst/>
              <a:rect l="l" t="t" r="r" b="b"/>
              <a:pathLst>
                <a:path w="1771" h="402" extrusionOk="0">
                  <a:moveTo>
                    <a:pt x="1575" y="0"/>
                  </a:moveTo>
                  <a:cubicBezTo>
                    <a:pt x="1571" y="0"/>
                    <a:pt x="1567" y="0"/>
                    <a:pt x="1563" y="1"/>
                  </a:cubicBezTo>
                  <a:lnTo>
                    <a:pt x="278" y="1"/>
                  </a:lnTo>
                  <a:cubicBezTo>
                    <a:pt x="274" y="0"/>
                    <a:pt x="269" y="0"/>
                    <a:pt x="265" y="0"/>
                  </a:cubicBezTo>
                  <a:cubicBezTo>
                    <a:pt x="0" y="0"/>
                    <a:pt x="1" y="402"/>
                    <a:pt x="268" y="402"/>
                  </a:cubicBezTo>
                  <a:cubicBezTo>
                    <a:pt x="272" y="402"/>
                    <a:pt x="275" y="402"/>
                    <a:pt x="278" y="402"/>
                  </a:cubicBezTo>
                  <a:lnTo>
                    <a:pt x="1563" y="402"/>
                  </a:lnTo>
                  <a:cubicBezTo>
                    <a:pt x="1565" y="402"/>
                    <a:pt x="1567" y="402"/>
                    <a:pt x="1569" y="402"/>
                  </a:cubicBezTo>
                  <a:cubicBezTo>
                    <a:pt x="1679" y="402"/>
                    <a:pt x="1770" y="312"/>
                    <a:pt x="1770" y="201"/>
                  </a:cubicBezTo>
                  <a:cubicBezTo>
                    <a:pt x="1770" y="89"/>
                    <a:pt x="1682" y="0"/>
                    <a:pt x="15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5" name="Google Shape;17875;p79"/>
            <p:cNvSpPr/>
            <p:nvPr/>
          </p:nvSpPr>
          <p:spPr>
            <a:xfrm>
              <a:off x="6201009" y="1793171"/>
              <a:ext cx="47266" cy="10411"/>
            </a:xfrm>
            <a:custGeom>
              <a:avLst/>
              <a:gdLst/>
              <a:ahLst/>
              <a:cxnLst/>
              <a:rect l="l" t="t" r="r" b="b"/>
              <a:pathLst>
                <a:path w="1816" h="400" extrusionOk="0">
                  <a:moveTo>
                    <a:pt x="264" y="1"/>
                  </a:moveTo>
                  <a:cubicBezTo>
                    <a:pt x="1" y="1"/>
                    <a:pt x="1" y="399"/>
                    <a:pt x="264" y="399"/>
                  </a:cubicBezTo>
                  <a:cubicBezTo>
                    <a:pt x="269" y="399"/>
                    <a:pt x="273" y="399"/>
                    <a:pt x="278" y="399"/>
                  </a:cubicBezTo>
                  <a:lnTo>
                    <a:pt x="1562" y="399"/>
                  </a:lnTo>
                  <a:cubicBezTo>
                    <a:pt x="1815" y="388"/>
                    <a:pt x="1815" y="12"/>
                    <a:pt x="1562" y="1"/>
                  </a:cubicBezTo>
                  <a:lnTo>
                    <a:pt x="278" y="1"/>
                  </a:lnTo>
                  <a:cubicBezTo>
                    <a:pt x="273" y="1"/>
                    <a:pt x="269" y="1"/>
                    <a:pt x="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6" name="Google Shape;17876;p79"/>
            <p:cNvSpPr/>
            <p:nvPr/>
          </p:nvSpPr>
          <p:spPr>
            <a:xfrm>
              <a:off x="6279040" y="1793171"/>
              <a:ext cx="46069" cy="10411"/>
            </a:xfrm>
            <a:custGeom>
              <a:avLst/>
              <a:gdLst/>
              <a:ahLst/>
              <a:cxnLst/>
              <a:rect l="l" t="t" r="r" b="b"/>
              <a:pathLst>
                <a:path w="1770" h="400" extrusionOk="0">
                  <a:moveTo>
                    <a:pt x="1574" y="1"/>
                  </a:moveTo>
                  <a:cubicBezTo>
                    <a:pt x="1570" y="1"/>
                    <a:pt x="1566" y="1"/>
                    <a:pt x="1562" y="1"/>
                  </a:cubicBezTo>
                  <a:lnTo>
                    <a:pt x="278" y="1"/>
                  </a:lnTo>
                  <a:cubicBezTo>
                    <a:pt x="273" y="1"/>
                    <a:pt x="269" y="1"/>
                    <a:pt x="264" y="1"/>
                  </a:cubicBezTo>
                  <a:cubicBezTo>
                    <a:pt x="1" y="1"/>
                    <a:pt x="1" y="399"/>
                    <a:pt x="264" y="399"/>
                  </a:cubicBezTo>
                  <a:cubicBezTo>
                    <a:pt x="269" y="399"/>
                    <a:pt x="273" y="399"/>
                    <a:pt x="278" y="399"/>
                  </a:cubicBezTo>
                  <a:lnTo>
                    <a:pt x="1562" y="399"/>
                  </a:lnTo>
                  <a:cubicBezTo>
                    <a:pt x="1566" y="399"/>
                    <a:pt x="1570" y="399"/>
                    <a:pt x="1574" y="399"/>
                  </a:cubicBezTo>
                  <a:cubicBezTo>
                    <a:pt x="1681" y="399"/>
                    <a:pt x="1769" y="310"/>
                    <a:pt x="1769" y="198"/>
                  </a:cubicBezTo>
                  <a:cubicBezTo>
                    <a:pt x="1769" y="90"/>
                    <a:pt x="1681" y="1"/>
                    <a:pt x="15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7" name="Google Shape;17877;p79"/>
            <p:cNvSpPr/>
            <p:nvPr/>
          </p:nvSpPr>
          <p:spPr>
            <a:xfrm>
              <a:off x="6357070" y="1793171"/>
              <a:ext cx="46069" cy="10411"/>
            </a:xfrm>
            <a:custGeom>
              <a:avLst/>
              <a:gdLst/>
              <a:ahLst/>
              <a:cxnLst/>
              <a:rect l="l" t="t" r="r" b="b"/>
              <a:pathLst>
                <a:path w="1770" h="400" extrusionOk="0">
                  <a:moveTo>
                    <a:pt x="1574" y="1"/>
                  </a:moveTo>
                  <a:cubicBezTo>
                    <a:pt x="1570" y="1"/>
                    <a:pt x="1566" y="1"/>
                    <a:pt x="1562" y="1"/>
                  </a:cubicBezTo>
                  <a:lnTo>
                    <a:pt x="277" y="1"/>
                  </a:lnTo>
                  <a:cubicBezTo>
                    <a:pt x="273" y="1"/>
                    <a:pt x="268" y="1"/>
                    <a:pt x="264" y="1"/>
                  </a:cubicBezTo>
                  <a:cubicBezTo>
                    <a:pt x="0" y="1"/>
                    <a:pt x="0" y="399"/>
                    <a:pt x="264" y="399"/>
                  </a:cubicBezTo>
                  <a:cubicBezTo>
                    <a:pt x="268" y="399"/>
                    <a:pt x="273" y="399"/>
                    <a:pt x="277" y="399"/>
                  </a:cubicBezTo>
                  <a:lnTo>
                    <a:pt x="1562" y="399"/>
                  </a:lnTo>
                  <a:cubicBezTo>
                    <a:pt x="1566" y="399"/>
                    <a:pt x="1570" y="399"/>
                    <a:pt x="1574" y="399"/>
                  </a:cubicBezTo>
                  <a:cubicBezTo>
                    <a:pt x="1681" y="399"/>
                    <a:pt x="1769" y="310"/>
                    <a:pt x="1769" y="198"/>
                  </a:cubicBezTo>
                  <a:cubicBezTo>
                    <a:pt x="1769" y="90"/>
                    <a:pt x="1681" y="1"/>
                    <a:pt x="15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8" name="Google Shape;17878;p79"/>
            <p:cNvSpPr/>
            <p:nvPr/>
          </p:nvSpPr>
          <p:spPr>
            <a:xfrm>
              <a:off x="6200749" y="1692939"/>
              <a:ext cx="47995" cy="32638"/>
            </a:xfrm>
            <a:custGeom>
              <a:avLst/>
              <a:gdLst/>
              <a:ahLst/>
              <a:cxnLst/>
              <a:rect l="l" t="t" r="r" b="b"/>
              <a:pathLst>
                <a:path w="1844" h="1254" extrusionOk="0">
                  <a:moveTo>
                    <a:pt x="1564" y="0"/>
                  </a:moveTo>
                  <a:cubicBezTo>
                    <a:pt x="1520" y="0"/>
                    <a:pt x="1474" y="17"/>
                    <a:pt x="1431" y="56"/>
                  </a:cubicBezTo>
                  <a:lnTo>
                    <a:pt x="714" y="770"/>
                  </a:lnTo>
                  <a:lnTo>
                    <a:pt x="429" y="481"/>
                  </a:lnTo>
                  <a:cubicBezTo>
                    <a:pt x="385" y="438"/>
                    <a:pt x="336" y="420"/>
                    <a:pt x="289" y="420"/>
                  </a:cubicBezTo>
                  <a:cubicBezTo>
                    <a:pt x="133" y="420"/>
                    <a:pt x="0" y="620"/>
                    <a:pt x="144" y="766"/>
                  </a:cubicBezTo>
                  <a:lnTo>
                    <a:pt x="573" y="1196"/>
                  </a:lnTo>
                  <a:cubicBezTo>
                    <a:pt x="612" y="1234"/>
                    <a:pt x="663" y="1254"/>
                    <a:pt x="714" y="1254"/>
                  </a:cubicBezTo>
                  <a:cubicBezTo>
                    <a:pt x="766" y="1254"/>
                    <a:pt x="817" y="1234"/>
                    <a:pt x="858" y="1196"/>
                  </a:cubicBezTo>
                  <a:lnTo>
                    <a:pt x="1713" y="337"/>
                  </a:lnTo>
                  <a:cubicBezTo>
                    <a:pt x="1844" y="193"/>
                    <a:pt x="1715" y="0"/>
                    <a:pt x="1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9" name="Google Shape;17879;p79"/>
            <p:cNvSpPr/>
            <p:nvPr/>
          </p:nvSpPr>
          <p:spPr>
            <a:xfrm>
              <a:off x="6356784" y="1692939"/>
              <a:ext cx="48021" cy="32638"/>
            </a:xfrm>
            <a:custGeom>
              <a:avLst/>
              <a:gdLst/>
              <a:ahLst/>
              <a:cxnLst/>
              <a:rect l="l" t="t" r="r" b="b"/>
              <a:pathLst>
                <a:path w="1845" h="1254" extrusionOk="0">
                  <a:moveTo>
                    <a:pt x="1563" y="0"/>
                  </a:moveTo>
                  <a:cubicBezTo>
                    <a:pt x="1518" y="0"/>
                    <a:pt x="1471" y="17"/>
                    <a:pt x="1428" y="56"/>
                  </a:cubicBezTo>
                  <a:lnTo>
                    <a:pt x="714" y="770"/>
                  </a:lnTo>
                  <a:lnTo>
                    <a:pt x="429" y="481"/>
                  </a:lnTo>
                  <a:cubicBezTo>
                    <a:pt x="385" y="438"/>
                    <a:pt x="336" y="420"/>
                    <a:pt x="290" y="420"/>
                  </a:cubicBezTo>
                  <a:cubicBezTo>
                    <a:pt x="134" y="420"/>
                    <a:pt x="1" y="620"/>
                    <a:pt x="144" y="766"/>
                  </a:cubicBezTo>
                  <a:lnTo>
                    <a:pt x="573" y="1196"/>
                  </a:lnTo>
                  <a:cubicBezTo>
                    <a:pt x="612" y="1234"/>
                    <a:pt x="663" y="1254"/>
                    <a:pt x="714" y="1254"/>
                  </a:cubicBezTo>
                  <a:cubicBezTo>
                    <a:pt x="765" y="1254"/>
                    <a:pt x="816" y="1234"/>
                    <a:pt x="855" y="1196"/>
                  </a:cubicBezTo>
                  <a:lnTo>
                    <a:pt x="1713" y="337"/>
                  </a:lnTo>
                  <a:cubicBezTo>
                    <a:pt x="1844" y="193"/>
                    <a:pt x="1716" y="0"/>
                    <a:pt x="15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0" name="Google Shape;17880;p79"/>
            <p:cNvSpPr/>
            <p:nvPr/>
          </p:nvSpPr>
          <p:spPr>
            <a:xfrm>
              <a:off x="6278780" y="1737472"/>
              <a:ext cx="47995" cy="32612"/>
            </a:xfrm>
            <a:custGeom>
              <a:avLst/>
              <a:gdLst/>
              <a:ahLst/>
              <a:cxnLst/>
              <a:rect l="l" t="t" r="r" b="b"/>
              <a:pathLst>
                <a:path w="1844" h="1253" extrusionOk="0">
                  <a:moveTo>
                    <a:pt x="1561" y="1"/>
                  </a:moveTo>
                  <a:cubicBezTo>
                    <a:pt x="1517" y="1"/>
                    <a:pt x="1470" y="17"/>
                    <a:pt x="1428" y="55"/>
                  </a:cubicBezTo>
                  <a:lnTo>
                    <a:pt x="1431" y="58"/>
                  </a:lnTo>
                  <a:lnTo>
                    <a:pt x="713" y="772"/>
                  </a:lnTo>
                  <a:lnTo>
                    <a:pt x="428" y="484"/>
                  </a:lnTo>
                  <a:cubicBezTo>
                    <a:pt x="384" y="440"/>
                    <a:pt x="335" y="421"/>
                    <a:pt x="288" y="421"/>
                  </a:cubicBezTo>
                  <a:cubicBezTo>
                    <a:pt x="133" y="421"/>
                    <a:pt x="0" y="623"/>
                    <a:pt x="143" y="769"/>
                  </a:cubicBezTo>
                  <a:lnTo>
                    <a:pt x="573" y="1195"/>
                  </a:lnTo>
                  <a:cubicBezTo>
                    <a:pt x="611" y="1233"/>
                    <a:pt x="662" y="1253"/>
                    <a:pt x="713" y="1253"/>
                  </a:cubicBezTo>
                  <a:cubicBezTo>
                    <a:pt x="764" y="1253"/>
                    <a:pt x="815" y="1233"/>
                    <a:pt x="854" y="1195"/>
                  </a:cubicBezTo>
                  <a:lnTo>
                    <a:pt x="1713" y="340"/>
                  </a:lnTo>
                  <a:cubicBezTo>
                    <a:pt x="1844" y="192"/>
                    <a:pt x="1714" y="1"/>
                    <a:pt x="1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1" name="Google Shape;17881;p79"/>
            <p:cNvSpPr/>
            <p:nvPr/>
          </p:nvSpPr>
          <p:spPr>
            <a:xfrm>
              <a:off x="6122745" y="1782110"/>
              <a:ext cx="47969" cy="32665"/>
            </a:xfrm>
            <a:custGeom>
              <a:avLst/>
              <a:gdLst/>
              <a:ahLst/>
              <a:cxnLst/>
              <a:rect l="l" t="t" r="r" b="b"/>
              <a:pathLst>
                <a:path w="1843" h="1255" extrusionOk="0">
                  <a:moveTo>
                    <a:pt x="1563" y="1"/>
                  </a:moveTo>
                  <a:cubicBezTo>
                    <a:pt x="1518" y="1"/>
                    <a:pt x="1470" y="17"/>
                    <a:pt x="1427" y="57"/>
                  </a:cubicBezTo>
                  <a:lnTo>
                    <a:pt x="1431" y="57"/>
                  </a:lnTo>
                  <a:lnTo>
                    <a:pt x="713" y="771"/>
                  </a:lnTo>
                  <a:lnTo>
                    <a:pt x="428" y="486"/>
                  </a:lnTo>
                  <a:cubicBezTo>
                    <a:pt x="383" y="441"/>
                    <a:pt x="334" y="423"/>
                    <a:pt x="286" y="423"/>
                  </a:cubicBezTo>
                  <a:cubicBezTo>
                    <a:pt x="132" y="423"/>
                    <a:pt x="0" y="622"/>
                    <a:pt x="143" y="767"/>
                  </a:cubicBezTo>
                  <a:lnTo>
                    <a:pt x="572" y="1197"/>
                  </a:lnTo>
                  <a:cubicBezTo>
                    <a:pt x="611" y="1235"/>
                    <a:pt x="662" y="1255"/>
                    <a:pt x="713" y="1255"/>
                  </a:cubicBezTo>
                  <a:cubicBezTo>
                    <a:pt x="764" y="1255"/>
                    <a:pt x="815" y="1235"/>
                    <a:pt x="854" y="1197"/>
                  </a:cubicBezTo>
                  <a:lnTo>
                    <a:pt x="1712" y="338"/>
                  </a:lnTo>
                  <a:cubicBezTo>
                    <a:pt x="1843" y="191"/>
                    <a:pt x="1715" y="1"/>
                    <a:pt x="1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2" name="Google Shape;17882;p79"/>
            <p:cNvSpPr/>
            <p:nvPr/>
          </p:nvSpPr>
          <p:spPr>
            <a:xfrm>
              <a:off x="6278780" y="1648380"/>
              <a:ext cx="47995" cy="32612"/>
            </a:xfrm>
            <a:custGeom>
              <a:avLst/>
              <a:gdLst/>
              <a:ahLst/>
              <a:cxnLst/>
              <a:rect l="l" t="t" r="r" b="b"/>
              <a:pathLst>
                <a:path w="1844" h="1253" extrusionOk="0">
                  <a:moveTo>
                    <a:pt x="1563" y="0"/>
                  </a:moveTo>
                  <a:cubicBezTo>
                    <a:pt x="1519" y="0"/>
                    <a:pt x="1473" y="16"/>
                    <a:pt x="1431" y="54"/>
                  </a:cubicBezTo>
                  <a:lnTo>
                    <a:pt x="713" y="768"/>
                  </a:lnTo>
                  <a:lnTo>
                    <a:pt x="428" y="483"/>
                  </a:lnTo>
                  <a:cubicBezTo>
                    <a:pt x="384" y="439"/>
                    <a:pt x="334" y="420"/>
                    <a:pt x="287" y="420"/>
                  </a:cubicBezTo>
                  <a:cubicBezTo>
                    <a:pt x="132" y="420"/>
                    <a:pt x="1" y="619"/>
                    <a:pt x="143" y="765"/>
                  </a:cubicBezTo>
                  <a:lnTo>
                    <a:pt x="573" y="1194"/>
                  </a:lnTo>
                  <a:cubicBezTo>
                    <a:pt x="611" y="1233"/>
                    <a:pt x="662" y="1252"/>
                    <a:pt x="714" y="1252"/>
                  </a:cubicBezTo>
                  <a:cubicBezTo>
                    <a:pt x="765" y="1252"/>
                    <a:pt x="817" y="1233"/>
                    <a:pt x="858" y="1194"/>
                  </a:cubicBezTo>
                  <a:lnTo>
                    <a:pt x="1713" y="339"/>
                  </a:lnTo>
                  <a:cubicBezTo>
                    <a:pt x="1844" y="192"/>
                    <a:pt x="1714" y="0"/>
                    <a:pt x="15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83" name="Google Shape;17883;p79"/>
          <p:cNvGrpSpPr/>
          <p:nvPr/>
        </p:nvGrpSpPr>
        <p:grpSpPr>
          <a:xfrm>
            <a:off x="7026393" y="1998398"/>
            <a:ext cx="347363" cy="317223"/>
            <a:chOff x="7026393" y="1998398"/>
            <a:chExt cx="347363" cy="317223"/>
          </a:xfrm>
        </p:grpSpPr>
        <p:sp>
          <p:nvSpPr>
            <p:cNvPr id="17884" name="Google Shape;17884;p79"/>
            <p:cNvSpPr/>
            <p:nvPr/>
          </p:nvSpPr>
          <p:spPr>
            <a:xfrm>
              <a:off x="7060359" y="2032104"/>
              <a:ext cx="279327" cy="279353"/>
            </a:xfrm>
            <a:custGeom>
              <a:avLst/>
              <a:gdLst/>
              <a:ahLst/>
              <a:cxnLst/>
              <a:rect l="l" t="t" r="r" b="b"/>
              <a:pathLst>
                <a:path w="10732" h="10733" extrusionOk="0">
                  <a:moveTo>
                    <a:pt x="5366" y="1"/>
                  </a:moveTo>
                  <a:cubicBezTo>
                    <a:pt x="2400" y="1"/>
                    <a:pt x="0" y="2404"/>
                    <a:pt x="0" y="5366"/>
                  </a:cubicBezTo>
                  <a:cubicBezTo>
                    <a:pt x="0" y="8329"/>
                    <a:pt x="2400" y="10732"/>
                    <a:pt x="5366" y="10732"/>
                  </a:cubicBezTo>
                  <a:cubicBezTo>
                    <a:pt x="8329" y="10732"/>
                    <a:pt x="10732" y="8329"/>
                    <a:pt x="10732" y="5366"/>
                  </a:cubicBezTo>
                  <a:cubicBezTo>
                    <a:pt x="10732" y="2404"/>
                    <a:pt x="8329" y="1"/>
                    <a:pt x="5366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5" name="Google Shape;17885;p79"/>
            <p:cNvSpPr/>
            <p:nvPr/>
          </p:nvSpPr>
          <p:spPr>
            <a:xfrm>
              <a:off x="7199268" y="2112607"/>
              <a:ext cx="74491" cy="97551"/>
            </a:xfrm>
            <a:custGeom>
              <a:avLst/>
              <a:gdLst/>
              <a:ahLst/>
              <a:cxnLst/>
              <a:rect l="l" t="t" r="r" b="b"/>
              <a:pathLst>
                <a:path w="2862" h="3748" extrusionOk="0">
                  <a:moveTo>
                    <a:pt x="1" y="0"/>
                  </a:moveTo>
                  <a:lnTo>
                    <a:pt x="40" y="2302"/>
                  </a:lnTo>
                  <a:lnTo>
                    <a:pt x="1757" y="3748"/>
                  </a:lnTo>
                  <a:lnTo>
                    <a:pt x="1897" y="3540"/>
                  </a:lnTo>
                  <a:cubicBezTo>
                    <a:pt x="2861" y="2122"/>
                    <a:pt x="1957" y="190"/>
                    <a:pt x="251" y="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6" name="Google Shape;17886;p79"/>
            <p:cNvSpPr/>
            <p:nvPr/>
          </p:nvSpPr>
          <p:spPr>
            <a:xfrm>
              <a:off x="7199008" y="2054279"/>
              <a:ext cx="125218" cy="193436"/>
            </a:xfrm>
            <a:custGeom>
              <a:avLst/>
              <a:gdLst/>
              <a:ahLst/>
              <a:cxnLst/>
              <a:rect l="l" t="t" r="r" b="b"/>
              <a:pathLst>
                <a:path w="4811" h="7432" extrusionOk="0">
                  <a:moveTo>
                    <a:pt x="0" y="0"/>
                  </a:moveTo>
                  <a:lnTo>
                    <a:pt x="11" y="2273"/>
                  </a:lnTo>
                  <a:lnTo>
                    <a:pt x="218" y="2287"/>
                  </a:lnTo>
                  <a:cubicBezTo>
                    <a:pt x="1376" y="2386"/>
                    <a:pt x="2266" y="3353"/>
                    <a:pt x="2270" y="4514"/>
                  </a:cubicBezTo>
                  <a:cubicBezTo>
                    <a:pt x="2270" y="4975"/>
                    <a:pt x="2129" y="5426"/>
                    <a:pt x="1862" y="5802"/>
                  </a:cubicBezTo>
                  <a:lnTo>
                    <a:pt x="1742" y="5968"/>
                  </a:lnTo>
                  <a:lnTo>
                    <a:pt x="3480" y="7431"/>
                  </a:lnTo>
                  <a:lnTo>
                    <a:pt x="3624" y="7241"/>
                  </a:lnTo>
                  <a:lnTo>
                    <a:pt x="3635" y="7227"/>
                  </a:lnTo>
                  <a:cubicBezTo>
                    <a:pt x="3656" y="7199"/>
                    <a:pt x="3674" y="7174"/>
                    <a:pt x="3691" y="7150"/>
                  </a:cubicBezTo>
                  <a:cubicBezTo>
                    <a:pt x="4634" y="5848"/>
                    <a:pt x="4810" y="4141"/>
                    <a:pt x="4152" y="2671"/>
                  </a:cubicBezTo>
                  <a:cubicBezTo>
                    <a:pt x="3494" y="1204"/>
                    <a:pt x="2108" y="197"/>
                    <a:pt x="507" y="28"/>
                  </a:cubicBezTo>
                  <a:cubicBezTo>
                    <a:pt x="465" y="25"/>
                    <a:pt x="423" y="21"/>
                    <a:pt x="380" y="18"/>
                  </a:cubicBezTo>
                  <a:lnTo>
                    <a:pt x="356" y="18"/>
                  </a:lnTo>
                  <a:cubicBezTo>
                    <a:pt x="321" y="14"/>
                    <a:pt x="285" y="11"/>
                    <a:pt x="254" y="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7" name="Google Shape;17887;p79"/>
            <p:cNvSpPr/>
            <p:nvPr/>
          </p:nvSpPr>
          <p:spPr>
            <a:xfrm>
              <a:off x="7198904" y="2003526"/>
              <a:ext cx="169725" cy="272560"/>
            </a:xfrm>
            <a:custGeom>
              <a:avLst/>
              <a:gdLst/>
              <a:ahLst/>
              <a:cxnLst/>
              <a:rect l="l" t="t" r="r" b="b"/>
              <a:pathLst>
                <a:path w="6521" h="10472" extrusionOk="0">
                  <a:moveTo>
                    <a:pt x="402" y="1"/>
                  </a:moveTo>
                  <a:cubicBezTo>
                    <a:pt x="180" y="1"/>
                    <a:pt x="1" y="184"/>
                    <a:pt x="1" y="406"/>
                  </a:cubicBezTo>
                  <a:lnTo>
                    <a:pt x="8" y="1978"/>
                  </a:lnTo>
                  <a:lnTo>
                    <a:pt x="222" y="1989"/>
                  </a:lnTo>
                  <a:cubicBezTo>
                    <a:pt x="1897" y="2056"/>
                    <a:pt x="3393" y="3048"/>
                    <a:pt x="4100" y="4564"/>
                  </a:cubicBezTo>
                  <a:cubicBezTo>
                    <a:pt x="4811" y="6081"/>
                    <a:pt x="4617" y="7865"/>
                    <a:pt x="3597" y="9191"/>
                  </a:cubicBezTo>
                  <a:lnTo>
                    <a:pt x="3467" y="9364"/>
                  </a:lnTo>
                  <a:lnTo>
                    <a:pt x="4666" y="10377"/>
                  </a:lnTo>
                  <a:cubicBezTo>
                    <a:pt x="4740" y="10437"/>
                    <a:pt x="4832" y="10472"/>
                    <a:pt x="4927" y="10472"/>
                  </a:cubicBezTo>
                  <a:cubicBezTo>
                    <a:pt x="4944" y="10472"/>
                    <a:pt x="4958" y="10472"/>
                    <a:pt x="4976" y="10468"/>
                  </a:cubicBezTo>
                  <a:cubicBezTo>
                    <a:pt x="5085" y="10458"/>
                    <a:pt x="5187" y="10398"/>
                    <a:pt x="5250" y="10310"/>
                  </a:cubicBezTo>
                  <a:cubicBezTo>
                    <a:pt x="6077" y="9198"/>
                    <a:pt x="6521" y="7847"/>
                    <a:pt x="6517" y="6464"/>
                  </a:cubicBezTo>
                  <a:cubicBezTo>
                    <a:pt x="6517" y="3034"/>
                    <a:pt x="3843" y="198"/>
                    <a:pt x="427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8" name="Google Shape;17888;p79"/>
            <p:cNvSpPr/>
            <p:nvPr/>
          </p:nvSpPr>
          <p:spPr>
            <a:xfrm>
              <a:off x="7063561" y="2032104"/>
              <a:ext cx="136748" cy="140418"/>
            </a:xfrm>
            <a:custGeom>
              <a:avLst/>
              <a:gdLst/>
              <a:ahLst/>
              <a:cxnLst/>
              <a:rect l="l" t="t" r="r" b="b"/>
              <a:pathLst>
                <a:path w="5254" h="5395" extrusionOk="0">
                  <a:moveTo>
                    <a:pt x="5232" y="1"/>
                  </a:moveTo>
                  <a:cubicBezTo>
                    <a:pt x="2713" y="4"/>
                    <a:pt x="539" y="1760"/>
                    <a:pt x="1" y="4219"/>
                  </a:cubicBezTo>
                  <a:lnTo>
                    <a:pt x="5254" y="5395"/>
                  </a:lnTo>
                  <a:lnTo>
                    <a:pt x="5232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9" name="Google Shape;17889;p79"/>
            <p:cNvSpPr/>
            <p:nvPr/>
          </p:nvSpPr>
          <p:spPr>
            <a:xfrm>
              <a:off x="7060255" y="2141549"/>
              <a:ext cx="140054" cy="164858"/>
            </a:xfrm>
            <a:custGeom>
              <a:avLst/>
              <a:gdLst/>
              <a:ahLst/>
              <a:cxnLst/>
              <a:rect l="l" t="t" r="r" b="b"/>
              <a:pathLst>
                <a:path w="5381" h="6334" extrusionOk="0">
                  <a:moveTo>
                    <a:pt x="128" y="0"/>
                  </a:moveTo>
                  <a:cubicBezTo>
                    <a:pt x="43" y="380"/>
                    <a:pt x="1" y="771"/>
                    <a:pt x="4" y="1161"/>
                  </a:cubicBezTo>
                  <a:cubicBezTo>
                    <a:pt x="4" y="3575"/>
                    <a:pt x="1612" y="5690"/>
                    <a:pt x="3938" y="6334"/>
                  </a:cubicBezTo>
                  <a:lnTo>
                    <a:pt x="5381" y="1190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0" name="Google Shape;17890;p79"/>
            <p:cNvSpPr/>
            <p:nvPr/>
          </p:nvSpPr>
          <p:spPr>
            <a:xfrm>
              <a:off x="7146901" y="2286132"/>
              <a:ext cx="74100" cy="25325"/>
            </a:xfrm>
            <a:custGeom>
              <a:avLst/>
              <a:gdLst/>
              <a:ahLst/>
              <a:cxnLst/>
              <a:rect l="l" t="t" r="r" b="b"/>
              <a:pathLst>
                <a:path w="2847" h="973" extrusionOk="0">
                  <a:moveTo>
                    <a:pt x="574" y="1"/>
                  </a:moveTo>
                  <a:lnTo>
                    <a:pt x="0" y="571"/>
                  </a:lnTo>
                  <a:cubicBezTo>
                    <a:pt x="648" y="835"/>
                    <a:pt x="1341" y="972"/>
                    <a:pt x="2041" y="972"/>
                  </a:cubicBezTo>
                  <a:cubicBezTo>
                    <a:pt x="2308" y="972"/>
                    <a:pt x="2579" y="951"/>
                    <a:pt x="2847" y="912"/>
                  </a:cubicBezTo>
                  <a:cubicBezTo>
                    <a:pt x="2027" y="789"/>
                    <a:pt x="1249" y="476"/>
                    <a:pt x="574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1" name="Google Shape;17891;p79"/>
            <p:cNvSpPr/>
            <p:nvPr/>
          </p:nvSpPr>
          <p:spPr>
            <a:xfrm>
              <a:off x="7063561" y="2032104"/>
              <a:ext cx="136202" cy="118816"/>
            </a:xfrm>
            <a:custGeom>
              <a:avLst/>
              <a:gdLst/>
              <a:ahLst/>
              <a:cxnLst/>
              <a:rect l="l" t="t" r="r" b="b"/>
              <a:pathLst>
                <a:path w="5233" h="4565" extrusionOk="0">
                  <a:moveTo>
                    <a:pt x="5232" y="1"/>
                  </a:moveTo>
                  <a:cubicBezTo>
                    <a:pt x="2713" y="4"/>
                    <a:pt x="539" y="1760"/>
                    <a:pt x="1" y="4219"/>
                  </a:cubicBezTo>
                  <a:lnTo>
                    <a:pt x="1552" y="4564"/>
                  </a:lnTo>
                  <a:cubicBezTo>
                    <a:pt x="1858" y="2545"/>
                    <a:pt x="3283" y="873"/>
                    <a:pt x="5232" y="251"/>
                  </a:cubicBezTo>
                  <a:lnTo>
                    <a:pt x="5232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2" name="Google Shape;17892;p79"/>
            <p:cNvSpPr/>
            <p:nvPr/>
          </p:nvSpPr>
          <p:spPr>
            <a:xfrm>
              <a:off x="7136099" y="2105527"/>
              <a:ext cx="35007" cy="30088"/>
            </a:xfrm>
            <a:custGeom>
              <a:avLst/>
              <a:gdLst/>
              <a:ahLst/>
              <a:cxnLst/>
              <a:rect l="l" t="t" r="r" b="b"/>
              <a:pathLst>
                <a:path w="1345" h="1156" extrusionOk="0">
                  <a:moveTo>
                    <a:pt x="765" y="1"/>
                  </a:moveTo>
                  <a:cubicBezTo>
                    <a:pt x="624" y="1"/>
                    <a:pt x="480" y="53"/>
                    <a:pt x="363" y="170"/>
                  </a:cubicBezTo>
                  <a:cubicBezTo>
                    <a:pt x="0" y="536"/>
                    <a:pt x="257" y="1156"/>
                    <a:pt x="771" y="1156"/>
                  </a:cubicBezTo>
                  <a:cubicBezTo>
                    <a:pt x="1087" y="1156"/>
                    <a:pt x="1344" y="895"/>
                    <a:pt x="1344" y="579"/>
                  </a:cubicBezTo>
                  <a:cubicBezTo>
                    <a:pt x="1344" y="231"/>
                    <a:pt x="1061" y="1"/>
                    <a:pt x="765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3" name="Google Shape;17893;p79"/>
            <p:cNvSpPr/>
            <p:nvPr/>
          </p:nvSpPr>
          <p:spPr>
            <a:xfrm>
              <a:off x="7047528" y="2141445"/>
              <a:ext cx="119909" cy="164962"/>
            </a:xfrm>
            <a:custGeom>
              <a:avLst/>
              <a:gdLst/>
              <a:ahLst/>
              <a:cxnLst/>
              <a:rect l="l" t="t" r="r" b="b"/>
              <a:pathLst>
                <a:path w="4607" h="6338" extrusionOk="0">
                  <a:moveTo>
                    <a:pt x="620" y="1"/>
                  </a:moveTo>
                  <a:lnTo>
                    <a:pt x="620" y="1"/>
                  </a:lnTo>
                  <a:cubicBezTo>
                    <a:pt x="1" y="2791"/>
                    <a:pt x="1676" y="5574"/>
                    <a:pt x="4427" y="6338"/>
                  </a:cubicBezTo>
                  <a:lnTo>
                    <a:pt x="4606" y="5701"/>
                  </a:lnTo>
                  <a:cubicBezTo>
                    <a:pt x="3048" y="4719"/>
                    <a:pt x="2105" y="3006"/>
                    <a:pt x="2105" y="1165"/>
                  </a:cubicBezTo>
                  <a:cubicBezTo>
                    <a:pt x="2105" y="894"/>
                    <a:pt x="2126" y="624"/>
                    <a:pt x="2168" y="353"/>
                  </a:cubicBezTo>
                  <a:lnTo>
                    <a:pt x="620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4" name="Google Shape;17894;p79"/>
            <p:cNvSpPr/>
            <p:nvPr/>
          </p:nvSpPr>
          <p:spPr>
            <a:xfrm>
              <a:off x="7026393" y="1998398"/>
              <a:ext cx="347363" cy="317223"/>
            </a:xfrm>
            <a:custGeom>
              <a:avLst/>
              <a:gdLst/>
              <a:ahLst/>
              <a:cxnLst/>
              <a:rect l="l" t="t" r="r" b="b"/>
              <a:pathLst>
                <a:path w="13346" h="12188" extrusionOk="0">
                  <a:moveTo>
                    <a:pt x="4984" y="4343"/>
                  </a:moveTo>
                  <a:lnTo>
                    <a:pt x="4984" y="4343"/>
                  </a:lnTo>
                  <a:cubicBezTo>
                    <a:pt x="5296" y="4344"/>
                    <a:pt x="5453" y="4723"/>
                    <a:pt x="5232" y="4944"/>
                  </a:cubicBezTo>
                  <a:cubicBezTo>
                    <a:pt x="5161" y="5016"/>
                    <a:pt x="5073" y="5048"/>
                    <a:pt x="4986" y="5048"/>
                  </a:cubicBezTo>
                  <a:cubicBezTo>
                    <a:pt x="4805" y="5048"/>
                    <a:pt x="4630" y="4907"/>
                    <a:pt x="4630" y="4695"/>
                  </a:cubicBezTo>
                  <a:cubicBezTo>
                    <a:pt x="4630" y="4502"/>
                    <a:pt x="4788" y="4344"/>
                    <a:pt x="4984" y="4343"/>
                  </a:cubicBezTo>
                  <a:close/>
                  <a:moveTo>
                    <a:pt x="6432" y="1542"/>
                  </a:moveTo>
                  <a:lnTo>
                    <a:pt x="6435" y="2168"/>
                  </a:lnTo>
                  <a:lnTo>
                    <a:pt x="6446" y="4417"/>
                  </a:lnTo>
                  <a:lnTo>
                    <a:pt x="6456" y="6398"/>
                  </a:lnTo>
                  <a:lnTo>
                    <a:pt x="6456" y="6398"/>
                  </a:lnTo>
                  <a:lnTo>
                    <a:pt x="1717" y="5342"/>
                  </a:lnTo>
                  <a:cubicBezTo>
                    <a:pt x="2041" y="4149"/>
                    <a:pt x="2783" y="3111"/>
                    <a:pt x="3807" y="2415"/>
                  </a:cubicBezTo>
                  <a:lnTo>
                    <a:pt x="4666" y="3991"/>
                  </a:lnTo>
                  <a:cubicBezTo>
                    <a:pt x="4317" y="4149"/>
                    <a:pt x="4138" y="4536"/>
                    <a:pt x="4240" y="4906"/>
                  </a:cubicBezTo>
                  <a:cubicBezTo>
                    <a:pt x="4336" y="5240"/>
                    <a:pt x="4640" y="5468"/>
                    <a:pt x="4982" y="5468"/>
                  </a:cubicBezTo>
                  <a:cubicBezTo>
                    <a:pt x="5014" y="5468"/>
                    <a:pt x="5047" y="5466"/>
                    <a:pt x="5081" y="5462"/>
                  </a:cubicBezTo>
                  <a:cubicBezTo>
                    <a:pt x="5461" y="5412"/>
                    <a:pt x="5749" y="5096"/>
                    <a:pt x="5756" y="4712"/>
                  </a:cubicBezTo>
                  <a:cubicBezTo>
                    <a:pt x="5763" y="4329"/>
                    <a:pt x="5492" y="3998"/>
                    <a:pt x="5116" y="3935"/>
                  </a:cubicBezTo>
                  <a:lnTo>
                    <a:pt x="4166" y="2193"/>
                  </a:lnTo>
                  <a:cubicBezTo>
                    <a:pt x="4859" y="1802"/>
                    <a:pt x="5637" y="1577"/>
                    <a:pt x="6432" y="1542"/>
                  </a:cubicBezTo>
                  <a:close/>
                  <a:moveTo>
                    <a:pt x="6868" y="4635"/>
                  </a:moveTo>
                  <a:lnTo>
                    <a:pt x="6868" y="4635"/>
                  </a:lnTo>
                  <a:cubicBezTo>
                    <a:pt x="8406" y="4786"/>
                    <a:pt x="9222" y="6528"/>
                    <a:pt x="8353" y="7805"/>
                  </a:cubicBezTo>
                  <a:lnTo>
                    <a:pt x="6879" y="6563"/>
                  </a:lnTo>
                  <a:lnTo>
                    <a:pt x="6868" y="4635"/>
                  </a:lnTo>
                  <a:close/>
                  <a:moveTo>
                    <a:pt x="7025" y="423"/>
                  </a:moveTo>
                  <a:cubicBezTo>
                    <a:pt x="7029" y="423"/>
                    <a:pt x="7033" y="423"/>
                    <a:pt x="7037" y="423"/>
                  </a:cubicBezTo>
                  <a:cubicBezTo>
                    <a:pt x="10334" y="613"/>
                    <a:pt x="12916" y="3354"/>
                    <a:pt x="12916" y="6661"/>
                  </a:cubicBezTo>
                  <a:cubicBezTo>
                    <a:pt x="12920" y="7998"/>
                    <a:pt x="12494" y="9300"/>
                    <a:pt x="11695" y="10373"/>
                  </a:cubicBezTo>
                  <a:cubicBezTo>
                    <a:pt x="11664" y="10416"/>
                    <a:pt x="11615" y="10444"/>
                    <a:pt x="11558" y="10444"/>
                  </a:cubicBezTo>
                  <a:cubicBezTo>
                    <a:pt x="11512" y="10444"/>
                    <a:pt x="11470" y="10430"/>
                    <a:pt x="11435" y="10402"/>
                  </a:cubicBezTo>
                  <a:lnTo>
                    <a:pt x="10401" y="9525"/>
                  </a:lnTo>
                  <a:cubicBezTo>
                    <a:pt x="10914" y="8857"/>
                    <a:pt x="11238" y="8062"/>
                    <a:pt x="11340" y="7224"/>
                  </a:cubicBezTo>
                  <a:cubicBezTo>
                    <a:pt x="11354" y="7098"/>
                    <a:pt x="11256" y="6989"/>
                    <a:pt x="11132" y="6989"/>
                  </a:cubicBezTo>
                  <a:cubicBezTo>
                    <a:pt x="11023" y="6989"/>
                    <a:pt x="10935" y="7066"/>
                    <a:pt x="10921" y="7172"/>
                  </a:cubicBezTo>
                  <a:cubicBezTo>
                    <a:pt x="10833" y="7893"/>
                    <a:pt x="10566" y="8579"/>
                    <a:pt x="10144" y="9167"/>
                  </a:cubicBezTo>
                  <a:cubicBezTo>
                    <a:pt x="10126" y="9191"/>
                    <a:pt x="10109" y="9212"/>
                    <a:pt x="10087" y="9237"/>
                  </a:cubicBezTo>
                  <a:lnTo>
                    <a:pt x="10077" y="9255"/>
                  </a:lnTo>
                  <a:lnTo>
                    <a:pt x="8677" y="8076"/>
                  </a:lnTo>
                  <a:cubicBezTo>
                    <a:pt x="9187" y="7355"/>
                    <a:pt x="9268" y="6415"/>
                    <a:pt x="8895" y="5616"/>
                  </a:cubicBezTo>
                  <a:cubicBezTo>
                    <a:pt x="8522" y="4818"/>
                    <a:pt x="7748" y="4283"/>
                    <a:pt x="6868" y="4209"/>
                  </a:cubicBezTo>
                  <a:lnTo>
                    <a:pt x="6861" y="2379"/>
                  </a:lnTo>
                  <a:cubicBezTo>
                    <a:pt x="6896" y="2379"/>
                    <a:pt x="6935" y="2386"/>
                    <a:pt x="6970" y="2386"/>
                  </a:cubicBezTo>
                  <a:lnTo>
                    <a:pt x="6998" y="2386"/>
                  </a:lnTo>
                  <a:cubicBezTo>
                    <a:pt x="7037" y="2390"/>
                    <a:pt x="7076" y="2394"/>
                    <a:pt x="7118" y="2397"/>
                  </a:cubicBezTo>
                  <a:cubicBezTo>
                    <a:pt x="9123" y="2612"/>
                    <a:pt x="10710" y="4195"/>
                    <a:pt x="10928" y="6200"/>
                  </a:cubicBezTo>
                  <a:cubicBezTo>
                    <a:pt x="10939" y="6306"/>
                    <a:pt x="11030" y="6387"/>
                    <a:pt x="11136" y="6387"/>
                  </a:cubicBezTo>
                  <a:cubicBezTo>
                    <a:pt x="11263" y="6383"/>
                    <a:pt x="11361" y="6274"/>
                    <a:pt x="11347" y="6151"/>
                  </a:cubicBezTo>
                  <a:cubicBezTo>
                    <a:pt x="11090" y="3836"/>
                    <a:pt x="9183" y="2056"/>
                    <a:pt x="6858" y="1961"/>
                  </a:cubicBezTo>
                  <a:lnTo>
                    <a:pt x="6850" y="606"/>
                  </a:lnTo>
                  <a:cubicBezTo>
                    <a:pt x="6850" y="560"/>
                    <a:pt x="6865" y="518"/>
                    <a:pt x="6896" y="483"/>
                  </a:cubicBezTo>
                  <a:cubicBezTo>
                    <a:pt x="6929" y="444"/>
                    <a:pt x="6974" y="423"/>
                    <a:pt x="7025" y="423"/>
                  </a:cubicBezTo>
                  <a:close/>
                  <a:moveTo>
                    <a:pt x="1626" y="5757"/>
                  </a:moveTo>
                  <a:lnTo>
                    <a:pt x="6407" y="6820"/>
                  </a:lnTo>
                  <a:lnTo>
                    <a:pt x="5095" y="11538"/>
                  </a:lnTo>
                  <a:cubicBezTo>
                    <a:pt x="2980" y="10852"/>
                    <a:pt x="1548" y="8885"/>
                    <a:pt x="1545" y="6661"/>
                  </a:cubicBezTo>
                  <a:cubicBezTo>
                    <a:pt x="1545" y="6359"/>
                    <a:pt x="1569" y="6056"/>
                    <a:pt x="1626" y="5757"/>
                  </a:cubicBezTo>
                  <a:close/>
                  <a:moveTo>
                    <a:pt x="6784" y="7034"/>
                  </a:moveTo>
                  <a:lnTo>
                    <a:pt x="8251" y="8269"/>
                  </a:lnTo>
                  <a:lnTo>
                    <a:pt x="9971" y="9719"/>
                  </a:lnTo>
                  <a:lnTo>
                    <a:pt x="10450" y="10124"/>
                  </a:lnTo>
                  <a:cubicBezTo>
                    <a:pt x="9479" y="11183"/>
                    <a:pt x="8107" y="11788"/>
                    <a:pt x="6671" y="11788"/>
                  </a:cubicBezTo>
                  <a:lnTo>
                    <a:pt x="6668" y="11788"/>
                  </a:lnTo>
                  <a:cubicBezTo>
                    <a:pt x="6277" y="11788"/>
                    <a:pt x="5883" y="11742"/>
                    <a:pt x="5503" y="11654"/>
                  </a:cubicBezTo>
                  <a:lnTo>
                    <a:pt x="6784" y="7034"/>
                  </a:lnTo>
                  <a:close/>
                  <a:moveTo>
                    <a:pt x="7030" y="0"/>
                  </a:moveTo>
                  <a:cubicBezTo>
                    <a:pt x="6699" y="0"/>
                    <a:pt x="6428" y="268"/>
                    <a:pt x="6428" y="603"/>
                  </a:cubicBezTo>
                  <a:lnTo>
                    <a:pt x="6432" y="1120"/>
                  </a:lnTo>
                  <a:cubicBezTo>
                    <a:pt x="5566" y="1155"/>
                    <a:pt x="4718" y="1394"/>
                    <a:pt x="3962" y="1816"/>
                  </a:cubicBezTo>
                  <a:lnTo>
                    <a:pt x="3483" y="944"/>
                  </a:lnTo>
                  <a:cubicBezTo>
                    <a:pt x="3448" y="877"/>
                    <a:pt x="3378" y="835"/>
                    <a:pt x="3300" y="835"/>
                  </a:cubicBezTo>
                  <a:lnTo>
                    <a:pt x="422" y="835"/>
                  </a:lnTo>
                  <a:lnTo>
                    <a:pt x="422" y="483"/>
                  </a:lnTo>
                  <a:cubicBezTo>
                    <a:pt x="422" y="342"/>
                    <a:pt x="317" y="272"/>
                    <a:pt x="211" y="272"/>
                  </a:cubicBezTo>
                  <a:cubicBezTo>
                    <a:pt x="106" y="272"/>
                    <a:pt x="0" y="342"/>
                    <a:pt x="0" y="483"/>
                  </a:cubicBezTo>
                  <a:lnTo>
                    <a:pt x="0" y="1605"/>
                  </a:lnTo>
                  <a:cubicBezTo>
                    <a:pt x="0" y="1721"/>
                    <a:pt x="95" y="1816"/>
                    <a:pt x="211" y="1816"/>
                  </a:cubicBezTo>
                  <a:cubicBezTo>
                    <a:pt x="327" y="1816"/>
                    <a:pt x="422" y="1721"/>
                    <a:pt x="422" y="1605"/>
                  </a:cubicBezTo>
                  <a:lnTo>
                    <a:pt x="422" y="1254"/>
                  </a:lnTo>
                  <a:lnTo>
                    <a:pt x="3174" y="1254"/>
                  </a:lnTo>
                  <a:lnTo>
                    <a:pt x="3603" y="2038"/>
                  </a:lnTo>
                  <a:cubicBezTo>
                    <a:pt x="3286" y="2246"/>
                    <a:pt x="2994" y="2489"/>
                    <a:pt x="2727" y="2756"/>
                  </a:cubicBezTo>
                  <a:cubicBezTo>
                    <a:pt x="556" y="4969"/>
                    <a:pt x="619" y="8533"/>
                    <a:pt x="2868" y="10665"/>
                  </a:cubicBezTo>
                  <a:cubicBezTo>
                    <a:pt x="3941" y="11684"/>
                    <a:pt x="5314" y="12187"/>
                    <a:pt x="6684" y="12187"/>
                  </a:cubicBezTo>
                  <a:cubicBezTo>
                    <a:pt x="8183" y="12187"/>
                    <a:pt x="9678" y="11584"/>
                    <a:pt x="10774" y="10391"/>
                  </a:cubicBezTo>
                  <a:lnTo>
                    <a:pt x="11168" y="10725"/>
                  </a:lnTo>
                  <a:cubicBezTo>
                    <a:pt x="11280" y="10820"/>
                    <a:pt x="11417" y="10866"/>
                    <a:pt x="11553" y="10866"/>
                  </a:cubicBezTo>
                  <a:cubicBezTo>
                    <a:pt x="11736" y="10866"/>
                    <a:pt x="11918" y="10783"/>
                    <a:pt x="12037" y="10623"/>
                  </a:cubicBezTo>
                  <a:cubicBezTo>
                    <a:pt x="12888" y="9480"/>
                    <a:pt x="13346" y="8090"/>
                    <a:pt x="13342" y="6661"/>
                  </a:cubicBezTo>
                  <a:cubicBezTo>
                    <a:pt x="13339" y="3132"/>
                    <a:pt x="10584" y="205"/>
                    <a:pt x="7062" y="1"/>
                  </a:cubicBezTo>
                  <a:cubicBezTo>
                    <a:pt x="7051" y="0"/>
                    <a:pt x="7041" y="0"/>
                    <a:pt x="70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95" name="Google Shape;17895;p79"/>
          <p:cNvGrpSpPr/>
          <p:nvPr/>
        </p:nvGrpSpPr>
        <p:grpSpPr>
          <a:xfrm>
            <a:off x="2761007" y="2017372"/>
            <a:ext cx="360845" cy="302674"/>
            <a:chOff x="2761007" y="2017372"/>
            <a:chExt cx="360845" cy="302674"/>
          </a:xfrm>
        </p:grpSpPr>
        <p:sp>
          <p:nvSpPr>
            <p:cNvPr id="17896" name="Google Shape;17896;p79"/>
            <p:cNvSpPr/>
            <p:nvPr/>
          </p:nvSpPr>
          <p:spPr>
            <a:xfrm>
              <a:off x="2929587" y="2089078"/>
              <a:ext cx="183546" cy="166966"/>
            </a:xfrm>
            <a:custGeom>
              <a:avLst/>
              <a:gdLst/>
              <a:ahLst/>
              <a:cxnLst/>
              <a:rect l="l" t="t" r="r" b="b"/>
              <a:pathLst>
                <a:path w="7052" h="6415" extrusionOk="0">
                  <a:moveTo>
                    <a:pt x="4437" y="0"/>
                  </a:moveTo>
                  <a:lnTo>
                    <a:pt x="3082" y="1035"/>
                  </a:lnTo>
                  <a:lnTo>
                    <a:pt x="1953" y="662"/>
                  </a:lnTo>
                  <a:lnTo>
                    <a:pt x="0" y="2252"/>
                  </a:lnTo>
                  <a:lnTo>
                    <a:pt x="3012" y="6414"/>
                  </a:lnTo>
                  <a:lnTo>
                    <a:pt x="7051" y="3550"/>
                  </a:lnTo>
                  <a:lnTo>
                    <a:pt x="4437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7" name="Google Shape;17897;p79"/>
            <p:cNvSpPr/>
            <p:nvPr/>
          </p:nvSpPr>
          <p:spPr>
            <a:xfrm>
              <a:off x="3010246" y="2022682"/>
              <a:ext cx="103980" cy="184275"/>
            </a:xfrm>
            <a:custGeom>
              <a:avLst/>
              <a:gdLst/>
              <a:ahLst/>
              <a:cxnLst/>
              <a:rect l="l" t="t" r="r" b="b"/>
              <a:pathLst>
                <a:path w="3995" h="7080" extrusionOk="0">
                  <a:moveTo>
                    <a:pt x="3994" y="0"/>
                  </a:moveTo>
                  <a:lnTo>
                    <a:pt x="1" y="2565"/>
                  </a:lnTo>
                  <a:lnTo>
                    <a:pt x="3439" y="7079"/>
                  </a:lnTo>
                  <a:lnTo>
                    <a:pt x="3994" y="6640"/>
                  </a:lnTo>
                  <a:lnTo>
                    <a:pt x="399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8" name="Google Shape;17898;p79"/>
            <p:cNvSpPr/>
            <p:nvPr/>
          </p:nvSpPr>
          <p:spPr>
            <a:xfrm>
              <a:off x="3080234" y="2158858"/>
              <a:ext cx="33992" cy="48099"/>
            </a:xfrm>
            <a:custGeom>
              <a:avLst/>
              <a:gdLst/>
              <a:ahLst/>
              <a:cxnLst/>
              <a:rect l="l" t="t" r="r" b="b"/>
              <a:pathLst>
                <a:path w="1306" h="1848" extrusionOk="0">
                  <a:moveTo>
                    <a:pt x="1305" y="0"/>
                  </a:moveTo>
                  <a:lnTo>
                    <a:pt x="0" y="862"/>
                  </a:lnTo>
                  <a:lnTo>
                    <a:pt x="750" y="1847"/>
                  </a:lnTo>
                  <a:lnTo>
                    <a:pt x="1305" y="1408"/>
                  </a:lnTo>
                  <a:lnTo>
                    <a:pt x="1305" y="0"/>
                  </a:lnTo>
                  <a:close/>
                </a:path>
              </a:pathLst>
            </a:custGeom>
            <a:solidFill>
              <a:srgbClr val="A8B9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9" name="Google Shape;17899;p79"/>
            <p:cNvSpPr/>
            <p:nvPr/>
          </p:nvSpPr>
          <p:spPr>
            <a:xfrm>
              <a:off x="2941586" y="2144282"/>
              <a:ext cx="139664" cy="92736"/>
            </a:xfrm>
            <a:custGeom>
              <a:avLst/>
              <a:gdLst/>
              <a:ahLst/>
              <a:cxnLst/>
              <a:rect l="l" t="t" r="r" b="b"/>
              <a:pathLst>
                <a:path w="5366" h="3563" extrusionOk="0">
                  <a:moveTo>
                    <a:pt x="616" y="1"/>
                  </a:moveTo>
                  <a:lnTo>
                    <a:pt x="0" y="1127"/>
                  </a:lnTo>
                  <a:lnTo>
                    <a:pt x="4324" y="3484"/>
                  </a:lnTo>
                  <a:cubicBezTo>
                    <a:pt x="4422" y="3537"/>
                    <a:pt x="4527" y="3562"/>
                    <a:pt x="4631" y="3562"/>
                  </a:cubicBezTo>
                  <a:cubicBezTo>
                    <a:pt x="4858" y="3562"/>
                    <a:pt x="5079" y="3442"/>
                    <a:pt x="5197" y="3227"/>
                  </a:cubicBezTo>
                  <a:cubicBezTo>
                    <a:pt x="5366" y="2918"/>
                    <a:pt x="5250" y="2527"/>
                    <a:pt x="4940" y="2358"/>
                  </a:cubicBezTo>
                  <a:lnTo>
                    <a:pt x="616" y="1"/>
                  </a:lnTo>
                  <a:close/>
                </a:path>
              </a:pathLst>
            </a:custGeom>
            <a:solidFill>
              <a:srgbClr val="FB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0" name="Google Shape;17900;p79"/>
            <p:cNvSpPr/>
            <p:nvPr/>
          </p:nvSpPr>
          <p:spPr>
            <a:xfrm>
              <a:off x="2996165" y="2191002"/>
              <a:ext cx="81804" cy="46043"/>
            </a:xfrm>
            <a:custGeom>
              <a:avLst/>
              <a:gdLst/>
              <a:ahLst/>
              <a:cxnLst/>
              <a:rect l="l" t="t" r="r" b="b"/>
              <a:pathLst>
                <a:path w="3143" h="1769" extrusionOk="0">
                  <a:moveTo>
                    <a:pt x="278" y="0"/>
                  </a:moveTo>
                  <a:lnTo>
                    <a:pt x="0" y="475"/>
                  </a:lnTo>
                  <a:lnTo>
                    <a:pt x="2227" y="1689"/>
                  </a:lnTo>
                  <a:cubicBezTo>
                    <a:pt x="2325" y="1743"/>
                    <a:pt x="2429" y="1768"/>
                    <a:pt x="2532" y="1768"/>
                  </a:cubicBezTo>
                  <a:cubicBezTo>
                    <a:pt x="2797" y="1768"/>
                    <a:pt x="3051" y="1601"/>
                    <a:pt x="3142" y="1327"/>
                  </a:cubicBezTo>
                  <a:lnTo>
                    <a:pt x="3142" y="1327"/>
                  </a:lnTo>
                  <a:cubicBezTo>
                    <a:pt x="3075" y="1349"/>
                    <a:pt x="3005" y="1361"/>
                    <a:pt x="2935" y="1361"/>
                  </a:cubicBezTo>
                  <a:cubicBezTo>
                    <a:pt x="2831" y="1361"/>
                    <a:pt x="2727" y="1335"/>
                    <a:pt x="2632" y="1285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1" name="Google Shape;17901;p79"/>
            <p:cNvSpPr/>
            <p:nvPr/>
          </p:nvSpPr>
          <p:spPr>
            <a:xfrm>
              <a:off x="2915740" y="2168280"/>
              <a:ext cx="139690" cy="92762"/>
            </a:xfrm>
            <a:custGeom>
              <a:avLst/>
              <a:gdLst/>
              <a:ahLst/>
              <a:cxnLst/>
              <a:rect l="l" t="t" r="r" b="b"/>
              <a:pathLst>
                <a:path w="5367" h="3564" extrusionOk="0">
                  <a:moveTo>
                    <a:pt x="617" y="1"/>
                  </a:moveTo>
                  <a:lnTo>
                    <a:pt x="1" y="1130"/>
                  </a:lnTo>
                  <a:lnTo>
                    <a:pt x="4325" y="3484"/>
                  </a:lnTo>
                  <a:cubicBezTo>
                    <a:pt x="4424" y="3538"/>
                    <a:pt x="4530" y="3564"/>
                    <a:pt x="4634" y="3564"/>
                  </a:cubicBezTo>
                  <a:cubicBezTo>
                    <a:pt x="4862" y="3564"/>
                    <a:pt x="5082" y="3442"/>
                    <a:pt x="5198" y="3227"/>
                  </a:cubicBezTo>
                  <a:cubicBezTo>
                    <a:pt x="5367" y="2918"/>
                    <a:pt x="5254" y="2527"/>
                    <a:pt x="4941" y="2358"/>
                  </a:cubicBezTo>
                  <a:lnTo>
                    <a:pt x="617" y="1"/>
                  </a:lnTo>
                  <a:close/>
                </a:path>
              </a:pathLst>
            </a:custGeom>
            <a:solidFill>
              <a:srgbClr val="FB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2" name="Google Shape;17902;p79"/>
            <p:cNvSpPr/>
            <p:nvPr/>
          </p:nvSpPr>
          <p:spPr>
            <a:xfrm>
              <a:off x="2979299" y="2221115"/>
              <a:ext cx="72825" cy="39978"/>
            </a:xfrm>
            <a:custGeom>
              <a:avLst/>
              <a:gdLst/>
              <a:ahLst/>
              <a:cxnLst/>
              <a:rect l="l" t="t" r="r" b="b"/>
              <a:pathLst>
                <a:path w="2798" h="1536" extrusionOk="0">
                  <a:moveTo>
                    <a:pt x="251" y="1"/>
                  </a:moveTo>
                  <a:lnTo>
                    <a:pt x="1" y="430"/>
                  </a:lnTo>
                  <a:lnTo>
                    <a:pt x="1883" y="1457"/>
                  </a:lnTo>
                  <a:cubicBezTo>
                    <a:pt x="1980" y="1511"/>
                    <a:pt x="2085" y="1535"/>
                    <a:pt x="2187" y="1535"/>
                  </a:cubicBezTo>
                  <a:cubicBezTo>
                    <a:pt x="2453" y="1535"/>
                    <a:pt x="2707" y="1370"/>
                    <a:pt x="2798" y="1099"/>
                  </a:cubicBezTo>
                  <a:lnTo>
                    <a:pt x="2798" y="1099"/>
                  </a:lnTo>
                  <a:cubicBezTo>
                    <a:pt x="2714" y="1137"/>
                    <a:pt x="2625" y="1156"/>
                    <a:pt x="2536" y="1156"/>
                  </a:cubicBezTo>
                  <a:cubicBezTo>
                    <a:pt x="2430" y="1156"/>
                    <a:pt x="2324" y="1129"/>
                    <a:pt x="2228" y="1078"/>
                  </a:cubicBezTo>
                  <a:lnTo>
                    <a:pt x="251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3" name="Google Shape;17903;p79"/>
            <p:cNvSpPr/>
            <p:nvPr/>
          </p:nvSpPr>
          <p:spPr>
            <a:xfrm>
              <a:off x="2889921" y="2192277"/>
              <a:ext cx="139690" cy="92788"/>
            </a:xfrm>
            <a:custGeom>
              <a:avLst/>
              <a:gdLst/>
              <a:ahLst/>
              <a:cxnLst/>
              <a:rect l="l" t="t" r="r" b="b"/>
              <a:pathLst>
                <a:path w="5367" h="3565" extrusionOk="0">
                  <a:moveTo>
                    <a:pt x="616" y="1"/>
                  </a:moveTo>
                  <a:lnTo>
                    <a:pt x="1" y="1130"/>
                  </a:lnTo>
                  <a:lnTo>
                    <a:pt x="4325" y="3487"/>
                  </a:lnTo>
                  <a:cubicBezTo>
                    <a:pt x="4423" y="3540"/>
                    <a:pt x="4528" y="3565"/>
                    <a:pt x="4631" y="3565"/>
                  </a:cubicBezTo>
                  <a:cubicBezTo>
                    <a:pt x="4860" y="3565"/>
                    <a:pt x="5081" y="3444"/>
                    <a:pt x="5197" y="3230"/>
                  </a:cubicBezTo>
                  <a:cubicBezTo>
                    <a:pt x="5366" y="2917"/>
                    <a:pt x="5250" y="2527"/>
                    <a:pt x="4941" y="2358"/>
                  </a:cubicBezTo>
                  <a:lnTo>
                    <a:pt x="616" y="1"/>
                  </a:lnTo>
                  <a:close/>
                </a:path>
              </a:pathLst>
            </a:custGeom>
            <a:solidFill>
              <a:srgbClr val="FB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4" name="Google Shape;17904;p79"/>
            <p:cNvSpPr/>
            <p:nvPr/>
          </p:nvSpPr>
          <p:spPr>
            <a:xfrm>
              <a:off x="2962538" y="2250422"/>
              <a:ext cx="63507" cy="34591"/>
            </a:xfrm>
            <a:custGeom>
              <a:avLst/>
              <a:gdLst/>
              <a:ahLst/>
              <a:cxnLst/>
              <a:rect l="l" t="t" r="r" b="b"/>
              <a:pathLst>
                <a:path w="2440" h="1329" extrusionOk="0">
                  <a:moveTo>
                    <a:pt x="240" y="1"/>
                  </a:moveTo>
                  <a:lnTo>
                    <a:pt x="1" y="416"/>
                  </a:lnTo>
                  <a:lnTo>
                    <a:pt x="1535" y="1250"/>
                  </a:lnTo>
                  <a:cubicBezTo>
                    <a:pt x="1634" y="1303"/>
                    <a:pt x="1739" y="1328"/>
                    <a:pt x="1843" y="1328"/>
                  </a:cubicBezTo>
                  <a:cubicBezTo>
                    <a:pt x="2096" y="1328"/>
                    <a:pt x="2337" y="1180"/>
                    <a:pt x="2439" y="926"/>
                  </a:cubicBezTo>
                  <a:lnTo>
                    <a:pt x="2439" y="926"/>
                  </a:lnTo>
                  <a:cubicBezTo>
                    <a:pt x="2360" y="959"/>
                    <a:pt x="2277" y="975"/>
                    <a:pt x="2194" y="975"/>
                  </a:cubicBezTo>
                  <a:cubicBezTo>
                    <a:pt x="2089" y="975"/>
                    <a:pt x="1985" y="949"/>
                    <a:pt x="1890" y="898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5" name="Google Shape;17905;p79"/>
            <p:cNvSpPr/>
            <p:nvPr/>
          </p:nvSpPr>
          <p:spPr>
            <a:xfrm>
              <a:off x="2864180" y="2216274"/>
              <a:ext cx="139690" cy="92788"/>
            </a:xfrm>
            <a:custGeom>
              <a:avLst/>
              <a:gdLst/>
              <a:ahLst/>
              <a:cxnLst/>
              <a:rect l="l" t="t" r="r" b="b"/>
              <a:pathLst>
                <a:path w="5367" h="3565" extrusionOk="0">
                  <a:moveTo>
                    <a:pt x="617" y="0"/>
                  </a:moveTo>
                  <a:lnTo>
                    <a:pt x="1" y="1130"/>
                  </a:lnTo>
                  <a:lnTo>
                    <a:pt x="4325" y="3487"/>
                  </a:lnTo>
                  <a:cubicBezTo>
                    <a:pt x="4422" y="3540"/>
                    <a:pt x="4526" y="3565"/>
                    <a:pt x="4629" y="3565"/>
                  </a:cubicBezTo>
                  <a:cubicBezTo>
                    <a:pt x="4857" y="3565"/>
                    <a:pt x="5079" y="3443"/>
                    <a:pt x="5198" y="3230"/>
                  </a:cubicBezTo>
                  <a:cubicBezTo>
                    <a:pt x="5367" y="2917"/>
                    <a:pt x="5251" y="2527"/>
                    <a:pt x="4941" y="2358"/>
                  </a:cubicBezTo>
                  <a:lnTo>
                    <a:pt x="617" y="0"/>
                  </a:lnTo>
                  <a:close/>
                </a:path>
              </a:pathLst>
            </a:custGeom>
            <a:solidFill>
              <a:srgbClr val="FB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6" name="Google Shape;17906;p79"/>
            <p:cNvSpPr/>
            <p:nvPr/>
          </p:nvSpPr>
          <p:spPr>
            <a:xfrm>
              <a:off x="2945698" y="2278350"/>
              <a:ext cx="54788" cy="30712"/>
            </a:xfrm>
            <a:custGeom>
              <a:avLst/>
              <a:gdLst/>
              <a:ahLst/>
              <a:cxnLst/>
              <a:rect l="l" t="t" r="r" b="b"/>
              <a:pathLst>
                <a:path w="2105" h="1180" extrusionOk="0">
                  <a:moveTo>
                    <a:pt x="264" y="1"/>
                  </a:moveTo>
                  <a:lnTo>
                    <a:pt x="0" y="455"/>
                  </a:lnTo>
                  <a:lnTo>
                    <a:pt x="1193" y="1102"/>
                  </a:lnTo>
                  <a:cubicBezTo>
                    <a:pt x="1290" y="1155"/>
                    <a:pt x="1394" y="1180"/>
                    <a:pt x="1497" y="1180"/>
                  </a:cubicBezTo>
                  <a:cubicBezTo>
                    <a:pt x="1725" y="1180"/>
                    <a:pt x="1946" y="1058"/>
                    <a:pt x="2062" y="845"/>
                  </a:cubicBezTo>
                  <a:cubicBezTo>
                    <a:pt x="2080" y="814"/>
                    <a:pt x="2094" y="786"/>
                    <a:pt x="2104" y="754"/>
                  </a:cubicBezTo>
                  <a:lnTo>
                    <a:pt x="2104" y="754"/>
                  </a:lnTo>
                  <a:cubicBezTo>
                    <a:pt x="2033" y="780"/>
                    <a:pt x="1959" y="793"/>
                    <a:pt x="1885" y="793"/>
                  </a:cubicBezTo>
                  <a:cubicBezTo>
                    <a:pt x="1780" y="793"/>
                    <a:pt x="1675" y="767"/>
                    <a:pt x="1580" y="715"/>
                  </a:cubicBezTo>
                  <a:lnTo>
                    <a:pt x="264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7" name="Google Shape;17907;p79"/>
            <p:cNvSpPr/>
            <p:nvPr/>
          </p:nvSpPr>
          <p:spPr>
            <a:xfrm>
              <a:off x="2779851" y="2100712"/>
              <a:ext cx="177690" cy="161006"/>
            </a:xfrm>
            <a:custGeom>
              <a:avLst/>
              <a:gdLst/>
              <a:ahLst/>
              <a:cxnLst/>
              <a:rect l="l" t="t" r="r" b="b"/>
              <a:pathLst>
                <a:path w="6827" h="6186" extrusionOk="0">
                  <a:moveTo>
                    <a:pt x="2140" y="0"/>
                  </a:moveTo>
                  <a:lnTo>
                    <a:pt x="0" y="3856"/>
                  </a:lnTo>
                  <a:lnTo>
                    <a:pt x="4367" y="6186"/>
                  </a:lnTo>
                  <a:lnTo>
                    <a:pt x="6826" y="1675"/>
                  </a:lnTo>
                  <a:lnTo>
                    <a:pt x="4613" y="742"/>
                  </a:lnTo>
                  <a:lnTo>
                    <a:pt x="3614" y="859"/>
                  </a:lnTo>
                  <a:lnTo>
                    <a:pt x="2140" y="0"/>
                  </a:lnTo>
                  <a:close/>
                </a:path>
              </a:pathLst>
            </a:custGeom>
            <a:solidFill>
              <a:srgbClr val="FB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8" name="Google Shape;17908;p79"/>
            <p:cNvSpPr/>
            <p:nvPr/>
          </p:nvSpPr>
          <p:spPr>
            <a:xfrm>
              <a:off x="2774619" y="2074685"/>
              <a:ext cx="98124" cy="142527"/>
            </a:xfrm>
            <a:custGeom>
              <a:avLst/>
              <a:gdLst/>
              <a:ahLst/>
              <a:cxnLst/>
              <a:rect l="l" t="t" r="r" b="b"/>
              <a:pathLst>
                <a:path w="3770" h="5476" extrusionOk="0">
                  <a:moveTo>
                    <a:pt x="2840" y="1"/>
                  </a:moveTo>
                  <a:lnTo>
                    <a:pt x="1" y="4937"/>
                  </a:lnTo>
                  <a:lnTo>
                    <a:pt x="933" y="5476"/>
                  </a:lnTo>
                  <a:lnTo>
                    <a:pt x="3769" y="536"/>
                  </a:lnTo>
                  <a:lnTo>
                    <a:pt x="2840" y="1"/>
                  </a:lnTo>
                  <a:close/>
                </a:path>
              </a:pathLst>
            </a:custGeom>
            <a:solidFill>
              <a:srgbClr val="FAFB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9" name="Google Shape;17909;p79"/>
            <p:cNvSpPr/>
            <p:nvPr/>
          </p:nvSpPr>
          <p:spPr>
            <a:xfrm>
              <a:off x="2768685" y="2038064"/>
              <a:ext cx="84095" cy="176492"/>
            </a:xfrm>
            <a:custGeom>
              <a:avLst/>
              <a:gdLst/>
              <a:ahLst/>
              <a:cxnLst/>
              <a:rect l="l" t="t" r="r" b="b"/>
              <a:pathLst>
                <a:path w="3231" h="6781" extrusionOk="0">
                  <a:moveTo>
                    <a:pt x="0" y="0"/>
                  </a:moveTo>
                  <a:lnTo>
                    <a:pt x="0" y="6555"/>
                  </a:lnTo>
                  <a:lnTo>
                    <a:pt x="391" y="6781"/>
                  </a:lnTo>
                  <a:lnTo>
                    <a:pt x="3230" y="18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0" name="Google Shape;17910;p79"/>
            <p:cNvSpPr/>
            <p:nvPr/>
          </p:nvSpPr>
          <p:spPr>
            <a:xfrm>
              <a:off x="2772147" y="2179836"/>
              <a:ext cx="42060" cy="44793"/>
            </a:xfrm>
            <a:custGeom>
              <a:avLst/>
              <a:gdLst/>
              <a:ahLst/>
              <a:cxnLst/>
              <a:rect l="l" t="t" r="r" b="b"/>
              <a:pathLst>
                <a:path w="1616" h="1721" extrusionOk="0">
                  <a:moveTo>
                    <a:pt x="684" y="0"/>
                  </a:moveTo>
                  <a:lnTo>
                    <a:pt x="1" y="1186"/>
                  </a:lnTo>
                  <a:lnTo>
                    <a:pt x="926" y="1721"/>
                  </a:lnTo>
                  <a:lnTo>
                    <a:pt x="1616" y="528"/>
                  </a:lnTo>
                  <a:lnTo>
                    <a:pt x="684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1" name="Google Shape;17911;p79"/>
            <p:cNvSpPr/>
            <p:nvPr/>
          </p:nvSpPr>
          <p:spPr>
            <a:xfrm>
              <a:off x="2768685" y="2167733"/>
              <a:ext cx="28032" cy="46823"/>
            </a:xfrm>
            <a:custGeom>
              <a:avLst/>
              <a:gdLst/>
              <a:ahLst/>
              <a:cxnLst/>
              <a:rect l="l" t="t" r="r" b="b"/>
              <a:pathLst>
                <a:path w="1077" h="1799" extrusionOk="0">
                  <a:moveTo>
                    <a:pt x="0" y="1"/>
                  </a:moveTo>
                  <a:lnTo>
                    <a:pt x="0" y="1573"/>
                  </a:lnTo>
                  <a:lnTo>
                    <a:pt x="391" y="1799"/>
                  </a:lnTo>
                  <a:lnTo>
                    <a:pt x="1077" y="6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2" name="Google Shape;17912;p79"/>
            <p:cNvSpPr/>
            <p:nvPr/>
          </p:nvSpPr>
          <p:spPr>
            <a:xfrm>
              <a:off x="2816575" y="2192928"/>
              <a:ext cx="74933" cy="60150"/>
            </a:xfrm>
            <a:custGeom>
              <a:avLst/>
              <a:gdLst/>
              <a:ahLst/>
              <a:cxnLst/>
              <a:rect l="l" t="t" r="r" b="b"/>
              <a:pathLst>
                <a:path w="2879" h="2311" extrusionOk="0">
                  <a:moveTo>
                    <a:pt x="2150" y="1"/>
                  </a:moveTo>
                  <a:cubicBezTo>
                    <a:pt x="2020" y="1"/>
                    <a:pt x="1888" y="41"/>
                    <a:pt x="1774" y="123"/>
                  </a:cubicBezTo>
                  <a:lnTo>
                    <a:pt x="352" y="1151"/>
                  </a:lnTo>
                  <a:cubicBezTo>
                    <a:pt x="64" y="1358"/>
                    <a:pt x="0" y="1759"/>
                    <a:pt x="208" y="2048"/>
                  </a:cubicBezTo>
                  <a:cubicBezTo>
                    <a:pt x="333" y="2220"/>
                    <a:pt x="528" y="2311"/>
                    <a:pt x="727" y="2311"/>
                  </a:cubicBezTo>
                  <a:cubicBezTo>
                    <a:pt x="858" y="2311"/>
                    <a:pt x="991" y="2271"/>
                    <a:pt x="1105" y="2189"/>
                  </a:cubicBezTo>
                  <a:lnTo>
                    <a:pt x="2527" y="1161"/>
                  </a:lnTo>
                  <a:cubicBezTo>
                    <a:pt x="2819" y="950"/>
                    <a:pt x="2878" y="538"/>
                    <a:pt x="2657" y="250"/>
                  </a:cubicBezTo>
                  <a:cubicBezTo>
                    <a:pt x="2531" y="87"/>
                    <a:pt x="2342" y="1"/>
                    <a:pt x="2150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3" name="Google Shape;17913;p79"/>
            <p:cNvSpPr/>
            <p:nvPr/>
          </p:nvSpPr>
          <p:spPr>
            <a:xfrm>
              <a:off x="2819959" y="2194099"/>
              <a:ext cx="71550" cy="59004"/>
            </a:xfrm>
            <a:custGeom>
              <a:avLst/>
              <a:gdLst/>
              <a:ahLst/>
              <a:cxnLst/>
              <a:rect l="l" t="t" r="r" b="b"/>
              <a:pathLst>
                <a:path w="2749" h="2267" extrusionOk="0">
                  <a:moveTo>
                    <a:pt x="2256" y="1"/>
                  </a:moveTo>
                  <a:cubicBezTo>
                    <a:pt x="2365" y="275"/>
                    <a:pt x="2277" y="588"/>
                    <a:pt x="2038" y="761"/>
                  </a:cubicBezTo>
                  <a:lnTo>
                    <a:pt x="616" y="1788"/>
                  </a:lnTo>
                  <a:cubicBezTo>
                    <a:pt x="507" y="1867"/>
                    <a:pt x="376" y="1908"/>
                    <a:pt x="242" y="1908"/>
                  </a:cubicBezTo>
                  <a:cubicBezTo>
                    <a:pt x="161" y="1908"/>
                    <a:pt x="79" y="1893"/>
                    <a:pt x="1" y="1862"/>
                  </a:cubicBezTo>
                  <a:lnTo>
                    <a:pt x="1" y="1862"/>
                  </a:lnTo>
                  <a:cubicBezTo>
                    <a:pt x="105" y="2118"/>
                    <a:pt x="350" y="2266"/>
                    <a:pt x="601" y="2266"/>
                  </a:cubicBezTo>
                  <a:cubicBezTo>
                    <a:pt x="730" y="2266"/>
                    <a:pt x="861" y="2227"/>
                    <a:pt x="975" y="2144"/>
                  </a:cubicBezTo>
                  <a:lnTo>
                    <a:pt x="2397" y="1116"/>
                  </a:lnTo>
                  <a:cubicBezTo>
                    <a:pt x="2689" y="905"/>
                    <a:pt x="2748" y="493"/>
                    <a:pt x="2527" y="205"/>
                  </a:cubicBezTo>
                  <a:cubicBezTo>
                    <a:pt x="2456" y="113"/>
                    <a:pt x="2365" y="43"/>
                    <a:pt x="2256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4" name="Google Shape;17914;p79"/>
            <p:cNvSpPr/>
            <p:nvPr/>
          </p:nvSpPr>
          <p:spPr>
            <a:xfrm>
              <a:off x="2845232" y="2219476"/>
              <a:ext cx="66604" cy="54163"/>
            </a:xfrm>
            <a:custGeom>
              <a:avLst/>
              <a:gdLst/>
              <a:ahLst/>
              <a:cxnLst/>
              <a:rect l="l" t="t" r="r" b="b"/>
              <a:pathLst>
                <a:path w="2559" h="2081" extrusionOk="0">
                  <a:moveTo>
                    <a:pt x="1829" y="0"/>
                  </a:moveTo>
                  <a:cubicBezTo>
                    <a:pt x="1699" y="0"/>
                    <a:pt x="1567" y="39"/>
                    <a:pt x="1454" y="120"/>
                  </a:cubicBezTo>
                  <a:lnTo>
                    <a:pt x="363" y="912"/>
                  </a:lnTo>
                  <a:cubicBezTo>
                    <a:pt x="68" y="1123"/>
                    <a:pt x="1" y="1531"/>
                    <a:pt x="215" y="1827"/>
                  </a:cubicBezTo>
                  <a:cubicBezTo>
                    <a:pt x="341" y="1993"/>
                    <a:pt x="532" y="2081"/>
                    <a:pt x="727" y="2081"/>
                  </a:cubicBezTo>
                  <a:cubicBezTo>
                    <a:pt x="858" y="2081"/>
                    <a:pt x="991" y="2040"/>
                    <a:pt x="1105" y="1957"/>
                  </a:cubicBezTo>
                  <a:lnTo>
                    <a:pt x="2207" y="1165"/>
                  </a:lnTo>
                  <a:cubicBezTo>
                    <a:pt x="2499" y="951"/>
                    <a:pt x="2559" y="539"/>
                    <a:pt x="2340" y="250"/>
                  </a:cubicBezTo>
                  <a:cubicBezTo>
                    <a:pt x="2214" y="86"/>
                    <a:pt x="2023" y="0"/>
                    <a:pt x="182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5" name="Google Shape;17915;p79"/>
            <p:cNvSpPr/>
            <p:nvPr/>
          </p:nvSpPr>
          <p:spPr>
            <a:xfrm>
              <a:off x="2848719" y="2220673"/>
              <a:ext cx="63221" cy="52940"/>
            </a:xfrm>
            <a:custGeom>
              <a:avLst/>
              <a:gdLst/>
              <a:ahLst/>
              <a:cxnLst/>
              <a:rect l="l" t="t" r="r" b="b"/>
              <a:pathLst>
                <a:path w="2429" h="2034" extrusionOk="0">
                  <a:moveTo>
                    <a:pt x="1936" y="0"/>
                  </a:moveTo>
                  <a:cubicBezTo>
                    <a:pt x="2048" y="275"/>
                    <a:pt x="1957" y="588"/>
                    <a:pt x="1717" y="760"/>
                  </a:cubicBezTo>
                  <a:lnTo>
                    <a:pt x="616" y="1559"/>
                  </a:lnTo>
                  <a:cubicBezTo>
                    <a:pt x="504" y="1638"/>
                    <a:pt x="372" y="1678"/>
                    <a:pt x="239" y="1678"/>
                  </a:cubicBezTo>
                  <a:cubicBezTo>
                    <a:pt x="159" y="1678"/>
                    <a:pt x="77" y="1663"/>
                    <a:pt x="0" y="1633"/>
                  </a:cubicBezTo>
                  <a:lnTo>
                    <a:pt x="0" y="1633"/>
                  </a:lnTo>
                  <a:cubicBezTo>
                    <a:pt x="21" y="1686"/>
                    <a:pt x="50" y="1735"/>
                    <a:pt x="81" y="1781"/>
                  </a:cubicBezTo>
                  <a:cubicBezTo>
                    <a:pt x="207" y="1946"/>
                    <a:pt x="399" y="2033"/>
                    <a:pt x="593" y="2033"/>
                  </a:cubicBezTo>
                  <a:cubicBezTo>
                    <a:pt x="725" y="2033"/>
                    <a:pt x="858" y="1993"/>
                    <a:pt x="971" y="1911"/>
                  </a:cubicBezTo>
                  <a:lnTo>
                    <a:pt x="2073" y="1119"/>
                  </a:lnTo>
                  <a:cubicBezTo>
                    <a:pt x="2368" y="905"/>
                    <a:pt x="2428" y="493"/>
                    <a:pt x="2206" y="204"/>
                  </a:cubicBezTo>
                  <a:cubicBezTo>
                    <a:pt x="2136" y="113"/>
                    <a:pt x="2045" y="42"/>
                    <a:pt x="1936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6" name="Google Shape;17916;p79"/>
            <p:cNvSpPr/>
            <p:nvPr/>
          </p:nvSpPr>
          <p:spPr>
            <a:xfrm>
              <a:off x="2873810" y="2245972"/>
              <a:ext cx="58458" cy="48229"/>
            </a:xfrm>
            <a:custGeom>
              <a:avLst/>
              <a:gdLst/>
              <a:ahLst/>
              <a:cxnLst/>
              <a:rect l="l" t="t" r="r" b="b"/>
              <a:pathLst>
                <a:path w="2246" h="1853" extrusionOk="0">
                  <a:moveTo>
                    <a:pt x="1514" y="0"/>
                  </a:moveTo>
                  <a:cubicBezTo>
                    <a:pt x="1383" y="0"/>
                    <a:pt x="1251" y="40"/>
                    <a:pt x="1137" y="123"/>
                  </a:cubicBezTo>
                  <a:lnTo>
                    <a:pt x="352" y="692"/>
                  </a:lnTo>
                  <a:cubicBezTo>
                    <a:pt x="67" y="900"/>
                    <a:pt x="0" y="1301"/>
                    <a:pt x="208" y="1590"/>
                  </a:cubicBezTo>
                  <a:cubicBezTo>
                    <a:pt x="333" y="1761"/>
                    <a:pt x="530" y="1853"/>
                    <a:pt x="729" y="1853"/>
                  </a:cubicBezTo>
                  <a:cubicBezTo>
                    <a:pt x="860" y="1853"/>
                    <a:pt x="992" y="1813"/>
                    <a:pt x="1105" y="1730"/>
                  </a:cubicBezTo>
                  <a:lnTo>
                    <a:pt x="1893" y="1164"/>
                  </a:lnTo>
                  <a:cubicBezTo>
                    <a:pt x="2185" y="949"/>
                    <a:pt x="2245" y="538"/>
                    <a:pt x="2024" y="253"/>
                  </a:cubicBezTo>
                  <a:cubicBezTo>
                    <a:pt x="1898" y="87"/>
                    <a:pt x="1707" y="0"/>
                    <a:pt x="1514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7" name="Google Shape;17917;p79"/>
            <p:cNvSpPr/>
            <p:nvPr/>
          </p:nvSpPr>
          <p:spPr>
            <a:xfrm>
              <a:off x="2877011" y="2246961"/>
              <a:ext cx="55256" cy="47240"/>
            </a:xfrm>
            <a:custGeom>
              <a:avLst/>
              <a:gdLst/>
              <a:ahLst/>
              <a:cxnLst/>
              <a:rect l="l" t="t" r="r" b="b"/>
              <a:pathLst>
                <a:path w="2123" h="1815" extrusionOk="0">
                  <a:moveTo>
                    <a:pt x="1605" y="0"/>
                  </a:moveTo>
                  <a:cubicBezTo>
                    <a:pt x="1700" y="267"/>
                    <a:pt x="1609" y="567"/>
                    <a:pt x="1376" y="732"/>
                  </a:cubicBezTo>
                  <a:lnTo>
                    <a:pt x="592" y="1302"/>
                  </a:lnTo>
                  <a:cubicBezTo>
                    <a:pt x="480" y="1382"/>
                    <a:pt x="349" y="1423"/>
                    <a:pt x="216" y="1423"/>
                  </a:cubicBezTo>
                  <a:cubicBezTo>
                    <a:pt x="144" y="1423"/>
                    <a:pt x="71" y="1411"/>
                    <a:pt x="1" y="1386"/>
                  </a:cubicBezTo>
                  <a:lnTo>
                    <a:pt x="1" y="1386"/>
                  </a:lnTo>
                  <a:cubicBezTo>
                    <a:pt x="22" y="1446"/>
                    <a:pt x="50" y="1499"/>
                    <a:pt x="85" y="1552"/>
                  </a:cubicBezTo>
                  <a:cubicBezTo>
                    <a:pt x="210" y="1723"/>
                    <a:pt x="405" y="1815"/>
                    <a:pt x="604" y="1815"/>
                  </a:cubicBezTo>
                  <a:cubicBezTo>
                    <a:pt x="735" y="1815"/>
                    <a:pt x="868" y="1775"/>
                    <a:pt x="982" y="1692"/>
                  </a:cubicBezTo>
                  <a:lnTo>
                    <a:pt x="1767" y="1126"/>
                  </a:lnTo>
                  <a:cubicBezTo>
                    <a:pt x="2062" y="915"/>
                    <a:pt x="2122" y="500"/>
                    <a:pt x="1901" y="215"/>
                  </a:cubicBezTo>
                  <a:cubicBezTo>
                    <a:pt x="1827" y="116"/>
                    <a:pt x="1725" y="39"/>
                    <a:pt x="1605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8" name="Google Shape;17918;p79"/>
            <p:cNvSpPr/>
            <p:nvPr/>
          </p:nvSpPr>
          <p:spPr>
            <a:xfrm>
              <a:off x="2902570" y="2272520"/>
              <a:ext cx="50103" cy="42295"/>
            </a:xfrm>
            <a:custGeom>
              <a:avLst/>
              <a:gdLst/>
              <a:ahLst/>
              <a:cxnLst/>
              <a:rect l="l" t="t" r="r" b="b"/>
              <a:pathLst>
                <a:path w="1925" h="1625" extrusionOk="0">
                  <a:moveTo>
                    <a:pt x="1194" y="0"/>
                  </a:moveTo>
                  <a:cubicBezTo>
                    <a:pt x="1063" y="0"/>
                    <a:pt x="931" y="40"/>
                    <a:pt x="817" y="123"/>
                  </a:cubicBezTo>
                  <a:lnTo>
                    <a:pt x="352" y="461"/>
                  </a:lnTo>
                  <a:cubicBezTo>
                    <a:pt x="64" y="668"/>
                    <a:pt x="0" y="1069"/>
                    <a:pt x="208" y="1358"/>
                  </a:cubicBezTo>
                  <a:cubicBezTo>
                    <a:pt x="333" y="1532"/>
                    <a:pt x="529" y="1624"/>
                    <a:pt x="728" y="1624"/>
                  </a:cubicBezTo>
                  <a:cubicBezTo>
                    <a:pt x="859" y="1624"/>
                    <a:pt x="991" y="1584"/>
                    <a:pt x="1105" y="1502"/>
                  </a:cubicBezTo>
                  <a:lnTo>
                    <a:pt x="1573" y="1164"/>
                  </a:lnTo>
                  <a:cubicBezTo>
                    <a:pt x="1865" y="950"/>
                    <a:pt x="1925" y="538"/>
                    <a:pt x="1703" y="250"/>
                  </a:cubicBezTo>
                  <a:cubicBezTo>
                    <a:pt x="1578" y="86"/>
                    <a:pt x="1387" y="0"/>
                    <a:pt x="1194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9" name="Google Shape;17919;p79"/>
            <p:cNvSpPr/>
            <p:nvPr/>
          </p:nvSpPr>
          <p:spPr>
            <a:xfrm>
              <a:off x="2905850" y="2273691"/>
              <a:ext cx="46823" cy="41097"/>
            </a:xfrm>
            <a:custGeom>
              <a:avLst/>
              <a:gdLst/>
              <a:ahLst/>
              <a:cxnLst/>
              <a:rect l="l" t="t" r="r" b="b"/>
              <a:pathLst>
                <a:path w="1799" h="1579" extrusionOk="0">
                  <a:moveTo>
                    <a:pt x="1299" y="0"/>
                  </a:moveTo>
                  <a:lnTo>
                    <a:pt x="1299" y="0"/>
                  </a:lnTo>
                  <a:cubicBezTo>
                    <a:pt x="1405" y="271"/>
                    <a:pt x="1313" y="581"/>
                    <a:pt x="1078" y="750"/>
                  </a:cubicBezTo>
                  <a:lnTo>
                    <a:pt x="610" y="1091"/>
                  </a:lnTo>
                  <a:cubicBezTo>
                    <a:pt x="499" y="1171"/>
                    <a:pt x="366" y="1212"/>
                    <a:pt x="233" y="1212"/>
                  </a:cubicBezTo>
                  <a:cubicBezTo>
                    <a:pt x="154" y="1212"/>
                    <a:pt x="75" y="1197"/>
                    <a:pt x="1" y="1169"/>
                  </a:cubicBezTo>
                  <a:lnTo>
                    <a:pt x="1" y="1169"/>
                  </a:lnTo>
                  <a:cubicBezTo>
                    <a:pt x="101" y="1428"/>
                    <a:pt x="348" y="1579"/>
                    <a:pt x="601" y="1579"/>
                  </a:cubicBezTo>
                  <a:cubicBezTo>
                    <a:pt x="730" y="1579"/>
                    <a:pt x="861" y="1540"/>
                    <a:pt x="976" y="1457"/>
                  </a:cubicBezTo>
                  <a:lnTo>
                    <a:pt x="1443" y="1119"/>
                  </a:lnTo>
                  <a:cubicBezTo>
                    <a:pt x="1739" y="905"/>
                    <a:pt x="1799" y="493"/>
                    <a:pt x="1577" y="208"/>
                  </a:cubicBezTo>
                  <a:cubicBezTo>
                    <a:pt x="1507" y="113"/>
                    <a:pt x="1408" y="43"/>
                    <a:pt x="129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0" name="Google Shape;17920;p79"/>
            <p:cNvSpPr/>
            <p:nvPr/>
          </p:nvSpPr>
          <p:spPr>
            <a:xfrm>
              <a:off x="2907958" y="2106282"/>
              <a:ext cx="72461" cy="111476"/>
            </a:xfrm>
            <a:custGeom>
              <a:avLst/>
              <a:gdLst/>
              <a:ahLst/>
              <a:cxnLst/>
              <a:rect l="l" t="t" r="r" b="b"/>
              <a:pathLst>
                <a:path w="2784" h="4283" extrusionOk="0">
                  <a:moveTo>
                    <a:pt x="430" y="1"/>
                  </a:moveTo>
                  <a:lnTo>
                    <a:pt x="1" y="1714"/>
                  </a:lnTo>
                  <a:lnTo>
                    <a:pt x="1" y="3428"/>
                  </a:lnTo>
                  <a:cubicBezTo>
                    <a:pt x="1" y="3899"/>
                    <a:pt x="384" y="4283"/>
                    <a:pt x="859" y="4283"/>
                  </a:cubicBezTo>
                  <a:cubicBezTo>
                    <a:pt x="1331" y="4283"/>
                    <a:pt x="1714" y="3899"/>
                    <a:pt x="1714" y="3428"/>
                  </a:cubicBezTo>
                  <a:lnTo>
                    <a:pt x="1714" y="1714"/>
                  </a:lnTo>
                  <a:lnTo>
                    <a:pt x="2784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1" name="Google Shape;17921;p79"/>
            <p:cNvSpPr/>
            <p:nvPr/>
          </p:nvSpPr>
          <p:spPr>
            <a:xfrm>
              <a:off x="2907958" y="2106282"/>
              <a:ext cx="30712" cy="111476"/>
            </a:xfrm>
            <a:custGeom>
              <a:avLst/>
              <a:gdLst/>
              <a:ahLst/>
              <a:cxnLst/>
              <a:rect l="l" t="t" r="r" b="b"/>
              <a:pathLst>
                <a:path w="1180" h="4283" extrusionOk="0">
                  <a:moveTo>
                    <a:pt x="430" y="1"/>
                  </a:moveTo>
                  <a:lnTo>
                    <a:pt x="1" y="1714"/>
                  </a:lnTo>
                  <a:lnTo>
                    <a:pt x="1" y="3428"/>
                  </a:lnTo>
                  <a:cubicBezTo>
                    <a:pt x="1" y="3899"/>
                    <a:pt x="384" y="4283"/>
                    <a:pt x="859" y="4283"/>
                  </a:cubicBezTo>
                  <a:cubicBezTo>
                    <a:pt x="968" y="4283"/>
                    <a:pt x="1077" y="4262"/>
                    <a:pt x="1180" y="4219"/>
                  </a:cubicBezTo>
                  <a:cubicBezTo>
                    <a:pt x="856" y="4089"/>
                    <a:pt x="645" y="3776"/>
                    <a:pt x="645" y="3428"/>
                  </a:cubicBezTo>
                  <a:lnTo>
                    <a:pt x="645" y="1714"/>
                  </a:lnTo>
                  <a:lnTo>
                    <a:pt x="1070" y="1"/>
                  </a:ln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2" name="Google Shape;17922;p79"/>
            <p:cNvSpPr/>
            <p:nvPr/>
          </p:nvSpPr>
          <p:spPr>
            <a:xfrm>
              <a:off x="2761007" y="2032807"/>
              <a:ext cx="360429" cy="287239"/>
            </a:xfrm>
            <a:custGeom>
              <a:avLst/>
              <a:gdLst/>
              <a:ahLst/>
              <a:cxnLst/>
              <a:rect l="l" t="t" r="r" b="b"/>
              <a:pathLst>
                <a:path w="13848" h="11036" extrusionOk="0">
                  <a:moveTo>
                    <a:pt x="8402" y="3024"/>
                  </a:moveTo>
                  <a:lnTo>
                    <a:pt x="9500" y="3387"/>
                  </a:lnTo>
                  <a:cubicBezTo>
                    <a:pt x="9521" y="3394"/>
                    <a:pt x="9543" y="3397"/>
                    <a:pt x="9564" y="3397"/>
                  </a:cubicBezTo>
                  <a:cubicBezTo>
                    <a:pt x="9608" y="3397"/>
                    <a:pt x="9651" y="3383"/>
                    <a:pt x="9686" y="3355"/>
                  </a:cubicBezTo>
                  <a:lnTo>
                    <a:pt x="10027" y="3091"/>
                  </a:lnTo>
                  <a:lnTo>
                    <a:pt x="12430" y="6247"/>
                  </a:lnTo>
                  <a:lnTo>
                    <a:pt x="12054" y="6511"/>
                  </a:lnTo>
                  <a:cubicBezTo>
                    <a:pt x="12026" y="6493"/>
                    <a:pt x="12001" y="6479"/>
                    <a:pt x="11973" y="6462"/>
                  </a:cubicBezTo>
                  <a:lnTo>
                    <a:pt x="7814" y="4196"/>
                  </a:lnTo>
                  <a:lnTo>
                    <a:pt x="7966" y="3950"/>
                  </a:lnTo>
                  <a:cubicBezTo>
                    <a:pt x="8066" y="3790"/>
                    <a:pt x="7930" y="3639"/>
                    <a:pt x="7791" y="3639"/>
                  </a:cubicBezTo>
                  <a:cubicBezTo>
                    <a:pt x="7731" y="3639"/>
                    <a:pt x="7670" y="3667"/>
                    <a:pt x="7628" y="3735"/>
                  </a:cubicBezTo>
                  <a:lnTo>
                    <a:pt x="7191" y="4432"/>
                  </a:lnTo>
                  <a:cubicBezTo>
                    <a:pt x="7170" y="4463"/>
                    <a:pt x="7160" y="4498"/>
                    <a:pt x="7160" y="4537"/>
                  </a:cubicBezTo>
                  <a:lnTo>
                    <a:pt x="7160" y="6251"/>
                  </a:lnTo>
                  <a:cubicBezTo>
                    <a:pt x="7160" y="6613"/>
                    <a:pt x="6868" y="6905"/>
                    <a:pt x="6505" y="6905"/>
                  </a:cubicBezTo>
                  <a:cubicBezTo>
                    <a:pt x="6143" y="6905"/>
                    <a:pt x="5851" y="6613"/>
                    <a:pt x="5851" y="6251"/>
                  </a:cubicBezTo>
                  <a:lnTo>
                    <a:pt x="5851" y="4562"/>
                  </a:lnTo>
                  <a:lnTo>
                    <a:pt x="6234" y="3024"/>
                  </a:lnTo>
                  <a:close/>
                  <a:moveTo>
                    <a:pt x="3599" y="2342"/>
                  </a:moveTo>
                  <a:lnTo>
                    <a:pt x="3919" y="2528"/>
                  </a:lnTo>
                  <a:lnTo>
                    <a:pt x="1284" y="7095"/>
                  </a:lnTo>
                  <a:lnTo>
                    <a:pt x="960" y="6909"/>
                  </a:lnTo>
                  <a:lnTo>
                    <a:pt x="3599" y="2342"/>
                  </a:lnTo>
                  <a:close/>
                  <a:moveTo>
                    <a:pt x="4283" y="6353"/>
                  </a:moveTo>
                  <a:cubicBezTo>
                    <a:pt x="4420" y="6353"/>
                    <a:pt x="4555" y="6417"/>
                    <a:pt x="4641" y="6536"/>
                  </a:cubicBezTo>
                  <a:cubicBezTo>
                    <a:pt x="4785" y="6733"/>
                    <a:pt x="4743" y="7011"/>
                    <a:pt x="4542" y="7151"/>
                  </a:cubicBezTo>
                  <a:lnTo>
                    <a:pt x="3124" y="8179"/>
                  </a:lnTo>
                  <a:cubicBezTo>
                    <a:pt x="3046" y="8236"/>
                    <a:pt x="2956" y="8263"/>
                    <a:pt x="2866" y="8263"/>
                  </a:cubicBezTo>
                  <a:cubicBezTo>
                    <a:pt x="2728" y="8263"/>
                    <a:pt x="2592" y="8199"/>
                    <a:pt x="2505" y="8080"/>
                  </a:cubicBezTo>
                  <a:lnTo>
                    <a:pt x="2508" y="8080"/>
                  </a:lnTo>
                  <a:cubicBezTo>
                    <a:pt x="2364" y="7883"/>
                    <a:pt x="2410" y="7609"/>
                    <a:pt x="2607" y="7465"/>
                  </a:cubicBezTo>
                  <a:lnTo>
                    <a:pt x="4025" y="6437"/>
                  </a:lnTo>
                  <a:cubicBezTo>
                    <a:pt x="4103" y="6380"/>
                    <a:pt x="4193" y="6353"/>
                    <a:pt x="4283" y="6353"/>
                  </a:cubicBezTo>
                  <a:close/>
                  <a:moveTo>
                    <a:pt x="5069" y="7372"/>
                  </a:moveTo>
                  <a:cubicBezTo>
                    <a:pt x="5203" y="7372"/>
                    <a:pt x="5333" y="7433"/>
                    <a:pt x="5418" y="7545"/>
                  </a:cubicBezTo>
                  <a:cubicBezTo>
                    <a:pt x="5566" y="7743"/>
                    <a:pt x="5524" y="8024"/>
                    <a:pt x="5327" y="8172"/>
                  </a:cubicBezTo>
                  <a:lnTo>
                    <a:pt x="4222" y="8970"/>
                  </a:lnTo>
                  <a:cubicBezTo>
                    <a:pt x="4144" y="9026"/>
                    <a:pt x="4054" y="9052"/>
                    <a:pt x="3965" y="9052"/>
                  </a:cubicBezTo>
                  <a:cubicBezTo>
                    <a:pt x="3831" y="9052"/>
                    <a:pt x="3700" y="8993"/>
                    <a:pt x="3613" y="8879"/>
                  </a:cubicBezTo>
                  <a:lnTo>
                    <a:pt x="3613" y="8875"/>
                  </a:lnTo>
                  <a:cubicBezTo>
                    <a:pt x="3462" y="8678"/>
                    <a:pt x="3522" y="8386"/>
                    <a:pt x="3719" y="8246"/>
                  </a:cubicBezTo>
                  <a:lnTo>
                    <a:pt x="4778" y="7479"/>
                  </a:lnTo>
                  <a:cubicBezTo>
                    <a:pt x="4813" y="7450"/>
                    <a:pt x="4855" y="7426"/>
                    <a:pt x="4894" y="7408"/>
                  </a:cubicBezTo>
                  <a:cubicBezTo>
                    <a:pt x="4951" y="7384"/>
                    <a:pt x="5010" y="7372"/>
                    <a:pt x="5069" y="7372"/>
                  </a:cubicBezTo>
                  <a:close/>
                  <a:moveTo>
                    <a:pt x="5849" y="8392"/>
                  </a:moveTo>
                  <a:cubicBezTo>
                    <a:pt x="5982" y="8392"/>
                    <a:pt x="6113" y="8453"/>
                    <a:pt x="6199" y="8566"/>
                  </a:cubicBezTo>
                  <a:cubicBezTo>
                    <a:pt x="6351" y="8763"/>
                    <a:pt x="6308" y="9044"/>
                    <a:pt x="6108" y="9192"/>
                  </a:cubicBezTo>
                  <a:lnTo>
                    <a:pt x="5323" y="9759"/>
                  </a:lnTo>
                  <a:cubicBezTo>
                    <a:pt x="5249" y="9814"/>
                    <a:pt x="5159" y="9843"/>
                    <a:pt x="5070" y="9843"/>
                  </a:cubicBezTo>
                  <a:cubicBezTo>
                    <a:pt x="5045" y="9843"/>
                    <a:pt x="5020" y="9841"/>
                    <a:pt x="4996" y="9836"/>
                  </a:cubicBezTo>
                  <a:cubicBezTo>
                    <a:pt x="4605" y="9776"/>
                    <a:pt x="4486" y="9277"/>
                    <a:pt x="4806" y="9044"/>
                  </a:cubicBezTo>
                  <a:lnTo>
                    <a:pt x="5562" y="8499"/>
                  </a:lnTo>
                  <a:lnTo>
                    <a:pt x="5591" y="8478"/>
                  </a:lnTo>
                  <a:cubicBezTo>
                    <a:pt x="5669" y="8420"/>
                    <a:pt x="5759" y="8392"/>
                    <a:pt x="5849" y="8392"/>
                  </a:cubicBezTo>
                  <a:close/>
                  <a:moveTo>
                    <a:pt x="3866" y="3422"/>
                  </a:moveTo>
                  <a:lnTo>
                    <a:pt x="4239" y="3636"/>
                  </a:lnTo>
                  <a:cubicBezTo>
                    <a:pt x="4269" y="3657"/>
                    <a:pt x="4306" y="3665"/>
                    <a:pt x="4342" y="3665"/>
                  </a:cubicBezTo>
                  <a:cubicBezTo>
                    <a:pt x="4349" y="3665"/>
                    <a:pt x="4356" y="3665"/>
                    <a:pt x="4363" y="3665"/>
                  </a:cubicBezTo>
                  <a:lnTo>
                    <a:pt x="5306" y="3552"/>
                  </a:lnTo>
                  <a:lnTo>
                    <a:pt x="5650" y="3696"/>
                  </a:lnTo>
                  <a:lnTo>
                    <a:pt x="5453" y="4484"/>
                  </a:lnTo>
                  <a:cubicBezTo>
                    <a:pt x="5450" y="4502"/>
                    <a:pt x="5446" y="4520"/>
                    <a:pt x="5446" y="4534"/>
                  </a:cubicBezTo>
                  <a:lnTo>
                    <a:pt x="5446" y="6247"/>
                  </a:lnTo>
                  <a:cubicBezTo>
                    <a:pt x="5446" y="6831"/>
                    <a:pt x="5921" y="7306"/>
                    <a:pt x="6505" y="7306"/>
                  </a:cubicBezTo>
                  <a:cubicBezTo>
                    <a:pt x="7086" y="7306"/>
                    <a:pt x="7561" y="6831"/>
                    <a:pt x="7561" y="6247"/>
                  </a:cubicBezTo>
                  <a:lnTo>
                    <a:pt x="7561" y="4593"/>
                  </a:lnTo>
                  <a:lnTo>
                    <a:pt x="7596" y="4537"/>
                  </a:lnTo>
                  <a:lnTo>
                    <a:pt x="11780" y="6817"/>
                  </a:lnTo>
                  <a:cubicBezTo>
                    <a:pt x="11991" y="6933"/>
                    <a:pt x="12072" y="7201"/>
                    <a:pt x="11955" y="7415"/>
                  </a:cubicBezTo>
                  <a:cubicBezTo>
                    <a:pt x="11875" y="7561"/>
                    <a:pt x="11723" y="7643"/>
                    <a:pt x="11566" y="7643"/>
                  </a:cubicBezTo>
                  <a:cubicBezTo>
                    <a:pt x="11496" y="7643"/>
                    <a:pt x="11424" y="7626"/>
                    <a:pt x="11357" y="7591"/>
                  </a:cubicBezTo>
                  <a:lnTo>
                    <a:pt x="9035" y="6325"/>
                  </a:lnTo>
                  <a:cubicBezTo>
                    <a:pt x="9002" y="6308"/>
                    <a:pt x="8971" y="6301"/>
                    <a:pt x="8941" y="6301"/>
                  </a:cubicBezTo>
                  <a:cubicBezTo>
                    <a:pt x="8762" y="6301"/>
                    <a:pt x="8652" y="6565"/>
                    <a:pt x="8845" y="6676"/>
                  </a:cubicBezTo>
                  <a:lnTo>
                    <a:pt x="10791" y="7739"/>
                  </a:lnTo>
                  <a:cubicBezTo>
                    <a:pt x="11002" y="7855"/>
                    <a:pt x="11083" y="8123"/>
                    <a:pt x="10967" y="8337"/>
                  </a:cubicBezTo>
                  <a:cubicBezTo>
                    <a:pt x="10885" y="8484"/>
                    <a:pt x="10733" y="8567"/>
                    <a:pt x="10577" y="8567"/>
                  </a:cubicBezTo>
                  <a:cubicBezTo>
                    <a:pt x="10505" y="8567"/>
                    <a:pt x="10433" y="8550"/>
                    <a:pt x="10365" y="8513"/>
                  </a:cubicBezTo>
                  <a:lnTo>
                    <a:pt x="8395" y="7436"/>
                  </a:lnTo>
                  <a:cubicBezTo>
                    <a:pt x="8362" y="7420"/>
                    <a:pt x="8329" y="7413"/>
                    <a:pt x="8299" y="7413"/>
                  </a:cubicBezTo>
                  <a:cubicBezTo>
                    <a:pt x="8118" y="7413"/>
                    <a:pt x="8008" y="7677"/>
                    <a:pt x="8201" y="7788"/>
                  </a:cubicBezTo>
                  <a:lnTo>
                    <a:pt x="9799" y="8661"/>
                  </a:lnTo>
                  <a:cubicBezTo>
                    <a:pt x="10013" y="8777"/>
                    <a:pt x="10091" y="9044"/>
                    <a:pt x="9975" y="9259"/>
                  </a:cubicBezTo>
                  <a:cubicBezTo>
                    <a:pt x="9895" y="9406"/>
                    <a:pt x="9743" y="9489"/>
                    <a:pt x="9587" y="9489"/>
                  </a:cubicBezTo>
                  <a:cubicBezTo>
                    <a:pt x="9515" y="9489"/>
                    <a:pt x="9443" y="9471"/>
                    <a:pt x="9376" y="9435"/>
                  </a:cubicBezTo>
                  <a:lnTo>
                    <a:pt x="7705" y="8524"/>
                  </a:lnTo>
                  <a:cubicBezTo>
                    <a:pt x="7672" y="8507"/>
                    <a:pt x="7640" y="8500"/>
                    <a:pt x="7610" y="8500"/>
                  </a:cubicBezTo>
                  <a:cubicBezTo>
                    <a:pt x="7428" y="8500"/>
                    <a:pt x="7319" y="8764"/>
                    <a:pt x="7512" y="8875"/>
                  </a:cubicBezTo>
                  <a:lnTo>
                    <a:pt x="8810" y="9583"/>
                  </a:lnTo>
                  <a:cubicBezTo>
                    <a:pt x="9021" y="9699"/>
                    <a:pt x="9102" y="9970"/>
                    <a:pt x="8986" y="10181"/>
                  </a:cubicBezTo>
                  <a:cubicBezTo>
                    <a:pt x="8903" y="10329"/>
                    <a:pt x="8750" y="10413"/>
                    <a:pt x="8593" y="10413"/>
                  </a:cubicBezTo>
                  <a:cubicBezTo>
                    <a:pt x="8522" y="10413"/>
                    <a:pt x="8451" y="10396"/>
                    <a:pt x="8384" y="10360"/>
                  </a:cubicBezTo>
                  <a:lnTo>
                    <a:pt x="7476" y="9864"/>
                  </a:lnTo>
                  <a:cubicBezTo>
                    <a:pt x="7480" y="9410"/>
                    <a:pt x="7128" y="9030"/>
                    <a:pt x="6674" y="9006"/>
                  </a:cubicBezTo>
                  <a:cubicBezTo>
                    <a:pt x="6678" y="8988"/>
                    <a:pt x="6681" y="8970"/>
                    <a:pt x="6685" y="8953"/>
                  </a:cubicBezTo>
                  <a:cubicBezTo>
                    <a:pt x="6755" y="8460"/>
                    <a:pt x="6389" y="8013"/>
                    <a:pt x="5893" y="7989"/>
                  </a:cubicBezTo>
                  <a:cubicBezTo>
                    <a:pt x="5897" y="7968"/>
                    <a:pt x="5900" y="7954"/>
                    <a:pt x="5900" y="7933"/>
                  </a:cubicBezTo>
                  <a:cubicBezTo>
                    <a:pt x="5974" y="7440"/>
                    <a:pt x="5605" y="6993"/>
                    <a:pt x="5108" y="6968"/>
                  </a:cubicBezTo>
                  <a:cubicBezTo>
                    <a:pt x="5112" y="6951"/>
                    <a:pt x="5116" y="6933"/>
                    <a:pt x="5119" y="6912"/>
                  </a:cubicBezTo>
                  <a:cubicBezTo>
                    <a:pt x="5154" y="6687"/>
                    <a:pt x="5094" y="6458"/>
                    <a:pt x="4954" y="6279"/>
                  </a:cubicBezTo>
                  <a:cubicBezTo>
                    <a:pt x="4788" y="6063"/>
                    <a:pt x="4537" y="5948"/>
                    <a:pt x="4283" y="5948"/>
                  </a:cubicBezTo>
                  <a:cubicBezTo>
                    <a:pt x="4111" y="5948"/>
                    <a:pt x="3938" y="6001"/>
                    <a:pt x="3789" y="6110"/>
                  </a:cubicBezTo>
                  <a:lnTo>
                    <a:pt x="2389" y="7120"/>
                  </a:lnTo>
                  <a:lnTo>
                    <a:pt x="1886" y="6852"/>
                  </a:lnTo>
                  <a:lnTo>
                    <a:pt x="3866" y="3422"/>
                  </a:lnTo>
                  <a:close/>
                  <a:moveTo>
                    <a:pt x="6637" y="9410"/>
                  </a:moveTo>
                  <a:cubicBezTo>
                    <a:pt x="6769" y="9410"/>
                    <a:pt x="6899" y="9470"/>
                    <a:pt x="6987" y="9583"/>
                  </a:cubicBezTo>
                  <a:cubicBezTo>
                    <a:pt x="7058" y="9678"/>
                    <a:pt x="7089" y="9797"/>
                    <a:pt x="7068" y="9917"/>
                  </a:cubicBezTo>
                  <a:cubicBezTo>
                    <a:pt x="7054" y="10033"/>
                    <a:pt x="6991" y="10139"/>
                    <a:pt x="6892" y="10209"/>
                  </a:cubicBezTo>
                  <a:lnTo>
                    <a:pt x="6424" y="10550"/>
                  </a:lnTo>
                  <a:cubicBezTo>
                    <a:pt x="6347" y="10606"/>
                    <a:pt x="6257" y="10633"/>
                    <a:pt x="6167" y="10633"/>
                  </a:cubicBezTo>
                  <a:cubicBezTo>
                    <a:pt x="6031" y="10633"/>
                    <a:pt x="5896" y="10570"/>
                    <a:pt x="5809" y="10448"/>
                  </a:cubicBezTo>
                  <a:cubicBezTo>
                    <a:pt x="5664" y="10251"/>
                    <a:pt x="5710" y="9977"/>
                    <a:pt x="5907" y="9832"/>
                  </a:cubicBezTo>
                  <a:lnTo>
                    <a:pt x="6347" y="9516"/>
                  </a:lnTo>
                  <a:lnTo>
                    <a:pt x="6379" y="9495"/>
                  </a:lnTo>
                  <a:cubicBezTo>
                    <a:pt x="6457" y="9438"/>
                    <a:pt x="6548" y="9410"/>
                    <a:pt x="6637" y="9410"/>
                  </a:cubicBezTo>
                  <a:close/>
                  <a:moveTo>
                    <a:pt x="290" y="0"/>
                  </a:moveTo>
                  <a:cubicBezTo>
                    <a:pt x="113" y="0"/>
                    <a:pt x="0" y="266"/>
                    <a:pt x="193" y="378"/>
                  </a:cubicBezTo>
                  <a:lnTo>
                    <a:pt x="3251" y="2141"/>
                  </a:lnTo>
                  <a:lnTo>
                    <a:pt x="612" y="6708"/>
                  </a:lnTo>
                  <a:lnTo>
                    <a:pt x="394" y="6581"/>
                  </a:lnTo>
                  <a:cubicBezTo>
                    <a:pt x="358" y="6561"/>
                    <a:pt x="323" y="6551"/>
                    <a:pt x="290" y="6551"/>
                  </a:cubicBezTo>
                  <a:cubicBezTo>
                    <a:pt x="113" y="6551"/>
                    <a:pt x="0" y="6817"/>
                    <a:pt x="193" y="6930"/>
                  </a:cubicBezTo>
                  <a:lnTo>
                    <a:pt x="1256" y="7545"/>
                  </a:lnTo>
                  <a:cubicBezTo>
                    <a:pt x="1287" y="7563"/>
                    <a:pt x="1321" y="7571"/>
                    <a:pt x="1354" y="7571"/>
                  </a:cubicBezTo>
                  <a:cubicBezTo>
                    <a:pt x="1424" y="7571"/>
                    <a:pt x="1492" y="7536"/>
                    <a:pt x="1530" y="7472"/>
                  </a:cubicBezTo>
                  <a:lnTo>
                    <a:pt x="1681" y="7208"/>
                  </a:lnTo>
                  <a:lnTo>
                    <a:pt x="2114" y="7436"/>
                  </a:lnTo>
                  <a:cubicBezTo>
                    <a:pt x="1816" y="8021"/>
                    <a:pt x="2265" y="8668"/>
                    <a:pt x="2861" y="8668"/>
                  </a:cubicBezTo>
                  <a:cubicBezTo>
                    <a:pt x="2946" y="8668"/>
                    <a:pt x="3034" y="8654"/>
                    <a:pt x="3124" y="8626"/>
                  </a:cubicBezTo>
                  <a:cubicBezTo>
                    <a:pt x="3124" y="8805"/>
                    <a:pt x="3184" y="8977"/>
                    <a:pt x="3289" y="9122"/>
                  </a:cubicBezTo>
                  <a:cubicBezTo>
                    <a:pt x="3454" y="9334"/>
                    <a:pt x="3705" y="9454"/>
                    <a:pt x="3966" y="9454"/>
                  </a:cubicBezTo>
                  <a:cubicBezTo>
                    <a:pt x="4051" y="9454"/>
                    <a:pt x="4137" y="9441"/>
                    <a:pt x="4222" y="9414"/>
                  </a:cubicBezTo>
                  <a:cubicBezTo>
                    <a:pt x="4225" y="9825"/>
                    <a:pt x="4524" y="10170"/>
                    <a:pt x="4929" y="10234"/>
                  </a:cubicBezTo>
                  <a:cubicBezTo>
                    <a:pt x="4975" y="10241"/>
                    <a:pt x="5021" y="10244"/>
                    <a:pt x="5066" y="10248"/>
                  </a:cubicBezTo>
                  <a:cubicBezTo>
                    <a:pt x="5151" y="10244"/>
                    <a:pt x="5239" y="10234"/>
                    <a:pt x="5320" y="10205"/>
                  </a:cubicBezTo>
                  <a:cubicBezTo>
                    <a:pt x="5327" y="10614"/>
                    <a:pt x="5626" y="10958"/>
                    <a:pt x="6030" y="11025"/>
                  </a:cubicBezTo>
                  <a:cubicBezTo>
                    <a:pt x="6076" y="11032"/>
                    <a:pt x="6122" y="11036"/>
                    <a:pt x="6168" y="11036"/>
                  </a:cubicBezTo>
                  <a:cubicBezTo>
                    <a:pt x="6343" y="11036"/>
                    <a:pt x="6516" y="10979"/>
                    <a:pt x="6660" y="10877"/>
                  </a:cubicBezTo>
                  <a:lnTo>
                    <a:pt x="7128" y="10536"/>
                  </a:lnTo>
                  <a:cubicBezTo>
                    <a:pt x="7227" y="10466"/>
                    <a:pt x="7308" y="10371"/>
                    <a:pt x="7367" y="10265"/>
                  </a:cubicBezTo>
                  <a:lnTo>
                    <a:pt x="8194" y="10716"/>
                  </a:lnTo>
                  <a:cubicBezTo>
                    <a:pt x="8325" y="10786"/>
                    <a:pt x="8462" y="10819"/>
                    <a:pt x="8595" y="10819"/>
                  </a:cubicBezTo>
                  <a:cubicBezTo>
                    <a:pt x="9069" y="10819"/>
                    <a:pt x="9493" y="10409"/>
                    <a:pt x="9433" y="9878"/>
                  </a:cubicBezTo>
                  <a:lnTo>
                    <a:pt x="9433" y="9878"/>
                  </a:lnTo>
                  <a:cubicBezTo>
                    <a:pt x="9485" y="9888"/>
                    <a:pt x="9536" y="9892"/>
                    <a:pt x="9587" y="9892"/>
                  </a:cubicBezTo>
                  <a:cubicBezTo>
                    <a:pt x="10077" y="9892"/>
                    <a:pt x="10482" y="9463"/>
                    <a:pt x="10425" y="8956"/>
                  </a:cubicBezTo>
                  <a:lnTo>
                    <a:pt x="10425" y="8956"/>
                  </a:lnTo>
                  <a:cubicBezTo>
                    <a:pt x="10477" y="8966"/>
                    <a:pt x="10529" y="8971"/>
                    <a:pt x="10579" y="8971"/>
                  </a:cubicBezTo>
                  <a:cubicBezTo>
                    <a:pt x="11070" y="8971"/>
                    <a:pt x="11475" y="8541"/>
                    <a:pt x="11417" y="8031"/>
                  </a:cubicBezTo>
                  <a:lnTo>
                    <a:pt x="11417" y="8031"/>
                  </a:lnTo>
                  <a:cubicBezTo>
                    <a:pt x="11466" y="8042"/>
                    <a:pt x="11516" y="8045"/>
                    <a:pt x="11568" y="8045"/>
                  </a:cubicBezTo>
                  <a:cubicBezTo>
                    <a:pt x="11649" y="8045"/>
                    <a:pt x="11730" y="8035"/>
                    <a:pt x="11808" y="8010"/>
                  </a:cubicBezTo>
                  <a:cubicBezTo>
                    <a:pt x="12255" y="7880"/>
                    <a:pt x="12508" y="7412"/>
                    <a:pt x="12378" y="6965"/>
                  </a:cubicBezTo>
                  <a:cubicBezTo>
                    <a:pt x="12364" y="6912"/>
                    <a:pt x="12342" y="6863"/>
                    <a:pt x="12318" y="6817"/>
                  </a:cubicBezTo>
                  <a:lnTo>
                    <a:pt x="12670" y="6567"/>
                  </a:lnTo>
                  <a:lnTo>
                    <a:pt x="12856" y="6810"/>
                  </a:lnTo>
                  <a:cubicBezTo>
                    <a:pt x="12897" y="6861"/>
                    <a:pt x="12957" y="6889"/>
                    <a:pt x="13018" y="6889"/>
                  </a:cubicBezTo>
                  <a:cubicBezTo>
                    <a:pt x="13061" y="6889"/>
                    <a:pt x="13104" y="6875"/>
                    <a:pt x="13141" y="6845"/>
                  </a:cubicBezTo>
                  <a:lnTo>
                    <a:pt x="13697" y="6405"/>
                  </a:lnTo>
                  <a:cubicBezTo>
                    <a:pt x="13848" y="6269"/>
                    <a:pt x="13725" y="6052"/>
                    <a:pt x="13564" y="6052"/>
                  </a:cubicBezTo>
                  <a:cubicBezTo>
                    <a:pt x="13526" y="6052"/>
                    <a:pt x="13486" y="6064"/>
                    <a:pt x="13447" y="6092"/>
                  </a:cubicBezTo>
                  <a:lnTo>
                    <a:pt x="13444" y="6092"/>
                  </a:lnTo>
                  <a:lnTo>
                    <a:pt x="13050" y="6405"/>
                  </a:lnTo>
                  <a:lnTo>
                    <a:pt x="9865" y="2226"/>
                  </a:lnTo>
                  <a:lnTo>
                    <a:pt x="11685" y="1057"/>
                  </a:lnTo>
                  <a:cubicBezTo>
                    <a:pt x="11871" y="938"/>
                    <a:pt x="11755" y="685"/>
                    <a:pt x="11582" y="685"/>
                  </a:cubicBezTo>
                  <a:cubicBezTo>
                    <a:pt x="11546" y="685"/>
                    <a:pt x="11508" y="695"/>
                    <a:pt x="11470" y="720"/>
                  </a:cubicBezTo>
                  <a:lnTo>
                    <a:pt x="9468" y="2007"/>
                  </a:lnTo>
                  <a:cubicBezTo>
                    <a:pt x="9369" y="2071"/>
                    <a:pt x="9345" y="2204"/>
                    <a:pt x="9415" y="2296"/>
                  </a:cubicBezTo>
                  <a:lnTo>
                    <a:pt x="9781" y="2774"/>
                  </a:lnTo>
                  <a:lnTo>
                    <a:pt x="9521" y="2975"/>
                  </a:lnTo>
                  <a:lnTo>
                    <a:pt x="8493" y="2634"/>
                  </a:lnTo>
                  <a:cubicBezTo>
                    <a:pt x="8472" y="2627"/>
                    <a:pt x="8451" y="2623"/>
                    <a:pt x="8430" y="2623"/>
                  </a:cubicBezTo>
                  <a:lnTo>
                    <a:pt x="6073" y="2623"/>
                  </a:lnTo>
                  <a:cubicBezTo>
                    <a:pt x="5981" y="2623"/>
                    <a:pt x="5900" y="2686"/>
                    <a:pt x="5879" y="2774"/>
                  </a:cubicBezTo>
                  <a:lnTo>
                    <a:pt x="5745" y="3306"/>
                  </a:lnTo>
                  <a:lnTo>
                    <a:pt x="5411" y="3165"/>
                  </a:lnTo>
                  <a:cubicBezTo>
                    <a:pt x="5387" y="3154"/>
                    <a:pt x="5361" y="3150"/>
                    <a:pt x="5335" y="3150"/>
                  </a:cubicBezTo>
                  <a:cubicBezTo>
                    <a:pt x="5328" y="3150"/>
                    <a:pt x="5320" y="3150"/>
                    <a:pt x="5313" y="3151"/>
                  </a:cubicBezTo>
                  <a:lnTo>
                    <a:pt x="4384" y="3260"/>
                  </a:lnTo>
                  <a:lnTo>
                    <a:pt x="4067" y="3077"/>
                  </a:lnTo>
                  <a:lnTo>
                    <a:pt x="4366" y="2556"/>
                  </a:lnTo>
                  <a:cubicBezTo>
                    <a:pt x="4422" y="2458"/>
                    <a:pt x="4387" y="2338"/>
                    <a:pt x="4292" y="2282"/>
                  </a:cubicBezTo>
                  <a:lnTo>
                    <a:pt x="394" y="30"/>
                  </a:lnTo>
                  <a:cubicBezTo>
                    <a:pt x="358" y="9"/>
                    <a:pt x="323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3" name="Google Shape;17923;p79"/>
            <p:cNvSpPr/>
            <p:nvPr/>
          </p:nvSpPr>
          <p:spPr>
            <a:xfrm>
              <a:off x="3077657" y="2017372"/>
              <a:ext cx="44195" cy="29411"/>
            </a:xfrm>
            <a:custGeom>
              <a:avLst/>
              <a:gdLst/>
              <a:ahLst/>
              <a:cxnLst/>
              <a:rect l="l" t="t" r="r" b="b"/>
              <a:pathLst>
                <a:path w="1698" h="1130" extrusionOk="0">
                  <a:moveTo>
                    <a:pt x="1407" y="0"/>
                  </a:moveTo>
                  <a:cubicBezTo>
                    <a:pt x="1372" y="0"/>
                    <a:pt x="1334" y="11"/>
                    <a:pt x="1295" y="35"/>
                  </a:cubicBezTo>
                  <a:lnTo>
                    <a:pt x="169" y="757"/>
                  </a:lnTo>
                  <a:cubicBezTo>
                    <a:pt x="1" y="866"/>
                    <a:pt x="78" y="1130"/>
                    <a:pt x="279" y="1130"/>
                  </a:cubicBezTo>
                  <a:cubicBezTo>
                    <a:pt x="317" y="1130"/>
                    <a:pt x="356" y="1116"/>
                    <a:pt x="388" y="1095"/>
                  </a:cubicBezTo>
                  <a:lnTo>
                    <a:pt x="1514" y="373"/>
                  </a:lnTo>
                  <a:cubicBezTo>
                    <a:pt x="1698" y="253"/>
                    <a:pt x="1581" y="0"/>
                    <a:pt x="14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24" name="Google Shape;17924;p79"/>
          <p:cNvGrpSpPr/>
          <p:nvPr/>
        </p:nvGrpSpPr>
        <p:grpSpPr>
          <a:xfrm>
            <a:off x="5575621" y="2902906"/>
            <a:ext cx="379143" cy="337499"/>
            <a:chOff x="5575621" y="2902906"/>
            <a:chExt cx="379143" cy="337499"/>
          </a:xfrm>
        </p:grpSpPr>
        <p:sp>
          <p:nvSpPr>
            <p:cNvPr id="17925" name="Google Shape;17925;p79"/>
            <p:cNvSpPr/>
            <p:nvPr/>
          </p:nvSpPr>
          <p:spPr>
            <a:xfrm>
              <a:off x="5735508" y="2908398"/>
              <a:ext cx="213764" cy="178158"/>
            </a:xfrm>
            <a:custGeom>
              <a:avLst/>
              <a:gdLst/>
              <a:ahLst/>
              <a:cxnLst/>
              <a:rect l="l" t="t" r="r" b="b"/>
              <a:pathLst>
                <a:path w="8213" h="6845" extrusionOk="0">
                  <a:moveTo>
                    <a:pt x="458" y="1"/>
                  </a:moveTo>
                  <a:cubicBezTo>
                    <a:pt x="205" y="1"/>
                    <a:pt x="0" y="205"/>
                    <a:pt x="0" y="458"/>
                  </a:cubicBezTo>
                  <a:lnTo>
                    <a:pt x="0" y="6387"/>
                  </a:lnTo>
                  <a:cubicBezTo>
                    <a:pt x="0" y="6640"/>
                    <a:pt x="205" y="6844"/>
                    <a:pt x="458" y="6844"/>
                  </a:cubicBezTo>
                  <a:lnTo>
                    <a:pt x="7755" y="6844"/>
                  </a:lnTo>
                  <a:cubicBezTo>
                    <a:pt x="8009" y="6844"/>
                    <a:pt x="8213" y="6640"/>
                    <a:pt x="8209" y="6387"/>
                  </a:cubicBezTo>
                  <a:lnTo>
                    <a:pt x="8209" y="458"/>
                  </a:lnTo>
                  <a:cubicBezTo>
                    <a:pt x="8209" y="205"/>
                    <a:pt x="8005" y="1"/>
                    <a:pt x="775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6" name="Google Shape;17926;p79"/>
            <p:cNvSpPr/>
            <p:nvPr/>
          </p:nvSpPr>
          <p:spPr>
            <a:xfrm>
              <a:off x="5788994" y="2944029"/>
              <a:ext cx="106791" cy="106895"/>
            </a:xfrm>
            <a:custGeom>
              <a:avLst/>
              <a:gdLst/>
              <a:ahLst/>
              <a:cxnLst/>
              <a:rect l="l" t="t" r="r" b="b"/>
              <a:pathLst>
                <a:path w="4103" h="4107" extrusionOk="0">
                  <a:moveTo>
                    <a:pt x="2052" y="1"/>
                  </a:moveTo>
                  <a:cubicBezTo>
                    <a:pt x="919" y="1"/>
                    <a:pt x="0" y="919"/>
                    <a:pt x="0" y="2052"/>
                  </a:cubicBezTo>
                  <a:cubicBezTo>
                    <a:pt x="0" y="3188"/>
                    <a:pt x="919" y="4107"/>
                    <a:pt x="2052" y="4107"/>
                  </a:cubicBezTo>
                  <a:cubicBezTo>
                    <a:pt x="3185" y="4107"/>
                    <a:pt x="4103" y="3188"/>
                    <a:pt x="4103" y="2052"/>
                  </a:cubicBezTo>
                  <a:cubicBezTo>
                    <a:pt x="4103" y="919"/>
                    <a:pt x="3185" y="1"/>
                    <a:pt x="2052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7" name="Google Shape;17927;p79"/>
            <p:cNvSpPr/>
            <p:nvPr/>
          </p:nvSpPr>
          <p:spPr>
            <a:xfrm>
              <a:off x="5812705" y="2967740"/>
              <a:ext cx="59369" cy="59369"/>
            </a:xfrm>
            <a:custGeom>
              <a:avLst/>
              <a:gdLst/>
              <a:ahLst/>
              <a:cxnLst/>
              <a:rect l="l" t="t" r="r" b="b"/>
              <a:pathLst>
                <a:path w="2281" h="2281" extrusionOk="0">
                  <a:moveTo>
                    <a:pt x="1141" y="1"/>
                  </a:moveTo>
                  <a:cubicBezTo>
                    <a:pt x="511" y="1"/>
                    <a:pt x="1" y="515"/>
                    <a:pt x="1" y="1141"/>
                  </a:cubicBezTo>
                  <a:cubicBezTo>
                    <a:pt x="1" y="1771"/>
                    <a:pt x="511" y="2281"/>
                    <a:pt x="1141" y="2281"/>
                  </a:cubicBezTo>
                  <a:cubicBezTo>
                    <a:pt x="1770" y="2281"/>
                    <a:pt x="2281" y="1771"/>
                    <a:pt x="2281" y="1141"/>
                  </a:cubicBezTo>
                  <a:cubicBezTo>
                    <a:pt x="2281" y="515"/>
                    <a:pt x="1770" y="1"/>
                    <a:pt x="11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8" name="Google Shape;17928;p79"/>
            <p:cNvSpPr/>
            <p:nvPr/>
          </p:nvSpPr>
          <p:spPr>
            <a:xfrm>
              <a:off x="5581295" y="3065734"/>
              <a:ext cx="192239" cy="169179"/>
            </a:xfrm>
            <a:custGeom>
              <a:avLst/>
              <a:gdLst/>
              <a:ahLst/>
              <a:cxnLst/>
              <a:rect l="l" t="t" r="r" b="b"/>
              <a:pathLst>
                <a:path w="7386" h="6500" extrusionOk="0">
                  <a:moveTo>
                    <a:pt x="7182" y="1"/>
                  </a:moveTo>
                  <a:lnTo>
                    <a:pt x="3551" y="3410"/>
                  </a:lnTo>
                  <a:cubicBezTo>
                    <a:pt x="3466" y="3487"/>
                    <a:pt x="3353" y="3533"/>
                    <a:pt x="3237" y="3533"/>
                  </a:cubicBezTo>
                  <a:lnTo>
                    <a:pt x="3192" y="3533"/>
                  </a:lnTo>
                  <a:cubicBezTo>
                    <a:pt x="2942" y="3533"/>
                    <a:pt x="2738" y="3329"/>
                    <a:pt x="2738" y="3079"/>
                  </a:cubicBezTo>
                  <a:lnTo>
                    <a:pt x="2738" y="2851"/>
                  </a:lnTo>
                  <a:lnTo>
                    <a:pt x="1369" y="2851"/>
                  </a:lnTo>
                  <a:lnTo>
                    <a:pt x="1369" y="3445"/>
                  </a:lnTo>
                  <a:cubicBezTo>
                    <a:pt x="1369" y="3533"/>
                    <a:pt x="1320" y="3614"/>
                    <a:pt x="1242" y="3653"/>
                  </a:cubicBezTo>
                  <a:lnTo>
                    <a:pt x="377" y="4082"/>
                  </a:lnTo>
                  <a:cubicBezTo>
                    <a:pt x="145" y="4198"/>
                    <a:pt x="0" y="4434"/>
                    <a:pt x="0" y="4694"/>
                  </a:cubicBezTo>
                  <a:lnTo>
                    <a:pt x="0" y="6499"/>
                  </a:lnTo>
                  <a:lnTo>
                    <a:pt x="3192" y="6499"/>
                  </a:lnTo>
                  <a:lnTo>
                    <a:pt x="3192" y="5507"/>
                  </a:lnTo>
                  <a:cubicBezTo>
                    <a:pt x="3192" y="5264"/>
                    <a:pt x="3287" y="5032"/>
                    <a:pt x="3459" y="4863"/>
                  </a:cubicBezTo>
                  <a:lnTo>
                    <a:pt x="7227" y="1095"/>
                  </a:lnTo>
                  <a:cubicBezTo>
                    <a:pt x="7340" y="982"/>
                    <a:pt x="7386" y="817"/>
                    <a:pt x="7347" y="662"/>
                  </a:cubicBezTo>
                  <a:lnTo>
                    <a:pt x="7182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9" name="Google Shape;17929;p79"/>
            <p:cNvSpPr/>
            <p:nvPr/>
          </p:nvSpPr>
          <p:spPr>
            <a:xfrm>
              <a:off x="5582127" y="3050898"/>
              <a:ext cx="106713" cy="106817"/>
            </a:xfrm>
            <a:custGeom>
              <a:avLst/>
              <a:gdLst/>
              <a:ahLst/>
              <a:cxnLst/>
              <a:rect l="l" t="t" r="r" b="b"/>
              <a:pathLst>
                <a:path w="4100" h="4104" extrusionOk="0">
                  <a:moveTo>
                    <a:pt x="2048" y="1"/>
                  </a:moveTo>
                  <a:cubicBezTo>
                    <a:pt x="1154" y="1"/>
                    <a:pt x="489" y="718"/>
                    <a:pt x="426" y="1594"/>
                  </a:cubicBezTo>
                  <a:cubicBezTo>
                    <a:pt x="394" y="2059"/>
                    <a:pt x="239" y="2946"/>
                    <a:pt x="46" y="3463"/>
                  </a:cubicBezTo>
                  <a:cubicBezTo>
                    <a:pt x="0" y="3575"/>
                    <a:pt x="53" y="3702"/>
                    <a:pt x="162" y="3751"/>
                  </a:cubicBezTo>
                  <a:cubicBezTo>
                    <a:pt x="542" y="3927"/>
                    <a:pt x="943" y="4043"/>
                    <a:pt x="1355" y="4103"/>
                  </a:cubicBezTo>
                  <a:lnTo>
                    <a:pt x="2744" y="4103"/>
                  </a:lnTo>
                  <a:cubicBezTo>
                    <a:pt x="3156" y="4043"/>
                    <a:pt x="3557" y="3924"/>
                    <a:pt x="3934" y="3751"/>
                  </a:cubicBezTo>
                  <a:cubicBezTo>
                    <a:pt x="4046" y="3702"/>
                    <a:pt x="4099" y="3575"/>
                    <a:pt x="4053" y="3463"/>
                  </a:cubicBezTo>
                  <a:cubicBezTo>
                    <a:pt x="3860" y="2946"/>
                    <a:pt x="3705" y="2059"/>
                    <a:pt x="3670" y="1594"/>
                  </a:cubicBezTo>
                  <a:cubicBezTo>
                    <a:pt x="3606" y="715"/>
                    <a:pt x="2945" y="1"/>
                    <a:pt x="204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0" name="Google Shape;17930;p79"/>
            <p:cNvSpPr/>
            <p:nvPr/>
          </p:nvSpPr>
          <p:spPr>
            <a:xfrm>
              <a:off x="5611148" y="3050898"/>
              <a:ext cx="77692" cy="106817"/>
            </a:xfrm>
            <a:custGeom>
              <a:avLst/>
              <a:gdLst/>
              <a:ahLst/>
              <a:cxnLst/>
              <a:rect l="l" t="t" r="r" b="b"/>
              <a:pathLst>
                <a:path w="2985" h="4104" extrusionOk="0">
                  <a:moveTo>
                    <a:pt x="929" y="1"/>
                  </a:moveTo>
                  <a:cubicBezTo>
                    <a:pt x="243" y="4"/>
                    <a:pt x="0" y="940"/>
                    <a:pt x="591" y="1288"/>
                  </a:cubicBezTo>
                  <a:cubicBezTo>
                    <a:pt x="609" y="1302"/>
                    <a:pt x="630" y="1313"/>
                    <a:pt x="648" y="1320"/>
                  </a:cubicBezTo>
                  <a:lnTo>
                    <a:pt x="1169" y="4103"/>
                  </a:lnTo>
                  <a:lnTo>
                    <a:pt x="1629" y="4103"/>
                  </a:lnTo>
                  <a:cubicBezTo>
                    <a:pt x="2041" y="4043"/>
                    <a:pt x="2442" y="3924"/>
                    <a:pt x="2822" y="3751"/>
                  </a:cubicBezTo>
                  <a:cubicBezTo>
                    <a:pt x="2931" y="3702"/>
                    <a:pt x="2984" y="3575"/>
                    <a:pt x="2942" y="3463"/>
                  </a:cubicBezTo>
                  <a:cubicBezTo>
                    <a:pt x="2745" y="2946"/>
                    <a:pt x="2590" y="2059"/>
                    <a:pt x="2558" y="1594"/>
                  </a:cubicBezTo>
                  <a:cubicBezTo>
                    <a:pt x="2495" y="715"/>
                    <a:pt x="1830" y="1"/>
                    <a:pt x="936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1" name="Google Shape;17931;p79"/>
            <p:cNvSpPr/>
            <p:nvPr/>
          </p:nvSpPr>
          <p:spPr>
            <a:xfrm>
              <a:off x="5581190" y="3177184"/>
              <a:ext cx="23841" cy="57729"/>
            </a:xfrm>
            <a:custGeom>
              <a:avLst/>
              <a:gdLst/>
              <a:ahLst/>
              <a:cxnLst/>
              <a:rect l="l" t="t" r="r" b="b"/>
              <a:pathLst>
                <a:path w="916" h="2218" extrusionOk="0">
                  <a:moveTo>
                    <a:pt x="142" y="1"/>
                  </a:moveTo>
                  <a:cubicBezTo>
                    <a:pt x="50" y="120"/>
                    <a:pt x="1" y="264"/>
                    <a:pt x="1" y="412"/>
                  </a:cubicBezTo>
                  <a:lnTo>
                    <a:pt x="1" y="2217"/>
                  </a:lnTo>
                  <a:lnTo>
                    <a:pt x="916" y="2217"/>
                  </a:lnTo>
                  <a:lnTo>
                    <a:pt x="916" y="838"/>
                  </a:lnTo>
                  <a:cubicBezTo>
                    <a:pt x="916" y="701"/>
                    <a:pt x="852" y="571"/>
                    <a:pt x="743" y="483"/>
                  </a:cubicBezTo>
                  <a:lnTo>
                    <a:pt x="142" y="1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2" name="Google Shape;17932;p79"/>
            <p:cNvSpPr/>
            <p:nvPr/>
          </p:nvSpPr>
          <p:spPr>
            <a:xfrm>
              <a:off x="5616822" y="3133952"/>
              <a:ext cx="35658" cy="41618"/>
            </a:xfrm>
            <a:custGeom>
              <a:avLst/>
              <a:gdLst/>
              <a:ahLst/>
              <a:cxnLst/>
              <a:rect l="l" t="t" r="r" b="b"/>
              <a:pathLst>
                <a:path w="1370" h="1599" extrusionOk="0">
                  <a:moveTo>
                    <a:pt x="1" y="1"/>
                  </a:moveTo>
                  <a:lnTo>
                    <a:pt x="1" y="912"/>
                  </a:lnTo>
                  <a:cubicBezTo>
                    <a:pt x="1" y="1292"/>
                    <a:pt x="307" y="1598"/>
                    <a:pt x="687" y="1598"/>
                  </a:cubicBezTo>
                  <a:cubicBezTo>
                    <a:pt x="1063" y="1598"/>
                    <a:pt x="1369" y="1292"/>
                    <a:pt x="1369" y="912"/>
                  </a:cubicBezTo>
                  <a:lnTo>
                    <a:pt x="1369" y="1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3" name="Google Shape;17933;p79"/>
            <p:cNvSpPr/>
            <p:nvPr/>
          </p:nvSpPr>
          <p:spPr>
            <a:xfrm>
              <a:off x="5599149" y="3087467"/>
              <a:ext cx="71185" cy="58432"/>
            </a:xfrm>
            <a:custGeom>
              <a:avLst/>
              <a:gdLst/>
              <a:ahLst/>
              <a:cxnLst/>
              <a:rect l="l" t="t" r="r" b="b"/>
              <a:pathLst>
                <a:path w="2735" h="2245" extrusionOk="0">
                  <a:moveTo>
                    <a:pt x="1050" y="0"/>
                  </a:moveTo>
                  <a:cubicBezTo>
                    <a:pt x="963" y="0"/>
                    <a:pt x="883" y="51"/>
                    <a:pt x="845" y="133"/>
                  </a:cubicBezTo>
                  <a:cubicBezTo>
                    <a:pt x="767" y="288"/>
                    <a:pt x="662" y="429"/>
                    <a:pt x="532" y="545"/>
                  </a:cubicBezTo>
                  <a:cubicBezTo>
                    <a:pt x="482" y="587"/>
                    <a:pt x="430" y="629"/>
                    <a:pt x="373" y="668"/>
                  </a:cubicBezTo>
                  <a:cubicBezTo>
                    <a:pt x="102" y="861"/>
                    <a:pt x="0" y="1227"/>
                    <a:pt x="155" y="1519"/>
                  </a:cubicBezTo>
                  <a:cubicBezTo>
                    <a:pt x="395" y="1966"/>
                    <a:pt x="859" y="2244"/>
                    <a:pt x="1366" y="2244"/>
                  </a:cubicBezTo>
                  <a:cubicBezTo>
                    <a:pt x="2080" y="2244"/>
                    <a:pt x="2675" y="1695"/>
                    <a:pt x="2731" y="981"/>
                  </a:cubicBezTo>
                  <a:cubicBezTo>
                    <a:pt x="2734" y="911"/>
                    <a:pt x="2706" y="844"/>
                    <a:pt x="2653" y="802"/>
                  </a:cubicBezTo>
                  <a:cubicBezTo>
                    <a:pt x="2200" y="422"/>
                    <a:pt x="1672" y="151"/>
                    <a:pt x="1102" y="6"/>
                  </a:cubicBezTo>
                  <a:cubicBezTo>
                    <a:pt x="1084" y="2"/>
                    <a:pt x="1067" y="0"/>
                    <a:pt x="1050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4" name="Google Shape;17934;p79"/>
            <p:cNvSpPr/>
            <p:nvPr/>
          </p:nvSpPr>
          <p:spPr>
            <a:xfrm>
              <a:off x="5599436" y="3087467"/>
              <a:ext cx="70795" cy="57885"/>
            </a:xfrm>
            <a:custGeom>
              <a:avLst/>
              <a:gdLst/>
              <a:ahLst/>
              <a:cxnLst/>
              <a:rect l="l" t="t" r="r" b="b"/>
              <a:pathLst>
                <a:path w="2720" h="2224" extrusionOk="0">
                  <a:moveTo>
                    <a:pt x="1040" y="0"/>
                  </a:moveTo>
                  <a:cubicBezTo>
                    <a:pt x="954" y="0"/>
                    <a:pt x="872" y="50"/>
                    <a:pt x="834" y="130"/>
                  </a:cubicBezTo>
                  <a:cubicBezTo>
                    <a:pt x="781" y="242"/>
                    <a:pt x="711" y="344"/>
                    <a:pt x="626" y="436"/>
                  </a:cubicBezTo>
                  <a:cubicBezTo>
                    <a:pt x="595" y="471"/>
                    <a:pt x="559" y="506"/>
                    <a:pt x="521" y="541"/>
                  </a:cubicBezTo>
                  <a:cubicBezTo>
                    <a:pt x="475" y="584"/>
                    <a:pt x="422" y="626"/>
                    <a:pt x="369" y="661"/>
                  </a:cubicBezTo>
                  <a:cubicBezTo>
                    <a:pt x="56" y="872"/>
                    <a:pt x="0" y="1294"/>
                    <a:pt x="197" y="1604"/>
                  </a:cubicBezTo>
                  <a:cubicBezTo>
                    <a:pt x="408" y="1938"/>
                    <a:pt x="756" y="2163"/>
                    <a:pt x="1147" y="2223"/>
                  </a:cubicBezTo>
                  <a:cubicBezTo>
                    <a:pt x="873" y="2037"/>
                    <a:pt x="669" y="1787"/>
                    <a:pt x="669" y="1329"/>
                  </a:cubicBezTo>
                  <a:lnTo>
                    <a:pt x="669" y="1154"/>
                  </a:lnTo>
                  <a:cubicBezTo>
                    <a:pt x="721" y="1115"/>
                    <a:pt x="774" y="1076"/>
                    <a:pt x="827" y="1030"/>
                  </a:cubicBezTo>
                  <a:cubicBezTo>
                    <a:pt x="954" y="918"/>
                    <a:pt x="1063" y="788"/>
                    <a:pt x="1151" y="647"/>
                  </a:cubicBezTo>
                  <a:cubicBezTo>
                    <a:pt x="1587" y="781"/>
                    <a:pt x="1991" y="1002"/>
                    <a:pt x="2340" y="1294"/>
                  </a:cubicBezTo>
                  <a:cubicBezTo>
                    <a:pt x="2382" y="1329"/>
                    <a:pt x="2442" y="1386"/>
                    <a:pt x="2569" y="1502"/>
                  </a:cubicBezTo>
                  <a:cubicBezTo>
                    <a:pt x="2649" y="1375"/>
                    <a:pt x="2706" y="1129"/>
                    <a:pt x="2716" y="981"/>
                  </a:cubicBezTo>
                  <a:cubicBezTo>
                    <a:pt x="2720" y="911"/>
                    <a:pt x="2692" y="844"/>
                    <a:pt x="2642" y="802"/>
                  </a:cubicBezTo>
                  <a:cubicBezTo>
                    <a:pt x="2189" y="422"/>
                    <a:pt x="1661" y="151"/>
                    <a:pt x="1091" y="6"/>
                  </a:cubicBezTo>
                  <a:cubicBezTo>
                    <a:pt x="1074" y="2"/>
                    <a:pt x="1057" y="0"/>
                    <a:pt x="1040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5" name="Google Shape;17935;p79"/>
            <p:cNvSpPr/>
            <p:nvPr/>
          </p:nvSpPr>
          <p:spPr>
            <a:xfrm>
              <a:off x="5746777" y="3065734"/>
              <a:ext cx="26756" cy="35658"/>
            </a:xfrm>
            <a:custGeom>
              <a:avLst/>
              <a:gdLst/>
              <a:ahLst/>
              <a:cxnLst/>
              <a:rect l="l" t="t" r="r" b="b"/>
              <a:pathLst>
                <a:path w="1028" h="1370" extrusionOk="0">
                  <a:moveTo>
                    <a:pt x="824" y="1"/>
                  </a:moveTo>
                  <a:lnTo>
                    <a:pt x="0" y="775"/>
                  </a:lnTo>
                  <a:lnTo>
                    <a:pt x="595" y="1369"/>
                  </a:lnTo>
                  <a:lnTo>
                    <a:pt x="869" y="1095"/>
                  </a:lnTo>
                  <a:cubicBezTo>
                    <a:pt x="982" y="982"/>
                    <a:pt x="1028" y="817"/>
                    <a:pt x="989" y="662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6" name="Google Shape;17936;p79"/>
            <p:cNvSpPr/>
            <p:nvPr/>
          </p:nvSpPr>
          <p:spPr>
            <a:xfrm>
              <a:off x="5599436" y="3195143"/>
              <a:ext cx="11088" cy="45262"/>
            </a:xfrm>
            <a:custGeom>
              <a:avLst/>
              <a:gdLst/>
              <a:ahLst/>
              <a:cxnLst/>
              <a:rect l="l" t="t" r="r" b="b"/>
              <a:pathLst>
                <a:path w="426" h="1739" extrusionOk="0">
                  <a:moveTo>
                    <a:pt x="215" y="0"/>
                  </a:moveTo>
                  <a:cubicBezTo>
                    <a:pt x="95" y="0"/>
                    <a:pt x="0" y="95"/>
                    <a:pt x="0" y="211"/>
                  </a:cubicBezTo>
                  <a:lnTo>
                    <a:pt x="0" y="1527"/>
                  </a:lnTo>
                  <a:cubicBezTo>
                    <a:pt x="0" y="1643"/>
                    <a:pt x="95" y="1738"/>
                    <a:pt x="211" y="1738"/>
                  </a:cubicBezTo>
                  <a:cubicBezTo>
                    <a:pt x="331" y="1738"/>
                    <a:pt x="426" y="1643"/>
                    <a:pt x="426" y="1527"/>
                  </a:cubicBezTo>
                  <a:lnTo>
                    <a:pt x="426" y="211"/>
                  </a:lnTo>
                  <a:cubicBezTo>
                    <a:pt x="426" y="95"/>
                    <a:pt x="331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7" name="Google Shape;17937;p79"/>
            <p:cNvSpPr/>
            <p:nvPr/>
          </p:nvSpPr>
          <p:spPr>
            <a:xfrm>
              <a:off x="5575621" y="3045302"/>
              <a:ext cx="204706" cy="195102"/>
            </a:xfrm>
            <a:custGeom>
              <a:avLst/>
              <a:gdLst/>
              <a:ahLst/>
              <a:cxnLst/>
              <a:rect l="l" t="t" r="r" b="b"/>
              <a:pathLst>
                <a:path w="7865" h="7496" extrusionOk="0">
                  <a:moveTo>
                    <a:pt x="7280" y="1180"/>
                  </a:moveTo>
                  <a:lnTo>
                    <a:pt x="7357" y="1500"/>
                  </a:lnTo>
                  <a:cubicBezTo>
                    <a:pt x="7378" y="1584"/>
                    <a:pt x="7354" y="1669"/>
                    <a:pt x="7294" y="1732"/>
                  </a:cubicBezTo>
                  <a:lnTo>
                    <a:pt x="7171" y="1852"/>
                  </a:lnTo>
                  <a:lnTo>
                    <a:pt x="6879" y="1560"/>
                  </a:lnTo>
                  <a:lnTo>
                    <a:pt x="7280" y="1180"/>
                  </a:lnTo>
                  <a:close/>
                  <a:moveTo>
                    <a:pt x="2268" y="428"/>
                  </a:moveTo>
                  <a:cubicBezTo>
                    <a:pt x="2614" y="428"/>
                    <a:pt x="2961" y="562"/>
                    <a:pt x="3223" y="831"/>
                  </a:cubicBezTo>
                  <a:cubicBezTo>
                    <a:pt x="3476" y="1102"/>
                    <a:pt x="3631" y="1454"/>
                    <a:pt x="3652" y="1827"/>
                  </a:cubicBezTo>
                  <a:cubicBezTo>
                    <a:pt x="3663" y="1961"/>
                    <a:pt x="3684" y="2137"/>
                    <a:pt x="3712" y="2334"/>
                  </a:cubicBezTo>
                  <a:cubicBezTo>
                    <a:pt x="3484" y="1943"/>
                    <a:pt x="3111" y="1655"/>
                    <a:pt x="2618" y="1496"/>
                  </a:cubicBezTo>
                  <a:cubicBezTo>
                    <a:pt x="2358" y="1412"/>
                    <a:pt x="2083" y="1370"/>
                    <a:pt x="1809" y="1370"/>
                  </a:cubicBezTo>
                  <a:cubicBezTo>
                    <a:pt x="1752" y="1370"/>
                    <a:pt x="1700" y="1394"/>
                    <a:pt x="1661" y="1433"/>
                  </a:cubicBezTo>
                  <a:lnTo>
                    <a:pt x="1274" y="1831"/>
                  </a:lnTo>
                  <a:cubicBezTo>
                    <a:pt x="1124" y="1989"/>
                    <a:pt x="1268" y="2198"/>
                    <a:pt x="1432" y="2198"/>
                  </a:cubicBezTo>
                  <a:cubicBezTo>
                    <a:pt x="1484" y="2198"/>
                    <a:pt x="1537" y="2178"/>
                    <a:pt x="1584" y="2130"/>
                  </a:cubicBezTo>
                  <a:lnTo>
                    <a:pt x="1904" y="1795"/>
                  </a:lnTo>
                  <a:cubicBezTo>
                    <a:pt x="2178" y="1809"/>
                    <a:pt x="3065" y="1911"/>
                    <a:pt x="3410" y="2671"/>
                  </a:cubicBezTo>
                  <a:cubicBezTo>
                    <a:pt x="3323" y="3240"/>
                    <a:pt x="2832" y="3649"/>
                    <a:pt x="2267" y="3649"/>
                  </a:cubicBezTo>
                  <a:cubicBezTo>
                    <a:pt x="2238" y="3649"/>
                    <a:pt x="2208" y="3648"/>
                    <a:pt x="2178" y="3646"/>
                  </a:cubicBezTo>
                  <a:cubicBezTo>
                    <a:pt x="1576" y="3600"/>
                    <a:pt x="1112" y="3097"/>
                    <a:pt x="1116" y="2492"/>
                  </a:cubicBezTo>
                  <a:cubicBezTo>
                    <a:pt x="1116" y="2372"/>
                    <a:pt x="1016" y="2279"/>
                    <a:pt x="904" y="2279"/>
                  </a:cubicBezTo>
                  <a:cubicBezTo>
                    <a:pt x="881" y="2279"/>
                    <a:pt x="857" y="2283"/>
                    <a:pt x="834" y="2291"/>
                  </a:cubicBezTo>
                  <a:cubicBezTo>
                    <a:pt x="859" y="2112"/>
                    <a:pt x="876" y="1950"/>
                    <a:pt x="887" y="1824"/>
                  </a:cubicBezTo>
                  <a:cubicBezTo>
                    <a:pt x="908" y="1454"/>
                    <a:pt x="1059" y="1102"/>
                    <a:pt x="1316" y="831"/>
                  </a:cubicBezTo>
                  <a:cubicBezTo>
                    <a:pt x="1576" y="562"/>
                    <a:pt x="1922" y="428"/>
                    <a:pt x="2268" y="428"/>
                  </a:cubicBezTo>
                  <a:close/>
                  <a:moveTo>
                    <a:pt x="732" y="2869"/>
                  </a:moveTo>
                  <a:cubicBezTo>
                    <a:pt x="824" y="3245"/>
                    <a:pt x="1052" y="3576"/>
                    <a:pt x="1372" y="3797"/>
                  </a:cubicBezTo>
                  <a:lnTo>
                    <a:pt x="1372" y="4033"/>
                  </a:lnTo>
                  <a:cubicBezTo>
                    <a:pt x="1073" y="3984"/>
                    <a:pt x="781" y="3896"/>
                    <a:pt x="503" y="3773"/>
                  </a:cubicBezTo>
                  <a:cubicBezTo>
                    <a:pt x="489" y="3769"/>
                    <a:pt x="493" y="3755"/>
                    <a:pt x="496" y="3752"/>
                  </a:cubicBezTo>
                  <a:cubicBezTo>
                    <a:pt x="595" y="3463"/>
                    <a:pt x="676" y="3168"/>
                    <a:pt x="732" y="2869"/>
                  </a:cubicBezTo>
                  <a:close/>
                  <a:moveTo>
                    <a:pt x="3807" y="2872"/>
                  </a:moveTo>
                  <a:cubicBezTo>
                    <a:pt x="3860" y="3143"/>
                    <a:pt x="3930" y="3410"/>
                    <a:pt x="4015" y="3674"/>
                  </a:cubicBezTo>
                  <a:lnTo>
                    <a:pt x="3624" y="4040"/>
                  </a:lnTo>
                  <a:cubicBezTo>
                    <a:pt x="3579" y="4082"/>
                    <a:pt x="3519" y="4107"/>
                    <a:pt x="3455" y="4107"/>
                  </a:cubicBezTo>
                  <a:lnTo>
                    <a:pt x="3413" y="4107"/>
                  </a:lnTo>
                  <a:cubicBezTo>
                    <a:pt x="3276" y="4107"/>
                    <a:pt x="3170" y="3998"/>
                    <a:pt x="3170" y="3864"/>
                  </a:cubicBezTo>
                  <a:lnTo>
                    <a:pt x="3170" y="3801"/>
                  </a:lnTo>
                  <a:cubicBezTo>
                    <a:pt x="3491" y="3579"/>
                    <a:pt x="3716" y="3249"/>
                    <a:pt x="3807" y="2872"/>
                  </a:cubicBezTo>
                  <a:close/>
                  <a:moveTo>
                    <a:pt x="2755" y="3998"/>
                  </a:moveTo>
                  <a:cubicBezTo>
                    <a:pt x="2780" y="4118"/>
                    <a:pt x="2836" y="4227"/>
                    <a:pt x="2917" y="4315"/>
                  </a:cubicBezTo>
                  <a:lnTo>
                    <a:pt x="2593" y="4631"/>
                  </a:lnTo>
                  <a:cubicBezTo>
                    <a:pt x="2502" y="4717"/>
                    <a:pt x="2385" y="4761"/>
                    <a:pt x="2268" y="4761"/>
                  </a:cubicBezTo>
                  <a:cubicBezTo>
                    <a:pt x="2152" y="4761"/>
                    <a:pt x="2036" y="4717"/>
                    <a:pt x="1946" y="4631"/>
                  </a:cubicBezTo>
                  <a:lnTo>
                    <a:pt x="1745" y="4441"/>
                  </a:lnTo>
                  <a:cubicBezTo>
                    <a:pt x="1781" y="4378"/>
                    <a:pt x="1798" y="4308"/>
                    <a:pt x="1798" y="4234"/>
                  </a:cubicBezTo>
                  <a:lnTo>
                    <a:pt x="1798" y="4005"/>
                  </a:lnTo>
                  <a:cubicBezTo>
                    <a:pt x="1952" y="4052"/>
                    <a:pt x="2110" y="4075"/>
                    <a:pt x="2268" y="4075"/>
                  </a:cubicBezTo>
                  <a:cubicBezTo>
                    <a:pt x="2432" y="4075"/>
                    <a:pt x="2596" y="4050"/>
                    <a:pt x="2755" y="3998"/>
                  </a:cubicBezTo>
                  <a:close/>
                  <a:moveTo>
                    <a:pt x="2270" y="1"/>
                  </a:moveTo>
                  <a:cubicBezTo>
                    <a:pt x="1309" y="1"/>
                    <a:pt x="532" y="772"/>
                    <a:pt x="461" y="1795"/>
                  </a:cubicBezTo>
                  <a:cubicBezTo>
                    <a:pt x="429" y="2214"/>
                    <a:pt x="285" y="3097"/>
                    <a:pt x="95" y="3604"/>
                  </a:cubicBezTo>
                  <a:cubicBezTo>
                    <a:pt x="11" y="3818"/>
                    <a:pt x="113" y="4065"/>
                    <a:pt x="324" y="4160"/>
                  </a:cubicBezTo>
                  <a:cubicBezTo>
                    <a:pt x="556" y="4265"/>
                    <a:pt x="799" y="4346"/>
                    <a:pt x="1049" y="4403"/>
                  </a:cubicBezTo>
                  <a:lnTo>
                    <a:pt x="500" y="4677"/>
                  </a:lnTo>
                  <a:cubicBezTo>
                    <a:pt x="194" y="4828"/>
                    <a:pt x="0" y="5138"/>
                    <a:pt x="4" y="5479"/>
                  </a:cubicBezTo>
                  <a:lnTo>
                    <a:pt x="4" y="7284"/>
                  </a:lnTo>
                  <a:cubicBezTo>
                    <a:pt x="4" y="7400"/>
                    <a:pt x="99" y="7495"/>
                    <a:pt x="215" y="7495"/>
                  </a:cubicBezTo>
                  <a:cubicBezTo>
                    <a:pt x="334" y="7495"/>
                    <a:pt x="429" y="7400"/>
                    <a:pt x="429" y="7284"/>
                  </a:cubicBezTo>
                  <a:lnTo>
                    <a:pt x="429" y="5479"/>
                  </a:lnTo>
                  <a:cubicBezTo>
                    <a:pt x="429" y="5300"/>
                    <a:pt x="528" y="5138"/>
                    <a:pt x="690" y="5061"/>
                  </a:cubicBezTo>
                  <a:lnTo>
                    <a:pt x="1401" y="4702"/>
                  </a:lnTo>
                  <a:lnTo>
                    <a:pt x="1650" y="4937"/>
                  </a:lnTo>
                  <a:cubicBezTo>
                    <a:pt x="1823" y="5103"/>
                    <a:pt x="2045" y="5185"/>
                    <a:pt x="2268" y="5185"/>
                  </a:cubicBezTo>
                  <a:cubicBezTo>
                    <a:pt x="2491" y="5185"/>
                    <a:pt x="2715" y="5103"/>
                    <a:pt x="2889" y="4937"/>
                  </a:cubicBezTo>
                  <a:lnTo>
                    <a:pt x="3311" y="4526"/>
                  </a:lnTo>
                  <a:cubicBezTo>
                    <a:pt x="3343" y="4533"/>
                    <a:pt x="3378" y="4533"/>
                    <a:pt x="3410" y="4533"/>
                  </a:cubicBezTo>
                  <a:lnTo>
                    <a:pt x="3452" y="4533"/>
                  </a:lnTo>
                  <a:cubicBezTo>
                    <a:pt x="3624" y="4533"/>
                    <a:pt x="3790" y="4469"/>
                    <a:pt x="3913" y="4350"/>
                  </a:cubicBezTo>
                  <a:lnTo>
                    <a:pt x="6566" y="1852"/>
                  </a:lnTo>
                  <a:lnTo>
                    <a:pt x="6868" y="2154"/>
                  </a:lnTo>
                  <a:lnTo>
                    <a:pt x="3526" y="5497"/>
                  </a:lnTo>
                  <a:cubicBezTo>
                    <a:pt x="3311" y="5708"/>
                    <a:pt x="3195" y="5993"/>
                    <a:pt x="3195" y="6292"/>
                  </a:cubicBezTo>
                  <a:lnTo>
                    <a:pt x="3195" y="7284"/>
                  </a:lnTo>
                  <a:cubicBezTo>
                    <a:pt x="3195" y="7400"/>
                    <a:pt x="3290" y="7495"/>
                    <a:pt x="3410" y="7495"/>
                  </a:cubicBezTo>
                  <a:cubicBezTo>
                    <a:pt x="3526" y="7495"/>
                    <a:pt x="3621" y="7400"/>
                    <a:pt x="3621" y="7284"/>
                  </a:cubicBezTo>
                  <a:lnTo>
                    <a:pt x="3621" y="6292"/>
                  </a:lnTo>
                  <a:cubicBezTo>
                    <a:pt x="3621" y="6109"/>
                    <a:pt x="3695" y="5930"/>
                    <a:pt x="3825" y="5799"/>
                  </a:cubicBezTo>
                  <a:lnTo>
                    <a:pt x="7597" y="2031"/>
                  </a:lnTo>
                  <a:cubicBezTo>
                    <a:pt x="7762" y="1862"/>
                    <a:pt x="7829" y="1623"/>
                    <a:pt x="7773" y="1394"/>
                  </a:cubicBezTo>
                  <a:lnTo>
                    <a:pt x="7632" y="845"/>
                  </a:lnTo>
                  <a:lnTo>
                    <a:pt x="7773" y="712"/>
                  </a:lnTo>
                  <a:cubicBezTo>
                    <a:pt x="7857" y="631"/>
                    <a:pt x="7864" y="497"/>
                    <a:pt x="7783" y="409"/>
                  </a:cubicBezTo>
                  <a:cubicBezTo>
                    <a:pt x="7741" y="366"/>
                    <a:pt x="7685" y="344"/>
                    <a:pt x="7628" y="344"/>
                  </a:cubicBezTo>
                  <a:cubicBezTo>
                    <a:pt x="7575" y="344"/>
                    <a:pt x="7521" y="363"/>
                    <a:pt x="7481" y="402"/>
                  </a:cubicBezTo>
                  <a:lnTo>
                    <a:pt x="4360" y="3347"/>
                  </a:lnTo>
                  <a:cubicBezTo>
                    <a:pt x="4219" y="2837"/>
                    <a:pt x="4124" y="2320"/>
                    <a:pt x="4078" y="1795"/>
                  </a:cubicBezTo>
                  <a:cubicBezTo>
                    <a:pt x="4004" y="772"/>
                    <a:pt x="3227" y="1"/>
                    <a:pt x="2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8" name="Google Shape;17938;p79"/>
            <p:cNvSpPr/>
            <p:nvPr/>
          </p:nvSpPr>
          <p:spPr>
            <a:xfrm>
              <a:off x="5730016" y="2902906"/>
              <a:ext cx="224747" cy="189142"/>
            </a:xfrm>
            <a:custGeom>
              <a:avLst/>
              <a:gdLst/>
              <a:ahLst/>
              <a:cxnLst/>
              <a:rect l="l" t="t" r="r" b="b"/>
              <a:pathLst>
                <a:path w="8635" h="7267" extrusionOk="0">
                  <a:moveTo>
                    <a:pt x="669" y="1"/>
                  </a:moveTo>
                  <a:cubicBezTo>
                    <a:pt x="299" y="1"/>
                    <a:pt x="0" y="300"/>
                    <a:pt x="0" y="669"/>
                  </a:cubicBezTo>
                  <a:lnTo>
                    <a:pt x="0" y="6200"/>
                  </a:lnTo>
                  <a:cubicBezTo>
                    <a:pt x="0" y="6316"/>
                    <a:pt x="95" y="6411"/>
                    <a:pt x="211" y="6411"/>
                  </a:cubicBezTo>
                  <a:cubicBezTo>
                    <a:pt x="331" y="6411"/>
                    <a:pt x="426" y="6316"/>
                    <a:pt x="426" y="6200"/>
                  </a:cubicBezTo>
                  <a:lnTo>
                    <a:pt x="426" y="669"/>
                  </a:lnTo>
                  <a:cubicBezTo>
                    <a:pt x="426" y="536"/>
                    <a:pt x="535" y="427"/>
                    <a:pt x="669" y="427"/>
                  </a:cubicBezTo>
                  <a:lnTo>
                    <a:pt x="7966" y="427"/>
                  </a:lnTo>
                  <a:cubicBezTo>
                    <a:pt x="8100" y="427"/>
                    <a:pt x="8209" y="536"/>
                    <a:pt x="8209" y="669"/>
                  </a:cubicBezTo>
                  <a:lnTo>
                    <a:pt x="8209" y="6598"/>
                  </a:lnTo>
                  <a:cubicBezTo>
                    <a:pt x="8209" y="6732"/>
                    <a:pt x="8100" y="6841"/>
                    <a:pt x="7966" y="6841"/>
                  </a:cubicBezTo>
                  <a:lnTo>
                    <a:pt x="2576" y="6841"/>
                  </a:lnTo>
                  <a:cubicBezTo>
                    <a:pt x="2291" y="6841"/>
                    <a:pt x="2291" y="7266"/>
                    <a:pt x="2576" y="7266"/>
                  </a:cubicBezTo>
                  <a:lnTo>
                    <a:pt x="7966" y="7266"/>
                  </a:lnTo>
                  <a:cubicBezTo>
                    <a:pt x="8336" y="7266"/>
                    <a:pt x="8635" y="6967"/>
                    <a:pt x="8635" y="6598"/>
                  </a:cubicBezTo>
                  <a:lnTo>
                    <a:pt x="8635" y="669"/>
                  </a:lnTo>
                  <a:cubicBezTo>
                    <a:pt x="8635" y="300"/>
                    <a:pt x="8336" y="1"/>
                    <a:pt x="7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9" name="Google Shape;17939;p79"/>
            <p:cNvSpPr/>
            <p:nvPr/>
          </p:nvSpPr>
          <p:spPr>
            <a:xfrm>
              <a:off x="5777438" y="2926539"/>
              <a:ext cx="138206" cy="130007"/>
            </a:xfrm>
            <a:custGeom>
              <a:avLst/>
              <a:gdLst/>
              <a:ahLst/>
              <a:cxnLst/>
              <a:rect l="l" t="t" r="r" b="b"/>
              <a:pathLst>
                <a:path w="5310" h="4995" extrusionOk="0">
                  <a:moveTo>
                    <a:pt x="2491" y="886"/>
                  </a:moveTo>
                  <a:cubicBezTo>
                    <a:pt x="2895" y="886"/>
                    <a:pt x="3299" y="1019"/>
                    <a:pt x="3636" y="1285"/>
                  </a:cubicBezTo>
                  <a:lnTo>
                    <a:pt x="2344" y="2576"/>
                  </a:lnTo>
                  <a:cubicBezTo>
                    <a:pt x="2191" y="2730"/>
                    <a:pt x="2330" y="2943"/>
                    <a:pt x="2495" y="2943"/>
                  </a:cubicBezTo>
                  <a:cubicBezTo>
                    <a:pt x="2546" y="2943"/>
                    <a:pt x="2599" y="2923"/>
                    <a:pt x="2647" y="2875"/>
                  </a:cubicBezTo>
                  <a:lnTo>
                    <a:pt x="3284" y="2238"/>
                  </a:lnTo>
                  <a:cubicBezTo>
                    <a:pt x="3375" y="2386"/>
                    <a:pt x="3421" y="2555"/>
                    <a:pt x="3421" y="2724"/>
                  </a:cubicBezTo>
                  <a:cubicBezTo>
                    <a:pt x="3421" y="3284"/>
                    <a:pt x="2963" y="3655"/>
                    <a:pt x="2487" y="3655"/>
                  </a:cubicBezTo>
                  <a:cubicBezTo>
                    <a:pt x="2260" y="3655"/>
                    <a:pt x="2029" y="3570"/>
                    <a:pt x="1841" y="3382"/>
                  </a:cubicBezTo>
                  <a:cubicBezTo>
                    <a:pt x="1257" y="2798"/>
                    <a:pt x="1669" y="1798"/>
                    <a:pt x="2496" y="1798"/>
                  </a:cubicBezTo>
                  <a:cubicBezTo>
                    <a:pt x="2612" y="1798"/>
                    <a:pt x="2707" y="1703"/>
                    <a:pt x="2707" y="1584"/>
                  </a:cubicBezTo>
                  <a:cubicBezTo>
                    <a:pt x="2707" y="1468"/>
                    <a:pt x="2612" y="1373"/>
                    <a:pt x="2496" y="1373"/>
                  </a:cubicBezTo>
                  <a:cubicBezTo>
                    <a:pt x="1869" y="1373"/>
                    <a:pt x="1324" y="1802"/>
                    <a:pt x="1180" y="2411"/>
                  </a:cubicBezTo>
                  <a:cubicBezTo>
                    <a:pt x="1032" y="3019"/>
                    <a:pt x="1320" y="3646"/>
                    <a:pt x="1880" y="3931"/>
                  </a:cubicBezTo>
                  <a:cubicBezTo>
                    <a:pt x="2075" y="4031"/>
                    <a:pt x="2286" y="4079"/>
                    <a:pt x="2495" y="4079"/>
                  </a:cubicBezTo>
                  <a:cubicBezTo>
                    <a:pt x="2880" y="4079"/>
                    <a:pt x="3258" y="3915"/>
                    <a:pt x="3523" y="3607"/>
                  </a:cubicBezTo>
                  <a:cubicBezTo>
                    <a:pt x="3931" y="3132"/>
                    <a:pt x="3959" y="2439"/>
                    <a:pt x="3590" y="1932"/>
                  </a:cubicBezTo>
                  <a:lnTo>
                    <a:pt x="3938" y="1587"/>
                  </a:lnTo>
                  <a:cubicBezTo>
                    <a:pt x="4195" y="1911"/>
                    <a:pt x="4336" y="2312"/>
                    <a:pt x="4336" y="2727"/>
                  </a:cubicBezTo>
                  <a:cubicBezTo>
                    <a:pt x="4336" y="3586"/>
                    <a:pt x="3741" y="4332"/>
                    <a:pt x="2907" y="4522"/>
                  </a:cubicBezTo>
                  <a:cubicBezTo>
                    <a:pt x="2769" y="4554"/>
                    <a:pt x="2630" y="4569"/>
                    <a:pt x="2492" y="4569"/>
                  </a:cubicBezTo>
                  <a:cubicBezTo>
                    <a:pt x="1799" y="4569"/>
                    <a:pt x="1149" y="4176"/>
                    <a:pt x="835" y="3533"/>
                  </a:cubicBezTo>
                  <a:cubicBezTo>
                    <a:pt x="462" y="2759"/>
                    <a:pt x="669" y="1830"/>
                    <a:pt x="1338" y="1292"/>
                  </a:cubicBezTo>
                  <a:cubicBezTo>
                    <a:pt x="1676" y="1021"/>
                    <a:pt x="2083" y="886"/>
                    <a:pt x="2491" y="886"/>
                  </a:cubicBezTo>
                  <a:close/>
                  <a:moveTo>
                    <a:pt x="5002" y="1"/>
                  </a:moveTo>
                  <a:cubicBezTo>
                    <a:pt x="4952" y="1"/>
                    <a:pt x="4900" y="21"/>
                    <a:pt x="4853" y="67"/>
                  </a:cubicBezTo>
                  <a:lnTo>
                    <a:pt x="4533" y="388"/>
                  </a:lnTo>
                  <a:lnTo>
                    <a:pt x="4533" y="219"/>
                  </a:lnTo>
                  <a:cubicBezTo>
                    <a:pt x="4533" y="99"/>
                    <a:pt x="4438" y="4"/>
                    <a:pt x="4318" y="4"/>
                  </a:cubicBezTo>
                  <a:cubicBezTo>
                    <a:pt x="4202" y="4"/>
                    <a:pt x="4107" y="99"/>
                    <a:pt x="4107" y="219"/>
                  </a:cubicBezTo>
                  <a:lnTo>
                    <a:pt x="4107" y="813"/>
                  </a:lnTo>
                  <a:lnTo>
                    <a:pt x="3938" y="979"/>
                  </a:lnTo>
                  <a:cubicBezTo>
                    <a:pt x="3517" y="630"/>
                    <a:pt x="3005" y="460"/>
                    <a:pt x="2495" y="460"/>
                  </a:cubicBezTo>
                  <a:cubicBezTo>
                    <a:pt x="1877" y="460"/>
                    <a:pt x="1263" y="711"/>
                    <a:pt x="817" y="1200"/>
                  </a:cubicBezTo>
                  <a:cubicBezTo>
                    <a:pt x="1" y="2098"/>
                    <a:pt x="33" y="3473"/>
                    <a:pt x="891" y="4332"/>
                  </a:cubicBezTo>
                  <a:cubicBezTo>
                    <a:pt x="1332" y="4773"/>
                    <a:pt x="1913" y="4995"/>
                    <a:pt x="2494" y="4995"/>
                  </a:cubicBezTo>
                  <a:cubicBezTo>
                    <a:pt x="3040" y="4995"/>
                    <a:pt x="3586" y="4799"/>
                    <a:pt x="4019" y="4406"/>
                  </a:cubicBezTo>
                  <a:cubicBezTo>
                    <a:pt x="4916" y="3589"/>
                    <a:pt x="5011" y="2214"/>
                    <a:pt x="4241" y="1281"/>
                  </a:cubicBezTo>
                  <a:lnTo>
                    <a:pt x="4406" y="1116"/>
                  </a:lnTo>
                  <a:lnTo>
                    <a:pt x="5004" y="1116"/>
                  </a:lnTo>
                  <a:cubicBezTo>
                    <a:pt x="5120" y="1116"/>
                    <a:pt x="5215" y="1017"/>
                    <a:pt x="5215" y="901"/>
                  </a:cubicBezTo>
                  <a:cubicBezTo>
                    <a:pt x="5215" y="785"/>
                    <a:pt x="5120" y="687"/>
                    <a:pt x="5004" y="687"/>
                  </a:cubicBezTo>
                  <a:lnTo>
                    <a:pt x="4835" y="687"/>
                  </a:lnTo>
                  <a:lnTo>
                    <a:pt x="5156" y="366"/>
                  </a:lnTo>
                  <a:cubicBezTo>
                    <a:pt x="5309" y="213"/>
                    <a:pt x="5167" y="1"/>
                    <a:pt x="50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40" name="Google Shape;17940;p79"/>
          <p:cNvGrpSpPr/>
          <p:nvPr/>
        </p:nvGrpSpPr>
        <p:grpSpPr>
          <a:xfrm>
            <a:off x="7540306" y="1997409"/>
            <a:ext cx="265611" cy="319800"/>
            <a:chOff x="7540306" y="1997409"/>
            <a:chExt cx="265611" cy="319800"/>
          </a:xfrm>
        </p:grpSpPr>
        <p:sp>
          <p:nvSpPr>
            <p:cNvPr id="17941" name="Google Shape;17941;p79"/>
            <p:cNvSpPr/>
            <p:nvPr/>
          </p:nvSpPr>
          <p:spPr>
            <a:xfrm>
              <a:off x="7663026" y="2178717"/>
              <a:ext cx="20354" cy="92424"/>
            </a:xfrm>
            <a:custGeom>
              <a:avLst/>
              <a:gdLst/>
              <a:ahLst/>
              <a:cxnLst/>
              <a:rect l="l" t="t" r="r" b="b"/>
              <a:pathLst>
                <a:path w="782" h="3551" extrusionOk="0">
                  <a:moveTo>
                    <a:pt x="0" y="1"/>
                  </a:moveTo>
                  <a:lnTo>
                    <a:pt x="0" y="3551"/>
                  </a:lnTo>
                  <a:lnTo>
                    <a:pt x="782" y="3551"/>
                  </a:lnTo>
                  <a:lnTo>
                    <a:pt x="782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2" name="Google Shape;17942;p79"/>
            <p:cNvSpPr/>
            <p:nvPr/>
          </p:nvSpPr>
          <p:spPr>
            <a:xfrm>
              <a:off x="7598374" y="2012323"/>
              <a:ext cx="149580" cy="182739"/>
            </a:xfrm>
            <a:custGeom>
              <a:avLst/>
              <a:gdLst/>
              <a:ahLst/>
              <a:cxnLst/>
              <a:rect l="l" t="t" r="r" b="b"/>
              <a:pathLst>
                <a:path w="5747" h="7021" extrusionOk="0">
                  <a:moveTo>
                    <a:pt x="5746" y="1"/>
                  </a:moveTo>
                  <a:lnTo>
                    <a:pt x="0" y="4"/>
                  </a:lnTo>
                  <a:lnTo>
                    <a:pt x="0" y="2305"/>
                  </a:lnTo>
                  <a:cubicBezTo>
                    <a:pt x="0" y="3941"/>
                    <a:pt x="778" y="5475"/>
                    <a:pt x="2094" y="6447"/>
                  </a:cubicBezTo>
                  <a:lnTo>
                    <a:pt x="2875" y="7020"/>
                  </a:lnTo>
                  <a:lnTo>
                    <a:pt x="3653" y="6447"/>
                  </a:lnTo>
                  <a:cubicBezTo>
                    <a:pt x="4969" y="5475"/>
                    <a:pt x="5746" y="3941"/>
                    <a:pt x="5746" y="2305"/>
                  </a:cubicBezTo>
                  <a:lnTo>
                    <a:pt x="5746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3" name="Google Shape;17943;p79"/>
            <p:cNvSpPr/>
            <p:nvPr/>
          </p:nvSpPr>
          <p:spPr>
            <a:xfrm>
              <a:off x="7658992" y="2012323"/>
              <a:ext cx="88962" cy="182817"/>
            </a:xfrm>
            <a:custGeom>
              <a:avLst/>
              <a:gdLst/>
              <a:ahLst/>
              <a:cxnLst/>
              <a:rect l="l" t="t" r="r" b="b"/>
              <a:pathLst>
                <a:path w="3418" h="7024" extrusionOk="0">
                  <a:moveTo>
                    <a:pt x="3417" y="1"/>
                  </a:moveTo>
                  <a:lnTo>
                    <a:pt x="2330" y="4"/>
                  </a:lnTo>
                  <a:lnTo>
                    <a:pt x="2330" y="2305"/>
                  </a:lnTo>
                  <a:cubicBezTo>
                    <a:pt x="2330" y="3941"/>
                    <a:pt x="1552" y="5475"/>
                    <a:pt x="240" y="6447"/>
                  </a:cubicBezTo>
                  <a:lnTo>
                    <a:pt x="1" y="6623"/>
                  </a:lnTo>
                  <a:lnTo>
                    <a:pt x="546" y="7024"/>
                  </a:lnTo>
                  <a:lnTo>
                    <a:pt x="1324" y="6447"/>
                  </a:lnTo>
                  <a:cubicBezTo>
                    <a:pt x="2640" y="5479"/>
                    <a:pt x="3417" y="3941"/>
                    <a:pt x="3417" y="2305"/>
                  </a:cubicBezTo>
                  <a:lnTo>
                    <a:pt x="3417" y="1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4" name="Google Shape;17944;p79"/>
            <p:cNvSpPr/>
            <p:nvPr/>
          </p:nvSpPr>
          <p:spPr>
            <a:xfrm>
              <a:off x="7588666" y="2002068"/>
              <a:ext cx="168997" cy="20640"/>
            </a:xfrm>
            <a:custGeom>
              <a:avLst/>
              <a:gdLst/>
              <a:ahLst/>
              <a:cxnLst/>
              <a:rect l="l" t="t" r="r" b="b"/>
              <a:pathLst>
                <a:path w="6493" h="793" extrusionOk="0">
                  <a:moveTo>
                    <a:pt x="162" y="1"/>
                  </a:moveTo>
                  <a:cubicBezTo>
                    <a:pt x="71" y="1"/>
                    <a:pt x="0" y="75"/>
                    <a:pt x="0" y="166"/>
                  </a:cubicBezTo>
                  <a:lnTo>
                    <a:pt x="0" y="631"/>
                  </a:lnTo>
                  <a:cubicBezTo>
                    <a:pt x="0" y="718"/>
                    <a:pt x="71" y="792"/>
                    <a:pt x="162" y="792"/>
                  </a:cubicBezTo>
                  <a:lnTo>
                    <a:pt x="6330" y="792"/>
                  </a:lnTo>
                  <a:cubicBezTo>
                    <a:pt x="6422" y="792"/>
                    <a:pt x="6492" y="718"/>
                    <a:pt x="6492" y="631"/>
                  </a:cubicBezTo>
                  <a:lnTo>
                    <a:pt x="6492" y="166"/>
                  </a:lnTo>
                  <a:cubicBezTo>
                    <a:pt x="6492" y="75"/>
                    <a:pt x="6422" y="1"/>
                    <a:pt x="6330" y="1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5" name="Google Shape;17945;p79"/>
            <p:cNvSpPr/>
            <p:nvPr/>
          </p:nvSpPr>
          <p:spPr>
            <a:xfrm>
              <a:off x="7729500" y="2002068"/>
              <a:ext cx="28162" cy="20640"/>
            </a:xfrm>
            <a:custGeom>
              <a:avLst/>
              <a:gdLst/>
              <a:ahLst/>
              <a:cxnLst/>
              <a:rect l="l" t="t" r="r" b="b"/>
              <a:pathLst>
                <a:path w="1082" h="793" extrusionOk="0">
                  <a:moveTo>
                    <a:pt x="1" y="1"/>
                  </a:moveTo>
                  <a:lnTo>
                    <a:pt x="1" y="792"/>
                  </a:lnTo>
                  <a:lnTo>
                    <a:pt x="919" y="792"/>
                  </a:lnTo>
                  <a:cubicBezTo>
                    <a:pt x="1011" y="792"/>
                    <a:pt x="1081" y="718"/>
                    <a:pt x="1081" y="631"/>
                  </a:cubicBezTo>
                  <a:lnTo>
                    <a:pt x="1081" y="166"/>
                  </a:lnTo>
                  <a:cubicBezTo>
                    <a:pt x="1081" y="75"/>
                    <a:pt x="1011" y="1"/>
                    <a:pt x="919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6" name="Google Shape;17946;p79"/>
            <p:cNvSpPr/>
            <p:nvPr/>
          </p:nvSpPr>
          <p:spPr>
            <a:xfrm>
              <a:off x="7636192" y="2057455"/>
              <a:ext cx="73918" cy="69936"/>
            </a:xfrm>
            <a:custGeom>
              <a:avLst/>
              <a:gdLst/>
              <a:ahLst/>
              <a:cxnLst/>
              <a:rect l="l" t="t" r="r" b="b"/>
              <a:pathLst>
                <a:path w="2840" h="2687" extrusionOk="0">
                  <a:moveTo>
                    <a:pt x="1421" y="0"/>
                  </a:moveTo>
                  <a:cubicBezTo>
                    <a:pt x="1408" y="0"/>
                    <a:pt x="1396" y="7"/>
                    <a:pt x="1390" y="19"/>
                  </a:cubicBezTo>
                  <a:lnTo>
                    <a:pt x="982" y="846"/>
                  </a:lnTo>
                  <a:cubicBezTo>
                    <a:pt x="975" y="856"/>
                    <a:pt x="965" y="867"/>
                    <a:pt x="954" y="867"/>
                  </a:cubicBezTo>
                  <a:lnTo>
                    <a:pt x="39" y="1001"/>
                  </a:lnTo>
                  <a:cubicBezTo>
                    <a:pt x="11" y="1004"/>
                    <a:pt x="1" y="1039"/>
                    <a:pt x="22" y="1060"/>
                  </a:cubicBezTo>
                  <a:lnTo>
                    <a:pt x="680" y="1704"/>
                  </a:lnTo>
                  <a:cubicBezTo>
                    <a:pt x="690" y="1711"/>
                    <a:pt x="694" y="1725"/>
                    <a:pt x="690" y="1736"/>
                  </a:cubicBezTo>
                  <a:lnTo>
                    <a:pt x="535" y="2644"/>
                  </a:lnTo>
                  <a:cubicBezTo>
                    <a:pt x="530" y="2669"/>
                    <a:pt x="548" y="2687"/>
                    <a:pt x="570" y="2687"/>
                  </a:cubicBezTo>
                  <a:cubicBezTo>
                    <a:pt x="576" y="2687"/>
                    <a:pt x="582" y="2685"/>
                    <a:pt x="588" y="2682"/>
                  </a:cubicBezTo>
                  <a:lnTo>
                    <a:pt x="1404" y="2253"/>
                  </a:lnTo>
                  <a:cubicBezTo>
                    <a:pt x="1410" y="2250"/>
                    <a:pt x="1415" y="2248"/>
                    <a:pt x="1420" y="2248"/>
                  </a:cubicBezTo>
                  <a:cubicBezTo>
                    <a:pt x="1426" y="2248"/>
                    <a:pt x="1431" y="2250"/>
                    <a:pt x="1436" y="2253"/>
                  </a:cubicBezTo>
                  <a:lnTo>
                    <a:pt x="2252" y="2682"/>
                  </a:lnTo>
                  <a:cubicBezTo>
                    <a:pt x="2258" y="2685"/>
                    <a:pt x="2264" y="2687"/>
                    <a:pt x="2269" y="2687"/>
                  </a:cubicBezTo>
                  <a:cubicBezTo>
                    <a:pt x="2292" y="2687"/>
                    <a:pt x="2311" y="2666"/>
                    <a:pt x="2305" y="2644"/>
                  </a:cubicBezTo>
                  <a:lnTo>
                    <a:pt x="2150" y="1736"/>
                  </a:lnTo>
                  <a:cubicBezTo>
                    <a:pt x="2147" y="1722"/>
                    <a:pt x="2150" y="1711"/>
                    <a:pt x="2161" y="1704"/>
                  </a:cubicBezTo>
                  <a:lnTo>
                    <a:pt x="2819" y="1060"/>
                  </a:lnTo>
                  <a:cubicBezTo>
                    <a:pt x="2840" y="1039"/>
                    <a:pt x="2829" y="1001"/>
                    <a:pt x="2801" y="997"/>
                  </a:cubicBezTo>
                  <a:lnTo>
                    <a:pt x="1886" y="867"/>
                  </a:lnTo>
                  <a:cubicBezTo>
                    <a:pt x="1876" y="863"/>
                    <a:pt x="1865" y="856"/>
                    <a:pt x="1862" y="846"/>
                  </a:cubicBezTo>
                  <a:lnTo>
                    <a:pt x="1454" y="19"/>
                  </a:lnTo>
                  <a:cubicBezTo>
                    <a:pt x="1447" y="7"/>
                    <a:pt x="1433" y="0"/>
                    <a:pt x="14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7" name="Google Shape;17947;p79"/>
            <p:cNvSpPr/>
            <p:nvPr/>
          </p:nvSpPr>
          <p:spPr>
            <a:xfrm>
              <a:off x="7653786" y="2183219"/>
              <a:ext cx="38755" cy="19078"/>
            </a:xfrm>
            <a:custGeom>
              <a:avLst/>
              <a:gdLst/>
              <a:ahLst/>
              <a:cxnLst/>
              <a:rect l="l" t="t" r="r" b="b"/>
              <a:pathLst>
                <a:path w="1489" h="733" extrusionOk="0">
                  <a:moveTo>
                    <a:pt x="303" y="0"/>
                  </a:moveTo>
                  <a:cubicBezTo>
                    <a:pt x="134" y="0"/>
                    <a:pt x="0" y="134"/>
                    <a:pt x="0" y="299"/>
                  </a:cubicBezTo>
                  <a:lnTo>
                    <a:pt x="0" y="433"/>
                  </a:lnTo>
                  <a:cubicBezTo>
                    <a:pt x="0" y="598"/>
                    <a:pt x="134" y="732"/>
                    <a:pt x="303" y="732"/>
                  </a:cubicBezTo>
                  <a:lnTo>
                    <a:pt x="1189" y="732"/>
                  </a:lnTo>
                  <a:cubicBezTo>
                    <a:pt x="1355" y="732"/>
                    <a:pt x="1488" y="598"/>
                    <a:pt x="1488" y="433"/>
                  </a:cubicBezTo>
                  <a:lnTo>
                    <a:pt x="1488" y="299"/>
                  </a:lnTo>
                  <a:cubicBezTo>
                    <a:pt x="1488" y="134"/>
                    <a:pt x="1355" y="0"/>
                    <a:pt x="1189" y="0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8" name="Google Shape;17948;p79"/>
            <p:cNvSpPr/>
            <p:nvPr/>
          </p:nvSpPr>
          <p:spPr>
            <a:xfrm>
              <a:off x="7633459" y="2257398"/>
              <a:ext cx="79410" cy="27407"/>
            </a:xfrm>
            <a:custGeom>
              <a:avLst/>
              <a:gdLst/>
              <a:ahLst/>
              <a:cxnLst/>
              <a:rect l="l" t="t" r="r" b="b"/>
              <a:pathLst>
                <a:path w="3051" h="1053" extrusionOk="0">
                  <a:moveTo>
                    <a:pt x="405" y="0"/>
                  </a:moveTo>
                  <a:cubicBezTo>
                    <a:pt x="183" y="0"/>
                    <a:pt x="0" y="180"/>
                    <a:pt x="0" y="405"/>
                  </a:cubicBezTo>
                  <a:lnTo>
                    <a:pt x="0" y="1052"/>
                  </a:lnTo>
                  <a:lnTo>
                    <a:pt x="3051" y="1052"/>
                  </a:lnTo>
                  <a:lnTo>
                    <a:pt x="3051" y="405"/>
                  </a:lnTo>
                  <a:cubicBezTo>
                    <a:pt x="3051" y="180"/>
                    <a:pt x="2871" y="0"/>
                    <a:pt x="2646" y="0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9" name="Google Shape;17949;p79"/>
            <p:cNvSpPr/>
            <p:nvPr/>
          </p:nvSpPr>
          <p:spPr>
            <a:xfrm>
              <a:off x="7684811" y="2257398"/>
              <a:ext cx="28058" cy="27407"/>
            </a:xfrm>
            <a:custGeom>
              <a:avLst/>
              <a:gdLst/>
              <a:ahLst/>
              <a:cxnLst/>
              <a:rect l="l" t="t" r="r" b="b"/>
              <a:pathLst>
                <a:path w="1078" h="1053" extrusionOk="0">
                  <a:moveTo>
                    <a:pt x="1" y="0"/>
                  </a:moveTo>
                  <a:lnTo>
                    <a:pt x="1" y="1052"/>
                  </a:lnTo>
                  <a:lnTo>
                    <a:pt x="1078" y="1052"/>
                  </a:lnTo>
                  <a:lnTo>
                    <a:pt x="1078" y="405"/>
                  </a:lnTo>
                  <a:cubicBezTo>
                    <a:pt x="1078" y="180"/>
                    <a:pt x="898" y="0"/>
                    <a:pt x="673" y="0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0" name="Google Shape;17950;p79"/>
            <p:cNvSpPr/>
            <p:nvPr/>
          </p:nvSpPr>
          <p:spPr>
            <a:xfrm>
              <a:off x="7604881" y="2277986"/>
              <a:ext cx="136566" cy="34460"/>
            </a:xfrm>
            <a:custGeom>
              <a:avLst/>
              <a:gdLst/>
              <a:ahLst/>
              <a:cxnLst/>
              <a:rect l="l" t="t" r="r" b="b"/>
              <a:pathLst>
                <a:path w="5247" h="1324" extrusionOk="0">
                  <a:moveTo>
                    <a:pt x="419" y="1"/>
                  </a:moveTo>
                  <a:cubicBezTo>
                    <a:pt x="310" y="1"/>
                    <a:pt x="218" y="78"/>
                    <a:pt x="197" y="184"/>
                  </a:cubicBezTo>
                  <a:lnTo>
                    <a:pt x="28" y="1056"/>
                  </a:lnTo>
                  <a:cubicBezTo>
                    <a:pt x="0" y="1194"/>
                    <a:pt x="106" y="1324"/>
                    <a:pt x="250" y="1324"/>
                  </a:cubicBezTo>
                  <a:lnTo>
                    <a:pt x="5000" y="1324"/>
                  </a:lnTo>
                  <a:cubicBezTo>
                    <a:pt x="5141" y="1324"/>
                    <a:pt x="5246" y="1194"/>
                    <a:pt x="5218" y="1056"/>
                  </a:cubicBezTo>
                  <a:lnTo>
                    <a:pt x="5049" y="184"/>
                  </a:lnTo>
                  <a:cubicBezTo>
                    <a:pt x="5028" y="78"/>
                    <a:pt x="4937" y="1"/>
                    <a:pt x="4828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1" name="Google Shape;17951;p79"/>
            <p:cNvSpPr/>
            <p:nvPr/>
          </p:nvSpPr>
          <p:spPr>
            <a:xfrm>
              <a:off x="7706882" y="2277986"/>
              <a:ext cx="34565" cy="34460"/>
            </a:xfrm>
            <a:custGeom>
              <a:avLst/>
              <a:gdLst/>
              <a:ahLst/>
              <a:cxnLst/>
              <a:rect l="l" t="t" r="r" b="b"/>
              <a:pathLst>
                <a:path w="1328" h="1324" extrusionOk="0">
                  <a:moveTo>
                    <a:pt x="1" y="1"/>
                  </a:moveTo>
                  <a:lnTo>
                    <a:pt x="258" y="1324"/>
                  </a:lnTo>
                  <a:lnTo>
                    <a:pt x="1078" y="1324"/>
                  </a:lnTo>
                  <a:cubicBezTo>
                    <a:pt x="1218" y="1324"/>
                    <a:pt x="1327" y="1194"/>
                    <a:pt x="1303" y="1056"/>
                  </a:cubicBezTo>
                  <a:lnTo>
                    <a:pt x="1130" y="184"/>
                  </a:lnTo>
                  <a:cubicBezTo>
                    <a:pt x="1109" y="78"/>
                    <a:pt x="1018" y="1"/>
                    <a:pt x="912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2" name="Google Shape;17952;p79"/>
            <p:cNvSpPr/>
            <p:nvPr/>
          </p:nvSpPr>
          <p:spPr>
            <a:xfrm>
              <a:off x="7540306" y="1997409"/>
              <a:ext cx="265611" cy="319800"/>
            </a:xfrm>
            <a:custGeom>
              <a:avLst/>
              <a:gdLst/>
              <a:ahLst/>
              <a:cxnLst/>
              <a:rect l="l" t="t" r="r" b="b"/>
              <a:pathLst>
                <a:path w="10205" h="12287" extrusionOk="0">
                  <a:moveTo>
                    <a:pt x="546" y="1190"/>
                  </a:moveTo>
                  <a:cubicBezTo>
                    <a:pt x="831" y="1190"/>
                    <a:pt x="1095" y="1330"/>
                    <a:pt x="1260" y="1562"/>
                  </a:cubicBezTo>
                  <a:lnTo>
                    <a:pt x="1398" y="1767"/>
                  </a:lnTo>
                  <a:cubicBezTo>
                    <a:pt x="1545" y="1978"/>
                    <a:pt x="1785" y="2104"/>
                    <a:pt x="2045" y="2104"/>
                  </a:cubicBezTo>
                  <a:lnTo>
                    <a:pt x="2052" y="2104"/>
                  </a:lnTo>
                  <a:lnTo>
                    <a:pt x="2052" y="2878"/>
                  </a:lnTo>
                  <a:cubicBezTo>
                    <a:pt x="2052" y="3424"/>
                    <a:pt x="2136" y="3969"/>
                    <a:pt x="2302" y="4490"/>
                  </a:cubicBezTo>
                  <a:cubicBezTo>
                    <a:pt x="2140" y="4405"/>
                    <a:pt x="1975" y="4331"/>
                    <a:pt x="1806" y="4268"/>
                  </a:cubicBezTo>
                  <a:cubicBezTo>
                    <a:pt x="1454" y="4124"/>
                    <a:pt x="1084" y="3976"/>
                    <a:pt x="817" y="3677"/>
                  </a:cubicBezTo>
                  <a:cubicBezTo>
                    <a:pt x="511" y="3336"/>
                    <a:pt x="363" y="2829"/>
                    <a:pt x="363" y="2122"/>
                  </a:cubicBezTo>
                  <a:lnTo>
                    <a:pt x="363" y="1369"/>
                  </a:lnTo>
                  <a:cubicBezTo>
                    <a:pt x="363" y="1270"/>
                    <a:pt x="444" y="1190"/>
                    <a:pt x="546" y="1190"/>
                  </a:cubicBezTo>
                  <a:close/>
                  <a:moveTo>
                    <a:pt x="9662" y="1186"/>
                  </a:moveTo>
                  <a:cubicBezTo>
                    <a:pt x="9765" y="1186"/>
                    <a:pt x="9845" y="1267"/>
                    <a:pt x="9845" y="1369"/>
                  </a:cubicBezTo>
                  <a:lnTo>
                    <a:pt x="9845" y="2122"/>
                  </a:lnTo>
                  <a:cubicBezTo>
                    <a:pt x="9845" y="2826"/>
                    <a:pt x="9698" y="3332"/>
                    <a:pt x="9392" y="3674"/>
                  </a:cubicBezTo>
                  <a:cubicBezTo>
                    <a:pt x="9124" y="3973"/>
                    <a:pt x="8758" y="4124"/>
                    <a:pt x="8403" y="4265"/>
                  </a:cubicBezTo>
                  <a:cubicBezTo>
                    <a:pt x="8234" y="4331"/>
                    <a:pt x="8069" y="4405"/>
                    <a:pt x="7907" y="4490"/>
                  </a:cubicBezTo>
                  <a:cubicBezTo>
                    <a:pt x="8072" y="3969"/>
                    <a:pt x="8157" y="3424"/>
                    <a:pt x="8157" y="2878"/>
                  </a:cubicBezTo>
                  <a:lnTo>
                    <a:pt x="8157" y="2104"/>
                  </a:lnTo>
                  <a:lnTo>
                    <a:pt x="8164" y="2104"/>
                  </a:lnTo>
                  <a:cubicBezTo>
                    <a:pt x="8420" y="2104"/>
                    <a:pt x="8663" y="1978"/>
                    <a:pt x="8807" y="1767"/>
                  </a:cubicBezTo>
                  <a:lnTo>
                    <a:pt x="8948" y="1562"/>
                  </a:lnTo>
                  <a:cubicBezTo>
                    <a:pt x="9110" y="1330"/>
                    <a:pt x="9377" y="1190"/>
                    <a:pt x="9662" y="1186"/>
                  </a:cubicBezTo>
                  <a:close/>
                  <a:moveTo>
                    <a:pt x="8171" y="363"/>
                  </a:moveTo>
                  <a:lnTo>
                    <a:pt x="8171" y="792"/>
                  </a:lnTo>
                  <a:lnTo>
                    <a:pt x="6626" y="792"/>
                  </a:lnTo>
                  <a:cubicBezTo>
                    <a:pt x="6387" y="792"/>
                    <a:pt x="6387" y="1151"/>
                    <a:pt x="6626" y="1151"/>
                  </a:cubicBezTo>
                  <a:lnTo>
                    <a:pt x="7798" y="1151"/>
                  </a:lnTo>
                  <a:lnTo>
                    <a:pt x="7798" y="2878"/>
                  </a:lnTo>
                  <a:cubicBezTo>
                    <a:pt x="7794" y="4455"/>
                    <a:pt x="7045" y="5936"/>
                    <a:pt x="5778" y="6875"/>
                  </a:cubicBezTo>
                  <a:lnTo>
                    <a:pt x="5651" y="6970"/>
                  </a:lnTo>
                  <a:cubicBezTo>
                    <a:pt x="5616" y="6960"/>
                    <a:pt x="5581" y="6956"/>
                    <a:pt x="5549" y="6956"/>
                  </a:cubicBezTo>
                  <a:lnTo>
                    <a:pt x="4663" y="6956"/>
                  </a:lnTo>
                  <a:cubicBezTo>
                    <a:pt x="4628" y="6956"/>
                    <a:pt x="4592" y="6960"/>
                    <a:pt x="4561" y="6970"/>
                  </a:cubicBezTo>
                  <a:lnTo>
                    <a:pt x="4431" y="6875"/>
                  </a:lnTo>
                  <a:cubicBezTo>
                    <a:pt x="3164" y="5936"/>
                    <a:pt x="2414" y="4455"/>
                    <a:pt x="2411" y="2878"/>
                  </a:cubicBezTo>
                  <a:lnTo>
                    <a:pt x="2411" y="1151"/>
                  </a:lnTo>
                  <a:lnTo>
                    <a:pt x="5789" y="1151"/>
                  </a:lnTo>
                  <a:cubicBezTo>
                    <a:pt x="6028" y="1151"/>
                    <a:pt x="6028" y="792"/>
                    <a:pt x="5789" y="792"/>
                  </a:cubicBezTo>
                  <a:lnTo>
                    <a:pt x="2038" y="792"/>
                  </a:lnTo>
                  <a:lnTo>
                    <a:pt x="2038" y="363"/>
                  </a:lnTo>
                  <a:close/>
                  <a:moveTo>
                    <a:pt x="5549" y="7319"/>
                  </a:moveTo>
                  <a:cubicBezTo>
                    <a:pt x="5616" y="7319"/>
                    <a:pt x="5669" y="7371"/>
                    <a:pt x="5669" y="7438"/>
                  </a:cubicBezTo>
                  <a:lnTo>
                    <a:pt x="5669" y="7572"/>
                  </a:lnTo>
                  <a:cubicBezTo>
                    <a:pt x="5669" y="7639"/>
                    <a:pt x="5616" y="7692"/>
                    <a:pt x="5549" y="7692"/>
                  </a:cubicBezTo>
                  <a:lnTo>
                    <a:pt x="4663" y="7692"/>
                  </a:lnTo>
                  <a:cubicBezTo>
                    <a:pt x="4596" y="7692"/>
                    <a:pt x="4540" y="7639"/>
                    <a:pt x="4540" y="7572"/>
                  </a:cubicBezTo>
                  <a:lnTo>
                    <a:pt x="4540" y="7438"/>
                  </a:lnTo>
                  <a:cubicBezTo>
                    <a:pt x="4540" y="7371"/>
                    <a:pt x="4596" y="7319"/>
                    <a:pt x="4663" y="7319"/>
                  </a:cubicBezTo>
                  <a:close/>
                  <a:moveTo>
                    <a:pt x="5317" y="8050"/>
                  </a:moveTo>
                  <a:lnTo>
                    <a:pt x="5317" y="9810"/>
                  </a:lnTo>
                  <a:lnTo>
                    <a:pt x="4895" y="9810"/>
                  </a:lnTo>
                  <a:lnTo>
                    <a:pt x="4895" y="8050"/>
                  </a:lnTo>
                  <a:close/>
                  <a:moveTo>
                    <a:pt x="6225" y="10169"/>
                  </a:moveTo>
                  <a:cubicBezTo>
                    <a:pt x="6348" y="10169"/>
                    <a:pt x="6450" y="10271"/>
                    <a:pt x="6450" y="10394"/>
                  </a:cubicBezTo>
                  <a:lnTo>
                    <a:pt x="6450" y="10601"/>
                  </a:lnTo>
                  <a:lnTo>
                    <a:pt x="4849" y="10601"/>
                  </a:lnTo>
                  <a:cubicBezTo>
                    <a:pt x="4610" y="10601"/>
                    <a:pt x="4610" y="10964"/>
                    <a:pt x="4849" y="10964"/>
                  </a:cubicBezTo>
                  <a:lnTo>
                    <a:pt x="7312" y="10964"/>
                  </a:lnTo>
                  <a:cubicBezTo>
                    <a:pt x="7314" y="10963"/>
                    <a:pt x="7316" y="10963"/>
                    <a:pt x="7318" y="10963"/>
                  </a:cubicBezTo>
                  <a:cubicBezTo>
                    <a:pt x="7336" y="10963"/>
                    <a:pt x="7351" y="10980"/>
                    <a:pt x="7354" y="10999"/>
                  </a:cubicBezTo>
                  <a:lnTo>
                    <a:pt x="7527" y="11872"/>
                  </a:lnTo>
                  <a:cubicBezTo>
                    <a:pt x="7534" y="11900"/>
                    <a:pt x="7513" y="11924"/>
                    <a:pt x="7481" y="11924"/>
                  </a:cubicBezTo>
                  <a:lnTo>
                    <a:pt x="2731" y="11924"/>
                  </a:lnTo>
                  <a:cubicBezTo>
                    <a:pt x="2703" y="11924"/>
                    <a:pt x="2682" y="11900"/>
                    <a:pt x="2689" y="11872"/>
                  </a:cubicBezTo>
                  <a:lnTo>
                    <a:pt x="2858" y="10999"/>
                  </a:lnTo>
                  <a:cubicBezTo>
                    <a:pt x="2861" y="10980"/>
                    <a:pt x="2876" y="10963"/>
                    <a:pt x="2897" y="10963"/>
                  </a:cubicBezTo>
                  <a:cubicBezTo>
                    <a:pt x="2899" y="10963"/>
                    <a:pt x="2901" y="10963"/>
                    <a:pt x="2903" y="10964"/>
                  </a:cubicBezTo>
                  <a:lnTo>
                    <a:pt x="4012" y="10964"/>
                  </a:lnTo>
                  <a:cubicBezTo>
                    <a:pt x="4255" y="10964"/>
                    <a:pt x="4255" y="10601"/>
                    <a:pt x="4012" y="10601"/>
                  </a:cubicBezTo>
                  <a:lnTo>
                    <a:pt x="3762" y="10601"/>
                  </a:lnTo>
                  <a:lnTo>
                    <a:pt x="3762" y="10394"/>
                  </a:lnTo>
                  <a:cubicBezTo>
                    <a:pt x="3762" y="10271"/>
                    <a:pt x="3864" y="10169"/>
                    <a:pt x="3987" y="10169"/>
                  </a:cubicBezTo>
                  <a:close/>
                  <a:moveTo>
                    <a:pt x="2020" y="0"/>
                  </a:moveTo>
                  <a:cubicBezTo>
                    <a:pt x="1830" y="0"/>
                    <a:pt x="1679" y="155"/>
                    <a:pt x="1679" y="345"/>
                  </a:cubicBezTo>
                  <a:lnTo>
                    <a:pt x="1679" y="810"/>
                  </a:lnTo>
                  <a:cubicBezTo>
                    <a:pt x="1679" y="996"/>
                    <a:pt x="1830" y="1151"/>
                    <a:pt x="2020" y="1151"/>
                  </a:cubicBezTo>
                  <a:lnTo>
                    <a:pt x="2052" y="1151"/>
                  </a:lnTo>
                  <a:lnTo>
                    <a:pt x="2052" y="1745"/>
                  </a:lnTo>
                  <a:lnTo>
                    <a:pt x="2045" y="1745"/>
                  </a:lnTo>
                  <a:cubicBezTo>
                    <a:pt x="1904" y="1745"/>
                    <a:pt x="1774" y="1679"/>
                    <a:pt x="1697" y="1562"/>
                  </a:cubicBezTo>
                  <a:lnTo>
                    <a:pt x="1556" y="1358"/>
                  </a:lnTo>
                  <a:cubicBezTo>
                    <a:pt x="1327" y="1028"/>
                    <a:pt x="947" y="827"/>
                    <a:pt x="546" y="827"/>
                  </a:cubicBezTo>
                  <a:cubicBezTo>
                    <a:pt x="244" y="827"/>
                    <a:pt x="1" y="1070"/>
                    <a:pt x="1" y="1369"/>
                  </a:cubicBezTo>
                  <a:lnTo>
                    <a:pt x="1" y="2122"/>
                  </a:lnTo>
                  <a:cubicBezTo>
                    <a:pt x="1" y="3927"/>
                    <a:pt x="926" y="4300"/>
                    <a:pt x="1668" y="4602"/>
                  </a:cubicBezTo>
                  <a:cubicBezTo>
                    <a:pt x="2087" y="4771"/>
                    <a:pt x="2446" y="4916"/>
                    <a:pt x="2618" y="5274"/>
                  </a:cubicBezTo>
                  <a:cubicBezTo>
                    <a:pt x="2668" y="5376"/>
                    <a:pt x="2657" y="5464"/>
                    <a:pt x="2587" y="5542"/>
                  </a:cubicBezTo>
                  <a:cubicBezTo>
                    <a:pt x="2521" y="5610"/>
                    <a:pt x="2420" y="5649"/>
                    <a:pt x="2327" y="5649"/>
                  </a:cubicBezTo>
                  <a:cubicBezTo>
                    <a:pt x="2291" y="5649"/>
                    <a:pt x="2255" y="5643"/>
                    <a:pt x="2224" y="5630"/>
                  </a:cubicBezTo>
                  <a:cubicBezTo>
                    <a:pt x="2098" y="5573"/>
                    <a:pt x="2077" y="5412"/>
                    <a:pt x="2084" y="5289"/>
                  </a:cubicBezTo>
                  <a:cubicBezTo>
                    <a:pt x="2089" y="5163"/>
                    <a:pt x="1996" y="5099"/>
                    <a:pt x="1903" y="5099"/>
                  </a:cubicBezTo>
                  <a:cubicBezTo>
                    <a:pt x="1816" y="5099"/>
                    <a:pt x="1728" y="5155"/>
                    <a:pt x="1721" y="5271"/>
                  </a:cubicBezTo>
                  <a:cubicBezTo>
                    <a:pt x="1714" y="5429"/>
                    <a:pt x="1735" y="5809"/>
                    <a:pt x="2084" y="5961"/>
                  </a:cubicBezTo>
                  <a:cubicBezTo>
                    <a:pt x="2155" y="5990"/>
                    <a:pt x="2231" y="6007"/>
                    <a:pt x="2309" y="6007"/>
                  </a:cubicBezTo>
                  <a:cubicBezTo>
                    <a:pt x="2316" y="6007"/>
                    <a:pt x="2323" y="6007"/>
                    <a:pt x="2330" y="6006"/>
                  </a:cubicBezTo>
                  <a:cubicBezTo>
                    <a:pt x="2523" y="6006"/>
                    <a:pt x="2713" y="5929"/>
                    <a:pt x="2847" y="5788"/>
                  </a:cubicBezTo>
                  <a:cubicBezTo>
                    <a:pt x="2861" y="5774"/>
                    <a:pt x="2875" y="5756"/>
                    <a:pt x="2889" y="5742"/>
                  </a:cubicBezTo>
                  <a:cubicBezTo>
                    <a:pt x="3238" y="6295"/>
                    <a:pt x="3688" y="6777"/>
                    <a:pt x="4216" y="7164"/>
                  </a:cubicBezTo>
                  <a:lnTo>
                    <a:pt x="4248" y="7188"/>
                  </a:lnTo>
                  <a:cubicBezTo>
                    <a:pt x="4202" y="7266"/>
                    <a:pt x="4177" y="7350"/>
                    <a:pt x="4177" y="7438"/>
                  </a:cubicBezTo>
                  <a:lnTo>
                    <a:pt x="4177" y="7572"/>
                  </a:lnTo>
                  <a:cubicBezTo>
                    <a:pt x="4181" y="7787"/>
                    <a:pt x="4321" y="7977"/>
                    <a:pt x="4529" y="8036"/>
                  </a:cubicBezTo>
                  <a:lnTo>
                    <a:pt x="4529" y="9810"/>
                  </a:lnTo>
                  <a:lnTo>
                    <a:pt x="3980" y="9810"/>
                  </a:lnTo>
                  <a:cubicBezTo>
                    <a:pt x="3660" y="9810"/>
                    <a:pt x="3396" y="10074"/>
                    <a:pt x="3396" y="10394"/>
                  </a:cubicBezTo>
                  <a:lnTo>
                    <a:pt x="3396" y="10601"/>
                  </a:lnTo>
                  <a:lnTo>
                    <a:pt x="2896" y="10601"/>
                  </a:lnTo>
                  <a:cubicBezTo>
                    <a:pt x="2703" y="10605"/>
                    <a:pt x="2534" y="10742"/>
                    <a:pt x="2499" y="10932"/>
                  </a:cubicBezTo>
                  <a:lnTo>
                    <a:pt x="2326" y="11801"/>
                  </a:lnTo>
                  <a:cubicBezTo>
                    <a:pt x="2277" y="12051"/>
                    <a:pt x="2471" y="12287"/>
                    <a:pt x="2728" y="12287"/>
                  </a:cubicBezTo>
                  <a:lnTo>
                    <a:pt x="7478" y="12287"/>
                  </a:lnTo>
                  <a:cubicBezTo>
                    <a:pt x="7731" y="12287"/>
                    <a:pt x="7924" y="12051"/>
                    <a:pt x="7875" y="11801"/>
                  </a:cubicBezTo>
                  <a:lnTo>
                    <a:pt x="7703" y="10932"/>
                  </a:lnTo>
                  <a:cubicBezTo>
                    <a:pt x="7668" y="10742"/>
                    <a:pt x="7499" y="10605"/>
                    <a:pt x="7305" y="10601"/>
                  </a:cubicBezTo>
                  <a:lnTo>
                    <a:pt x="6805" y="10601"/>
                  </a:lnTo>
                  <a:lnTo>
                    <a:pt x="6805" y="10394"/>
                  </a:lnTo>
                  <a:cubicBezTo>
                    <a:pt x="6805" y="10074"/>
                    <a:pt x="6542" y="9810"/>
                    <a:pt x="6221" y="9810"/>
                  </a:cubicBezTo>
                  <a:lnTo>
                    <a:pt x="5676" y="9810"/>
                  </a:lnTo>
                  <a:lnTo>
                    <a:pt x="5676" y="8033"/>
                  </a:lnTo>
                  <a:cubicBezTo>
                    <a:pt x="5884" y="7977"/>
                    <a:pt x="6024" y="7787"/>
                    <a:pt x="6028" y="7572"/>
                  </a:cubicBezTo>
                  <a:lnTo>
                    <a:pt x="6028" y="7438"/>
                  </a:lnTo>
                  <a:cubicBezTo>
                    <a:pt x="6028" y="7350"/>
                    <a:pt x="6003" y="7262"/>
                    <a:pt x="5958" y="7188"/>
                  </a:cubicBezTo>
                  <a:lnTo>
                    <a:pt x="5989" y="7164"/>
                  </a:lnTo>
                  <a:cubicBezTo>
                    <a:pt x="6517" y="6777"/>
                    <a:pt x="6967" y="6291"/>
                    <a:pt x="7319" y="5739"/>
                  </a:cubicBezTo>
                  <a:cubicBezTo>
                    <a:pt x="7330" y="5756"/>
                    <a:pt x="7344" y="5771"/>
                    <a:pt x="7358" y="5788"/>
                  </a:cubicBezTo>
                  <a:cubicBezTo>
                    <a:pt x="7495" y="5925"/>
                    <a:pt x="7682" y="6006"/>
                    <a:pt x="7875" y="6006"/>
                  </a:cubicBezTo>
                  <a:cubicBezTo>
                    <a:pt x="7960" y="6006"/>
                    <a:pt x="8044" y="5992"/>
                    <a:pt x="8121" y="5957"/>
                  </a:cubicBezTo>
                  <a:cubicBezTo>
                    <a:pt x="8470" y="5809"/>
                    <a:pt x="8491" y="5426"/>
                    <a:pt x="8484" y="5271"/>
                  </a:cubicBezTo>
                  <a:cubicBezTo>
                    <a:pt x="8479" y="5154"/>
                    <a:pt x="8391" y="5097"/>
                    <a:pt x="8304" y="5097"/>
                  </a:cubicBezTo>
                  <a:cubicBezTo>
                    <a:pt x="8211" y="5097"/>
                    <a:pt x="8118" y="5161"/>
                    <a:pt x="8125" y="5285"/>
                  </a:cubicBezTo>
                  <a:cubicBezTo>
                    <a:pt x="8128" y="5412"/>
                    <a:pt x="8111" y="5573"/>
                    <a:pt x="7981" y="5626"/>
                  </a:cubicBezTo>
                  <a:cubicBezTo>
                    <a:pt x="7949" y="5640"/>
                    <a:pt x="7914" y="5647"/>
                    <a:pt x="7877" y="5647"/>
                  </a:cubicBezTo>
                  <a:cubicBezTo>
                    <a:pt x="7785" y="5647"/>
                    <a:pt x="7684" y="5606"/>
                    <a:pt x="7618" y="5538"/>
                  </a:cubicBezTo>
                  <a:cubicBezTo>
                    <a:pt x="7548" y="5464"/>
                    <a:pt x="7537" y="5376"/>
                    <a:pt x="7587" y="5274"/>
                  </a:cubicBezTo>
                  <a:cubicBezTo>
                    <a:pt x="7759" y="4916"/>
                    <a:pt x="8121" y="4771"/>
                    <a:pt x="8537" y="4599"/>
                  </a:cubicBezTo>
                  <a:cubicBezTo>
                    <a:pt x="9279" y="4300"/>
                    <a:pt x="10204" y="3923"/>
                    <a:pt x="10204" y="2122"/>
                  </a:cubicBezTo>
                  <a:lnTo>
                    <a:pt x="10204" y="1369"/>
                  </a:lnTo>
                  <a:cubicBezTo>
                    <a:pt x="10204" y="1225"/>
                    <a:pt x="10148" y="1087"/>
                    <a:pt x="10046" y="989"/>
                  </a:cubicBezTo>
                  <a:cubicBezTo>
                    <a:pt x="9947" y="890"/>
                    <a:pt x="9814" y="830"/>
                    <a:pt x="9675" y="830"/>
                  </a:cubicBezTo>
                  <a:cubicBezTo>
                    <a:pt x="9671" y="830"/>
                    <a:pt x="9667" y="831"/>
                    <a:pt x="9662" y="831"/>
                  </a:cubicBezTo>
                  <a:cubicBezTo>
                    <a:pt x="9258" y="831"/>
                    <a:pt x="8881" y="1028"/>
                    <a:pt x="8653" y="1362"/>
                  </a:cubicBezTo>
                  <a:lnTo>
                    <a:pt x="8512" y="1562"/>
                  </a:lnTo>
                  <a:cubicBezTo>
                    <a:pt x="8435" y="1679"/>
                    <a:pt x="8304" y="1745"/>
                    <a:pt x="8164" y="1745"/>
                  </a:cubicBezTo>
                  <a:lnTo>
                    <a:pt x="8157" y="1745"/>
                  </a:lnTo>
                  <a:lnTo>
                    <a:pt x="8157" y="1151"/>
                  </a:lnTo>
                  <a:lnTo>
                    <a:pt x="8188" y="1151"/>
                  </a:lnTo>
                  <a:cubicBezTo>
                    <a:pt x="8378" y="1151"/>
                    <a:pt x="8530" y="996"/>
                    <a:pt x="8530" y="806"/>
                  </a:cubicBezTo>
                  <a:lnTo>
                    <a:pt x="8530" y="345"/>
                  </a:lnTo>
                  <a:cubicBezTo>
                    <a:pt x="8530" y="155"/>
                    <a:pt x="8378" y="0"/>
                    <a:pt x="8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3" name="Google Shape;17953;p79"/>
            <p:cNvSpPr/>
            <p:nvPr/>
          </p:nvSpPr>
          <p:spPr>
            <a:xfrm>
              <a:off x="7630153" y="2052744"/>
              <a:ext cx="86099" cy="79384"/>
            </a:xfrm>
            <a:custGeom>
              <a:avLst/>
              <a:gdLst/>
              <a:ahLst/>
              <a:cxnLst/>
              <a:rect l="l" t="t" r="r" b="b"/>
              <a:pathLst>
                <a:path w="3308" h="3050" extrusionOk="0">
                  <a:moveTo>
                    <a:pt x="1651" y="541"/>
                  </a:moveTo>
                  <a:lnTo>
                    <a:pt x="1928" y="1108"/>
                  </a:lnTo>
                  <a:cubicBezTo>
                    <a:pt x="1960" y="1171"/>
                    <a:pt x="2020" y="1213"/>
                    <a:pt x="2094" y="1224"/>
                  </a:cubicBezTo>
                  <a:lnTo>
                    <a:pt x="2717" y="1315"/>
                  </a:lnTo>
                  <a:lnTo>
                    <a:pt x="2266" y="1755"/>
                  </a:lnTo>
                  <a:cubicBezTo>
                    <a:pt x="2213" y="1804"/>
                    <a:pt x="2189" y="1875"/>
                    <a:pt x="2203" y="1945"/>
                  </a:cubicBezTo>
                  <a:lnTo>
                    <a:pt x="2308" y="2568"/>
                  </a:lnTo>
                  <a:lnTo>
                    <a:pt x="1753" y="2276"/>
                  </a:lnTo>
                  <a:cubicBezTo>
                    <a:pt x="1721" y="2258"/>
                    <a:pt x="1686" y="2249"/>
                    <a:pt x="1651" y="2249"/>
                  </a:cubicBezTo>
                  <a:cubicBezTo>
                    <a:pt x="1616" y="2249"/>
                    <a:pt x="1582" y="2258"/>
                    <a:pt x="1552" y="2276"/>
                  </a:cubicBezTo>
                  <a:lnTo>
                    <a:pt x="993" y="2568"/>
                  </a:lnTo>
                  <a:lnTo>
                    <a:pt x="1098" y="1945"/>
                  </a:lnTo>
                  <a:cubicBezTo>
                    <a:pt x="1112" y="1875"/>
                    <a:pt x="1088" y="1804"/>
                    <a:pt x="1038" y="1755"/>
                  </a:cubicBezTo>
                  <a:lnTo>
                    <a:pt x="584" y="1315"/>
                  </a:lnTo>
                  <a:lnTo>
                    <a:pt x="1211" y="1224"/>
                  </a:lnTo>
                  <a:cubicBezTo>
                    <a:pt x="1281" y="1213"/>
                    <a:pt x="1341" y="1171"/>
                    <a:pt x="1373" y="1108"/>
                  </a:cubicBezTo>
                  <a:lnTo>
                    <a:pt x="1651" y="541"/>
                  </a:lnTo>
                  <a:close/>
                  <a:moveTo>
                    <a:pt x="1652" y="0"/>
                  </a:moveTo>
                  <a:cubicBezTo>
                    <a:pt x="1575" y="0"/>
                    <a:pt x="1497" y="40"/>
                    <a:pt x="1457" y="119"/>
                  </a:cubicBezTo>
                  <a:lnTo>
                    <a:pt x="1084" y="879"/>
                  </a:lnTo>
                  <a:lnTo>
                    <a:pt x="247" y="1002"/>
                  </a:lnTo>
                  <a:cubicBezTo>
                    <a:pt x="71" y="1027"/>
                    <a:pt x="0" y="1245"/>
                    <a:pt x="127" y="1368"/>
                  </a:cubicBezTo>
                  <a:lnTo>
                    <a:pt x="736" y="1959"/>
                  </a:lnTo>
                  <a:lnTo>
                    <a:pt x="591" y="2797"/>
                  </a:lnTo>
                  <a:cubicBezTo>
                    <a:pt x="566" y="2936"/>
                    <a:pt x="679" y="3049"/>
                    <a:pt x="806" y="3049"/>
                  </a:cubicBezTo>
                  <a:cubicBezTo>
                    <a:pt x="838" y="3049"/>
                    <a:pt x="872" y="3042"/>
                    <a:pt x="905" y="3025"/>
                  </a:cubicBezTo>
                  <a:lnTo>
                    <a:pt x="1654" y="2628"/>
                  </a:lnTo>
                  <a:lnTo>
                    <a:pt x="2400" y="3025"/>
                  </a:lnTo>
                  <a:cubicBezTo>
                    <a:pt x="2433" y="3042"/>
                    <a:pt x="2466" y="3049"/>
                    <a:pt x="2499" y="3049"/>
                  </a:cubicBezTo>
                  <a:cubicBezTo>
                    <a:pt x="2626" y="3049"/>
                    <a:pt x="2738" y="2936"/>
                    <a:pt x="2713" y="2797"/>
                  </a:cubicBezTo>
                  <a:lnTo>
                    <a:pt x="2569" y="1959"/>
                  </a:lnTo>
                  <a:lnTo>
                    <a:pt x="3178" y="1368"/>
                  </a:lnTo>
                  <a:cubicBezTo>
                    <a:pt x="3308" y="1245"/>
                    <a:pt x="3237" y="1027"/>
                    <a:pt x="3058" y="999"/>
                  </a:cubicBezTo>
                  <a:lnTo>
                    <a:pt x="2221" y="879"/>
                  </a:lnTo>
                  <a:lnTo>
                    <a:pt x="1844" y="119"/>
                  </a:lnTo>
                  <a:cubicBezTo>
                    <a:pt x="1805" y="40"/>
                    <a:pt x="1729" y="0"/>
                    <a:pt x="16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54" name="Google Shape;17954;p79"/>
          <p:cNvGrpSpPr/>
          <p:nvPr/>
        </p:nvGrpSpPr>
        <p:grpSpPr>
          <a:xfrm>
            <a:off x="917089" y="2925706"/>
            <a:ext cx="319722" cy="301320"/>
            <a:chOff x="917089" y="2925706"/>
            <a:chExt cx="319722" cy="301320"/>
          </a:xfrm>
        </p:grpSpPr>
        <p:sp>
          <p:nvSpPr>
            <p:cNvPr id="17955" name="Google Shape;17955;p79"/>
            <p:cNvSpPr/>
            <p:nvPr/>
          </p:nvSpPr>
          <p:spPr>
            <a:xfrm>
              <a:off x="952069" y="2999884"/>
              <a:ext cx="249734" cy="154707"/>
            </a:xfrm>
            <a:custGeom>
              <a:avLst/>
              <a:gdLst/>
              <a:ahLst/>
              <a:cxnLst/>
              <a:rect l="l" t="t" r="r" b="b"/>
              <a:pathLst>
                <a:path w="9595" h="5944" extrusionOk="0">
                  <a:moveTo>
                    <a:pt x="0" y="1"/>
                  </a:moveTo>
                  <a:lnTo>
                    <a:pt x="0" y="5943"/>
                  </a:lnTo>
                  <a:lnTo>
                    <a:pt x="9595" y="5943"/>
                  </a:lnTo>
                  <a:lnTo>
                    <a:pt x="9595" y="1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6" name="Google Shape;17956;p79"/>
            <p:cNvSpPr/>
            <p:nvPr/>
          </p:nvSpPr>
          <p:spPr>
            <a:xfrm>
              <a:off x="921747" y="2930391"/>
              <a:ext cx="310378" cy="81804"/>
            </a:xfrm>
            <a:custGeom>
              <a:avLst/>
              <a:gdLst/>
              <a:ahLst/>
              <a:cxnLst/>
              <a:rect l="l" t="t" r="r" b="b"/>
              <a:pathLst>
                <a:path w="11925" h="3143" extrusionOk="0">
                  <a:moveTo>
                    <a:pt x="250" y="0"/>
                  </a:moveTo>
                  <a:cubicBezTo>
                    <a:pt x="113" y="0"/>
                    <a:pt x="0" y="109"/>
                    <a:pt x="0" y="247"/>
                  </a:cubicBezTo>
                  <a:lnTo>
                    <a:pt x="0" y="2892"/>
                  </a:lnTo>
                  <a:cubicBezTo>
                    <a:pt x="0" y="3030"/>
                    <a:pt x="113" y="3142"/>
                    <a:pt x="250" y="3142"/>
                  </a:cubicBezTo>
                  <a:lnTo>
                    <a:pt x="11675" y="3142"/>
                  </a:lnTo>
                  <a:cubicBezTo>
                    <a:pt x="11812" y="3142"/>
                    <a:pt x="11925" y="3030"/>
                    <a:pt x="11925" y="2892"/>
                  </a:cubicBezTo>
                  <a:lnTo>
                    <a:pt x="11925" y="247"/>
                  </a:lnTo>
                  <a:cubicBezTo>
                    <a:pt x="11925" y="109"/>
                    <a:pt x="11812" y="0"/>
                    <a:pt x="11675" y="0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7" name="Google Shape;17957;p79"/>
            <p:cNvSpPr/>
            <p:nvPr/>
          </p:nvSpPr>
          <p:spPr>
            <a:xfrm>
              <a:off x="1214531" y="2930391"/>
              <a:ext cx="17595" cy="81804"/>
            </a:xfrm>
            <a:custGeom>
              <a:avLst/>
              <a:gdLst/>
              <a:ahLst/>
              <a:cxnLst/>
              <a:rect l="l" t="t" r="r" b="b"/>
              <a:pathLst>
                <a:path w="676" h="3143" extrusionOk="0">
                  <a:moveTo>
                    <a:pt x="0" y="0"/>
                  </a:moveTo>
                  <a:lnTo>
                    <a:pt x="0" y="3142"/>
                  </a:lnTo>
                  <a:lnTo>
                    <a:pt x="426" y="3142"/>
                  </a:lnTo>
                  <a:cubicBezTo>
                    <a:pt x="563" y="3142"/>
                    <a:pt x="676" y="3030"/>
                    <a:pt x="676" y="2892"/>
                  </a:cubicBezTo>
                  <a:lnTo>
                    <a:pt x="676" y="247"/>
                  </a:lnTo>
                  <a:cubicBezTo>
                    <a:pt x="676" y="109"/>
                    <a:pt x="563" y="0"/>
                    <a:pt x="426" y="0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8" name="Google Shape;17958;p79"/>
            <p:cNvSpPr/>
            <p:nvPr/>
          </p:nvSpPr>
          <p:spPr>
            <a:xfrm>
              <a:off x="921747" y="2930391"/>
              <a:ext cx="17621" cy="81804"/>
            </a:xfrm>
            <a:custGeom>
              <a:avLst/>
              <a:gdLst/>
              <a:ahLst/>
              <a:cxnLst/>
              <a:rect l="l" t="t" r="r" b="b"/>
              <a:pathLst>
                <a:path w="677" h="3143" extrusionOk="0">
                  <a:moveTo>
                    <a:pt x="250" y="0"/>
                  </a:moveTo>
                  <a:cubicBezTo>
                    <a:pt x="113" y="0"/>
                    <a:pt x="0" y="109"/>
                    <a:pt x="0" y="247"/>
                  </a:cubicBezTo>
                  <a:lnTo>
                    <a:pt x="0" y="2892"/>
                  </a:lnTo>
                  <a:cubicBezTo>
                    <a:pt x="0" y="3030"/>
                    <a:pt x="113" y="3142"/>
                    <a:pt x="250" y="3142"/>
                  </a:cubicBezTo>
                  <a:lnTo>
                    <a:pt x="676" y="3142"/>
                  </a:lnTo>
                  <a:lnTo>
                    <a:pt x="676" y="0"/>
                  </a:ln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9" name="Google Shape;17959;p79"/>
            <p:cNvSpPr/>
            <p:nvPr/>
          </p:nvSpPr>
          <p:spPr>
            <a:xfrm>
              <a:off x="1179732" y="2957303"/>
              <a:ext cx="29697" cy="29619"/>
            </a:xfrm>
            <a:custGeom>
              <a:avLst/>
              <a:gdLst/>
              <a:ahLst/>
              <a:cxnLst/>
              <a:rect l="l" t="t" r="r" b="b"/>
              <a:pathLst>
                <a:path w="1141" h="1138" extrusionOk="0">
                  <a:moveTo>
                    <a:pt x="570" y="1"/>
                  </a:moveTo>
                  <a:cubicBezTo>
                    <a:pt x="257" y="1"/>
                    <a:pt x="0" y="254"/>
                    <a:pt x="0" y="567"/>
                  </a:cubicBezTo>
                  <a:cubicBezTo>
                    <a:pt x="0" y="884"/>
                    <a:pt x="257" y="1137"/>
                    <a:pt x="570" y="1137"/>
                  </a:cubicBezTo>
                  <a:cubicBezTo>
                    <a:pt x="887" y="1137"/>
                    <a:pt x="1140" y="884"/>
                    <a:pt x="1140" y="567"/>
                  </a:cubicBezTo>
                  <a:cubicBezTo>
                    <a:pt x="1140" y="254"/>
                    <a:pt x="887" y="1"/>
                    <a:pt x="570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0" name="Google Shape;17960;p79"/>
            <p:cNvSpPr/>
            <p:nvPr/>
          </p:nvSpPr>
          <p:spPr>
            <a:xfrm>
              <a:off x="1129343" y="2957303"/>
              <a:ext cx="29697" cy="29619"/>
            </a:xfrm>
            <a:custGeom>
              <a:avLst/>
              <a:gdLst/>
              <a:ahLst/>
              <a:cxnLst/>
              <a:rect l="l" t="t" r="r" b="b"/>
              <a:pathLst>
                <a:path w="1141" h="1138" extrusionOk="0">
                  <a:moveTo>
                    <a:pt x="571" y="1"/>
                  </a:moveTo>
                  <a:cubicBezTo>
                    <a:pt x="258" y="1"/>
                    <a:pt x="1" y="254"/>
                    <a:pt x="1" y="567"/>
                  </a:cubicBezTo>
                  <a:cubicBezTo>
                    <a:pt x="1" y="884"/>
                    <a:pt x="258" y="1137"/>
                    <a:pt x="571" y="1137"/>
                  </a:cubicBezTo>
                  <a:cubicBezTo>
                    <a:pt x="888" y="1137"/>
                    <a:pt x="1141" y="884"/>
                    <a:pt x="1141" y="567"/>
                  </a:cubicBezTo>
                  <a:cubicBezTo>
                    <a:pt x="1141" y="254"/>
                    <a:pt x="888" y="1"/>
                    <a:pt x="571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1" name="Google Shape;17961;p79"/>
            <p:cNvSpPr/>
            <p:nvPr/>
          </p:nvSpPr>
          <p:spPr>
            <a:xfrm>
              <a:off x="921747" y="3035516"/>
              <a:ext cx="310378" cy="81700"/>
            </a:xfrm>
            <a:custGeom>
              <a:avLst/>
              <a:gdLst/>
              <a:ahLst/>
              <a:cxnLst/>
              <a:rect l="l" t="t" r="r" b="b"/>
              <a:pathLst>
                <a:path w="11925" h="3139" extrusionOk="0">
                  <a:moveTo>
                    <a:pt x="250" y="0"/>
                  </a:moveTo>
                  <a:cubicBezTo>
                    <a:pt x="113" y="0"/>
                    <a:pt x="0" y="110"/>
                    <a:pt x="0" y="247"/>
                  </a:cubicBezTo>
                  <a:lnTo>
                    <a:pt x="0" y="2893"/>
                  </a:lnTo>
                  <a:cubicBezTo>
                    <a:pt x="0" y="3030"/>
                    <a:pt x="113" y="3139"/>
                    <a:pt x="250" y="3139"/>
                  </a:cubicBezTo>
                  <a:lnTo>
                    <a:pt x="11675" y="3139"/>
                  </a:lnTo>
                  <a:cubicBezTo>
                    <a:pt x="11812" y="3139"/>
                    <a:pt x="11925" y="3030"/>
                    <a:pt x="11925" y="2893"/>
                  </a:cubicBezTo>
                  <a:lnTo>
                    <a:pt x="11925" y="247"/>
                  </a:lnTo>
                  <a:cubicBezTo>
                    <a:pt x="11925" y="110"/>
                    <a:pt x="11812" y="0"/>
                    <a:pt x="11675" y="0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2" name="Google Shape;17962;p79"/>
            <p:cNvSpPr/>
            <p:nvPr/>
          </p:nvSpPr>
          <p:spPr>
            <a:xfrm>
              <a:off x="1214531" y="3035516"/>
              <a:ext cx="17595" cy="81700"/>
            </a:xfrm>
            <a:custGeom>
              <a:avLst/>
              <a:gdLst/>
              <a:ahLst/>
              <a:cxnLst/>
              <a:rect l="l" t="t" r="r" b="b"/>
              <a:pathLst>
                <a:path w="676" h="3139" extrusionOk="0">
                  <a:moveTo>
                    <a:pt x="0" y="0"/>
                  </a:moveTo>
                  <a:lnTo>
                    <a:pt x="0" y="3139"/>
                  </a:lnTo>
                  <a:lnTo>
                    <a:pt x="426" y="3139"/>
                  </a:lnTo>
                  <a:cubicBezTo>
                    <a:pt x="563" y="3139"/>
                    <a:pt x="676" y="3030"/>
                    <a:pt x="676" y="2893"/>
                  </a:cubicBezTo>
                  <a:lnTo>
                    <a:pt x="676" y="247"/>
                  </a:lnTo>
                  <a:cubicBezTo>
                    <a:pt x="676" y="110"/>
                    <a:pt x="563" y="0"/>
                    <a:pt x="426" y="0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3" name="Google Shape;17963;p79"/>
            <p:cNvSpPr/>
            <p:nvPr/>
          </p:nvSpPr>
          <p:spPr>
            <a:xfrm>
              <a:off x="921747" y="3035516"/>
              <a:ext cx="17621" cy="81700"/>
            </a:xfrm>
            <a:custGeom>
              <a:avLst/>
              <a:gdLst/>
              <a:ahLst/>
              <a:cxnLst/>
              <a:rect l="l" t="t" r="r" b="b"/>
              <a:pathLst>
                <a:path w="677" h="3139" extrusionOk="0">
                  <a:moveTo>
                    <a:pt x="250" y="0"/>
                  </a:moveTo>
                  <a:cubicBezTo>
                    <a:pt x="113" y="0"/>
                    <a:pt x="0" y="110"/>
                    <a:pt x="0" y="247"/>
                  </a:cubicBezTo>
                  <a:lnTo>
                    <a:pt x="0" y="2893"/>
                  </a:lnTo>
                  <a:cubicBezTo>
                    <a:pt x="0" y="3030"/>
                    <a:pt x="113" y="3139"/>
                    <a:pt x="250" y="3139"/>
                  </a:cubicBezTo>
                  <a:lnTo>
                    <a:pt x="676" y="3139"/>
                  </a:lnTo>
                  <a:lnTo>
                    <a:pt x="676" y="0"/>
                  </a:ln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4" name="Google Shape;17964;p79"/>
            <p:cNvSpPr/>
            <p:nvPr/>
          </p:nvSpPr>
          <p:spPr>
            <a:xfrm>
              <a:off x="1179732" y="3062350"/>
              <a:ext cx="29697" cy="29697"/>
            </a:xfrm>
            <a:custGeom>
              <a:avLst/>
              <a:gdLst/>
              <a:ahLst/>
              <a:cxnLst/>
              <a:rect l="l" t="t" r="r" b="b"/>
              <a:pathLst>
                <a:path w="1141" h="1141" extrusionOk="0">
                  <a:moveTo>
                    <a:pt x="570" y="0"/>
                  </a:moveTo>
                  <a:cubicBezTo>
                    <a:pt x="257" y="0"/>
                    <a:pt x="0" y="254"/>
                    <a:pt x="0" y="570"/>
                  </a:cubicBezTo>
                  <a:cubicBezTo>
                    <a:pt x="0" y="884"/>
                    <a:pt x="257" y="1140"/>
                    <a:pt x="570" y="1140"/>
                  </a:cubicBezTo>
                  <a:cubicBezTo>
                    <a:pt x="887" y="1140"/>
                    <a:pt x="1140" y="884"/>
                    <a:pt x="1140" y="570"/>
                  </a:cubicBezTo>
                  <a:cubicBezTo>
                    <a:pt x="1140" y="254"/>
                    <a:pt x="887" y="0"/>
                    <a:pt x="570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5" name="Google Shape;17965;p79"/>
            <p:cNvSpPr/>
            <p:nvPr/>
          </p:nvSpPr>
          <p:spPr>
            <a:xfrm>
              <a:off x="1129343" y="3062350"/>
              <a:ext cx="29697" cy="29697"/>
            </a:xfrm>
            <a:custGeom>
              <a:avLst/>
              <a:gdLst/>
              <a:ahLst/>
              <a:cxnLst/>
              <a:rect l="l" t="t" r="r" b="b"/>
              <a:pathLst>
                <a:path w="1141" h="1141" extrusionOk="0">
                  <a:moveTo>
                    <a:pt x="571" y="0"/>
                  </a:moveTo>
                  <a:cubicBezTo>
                    <a:pt x="258" y="0"/>
                    <a:pt x="1" y="254"/>
                    <a:pt x="1" y="570"/>
                  </a:cubicBezTo>
                  <a:cubicBezTo>
                    <a:pt x="1" y="884"/>
                    <a:pt x="258" y="1140"/>
                    <a:pt x="571" y="1140"/>
                  </a:cubicBezTo>
                  <a:cubicBezTo>
                    <a:pt x="888" y="1140"/>
                    <a:pt x="1141" y="884"/>
                    <a:pt x="1141" y="570"/>
                  </a:cubicBezTo>
                  <a:cubicBezTo>
                    <a:pt x="1141" y="254"/>
                    <a:pt x="888" y="0"/>
                    <a:pt x="571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6" name="Google Shape;17966;p79"/>
            <p:cNvSpPr/>
            <p:nvPr/>
          </p:nvSpPr>
          <p:spPr>
            <a:xfrm>
              <a:off x="921747" y="3140563"/>
              <a:ext cx="310378" cy="81804"/>
            </a:xfrm>
            <a:custGeom>
              <a:avLst/>
              <a:gdLst/>
              <a:ahLst/>
              <a:cxnLst/>
              <a:rect l="l" t="t" r="r" b="b"/>
              <a:pathLst>
                <a:path w="11925" h="3143" extrusionOk="0">
                  <a:moveTo>
                    <a:pt x="250" y="0"/>
                  </a:moveTo>
                  <a:cubicBezTo>
                    <a:pt x="113" y="0"/>
                    <a:pt x="0" y="109"/>
                    <a:pt x="0" y="250"/>
                  </a:cubicBezTo>
                  <a:lnTo>
                    <a:pt x="0" y="2892"/>
                  </a:lnTo>
                  <a:cubicBezTo>
                    <a:pt x="0" y="3030"/>
                    <a:pt x="113" y="3142"/>
                    <a:pt x="250" y="3142"/>
                  </a:cubicBezTo>
                  <a:lnTo>
                    <a:pt x="11675" y="3142"/>
                  </a:lnTo>
                  <a:cubicBezTo>
                    <a:pt x="11812" y="3142"/>
                    <a:pt x="11921" y="3030"/>
                    <a:pt x="11925" y="2896"/>
                  </a:cubicBezTo>
                  <a:lnTo>
                    <a:pt x="11925" y="250"/>
                  </a:lnTo>
                  <a:cubicBezTo>
                    <a:pt x="11925" y="109"/>
                    <a:pt x="11812" y="0"/>
                    <a:pt x="11675" y="0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7" name="Google Shape;17967;p79"/>
            <p:cNvSpPr/>
            <p:nvPr/>
          </p:nvSpPr>
          <p:spPr>
            <a:xfrm>
              <a:off x="1214531" y="3140563"/>
              <a:ext cx="17595" cy="81804"/>
            </a:xfrm>
            <a:custGeom>
              <a:avLst/>
              <a:gdLst/>
              <a:ahLst/>
              <a:cxnLst/>
              <a:rect l="l" t="t" r="r" b="b"/>
              <a:pathLst>
                <a:path w="676" h="3143" extrusionOk="0">
                  <a:moveTo>
                    <a:pt x="0" y="0"/>
                  </a:moveTo>
                  <a:lnTo>
                    <a:pt x="0" y="3142"/>
                  </a:lnTo>
                  <a:lnTo>
                    <a:pt x="426" y="3142"/>
                  </a:lnTo>
                  <a:cubicBezTo>
                    <a:pt x="563" y="3142"/>
                    <a:pt x="672" y="3030"/>
                    <a:pt x="676" y="2896"/>
                  </a:cubicBezTo>
                  <a:lnTo>
                    <a:pt x="676" y="250"/>
                  </a:lnTo>
                  <a:cubicBezTo>
                    <a:pt x="676" y="113"/>
                    <a:pt x="563" y="0"/>
                    <a:pt x="426" y="0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8" name="Google Shape;17968;p79"/>
            <p:cNvSpPr/>
            <p:nvPr/>
          </p:nvSpPr>
          <p:spPr>
            <a:xfrm>
              <a:off x="921747" y="3140563"/>
              <a:ext cx="17621" cy="81804"/>
            </a:xfrm>
            <a:custGeom>
              <a:avLst/>
              <a:gdLst/>
              <a:ahLst/>
              <a:cxnLst/>
              <a:rect l="l" t="t" r="r" b="b"/>
              <a:pathLst>
                <a:path w="677" h="3143" extrusionOk="0">
                  <a:moveTo>
                    <a:pt x="250" y="0"/>
                  </a:moveTo>
                  <a:cubicBezTo>
                    <a:pt x="113" y="0"/>
                    <a:pt x="0" y="109"/>
                    <a:pt x="0" y="250"/>
                  </a:cubicBezTo>
                  <a:lnTo>
                    <a:pt x="0" y="2892"/>
                  </a:lnTo>
                  <a:cubicBezTo>
                    <a:pt x="0" y="3030"/>
                    <a:pt x="113" y="3142"/>
                    <a:pt x="250" y="3142"/>
                  </a:cubicBezTo>
                  <a:lnTo>
                    <a:pt x="676" y="3142"/>
                  </a:lnTo>
                  <a:lnTo>
                    <a:pt x="676" y="0"/>
                  </a:ln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9" name="Google Shape;17969;p79"/>
            <p:cNvSpPr/>
            <p:nvPr/>
          </p:nvSpPr>
          <p:spPr>
            <a:xfrm>
              <a:off x="1179732" y="3167397"/>
              <a:ext cx="29697" cy="29697"/>
            </a:xfrm>
            <a:custGeom>
              <a:avLst/>
              <a:gdLst/>
              <a:ahLst/>
              <a:cxnLst/>
              <a:rect l="l" t="t" r="r" b="b"/>
              <a:pathLst>
                <a:path w="1141" h="1141" extrusionOk="0">
                  <a:moveTo>
                    <a:pt x="570" y="0"/>
                  </a:moveTo>
                  <a:cubicBezTo>
                    <a:pt x="257" y="0"/>
                    <a:pt x="0" y="257"/>
                    <a:pt x="0" y="570"/>
                  </a:cubicBezTo>
                  <a:cubicBezTo>
                    <a:pt x="0" y="887"/>
                    <a:pt x="257" y="1140"/>
                    <a:pt x="570" y="1140"/>
                  </a:cubicBezTo>
                  <a:cubicBezTo>
                    <a:pt x="887" y="1140"/>
                    <a:pt x="1140" y="887"/>
                    <a:pt x="1140" y="570"/>
                  </a:cubicBezTo>
                  <a:cubicBezTo>
                    <a:pt x="1140" y="257"/>
                    <a:pt x="887" y="0"/>
                    <a:pt x="570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0" name="Google Shape;17970;p79"/>
            <p:cNvSpPr/>
            <p:nvPr/>
          </p:nvSpPr>
          <p:spPr>
            <a:xfrm>
              <a:off x="1129343" y="3167397"/>
              <a:ext cx="29697" cy="29697"/>
            </a:xfrm>
            <a:custGeom>
              <a:avLst/>
              <a:gdLst/>
              <a:ahLst/>
              <a:cxnLst/>
              <a:rect l="l" t="t" r="r" b="b"/>
              <a:pathLst>
                <a:path w="1141" h="1141" extrusionOk="0">
                  <a:moveTo>
                    <a:pt x="571" y="0"/>
                  </a:moveTo>
                  <a:cubicBezTo>
                    <a:pt x="258" y="0"/>
                    <a:pt x="1" y="257"/>
                    <a:pt x="1" y="570"/>
                  </a:cubicBezTo>
                  <a:cubicBezTo>
                    <a:pt x="1" y="887"/>
                    <a:pt x="258" y="1140"/>
                    <a:pt x="571" y="1140"/>
                  </a:cubicBezTo>
                  <a:cubicBezTo>
                    <a:pt x="888" y="1140"/>
                    <a:pt x="1141" y="887"/>
                    <a:pt x="1141" y="570"/>
                  </a:cubicBezTo>
                  <a:cubicBezTo>
                    <a:pt x="1141" y="257"/>
                    <a:pt x="888" y="0"/>
                    <a:pt x="571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1" name="Google Shape;17971;p79"/>
            <p:cNvSpPr/>
            <p:nvPr/>
          </p:nvSpPr>
          <p:spPr>
            <a:xfrm>
              <a:off x="917088" y="2925706"/>
              <a:ext cx="319722" cy="301320"/>
            </a:xfrm>
            <a:custGeom>
              <a:avLst/>
              <a:gdLst/>
              <a:ahLst/>
              <a:cxnLst/>
              <a:rect l="l" t="t" r="r" b="b"/>
              <a:pathLst>
                <a:path w="12284" h="11577" extrusionOk="0">
                  <a:moveTo>
                    <a:pt x="10760" y="3502"/>
                  </a:moveTo>
                  <a:lnTo>
                    <a:pt x="10760" y="4040"/>
                  </a:lnTo>
                  <a:lnTo>
                    <a:pt x="2934" y="4040"/>
                  </a:lnTo>
                  <a:cubicBezTo>
                    <a:pt x="2695" y="4040"/>
                    <a:pt x="2695" y="4399"/>
                    <a:pt x="2934" y="4399"/>
                  </a:cubicBezTo>
                  <a:lnTo>
                    <a:pt x="11854" y="4399"/>
                  </a:lnTo>
                  <a:cubicBezTo>
                    <a:pt x="11892" y="4399"/>
                    <a:pt x="11924" y="4431"/>
                    <a:pt x="11924" y="4466"/>
                  </a:cubicBezTo>
                  <a:lnTo>
                    <a:pt x="11924" y="7112"/>
                  </a:lnTo>
                  <a:cubicBezTo>
                    <a:pt x="11924" y="7150"/>
                    <a:pt x="11892" y="7179"/>
                    <a:pt x="11854" y="7179"/>
                  </a:cubicBezTo>
                  <a:lnTo>
                    <a:pt x="429" y="7179"/>
                  </a:lnTo>
                  <a:cubicBezTo>
                    <a:pt x="391" y="7179"/>
                    <a:pt x="359" y="7150"/>
                    <a:pt x="359" y="7112"/>
                  </a:cubicBezTo>
                  <a:lnTo>
                    <a:pt x="359" y="4466"/>
                  </a:lnTo>
                  <a:cubicBezTo>
                    <a:pt x="359" y="4431"/>
                    <a:pt x="391" y="4399"/>
                    <a:pt x="429" y="4399"/>
                  </a:cubicBezTo>
                  <a:lnTo>
                    <a:pt x="2213" y="4399"/>
                  </a:lnTo>
                  <a:cubicBezTo>
                    <a:pt x="2456" y="4399"/>
                    <a:pt x="2456" y="4040"/>
                    <a:pt x="2213" y="4040"/>
                  </a:cubicBezTo>
                  <a:lnTo>
                    <a:pt x="1524" y="4040"/>
                  </a:lnTo>
                  <a:lnTo>
                    <a:pt x="1524" y="3502"/>
                  </a:lnTo>
                  <a:close/>
                  <a:moveTo>
                    <a:pt x="10760" y="7541"/>
                  </a:moveTo>
                  <a:lnTo>
                    <a:pt x="10760" y="8076"/>
                  </a:lnTo>
                  <a:lnTo>
                    <a:pt x="1524" y="8076"/>
                  </a:lnTo>
                  <a:lnTo>
                    <a:pt x="1524" y="7541"/>
                  </a:lnTo>
                  <a:close/>
                  <a:moveTo>
                    <a:pt x="429" y="1"/>
                  </a:moveTo>
                  <a:cubicBezTo>
                    <a:pt x="190" y="1"/>
                    <a:pt x="0" y="194"/>
                    <a:pt x="0" y="430"/>
                  </a:cubicBezTo>
                  <a:lnTo>
                    <a:pt x="0" y="3072"/>
                  </a:lnTo>
                  <a:cubicBezTo>
                    <a:pt x="0" y="3308"/>
                    <a:pt x="190" y="3502"/>
                    <a:pt x="429" y="3502"/>
                  </a:cubicBezTo>
                  <a:lnTo>
                    <a:pt x="1165" y="3502"/>
                  </a:lnTo>
                  <a:lnTo>
                    <a:pt x="1165" y="4037"/>
                  </a:lnTo>
                  <a:lnTo>
                    <a:pt x="429" y="4037"/>
                  </a:lnTo>
                  <a:cubicBezTo>
                    <a:pt x="190" y="4037"/>
                    <a:pt x="0" y="4230"/>
                    <a:pt x="0" y="4466"/>
                  </a:cubicBezTo>
                  <a:lnTo>
                    <a:pt x="0" y="7112"/>
                  </a:lnTo>
                  <a:cubicBezTo>
                    <a:pt x="0" y="7347"/>
                    <a:pt x="190" y="7537"/>
                    <a:pt x="429" y="7537"/>
                  </a:cubicBezTo>
                  <a:lnTo>
                    <a:pt x="1165" y="7537"/>
                  </a:lnTo>
                  <a:lnTo>
                    <a:pt x="1165" y="8076"/>
                  </a:lnTo>
                  <a:lnTo>
                    <a:pt x="429" y="8076"/>
                  </a:lnTo>
                  <a:cubicBezTo>
                    <a:pt x="190" y="8076"/>
                    <a:pt x="0" y="8266"/>
                    <a:pt x="0" y="8505"/>
                  </a:cubicBezTo>
                  <a:lnTo>
                    <a:pt x="0" y="11151"/>
                  </a:lnTo>
                  <a:cubicBezTo>
                    <a:pt x="0" y="11387"/>
                    <a:pt x="190" y="11577"/>
                    <a:pt x="429" y="11577"/>
                  </a:cubicBezTo>
                  <a:lnTo>
                    <a:pt x="5485" y="11577"/>
                  </a:lnTo>
                  <a:cubicBezTo>
                    <a:pt x="5725" y="11577"/>
                    <a:pt x="5725" y="11218"/>
                    <a:pt x="5485" y="11218"/>
                  </a:cubicBezTo>
                  <a:lnTo>
                    <a:pt x="429" y="11218"/>
                  </a:lnTo>
                  <a:cubicBezTo>
                    <a:pt x="391" y="11218"/>
                    <a:pt x="359" y="11186"/>
                    <a:pt x="359" y="11151"/>
                  </a:cubicBezTo>
                  <a:lnTo>
                    <a:pt x="359" y="8505"/>
                  </a:lnTo>
                  <a:cubicBezTo>
                    <a:pt x="359" y="8466"/>
                    <a:pt x="391" y="8438"/>
                    <a:pt x="429" y="8438"/>
                  </a:cubicBezTo>
                  <a:lnTo>
                    <a:pt x="11854" y="8438"/>
                  </a:lnTo>
                  <a:cubicBezTo>
                    <a:pt x="11892" y="8438"/>
                    <a:pt x="11924" y="8466"/>
                    <a:pt x="11924" y="8505"/>
                  </a:cubicBezTo>
                  <a:lnTo>
                    <a:pt x="11924" y="11151"/>
                  </a:lnTo>
                  <a:cubicBezTo>
                    <a:pt x="11924" y="11186"/>
                    <a:pt x="11892" y="11218"/>
                    <a:pt x="11854" y="11218"/>
                  </a:cubicBezTo>
                  <a:lnTo>
                    <a:pt x="6263" y="11218"/>
                  </a:lnTo>
                  <a:cubicBezTo>
                    <a:pt x="6020" y="11218"/>
                    <a:pt x="6020" y="11577"/>
                    <a:pt x="6263" y="11577"/>
                  </a:cubicBezTo>
                  <a:lnTo>
                    <a:pt x="11854" y="11577"/>
                  </a:lnTo>
                  <a:cubicBezTo>
                    <a:pt x="12090" y="11577"/>
                    <a:pt x="12283" y="11387"/>
                    <a:pt x="12283" y="11151"/>
                  </a:cubicBezTo>
                  <a:lnTo>
                    <a:pt x="12283" y="8505"/>
                  </a:lnTo>
                  <a:cubicBezTo>
                    <a:pt x="12283" y="8269"/>
                    <a:pt x="12090" y="8076"/>
                    <a:pt x="11854" y="8076"/>
                  </a:cubicBezTo>
                  <a:lnTo>
                    <a:pt x="11118" y="8076"/>
                  </a:lnTo>
                  <a:lnTo>
                    <a:pt x="11118" y="7541"/>
                  </a:lnTo>
                  <a:lnTo>
                    <a:pt x="11854" y="7541"/>
                  </a:lnTo>
                  <a:cubicBezTo>
                    <a:pt x="12090" y="7541"/>
                    <a:pt x="12283" y="7347"/>
                    <a:pt x="12283" y="7112"/>
                  </a:cubicBezTo>
                  <a:lnTo>
                    <a:pt x="12283" y="4469"/>
                  </a:lnTo>
                  <a:cubicBezTo>
                    <a:pt x="12283" y="4230"/>
                    <a:pt x="12090" y="4040"/>
                    <a:pt x="11854" y="4040"/>
                  </a:cubicBezTo>
                  <a:lnTo>
                    <a:pt x="11118" y="4040"/>
                  </a:lnTo>
                  <a:lnTo>
                    <a:pt x="11118" y="3505"/>
                  </a:lnTo>
                  <a:lnTo>
                    <a:pt x="11854" y="3502"/>
                  </a:lnTo>
                  <a:cubicBezTo>
                    <a:pt x="12090" y="3502"/>
                    <a:pt x="12283" y="3308"/>
                    <a:pt x="12283" y="3072"/>
                  </a:cubicBezTo>
                  <a:lnTo>
                    <a:pt x="12283" y="430"/>
                  </a:lnTo>
                  <a:cubicBezTo>
                    <a:pt x="12283" y="194"/>
                    <a:pt x="12090" y="1"/>
                    <a:pt x="11854" y="1"/>
                  </a:cubicBezTo>
                  <a:lnTo>
                    <a:pt x="10650" y="1"/>
                  </a:lnTo>
                  <a:cubicBezTo>
                    <a:pt x="10411" y="1"/>
                    <a:pt x="10411" y="360"/>
                    <a:pt x="10650" y="360"/>
                  </a:cubicBezTo>
                  <a:lnTo>
                    <a:pt x="11854" y="360"/>
                  </a:lnTo>
                  <a:cubicBezTo>
                    <a:pt x="11892" y="360"/>
                    <a:pt x="11924" y="391"/>
                    <a:pt x="11924" y="430"/>
                  </a:cubicBezTo>
                  <a:lnTo>
                    <a:pt x="11924" y="3072"/>
                  </a:lnTo>
                  <a:cubicBezTo>
                    <a:pt x="11924" y="3111"/>
                    <a:pt x="11892" y="3143"/>
                    <a:pt x="11854" y="3143"/>
                  </a:cubicBezTo>
                  <a:lnTo>
                    <a:pt x="429" y="3143"/>
                  </a:lnTo>
                  <a:cubicBezTo>
                    <a:pt x="391" y="3143"/>
                    <a:pt x="359" y="3111"/>
                    <a:pt x="359" y="3072"/>
                  </a:cubicBezTo>
                  <a:lnTo>
                    <a:pt x="359" y="430"/>
                  </a:lnTo>
                  <a:cubicBezTo>
                    <a:pt x="359" y="391"/>
                    <a:pt x="391" y="360"/>
                    <a:pt x="429" y="360"/>
                  </a:cubicBezTo>
                  <a:lnTo>
                    <a:pt x="9940" y="360"/>
                  </a:lnTo>
                  <a:cubicBezTo>
                    <a:pt x="10179" y="360"/>
                    <a:pt x="10179" y="1"/>
                    <a:pt x="99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2" name="Google Shape;17972;p79"/>
            <p:cNvSpPr/>
            <p:nvPr/>
          </p:nvSpPr>
          <p:spPr>
            <a:xfrm>
              <a:off x="1175151" y="2952670"/>
              <a:ext cx="45522" cy="39015"/>
            </a:xfrm>
            <a:custGeom>
              <a:avLst/>
              <a:gdLst/>
              <a:ahLst/>
              <a:cxnLst/>
              <a:rect l="l" t="t" r="r" b="b"/>
              <a:pathLst>
                <a:path w="1749" h="1499" extrusionOk="0">
                  <a:moveTo>
                    <a:pt x="750" y="358"/>
                  </a:moveTo>
                  <a:cubicBezTo>
                    <a:pt x="1094" y="358"/>
                    <a:pt x="1270" y="777"/>
                    <a:pt x="1024" y="1023"/>
                  </a:cubicBezTo>
                  <a:cubicBezTo>
                    <a:pt x="945" y="1103"/>
                    <a:pt x="847" y="1138"/>
                    <a:pt x="752" y="1138"/>
                  </a:cubicBezTo>
                  <a:cubicBezTo>
                    <a:pt x="551" y="1138"/>
                    <a:pt x="359" y="981"/>
                    <a:pt x="359" y="745"/>
                  </a:cubicBezTo>
                  <a:cubicBezTo>
                    <a:pt x="359" y="531"/>
                    <a:pt x="531" y="358"/>
                    <a:pt x="750" y="358"/>
                  </a:cubicBezTo>
                  <a:close/>
                  <a:moveTo>
                    <a:pt x="754" y="0"/>
                  </a:moveTo>
                  <a:cubicBezTo>
                    <a:pt x="369" y="0"/>
                    <a:pt x="0" y="299"/>
                    <a:pt x="0" y="749"/>
                  </a:cubicBezTo>
                  <a:cubicBezTo>
                    <a:pt x="0" y="1160"/>
                    <a:pt x="334" y="1495"/>
                    <a:pt x="750" y="1498"/>
                  </a:cubicBezTo>
                  <a:cubicBezTo>
                    <a:pt x="1415" y="1498"/>
                    <a:pt x="1749" y="692"/>
                    <a:pt x="1277" y="221"/>
                  </a:cubicBezTo>
                  <a:cubicBezTo>
                    <a:pt x="1125" y="68"/>
                    <a:pt x="937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3" name="Google Shape;17973;p79"/>
            <p:cNvSpPr/>
            <p:nvPr/>
          </p:nvSpPr>
          <p:spPr>
            <a:xfrm>
              <a:off x="1124684" y="2952644"/>
              <a:ext cx="45548" cy="38911"/>
            </a:xfrm>
            <a:custGeom>
              <a:avLst/>
              <a:gdLst/>
              <a:ahLst/>
              <a:cxnLst/>
              <a:rect l="l" t="t" r="r" b="b"/>
              <a:pathLst>
                <a:path w="1750" h="1495" extrusionOk="0">
                  <a:moveTo>
                    <a:pt x="750" y="356"/>
                  </a:moveTo>
                  <a:cubicBezTo>
                    <a:pt x="964" y="356"/>
                    <a:pt x="1140" y="532"/>
                    <a:pt x="1140" y="746"/>
                  </a:cubicBezTo>
                  <a:cubicBezTo>
                    <a:pt x="1140" y="981"/>
                    <a:pt x="949" y="1136"/>
                    <a:pt x="750" y="1136"/>
                  </a:cubicBezTo>
                  <a:cubicBezTo>
                    <a:pt x="654" y="1136"/>
                    <a:pt x="555" y="1101"/>
                    <a:pt x="475" y="1021"/>
                  </a:cubicBezTo>
                  <a:cubicBezTo>
                    <a:pt x="229" y="778"/>
                    <a:pt x="402" y="356"/>
                    <a:pt x="750" y="356"/>
                  </a:cubicBezTo>
                  <a:close/>
                  <a:moveTo>
                    <a:pt x="750" y="0"/>
                  </a:moveTo>
                  <a:cubicBezTo>
                    <a:pt x="335" y="0"/>
                    <a:pt x="4" y="335"/>
                    <a:pt x="0" y="746"/>
                  </a:cubicBezTo>
                  <a:cubicBezTo>
                    <a:pt x="0" y="1196"/>
                    <a:pt x="369" y="1495"/>
                    <a:pt x="754" y="1495"/>
                  </a:cubicBezTo>
                  <a:cubicBezTo>
                    <a:pt x="938" y="1495"/>
                    <a:pt x="1125" y="1426"/>
                    <a:pt x="1278" y="1274"/>
                  </a:cubicBezTo>
                  <a:cubicBezTo>
                    <a:pt x="1749" y="802"/>
                    <a:pt x="1415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4" name="Google Shape;17974;p79"/>
            <p:cNvSpPr/>
            <p:nvPr/>
          </p:nvSpPr>
          <p:spPr>
            <a:xfrm>
              <a:off x="942621" y="2967376"/>
              <a:ext cx="171651" cy="9474"/>
            </a:xfrm>
            <a:custGeom>
              <a:avLst/>
              <a:gdLst/>
              <a:ahLst/>
              <a:cxnLst/>
              <a:rect l="l" t="t" r="r" b="b"/>
              <a:pathLst>
                <a:path w="6595" h="364" extrusionOk="0">
                  <a:moveTo>
                    <a:pt x="240" y="1"/>
                  </a:moveTo>
                  <a:cubicBezTo>
                    <a:pt x="1" y="1"/>
                    <a:pt x="1" y="363"/>
                    <a:pt x="240" y="363"/>
                  </a:cubicBezTo>
                  <a:lnTo>
                    <a:pt x="6352" y="363"/>
                  </a:lnTo>
                  <a:cubicBezTo>
                    <a:pt x="6594" y="363"/>
                    <a:pt x="6594" y="1"/>
                    <a:pt x="63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5" name="Google Shape;17975;p79"/>
            <p:cNvSpPr/>
            <p:nvPr/>
          </p:nvSpPr>
          <p:spPr>
            <a:xfrm>
              <a:off x="1175151" y="3057691"/>
              <a:ext cx="45522" cy="39015"/>
            </a:xfrm>
            <a:custGeom>
              <a:avLst/>
              <a:gdLst/>
              <a:ahLst/>
              <a:cxnLst/>
              <a:rect l="l" t="t" r="r" b="b"/>
              <a:pathLst>
                <a:path w="1749" h="1499" extrusionOk="0">
                  <a:moveTo>
                    <a:pt x="750" y="359"/>
                  </a:moveTo>
                  <a:cubicBezTo>
                    <a:pt x="1094" y="359"/>
                    <a:pt x="1270" y="778"/>
                    <a:pt x="1024" y="1024"/>
                  </a:cubicBezTo>
                  <a:cubicBezTo>
                    <a:pt x="944" y="1104"/>
                    <a:pt x="846" y="1140"/>
                    <a:pt x="750" y="1140"/>
                  </a:cubicBezTo>
                  <a:cubicBezTo>
                    <a:pt x="550" y="1140"/>
                    <a:pt x="359" y="985"/>
                    <a:pt x="359" y="749"/>
                  </a:cubicBezTo>
                  <a:cubicBezTo>
                    <a:pt x="359" y="535"/>
                    <a:pt x="535" y="362"/>
                    <a:pt x="750" y="362"/>
                  </a:cubicBezTo>
                  <a:lnTo>
                    <a:pt x="750" y="359"/>
                  </a:lnTo>
                  <a:close/>
                  <a:moveTo>
                    <a:pt x="754" y="1"/>
                  </a:moveTo>
                  <a:cubicBezTo>
                    <a:pt x="369" y="1"/>
                    <a:pt x="0" y="299"/>
                    <a:pt x="0" y="749"/>
                  </a:cubicBezTo>
                  <a:cubicBezTo>
                    <a:pt x="0" y="1165"/>
                    <a:pt x="334" y="1495"/>
                    <a:pt x="750" y="1499"/>
                  </a:cubicBezTo>
                  <a:cubicBezTo>
                    <a:pt x="1415" y="1499"/>
                    <a:pt x="1749" y="693"/>
                    <a:pt x="1277" y="222"/>
                  </a:cubicBezTo>
                  <a:cubicBezTo>
                    <a:pt x="1125" y="69"/>
                    <a:pt x="937" y="1"/>
                    <a:pt x="7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6" name="Google Shape;17976;p79"/>
            <p:cNvSpPr/>
            <p:nvPr/>
          </p:nvSpPr>
          <p:spPr>
            <a:xfrm>
              <a:off x="1124762" y="3057691"/>
              <a:ext cx="45548" cy="39015"/>
            </a:xfrm>
            <a:custGeom>
              <a:avLst/>
              <a:gdLst/>
              <a:ahLst/>
              <a:cxnLst/>
              <a:rect l="l" t="t" r="r" b="b"/>
              <a:pathLst>
                <a:path w="1750" h="1499" extrusionOk="0">
                  <a:moveTo>
                    <a:pt x="750" y="359"/>
                  </a:moveTo>
                  <a:cubicBezTo>
                    <a:pt x="1095" y="359"/>
                    <a:pt x="1271" y="778"/>
                    <a:pt x="1025" y="1024"/>
                  </a:cubicBezTo>
                  <a:cubicBezTo>
                    <a:pt x="945" y="1104"/>
                    <a:pt x="847" y="1140"/>
                    <a:pt x="751" y="1140"/>
                  </a:cubicBezTo>
                  <a:cubicBezTo>
                    <a:pt x="551" y="1140"/>
                    <a:pt x="360" y="985"/>
                    <a:pt x="360" y="749"/>
                  </a:cubicBezTo>
                  <a:cubicBezTo>
                    <a:pt x="360" y="535"/>
                    <a:pt x="536" y="362"/>
                    <a:pt x="750" y="362"/>
                  </a:cubicBezTo>
                  <a:lnTo>
                    <a:pt x="750" y="359"/>
                  </a:lnTo>
                  <a:close/>
                  <a:moveTo>
                    <a:pt x="754" y="1"/>
                  </a:moveTo>
                  <a:cubicBezTo>
                    <a:pt x="370" y="1"/>
                    <a:pt x="1" y="299"/>
                    <a:pt x="1" y="749"/>
                  </a:cubicBezTo>
                  <a:cubicBezTo>
                    <a:pt x="1" y="1165"/>
                    <a:pt x="335" y="1495"/>
                    <a:pt x="750" y="1499"/>
                  </a:cubicBezTo>
                  <a:cubicBezTo>
                    <a:pt x="1415" y="1499"/>
                    <a:pt x="1750" y="693"/>
                    <a:pt x="1278" y="222"/>
                  </a:cubicBezTo>
                  <a:cubicBezTo>
                    <a:pt x="1126" y="69"/>
                    <a:pt x="938" y="1"/>
                    <a:pt x="7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7" name="Google Shape;17977;p79"/>
            <p:cNvSpPr/>
            <p:nvPr/>
          </p:nvSpPr>
          <p:spPr>
            <a:xfrm>
              <a:off x="944183" y="3072501"/>
              <a:ext cx="170090" cy="9370"/>
            </a:xfrm>
            <a:custGeom>
              <a:avLst/>
              <a:gdLst/>
              <a:ahLst/>
              <a:cxnLst/>
              <a:rect l="l" t="t" r="r" b="b"/>
              <a:pathLst>
                <a:path w="6535" h="360" extrusionOk="0">
                  <a:moveTo>
                    <a:pt x="180" y="1"/>
                  </a:moveTo>
                  <a:cubicBezTo>
                    <a:pt x="81" y="1"/>
                    <a:pt x="0" y="82"/>
                    <a:pt x="0" y="180"/>
                  </a:cubicBezTo>
                  <a:cubicBezTo>
                    <a:pt x="0" y="279"/>
                    <a:pt x="81" y="360"/>
                    <a:pt x="180" y="360"/>
                  </a:cubicBezTo>
                  <a:lnTo>
                    <a:pt x="6292" y="360"/>
                  </a:lnTo>
                  <a:cubicBezTo>
                    <a:pt x="6534" y="360"/>
                    <a:pt x="6534" y="1"/>
                    <a:pt x="6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8" name="Google Shape;17978;p79"/>
            <p:cNvSpPr/>
            <p:nvPr/>
          </p:nvSpPr>
          <p:spPr>
            <a:xfrm>
              <a:off x="1168540" y="3162738"/>
              <a:ext cx="45548" cy="39015"/>
            </a:xfrm>
            <a:custGeom>
              <a:avLst/>
              <a:gdLst/>
              <a:ahLst/>
              <a:cxnLst/>
              <a:rect l="l" t="t" r="r" b="b"/>
              <a:pathLst>
                <a:path w="1750" h="1499" extrusionOk="0">
                  <a:moveTo>
                    <a:pt x="1003" y="360"/>
                  </a:moveTo>
                  <a:cubicBezTo>
                    <a:pt x="1099" y="360"/>
                    <a:pt x="1196" y="395"/>
                    <a:pt x="1274" y="475"/>
                  </a:cubicBezTo>
                  <a:cubicBezTo>
                    <a:pt x="1521" y="721"/>
                    <a:pt x="1348" y="1140"/>
                    <a:pt x="1000" y="1140"/>
                  </a:cubicBezTo>
                  <a:cubicBezTo>
                    <a:pt x="785" y="1140"/>
                    <a:pt x="613" y="964"/>
                    <a:pt x="613" y="749"/>
                  </a:cubicBezTo>
                  <a:lnTo>
                    <a:pt x="609" y="749"/>
                  </a:lnTo>
                  <a:cubicBezTo>
                    <a:pt x="609" y="516"/>
                    <a:pt x="803" y="360"/>
                    <a:pt x="1003" y="360"/>
                  </a:cubicBezTo>
                  <a:close/>
                  <a:moveTo>
                    <a:pt x="996" y="1"/>
                  </a:moveTo>
                  <a:cubicBezTo>
                    <a:pt x="812" y="1"/>
                    <a:pt x="625" y="69"/>
                    <a:pt x="472" y="221"/>
                  </a:cubicBezTo>
                  <a:cubicBezTo>
                    <a:pt x="1" y="693"/>
                    <a:pt x="335" y="1498"/>
                    <a:pt x="1004" y="1498"/>
                  </a:cubicBezTo>
                  <a:cubicBezTo>
                    <a:pt x="1415" y="1495"/>
                    <a:pt x="1749" y="1161"/>
                    <a:pt x="1749" y="749"/>
                  </a:cubicBezTo>
                  <a:cubicBezTo>
                    <a:pt x="1749" y="299"/>
                    <a:pt x="1381" y="1"/>
                    <a:pt x="9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9" name="Google Shape;17979;p79"/>
            <p:cNvSpPr/>
            <p:nvPr/>
          </p:nvSpPr>
          <p:spPr>
            <a:xfrm>
              <a:off x="1118177" y="3162738"/>
              <a:ext cx="45548" cy="39015"/>
            </a:xfrm>
            <a:custGeom>
              <a:avLst/>
              <a:gdLst/>
              <a:ahLst/>
              <a:cxnLst/>
              <a:rect l="l" t="t" r="r" b="b"/>
              <a:pathLst>
                <a:path w="1750" h="1499" extrusionOk="0">
                  <a:moveTo>
                    <a:pt x="1003" y="360"/>
                  </a:moveTo>
                  <a:cubicBezTo>
                    <a:pt x="1099" y="360"/>
                    <a:pt x="1196" y="395"/>
                    <a:pt x="1274" y="475"/>
                  </a:cubicBezTo>
                  <a:cubicBezTo>
                    <a:pt x="1521" y="721"/>
                    <a:pt x="1348" y="1140"/>
                    <a:pt x="1000" y="1140"/>
                  </a:cubicBezTo>
                  <a:cubicBezTo>
                    <a:pt x="785" y="1140"/>
                    <a:pt x="609" y="964"/>
                    <a:pt x="609" y="749"/>
                  </a:cubicBezTo>
                  <a:cubicBezTo>
                    <a:pt x="609" y="516"/>
                    <a:pt x="803" y="360"/>
                    <a:pt x="1003" y="360"/>
                  </a:cubicBezTo>
                  <a:close/>
                  <a:moveTo>
                    <a:pt x="996" y="1"/>
                  </a:moveTo>
                  <a:cubicBezTo>
                    <a:pt x="812" y="1"/>
                    <a:pt x="625" y="69"/>
                    <a:pt x="472" y="221"/>
                  </a:cubicBezTo>
                  <a:cubicBezTo>
                    <a:pt x="1" y="693"/>
                    <a:pt x="335" y="1498"/>
                    <a:pt x="1003" y="1498"/>
                  </a:cubicBezTo>
                  <a:cubicBezTo>
                    <a:pt x="1415" y="1495"/>
                    <a:pt x="1749" y="1161"/>
                    <a:pt x="1749" y="749"/>
                  </a:cubicBezTo>
                  <a:cubicBezTo>
                    <a:pt x="1749" y="299"/>
                    <a:pt x="1380" y="1"/>
                    <a:pt x="9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0" name="Google Shape;17980;p79"/>
            <p:cNvSpPr/>
            <p:nvPr/>
          </p:nvSpPr>
          <p:spPr>
            <a:xfrm>
              <a:off x="942543" y="3177548"/>
              <a:ext cx="170064" cy="9370"/>
            </a:xfrm>
            <a:custGeom>
              <a:avLst/>
              <a:gdLst/>
              <a:ahLst/>
              <a:cxnLst/>
              <a:rect l="l" t="t" r="r" b="b"/>
              <a:pathLst>
                <a:path w="6534" h="360" extrusionOk="0">
                  <a:moveTo>
                    <a:pt x="243" y="1"/>
                  </a:moveTo>
                  <a:cubicBezTo>
                    <a:pt x="0" y="1"/>
                    <a:pt x="0" y="360"/>
                    <a:pt x="243" y="360"/>
                  </a:cubicBezTo>
                  <a:lnTo>
                    <a:pt x="6355" y="360"/>
                  </a:lnTo>
                  <a:cubicBezTo>
                    <a:pt x="6453" y="360"/>
                    <a:pt x="6534" y="279"/>
                    <a:pt x="6534" y="180"/>
                  </a:cubicBezTo>
                  <a:cubicBezTo>
                    <a:pt x="6534" y="82"/>
                    <a:pt x="6453" y="1"/>
                    <a:pt x="63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1" name="Google Shape;17981;p79"/>
            <p:cNvSpPr/>
            <p:nvPr/>
          </p:nvSpPr>
          <p:spPr>
            <a:xfrm>
              <a:off x="942621" y="3087337"/>
              <a:ext cx="26314" cy="9370"/>
            </a:xfrm>
            <a:custGeom>
              <a:avLst/>
              <a:gdLst/>
              <a:ahLst/>
              <a:cxnLst/>
              <a:rect l="l" t="t" r="r" b="b"/>
              <a:pathLst>
                <a:path w="1011" h="360" extrusionOk="0">
                  <a:moveTo>
                    <a:pt x="243" y="1"/>
                  </a:moveTo>
                  <a:cubicBezTo>
                    <a:pt x="1" y="1"/>
                    <a:pt x="1" y="360"/>
                    <a:pt x="243" y="360"/>
                  </a:cubicBezTo>
                  <a:lnTo>
                    <a:pt x="771" y="360"/>
                  </a:lnTo>
                  <a:cubicBezTo>
                    <a:pt x="1010" y="360"/>
                    <a:pt x="1010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82" name="Google Shape;17982;p79"/>
          <p:cNvGrpSpPr/>
          <p:nvPr/>
        </p:nvGrpSpPr>
        <p:grpSpPr>
          <a:xfrm>
            <a:off x="4599121" y="3415570"/>
            <a:ext cx="365973" cy="243695"/>
            <a:chOff x="4599121" y="3415570"/>
            <a:chExt cx="365973" cy="243695"/>
          </a:xfrm>
        </p:grpSpPr>
        <p:sp>
          <p:nvSpPr>
            <p:cNvPr id="17983" name="Google Shape;17983;p79"/>
            <p:cNvSpPr/>
            <p:nvPr/>
          </p:nvSpPr>
          <p:spPr>
            <a:xfrm>
              <a:off x="4604795" y="3421243"/>
              <a:ext cx="354521" cy="232269"/>
            </a:xfrm>
            <a:custGeom>
              <a:avLst/>
              <a:gdLst/>
              <a:ahLst/>
              <a:cxnLst/>
              <a:rect l="l" t="t" r="r" b="b"/>
              <a:pathLst>
                <a:path w="13621" h="8924" extrusionOk="0">
                  <a:moveTo>
                    <a:pt x="472" y="0"/>
                  </a:moveTo>
                  <a:cubicBezTo>
                    <a:pt x="212" y="0"/>
                    <a:pt x="1" y="211"/>
                    <a:pt x="1" y="472"/>
                  </a:cubicBezTo>
                  <a:lnTo>
                    <a:pt x="1" y="8455"/>
                  </a:lnTo>
                  <a:cubicBezTo>
                    <a:pt x="1" y="8712"/>
                    <a:pt x="212" y="8923"/>
                    <a:pt x="472" y="8923"/>
                  </a:cubicBezTo>
                  <a:lnTo>
                    <a:pt x="13153" y="8923"/>
                  </a:lnTo>
                  <a:cubicBezTo>
                    <a:pt x="13410" y="8923"/>
                    <a:pt x="13621" y="8712"/>
                    <a:pt x="13621" y="8455"/>
                  </a:cubicBezTo>
                  <a:lnTo>
                    <a:pt x="13621" y="472"/>
                  </a:lnTo>
                  <a:cubicBezTo>
                    <a:pt x="13621" y="211"/>
                    <a:pt x="13410" y="0"/>
                    <a:pt x="1315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4" name="Google Shape;17984;p79"/>
            <p:cNvSpPr/>
            <p:nvPr/>
          </p:nvSpPr>
          <p:spPr>
            <a:xfrm>
              <a:off x="4641520" y="3445683"/>
              <a:ext cx="281175" cy="183364"/>
            </a:xfrm>
            <a:custGeom>
              <a:avLst/>
              <a:gdLst/>
              <a:ahLst/>
              <a:cxnLst/>
              <a:rect l="l" t="t" r="r" b="b"/>
              <a:pathLst>
                <a:path w="10803" h="7045" extrusionOk="0">
                  <a:moveTo>
                    <a:pt x="1" y="1"/>
                  </a:moveTo>
                  <a:lnTo>
                    <a:pt x="1" y="7045"/>
                  </a:lnTo>
                  <a:lnTo>
                    <a:pt x="10802" y="7045"/>
                  </a:lnTo>
                  <a:lnTo>
                    <a:pt x="10802" y="1"/>
                  </a:ln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5" name="Google Shape;17985;p79"/>
            <p:cNvSpPr/>
            <p:nvPr/>
          </p:nvSpPr>
          <p:spPr>
            <a:xfrm>
              <a:off x="4721008" y="3470149"/>
              <a:ext cx="122277" cy="97811"/>
            </a:xfrm>
            <a:custGeom>
              <a:avLst/>
              <a:gdLst/>
              <a:ahLst/>
              <a:cxnLst/>
              <a:rect l="l" t="t" r="r" b="b"/>
              <a:pathLst>
                <a:path w="4698" h="3758" extrusionOk="0">
                  <a:moveTo>
                    <a:pt x="1878" y="1084"/>
                  </a:moveTo>
                  <a:cubicBezTo>
                    <a:pt x="1912" y="1084"/>
                    <a:pt x="1948" y="1091"/>
                    <a:pt x="1982" y="1108"/>
                  </a:cubicBezTo>
                  <a:lnTo>
                    <a:pt x="3101" y="1668"/>
                  </a:lnTo>
                  <a:cubicBezTo>
                    <a:pt x="3276" y="1756"/>
                    <a:pt x="3273" y="2002"/>
                    <a:pt x="3101" y="2090"/>
                  </a:cubicBezTo>
                  <a:lnTo>
                    <a:pt x="1982" y="2649"/>
                  </a:lnTo>
                  <a:cubicBezTo>
                    <a:pt x="1948" y="2667"/>
                    <a:pt x="1912" y="2674"/>
                    <a:pt x="1878" y="2674"/>
                  </a:cubicBezTo>
                  <a:cubicBezTo>
                    <a:pt x="1755" y="2674"/>
                    <a:pt x="1644" y="2576"/>
                    <a:pt x="1644" y="2438"/>
                  </a:cubicBezTo>
                  <a:lnTo>
                    <a:pt x="1644" y="1320"/>
                  </a:lnTo>
                  <a:cubicBezTo>
                    <a:pt x="1644" y="1182"/>
                    <a:pt x="1755" y="1084"/>
                    <a:pt x="1878" y="1084"/>
                  </a:cubicBezTo>
                  <a:close/>
                  <a:moveTo>
                    <a:pt x="940" y="0"/>
                  </a:moveTo>
                  <a:cubicBezTo>
                    <a:pt x="419" y="0"/>
                    <a:pt x="1" y="422"/>
                    <a:pt x="1" y="940"/>
                  </a:cubicBezTo>
                  <a:lnTo>
                    <a:pt x="1" y="2818"/>
                  </a:lnTo>
                  <a:cubicBezTo>
                    <a:pt x="1" y="3336"/>
                    <a:pt x="419" y="3758"/>
                    <a:pt x="940" y="3758"/>
                  </a:cubicBezTo>
                  <a:lnTo>
                    <a:pt x="3758" y="3758"/>
                  </a:lnTo>
                  <a:cubicBezTo>
                    <a:pt x="4276" y="3758"/>
                    <a:pt x="4698" y="3336"/>
                    <a:pt x="4698" y="2818"/>
                  </a:cubicBezTo>
                  <a:lnTo>
                    <a:pt x="4698" y="940"/>
                  </a:lnTo>
                  <a:cubicBezTo>
                    <a:pt x="4698" y="422"/>
                    <a:pt x="4276" y="0"/>
                    <a:pt x="375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6" name="Google Shape;17986;p79"/>
            <p:cNvSpPr/>
            <p:nvPr/>
          </p:nvSpPr>
          <p:spPr>
            <a:xfrm>
              <a:off x="4702606" y="3586258"/>
              <a:ext cx="24466" cy="24466"/>
            </a:xfrm>
            <a:custGeom>
              <a:avLst/>
              <a:gdLst/>
              <a:ahLst/>
              <a:cxnLst/>
              <a:rect l="l" t="t" r="r" b="b"/>
              <a:pathLst>
                <a:path w="940" h="940" extrusionOk="0">
                  <a:moveTo>
                    <a:pt x="468" y="0"/>
                  </a:moveTo>
                  <a:cubicBezTo>
                    <a:pt x="212" y="0"/>
                    <a:pt x="1" y="212"/>
                    <a:pt x="1" y="472"/>
                  </a:cubicBezTo>
                  <a:cubicBezTo>
                    <a:pt x="1" y="729"/>
                    <a:pt x="212" y="940"/>
                    <a:pt x="468" y="940"/>
                  </a:cubicBezTo>
                  <a:cubicBezTo>
                    <a:pt x="729" y="940"/>
                    <a:pt x="940" y="729"/>
                    <a:pt x="940" y="472"/>
                  </a:cubicBezTo>
                  <a:cubicBezTo>
                    <a:pt x="940" y="212"/>
                    <a:pt x="729" y="0"/>
                    <a:pt x="4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7" name="Google Shape;17987;p79"/>
            <p:cNvSpPr/>
            <p:nvPr/>
          </p:nvSpPr>
          <p:spPr>
            <a:xfrm>
              <a:off x="4599121" y="3415570"/>
              <a:ext cx="365973" cy="243695"/>
            </a:xfrm>
            <a:custGeom>
              <a:avLst/>
              <a:gdLst/>
              <a:ahLst/>
              <a:cxnLst/>
              <a:rect l="l" t="t" r="r" b="b"/>
              <a:pathLst>
                <a:path w="14061" h="9363" extrusionOk="0">
                  <a:moveTo>
                    <a:pt x="13371" y="440"/>
                  </a:moveTo>
                  <a:cubicBezTo>
                    <a:pt x="13508" y="440"/>
                    <a:pt x="13621" y="549"/>
                    <a:pt x="13621" y="690"/>
                  </a:cubicBezTo>
                  <a:lnTo>
                    <a:pt x="13621" y="8673"/>
                  </a:lnTo>
                  <a:cubicBezTo>
                    <a:pt x="13621" y="8810"/>
                    <a:pt x="13508" y="8923"/>
                    <a:pt x="13371" y="8923"/>
                  </a:cubicBezTo>
                  <a:lnTo>
                    <a:pt x="690" y="8923"/>
                  </a:lnTo>
                  <a:cubicBezTo>
                    <a:pt x="553" y="8923"/>
                    <a:pt x="440" y="8810"/>
                    <a:pt x="440" y="8673"/>
                  </a:cubicBezTo>
                  <a:lnTo>
                    <a:pt x="440" y="690"/>
                  </a:lnTo>
                  <a:cubicBezTo>
                    <a:pt x="440" y="549"/>
                    <a:pt x="553" y="440"/>
                    <a:pt x="690" y="440"/>
                  </a:cubicBezTo>
                  <a:close/>
                  <a:moveTo>
                    <a:pt x="690" y="0"/>
                  </a:moveTo>
                  <a:cubicBezTo>
                    <a:pt x="307" y="0"/>
                    <a:pt x="1" y="306"/>
                    <a:pt x="1" y="690"/>
                  </a:cubicBezTo>
                  <a:lnTo>
                    <a:pt x="1" y="8673"/>
                  </a:lnTo>
                  <a:cubicBezTo>
                    <a:pt x="1" y="9053"/>
                    <a:pt x="307" y="9363"/>
                    <a:pt x="690" y="9363"/>
                  </a:cubicBezTo>
                  <a:lnTo>
                    <a:pt x="13371" y="9363"/>
                  </a:lnTo>
                  <a:cubicBezTo>
                    <a:pt x="13751" y="9363"/>
                    <a:pt x="14060" y="9053"/>
                    <a:pt x="14060" y="8673"/>
                  </a:cubicBezTo>
                  <a:lnTo>
                    <a:pt x="14060" y="690"/>
                  </a:lnTo>
                  <a:cubicBezTo>
                    <a:pt x="14060" y="306"/>
                    <a:pt x="13751" y="0"/>
                    <a:pt x="133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8" name="Google Shape;17988;p79"/>
            <p:cNvSpPr/>
            <p:nvPr/>
          </p:nvSpPr>
          <p:spPr>
            <a:xfrm>
              <a:off x="4635768" y="3440009"/>
              <a:ext cx="292601" cy="194816"/>
            </a:xfrm>
            <a:custGeom>
              <a:avLst/>
              <a:gdLst/>
              <a:ahLst/>
              <a:cxnLst/>
              <a:rect l="l" t="t" r="r" b="b"/>
              <a:pathLst>
                <a:path w="11242" h="7485" extrusionOk="0">
                  <a:moveTo>
                    <a:pt x="10802" y="440"/>
                  </a:moveTo>
                  <a:lnTo>
                    <a:pt x="10802" y="7044"/>
                  </a:lnTo>
                  <a:lnTo>
                    <a:pt x="440" y="7044"/>
                  </a:lnTo>
                  <a:lnTo>
                    <a:pt x="440" y="440"/>
                  </a:lnTo>
                  <a:close/>
                  <a:moveTo>
                    <a:pt x="222" y="1"/>
                  </a:moveTo>
                  <a:cubicBezTo>
                    <a:pt x="99" y="1"/>
                    <a:pt x="0" y="96"/>
                    <a:pt x="0" y="219"/>
                  </a:cubicBezTo>
                  <a:lnTo>
                    <a:pt x="0" y="7263"/>
                  </a:lnTo>
                  <a:cubicBezTo>
                    <a:pt x="0" y="7386"/>
                    <a:pt x="99" y="7484"/>
                    <a:pt x="222" y="7484"/>
                  </a:cubicBezTo>
                  <a:lnTo>
                    <a:pt x="11023" y="7484"/>
                  </a:lnTo>
                  <a:cubicBezTo>
                    <a:pt x="11143" y="7484"/>
                    <a:pt x="11242" y="7386"/>
                    <a:pt x="11242" y="7263"/>
                  </a:cubicBezTo>
                  <a:lnTo>
                    <a:pt x="11242" y="219"/>
                  </a:lnTo>
                  <a:cubicBezTo>
                    <a:pt x="11242" y="96"/>
                    <a:pt x="11143" y="1"/>
                    <a:pt x="11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9" name="Google Shape;17989;p79"/>
            <p:cNvSpPr/>
            <p:nvPr/>
          </p:nvSpPr>
          <p:spPr>
            <a:xfrm>
              <a:off x="4617444" y="3525536"/>
              <a:ext cx="11478" cy="23659"/>
            </a:xfrm>
            <a:custGeom>
              <a:avLst/>
              <a:gdLst/>
              <a:ahLst/>
              <a:cxnLst/>
              <a:rect l="l" t="t" r="r" b="b"/>
              <a:pathLst>
                <a:path w="441" h="909" extrusionOk="0">
                  <a:moveTo>
                    <a:pt x="218" y="1"/>
                  </a:moveTo>
                  <a:cubicBezTo>
                    <a:pt x="99" y="1"/>
                    <a:pt x="0" y="99"/>
                    <a:pt x="0" y="219"/>
                  </a:cubicBezTo>
                  <a:lnTo>
                    <a:pt x="0" y="690"/>
                  </a:lnTo>
                  <a:cubicBezTo>
                    <a:pt x="0" y="810"/>
                    <a:pt x="99" y="909"/>
                    <a:pt x="218" y="909"/>
                  </a:cubicBezTo>
                  <a:cubicBezTo>
                    <a:pt x="342" y="909"/>
                    <a:pt x="440" y="810"/>
                    <a:pt x="440" y="690"/>
                  </a:cubicBezTo>
                  <a:lnTo>
                    <a:pt x="440" y="219"/>
                  </a:lnTo>
                  <a:cubicBezTo>
                    <a:pt x="440" y="99"/>
                    <a:pt x="342" y="1"/>
                    <a:pt x="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0" name="Google Shape;17990;p79"/>
            <p:cNvSpPr/>
            <p:nvPr/>
          </p:nvSpPr>
          <p:spPr>
            <a:xfrm>
              <a:off x="4935292" y="3519419"/>
              <a:ext cx="11478" cy="35918"/>
            </a:xfrm>
            <a:custGeom>
              <a:avLst/>
              <a:gdLst/>
              <a:ahLst/>
              <a:cxnLst/>
              <a:rect l="l" t="t" r="r" b="b"/>
              <a:pathLst>
                <a:path w="441" h="1380" extrusionOk="0">
                  <a:moveTo>
                    <a:pt x="219" y="0"/>
                  </a:moveTo>
                  <a:cubicBezTo>
                    <a:pt x="96" y="0"/>
                    <a:pt x="1" y="99"/>
                    <a:pt x="1" y="222"/>
                  </a:cubicBezTo>
                  <a:lnTo>
                    <a:pt x="1" y="1161"/>
                  </a:lnTo>
                  <a:cubicBezTo>
                    <a:pt x="1" y="1281"/>
                    <a:pt x="96" y="1379"/>
                    <a:pt x="219" y="1379"/>
                  </a:cubicBezTo>
                  <a:cubicBezTo>
                    <a:pt x="342" y="1379"/>
                    <a:pt x="441" y="1281"/>
                    <a:pt x="441" y="1161"/>
                  </a:cubicBezTo>
                  <a:lnTo>
                    <a:pt x="441" y="222"/>
                  </a:lnTo>
                  <a:cubicBezTo>
                    <a:pt x="441" y="99"/>
                    <a:pt x="342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1" name="Google Shape;17991;p79"/>
            <p:cNvSpPr/>
            <p:nvPr/>
          </p:nvSpPr>
          <p:spPr>
            <a:xfrm>
              <a:off x="4932013" y="3440009"/>
              <a:ext cx="14758" cy="11374"/>
            </a:xfrm>
            <a:custGeom>
              <a:avLst/>
              <a:gdLst/>
              <a:ahLst/>
              <a:cxnLst/>
              <a:rect l="l" t="t" r="r" b="b"/>
              <a:pathLst>
                <a:path w="567" h="437" extrusionOk="0">
                  <a:moveTo>
                    <a:pt x="345" y="1"/>
                  </a:moveTo>
                  <a:cubicBezTo>
                    <a:pt x="0" y="1"/>
                    <a:pt x="106" y="437"/>
                    <a:pt x="345" y="437"/>
                  </a:cubicBezTo>
                  <a:cubicBezTo>
                    <a:pt x="468" y="437"/>
                    <a:pt x="567" y="342"/>
                    <a:pt x="567" y="219"/>
                  </a:cubicBezTo>
                  <a:cubicBezTo>
                    <a:pt x="567" y="99"/>
                    <a:pt x="468" y="1"/>
                    <a:pt x="3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2" name="Google Shape;17992;p79"/>
            <p:cNvSpPr/>
            <p:nvPr/>
          </p:nvSpPr>
          <p:spPr>
            <a:xfrm>
              <a:off x="4617444" y="3494953"/>
              <a:ext cx="11478" cy="17621"/>
            </a:xfrm>
            <a:custGeom>
              <a:avLst/>
              <a:gdLst/>
              <a:ahLst/>
              <a:cxnLst/>
              <a:rect l="l" t="t" r="r" b="b"/>
              <a:pathLst>
                <a:path w="441" h="677" extrusionOk="0">
                  <a:moveTo>
                    <a:pt x="218" y="1"/>
                  </a:moveTo>
                  <a:cubicBezTo>
                    <a:pt x="99" y="1"/>
                    <a:pt x="0" y="99"/>
                    <a:pt x="0" y="222"/>
                  </a:cubicBezTo>
                  <a:lnTo>
                    <a:pt x="0" y="454"/>
                  </a:lnTo>
                  <a:cubicBezTo>
                    <a:pt x="0" y="578"/>
                    <a:pt x="99" y="676"/>
                    <a:pt x="218" y="676"/>
                  </a:cubicBezTo>
                  <a:cubicBezTo>
                    <a:pt x="342" y="676"/>
                    <a:pt x="440" y="578"/>
                    <a:pt x="440" y="454"/>
                  </a:cubicBezTo>
                  <a:lnTo>
                    <a:pt x="440" y="222"/>
                  </a:lnTo>
                  <a:cubicBezTo>
                    <a:pt x="440" y="99"/>
                    <a:pt x="342" y="1"/>
                    <a:pt x="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3" name="Google Shape;17993;p79"/>
            <p:cNvSpPr/>
            <p:nvPr/>
          </p:nvSpPr>
          <p:spPr>
            <a:xfrm>
              <a:off x="4617444" y="3562182"/>
              <a:ext cx="11478" cy="17595"/>
            </a:xfrm>
            <a:custGeom>
              <a:avLst/>
              <a:gdLst/>
              <a:ahLst/>
              <a:cxnLst/>
              <a:rect l="l" t="t" r="r" b="b"/>
              <a:pathLst>
                <a:path w="441" h="676" extrusionOk="0">
                  <a:moveTo>
                    <a:pt x="218" y="0"/>
                  </a:moveTo>
                  <a:cubicBezTo>
                    <a:pt x="99" y="0"/>
                    <a:pt x="0" y="99"/>
                    <a:pt x="0" y="222"/>
                  </a:cubicBezTo>
                  <a:lnTo>
                    <a:pt x="0" y="458"/>
                  </a:lnTo>
                  <a:cubicBezTo>
                    <a:pt x="0" y="577"/>
                    <a:pt x="99" y="676"/>
                    <a:pt x="218" y="676"/>
                  </a:cubicBezTo>
                  <a:cubicBezTo>
                    <a:pt x="342" y="676"/>
                    <a:pt x="440" y="577"/>
                    <a:pt x="440" y="458"/>
                  </a:cubicBezTo>
                  <a:lnTo>
                    <a:pt x="440" y="222"/>
                  </a:lnTo>
                  <a:cubicBezTo>
                    <a:pt x="440" y="99"/>
                    <a:pt x="342" y="0"/>
                    <a:pt x="2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4" name="Google Shape;17994;p79"/>
            <p:cNvSpPr/>
            <p:nvPr/>
          </p:nvSpPr>
          <p:spPr>
            <a:xfrm>
              <a:off x="4658281" y="3580532"/>
              <a:ext cx="245648" cy="35918"/>
            </a:xfrm>
            <a:custGeom>
              <a:avLst/>
              <a:gdLst/>
              <a:ahLst/>
              <a:cxnLst/>
              <a:rect l="l" t="t" r="r" b="b"/>
              <a:pathLst>
                <a:path w="9438" h="1380" extrusionOk="0">
                  <a:moveTo>
                    <a:pt x="2173" y="442"/>
                  </a:moveTo>
                  <a:lnTo>
                    <a:pt x="2173" y="442"/>
                  </a:lnTo>
                  <a:cubicBezTo>
                    <a:pt x="2394" y="444"/>
                    <a:pt x="2505" y="710"/>
                    <a:pt x="2351" y="868"/>
                  </a:cubicBezTo>
                  <a:cubicBezTo>
                    <a:pt x="2300" y="918"/>
                    <a:pt x="2237" y="940"/>
                    <a:pt x="2176" y="940"/>
                  </a:cubicBezTo>
                  <a:cubicBezTo>
                    <a:pt x="2048" y="940"/>
                    <a:pt x="1925" y="842"/>
                    <a:pt x="1925" y="692"/>
                  </a:cubicBezTo>
                  <a:cubicBezTo>
                    <a:pt x="1925" y="552"/>
                    <a:pt x="2033" y="443"/>
                    <a:pt x="2173" y="442"/>
                  </a:cubicBezTo>
                  <a:close/>
                  <a:moveTo>
                    <a:pt x="2173" y="1"/>
                  </a:moveTo>
                  <a:cubicBezTo>
                    <a:pt x="1900" y="1"/>
                    <a:pt x="1626" y="157"/>
                    <a:pt x="1521" y="470"/>
                  </a:cubicBezTo>
                  <a:lnTo>
                    <a:pt x="296" y="470"/>
                  </a:lnTo>
                  <a:cubicBezTo>
                    <a:pt x="1" y="470"/>
                    <a:pt x="1" y="910"/>
                    <a:pt x="296" y="910"/>
                  </a:cubicBezTo>
                  <a:lnTo>
                    <a:pt x="1521" y="910"/>
                  </a:lnTo>
                  <a:cubicBezTo>
                    <a:pt x="1626" y="1223"/>
                    <a:pt x="1900" y="1380"/>
                    <a:pt x="2173" y="1380"/>
                  </a:cubicBezTo>
                  <a:cubicBezTo>
                    <a:pt x="2447" y="1380"/>
                    <a:pt x="2720" y="1223"/>
                    <a:pt x="2826" y="910"/>
                  </a:cubicBezTo>
                  <a:lnTo>
                    <a:pt x="9219" y="910"/>
                  </a:lnTo>
                  <a:cubicBezTo>
                    <a:pt x="9339" y="910"/>
                    <a:pt x="9437" y="812"/>
                    <a:pt x="9437" y="692"/>
                  </a:cubicBezTo>
                  <a:cubicBezTo>
                    <a:pt x="9437" y="569"/>
                    <a:pt x="9339" y="470"/>
                    <a:pt x="9219" y="470"/>
                  </a:cubicBezTo>
                  <a:lnTo>
                    <a:pt x="2826" y="470"/>
                  </a:lnTo>
                  <a:cubicBezTo>
                    <a:pt x="2720" y="157"/>
                    <a:pt x="2447" y="1"/>
                    <a:pt x="2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5" name="Google Shape;17995;p79"/>
            <p:cNvSpPr/>
            <p:nvPr/>
          </p:nvSpPr>
          <p:spPr>
            <a:xfrm>
              <a:off x="4757915" y="3492585"/>
              <a:ext cx="55074" cy="52914"/>
            </a:xfrm>
            <a:custGeom>
              <a:avLst/>
              <a:gdLst/>
              <a:ahLst/>
              <a:cxnLst/>
              <a:rect l="l" t="t" r="r" b="b"/>
              <a:pathLst>
                <a:path w="2116" h="2033" extrusionOk="0">
                  <a:moveTo>
                    <a:pt x="463" y="441"/>
                  </a:moveTo>
                  <a:cubicBezTo>
                    <a:pt x="464" y="441"/>
                    <a:pt x="465" y="442"/>
                    <a:pt x="465" y="443"/>
                  </a:cubicBezTo>
                  <a:lnTo>
                    <a:pt x="1584" y="1003"/>
                  </a:lnTo>
                  <a:cubicBezTo>
                    <a:pt x="1595" y="1006"/>
                    <a:pt x="1595" y="1024"/>
                    <a:pt x="1584" y="1028"/>
                  </a:cubicBezTo>
                  <a:lnTo>
                    <a:pt x="465" y="1587"/>
                  </a:lnTo>
                  <a:cubicBezTo>
                    <a:pt x="463" y="1589"/>
                    <a:pt x="460" y="1589"/>
                    <a:pt x="458" y="1589"/>
                  </a:cubicBezTo>
                  <a:cubicBezTo>
                    <a:pt x="450" y="1589"/>
                    <a:pt x="444" y="1581"/>
                    <a:pt x="444" y="1573"/>
                  </a:cubicBezTo>
                  <a:lnTo>
                    <a:pt x="444" y="458"/>
                  </a:lnTo>
                  <a:cubicBezTo>
                    <a:pt x="444" y="450"/>
                    <a:pt x="448" y="447"/>
                    <a:pt x="451" y="443"/>
                  </a:cubicBezTo>
                  <a:lnTo>
                    <a:pt x="458" y="443"/>
                  </a:lnTo>
                  <a:cubicBezTo>
                    <a:pt x="460" y="442"/>
                    <a:pt x="462" y="441"/>
                    <a:pt x="463" y="441"/>
                  </a:cubicBezTo>
                  <a:close/>
                  <a:moveTo>
                    <a:pt x="458" y="1"/>
                  </a:moveTo>
                  <a:cubicBezTo>
                    <a:pt x="218" y="1"/>
                    <a:pt x="1" y="192"/>
                    <a:pt x="1" y="458"/>
                  </a:cubicBezTo>
                  <a:lnTo>
                    <a:pt x="1" y="1576"/>
                  </a:lnTo>
                  <a:cubicBezTo>
                    <a:pt x="1" y="1735"/>
                    <a:pt x="85" y="1882"/>
                    <a:pt x="219" y="1963"/>
                  </a:cubicBezTo>
                  <a:cubicBezTo>
                    <a:pt x="292" y="2009"/>
                    <a:pt x="375" y="2033"/>
                    <a:pt x="459" y="2033"/>
                  </a:cubicBezTo>
                  <a:cubicBezTo>
                    <a:pt x="528" y="2033"/>
                    <a:pt x="598" y="2017"/>
                    <a:pt x="662" y="1985"/>
                  </a:cubicBezTo>
                  <a:lnTo>
                    <a:pt x="1781" y="1425"/>
                  </a:lnTo>
                  <a:cubicBezTo>
                    <a:pt x="2115" y="1256"/>
                    <a:pt x="2115" y="778"/>
                    <a:pt x="1781" y="609"/>
                  </a:cubicBezTo>
                  <a:lnTo>
                    <a:pt x="662" y="49"/>
                  </a:lnTo>
                  <a:cubicBezTo>
                    <a:pt x="595" y="16"/>
                    <a:pt x="526" y="1"/>
                    <a:pt x="4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6" name="Google Shape;17996;p79"/>
            <p:cNvSpPr/>
            <p:nvPr/>
          </p:nvSpPr>
          <p:spPr>
            <a:xfrm>
              <a:off x="4715256" y="3464449"/>
              <a:ext cx="133729" cy="109289"/>
            </a:xfrm>
            <a:custGeom>
              <a:avLst/>
              <a:gdLst/>
              <a:ahLst/>
              <a:cxnLst/>
              <a:rect l="l" t="t" r="r" b="b"/>
              <a:pathLst>
                <a:path w="5138" h="4199" extrusionOk="0">
                  <a:moveTo>
                    <a:pt x="3979" y="441"/>
                  </a:moveTo>
                  <a:cubicBezTo>
                    <a:pt x="4374" y="441"/>
                    <a:pt x="4697" y="761"/>
                    <a:pt x="4697" y="1159"/>
                  </a:cubicBezTo>
                  <a:lnTo>
                    <a:pt x="4697" y="3037"/>
                  </a:lnTo>
                  <a:cubicBezTo>
                    <a:pt x="4697" y="3435"/>
                    <a:pt x="4374" y="3755"/>
                    <a:pt x="3979" y="3755"/>
                  </a:cubicBezTo>
                  <a:lnTo>
                    <a:pt x="1161" y="3755"/>
                  </a:lnTo>
                  <a:cubicBezTo>
                    <a:pt x="764" y="3755"/>
                    <a:pt x="440" y="3435"/>
                    <a:pt x="440" y="3037"/>
                  </a:cubicBezTo>
                  <a:lnTo>
                    <a:pt x="440" y="1159"/>
                  </a:lnTo>
                  <a:cubicBezTo>
                    <a:pt x="440" y="761"/>
                    <a:pt x="760" y="441"/>
                    <a:pt x="1158" y="441"/>
                  </a:cubicBezTo>
                  <a:close/>
                  <a:moveTo>
                    <a:pt x="1161" y="1"/>
                  </a:moveTo>
                  <a:cubicBezTo>
                    <a:pt x="521" y="1"/>
                    <a:pt x="0" y="518"/>
                    <a:pt x="0" y="1159"/>
                  </a:cubicBezTo>
                  <a:lnTo>
                    <a:pt x="0" y="3037"/>
                  </a:lnTo>
                  <a:cubicBezTo>
                    <a:pt x="0" y="3678"/>
                    <a:pt x="517" y="4195"/>
                    <a:pt x="1158" y="4198"/>
                  </a:cubicBezTo>
                  <a:lnTo>
                    <a:pt x="3979" y="4198"/>
                  </a:lnTo>
                  <a:cubicBezTo>
                    <a:pt x="4616" y="4195"/>
                    <a:pt x="5137" y="3678"/>
                    <a:pt x="5137" y="3037"/>
                  </a:cubicBezTo>
                  <a:lnTo>
                    <a:pt x="5137" y="1159"/>
                  </a:lnTo>
                  <a:cubicBezTo>
                    <a:pt x="5137" y="518"/>
                    <a:pt x="4616" y="1"/>
                    <a:pt x="39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97" name="Google Shape;17997;p79"/>
          <p:cNvGrpSpPr/>
          <p:nvPr/>
        </p:nvGrpSpPr>
        <p:grpSpPr>
          <a:xfrm>
            <a:off x="3236451" y="1990798"/>
            <a:ext cx="356160" cy="356186"/>
            <a:chOff x="3236451" y="1990798"/>
            <a:chExt cx="356160" cy="356186"/>
          </a:xfrm>
        </p:grpSpPr>
        <p:sp>
          <p:nvSpPr>
            <p:cNvPr id="17998" name="Google Shape;17998;p79"/>
            <p:cNvSpPr/>
            <p:nvPr/>
          </p:nvSpPr>
          <p:spPr>
            <a:xfrm>
              <a:off x="3342123" y="2018283"/>
              <a:ext cx="167253" cy="152990"/>
            </a:xfrm>
            <a:custGeom>
              <a:avLst/>
              <a:gdLst/>
              <a:ahLst/>
              <a:cxnLst/>
              <a:rect l="l" t="t" r="r" b="b"/>
              <a:pathLst>
                <a:path w="6426" h="5878" extrusionOk="0">
                  <a:moveTo>
                    <a:pt x="645" y="0"/>
                  </a:moveTo>
                  <a:cubicBezTo>
                    <a:pt x="289" y="0"/>
                    <a:pt x="1" y="285"/>
                    <a:pt x="1" y="641"/>
                  </a:cubicBezTo>
                  <a:lnTo>
                    <a:pt x="1" y="4068"/>
                  </a:lnTo>
                  <a:cubicBezTo>
                    <a:pt x="1" y="4423"/>
                    <a:pt x="286" y="4712"/>
                    <a:pt x="641" y="4712"/>
                  </a:cubicBezTo>
                  <a:lnTo>
                    <a:pt x="2355" y="4712"/>
                  </a:lnTo>
                  <a:lnTo>
                    <a:pt x="4079" y="5859"/>
                  </a:lnTo>
                  <a:cubicBezTo>
                    <a:pt x="4098" y="5872"/>
                    <a:pt x="4118" y="5877"/>
                    <a:pt x="4138" y="5877"/>
                  </a:cubicBezTo>
                  <a:cubicBezTo>
                    <a:pt x="4199" y="5877"/>
                    <a:pt x="4255" y="5822"/>
                    <a:pt x="4244" y="5753"/>
                  </a:cubicBezTo>
                  <a:lnTo>
                    <a:pt x="4068" y="4712"/>
                  </a:lnTo>
                  <a:lnTo>
                    <a:pt x="5782" y="4712"/>
                  </a:lnTo>
                  <a:cubicBezTo>
                    <a:pt x="6137" y="4712"/>
                    <a:pt x="6426" y="4423"/>
                    <a:pt x="6426" y="4068"/>
                  </a:cubicBezTo>
                  <a:lnTo>
                    <a:pt x="6426" y="641"/>
                  </a:lnTo>
                  <a:cubicBezTo>
                    <a:pt x="6426" y="289"/>
                    <a:pt x="6137" y="0"/>
                    <a:pt x="5782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9" name="Google Shape;17999;p79"/>
            <p:cNvSpPr/>
            <p:nvPr/>
          </p:nvSpPr>
          <p:spPr>
            <a:xfrm>
              <a:off x="3242594" y="2152065"/>
              <a:ext cx="122459" cy="122668"/>
            </a:xfrm>
            <a:custGeom>
              <a:avLst/>
              <a:gdLst/>
              <a:ahLst/>
              <a:cxnLst/>
              <a:rect l="l" t="t" r="r" b="b"/>
              <a:pathLst>
                <a:path w="4705" h="4713" extrusionOk="0">
                  <a:moveTo>
                    <a:pt x="2354" y="1"/>
                  </a:moveTo>
                  <a:cubicBezTo>
                    <a:pt x="1327" y="1"/>
                    <a:pt x="567" y="824"/>
                    <a:pt x="493" y="1831"/>
                  </a:cubicBezTo>
                  <a:cubicBezTo>
                    <a:pt x="454" y="2362"/>
                    <a:pt x="278" y="3382"/>
                    <a:pt x="53" y="3973"/>
                  </a:cubicBezTo>
                  <a:cubicBezTo>
                    <a:pt x="0" y="4103"/>
                    <a:pt x="60" y="4248"/>
                    <a:pt x="190" y="4308"/>
                  </a:cubicBezTo>
                  <a:cubicBezTo>
                    <a:pt x="623" y="4505"/>
                    <a:pt x="1084" y="4642"/>
                    <a:pt x="1556" y="4712"/>
                  </a:cubicBezTo>
                  <a:lnTo>
                    <a:pt x="3153" y="4712"/>
                  </a:lnTo>
                  <a:cubicBezTo>
                    <a:pt x="3624" y="4642"/>
                    <a:pt x="4085" y="4505"/>
                    <a:pt x="4518" y="4308"/>
                  </a:cubicBezTo>
                  <a:cubicBezTo>
                    <a:pt x="4645" y="4251"/>
                    <a:pt x="4705" y="4103"/>
                    <a:pt x="4655" y="3973"/>
                  </a:cubicBezTo>
                  <a:cubicBezTo>
                    <a:pt x="4434" y="3382"/>
                    <a:pt x="4254" y="2362"/>
                    <a:pt x="4216" y="1831"/>
                  </a:cubicBezTo>
                  <a:cubicBezTo>
                    <a:pt x="4142" y="821"/>
                    <a:pt x="3382" y="1"/>
                    <a:pt x="235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0" name="Google Shape;18000;p79"/>
            <p:cNvSpPr/>
            <p:nvPr/>
          </p:nvSpPr>
          <p:spPr>
            <a:xfrm>
              <a:off x="3275831" y="2152065"/>
              <a:ext cx="89326" cy="122563"/>
            </a:xfrm>
            <a:custGeom>
              <a:avLst/>
              <a:gdLst/>
              <a:ahLst/>
              <a:cxnLst/>
              <a:rect l="l" t="t" r="r" b="b"/>
              <a:pathLst>
                <a:path w="3432" h="4709" extrusionOk="0">
                  <a:moveTo>
                    <a:pt x="1070" y="1"/>
                  </a:moveTo>
                  <a:cubicBezTo>
                    <a:pt x="282" y="1"/>
                    <a:pt x="1" y="1078"/>
                    <a:pt x="680" y="1479"/>
                  </a:cubicBezTo>
                  <a:cubicBezTo>
                    <a:pt x="704" y="1493"/>
                    <a:pt x="725" y="1503"/>
                    <a:pt x="746" y="1514"/>
                  </a:cubicBezTo>
                  <a:lnTo>
                    <a:pt x="1341" y="4709"/>
                  </a:lnTo>
                  <a:lnTo>
                    <a:pt x="1876" y="4709"/>
                  </a:lnTo>
                  <a:cubicBezTo>
                    <a:pt x="2347" y="4642"/>
                    <a:pt x="2808" y="4505"/>
                    <a:pt x="3241" y="4304"/>
                  </a:cubicBezTo>
                  <a:cubicBezTo>
                    <a:pt x="3368" y="4248"/>
                    <a:pt x="3431" y="4103"/>
                    <a:pt x="3378" y="3973"/>
                  </a:cubicBezTo>
                  <a:cubicBezTo>
                    <a:pt x="3157" y="3379"/>
                    <a:pt x="2977" y="2362"/>
                    <a:pt x="2939" y="1831"/>
                  </a:cubicBezTo>
                  <a:cubicBezTo>
                    <a:pt x="2865" y="821"/>
                    <a:pt x="2105" y="1"/>
                    <a:pt x="107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1" name="Google Shape;18001;p79"/>
            <p:cNvSpPr/>
            <p:nvPr/>
          </p:nvSpPr>
          <p:spPr>
            <a:xfrm>
              <a:off x="3241761" y="2244670"/>
              <a:ext cx="122642" cy="96900"/>
            </a:xfrm>
            <a:custGeom>
              <a:avLst/>
              <a:gdLst/>
              <a:ahLst/>
              <a:cxnLst/>
              <a:rect l="l" t="t" r="r" b="b"/>
              <a:pathLst>
                <a:path w="4712" h="3723" extrusionOk="0">
                  <a:moveTo>
                    <a:pt x="1573" y="0"/>
                  </a:moveTo>
                  <a:lnTo>
                    <a:pt x="1573" y="785"/>
                  </a:lnTo>
                  <a:cubicBezTo>
                    <a:pt x="1573" y="982"/>
                    <a:pt x="1461" y="1165"/>
                    <a:pt x="1285" y="1253"/>
                  </a:cubicBezTo>
                  <a:lnTo>
                    <a:pt x="437" y="1678"/>
                  </a:lnTo>
                  <a:cubicBezTo>
                    <a:pt x="170" y="1809"/>
                    <a:pt x="1" y="2083"/>
                    <a:pt x="4" y="2382"/>
                  </a:cubicBezTo>
                  <a:lnTo>
                    <a:pt x="4" y="3723"/>
                  </a:lnTo>
                  <a:lnTo>
                    <a:pt x="4712" y="3723"/>
                  </a:lnTo>
                  <a:lnTo>
                    <a:pt x="4712" y="2379"/>
                  </a:lnTo>
                  <a:cubicBezTo>
                    <a:pt x="4712" y="2083"/>
                    <a:pt x="4547" y="1809"/>
                    <a:pt x="4279" y="1678"/>
                  </a:cubicBezTo>
                  <a:lnTo>
                    <a:pt x="3431" y="1253"/>
                  </a:lnTo>
                  <a:cubicBezTo>
                    <a:pt x="3255" y="1165"/>
                    <a:pt x="3143" y="982"/>
                    <a:pt x="3143" y="785"/>
                  </a:cubicBezTo>
                  <a:lnTo>
                    <a:pt x="3143" y="0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2" name="Google Shape;18002;p79"/>
            <p:cNvSpPr/>
            <p:nvPr/>
          </p:nvSpPr>
          <p:spPr>
            <a:xfrm>
              <a:off x="3282338" y="2244670"/>
              <a:ext cx="41696" cy="27303"/>
            </a:xfrm>
            <a:custGeom>
              <a:avLst/>
              <a:gdLst/>
              <a:ahLst/>
              <a:cxnLst/>
              <a:rect l="l" t="t" r="r" b="b"/>
              <a:pathLst>
                <a:path w="1602" h="1049" extrusionOk="0">
                  <a:moveTo>
                    <a:pt x="14" y="0"/>
                  </a:moveTo>
                  <a:lnTo>
                    <a:pt x="14" y="785"/>
                  </a:lnTo>
                  <a:cubicBezTo>
                    <a:pt x="14" y="820"/>
                    <a:pt x="11" y="852"/>
                    <a:pt x="0" y="887"/>
                  </a:cubicBezTo>
                  <a:cubicBezTo>
                    <a:pt x="254" y="992"/>
                    <a:pt x="528" y="1045"/>
                    <a:pt x="803" y="1049"/>
                  </a:cubicBezTo>
                  <a:cubicBezTo>
                    <a:pt x="1077" y="1045"/>
                    <a:pt x="1348" y="992"/>
                    <a:pt x="1601" y="887"/>
                  </a:cubicBezTo>
                  <a:cubicBezTo>
                    <a:pt x="1591" y="852"/>
                    <a:pt x="1587" y="820"/>
                    <a:pt x="1587" y="785"/>
                  </a:cubicBezTo>
                  <a:lnTo>
                    <a:pt x="1587" y="0"/>
                  </a:lnTo>
                  <a:close/>
                </a:path>
              </a:pathLst>
            </a:custGeom>
            <a:solidFill>
              <a:srgbClr val="B2C1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3" name="Google Shape;18003;p79"/>
            <p:cNvSpPr/>
            <p:nvPr/>
          </p:nvSpPr>
          <p:spPr>
            <a:xfrm>
              <a:off x="3241761" y="2280458"/>
              <a:ext cx="122746" cy="61113"/>
            </a:xfrm>
            <a:custGeom>
              <a:avLst/>
              <a:gdLst/>
              <a:ahLst/>
              <a:cxnLst/>
              <a:rect l="l" t="t" r="r" b="b"/>
              <a:pathLst>
                <a:path w="4716" h="2348" extrusionOk="0">
                  <a:moveTo>
                    <a:pt x="1042" y="1"/>
                  </a:moveTo>
                  <a:lnTo>
                    <a:pt x="437" y="303"/>
                  </a:lnTo>
                  <a:cubicBezTo>
                    <a:pt x="170" y="434"/>
                    <a:pt x="1" y="708"/>
                    <a:pt x="4" y="1007"/>
                  </a:cubicBezTo>
                  <a:lnTo>
                    <a:pt x="4" y="2348"/>
                  </a:lnTo>
                  <a:lnTo>
                    <a:pt x="4715" y="2348"/>
                  </a:lnTo>
                  <a:lnTo>
                    <a:pt x="4715" y="1004"/>
                  </a:lnTo>
                  <a:cubicBezTo>
                    <a:pt x="4715" y="708"/>
                    <a:pt x="4547" y="434"/>
                    <a:pt x="4279" y="303"/>
                  </a:cubicBezTo>
                  <a:lnTo>
                    <a:pt x="3678" y="1"/>
                  </a:lnTo>
                  <a:cubicBezTo>
                    <a:pt x="3368" y="479"/>
                    <a:pt x="2863" y="719"/>
                    <a:pt x="2359" y="719"/>
                  </a:cubicBezTo>
                  <a:cubicBezTo>
                    <a:pt x="1854" y="719"/>
                    <a:pt x="1350" y="479"/>
                    <a:pt x="1042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4" name="Google Shape;18004;p79"/>
            <p:cNvSpPr/>
            <p:nvPr/>
          </p:nvSpPr>
          <p:spPr>
            <a:xfrm>
              <a:off x="3262192" y="2191262"/>
              <a:ext cx="81804" cy="67073"/>
            </a:xfrm>
            <a:custGeom>
              <a:avLst/>
              <a:gdLst/>
              <a:ahLst/>
              <a:cxnLst/>
              <a:rect l="l" t="t" r="r" b="b"/>
              <a:pathLst>
                <a:path w="3143" h="2577" extrusionOk="0">
                  <a:moveTo>
                    <a:pt x="1215" y="1"/>
                  </a:moveTo>
                  <a:cubicBezTo>
                    <a:pt x="1116" y="1"/>
                    <a:pt x="1022" y="58"/>
                    <a:pt x="978" y="152"/>
                  </a:cubicBezTo>
                  <a:cubicBezTo>
                    <a:pt x="890" y="332"/>
                    <a:pt x="771" y="493"/>
                    <a:pt x="620" y="624"/>
                  </a:cubicBezTo>
                  <a:cubicBezTo>
                    <a:pt x="479" y="747"/>
                    <a:pt x="324" y="852"/>
                    <a:pt x="159" y="937"/>
                  </a:cubicBezTo>
                  <a:cubicBezTo>
                    <a:pt x="57" y="990"/>
                    <a:pt x="0" y="1099"/>
                    <a:pt x="18" y="1208"/>
                  </a:cubicBezTo>
                  <a:cubicBezTo>
                    <a:pt x="120" y="1992"/>
                    <a:pt x="785" y="2576"/>
                    <a:pt x="1577" y="2576"/>
                  </a:cubicBezTo>
                  <a:cubicBezTo>
                    <a:pt x="2393" y="2573"/>
                    <a:pt x="3072" y="1947"/>
                    <a:pt x="3139" y="1130"/>
                  </a:cubicBezTo>
                  <a:cubicBezTo>
                    <a:pt x="3142" y="1049"/>
                    <a:pt x="3111" y="972"/>
                    <a:pt x="3051" y="919"/>
                  </a:cubicBezTo>
                  <a:cubicBezTo>
                    <a:pt x="2534" y="486"/>
                    <a:pt x="1925" y="177"/>
                    <a:pt x="1274" y="8"/>
                  </a:cubicBezTo>
                  <a:cubicBezTo>
                    <a:pt x="1254" y="3"/>
                    <a:pt x="1234" y="1"/>
                    <a:pt x="1215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5" name="Google Shape;18005;p79"/>
            <p:cNvSpPr/>
            <p:nvPr/>
          </p:nvSpPr>
          <p:spPr>
            <a:xfrm>
              <a:off x="3262192" y="2191262"/>
              <a:ext cx="81883" cy="66422"/>
            </a:xfrm>
            <a:custGeom>
              <a:avLst/>
              <a:gdLst/>
              <a:ahLst/>
              <a:cxnLst/>
              <a:rect l="l" t="t" r="r" b="b"/>
              <a:pathLst>
                <a:path w="3146" h="2552" extrusionOk="0">
                  <a:moveTo>
                    <a:pt x="1213" y="1"/>
                  </a:moveTo>
                  <a:cubicBezTo>
                    <a:pt x="1112" y="1"/>
                    <a:pt x="1020" y="58"/>
                    <a:pt x="978" y="152"/>
                  </a:cubicBezTo>
                  <a:cubicBezTo>
                    <a:pt x="915" y="279"/>
                    <a:pt x="834" y="398"/>
                    <a:pt x="739" y="500"/>
                  </a:cubicBezTo>
                  <a:cubicBezTo>
                    <a:pt x="700" y="546"/>
                    <a:pt x="662" y="585"/>
                    <a:pt x="620" y="624"/>
                  </a:cubicBezTo>
                  <a:cubicBezTo>
                    <a:pt x="479" y="747"/>
                    <a:pt x="324" y="852"/>
                    <a:pt x="155" y="937"/>
                  </a:cubicBezTo>
                  <a:cubicBezTo>
                    <a:pt x="57" y="986"/>
                    <a:pt x="0" y="1095"/>
                    <a:pt x="18" y="1208"/>
                  </a:cubicBezTo>
                  <a:cubicBezTo>
                    <a:pt x="109" y="1901"/>
                    <a:pt x="644" y="2450"/>
                    <a:pt x="1337" y="2552"/>
                  </a:cubicBezTo>
                  <a:cubicBezTo>
                    <a:pt x="1024" y="2341"/>
                    <a:pt x="788" y="2052"/>
                    <a:pt x="788" y="1528"/>
                  </a:cubicBezTo>
                  <a:lnTo>
                    <a:pt x="788" y="1155"/>
                  </a:lnTo>
                  <a:cubicBezTo>
                    <a:pt x="848" y="1113"/>
                    <a:pt x="908" y="1067"/>
                    <a:pt x="968" y="1014"/>
                  </a:cubicBezTo>
                  <a:cubicBezTo>
                    <a:pt x="1112" y="884"/>
                    <a:pt x="1239" y="736"/>
                    <a:pt x="1341" y="574"/>
                  </a:cubicBezTo>
                  <a:cubicBezTo>
                    <a:pt x="2643" y="849"/>
                    <a:pt x="3065" y="1486"/>
                    <a:pt x="3065" y="1486"/>
                  </a:cubicBezTo>
                  <a:cubicBezTo>
                    <a:pt x="3104" y="1370"/>
                    <a:pt x="3128" y="1253"/>
                    <a:pt x="3139" y="1134"/>
                  </a:cubicBezTo>
                  <a:cubicBezTo>
                    <a:pt x="3146" y="1053"/>
                    <a:pt x="3111" y="972"/>
                    <a:pt x="3047" y="919"/>
                  </a:cubicBezTo>
                  <a:cubicBezTo>
                    <a:pt x="2534" y="486"/>
                    <a:pt x="1925" y="177"/>
                    <a:pt x="1274" y="8"/>
                  </a:cubicBezTo>
                  <a:cubicBezTo>
                    <a:pt x="1254" y="3"/>
                    <a:pt x="1233" y="1"/>
                    <a:pt x="1213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6" name="Google Shape;18006;p79"/>
            <p:cNvSpPr/>
            <p:nvPr/>
          </p:nvSpPr>
          <p:spPr>
            <a:xfrm>
              <a:off x="3342045" y="2294305"/>
              <a:ext cx="22462" cy="47266"/>
            </a:xfrm>
            <a:custGeom>
              <a:avLst/>
              <a:gdLst/>
              <a:ahLst/>
              <a:cxnLst/>
              <a:rect l="l" t="t" r="r" b="b"/>
              <a:pathLst>
                <a:path w="863" h="1816" extrusionOk="0">
                  <a:moveTo>
                    <a:pt x="701" y="0"/>
                  </a:moveTo>
                  <a:lnTo>
                    <a:pt x="124" y="584"/>
                  </a:lnTo>
                  <a:cubicBezTo>
                    <a:pt x="46" y="662"/>
                    <a:pt x="0" y="771"/>
                    <a:pt x="4" y="883"/>
                  </a:cubicBezTo>
                  <a:lnTo>
                    <a:pt x="4" y="1816"/>
                  </a:lnTo>
                  <a:lnTo>
                    <a:pt x="862" y="1816"/>
                  </a:lnTo>
                  <a:lnTo>
                    <a:pt x="862" y="472"/>
                  </a:lnTo>
                  <a:cubicBezTo>
                    <a:pt x="859" y="303"/>
                    <a:pt x="803" y="137"/>
                    <a:pt x="70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7" name="Google Shape;18007;p79"/>
            <p:cNvSpPr/>
            <p:nvPr/>
          </p:nvSpPr>
          <p:spPr>
            <a:xfrm>
              <a:off x="3241761" y="2294305"/>
              <a:ext cx="22384" cy="47266"/>
            </a:xfrm>
            <a:custGeom>
              <a:avLst/>
              <a:gdLst/>
              <a:ahLst/>
              <a:cxnLst/>
              <a:rect l="l" t="t" r="r" b="b"/>
              <a:pathLst>
                <a:path w="860" h="1816" extrusionOk="0">
                  <a:moveTo>
                    <a:pt x="163" y="0"/>
                  </a:moveTo>
                  <a:cubicBezTo>
                    <a:pt x="57" y="137"/>
                    <a:pt x="1" y="303"/>
                    <a:pt x="1" y="472"/>
                  </a:cubicBezTo>
                  <a:lnTo>
                    <a:pt x="1" y="1816"/>
                  </a:lnTo>
                  <a:lnTo>
                    <a:pt x="856" y="1816"/>
                  </a:lnTo>
                  <a:lnTo>
                    <a:pt x="856" y="883"/>
                  </a:lnTo>
                  <a:cubicBezTo>
                    <a:pt x="859" y="771"/>
                    <a:pt x="813" y="662"/>
                    <a:pt x="736" y="584"/>
                  </a:cubicBezTo>
                  <a:lnTo>
                    <a:pt x="163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8" name="Google Shape;18008;p79"/>
            <p:cNvSpPr/>
            <p:nvPr/>
          </p:nvSpPr>
          <p:spPr>
            <a:xfrm>
              <a:off x="3476581" y="2163881"/>
              <a:ext cx="31415" cy="68999"/>
            </a:xfrm>
            <a:custGeom>
              <a:avLst/>
              <a:gdLst/>
              <a:ahLst/>
              <a:cxnLst/>
              <a:rect l="l" t="t" r="r" b="b"/>
              <a:pathLst>
                <a:path w="1207" h="2651" extrusionOk="0">
                  <a:moveTo>
                    <a:pt x="721" y="1"/>
                  </a:moveTo>
                  <a:cubicBezTo>
                    <a:pt x="324" y="1"/>
                    <a:pt x="0" y="325"/>
                    <a:pt x="0" y="722"/>
                  </a:cubicBezTo>
                  <a:lnTo>
                    <a:pt x="0" y="891"/>
                  </a:lnTo>
                  <a:cubicBezTo>
                    <a:pt x="0" y="1099"/>
                    <a:pt x="35" y="1306"/>
                    <a:pt x="99" y="1500"/>
                  </a:cubicBezTo>
                  <a:lnTo>
                    <a:pt x="482" y="2650"/>
                  </a:lnTo>
                  <a:lnTo>
                    <a:pt x="1207" y="2650"/>
                  </a:lnTo>
                  <a:lnTo>
                    <a:pt x="1207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9" name="Google Shape;18009;p79"/>
            <p:cNvSpPr/>
            <p:nvPr/>
          </p:nvSpPr>
          <p:spPr>
            <a:xfrm>
              <a:off x="3489022" y="2157582"/>
              <a:ext cx="75298" cy="75298"/>
            </a:xfrm>
            <a:custGeom>
              <a:avLst/>
              <a:gdLst/>
              <a:ahLst/>
              <a:cxnLst/>
              <a:rect l="l" t="t" r="r" b="b"/>
              <a:pathLst>
                <a:path w="2893" h="2893" extrusionOk="0">
                  <a:moveTo>
                    <a:pt x="725" y="0"/>
                  </a:moveTo>
                  <a:cubicBezTo>
                    <a:pt x="324" y="0"/>
                    <a:pt x="1" y="324"/>
                    <a:pt x="1" y="721"/>
                  </a:cubicBezTo>
                  <a:cubicBezTo>
                    <a:pt x="1" y="989"/>
                    <a:pt x="219" y="1207"/>
                    <a:pt x="486" y="1207"/>
                  </a:cubicBezTo>
                  <a:lnTo>
                    <a:pt x="2414" y="2892"/>
                  </a:lnTo>
                  <a:lnTo>
                    <a:pt x="2822" y="1464"/>
                  </a:lnTo>
                  <a:cubicBezTo>
                    <a:pt x="2868" y="1291"/>
                    <a:pt x="2893" y="1112"/>
                    <a:pt x="2893" y="932"/>
                  </a:cubicBezTo>
                  <a:lnTo>
                    <a:pt x="2893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0" name="Google Shape;18010;p79"/>
            <p:cNvSpPr/>
            <p:nvPr/>
          </p:nvSpPr>
          <p:spPr>
            <a:xfrm>
              <a:off x="3500370" y="2252348"/>
              <a:ext cx="40239" cy="35189"/>
            </a:xfrm>
            <a:custGeom>
              <a:avLst/>
              <a:gdLst/>
              <a:ahLst/>
              <a:cxnLst/>
              <a:rect l="l" t="t" r="r" b="b"/>
              <a:pathLst>
                <a:path w="1546" h="1352" extrusionOk="0">
                  <a:moveTo>
                    <a:pt x="1" y="1"/>
                  </a:moveTo>
                  <a:lnTo>
                    <a:pt x="1" y="1352"/>
                  </a:lnTo>
                  <a:lnTo>
                    <a:pt x="1545" y="1352"/>
                  </a:lnTo>
                  <a:lnTo>
                    <a:pt x="1545" y="1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1" name="Google Shape;18011;p79"/>
            <p:cNvSpPr/>
            <p:nvPr/>
          </p:nvSpPr>
          <p:spPr>
            <a:xfrm>
              <a:off x="3500370" y="2252348"/>
              <a:ext cx="40239" cy="21811"/>
            </a:xfrm>
            <a:custGeom>
              <a:avLst/>
              <a:gdLst/>
              <a:ahLst/>
              <a:cxnLst/>
              <a:rect l="l" t="t" r="r" b="b"/>
              <a:pathLst>
                <a:path w="1546" h="838" extrusionOk="0">
                  <a:moveTo>
                    <a:pt x="1" y="1"/>
                  </a:moveTo>
                  <a:lnTo>
                    <a:pt x="1" y="687"/>
                  </a:lnTo>
                  <a:cubicBezTo>
                    <a:pt x="249" y="787"/>
                    <a:pt x="511" y="837"/>
                    <a:pt x="773" y="837"/>
                  </a:cubicBezTo>
                  <a:cubicBezTo>
                    <a:pt x="1035" y="837"/>
                    <a:pt x="1297" y="787"/>
                    <a:pt x="1545" y="687"/>
                  </a:cubicBezTo>
                  <a:lnTo>
                    <a:pt x="1545" y="1"/>
                  </a:lnTo>
                  <a:close/>
                </a:path>
              </a:pathLst>
            </a:custGeom>
            <a:solidFill>
              <a:srgbClr val="B2C1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2" name="Google Shape;18012;p79"/>
            <p:cNvSpPr/>
            <p:nvPr/>
          </p:nvSpPr>
          <p:spPr>
            <a:xfrm>
              <a:off x="3453572" y="2274160"/>
              <a:ext cx="133833" cy="67411"/>
            </a:xfrm>
            <a:custGeom>
              <a:avLst/>
              <a:gdLst/>
              <a:ahLst/>
              <a:cxnLst/>
              <a:rect l="l" t="t" r="r" b="b"/>
              <a:pathLst>
                <a:path w="5142" h="2590" extrusionOk="0">
                  <a:moveTo>
                    <a:pt x="1799" y="0"/>
                  </a:moveTo>
                  <a:lnTo>
                    <a:pt x="560" y="355"/>
                  </a:lnTo>
                  <a:cubicBezTo>
                    <a:pt x="230" y="447"/>
                    <a:pt x="1" y="749"/>
                    <a:pt x="1" y="1094"/>
                  </a:cubicBezTo>
                  <a:lnTo>
                    <a:pt x="1" y="2590"/>
                  </a:lnTo>
                  <a:lnTo>
                    <a:pt x="5141" y="2590"/>
                  </a:lnTo>
                  <a:lnTo>
                    <a:pt x="5141" y="1094"/>
                  </a:lnTo>
                  <a:cubicBezTo>
                    <a:pt x="5141" y="749"/>
                    <a:pt x="4913" y="447"/>
                    <a:pt x="4582" y="355"/>
                  </a:cubicBezTo>
                  <a:lnTo>
                    <a:pt x="3343" y="0"/>
                  </a:lnTo>
                  <a:lnTo>
                    <a:pt x="2573" y="510"/>
                  </a:lnTo>
                  <a:lnTo>
                    <a:pt x="1799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3" name="Google Shape;18013;p79"/>
            <p:cNvSpPr/>
            <p:nvPr/>
          </p:nvSpPr>
          <p:spPr>
            <a:xfrm>
              <a:off x="3482879" y="2188972"/>
              <a:ext cx="75402" cy="68999"/>
            </a:xfrm>
            <a:custGeom>
              <a:avLst/>
              <a:gdLst/>
              <a:ahLst/>
              <a:cxnLst/>
              <a:rect l="l" t="t" r="r" b="b"/>
              <a:pathLst>
                <a:path w="2897" h="2651" extrusionOk="0">
                  <a:moveTo>
                    <a:pt x="917" y="1"/>
                  </a:moveTo>
                  <a:cubicBezTo>
                    <a:pt x="792" y="1"/>
                    <a:pt x="670" y="53"/>
                    <a:pt x="578" y="145"/>
                  </a:cubicBezTo>
                  <a:lnTo>
                    <a:pt x="142" y="581"/>
                  </a:lnTo>
                  <a:cubicBezTo>
                    <a:pt x="50" y="669"/>
                    <a:pt x="1" y="793"/>
                    <a:pt x="1" y="923"/>
                  </a:cubicBezTo>
                  <a:lnTo>
                    <a:pt x="1" y="1204"/>
                  </a:lnTo>
                  <a:cubicBezTo>
                    <a:pt x="1" y="2003"/>
                    <a:pt x="648" y="2647"/>
                    <a:pt x="1447" y="2650"/>
                  </a:cubicBezTo>
                  <a:cubicBezTo>
                    <a:pt x="2246" y="2650"/>
                    <a:pt x="2893" y="2003"/>
                    <a:pt x="2893" y="1204"/>
                  </a:cubicBezTo>
                  <a:lnTo>
                    <a:pt x="2893" y="898"/>
                  </a:lnTo>
                  <a:cubicBezTo>
                    <a:pt x="2897" y="768"/>
                    <a:pt x="2844" y="645"/>
                    <a:pt x="2756" y="557"/>
                  </a:cubicBezTo>
                  <a:cubicBezTo>
                    <a:pt x="2383" y="191"/>
                    <a:pt x="1700" y="26"/>
                    <a:pt x="930" y="1"/>
                  </a:cubicBezTo>
                  <a:cubicBezTo>
                    <a:pt x="926" y="1"/>
                    <a:pt x="922" y="1"/>
                    <a:pt x="917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4" name="Google Shape;18014;p79"/>
            <p:cNvSpPr/>
            <p:nvPr/>
          </p:nvSpPr>
          <p:spPr>
            <a:xfrm>
              <a:off x="3482879" y="2188972"/>
              <a:ext cx="75037" cy="67515"/>
            </a:xfrm>
            <a:custGeom>
              <a:avLst/>
              <a:gdLst/>
              <a:ahLst/>
              <a:cxnLst/>
              <a:rect l="l" t="t" r="r" b="b"/>
              <a:pathLst>
                <a:path w="2883" h="2594" extrusionOk="0">
                  <a:moveTo>
                    <a:pt x="914" y="1"/>
                  </a:moveTo>
                  <a:cubicBezTo>
                    <a:pt x="788" y="1"/>
                    <a:pt x="666" y="53"/>
                    <a:pt x="574" y="142"/>
                  </a:cubicBezTo>
                  <a:lnTo>
                    <a:pt x="1" y="722"/>
                  </a:lnTo>
                  <a:lnTo>
                    <a:pt x="1" y="1204"/>
                  </a:lnTo>
                  <a:cubicBezTo>
                    <a:pt x="1" y="1848"/>
                    <a:pt x="427" y="2415"/>
                    <a:pt x="1046" y="2594"/>
                  </a:cubicBezTo>
                  <a:cubicBezTo>
                    <a:pt x="838" y="2337"/>
                    <a:pt x="722" y="2017"/>
                    <a:pt x="722" y="1686"/>
                  </a:cubicBezTo>
                  <a:lnTo>
                    <a:pt x="722" y="1151"/>
                  </a:lnTo>
                  <a:cubicBezTo>
                    <a:pt x="722" y="873"/>
                    <a:pt x="954" y="669"/>
                    <a:pt x="1232" y="669"/>
                  </a:cubicBezTo>
                  <a:cubicBezTo>
                    <a:pt x="1658" y="669"/>
                    <a:pt x="2517" y="722"/>
                    <a:pt x="2882" y="993"/>
                  </a:cubicBezTo>
                  <a:cubicBezTo>
                    <a:pt x="2868" y="891"/>
                    <a:pt x="2826" y="627"/>
                    <a:pt x="2752" y="553"/>
                  </a:cubicBezTo>
                  <a:cubicBezTo>
                    <a:pt x="2379" y="191"/>
                    <a:pt x="1697" y="26"/>
                    <a:pt x="926" y="1"/>
                  </a:cubicBezTo>
                  <a:cubicBezTo>
                    <a:pt x="922" y="1"/>
                    <a:pt x="918" y="1"/>
                    <a:pt x="914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5" name="Google Shape;18015;p79"/>
            <p:cNvSpPr/>
            <p:nvPr/>
          </p:nvSpPr>
          <p:spPr>
            <a:xfrm>
              <a:off x="3453677" y="2291182"/>
              <a:ext cx="26756" cy="50389"/>
            </a:xfrm>
            <a:custGeom>
              <a:avLst/>
              <a:gdLst/>
              <a:ahLst/>
              <a:cxnLst/>
              <a:rect l="l" t="t" r="r" b="b"/>
              <a:pathLst>
                <a:path w="1028" h="1936" extrusionOk="0">
                  <a:moveTo>
                    <a:pt x="141" y="0"/>
                  </a:moveTo>
                  <a:cubicBezTo>
                    <a:pt x="50" y="131"/>
                    <a:pt x="0" y="285"/>
                    <a:pt x="0" y="440"/>
                  </a:cubicBezTo>
                  <a:lnTo>
                    <a:pt x="0" y="1936"/>
                  </a:lnTo>
                  <a:lnTo>
                    <a:pt x="1028" y="1936"/>
                  </a:lnTo>
                  <a:lnTo>
                    <a:pt x="1028" y="1207"/>
                  </a:lnTo>
                  <a:lnTo>
                    <a:pt x="1024" y="1207"/>
                  </a:lnTo>
                  <a:cubicBezTo>
                    <a:pt x="1024" y="1003"/>
                    <a:pt x="943" y="806"/>
                    <a:pt x="799" y="662"/>
                  </a:cubicBezTo>
                  <a:lnTo>
                    <a:pt x="141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6" name="Google Shape;18016;p79"/>
            <p:cNvSpPr/>
            <p:nvPr/>
          </p:nvSpPr>
          <p:spPr>
            <a:xfrm>
              <a:off x="3560546" y="2291182"/>
              <a:ext cx="26756" cy="50389"/>
            </a:xfrm>
            <a:custGeom>
              <a:avLst/>
              <a:gdLst/>
              <a:ahLst/>
              <a:cxnLst/>
              <a:rect l="l" t="t" r="r" b="b"/>
              <a:pathLst>
                <a:path w="1028" h="1936" extrusionOk="0">
                  <a:moveTo>
                    <a:pt x="887" y="0"/>
                  </a:moveTo>
                  <a:lnTo>
                    <a:pt x="229" y="662"/>
                  </a:lnTo>
                  <a:cubicBezTo>
                    <a:pt x="85" y="806"/>
                    <a:pt x="4" y="1003"/>
                    <a:pt x="4" y="1207"/>
                  </a:cubicBezTo>
                  <a:lnTo>
                    <a:pt x="1" y="1207"/>
                  </a:lnTo>
                  <a:lnTo>
                    <a:pt x="1" y="1936"/>
                  </a:lnTo>
                  <a:lnTo>
                    <a:pt x="1028" y="1936"/>
                  </a:lnTo>
                  <a:lnTo>
                    <a:pt x="1028" y="440"/>
                  </a:lnTo>
                  <a:cubicBezTo>
                    <a:pt x="1028" y="285"/>
                    <a:pt x="979" y="131"/>
                    <a:pt x="8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7" name="Google Shape;18017;p79"/>
            <p:cNvSpPr/>
            <p:nvPr/>
          </p:nvSpPr>
          <p:spPr>
            <a:xfrm>
              <a:off x="3297538" y="1995926"/>
              <a:ext cx="189506" cy="163323"/>
            </a:xfrm>
            <a:custGeom>
              <a:avLst/>
              <a:gdLst/>
              <a:ahLst/>
              <a:cxnLst/>
              <a:rect l="l" t="t" r="r" b="b"/>
              <a:pathLst>
                <a:path w="7281" h="6275" extrusionOk="0">
                  <a:moveTo>
                    <a:pt x="644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0" y="4072"/>
                  </a:lnTo>
                  <a:cubicBezTo>
                    <a:pt x="0" y="4427"/>
                    <a:pt x="289" y="4712"/>
                    <a:pt x="644" y="4712"/>
                  </a:cubicBezTo>
                  <a:lnTo>
                    <a:pt x="2998" y="4712"/>
                  </a:lnTo>
                  <a:lnTo>
                    <a:pt x="2643" y="6141"/>
                  </a:lnTo>
                  <a:cubicBezTo>
                    <a:pt x="2624" y="6215"/>
                    <a:pt x="2681" y="6275"/>
                    <a:pt x="2745" y="6275"/>
                  </a:cubicBezTo>
                  <a:cubicBezTo>
                    <a:pt x="2766" y="6275"/>
                    <a:pt x="2788" y="6268"/>
                    <a:pt x="2808" y="6253"/>
                  </a:cubicBezTo>
                  <a:lnTo>
                    <a:pt x="4926" y="4716"/>
                  </a:lnTo>
                  <a:lnTo>
                    <a:pt x="6640" y="4716"/>
                  </a:lnTo>
                  <a:cubicBezTo>
                    <a:pt x="6992" y="4716"/>
                    <a:pt x="7280" y="4427"/>
                    <a:pt x="7280" y="4072"/>
                  </a:cubicBezTo>
                  <a:lnTo>
                    <a:pt x="7280" y="645"/>
                  </a:lnTo>
                  <a:cubicBezTo>
                    <a:pt x="7280" y="289"/>
                    <a:pt x="6992" y="1"/>
                    <a:pt x="6640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8" name="Google Shape;18018;p79"/>
            <p:cNvSpPr/>
            <p:nvPr/>
          </p:nvSpPr>
          <p:spPr>
            <a:xfrm>
              <a:off x="3236451" y="2146755"/>
              <a:ext cx="133365" cy="200230"/>
            </a:xfrm>
            <a:custGeom>
              <a:avLst/>
              <a:gdLst/>
              <a:ahLst/>
              <a:cxnLst/>
              <a:rect l="l" t="t" r="r" b="b"/>
              <a:pathLst>
                <a:path w="5124" h="7693" extrusionOk="0">
                  <a:moveTo>
                    <a:pt x="2562" y="405"/>
                  </a:moveTo>
                  <a:cubicBezTo>
                    <a:pt x="2617" y="405"/>
                    <a:pt x="2673" y="407"/>
                    <a:pt x="2727" y="413"/>
                  </a:cubicBezTo>
                  <a:cubicBezTo>
                    <a:pt x="3600" y="490"/>
                    <a:pt x="4286" y="1257"/>
                    <a:pt x="4290" y="2151"/>
                  </a:cubicBezTo>
                  <a:cubicBezTo>
                    <a:pt x="4293" y="3002"/>
                    <a:pt x="4494" y="3790"/>
                    <a:pt x="4666" y="4205"/>
                  </a:cubicBezTo>
                  <a:cubicBezTo>
                    <a:pt x="4670" y="4209"/>
                    <a:pt x="4666" y="4216"/>
                    <a:pt x="4659" y="4219"/>
                  </a:cubicBezTo>
                  <a:cubicBezTo>
                    <a:pt x="4483" y="4343"/>
                    <a:pt x="4089" y="4571"/>
                    <a:pt x="3414" y="4709"/>
                  </a:cubicBezTo>
                  <a:cubicBezTo>
                    <a:pt x="3407" y="4691"/>
                    <a:pt x="3403" y="4670"/>
                    <a:pt x="3403" y="4649"/>
                  </a:cubicBezTo>
                  <a:lnTo>
                    <a:pt x="3403" y="4248"/>
                  </a:lnTo>
                  <a:cubicBezTo>
                    <a:pt x="3670" y="4096"/>
                    <a:pt x="3889" y="3875"/>
                    <a:pt x="4040" y="3611"/>
                  </a:cubicBezTo>
                  <a:cubicBezTo>
                    <a:pt x="4321" y="3111"/>
                    <a:pt x="4219" y="2481"/>
                    <a:pt x="3797" y="2094"/>
                  </a:cubicBezTo>
                  <a:cubicBezTo>
                    <a:pt x="3505" y="1823"/>
                    <a:pt x="2974" y="1500"/>
                    <a:pt x="2133" y="1500"/>
                  </a:cubicBezTo>
                  <a:cubicBezTo>
                    <a:pt x="2080" y="1500"/>
                    <a:pt x="2031" y="1521"/>
                    <a:pt x="1992" y="1560"/>
                  </a:cubicBezTo>
                  <a:lnTo>
                    <a:pt x="1563" y="1989"/>
                  </a:lnTo>
                  <a:cubicBezTo>
                    <a:pt x="1417" y="2132"/>
                    <a:pt x="1551" y="2333"/>
                    <a:pt x="1707" y="2333"/>
                  </a:cubicBezTo>
                  <a:cubicBezTo>
                    <a:pt x="1754" y="2333"/>
                    <a:pt x="1804" y="2314"/>
                    <a:pt x="1848" y="2270"/>
                  </a:cubicBezTo>
                  <a:lnTo>
                    <a:pt x="2214" y="1904"/>
                  </a:lnTo>
                  <a:cubicBezTo>
                    <a:pt x="2752" y="1918"/>
                    <a:pt x="3192" y="2080"/>
                    <a:pt x="3530" y="2386"/>
                  </a:cubicBezTo>
                  <a:cubicBezTo>
                    <a:pt x="3815" y="2650"/>
                    <a:pt x="3882" y="3072"/>
                    <a:pt x="3692" y="3410"/>
                  </a:cubicBezTo>
                  <a:cubicBezTo>
                    <a:pt x="3456" y="3824"/>
                    <a:pt x="3022" y="4069"/>
                    <a:pt x="2563" y="4069"/>
                  </a:cubicBezTo>
                  <a:cubicBezTo>
                    <a:pt x="2453" y="4069"/>
                    <a:pt x="2342" y="4055"/>
                    <a:pt x="2231" y="4026"/>
                  </a:cubicBezTo>
                  <a:cubicBezTo>
                    <a:pt x="1661" y="3875"/>
                    <a:pt x="1264" y="3361"/>
                    <a:pt x="1264" y="2770"/>
                  </a:cubicBezTo>
                  <a:cubicBezTo>
                    <a:pt x="1257" y="2643"/>
                    <a:pt x="1159" y="2580"/>
                    <a:pt x="1062" y="2580"/>
                  </a:cubicBezTo>
                  <a:cubicBezTo>
                    <a:pt x="965" y="2580"/>
                    <a:pt x="868" y="2643"/>
                    <a:pt x="863" y="2770"/>
                  </a:cubicBezTo>
                  <a:cubicBezTo>
                    <a:pt x="863" y="3379"/>
                    <a:pt x="1190" y="3942"/>
                    <a:pt x="1718" y="4244"/>
                  </a:cubicBezTo>
                  <a:lnTo>
                    <a:pt x="1718" y="4649"/>
                  </a:lnTo>
                  <a:cubicBezTo>
                    <a:pt x="1718" y="4666"/>
                    <a:pt x="1714" y="4687"/>
                    <a:pt x="1711" y="4709"/>
                  </a:cubicBezTo>
                  <a:cubicBezTo>
                    <a:pt x="1035" y="4568"/>
                    <a:pt x="641" y="4343"/>
                    <a:pt x="462" y="4219"/>
                  </a:cubicBezTo>
                  <a:cubicBezTo>
                    <a:pt x="458" y="4216"/>
                    <a:pt x="455" y="4209"/>
                    <a:pt x="458" y="4205"/>
                  </a:cubicBezTo>
                  <a:cubicBezTo>
                    <a:pt x="630" y="3790"/>
                    <a:pt x="831" y="3002"/>
                    <a:pt x="835" y="2151"/>
                  </a:cubicBezTo>
                  <a:cubicBezTo>
                    <a:pt x="838" y="1257"/>
                    <a:pt x="1524" y="490"/>
                    <a:pt x="2397" y="413"/>
                  </a:cubicBezTo>
                  <a:cubicBezTo>
                    <a:pt x="2451" y="407"/>
                    <a:pt x="2507" y="405"/>
                    <a:pt x="2562" y="405"/>
                  </a:cubicBezTo>
                  <a:close/>
                  <a:moveTo>
                    <a:pt x="3005" y="4413"/>
                  </a:moveTo>
                  <a:lnTo>
                    <a:pt x="3005" y="4652"/>
                  </a:lnTo>
                  <a:cubicBezTo>
                    <a:pt x="3002" y="4888"/>
                    <a:pt x="3139" y="5106"/>
                    <a:pt x="3350" y="5212"/>
                  </a:cubicBezTo>
                  <a:lnTo>
                    <a:pt x="3480" y="5279"/>
                  </a:lnTo>
                  <a:cubicBezTo>
                    <a:pt x="3283" y="5592"/>
                    <a:pt x="2935" y="5785"/>
                    <a:pt x="2566" y="5785"/>
                  </a:cubicBezTo>
                  <a:cubicBezTo>
                    <a:pt x="2189" y="5785"/>
                    <a:pt x="1844" y="5592"/>
                    <a:pt x="1644" y="5279"/>
                  </a:cubicBezTo>
                  <a:lnTo>
                    <a:pt x="1774" y="5212"/>
                  </a:lnTo>
                  <a:cubicBezTo>
                    <a:pt x="1985" y="5106"/>
                    <a:pt x="2122" y="4888"/>
                    <a:pt x="2119" y="4652"/>
                  </a:cubicBezTo>
                  <a:lnTo>
                    <a:pt x="2119" y="4413"/>
                  </a:lnTo>
                  <a:cubicBezTo>
                    <a:pt x="2265" y="4453"/>
                    <a:pt x="2413" y="4474"/>
                    <a:pt x="2562" y="4474"/>
                  </a:cubicBezTo>
                  <a:cubicBezTo>
                    <a:pt x="2711" y="4474"/>
                    <a:pt x="2859" y="4453"/>
                    <a:pt x="3005" y="4413"/>
                  </a:cubicBezTo>
                  <a:close/>
                  <a:moveTo>
                    <a:pt x="2562" y="1"/>
                  </a:moveTo>
                  <a:cubicBezTo>
                    <a:pt x="2495" y="1"/>
                    <a:pt x="2428" y="4"/>
                    <a:pt x="2362" y="11"/>
                  </a:cubicBezTo>
                  <a:cubicBezTo>
                    <a:pt x="1285" y="110"/>
                    <a:pt x="440" y="1049"/>
                    <a:pt x="433" y="2151"/>
                  </a:cubicBezTo>
                  <a:cubicBezTo>
                    <a:pt x="433" y="2942"/>
                    <a:pt x="247" y="3667"/>
                    <a:pt x="89" y="4051"/>
                  </a:cubicBezTo>
                  <a:cubicBezTo>
                    <a:pt x="11" y="4230"/>
                    <a:pt x="75" y="4438"/>
                    <a:pt x="233" y="4547"/>
                  </a:cubicBezTo>
                  <a:cubicBezTo>
                    <a:pt x="402" y="4663"/>
                    <a:pt x="736" y="4860"/>
                    <a:pt x="1271" y="5015"/>
                  </a:cubicBezTo>
                  <a:lnTo>
                    <a:pt x="472" y="5412"/>
                  </a:lnTo>
                  <a:cubicBezTo>
                    <a:pt x="187" y="5553"/>
                    <a:pt x="4" y="5845"/>
                    <a:pt x="8" y="6165"/>
                  </a:cubicBezTo>
                  <a:lnTo>
                    <a:pt x="8" y="7481"/>
                  </a:lnTo>
                  <a:cubicBezTo>
                    <a:pt x="1" y="7597"/>
                    <a:pt x="92" y="7692"/>
                    <a:pt x="208" y="7692"/>
                  </a:cubicBezTo>
                  <a:cubicBezTo>
                    <a:pt x="321" y="7692"/>
                    <a:pt x="412" y="7597"/>
                    <a:pt x="409" y="7481"/>
                  </a:cubicBezTo>
                  <a:lnTo>
                    <a:pt x="409" y="6169"/>
                  </a:lnTo>
                  <a:cubicBezTo>
                    <a:pt x="405" y="6000"/>
                    <a:pt x="500" y="5845"/>
                    <a:pt x="652" y="5771"/>
                  </a:cubicBezTo>
                  <a:lnTo>
                    <a:pt x="1285" y="5454"/>
                  </a:lnTo>
                  <a:cubicBezTo>
                    <a:pt x="1572" y="5940"/>
                    <a:pt x="2067" y="6183"/>
                    <a:pt x="2562" y="6183"/>
                  </a:cubicBezTo>
                  <a:cubicBezTo>
                    <a:pt x="3057" y="6183"/>
                    <a:pt x="3553" y="5940"/>
                    <a:pt x="3839" y="5454"/>
                  </a:cubicBezTo>
                  <a:lnTo>
                    <a:pt x="4473" y="5771"/>
                  </a:lnTo>
                  <a:cubicBezTo>
                    <a:pt x="4624" y="5845"/>
                    <a:pt x="4719" y="6000"/>
                    <a:pt x="4719" y="6169"/>
                  </a:cubicBezTo>
                  <a:lnTo>
                    <a:pt x="4719" y="7485"/>
                  </a:lnTo>
                  <a:cubicBezTo>
                    <a:pt x="4712" y="7597"/>
                    <a:pt x="4803" y="7692"/>
                    <a:pt x="4919" y="7692"/>
                  </a:cubicBezTo>
                  <a:cubicBezTo>
                    <a:pt x="5032" y="7692"/>
                    <a:pt x="5124" y="7597"/>
                    <a:pt x="5120" y="7485"/>
                  </a:cubicBezTo>
                  <a:lnTo>
                    <a:pt x="5120" y="6169"/>
                  </a:lnTo>
                  <a:cubicBezTo>
                    <a:pt x="5120" y="5849"/>
                    <a:pt x="4937" y="5557"/>
                    <a:pt x="4652" y="5412"/>
                  </a:cubicBezTo>
                  <a:lnTo>
                    <a:pt x="3853" y="5015"/>
                  </a:lnTo>
                  <a:cubicBezTo>
                    <a:pt x="4388" y="4860"/>
                    <a:pt x="4722" y="4663"/>
                    <a:pt x="4891" y="4547"/>
                  </a:cubicBezTo>
                  <a:cubicBezTo>
                    <a:pt x="5050" y="4438"/>
                    <a:pt x="5113" y="4230"/>
                    <a:pt x="5039" y="4051"/>
                  </a:cubicBezTo>
                  <a:cubicBezTo>
                    <a:pt x="4881" y="3667"/>
                    <a:pt x="4694" y="2942"/>
                    <a:pt x="4691" y="2151"/>
                  </a:cubicBezTo>
                  <a:cubicBezTo>
                    <a:pt x="4684" y="1049"/>
                    <a:pt x="3839" y="110"/>
                    <a:pt x="2763" y="11"/>
                  </a:cubicBezTo>
                  <a:cubicBezTo>
                    <a:pt x="2696" y="4"/>
                    <a:pt x="2629" y="1"/>
                    <a:pt x="25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9" name="Google Shape;18019;p79"/>
            <p:cNvSpPr/>
            <p:nvPr/>
          </p:nvSpPr>
          <p:spPr>
            <a:xfrm>
              <a:off x="3258705" y="2313982"/>
              <a:ext cx="10749" cy="33003"/>
            </a:xfrm>
            <a:custGeom>
              <a:avLst/>
              <a:gdLst/>
              <a:ahLst/>
              <a:cxnLst/>
              <a:rect l="l" t="t" r="r" b="b"/>
              <a:pathLst>
                <a:path w="413" h="1268" extrusionOk="0">
                  <a:moveTo>
                    <a:pt x="208" y="1"/>
                  </a:moveTo>
                  <a:cubicBezTo>
                    <a:pt x="96" y="1"/>
                    <a:pt x="8" y="92"/>
                    <a:pt x="8" y="201"/>
                  </a:cubicBezTo>
                  <a:lnTo>
                    <a:pt x="8" y="1060"/>
                  </a:lnTo>
                  <a:cubicBezTo>
                    <a:pt x="1" y="1172"/>
                    <a:pt x="92" y="1267"/>
                    <a:pt x="208" y="1267"/>
                  </a:cubicBezTo>
                  <a:cubicBezTo>
                    <a:pt x="321" y="1267"/>
                    <a:pt x="412" y="1172"/>
                    <a:pt x="409" y="1060"/>
                  </a:cubicBezTo>
                  <a:lnTo>
                    <a:pt x="409" y="201"/>
                  </a:lnTo>
                  <a:cubicBezTo>
                    <a:pt x="409" y="92"/>
                    <a:pt x="317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0" name="Google Shape;18020;p79"/>
            <p:cNvSpPr/>
            <p:nvPr/>
          </p:nvSpPr>
          <p:spPr>
            <a:xfrm>
              <a:off x="3336735" y="2313982"/>
              <a:ext cx="10749" cy="33003"/>
            </a:xfrm>
            <a:custGeom>
              <a:avLst/>
              <a:gdLst/>
              <a:ahLst/>
              <a:cxnLst/>
              <a:rect l="l" t="t" r="r" b="b"/>
              <a:pathLst>
                <a:path w="413" h="1268" extrusionOk="0">
                  <a:moveTo>
                    <a:pt x="208" y="1"/>
                  </a:moveTo>
                  <a:cubicBezTo>
                    <a:pt x="95" y="1"/>
                    <a:pt x="4" y="92"/>
                    <a:pt x="7" y="201"/>
                  </a:cubicBezTo>
                  <a:lnTo>
                    <a:pt x="7" y="1060"/>
                  </a:lnTo>
                  <a:cubicBezTo>
                    <a:pt x="0" y="1172"/>
                    <a:pt x="92" y="1267"/>
                    <a:pt x="204" y="1267"/>
                  </a:cubicBezTo>
                  <a:cubicBezTo>
                    <a:pt x="321" y="1267"/>
                    <a:pt x="412" y="1172"/>
                    <a:pt x="405" y="1060"/>
                  </a:cubicBezTo>
                  <a:lnTo>
                    <a:pt x="405" y="201"/>
                  </a:lnTo>
                  <a:cubicBezTo>
                    <a:pt x="405" y="92"/>
                    <a:pt x="317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1" name="Google Shape;18021;p79"/>
            <p:cNvSpPr/>
            <p:nvPr/>
          </p:nvSpPr>
          <p:spPr>
            <a:xfrm>
              <a:off x="3492952" y="2184287"/>
              <a:ext cx="56922" cy="17438"/>
            </a:xfrm>
            <a:custGeom>
              <a:avLst/>
              <a:gdLst/>
              <a:ahLst/>
              <a:cxnLst/>
              <a:rect l="l" t="t" r="r" b="b"/>
              <a:pathLst>
                <a:path w="2187" h="670" extrusionOk="0">
                  <a:moveTo>
                    <a:pt x="790" y="1"/>
                  </a:moveTo>
                  <a:cubicBezTo>
                    <a:pt x="598" y="1"/>
                    <a:pt x="388" y="19"/>
                    <a:pt x="159" y="65"/>
                  </a:cubicBezTo>
                  <a:cubicBezTo>
                    <a:pt x="68" y="82"/>
                    <a:pt x="1" y="167"/>
                    <a:pt x="1" y="262"/>
                  </a:cubicBezTo>
                  <a:lnTo>
                    <a:pt x="1" y="476"/>
                  </a:lnTo>
                  <a:cubicBezTo>
                    <a:pt x="6" y="603"/>
                    <a:pt x="103" y="666"/>
                    <a:pt x="200" y="666"/>
                  </a:cubicBezTo>
                  <a:cubicBezTo>
                    <a:pt x="297" y="666"/>
                    <a:pt x="395" y="603"/>
                    <a:pt x="402" y="476"/>
                  </a:cubicBezTo>
                  <a:lnTo>
                    <a:pt x="402" y="473"/>
                  </a:lnTo>
                  <a:lnTo>
                    <a:pt x="402" y="431"/>
                  </a:lnTo>
                  <a:cubicBezTo>
                    <a:pt x="527" y="411"/>
                    <a:pt x="654" y="401"/>
                    <a:pt x="780" y="401"/>
                  </a:cubicBezTo>
                  <a:cubicBezTo>
                    <a:pt x="985" y="401"/>
                    <a:pt x="1189" y="426"/>
                    <a:pt x="1387" y="476"/>
                  </a:cubicBezTo>
                  <a:cubicBezTo>
                    <a:pt x="1535" y="512"/>
                    <a:pt x="1676" y="568"/>
                    <a:pt x="1802" y="642"/>
                  </a:cubicBezTo>
                  <a:cubicBezTo>
                    <a:pt x="1837" y="661"/>
                    <a:pt x="1871" y="669"/>
                    <a:pt x="1903" y="669"/>
                  </a:cubicBezTo>
                  <a:cubicBezTo>
                    <a:pt x="2073" y="669"/>
                    <a:pt x="2187" y="435"/>
                    <a:pt x="2024" y="308"/>
                  </a:cubicBezTo>
                  <a:cubicBezTo>
                    <a:pt x="2002" y="293"/>
                    <a:pt x="1552" y="1"/>
                    <a:pt x="7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2" name="Google Shape;18022;p79"/>
            <p:cNvSpPr/>
            <p:nvPr/>
          </p:nvSpPr>
          <p:spPr>
            <a:xfrm>
              <a:off x="3448263" y="2152351"/>
              <a:ext cx="144349" cy="194634"/>
            </a:xfrm>
            <a:custGeom>
              <a:avLst/>
              <a:gdLst/>
              <a:ahLst/>
              <a:cxnLst/>
              <a:rect l="l" t="t" r="r" b="b"/>
              <a:pathLst>
                <a:path w="5546" h="7478" extrusionOk="0">
                  <a:moveTo>
                    <a:pt x="4286" y="405"/>
                  </a:moveTo>
                  <a:lnTo>
                    <a:pt x="4286" y="1401"/>
                  </a:lnTo>
                  <a:cubicBezTo>
                    <a:pt x="4286" y="1570"/>
                    <a:pt x="4248" y="1735"/>
                    <a:pt x="4174" y="1886"/>
                  </a:cubicBezTo>
                  <a:lnTo>
                    <a:pt x="4096" y="2041"/>
                  </a:lnTo>
                  <a:cubicBezTo>
                    <a:pt x="4082" y="2069"/>
                    <a:pt x="4075" y="2097"/>
                    <a:pt x="4075" y="2129"/>
                  </a:cubicBezTo>
                  <a:lnTo>
                    <a:pt x="4075" y="2558"/>
                  </a:lnTo>
                  <a:cubicBezTo>
                    <a:pt x="4075" y="3277"/>
                    <a:pt x="3488" y="3857"/>
                    <a:pt x="2773" y="3857"/>
                  </a:cubicBezTo>
                  <a:cubicBezTo>
                    <a:pt x="2760" y="3857"/>
                    <a:pt x="2748" y="3857"/>
                    <a:pt x="2735" y="3857"/>
                  </a:cubicBezTo>
                  <a:cubicBezTo>
                    <a:pt x="2042" y="3836"/>
                    <a:pt x="1475" y="3223"/>
                    <a:pt x="1475" y="2495"/>
                  </a:cubicBezTo>
                  <a:lnTo>
                    <a:pt x="1475" y="2129"/>
                  </a:lnTo>
                  <a:cubicBezTo>
                    <a:pt x="1475" y="2097"/>
                    <a:pt x="1468" y="2069"/>
                    <a:pt x="1454" y="2041"/>
                  </a:cubicBezTo>
                  <a:lnTo>
                    <a:pt x="1377" y="1883"/>
                  </a:lnTo>
                  <a:cubicBezTo>
                    <a:pt x="1303" y="1735"/>
                    <a:pt x="1264" y="1566"/>
                    <a:pt x="1264" y="1401"/>
                  </a:cubicBezTo>
                  <a:cubicBezTo>
                    <a:pt x="1264" y="852"/>
                    <a:pt x="1707" y="405"/>
                    <a:pt x="2256" y="405"/>
                  </a:cubicBezTo>
                  <a:close/>
                  <a:moveTo>
                    <a:pt x="2119" y="4117"/>
                  </a:moveTo>
                  <a:cubicBezTo>
                    <a:pt x="2309" y="4202"/>
                    <a:pt x="2513" y="4251"/>
                    <a:pt x="2724" y="4254"/>
                  </a:cubicBezTo>
                  <a:lnTo>
                    <a:pt x="2777" y="4254"/>
                  </a:lnTo>
                  <a:cubicBezTo>
                    <a:pt x="3002" y="4254"/>
                    <a:pt x="3224" y="4209"/>
                    <a:pt x="3431" y="4121"/>
                  </a:cubicBezTo>
                  <a:lnTo>
                    <a:pt x="3431" y="4402"/>
                  </a:lnTo>
                  <a:cubicBezTo>
                    <a:pt x="3431" y="4462"/>
                    <a:pt x="3438" y="4522"/>
                    <a:pt x="3456" y="4578"/>
                  </a:cubicBezTo>
                  <a:lnTo>
                    <a:pt x="2773" y="5088"/>
                  </a:lnTo>
                  <a:lnTo>
                    <a:pt x="2094" y="4578"/>
                  </a:lnTo>
                  <a:cubicBezTo>
                    <a:pt x="2108" y="4522"/>
                    <a:pt x="2119" y="4462"/>
                    <a:pt x="2119" y="4402"/>
                  </a:cubicBezTo>
                  <a:lnTo>
                    <a:pt x="2119" y="4117"/>
                  </a:lnTo>
                  <a:close/>
                  <a:moveTo>
                    <a:pt x="2256" y="0"/>
                  </a:moveTo>
                  <a:cubicBezTo>
                    <a:pt x="1486" y="4"/>
                    <a:pt x="863" y="627"/>
                    <a:pt x="863" y="1397"/>
                  </a:cubicBezTo>
                  <a:cubicBezTo>
                    <a:pt x="863" y="1630"/>
                    <a:pt x="916" y="1855"/>
                    <a:pt x="1018" y="2062"/>
                  </a:cubicBezTo>
                  <a:lnTo>
                    <a:pt x="1074" y="2175"/>
                  </a:lnTo>
                  <a:lnTo>
                    <a:pt x="1074" y="2495"/>
                  </a:lnTo>
                  <a:cubicBezTo>
                    <a:pt x="1074" y="3026"/>
                    <a:pt x="1310" y="3530"/>
                    <a:pt x="1718" y="3867"/>
                  </a:cubicBezTo>
                  <a:lnTo>
                    <a:pt x="1718" y="4402"/>
                  </a:lnTo>
                  <a:cubicBezTo>
                    <a:pt x="1718" y="4497"/>
                    <a:pt x="1658" y="4582"/>
                    <a:pt x="1570" y="4617"/>
                  </a:cubicBezTo>
                  <a:lnTo>
                    <a:pt x="553" y="4997"/>
                  </a:lnTo>
                  <a:cubicBezTo>
                    <a:pt x="223" y="5120"/>
                    <a:pt x="8" y="5437"/>
                    <a:pt x="4" y="5785"/>
                  </a:cubicBezTo>
                  <a:lnTo>
                    <a:pt x="4" y="7270"/>
                  </a:lnTo>
                  <a:cubicBezTo>
                    <a:pt x="1" y="7382"/>
                    <a:pt x="92" y="7477"/>
                    <a:pt x="205" y="7477"/>
                  </a:cubicBezTo>
                  <a:cubicBezTo>
                    <a:pt x="321" y="7477"/>
                    <a:pt x="413" y="7382"/>
                    <a:pt x="405" y="7270"/>
                  </a:cubicBezTo>
                  <a:lnTo>
                    <a:pt x="405" y="5785"/>
                  </a:lnTo>
                  <a:cubicBezTo>
                    <a:pt x="405" y="5602"/>
                    <a:pt x="522" y="5437"/>
                    <a:pt x="694" y="5373"/>
                  </a:cubicBezTo>
                  <a:lnTo>
                    <a:pt x="1711" y="4990"/>
                  </a:lnTo>
                  <a:cubicBezTo>
                    <a:pt x="1764" y="4969"/>
                    <a:pt x="1816" y="4940"/>
                    <a:pt x="1862" y="4909"/>
                  </a:cubicBezTo>
                  <a:lnTo>
                    <a:pt x="2576" y="5440"/>
                  </a:lnTo>
                  <a:lnTo>
                    <a:pt x="2576" y="7270"/>
                  </a:lnTo>
                  <a:cubicBezTo>
                    <a:pt x="2582" y="7396"/>
                    <a:pt x="2678" y="7460"/>
                    <a:pt x="2775" y="7460"/>
                  </a:cubicBezTo>
                  <a:cubicBezTo>
                    <a:pt x="2872" y="7460"/>
                    <a:pt x="2969" y="7396"/>
                    <a:pt x="2974" y="7270"/>
                  </a:cubicBezTo>
                  <a:lnTo>
                    <a:pt x="2974" y="5440"/>
                  </a:lnTo>
                  <a:lnTo>
                    <a:pt x="3688" y="4909"/>
                  </a:lnTo>
                  <a:cubicBezTo>
                    <a:pt x="3734" y="4940"/>
                    <a:pt x="3783" y="4969"/>
                    <a:pt x="3840" y="4990"/>
                  </a:cubicBezTo>
                  <a:lnTo>
                    <a:pt x="4856" y="5373"/>
                  </a:lnTo>
                  <a:cubicBezTo>
                    <a:pt x="5029" y="5437"/>
                    <a:pt x="5141" y="5602"/>
                    <a:pt x="5145" y="5785"/>
                  </a:cubicBezTo>
                  <a:lnTo>
                    <a:pt x="5145" y="7266"/>
                  </a:lnTo>
                  <a:cubicBezTo>
                    <a:pt x="5150" y="7395"/>
                    <a:pt x="5247" y="7459"/>
                    <a:pt x="5344" y="7459"/>
                  </a:cubicBezTo>
                  <a:cubicBezTo>
                    <a:pt x="5441" y="7459"/>
                    <a:pt x="5539" y="7395"/>
                    <a:pt x="5546" y="7266"/>
                  </a:cubicBezTo>
                  <a:lnTo>
                    <a:pt x="5546" y="5785"/>
                  </a:lnTo>
                  <a:cubicBezTo>
                    <a:pt x="5542" y="5437"/>
                    <a:pt x="5324" y="5120"/>
                    <a:pt x="4997" y="4997"/>
                  </a:cubicBezTo>
                  <a:lnTo>
                    <a:pt x="3980" y="4617"/>
                  </a:lnTo>
                  <a:cubicBezTo>
                    <a:pt x="3892" y="4582"/>
                    <a:pt x="3832" y="4497"/>
                    <a:pt x="3832" y="4402"/>
                  </a:cubicBezTo>
                  <a:lnTo>
                    <a:pt x="3832" y="3888"/>
                  </a:lnTo>
                  <a:cubicBezTo>
                    <a:pt x="3875" y="3853"/>
                    <a:pt x="3917" y="3815"/>
                    <a:pt x="3959" y="3776"/>
                  </a:cubicBezTo>
                  <a:cubicBezTo>
                    <a:pt x="4290" y="3459"/>
                    <a:pt x="4476" y="3016"/>
                    <a:pt x="4473" y="2558"/>
                  </a:cubicBezTo>
                  <a:lnTo>
                    <a:pt x="4473" y="2175"/>
                  </a:lnTo>
                  <a:lnTo>
                    <a:pt x="4533" y="2062"/>
                  </a:lnTo>
                  <a:cubicBezTo>
                    <a:pt x="4635" y="1855"/>
                    <a:pt x="4687" y="1630"/>
                    <a:pt x="4687" y="1397"/>
                  </a:cubicBezTo>
                  <a:lnTo>
                    <a:pt x="4687" y="201"/>
                  </a:lnTo>
                  <a:cubicBezTo>
                    <a:pt x="4687" y="92"/>
                    <a:pt x="4600" y="0"/>
                    <a:pt x="44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3" name="Google Shape;18023;p79"/>
            <p:cNvSpPr/>
            <p:nvPr/>
          </p:nvSpPr>
          <p:spPr>
            <a:xfrm>
              <a:off x="3476216" y="2308386"/>
              <a:ext cx="10463" cy="38130"/>
            </a:xfrm>
            <a:custGeom>
              <a:avLst/>
              <a:gdLst/>
              <a:ahLst/>
              <a:cxnLst/>
              <a:rect l="l" t="t" r="r" b="b"/>
              <a:pathLst>
                <a:path w="402" h="1465" extrusionOk="0">
                  <a:moveTo>
                    <a:pt x="204" y="1"/>
                  </a:moveTo>
                  <a:cubicBezTo>
                    <a:pt x="91" y="1"/>
                    <a:pt x="0" y="92"/>
                    <a:pt x="4" y="201"/>
                  </a:cubicBezTo>
                  <a:lnTo>
                    <a:pt x="4" y="1275"/>
                  </a:lnTo>
                  <a:cubicBezTo>
                    <a:pt x="9" y="1401"/>
                    <a:pt x="106" y="1465"/>
                    <a:pt x="202" y="1465"/>
                  </a:cubicBezTo>
                  <a:cubicBezTo>
                    <a:pt x="299" y="1465"/>
                    <a:pt x="396" y="1401"/>
                    <a:pt x="401" y="1275"/>
                  </a:cubicBezTo>
                  <a:lnTo>
                    <a:pt x="401" y="201"/>
                  </a:lnTo>
                  <a:cubicBezTo>
                    <a:pt x="401" y="92"/>
                    <a:pt x="313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4" name="Google Shape;18024;p79"/>
            <p:cNvSpPr/>
            <p:nvPr/>
          </p:nvSpPr>
          <p:spPr>
            <a:xfrm>
              <a:off x="3554221" y="2308386"/>
              <a:ext cx="10463" cy="38130"/>
            </a:xfrm>
            <a:custGeom>
              <a:avLst/>
              <a:gdLst/>
              <a:ahLst/>
              <a:cxnLst/>
              <a:rect l="l" t="t" r="r" b="b"/>
              <a:pathLst>
                <a:path w="402" h="1465" extrusionOk="0">
                  <a:moveTo>
                    <a:pt x="205" y="1"/>
                  </a:moveTo>
                  <a:cubicBezTo>
                    <a:pt x="92" y="1"/>
                    <a:pt x="1" y="92"/>
                    <a:pt x="4" y="201"/>
                  </a:cubicBezTo>
                  <a:lnTo>
                    <a:pt x="4" y="1275"/>
                  </a:lnTo>
                  <a:cubicBezTo>
                    <a:pt x="10" y="1401"/>
                    <a:pt x="106" y="1465"/>
                    <a:pt x="203" y="1465"/>
                  </a:cubicBezTo>
                  <a:cubicBezTo>
                    <a:pt x="300" y="1465"/>
                    <a:pt x="397" y="1401"/>
                    <a:pt x="402" y="1275"/>
                  </a:cubicBezTo>
                  <a:lnTo>
                    <a:pt x="402" y="201"/>
                  </a:lnTo>
                  <a:cubicBezTo>
                    <a:pt x="402" y="92"/>
                    <a:pt x="314" y="1"/>
                    <a:pt x="2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5" name="Google Shape;18025;p79"/>
            <p:cNvSpPr/>
            <p:nvPr/>
          </p:nvSpPr>
          <p:spPr>
            <a:xfrm>
              <a:off x="3292306" y="1990798"/>
              <a:ext cx="222301" cy="185680"/>
            </a:xfrm>
            <a:custGeom>
              <a:avLst/>
              <a:gdLst/>
              <a:ahLst/>
              <a:cxnLst/>
              <a:rect l="l" t="t" r="r" b="b"/>
              <a:pathLst>
                <a:path w="8541" h="7134" extrusionOk="0">
                  <a:moveTo>
                    <a:pt x="2942" y="5113"/>
                  </a:moveTo>
                  <a:lnTo>
                    <a:pt x="2830" y="5567"/>
                  </a:lnTo>
                  <a:lnTo>
                    <a:pt x="2559" y="5567"/>
                  </a:lnTo>
                  <a:cubicBezTo>
                    <a:pt x="2313" y="5567"/>
                    <a:pt x="2116" y="5367"/>
                    <a:pt x="2116" y="5124"/>
                  </a:cubicBezTo>
                  <a:lnTo>
                    <a:pt x="2116" y="5113"/>
                  </a:lnTo>
                  <a:close/>
                  <a:moveTo>
                    <a:pt x="6841" y="402"/>
                  </a:moveTo>
                  <a:cubicBezTo>
                    <a:pt x="7084" y="402"/>
                    <a:pt x="7281" y="599"/>
                    <a:pt x="7281" y="842"/>
                  </a:cubicBezTo>
                  <a:lnTo>
                    <a:pt x="7281" y="4269"/>
                  </a:lnTo>
                  <a:cubicBezTo>
                    <a:pt x="7281" y="4512"/>
                    <a:pt x="7084" y="4709"/>
                    <a:pt x="6841" y="4709"/>
                  </a:cubicBezTo>
                  <a:lnTo>
                    <a:pt x="5127" y="4709"/>
                  </a:lnTo>
                  <a:cubicBezTo>
                    <a:pt x="5085" y="4709"/>
                    <a:pt x="5043" y="4723"/>
                    <a:pt x="5008" y="4747"/>
                  </a:cubicBezTo>
                  <a:lnTo>
                    <a:pt x="3101" y="6137"/>
                  </a:lnTo>
                  <a:lnTo>
                    <a:pt x="3393" y="4958"/>
                  </a:lnTo>
                  <a:cubicBezTo>
                    <a:pt x="3424" y="4832"/>
                    <a:pt x="3329" y="4712"/>
                    <a:pt x="3199" y="4712"/>
                  </a:cubicBezTo>
                  <a:lnTo>
                    <a:pt x="845" y="4712"/>
                  </a:lnTo>
                  <a:cubicBezTo>
                    <a:pt x="599" y="4712"/>
                    <a:pt x="402" y="4512"/>
                    <a:pt x="402" y="4269"/>
                  </a:cubicBezTo>
                  <a:lnTo>
                    <a:pt x="402" y="842"/>
                  </a:lnTo>
                  <a:cubicBezTo>
                    <a:pt x="402" y="599"/>
                    <a:pt x="599" y="402"/>
                    <a:pt x="845" y="402"/>
                  </a:cubicBezTo>
                  <a:close/>
                  <a:moveTo>
                    <a:pt x="7696" y="1257"/>
                  </a:moveTo>
                  <a:cubicBezTo>
                    <a:pt x="7939" y="1257"/>
                    <a:pt x="8136" y="1454"/>
                    <a:pt x="8139" y="1697"/>
                  </a:cubicBezTo>
                  <a:lnTo>
                    <a:pt x="8139" y="5124"/>
                  </a:lnTo>
                  <a:cubicBezTo>
                    <a:pt x="8136" y="5367"/>
                    <a:pt x="7939" y="5567"/>
                    <a:pt x="7696" y="5567"/>
                  </a:cubicBezTo>
                  <a:lnTo>
                    <a:pt x="5982" y="5567"/>
                  </a:lnTo>
                  <a:cubicBezTo>
                    <a:pt x="5859" y="5567"/>
                    <a:pt x="5764" y="5676"/>
                    <a:pt x="5785" y="5799"/>
                  </a:cubicBezTo>
                  <a:lnTo>
                    <a:pt x="5922" y="6630"/>
                  </a:lnTo>
                  <a:lnTo>
                    <a:pt x="4452" y="5648"/>
                  </a:lnTo>
                  <a:lnTo>
                    <a:pt x="5191" y="5113"/>
                  </a:lnTo>
                  <a:lnTo>
                    <a:pt x="6841" y="5113"/>
                  </a:lnTo>
                  <a:cubicBezTo>
                    <a:pt x="7305" y="5110"/>
                    <a:pt x="7682" y="4733"/>
                    <a:pt x="7682" y="4269"/>
                  </a:cubicBezTo>
                  <a:lnTo>
                    <a:pt x="7682" y="1257"/>
                  </a:lnTo>
                  <a:close/>
                  <a:moveTo>
                    <a:pt x="6847" y="1"/>
                  </a:moveTo>
                  <a:cubicBezTo>
                    <a:pt x="6845" y="1"/>
                    <a:pt x="6843" y="1"/>
                    <a:pt x="6841" y="1"/>
                  </a:cubicBezTo>
                  <a:lnTo>
                    <a:pt x="845" y="1"/>
                  </a:lnTo>
                  <a:cubicBezTo>
                    <a:pt x="381" y="1"/>
                    <a:pt x="1" y="377"/>
                    <a:pt x="1" y="842"/>
                  </a:cubicBezTo>
                  <a:lnTo>
                    <a:pt x="1" y="4269"/>
                  </a:lnTo>
                  <a:cubicBezTo>
                    <a:pt x="1" y="4733"/>
                    <a:pt x="377" y="5110"/>
                    <a:pt x="845" y="5113"/>
                  </a:cubicBezTo>
                  <a:lnTo>
                    <a:pt x="1714" y="5113"/>
                  </a:lnTo>
                  <a:lnTo>
                    <a:pt x="1714" y="5124"/>
                  </a:lnTo>
                  <a:cubicBezTo>
                    <a:pt x="1714" y="5592"/>
                    <a:pt x="2091" y="5968"/>
                    <a:pt x="2559" y="5968"/>
                  </a:cubicBezTo>
                  <a:lnTo>
                    <a:pt x="2728" y="5968"/>
                  </a:lnTo>
                  <a:lnTo>
                    <a:pt x="2647" y="6288"/>
                  </a:lnTo>
                  <a:cubicBezTo>
                    <a:pt x="2596" y="6498"/>
                    <a:pt x="2764" y="6672"/>
                    <a:pt x="2950" y="6672"/>
                  </a:cubicBezTo>
                  <a:cubicBezTo>
                    <a:pt x="3010" y="6672"/>
                    <a:pt x="3072" y="6654"/>
                    <a:pt x="3129" y="6612"/>
                  </a:cubicBezTo>
                  <a:lnTo>
                    <a:pt x="4015" y="5968"/>
                  </a:lnTo>
                  <a:lnTo>
                    <a:pt x="4209" y="5968"/>
                  </a:lnTo>
                  <a:lnTo>
                    <a:pt x="5880" y="7080"/>
                  </a:lnTo>
                  <a:cubicBezTo>
                    <a:pt x="5932" y="7116"/>
                    <a:pt x="5992" y="7133"/>
                    <a:pt x="6051" y="7133"/>
                  </a:cubicBezTo>
                  <a:cubicBezTo>
                    <a:pt x="6110" y="7133"/>
                    <a:pt x="6168" y="7117"/>
                    <a:pt x="6218" y="7084"/>
                  </a:cubicBezTo>
                  <a:cubicBezTo>
                    <a:pt x="6320" y="7017"/>
                    <a:pt x="6373" y="6897"/>
                    <a:pt x="6355" y="6774"/>
                  </a:cubicBezTo>
                  <a:lnTo>
                    <a:pt x="6222" y="5968"/>
                  </a:lnTo>
                  <a:lnTo>
                    <a:pt x="7696" y="5968"/>
                  </a:lnTo>
                  <a:cubicBezTo>
                    <a:pt x="8160" y="5968"/>
                    <a:pt x="8537" y="5592"/>
                    <a:pt x="8540" y="5124"/>
                  </a:cubicBezTo>
                  <a:lnTo>
                    <a:pt x="8540" y="1700"/>
                  </a:lnTo>
                  <a:cubicBezTo>
                    <a:pt x="8537" y="1232"/>
                    <a:pt x="8160" y="856"/>
                    <a:pt x="7696" y="856"/>
                  </a:cubicBezTo>
                  <a:lnTo>
                    <a:pt x="7682" y="856"/>
                  </a:lnTo>
                  <a:lnTo>
                    <a:pt x="7682" y="842"/>
                  </a:lnTo>
                  <a:cubicBezTo>
                    <a:pt x="7682" y="380"/>
                    <a:pt x="7309" y="1"/>
                    <a:pt x="6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6" name="Google Shape;18026;p79"/>
            <p:cNvSpPr/>
            <p:nvPr/>
          </p:nvSpPr>
          <p:spPr>
            <a:xfrm>
              <a:off x="3329395" y="2024217"/>
              <a:ext cx="30530" cy="10489"/>
            </a:xfrm>
            <a:custGeom>
              <a:avLst/>
              <a:gdLst/>
              <a:ahLst/>
              <a:cxnLst/>
              <a:rect l="l" t="t" r="r" b="b"/>
              <a:pathLst>
                <a:path w="1173" h="403" extrusionOk="0">
                  <a:moveTo>
                    <a:pt x="262" y="1"/>
                  </a:moveTo>
                  <a:cubicBezTo>
                    <a:pt x="1" y="1"/>
                    <a:pt x="2" y="402"/>
                    <a:pt x="265" y="402"/>
                  </a:cubicBezTo>
                  <a:cubicBezTo>
                    <a:pt x="269" y="402"/>
                    <a:pt x="272" y="402"/>
                    <a:pt x="275" y="402"/>
                  </a:cubicBezTo>
                  <a:lnTo>
                    <a:pt x="919" y="402"/>
                  </a:lnTo>
                  <a:cubicBezTo>
                    <a:pt x="1173" y="388"/>
                    <a:pt x="1173" y="12"/>
                    <a:pt x="919" y="1"/>
                  </a:cubicBezTo>
                  <a:lnTo>
                    <a:pt x="275" y="1"/>
                  </a:lnTo>
                  <a:cubicBezTo>
                    <a:pt x="271" y="1"/>
                    <a:pt x="266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7" name="Google Shape;18027;p79"/>
            <p:cNvSpPr/>
            <p:nvPr/>
          </p:nvSpPr>
          <p:spPr>
            <a:xfrm>
              <a:off x="3368957" y="2024243"/>
              <a:ext cx="85761" cy="10463"/>
            </a:xfrm>
            <a:custGeom>
              <a:avLst/>
              <a:gdLst/>
              <a:ahLst/>
              <a:cxnLst/>
              <a:rect l="l" t="t" r="r" b="b"/>
              <a:pathLst>
                <a:path w="3295" h="402" extrusionOk="0">
                  <a:moveTo>
                    <a:pt x="254" y="0"/>
                  </a:moveTo>
                  <a:cubicBezTo>
                    <a:pt x="1" y="11"/>
                    <a:pt x="1" y="387"/>
                    <a:pt x="254" y="401"/>
                  </a:cubicBezTo>
                  <a:lnTo>
                    <a:pt x="3037" y="401"/>
                  </a:lnTo>
                  <a:cubicBezTo>
                    <a:pt x="3294" y="387"/>
                    <a:pt x="3294" y="11"/>
                    <a:pt x="3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8" name="Google Shape;18028;p79"/>
            <p:cNvSpPr/>
            <p:nvPr/>
          </p:nvSpPr>
          <p:spPr>
            <a:xfrm>
              <a:off x="3329395" y="2052067"/>
              <a:ext cx="125322" cy="10489"/>
            </a:xfrm>
            <a:custGeom>
              <a:avLst/>
              <a:gdLst/>
              <a:ahLst/>
              <a:cxnLst/>
              <a:rect l="l" t="t" r="r" b="b"/>
              <a:pathLst>
                <a:path w="4815" h="403" extrusionOk="0">
                  <a:moveTo>
                    <a:pt x="262" y="0"/>
                  </a:moveTo>
                  <a:cubicBezTo>
                    <a:pt x="1" y="0"/>
                    <a:pt x="2" y="402"/>
                    <a:pt x="265" y="402"/>
                  </a:cubicBezTo>
                  <a:cubicBezTo>
                    <a:pt x="269" y="402"/>
                    <a:pt x="272" y="402"/>
                    <a:pt x="275" y="402"/>
                  </a:cubicBezTo>
                  <a:lnTo>
                    <a:pt x="4557" y="402"/>
                  </a:lnTo>
                  <a:cubicBezTo>
                    <a:pt x="4814" y="388"/>
                    <a:pt x="4814" y="11"/>
                    <a:pt x="4557" y="1"/>
                  </a:cubicBezTo>
                  <a:lnTo>
                    <a:pt x="275" y="1"/>
                  </a:lnTo>
                  <a:cubicBezTo>
                    <a:pt x="271" y="1"/>
                    <a:pt x="266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9" name="Google Shape;18029;p79"/>
            <p:cNvSpPr/>
            <p:nvPr/>
          </p:nvSpPr>
          <p:spPr>
            <a:xfrm>
              <a:off x="3329421" y="2079916"/>
              <a:ext cx="86281" cy="10463"/>
            </a:xfrm>
            <a:custGeom>
              <a:avLst/>
              <a:gdLst/>
              <a:ahLst/>
              <a:cxnLst/>
              <a:rect l="l" t="t" r="r" b="b"/>
              <a:pathLst>
                <a:path w="3315" h="402" extrusionOk="0">
                  <a:moveTo>
                    <a:pt x="261" y="0"/>
                  </a:moveTo>
                  <a:cubicBezTo>
                    <a:pt x="1" y="0"/>
                    <a:pt x="1" y="402"/>
                    <a:pt x="261" y="402"/>
                  </a:cubicBezTo>
                  <a:cubicBezTo>
                    <a:pt x="265" y="402"/>
                    <a:pt x="270" y="402"/>
                    <a:pt x="274" y="401"/>
                  </a:cubicBezTo>
                  <a:lnTo>
                    <a:pt x="3057" y="401"/>
                  </a:lnTo>
                  <a:cubicBezTo>
                    <a:pt x="3314" y="391"/>
                    <a:pt x="3314" y="14"/>
                    <a:pt x="3057" y="0"/>
                  </a:cubicBezTo>
                  <a:lnTo>
                    <a:pt x="274" y="0"/>
                  </a:lnTo>
                  <a:cubicBezTo>
                    <a:pt x="270" y="0"/>
                    <a:pt x="265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0" name="Google Shape;18030;p79"/>
            <p:cNvSpPr/>
            <p:nvPr/>
          </p:nvSpPr>
          <p:spPr>
            <a:xfrm>
              <a:off x="3424656" y="2079916"/>
              <a:ext cx="30062" cy="10463"/>
            </a:xfrm>
            <a:custGeom>
              <a:avLst/>
              <a:gdLst/>
              <a:ahLst/>
              <a:cxnLst/>
              <a:rect l="l" t="t" r="r" b="b"/>
              <a:pathLst>
                <a:path w="1155" h="402" extrusionOk="0">
                  <a:moveTo>
                    <a:pt x="257" y="0"/>
                  </a:moveTo>
                  <a:cubicBezTo>
                    <a:pt x="0" y="14"/>
                    <a:pt x="0" y="391"/>
                    <a:pt x="257" y="401"/>
                  </a:cubicBezTo>
                  <a:lnTo>
                    <a:pt x="897" y="401"/>
                  </a:lnTo>
                  <a:cubicBezTo>
                    <a:pt x="1154" y="391"/>
                    <a:pt x="1154" y="14"/>
                    <a:pt x="8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31" name="Google Shape;18031;p79"/>
          <p:cNvGrpSpPr/>
          <p:nvPr/>
        </p:nvGrpSpPr>
        <p:grpSpPr>
          <a:xfrm>
            <a:off x="4198844" y="2918392"/>
            <a:ext cx="319982" cy="315974"/>
            <a:chOff x="4198844" y="2918392"/>
            <a:chExt cx="319982" cy="315974"/>
          </a:xfrm>
        </p:grpSpPr>
        <p:sp>
          <p:nvSpPr>
            <p:cNvPr id="18032" name="Google Shape;18032;p79"/>
            <p:cNvSpPr/>
            <p:nvPr/>
          </p:nvSpPr>
          <p:spPr>
            <a:xfrm>
              <a:off x="4398110" y="2971046"/>
              <a:ext cx="115770" cy="258635"/>
            </a:xfrm>
            <a:custGeom>
              <a:avLst/>
              <a:gdLst/>
              <a:ahLst/>
              <a:cxnLst/>
              <a:rect l="l" t="t" r="r" b="b"/>
              <a:pathLst>
                <a:path w="4448" h="9937" extrusionOk="0">
                  <a:moveTo>
                    <a:pt x="1" y="0"/>
                  </a:moveTo>
                  <a:lnTo>
                    <a:pt x="1" y="9937"/>
                  </a:lnTo>
                  <a:lnTo>
                    <a:pt x="1366" y="9937"/>
                  </a:lnTo>
                  <a:lnTo>
                    <a:pt x="2618" y="5897"/>
                  </a:lnTo>
                  <a:lnTo>
                    <a:pt x="4448" y="0"/>
                  </a:lnTo>
                  <a:close/>
                </a:path>
              </a:pathLst>
            </a:custGeom>
            <a:solidFill>
              <a:srgbClr val="B4C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3" name="Google Shape;18033;p79"/>
            <p:cNvSpPr/>
            <p:nvPr/>
          </p:nvSpPr>
          <p:spPr>
            <a:xfrm>
              <a:off x="4398110" y="2971046"/>
              <a:ext cx="93517" cy="258635"/>
            </a:xfrm>
            <a:custGeom>
              <a:avLst/>
              <a:gdLst/>
              <a:ahLst/>
              <a:cxnLst/>
              <a:rect l="l" t="t" r="r" b="b"/>
              <a:pathLst>
                <a:path w="3593" h="9937" extrusionOk="0">
                  <a:moveTo>
                    <a:pt x="1" y="0"/>
                  </a:moveTo>
                  <a:lnTo>
                    <a:pt x="1" y="9937"/>
                  </a:lnTo>
                  <a:lnTo>
                    <a:pt x="1366" y="9937"/>
                  </a:lnTo>
                  <a:lnTo>
                    <a:pt x="2618" y="5897"/>
                  </a:lnTo>
                  <a:lnTo>
                    <a:pt x="3593" y="0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4" name="Google Shape;18034;p79"/>
            <p:cNvSpPr/>
            <p:nvPr/>
          </p:nvSpPr>
          <p:spPr>
            <a:xfrm>
              <a:off x="4377497" y="2956939"/>
              <a:ext cx="101143" cy="272742"/>
            </a:xfrm>
            <a:custGeom>
              <a:avLst/>
              <a:gdLst/>
              <a:ahLst/>
              <a:cxnLst/>
              <a:rect l="l" t="t" r="r" b="b"/>
              <a:pathLst>
                <a:path w="3886" h="10479" extrusionOk="0">
                  <a:moveTo>
                    <a:pt x="1" y="1"/>
                  </a:moveTo>
                  <a:lnTo>
                    <a:pt x="1" y="10479"/>
                  </a:lnTo>
                  <a:lnTo>
                    <a:pt x="2158" y="10479"/>
                  </a:lnTo>
                  <a:lnTo>
                    <a:pt x="2759" y="6823"/>
                  </a:lnTo>
                  <a:lnTo>
                    <a:pt x="3885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5" name="Google Shape;18035;p79"/>
            <p:cNvSpPr/>
            <p:nvPr/>
          </p:nvSpPr>
          <p:spPr>
            <a:xfrm>
              <a:off x="4377497" y="2956939"/>
              <a:ext cx="71836" cy="272742"/>
            </a:xfrm>
            <a:custGeom>
              <a:avLst/>
              <a:gdLst/>
              <a:ahLst/>
              <a:cxnLst/>
              <a:rect l="l" t="t" r="r" b="b"/>
              <a:pathLst>
                <a:path w="2760" h="10479" extrusionOk="0">
                  <a:moveTo>
                    <a:pt x="1" y="1"/>
                  </a:moveTo>
                  <a:lnTo>
                    <a:pt x="1" y="10479"/>
                  </a:lnTo>
                  <a:lnTo>
                    <a:pt x="2158" y="10479"/>
                  </a:lnTo>
                  <a:lnTo>
                    <a:pt x="2759" y="6823"/>
                  </a:lnTo>
                  <a:lnTo>
                    <a:pt x="2759" y="1"/>
                  </a:lnTo>
                  <a:close/>
                </a:path>
              </a:pathLst>
            </a:custGeom>
            <a:solidFill>
              <a:srgbClr val="B4C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6" name="Google Shape;18036;p79"/>
            <p:cNvSpPr/>
            <p:nvPr/>
          </p:nvSpPr>
          <p:spPr>
            <a:xfrm>
              <a:off x="4203607" y="2923051"/>
              <a:ext cx="230057" cy="306630"/>
            </a:xfrm>
            <a:custGeom>
              <a:avLst/>
              <a:gdLst/>
              <a:ahLst/>
              <a:cxnLst/>
              <a:rect l="l" t="t" r="r" b="b"/>
              <a:pathLst>
                <a:path w="8839" h="11781" extrusionOk="0">
                  <a:moveTo>
                    <a:pt x="0" y="1"/>
                  </a:moveTo>
                  <a:lnTo>
                    <a:pt x="0" y="10542"/>
                  </a:lnTo>
                  <a:lnTo>
                    <a:pt x="0" y="11781"/>
                  </a:lnTo>
                  <a:lnTo>
                    <a:pt x="8839" y="11781"/>
                  </a:lnTo>
                  <a:lnTo>
                    <a:pt x="8839" y="838"/>
                  </a:lnTo>
                  <a:lnTo>
                    <a:pt x="3181" y="838"/>
                  </a:lnTo>
                  <a:lnTo>
                    <a:pt x="2372" y="1"/>
                  </a:ln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7" name="Google Shape;18037;p79"/>
            <p:cNvSpPr/>
            <p:nvPr/>
          </p:nvSpPr>
          <p:spPr>
            <a:xfrm>
              <a:off x="4416616" y="2944758"/>
              <a:ext cx="17048" cy="284923"/>
            </a:xfrm>
            <a:custGeom>
              <a:avLst/>
              <a:gdLst/>
              <a:ahLst/>
              <a:cxnLst/>
              <a:rect l="l" t="t" r="r" b="b"/>
              <a:pathLst>
                <a:path w="655" h="10947" extrusionOk="0">
                  <a:moveTo>
                    <a:pt x="0" y="1"/>
                  </a:moveTo>
                  <a:lnTo>
                    <a:pt x="0" y="10947"/>
                  </a:lnTo>
                  <a:lnTo>
                    <a:pt x="655" y="10947"/>
                  </a:lnTo>
                  <a:lnTo>
                    <a:pt x="655" y="1"/>
                  </a:lnTo>
                  <a:close/>
                </a:path>
              </a:pathLst>
            </a:custGeom>
            <a:solidFill>
              <a:srgbClr val="B3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8" name="Google Shape;18038;p79"/>
            <p:cNvSpPr/>
            <p:nvPr/>
          </p:nvSpPr>
          <p:spPr>
            <a:xfrm>
              <a:off x="4243533" y="3002825"/>
              <a:ext cx="22462" cy="22462"/>
            </a:xfrm>
            <a:custGeom>
              <a:avLst/>
              <a:gdLst/>
              <a:ahLst/>
              <a:cxnLst/>
              <a:rect l="l" t="t" r="r" b="b"/>
              <a:pathLst>
                <a:path w="863" h="863" extrusionOk="0">
                  <a:moveTo>
                    <a:pt x="0" y="0"/>
                  </a:moveTo>
                  <a:lnTo>
                    <a:pt x="0" y="862"/>
                  </a:lnTo>
                  <a:lnTo>
                    <a:pt x="862" y="862"/>
                  </a:lnTo>
                  <a:lnTo>
                    <a:pt x="862" y="0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9" name="Google Shape;18039;p79"/>
            <p:cNvSpPr/>
            <p:nvPr/>
          </p:nvSpPr>
          <p:spPr>
            <a:xfrm>
              <a:off x="4243533" y="3076353"/>
              <a:ext cx="22462" cy="22462"/>
            </a:xfrm>
            <a:custGeom>
              <a:avLst/>
              <a:gdLst/>
              <a:ahLst/>
              <a:cxnLst/>
              <a:rect l="l" t="t" r="r" b="b"/>
              <a:pathLst>
                <a:path w="863" h="863" extrusionOk="0">
                  <a:moveTo>
                    <a:pt x="0" y="1"/>
                  </a:moveTo>
                  <a:lnTo>
                    <a:pt x="0" y="863"/>
                  </a:lnTo>
                  <a:lnTo>
                    <a:pt x="862" y="863"/>
                  </a:lnTo>
                  <a:lnTo>
                    <a:pt x="862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0" name="Google Shape;18040;p79"/>
            <p:cNvSpPr/>
            <p:nvPr/>
          </p:nvSpPr>
          <p:spPr>
            <a:xfrm>
              <a:off x="4243533" y="3149907"/>
              <a:ext cx="22462" cy="22462"/>
            </a:xfrm>
            <a:custGeom>
              <a:avLst/>
              <a:gdLst/>
              <a:ahLst/>
              <a:cxnLst/>
              <a:rect l="l" t="t" r="r" b="b"/>
              <a:pathLst>
                <a:path w="863" h="863" extrusionOk="0">
                  <a:moveTo>
                    <a:pt x="0" y="0"/>
                  </a:moveTo>
                  <a:lnTo>
                    <a:pt x="0" y="862"/>
                  </a:lnTo>
                  <a:lnTo>
                    <a:pt x="862" y="862"/>
                  </a:lnTo>
                  <a:lnTo>
                    <a:pt x="862" y="0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1" name="Google Shape;18041;p79"/>
            <p:cNvSpPr/>
            <p:nvPr/>
          </p:nvSpPr>
          <p:spPr>
            <a:xfrm>
              <a:off x="4198844" y="2940099"/>
              <a:ext cx="319982" cy="294267"/>
            </a:xfrm>
            <a:custGeom>
              <a:avLst/>
              <a:gdLst/>
              <a:ahLst/>
              <a:cxnLst/>
              <a:rect l="l" t="t" r="r" b="b"/>
              <a:pathLst>
                <a:path w="12294" h="11306" extrusionOk="0">
                  <a:moveTo>
                    <a:pt x="10538" y="827"/>
                  </a:moveTo>
                  <a:lnTo>
                    <a:pt x="9205" y="8927"/>
                  </a:lnTo>
                  <a:lnTo>
                    <a:pt x="9205" y="827"/>
                  </a:lnTo>
                  <a:close/>
                  <a:moveTo>
                    <a:pt x="6946" y="0"/>
                  </a:moveTo>
                  <a:cubicBezTo>
                    <a:pt x="6707" y="0"/>
                    <a:pt x="6707" y="363"/>
                    <a:pt x="6946" y="363"/>
                  </a:cubicBezTo>
                  <a:lnTo>
                    <a:pt x="8849" y="363"/>
                  </a:lnTo>
                  <a:lnTo>
                    <a:pt x="8849" y="10946"/>
                  </a:lnTo>
                  <a:lnTo>
                    <a:pt x="363" y="10946"/>
                  </a:lnTo>
                  <a:lnTo>
                    <a:pt x="363" y="10060"/>
                  </a:lnTo>
                  <a:cubicBezTo>
                    <a:pt x="363" y="9938"/>
                    <a:pt x="272" y="9877"/>
                    <a:pt x="182" y="9877"/>
                  </a:cubicBezTo>
                  <a:cubicBezTo>
                    <a:pt x="91" y="9877"/>
                    <a:pt x="0" y="9938"/>
                    <a:pt x="0" y="10060"/>
                  </a:cubicBezTo>
                  <a:lnTo>
                    <a:pt x="0" y="11126"/>
                  </a:lnTo>
                  <a:cubicBezTo>
                    <a:pt x="0" y="11224"/>
                    <a:pt x="81" y="11305"/>
                    <a:pt x="183" y="11305"/>
                  </a:cubicBezTo>
                  <a:lnTo>
                    <a:pt x="9022" y="11305"/>
                  </a:lnTo>
                  <a:cubicBezTo>
                    <a:pt x="9103" y="11305"/>
                    <a:pt x="9170" y="11252"/>
                    <a:pt x="9194" y="11175"/>
                  </a:cubicBezTo>
                  <a:lnTo>
                    <a:pt x="11055" y="5172"/>
                  </a:lnTo>
                  <a:cubicBezTo>
                    <a:pt x="11105" y="5029"/>
                    <a:pt x="10993" y="4933"/>
                    <a:pt x="10882" y="4933"/>
                  </a:cubicBezTo>
                  <a:cubicBezTo>
                    <a:pt x="10811" y="4933"/>
                    <a:pt x="10740" y="4973"/>
                    <a:pt x="10714" y="5067"/>
                  </a:cubicBezTo>
                  <a:lnTo>
                    <a:pt x="9623" y="8575"/>
                  </a:lnTo>
                  <a:lnTo>
                    <a:pt x="10813" y="1365"/>
                  </a:lnTo>
                  <a:lnTo>
                    <a:pt x="11861" y="1365"/>
                  </a:lnTo>
                  <a:lnTo>
                    <a:pt x="10922" y="4395"/>
                  </a:lnTo>
                  <a:cubicBezTo>
                    <a:pt x="10872" y="4536"/>
                    <a:pt x="10987" y="4634"/>
                    <a:pt x="11098" y="4634"/>
                  </a:cubicBezTo>
                  <a:cubicBezTo>
                    <a:pt x="11170" y="4634"/>
                    <a:pt x="11240" y="4594"/>
                    <a:pt x="11267" y="4500"/>
                  </a:cubicBezTo>
                  <a:lnTo>
                    <a:pt x="12276" y="1242"/>
                  </a:lnTo>
                  <a:cubicBezTo>
                    <a:pt x="12294" y="1186"/>
                    <a:pt x="12283" y="1130"/>
                    <a:pt x="12252" y="1084"/>
                  </a:cubicBezTo>
                  <a:lnTo>
                    <a:pt x="12252" y="1080"/>
                  </a:lnTo>
                  <a:cubicBezTo>
                    <a:pt x="12217" y="1035"/>
                    <a:pt x="12164" y="1007"/>
                    <a:pt x="12107" y="1007"/>
                  </a:cubicBezTo>
                  <a:lnTo>
                    <a:pt x="10876" y="1007"/>
                  </a:lnTo>
                  <a:lnTo>
                    <a:pt x="10929" y="679"/>
                  </a:lnTo>
                  <a:cubicBezTo>
                    <a:pt x="10950" y="570"/>
                    <a:pt x="10865" y="468"/>
                    <a:pt x="10753" y="468"/>
                  </a:cubicBezTo>
                  <a:lnTo>
                    <a:pt x="9208" y="468"/>
                  </a:lnTo>
                  <a:lnTo>
                    <a:pt x="9208" y="183"/>
                  </a:lnTo>
                  <a:cubicBezTo>
                    <a:pt x="9208" y="81"/>
                    <a:pt x="9127" y="0"/>
                    <a:pt x="9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2" name="Google Shape;18042;p79"/>
            <p:cNvSpPr/>
            <p:nvPr/>
          </p:nvSpPr>
          <p:spPr>
            <a:xfrm>
              <a:off x="4198844" y="2918392"/>
              <a:ext cx="167435" cy="268630"/>
            </a:xfrm>
            <a:custGeom>
              <a:avLst/>
              <a:gdLst/>
              <a:ahLst/>
              <a:cxnLst/>
              <a:rect l="l" t="t" r="r" b="b"/>
              <a:pathLst>
                <a:path w="6433" h="10321" extrusionOk="0">
                  <a:moveTo>
                    <a:pt x="183" y="0"/>
                  </a:moveTo>
                  <a:cubicBezTo>
                    <a:pt x="81" y="0"/>
                    <a:pt x="0" y="81"/>
                    <a:pt x="0" y="180"/>
                  </a:cubicBezTo>
                  <a:lnTo>
                    <a:pt x="0" y="10141"/>
                  </a:lnTo>
                  <a:cubicBezTo>
                    <a:pt x="0" y="10239"/>
                    <a:pt x="81" y="10320"/>
                    <a:pt x="183" y="10320"/>
                  </a:cubicBezTo>
                  <a:cubicBezTo>
                    <a:pt x="282" y="10320"/>
                    <a:pt x="363" y="10239"/>
                    <a:pt x="363" y="10141"/>
                  </a:cubicBezTo>
                  <a:lnTo>
                    <a:pt x="363" y="359"/>
                  </a:lnTo>
                  <a:lnTo>
                    <a:pt x="2477" y="359"/>
                  </a:lnTo>
                  <a:lnTo>
                    <a:pt x="3234" y="1140"/>
                  </a:lnTo>
                  <a:cubicBezTo>
                    <a:pt x="3266" y="1176"/>
                    <a:pt x="3315" y="1197"/>
                    <a:pt x="3364" y="1197"/>
                  </a:cubicBezTo>
                  <a:lnTo>
                    <a:pt x="6193" y="1197"/>
                  </a:lnTo>
                  <a:cubicBezTo>
                    <a:pt x="6432" y="1197"/>
                    <a:pt x="6432" y="834"/>
                    <a:pt x="6193" y="834"/>
                  </a:cubicBezTo>
                  <a:lnTo>
                    <a:pt x="3438" y="834"/>
                  </a:lnTo>
                  <a:lnTo>
                    <a:pt x="2681" y="53"/>
                  </a:lnTo>
                  <a:cubicBezTo>
                    <a:pt x="2650" y="21"/>
                    <a:pt x="2601" y="0"/>
                    <a:pt x="25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3" name="Google Shape;18043;p79"/>
            <p:cNvSpPr/>
            <p:nvPr/>
          </p:nvSpPr>
          <p:spPr>
            <a:xfrm>
              <a:off x="4238848" y="2998140"/>
              <a:ext cx="31910" cy="31806"/>
            </a:xfrm>
            <a:custGeom>
              <a:avLst/>
              <a:gdLst/>
              <a:ahLst/>
              <a:cxnLst/>
              <a:rect l="l" t="t" r="r" b="b"/>
              <a:pathLst>
                <a:path w="1226" h="1222" extrusionOk="0">
                  <a:moveTo>
                    <a:pt x="863" y="363"/>
                  </a:moveTo>
                  <a:lnTo>
                    <a:pt x="863" y="863"/>
                  </a:lnTo>
                  <a:lnTo>
                    <a:pt x="360" y="863"/>
                  </a:lnTo>
                  <a:lnTo>
                    <a:pt x="360" y="363"/>
                  </a:lnTo>
                  <a:close/>
                  <a:moveTo>
                    <a:pt x="180" y="1"/>
                  </a:moveTo>
                  <a:cubicBezTo>
                    <a:pt x="82" y="1"/>
                    <a:pt x="1" y="82"/>
                    <a:pt x="1" y="180"/>
                  </a:cubicBezTo>
                  <a:lnTo>
                    <a:pt x="1" y="1042"/>
                  </a:lnTo>
                  <a:cubicBezTo>
                    <a:pt x="1" y="1141"/>
                    <a:pt x="82" y="1222"/>
                    <a:pt x="180" y="1222"/>
                  </a:cubicBezTo>
                  <a:lnTo>
                    <a:pt x="1042" y="1222"/>
                  </a:lnTo>
                  <a:cubicBezTo>
                    <a:pt x="1144" y="1222"/>
                    <a:pt x="1225" y="1141"/>
                    <a:pt x="1225" y="1042"/>
                  </a:cubicBezTo>
                  <a:lnTo>
                    <a:pt x="1225" y="180"/>
                  </a:lnTo>
                  <a:cubicBezTo>
                    <a:pt x="1225" y="82"/>
                    <a:pt x="1144" y="1"/>
                    <a:pt x="10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4" name="Google Shape;18044;p79"/>
            <p:cNvSpPr/>
            <p:nvPr/>
          </p:nvSpPr>
          <p:spPr>
            <a:xfrm>
              <a:off x="4282626" y="3020576"/>
              <a:ext cx="114963" cy="9370"/>
            </a:xfrm>
            <a:custGeom>
              <a:avLst/>
              <a:gdLst/>
              <a:ahLst/>
              <a:cxnLst/>
              <a:rect l="l" t="t" r="r" b="b"/>
              <a:pathLst>
                <a:path w="4417" h="360" extrusionOk="0">
                  <a:moveTo>
                    <a:pt x="244" y="1"/>
                  </a:moveTo>
                  <a:cubicBezTo>
                    <a:pt x="1" y="1"/>
                    <a:pt x="1" y="360"/>
                    <a:pt x="244" y="360"/>
                  </a:cubicBezTo>
                  <a:lnTo>
                    <a:pt x="4177" y="360"/>
                  </a:lnTo>
                  <a:cubicBezTo>
                    <a:pt x="4416" y="360"/>
                    <a:pt x="4416" y="1"/>
                    <a:pt x="4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5" name="Google Shape;18045;p79"/>
            <p:cNvSpPr/>
            <p:nvPr/>
          </p:nvSpPr>
          <p:spPr>
            <a:xfrm>
              <a:off x="4282626" y="3004934"/>
              <a:ext cx="37402" cy="9370"/>
            </a:xfrm>
            <a:custGeom>
              <a:avLst/>
              <a:gdLst/>
              <a:ahLst/>
              <a:cxnLst/>
              <a:rect l="l" t="t" r="r" b="b"/>
              <a:pathLst>
                <a:path w="1437" h="360" extrusionOk="0">
                  <a:moveTo>
                    <a:pt x="244" y="0"/>
                  </a:moveTo>
                  <a:cubicBezTo>
                    <a:pt x="1" y="0"/>
                    <a:pt x="1" y="359"/>
                    <a:pt x="244" y="359"/>
                  </a:cubicBezTo>
                  <a:lnTo>
                    <a:pt x="1194" y="359"/>
                  </a:lnTo>
                  <a:cubicBezTo>
                    <a:pt x="1436" y="359"/>
                    <a:pt x="1436" y="0"/>
                    <a:pt x="1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6" name="Google Shape;18046;p79"/>
            <p:cNvSpPr/>
            <p:nvPr/>
          </p:nvSpPr>
          <p:spPr>
            <a:xfrm>
              <a:off x="4238848" y="3071694"/>
              <a:ext cx="31910" cy="31806"/>
            </a:xfrm>
            <a:custGeom>
              <a:avLst/>
              <a:gdLst/>
              <a:ahLst/>
              <a:cxnLst/>
              <a:rect l="l" t="t" r="r" b="b"/>
              <a:pathLst>
                <a:path w="1226" h="1222" extrusionOk="0">
                  <a:moveTo>
                    <a:pt x="863" y="359"/>
                  </a:moveTo>
                  <a:lnTo>
                    <a:pt x="863" y="862"/>
                  </a:lnTo>
                  <a:lnTo>
                    <a:pt x="360" y="862"/>
                  </a:lnTo>
                  <a:lnTo>
                    <a:pt x="360" y="359"/>
                  </a:lnTo>
                  <a:close/>
                  <a:moveTo>
                    <a:pt x="180" y="0"/>
                  </a:moveTo>
                  <a:cubicBezTo>
                    <a:pt x="82" y="0"/>
                    <a:pt x="1" y="81"/>
                    <a:pt x="1" y="180"/>
                  </a:cubicBezTo>
                  <a:lnTo>
                    <a:pt x="1" y="1042"/>
                  </a:lnTo>
                  <a:cubicBezTo>
                    <a:pt x="1" y="1140"/>
                    <a:pt x="82" y="1221"/>
                    <a:pt x="180" y="1221"/>
                  </a:cubicBezTo>
                  <a:lnTo>
                    <a:pt x="1042" y="1221"/>
                  </a:lnTo>
                  <a:cubicBezTo>
                    <a:pt x="1144" y="1221"/>
                    <a:pt x="1225" y="1140"/>
                    <a:pt x="1225" y="1042"/>
                  </a:cubicBezTo>
                  <a:lnTo>
                    <a:pt x="1225" y="180"/>
                  </a:lnTo>
                  <a:cubicBezTo>
                    <a:pt x="1225" y="81"/>
                    <a:pt x="1144" y="0"/>
                    <a:pt x="10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7" name="Google Shape;18047;p79"/>
            <p:cNvSpPr/>
            <p:nvPr/>
          </p:nvSpPr>
          <p:spPr>
            <a:xfrm>
              <a:off x="4282626" y="3094130"/>
              <a:ext cx="114963" cy="9370"/>
            </a:xfrm>
            <a:custGeom>
              <a:avLst/>
              <a:gdLst/>
              <a:ahLst/>
              <a:cxnLst/>
              <a:rect l="l" t="t" r="r" b="b"/>
              <a:pathLst>
                <a:path w="4417" h="360" extrusionOk="0">
                  <a:moveTo>
                    <a:pt x="244" y="0"/>
                  </a:moveTo>
                  <a:cubicBezTo>
                    <a:pt x="1" y="0"/>
                    <a:pt x="1" y="359"/>
                    <a:pt x="244" y="359"/>
                  </a:cubicBezTo>
                  <a:lnTo>
                    <a:pt x="4177" y="359"/>
                  </a:lnTo>
                  <a:cubicBezTo>
                    <a:pt x="4416" y="359"/>
                    <a:pt x="4416" y="0"/>
                    <a:pt x="4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8" name="Google Shape;18048;p79"/>
            <p:cNvSpPr/>
            <p:nvPr/>
          </p:nvSpPr>
          <p:spPr>
            <a:xfrm>
              <a:off x="4282626" y="3078461"/>
              <a:ext cx="37402" cy="9370"/>
            </a:xfrm>
            <a:custGeom>
              <a:avLst/>
              <a:gdLst/>
              <a:ahLst/>
              <a:cxnLst/>
              <a:rect l="l" t="t" r="r" b="b"/>
              <a:pathLst>
                <a:path w="1437" h="360" extrusionOk="0">
                  <a:moveTo>
                    <a:pt x="244" y="1"/>
                  </a:moveTo>
                  <a:cubicBezTo>
                    <a:pt x="1" y="1"/>
                    <a:pt x="1" y="360"/>
                    <a:pt x="244" y="360"/>
                  </a:cubicBezTo>
                  <a:lnTo>
                    <a:pt x="1194" y="360"/>
                  </a:lnTo>
                  <a:cubicBezTo>
                    <a:pt x="1436" y="360"/>
                    <a:pt x="1436" y="1"/>
                    <a:pt x="1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9" name="Google Shape;18049;p79"/>
            <p:cNvSpPr/>
            <p:nvPr/>
          </p:nvSpPr>
          <p:spPr>
            <a:xfrm>
              <a:off x="4238848" y="3145222"/>
              <a:ext cx="31910" cy="31910"/>
            </a:xfrm>
            <a:custGeom>
              <a:avLst/>
              <a:gdLst/>
              <a:ahLst/>
              <a:cxnLst/>
              <a:rect l="l" t="t" r="r" b="b"/>
              <a:pathLst>
                <a:path w="1226" h="1226" extrusionOk="0">
                  <a:moveTo>
                    <a:pt x="863" y="359"/>
                  </a:moveTo>
                  <a:lnTo>
                    <a:pt x="863" y="863"/>
                  </a:lnTo>
                  <a:lnTo>
                    <a:pt x="360" y="863"/>
                  </a:lnTo>
                  <a:lnTo>
                    <a:pt x="360" y="359"/>
                  </a:lnTo>
                  <a:close/>
                  <a:moveTo>
                    <a:pt x="180" y="1"/>
                  </a:moveTo>
                  <a:cubicBezTo>
                    <a:pt x="82" y="1"/>
                    <a:pt x="1" y="82"/>
                    <a:pt x="1" y="180"/>
                  </a:cubicBezTo>
                  <a:lnTo>
                    <a:pt x="1" y="1046"/>
                  </a:lnTo>
                  <a:cubicBezTo>
                    <a:pt x="1" y="1144"/>
                    <a:pt x="82" y="1225"/>
                    <a:pt x="180" y="1225"/>
                  </a:cubicBezTo>
                  <a:lnTo>
                    <a:pt x="1042" y="1225"/>
                  </a:lnTo>
                  <a:cubicBezTo>
                    <a:pt x="1141" y="1225"/>
                    <a:pt x="1222" y="1144"/>
                    <a:pt x="1222" y="1046"/>
                  </a:cubicBezTo>
                  <a:lnTo>
                    <a:pt x="1222" y="180"/>
                  </a:lnTo>
                  <a:cubicBezTo>
                    <a:pt x="1225" y="82"/>
                    <a:pt x="1144" y="1"/>
                    <a:pt x="10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0" name="Google Shape;18050;p79"/>
            <p:cNvSpPr/>
            <p:nvPr/>
          </p:nvSpPr>
          <p:spPr>
            <a:xfrm>
              <a:off x="4282626" y="3167658"/>
              <a:ext cx="114963" cy="9370"/>
            </a:xfrm>
            <a:custGeom>
              <a:avLst/>
              <a:gdLst/>
              <a:ahLst/>
              <a:cxnLst/>
              <a:rect l="l" t="t" r="r" b="b"/>
              <a:pathLst>
                <a:path w="4417" h="360" extrusionOk="0">
                  <a:moveTo>
                    <a:pt x="244" y="1"/>
                  </a:moveTo>
                  <a:cubicBezTo>
                    <a:pt x="1" y="1"/>
                    <a:pt x="1" y="360"/>
                    <a:pt x="244" y="360"/>
                  </a:cubicBezTo>
                  <a:lnTo>
                    <a:pt x="4177" y="360"/>
                  </a:lnTo>
                  <a:cubicBezTo>
                    <a:pt x="4416" y="360"/>
                    <a:pt x="4416" y="1"/>
                    <a:pt x="4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1" name="Google Shape;18051;p79"/>
            <p:cNvSpPr/>
            <p:nvPr/>
          </p:nvSpPr>
          <p:spPr>
            <a:xfrm>
              <a:off x="4282626" y="3151989"/>
              <a:ext cx="37402" cy="9370"/>
            </a:xfrm>
            <a:custGeom>
              <a:avLst/>
              <a:gdLst/>
              <a:ahLst/>
              <a:cxnLst/>
              <a:rect l="l" t="t" r="r" b="b"/>
              <a:pathLst>
                <a:path w="1437" h="360" extrusionOk="0">
                  <a:moveTo>
                    <a:pt x="244" y="1"/>
                  </a:moveTo>
                  <a:cubicBezTo>
                    <a:pt x="1" y="1"/>
                    <a:pt x="1" y="360"/>
                    <a:pt x="244" y="360"/>
                  </a:cubicBezTo>
                  <a:lnTo>
                    <a:pt x="1194" y="360"/>
                  </a:lnTo>
                  <a:cubicBezTo>
                    <a:pt x="1436" y="360"/>
                    <a:pt x="1436" y="1"/>
                    <a:pt x="1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52" name="Google Shape;18052;p79"/>
          <p:cNvGrpSpPr/>
          <p:nvPr/>
        </p:nvGrpSpPr>
        <p:grpSpPr>
          <a:xfrm>
            <a:off x="4657084" y="2911911"/>
            <a:ext cx="332007" cy="319592"/>
            <a:chOff x="4657084" y="2911911"/>
            <a:chExt cx="332007" cy="319592"/>
          </a:xfrm>
        </p:grpSpPr>
        <p:sp>
          <p:nvSpPr>
            <p:cNvPr id="18053" name="Google Shape;18053;p79"/>
            <p:cNvSpPr/>
            <p:nvPr/>
          </p:nvSpPr>
          <p:spPr>
            <a:xfrm>
              <a:off x="4825690" y="3069768"/>
              <a:ext cx="48750" cy="48645"/>
            </a:xfrm>
            <a:custGeom>
              <a:avLst/>
              <a:gdLst/>
              <a:ahLst/>
              <a:cxnLst/>
              <a:rect l="l" t="t" r="r" b="b"/>
              <a:pathLst>
                <a:path w="1873" h="1869" extrusionOk="0">
                  <a:moveTo>
                    <a:pt x="482" y="0"/>
                  </a:moveTo>
                  <a:lnTo>
                    <a:pt x="0" y="482"/>
                  </a:lnTo>
                  <a:lnTo>
                    <a:pt x="1387" y="1869"/>
                  </a:lnTo>
                  <a:lnTo>
                    <a:pt x="1872" y="1387"/>
                  </a:lnTo>
                  <a:lnTo>
                    <a:pt x="482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4" name="Google Shape;18054;p79"/>
            <p:cNvSpPr/>
            <p:nvPr/>
          </p:nvSpPr>
          <p:spPr>
            <a:xfrm>
              <a:off x="4672388" y="2916466"/>
              <a:ext cx="200125" cy="200125"/>
            </a:xfrm>
            <a:custGeom>
              <a:avLst/>
              <a:gdLst/>
              <a:ahLst/>
              <a:cxnLst/>
              <a:rect l="l" t="t" r="r" b="b"/>
              <a:pathLst>
                <a:path w="7689" h="7689" extrusionOk="0">
                  <a:moveTo>
                    <a:pt x="3846" y="0"/>
                  </a:moveTo>
                  <a:cubicBezTo>
                    <a:pt x="1721" y="0"/>
                    <a:pt x="0" y="1721"/>
                    <a:pt x="0" y="3846"/>
                  </a:cubicBezTo>
                  <a:cubicBezTo>
                    <a:pt x="0" y="5968"/>
                    <a:pt x="1721" y="7688"/>
                    <a:pt x="3846" y="7688"/>
                  </a:cubicBezTo>
                  <a:cubicBezTo>
                    <a:pt x="5968" y="7688"/>
                    <a:pt x="7688" y="5968"/>
                    <a:pt x="7688" y="3846"/>
                  </a:cubicBezTo>
                  <a:cubicBezTo>
                    <a:pt x="7688" y="1721"/>
                    <a:pt x="5968" y="0"/>
                    <a:pt x="3846" y="0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5" name="Google Shape;18055;p79"/>
            <p:cNvSpPr/>
            <p:nvPr/>
          </p:nvSpPr>
          <p:spPr>
            <a:xfrm>
              <a:off x="4695475" y="2939448"/>
              <a:ext cx="154057" cy="154161"/>
            </a:xfrm>
            <a:custGeom>
              <a:avLst/>
              <a:gdLst/>
              <a:ahLst/>
              <a:cxnLst/>
              <a:rect l="l" t="t" r="r" b="b"/>
              <a:pathLst>
                <a:path w="5919" h="5923" extrusionOk="0">
                  <a:moveTo>
                    <a:pt x="2959" y="1"/>
                  </a:moveTo>
                  <a:cubicBezTo>
                    <a:pt x="1323" y="1"/>
                    <a:pt x="0" y="1327"/>
                    <a:pt x="0" y="2963"/>
                  </a:cubicBezTo>
                  <a:cubicBezTo>
                    <a:pt x="0" y="4596"/>
                    <a:pt x="1323" y="5922"/>
                    <a:pt x="2959" y="5922"/>
                  </a:cubicBezTo>
                  <a:cubicBezTo>
                    <a:pt x="4592" y="5922"/>
                    <a:pt x="5918" y="4596"/>
                    <a:pt x="5918" y="2963"/>
                  </a:cubicBezTo>
                  <a:cubicBezTo>
                    <a:pt x="5918" y="1327"/>
                    <a:pt x="4592" y="1"/>
                    <a:pt x="2959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6" name="Google Shape;18056;p79"/>
            <p:cNvSpPr/>
            <p:nvPr/>
          </p:nvSpPr>
          <p:spPr>
            <a:xfrm>
              <a:off x="4847840" y="3093115"/>
              <a:ext cx="136124" cy="133729"/>
            </a:xfrm>
            <a:custGeom>
              <a:avLst/>
              <a:gdLst/>
              <a:ahLst/>
              <a:cxnLst/>
              <a:rect l="l" t="t" r="r" b="b"/>
              <a:pathLst>
                <a:path w="5230" h="5138" extrusionOk="0">
                  <a:moveTo>
                    <a:pt x="1044" y="1"/>
                  </a:moveTo>
                  <a:cubicBezTo>
                    <a:pt x="924" y="1"/>
                    <a:pt x="803" y="46"/>
                    <a:pt x="712" y="138"/>
                  </a:cubicBezTo>
                  <a:lnTo>
                    <a:pt x="184" y="666"/>
                  </a:lnTo>
                  <a:cubicBezTo>
                    <a:pt x="1" y="849"/>
                    <a:pt x="1" y="1148"/>
                    <a:pt x="184" y="1331"/>
                  </a:cubicBezTo>
                  <a:lnTo>
                    <a:pt x="3854" y="5000"/>
                  </a:lnTo>
                  <a:cubicBezTo>
                    <a:pt x="3945" y="5092"/>
                    <a:pt x="4065" y="5138"/>
                    <a:pt x="4185" y="5138"/>
                  </a:cubicBezTo>
                  <a:cubicBezTo>
                    <a:pt x="4305" y="5138"/>
                    <a:pt x="4425" y="5092"/>
                    <a:pt x="4519" y="5000"/>
                  </a:cubicBezTo>
                  <a:lnTo>
                    <a:pt x="5046" y="4473"/>
                  </a:lnTo>
                  <a:cubicBezTo>
                    <a:pt x="5229" y="4286"/>
                    <a:pt x="5229" y="3987"/>
                    <a:pt x="5046" y="3804"/>
                  </a:cubicBezTo>
                  <a:lnTo>
                    <a:pt x="1377" y="138"/>
                  </a:lnTo>
                  <a:cubicBezTo>
                    <a:pt x="1285" y="46"/>
                    <a:pt x="1165" y="1"/>
                    <a:pt x="1044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7" name="Google Shape;18057;p79"/>
            <p:cNvSpPr/>
            <p:nvPr/>
          </p:nvSpPr>
          <p:spPr>
            <a:xfrm>
              <a:off x="4857184" y="3093141"/>
              <a:ext cx="126780" cy="125557"/>
            </a:xfrm>
            <a:custGeom>
              <a:avLst/>
              <a:gdLst/>
              <a:ahLst/>
              <a:cxnLst/>
              <a:rect l="l" t="t" r="r" b="b"/>
              <a:pathLst>
                <a:path w="4871" h="4824" extrusionOk="0">
                  <a:moveTo>
                    <a:pt x="7" y="489"/>
                  </a:moveTo>
                  <a:cubicBezTo>
                    <a:pt x="5" y="491"/>
                    <a:pt x="3" y="494"/>
                    <a:pt x="1" y="496"/>
                  </a:cubicBezTo>
                  <a:lnTo>
                    <a:pt x="7" y="489"/>
                  </a:lnTo>
                  <a:close/>
                  <a:moveTo>
                    <a:pt x="689" y="0"/>
                  </a:moveTo>
                  <a:cubicBezTo>
                    <a:pt x="568" y="0"/>
                    <a:pt x="448" y="47"/>
                    <a:pt x="356" y="140"/>
                  </a:cubicBezTo>
                  <a:lnTo>
                    <a:pt x="7" y="489"/>
                  </a:lnTo>
                  <a:lnTo>
                    <a:pt x="7" y="489"/>
                  </a:lnTo>
                  <a:cubicBezTo>
                    <a:pt x="98" y="400"/>
                    <a:pt x="215" y="356"/>
                    <a:pt x="332" y="356"/>
                  </a:cubicBezTo>
                  <a:cubicBezTo>
                    <a:pt x="452" y="356"/>
                    <a:pt x="572" y="402"/>
                    <a:pt x="666" y="496"/>
                  </a:cubicBezTo>
                  <a:lnTo>
                    <a:pt x="4332" y="4158"/>
                  </a:lnTo>
                  <a:cubicBezTo>
                    <a:pt x="4515" y="4345"/>
                    <a:pt x="4515" y="4640"/>
                    <a:pt x="4332" y="4823"/>
                  </a:cubicBezTo>
                  <a:lnTo>
                    <a:pt x="4687" y="4472"/>
                  </a:lnTo>
                  <a:cubicBezTo>
                    <a:pt x="4870" y="4285"/>
                    <a:pt x="4870" y="3990"/>
                    <a:pt x="4687" y="3807"/>
                  </a:cubicBezTo>
                  <a:lnTo>
                    <a:pt x="1018" y="137"/>
                  </a:lnTo>
                  <a:cubicBezTo>
                    <a:pt x="927" y="46"/>
                    <a:pt x="808" y="0"/>
                    <a:pt x="689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8" name="Google Shape;18058;p79"/>
            <p:cNvSpPr/>
            <p:nvPr/>
          </p:nvSpPr>
          <p:spPr>
            <a:xfrm>
              <a:off x="4914965" y="3159042"/>
              <a:ext cx="43726" cy="43726"/>
            </a:xfrm>
            <a:custGeom>
              <a:avLst/>
              <a:gdLst/>
              <a:ahLst/>
              <a:cxnLst/>
              <a:rect l="l" t="t" r="r" b="b"/>
              <a:pathLst>
                <a:path w="1680" h="1680" extrusionOk="0">
                  <a:moveTo>
                    <a:pt x="1194" y="1"/>
                  </a:moveTo>
                  <a:lnTo>
                    <a:pt x="1" y="1194"/>
                  </a:lnTo>
                  <a:lnTo>
                    <a:pt x="486" y="1679"/>
                  </a:lnTo>
                  <a:lnTo>
                    <a:pt x="1679" y="486"/>
                  </a:lnTo>
                  <a:lnTo>
                    <a:pt x="1194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9" name="Google Shape;18059;p79"/>
            <p:cNvSpPr/>
            <p:nvPr/>
          </p:nvSpPr>
          <p:spPr>
            <a:xfrm>
              <a:off x="4739878" y="2961780"/>
              <a:ext cx="70899" cy="77614"/>
            </a:xfrm>
            <a:custGeom>
              <a:avLst/>
              <a:gdLst/>
              <a:ahLst/>
              <a:cxnLst/>
              <a:rect l="l" t="t" r="r" b="b"/>
              <a:pathLst>
                <a:path w="2724" h="2982" extrusionOk="0">
                  <a:moveTo>
                    <a:pt x="1253" y="1"/>
                  </a:moveTo>
                  <a:cubicBezTo>
                    <a:pt x="947" y="1"/>
                    <a:pt x="639" y="112"/>
                    <a:pt x="395" y="342"/>
                  </a:cubicBezTo>
                  <a:cubicBezTo>
                    <a:pt x="145" y="578"/>
                    <a:pt x="1" y="905"/>
                    <a:pt x="1" y="1254"/>
                  </a:cubicBezTo>
                  <a:cubicBezTo>
                    <a:pt x="8" y="1479"/>
                    <a:pt x="194" y="1658"/>
                    <a:pt x="419" y="1658"/>
                  </a:cubicBezTo>
                  <a:cubicBezTo>
                    <a:pt x="644" y="1658"/>
                    <a:pt x="831" y="1479"/>
                    <a:pt x="838" y="1254"/>
                  </a:cubicBezTo>
                  <a:cubicBezTo>
                    <a:pt x="838" y="1025"/>
                    <a:pt x="1025" y="841"/>
                    <a:pt x="1247" y="841"/>
                  </a:cubicBezTo>
                  <a:cubicBezTo>
                    <a:pt x="1258" y="841"/>
                    <a:pt x="1268" y="841"/>
                    <a:pt x="1278" y="842"/>
                  </a:cubicBezTo>
                  <a:cubicBezTo>
                    <a:pt x="1485" y="856"/>
                    <a:pt x="1647" y="1021"/>
                    <a:pt x="1661" y="1226"/>
                  </a:cubicBezTo>
                  <a:cubicBezTo>
                    <a:pt x="1675" y="1394"/>
                    <a:pt x="1577" y="1556"/>
                    <a:pt x="1422" y="1627"/>
                  </a:cubicBezTo>
                  <a:cubicBezTo>
                    <a:pt x="1060" y="1796"/>
                    <a:pt x="831" y="2161"/>
                    <a:pt x="831" y="2559"/>
                  </a:cubicBezTo>
                  <a:cubicBezTo>
                    <a:pt x="831" y="2791"/>
                    <a:pt x="1021" y="2981"/>
                    <a:pt x="1253" y="2981"/>
                  </a:cubicBezTo>
                  <a:cubicBezTo>
                    <a:pt x="1485" y="2981"/>
                    <a:pt x="1672" y="2791"/>
                    <a:pt x="1672" y="2559"/>
                  </a:cubicBezTo>
                  <a:cubicBezTo>
                    <a:pt x="1668" y="2489"/>
                    <a:pt x="1711" y="2422"/>
                    <a:pt x="1774" y="2390"/>
                  </a:cubicBezTo>
                  <a:cubicBezTo>
                    <a:pt x="2478" y="2066"/>
                    <a:pt x="2724" y="1194"/>
                    <a:pt x="2291" y="554"/>
                  </a:cubicBezTo>
                  <a:cubicBezTo>
                    <a:pt x="2048" y="191"/>
                    <a:pt x="1652" y="1"/>
                    <a:pt x="125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0" name="Google Shape;18060;p79"/>
            <p:cNvSpPr/>
            <p:nvPr/>
          </p:nvSpPr>
          <p:spPr>
            <a:xfrm>
              <a:off x="4761298" y="3049623"/>
              <a:ext cx="22280" cy="22904"/>
            </a:xfrm>
            <a:custGeom>
              <a:avLst/>
              <a:gdLst/>
              <a:ahLst/>
              <a:cxnLst/>
              <a:rect l="l" t="t" r="r" b="b"/>
              <a:pathLst>
                <a:path w="856" h="880" extrusionOk="0">
                  <a:moveTo>
                    <a:pt x="430" y="0"/>
                  </a:moveTo>
                  <a:cubicBezTo>
                    <a:pt x="191" y="0"/>
                    <a:pt x="1" y="197"/>
                    <a:pt x="8" y="433"/>
                  </a:cubicBezTo>
                  <a:lnTo>
                    <a:pt x="8" y="461"/>
                  </a:lnTo>
                  <a:cubicBezTo>
                    <a:pt x="8" y="693"/>
                    <a:pt x="198" y="880"/>
                    <a:pt x="430" y="880"/>
                  </a:cubicBezTo>
                  <a:cubicBezTo>
                    <a:pt x="662" y="880"/>
                    <a:pt x="849" y="693"/>
                    <a:pt x="849" y="461"/>
                  </a:cubicBezTo>
                  <a:lnTo>
                    <a:pt x="849" y="433"/>
                  </a:lnTo>
                  <a:cubicBezTo>
                    <a:pt x="856" y="197"/>
                    <a:pt x="666" y="0"/>
                    <a:pt x="43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1" name="Google Shape;18061;p79"/>
            <p:cNvSpPr/>
            <p:nvPr/>
          </p:nvSpPr>
          <p:spPr>
            <a:xfrm>
              <a:off x="4685584" y="2934946"/>
              <a:ext cx="176206" cy="162776"/>
            </a:xfrm>
            <a:custGeom>
              <a:avLst/>
              <a:gdLst/>
              <a:ahLst/>
              <a:cxnLst/>
              <a:rect l="l" t="t" r="r" b="b"/>
              <a:pathLst>
                <a:path w="6770" h="6254" extrusionOk="0">
                  <a:moveTo>
                    <a:pt x="3327" y="1"/>
                  </a:moveTo>
                  <a:cubicBezTo>
                    <a:pt x="2087" y="1"/>
                    <a:pt x="919" y="744"/>
                    <a:pt x="429" y="1954"/>
                  </a:cubicBezTo>
                  <a:cubicBezTo>
                    <a:pt x="367" y="2098"/>
                    <a:pt x="484" y="2205"/>
                    <a:pt x="600" y="2205"/>
                  </a:cubicBezTo>
                  <a:cubicBezTo>
                    <a:pt x="666" y="2205"/>
                    <a:pt x="732" y="2171"/>
                    <a:pt x="764" y="2088"/>
                  </a:cubicBezTo>
                  <a:cubicBezTo>
                    <a:pt x="1198" y="1010"/>
                    <a:pt x="2238" y="347"/>
                    <a:pt x="3343" y="347"/>
                  </a:cubicBezTo>
                  <a:cubicBezTo>
                    <a:pt x="3635" y="347"/>
                    <a:pt x="3931" y="393"/>
                    <a:pt x="4222" y="490"/>
                  </a:cubicBezTo>
                  <a:cubicBezTo>
                    <a:pt x="5619" y="955"/>
                    <a:pt x="6411" y="2425"/>
                    <a:pt x="6031" y="3847"/>
                  </a:cubicBezTo>
                  <a:cubicBezTo>
                    <a:pt x="5699" y="5087"/>
                    <a:pt x="4578" y="5914"/>
                    <a:pt x="3343" y="5914"/>
                  </a:cubicBezTo>
                  <a:cubicBezTo>
                    <a:pt x="3161" y="5914"/>
                    <a:pt x="2978" y="5896"/>
                    <a:pt x="2794" y="5859"/>
                  </a:cubicBezTo>
                  <a:cubicBezTo>
                    <a:pt x="1351" y="5567"/>
                    <a:pt x="384" y="4206"/>
                    <a:pt x="588" y="2749"/>
                  </a:cubicBezTo>
                  <a:cubicBezTo>
                    <a:pt x="602" y="2651"/>
                    <a:pt x="531" y="2556"/>
                    <a:pt x="433" y="2545"/>
                  </a:cubicBezTo>
                  <a:cubicBezTo>
                    <a:pt x="424" y="2544"/>
                    <a:pt x="415" y="2543"/>
                    <a:pt x="407" y="2543"/>
                  </a:cubicBezTo>
                  <a:cubicBezTo>
                    <a:pt x="319" y="2543"/>
                    <a:pt x="242" y="2607"/>
                    <a:pt x="229" y="2696"/>
                  </a:cubicBezTo>
                  <a:cubicBezTo>
                    <a:pt x="0" y="4332"/>
                    <a:pt x="1084" y="5863"/>
                    <a:pt x="2702" y="6190"/>
                  </a:cubicBezTo>
                  <a:cubicBezTo>
                    <a:pt x="2913" y="6233"/>
                    <a:pt x="3122" y="6254"/>
                    <a:pt x="3329" y="6254"/>
                  </a:cubicBezTo>
                  <a:cubicBezTo>
                    <a:pt x="4715" y="6254"/>
                    <a:pt x="5970" y="5325"/>
                    <a:pt x="6344" y="3938"/>
                  </a:cubicBezTo>
                  <a:cubicBezTo>
                    <a:pt x="6770" y="2341"/>
                    <a:pt x="5883" y="691"/>
                    <a:pt x="4317" y="163"/>
                  </a:cubicBezTo>
                  <a:cubicBezTo>
                    <a:pt x="3990" y="53"/>
                    <a:pt x="3656" y="1"/>
                    <a:pt x="33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2" name="Google Shape;18062;p79"/>
            <p:cNvSpPr/>
            <p:nvPr/>
          </p:nvSpPr>
          <p:spPr>
            <a:xfrm>
              <a:off x="4657084" y="2911911"/>
              <a:ext cx="332007" cy="319592"/>
            </a:xfrm>
            <a:custGeom>
              <a:avLst/>
              <a:gdLst/>
              <a:ahLst/>
              <a:cxnLst/>
              <a:rect l="l" t="t" r="r" b="b"/>
              <a:pathLst>
                <a:path w="12756" h="12279" extrusionOk="0">
                  <a:moveTo>
                    <a:pt x="7393" y="6748"/>
                  </a:moveTo>
                  <a:lnTo>
                    <a:pt x="7766" y="7124"/>
                  </a:lnTo>
                  <a:lnTo>
                    <a:pt x="7537" y="7353"/>
                  </a:lnTo>
                  <a:lnTo>
                    <a:pt x="7161" y="6980"/>
                  </a:lnTo>
                  <a:cubicBezTo>
                    <a:pt x="7200" y="6941"/>
                    <a:pt x="7242" y="6903"/>
                    <a:pt x="7281" y="6864"/>
                  </a:cubicBezTo>
                  <a:lnTo>
                    <a:pt x="7281" y="6868"/>
                  </a:lnTo>
                  <a:cubicBezTo>
                    <a:pt x="7319" y="6829"/>
                    <a:pt x="7354" y="6790"/>
                    <a:pt x="7393" y="6748"/>
                  </a:cubicBezTo>
                  <a:close/>
                  <a:moveTo>
                    <a:pt x="10672" y="9320"/>
                  </a:moveTo>
                  <a:lnTo>
                    <a:pt x="10848" y="9496"/>
                  </a:lnTo>
                  <a:lnTo>
                    <a:pt x="9909" y="10435"/>
                  </a:lnTo>
                  <a:lnTo>
                    <a:pt x="9733" y="10259"/>
                  </a:lnTo>
                  <a:lnTo>
                    <a:pt x="10672" y="9320"/>
                  </a:lnTo>
                  <a:close/>
                  <a:moveTo>
                    <a:pt x="11102" y="9749"/>
                  </a:moveTo>
                  <a:lnTo>
                    <a:pt x="11334" y="9981"/>
                  </a:lnTo>
                  <a:lnTo>
                    <a:pt x="10394" y="10921"/>
                  </a:lnTo>
                  <a:lnTo>
                    <a:pt x="10215" y="10741"/>
                  </a:lnTo>
                  <a:lnTo>
                    <a:pt x="10162" y="10689"/>
                  </a:lnTo>
                  <a:lnTo>
                    <a:pt x="11102" y="9749"/>
                  </a:lnTo>
                  <a:close/>
                  <a:moveTo>
                    <a:pt x="11587" y="10235"/>
                  </a:moveTo>
                  <a:lnTo>
                    <a:pt x="12249" y="10896"/>
                  </a:lnTo>
                  <a:cubicBezTo>
                    <a:pt x="12361" y="11009"/>
                    <a:pt x="12361" y="11192"/>
                    <a:pt x="12249" y="11304"/>
                  </a:cubicBezTo>
                  <a:lnTo>
                    <a:pt x="11721" y="11832"/>
                  </a:lnTo>
                  <a:cubicBezTo>
                    <a:pt x="11663" y="11890"/>
                    <a:pt x="11588" y="11919"/>
                    <a:pt x="11514" y="11919"/>
                  </a:cubicBezTo>
                  <a:cubicBezTo>
                    <a:pt x="11439" y="11919"/>
                    <a:pt x="11366" y="11890"/>
                    <a:pt x="11309" y="11832"/>
                  </a:cubicBezTo>
                  <a:lnTo>
                    <a:pt x="10651" y="11174"/>
                  </a:lnTo>
                  <a:lnTo>
                    <a:pt x="11587" y="10235"/>
                  </a:lnTo>
                  <a:close/>
                  <a:moveTo>
                    <a:pt x="4436" y="1"/>
                  </a:moveTo>
                  <a:cubicBezTo>
                    <a:pt x="2984" y="1"/>
                    <a:pt x="1607" y="792"/>
                    <a:pt x="895" y="2125"/>
                  </a:cubicBezTo>
                  <a:cubicBezTo>
                    <a:pt x="1" y="3792"/>
                    <a:pt x="391" y="5861"/>
                    <a:pt x="1834" y="7086"/>
                  </a:cubicBezTo>
                  <a:cubicBezTo>
                    <a:pt x="2584" y="7722"/>
                    <a:pt x="3510" y="8042"/>
                    <a:pt x="4438" y="8042"/>
                  </a:cubicBezTo>
                  <a:cubicBezTo>
                    <a:pt x="5300" y="8042"/>
                    <a:pt x="6163" y="7766"/>
                    <a:pt x="6887" y="7212"/>
                  </a:cubicBezTo>
                  <a:lnTo>
                    <a:pt x="7295" y="7621"/>
                  </a:lnTo>
                  <a:cubicBezTo>
                    <a:pt x="7136" y="7874"/>
                    <a:pt x="7175" y="8208"/>
                    <a:pt x="7386" y="8423"/>
                  </a:cubicBezTo>
                  <a:lnTo>
                    <a:pt x="8224" y="9257"/>
                  </a:lnTo>
                  <a:cubicBezTo>
                    <a:pt x="8263" y="9296"/>
                    <a:pt x="8307" y="9312"/>
                    <a:pt x="8349" y="9312"/>
                  </a:cubicBezTo>
                  <a:cubicBezTo>
                    <a:pt x="8487" y="9312"/>
                    <a:pt x="8606" y="9133"/>
                    <a:pt x="8477" y="9003"/>
                  </a:cubicBezTo>
                  <a:lnTo>
                    <a:pt x="7643" y="8166"/>
                  </a:lnTo>
                  <a:cubicBezTo>
                    <a:pt x="7527" y="8053"/>
                    <a:pt x="7527" y="7870"/>
                    <a:pt x="7643" y="7758"/>
                  </a:cubicBezTo>
                  <a:lnTo>
                    <a:pt x="8171" y="7230"/>
                  </a:lnTo>
                  <a:cubicBezTo>
                    <a:pt x="8227" y="7172"/>
                    <a:pt x="8301" y="7143"/>
                    <a:pt x="8375" y="7143"/>
                  </a:cubicBezTo>
                  <a:cubicBezTo>
                    <a:pt x="8449" y="7143"/>
                    <a:pt x="8523" y="7172"/>
                    <a:pt x="8579" y="7230"/>
                  </a:cubicBezTo>
                  <a:lnTo>
                    <a:pt x="10416" y="9063"/>
                  </a:lnTo>
                  <a:lnTo>
                    <a:pt x="9476" y="10003"/>
                  </a:lnTo>
                  <a:lnTo>
                    <a:pt x="8945" y="9471"/>
                  </a:lnTo>
                  <a:cubicBezTo>
                    <a:pt x="8906" y="9432"/>
                    <a:pt x="8862" y="9416"/>
                    <a:pt x="8820" y="9416"/>
                  </a:cubicBezTo>
                  <a:cubicBezTo>
                    <a:pt x="8681" y="9416"/>
                    <a:pt x="8562" y="9596"/>
                    <a:pt x="8691" y="9728"/>
                  </a:cubicBezTo>
                  <a:lnTo>
                    <a:pt x="11052" y="12089"/>
                  </a:lnTo>
                  <a:cubicBezTo>
                    <a:pt x="11179" y="12216"/>
                    <a:pt x="11345" y="12279"/>
                    <a:pt x="11512" y="12279"/>
                  </a:cubicBezTo>
                  <a:cubicBezTo>
                    <a:pt x="11679" y="12279"/>
                    <a:pt x="11846" y="12216"/>
                    <a:pt x="11974" y="12089"/>
                  </a:cubicBezTo>
                  <a:lnTo>
                    <a:pt x="12502" y="11561"/>
                  </a:lnTo>
                  <a:cubicBezTo>
                    <a:pt x="12755" y="11308"/>
                    <a:pt x="12755" y="10896"/>
                    <a:pt x="12502" y="10639"/>
                  </a:cubicBezTo>
                  <a:lnTo>
                    <a:pt x="8836" y="6973"/>
                  </a:lnTo>
                  <a:cubicBezTo>
                    <a:pt x="8710" y="6847"/>
                    <a:pt x="8543" y="6782"/>
                    <a:pt x="8376" y="6782"/>
                  </a:cubicBezTo>
                  <a:cubicBezTo>
                    <a:pt x="8257" y="6782"/>
                    <a:pt x="8138" y="6815"/>
                    <a:pt x="8034" y="6882"/>
                  </a:cubicBezTo>
                  <a:lnTo>
                    <a:pt x="7625" y="6474"/>
                  </a:lnTo>
                  <a:cubicBezTo>
                    <a:pt x="7953" y="6048"/>
                    <a:pt x="8192" y="5559"/>
                    <a:pt x="8329" y="5038"/>
                  </a:cubicBezTo>
                  <a:cubicBezTo>
                    <a:pt x="8365" y="4900"/>
                    <a:pt x="8256" y="4812"/>
                    <a:pt x="8149" y="4812"/>
                  </a:cubicBezTo>
                  <a:cubicBezTo>
                    <a:pt x="8077" y="4812"/>
                    <a:pt x="8005" y="4852"/>
                    <a:pt x="7981" y="4947"/>
                  </a:cubicBezTo>
                  <a:cubicBezTo>
                    <a:pt x="7551" y="6591"/>
                    <a:pt x="6065" y="7693"/>
                    <a:pt x="4430" y="7693"/>
                  </a:cubicBezTo>
                  <a:cubicBezTo>
                    <a:pt x="4179" y="7693"/>
                    <a:pt x="3925" y="7667"/>
                    <a:pt x="3671" y="7614"/>
                  </a:cubicBezTo>
                  <a:cubicBezTo>
                    <a:pt x="1753" y="7209"/>
                    <a:pt x="493" y="5365"/>
                    <a:pt x="807" y="3434"/>
                  </a:cubicBezTo>
                  <a:cubicBezTo>
                    <a:pt x="1100" y="1640"/>
                    <a:pt x="2648" y="351"/>
                    <a:pt x="4421" y="351"/>
                  </a:cubicBezTo>
                  <a:cubicBezTo>
                    <a:pt x="4562" y="351"/>
                    <a:pt x="4703" y="360"/>
                    <a:pt x="4846" y="376"/>
                  </a:cubicBezTo>
                  <a:cubicBezTo>
                    <a:pt x="6795" y="598"/>
                    <a:pt x="8224" y="2315"/>
                    <a:pt x="8090" y="4271"/>
                  </a:cubicBezTo>
                  <a:cubicBezTo>
                    <a:pt x="8084" y="4393"/>
                    <a:pt x="8177" y="4457"/>
                    <a:pt x="8270" y="4457"/>
                  </a:cubicBezTo>
                  <a:cubicBezTo>
                    <a:pt x="8355" y="4457"/>
                    <a:pt x="8439" y="4404"/>
                    <a:pt x="8449" y="4292"/>
                  </a:cubicBezTo>
                  <a:cubicBezTo>
                    <a:pt x="8575" y="2403"/>
                    <a:pt x="7369" y="682"/>
                    <a:pt x="5546" y="158"/>
                  </a:cubicBezTo>
                  <a:cubicBezTo>
                    <a:pt x="5178" y="52"/>
                    <a:pt x="4804" y="1"/>
                    <a:pt x="44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3" name="Google Shape;18063;p79"/>
            <p:cNvSpPr/>
            <p:nvPr/>
          </p:nvSpPr>
          <p:spPr>
            <a:xfrm>
              <a:off x="4735219" y="2957069"/>
              <a:ext cx="82169" cy="87452"/>
            </a:xfrm>
            <a:custGeom>
              <a:avLst/>
              <a:gdLst/>
              <a:ahLst/>
              <a:cxnLst/>
              <a:rect l="l" t="t" r="r" b="b"/>
              <a:pathLst>
                <a:path w="3157" h="3360" extrusionOk="0">
                  <a:moveTo>
                    <a:pt x="1428" y="365"/>
                  </a:moveTo>
                  <a:cubicBezTo>
                    <a:pt x="1770" y="365"/>
                    <a:pt x="2109" y="527"/>
                    <a:pt x="2319" y="837"/>
                  </a:cubicBezTo>
                  <a:cubicBezTo>
                    <a:pt x="2688" y="1385"/>
                    <a:pt x="2477" y="2131"/>
                    <a:pt x="1879" y="2409"/>
                  </a:cubicBezTo>
                  <a:cubicBezTo>
                    <a:pt x="1749" y="2469"/>
                    <a:pt x="1668" y="2599"/>
                    <a:pt x="1671" y="2743"/>
                  </a:cubicBezTo>
                  <a:lnTo>
                    <a:pt x="1671" y="2743"/>
                  </a:lnTo>
                  <a:cubicBezTo>
                    <a:pt x="1670" y="2875"/>
                    <a:pt x="1561" y="2979"/>
                    <a:pt x="1432" y="2979"/>
                  </a:cubicBezTo>
                  <a:cubicBezTo>
                    <a:pt x="1298" y="2979"/>
                    <a:pt x="1193" y="2874"/>
                    <a:pt x="1193" y="2740"/>
                  </a:cubicBezTo>
                  <a:cubicBezTo>
                    <a:pt x="1189" y="2409"/>
                    <a:pt x="1379" y="2110"/>
                    <a:pt x="1678" y="1970"/>
                  </a:cubicBezTo>
                  <a:cubicBezTo>
                    <a:pt x="1900" y="1867"/>
                    <a:pt x="2037" y="1639"/>
                    <a:pt x="2020" y="1396"/>
                  </a:cubicBezTo>
                  <a:cubicBezTo>
                    <a:pt x="1999" y="1100"/>
                    <a:pt x="1766" y="865"/>
                    <a:pt x="1471" y="844"/>
                  </a:cubicBezTo>
                  <a:lnTo>
                    <a:pt x="1432" y="844"/>
                  </a:lnTo>
                  <a:cubicBezTo>
                    <a:pt x="1105" y="844"/>
                    <a:pt x="841" y="1107"/>
                    <a:pt x="841" y="1435"/>
                  </a:cubicBezTo>
                  <a:cubicBezTo>
                    <a:pt x="841" y="1565"/>
                    <a:pt x="732" y="1674"/>
                    <a:pt x="598" y="1674"/>
                  </a:cubicBezTo>
                  <a:cubicBezTo>
                    <a:pt x="468" y="1674"/>
                    <a:pt x="359" y="1565"/>
                    <a:pt x="359" y="1435"/>
                  </a:cubicBezTo>
                  <a:cubicBezTo>
                    <a:pt x="359" y="1139"/>
                    <a:pt x="482" y="854"/>
                    <a:pt x="697" y="654"/>
                  </a:cubicBezTo>
                  <a:cubicBezTo>
                    <a:pt x="905" y="459"/>
                    <a:pt x="1168" y="365"/>
                    <a:pt x="1428" y="365"/>
                  </a:cubicBezTo>
                  <a:close/>
                  <a:moveTo>
                    <a:pt x="1434" y="0"/>
                  </a:moveTo>
                  <a:cubicBezTo>
                    <a:pt x="689" y="0"/>
                    <a:pt x="0" y="593"/>
                    <a:pt x="0" y="1435"/>
                  </a:cubicBezTo>
                  <a:cubicBezTo>
                    <a:pt x="11" y="1758"/>
                    <a:pt x="275" y="2019"/>
                    <a:pt x="598" y="2019"/>
                  </a:cubicBezTo>
                  <a:cubicBezTo>
                    <a:pt x="925" y="2019"/>
                    <a:pt x="1189" y="1758"/>
                    <a:pt x="1200" y="1435"/>
                  </a:cubicBezTo>
                  <a:cubicBezTo>
                    <a:pt x="1200" y="1305"/>
                    <a:pt x="1305" y="1202"/>
                    <a:pt x="1434" y="1202"/>
                  </a:cubicBezTo>
                  <a:cubicBezTo>
                    <a:pt x="1438" y="1202"/>
                    <a:pt x="1442" y="1202"/>
                    <a:pt x="1446" y="1202"/>
                  </a:cubicBezTo>
                  <a:cubicBezTo>
                    <a:pt x="1562" y="1213"/>
                    <a:pt x="1654" y="1305"/>
                    <a:pt x="1661" y="1417"/>
                  </a:cubicBezTo>
                  <a:cubicBezTo>
                    <a:pt x="1668" y="1516"/>
                    <a:pt x="1615" y="1604"/>
                    <a:pt x="1527" y="1646"/>
                  </a:cubicBezTo>
                  <a:cubicBezTo>
                    <a:pt x="1101" y="1843"/>
                    <a:pt x="830" y="2272"/>
                    <a:pt x="830" y="2744"/>
                  </a:cubicBezTo>
                  <a:cubicBezTo>
                    <a:pt x="823" y="3078"/>
                    <a:pt x="1094" y="3359"/>
                    <a:pt x="1432" y="3359"/>
                  </a:cubicBezTo>
                  <a:cubicBezTo>
                    <a:pt x="1770" y="3359"/>
                    <a:pt x="2041" y="3078"/>
                    <a:pt x="2030" y="2744"/>
                  </a:cubicBezTo>
                  <a:cubicBezTo>
                    <a:pt x="2030" y="2737"/>
                    <a:pt x="2030" y="2733"/>
                    <a:pt x="2034" y="2733"/>
                  </a:cubicBezTo>
                  <a:cubicBezTo>
                    <a:pt x="3058" y="2255"/>
                    <a:pt x="3156" y="833"/>
                    <a:pt x="2203" y="228"/>
                  </a:cubicBezTo>
                  <a:cubicBezTo>
                    <a:pt x="1957" y="71"/>
                    <a:pt x="1693" y="0"/>
                    <a:pt x="14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4" name="Google Shape;18064;p79"/>
            <p:cNvSpPr/>
            <p:nvPr/>
          </p:nvSpPr>
          <p:spPr>
            <a:xfrm>
              <a:off x="4756639" y="3045302"/>
              <a:ext cx="31701" cy="32352"/>
            </a:xfrm>
            <a:custGeom>
              <a:avLst/>
              <a:gdLst/>
              <a:ahLst/>
              <a:cxnLst/>
              <a:rect l="l" t="t" r="r" b="b"/>
              <a:pathLst>
                <a:path w="1218" h="1243" extrusionOk="0">
                  <a:moveTo>
                    <a:pt x="609" y="362"/>
                  </a:moveTo>
                  <a:cubicBezTo>
                    <a:pt x="729" y="362"/>
                    <a:pt x="848" y="443"/>
                    <a:pt x="848" y="603"/>
                  </a:cubicBezTo>
                  <a:lnTo>
                    <a:pt x="848" y="627"/>
                  </a:lnTo>
                  <a:cubicBezTo>
                    <a:pt x="848" y="761"/>
                    <a:pt x="739" y="867"/>
                    <a:pt x="609" y="867"/>
                  </a:cubicBezTo>
                  <a:cubicBezTo>
                    <a:pt x="475" y="867"/>
                    <a:pt x="370" y="761"/>
                    <a:pt x="370" y="627"/>
                  </a:cubicBezTo>
                  <a:lnTo>
                    <a:pt x="370" y="603"/>
                  </a:lnTo>
                  <a:cubicBezTo>
                    <a:pt x="370" y="443"/>
                    <a:pt x="489" y="362"/>
                    <a:pt x="609" y="362"/>
                  </a:cubicBezTo>
                  <a:close/>
                  <a:moveTo>
                    <a:pt x="609" y="1"/>
                  </a:moveTo>
                  <a:cubicBezTo>
                    <a:pt x="275" y="1"/>
                    <a:pt x="7" y="268"/>
                    <a:pt x="7" y="603"/>
                  </a:cubicBezTo>
                  <a:lnTo>
                    <a:pt x="7" y="627"/>
                  </a:lnTo>
                  <a:cubicBezTo>
                    <a:pt x="0" y="965"/>
                    <a:pt x="271" y="1243"/>
                    <a:pt x="609" y="1243"/>
                  </a:cubicBezTo>
                  <a:cubicBezTo>
                    <a:pt x="947" y="1243"/>
                    <a:pt x="1218" y="965"/>
                    <a:pt x="1207" y="627"/>
                  </a:cubicBezTo>
                  <a:lnTo>
                    <a:pt x="1207" y="603"/>
                  </a:lnTo>
                  <a:cubicBezTo>
                    <a:pt x="1207" y="268"/>
                    <a:pt x="940" y="1"/>
                    <a:pt x="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65" name="Google Shape;18065;p79"/>
          <p:cNvGrpSpPr/>
          <p:nvPr/>
        </p:nvGrpSpPr>
        <p:grpSpPr>
          <a:xfrm>
            <a:off x="7003021" y="2476992"/>
            <a:ext cx="383749" cy="266600"/>
            <a:chOff x="7003021" y="2476992"/>
            <a:chExt cx="383749" cy="266600"/>
          </a:xfrm>
        </p:grpSpPr>
        <p:sp>
          <p:nvSpPr>
            <p:cNvPr id="18066" name="Google Shape;18066;p79"/>
            <p:cNvSpPr/>
            <p:nvPr/>
          </p:nvSpPr>
          <p:spPr>
            <a:xfrm>
              <a:off x="7009345" y="2514445"/>
              <a:ext cx="371178" cy="223654"/>
            </a:xfrm>
            <a:custGeom>
              <a:avLst/>
              <a:gdLst/>
              <a:ahLst/>
              <a:cxnLst/>
              <a:rect l="l" t="t" r="r" b="b"/>
              <a:pathLst>
                <a:path w="14261" h="8593" extrusionOk="0">
                  <a:moveTo>
                    <a:pt x="7129" y="0"/>
                  </a:moveTo>
                  <a:cubicBezTo>
                    <a:pt x="6281" y="0"/>
                    <a:pt x="5007" y="546"/>
                    <a:pt x="3347" y="1619"/>
                  </a:cubicBezTo>
                  <a:cubicBezTo>
                    <a:pt x="2048" y="2463"/>
                    <a:pt x="852" y="3406"/>
                    <a:pt x="254" y="3892"/>
                  </a:cubicBezTo>
                  <a:cubicBezTo>
                    <a:pt x="1" y="4099"/>
                    <a:pt x="1" y="4490"/>
                    <a:pt x="254" y="4698"/>
                  </a:cubicBezTo>
                  <a:cubicBezTo>
                    <a:pt x="852" y="5187"/>
                    <a:pt x="2045" y="6130"/>
                    <a:pt x="3347" y="6971"/>
                  </a:cubicBezTo>
                  <a:cubicBezTo>
                    <a:pt x="5007" y="8047"/>
                    <a:pt x="6281" y="8593"/>
                    <a:pt x="7129" y="8593"/>
                  </a:cubicBezTo>
                  <a:cubicBezTo>
                    <a:pt x="7977" y="8593"/>
                    <a:pt x="9254" y="8047"/>
                    <a:pt x="10911" y="6971"/>
                  </a:cubicBezTo>
                  <a:cubicBezTo>
                    <a:pt x="12213" y="6130"/>
                    <a:pt x="13410" y="5187"/>
                    <a:pt x="14004" y="4698"/>
                  </a:cubicBezTo>
                  <a:cubicBezTo>
                    <a:pt x="14261" y="4490"/>
                    <a:pt x="14261" y="4099"/>
                    <a:pt x="14004" y="3892"/>
                  </a:cubicBezTo>
                  <a:cubicBezTo>
                    <a:pt x="13410" y="3406"/>
                    <a:pt x="12213" y="2463"/>
                    <a:pt x="10911" y="1619"/>
                  </a:cubicBezTo>
                  <a:cubicBezTo>
                    <a:pt x="9251" y="546"/>
                    <a:pt x="7977" y="0"/>
                    <a:pt x="7129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7" name="Google Shape;18067;p79"/>
            <p:cNvSpPr/>
            <p:nvPr/>
          </p:nvSpPr>
          <p:spPr>
            <a:xfrm>
              <a:off x="7009267" y="2514445"/>
              <a:ext cx="204134" cy="223654"/>
            </a:xfrm>
            <a:custGeom>
              <a:avLst/>
              <a:gdLst/>
              <a:ahLst/>
              <a:cxnLst/>
              <a:rect l="l" t="t" r="r" b="b"/>
              <a:pathLst>
                <a:path w="7843" h="8593" extrusionOk="0">
                  <a:moveTo>
                    <a:pt x="7132" y="0"/>
                  </a:moveTo>
                  <a:cubicBezTo>
                    <a:pt x="6281" y="0"/>
                    <a:pt x="5010" y="546"/>
                    <a:pt x="3350" y="1619"/>
                  </a:cubicBezTo>
                  <a:cubicBezTo>
                    <a:pt x="2048" y="2463"/>
                    <a:pt x="852" y="3406"/>
                    <a:pt x="257" y="3892"/>
                  </a:cubicBezTo>
                  <a:cubicBezTo>
                    <a:pt x="0" y="4099"/>
                    <a:pt x="0" y="4490"/>
                    <a:pt x="257" y="4698"/>
                  </a:cubicBezTo>
                  <a:cubicBezTo>
                    <a:pt x="852" y="5187"/>
                    <a:pt x="2048" y="6130"/>
                    <a:pt x="3350" y="6971"/>
                  </a:cubicBezTo>
                  <a:cubicBezTo>
                    <a:pt x="5010" y="8047"/>
                    <a:pt x="6284" y="8593"/>
                    <a:pt x="7132" y="8593"/>
                  </a:cubicBezTo>
                  <a:cubicBezTo>
                    <a:pt x="7371" y="8586"/>
                    <a:pt x="7611" y="8554"/>
                    <a:pt x="7843" y="8491"/>
                  </a:cubicBezTo>
                  <a:cubicBezTo>
                    <a:pt x="7048" y="8286"/>
                    <a:pt x="6020" y="7780"/>
                    <a:pt x="4771" y="6971"/>
                  </a:cubicBezTo>
                  <a:cubicBezTo>
                    <a:pt x="3469" y="6130"/>
                    <a:pt x="2273" y="5187"/>
                    <a:pt x="1675" y="4698"/>
                  </a:cubicBezTo>
                  <a:cubicBezTo>
                    <a:pt x="1422" y="4490"/>
                    <a:pt x="1422" y="4099"/>
                    <a:pt x="1675" y="3892"/>
                  </a:cubicBezTo>
                  <a:cubicBezTo>
                    <a:pt x="2273" y="3406"/>
                    <a:pt x="3469" y="2463"/>
                    <a:pt x="4771" y="1619"/>
                  </a:cubicBezTo>
                  <a:cubicBezTo>
                    <a:pt x="6017" y="813"/>
                    <a:pt x="7048" y="303"/>
                    <a:pt x="7843" y="99"/>
                  </a:cubicBezTo>
                  <a:cubicBezTo>
                    <a:pt x="7611" y="39"/>
                    <a:pt x="7371" y="4"/>
                    <a:pt x="7132" y="0"/>
                  </a:cubicBez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8" name="Google Shape;18068;p79"/>
            <p:cNvSpPr/>
            <p:nvPr/>
          </p:nvSpPr>
          <p:spPr>
            <a:xfrm>
              <a:off x="7108614" y="2546251"/>
              <a:ext cx="166342" cy="159991"/>
            </a:xfrm>
            <a:custGeom>
              <a:avLst/>
              <a:gdLst/>
              <a:ahLst/>
              <a:cxnLst/>
              <a:rect l="l" t="t" r="r" b="b"/>
              <a:pathLst>
                <a:path w="6391" h="6147" extrusionOk="0">
                  <a:moveTo>
                    <a:pt x="3314" y="1"/>
                  </a:moveTo>
                  <a:cubicBezTo>
                    <a:pt x="2516" y="1"/>
                    <a:pt x="1732" y="312"/>
                    <a:pt x="1144" y="900"/>
                  </a:cubicBezTo>
                  <a:cubicBezTo>
                    <a:pt x="264" y="1780"/>
                    <a:pt x="1" y="3103"/>
                    <a:pt x="476" y="4250"/>
                  </a:cubicBezTo>
                  <a:cubicBezTo>
                    <a:pt x="954" y="5397"/>
                    <a:pt x="2073" y="6146"/>
                    <a:pt x="3315" y="6146"/>
                  </a:cubicBezTo>
                  <a:cubicBezTo>
                    <a:pt x="5011" y="6143"/>
                    <a:pt x="6387" y="4770"/>
                    <a:pt x="6390" y="3075"/>
                  </a:cubicBezTo>
                  <a:cubicBezTo>
                    <a:pt x="6390" y="1829"/>
                    <a:pt x="5641" y="710"/>
                    <a:pt x="4490" y="235"/>
                  </a:cubicBezTo>
                  <a:cubicBezTo>
                    <a:pt x="4110" y="78"/>
                    <a:pt x="3710" y="1"/>
                    <a:pt x="3314" y="1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9" name="Google Shape;18069;p79"/>
            <p:cNvSpPr/>
            <p:nvPr/>
          </p:nvSpPr>
          <p:spPr>
            <a:xfrm>
              <a:off x="7114939" y="2546225"/>
              <a:ext cx="95183" cy="160017"/>
            </a:xfrm>
            <a:custGeom>
              <a:avLst/>
              <a:gdLst/>
              <a:ahLst/>
              <a:cxnLst/>
              <a:rect l="l" t="t" r="r" b="b"/>
              <a:pathLst>
                <a:path w="3657" h="6148" extrusionOk="0">
                  <a:moveTo>
                    <a:pt x="3067" y="0"/>
                  </a:moveTo>
                  <a:cubicBezTo>
                    <a:pt x="1411" y="0"/>
                    <a:pt x="0" y="1346"/>
                    <a:pt x="0" y="3076"/>
                  </a:cubicBezTo>
                  <a:cubicBezTo>
                    <a:pt x="0" y="4802"/>
                    <a:pt x="1411" y="6147"/>
                    <a:pt x="3067" y="6147"/>
                  </a:cubicBezTo>
                  <a:cubicBezTo>
                    <a:pt x="3261" y="6147"/>
                    <a:pt x="3458" y="6129"/>
                    <a:pt x="3656" y="6091"/>
                  </a:cubicBezTo>
                  <a:cubicBezTo>
                    <a:pt x="2214" y="5809"/>
                    <a:pt x="1172" y="4546"/>
                    <a:pt x="1169" y="3076"/>
                  </a:cubicBezTo>
                  <a:cubicBezTo>
                    <a:pt x="1172" y="1605"/>
                    <a:pt x="2214" y="338"/>
                    <a:pt x="3656" y="57"/>
                  </a:cubicBezTo>
                  <a:cubicBezTo>
                    <a:pt x="3458" y="18"/>
                    <a:pt x="3261" y="0"/>
                    <a:pt x="3067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0" name="Google Shape;18070;p79"/>
            <p:cNvSpPr/>
            <p:nvPr/>
          </p:nvSpPr>
          <p:spPr>
            <a:xfrm>
              <a:off x="7151377" y="2585865"/>
              <a:ext cx="83913" cy="80711"/>
            </a:xfrm>
            <a:custGeom>
              <a:avLst/>
              <a:gdLst/>
              <a:ahLst/>
              <a:cxnLst/>
              <a:rect l="l" t="t" r="r" b="b"/>
              <a:pathLst>
                <a:path w="3224" h="3101" extrusionOk="0">
                  <a:moveTo>
                    <a:pt x="1671" y="1"/>
                  </a:moveTo>
                  <a:cubicBezTo>
                    <a:pt x="1269" y="1"/>
                    <a:pt x="874" y="159"/>
                    <a:pt x="578" y="455"/>
                  </a:cubicBezTo>
                  <a:cubicBezTo>
                    <a:pt x="134" y="898"/>
                    <a:pt x="1" y="1567"/>
                    <a:pt x="240" y="2144"/>
                  </a:cubicBezTo>
                  <a:cubicBezTo>
                    <a:pt x="479" y="2724"/>
                    <a:pt x="1046" y="3101"/>
                    <a:pt x="1672" y="3101"/>
                  </a:cubicBezTo>
                  <a:cubicBezTo>
                    <a:pt x="2531" y="3101"/>
                    <a:pt x="3224" y="2407"/>
                    <a:pt x="3224" y="1553"/>
                  </a:cubicBezTo>
                  <a:cubicBezTo>
                    <a:pt x="3224" y="923"/>
                    <a:pt x="2847" y="360"/>
                    <a:pt x="2267" y="120"/>
                  </a:cubicBezTo>
                  <a:cubicBezTo>
                    <a:pt x="2074" y="40"/>
                    <a:pt x="1872" y="1"/>
                    <a:pt x="1671" y="1"/>
                  </a:cubicBezTo>
                  <a:close/>
                </a:path>
              </a:pathLst>
            </a:custGeom>
            <a:solidFill>
              <a:srgbClr val="5C70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1" name="Google Shape;18071;p79"/>
            <p:cNvSpPr/>
            <p:nvPr/>
          </p:nvSpPr>
          <p:spPr>
            <a:xfrm>
              <a:off x="7154501" y="2585839"/>
              <a:ext cx="56167" cy="80815"/>
            </a:xfrm>
            <a:custGeom>
              <a:avLst/>
              <a:gdLst/>
              <a:ahLst/>
              <a:cxnLst/>
              <a:rect l="l" t="t" r="r" b="b"/>
              <a:pathLst>
                <a:path w="2158" h="3105" extrusionOk="0">
                  <a:moveTo>
                    <a:pt x="1552" y="1"/>
                  </a:moveTo>
                  <a:cubicBezTo>
                    <a:pt x="734" y="1"/>
                    <a:pt x="0" y="660"/>
                    <a:pt x="0" y="1554"/>
                  </a:cubicBezTo>
                  <a:cubicBezTo>
                    <a:pt x="0" y="2443"/>
                    <a:pt x="733" y="3104"/>
                    <a:pt x="1550" y="3104"/>
                  </a:cubicBezTo>
                  <a:cubicBezTo>
                    <a:pt x="1751" y="3104"/>
                    <a:pt x="1956" y="3064"/>
                    <a:pt x="2157" y="2978"/>
                  </a:cubicBezTo>
                  <a:cubicBezTo>
                    <a:pt x="1584" y="2736"/>
                    <a:pt x="1214" y="2173"/>
                    <a:pt x="1214" y="1554"/>
                  </a:cubicBezTo>
                  <a:cubicBezTo>
                    <a:pt x="1214" y="931"/>
                    <a:pt x="1584" y="368"/>
                    <a:pt x="2157" y="125"/>
                  </a:cubicBezTo>
                  <a:cubicBezTo>
                    <a:pt x="1957" y="40"/>
                    <a:pt x="1752" y="1"/>
                    <a:pt x="1552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2" name="Google Shape;18072;p79"/>
            <p:cNvSpPr/>
            <p:nvPr/>
          </p:nvSpPr>
          <p:spPr>
            <a:xfrm>
              <a:off x="7204864" y="2588390"/>
              <a:ext cx="32534" cy="27901"/>
            </a:xfrm>
            <a:custGeom>
              <a:avLst/>
              <a:gdLst/>
              <a:ahLst/>
              <a:cxnLst/>
              <a:rect l="l" t="t" r="r" b="b"/>
              <a:pathLst>
                <a:path w="1250" h="1072" extrusionOk="0">
                  <a:moveTo>
                    <a:pt x="540" y="1"/>
                  </a:moveTo>
                  <a:cubicBezTo>
                    <a:pt x="265" y="1"/>
                    <a:pt x="1" y="213"/>
                    <a:pt x="1" y="537"/>
                  </a:cubicBezTo>
                  <a:cubicBezTo>
                    <a:pt x="1" y="833"/>
                    <a:pt x="240" y="1072"/>
                    <a:pt x="535" y="1072"/>
                  </a:cubicBezTo>
                  <a:cubicBezTo>
                    <a:pt x="1010" y="1072"/>
                    <a:pt x="1250" y="495"/>
                    <a:pt x="915" y="157"/>
                  </a:cubicBezTo>
                  <a:cubicBezTo>
                    <a:pt x="806" y="49"/>
                    <a:pt x="672" y="1"/>
                    <a:pt x="540" y="1"/>
                  </a:cubicBez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3" name="Google Shape;18073;p79"/>
            <p:cNvSpPr/>
            <p:nvPr/>
          </p:nvSpPr>
          <p:spPr>
            <a:xfrm>
              <a:off x="7309521" y="2529255"/>
              <a:ext cx="37063" cy="25663"/>
            </a:xfrm>
            <a:custGeom>
              <a:avLst/>
              <a:gdLst/>
              <a:ahLst/>
              <a:cxnLst/>
              <a:rect l="l" t="t" r="r" b="b"/>
              <a:pathLst>
                <a:path w="1424" h="986" extrusionOk="0">
                  <a:moveTo>
                    <a:pt x="333" y="0"/>
                  </a:moveTo>
                  <a:cubicBezTo>
                    <a:pt x="135" y="0"/>
                    <a:pt x="0" y="285"/>
                    <a:pt x="209" y="424"/>
                  </a:cubicBezTo>
                  <a:lnTo>
                    <a:pt x="212" y="424"/>
                  </a:lnTo>
                  <a:cubicBezTo>
                    <a:pt x="455" y="589"/>
                    <a:pt x="712" y="761"/>
                    <a:pt x="969" y="944"/>
                  </a:cubicBezTo>
                  <a:cubicBezTo>
                    <a:pt x="1012" y="973"/>
                    <a:pt x="1056" y="985"/>
                    <a:pt x="1097" y="985"/>
                  </a:cubicBezTo>
                  <a:cubicBezTo>
                    <a:pt x="1288" y="985"/>
                    <a:pt x="1424" y="716"/>
                    <a:pt x="1233" y="571"/>
                  </a:cubicBezTo>
                  <a:cubicBezTo>
                    <a:pt x="972" y="385"/>
                    <a:pt x="712" y="209"/>
                    <a:pt x="466" y="44"/>
                  </a:cubicBezTo>
                  <a:cubicBezTo>
                    <a:pt x="420" y="13"/>
                    <a:pt x="375" y="0"/>
                    <a:pt x="3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4" name="Google Shape;18074;p79"/>
            <p:cNvSpPr/>
            <p:nvPr/>
          </p:nvSpPr>
          <p:spPr>
            <a:xfrm>
              <a:off x="7073998" y="2476992"/>
              <a:ext cx="225216" cy="57260"/>
            </a:xfrm>
            <a:custGeom>
              <a:avLst/>
              <a:gdLst/>
              <a:ahLst/>
              <a:cxnLst/>
              <a:rect l="l" t="t" r="r" b="b"/>
              <a:pathLst>
                <a:path w="8653" h="2200" extrusionOk="0">
                  <a:moveTo>
                    <a:pt x="4645" y="0"/>
                  </a:moveTo>
                  <a:cubicBezTo>
                    <a:pt x="3523" y="0"/>
                    <a:pt x="2066" y="581"/>
                    <a:pt x="194" y="1777"/>
                  </a:cubicBezTo>
                  <a:cubicBezTo>
                    <a:pt x="1" y="1900"/>
                    <a:pt x="89" y="2199"/>
                    <a:pt x="317" y="2199"/>
                  </a:cubicBezTo>
                  <a:cubicBezTo>
                    <a:pt x="363" y="2199"/>
                    <a:pt x="405" y="2189"/>
                    <a:pt x="440" y="2164"/>
                  </a:cubicBezTo>
                  <a:cubicBezTo>
                    <a:pt x="2235" y="1017"/>
                    <a:pt x="3611" y="461"/>
                    <a:pt x="4645" y="461"/>
                  </a:cubicBezTo>
                  <a:cubicBezTo>
                    <a:pt x="5553" y="461"/>
                    <a:pt x="6714" y="887"/>
                    <a:pt x="8199" y="1763"/>
                  </a:cubicBezTo>
                  <a:cubicBezTo>
                    <a:pt x="8241" y="1788"/>
                    <a:pt x="8282" y="1799"/>
                    <a:pt x="8320" y="1799"/>
                  </a:cubicBezTo>
                  <a:cubicBezTo>
                    <a:pt x="8524" y="1799"/>
                    <a:pt x="8653" y="1499"/>
                    <a:pt x="8431" y="1366"/>
                  </a:cubicBezTo>
                  <a:cubicBezTo>
                    <a:pt x="6876" y="447"/>
                    <a:pt x="5637" y="0"/>
                    <a:pt x="46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5" name="Google Shape;18075;p79"/>
            <p:cNvSpPr/>
            <p:nvPr/>
          </p:nvSpPr>
          <p:spPr>
            <a:xfrm>
              <a:off x="7003021" y="2508849"/>
              <a:ext cx="383749" cy="234742"/>
            </a:xfrm>
            <a:custGeom>
              <a:avLst/>
              <a:gdLst/>
              <a:ahLst/>
              <a:cxnLst/>
              <a:rect l="l" t="t" r="r" b="b"/>
              <a:pathLst>
                <a:path w="14744" h="9019" extrusionOk="0">
                  <a:moveTo>
                    <a:pt x="7372" y="458"/>
                  </a:moveTo>
                  <a:cubicBezTo>
                    <a:pt x="9247" y="458"/>
                    <a:pt x="12991" y="3396"/>
                    <a:pt x="14096" y="4297"/>
                  </a:cubicBezTo>
                  <a:cubicBezTo>
                    <a:pt x="14230" y="4406"/>
                    <a:pt x="14230" y="4614"/>
                    <a:pt x="14096" y="4723"/>
                  </a:cubicBezTo>
                  <a:lnTo>
                    <a:pt x="14096" y="4726"/>
                  </a:lnTo>
                  <a:cubicBezTo>
                    <a:pt x="12991" y="5623"/>
                    <a:pt x="9247" y="8561"/>
                    <a:pt x="7372" y="8561"/>
                  </a:cubicBezTo>
                  <a:cubicBezTo>
                    <a:pt x="5497" y="8561"/>
                    <a:pt x="1757" y="5623"/>
                    <a:pt x="652" y="4726"/>
                  </a:cubicBezTo>
                  <a:cubicBezTo>
                    <a:pt x="514" y="4614"/>
                    <a:pt x="514" y="4406"/>
                    <a:pt x="652" y="4297"/>
                  </a:cubicBezTo>
                  <a:cubicBezTo>
                    <a:pt x="1753" y="3396"/>
                    <a:pt x="5497" y="458"/>
                    <a:pt x="7372" y="458"/>
                  </a:cubicBezTo>
                  <a:close/>
                  <a:moveTo>
                    <a:pt x="7372" y="1"/>
                  </a:moveTo>
                  <a:cubicBezTo>
                    <a:pt x="5402" y="1"/>
                    <a:pt x="1813" y="2756"/>
                    <a:pt x="360" y="3942"/>
                  </a:cubicBezTo>
                  <a:cubicBezTo>
                    <a:pt x="1" y="4234"/>
                    <a:pt x="1" y="4786"/>
                    <a:pt x="360" y="5081"/>
                  </a:cubicBezTo>
                  <a:cubicBezTo>
                    <a:pt x="1813" y="6264"/>
                    <a:pt x="5402" y="9019"/>
                    <a:pt x="7372" y="9019"/>
                  </a:cubicBezTo>
                  <a:cubicBezTo>
                    <a:pt x="9342" y="9019"/>
                    <a:pt x="12931" y="6264"/>
                    <a:pt x="14384" y="5081"/>
                  </a:cubicBezTo>
                  <a:cubicBezTo>
                    <a:pt x="14743" y="4786"/>
                    <a:pt x="14743" y="4234"/>
                    <a:pt x="14384" y="3942"/>
                  </a:cubicBezTo>
                  <a:cubicBezTo>
                    <a:pt x="12935" y="2756"/>
                    <a:pt x="9342" y="1"/>
                    <a:pt x="73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6" name="Google Shape;18076;p79"/>
            <p:cNvSpPr/>
            <p:nvPr/>
          </p:nvSpPr>
          <p:spPr>
            <a:xfrm>
              <a:off x="7103305" y="2540733"/>
              <a:ext cx="187528" cy="171131"/>
            </a:xfrm>
            <a:custGeom>
              <a:avLst/>
              <a:gdLst/>
              <a:ahLst/>
              <a:cxnLst/>
              <a:rect l="l" t="t" r="r" b="b"/>
              <a:pathLst>
                <a:path w="7205" h="6575" extrusionOk="0">
                  <a:moveTo>
                    <a:pt x="3410" y="0"/>
                  </a:moveTo>
                  <a:cubicBezTo>
                    <a:pt x="2147" y="42"/>
                    <a:pt x="1017" y="806"/>
                    <a:pt x="511" y="1964"/>
                  </a:cubicBezTo>
                  <a:cubicBezTo>
                    <a:pt x="1" y="3121"/>
                    <a:pt x="205" y="4469"/>
                    <a:pt x="1028" y="5426"/>
                  </a:cubicBezTo>
                  <a:cubicBezTo>
                    <a:pt x="1074" y="5477"/>
                    <a:pt x="1137" y="5504"/>
                    <a:pt x="1200" y="5504"/>
                  </a:cubicBezTo>
                  <a:cubicBezTo>
                    <a:pt x="1258" y="5504"/>
                    <a:pt x="1315" y="5482"/>
                    <a:pt x="1359" y="5436"/>
                  </a:cubicBezTo>
                  <a:lnTo>
                    <a:pt x="1362" y="5433"/>
                  </a:lnTo>
                  <a:cubicBezTo>
                    <a:pt x="1447" y="5348"/>
                    <a:pt x="1450" y="5215"/>
                    <a:pt x="1373" y="5127"/>
                  </a:cubicBezTo>
                  <a:cubicBezTo>
                    <a:pt x="423" y="4015"/>
                    <a:pt x="476" y="2365"/>
                    <a:pt x="1496" y="1320"/>
                  </a:cubicBezTo>
                  <a:cubicBezTo>
                    <a:pt x="2047" y="754"/>
                    <a:pt x="2782" y="465"/>
                    <a:pt x="3521" y="465"/>
                  </a:cubicBezTo>
                  <a:cubicBezTo>
                    <a:pt x="4146" y="465"/>
                    <a:pt x="4773" y="672"/>
                    <a:pt x="5292" y="1091"/>
                  </a:cubicBezTo>
                  <a:cubicBezTo>
                    <a:pt x="6429" y="2009"/>
                    <a:pt x="6682" y="3638"/>
                    <a:pt x="5873" y="4856"/>
                  </a:cubicBezTo>
                  <a:cubicBezTo>
                    <a:pt x="5331" y="5668"/>
                    <a:pt x="4435" y="6116"/>
                    <a:pt x="3517" y="6116"/>
                  </a:cubicBezTo>
                  <a:cubicBezTo>
                    <a:pt x="3063" y="6116"/>
                    <a:pt x="2603" y="6007"/>
                    <a:pt x="2178" y="5778"/>
                  </a:cubicBezTo>
                  <a:cubicBezTo>
                    <a:pt x="2145" y="5759"/>
                    <a:pt x="2108" y="5750"/>
                    <a:pt x="2071" y="5750"/>
                  </a:cubicBezTo>
                  <a:cubicBezTo>
                    <a:pt x="2012" y="5750"/>
                    <a:pt x="1954" y="5773"/>
                    <a:pt x="1911" y="5816"/>
                  </a:cubicBezTo>
                  <a:lnTo>
                    <a:pt x="1908" y="5820"/>
                  </a:lnTo>
                  <a:cubicBezTo>
                    <a:pt x="1802" y="5929"/>
                    <a:pt x="1827" y="6108"/>
                    <a:pt x="1960" y="6179"/>
                  </a:cubicBezTo>
                  <a:cubicBezTo>
                    <a:pt x="2461" y="6449"/>
                    <a:pt x="2994" y="6575"/>
                    <a:pt x="3516" y="6575"/>
                  </a:cubicBezTo>
                  <a:cubicBezTo>
                    <a:pt x="4977" y="6575"/>
                    <a:pt x="6354" y="5590"/>
                    <a:pt x="6717" y="4039"/>
                  </a:cubicBezTo>
                  <a:cubicBezTo>
                    <a:pt x="7205" y="1970"/>
                    <a:pt x="5632" y="2"/>
                    <a:pt x="3526" y="2"/>
                  </a:cubicBezTo>
                  <a:cubicBezTo>
                    <a:pt x="3487" y="2"/>
                    <a:pt x="3449" y="2"/>
                    <a:pt x="3410" y="4"/>
                  </a:cubicBezTo>
                  <a:lnTo>
                    <a:pt x="341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7" name="Google Shape;18077;p79"/>
            <p:cNvSpPr/>
            <p:nvPr/>
          </p:nvSpPr>
          <p:spPr>
            <a:xfrm>
              <a:off x="7145521" y="2580477"/>
              <a:ext cx="95183" cy="91591"/>
            </a:xfrm>
            <a:custGeom>
              <a:avLst/>
              <a:gdLst/>
              <a:ahLst/>
              <a:cxnLst/>
              <a:rect l="l" t="t" r="r" b="b"/>
              <a:pathLst>
                <a:path w="3657" h="3519" extrusionOk="0">
                  <a:moveTo>
                    <a:pt x="1897" y="0"/>
                  </a:moveTo>
                  <a:cubicBezTo>
                    <a:pt x="1186" y="0"/>
                    <a:pt x="546" y="430"/>
                    <a:pt x="271" y="1087"/>
                  </a:cubicBezTo>
                  <a:cubicBezTo>
                    <a:pt x="1" y="1742"/>
                    <a:pt x="152" y="2502"/>
                    <a:pt x="655" y="3005"/>
                  </a:cubicBezTo>
                  <a:cubicBezTo>
                    <a:pt x="991" y="3341"/>
                    <a:pt x="1440" y="3519"/>
                    <a:pt x="1898" y="3519"/>
                  </a:cubicBezTo>
                  <a:cubicBezTo>
                    <a:pt x="2125" y="3519"/>
                    <a:pt x="2354" y="3475"/>
                    <a:pt x="2573" y="3385"/>
                  </a:cubicBezTo>
                  <a:cubicBezTo>
                    <a:pt x="3227" y="3114"/>
                    <a:pt x="3656" y="2470"/>
                    <a:pt x="3656" y="1760"/>
                  </a:cubicBezTo>
                  <a:cubicBezTo>
                    <a:pt x="3656" y="1635"/>
                    <a:pt x="3558" y="1531"/>
                    <a:pt x="3434" y="1531"/>
                  </a:cubicBezTo>
                  <a:cubicBezTo>
                    <a:pt x="3432" y="1531"/>
                    <a:pt x="3430" y="1531"/>
                    <a:pt x="3428" y="1531"/>
                  </a:cubicBezTo>
                  <a:cubicBezTo>
                    <a:pt x="3301" y="1531"/>
                    <a:pt x="3199" y="1633"/>
                    <a:pt x="3199" y="1760"/>
                  </a:cubicBezTo>
                  <a:cubicBezTo>
                    <a:pt x="3199" y="2284"/>
                    <a:pt x="2882" y="2759"/>
                    <a:pt x="2397" y="2959"/>
                  </a:cubicBezTo>
                  <a:cubicBezTo>
                    <a:pt x="2236" y="3025"/>
                    <a:pt x="2068" y="3058"/>
                    <a:pt x="1901" y="3058"/>
                  </a:cubicBezTo>
                  <a:cubicBezTo>
                    <a:pt x="1562" y="3058"/>
                    <a:pt x="1229" y="2925"/>
                    <a:pt x="979" y="2678"/>
                  </a:cubicBezTo>
                  <a:cubicBezTo>
                    <a:pt x="162" y="1858"/>
                    <a:pt x="739" y="458"/>
                    <a:pt x="1897" y="458"/>
                  </a:cubicBezTo>
                  <a:cubicBezTo>
                    <a:pt x="2024" y="458"/>
                    <a:pt x="2126" y="356"/>
                    <a:pt x="2126" y="229"/>
                  </a:cubicBezTo>
                  <a:cubicBezTo>
                    <a:pt x="2126" y="102"/>
                    <a:pt x="2024" y="0"/>
                    <a:pt x="18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78" name="Google Shape;18078;p79"/>
          <p:cNvGrpSpPr/>
          <p:nvPr/>
        </p:nvGrpSpPr>
        <p:grpSpPr>
          <a:xfrm>
            <a:off x="5597041" y="2013989"/>
            <a:ext cx="366884" cy="286563"/>
            <a:chOff x="5597041" y="2013989"/>
            <a:chExt cx="366884" cy="286563"/>
          </a:xfrm>
        </p:grpSpPr>
        <p:sp>
          <p:nvSpPr>
            <p:cNvPr id="18079" name="Google Shape;18079;p79"/>
            <p:cNvSpPr/>
            <p:nvPr/>
          </p:nvSpPr>
          <p:spPr>
            <a:xfrm>
              <a:off x="5659950" y="2025519"/>
              <a:ext cx="292341" cy="17985"/>
            </a:xfrm>
            <a:custGeom>
              <a:avLst/>
              <a:gdLst/>
              <a:ahLst/>
              <a:cxnLst/>
              <a:rect l="l" t="t" r="r" b="b"/>
              <a:pathLst>
                <a:path w="11232" h="691" extrusionOk="0">
                  <a:moveTo>
                    <a:pt x="1" y="0"/>
                  </a:moveTo>
                  <a:lnTo>
                    <a:pt x="1" y="690"/>
                  </a:lnTo>
                  <a:lnTo>
                    <a:pt x="11232" y="690"/>
                  </a:lnTo>
                  <a:lnTo>
                    <a:pt x="11232" y="0"/>
                  </a:lnTo>
                  <a:close/>
                </a:path>
              </a:pathLst>
            </a:custGeom>
            <a:solidFill>
              <a:srgbClr val="5A6E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0" name="Google Shape;18080;p79"/>
            <p:cNvSpPr/>
            <p:nvPr/>
          </p:nvSpPr>
          <p:spPr>
            <a:xfrm>
              <a:off x="5744019" y="2227544"/>
              <a:ext cx="208376" cy="17517"/>
            </a:xfrm>
            <a:custGeom>
              <a:avLst/>
              <a:gdLst/>
              <a:ahLst/>
              <a:cxnLst/>
              <a:rect l="l" t="t" r="r" b="b"/>
              <a:pathLst>
                <a:path w="8006" h="673" extrusionOk="0">
                  <a:moveTo>
                    <a:pt x="7988" y="0"/>
                  </a:moveTo>
                  <a:cubicBezTo>
                    <a:pt x="7956" y="39"/>
                    <a:pt x="7907" y="60"/>
                    <a:pt x="7857" y="63"/>
                  </a:cubicBezTo>
                  <a:lnTo>
                    <a:pt x="61" y="63"/>
                  </a:lnTo>
                  <a:lnTo>
                    <a:pt x="61" y="443"/>
                  </a:lnTo>
                  <a:cubicBezTo>
                    <a:pt x="61" y="524"/>
                    <a:pt x="39" y="602"/>
                    <a:pt x="1" y="672"/>
                  </a:cubicBezTo>
                  <a:lnTo>
                    <a:pt x="8005" y="672"/>
                  </a:lnTo>
                  <a:lnTo>
                    <a:pt x="8005" y="0"/>
                  </a:lnTo>
                  <a:close/>
                </a:path>
              </a:pathLst>
            </a:custGeom>
            <a:solidFill>
              <a:srgbClr val="5A6E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1" name="Google Shape;18081;p79"/>
            <p:cNvSpPr/>
            <p:nvPr/>
          </p:nvSpPr>
          <p:spPr>
            <a:xfrm>
              <a:off x="5767834" y="2139519"/>
              <a:ext cx="23295" cy="54424"/>
            </a:xfrm>
            <a:custGeom>
              <a:avLst/>
              <a:gdLst/>
              <a:ahLst/>
              <a:cxnLst/>
              <a:rect l="l" t="t" r="r" b="b"/>
              <a:pathLst>
                <a:path w="895" h="2091" extrusionOk="0">
                  <a:moveTo>
                    <a:pt x="1" y="1"/>
                  </a:moveTo>
                  <a:lnTo>
                    <a:pt x="1" y="2091"/>
                  </a:lnTo>
                  <a:lnTo>
                    <a:pt x="894" y="2091"/>
                  </a:lnTo>
                  <a:lnTo>
                    <a:pt x="89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2" name="Google Shape;18082;p79"/>
            <p:cNvSpPr/>
            <p:nvPr/>
          </p:nvSpPr>
          <p:spPr>
            <a:xfrm>
              <a:off x="5809400" y="2113258"/>
              <a:ext cx="23295" cy="78759"/>
            </a:xfrm>
            <a:custGeom>
              <a:avLst/>
              <a:gdLst/>
              <a:ahLst/>
              <a:cxnLst/>
              <a:rect l="l" t="t" r="r" b="b"/>
              <a:pathLst>
                <a:path w="895" h="3026" extrusionOk="0">
                  <a:moveTo>
                    <a:pt x="1" y="0"/>
                  </a:moveTo>
                  <a:lnTo>
                    <a:pt x="1" y="3026"/>
                  </a:lnTo>
                  <a:lnTo>
                    <a:pt x="895" y="3026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3" name="Google Shape;18083;p79"/>
            <p:cNvSpPr/>
            <p:nvPr/>
          </p:nvSpPr>
          <p:spPr>
            <a:xfrm>
              <a:off x="5851070" y="2127989"/>
              <a:ext cx="22019" cy="64028"/>
            </a:xfrm>
            <a:custGeom>
              <a:avLst/>
              <a:gdLst/>
              <a:ahLst/>
              <a:cxnLst/>
              <a:rect l="l" t="t" r="r" b="b"/>
              <a:pathLst>
                <a:path w="846" h="2460" extrusionOk="0">
                  <a:moveTo>
                    <a:pt x="1" y="1"/>
                  </a:moveTo>
                  <a:lnTo>
                    <a:pt x="1" y="2460"/>
                  </a:lnTo>
                  <a:lnTo>
                    <a:pt x="845" y="2460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4" name="Google Shape;18084;p79"/>
            <p:cNvSpPr/>
            <p:nvPr/>
          </p:nvSpPr>
          <p:spPr>
            <a:xfrm>
              <a:off x="5892662" y="2080098"/>
              <a:ext cx="23269" cy="111918"/>
            </a:xfrm>
            <a:custGeom>
              <a:avLst/>
              <a:gdLst/>
              <a:ahLst/>
              <a:cxnLst/>
              <a:rect l="l" t="t" r="r" b="b"/>
              <a:pathLst>
                <a:path w="894" h="4300" extrusionOk="0">
                  <a:moveTo>
                    <a:pt x="0" y="0"/>
                  </a:moveTo>
                  <a:lnTo>
                    <a:pt x="0" y="4300"/>
                  </a:lnTo>
                  <a:lnTo>
                    <a:pt x="894" y="4300"/>
                  </a:lnTo>
                  <a:lnTo>
                    <a:pt x="894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5" name="Google Shape;18085;p79"/>
            <p:cNvSpPr/>
            <p:nvPr/>
          </p:nvSpPr>
          <p:spPr>
            <a:xfrm>
              <a:off x="5669476" y="2048865"/>
              <a:ext cx="273289" cy="170532"/>
            </a:xfrm>
            <a:custGeom>
              <a:avLst/>
              <a:gdLst/>
              <a:ahLst/>
              <a:cxnLst/>
              <a:rect l="l" t="t" r="r" b="b"/>
              <a:pathLst>
                <a:path w="10500" h="6552" extrusionOk="0">
                  <a:moveTo>
                    <a:pt x="2115" y="1313"/>
                  </a:moveTo>
                  <a:cubicBezTo>
                    <a:pt x="2238" y="1313"/>
                    <a:pt x="2337" y="1412"/>
                    <a:pt x="2337" y="1535"/>
                  </a:cubicBezTo>
                  <a:cubicBezTo>
                    <a:pt x="2337" y="1658"/>
                    <a:pt x="2238" y="1760"/>
                    <a:pt x="2115" y="1760"/>
                  </a:cubicBezTo>
                  <a:lnTo>
                    <a:pt x="926" y="1760"/>
                  </a:lnTo>
                  <a:cubicBezTo>
                    <a:pt x="630" y="1760"/>
                    <a:pt x="630" y="1313"/>
                    <a:pt x="926" y="1313"/>
                  </a:cubicBezTo>
                  <a:close/>
                  <a:moveTo>
                    <a:pt x="2763" y="2017"/>
                  </a:moveTo>
                  <a:cubicBezTo>
                    <a:pt x="2882" y="2017"/>
                    <a:pt x="2984" y="2115"/>
                    <a:pt x="2984" y="2238"/>
                  </a:cubicBezTo>
                  <a:cubicBezTo>
                    <a:pt x="2984" y="2362"/>
                    <a:pt x="2882" y="2464"/>
                    <a:pt x="2763" y="2464"/>
                  </a:cubicBezTo>
                  <a:lnTo>
                    <a:pt x="926" y="2464"/>
                  </a:lnTo>
                  <a:cubicBezTo>
                    <a:pt x="630" y="2464"/>
                    <a:pt x="630" y="2017"/>
                    <a:pt x="926" y="2017"/>
                  </a:cubicBezTo>
                  <a:close/>
                  <a:moveTo>
                    <a:pt x="2763" y="2720"/>
                  </a:moveTo>
                  <a:cubicBezTo>
                    <a:pt x="2882" y="2720"/>
                    <a:pt x="2984" y="2819"/>
                    <a:pt x="2984" y="2942"/>
                  </a:cubicBezTo>
                  <a:cubicBezTo>
                    <a:pt x="2984" y="3065"/>
                    <a:pt x="2882" y="3167"/>
                    <a:pt x="2763" y="3167"/>
                  </a:cubicBezTo>
                  <a:lnTo>
                    <a:pt x="926" y="3167"/>
                  </a:lnTo>
                  <a:cubicBezTo>
                    <a:pt x="630" y="3167"/>
                    <a:pt x="630" y="2720"/>
                    <a:pt x="926" y="2720"/>
                  </a:cubicBezTo>
                  <a:close/>
                  <a:moveTo>
                    <a:pt x="2763" y="3424"/>
                  </a:moveTo>
                  <a:cubicBezTo>
                    <a:pt x="2882" y="3424"/>
                    <a:pt x="2984" y="3523"/>
                    <a:pt x="2984" y="3646"/>
                  </a:cubicBezTo>
                  <a:cubicBezTo>
                    <a:pt x="2984" y="3769"/>
                    <a:pt x="2882" y="3871"/>
                    <a:pt x="2763" y="3871"/>
                  </a:cubicBezTo>
                  <a:lnTo>
                    <a:pt x="926" y="3871"/>
                  </a:lnTo>
                  <a:cubicBezTo>
                    <a:pt x="630" y="3871"/>
                    <a:pt x="630" y="3424"/>
                    <a:pt x="926" y="3424"/>
                  </a:cubicBezTo>
                  <a:close/>
                  <a:moveTo>
                    <a:pt x="6274" y="2031"/>
                  </a:moveTo>
                  <a:cubicBezTo>
                    <a:pt x="6394" y="2031"/>
                    <a:pt x="6496" y="2129"/>
                    <a:pt x="6496" y="2252"/>
                  </a:cubicBezTo>
                  <a:lnTo>
                    <a:pt x="6496" y="5722"/>
                  </a:lnTo>
                  <a:cubicBezTo>
                    <a:pt x="6496" y="5845"/>
                    <a:pt x="6394" y="5943"/>
                    <a:pt x="6274" y="5943"/>
                  </a:cubicBezTo>
                  <a:lnTo>
                    <a:pt x="5377" y="5943"/>
                  </a:lnTo>
                  <a:cubicBezTo>
                    <a:pt x="5254" y="5943"/>
                    <a:pt x="5155" y="5845"/>
                    <a:pt x="5155" y="5722"/>
                  </a:cubicBezTo>
                  <a:lnTo>
                    <a:pt x="5155" y="2252"/>
                  </a:lnTo>
                  <a:cubicBezTo>
                    <a:pt x="5155" y="2129"/>
                    <a:pt x="5254" y="2031"/>
                    <a:pt x="5377" y="2031"/>
                  </a:cubicBezTo>
                  <a:close/>
                  <a:moveTo>
                    <a:pt x="7871" y="2594"/>
                  </a:moveTo>
                  <a:cubicBezTo>
                    <a:pt x="7995" y="2594"/>
                    <a:pt x="8093" y="2692"/>
                    <a:pt x="8093" y="2815"/>
                  </a:cubicBezTo>
                  <a:lnTo>
                    <a:pt x="8093" y="5722"/>
                  </a:lnTo>
                  <a:cubicBezTo>
                    <a:pt x="8093" y="5845"/>
                    <a:pt x="7995" y="5943"/>
                    <a:pt x="7871" y="5943"/>
                  </a:cubicBezTo>
                  <a:lnTo>
                    <a:pt x="6978" y="5943"/>
                  </a:lnTo>
                  <a:cubicBezTo>
                    <a:pt x="6855" y="5943"/>
                    <a:pt x="6756" y="5845"/>
                    <a:pt x="6756" y="5722"/>
                  </a:cubicBezTo>
                  <a:lnTo>
                    <a:pt x="6756" y="2815"/>
                  </a:lnTo>
                  <a:cubicBezTo>
                    <a:pt x="6756" y="2692"/>
                    <a:pt x="6855" y="2594"/>
                    <a:pt x="6978" y="2594"/>
                  </a:cubicBezTo>
                  <a:close/>
                  <a:moveTo>
                    <a:pt x="4673" y="3114"/>
                  </a:moveTo>
                  <a:cubicBezTo>
                    <a:pt x="4796" y="3114"/>
                    <a:pt x="4895" y="3213"/>
                    <a:pt x="4895" y="3336"/>
                  </a:cubicBezTo>
                  <a:lnTo>
                    <a:pt x="4895" y="5722"/>
                  </a:lnTo>
                  <a:cubicBezTo>
                    <a:pt x="4895" y="5845"/>
                    <a:pt x="4796" y="5947"/>
                    <a:pt x="4673" y="5947"/>
                  </a:cubicBezTo>
                  <a:lnTo>
                    <a:pt x="3780" y="5947"/>
                  </a:lnTo>
                  <a:cubicBezTo>
                    <a:pt x="3656" y="5947"/>
                    <a:pt x="3558" y="5845"/>
                    <a:pt x="3558" y="5722"/>
                  </a:cubicBezTo>
                  <a:lnTo>
                    <a:pt x="3558" y="3336"/>
                  </a:lnTo>
                  <a:cubicBezTo>
                    <a:pt x="3558" y="3213"/>
                    <a:pt x="3656" y="3114"/>
                    <a:pt x="3780" y="3114"/>
                  </a:cubicBezTo>
                  <a:close/>
                  <a:moveTo>
                    <a:pt x="9472" y="754"/>
                  </a:moveTo>
                  <a:cubicBezTo>
                    <a:pt x="9592" y="754"/>
                    <a:pt x="9694" y="852"/>
                    <a:pt x="9694" y="975"/>
                  </a:cubicBezTo>
                  <a:lnTo>
                    <a:pt x="9694" y="5722"/>
                  </a:lnTo>
                  <a:cubicBezTo>
                    <a:pt x="9694" y="5845"/>
                    <a:pt x="9592" y="5947"/>
                    <a:pt x="9472" y="5947"/>
                  </a:cubicBezTo>
                  <a:lnTo>
                    <a:pt x="8575" y="5947"/>
                  </a:lnTo>
                  <a:cubicBezTo>
                    <a:pt x="8452" y="5947"/>
                    <a:pt x="8354" y="5845"/>
                    <a:pt x="8354" y="5722"/>
                  </a:cubicBezTo>
                  <a:lnTo>
                    <a:pt x="8354" y="975"/>
                  </a:lnTo>
                  <a:cubicBezTo>
                    <a:pt x="8354" y="852"/>
                    <a:pt x="8452" y="754"/>
                    <a:pt x="8575" y="754"/>
                  </a:cubicBezTo>
                  <a:close/>
                  <a:moveTo>
                    <a:pt x="1" y="1"/>
                  </a:moveTo>
                  <a:lnTo>
                    <a:pt x="1" y="3966"/>
                  </a:lnTo>
                  <a:lnTo>
                    <a:pt x="550" y="3966"/>
                  </a:lnTo>
                  <a:cubicBezTo>
                    <a:pt x="673" y="3966"/>
                    <a:pt x="771" y="4064"/>
                    <a:pt x="771" y="4188"/>
                  </a:cubicBezTo>
                  <a:lnTo>
                    <a:pt x="771" y="4554"/>
                  </a:lnTo>
                  <a:cubicBezTo>
                    <a:pt x="912" y="4596"/>
                    <a:pt x="1046" y="4652"/>
                    <a:pt x="1176" y="4719"/>
                  </a:cubicBezTo>
                  <a:lnTo>
                    <a:pt x="1436" y="4462"/>
                  </a:lnTo>
                  <a:cubicBezTo>
                    <a:pt x="1478" y="4418"/>
                    <a:pt x="1535" y="4396"/>
                    <a:pt x="1591" y="4396"/>
                  </a:cubicBezTo>
                  <a:cubicBezTo>
                    <a:pt x="1648" y="4396"/>
                    <a:pt x="1705" y="4418"/>
                    <a:pt x="1749" y="4462"/>
                  </a:cubicBezTo>
                  <a:lnTo>
                    <a:pt x="2428" y="5138"/>
                  </a:lnTo>
                  <a:cubicBezTo>
                    <a:pt x="2513" y="5226"/>
                    <a:pt x="2513" y="5366"/>
                    <a:pt x="2428" y="5454"/>
                  </a:cubicBezTo>
                  <a:lnTo>
                    <a:pt x="2168" y="5711"/>
                  </a:lnTo>
                  <a:cubicBezTo>
                    <a:pt x="2238" y="5841"/>
                    <a:pt x="2295" y="5975"/>
                    <a:pt x="2337" y="6116"/>
                  </a:cubicBezTo>
                  <a:lnTo>
                    <a:pt x="2703" y="6116"/>
                  </a:lnTo>
                  <a:cubicBezTo>
                    <a:pt x="2826" y="6116"/>
                    <a:pt x="2925" y="6214"/>
                    <a:pt x="2925" y="6337"/>
                  </a:cubicBezTo>
                  <a:lnTo>
                    <a:pt x="2925" y="6552"/>
                  </a:lnTo>
                  <a:lnTo>
                    <a:pt x="10500" y="6552"/>
                  </a:lnTo>
                  <a:lnTo>
                    <a:pt x="10500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6" name="Google Shape;18086;p79"/>
            <p:cNvSpPr/>
            <p:nvPr/>
          </p:nvSpPr>
          <p:spPr>
            <a:xfrm>
              <a:off x="5669476" y="2043478"/>
              <a:ext cx="273289" cy="108613"/>
            </a:xfrm>
            <a:custGeom>
              <a:avLst/>
              <a:gdLst/>
              <a:ahLst/>
              <a:cxnLst/>
              <a:rect l="l" t="t" r="r" b="b"/>
              <a:pathLst>
                <a:path w="10500" h="4173" extrusionOk="0">
                  <a:moveTo>
                    <a:pt x="1" y="0"/>
                  </a:moveTo>
                  <a:lnTo>
                    <a:pt x="1" y="4173"/>
                  </a:lnTo>
                  <a:lnTo>
                    <a:pt x="328" y="4173"/>
                  </a:lnTo>
                  <a:lnTo>
                    <a:pt x="328" y="503"/>
                  </a:lnTo>
                  <a:lnTo>
                    <a:pt x="10500" y="503"/>
                  </a:lnTo>
                  <a:lnTo>
                    <a:pt x="10500" y="0"/>
                  </a:ln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7" name="Google Shape;18087;p79"/>
            <p:cNvSpPr/>
            <p:nvPr/>
          </p:nvSpPr>
          <p:spPr>
            <a:xfrm>
              <a:off x="5659950" y="2025519"/>
              <a:ext cx="9292" cy="11738"/>
            </a:xfrm>
            <a:custGeom>
              <a:avLst/>
              <a:gdLst/>
              <a:ahLst/>
              <a:cxnLst/>
              <a:rect l="l" t="t" r="r" b="b"/>
              <a:pathLst>
                <a:path w="357" h="451" extrusionOk="0">
                  <a:moveTo>
                    <a:pt x="1" y="0"/>
                  </a:moveTo>
                  <a:lnTo>
                    <a:pt x="1" y="451"/>
                  </a:lnTo>
                  <a:lnTo>
                    <a:pt x="356" y="451"/>
                  </a:lnTo>
                  <a:lnTo>
                    <a:pt x="356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8" name="Google Shape;18088;p79"/>
            <p:cNvSpPr/>
            <p:nvPr/>
          </p:nvSpPr>
          <p:spPr>
            <a:xfrm>
              <a:off x="5744019" y="2232125"/>
              <a:ext cx="10827" cy="10645"/>
            </a:xfrm>
            <a:custGeom>
              <a:avLst/>
              <a:gdLst/>
              <a:ahLst/>
              <a:cxnLst/>
              <a:rect l="l" t="t" r="r" b="b"/>
              <a:pathLst>
                <a:path w="416" h="409" extrusionOk="0">
                  <a:moveTo>
                    <a:pt x="61" y="0"/>
                  </a:moveTo>
                  <a:lnTo>
                    <a:pt x="61" y="257"/>
                  </a:lnTo>
                  <a:cubicBezTo>
                    <a:pt x="61" y="313"/>
                    <a:pt x="39" y="366"/>
                    <a:pt x="1" y="408"/>
                  </a:cubicBezTo>
                  <a:lnTo>
                    <a:pt x="356" y="408"/>
                  </a:lnTo>
                  <a:cubicBezTo>
                    <a:pt x="395" y="366"/>
                    <a:pt x="416" y="313"/>
                    <a:pt x="416" y="257"/>
                  </a:cubicBezTo>
                  <a:lnTo>
                    <a:pt x="416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9" name="Google Shape;18089;p79"/>
            <p:cNvSpPr/>
            <p:nvPr/>
          </p:nvSpPr>
          <p:spPr>
            <a:xfrm>
              <a:off x="5608676" y="2163621"/>
              <a:ext cx="125296" cy="125400"/>
            </a:xfrm>
            <a:custGeom>
              <a:avLst/>
              <a:gdLst/>
              <a:ahLst/>
              <a:cxnLst/>
              <a:rect l="l" t="t" r="r" b="b"/>
              <a:pathLst>
                <a:path w="4814" h="4818" extrusionOk="0">
                  <a:moveTo>
                    <a:pt x="2421" y="1014"/>
                  </a:moveTo>
                  <a:cubicBezTo>
                    <a:pt x="3192" y="1014"/>
                    <a:pt x="3814" y="1636"/>
                    <a:pt x="3814" y="2407"/>
                  </a:cubicBezTo>
                  <a:cubicBezTo>
                    <a:pt x="3814" y="2435"/>
                    <a:pt x="3814" y="2460"/>
                    <a:pt x="3811" y="2488"/>
                  </a:cubicBezTo>
                  <a:lnTo>
                    <a:pt x="3811" y="2509"/>
                  </a:lnTo>
                  <a:cubicBezTo>
                    <a:pt x="3811" y="2530"/>
                    <a:pt x="3811" y="2548"/>
                    <a:pt x="3807" y="2569"/>
                  </a:cubicBezTo>
                  <a:cubicBezTo>
                    <a:pt x="3807" y="2576"/>
                    <a:pt x="3807" y="2586"/>
                    <a:pt x="3804" y="2593"/>
                  </a:cubicBezTo>
                  <a:cubicBezTo>
                    <a:pt x="3800" y="2611"/>
                    <a:pt x="3797" y="2632"/>
                    <a:pt x="3793" y="2650"/>
                  </a:cubicBezTo>
                  <a:cubicBezTo>
                    <a:pt x="3793" y="2657"/>
                    <a:pt x="3793" y="2664"/>
                    <a:pt x="3790" y="2674"/>
                  </a:cubicBezTo>
                  <a:cubicBezTo>
                    <a:pt x="3786" y="2692"/>
                    <a:pt x="3783" y="2713"/>
                    <a:pt x="3776" y="2734"/>
                  </a:cubicBezTo>
                  <a:cubicBezTo>
                    <a:pt x="3776" y="2741"/>
                    <a:pt x="3776" y="2745"/>
                    <a:pt x="3772" y="2748"/>
                  </a:cubicBezTo>
                  <a:cubicBezTo>
                    <a:pt x="3765" y="2776"/>
                    <a:pt x="3758" y="2801"/>
                    <a:pt x="3751" y="2826"/>
                  </a:cubicBezTo>
                  <a:cubicBezTo>
                    <a:pt x="3751" y="2833"/>
                    <a:pt x="3748" y="2840"/>
                    <a:pt x="3744" y="2847"/>
                  </a:cubicBezTo>
                  <a:cubicBezTo>
                    <a:pt x="3741" y="2864"/>
                    <a:pt x="3733" y="2878"/>
                    <a:pt x="3726" y="2896"/>
                  </a:cubicBezTo>
                  <a:cubicBezTo>
                    <a:pt x="3723" y="2914"/>
                    <a:pt x="3702" y="2921"/>
                    <a:pt x="3698" y="2935"/>
                  </a:cubicBezTo>
                  <a:lnTo>
                    <a:pt x="3684" y="2966"/>
                  </a:lnTo>
                  <a:cubicBezTo>
                    <a:pt x="3681" y="2980"/>
                    <a:pt x="3674" y="2994"/>
                    <a:pt x="3667" y="3005"/>
                  </a:cubicBezTo>
                  <a:lnTo>
                    <a:pt x="3656" y="3030"/>
                  </a:lnTo>
                  <a:cubicBezTo>
                    <a:pt x="3568" y="3206"/>
                    <a:pt x="3445" y="3360"/>
                    <a:pt x="3294" y="3484"/>
                  </a:cubicBezTo>
                  <a:lnTo>
                    <a:pt x="3290" y="3484"/>
                  </a:lnTo>
                  <a:cubicBezTo>
                    <a:pt x="3258" y="3512"/>
                    <a:pt x="3223" y="3540"/>
                    <a:pt x="3185" y="3564"/>
                  </a:cubicBezTo>
                  <a:cubicBezTo>
                    <a:pt x="3167" y="3575"/>
                    <a:pt x="3153" y="3586"/>
                    <a:pt x="3135" y="3596"/>
                  </a:cubicBezTo>
                  <a:lnTo>
                    <a:pt x="3121" y="3607"/>
                  </a:lnTo>
                  <a:lnTo>
                    <a:pt x="3083" y="3628"/>
                  </a:lnTo>
                  <a:lnTo>
                    <a:pt x="3065" y="3635"/>
                  </a:lnTo>
                  <a:cubicBezTo>
                    <a:pt x="3047" y="3645"/>
                    <a:pt x="3030" y="3656"/>
                    <a:pt x="3012" y="3663"/>
                  </a:cubicBezTo>
                  <a:lnTo>
                    <a:pt x="3009" y="3663"/>
                  </a:lnTo>
                  <a:cubicBezTo>
                    <a:pt x="2991" y="3674"/>
                    <a:pt x="2974" y="3681"/>
                    <a:pt x="2956" y="3688"/>
                  </a:cubicBezTo>
                  <a:lnTo>
                    <a:pt x="2938" y="3695"/>
                  </a:lnTo>
                  <a:lnTo>
                    <a:pt x="2896" y="3712"/>
                  </a:lnTo>
                  <a:lnTo>
                    <a:pt x="2879" y="3719"/>
                  </a:lnTo>
                  <a:cubicBezTo>
                    <a:pt x="2857" y="3726"/>
                    <a:pt x="2840" y="3730"/>
                    <a:pt x="2822" y="3737"/>
                  </a:cubicBezTo>
                  <a:lnTo>
                    <a:pt x="2815" y="3737"/>
                  </a:lnTo>
                  <a:cubicBezTo>
                    <a:pt x="2798" y="3744"/>
                    <a:pt x="2780" y="3747"/>
                    <a:pt x="2759" y="3754"/>
                  </a:cubicBezTo>
                  <a:lnTo>
                    <a:pt x="2741" y="3754"/>
                  </a:lnTo>
                  <a:lnTo>
                    <a:pt x="2699" y="3765"/>
                  </a:lnTo>
                  <a:lnTo>
                    <a:pt x="2678" y="3765"/>
                  </a:lnTo>
                  <a:cubicBezTo>
                    <a:pt x="2660" y="3769"/>
                    <a:pt x="2639" y="3772"/>
                    <a:pt x="2618" y="3776"/>
                  </a:cubicBezTo>
                  <a:cubicBezTo>
                    <a:pt x="2601" y="3779"/>
                    <a:pt x="2576" y="3783"/>
                    <a:pt x="2555" y="3786"/>
                  </a:cubicBezTo>
                  <a:lnTo>
                    <a:pt x="2541" y="3786"/>
                  </a:lnTo>
                  <a:lnTo>
                    <a:pt x="2491" y="3790"/>
                  </a:lnTo>
                  <a:lnTo>
                    <a:pt x="2330" y="3790"/>
                  </a:lnTo>
                  <a:lnTo>
                    <a:pt x="2284" y="3786"/>
                  </a:lnTo>
                  <a:lnTo>
                    <a:pt x="2266" y="3786"/>
                  </a:lnTo>
                  <a:cubicBezTo>
                    <a:pt x="2245" y="3783"/>
                    <a:pt x="2224" y="3779"/>
                    <a:pt x="2203" y="3779"/>
                  </a:cubicBezTo>
                  <a:lnTo>
                    <a:pt x="2199" y="3779"/>
                  </a:lnTo>
                  <a:lnTo>
                    <a:pt x="2164" y="3772"/>
                  </a:lnTo>
                  <a:lnTo>
                    <a:pt x="2143" y="3769"/>
                  </a:lnTo>
                  <a:lnTo>
                    <a:pt x="2129" y="3765"/>
                  </a:lnTo>
                  <a:cubicBezTo>
                    <a:pt x="2087" y="3758"/>
                    <a:pt x="2041" y="3744"/>
                    <a:pt x="2002" y="3733"/>
                  </a:cubicBezTo>
                  <a:lnTo>
                    <a:pt x="1995" y="3733"/>
                  </a:lnTo>
                  <a:lnTo>
                    <a:pt x="1943" y="3716"/>
                  </a:lnTo>
                  <a:lnTo>
                    <a:pt x="1936" y="3712"/>
                  </a:lnTo>
                  <a:cubicBezTo>
                    <a:pt x="1893" y="3695"/>
                    <a:pt x="1851" y="3677"/>
                    <a:pt x="1812" y="3659"/>
                  </a:cubicBezTo>
                  <a:lnTo>
                    <a:pt x="1809" y="3656"/>
                  </a:lnTo>
                  <a:lnTo>
                    <a:pt x="1781" y="3642"/>
                  </a:lnTo>
                  <a:lnTo>
                    <a:pt x="1763" y="3635"/>
                  </a:lnTo>
                  <a:lnTo>
                    <a:pt x="1760" y="3635"/>
                  </a:lnTo>
                  <a:lnTo>
                    <a:pt x="1742" y="3624"/>
                  </a:lnTo>
                  <a:lnTo>
                    <a:pt x="1707" y="3603"/>
                  </a:lnTo>
                  <a:lnTo>
                    <a:pt x="1703" y="3603"/>
                  </a:lnTo>
                  <a:lnTo>
                    <a:pt x="1689" y="3596"/>
                  </a:lnTo>
                  <a:cubicBezTo>
                    <a:pt x="1672" y="3586"/>
                    <a:pt x="1654" y="3575"/>
                    <a:pt x="1636" y="3561"/>
                  </a:cubicBezTo>
                  <a:lnTo>
                    <a:pt x="1633" y="3557"/>
                  </a:lnTo>
                  <a:cubicBezTo>
                    <a:pt x="1415" y="3410"/>
                    <a:pt x="1242" y="3202"/>
                    <a:pt x="1140" y="2963"/>
                  </a:cubicBezTo>
                  <a:cubicBezTo>
                    <a:pt x="1140" y="2956"/>
                    <a:pt x="1133" y="2952"/>
                    <a:pt x="1133" y="2949"/>
                  </a:cubicBezTo>
                  <a:cubicBezTo>
                    <a:pt x="1130" y="2945"/>
                    <a:pt x="1126" y="2931"/>
                    <a:pt x="1123" y="2921"/>
                  </a:cubicBezTo>
                  <a:lnTo>
                    <a:pt x="1116" y="2899"/>
                  </a:lnTo>
                  <a:cubicBezTo>
                    <a:pt x="1105" y="2878"/>
                    <a:pt x="1098" y="2857"/>
                    <a:pt x="1091" y="2833"/>
                  </a:cubicBezTo>
                  <a:lnTo>
                    <a:pt x="1091" y="2829"/>
                  </a:lnTo>
                  <a:cubicBezTo>
                    <a:pt x="1074" y="2776"/>
                    <a:pt x="1059" y="2724"/>
                    <a:pt x="1049" y="2667"/>
                  </a:cubicBezTo>
                  <a:lnTo>
                    <a:pt x="1049" y="2657"/>
                  </a:lnTo>
                  <a:cubicBezTo>
                    <a:pt x="1045" y="2632"/>
                    <a:pt x="1042" y="2611"/>
                    <a:pt x="1038" y="2590"/>
                  </a:cubicBezTo>
                  <a:cubicBezTo>
                    <a:pt x="1038" y="2583"/>
                    <a:pt x="1038" y="2576"/>
                    <a:pt x="1035" y="2569"/>
                  </a:cubicBezTo>
                  <a:cubicBezTo>
                    <a:pt x="1031" y="2548"/>
                    <a:pt x="1031" y="2530"/>
                    <a:pt x="1031" y="2509"/>
                  </a:cubicBezTo>
                  <a:lnTo>
                    <a:pt x="1031" y="2488"/>
                  </a:lnTo>
                  <a:cubicBezTo>
                    <a:pt x="1031" y="2460"/>
                    <a:pt x="1028" y="2435"/>
                    <a:pt x="1028" y="2410"/>
                  </a:cubicBezTo>
                  <a:lnTo>
                    <a:pt x="1028" y="2407"/>
                  </a:lnTo>
                  <a:cubicBezTo>
                    <a:pt x="1028" y="1636"/>
                    <a:pt x="1651" y="1014"/>
                    <a:pt x="2421" y="1014"/>
                  </a:cubicBezTo>
                  <a:close/>
                  <a:moveTo>
                    <a:pt x="2150" y="0"/>
                  </a:moveTo>
                  <a:lnTo>
                    <a:pt x="2150" y="313"/>
                  </a:lnTo>
                  <a:cubicBezTo>
                    <a:pt x="2150" y="419"/>
                    <a:pt x="2080" y="510"/>
                    <a:pt x="1978" y="532"/>
                  </a:cubicBezTo>
                  <a:cubicBezTo>
                    <a:pt x="1767" y="581"/>
                    <a:pt x="1566" y="662"/>
                    <a:pt x="1383" y="778"/>
                  </a:cubicBezTo>
                  <a:cubicBezTo>
                    <a:pt x="1347" y="801"/>
                    <a:pt x="1306" y="812"/>
                    <a:pt x="1265" y="812"/>
                  </a:cubicBezTo>
                  <a:cubicBezTo>
                    <a:pt x="1207" y="812"/>
                    <a:pt x="1149" y="790"/>
                    <a:pt x="1105" y="746"/>
                  </a:cubicBezTo>
                  <a:lnTo>
                    <a:pt x="887" y="528"/>
                  </a:lnTo>
                  <a:lnTo>
                    <a:pt x="525" y="890"/>
                  </a:lnTo>
                  <a:lnTo>
                    <a:pt x="743" y="1109"/>
                  </a:lnTo>
                  <a:cubicBezTo>
                    <a:pt x="817" y="1182"/>
                    <a:pt x="831" y="1299"/>
                    <a:pt x="774" y="1387"/>
                  </a:cubicBezTo>
                  <a:cubicBezTo>
                    <a:pt x="658" y="1569"/>
                    <a:pt x="577" y="1770"/>
                    <a:pt x="528" y="1981"/>
                  </a:cubicBezTo>
                  <a:cubicBezTo>
                    <a:pt x="507" y="2083"/>
                    <a:pt x="416" y="2154"/>
                    <a:pt x="314" y="2154"/>
                  </a:cubicBezTo>
                  <a:lnTo>
                    <a:pt x="0" y="2154"/>
                  </a:lnTo>
                  <a:lnTo>
                    <a:pt x="0" y="2667"/>
                  </a:lnTo>
                  <a:lnTo>
                    <a:pt x="314" y="2667"/>
                  </a:lnTo>
                  <a:cubicBezTo>
                    <a:pt x="416" y="2667"/>
                    <a:pt x="507" y="2738"/>
                    <a:pt x="528" y="2840"/>
                  </a:cubicBezTo>
                  <a:cubicBezTo>
                    <a:pt x="577" y="3051"/>
                    <a:pt x="658" y="3251"/>
                    <a:pt x="774" y="3434"/>
                  </a:cubicBezTo>
                  <a:cubicBezTo>
                    <a:pt x="831" y="3522"/>
                    <a:pt x="817" y="3635"/>
                    <a:pt x="746" y="3709"/>
                  </a:cubicBezTo>
                  <a:lnTo>
                    <a:pt x="525" y="3930"/>
                  </a:lnTo>
                  <a:lnTo>
                    <a:pt x="887" y="4293"/>
                  </a:lnTo>
                  <a:lnTo>
                    <a:pt x="1109" y="4071"/>
                  </a:lnTo>
                  <a:cubicBezTo>
                    <a:pt x="1150" y="4030"/>
                    <a:pt x="1206" y="4008"/>
                    <a:pt x="1264" y="4008"/>
                  </a:cubicBezTo>
                  <a:cubicBezTo>
                    <a:pt x="1305" y="4008"/>
                    <a:pt x="1346" y="4019"/>
                    <a:pt x="1383" y="4043"/>
                  </a:cubicBezTo>
                  <a:cubicBezTo>
                    <a:pt x="1566" y="4156"/>
                    <a:pt x="1767" y="4240"/>
                    <a:pt x="1978" y="4289"/>
                  </a:cubicBezTo>
                  <a:cubicBezTo>
                    <a:pt x="2080" y="4310"/>
                    <a:pt x="2150" y="4402"/>
                    <a:pt x="2150" y="4504"/>
                  </a:cubicBezTo>
                  <a:lnTo>
                    <a:pt x="2150" y="4817"/>
                  </a:lnTo>
                  <a:lnTo>
                    <a:pt x="2664" y="4817"/>
                  </a:lnTo>
                  <a:lnTo>
                    <a:pt x="2664" y="4504"/>
                  </a:lnTo>
                  <a:cubicBezTo>
                    <a:pt x="2664" y="4402"/>
                    <a:pt x="2734" y="4310"/>
                    <a:pt x="2836" y="4289"/>
                  </a:cubicBezTo>
                  <a:cubicBezTo>
                    <a:pt x="3047" y="4240"/>
                    <a:pt x="3248" y="4156"/>
                    <a:pt x="3431" y="4043"/>
                  </a:cubicBezTo>
                  <a:cubicBezTo>
                    <a:pt x="3468" y="4019"/>
                    <a:pt x="3509" y="4008"/>
                    <a:pt x="3549" y="4008"/>
                  </a:cubicBezTo>
                  <a:cubicBezTo>
                    <a:pt x="3606" y="4008"/>
                    <a:pt x="3662" y="4030"/>
                    <a:pt x="3705" y="4071"/>
                  </a:cubicBezTo>
                  <a:lnTo>
                    <a:pt x="3927" y="4293"/>
                  </a:lnTo>
                  <a:lnTo>
                    <a:pt x="4289" y="3930"/>
                  </a:lnTo>
                  <a:lnTo>
                    <a:pt x="4068" y="3709"/>
                  </a:lnTo>
                  <a:cubicBezTo>
                    <a:pt x="3997" y="3635"/>
                    <a:pt x="3983" y="3522"/>
                    <a:pt x="4040" y="3434"/>
                  </a:cubicBezTo>
                  <a:cubicBezTo>
                    <a:pt x="4152" y="3251"/>
                    <a:pt x="4237" y="3051"/>
                    <a:pt x="4286" y="2840"/>
                  </a:cubicBezTo>
                  <a:cubicBezTo>
                    <a:pt x="4307" y="2738"/>
                    <a:pt x="4398" y="2667"/>
                    <a:pt x="4501" y="2667"/>
                  </a:cubicBezTo>
                  <a:lnTo>
                    <a:pt x="4814" y="2667"/>
                  </a:lnTo>
                  <a:lnTo>
                    <a:pt x="4814" y="2154"/>
                  </a:lnTo>
                  <a:lnTo>
                    <a:pt x="4501" y="2154"/>
                  </a:lnTo>
                  <a:cubicBezTo>
                    <a:pt x="4398" y="2154"/>
                    <a:pt x="4307" y="2083"/>
                    <a:pt x="4286" y="1981"/>
                  </a:cubicBezTo>
                  <a:cubicBezTo>
                    <a:pt x="4237" y="1770"/>
                    <a:pt x="4152" y="1569"/>
                    <a:pt x="4040" y="1387"/>
                  </a:cubicBezTo>
                  <a:cubicBezTo>
                    <a:pt x="3983" y="1299"/>
                    <a:pt x="3994" y="1182"/>
                    <a:pt x="4068" y="1109"/>
                  </a:cubicBezTo>
                  <a:lnTo>
                    <a:pt x="4289" y="890"/>
                  </a:lnTo>
                  <a:lnTo>
                    <a:pt x="3927" y="528"/>
                  </a:lnTo>
                  <a:lnTo>
                    <a:pt x="3705" y="746"/>
                  </a:lnTo>
                  <a:cubicBezTo>
                    <a:pt x="3662" y="790"/>
                    <a:pt x="3605" y="812"/>
                    <a:pt x="3548" y="812"/>
                  </a:cubicBezTo>
                  <a:cubicBezTo>
                    <a:pt x="3508" y="812"/>
                    <a:pt x="3467" y="801"/>
                    <a:pt x="3431" y="778"/>
                  </a:cubicBezTo>
                  <a:cubicBezTo>
                    <a:pt x="3248" y="662"/>
                    <a:pt x="3047" y="581"/>
                    <a:pt x="2836" y="532"/>
                  </a:cubicBezTo>
                  <a:cubicBezTo>
                    <a:pt x="2734" y="507"/>
                    <a:pt x="2664" y="419"/>
                    <a:pt x="2664" y="313"/>
                  </a:cubicBezTo>
                  <a:lnTo>
                    <a:pt x="2664" y="0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0" name="Google Shape;18090;p79"/>
            <p:cNvSpPr/>
            <p:nvPr/>
          </p:nvSpPr>
          <p:spPr>
            <a:xfrm>
              <a:off x="5597041" y="2013989"/>
              <a:ext cx="366884" cy="286563"/>
            </a:xfrm>
            <a:custGeom>
              <a:avLst/>
              <a:gdLst/>
              <a:ahLst/>
              <a:cxnLst/>
              <a:rect l="l" t="t" r="r" b="b"/>
              <a:pathLst>
                <a:path w="14096" h="11010" extrusionOk="0">
                  <a:moveTo>
                    <a:pt x="13649" y="443"/>
                  </a:moveTo>
                  <a:lnTo>
                    <a:pt x="13649" y="894"/>
                  </a:lnTo>
                  <a:lnTo>
                    <a:pt x="12016" y="894"/>
                  </a:lnTo>
                  <a:cubicBezTo>
                    <a:pt x="11721" y="894"/>
                    <a:pt x="11721" y="1341"/>
                    <a:pt x="12016" y="1341"/>
                  </a:cubicBezTo>
                  <a:lnTo>
                    <a:pt x="13283" y="1341"/>
                  </a:lnTo>
                  <a:lnTo>
                    <a:pt x="13283" y="7896"/>
                  </a:lnTo>
                  <a:lnTo>
                    <a:pt x="5708" y="7896"/>
                  </a:lnTo>
                  <a:lnTo>
                    <a:pt x="5708" y="7681"/>
                  </a:lnTo>
                  <a:cubicBezTo>
                    <a:pt x="5708" y="7558"/>
                    <a:pt x="5605" y="7459"/>
                    <a:pt x="5482" y="7459"/>
                  </a:cubicBezTo>
                  <a:lnTo>
                    <a:pt x="5120" y="7459"/>
                  </a:lnTo>
                  <a:cubicBezTo>
                    <a:pt x="5074" y="7318"/>
                    <a:pt x="5018" y="7181"/>
                    <a:pt x="4951" y="7055"/>
                  </a:cubicBezTo>
                  <a:lnTo>
                    <a:pt x="5208" y="6794"/>
                  </a:lnTo>
                  <a:cubicBezTo>
                    <a:pt x="5296" y="6706"/>
                    <a:pt x="5296" y="6566"/>
                    <a:pt x="5208" y="6481"/>
                  </a:cubicBezTo>
                  <a:lnTo>
                    <a:pt x="4532" y="5806"/>
                  </a:lnTo>
                  <a:cubicBezTo>
                    <a:pt x="4488" y="5762"/>
                    <a:pt x="4431" y="5740"/>
                    <a:pt x="4374" y="5740"/>
                  </a:cubicBezTo>
                  <a:cubicBezTo>
                    <a:pt x="4318" y="5740"/>
                    <a:pt x="4261" y="5762"/>
                    <a:pt x="4219" y="5806"/>
                  </a:cubicBezTo>
                  <a:lnTo>
                    <a:pt x="3959" y="6062"/>
                  </a:lnTo>
                  <a:cubicBezTo>
                    <a:pt x="3829" y="5992"/>
                    <a:pt x="3695" y="5936"/>
                    <a:pt x="3554" y="5894"/>
                  </a:cubicBezTo>
                  <a:lnTo>
                    <a:pt x="3554" y="5528"/>
                  </a:lnTo>
                  <a:cubicBezTo>
                    <a:pt x="3554" y="5404"/>
                    <a:pt x="3456" y="5306"/>
                    <a:pt x="3333" y="5306"/>
                  </a:cubicBezTo>
                  <a:lnTo>
                    <a:pt x="2784" y="5306"/>
                  </a:lnTo>
                  <a:lnTo>
                    <a:pt x="2784" y="1341"/>
                  </a:lnTo>
                  <a:lnTo>
                    <a:pt x="11246" y="1341"/>
                  </a:lnTo>
                  <a:cubicBezTo>
                    <a:pt x="11369" y="1341"/>
                    <a:pt x="11467" y="1239"/>
                    <a:pt x="11467" y="1115"/>
                  </a:cubicBezTo>
                  <a:cubicBezTo>
                    <a:pt x="11467" y="992"/>
                    <a:pt x="11369" y="894"/>
                    <a:pt x="11246" y="894"/>
                  </a:cubicBezTo>
                  <a:lnTo>
                    <a:pt x="2418" y="894"/>
                  </a:lnTo>
                  <a:lnTo>
                    <a:pt x="2418" y="443"/>
                  </a:lnTo>
                  <a:close/>
                  <a:moveTo>
                    <a:pt x="13645" y="8339"/>
                  </a:moveTo>
                  <a:lnTo>
                    <a:pt x="13645" y="8789"/>
                  </a:lnTo>
                  <a:lnTo>
                    <a:pt x="5644" y="8789"/>
                  </a:lnTo>
                  <a:cubicBezTo>
                    <a:pt x="5683" y="8747"/>
                    <a:pt x="5704" y="8694"/>
                    <a:pt x="5704" y="8638"/>
                  </a:cubicBezTo>
                  <a:lnTo>
                    <a:pt x="5704" y="8381"/>
                  </a:lnTo>
                  <a:lnTo>
                    <a:pt x="13504" y="8381"/>
                  </a:lnTo>
                  <a:cubicBezTo>
                    <a:pt x="13550" y="8381"/>
                    <a:pt x="13592" y="8367"/>
                    <a:pt x="13631" y="8339"/>
                  </a:cubicBezTo>
                  <a:close/>
                  <a:moveTo>
                    <a:pt x="3111" y="5749"/>
                  </a:moveTo>
                  <a:lnTo>
                    <a:pt x="3111" y="6062"/>
                  </a:lnTo>
                  <a:cubicBezTo>
                    <a:pt x="3111" y="6168"/>
                    <a:pt x="3185" y="6259"/>
                    <a:pt x="3283" y="6281"/>
                  </a:cubicBezTo>
                  <a:cubicBezTo>
                    <a:pt x="3494" y="6330"/>
                    <a:pt x="3698" y="6411"/>
                    <a:pt x="3881" y="6527"/>
                  </a:cubicBezTo>
                  <a:cubicBezTo>
                    <a:pt x="3916" y="6550"/>
                    <a:pt x="3957" y="6561"/>
                    <a:pt x="3997" y="6561"/>
                  </a:cubicBezTo>
                  <a:cubicBezTo>
                    <a:pt x="4055" y="6561"/>
                    <a:pt x="4112" y="6539"/>
                    <a:pt x="4156" y="6495"/>
                  </a:cubicBezTo>
                  <a:lnTo>
                    <a:pt x="4374" y="6277"/>
                  </a:lnTo>
                  <a:lnTo>
                    <a:pt x="4736" y="6639"/>
                  </a:lnTo>
                  <a:lnTo>
                    <a:pt x="4518" y="6858"/>
                  </a:lnTo>
                  <a:cubicBezTo>
                    <a:pt x="4444" y="6931"/>
                    <a:pt x="4430" y="7048"/>
                    <a:pt x="4487" y="7136"/>
                  </a:cubicBezTo>
                  <a:cubicBezTo>
                    <a:pt x="4603" y="7318"/>
                    <a:pt x="4687" y="7519"/>
                    <a:pt x="4733" y="7730"/>
                  </a:cubicBezTo>
                  <a:cubicBezTo>
                    <a:pt x="4758" y="7832"/>
                    <a:pt x="4845" y="7903"/>
                    <a:pt x="4951" y="7903"/>
                  </a:cubicBezTo>
                  <a:lnTo>
                    <a:pt x="5264" y="7903"/>
                  </a:lnTo>
                  <a:lnTo>
                    <a:pt x="5264" y="8416"/>
                  </a:lnTo>
                  <a:lnTo>
                    <a:pt x="4951" y="8416"/>
                  </a:lnTo>
                  <a:cubicBezTo>
                    <a:pt x="4845" y="8416"/>
                    <a:pt x="4758" y="8487"/>
                    <a:pt x="4733" y="8589"/>
                  </a:cubicBezTo>
                  <a:cubicBezTo>
                    <a:pt x="4687" y="8800"/>
                    <a:pt x="4603" y="9000"/>
                    <a:pt x="4487" y="9183"/>
                  </a:cubicBezTo>
                  <a:cubicBezTo>
                    <a:pt x="4430" y="9271"/>
                    <a:pt x="4444" y="9384"/>
                    <a:pt x="4518" y="9458"/>
                  </a:cubicBezTo>
                  <a:lnTo>
                    <a:pt x="4736" y="9679"/>
                  </a:lnTo>
                  <a:lnTo>
                    <a:pt x="4374" y="10042"/>
                  </a:lnTo>
                  <a:lnTo>
                    <a:pt x="4156" y="9824"/>
                  </a:lnTo>
                  <a:cubicBezTo>
                    <a:pt x="4112" y="9780"/>
                    <a:pt x="4055" y="9757"/>
                    <a:pt x="3997" y="9757"/>
                  </a:cubicBezTo>
                  <a:cubicBezTo>
                    <a:pt x="3957" y="9757"/>
                    <a:pt x="3916" y="9769"/>
                    <a:pt x="3881" y="9792"/>
                  </a:cubicBezTo>
                  <a:cubicBezTo>
                    <a:pt x="3698" y="9908"/>
                    <a:pt x="3494" y="9989"/>
                    <a:pt x="3283" y="10038"/>
                  </a:cubicBezTo>
                  <a:cubicBezTo>
                    <a:pt x="3185" y="10063"/>
                    <a:pt x="3111" y="10151"/>
                    <a:pt x="3111" y="10256"/>
                  </a:cubicBezTo>
                  <a:lnTo>
                    <a:pt x="3111" y="10570"/>
                  </a:lnTo>
                  <a:lnTo>
                    <a:pt x="2601" y="10570"/>
                  </a:lnTo>
                  <a:lnTo>
                    <a:pt x="2601" y="10256"/>
                  </a:lnTo>
                  <a:cubicBezTo>
                    <a:pt x="2601" y="10151"/>
                    <a:pt x="2527" y="10063"/>
                    <a:pt x="2425" y="10038"/>
                  </a:cubicBezTo>
                  <a:cubicBezTo>
                    <a:pt x="2214" y="9989"/>
                    <a:pt x="2013" y="9908"/>
                    <a:pt x="1830" y="9792"/>
                  </a:cubicBezTo>
                  <a:cubicBezTo>
                    <a:pt x="1794" y="9769"/>
                    <a:pt x="1753" y="9757"/>
                    <a:pt x="1713" y="9757"/>
                  </a:cubicBezTo>
                  <a:cubicBezTo>
                    <a:pt x="1656" y="9757"/>
                    <a:pt x="1599" y="9780"/>
                    <a:pt x="1556" y="9824"/>
                  </a:cubicBezTo>
                  <a:lnTo>
                    <a:pt x="1338" y="10042"/>
                  </a:lnTo>
                  <a:lnTo>
                    <a:pt x="975" y="9679"/>
                  </a:lnTo>
                  <a:lnTo>
                    <a:pt x="1193" y="9461"/>
                  </a:lnTo>
                  <a:cubicBezTo>
                    <a:pt x="1267" y="9387"/>
                    <a:pt x="1278" y="9271"/>
                    <a:pt x="1225" y="9183"/>
                  </a:cubicBezTo>
                  <a:cubicBezTo>
                    <a:pt x="1109" y="9000"/>
                    <a:pt x="1024" y="8800"/>
                    <a:pt x="979" y="8589"/>
                  </a:cubicBezTo>
                  <a:cubicBezTo>
                    <a:pt x="954" y="8490"/>
                    <a:pt x="866" y="8416"/>
                    <a:pt x="761" y="8416"/>
                  </a:cubicBezTo>
                  <a:lnTo>
                    <a:pt x="447" y="8416"/>
                  </a:lnTo>
                  <a:lnTo>
                    <a:pt x="447" y="7903"/>
                  </a:lnTo>
                  <a:lnTo>
                    <a:pt x="761" y="7903"/>
                  </a:lnTo>
                  <a:cubicBezTo>
                    <a:pt x="863" y="7903"/>
                    <a:pt x="954" y="7832"/>
                    <a:pt x="975" y="7730"/>
                  </a:cubicBezTo>
                  <a:cubicBezTo>
                    <a:pt x="1024" y="7519"/>
                    <a:pt x="1105" y="7318"/>
                    <a:pt x="1221" y="7136"/>
                  </a:cubicBezTo>
                  <a:cubicBezTo>
                    <a:pt x="1278" y="7048"/>
                    <a:pt x="1267" y="6931"/>
                    <a:pt x="1193" y="6861"/>
                  </a:cubicBezTo>
                  <a:lnTo>
                    <a:pt x="975" y="6639"/>
                  </a:lnTo>
                  <a:lnTo>
                    <a:pt x="1338" y="6277"/>
                  </a:lnTo>
                  <a:lnTo>
                    <a:pt x="1556" y="6499"/>
                  </a:lnTo>
                  <a:cubicBezTo>
                    <a:pt x="1599" y="6540"/>
                    <a:pt x="1655" y="6562"/>
                    <a:pt x="1712" y="6562"/>
                  </a:cubicBezTo>
                  <a:cubicBezTo>
                    <a:pt x="1752" y="6562"/>
                    <a:pt x="1793" y="6550"/>
                    <a:pt x="1830" y="6527"/>
                  </a:cubicBezTo>
                  <a:cubicBezTo>
                    <a:pt x="2013" y="6411"/>
                    <a:pt x="2214" y="6330"/>
                    <a:pt x="2425" y="6281"/>
                  </a:cubicBezTo>
                  <a:cubicBezTo>
                    <a:pt x="2527" y="6259"/>
                    <a:pt x="2601" y="6168"/>
                    <a:pt x="2601" y="6066"/>
                  </a:cubicBezTo>
                  <a:lnTo>
                    <a:pt x="2601" y="5749"/>
                  </a:lnTo>
                  <a:close/>
                  <a:moveTo>
                    <a:pt x="2193" y="0"/>
                  </a:moveTo>
                  <a:cubicBezTo>
                    <a:pt x="2069" y="0"/>
                    <a:pt x="1971" y="99"/>
                    <a:pt x="1971" y="222"/>
                  </a:cubicBezTo>
                  <a:lnTo>
                    <a:pt x="1971" y="1115"/>
                  </a:lnTo>
                  <a:cubicBezTo>
                    <a:pt x="1971" y="1239"/>
                    <a:pt x="2069" y="1337"/>
                    <a:pt x="2193" y="1337"/>
                  </a:cubicBezTo>
                  <a:lnTo>
                    <a:pt x="2337" y="1337"/>
                  </a:lnTo>
                  <a:lnTo>
                    <a:pt x="2337" y="5309"/>
                  </a:lnTo>
                  <a:cubicBezTo>
                    <a:pt x="2231" y="5327"/>
                    <a:pt x="2150" y="5422"/>
                    <a:pt x="2150" y="5531"/>
                  </a:cubicBezTo>
                  <a:lnTo>
                    <a:pt x="2150" y="5894"/>
                  </a:lnTo>
                  <a:cubicBezTo>
                    <a:pt x="2013" y="5936"/>
                    <a:pt x="1876" y="5992"/>
                    <a:pt x="1746" y="6059"/>
                  </a:cubicBezTo>
                  <a:lnTo>
                    <a:pt x="1489" y="5802"/>
                  </a:lnTo>
                  <a:cubicBezTo>
                    <a:pt x="1445" y="5758"/>
                    <a:pt x="1388" y="5736"/>
                    <a:pt x="1331" y="5736"/>
                  </a:cubicBezTo>
                  <a:cubicBezTo>
                    <a:pt x="1274" y="5736"/>
                    <a:pt x="1218" y="5758"/>
                    <a:pt x="1176" y="5802"/>
                  </a:cubicBezTo>
                  <a:lnTo>
                    <a:pt x="497" y="6478"/>
                  </a:lnTo>
                  <a:cubicBezTo>
                    <a:pt x="409" y="6566"/>
                    <a:pt x="409" y="6706"/>
                    <a:pt x="497" y="6794"/>
                  </a:cubicBezTo>
                  <a:lnTo>
                    <a:pt x="757" y="7051"/>
                  </a:lnTo>
                  <a:cubicBezTo>
                    <a:pt x="687" y="7181"/>
                    <a:pt x="630" y="7315"/>
                    <a:pt x="588" y="7456"/>
                  </a:cubicBezTo>
                  <a:lnTo>
                    <a:pt x="222" y="7456"/>
                  </a:lnTo>
                  <a:cubicBezTo>
                    <a:pt x="99" y="7456"/>
                    <a:pt x="1" y="7554"/>
                    <a:pt x="1" y="7677"/>
                  </a:cubicBezTo>
                  <a:lnTo>
                    <a:pt x="1" y="8634"/>
                  </a:lnTo>
                  <a:cubicBezTo>
                    <a:pt x="1" y="8758"/>
                    <a:pt x="99" y="8860"/>
                    <a:pt x="222" y="8860"/>
                  </a:cubicBezTo>
                  <a:lnTo>
                    <a:pt x="588" y="8860"/>
                  </a:lnTo>
                  <a:cubicBezTo>
                    <a:pt x="630" y="8997"/>
                    <a:pt x="687" y="9134"/>
                    <a:pt x="757" y="9264"/>
                  </a:cubicBezTo>
                  <a:lnTo>
                    <a:pt x="497" y="9521"/>
                  </a:lnTo>
                  <a:cubicBezTo>
                    <a:pt x="412" y="9609"/>
                    <a:pt x="412" y="9750"/>
                    <a:pt x="497" y="9838"/>
                  </a:cubicBezTo>
                  <a:lnTo>
                    <a:pt x="1176" y="10513"/>
                  </a:lnTo>
                  <a:cubicBezTo>
                    <a:pt x="1218" y="10557"/>
                    <a:pt x="1274" y="10579"/>
                    <a:pt x="1331" y="10579"/>
                  </a:cubicBezTo>
                  <a:cubicBezTo>
                    <a:pt x="1388" y="10579"/>
                    <a:pt x="1445" y="10557"/>
                    <a:pt x="1489" y="10513"/>
                  </a:cubicBezTo>
                  <a:lnTo>
                    <a:pt x="1749" y="10256"/>
                  </a:lnTo>
                  <a:cubicBezTo>
                    <a:pt x="1876" y="10323"/>
                    <a:pt x="2013" y="10380"/>
                    <a:pt x="2154" y="10422"/>
                  </a:cubicBezTo>
                  <a:lnTo>
                    <a:pt x="2154" y="10788"/>
                  </a:lnTo>
                  <a:cubicBezTo>
                    <a:pt x="2154" y="10911"/>
                    <a:pt x="2252" y="11009"/>
                    <a:pt x="2376" y="11009"/>
                  </a:cubicBezTo>
                  <a:lnTo>
                    <a:pt x="3333" y="11009"/>
                  </a:lnTo>
                  <a:cubicBezTo>
                    <a:pt x="3456" y="11009"/>
                    <a:pt x="3554" y="10911"/>
                    <a:pt x="3554" y="10788"/>
                  </a:cubicBezTo>
                  <a:lnTo>
                    <a:pt x="3554" y="10422"/>
                  </a:lnTo>
                  <a:cubicBezTo>
                    <a:pt x="3695" y="10380"/>
                    <a:pt x="3829" y="10323"/>
                    <a:pt x="3959" y="10256"/>
                  </a:cubicBezTo>
                  <a:lnTo>
                    <a:pt x="4219" y="10513"/>
                  </a:lnTo>
                  <a:cubicBezTo>
                    <a:pt x="4261" y="10557"/>
                    <a:pt x="4318" y="10579"/>
                    <a:pt x="4374" y="10579"/>
                  </a:cubicBezTo>
                  <a:cubicBezTo>
                    <a:pt x="4431" y="10579"/>
                    <a:pt x="4488" y="10557"/>
                    <a:pt x="4532" y="10513"/>
                  </a:cubicBezTo>
                  <a:lnTo>
                    <a:pt x="5208" y="9838"/>
                  </a:lnTo>
                  <a:cubicBezTo>
                    <a:pt x="5296" y="9750"/>
                    <a:pt x="5296" y="9609"/>
                    <a:pt x="5208" y="9521"/>
                  </a:cubicBezTo>
                  <a:lnTo>
                    <a:pt x="4951" y="9264"/>
                  </a:lnTo>
                  <a:cubicBezTo>
                    <a:pt x="4955" y="9254"/>
                    <a:pt x="4962" y="9243"/>
                    <a:pt x="4965" y="9233"/>
                  </a:cubicBezTo>
                  <a:lnTo>
                    <a:pt x="13870" y="9233"/>
                  </a:lnTo>
                  <a:cubicBezTo>
                    <a:pt x="13994" y="9233"/>
                    <a:pt x="14092" y="9134"/>
                    <a:pt x="14092" y="9011"/>
                  </a:cubicBezTo>
                  <a:lnTo>
                    <a:pt x="14092" y="8117"/>
                  </a:lnTo>
                  <a:cubicBezTo>
                    <a:pt x="14092" y="7994"/>
                    <a:pt x="13994" y="7896"/>
                    <a:pt x="13870" y="7896"/>
                  </a:cubicBezTo>
                  <a:lnTo>
                    <a:pt x="13730" y="7896"/>
                  </a:lnTo>
                  <a:lnTo>
                    <a:pt x="13730" y="1341"/>
                  </a:lnTo>
                  <a:lnTo>
                    <a:pt x="13870" y="1341"/>
                  </a:lnTo>
                  <a:cubicBezTo>
                    <a:pt x="13994" y="1341"/>
                    <a:pt x="14096" y="1239"/>
                    <a:pt x="14096" y="1115"/>
                  </a:cubicBezTo>
                  <a:lnTo>
                    <a:pt x="14096" y="222"/>
                  </a:lnTo>
                  <a:cubicBezTo>
                    <a:pt x="14096" y="99"/>
                    <a:pt x="13994" y="0"/>
                    <a:pt x="1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1" name="Google Shape;18091;p79"/>
            <p:cNvSpPr/>
            <p:nvPr/>
          </p:nvSpPr>
          <p:spPr>
            <a:xfrm>
              <a:off x="5761977" y="2129915"/>
              <a:ext cx="34903" cy="73736"/>
            </a:xfrm>
            <a:custGeom>
              <a:avLst/>
              <a:gdLst/>
              <a:ahLst/>
              <a:cxnLst/>
              <a:rect l="l" t="t" r="r" b="b"/>
              <a:pathLst>
                <a:path w="1341" h="2833" extrusionOk="0">
                  <a:moveTo>
                    <a:pt x="898" y="444"/>
                  </a:moveTo>
                  <a:lnTo>
                    <a:pt x="898" y="2386"/>
                  </a:lnTo>
                  <a:lnTo>
                    <a:pt x="447" y="2386"/>
                  </a:lnTo>
                  <a:lnTo>
                    <a:pt x="447" y="444"/>
                  </a:lnTo>
                  <a:close/>
                  <a:moveTo>
                    <a:pt x="226" y="0"/>
                  </a:moveTo>
                  <a:cubicBezTo>
                    <a:pt x="102" y="0"/>
                    <a:pt x="0" y="99"/>
                    <a:pt x="0" y="222"/>
                  </a:cubicBezTo>
                  <a:lnTo>
                    <a:pt x="0" y="2608"/>
                  </a:lnTo>
                  <a:cubicBezTo>
                    <a:pt x="0" y="2731"/>
                    <a:pt x="102" y="2833"/>
                    <a:pt x="226" y="2833"/>
                  </a:cubicBezTo>
                  <a:lnTo>
                    <a:pt x="1119" y="2833"/>
                  </a:lnTo>
                  <a:cubicBezTo>
                    <a:pt x="1242" y="2833"/>
                    <a:pt x="1341" y="2731"/>
                    <a:pt x="1341" y="2608"/>
                  </a:cubicBezTo>
                  <a:lnTo>
                    <a:pt x="1341" y="222"/>
                  </a:lnTo>
                  <a:cubicBezTo>
                    <a:pt x="1341" y="99"/>
                    <a:pt x="1242" y="0"/>
                    <a:pt x="1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2" name="Google Shape;18092;p79"/>
            <p:cNvSpPr/>
            <p:nvPr/>
          </p:nvSpPr>
          <p:spPr>
            <a:xfrm>
              <a:off x="5803648" y="2101701"/>
              <a:ext cx="34903" cy="101950"/>
            </a:xfrm>
            <a:custGeom>
              <a:avLst/>
              <a:gdLst/>
              <a:ahLst/>
              <a:cxnLst/>
              <a:rect l="l" t="t" r="r" b="b"/>
              <a:pathLst>
                <a:path w="1341" h="3917" extrusionOk="0">
                  <a:moveTo>
                    <a:pt x="894" y="444"/>
                  </a:moveTo>
                  <a:lnTo>
                    <a:pt x="894" y="3470"/>
                  </a:lnTo>
                  <a:lnTo>
                    <a:pt x="444" y="3470"/>
                  </a:lnTo>
                  <a:lnTo>
                    <a:pt x="444" y="444"/>
                  </a:lnTo>
                  <a:close/>
                  <a:moveTo>
                    <a:pt x="222" y="1"/>
                  </a:moveTo>
                  <a:cubicBezTo>
                    <a:pt x="99" y="1"/>
                    <a:pt x="0" y="99"/>
                    <a:pt x="0" y="222"/>
                  </a:cubicBezTo>
                  <a:lnTo>
                    <a:pt x="0" y="3692"/>
                  </a:lnTo>
                  <a:cubicBezTo>
                    <a:pt x="0" y="3815"/>
                    <a:pt x="99" y="3917"/>
                    <a:pt x="222" y="3917"/>
                  </a:cubicBezTo>
                  <a:lnTo>
                    <a:pt x="1116" y="3917"/>
                  </a:lnTo>
                  <a:cubicBezTo>
                    <a:pt x="1239" y="3917"/>
                    <a:pt x="1341" y="3815"/>
                    <a:pt x="1341" y="3692"/>
                  </a:cubicBezTo>
                  <a:lnTo>
                    <a:pt x="1341" y="222"/>
                  </a:lnTo>
                  <a:cubicBezTo>
                    <a:pt x="1341" y="99"/>
                    <a:pt x="1239" y="1"/>
                    <a:pt x="11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3" name="Google Shape;18093;p79"/>
            <p:cNvSpPr/>
            <p:nvPr/>
          </p:nvSpPr>
          <p:spPr>
            <a:xfrm>
              <a:off x="5845213" y="2116355"/>
              <a:ext cx="34929" cy="87296"/>
            </a:xfrm>
            <a:custGeom>
              <a:avLst/>
              <a:gdLst/>
              <a:ahLst/>
              <a:cxnLst/>
              <a:rect l="l" t="t" r="r" b="b"/>
              <a:pathLst>
                <a:path w="1342" h="3354" extrusionOk="0">
                  <a:moveTo>
                    <a:pt x="898" y="444"/>
                  </a:moveTo>
                  <a:lnTo>
                    <a:pt x="898" y="2907"/>
                  </a:lnTo>
                  <a:lnTo>
                    <a:pt x="447" y="2907"/>
                  </a:lnTo>
                  <a:lnTo>
                    <a:pt x="447" y="444"/>
                  </a:lnTo>
                  <a:close/>
                  <a:moveTo>
                    <a:pt x="226" y="1"/>
                  </a:moveTo>
                  <a:cubicBezTo>
                    <a:pt x="103" y="1"/>
                    <a:pt x="1" y="103"/>
                    <a:pt x="1" y="222"/>
                  </a:cubicBezTo>
                  <a:lnTo>
                    <a:pt x="1" y="3132"/>
                  </a:lnTo>
                  <a:cubicBezTo>
                    <a:pt x="1" y="3252"/>
                    <a:pt x="103" y="3354"/>
                    <a:pt x="226" y="3354"/>
                  </a:cubicBezTo>
                  <a:lnTo>
                    <a:pt x="1119" y="3354"/>
                  </a:lnTo>
                  <a:cubicBezTo>
                    <a:pt x="1243" y="3354"/>
                    <a:pt x="1341" y="3252"/>
                    <a:pt x="1341" y="3132"/>
                  </a:cubicBezTo>
                  <a:lnTo>
                    <a:pt x="1341" y="222"/>
                  </a:lnTo>
                  <a:cubicBezTo>
                    <a:pt x="1341" y="103"/>
                    <a:pt x="1243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4" name="Google Shape;18094;p79"/>
            <p:cNvSpPr/>
            <p:nvPr/>
          </p:nvSpPr>
          <p:spPr>
            <a:xfrm>
              <a:off x="5886883" y="2068464"/>
              <a:ext cx="34929" cy="135187"/>
            </a:xfrm>
            <a:custGeom>
              <a:avLst/>
              <a:gdLst/>
              <a:ahLst/>
              <a:cxnLst/>
              <a:rect l="l" t="t" r="r" b="b"/>
              <a:pathLst>
                <a:path w="1342" h="5194" extrusionOk="0">
                  <a:moveTo>
                    <a:pt x="894" y="447"/>
                  </a:moveTo>
                  <a:lnTo>
                    <a:pt x="894" y="4747"/>
                  </a:lnTo>
                  <a:lnTo>
                    <a:pt x="444" y="4747"/>
                  </a:lnTo>
                  <a:lnTo>
                    <a:pt x="444" y="447"/>
                  </a:lnTo>
                  <a:close/>
                  <a:moveTo>
                    <a:pt x="222" y="1"/>
                  </a:moveTo>
                  <a:cubicBezTo>
                    <a:pt x="99" y="1"/>
                    <a:pt x="1" y="99"/>
                    <a:pt x="1" y="222"/>
                  </a:cubicBezTo>
                  <a:lnTo>
                    <a:pt x="1" y="4969"/>
                  </a:lnTo>
                  <a:cubicBezTo>
                    <a:pt x="1" y="5092"/>
                    <a:pt x="99" y="5194"/>
                    <a:pt x="222" y="5194"/>
                  </a:cubicBezTo>
                  <a:lnTo>
                    <a:pt x="1116" y="5194"/>
                  </a:lnTo>
                  <a:cubicBezTo>
                    <a:pt x="1239" y="5194"/>
                    <a:pt x="1341" y="5092"/>
                    <a:pt x="1341" y="4969"/>
                  </a:cubicBezTo>
                  <a:lnTo>
                    <a:pt x="1341" y="222"/>
                  </a:lnTo>
                  <a:cubicBezTo>
                    <a:pt x="1341" y="99"/>
                    <a:pt x="1239" y="1"/>
                    <a:pt x="11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5" name="Google Shape;18095;p79"/>
            <p:cNvSpPr/>
            <p:nvPr/>
          </p:nvSpPr>
          <p:spPr>
            <a:xfrm>
              <a:off x="5685873" y="2083040"/>
              <a:ext cx="44429" cy="11634"/>
            </a:xfrm>
            <a:custGeom>
              <a:avLst/>
              <a:gdLst/>
              <a:ahLst/>
              <a:cxnLst/>
              <a:rect l="l" t="t" r="r" b="b"/>
              <a:pathLst>
                <a:path w="1707" h="447" extrusionOk="0">
                  <a:moveTo>
                    <a:pt x="296" y="0"/>
                  </a:moveTo>
                  <a:cubicBezTo>
                    <a:pt x="0" y="0"/>
                    <a:pt x="0" y="447"/>
                    <a:pt x="296" y="447"/>
                  </a:cubicBezTo>
                  <a:lnTo>
                    <a:pt x="1485" y="447"/>
                  </a:lnTo>
                  <a:cubicBezTo>
                    <a:pt x="1608" y="447"/>
                    <a:pt x="1707" y="345"/>
                    <a:pt x="1707" y="222"/>
                  </a:cubicBezTo>
                  <a:cubicBezTo>
                    <a:pt x="1707" y="99"/>
                    <a:pt x="1608" y="0"/>
                    <a:pt x="14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6" name="Google Shape;18096;p79"/>
            <p:cNvSpPr/>
            <p:nvPr/>
          </p:nvSpPr>
          <p:spPr>
            <a:xfrm>
              <a:off x="5685873" y="2101337"/>
              <a:ext cx="61295" cy="11582"/>
            </a:xfrm>
            <a:custGeom>
              <a:avLst/>
              <a:gdLst/>
              <a:ahLst/>
              <a:cxnLst/>
              <a:rect l="l" t="t" r="r" b="b"/>
              <a:pathLst>
                <a:path w="2355" h="445" extrusionOk="0">
                  <a:moveTo>
                    <a:pt x="296" y="1"/>
                  </a:moveTo>
                  <a:cubicBezTo>
                    <a:pt x="0" y="1"/>
                    <a:pt x="0" y="444"/>
                    <a:pt x="296" y="444"/>
                  </a:cubicBezTo>
                  <a:lnTo>
                    <a:pt x="2129" y="444"/>
                  </a:lnTo>
                  <a:cubicBezTo>
                    <a:pt x="2252" y="444"/>
                    <a:pt x="2354" y="346"/>
                    <a:pt x="2354" y="222"/>
                  </a:cubicBezTo>
                  <a:cubicBezTo>
                    <a:pt x="2354" y="99"/>
                    <a:pt x="2252" y="1"/>
                    <a:pt x="21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7" name="Google Shape;18097;p79"/>
            <p:cNvSpPr/>
            <p:nvPr/>
          </p:nvSpPr>
          <p:spPr>
            <a:xfrm>
              <a:off x="5685873" y="2119556"/>
              <a:ext cx="61295" cy="11660"/>
            </a:xfrm>
            <a:custGeom>
              <a:avLst/>
              <a:gdLst/>
              <a:ahLst/>
              <a:cxnLst/>
              <a:rect l="l" t="t" r="r" b="b"/>
              <a:pathLst>
                <a:path w="2355" h="448" extrusionOk="0">
                  <a:moveTo>
                    <a:pt x="296" y="1"/>
                  </a:moveTo>
                  <a:cubicBezTo>
                    <a:pt x="0" y="1"/>
                    <a:pt x="0" y="448"/>
                    <a:pt x="296" y="448"/>
                  </a:cubicBezTo>
                  <a:lnTo>
                    <a:pt x="2129" y="448"/>
                  </a:lnTo>
                  <a:cubicBezTo>
                    <a:pt x="2252" y="448"/>
                    <a:pt x="2354" y="346"/>
                    <a:pt x="2354" y="223"/>
                  </a:cubicBezTo>
                  <a:cubicBezTo>
                    <a:pt x="2354" y="103"/>
                    <a:pt x="2252" y="1"/>
                    <a:pt x="21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8" name="Google Shape;18098;p79"/>
            <p:cNvSpPr/>
            <p:nvPr/>
          </p:nvSpPr>
          <p:spPr>
            <a:xfrm>
              <a:off x="5685873" y="2137880"/>
              <a:ext cx="61295" cy="11556"/>
            </a:xfrm>
            <a:custGeom>
              <a:avLst/>
              <a:gdLst/>
              <a:ahLst/>
              <a:cxnLst/>
              <a:rect l="l" t="t" r="r" b="b"/>
              <a:pathLst>
                <a:path w="2355" h="444" extrusionOk="0">
                  <a:moveTo>
                    <a:pt x="296" y="1"/>
                  </a:moveTo>
                  <a:cubicBezTo>
                    <a:pt x="0" y="1"/>
                    <a:pt x="0" y="444"/>
                    <a:pt x="296" y="444"/>
                  </a:cubicBezTo>
                  <a:lnTo>
                    <a:pt x="2129" y="444"/>
                  </a:lnTo>
                  <a:cubicBezTo>
                    <a:pt x="2252" y="444"/>
                    <a:pt x="2354" y="345"/>
                    <a:pt x="2354" y="222"/>
                  </a:cubicBezTo>
                  <a:cubicBezTo>
                    <a:pt x="2354" y="99"/>
                    <a:pt x="2252" y="1"/>
                    <a:pt x="21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9" name="Google Shape;18099;p79"/>
            <p:cNvSpPr/>
            <p:nvPr/>
          </p:nvSpPr>
          <p:spPr>
            <a:xfrm>
              <a:off x="5628092" y="2190091"/>
              <a:ext cx="39770" cy="72278"/>
            </a:xfrm>
            <a:custGeom>
              <a:avLst/>
              <a:gdLst/>
              <a:ahLst/>
              <a:cxnLst/>
              <a:rect l="l" t="t" r="r" b="b"/>
              <a:pathLst>
                <a:path w="1528" h="2777" extrusionOk="0">
                  <a:moveTo>
                    <a:pt x="1503" y="2769"/>
                  </a:moveTo>
                  <a:cubicBezTo>
                    <a:pt x="1501" y="2770"/>
                    <a:pt x="1500" y="2771"/>
                    <a:pt x="1498" y="2771"/>
                  </a:cubicBezTo>
                  <a:lnTo>
                    <a:pt x="1498" y="2771"/>
                  </a:lnTo>
                  <a:lnTo>
                    <a:pt x="1513" y="2769"/>
                  </a:lnTo>
                  <a:close/>
                  <a:moveTo>
                    <a:pt x="1498" y="2771"/>
                  </a:moveTo>
                  <a:lnTo>
                    <a:pt x="1483" y="2774"/>
                  </a:lnTo>
                  <a:lnTo>
                    <a:pt x="1483" y="2774"/>
                  </a:lnTo>
                  <a:cubicBezTo>
                    <a:pt x="1489" y="2773"/>
                    <a:pt x="1494" y="2773"/>
                    <a:pt x="1498" y="2771"/>
                  </a:cubicBezTo>
                  <a:close/>
                  <a:moveTo>
                    <a:pt x="1397" y="0"/>
                  </a:moveTo>
                  <a:cubicBezTo>
                    <a:pt x="627" y="0"/>
                    <a:pt x="0" y="623"/>
                    <a:pt x="0" y="1393"/>
                  </a:cubicBezTo>
                  <a:lnTo>
                    <a:pt x="0" y="1397"/>
                  </a:lnTo>
                  <a:cubicBezTo>
                    <a:pt x="0" y="1422"/>
                    <a:pt x="0" y="1446"/>
                    <a:pt x="4" y="1471"/>
                  </a:cubicBezTo>
                  <a:lnTo>
                    <a:pt x="4" y="1495"/>
                  </a:lnTo>
                  <a:cubicBezTo>
                    <a:pt x="4" y="1513"/>
                    <a:pt x="7" y="1534"/>
                    <a:pt x="7" y="1555"/>
                  </a:cubicBezTo>
                  <a:cubicBezTo>
                    <a:pt x="7" y="1562"/>
                    <a:pt x="7" y="1569"/>
                    <a:pt x="11" y="1576"/>
                  </a:cubicBezTo>
                  <a:cubicBezTo>
                    <a:pt x="14" y="1597"/>
                    <a:pt x="18" y="1619"/>
                    <a:pt x="21" y="1640"/>
                  </a:cubicBezTo>
                  <a:lnTo>
                    <a:pt x="25" y="1654"/>
                  </a:lnTo>
                  <a:cubicBezTo>
                    <a:pt x="32" y="1707"/>
                    <a:pt x="46" y="1759"/>
                    <a:pt x="64" y="1812"/>
                  </a:cubicBezTo>
                  <a:lnTo>
                    <a:pt x="64" y="1819"/>
                  </a:lnTo>
                  <a:cubicBezTo>
                    <a:pt x="71" y="1840"/>
                    <a:pt x="78" y="1865"/>
                    <a:pt x="88" y="1886"/>
                  </a:cubicBezTo>
                  <a:lnTo>
                    <a:pt x="95" y="1907"/>
                  </a:lnTo>
                  <a:cubicBezTo>
                    <a:pt x="99" y="1918"/>
                    <a:pt x="102" y="1925"/>
                    <a:pt x="106" y="1935"/>
                  </a:cubicBezTo>
                  <a:cubicBezTo>
                    <a:pt x="109" y="1946"/>
                    <a:pt x="109" y="1942"/>
                    <a:pt x="113" y="1946"/>
                  </a:cubicBezTo>
                  <a:cubicBezTo>
                    <a:pt x="215" y="2189"/>
                    <a:pt x="387" y="2396"/>
                    <a:pt x="605" y="2544"/>
                  </a:cubicBezTo>
                  <a:lnTo>
                    <a:pt x="609" y="2547"/>
                  </a:lnTo>
                  <a:cubicBezTo>
                    <a:pt x="627" y="2558"/>
                    <a:pt x="644" y="2569"/>
                    <a:pt x="662" y="2579"/>
                  </a:cubicBezTo>
                  <a:lnTo>
                    <a:pt x="676" y="2590"/>
                  </a:lnTo>
                  <a:lnTo>
                    <a:pt x="679" y="2590"/>
                  </a:lnTo>
                  <a:lnTo>
                    <a:pt x="715" y="2611"/>
                  </a:lnTo>
                  <a:lnTo>
                    <a:pt x="732" y="2618"/>
                  </a:lnTo>
                  <a:lnTo>
                    <a:pt x="736" y="2618"/>
                  </a:lnTo>
                  <a:lnTo>
                    <a:pt x="753" y="2628"/>
                  </a:lnTo>
                  <a:lnTo>
                    <a:pt x="781" y="2642"/>
                  </a:lnTo>
                  <a:lnTo>
                    <a:pt x="785" y="2646"/>
                  </a:lnTo>
                  <a:cubicBezTo>
                    <a:pt x="824" y="2664"/>
                    <a:pt x="866" y="2681"/>
                    <a:pt x="908" y="2699"/>
                  </a:cubicBezTo>
                  <a:lnTo>
                    <a:pt x="915" y="2699"/>
                  </a:lnTo>
                  <a:lnTo>
                    <a:pt x="968" y="2716"/>
                  </a:lnTo>
                  <a:lnTo>
                    <a:pt x="975" y="2716"/>
                  </a:lnTo>
                  <a:cubicBezTo>
                    <a:pt x="1021" y="2730"/>
                    <a:pt x="1059" y="2741"/>
                    <a:pt x="1102" y="2752"/>
                  </a:cubicBezTo>
                  <a:lnTo>
                    <a:pt x="1116" y="2752"/>
                  </a:lnTo>
                  <a:lnTo>
                    <a:pt x="1137" y="2759"/>
                  </a:lnTo>
                  <a:lnTo>
                    <a:pt x="1172" y="2762"/>
                  </a:lnTo>
                  <a:lnTo>
                    <a:pt x="1175" y="2762"/>
                  </a:lnTo>
                  <a:cubicBezTo>
                    <a:pt x="1197" y="2766"/>
                    <a:pt x="1218" y="2769"/>
                    <a:pt x="1239" y="2773"/>
                  </a:cubicBezTo>
                  <a:lnTo>
                    <a:pt x="1256" y="2773"/>
                  </a:lnTo>
                  <a:lnTo>
                    <a:pt x="1302" y="2776"/>
                  </a:lnTo>
                  <a:lnTo>
                    <a:pt x="1464" y="2776"/>
                  </a:lnTo>
                  <a:lnTo>
                    <a:pt x="1483" y="2774"/>
                  </a:lnTo>
                  <a:lnTo>
                    <a:pt x="1483" y="2774"/>
                  </a:lnTo>
                  <a:cubicBezTo>
                    <a:pt x="1482" y="2774"/>
                    <a:pt x="1481" y="2774"/>
                    <a:pt x="1481" y="2774"/>
                  </a:cubicBezTo>
                  <a:cubicBezTo>
                    <a:pt x="1472" y="2774"/>
                    <a:pt x="1462" y="2773"/>
                    <a:pt x="1453" y="2773"/>
                  </a:cubicBezTo>
                  <a:lnTo>
                    <a:pt x="1446" y="2773"/>
                  </a:lnTo>
                  <a:lnTo>
                    <a:pt x="1415" y="2766"/>
                  </a:lnTo>
                  <a:lnTo>
                    <a:pt x="1390" y="2762"/>
                  </a:lnTo>
                  <a:lnTo>
                    <a:pt x="1380" y="2759"/>
                  </a:lnTo>
                  <a:cubicBezTo>
                    <a:pt x="1334" y="2752"/>
                    <a:pt x="1292" y="2737"/>
                    <a:pt x="1253" y="2727"/>
                  </a:cubicBezTo>
                  <a:lnTo>
                    <a:pt x="1485" y="2551"/>
                  </a:lnTo>
                  <a:cubicBezTo>
                    <a:pt x="873" y="2463"/>
                    <a:pt x="574" y="1819"/>
                    <a:pt x="574" y="1819"/>
                  </a:cubicBezTo>
                  <a:cubicBezTo>
                    <a:pt x="574" y="1819"/>
                    <a:pt x="491" y="1788"/>
                    <a:pt x="414" y="1788"/>
                  </a:cubicBezTo>
                  <a:cubicBezTo>
                    <a:pt x="385" y="1788"/>
                    <a:pt x="357" y="1792"/>
                    <a:pt x="335" y="1805"/>
                  </a:cubicBezTo>
                  <a:cubicBezTo>
                    <a:pt x="317" y="1756"/>
                    <a:pt x="306" y="1703"/>
                    <a:pt x="296" y="1654"/>
                  </a:cubicBezTo>
                  <a:lnTo>
                    <a:pt x="292" y="1640"/>
                  </a:lnTo>
                  <a:cubicBezTo>
                    <a:pt x="289" y="1619"/>
                    <a:pt x="285" y="1597"/>
                    <a:pt x="282" y="1576"/>
                  </a:cubicBezTo>
                  <a:cubicBezTo>
                    <a:pt x="282" y="1569"/>
                    <a:pt x="282" y="1562"/>
                    <a:pt x="282" y="1555"/>
                  </a:cubicBezTo>
                  <a:cubicBezTo>
                    <a:pt x="278" y="1534"/>
                    <a:pt x="275" y="1513"/>
                    <a:pt x="275" y="1495"/>
                  </a:cubicBezTo>
                  <a:lnTo>
                    <a:pt x="275" y="1471"/>
                  </a:lnTo>
                  <a:cubicBezTo>
                    <a:pt x="275" y="1446"/>
                    <a:pt x="271" y="1422"/>
                    <a:pt x="271" y="1397"/>
                  </a:cubicBezTo>
                  <a:lnTo>
                    <a:pt x="271" y="1393"/>
                  </a:lnTo>
                  <a:cubicBezTo>
                    <a:pt x="271" y="676"/>
                    <a:pt x="817" y="78"/>
                    <a:pt x="1527" y="7"/>
                  </a:cubicBezTo>
                  <a:cubicBezTo>
                    <a:pt x="1485" y="0"/>
                    <a:pt x="1439" y="0"/>
                    <a:pt x="139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0" name="Google Shape;18100;p79"/>
            <p:cNvSpPr/>
            <p:nvPr/>
          </p:nvSpPr>
          <p:spPr>
            <a:xfrm>
              <a:off x="5634859" y="2190143"/>
              <a:ext cx="79332" cy="72487"/>
            </a:xfrm>
            <a:custGeom>
              <a:avLst/>
              <a:gdLst/>
              <a:ahLst/>
              <a:cxnLst/>
              <a:rect l="l" t="t" r="r" b="b"/>
              <a:pathLst>
                <a:path w="3048" h="2785" extrusionOk="0">
                  <a:moveTo>
                    <a:pt x="1398" y="1"/>
                  </a:moveTo>
                  <a:cubicBezTo>
                    <a:pt x="668" y="1"/>
                    <a:pt x="4" y="588"/>
                    <a:pt x="4" y="1398"/>
                  </a:cubicBezTo>
                  <a:cubicBezTo>
                    <a:pt x="1" y="1701"/>
                    <a:pt x="103" y="1997"/>
                    <a:pt x="286" y="2236"/>
                  </a:cubicBezTo>
                  <a:cubicBezTo>
                    <a:pt x="335" y="2302"/>
                    <a:pt x="398" y="2329"/>
                    <a:pt x="459" y="2329"/>
                  </a:cubicBezTo>
                  <a:cubicBezTo>
                    <a:pt x="620" y="2329"/>
                    <a:pt x="771" y="2139"/>
                    <a:pt x="641" y="1968"/>
                  </a:cubicBezTo>
                  <a:cubicBezTo>
                    <a:pt x="159" y="1332"/>
                    <a:pt x="634" y="448"/>
                    <a:pt x="1385" y="448"/>
                  </a:cubicBezTo>
                  <a:cubicBezTo>
                    <a:pt x="1439" y="448"/>
                    <a:pt x="1495" y="453"/>
                    <a:pt x="1552" y="463"/>
                  </a:cubicBezTo>
                  <a:cubicBezTo>
                    <a:pt x="2400" y="603"/>
                    <a:pt x="2640" y="1708"/>
                    <a:pt x="1925" y="2183"/>
                  </a:cubicBezTo>
                  <a:lnTo>
                    <a:pt x="1894" y="2204"/>
                  </a:lnTo>
                  <a:lnTo>
                    <a:pt x="1883" y="2211"/>
                  </a:lnTo>
                  <a:lnTo>
                    <a:pt x="1855" y="2225"/>
                  </a:lnTo>
                  <a:lnTo>
                    <a:pt x="1844" y="2232"/>
                  </a:lnTo>
                  <a:lnTo>
                    <a:pt x="1809" y="2253"/>
                  </a:lnTo>
                  <a:lnTo>
                    <a:pt x="1774" y="2268"/>
                  </a:lnTo>
                  <a:lnTo>
                    <a:pt x="1760" y="2275"/>
                  </a:lnTo>
                  <a:lnTo>
                    <a:pt x="1732" y="2285"/>
                  </a:lnTo>
                  <a:lnTo>
                    <a:pt x="1721" y="2289"/>
                  </a:lnTo>
                  <a:lnTo>
                    <a:pt x="1683" y="2303"/>
                  </a:lnTo>
                  <a:lnTo>
                    <a:pt x="1644" y="2313"/>
                  </a:lnTo>
                  <a:lnTo>
                    <a:pt x="1630" y="2317"/>
                  </a:lnTo>
                  <a:lnTo>
                    <a:pt x="1598" y="2324"/>
                  </a:lnTo>
                  <a:lnTo>
                    <a:pt x="1588" y="2324"/>
                  </a:lnTo>
                  <a:lnTo>
                    <a:pt x="1549" y="2331"/>
                  </a:lnTo>
                  <a:lnTo>
                    <a:pt x="1545" y="2331"/>
                  </a:lnTo>
                  <a:lnTo>
                    <a:pt x="1500" y="2338"/>
                  </a:lnTo>
                  <a:lnTo>
                    <a:pt x="1489" y="2338"/>
                  </a:lnTo>
                  <a:lnTo>
                    <a:pt x="1457" y="2341"/>
                  </a:lnTo>
                  <a:lnTo>
                    <a:pt x="1341" y="2341"/>
                  </a:lnTo>
                  <a:lnTo>
                    <a:pt x="1310" y="2338"/>
                  </a:lnTo>
                  <a:lnTo>
                    <a:pt x="1295" y="2338"/>
                  </a:lnTo>
                  <a:lnTo>
                    <a:pt x="1253" y="2331"/>
                  </a:lnTo>
                  <a:lnTo>
                    <a:pt x="1211" y="2324"/>
                  </a:lnTo>
                  <a:lnTo>
                    <a:pt x="1197" y="2324"/>
                  </a:lnTo>
                  <a:lnTo>
                    <a:pt x="1165" y="2317"/>
                  </a:lnTo>
                  <a:lnTo>
                    <a:pt x="1155" y="2313"/>
                  </a:lnTo>
                  <a:lnTo>
                    <a:pt x="1116" y="2303"/>
                  </a:lnTo>
                  <a:lnTo>
                    <a:pt x="1077" y="2289"/>
                  </a:lnTo>
                  <a:lnTo>
                    <a:pt x="1067" y="2285"/>
                  </a:lnTo>
                  <a:cubicBezTo>
                    <a:pt x="1040" y="2275"/>
                    <a:pt x="1013" y="2270"/>
                    <a:pt x="986" y="2270"/>
                  </a:cubicBezTo>
                  <a:cubicBezTo>
                    <a:pt x="896" y="2270"/>
                    <a:pt x="812" y="2326"/>
                    <a:pt x="782" y="2415"/>
                  </a:cubicBezTo>
                  <a:cubicBezTo>
                    <a:pt x="740" y="2531"/>
                    <a:pt x="796" y="2662"/>
                    <a:pt x="912" y="2704"/>
                  </a:cubicBezTo>
                  <a:lnTo>
                    <a:pt x="930" y="2707"/>
                  </a:lnTo>
                  <a:cubicBezTo>
                    <a:pt x="947" y="2714"/>
                    <a:pt x="965" y="2721"/>
                    <a:pt x="986" y="2728"/>
                  </a:cubicBezTo>
                  <a:cubicBezTo>
                    <a:pt x="1007" y="2732"/>
                    <a:pt x="1025" y="2739"/>
                    <a:pt x="1046" y="2742"/>
                  </a:cubicBezTo>
                  <a:lnTo>
                    <a:pt x="1063" y="2750"/>
                  </a:lnTo>
                  <a:lnTo>
                    <a:pt x="1109" y="2760"/>
                  </a:lnTo>
                  <a:lnTo>
                    <a:pt x="1127" y="2764"/>
                  </a:lnTo>
                  <a:cubicBezTo>
                    <a:pt x="1148" y="2767"/>
                    <a:pt x="1165" y="2771"/>
                    <a:pt x="1186" y="2774"/>
                  </a:cubicBezTo>
                  <a:lnTo>
                    <a:pt x="1190" y="2774"/>
                  </a:lnTo>
                  <a:cubicBezTo>
                    <a:pt x="1211" y="2778"/>
                    <a:pt x="1232" y="2778"/>
                    <a:pt x="1250" y="2781"/>
                  </a:cubicBezTo>
                  <a:lnTo>
                    <a:pt x="1271" y="2781"/>
                  </a:lnTo>
                  <a:lnTo>
                    <a:pt x="1317" y="2785"/>
                  </a:lnTo>
                  <a:lnTo>
                    <a:pt x="1478" y="2785"/>
                  </a:lnTo>
                  <a:lnTo>
                    <a:pt x="1528" y="2781"/>
                  </a:lnTo>
                  <a:lnTo>
                    <a:pt x="1545" y="2781"/>
                  </a:lnTo>
                  <a:cubicBezTo>
                    <a:pt x="1566" y="2778"/>
                    <a:pt x="1588" y="2774"/>
                    <a:pt x="1609" y="2771"/>
                  </a:cubicBezTo>
                  <a:cubicBezTo>
                    <a:pt x="1630" y="2767"/>
                    <a:pt x="1651" y="2764"/>
                    <a:pt x="1668" y="2760"/>
                  </a:cubicBezTo>
                  <a:lnTo>
                    <a:pt x="1690" y="2757"/>
                  </a:lnTo>
                  <a:lnTo>
                    <a:pt x="1732" y="2746"/>
                  </a:lnTo>
                  <a:lnTo>
                    <a:pt x="1749" y="2742"/>
                  </a:lnTo>
                  <a:cubicBezTo>
                    <a:pt x="1770" y="2735"/>
                    <a:pt x="1788" y="2732"/>
                    <a:pt x="1806" y="2725"/>
                  </a:cubicBezTo>
                  <a:lnTo>
                    <a:pt x="1809" y="2725"/>
                  </a:lnTo>
                  <a:cubicBezTo>
                    <a:pt x="1830" y="2721"/>
                    <a:pt x="1848" y="2714"/>
                    <a:pt x="1865" y="2707"/>
                  </a:cubicBezTo>
                  <a:lnTo>
                    <a:pt x="1883" y="2700"/>
                  </a:lnTo>
                  <a:lnTo>
                    <a:pt x="1929" y="2683"/>
                  </a:lnTo>
                  <a:lnTo>
                    <a:pt x="1946" y="2676"/>
                  </a:lnTo>
                  <a:cubicBezTo>
                    <a:pt x="1964" y="2669"/>
                    <a:pt x="1982" y="2662"/>
                    <a:pt x="1999" y="2651"/>
                  </a:cubicBezTo>
                  <a:lnTo>
                    <a:pt x="2003" y="2651"/>
                  </a:lnTo>
                  <a:cubicBezTo>
                    <a:pt x="2020" y="2644"/>
                    <a:pt x="2038" y="2633"/>
                    <a:pt x="2055" y="2626"/>
                  </a:cubicBezTo>
                  <a:lnTo>
                    <a:pt x="2073" y="2616"/>
                  </a:lnTo>
                  <a:lnTo>
                    <a:pt x="2108" y="2595"/>
                  </a:lnTo>
                  <a:lnTo>
                    <a:pt x="2126" y="2584"/>
                  </a:lnTo>
                  <a:cubicBezTo>
                    <a:pt x="2140" y="2574"/>
                    <a:pt x="2157" y="2563"/>
                    <a:pt x="2175" y="2552"/>
                  </a:cubicBezTo>
                  <a:cubicBezTo>
                    <a:pt x="3048" y="1968"/>
                    <a:pt x="2981" y="663"/>
                    <a:pt x="2052" y="167"/>
                  </a:cubicBezTo>
                  <a:cubicBezTo>
                    <a:pt x="1839" y="53"/>
                    <a:pt x="1615" y="1"/>
                    <a:pt x="13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01" name="Google Shape;18101;p79"/>
          <p:cNvGrpSpPr/>
          <p:nvPr/>
        </p:nvGrpSpPr>
        <p:grpSpPr>
          <a:xfrm>
            <a:off x="5147755" y="2911807"/>
            <a:ext cx="297286" cy="319696"/>
            <a:chOff x="5147755" y="2911807"/>
            <a:chExt cx="297286" cy="319696"/>
          </a:xfrm>
        </p:grpSpPr>
        <p:sp>
          <p:nvSpPr>
            <p:cNvPr id="18102" name="Google Shape;18102;p79"/>
            <p:cNvSpPr/>
            <p:nvPr/>
          </p:nvSpPr>
          <p:spPr>
            <a:xfrm>
              <a:off x="5152439" y="3048243"/>
              <a:ext cx="287838" cy="42607"/>
            </a:xfrm>
            <a:custGeom>
              <a:avLst/>
              <a:gdLst/>
              <a:ahLst/>
              <a:cxnLst/>
              <a:rect l="l" t="t" r="r" b="b"/>
              <a:pathLst>
                <a:path w="11059" h="1637" extrusionOk="0">
                  <a:moveTo>
                    <a:pt x="0" y="1"/>
                  </a:moveTo>
                  <a:lnTo>
                    <a:pt x="0" y="1637"/>
                  </a:lnTo>
                  <a:lnTo>
                    <a:pt x="11059" y="1637"/>
                  </a:lnTo>
                  <a:lnTo>
                    <a:pt x="11059" y="1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3" name="Google Shape;18103;p79"/>
            <p:cNvSpPr/>
            <p:nvPr/>
          </p:nvSpPr>
          <p:spPr>
            <a:xfrm>
              <a:off x="5242364" y="2916466"/>
              <a:ext cx="114131" cy="57078"/>
            </a:xfrm>
            <a:custGeom>
              <a:avLst/>
              <a:gdLst/>
              <a:ahLst/>
              <a:cxnLst/>
              <a:rect l="l" t="t" r="r" b="b"/>
              <a:pathLst>
                <a:path w="4385" h="2193" extrusionOk="0">
                  <a:moveTo>
                    <a:pt x="2192" y="0"/>
                  </a:moveTo>
                  <a:lnTo>
                    <a:pt x="894" y="1302"/>
                  </a:lnTo>
                  <a:lnTo>
                    <a:pt x="0" y="2192"/>
                  </a:lnTo>
                  <a:lnTo>
                    <a:pt x="4384" y="2192"/>
                  </a:lnTo>
                  <a:lnTo>
                    <a:pt x="2192" y="0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4" name="Google Shape;18104;p79"/>
            <p:cNvSpPr/>
            <p:nvPr/>
          </p:nvSpPr>
          <p:spPr>
            <a:xfrm>
              <a:off x="5242364" y="2950354"/>
              <a:ext cx="114131" cy="23191"/>
            </a:xfrm>
            <a:custGeom>
              <a:avLst/>
              <a:gdLst/>
              <a:ahLst/>
              <a:cxnLst/>
              <a:rect l="l" t="t" r="r" b="b"/>
              <a:pathLst>
                <a:path w="4385" h="891" extrusionOk="0">
                  <a:moveTo>
                    <a:pt x="894" y="0"/>
                  </a:moveTo>
                  <a:lnTo>
                    <a:pt x="0" y="890"/>
                  </a:lnTo>
                  <a:lnTo>
                    <a:pt x="4384" y="890"/>
                  </a:lnTo>
                  <a:lnTo>
                    <a:pt x="3491" y="0"/>
                  </a:lnTo>
                  <a:close/>
                </a:path>
              </a:pathLst>
            </a:custGeom>
            <a:solidFill>
              <a:srgbClr val="B4C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5" name="Google Shape;18105;p79"/>
            <p:cNvSpPr/>
            <p:nvPr/>
          </p:nvSpPr>
          <p:spPr>
            <a:xfrm>
              <a:off x="5173027" y="2965554"/>
              <a:ext cx="246741" cy="230968"/>
            </a:xfrm>
            <a:custGeom>
              <a:avLst/>
              <a:gdLst/>
              <a:ahLst/>
              <a:cxnLst/>
              <a:rect l="l" t="t" r="r" b="b"/>
              <a:pathLst>
                <a:path w="9480" h="8874" extrusionOk="0">
                  <a:moveTo>
                    <a:pt x="1" y="0"/>
                  </a:moveTo>
                  <a:lnTo>
                    <a:pt x="1" y="8874"/>
                  </a:lnTo>
                  <a:lnTo>
                    <a:pt x="9480" y="8874"/>
                  </a:lnTo>
                  <a:lnTo>
                    <a:pt x="9480" y="0"/>
                  </a:lnTo>
                  <a:close/>
                </a:path>
              </a:pathLst>
            </a:custGeom>
            <a:solidFill>
              <a:srgbClr val="FAFB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6" name="Google Shape;18106;p79"/>
            <p:cNvSpPr/>
            <p:nvPr/>
          </p:nvSpPr>
          <p:spPr>
            <a:xfrm>
              <a:off x="5402538" y="2965554"/>
              <a:ext cx="17230" cy="230968"/>
            </a:xfrm>
            <a:custGeom>
              <a:avLst/>
              <a:gdLst/>
              <a:ahLst/>
              <a:cxnLst/>
              <a:rect l="l" t="t" r="r" b="b"/>
              <a:pathLst>
                <a:path w="662" h="8874" extrusionOk="0">
                  <a:moveTo>
                    <a:pt x="0" y="0"/>
                  </a:moveTo>
                  <a:lnTo>
                    <a:pt x="0" y="8874"/>
                  </a:lnTo>
                  <a:lnTo>
                    <a:pt x="662" y="8874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7" name="Google Shape;18107;p79"/>
            <p:cNvSpPr/>
            <p:nvPr/>
          </p:nvSpPr>
          <p:spPr>
            <a:xfrm>
              <a:off x="5173027" y="3043038"/>
              <a:ext cx="246741" cy="153484"/>
            </a:xfrm>
            <a:custGeom>
              <a:avLst/>
              <a:gdLst/>
              <a:ahLst/>
              <a:cxnLst/>
              <a:rect l="l" t="t" r="r" b="b"/>
              <a:pathLst>
                <a:path w="9480" h="5897" extrusionOk="0">
                  <a:moveTo>
                    <a:pt x="1" y="0"/>
                  </a:moveTo>
                  <a:lnTo>
                    <a:pt x="1" y="5897"/>
                  </a:lnTo>
                  <a:lnTo>
                    <a:pt x="9480" y="5897"/>
                  </a:lnTo>
                  <a:lnTo>
                    <a:pt x="9480" y="0"/>
                  </a:lnTo>
                  <a:lnTo>
                    <a:pt x="4740" y="339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8" name="Google Shape;18108;p79"/>
            <p:cNvSpPr/>
            <p:nvPr/>
          </p:nvSpPr>
          <p:spPr>
            <a:xfrm>
              <a:off x="5152439" y="3048243"/>
              <a:ext cx="287942" cy="178601"/>
            </a:xfrm>
            <a:custGeom>
              <a:avLst/>
              <a:gdLst/>
              <a:ahLst/>
              <a:cxnLst/>
              <a:rect l="l" t="t" r="r" b="b"/>
              <a:pathLst>
                <a:path w="11063" h="6862" extrusionOk="0">
                  <a:moveTo>
                    <a:pt x="0" y="1"/>
                  </a:moveTo>
                  <a:lnTo>
                    <a:pt x="0" y="6862"/>
                  </a:lnTo>
                  <a:lnTo>
                    <a:pt x="11062" y="6862"/>
                  </a:lnTo>
                  <a:lnTo>
                    <a:pt x="11062" y="1"/>
                  </a:lnTo>
                  <a:lnTo>
                    <a:pt x="10471" y="423"/>
                  </a:lnTo>
                  <a:lnTo>
                    <a:pt x="5531" y="396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4C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9" name="Google Shape;18109;p79"/>
            <p:cNvSpPr/>
            <p:nvPr/>
          </p:nvSpPr>
          <p:spPr>
            <a:xfrm>
              <a:off x="5424973" y="3048243"/>
              <a:ext cx="15408" cy="178601"/>
            </a:xfrm>
            <a:custGeom>
              <a:avLst/>
              <a:gdLst/>
              <a:ahLst/>
              <a:cxnLst/>
              <a:rect l="l" t="t" r="r" b="b"/>
              <a:pathLst>
                <a:path w="592" h="6862" extrusionOk="0">
                  <a:moveTo>
                    <a:pt x="591" y="1"/>
                  </a:moveTo>
                  <a:lnTo>
                    <a:pt x="0" y="423"/>
                  </a:lnTo>
                  <a:lnTo>
                    <a:pt x="0" y="6862"/>
                  </a:lnTo>
                  <a:lnTo>
                    <a:pt x="591" y="6862"/>
                  </a:lnTo>
                  <a:lnTo>
                    <a:pt x="591" y="1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0" name="Google Shape;18110;p79"/>
            <p:cNvSpPr/>
            <p:nvPr/>
          </p:nvSpPr>
          <p:spPr>
            <a:xfrm>
              <a:off x="5206108" y="2999520"/>
              <a:ext cx="28943" cy="28969"/>
            </a:xfrm>
            <a:custGeom>
              <a:avLst/>
              <a:gdLst/>
              <a:ahLst/>
              <a:cxnLst/>
              <a:rect l="l" t="t" r="r" b="b"/>
              <a:pathLst>
                <a:path w="1112" h="1113" extrusionOk="0">
                  <a:moveTo>
                    <a:pt x="0" y="1"/>
                  </a:moveTo>
                  <a:lnTo>
                    <a:pt x="0" y="1113"/>
                  </a:lnTo>
                  <a:lnTo>
                    <a:pt x="1112" y="1113"/>
                  </a:lnTo>
                  <a:lnTo>
                    <a:pt x="1112" y="1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1" name="Google Shape;18111;p79"/>
            <p:cNvSpPr/>
            <p:nvPr/>
          </p:nvSpPr>
          <p:spPr>
            <a:xfrm>
              <a:off x="5147755" y="2911807"/>
              <a:ext cx="276698" cy="319696"/>
            </a:xfrm>
            <a:custGeom>
              <a:avLst/>
              <a:gdLst/>
              <a:ahLst/>
              <a:cxnLst/>
              <a:rect l="l" t="t" r="r" b="b"/>
              <a:pathLst>
                <a:path w="10631" h="12283" extrusionOk="0">
                  <a:moveTo>
                    <a:pt x="5827" y="436"/>
                  </a:moveTo>
                  <a:lnTo>
                    <a:pt x="7281" y="1882"/>
                  </a:lnTo>
                  <a:lnTo>
                    <a:pt x="4381" y="1882"/>
                  </a:lnTo>
                  <a:lnTo>
                    <a:pt x="5827" y="436"/>
                  </a:lnTo>
                  <a:close/>
                  <a:moveTo>
                    <a:pt x="5827" y="0"/>
                  </a:moveTo>
                  <a:cubicBezTo>
                    <a:pt x="5782" y="0"/>
                    <a:pt x="5736" y="18"/>
                    <a:pt x="5701" y="53"/>
                  </a:cubicBezTo>
                  <a:lnTo>
                    <a:pt x="3871" y="1886"/>
                  </a:lnTo>
                  <a:lnTo>
                    <a:pt x="972" y="1886"/>
                  </a:lnTo>
                  <a:cubicBezTo>
                    <a:pt x="873" y="1886"/>
                    <a:pt x="793" y="1963"/>
                    <a:pt x="793" y="2065"/>
                  </a:cubicBezTo>
                  <a:lnTo>
                    <a:pt x="793" y="5063"/>
                  </a:lnTo>
                  <a:lnTo>
                    <a:pt x="184" y="5063"/>
                  </a:lnTo>
                  <a:cubicBezTo>
                    <a:pt x="82" y="5063"/>
                    <a:pt x="4" y="5141"/>
                    <a:pt x="1" y="5243"/>
                  </a:cubicBezTo>
                  <a:lnTo>
                    <a:pt x="1" y="12104"/>
                  </a:lnTo>
                  <a:cubicBezTo>
                    <a:pt x="1" y="12202"/>
                    <a:pt x="82" y="12283"/>
                    <a:pt x="180" y="12283"/>
                  </a:cubicBezTo>
                  <a:lnTo>
                    <a:pt x="2063" y="12283"/>
                  </a:lnTo>
                  <a:cubicBezTo>
                    <a:pt x="2302" y="12283"/>
                    <a:pt x="2302" y="11921"/>
                    <a:pt x="2063" y="11921"/>
                  </a:cubicBezTo>
                  <a:lnTo>
                    <a:pt x="2063" y="11924"/>
                  </a:lnTo>
                  <a:lnTo>
                    <a:pt x="360" y="11924"/>
                  </a:lnTo>
                  <a:lnTo>
                    <a:pt x="360" y="5591"/>
                  </a:lnTo>
                  <a:lnTo>
                    <a:pt x="1218" y="6207"/>
                  </a:lnTo>
                  <a:cubicBezTo>
                    <a:pt x="1254" y="6233"/>
                    <a:pt x="1290" y="6244"/>
                    <a:pt x="1324" y="6244"/>
                  </a:cubicBezTo>
                  <a:cubicBezTo>
                    <a:pt x="1476" y="6244"/>
                    <a:pt x="1587" y="6026"/>
                    <a:pt x="1426" y="5915"/>
                  </a:cubicBezTo>
                  <a:lnTo>
                    <a:pt x="1151" y="5718"/>
                  </a:lnTo>
                  <a:lnTo>
                    <a:pt x="1151" y="5264"/>
                  </a:lnTo>
                  <a:cubicBezTo>
                    <a:pt x="1155" y="5250"/>
                    <a:pt x="1155" y="5236"/>
                    <a:pt x="1151" y="5221"/>
                  </a:cubicBezTo>
                  <a:lnTo>
                    <a:pt x="1151" y="2245"/>
                  </a:lnTo>
                  <a:lnTo>
                    <a:pt x="10271" y="2245"/>
                  </a:lnTo>
                  <a:lnTo>
                    <a:pt x="10271" y="2934"/>
                  </a:lnTo>
                  <a:cubicBezTo>
                    <a:pt x="10271" y="3056"/>
                    <a:pt x="10361" y="3117"/>
                    <a:pt x="10451" y="3117"/>
                  </a:cubicBezTo>
                  <a:cubicBezTo>
                    <a:pt x="10540" y="3117"/>
                    <a:pt x="10630" y="3056"/>
                    <a:pt x="10630" y="2934"/>
                  </a:cubicBezTo>
                  <a:lnTo>
                    <a:pt x="10630" y="2065"/>
                  </a:lnTo>
                  <a:cubicBezTo>
                    <a:pt x="10630" y="1963"/>
                    <a:pt x="10549" y="1886"/>
                    <a:pt x="10451" y="1886"/>
                  </a:cubicBezTo>
                  <a:lnTo>
                    <a:pt x="7787" y="1886"/>
                  </a:lnTo>
                  <a:lnTo>
                    <a:pt x="5954" y="53"/>
                  </a:lnTo>
                  <a:cubicBezTo>
                    <a:pt x="5919" y="18"/>
                    <a:pt x="5873" y="0"/>
                    <a:pt x="58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2" name="Google Shape;18112;p79"/>
            <p:cNvSpPr/>
            <p:nvPr/>
          </p:nvSpPr>
          <p:spPr>
            <a:xfrm>
              <a:off x="5201345" y="2994861"/>
              <a:ext cx="38391" cy="38312"/>
            </a:xfrm>
            <a:custGeom>
              <a:avLst/>
              <a:gdLst/>
              <a:ahLst/>
              <a:cxnLst/>
              <a:rect l="l" t="t" r="r" b="b"/>
              <a:pathLst>
                <a:path w="1475" h="1472" extrusionOk="0">
                  <a:moveTo>
                    <a:pt x="1116" y="359"/>
                  </a:moveTo>
                  <a:lnTo>
                    <a:pt x="1116" y="1112"/>
                  </a:lnTo>
                  <a:lnTo>
                    <a:pt x="363" y="1112"/>
                  </a:lnTo>
                  <a:lnTo>
                    <a:pt x="363" y="359"/>
                  </a:lnTo>
                  <a:close/>
                  <a:moveTo>
                    <a:pt x="183" y="0"/>
                  </a:moveTo>
                  <a:cubicBezTo>
                    <a:pt x="81" y="0"/>
                    <a:pt x="0" y="81"/>
                    <a:pt x="0" y="180"/>
                  </a:cubicBezTo>
                  <a:lnTo>
                    <a:pt x="0" y="1292"/>
                  </a:lnTo>
                  <a:cubicBezTo>
                    <a:pt x="0" y="1390"/>
                    <a:pt x="81" y="1471"/>
                    <a:pt x="183" y="1471"/>
                  </a:cubicBezTo>
                  <a:lnTo>
                    <a:pt x="1295" y="1471"/>
                  </a:lnTo>
                  <a:cubicBezTo>
                    <a:pt x="1393" y="1471"/>
                    <a:pt x="1474" y="1390"/>
                    <a:pt x="1474" y="1292"/>
                  </a:cubicBezTo>
                  <a:lnTo>
                    <a:pt x="1474" y="180"/>
                  </a:lnTo>
                  <a:cubicBezTo>
                    <a:pt x="1474" y="81"/>
                    <a:pt x="1393" y="0"/>
                    <a:pt x="12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3" name="Google Shape;18113;p79"/>
            <p:cNvSpPr/>
            <p:nvPr/>
          </p:nvSpPr>
          <p:spPr>
            <a:xfrm>
              <a:off x="5253634" y="2994861"/>
              <a:ext cx="32430" cy="9370"/>
            </a:xfrm>
            <a:custGeom>
              <a:avLst/>
              <a:gdLst/>
              <a:ahLst/>
              <a:cxnLst/>
              <a:rect l="l" t="t" r="r" b="b"/>
              <a:pathLst>
                <a:path w="1246" h="360" extrusionOk="0">
                  <a:moveTo>
                    <a:pt x="239" y="0"/>
                  </a:moveTo>
                  <a:cubicBezTo>
                    <a:pt x="0" y="0"/>
                    <a:pt x="0" y="359"/>
                    <a:pt x="239" y="359"/>
                  </a:cubicBezTo>
                  <a:lnTo>
                    <a:pt x="1007" y="359"/>
                  </a:lnTo>
                  <a:cubicBezTo>
                    <a:pt x="1246" y="359"/>
                    <a:pt x="1246" y="0"/>
                    <a:pt x="10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4" name="Google Shape;18114;p79"/>
            <p:cNvSpPr/>
            <p:nvPr/>
          </p:nvSpPr>
          <p:spPr>
            <a:xfrm>
              <a:off x="5253634" y="3019665"/>
              <a:ext cx="98931" cy="9370"/>
            </a:xfrm>
            <a:custGeom>
              <a:avLst/>
              <a:gdLst/>
              <a:ahLst/>
              <a:cxnLst/>
              <a:rect l="l" t="t" r="r" b="b"/>
              <a:pathLst>
                <a:path w="3801" h="360" extrusionOk="0">
                  <a:moveTo>
                    <a:pt x="239" y="1"/>
                  </a:moveTo>
                  <a:cubicBezTo>
                    <a:pt x="0" y="1"/>
                    <a:pt x="0" y="360"/>
                    <a:pt x="239" y="360"/>
                  </a:cubicBezTo>
                  <a:lnTo>
                    <a:pt x="3621" y="360"/>
                  </a:lnTo>
                  <a:cubicBezTo>
                    <a:pt x="3719" y="360"/>
                    <a:pt x="3800" y="279"/>
                    <a:pt x="3800" y="180"/>
                  </a:cubicBezTo>
                  <a:cubicBezTo>
                    <a:pt x="3800" y="82"/>
                    <a:pt x="3719" y="1"/>
                    <a:pt x="3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5" name="Google Shape;18115;p79"/>
            <p:cNvSpPr/>
            <p:nvPr/>
          </p:nvSpPr>
          <p:spPr>
            <a:xfrm>
              <a:off x="5211053" y="3058680"/>
              <a:ext cx="61841" cy="9474"/>
            </a:xfrm>
            <a:custGeom>
              <a:avLst/>
              <a:gdLst/>
              <a:ahLst/>
              <a:cxnLst/>
              <a:rect l="l" t="t" r="r" b="b"/>
              <a:pathLst>
                <a:path w="2376" h="364" extrusionOk="0">
                  <a:moveTo>
                    <a:pt x="239" y="1"/>
                  </a:moveTo>
                  <a:cubicBezTo>
                    <a:pt x="0" y="1"/>
                    <a:pt x="0" y="363"/>
                    <a:pt x="239" y="363"/>
                  </a:cubicBezTo>
                  <a:lnTo>
                    <a:pt x="2136" y="363"/>
                  </a:lnTo>
                  <a:cubicBezTo>
                    <a:pt x="2375" y="363"/>
                    <a:pt x="2375" y="1"/>
                    <a:pt x="21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6" name="Google Shape;18116;p79"/>
            <p:cNvSpPr/>
            <p:nvPr/>
          </p:nvSpPr>
          <p:spPr>
            <a:xfrm>
              <a:off x="5177712" y="3195038"/>
              <a:ext cx="49114" cy="9370"/>
            </a:xfrm>
            <a:custGeom>
              <a:avLst/>
              <a:gdLst/>
              <a:ahLst/>
              <a:cxnLst/>
              <a:rect l="l" t="t" r="r" b="b"/>
              <a:pathLst>
                <a:path w="1887" h="360" extrusionOk="0">
                  <a:moveTo>
                    <a:pt x="180" y="1"/>
                  </a:moveTo>
                  <a:cubicBezTo>
                    <a:pt x="81" y="1"/>
                    <a:pt x="0" y="82"/>
                    <a:pt x="0" y="180"/>
                  </a:cubicBezTo>
                  <a:cubicBezTo>
                    <a:pt x="0" y="279"/>
                    <a:pt x="81" y="360"/>
                    <a:pt x="180" y="360"/>
                  </a:cubicBezTo>
                  <a:lnTo>
                    <a:pt x="1647" y="360"/>
                  </a:lnTo>
                  <a:cubicBezTo>
                    <a:pt x="1886" y="360"/>
                    <a:pt x="1886" y="1"/>
                    <a:pt x="1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7" name="Google Shape;18117;p79"/>
            <p:cNvSpPr/>
            <p:nvPr/>
          </p:nvSpPr>
          <p:spPr>
            <a:xfrm>
              <a:off x="5191377" y="3002461"/>
              <a:ext cx="253664" cy="229042"/>
            </a:xfrm>
            <a:custGeom>
              <a:avLst/>
              <a:gdLst/>
              <a:ahLst/>
              <a:cxnLst/>
              <a:rect l="l" t="t" r="r" b="b"/>
              <a:pathLst>
                <a:path w="9746" h="8800" extrusionOk="0">
                  <a:moveTo>
                    <a:pt x="6593" y="3667"/>
                  </a:moveTo>
                  <a:lnTo>
                    <a:pt x="6020" y="4075"/>
                  </a:lnTo>
                  <a:lnTo>
                    <a:pt x="2047" y="4075"/>
                  </a:lnTo>
                  <a:lnTo>
                    <a:pt x="1477" y="3667"/>
                  </a:lnTo>
                  <a:close/>
                  <a:moveTo>
                    <a:pt x="5520" y="4434"/>
                  </a:moveTo>
                  <a:lnTo>
                    <a:pt x="4954" y="4838"/>
                  </a:lnTo>
                  <a:lnTo>
                    <a:pt x="3114" y="4838"/>
                  </a:lnTo>
                  <a:lnTo>
                    <a:pt x="2547" y="4434"/>
                  </a:lnTo>
                  <a:close/>
                  <a:moveTo>
                    <a:pt x="4451" y="5197"/>
                  </a:moveTo>
                  <a:lnTo>
                    <a:pt x="4035" y="5500"/>
                  </a:lnTo>
                  <a:lnTo>
                    <a:pt x="3617" y="5197"/>
                  </a:lnTo>
                  <a:close/>
                  <a:moveTo>
                    <a:pt x="8773" y="0"/>
                  </a:moveTo>
                  <a:cubicBezTo>
                    <a:pt x="8682" y="0"/>
                    <a:pt x="8592" y="60"/>
                    <a:pt x="8592" y="180"/>
                  </a:cubicBezTo>
                  <a:lnTo>
                    <a:pt x="8592" y="2231"/>
                  </a:lnTo>
                  <a:lnTo>
                    <a:pt x="7093" y="3304"/>
                  </a:lnTo>
                  <a:lnTo>
                    <a:pt x="974" y="3304"/>
                  </a:lnTo>
                  <a:lnTo>
                    <a:pt x="369" y="2871"/>
                  </a:lnTo>
                  <a:cubicBezTo>
                    <a:pt x="332" y="2845"/>
                    <a:pt x="295" y="2834"/>
                    <a:pt x="261" y="2834"/>
                  </a:cubicBezTo>
                  <a:cubicBezTo>
                    <a:pt x="109" y="2834"/>
                    <a:pt x="0" y="3049"/>
                    <a:pt x="158" y="3163"/>
                  </a:cubicBezTo>
                  <a:lnTo>
                    <a:pt x="3930" y="5866"/>
                  </a:lnTo>
                  <a:cubicBezTo>
                    <a:pt x="3961" y="5888"/>
                    <a:pt x="3998" y="5900"/>
                    <a:pt x="4035" y="5900"/>
                  </a:cubicBezTo>
                  <a:cubicBezTo>
                    <a:pt x="4072" y="5900"/>
                    <a:pt x="4109" y="5888"/>
                    <a:pt x="4141" y="5866"/>
                  </a:cubicBezTo>
                  <a:lnTo>
                    <a:pt x="9387" y="2108"/>
                  </a:lnTo>
                  <a:lnTo>
                    <a:pt x="9387" y="8441"/>
                  </a:lnTo>
                  <a:lnTo>
                    <a:pt x="1122" y="8441"/>
                  </a:lnTo>
                  <a:cubicBezTo>
                    <a:pt x="883" y="8441"/>
                    <a:pt x="883" y="8800"/>
                    <a:pt x="1122" y="8800"/>
                  </a:cubicBezTo>
                  <a:lnTo>
                    <a:pt x="9566" y="8800"/>
                  </a:lnTo>
                  <a:cubicBezTo>
                    <a:pt x="9665" y="8800"/>
                    <a:pt x="9746" y="8719"/>
                    <a:pt x="9746" y="8621"/>
                  </a:cubicBezTo>
                  <a:lnTo>
                    <a:pt x="9746" y="1760"/>
                  </a:lnTo>
                  <a:cubicBezTo>
                    <a:pt x="9746" y="1753"/>
                    <a:pt x="9746" y="1742"/>
                    <a:pt x="9742" y="1735"/>
                  </a:cubicBezTo>
                  <a:cubicBezTo>
                    <a:pt x="9732" y="1647"/>
                    <a:pt x="9654" y="1577"/>
                    <a:pt x="9563" y="1577"/>
                  </a:cubicBezTo>
                  <a:lnTo>
                    <a:pt x="8954" y="1577"/>
                  </a:lnTo>
                  <a:lnTo>
                    <a:pt x="8954" y="180"/>
                  </a:lnTo>
                  <a:cubicBezTo>
                    <a:pt x="8954" y="60"/>
                    <a:pt x="8864" y="0"/>
                    <a:pt x="87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18" name="Google Shape;18118;p79"/>
          <p:cNvGrpSpPr/>
          <p:nvPr/>
        </p:nvGrpSpPr>
        <p:grpSpPr>
          <a:xfrm>
            <a:off x="6138804" y="1997409"/>
            <a:ext cx="224669" cy="319748"/>
            <a:chOff x="6138804" y="1997409"/>
            <a:chExt cx="224669" cy="319748"/>
          </a:xfrm>
        </p:grpSpPr>
        <p:sp>
          <p:nvSpPr>
            <p:cNvPr id="18119" name="Google Shape;18119;p79"/>
            <p:cNvSpPr/>
            <p:nvPr/>
          </p:nvSpPr>
          <p:spPr>
            <a:xfrm>
              <a:off x="6231123" y="2097225"/>
              <a:ext cx="45080" cy="45080"/>
            </a:xfrm>
            <a:custGeom>
              <a:avLst/>
              <a:gdLst/>
              <a:ahLst/>
              <a:cxnLst/>
              <a:rect l="l" t="t" r="r" b="b"/>
              <a:pathLst>
                <a:path w="1732" h="1732" extrusionOk="0">
                  <a:moveTo>
                    <a:pt x="1" y="0"/>
                  </a:moveTo>
                  <a:lnTo>
                    <a:pt x="1" y="1731"/>
                  </a:lnTo>
                  <a:lnTo>
                    <a:pt x="1732" y="1731"/>
                  </a:lnTo>
                  <a:lnTo>
                    <a:pt x="1732" y="0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0" name="Google Shape;18120;p79"/>
            <p:cNvSpPr/>
            <p:nvPr/>
          </p:nvSpPr>
          <p:spPr>
            <a:xfrm>
              <a:off x="6231123" y="2097225"/>
              <a:ext cx="45080" cy="30010"/>
            </a:xfrm>
            <a:custGeom>
              <a:avLst/>
              <a:gdLst/>
              <a:ahLst/>
              <a:cxnLst/>
              <a:rect l="l" t="t" r="r" b="b"/>
              <a:pathLst>
                <a:path w="1732" h="1153" extrusionOk="0">
                  <a:moveTo>
                    <a:pt x="1" y="0"/>
                  </a:moveTo>
                  <a:lnTo>
                    <a:pt x="1" y="968"/>
                  </a:lnTo>
                  <a:cubicBezTo>
                    <a:pt x="275" y="1091"/>
                    <a:pt x="570" y="1153"/>
                    <a:pt x="865" y="1153"/>
                  </a:cubicBezTo>
                  <a:cubicBezTo>
                    <a:pt x="1160" y="1153"/>
                    <a:pt x="1455" y="1091"/>
                    <a:pt x="1732" y="968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B2C1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1" name="Google Shape;18121;p79"/>
            <p:cNvSpPr/>
            <p:nvPr/>
          </p:nvSpPr>
          <p:spPr>
            <a:xfrm>
              <a:off x="6183597" y="2127260"/>
              <a:ext cx="140132" cy="65147"/>
            </a:xfrm>
            <a:custGeom>
              <a:avLst/>
              <a:gdLst/>
              <a:ahLst/>
              <a:cxnLst/>
              <a:rect l="l" t="t" r="r" b="b"/>
              <a:pathLst>
                <a:path w="5384" h="2503" extrusionOk="0">
                  <a:moveTo>
                    <a:pt x="1925" y="0"/>
                  </a:moveTo>
                  <a:lnTo>
                    <a:pt x="546" y="412"/>
                  </a:lnTo>
                  <a:cubicBezTo>
                    <a:pt x="222" y="511"/>
                    <a:pt x="0" y="810"/>
                    <a:pt x="0" y="1147"/>
                  </a:cubicBezTo>
                  <a:lnTo>
                    <a:pt x="0" y="2499"/>
                  </a:lnTo>
                  <a:lnTo>
                    <a:pt x="5384" y="2502"/>
                  </a:lnTo>
                  <a:lnTo>
                    <a:pt x="5384" y="1151"/>
                  </a:lnTo>
                  <a:cubicBezTo>
                    <a:pt x="5384" y="810"/>
                    <a:pt x="5162" y="511"/>
                    <a:pt x="4835" y="412"/>
                  </a:cubicBezTo>
                  <a:lnTo>
                    <a:pt x="3459" y="0"/>
                  </a:lnTo>
                  <a:lnTo>
                    <a:pt x="2692" y="577"/>
                  </a:lnTo>
                  <a:lnTo>
                    <a:pt x="1925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2" name="Google Shape;18122;p79"/>
            <p:cNvSpPr/>
            <p:nvPr/>
          </p:nvSpPr>
          <p:spPr>
            <a:xfrm>
              <a:off x="6183597" y="2145844"/>
              <a:ext cx="25012" cy="46459"/>
            </a:xfrm>
            <a:custGeom>
              <a:avLst/>
              <a:gdLst/>
              <a:ahLst/>
              <a:cxnLst/>
              <a:rect l="l" t="t" r="r" b="b"/>
              <a:pathLst>
                <a:path w="961" h="1785" extrusionOk="0">
                  <a:moveTo>
                    <a:pt x="134" y="1"/>
                  </a:moveTo>
                  <a:cubicBezTo>
                    <a:pt x="46" y="127"/>
                    <a:pt x="0" y="279"/>
                    <a:pt x="0" y="433"/>
                  </a:cubicBezTo>
                  <a:lnTo>
                    <a:pt x="0" y="1785"/>
                  </a:lnTo>
                  <a:lnTo>
                    <a:pt x="961" y="1785"/>
                  </a:lnTo>
                  <a:lnTo>
                    <a:pt x="961" y="1063"/>
                  </a:lnTo>
                  <a:cubicBezTo>
                    <a:pt x="961" y="908"/>
                    <a:pt x="901" y="764"/>
                    <a:pt x="792" y="655"/>
                  </a:cubicBezTo>
                  <a:lnTo>
                    <a:pt x="134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3" name="Google Shape;18123;p79"/>
            <p:cNvSpPr/>
            <p:nvPr/>
          </p:nvSpPr>
          <p:spPr>
            <a:xfrm>
              <a:off x="6298717" y="2145844"/>
              <a:ext cx="25012" cy="46459"/>
            </a:xfrm>
            <a:custGeom>
              <a:avLst/>
              <a:gdLst/>
              <a:ahLst/>
              <a:cxnLst/>
              <a:rect l="l" t="t" r="r" b="b"/>
              <a:pathLst>
                <a:path w="961" h="1785" extrusionOk="0">
                  <a:moveTo>
                    <a:pt x="823" y="1"/>
                  </a:moveTo>
                  <a:lnTo>
                    <a:pt x="169" y="655"/>
                  </a:lnTo>
                  <a:cubicBezTo>
                    <a:pt x="60" y="764"/>
                    <a:pt x="0" y="908"/>
                    <a:pt x="0" y="1063"/>
                  </a:cubicBezTo>
                  <a:lnTo>
                    <a:pt x="0" y="1785"/>
                  </a:lnTo>
                  <a:lnTo>
                    <a:pt x="961" y="1785"/>
                  </a:lnTo>
                  <a:lnTo>
                    <a:pt x="961" y="433"/>
                  </a:lnTo>
                  <a:cubicBezTo>
                    <a:pt x="961" y="279"/>
                    <a:pt x="911" y="127"/>
                    <a:pt x="823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4" name="Google Shape;18124;p79"/>
            <p:cNvSpPr/>
            <p:nvPr/>
          </p:nvSpPr>
          <p:spPr>
            <a:xfrm>
              <a:off x="6213529" y="2037153"/>
              <a:ext cx="80165" cy="75115"/>
            </a:xfrm>
            <a:custGeom>
              <a:avLst/>
              <a:gdLst/>
              <a:ahLst/>
              <a:cxnLst/>
              <a:rect l="l" t="t" r="r" b="b"/>
              <a:pathLst>
                <a:path w="3080" h="2886" extrusionOk="0">
                  <a:moveTo>
                    <a:pt x="1" y="0"/>
                  </a:moveTo>
                  <a:lnTo>
                    <a:pt x="1" y="1344"/>
                  </a:lnTo>
                  <a:cubicBezTo>
                    <a:pt x="1" y="2196"/>
                    <a:pt x="691" y="2885"/>
                    <a:pt x="1542" y="2885"/>
                  </a:cubicBezTo>
                  <a:cubicBezTo>
                    <a:pt x="2390" y="2885"/>
                    <a:pt x="3080" y="2196"/>
                    <a:pt x="3080" y="1348"/>
                  </a:cubicBezTo>
                  <a:lnTo>
                    <a:pt x="3080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5" name="Google Shape;18125;p79"/>
            <p:cNvSpPr/>
            <p:nvPr/>
          </p:nvSpPr>
          <p:spPr>
            <a:xfrm>
              <a:off x="6213633" y="2037153"/>
              <a:ext cx="38573" cy="75011"/>
            </a:xfrm>
            <a:custGeom>
              <a:avLst/>
              <a:gdLst/>
              <a:ahLst/>
              <a:cxnLst/>
              <a:rect l="l" t="t" r="r" b="b"/>
              <a:pathLst>
                <a:path w="1482" h="2882" extrusionOk="0">
                  <a:moveTo>
                    <a:pt x="0" y="0"/>
                  </a:moveTo>
                  <a:lnTo>
                    <a:pt x="0" y="1348"/>
                  </a:lnTo>
                  <a:cubicBezTo>
                    <a:pt x="0" y="2171"/>
                    <a:pt x="655" y="2850"/>
                    <a:pt x="1482" y="2882"/>
                  </a:cubicBezTo>
                  <a:cubicBezTo>
                    <a:pt x="1151" y="2590"/>
                    <a:pt x="961" y="2171"/>
                    <a:pt x="961" y="1731"/>
                  </a:cubicBezTo>
                  <a:lnTo>
                    <a:pt x="961" y="0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6" name="Google Shape;18126;p79"/>
            <p:cNvSpPr/>
            <p:nvPr/>
          </p:nvSpPr>
          <p:spPr>
            <a:xfrm>
              <a:off x="6208583" y="2002068"/>
              <a:ext cx="90159" cy="65147"/>
            </a:xfrm>
            <a:custGeom>
              <a:avLst/>
              <a:gdLst/>
              <a:ahLst/>
              <a:cxnLst/>
              <a:rect l="l" t="t" r="r" b="b"/>
              <a:pathLst>
                <a:path w="3464" h="2503" extrusionOk="0">
                  <a:moveTo>
                    <a:pt x="1155" y="1"/>
                  </a:moveTo>
                  <a:cubicBezTo>
                    <a:pt x="518" y="1"/>
                    <a:pt x="1" y="518"/>
                    <a:pt x="1" y="1155"/>
                  </a:cubicBezTo>
                  <a:lnTo>
                    <a:pt x="1" y="1697"/>
                  </a:lnTo>
                  <a:cubicBezTo>
                    <a:pt x="1" y="1848"/>
                    <a:pt x="36" y="1996"/>
                    <a:pt x="103" y="2129"/>
                  </a:cubicBezTo>
                  <a:lnTo>
                    <a:pt x="191" y="2309"/>
                  </a:lnTo>
                  <a:lnTo>
                    <a:pt x="191" y="2502"/>
                  </a:lnTo>
                  <a:lnTo>
                    <a:pt x="508" y="2397"/>
                  </a:lnTo>
                  <a:cubicBezTo>
                    <a:pt x="666" y="2344"/>
                    <a:pt x="772" y="2200"/>
                    <a:pt x="772" y="2031"/>
                  </a:cubicBezTo>
                  <a:lnTo>
                    <a:pt x="772" y="1683"/>
                  </a:lnTo>
                  <a:cubicBezTo>
                    <a:pt x="772" y="1598"/>
                    <a:pt x="828" y="1521"/>
                    <a:pt x="912" y="1500"/>
                  </a:cubicBezTo>
                  <a:cubicBezTo>
                    <a:pt x="1059" y="1461"/>
                    <a:pt x="1305" y="1412"/>
                    <a:pt x="1594" y="1412"/>
                  </a:cubicBezTo>
                  <a:cubicBezTo>
                    <a:pt x="1967" y="1412"/>
                    <a:pt x="2411" y="1493"/>
                    <a:pt x="2809" y="1778"/>
                  </a:cubicBezTo>
                  <a:cubicBezTo>
                    <a:pt x="2858" y="1813"/>
                    <a:pt x="2886" y="1873"/>
                    <a:pt x="2886" y="1932"/>
                  </a:cubicBezTo>
                  <a:lnTo>
                    <a:pt x="2886" y="2073"/>
                  </a:lnTo>
                  <a:cubicBezTo>
                    <a:pt x="2886" y="2217"/>
                    <a:pt x="2967" y="2351"/>
                    <a:pt x="3097" y="2414"/>
                  </a:cubicBezTo>
                  <a:lnTo>
                    <a:pt x="3270" y="2502"/>
                  </a:lnTo>
                  <a:lnTo>
                    <a:pt x="3361" y="2129"/>
                  </a:lnTo>
                  <a:cubicBezTo>
                    <a:pt x="3428" y="1996"/>
                    <a:pt x="3463" y="1848"/>
                    <a:pt x="3463" y="1700"/>
                  </a:cubicBezTo>
                  <a:lnTo>
                    <a:pt x="3463" y="1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7" name="Google Shape;18127;p79"/>
            <p:cNvSpPr/>
            <p:nvPr/>
          </p:nvSpPr>
          <p:spPr>
            <a:xfrm>
              <a:off x="6208583" y="2002068"/>
              <a:ext cx="38052" cy="65147"/>
            </a:xfrm>
            <a:custGeom>
              <a:avLst/>
              <a:gdLst/>
              <a:ahLst/>
              <a:cxnLst/>
              <a:rect l="l" t="t" r="r" b="b"/>
              <a:pathLst>
                <a:path w="1462" h="2503" extrusionOk="0">
                  <a:moveTo>
                    <a:pt x="1155" y="1"/>
                  </a:moveTo>
                  <a:cubicBezTo>
                    <a:pt x="515" y="1"/>
                    <a:pt x="1" y="518"/>
                    <a:pt x="1" y="1155"/>
                  </a:cubicBezTo>
                  <a:lnTo>
                    <a:pt x="1" y="1697"/>
                  </a:lnTo>
                  <a:cubicBezTo>
                    <a:pt x="1" y="1848"/>
                    <a:pt x="36" y="1996"/>
                    <a:pt x="103" y="2129"/>
                  </a:cubicBezTo>
                  <a:lnTo>
                    <a:pt x="191" y="2309"/>
                  </a:lnTo>
                  <a:lnTo>
                    <a:pt x="191" y="2502"/>
                  </a:lnTo>
                  <a:lnTo>
                    <a:pt x="508" y="2397"/>
                  </a:lnTo>
                  <a:cubicBezTo>
                    <a:pt x="662" y="2344"/>
                    <a:pt x="772" y="2200"/>
                    <a:pt x="772" y="2031"/>
                  </a:cubicBezTo>
                  <a:lnTo>
                    <a:pt x="772" y="1683"/>
                  </a:lnTo>
                  <a:cubicBezTo>
                    <a:pt x="768" y="1598"/>
                    <a:pt x="828" y="1521"/>
                    <a:pt x="912" y="1500"/>
                  </a:cubicBezTo>
                  <a:cubicBezTo>
                    <a:pt x="1049" y="1464"/>
                    <a:pt x="1187" y="1440"/>
                    <a:pt x="1327" y="1426"/>
                  </a:cubicBezTo>
                  <a:cubicBezTo>
                    <a:pt x="965" y="1380"/>
                    <a:pt x="733" y="1046"/>
                    <a:pt x="733" y="733"/>
                  </a:cubicBezTo>
                  <a:cubicBezTo>
                    <a:pt x="733" y="328"/>
                    <a:pt x="1060" y="1"/>
                    <a:pt x="1461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8" name="Google Shape;18128;p79"/>
            <p:cNvSpPr/>
            <p:nvPr/>
          </p:nvSpPr>
          <p:spPr>
            <a:xfrm>
              <a:off x="6243590" y="2292457"/>
              <a:ext cx="20067" cy="19989"/>
            </a:xfrm>
            <a:custGeom>
              <a:avLst/>
              <a:gdLst/>
              <a:ahLst/>
              <a:cxnLst/>
              <a:rect l="l" t="t" r="r" b="b"/>
              <a:pathLst>
                <a:path w="771" h="768" extrusionOk="0">
                  <a:moveTo>
                    <a:pt x="387" y="1"/>
                  </a:moveTo>
                  <a:cubicBezTo>
                    <a:pt x="172" y="1"/>
                    <a:pt x="0" y="170"/>
                    <a:pt x="0" y="384"/>
                  </a:cubicBezTo>
                  <a:cubicBezTo>
                    <a:pt x="0" y="595"/>
                    <a:pt x="172" y="768"/>
                    <a:pt x="387" y="768"/>
                  </a:cubicBezTo>
                  <a:cubicBezTo>
                    <a:pt x="598" y="768"/>
                    <a:pt x="771" y="595"/>
                    <a:pt x="771" y="384"/>
                  </a:cubicBezTo>
                  <a:cubicBezTo>
                    <a:pt x="771" y="170"/>
                    <a:pt x="598" y="1"/>
                    <a:pt x="387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9" name="Google Shape;18129;p79"/>
            <p:cNvSpPr/>
            <p:nvPr/>
          </p:nvSpPr>
          <p:spPr>
            <a:xfrm>
              <a:off x="6148512" y="2292457"/>
              <a:ext cx="19989" cy="19989"/>
            </a:xfrm>
            <a:custGeom>
              <a:avLst/>
              <a:gdLst/>
              <a:ahLst/>
              <a:cxnLst/>
              <a:rect l="l" t="t" r="r" b="b"/>
              <a:pathLst>
                <a:path w="768" h="768" extrusionOk="0">
                  <a:moveTo>
                    <a:pt x="384" y="1"/>
                  </a:moveTo>
                  <a:cubicBezTo>
                    <a:pt x="173" y="1"/>
                    <a:pt x="1" y="170"/>
                    <a:pt x="1" y="384"/>
                  </a:cubicBezTo>
                  <a:cubicBezTo>
                    <a:pt x="1" y="595"/>
                    <a:pt x="173" y="768"/>
                    <a:pt x="384" y="768"/>
                  </a:cubicBezTo>
                  <a:cubicBezTo>
                    <a:pt x="599" y="768"/>
                    <a:pt x="768" y="595"/>
                    <a:pt x="768" y="384"/>
                  </a:cubicBezTo>
                  <a:cubicBezTo>
                    <a:pt x="768" y="170"/>
                    <a:pt x="599" y="1"/>
                    <a:pt x="384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0" name="Google Shape;18130;p79"/>
            <p:cNvSpPr/>
            <p:nvPr/>
          </p:nvSpPr>
          <p:spPr>
            <a:xfrm>
              <a:off x="6338721" y="2292457"/>
              <a:ext cx="20093" cy="19989"/>
            </a:xfrm>
            <a:custGeom>
              <a:avLst/>
              <a:gdLst/>
              <a:ahLst/>
              <a:cxnLst/>
              <a:rect l="l" t="t" r="r" b="b"/>
              <a:pathLst>
                <a:path w="772" h="768" extrusionOk="0">
                  <a:moveTo>
                    <a:pt x="384" y="1"/>
                  </a:moveTo>
                  <a:cubicBezTo>
                    <a:pt x="173" y="1"/>
                    <a:pt x="1" y="170"/>
                    <a:pt x="1" y="384"/>
                  </a:cubicBezTo>
                  <a:cubicBezTo>
                    <a:pt x="1" y="595"/>
                    <a:pt x="173" y="768"/>
                    <a:pt x="384" y="768"/>
                  </a:cubicBezTo>
                  <a:cubicBezTo>
                    <a:pt x="599" y="768"/>
                    <a:pt x="771" y="595"/>
                    <a:pt x="771" y="384"/>
                  </a:cubicBezTo>
                  <a:cubicBezTo>
                    <a:pt x="771" y="170"/>
                    <a:pt x="599" y="1"/>
                    <a:pt x="384" y="1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1" name="Google Shape;18131;p79"/>
            <p:cNvSpPr/>
            <p:nvPr/>
          </p:nvSpPr>
          <p:spPr>
            <a:xfrm>
              <a:off x="6178834" y="1997409"/>
              <a:ext cx="149580" cy="199553"/>
            </a:xfrm>
            <a:custGeom>
              <a:avLst/>
              <a:gdLst/>
              <a:ahLst/>
              <a:cxnLst/>
              <a:rect l="l" t="t" r="r" b="b"/>
              <a:pathLst>
                <a:path w="5747" h="7667" extrusionOk="0">
                  <a:moveTo>
                    <a:pt x="4423" y="363"/>
                  </a:moveTo>
                  <a:lnTo>
                    <a:pt x="4423" y="1876"/>
                  </a:lnTo>
                  <a:cubicBezTo>
                    <a:pt x="4423" y="1999"/>
                    <a:pt x="4395" y="2118"/>
                    <a:pt x="4342" y="2227"/>
                  </a:cubicBezTo>
                  <a:lnTo>
                    <a:pt x="4251" y="2407"/>
                  </a:lnTo>
                  <a:cubicBezTo>
                    <a:pt x="4240" y="2432"/>
                    <a:pt x="4233" y="2460"/>
                    <a:pt x="4233" y="2488"/>
                  </a:cubicBezTo>
                  <a:lnTo>
                    <a:pt x="4233" y="2875"/>
                  </a:lnTo>
                  <a:cubicBezTo>
                    <a:pt x="4233" y="3628"/>
                    <a:pt x="3617" y="4233"/>
                    <a:pt x="2873" y="4233"/>
                  </a:cubicBezTo>
                  <a:cubicBezTo>
                    <a:pt x="2842" y="4233"/>
                    <a:pt x="2811" y="4232"/>
                    <a:pt x="2780" y="4229"/>
                  </a:cubicBezTo>
                  <a:cubicBezTo>
                    <a:pt x="2073" y="4184"/>
                    <a:pt x="1517" y="3564"/>
                    <a:pt x="1517" y="2819"/>
                  </a:cubicBezTo>
                  <a:lnTo>
                    <a:pt x="1517" y="2488"/>
                  </a:lnTo>
                  <a:cubicBezTo>
                    <a:pt x="1517" y="2460"/>
                    <a:pt x="1510" y="2432"/>
                    <a:pt x="1496" y="2407"/>
                  </a:cubicBezTo>
                  <a:lnTo>
                    <a:pt x="1404" y="2227"/>
                  </a:lnTo>
                  <a:cubicBezTo>
                    <a:pt x="1352" y="2118"/>
                    <a:pt x="1323" y="1999"/>
                    <a:pt x="1323" y="1876"/>
                  </a:cubicBezTo>
                  <a:lnTo>
                    <a:pt x="1323" y="1334"/>
                  </a:lnTo>
                  <a:cubicBezTo>
                    <a:pt x="1323" y="795"/>
                    <a:pt x="1760" y="363"/>
                    <a:pt x="2298" y="363"/>
                  </a:cubicBezTo>
                  <a:close/>
                  <a:moveTo>
                    <a:pt x="2284" y="4486"/>
                  </a:moveTo>
                  <a:cubicBezTo>
                    <a:pt x="2439" y="4543"/>
                    <a:pt x="2597" y="4578"/>
                    <a:pt x="2759" y="4588"/>
                  </a:cubicBezTo>
                  <a:cubicBezTo>
                    <a:pt x="2798" y="4592"/>
                    <a:pt x="2836" y="4592"/>
                    <a:pt x="2875" y="4592"/>
                  </a:cubicBezTo>
                  <a:cubicBezTo>
                    <a:pt x="3076" y="4592"/>
                    <a:pt x="3276" y="4557"/>
                    <a:pt x="3463" y="4490"/>
                  </a:cubicBezTo>
                  <a:lnTo>
                    <a:pt x="3463" y="4701"/>
                  </a:lnTo>
                  <a:cubicBezTo>
                    <a:pt x="3463" y="4761"/>
                    <a:pt x="3473" y="4821"/>
                    <a:pt x="3491" y="4877"/>
                  </a:cubicBezTo>
                  <a:lnTo>
                    <a:pt x="2882" y="5334"/>
                  </a:lnTo>
                  <a:cubicBezTo>
                    <a:pt x="2880" y="5336"/>
                    <a:pt x="2878" y="5337"/>
                    <a:pt x="2875" y="5337"/>
                  </a:cubicBezTo>
                  <a:cubicBezTo>
                    <a:pt x="2872" y="5337"/>
                    <a:pt x="2870" y="5336"/>
                    <a:pt x="2868" y="5334"/>
                  </a:cubicBezTo>
                  <a:lnTo>
                    <a:pt x="2256" y="4877"/>
                  </a:lnTo>
                  <a:cubicBezTo>
                    <a:pt x="2277" y="4821"/>
                    <a:pt x="2284" y="4761"/>
                    <a:pt x="2284" y="4701"/>
                  </a:cubicBezTo>
                  <a:lnTo>
                    <a:pt x="2284" y="4486"/>
                  </a:lnTo>
                  <a:close/>
                  <a:moveTo>
                    <a:pt x="2298" y="0"/>
                  </a:moveTo>
                  <a:cubicBezTo>
                    <a:pt x="1559" y="0"/>
                    <a:pt x="965" y="598"/>
                    <a:pt x="965" y="1334"/>
                  </a:cubicBezTo>
                  <a:lnTo>
                    <a:pt x="965" y="1876"/>
                  </a:lnTo>
                  <a:cubicBezTo>
                    <a:pt x="965" y="2055"/>
                    <a:pt x="1003" y="2227"/>
                    <a:pt x="1084" y="2389"/>
                  </a:cubicBezTo>
                  <a:lnTo>
                    <a:pt x="1155" y="2530"/>
                  </a:lnTo>
                  <a:lnTo>
                    <a:pt x="1155" y="2822"/>
                  </a:lnTo>
                  <a:cubicBezTo>
                    <a:pt x="1151" y="3410"/>
                    <a:pt x="1440" y="3962"/>
                    <a:pt x="1925" y="4300"/>
                  </a:cubicBezTo>
                  <a:lnTo>
                    <a:pt x="1925" y="4704"/>
                  </a:lnTo>
                  <a:cubicBezTo>
                    <a:pt x="1925" y="4792"/>
                    <a:pt x="1865" y="4873"/>
                    <a:pt x="1777" y="4898"/>
                  </a:cubicBezTo>
                  <a:lnTo>
                    <a:pt x="680" y="5229"/>
                  </a:lnTo>
                  <a:cubicBezTo>
                    <a:pt x="275" y="5348"/>
                    <a:pt x="0" y="5718"/>
                    <a:pt x="4" y="6140"/>
                  </a:cubicBezTo>
                  <a:lnTo>
                    <a:pt x="4" y="7488"/>
                  </a:lnTo>
                  <a:cubicBezTo>
                    <a:pt x="4" y="7590"/>
                    <a:pt x="81" y="7667"/>
                    <a:pt x="183" y="7667"/>
                  </a:cubicBezTo>
                  <a:cubicBezTo>
                    <a:pt x="282" y="7667"/>
                    <a:pt x="363" y="7586"/>
                    <a:pt x="363" y="7488"/>
                  </a:cubicBezTo>
                  <a:lnTo>
                    <a:pt x="363" y="6136"/>
                  </a:lnTo>
                  <a:cubicBezTo>
                    <a:pt x="359" y="5876"/>
                    <a:pt x="532" y="5647"/>
                    <a:pt x="782" y="5573"/>
                  </a:cubicBezTo>
                  <a:lnTo>
                    <a:pt x="1883" y="5243"/>
                  </a:lnTo>
                  <a:cubicBezTo>
                    <a:pt x="1939" y="5225"/>
                    <a:pt x="1992" y="5201"/>
                    <a:pt x="2041" y="5165"/>
                  </a:cubicBezTo>
                  <a:lnTo>
                    <a:pt x="2650" y="5623"/>
                  </a:lnTo>
                  <a:cubicBezTo>
                    <a:pt x="2717" y="5672"/>
                    <a:pt x="2795" y="5697"/>
                    <a:pt x="2873" y="5697"/>
                  </a:cubicBezTo>
                  <a:cubicBezTo>
                    <a:pt x="2952" y="5697"/>
                    <a:pt x="3030" y="5672"/>
                    <a:pt x="3097" y="5623"/>
                  </a:cubicBezTo>
                  <a:lnTo>
                    <a:pt x="3705" y="5165"/>
                  </a:lnTo>
                  <a:cubicBezTo>
                    <a:pt x="3755" y="5201"/>
                    <a:pt x="3807" y="5225"/>
                    <a:pt x="3867" y="5243"/>
                  </a:cubicBezTo>
                  <a:lnTo>
                    <a:pt x="4965" y="5573"/>
                  </a:lnTo>
                  <a:cubicBezTo>
                    <a:pt x="5215" y="5647"/>
                    <a:pt x="5387" y="5876"/>
                    <a:pt x="5384" y="6136"/>
                  </a:cubicBezTo>
                  <a:lnTo>
                    <a:pt x="5384" y="7488"/>
                  </a:lnTo>
                  <a:cubicBezTo>
                    <a:pt x="5384" y="7607"/>
                    <a:pt x="5474" y="7667"/>
                    <a:pt x="5565" y="7667"/>
                  </a:cubicBezTo>
                  <a:cubicBezTo>
                    <a:pt x="5656" y="7667"/>
                    <a:pt x="5746" y="7607"/>
                    <a:pt x="5746" y="7488"/>
                  </a:cubicBezTo>
                  <a:lnTo>
                    <a:pt x="5746" y="6136"/>
                  </a:lnTo>
                  <a:cubicBezTo>
                    <a:pt x="5746" y="5718"/>
                    <a:pt x="5472" y="5348"/>
                    <a:pt x="5067" y="5229"/>
                  </a:cubicBezTo>
                  <a:lnTo>
                    <a:pt x="3969" y="4898"/>
                  </a:lnTo>
                  <a:cubicBezTo>
                    <a:pt x="3881" y="4873"/>
                    <a:pt x="3822" y="4792"/>
                    <a:pt x="3822" y="4701"/>
                  </a:cubicBezTo>
                  <a:lnTo>
                    <a:pt x="3822" y="4307"/>
                  </a:lnTo>
                  <a:cubicBezTo>
                    <a:pt x="3902" y="4254"/>
                    <a:pt x="3980" y="4194"/>
                    <a:pt x="4050" y="4127"/>
                  </a:cubicBezTo>
                  <a:cubicBezTo>
                    <a:pt x="4395" y="3804"/>
                    <a:pt x="4592" y="3350"/>
                    <a:pt x="4592" y="2875"/>
                  </a:cubicBezTo>
                  <a:lnTo>
                    <a:pt x="4592" y="2530"/>
                  </a:lnTo>
                  <a:lnTo>
                    <a:pt x="4662" y="2386"/>
                  </a:lnTo>
                  <a:cubicBezTo>
                    <a:pt x="4743" y="2227"/>
                    <a:pt x="4786" y="2055"/>
                    <a:pt x="4786" y="1876"/>
                  </a:cubicBezTo>
                  <a:lnTo>
                    <a:pt x="4786" y="180"/>
                  </a:lnTo>
                  <a:cubicBezTo>
                    <a:pt x="4786" y="81"/>
                    <a:pt x="4705" y="0"/>
                    <a:pt x="46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2" name="Google Shape;18132;p79"/>
            <p:cNvSpPr/>
            <p:nvPr/>
          </p:nvSpPr>
          <p:spPr>
            <a:xfrm>
              <a:off x="6248978" y="2152637"/>
              <a:ext cx="9370" cy="44403"/>
            </a:xfrm>
            <a:custGeom>
              <a:avLst/>
              <a:gdLst/>
              <a:ahLst/>
              <a:cxnLst/>
              <a:rect l="l" t="t" r="r" b="b"/>
              <a:pathLst>
                <a:path w="360" h="1706" extrusionOk="0">
                  <a:moveTo>
                    <a:pt x="180" y="0"/>
                  </a:moveTo>
                  <a:cubicBezTo>
                    <a:pt x="90" y="0"/>
                    <a:pt x="1" y="60"/>
                    <a:pt x="1" y="179"/>
                  </a:cubicBezTo>
                  <a:lnTo>
                    <a:pt x="1" y="1524"/>
                  </a:lnTo>
                  <a:cubicBezTo>
                    <a:pt x="1" y="1645"/>
                    <a:pt x="90" y="1706"/>
                    <a:pt x="180" y="1706"/>
                  </a:cubicBezTo>
                  <a:cubicBezTo>
                    <a:pt x="270" y="1706"/>
                    <a:pt x="359" y="1645"/>
                    <a:pt x="359" y="1524"/>
                  </a:cubicBezTo>
                  <a:lnTo>
                    <a:pt x="359" y="179"/>
                  </a:lnTo>
                  <a:cubicBezTo>
                    <a:pt x="359" y="60"/>
                    <a:pt x="270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3" name="Google Shape;18133;p79"/>
            <p:cNvSpPr/>
            <p:nvPr/>
          </p:nvSpPr>
          <p:spPr>
            <a:xfrm>
              <a:off x="6203924" y="2162632"/>
              <a:ext cx="9370" cy="34434"/>
            </a:xfrm>
            <a:custGeom>
              <a:avLst/>
              <a:gdLst/>
              <a:ahLst/>
              <a:cxnLst/>
              <a:rect l="l" t="t" r="r" b="b"/>
              <a:pathLst>
                <a:path w="360" h="1323" extrusionOk="0">
                  <a:moveTo>
                    <a:pt x="180" y="0"/>
                  </a:moveTo>
                  <a:cubicBezTo>
                    <a:pt x="90" y="0"/>
                    <a:pt x="1" y="61"/>
                    <a:pt x="1" y="183"/>
                  </a:cubicBezTo>
                  <a:lnTo>
                    <a:pt x="1" y="1143"/>
                  </a:lnTo>
                  <a:cubicBezTo>
                    <a:pt x="1" y="1263"/>
                    <a:pt x="90" y="1322"/>
                    <a:pt x="180" y="1322"/>
                  </a:cubicBezTo>
                  <a:cubicBezTo>
                    <a:pt x="270" y="1322"/>
                    <a:pt x="359" y="1263"/>
                    <a:pt x="359" y="1143"/>
                  </a:cubicBezTo>
                  <a:lnTo>
                    <a:pt x="359" y="183"/>
                  </a:lnTo>
                  <a:cubicBezTo>
                    <a:pt x="359" y="61"/>
                    <a:pt x="270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4" name="Google Shape;18134;p79"/>
            <p:cNvSpPr/>
            <p:nvPr/>
          </p:nvSpPr>
          <p:spPr>
            <a:xfrm>
              <a:off x="6294032" y="2162632"/>
              <a:ext cx="9370" cy="34434"/>
            </a:xfrm>
            <a:custGeom>
              <a:avLst/>
              <a:gdLst/>
              <a:ahLst/>
              <a:cxnLst/>
              <a:rect l="l" t="t" r="r" b="b"/>
              <a:pathLst>
                <a:path w="360" h="1323" extrusionOk="0">
                  <a:moveTo>
                    <a:pt x="180" y="0"/>
                  </a:moveTo>
                  <a:cubicBezTo>
                    <a:pt x="90" y="0"/>
                    <a:pt x="1" y="61"/>
                    <a:pt x="1" y="183"/>
                  </a:cubicBezTo>
                  <a:lnTo>
                    <a:pt x="1" y="1143"/>
                  </a:lnTo>
                  <a:cubicBezTo>
                    <a:pt x="1" y="1263"/>
                    <a:pt x="90" y="1322"/>
                    <a:pt x="180" y="1322"/>
                  </a:cubicBezTo>
                  <a:cubicBezTo>
                    <a:pt x="270" y="1322"/>
                    <a:pt x="360" y="1263"/>
                    <a:pt x="360" y="1143"/>
                  </a:cubicBezTo>
                  <a:lnTo>
                    <a:pt x="360" y="183"/>
                  </a:lnTo>
                  <a:cubicBezTo>
                    <a:pt x="360" y="61"/>
                    <a:pt x="270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5" name="Google Shape;18135;p79"/>
            <p:cNvSpPr/>
            <p:nvPr/>
          </p:nvSpPr>
          <p:spPr>
            <a:xfrm>
              <a:off x="6233960" y="2287694"/>
              <a:ext cx="34356" cy="29463"/>
            </a:xfrm>
            <a:custGeom>
              <a:avLst/>
              <a:gdLst/>
              <a:ahLst/>
              <a:cxnLst/>
              <a:rect l="l" t="t" r="r" b="b"/>
              <a:pathLst>
                <a:path w="1320" h="1132" extrusionOk="0">
                  <a:moveTo>
                    <a:pt x="755" y="362"/>
                  </a:moveTo>
                  <a:cubicBezTo>
                    <a:pt x="860" y="362"/>
                    <a:pt x="961" y="444"/>
                    <a:pt x="961" y="567"/>
                  </a:cubicBezTo>
                  <a:cubicBezTo>
                    <a:pt x="961" y="680"/>
                    <a:pt x="870" y="771"/>
                    <a:pt x="757" y="771"/>
                  </a:cubicBezTo>
                  <a:cubicBezTo>
                    <a:pt x="574" y="771"/>
                    <a:pt x="483" y="550"/>
                    <a:pt x="613" y="423"/>
                  </a:cubicBezTo>
                  <a:cubicBezTo>
                    <a:pt x="654" y="381"/>
                    <a:pt x="705" y="362"/>
                    <a:pt x="755" y="362"/>
                  </a:cubicBezTo>
                  <a:close/>
                  <a:moveTo>
                    <a:pt x="757" y="1"/>
                  </a:moveTo>
                  <a:cubicBezTo>
                    <a:pt x="254" y="1"/>
                    <a:pt x="1" y="609"/>
                    <a:pt x="356" y="965"/>
                  </a:cubicBezTo>
                  <a:cubicBezTo>
                    <a:pt x="471" y="1080"/>
                    <a:pt x="613" y="1132"/>
                    <a:pt x="752" y="1132"/>
                  </a:cubicBezTo>
                  <a:cubicBezTo>
                    <a:pt x="1042" y="1132"/>
                    <a:pt x="1320" y="907"/>
                    <a:pt x="1320" y="567"/>
                  </a:cubicBezTo>
                  <a:cubicBezTo>
                    <a:pt x="1320" y="254"/>
                    <a:pt x="1067" y="1"/>
                    <a:pt x="7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6" name="Google Shape;18136;p79"/>
            <p:cNvSpPr/>
            <p:nvPr/>
          </p:nvSpPr>
          <p:spPr>
            <a:xfrm>
              <a:off x="6138804" y="2287694"/>
              <a:ext cx="34460" cy="29463"/>
            </a:xfrm>
            <a:custGeom>
              <a:avLst/>
              <a:gdLst/>
              <a:ahLst/>
              <a:cxnLst/>
              <a:rect l="l" t="t" r="r" b="b"/>
              <a:pathLst>
                <a:path w="1324" h="1132" extrusionOk="0">
                  <a:moveTo>
                    <a:pt x="756" y="362"/>
                  </a:moveTo>
                  <a:cubicBezTo>
                    <a:pt x="860" y="362"/>
                    <a:pt x="961" y="444"/>
                    <a:pt x="961" y="567"/>
                  </a:cubicBezTo>
                  <a:cubicBezTo>
                    <a:pt x="961" y="680"/>
                    <a:pt x="870" y="771"/>
                    <a:pt x="757" y="771"/>
                  </a:cubicBezTo>
                  <a:cubicBezTo>
                    <a:pt x="574" y="771"/>
                    <a:pt x="483" y="553"/>
                    <a:pt x="613" y="423"/>
                  </a:cubicBezTo>
                  <a:cubicBezTo>
                    <a:pt x="654" y="381"/>
                    <a:pt x="705" y="362"/>
                    <a:pt x="756" y="362"/>
                  </a:cubicBezTo>
                  <a:close/>
                  <a:moveTo>
                    <a:pt x="757" y="1"/>
                  </a:moveTo>
                  <a:cubicBezTo>
                    <a:pt x="254" y="1"/>
                    <a:pt x="1" y="609"/>
                    <a:pt x="360" y="965"/>
                  </a:cubicBezTo>
                  <a:cubicBezTo>
                    <a:pt x="475" y="1080"/>
                    <a:pt x="617" y="1132"/>
                    <a:pt x="756" y="1132"/>
                  </a:cubicBezTo>
                  <a:cubicBezTo>
                    <a:pt x="1046" y="1132"/>
                    <a:pt x="1324" y="907"/>
                    <a:pt x="1324" y="567"/>
                  </a:cubicBezTo>
                  <a:cubicBezTo>
                    <a:pt x="1320" y="254"/>
                    <a:pt x="1070" y="1"/>
                    <a:pt x="7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7" name="Google Shape;18137;p79"/>
            <p:cNvSpPr/>
            <p:nvPr/>
          </p:nvSpPr>
          <p:spPr>
            <a:xfrm>
              <a:off x="6329013" y="2287694"/>
              <a:ext cx="34460" cy="29463"/>
            </a:xfrm>
            <a:custGeom>
              <a:avLst/>
              <a:gdLst/>
              <a:ahLst/>
              <a:cxnLst/>
              <a:rect l="l" t="t" r="r" b="b"/>
              <a:pathLst>
                <a:path w="1324" h="1132" extrusionOk="0">
                  <a:moveTo>
                    <a:pt x="757" y="362"/>
                  </a:moveTo>
                  <a:cubicBezTo>
                    <a:pt x="862" y="362"/>
                    <a:pt x="961" y="444"/>
                    <a:pt x="961" y="567"/>
                  </a:cubicBezTo>
                  <a:cubicBezTo>
                    <a:pt x="961" y="680"/>
                    <a:pt x="870" y="771"/>
                    <a:pt x="757" y="771"/>
                  </a:cubicBezTo>
                  <a:cubicBezTo>
                    <a:pt x="574" y="771"/>
                    <a:pt x="486" y="550"/>
                    <a:pt x="613" y="423"/>
                  </a:cubicBezTo>
                  <a:cubicBezTo>
                    <a:pt x="655" y="381"/>
                    <a:pt x="707" y="362"/>
                    <a:pt x="757" y="362"/>
                  </a:cubicBezTo>
                  <a:close/>
                  <a:moveTo>
                    <a:pt x="757" y="1"/>
                  </a:moveTo>
                  <a:cubicBezTo>
                    <a:pt x="254" y="1"/>
                    <a:pt x="1" y="609"/>
                    <a:pt x="360" y="965"/>
                  </a:cubicBezTo>
                  <a:cubicBezTo>
                    <a:pt x="475" y="1080"/>
                    <a:pt x="617" y="1132"/>
                    <a:pt x="756" y="1132"/>
                  </a:cubicBezTo>
                  <a:cubicBezTo>
                    <a:pt x="1046" y="1132"/>
                    <a:pt x="1324" y="907"/>
                    <a:pt x="1324" y="567"/>
                  </a:cubicBezTo>
                  <a:cubicBezTo>
                    <a:pt x="1320" y="254"/>
                    <a:pt x="1070" y="1"/>
                    <a:pt x="7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8" name="Google Shape;18138;p79"/>
            <p:cNvSpPr/>
            <p:nvPr/>
          </p:nvSpPr>
          <p:spPr>
            <a:xfrm>
              <a:off x="6169985" y="2207659"/>
              <a:ext cx="167357" cy="74517"/>
            </a:xfrm>
            <a:custGeom>
              <a:avLst/>
              <a:gdLst/>
              <a:ahLst/>
              <a:cxnLst/>
              <a:rect l="l" t="t" r="r" b="b"/>
              <a:pathLst>
                <a:path w="6430" h="2863" extrusionOk="0">
                  <a:moveTo>
                    <a:pt x="3215" y="1"/>
                  </a:moveTo>
                  <a:cubicBezTo>
                    <a:pt x="3125" y="1"/>
                    <a:pt x="3036" y="60"/>
                    <a:pt x="3036" y="180"/>
                  </a:cubicBezTo>
                  <a:lnTo>
                    <a:pt x="3036" y="768"/>
                  </a:lnTo>
                  <a:lnTo>
                    <a:pt x="1780" y="768"/>
                  </a:lnTo>
                  <a:cubicBezTo>
                    <a:pt x="1537" y="768"/>
                    <a:pt x="1308" y="887"/>
                    <a:pt x="1164" y="1084"/>
                  </a:cubicBezTo>
                  <a:lnTo>
                    <a:pt x="101" y="2576"/>
                  </a:lnTo>
                  <a:cubicBezTo>
                    <a:pt x="0" y="2715"/>
                    <a:pt x="122" y="2863"/>
                    <a:pt x="251" y="2863"/>
                  </a:cubicBezTo>
                  <a:cubicBezTo>
                    <a:pt x="301" y="2863"/>
                    <a:pt x="353" y="2840"/>
                    <a:pt x="393" y="2784"/>
                  </a:cubicBezTo>
                  <a:lnTo>
                    <a:pt x="1456" y="1295"/>
                  </a:lnTo>
                  <a:cubicBezTo>
                    <a:pt x="1533" y="1190"/>
                    <a:pt x="1653" y="1130"/>
                    <a:pt x="1780" y="1130"/>
                  </a:cubicBezTo>
                  <a:lnTo>
                    <a:pt x="3036" y="1130"/>
                  </a:lnTo>
                  <a:lnTo>
                    <a:pt x="3036" y="2488"/>
                  </a:lnTo>
                  <a:cubicBezTo>
                    <a:pt x="3036" y="2608"/>
                    <a:pt x="3125" y="2668"/>
                    <a:pt x="3215" y="2668"/>
                  </a:cubicBezTo>
                  <a:cubicBezTo>
                    <a:pt x="3305" y="2668"/>
                    <a:pt x="3394" y="2608"/>
                    <a:pt x="3394" y="2488"/>
                  </a:cubicBezTo>
                  <a:lnTo>
                    <a:pt x="3394" y="1130"/>
                  </a:lnTo>
                  <a:lnTo>
                    <a:pt x="4647" y="1130"/>
                  </a:lnTo>
                  <a:cubicBezTo>
                    <a:pt x="4777" y="1130"/>
                    <a:pt x="4897" y="1190"/>
                    <a:pt x="4971" y="1295"/>
                  </a:cubicBezTo>
                  <a:lnTo>
                    <a:pt x="6037" y="2784"/>
                  </a:lnTo>
                  <a:cubicBezTo>
                    <a:pt x="6076" y="2840"/>
                    <a:pt x="6127" y="2863"/>
                    <a:pt x="6178" y="2863"/>
                  </a:cubicBezTo>
                  <a:cubicBezTo>
                    <a:pt x="6307" y="2863"/>
                    <a:pt x="6430" y="2715"/>
                    <a:pt x="6329" y="2576"/>
                  </a:cubicBezTo>
                  <a:lnTo>
                    <a:pt x="5263" y="1084"/>
                  </a:lnTo>
                  <a:cubicBezTo>
                    <a:pt x="5122" y="887"/>
                    <a:pt x="4893" y="768"/>
                    <a:pt x="4647" y="768"/>
                  </a:cubicBezTo>
                  <a:lnTo>
                    <a:pt x="3394" y="768"/>
                  </a:lnTo>
                  <a:lnTo>
                    <a:pt x="3394" y="180"/>
                  </a:lnTo>
                  <a:cubicBezTo>
                    <a:pt x="3394" y="60"/>
                    <a:pt x="3305" y="1"/>
                    <a:pt x="3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9" name="Google Shape;18139;p79"/>
            <p:cNvSpPr/>
            <p:nvPr/>
          </p:nvSpPr>
          <p:spPr>
            <a:xfrm>
              <a:off x="6223888" y="2034160"/>
              <a:ext cx="61633" cy="22696"/>
            </a:xfrm>
            <a:custGeom>
              <a:avLst/>
              <a:gdLst/>
              <a:ahLst/>
              <a:cxnLst/>
              <a:rect l="l" t="t" r="r" b="b"/>
              <a:pathLst>
                <a:path w="2368" h="872" extrusionOk="0">
                  <a:moveTo>
                    <a:pt x="1025" y="0"/>
                  </a:moveTo>
                  <a:cubicBezTo>
                    <a:pt x="542" y="0"/>
                    <a:pt x="153" y="127"/>
                    <a:pt x="124" y="136"/>
                  </a:cubicBezTo>
                  <a:cubicBezTo>
                    <a:pt x="50" y="161"/>
                    <a:pt x="1" y="228"/>
                    <a:pt x="1" y="305"/>
                  </a:cubicBezTo>
                  <a:lnTo>
                    <a:pt x="1" y="692"/>
                  </a:lnTo>
                  <a:cubicBezTo>
                    <a:pt x="1" y="812"/>
                    <a:pt x="91" y="872"/>
                    <a:pt x="182" y="872"/>
                  </a:cubicBezTo>
                  <a:cubicBezTo>
                    <a:pt x="272" y="872"/>
                    <a:pt x="363" y="812"/>
                    <a:pt x="363" y="692"/>
                  </a:cubicBezTo>
                  <a:lnTo>
                    <a:pt x="363" y="442"/>
                  </a:lnTo>
                  <a:cubicBezTo>
                    <a:pt x="502" y="408"/>
                    <a:pt x="748" y="360"/>
                    <a:pt x="1025" y="360"/>
                  </a:cubicBezTo>
                  <a:cubicBezTo>
                    <a:pt x="1344" y="360"/>
                    <a:pt x="1704" y="423"/>
                    <a:pt x="1996" y="643"/>
                  </a:cubicBezTo>
                  <a:cubicBezTo>
                    <a:pt x="2032" y="671"/>
                    <a:pt x="2070" y="682"/>
                    <a:pt x="2106" y="682"/>
                  </a:cubicBezTo>
                  <a:cubicBezTo>
                    <a:pt x="2256" y="682"/>
                    <a:pt x="2367" y="471"/>
                    <a:pt x="2214" y="355"/>
                  </a:cubicBezTo>
                  <a:cubicBezTo>
                    <a:pt x="1845" y="79"/>
                    <a:pt x="1405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40" name="Google Shape;18140;p79"/>
          <p:cNvGrpSpPr/>
          <p:nvPr/>
        </p:nvGrpSpPr>
        <p:grpSpPr>
          <a:xfrm>
            <a:off x="6612088" y="1997409"/>
            <a:ext cx="224565" cy="319748"/>
            <a:chOff x="6612088" y="1997409"/>
            <a:chExt cx="224565" cy="319748"/>
          </a:xfrm>
        </p:grpSpPr>
        <p:sp>
          <p:nvSpPr>
            <p:cNvPr id="18141" name="Google Shape;18141;p79"/>
            <p:cNvSpPr/>
            <p:nvPr/>
          </p:nvSpPr>
          <p:spPr>
            <a:xfrm>
              <a:off x="6716770" y="2292457"/>
              <a:ext cx="20067" cy="19989"/>
            </a:xfrm>
            <a:custGeom>
              <a:avLst/>
              <a:gdLst/>
              <a:ahLst/>
              <a:cxnLst/>
              <a:rect l="l" t="t" r="r" b="b"/>
              <a:pathLst>
                <a:path w="771" h="768" extrusionOk="0">
                  <a:moveTo>
                    <a:pt x="387" y="1"/>
                  </a:moveTo>
                  <a:cubicBezTo>
                    <a:pt x="172" y="1"/>
                    <a:pt x="0" y="170"/>
                    <a:pt x="0" y="384"/>
                  </a:cubicBezTo>
                  <a:cubicBezTo>
                    <a:pt x="0" y="595"/>
                    <a:pt x="172" y="768"/>
                    <a:pt x="387" y="768"/>
                  </a:cubicBezTo>
                  <a:cubicBezTo>
                    <a:pt x="598" y="768"/>
                    <a:pt x="771" y="595"/>
                    <a:pt x="771" y="384"/>
                  </a:cubicBezTo>
                  <a:cubicBezTo>
                    <a:pt x="771" y="170"/>
                    <a:pt x="598" y="1"/>
                    <a:pt x="387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2" name="Google Shape;18142;p79"/>
            <p:cNvSpPr/>
            <p:nvPr/>
          </p:nvSpPr>
          <p:spPr>
            <a:xfrm>
              <a:off x="6621692" y="2292457"/>
              <a:ext cx="19989" cy="19989"/>
            </a:xfrm>
            <a:custGeom>
              <a:avLst/>
              <a:gdLst/>
              <a:ahLst/>
              <a:cxnLst/>
              <a:rect l="l" t="t" r="r" b="b"/>
              <a:pathLst>
                <a:path w="768" h="768" extrusionOk="0">
                  <a:moveTo>
                    <a:pt x="384" y="1"/>
                  </a:moveTo>
                  <a:cubicBezTo>
                    <a:pt x="173" y="1"/>
                    <a:pt x="1" y="170"/>
                    <a:pt x="1" y="384"/>
                  </a:cubicBezTo>
                  <a:cubicBezTo>
                    <a:pt x="1" y="595"/>
                    <a:pt x="173" y="768"/>
                    <a:pt x="384" y="768"/>
                  </a:cubicBezTo>
                  <a:cubicBezTo>
                    <a:pt x="595" y="768"/>
                    <a:pt x="768" y="595"/>
                    <a:pt x="768" y="384"/>
                  </a:cubicBezTo>
                  <a:cubicBezTo>
                    <a:pt x="768" y="170"/>
                    <a:pt x="595" y="1"/>
                    <a:pt x="384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3" name="Google Shape;18143;p79"/>
            <p:cNvSpPr/>
            <p:nvPr/>
          </p:nvSpPr>
          <p:spPr>
            <a:xfrm>
              <a:off x="6811901" y="2292457"/>
              <a:ext cx="19989" cy="19989"/>
            </a:xfrm>
            <a:custGeom>
              <a:avLst/>
              <a:gdLst/>
              <a:ahLst/>
              <a:cxnLst/>
              <a:rect l="l" t="t" r="r" b="b"/>
              <a:pathLst>
                <a:path w="768" h="768" extrusionOk="0">
                  <a:moveTo>
                    <a:pt x="384" y="1"/>
                  </a:moveTo>
                  <a:cubicBezTo>
                    <a:pt x="173" y="1"/>
                    <a:pt x="1" y="170"/>
                    <a:pt x="1" y="384"/>
                  </a:cubicBezTo>
                  <a:cubicBezTo>
                    <a:pt x="1" y="595"/>
                    <a:pt x="173" y="768"/>
                    <a:pt x="384" y="768"/>
                  </a:cubicBezTo>
                  <a:cubicBezTo>
                    <a:pt x="595" y="768"/>
                    <a:pt x="768" y="595"/>
                    <a:pt x="768" y="384"/>
                  </a:cubicBezTo>
                  <a:cubicBezTo>
                    <a:pt x="768" y="170"/>
                    <a:pt x="595" y="1"/>
                    <a:pt x="384" y="1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4" name="Google Shape;18144;p79"/>
            <p:cNvSpPr/>
            <p:nvPr/>
          </p:nvSpPr>
          <p:spPr>
            <a:xfrm>
              <a:off x="6706776" y="2122211"/>
              <a:ext cx="40056" cy="40056"/>
            </a:xfrm>
            <a:custGeom>
              <a:avLst/>
              <a:gdLst/>
              <a:ahLst/>
              <a:cxnLst/>
              <a:rect l="l" t="t" r="r" b="b"/>
              <a:pathLst>
                <a:path w="1539" h="1539" extrusionOk="0">
                  <a:moveTo>
                    <a:pt x="1" y="1"/>
                  </a:moveTo>
                  <a:lnTo>
                    <a:pt x="1" y="1538"/>
                  </a:lnTo>
                  <a:lnTo>
                    <a:pt x="1538" y="1538"/>
                  </a:lnTo>
                  <a:lnTo>
                    <a:pt x="1538" y="1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5" name="Google Shape;18145;p79"/>
            <p:cNvSpPr/>
            <p:nvPr/>
          </p:nvSpPr>
          <p:spPr>
            <a:xfrm>
              <a:off x="6706776" y="2122211"/>
              <a:ext cx="40134" cy="25064"/>
            </a:xfrm>
            <a:custGeom>
              <a:avLst/>
              <a:gdLst/>
              <a:ahLst/>
              <a:cxnLst/>
              <a:rect l="l" t="t" r="r" b="b"/>
              <a:pathLst>
                <a:path w="1542" h="963" extrusionOk="0">
                  <a:moveTo>
                    <a:pt x="1" y="1"/>
                  </a:moveTo>
                  <a:lnTo>
                    <a:pt x="1" y="817"/>
                  </a:lnTo>
                  <a:cubicBezTo>
                    <a:pt x="249" y="914"/>
                    <a:pt x="510" y="962"/>
                    <a:pt x="771" y="962"/>
                  </a:cubicBezTo>
                  <a:cubicBezTo>
                    <a:pt x="1032" y="962"/>
                    <a:pt x="1294" y="914"/>
                    <a:pt x="1542" y="817"/>
                  </a:cubicBezTo>
                  <a:lnTo>
                    <a:pt x="1542" y="1"/>
                  </a:lnTo>
                  <a:close/>
                </a:path>
              </a:pathLst>
            </a:custGeom>
            <a:solidFill>
              <a:srgbClr val="B2C1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6" name="Google Shape;18146;p79"/>
            <p:cNvSpPr/>
            <p:nvPr/>
          </p:nvSpPr>
          <p:spPr>
            <a:xfrm>
              <a:off x="6701726" y="2002068"/>
              <a:ext cx="50129" cy="40134"/>
            </a:xfrm>
            <a:custGeom>
              <a:avLst/>
              <a:gdLst/>
              <a:ahLst/>
              <a:cxnLst/>
              <a:rect l="l" t="t" r="r" b="b"/>
              <a:pathLst>
                <a:path w="1926" h="1542" extrusionOk="0">
                  <a:moveTo>
                    <a:pt x="965" y="1"/>
                  </a:moveTo>
                  <a:cubicBezTo>
                    <a:pt x="434" y="1"/>
                    <a:pt x="1" y="346"/>
                    <a:pt x="1" y="771"/>
                  </a:cubicBezTo>
                  <a:cubicBezTo>
                    <a:pt x="1" y="1197"/>
                    <a:pt x="434" y="1542"/>
                    <a:pt x="965" y="1542"/>
                  </a:cubicBezTo>
                  <a:cubicBezTo>
                    <a:pt x="1496" y="1542"/>
                    <a:pt x="1926" y="1197"/>
                    <a:pt x="1926" y="771"/>
                  </a:cubicBezTo>
                  <a:cubicBezTo>
                    <a:pt x="1926" y="346"/>
                    <a:pt x="1496" y="1"/>
                    <a:pt x="96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7" name="Google Shape;18147;p79"/>
            <p:cNvSpPr/>
            <p:nvPr/>
          </p:nvSpPr>
          <p:spPr>
            <a:xfrm>
              <a:off x="6701726" y="2002068"/>
              <a:ext cx="33914" cy="40134"/>
            </a:xfrm>
            <a:custGeom>
              <a:avLst/>
              <a:gdLst/>
              <a:ahLst/>
              <a:cxnLst/>
              <a:rect l="l" t="t" r="r" b="b"/>
              <a:pathLst>
                <a:path w="1303" h="1542" extrusionOk="0">
                  <a:moveTo>
                    <a:pt x="962" y="1"/>
                  </a:moveTo>
                  <a:cubicBezTo>
                    <a:pt x="430" y="1"/>
                    <a:pt x="1" y="346"/>
                    <a:pt x="1" y="771"/>
                  </a:cubicBezTo>
                  <a:cubicBezTo>
                    <a:pt x="1" y="1197"/>
                    <a:pt x="430" y="1542"/>
                    <a:pt x="962" y="1542"/>
                  </a:cubicBezTo>
                  <a:cubicBezTo>
                    <a:pt x="1078" y="1542"/>
                    <a:pt x="1194" y="1521"/>
                    <a:pt x="1303" y="1489"/>
                  </a:cubicBezTo>
                  <a:cubicBezTo>
                    <a:pt x="958" y="1376"/>
                    <a:pt x="708" y="1088"/>
                    <a:pt x="708" y="747"/>
                  </a:cubicBezTo>
                  <a:cubicBezTo>
                    <a:pt x="708" y="433"/>
                    <a:pt x="919" y="163"/>
                    <a:pt x="1225" y="36"/>
                  </a:cubicBezTo>
                  <a:cubicBezTo>
                    <a:pt x="1141" y="15"/>
                    <a:pt x="1053" y="4"/>
                    <a:pt x="962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8" name="Google Shape;18148;p79"/>
            <p:cNvSpPr/>
            <p:nvPr/>
          </p:nvSpPr>
          <p:spPr>
            <a:xfrm>
              <a:off x="6676740" y="2022135"/>
              <a:ext cx="100128" cy="100102"/>
            </a:xfrm>
            <a:custGeom>
              <a:avLst/>
              <a:gdLst/>
              <a:ahLst/>
              <a:cxnLst/>
              <a:rect l="l" t="t" r="r" b="b"/>
              <a:pathLst>
                <a:path w="3847" h="3846" extrusionOk="0">
                  <a:moveTo>
                    <a:pt x="1925" y="0"/>
                  </a:moveTo>
                  <a:cubicBezTo>
                    <a:pt x="862" y="0"/>
                    <a:pt x="0" y="862"/>
                    <a:pt x="0" y="1925"/>
                  </a:cubicBezTo>
                  <a:cubicBezTo>
                    <a:pt x="0" y="2984"/>
                    <a:pt x="862" y="3846"/>
                    <a:pt x="1925" y="3846"/>
                  </a:cubicBezTo>
                  <a:cubicBezTo>
                    <a:pt x="2988" y="3846"/>
                    <a:pt x="3846" y="2984"/>
                    <a:pt x="3846" y="1925"/>
                  </a:cubicBezTo>
                  <a:cubicBezTo>
                    <a:pt x="3846" y="862"/>
                    <a:pt x="2988" y="0"/>
                    <a:pt x="192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9" name="Google Shape;18149;p79"/>
            <p:cNvSpPr/>
            <p:nvPr/>
          </p:nvSpPr>
          <p:spPr>
            <a:xfrm>
              <a:off x="6700347" y="2022109"/>
              <a:ext cx="79800" cy="99139"/>
            </a:xfrm>
            <a:custGeom>
              <a:avLst/>
              <a:gdLst/>
              <a:ahLst/>
              <a:cxnLst/>
              <a:rect l="l" t="t" r="r" b="b"/>
              <a:pathLst>
                <a:path w="3066" h="3809" extrusionOk="0">
                  <a:moveTo>
                    <a:pt x="1062" y="0"/>
                  </a:moveTo>
                  <a:cubicBezTo>
                    <a:pt x="348" y="0"/>
                    <a:pt x="0" y="910"/>
                    <a:pt x="568" y="1370"/>
                  </a:cubicBezTo>
                  <a:lnTo>
                    <a:pt x="571" y="1373"/>
                  </a:lnTo>
                  <a:cubicBezTo>
                    <a:pt x="571" y="1373"/>
                    <a:pt x="1124" y="3242"/>
                    <a:pt x="1402" y="3808"/>
                  </a:cubicBezTo>
                  <a:cubicBezTo>
                    <a:pt x="2401" y="3604"/>
                    <a:pt x="3066" y="2654"/>
                    <a:pt x="2922" y="1648"/>
                  </a:cubicBezTo>
                  <a:cubicBezTo>
                    <a:pt x="2809" y="874"/>
                    <a:pt x="2239" y="248"/>
                    <a:pt x="1482" y="58"/>
                  </a:cubicBezTo>
                  <a:cubicBezTo>
                    <a:pt x="1356" y="26"/>
                    <a:pt x="1229" y="8"/>
                    <a:pt x="1099" y="1"/>
                  </a:cubicBezTo>
                  <a:cubicBezTo>
                    <a:pt x="1087" y="1"/>
                    <a:pt x="1075" y="0"/>
                    <a:pt x="1062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0" name="Google Shape;18150;p79"/>
            <p:cNvSpPr/>
            <p:nvPr/>
          </p:nvSpPr>
          <p:spPr>
            <a:xfrm>
              <a:off x="6686709" y="2057715"/>
              <a:ext cx="80165" cy="74517"/>
            </a:xfrm>
            <a:custGeom>
              <a:avLst/>
              <a:gdLst/>
              <a:ahLst/>
              <a:cxnLst/>
              <a:rect l="l" t="t" r="r" b="b"/>
              <a:pathLst>
                <a:path w="3080" h="2863" extrusionOk="0">
                  <a:moveTo>
                    <a:pt x="1055" y="1"/>
                  </a:moveTo>
                  <a:cubicBezTo>
                    <a:pt x="991" y="1"/>
                    <a:pt x="930" y="35"/>
                    <a:pt x="895" y="90"/>
                  </a:cubicBezTo>
                  <a:cubicBezTo>
                    <a:pt x="743" y="326"/>
                    <a:pt x="374" y="878"/>
                    <a:pt x="78" y="1086"/>
                  </a:cubicBezTo>
                  <a:cubicBezTo>
                    <a:pt x="29" y="1121"/>
                    <a:pt x="1" y="1177"/>
                    <a:pt x="1" y="1240"/>
                  </a:cubicBezTo>
                  <a:lnTo>
                    <a:pt x="1" y="1325"/>
                  </a:lnTo>
                  <a:cubicBezTo>
                    <a:pt x="1" y="2173"/>
                    <a:pt x="691" y="2862"/>
                    <a:pt x="1542" y="2862"/>
                  </a:cubicBezTo>
                  <a:cubicBezTo>
                    <a:pt x="2390" y="2862"/>
                    <a:pt x="3080" y="2173"/>
                    <a:pt x="3080" y="1325"/>
                  </a:cubicBezTo>
                  <a:lnTo>
                    <a:pt x="3080" y="1131"/>
                  </a:lnTo>
                  <a:cubicBezTo>
                    <a:pt x="3080" y="480"/>
                    <a:pt x="1556" y="104"/>
                    <a:pt x="1095" y="5"/>
                  </a:cubicBezTo>
                  <a:cubicBezTo>
                    <a:pt x="1082" y="2"/>
                    <a:pt x="1068" y="1"/>
                    <a:pt x="1055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1" name="Google Shape;18151;p79"/>
            <p:cNvSpPr/>
            <p:nvPr/>
          </p:nvSpPr>
          <p:spPr>
            <a:xfrm>
              <a:off x="6661722" y="2149592"/>
              <a:ext cx="130242" cy="52784"/>
            </a:xfrm>
            <a:custGeom>
              <a:avLst/>
              <a:gdLst/>
              <a:ahLst/>
              <a:cxnLst/>
              <a:rect l="l" t="t" r="r" b="b"/>
              <a:pathLst>
                <a:path w="5004" h="2028" extrusionOk="0">
                  <a:moveTo>
                    <a:pt x="1520" y="1"/>
                  </a:moveTo>
                  <a:cubicBezTo>
                    <a:pt x="1513" y="1"/>
                    <a:pt x="1510" y="8"/>
                    <a:pt x="1503" y="11"/>
                  </a:cubicBezTo>
                  <a:lnTo>
                    <a:pt x="345" y="525"/>
                  </a:lnTo>
                  <a:cubicBezTo>
                    <a:pt x="134" y="620"/>
                    <a:pt x="0" y="824"/>
                    <a:pt x="0" y="1053"/>
                  </a:cubicBezTo>
                  <a:lnTo>
                    <a:pt x="4" y="2028"/>
                  </a:lnTo>
                  <a:lnTo>
                    <a:pt x="5004" y="2028"/>
                  </a:lnTo>
                  <a:lnTo>
                    <a:pt x="5004" y="1056"/>
                  </a:lnTo>
                  <a:cubicBezTo>
                    <a:pt x="5004" y="828"/>
                    <a:pt x="4870" y="620"/>
                    <a:pt x="4659" y="529"/>
                  </a:cubicBezTo>
                  <a:lnTo>
                    <a:pt x="3501" y="11"/>
                  </a:lnTo>
                  <a:cubicBezTo>
                    <a:pt x="3494" y="8"/>
                    <a:pt x="3487" y="4"/>
                    <a:pt x="3484" y="1"/>
                  </a:cubicBezTo>
                  <a:lnTo>
                    <a:pt x="2502" y="508"/>
                  </a:lnTo>
                  <a:lnTo>
                    <a:pt x="1520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2" name="Google Shape;18152;p79"/>
            <p:cNvSpPr/>
            <p:nvPr/>
          </p:nvSpPr>
          <p:spPr>
            <a:xfrm>
              <a:off x="6661722" y="2166536"/>
              <a:ext cx="25012" cy="35840"/>
            </a:xfrm>
            <a:custGeom>
              <a:avLst/>
              <a:gdLst/>
              <a:ahLst/>
              <a:cxnLst/>
              <a:rect l="l" t="t" r="r" b="b"/>
              <a:pathLst>
                <a:path w="961" h="1377" extrusionOk="0">
                  <a:moveTo>
                    <a:pt x="166" y="1"/>
                  </a:moveTo>
                  <a:cubicBezTo>
                    <a:pt x="60" y="110"/>
                    <a:pt x="0" y="254"/>
                    <a:pt x="0" y="405"/>
                  </a:cubicBezTo>
                  <a:lnTo>
                    <a:pt x="0" y="1377"/>
                  </a:lnTo>
                  <a:lnTo>
                    <a:pt x="961" y="1377"/>
                  </a:lnTo>
                  <a:lnTo>
                    <a:pt x="961" y="958"/>
                  </a:lnTo>
                  <a:cubicBezTo>
                    <a:pt x="961" y="856"/>
                    <a:pt x="922" y="757"/>
                    <a:pt x="848" y="687"/>
                  </a:cubicBezTo>
                  <a:lnTo>
                    <a:pt x="166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3" name="Google Shape;18153;p79"/>
            <p:cNvSpPr/>
            <p:nvPr/>
          </p:nvSpPr>
          <p:spPr>
            <a:xfrm>
              <a:off x="6766847" y="2166536"/>
              <a:ext cx="25038" cy="35840"/>
            </a:xfrm>
            <a:custGeom>
              <a:avLst/>
              <a:gdLst/>
              <a:ahLst/>
              <a:cxnLst/>
              <a:rect l="l" t="t" r="r" b="b"/>
              <a:pathLst>
                <a:path w="962" h="1377" extrusionOk="0">
                  <a:moveTo>
                    <a:pt x="796" y="1"/>
                  </a:moveTo>
                  <a:lnTo>
                    <a:pt x="113" y="687"/>
                  </a:lnTo>
                  <a:cubicBezTo>
                    <a:pt x="39" y="757"/>
                    <a:pt x="1" y="856"/>
                    <a:pt x="1" y="958"/>
                  </a:cubicBezTo>
                  <a:lnTo>
                    <a:pt x="1" y="1377"/>
                  </a:lnTo>
                  <a:lnTo>
                    <a:pt x="961" y="1377"/>
                  </a:lnTo>
                  <a:lnTo>
                    <a:pt x="961" y="405"/>
                  </a:lnTo>
                  <a:cubicBezTo>
                    <a:pt x="961" y="254"/>
                    <a:pt x="901" y="110"/>
                    <a:pt x="79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4" name="Google Shape;18154;p79"/>
            <p:cNvSpPr/>
            <p:nvPr/>
          </p:nvSpPr>
          <p:spPr>
            <a:xfrm>
              <a:off x="6686709" y="2057715"/>
              <a:ext cx="80165" cy="73866"/>
            </a:xfrm>
            <a:custGeom>
              <a:avLst/>
              <a:gdLst/>
              <a:ahLst/>
              <a:cxnLst/>
              <a:rect l="l" t="t" r="r" b="b"/>
              <a:pathLst>
                <a:path w="3080" h="2838" extrusionOk="0">
                  <a:moveTo>
                    <a:pt x="1055" y="1"/>
                  </a:moveTo>
                  <a:cubicBezTo>
                    <a:pt x="991" y="1"/>
                    <a:pt x="930" y="35"/>
                    <a:pt x="898" y="90"/>
                  </a:cubicBezTo>
                  <a:cubicBezTo>
                    <a:pt x="747" y="326"/>
                    <a:pt x="374" y="882"/>
                    <a:pt x="78" y="1086"/>
                  </a:cubicBezTo>
                  <a:cubicBezTo>
                    <a:pt x="29" y="1121"/>
                    <a:pt x="1" y="1181"/>
                    <a:pt x="1" y="1240"/>
                  </a:cubicBezTo>
                  <a:lnTo>
                    <a:pt x="1" y="1325"/>
                  </a:lnTo>
                  <a:cubicBezTo>
                    <a:pt x="4" y="2071"/>
                    <a:pt x="536" y="2708"/>
                    <a:pt x="1268" y="2838"/>
                  </a:cubicBezTo>
                  <a:cubicBezTo>
                    <a:pt x="951" y="2549"/>
                    <a:pt x="772" y="2141"/>
                    <a:pt x="772" y="1712"/>
                  </a:cubicBezTo>
                  <a:lnTo>
                    <a:pt x="772" y="1325"/>
                  </a:lnTo>
                  <a:cubicBezTo>
                    <a:pt x="772" y="1198"/>
                    <a:pt x="814" y="1075"/>
                    <a:pt x="891" y="973"/>
                  </a:cubicBezTo>
                  <a:cubicBezTo>
                    <a:pt x="961" y="882"/>
                    <a:pt x="1028" y="787"/>
                    <a:pt x="1092" y="692"/>
                  </a:cubicBezTo>
                  <a:cubicBezTo>
                    <a:pt x="1123" y="639"/>
                    <a:pt x="1180" y="607"/>
                    <a:pt x="1243" y="607"/>
                  </a:cubicBezTo>
                  <a:cubicBezTo>
                    <a:pt x="1848" y="611"/>
                    <a:pt x="2872" y="1100"/>
                    <a:pt x="3076" y="1325"/>
                  </a:cubicBezTo>
                  <a:lnTo>
                    <a:pt x="3076" y="1135"/>
                  </a:lnTo>
                  <a:cubicBezTo>
                    <a:pt x="3080" y="480"/>
                    <a:pt x="1553" y="104"/>
                    <a:pt x="1095" y="5"/>
                  </a:cubicBezTo>
                  <a:cubicBezTo>
                    <a:pt x="1082" y="2"/>
                    <a:pt x="1068" y="1"/>
                    <a:pt x="1055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5" name="Google Shape;18155;p79"/>
            <p:cNvSpPr/>
            <p:nvPr/>
          </p:nvSpPr>
          <p:spPr>
            <a:xfrm>
              <a:off x="6656959" y="1997409"/>
              <a:ext cx="139690" cy="209652"/>
            </a:xfrm>
            <a:custGeom>
              <a:avLst/>
              <a:gdLst/>
              <a:ahLst/>
              <a:cxnLst/>
              <a:rect l="l" t="t" r="r" b="b"/>
              <a:pathLst>
                <a:path w="5367" h="8055" extrusionOk="0">
                  <a:moveTo>
                    <a:pt x="2685" y="363"/>
                  </a:moveTo>
                  <a:cubicBezTo>
                    <a:pt x="3104" y="363"/>
                    <a:pt x="3445" y="609"/>
                    <a:pt x="3466" y="922"/>
                  </a:cubicBezTo>
                  <a:cubicBezTo>
                    <a:pt x="3215" y="822"/>
                    <a:pt x="2950" y="772"/>
                    <a:pt x="2685" y="772"/>
                  </a:cubicBezTo>
                  <a:cubicBezTo>
                    <a:pt x="2420" y="772"/>
                    <a:pt x="2156" y="822"/>
                    <a:pt x="1904" y="922"/>
                  </a:cubicBezTo>
                  <a:cubicBezTo>
                    <a:pt x="1925" y="609"/>
                    <a:pt x="2266" y="363"/>
                    <a:pt x="2685" y="363"/>
                  </a:cubicBezTo>
                  <a:close/>
                  <a:moveTo>
                    <a:pt x="2691" y="1128"/>
                  </a:moveTo>
                  <a:cubicBezTo>
                    <a:pt x="3812" y="1128"/>
                    <a:pt x="4650" y="2185"/>
                    <a:pt x="4377" y="3287"/>
                  </a:cubicBezTo>
                  <a:cubicBezTo>
                    <a:pt x="4339" y="3142"/>
                    <a:pt x="4258" y="3012"/>
                    <a:pt x="4145" y="2910"/>
                  </a:cubicBezTo>
                  <a:cubicBezTo>
                    <a:pt x="3442" y="2287"/>
                    <a:pt x="2185" y="2125"/>
                    <a:pt x="2129" y="2118"/>
                  </a:cubicBezTo>
                  <a:cubicBezTo>
                    <a:pt x="2120" y="2117"/>
                    <a:pt x="2112" y="2117"/>
                    <a:pt x="2103" y="2117"/>
                  </a:cubicBezTo>
                  <a:cubicBezTo>
                    <a:pt x="1890" y="2117"/>
                    <a:pt x="1857" y="2450"/>
                    <a:pt x="2087" y="2477"/>
                  </a:cubicBezTo>
                  <a:cubicBezTo>
                    <a:pt x="2097" y="2477"/>
                    <a:pt x="3290" y="2636"/>
                    <a:pt x="3906" y="3181"/>
                  </a:cubicBezTo>
                  <a:cubicBezTo>
                    <a:pt x="3994" y="3258"/>
                    <a:pt x="4043" y="3367"/>
                    <a:pt x="4043" y="3480"/>
                  </a:cubicBezTo>
                  <a:lnTo>
                    <a:pt x="4043" y="3642"/>
                  </a:lnTo>
                  <a:cubicBezTo>
                    <a:pt x="4043" y="4391"/>
                    <a:pt x="3434" y="5000"/>
                    <a:pt x="2685" y="5000"/>
                  </a:cubicBezTo>
                  <a:cubicBezTo>
                    <a:pt x="1936" y="5000"/>
                    <a:pt x="1327" y="4391"/>
                    <a:pt x="1327" y="3642"/>
                  </a:cubicBezTo>
                  <a:cubicBezTo>
                    <a:pt x="1327" y="3589"/>
                    <a:pt x="1352" y="3536"/>
                    <a:pt x="1397" y="3505"/>
                  </a:cubicBezTo>
                  <a:cubicBezTo>
                    <a:pt x="1601" y="3364"/>
                    <a:pt x="1770" y="3174"/>
                    <a:pt x="1883" y="2956"/>
                  </a:cubicBezTo>
                  <a:cubicBezTo>
                    <a:pt x="1956" y="2813"/>
                    <a:pt x="1836" y="2693"/>
                    <a:pt x="1716" y="2693"/>
                  </a:cubicBezTo>
                  <a:cubicBezTo>
                    <a:pt x="1657" y="2693"/>
                    <a:pt x="1598" y="2723"/>
                    <a:pt x="1563" y="2794"/>
                  </a:cubicBezTo>
                  <a:cubicBezTo>
                    <a:pt x="1475" y="2959"/>
                    <a:pt x="1345" y="3104"/>
                    <a:pt x="1190" y="3213"/>
                  </a:cubicBezTo>
                  <a:cubicBezTo>
                    <a:pt x="1119" y="3262"/>
                    <a:pt x="1063" y="3329"/>
                    <a:pt x="1024" y="3403"/>
                  </a:cubicBezTo>
                  <a:cubicBezTo>
                    <a:pt x="672" y="2301"/>
                    <a:pt x="1468" y="1168"/>
                    <a:pt x="2625" y="1130"/>
                  </a:cubicBezTo>
                  <a:cubicBezTo>
                    <a:pt x="2647" y="1129"/>
                    <a:pt x="2669" y="1128"/>
                    <a:pt x="2691" y="1128"/>
                  </a:cubicBezTo>
                  <a:close/>
                  <a:moveTo>
                    <a:pt x="3276" y="5257"/>
                  </a:moveTo>
                  <a:lnTo>
                    <a:pt x="3276" y="5507"/>
                  </a:lnTo>
                  <a:cubicBezTo>
                    <a:pt x="3276" y="5556"/>
                    <a:pt x="3280" y="5605"/>
                    <a:pt x="3294" y="5654"/>
                  </a:cubicBezTo>
                  <a:lnTo>
                    <a:pt x="2692" y="6105"/>
                  </a:lnTo>
                  <a:cubicBezTo>
                    <a:pt x="2690" y="6107"/>
                    <a:pt x="2688" y="6107"/>
                    <a:pt x="2685" y="6107"/>
                  </a:cubicBezTo>
                  <a:cubicBezTo>
                    <a:pt x="2682" y="6107"/>
                    <a:pt x="2680" y="6107"/>
                    <a:pt x="2678" y="6105"/>
                  </a:cubicBezTo>
                  <a:lnTo>
                    <a:pt x="2076" y="5654"/>
                  </a:lnTo>
                  <a:cubicBezTo>
                    <a:pt x="2090" y="5605"/>
                    <a:pt x="2094" y="5556"/>
                    <a:pt x="2094" y="5507"/>
                  </a:cubicBezTo>
                  <a:lnTo>
                    <a:pt x="2094" y="5257"/>
                  </a:lnTo>
                  <a:cubicBezTo>
                    <a:pt x="2284" y="5324"/>
                    <a:pt x="2484" y="5359"/>
                    <a:pt x="2685" y="5362"/>
                  </a:cubicBezTo>
                  <a:cubicBezTo>
                    <a:pt x="2886" y="5362"/>
                    <a:pt x="3086" y="5327"/>
                    <a:pt x="3276" y="5257"/>
                  </a:cubicBezTo>
                  <a:close/>
                  <a:moveTo>
                    <a:pt x="2682" y="0"/>
                  </a:moveTo>
                  <a:cubicBezTo>
                    <a:pt x="2052" y="0"/>
                    <a:pt x="1538" y="426"/>
                    <a:pt x="1538" y="947"/>
                  </a:cubicBezTo>
                  <a:cubicBezTo>
                    <a:pt x="1538" y="996"/>
                    <a:pt x="1545" y="1045"/>
                    <a:pt x="1556" y="1095"/>
                  </a:cubicBezTo>
                  <a:cubicBezTo>
                    <a:pt x="486" y="1770"/>
                    <a:pt x="254" y="3234"/>
                    <a:pt x="1056" y="4208"/>
                  </a:cubicBezTo>
                  <a:cubicBezTo>
                    <a:pt x="1183" y="4560"/>
                    <a:pt x="1418" y="4863"/>
                    <a:pt x="1732" y="5074"/>
                  </a:cubicBezTo>
                  <a:lnTo>
                    <a:pt x="1732" y="5507"/>
                  </a:lnTo>
                  <a:cubicBezTo>
                    <a:pt x="1732" y="5588"/>
                    <a:pt x="1682" y="5661"/>
                    <a:pt x="1608" y="5693"/>
                  </a:cubicBezTo>
                  <a:lnTo>
                    <a:pt x="451" y="6210"/>
                  </a:lnTo>
                  <a:cubicBezTo>
                    <a:pt x="176" y="6330"/>
                    <a:pt x="0" y="6601"/>
                    <a:pt x="0" y="6900"/>
                  </a:cubicBezTo>
                  <a:lnTo>
                    <a:pt x="0" y="7871"/>
                  </a:lnTo>
                  <a:cubicBezTo>
                    <a:pt x="0" y="7971"/>
                    <a:pt x="78" y="8054"/>
                    <a:pt x="181" y="8054"/>
                  </a:cubicBezTo>
                  <a:cubicBezTo>
                    <a:pt x="183" y="8054"/>
                    <a:pt x="185" y="8054"/>
                    <a:pt x="187" y="8054"/>
                  </a:cubicBezTo>
                  <a:cubicBezTo>
                    <a:pt x="285" y="8054"/>
                    <a:pt x="366" y="7973"/>
                    <a:pt x="366" y="7875"/>
                  </a:cubicBezTo>
                  <a:lnTo>
                    <a:pt x="366" y="6903"/>
                  </a:lnTo>
                  <a:cubicBezTo>
                    <a:pt x="366" y="6745"/>
                    <a:pt x="458" y="6604"/>
                    <a:pt x="602" y="6541"/>
                  </a:cubicBezTo>
                  <a:lnTo>
                    <a:pt x="1760" y="6024"/>
                  </a:lnTo>
                  <a:cubicBezTo>
                    <a:pt x="1802" y="6006"/>
                    <a:pt x="1841" y="5982"/>
                    <a:pt x="1876" y="5953"/>
                  </a:cubicBezTo>
                  <a:lnTo>
                    <a:pt x="2460" y="6393"/>
                  </a:lnTo>
                  <a:cubicBezTo>
                    <a:pt x="2527" y="6443"/>
                    <a:pt x="2606" y="6467"/>
                    <a:pt x="2685" y="6467"/>
                  </a:cubicBezTo>
                  <a:cubicBezTo>
                    <a:pt x="2763" y="6467"/>
                    <a:pt x="2842" y="6443"/>
                    <a:pt x="2907" y="6393"/>
                  </a:cubicBezTo>
                  <a:lnTo>
                    <a:pt x="3494" y="5953"/>
                  </a:lnTo>
                  <a:cubicBezTo>
                    <a:pt x="3529" y="5982"/>
                    <a:pt x="3568" y="6006"/>
                    <a:pt x="3610" y="6024"/>
                  </a:cubicBezTo>
                  <a:lnTo>
                    <a:pt x="4768" y="6541"/>
                  </a:lnTo>
                  <a:cubicBezTo>
                    <a:pt x="4912" y="6604"/>
                    <a:pt x="5004" y="6745"/>
                    <a:pt x="5004" y="6903"/>
                  </a:cubicBezTo>
                  <a:lnTo>
                    <a:pt x="5004" y="7875"/>
                  </a:lnTo>
                  <a:cubicBezTo>
                    <a:pt x="5004" y="7994"/>
                    <a:pt x="5094" y="8054"/>
                    <a:pt x="5185" y="8054"/>
                  </a:cubicBezTo>
                  <a:cubicBezTo>
                    <a:pt x="5276" y="8054"/>
                    <a:pt x="5366" y="7994"/>
                    <a:pt x="5366" y="7875"/>
                  </a:cubicBezTo>
                  <a:lnTo>
                    <a:pt x="5366" y="6903"/>
                  </a:lnTo>
                  <a:cubicBezTo>
                    <a:pt x="5366" y="6604"/>
                    <a:pt x="5190" y="6333"/>
                    <a:pt x="4916" y="6210"/>
                  </a:cubicBezTo>
                  <a:lnTo>
                    <a:pt x="3755" y="5693"/>
                  </a:lnTo>
                  <a:cubicBezTo>
                    <a:pt x="3681" y="5661"/>
                    <a:pt x="3635" y="5588"/>
                    <a:pt x="3632" y="5507"/>
                  </a:cubicBezTo>
                  <a:lnTo>
                    <a:pt x="3632" y="5074"/>
                  </a:lnTo>
                  <a:cubicBezTo>
                    <a:pt x="3945" y="4863"/>
                    <a:pt x="4180" y="4560"/>
                    <a:pt x="4307" y="4208"/>
                  </a:cubicBezTo>
                  <a:cubicBezTo>
                    <a:pt x="5113" y="3234"/>
                    <a:pt x="4877" y="1770"/>
                    <a:pt x="3811" y="1095"/>
                  </a:cubicBezTo>
                  <a:cubicBezTo>
                    <a:pt x="3822" y="1045"/>
                    <a:pt x="3825" y="996"/>
                    <a:pt x="3825" y="947"/>
                  </a:cubicBezTo>
                  <a:cubicBezTo>
                    <a:pt x="3825" y="426"/>
                    <a:pt x="3315" y="0"/>
                    <a:pt x="26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6" name="Google Shape;18156;p79"/>
            <p:cNvSpPr/>
            <p:nvPr/>
          </p:nvSpPr>
          <p:spPr>
            <a:xfrm>
              <a:off x="6722158" y="2172600"/>
              <a:ext cx="9370" cy="34460"/>
            </a:xfrm>
            <a:custGeom>
              <a:avLst/>
              <a:gdLst/>
              <a:ahLst/>
              <a:cxnLst/>
              <a:rect l="l" t="t" r="r" b="b"/>
              <a:pathLst>
                <a:path w="360" h="1324" extrusionOk="0">
                  <a:moveTo>
                    <a:pt x="180" y="0"/>
                  </a:moveTo>
                  <a:cubicBezTo>
                    <a:pt x="90" y="0"/>
                    <a:pt x="1" y="60"/>
                    <a:pt x="1" y="180"/>
                  </a:cubicBezTo>
                  <a:lnTo>
                    <a:pt x="1" y="1144"/>
                  </a:lnTo>
                  <a:cubicBezTo>
                    <a:pt x="1" y="1263"/>
                    <a:pt x="90" y="1323"/>
                    <a:pt x="180" y="1323"/>
                  </a:cubicBezTo>
                  <a:cubicBezTo>
                    <a:pt x="270" y="1323"/>
                    <a:pt x="359" y="1263"/>
                    <a:pt x="359" y="1144"/>
                  </a:cubicBezTo>
                  <a:lnTo>
                    <a:pt x="359" y="180"/>
                  </a:lnTo>
                  <a:cubicBezTo>
                    <a:pt x="359" y="60"/>
                    <a:pt x="270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7" name="Google Shape;18157;p79"/>
            <p:cNvSpPr/>
            <p:nvPr/>
          </p:nvSpPr>
          <p:spPr>
            <a:xfrm>
              <a:off x="6682050" y="2182595"/>
              <a:ext cx="9448" cy="24466"/>
            </a:xfrm>
            <a:custGeom>
              <a:avLst/>
              <a:gdLst/>
              <a:ahLst/>
              <a:cxnLst/>
              <a:rect l="l" t="t" r="r" b="b"/>
              <a:pathLst>
                <a:path w="363" h="940" extrusionOk="0">
                  <a:moveTo>
                    <a:pt x="182" y="0"/>
                  </a:moveTo>
                  <a:cubicBezTo>
                    <a:pt x="91" y="0"/>
                    <a:pt x="1" y="61"/>
                    <a:pt x="1" y="183"/>
                  </a:cubicBezTo>
                  <a:lnTo>
                    <a:pt x="1" y="760"/>
                  </a:lnTo>
                  <a:cubicBezTo>
                    <a:pt x="1" y="879"/>
                    <a:pt x="91" y="939"/>
                    <a:pt x="182" y="939"/>
                  </a:cubicBezTo>
                  <a:cubicBezTo>
                    <a:pt x="272" y="939"/>
                    <a:pt x="363" y="879"/>
                    <a:pt x="363" y="760"/>
                  </a:cubicBezTo>
                  <a:lnTo>
                    <a:pt x="363" y="183"/>
                  </a:lnTo>
                  <a:cubicBezTo>
                    <a:pt x="363" y="61"/>
                    <a:pt x="272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8" name="Google Shape;18158;p79"/>
            <p:cNvSpPr/>
            <p:nvPr/>
          </p:nvSpPr>
          <p:spPr>
            <a:xfrm>
              <a:off x="6762188" y="2182595"/>
              <a:ext cx="9370" cy="24466"/>
            </a:xfrm>
            <a:custGeom>
              <a:avLst/>
              <a:gdLst/>
              <a:ahLst/>
              <a:cxnLst/>
              <a:rect l="l" t="t" r="r" b="b"/>
              <a:pathLst>
                <a:path w="360" h="940" extrusionOk="0">
                  <a:moveTo>
                    <a:pt x="180" y="0"/>
                  </a:moveTo>
                  <a:cubicBezTo>
                    <a:pt x="90" y="0"/>
                    <a:pt x="0" y="61"/>
                    <a:pt x="0" y="183"/>
                  </a:cubicBezTo>
                  <a:lnTo>
                    <a:pt x="0" y="760"/>
                  </a:lnTo>
                  <a:cubicBezTo>
                    <a:pt x="0" y="879"/>
                    <a:pt x="90" y="939"/>
                    <a:pt x="180" y="939"/>
                  </a:cubicBezTo>
                  <a:cubicBezTo>
                    <a:pt x="269" y="939"/>
                    <a:pt x="359" y="879"/>
                    <a:pt x="359" y="760"/>
                  </a:cubicBezTo>
                  <a:lnTo>
                    <a:pt x="359" y="183"/>
                  </a:lnTo>
                  <a:cubicBezTo>
                    <a:pt x="359" y="61"/>
                    <a:pt x="269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9" name="Google Shape;18159;p79"/>
            <p:cNvSpPr/>
            <p:nvPr/>
          </p:nvSpPr>
          <p:spPr>
            <a:xfrm>
              <a:off x="6707140" y="2287694"/>
              <a:ext cx="34356" cy="29463"/>
            </a:xfrm>
            <a:custGeom>
              <a:avLst/>
              <a:gdLst/>
              <a:ahLst/>
              <a:cxnLst/>
              <a:rect l="l" t="t" r="r" b="b"/>
              <a:pathLst>
                <a:path w="1320" h="1132" extrusionOk="0">
                  <a:moveTo>
                    <a:pt x="755" y="362"/>
                  </a:moveTo>
                  <a:cubicBezTo>
                    <a:pt x="860" y="362"/>
                    <a:pt x="961" y="444"/>
                    <a:pt x="961" y="567"/>
                  </a:cubicBezTo>
                  <a:cubicBezTo>
                    <a:pt x="961" y="680"/>
                    <a:pt x="870" y="771"/>
                    <a:pt x="757" y="771"/>
                  </a:cubicBezTo>
                  <a:cubicBezTo>
                    <a:pt x="574" y="771"/>
                    <a:pt x="483" y="550"/>
                    <a:pt x="613" y="423"/>
                  </a:cubicBezTo>
                  <a:cubicBezTo>
                    <a:pt x="654" y="381"/>
                    <a:pt x="705" y="362"/>
                    <a:pt x="755" y="362"/>
                  </a:cubicBezTo>
                  <a:close/>
                  <a:moveTo>
                    <a:pt x="757" y="1"/>
                  </a:moveTo>
                  <a:cubicBezTo>
                    <a:pt x="254" y="1"/>
                    <a:pt x="1" y="609"/>
                    <a:pt x="356" y="965"/>
                  </a:cubicBezTo>
                  <a:cubicBezTo>
                    <a:pt x="471" y="1080"/>
                    <a:pt x="613" y="1132"/>
                    <a:pt x="752" y="1132"/>
                  </a:cubicBezTo>
                  <a:cubicBezTo>
                    <a:pt x="1042" y="1132"/>
                    <a:pt x="1320" y="907"/>
                    <a:pt x="1320" y="567"/>
                  </a:cubicBezTo>
                  <a:cubicBezTo>
                    <a:pt x="1320" y="254"/>
                    <a:pt x="1067" y="1"/>
                    <a:pt x="7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0" name="Google Shape;18160;p79"/>
            <p:cNvSpPr/>
            <p:nvPr/>
          </p:nvSpPr>
          <p:spPr>
            <a:xfrm>
              <a:off x="6612088" y="2287694"/>
              <a:ext cx="34356" cy="29463"/>
            </a:xfrm>
            <a:custGeom>
              <a:avLst/>
              <a:gdLst/>
              <a:ahLst/>
              <a:cxnLst/>
              <a:rect l="l" t="t" r="r" b="b"/>
              <a:pathLst>
                <a:path w="1320" h="1132" extrusionOk="0">
                  <a:moveTo>
                    <a:pt x="753" y="362"/>
                  </a:moveTo>
                  <a:cubicBezTo>
                    <a:pt x="858" y="362"/>
                    <a:pt x="957" y="444"/>
                    <a:pt x="957" y="567"/>
                  </a:cubicBezTo>
                  <a:cubicBezTo>
                    <a:pt x="957" y="680"/>
                    <a:pt x="866" y="771"/>
                    <a:pt x="753" y="771"/>
                  </a:cubicBezTo>
                  <a:cubicBezTo>
                    <a:pt x="570" y="771"/>
                    <a:pt x="479" y="550"/>
                    <a:pt x="609" y="423"/>
                  </a:cubicBezTo>
                  <a:cubicBezTo>
                    <a:pt x="651" y="381"/>
                    <a:pt x="703" y="362"/>
                    <a:pt x="753" y="362"/>
                  </a:cubicBezTo>
                  <a:close/>
                  <a:moveTo>
                    <a:pt x="753" y="1"/>
                  </a:moveTo>
                  <a:cubicBezTo>
                    <a:pt x="250" y="1"/>
                    <a:pt x="0" y="609"/>
                    <a:pt x="356" y="965"/>
                  </a:cubicBezTo>
                  <a:cubicBezTo>
                    <a:pt x="471" y="1080"/>
                    <a:pt x="613" y="1132"/>
                    <a:pt x="752" y="1132"/>
                  </a:cubicBezTo>
                  <a:cubicBezTo>
                    <a:pt x="1042" y="1132"/>
                    <a:pt x="1320" y="907"/>
                    <a:pt x="1320" y="567"/>
                  </a:cubicBezTo>
                  <a:cubicBezTo>
                    <a:pt x="1316" y="254"/>
                    <a:pt x="1066" y="1"/>
                    <a:pt x="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1" name="Google Shape;18161;p79"/>
            <p:cNvSpPr/>
            <p:nvPr/>
          </p:nvSpPr>
          <p:spPr>
            <a:xfrm>
              <a:off x="6802297" y="2287694"/>
              <a:ext cx="34356" cy="29463"/>
            </a:xfrm>
            <a:custGeom>
              <a:avLst/>
              <a:gdLst/>
              <a:ahLst/>
              <a:cxnLst/>
              <a:rect l="l" t="t" r="r" b="b"/>
              <a:pathLst>
                <a:path w="1320" h="1132" extrusionOk="0">
                  <a:moveTo>
                    <a:pt x="753" y="362"/>
                  </a:moveTo>
                  <a:cubicBezTo>
                    <a:pt x="858" y="362"/>
                    <a:pt x="957" y="444"/>
                    <a:pt x="957" y="567"/>
                  </a:cubicBezTo>
                  <a:cubicBezTo>
                    <a:pt x="957" y="680"/>
                    <a:pt x="866" y="771"/>
                    <a:pt x="753" y="771"/>
                  </a:cubicBezTo>
                  <a:cubicBezTo>
                    <a:pt x="570" y="771"/>
                    <a:pt x="479" y="550"/>
                    <a:pt x="609" y="423"/>
                  </a:cubicBezTo>
                  <a:cubicBezTo>
                    <a:pt x="651" y="381"/>
                    <a:pt x="703" y="362"/>
                    <a:pt x="753" y="362"/>
                  </a:cubicBezTo>
                  <a:close/>
                  <a:moveTo>
                    <a:pt x="753" y="1"/>
                  </a:moveTo>
                  <a:cubicBezTo>
                    <a:pt x="250" y="1"/>
                    <a:pt x="0" y="609"/>
                    <a:pt x="356" y="965"/>
                  </a:cubicBezTo>
                  <a:cubicBezTo>
                    <a:pt x="471" y="1080"/>
                    <a:pt x="613" y="1132"/>
                    <a:pt x="752" y="1132"/>
                  </a:cubicBezTo>
                  <a:cubicBezTo>
                    <a:pt x="1042" y="1132"/>
                    <a:pt x="1320" y="907"/>
                    <a:pt x="1320" y="567"/>
                  </a:cubicBezTo>
                  <a:cubicBezTo>
                    <a:pt x="1316" y="254"/>
                    <a:pt x="1066" y="1"/>
                    <a:pt x="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2" name="Google Shape;18162;p79"/>
            <p:cNvSpPr/>
            <p:nvPr/>
          </p:nvSpPr>
          <p:spPr>
            <a:xfrm>
              <a:off x="6643165" y="2217654"/>
              <a:ext cx="167305" cy="64522"/>
            </a:xfrm>
            <a:custGeom>
              <a:avLst/>
              <a:gdLst/>
              <a:ahLst/>
              <a:cxnLst/>
              <a:rect l="l" t="t" r="r" b="b"/>
              <a:pathLst>
                <a:path w="6428" h="2479" extrusionOk="0">
                  <a:moveTo>
                    <a:pt x="3213" y="0"/>
                  </a:moveTo>
                  <a:cubicBezTo>
                    <a:pt x="3123" y="0"/>
                    <a:pt x="3032" y="60"/>
                    <a:pt x="3032" y="180"/>
                  </a:cubicBezTo>
                  <a:lnTo>
                    <a:pt x="3032" y="384"/>
                  </a:lnTo>
                  <a:lnTo>
                    <a:pt x="1780" y="384"/>
                  </a:lnTo>
                  <a:cubicBezTo>
                    <a:pt x="1537" y="384"/>
                    <a:pt x="1308" y="503"/>
                    <a:pt x="1164" y="700"/>
                  </a:cubicBezTo>
                  <a:lnTo>
                    <a:pt x="101" y="2192"/>
                  </a:lnTo>
                  <a:cubicBezTo>
                    <a:pt x="0" y="2331"/>
                    <a:pt x="122" y="2479"/>
                    <a:pt x="251" y="2479"/>
                  </a:cubicBezTo>
                  <a:cubicBezTo>
                    <a:pt x="301" y="2479"/>
                    <a:pt x="353" y="2456"/>
                    <a:pt x="393" y="2400"/>
                  </a:cubicBezTo>
                  <a:lnTo>
                    <a:pt x="1456" y="911"/>
                  </a:lnTo>
                  <a:cubicBezTo>
                    <a:pt x="1530" y="806"/>
                    <a:pt x="1653" y="746"/>
                    <a:pt x="1780" y="746"/>
                  </a:cubicBezTo>
                  <a:lnTo>
                    <a:pt x="3032" y="746"/>
                  </a:lnTo>
                  <a:lnTo>
                    <a:pt x="3032" y="2104"/>
                  </a:lnTo>
                  <a:cubicBezTo>
                    <a:pt x="3032" y="2224"/>
                    <a:pt x="3123" y="2284"/>
                    <a:pt x="3213" y="2284"/>
                  </a:cubicBezTo>
                  <a:cubicBezTo>
                    <a:pt x="3304" y="2284"/>
                    <a:pt x="3394" y="2224"/>
                    <a:pt x="3394" y="2104"/>
                  </a:cubicBezTo>
                  <a:lnTo>
                    <a:pt x="3394" y="746"/>
                  </a:lnTo>
                  <a:lnTo>
                    <a:pt x="4647" y="746"/>
                  </a:lnTo>
                  <a:cubicBezTo>
                    <a:pt x="4774" y="746"/>
                    <a:pt x="4897" y="806"/>
                    <a:pt x="4971" y="911"/>
                  </a:cubicBezTo>
                  <a:lnTo>
                    <a:pt x="6033" y="2400"/>
                  </a:lnTo>
                  <a:cubicBezTo>
                    <a:pt x="6073" y="2456"/>
                    <a:pt x="6125" y="2479"/>
                    <a:pt x="6176" y="2479"/>
                  </a:cubicBezTo>
                  <a:cubicBezTo>
                    <a:pt x="6305" y="2479"/>
                    <a:pt x="6427" y="2331"/>
                    <a:pt x="6329" y="2192"/>
                  </a:cubicBezTo>
                  <a:lnTo>
                    <a:pt x="5263" y="700"/>
                  </a:lnTo>
                  <a:cubicBezTo>
                    <a:pt x="5122" y="503"/>
                    <a:pt x="4893" y="384"/>
                    <a:pt x="4647" y="384"/>
                  </a:cubicBezTo>
                  <a:lnTo>
                    <a:pt x="3394" y="384"/>
                  </a:lnTo>
                  <a:lnTo>
                    <a:pt x="3394" y="180"/>
                  </a:lnTo>
                  <a:cubicBezTo>
                    <a:pt x="3394" y="60"/>
                    <a:pt x="3304" y="0"/>
                    <a:pt x="32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63" name="Google Shape;18163;p79"/>
          <p:cNvGrpSpPr/>
          <p:nvPr/>
        </p:nvGrpSpPr>
        <p:grpSpPr>
          <a:xfrm>
            <a:off x="6060617" y="2898247"/>
            <a:ext cx="346738" cy="346816"/>
            <a:chOff x="6060617" y="2898247"/>
            <a:chExt cx="346738" cy="346816"/>
          </a:xfrm>
        </p:grpSpPr>
        <p:sp>
          <p:nvSpPr>
            <p:cNvPr id="18164" name="Google Shape;18164;p79"/>
            <p:cNvSpPr/>
            <p:nvPr/>
          </p:nvSpPr>
          <p:spPr>
            <a:xfrm>
              <a:off x="6066109" y="2903739"/>
              <a:ext cx="255512" cy="255512"/>
            </a:xfrm>
            <a:custGeom>
              <a:avLst/>
              <a:gdLst/>
              <a:ahLst/>
              <a:cxnLst/>
              <a:rect l="l" t="t" r="r" b="b"/>
              <a:pathLst>
                <a:path w="9817" h="9817" extrusionOk="0">
                  <a:moveTo>
                    <a:pt x="4606" y="0"/>
                  </a:moveTo>
                  <a:cubicBezTo>
                    <a:pt x="4391" y="0"/>
                    <a:pt x="4208" y="148"/>
                    <a:pt x="4166" y="359"/>
                  </a:cubicBezTo>
                  <a:lnTo>
                    <a:pt x="3944" y="1471"/>
                  </a:lnTo>
                  <a:cubicBezTo>
                    <a:pt x="3670" y="1549"/>
                    <a:pt x="3406" y="1658"/>
                    <a:pt x="3160" y="1795"/>
                  </a:cubicBezTo>
                  <a:lnTo>
                    <a:pt x="2217" y="1169"/>
                  </a:lnTo>
                  <a:cubicBezTo>
                    <a:pt x="2140" y="1117"/>
                    <a:pt x="2053" y="1093"/>
                    <a:pt x="1967" y="1093"/>
                  </a:cubicBezTo>
                  <a:cubicBezTo>
                    <a:pt x="1852" y="1093"/>
                    <a:pt x="1738" y="1137"/>
                    <a:pt x="1654" y="1221"/>
                  </a:cubicBezTo>
                  <a:lnTo>
                    <a:pt x="1221" y="1651"/>
                  </a:lnTo>
                  <a:cubicBezTo>
                    <a:pt x="1073" y="1802"/>
                    <a:pt x="1049" y="2038"/>
                    <a:pt x="1168" y="2214"/>
                  </a:cubicBezTo>
                  <a:lnTo>
                    <a:pt x="1795" y="3160"/>
                  </a:lnTo>
                  <a:cubicBezTo>
                    <a:pt x="1657" y="3406"/>
                    <a:pt x="1548" y="3670"/>
                    <a:pt x="1471" y="3945"/>
                  </a:cubicBezTo>
                  <a:lnTo>
                    <a:pt x="359" y="4166"/>
                  </a:lnTo>
                  <a:cubicBezTo>
                    <a:pt x="148" y="4209"/>
                    <a:pt x="0" y="4391"/>
                    <a:pt x="0" y="4606"/>
                  </a:cubicBezTo>
                  <a:lnTo>
                    <a:pt x="0" y="5215"/>
                  </a:lnTo>
                  <a:cubicBezTo>
                    <a:pt x="0" y="5426"/>
                    <a:pt x="148" y="5609"/>
                    <a:pt x="359" y="5651"/>
                  </a:cubicBezTo>
                  <a:lnTo>
                    <a:pt x="1471" y="5873"/>
                  </a:lnTo>
                  <a:cubicBezTo>
                    <a:pt x="1548" y="6147"/>
                    <a:pt x="1657" y="6411"/>
                    <a:pt x="1795" y="6657"/>
                  </a:cubicBezTo>
                  <a:lnTo>
                    <a:pt x="1168" y="7604"/>
                  </a:lnTo>
                  <a:cubicBezTo>
                    <a:pt x="1049" y="7780"/>
                    <a:pt x="1073" y="8015"/>
                    <a:pt x="1221" y="8167"/>
                  </a:cubicBezTo>
                  <a:lnTo>
                    <a:pt x="1654" y="8596"/>
                  </a:lnTo>
                  <a:cubicBezTo>
                    <a:pt x="1739" y="8681"/>
                    <a:pt x="1853" y="8725"/>
                    <a:pt x="1969" y="8725"/>
                  </a:cubicBezTo>
                  <a:cubicBezTo>
                    <a:pt x="2055" y="8725"/>
                    <a:pt x="2141" y="8702"/>
                    <a:pt x="2217" y="8652"/>
                  </a:cubicBezTo>
                  <a:lnTo>
                    <a:pt x="3160" y="8023"/>
                  </a:lnTo>
                  <a:cubicBezTo>
                    <a:pt x="3406" y="8160"/>
                    <a:pt x="3670" y="8269"/>
                    <a:pt x="3944" y="8346"/>
                  </a:cubicBezTo>
                  <a:lnTo>
                    <a:pt x="4166" y="9458"/>
                  </a:lnTo>
                  <a:cubicBezTo>
                    <a:pt x="4208" y="9669"/>
                    <a:pt x="4391" y="9817"/>
                    <a:pt x="4606" y="9817"/>
                  </a:cubicBezTo>
                  <a:lnTo>
                    <a:pt x="5211" y="9817"/>
                  </a:lnTo>
                  <a:cubicBezTo>
                    <a:pt x="5426" y="9817"/>
                    <a:pt x="5609" y="9669"/>
                    <a:pt x="5651" y="9458"/>
                  </a:cubicBezTo>
                  <a:lnTo>
                    <a:pt x="5873" y="8346"/>
                  </a:lnTo>
                  <a:cubicBezTo>
                    <a:pt x="6147" y="8269"/>
                    <a:pt x="6411" y="8160"/>
                    <a:pt x="6657" y="8023"/>
                  </a:cubicBezTo>
                  <a:lnTo>
                    <a:pt x="7604" y="8649"/>
                  </a:lnTo>
                  <a:cubicBezTo>
                    <a:pt x="7679" y="8698"/>
                    <a:pt x="7765" y="8723"/>
                    <a:pt x="7851" y="8723"/>
                  </a:cubicBezTo>
                  <a:cubicBezTo>
                    <a:pt x="7966" y="8723"/>
                    <a:pt x="8080" y="8679"/>
                    <a:pt x="8167" y="8593"/>
                  </a:cubicBezTo>
                  <a:lnTo>
                    <a:pt x="8596" y="8163"/>
                  </a:lnTo>
                  <a:cubicBezTo>
                    <a:pt x="8744" y="8012"/>
                    <a:pt x="8768" y="7776"/>
                    <a:pt x="8652" y="7600"/>
                  </a:cubicBezTo>
                  <a:lnTo>
                    <a:pt x="8022" y="6657"/>
                  </a:lnTo>
                  <a:cubicBezTo>
                    <a:pt x="8160" y="6408"/>
                    <a:pt x="8269" y="6144"/>
                    <a:pt x="8346" y="5873"/>
                  </a:cubicBezTo>
                  <a:lnTo>
                    <a:pt x="9458" y="5648"/>
                  </a:lnTo>
                  <a:cubicBezTo>
                    <a:pt x="9669" y="5609"/>
                    <a:pt x="9817" y="5422"/>
                    <a:pt x="9817" y="5211"/>
                  </a:cubicBezTo>
                  <a:lnTo>
                    <a:pt x="9817" y="4606"/>
                  </a:lnTo>
                  <a:cubicBezTo>
                    <a:pt x="9817" y="4391"/>
                    <a:pt x="9665" y="4209"/>
                    <a:pt x="9458" y="4170"/>
                  </a:cubicBezTo>
                  <a:lnTo>
                    <a:pt x="8346" y="3945"/>
                  </a:lnTo>
                  <a:cubicBezTo>
                    <a:pt x="8269" y="3670"/>
                    <a:pt x="8160" y="3410"/>
                    <a:pt x="8022" y="3160"/>
                  </a:cubicBezTo>
                  <a:lnTo>
                    <a:pt x="8649" y="2214"/>
                  </a:lnTo>
                  <a:cubicBezTo>
                    <a:pt x="8768" y="2038"/>
                    <a:pt x="8744" y="1802"/>
                    <a:pt x="8592" y="1651"/>
                  </a:cubicBezTo>
                  <a:lnTo>
                    <a:pt x="8163" y="1221"/>
                  </a:lnTo>
                  <a:cubicBezTo>
                    <a:pt x="8079" y="1137"/>
                    <a:pt x="7965" y="1093"/>
                    <a:pt x="7850" y="1093"/>
                  </a:cubicBezTo>
                  <a:cubicBezTo>
                    <a:pt x="7764" y="1093"/>
                    <a:pt x="7677" y="1117"/>
                    <a:pt x="7600" y="1169"/>
                  </a:cubicBezTo>
                  <a:lnTo>
                    <a:pt x="6657" y="1795"/>
                  </a:lnTo>
                  <a:cubicBezTo>
                    <a:pt x="6407" y="1658"/>
                    <a:pt x="6147" y="1549"/>
                    <a:pt x="5873" y="1471"/>
                  </a:cubicBezTo>
                  <a:lnTo>
                    <a:pt x="5651" y="359"/>
                  </a:lnTo>
                  <a:cubicBezTo>
                    <a:pt x="5609" y="148"/>
                    <a:pt x="5426" y="0"/>
                    <a:pt x="5211" y="0"/>
                  </a:cubicBezTo>
                  <a:close/>
                </a:path>
              </a:pathLst>
            </a:custGeom>
            <a:solidFill>
              <a:srgbClr val="B3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5" name="Google Shape;18165;p79"/>
            <p:cNvSpPr/>
            <p:nvPr/>
          </p:nvSpPr>
          <p:spPr>
            <a:xfrm>
              <a:off x="6133312" y="2975444"/>
              <a:ext cx="116707" cy="112179"/>
            </a:xfrm>
            <a:custGeom>
              <a:avLst/>
              <a:gdLst/>
              <a:ahLst/>
              <a:cxnLst/>
              <a:rect l="l" t="t" r="r" b="b"/>
              <a:pathLst>
                <a:path w="4484" h="4310" extrusionOk="0">
                  <a:moveTo>
                    <a:pt x="2326" y="0"/>
                  </a:moveTo>
                  <a:cubicBezTo>
                    <a:pt x="1454" y="0"/>
                    <a:pt x="669" y="525"/>
                    <a:pt x="335" y="1330"/>
                  </a:cubicBezTo>
                  <a:cubicBezTo>
                    <a:pt x="1" y="2136"/>
                    <a:pt x="187" y="3061"/>
                    <a:pt x="803" y="3677"/>
                  </a:cubicBezTo>
                  <a:cubicBezTo>
                    <a:pt x="1214" y="4091"/>
                    <a:pt x="1766" y="4310"/>
                    <a:pt x="2327" y="4310"/>
                  </a:cubicBezTo>
                  <a:cubicBezTo>
                    <a:pt x="2605" y="4310"/>
                    <a:pt x="2886" y="4256"/>
                    <a:pt x="3153" y="4145"/>
                  </a:cubicBezTo>
                  <a:cubicBezTo>
                    <a:pt x="3956" y="3811"/>
                    <a:pt x="4483" y="3026"/>
                    <a:pt x="4483" y="2154"/>
                  </a:cubicBezTo>
                  <a:cubicBezTo>
                    <a:pt x="4483" y="964"/>
                    <a:pt x="3516" y="0"/>
                    <a:pt x="2326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6" name="Google Shape;18166;p79"/>
            <p:cNvSpPr/>
            <p:nvPr/>
          </p:nvSpPr>
          <p:spPr>
            <a:xfrm>
              <a:off x="6156580" y="3003658"/>
              <a:ext cx="65225" cy="55829"/>
            </a:xfrm>
            <a:custGeom>
              <a:avLst/>
              <a:gdLst/>
              <a:ahLst/>
              <a:cxnLst/>
              <a:rect l="l" t="t" r="r" b="b"/>
              <a:pathLst>
                <a:path w="2506" h="2145" extrusionOk="0">
                  <a:moveTo>
                    <a:pt x="1432" y="0"/>
                  </a:moveTo>
                  <a:cubicBezTo>
                    <a:pt x="479" y="0"/>
                    <a:pt x="0" y="1154"/>
                    <a:pt x="676" y="1830"/>
                  </a:cubicBezTo>
                  <a:cubicBezTo>
                    <a:pt x="894" y="2047"/>
                    <a:pt x="1163" y="2144"/>
                    <a:pt x="1426" y="2144"/>
                  </a:cubicBezTo>
                  <a:cubicBezTo>
                    <a:pt x="1977" y="2144"/>
                    <a:pt x="2506" y="1717"/>
                    <a:pt x="2506" y="1070"/>
                  </a:cubicBezTo>
                  <a:cubicBezTo>
                    <a:pt x="2506" y="479"/>
                    <a:pt x="2027" y="0"/>
                    <a:pt x="1432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7" name="Google Shape;18167;p79"/>
            <p:cNvSpPr/>
            <p:nvPr/>
          </p:nvSpPr>
          <p:spPr>
            <a:xfrm>
              <a:off x="6159131" y="3004934"/>
              <a:ext cx="45730" cy="40811"/>
            </a:xfrm>
            <a:custGeom>
              <a:avLst/>
              <a:gdLst/>
              <a:ahLst/>
              <a:cxnLst/>
              <a:rect l="l" t="t" r="r" b="b"/>
              <a:pathLst>
                <a:path w="1757" h="1568" extrusionOk="0">
                  <a:moveTo>
                    <a:pt x="1011" y="0"/>
                  </a:moveTo>
                  <a:cubicBezTo>
                    <a:pt x="370" y="4"/>
                    <a:pt x="1" y="729"/>
                    <a:pt x="381" y="1246"/>
                  </a:cubicBezTo>
                  <a:cubicBezTo>
                    <a:pt x="540" y="1464"/>
                    <a:pt x="775" y="1567"/>
                    <a:pt x="1009" y="1567"/>
                  </a:cubicBezTo>
                  <a:cubicBezTo>
                    <a:pt x="1329" y="1567"/>
                    <a:pt x="1645" y="1374"/>
                    <a:pt x="1757" y="1021"/>
                  </a:cubicBezTo>
                  <a:cubicBezTo>
                    <a:pt x="1757" y="556"/>
                    <a:pt x="1454" y="141"/>
                    <a:pt x="1011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8" name="Google Shape;18168;p79"/>
            <p:cNvSpPr/>
            <p:nvPr/>
          </p:nvSpPr>
          <p:spPr>
            <a:xfrm>
              <a:off x="6234064" y="3071694"/>
              <a:ext cx="167877" cy="167877"/>
            </a:xfrm>
            <a:custGeom>
              <a:avLst/>
              <a:gdLst/>
              <a:ahLst/>
              <a:cxnLst/>
              <a:rect l="l" t="t" r="r" b="b"/>
              <a:pathLst>
                <a:path w="6450" h="6450" extrusionOk="0">
                  <a:moveTo>
                    <a:pt x="3026" y="0"/>
                  </a:moveTo>
                  <a:cubicBezTo>
                    <a:pt x="2885" y="0"/>
                    <a:pt x="2766" y="99"/>
                    <a:pt x="2737" y="236"/>
                  </a:cubicBezTo>
                  <a:lnTo>
                    <a:pt x="2593" y="968"/>
                  </a:lnTo>
                  <a:cubicBezTo>
                    <a:pt x="2410" y="1017"/>
                    <a:pt x="2238" y="1087"/>
                    <a:pt x="2076" y="1179"/>
                  </a:cubicBezTo>
                  <a:lnTo>
                    <a:pt x="1457" y="767"/>
                  </a:lnTo>
                  <a:cubicBezTo>
                    <a:pt x="1405" y="734"/>
                    <a:pt x="1347" y="718"/>
                    <a:pt x="1290" y="718"/>
                  </a:cubicBezTo>
                  <a:cubicBezTo>
                    <a:pt x="1214" y="718"/>
                    <a:pt x="1140" y="746"/>
                    <a:pt x="1084" y="802"/>
                  </a:cubicBezTo>
                  <a:lnTo>
                    <a:pt x="802" y="1084"/>
                  </a:lnTo>
                  <a:cubicBezTo>
                    <a:pt x="704" y="1182"/>
                    <a:pt x="690" y="1337"/>
                    <a:pt x="767" y="1453"/>
                  </a:cubicBezTo>
                  <a:lnTo>
                    <a:pt x="1179" y="2076"/>
                  </a:lnTo>
                  <a:cubicBezTo>
                    <a:pt x="1087" y="2238"/>
                    <a:pt x="1017" y="2410"/>
                    <a:pt x="968" y="2590"/>
                  </a:cubicBezTo>
                  <a:lnTo>
                    <a:pt x="236" y="2738"/>
                  </a:lnTo>
                  <a:cubicBezTo>
                    <a:pt x="99" y="2766"/>
                    <a:pt x="0" y="2885"/>
                    <a:pt x="0" y="3026"/>
                  </a:cubicBezTo>
                  <a:lnTo>
                    <a:pt x="0" y="3424"/>
                  </a:lnTo>
                  <a:cubicBezTo>
                    <a:pt x="0" y="3564"/>
                    <a:pt x="99" y="3684"/>
                    <a:pt x="236" y="3712"/>
                  </a:cubicBezTo>
                  <a:lnTo>
                    <a:pt x="968" y="3857"/>
                  </a:lnTo>
                  <a:cubicBezTo>
                    <a:pt x="1017" y="4036"/>
                    <a:pt x="1087" y="4212"/>
                    <a:pt x="1179" y="4374"/>
                  </a:cubicBezTo>
                  <a:lnTo>
                    <a:pt x="767" y="4993"/>
                  </a:lnTo>
                  <a:cubicBezTo>
                    <a:pt x="690" y="5109"/>
                    <a:pt x="704" y="5264"/>
                    <a:pt x="802" y="5362"/>
                  </a:cubicBezTo>
                  <a:lnTo>
                    <a:pt x="1084" y="5647"/>
                  </a:lnTo>
                  <a:cubicBezTo>
                    <a:pt x="1140" y="5704"/>
                    <a:pt x="1214" y="5732"/>
                    <a:pt x="1290" y="5732"/>
                  </a:cubicBezTo>
                  <a:cubicBezTo>
                    <a:pt x="1347" y="5732"/>
                    <a:pt x="1405" y="5716"/>
                    <a:pt x="1457" y="5683"/>
                  </a:cubicBezTo>
                  <a:lnTo>
                    <a:pt x="2076" y="5267"/>
                  </a:lnTo>
                  <a:cubicBezTo>
                    <a:pt x="2238" y="5359"/>
                    <a:pt x="2410" y="5433"/>
                    <a:pt x="2593" y="5482"/>
                  </a:cubicBezTo>
                  <a:lnTo>
                    <a:pt x="2737" y="6214"/>
                  </a:lnTo>
                  <a:cubicBezTo>
                    <a:pt x="2766" y="6351"/>
                    <a:pt x="2885" y="6450"/>
                    <a:pt x="3026" y="6450"/>
                  </a:cubicBezTo>
                  <a:lnTo>
                    <a:pt x="3424" y="6450"/>
                  </a:lnTo>
                  <a:cubicBezTo>
                    <a:pt x="3564" y="6450"/>
                    <a:pt x="3684" y="6351"/>
                    <a:pt x="3712" y="6214"/>
                  </a:cubicBezTo>
                  <a:lnTo>
                    <a:pt x="3856" y="5482"/>
                  </a:lnTo>
                  <a:cubicBezTo>
                    <a:pt x="4039" y="5433"/>
                    <a:pt x="4212" y="5359"/>
                    <a:pt x="4374" y="5267"/>
                  </a:cubicBezTo>
                  <a:lnTo>
                    <a:pt x="4993" y="5683"/>
                  </a:lnTo>
                  <a:cubicBezTo>
                    <a:pt x="5043" y="5716"/>
                    <a:pt x="5100" y="5732"/>
                    <a:pt x="5157" y="5732"/>
                  </a:cubicBezTo>
                  <a:cubicBezTo>
                    <a:pt x="5232" y="5732"/>
                    <a:pt x="5308" y="5704"/>
                    <a:pt x="5366" y="5647"/>
                  </a:cubicBezTo>
                  <a:lnTo>
                    <a:pt x="5647" y="5362"/>
                  </a:lnTo>
                  <a:cubicBezTo>
                    <a:pt x="5746" y="5264"/>
                    <a:pt x="5760" y="5109"/>
                    <a:pt x="5682" y="4993"/>
                  </a:cubicBezTo>
                  <a:lnTo>
                    <a:pt x="5271" y="4374"/>
                  </a:lnTo>
                  <a:cubicBezTo>
                    <a:pt x="5362" y="4212"/>
                    <a:pt x="5433" y="4036"/>
                    <a:pt x="5482" y="3857"/>
                  </a:cubicBezTo>
                  <a:lnTo>
                    <a:pt x="6214" y="3712"/>
                  </a:lnTo>
                  <a:cubicBezTo>
                    <a:pt x="6351" y="3684"/>
                    <a:pt x="6449" y="3564"/>
                    <a:pt x="6449" y="3424"/>
                  </a:cubicBezTo>
                  <a:lnTo>
                    <a:pt x="6449" y="3026"/>
                  </a:lnTo>
                  <a:cubicBezTo>
                    <a:pt x="6449" y="2885"/>
                    <a:pt x="6351" y="2766"/>
                    <a:pt x="6214" y="2738"/>
                  </a:cubicBezTo>
                  <a:lnTo>
                    <a:pt x="5482" y="2590"/>
                  </a:lnTo>
                  <a:cubicBezTo>
                    <a:pt x="5433" y="2410"/>
                    <a:pt x="5362" y="2238"/>
                    <a:pt x="5271" y="2076"/>
                  </a:cubicBezTo>
                  <a:lnTo>
                    <a:pt x="5682" y="1453"/>
                  </a:lnTo>
                  <a:cubicBezTo>
                    <a:pt x="5760" y="1337"/>
                    <a:pt x="5746" y="1182"/>
                    <a:pt x="5647" y="1084"/>
                  </a:cubicBezTo>
                  <a:lnTo>
                    <a:pt x="5366" y="802"/>
                  </a:lnTo>
                  <a:cubicBezTo>
                    <a:pt x="5308" y="746"/>
                    <a:pt x="5232" y="718"/>
                    <a:pt x="5157" y="718"/>
                  </a:cubicBezTo>
                  <a:cubicBezTo>
                    <a:pt x="5100" y="718"/>
                    <a:pt x="5043" y="734"/>
                    <a:pt x="4993" y="767"/>
                  </a:cubicBezTo>
                  <a:lnTo>
                    <a:pt x="4374" y="1179"/>
                  </a:lnTo>
                  <a:cubicBezTo>
                    <a:pt x="4212" y="1087"/>
                    <a:pt x="4039" y="1017"/>
                    <a:pt x="3856" y="968"/>
                  </a:cubicBezTo>
                  <a:lnTo>
                    <a:pt x="3712" y="236"/>
                  </a:lnTo>
                  <a:cubicBezTo>
                    <a:pt x="3684" y="99"/>
                    <a:pt x="3564" y="0"/>
                    <a:pt x="3424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9" name="Google Shape;18169;p79"/>
            <p:cNvSpPr/>
            <p:nvPr/>
          </p:nvSpPr>
          <p:spPr>
            <a:xfrm>
              <a:off x="6272689" y="3113624"/>
              <a:ext cx="87296" cy="83991"/>
            </a:xfrm>
            <a:custGeom>
              <a:avLst/>
              <a:gdLst/>
              <a:ahLst/>
              <a:cxnLst/>
              <a:rect l="l" t="t" r="r" b="b"/>
              <a:pathLst>
                <a:path w="3354" h="3227" extrusionOk="0">
                  <a:moveTo>
                    <a:pt x="1743" y="1"/>
                  </a:moveTo>
                  <a:cubicBezTo>
                    <a:pt x="1088" y="1"/>
                    <a:pt x="501" y="395"/>
                    <a:pt x="251" y="996"/>
                  </a:cubicBezTo>
                  <a:cubicBezTo>
                    <a:pt x="1" y="1598"/>
                    <a:pt x="138" y="2291"/>
                    <a:pt x="599" y="2752"/>
                  </a:cubicBezTo>
                  <a:cubicBezTo>
                    <a:pt x="908" y="3061"/>
                    <a:pt x="1323" y="3226"/>
                    <a:pt x="1744" y="3226"/>
                  </a:cubicBezTo>
                  <a:cubicBezTo>
                    <a:pt x="1951" y="3226"/>
                    <a:pt x="2160" y="3186"/>
                    <a:pt x="2358" y="3104"/>
                  </a:cubicBezTo>
                  <a:cubicBezTo>
                    <a:pt x="2960" y="2854"/>
                    <a:pt x="3354" y="2267"/>
                    <a:pt x="3354" y="1612"/>
                  </a:cubicBezTo>
                  <a:cubicBezTo>
                    <a:pt x="3354" y="722"/>
                    <a:pt x="2633" y="1"/>
                    <a:pt x="1743" y="1"/>
                  </a:cubicBez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0" name="Google Shape;18170;p79"/>
            <p:cNvSpPr/>
            <p:nvPr/>
          </p:nvSpPr>
          <p:spPr>
            <a:xfrm>
              <a:off x="6284323" y="3130386"/>
              <a:ext cx="58926" cy="50467"/>
            </a:xfrm>
            <a:custGeom>
              <a:avLst/>
              <a:gdLst/>
              <a:ahLst/>
              <a:cxnLst/>
              <a:rect l="l" t="t" r="r" b="b"/>
              <a:pathLst>
                <a:path w="2264" h="1939" extrusionOk="0">
                  <a:moveTo>
                    <a:pt x="1296" y="1"/>
                  </a:moveTo>
                  <a:cubicBezTo>
                    <a:pt x="430" y="1"/>
                    <a:pt x="1" y="1042"/>
                    <a:pt x="609" y="1654"/>
                  </a:cubicBezTo>
                  <a:cubicBezTo>
                    <a:pt x="806" y="1851"/>
                    <a:pt x="1048" y="1939"/>
                    <a:pt x="1286" y="1939"/>
                  </a:cubicBezTo>
                  <a:cubicBezTo>
                    <a:pt x="1784" y="1939"/>
                    <a:pt x="2263" y="1552"/>
                    <a:pt x="2263" y="968"/>
                  </a:cubicBezTo>
                  <a:cubicBezTo>
                    <a:pt x="2263" y="433"/>
                    <a:pt x="1827" y="1"/>
                    <a:pt x="12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1" name="Google Shape;18171;p79"/>
            <p:cNvSpPr/>
            <p:nvPr/>
          </p:nvSpPr>
          <p:spPr>
            <a:xfrm>
              <a:off x="6286718" y="3131844"/>
              <a:ext cx="39666" cy="35684"/>
            </a:xfrm>
            <a:custGeom>
              <a:avLst/>
              <a:gdLst/>
              <a:ahLst/>
              <a:cxnLst/>
              <a:rect l="l" t="t" r="r" b="b"/>
              <a:pathLst>
                <a:path w="1524" h="1371" extrusionOk="0">
                  <a:moveTo>
                    <a:pt x="880" y="1"/>
                  </a:moveTo>
                  <a:cubicBezTo>
                    <a:pt x="324" y="1"/>
                    <a:pt x="0" y="627"/>
                    <a:pt x="320" y="1081"/>
                  </a:cubicBezTo>
                  <a:cubicBezTo>
                    <a:pt x="459" y="1277"/>
                    <a:pt x="668" y="1370"/>
                    <a:pt x="875" y="1370"/>
                  </a:cubicBezTo>
                  <a:cubicBezTo>
                    <a:pt x="1148" y="1370"/>
                    <a:pt x="1418" y="1210"/>
                    <a:pt x="1524" y="912"/>
                  </a:cubicBezTo>
                  <a:cubicBezTo>
                    <a:pt x="1524" y="504"/>
                    <a:pt x="1267" y="138"/>
                    <a:pt x="880" y="1"/>
                  </a:cubicBez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2" name="Google Shape;18172;p79"/>
            <p:cNvSpPr/>
            <p:nvPr/>
          </p:nvSpPr>
          <p:spPr>
            <a:xfrm>
              <a:off x="6060617" y="2898247"/>
              <a:ext cx="346738" cy="346816"/>
            </a:xfrm>
            <a:custGeom>
              <a:avLst/>
              <a:gdLst/>
              <a:ahLst/>
              <a:cxnLst/>
              <a:rect l="l" t="t" r="r" b="b"/>
              <a:pathLst>
                <a:path w="13322" h="13325" extrusionOk="0">
                  <a:moveTo>
                    <a:pt x="5126" y="4261"/>
                  </a:moveTo>
                  <a:cubicBezTo>
                    <a:pt x="5338" y="4261"/>
                    <a:pt x="5553" y="4339"/>
                    <a:pt x="5728" y="4515"/>
                  </a:cubicBezTo>
                  <a:cubicBezTo>
                    <a:pt x="6270" y="5056"/>
                    <a:pt x="5887" y="5980"/>
                    <a:pt x="5121" y="5982"/>
                  </a:cubicBezTo>
                  <a:lnTo>
                    <a:pt x="5121" y="5982"/>
                  </a:lnTo>
                  <a:cubicBezTo>
                    <a:pt x="4647" y="5981"/>
                    <a:pt x="4261" y="5598"/>
                    <a:pt x="4261" y="5123"/>
                  </a:cubicBezTo>
                  <a:cubicBezTo>
                    <a:pt x="4261" y="4604"/>
                    <a:pt x="4685" y="4261"/>
                    <a:pt x="5126" y="4261"/>
                  </a:cubicBezTo>
                  <a:close/>
                  <a:moveTo>
                    <a:pt x="5122" y="2759"/>
                  </a:moveTo>
                  <a:cubicBezTo>
                    <a:pt x="4523" y="2759"/>
                    <a:pt x="3926" y="2986"/>
                    <a:pt x="3469" y="3431"/>
                  </a:cubicBezTo>
                  <a:cubicBezTo>
                    <a:pt x="3315" y="3580"/>
                    <a:pt x="3455" y="3794"/>
                    <a:pt x="3619" y="3794"/>
                  </a:cubicBezTo>
                  <a:cubicBezTo>
                    <a:pt x="3668" y="3794"/>
                    <a:pt x="3719" y="3775"/>
                    <a:pt x="3765" y="3730"/>
                  </a:cubicBezTo>
                  <a:cubicBezTo>
                    <a:pt x="4140" y="3364"/>
                    <a:pt x="4630" y="3177"/>
                    <a:pt x="5123" y="3177"/>
                  </a:cubicBezTo>
                  <a:cubicBezTo>
                    <a:pt x="5527" y="3177"/>
                    <a:pt x="5932" y="3303"/>
                    <a:pt x="6277" y="3557"/>
                  </a:cubicBezTo>
                  <a:cubicBezTo>
                    <a:pt x="7041" y="4124"/>
                    <a:pt x="7287" y="5162"/>
                    <a:pt x="6851" y="6010"/>
                  </a:cubicBezTo>
                  <a:cubicBezTo>
                    <a:pt x="6801" y="6112"/>
                    <a:pt x="6840" y="6235"/>
                    <a:pt x="6942" y="6288"/>
                  </a:cubicBezTo>
                  <a:lnTo>
                    <a:pt x="6942" y="6291"/>
                  </a:lnTo>
                  <a:cubicBezTo>
                    <a:pt x="6973" y="6307"/>
                    <a:pt x="7006" y="6314"/>
                    <a:pt x="7038" y="6314"/>
                  </a:cubicBezTo>
                  <a:cubicBezTo>
                    <a:pt x="7116" y="6314"/>
                    <a:pt x="7190" y="6272"/>
                    <a:pt x="7227" y="6200"/>
                  </a:cubicBezTo>
                  <a:cubicBezTo>
                    <a:pt x="7755" y="5169"/>
                    <a:pt x="7456" y="3909"/>
                    <a:pt x="6523" y="3220"/>
                  </a:cubicBezTo>
                  <a:cubicBezTo>
                    <a:pt x="6105" y="2911"/>
                    <a:pt x="5613" y="2759"/>
                    <a:pt x="5122" y="2759"/>
                  </a:cubicBezTo>
                  <a:close/>
                  <a:moveTo>
                    <a:pt x="5111" y="3838"/>
                  </a:moveTo>
                  <a:cubicBezTo>
                    <a:pt x="4797" y="3838"/>
                    <a:pt x="4476" y="3955"/>
                    <a:pt x="4215" y="4215"/>
                  </a:cubicBezTo>
                  <a:cubicBezTo>
                    <a:pt x="3406" y="5025"/>
                    <a:pt x="3979" y="6404"/>
                    <a:pt x="5119" y="6404"/>
                  </a:cubicBezTo>
                  <a:lnTo>
                    <a:pt x="5123" y="6400"/>
                  </a:lnTo>
                  <a:cubicBezTo>
                    <a:pt x="5827" y="6400"/>
                    <a:pt x="6400" y="5830"/>
                    <a:pt x="6404" y="5123"/>
                  </a:cubicBezTo>
                  <a:cubicBezTo>
                    <a:pt x="6404" y="4349"/>
                    <a:pt x="5771" y="3838"/>
                    <a:pt x="5111" y="3838"/>
                  </a:cubicBezTo>
                  <a:close/>
                  <a:moveTo>
                    <a:pt x="3073" y="4226"/>
                  </a:moveTo>
                  <a:cubicBezTo>
                    <a:pt x="2999" y="4226"/>
                    <a:pt x="2925" y="4264"/>
                    <a:pt x="2885" y="4353"/>
                  </a:cubicBezTo>
                  <a:cubicBezTo>
                    <a:pt x="2551" y="5327"/>
                    <a:pt x="2885" y="6404"/>
                    <a:pt x="3712" y="7020"/>
                  </a:cubicBezTo>
                  <a:cubicBezTo>
                    <a:pt x="4130" y="7329"/>
                    <a:pt x="4625" y="7484"/>
                    <a:pt x="5121" y="7484"/>
                  </a:cubicBezTo>
                  <a:cubicBezTo>
                    <a:pt x="5607" y="7484"/>
                    <a:pt x="6093" y="7335"/>
                    <a:pt x="6506" y="7037"/>
                  </a:cubicBezTo>
                  <a:cubicBezTo>
                    <a:pt x="6692" y="6903"/>
                    <a:pt x="6564" y="6652"/>
                    <a:pt x="6386" y="6652"/>
                  </a:cubicBezTo>
                  <a:cubicBezTo>
                    <a:pt x="6345" y="6652"/>
                    <a:pt x="6302" y="6665"/>
                    <a:pt x="6259" y="6696"/>
                  </a:cubicBezTo>
                  <a:cubicBezTo>
                    <a:pt x="5920" y="6941"/>
                    <a:pt x="5521" y="7064"/>
                    <a:pt x="5122" y="7064"/>
                  </a:cubicBezTo>
                  <a:cubicBezTo>
                    <a:pt x="4715" y="7064"/>
                    <a:pt x="4307" y="6936"/>
                    <a:pt x="3962" y="6682"/>
                  </a:cubicBezTo>
                  <a:cubicBezTo>
                    <a:pt x="3283" y="6175"/>
                    <a:pt x="3008" y="5289"/>
                    <a:pt x="3283" y="4486"/>
                  </a:cubicBezTo>
                  <a:lnTo>
                    <a:pt x="3279" y="4486"/>
                  </a:lnTo>
                  <a:cubicBezTo>
                    <a:pt x="3319" y="4332"/>
                    <a:pt x="3196" y="4226"/>
                    <a:pt x="3073" y="4226"/>
                  </a:cubicBezTo>
                  <a:close/>
                  <a:moveTo>
                    <a:pt x="4817" y="0"/>
                  </a:moveTo>
                  <a:cubicBezTo>
                    <a:pt x="4504" y="0"/>
                    <a:pt x="4236" y="222"/>
                    <a:pt x="4173" y="528"/>
                  </a:cubicBezTo>
                  <a:lnTo>
                    <a:pt x="3976" y="1517"/>
                  </a:lnTo>
                  <a:cubicBezTo>
                    <a:pt x="3772" y="1580"/>
                    <a:pt x="3571" y="1665"/>
                    <a:pt x="3381" y="1763"/>
                  </a:cubicBezTo>
                  <a:lnTo>
                    <a:pt x="2544" y="1204"/>
                  </a:lnTo>
                  <a:cubicBezTo>
                    <a:pt x="2432" y="1130"/>
                    <a:pt x="2305" y="1093"/>
                    <a:pt x="2177" y="1093"/>
                  </a:cubicBezTo>
                  <a:cubicBezTo>
                    <a:pt x="2008" y="1093"/>
                    <a:pt x="1840" y="1158"/>
                    <a:pt x="1714" y="1285"/>
                  </a:cubicBezTo>
                  <a:lnTo>
                    <a:pt x="1284" y="1714"/>
                  </a:lnTo>
                  <a:cubicBezTo>
                    <a:pt x="1066" y="1935"/>
                    <a:pt x="1031" y="2280"/>
                    <a:pt x="1203" y="2544"/>
                  </a:cubicBezTo>
                  <a:lnTo>
                    <a:pt x="1763" y="3382"/>
                  </a:lnTo>
                  <a:cubicBezTo>
                    <a:pt x="1664" y="3572"/>
                    <a:pt x="1583" y="3769"/>
                    <a:pt x="1517" y="3973"/>
                  </a:cubicBezTo>
                  <a:lnTo>
                    <a:pt x="528" y="4173"/>
                  </a:lnTo>
                  <a:cubicBezTo>
                    <a:pt x="222" y="4233"/>
                    <a:pt x="0" y="4504"/>
                    <a:pt x="0" y="4817"/>
                  </a:cubicBezTo>
                  <a:lnTo>
                    <a:pt x="0" y="5422"/>
                  </a:lnTo>
                  <a:cubicBezTo>
                    <a:pt x="0" y="5735"/>
                    <a:pt x="222" y="6003"/>
                    <a:pt x="528" y="6066"/>
                  </a:cubicBezTo>
                  <a:lnTo>
                    <a:pt x="1517" y="6263"/>
                  </a:lnTo>
                  <a:cubicBezTo>
                    <a:pt x="1583" y="6467"/>
                    <a:pt x="1664" y="6668"/>
                    <a:pt x="1763" y="6858"/>
                  </a:cubicBezTo>
                  <a:lnTo>
                    <a:pt x="1203" y="7695"/>
                  </a:lnTo>
                  <a:cubicBezTo>
                    <a:pt x="1031" y="7956"/>
                    <a:pt x="1066" y="8300"/>
                    <a:pt x="1284" y="8526"/>
                  </a:cubicBezTo>
                  <a:lnTo>
                    <a:pt x="1714" y="8955"/>
                  </a:lnTo>
                  <a:cubicBezTo>
                    <a:pt x="1841" y="9080"/>
                    <a:pt x="2010" y="9145"/>
                    <a:pt x="2180" y="9145"/>
                  </a:cubicBezTo>
                  <a:cubicBezTo>
                    <a:pt x="2306" y="9145"/>
                    <a:pt x="2433" y="9109"/>
                    <a:pt x="2544" y="9036"/>
                  </a:cubicBezTo>
                  <a:lnTo>
                    <a:pt x="3381" y="8476"/>
                  </a:lnTo>
                  <a:cubicBezTo>
                    <a:pt x="3571" y="8575"/>
                    <a:pt x="3772" y="8656"/>
                    <a:pt x="3976" y="8723"/>
                  </a:cubicBezTo>
                  <a:lnTo>
                    <a:pt x="4173" y="9711"/>
                  </a:lnTo>
                  <a:cubicBezTo>
                    <a:pt x="4236" y="10017"/>
                    <a:pt x="4504" y="10236"/>
                    <a:pt x="4817" y="10239"/>
                  </a:cubicBezTo>
                  <a:lnTo>
                    <a:pt x="5422" y="10239"/>
                  </a:lnTo>
                  <a:cubicBezTo>
                    <a:pt x="5735" y="10236"/>
                    <a:pt x="6006" y="10017"/>
                    <a:pt x="6066" y="9711"/>
                  </a:cubicBezTo>
                  <a:lnTo>
                    <a:pt x="6267" y="8723"/>
                  </a:lnTo>
                  <a:cubicBezTo>
                    <a:pt x="6428" y="8670"/>
                    <a:pt x="6587" y="8606"/>
                    <a:pt x="6738" y="8536"/>
                  </a:cubicBezTo>
                  <a:cubicBezTo>
                    <a:pt x="6844" y="8487"/>
                    <a:pt x="6889" y="8360"/>
                    <a:pt x="6840" y="8255"/>
                  </a:cubicBezTo>
                  <a:lnTo>
                    <a:pt x="6840" y="8255"/>
                  </a:lnTo>
                  <a:lnTo>
                    <a:pt x="6840" y="8258"/>
                  </a:lnTo>
                  <a:cubicBezTo>
                    <a:pt x="6804" y="8181"/>
                    <a:pt x="6728" y="8136"/>
                    <a:pt x="6648" y="8136"/>
                  </a:cubicBezTo>
                  <a:cubicBezTo>
                    <a:pt x="6618" y="8136"/>
                    <a:pt x="6587" y="8143"/>
                    <a:pt x="6559" y="8156"/>
                  </a:cubicBezTo>
                  <a:cubicBezTo>
                    <a:pt x="6390" y="8237"/>
                    <a:pt x="6210" y="8304"/>
                    <a:pt x="6027" y="8357"/>
                  </a:cubicBezTo>
                  <a:cubicBezTo>
                    <a:pt x="5950" y="8378"/>
                    <a:pt x="5894" y="8441"/>
                    <a:pt x="5879" y="8519"/>
                  </a:cubicBezTo>
                  <a:lnTo>
                    <a:pt x="5654" y="9630"/>
                  </a:lnTo>
                  <a:cubicBezTo>
                    <a:pt x="5633" y="9739"/>
                    <a:pt x="5538" y="9820"/>
                    <a:pt x="5426" y="9820"/>
                  </a:cubicBezTo>
                  <a:lnTo>
                    <a:pt x="4817" y="9820"/>
                  </a:lnTo>
                  <a:cubicBezTo>
                    <a:pt x="4704" y="9820"/>
                    <a:pt x="4609" y="9739"/>
                    <a:pt x="4585" y="9630"/>
                  </a:cubicBezTo>
                  <a:lnTo>
                    <a:pt x="4363" y="8519"/>
                  </a:lnTo>
                  <a:cubicBezTo>
                    <a:pt x="4349" y="8441"/>
                    <a:pt x="4289" y="8378"/>
                    <a:pt x="4215" y="8357"/>
                  </a:cubicBezTo>
                  <a:cubicBezTo>
                    <a:pt x="3955" y="8283"/>
                    <a:pt x="3709" y="8181"/>
                    <a:pt x="3476" y="8047"/>
                  </a:cubicBezTo>
                  <a:cubicBezTo>
                    <a:pt x="3444" y="8029"/>
                    <a:pt x="3409" y="8020"/>
                    <a:pt x="3374" y="8020"/>
                  </a:cubicBezTo>
                  <a:cubicBezTo>
                    <a:pt x="3332" y="8020"/>
                    <a:pt x="3291" y="8033"/>
                    <a:pt x="3255" y="8058"/>
                  </a:cubicBezTo>
                  <a:lnTo>
                    <a:pt x="2312" y="8687"/>
                  </a:lnTo>
                  <a:cubicBezTo>
                    <a:pt x="2271" y="8713"/>
                    <a:pt x="2226" y="8726"/>
                    <a:pt x="2181" y="8726"/>
                  </a:cubicBezTo>
                  <a:cubicBezTo>
                    <a:pt x="2120" y="8726"/>
                    <a:pt x="2059" y="8702"/>
                    <a:pt x="2013" y="8656"/>
                  </a:cubicBezTo>
                  <a:lnTo>
                    <a:pt x="1583" y="8226"/>
                  </a:lnTo>
                  <a:cubicBezTo>
                    <a:pt x="1506" y="8146"/>
                    <a:pt x="1492" y="8022"/>
                    <a:pt x="1555" y="7931"/>
                  </a:cubicBezTo>
                  <a:lnTo>
                    <a:pt x="2185" y="6984"/>
                  </a:lnTo>
                  <a:cubicBezTo>
                    <a:pt x="2227" y="6918"/>
                    <a:pt x="2231" y="6833"/>
                    <a:pt x="2192" y="6766"/>
                  </a:cubicBezTo>
                  <a:cubicBezTo>
                    <a:pt x="2062" y="6531"/>
                    <a:pt x="1956" y="6284"/>
                    <a:pt x="1886" y="6027"/>
                  </a:cubicBezTo>
                  <a:cubicBezTo>
                    <a:pt x="1865" y="5950"/>
                    <a:pt x="1802" y="5894"/>
                    <a:pt x="1724" y="5876"/>
                  </a:cubicBezTo>
                  <a:lnTo>
                    <a:pt x="609" y="5654"/>
                  </a:lnTo>
                  <a:cubicBezTo>
                    <a:pt x="500" y="5633"/>
                    <a:pt x="422" y="5535"/>
                    <a:pt x="422" y="5422"/>
                  </a:cubicBezTo>
                  <a:lnTo>
                    <a:pt x="422" y="4817"/>
                  </a:lnTo>
                  <a:cubicBezTo>
                    <a:pt x="422" y="4705"/>
                    <a:pt x="500" y="4606"/>
                    <a:pt x="609" y="4585"/>
                  </a:cubicBezTo>
                  <a:lnTo>
                    <a:pt x="1724" y="4363"/>
                  </a:lnTo>
                  <a:cubicBezTo>
                    <a:pt x="1802" y="4346"/>
                    <a:pt x="1865" y="4289"/>
                    <a:pt x="1886" y="4212"/>
                  </a:cubicBezTo>
                  <a:cubicBezTo>
                    <a:pt x="1956" y="3955"/>
                    <a:pt x="2062" y="3705"/>
                    <a:pt x="2192" y="3473"/>
                  </a:cubicBezTo>
                  <a:cubicBezTo>
                    <a:pt x="2231" y="3403"/>
                    <a:pt x="2227" y="3318"/>
                    <a:pt x="2185" y="3255"/>
                  </a:cubicBezTo>
                  <a:lnTo>
                    <a:pt x="1555" y="2308"/>
                  </a:lnTo>
                  <a:cubicBezTo>
                    <a:pt x="1492" y="2217"/>
                    <a:pt x="1506" y="2090"/>
                    <a:pt x="1583" y="2013"/>
                  </a:cubicBezTo>
                  <a:lnTo>
                    <a:pt x="2013" y="1584"/>
                  </a:lnTo>
                  <a:cubicBezTo>
                    <a:pt x="2059" y="1537"/>
                    <a:pt x="2120" y="1514"/>
                    <a:pt x="2181" y="1514"/>
                  </a:cubicBezTo>
                  <a:cubicBezTo>
                    <a:pt x="2226" y="1514"/>
                    <a:pt x="2271" y="1527"/>
                    <a:pt x="2312" y="1552"/>
                  </a:cubicBezTo>
                  <a:lnTo>
                    <a:pt x="3255" y="2182"/>
                  </a:lnTo>
                  <a:cubicBezTo>
                    <a:pt x="3291" y="2207"/>
                    <a:pt x="3332" y="2219"/>
                    <a:pt x="3374" y="2219"/>
                  </a:cubicBezTo>
                  <a:cubicBezTo>
                    <a:pt x="3409" y="2219"/>
                    <a:pt x="3444" y="2210"/>
                    <a:pt x="3476" y="2192"/>
                  </a:cubicBezTo>
                  <a:cubicBezTo>
                    <a:pt x="3709" y="2059"/>
                    <a:pt x="3955" y="1957"/>
                    <a:pt x="4215" y="1883"/>
                  </a:cubicBezTo>
                  <a:cubicBezTo>
                    <a:pt x="4289" y="1862"/>
                    <a:pt x="4349" y="1798"/>
                    <a:pt x="4363" y="1721"/>
                  </a:cubicBezTo>
                  <a:lnTo>
                    <a:pt x="4588" y="609"/>
                  </a:lnTo>
                  <a:cubicBezTo>
                    <a:pt x="4609" y="500"/>
                    <a:pt x="4704" y="419"/>
                    <a:pt x="4817" y="419"/>
                  </a:cubicBezTo>
                  <a:lnTo>
                    <a:pt x="5426" y="419"/>
                  </a:lnTo>
                  <a:cubicBezTo>
                    <a:pt x="5538" y="419"/>
                    <a:pt x="5633" y="500"/>
                    <a:pt x="5658" y="609"/>
                  </a:cubicBezTo>
                  <a:lnTo>
                    <a:pt x="5879" y="1721"/>
                  </a:lnTo>
                  <a:cubicBezTo>
                    <a:pt x="5894" y="1798"/>
                    <a:pt x="5953" y="1862"/>
                    <a:pt x="6027" y="1883"/>
                  </a:cubicBezTo>
                  <a:cubicBezTo>
                    <a:pt x="6288" y="1957"/>
                    <a:pt x="6534" y="2059"/>
                    <a:pt x="6766" y="2192"/>
                  </a:cubicBezTo>
                  <a:cubicBezTo>
                    <a:pt x="6798" y="2210"/>
                    <a:pt x="6834" y="2219"/>
                    <a:pt x="6869" y="2219"/>
                  </a:cubicBezTo>
                  <a:cubicBezTo>
                    <a:pt x="6910" y="2219"/>
                    <a:pt x="6952" y="2207"/>
                    <a:pt x="6988" y="2182"/>
                  </a:cubicBezTo>
                  <a:lnTo>
                    <a:pt x="7931" y="1552"/>
                  </a:lnTo>
                  <a:cubicBezTo>
                    <a:pt x="7971" y="1527"/>
                    <a:pt x="8017" y="1514"/>
                    <a:pt x="8062" y="1514"/>
                  </a:cubicBezTo>
                  <a:cubicBezTo>
                    <a:pt x="8123" y="1514"/>
                    <a:pt x="8183" y="1537"/>
                    <a:pt x="8230" y="1584"/>
                  </a:cubicBezTo>
                  <a:lnTo>
                    <a:pt x="8659" y="2013"/>
                  </a:lnTo>
                  <a:cubicBezTo>
                    <a:pt x="8736" y="2090"/>
                    <a:pt x="8751" y="2217"/>
                    <a:pt x="8687" y="2308"/>
                  </a:cubicBezTo>
                  <a:lnTo>
                    <a:pt x="8057" y="3255"/>
                  </a:lnTo>
                  <a:cubicBezTo>
                    <a:pt x="8012" y="3322"/>
                    <a:pt x="8008" y="3406"/>
                    <a:pt x="8047" y="3477"/>
                  </a:cubicBezTo>
                  <a:cubicBezTo>
                    <a:pt x="8181" y="3709"/>
                    <a:pt x="8283" y="3955"/>
                    <a:pt x="8356" y="4215"/>
                  </a:cubicBezTo>
                  <a:cubicBezTo>
                    <a:pt x="8378" y="4289"/>
                    <a:pt x="8437" y="4349"/>
                    <a:pt x="8518" y="4363"/>
                  </a:cubicBezTo>
                  <a:lnTo>
                    <a:pt x="9630" y="4585"/>
                  </a:lnTo>
                  <a:cubicBezTo>
                    <a:pt x="9739" y="4610"/>
                    <a:pt x="9820" y="4705"/>
                    <a:pt x="9820" y="4817"/>
                  </a:cubicBezTo>
                  <a:lnTo>
                    <a:pt x="9820" y="5426"/>
                  </a:lnTo>
                  <a:cubicBezTo>
                    <a:pt x="9820" y="5535"/>
                    <a:pt x="9739" y="5633"/>
                    <a:pt x="9630" y="5654"/>
                  </a:cubicBezTo>
                  <a:lnTo>
                    <a:pt x="8518" y="5880"/>
                  </a:lnTo>
                  <a:cubicBezTo>
                    <a:pt x="8437" y="5894"/>
                    <a:pt x="8378" y="5950"/>
                    <a:pt x="8356" y="6027"/>
                  </a:cubicBezTo>
                  <a:cubicBezTo>
                    <a:pt x="8304" y="6214"/>
                    <a:pt x="8233" y="6397"/>
                    <a:pt x="8149" y="6573"/>
                  </a:cubicBezTo>
                  <a:cubicBezTo>
                    <a:pt x="8070" y="6740"/>
                    <a:pt x="8209" y="6876"/>
                    <a:pt x="8347" y="6876"/>
                  </a:cubicBezTo>
                  <a:cubicBezTo>
                    <a:pt x="8418" y="6876"/>
                    <a:pt x="8488" y="6840"/>
                    <a:pt x="8529" y="6756"/>
                  </a:cubicBezTo>
                  <a:cubicBezTo>
                    <a:pt x="8606" y="6597"/>
                    <a:pt x="8670" y="6432"/>
                    <a:pt x="8722" y="6267"/>
                  </a:cubicBezTo>
                  <a:lnTo>
                    <a:pt x="9711" y="6066"/>
                  </a:lnTo>
                  <a:cubicBezTo>
                    <a:pt x="10017" y="6006"/>
                    <a:pt x="10239" y="5735"/>
                    <a:pt x="10239" y="5422"/>
                  </a:cubicBezTo>
                  <a:lnTo>
                    <a:pt x="10239" y="4817"/>
                  </a:lnTo>
                  <a:cubicBezTo>
                    <a:pt x="10239" y="4504"/>
                    <a:pt x="10017" y="4233"/>
                    <a:pt x="9711" y="4173"/>
                  </a:cubicBezTo>
                  <a:lnTo>
                    <a:pt x="8722" y="3973"/>
                  </a:lnTo>
                  <a:cubicBezTo>
                    <a:pt x="8659" y="3769"/>
                    <a:pt x="8575" y="3572"/>
                    <a:pt x="8476" y="3382"/>
                  </a:cubicBezTo>
                  <a:lnTo>
                    <a:pt x="9036" y="2544"/>
                  </a:lnTo>
                  <a:cubicBezTo>
                    <a:pt x="9208" y="2280"/>
                    <a:pt x="9173" y="1935"/>
                    <a:pt x="8955" y="1714"/>
                  </a:cubicBezTo>
                  <a:lnTo>
                    <a:pt x="8525" y="1285"/>
                  </a:lnTo>
                  <a:cubicBezTo>
                    <a:pt x="8399" y="1158"/>
                    <a:pt x="8231" y="1093"/>
                    <a:pt x="8062" y="1093"/>
                  </a:cubicBezTo>
                  <a:cubicBezTo>
                    <a:pt x="7934" y="1093"/>
                    <a:pt x="7807" y="1130"/>
                    <a:pt x="7695" y="1204"/>
                  </a:cubicBezTo>
                  <a:lnTo>
                    <a:pt x="6858" y="1763"/>
                  </a:lnTo>
                  <a:cubicBezTo>
                    <a:pt x="6668" y="1665"/>
                    <a:pt x="6471" y="1580"/>
                    <a:pt x="6267" y="1517"/>
                  </a:cubicBezTo>
                  <a:lnTo>
                    <a:pt x="6066" y="528"/>
                  </a:lnTo>
                  <a:cubicBezTo>
                    <a:pt x="6006" y="222"/>
                    <a:pt x="5735" y="0"/>
                    <a:pt x="5422" y="0"/>
                  </a:cubicBezTo>
                  <a:close/>
                  <a:moveTo>
                    <a:pt x="9880" y="8710"/>
                  </a:moveTo>
                  <a:cubicBezTo>
                    <a:pt x="9591" y="8710"/>
                    <a:pt x="9296" y="8817"/>
                    <a:pt x="9057" y="9057"/>
                  </a:cubicBezTo>
                  <a:cubicBezTo>
                    <a:pt x="8314" y="9799"/>
                    <a:pt x="8839" y="11069"/>
                    <a:pt x="9891" y="11069"/>
                  </a:cubicBezTo>
                  <a:cubicBezTo>
                    <a:pt x="10151" y="11069"/>
                    <a:pt x="10404" y="10981"/>
                    <a:pt x="10608" y="10823"/>
                  </a:cubicBezTo>
                  <a:cubicBezTo>
                    <a:pt x="10787" y="10684"/>
                    <a:pt x="10655" y="10442"/>
                    <a:pt x="10481" y="10442"/>
                  </a:cubicBezTo>
                  <a:cubicBezTo>
                    <a:pt x="10439" y="10442"/>
                    <a:pt x="10394" y="10456"/>
                    <a:pt x="10351" y="10489"/>
                  </a:cubicBezTo>
                  <a:cubicBezTo>
                    <a:pt x="10218" y="10591"/>
                    <a:pt x="10056" y="10647"/>
                    <a:pt x="9891" y="10647"/>
                  </a:cubicBezTo>
                  <a:cubicBezTo>
                    <a:pt x="9884" y="10647"/>
                    <a:pt x="9878" y="10647"/>
                    <a:pt x="9871" y="10647"/>
                  </a:cubicBezTo>
                  <a:cubicBezTo>
                    <a:pt x="9454" y="10647"/>
                    <a:pt x="9113" y="10310"/>
                    <a:pt x="9113" y="9891"/>
                  </a:cubicBezTo>
                  <a:cubicBezTo>
                    <a:pt x="9113" y="9471"/>
                    <a:pt x="9454" y="9134"/>
                    <a:pt x="9871" y="9134"/>
                  </a:cubicBezTo>
                  <a:cubicBezTo>
                    <a:pt x="9878" y="9134"/>
                    <a:pt x="9884" y="9134"/>
                    <a:pt x="9891" y="9134"/>
                  </a:cubicBezTo>
                  <a:lnTo>
                    <a:pt x="9887" y="9134"/>
                  </a:lnTo>
                  <a:cubicBezTo>
                    <a:pt x="10306" y="9134"/>
                    <a:pt x="10647" y="9472"/>
                    <a:pt x="10647" y="9891"/>
                  </a:cubicBezTo>
                  <a:cubicBezTo>
                    <a:pt x="10647" y="10007"/>
                    <a:pt x="10742" y="10102"/>
                    <a:pt x="10858" y="10102"/>
                  </a:cubicBezTo>
                  <a:cubicBezTo>
                    <a:pt x="10974" y="10102"/>
                    <a:pt x="11066" y="10007"/>
                    <a:pt x="11066" y="9891"/>
                  </a:cubicBezTo>
                  <a:cubicBezTo>
                    <a:pt x="11066" y="9181"/>
                    <a:pt x="10485" y="8710"/>
                    <a:pt x="9880" y="8710"/>
                  </a:cubicBezTo>
                  <a:close/>
                  <a:moveTo>
                    <a:pt x="9690" y="6457"/>
                  </a:moveTo>
                  <a:cubicBezTo>
                    <a:pt x="9451" y="6457"/>
                    <a:pt x="9243" y="6626"/>
                    <a:pt x="9197" y="6861"/>
                  </a:cubicBezTo>
                  <a:lnTo>
                    <a:pt x="9074" y="7470"/>
                  </a:lnTo>
                  <a:cubicBezTo>
                    <a:pt x="8965" y="7505"/>
                    <a:pt x="8856" y="7547"/>
                    <a:pt x="8754" y="7600"/>
                  </a:cubicBezTo>
                  <a:lnTo>
                    <a:pt x="8237" y="7255"/>
                  </a:lnTo>
                  <a:cubicBezTo>
                    <a:pt x="8151" y="7200"/>
                    <a:pt x="8054" y="7172"/>
                    <a:pt x="7956" y="7172"/>
                  </a:cubicBezTo>
                  <a:cubicBezTo>
                    <a:pt x="7826" y="7172"/>
                    <a:pt x="7697" y="7222"/>
                    <a:pt x="7600" y="7319"/>
                  </a:cubicBezTo>
                  <a:lnTo>
                    <a:pt x="7319" y="7600"/>
                  </a:lnTo>
                  <a:cubicBezTo>
                    <a:pt x="7150" y="7773"/>
                    <a:pt x="7121" y="8036"/>
                    <a:pt x="7255" y="8237"/>
                  </a:cubicBezTo>
                  <a:lnTo>
                    <a:pt x="7600" y="8754"/>
                  </a:lnTo>
                  <a:cubicBezTo>
                    <a:pt x="7530" y="8895"/>
                    <a:pt x="7470" y="9046"/>
                    <a:pt x="7428" y="9201"/>
                  </a:cubicBezTo>
                  <a:cubicBezTo>
                    <a:pt x="7383" y="9362"/>
                    <a:pt x="7512" y="9468"/>
                    <a:pt x="7638" y="9468"/>
                  </a:cubicBezTo>
                  <a:cubicBezTo>
                    <a:pt x="7721" y="9468"/>
                    <a:pt x="7803" y="9422"/>
                    <a:pt x="7832" y="9314"/>
                  </a:cubicBezTo>
                  <a:cubicBezTo>
                    <a:pt x="7878" y="9148"/>
                    <a:pt x="7945" y="8994"/>
                    <a:pt x="8026" y="8846"/>
                  </a:cubicBezTo>
                  <a:cubicBezTo>
                    <a:pt x="8064" y="8775"/>
                    <a:pt x="8064" y="8691"/>
                    <a:pt x="8019" y="8624"/>
                  </a:cubicBezTo>
                  <a:lnTo>
                    <a:pt x="7607" y="8005"/>
                  </a:lnTo>
                  <a:cubicBezTo>
                    <a:pt x="7582" y="7970"/>
                    <a:pt x="7589" y="7927"/>
                    <a:pt x="7618" y="7899"/>
                  </a:cubicBezTo>
                  <a:lnTo>
                    <a:pt x="7899" y="7618"/>
                  </a:lnTo>
                  <a:cubicBezTo>
                    <a:pt x="7915" y="7602"/>
                    <a:pt x="7936" y="7594"/>
                    <a:pt x="7957" y="7594"/>
                  </a:cubicBezTo>
                  <a:cubicBezTo>
                    <a:pt x="7972" y="7594"/>
                    <a:pt x="7988" y="7598"/>
                    <a:pt x="8001" y="7607"/>
                  </a:cubicBezTo>
                  <a:lnTo>
                    <a:pt x="8624" y="8019"/>
                  </a:lnTo>
                  <a:cubicBezTo>
                    <a:pt x="8658" y="8044"/>
                    <a:pt x="8700" y="8056"/>
                    <a:pt x="8741" y="8056"/>
                  </a:cubicBezTo>
                  <a:cubicBezTo>
                    <a:pt x="8776" y="8056"/>
                    <a:pt x="8811" y="8047"/>
                    <a:pt x="8842" y="8029"/>
                  </a:cubicBezTo>
                  <a:cubicBezTo>
                    <a:pt x="8990" y="7945"/>
                    <a:pt x="9148" y="7878"/>
                    <a:pt x="9314" y="7832"/>
                  </a:cubicBezTo>
                  <a:cubicBezTo>
                    <a:pt x="9387" y="7811"/>
                    <a:pt x="9447" y="7751"/>
                    <a:pt x="9461" y="7674"/>
                  </a:cubicBezTo>
                  <a:lnTo>
                    <a:pt x="9609" y="6942"/>
                  </a:lnTo>
                  <a:cubicBezTo>
                    <a:pt x="9616" y="6904"/>
                    <a:pt x="9651" y="6875"/>
                    <a:pt x="9690" y="6875"/>
                  </a:cubicBezTo>
                  <a:lnTo>
                    <a:pt x="10088" y="6875"/>
                  </a:lnTo>
                  <a:cubicBezTo>
                    <a:pt x="10126" y="6875"/>
                    <a:pt x="10161" y="6904"/>
                    <a:pt x="10169" y="6942"/>
                  </a:cubicBezTo>
                  <a:lnTo>
                    <a:pt x="10316" y="7674"/>
                  </a:lnTo>
                  <a:cubicBezTo>
                    <a:pt x="10330" y="7751"/>
                    <a:pt x="10390" y="7811"/>
                    <a:pt x="10464" y="7832"/>
                  </a:cubicBezTo>
                  <a:cubicBezTo>
                    <a:pt x="10629" y="7878"/>
                    <a:pt x="10788" y="7945"/>
                    <a:pt x="10936" y="8029"/>
                  </a:cubicBezTo>
                  <a:cubicBezTo>
                    <a:pt x="10966" y="8047"/>
                    <a:pt x="11001" y="8056"/>
                    <a:pt x="11035" y="8056"/>
                  </a:cubicBezTo>
                  <a:cubicBezTo>
                    <a:pt x="11076" y="8056"/>
                    <a:pt x="11117" y="8044"/>
                    <a:pt x="11154" y="8019"/>
                  </a:cubicBezTo>
                  <a:lnTo>
                    <a:pt x="11773" y="7607"/>
                  </a:lnTo>
                  <a:cubicBezTo>
                    <a:pt x="11788" y="7598"/>
                    <a:pt x="11804" y="7594"/>
                    <a:pt x="11820" y="7594"/>
                  </a:cubicBezTo>
                  <a:cubicBezTo>
                    <a:pt x="11842" y="7594"/>
                    <a:pt x="11862" y="7602"/>
                    <a:pt x="11878" y="7618"/>
                  </a:cubicBezTo>
                  <a:lnTo>
                    <a:pt x="12160" y="7899"/>
                  </a:lnTo>
                  <a:cubicBezTo>
                    <a:pt x="12188" y="7927"/>
                    <a:pt x="12195" y="7970"/>
                    <a:pt x="12171" y="8005"/>
                  </a:cubicBezTo>
                  <a:lnTo>
                    <a:pt x="11759" y="8624"/>
                  </a:lnTo>
                  <a:cubicBezTo>
                    <a:pt x="11713" y="8691"/>
                    <a:pt x="11710" y="8775"/>
                    <a:pt x="11752" y="8846"/>
                  </a:cubicBezTo>
                  <a:cubicBezTo>
                    <a:pt x="11833" y="8994"/>
                    <a:pt x="11900" y="9148"/>
                    <a:pt x="11945" y="9314"/>
                  </a:cubicBezTo>
                  <a:cubicBezTo>
                    <a:pt x="11966" y="9391"/>
                    <a:pt x="12030" y="9447"/>
                    <a:pt x="12107" y="9461"/>
                  </a:cubicBezTo>
                  <a:lnTo>
                    <a:pt x="12836" y="9609"/>
                  </a:lnTo>
                  <a:cubicBezTo>
                    <a:pt x="12874" y="9616"/>
                    <a:pt x="12902" y="9651"/>
                    <a:pt x="12902" y="9690"/>
                  </a:cubicBezTo>
                  <a:lnTo>
                    <a:pt x="12902" y="10088"/>
                  </a:lnTo>
                  <a:cubicBezTo>
                    <a:pt x="12902" y="10130"/>
                    <a:pt x="12874" y="10162"/>
                    <a:pt x="12836" y="10172"/>
                  </a:cubicBezTo>
                  <a:lnTo>
                    <a:pt x="12107" y="10316"/>
                  </a:lnTo>
                  <a:cubicBezTo>
                    <a:pt x="12030" y="10331"/>
                    <a:pt x="11966" y="10390"/>
                    <a:pt x="11945" y="10468"/>
                  </a:cubicBezTo>
                  <a:cubicBezTo>
                    <a:pt x="11900" y="10630"/>
                    <a:pt x="11833" y="10788"/>
                    <a:pt x="11752" y="10936"/>
                  </a:cubicBezTo>
                  <a:cubicBezTo>
                    <a:pt x="11710" y="11003"/>
                    <a:pt x="11713" y="11091"/>
                    <a:pt x="11759" y="11154"/>
                  </a:cubicBezTo>
                  <a:lnTo>
                    <a:pt x="12171" y="11777"/>
                  </a:lnTo>
                  <a:cubicBezTo>
                    <a:pt x="12195" y="11808"/>
                    <a:pt x="12188" y="11854"/>
                    <a:pt x="12160" y="11882"/>
                  </a:cubicBezTo>
                  <a:lnTo>
                    <a:pt x="11878" y="12164"/>
                  </a:lnTo>
                  <a:cubicBezTo>
                    <a:pt x="11862" y="12180"/>
                    <a:pt x="11842" y="12188"/>
                    <a:pt x="11820" y="12188"/>
                  </a:cubicBezTo>
                  <a:cubicBezTo>
                    <a:pt x="11804" y="12188"/>
                    <a:pt x="11788" y="12183"/>
                    <a:pt x="11773" y="12174"/>
                  </a:cubicBezTo>
                  <a:lnTo>
                    <a:pt x="11154" y="11759"/>
                  </a:lnTo>
                  <a:cubicBezTo>
                    <a:pt x="11118" y="11737"/>
                    <a:pt x="11077" y="11725"/>
                    <a:pt x="11037" y="11725"/>
                  </a:cubicBezTo>
                  <a:cubicBezTo>
                    <a:pt x="11002" y="11725"/>
                    <a:pt x="10967" y="11734"/>
                    <a:pt x="10936" y="11752"/>
                  </a:cubicBezTo>
                  <a:cubicBezTo>
                    <a:pt x="10788" y="11833"/>
                    <a:pt x="10629" y="11900"/>
                    <a:pt x="10464" y="11945"/>
                  </a:cubicBezTo>
                  <a:cubicBezTo>
                    <a:pt x="10390" y="11967"/>
                    <a:pt x="10330" y="12030"/>
                    <a:pt x="10316" y="12107"/>
                  </a:cubicBezTo>
                  <a:lnTo>
                    <a:pt x="10169" y="12839"/>
                  </a:lnTo>
                  <a:cubicBezTo>
                    <a:pt x="10161" y="12878"/>
                    <a:pt x="10126" y="12903"/>
                    <a:pt x="10088" y="12906"/>
                  </a:cubicBezTo>
                  <a:lnTo>
                    <a:pt x="9690" y="12906"/>
                  </a:lnTo>
                  <a:cubicBezTo>
                    <a:pt x="9651" y="12903"/>
                    <a:pt x="9616" y="12878"/>
                    <a:pt x="9609" y="12839"/>
                  </a:cubicBezTo>
                  <a:lnTo>
                    <a:pt x="9461" y="12107"/>
                  </a:lnTo>
                  <a:cubicBezTo>
                    <a:pt x="9447" y="12030"/>
                    <a:pt x="9387" y="11967"/>
                    <a:pt x="9314" y="11945"/>
                  </a:cubicBezTo>
                  <a:cubicBezTo>
                    <a:pt x="9148" y="11900"/>
                    <a:pt x="8990" y="11833"/>
                    <a:pt x="8842" y="11752"/>
                  </a:cubicBezTo>
                  <a:cubicBezTo>
                    <a:pt x="8811" y="11734"/>
                    <a:pt x="8775" y="11725"/>
                    <a:pt x="8739" y="11725"/>
                  </a:cubicBezTo>
                  <a:cubicBezTo>
                    <a:pt x="8698" y="11725"/>
                    <a:pt x="8658" y="11737"/>
                    <a:pt x="8624" y="11759"/>
                  </a:cubicBezTo>
                  <a:lnTo>
                    <a:pt x="8001" y="12174"/>
                  </a:lnTo>
                  <a:cubicBezTo>
                    <a:pt x="7988" y="12183"/>
                    <a:pt x="7972" y="12188"/>
                    <a:pt x="7957" y="12188"/>
                  </a:cubicBezTo>
                  <a:cubicBezTo>
                    <a:pt x="7936" y="12188"/>
                    <a:pt x="7915" y="12180"/>
                    <a:pt x="7899" y="12164"/>
                  </a:cubicBezTo>
                  <a:lnTo>
                    <a:pt x="7618" y="11882"/>
                  </a:lnTo>
                  <a:cubicBezTo>
                    <a:pt x="7589" y="11854"/>
                    <a:pt x="7582" y="11808"/>
                    <a:pt x="7607" y="11777"/>
                  </a:cubicBezTo>
                  <a:lnTo>
                    <a:pt x="8019" y="11154"/>
                  </a:lnTo>
                  <a:cubicBezTo>
                    <a:pt x="8064" y="11091"/>
                    <a:pt x="8064" y="11003"/>
                    <a:pt x="8026" y="10936"/>
                  </a:cubicBezTo>
                  <a:cubicBezTo>
                    <a:pt x="7945" y="10788"/>
                    <a:pt x="7878" y="10630"/>
                    <a:pt x="7832" y="10468"/>
                  </a:cubicBezTo>
                  <a:cubicBezTo>
                    <a:pt x="7811" y="10390"/>
                    <a:pt x="7748" y="10331"/>
                    <a:pt x="7670" y="10316"/>
                  </a:cubicBezTo>
                  <a:lnTo>
                    <a:pt x="6942" y="10172"/>
                  </a:lnTo>
                  <a:cubicBezTo>
                    <a:pt x="6903" y="10162"/>
                    <a:pt x="6875" y="10130"/>
                    <a:pt x="6875" y="10088"/>
                  </a:cubicBezTo>
                  <a:lnTo>
                    <a:pt x="6875" y="9690"/>
                  </a:lnTo>
                  <a:cubicBezTo>
                    <a:pt x="6875" y="9651"/>
                    <a:pt x="6903" y="9616"/>
                    <a:pt x="6942" y="9609"/>
                  </a:cubicBezTo>
                  <a:lnTo>
                    <a:pt x="6984" y="9599"/>
                  </a:lnTo>
                  <a:cubicBezTo>
                    <a:pt x="7097" y="9578"/>
                    <a:pt x="7171" y="9465"/>
                    <a:pt x="7150" y="9352"/>
                  </a:cubicBezTo>
                  <a:cubicBezTo>
                    <a:pt x="7128" y="9253"/>
                    <a:pt x="7040" y="9183"/>
                    <a:pt x="6942" y="9183"/>
                  </a:cubicBezTo>
                  <a:cubicBezTo>
                    <a:pt x="6929" y="9183"/>
                    <a:pt x="6916" y="9185"/>
                    <a:pt x="6903" y="9187"/>
                  </a:cubicBezTo>
                  <a:lnTo>
                    <a:pt x="6858" y="9198"/>
                  </a:lnTo>
                  <a:cubicBezTo>
                    <a:pt x="6622" y="9243"/>
                    <a:pt x="6453" y="9451"/>
                    <a:pt x="6453" y="9690"/>
                  </a:cubicBezTo>
                  <a:lnTo>
                    <a:pt x="6453" y="10088"/>
                  </a:lnTo>
                  <a:cubicBezTo>
                    <a:pt x="6453" y="10331"/>
                    <a:pt x="6622" y="10535"/>
                    <a:pt x="6858" y="10584"/>
                  </a:cubicBezTo>
                  <a:lnTo>
                    <a:pt x="7466" y="10703"/>
                  </a:lnTo>
                  <a:cubicBezTo>
                    <a:pt x="7501" y="10816"/>
                    <a:pt x="7547" y="10922"/>
                    <a:pt x="7596" y="11027"/>
                  </a:cubicBezTo>
                  <a:lnTo>
                    <a:pt x="7255" y="11544"/>
                  </a:lnTo>
                  <a:cubicBezTo>
                    <a:pt x="7121" y="11741"/>
                    <a:pt x="7146" y="12009"/>
                    <a:pt x="7319" y="12178"/>
                  </a:cubicBezTo>
                  <a:lnTo>
                    <a:pt x="7600" y="12459"/>
                  </a:lnTo>
                  <a:cubicBezTo>
                    <a:pt x="7697" y="12556"/>
                    <a:pt x="7826" y="12607"/>
                    <a:pt x="7956" y="12607"/>
                  </a:cubicBezTo>
                  <a:cubicBezTo>
                    <a:pt x="8052" y="12607"/>
                    <a:pt x="8148" y="12579"/>
                    <a:pt x="8233" y="12523"/>
                  </a:cubicBezTo>
                  <a:lnTo>
                    <a:pt x="8751" y="12181"/>
                  </a:lnTo>
                  <a:cubicBezTo>
                    <a:pt x="8856" y="12230"/>
                    <a:pt x="8962" y="12276"/>
                    <a:pt x="9074" y="12311"/>
                  </a:cubicBezTo>
                  <a:lnTo>
                    <a:pt x="9194" y="12920"/>
                  </a:lnTo>
                  <a:cubicBezTo>
                    <a:pt x="9243" y="13156"/>
                    <a:pt x="9447" y="13325"/>
                    <a:pt x="9690" y="13325"/>
                  </a:cubicBezTo>
                  <a:lnTo>
                    <a:pt x="10088" y="13325"/>
                  </a:lnTo>
                  <a:cubicBezTo>
                    <a:pt x="10327" y="13325"/>
                    <a:pt x="10534" y="13156"/>
                    <a:pt x="10580" y="12920"/>
                  </a:cubicBezTo>
                  <a:lnTo>
                    <a:pt x="10703" y="12311"/>
                  </a:lnTo>
                  <a:cubicBezTo>
                    <a:pt x="10812" y="12276"/>
                    <a:pt x="10921" y="12230"/>
                    <a:pt x="11023" y="12181"/>
                  </a:cubicBezTo>
                  <a:lnTo>
                    <a:pt x="11541" y="12523"/>
                  </a:lnTo>
                  <a:cubicBezTo>
                    <a:pt x="11626" y="12579"/>
                    <a:pt x="11723" y="12607"/>
                    <a:pt x="11819" y="12607"/>
                  </a:cubicBezTo>
                  <a:cubicBezTo>
                    <a:pt x="11949" y="12607"/>
                    <a:pt x="12078" y="12556"/>
                    <a:pt x="12178" y="12459"/>
                  </a:cubicBezTo>
                  <a:lnTo>
                    <a:pt x="12459" y="12178"/>
                  </a:lnTo>
                  <a:cubicBezTo>
                    <a:pt x="12628" y="12009"/>
                    <a:pt x="12653" y="11741"/>
                    <a:pt x="12522" y="11544"/>
                  </a:cubicBezTo>
                  <a:lnTo>
                    <a:pt x="12178" y="11027"/>
                  </a:lnTo>
                  <a:cubicBezTo>
                    <a:pt x="12230" y="10922"/>
                    <a:pt x="12273" y="10816"/>
                    <a:pt x="12308" y="10703"/>
                  </a:cubicBezTo>
                  <a:lnTo>
                    <a:pt x="12916" y="10584"/>
                  </a:lnTo>
                  <a:cubicBezTo>
                    <a:pt x="13152" y="10535"/>
                    <a:pt x="13321" y="10331"/>
                    <a:pt x="13321" y="10088"/>
                  </a:cubicBezTo>
                  <a:lnTo>
                    <a:pt x="13321" y="9690"/>
                  </a:lnTo>
                  <a:cubicBezTo>
                    <a:pt x="13321" y="9451"/>
                    <a:pt x="13156" y="9243"/>
                    <a:pt x="12920" y="9194"/>
                  </a:cubicBezTo>
                  <a:lnTo>
                    <a:pt x="12920" y="9198"/>
                  </a:lnTo>
                  <a:lnTo>
                    <a:pt x="12311" y="9074"/>
                  </a:lnTo>
                  <a:cubicBezTo>
                    <a:pt x="12276" y="8965"/>
                    <a:pt x="12230" y="8856"/>
                    <a:pt x="12178" y="8754"/>
                  </a:cubicBezTo>
                  <a:lnTo>
                    <a:pt x="12522" y="8237"/>
                  </a:lnTo>
                  <a:cubicBezTo>
                    <a:pt x="12656" y="8036"/>
                    <a:pt x="12628" y="7773"/>
                    <a:pt x="12459" y="7600"/>
                  </a:cubicBezTo>
                  <a:lnTo>
                    <a:pt x="12178" y="7319"/>
                  </a:lnTo>
                  <a:cubicBezTo>
                    <a:pt x="12081" y="7222"/>
                    <a:pt x="11952" y="7172"/>
                    <a:pt x="11822" y="7172"/>
                  </a:cubicBezTo>
                  <a:cubicBezTo>
                    <a:pt x="11725" y="7172"/>
                    <a:pt x="11628" y="7200"/>
                    <a:pt x="11544" y="7255"/>
                  </a:cubicBezTo>
                  <a:lnTo>
                    <a:pt x="11027" y="7600"/>
                  </a:lnTo>
                  <a:cubicBezTo>
                    <a:pt x="10921" y="7547"/>
                    <a:pt x="10816" y="7505"/>
                    <a:pt x="10703" y="7470"/>
                  </a:cubicBezTo>
                  <a:lnTo>
                    <a:pt x="10584" y="6861"/>
                  </a:lnTo>
                  <a:cubicBezTo>
                    <a:pt x="10534" y="6626"/>
                    <a:pt x="10330" y="6457"/>
                    <a:pt x="10088" y="6457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73" name="Google Shape;18173;p79"/>
          <p:cNvGrpSpPr/>
          <p:nvPr/>
        </p:nvGrpSpPr>
        <p:grpSpPr>
          <a:xfrm>
            <a:off x="1342820" y="1992178"/>
            <a:ext cx="358737" cy="353245"/>
            <a:chOff x="1342820" y="1992178"/>
            <a:chExt cx="358737" cy="353245"/>
          </a:xfrm>
        </p:grpSpPr>
        <p:sp>
          <p:nvSpPr>
            <p:cNvPr id="18174" name="Google Shape;18174;p79"/>
            <p:cNvSpPr/>
            <p:nvPr/>
          </p:nvSpPr>
          <p:spPr>
            <a:xfrm>
              <a:off x="1353440" y="2147301"/>
              <a:ext cx="92346" cy="103069"/>
            </a:xfrm>
            <a:custGeom>
              <a:avLst/>
              <a:gdLst/>
              <a:ahLst/>
              <a:cxnLst/>
              <a:rect l="l" t="t" r="r" b="b"/>
              <a:pathLst>
                <a:path w="3548" h="3960" extrusionOk="0">
                  <a:moveTo>
                    <a:pt x="1035" y="1"/>
                  </a:moveTo>
                  <a:cubicBezTo>
                    <a:pt x="926" y="1"/>
                    <a:pt x="838" y="92"/>
                    <a:pt x="838" y="202"/>
                  </a:cubicBezTo>
                  <a:lnTo>
                    <a:pt x="838" y="1493"/>
                  </a:lnTo>
                  <a:cubicBezTo>
                    <a:pt x="838" y="1500"/>
                    <a:pt x="838" y="1507"/>
                    <a:pt x="838" y="1517"/>
                  </a:cubicBezTo>
                  <a:lnTo>
                    <a:pt x="838" y="1521"/>
                  </a:lnTo>
                  <a:cubicBezTo>
                    <a:pt x="838" y="1528"/>
                    <a:pt x="834" y="1535"/>
                    <a:pt x="834" y="1542"/>
                  </a:cubicBezTo>
                  <a:cubicBezTo>
                    <a:pt x="831" y="1549"/>
                    <a:pt x="827" y="1556"/>
                    <a:pt x="827" y="1563"/>
                  </a:cubicBezTo>
                  <a:lnTo>
                    <a:pt x="824" y="1567"/>
                  </a:lnTo>
                  <a:cubicBezTo>
                    <a:pt x="820" y="1574"/>
                    <a:pt x="817" y="1577"/>
                    <a:pt x="817" y="1584"/>
                  </a:cubicBezTo>
                  <a:lnTo>
                    <a:pt x="817" y="1588"/>
                  </a:lnTo>
                  <a:cubicBezTo>
                    <a:pt x="810" y="1591"/>
                    <a:pt x="806" y="1598"/>
                    <a:pt x="803" y="1605"/>
                  </a:cubicBezTo>
                  <a:lnTo>
                    <a:pt x="799" y="1609"/>
                  </a:lnTo>
                  <a:lnTo>
                    <a:pt x="785" y="1619"/>
                  </a:lnTo>
                  <a:lnTo>
                    <a:pt x="782" y="1623"/>
                  </a:lnTo>
                  <a:cubicBezTo>
                    <a:pt x="778" y="1630"/>
                    <a:pt x="771" y="1634"/>
                    <a:pt x="764" y="1637"/>
                  </a:cubicBezTo>
                  <a:lnTo>
                    <a:pt x="761" y="1641"/>
                  </a:lnTo>
                  <a:cubicBezTo>
                    <a:pt x="754" y="1644"/>
                    <a:pt x="750" y="1648"/>
                    <a:pt x="743" y="1651"/>
                  </a:cubicBezTo>
                  <a:lnTo>
                    <a:pt x="739" y="1651"/>
                  </a:lnTo>
                  <a:cubicBezTo>
                    <a:pt x="718" y="1660"/>
                    <a:pt x="697" y="1664"/>
                    <a:pt x="675" y="1664"/>
                  </a:cubicBezTo>
                  <a:cubicBezTo>
                    <a:pt x="584" y="1664"/>
                    <a:pt x="500" y="1589"/>
                    <a:pt x="500" y="1489"/>
                  </a:cubicBezTo>
                  <a:lnTo>
                    <a:pt x="500" y="1225"/>
                  </a:lnTo>
                  <a:lnTo>
                    <a:pt x="704" y="1187"/>
                  </a:lnTo>
                  <a:lnTo>
                    <a:pt x="440" y="1152"/>
                  </a:lnTo>
                  <a:lnTo>
                    <a:pt x="395" y="1148"/>
                  </a:lnTo>
                  <a:lnTo>
                    <a:pt x="296" y="1148"/>
                  </a:lnTo>
                  <a:lnTo>
                    <a:pt x="272" y="1152"/>
                  </a:lnTo>
                  <a:lnTo>
                    <a:pt x="257" y="1155"/>
                  </a:lnTo>
                  <a:lnTo>
                    <a:pt x="236" y="1159"/>
                  </a:lnTo>
                  <a:lnTo>
                    <a:pt x="222" y="1162"/>
                  </a:lnTo>
                  <a:lnTo>
                    <a:pt x="205" y="1169"/>
                  </a:lnTo>
                  <a:cubicBezTo>
                    <a:pt x="198" y="1173"/>
                    <a:pt x="194" y="1173"/>
                    <a:pt x="187" y="1176"/>
                  </a:cubicBezTo>
                  <a:lnTo>
                    <a:pt x="177" y="1183"/>
                  </a:lnTo>
                  <a:cubicBezTo>
                    <a:pt x="166" y="1187"/>
                    <a:pt x="159" y="1194"/>
                    <a:pt x="152" y="1197"/>
                  </a:cubicBezTo>
                  <a:cubicBezTo>
                    <a:pt x="1" y="1324"/>
                    <a:pt x="25" y="1746"/>
                    <a:pt x="50" y="2116"/>
                  </a:cubicBezTo>
                  <a:cubicBezTo>
                    <a:pt x="82" y="2633"/>
                    <a:pt x="627" y="3150"/>
                    <a:pt x="838" y="3305"/>
                  </a:cubicBezTo>
                  <a:cubicBezTo>
                    <a:pt x="880" y="3336"/>
                    <a:pt x="905" y="3386"/>
                    <a:pt x="905" y="3442"/>
                  </a:cubicBezTo>
                  <a:lnTo>
                    <a:pt x="905" y="3959"/>
                  </a:lnTo>
                  <a:lnTo>
                    <a:pt x="3062" y="3959"/>
                  </a:lnTo>
                  <a:lnTo>
                    <a:pt x="3062" y="3234"/>
                  </a:lnTo>
                  <a:cubicBezTo>
                    <a:pt x="3062" y="3182"/>
                    <a:pt x="3083" y="3132"/>
                    <a:pt x="3121" y="3101"/>
                  </a:cubicBezTo>
                  <a:cubicBezTo>
                    <a:pt x="3526" y="2759"/>
                    <a:pt x="3547" y="1999"/>
                    <a:pt x="3523" y="1736"/>
                  </a:cubicBezTo>
                  <a:cubicBezTo>
                    <a:pt x="3509" y="1732"/>
                    <a:pt x="3509" y="1725"/>
                    <a:pt x="3509" y="1718"/>
                  </a:cubicBezTo>
                  <a:lnTo>
                    <a:pt x="3509" y="708"/>
                  </a:lnTo>
                  <a:cubicBezTo>
                    <a:pt x="3509" y="662"/>
                    <a:pt x="3491" y="617"/>
                    <a:pt x="3463" y="582"/>
                  </a:cubicBezTo>
                  <a:lnTo>
                    <a:pt x="3473" y="574"/>
                  </a:lnTo>
                  <a:lnTo>
                    <a:pt x="3421" y="543"/>
                  </a:lnTo>
                  <a:cubicBezTo>
                    <a:pt x="3396" y="525"/>
                    <a:pt x="3368" y="515"/>
                    <a:pt x="3336" y="511"/>
                  </a:cubicBezTo>
                  <a:lnTo>
                    <a:pt x="3287" y="511"/>
                  </a:lnTo>
                  <a:cubicBezTo>
                    <a:pt x="3178" y="511"/>
                    <a:pt x="3090" y="599"/>
                    <a:pt x="3090" y="712"/>
                  </a:cubicBezTo>
                  <a:lnTo>
                    <a:pt x="3090" y="1144"/>
                  </a:lnTo>
                  <a:cubicBezTo>
                    <a:pt x="3090" y="1152"/>
                    <a:pt x="3090" y="1159"/>
                    <a:pt x="3090" y="1166"/>
                  </a:cubicBezTo>
                  <a:lnTo>
                    <a:pt x="3090" y="1173"/>
                  </a:lnTo>
                  <a:cubicBezTo>
                    <a:pt x="3090" y="1180"/>
                    <a:pt x="3086" y="1183"/>
                    <a:pt x="3086" y="1190"/>
                  </a:cubicBezTo>
                  <a:cubicBezTo>
                    <a:pt x="3083" y="1197"/>
                    <a:pt x="3079" y="1204"/>
                    <a:pt x="3076" y="1211"/>
                  </a:cubicBezTo>
                  <a:lnTo>
                    <a:pt x="3076" y="1218"/>
                  </a:lnTo>
                  <a:cubicBezTo>
                    <a:pt x="3072" y="1222"/>
                    <a:pt x="3069" y="1229"/>
                    <a:pt x="3065" y="1232"/>
                  </a:cubicBezTo>
                  <a:lnTo>
                    <a:pt x="3065" y="1236"/>
                  </a:lnTo>
                  <a:cubicBezTo>
                    <a:pt x="3062" y="1243"/>
                    <a:pt x="3058" y="1247"/>
                    <a:pt x="3055" y="1254"/>
                  </a:cubicBezTo>
                  <a:lnTo>
                    <a:pt x="3048" y="1257"/>
                  </a:lnTo>
                  <a:lnTo>
                    <a:pt x="3037" y="1271"/>
                  </a:lnTo>
                  <a:lnTo>
                    <a:pt x="3034" y="1275"/>
                  </a:lnTo>
                  <a:cubicBezTo>
                    <a:pt x="3026" y="1278"/>
                    <a:pt x="3019" y="1282"/>
                    <a:pt x="3016" y="1285"/>
                  </a:cubicBezTo>
                  <a:lnTo>
                    <a:pt x="3012" y="1289"/>
                  </a:lnTo>
                  <a:cubicBezTo>
                    <a:pt x="3005" y="1292"/>
                    <a:pt x="2998" y="1296"/>
                    <a:pt x="2991" y="1299"/>
                  </a:cubicBezTo>
                  <a:cubicBezTo>
                    <a:pt x="2970" y="1308"/>
                    <a:pt x="2948" y="1312"/>
                    <a:pt x="2927" y="1312"/>
                  </a:cubicBezTo>
                  <a:cubicBezTo>
                    <a:pt x="2835" y="1312"/>
                    <a:pt x="2752" y="1238"/>
                    <a:pt x="2752" y="1141"/>
                  </a:cubicBezTo>
                  <a:lnTo>
                    <a:pt x="2752" y="557"/>
                  </a:lnTo>
                  <a:cubicBezTo>
                    <a:pt x="2752" y="511"/>
                    <a:pt x="2734" y="465"/>
                    <a:pt x="2706" y="430"/>
                  </a:cubicBezTo>
                  <a:lnTo>
                    <a:pt x="2717" y="423"/>
                  </a:lnTo>
                  <a:lnTo>
                    <a:pt x="2664" y="392"/>
                  </a:lnTo>
                  <a:cubicBezTo>
                    <a:pt x="2639" y="374"/>
                    <a:pt x="2611" y="363"/>
                    <a:pt x="2580" y="360"/>
                  </a:cubicBezTo>
                  <a:lnTo>
                    <a:pt x="2534" y="360"/>
                  </a:lnTo>
                  <a:cubicBezTo>
                    <a:pt x="2456" y="360"/>
                    <a:pt x="2390" y="402"/>
                    <a:pt x="2358" y="469"/>
                  </a:cubicBezTo>
                  <a:lnTo>
                    <a:pt x="2351" y="479"/>
                  </a:lnTo>
                  <a:lnTo>
                    <a:pt x="2351" y="1035"/>
                  </a:lnTo>
                  <a:cubicBezTo>
                    <a:pt x="2351" y="1042"/>
                    <a:pt x="2351" y="1049"/>
                    <a:pt x="2351" y="1057"/>
                  </a:cubicBezTo>
                  <a:lnTo>
                    <a:pt x="2351" y="1064"/>
                  </a:lnTo>
                  <a:cubicBezTo>
                    <a:pt x="2351" y="1067"/>
                    <a:pt x="2347" y="1074"/>
                    <a:pt x="2347" y="1081"/>
                  </a:cubicBezTo>
                  <a:cubicBezTo>
                    <a:pt x="2344" y="1088"/>
                    <a:pt x="2340" y="1095"/>
                    <a:pt x="2340" y="1102"/>
                  </a:cubicBezTo>
                  <a:lnTo>
                    <a:pt x="2337" y="1106"/>
                  </a:lnTo>
                  <a:cubicBezTo>
                    <a:pt x="2333" y="1113"/>
                    <a:pt x="2330" y="1120"/>
                    <a:pt x="2326" y="1123"/>
                  </a:cubicBezTo>
                  <a:lnTo>
                    <a:pt x="2326" y="1127"/>
                  </a:lnTo>
                  <a:cubicBezTo>
                    <a:pt x="2323" y="1134"/>
                    <a:pt x="2319" y="1137"/>
                    <a:pt x="2316" y="1144"/>
                  </a:cubicBezTo>
                  <a:lnTo>
                    <a:pt x="2312" y="1148"/>
                  </a:lnTo>
                  <a:cubicBezTo>
                    <a:pt x="2305" y="1152"/>
                    <a:pt x="2302" y="1155"/>
                    <a:pt x="2298" y="1162"/>
                  </a:cubicBezTo>
                  <a:lnTo>
                    <a:pt x="2295" y="1162"/>
                  </a:lnTo>
                  <a:cubicBezTo>
                    <a:pt x="2288" y="1169"/>
                    <a:pt x="2284" y="1173"/>
                    <a:pt x="2277" y="1176"/>
                  </a:cubicBezTo>
                  <a:lnTo>
                    <a:pt x="2274" y="1180"/>
                  </a:lnTo>
                  <a:cubicBezTo>
                    <a:pt x="2266" y="1183"/>
                    <a:pt x="2259" y="1187"/>
                    <a:pt x="2252" y="1190"/>
                  </a:cubicBezTo>
                  <a:cubicBezTo>
                    <a:pt x="2231" y="1199"/>
                    <a:pt x="2208" y="1203"/>
                    <a:pt x="2187" y="1203"/>
                  </a:cubicBezTo>
                  <a:cubicBezTo>
                    <a:pt x="2094" y="1203"/>
                    <a:pt x="2013" y="1128"/>
                    <a:pt x="2013" y="1028"/>
                  </a:cubicBezTo>
                  <a:lnTo>
                    <a:pt x="2013" y="420"/>
                  </a:lnTo>
                  <a:cubicBezTo>
                    <a:pt x="2010" y="367"/>
                    <a:pt x="1989" y="321"/>
                    <a:pt x="1950" y="286"/>
                  </a:cubicBezTo>
                  <a:lnTo>
                    <a:pt x="1964" y="279"/>
                  </a:lnTo>
                  <a:lnTo>
                    <a:pt x="1911" y="251"/>
                  </a:lnTo>
                  <a:cubicBezTo>
                    <a:pt x="1886" y="233"/>
                    <a:pt x="1858" y="223"/>
                    <a:pt x="1827" y="219"/>
                  </a:cubicBezTo>
                  <a:lnTo>
                    <a:pt x="1823" y="219"/>
                  </a:lnTo>
                  <a:cubicBezTo>
                    <a:pt x="1820" y="217"/>
                    <a:pt x="1816" y="216"/>
                    <a:pt x="1813" y="216"/>
                  </a:cubicBezTo>
                  <a:cubicBezTo>
                    <a:pt x="1809" y="216"/>
                    <a:pt x="1806" y="217"/>
                    <a:pt x="1802" y="219"/>
                  </a:cubicBezTo>
                  <a:lnTo>
                    <a:pt x="1777" y="219"/>
                  </a:lnTo>
                  <a:cubicBezTo>
                    <a:pt x="1775" y="219"/>
                    <a:pt x="1772" y="219"/>
                    <a:pt x="1769" y="219"/>
                  </a:cubicBezTo>
                  <a:cubicBezTo>
                    <a:pt x="1698" y="219"/>
                    <a:pt x="1635" y="260"/>
                    <a:pt x="1601" y="321"/>
                  </a:cubicBezTo>
                  <a:lnTo>
                    <a:pt x="1598" y="332"/>
                  </a:lnTo>
                  <a:lnTo>
                    <a:pt x="1598" y="1035"/>
                  </a:lnTo>
                  <a:cubicBezTo>
                    <a:pt x="1598" y="1042"/>
                    <a:pt x="1598" y="1049"/>
                    <a:pt x="1598" y="1057"/>
                  </a:cubicBezTo>
                  <a:lnTo>
                    <a:pt x="1598" y="1064"/>
                  </a:lnTo>
                  <a:cubicBezTo>
                    <a:pt x="1594" y="1067"/>
                    <a:pt x="1594" y="1074"/>
                    <a:pt x="1591" y="1081"/>
                  </a:cubicBezTo>
                  <a:cubicBezTo>
                    <a:pt x="1591" y="1088"/>
                    <a:pt x="1587" y="1095"/>
                    <a:pt x="1584" y="1102"/>
                  </a:cubicBezTo>
                  <a:lnTo>
                    <a:pt x="1584" y="1106"/>
                  </a:lnTo>
                  <a:cubicBezTo>
                    <a:pt x="1580" y="1113"/>
                    <a:pt x="1577" y="1120"/>
                    <a:pt x="1573" y="1123"/>
                  </a:cubicBezTo>
                  <a:lnTo>
                    <a:pt x="1573" y="1127"/>
                  </a:lnTo>
                  <a:cubicBezTo>
                    <a:pt x="1570" y="1134"/>
                    <a:pt x="1566" y="1137"/>
                    <a:pt x="1559" y="1144"/>
                  </a:cubicBezTo>
                  <a:lnTo>
                    <a:pt x="1556" y="1148"/>
                  </a:lnTo>
                  <a:cubicBezTo>
                    <a:pt x="1552" y="1152"/>
                    <a:pt x="1549" y="1155"/>
                    <a:pt x="1545" y="1162"/>
                  </a:cubicBezTo>
                  <a:lnTo>
                    <a:pt x="1542" y="1162"/>
                  </a:lnTo>
                  <a:cubicBezTo>
                    <a:pt x="1535" y="1169"/>
                    <a:pt x="1528" y="1173"/>
                    <a:pt x="1524" y="1176"/>
                  </a:cubicBezTo>
                  <a:lnTo>
                    <a:pt x="1517" y="1180"/>
                  </a:lnTo>
                  <a:cubicBezTo>
                    <a:pt x="1514" y="1183"/>
                    <a:pt x="1507" y="1187"/>
                    <a:pt x="1499" y="1190"/>
                  </a:cubicBezTo>
                  <a:lnTo>
                    <a:pt x="1496" y="1190"/>
                  </a:lnTo>
                  <a:cubicBezTo>
                    <a:pt x="1475" y="1199"/>
                    <a:pt x="1453" y="1203"/>
                    <a:pt x="1432" y="1203"/>
                  </a:cubicBezTo>
                  <a:cubicBezTo>
                    <a:pt x="1340" y="1203"/>
                    <a:pt x="1257" y="1128"/>
                    <a:pt x="1257" y="1028"/>
                  </a:cubicBezTo>
                  <a:lnTo>
                    <a:pt x="1257" y="198"/>
                  </a:lnTo>
                  <a:cubicBezTo>
                    <a:pt x="1257" y="152"/>
                    <a:pt x="1239" y="107"/>
                    <a:pt x="1211" y="71"/>
                  </a:cubicBezTo>
                  <a:lnTo>
                    <a:pt x="1222" y="64"/>
                  </a:lnTo>
                  <a:lnTo>
                    <a:pt x="1169" y="33"/>
                  </a:lnTo>
                  <a:cubicBezTo>
                    <a:pt x="1144" y="19"/>
                    <a:pt x="1116" y="8"/>
                    <a:pt x="1088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5" name="Google Shape;18175;p79"/>
            <p:cNvSpPr/>
            <p:nvPr/>
          </p:nvSpPr>
          <p:spPr>
            <a:xfrm>
              <a:off x="1484670" y="2006024"/>
              <a:ext cx="99477" cy="117957"/>
            </a:xfrm>
            <a:custGeom>
              <a:avLst/>
              <a:gdLst/>
              <a:ahLst/>
              <a:cxnLst/>
              <a:rect l="l" t="t" r="r" b="b"/>
              <a:pathLst>
                <a:path w="3822" h="4532" extrusionOk="0">
                  <a:moveTo>
                    <a:pt x="1516" y="1"/>
                  </a:moveTo>
                  <a:cubicBezTo>
                    <a:pt x="1479" y="1"/>
                    <a:pt x="1444" y="12"/>
                    <a:pt x="1411" y="32"/>
                  </a:cubicBezTo>
                  <a:cubicBezTo>
                    <a:pt x="1366" y="56"/>
                    <a:pt x="1334" y="102"/>
                    <a:pt x="1324" y="155"/>
                  </a:cubicBezTo>
                  <a:lnTo>
                    <a:pt x="936" y="1590"/>
                  </a:lnTo>
                  <a:cubicBezTo>
                    <a:pt x="936" y="1597"/>
                    <a:pt x="933" y="1604"/>
                    <a:pt x="929" y="1615"/>
                  </a:cubicBezTo>
                  <a:lnTo>
                    <a:pt x="926" y="1618"/>
                  </a:lnTo>
                  <a:cubicBezTo>
                    <a:pt x="922" y="1626"/>
                    <a:pt x="919" y="1633"/>
                    <a:pt x="915" y="1640"/>
                  </a:cubicBezTo>
                  <a:cubicBezTo>
                    <a:pt x="908" y="1647"/>
                    <a:pt x="905" y="1654"/>
                    <a:pt x="898" y="1661"/>
                  </a:cubicBezTo>
                  <a:lnTo>
                    <a:pt x="894" y="1664"/>
                  </a:lnTo>
                  <a:cubicBezTo>
                    <a:pt x="891" y="1668"/>
                    <a:pt x="884" y="1675"/>
                    <a:pt x="880" y="1678"/>
                  </a:cubicBezTo>
                  <a:lnTo>
                    <a:pt x="877" y="1682"/>
                  </a:lnTo>
                  <a:cubicBezTo>
                    <a:pt x="870" y="1685"/>
                    <a:pt x="863" y="1689"/>
                    <a:pt x="856" y="1696"/>
                  </a:cubicBezTo>
                  <a:lnTo>
                    <a:pt x="849" y="1699"/>
                  </a:lnTo>
                  <a:cubicBezTo>
                    <a:pt x="824" y="1712"/>
                    <a:pt x="798" y="1717"/>
                    <a:pt x="773" y="1717"/>
                  </a:cubicBezTo>
                  <a:cubicBezTo>
                    <a:pt x="703" y="1717"/>
                    <a:pt x="635" y="1674"/>
                    <a:pt x="609" y="1604"/>
                  </a:cubicBezTo>
                  <a:lnTo>
                    <a:pt x="602" y="1587"/>
                  </a:lnTo>
                  <a:lnTo>
                    <a:pt x="384" y="1495"/>
                  </a:lnTo>
                  <a:lnTo>
                    <a:pt x="152" y="1397"/>
                  </a:lnTo>
                  <a:lnTo>
                    <a:pt x="138" y="1439"/>
                  </a:lnTo>
                  <a:cubicBezTo>
                    <a:pt x="85" y="1626"/>
                    <a:pt x="43" y="1812"/>
                    <a:pt x="15" y="2002"/>
                  </a:cubicBezTo>
                  <a:cubicBezTo>
                    <a:pt x="4" y="2062"/>
                    <a:pt x="1" y="2122"/>
                    <a:pt x="1" y="2178"/>
                  </a:cubicBezTo>
                  <a:cubicBezTo>
                    <a:pt x="11" y="2688"/>
                    <a:pt x="405" y="3212"/>
                    <a:pt x="490" y="3321"/>
                  </a:cubicBezTo>
                  <a:lnTo>
                    <a:pt x="507" y="3343"/>
                  </a:lnTo>
                  <a:cubicBezTo>
                    <a:pt x="532" y="3374"/>
                    <a:pt x="546" y="3413"/>
                    <a:pt x="546" y="3455"/>
                  </a:cubicBezTo>
                  <a:lnTo>
                    <a:pt x="546" y="4532"/>
                  </a:lnTo>
                  <a:lnTo>
                    <a:pt x="2682" y="4532"/>
                  </a:lnTo>
                  <a:lnTo>
                    <a:pt x="2682" y="3828"/>
                  </a:lnTo>
                  <a:cubicBezTo>
                    <a:pt x="2685" y="3761"/>
                    <a:pt x="2720" y="3701"/>
                    <a:pt x="2777" y="3673"/>
                  </a:cubicBezTo>
                  <a:cubicBezTo>
                    <a:pt x="3340" y="3388"/>
                    <a:pt x="3480" y="2445"/>
                    <a:pt x="3480" y="2438"/>
                  </a:cubicBezTo>
                  <a:cubicBezTo>
                    <a:pt x="3484" y="2428"/>
                    <a:pt x="3484" y="2421"/>
                    <a:pt x="3487" y="2414"/>
                  </a:cubicBezTo>
                  <a:lnTo>
                    <a:pt x="3811" y="1260"/>
                  </a:lnTo>
                  <a:cubicBezTo>
                    <a:pt x="3822" y="1196"/>
                    <a:pt x="3804" y="1129"/>
                    <a:pt x="3762" y="1084"/>
                  </a:cubicBezTo>
                  <a:lnTo>
                    <a:pt x="3776" y="1077"/>
                  </a:lnTo>
                  <a:lnTo>
                    <a:pt x="3716" y="1048"/>
                  </a:lnTo>
                  <a:cubicBezTo>
                    <a:pt x="3699" y="1038"/>
                    <a:pt x="3681" y="1031"/>
                    <a:pt x="3660" y="1024"/>
                  </a:cubicBezTo>
                  <a:lnTo>
                    <a:pt x="3639" y="1020"/>
                  </a:lnTo>
                  <a:cubicBezTo>
                    <a:pt x="3623" y="1017"/>
                    <a:pt x="3608" y="1015"/>
                    <a:pt x="3593" y="1015"/>
                  </a:cubicBezTo>
                  <a:cubicBezTo>
                    <a:pt x="3503" y="1015"/>
                    <a:pt x="3420" y="1075"/>
                    <a:pt x="3399" y="1168"/>
                  </a:cubicBezTo>
                  <a:lnTo>
                    <a:pt x="3213" y="1773"/>
                  </a:lnTo>
                  <a:cubicBezTo>
                    <a:pt x="3209" y="1780"/>
                    <a:pt x="3206" y="1787"/>
                    <a:pt x="3202" y="1794"/>
                  </a:cubicBezTo>
                  <a:lnTo>
                    <a:pt x="3199" y="1801"/>
                  </a:lnTo>
                  <a:cubicBezTo>
                    <a:pt x="3199" y="1805"/>
                    <a:pt x="3195" y="1808"/>
                    <a:pt x="3192" y="1812"/>
                  </a:cubicBezTo>
                  <a:cubicBezTo>
                    <a:pt x="3174" y="1840"/>
                    <a:pt x="3146" y="1865"/>
                    <a:pt x="3114" y="1879"/>
                  </a:cubicBezTo>
                  <a:lnTo>
                    <a:pt x="3100" y="1882"/>
                  </a:lnTo>
                  <a:cubicBezTo>
                    <a:pt x="3083" y="1889"/>
                    <a:pt x="3065" y="1893"/>
                    <a:pt x="3048" y="1893"/>
                  </a:cubicBezTo>
                  <a:cubicBezTo>
                    <a:pt x="3030" y="1893"/>
                    <a:pt x="3012" y="1889"/>
                    <a:pt x="2995" y="1882"/>
                  </a:cubicBezTo>
                  <a:cubicBezTo>
                    <a:pt x="2903" y="1854"/>
                    <a:pt x="2854" y="1759"/>
                    <a:pt x="2882" y="1668"/>
                  </a:cubicBezTo>
                  <a:lnTo>
                    <a:pt x="3065" y="1080"/>
                  </a:lnTo>
                  <a:lnTo>
                    <a:pt x="3100" y="939"/>
                  </a:lnTo>
                  <a:cubicBezTo>
                    <a:pt x="3114" y="876"/>
                    <a:pt x="3100" y="809"/>
                    <a:pt x="3055" y="764"/>
                  </a:cubicBezTo>
                  <a:lnTo>
                    <a:pt x="3069" y="753"/>
                  </a:lnTo>
                  <a:lnTo>
                    <a:pt x="2998" y="718"/>
                  </a:lnTo>
                  <a:cubicBezTo>
                    <a:pt x="2995" y="714"/>
                    <a:pt x="2988" y="714"/>
                    <a:pt x="2981" y="711"/>
                  </a:cubicBezTo>
                  <a:cubicBezTo>
                    <a:pt x="2974" y="707"/>
                    <a:pt x="2967" y="707"/>
                    <a:pt x="2956" y="704"/>
                  </a:cubicBezTo>
                  <a:lnTo>
                    <a:pt x="2931" y="700"/>
                  </a:lnTo>
                  <a:cubicBezTo>
                    <a:pt x="2916" y="697"/>
                    <a:pt x="2901" y="695"/>
                    <a:pt x="2886" y="695"/>
                  </a:cubicBezTo>
                  <a:cubicBezTo>
                    <a:pt x="2824" y="695"/>
                    <a:pt x="2764" y="724"/>
                    <a:pt x="2724" y="778"/>
                  </a:cubicBezTo>
                  <a:lnTo>
                    <a:pt x="2720" y="781"/>
                  </a:lnTo>
                  <a:lnTo>
                    <a:pt x="2509" y="1492"/>
                  </a:lnTo>
                  <a:cubicBezTo>
                    <a:pt x="2509" y="1499"/>
                    <a:pt x="2506" y="1506"/>
                    <a:pt x="2502" y="1516"/>
                  </a:cubicBezTo>
                  <a:lnTo>
                    <a:pt x="2499" y="1520"/>
                  </a:lnTo>
                  <a:cubicBezTo>
                    <a:pt x="2495" y="1527"/>
                    <a:pt x="2492" y="1534"/>
                    <a:pt x="2488" y="1541"/>
                  </a:cubicBezTo>
                  <a:lnTo>
                    <a:pt x="2485" y="1545"/>
                  </a:lnTo>
                  <a:cubicBezTo>
                    <a:pt x="2481" y="1548"/>
                    <a:pt x="2478" y="1555"/>
                    <a:pt x="2471" y="1559"/>
                  </a:cubicBezTo>
                  <a:lnTo>
                    <a:pt x="2464" y="1566"/>
                  </a:lnTo>
                  <a:lnTo>
                    <a:pt x="2456" y="1576"/>
                  </a:lnTo>
                  <a:cubicBezTo>
                    <a:pt x="2442" y="1587"/>
                    <a:pt x="2428" y="1594"/>
                    <a:pt x="2411" y="1601"/>
                  </a:cubicBezTo>
                  <a:cubicBezTo>
                    <a:pt x="2390" y="1611"/>
                    <a:pt x="2369" y="1615"/>
                    <a:pt x="2344" y="1615"/>
                  </a:cubicBezTo>
                  <a:cubicBezTo>
                    <a:pt x="2228" y="1615"/>
                    <a:pt x="2147" y="1506"/>
                    <a:pt x="2179" y="1397"/>
                  </a:cubicBezTo>
                  <a:lnTo>
                    <a:pt x="2404" y="633"/>
                  </a:lnTo>
                  <a:lnTo>
                    <a:pt x="2404" y="630"/>
                  </a:lnTo>
                  <a:cubicBezTo>
                    <a:pt x="2418" y="566"/>
                    <a:pt x="2400" y="500"/>
                    <a:pt x="2358" y="454"/>
                  </a:cubicBezTo>
                  <a:lnTo>
                    <a:pt x="2369" y="447"/>
                  </a:lnTo>
                  <a:lnTo>
                    <a:pt x="2312" y="415"/>
                  </a:lnTo>
                  <a:cubicBezTo>
                    <a:pt x="2295" y="405"/>
                    <a:pt x="2277" y="398"/>
                    <a:pt x="2256" y="394"/>
                  </a:cubicBezTo>
                  <a:lnTo>
                    <a:pt x="2235" y="387"/>
                  </a:lnTo>
                  <a:cubicBezTo>
                    <a:pt x="2221" y="384"/>
                    <a:pt x="2207" y="383"/>
                    <a:pt x="2194" y="383"/>
                  </a:cubicBezTo>
                  <a:cubicBezTo>
                    <a:pt x="2134" y="383"/>
                    <a:pt x="2078" y="408"/>
                    <a:pt x="2038" y="454"/>
                  </a:cubicBezTo>
                  <a:lnTo>
                    <a:pt x="2034" y="461"/>
                  </a:lnTo>
                  <a:lnTo>
                    <a:pt x="1788" y="1319"/>
                  </a:lnTo>
                  <a:cubicBezTo>
                    <a:pt x="1784" y="1330"/>
                    <a:pt x="1781" y="1337"/>
                    <a:pt x="1777" y="1344"/>
                  </a:cubicBezTo>
                  <a:lnTo>
                    <a:pt x="1774" y="1351"/>
                  </a:lnTo>
                  <a:cubicBezTo>
                    <a:pt x="1770" y="1355"/>
                    <a:pt x="1767" y="1362"/>
                    <a:pt x="1763" y="1369"/>
                  </a:cubicBezTo>
                  <a:lnTo>
                    <a:pt x="1760" y="1372"/>
                  </a:lnTo>
                  <a:cubicBezTo>
                    <a:pt x="1756" y="1379"/>
                    <a:pt x="1753" y="1383"/>
                    <a:pt x="1746" y="1390"/>
                  </a:cubicBezTo>
                  <a:lnTo>
                    <a:pt x="1739" y="1397"/>
                  </a:lnTo>
                  <a:lnTo>
                    <a:pt x="1732" y="1404"/>
                  </a:lnTo>
                  <a:cubicBezTo>
                    <a:pt x="1718" y="1414"/>
                    <a:pt x="1704" y="1421"/>
                    <a:pt x="1689" y="1428"/>
                  </a:cubicBezTo>
                  <a:lnTo>
                    <a:pt x="1675" y="1436"/>
                  </a:lnTo>
                  <a:cubicBezTo>
                    <a:pt x="1658" y="1443"/>
                    <a:pt x="1640" y="1446"/>
                    <a:pt x="1619" y="1446"/>
                  </a:cubicBezTo>
                  <a:cubicBezTo>
                    <a:pt x="1506" y="1446"/>
                    <a:pt x="1422" y="1333"/>
                    <a:pt x="1454" y="1224"/>
                  </a:cubicBezTo>
                  <a:lnTo>
                    <a:pt x="1707" y="341"/>
                  </a:lnTo>
                  <a:lnTo>
                    <a:pt x="1732" y="250"/>
                  </a:lnTo>
                  <a:cubicBezTo>
                    <a:pt x="1742" y="197"/>
                    <a:pt x="1735" y="144"/>
                    <a:pt x="1707" y="102"/>
                  </a:cubicBezTo>
                  <a:cubicBezTo>
                    <a:pt x="1700" y="91"/>
                    <a:pt x="1693" y="81"/>
                    <a:pt x="1686" y="74"/>
                  </a:cubicBezTo>
                  <a:lnTo>
                    <a:pt x="1700" y="67"/>
                  </a:lnTo>
                  <a:lnTo>
                    <a:pt x="1640" y="35"/>
                  </a:lnTo>
                  <a:cubicBezTo>
                    <a:pt x="1623" y="25"/>
                    <a:pt x="1601" y="18"/>
                    <a:pt x="1584" y="11"/>
                  </a:cubicBezTo>
                  <a:lnTo>
                    <a:pt x="1563" y="7"/>
                  </a:lnTo>
                  <a:cubicBezTo>
                    <a:pt x="1547" y="3"/>
                    <a:pt x="1531" y="1"/>
                    <a:pt x="1516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6" name="Google Shape;18176;p79"/>
            <p:cNvSpPr/>
            <p:nvPr/>
          </p:nvSpPr>
          <p:spPr>
            <a:xfrm>
              <a:off x="1597864" y="2116459"/>
              <a:ext cx="92346" cy="102939"/>
            </a:xfrm>
            <a:custGeom>
              <a:avLst/>
              <a:gdLst/>
              <a:ahLst/>
              <a:cxnLst/>
              <a:rect l="l" t="t" r="r" b="b"/>
              <a:pathLst>
                <a:path w="3548" h="3955" extrusionOk="0">
                  <a:moveTo>
                    <a:pt x="1045" y="0"/>
                  </a:moveTo>
                  <a:cubicBezTo>
                    <a:pt x="933" y="0"/>
                    <a:pt x="845" y="88"/>
                    <a:pt x="845" y="197"/>
                  </a:cubicBezTo>
                  <a:lnTo>
                    <a:pt x="845" y="1492"/>
                  </a:lnTo>
                  <a:cubicBezTo>
                    <a:pt x="845" y="1499"/>
                    <a:pt x="845" y="1506"/>
                    <a:pt x="845" y="1513"/>
                  </a:cubicBezTo>
                  <a:lnTo>
                    <a:pt x="845" y="1520"/>
                  </a:lnTo>
                  <a:cubicBezTo>
                    <a:pt x="845" y="1527"/>
                    <a:pt x="845" y="1534"/>
                    <a:pt x="841" y="1538"/>
                  </a:cubicBezTo>
                  <a:cubicBezTo>
                    <a:pt x="838" y="1545"/>
                    <a:pt x="838" y="1552"/>
                    <a:pt x="834" y="1559"/>
                  </a:cubicBezTo>
                  <a:lnTo>
                    <a:pt x="831" y="1566"/>
                  </a:lnTo>
                  <a:cubicBezTo>
                    <a:pt x="827" y="1569"/>
                    <a:pt x="827" y="1577"/>
                    <a:pt x="824" y="1580"/>
                  </a:cubicBezTo>
                  <a:lnTo>
                    <a:pt x="824" y="1584"/>
                  </a:lnTo>
                  <a:cubicBezTo>
                    <a:pt x="820" y="1591"/>
                    <a:pt x="813" y="1594"/>
                    <a:pt x="810" y="1601"/>
                  </a:cubicBezTo>
                  <a:lnTo>
                    <a:pt x="806" y="1605"/>
                  </a:lnTo>
                  <a:lnTo>
                    <a:pt x="792" y="1619"/>
                  </a:lnTo>
                  <a:lnTo>
                    <a:pt x="789" y="1622"/>
                  </a:lnTo>
                  <a:cubicBezTo>
                    <a:pt x="785" y="1626"/>
                    <a:pt x="778" y="1629"/>
                    <a:pt x="771" y="1636"/>
                  </a:cubicBezTo>
                  <a:lnTo>
                    <a:pt x="767" y="1636"/>
                  </a:lnTo>
                  <a:cubicBezTo>
                    <a:pt x="760" y="1640"/>
                    <a:pt x="757" y="1643"/>
                    <a:pt x="750" y="1647"/>
                  </a:cubicBezTo>
                  <a:lnTo>
                    <a:pt x="746" y="1647"/>
                  </a:lnTo>
                  <a:cubicBezTo>
                    <a:pt x="724" y="1657"/>
                    <a:pt x="701" y="1661"/>
                    <a:pt x="679" y="1661"/>
                  </a:cubicBezTo>
                  <a:cubicBezTo>
                    <a:pt x="589" y="1661"/>
                    <a:pt x="507" y="1587"/>
                    <a:pt x="507" y="1489"/>
                  </a:cubicBezTo>
                  <a:lnTo>
                    <a:pt x="507" y="1225"/>
                  </a:lnTo>
                  <a:lnTo>
                    <a:pt x="708" y="1186"/>
                  </a:lnTo>
                  <a:lnTo>
                    <a:pt x="444" y="1151"/>
                  </a:lnTo>
                  <a:lnTo>
                    <a:pt x="402" y="1147"/>
                  </a:lnTo>
                  <a:lnTo>
                    <a:pt x="296" y="1147"/>
                  </a:lnTo>
                  <a:lnTo>
                    <a:pt x="268" y="1151"/>
                  </a:lnTo>
                  <a:lnTo>
                    <a:pt x="254" y="1151"/>
                  </a:lnTo>
                  <a:lnTo>
                    <a:pt x="233" y="1154"/>
                  </a:lnTo>
                  <a:lnTo>
                    <a:pt x="219" y="1161"/>
                  </a:lnTo>
                  <a:lnTo>
                    <a:pt x="201" y="1165"/>
                  </a:lnTo>
                  <a:cubicBezTo>
                    <a:pt x="197" y="1168"/>
                    <a:pt x="190" y="1172"/>
                    <a:pt x="183" y="1175"/>
                  </a:cubicBezTo>
                  <a:lnTo>
                    <a:pt x="173" y="1179"/>
                  </a:lnTo>
                  <a:cubicBezTo>
                    <a:pt x="166" y="1182"/>
                    <a:pt x="159" y="1189"/>
                    <a:pt x="152" y="1197"/>
                  </a:cubicBezTo>
                  <a:cubicBezTo>
                    <a:pt x="0" y="1323"/>
                    <a:pt x="25" y="1742"/>
                    <a:pt x="46" y="2111"/>
                  </a:cubicBezTo>
                  <a:cubicBezTo>
                    <a:pt x="85" y="2734"/>
                    <a:pt x="827" y="3294"/>
                    <a:pt x="834" y="3301"/>
                  </a:cubicBezTo>
                  <a:cubicBezTo>
                    <a:pt x="880" y="3332"/>
                    <a:pt x="905" y="3385"/>
                    <a:pt x="905" y="3438"/>
                  </a:cubicBezTo>
                  <a:lnTo>
                    <a:pt x="905" y="3955"/>
                  </a:lnTo>
                  <a:lnTo>
                    <a:pt x="3061" y="3955"/>
                  </a:lnTo>
                  <a:lnTo>
                    <a:pt x="3061" y="3230"/>
                  </a:lnTo>
                  <a:cubicBezTo>
                    <a:pt x="3058" y="3181"/>
                    <a:pt x="3083" y="3132"/>
                    <a:pt x="3121" y="3100"/>
                  </a:cubicBezTo>
                  <a:cubicBezTo>
                    <a:pt x="3526" y="2755"/>
                    <a:pt x="3547" y="1995"/>
                    <a:pt x="3522" y="1731"/>
                  </a:cubicBezTo>
                  <a:cubicBezTo>
                    <a:pt x="3519" y="1728"/>
                    <a:pt x="3519" y="1721"/>
                    <a:pt x="3519" y="1714"/>
                  </a:cubicBezTo>
                  <a:lnTo>
                    <a:pt x="3519" y="704"/>
                  </a:lnTo>
                  <a:cubicBezTo>
                    <a:pt x="3519" y="655"/>
                    <a:pt x="3501" y="612"/>
                    <a:pt x="3473" y="574"/>
                  </a:cubicBezTo>
                  <a:lnTo>
                    <a:pt x="3484" y="567"/>
                  </a:lnTo>
                  <a:lnTo>
                    <a:pt x="3431" y="539"/>
                  </a:lnTo>
                  <a:cubicBezTo>
                    <a:pt x="3406" y="521"/>
                    <a:pt x="3378" y="510"/>
                    <a:pt x="3346" y="507"/>
                  </a:cubicBezTo>
                  <a:lnTo>
                    <a:pt x="3297" y="507"/>
                  </a:lnTo>
                  <a:cubicBezTo>
                    <a:pt x="3188" y="507"/>
                    <a:pt x="3100" y="595"/>
                    <a:pt x="3100" y="704"/>
                  </a:cubicBezTo>
                  <a:lnTo>
                    <a:pt x="3100" y="1137"/>
                  </a:lnTo>
                  <a:cubicBezTo>
                    <a:pt x="3100" y="1144"/>
                    <a:pt x="3100" y="1154"/>
                    <a:pt x="3100" y="1161"/>
                  </a:cubicBezTo>
                  <a:lnTo>
                    <a:pt x="3100" y="1165"/>
                  </a:lnTo>
                  <a:cubicBezTo>
                    <a:pt x="3100" y="1172"/>
                    <a:pt x="3097" y="1179"/>
                    <a:pt x="3097" y="1186"/>
                  </a:cubicBezTo>
                  <a:cubicBezTo>
                    <a:pt x="3093" y="1193"/>
                    <a:pt x="3090" y="1200"/>
                    <a:pt x="3090" y="1207"/>
                  </a:cubicBezTo>
                  <a:lnTo>
                    <a:pt x="3086" y="1211"/>
                  </a:lnTo>
                  <a:cubicBezTo>
                    <a:pt x="3083" y="1218"/>
                    <a:pt x="3079" y="1221"/>
                    <a:pt x="3079" y="1228"/>
                  </a:cubicBezTo>
                  <a:lnTo>
                    <a:pt x="3079" y="1232"/>
                  </a:lnTo>
                  <a:cubicBezTo>
                    <a:pt x="3072" y="1239"/>
                    <a:pt x="3069" y="1242"/>
                    <a:pt x="3065" y="1249"/>
                  </a:cubicBezTo>
                  <a:lnTo>
                    <a:pt x="3061" y="1253"/>
                  </a:lnTo>
                  <a:lnTo>
                    <a:pt x="3047" y="1263"/>
                  </a:lnTo>
                  <a:lnTo>
                    <a:pt x="3044" y="1267"/>
                  </a:lnTo>
                  <a:cubicBezTo>
                    <a:pt x="3037" y="1274"/>
                    <a:pt x="3033" y="1277"/>
                    <a:pt x="3026" y="1281"/>
                  </a:cubicBezTo>
                  <a:lnTo>
                    <a:pt x="3023" y="1284"/>
                  </a:lnTo>
                  <a:cubicBezTo>
                    <a:pt x="3016" y="1288"/>
                    <a:pt x="3009" y="1292"/>
                    <a:pt x="3002" y="1295"/>
                  </a:cubicBezTo>
                  <a:cubicBezTo>
                    <a:pt x="2981" y="1304"/>
                    <a:pt x="2959" y="1308"/>
                    <a:pt x="2938" y="1308"/>
                  </a:cubicBezTo>
                  <a:cubicBezTo>
                    <a:pt x="2846" y="1308"/>
                    <a:pt x="2763" y="1233"/>
                    <a:pt x="2766" y="1133"/>
                  </a:cubicBezTo>
                  <a:lnTo>
                    <a:pt x="2766" y="553"/>
                  </a:lnTo>
                  <a:cubicBezTo>
                    <a:pt x="2766" y="503"/>
                    <a:pt x="2748" y="461"/>
                    <a:pt x="2717" y="422"/>
                  </a:cubicBezTo>
                  <a:lnTo>
                    <a:pt x="2731" y="415"/>
                  </a:lnTo>
                  <a:lnTo>
                    <a:pt x="2678" y="387"/>
                  </a:lnTo>
                  <a:cubicBezTo>
                    <a:pt x="2653" y="370"/>
                    <a:pt x="2622" y="359"/>
                    <a:pt x="2594" y="356"/>
                  </a:cubicBezTo>
                  <a:lnTo>
                    <a:pt x="2537" y="356"/>
                  </a:lnTo>
                  <a:cubicBezTo>
                    <a:pt x="2463" y="356"/>
                    <a:pt x="2397" y="398"/>
                    <a:pt x="2361" y="465"/>
                  </a:cubicBezTo>
                  <a:lnTo>
                    <a:pt x="2358" y="472"/>
                  </a:lnTo>
                  <a:lnTo>
                    <a:pt x="2358" y="1031"/>
                  </a:lnTo>
                  <a:cubicBezTo>
                    <a:pt x="2358" y="1038"/>
                    <a:pt x="2358" y="1045"/>
                    <a:pt x="2358" y="1052"/>
                  </a:cubicBezTo>
                  <a:lnTo>
                    <a:pt x="2358" y="1059"/>
                  </a:lnTo>
                  <a:cubicBezTo>
                    <a:pt x="2354" y="1066"/>
                    <a:pt x="2354" y="1070"/>
                    <a:pt x="2351" y="1077"/>
                  </a:cubicBezTo>
                  <a:cubicBezTo>
                    <a:pt x="2351" y="1084"/>
                    <a:pt x="2347" y="1091"/>
                    <a:pt x="2344" y="1098"/>
                  </a:cubicBezTo>
                  <a:lnTo>
                    <a:pt x="2344" y="1105"/>
                  </a:lnTo>
                  <a:cubicBezTo>
                    <a:pt x="2340" y="1109"/>
                    <a:pt x="2337" y="1116"/>
                    <a:pt x="2333" y="1119"/>
                  </a:cubicBezTo>
                  <a:lnTo>
                    <a:pt x="2333" y="1123"/>
                  </a:lnTo>
                  <a:cubicBezTo>
                    <a:pt x="2330" y="1130"/>
                    <a:pt x="2326" y="1133"/>
                    <a:pt x="2319" y="1140"/>
                  </a:cubicBezTo>
                  <a:lnTo>
                    <a:pt x="2316" y="1144"/>
                  </a:lnTo>
                  <a:lnTo>
                    <a:pt x="2305" y="1158"/>
                  </a:lnTo>
                  <a:lnTo>
                    <a:pt x="2302" y="1161"/>
                  </a:lnTo>
                  <a:cubicBezTo>
                    <a:pt x="2294" y="1165"/>
                    <a:pt x="2287" y="1168"/>
                    <a:pt x="2284" y="1172"/>
                  </a:cubicBezTo>
                  <a:lnTo>
                    <a:pt x="2277" y="1175"/>
                  </a:lnTo>
                  <a:cubicBezTo>
                    <a:pt x="2273" y="1179"/>
                    <a:pt x="2266" y="1182"/>
                    <a:pt x="2259" y="1186"/>
                  </a:cubicBezTo>
                  <a:cubicBezTo>
                    <a:pt x="2238" y="1195"/>
                    <a:pt x="2216" y="1199"/>
                    <a:pt x="2195" y="1199"/>
                  </a:cubicBezTo>
                  <a:cubicBezTo>
                    <a:pt x="2103" y="1199"/>
                    <a:pt x="2020" y="1125"/>
                    <a:pt x="2020" y="1028"/>
                  </a:cubicBezTo>
                  <a:lnTo>
                    <a:pt x="2020" y="412"/>
                  </a:lnTo>
                  <a:cubicBezTo>
                    <a:pt x="2020" y="363"/>
                    <a:pt x="2002" y="317"/>
                    <a:pt x="1974" y="282"/>
                  </a:cubicBezTo>
                  <a:lnTo>
                    <a:pt x="1985" y="275"/>
                  </a:lnTo>
                  <a:lnTo>
                    <a:pt x="1932" y="247"/>
                  </a:lnTo>
                  <a:cubicBezTo>
                    <a:pt x="1907" y="229"/>
                    <a:pt x="1879" y="218"/>
                    <a:pt x="1848" y="215"/>
                  </a:cubicBezTo>
                  <a:lnTo>
                    <a:pt x="1791" y="215"/>
                  </a:lnTo>
                  <a:cubicBezTo>
                    <a:pt x="1717" y="215"/>
                    <a:pt x="1647" y="254"/>
                    <a:pt x="1615" y="320"/>
                  </a:cubicBezTo>
                  <a:lnTo>
                    <a:pt x="1608" y="327"/>
                  </a:lnTo>
                  <a:lnTo>
                    <a:pt x="1608" y="1031"/>
                  </a:lnTo>
                  <a:cubicBezTo>
                    <a:pt x="1608" y="1038"/>
                    <a:pt x="1608" y="1045"/>
                    <a:pt x="1608" y="1052"/>
                  </a:cubicBezTo>
                  <a:lnTo>
                    <a:pt x="1608" y="1059"/>
                  </a:lnTo>
                  <a:cubicBezTo>
                    <a:pt x="1608" y="1066"/>
                    <a:pt x="1605" y="1070"/>
                    <a:pt x="1605" y="1077"/>
                  </a:cubicBezTo>
                  <a:cubicBezTo>
                    <a:pt x="1601" y="1084"/>
                    <a:pt x="1598" y="1091"/>
                    <a:pt x="1598" y="1098"/>
                  </a:cubicBezTo>
                  <a:lnTo>
                    <a:pt x="1594" y="1105"/>
                  </a:lnTo>
                  <a:cubicBezTo>
                    <a:pt x="1591" y="1109"/>
                    <a:pt x="1587" y="1116"/>
                    <a:pt x="1584" y="1119"/>
                  </a:cubicBezTo>
                  <a:lnTo>
                    <a:pt x="1584" y="1123"/>
                  </a:lnTo>
                  <a:cubicBezTo>
                    <a:pt x="1580" y="1130"/>
                    <a:pt x="1577" y="1133"/>
                    <a:pt x="1573" y="1140"/>
                  </a:cubicBezTo>
                  <a:lnTo>
                    <a:pt x="1570" y="1144"/>
                  </a:lnTo>
                  <a:lnTo>
                    <a:pt x="1556" y="1158"/>
                  </a:lnTo>
                  <a:lnTo>
                    <a:pt x="1552" y="1161"/>
                  </a:lnTo>
                  <a:cubicBezTo>
                    <a:pt x="1545" y="1165"/>
                    <a:pt x="1542" y="1168"/>
                    <a:pt x="1534" y="1172"/>
                  </a:cubicBezTo>
                  <a:lnTo>
                    <a:pt x="1531" y="1175"/>
                  </a:lnTo>
                  <a:cubicBezTo>
                    <a:pt x="1524" y="1179"/>
                    <a:pt x="1517" y="1182"/>
                    <a:pt x="1513" y="1186"/>
                  </a:cubicBezTo>
                  <a:lnTo>
                    <a:pt x="1510" y="1186"/>
                  </a:lnTo>
                  <a:cubicBezTo>
                    <a:pt x="1488" y="1195"/>
                    <a:pt x="1466" y="1199"/>
                    <a:pt x="1444" y="1199"/>
                  </a:cubicBezTo>
                  <a:cubicBezTo>
                    <a:pt x="1353" y="1199"/>
                    <a:pt x="1271" y="1127"/>
                    <a:pt x="1271" y="1028"/>
                  </a:cubicBezTo>
                  <a:lnTo>
                    <a:pt x="1271" y="197"/>
                  </a:lnTo>
                  <a:cubicBezTo>
                    <a:pt x="1271" y="148"/>
                    <a:pt x="1253" y="102"/>
                    <a:pt x="1225" y="67"/>
                  </a:cubicBezTo>
                  <a:lnTo>
                    <a:pt x="1235" y="60"/>
                  </a:lnTo>
                  <a:lnTo>
                    <a:pt x="1183" y="32"/>
                  </a:lnTo>
                  <a:cubicBezTo>
                    <a:pt x="1158" y="14"/>
                    <a:pt x="1130" y="4"/>
                    <a:pt x="1098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7" name="Google Shape;18177;p79"/>
            <p:cNvSpPr/>
            <p:nvPr/>
          </p:nvSpPr>
          <p:spPr>
            <a:xfrm>
              <a:off x="1353179" y="2177259"/>
              <a:ext cx="29489" cy="73189"/>
            </a:xfrm>
            <a:custGeom>
              <a:avLst/>
              <a:gdLst/>
              <a:ahLst/>
              <a:cxnLst/>
              <a:rect l="l" t="t" r="r" b="b"/>
              <a:pathLst>
                <a:path w="1133" h="2812" extrusionOk="0">
                  <a:moveTo>
                    <a:pt x="296" y="1"/>
                  </a:moveTo>
                  <a:lnTo>
                    <a:pt x="267" y="4"/>
                  </a:lnTo>
                  <a:lnTo>
                    <a:pt x="253" y="4"/>
                  </a:lnTo>
                  <a:lnTo>
                    <a:pt x="232" y="11"/>
                  </a:lnTo>
                  <a:lnTo>
                    <a:pt x="218" y="15"/>
                  </a:lnTo>
                  <a:lnTo>
                    <a:pt x="201" y="22"/>
                  </a:lnTo>
                  <a:cubicBezTo>
                    <a:pt x="197" y="22"/>
                    <a:pt x="190" y="25"/>
                    <a:pt x="187" y="29"/>
                  </a:cubicBezTo>
                  <a:lnTo>
                    <a:pt x="172" y="32"/>
                  </a:lnTo>
                  <a:cubicBezTo>
                    <a:pt x="165" y="39"/>
                    <a:pt x="158" y="43"/>
                    <a:pt x="151" y="50"/>
                  </a:cubicBezTo>
                  <a:cubicBezTo>
                    <a:pt x="0" y="176"/>
                    <a:pt x="25" y="595"/>
                    <a:pt x="46" y="968"/>
                  </a:cubicBezTo>
                  <a:cubicBezTo>
                    <a:pt x="77" y="1485"/>
                    <a:pt x="626" y="1999"/>
                    <a:pt x="834" y="2154"/>
                  </a:cubicBezTo>
                  <a:cubicBezTo>
                    <a:pt x="880" y="2185"/>
                    <a:pt x="904" y="2238"/>
                    <a:pt x="904" y="2291"/>
                  </a:cubicBezTo>
                  <a:lnTo>
                    <a:pt x="904" y="2812"/>
                  </a:lnTo>
                  <a:lnTo>
                    <a:pt x="1133" y="2812"/>
                  </a:lnTo>
                  <a:lnTo>
                    <a:pt x="1133" y="2291"/>
                  </a:lnTo>
                  <a:cubicBezTo>
                    <a:pt x="1133" y="2235"/>
                    <a:pt x="1108" y="2185"/>
                    <a:pt x="1063" y="2154"/>
                  </a:cubicBezTo>
                  <a:cubicBezTo>
                    <a:pt x="855" y="1999"/>
                    <a:pt x="306" y="1482"/>
                    <a:pt x="274" y="965"/>
                  </a:cubicBezTo>
                  <a:cubicBezTo>
                    <a:pt x="253" y="595"/>
                    <a:pt x="225" y="173"/>
                    <a:pt x="377" y="50"/>
                  </a:cubicBezTo>
                  <a:cubicBezTo>
                    <a:pt x="384" y="43"/>
                    <a:pt x="394" y="36"/>
                    <a:pt x="401" y="32"/>
                  </a:cubicBezTo>
                  <a:lnTo>
                    <a:pt x="412" y="25"/>
                  </a:lnTo>
                  <a:cubicBezTo>
                    <a:pt x="419" y="22"/>
                    <a:pt x="422" y="22"/>
                    <a:pt x="429" y="18"/>
                  </a:cubicBezTo>
                  <a:lnTo>
                    <a:pt x="447" y="11"/>
                  </a:lnTo>
                  <a:lnTo>
                    <a:pt x="461" y="8"/>
                  </a:lnTo>
                  <a:lnTo>
                    <a:pt x="464" y="8"/>
                  </a:lnTo>
                  <a:lnTo>
                    <a:pt x="436" y="4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8" name="Google Shape;18178;p79"/>
            <p:cNvSpPr/>
            <p:nvPr/>
          </p:nvSpPr>
          <p:spPr>
            <a:xfrm>
              <a:off x="1432303" y="2160680"/>
              <a:ext cx="9812" cy="20744"/>
            </a:xfrm>
            <a:custGeom>
              <a:avLst/>
              <a:gdLst/>
              <a:ahLst/>
              <a:cxnLst/>
              <a:rect l="l" t="t" r="r" b="b"/>
              <a:pathLst>
                <a:path w="377" h="797" extrusionOk="0">
                  <a:moveTo>
                    <a:pt x="250" y="1"/>
                  </a:moveTo>
                  <a:cubicBezTo>
                    <a:pt x="141" y="1"/>
                    <a:pt x="53" y="89"/>
                    <a:pt x="53" y="198"/>
                  </a:cubicBezTo>
                  <a:lnTo>
                    <a:pt x="53" y="630"/>
                  </a:lnTo>
                  <a:cubicBezTo>
                    <a:pt x="53" y="638"/>
                    <a:pt x="53" y="645"/>
                    <a:pt x="53" y="652"/>
                  </a:cubicBezTo>
                  <a:lnTo>
                    <a:pt x="53" y="659"/>
                  </a:lnTo>
                  <a:cubicBezTo>
                    <a:pt x="49" y="666"/>
                    <a:pt x="49" y="673"/>
                    <a:pt x="46" y="680"/>
                  </a:cubicBezTo>
                  <a:cubicBezTo>
                    <a:pt x="46" y="687"/>
                    <a:pt x="42" y="694"/>
                    <a:pt x="39" y="701"/>
                  </a:cubicBezTo>
                  <a:lnTo>
                    <a:pt x="35" y="704"/>
                  </a:lnTo>
                  <a:cubicBezTo>
                    <a:pt x="35" y="711"/>
                    <a:pt x="32" y="715"/>
                    <a:pt x="28" y="722"/>
                  </a:cubicBezTo>
                  <a:lnTo>
                    <a:pt x="28" y="725"/>
                  </a:lnTo>
                  <a:cubicBezTo>
                    <a:pt x="25" y="729"/>
                    <a:pt x="18" y="736"/>
                    <a:pt x="14" y="740"/>
                  </a:cubicBezTo>
                  <a:lnTo>
                    <a:pt x="11" y="747"/>
                  </a:lnTo>
                  <a:lnTo>
                    <a:pt x="0" y="757"/>
                  </a:lnTo>
                  <a:cubicBezTo>
                    <a:pt x="28" y="782"/>
                    <a:pt x="65" y="796"/>
                    <a:pt x="103" y="796"/>
                  </a:cubicBezTo>
                  <a:cubicBezTo>
                    <a:pt x="108" y="796"/>
                    <a:pt x="112" y="796"/>
                    <a:pt x="116" y="796"/>
                  </a:cubicBezTo>
                  <a:cubicBezTo>
                    <a:pt x="141" y="796"/>
                    <a:pt x="162" y="792"/>
                    <a:pt x="183" y="785"/>
                  </a:cubicBezTo>
                  <a:cubicBezTo>
                    <a:pt x="190" y="782"/>
                    <a:pt x="197" y="778"/>
                    <a:pt x="204" y="775"/>
                  </a:cubicBezTo>
                  <a:lnTo>
                    <a:pt x="208" y="771"/>
                  </a:lnTo>
                  <a:cubicBezTo>
                    <a:pt x="215" y="768"/>
                    <a:pt x="218" y="764"/>
                    <a:pt x="225" y="757"/>
                  </a:cubicBezTo>
                  <a:lnTo>
                    <a:pt x="229" y="757"/>
                  </a:lnTo>
                  <a:lnTo>
                    <a:pt x="239" y="743"/>
                  </a:lnTo>
                  <a:lnTo>
                    <a:pt x="246" y="740"/>
                  </a:lnTo>
                  <a:cubicBezTo>
                    <a:pt x="250" y="733"/>
                    <a:pt x="253" y="729"/>
                    <a:pt x="257" y="722"/>
                  </a:cubicBezTo>
                  <a:lnTo>
                    <a:pt x="257" y="718"/>
                  </a:lnTo>
                  <a:cubicBezTo>
                    <a:pt x="260" y="715"/>
                    <a:pt x="264" y="708"/>
                    <a:pt x="267" y="701"/>
                  </a:cubicBezTo>
                  <a:lnTo>
                    <a:pt x="271" y="697"/>
                  </a:lnTo>
                  <a:cubicBezTo>
                    <a:pt x="271" y="690"/>
                    <a:pt x="274" y="683"/>
                    <a:pt x="278" y="676"/>
                  </a:cubicBezTo>
                  <a:cubicBezTo>
                    <a:pt x="278" y="669"/>
                    <a:pt x="281" y="662"/>
                    <a:pt x="281" y="655"/>
                  </a:cubicBezTo>
                  <a:lnTo>
                    <a:pt x="281" y="652"/>
                  </a:lnTo>
                  <a:cubicBezTo>
                    <a:pt x="281" y="645"/>
                    <a:pt x="281" y="638"/>
                    <a:pt x="281" y="627"/>
                  </a:cubicBezTo>
                  <a:lnTo>
                    <a:pt x="281" y="194"/>
                  </a:lnTo>
                  <a:cubicBezTo>
                    <a:pt x="281" y="127"/>
                    <a:pt x="317" y="64"/>
                    <a:pt x="376" y="29"/>
                  </a:cubicBezTo>
                  <a:cubicBezTo>
                    <a:pt x="352" y="11"/>
                    <a:pt x="327" y="4"/>
                    <a:pt x="299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9" name="Google Shape;18179;p79"/>
            <p:cNvSpPr/>
            <p:nvPr/>
          </p:nvSpPr>
          <p:spPr>
            <a:xfrm>
              <a:off x="1412964" y="2156645"/>
              <a:ext cx="9266" cy="22019"/>
            </a:xfrm>
            <a:custGeom>
              <a:avLst/>
              <a:gdLst/>
              <a:ahLst/>
              <a:cxnLst/>
              <a:rect l="l" t="t" r="r" b="b"/>
              <a:pathLst>
                <a:path w="356" h="846" extrusionOk="0">
                  <a:moveTo>
                    <a:pt x="233" y="1"/>
                  </a:moveTo>
                  <a:cubicBezTo>
                    <a:pt x="159" y="1"/>
                    <a:pt x="89" y="43"/>
                    <a:pt x="57" y="110"/>
                  </a:cubicBezTo>
                  <a:lnTo>
                    <a:pt x="50" y="120"/>
                  </a:lnTo>
                  <a:lnTo>
                    <a:pt x="50" y="676"/>
                  </a:lnTo>
                  <a:cubicBezTo>
                    <a:pt x="53" y="683"/>
                    <a:pt x="53" y="690"/>
                    <a:pt x="50" y="698"/>
                  </a:cubicBezTo>
                  <a:lnTo>
                    <a:pt x="50" y="705"/>
                  </a:lnTo>
                  <a:cubicBezTo>
                    <a:pt x="50" y="708"/>
                    <a:pt x="50" y="715"/>
                    <a:pt x="46" y="722"/>
                  </a:cubicBezTo>
                  <a:cubicBezTo>
                    <a:pt x="43" y="729"/>
                    <a:pt x="43" y="736"/>
                    <a:pt x="39" y="743"/>
                  </a:cubicBezTo>
                  <a:lnTo>
                    <a:pt x="36" y="747"/>
                  </a:lnTo>
                  <a:cubicBezTo>
                    <a:pt x="32" y="754"/>
                    <a:pt x="32" y="761"/>
                    <a:pt x="29" y="764"/>
                  </a:cubicBezTo>
                  <a:lnTo>
                    <a:pt x="29" y="768"/>
                  </a:lnTo>
                  <a:cubicBezTo>
                    <a:pt x="25" y="775"/>
                    <a:pt x="18" y="778"/>
                    <a:pt x="15" y="785"/>
                  </a:cubicBezTo>
                  <a:lnTo>
                    <a:pt x="11" y="789"/>
                  </a:lnTo>
                  <a:lnTo>
                    <a:pt x="1" y="800"/>
                  </a:lnTo>
                  <a:cubicBezTo>
                    <a:pt x="29" y="828"/>
                    <a:pt x="71" y="845"/>
                    <a:pt x="113" y="845"/>
                  </a:cubicBezTo>
                  <a:cubicBezTo>
                    <a:pt x="138" y="845"/>
                    <a:pt x="159" y="842"/>
                    <a:pt x="180" y="831"/>
                  </a:cubicBezTo>
                  <a:lnTo>
                    <a:pt x="184" y="831"/>
                  </a:lnTo>
                  <a:cubicBezTo>
                    <a:pt x="191" y="831"/>
                    <a:pt x="194" y="828"/>
                    <a:pt x="201" y="824"/>
                  </a:cubicBezTo>
                  <a:lnTo>
                    <a:pt x="205" y="821"/>
                  </a:lnTo>
                  <a:cubicBezTo>
                    <a:pt x="212" y="817"/>
                    <a:pt x="219" y="814"/>
                    <a:pt x="222" y="807"/>
                  </a:cubicBezTo>
                  <a:lnTo>
                    <a:pt x="226" y="803"/>
                  </a:lnTo>
                  <a:lnTo>
                    <a:pt x="240" y="793"/>
                  </a:lnTo>
                  <a:lnTo>
                    <a:pt x="243" y="789"/>
                  </a:lnTo>
                  <a:cubicBezTo>
                    <a:pt x="247" y="782"/>
                    <a:pt x="254" y="775"/>
                    <a:pt x="257" y="771"/>
                  </a:cubicBezTo>
                  <a:lnTo>
                    <a:pt x="257" y="768"/>
                  </a:lnTo>
                  <a:cubicBezTo>
                    <a:pt x="261" y="761"/>
                    <a:pt x="264" y="757"/>
                    <a:pt x="264" y="750"/>
                  </a:cubicBezTo>
                  <a:lnTo>
                    <a:pt x="268" y="747"/>
                  </a:lnTo>
                  <a:cubicBezTo>
                    <a:pt x="272" y="740"/>
                    <a:pt x="275" y="733"/>
                    <a:pt x="275" y="726"/>
                  </a:cubicBezTo>
                  <a:cubicBezTo>
                    <a:pt x="279" y="719"/>
                    <a:pt x="279" y="712"/>
                    <a:pt x="282" y="705"/>
                  </a:cubicBezTo>
                  <a:lnTo>
                    <a:pt x="282" y="701"/>
                  </a:lnTo>
                  <a:cubicBezTo>
                    <a:pt x="282" y="694"/>
                    <a:pt x="282" y="687"/>
                    <a:pt x="282" y="676"/>
                  </a:cubicBezTo>
                  <a:lnTo>
                    <a:pt x="282" y="117"/>
                  </a:lnTo>
                  <a:lnTo>
                    <a:pt x="286" y="110"/>
                  </a:lnTo>
                  <a:cubicBezTo>
                    <a:pt x="303" y="75"/>
                    <a:pt x="328" y="50"/>
                    <a:pt x="356" y="29"/>
                  </a:cubicBezTo>
                  <a:cubicBezTo>
                    <a:pt x="335" y="15"/>
                    <a:pt x="307" y="4"/>
                    <a:pt x="282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0" name="Google Shape;18180;p79"/>
            <p:cNvSpPr/>
            <p:nvPr/>
          </p:nvSpPr>
          <p:spPr>
            <a:xfrm>
              <a:off x="1393470" y="2153002"/>
              <a:ext cx="9370" cy="25663"/>
            </a:xfrm>
            <a:custGeom>
              <a:avLst/>
              <a:gdLst/>
              <a:ahLst/>
              <a:cxnLst/>
              <a:rect l="l" t="t" r="r" b="b"/>
              <a:pathLst>
                <a:path w="360" h="986" extrusionOk="0">
                  <a:moveTo>
                    <a:pt x="232" y="0"/>
                  </a:moveTo>
                  <a:cubicBezTo>
                    <a:pt x="158" y="0"/>
                    <a:pt x="92" y="39"/>
                    <a:pt x="56" y="102"/>
                  </a:cubicBezTo>
                  <a:lnTo>
                    <a:pt x="53" y="113"/>
                  </a:lnTo>
                  <a:lnTo>
                    <a:pt x="53" y="816"/>
                  </a:lnTo>
                  <a:cubicBezTo>
                    <a:pt x="53" y="823"/>
                    <a:pt x="53" y="830"/>
                    <a:pt x="53" y="838"/>
                  </a:cubicBezTo>
                  <a:lnTo>
                    <a:pt x="53" y="845"/>
                  </a:lnTo>
                  <a:cubicBezTo>
                    <a:pt x="53" y="848"/>
                    <a:pt x="49" y="855"/>
                    <a:pt x="49" y="862"/>
                  </a:cubicBezTo>
                  <a:cubicBezTo>
                    <a:pt x="46" y="869"/>
                    <a:pt x="42" y="876"/>
                    <a:pt x="39" y="883"/>
                  </a:cubicBezTo>
                  <a:lnTo>
                    <a:pt x="39" y="887"/>
                  </a:lnTo>
                  <a:cubicBezTo>
                    <a:pt x="35" y="894"/>
                    <a:pt x="32" y="901"/>
                    <a:pt x="28" y="904"/>
                  </a:cubicBezTo>
                  <a:lnTo>
                    <a:pt x="28" y="908"/>
                  </a:lnTo>
                  <a:cubicBezTo>
                    <a:pt x="25" y="915"/>
                    <a:pt x="21" y="918"/>
                    <a:pt x="14" y="925"/>
                  </a:cubicBezTo>
                  <a:lnTo>
                    <a:pt x="11" y="929"/>
                  </a:lnTo>
                  <a:lnTo>
                    <a:pt x="0" y="940"/>
                  </a:lnTo>
                  <a:cubicBezTo>
                    <a:pt x="32" y="971"/>
                    <a:pt x="74" y="985"/>
                    <a:pt x="120" y="985"/>
                  </a:cubicBezTo>
                  <a:cubicBezTo>
                    <a:pt x="141" y="985"/>
                    <a:pt x="162" y="982"/>
                    <a:pt x="183" y="971"/>
                  </a:cubicBezTo>
                  <a:lnTo>
                    <a:pt x="187" y="971"/>
                  </a:lnTo>
                  <a:cubicBezTo>
                    <a:pt x="194" y="971"/>
                    <a:pt x="201" y="968"/>
                    <a:pt x="208" y="964"/>
                  </a:cubicBezTo>
                  <a:lnTo>
                    <a:pt x="211" y="961"/>
                  </a:lnTo>
                  <a:cubicBezTo>
                    <a:pt x="215" y="957"/>
                    <a:pt x="222" y="954"/>
                    <a:pt x="229" y="947"/>
                  </a:cubicBezTo>
                  <a:lnTo>
                    <a:pt x="232" y="943"/>
                  </a:lnTo>
                  <a:lnTo>
                    <a:pt x="243" y="933"/>
                  </a:lnTo>
                  <a:lnTo>
                    <a:pt x="246" y="929"/>
                  </a:lnTo>
                  <a:cubicBezTo>
                    <a:pt x="253" y="922"/>
                    <a:pt x="257" y="915"/>
                    <a:pt x="261" y="911"/>
                  </a:cubicBezTo>
                  <a:lnTo>
                    <a:pt x="261" y="908"/>
                  </a:lnTo>
                  <a:cubicBezTo>
                    <a:pt x="264" y="901"/>
                    <a:pt x="268" y="897"/>
                    <a:pt x="271" y="890"/>
                  </a:cubicBezTo>
                  <a:lnTo>
                    <a:pt x="271" y="887"/>
                  </a:lnTo>
                  <a:cubicBezTo>
                    <a:pt x="275" y="880"/>
                    <a:pt x="278" y="873"/>
                    <a:pt x="282" y="866"/>
                  </a:cubicBezTo>
                  <a:cubicBezTo>
                    <a:pt x="282" y="859"/>
                    <a:pt x="285" y="852"/>
                    <a:pt x="285" y="845"/>
                  </a:cubicBezTo>
                  <a:lnTo>
                    <a:pt x="285" y="841"/>
                  </a:lnTo>
                  <a:cubicBezTo>
                    <a:pt x="285" y="834"/>
                    <a:pt x="285" y="827"/>
                    <a:pt x="285" y="816"/>
                  </a:cubicBezTo>
                  <a:lnTo>
                    <a:pt x="285" y="113"/>
                  </a:lnTo>
                  <a:lnTo>
                    <a:pt x="289" y="102"/>
                  </a:lnTo>
                  <a:cubicBezTo>
                    <a:pt x="306" y="70"/>
                    <a:pt x="331" y="46"/>
                    <a:pt x="359" y="28"/>
                  </a:cubicBezTo>
                  <a:cubicBezTo>
                    <a:pt x="338" y="11"/>
                    <a:pt x="310" y="4"/>
                    <a:pt x="282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1" name="Google Shape;18181;p79"/>
            <p:cNvSpPr/>
            <p:nvPr/>
          </p:nvSpPr>
          <p:spPr>
            <a:xfrm>
              <a:off x="1373767" y="2147301"/>
              <a:ext cx="9838" cy="43336"/>
            </a:xfrm>
            <a:custGeom>
              <a:avLst/>
              <a:gdLst/>
              <a:ahLst/>
              <a:cxnLst/>
              <a:rect l="l" t="t" r="r" b="b"/>
              <a:pathLst>
                <a:path w="378" h="1665" extrusionOk="0">
                  <a:moveTo>
                    <a:pt x="251" y="1"/>
                  </a:moveTo>
                  <a:cubicBezTo>
                    <a:pt x="141" y="1"/>
                    <a:pt x="53" y="92"/>
                    <a:pt x="53" y="202"/>
                  </a:cubicBezTo>
                  <a:lnTo>
                    <a:pt x="53" y="1176"/>
                  </a:lnTo>
                  <a:lnTo>
                    <a:pt x="141" y="1187"/>
                  </a:lnTo>
                  <a:lnTo>
                    <a:pt x="53" y="1204"/>
                  </a:lnTo>
                  <a:lnTo>
                    <a:pt x="53" y="1493"/>
                  </a:lnTo>
                  <a:cubicBezTo>
                    <a:pt x="53" y="1500"/>
                    <a:pt x="53" y="1507"/>
                    <a:pt x="53" y="1514"/>
                  </a:cubicBezTo>
                  <a:lnTo>
                    <a:pt x="53" y="1521"/>
                  </a:lnTo>
                  <a:cubicBezTo>
                    <a:pt x="53" y="1528"/>
                    <a:pt x="50" y="1535"/>
                    <a:pt x="50" y="1542"/>
                  </a:cubicBezTo>
                  <a:cubicBezTo>
                    <a:pt x="46" y="1549"/>
                    <a:pt x="43" y="1556"/>
                    <a:pt x="43" y="1563"/>
                  </a:cubicBezTo>
                  <a:lnTo>
                    <a:pt x="39" y="1567"/>
                  </a:lnTo>
                  <a:cubicBezTo>
                    <a:pt x="36" y="1574"/>
                    <a:pt x="32" y="1577"/>
                    <a:pt x="29" y="1584"/>
                  </a:cubicBezTo>
                  <a:lnTo>
                    <a:pt x="29" y="1588"/>
                  </a:lnTo>
                  <a:cubicBezTo>
                    <a:pt x="25" y="1591"/>
                    <a:pt x="22" y="1598"/>
                    <a:pt x="18" y="1602"/>
                  </a:cubicBezTo>
                  <a:lnTo>
                    <a:pt x="11" y="1609"/>
                  </a:lnTo>
                  <a:lnTo>
                    <a:pt x="1" y="1619"/>
                  </a:lnTo>
                  <a:cubicBezTo>
                    <a:pt x="33" y="1649"/>
                    <a:pt x="75" y="1664"/>
                    <a:pt x="117" y="1664"/>
                  </a:cubicBezTo>
                  <a:cubicBezTo>
                    <a:pt x="140" y="1664"/>
                    <a:pt x="163" y="1660"/>
                    <a:pt x="184" y="1651"/>
                  </a:cubicBezTo>
                  <a:lnTo>
                    <a:pt x="187" y="1651"/>
                  </a:lnTo>
                  <a:cubicBezTo>
                    <a:pt x="194" y="1648"/>
                    <a:pt x="198" y="1644"/>
                    <a:pt x="205" y="1641"/>
                  </a:cubicBezTo>
                  <a:lnTo>
                    <a:pt x="208" y="1637"/>
                  </a:lnTo>
                  <a:cubicBezTo>
                    <a:pt x="215" y="1634"/>
                    <a:pt x="222" y="1630"/>
                    <a:pt x="226" y="1627"/>
                  </a:cubicBezTo>
                  <a:lnTo>
                    <a:pt x="229" y="1623"/>
                  </a:lnTo>
                  <a:lnTo>
                    <a:pt x="243" y="1609"/>
                  </a:lnTo>
                  <a:lnTo>
                    <a:pt x="247" y="1605"/>
                  </a:lnTo>
                  <a:cubicBezTo>
                    <a:pt x="251" y="1598"/>
                    <a:pt x="254" y="1595"/>
                    <a:pt x="261" y="1588"/>
                  </a:cubicBezTo>
                  <a:lnTo>
                    <a:pt x="261" y="1584"/>
                  </a:lnTo>
                  <a:cubicBezTo>
                    <a:pt x="261" y="1581"/>
                    <a:pt x="265" y="1574"/>
                    <a:pt x="268" y="1567"/>
                  </a:cubicBezTo>
                  <a:lnTo>
                    <a:pt x="272" y="1563"/>
                  </a:lnTo>
                  <a:cubicBezTo>
                    <a:pt x="272" y="1556"/>
                    <a:pt x="275" y="1549"/>
                    <a:pt x="279" y="1542"/>
                  </a:cubicBezTo>
                  <a:cubicBezTo>
                    <a:pt x="279" y="1535"/>
                    <a:pt x="282" y="1528"/>
                    <a:pt x="282" y="1524"/>
                  </a:cubicBezTo>
                  <a:lnTo>
                    <a:pt x="282" y="1517"/>
                  </a:lnTo>
                  <a:cubicBezTo>
                    <a:pt x="282" y="1510"/>
                    <a:pt x="282" y="1503"/>
                    <a:pt x="282" y="1493"/>
                  </a:cubicBezTo>
                  <a:lnTo>
                    <a:pt x="282" y="198"/>
                  </a:lnTo>
                  <a:cubicBezTo>
                    <a:pt x="282" y="131"/>
                    <a:pt x="317" y="64"/>
                    <a:pt x="377" y="29"/>
                  </a:cubicBezTo>
                  <a:cubicBezTo>
                    <a:pt x="353" y="15"/>
                    <a:pt x="328" y="4"/>
                    <a:pt x="300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2" name="Google Shape;18182;p79"/>
            <p:cNvSpPr/>
            <p:nvPr/>
          </p:nvSpPr>
          <p:spPr>
            <a:xfrm>
              <a:off x="1566995" y="2032442"/>
              <a:ext cx="14419" cy="22852"/>
            </a:xfrm>
            <a:custGeom>
              <a:avLst/>
              <a:gdLst/>
              <a:ahLst/>
              <a:cxnLst/>
              <a:rect l="l" t="t" r="r" b="b"/>
              <a:pathLst>
                <a:path w="554" h="878" extrusionOk="0">
                  <a:moveTo>
                    <a:pt x="430" y="0"/>
                  </a:moveTo>
                  <a:cubicBezTo>
                    <a:pt x="340" y="0"/>
                    <a:pt x="257" y="60"/>
                    <a:pt x="236" y="153"/>
                  </a:cubicBezTo>
                  <a:lnTo>
                    <a:pt x="50" y="758"/>
                  </a:lnTo>
                  <a:cubicBezTo>
                    <a:pt x="46" y="765"/>
                    <a:pt x="43" y="772"/>
                    <a:pt x="39" y="779"/>
                  </a:cubicBezTo>
                  <a:lnTo>
                    <a:pt x="36" y="786"/>
                  </a:lnTo>
                  <a:cubicBezTo>
                    <a:pt x="36" y="790"/>
                    <a:pt x="32" y="793"/>
                    <a:pt x="29" y="797"/>
                  </a:cubicBezTo>
                  <a:cubicBezTo>
                    <a:pt x="22" y="811"/>
                    <a:pt x="11" y="822"/>
                    <a:pt x="1" y="832"/>
                  </a:cubicBezTo>
                  <a:cubicBezTo>
                    <a:pt x="32" y="861"/>
                    <a:pt x="72" y="877"/>
                    <a:pt x="114" y="877"/>
                  </a:cubicBezTo>
                  <a:cubicBezTo>
                    <a:pt x="132" y="877"/>
                    <a:pt x="151" y="874"/>
                    <a:pt x="170" y="867"/>
                  </a:cubicBezTo>
                  <a:lnTo>
                    <a:pt x="184" y="864"/>
                  </a:lnTo>
                  <a:cubicBezTo>
                    <a:pt x="215" y="850"/>
                    <a:pt x="240" y="825"/>
                    <a:pt x="258" y="797"/>
                  </a:cubicBezTo>
                  <a:cubicBezTo>
                    <a:pt x="261" y="793"/>
                    <a:pt x="265" y="790"/>
                    <a:pt x="265" y="786"/>
                  </a:cubicBezTo>
                  <a:lnTo>
                    <a:pt x="272" y="779"/>
                  </a:lnTo>
                  <a:cubicBezTo>
                    <a:pt x="272" y="772"/>
                    <a:pt x="275" y="765"/>
                    <a:pt x="279" y="758"/>
                  </a:cubicBezTo>
                  <a:lnTo>
                    <a:pt x="469" y="153"/>
                  </a:lnTo>
                  <a:cubicBezTo>
                    <a:pt x="479" y="104"/>
                    <a:pt x="511" y="58"/>
                    <a:pt x="553" y="33"/>
                  </a:cubicBezTo>
                  <a:cubicBezTo>
                    <a:pt x="536" y="23"/>
                    <a:pt x="518" y="16"/>
                    <a:pt x="497" y="9"/>
                  </a:cubicBezTo>
                  <a:lnTo>
                    <a:pt x="476" y="5"/>
                  </a:lnTo>
                  <a:cubicBezTo>
                    <a:pt x="460" y="2"/>
                    <a:pt x="445" y="0"/>
                    <a:pt x="430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3" name="Google Shape;18183;p79"/>
            <p:cNvSpPr/>
            <p:nvPr/>
          </p:nvSpPr>
          <p:spPr>
            <a:xfrm>
              <a:off x="1548672" y="2024113"/>
              <a:ext cx="14315" cy="24049"/>
            </a:xfrm>
            <a:custGeom>
              <a:avLst/>
              <a:gdLst/>
              <a:ahLst/>
              <a:cxnLst/>
              <a:rect l="l" t="t" r="r" b="b"/>
              <a:pathLst>
                <a:path w="550" h="924" extrusionOk="0">
                  <a:moveTo>
                    <a:pt x="427" y="0"/>
                  </a:moveTo>
                  <a:cubicBezTo>
                    <a:pt x="365" y="0"/>
                    <a:pt x="305" y="29"/>
                    <a:pt x="265" y="83"/>
                  </a:cubicBezTo>
                  <a:lnTo>
                    <a:pt x="261" y="86"/>
                  </a:lnTo>
                  <a:lnTo>
                    <a:pt x="50" y="797"/>
                  </a:lnTo>
                  <a:cubicBezTo>
                    <a:pt x="50" y="804"/>
                    <a:pt x="47" y="814"/>
                    <a:pt x="43" y="821"/>
                  </a:cubicBezTo>
                  <a:lnTo>
                    <a:pt x="40" y="828"/>
                  </a:lnTo>
                  <a:cubicBezTo>
                    <a:pt x="36" y="836"/>
                    <a:pt x="33" y="839"/>
                    <a:pt x="29" y="846"/>
                  </a:cubicBezTo>
                  <a:lnTo>
                    <a:pt x="26" y="850"/>
                  </a:lnTo>
                  <a:cubicBezTo>
                    <a:pt x="22" y="857"/>
                    <a:pt x="19" y="860"/>
                    <a:pt x="12" y="867"/>
                  </a:cubicBezTo>
                  <a:lnTo>
                    <a:pt x="5" y="874"/>
                  </a:lnTo>
                  <a:lnTo>
                    <a:pt x="1" y="878"/>
                  </a:lnTo>
                  <a:cubicBezTo>
                    <a:pt x="19" y="895"/>
                    <a:pt x="43" y="906"/>
                    <a:pt x="68" y="916"/>
                  </a:cubicBezTo>
                  <a:cubicBezTo>
                    <a:pt x="82" y="920"/>
                    <a:pt x="100" y="923"/>
                    <a:pt x="117" y="923"/>
                  </a:cubicBezTo>
                  <a:cubicBezTo>
                    <a:pt x="142" y="923"/>
                    <a:pt x="163" y="916"/>
                    <a:pt x="184" y="906"/>
                  </a:cubicBezTo>
                  <a:cubicBezTo>
                    <a:pt x="202" y="902"/>
                    <a:pt x="216" y="892"/>
                    <a:pt x="230" y="881"/>
                  </a:cubicBezTo>
                  <a:lnTo>
                    <a:pt x="237" y="874"/>
                  </a:lnTo>
                  <a:lnTo>
                    <a:pt x="244" y="867"/>
                  </a:lnTo>
                  <a:cubicBezTo>
                    <a:pt x="251" y="860"/>
                    <a:pt x="254" y="857"/>
                    <a:pt x="258" y="850"/>
                  </a:cubicBezTo>
                  <a:lnTo>
                    <a:pt x="261" y="846"/>
                  </a:lnTo>
                  <a:cubicBezTo>
                    <a:pt x="265" y="839"/>
                    <a:pt x="268" y="836"/>
                    <a:pt x="272" y="828"/>
                  </a:cubicBezTo>
                  <a:lnTo>
                    <a:pt x="275" y="821"/>
                  </a:lnTo>
                  <a:cubicBezTo>
                    <a:pt x="279" y="814"/>
                    <a:pt x="282" y="807"/>
                    <a:pt x="282" y="800"/>
                  </a:cubicBezTo>
                  <a:lnTo>
                    <a:pt x="494" y="86"/>
                  </a:lnTo>
                  <a:lnTo>
                    <a:pt x="501" y="79"/>
                  </a:lnTo>
                  <a:cubicBezTo>
                    <a:pt x="515" y="58"/>
                    <a:pt x="532" y="44"/>
                    <a:pt x="550" y="30"/>
                  </a:cubicBezTo>
                  <a:lnTo>
                    <a:pt x="543" y="26"/>
                  </a:lnTo>
                  <a:cubicBezTo>
                    <a:pt x="536" y="23"/>
                    <a:pt x="529" y="19"/>
                    <a:pt x="522" y="16"/>
                  </a:cubicBezTo>
                  <a:cubicBezTo>
                    <a:pt x="515" y="12"/>
                    <a:pt x="508" y="12"/>
                    <a:pt x="501" y="9"/>
                  </a:cubicBezTo>
                  <a:lnTo>
                    <a:pt x="472" y="5"/>
                  </a:lnTo>
                  <a:cubicBezTo>
                    <a:pt x="457" y="2"/>
                    <a:pt x="442" y="0"/>
                    <a:pt x="42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4" name="Google Shape;18184;p79"/>
            <p:cNvSpPr/>
            <p:nvPr/>
          </p:nvSpPr>
          <p:spPr>
            <a:xfrm>
              <a:off x="1529828" y="2015993"/>
              <a:ext cx="15122" cy="27693"/>
            </a:xfrm>
            <a:custGeom>
              <a:avLst/>
              <a:gdLst/>
              <a:ahLst/>
              <a:cxnLst/>
              <a:rect l="l" t="t" r="r" b="b"/>
              <a:pathLst>
                <a:path w="581" h="1064" extrusionOk="0">
                  <a:moveTo>
                    <a:pt x="462" y="0"/>
                  </a:moveTo>
                  <a:cubicBezTo>
                    <a:pt x="403" y="0"/>
                    <a:pt x="346" y="25"/>
                    <a:pt x="306" y="71"/>
                  </a:cubicBezTo>
                  <a:lnTo>
                    <a:pt x="299" y="78"/>
                  </a:lnTo>
                  <a:lnTo>
                    <a:pt x="53" y="936"/>
                  </a:lnTo>
                  <a:cubicBezTo>
                    <a:pt x="49" y="947"/>
                    <a:pt x="46" y="954"/>
                    <a:pt x="42" y="961"/>
                  </a:cubicBezTo>
                  <a:lnTo>
                    <a:pt x="39" y="968"/>
                  </a:lnTo>
                  <a:cubicBezTo>
                    <a:pt x="35" y="972"/>
                    <a:pt x="32" y="979"/>
                    <a:pt x="28" y="986"/>
                  </a:cubicBezTo>
                  <a:lnTo>
                    <a:pt x="25" y="989"/>
                  </a:lnTo>
                  <a:cubicBezTo>
                    <a:pt x="21" y="996"/>
                    <a:pt x="18" y="1000"/>
                    <a:pt x="11" y="1007"/>
                  </a:cubicBezTo>
                  <a:lnTo>
                    <a:pt x="4" y="1014"/>
                  </a:lnTo>
                  <a:lnTo>
                    <a:pt x="0" y="1017"/>
                  </a:lnTo>
                  <a:cubicBezTo>
                    <a:pt x="18" y="1035"/>
                    <a:pt x="42" y="1049"/>
                    <a:pt x="67" y="1056"/>
                  </a:cubicBezTo>
                  <a:cubicBezTo>
                    <a:pt x="85" y="1060"/>
                    <a:pt x="99" y="1063"/>
                    <a:pt x="116" y="1063"/>
                  </a:cubicBezTo>
                  <a:cubicBezTo>
                    <a:pt x="134" y="1063"/>
                    <a:pt x="155" y="1060"/>
                    <a:pt x="173" y="1053"/>
                  </a:cubicBezTo>
                  <a:lnTo>
                    <a:pt x="183" y="1045"/>
                  </a:lnTo>
                  <a:cubicBezTo>
                    <a:pt x="201" y="1038"/>
                    <a:pt x="215" y="1031"/>
                    <a:pt x="229" y="1021"/>
                  </a:cubicBezTo>
                  <a:lnTo>
                    <a:pt x="236" y="1014"/>
                  </a:lnTo>
                  <a:lnTo>
                    <a:pt x="243" y="1003"/>
                  </a:lnTo>
                  <a:cubicBezTo>
                    <a:pt x="246" y="1000"/>
                    <a:pt x="254" y="996"/>
                    <a:pt x="257" y="989"/>
                  </a:cubicBezTo>
                  <a:lnTo>
                    <a:pt x="261" y="986"/>
                  </a:lnTo>
                  <a:cubicBezTo>
                    <a:pt x="264" y="979"/>
                    <a:pt x="268" y="972"/>
                    <a:pt x="271" y="968"/>
                  </a:cubicBezTo>
                  <a:lnTo>
                    <a:pt x="275" y="961"/>
                  </a:lnTo>
                  <a:cubicBezTo>
                    <a:pt x="278" y="954"/>
                    <a:pt x="278" y="947"/>
                    <a:pt x="282" y="936"/>
                  </a:cubicBezTo>
                  <a:lnTo>
                    <a:pt x="531" y="78"/>
                  </a:lnTo>
                  <a:lnTo>
                    <a:pt x="535" y="71"/>
                  </a:lnTo>
                  <a:cubicBezTo>
                    <a:pt x="549" y="57"/>
                    <a:pt x="563" y="43"/>
                    <a:pt x="581" y="32"/>
                  </a:cubicBezTo>
                  <a:cubicBezTo>
                    <a:pt x="563" y="22"/>
                    <a:pt x="546" y="15"/>
                    <a:pt x="524" y="11"/>
                  </a:cubicBezTo>
                  <a:lnTo>
                    <a:pt x="503" y="4"/>
                  </a:lnTo>
                  <a:cubicBezTo>
                    <a:pt x="490" y="1"/>
                    <a:pt x="476" y="0"/>
                    <a:pt x="462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5" name="Google Shape;18185;p79"/>
            <p:cNvSpPr/>
            <p:nvPr/>
          </p:nvSpPr>
          <p:spPr>
            <a:xfrm>
              <a:off x="1507757" y="2006076"/>
              <a:ext cx="19625" cy="44689"/>
            </a:xfrm>
            <a:custGeom>
              <a:avLst/>
              <a:gdLst/>
              <a:ahLst/>
              <a:cxnLst/>
              <a:rect l="l" t="t" r="r" b="b"/>
              <a:pathLst>
                <a:path w="754" h="1717" extrusionOk="0">
                  <a:moveTo>
                    <a:pt x="630" y="0"/>
                  </a:moveTo>
                  <a:cubicBezTo>
                    <a:pt x="593" y="0"/>
                    <a:pt x="557" y="10"/>
                    <a:pt x="524" y="30"/>
                  </a:cubicBezTo>
                  <a:cubicBezTo>
                    <a:pt x="482" y="58"/>
                    <a:pt x="451" y="100"/>
                    <a:pt x="437" y="153"/>
                  </a:cubicBezTo>
                  <a:lnTo>
                    <a:pt x="53" y="1588"/>
                  </a:lnTo>
                  <a:cubicBezTo>
                    <a:pt x="49" y="1595"/>
                    <a:pt x="46" y="1606"/>
                    <a:pt x="42" y="1613"/>
                  </a:cubicBezTo>
                  <a:lnTo>
                    <a:pt x="39" y="1620"/>
                  </a:lnTo>
                  <a:cubicBezTo>
                    <a:pt x="35" y="1627"/>
                    <a:pt x="32" y="1634"/>
                    <a:pt x="28" y="1641"/>
                  </a:cubicBezTo>
                  <a:cubicBezTo>
                    <a:pt x="21" y="1648"/>
                    <a:pt x="18" y="1652"/>
                    <a:pt x="11" y="1659"/>
                  </a:cubicBezTo>
                  <a:lnTo>
                    <a:pt x="7" y="1666"/>
                  </a:lnTo>
                  <a:lnTo>
                    <a:pt x="0" y="1673"/>
                  </a:lnTo>
                  <a:cubicBezTo>
                    <a:pt x="18" y="1690"/>
                    <a:pt x="42" y="1704"/>
                    <a:pt x="71" y="1711"/>
                  </a:cubicBezTo>
                  <a:cubicBezTo>
                    <a:pt x="83" y="1715"/>
                    <a:pt x="96" y="1716"/>
                    <a:pt x="109" y="1716"/>
                  </a:cubicBezTo>
                  <a:cubicBezTo>
                    <a:pt x="136" y="1716"/>
                    <a:pt x="164" y="1709"/>
                    <a:pt x="190" y="1697"/>
                  </a:cubicBezTo>
                  <a:lnTo>
                    <a:pt x="201" y="1694"/>
                  </a:lnTo>
                  <a:cubicBezTo>
                    <a:pt x="204" y="1690"/>
                    <a:pt x="211" y="1687"/>
                    <a:pt x="218" y="1680"/>
                  </a:cubicBezTo>
                  <a:lnTo>
                    <a:pt x="222" y="1676"/>
                  </a:lnTo>
                  <a:cubicBezTo>
                    <a:pt x="229" y="1673"/>
                    <a:pt x="232" y="1669"/>
                    <a:pt x="236" y="1666"/>
                  </a:cubicBezTo>
                  <a:lnTo>
                    <a:pt x="243" y="1659"/>
                  </a:lnTo>
                  <a:cubicBezTo>
                    <a:pt x="247" y="1652"/>
                    <a:pt x="254" y="1648"/>
                    <a:pt x="257" y="1641"/>
                  </a:cubicBezTo>
                  <a:cubicBezTo>
                    <a:pt x="261" y="1634"/>
                    <a:pt x="264" y="1627"/>
                    <a:pt x="271" y="1620"/>
                  </a:cubicBezTo>
                  <a:lnTo>
                    <a:pt x="271" y="1613"/>
                  </a:lnTo>
                  <a:cubicBezTo>
                    <a:pt x="275" y="1606"/>
                    <a:pt x="278" y="1595"/>
                    <a:pt x="282" y="1588"/>
                  </a:cubicBezTo>
                  <a:lnTo>
                    <a:pt x="669" y="153"/>
                  </a:lnTo>
                  <a:cubicBezTo>
                    <a:pt x="679" y="104"/>
                    <a:pt x="707" y="61"/>
                    <a:pt x="753" y="33"/>
                  </a:cubicBezTo>
                  <a:cubicBezTo>
                    <a:pt x="736" y="23"/>
                    <a:pt x="714" y="16"/>
                    <a:pt x="697" y="12"/>
                  </a:cubicBezTo>
                  <a:lnTo>
                    <a:pt x="676" y="5"/>
                  </a:lnTo>
                  <a:cubicBezTo>
                    <a:pt x="660" y="2"/>
                    <a:pt x="645" y="0"/>
                    <a:pt x="630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6" name="Google Shape;18186;p79"/>
            <p:cNvSpPr/>
            <p:nvPr/>
          </p:nvSpPr>
          <p:spPr>
            <a:xfrm>
              <a:off x="1484670" y="2042281"/>
              <a:ext cx="20275" cy="81622"/>
            </a:xfrm>
            <a:custGeom>
              <a:avLst/>
              <a:gdLst/>
              <a:ahLst/>
              <a:cxnLst/>
              <a:rect l="l" t="t" r="r" b="b"/>
              <a:pathLst>
                <a:path w="779" h="3136" extrusionOk="0">
                  <a:moveTo>
                    <a:pt x="152" y="0"/>
                  </a:moveTo>
                  <a:lnTo>
                    <a:pt x="138" y="43"/>
                  </a:lnTo>
                  <a:cubicBezTo>
                    <a:pt x="85" y="229"/>
                    <a:pt x="46" y="415"/>
                    <a:pt x="15" y="605"/>
                  </a:cubicBezTo>
                  <a:cubicBezTo>
                    <a:pt x="8" y="665"/>
                    <a:pt x="1" y="725"/>
                    <a:pt x="4" y="781"/>
                  </a:cubicBezTo>
                  <a:cubicBezTo>
                    <a:pt x="15" y="1292"/>
                    <a:pt x="409" y="1819"/>
                    <a:pt x="493" y="1925"/>
                  </a:cubicBezTo>
                  <a:lnTo>
                    <a:pt x="507" y="1946"/>
                  </a:lnTo>
                  <a:cubicBezTo>
                    <a:pt x="535" y="1978"/>
                    <a:pt x="549" y="2016"/>
                    <a:pt x="549" y="2059"/>
                  </a:cubicBezTo>
                  <a:lnTo>
                    <a:pt x="549" y="3135"/>
                  </a:lnTo>
                  <a:lnTo>
                    <a:pt x="778" y="3135"/>
                  </a:lnTo>
                  <a:lnTo>
                    <a:pt x="778" y="2059"/>
                  </a:lnTo>
                  <a:cubicBezTo>
                    <a:pt x="778" y="2016"/>
                    <a:pt x="764" y="1981"/>
                    <a:pt x="739" y="1950"/>
                  </a:cubicBezTo>
                  <a:lnTo>
                    <a:pt x="722" y="1928"/>
                  </a:lnTo>
                  <a:cubicBezTo>
                    <a:pt x="637" y="1823"/>
                    <a:pt x="243" y="1295"/>
                    <a:pt x="233" y="785"/>
                  </a:cubicBezTo>
                  <a:cubicBezTo>
                    <a:pt x="233" y="729"/>
                    <a:pt x="236" y="669"/>
                    <a:pt x="247" y="609"/>
                  </a:cubicBezTo>
                  <a:cubicBezTo>
                    <a:pt x="275" y="433"/>
                    <a:pt x="310" y="261"/>
                    <a:pt x="356" y="88"/>
                  </a:cubicBezTo>
                  <a:lnTo>
                    <a:pt x="152" y="0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7" name="Google Shape;18187;p79"/>
            <p:cNvSpPr/>
            <p:nvPr/>
          </p:nvSpPr>
          <p:spPr>
            <a:xfrm>
              <a:off x="1657571" y="2125699"/>
              <a:ext cx="9370" cy="22019"/>
            </a:xfrm>
            <a:custGeom>
              <a:avLst/>
              <a:gdLst/>
              <a:ahLst/>
              <a:cxnLst/>
              <a:rect l="l" t="t" r="r" b="b"/>
              <a:pathLst>
                <a:path w="360" h="846" extrusionOk="0">
                  <a:moveTo>
                    <a:pt x="233" y="1"/>
                  </a:moveTo>
                  <a:cubicBezTo>
                    <a:pt x="159" y="1"/>
                    <a:pt x="92" y="43"/>
                    <a:pt x="57" y="110"/>
                  </a:cubicBezTo>
                  <a:lnTo>
                    <a:pt x="53" y="120"/>
                  </a:lnTo>
                  <a:lnTo>
                    <a:pt x="53" y="676"/>
                  </a:lnTo>
                  <a:cubicBezTo>
                    <a:pt x="53" y="683"/>
                    <a:pt x="53" y="690"/>
                    <a:pt x="53" y="697"/>
                  </a:cubicBezTo>
                  <a:lnTo>
                    <a:pt x="53" y="704"/>
                  </a:lnTo>
                  <a:cubicBezTo>
                    <a:pt x="50" y="711"/>
                    <a:pt x="50" y="718"/>
                    <a:pt x="50" y="722"/>
                  </a:cubicBezTo>
                  <a:cubicBezTo>
                    <a:pt x="46" y="729"/>
                    <a:pt x="43" y="736"/>
                    <a:pt x="39" y="743"/>
                  </a:cubicBezTo>
                  <a:lnTo>
                    <a:pt x="39" y="750"/>
                  </a:lnTo>
                  <a:cubicBezTo>
                    <a:pt x="36" y="754"/>
                    <a:pt x="32" y="761"/>
                    <a:pt x="29" y="764"/>
                  </a:cubicBezTo>
                  <a:lnTo>
                    <a:pt x="29" y="768"/>
                  </a:lnTo>
                  <a:cubicBezTo>
                    <a:pt x="25" y="775"/>
                    <a:pt x="22" y="778"/>
                    <a:pt x="15" y="785"/>
                  </a:cubicBezTo>
                  <a:lnTo>
                    <a:pt x="11" y="789"/>
                  </a:lnTo>
                  <a:lnTo>
                    <a:pt x="0" y="803"/>
                  </a:lnTo>
                  <a:cubicBezTo>
                    <a:pt x="32" y="831"/>
                    <a:pt x="74" y="845"/>
                    <a:pt x="117" y="845"/>
                  </a:cubicBezTo>
                  <a:cubicBezTo>
                    <a:pt x="141" y="845"/>
                    <a:pt x="162" y="842"/>
                    <a:pt x="183" y="831"/>
                  </a:cubicBezTo>
                  <a:cubicBezTo>
                    <a:pt x="190" y="831"/>
                    <a:pt x="198" y="827"/>
                    <a:pt x="205" y="824"/>
                  </a:cubicBezTo>
                  <a:lnTo>
                    <a:pt x="208" y="820"/>
                  </a:lnTo>
                  <a:cubicBezTo>
                    <a:pt x="212" y="817"/>
                    <a:pt x="219" y="810"/>
                    <a:pt x="226" y="806"/>
                  </a:cubicBezTo>
                  <a:lnTo>
                    <a:pt x="229" y="803"/>
                  </a:lnTo>
                  <a:cubicBezTo>
                    <a:pt x="233" y="799"/>
                    <a:pt x="236" y="796"/>
                    <a:pt x="240" y="792"/>
                  </a:cubicBezTo>
                  <a:lnTo>
                    <a:pt x="243" y="789"/>
                  </a:lnTo>
                  <a:cubicBezTo>
                    <a:pt x="250" y="782"/>
                    <a:pt x="254" y="775"/>
                    <a:pt x="257" y="771"/>
                  </a:cubicBezTo>
                  <a:lnTo>
                    <a:pt x="257" y="768"/>
                  </a:lnTo>
                  <a:cubicBezTo>
                    <a:pt x="261" y="761"/>
                    <a:pt x="264" y="757"/>
                    <a:pt x="268" y="750"/>
                  </a:cubicBezTo>
                  <a:lnTo>
                    <a:pt x="268" y="747"/>
                  </a:lnTo>
                  <a:cubicBezTo>
                    <a:pt x="271" y="739"/>
                    <a:pt x="275" y="732"/>
                    <a:pt x="278" y="725"/>
                  </a:cubicBezTo>
                  <a:cubicBezTo>
                    <a:pt x="278" y="718"/>
                    <a:pt x="282" y="711"/>
                    <a:pt x="282" y="704"/>
                  </a:cubicBezTo>
                  <a:lnTo>
                    <a:pt x="282" y="697"/>
                  </a:lnTo>
                  <a:cubicBezTo>
                    <a:pt x="282" y="690"/>
                    <a:pt x="282" y="683"/>
                    <a:pt x="282" y="676"/>
                  </a:cubicBezTo>
                  <a:lnTo>
                    <a:pt x="282" y="117"/>
                  </a:lnTo>
                  <a:lnTo>
                    <a:pt x="285" y="106"/>
                  </a:lnTo>
                  <a:cubicBezTo>
                    <a:pt x="303" y="75"/>
                    <a:pt x="328" y="46"/>
                    <a:pt x="359" y="29"/>
                  </a:cubicBezTo>
                  <a:cubicBezTo>
                    <a:pt x="335" y="15"/>
                    <a:pt x="310" y="4"/>
                    <a:pt x="282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8" name="Google Shape;18188;p79"/>
            <p:cNvSpPr/>
            <p:nvPr/>
          </p:nvSpPr>
          <p:spPr>
            <a:xfrm>
              <a:off x="1677065" y="2129577"/>
              <a:ext cx="9838" cy="20874"/>
            </a:xfrm>
            <a:custGeom>
              <a:avLst/>
              <a:gdLst/>
              <a:ahLst/>
              <a:cxnLst/>
              <a:rect l="l" t="t" r="r" b="b"/>
              <a:pathLst>
                <a:path w="378" h="802" extrusionOk="0">
                  <a:moveTo>
                    <a:pt x="286" y="0"/>
                  </a:moveTo>
                  <a:cubicBezTo>
                    <a:pt x="282" y="0"/>
                    <a:pt x="279" y="1"/>
                    <a:pt x="275" y="3"/>
                  </a:cubicBezTo>
                  <a:lnTo>
                    <a:pt x="251" y="3"/>
                  </a:lnTo>
                  <a:cubicBezTo>
                    <a:pt x="142" y="3"/>
                    <a:pt x="54" y="91"/>
                    <a:pt x="54" y="200"/>
                  </a:cubicBezTo>
                  <a:lnTo>
                    <a:pt x="54" y="633"/>
                  </a:lnTo>
                  <a:cubicBezTo>
                    <a:pt x="54" y="640"/>
                    <a:pt x="54" y="647"/>
                    <a:pt x="54" y="654"/>
                  </a:cubicBezTo>
                  <a:lnTo>
                    <a:pt x="54" y="661"/>
                  </a:lnTo>
                  <a:cubicBezTo>
                    <a:pt x="54" y="668"/>
                    <a:pt x="50" y="675"/>
                    <a:pt x="50" y="682"/>
                  </a:cubicBezTo>
                  <a:cubicBezTo>
                    <a:pt x="47" y="689"/>
                    <a:pt x="43" y="696"/>
                    <a:pt x="43" y="703"/>
                  </a:cubicBezTo>
                  <a:lnTo>
                    <a:pt x="40" y="707"/>
                  </a:lnTo>
                  <a:cubicBezTo>
                    <a:pt x="36" y="710"/>
                    <a:pt x="33" y="717"/>
                    <a:pt x="33" y="724"/>
                  </a:cubicBezTo>
                  <a:lnTo>
                    <a:pt x="33" y="728"/>
                  </a:lnTo>
                  <a:cubicBezTo>
                    <a:pt x="26" y="731"/>
                    <a:pt x="22" y="738"/>
                    <a:pt x="18" y="742"/>
                  </a:cubicBezTo>
                  <a:lnTo>
                    <a:pt x="15" y="749"/>
                  </a:lnTo>
                  <a:lnTo>
                    <a:pt x="1" y="759"/>
                  </a:lnTo>
                  <a:cubicBezTo>
                    <a:pt x="33" y="788"/>
                    <a:pt x="71" y="802"/>
                    <a:pt x="113" y="802"/>
                  </a:cubicBezTo>
                  <a:cubicBezTo>
                    <a:pt x="138" y="802"/>
                    <a:pt x="159" y="798"/>
                    <a:pt x="180" y="791"/>
                  </a:cubicBezTo>
                  <a:cubicBezTo>
                    <a:pt x="187" y="788"/>
                    <a:pt x="194" y="784"/>
                    <a:pt x="201" y="780"/>
                  </a:cubicBezTo>
                  <a:lnTo>
                    <a:pt x="205" y="777"/>
                  </a:lnTo>
                  <a:cubicBezTo>
                    <a:pt x="212" y="773"/>
                    <a:pt x="216" y="770"/>
                    <a:pt x="223" y="763"/>
                  </a:cubicBezTo>
                  <a:lnTo>
                    <a:pt x="226" y="759"/>
                  </a:lnTo>
                  <a:lnTo>
                    <a:pt x="244" y="749"/>
                  </a:lnTo>
                  <a:lnTo>
                    <a:pt x="247" y="742"/>
                  </a:lnTo>
                  <a:cubicBezTo>
                    <a:pt x="251" y="738"/>
                    <a:pt x="258" y="731"/>
                    <a:pt x="261" y="728"/>
                  </a:cubicBezTo>
                  <a:lnTo>
                    <a:pt x="261" y="721"/>
                  </a:lnTo>
                  <a:cubicBezTo>
                    <a:pt x="265" y="717"/>
                    <a:pt x="268" y="710"/>
                    <a:pt x="268" y="707"/>
                  </a:cubicBezTo>
                  <a:lnTo>
                    <a:pt x="272" y="700"/>
                  </a:lnTo>
                  <a:cubicBezTo>
                    <a:pt x="275" y="696"/>
                    <a:pt x="279" y="689"/>
                    <a:pt x="279" y="682"/>
                  </a:cubicBezTo>
                  <a:cubicBezTo>
                    <a:pt x="282" y="675"/>
                    <a:pt x="282" y="668"/>
                    <a:pt x="286" y="661"/>
                  </a:cubicBezTo>
                  <a:lnTo>
                    <a:pt x="286" y="654"/>
                  </a:lnTo>
                  <a:cubicBezTo>
                    <a:pt x="286" y="647"/>
                    <a:pt x="286" y="640"/>
                    <a:pt x="286" y="633"/>
                  </a:cubicBezTo>
                  <a:lnTo>
                    <a:pt x="286" y="196"/>
                  </a:lnTo>
                  <a:cubicBezTo>
                    <a:pt x="286" y="130"/>
                    <a:pt x="321" y="66"/>
                    <a:pt x="377" y="28"/>
                  </a:cubicBezTo>
                  <a:cubicBezTo>
                    <a:pt x="356" y="13"/>
                    <a:pt x="328" y="6"/>
                    <a:pt x="300" y="3"/>
                  </a:cubicBezTo>
                  <a:lnTo>
                    <a:pt x="296" y="3"/>
                  </a:lnTo>
                  <a:cubicBezTo>
                    <a:pt x="293" y="1"/>
                    <a:pt x="289" y="0"/>
                    <a:pt x="286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9" name="Google Shape;18189;p79"/>
            <p:cNvSpPr/>
            <p:nvPr/>
          </p:nvSpPr>
          <p:spPr>
            <a:xfrm>
              <a:off x="1618478" y="2116459"/>
              <a:ext cx="9812" cy="43206"/>
            </a:xfrm>
            <a:custGeom>
              <a:avLst/>
              <a:gdLst/>
              <a:ahLst/>
              <a:cxnLst/>
              <a:rect l="l" t="t" r="r" b="b"/>
              <a:pathLst>
                <a:path w="377" h="1660" extrusionOk="0">
                  <a:moveTo>
                    <a:pt x="253" y="0"/>
                  </a:moveTo>
                  <a:cubicBezTo>
                    <a:pt x="141" y="0"/>
                    <a:pt x="53" y="88"/>
                    <a:pt x="53" y="197"/>
                  </a:cubicBezTo>
                  <a:lnTo>
                    <a:pt x="53" y="1172"/>
                  </a:lnTo>
                  <a:lnTo>
                    <a:pt x="141" y="1182"/>
                  </a:lnTo>
                  <a:lnTo>
                    <a:pt x="53" y="1200"/>
                  </a:lnTo>
                  <a:lnTo>
                    <a:pt x="53" y="1489"/>
                  </a:lnTo>
                  <a:cubicBezTo>
                    <a:pt x="53" y="1496"/>
                    <a:pt x="53" y="1503"/>
                    <a:pt x="53" y="1510"/>
                  </a:cubicBezTo>
                  <a:lnTo>
                    <a:pt x="53" y="1517"/>
                  </a:lnTo>
                  <a:cubicBezTo>
                    <a:pt x="53" y="1524"/>
                    <a:pt x="49" y="1531"/>
                    <a:pt x="49" y="1538"/>
                  </a:cubicBezTo>
                  <a:cubicBezTo>
                    <a:pt x="46" y="1545"/>
                    <a:pt x="42" y="1552"/>
                    <a:pt x="42" y="1559"/>
                  </a:cubicBezTo>
                  <a:lnTo>
                    <a:pt x="39" y="1562"/>
                  </a:lnTo>
                  <a:cubicBezTo>
                    <a:pt x="35" y="1566"/>
                    <a:pt x="32" y="1573"/>
                    <a:pt x="28" y="1580"/>
                  </a:cubicBezTo>
                  <a:lnTo>
                    <a:pt x="28" y="1584"/>
                  </a:lnTo>
                  <a:cubicBezTo>
                    <a:pt x="25" y="1587"/>
                    <a:pt x="21" y="1594"/>
                    <a:pt x="18" y="1598"/>
                  </a:cubicBezTo>
                  <a:lnTo>
                    <a:pt x="14" y="1605"/>
                  </a:lnTo>
                  <a:lnTo>
                    <a:pt x="0" y="1615"/>
                  </a:lnTo>
                  <a:cubicBezTo>
                    <a:pt x="32" y="1645"/>
                    <a:pt x="75" y="1660"/>
                    <a:pt x="117" y="1660"/>
                  </a:cubicBezTo>
                  <a:cubicBezTo>
                    <a:pt x="139" y="1660"/>
                    <a:pt x="162" y="1656"/>
                    <a:pt x="183" y="1647"/>
                  </a:cubicBezTo>
                  <a:lnTo>
                    <a:pt x="187" y="1647"/>
                  </a:lnTo>
                  <a:cubicBezTo>
                    <a:pt x="194" y="1643"/>
                    <a:pt x="197" y="1640"/>
                    <a:pt x="204" y="1636"/>
                  </a:cubicBezTo>
                  <a:lnTo>
                    <a:pt x="208" y="1633"/>
                  </a:lnTo>
                  <a:cubicBezTo>
                    <a:pt x="215" y="1629"/>
                    <a:pt x="222" y="1626"/>
                    <a:pt x="225" y="1622"/>
                  </a:cubicBezTo>
                  <a:lnTo>
                    <a:pt x="229" y="1619"/>
                  </a:lnTo>
                  <a:lnTo>
                    <a:pt x="243" y="1605"/>
                  </a:lnTo>
                  <a:lnTo>
                    <a:pt x="246" y="1601"/>
                  </a:lnTo>
                  <a:cubicBezTo>
                    <a:pt x="250" y="1594"/>
                    <a:pt x="257" y="1591"/>
                    <a:pt x="260" y="1584"/>
                  </a:cubicBezTo>
                  <a:lnTo>
                    <a:pt x="260" y="1580"/>
                  </a:lnTo>
                  <a:cubicBezTo>
                    <a:pt x="264" y="1573"/>
                    <a:pt x="264" y="1569"/>
                    <a:pt x="267" y="1562"/>
                  </a:cubicBezTo>
                  <a:lnTo>
                    <a:pt x="271" y="1559"/>
                  </a:lnTo>
                  <a:cubicBezTo>
                    <a:pt x="275" y="1552"/>
                    <a:pt x="275" y="1545"/>
                    <a:pt x="278" y="1538"/>
                  </a:cubicBezTo>
                  <a:cubicBezTo>
                    <a:pt x="282" y="1531"/>
                    <a:pt x="282" y="1524"/>
                    <a:pt x="282" y="1517"/>
                  </a:cubicBezTo>
                  <a:lnTo>
                    <a:pt x="282" y="1513"/>
                  </a:lnTo>
                  <a:cubicBezTo>
                    <a:pt x="282" y="1506"/>
                    <a:pt x="282" y="1496"/>
                    <a:pt x="282" y="1489"/>
                  </a:cubicBezTo>
                  <a:lnTo>
                    <a:pt x="282" y="197"/>
                  </a:lnTo>
                  <a:cubicBezTo>
                    <a:pt x="282" y="127"/>
                    <a:pt x="317" y="64"/>
                    <a:pt x="377" y="28"/>
                  </a:cubicBezTo>
                  <a:cubicBezTo>
                    <a:pt x="352" y="14"/>
                    <a:pt x="327" y="4"/>
                    <a:pt x="299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0" name="Google Shape;18190;p79"/>
            <p:cNvSpPr/>
            <p:nvPr/>
          </p:nvSpPr>
          <p:spPr>
            <a:xfrm>
              <a:off x="1638337" y="2122029"/>
              <a:ext cx="9188" cy="25689"/>
            </a:xfrm>
            <a:custGeom>
              <a:avLst/>
              <a:gdLst/>
              <a:ahLst/>
              <a:cxnLst/>
              <a:rect l="l" t="t" r="r" b="b"/>
              <a:pathLst>
                <a:path w="353" h="987" extrusionOk="0">
                  <a:moveTo>
                    <a:pt x="236" y="1"/>
                  </a:moveTo>
                  <a:cubicBezTo>
                    <a:pt x="162" y="1"/>
                    <a:pt x="92" y="40"/>
                    <a:pt x="60" y="106"/>
                  </a:cubicBezTo>
                  <a:lnTo>
                    <a:pt x="53" y="117"/>
                  </a:lnTo>
                  <a:lnTo>
                    <a:pt x="53" y="817"/>
                  </a:lnTo>
                  <a:cubicBezTo>
                    <a:pt x="53" y="824"/>
                    <a:pt x="53" y="831"/>
                    <a:pt x="53" y="838"/>
                  </a:cubicBezTo>
                  <a:lnTo>
                    <a:pt x="53" y="845"/>
                  </a:lnTo>
                  <a:cubicBezTo>
                    <a:pt x="53" y="852"/>
                    <a:pt x="50" y="859"/>
                    <a:pt x="50" y="866"/>
                  </a:cubicBezTo>
                  <a:cubicBezTo>
                    <a:pt x="46" y="873"/>
                    <a:pt x="43" y="880"/>
                    <a:pt x="43" y="888"/>
                  </a:cubicBezTo>
                  <a:lnTo>
                    <a:pt x="39" y="891"/>
                  </a:lnTo>
                  <a:cubicBezTo>
                    <a:pt x="36" y="895"/>
                    <a:pt x="32" y="902"/>
                    <a:pt x="29" y="909"/>
                  </a:cubicBezTo>
                  <a:lnTo>
                    <a:pt x="29" y="912"/>
                  </a:lnTo>
                  <a:cubicBezTo>
                    <a:pt x="25" y="916"/>
                    <a:pt x="22" y="923"/>
                    <a:pt x="18" y="926"/>
                  </a:cubicBezTo>
                  <a:lnTo>
                    <a:pt x="15" y="933"/>
                  </a:lnTo>
                  <a:lnTo>
                    <a:pt x="1" y="944"/>
                  </a:lnTo>
                  <a:cubicBezTo>
                    <a:pt x="32" y="972"/>
                    <a:pt x="71" y="986"/>
                    <a:pt x="113" y="986"/>
                  </a:cubicBezTo>
                  <a:cubicBezTo>
                    <a:pt x="134" y="986"/>
                    <a:pt x="155" y="983"/>
                    <a:pt x="180" y="972"/>
                  </a:cubicBezTo>
                  <a:cubicBezTo>
                    <a:pt x="187" y="968"/>
                    <a:pt x="194" y="968"/>
                    <a:pt x="198" y="965"/>
                  </a:cubicBezTo>
                  <a:lnTo>
                    <a:pt x="205" y="961"/>
                  </a:lnTo>
                  <a:cubicBezTo>
                    <a:pt x="208" y="958"/>
                    <a:pt x="215" y="951"/>
                    <a:pt x="222" y="947"/>
                  </a:cubicBezTo>
                  <a:lnTo>
                    <a:pt x="226" y="944"/>
                  </a:lnTo>
                  <a:lnTo>
                    <a:pt x="236" y="933"/>
                  </a:lnTo>
                  <a:lnTo>
                    <a:pt x="240" y="926"/>
                  </a:lnTo>
                  <a:cubicBezTo>
                    <a:pt x="247" y="923"/>
                    <a:pt x="250" y="916"/>
                    <a:pt x="254" y="912"/>
                  </a:cubicBezTo>
                  <a:lnTo>
                    <a:pt x="254" y="909"/>
                  </a:lnTo>
                  <a:cubicBezTo>
                    <a:pt x="257" y="902"/>
                    <a:pt x="261" y="895"/>
                    <a:pt x="261" y="891"/>
                  </a:cubicBezTo>
                  <a:lnTo>
                    <a:pt x="264" y="888"/>
                  </a:lnTo>
                  <a:cubicBezTo>
                    <a:pt x="268" y="880"/>
                    <a:pt x="272" y="873"/>
                    <a:pt x="272" y="866"/>
                  </a:cubicBezTo>
                  <a:cubicBezTo>
                    <a:pt x="275" y="859"/>
                    <a:pt x="275" y="852"/>
                    <a:pt x="279" y="845"/>
                  </a:cubicBezTo>
                  <a:lnTo>
                    <a:pt x="279" y="838"/>
                  </a:lnTo>
                  <a:cubicBezTo>
                    <a:pt x="279" y="831"/>
                    <a:pt x="279" y="824"/>
                    <a:pt x="279" y="817"/>
                  </a:cubicBezTo>
                  <a:lnTo>
                    <a:pt x="279" y="113"/>
                  </a:lnTo>
                  <a:lnTo>
                    <a:pt x="282" y="103"/>
                  </a:lnTo>
                  <a:cubicBezTo>
                    <a:pt x="300" y="75"/>
                    <a:pt x="324" y="47"/>
                    <a:pt x="352" y="29"/>
                  </a:cubicBezTo>
                  <a:cubicBezTo>
                    <a:pt x="328" y="15"/>
                    <a:pt x="303" y="4"/>
                    <a:pt x="275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1" name="Google Shape;18191;p79"/>
            <p:cNvSpPr/>
            <p:nvPr/>
          </p:nvSpPr>
          <p:spPr>
            <a:xfrm>
              <a:off x="1597864" y="2146312"/>
              <a:ext cx="29515" cy="73085"/>
            </a:xfrm>
            <a:custGeom>
              <a:avLst/>
              <a:gdLst/>
              <a:ahLst/>
              <a:cxnLst/>
              <a:rect l="l" t="t" r="r" b="b"/>
              <a:pathLst>
                <a:path w="1134" h="2808" extrusionOk="0">
                  <a:moveTo>
                    <a:pt x="296" y="0"/>
                  </a:moveTo>
                  <a:lnTo>
                    <a:pt x="268" y="4"/>
                  </a:lnTo>
                  <a:lnTo>
                    <a:pt x="254" y="4"/>
                  </a:lnTo>
                  <a:lnTo>
                    <a:pt x="233" y="7"/>
                  </a:lnTo>
                  <a:lnTo>
                    <a:pt x="219" y="14"/>
                  </a:lnTo>
                  <a:lnTo>
                    <a:pt x="201" y="18"/>
                  </a:lnTo>
                  <a:cubicBezTo>
                    <a:pt x="197" y="21"/>
                    <a:pt x="190" y="25"/>
                    <a:pt x="183" y="28"/>
                  </a:cubicBezTo>
                  <a:lnTo>
                    <a:pt x="173" y="32"/>
                  </a:lnTo>
                  <a:cubicBezTo>
                    <a:pt x="166" y="39"/>
                    <a:pt x="159" y="42"/>
                    <a:pt x="152" y="50"/>
                  </a:cubicBezTo>
                  <a:cubicBezTo>
                    <a:pt x="0" y="176"/>
                    <a:pt x="25" y="595"/>
                    <a:pt x="46" y="964"/>
                  </a:cubicBezTo>
                  <a:cubicBezTo>
                    <a:pt x="85" y="1587"/>
                    <a:pt x="827" y="2147"/>
                    <a:pt x="834" y="2154"/>
                  </a:cubicBezTo>
                  <a:cubicBezTo>
                    <a:pt x="880" y="2185"/>
                    <a:pt x="905" y="2238"/>
                    <a:pt x="905" y="2291"/>
                  </a:cubicBezTo>
                  <a:lnTo>
                    <a:pt x="905" y="2808"/>
                  </a:lnTo>
                  <a:lnTo>
                    <a:pt x="1133" y="2808"/>
                  </a:lnTo>
                  <a:lnTo>
                    <a:pt x="1133" y="2291"/>
                  </a:lnTo>
                  <a:cubicBezTo>
                    <a:pt x="1130" y="2234"/>
                    <a:pt x="1105" y="2185"/>
                    <a:pt x="1063" y="2150"/>
                  </a:cubicBezTo>
                  <a:cubicBezTo>
                    <a:pt x="1056" y="2147"/>
                    <a:pt x="314" y="1587"/>
                    <a:pt x="275" y="964"/>
                  </a:cubicBezTo>
                  <a:cubicBezTo>
                    <a:pt x="254" y="595"/>
                    <a:pt x="226" y="173"/>
                    <a:pt x="377" y="46"/>
                  </a:cubicBezTo>
                  <a:cubicBezTo>
                    <a:pt x="384" y="42"/>
                    <a:pt x="394" y="35"/>
                    <a:pt x="402" y="32"/>
                  </a:cubicBezTo>
                  <a:lnTo>
                    <a:pt x="412" y="25"/>
                  </a:lnTo>
                  <a:cubicBezTo>
                    <a:pt x="419" y="25"/>
                    <a:pt x="423" y="21"/>
                    <a:pt x="430" y="18"/>
                  </a:cubicBezTo>
                  <a:lnTo>
                    <a:pt x="447" y="11"/>
                  </a:lnTo>
                  <a:lnTo>
                    <a:pt x="461" y="7"/>
                  </a:lnTo>
                  <a:lnTo>
                    <a:pt x="465" y="7"/>
                  </a:lnTo>
                  <a:lnTo>
                    <a:pt x="437" y="4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2" name="Google Shape;18192;p79"/>
            <p:cNvSpPr/>
            <p:nvPr/>
          </p:nvSpPr>
          <p:spPr>
            <a:xfrm>
              <a:off x="1440814" y="2002719"/>
              <a:ext cx="18896" cy="13014"/>
            </a:xfrm>
            <a:custGeom>
              <a:avLst/>
              <a:gdLst/>
              <a:ahLst/>
              <a:cxnLst/>
              <a:rect l="l" t="t" r="r" b="b"/>
              <a:pathLst>
                <a:path w="726" h="500" extrusionOk="0">
                  <a:moveTo>
                    <a:pt x="0" y="0"/>
                  </a:moveTo>
                  <a:lnTo>
                    <a:pt x="510" y="500"/>
                  </a:lnTo>
                  <a:lnTo>
                    <a:pt x="725" y="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3" name="Google Shape;18193;p79"/>
            <p:cNvSpPr/>
            <p:nvPr/>
          </p:nvSpPr>
          <p:spPr>
            <a:xfrm>
              <a:off x="1585136" y="2057376"/>
              <a:ext cx="17881" cy="20536"/>
            </a:xfrm>
            <a:custGeom>
              <a:avLst/>
              <a:gdLst/>
              <a:ahLst/>
              <a:cxnLst/>
              <a:rect l="l" t="t" r="r" b="b"/>
              <a:pathLst>
                <a:path w="687" h="789" extrusionOk="0">
                  <a:moveTo>
                    <a:pt x="166" y="1"/>
                  </a:moveTo>
                  <a:lnTo>
                    <a:pt x="7" y="571"/>
                  </a:lnTo>
                  <a:cubicBezTo>
                    <a:pt x="7" y="581"/>
                    <a:pt x="4" y="595"/>
                    <a:pt x="0" y="610"/>
                  </a:cubicBezTo>
                  <a:lnTo>
                    <a:pt x="426" y="789"/>
                  </a:lnTo>
                  <a:lnTo>
                    <a:pt x="686" y="223"/>
                  </a:lnTo>
                  <a:lnTo>
                    <a:pt x="166" y="1"/>
                  </a:ln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4" name="Google Shape;18194;p79"/>
            <p:cNvSpPr/>
            <p:nvPr/>
          </p:nvSpPr>
          <p:spPr>
            <a:xfrm>
              <a:off x="1462963" y="2007117"/>
              <a:ext cx="43622" cy="30608"/>
            </a:xfrm>
            <a:custGeom>
              <a:avLst/>
              <a:gdLst/>
              <a:ahLst/>
              <a:cxnLst/>
              <a:rect l="l" t="t" r="r" b="b"/>
              <a:pathLst>
                <a:path w="1676" h="1176" extrusionOk="0">
                  <a:moveTo>
                    <a:pt x="254" y="0"/>
                  </a:moveTo>
                  <a:lnTo>
                    <a:pt x="1" y="532"/>
                  </a:lnTo>
                  <a:lnTo>
                    <a:pt x="1524" y="1175"/>
                  </a:lnTo>
                  <a:lnTo>
                    <a:pt x="1675" y="59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5" name="Google Shape;18195;p79"/>
            <p:cNvSpPr/>
            <p:nvPr/>
          </p:nvSpPr>
          <p:spPr>
            <a:xfrm>
              <a:off x="1605828" y="2067085"/>
              <a:ext cx="16059" cy="17829"/>
            </a:xfrm>
            <a:custGeom>
              <a:avLst/>
              <a:gdLst/>
              <a:ahLst/>
              <a:cxnLst/>
              <a:rect l="l" t="t" r="r" b="b"/>
              <a:pathLst>
                <a:path w="617" h="685" extrusionOk="0">
                  <a:moveTo>
                    <a:pt x="257" y="1"/>
                  </a:moveTo>
                  <a:lnTo>
                    <a:pt x="1" y="560"/>
                  </a:lnTo>
                  <a:lnTo>
                    <a:pt x="268" y="673"/>
                  </a:lnTo>
                  <a:cubicBezTo>
                    <a:pt x="286" y="681"/>
                    <a:pt x="306" y="684"/>
                    <a:pt x="324" y="684"/>
                  </a:cubicBezTo>
                  <a:cubicBezTo>
                    <a:pt x="381" y="684"/>
                    <a:pt x="434" y="651"/>
                    <a:pt x="458" y="595"/>
                  </a:cubicBezTo>
                  <a:lnTo>
                    <a:pt x="585" y="296"/>
                  </a:lnTo>
                  <a:cubicBezTo>
                    <a:pt x="616" y="222"/>
                    <a:pt x="581" y="138"/>
                    <a:pt x="507" y="106"/>
                  </a:cubicBezTo>
                  <a:lnTo>
                    <a:pt x="2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6" name="Google Shape;18196;p79"/>
            <p:cNvSpPr/>
            <p:nvPr/>
          </p:nvSpPr>
          <p:spPr>
            <a:xfrm>
              <a:off x="1369186" y="2260495"/>
              <a:ext cx="71550" cy="17621"/>
            </a:xfrm>
            <a:custGeom>
              <a:avLst/>
              <a:gdLst/>
              <a:ahLst/>
              <a:cxnLst/>
              <a:rect l="l" t="t" r="r" b="b"/>
              <a:pathLst>
                <a:path w="2749" h="677" extrusionOk="0">
                  <a:moveTo>
                    <a:pt x="1" y="1"/>
                  </a:moveTo>
                  <a:lnTo>
                    <a:pt x="1" y="676"/>
                  </a:lnTo>
                  <a:lnTo>
                    <a:pt x="2749" y="676"/>
                  </a:lnTo>
                  <a:lnTo>
                    <a:pt x="2749" y="1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7" name="Google Shape;18197;p79"/>
            <p:cNvSpPr/>
            <p:nvPr/>
          </p:nvSpPr>
          <p:spPr>
            <a:xfrm>
              <a:off x="1369186" y="2289360"/>
              <a:ext cx="71550" cy="44429"/>
            </a:xfrm>
            <a:custGeom>
              <a:avLst/>
              <a:gdLst/>
              <a:ahLst/>
              <a:cxnLst/>
              <a:rect l="l" t="t" r="r" b="b"/>
              <a:pathLst>
                <a:path w="2749" h="1707" extrusionOk="0">
                  <a:moveTo>
                    <a:pt x="1" y="0"/>
                  </a:moveTo>
                  <a:lnTo>
                    <a:pt x="1" y="1707"/>
                  </a:lnTo>
                  <a:lnTo>
                    <a:pt x="2749" y="1707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8" name="Google Shape;18198;p79"/>
            <p:cNvSpPr/>
            <p:nvPr/>
          </p:nvSpPr>
          <p:spPr>
            <a:xfrm>
              <a:off x="1381289" y="2260495"/>
              <a:ext cx="59447" cy="17621"/>
            </a:xfrm>
            <a:custGeom>
              <a:avLst/>
              <a:gdLst/>
              <a:ahLst/>
              <a:cxnLst/>
              <a:rect l="l" t="t" r="r" b="b"/>
              <a:pathLst>
                <a:path w="2284" h="677" extrusionOk="0">
                  <a:moveTo>
                    <a:pt x="0" y="1"/>
                  </a:moveTo>
                  <a:lnTo>
                    <a:pt x="0" y="676"/>
                  </a:lnTo>
                  <a:lnTo>
                    <a:pt x="2284" y="676"/>
                  </a:lnTo>
                  <a:lnTo>
                    <a:pt x="2284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9" name="Google Shape;18199;p79"/>
            <p:cNvSpPr/>
            <p:nvPr/>
          </p:nvSpPr>
          <p:spPr>
            <a:xfrm>
              <a:off x="1381289" y="2289360"/>
              <a:ext cx="59447" cy="44429"/>
            </a:xfrm>
            <a:custGeom>
              <a:avLst/>
              <a:gdLst/>
              <a:ahLst/>
              <a:cxnLst/>
              <a:rect l="l" t="t" r="r" b="b"/>
              <a:pathLst>
                <a:path w="2284" h="1707" extrusionOk="0">
                  <a:moveTo>
                    <a:pt x="0" y="0"/>
                  </a:moveTo>
                  <a:lnTo>
                    <a:pt x="0" y="1707"/>
                  </a:lnTo>
                  <a:lnTo>
                    <a:pt x="2284" y="1707"/>
                  </a:lnTo>
                  <a:lnTo>
                    <a:pt x="2284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0" name="Google Shape;18200;p79"/>
            <p:cNvSpPr/>
            <p:nvPr/>
          </p:nvSpPr>
          <p:spPr>
            <a:xfrm>
              <a:off x="1613897" y="2258387"/>
              <a:ext cx="71550" cy="75402"/>
            </a:xfrm>
            <a:custGeom>
              <a:avLst/>
              <a:gdLst/>
              <a:ahLst/>
              <a:cxnLst/>
              <a:rect l="l" t="t" r="r" b="b"/>
              <a:pathLst>
                <a:path w="2749" h="2897" extrusionOk="0">
                  <a:moveTo>
                    <a:pt x="0" y="1"/>
                  </a:moveTo>
                  <a:lnTo>
                    <a:pt x="0" y="2897"/>
                  </a:lnTo>
                  <a:lnTo>
                    <a:pt x="2748" y="2897"/>
                  </a:lnTo>
                  <a:lnTo>
                    <a:pt x="2748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1" name="Google Shape;18201;p79"/>
            <p:cNvSpPr/>
            <p:nvPr/>
          </p:nvSpPr>
          <p:spPr>
            <a:xfrm>
              <a:off x="1613897" y="2229470"/>
              <a:ext cx="71550" cy="17699"/>
            </a:xfrm>
            <a:custGeom>
              <a:avLst/>
              <a:gdLst/>
              <a:ahLst/>
              <a:cxnLst/>
              <a:rect l="l" t="t" r="r" b="b"/>
              <a:pathLst>
                <a:path w="2749" h="680" extrusionOk="0">
                  <a:moveTo>
                    <a:pt x="0" y="0"/>
                  </a:moveTo>
                  <a:lnTo>
                    <a:pt x="0" y="679"/>
                  </a:lnTo>
                  <a:lnTo>
                    <a:pt x="2748" y="679"/>
                  </a:lnTo>
                  <a:lnTo>
                    <a:pt x="2748" y="0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2" name="Google Shape;18202;p79"/>
            <p:cNvSpPr/>
            <p:nvPr/>
          </p:nvSpPr>
          <p:spPr>
            <a:xfrm>
              <a:off x="1629357" y="2258387"/>
              <a:ext cx="56089" cy="75402"/>
            </a:xfrm>
            <a:custGeom>
              <a:avLst/>
              <a:gdLst/>
              <a:ahLst/>
              <a:cxnLst/>
              <a:rect l="l" t="t" r="r" b="b"/>
              <a:pathLst>
                <a:path w="2155" h="2897" extrusionOk="0">
                  <a:moveTo>
                    <a:pt x="1" y="1"/>
                  </a:moveTo>
                  <a:lnTo>
                    <a:pt x="1" y="2897"/>
                  </a:lnTo>
                  <a:lnTo>
                    <a:pt x="2154" y="2897"/>
                  </a:lnTo>
                  <a:lnTo>
                    <a:pt x="215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3" name="Google Shape;18203;p79"/>
            <p:cNvSpPr/>
            <p:nvPr/>
          </p:nvSpPr>
          <p:spPr>
            <a:xfrm>
              <a:off x="1629357" y="2229470"/>
              <a:ext cx="56089" cy="17699"/>
            </a:xfrm>
            <a:custGeom>
              <a:avLst/>
              <a:gdLst/>
              <a:ahLst/>
              <a:cxnLst/>
              <a:rect l="l" t="t" r="r" b="b"/>
              <a:pathLst>
                <a:path w="2155" h="680" extrusionOk="0">
                  <a:moveTo>
                    <a:pt x="1" y="0"/>
                  </a:moveTo>
                  <a:lnTo>
                    <a:pt x="1" y="679"/>
                  </a:lnTo>
                  <a:lnTo>
                    <a:pt x="2154" y="679"/>
                  </a:lnTo>
                  <a:lnTo>
                    <a:pt x="2154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4" name="Google Shape;18204;p79"/>
            <p:cNvSpPr/>
            <p:nvPr/>
          </p:nvSpPr>
          <p:spPr>
            <a:xfrm>
              <a:off x="1489798" y="2134574"/>
              <a:ext cx="71550" cy="17699"/>
            </a:xfrm>
            <a:custGeom>
              <a:avLst/>
              <a:gdLst/>
              <a:ahLst/>
              <a:cxnLst/>
              <a:rect l="l" t="t" r="r" b="b"/>
              <a:pathLst>
                <a:path w="2749" h="680" extrusionOk="0">
                  <a:moveTo>
                    <a:pt x="1" y="1"/>
                  </a:moveTo>
                  <a:lnTo>
                    <a:pt x="1" y="680"/>
                  </a:lnTo>
                  <a:lnTo>
                    <a:pt x="2749" y="680"/>
                  </a:lnTo>
                  <a:lnTo>
                    <a:pt x="2749" y="1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5" name="Google Shape;18205;p79"/>
            <p:cNvSpPr/>
            <p:nvPr/>
          </p:nvSpPr>
          <p:spPr>
            <a:xfrm>
              <a:off x="1489798" y="2163517"/>
              <a:ext cx="71550" cy="170272"/>
            </a:xfrm>
            <a:custGeom>
              <a:avLst/>
              <a:gdLst/>
              <a:ahLst/>
              <a:cxnLst/>
              <a:rect l="l" t="t" r="r" b="b"/>
              <a:pathLst>
                <a:path w="2749" h="6542" extrusionOk="0">
                  <a:moveTo>
                    <a:pt x="1" y="1"/>
                  </a:moveTo>
                  <a:lnTo>
                    <a:pt x="1" y="6542"/>
                  </a:lnTo>
                  <a:lnTo>
                    <a:pt x="2749" y="6542"/>
                  </a:lnTo>
                  <a:lnTo>
                    <a:pt x="2749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6" name="Google Shape;18206;p79"/>
            <p:cNvSpPr/>
            <p:nvPr/>
          </p:nvSpPr>
          <p:spPr>
            <a:xfrm>
              <a:off x="1501068" y="2134574"/>
              <a:ext cx="60280" cy="17699"/>
            </a:xfrm>
            <a:custGeom>
              <a:avLst/>
              <a:gdLst/>
              <a:ahLst/>
              <a:cxnLst/>
              <a:rect l="l" t="t" r="r" b="b"/>
              <a:pathLst>
                <a:path w="2316" h="680" extrusionOk="0">
                  <a:moveTo>
                    <a:pt x="0" y="1"/>
                  </a:moveTo>
                  <a:lnTo>
                    <a:pt x="0" y="680"/>
                  </a:lnTo>
                  <a:lnTo>
                    <a:pt x="2316" y="680"/>
                  </a:lnTo>
                  <a:lnTo>
                    <a:pt x="2316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7" name="Google Shape;18207;p79"/>
            <p:cNvSpPr/>
            <p:nvPr/>
          </p:nvSpPr>
          <p:spPr>
            <a:xfrm>
              <a:off x="1501068" y="2163517"/>
              <a:ext cx="65511" cy="170272"/>
            </a:xfrm>
            <a:custGeom>
              <a:avLst/>
              <a:gdLst/>
              <a:ahLst/>
              <a:cxnLst/>
              <a:rect l="l" t="t" r="r" b="b"/>
              <a:pathLst>
                <a:path w="2517" h="6542" extrusionOk="0">
                  <a:moveTo>
                    <a:pt x="0" y="1"/>
                  </a:moveTo>
                  <a:lnTo>
                    <a:pt x="0" y="6542"/>
                  </a:lnTo>
                  <a:lnTo>
                    <a:pt x="2516" y="6542"/>
                  </a:lnTo>
                  <a:lnTo>
                    <a:pt x="2516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8" name="Google Shape;18208;p79"/>
            <p:cNvSpPr/>
            <p:nvPr/>
          </p:nvSpPr>
          <p:spPr>
            <a:xfrm>
              <a:off x="1461948" y="2013806"/>
              <a:ext cx="43804" cy="24934"/>
            </a:xfrm>
            <a:custGeom>
              <a:avLst/>
              <a:gdLst/>
              <a:ahLst/>
              <a:cxnLst/>
              <a:rect l="l" t="t" r="r" b="b"/>
              <a:pathLst>
                <a:path w="1683" h="958" extrusionOk="0">
                  <a:moveTo>
                    <a:pt x="135" y="0"/>
                  </a:moveTo>
                  <a:lnTo>
                    <a:pt x="1" y="282"/>
                  </a:lnTo>
                  <a:lnTo>
                    <a:pt x="1605" y="957"/>
                  </a:lnTo>
                  <a:lnTo>
                    <a:pt x="1683" y="658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9" name="Google Shape;18209;p79"/>
            <p:cNvSpPr/>
            <p:nvPr/>
          </p:nvSpPr>
          <p:spPr>
            <a:xfrm>
              <a:off x="1584225" y="2065159"/>
              <a:ext cx="15044" cy="12962"/>
            </a:xfrm>
            <a:custGeom>
              <a:avLst/>
              <a:gdLst/>
              <a:ahLst/>
              <a:cxnLst/>
              <a:rect l="l" t="t" r="r" b="b"/>
              <a:pathLst>
                <a:path w="578" h="498" extrusionOk="0">
                  <a:moveTo>
                    <a:pt x="81" y="1"/>
                  </a:moveTo>
                  <a:lnTo>
                    <a:pt x="7" y="265"/>
                  </a:lnTo>
                  <a:cubicBezTo>
                    <a:pt x="7" y="275"/>
                    <a:pt x="4" y="289"/>
                    <a:pt x="0" y="307"/>
                  </a:cubicBezTo>
                  <a:lnTo>
                    <a:pt x="454" y="497"/>
                  </a:lnTo>
                  <a:lnTo>
                    <a:pt x="577" y="223"/>
                  </a:lnTo>
                  <a:lnTo>
                    <a:pt x="577" y="212"/>
                  </a:lnTo>
                  <a:lnTo>
                    <a:pt x="81" y="1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0" name="Google Shape;18210;p79"/>
            <p:cNvSpPr/>
            <p:nvPr/>
          </p:nvSpPr>
          <p:spPr>
            <a:xfrm>
              <a:off x="1629643" y="2118567"/>
              <a:ext cx="11556" cy="30608"/>
            </a:xfrm>
            <a:custGeom>
              <a:avLst/>
              <a:gdLst/>
              <a:ahLst/>
              <a:cxnLst/>
              <a:rect l="l" t="t" r="r" b="b"/>
              <a:pathLst>
                <a:path w="444" h="1176" extrusionOk="0">
                  <a:moveTo>
                    <a:pt x="222" y="0"/>
                  </a:moveTo>
                  <a:cubicBezTo>
                    <a:pt x="99" y="0"/>
                    <a:pt x="0" y="106"/>
                    <a:pt x="4" y="225"/>
                  </a:cubicBezTo>
                  <a:lnTo>
                    <a:pt x="4" y="961"/>
                  </a:lnTo>
                  <a:cubicBezTo>
                    <a:pt x="4" y="1080"/>
                    <a:pt x="102" y="1175"/>
                    <a:pt x="222" y="1175"/>
                  </a:cubicBezTo>
                  <a:cubicBezTo>
                    <a:pt x="342" y="1175"/>
                    <a:pt x="437" y="1080"/>
                    <a:pt x="437" y="961"/>
                  </a:cubicBezTo>
                  <a:lnTo>
                    <a:pt x="437" y="225"/>
                  </a:lnTo>
                  <a:cubicBezTo>
                    <a:pt x="444" y="106"/>
                    <a:pt x="345" y="0"/>
                    <a:pt x="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1" name="Google Shape;18211;p79"/>
            <p:cNvSpPr/>
            <p:nvPr/>
          </p:nvSpPr>
          <p:spPr>
            <a:xfrm>
              <a:off x="1649060" y="2121664"/>
              <a:ext cx="11478" cy="27511"/>
            </a:xfrm>
            <a:custGeom>
              <a:avLst/>
              <a:gdLst/>
              <a:ahLst/>
              <a:cxnLst/>
              <a:rect l="l" t="t" r="r" b="b"/>
              <a:pathLst>
                <a:path w="441" h="1057" extrusionOk="0">
                  <a:moveTo>
                    <a:pt x="218" y="1"/>
                  </a:moveTo>
                  <a:cubicBezTo>
                    <a:pt x="95" y="1"/>
                    <a:pt x="0" y="103"/>
                    <a:pt x="4" y="226"/>
                  </a:cubicBezTo>
                  <a:lnTo>
                    <a:pt x="4" y="842"/>
                  </a:lnTo>
                  <a:cubicBezTo>
                    <a:pt x="4" y="961"/>
                    <a:pt x="102" y="1056"/>
                    <a:pt x="222" y="1056"/>
                  </a:cubicBezTo>
                  <a:cubicBezTo>
                    <a:pt x="338" y="1056"/>
                    <a:pt x="437" y="961"/>
                    <a:pt x="437" y="842"/>
                  </a:cubicBezTo>
                  <a:lnTo>
                    <a:pt x="437" y="226"/>
                  </a:lnTo>
                  <a:cubicBezTo>
                    <a:pt x="440" y="103"/>
                    <a:pt x="342" y="1"/>
                    <a:pt x="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2" name="Google Shape;18212;p79"/>
            <p:cNvSpPr/>
            <p:nvPr/>
          </p:nvSpPr>
          <p:spPr>
            <a:xfrm>
              <a:off x="1668476" y="2129186"/>
              <a:ext cx="11556" cy="22722"/>
            </a:xfrm>
            <a:custGeom>
              <a:avLst/>
              <a:gdLst/>
              <a:ahLst/>
              <a:cxnLst/>
              <a:rect l="l" t="t" r="r" b="b"/>
              <a:pathLst>
                <a:path w="444" h="873" extrusionOk="0">
                  <a:moveTo>
                    <a:pt x="222" y="0"/>
                  </a:moveTo>
                  <a:cubicBezTo>
                    <a:pt x="99" y="0"/>
                    <a:pt x="0" y="102"/>
                    <a:pt x="7" y="226"/>
                  </a:cubicBezTo>
                  <a:lnTo>
                    <a:pt x="7" y="658"/>
                  </a:lnTo>
                  <a:cubicBezTo>
                    <a:pt x="7" y="778"/>
                    <a:pt x="102" y="873"/>
                    <a:pt x="222" y="873"/>
                  </a:cubicBezTo>
                  <a:cubicBezTo>
                    <a:pt x="341" y="873"/>
                    <a:pt x="436" y="778"/>
                    <a:pt x="436" y="658"/>
                  </a:cubicBezTo>
                  <a:lnTo>
                    <a:pt x="436" y="226"/>
                  </a:lnTo>
                  <a:cubicBezTo>
                    <a:pt x="443" y="102"/>
                    <a:pt x="345" y="0"/>
                    <a:pt x="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3" name="Google Shape;18213;p79"/>
            <p:cNvSpPr/>
            <p:nvPr/>
          </p:nvSpPr>
          <p:spPr>
            <a:xfrm>
              <a:off x="1587505" y="2106647"/>
              <a:ext cx="114053" cy="238672"/>
            </a:xfrm>
            <a:custGeom>
              <a:avLst/>
              <a:gdLst/>
              <a:ahLst/>
              <a:cxnLst/>
              <a:rect l="l" t="t" r="r" b="b"/>
              <a:pathLst>
                <a:path w="4382" h="9170" extrusionOk="0">
                  <a:moveTo>
                    <a:pt x="1468" y="430"/>
                  </a:moveTo>
                  <a:cubicBezTo>
                    <a:pt x="1556" y="430"/>
                    <a:pt x="1623" y="500"/>
                    <a:pt x="1623" y="585"/>
                  </a:cubicBezTo>
                  <a:lnTo>
                    <a:pt x="1623" y="687"/>
                  </a:lnTo>
                  <a:cubicBezTo>
                    <a:pt x="1625" y="824"/>
                    <a:pt x="1734" y="901"/>
                    <a:pt x="1843" y="901"/>
                  </a:cubicBezTo>
                  <a:cubicBezTo>
                    <a:pt x="1927" y="901"/>
                    <a:pt x="2011" y="855"/>
                    <a:pt x="2045" y="754"/>
                  </a:cubicBezTo>
                  <a:cubicBezTo>
                    <a:pt x="2066" y="690"/>
                    <a:pt x="2126" y="648"/>
                    <a:pt x="2193" y="648"/>
                  </a:cubicBezTo>
                  <a:lnTo>
                    <a:pt x="2214" y="648"/>
                  </a:lnTo>
                  <a:cubicBezTo>
                    <a:pt x="2298" y="648"/>
                    <a:pt x="2369" y="719"/>
                    <a:pt x="2369" y="803"/>
                  </a:cubicBezTo>
                  <a:lnTo>
                    <a:pt x="2369" y="835"/>
                  </a:lnTo>
                  <a:cubicBezTo>
                    <a:pt x="2369" y="972"/>
                    <a:pt x="2478" y="1050"/>
                    <a:pt x="2587" y="1050"/>
                  </a:cubicBezTo>
                  <a:cubicBezTo>
                    <a:pt x="2673" y="1050"/>
                    <a:pt x="2758" y="1002"/>
                    <a:pt x="2791" y="898"/>
                  </a:cubicBezTo>
                  <a:cubicBezTo>
                    <a:pt x="2812" y="835"/>
                    <a:pt x="2872" y="789"/>
                    <a:pt x="2939" y="789"/>
                  </a:cubicBezTo>
                  <a:lnTo>
                    <a:pt x="2960" y="789"/>
                  </a:lnTo>
                  <a:cubicBezTo>
                    <a:pt x="3048" y="789"/>
                    <a:pt x="3115" y="859"/>
                    <a:pt x="3115" y="944"/>
                  </a:cubicBezTo>
                  <a:lnTo>
                    <a:pt x="3115" y="1092"/>
                  </a:lnTo>
                  <a:cubicBezTo>
                    <a:pt x="3111" y="1215"/>
                    <a:pt x="3210" y="1320"/>
                    <a:pt x="3333" y="1320"/>
                  </a:cubicBezTo>
                  <a:cubicBezTo>
                    <a:pt x="3456" y="1320"/>
                    <a:pt x="3551" y="1215"/>
                    <a:pt x="3547" y="1092"/>
                  </a:cubicBezTo>
                  <a:cubicBezTo>
                    <a:pt x="3547" y="1007"/>
                    <a:pt x="3618" y="937"/>
                    <a:pt x="3702" y="937"/>
                  </a:cubicBezTo>
                  <a:lnTo>
                    <a:pt x="3723" y="937"/>
                  </a:lnTo>
                  <a:cubicBezTo>
                    <a:pt x="3811" y="937"/>
                    <a:pt x="3878" y="1007"/>
                    <a:pt x="3878" y="1092"/>
                  </a:cubicBezTo>
                  <a:lnTo>
                    <a:pt x="3878" y="2105"/>
                  </a:lnTo>
                  <a:lnTo>
                    <a:pt x="3878" y="2126"/>
                  </a:lnTo>
                  <a:cubicBezTo>
                    <a:pt x="3903" y="2383"/>
                    <a:pt x="3882" y="3125"/>
                    <a:pt x="3495" y="3456"/>
                  </a:cubicBezTo>
                  <a:cubicBezTo>
                    <a:pt x="3445" y="3495"/>
                    <a:pt x="3417" y="3554"/>
                    <a:pt x="3417" y="3618"/>
                  </a:cubicBezTo>
                  <a:lnTo>
                    <a:pt x="3417" y="4300"/>
                  </a:lnTo>
                  <a:lnTo>
                    <a:pt x="1348" y="4300"/>
                  </a:lnTo>
                  <a:lnTo>
                    <a:pt x="1348" y="3829"/>
                  </a:lnTo>
                  <a:cubicBezTo>
                    <a:pt x="1348" y="3758"/>
                    <a:pt x="1317" y="3695"/>
                    <a:pt x="1260" y="3653"/>
                  </a:cubicBezTo>
                  <a:cubicBezTo>
                    <a:pt x="1253" y="3649"/>
                    <a:pt x="529" y="3101"/>
                    <a:pt x="490" y="2499"/>
                  </a:cubicBezTo>
                  <a:cubicBezTo>
                    <a:pt x="469" y="2158"/>
                    <a:pt x="444" y="1728"/>
                    <a:pt x="578" y="1619"/>
                  </a:cubicBezTo>
                  <a:cubicBezTo>
                    <a:pt x="612" y="1590"/>
                    <a:pt x="666" y="1576"/>
                    <a:pt x="734" y="1576"/>
                  </a:cubicBezTo>
                  <a:cubicBezTo>
                    <a:pt x="772" y="1576"/>
                    <a:pt x="814" y="1580"/>
                    <a:pt x="859" y="1588"/>
                  </a:cubicBezTo>
                  <a:lnTo>
                    <a:pt x="859" y="1880"/>
                  </a:lnTo>
                  <a:cubicBezTo>
                    <a:pt x="866" y="2017"/>
                    <a:pt x="971" y="2085"/>
                    <a:pt x="1076" y="2085"/>
                  </a:cubicBezTo>
                  <a:cubicBezTo>
                    <a:pt x="1180" y="2085"/>
                    <a:pt x="1285" y="2017"/>
                    <a:pt x="1292" y="1880"/>
                  </a:cubicBezTo>
                  <a:lnTo>
                    <a:pt x="1292" y="585"/>
                  </a:lnTo>
                  <a:cubicBezTo>
                    <a:pt x="1292" y="500"/>
                    <a:pt x="1362" y="430"/>
                    <a:pt x="1447" y="430"/>
                  </a:cubicBezTo>
                  <a:close/>
                  <a:moveTo>
                    <a:pt x="3769" y="4733"/>
                  </a:moveTo>
                  <a:lnTo>
                    <a:pt x="3769" y="5412"/>
                  </a:lnTo>
                  <a:lnTo>
                    <a:pt x="1021" y="5412"/>
                  </a:lnTo>
                  <a:lnTo>
                    <a:pt x="1021" y="4733"/>
                  </a:lnTo>
                  <a:close/>
                  <a:moveTo>
                    <a:pt x="3769" y="5845"/>
                  </a:moveTo>
                  <a:lnTo>
                    <a:pt x="3769" y="8741"/>
                  </a:lnTo>
                  <a:lnTo>
                    <a:pt x="1021" y="8741"/>
                  </a:lnTo>
                  <a:lnTo>
                    <a:pt x="1021" y="5845"/>
                  </a:lnTo>
                  <a:close/>
                  <a:moveTo>
                    <a:pt x="1447" y="1"/>
                  </a:moveTo>
                  <a:cubicBezTo>
                    <a:pt x="1123" y="1"/>
                    <a:pt x="859" y="265"/>
                    <a:pt x="859" y="588"/>
                  </a:cubicBezTo>
                  <a:lnTo>
                    <a:pt x="859" y="1151"/>
                  </a:lnTo>
                  <a:cubicBezTo>
                    <a:pt x="818" y="1147"/>
                    <a:pt x="778" y="1145"/>
                    <a:pt x="740" y="1145"/>
                  </a:cubicBezTo>
                  <a:cubicBezTo>
                    <a:pt x="561" y="1145"/>
                    <a:pt x="416" y="1193"/>
                    <a:pt x="300" y="1289"/>
                  </a:cubicBezTo>
                  <a:cubicBezTo>
                    <a:pt x="1" y="1542"/>
                    <a:pt x="29" y="2041"/>
                    <a:pt x="61" y="2527"/>
                  </a:cubicBezTo>
                  <a:cubicBezTo>
                    <a:pt x="99" y="3185"/>
                    <a:pt x="690" y="3741"/>
                    <a:pt x="916" y="3934"/>
                  </a:cubicBezTo>
                  <a:lnTo>
                    <a:pt x="916" y="4304"/>
                  </a:lnTo>
                  <a:lnTo>
                    <a:pt x="803" y="4304"/>
                  </a:lnTo>
                  <a:cubicBezTo>
                    <a:pt x="683" y="4304"/>
                    <a:pt x="588" y="4402"/>
                    <a:pt x="588" y="4522"/>
                  </a:cubicBezTo>
                  <a:lnTo>
                    <a:pt x="588" y="8955"/>
                  </a:lnTo>
                  <a:cubicBezTo>
                    <a:pt x="588" y="9075"/>
                    <a:pt x="683" y="9170"/>
                    <a:pt x="803" y="9170"/>
                  </a:cubicBezTo>
                  <a:lnTo>
                    <a:pt x="3984" y="9170"/>
                  </a:lnTo>
                  <a:cubicBezTo>
                    <a:pt x="4103" y="9170"/>
                    <a:pt x="4198" y="9075"/>
                    <a:pt x="4198" y="8955"/>
                  </a:cubicBezTo>
                  <a:lnTo>
                    <a:pt x="4198" y="4518"/>
                  </a:lnTo>
                  <a:cubicBezTo>
                    <a:pt x="4198" y="4399"/>
                    <a:pt x="4103" y="4304"/>
                    <a:pt x="3984" y="4300"/>
                  </a:cubicBezTo>
                  <a:lnTo>
                    <a:pt x="3850" y="4300"/>
                  </a:lnTo>
                  <a:lnTo>
                    <a:pt x="3850" y="3713"/>
                  </a:lnTo>
                  <a:cubicBezTo>
                    <a:pt x="4381" y="3174"/>
                    <a:pt x="4322" y="2217"/>
                    <a:pt x="4311" y="2094"/>
                  </a:cubicBezTo>
                  <a:lnTo>
                    <a:pt x="4311" y="1092"/>
                  </a:lnTo>
                  <a:cubicBezTo>
                    <a:pt x="4311" y="768"/>
                    <a:pt x="4047" y="504"/>
                    <a:pt x="3723" y="504"/>
                  </a:cubicBezTo>
                  <a:lnTo>
                    <a:pt x="3702" y="504"/>
                  </a:lnTo>
                  <a:cubicBezTo>
                    <a:pt x="3604" y="504"/>
                    <a:pt x="3505" y="529"/>
                    <a:pt x="3421" y="578"/>
                  </a:cubicBezTo>
                  <a:cubicBezTo>
                    <a:pt x="3308" y="437"/>
                    <a:pt x="3139" y="356"/>
                    <a:pt x="2960" y="356"/>
                  </a:cubicBezTo>
                  <a:lnTo>
                    <a:pt x="2939" y="356"/>
                  </a:lnTo>
                  <a:cubicBezTo>
                    <a:pt x="2840" y="356"/>
                    <a:pt x="2745" y="381"/>
                    <a:pt x="2661" y="427"/>
                  </a:cubicBezTo>
                  <a:cubicBezTo>
                    <a:pt x="2552" y="293"/>
                    <a:pt x="2386" y="215"/>
                    <a:pt x="2214" y="215"/>
                  </a:cubicBezTo>
                  <a:lnTo>
                    <a:pt x="2189" y="215"/>
                  </a:lnTo>
                  <a:cubicBezTo>
                    <a:pt x="2112" y="215"/>
                    <a:pt x="2031" y="233"/>
                    <a:pt x="1957" y="265"/>
                  </a:cubicBezTo>
                  <a:cubicBezTo>
                    <a:pt x="1848" y="99"/>
                    <a:pt x="1665" y="1"/>
                    <a:pt x="14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4" name="Google Shape;18214;p79"/>
            <p:cNvSpPr/>
            <p:nvPr/>
          </p:nvSpPr>
          <p:spPr>
            <a:xfrm>
              <a:off x="1385037" y="2150112"/>
              <a:ext cx="11296" cy="30010"/>
            </a:xfrm>
            <a:custGeom>
              <a:avLst/>
              <a:gdLst/>
              <a:ahLst/>
              <a:cxnLst/>
              <a:rect l="l" t="t" r="r" b="b"/>
              <a:pathLst>
                <a:path w="434" h="1153" extrusionOk="0">
                  <a:moveTo>
                    <a:pt x="217" y="0"/>
                  </a:moveTo>
                  <a:cubicBezTo>
                    <a:pt x="112" y="0"/>
                    <a:pt x="8" y="69"/>
                    <a:pt x="0" y="206"/>
                  </a:cubicBezTo>
                  <a:lnTo>
                    <a:pt x="0" y="938"/>
                  </a:lnTo>
                  <a:cubicBezTo>
                    <a:pt x="0" y="1058"/>
                    <a:pt x="99" y="1153"/>
                    <a:pt x="219" y="1153"/>
                  </a:cubicBezTo>
                  <a:cubicBezTo>
                    <a:pt x="338" y="1153"/>
                    <a:pt x="433" y="1058"/>
                    <a:pt x="433" y="938"/>
                  </a:cubicBezTo>
                  <a:lnTo>
                    <a:pt x="433" y="206"/>
                  </a:lnTo>
                  <a:cubicBezTo>
                    <a:pt x="426" y="69"/>
                    <a:pt x="322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5" name="Google Shape;18215;p79"/>
            <p:cNvSpPr/>
            <p:nvPr/>
          </p:nvSpPr>
          <p:spPr>
            <a:xfrm>
              <a:off x="1404271" y="2152637"/>
              <a:ext cx="11556" cy="27485"/>
            </a:xfrm>
            <a:custGeom>
              <a:avLst/>
              <a:gdLst/>
              <a:ahLst/>
              <a:cxnLst/>
              <a:rect l="l" t="t" r="r" b="b"/>
              <a:pathLst>
                <a:path w="444" h="1056" extrusionOk="0">
                  <a:moveTo>
                    <a:pt x="222" y="0"/>
                  </a:moveTo>
                  <a:cubicBezTo>
                    <a:pt x="99" y="0"/>
                    <a:pt x="0" y="102"/>
                    <a:pt x="7" y="225"/>
                  </a:cubicBezTo>
                  <a:lnTo>
                    <a:pt x="7" y="841"/>
                  </a:lnTo>
                  <a:cubicBezTo>
                    <a:pt x="7" y="961"/>
                    <a:pt x="102" y="1056"/>
                    <a:pt x="222" y="1056"/>
                  </a:cubicBezTo>
                  <a:cubicBezTo>
                    <a:pt x="342" y="1056"/>
                    <a:pt x="440" y="961"/>
                    <a:pt x="440" y="841"/>
                  </a:cubicBezTo>
                  <a:lnTo>
                    <a:pt x="440" y="225"/>
                  </a:lnTo>
                  <a:cubicBezTo>
                    <a:pt x="444" y="102"/>
                    <a:pt x="345" y="0"/>
                    <a:pt x="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6" name="Google Shape;18216;p79"/>
            <p:cNvSpPr/>
            <p:nvPr/>
          </p:nvSpPr>
          <p:spPr>
            <a:xfrm>
              <a:off x="1423766" y="2160133"/>
              <a:ext cx="11478" cy="22748"/>
            </a:xfrm>
            <a:custGeom>
              <a:avLst/>
              <a:gdLst/>
              <a:ahLst/>
              <a:cxnLst/>
              <a:rect l="l" t="t" r="r" b="b"/>
              <a:pathLst>
                <a:path w="441" h="874" extrusionOk="0">
                  <a:moveTo>
                    <a:pt x="222" y="1"/>
                  </a:moveTo>
                  <a:cubicBezTo>
                    <a:pt x="99" y="1"/>
                    <a:pt x="1" y="103"/>
                    <a:pt x="4" y="226"/>
                  </a:cubicBezTo>
                  <a:lnTo>
                    <a:pt x="4" y="659"/>
                  </a:lnTo>
                  <a:cubicBezTo>
                    <a:pt x="4" y="778"/>
                    <a:pt x="103" y="873"/>
                    <a:pt x="222" y="873"/>
                  </a:cubicBezTo>
                  <a:cubicBezTo>
                    <a:pt x="342" y="873"/>
                    <a:pt x="437" y="778"/>
                    <a:pt x="437" y="659"/>
                  </a:cubicBezTo>
                  <a:lnTo>
                    <a:pt x="437" y="226"/>
                  </a:lnTo>
                  <a:cubicBezTo>
                    <a:pt x="441" y="103"/>
                    <a:pt x="346" y="1"/>
                    <a:pt x="2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7" name="Google Shape;18217;p79"/>
            <p:cNvSpPr/>
            <p:nvPr/>
          </p:nvSpPr>
          <p:spPr>
            <a:xfrm>
              <a:off x="1342820" y="2137593"/>
              <a:ext cx="114026" cy="207830"/>
            </a:xfrm>
            <a:custGeom>
              <a:avLst/>
              <a:gdLst/>
              <a:ahLst/>
              <a:cxnLst/>
              <a:rect l="l" t="t" r="r" b="b"/>
              <a:pathLst>
                <a:path w="4381" h="7985" extrusionOk="0">
                  <a:moveTo>
                    <a:pt x="1468" y="434"/>
                  </a:moveTo>
                  <a:cubicBezTo>
                    <a:pt x="1556" y="434"/>
                    <a:pt x="1622" y="501"/>
                    <a:pt x="1622" y="589"/>
                  </a:cubicBezTo>
                  <a:lnTo>
                    <a:pt x="1622" y="687"/>
                  </a:lnTo>
                  <a:cubicBezTo>
                    <a:pt x="1624" y="824"/>
                    <a:pt x="1734" y="902"/>
                    <a:pt x="1843" y="902"/>
                  </a:cubicBezTo>
                  <a:cubicBezTo>
                    <a:pt x="1927" y="902"/>
                    <a:pt x="2011" y="855"/>
                    <a:pt x="2045" y="754"/>
                  </a:cubicBezTo>
                  <a:cubicBezTo>
                    <a:pt x="2066" y="691"/>
                    <a:pt x="2126" y="648"/>
                    <a:pt x="2192" y="648"/>
                  </a:cubicBezTo>
                  <a:lnTo>
                    <a:pt x="2214" y="648"/>
                  </a:lnTo>
                  <a:cubicBezTo>
                    <a:pt x="2298" y="648"/>
                    <a:pt x="2368" y="719"/>
                    <a:pt x="2368" y="803"/>
                  </a:cubicBezTo>
                  <a:lnTo>
                    <a:pt x="2368" y="835"/>
                  </a:lnTo>
                  <a:cubicBezTo>
                    <a:pt x="2368" y="973"/>
                    <a:pt x="2477" y="1050"/>
                    <a:pt x="2586" y="1050"/>
                  </a:cubicBezTo>
                  <a:cubicBezTo>
                    <a:pt x="2672" y="1050"/>
                    <a:pt x="2758" y="1002"/>
                    <a:pt x="2791" y="898"/>
                  </a:cubicBezTo>
                  <a:cubicBezTo>
                    <a:pt x="2812" y="835"/>
                    <a:pt x="2872" y="789"/>
                    <a:pt x="2938" y="789"/>
                  </a:cubicBezTo>
                  <a:lnTo>
                    <a:pt x="2959" y="789"/>
                  </a:lnTo>
                  <a:cubicBezTo>
                    <a:pt x="3047" y="789"/>
                    <a:pt x="3114" y="860"/>
                    <a:pt x="3114" y="944"/>
                  </a:cubicBezTo>
                  <a:lnTo>
                    <a:pt x="3114" y="1095"/>
                  </a:lnTo>
                  <a:cubicBezTo>
                    <a:pt x="3121" y="1232"/>
                    <a:pt x="3226" y="1301"/>
                    <a:pt x="3331" y="1301"/>
                  </a:cubicBezTo>
                  <a:cubicBezTo>
                    <a:pt x="3435" y="1301"/>
                    <a:pt x="3540" y="1232"/>
                    <a:pt x="3547" y="1095"/>
                  </a:cubicBezTo>
                  <a:cubicBezTo>
                    <a:pt x="3547" y="1007"/>
                    <a:pt x="3617" y="940"/>
                    <a:pt x="3702" y="940"/>
                  </a:cubicBezTo>
                  <a:lnTo>
                    <a:pt x="3723" y="940"/>
                  </a:lnTo>
                  <a:cubicBezTo>
                    <a:pt x="3811" y="940"/>
                    <a:pt x="3878" y="1007"/>
                    <a:pt x="3878" y="1095"/>
                  </a:cubicBezTo>
                  <a:lnTo>
                    <a:pt x="3878" y="2105"/>
                  </a:lnTo>
                  <a:lnTo>
                    <a:pt x="3878" y="2126"/>
                  </a:lnTo>
                  <a:cubicBezTo>
                    <a:pt x="3902" y="2383"/>
                    <a:pt x="3881" y="3125"/>
                    <a:pt x="3494" y="3456"/>
                  </a:cubicBezTo>
                  <a:cubicBezTo>
                    <a:pt x="3445" y="3495"/>
                    <a:pt x="3417" y="3555"/>
                    <a:pt x="3417" y="3622"/>
                  </a:cubicBezTo>
                  <a:lnTo>
                    <a:pt x="3417" y="4304"/>
                  </a:lnTo>
                  <a:lnTo>
                    <a:pt x="1348" y="4304"/>
                  </a:lnTo>
                  <a:lnTo>
                    <a:pt x="1348" y="3829"/>
                  </a:lnTo>
                  <a:cubicBezTo>
                    <a:pt x="1348" y="3759"/>
                    <a:pt x="1316" y="3695"/>
                    <a:pt x="1260" y="3657"/>
                  </a:cubicBezTo>
                  <a:cubicBezTo>
                    <a:pt x="1056" y="3502"/>
                    <a:pt x="521" y="3002"/>
                    <a:pt x="490" y="2499"/>
                  </a:cubicBezTo>
                  <a:cubicBezTo>
                    <a:pt x="472" y="2158"/>
                    <a:pt x="444" y="1732"/>
                    <a:pt x="577" y="1620"/>
                  </a:cubicBezTo>
                  <a:cubicBezTo>
                    <a:pt x="613" y="1591"/>
                    <a:pt x="668" y="1577"/>
                    <a:pt x="740" y="1577"/>
                  </a:cubicBezTo>
                  <a:cubicBezTo>
                    <a:pt x="776" y="1577"/>
                    <a:pt x="816" y="1581"/>
                    <a:pt x="859" y="1588"/>
                  </a:cubicBezTo>
                  <a:lnTo>
                    <a:pt x="859" y="1880"/>
                  </a:lnTo>
                  <a:cubicBezTo>
                    <a:pt x="866" y="2017"/>
                    <a:pt x="971" y="2086"/>
                    <a:pt x="1075" y="2086"/>
                  </a:cubicBezTo>
                  <a:cubicBezTo>
                    <a:pt x="1180" y="2086"/>
                    <a:pt x="1285" y="2017"/>
                    <a:pt x="1292" y="1880"/>
                  </a:cubicBezTo>
                  <a:lnTo>
                    <a:pt x="1292" y="589"/>
                  </a:lnTo>
                  <a:cubicBezTo>
                    <a:pt x="1292" y="501"/>
                    <a:pt x="1362" y="434"/>
                    <a:pt x="1447" y="434"/>
                  </a:cubicBezTo>
                  <a:close/>
                  <a:moveTo>
                    <a:pt x="3769" y="4733"/>
                  </a:moveTo>
                  <a:lnTo>
                    <a:pt x="3769" y="5412"/>
                  </a:lnTo>
                  <a:lnTo>
                    <a:pt x="1021" y="5412"/>
                  </a:lnTo>
                  <a:lnTo>
                    <a:pt x="1021" y="4733"/>
                  </a:lnTo>
                  <a:close/>
                  <a:moveTo>
                    <a:pt x="3769" y="5845"/>
                  </a:moveTo>
                  <a:lnTo>
                    <a:pt x="3769" y="7552"/>
                  </a:lnTo>
                  <a:lnTo>
                    <a:pt x="1021" y="7552"/>
                  </a:lnTo>
                  <a:lnTo>
                    <a:pt x="1021" y="5845"/>
                  </a:lnTo>
                  <a:close/>
                  <a:moveTo>
                    <a:pt x="1440" y="1"/>
                  </a:moveTo>
                  <a:cubicBezTo>
                    <a:pt x="1119" y="1"/>
                    <a:pt x="859" y="264"/>
                    <a:pt x="859" y="585"/>
                  </a:cubicBezTo>
                  <a:lnTo>
                    <a:pt x="859" y="1152"/>
                  </a:lnTo>
                  <a:cubicBezTo>
                    <a:pt x="816" y="1147"/>
                    <a:pt x="775" y="1145"/>
                    <a:pt x="735" y="1145"/>
                  </a:cubicBezTo>
                  <a:cubicBezTo>
                    <a:pt x="558" y="1145"/>
                    <a:pt x="415" y="1190"/>
                    <a:pt x="300" y="1285"/>
                  </a:cubicBezTo>
                  <a:cubicBezTo>
                    <a:pt x="0" y="1539"/>
                    <a:pt x="29" y="2042"/>
                    <a:pt x="60" y="2524"/>
                  </a:cubicBezTo>
                  <a:cubicBezTo>
                    <a:pt x="99" y="3185"/>
                    <a:pt x="690" y="3741"/>
                    <a:pt x="915" y="3931"/>
                  </a:cubicBezTo>
                  <a:lnTo>
                    <a:pt x="915" y="4304"/>
                  </a:lnTo>
                  <a:lnTo>
                    <a:pt x="803" y="4304"/>
                  </a:lnTo>
                  <a:cubicBezTo>
                    <a:pt x="683" y="4304"/>
                    <a:pt x="585" y="4399"/>
                    <a:pt x="588" y="4519"/>
                  </a:cubicBezTo>
                  <a:lnTo>
                    <a:pt x="588" y="7766"/>
                  </a:lnTo>
                  <a:cubicBezTo>
                    <a:pt x="585" y="7886"/>
                    <a:pt x="683" y="7984"/>
                    <a:pt x="803" y="7984"/>
                  </a:cubicBezTo>
                  <a:lnTo>
                    <a:pt x="3983" y="7984"/>
                  </a:lnTo>
                  <a:cubicBezTo>
                    <a:pt x="4103" y="7984"/>
                    <a:pt x="4198" y="7886"/>
                    <a:pt x="4198" y="7766"/>
                  </a:cubicBezTo>
                  <a:lnTo>
                    <a:pt x="4198" y="4519"/>
                  </a:lnTo>
                  <a:cubicBezTo>
                    <a:pt x="4198" y="4399"/>
                    <a:pt x="4103" y="4304"/>
                    <a:pt x="3983" y="4304"/>
                  </a:cubicBezTo>
                  <a:lnTo>
                    <a:pt x="3850" y="4304"/>
                  </a:lnTo>
                  <a:lnTo>
                    <a:pt x="3850" y="3713"/>
                  </a:lnTo>
                  <a:cubicBezTo>
                    <a:pt x="4381" y="3175"/>
                    <a:pt x="4321" y="2218"/>
                    <a:pt x="4311" y="2095"/>
                  </a:cubicBezTo>
                  <a:lnTo>
                    <a:pt x="4311" y="1092"/>
                  </a:lnTo>
                  <a:cubicBezTo>
                    <a:pt x="4311" y="768"/>
                    <a:pt x="4047" y="508"/>
                    <a:pt x="3723" y="508"/>
                  </a:cubicBezTo>
                  <a:lnTo>
                    <a:pt x="3702" y="508"/>
                  </a:lnTo>
                  <a:cubicBezTo>
                    <a:pt x="3696" y="507"/>
                    <a:pt x="3691" y="507"/>
                    <a:pt x="3685" y="507"/>
                  </a:cubicBezTo>
                  <a:cubicBezTo>
                    <a:pt x="3592" y="507"/>
                    <a:pt x="3500" y="535"/>
                    <a:pt x="3420" y="578"/>
                  </a:cubicBezTo>
                  <a:cubicBezTo>
                    <a:pt x="3310" y="444"/>
                    <a:pt x="3146" y="360"/>
                    <a:pt x="2970" y="360"/>
                  </a:cubicBezTo>
                  <a:cubicBezTo>
                    <a:pt x="2967" y="360"/>
                    <a:pt x="2963" y="360"/>
                    <a:pt x="2959" y="360"/>
                  </a:cubicBezTo>
                  <a:lnTo>
                    <a:pt x="2938" y="360"/>
                  </a:lnTo>
                  <a:cubicBezTo>
                    <a:pt x="2843" y="360"/>
                    <a:pt x="2748" y="381"/>
                    <a:pt x="2664" y="427"/>
                  </a:cubicBezTo>
                  <a:cubicBezTo>
                    <a:pt x="2551" y="293"/>
                    <a:pt x="2386" y="219"/>
                    <a:pt x="2214" y="219"/>
                  </a:cubicBezTo>
                  <a:lnTo>
                    <a:pt x="2192" y="219"/>
                  </a:lnTo>
                  <a:cubicBezTo>
                    <a:pt x="2186" y="219"/>
                    <a:pt x="2179" y="219"/>
                    <a:pt x="2172" y="219"/>
                  </a:cubicBezTo>
                  <a:cubicBezTo>
                    <a:pt x="2098" y="219"/>
                    <a:pt x="2025" y="236"/>
                    <a:pt x="1960" y="265"/>
                  </a:cubicBezTo>
                  <a:cubicBezTo>
                    <a:pt x="1851" y="100"/>
                    <a:pt x="1665" y="1"/>
                    <a:pt x="1468" y="1"/>
                  </a:cubicBezTo>
                  <a:lnTo>
                    <a:pt x="1447" y="1"/>
                  </a:lnTo>
                  <a:cubicBezTo>
                    <a:pt x="1444" y="1"/>
                    <a:pt x="1442" y="1"/>
                    <a:pt x="14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8" name="Google Shape;18218;p79"/>
            <p:cNvSpPr/>
            <p:nvPr/>
          </p:nvSpPr>
          <p:spPr>
            <a:xfrm>
              <a:off x="1449325" y="1994624"/>
              <a:ext cx="182895" cy="350695"/>
            </a:xfrm>
            <a:custGeom>
              <a:avLst/>
              <a:gdLst/>
              <a:ahLst/>
              <a:cxnLst/>
              <a:rect l="l" t="t" r="r" b="b"/>
              <a:pathLst>
                <a:path w="7027" h="13474" extrusionOk="0">
                  <a:moveTo>
                    <a:pt x="778" y="494"/>
                  </a:moveTo>
                  <a:lnTo>
                    <a:pt x="2161" y="1075"/>
                  </a:lnTo>
                  <a:lnTo>
                    <a:pt x="2009" y="1634"/>
                  </a:lnTo>
                  <a:lnTo>
                    <a:pt x="532" y="1012"/>
                  </a:lnTo>
                  <a:lnTo>
                    <a:pt x="778" y="494"/>
                  </a:lnTo>
                  <a:close/>
                  <a:moveTo>
                    <a:pt x="5377" y="2429"/>
                  </a:moveTo>
                  <a:lnTo>
                    <a:pt x="5862" y="2634"/>
                  </a:lnTo>
                  <a:lnTo>
                    <a:pt x="5623" y="3161"/>
                  </a:lnTo>
                  <a:lnTo>
                    <a:pt x="5225" y="2996"/>
                  </a:lnTo>
                  <a:cubicBezTo>
                    <a:pt x="5229" y="2978"/>
                    <a:pt x="5229" y="2968"/>
                    <a:pt x="5232" y="2961"/>
                  </a:cubicBezTo>
                  <a:lnTo>
                    <a:pt x="5377" y="2429"/>
                  </a:lnTo>
                  <a:close/>
                  <a:moveTo>
                    <a:pt x="6260" y="2802"/>
                  </a:moveTo>
                  <a:lnTo>
                    <a:pt x="6499" y="2901"/>
                  </a:lnTo>
                  <a:cubicBezTo>
                    <a:pt x="6566" y="2929"/>
                    <a:pt x="6601" y="3010"/>
                    <a:pt x="6569" y="3080"/>
                  </a:cubicBezTo>
                  <a:lnTo>
                    <a:pt x="6450" y="3362"/>
                  </a:lnTo>
                  <a:cubicBezTo>
                    <a:pt x="6429" y="3415"/>
                    <a:pt x="6377" y="3446"/>
                    <a:pt x="6323" y="3446"/>
                  </a:cubicBezTo>
                  <a:cubicBezTo>
                    <a:pt x="6306" y="3446"/>
                    <a:pt x="6288" y="3443"/>
                    <a:pt x="6270" y="3436"/>
                  </a:cubicBezTo>
                  <a:lnTo>
                    <a:pt x="6021" y="3330"/>
                  </a:lnTo>
                  <a:lnTo>
                    <a:pt x="6260" y="2802"/>
                  </a:lnTo>
                  <a:close/>
                  <a:moveTo>
                    <a:pt x="2878" y="493"/>
                  </a:moveTo>
                  <a:cubicBezTo>
                    <a:pt x="2890" y="493"/>
                    <a:pt x="2902" y="495"/>
                    <a:pt x="2914" y="498"/>
                  </a:cubicBezTo>
                  <a:lnTo>
                    <a:pt x="2938" y="505"/>
                  </a:lnTo>
                  <a:cubicBezTo>
                    <a:pt x="3019" y="522"/>
                    <a:pt x="3072" y="607"/>
                    <a:pt x="3051" y="691"/>
                  </a:cubicBezTo>
                  <a:lnTo>
                    <a:pt x="3030" y="783"/>
                  </a:lnTo>
                  <a:lnTo>
                    <a:pt x="2777" y="1662"/>
                  </a:lnTo>
                  <a:cubicBezTo>
                    <a:pt x="2738" y="1779"/>
                    <a:pt x="2805" y="1902"/>
                    <a:pt x="2921" y="1937"/>
                  </a:cubicBezTo>
                  <a:cubicBezTo>
                    <a:pt x="2940" y="1942"/>
                    <a:pt x="2960" y="1945"/>
                    <a:pt x="2979" y="1945"/>
                  </a:cubicBezTo>
                  <a:cubicBezTo>
                    <a:pt x="3076" y="1945"/>
                    <a:pt x="3165" y="1882"/>
                    <a:pt x="3192" y="1782"/>
                  </a:cubicBezTo>
                  <a:lnTo>
                    <a:pt x="3434" y="931"/>
                  </a:lnTo>
                  <a:cubicBezTo>
                    <a:pt x="3464" y="895"/>
                    <a:pt x="3507" y="877"/>
                    <a:pt x="3551" y="877"/>
                  </a:cubicBezTo>
                  <a:cubicBezTo>
                    <a:pt x="3564" y="877"/>
                    <a:pt x="3577" y="878"/>
                    <a:pt x="3589" y="881"/>
                  </a:cubicBezTo>
                  <a:lnTo>
                    <a:pt x="3610" y="885"/>
                  </a:lnTo>
                  <a:cubicBezTo>
                    <a:pt x="3695" y="906"/>
                    <a:pt x="3744" y="987"/>
                    <a:pt x="3727" y="1068"/>
                  </a:cubicBezTo>
                  <a:lnTo>
                    <a:pt x="3501" y="1831"/>
                  </a:lnTo>
                  <a:cubicBezTo>
                    <a:pt x="3459" y="1947"/>
                    <a:pt x="3526" y="2074"/>
                    <a:pt x="3642" y="2109"/>
                  </a:cubicBezTo>
                  <a:cubicBezTo>
                    <a:pt x="3663" y="2115"/>
                    <a:pt x="3684" y="2118"/>
                    <a:pt x="3705" y="2118"/>
                  </a:cubicBezTo>
                  <a:cubicBezTo>
                    <a:pt x="3802" y="2118"/>
                    <a:pt x="3890" y="2053"/>
                    <a:pt x="3913" y="1954"/>
                  </a:cubicBezTo>
                  <a:lnTo>
                    <a:pt x="4124" y="1247"/>
                  </a:lnTo>
                  <a:cubicBezTo>
                    <a:pt x="4152" y="1209"/>
                    <a:pt x="4196" y="1185"/>
                    <a:pt x="4243" y="1185"/>
                  </a:cubicBezTo>
                  <a:cubicBezTo>
                    <a:pt x="4256" y="1185"/>
                    <a:pt x="4269" y="1187"/>
                    <a:pt x="4282" y="1191"/>
                  </a:cubicBezTo>
                  <a:lnTo>
                    <a:pt x="4307" y="1194"/>
                  </a:lnTo>
                  <a:cubicBezTo>
                    <a:pt x="4388" y="1216"/>
                    <a:pt x="4441" y="1297"/>
                    <a:pt x="4420" y="1381"/>
                  </a:cubicBezTo>
                  <a:lnTo>
                    <a:pt x="4388" y="1518"/>
                  </a:lnTo>
                  <a:lnTo>
                    <a:pt x="4205" y="2106"/>
                  </a:lnTo>
                  <a:cubicBezTo>
                    <a:pt x="4163" y="2222"/>
                    <a:pt x="4226" y="2349"/>
                    <a:pt x="4342" y="2384"/>
                  </a:cubicBezTo>
                  <a:cubicBezTo>
                    <a:pt x="4365" y="2391"/>
                    <a:pt x="4387" y="2394"/>
                    <a:pt x="4409" y="2394"/>
                  </a:cubicBezTo>
                  <a:cubicBezTo>
                    <a:pt x="4505" y="2394"/>
                    <a:pt x="4591" y="2330"/>
                    <a:pt x="4617" y="2236"/>
                  </a:cubicBezTo>
                  <a:lnTo>
                    <a:pt x="4803" y="1641"/>
                  </a:lnTo>
                  <a:lnTo>
                    <a:pt x="4803" y="1634"/>
                  </a:lnTo>
                  <a:lnTo>
                    <a:pt x="4803" y="1627"/>
                  </a:lnTo>
                  <a:cubicBezTo>
                    <a:pt x="4818" y="1554"/>
                    <a:pt x="4883" y="1508"/>
                    <a:pt x="4955" y="1508"/>
                  </a:cubicBezTo>
                  <a:cubicBezTo>
                    <a:pt x="4967" y="1508"/>
                    <a:pt x="4978" y="1509"/>
                    <a:pt x="4990" y="1511"/>
                  </a:cubicBezTo>
                  <a:lnTo>
                    <a:pt x="5011" y="1518"/>
                  </a:lnTo>
                  <a:cubicBezTo>
                    <a:pt x="5095" y="1536"/>
                    <a:pt x="5148" y="1617"/>
                    <a:pt x="5130" y="1701"/>
                  </a:cubicBezTo>
                  <a:lnTo>
                    <a:pt x="4810" y="2855"/>
                  </a:lnTo>
                  <a:cubicBezTo>
                    <a:pt x="4810" y="2862"/>
                    <a:pt x="4807" y="2873"/>
                    <a:pt x="4807" y="2880"/>
                  </a:cubicBezTo>
                  <a:cubicBezTo>
                    <a:pt x="4807" y="2890"/>
                    <a:pt x="4669" y="3809"/>
                    <a:pt x="4124" y="4087"/>
                  </a:cubicBezTo>
                  <a:cubicBezTo>
                    <a:pt x="4050" y="4122"/>
                    <a:pt x="4004" y="4196"/>
                    <a:pt x="4004" y="4277"/>
                  </a:cubicBezTo>
                  <a:lnTo>
                    <a:pt x="4004" y="4938"/>
                  </a:lnTo>
                  <a:lnTo>
                    <a:pt x="1957" y="4938"/>
                  </a:lnTo>
                  <a:lnTo>
                    <a:pt x="1957" y="3904"/>
                  </a:lnTo>
                  <a:cubicBezTo>
                    <a:pt x="1957" y="3851"/>
                    <a:pt x="1939" y="3802"/>
                    <a:pt x="1907" y="3763"/>
                  </a:cubicBezTo>
                  <a:cubicBezTo>
                    <a:pt x="1900" y="3756"/>
                    <a:pt x="1320" y="3056"/>
                    <a:pt x="1422" y="2461"/>
                  </a:cubicBezTo>
                  <a:cubicBezTo>
                    <a:pt x="1450" y="2275"/>
                    <a:pt x="1492" y="2088"/>
                    <a:pt x="1542" y="1905"/>
                  </a:cubicBezTo>
                  <a:lnTo>
                    <a:pt x="1932" y="2071"/>
                  </a:lnTo>
                  <a:cubicBezTo>
                    <a:pt x="1967" y="2165"/>
                    <a:pt x="2050" y="2211"/>
                    <a:pt x="2133" y="2211"/>
                  </a:cubicBezTo>
                  <a:cubicBezTo>
                    <a:pt x="2224" y="2211"/>
                    <a:pt x="2314" y="2156"/>
                    <a:pt x="2344" y="2049"/>
                  </a:cubicBezTo>
                  <a:lnTo>
                    <a:pt x="2727" y="621"/>
                  </a:lnTo>
                  <a:lnTo>
                    <a:pt x="2727" y="614"/>
                  </a:lnTo>
                  <a:cubicBezTo>
                    <a:pt x="2745" y="542"/>
                    <a:pt x="2809" y="493"/>
                    <a:pt x="2878" y="493"/>
                  </a:cubicBezTo>
                  <a:close/>
                  <a:moveTo>
                    <a:pt x="4311" y="5392"/>
                  </a:moveTo>
                  <a:lnTo>
                    <a:pt x="4311" y="6071"/>
                  </a:lnTo>
                  <a:lnTo>
                    <a:pt x="1563" y="6071"/>
                  </a:lnTo>
                  <a:lnTo>
                    <a:pt x="1563" y="5392"/>
                  </a:lnTo>
                  <a:close/>
                  <a:moveTo>
                    <a:pt x="669" y="0"/>
                  </a:moveTo>
                  <a:cubicBezTo>
                    <a:pt x="587" y="0"/>
                    <a:pt x="509" y="46"/>
                    <a:pt x="472" y="125"/>
                  </a:cubicBezTo>
                  <a:lnTo>
                    <a:pt x="46" y="1022"/>
                  </a:lnTo>
                  <a:cubicBezTo>
                    <a:pt x="0" y="1121"/>
                    <a:pt x="32" y="1233"/>
                    <a:pt x="120" y="1293"/>
                  </a:cubicBezTo>
                  <a:cubicBezTo>
                    <a:pt x="148" y="1314"/>
                    <a:pt x="183" y="1335"/>
                    <a:pt x="219" y="1349"/>
                  </a:cubicBezTo>
                  <a:lnTo>
                    <a:pt x="1140" y="1740"/>
                  </a:lnTo>
                  <a:cubicBezTo>
                    <a:pt x="1077" y="1951"/>
                    <a:pt x="1028" y="2169"/>
                    <a:pt x="996" y="2391"/>
                  </a:cubicBezTo>
                  <a:cubicBezTo>
                    <a:pt x="877" y="3066"/>
                    <a:pt x="1359" y="3770"/>
                    <a:pt x="1524" y="3981"/>
                  </a:cubicBezTo>
                  <a:lnTo>
                    <a:pt x="1524" y="4963"/>
                  </a:lnTo>
                  <a:lnTo>
                    <a:pt x="1345" y="4963"/>
                  </a:lnTo>
                  <a:cubicBezTo>
                    <a:pt x="1225" y="4963"/>
                    <a:pt x="1130" y="5058"/>
                    <a:pt x="1130" y="5177"/>
                  </a:cubicBezTo>
                  <a:lnTo>
                    <a:pt x="1130" y="13259"/>
                  </a:lnTo>
                  <a:cubicBezTo>
                    <a:pt x="1130" y="13379"/>
                    <a:pt x="1225" y="13474"/>
                    <a:pt x="1345" y="13474"/>
                  </a:cubicBezTo>
                  <a:lnTo>
                    <a:pt x="4525" y="13474"/>
                  </a:lnTo>
                  <a:cubicBezTo>
                    <a:pt x="4645" y="13474"/>
                    <a:pt x="4740" y="13379"/>
                    <a:pt x="4740" y="13259"/>
                  </a:cubicBezTo>
                  <a:lnTo>
                    <a:pt x="4740" y="7862"/>
                  </a:lnTo>
                  <a:cubicBezTo>
                    <a:pt x="4747" y="7739"/>
                    <a:pt x="4648" y="7633"/>
                    <a:pt x="4525" y="7633"/>
                  </a:cubicBezTo>
                  <a:cubicBezTo>
                    <a:pt x="4402" y="7633"/>
                    <a:pt x="4304" y="7739"/>
                    <a:pt x="4311" y="7862"/>
                  </a:cubicBezTo>
                  <a:lnTo>
                    <a:pt x="4311" y="13045"/>
                  </a:lnTo>
                  <a:lnTo>
                    <a:pt x="1563" y="13045"/>
                  </a:lnTo>
                  <a:lnTo>
                    <a:pt x="1563" y="6504"/>
                  </a:lnTo>
                  <a:lnTo>
                    <a:pt x="4311" y="6504"/>
                  </a:lnTo>
                  <a:lnTo>
                    <a:pt x="4311" y="7102"/>
                  </a:lnTo>
                  <a:cubicBezTo>
                    <a:pt x="4304" y="7225"/>
                    <a:pt x="4402" y="7331"/>
                    <a:pt x="4525" y="7331"/>
                  </a:cubicBezTo>
                  <a:cubicBezTo>
                    <a:pt x="4648" y="7331"/>
                    <a:pt x="4747" y="7225"/>
                    <a:pt x="4740" y="7102"/>
                  </a:cubicBezTo>
                  <a:lnTo>
                    <a:pt x="4740" y="5177"/>
                  </a:lnTo>
                  <a:cubicBezTo>
                    <a:pt x="4740" y="5058"/>
                    <a:pt x="4645" y="4959"/>
                    <a:pt x="4525" y="4959"/>
                  </a:cubicBezTo>
                  <a:lnTo>
                    <a:pt x="4434" y="4959"/>
                  </a:lnTo>
                  <a:lnTo>
                    <a:pt x="4434" y="4403"/>
                  </a:lnTo>
                  <a:cubicBezTo>
                    <a:pt x="4800" y="4161"/>
                    <a:pt x="5004" y="3742"/>
                    <a:pt x="5113" y="3415"/>
                  </a:cubicBezTo>
                  <a:lnTo>
                    <a:pt x="6101" y="3830"/>
                  </a:lnTo>
                  <a:cubicBezTo>
                    <a:pt x="6174" y="3861"/>
                    <a:pt x="6250" y="3876"/>
                    <a:pt x="6324" y="3876"/>
                  </a:cubicBezTo>
                  <a:cubicBezTo>
                    <a:pt x="6545" y="3876"/>
                    <a:pt x="6755" y="3746"/>
                    <a:pt x="6847" y="3527"/>
                  </a:cubicBezTo>
                  <a:lnTo>
                    <a:pt x="6967" y="3246"/>
                  </a:lnTo>
                  <a:cubicBezTo>
                    <a:pt x="7027" y="3105"/>
                    <a:pt x="7027" y="2950"/>
                    <a:pt x="6971" y="2809"/>
                  </a:cubicBezTo>
                  <a:cubicBezTo>
                    <a:pt x="6914" y="2669"/>
                    <a:pt x="6802" y="2560"/>
                    <a:pt x="6664" y="2503"/>
                  </a:cubicBezTo>
                  <a:lnTo>
                    <a:pt x="5493" y="2011"/>
                  </a:lnTo>
                  <a:lnTo>
                    <a:pt x="5546" y="1814"/>
                  </a:lnTo>
                  <a:lnTo>
                    <a:pt x="5546" y="1807"/>
                  </a:lnTo>
                  <a:cubicBezTo>
                    <a:pt x="5619" y="1490"/>
                    <a:pt x="5426" y="1177"/>
                    <a:pt x="5109" y="1103"/>
                  </a:cubicBezTo>
                  <a:lnTo>
                    <a:pt x="5088" y="1096"/>
                  </a:lnTo>
                  <a:cubicBezTo>
                    <a:pt x="5044" y="1086"/>
                    <a:pt x="4998" y="1081"/>
                    <a:pt x="4953" y="1081"/>
                  </a:cubicBezTo>
                  <a:cubicBezTo>
                    <a:pt x="4900" y="1081"/>
                    <a:pt x="4847" y="1088"/>
                    <a:pt x="4796" y="1103"/>
                  </a:cubicBezTo>
                  <a:cubicBezTo>
                    <a:pt x="4722" y="941"/>
                    <a:pt x="4574" y="822"/>
                    <a:pt x="4402" y="779"/>
                  </a:cubicBezTo>
                  <a:lnTo>
                    <a:pt x="4381" y="776"/>
                  </a:lnTo>
                  <a:cubicBezTo>
                    <a:pt x="4335" y="766"/>
                    <a:pt x="4289" y="760"/>
                    <a:pt x="4243" y="760"/>
                  </a:cubicBezTo>
                  <a:cubicBezTo>
                    <a:pt x="4193" y="760"/>
                    <a:pt x="4143" y="766"/>
                    <a:pt x="4096" y="779"/>
                  </a:cubicBezTo>
                  <a:cubicBezTo>
                    <a:pt x="4089" y="762"/>
                    <a:pt x="4082" y="748"/>
                    <a:pt x="4071" y="734"/>
                  </a:cubicBezTo>
                  <a:cubicBezTo>
                    <a:pt x="3990" y="600"/>
                    <a:pt x="3860" y="505"/>
                    <a:pt x="3709" y="470"/>
                  </a:cubicBezTo>
                  <a:lnTo>
                    <a:pt x="3688" y="466"/>
                  </a:lnTo>
                  <a:cubicBezTo>
                    <a:pt x="3643" y="455"/>
                    <a:pt x="3599" y="449"/>
                    <a:pt x="3555" y="449"/>
                  </a:cubicBezTo>
                  <a:cubicBezTo>
                    <a:pt x="3519" y="449"/>
                    <a:pt x="3483" y="453"/>
                    <a:pt x="3449" y="459"/>
                  </a:cubicBezTo>
                  <a:cubicBezTo>
                    <a:pt x="3434" y="420"/>
                    <a:pt x="3417" y="385"/>
                    <a:pt x="3396" y="350"/>
                  </a:cubicBezTo>
                  <a:cubicBezTo>
                    <a:pt x="3315" y="216"/>
                    <a:pt x="3185" y="121"/>
                    <a:pt x="3033" y="86"/>
                  </a:cubicBezTo>
                  <a:lnTo>
                    <a:pt x="3012" y="83"/>
                  </a:lnTo>
                  <a:cubicBezTo>
                    <a:pt x="2967" y="72"/>
                    <a:pt x="2921" y="67"/>
                    <a:pt x="2876" y="67"/>
                  </a:cubicBezTo>
                  <a:cubicBezTo>
                    <a:pt x="2613" y="67"/>
                    <a:pt x="2375" y="244"/>
                    <a:pt x="2309" y="512"/>
                  </a:cubicBezTo>
                  <a:lnTo>
                    <a:pt x="2270" y="656"/>
                  </a:lnTo>
                  <a:lnTo>
                    <a:pt x="750" y="16"/>
                  </a:lnTo>
                  <a:cubicBezTo>
                    <a:pt x="723" y="5"/>
                    <a:pt x="696" y="0"/>
                    <a:pt x="6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9" name="Google Shape;18219;p79"/>
            <p:cNvSpPr/>
            <p:nvPr/>
          </p:nvSpPr>
          <p:spPr>
            <a:xfrm>
              <a:off x="1421580" y="1992178"/>
              <a:ext cx="51222" cy="37115"/>
            </a:xfrm>
            <a:custGeom>
              <a:avLst/>
              <a:gdLst/>
              <a:ahLst/>
              <a:cxnLst/>
              <a:rect l="l" t="t" r="r" b="b"/>
              <a:pathLst>
                <a:path w="1968" h="1426" extrusionOk="0">
                  <a:moveTo>
                    <a:pt x="287" y="0"/>
                  </a:moveTo>
                  <a:cubicBezTo>
                    <a:pt x="100" y="0"/>
                    <a:pt x="1" y="233"/>
                    <a:pt x="141" y="370"/>
                  </a:cubicBezTo>
                  <a:lnTo>
                    <a:pt x="1158" y="1362"/>
                  </a:lnTo>
                  <a:cubicBezTo>
                    <a:pt x="1197" y="1401"/>
                    <a:pt x="1249" y="1426"/>
                    <a:pt x="1309" y="1426"/>
                  </a:cubicBezTo>
                  <a:cubicBezTo>
                    <a:pt x="1503" y="1426"/>
                    <a:pt x="1598" y="1190"/>
                    <a:pt x="1461" y="1056"/>
                  </a:cubicBezTo>
                  <a:lnTo>
                    <a:pt x="859" y="469"/>
                  </a:lnTo>
                  <a:lnTo>
                    <a:pt x="1721" y="525"/>
                  </a:lnTo>
                  <a:cubicBezTo>
                    <a:pt x="1727" y="526"/>
                    <a:pt x="1734" y="526"/>
                    <a:pt x="1740" y="526"/>
                  </a:cubicBezTo>
                  <a:cubicBezTo>
                    <a:pt x="1855" y="526"/>
                    <a:pt x="1953" y="438"/>
                    <a:pt x="1960" y="324"/>
                  </a:cubicBezTo>
                  <a:cubicBezTo>
                    <a:pt x="1967" y="201"/>
                    <a:pt x="1872" y="96"/>
                    <a:pt x="1749" y="92"/>
                  </a:cubicBezTo>
                  <a:lnTo>
                    <a:pt x="303" y="1"/>
                  </a:lnTo>
                  <a:cubicBezTo>
                    <a:pt x="297" y="0"/>
                    <a:pt x="292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20" name="Google Shape;18220;p79"/>
          <p:cNvGrpSpPr/>
          <p:nvPr/>
        </p:nvGrpSpPr>
        <p:grpSpPr>
          <a:xfrm>
            <a:off x="7959662" y="2436857"/>
            <a:ext cx="352829" cy="347467"/>
            <a:chOff x="7959662" y="2436857"/>
            <a:chExt cx="352829" cy="347467"/>
          </a:xfrm>
        </p:grpSpPr>
        <p:sp>
          <p:nvSpPr>
            <p:cNvPr id="18221" name="Google Shape;18221;p79"/>
            <p:cNvSpPr/>
            <p:nvPr/>
          </p:nvSpPr>
          <p:spPr>
            <a:xfrm>
              <a:off x="8032643" y="2534122"/>
              <a:ext cx="115666" cy="189064"/>
            </a:xfrm>
            <a:custGeom>
              <a:avLst/>
              <a:gdLst/>
              <a:ahLst/>
              <a:cxnLst/>
              <a:rect l="l" t="t" r="r" b="b"/>
              <a:pathLst>
                <a:path w="4444" h="7264" extrusionOk="0">
                  <a:moveTo>
                    <a:pt x="837" y="1"/>
                  </a:moveTo>
                  <a:lnTo>
                    <a:pt x="837" y="289"/>
                  </a:lnTo>
                  <a:cubicBezTo>
                    <a:pt x="837" y="370"/>
                    <a:pt x="792" y="441"/>
                    <a:pt x="721" y="476"/>
                  </a:cubicBezTo>
                  <a:lnTo>
                    <a:pt x="232" y="722"/>
                  </a:lnTo>
                  <a:cubicBezTo>
                    <a:pt x="92" y="793"/>
                    <a:pt x="0" y="937"/>
                    <a:pt x="4" y="1095"/>
                  </a:cubicBezTo>
                  <a:lnTo>
                    <a:pt x="4" y="3097"/>
                  </a:lnTo>
                  <a:cubicBezTo>
                    <a:pt x="0" y="3259"/>
                    <a:pt x="39" y="3421"/>
                    <a:pt x="113" y="3565"/>
                  </a:cubicBezTo>
                  <a:lnTo>
                    <a:pt x="310" y="3959"/>
                  </a:lnTo>
                  <a:cubicBezTo>
                    <a:pt x="384" y="4107"/>
                    <a:pt x="419" y="4265"/>
                    <a:pt x="419" y="4427"/>
                  </a:cubicBezTo>
                  <a:lnTo>
                    <a:pt x="419" y="7263"/>
                  </a:lnTo>
                  <a:lnTo>
                    <a:pt x="2301" y="5912"/>
                  </a:lnTo>
                  <a:lnTo>
                    <a:pt x="2301" y="1978"/>
                  </a:lnTo>
                  <a:lnTo>
                    <a:pt x="2470" y="2189"/>
                  </a:lnTo>
                  <a:cubicBezTo>
                    <a:pt x="2576" y="2320"/>
                    <a:pt x="2727" y="2404"/>
                    <a:pt x="2892" y="2422"/>
                  </a:cubicBezTo>
                  <a:cubicBezTo>
                    <a:pt x="2913" y="2423"/>
                    <a:pt x="2934" y="2424"/>
                    <a:pt x="2954" y="2424"/>
                  </a:cubicBezTo>
                  <a:cubicBezTo>
                    <a:pt x="2974" y="2424"/>
                    <a:pt x="2994" y="2423"/>
                    <a:pt x="3015" y="2422"/>
                  </a:cubicBezTo>
                  <a:cubicBezTo>
                    <a:pt x="3139" y="2411"/>
                    <a:pt x="3258" y="2362"/>
                    <a:pt x="3357" y="2284"/>
                  </a:cubicBezTo>
                  <a:lnTo>
                    <a:pt x="4236" y="1581"/>
                  </a:lnTo>
                  <a:cubicBezTo>
                    <a:pt x="4437" y="1415"/>
                    <a:pt x="4444" y="1113"/>
                    <a:pt x="4250" y="944"/>
                  </a:cubicBezTo>
                  <a:cubicBezTo>
                    <a:pt x="4174" y="874"/>
                    <a:pt x="4077" y="841"/>
                    <a:pt x="3979" y="841"/>
                  </a:cubicBezTo>
                  <a:cubicBezTo>
                    <a:pt x="3878" y="841"/>
                    <a:pt x="3776" y="876"/>
                    <a:pt x="3694" y="944"/>
                  </a:cubicBezTo>
                  <a:lnTo>
                    <a:pt x="2994" y="1503"/>
                  </a:lnTo>
                  <a:lnTo>
                    <a:pt x="2417" y="786"/>
                  </a:lnTo>
                  <a:cubicBezTo>
                    <a:pt x="2340" y="687"/>
                    <a:pt x="2217" y="627"/>
                    <a:pt x="2090" y="627"/>
                  </a:cubicBezTo>
                  <a:cubicBezTo>
                    <a:pt x="1861" y="627"/>
                    <a:pt x="1675" y="441"/>
                    <a:pt x="1675" y="209"/>
                  </a:cubicBezTo>
                  <a:lnTo>
                    <a:pt x="1675" y="1"/>
                  </a:ln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2" name="Google Shape;18222;p79"/>
            <p:cNvSpPr/>
            <p:nvPr/>
          </p:nvSpPr>
          <p:spPr>
            <a:xfrm>
              <a:off x="8136024" y="2452526"/>
              <a:ext cx="81622" cy="43544"/>
            </a:xfrm>
            <a:custGeom>
              <a:avLst/>
              <a:gdLst/>
              <a:ahLst/>
              <a:cxnLst/>
              <a:rect l="l" t="t" r="r" b="b"/>
              <a:pathLst>
                <a:path w="3136" h="1673" extrusionOk="0">
                  <a:moveTo>
                    <a:pt x="0" y="1"/>
                  </a:moveTo>
                  <a:lnTo>
                    <a:pt x="0" y="1672"/>
                  </a:lnTo>
                  <a:lnTo>
                    <a:pt x="3135" y="1672"/>
                  </a:lnTo>
                  <a:lnTo>
                    <a:pt x="2717" y="838"/>
                  </a:lnTo>
                  <a:lnTo>
                    <a:pt x="3135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3" name="Google Shape;18223;p79"/>
            <p:cNvSpPr/>
            <p:nvPr/>
          </p:nvSpPr>
          <p:spPr>
            <a:xfrm>
              <a:off x="8136024" y="2452526"/>
              <a:ext cx="16319" cy="43544"/>
            </a:xfrm>
            <a:custGeom>
              <a:avLst/>
              <a:gdLst/>
              <a:ahLst/>
              <a:cxnLst/>
              <a:rect l="l" t="t" r="r" b="b"/>
              <a:pathLst>
                <a:path w="627" h="1673" extrusionOk="0">
                  <a:moveTo>
                    <a:pt x="0" y="1"/>
                  </a:moveTo>
                  <a:lnTo>
                    <a:pt x="0" y="1672"/>
                  </a:lnTo>
                  <a:lnTo>
                    <a:pt x="627" y="1672"/>
                  </a:lnTo>
                  <a:lnTo>
                    <a:pt x="627" y="1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4" name="Google Shape;18224;p79"/>
            <p:cNvSpPr/>
            <p:nvPr/>
          </p:nvSpPr>
          <p:spPr>
            <a:xfrm>
              <a:off x="8032643" y="2554372"/>
              <a:ext cx="16319" cy="88572"/>
            </a:xfrm>
            <a:custGeom>
              <a:avLst/>
              <a:gdLst/>
              <a:ahLst/>
              <a:cxnLst/>
              <a:rect l="l" t="t" r="r" b="b"/>
              <a:pathLst>
                <a:path w="627" h="3403" extrusionOk="0">
                  <a:moveTo>
                    <a:pt x="151" y="1"/>
                  </a:moveTo>
                  <a:cubicBezTo>
                    <a:pt x="56" y="78"/>
                    <a:pt x="4" y="194"/>
                    <a:pt x="4" y="317"/>
                  </a:cubicBezTo>
                  <a:lnTo>
                    <a:pt x="4" y="2319"/>
                  </a:lnTo>
                  <a:cubicBezTo>
                    <a:pt x="0" y="2485"/>
                    <a:pt x="39" y="2643"/>
                    <a:pt x="113" y="2787"/>
                  </a:cubicBezTo>
                  <a:lnTo>
                    <a:pt x="310" y="3181"/>
                  </a:lnTo>
                  <a:cubicBezTo>
                    <a:pt x="345" y="3252"/>
                    <a:pt x="370" y="3325"/>
                    <a:pt x="391" y="3403"/>
                  </a:cubicBezTo>
                  <a:lnTo>
                    <a:pt x="626" y="3403"/>
                  </a:lnTo>
                  <a:lnTo>
                    <a:pt x="626" y="736"/>
                  </a:lnTo>
                  <a:cubicBezTo>
                    <a:pt x="626" y="571"/>
                    <a:pt x="563" y="412"/>
                    <a:pt x="443" y="293"/>
                  </a:cubicBezTo>
                  <a:lnTo>
                    <a:pt x="151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5" name="Google Shape;18225;p79"/>
            <p:cNvSpPr/>
            <p:nvPr/>
          </p:nvSpPr>
          <p:spPr>
            <a:xfrm>
              <a:off x="8043522" y="2632038"/>
              <a:ext cx="49036" cy="97994"/>
            </a:xfrm>
            <a:custGeom>
              <a:avLst/>
              <a:gdLst/>
              <a:ahLst/>
              <a:cxnLst/>
              <a:rect l="l" t="t" r="r" b="b"/>
              <a:pathLst>
                <a:path w="1884" h="3765" extrusionOk="0">
                  <a:moveTo>
                    <a:pt x="1" y="0"/>
                  </a:moveTo>
                  <a:lnTo>
                    <a:pt x="1" y="3765"/>
                  </a:lnTo>
                  <a:lnTo>
                    <a:pt x="1883" y="3765"/>
                  </a:lnTo>
                  <a:lnTo>
                    <a:pt x="1883" y="0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6" name="Google Shape;18226;p79"/>
            <p:cNvSpPr/>
            <p:nvPr/>
          </p:nvSpPr>
          <p:spPr>
            <a:xfrm>
              <a:off x="7967340" y="2659236"/>
              <a:ext cx="337290" cy="119700"/>
            </a:xfrm>
            <a:custGeom>
              <a:avLst/>
              <a:gdLst/>
              <a:ahLst/>
              <a:cxnLst/>
              <a:rect l="l" t="t" r="r" b="b"/>
              <a:pathLst>
                <a:path w="12959" h="4599" extrusionOk="0">
                  <a:moveTo>
                    <a:pt x="6481" y="0"/>
                  </a:moveTo>
                  <a:lnTo>
                    <a:pt x="0" y="4599"/>
                  </a:lnTo>
                  <a:lnTo>
                    <a:pt x="12959" y="4599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7" name="Google Shape;18227;p79"/>
            <p:cNvSpPr/>
            <p:nvPr/>
          </p:nvSpPr>
          <p:spPr>
            <a:xfrm>
              <a:off x="7967340" y="2659236"/>
              <a:ext cx="174931" cy="119700"/>
            </a:xfrm>
            <a:custGeom>
              <a:avLst/>
              <a:gdLst/>
              <a:ahLst/>
              <a:cxnLst/>
              <a:rect l="l" t="t" r="r" b="b"/>
              <a:pathLst>
                <a:path w="6721" h="4599" extrusionOk="0">
                  <a:moveTo>
                    <a:pt x="6481" y="0"/>
                  </a:moveTo>
                  <a:lnTo>
                    <a:pt x="0" y="4599"/>
                  </a:lnTo>
                  <a:lnTo>
                    <a:pt x="2928" y="4599"/>
                  </a:lnTo>
                  <a:cubicBezTo>
                    <a:pt x="2928" y="4599"/>
                    <a:pt x="6668" y="253"/>
                    <a:pt x="6721" y="225"/>
                  </a:cubicBezTo>
                  <a:lnTo>
                    <a:pt x="6481" y="0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8" name="Google Shape;18228;p79"/>
            <p:cNvSpPr/>
            <p:nvPr/>
          </p:nvSpPr>
          <p:spPr>
            <a:xfrm>
              <a:off x="8054428" y="2528734"/>
              <a:ext cx="21733" cy="27225"/>
            </a:xfrm>
            <a:custGeom>
              <a:avLst/>
              <a:gdLst/>
              <a:ahLst/>
              <a:cxnLst/>
              <a:rect l="l" t="t" r="r" b="b"/>
              <a:pathLst>
                <a:path w="835" h="1046" extrusionOk="0">
                  <a:moveTo>
                    <a:pt x="0" y="0"/>
                  </a:moveTo>
                  <a:lnTo>
                    <a:pt x="0" y="627"/>
                  </a:lnTo>
                  <a:cubicBezTo>
                    <a:pt x="0" y="855"/>
                    <a:pt x="187" y="1045"/>
                    <a:pt x="419" y="1045"/>
                  </a:cubicBezTo>
                  <a:cubicBezTo>
                    <a:pt x="648" y="1045"/>
                    <a:pt x="834" y="855"/>
                    <a:pt x="834" y="627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9" name="Google Shape;18229;p79"/>
            <p:cNvSpPr/>
            <p:nvPr/>
          </p:nvSpPr>
          <p:spPr>
            <a:xfrm>
              <a:off x="8043522" y="2485138"/>
              <a:ext cx="43544" cy="49010"/>
            </a:xfrm>
            <a:custGeom>
              <a:avLst/>
              <a:gdLst/>
              <a:ahLst/>
              <a:cxnLst/>
              <a:rect l="l" t="t" r="r" b="b"/>
              <a:pathLst>
                <a:path w="1673" h="1883" extrusionOk="0">
                  <a:moveTo>
                    <a:pt x="627" y="1"/>
                  </a:moveTo>
                  <a:cubicBezTo>
                    <a:pt x="282" y="1"/>
                    <a:pt x="1" y="282"/>
                    <a:pt x="1" y="630"/>
                  </a:cubicBezTo>
                  <a:lnTo>
                    <a:pt x="1" y="1049"/>
                  </a:lnTo>
                  <a:cubicBezTo>
                    <a:pt x="1" y="1510"/>
                    <a:pt x="374" y="1883"/>
                    <a:pt x="838" y="1883"/>
                  </a:cubicBezTo>
                  <a:cubicBezTo>
                    <a:pt x="1299" y="1883"/>
                    <a:pt x="1672" y="1510"/>
                    <a:pt x="1672" y="1046"/>
                  </a:cubicBezTo>
                  <a:lnTo>
                    <a:pt x="1672" y="630"/>
                  </a:lnTo>
                  <a:cubicBezTo>
                    <a:pt x="1672" y="282"/>
                    <a:pt x="1394" y="1"/>
                    <a:pt x="1046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0" name="Google Shape;18230;p79"/>
            <p:cNvSpPr/>
            <p:nvPr/>
          </p:nvSpPr>
          <p:spPr>
            <a:xfrm>
              <a:off x="8043522" y="2485243"/>
              <a:ext cx="29984" cy="48958"/>
            </a:xfrm>
            <a:custGeom>
              <a:avLst/>
              <a:gdLst/>
              <a:ahLst/>
              <a:cxnLst/>
              <a:rect l="l" t="t" r="r" b="b"/>
              <a:pathLst>
                <a:path w="1152" h="1881" extrusionOk="0">
                  <a:moveTo>
                    <a:pt x="627" y="0"/>
                  </a:moveTo>
                  <a:cubicBezTo>
                    <a:pt x="282" y="0"/>
                    <a:pt x="1" y="278"/>
                    <a:pt x="1" y="626"/>
                  </a:cubicBezTo>
                  <a:lnTo>
                    <a:pt x="1" y="1045"/>
                  </a:lnTo>
                  <a:cubicBezTo>
                    <a:pt x="1" y="1524"/>
                    <a:pt x="396" y="1881"/>
                    <a:pt x="838" y="1881"/>
                  </a:cubicBezTo>
                  <a:cubicBezTo>
                    <a:pt x="941" y="1881"/>
                    <a:pt x="1047" y="1861"/>
                    <a:pt x="1151" y="1819"/>
                  </a:cubicBezTo>
                  <a:cubicBezTo>
                    <a:pt x="835" y="1689"/>
                    <a:pt x="627" y="1383"/>
                    <a:pt x="627" y="1042"/>
                  </a:cubicBezTo>
                  <a:lnTo>
                    <a:pt x="627" y="626"/>
                  </a:lnTo>
                  <a:cubicBezTo>
                    <a:pt x="627" y="320"/>
                    <a:pt x="849" y="60"/>
                    <a:pt x="1151" y="11"/>
                  </a:cubicBezTo>
                  <a:cubicBezTo>
                    <a:pt x="1116" y="4"/>
                    <a:pt x="1081" y="0"/>
                    <a:pt x="1046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1" name="Google Shape;18231;p79"/>
            <p:cNvSpPr/>
            <p:nvPr/>
          </p:nvSpPr>
          <p:spPr>
            <a:xfrm>
              <a:off x="8043522" y="2485138"/>
              <a:ext cx="43544" cy="21811"/>
            </a:xfrm>
            <a:custGeom>
              <a:avLst/>
              <a:gdLst/>
              <a:ahLst/>
              <a:cxnLst/>
              <a:rect l="l" t="t" r="r" b="b"/>
              <a:pathLst>
                <a:path w="1673" h="838" extrusionOk="0">
                  <a:moveTo>
                    <a:pt x="627" y="1"/>
                  </a:moveTo>
                  <a:cubicBezTo>
                    <a:pt x="282" y="1"/>
                    <a:pt x="1" y="282"/>
                    <a:pt x="1" y="630"/>
                  </a:cubicBezTo>
                  <a:cubicBezTo>
                    <a:pt x="1" y="630"/>
                    <a:pt x="627" y="838"/>
                    <a:pt x="1672" y="838"/>
                  </a:cubicBezTo>
                  <a:lnTo>
                    <a:pt x="1672" y="630"/>
                  </a:lnTo>
                  <a:cubicBezTo>
                    <a:pt x="1672" y="282"/>
                    <a:pt x="1391" y="1"/>
                    <a:pt x="1046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2" name="Google Shape;18232;p79"/>
            <p:cNvSpPr/>
            <p:nvPr/>
          </p:nvSpPr>
          <p:spPr>
            <a:xfrm>
              <a:off x="8043522" y="2485243"/>
              <a:ext cx="29984" cy="19807"/>
            </a:xfrm>
            <a:custGeom>
              <a:avLst/>
              <a:gdLst/>
              <a:ahLst/>
              <a:cxnLst/>
              <a:rect l="l" t="t" r="r" b="b"/>
              <a:pathLst>
                <a:path w="1152" h="761" extrusionOk="0">
                  <a:moveTo>
                    <a:pt x="627" y="0"/>
                  </a:moveTo>
                  <a:cubicBezTo>
                    <a:pt x="282" y="0"/>
                    <a:pt x="1" y="278"/>
                    <a:pt x="1" y="626"/>
                  </a:cubicBezTo>
                  <a:cubicBezTo>
                    <a:pt x="205" y="686"/>
                    <a:pt x="416" y="732"/>
                    <a:pt x="627" y="760"/>
                  </a:cubicBezTo>
                  <a:lnTo>
                    <a:pt x="627" y="626"/>
                  </a:lnTo>
                  <a:cubicBezTo>
                    <a:pt x="627" y="320"/>
                    <a:pt x="849" y="60"/>
                    <a:pt x="1151" y="11"/>
                  </a:cubicBezTo>
                  <a:cubicBezTo>
                    <a:pt x="1116" y="4"/>
                    <a:pt x="1081" y="0"/>
                    <a:pt x="104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3" name="Google Shape;18233;p79"/>
            <p:cNvSpPr/>
            <p:nvPr/>
          </p:nvSpPr>
          <p:spPr>
            <a:xfrm>
              <a:off x="8092532" y="2552003"/>
              <a:ext cx="55777" cy="45236"/>
            </a:xfrm>
            <a:custGeom>
              <a:avLst/>
              <a:gdLst/>
              <a:ahLst/>
              <a:cxnLst/>
              <a:rect l="l" t="t" r="r" b="b"/>
              <a:pathLst>
                <a:path w="2143" h="1738" extrusionOk="0">
                  <a:moveTo>
                    <a:pt x="0" y="0"/>
                  </a:moveTo>
                  <a:lnTo>
                    <a:pt x="0" y="1288"/>
                  </a:lnTo>
                  <a:lnTo>
                    <a:pt x="169" y="1502"/>
                  </a:lnTo>
                  <a:cubicBezTo>
                    <a:pt x="271" y="1633"/>
                    <a:pt x="426" y="1717"/>
                    <a:pt x="591" y="1735"/>
                  </a:cubicBezTo>
                  <a:cubicBezTo>
                    <a:pt x="611" y="1736"/>
                    <a:pt x="631" y="1737"/>
                    <a:pt x="652" y="1737"/>
                  </a:cubicBezTo>
                  <a:cubicBezTo>
                    <a:pt x="672" y="1737"/>
                    <a:pt x="693" y="1736"/>
                    <a:pt x="714" y="1735"/>
                  </a:cubicBezTo>
                  <a:cubicBezTo>
                    <a:pt x="838" y="1724"/>
                    <a:pt x="957" y="1675"/>
                    <a:pt x="1056" y="1594"/>
                  </a:cubicBezTo>
                  <a:lnTo>
                    <a:pt x="1935" y="890"/>
                  </a:lnTo>
                  <a:cubicBezTo>
                    <a:pt x="2136" y="728"/>
                    <a:pt x="2143" y="426"/>
                    <a:pt x="1953" y="253"/>
                  </a:cubicBezTo>
                  <a:cubicBezTo>
                    <a:pt x="1876" y="187"/>
                    <a:pt x="1780" y="155"/>
                    <a:pt x="1682" y="155"/>
                  </a:cubicBezTo>
                  <a:cubicBezTo>
                    <a:pt x="1580" y="155"/>
                    <a:pt x="1477" y="190"/>
                    <a:pt x="1393" y="257"/>
                  </a:cubicBezTo>
                  <a:lnTo>
                    <a:pt x="693" y="816"/>
                  </a:lnTo>
                  <a:lnTo>
                    <a:pt x="116" y="99"/>
                  </a:lnTo>
                  <a:cubicBezTo>
                    <a:pt x="85" y="56"/>
                    <a:pt x="46" y="25"/>
                    <a:pt x="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4" name="Google Shape;18234;p79"/>
            <p:cNvSpPr/>
            <p:nvPr/>
          </p:nvSpPr>
          <p:spPr>
            <a:xfrm>
              <a:off x="7959662" y="2436857"/>
              <a:ext cx="352829" cy="347467"/>
            </a:xfrm>
            <a:custGeom>
              <a:avLst/>
              <a:gdLst/>
              <a:ahLst/>
              <a:cxnLst/>
              <a:rect l="l" t="t" r="r" b="b"/>
              <a:pathLst>
                <a:path w="13556" h="13350" extrusionOk="0">
                  <a:moveTo>
                    <a:pt x="4268" y="2053"/>
                  </a:moveTo>
                  <a:cubicBezTo>
                    <a:pt x="4507" y="2053"/>
                    <a:pt x="4701" y="2246"/>
                    <a:pt x="4701" y="2485"/>
                  </a:cubicBezTo>
                  <a:lnTo>
                    <a:pt x="4701" y="2904"/>
                  </a:lnTo>
                  <a:cubicBezTo>
                    <a:pt x="4701" y="3256"/>
                    <a:pt x="4412" y="3544"/>
                    <a:pt x="4060" y="3544"/>
                  </a:cubicBezTo>
                  <a:cubicBezTo>
                    <a:pt x="3705" y="3544"/>
                    <a:pt x="3420" y="3256"/>
                    <a:pt x="3420" y="2904"/>
                  </a:cubicBezTo>
                  <a:lnTo>
                    <a:pt x="3420" y="2485"/>
                  </a:lnTo>
                  <a:cubicBezTo>
                    <a:pt x="3420" y="2246"/>
                    <a:pt x="3613" y="2053"/>
                    <a:pt x="3849" y="2053"/>
                  </a:cubicBezTo>
                  <a:close/>
                  <a:moveTo>
                    <a:pt x="4282" y="3935"/>
                  </a:moveTo>
                  <a:lnTo>
                    <a:pt x="4282" y="3949"/>
                  </a:lnTo>
                  <a:cubicBezTo>
                    <a:pt x="4282" y="4044"/>
                    <a:pt x="4303" y="4139"/>
                    <a:pt x="4345" y="4223"/>
                  </a:cubicBezTo>
                  <a:lnTo>
                    <a:pt x="4067" y="4498"/>
                  </a:lnTo>
                  <a:cubicBezTo>
                    <a:pt x="4065" y="4501"/>
                    <a:pt x="4063" y="4503"/>
                    <a:pt x="4060" y="4503"/>
                  </a:cubicBezTo>
                  <a:cubicBezTo>
                    <a:pt x="4057" y="4503"/>
                    <a:pt x="4053" y="4501"/>
                    <a:pt x="4050" y="4498"/>
                  </a:cubicBezTo>
                  <a:lnTo>
                    <a:pt x="3782" y="4231"/>
                  </a:lnTo>
                  <a:cubicBezTo>
                    <a:pt x="3817" y="4171"/>
                    <a:pt x="3835" y="4097"/>
                    <a:pt x="3835" y="4026"/>
                  </a:cubicBezTo>
                  <a:lnTo>
                    <a:pt x="3835" y="3935"/>
                  </a:lnTo>
                  <a:close/>
                  <a:moveTo>
                    <a:pt x="6579" y="5933"/>
                  </a:moveTo>
                  <a:lnTo>
                    <a:pt x="6579" y="8446"/>
                  </a:lnTo>
                  <a:lnTo>
                    <a:pt x="5299" y="9353"/>
                  </a:lnTo>
                  <a:lnTo>
                    <a:pt x="5299" y="6215"/>
                  </a:lnTo>
                  <a:cubicBezTo>
                    <a:pt x="5411" y="6289"/>
                    <a:pt x="5538" y="6338"/>
                    <a:pt x="5672" y="6352"/>
                  </a:cubicBezTo>
                  <a:cubicBezTo>
                    <a:pt x="5703" y="6356"/>
                    <a:pt x="5735" y="6358"/>
                    <a:pt x="5767" y="6358"/>
                  </a:cubicBezTo>
                  <a:cubicBezTo>
                    <a:pt x="5789" y="6358"/>
                    <a:pt x="5812" y="6357"/>
                    <a:pt x="5834" y="6356"/>
                  </a:cubicBezTo>
                  <a:cubicBezTo>
                    <a:pt x="5995" y="6342"/>
                    <a:pt x="6154" y="6278"/>
                    <a:pt x="6280" y="6173"/>
                  </a:cubicBezTo>
                  <a:lnTo>
                    <a:pt x="6579" y="5933"/>
                  </a:lnTo>
                  <a:close/>
                  <a:moveTo>
                    <a:pt x="3466" y="4466"/>
                  </a:moveTo>
                  <a:lnTo>
                    <a:pt x="3772" y="4772"/>
                  </a:lnTo>
                  <a:cubicBezTo>
                    <a:pt x="3851" y="4852"/>
                    <a:pt x="3955" y="4891"/>
                    <a:pt x="4058" y="4891"/>
                  </a:cubicBezTo>
                  <a:cubicBezTo>
                    <a:pt x="4162" y="4891"/>
                    <a:pt x="4266" y="4852"/>
                    <a:pt x="4345" y="4772"/>
                  </a:cubicBezTo>
                  <a:lnTo>
                    <a:pt x="4623" y="4494"/>
                  </a:lnTo>
                  <a:cubicBezTo>
                    <a:pt x="4708" y="4537"/>
                    <a:pt x="4799" y="4561"/>
                    <a:pt x="4894" y="4561"/>
                  </a:cubicBezTo>
                  <a:cubicBezTo>
                    <a:pt x="4897" y="4561"/>
                    <a:pt x="4901" y="4561"/>
                    <a:pt x="4904" y="4561"/>
                  </a:cubicBezTo>
                  <a:cubicBezTo>
                    <a:pt x="4968" y="4561"/>
                    <a:pt x="5030" y="4592"/>
                    <a:pt x="5070" y="4642"/>
                  </a:cubicBezTo>
                  <a:lnTo>
                    <a:pt x="5644" y="5363"/>
                  </a:lnTo>
                  <a:cubicBezTo>
                    <a:pt x="5684" y="5410"/>
                    <a:pt x="5741" y="5434"/>
                    <a:pt x="5799" y="5434"/>
                  </a:cubicBezTo>
                  <a:cubicBezTo>
                    <a:pt x="5842" y="5434"/>
                    <a:pt x="5885" y="5420"/>
                    <a:pt x="5921" y="5392"/>
                  </a:cubicBezTo>
                  <a:lnTo>
                    <a:pt x="6622" y="4832"/>
                  </a:lnTo>
                  <a:cubicBezTo>
                    <a:pt x="6665" y="4794"/>
                    <a:pt x="6721" y="4774"/>
                    <a:pt x="6776" y="4774"/>
                  </a:cubicBezTo>
                  <a:cubicBezTo>
                    <a:pt x="6828" y="4774"/>
                    <a:pt x="6880" y="4791"/>
                    <a:pt x="6924" y="4825"/>
                  </a:cubicBezTo>
                  <a:cubicBezTo>
                    <a:pt x="7030" y="4917"/>
                    <a:pt x="7026" y="5078"/>
                    <a:pt x="6917" y="5166"/>
                  </a:cubicBezTo>
                  <a:lnTo>
                    <a:pt x="6038" y="5870"/>
                  </a:lnTo>
                  <a:cubicBezTo>
                    <a:pt x="5971" y="5923"/>
                    <a:pt x="5890" y="5958"/>
                    <a:pt x="5802" y="5965"/>
                  </a:cubicBezTo>
                  <a:cubicBezTo>
                    <a:pt x="5788" y="5967"/>
                    <a:pt x="5774" y="5968"/>
                    <a:pt x="5759" y="5968"/>
                  </a:cubicBezTo>
                  <a:cubicBezTo>
                    <a:pt x="5745" y="5968"/>
                    <a:pt x="5730" y="5967"/>
                    <a:pt x="5714" y="5965"/>
                  </a:cubicBezTo>
                  <a:cubicBezTo>
                    <a:pt x="5601" y="5951"/>
                    <a:pt x="5496" y="5895"/>
                    <a:pt x="5425" y="5803"/>
                  </a:cubicBezTo>
                  <a:lnTo>
                    <a:pt x="5256" y="5592"/>
                  </a:lnTo>
                  <a:cubicBezTo>
                    <a:pt x="5215" y="5541"/>
                    <a:pt x="5160" y="5518"/>
                    <a:pt x="5105" y="5518"/>
                  </a:cubicBezTo>
                  <a:cubicBezTo>
                    <a:pt x="5005" y="5518"/>
                    <a:pt x="4908" y="5595"/>
                    <a:pt x="4908" y="5715"/>
                  </a:cubicBezTo>
                  <a:lnTo>
                    <a:pt x="4908" y="9631"/>
                  </a:lnTo>
                  <a:lnTo>
                    <a:pt x="4461" y="9948"/>
                  </a:lnTo>
                  <a:lnTo>
                    <a:pt x="4461" y="8129"/>
                  </a:lnTo>
                  <a:cubicBezTo>
                    <a:pt x="4456" y="8004"/>
                    <a:pt x="4362" y="7942"/>
                    <a:pt x="4267" y="7942"/>
                  </a:cubicBezTo>
                  <a:cubicBezTo>
                    <a:pt x="4173" y="7942"/>
                    <a:pt x="4078" y="8004"/>
                    <a:pt x="4071" y="8129"/>
                  </a:cubicBezTo>
                  <a:lnTo>
                    <a:pt x="4071" y="10226"/>
                  </a:lnTo>
                  <a:lnTo>
                    <a:pt x="3416" y="10690"/>
                  </a:lnTo>
                  <a:lnTo>
                    <a:pt x="3416" y="8168"/>
                  </a:lnTo>
                  <a:cubicBezTo>
                    <a:pt x="3416" y="7974"/>
                    <a:pt x="3374" y="7784"/>
                    <a:pt x="3286" y="7612"/>
                  </a:cubicBezTo>
                  <a:lnTo>
                    <a:pt x="3089" y="7218"/>
                  </a:lnTo>
                  <a:cubicBezTo>
                    <a:pt x="3033" y="7098"/>
                    <a:pt x="3001" y="6968"/>
                    <a:pt x="3001" y="6838"/>
                  </a:cubicBezTo>
                  <a:lnTo>
                    <a:pt x="3001" y="4832"/>
                  </a:lnTo>
                  <a:cubicBezTo>
                    <a:pt x="3001" y="4748"/>
                    <a:pt x="3050" y="4670"/>
                    <a:pt x="3124" y="4635"/>
                  </a:cubicBezTo>
                  <a:lnTo>
                    <a:pt x="3466" y="4466"/>
                  </a:lnTo>
                  <a:close/>
                  <a:moveTo>
                    <a:pt x="6778" y="0"/>
                  </a:moveTo>
                  <a:cubicBezTo>
                    <a:pt x="6683" y="0"/>
                    <a:pt x="6588" y="63"/>
                    <a:pt x="6583" y="188"/>
                  </a:cubicBezTo>
                  <a:lnTo>
                    <a:pt x="6583" y="4417"/>
                  </a:lnTo>
                  <a:cubicBezTo>
                    <a:pt x="6509" y="4442"/>
                    <a:pt x="6439" y="4480"/>
                    <a:pt x="6375" y="4530"/>
                  </a:cubicBezTo>
                  <a:lnTo>
                    <a:pt x="5830" y="4969"/>
                  </a:lnTo>
                  <a:lnTo>
                    <a:pt x="5376" y="4399"/>
                  </a:lnTo>
                  <a:cubicBezTo>
                    <a:pt x="5256" y="4255"/>
                    <a:pt x="5081" y="4171"/>
                    <a:pt x="4894" y="4171"/>
                  </a:cubicBezTo>
                  <a:cubicBezTo>
                    <a:pt x="4771" y="4171"/>
                    <a:pt x="4672" y="4069"/>
                    <a:pt x="4672" y="3949"/>
                  </a:cubicBezTo>
                  <a:lnTo>
                    <a:pt x="4672" y="3731"/>
                  </a:lnTo>
                  <a:cubicBezTo>
                    <a:pt x="4936" y="3537"/>
                    <a:pt x="5091" y="3228"/>
                    <a:pt x="5091" y="2904"/>
                  </a:cubicBezTo>
                  <a:lnTo>
                    <a:pt x="5091" y="2485"/>
                  </a:lnTo>
                  <a:cubicBezTo>
                    <a:pt x="5091" y="2031"/>
                    <a:pt x="4722" y="1662"/>
                    <a:pt x="4268" y="1662"/>
                  </a:cubicBezTo>
                  <a:lnTo>
                    <a:pt x="3849" y="1662"/>
                  </a:lnTo>
                  <a:cubicBezTo>
                    <a:pt x="3395" y="1662"/>
                    <a:pt x="3029" y="2031"/>
                    <a:pt x="3029" y="2485"/>
                  </a:cubicBezTo>
                  <a:lnTo>
                    <a:pt x="3029" y="2904"/>
                  </a:lnTo>
                  <a:cubicBezTo>
                    <a:pt x="3029" y="3228"/>
                    <a:pt x="3184" y="3537"/>
                    <a:pt x="3448" y="3731"/>
                  </a:cubicBezTo>
                  <a:lnTo>
                    <a:pt x="3448" y="4026"/>
                  </a:lnTo>
                  <a:cubicBezTo>
                    <a:pt x="3444" y="4030"/>
                    <a:pt x="3444" y="4037"/>
                    <a:pt x="3437" y="4037"/>
                  </a:cubicBezTo>
                  <a:lnTo>
                    <a:pt x="2948" y="4283"/>
                  </a:lnTo>
                  <a:cubicBezTo>
                    <a:pt x="2741" y="4385"/>
                    <a:pt x="2611" y="4600"/>
                    <a:pt x="2611" y="4832"/>
                  </a:cubicBezTo>
                  <a:lnTo>
                    <a:pt x="2611" y="6834"/>
                  </a:lnTo>
                  <a:cubicBezTo>
                    <a:pt x="2611" y="7028"/>
                    <a:pt x="2656" y="7218"/>
                    <a:pt x="2741" y="7390"/>
                  </a:cubicBezTo>
                  <a:lnTo>
                    <a:pt x="2941" y="7784"/>
                  </a:lnTo>
                  <a:cubicBezTo>
                    <a:pt x="2998" y="7904"/>
                    <a:pt x="3029" y="8034"/>
                    <a:pt x="3029" y="8164"/>
                  </a:cubicBezTo>
                  <a:lnTo>
                    <a:pt x="3029" y="10968"/>
                  </a:lnTo>
                  <a:lnTo>
                    <a:pt x="186" y="12984"/>
                  </a:lnTo>
                  <a:cubicBezTo>
                    <a:pt x="1" y="13104"/>
                    <a:pt x="123" y="13349"/>
                    <a:pt x="291" y="13349"/>
                  </a:cubicBezTo>
                  <a:cubicBezTo>
                    <a:pt x="330" y="13349"/>
                    <a:pt x="371" y="13336"/>
                    <a:pt x="412" y="13305"/>
                  </a:cubicBezTo>
                  <a:lnTo>
                    <a:pt x="6776" y="8787"/>
                  </a:lnTo>
                  <a:lnTo>
                    <a:pt x="13145" y="13305"/>
                  </a:lnTo>
                  <a:cubicBezTo>
                    <a:pt x="13185" y="13336"/>
                    <a:pt x="13227" y="13349"/>
                    <a:pt x="13266" y="13349"/>
                  </a:cubicBezTo>
                  <a:cubicBezTo>
                    <a:pt x="13433" y="13349"/>
                    <a:pt x="13556" y="13104"/>
                    <a:pt x="13370" y="12984"/>
                  </a:cubicBezTo>
                  <a:lnTo>
                    <a:pt x="6973" y="8446"/>
                  </a:lnTo>
                  <a:lnTo>
                    <a:pt x="6973" y="5620"/>
                  </a:lnTo>
                  <a:lnTo>
                    <a:pt x="7160" y="5473"/>
                  </a:lnTo>
                  <a:cubicBezTo>
                    <a:pt x="7456" y="5233"/>
                    <a:pt x="7466" y="4790"/>
                    <a:pt x="7185" y="4537"/>
                  </a:cubicBezTo>
                  <a:cubicBezTo>
                    <a:pt x="7125" y="4480"/>
                    <a:pt x="7051" y="4438"/>
                    <a:pt x="6973" y="4413"/>
                  </a:cubicBezTo>
                  <a:lnTo>
                    <a:pt x="6973" y="800"/>
                  </a:lnTo>
                  <a:lnTo>
                    <a:pt x="9598" y="800"/>
                  </a:lnTo>
                  <a:lnTo>
                    <a:pt x="9320" y="1352"/>
                  </a:lnTo>
                  <a:cubicBezTo>
                    <a:pt x="9292" y="1405"/>
                    <a:pt x="9292" y="1472"/>
                    <a:pt x="9320" y="1528"/>
                  </a:cubicBezTo>
                  <a:lnTo>
                    <a:pt x="9598" y="2081"/>
                  </a:lnTo>
                  <a:lnTo>
                    <a:pt x="7614" y="2081"/>
                  </a:lnTo>
                  <a:cubicBezTo>
                    <a:pt x="7364" y="2091"/>
                    <a:pt x="7364" y="2461"/>
                    <a:pt x="7614" y="2471"/>
                  </a:cubicBezTo>
                  <a:lnTo>
                    <a:pt x="9915" y="2471"/>
                  </a:lnTo>
                  <a:cubicBezTo>
                    <a:pt x="10059" y="2471"/>
                    <a:pt x="10154" y="2320"/>
                    <a:pt x="10091" y="2190"/>
                  </a:cubicBezTo>
                  <a:lnTo>
                    <a:pt x="9714" y="1440"/>
                  </a:lnTo>
                  <a:lnTo>
                    <a:pt x="10091" y="694"/>
                  </a:lnTo>
                  <a:cubicBezTo>
                    <a:pt x="10154" y="561"/>
                    <a:pt x="10059" y="409"/>
                    <a:pt x="9915" y="409"/>
                  </a:cubicBezTo>
                  <a:lnTo>
                    <a:pt x="6973" y="409"/>
                  </a:lnTo>
                  <a:lnTo>
                    <a:pt x="6973" y="188"/>
                  </a:lnTo>
                  <a:cubicBezTo>
                    <a:pt x="6968" y="63"/>
                    <a:pt x="6873" y="0"/>
                    <a:pt x="67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5" name="Google Shape;18235;p79"/>
            <p:cNvSpPr/>
            <p:nvPr/>
          </p:nvSpPr>
          <p:spPr>
            <a:xfrm>
              <a:off x="8155466" y="2700464"/>
              <a:ext cx="64991" cy="45756"/>
            </a:xfrm>
            <a:custGeom>
              <a:avLst/>
              <a:gdLst/>
              <a:ahLst/>
              <a:cxnLst/>
              <a:rect l="l" t="t" r="r" b="b"/>
              <a:pathLst>
                <a:path w="2497" h="1758" extrusionOk="0">
                  <a:moveTo>
                    <a:pt x="289" y="0"/>
                  </a:moveTo>
                  <a:cubicBezTo>
                    <a:pt x="122" y="0"/>
                    <a:pt x="1" y="243"/>
                    <a:pt x="186" y="365"/>
                  </a:cubicBezTo>
                  <a:lnTo>
                    <a:pt x="2086" y="1713"/>
                  </a:lnTo>
                  <a:cubicBezTo>
                    <a:pt x="2126" y="1744"/>
                    <a:pt x="2168" y="1757"/>
                    <a:pt x="2207" y="1757"/>
                  </a:cubicBezTo>
                  <a:cubicBezTo>
                    <a:pt x="2374" y="1757"/>
                    <a:pt x="2497" y="1513"/>
                    <a:pt x="2311" y="1393"/>
                  </a:cubicBezTo>
                  <a:lnTo>
                    <a:pt x="411" y="45"/>
                  </a:lnTo>
                  <a:cubicBezTo>
                    <a:pt x="370" y="14"/>
                    <a:pt x="329" y="0"/>
                    <a:pt x="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6" name="Google Shape;18236;p79"/>
            <p:cNvSpPr/>
            <p:nvPr/>
          </p:nvSpPr>
          <p:spPr>
            <a:xfrm>
              <a:off x="8128268" y="2681152"/>
              <a:ext cx="25819" cy="18115"/>
            </a:xfrm>
            <a:custGeom>
              <a:avLst/>
              <a:gdLst/>
              <a:ahLst/>
              <a:cxnLst/>
              <a:rect l="l" t="t" r="r" b="b"/>
              <a:pathLst>
                <a:path w="992" h="696" extrusionOk="0">
                  <a:moveTo>
                    <a:pt x="290" y="0"/>
                  </a:moveTo>
                  <a:cubicBezTo>
                    <a:pt x="123" y="0"/>
                    <a:pt x="0" y="245"/>
                    <a:pt x="186" y="365"/>
                  </a:cubicBezTo>
                  <a:lnTo>
                    <a:pt x="601" y="661"/>
                  </a:lnTo>
                  <a:cubicBezTo>
                    <a:pt x="638" y="685"/>
                    <a:pt x="676" y="695"/>
                    <a:pt x="711" y="695"/>
                  </a:cubicBezTo>
                  <a:cubicBezTo>
                    <a:pt x="875" y="695"/>
                    <a:pt x="992" y="468"/>
                    <a:pt x="830" y="340"/>
                  </a:cubicBezTo>
                  <a:lnTo>
                    <a:pt x="411" y="45"/>
                  </a:lnTo>
                  <a:cubicBezTo>
                    <a:pt x="371" y="14"/>
                    <a:pt x="329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37" name="Google Shape;18237;p79"/>
          <p:cNvGrpSpPr/>
          <p:nvPr/>
        </p:nvGrpSpPr>
        <p:grpSpPr>
          <a:xfrm>
            <a:off x="7009528" y="2897961"/>
            <a:ext cx="325578" cy="347207"/>
            <a:chOff x="7009528" y="2897961"/>
            <a:chExt cx="325578" cy="347207"/>
          </a:xfrm>
        </p:grpSpPr>
        <p:sp>
          <p:nvSpPr>
            <p:cNvPr id="18238" name="Google Shape;18238;p79"/>
            <p:cNvSpPr/>
            <p:nvPr/>
          </p:nvSpPr>
          <p:spPr>
            <a:xfrm>
              <a:off x="7068506" y="2961520"/>
              <a:ext cx="211109" cy="254965"/>
            </a:xfrm>
            <a:custGeom>
              <a:avLst/>
              <a:gdLst/>
              <a:ahLst/>
              <a:cxnLst/>
              <a:rect l="l" t="t" r="r" b="b"/>
              <a:pathLst>
                <a:path w="8111" h="9796" extrusionOk="0">
                  <a:moveTo>
                    <a:pt x="3967" y="0"/>
                  </a:moveTo>
                  <a:cubicBezTo>
                    <a:pt x="3824" y="0"/>
                    <a:pt x="3679" y="9"/>
                    <a:pt x="3533" y="25"/>
                  </a:cubicBezTo>
                  <a:cubicBezTo>
                    <a:pt x="1820" y="215"/>
                    <a:pt x="423" y="1587"/>
                    <a:pt x="212" y="3301"/>
                  </a:cubicBezTo>
                  <a:cubicBezTo>
                    <a:pt x="1" y="4930"/>
                    <a:pt x="863" y="6506"/>
                    <a:pt x="2347" y="7210"/>
                  </a:cubicBezTo>
                  <a:cubicBezTo>
                    <a:pt x="2657" y="7358"/>
                    <a:pt x="2854" y="7667"/>
                    <a:pt x="2850" y="8009"/>
                  </a:cubicBezTo>
                  <a:lnTo>
                    <a:pt x="2850" y="9353"/>
                  </a:lnTo>
                  <a:lnTo>
                    <a:pt x="2854" y="9353"/>
                  </a:lnTo>
                  <a:cubicBezTo>
                    <a:pt x="2854" y="9599"/>
                    <a:pt x="3051" y="9796"/>
                    <a:pt x="3297" y="9796"/>
                  </a:cubicBezTo>
                  <a:lnTo>
                    <a:pt x="4634" y="9796"/>
                  </a:lnTo>
                  <a:cubicBezTo>
                    <a:pt x="4877" y="9796"/>
                    <a:pt x="5078" y="9599"/>
                    <a:pt x="5078" y="9353"/>
                  </a:cubicBezTo>
                  <a:lnTo>
                    <a:pt x="5078" y="8009"/>
                  </a:lnTo>
                  <a:cubicBezTo>
                    <a:pt x="5078" y="7671"/>
                    <a:pt x="5271" y="7361"/>
                    <a:pt x="5577" y="7213"/>
                  </a:cubicBezTo>
                  <a:cubicBezTo>
                    <a:pt x="7252" y="6422"/>
                    <a:pt x="8111" y="4536"/>
                    <a:pt x="7604" y="2752"/>
                  </a:cubicBezTo>
                  <a:cubicBezTo>
                    <a:pt x="7137" y="1109"/>
                    <a:pt x="5641" y="0"/>
                    <a:pt x="396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9" name="Google Shape;18239;p79"/>
            <p:cNvSpPr/>
            <p:nvPr/>
          </p:nvSpPr>
          <p:spPr>
            <a:xfrm>
              <a:off x="7090577" y="2978932"/>
              <a:ext cx="162307" cy="162281"/>
            </a:xfrm>
            <a:custGeom>
              <a:avLst/>
              <a:gdLst/>
              <a:ahLst/>
              <a:cxnLst/>
              <a:rect l="l" t="t" r="r" b="b"/>
              <a:pathLst>
                <a:path w="6236" h="6235" extrusionOk="0">
                  <a:moveTo>
                    <a:pt x="3118" y="0"/>
                  </a:moveTo>
                  <a:cubicBezTo>
                    <a:pt x="1397" y="0"/>
                    <a:pt x="0" y="1397"/>
                    <a:pt x="0" y="3117"/>
                  </a:cubicBezTo>
                  <a:cubicBezTo>
                    <a:pt x="0" y="4838"/>
                    <a:pt x="1397" y="6235"/>
                    <a:pt x="3118" y="6235"/>
                  </a:cubicBezTo>
                  <a:cubicBezTo>
                    <a:pt x="4838" y="6235"/>
                    <a:pt x="6235" y="4838"/>
                    <a:pt x="6235" y="3117"/>
                  </a:cubicBezTo>
                  <a:cubicBezTo>
                    <a:pt x="6235" y="1397"/>
                    <a:pt x="4838" y="0"/>
                    <a:pt x="3118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0" name="Google Shape;18240;p79"/>
            <p:cNvSpPr/>
            <p:nvPr/>
          </p:nvSpPr>
          <p:spPr>
            <a:xfrm>
              <a:off x="7107964" y="2996319"/>
              <a:ext cx="127509" cy="127509"/>
            </a:xfrm>
            <a:custGeom>
              <a:avLst/>
              <a:gdLst/>
              <a:ahLst/>
              <a:cxnLst/>
              <a:rect l="l" t="t" r="r" b="b"/>
              <a:pathLst>
                <a:path w="4899" h="4899" extrusionOk="0">
                  <a:moveTo>
                    <a:pt x="2450" y="1"/>
                  </a:moveTo>
                  <a:cubicBezTo>
                    <a:pt x="1095" y="1"/>
                    <a:pt x="1" y="1098"/>
                    <a:pt x="1" y="2449"/>
                  </a:cubicBezTo>
                  <a:cubicBezTo>
                    <a:pt x="1" y="3801"/>
                    <a:pt x="1095" y="4898"/>
                    <a:pt x="2450" y="4898"/>
                  </a:cubicBezTo>
                  <a:cubicBezTo>
                    <a:pt x="3801" y="4898"/>
                    <a:pt x="4899" y="3801"/>
                    <a:pt x="4899" y="2449"/>
                  </a:cubicBezTo>
                  <a:cubicBezTo>
                    <a:pt x="4899" y="1098"/>
                    <a:pt x="3801" y="1"/>
                    <a:pt x="245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1" name="Google Shape;18241;p79"/>
            <p:cNvSpPr/>
            <p:nvPr/>
          </p:nvSpPr>
          <p:spPr>
            <a:xfrm>
              <a:off x="7154319" y="3216563"/>
              <a:ext cx="34825" cy="23112"/>
            </a:xfrm>
            <a:custGeom>
              <a:avLst/>
              <a:gdLst/>
              <a:ahLst/>
              <a:cxnLst/>
              <a:rect l="l" t="t" r="r" b="b"/>
              <a:pathLst>
                <a:path w="1338" h="888" extrusionOk="0">
                  <a:moveTo>
                    <a:pt x="0" y="0"/>
                  </a:moveTo>
                  <a:lnTo>
                    <a:pt x="0" y="444"/>
                  </a:lnTo>
                  <a:cubicBezTo>
                    <a:pt x="0" y="690"/>
                    <a:pt x="201" y="887"/>
                    <a:pt x="447" y="887"/>
                  </a:cubicBezTo>
                  <a:lnTo>
                    <a:pt x="890" y="887"/>
                  </a:lnTo>
                  <a:cubicBezTo>
                    <a:pt x="893" y="887"/>
                    <a:pt x="895" y="887"/>
                    <a:pt x="897" y="887"/>
                  </a:cubicBezTo>
                  <a:cubicBezTo>
                    <a:pt x="1140" y="887"/>
                    <a:pt x="1337" y="688"/>
                    <a:pt x="1337" y="444"/>
                  </a:cubicBezTo>
                  <a:lnTo>
                    <a:pt x="1337" y="0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2" name="Google Shape;18242;p79"/>
            <p:cNvSpPr/>
            <p:nvPr/>
          </p:nvSpPr>
          <p:spPr>
            <a:xfrm>
              <a:off x="7142762" y="3181764"/>
              <a:ext cx="57911" cy="34825"/>
            </a:xfrm>
            <a:custGeom>
              <a:avLst/>
              <a:gdLst/>
              <a:ahLst/>
              <a:cxnLst/>
              <a:rect l="l" t="t" r="r" b="b"/>
              <a:pathLst>
                <a:path w="2225" h="1338" extrusionOk="0">
                  <a:moveTo>
                    <a:pt x="1" y="0"/>
                  </a:moveTo>
                  <a:lnTo>
                    <a:pt x="1" y="891"/>
                  </a:lnTo>
                  <a:cubicBezTo>
                    <a:pt x="1" y="1137"/>
                    <a:pt x="198" y="1337"/>
                    <a:pt x="444" y="1337"/>
                  </a:cubicBezTo>
                  <a:lnTo>
                    <a:pt x="1781" y="1337"/>
                  </a:lnTo>
                  <a:cubicBezTo>
                    <a:pt x="2028" y="1337"/>
                    <a:pt x="2225" y="1137"/>
                    <a:pt x="2225" y="891"/>
                  </a:cubicBezTo>
                  <a:lnTo>
                    <a:pt x="2225" y="0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3" name="Google Shape;18243;p79"/>
            <p:cNvSpPr/>
            <p:nvPr/>
          </p:nvSpPr>
          <p:spPr>
            <a:xfrm>
              <a:off x="7160357" y="3002175"/>
              <a:ext cx="22748" cy="92710"/>
            </a:xfrm>
            <a:custGeom>
              <a:avLst/>
              <a:gdLst/>
              <a:ahLst/>
              <a:cxnLst/>
              <a:rect l="l" t="t" r="r" b="b"/>
              <a:pathLst>
                <a:path w="874" h="3562" extrusionOk="0">
                  <a:moveTo>
                    <a:pt x="437" y="1"/>
                  </a:moveTo>
                  <a:cubicBezTo>
                    <a:pt x="194" y="1"/>
                    <a:pt x="1" y="201"/>
                    <a:pt x="8" y="444"/>
                  </a:cubicBezTo>
                  <a:lnTo>
                    <a:pt x="131" y="3347"/>
                  </a:lnTo>
                  <a:cubicBezTo>
                    <a:pt x="134" y="3466"/>
                    <a:pt x="233" y="3561"/>
                    <a:pt x="352" y="3561"/>
                  </a:cubicBezTo>
                  <a:lnTo>
                    <a:pt x="521" y="3561"/>
                  </a:lnTo>
                  <a:cubicBezTo>
                    <a:pt x="637" y="3561"/>
                    <a:pt x="736" y="3466"/>
                    <a:pt x="743" y="3347"/>
                  </a:cubicBezTo>
                  <a:lnTo>
                    <a:pt x="863" y="444"/>
                  </a:lnTo>
                  <a:cubicBezTo>
                    <a:pt x="873" y="201"/>
                    <a:pt x="680" y="1"/>
                    <a:pt x="437" y="1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4" name="Google Shape;18244;p79"/>
            <p:cNvSpPr/>
            <p:nvPr/>
          </p:nvSpPr>
          <p:spPr>
            <a:xfrm>
              <a:off x="7163012" y="3118023"/>
              <a:ext cx="17438" cy="17438"/>
            </a:xfrm>
            <a:custGeom>
              <a:avLst/>
              <a:gdLst/>
              <a:ahLst/>
              <a:cxnLst/>
              <a:rect l="l" t="t" r="r" b="b"/>
              <a:pathLst>
                <a:path w="670" h="670" extrusionOk="0">
                  <a:moveTo>
                    <a:pt x="335" y="1"/>
                  </a:moveTo>
                  <a:cubicBezTo>
                    <a:pt x="148" y="1"/>
                    <a:pt x="1" y="148"/>
                    <a:pt x="1" y="335"/>
                  </a:cubicBezTo>
                  <a:cubicBezTo>
                    <a:pt x="1" y="518"/>
                    <a:pt x="148" y="669"/>
                    <a:pt x="335" y="669"/>
                  </a:cubicBezTo>
                  <a:cubicBezTo>
                    <a:pt x="518" y="669"/>
                    <a:pt x="669" y="518"/>
                    <a:pt x="669" y="335"/>
                  </a:cubicBezTo>
                  <a:cubicBezTo>
                    <a:pt x="669" y="148"/>
                    <a:pt x="518" y="1"/>
                    <a:pt x="335" y="1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5" name="Google Shape;18245;p79"/>
            <p:cNvSpPr/>
            <p:nvPr/>
          </p:nvSpPr>
          <p:spPr>
            <a:xfrm>
              <a:off x="7062832" y="2956054"/>
              <a:ext cx="216783" cy="289113"/>
            </a:xfrm>
            <a:custGeom>
              <a:avLst/>
              <a:gdLst/>
              <a:ahLst/>
              <a:cxnLst/>
              <a:rect l="l" t="t" r="r" b="b"/>
              <a:pathLst>
                <a:path w="8329" h="11108" extrusionOk="0">
                  <a:moveTo>
                    <a:pt x="4202" y="422"/>
                  </a:moveTo>
                  <a:cubicBezTo>
                    <a:pt x="5076" y="422"/>
                    <a:pt x="5918" y="745"/>
                    <a:pt x="6569" y="1333"/>
                  </a:cubicBezTo>
                  <a:cubicBezTo>
                    <a:pt x="7878" y="2505"/>
                    <a:pt x="8142" y="4457"/>
                    <a:pt x="7189" y="5939"/>
                  </a:cubicBezTo>
                  <a:lnTo>
                    <a:pt x="7185" y="5939"/>
                  </a:lnTo>
                  <a:cubicBezTo>
                    <a:pt x="6823" y="6498"/>
                    <a:pt x="6309" y="6948"/>
                    <a:pt x="5704" y="7233"/>
                  </a:cubicBezTo>
                  <a:cubicBezTo>
                    <a:pt x="5327" y="7416"/>
                    <a:pt x="5085" y="7800"/>
                    <a:pt x="5088" y="8219"/>
                  </a:cubicBezTo>
                  <a:lnTo>
                    <a:pt x="5088" y="8465"/>
                  </a:lnTo>
                  <a:lnTo>
                    <a:pt x="3280" y="8465"/>
                  </a:lnTo>
                  <a:lnTo>
                    <a:pt x="3280" y="8219"/>
                  </a:lnTo>
                  <a:cubicBezTo>
                    <a:pt x="3280" y="7796"/>
                    <a:pt x="3037" y="7413"/>
                    <a:pt x="2657" y="7230"/>
                  </a:cubicBezTo>
                  <a:cubicBezTo>
                    <a:pt x="1253" y="6565"/>
                    <a:pt x="440" y="5073"/>
                    <a:pt x="637" y="3536"/>
                  </a:cubicBezTo>
                  <a:cubicBezTo>
                    <a:pt x="838" y="1924"/>
                    <a:pt x="2157" y="622"/>
                    <a:pt x="3776" y="443"/>
                  </a:cubicBezTo>
                  <a:cubicBezTo>
                    <a:pt x="3913" y="429"/>
                    <a:pt x="4050" y="422"/>
                    <a:pt x="4187" y="422"/>
                  </a:cubicBezTo>
                  <a:cubicBezTo>
                    <a:pt x="4192" y="422"/>
                    <a:pt x="4197" y="422"/>
                    <a:pt x="4202" y="422"/>
                  </a:cubicBezTo>
                  <a:close/>
                  <a:moveTo>
                    <a:pt x="5088" y="8880"/>
                  </a:moveTo>
                  <a:lnTo>
                    <a:pt x="5088" y="9563"/>
                  </a:lnTo>
                  <a:cubicBezTo>
                    <a:pt x="5088" y="9693"/>
                    <a:pt x="4983" y="9798"/>
                    <a:pt x="4852" y="9798"/>
                  </a:cubicBezTo>
                  <a:lnTo>
                    <a:pt x="3515" y="9798"/>
                  </a:lnTo>
                  <a:cubicBezTo>
                    <a:pt x="3385" y="9798"/>
                    <a:pt x="3280" y="9693"/>
                    <a:pt x="3280" y="9563"/>
                  </a:cubicBezTo>
                  <a:lnTo>
                    <a:pt x="3280" y="8880"/>
                  </a:lnTo>
                  <a:close/>
                  <a:moveTo>
                    <a:pt x="4641" y="10217"/>
                  </a:moveTo>
                  <a:lnTo>
                    <a:pt x="4641" y="10453"/>
                  </a:lnTo>
                  <a:cubicBezTo>
                    <a:pt x="4641" y="10583"/>
                    <a:pt x="4536" y="10689"/>
                    <a:pt x="4405" y="10689"/>
                  </a:cubicBezTo>
                  <a:lnTo>
                    <a:pt x="3959" y="10689"/>
                  </a:lnTo>
                  <a:cubicBezTo>
                    <a:pt x="3828" y="10689"/>
                    <a:pt x="3723" y="10583"/>
                    <a:pt x="3723" y="10453"/>
                  </a:cubicBezTo>
                  <a:lnTo>
                    <a:pt x="3723" y="10217"/>
                  </a:lnTo>
                  <a:close/>
                  <a:moveTo>
                    <a:pt x="4193" y="0"/>
                  </a:moveTo>
                  <a:cubicBezTo>
                    <a:pt x="4039" y="0"/>
                    <a:pt x="3885" y="9"/>
                    <a:pt x="3730" y="28"/>
                  </a:cubicBezTo>
                  <a:cubicBezTo>
                    <a:pt x="1921" y="228"/>
                    <a:pt x="447" y="1681"/>
                    <a:pt x="222" y="3486"/>
                  </a:cubicBezTo>
                  <a:cubicBezTo>
                    <a:pt x="0" y="5203"/>
                    <a:pt x="912" y="6864"/>
                    <a:pt x="2477" y="7606"/>
                  </a:cubicBezTo>
                  <a:cubicBezTo>
                    <a:pt x="2713" y="7719"/>
                    <a:pt x="2861" y="7958"/>
                    <a:pt x="2861" y="8219"/>
                  </a:cubicBezTo>
                  <a:lnTo>
                    <a:pt x="2861" y="9563"/>
                  </a:lnTo>
                  <a:cubicBezTo>
                    <a:pt x="2861" y="9844"/>
                    <a:pt x="3040" y="10090"/>
                    <a:pt x="3308" y="10182"/>
                  </a:cubicBezTo>
                  <a:lnTo>
                    <a:pt x="3308" y="10453"/>
                  </a:lnTo>
                  <a:cubicBezTo>
                    <a:pt x="3308" y="10815"/>
                    <a:pt x="3600" y="11107"/>
                    <a:pt x="3959" y="11107"/>
                  </a:cubicBezTo>
                  <a:lnTo>
                    <a:pt x="4405" y="11107"/>
                  </a:lnTo>
                  <a:cubicBezTo>
                    <a:pt x="4764" y="11107"/>
                    <a:pt x="5060" y="10815"/>
                    <a:pt x="5060" y="10453"/>
                  </a:cubicBezTo>
                  <a:lnTo>
                    <a:pt x="5060" y="10182"/>
                  </a:lnTo>
                  <a:cubicBezTo>
                    <a:pt x="5324" y="10090"/>
                    <a:pt x="5503" y="9844"/>
                    <a:pt x="5503" y="9563"/>
                  </a:cubicBezTo>
                  <a:lnTo>
                    <a:pt x="5503" y="8219"/>
                  </a:lnTo>
                  <a:cubicBezTo>
                    <a:pt x="5503" y="7962"/>
                    <a:pt x="5648" y="7722"/>
                    <a:pt x="5880" y="7610"/>
                  </a:cubicBezTo>
                  <a:cubicBezTo>
                    <a:pt x="7094" y="7040"/>
                    <a:pt x="7938" y="5900"/>
                    <a:pt x="8135" y="4573"/>
                  </a:cubicBezTo>
                  <a:cubicBezTo>
                    <a:pt x="8329" y="3251"/>
                    <a:pt x="7843" y="1914"/>
                    <a:pt x="6847" y="1020"/>
                  </a:cubicBezTo>
                  <a:cubicBezTo>
                    <a:pt x="6115" y="361"/>
                    <a:pt x="5168" y="0"/>
                    <a:pt x="4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6" name="Google Shape;18246;p79"/>
            <p:cNvSpPr/>
            <p:nvPr/>
          </p:nvSpPr>
          <p:spPr>
            <a:xfrm>
              <a:off x="7286460" y="3054646"/>
              <a:ext cx="48645" cy="10853"/>
            </a:xfrm>
            <a:custGeom>
              <a:avLst/>
              <a:gdLst/>
              <a:ahLst/>
              <a:cxnLst/>
              <a:rect l="l" t="t" r="r" b="b"/>
              <a:pathLst>
                <a:path w="1869" h="417" extrusionOk="0">
                  <a:moveTo>
                    <a:pt x="268" y="1"/>
                  </a:moveTo>
                  <a:cubicBezTo>
                    <a:pt x="0" y="11"/>
                    <a:pt x="0" y="405"/>
                    <a:pt x="268" y="416"/>
                  </a:cubicBezTo>
                  <a:lnTo>
                    <a:pt x="1601" y="416"/>
                  </a:lnTo>
                  <a:cubicBezTo>
                    <a:pt x="1869" y="405"/>
                    <a:pt x="1869" y="11"/>
                    <a:pt x="16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7" name="Google Shape;18247;p79"/>
            <p:cNvSpPr/>
            <p:nvPr/>
          </p:nvSpPr>
          <p:spPr>
            <a:xfrm>
              <a:off x="7009528" y="3054646"/>
              <a:ext cx="45913" cy="10853"/>
            </a:xfrm>
            <a:custGeom>
              <a:avLst/>
              <a:gdLst/>
              <a:ahLst/>
              <a:cxnLst/>
              <a:rect l="l" t="t" r="r" b="b"/>
              <a:pathLst>
                <a:path w="1764" h="417" extrusionOk="0">
                  <a:moveTo>
                    <a:pt x="210" y="0"/>
                  </a:moveTo>
                  <a:cubicBezTo>
                    <a:pt x="96" y="0"/>
                    <a:pt x="1" y="93"/>
                    <a:pt x="1" y="208"/>
                  </a:cubicBezTo>
                  <a:cubicBezTo>
                    <a:pt x="1" y="324"/>
                    <a:pt x="96" y="416"/>
                    <a:pt x="210" y="416"/>
                  </a:cubicBezTo>
                  <a:cubicBezTo>
                    <a:pt x="214" y="416"/>
                    <a:pt x="218" y="416"/>
                    <a:pt x="222" y="416"/>
                  </a:cubicBezTo>
                  <a:lnTo>
                    <a:pt x="1556" y="416"/>
                  </a:lnTo>
                  <a:cubicBezTo>
                    <a:pt x="1672" y="416"/>
                    <a:pt x="1763" y="325"/>
                    <a:pt x="1763" y="208"/>
                  </a:cubicBezTo>
                  <a:cubicBezTo>
                    <a:pt x="1763" y="92"/>
                    <a:pt x="1672" y="1"/>
                    <a:pt x="1556" y="1"/>
                  </a:cubicBezTo>
                  <a:lnTo>
                    <a:pt x="222" y="1"/>
                  </a:lnTo>
                  <a:cubicBezTo>
                    <a:pt x="218" y="1"/>
                    <a:pt x="214" y="0"/>
                    <a:pt x="2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8" name="Google Shape;18248;p79"/>
            <p:cNvSpPr/>
            <p:nvPr/>
          </p:nvSpPr>
          <p:spPr>
            <a:xfrm>
              <a:off x="7166135" y="2897961"/>
              <a:ext cx="11192" cy="45913"/>
            </a:xfrm>
            <a:custGeom>
              <a:avLst/>
              <a:gdLst/>
              <a:ahLst/>
              <a:cxnLst/>
              <a:rect l="l" t="t" r="r" b="b"/>
              <a:pathLst>
                <a:path w="430" h="1764" extrusionOk="0">
                  <a:moveTo>
                    <a:pt x="215" y="1"/>
                  </a:moveTo>
                  <a:cubicBezTo>
                    <a:pt x="95" y="1"/>
                    <a:pt x="0" y="99"/>
                    <a:pt x="7" y="219"/>
                  </a:cubicBezTo>
                  <a:lnTo>
                    <a:pt x="7" y="1552"/>
                  </a:lnTo>
                  <a:cubicBezTo>
                    <a:pt x="7" y="1669"/>
                    <a:pt x="99" y="1764"/>
                    <a:pt x="215" y="1764"/>
                  </a:cubicBezTo>
                  <a:cubicBezTo>
                    <a:pt x="331" y="1764"/>
                    <a:pt x="422" y="1669"/>
                    <a:pt x="422" y="1552"/>
                  </a:cubicBezTo>
                  <a:lnTo>
                    <a:pt x="422" y="219"/>
                  </a:lnTo>
                  <a:cubicBezTo>
                    <a:pt x="429" y="99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9" name="Google Shape;18249;p79"/>
            <p:cNvSpPr/>
            <p:nvPr/>
          </p:nvSpPr>
          <p:spPr>
            <a:xfrm>
              <a:off x="7154761" y="2996683"/>
              <a:ext cx="33914" cy="103615"/>
            </a:xfrm>
            <a:custGeom>
              <a:avLst/>
              <a:gdLst/>
              <a:ahLst/>
              <a:cxnLst/>
              <a:rect l="l" t="t" r="r" b="b"/>
              <a:pathLst>
                <a:path w="1303" h="3981" extrusionOk="0">
                  <a:moveTo>
                    <a:pt x="652" y="398"/>
                  </a:moveTo>
                  <a:cubicBezTo>
                    <a:pt x="782" y="398"/>
                    <a:pt x="888" y="514"/>
                    <a:pt x="870" y="648"/>
                  </a:cubicBezTo>
                  <a:lnTo>
                    <a:pt x="750" y="3551"/>
                  </a:lnTo>
                  <a:cubicBezTo>
                    <a:pt x="747" y="3558"/>
                    <a:pt x="743" y="3561"/>
                    <a:pt x="736" y="3561"/>
                  </a:cubicBezTo>
                  <a:lnTo>
                    <a:pt x="567" y="3561"/>
                  </a:lnTo>
                  <a:cubicBezTo>
                    <a:pt x="560" y="3561"/>
                    <a:pt x="553" y="3558"/>
                    <a:pt x="553" y="3551"/>
                  </a:cubicBezTo>
                  <a:lnTo>
                    <a:pt x="434" y="648"/>
                  </a:lnTo>
                  <a:cubicBezTo>
                    <a:pt x="416" y="514"/>
                    <a:pt x="518" y="398"/>
                    <a:pt x="652" y="398"/>
                  </a:cubicBezTo>
                  <a:close/>
                  <a:moveTo>
                    <a:pt x="652" y="1"/>
                  </a:moveTo>
                  <a:cubicBezTo>
                    <a:pt x="289" y="1"/>
                    <a:pt x="1" y="303"/>
                    <a:pt x="15" y="662"/>
                  </a:cubicBezTo>
                  <a:lnTo>
                    <a:pt x="138" y="3565"/>
                  </a:lnTo>
                  <a:cubicBezTo>
                    <a:pt x="145" y="3797"/>
                    <a:pt x="335" y="3980"/>
                    <a:pt x="567" y="3980"/>
                  </a:cubicBezTo>
                  <a:lnTo>
                    <a:pt x="736" y="3980"/>
                  </a:lnTo>
                  <a:cubicBezTo>
                    <a:pt x="965" y="3980"/>
                    <a:pt x="1158" y="3797"/>
                    <a:pt x="1166" y="3565"/>
                  </a:cubicBezTo>
                  <a:lnTo>
                    <a:pt x="1289" y="662"/>
                  </a:lnTo>
                  <a:cubicBezTo>
                    <a:pt x="1303" y="303"/>
                    <a:pt x="1014" y="1"/>
                    <a:pt x="6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0" name="Google Shape;18250;p79"/>
            <p:cNvSpPr/>
            <p:nvPr/>
          </p:nvSpPr>
          <p:spPr>
            <a:xfrm>
              <a:off x="7152861" y="3112635"/>
              <a:ext cx="32977" cy="28240"/>
            </a:xfrm>
            <a:custGeom>
              <a:avLst/>
              <a:gdLst/>
              <a:ahLst/>
              <a:cxnLst/>
              <a:rect l="l" t="t" r="r" b="b"/>
              <a:pathLst>
                <a:path w="1267" h="1085" extrusionOk="0">
                  <a:moveTo>
                    <a:pt x="725" y="416"/>
                  </a:moveTo>
                  <a:cubicBezTo>
                    <a:pt x="789" y="416"/>
                    <a:pt x="851" y="466"/>
                    <a:pt x="851" y="542"/>
                  </a:cubicBezTo>
                  <a:cubicBezTo>
                    <a:pt x="848" y="609"/>
                    <a:pt x="795" y="665"/>
                    <a:pt x="725" y="665"/>
                  </a:cubicBezTo>
                  <a:cubicBezTo>
                    <a:pt x="612" y="665"/>
                    <a:pt x="556" y="531"/>
                    <a:pt x="637" y="454"/>
                  </a:cubicBezTo>
                  <a:cubicBezTo>
                    <a:pt x="662" y="428"/>
                    <a:pt x="694" y="416"/>
                    <a:pt x="725" y="416"/>
                  </a:cubicBezTo>
                  <a:close/>
                  <a:moveTo>
                    <a:pt x="725" y="0"/>
                  </a:moveTo>
                  <a:cubicBezTo>
                    <a:pt x="239" y="0"/>
                    <a:pt x="0" y="584"/>
                    <a:pt x="341" y="925"/>
                  </a:cubicBezTo>
                  <a:cubicBezTo>
                    <a:pt x="452" y="1036"/>
                    <a:pt x="587" y="1085"/>
                    <a:pt x="720" y="1085"/>
                  </a:cubicBezTo>
                  <a:cubicBezTo>
                    <a:pt x="999" y="1085"/>
                    <a:pt x="1267" y="868"/>
                    <a:pt x="1267" y="542"/>
                  </a:cubicBezTo>
                  <a:cubicBezTo>
                    <a:pt x="1267" y="243"/>
                    <a:pt x="1024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1" name="Google Shape;18251;p79"/>
            <p:cNvSpPr/>
            <p:nvPr/>
          </p:nvSpPr>
          <p:spPr>
            <a:xfrm>
              <a:off x="7226285" y="2933957"/>
              <a:ext cx="22410" cy="26184"/>
            </a:xfrm>
            <a:custGeom>
              <a:avLst/>
              <a:gdLst/>
              <a:ahLst/>
              <a:cxnLst/>
              <a:rect l="l" t="t" r="r" b="b"/>
              <a:pathLst>
                <a:path w="861" h="1006" extrusionOk="0">
                  <a:moveTo>
                    <a:pt x="571" y="0"/>
                  </a:moveTo>
                  <a:cubicBezTo>
                    <a:pt x="504" y="0"/>
                    <a:pt x="437" y="33"/>
                    <a:pt x="395" y="113"/>
                  </a:cubicBezTo>
                  <a:lnTo>
                    <a:pt x="61" y="694"/>
                  </a:lnTo>
                  <a:cubicBezTo>
                    <a:pt x="1" y="792"/>
                    <a:pt x="36" y="919"/>
                    <a:pt x="138" y="979"/>
                  </a:cubicBezTo>
                  <a:cubicBezTo>
                    <a:pt x="170" y="997"/>
                    <a:pt x="205" y="1006"/>
                    <a:pt x="239" y="1006"/>
                  </a:cubicBezTo>
                  <a:cubicBezTo>
                    <a:pt x="312" y="1006"/>
                    <a:pt x="383" y="968"/>
                    <a:pt x="423" y="901"/>
                  </a:cubicBezTo>
                  <a:lnTo>
                    <a:pt x="757" y="324"/>
                  </a:lnTo>
                  <a:cubicBezTo>
                    <a:pt x="861" y="156"/>
                    <a:pt x="715" y="0"/>
                    <a:pt x="5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2" name="Google Shape;18252;p79"/>
            <p:cNvSpPr/>
            <p:nvPr/>
          </p:nvSpPr>
          <p:spPr>
            <a:xfrm>
              <a:off x="7095809" y="3160005"/>
              <a:ext cx="21264" cy="26106"/>
            </a:xfrm>
            <a:custGeom>
              <a:avLst/>
              <a:gdLst/>
              <a:ahLst/>
              <a:cxnLst/>
              <a:rect l="l" t="t" r="r" b="b"/>
              <a:pathLst>
                <a:path w="817" h="1003" extrusionOk="0">
                  <a:moveTo>
                    <a:pt x="581" y="0"/>
                  </a:moveTo>
                  <a:cubicBezTo>
                    <a:pt x="508" y="0"/>
                    <a:pt x="436" y="38"/>
                    <a:pt x="398" y="105"/>
                  </a:cubicBezTo>
                  <a:lnTo>
                    <a:pt x="63" y="685"/>
                  </a:lnTo>
                  <a:cubicBezTo>
                    <a:pt x="0" y="784"/>
                    <a:pt x="35" y="917"/>
                    <a:pt x="137" y="974"/>
                  </a:cubicBezTo>
                  <a:cubicBezTo>
                    <a:pt x="171" y="993"/>
                    <a:pt x="207" y="1003"/>
                    <a:pt x="243" y="1003"/>
                  </a:cubicBezTo>
                  <a:cubicBezTo>
                    <a:pt x="317" y="1003"/>
                    <a:pt x="388" y="964"/>
                    <a:pt x="426" y="893"/>
                  </a:cubicBezTo>
                  <a:lnTo>
                    <a:pt x="760" y="316"/>
                  </a:lnTo>
                  <a:cubicBezTo>
                    <a:pt x="816" y="214"/>
                    <a:pt x="785" y="87"/>
                    <a:pt x="683" y="27"/>
                  </a:cubicBezTo>
                  <a:cubicBezTo>
                    <a:pt x="651" y="9"/>
                    <a:pt x="615" y="0"/>
                    <a:pt x="5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3" name="Google Shape;18253;p79"/>
            <p:cNvSpPr/>
            <p:nvPr/>
          </p:nvSpPr>
          <p:spPr>
            <a:xfrm>
              <a:off x="7095158" y="2934321"/>
              <a:ext cx="22722" cy="25715"/>
            </a:xfrm>
            <a:custGeom>
              <a:avLst/>
              <a:gdLst/>
              <a:ahLst/>
              <a:cxnLst/>
              <a:rect l="l" t="t" r="r" b="b"/>
              <a:pathLst>
                <a:path w="873" h="988" extrusionOk="0">
                  <a:moveTo>
                    <a:pt x="279" y="0"/>
                  </a:moveTo>
                  <a:cubicBezTo>
                    <a:pt x="138" y="0"/>
                    <a:pt x="1" y="145"/>
                    <a:pt x="88" y="310"/>
                  </a:cubicBezTo>
                  <a:lnTo>
                    <a:pt x="423" y="887"/>
                  </a:lnTo>
                  <a:cubicBezTo>
                    <a:pt x="467" y="958"/>
                    <a:pt x="532" y="988"/>
                    <a:pt x="595" y="988"/>
                  </a:cubicBezTo>
                  <a:cubicBezTo>
                    <a:pt x="736" y="988"/>
                    <a:pt x="872" y="842"/>
                    <a:pt x="785" y="680"/>
                  </a:cubicBezTo>
                  <a:lnTo>
                    <a:pt x="451" y="99"/>
                  </a:lnTo>
                  <a:cubicBezTo>
                    <a:pt x="406" y="29"/>
                    <a:pt x="342" y="0"/>
                    <a:pt x="2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4" name="Google Shape;18254;p79"/>
            <p:cNvSpPr/>
            <p:nvPr/>
          </p:nvSpPr>
          <p:spPr>
            <a:xfrm>
              <a:off x="7225087" y="3159771"/>
              <a:ext cx="23138" cy="26106"/>
            </a:xfrm>
            <a:custGeom>
              <a:avLst/>
              <a:gdLst/>
              <a:ahLst/>
              <a:cxnLst/>
              <a:rect l="l" t="t" r="r" b="b"/>
              <a:pathLst>
                <a:path w="889" h="1003" extrusionOk="0">
                  <a:moveTo>
                    <a:pt x="291" y="1"/>
                  </a:moveTo>
                  <a:cubicBezTo>
                    <a:pt x="145" y="1"/>
                    <a:pt x="1" y="156"/>
                    <a:pt x="107" y="325"/>
                  </a:cubicBezTo>
                  <a:lnTo>
                    <a:pt x="441" y="902"/>
                  </a:lnTo>
                  <a:cubicBezTo>
                    <a:pt x="485" y="973"/>
                    <a:pt x="548" y="1002"/>
                    <a:pt x="611" y="1002"/>
                  </a:cubicBezTo>
                  <a:cubicBezTo>
                    <a:pt x="751" y="1002"/>
                    <a:pt x="888" y="857"/>
                    <a:pt x="803" y="694"/>
                  </a:cubicBezTo>
                  <a:lnTo>
                    <a:pt x="469" y="114"/>
                  </a:lnTo>
                  <a:cubicBezTo>
                    <a:pt x="426" y="34"/>
                    <a:pt x="358" y="1"/>
                    <a:pt x="2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5" name="Google Shape;18255;p79"/>
            <p:cNvSpPr/>
            <p:nvPr/>
          </p:nvSpPr>
          <p:spPr>
            <a:xfrm>
              <a:off x="7268788" y="3115238"/>
              <a:ext cx="29775" cy="19937"/>
            </a:xfrm>
            <a:custGeom>
              <a:avLst/>
              <a:gdLst/>
              <a:ahLst/>
              <a:cxnLst/>
              <a:rect l="l" t="t" r="r" b="b"/>
              <a:pathLst>
                <a:path w="1144" h="766" extrusionOk="0">
                  <a:moveTo>
                    <a:pt x="307" y="1"/>
                  </a:moveTo>
                  <a:cubicBezTo>
                    <a:pt x="120" y="1"/>
                    <a:pt x="0" y="285"/>
                    <a:pt x="215" y="400"/>
                  </a:cubicBezTo>
                  <a:lnTo>
                    <a:pt x="792" y="734"/>
                  </a:lnTo>
                  <a:cubicBezTo>
                    <a:pt x="827" y="755"/>
                    <a:pt x="865" y="766"/>
                    <a:pt x="902" y="766"/>
                  </a:cubicBezTo>
                  <a:cubicBezTo>
                    <a:pt x="975" y="766"/>
                    <a:pt x="1045" y="727"/>
                    <a:pt x="1084" y="660"/>
                  </a:cubicBezTo>
                  <a:cubicBezTo>
                    <a:pt x="1144" y="558"/>
                    <a:pt x="1105" y="428"/>
                    <a:pt x="1003" y="372"/>
                  </a:cubicBezTo>
                  <a:lnTo>
                    <a:pt x="423" y="37"/>
                  </a:lnTo>
                  <a:cubicBezTo>
                    <a:pt x="383" y="12"/>
                    <a:pt x="343" y="1"/>
                    <a:pt x="3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6" name="Google Shape;18256;p79"/>
            <p:cNvSpPr/>
            <p:nvPr/>
          </p:nvSpPr>
          <p:spPr>
            <a:xfrm>
              <a:off x="7043467" y="2985101"/>
              <a:ext cx="30582" cy="19573"/>
            </a:xfrm>
            <a:custGeom>
              <a:avLst/>
              <a:gdLst/>
              <a:ahLst/>
              <a:cxnLst/>
              <a:rect l="l" t="t" r="r" b="b"/>
              <a:pathLst>
                <a:path w="1175" h="752" extrusionOk="0">
                  <a:moveTo>
                    <a:pt x="303" y="1"/>
                  </a:moveTo>
                  <a:cubicBezTo>
                    <a:pt x="118" y="1"/>
                    <a:pt x="0" y="269"/>
                    <a:pt x="195" y="389"/>
                  </a:cubicBezTo>
                  <a:lnTo>
                    <a:pt x="773" y="724"/>
                  </a:lnTo>
                  <a:cubicBezTo>
                    <a:pt x="809" y="743"/>
                    <a:pt x="844" y="751"/>
                    <a:pt x="876" y="751"/>
                  </a:cubicBezTo>
                  <a:cubicBezTo>
                    <a:pt x="1061" y="751"/>
                    <a:pt x="1175" y="484"/>
                    <a:pt x="984" y="361"/>
                  </a:cubicBezTo>
                  <a:lnTo>
                    <a:pt x="403" y="27"/>
                  </a:lnTo>
                  <a:cubicBezTo>
                    <a:pt x="368" y="9"/>
                    <a:pt x="334" y="1"/>
                    <a:pt x="3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7" name="Google Shape;18257;p79"/>
            <p:cNvSpPr/>
            <p:nvPr/>
          </p:nvSpPr>
          <p:spPr>
            <a:xfrm>
              <a:off x="7269516" y="2985101"/>
              <a:ext cx="30400" cy="19573"/>
            </a:xfrm>
            <a:custGeom>
              <a:avLst/>
              <a:gdLst/>
              <a:ahLst/>
              <a:cxnLst/>
              <a:rect l="l" t="t" r="r" b="b"/>
              <a:pathLst>
                <a:path w="1168" h="752" extrusionOk="0">
                  <a:moveTo>
                    <a:pt x="866" y="1"/>
                  </a:moveTo>
                  <a:cubicBezTo>
                    <a:pt x="834" y="1"/>
                    <a:pt x="799" y="9"/>
                    <a:pt x="764" y="27"/>
                  </a:cubicBezTo>
                  <a:lnTo>
                    <a:pt x="187" y="361"/>
                  </a:lnTo>
                  <a:cubicBezTo>
                    <a:pt x="1" y="470"/>
                    <a:pt x="78" y="752"/>
                    <a:pt x="293" y="752"/>
                  </a:cubicBezTo>
                  <a:cubicBezTo>
                    <a:pt x="328" y="752"/>
                    <a:pt x="363" y="741"/>
                    <a:pt x="395" y="724"/>
                  </a:cubicBezTo>
                  <a:lnTo>
                    <a:pt x="975" y="389"/>
                  </a:lnTo>
                  <a:cubicBezTo>
                    <a:pt x="1167" y="269"/>
                    <a:pt x="1052" y="1"/>
                    <a:pt x="8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8" name="Google Shape;18258;p79"/>
            <p:cNvSpPr/>
            <p:nvPr/>
          </p:nvSpPr>
          <p:spPr>
            <a:xfrm>
              <a:off x="7042947" y="3115368"/>
              <a:ext cx="29801" cy="19885"/>
            </a:xfrm>
            <a:custGeom>
              <a:avLst/>
              <a:gdLst/>
              <a:ahLst/>
              <a:cxnLst/>
              <a:rect l="l" t="t" r="r" b="b"/>
              <a:pathLst>
                <a:path w="1145" h="764" extrusionOk="0">
                  <a:moveTo>
                    <a:pt x="901" y="1"/>
                  </a:moveTo>
                  <a:cubicBezTo>
                    <a:pt x="864" y="1"/>
                    <a:pt x="826" y="11"/>
                    <a:pt x="793" y="32"/>
                  </a:cubicBezTo>
                  <a:lnTo>
                    <a:pt x="215" y="367"/>
                  </a:lnTo>
                  <a:cubicBezTo>
                    <a:pt x="0" y="479"/>
                    <a:pt x="119" y="764"/>
                    <a:pt x="308" y="764"/>
                  </a:cubicBezTo>
                  <a:cubicBezTo>
                    <a:pt x="344" y="764"/>
                    <a:pt x="383" y="753"/>
                    <a:pt x="423" y="729"/>
                  </a:cubicBezTo>
                  <a:lnTo>
                    <a:pt x="1000" y="395"/>
                  </a:lnTo>
                  <a:cubicBezTo>
                    <a:pt x="1106" y="338"/>
                    <a:pt x="1144" y="208"/>
                    <a:pt x="1085" y="106"/>
                  </a:cubicBezTo>
                  <a:cubicBezTo>
                    <a:pt x="1045" y="39"/>
                    <a:pt x="973" y="1"/>
                    <a:pt x="9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59" name="Google Shape;18259;p79"/>
          <p:cNvGrpSpPr/>
          <p:nvPr/>
        </p:nvGrpSpPr>
        <p:grpSpPr>
          <a:xfrm>
            <a:off x="6980143" y="1563869"/>
            <a:ext cx="456522" cy="279535"/>
            <a:chOff x="6980143" y="1563869"/>
            <a:chExt cx="456522" cy="279535"/>
          </a:xfrm>
        </p:grpSpPr>
        <p:sp>
          <p:nvSpPr>
            <p:cNvPr id="18260" name="Google Shape;18260;p79"/>
            <p:cNvSpPr/>
            <p:nvPr/>
          </p:nvSpPr>
          <p:spPr>
            <a:xfrm>
              <a:off x="6986832" y="1800329"/>
              <a:ext cx="443248" cy="36386"/>
            </a:xfrm>
            <a:custGeom>
              <a:avLst/>
              <a:gdLst/>
              <a:ahLst/>
              <a:cxnLst/>
              <a:rect l="l" t="t" r="r" b="b"/>
              <a:pathLst>
                <a:path w="17030" h="1398" extrusionOk="0">
                  <a:moveTo>
                    <a:pt x="4" y="1"/>
                  </a:moveTo>
                  <a:lnTo>
                    <a:pt x="4" y="303"/>
                  </a:lnTo>
                  <a:cubicBezTo>
                    <a:pt x="0" y="905"/>
                    <a:pt x="489" y="1394"/>
                    <a:pt x="1094" y="1397"/>
                  </a:cubicBezTo>
                  <a:lnTo>
                    <a:pt x="15935" y="1397"/>
                  </a:lnTo>
                  <a:cubicBezTo>
                    <a:pt x="16537" y="1397"/>
                    <a:pt x="17029" y="908"/>
                    <a:pt x="17029" y="303"/>
                  </a:cubicBezTo>
                  <a:lnTo>
                    <a:pt x="17029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1" name="Google Shape;18261;p79"/>
            <p:cNvSpPr/>
            <p:nvPr/>
          </p:nvSpPr>
          <p:spPr>
            <a:xfrm>
              <a:off x="6986832" y="1778622"/>
              <a:ext cx="443144" cy="21733"/>
            </a:xfrm>
            <a:custGeom>
              <a:avLst/>
              <a:gdLst/>
              <a:ahLst/>
              <a:cxnLst/>
              <a:rect l="l" t="t" r="r" b="b"/>
              <a:pathLst>
                <a:path w="17026" h="835" extrusionOk="0">
                  <a:moveTo>
                    <a:pt x="2160" y="1"/>
                  </a:moveTo>
                  <a:lnTo>
                    <a:pt x="0" y="835"/>
                  </a:lnTo>
                  <a:lnTo>
                    <a:pt x="17026" y="835"/>
                  </a:lnTo>
                  <a:lnTo>
                    <a:pt x="14866" y="1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2" name="Google Shape;18262;p79"/>
            <p:cNvSpPr/>
            <p:nvPr/>
          </p:nvSpPr>
          <p:spPr>
            <a:xfrm>
              <a:off x="7043233" y="1570558"/>
              <a:ext cx="330627" cy="208090"/>
            </a:xfrm>
            <a:custGeom>
              <a:avLst/>
              <a:gdLst/>
              <a:ahLst/>
              <a:cxnLst/>
              <a:rect l="l" t="t" r="r" b="b"/>
              <a:pathLst>
                <a:path w="12703" h="7995" extrusionOk="0">
                  <a:moveTo>
                    <a:pt x="563" y="1"/>
                  </a:moveTo>
                  <a:cubicBezTo>
                    <a:pt x="254" y="1"/>
                    <a:pt x="0" y="254"/>
                    <a:pt x="0" y="564"/>
                  </a:cubicBezTo>
                  <a:lnTo>
                    <a:pt x="0" y="7995"/>
                  </a:lnTo>
                  <a:lnTo>
                    <a:pt x="12702" y="7995"/>
                  </a:lnTo>
                  <a:lnTo>
                    <a:pt x="12702" y="564"/>
                  </a:lnTo>
                  <a:cubicBezTo>
                    <a:pt x="12702" y="254"/>
                    <a:pt x="12449" y="1"/>
                    <a:pt x="12139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3" name="Google Shape;18263;p79"/>
            <p:cNvSpPr/>
            <p:nvPr/>
          </p:nvSpPr>
          <p:spPr>
            <a:xfrm>
              <a:off x="7043233" y="1591172"/>
              <a:ext cx="330523" cy="166888"/>
            </a:xfrm>
            <a:custGeom>
              <a:avLst/>
              <a:gdLst/>
              <a:ahLst/>
              <a:cxnLst/>
              <a:rect l="l" t="t" r="r" b="b"/>
              <a:pathLst>
                <a:path w="12699" h="6412" extrusionOk="0">
                  <a:moveTo>
                    <a:pt x="0" y="0"/>
                  </a:moveTo>
                  <a:lnTo>
                    <a:pt x="0" y="6411"/>
                  </a:lnTo>
                  <a:lnTo>
                    <a:pt x="12699" y="6411"/>
                  </a:lnTo>
                  <a:lnTo>
                    <a:pt x="1269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4" name="Google Shape;18264;p79"/>
            <p:cNvSpPr/>
            <p:nvPr/>
          </p:nvSpPr>
          <p:spPr>
            <a:xfrm>
              <a:off x="7043233" y="1591172"/>
              <a:ext cx="124203" cy="166888"/>
            </a:xfrm>
            <a:custGeom>
              <a:avLst/>
              <a:gdLst/>
              <a:ahLst/>
              <a:cxnLst/>
              <a:rect l="l" t="t" r="r" b="b"/>
              <a:pathLst>
                <a:path w="4772" h="6412" extrusionOk="0">
                  <a:moveTo>
                    <a:pt x="0" y="0"/>
                  </a:moveTo>
                  <a:lnTo>
                    <a:pt x="0" y="6411"/>
                  </a:lnTo>
                  <a:lnTo>
                    <a:pt x="4771" y="6411"/>
                  </a:lnTo>
                  <a:lnTo>
                    <a:pt x="4771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5" name="Google Shape;18265;p79"/>
            <p:cNvSpPr/>
            <p:nvPr/>
          </p:nvSpPr>
          <p:spPr>
            <a:xfrm>
              <a:off x="7074102" y="1625606"/>
              <a:ext cx="39848" cy="23008"/>
            </a:xfrm>
            <a:custGeom>
              <a:avLst/>
              <a:gdLst/>
              <a:ahLst/>
              <a:cxnLst/>
              <a:rect l="l" t="t" r="r" b="b"/>
              <a:pathLst>
                <a:path w="1531" h="884" extrusionOk="0">
                  <a:moveTo>
                    <a:pt x="0" y="0"/>
                  </a:moveTo>
                  <a:lnTo>
                    <a:pt x="0" y="883"/>
                  </a:lnTo>
                  <a:lnTo>
                    <a:pt x="1531" y="883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6" name="Google Shape;18266;p79"/>
            <p:cNvSpPr/>
            <p:nvPr/>
          </p:nvSpPr>
          <p:spPr>
            <a:xfrm>
              <a:off x="7105309" y="1687968"/>
              <a:ext cx="39874" cy="23008"/>
            </a:xfrm>
            <a:custGeom>
              <a:avLst/>
              <a:gdLst/>
              <a:ahLst/>
              <a:cxnLst/>
              <a:rect l="l" t="t" r="r" b="b"/>
              <a:pathLst>
                <a:path w="1532" h="884" extrusionOk="0">
                  <a:moveTo>
                    <a:pt x="1" y="0"/>
                  </a:moveTo>
                  <a:lnTo>
                    <a:pt x="1" y="884"/>
                  </a:lnTo>
                  <a:lnTo>
                    <a:pt x="1531" y="884"/>
                  </a:lnTo>
                  <a:lnTo>
                    <a:pt x="1531" y="0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7" name="Google Shape;18267;p79"/>
            <p:cNvSpPr/>
            <p:nvPr/>
          </p:nvSpPr>
          <p:spPr>
            <a:xfrm>
              <a:off x="6980143" y="1563869"/>
              <a:ext cx="456522" cy="279535"/>
            </a:xfrm>
            <a:custGeom>
              <a:avLst/>
              <a:gdLst/>
              <a:ahLst/>
              <a:cxnLst/>
              <a:rect l="l" t="t" r="r" b="b"/>
              <a:pathLst>
                <a:path w="17540" h="10740" extrusionOk="0">
                  <a:moveTo>
                    <a:pt x="14866" y="1310"/>
                  </a:moveTo>
                  <a:lnTo>
                    <a:pt x="14866" y="7203"/>
                  </a:lnTo>
                  <a:lnTo>
                    <a:pt x="12058" y="7203"/>
                  </a:lnTo>
                  <a:cubicBezTo>
                    <a:pt x="11917" y="7203"/>
                    <a:pt x="11801" y="7319"/>
                    <a:pt x="11801" y="7460"/>
                  </a:cubicBezTo>
                  <a:cubicBezTo>
                    <a:pt x="11801" y="7601"/>
                    <a:pt x="11917" y="7717"/>
                    <a:pt x="12058" y="7717"/>
                  </a:cubicBezTo>
                  <a:lnTo>
                    <a:pt x="14866" y="7717"/>
                  </a:lnTo>
                  <a:lnTo>
                    <a:pt x="14866" y="7995"/>
                  </a:lnTo>
                  <a:lnTo>
                    <a:pt x="2685" y="7995"/>
                  </a:lnTo>
                  <a:lnTo>
                    <a:pt x="2685" y="7717"/>
                  </a:lnTo>
                  <a:lnTo>
                    <a:pt x="10981" y="7717"/>
                  </a:lnTo>
                  <a:cubicBezTo>
                    <a:pt x="11122" y="7717"/>
                    <a:pt x="11238" y="7601"/>
                    <a:pt x="11238" y="7460"/>
                  </a:cubicBezTo>
                  <a:cubicBezTo>
                    <a:pt x="11238" y="7319"/>
                    <a:pt x="11122" y="7203"/>
                    <a:pt x="10981" y="7203"/>
                  </a:cubicBezTo>
                  <a:lnTo>
                    <a:pt x="7452" y="7203"/>
                  </a:lnTo>
                  <a:lnTo>
                    <a:pt x="7452" y="1310"/>
                  </a:lnTo>
                  <a:close/>
                  <a:moveTo>
                    <a:pt x="15077" y="8509"/>
                  </a:moveTo>
                  <a:lnTo>
                    <a:pt x="15907" y="8829"/>
                  </a:lnTo>
                  <a:lnTo>
                    <a:pt x="1633" y="8829"/>
                  </a:lnTo>
                  <a:lnTo>
                    <a:pt x="2467" y="8509"/>
                  </a:lnTo>
                  <a:close/>
                  <a:moveTo>
                    <a:pt x="10883" y="9342"/>
                  </a:moveTo>
                  <a:lnTo>
                    <a:pt x="10654" y="9575"/>
                  </a:lnTo>
                  <a:lnTo>
                    <a:pt x="6932" y="9575"/>
                  </a:lnTo>
                  <a:lnTo>
                    <a:pt x="6703" y="9342"/>
                  </a:lnTo>
                  <a:close/>
                  <a:moveTo>
                    <a:pt x="17030" y="9342"/>
                  </a:moveTo>
                  <a:lnTo>
                    <a:pt x="17026" y="9388"/>
                  </a:lnTo>
                  <a:cubicBezTo>
                    <a:pt x="17026" y="9849"/>
                    <a:pt x="16653" y="10222"/>
                    <a:pt x="16192" y="10222"/>
                  </a:cubicBezTo>
                  <a:lnTo>
                    <a:pt x="1351" y="10222"/>
                  </a:lnTo>
                  <a:cubicBezTo>
                    <a:pt x="890" y="10222"/>
                    <a:pt x="514" y="9849"/>
                    <a:pt x="514" y="9388"/>
                  </a:cubicBezTo>
                  <a:lnTo>
                    <a:pt x="514" y="9342"/>
                  </a:lnTo>
                  <a:lnTo>
                    <a:pt x="5978" y="9342"/>
                  </a:lnTo>
                  <a:lnTo>
                    <a:pt x="6647" y="10011"/>
                  </a:lnTo>
                  <a:cubicBezTo>
                    <a:pt x="6692" y="10060"/>
                    <a:pt x="6759" y="10088"/>
                    <a:pt x="6826" y="10088"/>
                  </a:cubicBezTo>
                  <a:lnTo>
                    <a:pt x="10763" y="10088"/>
                  </a:lnTo>
                  <a:cubicBezTo>
                    <a:pt x="10830" y="10088"/>
                    <a:pt x="10897" y="10060"/>
                    <a:pt x="10943" y="10011"/>
                  </a:cubicBezTo>
                  <a:lnTo>
                    <a:pt x="11611" y="9342"/>
                  </a:lnTo>
                  <a:close/>
                  <a:moveTo>
                    <a:pt x="2987" y="1"/>
                  </a:moveTo>
                  <a:cubicBezTo>
                    <a:pt x="2537" y="1"/>
                    <a:pt x="2171" y="370"/>
                    <a:pt x="2168" y="821"/>
                  </a:cubicBezTo>
                  <a:lnTo>
                    <a:pt x="2168" y="4040"/>
                  </a:lnTo>
                  <a:cubicBezTo>
                    <a:pt x="2168" y="4184"/>
                    <a:pt x="2284" y="4297"/>
                    <a:pt x="2424" y="4297"/>
                  </a:cubicBezTo>
                  <a:cubicBezTo>
                    <a:pt x="2569" y="4297"/>
                    <a:pt x="2681" y="4184"/>
                    <a:pt x="2681" y="4040"/>
                  </a:cubicBezTo>
                  <a:lnTo>
                    <a:pt x="2681" y="1306"/>
                  </a:lnTo>
                  <a:lnTo>
                    <a:pt x="6939" y="1306"/>
                  </a:lnTo>
                  <a:lnTo>
                    <a:pt x="6939" y="7200"/>
                  </a:lnTo>
                  <a:lnTo>
                    <a:pt x="2681" y="7200"/>
                  </a:lnTo>
                  <a:lnTo>
                    <a:pt x="2681" y="5078"/>
                  </a:lnTo>
                  <a:cubicBezTo>
                    <a:pt x="2681" y="4934"/>
                    <a:pt x="2569" y="4821"/>
                    <a:pt x="2424" y="4821"/>
                  </a:cubicBezTo>
                  <a:cubicBezTo>
                    <a:pt x="2284" y="4821"/>
                    <a:pt x="2168" y="4934"/>
                    <a:pt x="2168" y="5078"/>
                  </a:cubicBezTo>
                  <a:lnTo>
                    <a:pt x="2168" y="8072"/>
                  </a:lnTo>
                  <a:lnTo>
                    <a:pt x="166" y="8850"/>
                  </a:lnTo>
                  <a:cubicBezTo>
                    <a:pt x="67" y="8889"/>
                    <a:pt x="0" y="8984"/>
                    <a:pt x="0" y="9089"/>
                  </a:cubicBezTo>
                  <a:lnTo>
                    <a:pt x="0" y="9388"/>
                  </a:lnTo>
                  <a:cubicBezTo>
                    <a:pt x="0" y="10134"/>
                    <a:pt x="605" y="10739"/>
                    <a:pt x="1351" y="10739"/>
                  </a:cubicBezTo>
                  <a:lnTo>
                    <a:pt x="16192" y="10739"/>
                  </a:lnTo>
                  <a:cubicBezTo>
                    <a:pt x="16935" y="10739"/>
                    <a:pt x="17540" y="10134"/>
                    <a:pt x="17540" y="9388"/>
                  </a:cubicBezTo>
                  <a:lnTo>
                    <a:pt x="17540" y="9089"/>
                  </a:lnTo>
                  <a:cubicBezTo>
                    <a:pt x="17540" y="8980"/>
                    <a:pt x="17476" y="8885"/>
                    <a:pt x="17378" y="8846"/>
                  </a:cubicBezTo>
                  <a:lnTo>
                    <a:pt x="15379" y="8076"/>
                  </a:lnTo>
                  <a:lnTo>
                    <a:pt x="15379" y="821"/>
                  </a:lnTo>
                  <a:cubicBezTo>
                    <a:pt x="15379" y="370"/>
                    <a:pt x="15014" y="1"/>
                    <a:pt x="14563" y="1"/>
                  </a:cubicBezTo>
                  <a:lnTo>
                    <a:pt x="12283" y="1"/>
                  </a:lnTo>
                  <a:cubicBezTo>
                    <a:pt x="12139" y="1"/>
                    <a:pt x="12026" y="117"/>
                    <a:pt x="12026" y="258"/>
                  </a:cubicBezTo>
                  <a:cubicBezTo>
                    <a:pt x="12026" y="402"/>
                    <a:pt x="12139" y="515"/>
                    <a:pt x="12283" y="515"/>
                  </a:cubicBezTo>
                  <a:lnTo>
                    <a:pt x="14563" y="515"/>
                  </a:lnTo>
                  <a:cubicBezTo>
                    <a:pt x="14718" y="518"/>
                    <a:pt x="14852" y="638"/>
                    <a:pt x="14866" y="793"/>
                  </a:cubicBezTo>
                  <a:lnTo>
                    <a:pt x="2681" y="793"/>
                  </a:lnTo>
                  <a:cubicBezTo>
                    <a:pt x="2699" y="638"/>
                    <a:pt x="2829" y="518"/>
                    <a:pt x="2987" y="515"/>
                  </a:cubicBezTo>
                  <a:lnTo>
                    <a:pt x="11245" y="515"/>
                  </a:lnTo>
                  <a:cubicBezTo>
                    <a:pt x="11386" y="515"/>
                    <a:pt x="11502" y="402"/>
                    <a:pt x="11502" y="258"/>
                  </a:cubicBezTo>
                  <a:cubicBezTo>
                    <a:pt x="11502" y="117"/>
                    <a:pt x="11386" y="1"/>
                    <a:pt x="11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8" name="Google Shape;18268;p79"/>
            <p:cNvSpPr/>
            <p:nvPr/>
          </p:nvSpPr>
          <p:spPr>
            <a:xfrm>
              <a:off x="7067413" y="1618917"/>
              <a:ext cx="53226" cy="36386"/>
            </a:xfrm>
            <a:custGeom>
              <a:avLst/>
              <a:gdLst/>
              <a:ahLst/>
              <a:cxnLst/>
              <a:rect l="l" t="t" r="r" b="b"/>
              <a:pathLst>
                <a:path w="2045" h="1398" extrusionOk="0">
                  <a:moveTo>
                    <a:pt x="1531" y="514"/>
                  </a:moveTo>
                  <a:lnTo>
                    <a:pt x="1531" y="884"/>
                  </a:lnTo>
                  <a:lnTo>
                    <a:pt x="514" y="884"/>
                  </a:lnTo>
                  <a:lnTo>
                    <a:pt x="514" y="514"/>
                  </a:lnTo>
                  <a:close/>
                  <a:moveTo>
                    <a:pt x="257" y="0"/>
                  </a:moveTo>
                  <a:cubicBezTo>
                    <a:pt x="116" y="0"/>
                    <a:pt x="0" y="113"/>
                    <a:pt x="0" y="257"/>
                  </a:cubicBezTo>
                  <a:lnTo>
                    <a:pt x="0" y="1140"/>
                  </a:lnTo>
                  <a:cubicBezTo>
                    <a:pt x="0" y="1281"/>
                    <a:pt x="116" y="1397"/>
                    <a:pt x="257" y="1397"/>
                  </a:cubicBezTo>
                  <a:lnTo>
                    <a:pt x="1788" y="1397"/>
                  </a:lnTo>
                  <a:cubicBezTo>
                    <a:pt x="1928" y="1397"/>
                    <a:pt x="2045" y="1281"/>
                    <a:pt x="2045" y="1140"/>
                  </a:cubicBezTo>
                  <a:lnTo>
                    <a:pt x="2045" y="257"/>
                  </a:lnTo>
                  <a:cubicBezTo>
                    <a:pt x="2045" y="113"/>
                    <a:pt x="1928" y="0"/>
                    <a:pt x="17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9" name="Google Shape;18269;p79"/>
            <p:cNvSpPr/>
            <p:nvPr/>
          </p:nvSpPr>
          <p:spPr>
            <a:xfrm>
              <a:off x="7067413" y="1662409"/>
              <a:ext cx="84355" cy="13404"/>
            </a:xfrm>
            <a:custGeom>
              <a:avLst/>
              <a:gdLst/>
              <a:ahLst/>
              <a:cxnLst/>
              <a:rect l="l" t="t" r="r" b="b"/>
              <a:pathLst>
                <a:path w="3241" h="515" extrusionOk="0">
                  <a:moveTo>
                    <a:pt x="257" y="1"/>
                  </a:moveTo>
                  <a:cubicBezTo>
                    <a:pt x="116" y="1"/>
                    <a:pt x="0" y="113"/>
                    <a:pt x="0" y="258"/>
                  </a:cubicBezTo>
                  <a:cubicBezTo>
                    <a:pt x="0" y="398"/>
                    <a:pt x="116" y="514"/>
                    <a:pt x="257" y="514"/>
                  </a:cubicBezTo>
                  <a:lnTo>
                    <a:pt x="2984" y="514"/>
                  </a:lnTo>
                  <a:cubicBezTo>
                    <a:pt x="3128" y="514"/>
                    <a:pt x="3241" y="398"/>
                    <a:pt x="3241" y="258"/>
                  </a:cubicBezTo>
                  <a:cubicBezTo>
                    <a:pt x="3241" y="113"/>
                    <a:pt x="3128" y="1"/>
                    <a:pt x="29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0" name="Google Shape;18270;p79"/>
            <p:cNvSpPr/>
            <p:nvPr/>
          </p:nvSpPr>
          <p:spPr>
            <a:xfrm>
              <a:off x="7098646" y="1681279"/>
              <a:ext cx="53226" cy="36386"/>
            </a:xfrm>
            <a:custGeom>
              <a:avLst/>
              <a:gdLst/>
              <a:ahLst/>
              <a:cxnLst/>
              <a:rect l="l" t="t" r="r" b="b"/>
              <a:pathLst>
                <a:path w="2045" h="1398" extrusionOk="0">
                  <a:moveTo>
                    <a:pt x="1531" y="514"/>
                  </a:moveTo>
                  <a:lnTo>
                    <a:pt x="1531" y="884"/>
                  </a:lnTo>
                  <a:lnTo>
                    <a:pt x="514" y="884"/>
                  </a:lnTo>
                  <a:lnTo>
                    <a:pt x="514" y="514"/>
                  </a:lnTo>
                  <a:close/>
                  <a:moveTo>
                    <a:pt x="257" y="1"/>
                  </a:moveTo>
                  <a:cubicBezTo>
                    <a:pt x="116" y="1"/>
                    <a:pt x="0" y="117"/>
                    <a:pt x="0" y="257"/>
                  </a:cubicBezTo>
                  <a:lnTo>
                    <a:pt x="0" y="1141"/>
                  </a:lnTo>
                  <a:cubicBezTo>
                    <a:pt x="0" y="1281"/>
                    <a:pt x="116" y="1397"/>
                    <a:pt x="257" y="1397"/>
                  </a:cubicBezTo>
                  <a:lnTo>
                    <a:pt x="1787" y="1397"/>
                  </a:lnTo>
                  <a:cubicBezTo>
                    <a:pt x="1928" y="1397"/>
                    <a:pt x="2044" y="1281"/>
                    <a:pt x="2044" y="1141"/>
                  </a:cubicBezTo>
                  <a:lnTo>
                    <a:pt x="2044" y="257"/>
                  </a:lnTo>
                  <a:cubicBezTo>
                    <a:pt x="2044" y="117"/>
                    <a:pt x="1928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1" name="Google Shape;18271;p79"/>
            <p:cNvSpPr/>
            <p:nvPr/>
          </p:nvSpPr>
          <p:spPr>
            <a:xfrm>
              <a:off x="7067413" y="1724771"/>
              <a:ext cx="84355" cy="13404"/>
            </a:xfrm>
            <a:custGeom>
              <a:avLst/>
              <a:gdLst/>
              <a:ahLst/>
              <a:cxnLst/>
              <a:rect l="l" t="t" r="r" b="b"/>
              <a:pathLst>
                <a:path w="3241" h="515" extrusionOk="0">
                  <a:moveTo>
                    <a:pt x="257" y="1"/>
                  </a:moveTo>
                  <a:cubicBezTo>
                    <a:pt x="116" y="1"/>
                    <a:pt x="0" y="113"/>
                    <a:pt x="0" y="258"/>
                  </a:cubicBezTo>
                  <a:cubicBezTo>
                    <a:pt x="0" y="398"/>
                    <a:pt x="116" y="515"/>
                    <a:pt x="257" y="515"/>
                  </a:cubicBezTo>
                  <a:lnTo>
                    <a:pt x="2984" y="515"/>
                  </a:lnTo>
                  <a:cubicBezTo>
                    <a:pt x="3128" y="515"/>
                    <a:pt x="3241" y="398"/>
                    <a:pt x="3241" y="258"/>
                  </a:cubicBezTo>
                  <a:cubicBezTo>
                    <a:pt x="3241" y="113"/>
                    <a:pt x="3128" y="1"/>
                    <a:pt x="29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2" name="Google Shape;18272;p79"/>
            <p:cNvSpPr/>
            <p:nvPr/>
          </p:nvSpPr>
          <p:spPr>
            <a:xfrm>
              <a:off x="7199372" y="1646194"/>
              <a:ext cx="45366" cy="70352"/>
            </a:xfrm>
            <a:custGeom>
              <a:avLst/>
              <a:gdLst/>
              <a:ahLst/>
              <a:cxnLst/>
              <a:rect l="l" t="t" r="r" b="b"/>
              <a:pathLst>
                <a:path w="1743" h="2703" extrusionOk="0">
                  <a:moveTo>
                    <a:pt x="1373" y="1"/>
                  </a:moveTo>
                  <a:cubicBezTo>
                    <a:pt x="1308" y="1"/>
                    <a:pt x="1242" y="26"/>
                    <a:pt x="1193" y="75"/>
                  </a:cubicBezTo>
                  <a:lnTo>
                    <a:pt x="102" y="1166"/>
                  </a:lnTo>
                  <a:cubicBezTo>
                    <a:pt x="0" y="1268"/>
                    <a:pt x="0" y="1429"/>
                    <a:pt x="102" y="1532"/>
                  </a:cubicBezTo>
                  <a:lnTo>
                    <a:pt x="1193" y="2622"/>
                  </a:lnTo>
                  <a:cubicBezTo>
                    <a:pt x="1249" y="2679"/>
                    <a:pt x="1312" y="2702"/>
                    <a:pt x="1372" y="2702"/>
                  </a:cubicBezTo>
                  <a:cubicBezTo>
                    <a:pt x="1571" y="2702"/>
                    <a:pt x="1742" y="2444"/>
                    <a:pt x="1556" y="2260"/>
                  </a:cubicBezTo>
                  <a:lnTo>
                    <a:pt x="644" y="1349"/>
                  </a:lnTo>
                  <a:lnTo>
                    <a:pt x="1556" y="441"/>
                  </a:lnTo>
                  <a:cubicBezTo>
                    <a:pt x="1658" y="339"/>
                    <a:pt x="1658" y="177"/>
                    <a:pt x="1556" y="75"/>
                  </a:cubicBezTo>
                  <a:cubicBezTo>
                    <a:pt x="1505" y="26"/>
                    <a:pt x="1439" y="1"/>
                    <a:pt x="13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3" name="Google Shape;18273;p79"/>
            <p:cNvSpPr/>
            <p:nvPr/>
          </p:nvSpPr>
          <p:spPr>
            <a:xfrm>
              <a:off x="7300203" y="1646064"/>
              <a:ext cx="45340" cy="70378"/>
            </a:xfrm>
            <a:custGeom>
              <a:avLst/>
              <a:gdLst/>
              <a:ahLst/>
              <a:cxnLst/>
              <a:rect l="l" t="t" r="r" b="b"/>
              <a:pathLst>
                <a:path w="1742" h="2704" extrusionOk="0">
                  <a:moveTo>
                    <a:pt x="370" y="0"/>
                  </a:moveTo>
                  <a:cubicBezTo>
                    <a:pt x="171" y="0"/>
                    <a:pt x="0" y="259"/>
                    <a:pt x="187" y="446"/>
                  </a:cubicBezTo>
                  <a:lnTo>
                    <a:pt x="1095" y="1354"/>
                  </a:lnTo>
                  <a:lnTo>
                    <a:pt x="187" y="2265"/>
                  </a:lnTo>
                  <a:cubicBezTo>
                    <a:pt x="85" y="2363"/>
                    <a:pt x="85" y="2525"/>
                    <a:pt x="187" y="2627"/>
                  </a:cubicBezTo>
                  <a:cubicBezTo>
                    <a:pt x="236" y="2678"/>
                    <a:pt x="301" y="2704"/>
                    <a:pt x="367" y="2704"/>
                  </a:cubicBezTo>
                  <a:cubicBezTo>
                    <a:pt x="432" y="2704"/>
                    <a:pt x="498" y="2678"/>
                    <a:pt x="549" y="2627"/>
                  </a:cubicBezTo>
                  <a:lnTo>
                    <a:pt x="1640" y="1537"/>
                  </a:lnTo>
                  <a:cubicBezTo>
                    <a:pt x="1742" y="1434"/>
                    <a:pt x="1742" y="1273"/>
                    <a:pt x="1640" y="1174"/>
                  </a:cubicBezTo>
                  <a:lnTo>
                    <a:pt x="549" y="80"/>
                  </a:lnTo>
                  <a:cubicBezTo>
                    <a:pt x="493" y="24"/>
                    <a:pt x="430" y="0"/>
                    <a:pt x="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4" name="Google Shape;18274;p79"/>
            <p:cNvSpPr/>
            <p:nvPr/>
          </p:nvSpPr>
          <p:spPr>
            <a:xfrm>
              <a:off x="7251740" y="1637813"/>
              <a:ext cx="42243" cy="86932"/>
            </a:xfrm>
            <a:custGeom>
              <a:avLst/>
              <a:gdLst/>
              <a:ahLst/>
              <a:cxnLst/>
              <a:rect l="l" t="t" r="r" b="b"/>
              <a:pathLst>
                <a:path w="1623" h="3340" extrusionOk="0">
                  <a:moveTo>
                    <a:pt x="1331" y="1"/>
                  </a:moveTo>
                  <a:cubicBezTo>
                    <a:pt x="1228" y="1"/>
                    <a:pt x="1130" y="64"/>
                    <a:pt x="1092" y="168"/>
                  </a:cubicBezTo>
                  <a:lnTo>
                    <a:pt x="50" y="2993"/>
                  </a:lnTo>
                  <a:cubicBezTo>
                    <a:pt x="1" y="3127"/>
                    <a:pt x="71" y="3275"/>
                    <a:pt x="205" y="3324"/>
                  </a:cubicBezTo>
                  <a:cubicBezTo>
                    <a:pt x="234" y="3335"/>
                    <a:pt x="264" y="3340"/>
                    <a:pt x="293" y="3340"/>
                  </a:cubicBezTo>
                  <a:cubicBezTo>
                    <a:pt x="398" y="3340"/>
                    <a:pt x="496" y="3274"/>
                    <a:pt x="532" y="3169"/>
                  </a:cubicBezTo>
                  <a:lnTo>
                    <a:pt x="1574" y="344"/>
                  </a:lnTo>
                  <a:cubicBezTo>
                    <a:pt x="1623" y="210"/>
                    <a:pt x="1553" y="66"/>
                    <a:pt x="1419" y="17"/>
                  </a:cubicBezTo>
                  <a:cubicBezTo>
                    <a:pt x="1390" y="6"/>
                    <a:pt x="1360" y="1"/>
                    <a:pt x="13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75" name="Google Shape;18275;p79"/>
          <p:cNvGrpSpPr/>
          <p:nvPr/>
        </p:nvGrpSpPr>
        <p:grpSpPr>
          <a:xfrm>
            <a:off x="2827559" y="2428451"/>
            <a:ext cx="264778" cy="363864"/>
            <a:chOff x="2827559" y="2428451"/>
            <a:chExt cx="264778" cy="363864"/>
          </a:xfrm>
        </p:grpSpPr>
        <p:sp>
          <p:nvSpPr>
            <p:cNvPr id="18276" name="Google Shape;18276;p79"/>
            <p:cNvSpPr/>
            <p:nvPr/>
          </p:nvSpPr>
          <p:spPr>
            <a:xfrm>
              <a:off x="2833051" y="2433864"/>
              <a:ext cx="200490" cy="352959"/>
            </a:xfrm>
            <a:custGeom>
              <a:avLst/>
              <a:gdLst/>
              <a:ahLst/>
              <a:cxnLst/>
              <a:rect l="l" t="t" r="r" b="b"/>
              <a:pathLst>
                <a:path w="7703" h="13561" extrusionOk="0">
                  <a:moveTo>
                    <a:pt x="948" y="0"/>
                  </a:moveTo>
                  <a:cubicBezTo>
                    <a:pt x="430" y="0"/>
                    <a:pt x="4" y="423"/>
                    <a:pt x="1" y="943"/>
                  </a:cubicBezTo>
                  <a:lnTo>
                    <a:pt x="1" y="12617"/>
                  </a:lnTo>
                  <a:cubicBezTo>
                    <a:pt x="4" y="13139"/>
                    <a:pt x="433" y="13560"/>
                    <a:pt x="955" y="13560"/>
                  </a:cubicBezTo>
                  <a:cubicBezTo>
                    <a:pt x="957" y="13560"/>
                    <a:pt x="959" y="13560"/>
                    <a:pt x="961" y="13560"/>
                  </a:cubicBezTo>
                  <a:lnTo>
                    <a:pt x="6742" y="13560"/>
                  </a:lnTo>
                  <a:cubicBezTo>
                    <a:pt x="6744" y="13560"/>
                    <a:pt x="6746" y="13560"/>
                    <a:pt x="6749" y="13560"/>
                  </a:cubicBezTo>
                  <a:cubicBezTo>
                    <a:pt x="7270" y="13560"/>
                    <a:pt x="7696" y="13139"/>
                    <a:pt x="7703" y="12617"/>
                  </a:cubicBezTo>
                  <a:lnTo>
                    <a:pt x="7703" y="943"/>
                  </a:lnTo>
                  <a:cubicBezTo>
                    <a:pt x="7696" y="423"/>
                    <a:pt x="7273" y="0"/>
                    <a:pt x="6751" y="0"/>
                  </a:cubicBezTo>
                  <a:cubicBezTo>
                    <a:pt x="6747" y="0"/>
                    <a:pt x="6743" y="0"/>
                    <a:pt x="6739" y="0"/>
                  </a:cubicBezTo>
                  <a:lnTo>
                    <a:pt x="961" y="0"/>
                  </a:lnTo>
                  <a:cubicBezTo>
                    <a:pt x="957" y="0"/>
                    <a:pt x="953" y="0"/>
                    <a:pt x="94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7" name="Google Shape;18277;p79"/>
            <p:cNvSpPr/>
            <p:nvPr/>
          </p:nvSpPr>
          <p:spPr>
            <a:xfrm>
              <a:off x="2833051" y="2468481"/>
              <a:ext cx="200490" cy="279978"/>
            </a:xfrm>
            <a:custGeom>
              <a:avLst/>
              <a:gdLst/>
              <a:ahLst/>
              <a:cxnLst/>
              <a:rect l="l" t="t" r="r" b="b"/>
              <a:pathLst>
                <a:path w="7703" h="10757" extrusionOk="0">
                  <a:moveTo>
                    <a:pt x="1" y="0"/>
                  </a:moveTo>
                  <a:lnTo>
                    <a:pt x="1" y="10756"/>
                  </a:lnTo>
                  <a:lnTo>
                    <a:pt x="7703" y="10756"/>
                  </a:lnTo>
                  <a:lnTo>
                    <a:pt x="77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8" name="Google Shape;18278;p79"/>
            <p:cNvSpPr/>
            <p:nvPr/>
          </p:nvSpPr>
          <p:spPr>
            <a:xfrm>
              <a:off x="3016310" y="2468481"/>
              <a:ext cx="17230" cy="279978"/>
            </a:xfrm>
            <a:custGeom>
              <a:avLst/>
              <a:gdLst/>
              <a:ahLst/>
              <a:cxnLst/>
              <a:rect l="l" t="t" r="r" b="b"/>
              <a:pathLst>
                <a:path w="662" h="10757" extrusionOk="0">
                  <a:moveTo>
                    <a:pt x="0" y="0"/>
                  </a:moveTo>
                  <a:lnTo>
                    <a:pt x="0" y="10756"/>
                  </a:lnTo>
                  <a:lnTo>
                    <a:pt x="662" y="10756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9" name="Google Shape;18279;p79"/>
            <p:cNvSpPr/>
            <p:nvPr/>
          </p:nvSpPr>
          <p:spPr>
            <a:xfrm>
              <a:off x="2939295" y="2542555"/>
              <a:ext cx="147446" cy="144895"/>
            </a:xfrm>
            <a:custGeom>
              <a:avLst/>
              <a:gdLst/>
              <a:ahLst/>
              <a:cxnLst/>
              <a:rect l="l" t="t" r="r" b="b"/>
              <a:pathLst>
                <a:path w="5665" h="5567" extrusionOk="0">
                  <a:moveTo>
                    <a:pt x="2833" y="1"/>
                  </a:moveTo>
                  <a:cubicBezTo>
                    <a:pt x="1267" y="1"/>
                    <a:pt x="0" y="1246"/>
                    <a:pt x="0" y="2784"/>
                  </a:cubicBezTo>
                  <a:cubicBezTo>
                    <a:pt x="0" y="4321"/>
                    <a:pt x="1267" y="5567"/>
                    <a:pt x="2833" y="5567"/>
                  </a:cubicBezTo>
                  <a:cubicBezTo>
                    <a:pt x="4398" y="5567"/>
                    <a:pt x="5665" y="4321"/>
                    <a:pt x="5665" y="2784"/>
                  </a:cubicBezTo>
                  <a:cubicBezTo>
                    <a:pt x="5665" y="1246"/>
                    <a:pt x="4398" y="1"/>
                    <a:pt x="2833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0" name="Google Shape;18280;p79"/>
            <p:cNvSpPr/>
            <p:nvPr/>
          </p:nvSpPr>
          <p:spPr>
            <a:xfrm>
              <a:off x="2962824" y="2565641"/>
              <a:ext cx="100492" cy="98748"/>
            </a:xfrm>
            <a:custGeom>
              <a:avLst/>
              <a:gdLst/>
              <a:ahLst/>
              <a:cxnLst/>
              <a:rect l="l" t="t" r="r" b="b"/>
              <a:pathLst>
                <a:path w="3861" h="3794" extrusionOk="0">
                  <a:moveTo>
                    <a:pt x="1929" y="0"/>
                  </a:moveTo>
                  <a:cubicBezTo>
                    <a:pt x="862" y="0"/>
                    <a:pt x="0" y="848"/>
                    <a:pt x="0" y="1897"/>
                  </a:cubicBezTo>
                  <a:cubicBezTo>
                    <a:pt x="0" y="2942"/>
                    <a:pt x="862" y="3793"/>
                    <a:pt x="1929" y="3793"/>
                  </a:cubicBezTo>
                  <a:cubicBezTo>
                    <a:pt x="2995" y="3793"/>
                    <a:pt x="3860" y="2942"/>
                    <a:pt x="3860" y="1897"/>
                  </a:cubicBezTo>
                  <a:cubicBezTo>
                    <a:pt x="3860" y="848"/>
                    <a:pt x="2995" y="0"/>
                    <a:pt x="1929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1" name="Google Shape;18281;p79"/>
            <p:cNvSpPr/>
            <p:nvPr/>
          </p:nvSpPr>
          <p:spPr>
            <a:xfrm>
              <a:off x="2827559" y="2428451"/>
              <a:ext cx="264778" cy="363864"/>
            </a:xfrm>
            <a:custGeom>
              <a:avLst/>
              <a:gdLst/>
              <a:ahLst/>
              <a:cxnLst/>
              <a:rect l="l" t="t" r="r" b="b"/>
              <a:pathLst>
                <a:path w="10173" h="13980" extrusionOk="0">
                  <a:moveTo>
                    <a:pt x="7703" y="12505"/>
                  </a:moveTo>
                  <a:lnTo>
                    <a:pt x="7703" y="12825"/>
                  </a:lnTo>
                  <a:cubicBezTo>
                    <a:pt x="7699" y="13231"/>
                    <a:pt x="7365" y="13561"/>
                    <a:pt x="6956" y="13561"/>
                  </a:cubicBezTo>
                  <a:cubicBezTo>
                    <a:pt x="6954" y="13561"/>
                    <a:pt x="6952" y="13561"/>
                    <a:pt x="6950" y="13561"/>
                  </a:cubicBezTo>
                  <a:lnTo>
                    <a:pt x="1172" y="13561"/>
                  </a:lnTo>
                  <a:cubicBezTo>
                    <a:pt x="764" y="13561"/>
                    <a:pt x="430" y="13234"/>
                    <a:pt x="426" y="12825"/>
                  </a:cubicBezTo>
                  <a:lnTo>
                    <a:pt x="426" y="12505"/>
                  </a:lnTo>
                  <a:close/>
                  <a:moveTo>
                    <a:pt x="1159" y="1"/>
                  </a:moveTo>
                  <a:cubicBezTo>
                    <a:pt x="525" y="1"/>
                    <a:pt x="8" y="515"/>
                    <a:pt x="1" y="1151"/>
                  </a:cubicBezTo>
                  <a:lnTo>
                    <a:pt x="1" y="10078"/>
                  </a:lnTo>
                  <a:cubicBezTo>
                    <a:pt x="6" y="10211"/>
                    <a:pt x="109" y="10278"/>
                    <a:pt x="212" y="10278"/>
                  </a:cubicBezTo>
                  <a:cubicBezTo>
                    <a:pt x="315" y="10278"/>
                    <a:pt x="418" y="10211"/>
                    <a:pt x="423" y="10078"/>
                  </a:cubicBezTo>
                  <a:lnTo>
                    <a:pt x="423" y="1746"/>
                  </a:lnTo>
                  <a:lnTo>
                    <a:pt x="4409" y="1746"/>
                  </a:lnTo>
                  <a:cubicBezTo>
                    <a:pt x="4525" y="1746"/>
                    <a:pt x="4617" y="1651"/>
                    <a:pt x="4617" y="1538"/>
                  </a:cubicBezTo>
                  <a:cubicBezTo>
                    <a:pt x="4617" y="1422"/>
                    <a:pt x="4525" y="1331"/>
                    <a:pt x="4409" y="1331"/>
                  </a:cubicBezTo>
                  <a:lnTo>
                    <a:pt x="423" y="1331"/>
                  </a:lnTo>
                  <a:lnTo>
                    <a:pt x="423" y="1155"/>
                  </a:lnTo>
                  <a:cubicBezTo>
                    <a:pt x="426" y="743"/>
                    <a:pt x="761" y="416"/>
                    <a:pt x="1172" y="416"/>
                  </a:cubicBezTo>
                  <a:lnTo>
                    <a:pt x="6950" y="416"/>
                  </a:lnTo>
                  <a:cubicBezTo>
                    <a:pt x="7358" y="416"/>
                    <a:pt x="7692" y="743"/>
                    <a:pt x="7696" y="1155"/>
                  </a:cubicBezTo>
                  <a:lnTo>
                    <a:pt x="7696" y="1331"/>
                  </a:lnTo>
                  <a:lnTo>
                    <a:pt x="5310" y="1331"/>
                  </a:lnTo>
                  <a:cubicBezTo>
                    <a:pt x="5032" y="1331"/>
                    <a:pt x="5032" y="1746"/>
                    <a:pt x="5310" y="1746"/>
                  </a:cubicBezTo>
                  <a:lnTo>
                    <a:pt x="7696" y="1746"/>
                  </a:lnTo>
                  <a:lnTo>
                    <a:pt x="7696" y="4233"/>
                  </a:lnTo>
                  <a:cubicBezTo>
                    <a:pt x="7503" y="4197"/>
                    <a:pt x="7310" y="4178"/>
                    <a:pt x="7117" y="4178"/>
                  </a:cubicBezTo>
                  <a:cubicBezTo>
                    <a:pt x="6318" y="4178"/>
                    <a:pt x="5540" y="4491"/>
                    <a:pt x="4958" y="5064"/>
                  </a:cubicBezTo>
                  <a:lnTo>
                    <a:pt x="1281" y="5064"/>
                  </a:lnTo>
                  <a:cubicBezTo>
                    <a:pt x="1007" y="5064"/>
                    <a:pt x="1007" y="5482"/>
                    <a:pt x="1281" y="5482"/>
                  </a:cubicBezTo>
                  <a:lnTo>
                    <a:pt x="4610" y="5482"/>
                  </a:lnTo>
                  <a:cubicBezTo>
                    <a:pt x="4529" y="5595"/>
                    <a:pt x="4455" y="5718"/>
                    <a:pt x="4392" y="5845"/>
                  </a:cubicBezTo>
                  <a:lnTo>
                    <a:pt x="2326" y="5845"/>
                  </a:lnTo>
                  <a:cubicBezTo>
                    <a:pt x="2048" y="5845"/>
                    <a:pt x="2048" y="6260"/>
                    <a:pt x="2326" y="6260"/>
                  </a:cubicBezTo>
                  <a:lnTo>
                    <a:pt x="4219" y="6260"/>
                  </a:lnTo>
                  <a:cubicBezTo>
                    <a:pt x="4124" y="6552"/>
                    <a:pt x="4075" y="6862"/>
                    <a:pt x="4075" y="7168"/>
                  </a:cubicBezTo>
                  <a:cubicBezTo>
                    <a:pt x="4075" y="7242"/>
                    <a:pt x="4079" y="7312"/>
                    <a:pt x="4082" y="7386"/>
                  </a:cubicBezTo>
                  <a:lnTo>
                    <a:pt x="1848" y="7386"/>
                  </a:lnTo>
                  <a:cubicBezTo>
                    <a:pt x="1570" y="7386"/>
                    <a:pt x="1570" y="7801"/>
                    <a:pt x="1848" y="7801"/>
                  </a:cubicBezTo>
                  <a:lnTo>
                    <a:pt x="4145" y="7801"/>
                  </a:lnTo>
                  <a:cubicBezTo>
                    <a:pt x="4159" y="7868"/>
                    <a:pt x="4177" y="7935"/>
                    <a:pt x="4195" y="8002"/>
                  </a:cubicBezTo>
                  <a:lnTo>
                    <a:pt x="3111" y="8002"/>
                  </a:lnTo>
                  <a:cubicBezTo>
                    <a:pt x="2833" y="8002"/>
                    <a:pt x="2833" y="8417"/>
                    <a:pt x="3111" y="8417"/>
                  </a:cubicBezTo>
                  <a:lnTo>
                    <a:pt x="4353" y="8417"/>
                  </a:lnTo>
                  <a:cubicBezTo>
                    <a:pt x="4858" y="9480"/>
                    <a:pt x="5931" y="10158"/>
                    <a:pt x="7109" y="10158"/>
                  </a:cubicBezTo>
                  <a:cubicBezTo>
                    <a:pt x="7112" y="10158"/>
                    <a:pt x="7115" y="10158"/>
                    <a:pt x="7118" y="10158"/>
                  </a:cubicBezTo>
                  <a:cubicBezTo>
                    <a:pt x="7312" y="10158"/>
                    <a:pt x="7506" y="10141"/>
                    <a:pt x="7696" y="10106"/>
                  </a:cubicBezTo>
                  <a:lnTo>
                    <a:pt x="7696" y="12087"/>
                  </a:lnTo>
                  <a:lnTo>
                    <a:pt x="423" y="12087"/>
                  </a:lnTo>
                  <a:lnTo>
                    <a:pt x="423" y="10943"/>
                  </a:lnTo>
                  <a:cubicBezTo>
                    <a:pt x="418" y="10809"/>
                    <a:pt x="315" y="10742"/>
                    <a:pt x="212" y="10742"/>
                  </a:cubicBezTo>
                  <a:cubicBezTo>
                    <a:pt x="109" y="10742"/>
                    <a:pt x="6" y="10809"/>
                    <a:pt x="1" y="10943"/>
                  </a:cubicBezTo>
                  <a:lnTo>
                    <a:pt x="1" y="12825"/>
                  </a:lnTo>
                  <a:cubicBezTo>
                    <a:pt x="8" y="13467"/>
                    <a:pt x="528" y="13979"/>
                    <a:pt x="1166" y="13979"/>
                  </a:cubicBezTo>
                  <a:cubicBezTo>
                    <a:pt x="1168" y="13979"/>
                    <a:pt x="1170" y="13979"/>
                    <a:pt x="1172" y="13979"/>
                  </a:cubicBezTo>
                  <a:lnTo>
                    <a:pt x="6950" y="13979"/>
                  </a:lnTo>
                  <a:cubicBezTo>
                    <a:pt x="6952" y="13979"/>
                    <a:pt x="6954" y="13979"/>
                    <a:pt x="6956" y="13979"/>
                  </a:cubicBezTo>
                  <a:cubicBezTo>
                    <a:pt x="7597" y="13979"/>
                    <a:pt x="8118" y="13467"/>
                    <a:pt x="8125" y="12825"/>
                  </a:cubicBezTo>
                  <a:lnTo>
                    <a:pt x="8125" y="9993"/>
                  </a:lnTo>
                  <a:cubicBezTo>
                    <a:pt x="9314" y="9585"/>
                    <a:pt x="10169" y="8473"/>
                    <a:pt x="10169" y="7168"/>
                  </a:cubicBezTo>
                  <a:cubicBezTo>
                    <a:pt x="10173" y="6717"/>
                    <a:pt x="10067" y="6271"/>
                    <a:pt x="9870" y="5866"/>
                  </a:cubicBezTo>
                  <a:cubicBezTo>
                    <a:pt x="9832" y="5793"/>
                    <a:pt x="9756" y="5750"/>
                    <a:pt x="9678" y="5750"/>
                  </a:cubicBezTo>
                  <a:cubicBezTo>
                    <a:pt x="9646" y="5750"/>
                    <a:pt x="9615" y="5757"/>
                    <a:pt x="9585" y="5771"/>
                  </a:cubicBezTo>
                  <a:cubicBezTo>
                    <a:pt x="9479" y="5820"/>
                    <a:pt x="9437" y="5943"/>
                    <a:pt x="9486" y="6049"/>
                  </a:cubicBezTo>
                  <a:cubicBezTo>
                    <a:pt x="9659" y="6397"/>
                    <a:pt x="9747" y="6781"/>
                    <a:pt x="9747" y="7168"/>
                  </a:cubicBezTo>
                  <a:cubicBezTo>
                    <a:pt x="9747" y="8589"/>
                    <a:pt x="8572" y="9743"/>
                    <a:pt x="7126" y="9743"/>
                  </a:cubicBezTo>
                  <a:cubicBezTo>
                    <a:pt x="5679" y="9743"/>
                    <a:pt x="4504" y="8586"/>
                    <a:pt x="4504" y="7168"/>
                  </a:cubicBezTo>
                  <a:cubicBezTo>
                    <a:pt x="4504" y="5750"/>
                    <a:pt x="5679" y="4592"/>
                    <a:pt x="7126" y="4592"/>
                  </a:cubicBezTo>
                  <a:cubicBezTo>
                    <a:pt x="7850" y="4592"/>
                    <a:pt x="8543" y="4891"/>
                    <a:pt x="9043" y="5416"/>
                  </a:cubicBezTo>
                  <a:cubicBezTo>
                    <a:pt x="9086" y="5458"/>
                    <a:pt x="9143" y="5480"/>
                    <a:pt x="9201" y="5480"/>
                  </a:cubicBezTo>
                  <a:cubicBezTo>
                    <a:pt x="9252" y="5480"/>
                    <a:pt x="9304" y="5463"/>
                    <a:pt x="9346" y="5426"/>
                  </a:cubicBezTo>
                  <a:cubicBezTo>
                    <a:pt x="9430" y="5345"/>
                    <a:pt x="9434" y="5215"/>
                    <a:pt x="9356" y="5131"/>
                  </a:cubicBezTo>
                  <a:cubicBezTo>
                    <a:pt x="9015" y="4772"/>
                    <a:pt x="8593" y="4501"/>
                    <a:pt x="8125" y="4342"/>
                  </a:cubicBezTo>
                  <a:lnTo>
                    <a:pt x="8125" y="1151"/>
                  </a:lnTo>
                  <a:cubicBezTo>
                    <a:pt x="8118" y="515"/>
                    <a:pt x="7601" y="1"/>
                    <a:pt x="6963" y="1"/>
                  </a:cubicBezTo>
                  <a:cubicBezTo>
                    <a:pt x="6958" y="1"/>
                    <a:pt x="6954" y="1"/>
                    <a:pt x="6950" y="1"/>
                  </a:cubicBezTo>
                  <a:lnTo>
                    <a:pt x="1172" y="1"/>
                  </a:lnTo>
                  <a:cubicBezTo>
                    <a:pt x="1168" y="1"/>
                    <a:pt x="1164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2" name="Google Shape;18282;p79"/>
            <p:cNvSpPr/>
            <p:nvPr/>
          </p:nvSpPr>
          <p:spPr>
            <a:xfrm>
              <a:off x="2957228" y="2600805"/>
              <a:ext cx="12311" cy="19703"/>
            </a:xfrm>
            <a:custGeom>
              <a:avLst/>
              <a:gdLst/>
              <a:ahLst/>
              <a:cxnLst/>
              <a:rect l="l" t="t" r="r" b="b"/>
              <a:pathLst>
                <a:path w="473" h="757" extrusionOk="0">
                  <a:moveTo>
                    <a:pt x="243" y="0"/>
                  </a:moveTo>
                  <a:cubicBezTo>
                    <a:pt x="142" y="0"/>
                    <a:pt x="55" y="70"/>
                    <a:pt x="36" y="173"/>
                  </a:cubicBezTo>
                  <a:cubicBezTo>
                    <a:pt x="15" y="296"/>
                    <a:pt x="1" y="419"/>
                    <a:pt x="1" y="546"/>
                  </a:cubicBezTo>
                  <a:cubicBezTo>
                    <a:pt x="4" y="662"/>
                    <a:pt x="96" y="757"/>
                    <a:pt x="215" y="757"/>
                  </a:cubicBezTo>
                  <a:cubicBezTo>
                    <a:pt x="328" y="757"/>
                    <a:pt x="423" y="665"/>
                    <a:pt x="427" y="549"/>
                  </a:cubicBezTo>
                  <a:lnTo>
                    <a:pt x="427" y="546"/>
                  </a:lnTo>
                  <a:cubicBezTo>
                    <a:pt x="427" y="444"/>
                    <a:pt x="434" y="345"/>
                    <a:pt x="451" y="247"/>
                  </a:cubicBezTo>
                  <a:cubicBezTo>
                    <a:pt x="472" y="131"/>
                    <a:pt x="395" y="25"/>
                    <a:pt x="282" y="4"/>
                  </a:cubicBezTo>
                  <a:cubicBezTo>
                    <a:pt x="269" y="1"/>
                    <a:pt x="256" y="0"/>
                    <a:pt x="2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3" name="Google Shape;18283;p79"/>
            <p:cNvSpPr/>
            <p:nvPr/>
          </p:nvSpPr>
          <p:spPr>
            <a:xfrm>
              <a:off x="2982865" y="2653016"/>
              <a:ext cx="20822" cy="14393"/>
            </a:xfrm>
            <a:custGeom>
              <a:avLst/>
              <a:gdLst/>
              <a:ahLst/>
              <a:cxnLst/>
              <a:rect l="l" t="t" r="r" b="b"/>
              <a:pathLst>
                <a:path w="800" h="553" extrusionOk="0">
                  <a:moveTo>
                    <a:pt x="243" y="0"/>
                  </a:moveTo>
                  <a:cubicBezTo>
                    <a:pt x="168" y="0"/>
                    <a:pt x="96" y="39"/>
                    <a:pt x="57" y="109"/>
                  </a:cubicBezTo>
                  <a:cubicBezTo>
                    <a:pt x="1" y="211"/>
                    <a:pt x="40" y="341"/>
                    <a:pt x="145" y="394"/>
                  </a:cubicBezTo>
                  <a:cubicBezTo>
                    <a:pt x="258" y="454"/>
                    <a:pt x="374" y="503"/>
                    <a:pt x="497" y="542"/>
                  </a:cubicBezTo>
                  <a:cubicBezTo>
                    <a:pt x="518" y="549"/>
                    <a:pt x="539" y="552"/>
                    <a:pt x="560" y="552"/>
                  </a:cubicBezTo>
                  <a:cubicBezTo>
                    <a:pt x="652" y="552"/>
                    <a:pt x="733" y="492"/>
                    <a:pt x="764" y="408"/>
                  </a:cubicBezTo>
                  <a:cubicBezTo>
                    <a:pt x="800" y="295"/>
                    <a:pt x="740" y="176"/>
                    <a:pt x="627" y="144"/>
                  </a:cubicBezTo>
                  <a:cubicBezTo>
                    <a:pt x="529" y="112"/>
                    <a:pt x="434" y="74"/>
                    <a:pt x="342" y="25"/>
                  </a:cubicBezTo>
                  <a:cubicBezTo>
                    <a:pt x="310" y="8"/>
                    <a:pt x="276" y="0"/>
                    <a:pt x="2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4" name="Google Shape;18284;p79"/>
            <p:cNvSpPr/>
            <p:nvPr/>
          </p:nvSpPr>
          <p:spPr>
            <a:xfrm>
              <a:off x="2966129" y="2573970"/>
              <a:ext cx="18245" cy="17517"/>
            </a:xfrm>
            <a:custGeom>
              <a:avLst/>
              <a:gdLst/>
              <a:ahLst/>
              <a:cxnLst/>
              <a:rect l="l" t="t" r="r" b="b"/>
              <a:pathLst>
                <a:path w="701" h="673" extrusionOk="0">
                  <a:moveTo>
                    <a:pt x="466" y="1"/>
                  </a:moveTo>
                  <a:cubicBezTo>
                    <a:pt x="413" y="1"/>
                    <a:pt x="361" y="19"/>
                    <a:pt x="320" y="57"/>
                  </a:cubicBezTo>
                  <a:cubicBezTo>
                    <a:pt x="229" y="145"/>
                    <a:pt x="144" y="240"/>
                    <a:pt x="67" y="342"/>
                  </a:cubicBezTo>
                  <a:cubicBezTo>
                    <a:pt x="0" y="437"/>
                    <a:pt x="21" y="567"/>
                    <a:pt x="116" y="634"/>
                  </a:cubicBezTo>
                  <a:cubicBezTo>
                    <a:pt x="152" y="660"/>
                    <a:pt x="195" y="673"/>
                    <a:pt x="238" y="673"/>
                  </a:cubicBezTo>
                  <a:cubicBezTo>
                    <a:pt x="304" y="673"/>
                    <a:pt x="369" y="643"/>
                    <a:pt x="412" y="588"/>
                  </a:cubicBezTo>
                  <a:cubicBezTo>
                    <a:pt x="472" y="504"/>
                    <a:pt x="538" y="430"/>
                    <a:pt x="612" y="359"/>
                  </a:cubicBezTo>
                  <a:cubicBezTo>
                    <a:pt x="697" y="278"/>
                    <a:pt x="700" y="145"/>
                    <a:pt x="619" y="64"/>
                  </a:cubicBezTo>
                  <a:cubicBezTo>
                    <a:pt x="578" y="22"/>
                    <a:pt x="522" y="1"/>
                    <a:pt x="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5" name="Google Shape;18285;p79"/>
            <p:cNvSpPr/>
            <p:nvPr/>
          </p:nvSpPr>
          <p:spPr>
            <a:xfrm>
              <a:off x="2961445" y="2630944"/>
              <a:ext cx="17256" cy="18506"/>
            </a:xfrm>
            <a:custGeom>
              <a:avLst/>
              <a:gdLst/>
              <a:ahLst/>
              <a:cxnLst/>
              <a:rect l="l" t="t" r="r" b="b"/>
              <a:pathLst>
                <a:path w="663" h="711" extrusionOk="0">
                  <a:moveTo>
                    <a:pt x="243" y="1"/>
                  </a:moveTo>
                  <a:cubicBezTo>
                    <a:pt x="213" y="1"/>
                    <a:pt x="182" y="7"/>
                    <a:pt x="152" y="21"/>
                  </a:cubicBezTo>
                  <a:cubicBezTo>
                    <a:pt x="46" y="70"/>
                    <a:pt x="1" y="197"/>
                    <a:pt x="53" y="299"/>
                  </a:cubicBezTo>
                  <a:cubicBezTo>
                    <a:pt x="110" y="415"/>
                    <a:pt x="173" y="524"/>
                    <a:pt x="250" y="626"/>
                  </a:cubicBezTo>
                  <a:cubicBezTo>
                    <a:pt x="292" y="681"/>
                    <a:pt x="356" y="710"/>
                    <a:pt x="420" y="710"/>
                  </a:cubicBezTo>
                  <a:cubicBezTo>
                    <a:pt x="464" y="710"/>
                    <a:pt x="508" y="697"/>
                    <a:pt x="546" y="668"/>
                  </a:cubicBezTo>
                  <a:cubicBezTo>
                    <a:pt x="641" y="602"/>
                    <a:pt x="662" y="471"/>
                    <a:pt x="592" y="380"/>
                  </a:cubicBezTo>
                  <a:cubicBezTo>
                    <a:pt x="532" y="295"/>
                    <a:pt x="479" y="211"/>
                    <a:pt x="433" y="120"/>
                  </a:cubicBezTo>
                  <a:cubicBezTo>
                    <a:pt x="395" y="44"/>
                    <a:pt x="321" y="1"/>
                    <a:pt x="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6" name="Google Shape;18286;p79"/>
            <p:cNvSpPr/>
            <p:nvPr/>
          </p:nvSpPr>
          <p:spPr>
            <a:xfrm>
              <a:off x="3041661" y="2638545"/>
              <a:ext cx="18245" cy="17490"/>
            </a:xfrm>
            <a:custGeom>
              <a:avLst/>
              <a:gdLst/>
              <a:ahLst/>
              <a:cxnLst/>
              <a:rect l="l" t="t" r="r" b="b"/>
              <a:pathLst>
                <a:path w="701" h="672" extrusionOk="0">
                  <a:moveTo>
                    <a:pt x="460" y="0"/>
                  </a:moveTo>
                  <a:cubicBezTo>
                    <a:pt x="396" y="0"/>
                    <a:pt x="331" y="30"/>
                    <a:pt x="289" y="84"/>
                  </a:cubicBezTo>
                  <a:cubicBezTo>
                    <a:pt x="230" y="169"/>
                    <a:pt x="163" y="243"/>
                    <a:pt x="89" y="313"/>
                  </a:cubicBezTo>
                  <a:cubicBezTo>
                    <a:pt x="4" y="391"/>
                    <a:pt x="1" y="524"/>
                    <a:pt x="82" y="609"/>
                  </a:cubicBezTo>
                  <a:cubicBezTo>
                    <a:pt x="120" y="651"/>
                    <a:pt x="177" y="672"/>
                    <a:pt x="233" y="672"/>
                  </a:cubicBezTo>
                  <a:cubicBezTo>
                    <a:pt x="289" y="672"/>
                    <a:pt x="342" y="654"/>
                    <a:pt x="381" y="616"/>
                  </a:cubicBezTo>
                  <a:cubicBezTo>
                    <a:pt x="472" y="528"/>
                    <a:pt x="557" y="433"/>
                    <a:pt x="634" y="331"/>
                  </a:cubicBezTo>
                  <a:cubicBezTo>
                    <a:pt x="701" y="239"/>
                    <a:pt x="680" y="109"/>
                    <a:pt x="585" y="42"/>
                  </a:cubicBezTo>
                  <a:cubicBezTo>
                    <a:pt x="548" y="14"/>
                    <a:pt x="504" y="0"/>
                    <a:pt x="4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7" name="Google Shape;18287;p79"/>
            <p:cNvSpPr/>
            <p:nvPr/>
          </p:nvSpPr>
          <p:spPr>
            <a:xfrm>
              <a:off x="3056497" y="2609628"/>
              <a:ext cx="12311" cy="19599"/>
            </a:xfrm>
            <a:custGeom>
              <a:avLst/>
              <a:gdLst/>
              <a:ahLst/>
              <a:cxnLst/>
              <a:rect l="l" t="t" r="r" b="b"/>
              <a:pathLst>
                <a:path w="473" h="753" extrusionOk="0">
                  <a:moveTo>
                    <a:pt x="259" y="0"/>
                  </a:moveTo>
                  <a:cubicBezTo>
                    <a:pt x="156" y="0"/>
                    <a:pt x="54" y="68"/>
                    <a:pt x="47" y="203"/>
                  </a:cubicBezTo>
                  <a:lnTo>
                    <a:pt x="47" y="207"/>
                  </a:lnTo>
                  <a:cubicBezTo>
                    <a:pt x="47" y="309"/>
                    <a:pt x="40" y="411"/>
                    <a:pt x="22" y="509"/>
                  </a:cubicBezTo>
                  <a:cubicBezTo>
                    <a:pt x="1" y="622"/>
                    <a:pt x="78" y="731"/>
                    <a:pt x="191" y="752"/>
                  </a:cubicBezTo>
                  <a:lnTo>
                    <a:pt x="230" y="752"/>
                  </a:lnTo>
                  <a:cubicBezTo>
                    <a:pt x="332" y="752"/>
                    <a:pt x="420" y="682"/>
                    <a:pt x="437" y="583"/>
                  </a:cubicBezTo>
                  <a:cubicBezTo>
                    <a:pt x="458" y="457"/>
                    <a:pt x="472" y="333"/>
                    <a:pt x="472" y="207"/>
                  </a:cubicBezTo>
                  <a:lnTo>
                    <a:pt x="472" y="203"/>
                  </a:lnTo>
                  <a:cubicBezTo>
                    <a:pt x="465" y="68"/>
                    <a:pt x="362" y="0"/>
                    <a:pt x="2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8" name="Google Shape;18288;p79"/>
            <p:cNvSpPr/>
            <p:nvPr/>
          </p:nvSpPr>
          <p:spPr>
            <a:xfrm>
              <a:off x="3047335" y="2580477"/>
              <a:ext cx="17152" cy="18427"/>
            </a:xfrm>
            <a:custGeom>
              <a:avLst/>
              <a:gdLst/>
              <a:ahLst/>
              <a:cxnLst/>
              <a:rect l="l" t="t" r="r" b="b"/>
              <a:pathLst>
                <a:path w="659" h="708" extrusionOk="0">
                  <a:moveTo>
                    <a:pt x="239" y="1"/>
                  </a:moveTo>
                  <a:cubicBezTo>
                    <a:pt x="196" y="1"/>
                    <a:pt x="152" y="14"/>
                    <a:pt x="114" y="43"/>
                  </a:cubicBezTo>
                  <a:cubicBezTo>
                    <a:pt x="22" y="109"/>
                    <a:pt x="1" y="240"/>
                    <a:pt x="71" y="331"/>
                  </a:cubicBezTo>
                  <a:cubicBezTo>
                    <a:pt x="131" y="415"/>
                    <a:pt x="184" y="500"/>
                    <a:pt x="230" y="591"/>
                  </a:cubicBezTo>
                  <a:cubicBezTo>
                    <a:pt x="265" y="662"/>
                    <a:pt x="339" y="707"/>
                    <a:pt x="420" y="707"/>
                  </a:cubicBezTo>
                  <a:cubicBezTo>
                    <a:pt x="451" y="707"/>
                    <a:pt x="483" y="700"/>
                    <a:pt x="511" y="686"/>
                  </a:cubicBezTo>
                  <a:cubicBezTo>
                    <a:pt x="617" y="637"/>
                    <a:pt x="659" y="514"/>
                    <a:pt x="610" y="408"/>
                  </a:cubicBezTo>
                  <a:cubicBezTo>
                    <a:pt x="553" y="296"/>
                    <a:pt x="487" y="187"/>
                    <a:pt x="409" y="85"/>
                  </a:cubicBezTo>
                  <a:cubicBezTo>
                    <a:pt x="367" y="30"/>
                    <a:pt x="304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9" name="Google Shape;18289;p79"/>
            <p:cNvSpPr/>
            <p:nvPr/>
          </p:nvSpPr>
          <p:spPr>
            <a:xfrm>
              <a:off x="3012276" y="2656530"/>
              <a:ext cx="22540" cy="12884"/>
            </a:xfrm>
            <a:custGeom>
              <a:avLst/>
              <a:gdLst/>
              <a:ahLst/>
              <a:cxnLst/>
              <a:rect l="l" t="t" r="r" b="b"/>
              <a:pathLst>
                <a:path w="866" h="495" extrusionOk="0">
                  <a:moveTo>
                    <a:pt x="628" y="1"/>
                  </a:moveTo>
                  <a:cubicBezTo>
                    <a:pt x="605" y="1"/>
                    <a:pt x="582" y="5"/>
                    <a:pt x="560" y="13"/>
                  </a:cubicBezTo>
                  <a:cubicBezTo>
                    <a:pt x="461" y="44"/>
                    <a:pt x="363" y="65"/>
                    <a:pt x="261" y="80"/>
                  </a:cubicBezTo>
                  <a:cubicBezTo>
                    <a:pt x="0" y="111"/>
                    <a:pt x="29" y="495"/>
                    <a:pt x="289" y="495"/>
                  </a:cubicBezTo>
                  <a:lnTo>
                    <a:pt x="289" y="491"/>
                  </a:lnTo>
                  <a:lnTo>
                    <a:pt x="317" y="491"/>
                  </a:lnTo>
                  <a:cubicBezTo>
                    <a:pt x="444" y="474"/>
                    <a:pt x="570" y="445"/>
                    <a:pt x="690" y="407"/>
                  </a:cubicBezTo>
                  <a:cubicBezTo>
                    <a:pt x="803" y="372"/>
                    <a:pt x="866" y="255"/>
                    <a:pt x="827" y="143"/>
                  </a:cubicBezTo>
                  <a:cubicBezTo>
                    <a:pt x="797" y="56"/>
                    <a:pt x="715" y="1"/>
                    <a:pt x="6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0" name="Google Shape;18290;p79"/>
            <p:cNvSpPr/>
            <p:nvPr/>
          </p:nvSpPr>
          <p:spPr>
            <a:xfrm>
              <a:off x="3022245" y="2562622"/>
              <a:ext cx="20822" cy="14315"/>
            </a:xfrm>
            <a:custGeom>
              <a:avLst/>
              <a:gdLst/>
              <a:ahLst/>
              <a:cxnLst/>
              <a:rect l="l" t="t" r="r" b="b"/>
              <a:pathLst>
                <a:path w="800" h="550" extrusionOk="0">
                  <a:moveTo>
                    <a:pt x="237" y="0"/>
                  </a:moveTo>
                  <a:cubicBezTo>
                    <a:pt x="150" y="0"/>
                    <a:pt x="67" y="54"/>
                    <a:pt x="36" y="141"/>
                  </a:cubicBezTo>
                  <a:cubicBezTo>
                    <a:pt x="1" y="254"/>
                    <a:pt x="61" y="373"/>
                    <a:pt x="173" y="405"/>
                  </a:cubicBezTo>
                  <a:cubicBezTo>
                    <a:pt x="272" y="436"/>
                    <a:pt x="367" y="475"/>
                    <a:pt x="458" y="524"/>
                  </a:cubicBezTo>
                  <a:cubicBezTo>
                    <a:pt x="486" y="542"/>
                    <a:pt x="522" y="549"/>
                    <a:pt x="557" y="549"/>
                  </a:cubicBezTo>
                  <a:cubicBezTo>
                    <a:pt x="634" y="549"/>
                    <a:pt x="705" y="507"/>
                    <a:pt x="743" y="440"/>
                  </a:cubicBezTo>
                  <a:cubicBezTo>
                    <a:pt x="800" y="338"/>
                    <a:pt x="757" y="211"/>
                    <a:pt x="655" y="159"/>
                  </a:cubicBezTo>
                  <a:cubicBezTo>
                    <a:pt x="543" y="99"/>
                    <a:pt x="427" y="49"/>
                    <a:pt x="303" y="11"/>
                  </a:cubicBezTo>
                  <a:cubicBezTo>
                    <a:pt x="282" y="4"/>
                    <a:pt x="259" y="0"/>
                    <a:pt x="2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1" name="Google Shape;18291;p79"/>
            <p:cNvSpPr/>
            <p:nvPr/>
          </p:nvSpPr>
          <p:spPr>
            <a:xfrm>
              <a:off x="2991220" y="2560748"/>
              <a:ext cx="20796" cy="12780"/>
            </a:xfrm>
            <a:custGeom>
              <a:avLst/>
              <a:gdLst/>
              <a:ahLst/>
              <a:cxnLst/>
              <a:rect l="l" t="t" r="r" b="b"/>
              <a:pathLst>
                <a:path w="799" h="491" extrusionOk="0">
                  <a:moveTo>
                    <a:pt x="573" y="0"/>
                  </a:moveTo>
                  <a:cubicBezTo>
                    <a:pt x="564" y="0"/>
                    <a:pt x="555" y="1"/>
                    <a:pt x="545" y="2"/>
                  </a:cubicBezTo>
                  <a:cubicBezTo>
                    <a:pt x="419" y="19"/>
                    <a:pt x="296" y="48"/>
                    <a:pt x="173" y="86"/>
                  </a:cubicBezTo>
                  <a:cubicBezTo>
                    <a:pt x="60" y="121"/>
                    <a:pt x="0" y="241"/>
                    <a:pt x="35" y="350"/>
                  </a:cubicBezTo>
                  <a:cubicBezTo>
                    <a:pt x="67" y="435"/>
                    <a:pt x="148" y="491"/>
                    <a:pt x="239" y="491"/>
                  </a:cubicBezTo>
                  <a:cubicBezTo>
                    <a:pt x="260" y="491"/>
                    <a:pt x="282" y="487"/>
                    <a:pt x="303" y="480"/>
                  </a:cubicBezTo>
                  <a:cubicBezTo>
                    <a:pt x="401" y="449"/>
                    <a:pt x="503" y="428"/>
                    <a:pt x="605" y="413"/>
                  </a:cubicBezTo>
                  <a:cubicBezTo>
                    <a:pt x="718" y="399"/>
                    <a:pt x="799" y="294"/>
                    <a:pt x="785" y="178"/>
                  </a:cubicBezTo>
                  <a:cubicBezTo>
                    <a:pt x="769" y="74"/>
                    <a:pt x="678" y="0"/>
                    <a:pt x="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2" name="Google Shape;18292;p79"/>
            <p:cNvSpPr/>
            <p:nvPr/>
          </p:nvSpPr>
          <p:spPr>
            <a:xfrm>
              <a:off x="2995410" y="2583783"/>
              <a:ext cx="35840" cy="64106"/>
            </a:xfrm>
            <a:custGeom>
              <a:avLst/>
              <a:gdLst/>
              <a:ahLst/>
              <a:cxnLst/>
              <a:rect l="l" t="t" r="r" b="b"/>
              <a:pathLst>
                <a:path w="1377" h="2463" extrusionOk="0">
                  <a:moveTo>
                    <a:pt x="691" y="1"/>
                  </a:moveTo>
                  <a:cubicBezTo>
                    <a:pt x="588" y="1"/>
                    <a:pt x="485" y="69"/>
                    <a:pt x="479" y="204"/>
                  </a:cubicBezTo>
                  <a:lnTo>
                    <a:pt x="479" y="387"/>
                  </a:lnTo>
                  <a:cubicBezTo>
                    <a:pt x="202" y="426"/>
                    <a:pt x="1" y="675"/>
                    <a:pt x="26" y="953"/>
                  </a:cubicBezTo>
                  <a:cubicBezTo>
                    <a:pt x="50" y="1225"/>
                    <a:pt x="275" y="1436"/>
                    <a:pt x="548" y="1436"/>
                  </a:cubicBezTo>
                  <a:cubicBezTo>
                    <a:pt x="554" y="1436"/>
                    <a:pt x="561" y="1436"/>
                    <a:pt x="567" y="1435"/>
                  </a:cubicBezTo>
                  <a:lnTo>
                    <a:pt x="817" y="1435"/>
                  </a:lnTo>
                  <a:cubicBezTo>
                    <a:pt x="820" y="1435"/>
                    <a:pt x="822" y="1435"/>
                    <a:pt x="824" y="1435"/>
                  </a:cubicBezTo>
                  <a:cubicBezTo>
                    <a:pt x="972" y="1435"/>
                    <a:pt x="973" y="1661"/>
                    <a:pt x="827" y="1661"/>
                  </a:cubicBezTo>
                  <a:cubicBezTo>
                    <a:pt x="824" y="1661"/>
                    <a:pt x="821" y="1661"/>
                    <a:pt x="817" y="1661"/>
                  </a:cubicBezTo>
                  <a:lnTo>
                    <a:pt x="448" y="1661"/>
                  </a:lnTo>
                  <a:cubicBezTo>
                    <a:pt x="425" y="1545"/>
                    <a:pt x="334" y="1491"/>
                    <a:pt x="243" y="1491"/>
                  </a:cubicBezTo>
                  <a:cubicBezTo>
                    <a:pt x="136" y="1491"/>
                    <a:pt x="29" y="1565"/>
                    <a:pt x="29" y="1703"/>
                  </a:cubicBezTo>
                  <a:cubicBezTo>
                    <a:pt x="29" y="1910"/>
                    <a:pt x="202" y="2079"/>
                    <a:pt x="413" y="2079"/>
                  </a:cubicBezTo>
                  <a:lnTo>
                    <a:pt x="479" y="2079"/>
                  </a:lnTo>
                  <a:lnTo>
                    <a:pt x="479" y="2255"/>
                  </a:lnTo>
                  <a:cubicBezTo>
                    <a:pt x="479" y="2371"/>
                    <a:pt x="571" y="2463"/>
                    <a:pt x="687" y="2463"/>
                  </a:cubicBezTo>
                  <a:cubicBezTo>
                    <a:pt x="803" y="2463"/>
                    <a:pt x="898" y="2371"/>
                    <a:pt x="902" y="2255"/>
                  </a:cubicBezTo>
                  <a:lnTo>
                    <a:pt x="902" y="2072"/>
                  </a:lnTo>
                  <a:cubicBezTo>
                    <a:pt x="1176" y="2034"/>
                    <a:pt x="1377" y="1784"/>
                    <a:pt x="1352" y="1506"/>
                  </a:cubicBezTo>
                  <a:cubicBezTo>
                    <a:pt x="1331" y="1229"/>
                    <a:pt x="1099" y="1020"/>
                    <a:pt x="827" y="1020"/>
                  </a:cubicBezTo>
                  <a:cubicBezTo>
                    <a:pt x="823" y="1020"/>
                    <a:pt x="818" y="1020"/>
                    <a:pt x="814" y="1020"/>
                  </a:cubicBezTo>
                  <a:lnTo>
                    <a:pt x="567" y="1020"/>
                  </a:lnTo>
                  <a:cubicBezTo>
                    <a:pt x="564" y="1021"/>
                    <a:pt x="561" y="1021"/>
                    <a:pt x="557" y="1021"/>
                  </a:cubicBezTo>
                  <a:cubicBezTo>
                    <a:pt x="409" y="1021"/>
                    <a:pt x="409" y="795"/>
                    <a:pt x="557" y="795"/>
                  </a:cubicBezTo>
                  <a:cubicBezTo>
                    <a:pt x="561" y="795"/>
                    <a:pt x="564" y="795"/>
                    <a:pt x="567" y="795"/>
                  </a:cubicBezTo>
                  <a:lnTo>
                    <a:pt x="933" y="795"/>
                  </a:lnTo>
                  <a:cubicBezTo>
                    <a:pt x="956" y="913"/>
                    <a:pt x="1048" y="968"/>
                    <a:pt x="1140" y="968"/>
                  </a:cubicBezTo>
                  <a:cubicBezTo>
                    <a:pt x="1246" y="968"/>
                    <a:pt x="1352" y="894"/>
                    <a:pt x="1352" y="756"/>
                  </a:cubicBezTo>
                  <a:cubicBezTo>
                    <a:pt x="1352" y="545"/>
                    <a:pt x="1180" y="380"/>
                    <a:pt x="969" y="380"/>
                  </a:cubicBezTo>
                  <a:lnTo>
                    <a:pt x="902" y="380"/>
                  </a:lnTo>
                  <a:lnTo>
                    <a:pt x="902" y="204"/>
                  </a:lnTo>
                  <a:cubicBezTo>
                    <a:pt x="896" y="69"/>
                    <a:pt x="79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93" name="Google Shape;18293;p79"/>
          <p:cNvGrpSpPr/>
          <p:nvPr/>
        </p:nvGrpSpPr>
        <p:grpSpPr>
          <a:xfrm>
            <a:off x="7488303" y="2436571"/>
            <a:ext cx="352490" cy="347493"/>
            <a:chOff x="7488303" y="2436571"/>
            <a:chExt cx="352490" cy="347493"/>
          </a:xfrm>
        </p:grpSpPr>
        <p:sp>
          <p:nvSpPr>
            <p:cNvPr id="18294" name="Google Shape;18294;p79"/>
            <p:cNvSpPr/>
            <p:nvPr/>
          </p:nvSpPr>
          <p:spPr>
            <a:xfrm>
              <a:off x="7494810" y="2545939"/>
              <a:ext cx="154057" cy="73840"/>
            </a:xfrm>
            <a:custGeom>
              <a:avLst/>
              <a:gdLst/>
              <a:ahLst/>
              <a:cxnLst/>
              <a:rect l="l" t="t" r="r" b="b"/>
              <a:pathLst>
                <a:path w="5919" h="2837" extrusionOk="0">
                  <a:moveTo>
                    <a:pt x="5918" y="1"/>
                  </a:moveTo>
                  <a:lnTo>
                    <a:pt x="4623" y="106"/>
                  </a:lnTo>
                  <a:cubicBezTo>
                    <a:pt x="2931" y="247"/>
                    <a:pt x="1341" y="986"/>
                    <a:pt x="141" y="2186"/>
                  </a:cubicBezTo>
                  <a:cubicBezTo>
                    <a:pt x="0" y="2327"/>
                    <a:pt x="88" y="2573"/>
                    <a:pt x="289" y="2590"/>
                  </a:cubicBezTo>
                  <a:lnTo>
                    <a:pt x="3082" y="2837"/>
                  </a:lnTo>
                  <a:lnTo>
                    <a:pt x="5918" y="1"/>
                  </a:ln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5" name="Google Shape;18295;p79"/>
            <p:cNvSpPr/>
            <p:nvPr/>
          </p:nvSpPr>
          <p:spPr>
            <a:xfrm>
              <a:off x="7656259" y="2627092"/>
              <a:ext cx="73736" cy="152183"/>
            </a:xfrm>
            <a:custGeom>
              <a:avLst/>
              <a:gdLst/>
              <a:ahLst/>
              <a:cxnLst/>
              <a:rect l="l" t="t" r="r" b="b"/>
              <a:pathLst>
                <a:path w="2833" h="5847" extrusionOk="0">
                  <a:moveTo>
                    <a:pt x="2833" y="0"/>
                  </a:moveTo>
                  <a:lnTo>
                    <a:pt x="0" y="2836"/>
                  </a:lnTo>
                  <a:lnTo>
                    <a:pt x="246" y="5630"/>
                  </a:lnTo>
                  <a:cubicBezTo>
                    <a:pt x="258" y="5763"/>
                    <a:pt x="369" y="5846"/>
                    <a:pt x="483" y="5846"/>
                  </a:cubicBezTo>
                  <a:cubicBezTo>
                    <a:pt x="541" y="5846"/>
                    <a:pt x="600" y="5825"/>
                    <a:pt x="648" y="5777"/>
                  </a:cubicBezTo>
                  <a:cubicBezTo>
                    <a:pt x="1851" y="4578"/>
                    <a:pt x="2586" y="2987"/>
                    <a:pt x="2727" y="1295"/>
                  </a:cubicBezTo>
                  <a:lnTo>
                    <a:pt x="2833" y="0"/>
                  </a:ln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6" name="Google Shape;18296;p79"/>
            <p:cNvSpPr/>
            <p:nvPr/>
          </p:nvSpPr>
          <p:spPr>
            <a:xfrm>
              <a:off x="7494706" y="2549791"/>
              <a:ext cx="111007" cy="64496"/>
            </a:xfrm>
            <a:custGeom>
              <a:avLst/>
              <a:gdLst/>
              <a:ahLst/>
              <a:cxnLst/>
              <a:rect l="l" t="t" r="r" b="b"/>
              <a:pathLst>
                <a:path w="4265" h="2478" extrusionOk="0">
                  <a:moveTo>
                    <a:pt x="4265" y="1"/>
                  </a:moveTo>
                  <a:lnTo>
                    <a:pt x="4265" y="1"/>
                  </a:lnTo>
                  <a:cubicBezTo>
                    <a:pt x="2706" y="208"/>
                    <a:pt x="1257" y="926"/>
                    <a:pt x="145" y="2038"/>
                  </a:cubicBezTo>
                  <a:cubicBezTo>
                    <a:pt x="1" y="2182"/>
                    <a:pt x="92" y="2425"/>
                    <a:pt x="293" y="2442"/>
                  </a:cubicBezTo>
                  <a:lnTo>
                    <a:pt x="708" y="2478"/>
                  </a:lnTo>
                  <a:cubicBezTo>
                    <a:pt x="574" y="2379"/>
                    <a:pt x="556" y="2186"/>
                    <a:pt x="673" y="2066"/>
                  </a:cubicBezTo>
                  <a:cubicBezTo>
                    <a:pt x="1668" y="1074"/>
                    <a:pt x="2907" y="359"/>
                    <a:pt x="4265" y="1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7" name="Google Shape;18297;p79"/>
            <p:cNvSpPr/>
            <p:nvPr/>
          </p:nvSpPr>
          <p:spPr>
            <a:xfrm>
              <a:off x="7656155" y="2687242"/>
              <a:ext cx="21629" cy="92033"/>
            </a:xfrm>
            <a:custGeom>
              <a:avLst/>
              <a:gdLst/>
              <a:ahLst/>
              <a:cxnLst/>
              <a:rect l="l" t="t" r="r" b="b"/>
              <a:pathLst>
                <a:path w="831" h="3536" extrusionOk="0">
                  <a:moveTo>
                    <a:pt x="525" y="1"/>
                  </a:moveTo>
                  <a:lnTo>
                    <a:pt x="1" y="525"/>
                  </a:lnTo>
                  <a:lnTo>
                    <a:pt x="250" y="3319"/>
                  </a:lnTo>
                  <a:cubicBezTo>
                    <a:pt x="262" y="3452"/>
                    <a:pt x="371" y="3535"/>
                    <a:pt x="486" y="3535"/>
                  </a:cubicBezTo>
                  <a:cubicBezTo>
                    <a:pt x="544" y="3535"/>
                    <a:pt x="603" y="3514"/>
                    <a:pt x="652" y="3466"/>
                  </a:cubicBezTo>
                  <a:cubicBezTo>
                    <a:pt x="711" y="3407"/>
                    <a:pt x="771" y="3343"/>
                    <a:pt x="831" y="3280"/>
                  </a:cubicBezTo>
                  <a:cubicBezTo>
                    <a:pt x="817" y="3252"/>
                    <a:pt x="810" y="3220"/>
                    <a:pt x="806" y="3189"/>
                  </a:cubicBezTo>
                  <a:lnTo>
                    <a:pt x="525" y="1"/>
                  </a:ln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8" name="Google Shape;18298;p79"/>
            <p:cNvSpPr/>
            <p:nvPr/>
          </p:nvSpPr>
          <p:spPr>
            <a:xfrm>
              <a:off x="7558812" y="2442011"/>
              <a:ext cx="275735" cy="274382"/>
            </a:xfrm>
            <a:custGeom>
              <a:avLst/>
              <a:gdLst/>
              <a:ahLst/>
              <a:cxnLst/>
              <a:rect l="l" t="t" r="r" b="b"/>
              <a:pathLst>
                <a:path w="10594" h="10542" extrusionOk="0">
                  <a:moveTo>
                    <a:pt x="10384" y="0"/>
                  </a:moveTo>
                  <a:cubicBezTo>
                    <a:pt x="10367" y="0"/>
                    <a:pt x="10351" y="3"/>
                    <a:pt x="10334" y="7"/>
                  </a:cubicBezTo>
                  <a:lnTo>
                    <a:pt x="8100" y="662"/>
                  </a:lnTo>
                  <a:lnTo>
                    <a:pt x="6450" y="1147"/>
                  </a:lnTo>
                  <a:cubicBezTo>
                    <a:pt x="6313" y="1186"/>
                    <a:pt x="6189" y="1260"/>
                    <a:pt x="6091" y="1358"/>
                  </a:cubicBezTo>
                  <a:lnTo>
                    <a:pt x="78" y="7368"/>
                  </a:lnTo>
                  <a:cubicBezTo>
                    <a:pt x="0" y="7445"/>
                    <a:pt x="0" y="7569"/>
                    <a:pt x="78" y="7646"/>
                  </a:cubicBezTo>
                  <a:lnTo>
                    <a:pt x="1281" y="8849"/>
                  </a:lnTo>
                  <a:lnTo>
                    <a:pt x="1721" y="9289"/>
                  </a:lnTo>
                  <a:lnTo>
                    <a:pt x="2914" y="10478"/>
                  </a:lnTo>
                  <a:cubicBezTo>
                    <a:pt x="2954" y="10521"/>
                    <a:pt x="3009" y="10542"/>
                    <a:pt x="3063" y="10542"/>
                  </a:cubicBezTo>
                  <a:cubicBezTo>
                    <a:pt x="3118" y="10542"/>
                    <a:pt x="3172" y="10521"/>
                    <a:pt x="3213" y="10478"/>
                  </a:cubicBezTo>
                  <a:lnTo>
                    <a:pt x="6577" y="7111"/>
                  </a:lnTo>
                  <a:lnTo>
                    <a:pt x="9194" y="4497"/>
                  </a:lnTo>
                  <a:cubicBezTo>
                    <a:pt x="9307" y="4388"/>
                    <a:pt x="9388" y="4247"/>
                    <a:pt x="9434" y="4096"/>
                  </a:cubicBezTo>
                  <a:lnTo>
                    <a:pt x="10559" y="236"/>
                  </a:lnTo>
                  <a:cubicBezTo>
                    <a:pt x="10593" y="116"/>
                    <a:pt x="10500" y="0"/>
                    <a:pt x="10384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9" name="Google Shape;18299;p79"/>
            <p:cNvSpPr/>
            <p:nvPr/>
          </p:nvSpPr>
          <p:spPr>
            <a:xfrm>
              <a:off x="7558890" y="2442011"/>
              <a:ext cx="275761" cy="205253"/>
            </a:xfrm>
            <a:custGeom>
              <a:avLst/>
              <a:gdLst/>
              <a:ahLst/>
              <a:cxnLst/>
              <a:rect l="l" t="t" r="r" b="b"/>
              <a:pathLst>
                <a:path w="10595" h="7886" extrusionOk="0">
                  <a:moveTo>
                    <a:pt x="10383" y="0"/>
                  </a:moveTo>
                  <a:cubicBezTo>
                    <a:pt x="10366" y="0"/>
                    <a:pt x="10349" y="3"/>
                    <a:pt x="10331" y="7"/>
                  </a:cubicBezTo>
                  <a:lnTo>
                    <a:pt x="6429" y="1151"/>
                  </a:lnTo>
                  <a:cubicBezTo>
                    <a:pt x="6306" y="1186"/>
                    <a:pt x="6194" y="1253"/>
                    <a:pt x="6102" y="1344"/>
                  </a:cubicBezTo>
                  <a:lnTo>
                    <a:pt x="75" y="7368"/>
                  </a:lnTo>
                  <a:cubicBezTo>
                    <a:pt x="1" y="7445"/>
                    <a:pt x="1" y="7569"/>
                    <a:pt x="75" y="7646"/>
                  </a:cubicBezTo>
                  <a:lnTo>
                    <a:pt x="314" y="7885"/>
                  </a:lnTo>
                  <a:lnTo>
                    <a:pt x="993" y="7203"/>
                  </a:lnTo>
                  <a:lnTo>
                    <a:pt x="6401" y="1795"/>
                  </a:lnTo>
                  <a:cubicBezTo>
                    <a:pt x="6486" y="1714"/>
                    <a:pt x="6588" y="1651"/>
                    <a:pt x="6700" y="1619"/>
                  </a:cubicBezTo>
                  <a:lnTo>
                    <a:pt x="10483" y="514"/>
                  </a:lnTo>
                  <a:lnTo>
                    <a:pt x="10563" y="236"/>
                  </a:lnTo>
                  <a:cubicBezTo>
                    <a:pt x="10594" y="113"/>
                    <a:pt x="10501" y="0"/>
                    <a:pt x="10383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0" name="Google Shape;18300;p79"/>
            <p:cNvSpPr/>
            <p:nvPr/>
          </p:nvSpPr>
          <p:spPr>
            <a:xfrm>
              <a:off x="7697929" y="2520406"/>
              <a:ext cx="57703" cy="57625"/>
            </a:xfrm>
            <a:custGeom>
              <a:avLst/>
              <a:gdLst/>
              <a:ahLst/>
              <a:cxnLst/>
              <a:rect l="l" t="t" r="r" b="b"/>
              <a:pathLst>
                <a:path w="2217" h="2214" extrusionOk="0">
                  <a:moveTo>
                    <a:pt x="1108" y="0"/>
                  </a:moveTo>
                  <a:cubicBezTo>
                    <a:pt x="496" y="0"/>
                    <a:pt x="0" y="496"/>
                    <a:pt x="0" y="1105"/>
                  </a:cubicBezTo>
                  <a:cubicBezTo>
                    <a:pt x="0" y="1717"/>
                    <a:pt x="496" y="2213"/>
                    <a:pt x="1108" y="2213"/>
                  </a:cubicBezTo>
                  <a:cubicBezTo>
                    <a:pt x="1721" y="2213"/>
                    <a:pt x="2217" y="1717"/>
                    <a:pt x="2217" y="1105"/>
                  </a:cubicBezTo>
                  <a:cubicBezTo>
                    <a:pt x="2217" y="496"/>
                    <a:pt x="1721" y="0"/>
                    <a:pt x="1108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1" name="Google Shape;18301;p79"/>
            <p:cNvSpPr/>
            <p:nvPr/>
          </p:nvSpPr>
          <p:spPr>
            <a:xfrm>
              <a:off x="7698007" y="2520328"/>
              <a:ext cx="35554" cy="57755"/>
            </a:xfrm>
            <a:custGeom>
              <a:avLst/>
              <a:gdLst/>
              <a:ahLst/>
              <a:cxnLst/>
              <a:rect l="l" t="t" r="r" b="b"/>
              <a:pathLst>
                <a:path w="1366" h="2219" extrusionOk="0">
                  <a:moveTo>
                    <a:pt x="1107" y="1"/>
                  </a:moveTo>
                  <a:cubicBezTo>
                    <a:pt x="512" y="1"/>
                    <a:pt x="1" y="483"/>
                    <a:pt x="1" y="1111"/>
                  </a:cubicBezTo>
                  <a:cubicBezTo>
                    <a:pt x="1" y="1736"/>
                    <a:pt x="512" y="2219"/>
                    <a:pt x="1107" y="2219"/>
                  </a:cubicBezTo>
                  <a:cubicBezTo>
                    <a:pt x="1192" y="2219"/>
                    <a:pt x="1279" y="2209"/>
                    <a:pt x="1366" y="2188"/>
                  </a:cubicBezTo>
                  <a:cubicBezTo>
                    <a:pt x="532" y="1984"/>
                    <a:pt x="229" y="939"/>
                    <a:pt x="841" y="327"/>
                  </a:cubicBezTo>
                  <a:cubicBezTo>
                    <a:pt x="986" y="183"/>
                    <a:pt x="1169" y="81"/>
                    <a:pt x="1366" y="31"/>
                  </a:cubicBezTo>
                  <a:cubicBezTo>
                    <a:pt x="1279" y="11"/>
                    <a:pt x="1192" y="1"/>
                    <a:pt x="1107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2" name="Google Shape;18302;p79"/>
            <p:cNvSpPr/>
            <p:nvPr/>
          </p:nvSpPr>
          <p:spPr>
            <a:xfrm>
              <a:off x="7551576" y="2649788"/>
              <a:ext cx="74569" cy="73918"/>
            </a:xfrm>
            <a:custGeom>
              <a:avLst/>
              <a:gdLst/>
              <a:ahLst/>
              <a:cxnLst/>
              <a:rect l="l" t="t" r="r" b="b"/>
              <a:pathLst>
                <a:path w="2865" h="2840" extrusionOk="0">
                  <a:moveTo>
                    <a:pt x="743" y="1"/>
                  </a:moveTo>
                  <a:lnTo>
                    <a:pt x="113" y="631"/>
                  </a:lnTo>
                  <a:cubicBezTo>
                    <a:pt x="1" y="743"/>
                    <a:pt x="1" y="926"/>
                    <a:pt x="113" y="1042"/>
                  </a:cubicBezTo>
                  <a:lnTo>
                    <a:pt x="968" y="1897"/>
                  </a:lnTo>
                  <a:lnTo>
                    <a:pt x="1827" y="2752"/>
                  </a:lnTo>
                  <a:cubicBezTo>
                    <a:pt x="1883" y="2810"/>
                    <a:pt x="1957" y="2839"/>
                    <a:pt x="2031" y="2839"/>
                  </a:cubicBezTo>
                  <a:cubicBezTo>
                    <a:pt x="2105" y="2839"/>
                    <a:pt x="2180" y="2810"/>
                    <a:pt x="2238" y="2752"/>
                  </a:cubicBezTo>
                  <a:lnTo>
                    <a:pt x="2865" y="2126"/>
                  </a:lnTo>
                  <a:lnTo>
                    <a:pt x="2027" y="1289"/>
                  </a:lnTo>
                  <a:lnTo>
                    <a:pt x="1580" y="838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3" name="Google Shape;18303;p79"/>
            <p:cNvSpPr/>
            <p:nvPr/>
          </p:nvSpPr>
          <p:spPr>
            <a:xfrm>
              <a:off x="7551576" y="2649788"/>
              <a:ext cx="28969" cy="32274"/>
            </a:xfrm>
            <a:custGeom>
              <a:avLst/>
              <a:gdLst/>
              <a:ahLst/>
              <a:cxnLst/>
              <a:rect l="l" t="t" r="r" b="b"/>
              <a:pathLst>
                <a:path w="1113" h="1240" extrusionOk="0">
                  <a:moveTo>
                    <a:pt x="739" y="1"/>
                  </a:moveTo>
                  <a:lnTo>
                    <a:pt x="113" y="627"/>
                  </a:lnTo>
                  <a:cubicBezTo>
                    <a:pt x="1" y="743"/>
                    <a:pt x="1" y="926"/>
                    <a:pt x="113" y="1042"/>
                  </a:cubicBezTo>
                  <a:lnTo>
                    <a:pt x="310" y="1239"/>
                  </a:lnTo>
                  <a:cubicBezTo>
                    <a:pt x="324" y="1179"/>
                    <a:pt x="356" y="1127"/>
                    <a:pt x="398" y="1084"/>
                  </a:cubicBezTo>
                  <a:lnTo>
                    <a:pt x="1112" y="370"/>
                  </a:lnTo>
                  <a:lnTo>
                    <a:pt x="739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4" name="Google Shape;18304;p79"/>
            <p:cNvSpPr/>
            <p:nvPr/>
          </p:nvSpPr>
          <p:spPr>
            <a:xfrm>
              <a:off x="7558890" y="2619675"/>
              <a:ext cx="97395" cy="96744"/>
            </a:xfrm>
            <a:custGeom>
              <a:avLst/>
              <a:gdLst/>
              <a:ahLst/>
              <a:cxnLst/>
              <a:rect l="l" t="t" r="r" b="b"/>
              <a:pathLst>
                <a:path w="3742" h="3717" extrusionOk="0">
                  <a:moveTo>
                    <a:pt x="620" y="0"/>
                  </a:moveTo>
                  <a:lnTo>
                    <a:pt x="78" y="546"/>
                  </a:lnTo>
                  <a:cubicBezTo>
                    <a:pt x="1" y="619"/>
                    <a:pt x="1" y="743"/>
                    <a:pt x="78" y="820"/>
                  </a:cubicBezTo>
                  <a:lnTo>
                    <a:pt x="1282" y="2023"/>
                  </a:lnTo>
                  <a:lnTo>
                    <a:pt x="1722" y="2463"/>
                  </a:lnTo>
                  <a:lnTo>
                    <a:pt x="2911" y="3656"/>
                  </a:lnTo>
                  <a:cubicBezTo>
                    <a:pt x="2953" y="3696"/>
                    <a:pt x="3008" y="3717"/>
                    <a:pt x="3062" y="3717"/>
                  </a:cubicBezTo>
                  <a:cubicBezTo>
                    <a:pt x="3117" y="3717"/>
                    <a:pt x="3171" y="3696"/>
                    <a:pt x="3213" y="3656"/>
                  </a:cubicBezTo>
                  <a:lnTo>
                    <a:pt x="3741" y="3128"/>
                  </a:lnTo>
                  <a:lnTo>
                    <a:pt x="2401" y="1784"/>
                  </a:lnTo>
                  <a:lnTo>
                    <a:pt x="1961" y="1344"/>
                  </a:lnTo>
                  <a:lnTo>
                    <a:pt x="620" y="0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5" name="Google Shape;18305;p79"/>
            <p:cNvSpPr/>
            <p:nvPr/>
          </p:nvSpPr>
          <p:spPr>
            <a:xfrm>
              <a:off x="7558812" y="2619675"/>
              <a:ext cx="25949" cy="27485"/>
            </a:xfrm>
            <a:custGeom>
              <a:avLst/>
              <a:gdLst/>
              <a:ahLst/>
              <a:cxnLst/>
              <a:rect l="l" t="t" r="r" b="b"/>
              <a:pathLst>
                <a:path w="997" h="1056" extrusionOk="0">
                  <a:moveTo>
                    <a:pt x="620" y="0"/>
                  </a:moveTo>
                  <a:lnTo>
                    <a:pt x="78" y="542"/>
                  </a:lnTo>
                  <a:cubicBezTo>
                    <a:pt x="0" y="619"/>
                    <a:pt x="0" y="743"/>
                    <a:pt x="78" y="816"/>
                  </a:cubicBezTo>
                  <a:lnTo>
                    <a:pt x="317" y="1056"/>
                  </a:lnTo>
                  <a:lnTo>
                    <a:pt x="996" y="377"/>
                  </a:lnTo>
                  <a:lnTo>
                    <a:pt x="620" y="0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6" name="Google Shape;18306;p79"/>
            <p:cNvSpPr/>
            <p:nvPr/>
          </p:nvSpPr>
          <p:spPr>
            <a:xfrm>
              <a:off x="7769635" y="2441985"/>
              <a:ext cx="65095" cy="64418"/>
            </a:xfrm>
            <a:custGeom>
              <a:avLst/>
              <a:gdLst/>
              <a:ahLst/>
              <a:cxnLst/>
              <a:rect l="l" t="t" r="r" b="b"/>
              <a:pathLst>
                <a:path w="2501" h="2475" extrusionOk="0">
                  <a:moveTo>
                    <a:pt x="2288" y="0"/>
                  </a:moveTo>
                  <a:cubicBezTo>
                    <a:pt x="2271" y="0"/>
                    <a:pt x="2253" y="3"/>
                    <a:pt x="2234" y="8"/>
                  </a:cubicBezTo>
                  <a:lnTo>
                    <a:pt x="0" y="663"/>
                  </a:lnTo>
                  <a:lnTo>
                    <a:pt x="1812" y="2475"/>
                  </a:lnTo>
                  <a:lnTo>
                    <a:pt x="2466" y="237"/>
                  </a:lnTo>
                  <a:cubicBezTo>
                    <a:pt x="2500" y="115"/>
                    <a:pt x="2406" y="0"/>
                    <a:pt x="2288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7" name="Google Shape;18307;p79"/>
            <p:cNvSpPr/>
            <p:nvPr/>
          </p:nvSpPr>
          <p:spPr>
            <a:xfrm>
              <a:off x="7769635" y="2442011"/>
              <a:ext cx="65095" cy="28318"/>
            </a:xfrm>
            <a:custGeom>
              <a:avLst/>
              <a:gdLst/>
              <a:ahLst/>
              <a:cxnLst/>
              <a:rect l="l" t="t" r="r" b="b"/>
              <a:pathLst>
                <a:path w="2501" h="1088" extrusionOk="0">
                  <a:moveTo>
                    <a:pt x="2285" y="0"/>
                  </a:moveTo>
                  <a:cubicBezTo>
                    <a:pt x="2268" y="0"/>
                    <a:pt x="2251" y="3"/>
                    <a:pt x="2234" y="7"/>
                  </a:cubicBezTo>
                  <a:lnTo>
                    <a:pt x="1499" y="222"/>
                  </a:lnTo>
                  <a:lnTo>
                    <a:pt x="0" y="662"/>
                  </a:lnTo>
                  <a:lnTo>
                    <a:pt x="422" y="1088"/>
                  </a:lnTo>
                  <a:lnTo>
                    <a:pt x="2382" y="514"/>
                  </a:lnTo>
                  <a:lnTo>
                    <a:pt x="2463" y="240"/>
                  </a:lnTo>
                  <a:cubicBezTo>
                    <a:pt x="2500" y="116"/>
                    <a:pt x="2404" y="0"/>
                    <a:pt x="2285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8" name="Google Shape;18308;p79"/>
            <p:cNvSpPr/>
            <p:nvPr/>
          </p:nvSpPr>
          <p:spPr>
            <a:xfrm>
              <a:off x="7573179" y="2583991"/>
              <a:ext cx="119544" cy="118087"/>
            </a:xfrm>
            <a:custGeom>
              <a:avLst/>
              <a:gdLst/>
              <a:ahLst/>
              <a:cxnLst/>
              <a:rect l="l" t="t" r="r" b="b"/>
              <a:pathLst>
                <a:path w="4593" h="4537" extrusionOk="0">
                  <a:moveTo>
                    <a:pt x="4246" y="1"/>
                  </a:moveTo>
                  <a:cubicBezTo>
                    <a:pt x="4169" y="1"/>
                    <a:pt x="4093" y="31"/>
                    <a:pt x="4033" y="90"/>
                  </a:cubicBezTo>
                  <a:lnTo>
                    <a:pt x="117" y="4007"/>
                  </a:lnTo>
                  <a:cubicBezTo>
                    <a:pt x="1" y="4123"/>
                    <a:pt x="1" y="4309"/>
                    <a:pt x="117" y="4429"/>
                  </a:cubicBezTo>
                  <a:lnTo>
                    <a:pt x="138" y="4446"/>
                  </a:lnTo>
                  <a:cubicBezTo>
                    <a:pt x="197" y="4507"/>
                    <a:pt x="273" y="4536"/>
                    <a:pt x="350" y="4536"/>
                  </a:cubicBezTo>
                  <a:cubicBezTo>
                    <a:pt x="425" y="4536"/>
                    <a:pt x="501" y="4507"/>
                    <a:pt x="560" y="4450"/>
                  </a:cubicBezTo>
                  <a:lnTo>
                    <a:pt x="4476" y="530"/>
                  </a:lnTo>
                  <a:cubicBezTo>
                    <a:pt x="4592" y="414"/>
                    <a:pt x="4592" y="224"/>
                    <a:pt x="4476" y="108"/>
                  </a:cubicBezTo>
                  <a:lnTo>
                    <a:pt x="4459" y="90"/>
                  </a:lnTo>
                  <a:cubicBezTo>
                    <a:pt x="4399" y="31"/>
                    <a:pt x="4322" y="1"/>
                    <a:pt x="4246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9" name="Google Shape;18309;p79"/>
            <p:cNvSpPr/>
            <p:nvPr/>
          </p:nvSpPr>
          <p:spPr>
            <a:xfrm>
              <a:off x="7573179" y="2583991"/>
              <a:ext cx="119544" cy="118087"/>
            </a:xfrm>
            <a:custGeom>
              <a:avLst/>
              <a:gdLst/>
              <a:ahLst/>
              <a:cxnLst/>
              <a:rect l="l" t="t" r="r" b="b"/>
              <a:pathLst>
                <a:path w="4593" h="4537" extrusionOk="0">
                  <a:moveTo>
                    <a:pt x="4246" y="1"/>
                  </a:moveTo>
                  <a:cubicBezTo>
                    <a:pt x="4169" y="1"/>
                    <a:pt x="4093" y="31"/>
                    <a:pt x="4033" y="90"/>
                  </a:cubicBezTo>
                  <a:lnTo>
                    <a:pt x="117" y="4007"/>
                  </a:lnTo>
                  <a:cubicBezTo>
                    <a:pt x="1" y="4123"/>
                    <a:pt x="1" y="4309"/>
                    <a:pt x="117" y="4429"/>
                  </a:cubicBezTo>
                  <a:lnTo>
                    <a:pt x="138" y="4446"/>
                  </a:lnTo>
                  <a:cubicBezTo>
                    <a:pt x="197" y="4507"/>
                    <a:pt x="273" y="4536"/>
                    <a:pt x="350" y="4536"/>
                  </a:cubicBezTo>
                  <a:cubicBezTo>
                    <a:pt x="425" y="4536"/>
                    <a:pt x="501" y="4507"/>
                    <a:pt x="560" y="4450"/>
                  </a:cubicBezTo>
                  <a:lnTo>
                    <a:pt x="4476" y="530"/>
                  </a:lnTo>
                  <a:cubicBezTo>
                    <a:pt x="4592" y="414"/>
                    <a:pt x="4592" y="224"/>
                    <a:pt x="4476" y="108"/>
                  </a:cubicBezTo>
                  <a:lnTo>
                    <a:pt x="4459" y="90"/>
                  </a:lnTo>
                  <a:cubicBezTo>
                    <a:pt x="4399" y="31"/>
                    <a:pt x="4322" y="1"/>
                    <a:pt x="4246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0" name="Google Shape;18310;p79"/>
            <p:cNvSpPr/>
            <p:nvPr/>
          </p:nvSpPr>
          <p:spPr>
            <a:xfrm>
              <a:off x="7573101" y="2583965"/>
              <a:ext cx="117696" cy="118061"/>
            </a:xfrm>
            <a:custGeom>
              <a:avLst/>
              <a:gdLst/>
              <a:ahLst/>
              <a:cxnLst/>
              <a:rect l="l" t="t" r="r" b="b"/>
              <a:pathLst>
                <a:path w="4522" h="4536" extrusionOk="0">
                  <a:moveTo>
                    <a:pt x="4247" y="1"/>
                  </a:moveTo>
                  <a:cubicBezTo>
                    <a:pt x="4171" y="1"/>
                    <a:pt x="4094" y="30"/>
                    <a:pt x="4036" y="88"/>
                  </a:cubicBezTo>
                  <a:lnTo>
                    <a:pt x="120" y="4004"/>
                  </a:lnTo>
                  <a:cubicBezTo>
                    <a:pt x="0" y="4120"/>
                    <a:pt x="0" y="4310"/>
                    <a:pt x="120" y="4426"/>
                  </a:cubicBezTo>
                  <a:lnTo>
                    <a:pt x="138" y="4447"/>
                  </a:lnTo>
                  <a:cubicBezTo>
                    <a:pt x="194" y="4504"/>
                    <a:pt x="268" y="4532"/>
                    <a:pt x="345" y="4535"/>
                  </a:cubicBezTo>
                  <a:cubicBezTo>
                    <a:pt x="271" y="4416"/>
                    <a:pt x="289" y="4264"/>
                    <a:pt x="387" y="4166"/>
                  </a:cubicBezTo>
                  <a:lnTo>
                    <a:pt x="4307" y="250"/>
                  </a:lnTo>
                  <a:cubicBezTo>
                    <a:pt x="4360" y="193"/>
                    <a:pt x="4433" y="162"/>
                    <a:pt x="4509" y="162"/>
                  </a:cubicBezTo>
                  <a:cubicBezTo>
                    <a:pt x="4513" y="162"/>
                    <a:pt x="4518" y="162"/>
                    <a:pt x="4522" y="162"/>
                  </a:cubicBezTo>
                  <a:cubicBezTo>
                    <a:pt x="4511" y="141"/>
                    <a:pt x="4493" y="123"/>
                    <a:pt x="4479" y="109"/>
                  </a:cubicBezTo>
                  <a:lnTo>
                    <a:pt x="4458" y="88"/>
                  </a:lnTo>
                  <a:cubicBezTo>
                    <a:pt x="4400" y="30"/>
                    <a:pt x="4324" y="1"/>
                    <a:pt x="4247" y="1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1" name="Google Shape;18311;p79"/>
            <p:cNvSpPr/>
            <p:nvPr/>
          </p:nvSpPr>
          <p:spPr>
            <a:xfrm>
              <a:off x="7514799" y="2685082"/>
              <a:ext cx="30036" cy="27459"/>
            </a:xfrm>
            <a:custGeom>
              <a:avLst/>
              <a:gdLst/>
              <a:ahLst/>
              <a:cxnLst/>
              <a:rect l="l" t="t" r="r" b="b"/>
              <a:pathLst>
                <a:path w="1154" h="1055" extrusionOk="0">
                  <a:moveTo>
                    <a:pt x="939" y="0"/>
                  </a:moveTo>
                  <a:cubicBezTo>
                    <a:pt x="888" y="0"/>
                    <a:pt x="838" y="19"/>
                    <a:pt x="801" y="56"/>
                  </a:cubicBezTo>
                  <a:lnTo>
                    <a:pt x="136" y="721"/>
                  </a:lnTo>
                  <a:cubicBezTo>
                    <a:pt x="1" y="865"/>
                    <a:pt x="129" y="1055"/>
                    <a:pt x="279" y="1055"/>
                  </a:cubicBezTo>
                  <a:cubicBezTo>
                    <a:pt x="323" y="1055"/>
                    <a:pt x="369" y="1038"/>
                    <a:pt x="411" y="999"/>
                  </a:cubicBezTo>
                  <a:lnTo>
                    <a:pt x="1076" y="334"/>
                  </a:lnTo>
                  <a:cubicBezTo>
                    <a:pt x="1153" y="256"/>
                    <a:pt x="1153" y="133"/>
                    <a:pt x="1076" y="56"/>
                  </a:cubicBezTo>
                  <a:cubicBezTo>
                    <a:pt x="1039" y="19"/>
                    <a:pt x="989" y="0"/>
                    <a:pt x="9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2" name="Google Shape;18312;p79"/>
            <p:cNvSpPr/>
            <p:nvPr/>
          </p:nvSpPr>
          <p:spPr>
            <a:xfrm>
              <a:off x="7531717" y="2701843"/>
              <a:ext cx="29958" cy="27537"/>
            </a:xfrm>
            <a:custGeom>
              <a:avLst/>
              <a:gdLst/>
              <a:ahLst/>
              <a:cxnLst/>
              <a:rect l="l" t="t" r="r" b="b"/>
              <a:pathLst>
                <a:path w="1151" h="1058" extrusionOk="0">
                  <a:moveTo>
                    <a:pt x="935" y="1"/>
                  </a:moveTo>
                  <a:cubicBezTo>
                    <a:pt x="885" y="1"/>
                    <a:pt x="836" y="20"/>
                    <a:pt x="799" y="59"/>
                  </a:cubicBezTo>
                  <a:lnTo>
                    <a:pt x="134" y="724"/>
                  </a:lnTo>
                  <a:cubicBezTo>
                    <a:pt x="1" y="868"/>
                    <a:pt x="127" y="1058"/>
                    <a:pt x="278" y="1058"/>
                  </a:cubicBezTo>
                  <a:cubicBezTo>
                    <a:pt x="322" y="1058"/>
                    <a:pt x="369" y="1041"/>
                    <a:pt x="412" y="1002"/>
                  </a:cubicBezTo>
                  <a:lnTo>
                    <a:pt x="1077" y="337"/>
                  </a:lnTo>
                  <a:cubicBezTo>
                    <a:pt x="1151" y="260"/>
                    <a:pt x="1151" y="136"/>
                    <a:pt x="1073" y="59"/>
                  </a:cubicBezTo>
                  <a:cubicBezTo>
                    <a:pt x="1034" y="20"/>
                    <a:pt x="984" y="1"/>
                    <a:pt x="9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3" name="Google Shape;18313;p79"/>
            <p:cNvSpPr/>
            <p:nvPr/>
          </p:nvSpPr>
          <p:spPr>
            <a:xfrm>
              <a:off x="7564876" y="2735601"/>
              <a:ext cx="31936" cy="27667"/>
            </a:xfrm>
            <a:custGeom>
              <a:avLst/>
              <a:gdLst/>
              <a:ahLst/>
              <a:cxnLst/>
              <a:rect l="l" t="t" r="r" b="b"/>
              <a:pathLst>
                <a:path w="1227" h="1063" extrusionOk="0">
                  <a:moveTo>
                    <a:pt x="950" y="1"/>
                  </a:moveTo>
                  <a:cubicBezTo>
                    <a:pt x="905" y="1"/>
                    <a:pt x="859" y="17"/>
                    <a:pt x="816" y="57"/>
                  </a:cubicBezTo>
                  <a:lnTo>
                    <a:pt x="151" y="722"/>
                  </a:lnTo>
                  <a:cubicBezTo>
                    <a:pt x="1" y="861"/>
                    <a:pt x="133" y="1062"/>
                    <a:pt x="287" y="1062"/>
                  </a:cubicBezTo>
                  <a:cubicBezTo>
                    <a:pt x="335" y="1062"/>
                    <a:pt x="385" y="1043"/>
                    <a:pt x="429" y="996"/>
                  </a:cubicBezTo>
                  <a:lnTo>
                    <a:pt x="1094" y="331"/>
                  </a:lnTo>
                  <a:cubicBezTo>
                    <a:pt x="1227" y="190"/>
                    <a:pt x="1100" y="1"/>
                    <a:pt x="9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4" name="Google Shape;18314;p79"/>
            <p:cNvSpPr/>
            <p:nvPr/>
          </p:nvSpPr>
          <p:spPr>
            <a:xfrm>
              <a:off x="7548479" y="2718709"/>
              <a:ext cx="30036" cy="27511"/>
            </a:xfrm>
            <a:custGeom>
              <a:avLst/>
              <a:gdLst/>
              <a:ahLst/>
              <a:cxnLst/>
              <a:rect l="l" t="t" r="r" b="b"/>
              <a:pathLst>
                <a:path w="1154" h="1057" extrusionOk="0">
                  <a:moveTo>
                    <a:pt x="938" y="0"/>
                  </a:moveTo>
                  <a:cubicBezTo>
                    <a:pt x="887" y="0"/>
                    <a:pt x="837" y="20"/>
                    <a:pt x="799" y="58"/>
                  </a:cubicBezTo>
                  <a:lnTo>
                    <a:pt x="134" y="723"/>
                  </a:lnTo>
                  <a:cubicBezTo>
                    <a:pt x="0" y="865"/>
                    <a:pt x="130" y="1057"/>
                    <a:pt x="280" y="1057"/>
                  </a:cubicBezTo>
                  <a:cubicBezTo>
                    <a:pt x="324" y="1057"/>
                    <a:pt x="370" y="1040"/>
                    <a:pt x="412" y="1001"/>
                  </a:cubicBezTo>
                  <a:lnTo>
                    <a:pt x="1077" y="336"/>
                  </a:lnTo>
                  <a:cubicBezTo>
                    <a:pt x="1154" y="259"/>
                    <a:pt x="1154" y="136"/>
                    <a:pt x="1077" y="58"/>
                  </a:cubicBezTo>
                  <a:cubicBezTo>
                    <a:pt x="1038" y="20"/>
                    <a:pt x="988" y="0"/>
                    <a:pt x="9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5" name="Google Shape;18315;p79"/>
            <p:cNvSpPr/>
            <p:nvPr/>
          </p:nvSpPr>
          <p:spPr>
            <a:xfrm>
              <a:off x="7488303" y="2436571"/>
              <a:ext cx="352490" cy="347493"/>
            </a:xfrm>
            <a:custGeom>
              <a:avLst/>
              <a:gdLst/>
              <a:ahLst/>
              <a:cxnLst/>
              <a:rect l="l" t="t" r="r" b="b"/>
              <a:pathLst>
                <a:path w="13543" h="13351" extrusionOk="0">
                  <a:moveTo>
                    <a:pt x="13085" y="399"/>
                  </a:moveTo>
                  <a:lnTo>
                    <a:pt x="12530" y="2296"/>
                  </a:lnTo>
                  <a:lnTo>
                    <a:pt x="11185" y="952"/>
                  </a:lnTo>
                  <a:lnTo>
                    <a:pt x="13085" y="399"/>
                  </a:lnTo>
                  <a:close/>
                  <a:moveTo>
                    <a:pt x="5654" y="4424"/>
                  </a:moveTo>
                  <a:lnTo>
                    <a:pt x="3262" y="6817"/>
                  </a:lnTo>
                  <a:lnTo>
                    <a:pt x="560" y="6581"/>
                  </a:lnTo>
                  <a:cubicBezTo>
                    <a:pt x="524" y="6581"/>
                    <a:pt x="510" y="6539"/>
                    <a:pt x="535" y="6514"/>
                  </a:cubicBezTo>
                  <a:cubicBezTo>
                    <a:pt x="1703" y="5346"/>
                    <a:pt x="3248" y="4629"/>
                    <a:pt x="4894" y="4491"/>
                  </a:cubicBezTo>
                  <a:lnTo>
                    <a:pt x="5654" y="4424"/>
                  </a:lnTo>
                  <a:close/>
                  <a:moveTo>
                    <a:pt x="3336" y="7299"/>
                  </a:moveTo>
                  <a:lnTo>
                    <a:pt x="4402" y="8362"/>
                  </a:lnTo>
                  <a:lnTo>
                    <a:pt x="3997" y="8766"/>
                  </a:lnTo>
                  <a:lnTo>
                    <a:pt x="2931" y="7704"/>
                  </a:lnTo>
                  <a:lnTo>
                    <a:pt x="3336" y="7299"/>
                  </a:lnTo>
                  <a:close/>
                  <a:moveTo>
                    <a:pt x="3170" y="8492"/>
                  </a:moveTo>
                  <a:lnTo>
                    <a:pt x="3723" y="9041"/>
                  </a:lnTo>
                  <a:lnTo>
                    <a:pt x="3248" y="9516"/>
                  </a:lnTo>
                  <a:cubicBezTo>
                    <a:pt x="3223" y="9540"/>
                    <a:pt x="3202" y="9568"/>
                    <a:pt x="3184" y="9597"/>
                  </a:cubicBezTo>
                  <a:lnTo>
                    <a:pt x="2692" y="9104"/>
                  </a:lnTo>
                  <a:cubicBezTo>
                    <a:pt x="2657" y="9069"/>
                    <a:pt x="2653" y="9009"/>
                    <a:pt x="2688" y="8974"/>
                  </a:cubicBezTo>
                  <a:lnTo>
                    <a:pt x="3170" y="8492"/>
                  </a:lnTo>
                  <a:close/>
                  <a:moveTo>
                    <a:pt x="10756" y="1078"/>
                  </a:moveTo>
                  <a:lnTo>
                    <a:pt x="12403" y="2725"/>
                  </a:lnTo>
                  <a:lnTo>
                    <a:pt x="11910" y="4424"/>
                  </a:lnTo>
                  <a:lnTo>
                    <a:pt x="6464" y="9871"/>
                  </a:lnTo>
                  <a:lnTo>
                    <a:pt x="5398" y="8805"/>
                  </a:lnTo>
                  <a:lnTo>
                    <a:pt x="7885" y="6317"/>
                  </a:lnTo>
                  <a:cubicBezTo>
                    <a:pt x="8065" y="6138"/>
                    <a:pt x="8100" y="5835"/>
                    <a:pt x="7864" y="5600"/>
                  </a:cubicBezTo>
                  <a:cubicBezTo>
                    <a:pt x="7767" y="5503"/>
                    <a:pt x="7641" y="5455"/>
                    <a:pt x="7514" y="5455"/>
                  </a:cubicBezTo>
                  <a:cubicBezTo>
                    <a:pt x="7388" y="5455"/>
                    <a:pt x="7262" y="5503"/>
                    <a:pt x="7167" y="5600"/>
                  </a:cubicBezTo>
                  <a:lnTo>
                    <a:pt x="4680" y="8087"/>
                  </a:lnTo>
                  <a:lnTo>
                    <a:pt x="3614" y="7021"/>
                  </a:lnTo>
                  <a:lnTo>
                    <a:pt x="9060" y="1575"/>
                  </a:lnTo>
                  <a:lnTo>
                    <a:pt x="10756" y="1078"/>
                  </a:lnTo>
                  <a:close/>
                  <a:moveTo>
                    <a:pt x="7513" y="5851"/>
                  </a:moveTo>
                  <a:cubicBezTo>
                    <a:pt x="7603" y="5851"/>
                    <a:pt x="7680" y="5967"/>
                    <a:pt x="7597" y="6054"/>
                  </a:cubicBezTo>
                  <a:lnTo>
                    <a:pt x="4982" y="8668"/>
                  </a:lnTo>
                  <a:lnTo>
                    <a:pt x="3698" y="9948"/>
                  </a:lnTo>
                  <a:cubicBezTo>
                    <a:pt x="3672" y="9975"/>
                    <a:pt x="3644" y="9986"/>
                    <a:pt x="3616" y="9986"/>
                  </a:cubicBezTo>
                  <a:cubicBezTo>
                    <a:pt x="3526" y="9986"/>
                    <a:pt x="3449" y="9870"/>
                    <a:pt x="3533" y="9787"/>
                  </a:cubicBezTo>
                  <a:lnTo>
                    <a:pt x="7431" y="5888"/>
                  </a:lnTo>
                  <a:cubicBezTo>
                    <a:pt x="7457" y="5862"/>
                    <a:pt x="7486" y="5851"/>
                    <a:pt x="7513" y="5851"/>
                  </a:cubicBezTo>
                  <a:close/>
                  <a:moveTo>
                    <a:pt x="5120" y="9083"/>
                  </a:moveTo>
                  <a:lnTo>
                    <a:pt x="6186" y="10145"/>
                  </a:lnTo>
                  <a:lnTo>
                    <a:pt x="5792" y="10540"/>
                  </a:lnTo>
                  <a:cubicBezTo>
                    <a:pt x="5788" y="10541"/>
                    <a:pt x="5785" y="10542"/>
                    <a:pt x="5781" y="10542"/>
                  </a:cubicBezTo>
                  <a:cubicBezTo>
                    <a:pt x="5778" y="10542"/>
                    <a:pt x="5774" y="10541"/>
                    <a:pt x="5771" y="10540"/>
                  </a:cubicBezTo>
                  <a:lnTo>
                    <a:pt x="4715" y="9484"/>
                  </a:lnTo>
                  <a:lnTo>
                    <a:pt x="5120" y="9083"/>
                  </a:lnTo>
                  <a:close/>
                  <a:moveTo>
                    <a:pt x="4437" y="9762"/>
                  </a:moveTo>
                  <a:lnTo>
                    <a:pt x="4989" y="10314"/>
                  </a:lnTo>
                  <a:lnTo>
                    <a:pt x="4507" y="10796"/>
                  </a:lnTo>
                  <a:cubicBezTo>
                    <a:pt x="4490" y="10814"/>
                    <a:pt x="4466" y="10823"/>
                    <a:pt x="4442" y="10823"/>
                  </a:cubicBezTo>
                  <a:cubicBezTo>
                    <a:pt x="4419" y="10823"/>
                    <a:pt x="4395" y="10814"/>
                    <a:pt x="4377" y="10796"/>
                  </a:cubicBezTo>
                  <a:lnTo>
                    <a:pt x="3885" y="10300"/>
                  </a:lnTo>
                  <a:cubicBezTo>
                    <a:pt x="3913" y="10283"/>
                    <a:pt x="3941" y="10262"/>
                    <a:pt x="3966" y="10237"/>
                  </a:cubicBezTo>
                  <a:lnTo>
                    <a:pt x="4437" y="9762"/>
                  </a:lnTo>
                  <a:close/>
                  <a:moveTo>
                    <a:pt x="13103" y="0"/>
                  </a:moveTo>
                  <a:cubicBezTo>
                    <a:pt x="13067" y="0"/>
                    <a:pt x="13031" y="5"/>
                    <a:pt x="12994" y="16"/>
                  </a:cubicBezTo>
                  <a:lnTo>
                    <a:pt x="8902" y="1212"/>
                  </a:lnTo>
                  <a:cubicBezTo>
                    <a:pt x="8870" y="1223"/>
                    <a:pt x="8842" y="1240"/>
                    <a:pt x="8818" y="1261"/>
                  </a:cubicBezTo>
                  <a:lnTo>
                    <a:pt x="6084" y="3999"/>
                  </a:lnTo>
                  <a:lnTo>
                    <a:pt x="4863" y="4101"/>
                  </a:lnTo>
                  <a:cubicBezTo>
                    <a:pt x="3125" y="4249"/>
                    <a:pt x="1492" y="5005"/>
                    <a:pt x="261" y="6236"/>
                  </a:cubicBezTo>
                  <a:cubicBezTo>
                    <a:pt x="0" y="6497"/>
                    <a:pt x="162" y="6940"/>
                    <a:pt x="528" y="6972"/>
                  </a:cubicBezTo>
                  <a:lnTo>
                    <a:pt x="2903" y="7179"/>
                  </a:lnTo>
                  <a:lnTo>
                    <a:pt x="2657" y="7426"/>
                  </a:lnTo>
                  <a:cubicBezTo>
                    <a:pt x="2502" y="7577"/>
                    <a:pt x="2502" y="7823"/>
                    <a:pt x="2657" y="7978"/>
                  </a:cubicBezTo>
                  <a:lnTo>
                    <a:pt x="2892" y="8214"/>
                  </a:lnTo>
                  <a:lnTo>
                    <a:pt x="2410" y="8699"/>
                  </a:lnTo>
                  <a:cubicBezTo>
                    <a:pt x="2220" y="8886"/>
                    <a:pt x="2220" y="9196"/>
                    <a:pt x="2410" y="9382"/>
                  </a:cubicBezTo>
                  <a:lnTo>
                    <a:pt x="4099" y="11074"/>
                  </a:lnTo>
                  <a:cubicBezTo>
                    <a:pt x="4194" y="11168"/>
                    <a:pt x="4318" y="11214"/>
                    <a:pt x="4442" y="11214"/>
                  </a:cubicBezTo>
                  <a:cubicBezTo>
                    <a:pt x="4566" y="11214"/>
                    <a:pt x="4690" y="11168"/>
                    <a:pt x="4785" y="11074"/>
                  </a:cubicBezTo>
                  <a:lnTo>
                    <a:pt x="5267" y="10589"/>
                  </a:lnTo>
                  <a:lnTo>
                    <a:pt x="5493" y="10814"/>
                  </a:lnTo>
                  <a:cubicBezTo>
                    <a:pt x="5572" y="10893"/>
                    <a:pt x="5676" y="10933"/>
                    <a:pt x="5781" y="10933"/>
                  </a:cubicBezTo>
                  <a:cubicBezTo>
                    <a:pt x="5886" y="10933"/>
                    <a:pt x="5990" y="10893"/>
                    <a:pt x="6070" y="10814"/>
                  </a:cubicBezTo>
                  <a:lnTo>
                    <a:pt x="6302" y="10582"/>
                  </a:lnTo>
                  <a:lnTo>
                    <a:pt x="6509" y="12957"/>
                  </a:lnTo>
                  <a:cubicBezTo>
                    <a:pt x="6530" y="13199"/>
                    <a:pt x="6733" y="13350"/>
                    <a:pt x="6943" y="13350"/>
                  </a:cubicBezTo>
                  <a:cubicBezTo>
                    <a:pt x="7050" y="13350"/>
                    <a:pt x="7158" y="13311"/>
                    <a:pt x="7245" y="13224"/>
                  </a:cubicBezTo>
                  <a:cubicBezTo>
                    <a:pt x="8001" y="12471"/>
                    <a:pt x="8582" y="11563"/>
                    <a:pt x="8951" y="10564"/>
                  </a:cubicBezTo>
                  <a:cubicBezTo>
                    <a:pt x="9015" y="10407"/>
                    <a:pt x="8886" y="10292"/>
                    <a:pt x="8760" y="10292"/>
                  </a:cubicBezTo>
                  <a:cubicBezTo>
                    <a:pt x="8686" y="10292"/>
                    <a:pt x="8613" y="10332"/>
                    <a:pt x="8582" y="10427"/>
                  </a:cubicBezTo>
                  <a:cubicBezTo>
                    <a:pt x="8233" y="11373"/>
                    <a:pt x="7685" y="12235"/>
                    <a:pt x="6970" y="12946"/>
                  </a:cubicBezTo>
                  <a:cubicBezTo>
                    <a:pt x="6962" y="12955"/>
                    <a:pt x="6951" y="12959"/>
                    <a:pt x="6941" y="12959"/>
                  </a:cubicBezTo>
                  <a:cubicBezTo>
                    <a:pt x="6921" y="12959"/>
                    <a:pt x="6902" y="12945"/>
                    <a:pt x="6900" y="12922"/>
                  </a:cubicBezTo>
                  <a:lnTo>
                    <a:pt x="6664" y="10219"/>
                  </a:lnTo>
                  <a:lnTo>
                    <a:pt x="9060" y="7827"/>
                  </a:lnTo>
                  <a:lnTo>
                    <a:pt x="9060" y="7827"/>
                  </a:lnTo>
                  <a:cubicBezTo>
                    <a:pt x="8979" y="8794"/>
                    <a:pt x="8958" y="9048"/>
                    <a:pt x="8846" y="9540"/>
                  </a:cubicBezTo>
                  <a:cubicBezTo>
                    <a:pt x="8821" y="9649"/>
                    <a:pt x="8884" y="9755"/>
                    <a:pt x="8993" y="9780"/>
                  </a:cubicBezTo>
                  <a:cubicBezTo>
                    <a:pt x="9008" y="9783"/>
                    <a:pt x="9023" y="9785"/>
                    <a:pt x="9038" y="9785"/>
                  </a:cubicBezTo>
                  <a:cubicBezTo>
                    <a:pt x="9127" y="9785"/>
                    <a:pt x="9208" y="9722"/>
                    <a:pt x="9229" y="9628"/>
                  </a:cubicBezTo>
                  <a:cubicBezTo>
                    <a:pt x="9363" y="9030"/>
                    <a:pt x="9373" y="8745"/>
                    <a:pt x="9486" y="7401"/>
                  </a:cubicBezTo>
                  <a:lnTo>
                    <a:pt x="12220" y="4667"/>
                  </a:lnTo>
                  <a:cubicBezTo>
                    <a:pt x="12245" y="4646"/>
                    <a:pt x="12262" y="4614"/>
                    <a:pt x="12269" y="4583"/>
                  </a:cubicBezTo>
                  <a:lnTo>
                    <a:pt x="12815" y="2725"/>
                  </a:lnTo>
                  <a:lnTo>
                    <a:pt x="13465" y="491"/>
                  </a:lnTo>
                  <a:cubicBezTo>
                    <a:pt x="13542" y="239"/>
                    <a:pt x="13348" y="0"/>
                    <a:pt x="131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6" name="Google Shape;18316;p79"/>
            <p:cNvSpPr/>
            <p:nvPr/>
          </p:nvSpPr>
          <p:spPr>
            <a:xfrm>
              <a:off x="7690407" y="2517517"/>
              <a:ext cx="81909" cy="65277"/>
            </a:xfrm>
            <a:custGeom>
              <a:avLst/>
              <a:gdLst/>
              <a:ahLst/>
              <a:cxnLst/>
              <a:rect l="l" t="t" r="r" b="b"/>
              <a:pathLst>
                <a:path w="3147" h="2508" extrusionOk="0">
                  <a:moveTo>
                    <a:pt x="944" y="1"/>
                  </a:moveTo>
                  <a:cubicBezTo>
                    <a:pt x="920" y="1"/>
                    <a:pt x="893" y="5"/>
                    <a:pt x="866" y="16"/>
                  </a:cubicBezTo>
                  <a:cubicBezTo>
                    <a:pt x="307" y="270"/>
                    <a:pt x="1" y="878"/>
                    <a:pt x="131" y="1480"/>
                  </a:cubicBezTo>
                  <a:cubicBezTo>
                    <a:pt x="257" y="2078"/>
                    <a:pt x="789" y="2507"/>
                    <a:pt x="1404" y="2507"/>
                  </a:cubicBezTo>
                  <a:cubicBezTo>
                    <a:pt x="2562" y="2507"/>
                    <a:pt x="3146" y="1100"/>
                    <a:pt x="2326" y="284"/>
                  </a:cubicBezTo>
                  <a:cubicBezTo>
                    <a:pt x="2214" y="171"/>
                    <a:pt x="2083" y="80"/>
                    <a:pt x="1939" y="16"/>
                  </a:cubicBezTo>
                  <a:cubicBezTo>
                    <a:pt x="1912" y="5"/>
                    <a:pt x="1886" y="1"/>
                    <a:pt x="1862" y="1"/>
                  </a:cubicBezTo>
                  <a:cubicBezTo>
                    <a:pt x="1680" y="1"/>
                    <a:pt x="1585" y="272"/>
                    <a:pt x="1781" y="372"/>
                  </a:cubicBezTo>
                  <a:cubicBezTo>
                    <a:pt x="2171" y="551"/>
                    <a:pt x="2386" y="977"/>
                    <a:pt x="2295" y="1395"/>
                  </a:cubicBezTo>
                  <a:cubicBezTo>
                    <a:pt x="2203" y="1818"/>
                    <a:pt x="1834" y="2117"/>
                    <a:pt x="1404" y="2117"/>
                  </a:cubicBezTo>
                  <a:cubicBezTo>
                    <a:pt x="975" y="2117"/>
                    <a:pt x="602" y="1818"/>
                    <a:pt x="511" y="1395"/>
                  </a:cubicBezTo>
                  <a:cubicBezTo>
                    <a:pt x="423" y="977"/>
                    <a:pt x="637" y="551"/>
                    <a:pt x="1028" y="372"/>
                  </a:cubicBezTo>
                  <a:cubicBezTo>
                    <a:pt x="1223" y="272"/>
                    <a:pt x="1129" y="1"/>
                    <a:pt x="9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17" name="Google Shape;18317;p79"/>
          <p:cNvGrpSpPr/>
          <p:nvPr/>
        </p:nvGrpSpPr>
        <p:grpSpPr>
          <a:xfrm>
            <a:off x="4146190" y="3339908"/>
            <a:ext cx="341975" cy="394915"/>
            <a:chOff x="4146190" y="3339908"/>
            <a:chExt cx="341975" cy="394915"/>
          </a:xfrm>
        </p:grpSpPr>
        <p:sp>
          <p:nvSpPr>
            <p:cNvPr id="18318" name="Google Shape;18318;p79"/>
            <p:cNvSpPr/>
            <p:nvPr/>
          </p:nvSpPr>
          <p:spPr>
            <a:xfrm>
              <a:off x="4152046" y="3360704"/>
              <a:ext cx="278520" cy="368341"/>
            </a:xfrm>
            <a:custGeom>
              <a:avLst/>
              <a:gdLst/>
              <a:ahLst/>
              <a:cxnLst/>
              <a:rect l="l" t="t" r="r" b="b"/>
              <a:pathLst>
                <a:path w="10701" h="14152" extrusionOk="0">
                  <a:moveTo>
                    <a:pt x="0" y="1"/>
                  </a:moveTo>
                  <a:lnTo>
                    <a:pt x="0" y="14152"/>
                  </a:lnTo>
                  <a:lnTo>
                    <a:pt x="10700" y="14152"/>
                  </a:lnTo>
                  <a:lnTo>
                    <a:pt x="10700" y="2478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9" name="Google Shape;18319;p79"/>
            <p:cNvSpPr/>
            <p:nvPr/>
          </p:nvSpPr>
          <p:spPr>
            <a:xfrm>
              <a:off x="4405528" y="3400083"/>
              <a:ext cx="25038" cy="328962"/>
            </a:xfrm>
            <a:custGeom>
              <a:avLst/>
              <a:gdLst/>
              <a:ahLst/>
              <a:cxnLst/>
              <a:rect l="l" t="t" r="r" b="b"/>
              <a:pathLst>
                <a:path w="962" h="12639" extrusionOk="0">
                  <a:moveTo>
                    <a:pt x="1" y="0"/>
                  </a:moveTo>
                  <a:lnTo>
                    <a:pt x="1" y="12639"/>
                  </a:lnTo>
                  <a:lnTo>
                    <a:pt x="961" y="12639"/>
                  </a:lnTo>
                  <a:lnTo>
                    <a:pt x="961" y="96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4C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0" name="Google Shape;18320;p79"/>
            <p:cNvSpPr/>
            <p:nvPr/>
          </p:nvSpPr>
          <p:spPr>
            <a:xfrm>
              <a:off x="4366071" y="3360704"/>
              <a:ext cx="64496" cy="64496"/>
            </a:xfrm>
            <a:custGeom>
              <a:avLst/>
              <a:gdLst/>
              <a:ahLst/>
              <a:cxnLst/>
              <a:rect l="l" t="t" r="r" b="b"/>
              <a:pathLst>
                <a:path w="2478" h="2478" extrusionOk="0">
                  <a:moveTo>
                    <a:pt x="0" y="1"/>
                  </a:moveTo>
                  <a:lnTo>
                    <a:pt x="21" y="2460"/>
                  </a:lnTo>
                  <a:lnTo>
                    <a:pt x="2477" y="2478"/>
                  </a:lnTo>
                  <a:lnTo>
                    <a:pt x="2477" y="247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1" name="Google Shape;18321;p79"/>
            <p:cNvSpPr/>
            <p:nvPr/>
          </p:nvSpPr>
          <p:spPr>
            <a:xfrm>
              <a:off x="4187210" y="3451722"/>
              <a:ext cx="33914" cy="33836"/>
            </a:xfrm>
            <a:custGeom>
              <a:avLst/>
              <a:gdLst/>
              <a:ahLst/>
              <a:cxnLst/>
              <a:rect l="l" t="t" r="r" b="b"/>
              <a:pathLst>
                <a:path w="1303" h="1300" extrusionOk="0">
                  <a:moveTo>
                    <a:pt x="1" y="1"/>
                  </a:moveTo>
                  <a:lnTo>
                    <a:pt x="1" y="1299"/>
                  </a:lnTo>
                  <a:lnTo>
                    <a:pt x="1302" y="1299"/>
                  </a:lnTo>
                  <a:lnTo>
                    <a:pt x="1302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2" name="Google Shape;18322;p79"/>
            <p:cNvSpPr/>
            <p:nvPr/>
          </p:nvSpPr>
          <p:spPr>
            <a:xfrm>
              <a:off x="4187210" y="3547607"/>
              <a:ext cx="33914" cy="33914"/>
            </a:xfrm>
            <a:custGeom>
              <a:avLst/>
              <a:gdLst/>
              <a:ahLst/>
              <a:cxnLst/>
              <a:rect l="l" t="t" r="r" b="b"/>
              <a:pathLst>
                <a:path w="1303" h="1303" extrusionOk="0">
                  <a:moveTo>
                    <a:pt x="1" y="1"/>
                  </a:moveTo>
                  <a:lnTo>
                    <a:pt x="1" y="1303"/>
                  </a:lnTo>
                  <a:lnTo>
                    <a:pt x="1302" y="1303"/>
                  </a:lnTo>
                  <a:lnTo>
                    <a:pt x="1302" y="1"/>
                  </a:ln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3" name="Google Shape;18323;p79"/>
            <p:cNvSpPr/>
            <p:nvPr/>
          </p:nvSpPr>
          <p:spPr>
            <a:xfrm>
              <a:off x="4187210" y="3643492"/>
              <a:ext cx="33914" cy="33914"/>
            </a:xfrm>
            <a:custGeom>
              <a:avLst/>
              <a:gdLst/>
              <a:ahLst/>
              <a:cxnLst/>
              <a:rect l="l" t="t" r="r" b="b"/>
              <a:pathLst>
                <a:path w="1303" h="1303" extrusionOk="0">
                  <a:moveTo>
                    <a:pt x="1" y="1"/>
                  </a:moveTo>
                  <a:lnTo>
                    <a:pt x="1" y="1302"/>
                  </a:lnTo>
                  <a:lnTo>
                    <a:pt x="1302" y="1302"/>
                  </a:lnTo>
                  <a:lnTo>
                    <a:pt x="1302" y="1"/>
                  </a:ln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4" name="Google Shape;18324;p79"/>
            <p:cNvSpPr/>
            <p:nvPr/>
          </p:nvSpPr>
          <p:spPr>
            <a:xfrm>
              <a:off x="4274220" y="3345790"/>
              <a:ext cx="42971" cy="39484"/>
            </a:xfrm>
            <a:custGeom>
              <a:avLst/>
              <a:gdLst/>
              <a:ahLst/>
              <a:cxnLst/>
              <a:rect l="l" t="t" r="r" b="b"/>
              <a:pathLst>
                <a:path w="1651" h="1517" extrusionOk="0">
                  <a:moveTo>
                    <a:pt x="0" y="0"/>
                  </a:moveTo>
                  <a:lnTo>
                    <a:pt x="172" y="1516"/>
                  </a:lnTo>
                  <a:lnTo>
                    <a:pt x="1478" y="1516"/>
                  </a:lnTo>
                  <a:lnTo>
                    <a:pt x="1650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5" name="Google Shape;18325;p79"/>
            <p:cNvSpPr/>
            <p:nvPr/>
          </p:nvSpPr>
          <p:spPr>
            <a:xfrm>
              <a:off x="4368595" y="3604737"/>
              <a:ext cx="113246" cy="111450"/>
            </a:xfrm>
            <a:custGeom>
              <a:avLst/>
              <a:gdLst/>
              <a:ahLst/>
              <a:cxnLst/>
              <a:rect l="l" t="t" r="r" b="b"/>
              <a:pathLst>
                <a:path w="4351" h="4282" extrusionOk="0">
                  <a:moveTo>
                    <a:pt x="273" y="1"/>
                  </a:moveTo>
                  <a:cubicBezTo>
                    <a:pt x="123" y="1"/>
                    <a:pt x="1" y="152"/>
                    <a:pt x="58" y="311"/>
                  </a:cubicBezTo>
                  <a:lnTo>
                    <a:pt x="1296" y="3769"/>
                  </a:lnTo>
                  <a:cubicBezTo>
                    <a:pt x="1333" y="3871"/>
                    <a:pt x="1425" y="3923"/>
                    <a:pt x="1517" y="3923"/>
                  </a:cubicBezTo>
                  <a:cubicBezTo>
                    <a:pt x="1600" y="3923"/>
                    <a:pt x="1684" y="3880"/>
                    <a:pt x="1726" y="3791"/>
                  </a:cubicBezTo>
                  <a:lnTo>
                    <a:pt x="2137" y="2911"/>
                  </a:lnTo>
                  <a:lnTo>
                    <a:pt x="3443" y="4213"/>
                  </a:lnTo>
                  <a:cubicBezTo>
                    <a:pt x="3487" y="4259"/>
                    <a:pt x="3546" y="4281"/>
                    <a:pt x="3605" y="4281"/>
                  </a:cubicBezTo>
                  <a:cubicBezTo>
                    <a:pt x="3664" y="4281"/>
                    <a:pt x="3724" y="4259"/>
                    <a:pt x="3770" y="4213"/>
                  </a:cubicBezTo>
                  <a:lnTo>
                    <a:pt x="4259" y="3724"/>
                  </a:lnTo>
                  <a:cubicBezTo>
                    <a:pt x="4350" y="3632"/>
                    <a:pt x="4350" y="3484"/>
                    <a:pt x="4259" y="3397"/>
                  </a:cubicBezTo>
                  <a:lnTo>
                    <a:pt x="2957" y="2091"/>
                  </a:lnTo>
                  <a:lnTo>
                    <a:pt x="3837" y="1680"/>
                  </a:lnTo>
                  <a:cubicBezTo>
                    <a:pt x="4020" y="1592"/>
                    <a:pt x="4006" y="1321"/>
                    <a:pt x="3812" y="1254"/>
                  </a:cubicBezTo>
                  <a:lnTo>
                    <a:pt x="353" y="15"/>
                  </a:lnTo>
                  <a:cubicBezTo>
                    <a:pt x="326" y="5"/>
                    <a:pt x="299" y="1"/>
                    <a:pt x="273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6" name="Google Shape;18326;p79"/>
            <p:cNvSpPr/>
            <p:nvPr/>
          </p:nvSpPr>
          <p:spPr>
            <a:xfrm>
              <a:off x="4146268" y="3339908"/>
              <a:ext cx="290050" cy="178236"/>
            </a:xfrm>
            <a:custGeom>
              <a:avLst/>
              <a:gdLst/>
              <a:ahLst/>
              <a:cxnLst/>
              <a:rect l="l" t="t" r="r" b="b"/>
              <a:pathLst>
                <a:path w="11144" h="6848" extrusionOk="0">
                  <a:moveTo>
                    <a:pt x="6316" y="448"/>
                  </a:moveTo>
                  <a:lnTo>
                    <a:pt x="6197" y="1521"/>
                  </a:lnTo>
                  <a:lnTo>
                    <a:pt x="5286" y="1521"/>
                  </a:lnTo>
                  <a:lnTo>
                    <a:pt x="5201" y="778"/>
                  </a:lnTo>
                  <a:lnTo>
                    <a:pt x="5201" y="771"/>
                  </a:lnTo>
                  <a:lnTo>
                    <a:pt x="5166" y="448"/>
                  </a:lnTo>
                  <a:close/>
                  <a:moveTo>
                    <a:pt x="8674" y="1338"/>
                  </a:moveTo>
                  <a:lnTo>
                    <a:pt x="10384" y="3048"/>
                  </a:lnTo>
                  <a:lnTo>
                    <a:pt x="8684" y="3037"/>
                  </a:lnTo>
                  <a:lnTo>
                    <a:pt x="8674" y="1338"/>
                  </a:lnTo>
                  <a:close/>
                  <a:moveTo>
                    <a:pt x="4920" y="1"/>
                  </a:moveTo>
                  <a:cubicBezTo>
                    <a:pt x="4786" y="1"/>
                    <a:pt x="4684" y="117"/>
                    <a:pt x="4698" y="247"/>
                  </a:cubicBezTo>
                  <a:lnTo>
                    <a:pt x="4737" y="574"/>
                  </a:lnTo>
                  <a:lnTo>
                    <a:pt x="222" y="574"/>
                  </a:lnTo>
                  <a:cubicBezTo>
                    <a:pt x="99" y="574"/>
                    <a:pt x="1" y="673"/>
                    <a:pt x="1" y="796"/>
                  </a:cubicBezTo>
                  <a:lnTo>
                    <a:pt x="1" y="1746"/>
                  </a:lnTo>
                  <a:cubicBezTo>
                    <a:pt x="1" y="1866"/>
                    <a:pt x="99" y="1964"/>
                    <a:pt x="222" y="1964"/>
                  </a:cubicBezTo>
                  <a:cubicBezTo>
                    <a:pt x="342" y="1964"/>
                    <a:pt x="444" y="1866"/>
                    <a:pt x="444" y="1742"/>
                  </a:cubicBezTo>
                  <a:lnTo>
                    <a:pt x="444" y="1021"/>
                  </a:lnTo>
                  <a:lnTo>
                    <a:pt x="4782" y="1021"/>
                  </a:lnTo>
                  <a:lnTo>
                    <a:pt x="4867" y="1767"/>
                  </a:lnTo>
                  <a:cubicBezTo>
                    <a:pt x="4877" y="1880"/>
                    <a:pt x="4972" y="1964"/>
                    <a:pt x="5085" y="1964"/>
                  </a:cubicBezTo>
                  <a:lnTo>
                    <a:pt x="6394" y="1964"/>
                  </a:lnTo>
                  <a:cubicBezTo>
                    <a:pt x="6506" y="1964"/>
                    <a:pt x="6601" y="1880"/>
                    <a:pt x="6615" y="1767"/>
                  </a:cubicBezTo>
                  <a:lnTo>
                    <a:pt x="6696" y="1021"/>
                  </a:lnTo>
                  <a:lnTo>
                    <a:pt x="8223" y="1021"/>
                  </a:lnTo>
                  <a:lnTo>
                    <a:pt x="8241" y="3259"/>
                  </a:lnTo>
                  <a:cubicBezTo>
                    <a:pt x="8241" y="3379"/>
                    <a:pt x="8340" y="3477"/>
                    <a:pt x="8459" y="3477"/>
                  </a:cubicBezTo>
                  <a:lnTo>
                    <a:pt x="10697" y="3495"/>
                  </a:lnTo>
                  <a:lnTo>
                    <a:pt x="10697" y="6626"/>
                  </a:lnTo>
                  <a:cubicBezTo>
                    <a:pt x="10697" y="6749"/>
                    <a:pt x="10799" y="6848"/>
                    <a:pt x="10922" y="6848"/>
                  </a:cubicBezTo>
                  <a:cubicBezTo>
                    <a:pt x="11042" y="6848"/>
                    <a:pt x="11144" y="6749"/>
                    <a:pt x="11144" y="6626"/>
                  </a:cubicBezTo>
                  <a:lnTo>
                    <a:pt x="11144" y="3273"/>
                  </a:lnTo>
                  <a:cubicBezTo>
                    <a:pt x="11144" y="3217"/>
                    <a:pt x="11119" y="3157"/>
                    <a:pt x="11077" y="3118"/>
                  </a:cubicBezTo>
                  <a:lnTo>
                    <a:pt x="8600" y="641"/>
                  </a:lnTo>
                  <a:cubicBezTo>
                    <a:pt x="8558" y="599"/>
                    <a:pt x="8501" y="574"/>
                    <a:pt x="8442" y="574"/>
                  </a:cubicBezTo>
                  <a:lnTo>
                    <a:pt x="6753" y="574"/>
                  </a:lnTo>
                  <a:lnTo>
                    <a:pt x="6788" y="247"/>
                  </a:lnTo>
                  <a:cubicBezTo>
                    <a:pt x="6802" y="117"/>
                    <a:pt x="6700" y="1"/>
                    <a:pt x="65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7" name="Google Shape;18327;p79"/>
            <p:cNvSpPr/>
            <p:nvPr/>
          </p:nvSpPr>
          <p:spPr>
            <a:xfrm>
              <a:off x="4146190" y="3405106"/>
              <a:ext cx="11660" cy="52706"/>
            </a:xfrm>
            <a:custGeom>
              <a:avLst/>
              <a:gdLst/>
              <a:ahLst/>
              <a:cxnLst/>
              <a:rect l="l" t="t" r="r" b="b"/>
              <a:pathLst>
                <a:path w="448" h="2025" extrusionOk="0">
                  <a:moveTo>
                    <a:pt x="225" y="1"/>
                  </a:moveTo>
                  <a:cubicBezTo>
                    <a:pt x="102" y="1"/>
                    <a:pt x="4" y="100"/>
                    <a:pt x="4" y="223"/>
                  </a:cubicBezTo>
                  <a:lnTo>
                    <a:pt x="4" y="1802"/>
                  </a:lnTo>
                  <a:cubicBezTo>
                    <a:pt x="0" y="1926"/>
                    <a:pt x="102" y="2024"/>
                    <a:pt x="225" y="2024"/>
                  </a:cubicBezTo>
                  <a:cubicBezTo>
                    <a:pt x="345" y="2024"/>
                    <a:pt x="447" y="1926"/>
                    <a:pt x="447" y="1802"/>
                  </a:cubicBezTo>
                  <a:lnTo>
                    <a:pt x="447" y="223"/>
                  </a:lnTo>
                  <a:cubicBezTo>
                    <a:pt x="447" y="100"/>
                    <a:pt x="345" y="1"/>
                    <a:pt x="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8" name="Google Shape;18328;p79"/>
            <p:cNvSpPr/>
            <p:nvPr/>
          </p:nvSpPr>
          <p:spPr>
            <a:xfrm>
              <a:off x="4240696" y="3451540"/>
              <a:ext cx="153224" cy="11660"/>
            </a:xfrm>
            <a:custGeom>
              <a:avLst/>
              <a:gdLst/>
              <a:ahLst/>
              <a:cxnLst/>
              <a:rect l="l" t="t" r="r" b="b"/>
              <a:pathLst>
                <a:path w="5887" h="448" extrusionOk="0">
                  <a:moveTo>
                    <a:pt x="296" y="1"/>
                  </a:moveTo>
                  <a:cubicBezTo>
                    <a:pt x="0" y="1"/>
                    <a:pt x="0" y="448"/>
                    <a:pt x="296" y="448"/>
                  </a:cubicBezTo>
                  <a:lnTo>
                    <a:pt x="5665" y="448"/>
                  </a:lnTo>
                  <a:cubicBezTo>
                    <a:pt x="5788" y="448"/>
                    <a:pt x="5887" y="346"/>
                    <a:pt x="5887" y="226"/>
                  </a:cubicBezTo>
                  <a:cubicBezTo>
                    <a:pt x="5887" y="103"/>
                    <a:pt x="5788" y="1"/>
                    <a:pt x="56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9" name="Google Shape;18329;p79"/>
            <p:cNvSpPr/>
            <p:nvPr/>
          </p:nvSpPr>
          <p:spPr>
            <a:xfrm>
              <a:off x="4240696" y="3474157"/>
              <a:ext cx="153224" cy="11582"/>
            </a:xfrm>
            <a:custGeom>
              <a:avLst/>
              <a:gdLst/>
              <a:ahLst/>
              <a:cxnLst/>
              <a:rect l="l" t="t" r="r" b="b"/>
              <a:pathLst>
                <a:path w="5887" h="445" extrusionOk="0">
                  <a:moveTo>
                    <a:pt x="296" y="1"/>
                  </a:moveTo>
                  <a:cubicBezTo>
                    <a:pt x="0" y="1"/>
                    <a:pt x="0" y="444"/>
                    <a:pt x="296" y="444"/>
                  </a:cubicBezTo>
                  <a:lnTo>
                    <a:pt x="5665" y="444"/>
                  </a:lnTo>
                  <a:cubicBezTo>
                    <a:pt x="5788" y="444"/>
                    <a:pt x="5887" y="346"/>
                    <a:pt x="5887" y="223"/>
                  </a:cubicBezTo>
                  <a:cubicBezTo>
                    <a:pt x="5887" y="99"/>
                    <a:pt x="5788" y="1"/>
                    <a:pt x="56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0" name="Google Shape;18330;p79"/>
            <p:cNvSpPr/>
            <p:nvPr/>
          </p:nvSpPr>
          <p:spPr>
            <a:xfrm>
              <a:off x="4181432" y="3445866"/>
              <a:ext cx="45444" cy="45444"/>
            </a:xfrm>
            <a:custGeom>
              <a:avLst/>
              <a:gdLst/>
              <a:ahLst/>
              <a:cxnLst/>
              <a:rect l="l" t="t" r="r" b="b"/>
              <a:pathLst>
                <a:path w="1746" h="1746" extrusionOk="0">
                  <a:moveTo>
                    <a:pt x="1303" y="448"/>
                  </a:moveTo>
                  <a:lnTo>
                    <a:pt x="1303" y="1303"/>
                  </a:lnTo>
                  <a:lnTo>
                    <a:pt x="444" y="1303"/>
                  </a:lnTo>
                  <a:lnTo>
                    <a:pt x="444" y="448"/>
                  </a:lnTo>
                  <a:close/>
                  <a:moveTo>
                    <a:pt x="223" y="1"/>
                  </a:moveTo>
                  <a:cubicBezTo>
                    <a:pt x="99" y="1"/>
                    <a:pt x="1" y="103"/>
                    <a:pt x="1" y="226"/>
                  </a:cubicBezTo>
                  <a:lnTo>
                    <a:pt x="1" y="1524"/>
                  </a:lnTo>
                  <a:cubicBezTo>
                    <a:pt x="1" y="1647"/>
                    <a:pt x="99" y="1746"/>
                    <a:pt x="223" y="1746"/>
                  </a:cubicBezTo>
                  <a:lnTo>
                    <a:pt x="1524" y="1746"/>
                  </a:lnTo>
                  <a:cubicBezTo>
                    <a:pt x="1644" y="1746"/>
                    <a:pt x="1746" y="1647"/>
                    <a:pt x="1746" y="1524"/>
                  </a:cubicBezTo>
                  <a:lnTo>
                    <a:pt x="1746" y="226"/>
                  </a:lnTo>
                  <a:cubicBezTo>
                    <a:pt x="1746" y="103"/>
                    <a:pt x="1644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1" name="Google Shape;18331;p79"/>
            <p:cNvSpPr/>
            <p:nvPr/>
          </p:nvSpPr>
          <p:spPr>
            <a:xfrm>
              <a:off x="4240696" y="3547529"/>
              <a:ext cx="153224" cy="11556"/>
            </a:xfrm>
            <a:custGeom>
              <a:avLst/>
              <a:gdLst/>
              <a:ahLst/>
              <a:cxnLst/>
              <a:rect l="l" t="t" r="r" b="b"/>
              <a:pathLst>
                <a:path w="5887" h="444" extrusionOk="0">
                  <a:moveTo>
                    <a:pt x="5671" y="0"/>
                  </a:moveTo>
                  <a:cubicBezTo>
                    <a:pt x="5669" y="0"/>
                    <a:pt x="5667" y="0"/>
                    <a:pt x="5665" y="0"/>
                  </a:cubicBezTo>
                  <a:lnTo>
                    <a:pt x="296" y="0"/>
                  </a:lnTo>
                  <a:cubicBezTo>
                    <a:pt x="295" y="0"/>
                    <a:pt x="294" y="0"/>
                    <a:pt x="292" y="0"/>
                  </a:cubicBezTo>
                  <a:cubicBezTo>
                    <a:pt x="0" y="0"/>
                    <a:pt x="1" y="444"/>
                    <a:pt x="296" y="444"/>
                  </a:cubicBezTo>
                  <a:lnTo>
                    <a:pt x="5665" y="444"/>
                  </a:lnTo>
                  <a:cubicBezTo>
                    <a:pt x="5788" y="444"/>
                    <a:pt x="5887" y="341"/>
                    <a:pt x="5887" y="222"/>
                  </a:cubicBezTo>
                  <a:cubicBezTo>
                    <a:pt x="5887" y="101"/>
                    <a:pt x="5791" y="0"/>
                    <a:pt x="56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2" name="Google Shape;18332;p79"/>
            <p:cNvSpPr/>
            <p:nvPr/>
          </p:nvSpPr>
          <p:spPr>
            <a:xfrm>
              <a:off x="4240696" y="3570043"/>
              <a:ext cx="153224" cy="11582"/>
            </a:xfrm>
            <a:custGeom>
              <a:avLst/>
              <a:gdLst/>
              <a:ahLst/>
              <a:cxnLst/>
              <a:rect l="l" t="t" r="r" b="b"/>
              <a:pathLst>
                <a:path w="5887" h="445" extrusionOk="0">
                  <a:moveTo>
                    <a:pt x="296" y="1"/>
                  </a:moveTo>
                  <a:cubicBezTo>
                    <a:pt x="0" y="1"/>
                    <a:pt x="0" y="444"/>
                    <a:pt x="296" y="444"/>
                  </a:cubicBezTo>
                  <a:lnTo>
                    <a:pt x="5665" y="444"/>
                  </a:lnTo>
                  <a:cubicBezTo>
                    <a:pt x="5788" y="444"/>
                    <a:pt x="5887" y="346"/>
                    <a:pt x="5887" y="222"/>
                  </a:cubicBezTo>
                  <a:cubicBezTo>
                    <a:pt x="5887" y="99"/>
                    <a:pt x="5788" y="1"/>
                    <a:pt x="56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3" name="Google Shape;18333;p79"/>
            <p:cNvSpPr/>
            <p:nvPr/>
          </p:nvSpPr>
          <p:spPr>
            <a:xfrm>
              <a:off x="4181432" y="3541855"/>
              <a:ext cx="45444" cy="45444"/>
            </a:xfrm>
            <a:custGeom>
              <a:avLst/>
              <a:gdLst/>
              <a:ahLst/>
              <a:cxnLst/>
              <a:rect l="l" t="t" r="r" b="b"/>
              <a:pathLst>
                <a:path w="1746" h="1746" extrusionOk="0">
                  <a:moveTo>
                    <a:pt x="1303" y="443"/>
                  </a:moveTo>
                  <a:lnTo>
                    <a:pt x="1303" y="1302"/>
                  </a:lnTo>
                  <a:lnTo>
                    <a:pt x="444" y="1302"/>
                  </a:lnTo>
                  <a:lnTo>
                    <a:pt x="444" y="443"/>
                  </a:lnTo>
                  <a:close/>
                  <a:moveTo>
                    <a:pt x="223" y="0"/>
                  </a:moveTo>
                  <a:cubicBezTo>
                    <a:pt x="99" y="0"/>
                    <a:pt x="1" y="99"/>
                    <a:pt x="1" y="222"/>
                  </a:cubicBezTo>
                  <a:lnTo>
                    <a:pt x="1" y="1524"/>
                  </a:lnTo>
                  <a:cubicBezTo>
                    <a:pt x="1" y="1643"/>
                    <a:pt x="99" y="1745"/>
                    <a:pt x="223" y="1745"/>
                  </a:cubicBezTo>
                  <a:lnTo>
                    <a:pt x="1524" y="1745"/>
                  </a:lnTo>
                  <a:cubicBezTo>
                    <a:pt x="1644" y="1745"/>
                    <a:pt x="1746" y="1643"/>
                    <a:pt x="1746" y="1524"/>
                  </a:cubicBezTo>
                  <a:lnTo>
                    <a:pt x="1746" y="222"/>
                  </a:lnTo>
                  <a:cubicBezTo>
                    <a:pt x="1746" y="99"/>
                    <a:pt x="1644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4" name="Google Shape;18334;p79"/>
            <p:cNvSpPr/>
            <p:nvPr/>
          </p:nvSpPr>
          <p:spPr>
            <a:xfrm>
              <a:off x="4181432" y="3637714"/>
              <a:ext cx="45444" cy="45470"/>
            </a:xfrm>
            <a:custGeom>
              <a:avLst/>
              <a:gdLst/>
              <a:ahLst/>
              <a:cxnLst/>
              <a:rect l="l" t="t" r="r" b="b"/>
              <a:pathLst>
                <a:path w="1746" h="1747" extrusionOk="0">
                  <a:moveTo>
                    <a:pt x="1299" y="448"/>
                  </a:moveTo>
                  <a:lnTo>
                    <a:pt x="1299" y="1303"/>
                  </a:lnTo>
                  <a:lnTo>
                    <a:pt x="444" y="1303"/>
                  </a:lnTo>
                  <a:lnTo>
                    <a:pt x="444" y="448"/>
                  </a:lnTo>
                  <a:close/>
                  <a:moveTo>
                    <a:pt x="223" y="1"/>
                  </a:moveTo>
                  <a:cubicBezTo>
                    <a:pt x="99" y="1"/>
                    <a:pt x="1" y="103"/>
                    <a:pt x="1" y="223"/>
                  </a:cubicBezTo>
                  <a:lnTo>
                    <a:pt x="1" y="1524"/>
                  </a:lnTo>
                  <a:cubicBezTo>
                    <a:pt x="1" y="1648"/>
                    <a:pt x="99" y="1746"/>
                    <a:pt x="223" y="1746"/>
                  </a:cubicBezTo>
                  <a:lnTo>
                    <a:pt x="1524" y="1746"/>
                  </a:lnTo>
                  <a:cubicBezTo>
                    <a:pt x="1644" y="1746"/>
                    <a:pt x="1746" y="1648"/>
                    <a:pt x="1746" y="1524"/>
                  </a:cubicBezTo>
                  <a:lnTo>
                    <a:pt x="1746" y="223"/>
                  </a:lnTo>
                  <a:cubicBezTo>
                    <a:pt x="1746" y="99"/>
                    <a:pt x="1644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5" name="Google Shape;18335;p79"/>
            <p:cNvSpPr/>
            <p:nvPr/>
          </p:nvSpPr>
          <p:spPr>
            <a:xfrm>
              <a:off x="4146268" y="3470357"/>
              <a:ext cx="341897" cy="264465"/>
            </a:xfrm>
            <a:custGeom>
              <a:avLst/>
              <a:gdLst/>
              <a:ahLst/>
              <a:cxnLst/>
              <a:rect l="l" t="t" r="r" b="b"/>
              <a:pathLst>
                <a:path w="13136" h="10161" extrusionOk="0">
                  <a:moveTo>
                    <a:pt x="8822" y="5382"/>
                  </a:moveTo>
                  <a:lnTo>
                    <a:pt x="12280" y="6624"/>
                  </a:lnTo>
                  <a:cubicBezTo>
                    <a:pt x="12284" y="6624"/>
                    <a:pt x="12287" y="6624"/>
                    <a:pt x="12287" y="6631"/>
                  </a:cubicBezTo>
                  <a:cubicBezTo>
                    <a:pt x="12287" y="6638"/>
                    <a:pt x="12287" y="6638"/>
                    <a:pt x="12280" y="6642"/>
                  </a:cubicBezTo>
                  <a:lnTo>
                    <a:pt x="11401" y="7054"/>
                  </a:lnTo>
                  <a:cubicBezTo>
                    <a:pt x="11260" y="7117"/>
                    <a:pt x="11228" y="7303"/>
                    <a:pt x="11337" y="7413"/>
                  </a:cubicBezTo>
                  <a:lnTo>
                    <a:pt x="12643" y="8714"/>
                  </a:lnTo>
                  <a:cubicBezTo>
                    <a:pt x="12646" y="8718"/>
                    <a:pt x="12650" y="8725"/>
                    <a:pt x="12646" y="8732"/>
                  </a:cubicBezTo>
                  <a:lnTo>
                    <a:pt x="12154" y="9221"/>
                  </a:lnTo>
                  <a:cubicBezTo>
                    <a:pt x="12154" y="9221"/>
                    <a:pt x="12150" y="9225"/>
                    <a:pt x="12147" y="9225"/>
                  </a:cubicBezTo>
                  <a:cubicBezTo>
                    <a:pt x="12143" y="9225"/>
                    <a:pt x="12143" y="9221"/>
                    <a:pt x="12140" y="9221"/>
                  </a:cubicBezTo>
                  <a:lnTo>
                    <a:pt x="10838" y="7916"/>
                  </a:lnTo>
                  <a:cubicBezTo>
                    <a:pt x="10793" y="7871"/>
                    <a:pt x="10736" y="7850"/>
                    <a:pt x="10680" y="7850"/>
                  </a:cubicBezTo>
                  <a:cubicBezTo>
                    <a:pt x="10597" y="7850"/>
                    <a:pt x="10516" y="7895"/>
                    <a:pt x="10479" y="7979"/>
                  </a:cubicBezTo>
                  <a:lnTo>
                    <a:pt x="10067" y="8859"/>
                  </a:lnTo>
                  <a:cubicBezTo>
                    <a:pt x="10067" y="8862"/>
                    <a:pt x="10064" y="8866"/>
                    <a:pt x="10057" y="8866"/>
                  </a:cubicBezTo>
                  <a:cubicBezTo>
                    <a:pt x="10050" y="8866"/>
                    <a:pt x="10050" y="8866"/>
                    <a:pt x="10050" y="8859"/>
                  </a:cubicBezTo>
                  <a:lnTo>
                    <a:pt x="8808" y="5396"/>
                  </a:lnTo>
                  <a:cubicBezTo>
                    <a:pt x="8808" y="5393"/>
                    <a:pt x="8808" y="5389"/>
                    <a:pt x="8811" y="5386"/>
                  </a:cubicBezTo>
                  <a:cubicBezTo>
                    <a:pt x="8815" y="5382"/>
                    <a:pt x="8818" y="5382"/>
                    <a:pt x="8822" y="5382"/>
                  </a:cubicBezTo>
                  <a:close/>
                  <a:moveTo>
                    <a:pt x="222" y="0"/>
                  </a:moveTo>
                  <a:cubicBezTo>
                    <a:pt x="112" y="0"/>
                    <a:pt x="1" y="75"/>
                    <a:pt x="1" y="224"/>
                  </a:cubicBezTo>
                  <a:lnTo>
                    <a:pt x="1" y="9939"/>
                  </a:lnTo>
                  <a:cubicBezTo>
                    <a:pt x="1" y="10058"/>
                    <a:pt x="99" y="10160"/>
                    <a:pt x="222" y="10160"/>
                  </a:cubicBezTo>
                  <a:lnTo>
                    <a:pt x="10922" y="10160"/>
                  </a:lnTo>
                  <a:cubicBezTo>
                    <a:pt x="11045" y="10160"/>
                    <a:pt x="11144" y="10058"/>
                    <a:pt x="11144" y="9939"/>
                  </a:cubicBezTo>
                  <a:lnTo>
                    <a:pt x="11144" y="8855"/>
                  </a:lnTo>
                  <a:lnTo>
                    <a:pt x="11826" y="9534"/>
                  </a:lnTo>
                  <a:cubicBezTo>
                    <a:pt x="11914" y="9624"/>
                    <a:pt x="12030" y="9669"/>
                    <a:pt x="12147" y="9669"/>
                  </a:cubicBezTo>
                  <a:cubicBezTo>
                    <a:pt x="12264" y="9669"/>
                    <a:pt x="12381" y="9624"/>
                    <a:pt x="12470" y="9534"/>
                  </a:cubicBezTo>
                  <a:lnTo>
                    <a:pt x="12959" y="9045"/>
                  </a:lnTo>
                  <a:cubicBezTo>
                    <a:pt x="13135" y="8869"/>
                    <a:pt x="13135" y="8581"/>
                    <a:pt x="12959" y="8401"/>
                  </a:cubicBezTo>
                  <a:lnTo>
                    <a:pt x="11879" y="7321"/>
                  </a:lnTo>
                  <a:lnTo>
                    <a:pt x="12470" y="7047"/>
                  </a:lnTo>
                  <a:cubicBezTo>
                    <a:pt x="12836" y="6874"/>
                    <a:pt x="12812" y="6343"/>
                    <a:pt x="12432" y="6206"/>
                  </a:cubicBezTo>
                  <a:lnTo>
                    <a:pt x="11147" y="5745"/>
                  </a:lnTo>
                  <a:lnTo>
                    <a:pt x="11147" y="2525"/>
                  </a:lnTo>
                  <a:cubicBezTo>
                    <a:pt x="11147" y="2378"/>
                    <a:pt x="11036" y="2304"/>
                    <a:pt x="10924" y="2304"/>
                  </a:cubicBezTo>
                  <a:cubicBezTo>
                    <a:pt x="10812" y="2304"/>
                    <a:pt x="10700" y="2378"/>
                    <a:pt x="10700" y="2525"/>
                  </a:cubicBezTo>
                  <a:lnTo>
                    <a:pt x="10700" y="5586"/>
                  </a:lnTo>
                  <a:lnTo>
                    <a:pt x="8973" y="4967"/>
                  </a:lnTo>
                  <a:cubicBezTo>
                    <a:pt x="8920" y="4948"/>
                    <a:pt x="8867" y="4939"/>
                    <a:pt x="8816" y="4939"/>
                  </a:cubicBezTo>
                  <a:cubicBezTo>
                    <a:pt x="8519" y="4939"/>
                    <a:pt x="8281" y="5238"/>
                    <a:pt x="8392" y="5548"/>
                  </a:cubicBezTo>
                  <a:lnTo>
                    <a:pt x="8786" y="6645"/>
                  </a:lnTo>
                  <a:lnTo>
                    <a:pt x="3924" y="6645"/>
                  </a:lnTo>
                  <a:cubicBezTo>
                    <a:pt x="3628" y="6645"/>
                    <a:pt x="3628" y="7092"/>
                    <a:pt x="3924" y="7092"/>
                  </a:cubicBezTo>
                  <a:lnTo>
                    <a:pt x="8945" y="7092"/>
                  </a:lnTo>
                  <a:lnTo>
                    <a:pt x="9096" y="7515"/>
                  </a:lnTo>
                  <a:lnTo>
                    <a:pt x="3924" y="7515"/>
                  </a:lnTo>
                  <a:cubicBezTo>
                    <a:pt x="3628" y="7515"/>
                    <a:pt x="3628" y="7958"/>
                    <a:pt x="3924" y="7958"/>
                  </a:cubicBezTo>
                  <a:lnTo>
                    <a:pt x="9254" y="7958"/>
                  </a:lnTo>
                  <a:lnTo>
                    <a:pt x="9631" y="9003"/>
                  </a:lnTo>
                  <a:cubicBezTo>
                    <a:pt x="9702" y="9203"/>
                    <a:pt x="9882" y="9306"/>
                    <a:pt x="10061" y="9306"/>
                  </a:cubicBezTo>
                  <a:cubicBezTo>
                    <a:pt x="10224" y="9306"/>
                    <a:pt x="10388" y="9220"/>
                    <a:pt x="10468" y="9045"/>
                  </a:cubicBezTo>
                  <a:lnTo>
                    <a:pt x="10700" y="8549"/>
                  </a:lnTo>
                  <a:lnTo>
                    <a:pt x="10700" y="9714"/>
                  </a:lnTo>
                  <a:lnTo>
                    <a:pt x="444" y="9714"/>
                  </a:lnTo>
                  <a:lnTo>
                    <a:pt x="444" y="224"/>
                  </a:lnTo>
                  <a:cubicBezTo>
                    <a:pt x="444" y="75"/>
                    <a:pt x="333" y="0"/>
                    <a:pt x="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36" name="Google Shape;18336;p79"/>
          <p:cNvGrpSpPr/>
          <p:nvPr/>
        </p:nvGrpSpPr>
        <p:grpSpPr>
          <a:xfrm>
            <a:off x="6529398" y="2898143"/>
            <a:ext cx="346999" cy="347025"/>
            <a:chOff x="6529398" y="2898143"/>
            <a:chExt cx="346999" cy="347025"/>
          </a:xfrm>
        </p:grpSpPr>
        <p:sp>
          <p:nvSpPr>
            <p:cNvPr id="18337" name="Google Shape;18337;p79"/>
            <p:cNvSpPr/>
            <p:nvPr/>
          </p:nvSpPr>
          <p:spPr>
            <a:xfrm>
              <a:off x="6606674" y="2903270"/>
              <a:ext cx="192447" cy="336770"/>
            </a:xfrm>
            <a:custGeom>
              <a:avLst/>
              <a:gdLst/>
              <a:ahLst/>
              <a:cxnLst/>
              <a:rect l="l" t="t" r="r" b="b"/>
              <a:pathLst>
                <a:path w="7394" h="12939" extrusionOk="0">
                  <a:moveTo>
                    <a:pt x="782" y="1"/>
                  </a:moveTo>
                  <a:cubicBezTo>
                    <a:pt x="349" y="1"/>
                    <a:pt x="1" y="349"/>
                    <a:pt x="1" y="782"/>
                  </a:cubicBezTo>
                  <a:lnTo>
                    <a:pt x="1" y="12157"/>
                  </a:lnTo>
                  <a:cubicBezTo>
                    <a:pt x="1" y="12590"/>
                    <a:pt x="349" y="12938"/>
                    <a:pt x="782" y="12938"/>
                  </a:cubicBezTo>
                  <a:lnTo>
                    <a:pt x="6612" y="12938"/>
                  </a:lnTo>
                  <a:cubicBezTo>
                    <a:pt x="7045" y="12938"/>
                    <a:pt x="7393" y="12590"/>
                    <a:pt x="7393" y="12157"/>
                  </a:cubicBezTo>
                  <a:lnTo>
                    <a:pt x="7393" y="782"/>
                  </a:lnTo>
                  <a:cubicBezTo>
                    <a:pt x="7393" y="349"/>
                    <a:pt x="7045" y="1"/>
                    <a:pt x="6612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8" name="Google Shape;18338;p79"/>
            <p:cNvSpPr/>
            <p:nvPr/>
          </p:nvSpPr>
          <p:spPr>
            <a:xfrm>
              <a:off x="6758414" y="2903270"/>
              <a:ext cx="40707" cy="336848"/>
            </a:xfrm>
            <a:custGeom>
              <a:avLst/>
              <a:gdLst/>
              <a:ahLst/>
              <a:cxnLst/>
              <a:rect l="l" t="t" r="r" b="b"/>
              <a:pathLst>
                <a:path w="1564" h="12942" extrusionOk="0">
                  <a:moveTo>
                    <a:pt x="1" y="1"/>
                  </a:moveTo>
                  <a:cubicBezTo>
                    <a:pt x="434" y="1"/>
                    <a:pt x="782" y="349"/>
                    <a:pt x="782" y="782"/>
                  </a:cubicBezTo>
                  <a:lnTo>
                    <a:pt x="782" y="12161"/>
                  </a:lnTo>
                  <a:cubicBezTo>
                    <a:pt x="782" y="12590"/>
                    <a:pt x="434" y="12942"/>
                    <a:pt x="1" y="12942"/>
                  </a:cubicBezTo>
                  <a:lnTo>
                    <a:pt x="782" y="12942"/>
                  </a:lnTo>
                  <a:cubicBezTo>
                    <a:pt x="1215" y="12942"/>
                    <a:pt x="1563" y="12590"/>
                    <a:pt x="1563" y="12161"/>
                  </a:cubicBezTo>
                  <a:lnTo>
                    <a:pt x="1563" y="782"/>
                  </a:lnTo>
                  <a:cubicBezTo>
                    <a:pt x="1563" y="349"/>
                    <a:pt x="1215" y="1"/>
                    <a:pt x="782" y="1"/>
                  </a:cubicBezTo>
                  <a:close/>
                </a:path>
              </a:pathLst>
            </a:custGeom>
            <a:solidFill>
              <a:srgbClr val="EDF0F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9" name="Google Shape;18339;p79"/>
            <p:cNvSpPr/>
            <p:nvPr/>
          </p:nvSpPr>
          <p:spPr>
            <a:xfrm>
              <a:off x="6606674" y="3188532"/>
              <a:ext cx="192525" cy="20354"/>
            </a:xfrm>
            <a:custGeom>
              <a:avLst/>
              <a:gdLst/>
              <a:ahLst/>
              <a:cxnLst/>
              <a:rect l="l" t="t" r="r" b="b"/>
              <a:pathLst>
                <a:path w="7397" h="782" extrusionOk="0">
                  <a:moveTo>
                    <a:pt x="1" y="1"/>
                  </a:moveTo>
                  <a:lnTo>
                    <a:pt x="1" y="782"/>
                  </a:lnTo>
                  <a:lnTo>
                    <a:pt x="7397" y="782"/>
                  </a:lnTo>
                  <a:lnTo>
                    <a:pt x="739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0" name="Google Shape;18340;p79"/>
            <p:cNvSpPr/>
            <p:nvPr/>
          </p:nvSpPr>
          <p:spPr>
            <a:xfrm>
              <a:off x="6778768" y="3188532"/>
              <a:ext cx="20432" cy="20354"/>
            </a:xfrm>
            <a:custGeom>
              <a:avLst/>
              <a:gdLst/>
              <a:ahLst/>
              <a:cxnLst/>
              <a:rect l="l" t="t" r="r" b="b"/>
              <a:pathLst>
                <a:path w="785" h="782" extrusionOk="0">
                  <a:moveTo>
                    <a:pt x="0" y="1"/>
                  </a:moveTo>
                  <a:lnTo>
                    <a:pt x="4" y="782"/>
                  </a:lnTo>
                  <a:lnTo>
                    <a:pt x="785" y="782"/>
                  </a:lnTo>
                  <a:lnTo>
                    <a:pt x="785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1" name="Google Shape;18341;p79"/>
            <p:cNvSpPr/>
            <p:nvPr/>
          </p:nvSpPr>
          <p:spPr>
            <a:xfrm>
              <a:off x="6606674" y="3208859"/>
              <a:ext cx="192525" cy="31181"/>
            </a:xfrm>
            <a:custGeom>
              <a:avLst/>
              <a:gdLst/>
              <a:ahLst/>
              <a:cxnLst/>
              <a:rect l="l" t="t" r="r" b="b"/>
              <a:pathLst>
                <a:path w="7397" h="1198" extrusionOk="0">
                  <a:moveTo>
                    <a:pt x="1" y="1"/>
                  </a:moveTo>
                  <a:lnTo>
                    <a:pt x="1" y="416"/>
                  </a:lnTo>
                  <a:cubicBezTo>
                    <a:pt x="1" y="849"/>
                    <a:pt x="349" y="1197"/>
                    <a:pt x="782" y="1197"/>
                  </a:cubicBezTo>
                  <a:lnTo>
                    <a:pt x="6612" y="1197"/>
                  </a:lnTo>
                  <a:cubicBezTo>
                    <a:pt x="6614" y="1197"/>
                    <a:pt x="6616" y="1197"/>
                    <a:pt x="6618" y="1197"/>
                  </a:cubicBezTo>
                  <a:cubicBezTo>
                    <a:pt x="7048" y="1197"/>
                    <a:pt x="7397" y="847"/>
                    <a:pt x="7397" y="416"/>
                  </a:cubicBezTo>
                  <a:lnTo>
                    <a:pt x="7397" y="1"/>
                  </a:ln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2" name="Google Shape;18342;p79"/>
            <p:cNvSpPr/>
            <p:nvPr/>
          </p:nvSpPr>
          <p:spPr>
            <a:xfrm>
              <a:off x="6758414" y="3208859"/>
              <a:ext cx="40707" cy="31181"/>
            </a:xfrm>
            <a:custGeom>
              <a:avLst/>
              <a:gdLst/>
              <a:ahLst/>
              <a:cxnLst/>
              <a:rect l="l" t="t" r="r" b="b"/>
              <a:pathLst>
                <a:path w="1564" h="1198" extrusionOk="0">
                  <a:moveTo>
                    <a:pt x="782" y="1"/>
                  </a:moveTo>
                  <a:lnTo>
                    <a:pt x="782" y="416"/>
                  </a:lnTo>
                  <a:cubicBezTo>
                    <a:pt x="782" y="849"/>
                    <a:pt x="434" y="1197"/>
                    <a:pt x="1" y="1197"/>
                  </a:cubicBezTo>
                  <a:lnTo>
                    <a:pt x="782" y="1197"/>
                  </a:lnTo>
                  <a:cubicBezTo>
                    <a:pt x="1215" y="1197"/>
                    <a:pt x="1563" y="849"/>
                    <a:pt x="1563" y="416"/>
                  </a:cubicBezTo>
                  <a:lnTo>
                    <a:pt x="1563" y="1"/>
                  </a:ln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3" name="Google Shape;18343;p79"/>
            <p:cNvSpPr/>
            <p:nvPr/>
          </p:nvSpPr>
          <p:spPr>
            <a:xfrm>
              <a:off x="6606674" y="2903270"/>
              <a:ext cx="192447" cy="31181"/>
            </a:xfrm>
            <a:custGeom>
              <a:avLst/>
              <a:gdLst/>
              <a:ahLst/>
              <a:cxnLst/>
              <a:rect l="l" t="t" r="r" b="b"/>
              <a:pathLst>
                <a:path w="7394" h="1198" extrusionOk="0">
                  <a:moveTo>
                    <a:pt x="782" y="1"/>
                  </a:moveTo>
                  <a:cubicBezTo>
                    <a:pt x="349" y="1"/>
                    <a:pt x="1" y="349"/>
                    <a:pt x="1" y="782"/>
                  </a:cubicBezTo>
                  <a:lnTo>
                    <a:pt x="1" y="1197"/>
                  </a:lnTo>
                  <a:lnTo>
                    <a:pt x="7393" y="1197"/>
                  </a:lnTo>
                  <a:lnTo>
                    <a:pt x="7393" y="782"/>
                  </a:lnTo>
                  <a:cubicBezTo>
                    <a:pt x="7393" y="349"/>
                    <a:pt x="7045" y="1"/>
                    <a:pt x="6612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4" name="Google Shape;18344;p79"/>
            <p:cNvSpPr/>
            <p:nvPr/>
          </p:nvSpPr>
          <p:spPr>
            <a:xfrm>
              <a:off x="6758414" y="2903270"/>
              <a:ext cx="40785" cy="31181"/>
            </a:xfrm>
            <a:custGeom>
              <a:avLst/>
              <a:gdLst/>
              <a:ahLst/>
              <a:cxnLst/>
              <a:rect l="l" t="t" r="r" b="b"/>
              <a:pathLst>
                <a:path w="1567" h="1198" extrusionOk="0">
                  <a:moveTo>
                    <a:pt x="1" y="1"/>
                  </a:moveTo>
                  <a:cubicBezTo>
                    <a:pt x="434" y="1"/>
                    <a:pt x="782" y="349"/>
                    <a:pt x="782" y="782"/>
                  </a:cubicBezTo>
                  <a:lnTo>
                    <a:pt x="782" y="1197"/>
                  </a:lnTo>
                  <a:lnTo>
                    <a:pt x="1567" y="1197"/>
                  </a:lnTo>
                  <a:lnTo>
                    <a:pt x="1567" y="782"/>
                  </a:lnTo>
                  <a:cubicBezTo>
                    <a:pt x="1567" y="349"/>
                    <a:pt x="1215" y="1"/>
                    <a:pt x="782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5" name="Google Shape;18345;p79"/>
            <p:cNvSpPr/>
            <p:nvPr/>
          </p:nvSpPr>
          <p:spPr>
            <a:xfrm>
              <a:off x="6534526" y="2952722"/>
              <a:ext cx="132818" cy="146066"/>
            </a:xfrm>
            <a:custGeom>
              <a:avLst/>
              <a:gdLst/>
              <a:ahLst/>
              <a:cxnLst/>
              <a:rect l="l" t="t" r="r" b="b"/>
              <a:pathLst>
                <a:path w="5103" h="5612" extrusionOk="0">
                  <a:moveTo>
                    <a:pt x="1003" y="1"/>
                  </a:moveTo>
                  <a:cubicBezTo>
                    <a:pt x="447" y="1"/>
                    <a:pt x="0" y="451"/>
                    <a:pt x="0" y="1004"/>
                  </a:cubicBezTo>
                  <a:lnTo>
                    <a:pt x="0" y="3424"/>
                  </a:lnTo>
                  <a:cubicBezTo>
                    <a:pt x="0" y="3977"/>
                    <a:pt x="447" y="4427"/>
                    <a:pt x="1003" y="4427"/>
                  </a:cubicBezTo>
                  <a:lnTo>
                    <a:pt x="1981" y="4427"/>
                  </a:lnTo>
                  <a:cubicBezTo>
                    <a:pt x="2041" y="5421"/>
                    <a:pt x="2576" y="5612"/>
                    <a:pt x="2976" y="5612"/>
                  </a:cubicBezTo>
                  <a:cubicBezTo>
                    <a:pt x="3094" y="5612"/>
                    <a:pt x="3201" y="5595"/>
                    <a:pt x="3279" y="5578"/>
                  </a:cubicBezTo>
                  <a:cubicBezTo>
                    <a:pt x="3308" y="5574"/>
                    <a:pt x="3308" y="5532"/>
                    <a:pt x="3279" y="5528"/>
                  </a:cubicBezTo>
                  <a:cubicBezTo>
                    <a:pt x="2614" y="5409"/>
                    <a:pt x="2903" y="4427"/>
                    <a:pt x="2903" y="4427"/>
                  </a:cubicBezTo>
                  <a:lnTo>
                    <a:pt x="4099" y="4427"/>
                  </a:lnTo>
                  <a:cubicBezTo>
                    <a:pt x="4652" y="4427"/>
                    <a:pt x="5102" y="3980"/>
                    <a:pt x="5102" y="3424"/>
                  </a:cubicBezTo>
                  <a:lnTo>
                    <a:pt x="5102" y="1007"/>
                  </a:lnTo>
                  <a:cubicBezTo>
                    <a:pt x="5102" y="451"/>
                    <a:pt x="4652" y="1"/>
                    <a:pt x="409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6" name="Google Shape;18346;p79"/>
            <p:cNvSpPr/>
            <p:nvPr/>
          </p:nvSpPr>
          <p:spPr>
            <a:xfrm>
              <a:off x="6620885" y="2952722"/>
              <a:ext cx="46459" cy="115250"/>
            </a:xfrm>
            <a:custGeom>
              <a:avLst/>
              <a:gdLst/>
              <a:ahLst/>
              <a:cxnLst/>
              <a:rect l="l" t="t" r="r" b="b"/>
              <a:pathLst>
                <a:path w="1785" h="4428" extrusionOk="0">
                  <a:moveTo>
                    <a:pt x="0" y="1"/>
                  </a:moveTo>
                  <a:cubicBezTo>
                    <a:pt x="553" y="1"/>
                    <a:pt x="1003" y="451"/>
                    <a:pt x="1003" y="1004"/>
                  </a:cubicBezTo>
                  <a:lnTo>
                    <a:pt x="1003" y="3424"/>
                  </a:lnTo>
                  <a:cubicBezTo>
                    <a:pt x="1003" y="3977"/>
                    <a:pt x="553" y="4427"/>
                    <a:pt x="0" y="4427"/>
                  </a:cubicBezTo>
                  <a:lnTo>
                    <a:pt x="781" y="4427"/>
                  </a:lnTo>
                  <a:cubicBezTo>
                    <a:pt x="1334" y="4427"/>
                    <a:pt x="1784" y="3977"/>
                    <a:pt x="1784" y="3424"/>
                  </a:cubicBezTo>
                  <a:lnTo>
                    <a:pt x="1784" y="1004"/>
                  </a:lnTo>
                  <a:cubicBezTo>
                    <a:pt x="1784" y="451"/>
                    <a:pt x="1334" y="1"/>
                    <a:pt x="781" y="1"/>
                  </a:cubicBezTo>
                  <a:close/>
                </a:path>
              </a:pathLst>
            </a:custGeom>
            <a:solidFill>
              <a:srgbClr val="A6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7" name="Google Shape;18347;p79"/>
            <p:cNvSpPr/>
            <p:nvPr/>
          </p:nvSpPr>
          <p:spPr>
            <a:xfrm>
              <a:off x="6573072" y="2985517"/>
              <a:ext cx="56350" cy="47526"/>
            </a:xfrm>
            <a:custGeom>
              <a:avLst/>
              <a:gdLst/>
              <a:ahLst/>
              <a:cxnLst/>
              <a:rect l="l" t="t" r="r" b="b"/>
              <a:pathLst>
                <a:path w="2165" h="1826" extrusionOk="0">
                  <a:moveTo>
                    <a:pt x="542" y="0"/>
                  </a:moveTo>
                  <a:cubicBezTo>
                    <a:pt x="222" y="0"/>
                    <a:pt x="1" y="285"/>
                    <a:pt x="1" y="616"/>
                  </a:cubicBezTo>
                  <a:cubicBezTo>
                    <a:pt x="1" y="989"/>
                    <a:pt x="300" y="1429"/>
                    <a:pt x="1031" y="1812"/>
                  </a:cubicBezTo>
                  <a:cubicBezTo>
                    <a:pt x="1047" y="1821"/>
                    <a:pt x="1065" y="1826"/>
                    <a:pt x="1082" y="1826"/>
                  </a:cubicBezTo>
                  <a:cubicBezTo>
                    <a:pt x="1100" y="1826"/>
                    <a:pt x="1118" y="1821"/>
                    <a:pt x="1133" y="1812"/>
                  </a:cubicBezTo>
                  <a:cubicBezTo>
                    <a:pt x="1865" y="1429"/>
                    <a:pt x="2164" y="989"/>
                    <a:pt x="2164" y="616"/>
                  </a:cubicBezTo>
                  <a:cubicBezTo>
                    <a:pt x="2164" y="285"/>
                    <a:pt x="1943" y="4"/>
                    <a:pt x="1623" y="0"/>
                  </a:cubicBezTo>
                  <a:cubicBezTo>
                    <a:pt x="1443" y="4"/>
                    <a:pt x="1271" y="74"/>
                    <a:pt x="1144" y="204"/>
                  </a:cubicBezTo>
                  <a:cubicBezTo>
                    <a:pt x="1126" y="222"/>
                    <a:pt x="1104" y="231"/>
                    <a:pt x="1082" y="231"/>
                  </a:cubicBezTo>
                  <a:cubicBezTo>
                    <a:pt x="1060" y="231"/>
                    <a:pt x="1038" y="222"/>
                    <a:pt x="1021" y="204"/>
                  </a:cubicBezTo>
                  <a:cubicBezTo>
                    <a:pt x="894" y="74"/>
                    <a:pt x="722" y="4"/>
                    <a:pt x="542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8" name="Google Shape;18348;p79"/>
            <p:cNvSpPr/>
            <p:nvPr/>
          </p:nvSpPr>
          <p:spPr>
            <a:xfrm>
              <a:off x="6738373" y="3035412"/>
              <a:ext cx="132896" cy="146092"/>
            </a:xfrm>
            <a:custGeom>
              <a:avLst/>
              <a:gdLst/>
              <a:ahLst/>
              <a:cxnLst/>
              <a:rect l="l" t="t" r="r" b="b"/>
              <a:pathLst>
                <a:path w="5106" h="5613" extrusionOk="0">
                  <a:moveTo>
                    <a:pt x="1000" y="1"/>
                  </a:moveTo>
                  <a:cubicBezTo>
                    <a:pt x="447" y="1"/>
                    <a:pt x="0" y="453"/>
                    <a:pt x="4" y="1004"/>
                  </a:cubicBezTo>
                  <a:lnTo>
                    <a:pt x="4" y="3424"/>
                  </a:lnTo>
                  <a:cubicBezTo>
                    <a:pt x="4" y="3977"/>
                    <a:pt x="451" y="4427"/>
                    <a:pt x="1007" y="4427"/>
                  </a:cubicBezTo>
                  <a:lnTo>
                    <a:pt x="2203" y="4427"/>
                  </a:lnTo>
                  <a:cubicBezTo>
                    <a:pt x="2203" y="4427"/>
                    <a:pt x="2491" y="5409"/>
                    <a:pt x="1823" y="5528"/>
                  </a:cubicBezTo>
                  <a:cubicBezTo>
                    <a:pt x="1795" y="5532"/>
                    <a:pt x="1795" y="5574"/>
                    <a:pt x="1823" y="5578"/>
                  </a:cubicBezTo>
                  <a:cubicBezTo>
                    <a:pt x="1903" y="5595"/>
                    <a:pt x="2010" y="5612"/>
                    <a:pt x="2128" y="5612"/>
                  </a:cubicBezTo>
                  <a:cubicBezTo>
                    <a:pt x="2530" y="5612"/>
                    <a:pt x="3065" y="5421"/>
                    <a:pt x="3125" y="4427"/>
                  </a:cubicBezTo>
                  <a:lnTo>
                    <a:pt x="4103" y="4427"/>
                  </a:lnTo>
                  <a:cubicBezTo>
                    <a:pt x="4655" y="4427"/>
                    <a:pt x="5106" y="3977"/>
                    <a:pt x="5106" y="3424"/>
                  </a:cubicBezTo>
                  <a:lnTo>
                    <a:pt x="5106" y="1004"/>
                  </a:lnTo>
                  <a:cubicBezTo>
                    <a:pt x="5106" y="448"/>
                    <a:pt x="4655" y="1"/>
                    <a:pt x="4103" y="1"/>
                  </a:cubicBezTo>
                  <a:lnTo>
                    <a:pt x="1007" y="1"/>
                  </a:lnTo>
                  <a:cubicBezTo>
                    <a:pt x="1005" y="1"/>
                    <a:pt x="1002" y="1"/>
                    <a:pt x="10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9" name="Google Shape;18349;p79"/>
            <p:cNvSpPr/>
            <p:nvPr/>
          </p:nvSpPr>
          <p:spPr>
            <a:xfrm>
              <a:off x="6824810" y="3035412"/>
              <a:ext cx="46459" cy="115250"/>
            </a:xfrm>
            <a:custGeom>
              <a:avLst/>
              <a:gdLst/>
              <a:ahLst/>
              <a:cxnLst/>
              <a:rect l="l" t="t" r="r" b="b"/>
              <a:pathLst>
                <a:path w="1785" h="4428" extrusionOk="0">
                  <a:moveTo>
                    <a:pt x="1" y="1"/>
                  </a:moveTo>
                  <a:cubicBezTo>
                    <a:pt x="553" y="1"/>
                    <a:pt x="1004" y="448"/>
                    <a:pt x="1004" y="1004"/>
                  </a:cubicBezTo>
                  <a:lnTo>
                    <a:pt x="1004" y="3424"/>
                  </a:lnTo>
                  <a:cubicBezTo>
                    <a:pt x="1004" y="3977"/>
                    <a:pt x="553" y="4427"/>
                    <a:pt x="1" y="4427"/>
                  </a:cubicBezTo>
                  <a:lnTo>
                    <a:pt x="782" y="4427"/>
                  </a:lnTo>
                  <a:cubicBezTo>
                    <a:pt x="1334" y="4427"/>
                    <a:pt x="1785" y="3977"/>
                    <a:pt x="1785" y="3424"/>
                  </a:cubicBezTo>
                  <a:lnTo>
                    <a:pt x="1785" y="1004"/>
                  </a:lnTo>
                  <a:cubicBezTo>
                    <a:pt x="1785" y="448"/>
                    <a:pt x="1334" y="1"/>
                    <a:pt x="782" y="1"/>
                  </a:cubicBezTo>
                  <a:close/>
                </a:path>
              </a:pathLst>
            </a:custGeom>
            <a:solidFill>
              <a:srgbClr val="A6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0" name="Google Shape;18350;p79"/>
            <p:cNvSpPr/>
            <p:nvPr/>
          </p:nvSpPr>
          <p:spPr>
            <a:xfrm>
              <a:off x="6785795" y="3058134"/>
              <a:ext cx="33289" cy="28500"/>
            </a:xfrm>
            <a:custGeom>
              <a:avLst/>
              <a:gdLst/>
              <a:ahLst/>
              <a:cxnLst/>
              <a:rect l="l" t="t" r="r" b="b"/>
              <a:pathLst>
                <a:path w="1279" h="1095" extrusionOk="0">
                  <a:moveTo>
                    <a:pt x="733" y="1"/>
                  </a:moveTo>
                  <a:cubicBezTo>
                    <a:pt x="247" y="1"/>
                    <a:pt x="1" y="588"/>
                    <a:pt x="346" y="933"/>
                  </a:cubicBezTo>
                  <a:cubicBezTo>
                    <a:pt x="457" y="1045"/>
                    <a:pt x="595" y="1095"/>
                    <a:pt x="729" y="1095"/>
                  </a:cubicBezTo>
                  <a:cubicBezTo>
                    <a:pt x="1010" y="1095"/>
                    <a:pt x="1278" y="877"/>
                    <a:pt x="1278" y="546"/>
                  </a:cubicBezTo>
                  <a:cubicBezTo>
                    <a:pt x="1278" y="247"/>
                    <a:pt x="1035" y="1"/>
                    <a:pt x="733" y="1"/>
                  </a:cubicBezTo>
                  <a:close/>
                </a:path>
              </a:pathLst>
            </a:custGeom>
            <a:solidFill>
              <a:srgbClr val="B2C1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1" name="Google Shape;18351;p79"/>
            <p:cNvSpPr/>
            <p:nvPr/>
          </p:nvSpPr>
          <p:spPr>
            <a:xfrm>
              <a:off x="6781136" y="3086608"/>
              <a:ext cx="47474" cy="28526"/>
            </a:xfrm>
            <a:custGeom>
              <a:avLst/>
              <a:gdLst/>
              <a:ahLst/>
              <a:cxnLst/>
              <a:rect l="l" t="t" r="r" b="b"/>
              <a:pathLst>
                <a:path w="1824" h="1096" extrusionOk="0">
                  <a:moveTo>
                    <a:pt x="796" y="1"/>
                  </a:moveTo>
                  <a:cubicBezTo>
                    <a:pt x="356" y="1"/>
                    <a:pt x="1" y="356"/>
                    <a:pt x="1" y="796"/>
                  </a:cubicBezTo>
                  <a:lnTo>
                    <a:pt x="1" y="810"/>
                  </a:lnTo>
                  <a:cubicBezTo>
                    <a:pt x="1" y="968"/>
                    <a:pt x="127" y="1095"/>
                    <a:pt x="282" y="1095"/>
                  </a:cubicBezTo>
                  <a:lnTo>
                    <a:pt x="1542" y="1095"/>
                  </a:lnTo>
                  <a:cubicBezTo>
                    <a:pt x="1696" y="1095"/>
                    <a:pt x="1823" y="968"/>
                    <a:pt x="1823" y="810"/>
                  </a:cubicBezTo>
                  <a:lnTo>
                    <a:pt x="1823" y="796"/>
                  </a:lnTo>
                  <a:cubicBezTo>
                    <a:pt x="1823" y="356"/>
                    <a:pt x="1468" y="1"/>
                    <a:pt x="1028" y="1"/>
                  </a:cubicBezTo>
                  <a:close/>
                </a:path>
              </a:pathLst>
            </a:custGeom>
            <a:solidFill>
              <a:srgbClr val="B2C1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2" name="Google Shape;18352;p79"/>
            <p:cNvSpPr/>
            <p:nvPr/>
          </p:nvSpPr>
          <p:spPr>
            <a:xfrm>
              <a:off x="6638193" y="3109512"/>
              <a:ext cx="71914" cy="20354"/>
            </a:xfrm>
            <a:custGeom>
              <a:avLst/>
              <a:gdLst/>
              <a:ahLst/>
              <a:cxnLst/>
              <a:rect l="l" t="t" r="r" b="b"/>
              <a:pathLst>
                <a:path w="2763" h="782" extrusionOk="0">
                  <a:moveTo>
                    <a:pt x="0" y="0"/>
                  </a:moveTo>
                  <a:lnTo>
                    <a:pt x="0" y="782"/>
                  </a:lnTo>
                  <a:lnTo>
                    <a:pt x="2762" y="782"/>
                  </a:lnTo>
                  <a:lnTo>
                    <a:pt x="2762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3" name="Google Shape;18353;p79"/>
            <p:cNvSpPr/>
            <p:nvPr/>
          </p:nvSpPr>
          <p:spPr>
            <a:xfrm>
              <a:off x="6529398" y="2898143"/>
              <a:ext cx="274850" cy="265090"/>
            </a:xfrm>
            <a:custGeom>
              <a:avLst/>
              <a:gdLst/>
              <a:ahLst/>
              <a:cxnLst/>
              <a:rect l="l" t="t" r="r" b="b"/>
              <a:pathLst>
                <a:path w="10560" h="10185" extrusionOk="0">
                  <a:moveTo>
                    <a:pt x="4296" y="2291"/>
                  </a:moveTo>
                  <a:cubicBezTo>
                    <a:pt x="4740" y="2291"/>
                    <a:pt x="5102" y="2654"/>
                    <a:pt x="5102" y="3101"/>
                  </a:cubicBezTo>
                  <a:lnTo>
                    <a:pt x="5102" y="5518"/>
                  </a:lnTo>
                  <a:cubicBezTo>
                    <a:pt x="5102" y="5965"/>
                    <a:pt x="4740" y="6327"/>
                    <a:pt x="4296" y="6327"/>
                  </a:cubicBezTo>
                  <a:lnTo>
                    <a:pt x="3100" y="6327"/>
                  </a:lnTo>
                  <a:cubicBezTo>
                    <a:pt x="3012" y="6327"/>
                    <a:pt x="2935" y="6383"/>
                    <a:pt x="2910" y="6468"/>
                  </a:cubicBezTo>
                  <a:cubicBezTo>
                    <a:pt x="2892" y="6531"/>
                    <a:pt x="2734" y="7101"/>
                    <a:pt x="2959" y="7488"/>
                  </a:cubicBezTo>
                  <a:cubicBezTo>
                    <a:pt x="2871" y="7467"/>
                    <a:pt x="2790" y="7428"/>
                    <a:pt x="2720" y="7375"/>
                  </a:cubicBezTo>
                  <a:cubicBezTo>
                    <a:pt x="2516" y="7221"/>
                    <a:pt x="2400" y="6932"/>
                    <a:pt x="2375" y="6513"/>
                  </a:cubicBezTo>
                  <a:lnTo>
                    <a:pt x="2375" y="6510"/>
                  </a:lnTo>
                  <a:cubicBezTo>
                    <a:pt x="2368" y="6408"/>
                    <a:pt x="2284" y="6327"/>
                    <a:pt x="2178" y="6327"/>
                  </a:cubicBezTo>
                  <a:lnTo>
                    <a:pt x="1200" y="6327"/>
                  </a:lnTo>
                  <a:cubicBezTo>
                    <a:pt x="753" y="6327"/>
                    <a:pt x="391" y="5965"/>
                    <a:pt x="391" y="5518"/>
                  </a:cubicBezTo>
                  <a:lnTo>
                    <a:pt x="391" y="3101"/>
                  </a:lnTo>
                  <a:cubicBezTo>
                    <a:pt x="391" y="2654"/>
                    <a:pt x="753" y="2291"/>
                    <a:pt x="1200" y="2291"/>
                  </a:cubicBezTo>
                  <a:close/>
                  <a:moveTo>
                    <a:pt x="3751" y="1"/>
                  </a:moveTo>
                  <a:cubicBezTo>
                    <a:pt x="3209" y="1"/>
                    <a:pt x="2773" y="437"/>
                    <a:pt x="2773" y="975"/>
                  </a:cubicBezTo>
                  <a:lnTo>
                    <a:pt x="2773" y="1901"/>
                  </a:lnTo>
                  <a:lnTo>
                    <a:pt x="1200" y="1901"/>
                  </a:lnTo>
                  <a:cubicBezTo>
                    <a:pt x="539" y="1901"/>
                    <a:pt x="0" y="2436"/>
                    <a:pt x="0" y="3101"/>
                  </a:cubicBezTo>
                  <a:lnTo>
                    <a:pt x="0" y="5518"/>
                  </a:lnTo>
                  <a:cubicBezTo>
                    <a:pt x="0" y="6179"/>
                    <a:pt x="539" y="6718"/>
                    <a:pt x="1200" y="6718"/>
                  </a:cubicBezTo>
                  <a:lnTo>
                    <a:pt x="2002" y="6718"/>
                  </a:lnTo>
                  <a:cubicBezTo>
                    <a:pt x="2059" y="7161"/>
                    <a:pt x="2220" y="7485"/>
                    <a:pt x="2484" y="7685"/>
                  </a:cubicBezTo>
                  <a:cubicBezTo>
                    <a:pt x="2572" y="7752"/>
                    <a:pt x="2671" y="7805"/>
                    <a:pt x="2776" y="7840"/>
                  </a:cubicBezTo>
                  <a:lnTo>
                    <a:pt x="2773" y="9990"/>
                  </a:lnTo>
                  <a:cubicBezTo>
                    <a:pt x="2773" y="10120"/>
                    <a:pt x="2870" y="10185"/>
                    <a:pt x="2968" y="10185"/>
                  </a:cubicBezTo>
                  <a:cubicBezTo>
                    <a:pt x="3066" y="10185"/>
                    <a:pt x="3163" y="10120"/>
                    <a:pt x="3163" y="9990"/>
                  </a:cubicBezTo>
                  <a:lnTo>
                    <a:pt x="3163" y="7903"/>
                  </a:lnTo>
                  <a:lnTo>
                    <a:pt x="3177" y="7903"/>
                  </a:lnTo>
                  <a:cubicBezTo>
                    <a:pt x="3290" y="7903"/>
                    <a:pt x="3406" y="7889"/>
                    <a:pt x="3519" y="7865"/>
                  </a:cubicBezTo>
                  <a:cubicBezTo>
                    <a:pt x="3765" y="7822"/>
                    <a:pt x="3758" y="7467"/>
                    <a:pt x="3512" y="7432"/>
                  </a:cubicBezTo>
                  <a:cubicBezTo>
                    <a:pt x="3427" y="7421"/>
                    <a:pt x="3350" y="7372"/>
                    <a:pt x="3304" y="7298"/>
                  </a:cubicBezTo>
                  <a:cubicBezTo>
                    <a:pt x="3209" y="7147"/>
                    <a:pt x="3223" y="6890"/>
                    <a:pt x="3255" y="6718"/>
                  </a:cubicBezTo>
                  <a:lnTo>
                    <a:pt x="4296" y="6718"/>
                  </a:lnTo>
                  <a:cubicBezTo>
                    <a:pt x="4958" y="6718"/>
                    <a:pt x="5493" y="6179"/>
                    <a:pt x="5493" y="5518"/>
                  </a:cubicBezTo>
                  <a:lnTo>
                    <a:pt x="5493" y="3101"/>
                  </a:lnTo>
                  <a:cubicBezTo>
                    <a:pt x="5493" y="2436"/>
                    <a:pt x="4958" y="1901"/>
                    <a:pt x="4296" y="1901"/>
                  </a:cubicBezTo>
                  <a:lnTo>
                    <a:pt x="3163" y="1901"/>
                  </a:lnTo>
                  <a:lnTo>
                    <a:pt x="3163" y="1588"/>
                  </a:lnTo>
                  <a:lnTo>
                    <a:pt x="4159" y="1588"/>
                  </a:lnTo>
                  <a:cubicBezTo>
                    <a:pt x="4416" y="1588"/>
                    <a:pt x="4416" y="1197"/>
                    <a:pt x="4159" y="1197"/>
                  </a:cubicBezTo>
                  <a:lnTo>
                    <a:pt x="3163" y="1197"/>
                  </a:lnTo>
                  <a:lnTo>
                    <a:pt x="3163" y="979"/>
                  </a:lnTo>
                  <a:cubicBezTo>
                    <a:pt x="3163" y="655"/>
                    <a:pt x="3427" y="391"/>
                    <a:pt x="3751" y="391"/>
                  </a:cubicBezTo>
                  <a:lnTo>
                    <a:pt x="9581" y="391"/>
                  </a:lnTo>
                  <a:cubicBezTo>
                    <a:pt x="9905" y="391"/>
                    <a:pt x="10169" y="655"/>
                    <a:pt x="10169" y="979"/>
                  </a:cubicBezTo>
                  <a:lnTo>
                    <a:pt x="10169" y="1197"/>
                  </a:lnTo>
                  <a:lnTo>
                    <a:pt x="4989" y="1197"/>
                  </a:lnTo>
                  <a:cubicBezTo>
                    <a:pt x="4729" y="1197"/>
                    <a:pt x="4729" y="1588"/>
                    <a:pt x="4989" y="1588"/>
                  </a:cubicBezTo>
                  <a:lnTo>
                    <a:pt x="10169" y="1588"/>
                  </a:lnTo>
                  <a:lnTo>
                    <a:pt x="10169" y="2499"/>
                  </a:lnTo>
                  <a:cubicBezTo>
                    <a:pt x="10169" y="2629"/>
                    <a:pt x="10266" y="2694"/>
                    <a:pt x="10364" y="2694"/>
                  </a:cubicBezTo>
                  <a:cubicBezTo>
                    <a:pt x="10462" y="2694"/>
                    <a:pt x="10559" y="2629"/>
                    <a:pt x="10559" y="2499"/>
                  </a:cubicBezTo>
                  <a:lnTo>
                    <a:pt x="10559" y="975"/>
                  </a:lnTo>
                  <a:cubicBezTo>
                    <a:pt x="10556" y="437"/>
                    <a:pt x="10119" y="1"/>
                    <a:pt x="95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4" name="Google Shape;18354;p79"/>
            <p:cNvSpPr/>
            <p:nvPr/>
          </p:nvSpPr>
          <p:spPr>
            <a:xfrm>
              <a:off x="6682518" y="3219400"/>
              <a:ext cx="40681" cy="10203"/>
            </a:xfrm>
            <a:custGeom>
              <a:avLst/>
              <a:gdLst/>
              <a:ahLst/>
              <a:cxnLst/>
              <a:rect l="l" t="t" r="r" b="b"/>
              <a:pathLst>
                <a:path w="1563" h="392" extrusionOk="0">
                  <a:moveTo>
                    <a:pt x="260" y="1"/>
                  </a:moveTo>
                  <a:cubicBezTo>
                    <a:pt x="0" y="1"/>
                    <a:pt x="0" y="391"/>
                    <a:pt x="260" y="391"/>
                  </a:cubicBezTo>
                  <a:lnTo>
                    <a:pt x="1302" y="391"/>
                  </a:lnTo>
                  <a:cubicBezTo>
                    <a:pt x="1562" y="391"/>
                    <a:pt x="1562" y="1"/>
                    <a:pt x="13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5" name="Google Shape;18355;p79"/>
            <p:cNvSpPr/>
            <p:nvPr/>
          </p:nvSpPr>
          <p:spPr>
            <a:xfrm>
              <a:off x="6568049" y="2980468"/>
              <a:ext cx="66396" cy="57677"/>
            </a:xfrm>
            <a:custGeom>
              <a:avLst/>
              <a:gdLst/>
              <a:ahLst/>
              <a:cxnLst/>
              <a:rect l="l" t="t" r="r" b="b"/>
              <a:pathLst>
                <a:path w="2551" h="2216" extrusionOk="0">
                  <a:moveTo>
                    <a:pt x="1816" y="391"/>
                  </a:moveTo>
                  <a:cubicBezTo>
                    <a:pt x="2041" y="391"/>
                    <a:pt x="2160" y="610"/>
                    <a:pt x="2160" y="810"/>
                  </a:cubicBezTo>
                  <a:cubicBezTo>
                    <a:pt x="2160" y="1144"/>
                    <a:pt x="1840" y="1507"/>
                    <a:pt x="1274" y="1813"/>
                  </a:cubicBezTo>
                  <a:cubicBezTo>
                    <a:pt x="711" y="1507"/>
                    <a:pt x="391" y="1144"/>
                    <a:pt x="391" y="810"/>
                  </a:cubicBezTo>
                  <a:cubicBezTo>
                    <a:pt x="391" y="610"/>
                    <a:pt x="510" y="391"/>
                    <a:pt x="735" y="391"/>
                  </a:cubicBezTo>
                  <a:cubicBezTo>
                    <a:pt x="862" y="391"/>
                    <a:pt x="985" y="444"/>
                    <a:pt x="1073" y="539"/>
                  </a:cubicBezTo>
                  <a:cubicBezTo>
                    <a:pt x="1129" y="594"/>
                    <a:pt x="1202" y="621"/>
                    <a:pt x="1275" y="621"/>
                  </a:cubicBezTo>
                  <a:cubicBezTo>
                    <a:pt x="1348" y="621"/>
                    <a:pt x="1421" y="594"/>
                    <a:pt x="1478" y="539"/>
                  </a:cubicBezTo>
                  <a:cubicBezTo>
                    <a:pt x="1566" y="444"/>
                    <a:pt x="1689" y="391"/>
                    <a:pt x="1816" y="391"/>
                  </a:cubicBezTo>
                  <a:close/>
                  <a:moveTo>
                    <a:pt x="735" y="1"/>
                  </a:moveTo>
                  <a:cubicBezTo>
                    <a:pt x="324" y="1"/>
                    <a:pt x="0" y="356"/>
                    <a:pt x="0" y="810"/>
                  </a:cubicBezTo>
                  <a:cubicBezTo>
                    <a:pt x="0" y="1099"/>
                    <a:pt x="148" y="1662"/>
                    <a:pt x="1133" y="2179"/>
                  </a:cubicBezTo>
                  <a:cubicBezTo>
                    <a:pt x="1177" y="2203"/>
                    <a:pt x="1226" y="2216"/>
                    <a:pt x="1275" y="2216"/>
                  </a:cubicBezTo>
                  <a:cubicBezTo>
                    <a:pt x="1325" y="2216"/>
                    <a:pt x="1374" y="2203"/>
                    <a:pt x="1418" y="2179"/>
                  </a:cubicBezTo>
                  <a:cubicBezTo>
                    <a:pt x="2403" y="1662"/>
                    <a:pt x="2551" y="1099"/>
                    <a:pt x="2551" y="810"/>
                  </a:cubicBezTo>
                  <a:cubicBezTo>
                    <a:pt x="2551" y="356"/>
                    <a:pt x="2227" y="1"/>
                    <a:pt x="1816" y="1"/>
                  </a:cubicBezTo>
                  <a:cubicBezTo>
                    <a:pt x="1659" y="129"/>
                    <a:pt x="1467" y="194"/>
                    <a:pt x="1275" y="194"/>
                  </a:cubicBezTo>
                  <a:cubicBezTo>
                    <a:pt x="1084" y="194"/>
                    <a:pt x="892" y="129"/>
                    <a:pt x="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6" name="Google Shape;18356;p79"/>
            <p:cNvSpPr/>
            <p:nvPr/>
          </p:nvSpPr>
          <p:spPr>
            <a:xfrm>
              <a:off x="6601547" y="2979609"/>
              <a:ext cx="274850" cy="265559"/>
            </a:xfrm>
            <a:custGeom>
              <a:avLst/>
              <a:gdLst/>
              <a:ahLst/>
              <a:cxnLst/>
              <a:rect l="l" t="t" r="r" b="b"/>
              <a:pathLst>
                <a:path w="10560" h="10203" extrusionOk="0">
                  <a:moveTo>
                    <a:pt x="9356" y="2338"/>
                  </a:moveTo>
                  <a:cubicBezTo>
                    <a:pt x="9803" y="2338"/>
                    <a:pt x="10166" y="2701"/>
                    <a:pt x="10166" y="3148"/>
                  </a:cubicBezTo>
                  <a:lnTo>
                    <a:pt x="10166" y="5565"/>
                  </a:lnTo>
                  <a:cubicBezTo>
                    <a:pt x="10166" y="6012"/>
                    <a:pt x="9803" y="6374"/>
                    <a:pt x="9356" y="6374"/>
                  </a:cubicBezTo>
                  <a:lnTo>
                    <a:pt x="8378" y="6374"/>
                  </a:lnTo>
                  <a:cubicBezTo>
                    <a:pt x="8273" y="6374"/>
                    <a:pt x="8188" y="6455"/>
                    <a:pt x="8181" y="6557"/>
                  </a:cubicBezTo>
                  <a:cubicBezTo>
                    <a:pt x="8157" y="6976"/>
                    <a:pt x="8044" y="7268"/>
                    <a:pt x="7836" y="7423"/>
                  </a:cubicBezTo>
                  <a:cubicBezTo>
                    <a:pt x="7766" y="7475"/>
                    <a:pt x="7685" y="7514"/>
                    <a:pt x="7597" y="7535"/>
                  </a:cubicBezTo>
                  <a:cubicBezTo>
                    <a:pt x="7822" y="7148"/>
                    <a:pt x="7664" y="6578"/>
                    <a:pt x="7646" y="6515"/>
                  </a:cubicBezTo>
                  <a:cubicBezTo>
                    <a:pt x="7622" y="6430"/>
                    <a:pt x="7544" y="6374"/>
                    <a:pt x="7456" y="6374"/>
                  </a:cubicBezTo>
                  <a:lnTo>
                    <a:pt x="6260" y="6374"/>
                  </a:lnTo>
                  <a:cubicBezTo>
                    <a:pt x="5817" y="6374"/>
                    <a:pt x="5454" y="6012"/>
                    <a:pt x="5454" y="5565"/>
                  </a:cubicBezTo>
                  <a:lnTo>
                    <a:pt x="5454" y="3148"/>
                  </a:lnTo>
                  <a:cubicBezTo>
                    <a:pt x="5454" y="2701"/>
                    <a:pt x="5817" y="2338"/>
                    <a:pt x="6260" y="2338"/>
                  </a:cubicBezTo>
                  <a:close/>
                  <a:moveTo>
                    <a:pt x="7397" y="9006"/>
                  </a:moveTo>
                  <a:lnTo>
                    <a:pt x="7397" y="9228"/>
                  </a:lnTo>
                  <a:cubicBezTo>
                    <a:pt x="7393" y="9548"/>
                    <a:pt x="7133" y="9812"/>
                    <a:pt x="6809" y="9812"/>
                  </a:cubicBezTo>
                  <a:lnTo>
                    <a:pt x="979" y="9812"/>
                  </a:lnTo>
                  <a:cubicBezTo>
                    <a:pt x="655" y="9812"/>
                    <a:pt x="391" y="9548"/>
                    <a:pt x="391" y="9228"/>
                  </a:cubicBezTo>
                  <a:lnTo>
                    <a:pt x="391" y="9006"/>
                  </a:lnTo>
                  <a:close/>
                  <a:moveTo>
                    <a:pt x="7589" y="0"/>
                  </a:moveTo>
                  <a:cubicBezTo>
                    <a:pt x="7492" y="0"/>
                    <a:pt x="7395" y="66"/>
                    <a:pt x="7397" y="196"/>
                  </a:cubicBezTo>
                  <a:lnTo>
                    <a:pt x="7397" y="1948"/>
                  </a:lnTo>
                  <a:lnTo>
                    <a:pt x="6264" y="1948"/>
                  </a:lnTo>
                  <a:cubicBezTo>
                    <a:pt x="5602" y="1948"/>
                    <a:pt x="5064" y="2483"/>
                    <a:pt x="5064" y="3148"/>
                  </a:cubicBezTo>
                  <a:lnTo>
                    <a:pt x="5064" y="5565"/>
                  </a:lnTo>
                  <a:cubicBezTo>
                    <a:pt x="5064" y="6226"/>
                    <a:pt x="5602" y="6765"/>
                    <a:pt x="6264" y="6765"/>
                  </a:cubicBezTo>
                  <a:lnTo>
                    <a:pt x="7305" y="6765"/>
                  </a:lnTo>
                  <a:cubicBezTo>
                    <a:pt x="7333" y="6937"/>
                    <a:pt x="7347" y="7194"/>
                    <a:pt x="7256" y="7345"/>
                  </a:cubicBezTo>
                  <a:cubicBezTo>
                    <a:pt x="7210" y="7419"/>
                    <a:pt x="7133" y="7468"/>
                    <a:pt x="7048" y="7479"/>
                  </a:cubicBezTo>
                  <a:cubicBezTo>
                    <a:pt x="6798" y="7514"/>
                    <a:pt x="6795" y="7866"/>
                    <a:pt x="7038" y="7912"/>
                  </a:cubicBezTo>
                  <a:cubicBezTo>
                    <a:pt x="7150" y="7936"/>
                    <a:pt x="7266" y="7950"/>
                    <a:pt x="7383" y="7950"/>
                  </a:cubicBezTo>
                  <a:lnTo>
                    <a:pt x="7397" y="7950"/>
                  </a:lnTo>
                  <a:lnTo>
                    <a:pt x="7397" y="8612"/>
                  </a:lnTo>
                  <a:lnTo>
                    <a:pt x="391" y="8612"/>
                  </a:lnTo>
                  <a:lnTo>
                    <a:pt x="391" y="7697"/>
                  </a:lnTo>
                  <a:cubicBezTo>
                    <a:pt x="391" y="7567"/>
                    <a:pt x="294" y="7502"/>
                    <a:pt x="196" y="7502"/>
                  </a:cubicBezTo>
                  <a:cubicBezTo>
                    <a:pt x="98" y="7502"/>
                    <a:pt x="1" y="7567"/>
                    <a:pt x="1" y="7697"/>
                  </a:cubicBezTo>
                  <a:lnTo>
                    <a:pt x="1" y="9224"/>
                  </a:lnTo>
                  <a:cubicBezTo>
                    <a:pt x="1" y="9766"/>
                    <a:pt x="437" y="10202"/>
                    <a:pt x="979" y="10202"/>
                  </a:cubicBezTo>
                  <a:lnTo>
                    <a:pt x="6809" y="10202"/>
                  </a:lnTo>
                  <a:cubicBezTo>
                    <a:pt x="7347" y="10202"/>
                    <a:pt x="7784" y="9766"/>
                    <a:pt x="7787" y="9224"/>
                  </a:cubicBezTo>
                  <a:lnTo>
                    <a:pt x="7787" y="7887"/>
                  </a:lnTo>
                  <a:cubicBezTo>
                    <a:pt x="7889" y="7852"/>
                    <a:pt x="7988" y="7799"/>
                    <a:pt x="8076" y="7732"/>
                  </a:cubicBezTo>
                  <a:cubicBezTo>
                    <a:pt x="8340" y="7532"/>
                    <a:pt x="8501" y="7208"/>
                    <a:pt x="8561" y="6765"/>
                  </a:cubicBezTo>
                  <a:lnTo>
                    <a:pt x="9360" y="6765"/>
                  </a:lnTo>
                  <a:cubicBezTo>
                    <a:pt x="10025" y="6765"/>
                    <a:pt x="10560" y="6230"/>
                    <a:pt x="10560" y="5565"/>
                  </a:cubicBezTo>
                  <a:lnTo>
                    <a:pt x="10560" y="3148"/>
                  </a:lnTo>
                  <a:cubicBezTo>
                    <a:pt x="10560" y="2486"/>
                    <a:pt x="10021" y="1948"/>
                    <a:pt x="9360" y="1948"/>
                  </a:cubicBezTo>
                  <a:lnTo>
                    <a:pt x="7787" y="1948"/>
                  </a:lnTo>
                  <a:lnTo>
                    <a:pt x="7787" y="196"/>
                  </a:lnTo>
                  <a:cubicBezTo>
                    <a:pt x="7785" y="66"/>
                    <a:pt x="7687" y="0"/>
                    <a:pt x="7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7" name="Google Shape;18357;p79"/>
            <p:cNvSpPr/>
            <p:nvPr/>
          </p:nvSpPr>
          <p:spPr>
            <a:xfrm>
              <a:off x="6776087" y="3053006"/>
              <a:ext cx="57651" cy="67151"/>
            </a:xfrm>
            <a:custGeom>
              <a:avLst/>
              <a:gdLst/>
              <a:ahLst/>
              <a:cxnLst/>
              <a:rect l="l" t="t" r="r" b="b"/>
              <a:pathLst>
                <a:path w="2215" h="2580" extrusionOk="0">
                  <a:moveTo>
                    <a:pt x="1106" y="395"/>
                  </a:moveTo>
                  <a:cubicBezTo>
                    <a:pt x="1419" y="395"/>
                    <a:pt x="1577" y="771"/>
                    <a:pt x="1356" y="993"/>
                  </a:cubicBezTo>
                  <a:cubicBezTo>
                    <a:pt x="1284" y="1065"/>
                    <a:pt x="1195" y="1097"/>
                    <a:pt x="1108" y="1097"/>
                  </a:cubicBezTo>
                  <a:cubicBezTo>
                    <a:pt x="927" y="1097"/>
                    <a:pt x="754" y="958"/>
                    <a:pt x="754" y="746"/>
                  </a:cubicBezTo>
                  <a:cubicBezTo>
                    <a:pt x="754" y="549"/>
                    <a:pt x="912" y="395"/>
                    <a:pt x="1106" y="395"/>
                  </a:cubicBezTo>
                  <a:close/>
                  <a:moveTo>
                    <a:pt x="1222" y="1485"/>
                  </a:moveTo>
                  <a:cubicBezTo>
                    <a:pt x="1553" y="1489"/>
                    <a:pt x="1820" y="1756"/>
                    <a:pt x="1820" y="2087"/>
                  </a:cubicBezTo>
                  <a:lnTo>
                    <a:pt x="1824" y="2101"/>
                  </a:lnTo>
                  <a:cubicBezTo>
                    <a:pt x="1824" y="2150"/>
                    <a:pt x="1781" y="2189"/>
                    <a:pt x="1736" y="2189"/>
                  </a:cubicBezTo>
                  <a:lnTo>
                    <a:pt x="476" y="2189"/>
                  </a:lnTo>
                  <a:cubicBezTo>
                    <a:pt x="427" y="2189"/>
                    <a:pt x="388" y="2150"/>
                    <a:pt x="388" y="2101"/>
                  </a:cubicBezTo>
                  <a:lnTo>
                    <a:pt x="388" y="2087"/>
                  </a:lnTo>
                  <a:cubicBezTo>
                    <a:pt x="388" y="1756"/>
                    <a:pt x="655" y="1489"/>
                    <a:pt x="986" y="1485"/>
                  </a:cubicBezTo>
                  <a:close/>
                  <a:moveTo>
                    <a:pt x="1106" y="1"/>
                  </a:moveTo>
                  <a:cubicBezTo>
                    <a:pt x="483" y="1"/>
                    <a:pt x="138" y="725"/>
                    <a:pt x="529" y="1211"/>
                  </a:cubicBezTo>
                  <a:cubicBezTo>
                    <a:pt x="205" y="1380"/>
                    <a:pt x="1" y="1718"/>
                    <a:pt x="1" y="2083"/>
                  </a:cubicBezTo>
                  <a:lnTo>
                    <a:pt x="1" y="2101"/>
                  </a:lnTo>
                  <a:cubicBezTo>
                    <a:pt x="1" y="2365"/>
                    <a:pt x="216" y="2580"/>
                    <a:pt x="480" y="2580"/>
                  </a:cubicBezTo>
                  <a:lnTo>
                    <a:pt x="1736" y="2580"/>
                  </a:lnTo>
                  <a:cubicBezTo>
                    <a:pt x="1999" y="2580"/>
                    <a:pt x="2214" y="2365"/>
                    <a:pt x="2214" y="2101"/>
                  </a:cubicBezTo>
                  <a:lnTo>
                    <a:pt x="2214" y="2083"/>
                  </a:lnTo>
                  <a:cubicBezTo>
                    <a:pt x="2214" y="1718"/>
                    <a:pt x="2010" y="1380"/>
                    <a:pt x="1683" y="1211"/>
                  </a:cubicBezTo>
                  <a:cubicBezTo>
                    <a:pt x="2073" y="725"/>
                    <a:pt x="1729" y="1"/>
                    <a:pt x="11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8" name="Google Shape;18358;p79"/>
            <p:cNvSpPr/>
            <p:nvPr/>
          </p:nvSpPr>
          <p:spPr>
            <a:xfrm>
              <a:off x="6686709" y="2960973"/>
              <a:ext cx="85396" cy="10203"/>
            </a:xfrm>
            <a:custGeom>
              <a:avLst/>
              <a:gdLst/>
              <a:ahLst/>
              <a:cxnLst/>
              <a:rect l="l" t="t" r="r" b="b"/>
              <a:pathLst>
                <a:path w="3281" h="392" extrusionOk="0">
                  <a:moveTo>
                    <a:pt x="261" y="0"/>
                  </a:moveTo>
                  <a:cubicBezTo>
                    <a:pt x="1" y="0"/>
                    <a:pt x="1" y="391"/>
                    <a:pt x="261" y="391"/>
                  </a:cubicBezTo>
                  <a:lnTo>
                    <a:pt x="3020" y="391"/>
                  </a:lnTo>
                  <a:cubicBezTo>
                    <a:pt x="3280" y="391"/>
                    <a:pt x="3280" y="0"/>
                    <a:pt x="30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9" name="Google Shape;18359;p79"/>
            <p:cNvSpPr/>
            <p:nvPr/>
          </p:nvSpPr>
          <p:spPr>
            <a:xfrm>
              <a:off x="6686709" y="2981301"/>
              <a:ext cx="85396" cy="10203"/>
            </a:xfrm>
            <a:custGeom>
              <a:avLst/>
              <a:gdLst/>
              <a:ahLst/>
              <a:cxnLst/>
              <a:rect l="l" t="t" r="r" b="b"/>
              <a:pathLst>
                <a:path w="3281" h="392" extrusionOk="0">
                  <a:moveTo>
                    <a:pt x="261" y="1"/>
                  </a:moveTo>
                  <a:cubicBezTo>
                    <a:pt x="1" y="1"/>
                    <a:pt x="1" y="391"/>
                    <a:pt x="261" y="391"/>
                  </a:cubicBezTo>
                  <a:lnTo>
                    <a:pt x="3020" y="391"/>
                  </a:lnTo>
                  <a:cubicBezTo>
                    <a:pt x="3280" y="391"/>
                    <a:pt x="3280" y="1"/>
                    <a:pt x="30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0" name="Google Shape;18360;p79"/>
            <p:cNvSpPr/>
            <p:nvPr/>
          </p:nvSpPr>
          <p:spPr>
            <a:xfrm>
              <a:off x="6686709" y="3001628"/>
              <a:ext cx="83652" cy="10203"/>
            </a:xfrm>
            <a:custGeom>
              <a:avLst/>
              <a:gdLst/>
              <a:ahLst/>
              <a:cxnLst/>
              <a:rect l="l" t="t" r="r" b="b"/>
              <a:pathLst>
                <a:path w="3214" h="392" extrusionOk="0">
                  <a:moveTo>
                    <a:pt x="261" y="1"/>
                  </a:moveTo>
                  <a:cubicBezTo>
                    <a:pt x="1" y="1"/>
                    <a:pt x="1" y="391"/>
                    <a:pt x="261" y="391"/>
                  </a:cubicBezTo>
                  <a:lnTo>
                    <a:pt x="3020" y="391"/>
                  </a:lnTo>
                  <a:cubicBezTo>
                    <a:pt x="3129" y="391"/>
                    <a:pt x="3213" y="303"/>
                    <a:pt x="3213" y="194"/>
                  </a:cubicBezTo>
                  <a:cubicBezTo>
                    <a:pt x="3213" y="89"/>
                    <a:pt x="3129" y="1"/>
                    <a:pt x="30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1" name="Google Shape;18361;p79"/>
            <p:cNvSpPr/>
            <p:nvPr/>
          </p:nvSpPr>
          <p:spPr>
            <a:xfrm>
              <a:off x="6633144" y="3104385"/>
              <a:ext cx="81987" cy="30530"/>
            </a:xfrm>
            <a:custGeom>
              <a:avLst/>
              <a:gdLst/>
              <a:ahLst/>
              <a:cxnLst/>
              <a:rect l="l" t="t" r="r" b="b"/>
              <a:pathLst>
                <a:path w="3150" h="1173" extrusionOk="0">
                  <a:moveTo>
                    <a:pt x="2759" y="391"/>
                  </a:moveTo>
                  <a:lnTo>
                    <a:pt x="2759" y="781"/>
                  </a:lnTo>
                  <a:lnTo>
                    <a:pt x="391" y="781"/>
                  </a:lnTo>
                  <a:lnTo>
                    <a:pt x="391" y="391"/>
                  </a:lnTo>
                  <a:close/>
                  <a:moveTo>
                    <a:pt x="194" y="0"/>
                  </a:moveTo>
                  <a:cubicBezTo>
                    <a:pt x="89" y="0"/>
                    <a:pt x="1" y="88"/>
                    <a:pt x="1" y="197"/>
                  </a:cubicBezTo>
                  <a:lnTo>
                    <a:pt x="1" y="979"/>
                  </a:lnTo>
                  <a:cubicBezTo>
                    <a:pt x="1" y="1084"/>
                    <a:pt x="89" y="1172"/>
                    <a:pt x="194" y="1172"/>
                  </a:cubicBezTo>
                  <a:lnTo>
                    <a:pt x="2956" y="1172"/>
                  </a:lnTo>
                  <a:cubicBezTo>
                    <a:pt x="3062" y="1172"/>
                    <a:pt x="3150" y="1084"/>
                    <a:pt x="3150" y="979"/>
                  </a:cubicBezTo>
                  <a:lnTo>
                    <a:pt x="3150" y="197"/>
                  </a:lnTo>
                  <a:cubicBezTo>
                    <a:pt x="3150" y="88"/>
                    <a:pt x="3062" y="0"/>
                    <a:pt x="29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2" name="Google Shape;18362;p79"/>
            <p:cNvSpPr/>
            <p:nvPr/>
          </p:nvSpPr>
          <p:spPr>
            <a:xfrm>
              <a:off x="6631400" y="3145040"/>
              <a:ext cx="85474" cy="10203"/>
            </a:xfrm>
            <a:custGeom>
              <a:avLst/>
              <a:gdLst/>
              <a:ahLst/>
              <a:cxnLst/>
              <a:rect l="l" t="t" r="r" b="b"/>
              <a:pathLst>
                <a:path w="3284" h="392" extrusionOk="0">
                  <a:moveTo>
                    <a:pt x="261" y="1"/>
                  </a:moveTo>
                  <a:cubicBezTo>
                    <a:pt x="1" y="1"/>
                    <a:pt x="1" y="391"/>
                    <a:pt x="261" y="391"/>
                  </a:cubicBezTo>
                  <a:lnTo>
                    <a:pt x="3023" y="391"/>
                  </a:lnTo>
                  <a:cubicBezTo>
                    <a:pt x="3284" y="391"/>
                    <a:pt x="3284" y="1"/>
                    <a:pt x="3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63" name="Google Shape;18363;p79"/>
          <p:cNvGrpSpPr/>
          <p:nvPr/>
        </p:nvGrpSpPr>
        <p:grpSpPr>
          <a:xfrm>
            <a:off x="6011529" y="3354899"/>
            <a:ext cx="403582" cy="382344"/>
            <a:chOff x="6011529" y="3354899"/>
            <a:chExt cx="403582" cy="382344"/>
          </a:xfrm>
        </p:grpSpPr>
        <p:sp>
          <p:nvSpPr>
            <p:cNvPr id="18364" name="Google Shape;18364;p79"/>
            <p:cNvSpPr/>
            <p:nvPr/>
          </p:nvSpPr>
          <p:spPr>
            <a:xfrm>
              <a:off x="6037895" y="3360990"/>
              <a:ext cx="370267" cy="370163"/>
            </a:xfrm>
            <a:custGeom>
              <a:avLst/>
              <a:gdLst/>
              <a:ahLst/>
              <a:cxnLst/>
              <a:rect l="l" t="t" r="r" b="b"/>
              <a:pathLst>
                <a:path w="14226" h="14222" extrusionOk="0">
                  <a:moveTo>
                    <a:pt x="7115" y="0"/>
                  </a:moveTo>
                  <a:cubicBezTo>
                    <a:pt x="3185" y="0"/>
                    <a:pt x="1" y="3184"/>
                    <a:pt x="1" y="7111"/>
                  </a:cubicBezTo>
                  <a:cubicBezTo>
                    <a:pt x="1" y="11037"/>
                    <a:pt x="3185" y="14222"/>
                    <a:pt x="7115" y="14222"/>
                  </a:cubicBezTo>
                  <a:cubicBezTo>
                    <a:pt x="11042" y="14222"/>
                    <a:pt x="14226" y="11037"/>
                    <a:pt x="14226" y="7111"/>
                  </a:cubicBezTo>
                  <a:cubicBezTo>
                    <a:pt x="14226" y="3184"/>
                    <a:pt x="11042" y="0"/>
                    <a:pt x="7115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5" name="Google Shape;18365;p79"/>
            <p:cNvSpPr/>
            <p:nvPr/>
          </p:nvSpPr>
          <p:spPr>
            <a:xfrm>
              <a:off x="6198875" y="3360990"/>
              <a:ext cx="216236" cy="370267"/>
            </a:xfrm>
            <a:custGeom>
              <a:avLst/>
              <a:gdLst/>
              <a:ahLst/>
              <a:cxnLst/>
              <a:rect l="l" t="t" r="r" b="b"/>
              <a:pathLst>
                <a:path w="8308" h="14226" extrusionOk="0">
                  <a:moveTo>
                    <a:pt x="942" y="0"/>
                  </a:moveTo>
                  <a:cubicBezTo>
                    <a:pt x="938" y="0"/>
                    <a:pt x="934" y="0"/>
                    <a:pt x="930" y="0"/>
                  </a:cubicBezTo>
                  <a:cubicBezTo>
                    <a:pt x="617" y="0"/>
                    <a:pt x="307" y="18"/>
                    <a:pt x="1" y="60"/>
                  </a:cubicBezTo>
                  <a:cubicBezTo>
                    <a:pt x="3541" y="524"/>
                    <a:pt x="6186" y="3540"/>
                    <a:pt x="6186" y="7111"/>
                  </a:cubicBezTo>
                  <a:cubicBezTo>
                    <a:pt x="6186" y="10679"/>
                    <a:pt x="3541" y="13697"/>
                    <a:pt x="1" y="14162"/>
                  </a:cubicBezTo>
                  <a:cubicBezTo>
                    <a:pt x="321" y="14205"/>
                    <a:pt x="639" y="14226"/>
                    <a:pt x="954" y="14226"/>
                  </a:cubicBezTo>
                  <a:cubicBezTo>
                    <a:pt x="4638" y="14226"/>
                    <a:pt x="7791" y="11362"/>
                    <a:pt x="8037" y="7575"/>
                  </a:cubicBezTo>
                  <a:cubicBezTo>
                    <a:pt x="8308" y="3473"/>
                    <a:pt x="5050" y="0"/>
                    <a:pt x="942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6" name="Google Shape;18366;p79"/>
            <p:cNvSpPr/>
            <p:nvPr/>
          </p:nvSpPr>
          <p:spPr>
            <a:xfrm>
              <a:off x="6094219" y="3417287"/>
              <a:ext cx="257620" cy="257542"/>
            </a:xfrm>
            <a:custGeom>
              <a:avLst/>
              <a:gdLst/>
              <a:ahLst/>
              <a:cxnLst/>
              <a:rect l="l" t="t" r="r" b="b"/>
              <a:pathLst>
                <a:path w="9898" h="9895" extrusionOk="0">
                  <a:moveTo>
                    <a:pt x="4951" y="1"/>
                  </a:moveTo>
                  <a:cubicBezTo>
                    <a:pt x="2217" y="1"/>
                    <a:pt x="0" y="2214"/>
                    <a:pt x="0" y="4948"/>
                  </a:cubicBezTo>
                  <a:cubicBezTo>
                    <a:pt x="0" y="7678"/>
                    <a:pt x="2217" y="9895"/>
                    <a:pt x="4951" y="9895"/>
                  </a:cubicBezTo>
                  <a:cubicBezTo>
                    <a:pt x="7681" y="9895"/>
                    <a:pt x="9898" y="7678"/>
                    <a:pt x="9898" y="4948"/>
                  </a:cubicBezTo>
                  <a:cubicBezTo>
                    <a:pt x="9898" y="2214"/>
                    <a:pt x="7681" y="1"/>
                    <a:pt x="4951" y="1"/>
                  </a:cubicBezTo>
                  <a:close/>
                </a:path>
              </a:pathLst>
            </a:custGeom>
            <a:solidFill>
              <a:srgbClr val="B9C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7" name="Google Shape;18367;p79"/>
            <p:cNvSpPr/>
            <p:nvPr/>
          </p:nvSpPr>
          <p:spPr>
            <a:xfrm>
              <a:off x="6202909" y="3417287"/>
              <a:ext cx="154343" cy="257594"/>
            </a:xfrm>
            <a:custGeom>
              <a:avLst/>
              <a:gdLst/>
              <a:ahLst/>
              <a:cxnLst/>
              <a:rect l="l" t="t" r="r" b="b"/>
              <a:pathLst>
                <a:path w="5930" h="9897" extrusionOk="0">
                  <a:moveTo>
                    <a:pt x="775" y="1"/>
                  </a:moveTo>
                  <a:cubicBezTo>
                    <a:pt x="515" y="1"/>
                    <a:pt x="254" y="19"/>
                    <a:pt x="1" y="61"/>
                  </a:cubicBezTo>
                  <a:cubicBezTo>
                    <a:pt x="2404" y="441"/>
                    <a:pt x="4174" y="2513"/>
                    <a:pt x="4174" y="4948"/>
                  </a:cubicBezTo>
                  <a:cubicBezTo>
                    <a:pt x="4174" y="7383"/>
                    <a:pt x="2404" y="9455"/>
                    <a:pt x="1" y="9835"/>
                  </a:cubicBezTo>
                  <a:cubicBezTo>
                    <a:pt x="263" y="9877"/>
                    <a:pt x="524" y="9897"/>
                    <a:pt x="781" y="9897"/>
                  </a:cubicBezTo>
                  <a:cubicBezTo>
                    <a:pt x="3315" y="9897"/>
                    <a:pt x="5500" y="7948"/>
                    <a:pt x="5704" y="5335"/>
                  </a:cubicBezTo>
                  <a:cubicBezTo>
                    <a:pt x="5929" y="2460"/>
                    <a:pt x="3657" y="1"/>
                    <a:pt x="775" y="1"/>
                  </a:cubicBez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8" name="Google Shape;18368;p79"/>
            <p:cNvSpPr/>
            <p:nvPr/>
          </p:nvSpPr>
          <p:spPr>
            <a:xfrm>
              <a:off x="6077639" y="3411249"/>
              <a:ext cx="280264" cy="269645"/>
            </a:xfrm>
            <a:custGeom>
              <a:avLst/>
              <a:gdLst/>
              <a:ahLst/>
              <a:cxnLst/>
              <a:rect l="l" t="t" r="r" b="b"/>
              <a:pathLst>
                <a:path w="10768" h="10360" extrusionOk="0">
                  <a:moveTo>
                    <a:pt x="5588" y="465"/>
                  </a:moveTo>
                  <a:cubicBezTo>
                    <a:pt x="5700" y="465"/>
                    <a:pt x="5813" y="469"/>
                    <a:pt x="5922" y="476"/>
                  </a:cubicBezTo>
                  <a:cubicBezTo>
                    <a:pt x="5957" y="701"/>
                    <a:pt x="5971" y="930"/>
                    <a:pt x="5971" y="1158"/>
                  </a:cubicBezTo>
                  <a:cubicBezTo>
                    <a:pt x="5975" y="2017"/>
                    <a:pt x="5739" y="2861"/>
                    <a:pt x="5296" y="3593"/>
                  </a:cubicBezTo>
                  <a:cubicBezTo>
                    <a:pt x="4258" y="2914"/>
                    <a:pt x="3083" y="2474"/>
                    <a:pt x="1855" y="2298"/>
                  </a:cubicBezTo>
                  <a:cubicBezTo>
                    <a:pt x="2745" y="1141"/>
                    <a:pt x="4124" y="465"/>
                    <a:pt x="5588" y="465"/>
                  </a:cubicBezTo>
                  <a:close/>
                  <a:moveTo>
                    <a:pt x="6397" y="532"/>
                  </a:moveTo>
                  <a:lnTo>
                    <a:pt x="6397" y="532"/>
                  </a:lnTo>
                  <a:cubicBezTo>
                    <a:pt x="8452" y="894"/>
                    <a:pt x="10028" y="2566"/>
                    <a:pt x="10271" y="4638"/>
                  </a:cubicBezTo>
                  <a:lnTo>
                    <a:pt x="10225" y="4638"/>
                  </a:lnTo>
                  <a:cubicBezTo>
                    <a:pt x="9212" y="4638"/>
                    <a:pt x="8216" y="4937"/>
                    <a:pt x="7372" y="5500"/>
                  </a:cubicBezTo>
                  <a:cubicBezTo>
                    <a:pt x="7055" y="5099"/>
                    <a:pt x="6707" y="4722"/>
                    <a:pt x="6327" y="4385"/>
                  </a:cubicBezTo>
                  <a:cubicBezTo>
                    <a:pt x="6116" y="4198"/>
                    <a:pt x="5901" y="4022"/>
                    <a:pt x="5679" y="3860"/>
                  </a:cubicBezTo>
                  <a:cubicBezTo>
                    <a:pt x="6175" y="3048"/>
                    <a:pt x="6436" y="2112"/>
                    <a:pt x="6436" y="1158"/>
                  </a:cubicBezTo>
                  <a:cubicBezTo>
                    <a:pt x="6432" y="951"/>
                    <a:pt x="6422" y="740"/>
                    <a:pt x="6397" y="532"/>
                  </a:cubicBezTo>
                  <a:close/>
                  <a:moveTo>
                    <a:pt x="1559" y="2731"/>
                  </a:moveTo>
                  <a:cubicBezTo>
                    <a:pt x="2798" y="2868"/>
                    <a:pt x="3990" y="3294"/>
                    <a:pt x="5039" y="3973"/>
                  </a:cubicBezTo>
                  <a:cubicBezTo>
                    <a:pt x="4152" y="5169"/>
                    <a:pt x="2748" y="5873"/>
                    <a:pt x="1257" y="5877"/>
                  </a:cubicBezTo>
                  <a:cubicBezTo>
                    <a:pt x="1144" y="5877"/>
                    <a:pt x="1031" y="5870"/>
                    <a:pt x="919" y="5862"/>
                  </a:cubicBezTo>
                  <a:cubicBezTo>
                    <a:pt x="887" y="5637"/>
                    <a:pt x="870" y="5409"/>
                    <a:pt x="870" y="5180"/>
                  </a:cubicBezTo>
                  <a:cubicBezTo>
                    <a:pt x="870" y="4314"/>
                    <a:pt x="1109" y="3466"/>
                    <a:pt x="1559" y="2731"/>
                  </a:cubicBezTo>
                  <a:close/>
                  <a:moveTo>
                    <a:pt x="10299" y="5102"/>
                  </a:moveTo>
                  <a:lnTo>
                    <a:pt x="10299" y="5180"/>
                  </a:lnTo>
                  <a:cubicBezTo>
                    <a:pt x="10303" y="6447"/>
                    <a:pt x="9792" y="7660"/>
                    <a:pt x="8885" y="8547"/>
                  </a:cubicBezTo>
                  <a:cubicBezTo>
                    <a:pt x="8631" y="7590"/>
                    <a:pt x="8213" y="6686"/>
                    <a:pt x="7646" y="5873"/>
                  </a:cubicBezTo>
                  <a:cubicBezTo>
                    <a:pt x="8410" y="5370"/>
                    <a:pt x="9307" y="5102"/>
                    <a:pt x="10225" y="5102"/>
                  </a:cubicBezTo>
                  <a:close/>
                  <a:moveTo>
                    <a:pt x="5423" y="4237"/>
                  </a:moveTo>
                  <a:cubicBezTo>
                    <a:pt x="6017" y="4673"/>
                    <a:pt x="6548" y="5187"/>
                    <a:pt x="7002" y="5767"/>
                  </a:cubicBezTo>
                  <a:cubicBezTo>
                    <a:pt x="5767" y="6749"/>
                    <a:pt x="5046" y="8241"/>
                    <a:pt x="5046" y="9817"/>
                  </a:cubicBezTo>
                  <a:lnTo>
                    <a:pt x="5046" y="9863"/>
                  </a:lnTo>
                  <a:cubicBezTo>
                    <a:pt x="3100" y="9634"/>
                    <a:pt x="1496" y="8230"/>
                    <a:pt x="1014" y="6334"/>
                  </a:cubicBezTo>
                  <a:lnTo>
                    <a:pt x="1014" y="6334"/>
                  </a:lnTo>
                  <a:cubicBezTo>
                    <a:pt x="1095" y="6337"/>
                    <a:pt x="1176" y="6337"/>
                    <a:pt x="1257" y="6337"/>
                  </a:cubicBezTo>
                  <a:cubicBezTo>
                    <a:pt x="1260" y="6337"/>
                    <a:pt x="1264" y="6337"/>
                    <a:pt x="1268" y="6337"/>
                  </a:cubicBezTo>
                  <a:cubicBezTo>
                    <a:pt x="2907" y="6337"/>
                    <a:pt x="4450" y="5557"/>
                    <a:pt x="5423" y="4237"/>
                  </a:cubicBezTo>
                  <a:close/>
                  <a:moveTo>
                    <a:pt x="7277" y="6144"/>
                  </a:moveTo>
                  <a:cubicBezTo>
                    <a:pt x="7850" y="6974"/>
                    <a:pt x="8262" y="7907"/>
                    <a:pt x="8494" y="8892"/>
                  </a:cubicBezTo>
                  <a:cubicBezTo>
                    <a:pt x="7664" y="9543"/>
                    <a:pt x="6640" y="9898"/>
                    <a:pt x="5588" y="9898"/>
                  </a:cubicBezTo>
                  <a:lnTo>
                    <a:pt x="5510" y="9895"/>
                  </a:lnTo>
                  <a:lnTo>
                    <a:pt x="5510" y="9817"/>
                  </a:lnTo>
                  <a:cubicBezTo>
                    <a:pt x="5510" y="8389"/>
                    <a:pt x="6158" y="7038"/>
                    <a:pt x="7277" y="6144"/>
                  </a:cubicBezTo>
                  <a:close/>
                  <a:moveTo>
                    <a:pt x="5588" y="1"/>
                  </a:moveTo>
                  <a:cubicBezTo>
                    <a:pt x="3491" y="1"/>
                    <a:pt x="1601" y="1264"/>
                    <a:pt x="803" y="3199"/>
                  </a:cubicBezTo>
                  <a:cubicBezTo>
                    <a:pt x="1" y="5134"/>
                    <a:pt x="444" y="7361"/>
                    <a:pt x="1925" y="8843"/>
                  </a:cubicBezTo>
                  <a:cubicBezTo>
                    <a:pt x="2916" y="9833"/>
                    <a:pt x="4240" y="10360"/>
                    <a:pt x="5588" y="10360"/>
                  </a:cubicBezTo>
                  <a:cubicBezTo>
                    <a:pt x="6255" y="10360"/>
                    <a:pt x="6928" y="10231"/>
                    <a:pt x="7569" y="9965"/>
                  </a:cubicBezTo>
                  <a:cubicBezTo>
                    <a:pt x="9504" y="9163"/>
                    <a:pt x="10767" y="7273"/>
                    <a:pt x="10767" y="5180"/>
                  </a:cubicBezTo>
                  <a:cubicBezTo>
                    <a:pt x="10764" y="2319"/>
                    <a:pt x="8445" y="4"/>
                    <a:pt x="5588" y="1"/>
                  </a:cubicBez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9" name="Google Shape;18369;p79"/>
            <p:cNvSpPr/>
            <p:nvPr/>
          </p:nvSpPr>
          <p:spPr>
            <a:xfrm>
              <a:off x="6011529" y="3354899"/>
              <a:ext cx="402776" cy="382344"/>
            </a:xfrm>
            <a:custGeom>
              <a:avLst/>
              <a:gdLst/>
              <a:ahLst/>
              <a:cxnLst/>
              <a:rect l="l" t="t" r="r" b="b"/>
              <a:pathLst>
                <a:path w="15475" h="14690" extrusionOk="0">
                  <a:moveTo>
                    <a:pt x="8128" y="466"/>
                  </a:moveTo>
                  <a:cubicBezTo>
                    <a:pt x="11921" y="466"/>
                    <a:pt x="15007" y="3552"/>
                    <a:pt x="15007" y="7345"/>
                  </a:cubicBezTo>
                  <a:cubicBezTo>
                    <a:pt x="15007" y="11138"/>
                    <a:pt x="11921" y="14223"/>
                    <a:pt x="8128" y="14223"/>
                  </a:cubicBezTo>
                  <a:lnTo>
                    <a:pt x="8124" y="14223"/>
                  </a:lnTo>
                  <a:cubicBezTo>
                    <a:pt x="4331" y="14223"/>
                    <a:pt x="1246" y="11138"/>
                    <a:pt x="1246" y="7345"/>
                  </a:cubicBezTo>
                  <a:cubicBezTo>
                    <a:pt x="1246" y="3552"/>
                    <a:pt x="4331" y="466"/>
                    <a:pt x="8128" y="466"/>
                  </a:cubicBezTo>
                  <a:close/>
                  <a:moveTo>
                    <a:pt x="8120" y="0"/>
                  </a:moveTo>
                  <a:cubicBezTo>
                    <a:pt x="6707" y="0"/>
                    <a:pt x="5287" y="406"/>
                    <a:pt x="4043" y="1237"/>
                  </a:cubicBezTo>
                  <a:cubicBezTo>
                    <a:pt x="1133" y="3186"/>
                    <a:pt x="0" y="6919"/>
                    <a:pt x="1341" y="10156"/>
                  </a:cubicBezTo>
                  <a:cubicBezTo>
                    <a:pt x="2493" y="12939"/>
                    <a:pt x="5199" y="14690"/>
                    <a:pt x="8120" y="14690"/>
                  </a:cubicBezTo>
                  <a:cubicBezTo>
                    <a:pt x="8596" y="14690"/>
                    <a:pt x="9078" y="14643"/>
                    <a:pt x="9560" y="14547"/>
                  </a:cubicBezTo>
                  <a:cubicBezTo>
                    <a:pt x="12994" y="13865"/>
                    <a:pt x="15471" y="10849"/>
                    <a:pt x="15471" y="7345"/>
                  </a:cubicBezTo>
                  <a:cubicBezTo>
                    <a:pt x="15474" y="5396"/>
                    <a:pt x="14700" y="3527"/>
                    <a:pt x="13318" y="2152"/>
                  </a:cubicBezTo>
                  <a:cubicBezTo>
                    <a:pt x="11898" y="732"/>
                    <a:pt x="10016" y="0"/>
                    <a:pt x="8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0" name="Google Shape;18370;p79"/>
            <p:cNvSpPr/>
            <p:nvPr/>
          </p:nvSpPr>
          <p:spPr>
            <a:xfrm>
              <a:off x="6077639" y="3411249"/>
              <a:ext cx="280264" cy="269645"/>
            </a:xfrm>
            <a:custGeom>
              <a:avLst/>
              <a:gdLst/>
              <a:ahLst/>
              <a:cxnLst/>
              <a:rect l="l" t="t" r="r" b="b"/>
              <a:pathLst>
                <a:path w="10768" h="10360" extrusionOk="0">
                  <a:moveTo>
                    <a:pt x="5588" y="465"/>
                  </a:moveTo>
                  <a:cubicBezTo>
                    <a:pt x="5700" y="465"/>
                    <a:pt x="5813" y="469"/>
                    <a:pt x="5922" y="476"/>
                  </a:cubicBezTo>
                  <a:cubicBezTo>
                    <a:pt x="5957" y="701"/>
                    <a:pt x="5971" y="930"/>
                    <a:pt x="5971" y="1158"/>
                  </a:cubicBezTo>
                  <a:cubicBezTo>
                    <a:pt x="5975" y="2017"/>
                    <a:pt x="5739" y="2861"/>
                    <a:pt x="5296" y="3593"/>
                  </a:cubicBezTo>
                  <a:cubicBezTo>
                    <a:pt x="4258" y="2914"/>
                    <a:pt x="3083" y="2474"/>
                    <a:pt x="1855" y="2298"/>
                  </a:cubicBezTo>
                  <a:cubicBezTo>
                    <a:pt x="2745" y="1141"/>
                    <a:pt x="4124" y="465"/>
                    <a:pt x="5588" y="465"/>
                  </a:cubicBezTo>
                  <a:close/>
                  <a:moveTo>
                    <a:pt x="6397" y="532"/>
                  </a:moveTo>
                  <a:lnTo>
                    <a:pt x="6397" y="532"/>
                  </a:lnTo>
                  <a:cubicBezTo>
                    <a:pt x="8452" y="894"/>
                    <a:pt x="10028" y="2566"/>
                    <a:pt x="10271" y="4638"/>
                  </a:cubicBezTo>
                  <a:lnTo>
                    <a:pt x="10225" y="4638"/>
                  </a:lnTo>
                  <a:cubicBezTo>
                    <a:pt x="9212" y="4638"/>
                    <a:pt x="8216" y="4937"/>
                    <a:pt x="7372" y="5500"/>
                  </a:cubicBezTo>
                  <a:cubicBezTo>
                    <a:pt x="7055" y="5099"/>
                    <a:pt x="6707" y="4722"/>
                    <a:pt x="6327" y="4385"/>
                  </a:cubicBezTo>
                  <a:cubicBezTo>
                    <a:pt x="6116" y="4198"/>
                    <a:pt x="5901" y="4022"/>
                    <a:pt x="5679" y="3860"/>
                  </a:cubicBezTo>
                  <a:cubicBezTo>
                    <a:pt x="6175" y="3048"/>
                    <a:pt x="6436" y="2112"/>
                    <a:pt x="6436" y="1158"/>
                  </a:cubicBezTo>
                  <a:cubicBezTo>
                    <a:pt x="6432" y="951"/>
                    <a:pt x="6422" y="740"/>
                    <a:pt x="6397" y="532"/>
                  </a:cubicBezTo>
                  <a:close/>
                  <a:moveTo>
                    <a:pt x="1559" y="2731"/>
                  </a:moveTo>
                  <a:cubicBezTo>
                    <a:pt x="2798" y="2868"/>
                    <a:pt x="3990" y="3294"/>
                    <a:pt x="5039" y="3973"/>
                  </a:cubicBezTo>
                  <a:cubicBezTo>
                    <a:pt x="4152" y="5169"/>
                    <a:pt x="2748" y="5877"/>
                    <a:pt x="1257" y="5877"/>
                  </a:cubicBezTo>
                  <a:cubicBezTo>
                    <a:pt x="1144" y="5877"/>
                    <a:pt x="1031" y="5870"/>
                    <a:pt x="919" y="5862"/>
                  </a:cubicBezTo>
                  <a:cubicBezTo>
                    <a:pt x="887" y="5637"/>
                    <a:pt x="870" y="5409"/>
                    <a:pt x="870" y="5180"/>
                  </a:cubicBezTo>
                  <a:cubicBezTo>
                    <a:pt x="870" y="4314"/>
                    <a:pt x="1109" y="3466"/>
                    <a:pt x="1559" y="2731"/>
                  </a:cubicBezTo>
                  <a:close/>
                  <a:moveTo>
                    <a:pt x="10303" y="5102"/>
                  </a:moveTo>
                  <a:lnTo>
                    <a:pt x="10303" y="5180"/>
                  </a:lnTo>
                  <a:cubicBezTo>
                    <a:pt x="10303" y="6447"/>
                    <a:pt x="9792" y="7660"/>
                    <a:pt x="8885" y="8547"/>
                  </a:cubicBezTo>
                  <a:cubicBezTo>
                    <a:pt x="8631" y="7590"/>
                    <a:pt x="8213" y="6682"/>
                    <a:pt x="7646" y="5873"/>
                  </a:cubicBezTo>
                  <a:cubicBezTo>
                    <a:pt x="8410" y="5370"/>
                    <a:pt x="9307" y="5102"/>
                    <a:pt x="10225" y="5102"/>
                  </a:cubicBezTo>
                  <a:close/>
                  <a:moveTo>
                    <a:pt x="5423" y="4237"/>
                  </a:moveTo>
                  <a:cubicBezTo>
                    <a:pt x="6017" y="4673"/>
                    <a:pt x="6548" y="5187"/>
                    <a:pt x="7002" y="5767"/>
                  </a:cubicBezTo>
                  <a:cubicBezTo>
                    <a:pt x="6594" y="6091"/>
                    <a:pt x="6242" y="6475"/>
                    <a:pt x="5947" y="6900"/>
                  </a:cubicBezTo>
                  <a:cubicBezTo>
                    <a:pt x="5887" y="6992"/>
                    <a:pt x="5898" y="7115"/>
                    <a:pt x="5975" y="7192"/>
                  </a:cubicBezTo>
                  <a:lnTo>
                    <a:pt x="5978" y="7196"/>
                  </a:lnTo>
                  <a:cubicBezTo>
                    <a:pt x="6023" y="7241"/>
                    <a:pt x="6081" y="7263"/>
                    <a:pt x="6139" y="7263"/>
                  </a:cubicBezTo>
                  <a:cubicBezTo>
                    <a:pt x="6212" y="7263"/>
                    <a:pt x="6285" y="7228"/>
                    <a:pt x="6330" y="7161"/>
                  </a:cubicBezTo>
                  <a:cubicBezTo>
                    <a:pt x="6594" y="6777"/>
                    <a:pt x="6914" y="6436"/>
                    <a:pt x="7277" y="6144"/>
                  </a:cubicBezTo>
                  <a:cubicBezTo>
                    <a:pt x="7850" y="6974"/>
                    <a:pt x="8262" y="7907"/>
                    <a:pt x="8494" y="8892"/>
                  </a:cubicBezTo>
                  <a:cubicBezTo>
                    <a:pt x="7664" y="9543"/>
                    <a:pt x="6640" y="9895"/>
                    <a:pt x="5588" y="9895"/>
                  </a:cubicBezTo>
                  <a:lnTo>
                    <a:pt x="5510" y="9895"/>
                  </a:lnTo>
                  <a:lnTo>
                    <a:pt x="5510" y="9817"/>
                  </a:lnTo>
                  <a:cubicBezTo>
                    <a:pt x="5510" y="9251"/>
                    <a:pt x="5613" y="8688"/>
                    <a:pt x="5813" y="8160"/>
                  </a:cubicBezTo>
                  <a:cubicBezTo>
                    <a:pt x="5841" y="8076"/>
                    <a:pt x="5824" y="7981"/>
                    <a:pt x="5760" y="7917"/>
                  </a:cubicBezTo>
                  <a:lnTo>
                    <a:pt x="5753" y="7914"/>
                  </a:lnTo>
                  <a:cubicBezTo>
                    <a:pt x="5708" y="7867"/>
                    <a:pt x="5649" y="7845"/>
                    <a:pt x="5592" y="7845"/>
                  </a:cubicBezTo>
                  <a:cubicBezTo>
                    <a:pt x="5502" y="7845"/>
                    <a:pt x="5413" y="7898"/>
                    <a:pt x="5377" y="7995"/>
                  </a:cubicBezTo>
                  <a:cubicBezTo>
                    <a:pt x="5159" y="8579"/>
                    <a:pt x="5046" y="9194"/>
                    <a:pt x="5046" y="9817"/>
                  </a:cubicBezTo>
                  <a:lnTo>
                    <a:pt x="5046" y="9863"/>
                  </a:lnTo>
                  <a:cubicBezTo>
                    <a:pt x="3100" y="9634"/>
                    <a:pt x="1496" y="8230"/>
                    <a:pt x="1014" y="6330"/>
                  </a:cubicBezTo>
                  <a:lnTo>
                    <a:pt x="1014" y="6330"/>
                  </a:lnTo>
                  <a:cubicBezTo>
                    <a:pt x="1095" y="6337"/>
                    <a:pt x="1176" y="6337"/>
                    <a:pt x="1257" y="6337"/>
                  </a:cubicBezTo>
                  <a:cubicBezTo>
                    <a:pt x="2900" y="6337"/>
                    <a:pt x="4448" y="5560"/>
                    <a:pt x="5423" y="4237"/>
                  </a:cubicBezTo>
                  <a:close/>
                  <a:moveTo>
                    <a:pt x="5588" y="1"/>
                  </a:moveTo>
                  <a:cubicBezTo>
                    <a:pt x="3491" y="1"/>
                    <a:pt x="1601" y="1264"/>
                    <a:pt x="803" y="3199"/>
                  </a:cubicBezTo>
                  <a:cubicBezTo>
                    <a:pt x="1" y="5134"/>
                    <a:pt x="444" y="7361"/>
                    <a:pt x="1925" y="8843"/>
                  </a:cubicBezTo>
                  <a:cubicBezTo>
                    <a:pt x="2916" y="9833"/>
                    <a:pt x="4240" y="10360"/>
                    <a:pt x="5588" y="10360"/>
                  </a:cubicBezTo>
                  <a:cubicBezTo>
                    <a:pt x="6255" y="10360"/>
                    <a:pt x="6928" y="10231"/>
                    <a:pt x="7569" y="9965"/>
                  </a:cubicBezTo>
                  <a:cubicBezTo>
                    <a:pt x="9504" y="9163"/>
                    <a:pt x="10767" y="7273"/>
                    <a:pt x="10767" y="5180"/>
                  </a:cubicBezTo>
                  <a:cubicBezTo>
                    <a:pt x="10764" y="2319"/>
                    <a:pt x="8445" y="4"/>
                    <a:pt x="55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71" name="Google Shape;18371;p79"/>
          <p:cNvGrpSpPr/>
          <p:nvPr/>
        </p:nvGrpSpPr>
        <p:grpSpPr>
          <a:xfrm>
            <a:off x="5588348" y="2418482"/>
            <a:ext cx="386847" cy="383723"/>
            <a:chOff x="5588348" y="2418482"/>
            <a:chExt cx="386847" cy="383723"/>
          </a:xfrm>
        </p:grpSpPr>
        <p:sp>
          <p:nvSpPr>
            <p:cNvPr id="18372" name="Google Shape;18372;p79"/>
            <p:cNvSpPr/>
            <p:nvPr/>
          </p:nvSpPr>
          <p:spPr>
            <a:xfrm>
              <a:off x="5733217" y="2424598"/>
              <a:ext cx="235757" cy="236382"/>
            </a:xfrm>
            <a:custGeom>
              <a:avLst/>
              <a:gdLst/>
              <a:ahLst/>
              <a:cxnLst/>
              <a:rect l="l" t="t" r="r" b="b"/>
              <a:pathLst>
                <a:path w="9058" h="9082" extrusionOk="0">
                  <a:moveTo>
                    <a:pt x="4529" y="1"/>
                  </a:moveTo>
                  <a:cubicBezTo>
                    <a:pt x="2027" y="1"/>
                    <a:pt x="1" y="1612"/>
                    <a:pt x="1" y="3597"/>
                  </a:cubicBezTo>
                  <a:cubicBezTo>
                    <a:pt x="1" y="5374"/>
                    <a:pt x="1619" y="6844"/>
                    <a:pt x="3748" y="7140"/>
                  </a:cubicBezTo>
                  <a:lnTo>
                    <a:pt x="3741" y="7140"/>
                  </a:lnTo>
                  <a:cubicBezTo>
                    <a:pt x="3857" y="7851"/>
                    <a:pt x="3628" y="8572"/>
                    <a:pt x="3121" y="9082"/>
                  </a:cubicBezTo>
                  <a:cubicBezTo>
                    <a:pt x="4237" y="9078"/>
                    <a:pt x="5176" y="8248"/>
                    <a:pt x="5317" y="7140"/>
                  </a:cubicBezTo>
                  <a:lnTo>
                    <a:pt x="5310" y="7140"/>
                  </a:lnTo>
                  <a:cubicBezTo>
                    <a:pt x="7439" y="6848"/>
                    <a:pt x="9057" y="5374"/>
                    <a:pt x="9057" y="3597"/>
                  </a:cubicBezTo>
                  <a:cubicBezTo>
                    <a:pt x="9057" y="1612"/>
                    <a:pt x="7027" y="1"/>
                    <a:pt x="452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3" name="Google Shape;18373;p79"/>
            <p:cNvSpPr/>
            <p:nvPr/>
          </p:nvSpPr>
          <p:spPr>
            <a:xfrm>
              <a:off x="5594673" y="2509214"/>
              <a:ext cx="289582" cy="286771"/>
            </a:xfrm>
            <a:custGeom>
              <a:avLst/>
              <a:gdLst/>
              <a:ahLst/>
              <a:cxnLst/>
              <a:rect l="l" t="t" r="r" b="b"/>
              <a:pathLst>
                <a:path w="11126" h="11018" extrusionOk="0">
                  <a:moveTo>
                    <a:pt x="1485" y="1"/>
                  </a:moveTo>
                  <a:cubicBezTo>
                    <a:pt x="1485" y="1"/>
                    <a:pt x="204" y="1180"/>
                    <a:pt x="116" y="2116"/>
                  </a:cubicBezTo>
                  <a:cubicBezTo>
                    <a:pt x="0" y="3368"/>
                    <a:pt x="1327" y="5641"/>
                    <a:pt x="3406" y="7720"/>
                  </a:cubicBezTo>
                  <a:cubicBezTo>
                    <a:pt x="5401" y="9715"/>
                    <a:pt x="7574" y="11017"/>
                    <a:pt x="8853" y="11017"/>
                  </a:cubicBezTo>
                  <a:cubicBezTo>
                    <a:pt x="8907" y="11017"/>
                    <a:pt x="8960" y="11015"/>
                    <a:pt x="9011" y="11010"/>
                  </a:cubicBezTo>
                  <a:cubicBezTo>
                    <a:pt x="9947" y="10922"/>
                    <a:pt x="11125" y="9641"/>
                    <a:pt x="11125" y="9641"/>
                  </a:cubicBezTo>
                  <a:cubicBezTo>
                    <a:pt x="10731" y="9149"/>
                    <a:pt x="10309" y="8674"/>
                    <a:pt x="9866" y="8224"/>
                  </a:cubicBezTo>
                  <a:cubicBezTo>
                    <a:pt x="9416" y="7780"/>
                    <a:pt x="8941" y="7358"/>
                    <a:pt x="8444" y="6964"/>
                  </a:cubicBezTo>
                  <a:lnTo>
                    <a:pt x="7375" y="8034"/>
                  </a:lnTo>
                  <a:lnTo>
                    <a:pt x="3096" y="3755"/>
                  </a:lnTo>
                  <a:lnTo>
                    <a:pt x="4166" y="2686"/>
                  </a:lnTo>
                  <a:cubicBezTo>
                    <a:pt x="3381" y="1690"/>
                    <a:pt x="2481" y="789"/>
                    <a:pt x="1485" y="1"/>
                  </a:cubicBezTo>
                  <a:close/>
                </a:path>
              </a:pathLst>
            </a:custGeom>
            <a:solidFill>
              <a:srgbClr val="4D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4" name="Google Shape;18374;p79"/>
            <p:cNvSpPr/>
            <p:nvPr/>
          </p:nvSpPr>
          <p:spPr>
            <a:xfrm>
              <a:off x="5727075" y="2418482"/>
              <a:ext cx="248120" cy="248641"/>
            </a:xfrm>
            <a:custGeom>
              <a:avLst/>
              <a:gdLst/>
              <a:ahLst/>
              <a:cxnLst/>
              <a:rect l="l" t="t" r="r" b="b"/>
              <a:pathLst>
                <a:path w="9533" h="9553" extrusionOk="0">
                  <a:moveTo>
                    <a:pt x="4765" y="475"/>
                  </a:moveTo>
                  <a:cubicBezTo>
                    <a:pt x="7129" y="475"/>
                    <a:pt x="9054" y="1985"/>
                    <a:pt x="9054" y="3835"/>
                  </a:cubicBezTo>
                  <a:cubicBezTo>
                    <a:pt x="9054" y="5464"/>
                    <a:pt x="7566" y="6858"/>
                    <a:pt x="5514" y="7139"/>
                  </a:cubicBezTo>
                  <a:cubicBezTo>
                    <a:pt x="5388" y="7157"/>
                    <a:pt x="5300" y="7266"/>
                    <a:pt x="5307" y="7392"/>
                  </a:cubicBezTo>
                  <a:lnTo>
                    <a:pt x="5307" y="7396"/>
                  </a:lnTo>
                  <a:cubicBezTo>
                    <a:pt x="5191" y="8159"/>
                    <a:pt x="4638" y="8786"/>
                    <a:pt x="3899" y="9004"/>
                  </a:cubicBezTo>
                  <a:cubicBezTo>
                    <a:pt x="4184" y="8518"/>
                    <a:pt x="4297" y="7952"/>
                    <a:pt x="4219" y="7396"/>
                  </a:cubicBezTo>
                  <a:cubicBezTo>
                    <a:pt x="4230" y="7269"/>
                    <a:pt x="4139" y="7160"/>
                    <a:pt x="4015" y="7143"/>
                  </a:cubicBezTo>
                  <a:cubicBezTo>
                    <a:pt x="1964" y="6858"/>
                    <a:pt x="476" y="5468"/>
                    <a:pt x="476" y="3835"/>
                  </a:cubicBezTo>
                  <a:cubicBezTo>
                    <a:pt x="476" y="1985"/>
                    <a:pt x="2400" y="475"/>
                    <a:pt x="4765" y="475"/>
                  </a:cubicBezTo>
                  <a:close/>
                  <a:moveTo>
                    <a:pt x="4765" y="0"/>
                  </a:moveTo>
                  <a:cubicBezTo>
                    <a:pt x="3502" y="0"/>
                    <a:pt x="2312" y="391"/>
                    <a:pt x="1415" y="1105"/>
                  </a:cubicBezTo>
                  <a:cubicBezTo>
                    <a:pt x="504" y="1830"/>
                    <a:pt x="1" y="2797"/>
                    <a:pt x="1" y="3832"/>
                  </a:cubicBezTo>
                  <a:cubicBezTo>
                    <a:pt x="1" y="5651"/>
                    <a:pt x="1570" y="7202"/>
                    <a:pt x="3762" y="7579"/>
                  </a:cubicBezTo>
                  <a:cubicBezTo>
                    <a:pt x="3808" y="8159"/>
                    <a:pt x="3600" y="8733"/>
                    <a:pt x="3192" y="9148"/>
                  </a:cubicBezTo>
                  <a:cubicBezTo>
                    <a:pt x="3041" y="9299"/>
                    <a:pt x="3150" y="9553"/>
                    <a:pt x="3361" y="9553"/>
                  </a:cubicBezTo>
                  <a:cubicBezTo>
                    <a:pt x="4526" y="9549"/>
                    <a:pt x="5528" y="8722"/>
                    <a:pt x="5761" y="7582"/>
                  </a:cubicBezTo>
                  <a:cubicBezTo>
                    <a:pt x="6774" y="7406"/>
                    <a:pt x="7699" y="6967"/>
                    <a:pt x="8382" y="6330"/>
                  </a:cubicBezTo>
                  <a:cubicBezTo>
                    <a:pt x="9121" y="5637"/>
                    <a:pt x="9532" y="4747"/>
                    <a:pt x="9532" y="3832"/>
                  </a:cubicBezTo>
                  <a:cubicBezTo>
                    <a:pt x="9529" y="2797"/>
                    <a:pt x="9026" y="1830"/>
                    <a:pt x="8114" y="1105"/>
                  </a:cubicBezTo>
                  <a:cubicBezTo>
                    <a:pt x="7217" y="391"/>
                    <a:pt x="6028" y="0"/>
                    <a:pt x="47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5" name="Google Shape;18375;p79"/>
            <p:cNvSpPr/>
            <p:nvPr/>
          </p:nvSpPr>
          <p:spPr>
            <a:xfrm>
              <a:off x="5800706" y="2511608"/>
              <a:ext cx="15512" cy="13274"/>
            </a:xfrm>
            <a:custGeom>
              <a:avLst/>
              <a:gdLst/>
              <a:ahLst/>
              <a:cxnLst/>
              <a:rect l="l" t="t" r="r" b="b"/>
              <a:pathLst>
                <a:path w="596" h="510" extrusionOk="0">
                  <a:moveTo>
                    <a:pt x="338" y="0"/>
                  </a:moveTo>
                  <a:cubicBezTo>
                    <a:pt x="113" y="0"/>
                    <a:pt x="1" y="275"/>
                    <a:pt x="159" y="433"/>
                  </a:cubicBezTo>
                  <a:cubicBezTo>
                    <a:pt x="212" y="486"/>
                    <a:pt x="276" y="509"/>
                    <a:pt x="339" y="509"/>
                  </a:cubicBezTo>
                  <a:cubicBezTo>
                    <a:pt x="470" y="509"/>
                    <a:pt x="595" y="408"/>
                    <a:pt x="595" y="254"/>
                  </a:cubicBezTo>
                  <a:cubicBezTo>
                    <a:pt x="595" y="113"/>
                    <a:pt x="479" y="0"/>
                    <a:pt x="3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6" name="Google Shape;18376;p79"/>
            <p:cNvSpPr/>
            <p:nvPr/>
          </p:nvSpPr>
          <p:spPr>
            <a:xfrm>
              <a:off x="5883760" y="2511608"/>
              <a:ext cx="15512" cy="13274"/>
            </a:xfrm>
            <a:custGeom>
              <a:avLst/>
              <a:gdLst/>
              <a:ahLst/>
              <a:cxnLst/>
              <a:rect l="l" t="t" r="r" b="b"/>
              <a:pathLst>
                <a:path w="596" h="510" extrusionOk="0">
                  <a:moveTo>
                    <a:pt x="342" y="0"/>
                  </a:moveTo>
                  <a:cubicBezTo>
                    <a:pt x="113" y="0"/>
                    <a:pt x="1" y="275"/>
                    <a:pt x="163" y="433"/>
                  </a:cubicBezTo>
                  <a:cubicBezTo>
                    <a:pt x="214" y="486"/>
                    <a:pt x="278" y="509"/>
                    <a:pt x="341" y="509"/>
                  </a:cubicBezTo>
                  <a:cubicBezTo>
                    <a:pt x="471" y="509"/>
                    <a:pt x="596" y="408"/>
                    <a:pt x="596" y="254"/>
                  </a:cubicBezTo>
                  <a:cubicBezTo>
                    <a:pt x="596" y="113"/>
                    <a:pt x="479" y="0"/>
                    <a:pt x="3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7" name="Google Shape;18377;p79"/>
            <p:cNvSpPr/>
            <p:nvPr/>
          </p:nvSpPr>
          <p:spPr>
            <a:xfrm>
              <a:off x="5842194" y="2511608"/>
              <a:ext cx="15512" cy="13274"/>
            </a:xfrm>
            <a:custGeom>
              <a:avLst/>
              <a:gdLst/>
              <a:ahLst/>
              <a:cxnLst/>
              <a:rect l="l" t="t" r="r" b="b"/>
              <a:pathLst>
                <a:path w="596" h="510" extrusionOk="0">
                  <a:moveTo>
                    <a:pt x="342" y="0"/>
                  </a:moveTo>
                  <a:cubicBezTo>
                    <a:pt x="117" y="0"/>
                    <a:pt x="1" y="275"/>
                    <a:pt x="162" y="433"/>
                  </a:cubicBezTo>
                  <a:cubicBezTo>
                    <a:pt x="214" y="486"/>
                    <a:pt x="278" y="509"/>
                    <a:pt x="340" y="509"/>
                  </a:cubicBezTo>
                  <a:cubicBezTo>
                    <a:pt x="470" y="509"/>
                    <a:pt x="595" y="408"/>
                    <a:pt x="595" y="254"/>
                  </a:cubicBezTo>
                  <a:cubicBezTo>
                    <a:pt x="595" y="113"/>
                    <a:pt x="483" y="0"/>
                    <a:pt x="3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8" name="Google Shape;18378;p79"/>
            <p:cNvSpPr/>
            <p:nvPr/>
          </p:nvSpPr>
          <p:spPr>
            <a:xfrm>
              <a:off x="5588348" y="2503097"/>
              <a:ext cx="302674" cy="299108"/>
            </a:xfrm>
            <a:custGeom>
              <a:avLst/>
              <a:gdLst/>
              <a:ahLst/>
              <a:cxnLst/>
              <a:rect l="l" t="t" r="r" b="b"/>
              <a:pathLst>
                <a:path w="11629" h="11492" extrusionOk="0">
                  <a:moveTo>
                    <a:pt x="1724" y="0"/>
                  </a:moveTo>
                  <a:cubicBezTo>
                    <a:pt x="1667" y="0"/>
                    <a:pt x="1610" y="21"/>
                    <a:pt x="1566" y="64"/>
                  </a:cubicBezTo>
                  <a:cubicBezTo>
                    <a:pt x="1510" y="113"/>
                    <a:pt x="215" y="1316"/>
                    <a:pt x="123" y="2329"/>
                  </a:cubicBezTo>
                  <a:cubicBezTo>
                    <a:pt x="0" y="3666"/>
                    <a:pt x="1348" y="5996"/>
                    <a:pt x="3480" y="8124"/>
                  </a:cubicBezTo>
                  <a:cubicBezTo>
                    <a:pt x="5521" y="10169"/>
                    <a:pt x="7748" y="11491"/>
                    <a:pt x="9103" y="11491"/>
                  </a:cubicBezTo>
                  <a:cubicBezTo>
                    <a:pt x="9162" y="11491"/>
                    <a:pt x="9219" y="11488"/>
                    <a:pt x="9279" y="11481"/>
                  </a:cubicBezTo>
                  <a:cubicBezTo>
                    <a:pt x="10292" y="11389"/>
                    <a:pt x="11495" y="10095"/>
                    <a:pt x="11544" y="10038"/>
                  </a:cubicBezTo>
                  <a:cubicBezTo>
                    <a:pt x="11625" y="9954"/>
                    <a:pt x="11629" y="9824"/>
                    <a:pt x="11558" y="9732"/>
                  </a:cubicBezTo>
                  <a:cubicBezTo>
                    <a:pt x="11154" y="9229"/>
                    <a:pt x="10728" y="8747"/>
                    <a:pt x="10274" y="8293"/>
                  </a:cubicBezTo>
                  <a:cubicBezTo>
                    <a:pt x="9817" y="7839"/>
                    <a:pt x="9338" y="7414"/>
                    <a:pt x="8835" y="7012"/>
                  </a:cubicBezTo>
                  <a:cubicBezTo>
                    <a:pt x="8791" y="6978"/>
                    <a:pt x="8739" y="6962"/>
                    <a:pt x="8688" y="6962"/>
                  </a:cubicBezTo>
                  <a:cubicBezTo>
                    <a:pt x="8627" y="6962"/>
                    <a:pt x="8568" y="6985"/>
                    <a:pt x="8522" y="7030"/>
                  </a:cubicBezTo>
                  <a:lnTo>
                    <a:pt x="7618" y="7931"/>
                  </a:lnTo>
                  <a:lnTo>
                    <a:pt x="4694" y="5007"/>
                  </a:lnTo>
                  <a:cubicBezTo>
                    <a:pt x="4642" y="4956"/>
                    <a:pt x="4584" y="4935"/>
                    <a:pt x="4529" y="4935"/>
                  </a:cubicBezTo>
                  <a:cubicBezTo>
                    <a:pt x="4346" y="4935"/>
                    <a:pt x="4191" y="5168"/>
                    <a:pt x="4356" y="5341"/>
                  </a:cubicBezTo>
                  <a:lnTo>
                    <a:pt x="7452" y="8434"/>
                  </a:lnTo>
                  <a:cubicBezTo>
                    <a:pt x="7498" y="8481"/>
                    <a:pt x="7559" y="8505"/>
                    <a:pt x="7620" y="8505"/>
                  </a:cubicBezTo>
                  <a:cubicBezTo>
                    <a:pt x="7680" y="8505"/>
                    <a:pt x="7741" y="8481"/>
                    <a:pt x="7787" y="8434"/>
                  </a:cubicBezTo>
                  <a:lnTo>
                    <a:pt x="8705" y="7519"/>
                  </a:lnTo>
                  <a:cubicBezTo>
                    <a:pt x="8958" y="7727"/>
                    <a:pt x="9465" y="8152"/>
                    <a:pt x="9940" y="8627"/>
                  </a:cubicBezTo>
                  <a:cubicBezTo>
                    <a:pt x="10419" y="9106"/>
                    <a:pt x="10848" y="9613"/>
                    <a:pt x="11052" y="9866"/>
                  </a:cubicBezTo>
                  <a:cubicBezTo>
                    <a:pt x="10654" y="10260"/>
                    <a:pt x="9841" y="10953"/>
                    <a:pt x="9236" y="11009"/>
                  </a:cubicBezTo>
                  <a:cubicBezTo>
                    <a:pt x="9191" y="11014"/>
                    <a:pt x="9144" y="11016"/>
                    <a:pt x="9095" y="11016"/>
                  </a:cubicBezTo>
                  <a:cubicBezTo>
                    <a:pt x="7880" y="11016"/>
                    <a:pt x="5746" y="9715"/>
                    <a:pt x="3818" y="7790"/>
                  </a:cubicBezTo>
                  <a:cubicBezTo>
                    <a:pt x="1816" y="5785"/>
                    <a:pt x="489" y="3557"/>
                    <a:pt x="598" y="2372"/>
                  </a:cubicBezTo>
                  <a:cubicBezTo>
                    <a:pt x="655" y="1766"/>
                    <a:pt x="1348" y="954"/>
                    <a:pt x="1742" y="556"/>
                  </a:cubicBezTo>
                  <a:cubicBezTo>
                    <a:pt x="1995" y="760"/>
                    <a:pt x="2502" y="1189"/>
                    <a:pt x="2980" y="1668"/>
                  </a:cubicBezTo>
                  <a:cubicBezTo>
                    <a:pt x="3455" y="2146"/>
                    <a:pt x="3881" y="2650"/>
                    <a:pt x="4089" y="2903"/>
                  </a:cubicBezTo>
                  <a:lnTo>
                    <a:pt x="3174" y="3821"/>
                  </a:lnTo>
                  <a:cubicBezTo>
                    <a:pt x="3079" y="3913"/>
                    <a:pt x="3079" y="4064"/>
                    <a:pt x="3174" y="4155"/>
                  </a:cubicBezTo>
                  <a:lnTo>
                    <a:pt x="3684" y="4669"/>
                  </a:lnTo>
                  <a:cubicBezTo>
                    <a:pt x="3736" y="4724"/>
                    <a:pt x="3795" y="4746"/>
                    <a:pt x="3851" y="4746"/>
                  </a:cubicBezTo>
                  <a:cubicBezTo>
                    <a:pt x="4036" y="4746"/>
                    <a:pt x="4196" y="4504"/>
                    <a:pt x="4018" y="4331"/>
                  </a:cubicBezTo>
                  <a:lnTo>
                    <a:pt x="3674" y="3990"/>
                  </a:lnTo>
                  <a:lnTo>
                    <a:pt x="4578" y="3086"/>
                  </a:lnTo>
                  <a:cubicBezTo>
                    <a:pt x="4662" y="3001"/>
                    <a:pt x="4669" y="2868"/>
                    <a:pt x="4595" y="2773"/>
                  </a:cubicBezTo>
                  <a:cubicBezTo>
                    <a:pt x="3797" y="1763"/>
                    <a:pt x="2885" y="848"/>
                    <a:pt x="1876" y="53"/>
                  </a:cubicBezTo>
                  <a:cubicBezTo>
                    <a:pt x="1830" y="18"/>
                    <a:pt x="1777" y="0"/>
                    <a:pt x="17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79" name="Google Shape;18379;p79"/>
          <p:cNvGrpSpPr/>
          <p:nvPr/>
        </p:nvGrpSpPr>
        <p:grpSpPr>
          <a:xfrm>
            <a:off x="6065458" y="2434229"/>
            <a:ext cx="378154" cy="352230"/>
            <a:chOff x="6065458" y="2434229"/>
            <a:chExt cx="378154" cy="352230"/>
          </a:xfrm>
        </p:grpSpPr>
        <p:sp>
          <p:nvSpPr>
            <p:cNvPr id="18380" name="Google Shape;18380;p79"/>
            <p:cNvSpPr/>
            <p:nvPr/>
          </p:nvSpPr>
          <p:spPr>
            <a:xfrm>
              <a:off x="6071054" y="2493936"/>
              <a:ext cx="285001" cy="235653"/>
            </a:xfrm>
            <a:custGeom>
              <a:avLst/>
              <a:gdLst/>
              <a:ahLst/>
              <a:cxnLst/>
              <a:rect l="l" t="t" r="r" b="b"/>
              <a:pathLst>
                <a:path w="10950" h="9054" extrusionOk="0">
                  <a:moveTo>
                    <a:pt x="0" y="0"/>
                  </a:moveTo>
                  <a:lnTo>
                    <a:pt x="0" y="6967"/>
                  </a:lnTo>
                  <a:cubicBezTo>
                    <a:pt x="0" y="8117"/>
                    <a:pt x="2453" y="9053"/>
                    <a:pt x="5475" y="9053"/>
                  </a:cubicBezTo>
                  <a:cubicBezTo>
                    <a:pt x="5640" y="9053"/>
                    <a:pt x="5806" y="9050"/>
                    <a:pt x="5968" y="9043"/>
                  </a:cubicBezTo>
                  <a:cubicBezTo>
                    <a:pt x="8761" y="8951"/>
                    <a:pt x="10950" y="8054"/>
                    <a:pt x="10950" y="6967"/>
                  </a:cubicBezTo>
                  <a:lnTo>
                    <a:pt x="1095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1" name="Google Shape;18381;p79"/>
            <p:cNvSpPr/>
            <p:nvPr/>
          </p:nvSpPr>
          <p:spPr>
            <a:xfrm>
              <a:off x="6212071" y="2555387"/>
              <a:ext cx="143984" cy="174020"/>
            </a:xfrm>
            <a:custGeom>
              <a:avLst/>
              <a:gdLst/>
              <a:ahLst/>
              <a:cxnLst/>
              <a:rect l="l" t="t" r="r" b="b"/>
              <a:pathLst>
                <a:path w="5532" h="6686" extrusionOk="0">
                  <a:moveTo>
                    <a:pt x="3646" y="0"/>
                  </a:moveTo>
                  <a:cubicBezTo>
                    <a:pt x="3308" y="0"/>
                    <a:pt x="3030" y="275"/>
                    <a:pt x="3030" y="616"/>
                  </a:cubicBezTo>
                  <a:lnTo>
                    <a:pt x="3030" y="1151"/>
                  </a:lnTo>
                  <a:cubicBezTo>
                    <a:pt x="2808" y="1253"/>
                    <a:pt x="2597" y="1372"/>
                    <a:pt x="2400" y="1517"/>
                  </a:cubicBezTo>
                  <a:lnTo>
                    <a:pt x="1939" y="1249"/>
                  </a:lnTo>
                  <a:cubicBezTo>
                    <a:pt x="1841" y="1192"/>
                    <a:pt x="1733" y="1165"/>
                    <a:pt x="1628" y="1165"/>
                  </a:cubicBezTo>
                  <a:cubicBezTo>
                    <a:pt x="1414" y="1165"/>
                    <a:pt x="1208" y="1276"/>
                    <a:pt x="1095" y="1474"/>
                  </a:cubicBezTo>
                  <a:lnTo>
                    <a:pt x="170" y="3075"/>
                  </a:lnTo>
                  <a:cubicBezTo>
                    <a:pt x="1" y="3371"/>
                    <a:pt x="99" y="3747"/>
                    <a:pt x="395" y="3920"/>
                  </a:cubicBezTo>
                  <a:lnTo>
                    <a:pt x="859" y="4184"/>
                  </a:lnTo>
                  <a:cubicBezTo>
                    <a:pt x="849" y="4307"/>
                    <a:pt x="842" y="4426"/>
                    <a:pt x="842" y="4550"/>
                  </a:cubicBezTo>
                  <a:cubicBezTo>
                    <a:pt x="842" y="4669"/>
                    <a:pt x="845" y="4792"/>
                    <a:pt x="859" y="4912"/>
                  </a:cubicBezTo>
                  <a:lnTo>
                    <a:pt x="395" y="5179"/>
                  </a:lnTo>
                  <a:cubicBezTo>
                    <a:pt x="99" y="5352"/>
                    <a:pt x="1" y="5728"/>
                    <a:pt x="170" y="6024"/>
                  </a:cubicBezTo>
                  <a:lnTo>
                    <a:pt x="550" y="6685"/>
                  </a:lnTo>
                  <a:cubicBezTo>
                    <a:pt x="3343" y="6590"/>
                    <a:pt x="5532" y="5697"/>
                    <a:pt x="5532" y="4606"/>
                  </a:cubicBezTo>
                  <a:lnTo>
                    <a:pt x="5532" y="0"/>
                  </a:ln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2" name="Google Shape;18382;p79"/>
            <p:cNvSpPr/>
            <p:nvPr/>
          </p:nvSpPr>
          <p:spPr>
            <a:xfrm>
              <a:off x="6071054" y="2493936"/>
              <a:ext cx="285001" cy="65511"/>
            </a:xfrm>
            <a:custGeom>
              <a:avLst/>
              <a:gdLst/>
              <a:ahLst/>
              <a:cxnLst/>
              <a:rect l="l" t="t" r="r" b="b"/>
              <a:pathLst>
                <a:path w="10950" h="2517" extrusionOk="0">
                  <a:moveTo>
                    <a:pt x="0" y="0"/>
                  </a:moveTo>
                  <a:lnTo>
                    <a:pt x="0" y="989"/>
                  </a:lnTo>
                  <a:cubicBezTo>
                    <a:pt x="317" y="1330"/>
                    <a:pt x="806" y="1633"/>
                    <a:pt x="1450" y="1879"/>
                  </a:cubicBezTo>
                  <a:cubicBezTo>
                    <a:pt x="2530" y="2291"/>
                    <a:pt x="3962" y="2516"/>
                    <a:pt x="5475" y="2516"/>
                  </a:cubicBezTo>
                  <a:cubicBezTo>
                    <a:pt x="6988" y="2516"/>
                    <a:pt x="8416" y="2291"/>
                    <a:pt x="9500" y="1879"/>
                  </a:cubicBezTo>
                  <a:cubicBezTo>
                    <a:pt x="10140" y="1633"/>
                    <a:pt x="10633" y="1330"/>
                    <a:pt x="10950" y="989"/>
                  </a:cubicBezTo>
                  <a:lnTo>
                    <a:pt x="10950" y="0"/>
                  </a:ln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3" name="Google Shape;18383;p79"/>
            <p:cNvSpPr/>
            <p:nvPr/>
          </p:nvSpPr>
          <p:spPr>
            <a:xfrm>
              <a:off x="6071054" y="2590914"/>
              <a:ext cx="285001" cy="138570"/>
            </a:xfrm>
            <a:custGeom>
              <a:avLst/>
              <a:gdLst/>
              <a:ahLst/>
              <a:cxnLst/>
              <a:rect l="l" t="t" r="r" b="b"/>
              <a:pathLst>
                <a:path w="10950" h="5324" extrusionOk="0">
                  <a:moveTo>
                    <a:pt x="0" y="0"/>
                  </a:moveTo>
                  <a:lnTo>
                    <a:pt x="0" y="3237"/>
                  </a:lnTo>
                  <a:cubicBezTo>
                    <a:pt x="0" y="4391"/>
                    <a:pt x="2453" y="5324"/>
                    <a:pt x="5475" y="5324"/>
                  </a:cubicBezTo>
                  <a:cubicBezTo>
                    <a:pt x="5640" y="5324"/>
                    <a:pt x="5806" y="5320"/>
                    <a:pt x="5968" y="5317"/>
                  </a:cubicBezTo>
                  <a:cubicBezTo>
                    <a:pt x="8761" y="5222"/>
                    <a:pt x="10950" y="4328"/>
                    <a:pt x="10950" y="3237"/>
                  </a:cubicBezTo>
                  <a:lnTo>
                    <a:pt x="10950" y="0"/>
                  </a:lnTo>
                  <a:cubicBezTo>
                    <a:pt x="10950" y="1147"/>
                    <a:pt x="8518" y="2080"/>
                    <a:pt x="5510" y="2087"/>
                  </a:cubicBezTo>
                  <a:lnTo>
                    <a:pt x="5475" y="2087"/>
                  </a:lnTo>
                  <a:cubicBezTo>
                    <a:pt x="2453" y="2087"/>
                    <a:pt x="0" y="1151"/>
                    <a:pt x="0" y="0"/>
                  </a:cubicBezTo>
                  <a:close/>
                </a:path>
              </a:pathLst>
            </a:custGeom>
            <a:solidFill>
              <a:srgbClr val="FAFB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4" name="Google Shape;18384;p79"/>
            <p:cNvSpPr/>
            <p:nvPr/>
          </p:nvSpPr>
          <p:spPr>
            <a:xfrm>
              <a:off x="6212071" y="2590914"/>
              <a:ext cx="143984" cy="138388"/>
            </a:xfrm>
            <a:custGeom>
              <a:avLst/>
              <a:gdLst/>
              <a:ahLst/>
              <a:cxnLst/>
              <a:rect l="l" t="t" r="r" b="b"/>
              <a:pathLst>
                <a:path w="5532" h="5317" extrusionOk="0">
                  <a:moveTo>
                    <a:pt x="5532" y="0"/>
                  </a:moveTo>
                  <a:cubicBezTo>
                    <a:pt x="5532" y="1147"/>
                    <a:pt x="3100" y="2080"/>
                    <a:pt x="92" y="2087"/>
                  </a:cubicBezTo>
                  <a:cubicBezTo>
                    <a:pt x="113" y="2280"/>
                    <a:pt x="226" y="2453"/>
                    <a:pt x="395" y="2551"/>
                  </a:cubicBezTo>
                  <a:lnTo>
                    <a:pt x="859" y="2819"/>
                  </a:lnTo>
                  <a:cubicBezTo>
                    <a:pt x="849" y="2938"/>
                    <a:pt x="842" y="3061"/>
                    <a:pt x="842" y="3181"/>
                  </a:cubicBezTo>
                  <a:cubicBezTo>
                    <a:pt x="842" y="3304"/>
                    <a:pt x="845" y="3424"/>
                    <a:pt x="859" y="3543"/>
                  </a:cubicBezTo>
                  <a:lnTo>
                    <a:pt x="395" y="3811"/>
                  </a:lnTo>
                  <a:cubicBezTo>
                    <a:pt x="99" y="3983"/>
                    <a:pt x="1" y="4360"/>
                    <a:pt x="170" y="4655"/>
                  </a:cubicBezTo>
                  <a:lnTo>
                    <a:pt x="550" y="5317"/>
                  </a:lnTo>
                  <a:cubicBezTo>
                    <a:pt x="3343" y="5222"/>
                    <a:pt x="5532" y="4328"/>
                    <a:pt x="5532" y="3237"/>
                  </a:cubicBezTo>
                  <a:lnTo>
                    <a:pt x="5532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5" name="Google Shape;18385;p79"/>
            <p:cNvSpPr/>
            <p:nvPr/>
          </p:nvSpPr>
          <p:spPr>
            <a:xfrm>
              <a:off x="6071054" y="2590914"/>
              <a:ext cx="285001" cy="66682"/>
            </a:xfrm>
            <a:custGeom>
              <a:avLst/>
              <a:gdLst/>
              <a:ahLst/>
              <a:cxnLst/>
              <a:rect l="l" t="t" r="r" b="b"/>
              <a:pathLst>
                <a:path w="10950" h="2562" extrusionOk="0">
                  <a:moveTo>
                    <a:pt x="0" y="0"/>
                  </a:moveTo>
                  <a:lnTo>
                    <a:pt x="0" y="1024"/>
                  </a:lnTo>
                  <a:cubicBezTo>
                    <a:pt x="317" y="1369"/>
                    <a:pt x="806" y="1675"/>
                    <a:pt x="1457" y="1921"/>
                  </a:cubicBezTo>
                  <a:cubicBezTo>
                    <a:pt x="2537" y="2333"/>
                    <a:pt x="3962" y="2562"/>
                    <a:pt x="5475" y="2562"/>
                  </a:cubicBezTo>
                  <a:cubicBezTo>
                    <a:pt x="6988" y="2562"/>
                    <a:pt x="8413" y="2333"/>
                    <a:pt x="9493" y="1921"/>
                  </a:cubicBezTo>
                  <a:cubicBezTo>
                    <a:pt x="10140" y="1675"/>
                    <a:pt x="10633" y="1369"/>
                    <a:pt x="10950" y="1024"/>
                  </a:cubicBezTo>
                  <a:lnTo>
                    <a:pt x="10950" y="0"/>
                  </a:lnTo>
                  <a:cubicBezTo>
                    <a:pt x="10950" y="1154"/>
                    <a:pt x="8497" y="2087"/>
                    <a:pt x="5475" y="2087"/>
                  </a:cubicBezTo>
                  <a:cubicBezTo>
                    <a:pt x="2453" y="2087"/>
                    <a:pt x="0" y="1151"/>
                    <a:pt x="0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6" name="Google Shape;18386;p79"/>
            <p:cNvSpPr/>
            <p:nvPr/>
          </p:nvSpPr>
          <p:spPr>
            <a:xfrm>
              <a:off x="6071054" y="2439616"/>
              <a:ext cx="285001" cy="108639"/>
            </a:xfrm>
            <a:custGeom>
              <a:avLst/>
              <a:gdLst/>
              <a:ahLst/>
              <a:cxnLst/>
              <a:rect l="l" t="t" r="r" b="b"/>
              <a:pathLst>
                <a:path w="10950" h="4174" extrusionOk="0">
                  <a:moveTo>
                    <a:pt x="5475" y="1"/>
                  </a:moveTo>
                  <a:cubicBezTo>
                    <a:pt x="2449" y="1"/>
                    <a:pt x="0" y="937"/>
                    <a:pt x="0" y="2087"/>
                  </a:cubicBezTo>
                  <a:cubicBezTo>
                    <a:pt x="0" y="3241"/>
                    <a:pt x="2449" y="4174"/>
                    <a:pt x="5475" y="4174"/>
                  </a:cubicBezTo>
                  <a:cubicBezTo>
                    <a:pt x="8497" y="4174"/>
                    <a:pt x="10950" y="3241"/>
                    <a:pt x="10950" y="2087"/>
                  </a:cubicBezTo>
                  <a:cubicBezTo>
                    <a:pt x="10950" y="937"/>
                    <a:pt x="8497" y="1"/>
                    <a:pt x="5475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7" name="Google Shape;18387;p79"/>
            <p:cNvSpPr/>
            <p:nvPr/>
          </p:nvSpPr>
          <p:spPr>
            <a:xfrm>
              <a:off x="6224720" y="2566448"/>
              <a:ext cx="212567" cy="214519"/>
            </a:xfrm>
            <a:custGeom>
              <a:avLst/>
              <a:gdLst/>
              <a:ahLst/>
              <a:cxnLst/>
              <a:rect l="l" t="t" r="r" b="b"/>
              <a:pathLst>
                <a:path w="8167" h="8242" extrusionOk="0">
                  <a:moveTo>
                    <a:pt x="3160" y="1"/>
                  </a:moveTo>
                  <a:cubicBezTo>
                    <a:pt x="3054" y="1"/>
                    <a:pt x="2970" y="85"/>
                    <a:pt x="2970" y="191"/>
                  </a:cubicBezTo>
                  <a:lnTo>
                    <a:pt x="2970" y="1014"/>
                  </a:lnTo>
                  <a:cubicBezTo>
                    <a:pt x="2597" y="1148"/>
                    <a:pt x="2249" y="1349"/>
                    <a:pt x="1946" y="1605"/>
                  </a:cubicBezTo>
                  <a:lnTo>
                    <a:pt x="1232" y="1194"/>
                  </a:lnTo>
                  <a:cubicBezTo>
                    <a:pt x="1203" y="1176"/>
                    <a:pt x="1171" y="1168"/>
                    <a:pt x="1139" y="1168"/>
                  </a:cubicBezTo>
                  <a:cubicBezTo>
                    <a:pt x="1074" y="1168"/>
                    <a:pt x="1010" y="1203"/>
                    <a:pt x="975" y="1264"/>
                  </a:cubicBezTo>
                  <a:lnTo>
                    <a:pt x="53" y="2861"/>
                  </a:lnTo>
                  <a:cubicBezTo>
                    <a:pt x="0" y="2953"/>
                    <a:pt x="32" y="3066"/>
                    <a:pt x="120" y="3118"/>
                  </a:cubicBezTo>
                  <a:lnTo>
                    <a:pt x="834" y="3530"/>
                  </a:lnTo>
                  <a:cubicBezTo>
                    <a:pt x="764" y="3921"/>
                    <a:pt x="764" y="4322"/>
                    <a:pt x="834" y="4712"/>
                  </a:cubicBezTo>
                  <a:lnTo>
                    <a:pt x="120" y="5124"/>
                  </a:lnTo>
                  <a:cubicBezTo>
                    <a:pt x="32" y="5177"/>
                    <a:pt x="0" y="5293"/>
                    <a:pt x="53" y="5381"/>
                  </a:cubicBezTo>
                  <a:lnTo>
                    <a:pt x="975" y="6982"/>
                  </a:lnTo>
                  <a:cubicBezTo>
                    <a:pt x="1010" y="7040"/>
                    <a:pt x="1074" y="7074"/>
                    <a:pt x="1138" y="7074"/>
                  </a:cubicBezTo>
                  <a:cubicBezTo>
                    <a:pt x="1170" y="7074"/>
                    <a:pt x="1203" y="7066"/>
                    <a:pt x="1232" y="7048"/>
                  </a:cubicBezTo>
                  <a:lnTo>
                    <a:pt x="1946" y="6637"/>
                  </a:lnTo>
                  <a:cubicBezTo>
                    <a:pt x="2249" y="6894"/>
                    <a:pt x="2597" y="7094"/>
                    <a:pt x="2970" y="7231"/>
                  </a:cubicBezTo>
                  <a:lnTo>
                    <a:pt x="2970" y="8051"/>
                  </a:lnTo>
                  <a:cubicBezTo>
                    <a:pt x="2970" y="8157"/>
                    <a:pt x="3054" y="8241"/>
                    <a:pt x="3160" y="8241"/>
                  </a:cubicBezTo>
                  <a:lnTo>
                    <a:pt x="5007" y="8241"/>
                  </a:lnTo>
                  <a:cubicBezTo>
                    <a:pt x="5109" y="8241"/>
                    <a:pt x="5193" y="8157"/>
                    <a:pt x="5193" y="8051"/>
                  </a:cubicBezTo>
                  <a:lnTo>
                    <a:pt x="5193" y="7231"/>
                  </a:lnTo>
                  <a:cubicBezTo>
                    <a:pt x="5570" y="7094"/>
                    <a:pt x="5915" y="6894"/>
                    <a:pt x="6217" y="6637"/>
                  </a:cubicBezTo>
                  <a:lnTo>
                    <a:pt x="6932" y="7048"/>
                  </a:lnTo>
                  <a:cubicBezTo>
                    <a:pt x="6962" y="7066"/>
                    <a:pt x="6995" y="7074"/>
                    <a:pt x="7027" y="7074"/>
                  </a:cubicBezTo>
                  <a:cubicBezTo>
                    <a:pt x="7093" y="7074"/>
                    <a:pt x="7156" y="7040"/>
                    <a:pt x="7188" y="6982"/>
                  </a:cubicBezTo>
                  <a:lnTo>
                    <a:pt x="8114" y="5381"/>
                  </a:lnTo>
                  <a:cubicBezTo>
                    <a:pt x="8167" y="5293"/>
                    <a:pt x="8135" y="5177"/>
                    <a:pt x="8043" y="5124"/>
                  </a:cubicBezTo>
                  <a:lnTo>
                    <a:pt x="7333" y="4712"/>
                  </a:lnTo>
                  <a:cubicBezTo>
                    <a:pt x="7368" y="4519"/>
                    <a:pt x="7386" y="4322"/>
                    <a:pt x="7386" y="4121"/>
                  </a:cubicBezTo>
                  <a:cubicBezTo>
                    <a:pt x="7386" y="3924"/>
                    <a:pt x="7368" y="3727"/>
                    <a:pt x="7333" y="3530"/>
                  </a:cubicBezTo>
                  <a:lnTo>
                    <a:pt x="8043" y="3122"/>
                  </a:lnTo>
                  <a:cubicBezTo>
                    <a:pt x="8135" y="3069"/>
                    <a:pt x="8167" y="2953"/>
                    <a:pt x="8114" y="2861"/>
                  </a:cubicBezTo>
                  <a:lnTo>
                    <a:pt x="7188" y="1264"/>
                  </a:lnTo>
                  <a:cubicBezTo>
                    <a:pt x="7155" y="1203"/>
                    <a:pt x="7092" y="1168"/>
                    <a:pt x="7026" y="1168"/>
                  </a:cubicBezTo>
                  <a:cubicBezTo>
                    <a:pt x="6994" y="1168"/>
                    <a:pt x="6962" y="1176"/>
                    <a:pt x="6932" y="1194"/>
                  </a:cubicBezTo>
                  <a:lnTo>
                    <a:pt x="6217" y="1605"/>
                  </a:lnTo>
                  <a:cubicBezTo>
                    <a:pt x="5915" y="1349"/>
                    <a:pt x="5570" y="1148"/>
                    <a:pt x="5193" y="1014"/>
                  </a:cubicBezTo>
                  <a:lnTo>
                    <a:pt x="5193" y="191"/>
                  </a:lnTo>
                  <a:cubicBezTo>
                    <a:pt x="5193" y="85"/>
                    <a:pt x="5109" y="1"/>
                    <a:pt x="5007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8" name="Google Shape;18388;p79"/>
            <p:cNvSpPr/>
            <p:nvPr/>
          </p:nvSpPr>
          <p:spPr>
            <a:xfrm>
              <a:off x="6288175" y="2633964"/>
              <a:ext cx="82637" cy="79514"/>
            </a:xfrm>
            <a:custGeom>
              <a:avLst/>
              <a:gdLst/>
              <a:ahLst/>
              <a:cxnLst/>
              <a:rect l="l" t="t" r="r" b="b"/>
              <a:pathLst>
                <a:path w="3175" h="3055" extrusionOk="0">
                  <a:moveTo>
                    <a:pt x="1648" y="0"/>
                  </a:moveTo>
                  <a:cubicBezTo>
                    <a:pt x="1251" y="0"/>
                    <a:pt x="859" y="156"/>
                    <a:pt x="567" y="450"/>
                  </a:cubicBezTo>
                  <a:cubicBezTo>
                    <a:pt x="131" y="887"/>
                    <a:pt x="1" y="1541"/>
                    <a:pt x="236" y="2111"/>
                  </a:cubicBezTo>
                  <a:cubicBezTo>
                    <a:pt x="472" y="2685"/>
                    <a:pt x="1028" y="3054"/>
                    <a:pt x="1647" y="3054"/>
                  </a:cubicBezTo>
                  <a:cubicBezTo>
                    <a:pt x="2488" y="3054"/>
                    <a:pt x="3171" y="2371"/>
                    <a:pt x="3174" y="1527"/>
                  </a:cubicBezTo>
                  <a:cubicBezTo>
                    <a:pt x="3174" y="911"/>
                    <a:pt x="2801" y="355"/>
                    <a:pt x="2231" y="116"/>
                  </a:cubicBezTo>
                  <a:cubicBezTo>
                    <a:pt x="2043" y="38"/>
                    <a:pt x="1845" y="0"/>
                    <a:pt x="1648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9" name="Google Shape;18389;p79"/>
            <p:cNvSpPr/>
            <p:nvPr/>
          </p:nvSpPr>
          <p:spPr>
            <a:xfrm>
              <a:off x="6303011" y="2645676"/>
              <a:ext cx="56063" cy="56063"/>
            </a:xfrm>
            <a:custGeom>
              <a:avLst/>
              <a:gdLst/>
              <a:ahLst/>
              <a:cxnLst/>
              <a:rect l="l" t="t" r="r" b="b"/>
              <a:pathLst>
                <a:path w="2154" h="2154" extrusionOk="0">
                  <a:moveTo>
                    <a:pt x="1077" y="0"/>
                  </a:moveTo>
                  <a:cubicBezTo>
                    <a:pt x="483" y="0"/>
                    <a:pt x="1" y="482"/>
                    <a:pt x="1" y="1077"/>
                  </a:cubicBezTo>
                  <a:cubicBezTo>
                    <a:pt x="1" y="1672"/>
                    <a:pt x="483" y="2154"/>
                    <a:pt x="1077" y="2154"/>
                  </a:cubicBezTo>
                  <a:cubicBezTo>
                    <a:pt x="1672" y="2154"/>
                    <a:pt x="2154" y="1672"/>
                    <a:pt x="2154" y="1077"/>
                  </a:cubicBezTo>
                  <a:cubicBezTo>
                    <a:pt x="2154" y="482"/>
                    <a:pt x="1672" y="0"/>
                    <a:pt x="1077" y="0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0" name="Google Shape;18390;p79"/>
            <p:cNvSpPr/>
            <p:nvPr/>
          </p:nvSpPr>
          <p:spPr>
            <a:xfrm>
              <a:off x="6065458" y="2434229"/>
              <a:ext cx="378154" cy="352230"/>
            </a:xfrm>
            <a:custGeom>
              <a:avLst/>
              <a:gdLst/>
              <a:ahLst/>
              <a:cxnLst/>
              <a:rect l="l" t="t" r="r" b="b"/>
              <a:pathLst>
                <a:path w="14529" h="13533" extrusionOk="0">
                  <a:moveTo>
                    <a:pt x="426" y="6918"/>
                  </a:moveTo>
                  <a:cubicBezTo>
                    <a:pt x="722" y="7213"/>
                    <a:pt x="1165" y="7477"/>
                    <a:pt x="1742" y="7695"/>
                  </a:cubicBezTo>
                  <a:cubicBezTo>
                    <a:pt x="2798" y="8100"/>
                    <a:pt x="4202" y="8321"/>
                    <a:pt x="5690" y="8321"/>
                  </a:cubicBezTo>
                  <a:cubicBezTo>
                    <a:pt x="5810" y="8321"/>
                    <a:pt x="5929" y="8321"/>
                    <a:pt x="6049" y="8318"/>
                  </a:cubicBezTo>
                  <a:cubicBezTo>
                    <a:pt x="6073" y="8343"/>
                    <a:pt x="6105" y="8367"/>
                    <a:pt x="6137" y="8385"/>
                  </a:cubicBezTo>
                  <a:lnTo>
                    <a:pt x="6724" y="8723"/>
                  </a:lnTo>
                  <a:cubicBezTo>
                    <a:pt x="6679" y="9043"/>
                    <a:pt x="6679" y="9366"/>
                    <a:pt x="6724" y="9687"/>
                  </a:cubicBezTo>
                  <a:lnTo>
                    <a:pt x="6137" y="10024"/>
                  </a:lnTo>
                  <a:cubicBezTo>
                    <a:pt x="5943" y="10133"/>
                    <a:pt x="5880" y="10380"/>
                    <a:pt x="5989" y="10570"/>
                  </a:cubicBezTo>
                  <a:lnTo>
                    <a:pt x="6309" y="11122"/>
                  </a:lnTo>
                  <a:cubicBezTo>
                    <a:pt x="6105" y="11129"/>
                    <a:pt x="5898" y="11136"/>
                    <a:pt x="5690" y="11136"/>
                  </a:cubicBezTo>
                  <a:cubicBezTo>
                    <a:pt x="4251" y="11136"/>
                    <a:pt x="2903" y="10922"/>
                    <a:pt x="1894" y="10538"/>
                  </a:cubicBezTo>
                  <a:cubicBezTo>
                    <a:pt x="961" y="10183"/>
                    <a:pt x="426" y="9718"/>
                    <a:pt x="426" y="9261"/>
                  </a:cubicBezTo>
                  <a:lnTo>
                    <a:pt x="426" y="6918"/>
                  </a:lnTo>
                  <a:close/>
                  <a:moveTo>
                    <a:pt x="5751" y="0"/>
                  </a:moveTo>
                  <a:cubicBezTo>
                    <a:pt x="5730" y="0"/>
                    <a:pt x="5708" y="0"/>
                    <a:pt x="5686" y="0"/>
                  </a:cubicBezTo>
                  <a:cubicBezTo>
                    <a:pt x="4198" y="0"/>
                    <a:pt x="2798" y="218"/>
                    <a:pt x="1739" y="623"/>
                  </a:cubicBezTo>
                  <a:cubicBezTo>
                    <a:pt x="616" y="1052"/>
                    <a:pt x="1" y="1647"/>
                    <a:pt x="1" y="2294"/>
                  </a:cubicBezTo>
                  <a:lnTo>
                    <a:pt x="1" y="9261"/>
                  </a:lnTo>
                  <a:cubicBezTo>
                    <a:pt x="1" y="9912"/>
                    <a:pt x="616" y="10506"/>
                    <a:pt x="1739" y="10932"/>
                  </a:cubicBezTo>
                  <a:cubicBezTo>
                    <a:pt x="2794" y="11333"/>
                    <a:pt x="4198" y="11558"/>
                    <a:pt x="5686" y="11558"/>
                  </a:cubicBezTo>
                  <a:cubicBezTo>
                    <a:pt x="5975" y="11558"/>
                    <a:pt x="6260" y="11548"/>
                    <a:pt x="6545" y="11530"/>
                  </a:cubicBezTo>
                  <a:lnTo>
                    <a:pt x="6911" y="12167"/>
                  </a:lnTo>
                  <a:cubicBezTo>
                    <a:pt x="6984" y="12294"/>
                    <a:pt x="7118" y="12366"/>
                    <a:pt x="7256" y="12366"/>
                  </a:cubicBezTo>
                  <a:cubicBezTo>
                    <a:pt x="7324" y="12366"/>
                    <a:pt x="7393" y="12349"/>
                    <a:pt x="7456" y="12311"/>
                  </a:cubicBezTo>
                  <a:lnTo>
                    <a:pt x="8044" y="11974"/>
                  </a:lnTo>
                  <a:cubicBezTo>
                    <a:pt x="8297" y="12171"/>
                    <a:pt x="8579" y="12332"/>
                    <a:pt x="8874" y="12456"/>
                  </a:cubicBezTo>
                  <a:lnTo>
                    <a:pt x="8874" y="13131"/>
                  </a:lnTo>
                  <a:cubicBezTo>
                    <a:pt x="8874" y="13353"/>
                    <a:pt x="9054" y="13532"/>
                    <a:pt x="9275" y="13532"/>
                  </a:cubicBezTo>
                  <a:lnTo>
                    <a:pt x="11122" y="13532"/>
                  </a:lnTo>
                  <a:cubicBezTo>
                    <a:pt x="11344" y="13532"/>
                    <a:pt x="11524" y="13353"/>
                    <a:pt x="11524" y="13131"/>
                  </a:cubicBezTo>
                  <a:lnTo>
                    <a:pt x="11524" y="12456"/>
                  </a:lnTo>
                  <a:cubicBezTo>
                    <a:pt x="11823" y="12332"/>
                    <a:pt x="12101" y="12171"/>
                    <a:pt x="12354" y="11974"/>
                  </a:cubicBezTo>
                  <a:lnTo>
                    <a:pt x="12942" y="12311"/>
                  </a:lnTo>
                  <a:cubicBezTo>
                    <a:pt x="13006" y="12349"/>
                    <a:pt x="13075" y="12366"/>
                    <a:pt x="13143" y="12366"/>
                  </a:cubicBezTo>
                  <a:cubicBezTo>
                    <a:pt x="13281" y="12366"/>
                    <a:pt x="13415" y="12294"/>
                    <a:pt x="13490" y="12167"/>
                  </a:cubicBezTo>
                  <a:lnTo>
                    <a:pt x="14412" y="10566"/>
                  </a:lnTo>
                  <a:cubicBezTo>
                    <a:pt x="14469" y="10475"/>
                    <a:pt x="14483" y="10369"/>
                    <a:pt x="14458" y="10264"/>
                  </a:cubicBezTo>
                  <a:cubicBezTo>
                    <a:pt x="14430" y="10162"/>
                    <a:pt x="14363" y="10074"/>
                    <a:pt x="14268" y="10021"/>
                  </a:cubicBezTo>
                  <a:lnTo>
                    <a:pt x="13684" y="9683"/>
                  </a:lnTo>
                  <a:cubicBezTo>
                    <a:pt x="13726" y="9363"/>
                    <a:pt x="13726" y="9039"/>
                    <a:pt x="13684" y="8723"/>
                  </a:cubicBezTo>
                  <a:lnTo>
                    <a:pt x="14268" y="8385"/>
                  </a:lnTo>
                  <a:cubicBezTo>
                    <a:pt x="14462" y="8272"/>
                    <a:pt x="14528" y="8029"/>
                    <a:pt x="14416" y="7836"/>
                  </a:cubicBezTo>
                  <a:lnTo>
                    <a:pt x="14131" y="7343"/>
                  </a:lnTo>
                  <a:cubicBezTo>
                    <a:pt x="14086" y="7266"/>
                    <a:pt x="14019" y="7234"/>
                    <a:pt x="13953" y="7234"/>
                  </a:cubicBezTo>
                  <a:cubicBezTo>
                    <a:pt x="13808" y="7234"/>
                    <a:pt x="13666" y="7386"/>
                    <a:pt x="13765" y="7554"/>
                  </a:cubicBezTo>
                  <a:lnTo>
                    <a:pt x="14036" y="8029"/>
                  </a:lnTo>
                  <a:lnTo>
                    <a:pt x="13346" y="8427"/>
                  </a:lnTo>
                  <a:cubicBezTo>
                    <a:pt x="13269" y="8473"/>
                    <a:pt x="13227" y="8561"/>
                    <a:pt x="13241" y="8649"/>
                  </a:cubicBezTo>
                  <a:cubicBezTo>
                    <a:pt x="13307" y="9015"/>
                    <a:pt x="13307" y="9388"/>
                    <a:pt x="13241" y="9753"/>
                  </a:cubicBezTo>
                  <a:cubicBezTo>
                    <a:pt x="13227" y="9841"/>
                    <a:pt x="13269" y="9929"/>
                    <a:pt x="13346" y="9975"/>
                  </a:cubicBezTo>
                  <a:lnTo>
                    <a:pt x="14036" y="10373"/>
                  </a:lnTo>
                  <a:lnTo>
                    <a:pt x="13139" y="11931"/>
                  </a:lnTo>
                  <a:lnTo>
                    <a:pt x="12445" y="11534"/>
                  </a:lnTo>
                  <a:cubicBezTo>
                    <a:pt x="12413" y="11514"/>
                    <a:pt x="12376" y="11505"/>
                    <a:pt x="12340" y="11505"/>
                  </a:cubicBezTo>
                  <a:cubicBezTo>
                    <a:pt x="12290" y="11505"/>
                    <a:pt x="12241" y="11522"/>
                    <a:pt x="12203" y="11555"/>
                  </a:cubicBezTo>
                  <a:cubicBezTo>
                    <a:pt x="11918" y="11794"/>
                    <a:pt x="11594" y="11984"/>
                    <a:pt x="11242" y="12107"/>
                  </a:cubicBezTo>
                  <a:cubicBezTo>
                    <a:pt x="11158" y="12139"/>
                    <a:pt x="11101" y="12220"/>
                    <a:pt x="11101" y="12308"/>
                  </a:cubicBezTo>
                  <a:lnTo>
                    <a:pt x="11101" y="13107"/>
                  </a:lnTo>
                  <a:lnTo>
                    <a:pt x="9303" y="13107"/>
                  </a:lnTo>
                  <a:lnTo>
                    <a:pt x="9303" y="12308"/>
                  </a:lnTo>
                  <a:cubicBezTo>
                    <a:pt x="9303" y="12220"/>
                    <a:pt x="9247" y="12139"/>
                    <a:pt x="9163" y="12107"/>
                  </a:cubicBezTo>
                  <a:cubicBezTo>
                    <a:pt x="8814" y="11984"/>
                    <a:pt x="8487" y="11794"/>
                    <a:pt x="8206" y="11555"/>
                  </a:cubicBezTo>
                  <a:cubicBezTo>
                    <a:pt x="8165" y="11522"/>
                    <a:pt x="8116" y="11505"/>
                    <a:pt x="8067" y="11505"/>
                  </a:cubicBezTo>
                  <a:cubicBezTo>
                    <a:pt x="8032" y="11505"/>
                    <a:pt x="7996" y="11514"/>
                    <a:pt x="7963" y="11534"/>
                  </a:cubicBezTo>
                  <a:lnTo>
                    <a:pt x="7270" y="11931"/>
                  </a:lnTo>
                  <a:lnTo>
                    <a:pt x="6369" y="10373"/>
                  </a:lnTo>
                  <a:lnTo>
                    <a:pt x="7062" y="9975"/>
                  </a:lnTo>
                  <a:cubicBezTo>
                    <a:pt x="7140" y="9929"/>
                    <a:pt x="7178" y="9841"/>
                    <a:pt x="7164" y="9753"/>
                  </a:cubicBezTo>
                  <a:cubicBezTo>
                    <a:pt x="7097" y="9388"/>
                    <a:pt x="7097" y="9015"/>
                    <a:pt x="7164" y="8649"/>
                  </a:cubicBezTo>
                  <a:cubicBezTo>
                    <a:pt x="7178" y="8561"/>
                    <a:pt x="7140" y="8473"/>
                    <a:pt x="7062" y="8427"/>
                  </a:cubicBezTo>
                  <a:lnTo>
                    <a:pt x="6369" y="8029"/>
                  </a:lnTo>
                  <a:lnTo>
                    <a:pt x="7270" y="6471"/>
                  </a:lnTo>
                  <a:lnTo>
                    <a:pt x="7963" y="6868"/>
                  </a:lnTo>
                  <a:cubicBezTo>
                    <a:pt x="7996" y="6888"/>
                    <a:pt x="8033" y="6898"/>
                    <a:pt x="8070" y="6898"/>
                  </a:cubicBezTo>
                  <a:cubicBezTo>
                    <a:pt x="8118" y="6898"/>
                    <a:pt x="8166" y="6881"/>
                    <a:pt x="8206" y="6847"/>
                  </a:cubicBezTo>
                  <a:cubicBezTo>
                    <a:pt x="8487" y="6608"/>
                    <a:pt x="8814" y="6418"/>
                    <a:pt x="9163" y="6295"/>
                  </a:cubicBezTo>
                  <a:cubicBezTo>
                    <a:pt x="9247" y="6263"/>
                    <a:pt x="9303" y="6182"/>
                    <a:pt x="9303" y="6094"/>
                  </a:cubicBezTo>
                  <a:lnTo>
                    <a:pt x="9303" y="5296"/>
                  </a:lnTo>
                  <a:lnTo>
                    <a:pt x="11105" y="5296"/>
                  </a:lnTo>
                  <a:lnTo>
                    <a:pt x="11105" y="6094"/>
                  </a:lnTo>
                  <a:cubicBezTo>
                    <a:pt x="11105" y="6182"/>
                    <a:pt x="11161" y="6263"/>
                    <a:pt x="11246" y="6295"/>
                  </a:cubicBezTo>
                  <a:cubicBezTo>
                    <a:pt x="11594" y="6418"/>
                    <a:pt x="11918" y="6608"/>
                    <a:pt x="12203" y="6847"/>
                  </a:cubicBezTo>
                  <a:cubicBezTo>
                    <a:pt x="12241" y="6881"/>
                    <a:pt x="12289" y="6898"/>
                    <a:pt x="12337" y="6898"/>
                  </a:cubicBezTo>
                  <a:cubicBezTo>
                    <a:pt x="12374" y="6898"/>
                    <a:pt x="12412" y="6888"/>
                    <a:pt x="12445" y="6868"/>
                  </a:cubicBezTo>
                  <a:lnTo>
                    <a:pt x="13139" y="6471"/>
                  </a:lnTo>
                  <a:lnTo>
                    <a:pt x="13318" y="6777"/>
                  </a:lnTo>
                  <a:cubicBezTo>
                    <a:pt x="13362" y="6854"/>
                    <a:pt x="13428" y="6886"/>
                    <a:pt x="13494" y="6886"/>
                  </a:cubicBezTo>
                  <a:cubicBezTo>
                    <a:pt x="13638" y="6886"/>
                    <a:pt x="13781" y="6732"/>
                    <a:pt x="13684" y="6566"/>
                  </a:cubicBezTo>
                  <a:lnTo>
                    <a:pt x="13494" y="6235"/>
                  </a:lnTo>
                  <a:cubicBezTo>
                    <a:pt x="13421" y="6108"/>
                    <a:pt x="13287" y="6036"/>
                    <a:pt x="13148" y="6036"/>
                  </a:cubicBezTo>
                  <a:cubicBezTo>
                    <a:pt x="13079" y="6036"/>
                    <a:pt x="13009" y="6053"/>
                    <a:pt x="12945" y="6091"/>
                  </a:cubicBezTo>
                  <a:lnTo>
                    <a:pt x="12361" y="6429"/>
                  </a:lnTo>
                  <a:cubicBezTo>
                    <a:pt x="12108" y="6231"/>
                    <a:pt x="11826" y="6070"/>
                    <a:pt x="11527" y="5946"/>
                  </a:cubicBezTo>
                  <a:lnTo>
                    <a:pt x="11527" y="5271"/>
                  </a:lnTo>
                  <a:cubicBezTo>
                    <a:pt x="11527" y="5148"/>
                    <a:pt x="11471" y="5035"/>
                    <a:pt x="11379" y="4958"/>
                  </a:cubicBezTo>
                  <a:lnTo>
                    <a:pt x="11379" y="2294"/>
                  </a:lnTo>
                  <a:cubicBezTo>
                    <a:pt x="11379" y="1478"/>
                    <a:pt x="10426" y="771"/>
                    <a:pt x="8769" y="352"/>
                  </a:cubicBezTo>
                  <a:cubicBezTo>
                    <a:pt x="8744" y="345"/>
                    <a:pt x="8720" y="341"/>
                    <a:pt x="8698" y="341"/>
                  </a:cubicBezTo>
                  <a:cubicBezTo>
                    <a:pt x="8471" y="341"/>
                    <a:pt x="8403" y="706"/>
                    <a:pt x="8663" y="760"/>
                  </a:cubicBezTo>
                  <a:cubicBezTo>
                    <a:pt x="10078" y="1119"/>
                    <a:pt x="10954" y="1707"/>
                    <a:pt x="10954" y="2294"/>
                  </a:cubicBezTo>
                  <a:cubicBezTo>
                    <a:pt x="10954" y="2752"/>
                    <a:pt x="10419" y="3220"/>
                    <a:pt x="9486" y="3572"/>
                  </a:cubicBezTo>
                  <a:cubicBezTo>
                    <a:pt x="8477" y="3955"/>
                    <a:pt x="7129" y="4170"/>
                    <a:pt x="5690" y="4170"/>
                  </a:cubicBezTo>
                  <a:cubicBezTo>
                    <a:pt x="5092" y="4170"/>
                    <a:pt x="4497" y="4131"/>
                    <a:pt x="3903" y="4054"/>
                  </a:cubicBezTo>
                  <a:cubicBezTo>
                    <a:pt x="3893" y="4053"/>
                    <a:pt x="3884" y="4052"/>
                    <a:pt x="3876" y="4052"/>
                  </a:cubicBezTo>
                  <a:cubicBezTo>
                    <a:pt x="3628" y="4052"/>
                    <a:pt x="3585" y="4428"/>
                    <a:pt x="3846" y="4472"/>
                  </a:cubicBezTo>
                  <a:cubicBezTo>
                    <a:pt x="4458" y="4553"/>
                    <a:pt x="5074" y="4592"/>
                    <a:pt x="5690" y="4592"/>
                  </a:cubicBezTo>
                  <a:cubicBezTo>
                    <a:pt x="7178" y="4592"/>
                    <a:pt x="8579" y="4374"/>
                    <a:pt x="9638" y="3966"/>
                  </a:cubicBezTo>
                  <a:cubicBezTo>
                    <a:pt x="10215" y="3747"/>
                    <a:pt x="10658" y="3484"/>
                    <a:pt x="10954" y="3188"/>
                  </a:cubicBezTo>
                  <a:lnTo>
                    <a:pt x="10954" y="4870"/>
                  </a:lnTo>
                  <a:lnTo>
                    <a:pt x="9282" y="4870"/>
                  </a:lnTo>
                  <a:cubicBezTo>
                    <a:pt x="9061" y="4870"/>
                    <a:pt x="8881" y="5049"/>
                    <a:pt x="8881" y="5271"/>
                  </a:cubicBezTo>
                  <a:lnTo>
                    <a:pt x="8881" y="5950"/>
                  </a:lnTo>
                  <a:cubicBezTo>
                    <a:pt x="8582" y="6070"/>
                    <a:pt x="8301" y="6231"/>
                    <a:pt x="8047" y="6429"/>
                  </a:cubicBezTo>
                  <a:lnTo>
                    <a:pt x="7460" y="6091"/>
                  </a:lnTo>
                  <a:cubicBezTo>
                    <a:pt x="7396" y="6055"/>
                    <a:pt x="7327" y="6038"/>
                    <a:pt x="7259" y="6038"/>
                  </a:cubicBezTo>
                  <a:cubicBezTo>
                    <a:pt x="7120" y="6038"/>
                    <a:pt x="6986" y="6109"/>
                    <a:pt x="6911" y="6239"/>
                  </a:cubicBezTo>
                  <a:lnTo>
                    <a:pt x="5989" y="7836"/>
                  </a:lnTo>
                  <a:cubicBezTo>
                    <a:pt x="5978" y="7853"/>
                    <a:pt x="5968" y="7875"/>
                    <a:pt x="5961" y="7892"/>
                  </a:cubicBezTo>
                  <a:cubicBezTo>
                    <a:pt x="5869" y="7892"/>
                    <a:pt x="5778" y="7896"/>
                    <a:pt x="5686" y="7896"/>
                  </a:cubicBezTo>
                  <a:cubicBezTo>
                    <a:pt x="4251" y="7896"/>
                    <a:pt x="2903" y="7685"/>
                    <a:pt x="1890" y="7298"/>
                  </a:cubicBezTo>
                  <a:cubicBezTo>
                    <a:pt x="958" y="6942"/>
                    <a:pt x="423" y="6478"/>
                    <a:pt x="423" y="6024"/>
                  </a:cubicBezTo>
                  <a:lnTo>
                    <a:pt x="423" y="3192"/>
                  </a:lnTo>
                  <a:cubicBezTo>
                    <a:pt x="908" y="3670"/>
                    <a:pt x="1784" y="4071"/>
                    <a:pt x="2960" y="4321"/>
                  </a:cubicBezTo>
                  <a:cubicBezTo>
                    <a:pt x="2978" y="4326"/>
                    <a:pt x="2997" y="4328"/>
                    <a:pt x="3015" y="4328"/>
                  </a:cubicBezTo>
                  <a:cubicBezTo>
                    <a:pt x="3113" y="4328"/>
                    <a:pt x="3199" y="4260"/>
                    <a:pt x="3220" y="4159"/>
                  </a:cubicBezTo>
                  <a:cubicBezTo>
                    <a:pt x="3248" y="4043"/>
                    <a:pt x="3167" y="3927"/>
                    <a:pt x="3048" y="3909"/>
                  </a:cubicBezTo>
                  <a:cubicBezTo>
                    <a:pt x="1454" y="3565"/>
                    <a:pt x="423" y="2931"/>
                    <a:pt x="423" y="2294"/>
                  </a:cubicBezTo>
                  <a:cubicBezTo>
                    <a:pt x="423" y="1840"/>
                    <a:pt x="958" y="1373"/>
                    <a:pt x="1890" y="1021"/>
                  </a:cubicBezTo>
                  <a:cubicBezTo>
                    <a:pt x="2903" y="634"/>
                    <a:pt x="4247" y="423"/>
                    <a:pt x="5686" y="423"/>
                  </a:cubicBezTo>
                  <a:cubicBezTo>
                    <a:pt x="6397" y="423"/>
                    <a:pt x="7108" y="475"/>
                    <a:pt x="7812" y="588"/>
                  </a:cubicBezTo>
                  <a:cubicBezTo>
                    <a:pt x="7826" y="591"/>
                    <a:pt x="7840" y="592"/>
                    <a:pt x="7854" y="592"/>
                  </a:cubicBezTo>
                  <a:cubicBezTo>
                    <a:pt x="7954" y="592"/>
                    <a:pt x="8043" y="517"/>
                    <a:pt x="8061" y="415"/>
                  </a:cubicBezTo>
                  <a:cubicBezTo>
                    <a:pt x="8079" y="296"/>
                    <a:pt x="7998" y="187"/>
                    <a:pt x="7878" y="169"/>
                  </a:cubicBezTo>
                  <a:cubicBezTo>
                    <a:pt x="7175" y="56"/>
                    <a:pt x="6465" y="0"/>
                    <a:pt x="5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1" name="Google Shape;18391;p79"/>
            <p:cNvSpPr/>
            <p:nvPr/>
          </p:nvSpPr>
          <p:spPr>
            <a:xfrm>
              <a:off x="6286171" y="2640184"/>
              <a:ext cx="78395" cy="67099"/>
            </a:xfrm>
            <a:custGeom>
              <a:avLst/>
              <a:gdLst/>
              <a:ahLst/>
              <a:cxnLst/>
              <a:rect l="l" t="t" r="r" b="b"/>
              <a:pathLst>
                <a:path w="3012" h="2578" extrusionOk="0">
                  <a:moveTo>
                    <a:pt x="1717" y="424"/>
                  </a:moveTo>
                  <a:cubicBezTo>
                    <a:pt x="2163" y="424"/>
                    <a:pt x="2590" y="770"/>
                    <a:pt x="2590" y="1292"/>
                  </a:cubicBezTo>
                  <a:cubicBezTo>
                    <a:pt x="2586" y="1767"/>
                    <a:pt x="2199" y="2154"/>
                    <a:pt x="1724" y="2154"/>
                  </a:cubicBezTo>
                  <a:lnTo>
                    <a:pt x="1724" y="2157"/>
                  </a:lnTo>
                  <a:cubicBezTo>
                    <a:pt x="954" y="2157"/>
                    <a:pt x="567" y="1225"/>
                    <a:pt x="1112" y="679"/>
                  </a:cubicBezTo>
                  <a:cubicBezTo>
                    <a:pt x="1288" y="503"/>
                    <a:pt x="1505" y="424"/>
                    <a:pt x="1717" y="424"/>
                  </a:cubicBezTo>
                  <a:close/>
                  <a:moveTo>
                    <a:pt x="1724" y="0"/>
                  </a:moveTo>
                  <a:cubicBezTo>
                    <a:pt x="574" y="0"/>
                    <a:pt x="0" y="1390"/>
                    <a:pt x="813" y="2199"/>
                  </a:cubicBezTo>
                  <a:cubicBezTo>
                    <a:pt x="1060" y="2447"/>
                    <a:pt x="1390" y="2578"/>
                    <a:pt x="1726" y="2578"/>
                  </a:cubicBezTo>
                  <a:cubicBezTo>
                    <a:pt x="1891" y="2578"/>
                    <a:pt x="2058" y="2546"/>
                    <a:pt x="2217" y="2481"/>
                  </a:cubicBezTo>
                  <a:cubicBezTo>
                    <a:pt x="2699" y="2280"/>
                    <a:pt x="3012" y="1812"/>
                    <a:pt x="3012" y="1288"/>
                  </a:cubicBezTo>
                  <a:cubicBezTo>
                    <a:pt x="3012" y="577"/>
                    <a:pt x="2435" y="0"/>
                    <a:pt x="17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92" name="Google Shape;18392;p79"/>
          <p:cNvGrpSpPr/>
          <p:nvPr/>
        </p:nvGrpSpPr>
        <p:grpSpPr>
          <a:xfrm>
            <a:off x="2870687" y="3796508"/>
            <a:ext cx="375421" cy="353610"/>
            <a:chOff x="2870687" y="3796508"/>
            <a:chExt cx="375421" cy="353610"/>
          </a:xfrm>
        </p:grpSpPr>
        <p:sp>
          <p:nvSpPr>
            <p:cNvPr id="18393" name="Google Shape;18393;p79"/>
            <p:cNvSpPr/>
            <p:nvPr/>
          </p:nvSpPr>
          <p:spPr>
            <a:xfrm>
              <a:off x="2884169" y="3802104"/>
              <a:ext cx="342522" cy="342418"/>
            </a:xfrm>
            <a:custGeom>
              <a:avLst/>
              <a:gdLst/>
              <a:ahLst/>
              <a:cxnLst/>
              <a:rect l="l" t="t" r="r" b="b"/>
              <a:pathLst>
                <a:path w="13160" h="13156" extrusionOk="0">
                  <a:moveTo>
                    <a:pt x="6580" y="1"/>
                  </a:moveTo>
                  <a:cubicBezTo>
                    <a:pt x="2949" y="1"/>
                    <a:pt x="0" y="2945"/>
                    <a:pt x="0" y="6580"/>
                  </a:cubicBezTo>
                  <a:cubicBezTo>
                    <a:pt x="0" y="10211"/>
                    <a:pt x="2949" y="13156"/>
                    <a:pt x="6580" y="13156"/>
                  </a:cubicBezTo>
                  <a:cubicBezTo>
                    <a:pt x="10214" y="13156"/>
                    <a:pt x="13159" y="10211"/>
                    <a:pt x="13159" y="6580"/>
                  </a:cubicBezTo>
                  <a:cubicBezTo>
                    <a:pt x="13159" y="2945"/>
                    <a:pt x="10214" y="1"/>
                    <a:pt x="6580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4" name="Google Shape;18394;p79"/>
            <p:cNvSpPr/>
            <p:nvPr/>
          </p:nvSpPr>
          <p:spPr>
            <a:xfrm>
              <a:off x="3033072" y="3802104"/>
              <a:ext cx="199657" cy="342522"/>
            </a:xfrm>
            <a:custGeom>
              <a:avLst/>
              <a:gdLst/>
              <a:ahLst/>
              <a:cxnLst/>
              <a:rect l="l" t="t" r="r" b="b"/>
              <a:pathLst>
                <a:path w="7671" h="13160" extrusionOk="0">
                  <a:moveTo>
                    <a:pt x="859" y="1"/>
                  </a:moveTo>
                  <a:cubicBezTo>
                    <a:pt x="574" y="1"/>
                    <a:pt x="285" y="18"/>
                    <a:pt x="0" y="57"/>
                  </a:cubicBezTo>
                  <a:cubicBezTo>
                    <a:pt x="3276" y="486"/>
                    <a:pt x="5721" y="3276"/>
                    <a:pt x="5721" y="6580"/>
                  </a:cubicBezTo>
                  <a:cubicBezTo>
                    <a:pt x="5721" y="9880"/>
                    <a:pt x="3276" y="12670"/>
                    <a:pt x="0" y="13103"/>
                  </a:cubicBezTo>
                  <a:cubicBezTo>
                    <a:pt x="290" y="13141"/>
                    <a:pt x="578" y="13160"/>
                    <a:pt x="863" y="13160"/>
                  </a:cubicBezTo>
                  <a:cubicBezTo>
                    <a:pt x="4274" y="13160"/>
                    <a:pt x="7190" y="10510"/>
                    <a:pt x="7421" y="7009"/>
                  </a:cubicBezTo>
                  <a:cubicBezTo>
                    <a:pt x="7670" y="3216"/>
                    <a:pt x="4659" y="4"/>
                    <a:pt x="859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5" name="Google Shape;18395;p79"/>
            <p:cNvSpPr/>
            <p:nvPr/>
          </p:nvSpPr>
          <p:spPr>
            <a:xfrm>
              <a:off x="2943772" y="3876569"/>
              <a:ext cx="186123" cy="267953"/>
            </a:xfrm>
            <a:custGeom>
              <a:avLst/>
              <a:gdLst/>
              <a:ahLst/>
              <a:cxnLst/>
              <a:rect l="l" t="t" r="r" b="b"/>
              <a:pathLst>
                <a:path w="7151" h="10295" extrusionOk="0">
                  <a:moveTo>
                    <a:pt x="6007" y="0"/>
                  </a:moveTo>
                  <a:cubicBezTo>
                    <a:pt x="3952" y="0"/>
                    <a:pt x="2003" y="1664"/>
                    <a:pt x="2003" y="3719"/>
                  </a:cubicBezTo>
                  <a:lnTo>
                    <a:pt x="2003" y="4008"/>
                  </a:lnTo>
                  <a:lnTo>
                    <a:pt x="1" y="4008"/>
                  </a:lnTo>
                  <a:lnTo>
                    <a:pt x="1" y="6010"/>
                  </a:lnTo>
                  <a:lnTo>
                    <a:pt x="2003" y="6010"/>
                  </a:lnTo>
                  <a:lnTo>
                    <a:pt x="2003" y="9894"/>
                  </a:lnTo>
                  <a:cubicBezTo>
                    <a:pt x="2643" y="10133"/>
                    <a:pt x="3318" y="10267"/>
                    <a:pt x="4005" y="10295"/>
                  </a:cubicBezTo>
                  <a:lnTo>
                    <a:pt x="4005" y="6010"/>
                  </a:lnTo>
                  <a:lnTo>
                    <a:pt x="7150" y="6010"/>
                  </a:lnTo>
                  <a:lnTo>
                    <a:pt x="7150" y="4008"/>
                  </a:lnTo>
                  <a:lnTo>
                    <a:pt x="4005" y="4008"/>
                  </a:lnTo>
                  <a:lnTo>
                    <a:pt x="4005" y="3719"/>
                  </a:lnTo>
                  <a:cubicBezTo>
                    <a:pt x="4005" y="2614"/>
                    <a:pt x="4898" y="2006"/>
                    <a:pt x="6007" y="2006"/>
                  </a:cubicBezTo>
                  <a:lnTo>
                    <a:pt x="7150" y="2006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6" name="Google Shape;18396;p79"/>
            <p:cNvSpPr/>
            <p:nvPr/>
          </p:nvSpPr>
          <p:spPr>
            <a:xfrm>
              <a:off x="2870687" y="3796508"/>
              <a:ext cx="375421" cy="353610"/>
            </a:xfrm>
            <a:custGeom>
              <a:avLst/>
              <a:gdLst/>
              <a:ahLst/>
              <a:cxnLst/>
              <a:rect l="l" t="t" r="r" b="b"/>
              <a:pathLst>
                <a:path w="14424" h="13586" extrusionOk="0">
                  <a:moveTo>
                    <a:pt x="7101" y="0"/>
                  </a:moveTo>
                  <a:cubicBezTo>
                    <a:pt x="6858" y="0"/>
                    <a:pt x="6614" y="13"/>
                    <a:pt x="6369" y="40"/>
                  </a:cubicBezTo>
                  <a:cubicBezTo>
                    <a:pt x="4325" y="261"/>
                    <a:pt x="2488" y="1394"/>
                    <a:pt x="1380" y="3125"/>
                  </a:cubicBezTo>
                  <a:cubicBezTo>
                    <a:pt x="268" y="4856"/>
                    <a:pt x="1" y="6996"/>
                    <a:pt x="655" y="8948"/>
                  </a:cubicBezTo>
                  <a:cubicBezTo>
                    <a:pt x="1306" y="10898"/>
                    <a:pt x="2809" y="12446"/>
                    <a:pt x="4737" y="13163"/>
                  </a:cubicBezTo>
                  <a:cubicBezTo>
                    <a:pt x="4761" y="13172"/>
                    <a:pt x="4785" y="13176"/>
                    <a:pt x="4810" y="13176"/>
                  </a:cubicBezTo>
                  <a:cubicBezTo>
                    <a:pt x="4875" y="13176"/>
                    <a:pt x="4938" y="13146"/>
                    <a:pt x="4979" y="13090"/>
                  </a:cubicBezTo>
                  <a:cubicBezTo>
                    <a:pt x="5011" y="13051"/>
                    <a:pt x="5025" y="13005"/>
                    <a:pt x="5025" y="12956"/>
                  </a:cubicBezTo>
                  <a:lnTo>
                    <a:pt x="5025" y="9078"/>
                  </a:lnTo>
                  <a:cubicBezTo>
                    <a:pt x="5025" y="8962"/>
                    <a:pt x="4930" y="8864"/>
                    <a:pt x="4811" y="8864"/>
                  </a:cubicBezTo>
                  <a:lnTo>
                    <a:pt x="3023" y="8864"/>
                  </a:lnTo>
                  <a:lnTo>
                    <a:pt x="3023" y="7291"/>
                  </a:lnTo>
                  <a:lnTo>
                    <a:pt x="4811" y="7291"/>
                  </a:lnTo>
                  <a:cubicBezTo>
                    <a:pt x="4927" y="7291"/>
                    <a:pt x="5025" y="7196"/>
                    <a:pt x="5025" y="7076"/>
                  </a:cubicBezTo>
                  <a:lnTo>
                    <a:pt x="5025" y="6791"/>
                  </a:lnTo>
                  <a:cubicBezTo>
                    <a:pt x="5025" y="4923"/>
                    <a:pt x="6795" y="3287"/>
                    <a:pt x="8815" y="3287"/>
                  </a:cubicBezTo>
                  <a:lnTo>
                    <a:pt x="9743" y="3287"/>
                  </a:lnTo>
                  <a:lnTo>
                    <a:pt x="9743" y="4860"/>
                  </a:lnTo>
                  <a:lnTo>
                    <a:pt x="8815" y="4860"/>
                  </a:lnTo>
                  <a:cubicBezTo>
                    <a:pt x="8209" y="4860"/>
                    <a:pt x="7657" y="5036"/>
                    <a:pt x="7263" y="5352"/>
                  </a:cubicBezTo>
                  <a:cubicBezTo>
                    <a:pt x="6827" y="5704"/>
                    <a:pt x="6598" y="6200"/>
                    <a:pt x="6598" y="6791"/>
                  </a:cubicBezTo>
                  <a:lnTo>
                    <a:pt x="6598" y="7076"/>
                  </a:lnTo>
                  <a:cubicBezTo>
                    <a:pt x="6598" y="7196"/>
                    <a:pt x="6693" y="7291"/>
                    <a:pt x="6813" y="7291"/>
                  </a:cubicBezTo>
                  <a:lnTo>
                    <a:pt x="7657" y="7291"/>
                  </a:lnTo>
                  <a:cubicBezTo>
                    <a:pt x="7777" y="7291"/>
                    <a:pt x="7872" y="7196"/>
                    <a:pt x="7872" y="7076"/>
                  </a:cubicBezTo>
                  <a:cubicBezTo>
                    <a:pt x="7872" y="6960"/>
                    <a:pt x="7777" y="6862"/>
                    <a:pt x="7657" y="6862"/>
                  </a:cubicBezTo>
                  <a:lnTo>
                    <a:pt x="7027" y="6862"/>
                  </a:lnTo>
                  <a:lnTo>
                    <a:pt x="7027" y="6791"/>
                  </a:lnTo>
                  <a:cubicBezTo>
                    <a:pt x="7027" y="5683"/>
                    <a:pt x="7988" y="5289"/>
                    <a:pt x="8815" y="5289"/>
                  </a:cubicBezTo>
                  <a:lnTo>
                    <a:pt x="9958" y="5289"/>
                  </a:lnTo>
                  <a:cubicBezTo>
                    <a:pt x="10074" y="5289"/>
                    <a:pt x="10173" y="5194"/>
                    <a:pt x="10173" y="5074"/>
                  </a:cubicBezTo>
                  <a:lnTo>
                    <a:pt x="10173" y="3072"/>
                  </a:lnTo>
                  <a:cubicBezTo>
                    <a:pt x="10173" y="2953"/>
                    <a:pt x="10074" y="2858"/>
                    <a:pt x="9958" y="2858"/>
                  </a:cubicBezTo>
                  <a:lnTo>
                    <a:pt x="8815" y="2858"/>
                  </a:lnTo>
                  <a:cubicBezTo>
                    <a:pt x="7766" y="2858"/>
                    <a:pt x="6704" y="3277"/>
                    <a:pt x="5898" y="4001"/>
                  </a:cubicBezTo>
                  <a:cubicBezTo>
                    <a:pt x="5057" y="4761"/>
                    <a:pt x="4596" y="5750"/>
                    <a:pt x="4596" y="6791"/>
                  </a:cubicBezTo>
                  <a:lnTo>
                    <a:pt x="4596" y="6862"/>
                  </a:lnTo>
                  <a:lnTo>
                    <a:pt x="2809" y="6862"/>
                  </a:lnTo>
                  <a:cubicBezTo>
                    <a:pt x="2689" y="6862"/>
                    <a:pt x="2594" y="6957"/>
                    <a:pt x="2594" y="7076"/>
                  </a:cubicBezTo>
                  <a:lnTo>
                    <a:pt x="2594" y="9078"/>
                  </a:lnTo>
                  <a:cubicBezTo>
                    <a:pt x="2594" y="9198"/>
                    <a:pt x="2689" y="9293"/>
                    <a:pt x="2809" y="9293"/>
                  </a:cubicBezTo>
                  <a:lnTo>
                    <a:pt x="4596" y="9293"/>
                  </a:lnTo>
                  <a:lnTo>
                    <a:pt x="4596" y="12643"/>
                  </a:lnTo>
                  <a:cubicBezTo>
                    <a:pt x="2256" y="11636"/>
                    <a:pt x="740" y="9335"/>
                    <a:pt x="733" y="6791"/>
                  </a:cubicBezTo>
                  <a:cubicBezTo>
                    <a:pt x="733" y="3280"/>
                    <a:pt x="3590" y="427"/>
                    <a:pt x="7098" y="427"/>
                  </a:cubicBezTo>
                  <a:cubicBezTo>
                    <a:pt x="10606" y="427"/>
                    <a:pt x="13459" y="3287"/>
                    <a:pt x="13459" y="6791"/>
                  </a:cubicBezTo>
                  <a:cubicBezTo>
                    <a:pt x="13459" y="10296"/>
                    <a:pt x="10606" y="13153"/>
                    <a:pt x="7098" y="13153"/>
                  </a:cubicBezTo>
                  <a:lnTo>
                    <a:pt x="7024" y="13153"/>
                  </a:lnTo>
                  <a:lnTo>
                    <a:pt x="7024" y="9297"/>
                  </a:lnTo>
                  <a:lnTo>
                    <a:pt x="9958" y="9297"/>
                  </a:lnTo>
                  <a:cubicBezTo>
                    <a:pt x="10074" y="9297"/>
                    <a:pt x="10173" y="9202"/>
                    <a:pt x="10173" y="9082"/>
                  </a:cubicBezTo>
                  <a:lnTo>
                    <a:pt x="10173" y="7080"/>
                  </a:lnTo>
                  <a:cubicBezTo>
                    <a:pt x="10173" y="6960"/>
                    <a:pt x="10074" y="6865"/>
                    <a:pt x="9958" y="6865"/>
                  </a:cubicBezTo>
                  <a:lnTo>
                    <a:pt x="8702" y="6865"/>
                  </a:lnTo>
                  <a:cubicBezTo>
                    <a:pt x="8582" y="6865"/>
                    <a:pt x="8487" y="6960"/>
                    <a:pt x="8487" y="7080"/>
                  </a:cubicBezTo>
                  <a:cubicBezTo>
                    <a:pt x="8487" y="7200"/>
                    <a:pt x="8582" y="7295"/>
                    <a:pt x="8702" y="7295"/>
                  </a:cubicBezTo>
                  <a:lnTo>
                    <a:pt x="9743" y="7295"/>
                  </a:lnTo>
                  <a:lnTo>
                    <a:pt x="9743" y="8867"/>
                  </a:lnTo>
                  <a:lnTo>
                    <a:pt x="6809" y="8867"/>
                  </a:lnTo>
                  <a:cubicBezTo>
                    <a:pt x="6693" y="8867"/>
                    <a:pt x="6594" y="8962"/>
                    <a:pt x="6594" y="9082"/>
                  </a:cubicBezTo>
                  <a:lnTo>
                    <a:pt x="6594" y="13367"/>
                  </a:lnTo>
                  <a:cubicBezTo>
                    <a:pt x="6594" y="13480"/>
                    <a:pt x="6686" y="13575"/>
                    <a:pt x="6802" y="13582"/>
                  </a:cubicBezTo>
                  <a:cubicBezTo>
                    <a:pt x="6908" y="13586"/>
                    <a:pt x="7003" y="13586"/>
                    <a:pt x="7098" y="13586"/>
                  </a:cubicBezTo>
                  <a:cubicBezTo>
                    <a:pt x="9842" y="13586"/>
                    <a:pt x="12319" y="11932"/>
                    <a:pt x="13371" y="9395"/>
                  </a:cubicBezTo>
                  <a:cubicBezTo>
                    <a:pt x="14423" y="6855"/>
                    <a:pt x="13843" y="3935"/>
                    <a:pt x="11900" y="1992"/>
                  </a:cubicBezTo>
                  <a:cubicBezTo>
                    <a:pt x="10621" y="710"/>
                    <a:pt x="8891" y="0"/>
                    <a:pt x="71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97" name="Google Shape;18397;p79"/>
          <p:cNvGrpSpPr/>
          <p:nvPr/>
        </p:nvGrpSpPr>
        <p:grpSpPr>
          <a:xfrm>
            <a:off x="8020722" y="1543724"/>
            <a:ext cx="264309" cy="319826"/>
            <a:chOff x="8020722" y="1543724"/>
            <a:chExt cx="264309" cy="319826"/>
          </a:xfrm>
        </p:grpSpPr>
        <p:sp>
          <p:nvSpPr>
            <p:cNvPr id="18398" name="Google Shape;18398;p79"/>
            <p:cNvSpPr/>
            <p:nvPr/>
          </p:nvSpPr>
          <p:spPr>
            <a:xfrm>
              <a:off x="8056250" y="1617642"/>
              <a:ext cx="193254" cy="241145"/>
            </a:xfrm>
            <a:custGeom>
              <a:avLst/>
              <a:gdLst/>
              <a:ahLst/>
              <a:cxnLst/>
              <a:rect l="l" t="t" r="r" b="b"/>
              <a:pathLst>
                <a:path w="7425" h="9265" extrusionOk="0">
                  <a:moveTo>
                    <a:pt x="1" y="0"/>
                  </a:moveTo>
                  <a:lnTo>
                    <a:pt x="472" y="8649"/>
                  </a:lnTo>
                  <a:cubicBezTo>
                    <a:pt x="490" y="8993"/>
                    <a:pt x="775" y="9264"/>
                    <a:pt x="1120" y="9264"/>
                  </a:cubicBezTo>
                  <a:lnTo>
                    <a:pt x="6281" y="9264"/>
                  </a:lnTo>
                  <a:cubicBezTo>
                    <a:pt x="6626" y="9264"/>
                    <a:pt x="6908" y="8997"/>
                    <a:pt x="6929" y="8656"/>
                  </a:cubicBezTo>
                  <a:lnTo>
                    <a:pt x="7425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9" name="Google Shape;18399;p79"/>
            <p:cNvSpPr/>
            <p:nvPr/>
          </p:nvSpPr>
          <p:spPr>
            <a:xfrm>
              <a:off x="8068613" y="1617642"/>
              <a:ext cx="180891" cy="241223"/>
            </a:xfrm>
            <a:custGeom>
              <a:avLst/>
              <a:gdLst/>
              <a:ahLst/>
              <a:cxnLst/>
              <a:rect l="l" t="t" r="r" b="b"/>
              <a:pathLst>
                <a:path w="6950" h="9268" extrusionOk="0">
                  <a:moveTo>
                    <a:pt x="4797" y="0"/>
                  </a:moveTo>
                  <a:lnTo>
                    <a:pt x="4578" y="8065"/>
                  </a:lnTo>
                  <a:cubicBezTo>
                    <a:pt x="4568" y="8413"/>
                    <a:pt x="4283" y="8691"/>
                    <a:pt x="3931" y="8691"/>
                  </a:cubicBezTo>
                  <a:lnTo>
                    <a:pt x="1" y="8691"/>
                  </a:lnTo>
                  <a:cubicBezTo>
                    <a:pt x="40" y="9018"/>
                    <a:pt x="318" y="9268"/>
                    <a:pt x="645" y="9268"/>
                  </a:cubicBezTo>
                  <a:lnTo>
                    <a:pt x="5806" y="9268"/>
                  </a:lnTo>
                  <a:cubicBezTo>
                    <a:pt x="6151" y="9268"/>
                    <a:pt x="6436" y="8997"/>
                    <a:pt x="6454" y="8656"/>
                  </a:cubicBezTo>
                  <a:lnTo>
                    <a:pt x="6950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0" name="Google Shape;18400;p79"/>
            <p:cNvSpPr/>
            <p:nvPr/>
          </p:nvSpPr>
          <p:spPr>
            <a:xfrm>
              <a:off x="8056250" y="1574592"/>
              <a:ext cx="192890" cy="39952"/>
            </a:xfrm>
            <a:custGeom>
              <a:avLst/>
              <a:gdLst/>
              <a:ahLst/>
              <a:cxnLst/>
              <a:rect l="l" t="t" r="r" b="b"/>
              <a:pathLst>
                <a:path w="7411" h="1535" extrusionOk="0">
                  <a:moveTo>
                    <a:pt x="1514" y="1"/>
                  </a:moveTo>
                  <a:cubicBezTo>
                    <a:pt x="676" y="1"/>
                    <a:pt x="1" y="680"/>
                    <a:pt x="1" y="1513"/>
                  </a:cubicBezTo>
                  <a:lnTo>
                    <a:pt x="1" y="1535"/>
                  </a:lnTo>
                  <a:lnTo>
                    <a:pt x="7411" y="1535"/>
                  </a:lnTo>
                  <a:lnTo>
                    <a:pt x="7411" y="1513"/>
                  </a:lnTo>
                  <a:cubicBezTo>
                    <a:pt x="7411" y="680"/>
                    <a:pt x="6732" y="1"/>
                    <a:pt x="5898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1" name="Google Shape;18401;p79"/>
            <p:cNvSpPr/>
            <p:nvPr/>
          </p:nvSpPr>
          <p:spPr>
            <a:xfrm>
              <a:off x="8168636" y="1574592"/>
              <a:ext cx="80503" cy="39952"/>
            </a:xfrm>
            <a:custGeom>
              <a:avLst/>
              <a:gdLst/>
              <a:ahLst/>
              <a:cxnLst/>
              <a:rect l="l" t="t" r="r" b="b"/>
              <a:pathLst>
                <a:path w="3093" h="1535" extrusionOk="0">
                  <a:moveTo>
                    <a:pt x="0" y="1"/>
                  </a:moveTo>
                  <a:cubicBezTo>
                    <a:pt x="834" y="1"/>
                    <a:pt x="1509" y="676"/>
                    <a:pt x="1509" y="1510"/>
                  </a:cubicBezTo>
                  <a:lnTo>
                    <a:pt x="1509" y="1535"/>
                  </a:lnTo>
                  <a:lnTo>
                    <a:pt x="3093" y="1535"/>
                  </a:lnTo>
                  <a:lnTo>
                    <a:pt x="3093" y="1510"/>
                  </a:lnTo>
                  <a:cubicBezTo>
                    <a:pt x="3093" y="676"/>
                    <a:pt x="2417" y="1"/>
                    <a:pt x="1583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2" name="Google Shape;18402;p79"/>
            <p:cNvSpPr/>
            <p:nvPr/>
          </p:nvSpPr>
          <p:spPr>
            <a:xfrm>
              <a:off x="8025771" y="1598303"/>
              <a:ext cx="254315" cy="28604"/>
            </a:xfrm>
            <a:custGeom>
              <a:avLst/>
              <a:gdLst/>
              <a:ahLst/>
              <a:cxnLst/>
              <a:rect l="l" t="t" r="r" b="b"/>
              <a:pathLst>
                <a:path w="9771" h="1099" extrusionOk="0">
                  <a:moveTo>
                    <a:pt x="517" y="1"/>
                  </a:moveTo>
                  <a:cubicBezTo>
                    <a:pt x="225" y="18"/>
                    <a:pt x="0" y="258"/>
                    <a:pt x="0" y="550"/>
                  </a:cubicBezTo>
                  <a:cubicBezTo>
                    <a:pt x="0" y="842"/>
                    <a:pt x="225" y="1085"/>
                    <a:pt x="517" y="1099"/>
                  </a:cubicBezTo>
                  <a:lnTo>
                    <a:pt x="9250" y="1099"/>
                  </a:lnTo>
                  <a:cubicBezTo>
                    <a:pt x="9542" y="1085"/>
                    <a:pt x="9771" y="842"/>
                    <a:pt x="9771" y="550"/>
                  </a:cubicBezTo>
                  <a:cubicBezTo>
                    <a:pt x="9771" y="258"/>
                    <a:pt x="9542" y="18"/>
                    <a:pt x="9250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3" name="Google Shape;18403;p79"/>
            <p:cNvSpPr/>
            <p:nvPr/>
          </p:nvSpPr>
          <p:spPr>
            <a:xfrm>
              <a:off x="8024860" y="1598303"/>
              <a:ext cx="255226" cy="28786"/>
            </a:xfrm>
            <a:custGeom>
              <a:avLst/>
              <a:gdLst/>
              <a:ahLst/>
              <a:cxnLst/>
              <a:rect l="l" t="t" r="r" b="b"/>
              <a:pathLst>
                <a:path w="9806" h="1106" extrusionOk="0">
                  <a:moveTo>
                    <a:pt x="8142" y="1"/>
                  </a:moveTo>
                  <a:cubicBezTo>
                    <a:pt x="8142" y="303"/>
                    <a:pt x="7895" y="550"/>
                    <a:pt x="7589" y="550"/>
                  </a:cubicBezTo>
                  <a:lnTo>
                    <a:pt x="4" y="550"/>
                  </a:lnTo>
                  <a:cubicBezTo>
                    <a:pt x="0" y="856"/>
                    <a:pt x="250" y="1106"/>
                    <a:pt x="552" y="1106"/>
                  </a:cubicBezTo>
                  <a:lnTo>
                    <a:pt x="9285" y="1106"/>
                  </a:lnTo>
                  <a:cubicBezTo>
                    <a:pt x="9577" y="1088"/>
                    <a:pt x="9806" y="845"/>
                    <a:pt x="9806" y="553"/>
                  </a:cubicBezTo>
                  <a:cubicBezTo>
                    <a:pt x="9806" y="261"/>
                    <a:pt x="9577" y="22"/>
                    <a:pt x="9285" y="4"/>
                  </a:cubicBezTo>
                  <a:lnTo>
                    <a:pt x="9285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4" name="Google Shape;18404;p79"/>
            <p:cNvSpPr/>
            <p:nvPr/>
          </p:nvSpPr>
          <p:spPr>
            <a:xfrm>
              <a:off x="8143988" y="1655902"/>
              <a:ext cx="17803" cy="154265"/>
            </a:xfrm>
            <a:custGeom>
              <a:avLst/>
              <a:gdLst/>
              <a:ahLst/>
              <a:cxnLst/>
              <a:rect l="l" t="t" r="r" b="b"/>
              <a:pathLst>
                <a:path w="684" h="5927" extrusionOk="0">
                  <a:moveTo>
                    <a:pt x="342" y="1"/>
                  </a:moveTo>
                  <a:cubicBezTo>
                    <a:pt x="155" y="1"/>
                    <a:pt x="1" y="156"/>
                    <a:pt x="4" y="342"/>
                  </a:cubicBezTo>
                  <a:lnTo>
                    <a:pt x="4" y="5588"/>
                  </a:lnTo>
                  <a:cubicBezTo>
                    <a:pt x="4" y="5775"/>
                    <a:pt x="155" y="5926"/>
                    <a:pt x="342" y="5926"/>
                  </a:cubicBezTo>
                  <a:cubicBezTo>
                    <a:pt x="528" y="5926"/>
                    <a:pt x="683" y="5775"/>
                    <a:pt x="683" y="5588"/>
                  </a:cubicBezTo>
                  <a:lnTo>
                    <a:pt x="683" y="342"/>
                  </a:lnTo>
                  <a:cubicBezTo>
                    <a:pt x="683" y="152"/>
                    <a:pt x="528" y="1"/>
                    <a:pt x="342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5" name="Google Shape;18405;p79"/>
            <p:cNvSpPr/>
            <p:nvPr/>
          </p:nvSpPr>
          <p:spPr>
            <a:xfrm>
              <a:off x="8194351" y="1655902"/>
              <a:ext cx="21655" cy="154083"/>
            </a:xfrm>
            <a:custGeom>
              <a:avLst/>
              <a:gdLst/>
              <a:ahLst/>
              <a:cxnLst/>
              <a:rect l="l" t="t" r="r" b="b"/>
              <a:pathLst>
                <a:path w="832" h="5920" extrusionOk="0">
                  <a:moveTo>
                    <a:pt x="490" y="1"/>
                  </a:moveTo>
                  <a:cubicBezTo>
                    <a:pt x="303" y="1"/>
                    <a:pt x="156" y="149"/>
                    <a:pt x="149" y="332"/>
                  </a:cubicBezTo>
                  <a:lnTo>
                    <a:pt x="1" y="5578"/>
                  </a:lnTo>
                  <a:cubicBezTo>
                    <a:pt x="1" y="5764"/>
                    <a:pt x="145" y="5915"/>
                    <a:pt x="331" y="5919"/>
                  </a:cubicBezTo>
                  <a:cubicBezTo>
                    <a:pt x="336" y="5919"/>
                    <a:pt x="340" y="5919"/>
                    <a:pt x="344" y="5919"/>
                  </a:cubicBezTo>
                  <a:cubicBezTo>
                    <a:pt x="522" y="5919"/>
                    <a:pt x="669" y="5777"/>
                    <a:pt x="680" y="5599"/>
                  </a:cubicBezTo>
                  <a:lnTo>
                    <a:pt x="828" y="349"/>
                  </a:lnTo>
                  <a:cubicBezTo>
                    <a:pt x="831" y="159"/>
                    <a:pt x="680" y="1"/>
                    <a:pt x="490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6" name="Google Shape;18406;p79"/>
            <p:cNvSpPr/>
            <p:nvPr/>
          </p:nvSpPr>
          <p:spPr>
            <a:xfrm>
              <a:off x="8089773" y="1655902"/>
              <a:ext cx="21629" cy="154083"/>
            </a:xfrm>
            <a:custGeom>
              <a:avLst/>
              <a:gdLst/>
              <a:ahLst/>
              <a:cxnLst/>
              <a:rect l="l" t="t" r="r" b="b"/>
              <a:pathLst>
                <a:path w="831" h="5920" extrusionOk="0">
                  <a:moveTo>
                    <a:pt x="345" y="1"/>
                  </a:moveTo>
                  <a:cubicBezTo>
                    <a:pt x="152" y="1"/>
                    <a:pt x="1" y="159"/>
                    <a:pt x="4" y="349"/>
                  </a:cubicBezTo>
                  <a:lnTo>
                    <a:pt x="152" y="5599"/>
                  </a:lnTo>
                  <a:cubicBezTo>
                    <a:pt x="162" y="5777"/>
                    <a:pt x="310" y="5919"/>
                    <a:pt x="487" y="5919"/>
                  </a:cubicBezTo>
                  <a:cubicBezTo>
                    <a:pt x="492" y="5919"/>
                    <a:pt x="496" y="5919"/>
                    <a:pt x="500" y="5919"/>
                  </a:cubicBezTo>
                  <a:cubicBezTo>
                    <a:pt x="687" y="5915"/>
                    <a:pt x="831" y="5764"/>
                    <a:pt x="831" y="5578"/>
                  </a:cubicBezTo>
                  <a:lnTo>
                    <a:pt x="683" y="332"/>
                  </a:lnTo>
                  <a:cubicBezTo>
                    <a:pt x="680" y="149"/>
                    <a:pt x="528" y="1"/>
                    <a:pt x="345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7" name="Google Shape;18407;p79"/>
            <p:cNvSpPr/>
            <p:nvPr/>
          </p:nvSpPr>
          <p:spPr>
            <a:xfrm>
              <a:off x="8144821" y="1655902"/>
              <a:ext cx="16970" cy="154265"/>
            </a:xfrm>
            <a:custGeom>
              <a:avLst/>
              <a:gdLst/>
              <a:ahLst/>
              <a:cxnLst/>
              <a:rect l="l" t="t" r="r" b="b"/>
              <a:pathLst>
                <a:path w="652" h="5927" extrusionOk="0">
                  <a:moveTo>
                    <a:pt x="299" y="1"/>
                  </a:moveTo>
                  <a:cubicBezTo>
                    <a:pt x="317" y="43"/>
                    <a:pt x="324" y="89"/>
                    <a:pt x="324" y="135"/>
                  </a:cubicBezTo>
                  <a:lnTo>
                    <a:pt x="324" y="5384"/>
                  </a:lnTo>
                  <a:cubicBezTo>
                    <a:pt x="324" y="5567"/>
                    <a:pt x="180" y="5715"/>
                    <a:pt x="0" y="5722"/>
                  </a:cubicBezTo>
                  <a:cubicBezTo>
                    <a:pt x="53" y="5845"/>
                    <a:pt x="176" y="5926"/>
                    <a:pt x="310" y="5926"/>
                  </a:cubicBezTo>
                  <a:cubicBezTo>
                    <a:pt x="496" y="5926"/>
                    <a:pt x="648" y="5775"/>
                    <a:pt x="648" y="5588"/>
                  </a:cubicBezTo>
                  <a:lnTo>
                    <a:pt x="648" y="342"/>
                  </a:lnTo>
                  <a:cubicBezTo>
                    <a:pt x="651" y="156"/>
                    <a:pt x="496" y="1"/>
                    <a:pt x="310" y="1"/>
                  </a:cubicBez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8" name="Google Shape;18408;p79"/>
            <p:cNvSpPr/>
            <p:nvPr/>
          </p:nvSpPr>
          <p:spPr>
            <a:xfrm>
              <a:off x="8195080" y="1655902"/>
              <a:ext cx="20926" cy="154265"/>
            </a:xfrm>
            <a:custGeom>
              <a:avLst/>
              <a:gdLst/>
              <a:ahLst/>
              <a:cxnLst/>
              <a:rect l="l" t="t" r="r" b="b"/>
              <a:pathLst>
                <a:path w="804" h="5927" extrusionOk="0">
                  <a:moveTo>
                    <a:pt x="448" y="1"/>
                  </a:moveTo>
                  <a:cubicBezTo>
                    <a:pt x="469" y="47"/>
                    <a:pt x="476" y="96"/>
                    <a:pt x="476" y="145"/>
                  </a:cubicBezTo>
                  <a:lnTo>
                    <a:pt x="328" y="5395"/>
                  </a:lnTo>
                  <a:cubicBezTo>
                    <a:pt x="321" y="5571"/>
                    <a:pt x="180" y="5715"/>
                    <a:pt x="1" y="5722"/>
                  </a:cubicBezTo>
                  <a:cubicBezTo>
                    <a:pt x="62" y="5862"/>
                    <a:pt x="186" y="5926"/>
                    <a:pt x="309" y="5926"/>
                  </a:cubicBezTo>
                  <a:cubicBezTo>
                    <a:pt x="477" y="5926"/>
                    <a:pt x="644" y="5808"/>
                    <a:pt x="652" y="5599"/>
                  </a:cubicBezTo>
                  <a:lnTo>
                    <a:pt x="800" y="349"/>
                  </a:lnTo>
                  <a:cubicBezTo>
                    <a:pt x="803" y="159"/>
                    <a:pt x="652" y="1"/>
                    <a:pt x="462" y="1"/>
                  </a:cubicBez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9" name="Google Shape;18409;p79"/>
            <p:cNvSpPr/>
            <p:nvPr/>
          </p:nvSpPr>
          <p:spPr>
            <a:xfrm>
              <a:off x="8094458" y="1655902"/>
              <a:ext cx="17126" cy="154265"/>
            </a:xfrm>
            <a:custGeom>
              <a:avLst/>
              <a:gdLst/>
              <a:ahLst/>
              <a:cxnLst/>
              <a:rect l="l" t="t" r="r" b="b"/>
              <a:pathLst>
                <a:path w="658" h="5927" extrusionOk="0">
                  <a:moveTo>
                    <a:pt x="151" y="1"/>
                  </a:moveTo>
                  <a:cubicBezTo>
                    <a:pt x="169" y="40"/>
                    <a:pt x="180" y="82"/>
                    <a:pt x="180" y="128"/>
                  </a:cubicBezTo>
                  <a:lnTo>
                    <a:pt x="327" y="5374"/>
                  </a:lnTo>
                  <a:cubicBezTo>
                    <a:pt x="331" y="5560"/>
                    <a:pt x="187" y="5715"/>
                    <a:pt x="0" y="5722"/>
                  </a:cubicBezTo>
                  <a:cubicBezTo>
                    <a:pt x="61" y="5863"/>
                    <a:pt x="184" y="5926"/>
                    <a:pt x="307" y="5926"/>
                  </a:cubicBezTo>
                  <a:cubicBezTo>
                    <a:pt x="482" y="5926"/>
                    <a:pt x="657" y="5797"/>
                    <a:pt x="651" y="5578"/>
                  </a:cubicBezTo>
                  <a:lnTo>
                    <a:pt x="503" y="332"/>
                  </a:lnTo>
                  <a:cubicBezTo>
                    <a:pt x="500" y="149"/>
                    <a:pt x="348" y="1"/>
                    <a:pt x="165" y="1"/>
                  </a:cubicBez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0" name="Google Shape;18410;p79"/>
            <p:cNvSpPr/>
            <p:nvPr/>
          </p:nvSpPr>
          <p:spPr>
            <a:xfrm>
              <a:off x="8020722" y="1543724"/>
              <a:ext cx="264309" cy="319826"/>
            </a:xfrm>
            <a:custGeom>
              <a:avLst/>
              <a:gdLst/>
              <a:ahLst/>
              <a:cxnLst/>
              <a:rect l="l" t="t" r="r" b="b"/>
              <a:pathLst>
                <a:path w="10155" h="12288" extrusionOk="0">
                  <a:moveTo>
                    <a:pt x="5141" y="363"/>
                  </a:moveTo>
                  <a:cubicBezTo>
                    <a:pt x="5525" y="363"/>
                    <a:pt x="5855" y="631"/>
                    <a:pt x="5933" y="1007"/>
                  </a:cubicBezTo>
                  <a:lnTo>
                    <a:pt x="4223" y="1007"/>
                  </a:lnTo>
                  <a:cubicBezTo>
                    <a:pt x="4300" y="631"/>
                    <a:pt x="4631" y="363"/>
                    <a:pt x="5015" y="363"/>
                  </a:cubicBezTo>
                  <a:close/>
                  <a:moveTo>
                    <a:pt x="7266" y="1366"/>
                  </a:moveTo>
                  <a:cubicBezTo>
                    <a:pt x="7692" y="1366"/>
                    <a:pt x="8093" y="1570"/>
                    <a:pt x="8343" y="1918"/>
                  </a:cubicBezTo>
                  <a:lnTo>
                    <a:pt x="1799" y="1918"/>
                  </a:lnTo>
                  <a:cubicBezTo>
                    <a:pt x="2048" y="1570"/>
                    <a:pt x="2450" y="1366"/>
                    <a:pt x="2875" y="1366"/>
                  </a:cubicBezTo>
                  <a:close/>
                  <a:moveTo>
                    <a:pt x="5015" y="1"/>
                  </a:moveTo>
                  <a:cubicBezTo>
                    <a:pt x="4430" y="4"/>
                    <a:pt x="3938" y="430"/>
                    <a:pt x="3857" y="1007"/>
                  </a:cubicBezTo>
                  <a:lnTo>
                    <a:pt x="2875" y="1007"/>
                  </a:lnTo>
                  <a:cubicBezTo>
                    <a:pt x="2245" y="1007"/>
                    <a:pt x="1665" y="1359"/>
                    <a:pt x="1376" y="1918"/>
                  </a:cubicBezTo>
                  <a:lnTo>
                    <a:pt x="711" y="1918"/>
                  </a:lnTo>
                  <a:cubicBezTo>
                    <a:pt x="317" y="1929"/>
                    <a:pt x="1" y="2253"/>
                    <a:pt x="1" y="2647"/>
                  </a:cubicBezTo>
                  <a:cubicBezTo>
                    <a:pt x="1" y="3044"/>
                    <a:pt x="317" y="3368"/>
                    <a:pt x="711" y="3379"/>
                  </a:cubicBezTo>
                  <a:lnTo>
                    <a:pt x="1215" y="3379"/>
                  </a:lnTo>
                  <a:lnTo>
                    <a:pt x="1658" y="11503"/>
                  </a:lnTo>
                  <a:cubicBezTo>
                    <a:pt x="1683" y="11942"/>
                    <a:pt x="2045" y="12284"/>
                    <a:pt x="2485" y="12287"/>
                  </a:cubicBezTo>
                  <a:lnTo>
                    <a:pt x="5465" y="12287"/>
                  </a:lnTo>
                  <a:cubicBezTo>
                    <a:pt x="5704" y="12287"/>
                    <a:pt x="5704" y="11925"/>
                    <a:pt x="5465" y="11925"/>
                  </a:cubicBezTo>
                  <a:lnTo>
                    <a:pt x="2485" y="11925"/>
                  </a:lnTo>
                  <a:cubicBezTo>
                    <a:pt x="2235" y="11925"/>
                    <a:pt x="2031" y="11731"/>
                    <a:pt x="2017" y="11482"/>
                  </a:cubicBezTo>
                  <a:lnTo>
                    <a:pt x="1577" y="3379"/>
                  </a:lnTo>
                  <a:lnTo>
                    <a:pt x="2541" y="3379"/>
                  </a:lnTo>
                  <a:cubicBezTo>
                    <a:pt x="2780" y="3379"/>
                    <a:pt x="2780" y="3016"/>
                    <a:pt x="2541" y="3016"/>
                  </a:cubicBezTo>
                  <a:lnTo>
                    <a:pt x="715" y="3016"/>
                  </a:lnTo>
                  <a:cubicBezTo>
                    <a:pt x="507" y="3016"/>
                    <a:pt x="342" y="2851"/>
                    <a:pt x="342" y="2647"/>
                  </a:cubicBezTo>
                  <a:cubicBezTo>
                    <a:pt x="342" y="2443"/>
                    <a:pt x="507" y="2274"/>
                    <a:pt x="715" y="2274"/>
                  </a:cubicBezTo>
                  <a:lnTo>
                    <a:pt x="9444" y="2274"/>
                  </a:lnTo>
                  <a:cubicBezTo>
                    <a:pt x="9652" y="2274"/>
                    <a:pt x="9817" y="2443"/>
                    <a:pt x="9817" y="2647"/>
                  </a:cubicBezTo>
                  <a:cubicBezTo>
                    <a:pt x="9817" y="2851"/>
                    <a:pt x="9652" y="3016"/>
                    <a:pt x="9444" y="3016"/>
                  </a:cubicBezTo>
                  <a:lnTo>
                    <a:pt x="3378" y="3016"/>
                  </a:lnTo>
                  <a:cubicBezTo>
                    <a:pt x="3139" y="3016"/>
                    <a:pt x="3139" y="3379"/>
                    <a:pt x="3378" y="3379"/>
                  </a:cubicBezTo>
                  <a:lnTo>
                    <a:pt x="8582" y="3379"/>
                  </a:lnTo>
                  <a:lnTo>
                    <a:pt x="8118" y="11482"/>
                  </a:lnTo>
                  <a:cubicBezTo>
                    <a:pt x="8104" y="11731"/>
                    <a:pt x="7896" y="11925"/>
                    <a:pt x="7646" y="11925"/>
                  </a:cubicBezTo>
                  <a:lnTo>
                    <a:pt x="6306" y="11925"/>
                  </a:lnTo>
                  <a:cubicBezTo>
                    <a:pt x="6067" y="11925"/>
                    <a:pt x="6067" y="12287"/>
                    <a:pt x="6306" y="12287"/>
                  </a:cubicBezTo>
                  <a:lnTo>
                    <a:pt x="7646" y="12287"/>
                  </a:lnTo>
                  <a:cubicBezTo>
                    <a:pt x="8086" y="12284"/>
                    <a:pt x="8449" y="11942"/>
                    <a:pt x="8473" y="11503"/>
                  </a:cubicBezTo>
                  <a:lnTo>
                    <a:pt x="8941" y="3379"/>
                  </a:lnTo>
                  <a:lnTo>
                    <a:pt x="9444" y="3379"/>
                  </a:lnTo>
                  <a:cubicBezTo>
                    <a:pt x="9842" y="3368"/>
                    <a:pt x="10155" y="3044"/>
                    <a:pt x="10155" y="2647"/>
                  </a:cubicBezTo>
                  <a:cubicBezTo>
                    <a:pt x="10155" y="2249"/>
                    <a:pt x="9842" y="1925"/>
                    <a:pt x="9444" y="1915"/>
                  </a:cubicBezTo>
                  <a:lnTo>
                    <a:pt x="9444" y="1918"/>
                  </a:lnTo>
                  <a:lnTo>
                    <a:pt x="8765" y="1918"/>
                  </a:lnTo>
                  <a:cubicBezTo>
                    <a:pt x="8473" y="1359"/>
                    <a:pt x="7896" y="1007"/>
                    <a:pt x="7266" y="1007"/>
                  </a:cubicBezTo>
                  <a:lnTo>
                    <a:pt x="6299" y="1007"/>
                  </a:lnTo>
                  <a:cubicBezTo>
                    <a:pt x="6218" y="430"/>
                    <a:pt x="5725" y="4"/>
                    <a:pt x="51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1" name="Google Shape;18411;p79"/>
            <p:cNvSpPr/>
            <p:nvPr/>
          </p:nvSpPr>
          <p:spPr>
            <a:xfrm>
              <a:off x="8139329" y="1651243"/>
              <a:ext cx="27121" cy="163583"/>
            </a:xfrm>
            <a:custGeom>
              <a:avLst/>
              <a:gdLst/>
              <a:ahLst/>
              <a:cxnLst/>
              <a:rect l="l" t="t" r="r" b="b"/>
              <a:pathLst>
                <a:path w="1042" h="6285" extrusionOk="0">
                  <a:moveTo>
                    <a:pt x="527" y="363"/>
                  </a:moveTo>
                  <a:cubicBezTo>
                    <a:pt x="612" y="363"/>
                    <a:pt x="683" y="435"/>
                    <a:pt x="683" y="521"/>
                  </a:cubicBezTo>
                  <a:lnTo>
                    <a:pt x="679" y="518"/>
                  </a:lnTo>
                  <a:lnTo>
                    <a:pt x="679" y="5767"/>
                  </a:lnTo>
                  <a:cubicBezTo>
                    <a:pt x="679" y="5873"/>
                    <a:pt x="600" y="5926"/>
                    <a:pt x="521" y="5926"/>
                  </a:cubicBezTo>
                  <a:cubicBezTo>
                    <a:pt x="442" y="5926"/>
                    <a:pt x="363" y="5873"/>
                    <a:pt x="363" y="5767"/>
                  </a:cubicBezTo>
                  <a:lnTo>
                    <a:pt x="363" y="521"/>
                  </a:lnTo>
                  <a:cubicBezTo>
                    <a:pt x="363" y="433"/>
                    <a:pt x="433" y="363"/>
                    <a:pt x="521" y="363"/>
                  </a:cubicBezTo>
                  <a:cubicBezTo>
                    <a:pt x="523" y="363"/>
                    <a:pt x="525" y="363"/>
                    <a:pt x="527" y="363"/>
                  </a:cubicBezTo>
                  <a:close/>
                  <a:moveTo>
                    <a:pt x="521" y="0"/>
                  </a:moveTo>
                  <a:cubicBezTo>
                    <a:pt x="232" y="0"/>
                    <a:pt x="0" y="233"/>
                    <a:pt x="4" y="521"/>
                  </a:cubicBezTo>
                  <a:lnTo>
                    <a:pt x="4" y="5767"/>
                  </a:lnTo>
                  <a:cubicBezTo>
                    <a:pt x="4" y="6052"/>
                    <a:pt x="236" y="6284"/>
                    <a:pt x="521" y="6284"/>
                  </a:cubicBezTo>
                  <a:cubicBezTo>
                    <a:pt x="806" y="6284"/>
                    <a:pt x="1042" y="6052"/>
                    <a:pt x="1042" y="5767"/>
                  </a:cubicBezTo>
                  <a:lnTo>
                    <a:pt x="1042" y="521"/>
                  </a:lnTo>
                  <a:cubicBezTo>
                    <a:pt x="1038" y="236"/>
                    <a:pt x="806" y="4"/>
                    <a:pt x="521" y="4"/>
                  </a:cubicBezTo>
                  <a:lnTo>
                    <a:pt x="52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2" name="Google Shape;18412;p79"/>
            <p:cNvSpPr/>
            <p:nvPr/>
          </p:nvSpPr>
          <p:spPr>
            <a:xfrm>
              <a:off x="8189510" y="1651321"/>
              <a:ext cx="31259" cy="163427"/>
            </a:xfrm>
            <a:custGeom>
              <a:avLst/>
              <a:gdLst/>
              <a:ahLst/>
              <a:cxnLst/>
              <a:rect l="l" t="t" r="r" b="b"/>
              <a:pathLst>
                <a:path w="1201" h="6279" extrusionOk="0">
                  <a:moveTo>
                    <a:pt x="671" y="1"/>
                  </a:moveTo>
                  <a:cubicBezTo>
                    <a:pt x="394" y="1"/>
                    <a:pt x="165" y="222"/>
                    <a:pt x="159" y="501"/>
                  </a:cubicBezTo>
                  <a:lnTo>
                    <a:pt x="7" y="5747"/>
                  </a:lnTo>
                  <a:cubicBezTo>
                    <a:pt x="0" y="6032"/>
                    <a:pt x="225" y="6271"/>
                    <a:pt x="510" y="6278"/>
                  </a:cubicBezTo>
                  <a:cubicBezTo>
                    <a:pt x="515" y="6278"/>
                    <a:pt x="519" y="6278"/>
                    <a:pt x="524" y="6278"/>
                  </a:cubicBezTo>
                  <a:cubicBezTo>
                    <a:pt x="803" y="6278"/>
                    <a:pt x="1035" y="6059"/>
                    <a:pt x="1045" y="5778"/>
                  </a:cubicBezTo>
                  <a:lnTo>
                    <a:pt x="1070" y="4941"/>
                  </a:lnTo>
                  <a:cubicBezTo>
                    <a:pt x="1073" y="4819"/>
                    <a:pt x="982" y="4756"/>
                    <a:pt x="890" y="4756"/>
                  </a:cubicBezTo>
                  <a:cubicBezTo>
                    <a:pt x="802" y="4756"/>
                    <a:pt x="714" y="4813"/>
                    <a:pt x="711" y="4930"/>
                  </a:cubicBezTo>
                  <a:lnTo>
                    <a:pt x="686" y="5768"/>
                  </a:lnTo>
                  <a:cubicBezTo>
                    <a:pt x="680" y="5867"/>
                    <a:pt x="604" y="5916"/>
                    <a:pt x="528" y="5916"/>
                  </a:cubicBezTo>
                  <a:cubicBezTo>
                    <a:pt x="448" y="5916"/>
                    <a:pt x="368" y="5862"/>
                    <a:pt x="366" y="5757"/>
                  </a:cubicBezTo>
                  <a:lnTo>
                    <a:pt x="517" y="511"/>
                  </a:lnTo>
                  <a:cubicBezTo>
                    <a:pt x="519" y="407"/>
                    <a:pt x="596" y="355"/>
                    <a:pt x="674" y="355"/>
                  </a:cubicBezTo>
                  <a:cubicBezTo>
                    <a:pt x="755" y="355"/>
                    <a:pt x="838" y="412"/>
                    <a:pt x="834" y="522"/>
                  </a:cubicBezTo>
                  <a:lnTo>
                    <a:pt x="732" y="4104"/>
                  </a:lnTo>
                  <a:cubicBezTo>
                    <a:pt x="729" y="4206"/>
                    <a:pt x="806" y="4286"/>
                    <a:pt x="908" y="4290"/>
                  </a:cubicBezTo>
                  <a:cubicBezTo>
                    <a:pt x="910" y="4290"/>
                    <a:pt x="912" y="4290"/>
                    <a:pt x="914" y="4290"/>
                  </a:cubicBezTo>
                  <a:cubicBezTo>
                    <a:pt x="1010" y="4290"/>
                    <a:pt x="1091" y="4211"/>
                    <a:pt x="1091" y="4114"/>
                  </a:cubicBezTo>
                  <a:lnTo>
                    <a:pt x="1193" y="529"/>
                  </a:lnTo>
                  <a:cubicBezTo>
                    <a:pt x="1200" y="244"/>
                    <a:pt x="975" y="8"/>
                    <a:pt x="690" y="1"/>
                  </a:cubicBezTo>
                  <a:cubicBezTo>
                    <a:pt x="683" y="1"/>
                    <a:pt x="677" y="1"/>
                    <a:pt x="6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3" name="Google Shape;18413;p79"/>
            <p:cNvSpPr/>
            <p:nvPr/>
          </p:nvSpPr>
          <p:spPr>
            <a:xfrm>
              <a:off x="8085010" y="1651243"/>
              <a:ext cx="31259" cy="163505"/>
            </a:xfrm>
            <a:custGeom>
              <a:avLst/>
              <a:gdLst/>
              <a:ahLst/>
              <a:cxnLst/>
              <a:rect l="l" t="t" r="r" b="b"/>
              <a:pathLst>
                <a:path w="1201" h="6282" extrusionOk="0">
                  <a:moveTo>
                    <a:pt x="529" y="353"/>
                  </a:moveTo>
                  <a:cubicBezTo>
                    <a:pt x="609" y="353"/>
                    <a:pt x="688" y="406"/>
                    <a:pt x="687" y="514"/>
                  </a:cubicBezTo>
                  <a:lnTo>
                    <a:pt x="835" y="5764"/>
                  </a:lnTo>
                  <a:cubicBezTo>
                    <a:pt x="838" y="5806"/>
                    <a:pt x="820" y="5848"/>
                    <a:pt x="789" y="5880"/>
                  </a:cubicBezTo>
                  <a:lnTo>
                    <a:pt x="792" y="5876"/>
                  </a:lnTo>
                  <a:lnTo>
                    <a:pt x="792" y="5876"/>
                  </a:lnTo>
                  <a:cubicBezTo>
                    <a:pt x="759" y="5910"/>
                    <a:pt x="718" y="5926"/>
                    <a:pt x="678" y="5926"/>
                  </a:cubicBezTo>
                  <a:cubicBezTo>
                    <a:pt x="598" y="5926"/>
                    <a:pt x="520" y="5865"/>
                    <a:pt x="518" y="5771"/>
                  </a:cubicBezTo>
                  <a:lnTo>
                    <a:pt x="367" y="525"/>
                  </a:lnTo>
                  <a:cubicBezTo>
                    <a:pt x="359" y="411"/>
                    <a:pt x="444" y="353"/>
                    <a:pt x="529" y="353"/>
                  </a:cubicBezTo>
                  <a:close/>
                  <a:moveTo>
                    <a:pt x="528" y="0"/>
                  </a:moveTo>
                  <a:cubicBezTo>
                    <a:pt x="233" y="0"/>
                    <a:pt x="1" y="243"/>
                    <a:pt x="8" y="535"/>
                  </a:cubicBezTo>
                  <a:lnTo>
                    <a:pt x="155" y="5781"/>
                  </a:lnTo>
                  <a:cubicBezTo>
                    <a:pt x="166" y="6062"/>
                    <a:pt x="398" y="6281"/>
                    <a:pt x="677" y="6281"/>
                  </a:cubicBezTo>
                  <a:cubicBezTo>
                    <a:pt x="681" y="6281"/>
                    <a:pt x="686" y="6281"/>
                    <a:pt x="690" y="6281"/>
                  </a:cubicBezTo>
                  <a:cubicBezTo>
                    <a:pt x="975" y="6274"/>
                    <a:pt x="1200" y="6038"/>
                    <a:pt x="1193" y="5753"/>
                  </a:cubicBezTo>
                  <a:lnTo>
                    <a:pt x="1046" y="504"/>
                  </a:lnTo>
                  <a:cubicBezTo>
                    <a:pt x="1039" y="222"/>
                    <a:pt x="806" y="0"/>
                    <a:pt x="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14" name="Google Shape;18414;p79"/>
          <p:cNvGrpSpPr/>
          <p:nvPr/>
        </p:nvGrpSpPr>
        <p:grpSpPr>
          <a:xfrm>
            <a:off x="2319216" y="2452526"/>
            <a:ext cx="343875" cy="315609"/>
            <a:chOff x="2319216" y="2452526"/>
            <a:chExt cx="343875" cy="315609"/>
          </a:xfrm>
        </p:grpSpPr>
        <p:sp>
          <p:nvSpPr>
            <p:cNvPr id="18415" name="Google Shape;18415;p79"/>
            <p:cNvSpPr/>
            <p:nvPr/>
          </p:nvSpPr>
          <p:spPr>
            <a:xfrm>
              <a:off x="2411535" y="2701895"/>
              <a:ext cx="71550" cy="61269"/>
            </a:xfrm>
            <a:custGeom>
              <a:avLst/>
              <a:gdLst/>
              <a:ahLst/>
              <a:cxnLst/>
              <a:rect l="l" t="t" r="r" b="b"/>
              <a:pathLst>
                <a:path w="2749" h="2354" extrusionOk="0">
                  <a:moveTo>
                    <a:pt x="1573" y="1"/>
                  </a:moveTo>
                  <a:cubicBezTo>
                    <a:pt x="524" y="1"/>
                    <a:pt x="0" y="1267"/>
                    <a:pt x="739" y="2010"/>
                  </a:cubicBezTo>
                  <a:cubicBezTo>
                    <a:pt x="965" y="2233"/>
                    <a:pt x="1266" y="2353"/>
                    <a:pt x="1573" y="2353"/>
                  </a:cubicBezTo>
                  <a:cubicBezTo>
                    <a:pt x="1725" y="2353"/>
                    <a:pt x="1878" y="2324"/>
                    <a:pt x="2023" y="2263"/>
                  </a:cubicBezTo>
                  <a:cubicBezTo>
                    <a:pt x="2463" y="2080"/>
                    <a:pt x="2748" y="1651"/>
                    <a:pt x="2748" y="1176"/>
                  </a:cubicBezTo>
                  <a:cubicBezTo>
                    <a:pt x="2748" y="529"/>
                    <a:pt x="2224" y="1"/>
                    <a:pt x="1573" y="1"/>
                  </a:cubicBezTo>
                  <a:close/>
                </a:path>
              </a:pathLst>
            </a:custGeom>
            <a:solidFill>
              <a:srgbClr val="5C70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6" name="Google Shape;18416;p79"/>
            <p:cNvSpPr/>
            <p:nvPr/>
          </p:nvSpPr>
          <p:spPr>
            <a:xfrm>
              <a:off x="2433867" y="2718579"/>
              <a:ext cx="32534" cy="27875"/>
            </a:xfrm>
            <a:custGeom>
              <a:avLst/>
              <a:gdLst/>
              <a:ahLst/>
              <a:cxnLst/>
              <a:rect l="l" t="t" r="r" b="b"/>
              <a:pathLst>
                <a:path w="1250" h="1071" extrusionOk="0">
                  <a:moveTo>
                    <a:pt x="715" y="0"/>
                  </a:moveTo>
                  <a:cubicBezTo>
                    <a:pt x="240" y="0"/>
                    <a:pt x="1" y="577"/>
                    <a:pt x="338" y="915"/>
                  </a:cubicBezTo>
                  <a:cubicBezTo>
                    <a:pt x="447" y="1023"/>
                    <a:pt x="580" y="1071"/>
                    <a:pt x="711" y="1071"/>
                  </a:cubicBezTo>
                  <a:cubicBezTo>
                    <a:pt x="986" y="1071"/>
                    <a:pt x="1250" y="857"/>
                    <a:pt x="1250" y="535"/>
                  </a:cubicBezTo>
                  <a:cubicBezTo>
                    <a:pt x="1250" y="239"/>
                    <a:pt x="1010" y="4"/>
                    <a:pt x="71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7" name="Google Shape;18417;p79"/>
            <p:cNvSpPr/>
            <p:nvPr/>
          </p:nvSpPr>
          <p:spPr>
            <a:xfrm>
              <a:off x="2533058" y="2701895"/>
              <a:ext cx="71628" cy="61269"/>
            </a:xfrm>
            <a:custGeom>
              <a:avLst/>
              <a:gdLst/>
              <a:ahLst/>
              <a:cxnLst/>
              <a:rect l="l" t="t" r="r" b="b"/>
              <a:pathLst>
                <a:path w="2752" h="2354" extrusionOk="0">
                  <a:moveTo>
                    <a:pt x="1573" y="1"/>
                  </a:moveTo>
                  <a:cubicBezTo>
                    <a:pt x="524" y="1"/>
                    <a:pt x="0" y="1267"/>
                    <a:pt x="743" y="2010"/>
                  </a:cubicBezTo>
                  <a:cubicBezTo>
                    <a:pt x="968" y="2235"/>
                    <a:pt x="1266" y="2354"/>
                    <a:pt x="1571" y="2354"/>
                  </a:cubicBezTo>
                  <a:cubicBezTo>
                    <a:pt x="1723" y="2354"/>
                    <a:pt x="1877" y="2324"/>
                    <a:pt x="2023" y="2263"/>
                  </a:cubicBezTo>
                  <a:cubicBezTo>
                    <a:pt x="2463" y="2080"/>
                    <a:pt x="2752" y="1651"/>
                    <a:pt x="2752" y="1176"/>
                  </a:cubicBezTo>
                  <a:cubicBezTo>
                    <a:pt x="2752" y="529"/>
                    <a:pt x="2224" y="1"/>
                    <a:pt x="1573" y="1"/>
                  </a:cubicBezTo>
                  <a:close/>
                </a:path>
              </a:pathLst>
            </a:custGeom>
            <a:solidFill>
              <a:srgbClr val="5C70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8" name="Google Shape;18418;p79"/>
            <p:cNvSpPr/>
            <p:nvPr/>
          </p:nvSpPr>
          <p:spPr>
            <a:xfrm>
              <a:off x="2555389" y="2718579"/>
              <a:ext cx="32534" cy="27875"/>
            </a:xfrm>
            <a:custGeom>
              <a:avLst/>
              <a:gdLst/>
              <a:ahLst/>
              <a:cxnLst/>
              <a:rect l="l" t="t" r="r" b="b"/>
              <a:pathLst>
                <a:path w="1250" h="1071" extrusionOk="0">
                  <a:moveTo>
                    <a:pt x="715" y="0"/>
                  </a:moveTo>
                  <a:cubicBezTo>
                    <a:pt x="240" y="4"/>
                    <a:pt x="1" y="577"/>
                    <a:pt x="338" y="915"/>
                  </a:cubicBezTo>
                  <a:cubicBezTo>
                    <a:pt x="447" y="1023"/>
                    <a:pt x="580" y="1071"/>
                    <a:pt x="711" y="1071"/>
                  </a:cubicBezTo>
                  <a:cubicBezTo>
                    <a:pt x="986" y="1071"/>
                    <a:pt x="1250" y="857"/>
                    <a:pt x="1250" y="535"/>
                  </a:cubicBezTo>
                  <a:cubicBezTo>
                    <a:pt x="1250" y="239"/>
                    <a:pt x="1010" y="0"/>
                    <a:pt x="71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9" name="Google Shape;18419;p79"/>
            <p:cNvSpPr/>
            <p:nvPr/>
          </p:nvSpPr>
          <p:spPr>
            <a:xfrm>
              <a:off x="2390011" y="2479725"/>
              <a:ext cx="265585" cy="139690"/>
            </a:xfrm>
            <a:custGeom>
              <a:avLst/>
              <a:gdLst/>
              <a:ahLst/>
              <a:cxnLst/>
              <a:rect l="l" t="t" r="r" b="b"/>
              <a:pathLst>
                <a:path w="10204" h="5367" extrusionOk="0">
                  <a:moveTo>
                    <a:pt x="0" y="1"/>
                  </a:moveTo>
                  <a:lnTo>
                    <a:pt x="363" y="1021"/>
                  </a:lnTo>
                  <a:lnTo>
                    <a:pt x="9138" y="1021"/>
                  </a:lnTo>
                  <a:lnTo>
                    <a:pt x="8135" y="5367"/>
                  </a:lnTo>
                  <a:lnTo>
                    <a:pt x="9180" y="5367"/>
                  </a:lnTo>
                  <a:lnTo>
                    <a:pt x="10137" y="1211"/>
                  </a:lnTo>
                  <a:cubicBezTo>
                    <a:pt x="10204" y="916"/>
                    <a:pt x="10137" y="610"/>
                    <a:pt x="9947" y="374"/>
                  </a:cubicBezTo>
                  <a:cubicBezTo>
                    <a:pt x="9761" y="138"/>
                    <a:pt x="9476" y="1"/>
                    <a:pt x="9173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0" name="Google Shape;18420;p79"/>
            <p:cNvSpPr/>
            <p:nvPr/>
          </p:nvSpPr>
          <p:spPr>
            <a:xfrm>
              <a:off x="2614003" y="2479725"/>
              <a:ext cx="41592" cy="139690"/>
            </a:xfrm>
            <a:custGeom>
              <a:avLst/>
              <a:gdLst/>
              <a:ahLst/>
              <a:cxnLst/>
              <a:rect l="l" t="t" r="r" b="b"/>
              <a:pathLst>
                <a:path w="1598" h="5367" extrusionOk="0">
                  <a:moveTo>
                    <a:pt x="0" y="1"/>
                  </a:moveTo>
                  <a:cubicBezTo>
                    <a:pt x="634" y="1"/>
                    <a:pt x="1105" y="592"/>
                    <a:pt x="965" y="1211"/>
                  </a:cubicBezTo>
                  <a:lnTo>
                    <a:pt x="8" y="5367"/>
                  </a:lnTo>
                  <a:lnTo>
                    <a:pt x="574" y="5367"/>
                  </a:lnTo>
                  <a:lnTo>
                    <a:pt x="1531" y="1211"/>
                  </a:lnTo>
                  <a:cubicBezTo>
                    <a:pt x="1598" y="916"/>
                    <a:pt x="1531" y="610"/>
                    <a:pt x="1341" y="374"/>
                  </a:cubicBezTo>
                  <a:cubicBezTo>
                    <a:pt x="1155" y="138"/>
                    <a:pt x="870" y="1"/>
                    <a:pt x="567" y="1"/>
                  </a:cubicBezTo>
                  <a:close/>
                </a:path>
              </a:pathLst>
            </a:custGeom>
            <a:solidFill>
              <a:srgbClr val="4D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1" name="Google Shape;18421;p79"/>
            <p:cNvSpPr/>
            <p:nvPr/>
          </p:nvSpPr>
          <p:spPr>
            <a:xfrm>
              <a:off x="2324161" y="2457471"/>
              <a:ext cx="329794" cy="188491"/>
            </a:xfrm>
            <a:custGeom>
              <a:avLst/>
              <a:gdLst/>
              <a:ahLst/>
              <a:cxnLst/>
              <a:rect l="l" t="t" r="r" b="b"/>
              <a:pathLst>
                <a:path w="12671" h="7242" extrusionOk="0">
                  <a:moveTo>
                    <a:pt x="511" y="1"/>
                  </a:moveTo>
                  <a:cubicBezTo>
                    <a:pt x="229" y="1"/>
                    <a:pt x="1" y="230"/>
                    <a:pt x="1" y="511"/>
                  </a:cubicBezTo>
                  <a:cubicBezTo>
                    <a:pt x="1" y="793"/>
                    <a:pt x="229" y="1021"/>
                    <a:pt x="511" y="1021"/>
                  </a:cubicBezTo>
                  <a:lnTo>
                    <a:pt x="1433" y="1021"/>
                  </a:lnTo>
                  <a:cubicBezTo>
                    <a:pt x="1475" y="1021"/>
                    <a:pt x="1517" y="1049"/>
                    <a:pt x="1535" y="1092"/>
                  </a:cubicBezTo>
                  <a:lnTo>
                    <a:pt x="2632" y="4199"/>
                  </a:lnTo>
                  <a:lnTo>
                    <a:pt x="2872" y="4871"/>
                  </a:lnTo>
                  <a:lnTo>
                    <a:pt x="3262" y="5972"/>
                  </a:lnTo>
                  <a:cubicBezTo>
                    <a:pt x="3586" y="6742"/>
                    <a:pt x="4339" y="7242"/>
                    <a:pt x="5176" y="7242"/>
                  </a:cubicBezTo>
                  <a:lnTo>
                    <a:pt x="12160" y="7242"/>
                  </a:lnTo>
                  <a:cubicBezTo>
                    <a:pt x="12442" y="7242"/>
                    <a:pt x="12671" y="7013"/>
                    <a:pt x="12671" y="6732"/>
                  </a:cubicBezTo>
                  <a:cubicBezTo>
                    <a:pt x="12671" y="6450"/>
                    <a:pt x="12442" y="6222"/>
                    <a:pt x="12160" y="6222"/>
                  </a:cubicBezTo>
                  <a:lnTo>
                    <a:pt x="5176" y="6222"/>
                  </a:lnTo>
                  <a:cubicBezTo>
                    <a:pt x="4750" y="6222"/>
                    <a:pt x="4367" y="5968"/>
                    <a:pt x="4202" y="5574"/>
                  </a:cubicBezTo>
                  <a:lnTo>
                    <a:pt x="2474" y="694"/>
                  </a:lnTo>
                  <a:cubicBezTo>
                    <a:pt x="2295" y="275"/>
                    <a:pt x="1886" y="1"/>
                    <a:pt x="1433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2" name="Google Shape;18422;p79"/>
            <p:cNvSpPr/>
            <p:nvPr/>
          </p:nvSpPr>
          <p:spPr>
            <a:xfrm>
              <a:off x="2415830" y="2619570"/>
              <a:ext cx="239037" cy="26418"/>
            </a:xfrm>
            <a:custGeom>
              <a:avLst/>
              <a:gdLst/>
              <a:ahLst/>
              <a:cxnLst/>
              <a:rect l="l" t="t" r="r" b="b"/>
              <a:pathLst>
                <a:path w="9184" h="1015" extrusionOk="0">
                  <a:moveTo>
                    <a:pt x="8740" y="1"/>
                  </a:moveTo>
                  <a:lnTo>
                    <a:pt x="8740" y="4"/>
                  </a:lnTo>
                  <a:cubicBezTo>
                    <a:pt x="8804" y="317"/>
                    <a:pt x="8561" y="613"/>
                    <a:pt x="8241" y="613"/>
                  </a:cubicBezTo>
                  <a:lnTo>
                    <a:pt x="1257" y="613"/>
                  </a:lnTo>
                  <a:cubicBezTo>
                    <a:pt x="803" y="613"/>
                    <a:pt x="359" y="465"/>
                    <a:pt x="1" y="191"/>
                  </a:cubicBezTo>
                  <a:lnTo>
                    <a:pt x="1" y="191"/>
                  </a:lnTo>
                  <a:cubicBezTo>
                    <a:pt x="391" y="708"/>
                    <a:pt x="1007" y="1014"/>
                    <a:pt x="1658" y="1014"/>
                  </a:cubicBezTo>
                  <a:lnTo>
                    <a:pt x="8638" y="1014"/>
                  </a:lnTo>
                  <a:cubicBezTo>
                    <a:pt x="8641" y="1014"/>
                    <a:pt x="8643" y="1014"/>
                    <a:pt x="8645" y="1014"/>
                  </a:cubicBezTo>
                  <a:cubicBezTo>
                    <a:pt x="8910" y="1014"/>
                    <a:pt x="9131" y="815"/>
                    <a:pt x="9159" y="553"/>
                  </a:cubicBezTo>
                  <a:cubicBezTo>
                    <a:pt x="9184" y="289"/>
                    <a:pt x="9001" y="46"/>
                    <a:pt x="8740" y="1"/>
                  </a:cubicBezTo>
                  <a:close/>
                </a:path>
              </a:pathLst>
            </a:custGeom>
            <a:solidFill>
              <a:srgbClr val="4D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3" name="Google Shape;18423;p79"/>
            <p:cNvSpPr/>
            <p:nvPr/>
          </p:nvSpPr>
          <p:spPr>
            <a:xfrm>
              <a:off x="2389282" y="2628003"/>
              <a:ext cx="229224" cy="73918"/>
            </a:xfrm>
            <a:custGeom>
              <a:avLst/>
              <a:gdLst/>
              <a:ahLst/>
              <a:cxnLst/>
              <a:rect l="l" t="t" r="r" b="b"/>
              <a:pathLst>
                <a:path w="8807" h="2840" extrusionOk="0">
                  <a:moveTo>
                    <a:pt x="1130" y="0"/>
                  </a:moveTo>
                  <a:lnTo>
                    <a:pt x="616" y="746"/>
                  </a:lnTo>
                  <a:cubicBezTo>
                    <a:pt x="0" y="1629"/>
                    <a:pt x="633" y="2840"/>
                    <a:pt x="1710" y="2840"/>
                  </a:cubicBezTo>
                  <a:lnTo>
                    <a:pt x="8297" y="2840"/>
                  </a:lnTo>
                  <a:cubicBezTo>
                    <a:pt x="8578" y="2840"/>
                    <a:pt x="8807" y="2611"/>
                    <a:pt x="8807" y="2330"/>
                  </a:cubicBezTo>
                  <a:cubicBezTo>
                    <a:pt x="8807" y="2048"/>
                    <a:pt x="8578" y="1819"/>
                    <a:pt x="8297" y="1819"/>
                  </a:cubicBezTo>
                  <a:lnTo>
                    <a:pt x="1710" y="1819"/>
                  </a:lnTo>
                  <a:cubicBezTo>
                    <a:pt x="1457" y="1819"/>
                    <a:pt x="1309" y="1534"/>
                    <a:pt x="1453" y="1327"/>
                  </a:cubicBezTo>
                  <a:lnTo>
                    <a:pt x="1978" y="570"/>
                  </a:lnTo>
                  <a:cubicBezTo>
                    <a:pt x="1654" y="454"/>
                    <a:pt x="1362" y="257"/>
                    <a:pt x="1130" y="0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4" name="Google Shape;18424;p79"/>
            <p:cNvSpPr/>
            <p:nvPr/>
          </p:nvSpPr>
          <p:spPr>
            <a:xfrm>
              <a:off x="2397793" y="2664728"/>
              <a:ext cx="220713" cy="37193"/>
            </a:xfrm>
            <a:custGeom>
              <a:avLst/>
              <a:gdLst/>
              <a:ahLst/>
              <a:cxnLst/>
              <a:rect l="l" t="t" r="r" b="b"/>
              <a:pathLst>
                <a:path w="8480" h="1429" extrusionOk="0">
                  <a:moveTo>
                    <a:pt x="53" y="0"/>
                  </a:moveTo>
                  <a:cubicBezTo>
                    <a:pt x="0" y="774"/>
                    <a:pt x="609" y="1429"/>
                    <a:pt x="1383" y="1429"/>
                  </a:cubicBezTo>
                  <a:lnTo>
                    <a:pt x="7970" y="1429"/>
                  </a:lnTo>
                  <a:cubicBezTo>
                    <a:pt x="8251" y="1429"/>
                    <a:pt x="8480" y="1200"/>
                    <a:pt x="8480" y="919"/>
                  </a:cubicBezTo>
                  <a:cubicBezTo>
                    <a:pt x="8480" y="905"/>
                    <a:pt x="8480" y="890"/>
                    <a:pt x="8480" y="876"/>
                  </a:cubicBezTo>
                  <a:lnTo>
                    <a:pt x="8480" y="855"/>
                  </a:lnTo>
                  <a:cubicBezTo>
                    <a:pt x="8480" y="852"/>
                    <a:pt x="8480" y="845"/>
                    <a:pt x="8476" y="838"/>
                  </a:cubicBezTo>
                  <a:cubicBezTo>
                    <a:pt x="8473" y="824"/>
                    <a:pt x="8469" y="806"/>
                    <a:pt x="8466" y="788"/>
                  </a:cubicBezTo>
                  <a:cubicBezTo>
                    <a:pt x="8329" y="905"/>
                    <a:pt x="8153" y="975"/>
                    <a:pt x="7973" y="985"/>
                  </a:cubicBezTo>
                  <a:lnTo>
                    <a:pt x="1383" y="985"/>
                  </a:lnTo>
                  <a:cubicBezTo>
                    <a:pt x="887" y="985"/>
                    <a:pt x="430" y="711"/>
                    <a:pt x="201" y="271"/>
                  </a:cubicBezTo>
                  <a:cubicBezTo>
                    <a:pt x="159" y="183"/>
                    <a:pt x="92" y="95"/>
                    <a:pt x="53" y="0"/>
                  </a:cubicBezTo>
                  <a:close/>
                </a:path>
              </a:pathLst>
            </a:custGeom>
            <a:solidFill>
              <a:srgbClr val="4D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5" name="Google Shape;18425;p79"/>
            <p:cNvSpPr/>
            <p:nvPr/>
          </p:nvSpPr>
          <p:spPr>
            <a:xfrm>
              <a:off x="2409974" y="2628081"/>
              <a:ext cx="30895" cy="26236"/>
            </a:xfrm>
            <a:custGeom>
              <a:avLst/>
              <a:gdLst/>
              <a:ahLst/>
              <a:cxnLst/>
              <a:rect l="l" t="t" r="r" b="b"/>
              <a:pathLst>
                <a:path w="1187" h="1008" extrusionOk="0">
                  <a:moveTo>
                    <a:pt x="338" y="1"/>
                  </a:moveTo>
                  <a:lnTo>
                    <a:pt x="0" y="483"/>
                  </a:lnTo>
                  <a:cubicBezTo>
                    <a:pt x="243" y="729"/>
                    <a:pt x="546" y="909"/>
                    <a:pt x="876" y="1007"/>
                  </a:cubicBezTo>
                  <a:lnTo>
                    <a:pt x="1186" y="567"/>
                  </a:lnTo>
                  <a:cubicBezTo>
                    <a:pt x="859" y="451"/>
                    <a:pt x="567" y="258"/>
                    <a:pt x="338" y="1"/>
                  </a:cubicBezTo>
                  <a:close/>
                </a:path>
              </a:pathLst>
            </a:custGeom>
            <a:solidFill>
              <a:srgbClr val="4D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6" name="Google Shape;18426;p79"/>
            <p:cNvSpPr/>
            <p:nvPr/>
          </p:nvSpPr>
          <p:spPr>
            <a:xfrm>
              <a:off x="2433607" y="2713582"/>
              <a:ext cx="44065" cy="37792"/>
            </a:xfrm>
            <a:custGeom>
              <a:avLst/>
              <a:gdLst/>
              <a:ahLst/>
              <a:cxnLst/>
              <a:rect l="l" t="t" r="r" b="b"/>
              <a:pathLst>
                <a:path w="1693" h="1452" extrusionOk="0">
                  <a:moveTo>
                    <a:pt x="725" y="386"/>
                  </a:moveTo>
                  <a:cubicBezTo>
                    <a:pt x="1031" y="386"/>
                    <a:pt x="1182" y="755"/>
                    <a:pt x="968" y="970"/>
                  </a:cubicBezTo>
                  <a:cubicBezTo>
                    <a:pt x="897" y="1039"/>
                    <a:pt x="811" y="1070"/>
                    <a:pt x="726" y="1070"/>
                  </a:cubicBezTo>
                  <a:cubicBezTo>
                    <a:pt x="549" y="1070"/>
                    <a:pt x="380" y="934"/>
                    <a:pt x="380" y="727"/>
                  </a:cubicBezTo>
                  <a:cubicBezTo>
                    <a:pt x="380" y="537"/>
                    <a:pt x="535" y="386"/>
                    <a:pt x="725" y="386"/>
                  </a:cubicBezTo>
                  <a:close/>
                  <a:moveTo>
                    <a:pt x="730" y="1"/>
                  </a:moveTo>
                  <a:cubicBezTo>
                    <a:pt x="358" y="1"/>
                    <a:pt x="0" y="289"/>
                    <a:pt x="0" y="727"/>
                  </a:cubicBezTo>
                  <a:cubicBezTo>
                    <a:pt x="0" y="1128"/>
                    <a:pt x="324" y="1452"/>
                    <a:pt x="725" y="1452"/>
                  </a:cubicBezTo>
                  <a:cubicBezTo>
                    <a:pt x="1369" y="1452"/>
                    <a:pt x="1692" y="671"/>
                    <a:pt x="1235" y="213"/>
                  </a:cubicBezTo>
                  <a:cubicBezTo>
                    <a:pt x="1088" y="66"/>
                    <a:pt x="907" y="1"/>
                    <a:pt x="7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7" name="Google Shape;18427;p79"/>
            <p:cNvSpPr/>
            <p:nvPr/>
          </p:nvSpPr>
          <p:spPr>
            <a:xfrm>
              <a:off x="2555129" y="2713582"/>
              <a:ext cx="44169" cy="37792"/>
            </a:xfrm>
            <a:custGeom>
              <a:avLst/>
              <a:gdLst/>
              <a:ahLst/>
              <a:cxnLst/>
              <a:rect l="l" t="t" r="r" b="b"/>
              <a:pathLst>
                <a:path w="1697" h="1452" extrusionOk="0">
                  <a:moveTo>
                    <a:pt x="725" y="386"/>
                  </a:moveTo>
                  <a:cubicBezTo>
                    <a:pt x="1031" y="386"/>
                    <a:pt x="1182" y="755"/>
                    <a:pt x="968" y="970"/>
                  </a:cubicBezTo>
                  <a:cubicBezTo>
                    <a:pt x="898" y="1039"/>
                    <a:pt x="813" y="1070"/>
                    <a:pt x="729" y="1070"/>
                  </a:cubicBezTo>
                  <a:cubicBezTo>
                    <a:pt x="553" y="1070"/>
                    <a:pt x="384" y="934"/>
                    <a:pt x="384" y="727"/>
                  </a:cubicBezTo>
                  <a:cubicBezTo>
                    <a:pt x="384" y="537"/>
                    <a:pt x="535" y="386"/>
                    <a:pt x="725" y="386"/>
                  </a:cubicBezTo>
                  <a:close/>
                  <a:moveTo>
                    <a:pt x="731" y="1"/>
                  </a:moveTo>
                  <a:cubicBezTo>
                    <a:pt x="358" y="1"/>
                    <a:pt x="0" y="289"/>
                    <a:pt x="0" y="727"/>
                  </a:cubicBezTo>
                  <a:cubicBezTo>
                    <a:pt x="0" y="1128"/>
                    <a:pt x="324" y="1452"/>
                    <a:pt x="725" y="1452"/>
                  </a:cubicBezTo>
                  <a:cubicBezTo>
                    <a:pt x="1372" y="1452"/>
                    <a:pt x="1696" y="671"/>
                    <a:pt x="1239" y="213"/>
                  </a:cubicBezTo>
                  <a:cubicBezTo>
                    <a:pt x="1091" y="66"/>
                    <a:pt x="909" y="1"/>
                    <a:pt x="7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8" name="Google Shape;18428;p79"/>
            <p:cNvSpPr/>
            <p:nvPr/>
          </p:nvSpPr>
          <p:spPr>
            <a:xfrm>
              <a:off x="2319216" y="2452526"/>
              <a:ext cx="343875" cy="315609"/>
            </a:xfrm>
            <a:custGeom>
              <a:avLst/>
              <a:gdLst/>
              <a:ahLst/>
              <a:cxnLst/>
              <a:rect l="l" t="t" r="r" b="b"/>
              <a:pathLst>
                <a:path w="13212" h="12126" extrusionOk="0">
                  <a:moveTo>
                    <a:pt x="4522" y="2256"/>
                  </a:moveTo>
                  <a:lnTo>
                    <a:pt x="4522" y="3386"/>
                  </a:lnTo>
                  <a:lnTo>
                    <a:pt x="3751" y="3386"/>
                  </a:lnTo>
                  <a:lnTo>
                    <a:pt x="3354" y="2256"/>
                  </a:lnTo>
                  <a:close/>
                  <a:moveTo>
                    <a:pt x="6066" y="2256"/>
                  </a:moveTo>
                  <a:lnTo>
                    <a:pt x="6066" y="3386"/>
                  </a:lnTo>
                  <a:lnTo>
                    <a:pt x="4905" y="3386"/>
                  </a:lnTo>
                  <a:lnTo>
                    <a:pt x="4905" y="2256"/>
                  </a:lnTo>
                  <a:close/>
                  <a:moveTo>
                    <a:pt x="7611" y="2256"/>
                  </a:moveTo>
                  <a:lnTo>
                    <a:pt x="7611" y="3386"/>
                  </a:lnTo>
                  <a:lnTo>
                    <a:pt x="6450" y="3386"/>
                  </a:lnTo>
                  <a:lnTo>
                    <a:pt x="6450" y="2256"/>
                  </a:lnTo>
                  <a:close/>
                  <a:moveTo>
                    <a:pt x="9156" y="2256"/>
                  </a:moveTo>
                  <a:lnTo>
                    <a:pt x="9156" y="3386"/>
                  </a:lnTo>
                  <a:lnTo>
                    <a:pt x="7994" y="3386"/>
                  </a:lnTo>
                  <a:lnTo>
                    <a:pt x="7994" y="2256"/>
                  </a:lnTo>
                  <a:close/>
                  <a:moveTo>
                    <a:pt x="10700" y="2256"/>
                  </a:moveTo>
                  <a:lnTo>
                    <a:pt x="10700" y="3386"/>
                  </a:lnTo>
                  <a:lnTo>
                    <a:pt x="9539" y="3386"/>
                  </a:lnTo>
                  <a:lnTo>
                    <a:pt x="9539" y="2256"/>
                  </a:lnTo>
                  <a:close/>
                  <a:moveTo>
                    <a:pt x="11615" y="2256"/>
                  </a:moveTo>
                  <a:lnTo>
                    <a:pt x="11355" y="3386"/>
                  </a:lnTo>
                  <a:lnTo>
                    <a:pt x="11080" y="3386"/>
                  </a:lnTo>
                  <a:lnTo>
                    <a:pt x="11080" y="2256"/>
                  </a:lnTo>
                  <a:close/>
                  <a:moveTo>
                    <a:pt x="11267" y="3769"/>
                  </a:moveTo>
                  <a:lnTo>
                    <a:pt x="11084" y="4571"/>
                  </a:lnTo>
                  <a:lnTo>
                    <a:pt x="11084" y="3769"/>
                  </a:lnTo>
                  <a:close/>
                  <a:moveTo>
                    <a:pt x="4522" y="3769"/>
                  </a:moveTo>
                  <a:lnTo>
                    <a:pt x="4522" y="4930"/>
                  </a:lnTo>
                  <a:lnTo>
                    <a:pt x="4300" y="4930"/>
                  </a:lnTo>
                  <a:lnTo>
                    <a:pt x="3888" y="3769"/>
                  </a:lnTo>
                  <a:close/>
                  <a:moveTo>
                    <a:pt x="6066" y="3769"/>
                  </a:moveTo>
                  <a:lnTo>
                    <a:pt x="6066" y="4930"/>
                  </a:lnTo>
                  <a:lnTo>
                    <a:pt x="4905" y="4930"/>
                  </a:lnTo>
                  <a:lnTo>
                    <a:pt x="4905" y="3769"/>
                  </a:lnTo>
                  <a:close/>
                  <a:moveTo>
                    <a:pt x="7611" y="3769"/>
                  </a:moveTo>
                  <a:lnTo>
                    <a:pt x="7611" y="4930"/>
                  </a:lnTo>
                  <a:lnTo>
                    <a:pt x="6450" y="4930"/>
                  </a:lnTo>
                  <a:lnTo>
                    <a:pt x="6450" y="3769"/>
                  </a:lnTo>
                  <a:close/>
                  <a:moveTo>
                    <a:pt x="9156" y="3769"/>
                  </a:moveTo>
                  <a:lnTo>
                    <a:pt x="9156" y="4930"/>
                  </a:lnTo>
                  <a:lnTo>
                    <a:pt x="7994" y="4930"/>
                  </a:lnTo>
                  <a:lnTo>
                    <a:pt x="7994" y="3769"/>
                  </a:lnTo>
                  <a:close/>
                  <a:moveTo>
                    <a:pt x="10700" y="3769"/>
                  </a:moveTo>
                  <a:lnTo>
                    <a:pt x="10700" y="4930"/>
                  </a:lnTo>
                  <a:lnTo>
                    <a:pt x="9539" y="4930"/>
                  </a:lnTo>
                  <a:lnTo>
                    <a:pt x="9539" y="3769"/>
                  </a:lnTo>
                  <a:close/>
                  <a:moveTo>
                    <a:pt x="4522" y="5314"/>
                  </a:moveTo>
                  <a:lnTo>
                    <a:pt x="4522" y="5560"/>
                  </a:lnTo>
                  <a:lnTo>
                    <a:pt x="4434" y="5314"/>
                  </a:lnTo>
                  <a:close/>
                  <a:moveTo>
                    <a:pt x="7611" y="5314"/>
                  </a:moveTo>
                  <a:lnTo>
                    <a:pt x="7611" y="6222"/>
                  </a:lnTo>
                  <a:lnTo>
                    <a:pt x="6450" y="6222"/>
                  </a:lnTo>
                  <a:lnTo>
                    <a:pt x="6450" y="5314"/>
                  </a:lnTo>
                  <a:close/>
                  <a:moveTo>
                    <a:pt x="9156" y="5314"/>
                  </a:moveTo>
                  <a:lnTo>
                    <a:pt x="9156" y="6222"/>
                  </a:lnTo>
                  <a:lnTo>
                    <a:pt x="7994" y="6222"/>
                  </a:lnTo>
                  <a:lnTo>
                    <a:pt x="7994" y="5314"/>
                  </a:lnTo>
                  <a:close/>
                  <a:moveTo>
                    <a:pt x="10700" y="5314"/>
                  </a:moveTo>
                  <a:lnTo>
                    <a:pt x="10700" y="6222"/>
                  </a:lnTo>
                  <a:lnTo>
                    <a:pt x="9539" y="6222"/>
                  </a:lnTo>
                  <a:lnTo>
                    <a:pt x="9539" y="5314"/>
                  </a:lnTo>
                  <a:close/>
                  <a:moveTo>
                    <a:pt x="6066" y="5314"/>
                  </a:moveTo>
                  <a:lnTo>
                    <a:pt x="6066" y="6222"/>
                  </a:lnTo>
                  <a:cubicBezTo>
                    <a:pt x="5994" y="6218"/>
                    <a:pt x="5927" y="6217"/>
                    <a:pt x="5863" y="6217"/>
                  </a:cubicBezTo>
                  <a:cubicBezTo>
                    <a:pt x="5708" y="6217"/>
                    <a:pt x="5577" y="6224"/>
                    <a:pt x="5459" y="6224"/>
                  </a:cubicBezTo>
                  <a:cubicBezTo>
                    <a:pt x="5252" y="6224"/>
                    <a:pt x="5087" y="6203"/>
                    <a:pt x="4905" y="6088"/>
                  </a:cubicBezTo>
                  <a:lnTo>
                    <a:pt x="4905" y="5314"/>
                  </a:lnTo>
                  <a:close/>
                  <a:moveTo>
                    <a:pt x="5120" y="9772"/>
                  </a:moveTo>
                  <a:cubicBezTo>
                    <a:pt x="5662" y="9772"/>
                    <a:pt x="6105" y="10215"/>
                    <a:pt x="6105" y="10757"/>
                  </a:cubicBezTo>
                  <a:cubicBezTo>
                    <a:pt x="6105" y="11352"/>
                    <a:pt x="5619" y="11744"/>
                    <a:pt x="5113" y="11744"/>
                  </a:cubicBezTo>
                  <a:cubicBezTo>
                    <a:pt x="4871" y="11744"/>
                    <a:pt x="4624" y="11654"/>
                    <a:pt x="4423" y="11454"/>
                  </a:cubicBezTo>
                  <a:cubicBezTo>
                    <a:pt x="3800" y="10834"/>
                    <a:pt x="4240" y="9772"/>
                    <a:pt x="5120" y="9772"/>
                  </a:cubicBezTo>
                  <a:close/>
                  <a:moveTo>
                    <a:pt x="9789" y="9772"/>
                  </a:moveTo>
                  <a:cubicBezTo>
                    <a:pt x="10334" y="9772"/>
                    <a:pt x="10774" y="10215"/>
                    <a:pt x="10774" y="10757"/>
                  </a:cubicBezTo>
                  <a:cubicBezTo>
                    <a:pt x="10774" y="11352"/>
                    <a:pt x="10288" y="11744"/>
                    <a:pt x="9782" y="11744"/>
                  </a:cubicBezTo>
                  <a:cubicBezTo>
                    <a:pt x="9540" y="11744"/>
                    <a:pt x="9293" y="11654"/>
                    <a:pt x="9092" y="11454"/>
                  </a:cubicBezTo>
                  <a:cubicBezTo>
                    <a:pt x="8473" y="10834"/>
                    <a:pt x="8913" y="9772"/>
                    <a:pt x="9789" y="9772"/>
                  </a:cubicBezTo>
                  <a:close/>
                  <a:moveTo>
                    <a:pt x="1631" y="1"/>
                  </a:moveTo>
                  <a:cubicBezTo>
                    <a:pt x="1628" y="1"/>
                    <a:pt x="1625" y="1"/>
                    <a:pt x="1623" y="1"/>
                  </a:cubicBezTo>
                  <a:lnTo>
                    <a:pt x="701" y="1"/>
                  </a:lnTo>
                  <a:cubicBezTo>
                    <a:pt x="314" y="1"/>
                    <a:pt x="1" y="314"/>
                    <a:pt x="1" y="701"/>
                  </a:cubicBezTo>
                  <a:cubicBezTo>
                    <a:pt x="1" y="1088"/>
                    <a:pt x="314" y="1401"/>
                    <a:pt x="701" y="1401"/>
                  </a:cubicBezTo>
                  <a:lnTo>
                    <a:pt x="1566" y="1401"/>
                  </a:lnTo>
                  <a:lnTo>
                    <a:pt x="2643" y="4452"/>
                  </a:lnTo>
                  <a:cubicBezTo>
                    <a:pt x="2673" y="4545"/>
                    <a:pt x="2745" y="4584"/>
                    <a:pt x="2818" y="4584"/>
                  </a:cubicBezTo>
                  <a:cubicBezTo>
                    <a:pt x="2939" y="4584"/>
                    <a:pt x="3062" y="4476"/>
                    <a:pt x="3005" y="4325"/>
                  </a:cubicBezTo>
                  <a:cubicBezTo>
                    <a:pt x="1950" y="1342"/>
                    <a:pt x="1904" y="1215"/>
                    <a:pt x="1900" y="1204"/>
                  </a:cubicBezTo>
                  <a:cubicBezTo>
                    <a:pt x="1851" y="1092"/>
                    <a:pt x="1742" y="1021"/>
                    <a:pt x="1623" y="1021"/>
                  </a:cubicBezTo>
                  <a:lnTo>
                    <a:pt x="701" y="1021"/>
                  </a:lnTo>
                  <a:cubicBezTo>
                    <a:pt x="696" y="1022"/>
                    <a:pt x="692" y="1022"/>
                    <a:pt x="688" y="1022"/>
                  </a:cubicBezTo>
                  <a:cubicBezTo>
                    <a:pt x="514" y="1022"/>
                    <a:pt x="370" y="880"/>
                    <a:pt x="370" y="701"/>
                  </a:cubicBezTo>
                  <a:cubicBezTo>
                    <a:pt x="370" y="526"/>
                    <a:pt x="514" y="384"/>
                    <a:pt x="688" y="384"/>
                  </a:cubicBezTo>
                  <a:cubicBezTo>
                    <a:pt x="692" y="384"/>
                    <a:pt x="696" y="384"/>
                    <a:pt x="701" y="385"/>
                  </a:cubicBezTo>
                  <a:lnTo>
                    <a:pt x="1623" y="385"/>
                  </a:lnTo>
                  <a:cubicBezTo>
                    <a:pt x="1995" y="385"/>
                    <a:pt x="2337" y="606"/>
                    <a:pt x="2485" y="951"/>
                  </a:cubicBezTo>
                  <a:lnTo>
                    <a:pt x="4212" y="5828"/>
                  </a:lnTo>
                  <a:cubicBezTo>
                    <a:pt x="4353" y="6225"/>
                    <a:pt x="4810" y="6605"/>
                    <a:pt x="5366" y="6605"/>
                  </a:cubicBezTo>
                  <a:lnTo>
                    <a:pt x="12350" y="6605"/>
                  </a:lnTo>
                  <a:cubicBezTo>
                    <a:pt x="12355" y="6605"/>
                    <a:pt x="12359" y="6605"/>
                    <a:pt x="12363" y="6605"/>
                  </a:cubicBezTo>
                  <a:cubicBezTo>
                    <a:pt x="12537" y="6605"/>
                    <a:pt x="12681" y="6747"/>
                    <a:pt x="12681" y="6922"/>
                  </a:cubicBezTo>
                  <a:cubicBezTo>
                    <a:pt x="12681" y="7100"/>
                    <a:pt x="12537" y="7242"/>
                    <a:pt x="12363" y="7242"/>
                  </a:cubicBezTo>
                  <a:cubicBezTo>
                    <a:pt x="12359" y="7242"/>
                    <a:pt x="12355" y="7242"/>
                    <a:pt x="12350" y="7242"/>
                  </a:cubicBezTo>
                  <a:lnTo>
                    <a:pt x="5366" y="7242"/>
                  </a:lnTo>
                  <a:cubicBezTo>
                    <a:pt x="4610" y="7242"/>
                    <a:pt x="3927" y="6792"/>
                    <a:pt x="3632" y="6095"/>
                  </a:cubicBezTo>
                  <a:lnTo>
                    <a:pt x="3241" y="4997"/>
                  </a:lnTo>
                  <a:cubicBezTo>
                    <a:pt x="3211" y="4904"/>
                    <a:pt x="3139" y="4865"/>
                    <a:pt x="3067" y="4865"/>
                  </a:cubicBezTo>
                  <a:cubicBezTo>
                    <a:pt x="2947" y="4865"/>
                    <a:pt x="2825" y="4973"/>
                    <a:pt x="2882" y="5124"/>
                  </a:cubicBezTo>
                  <a:cubicBezTo>
                    <a:pt x="3192" y="5916"/>
                    <a:pt x="3206" y="6278"/>
                    <a:pt x="3582" y="6756"/>
                  </a:cubicBezTo>
                  <a:lnTo>
                    <a:pt x="3150" y="7379"/>
                  </a:lnTo>
                  <a:cubicBezTo>
                    <a:pt x="2499" y="8315"/>
                    <a:pt x="3072" y="9599"/>
                    <a:pt x="4187" y="9758"/>
                  </a:cubicBezTo>
                  <a:cubicBezTo>
                    <a:pt x="3283" y="10599"/>
                    <a:pt x="3874" y="12126"/>
                    <a:pt x="5116" y="12126"/>
                  </a:cubicBezTo>
                  <a:cubicBezTo>
                    <a:pt x="6348" y="12126"/>
                    <a:pt x="6946" y="10620"/>
                    <a:pt x="6066" y="9772"/>
                  </a:cubicBezTo>
                  <a:lnTo>
                    <a:pt x="8839" y="9772"/>
                  </a:lnTo>
                  <a:cubicBezTo>
                    <a:pt x="7959" y="10620"/>
                    <a:pt x="8554" y="12126"/>
                    <a:pt x="9789" y="12126"/>
                  </a:cubicBezTo>
                  <a:cubicBezTo>
                    <a:pt x="11024" y="12126"/>
                    <a:pt x="11619" y="10620"/>
                    <a:pt x="10735" y="9772"/>
                  </a:cubicBezTo>
                  <a:lnTo>
                    <a:pt x="10989" y="9772"/>
                  </a:lnTo>
                  <a:cubicBezTo>
                    <a:pt x="11376" y="9772"/>
                    <a:pt x="11689" y="9459"/>
                    <a:pt x="11689" y="9072"/>
                  </a:cubicBezTo>
                  <a:cubicBezTo>
                    <a:pt x="11689" y="8685"/>
                    <a:pt x="11376" y="8371"/>
                    <a:pt x="10989" y="8371"/>
                  </a:cubicBezTo>
                  <a:lnTo>
                    <a:pt x="9240" y="8371"/>
                  </a:lnTo>
                  <a:cubicBezTo>
                    <a:pt x="8983" y="8371"/>
                    <a:pt x="8983" y="8751"/>
                    <a:pt x="9240" y="8751"/>
                  </a:cubicBezTo>
                  <a:lnTo>
                    <a:pt x="10989" y="8751"/>
                  </a:lnTo>
                  <a:cubicBezTo>
                    <a:pt x="11165" y="8751"/>
                    <a:pt x="11309" y="8896"/>
                    <a:pt x="11309" y="9072"/>
                  </a:cubicBezTo>
                  <a:cubicBezTo>
                    <a:pt x="11309" y="9248"/>
                    <a:pt x="11165" y="9392"/>
                    <a:pt x="10989" y="9392"/>
                  </a:cubicBezTo>
                  <a:lnTo>
                    <a:pt x="4402" y="9392"/>
                  </a:lnTo>
                  <a:cubicBezTo>
                    <a:pt x="3480" y="9392"/>
                    <a:pt x="2938" y="8354"/>
                    <a:pt x="3463" y="7597"/>
                  </a:cubicBezTo>
                  <a:lnTo>
                    <a:pt x="3850" y="7041"/>
                  </a:lnTo>
                  <a:cubicBezTo>
                    <a:pt x="4008" y="7186"/>
                    <a:pt x="4184" y="7305"/>
                    <a:pt x="4377" y="7397"/>
                  </a:cubicBezTo>
                  <a:lnTo>
                    <a:pt x="3987" y="7960"/>
                  </a:lnTo>
                  <a:cubicBezTo>
                    <a:pt x="3755" y="8294"/>
                    <a:pt x="3994" y="8751"/>
                    <a:pt x="4402" y="8751"/>
                  </a:cubicBezTo>
                  <a:lnTo>
                    <a:pt x="8526" y="8751"/>
                  </a:lnTo>
                  <a:cubicBezTo>
                    <a:pt x="8779" y="8751"/>
                    <a:pt x="8779" y="8368"/>
                    <a:pt x="8526" y="8368"/>
                  </a:cubicBezTo>
                  <a:lnTo>
                    <a:pt x="4402" y="8368"/>
                  </a:lnTo>
                  <a:cubicBezTo>
                    <a:pt x="4401" y="8368"/>
                    <a:pt x="4399" y="8368"/>
                    <a:pt x="4397" y="8368"/>
                  </a:cubicBezTo>
                  <a:cubicBezTo>
                    <a:pt x="4298" y="8368"/>
                    <a:pt x="4245" y="8258"/>
                    <a:pt x="4300" y="8174"/>
                  </a:cubicBezTo>
                  <a:lnTo>
                    <a:pt x="4743" y="7534"/>
                  </a:lnTo>
                  <a:cubicBezTo>
                    <a:pt x="5002" y="7608"/>
                    <a:pt x="5073" y="7624"/>
                    <a:pt x="5888" y="7624"/>
                  </a:cubicBezTo>
                  <a:cubicBezTo>
                    <a:pt x="6503" y="7624"/>
                    <a:pt x="7539" y="7615"/>
                    <a:pt x="9396" y="7615"/>
                  </a:cubicBezTo>
                  <a:cubicBezTo>
                    <a:pt x="10211" y="7615"/>
                    <a:pt x="11185" y="7617"/>
                    <a:pt x="12350" y="7622"/>
                  </a:cubicBezTo>
                  <a:cubicBezTo>
                    <a:pt x="12737" y="7622"/>
                    <a:pt x="13051" y="7309"/>
                    <a:pt x="13051" y="6922"/>
                  </a:cubicBezTo>
                  <a:cubicBezTo>
                    <a:pt x="13051" y="6535"/>
                    <a:pt x="12737" y="6222"/>
                    <a:pt x="12350" y="6222"/>
                  </a:cubicBezTo>
                  <a:lnTo>
                    <a:pt x="12143" y="6222"/>
                  </a:lnTo>
                  <a:lnTo>
                    <a:pt x="13044" y="2299"/>
                  </a:lnTo>
                  <a:cubicBezTo>
                    <a:pt x="13212" y="1562"/>
                    <a:pt x="12656" y="856"/>
                    <a:pt x="11899" y="856"/>
                  </a:cubicBezTo>
                  <a:cubicBezTo>
                    <a:pt x="11897" y="856"/>
                    <a:pt x="11895" y="856"/>
                    <a:pt x="11893" y="856"/>
                  </a:cubicBezTo>
                  <a:lnTo>
                    <a:pt x="8160" y="856"/>
                  </a:lnTo>
                  <a:cubicBezTo>
                    <a:pt x="8155" y="856"/>
                    <a:pt x="8151" y="856"/>
                    <a:pt x="8146" y="856"/>
                  </a:cubicBezTo>
                  <a:cubicBezTo>
                    <a:pt x="7897" y="856"/>
                    <a:pt x="7897" y="1236"/>
                    <a:pt x="8146" y="1236"/>
                  </a:cubicBezTo>
                  <a:cubicBezTo>
                    <a:pt x="8151" y="1236"/>
                    <a:pt x="8155" y="1236"/>
                    <a:pt x="8160" y="1236"/>
                  </a:cubicBezTo>
                  <a:lnTo>
                    <a:pt x="11893" y="1236"/>
                  </a:lnTo>
                  <a:cubicBezTo>
                    <a:pt x="12407" y="1236"/>
                    <a:pt x="12787" y="1714"/>
                    <a:pt x="12671" y="2214"/>
                  </a:cubicBezTo>
                  <a:lnTo>
                    <a:pt x="11749" y="6222"/>
                  </a:lnTo>
                  <a:lnTo>
                    <a:pt x="11094" y="6222"/>
                  </a:lnTo>
                  <a:lnTo>
                    <a:pt x="12041" y="2109"/>
                  </a:lnTo>
                  <a:cubicBezTo>
                    <a:pt x="12069" y="1989"/>
                    <a:pt x="11977" y="1873"/>
                    <a:pt x="11854" y="1873"/>
                  </a:cubicBezTo>
                  <a:lnTo>
                    <a:pt x="3216" y="1873"/>
                  </a:lnTo>
                  <a:lnTo>
                    <a:pt x="2991" y="1236"/>
                  </a:lnTo>
                  <a:lnTo>
                    <a:pt x="7446" y="1236"/>
                  </a:lnTo>
                  <a:cubicBezTo>
                    <a:pt x="7450" y="1236"/>
                    <a:pt x="7454" y="1236"/>
                    <a:pt x="7458" y="1236"/>
                  </a:cubicBezTo>
                  <a:cubicBezTo>
                    <a:pt x="7561" y="1236"/>
                    <a:pt x="7646" y="1151"/>
                    <a:pt x="7646" y="1046"/>
                  </a:cubicBezTo>
                  <a:cubicBezTo>
                    <a:pt x="7646" y="941"/>
                    <a:pt x="7561" y="856"/>
                    <a:pt x="7458" y="856"/>
                  </a:cubicBezTo>
                  <a:cubicBezTo>
                    <a:pt x="7454" y="856"/>
                    <a:pt x="7450" y="856"/>
                    <a:pt x="7446" y="856"/>
                  </a:cubicBezTo>
                  <a:lnTo>
                    <a:pt x="2858" y="856"/>
                  </a:lnTo>
                  <a:cubicBezTo>
                    <a:pt x="2665" y="341"/>
                    <a:pt x="2176" y="1"/>
                    <a:pt x="16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29" name="Google Shape;18429;p79"/>
          <p:cNvGrpSpPr/>
          <p:nvPr/>
        </p:nvGrpSpPr>
        <p:grpSpPr>
          <a:xfrm>
            <a:off x="7990504" y="1997539"/>
            <a:ext cx="301320" cy="319592"/>
            <a:chOff x="7990504" y="1997539"/>
            <a:chExt cx="301320" cy="319592"/>
          </a:xfrm>
        </p:grpSpPr>
        <p:sp>
          <p:nvSpPr>
            <p:cNvPr id="18430" name="Google Shape;18430;p79"/>
            <p:cNvSpPr/>
            <p:nvPr/>
          </p:nvSpPr>
          <p:spPr>
            <a:xfrm>
              <a:off x="8016141" y="2002068"/>
              <a:ext cx="260379" cy="260301"/>
            </a:xfrm>
            <a:custGeom>
              <a:avLst/>
              <a:gdLst/>
              <a:ahLst/>
              <a:cxnLst/>
              <a:rect l="l" t="t" r="r" b="b"/>
              <a:pathLst>
                <a:path w="10004" h="10001" extrusionOk="0">
                  <a:moveTo>
                    <a:pt x="5001" y="1"/>
                  </a:moveTo>
                  <a:cubicBezTo>
                    <a:pt x="2242" y="1"/>
                    <a:pt x="1" y="2242"/>
                    <a:pt x="1" y="5000"/>
                  </a:cubicBezTo>
                  <a:cubicBezTo>
                    <a:pt x="1" y="7762"/>
                    <a:pt x="2242" y="10000"/>
                    <a:pt x="5001" y="10000"/>
                  </a:cubicBezTo>
                  <a:cubicBezTo>
                    <a:pt x="7763" y="10000"/>
                    <a:pt x="10004" y="7762"/>
                    <a:pt x="10004" y="5000"/>
                  </a:cubicBezTo>
                  <a:cubicBezTo>
                    <a:pt x="10004" y="2242"/>
                    <a:pt x="7763" y="1"/>
                    <a:pt x="500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1" name="Google Shape;18431;p79"/>
            <p:cNvSpPr/>
            <p:nvPr/>
          </p:nvSpPr>
          <p:spPr>
            <a:xfrm>
              <a:off x="7990504" y="2004827"/>
              <a:ext cx="247469" cy="257490"/>
            </a:xfrm>
            <a:custGeom>
              <a:avLst/>
              <a:gdLst/>
              <a:ahLst/>
              <a:cxnLst/>
              <a:rect l="l" t="t" r="r" b="b"/>
              <a:pathLst>
                <a:path w="9508" h="9893" extrusionOk="0">
                  <a:moveTo>
                    <a:pt x="4965" y="0"/>
                  </a:moveTo>
                  <a:cubicBezTo>
                    <a:pt x="1693" y="679"/>
                    <a:pt x="1" y="4317"/>
                    <a:pt x="1584" y="7262"/>
                  </a:cubicBezTo>
                  <a:cubicBezTo>
                    <a:pt x="2330" y="8652"/>
                    <a:pt x="3688" y="9606"/>
                    <a:pt x="5250" y="9838"/>
                  </a:cubicBezTo>
                  <a:cubicBezTo>
                    <a:pt x="5496" y="9874"/>
                    <a:pt x="5742" y="9892"/>
                    <a:pt x="5987" y="9892"/>
                  </a:cubicBezTo>
                  <a:cubicBezTo>
                    <a:pt x="7295" y="9892"/>
                    <a:pt x="8565" y="9378"/>
                    <a:pt x="9508" y="8445"/>
                  </a:cubicBezTo>
                  <a:lnTo>
                    <a:pt x="9508" y="8445"/>
                  </a:lnTo>
                  <a:cubicBezTo>
                    <a:pt x="9173" y="8515"/>
                    <a:pt x="8832" y="8550"/>
                    <a:pt x="8487" y="8550"/>
                  </a:cubicBezTo>
                  <a:cubicBezTo>
                    <a:pt x="6461" y="8550"/>
                    <a:pt x="4634" y="7329"/>
                    <a:pt x="3860" y="5454"/>
                  </a:cubicBezTo>
                  <a:cubicBezTo>
                    <a:pt x="3090" y="3579"/>
                    <a:pt x="3526" y="1425"/>
                    <a:pt x="4965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2" name="Google Shape;18432;p79"/>
            <p:cNvSpPr/>
            <p:nvPr/>
          </p:nvSpPr>
          <p:spPr>
            <a:xfrm>
              <a:off x="8116243" y="2202350"/>
              <a:ext cx="60202" cy="110096"/>
            </a:xfrm>
            <a:custGeom>
              <a:avLst/>
              <a:gdLst/>
              <a:ahLst/>
              <a:cxnLst/>
              <a:rect l="l" t="t" r="r" b="b"/>
              <a:pathLst>
                <a:path w="2313" h="4230" extrusionOk="0">
                  <a:moveTo>
                    <a:pt x="771" y="1"/>
                  </a:moveTo>
                  <a:lnTo>
                    <a:pt x="771" y="458"/>
                  </a:lnTo>
                  <a:cubicBezTo>
                    <a:pt x="771" y="532"/>
                    <a:pt x="729" y="599"/>
                    <a:pt x="662" y="630"/>
                  </a:cubicBezTo>
                  <a:lnTo>
                    <a:pt x="215" y="856"/>
                  </a:lnTo>
                  <a:cubicBezTo>
                    <a:pt x="85" y="919"/>
                    <a:pt x="0" y="1053"/>
                    <a:pt x="4" y="1197"/>
                  </a:cubicBezTo>
                  <a:lnTo>
                    <a:pt x="4" y="2900"/>
                  </a:lnTo>
                  <a:cubicBezTo>
                    <a:pt x="0" y="3016"/>
                    <a:pt x="36" y="3125"/>
                    <a:pt x="99" y="3220"/>
                  </a:cubicBezTo>
                  <a:lnTo>
                    <a:pt x="289" y="3508"/>
                  </a:lnTo>
                  <a:cubicBezTo>
                    <a:pt x="352" y="3603"/>
                    <a:pt x="387" y="3713"/>
                    <a:pt x="387" y="3829"/>
                  </a:cubicBezTo>
                  <a:lnTo>
                    <a:pt x="387" y="4230"/>
                  </a:lnTo>
                  <a:lnTo>
                    <a:pt x="1925" y="4230"/>
                  </a:lnTo>
                  <a:lnTo>
                    <a:pt x="1925" y="3829"/>
                  </a:lnTo>
                  <a:cubicBezTo>
                    <a:pt x="1925" y="3713"/>
                    <a:pt x="1960" y="3603"/>
                    <a:pt x="2024" y="3508"/>
                  </a:cubicBezTo>
                  <a:lnTo>
                    <a:pt x="2214" y="3220"/>
                  </a:lnTo>
                  <a:cubicBezTo>
                    <a:pt x="2277" y="3125"/>
                    <a:pt x="2312" y="3016"/>
                    <a:pt x="2312" y="2900"/>
                  </a:cubicBezTo>
                  <a:lnTo>
                    <a:pt x="2312" y="1200"/>
                  </a:lnTo>
                  <a:cubicBezTo>
                    <a:pt x="2312" y="1053"/>
                    <a:pt x="2228" y="919"/>
                    <a:pt x="2097" y="856"/>
                  </a:cubicBezTo>
                  <a:lnTo>
                    <a:pt x="1647" y="630"/>
                  </a:lnTo>
                  <a:cubicBezTo>
                    <a:pt x="1580" y="599"/>
                    <a:pt x="1538" y="532"/>
                    <a:pt x="1538" y="458"/>
                  </a:cubicBezTo>
                  <a:lnTo>
                    <a:pt x="1538" y="1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3" name="Google Shape;18433;p79"/>
            <p:cNvSpPr/>
            <p:nvPr/>
          </p:nvSpPr>
          <p:spPr>
            <a:xfrm>
              <a:off x="8116243" y="2227622"/>
              <a:ext cx="15044" cy="74855"/>
            </a:xfrm>
            <a:custGeom>
              <a:avLst/>
              <a:gdLst/>
              <a:ahLst/>
              <a:cxnLst/>
              <a:rect l="l" t="t" r="r" b="b"/>
              <a:pathLst>
                <a:path w="578" h="2876" extrusionOk="0">
                  <a:moveTo>
                    <a:pt x="81" y="1"/>
                  </a:moveTo>
                  <a:cubicBezTo>
                    <a:pt x="29" y="64"/>
                    <a:pt x="4" y="145"/>
                    <a:pt x="0" y="226"/>
                  </a:cubicBezTo>
                  <a:lnTo>
                    <a:pt x="0" y="1932"/>
                  </a:lnTo>
                  <a:cubicBezTo>
                    <a:pt x="0" y="2045"/>
                    <a:pt x="36" y="2157"/>
                    <a:pt x="99" y="2249"/>
                  </a:cubicBezTo>
                  <a:lnTo>
                    <a:pt x="289" y="2537"/>
                  </a:lnTo>
                  <a:cubicBezTo>
                    <a:pt x="352" y="2632"/>
                    <a:pt x="387" y="2742"/>
                    <a:pt x="387" y="2858"/>
                  </a:cubicBezTo>
                  <a:lnTo>
                    <a:pt x="387" y="2875"/>
                  </a:lnTo>
                  <a:lnTo>
                    <a:pt x="577" y="2875"/>
                  </a:lnTo>
                  <a:lnTo>
                    <a:pt x="577" y="567"/>
                  </a:lnTo>
                  <a:cubicBezTo>
                    <a:pt x="577" y="444"/>
                    <a:pt x="521" y="331"/>
                    <a:pt x="426" y="258"/>
                  </a:cubicBezTo>
                  <a:lnTo>
                    <a:pt x="81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4" name="Google Shape;18434;p79"/>
            <p:cNvSpPr/>
            <p:nvPr/>
          </p:nvSpPr>
          <p:spPr>
            <a:xfrm>
              <a:off x="8161401" y="2227622"/>
              <a:ext cx="15044" cy="74855"/>
            </a:xfrm>
            <a:custGeom>
              <a:avLst/>
              <a:gdLst/>
              <a:ahLst/>
              <a:cxnLst/>
              <a:rect l="l" t="t" r="r" b="b"/>
              <a:pathLst>
                <a:path w="578" h="2876" extrusionOk="0">
                  <a:moveTo>
                    <a:pt x="496" y="1"/>
                  </a:moveTo>
                  <a:lnTo>
                    <a:pt x="151" y="258"/>
                  </a:lnTo>
                  <a:cubicBezTo>
                    <a:pt x="56" y="331"/>
                    <a:pt x="0" y="444"/>
                    <a:pt x="0" y="567"/>
                  </a:cubicBezTo>
                  <a:lnTo>
                    <a:pt x="0" y="2875"/>
                  </a:lnTo>
                  <a:lnTo>
                    <a:pt x="190" y="2875"/>
                  </a:lnTo>
                  <a:lnTo>
                    <a:pt x="190" y="2858"/>
                  </a:lnTo>
                  <a:cubicBezTo>
                    <a:pt x="190" y="2742"/>
                    <a:pt x="225" y="2632"/>
                    <a:pt x="289" y="2537"/>
                  </a:cubicBezTo>
                  <a:lnTo>
                    <a:pt x="479" y="2249"/>
                  </a:lnTo>
                  <a:cubicBezTo>
                    <a:pt x="542" y="2157"/>
                    <a:pt x="577" y="2045"/>
                    <a:pt x="577" y="1932"/>
                  </a:cubicBezTo>
                  <a:lnTo>
                    <a:pt x="577" y="226"/>
                  </a:lnTo>
                  <a:cubicBezTo>
                    <a:pt x="574" y="145"/>
                    <a:pt x="545" y="64"/>
                    <a:pt x="49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5" name="Google Shape;18435;p79"/>
            <p:cNvSpPr/>
            <p:nvPr/>
          </p:nvSpPr>
          <p:spPr>
            <a:xfrm>
              <a:off x="8126316" y="2297402"/>
              <a:ext cx="40056" cy="15044"/>
            </a:xfrm>
            <a:custGeom>
              <a:avLst/>
              <a:gdLst/>
              <a:ahLst/>
              <a:cxnLst/>
              <a:rect l="l" t="t" r="r" b="b"/>
              <a:pathLst>
                <a:path w="1539" h="578" extrusionOk="0">
                  <a:moveTo>
                    <a:pt x="0" y="1"/>
                  </a:moveTo>
                  <a:lnTo>
                    <a:pt x="0" y="578"/>
                  </a:lnTo>
                  <a:lnTo>
                    <a:pt x="1538" y="578"/>
                  </a:lnTo>
                  <a:lnTo>
                    <a:pt x="1538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6" name="Google Shape;18436;p79"/>
            <p:cNvSpPr/>
            <p:nvPr/>
          </p:nvSpPr>
          <p:spPr>
            <a:xfrm>
              <a:off x="8143806" y="2227362"/>
              <a:ext cx="5075" cy="70066"/>
            </a:xfrm>
            <a:custGeom>
              <a:avLst/>
              <a:gdLst/>
              <a:ahLst/>
              <a:cxnLst/>
              <a:rect l="l" t="t" r="r" b="b"/>
              <a:pathLst>
                <a:path w="195" h="2692" extrusionOk="0">
                  <a:moveTo>
                    <a:pt x="1" y="0"/>
                  </a:moveTo>
                  <a:lnTo>
                    <a:pt x="1" y="2692"/>
                  </a:lnTo>
                  <a:lnTo>
                    <a:pt x="194" y="2692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7" name="Google Shape;18437;p79"/>
            <p:cNvSpPr/>
            <p:nvPr/>
          </p:nvSpPr>
          <p:spPr>
            <a:xfrm>
              <a:off x="8136310" y="2202350"/>
              <a:ext cx="20067" cy="25038"/>
            </a:xfrm>
            <a:custGeom>
              <a:avLst/>
              <a:gdLst/>
              <a:ahLst/>
              <a:cxnLst/>
              <a:rect l="l" t="t" r="r" b="b"/>
              <a:pathLst>
                <a:path w="771" h="962" extrusionOk="0">
                  <a:moveTo>
                    <a:pt x="0" y="1"/>
                  </a:moveTo>
                  <a:lnTo>
                    <a:pt x="0" y="574"/>
                  </a:lnTo>
                  <a:cubicBezTo>
                    <a:pt x="0" y="789"/>
                    <a:pt x="172" y="961"/>
                    <a:pt x="384" y="961"/>
                  </a:cubicBezTo>
                  <a:cubicBezTo>
                    <a:pt x="598" y="961"/>
                    <a:pt x="771" y="789"/>
                    <a:pt x="771" y="578"/>
                  </a:cubicBezTo>
                  <a:lnTo>
                    <a:pt x="771" y="1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8" name="Google Shape;18438;p79"/>
            <p:cNvSpPr/>
            <p:nvPr/>
          </p:nvSpPr>
          <p:spPr>
            <a:xfrm>
              <a:off x="8126316" y="2162241"/>
              <a:ext cx="40056" cy="45080"/>
            </a:xfrm>
            <a:custGeom>
              <a:avLst/>
              <a:gdLst/>
              <a:ahLst/>
              <a:cxnLst/>
              <a:rect l="l" t="t" r="r" b="b"/>
              <a:pathLst>
                <a:path w="1539" h="1732" extrusionOk="0">
                  <a:moveTo>
                    <a:pt x="578" y="0"/>
                  </a:moveTo>
                  <a:cubicBezTo>
                    <a:pt x="257" y="0"/>
                    <a:pt x="0" y="261"/>
                    <a:pt x="0" y="578"/>
                  </a:cubicBezTo>
                  <a:lnTo>
                    <a:pt x="0" y="965"/>
                  </a:lnTo>
                  <a:cubicBezTo>
                    <a:pt x="0" y="1387"/>
                    <a:pt x="345" y="1732"/>
                    <a:pt x="768" y="1732"/>
                  </a:cubicBezTo>
                  <a:cubicBezTo>
                    <a:pt x="1193" y="1732"/>
                    <a:pt x="1538" y="1387"/>
                    <a:pt x="1538" y="965"/>
                  </a:cubicBezTo>
                  <a:lnTo>
                    <a:pt x="1538" y="578"/>
                  </a:lnTo>
                  <a:cubicBezTo>
                    <a:pt x="1538" y="261"/>
                    <a:pt x="1281" y="0"/>
                    <a:pt x="961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9" name="Google Shape;18439;p79"/>
            <p:cNvSpPr/>
            <p:nvPr/>
          </p:nvSpPr>
          <p:spPr>
            <a:xfrm>
              <a:off x="8126238" y="2162241"/>
              <a:ext cx="27589" cy="45080"/>
            </a:xfrm>
            <a:custGeom>
              <a:avLst/>
              <a:gdLst/>
              <a:ahLst/>
              <a:cxnLst/>
              <a:rect l="l" t="t" r="r" b="b"/>
              <a:pathLst>
                <a:path w="1060" h="1732" extrusionOk="0">
                  <a:moveTo>
                    <a:pt x="581" y="0"/>
                  </a:moveTo>
                  <a:cubicBezTo>
                    <a:pt x="260" y="0"/>
                    <a:pt x="3" y="261"/>
                    <a:pt x="3" y="578"/>
                  </a:cubicBezTo>
                  <a:lnTo>
                    <a:pt x="3" y="965"/>
                  </a:lnTo>
                  <a:cubicBezTo>
                    <a:pt x="1" y="1404"/>
                    <a:pt x="363" y="1732"/>
                    <a:pt x="770" y="1732"/>
                  </a:cubicBezTo>
                  <a:cubicBezTo>
                    <a:pt x="865" y="1732"/>
                    <a:pt x="963" y="1714"/>
                    <a:pt x="1059" y="1675"/>
                  </a:cubicBezTo>
                  <a:cubicBezTo>
                    <a:pt x="767" y="1556"/>
                    <a:pt x="581" y="1274"/>
                    <a:pt x="581" y="965"/>
                  </a:cubicBezTo>
                  <a:lnTo>
                    <a:pt x="581" y="578"/>
                  </a:lnTo>
                  <a:cubicBezTo>
                    <a:pt x="581" y="296"/>
                    <a:pt x="785" y="57"/>
                    <a:pt x="1059" y="11"/>
                  </a:cubicBezTo>
                  <a:cubicBezTo>
                    <a:pt x="1027" y="4"/>
                    <a:pt x="996" y="0"/>
                    <a:pt x="964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0" name="Google Shape;18440;p79"/>
            <p:cNvSpPr/>
            <p:nvPr/>
          </p:nvSpPr>
          <p:spPr>
            <a:xfrm>
              <a:off x="8126316" y="2162241"/>
              <a:ext cx="40056" cy="20093"/>
            </a:xfrm>
            <a:custGeom>
              <a:avLst/>
              <a:gdLst/>
              <a:ahLst/>
              <a:cxnLst/>
              <a:rect l="l" t="t" r="r" b="b"/>
              <a:pathLst>
                <a:path w="1539" h="772" extrusionOk="0">
                  <a:moveTo>
                    <a:pt x="578" y="0"/>
                  </a:moveTo>
                  <a:cubicBezTo>
                    <a:pt x="257" y="0"/>
                    <a:pt x="0" y="261"/>
                    <a:pt x="0" y="578"/>
                  </a:cubicBezTo>
                  <a:cubicBezTo>
                    <a:pt x="0" y="578"/>
                    <a:pt x="578" y="771"/>
                    <a:pt x="1538" y="771"/>
                  </a:cubicBezTo>
                  <a:lnTo>
                    <a:pt x="1538" y="578"/>
                  </a:lnTo>
                  <a:cubicBezTo>
                    <a:pt x="1538" y="261"/>
                    <a:pt x="1281" y="0"/>
                    <a:pt x="961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1" name="Google Shape;18441;p79"/>
            <p:cNvSpPr/>
            <p:nvPr/>
          </p:nvSpPr>
          <p:spPr>
            <a:xfrm>
              <a:off x="8126316" y="2162241"/>
              <a:ext cx="27511" cy="18349"/>
            </a:xfrm>
            <a:custGeom>
              <a:avLst/>
              <a:gdLst/>
              <a:ahLst/>
              <a:cxnLst/>
              <a:rect l="l" t="t" r="r" b="b"/>
              <a:pathLst>
                <a:path w="1057" h="705" extrusionOk="0">
                  <a:moveTo>
                    <a:pt x="578" y="0"/>
                  </a:moveTo>
                  <a:cubicBezTo>
                    <a:pt x="257" y="0"/>
                    <a:pt x="0" y="261"/>
                    <a:pt x="0" y="578"/>
                  </a:cubicBezTo>
                  <a:cubicBezTo>
                    <a:pt x="187" y="634"/>
                    <a:pt x="380" y="676"/>
                    <a:pt x="578" y="704"/>
                  </a:cubicBezTo>
                  <a:lnTo>
                    <a:pt x="578" y="578"/>
                  </a:lnTo>
                  <a:cubicBezTo>
                    <a:pt x="578" y="296"/>
                    <a:pt x="782" y="57"/>
                    <a:pt x="1056" y="11"/>
                  </a:cubicBezTo>
                  <a:cubicBezTo>
                    <a:pt x="1024" y="4"/>
                    <a:pt x="993" y="4"/>
                    <a:pt x="961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2" name="Google Shape;18442;p79"/>
            <p:cNvSpPr/>
            <p:nvPr/>
          </p:nvSpPr>
          <p:spPr>
            <a:xfrm>
              <a:off x="8196382" y="2202350"/>
              <a:ext cx="60097" cy="110096"/>
            </a:xfrm>
            <a:custGeom>
              <a:avLst/>
              <a:gdLst/>
              <a:ahLst/>
              <a:cxnLst/>
              <a:rect l="l" t="t" r="r" b="b"/>
              <a:pathLst>
                <a:path w="2309" h="4230" extrusionOk="0">
                  <a:moveTo>
                    <a:pt x="771" y="1"/>
                  </a:moveTo>
                  <a:lnTo>
                    <a:pt x="771" y="458"/>
                  </a:lnTo>
                  <a:cubicBezTo>
                    <a:pt x="771" y="532"/>
                    <a:pt x="728" y="599"/>
                    <a:pt x="662" y="630"/>
                  </a:cubicBezTo>
                  <a:lnTo>
                    <a:pt x="211" y="856"/>
                  </a:lnTo>
                  <a:cubicBezTo>
                    <a:pt x="81" y="919"/>
                    <a:pt x="0" y="1053"/>
                    <a:pt x="0" y="1197"/>
                  </a:cubicBezTo>
                  <a:lnTo>
                    <a:pt x="0" y="2900"/>
                  </a:lnTo>
                  <a:cubicBezTo>
                    <a:pt x="0" y="3016"/>
                    <a:pt x="35" y="3125"/>
                    <a:pt x="99" y="3220"/>
                  </a:cubicBezTo>
                  <a:lnTo>
                    <a:pt x="289" y="3508"/>
                  </a:lnTo>
                  <a:cubicBezTo>
                    <a:pt x="352" y="3603"/>
                    <a:pt x="384" y="3713"/>
                    <a:pt x="384" y="3829"/>
                  </a:cubicBezTo>
                  <a:lnTo>
                    <a:pt x="384" y="4230"/>
                  </a:lnTo>
                  <a:lnTo>
                    <a:pt x="1925" y="4230"/>
                  </a:lnTo>
                  <a:lnTo>
                    <a:pt x="1925" y="3829"/>
                  </a:lnTo>
                  <a:cubicBezTo>
                    <a:pt x="1925" y="3713"/>
                    <a:pt x="1956" y="3603"/>
                    <a:pt x="2020" y="3508"/>
                  </a:cubicBezTo>
                  <a:lnTo>
                    <a:pt x="2213" y="3220"/>
                  </a:lnTo>
                  <a:cubicBezTo>
                    <a:pt x="2273" y="3125"/>
                    <a:pt x="2308" y="3016"/>
                    <a:pt x="2308" y="2900"/>
                  </a:cubicBezTo>
                  <a:lnTo>
                    <a:pt x="2308" y="1200"/>
                  </a:lnTo>
                  <a:cubicBezTo>
                    <a:pt x="2308" y="1053"/>
                    <a:pt x="2227" y="919"/>
                    <a:pt x="2097" y="856"/>
                  </a:cubicBezTo>
                  <a:lnTo>
                    <a:pt x="1647" y="630"/>
                  </a:lnTo>
                  <a:cubicBezTo>
                    <a:pt x="1580" y="599"/>
                    <a:pt x="1538" y="532"/>
                    <a:pt x="1538" y="458"/>
                  </a:cubicBezTo>
                  <a:lnTo>
                    <a:pt x="1538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3" name="Google Shape;18443;p79"/>
            <p:cNvSpPr/>
            <p:nvPr/>
          </p:nvSpPr>
          <p:spPr>
            <a:xfrm>
              <a:off x="8196382" y="2227622"/>
              <a:ext cx="15044" cy="74855"/>
            </a:xfrm>
            <a:custGeom>
              <a:avLst/>
              <a:gdLst/>
              <a:ahLst/>
              <a:cxnLst/>
              <a:rect l="l" t="t" r="r" b="b"/>
              <a:pathLst>
                <a:path w="578" h="2876" extrusionOk="0">
                  <a:moveTo>
                    <a:pt x="78" y="1"/>
                  </a:moveTo>
                  <a:cubicBezTo>
                    <a:pt x="28" y="64"/>
                    <a:pt x="0" y="145"/>
                    <a:pt x="0" y="226"/>
                  </a:cubicBezTo>
                  <a:lnTo>
                    <a:pt x="0" y="1932"/>
                  </a:lnTo>
                  <a:cubicBezTo>
                    <a:pt x="0" y="2045"/>
                    <a:pt x="32" y="2157"/>
                    <a:pt x="95" y="2249"/>
                  </a:cubicBezTo>
                  <a:lnTo>
                    <a:pt x="289" y="2537"/>
                  </a:lnTo>
                  <a:cubicBezTo>
                    <a:pt x="352" y="2632"/>
                    <a:pt x="384" y="2742"/>
                    <a:pt x="384" y="2858"/>
                  </a:cubicBezTo>
                  <a:lnTo>
                    <a:pt x="384" y="2875"/>
                  </a:lnTo>
                  <a:lnTo>
                    <a:pt x="577" y="2875"/>
                  </a:lnTo>
                  <a:lnTo>
                    <a:pt x="577" y="567"/>
                  </a:lnTo>
                  <a:cubicBezTo>
                    <a:pt x="577" y="444"/>
                    <a:pt x="521" y="331"/>
                    <a:pt x="422" y="258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4" name="Google Shape;18444;p79"/>
            <p:cNvSpPr/>
            <p:nvPr/>
          </p:nvSpPr>
          <p:spPr>
            <a:xfrm>
              <a:off x="8241513" y="2227622"/>
              <a:ext cx="15044" cy="74855"/>
            </a:xfrm>
            <a:custGeom>
              <a:avLst/>
              <a:gdLst/>
              <a:ahLst/>
              <a:cxnLst/>
              <a:rect l="l" t="t" r="r" b="b"/>
              <a:pathLst>
                <a:path w="578" h="2876" extrusionOk="0">
                  <a:moveTo>
                    <a:pt x="497" y="1"/>
                  </a:moveTo>
                  <a:lnTo>
                    <a:pt x="152" y="258"/>
                  </a:lnTo>
                  <a:cubicBezTo>
                    <a:pt x="57" y="331"/>
                    <a:pt x="1" y="444"/>
                    <a:pt x="1" y="567"/>
                  </a:cubicBezTo>
                  <a:lnTo>
                    <a:pt x="1" y="2875"/>
                  </a:lnTo>
                  <a:lnTo>
                    <a:pt x="191" y="2875"/>
                  </a:lnTo>
                  <a:lnTo>
                    <a:pt x="191" y="2858"/>
                  </a:lnTo>
                  <a:cubicBezTo>
                    <a:pt x="191" y="2742"/>
                    <a:pt x="222" y="2632"/>
                    <a:pt x="286" y="2537"/>
                  </a:cubicBezTo>
                  <a:lnTo>
                    <a:pt x="479" y="2249"/>
                  </a:lnTo>
                  <a:cubicBezTo>
                    <a:pt x="543" y="2157"/>
                    <a:pt x="578" y="2045"/>
                    <a:pt x="578" y="1932"/>
                  </a:cubicBezTo>
                  <a:lnTo>
                    <a:pt x="578" y="226"/>
                  </a:lnTo>
                  <a:cubicBezTo>
                    <a:pt x="574" y="145"/>
                    <a:pt x="546" y="64"/>
                    <a:pt x="49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5" name="Google Shape;18445;p79"/>
            <p:cNvSpPr/>
            <p:nvPr/>
          </p:nvSpPr>
          <p:spPr>
            <a:xfrm>
              <a:off x="8206350" y="2297402"/>
              <a:ext cx="40056" cy="15044"/>
            </a:xfrm>
            <a:custGeom>
              <a:avLst/>
              <a:gdLst/>
              <a:ahLst/>
              <a:cxnLst/>
              <a:rect l="l" t="t" r="r" b="b"/>
              <a:pathLst>
                <a:path w="1539" h="578" extrusionOk="0">
                  <a:moveTo>
                    <a:pt x="1" y="1"/>
                  </a:moveTo>
                  <a:lnTo>
                    <a:pt x="1" y="578"/>
                  </a:lnTo>
                  <a:lnTo>
                    <a:pt x="1538" y="578"/>
                  </a:lnTo>
                  <a:lnTo>
                    <a:pt x="1538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6" name="Google Shape;18446;p79"/>
            <p:cNvSpPr/>
            <p:nvPr/>
          </p:nvSpPr>
          <p:spPr>
            <a:xfrm>
              <a:off x="8223945" y="2227362"/>
              <a:ext cx="4971" cy="70066"/>
            </a:xfrm>
            <a:custGeom>
              <a:avLst/>
              <a:gdLst/>
              <a:ahLst/>
              <a:cxnLst/>
              <a:rect l="l" t="t" r="r" b="b"/>
              <a:pathLst>
                <a:path w="191" h="2692" extrusionOk="0">
                  <a:moveTo>
                    <a:pt x="0" y="0"/>
                  </a:moveTo>
                  <a:lnTo>
                    <a:pt x="0" y="2692"/>
                  </a:lnTo>
                  <a:lnTo>
                    <a:pt x="190" y="2692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7" name="Google Shape;18447;p79"/>
            <p:cNvSpPr/>
            <p:nvPr/>
          </p:nvSpPr>
          <p:spPr>
            <a:xfrm>
              <a:off x="8216423" y="2202350"/>
              <a:ext cx="19989" cy="25038"/>
            </a:xfrm>
            <a:custGeom>
              <a:avLst/>
              <a:gdLst/>
              <a:ahLst/>
              <a:cxnLst/>
              <a:rect l="l" t="t" r="r" b="b"/>
              <a:pathLst>
                <a:path w="768" h="962" extrusionOk="0">
                  <a:moveTo>
                    <a:pt x="1" y="1"/>
                  </a:moveTo>
                  <a:lnTo>
                    <a:pt x="1" y="574"/>
                  </a:lnTo>
                  <a:cubicBezTo>
                    <a:pt x="1" y="789"/>
                    <a:pt x="173" y="961"/>
                    <a:pt x="384" y="961"/>
                  </a:cubicBezTo>
                  <a:cubicBezTo>
                    <a:pt x="595" y="961"/>
                    <a:pt x="768" y="789"/>
                    <a:pt x="768" y="578"/>
                  </a:cubicBezTo>
                  <a:lnTo>
                    <a:pt x="768" y="1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8" name="Google Shape;18448;p79"/>
            <p:cNvSpPr/>
            <p:nvPr/>
          </p:nvSpPr>
          <p:spPr>
            <a:xfrm>
              <a:off x="8206350" y="2162241"/>
              <a:ext cx="40134" cy="45080"/>
            </a:xfrm>
            <a:custGeom>
              <a:avLst/>
              <a:gdLst/>
              <a:ahLst/>
              <a:cxnLst/>
              <a:rect l="l" t="t" r="r" b="b"/>
              <a:pathLst>
                <a:path w="1542" h="1732" extrusionOk="0">
                  <a:moveTo>
                    <a:pt x="578" y="0"/>
                  </a:moveTo>
                  <a:cubicBezTo>
                    <a:pt x="261" y="0"/>
                    <a:pt x="1" y="261"/>
                    <a:pt x="1" y="578"/>
                  </a:cubicBezTo>
                  <a:lnTo>
                    <a:pt x="1" y="965"/>
                  </a:lnTo>
                  <a:cubicBezTo>
                    <a:pt x="1" y="1387"/>
                    <a:pt x="345" y="1732"/>
                    <a:pt x="771" y="1732"/>
                  </a:cubicBezTo>
                  <a:cubicBezTo>
                    <a:pt x="1197" y="1732"/>
                    <a:pt x="1542" y="1387"/>
                    <a:pt x="1542" y="965"/>
                  </a:cubicBezTo>
                  <a:lnTo>
                    <a:pt x="1542" y="578"/>
                  </a:lnTo>
                  <a:cubicBezTo>
                    <a:pt x="1542" y="261"/>
                    <a:pt x="1281" y="0"/>
                    <a:pt x="96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9" name="Google Shape;18449;p79"/>
            <p:cNvSpPr/>
            <p:nvPr/>
          </p:nvSpPr>
          <p:spPr>
            <a:xfrm>
              <a:off x="8206350" y="2162241"/>
              <a:ext cx="27589" cy="45080"/>
            </a:xfrm>
            <a:custGeom>
              <a:avLst/>
              <a:gdLst/>
              <a:ahLst/>
              <a:cxnLst/>
              <a:rect l="l" t="t" r="r" b="b"/>
              <a:pathLst>
                <a:path w="1060" h="1732" extrusionOk="0">
                  <a:moveTo>
                    <a:pt x="578" y="0"/>
                  </a:moveTo>
                  <a:cubicBezTo>
                    <a:pt x="261" y="0"/>
                    <a:pt x="1" y="261"/>
                    <a:pt x="1" y="578"/>
                  </a:cubicBezTo>
                  <a:lnTo>
                    <a:pt x="1" y="965"/>
                  </a:lnTo>
                  <a:cubicBezTo>
                    <a:pt x="1" y="1404"/>
                    <a:pt x="364" y="1732"/>
                    <a:pt x="769" y="1732"/>
                  </a:cubicBezTo>
                  <a:cubicBezTo>
                    <a:pt x="864" y="1732"/>
                    <a:pt x="961" y="1714"/>
                    <a:pt x="1056" y="1675"/>
                  </a:cubicBezTo>
                  <a:cubicBezTo>
                    <a:pt x="768" y="1556"/>
                    <a:pt x="578" y="1274"/>
                    <a:pt x="578" y="965"/>
                  </a:cubicBezTo>
                  <a:lnTo>
                    <a:pt x="578" y="578"/>
                  </a:lnTo>
                  <a:cubicBezTo>
                    <a:pt x="578" y="296"/>
                    <a:pt x="782" y="57"/>
                    <a:pt x="1060" y="11"/>
                  </a:cubicBezTo>
                  <a:cubicBezTo>
                    <a:pt x="1028" y="4"/>
                    <a:pt x="996" y="0"/>
                    <a:pt x="965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0" name="Google Shape;18450;p79"/>
            <p:cNvSpPr/>
            <p:nvPr/>
          </p:nvSpPr>
          <p:spPr>
            <a:xfrm>
              <a:off x="8206350" y="2162241"/>
              <a:ext cx="40134" cy="20093"/>
            </a:xfrm>
            <a:custGeom>
              <a:avLst/>
              <a:gdLst/>
              <a:ahLst/>
              <a:cxnLst/>
              <a:rect l="l" t="t" r="r" b="b"/>
              <a:pathLst>
                <a:path w="1542" h="772" extrusionOk="0">
                  <a:moveTo>
                    <a:pt x="581" y="0"/>
                  </a:moveTo>
                  <a:cubicBezTo>
                    <a:pt x="261" y="0"/>
                    <a:pt x="4" y="261"/>
                    <a:pt x="4" y="578"/>
                  </a:cubicBezTo>
                  <a:lnTo>
                    <a:pt x="1" y="578"/>
                  </a:lnTo>
                  <a:cubicBezTo>
                    <a:pt x="1" y="578"/>
                    <a:pt x="578" y="771"/>
                    <a:pt x="1542" y="771"/>
                  </a:cubicBezTo>
                  <a:lnTo>
                    <a:pt x="1542" y="578"/>
                  </a:lnTo>
                  <a:cubicBezTo>
                    <a:pt x="1542" y="261"/>
                    <a:pt x="1281" y="0"/>
                    <a:pt x="96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1" name="Google Shape;18451;p79"/>
            <p:cNvSpPr/>
            <p:nvPr/>
          </p:nvSpPr>
          <p:spPr>
            <a:xfrm>
              <a:off x="8206350" y="2162241"/>
              <a:ext cx="27589" cy="18349"/>
            </a:xfrm>
            <a:custGeom>
              <a:avLst/>
              <a:gdLst/>
              <a:ahLst/>
              <a:cxnLst/>
              <a:rect l="l" t="t" r="r" b="b"/>
              <a:pathLst>
                <a:path w="1060" h="705" extrusionOk="0">
                  <a:moveTo>
                    <a:pt x="578" y="0"/>
                  </a:moveTo>
                  <a:cubicBezTo>
                    <a:pt x="261" y="0"/>
                    <a:pt x="1" y="261"/>
                    <a:pt x="1" y="578"/>
                  </a:cubicBezTo>
                  <a:cubicBezTo>
                    <a:pt x="191" y="634"/>
                    <a:pt x="384" y="676"/>
                    <a:pt x="578" y="704"/>
                  </a:cubicBezTo>
                  <a:lnTo>
                    <a:pt x="578" y="578"/>
                  </a:lnTo>
                  <a:cubicBezTo>
                    <a:pt x="578" y="296"/>
                    <a:pt x="782" y="57"/>
                    <a:pt x="1060" y="11"/>
                  </a:cubicBezTo>
                  <a:cubicBezTo>
                    <a:pt x="1028" y="4"/>
                    <a:pt x="996" y="4"/>
                    <a:pt x="96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2" name="Google Shape;18452;p79"/>
            <p:cNvSpPr/>
            <p:nvPr/>
          </p:nvSpPr>
          <p:spPr>
            <a:xfrm>
              <a:off x="8036208" y="2202350"/>
              <a:ext cx="60097" cy="110096"/>
            </a:xfrm>
            <a:custGeom>
              <a:avLst/>
              <a:gdLst/>
              <a:ahLst/>
              <a:cxnLst/>
              <a:rect l="l" t="t" r="r" b="b"/>
              <a:pathLst>
                <a:path w="2309" h="4230" extrusionOk="0">
                  <a:moveTo>
                    <a:pt x="771" y="1"/>
                  </a:moveTo>
                  <a:lnTo>
                    <a:pt x="771" y="458"/>
                  </a:lnTo>
                  <a:cubicBezTo>
                    <a:pt x="767" y="532"/>
                    <a:pt x="729" y="599"/>
                    <a:pt x="662" y="630"/>
                  </a:cubicBezTo>
                  <a:lnTo>
                    <a:pt x="211" y="856"/>
                  </a:lnTo>
                  <a:cubicBezTo>
                    <a:pt x="81" y="919"/>
                    <a:pt x="0" y="1053"/>
                    <a:pt x="0" y="1197"/>
                  </a:cubicBezTo>
                  <a:lnTo>
                    <a:pt x="0" y="2900"/>
                  </a:lnTo>
                  <a:cubicBezTo>
                    <a:pt x="0" y="3016"/>
                    <a:pt x="35" y="3125"/>
                    <a:pt x="99" y="3220"/>
                  </a:cubicBezTo>
                  <a:lnTo>
                    <a:pt x="289" y="3508"/>
                  </a:lnTo>
                  <a:cubicBezTo>
                    <a:pt x="352" y="3603"/>
                    <a:pt x="384" y="3713"/>
                    <a:pt x="384" y="3829"/>
                  </a:cubicBezTo>
                  <a:lnTo>
                    <a:pt x="384" y="4230"/>
                  </a:lnTo>
                  <a:lnTo>
                    <a:pt x="1925" y="4230"/>
                  </a:lnTo>
                  <a:lnTo>
                    <a:pt x="1925" y="3829"/>
                  </a:lnTo>
                  <a:cubicBezTo>
                    <a:pt x="1925" y="3713"/>
                    <a:pt x="1957" y="3603"/>
                    <a:pt x="2020" y="3508"/>
                  </a:cubicBezTo>
                  <a:lnTo>
                    <a:pt x="2213" y="3220"/>
                  </a:lnTo>
                  <a:cubicBezTo>
                    <a:pt x="2273" y="3125"/>
                    <a:pt x="2308" y="3016"/>
                    <a:pt x="2308" y="2900"/>
                  </a:cubicBezTo>
                  <a:lnTo>
                    <a:pt x="2308" y="1200"/>
                  </a:lnTo>
                  <a:cubicBezTo>
                    <a:pt x="2308" y="1053"/>
                    <a:pt x="2228" y="919"/>
                    <a:pt x="2094" y="856"/>
                  </a:cubicBezTo>
                  <a:lnTo>
                    <a:pt x="1643" y="630"/>
                  </a:lnTo>
                  <a:cubicBezTo>
                    <a:pt x="1580" y="595"/>
                    <a:pt x="1538" y="528"/>
                    <a:pt x="1538" y="458"/>
                  </a:cubicBezTo>
                  <a:lnTo>
                    <a:pt x="1538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3" name="Google Shape;18453;p79"/>
            <p:cNvSpPr/>
            <p:nvPr/>
          </p:nvSpPr>
          <p:spPr>
            <a:xfrm>
              <a:off x="8036208" y="2227622"/>
              <a:ext cx="15044" cy="74855"/>
            </a:xfrm>
            <a:custGeom>
              <a:avLst/>
              <a:gdLst/>
              <a:ahLst/>
              <a:cxnLst/>
              <a:rect l="l" t="t" r="r" b="b"/>
              <a:pathLst>
                <a:path w="578" h="2876" extrusionOk="0">
                  <a:moveTo>
                    <a:pt x="78" y="1"/>
                  </a:moveTo>
                  <a:cubicBezTo>
                    <a:pt x="28" y="64"/>
                    <a:pt x="0" y="145"/>
                    <a:pt x="0" y="226"/>
                  </a:cubicBezTo>
                  <a:lnTo>
                    <a:pt x="0" y="1932"/>
                  </a:lnTo>
                  <a:cubicBezTo>
                    <a:pt x="0" y="2045"/>
                    <a:pt x="32" y="2157"/>
                    <a:pt x="95" y="2249"/>
                  </a:cubicBezTo>
                  <a:lnTo>
                    <a:pt x="289" y="2537"/>
                  </a:lnTo>
                  <a:cubicBezTo>
                    <a:pt x="352" y="2632"/>
                    <a:pt x="384" y="2742"/>
                    <a:pt x="384" y="2858"/>
                  </a:cubicBezTo>
                  <a:lnTo>
                    <a:pt x="384" y="2875"/>
                  </a:lnTo>
                  <a:lnTo>
                    <a:pt x="577" y="2875"/>
                  </a:lnTo>
                  <a:lnTo>
                    <a:pt x="577" y="567"/>
                  </a:lnTo>
                  <a:cubicBezTo>
                    <a:pt x="577" y="444"/>
                    <a:pt x="521" y="331"/>
                    <a:pt x="423" y="258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4" name="Google Shape;18454;p79"/>
            <p:cNvSpPr/>
            <p:nvPr/>
          </p:nvSpPr>
          <p:spPr>
            <a:xfrm>
              <a:off x="8081262" y="2227622"/>
              <a:ext cx="15044" cy="74855"/>
            </a:xfrm>
            <a:custGeom>
              <a:avLst/>
              <a:gdLst/>
              <a:ahLst/>
              <a:cxnLst/>
              <a:rect l="l" t="t" r="r" b="b"/>
              <a:pathLst>
                <a:path w="578" h="2876" extrusionOk="0">
                  <a:moveTo>
                    <a:pt x="497" y="1"/>
                  </a:moveTo>
                  <a:lnTo>
                    <a:pt x="152" y="258"/>
                  </a:lnTo>
                  <a:cubicBezTo>
                    <a:pt x="57" y="331"/>
                    <a:pt x="0" y="444"/>
                    <a:pt x="0" y="567"/>
                  </a:cubicBezTo>
                  <a:lnTo>
                    <a:pt x="0" y="2875"/>
                  </a:lnTo>
                  <a:lnTo>
                    <a:pt x="194" y="2875"/>
                  </a:lnTo>
                  <a:lnTo>
                    <a:pt x="194" y="2858"/>
                  </a:lnTo>
                  <a:cubicBezTo>
                    <a:pt x="194" y="2742"/>
                    <a:pt x="226" y="2632"/>
                    <a:pt x="289" y="2537"/>
                  </a:cubicBezTo>
                  <a:lnTo>
                    <a:pt x="479" y="2249"/>
                  </a:lnTo>
                  <a:cubicBezTo>
                    <a:pt x="542" y="2157"/>
                    <a:pt x="577" y="2045"/>
                    <a:pt x="577" y="1932"/>
                  </a:cubicBezTo>
                  <a:lnTo>
                    <a:pt x="577" y="226"/>
                  </a:lnTo>
                  <a:cubicBezTo>
                    <a:pt x="574" y="145"/>
                    <a:pt x="546" y="64"/>
                    <a:pt x="49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5" name="Google Shape;18455;p79"/>
            <p:cNvSpPr/>
            <p:nvPr/>
          </p:nvSpPr>
          <p:spPr>
            <a:xfrm>
              <a:off x="8046177" y="2297402"/>
              <a:ext cx="40056" cy="15044"/>
            </a:xfrm>
            <a:custGeom>
              <a:avLst/>
              <a:gdLst/>
              <a:ahLst/>
              <a:cxnLst/>
              <a:rect l="l" t="t" r="r" b="b"/>
              <a:pathLst>
                <a:path w="1539" h="578" extrusionOk="0">
                  <a:moveTo>
                    <a:pt x="1" y="1"/>
                  </a:moveTo>
                  <a:lnTo>
                    <a:pt x="1" y="578"/>
                  </a:lnTo>
                  <a:lnTo>
                    <a:pt x="1538" y="578"/>
                  </a:lnTo>
                  <a:lnTo>
                    <a:pt x="1538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6" name="Google Shape;18456;p79"/>
            <p:cNvSpPr/>
            <p:nvPr/>
          </p:nvSpPr>
          <p:spPr>
            <a:xfrm>
              <a:off x="8063772" y="2227362"/>
              <a:ext cx="4971" cy="70066"/>
            </a:xfrm>
            <a:custGeom>
              <a:avLst/>
              <a:gdLst/>
              <a:ahLst/>
              <a:cxnLst/>
              <a:rect l="l" t="t" r="r" b="b"/>
              <a:pathLst>
                <a:path w="191" h="2692" extrusionOk="0">
                  <a:moveTo>
                    <a:pt x="0" y="0"/>
                  </a:moveTo>
                  <a:lnTo>
                    <a:pt x="0" y="2692"/>
                  </a:lnTo>
                  <a:lnTo>
                    <a:pt x="190" y="2692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7" name="Google Shape;18457;p79"/>
            <p:cNvSpPr/>
            <p:nvPr/>
          </p:nvSpPr>
          <p:spPr>
            <a:xfrm>
              <a:off x="8056250" y="2202350"/>
              <a:ext cx="19989" cy="25038"/>
            </a:xfrm>
            <a:custGeom>
              <a:avLst/>
              <a:gdLst/>
              <a:ahLst/>
              <a:cxnLst/>
              <a:rect l="l" t="t" r="r" b="b"/>
              <a:pathLst>
                <a:path w="768" h="962" extrusionOk="0">
                  <a:moveTo>
                    <a:pt x="1" y="1"/>
                  </a:moveTo>
                  <a:lnTo>
                    <a:pt x="1" y="574"/>
                  </a:lnTo>
                  <a:cubicBezTo>
                    <a:pt x="1" y="789"/>
                    <a:pt x="170" y="961"/>
                    <a:pt x="384" y="961"/>
                  </a:cubicBezTo>
                  <a:cubicBezTo>
                    <a:pt x="595" y="961"/>
                    <a:pt x="768" y="789"/>
                    <a:pt x="768" y="578"/>
                  </a:cubicBezTo>
                  <a:lnTo>
                    <a:pt x="768" y="1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8" name="Google Shape;18458;p79"/>
            <p:cNvSpPr/>
            <p:nvPr/>
          </p:nvSpPr>
          <p:spPr>
            <a:xfrm>
              <a:off x="8046177" y="2162241"/>
              <a:ext cx="40134" cy="45080"/>
            </a:xfrm>
            <a:custGeom>
              <a:avLst/>
              <a:gdLst/>
              <a:ahLst/>
              <a:cxnLst/>
              <a:rect l="l" t="t" r="r" b="b"/>
              <a:pathLst>
                <a:path w="1542" h="1732" extrusionOk="0">
                  <a:moveTo>
                    <a:pt x="578" y="0"/>
                  </a:moveTo>
                  <a:cubicBezTo>
                    <a:pt x="261" y="0"/>
                    <a:pt x="1" y="261"/>
                    <a:pt x="1" y="578"/>
                  </a:cubicBezTo>
                  <a:lnTo>
                    <a:pt x="1" y="965"/>
                  </a:lnTo>
                  <a:cubicBezTo>
                    <a:pt x="1" y="1387"/>
                    <a:pt x="346" y="1732"/>
                    <a:pt x="771" y="1732"/>
                  </a:cubicBezTo>
                  <a:cubicBezTo>
                    <a:pt x="1197" y="1732"/>
                    <a:pt x="1542" y="1387"/>
                    <a:pt x="1542" y="965"/>
                  </a:cubicBezTo>
                  <a:lnTo>
                    <a:pt x="1542" y="578"/>
                  </a:lnTo>
                  <a:cubicBezTo>
                    <a:pt x="1542" y="261"/>
                    <a:pt x="1282" y="0"/>
                    <a:pt x="96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9" name="Google Shape;18459;p79"/>
            <p:cNvSpPr/>
            <p:nvPr/>
          </p:nvSpPr>
          <p:spPr>
            <a:xfrm>
              <a:off x="8046177" y="2162241"/>
              <a:ext cx="27589" cy="45080"/>
            </a:xfrm>
            <a:custGeom>
              <a:avLst/>
              <a:gdLst/>
              <a:ahLst/>
              <a:cxnLst/>
              <a:rect l="l" t="t" r="r" b="b"/>
              <a:pathLst>
                <a:path w="1060" h="1732" extrusionOk="0">
                  <a:moveTo>
                    <a:pt x="578" y="0"/>
                  </a:moveTo>
                  <a:cubicBezTo>
                    <a:pt x="261" y="0"/>
                    <a:pt x="1" y="261"/>
                    <a:pt x="1" y="578"/>
                  </a:cubicBezTo>
                  <a:lnTo>
                    <a:pt x="1" y="965"/>
                  </a:lnTo>
                  <a:cubicBezTo>
                    <a:pt x="1" y="1404"/>
                    <a:pt x="364" y="1732"/>
                    <a:pt x="769" y="1732"/>
                  </a:cubicBezTo>
                  <a:cubicBezTo>
                    <a:pt x="864" y="1732"/>
                    <a:pt x="961" y="1714"/>
                    <a:pt x="1056" y="1675"/>
                  </a:cubicBezTo>
                  <a:cubicBezTo>
                    <a:pt x="768" y="1556"/>
                    <a:pt x="578" y="1274"/>
                    <a:pt x="578" y="965"/>
                  </a:cubicBezTo>
                  <a:lnTo>
                    <a:pt x="578" y="578"/>
                  </a:lnTo>
                  <a:cubicBezTo>
                    <a:pt x="578" y="296"/>
                    <a:pt x="782" y="57"/>
                    <a:pt x="1060" y="11"/>
                  </a:cubicBezTo>
                  <a:cubicBezTo>
                    <a:pt x="1028" y="4"/>
                    <a:pt x="997" y="0"/>
                    <a:pt x="965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0" name="Google Shape;18460;p79"/>
            <p:cNvSpPr/>
            <p:nvPr/>
          </p:nvSpPr>
          <p:spPr>
            <a:xfrm>
              <a:off x="8046177" y="2162241"/>
              <a:ext cx="40134" cy="20093"/>
            </a:xfrm>
            <a:custGeom>
              <a:avLst/>
              <a:gdLst/>
              <a:ahLst/>
              <a:cxnLst/>
              <a:rect l="l" t="t" r="r" b="b"/>
              <a:pathLst>
                <a:path w="1542" h="772" extrusionOk="0">
                  <a:moveTo>
                    <a:pt x="578" y="0"/>
                  </a:moveTo>
                  <a:cubicBezTo>
                    <a:pt x="261" y="0"/>
                    <a:pt x="1" y="261"/>
                    <a:pt x="1" y="578"/>
                  </a:cubicBezTo>
                  <a:cubicBezTo>
                    <a:pt x="1" y="578"/>
                    <a:pt x="578" y="771"/>
                    <a:pt x="1542" y="771"/>
                  </a:cubicBezTo>
                  <a:lnTo>
                    <a:pt x="1542" y="578"/>
                  </a:lnTo>
                  <a:cubicBezTo>
                    <a:pt x="1542" y="261"/>
                    <a:pt x="1282" y="0"/>
                    <a:pt x="96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1" name="Google Shape;18461;p79"/>
            <p:cNvSpPr/>
            <p:nvPr/>
          </p:nvSpPr>
          <p:spPr>
            <a:xfrm>
              <a:off x="8046177" y="2162241"/>
              <a:ext cx="27589" cy="18349"/>
            </a:xfrm>
            <a:custGeom>
              <a:avLst/>
              <a:gdLst/>
              <a:ahLst/>
              <a:cxnLst/>
              <a:rect l="l" t="t" r="r" b="b"/>
              <a:pathLst>
                <a:path w="1060" h="705" extrusionOk="0">
                  <a:moveTo>
                    <a:pt x="578" y="0"/>
                  </a:moveTo>
                  <a:cubicBezTo>
                    <a:pt x="261" y="0"/>
                    <a:pt x="1" y="261"/>
                    <a:pt x="1" y="578"/>
                  </a:cubicBezTo>
                  <a:cubicBezTo>
                    <a:pt x="191" y="634"/>
                    <a:pt x="384" y="676"/>
                    <a:pt x="578" y="704"/>
                  </a:cubicBezTo>
                  <a:lnTo>
                    <a:pt x="578" y="578"/>
                  </a:lnTo>
                  <a:cubicBezTo>
                    <a:pt x="578" y="296"/>
                    <a:pt x="782" y="57"/>
                    <a:pt x="1060" y="11"/>
                  </a:cubicBezTo>
                  <a:cubicBezTo>
                    <a:pt x="1028" y="4"/>
                    <a:pt x="997" y="4"/>
                    <a:pt x="96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2" name="Google Shape;18462;p79"/>
            <p:cNvSpPr/>
            <p:nvPr/>
          </p:nvSpPr>
          <p:spPr>
            <a:xfrm>
              <a:off x="8031445" y="2157582"/>
              <a:ext cx="69519" cy="159549"/>
            </a:xfrm>
            <a:custGeom>
              <a:avLst/>
              <a:gdLst/>
              <a:ahLst/>
              <a:cxnLst/>
              <a:rect l="l" t="t" r="r" b="b"/>
              <a:pathLst>
                <a:path w="2671" h="6130" extrusionOk="0">
                  <a:moveTo>
                    <a:pt x="1527" y="362"/>
                  </a:moveTo>
                  <a:cubicBezTo>
                    <a:pt x="1746" y="362"/>
                    <a:pt x="1925" y="538"/>
                    <a:pt x="1925" y="757"/>
                  </a:cubicBezTo>
                  <a:lnTo>
                    <a:pt x="1925" y="1144"/>
                  </a:lnTo>
                  <a:cubicBezTo>
                    <a:pt x="1925" y="1467"/>
                    <a:pt x="1661" y="1731"/>
                    <a:pt x="1334" y="1731"/>
                  </a:cubicBezTo>
                  <a:cubicBezTo>
                    <a:pt x="1010" y="1731"/>
                    <a:pt x="746" y="1467"/>
                    <a:pt x="746" y="1144"/>
                  </a:cubicBezTo>
                  <a:lnTo>
                    <a:pt x="746" y="757"/>
                  </a:lnTo>
                  <a:cubicBezTo>
                    <a:pt x="746" y="538"/>
                    <a:pt x="926" y="362"/>
                    <a:pt x="1144" y="362"/>
                  </a:cubicBezTo>
                  <a:close/>
                  <a:moveTo>
                    <a:pt x="1541" y="2090"/>
                  </a:moveTo>
                  <a:lnTo>
                    <a:pt x="1541" y="2178"/>
                  </a:lnTo>
                  <a:cubicBezTo>
                    <a:pt x="1541" y="2241"/>
                    <a:pt x="1559" y="2308"/>
                    <a:pt x="1591" y="2364"/>
                  </a:cubicBezTo>
                  <a:lnTo>
                    <a:pt x="1348" y="2611"/>
                  </a:lnTo>
                  <a:cubicBezTo>
                    <a:pt x="1344" y="2612"/>
                    <a:pt x="1341" y="2613"/>
                    <a:pt x="1337" y="2613"/>
                  </a:cubicBezTo>
                  <a:cubicBezTo>
                    <a:pt x="1334" y="2613"/>
                    <a:pt x="1330" y="2612"/>
                    <a:pt x="1327" y="2611"/>
                  </a:cubicBezTo>
                  <a:lnTo>
                    <a:pt x="1084" y="2364"/>
                  </a:lnTo>
                  <a:cubicBezTo>
                    <a:pt x="1116" y="2308"/>
                    <a:pt x="1133" y="2241"/>
                    <a:pt x="1133" y="2178"/>
                  </a:cubicBezTo>
                  <a:lnTo>
                    <a:pt x="1133" y="2090"/>
                  </a:lnTo>
                  <a:close/>
                  <a:moveTo>
                    <a:pt x="1144" y="0"/>
                  </a:moveTo>
                  <a:cubicBezTo>
                    <a:pt x="725" y="0"/>
                    <a:pt x="387" y="338"/>
                    <a:pt x="387" y="757"/>
                  </a:cubicBezTo>
                  <a:lnTo>
                    <a:pt x="387" y="1144"/>
                  </a:lnTo>
                  <a:cubicBezTo>
                    <a:pt x="387" y="1443"/>
                    <a:pt x="532" y="1728"/>
                    <a:pt x="771" y="1904"/>
                  </a:cubicBezTo>
                  <a:lnTo>
                    <a:pt x="771" y="2178"/>
                  </a:lnTo>
                  <a:cubicBezTo>
                    <a:pt x="771" y="2181"/>
                    <a:pt x="771" y="2189"/>
                    <a:pt x="764" y="2189"/>
                  </a:cubicBezTo>
                  <a:lnTo>
                    <a:pt x="313" y="2414"/>
                  </a:lnTo>
                  <a:cubicBezTo>
                    <a:pt x="123" y="2509"/>
                    <a:pt x="0" y="2706"/>
                    <a:pt x="4" y="2920"/>
                  </a:cubicBezTo>
                  <a:lnTo>
                    <a:pt x="4" y="4623"/>
                  </a:lnTo>
                  <a:cubicBezTo>
                    <a:pt x="4" y="4771"/>
                    <a:pt x="46" y="4919"/>
                    <a:pt x="131" y="5042"/>
                  </a:cubicBezTo>
                  <a:lnTo>
                    <a:pt x="321" y="5327"/>
                  </a:lnTo>
                  <a:cubicBezTo>
                    <a:pt x="363" y="5394"/>
                    <a:pt x="387" y="5471"/>
                    <a:pt x="387" y="5549"/>
                  </a:cubicBezTo>
                  <a:lnTo>
                    <a:pt x="387" y="5950"/>
                  </a:lnTo>
                  <a:cubicBezTo>
                    <a:pt x="387" y="6069"/>
                    <a:pt x="477" y="6129"/>
                    <a:pt x="567" y="6129"/>
                  </a:cubicBezTo>
                  <a:cubicBezTo>
                    <a:pt x="657" y="6129"/>
                    <a:pt x="746" y="6069"/>
                    <a:pt x="746" y="5950"/>
                  </a:cubicBezTo>
                  <a:lnTo>
                    <a:pt x="746" y="5549"/>
                  </a:lnTo>
                  <a:cubicBezTo>
                    <a:pt x="746" y="5397"/>
                    <a:pt x="704" y="5253"/>
                    <a:pt x="620" y="5130"/>
                  </a:cubicBezTo>
                  <a:lnTo>
                    <a:pt x="430" y="4841"/>
                  </a:lnTo>
                  <a:cubicBezTo>
                    <a:pt x="384" y="4778"/>
                    <a:pt x="363" y="4701"/>
                    <a:pt x="363" y="4623"/>
                  </a:cubicBezTo>
                  <a:lnTo>
                    <a:pt x="363" y="2920"/>
                  </a:lnTo>
                  <a:cubicBezTo>
                    <a:pt x="363" y="2839"/>
                    <a:pt x="405" y="2769"/>
                    <a:pt x="475" y="2737"/>
                  </a:cubicBezTo>
                  <a:lnTo>
                    <a:pt x="788" y="2579"/>
                  </a:lnTo>
                  <a:lnTo>
                    <a:pt x="1073" y="2864"/>
                  </a:lnTo>
                  <a:cubicBezTo>
                    <a:pt x="1146" y="2938"/>
                    <a:pt x="1241" y="2975"/>
                    <a:pt x="1336" y="2975"/>
                  </a:cubicBezTo>
                  <a:cubicBezTo>
                    <a:pt x="1431" y="2975"/>
                    <a:pt x="1527" y="2938"/>
                    <a:pt x="1601" y="2864"/>
                  </a:cubicBezTo>
                  <a:lnTo>
                    <a:pt x="1886" y="2579"/>
                  </a:lnTo>
                  <a:lnTo>
                    <a:pt x="2199" y="2737"/>
                  </a:lnTo>
                  <a:cubicBezTo>
                    <a:pt x="2266" y="2769"/>
                    <a:pt x="2312" y="2839"/>
                    <a:pt x="2312" y="2920"/>
                  </a:cubicBezTo>
                  <a:lnTo>
                    <a:pt x="2312" y="4623"/>
                  </a:lnTo>
                  <a:cubicBezTo>
                    <a:pt x="2312" y="4701"/>
                    <a:pt x="2287" y="4778"/>
                    <a:pt x="2245" y="4841"/>
                  </a:cubicBezTo>
                  <a:lnTo>
                    <a:pt x="2052" y="5126"/>
                  </a:lnTo>
                  <a:cubicBezTo>
                    <a:pt x="1971" y="5253"/>
                    <a:pt x="1925" y="5397"/>
                    <a:pt x="1925" y="5549"/>
                  </a:cubicBezTo>
                  <a:lnTo>
                    <a:pt x="1925" y="5950"/>
                  </a:lnTo>
                  <a:cubicBezTo>
                    <a:pt x="1925" y="6069"/>
                    <a:pt x="2016" y="6129"/>
                    <a:pt x="2106" y="6129"/>
                  </a:cubicBezTo>
                  <a:cubicBezTo>
                    <a:pt x="2197" y="6129"/>
                    <a:pt x="2287" y="6069"/>
                    <a:pt x="2287" y="5950"/>
                  </a:cubicBezTo>
                  <a:lnTo>
                    <a:pt x="2287" y="5549"/>
                  </a:lnTo>
                  <a:cubicBezTo>
                    <a:pt x="2287" y="5468"/>
                    <a:pt x="2308" y="5394"/>
                    <a:pt x="2354" y="5327"/>
                  </a:cubicBezTo>
                  <a:lnTo>
                    <a:pt x="2544" y="5042"/>
                  </a:lnTo>
                  <a:cubicBezTo>
                    <a:pt x="2625" y="4919"/>
                    <a:pt x="2671" y="4771"/>
                    <a:pt x="2671" y="4623"/>
                  </a:cubicBezTo>
                  <a:lnTo>
                    <a:pt x="2671" y="2920"/>
                  </a:lnTo>
                  <a:cubicBezTo>
                    <a:pt x="2671" y="2706"/>
                    <a:pt x="2551" y="2509"/>
                    <a:pt x="2358" y="2414"/>
                  </a:cubicBezTo>
                  <a:lnTo>
                    <a:pt x="1907" y="2189"/>
                  </a:lnTo>
                  <a:cubicBezTo>
                    <a:pt x="1904" y="2185"/>
                    <a:pt x="1900" y="2181"/>
                    <a:pt x="1900" y="2178"/>
                  </a:cubicBezTo>
                  <a:lnTo>
                    <a:pt x="1900" y="1904"/>
                  </a:lnTo>
                  <a:cubicBezTo>
                    <a:pt x="2143" y="1728"/>
                    <a:pt x="2287" y="1443"/>
                    <a:pt x="2287" y="1144"/>
                  </a:cubicBezTo>
                  <a:lnTo>
                    <a:pt x="2287" y="757"/>
                  </a:lnTo>
                  <a:cubicBezTo>
                    <a:pt x="2284" y="338"/>
                    <a:pt x="1946" y="0"/>
                    <a:pt x="15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3" name="Google Shape;18463;p79"/>
            <p:cNvSpPr/>
            <p:nvPr/>
          </p:nvSpPr>
          <p:spPr>
            <a:xfrm>
              <a:off x="8111584" y="2157582"/>
              <a:ext cx="69519" cy="159549"/>
            </a:xfrm>
            <a:custGeom>
              <a:avLst/>
              <a:gdLst/>
              <a:ahLst/>
              <a:cxnLst/>
              <a:rect l="l" t="t" r="r" b="b"/>
              <a:pathLst>
                <a:path w="2671" h="6130" extrusionOk="0">
                  <a:moveTo>
                    <a:pt x="1527" y="362"/>
                  </a:moveTo>
                  <a:cubicBezTo>
                    <a:pt x="1745" y="362"/>
                    <a:pt x="1921" y="538"/>
                    <a:pt x="1921" y="757"/>
                  </a:cubicBezTo>
                  <a:lnTo>
                    <a:pt x="1921" y="1144"/>
                  </a:lnTo>
                  <a:cubicBezTo>
                    <a:pt x="1921" y="1467"/>
                    <a:pt x="1657" y="1731"/>
                    <a:pt x="1334" y="1731"/>
                  </a:cubicBezTo>
                  <a:cubicBezTo>
                    <a:pt x="1006" y="1731"/>
                    <a:pt x="742" y="1467"/>
                    <a:pt x="742" y="1144"/>
                  </a:cubicBezTo>
                  <a:lnTo>
                    <a:pt x="742" y="757"/>
                  </a:lnTo>
                  <a:lnTo>
                    <a:pt x="746" y="757"/>
                  </a:lnTo>
                  <a:cubicBezTo>
                    <a:pt x="746" y="538"/>
                    <a:pt x="922" y="362"/>
                    <a:pt x="1144" y="362"/>
                  </a:cubicBezTo>
                  <a:close/>
                  <a:moveTo>
                    <a:pt x="1541" y="2090"/>
                  </a:moveTo>
                  <a:lnTo>
                    <a:pt x="1541" y="2178"/>
                  </a:lnTo>
                  <a:cubicBezTo>
                    <a:pt x="1541" y="2241"/>
                    <a:pt x="1559" y="2308"/>
                    <a:pt x="1590" y="2364"/>
                  </a:cubicBezTo>
                  <a:lnTo>
                    <a:pt x="1344" y="2611"/>
                  </a:lnTo>
                  <a:cubicBezTo>
                    <a:pt x="1342" y="2612"/>
                    <a:pt x="1339" y="2613"/>
                    <a:pt x="1335" y="2613"/>
                  </a:cubicBezTo>
                  <a:cubicBezTo>
                    <a:pt x="1332" y="2613"/>
                    <a:pt x="1328" y="2612"/>
                    <a:pt x="1326" y="2611"/>
                  </a:cubicBezTo>
                  <a:lnTo>
                    <a:pt x="1080" y="2364"/>
                  </a:lnTo>
                  <a:cubicBezTo>
                    <a:pt x="1112" y="2308"/>
                    <a:pt x="1129" y="2241"/>
                    <a:pt x="1129" y="2178"/>
                  </a:cubicBezTo>
                  <a:lnTo>
                    <a:pt x="1129" y="2090"/>
                  </a:lnTo>
                  <a:close/>
                  <a:moveTo>
                    <a:pt x="1144" y="0"/>
                  </a:moveTo>
                  <a:cubicBezTo>
                    <a:pt x="725" y="0"/>
                    <a:pt x="387" y="338"/>
                    <a:pt x="387" y="757"/>
                  </a:cubicBezTo>
                  <a:lnTo>
                    <a:pt x="387" y="1144"/>
                  </a:lnTo>
                  <a:cubicBezTo>
                    <a:pt x="387" y="1443"/>
                    <a:pt x="528" y="1728"/>
                    <a:pt x="771" y="1904"/>
                  </a:cubicBezTo>
                  <a:lnTo>
                    <a:pt x="771" y="2178"/>
                  </a:lnTo>
                  <a:cubicBezTo>
                    <a:pt x="771" y="2181"/>
                    <a:pt x="767" y="2189"/>
                    <a:pt x="764" y="2189"/>
                  </a:cubicBezTo>
                  <a:lnTo>
                    <a:pt x="313" y="2414"/>
                  </a:lnTo>
                  <a:cubicBezTo>
                    <a:pt x="120" y="2509"/>
                    <a:pt x="0" y="2706"/>
                    <a:pt x="0" y="2920"/>
                  </a:cubicBezTo>
                  <a:lnTo>
                    <a:pt x="0" y="4623"/>
                  </a:lnTo>
                  <a:cubicBezTo>
                    <a:pt x="0" y="4771"/>
                    <a:pt x="46" y="4919"/>
                    <a:pt x="127" y="5042"/>
                  </a:cubicBezTo>
                  <a:lnTo>
                    <a:pt x="320" y="5327"/>
                  </a:lnTo>
                  <a:cubicBezTo>
                    <a:pt x="362" y="5394"/>
                    <a:pt x="387" y="5471"/>
                    <a:pt x="387" y="5549"/>
                  </a:cubicBezTo>
                  <a:lnTo>
                    <a:pt x="387" y="5950"/>
                  </a:lnTo>
                  <a:cubicBezTo>
                    <a:pt x="387" y="6069"/>
                    <a:pt x="477" y="6129"/>
                    <a:pt x="566" y="6129"/>
                  </a:cubicBezTo>
                  <a:cubicBezTo>
                    <a:pt x="656" y="6129"/>
                    <a:pt x="746" y="6069"/>
                    <a:pt x="746" y="5950"/>
                  </a:cubicBezTo>
                  <a:lnTo>
                    <a:pt x="746" y="5549"/>
                  </a:lnTo>
                  <a:cubicBezTo>
                    <a:pt x="746" y="5397"/>
                    <a:pt x="700" y="5253"/>
                    <a:pt x="619" y="5130"/>
                  </a:cubicBezTo>
                  <a:lnTo>
                    <a:pt x="429" y="4841"/>
                  </a:lnTo>
                  <a:cubicBezTo>
                    <a:pt x="384" y="4778"/>
                    <a:pt x="362" y="4701"/>
                    <a:pt x="362" y="4623"/>
                  </a:cubicBezTo>
                  <a:lnTo>
                    <a:pt x="362" y="2920"/>
                  </a:lnTo>
                  <a:cubicBezTo>
                    <a:pt x="359" y="2839"/>
                    <a:pt x="405" y="2769"/>
                    <a:pt x="475" y="2737"/>
                  </a:cubicBezTo>
                  <a:lnTo>
                    <a:pt x="785" y="2579"/>
                  </a:lnTo>
                  <a:lnTo>
                    <a:pt x="1070" y="2864"/>
                  </a:lnTo>
                  <a:cubicBezTo>
                    <a:pt x="1144" y="2938"/>
                    <a:pt x="1239" y="2975"/>
                    <a:pt x="1335" y="2975"/>
                  </a:cubicBezTo>
                  <a:cubicBezTo>
                    <a:pt x="1430" y="2975"/>
                    <a:pt x="1525" y="2938"/>
                    <a:pt x="1597" y="2864"/>
                  </a:cubicBezTo>
                  <a:lnTo>
                    <a:pt x="1882" y="2579"/>
                  </a:lnTo>
                  <a:lnTo>
                    <a:pt x="2196" y="2737"/>
                  </a:lnTo>
                  <a:cubicBezTo>
                    <a:pt x="2266" y="2769"/>
                    <a:pt x="2308" y="2839"/>
                    <a:pt x="2308" y="2920"/>
                  </a:cubicBezTo>
                  <a:lnTo>
                    <a:pt x="2308" y="4623"/>
                  </a:lnTo>
                  <a:cubicBezTo>
                    <a:pt x="2308" y="4701"/>
                    <a:pt x="2287" y="4778"/>
                    <a:pt x="2241" y="4841"/>
                  </a:cubicBezTo>
                  <a:lnTo>
                    <a:pt x="2051" y="5126"/>
                  </a:lnTo>
                  <a:cubicBezTo>
                    <a:pt x="1967" y="5253"/>
                    <a:pt x="1925" y="5397"/>
                    <a:pt x="1925" y="5549"/>
                  </a:cubicBezTo>
                  <a:lnTo>
                    <a:pt x="1925" y="5950"/>
                  </a:lnTo>
                  <a:cubicBezTo>
                    <a:pt x="1925" y="6069"/>
                    <a:pt x="2014" y="6129"/>
                    <a:pt x="2104" y="6129"/>
                  </a:cubicBezTo>
                  <a:cubicBezTo>
                    <a:pt x="2194" y="6129"/>
                    <a:pt x="2284" y="6069"/>
                    <a:pt x="2284" y="5950"/>
                  </a:cubicBezTo>
                  <a:lnTo>
                    <a:pt x="2284" y="5549"/>
                  </a:lnTo>
                  <a:cubicBezTo>
                    <a:pt x="2284" y="5468"/>
                    <a:pt x="2308" y="5394"/>
                    <a:pt x="2350" y="5327"/>
                  </a:cubicBezTo>
                  <a:lnTo>
                    <a:pt x="2540" y="5042"/>
                  </a:lnTo>
                  <a:cubicBezTo>
                    <a:pt x="2625" y="4919"/>
                    <a:pt x="2671" y="4771"/>
                    <a:pt x="2671" y="4623"/>
                  </a:cubicBezTo>
                  <a:lnTo>
                    <a:pt x="2671" y="2920"/>
                  </a:lnTo>
                  <a:cubicBezTo>
                    <a:pt x="2671" y="2706"/>
                    <a:pt x="2547" y="2509"/>
                    <a:pt x="2357" y="2414"/>
                  </a:cubicBezTo>
                  <a:lnTo>
                    <a:pt x="1907" y="2189"/>
                  </a:lnTo>
                  <a:cubicBezTo>
                    <a:pt x="1904" y="2185"/>
                    <a:pt x="1900" y="2181"/>
                    <a:pt x="1900" y="2178"/>
                  </a:cubicBezTo>
                  <a:lnTo>
                    <a:pt x="1900" y="1904"/>
                  </a:lnTo>
                  <a:cubicBezTo>
                    <a:pt x="2143" y="1728"/>
                    <a:pt x="2284" y="1443"/>
                    <a:pt x="2284" y="1144"/>
                  </a:cubicBezTo>
                  <a:lnTo>
                    <a:pt x="2284" y="757"/>
                  </a:lnTo>
                  <a:cubicBezTo>
                    <a:pt x="2284" y="338"/>
                    <a:pt x="1946" y="0"/>
                    <a:pt x="15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4" name="Google Shape;18464;p79"/>
            <p:cNvSpPr/>
            <p:nvPr/>
          </p:nvSpPr>
          <p:spPr>
            <a:xfrm>
              <a:off x="8191697" y="2157582"/>
              <a:ext cx="69441" cy="159549"/>
            </a:xfrm>
            <a:custGeom>
              <a:avLst/>
              <a:gdLst/>
              <a:ahLst/>
              <a:cxnLst/>
              <a:rect l="l" t="t" r="r" b="b"/>
              <a:pathLst>
                <a:path w="2668" h="6130" extrusionOk="0">
                  <a:moveTo>
                    <a:pt x="1524" y="362"/>
                  </a:moveTo>
                  <a:cubicBezTo>
                    <a:pt x="1746" y="362"/>
                    <a:pt x="1922" y="538"/>
                    <a:pt x="1922" y="757"/>
                  </a:cubicBezTo>
                  <a:lnTo>
                    <a:pt x="1922" y="1144"/>
                  </a:lnTo>
                  <a:cubicBezTo>
                    <a:pt x="1922" y="1467"/>
                    <a:pt x="1658" y="1731"/>
                    <a:pt x="1331" y="1731"/>
                  </a:cubicBezTo>
                  <a:cubicBezTo>
                    <a:pt x="1007" y="1731"/>
                    <a:pt x="743" y="1467"/>
                    <a:pt x="743" y="1144"/>
                  </a:cubicBezTo>
                  <a:lnTo>
                    <a:pt x="743" y="757"/>
                  </a:lnTo>
                  <a:lnTo>
                    <a:pt x="747" y="757"/>
                  </a:lnTo>
                  <a:cubicBezTo>
                    <a:pt x="747" y="538"/>
                    <a:pt x="923" y="362"/>
                    <a:pt x="1141" y="362"/>
                  </a:cubicBezTo>
                  <a:close/>
                  <a:moveTo>
                    <a:pt x="1538" y="2090"/>
                  </a:moveTo>
                  <a:lnTo>
                    <a:pt x="1538" y="2178"/>
                  </a:lnTo>
                  <a:cubicBezTo>
                    <a:pt x="1538" y="2241"/>
                    <a:pt x="1556" y="2308"/>
                    <a:pt x="1591" y="2364"/>
                  </a:cubicBezTo>
                  <a:lnTo>
                    <a:pt x="1345" y="2611"/>
                  </a:lnTo>
                  <a:cubicBezTo>
                    <a:pt x="1341" y="2612"/>
                    <a:pt x="1338" y="2613"/>
                    <a:pt x="1335" y="2613"/>
                  </a:cubicBezTo>
                  <a:cubicBezTo>
                    <a:pt x="1332" y="2613"/>
                    <a:pt x="1329" y="2612"/>
                    <a:pt x="1327" y="2611"/>
                  </a:cubicBezTo>
                  <a:lnTo>
                    <a:pt x="1081" y="2364"/>
                  </a:lnTo>
                  <a:cubicBezTo>
                    <a:pt x="1113" y="2308"/>
                    <a:pt x="1130" y="2241"/>
                    <a:pt x="1130" y="2178"/>
                  </a:cubicBezTo>
                  <a:lnTo>
                    <a:pt x="1130" y="2090"/>
                  </a:lnTo>
                  <a:close/>
                  <a:moveTo>
                    <a:pt x="1141" y="0"/>
                  </a:moveTo>
                  <a:cubicBezTo>
                    <a:pt x="722" y="0"/>
                    <a:pt x="384" y="338"/>
                    <a:pt x="384" y="757"/>
                  </a:cubicBezTo>
                  <a:lnTo>
                    <a:pt x="384" y="1144"/>
                  </a:lnTo>
                  <a:cubicBezTo>
                    <a:pt x="384" y="1443"/>
                    <a:pt x="528" y="1728"/>
                    <a:pt x="771" y="1904"/>
                  </a:cubicBezTo>
                  <a:lnTo>
                    <a:pt x="771" y="2178"/>
                  </a:lnTo>
                  <a:cubicBezTo>
                    <a:pt x="768" y="2181"/>
                    <a:pt x="768" y="2189"/>
                    <a:pt x="764" y="2189"/>
                  </a:cubicBezTo>
                  <a:lnTo>
                    <a:pt x="314" y="2414"/>
                  </a:lnTo>
                  <a:cubicBezTo>
                    <a:pt x="120" y="2509"/>
                    <a:pt x="1" y="2706"/>
                    <a:pt x="1" y="2920"/>
                  </a:cubicBezTo>
                  <a:lnTo>
                    <a:pt x="1" y="4623"/>
                  </a:lnTo>
                  <a:cubicBezTo>
                    <a:pt x="1" y="4771"/>
                    <a:pt x="43" y="4919"/>
                    <a:pt x="127" y="5042"/>
                  </a:cubicBezTo>
                  <a:lnTo>
                    <a:pt x="317" y="5327"/>
                  </a:lnTo>
                  <a:cubicBezTo>
                    <a:pt x="363" y="5394"/>
                    <a:pt x="384" y="5471"/>
                    <a:pt x="384" y="5549"/>
                  </a:cubicBezTo>
                  <a:lnTo>
                    <a:pt x="384" y="5950"/>
                  </a:lnTo>
                  <a:cubicBezTo>
                    <a:pt x="384" y="6069"/>
                    <a:pt x="474" y="6129"/>
                    <a:pt x="564" y="6129"/>
                  </a:cubicBezTo>
                  <a:cubicBezTo>
                    <a:pt x="653" y="6129"/>
                    <a:pt x="743" y="6069"/>
                    <a:pt x="743" y="5950"/>
                  </a:cubicBezTo>
                  <a:lnTo>
                    <a:pt x="743" y="5549"/>
                  </a:lnTo>
                  <a:cubicBezTo>
                    <a:pt x="743" y="5397"/>
                    <a:pt x="701" y="5253"/>
                    <a:pt x="616" y="5130"/>
                  </a:cubicBezTo>
                  <a:lnTo>
                    <a:pt x="426" y="4841"/>
                  </a:lnTo>
                  <a:cubicBezTo>
                    <a:pt x="384" y="4778"/>
                    <a:pt x="360" y="4701"/>
                    <a:pt x="360" y="4623"/>
                  </a:cubicBezTo>
                  <a:lnTo>
                    <a:pt x="360" y="2920"/>
                  </a:lnTo>
                  <a:cubicBezTo>
                    <a:pt x="360" y="2839"/>
                    <a:pt x="402" y="2769"/>
                    <a:pt x="472" y="2737"/>
                  </a:cubicBezTo>
                  <a:lnTo>
                    <a:pt x="785" y="2579"/>
                  </a:lnTo>
                  <a:lnTo>
                    <a:pt x="1070" y="2864"/>
                  </a:lnTo>
                  <a:cubicBezTo>
                    <a:pt x="1142" y="2938"/>
                    <a:pt x="1237" y="2975"/>
                    <a:pt x="1333" y="2975"/>
                  </a:cubicBezTo>
                  <a:cubicBezTo>
                    <a:pt x="1428" y="2975"/>
                    <a:pt x="1524" y="2938"/>
                    <a:pt x="1598" y="2864"/>
                  </a:cubicBezTo>
                  <a:lnTo>
                    <a:pt x="1883" y="2579"/>
                  </a:lnTo>
                  <a:lnTo>
                    <a:pt x="2196" y="2737"/>
                  </a:lnTo>
                  <a:cubicBezTo>
                    <a:pt x="2263" y="2769"/>
                    <a:pt x="2309" y="2839"/>
                    <a:pt x="2309" y="2920"/>
                  </a:cubicBezTo>
                  <a:lnTo>
                    <a:pt x="2309" y="4623"/>
                  </a:lnTo>
                  <a:cubicBezTo>
                    <a:pt x="2309" y="4701"/>
                    <a:pt x="2284" y="4778"/>
                    <a:pt x="2242" y="4841"/>
                  </a:cubicBezTo>
                  <a:lnTo>
                    <a:pt x="2048" y="5126"/>
                  </a:lnTo>
                  <a:cubicBezTo>
                    <a:pt x="1968" y="5253"/>
                    <a:pt x="1922" y="5397"/>
                    <a:pt x="1922" y="5549"/>
                  </a:cubicBezTo>
                  <a:lnTo>
                    <a:pt x="1922" y="5950"/>
                  </a:lnTo>
                  <a:cubicBezTo>
                    <a:pt x="1922" y="6069"/>
                    <a:pt x="2012" y="6129"/>
                    <a:pt x="2103" y="6129"/>
                  </a:cubicBezTo>
                  <a:cubicBezTo>
                    <a:pt x="2194" y="6129"/>
                    <a:pt x="2284" y="6069"/>
                    <a:pt x="2284" y="5950"/>
                  </a:cubicBezTo>
                  <a:lnTo>
                    <a:pt x="2284" y="5549"/>
                  </a:lnTo>
                  <a:cubicBezTo>
                    <a:pt x="2284" y="5468"/>
                    <a:pt x="2305" y="5394"/>
                    <a:pt x="2351" y="5327"/>
                  </a:cubicBezTo>
                  <a:lnTo>
                    <a:pt x="2541" y="5042"/>
                  </a:lnTo>
                  <a:cubicBezTo>
                    <a:pt x="2622" y="4919"/>
                    <a:pt x="2668" y="4771"/>
                    <a:pt x="2668" y="4623"/>
                  </a:cubicBezTo>
                  <a:lnTo>
                    <a:pt x="2668" y="2920"/>
                  </a:lnTo>
                  <a:cubicBezTo>
                    <a:pt x="2668" y="2706"/>
                    <a:pt x="2548" y="2509"/>
                    <a:pt x="2355" y="2414"/>
                  </a:cubicBezTo>
                  <a:lnTo>
                    <a:pt x="1904" y="2189"/>
                  </a:lnTo>
                  <a:cubicBezTo>
                    <a:pt x="1901" y="2185"/>
                    <a:pt x="1897" y="2181"/>
                    <a:pt x="1897" y="2178"/>
                  </a:cubicBezTo>
                  <a:lnTo>
                    <a:pt x="1897" y="1904"/>
                  </a:lnTo>
                  <a:cubicBezTo>
                    <a:pt x="2140" y="1728"/>
                    <a:pt x="2284" y="1443"/>
                    <a:pt x="2284" y="1144"/>
                  </a:cubicBezTo>
                  <a:lnTo>
                    <a:pt x="2284" y="757"/>
                  </a:lnTo>
                  <a:cubicBezTo>
                    <a:pt x="2284" y="338"/>
                    <a:pt x="1943" y="0"/>
                    <a:pt x="1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5" name="Google Shape;18465;p79"/>
            <p:cNvSpPr/>
            <p:nvPr/>
          </p:nvSpPr>
          <p:spPr>
            <a:xfrm>
              <a:off x="7997193" y="1997539"/>
              <a:ext cx="294631" cy="189532"/>
            </a:xfrm>
            <a:custGeom>
              <a:avLst/>
              <a:gdLst/>
              <a:ahLst/>
              <a:cxnLst/>
              <a:rect l="l" t="t" r="r" b="b"/>
              <a:pathLst>
                <a:path w="11320" h="7282" extrusionOk="0">
                  <a:moveTo>
                    <a:pt x="4022" y="667"/>
                  </a:moveTo>
                  <a:cubicBezTo>
                    <a:pt x="3730" y="924"/>
                    <a:pt x="3473" y="1216"/>
                    <a:pt x="3266" y="1543"/>
                  </a:cubicBezTo>
                  <a:cubicBezTo>
                    <a:pt x="3107" y="1786"/>
                    <a:pt x="2970" y="2039"/>
                    <a:pt x="2854" y="2303"/>
                  </a:cubicBezTo>
                  <a:lnTo>
                    <a:pt x="1858" y="2303"/>
                  </a:lnTo>
                  <a:cubicBezTo>
                    <a:pt x="2411" y="1564"/>
                    <a:pt x="3160" y="998"/>
                    <a:pt x="4022" y="667"/>
                  </a:cubicBezTo>
                  <a:close/>
                  <a:moveTo>
                    <a:pt x="5549" y="365"/>
                  </a:moveTo>
                  <a:lnTo>
                    <a:pt x="5549" y="2303"/>
                  </a:lnTo>
                  <a:lnTo>
                    <a:pt x="3252" y="2303"/>
                  </a:lnTo>
                  <a:cubicBezTo>
                    <a:pt x="3779" y="1192"/>
                    <a:pt x="4610" y="449"/>
                    <a:pt x="5549" y="365"/>
                  </a:cubicBezTo>
                  <a:close/>
                  <a:moveTo>
                    <a:pt x="5911" y="361"/>
                  </a:moveTo>
                  <a:cubicBezTo>
                    <a:pt x="6851" y="446"/>
                    <a:pt x="7678" y="1192"/>
                    <a:pt x="8209" y="2303"/>
                  </a:cubicBezTo>
                  <a:lnTo>
                    <a:pt x="5911" y="2303"/>
                  </a:lnTo>
                  <a:lnTo>
                    <a:pt x="5911" y="361"/>
                  </a:lnTo>
                  <a:close/>
                  <a:moveTo>
                    <a:pt x="7439" y="667"/>
                  </a:moveTo>
                  <a:lnTo>
                    <a:pt x="7439" y="667"/>
                  </a:lnTo>
                  <a:cubicBezTo>
                    <a:pt x="8297" y="995"/>
                    <a:pt x="9050" y="1561"/>
                    <a:pt x="9599" y="2303"/>
                  </a:cubicBezTo>
                  <a:lnTo>
                    <a:pt x="8603" y="2303"/>
                  </a:lnTo>
                  <a:cubicBezTo>
                    <a:pt x="8487" y="2036"/>
                    <a:pt x="8350" y="1783"/>
                    <a:pt x="8191" y="1540"/>
                  </a:cubicBezTo>
                  <a:cubicBezTo>
                    <a:pt x="7984" y="1213"/>
                    <a:pt x="7731" y="921"/>
                    <a:pt x="7439" y="667"/>
                  </a:cubicBezTo>
                  <a:close/>
                  <a:moveTo>
                    <a:pt x="2710" y="2662"/>
                  </a:moveTo>
                  <a:cubicBezTo>
                    <a:pt x="2439" y="3412"/>
                    <a:pt x="2294" y="4200"/>
                    <a:pt x="2280" y="4995"/>
                  </a:cubicBezTo>
                  <a:lnTo>
                    <a:pt x="912" y="4995"/>
                  </a:lnTo>
                  <a:cubicBezTo>
                    <a:pt x="943" y="4168"/>
                    <a:pt x="1186" y="3366"/>
                    <a:pt x="1619" y="2662"/>
                  </a:cubicBezTo>
                  <a:close/>
                  <a:moveTo>
                    <a:pt x="5549" y="2662"/>
                  </a:moveTo>
                  <a:lnTo>
                    <a:pt x="5549" y="4995"/>
                  </a:lnTo>
                  <a:lnTo>
                    <a:pt x="2643" y="4995"/>
                  </a:lnTo>
                  <a:cubicBezTo>
                    <a:pt x="2653" y="4196"/>
                    <a:pt x="2808" y="3408"/>
                    <a:pt x="3093" y="2662"/>
                  </a:cubicBezTo>
                  <a:close/>
                  <a:moveTo>
                    <a:pt x="8364" y="2662"/>
                  </a:moveTo>
                  <a:cubicBezTo>
                    <a:pt x="8649" y="3408"/>
                    <a:pt x="8800" y="4196"/>
                    <a:pt x="8814" y="4995"/>
                  </a:cubicBezTo>
                  <a:lnTo>
                    <a:pt x="5911" y="4995"/>
                  </a:lnTo>
                  <a:lnTo>
                    <a:pt x="5908" y="2662"/>
                  </a:lnTo>
                  <a:close/>
                  <a:moveTo>
                    <a:pt x="9842" y="2666"/>
                  </a:moveTo>
                  <a:cubicBezTo>
                    <a:pt x="10274" y="3369"/>
                    <a:pt x="10517" y="4172"/>
                    <a:pt x="10545" y="4995"/>
                  </a:cubicBezTo>
                  <a:lnTo>
                    <a:pt x="9177" y="4995"/>
                  </a:lnTo>
                  <a:cubicBezTo>
                    <a:pt x="9163" y="4200"/>
                    <a:pt x="9018" y="3412"/>
                    <a:pt x="8751" y="2666"/>
                  </a:cubicBezTo>
                  <a:close/>
                  <a:moveTo>
                    <a:pt x="5736" y="1"/>
                  </a:moveTo>
                  <a:cubicBezTo>
                    <a:pt x="4736" y="1"/>
                    <a:pt x="3731" y="289"/>
                    <a:pt x="2850" y="878"/>
                  </a:cubicBezTo>
                  <a:cubicBezTo>
                    <a:pt x="799" y="2251"/>
                    <a:pt x="0" y="4886"/>
                    <a:pt x="950" y="7169"/>
                  </a:cubicBezTo>
                  <a:cubicBezTo>
                    <a:pt x="983" y="7248"/>
                    <a:pt x="1045" y="7281"/>
                    <a:pt x="1109" y="7281"/>
                  </a:cubicBezTo>
                  <a:cubicBezTo>
                    <a:pt x="1223" y="7281"/>
                    <a:pt x="1340" y="7172"/>
                    <a:pt x="1281" y="7029"/>
                  </a:cubicBezTo>
                  <a:cubicBezTo>
                    <a:pt x="1060" y="6497"/>
                    <a:pt x="936" y="5931"/>
                    <a:pt x="915" y="5357"/>
                  </a:cubicBezTo>
                  <a:lnTo>
                    <a:pt x="2284" y="5357"/>
                  </a:lnTo>
                  <a:cubicBezTo>
                    <a:pt x="2284" y="5428"/>
                    <a:pt x="2287" y="5498"/>
                    <a:pt x="2291" y="5568"/>
                  </a:cubicBezTo>
                  <a:cubicBezTo>
                    <a:pt x="2298" y="5684"/>
                    <a:pt x="2385" y="5739"/>
                    <a:pt x="2471" y="5739"/>
                  </a:cubicBezTo>
                  <a:cubicBezTo>
                    <a:pt x="2565" y="5739"/>
                    <a:pt x="2659" y="5675"/>
                    <a:pt x="2653" y="5551"/>
                  </a:cubicBezTo>
                  <a:cubicBezTo>
                    <a:pt x="2650" y="5488"/>
                    <a:pt x="2646" y="5421"/>
                    <a:pt x="2646" y="5357"/>
                  </a:cubicBezTo>
                  <a:lnTo>
                    <a:pt x="5553" y="5357"/>
                  </a:lnTo>
                  <a:lnTo>
                    <a:pt x="5553" y="5561"/>
                  </a:lnTo>
                  <a:cubicBezTo>
                    <a:pt x="5553" y="5681"/>
                    <a:pt x="5642" y="5741"/>
                    <a:pt x="5732" y="5741"/>
                  </a:cubicBezTo>
                  <a:cubicBezTo>
                    <a:pt x="5822" y="5741"/>
                    <a:pt x="5911" y="5681"/>
                    <a:pt x="5911" y="5561"/>
                  </a:cubicBezTo>
                  <a:lnTo>
                    <a:pt x="5911" y="5357"/>
                  </a:lnTo>
                  <a:lnTo>
                    <a:pt x="8818" y="5357"/>
                  </a:lnTo>
                  <a:cubicBezTo>
                    <a:pt x="8818" y="5421"/>
                    <a:pt x="8814" y="5488"/>
                    <a:pt x="8811" y="5551"/>
                  </a:cubicBezTo>
                  <a:cubicBezTo>
                    <a:pt x="8807" y="5649"/>
                    <a:pt x="8885" y="5734"/>
                    <a:pt x="8983" y="5741"/>
                  </a:cubicBezTo>
                  <a:lnTo>
                    <a:pt x="8990" y="5741"/>
                  </a:lnTo>
                  <a:cubicBezTo>
                    <a:pt x="9089" y="5741"/>
                    <a:pt x="9166" y="5663"/>
                    <a:pt x="9170" y="5568"/>
                  </a:cubicBezTo>
                  <a:cubicBezTo>
                    <a:pt x="9173" y="5498"/>
                    <a:pt x="9177" y="5428"/>
                    <a:pt x="9180" y="5357"/>
                  </a:cubicBezTo>
                  <a:lnTo>
                    <a:pt x="10549" y="5357"/>
                  </a:lnTo>
                  <a:cubicBezTo>
                    <a:pt x="10528" y="5931"/>
                    <a:pt x="10405" y="6497"/>
                    <a:pt x="10183" y="7029"/>
                  </a:cubicBezTo>
                  <a:cubicBezTo>
                    <a:pt x="10124" y="7172"/>
                    <a:pt x="10241" y="7281"/>
                    <a:pt x="10356" y="7281"/>
                  </a:cubicBezTo>
                  <a:cubicBezTo>
                    <a:pt x="10419" y="7281"/>
                    <a:pt x="10481" y="7248"/>
                    <a:pt x="10514" y="7169"/>
                  </a:cubicBezTo>
                  <a:cubicBezTo>
                    <a:pt x="11319" y="5231"/>
                    <a:pt x="10876" y="2997"/>
                    <a:pt x="9395" y="1512"/>
                  </a:cubicBezTo>
                  <a:cubicBezTo>
                    <a:pt x="8393" y="514"/>
                    <a:pt x="7070" y="1"/>
                    <a:pt x="57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66" name="Google Shape;18466;p79"/>
          <p:cNvGrpSpPr/>
          <p:nvPr/>
        </p:nvGrpSpPr>
        <p:grpSpPr>
          <a:xfrm>
            <a:off x="3302118" y="3796534"/>
            <a:ext cx="372844" cy="353610"/>
            <a:chOff x="3302118" y="3796534"/>
            <a:chExt cx="372844" cy="353610"/>
          </a:xfrm>
        </p:grpSpPr>
        <p:sp>
          <p:nvSpPr>
            <p:cNvPr id="18467" name="Google Shape;18467;p79"/>
            <p:cNvSpPr/>
            <p:nvPr/>
          </p:nvSpPr>
          <p:spPr>
            <a:xfrm>
              <a:off x="3326480" y="3802104"/>
              <a:ext cx="342418" cy="342418"/>
            </a:xfrm>
            <a:custGeom>
              <a:avLst/>
              <a:gdLst/>
              <a:ahLst/>
              <a:cxnLst/>
              <a:rect l="l" t="t" r="r" b="b"/>
              <a:pathLst>
                <a:path w="13156" h="13156" extrusionOk="0">
                  <a:moveTo>
                    <a:pt x="6576" y="1"/>
                  </a:moveTo>
                  <a:cubicBezTo>
                    <a:pt x="2945" y="1"/>
                    <a:pt x="0" y="2945"/>
                    <a:pt x="0" y="6580"/>
                  </a:cubicBezTo>
                  <a:cubicBezTo>
                    <a:pt x="0" y="10211"/>
                    <a:pt x="2945" y="13156"/>
                    <a:pt x="6576" y="13156"/>
                  </a:cubicBezTo>
                  <a:cubicBezTo>
                    <a:pt x="10211" y="13156"/>
                    <a:pt x="13156" y="10211"/>
                    <a:pt x="13156" y="6580"/>
                  </a:cubicBezTo>
                  <a:cubicBezTo>
                    <a:pt x="13156" y="2945"/>
                    <a:pt x="10211" y="1"/>
                    <a:pt x="6576" y="1"/>
                  </a:cubicBezTo>
                  <a:close/>
                </a:path>
              </a:pathLst>
            </a:custGeom>
            <a:solidFill>
              <a:srgbClr val="92A9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8" name="Google Shape;18468;p79"/>
            <p:cNvSpPr/>
            <p:nvPr/>
          </p:nvSpPr>
          <p:spPr>
            <a:xfrm>
              <a:off x="3475384" y="3802104"/>
              <a:ext cx="199579" cy="342522"/>
            </a:xfrm>
            <a:custGeom>
              <a:avLst/>
              <a:gdLst/>
              <a:ahLst/>
              <a:cxnLst/>
              <a:rect l="l" t="t" r="r" b="b"/>
              <a:pathLst>
                <a:path w="7668" h="13160" extrusionOk="0">
                  <a:moveTo>
                    <a:pt x="859" y="1"/>
                  </a:moveTo>
                  <a:cubicBezTo>
                    <a:pt x="570" y="1"/>
                    <a:pt x="282" y="18"/>
                    <a:pt x="0" y="57"/>
                  </a:cubicBezTo>
                  <a:cubicBezTo>
                    <a:pt x="3273" y="486"/>
                    <a:pt x="5721" y="3276"/>
                    <a:pt x="5721" y="6580"/>
                  </a:cubicBezTo>
                  <a:cubicBezTo>
                    <a:pt x="5721" y="9880"/>
                    <a:pt x="3273" y="12670"/>
                    <a:pt x="0" y="13103"/>
                  </a:cubicBezTo>
                  <a:cubicBezTo>
                    <a:pt x="291" y="13141"/>
                    <a:pt x="579" y="13160"/>
                    <a:pt x="863" y="13160"/>
                  </a:cubicBezTo>
                  <a:cubicBezTo>
                    <a:pt x="4274" y="13160"/>
                    <a:pt x="7190" y="10510"/>
                    <a:pt x="7417" y="7009"/>
                  </a:cubicBezTo>
                  <a:cubicBezTo>
                    <a:pt x="7667" y="3216"/>
                    <a:pt x="4659" y="4"/>
                    <a:pt x="859" y="1"/>
                  </a:cubicBezTo>
                  <a:close/>
                </a:path>
              </a:pathLst>
            </a:custGeom>
            <a:solidFill>
              <a:srgbClr val="B9C7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9" name="Google Shape;18469;p79"/>
            <p:cNvSpPr/>
            <p:nvPr/>
          </p:nvSpPr>
          <p:spPr>
            <a:xfrm>
              <a:off x="3387931" y="3863555"/>
              <a:ext cx="219620" cy="219620"/>
            </a:xfrm>
            <a:custGeom>
              <a:avLst/>
              <a:gdLst/>
              <a:ahLst/>
              <a:cxnLst/>
              <a:rect l="l" t="t" r="r" b="b"/>
              <a:pathLst>
                <a:path w="8438" h="8438" extrusionOk="0">
                  <a:moveTo>
                    <a:pt x="6654" y="430"/>
                  </a:moveTo>
                  <a:cubicBezTo>
                    <a:pt x="7400" y="430"/>
                    <a:pt x="8005" y="1035"/>
                    <a:pt x="8008" y="1781"/>
                  </a:cubicBezTo>
                  <a:lnTo>
                    <a:pt x="8008" y="6654"/>
                  </a:lnTo>
                  <a:cubicBezTo>
                    <a:pt x="8005" y="7403"/>
                    <a:pt x="7400" y="8005"/>
                    <a:pt x="6654" y="8008"/>
                  </a:cubicBezTo>
                  <a:lnTo>
                    <a:pt x="1781" y="8008"/>
                  </a:lnTo>
                  <a:cubicBezTo>
                    <a:pt x="1035" y="8005"/>
                    <a:pt x="429" y="7403"/>
                    <a:pt x="429" y="6654"/>
                  </a:cubicBezTo>
                  <a:lnTo>
                    <a:pt x="429" y="1781"/>
                  </a:lnTo>
                  <a:cubicBezTo>
                    <a:pt x="429" y="1035"/>
                    <a:pt x="1035" y="430"/>
                    <a:pt x="1781" y="430"/>
                  </a:cubicBezTo>
                  <a:close/>
                  <a:moveTo>
                    <a:pt x="1781" y="0"/>
                  </a:moveTo>
                  <a:cubicBezTo>
                    <a:pt x="795" y="0"/>
                    <a:pt x="0" y="799"/>
                    <a:pt x="0" y="1781"/>
                  </a:cubicBezTo>
                  <a:lnTo>
                    <a:pt x="0" y="6654"/>
                  </a:lnTo>
                  <a:cubicBezTo>
                    <a:pt x="0" y="7639"/>
                    <a:pt x="795" y="8434"/>
                    <a:pt x="1781" y="8438"/>
                  </a:cubicBezTo>
                  <a:lnTo>
                    <a:pt x="6654" y="8438"/>
                  </a:lnTo>
                  <a:cubicBezTo>
                    <a:pt x="7639" y="8434"/>
                    <a:pt x="8434" y="7639"/>
                    <a:pt x="8438" y="6654"/>
                  </a:cubicBezTo>
                  <a:lnTo>
                    <a:pt x="8438" y="1781"/>
                  </a:lnTo>
                  <a:cubicBezTo>
                    <a:pt x="8434" y="799"/>
                    <a:pt x="7639" y="0"/>
                    <a:pt x="66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0" name="Google Shape;18470;p79"/>
            <p:cNvSpPr/>
            <p:nvPr/>
          </p:nvSpPr>
          <p:spPr>
            <a:xfrm>
              <a:off x="3542326" y="3891378"/>
              <a:ext cx="29775" cy="29880"/>
            </a:xfrm>
            <a:custGeom>
              <a:avLst/>
              <a:gdLst/>
              <a:ahLst/>
              <a:cxnLst/>
              <a:rect l="l" t="t" r="r" b="b"/>
              <a:pathLst>
                <a:path w="1144" h="1148" extrusionOk="0">
                  <a:moveTo>
                    <a:pt x="574" y="1"/>
                  </a:moveTo>
                  <a:cubicBezTo>
                    <a:pt x="257" y="1"/>
                    <a:pt x="0" y="258"/>
                    <a:pt x="0" y="575"/>
                  </a:cubicBezTo>
                  <a:cubicBezTo>
                    <a:pt x="0" y="891"/>
                    <a:pt x="257" y="1148"/>
                    <a:pt x="574" y="1148"/>
                  </a:cubicBezTo>
                  <a:cubicBezTo>
                    <a:pt x="891" y="1148"/>
                    <a:pt x="1144" y="891"/>
                    <a:pt x="1144" y="575"/>
                  </a:cubicBezTo>
                  <a:cubicBezTo>
                    <a:pt x="1144" y="258"/>
                    <a:pt x="891" y="1"/>
                    <a:pt x="57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1" name="Google Shape;18471;p79"/>
            <p:cNvSpPr/>
            <p:nvPr/>
          </p:nvSpPr>
          <p:spPr>
            <a:xfrm>
              <a:off x="3302118" y="3796534"/>
              <a:ext cx="372558" cy="353610"/>
            </a:xfrm>
            <a:custGeom>
              <a:avLst/>
              <a:gdLst/>
              <a:ahLst/>
              <a:cxnLst/>
              <a:rect l="l" t="t" r="r" b="b"/>
              <a:pathLst>
                <a:path w="14314" h="13586" extrusionOk="0">
                  <a:moveTo>
                    <a:pt x="7516" y="429"/>
                  </a:moveTo>
                  <a:cubicBezTo>
                    <a:pt x="11024" y="429"/>
                    <a:pt x="13877" y="3283"/>
                    <a:pt x="13877" y="6794"/>
                  </a:cubicBezTo>
                  <a:cubicBezTo>
                    <a:pt x="13877" y="10302"/>
                    <a:pt x="11024" y="13155"/>
                    <a:pt x="7516" y="13155"/>
                  </a:cubicBezTo>
                  <a:cubicBezTo>
                    <a:pt x="4004" y="13155"/>
                    <a:pt x="1151" y="10302"/>
                    <a:pt x="1151" y="6794"/>
                  </a:cubicBezTo>
                  <a:cubicBezTo>
                    <a:pt x="1151" y="3283"/>
                    <a:pt x="4004" y="429"/>
                    <a:pt x="7516" y="429"/>
                  </a:cubicBezTo>
                  <a:close/>
                  <a:moveTo>
                    <a:pt x="7514" y="1"/>
                  </a:moveTo>
                  <a:cubicBezTo>
                    <a:pt x="6207" y="1"/>
                    <a:pt x="4892" y="377"/>
                    <a:pt x="3741" y="1147"/>
                  </a:cubicBezTo>
                  <a:cubicBezTo>
                    <a:pt x="1045" y="2945"/>
                    <a:pt x="0" y="6400"/>
                    <a:pt x="1239" y="9391"/>
                  </a:cubicBezTo>
                  <a:cubicBezTo>
                    <a:pt x="2307" y="11966"/>
                    <a:pt x="4809" y="13586"/>
                    <a:pt x="7510" y="13586"/>
                  </a:cubicBezTo>
                  <a:cubicBezTo>
                    <a:pt x="7950" y="13586"/>
                    <a:pt x="8394" y="13543"/>
                    <a:pt x="8839" y="13454"/>
                  </a:cubicBezTo>
                  <a:cubicBezTo>
                    <a:pt x="12020" y="12825"/>
                    <a:pt x="14307" y="10035"/>
                    <a:pt x="14307" y="6794"/>
                  </a:cubicBezTo>
                  <a:cubicBezTo>
                    <a:pt x="14314" y="4989"/>
                    <a:pt x="13596" y="3261"/>
                    <a:pt x="12319" y="1991"/>
                  </a:cubicBezTo>
                  <a:cubicBezTo>
                    <a:pt x="11005" y="677"/>
                    <a:pt x="9266" y="1"/>
                    <a:pt x="75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2" name="Google Shape;18472;p79"/>
            <p:cNvSpPr/>
            <p:nvPr/>
          </p:nvSpPr>
          <p:spPr>
            <a:xfrm>
              <a:off x="3387931" y="3863555"/>
              <a:ext cx="219620" cy="219620"/>
            </a:xfrm>
            <a:custGeom>
              <a:avLst/>
              <a:gdLst/>
              <a:ahLst/>
              <a:cxnLst/>
              <a:rect l="l" t="t" r="r" b="b"/>
              <a:pathLst>
                <a:path w="8438" h="8438" extrusionOk="0">
                  <a:moveTo>
                    <a:pt x="6654" y="430"/>
                  </a:moveTo>
                  <a:cubicBezTo>
                    <a:pt x="7400" y="430"/>
                    <a:pt x="8005" y="1035"/>
                    <a:pt x="8008" y="1781"/>
                  </a:cubicBezTo>
                  <a:lnTo>
                    <a:pt x="8008" y="6654"/>
                  </a:lnTo>
                  <a:cubicBezTo>
                    <a:pt x="8005" y="7403"/>
                    <a:pt x="7400" y="8005"/>
                    <a:pt x="6654" y="8008"/>
                  </a:cubicBezTo>
                  <a:lnTo>
                    <a:pt x="1781" y="8008"/>
                  </a:lnTo>
                  <a:cubicBezTo>
                    <a:pt x="1035" y="8005"/>
                    <a:pt x="429" y="7403"/>
                    <a:pt x="429" y="6654"/>
                  </a:cubicBezTo>
                  <a:lnTo>
                    <a:pt x="429" y="1781"/>
                  </a:lnTo>
                  <a:cubicBezTo>
                    <a:pt x="429" y="1035"/>
                    <a:pt x="1035" y="430"/>
                    <a:pt x="1781" y="430"/>
                  </a:cubicBezTo>
                  <a:close/>
                  <a:moveTo>
                    <a:pt x="1781" y="0"/>
                  </a:moveTo>
                  <a:cubicBezTo>
                    <a:pt x="795" y="0"/>
                    <a:pt x="0" y="799"/>
                    <a:pt x="0" y="1781"/>
                  </a:cubicBezTo>
                  <a:lnTo>
                    <a:pt x="0" y="6654"/>
                  </a:lnTo>
                  <a:cubicBezTo>
                    <a:pt x="0" y="7639"/>
                    <a:pt x="795" y="8434"/>
                    <a:pt x="1781" y="8438"/>
                  </a:cubicBezTo>
                  <a:lnTo>
                    <a:pt x="6654" y="8438"/>
                  </a:lnTo>
                  <a:cubicBezTo>
                    <a:pt x="7639" y="8434"/>
                    <a:pt x="8434" y="7639"/>
                    <a:pt x="8438" y="6654"/>
                  </a:cubicBezTo>
                  <a:lnTo>
                    <a:pt x="8438" y="1781"/>
                  </a:lnTo>
                  <a:cubicBezTo>
                    <a:pt x="8434" y="799"/>
                    <a:pt x="7639" y="0"/>
                    <a:pt x="66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3" name="Google Shape;18473;p79"/>
            <p:cNvSpPr/>
            <p:nvPr/>
          </p:nvSpPr>
          <p:spPr>
            <a:xfrm>
              <a:off x="3434546" y="3915506"/>
              <a:ext cx="127665" cy="115562"/>
            </a:xfrm>
            <a:custGeom>
              <a:avLst/>
              <a:gdLst/>
              <a:ahLst/>
              <a:cxnLst/>
              <a:rect l="l" t="t" r="r" b="b"/>
              <a:pathLst>
                <a:path w="4905" h="4440" extrusionOk="0">
                  <a:moveTo>
                    <a:pt x="2426" y="0"/>
                  </a:moveTo>
                  <a:cubicBezTo>
                    <a:pt x="1830" y="0"/>
                    <a:pt x="1238" y="240"/>
                    <a:pt x="802" y="703"/>
                  </a:cubicBezTo>
                  <a:cubicBezTo>
                    <a:pt x="42" y="1516"/>
                    <a:pt x="0" y="2768"/>
                    <a:pt x="707" y="3627"/>
                  </a:cubicBezTo>
                  <a:cubicBezTo>
                    <a:pt x="1143" y="4158"/>
                    <a:pt x="1780" y="4440"/>
                    <a:pt x="2426" y="4440"/>
                  </a:cubicBezTo>
                  <a:cubicBezTo>
                    <a:pt x="2828" y="4440"/>
                    <a:pt x="3233" y="4331"/>
                    <a:pt x="3596" y="4105"/>
                  </a:cubicBezTo>
                  <a:cubicBezTo>
                    <a:pt x="3712" y="4032"/>
                    <a:pt x="3730" y="3870"/>
                    <a:pt x="3635" y="3775"/>
                  </a:cubicBezTo>
                  <a:lnTo>
                    <a:pt x="3631" y="3771"/>
                  </a:lnTo>
                  <a:cubicBezTo>
                    <a:pt x="3590" y="3730"/>
                    <a:pt x="3536" y="3708"/>
                    <a:pt x="3481" y="3708"/>
                  </a:cubicBezTo>
                  <a:cubicBezTo>
                    <a:pt x="3442" y="3708"/>
                    <a:pt x="3403" y="3719"/>
                    <a:pt x="3367" y="3743"/>
                  </a:cubicBezTo>
                  <a:cubicBezTo>
                    <a:pt x="3084" y="3916"/>
                    <a:pt x="2756" y="4010"/>
                    <a:pt x="2425" y="4010"/>
                  </a:cubicBezTo>
                  <a:cubicBezTo>
                    <a:pt x="2419" y="4010"/>
                    <a:pt x="2413" y="4010"/>
                    <a:pt x="2407" y="4010"/>
                  </a:cubicBezTo>
                  <a:cubicBezTo>
                    <a:pt x="1605" y="4003"/>
                    <a:pt x="904" y="3462"/>
                    <a:pt x="697" y="2687"/>
                  </a:cubicBezTo>
                  <a:cubicBezTo>
                    <a:pt x="489" y="1913"/>
                    <a:pt x="820" y="1094"/>
                    <a:pt x="1510" y="682"/>
                  </a:cubicBezTo>
                  <a:cubicBezTo>
                    <a:pt x="1793" y="514"/>
                    <a:pt x="2109" y="432"/>
                    <a:pt x="2422" y="432"/>
                  </a:cubicBezTo>
                  <a:cubicBezTo>
                    <a:pt x="2871" y="432"/>
                    <a:pt x="3316" y="600"/>
                    <a:pt x="3659" y="925"/>
                  </a:cubicBezTo>
                  <a:cubicBezTo>
                    <a:pt x="4240" y="1477"/>
                    <a:pt x="4381" y="2350"/>
                    <a:pt x="4008" y="3057"/>
                  </a:cubicBezTo>
                  <a:cubicBezTo>
                    <a:pt x="3962" y="3141"/>
                    <a:pt x="3976" y="3243"/>
                    <a:pt x="4043" y="3310"/>
                  </a:cubicBezTo>
                  <a:lnTo>
                    <a:pt x="4046" y="3314"/>
                  </a:lnTo>
                  <a:cubicBezTo>
                    <a:pt x="4087" y="3355"/>
                    <a:pt x="4141" y="3375"/>
                    <a:pt x="4194" y="3375"/>
                  </a:cubicBezTo>
                  <a:cubicBezTo>
                    <a:pt x="4268" y="3375"/>
                    <a:pt x="4342" y="3336"/>
                    <a:pt x="4381" y="3264"/>
                  </a:cubicBezTo>
                  <a:cubicBezTo>
                    <a:pt x="4905" y="2283"/>
                    <a:pt x="4620" y="1062"/>
                    <a:pt x="3716" y="415"/>
                  </a:cubicBezTo>
                  <a:cubicBezTo>
                    <a:pt x="3327" y="136"/>
                    <a:pt x="2875" y="0"/>
                    <a:pt x="24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4" name="Google Shape;18474;p79"/>
            <p:cNvSpPr/>
            <p:nvPr/>
          </p:nvSpPr>
          <p:spPr>
            <a:xfrm>
              <a:off x="3542326" y="3891378"/>
              <a:ext cx="29775" cy="29880"/>
            </a:xfrm>
            <a:custGeom>
              <a:avLst/>
              <a:gdLst/>
              <a:ahLst/>
              <a:cxnLst/>
              <a:rect l="l" t="t" r="r" b="b"/>
              <a:pathLst>
                <a:path w="1144" h="1148" extrusionOk="0">
                  <a:moveTo>
                    <a:pt x="574" y="1"/>
                  </a:moveTo>
                  <a:cubicBezTo>
                    <a:pt x="257" y="1"/>
                    <a:pt x="0" y="258"/>
                    <a:pt x="0" y="575"/>
                  </a:cubicBezTo>
                  <a:cubicBezTo>
                    <a:pt x="0" y="891"/>
                    <a:pt x="257" y="1148"/>
                    <a:pt x="574" y="1148"/>
                  </a:cubicBezTo>
                  <a:cubicBezTo>
                    <a:pt x="891" y="1148"/>
                    <a:pt x="1144" y="891"/>
                    <a:pt x="1144" y="575"/>
                  </a:cubicBezTo>
                  <a:cubicBezTo>
                    <a:pt x="1144" y="258"/>
                    <a:pt x="891" y="1"/>
                    <a:pt x="57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75" name="Google Shape;18475;p79"/>
          <p:cNvGrpSpPr/>
          <p:nvPr/>
        </p:nvGrpSpPr>
        <p:grpSpPr>
          <a:xfrm>
            <a:off x="6962652" y="3354899"/>
            <a:ext cx="404051" cy="382344"/>
            <a:chOff x="6962652" y="3354899"/>
            <a:chExt cx="404051" cy="382344"/>
          </a:xfrm>
        </p:grpSpPr>
        <p:sp>
          <p:nvSpPr>
            <p:cNvPr id="18476" name="Google Shape;18476;p79"/>
            <p:cNvSpPr/>
            <p:nvPr/>
          </p:nvSpPr>
          <p:spPr>
            <a:xfrm>
              <a:off x="6989565" y="3360990"/>
              <a:ext cx="370267" cy="370163"/>
            </a:xfrm>
            <a:custGeom>
              <a:avLst/>
              <a:gdLst/>
              <a:ahLst/>
              <a:cxnLst/>
              <a:rect l="l" t="t" r="r" b="b"/>
              <a:pathLst>
                <a:path w="14226" h="14222" extrusionOk="0">
                  <a:moveTo>
                    <a:pt x="7111" y="0"/>
                  </a:moveTo>
                  <a:cubicBezTo>
                    <a:pt x="3185" y="0"/>
                    <a:pt x="1" y="3184"/>
                    <a:pt x="1" y="7111"/>
                  </a:cubicBezTo>
                  <a:cubicBezTo>
                    <a:pt x="1" y="11037"/>
                    <a:pt x="3185" y="14222"/>
                    <a:pt x="7111" y="14222"/>
                  </a:cubicBezTo>
                  <a:cubicBezTo>
                    <a:pt x="11042" y="14222"/>
                    <a:pt x="14226" y="11037"/>
                    <a:pt x="14226" y="7111"/>
                  </a:cubicBezTo>
                  <a:cubicBezTo>
                    <a:pt x="14226" y="3184"/>
                    <a:pt x="11042" y="0"/>
                    <a:pt x="7111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7" name="Google Shape;18477;p79"/>
            <p:cNvSpPr/>
            <p:nvPr/>
          </p:nvSpPr>
          <p:spPr>
            <a:xfrm>
              <a:off x="7150571" y="3360990"/>
              <a:ext cx="216132" cy="370267"/>
            </a:xfrm>
            <a:custGeom>
              <a:avLst/>
              <a:gdLst/>
              <a:ahLst/>
              <a:cxnLst/>
              <a:rect l="l" t="t" r="r" b="b"/>
              <a:pathLst>
                <a:path w="8304" h="14226" extrusionOk="0">
                  <a:moveTo>
                    <a:pt x="938" y="0"/>
                  </a:moveTo>
                  <a:cubicBezTo>
                    <a:pt x="934" y="0"/>
                    <a:pt x="930" y="0"/>
                    <a:pt x="925" y="0"/>
                  </a:cubicBezTo>
                  <a:cubicBezTo>
                    <a:pt x="616" y="0"/>
                    <a:pt x="306" y="18"/>
                    <a:pt x="0" y="60"/>
                  </a:cubicBezTo>
                  <a:cubicBezTo>
                    <a:pt x="3536" y="524"/>
                    <a:pt x="6182" y="3540"/>
                    <a:pt x="6182" y="7111"/>
                  </a:cubicBezTo>
                  <a:cubicBezTo>
                    <a:pt x="6182" y="10679"/>
                    <a:pt x="3536" y="13697"/>
                    <a:pt x="0" y="14162"/>
                  </a:cubicBezTo>
                  <a:cubicBezTo>
                    <a:pt x="320" y="14205"/>
                    <a:pt x="639" y="14226"/>
                    <a:pt x="953" y="14226"/>
                  </a:cubicBezTo>
                  <a:cubicBezTo>
                    <a:pt x="4636" y="14226"/>
                    <a:pt x="7787" y="11362"/>
                    <a:pt x="8036" y="7575"/>
                  </a:cubicBezTo>
                  <a:cubicBezTo>
                    <a:pt x="8303" y="3473"/>
                    <a:pt x="5049" y="0"/>
                    <a:pt x="938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8" name="Google Shape;18478;p79"/>
            <p:cNvSpPr/>
            <p:nvPr/>
          </p:nvSpPr>
          <p:spPr>
            <a:xfrm>
              <a:off x="7044795" y="3472882"/>
              <a:ext cx="76026" cy="121913"/>
            </a:xfrm>
            <a:custGeom>
              <a:avLst/>
              <a:gdLst/>
              <a:ahLst/>
              <a:cxnLst/>
              <a:rect l="l" t="t" r="r" b="b"/>
              <a:pathLst>
                <a:path w="2921" h="4684" extrusionOk="0">
                  <a:moveTo>
                    <a:pt x="465" y="1"/>
                  </a:moveTo>
                  <a:cubicBezTo>
                    <a:pt x="204" y="1"/>
                    <a:pt x="0" y="215"/>
                    <a:pt x="7" y="472"/>
                  </a:cubicBezTo>
                  <a:lnTo>
                    <a:pt x="7" y="4226"/>
                  </a:lnTo>
                  <a:cubicBezTo>
                    <a:pt x="7" y="4480"/>
                    <a:pt x="211" y="4684"/>
                    <a:pt x="465" y="4684"/>
                  </a:cubicBezTo>
                  <a:cubicBezTo>
                    <a:pt x="718" y="4684"/>
                    <a:pt x="922" y="4476"/>
                    <a:pt x="922" y="4226"/>
                  </a:cubicBezTo>
                  <a:lnTo>
                    <a:pt x="922" y="3611"/>
                  </a:lnTo>
                  <a:lnTo>
                    <a:pt x="1246" y="3287"/>
                  </a:lnTo>
                  <a:lnTo>
                    <a:pt x="1964" y="4258"/>
                  </a:lnTo>
                  <a:cubicBezTo>
                    <a:pt x="2034" y="4356"/>
                    <a:pt x="2143" y="4420"/>
                    <a:pt x="2263" y="4437"/>
                  </a:cubicBezTo>
                  <a:cubicBezTo>
                    <a:pt x="2287" y="4441"/>
                    <a:pt x="2308" y="4444"/>
                    <a:pt x="2333" y="4444"/>
                  </a:cubicBezTo>
                  <a:cubicBezTo>
                    <a:pt x="2706" y="4441"/>
                    <a:pt x="2921" y="4015"/>
                    <a:pt x="2699" y="3713"/>
                  </a:cubicBezTo>
                  <a:lnTo>
                    <a:pt x="1900" y="2632"/>
                  </a:lnTo>
                  <a:lnTo>
                    <a:pt x="2502" y="2031"/>
                  </a:lnTo>
                  <a:cubicBezTo>
                    <a:pt x="2671" y="1851"/>
                    <a:pt x="2667" y="1570"/>
                    <a:pt x="2491" y="1394"/>
                  </a:cubicBezTo>
                  <a:cubicBezTo>
                    <a:pt x="2403" y="1304"/>
                    <a:pt x="2287" y="1259"/>
                    <a:pt x="2170" y="1259"/>
                  </a:cubicBezTo>
                  <a:cubicBezTo>
                    <a:pt x="2058" y="1259"/>
                    <a:pt x="1946" y="1301"/>
                    <a:pt x="1858" y="1383"/>
                  </a:cubicBezTo>
                  <a:lnTo>
                    <a:pt x="922" y="2319"/>
                  </a:lnTo>
                  <a:lnTo>
                    <a:pt x="922" y="472"/>
                  </a:lnTo>
                  <a:cubicBezTo>
                    <a:pt x="929" y="215"/>
                    <a:pt x="722" y="1"/>
                    <a:pt x="465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9" name="Google Shape;18479;p79"/>
            <p:cNvSpPr/>
            <p:nvPr/>
          </p:nvSpPr>
          <p:spPr>
            <a:xfrm>
              <a:off x="7197628" y="3472882"/>
              <a:ext cx="76130" cy="121913"/>
            </a:xfrm>
            <a:custGeom>
              <a:avLst/>
              <a:gdLst/>
              <a:ahLst/>
              <a:cxnLst/>
              <a:rect l="l" t="t" r="r" b="b"/>
              <a:pathLst>
                <a:path w="2925" h="4684" extrusionOk="0">
                  <a:moveTo>
                    <a:pt x="469" y="1"/>
                  </a:moveTo>
                  <a:cubicBezTo>
                    <a:pt x="208" y="1"/>
                    <a:pt x="1" y="215"/>
                    <a:pt x="11" y="472"/>
                  </a:cubicBezTo>
                  <a:lnTo>
                    <a:pt x="11" y="4226"/>
                  </a:lnTo>
                  <a:cubicBezTo>
                    <a:pt x="11" y="4480"/>
                    <a:pt x="215" y="4684"/>
                    <a:pt x="469" y="4684"/>
                  </a:cubicBezTo>
                  <a:cubicBezTo>
                    <a:pt x="722" y="4684"/>
                    <a:pt x="926" y="4476"/>
                    <a:pt x="926" y="4226"/>
                  </a:cubicBezTo>
                  <a:lnTo>
                    <a:pt x="926" y="3611"/>
                  </a:lnTo>
                  <a:lnTo>
                    <a:pt x="1250" y="3287"/>
                  </a:lnTo>
                  <a:lnTo>
                    <a:pt x="1967" y="4258"/>
                  </a:lnTo>
                  <a:cubicBezTo>
                    <a:pt x="2038" y="4356"/>
                    <a:pt x="2147" y="4420"/>
                    <a:pt x="2266" y="4437"/>
                  </a:cubicBezTo>
                  <a:cubicBezTo>
                    <a:pt x="2288" y="4441"/>
                    <a:pt x="2312" y="4444"/>
                    <a:pt x="2333" y="4444"/>
                  </a:cubicBezTo>
                  <a:cubicBezTo>
                    <a:pt x="2710" y="4441"/>
                    <a:pt x="2924" y="4015"/>
                    <a:pt x="2703" y="3713"/>
                  </a:cubicBezTo>
                  <a:lnTo>
                    <a:pt x="1904" y="2632"/>
                  </a:lnTo>
                  <a:lnTo>
                    <a:pt x="2506" y="2031"/>
                  </a:lnTo>
                  <a:cubicBezTo>
                    <a:pt x="2675" y="1851"/>
                    <a:pt x="2671" y="1570"/>
                    <a:pt x="2495" y="1394"/>
                  </a:cubicBezTo>
                  <a:cubicBezTo>
                    <a:pt x="2407" y="1304"/>
                    <a:pt x="2291" y="1259"/>
                    <a:pt x="2174" y="1259"/>
                  </a:cubicBezTo>
                  <a:cubicBezTo>
                    <a:pt x="2061" y="1259"/>
                    <a:pt x="1948" y="1301"/>
                    <a:pt x="1858" y="1383"/>
                  </a:cubicBezTo>
                  <a:lnTo>
                    <a:pt x="926" y="2319"/>
                  </a:lnTo>
                  <a:lnTo>
                    <a:pt x="926" y="472"/>
                  </a:lnTo>
                  <a:cubicBezTo>
                    <a:pt x="933" y="215"/>
                    <a:pt x="725" y="1"/>
                    <a:pt x="46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0" name="Google Shape;18480;p79"/>
            <p:cNvSpPr/>
            <p:nvPr/>
          </p:nvSpPr>
          <p:spPr>
            <a:xfrm>
              <a:off x="7141487" y="3497790"/>
              <a:ext cx="25038" cy="97004"/>
            </a:xfrm>
            <a:custGeom>
              <a:avLst/>
              <a:gdLst/>
              <a:ahLst/>
              <a:cxnLst/>
              <a:rect l="l" t="t" r="r" b="b"/>
              <a:pathLst>
                <a:path w="962" h="3727" extrusionOk="0">
                  <a:moveTo>
                    <a:pt x="479" y="1"/>
                  </a:moveTo>
                  <a:cubicBezTo>
                    <a:pt x="222" y="1"/>
                    <a:pt x="8" y="205"/>
                    <a:pt x="1" y="465"/>
                  </a:cubicBezTo>
                  <a:lnTo>
                    <a:pt x="1" y="3248"/>
                  </a:lnTo>
                  <a:cubicBezTo>
                    <a:pt x="1" y="3512"/>
                    <a:pt x="215" y="3727"/>
                    <a:pt x="483" y="3727"/>
                  </a:cubicBezTo>
                  <a:cubicBezTo>
                    <a:pt x="747" y="3727"/>
                    <a:pt x="961" y="3512"/>
                    <a:pt x="961" y="3248"/>
                  </a:cubicBezTo>
                  <a:lnTo>
                    <a:pt x="961" y="465"/>
                  </a:lnTo>
                  <a:cubicBezTo>
                    <a:pt x="951" y="205"/>
                    <a:pt x="740" y="1"/>
                    <a:pt x="47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1" name="Google Shape;18481;p79"/>
            <p:cNvSpPr/>
            <p:nvPr/>
          </p:nvSpPr>
          <p:spPr>
            <a:xfrm>
              <a:off x="7288933" y="3529518"/>
              <a:ext cx="38573" cy="33055"/>
            </a:xfrm>
            <a:custGeom>
              <a:avLst/>
              <a:gdLst/>
              <a:ahLst/>
              <a:cxnLst/>
              <a:rect l="l" t="t" r="r" b="b"/>
              <a:pathLst>
                <a:path w="1482" h="1270" extrusionOk="0">
                  <a:moveTo>
                    <a:pt x="843" y="1"/>
                  </a:moveTo>
                  <a:cubicBezTo>
                    <a:pt x="686" y="1"/>
                    <a:pt x="527" y="59"/>
                    <a:pt x="398" y="189"/>
                  </a:cubicBezTo>
                  <a:cubicBezTo>
                    <a:pt x="0" y="587"/>
                    <a:pt x="282" y="1269"/>
                    <a:pt x="845" y="1269"/>
                  </a:cubicBezTo>
                  <a:cubicBezTo>
                    <a:pt x="1197" y="1269"/>
                    <a:pt x="1478" y="984"/>
                    <a:pt x="1482" y="636"/>
                  </a:cubicBezTo>
                  <a:cubicBezTo>
                    <a:pt x="1482" y="253"/>
                    <a:pt x="1169" y="1"/>
                    <a:pt x="843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2" name="Google Shape;18482;p79"/>
            <p:cNvSpPr/>
            <p:nvPr/>
          </p:nvSpPr>
          <p:spPr>
            <a:xfrm>
              <a:off x="6962652" y="3354899"/>
              <a:ext cx="402776" cy="382344"/>
            </a:xfrm>
            <a:custGeom>
              <a:avLst/>
              <a:gdLst/>
              <a:ahLst/>
              <a:cxnLst/>
              <a:rect l="l" t="t" r="r" b="b"/>
              <a:pathLst>
                <a:path w="15475" h="14690" extrusionOk="0">
                  <a:moveTo>
                    <a:pt x="8124" y="466"/>
                  </a:moveTo>
                  <a:cubicBezTo>
                    <a:pt x="11921" y="466"/>
                    <a:pt x="15006" y="3552"/>
                    <a:pt x="15006" y="7345"/>
                  </a:cubicBezTo>
                  <a:cubicBezTo>
                    <a:pt x="15006" y="11138"/>
                    <a:pt x="11921" y="14223"/>
                    <a:pt x="8124" y="14223"/>
                  </a:cubicBezTo>
                  <a:cubicBezTo>
                    <a:pt x="4331" y="14223"/>
                    <a:pt x="1246" y="11138"/>
                    <a:pt x="1246" y="7345"/>
                  </a:cubicBezTo>
                  <a:cubicBezTo>
                    <a:pt x="1246" y="3552"/>
                    <a:pt x="4331" y="466"/>
                    <a:pt x="8124" y="466"/>
                  </a:cubicBezTo>
                  <a:close/>
                  <a:moveTo>
                    <a:pt x="8120" y="0"/>
                  </a:moveTo>
                  <a:cubicBezTo>
                    <a:pt x="6707" y="0"/>
                    <a:pt x="5287" y="406"/>
                    <a:pt x="4043" y="1237"/>
                  </a:cubicBezTo>
                  <a:cubicBezTo>
                    <a:pt x="1133" y="3186"/>
                    <a:pt x="0" y="6919"/>
                    <a:pt x="1341" y="10156"/>
                  </a:cubicBezTo>
                  <a:cubicBezTo>
                    <a:pt x="2493" y="12939"/>
                    <a:pt x="5199" y="14690"/>
                    <a:pt x="8120" y="14690"/>
                  </a:cubicBezTo>
                  <a:cubicBezTo>
                    <a:pt x="8596" y="14690"/>
                    <a:pt x="9078" y="14643"/>
                    <a:pt x="9560" y="14547"/>
                  </a:cubicBezTo>
                  <a:cubicBezTo>
                    <a:pt x="12994" y="13865"/>
                    <a:pt x="15471" y="10849"/>
                    <a:pt x="15471" y="7345"/>
                  </a:cubicBezTo>
                  <a:cubicBezTo>
                    <a:pt x="15474" y="5396"/>
                    <a:pt x="14700" y="3527"/>
                    <a:pt x="13318" y="2152"/>
                  </a:cubicBezTo>
                  <a:cubicBezTo>
                    <a:pt x="11898" y="732"/>
                    <a:pt x="10016" y="0"/>
                    <a:pt x="8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3" name="Google Shape;18483;p79"/>
            <p:cNvSpPr/>
            <p:nvPr/>
          </p:nvSpPr>
          <p:spPr>
            <a:xfrm>
              <a:off x="7039121" y="3467104"/>
              <a:ext cx="86177" cy="133729"/>
            </a:xfrm>
            <a:custGeom>
              <a:avLst/>
              <a:gdLst/>
              <a:ahLst/>
              <a:cxnLst/>
              <a:rect l="l" t="t" r="r" b="b"/>
              <a:pathLst>
                <a:path w="3311" h="5138" extrusionOk="0">
                  <a:moveTo>
                    <a:pt x="677" y="483"/>
                  </a:moveTo>
                  <a:cubicBezTo>
                    <a:pt x="782" y="483"/>
                    <a:pt x="887" y="553"/>
                    <a:pt x="887" y="694"/>
                  </a:cubicBezTo>
                  <a:lnTo>
                    <a:pt x="887" y="2580"/>
                  </a:lnTo>
                  <a:cubicBezTo>
                    <a:pt x="887" y="2721"/>
                    <a:pt x="1001" y="2813"/>
                    <a:pt x="1121" y="2813"/>
                  </a:cubicBezTo>
                  <a:cubicBezTo>
                    <a:pt x="1178" y="2813"/>
                    <a:pt x="1237" y="2792"/>
                    <a:pt x="1284" y="2745"/>
                  </a:cubicBezTo>
                  <a:lnTo>
                    <a:pt x="2245" y="1781"/>
                  </a:lnTo>
                  <a:cubicBezTo>
                    <a:pt x="2291" y="1736"/>
                    <a:pt x="2343" y="1716"/>
                    <a:pt x="2393" y="1716"/>
                  </a:cubicBezTo>
                  <a:cubicBezTo>
                    <a:pt x="2556" y="1716"/>
                    <a:pt x="2695" y="1926"/>
                    <a:pt x="2544" y="2080"/>
                  </a:cubicBezTo>
                  <a:lnTo>
                    <a:pt x="1928" y="2693"/>
                  </a:lnTo>
                  <a:cubicBezTo>
                    <a:pt x="1847" y="2774"/>
                    <a:pt x="1840" y="2900"/>
                    <a:pt x="1907" y="2995"/>
                  </a:cubicBezTo>
                  <a:lnTo>
                    <a:pt x="2713" y="4086"/>
                  </a:lnTo>
                  <a:cubicBezTo>
                    <a:pt x="2748" y="4128"/>
                    <a:pt x="2762" y="4184"/>
                    <a:pt x="2755" y="4241"/>
                  </a:cubicBezTo>
                  <a:cubicBezTo>
                    <a:pt x="2738" y="4353"/>
                    <a:pt x="2641" y="4419"/>
                    <a:pt x="2544" y="4419"/>
                  </a:cubicBezTo>
                  <a:cubicBezTo>
                    <a:pt x="2482" y="4419"/>
                    <a:pt x="2421" y="4393"/>
                    <a:pt x="2379" y="4336"/>
                  </a:cubicBezTo>
                  <a:lnTo>
                    <a:pt x="1650" y="3351"/>
                  </a:lnTo>
                  <a:cubicBezTo>
                    <a:pt x="1604" y="3287"/>
                    <a:pt x="1532" y="3254"/>
                    <a:pt x="1461" y="3254"/>
                  </a:cubicBezTo>
                  <a:cubicBezTo>
                    <a:pt x="1402" y="3254"/>
                    <a:pt x="1343" y="3276"/>
                    <a:pt x="1298" y="3322"/>
                  </a:cubicBezTo>
                  <a:lnTo>
                    <a:pt x="957" y="3664"/>
                  </a:lnTo>
                  <a:cubicBezTo>
                    <a:pt x="911" y="3709"/>
                    <a:pt x="887" y="3769"/>
                    <a:pt x="887" y="3829"/>
                  </a:cubicBezTo>
                  <a:lnTo>
                    <a:pt x="887" y="4448"/>
                  </a:lnTo>
                  <a:cubicBezTo>
                    <a:pt x="890" y="4564"/>
                    <a:pt x="795" y="4659"/>
                    <a:pt x="679" y="4659"/>
                  </a:cubicBezTo>
                  <a:cubicBezTo>
                    <a:pt x="563" y="4659"/>
                    <a:pt x="468" y="4564"/>
                    <a:pt x="468" y="4448"/>
                  </a:cubicBezTo>
                  <a:lnTo>
                    <a:pt x="468" y="694"/>
                  </a:lnTo>
                  <a:cubicBezTo>
                    <a:pt x="468" y="553"/>
                    <a:pt x="573" y="483"/>
                    <a:pt x="677" y="483"/>
                  </a:cubicBezTo>
                  <a:close/>
                  <a:moveTo>
                    <a:pt x="683" y="1"/>
                  </a:moveTo>
                  <a:cubicBezTo>
                    <a:pt x="303" y="1"/>
                    <a:pt x="0" y="314"/>
                    <a:pt x="11" y="691"/>
                  </a:cubicBezTo>
                  <a:lnTo>
                    <a:pt x="11" y="4448"/>
                  </a:lnTo>
                  <a:cubicBezTo>
                    <a:pt x="0" y="4825"/>
                    <a:pt x="303" y="5138"/>
                    <a:pt x="683" y="5138"/>
                  </a:cubicBezTo>
                  <a:cubicBezTo>
                    <a:pt x="1063" y="5138"/>
                    <a:pt x="1365" y="4825"/>
                    <a:pt x="1355" y="4448"/>
                  </a:cubicBezTo>
                  <a:lnTo>
                    <a:pt x="1355" y="3924"/>
                  </a:lnTo>
                  <a:lnTo>
                    <a:pt x="1439" y="3840"/>
                  </a:lnTo>
                  <a:lnTo>
                    <a:pt x="2009" y="4610"/>
                  </a:lnTo>
                  <a:cubicBezTo>
                    <a:pt x="2139" y="4789"/>
                    <a:pt x="2342" y="4883"/>
                    <a:pt x="2548" y="4883"/>
                  </a:cubicBezTo>
                  <a:cubicBezTo>
                    <a:pt x="2688" y="4883"/>
                    <a:pt x="2828" y="4840"/>
                    <a:pt x="2949" y="4751"/>
                  </a:cubicBezTo>
                  <a:cubicBezTo>
                    <a:pt x="3248" y="4529"/>
                    <a:pt x="3311" y="4107"/>
                    <a:pt x="3089" y="3808"/>
                  </a:cubicBezTo>
                  <a:lnTo>
                    <a:pt x="2403" y="2876"/>
                  </a:lnTo>
                  <a:lnTo>
                    <a:pt x="2875" y="2404"/>
                  </a:lnTo>
                  <a:cubicBezTo>
                    <a:pt x="3128" y="2140"/>
                    <a:pt x="3121" y="1722"/>
                    <a:pt x="2864" y="1465"/>
                  </a:cubicBezTo>
                  <a:cubicBezTo>
                    <a:pt x="2732" y="1332"/>
                    <a:pt x="2558" y="1266"/>
                    <a:pt x="2385" y="1266"/>
                  </a:cubicBezTo>
                  <a:cubicBezTo>
                    <a:pt x="2218" y="1266"/>
                    <a:pt x="2051" y="1328"/>
                    <a:pt x="1921" y="1451"/>
                  </a:cubicBezTo>
                  <a:lnTo>
                    <a:pt x="1355" y="2017"/>
                  </a:lnTo>
                  <a:lnTo>
                    <a:pt x="1355" y="691"/>
                  </a:lnTo>
                  <a:cubicBezTo>
                    <a:pt x="1365" y="314"/>
                    <a:pt x="1063" y="1"/>
                    <a:pt x="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4" name="Google Shape;18484;p79"/>
            <p:cNvSpPr/>
            <p:nvPr/>
          </p:nvSpPr>
          <p:spPr>
            <a:xfrm>
              <a:off x="7191954" y="3467104"/>
              <a:ext cx="86203" cy="133729"/>
            </a:xfrm>
            <a:custGeom>
              <a:avLst/>
              <a:gdLst/>
              <a:ahLst/>
              <a:cxnLst/>
              <a:rect l="l" t="t" r="r" b="b"/>
              <a:pathLst>
                <a:path w="3312" h="5138" extrusionOk="0">
                  <a:moveTo>
                    <a:pt x="681" y="483"/>
                  </a:moveTo>
                  <a:cubicBezTo>
                    <a:pt x="786" y="483"/>
                    <a:pt x="891" y="553"/>
                    <a:pt x="891" y="694"/>
                  </a:cubicBezTo>
                  <a:lnTo>
                    <a:pt x="891" y="2580"/>
                  </a:lnTo>
                  <a:cubicBezTo>
                    <a:pt x="891" y="2721"/>
                    <a:pt x="1005" y="2813"/>
                    <a:pt x="1125" y="2813"/>
                  </a:cubicBezTo>
                  <a:cubicBezTo>
                    <a:pt x="1182" y="2813"/>
                    <a:pt x="1241" y="2792"/>
                    <a:pt x="1288" y="2745"/>
                  </a:cubicBezTo>
                  <a:lnTo>
                    <a:pt x="2249" y="1781"/>
                  </a:lnTo>
                  <a:cubicBezTo>
                    <a:pt x="2294" y="1736"/>
                    <a:pt x="2346" y="1716"/>
                    <a:pt x="2395" y="1716"/>
                  </a:cubicBezTo>
                  <a:cubicBezTo>
                    <a:pt x="2558" y="1716"/>
                    <a:pt x="2698" y="1926"/>
                    <a:pt x="2544" y="2080"/>
                  </a:cubicBezTo>
                  <a:lnTo>
                    <a:pt x="1932" y="2693"/>
                  </a:lnTo>
                  <a:cubicBezTo>
                    <a:pt x="1851" y="2774"/>
                    <a:pt x="1841" y="2900"/>
                    <a:pt x="1911" y="2995"/>
                  </a:cubicBezTo>
                  <a:lnTo>
                    <a:pt x="2717" y="4086"/>
                  </a:lnTo>
                  <a:cubicBezTo>
                    <a:pt x="2752" y="4128"/>
                    <a:pt x="2766" y="4184"/>
                    <a:pt x="2759" y="4241"/>
                  </a:cubicBezTo>
                  <a:cubicBezTo>
                    <a:pt x="2742" y="4353"/>
                    <a:pt x="2645" y="4419"/>
                    <a:pt x="2547" y="4419"/>
                  </a:cubicBezTo>
                  <a:cubicBezTo>
                    <a:pt x="2486" y="4419"/>
                    <a:pt x="2425" y="4393"/>
                    <a:pt x="2382" y="4336"/>
                  </a:cubicBezTo>
                  <a:lnTo>
                    <a:pt x="1654" y="3351"/>
                  </a:lnTo>
                  <a:cubicBezTo>
                    <a:pt x="1608" y="3287"/>
                    <a:pt x="1536" y="3254"/>
                    <a:pt x="1465" y="3254"/>
                  </a:cubicBezTo>
                  <a:cubicBezTo>
                    <a:pt x="1406" y="3254"/>
                    <a:pt x="1347" y="3276"/>
                    <a:pt x="1302" y="3322"/>
                  </a:cubicBezTo>
                  <a:lnTo>
                    <a:pt x="957" y="3664"/>
                  </a:lnTo>
                  <a:cubicBezTo>
                    <a:pt x="915" y="3709"/>
                    <a:pt x="891" y="3769"/>
                    <a:pt x="891" y="3829"/>
                  </a:cubicBezTo>
                  <a:lnTo>
                    <a:pt x="891" y="4448"/>
                  </a:lnTo>
                  <a:cubicBezTo>
                    <a:pt x="891" y="4564"/>
                    <a:pt x="799" y="4659"/>
                    <a:pt x="683" y="4659"/>
                  </a:cubicBezTo>
                  <a:cubicBezTo>
                    <a:pt x="567" y="4659"/>
                    <a:pt x="472" y="4564"/>
                    <a:pt x="472" y="4448"/>
                  </a:cubicBezTo>
                  <a:lnTo>
                    <a:pt x="472" y="694"/>
                  </a:lnTo>
                  <a:cubicBezTo>
                    <a:pt x="472" y="553"/>
                    <a:pt x="577" y="483"/>
                    <a:pt x="681" y="483"/>
                  </a:cubicBezTo>
                  <a:close/>
                  <a:moveTo>
                    <a:pt x="683" y="1"/>
                  </a:moveTo>
                  <a:cubicBezTo>
                    <a:pt x="303" y="1"/>
                    <a:pt x="0" y="314"/>
                    <a:pt x="11" y="691"/>
                  </a:cubicBezTo>
                  <a:lnTo>
                    <a:pt x="11" y="4448"/>
                  </a:lnTo>
                  <a:cubicBezTo>
                    <a:pt x="0" y="4825"/>
                    <a:pt x="303" y="5138"/>
                    <a:pt x="683" y="5138"/>
                  </a:cubicBezTo>
                  <a:cubicBezTo>
                    <a:pt x="1063" y="5138"/>
                    <a:pt x="1366" y="4825"/>
                    <a:pt x="1359" y="4448"/>
                  </a:cubicBezTo>
                  <a:lnTo>
                    <a:pt x="1359" y="3924"/>
                  </a:lnTo>
                  <a:lnTo>
                    <a:pt x="1439" y="3840"/>
                  </a:lnTo>
                  <a:lnTo>
                    <a:pt x="2009" y="4607"/>
                  </a:lnTo>
                  <a:cubicBezTo>
                    <a:pt x="2140" y="4786"/>
                    <a:pt x="2344" y="4880"/>
                    <a:pt x="2551" y="4880"/>
                  </a:cubicBezTo>
                  <a:cubicBezTo>
                    <a:pt x="2690" y="4880"/>
                    <a:pt x="2829" y="4838"/>
                    <a:pt x="2949" y="4751"/>
                  </a:cubicBezTo>
                  <a:cubicBezTo>
                    <a:pt x="3248" y="4529"/>
                    <a:pt x="3311" y="4107"/>
                    <a:pt x="3093" y="3808"/>
                  </a:cubicBezTo>
                  <a:lnTo>
                    <a:pt x="2407" y="2876"/>
                  </a:lnTo>
                  <a:lnTo>
                    <a:pt x="2879" y="2404"/>
                  </a:lnTo>
                  <a:cubicBezTo>
                    <a:pt x="3132" y="2140"/>
                    <a:pt x="3125" y="1722"/>
                    <a:pt x="2868" y="1465"/>
                  </a:cubicBezTo>
                  <a:cubicBezTo>
                    <a:pt x="2736" y="1332"/>
                    <a:pt x="2562" y="1266"/>
                    <a:pt x="2389" y="1266"/>
                  </a:cubicBezTo>
                  <a:cubicBezTo>
                    <a:pt x="2222" y="1266"/>
                    <a:pt x="2055" y="1328"/>
                    <a:pt x="1925" y="1451"/>
                  </a:cubicBezTo>
                  <a:lnTo>
                    <a:pt x="1359" y="2017"/>
                  </a:lnTo>
                  <a:lnTo>
                    <a:pt x="1359" y="691"/>
                  </a:lnTo>
                  <a:cubicBezTo>
                    <a:pt x="1366" y="314"/>
                    <a:pt x="1063" y="1"/>
                    <a:pt x="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5" name="Google Shape;18485;p79"/>
            <p:cNvSpPr/>
            <p:nvPr/>
          </p:nvSpPr>
          <p:spPr>
            <a:xfrm>
              <a:off x="7135813" y="3491726"/>
              <a:ext cx="36386" cy="108665"/>
            </a:xfrm>
            <a:custGeom>
              <a:avLst/>
              <a:gdLst/>
              <a:ahLst/>
              <a:cxnLst/>
              <a:rect l="l" t="t" r="r" b="b"/>
              <a:pathLst>
                <a:path w="1398" h="4175" extrusionOk="0">
                  <a:moveTo>
                    <a:pt x="700" y="1"/>
                  </a:moveTo>
                  <a:cubicBezTo>
                    <a:pt x="317" y="1"/>
                    <a:pt x="4" y="312"/>
                    <a:pt x="4" y="698"/>
                  </a:cubicBezTo>
                  <a:lnTo>
                    <a:pt x="4" y="3464"/>
                  </a:lnTo>
                  <a:cubicBezTo>
                    <a:pt x="1" y="3840"/>
                    <a:pt x="296" y="4157"/>
                    <a:pt x="673" y="4174"/>
                  </a:cubicBezTo>
                  <a:cubicBezTo>
                    <a:pt x="681" y="4175"/>
                    <a:pt x="690" y="4175"/>
                    <a:pt x="698" y="4175"/>
                  </a:cubicBezTo>
                  <a:cubicBezTo>
                    <a:pt x="1081" y="4175"/>
                    <a:pt x="1394" y="3867"/>
                    <a:pt x="1394" y="3481"/>
                  </a:cubicBezTo>
                  <a:lnTo>
                    <a:pt x="1394" y="2113"/>
                  </a:lnTo>
                  <a:cubicBezTo>
                    <a:pt x="1394" y="1986"/>
                    <a:pt x="1292" y="1880"/>
                    <a:pt x="1165" y="1880"/>
                  </a:cubicBezTo>
                  <a:cubicBezTo>
                    <a:pt x="1035" y="1880"/>
                    <a:pt x="933" y="1986"/>
                    <a:pt x="933" y="2113"/>
                  </a:cubicBezTo>
                  <a:lnTo>
                    <a:pt x="933" y="3471"/>
                  </a:lnTo>
                  <a:cubicBezTo>
                    <a:pt x="933" y="3590"/>
                    <a:pt x="849" y="3692"/>
                    <a:pt x="729" y="3710"/>
                  </a:cubicBezTo>
                  <a:cubicBezTo>
                    <a:pt x="719" y="3711"/>
                    <a:pt x="709" y="3712"/>
                    <a:pt x="699" y="3712"/>
                  </a:cubicBezTo>
                  <a:cubicBezTo>
                    <a:pt x="574" y="3712"/>
                    <a:pt x="465" y="3612"/>
                    <a:pt x="465" y="3481"/>
                  </a:cubicBezTo>
                  <a:lnTo>
                    <a:pt x="465" y="705"/>
                  </a:lnTo>
                  <a:cubicBezTo>
                    <a:pt x="465" y="586"/>
                    <a:pt x="549" y="483"/>
                    <a:pt x="669" y="466"/>
                  </a:cubicBezTo>
                  <a:cubicBezTo>
                    <a:pt x="679" y="465"/>
                    <a:pt x="689" y="464"/>
                    <a:pt x="698" y="464"/>
                  </a:cubicBezTo>
                  <a:cubicBezTo>
                    <a:pt x="824" y="464"/>
                    <a:pt x="933" y="567"/>
                    <a:pt x="933" y="698"/>
                  </a:cubicBezTo>
                  <a:lnTo>
                    <a:pt x="933" y="983"/>
                  </a:lnTo>
                  <a:cubicBezTo>
                    <a:pt x="933" y="1110"/>
                    <a:pt x="1035" y="1215"/>
                    <a:pt x="1165" y="1215"/>
                  </a:cubicBezTo>
                  <a:cubicBezTo>
                    <a:pt x="1292" y="1215"/>
                    <a:pt x="1394" y="1110"/>
                    <a:pt x="1394" y="983"/>
                  </a:cubicBezTo>
                  <a:lnTo>
                    <a:pt x="1394" y="716"/>
                  </a:lnTo>
                  <a:cubicBezTo>
                    <a:pt x="1397" y="336"/>
                    <a:pt x="1105" y="23"/>
                    <a:pt x="725" y="1"/>
                  </a:cubicBezTo>
                  <a:cubicBezTo>
                    <a:pt x="717" y="1"/>
                    <a:pt x="709" y="1"/>
                    <a:pt x="7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6" name="Google Shape;18486;p79"/>
            <p:cNvSpPr/>
            <p:nvPr/>
          </p:nvSpPr>
          <p:spPr>
            <a:xfrm>
              <a:off x="7281333" y="3523896"/>
              <a:ext cx="51769" cy="44351"/>
            </a:xfrm>
            <a:custGeom>
              <a:avLst/>
              <a:gdLst/>
              <a:ahLst/>
              <a:cxnLst/>
              <a:rect l="l" t="t" r="r" b="b"/>
              <a:pathLst>
                <a:path w="1989" h="1704" extrusionOk="0">
                  <a:moveTo>
                    <a:pt x="1135" y="464"/>
                  </a:moveTo>
                  <a:cubicBezTo>
                    <a:pt x="1334" y="464"/>
                    <a:pt x="1524" y="618"/>
                    <a:pt x="1524" y="852"/>
                  </a:cubicBezTo>
                  <a:cubicBezTo>
                    <a:pt x="1524" y="1063"/>
                    <a:pt x="1352" y="1239"/>
                    <a:pt x="1137" y="1239"/>
                  </a:cubicBezTo>
                  <a:cubicBezTo>
                    <a:pt x="792" y="1239"/>
                    <a:pt x="620" y="820"/>
                    <a:pt x="866" y="577"/>
                  </a:cubicBezTo>
                  <a:cubicBezTo>
                    <a:pt x="944" y="499"/>
                    <a:pt x="1041" y="464"/>
                    <a:pt x="1135" y="464"/>
                  </a:cubicBezTo>
                  <a:close/>
                  <a:moveTo>
                    <a:pt x="1137" y="0"/>
                  </a:moveTo>
                  <a:cubicBezTo>
                    <a:pt x="380" y="0"/>
                    <a:pt x="0" y="915"/>
                    <a:pt x="539" y="1454"/>
                  </a:cubicBezTo>
                  <a:cubicBezTo>
                    <a:pt x="712" y="1626"/>
                    <a:pt x="924" y="1704"/>
                    <a:pt x="1132" y="1704"/>
                  </a:cubicBezTo>
                  <a:cubicBezTo>
                    <a:pt x="1569" y="1704"/>
                    <a:pt x="1988" y="1364"/>
                    <a:pt x="1988" y="852"/>
                  </a:cubicBezTo>
                  <a:cubicBezTo>
                    <a:pt x="1988" y="380"/>
                    <a:pt x="1608" y="0"/>
                    <a:pt x="11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87" name="Google Shape;18487;p79"/>
          <p:cNvGrpSpPr/>
          <p:nvPr/>
        </p:nvGrpSpPr>
        <p:grpSpPr>
          <a:xfrm>
            <a:off x="3744430" y="3796534"/>
            <a:ext cx="372740" cy="353610"/>
            <a:chOff x="3744430" y="3796534"/>
            <a:chExt cx="372740" cy="353610"/>
          </a:xfrm>
        </p:grpSpPr>
        <p:sp>
          <p:nvSpPr>
            <p:cNvPr id="18488" name="Google Shape;18488;p79"/>
            <p:cNvSpPr/>
            <p:nvPr/>
          </p:nvSpPr>
          <p:spPr>
            <a:xfrm>
              <a:off x="3768713" y="3802104"/>
              <a:ext cx="342522" cy="342418"/>
            </a:xfrm>
            <a:custGeom>
              <a:avLst/>
              <a:gdLst/>
              <a:ahLst/>
              <a:cxnLst/>
              <a:rect l="l" t="t" r="r" b="b"/>
              <a:pathLst>
                <a:path w="13160" h="13156" extrusionOk="0">
                  <a:moveTo>
                    <a:pt x="6580" y="1"/>
                  </a:moveTo>
                  <a:cubicBezTo>
                    <a:pt x="2945" y="1"/>
                    <a:pt x="0" y="2945"/>
                    <a:pt x="0" y="6580"/>
                  </a:cubicBezTo>
                  <a:cubicBezTo>
                    <a:pt x="0" y="10211"/>
                    <a:pt x="2945" y="13156"/>
                    <a:pt x="6580" y="13156"/>
                  </a:cubicBezTo>
                  <a:cubicBezTo>
                    <a:pt x="10211" y="13156"/>
                    <a:pt x="13159" y="10211"/>
                    <a:pt x="13159" y="6580"/>
                  </a:cubicBezTo>
                  <a:cubicBezTo>
                    <a:pt x="13159" y="2945"/>
                    <a:pt x="10211" y="1"/>
                    <a:pt x="6580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9" name="Google Shape;18489;p79"/>
            <p:cNvSpPr/>
            <p:nvPr/>
          </p:nvSpPr>
          <p:spPr>
            <a:xfrm>
              <a:off x="3917617" y="3802104"/>
              <a:ext cx="199553" cy="342522"/>
            </a:xfrm>
            <a:custGeom>
              <a:avLst/>
              <a:gdLst/>
              <a:ahLst/>
              <a:cxnLst/>
              <a:rect l="l" t="t" r="r" b="b"/>
              <a:pathLst>
                <a:path w="7667" h="13160" extrusionOk="0">
                  <a:moveTo>
                    <a:pt x="859" y="1"/>
                  </a:moveTo>
                  <a:cubicBezTo>
                    <a:pt x="570" y="1"/>
                    <a:pt x="285" y="18"/>
                    <a:pt x="0" y="57"/>
                  </a:cubicBezTo>
                  <a:cubicBezTo>
                    <a:pt x="3272" y="486"/>
                    <a:pt x="5721" y="3276"/>
                    <a:pt x="5721" y="6580"/>
                  </a:cubicBezTo>
                  <a:cubicBezTo>
                    <a:pt x="5721" y="9880"/>
                    <a:pt x="3272" y="12670"/>
                    <a:pt x="0" y="13103"/>
                  </a:cubicBezTo>
                  <a:cubicBezTo>
                    <a:pt x="290" y="13141"/>
                    <a:pt x="578" y="13160"/>
                    <a:pt x="863" y="13160"/>
                  </a:cubicBezTo>
                  <a:cubicBezTo>
                    <a:pt x="4274" y="13160"/>
                    <a:pt x="7190" y="10510"/>
                    <a:pt x="7421" y="7009"/>
                  </a:cubicBezTo>
                  <a:cubicBezTo>
                    <a:pt x="7667" y="3216"/>
                    <a:pt x="4659" y="4"/>
                    <a:pt x="859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0" name="Google Shape;18490;p79"/>
            <p:cNvSpPr/>
            <p:nvPr/>
          </p:nvSpPr>
          <p:spPr>
            <a:xfrm>
              <a:off x="3850206" y="3943225"/>
              <a:ext cx="38026" cy="112387"/>
            </a:xfrm>
            <a:custGeom>
              <a:avLst/>
              <a:gdLst/>
              <a:ahLst/>
              <a:cxnLst/>
              <a:rect l="l" t="t" r="r" b="b"/>
              <a:pathLst>
                <a:path w="1461" h="4318" extrusionOk="0">
                  <a:moveTo>
                    <a:pt x="60" y="0"/>
                  </a:moveTo>
                  <a:cubicBezTo>
                    <a:pt x="29" y="0"/>
                    <a:pt x="0" y="25"/>
                    <a:pt x="0" y="57"/>
                  </a:cubicBezTo>
                  <a:lnTo>
                    <a:pt x="0" y="4261"/>
                  </a:lnTo>
                  <a:cubicBezTo>
                    <a:pt x="0" y="4293"/>
                    <a:pt x="29" y="4318"/>
                    <a:pt x="60" y="4318"/>
                  </a:cubicBezTo>
                  <a:lnTo>
                    <a:pt x="1404" y="4318"/>
                  </a:lnTo>
                  <a:cubicBezTo>
                    <a:pt x="1436" y="4318"/>
                    <a:pt x="1461" y="4293"/>
                    <a:pt x="1461" y="4261"/>
                  </a:cubicBezTo>
                  <a:lnTo>
                    <a:pt x="1461" y="57"/>
                  </a:lnTo>
                  <a:cubicBezTo>
                    <a:pt x="1461" y="25"/>
                    <a:pt x="1436" y="0"/>
                    <a:pt x="14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1" name="Google Shape;18491;p79"/>
            <p:cNvSpPr/>
            <p:nvPr/>
          </p:nvSpPr>
          <p:spPr>
            <a:xfrm>
              <a:off x="3835188" y="3876126"/>
              <a:ext cx="53044" cy="45522"/>
            </a:xfrm>
            <a:custGeom>
              <a:avLst/>
              <a:gdLst/>
              <a:ahLst/>
              <a:cxnLst/>
              <a:rect l="l" t="t" r="r" b="b"/>
              <a:pathLst>
                <a:path w="2038" h="1749" extrusionOk="0">
                  <a:moveTo>
                    <a:pt x="1160" y="1"/>
                  </a:moveTo>
                  <a:cubicBezTo>
                    <a:pt x="946" y="1"/>
                    <a:pt x="727" y="81"/>
                    <a:pt x="549" y="260"/>
                  </a:cubicBezTo>
                  <a:cubicBezTo>
                    <a:pt x="0" y="809"/>
                    <a:pt x="387" y="1748"/>
                    <a:pt x="1165" y="1748"/>
                  </a:cubicBezTo>
                  <a:cubicBezTo>
                    <a:pt x="1647" y="1748"/>
                    <a:pt x="2038" y="1358"/>
                    <a:pt x="2038" y="876"/>
                  </a:cubicBezTo>
                  <a:cubicBezTo>
                    <a:pt x="2038" y="350"/>
                    <a:pt x="1608" y="1"/>
                    <a:pt x="11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2" name="Google Shape;18492;p79"/>
            <p:cNvSpPr/>
            <p:nvPr/>
          </p:nvSpPr>
          <p:spPr>
            <a:xfrm>
              <a:off x="3924670" y="3943121"/>
              <a:ext cx="119805" cy="112491"/>
            </a:xfrm>
            <a:custGeom>
              <a:avLst/>
              <a:gdLst/>
              <a:ahLst/>
              <a:cxnLst/>
              <a:rect l="l" t="t" r="r" b="b"/>
              <a:pathLst>
                <a:path w="4603" h="4322" extrusionOk="0">
                  <a:moveTo>
                    <a:pt x="70" y="1"/>
                  </a:moveTo>
                  <a:cubicBezTo>
                    <a:pt x="32" y="1"/>
                    <a:pt x="0" y="33"/>
                    <a:pt x="0" y="71"/>
                  </a:cubicBezTo>
                  <a:lnTo>
                    <a:pt x="0" y="4255"/>
                  </a:lnTo>
                  <a:cubicBezTo>
                    <a:pt x="0" y="4290"/>
                    <a:pt x="32" y="4322"/>
                    <a:pt x="70" y="4322"/>
                  </a:cubicBezTo>
                  <a:lnTo>
                    <a:pt x="1390" y="4322"/>
                  </a:lnTo>
                  <a:cubicBezTo>
                    <a:pt x="1429" y="4322"/>
                    <a:pt x="1460" y="4290"/>
                    <a:pt x="1460" y="4255"/>
                  </a:cubicBezTo>
                  <a:lnTo>
                    <a:pt x="1460" y="2766"/>
                  </a:lnTo>
                  <a:cubicBezTo>
                    <a:pt x="1460" y="2281"/>
                    <a:pt x="1569" y="1461"/>
                    <a:pt x="2301" y="1461"/>
                  </a:cubicBezTo>
                  <a:cubicBezTo>
                    <a:pt x="3036" y="1461"/>
                    <a:pt x="3146" y="2281"/>
                    <a:pt x="3146" y="2766"/>
                  </a:cubicBezTo>
                  <a:lnTo>
                    <a:pt x="3146" y="4255"/>
                  </a:lnTo>
                  <a:cubicBezTo>
                    <a:pt x="3146" y="4290"/>
                    <a:pt x="3177" y="4322"/>
                    <a:pt x="3216" y="4322"/>
                  </a:cubicBezTo>
                  <a:lnTo>
                    <a:pt x="4535" y="4322"/>
                  </a:lnTo>
                  <a:cubicBezTo>
                    <a:pt x="4574" y="4322"/>
                    <a:pt x="4602" y="4290"/>
                    <a:pt x="4602" y="4255"/>
                  </a:cubicBezTo>
                  <a:lnTo>
                    <a:pt x="4602" y="2306"/>
                  </a:lnTo>
                  <a:cubicBezTo>
                    <a:pt x="4602" y="1707"/>
                    <a:pt x="4433" y="1151"/>
                    <a:pt x="4127" y="743"/>
                  </a:cubicBezTo>
                  <a:cubicBezTo>
                    <a:pt x="3761" y="258"/>
                    <a:pt x="3230" y="4"/>
                    <a:pt x="2586" y="4"/>
                  </a:cubicBezTo>
                  <a:cubicBezTo>
                    <a:pt x="2581" y="4"/>
                    <a:pt x="2575" y="4"/>
                    <a:pt x="2569" y="4"/>
                  </a:cubicBezTo>
                  <a:cubicBezTo>
                    <a:pt x="2107" y="4"/>
                    <a:pt x="1656" y="148"/>
                    <a:pt x="1277" y="413"/>
                  </a:cubicBezTo>
                  <a:cubicBezTo>
                    <a:pt x="1265" y="420"/>
                    <a:pt x="1253" y="423"/>
                    <a:pt x="1240" y="423"/>
                  </a:cubicBezTo>
                  <a:cubicBezTo>
                    <a:pt x="1205" y="423"/>
                    <a:pt x="1172" y="396"/>
                    <a:pt x="1172" y="356"/>
                  </a:cubicBezTo>
                  <a:lnTo>
                    <a:pt x="1172" y="71"/>
                  </a:lnTo>
                  <a:cubicBezTo>
                    <a:pt x="1172" y="33"/>
                    <a:pt x="1140" y="1"/>
                    <a:pt x="11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3" name="Google Shape;18493;p79"/>
            <p:cNvSpPr/>
            <p:nvPr/>
          </p:nvSpPr>
          <p:spPr>
            <a:xfrm>
              <a:off x="3744430" y="3796534"/>
              <a:ext cx="372480" cy="353610"/>
            </a:xfrm>
            <a:custGeom>
              <a:avLst/>
              <a:gdLst/>
              <a:ahLst/>
              <a:cxnLst/>
              <a:rect l="l" t="t" r="r" b="b"/>
              <a:pathLst>
                <a:path w="14311" h="13586" extrusionOk="0">
                  <a:moveTo>
                    <a:pt x="7513" y="429"/>
                  </a:moveTo>
                  <a:cubicBezTo>
                    <a:pt x="11021" y="429"/>
                    <a:pt x="13878" y="3283"/>
                    <a:pt x="13878" y="6794"/>
                  </a:cubicBezTo>
                  <a:cubicBezTo>
                    <a:pt x="13878" y="10302"/>
                    <a:pt x="11021" y="13155"/>
                    <a:pt x="7513" y="13155"/>
                  </a:cubicBezTo>
                  <a:cubicBezTo>
                    <a:pt x="4005" y="13155"/>
                    <a:pt x="1148" y="10302"/>
                    <a:pt x="1148" y="6794"/>
                  </a:cubicBezTo>
                  <a:cubicBezTo>
                    <a:pt x="1148" y="3283"/>
                    <a:pt x="4005" y="429"/>
                    <a:pt x="7513" y="429"/>
                  </a:cubicBezTo>
                  <a:close/>
                  <a:moveTo>
                    <a:pt x="7512" y="1"/>
                  </a:moveTo>
                  <a:cubicBezTo>
                    <a:pt x="6205" y="1"/>
                    <a:pt x="4891" y="377"/>
                    <a:pt x="3741" y="1147"/>
                  </a:cubicBezTo>
                  <a:cubicBezTo>
                    <a:pt x="1046" y="2945"/>
                    <a:pt x="1" y="6400"/>
                    <a:pt x="1239" y="9391"/>
                  </a:cubicBezTo>
                  <a:cubicBezTo>
                    <a:pt x="2304" y="11966"/>
                    <a:pt x="4809" y="13586"/>
                    <a:pt x="7510" y="13586"/>
                  </a:cubicBezTo>
                  <a:cubicBezTo>
                    <a:pt x="7950" y="13586"/>
                    <a:pt x="8395" y="13543"/>
                    <a:pt x="8839" y="13454"/>
                  </a:cubicBezTo>
                  <a:cubicBezTo>
                    <a:pt x="12016" y="12821"/>
                    <a:pt x="14307" y="10035"/>
                    <a:pt x="14307" y="6794"/>
                  </a:cubicBezTo>
                  <a:cubicBezTo>
                    <a:pt x="14310" y="4989"/>
                    <a:pt x="13593" y="3261"/>
                    <a:pt x="12315" y="1991"/>
                  </a:cubicBezTo>
                  <a:cubicBezTo>
                    <a:pt x="11003" y="677"/>
                    <a:pt x="9264" y="1"/>
                    <a:pt x="7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4" name="Google Shape;18494;p79"/>
            <p:cNvSpPr/>
            <p:nvPr/>
          </p:nvSpPr>
          <p:spPr>
            <a:xfrm>
              <a:off x="3844974" y="3937993"/>
              <a:ext cx="48489" cy="122850"/>
            </a:xfrm>
            <a:custGeom>
              <a:avLst/>
              <a:gdLst/>
              <a:ahLst/>
              <a:cxnLst/>
              <a:rect l="l" t="t" r="r" b="b"/>
              <a:pathLst>
                <a:path w="1863" h="4720" extrusionOk="0">
                  <a:moveTo>
                    <a:pt x="1433" y="430"/>
                  </a:moveTo>
                  <a:lnTo>
                    <a:pt x="1433" y="4290"/>
                  </a:lnTo>
                  <a:lnTo>
                    <a:pt x="430" y="4290"/>
                  </a:lnTo>
                  <a:lnTo>
                    <a:pt x="430" y="430"/>
                  </a:lnTo>
                  <a:close/>
                  <a:moveTo>
                    <a:pt x="216" y="1"/>
                  </a:moveTo>
                  <a:cubicBezTo>
                    <a:pt x="99" y="1"/>
                    <a:pt x="1" y="96"/>
                    <a:pt x="1" y="216"/>
                  </a:cubicBezTo>
                  <a:lnTo>
                    <a:pt x="1" y="4505"/>
                  </a:lnTo>
                  <a:cubicBezTo>
                    <a:pt x="1" y="4624"/>
                    <a:pt x="99" y="4719"/>
                    <a:pt x="216" y="4719"/>
                  </a:cubicBezTo>
                  <a:lnTo>
                    <a:pt x="1648" y="4719"/>
                  </a:lnTo>
                  <a:cubicBezTo>
                    <a:pt x="1767" y="4719"/>
                    <a:pt x="1862" y="4624"/>
                    <a:pt x="1862" y="4505"/>
                  </a:cubicBezTo>
                  <a:lnTo>
                    <a:pt x="1862" y="216"/>
                  </a:lnTo>
                  <a:cubicBezTo>
                    <a:pt x="1862" y="96"/>
                    <a:pt x="1767" y="1"/>
                    <a:pt x="1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5" name="Google Shape;18495;p79"/>
            <p:cNvSpPr/>
            <p:nvPr/>
          </p:nvSpPr>
          <p:spPr>
            <a:xfrm>
              <a:off x="3828134" y="3870973"/>
              <a:ext cx="65329" cy="55881"/>
            </a:xfrm>
            <a:custGeom>
              <a:avLst/>
              <a:gdLst/>
              <a:ahLst/>
              <a:cxnLst/>
              <a:rect l="l" t="t" r="r" b="b"/>
              <a:pathLst>
                <a:path w="2510" h="2147" extrusionOk="0">
                  <a:moveTo>
                    <a:pt x="1431" y="427"/>
                  </a:moveTo>
                  <a:cubicBezTo>
                    <a:pt x="1762" y="427"/>
                    <a:pt x="2080" y="685"/>
                    <a:pt x="2080" y="1074"/>
                  </a:cubicBezTo>
                  <a:cubicBezTo>
                    <a:pt x="2080" y="1429"/>
                    <a:pt x="1791" y="1717"/>
                    <a:pt x="1436" y="1717"/>
                  </a:cubicBezTo>
                  <a:cubicBezTo>
                    <a:pt x="863" y="1717"/>
                    <a:pt x="574" y="1024"/>
                    <a:pt x="982" y="616"/>
                  </a:cubicBezTo>
                  <a:cubicBezTo>
                    <a:pt x="1113" y="486"/>
                    <a:pt x="1273" y="427"/>
                    <a:pt x="1431" y="427"/>
                  </a:cubicBezTo>
                  <a:close/>
                  <a:moveTo>
                    <a:pt x="1436" y="0"/>
                  </a:moveTo>
                  <a:cubicBezTo>
                    <a:pt x="479" y="0"/>
                    <a:pt x="1" y="1154"/>
                    <a:pt x="676" y="1830"/>
                  </a:cubicBezTo>
                  <a:cubicBezTo>
                    <a:pt x="895" y="2049"/>
                    <a:pt x="1165" y="2147"/>
                    <a:pt x="1429" y="2147"/>
                  </a:cubicBezTo>
                  <a:cubicBezTo>
                    <a:pt x="1980" y="2147"/>
                    <a:pt x="2509" y="1720"/>
                    <a:pt x="2509" y="1074"/>
                  </a:cubicBezTo>
                  <a:cubicBezTo>
                    <a:pt x="2509" y="482"/>
                    <a:pt x="2027" y="0"/>
                    <a:pt x="14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6" name="Google Shape;18496;p79"/>
            <p:cNvSpPr/>
            <p:nvPr/>
          </p:nvSpPr>
          <p:spPr>
            <a:xfrm>
              <a:off x="3919439" y="3937993"/>
              <a:ext cx="130346" cy="122850"/>
            </a:xfrm>
            <a:custGeom>
              <a:avLst/>
              <a:gdLst/>
              <a:ahLst/>
              <a:cxnLst/>
              <a:rect l="l" t="t" r="r" b="b"/>
              <a:pathLst>
                <a:path w="5008" h="4720" extrusionOk="0">
                  <a:moveTo>
                    <a:pt x="215" y="1"/>
                  </a:moveTo>
                  <a:cubicBezTo>
                    <a:pt x="99" y="1"/>
                    <a:pt x="0" y="96"/>
                    <a:pt x="0" y="216"/>
                  </a:cubicBezTo>
                  <a:lnTo>
                    <a:pt x="0" y="4505"/>
                  </a:lnTo>
                  <a:cubicBezTo>
                    <a:pt x="0" y="4624"/>
                    <a:pt x="99" y="4719"/>
                    <a:pt x="215" y="4719"/>
                  </a:cubicBezTo>
                  <a:lnTo>
                    <a:pt x="1647" y="4719"/>
                  </a:lnTo>
                  <a:cubicBezTo>
                    <a:pt x="1767" y="4719"/>
                    <a:pt x="1862" y="4624"/>
                    <a:pt x="1862" y="4505"/>
                  </a:cubicBezTo>
                  <a:lnTo>
                    <a:pt x="1862" y="2963"/>
                  </a:lnTo>
                  <a:cubicBezTo>
                    <a:pt x="1862" y="2460"/>
                    <a:pt x="1974" y="1859"/>
                    <a:pt x="2506" y="1859"/>
                  </a:cubicBezTo>
                  <a:cubicBezTo>
                    <a:pt x="2900" y="1859"/>
                    <a:pt x="3065" y="2193"/>
                    <a:pt x="3121" y="2573"/>
                  </a:cubicBezTo>
                  <a:cubicBezTo>
                    <a:pt x="3135" y="2678"/>
                    <a:pt x="3227" y="2756"/>
                    <a:pt x="3332" y="2756"/>
                  </a:cubicBezTo>
                  <a:cubicBezTo>
                    <a:pt x="3463" y="2752"/>
                    <a:pt x="3565" y="2636"/>
                    <a:pt x="3544" y="2506"/>
                  </a:cubicBezTo>
                  <a:cubicBezTo>
                    <a:pt x="3434" y="1816"/>
                    <a:pt x="3069" y="1429"/>
                    <a:pt x="2506" y="1429"/>
                  </a:cubicBezTo>
                  <a:cubicBezTo>
                    <a:pt x="1823" y="1429"/>
                    <a:pt x="1432" y="1989"/>
                    <a:pt x="1432" y="2963"/>
                  </a:cubicBezTo>
                  <a:lnTo>
                    <a:pt x="1432" y="4290"/>
                  </a:lnTo>
                  <a:lnTo>
                    <a:pt x="430" y="4290"/>
                  </a:lnTo>
                  <a:lnTo>
                    <a:pt x="430" y="430"/>
                  </a:lnTo>
                  <a:lnTo>
                    <a:pt x="1144" y="430"/>
                  </a:lnTo>
                  <a:lnTo>
                    <a:pt x="1144" y="712"/>
                  </a:lnTo>
                  <a:cubicBezTo>
                    <a:pt x="1144" y="778"/>
                    <a:pt x="1172" y="842"/>
                    <a:pt x="1225" y="884"/>
                  </a:cubicBezTo>
                  <a:cubicBezTo>
                    <a:pt x="1264" y="916"/>
                    <a:pt x="1311" y="932"/>
                    <a:pt x="1359" y="932"/>
                  </a:cubicBezTo>
                  <a:cubicBezTo>
                    <a:pt x="1407" y="932"/>
                    <a:pt x="1455" y="916"/>
                    <a:pt x="1496" y="884"/>
                  </a:cubicBezTo>
                  <a:cubicBezTo>
                    <a:pt x="1858" y="592"/>
                    <a:pt x="2309" y="430"/>
                    <a:pt x="2776" y="430"/>
                  </a:cubicBezTo>
                  <a:cubicBezTo>
                    <a:pt x="2781" y="430"/>
                    <a:pt x="2786" y="430"/>
                    <a:pt x="2791" y="430"/>
                  </a:cubicBezTo>
                  <a:cubicBezTo>
                    <a:pt x="4026" y="430"/>
                    <a:pt x="4578" y="1472"/>
                    <a:pt x="4578" y="2503"/>
                  </a:cubicBezTo>
                  <a:lnTo>
                    <a:pt x="4578" y="4290"/>
                  </a:lnTo>
                  <a:lnTo>
                    <a:pt x="3575" y="4290"/>
                  </a:lnTo>
                  <a:lnTo>
                    <a:pt x="3575" y="3583"/>
                  </a:lnTo>
                  <a:cubicBezTo>
                    <a:pt x="3575" y="3467"/>
                    <a:pt x="3480" y="3372"/>
                    <a:pt x="3364" y="3372"/>
                  </a:cubicBezTo>
                  <a:cubicBezTo>
                    <a:pt x="3245" y="3372"/>
                    <a:pt x="3150" y="3467"/>
                    <a:pt x="3150" y="3583"/>
                  </a:cubicBezTo>
                  <a:lnTo>
                    <a:pt x="3150" y="4505"/>
                  </a:lnTo>
                  <a:cubicBezTo>
                    <a:pt x="3150" y="4624"/>
                    <a:pt x="3245" y="4719"/>
                    <a:pt x="3364" y="4719"/>
                  </a:cubicBezTo>
                  <a:lnTo>
                    <a:pt x="4793" y="4719"/>
                  </a:lnTo>
                  <a:cubicBezTo>
                    <a:pt x="4912" y="4719"/>
                    <a:pt x="5007" y="4624"/>
                    <a:pt x="5007" y="4505"/>
                  </a:cubicBezTo>
                  <a:lnTo>
                    <a:pt x="5007" y="2503"/>
                  </a:lnTo>
                  <a:cubicBezTo>
                    <a:pt x="5007" y="1028"/>
                    <a:pt x="4096" y="1"/>
                    <a:pt x="2791" y="1"/>
                  </a:cubicBezTo>
                  <a:cubicBezTo>
                    <a:pt x="2365" y="1"/>
                    <a:pt x="1946" y="110"/>
                    <a:pt x="1573" y="314"/>
                  </a:cubicBezTo>
                  <a:lnTo>
                    <a:pt x="1573" y="216"/>
                  </a:lnTo>
                  <a:cubicBezTo>
                    <a:pt x="1573" y="96"/>
                    <a:pt x="1478" y="1"/>
                    <a:pt x="13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97" name="Google Shape;18497;p79"/>
          <p:cNvGrpSpPr/>
          <p:nvPr/>
        </p:nvGrpSpPr>
        <p:grpSpPr>
          <a:xfrm>
            <a:off x="5071104" y="3796534"/>
            <a:ext cx="372844" cy="353610"/>
            <a:chOff x="5071104" y="3796534"/>
            <a:chExt cx="372844" cy="353610"/>
          </a:xfrm>
        </p:grpSpPr>
        <p:sp>
          <p:nvSpPr>
            <p:cNvPr id="18498" name="Google Shape;18498;p79"/>
            <p:cNvSpPr/>
            <p:nvPr/>
          </p:nvSpPr>
          <p:spPr>
            <a:xfrm>
              <a:off x="5095465" y="3802104"/>
              <a:ext cx="342522" cy="342418"/>
            </a:xfrm>
            <a:custGeom>
              <a:avLst/>
              <a:gdLst/>
              <a:ahLst/>
              <a:cxnLst/>
              <a:rect l="l" t="t" r="r" b="b"/>
              <a:pathLst>
                <a:path w="13160" h="13156" extrusionOk="0">
                  <a:moveTo>
                    <a:pt x="6580" y="1"/>
                  </a:moveTo>
                  <a:cubicBezTo>
                    <a:pt x="2946" y="1"/>
                    <a:pt x="1" y="2945"/>
                    <a:pt x="1" y="6580"/>
                  </a:cubicBezTo>
                  <a:cubicBezTo>
                    <a:pt x="1" y="10211"/>
                    <a:pt x="2946" y="13156"/>
                    <a:pt x="6580" y="13156"/>
                  </a:cubicBezTo>
                  <a:cubicBezTo>
                    <a:pt x="10211" y="13156"/>
                    <a:pt x="13160" y="10211"/>
                    <a:pt x="13160" y="6580"/>
                  </a:cubicBezTo>
                  <a:cubicBezTo>
                    <a:pt x="13160" y="2945"/>
                    <a:pt x="10211" y="1"/>
                    <a:pt x="6580" y="1"/>
                  </a:cubicBezTo>
                  <a:close/>
                </a:path>
              </a:pathLst>
            </a:custGeom>
            <a:solidFill>
              <a:srgbClr val="B3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9" name="Google Shape;18499;p79"/>
            <p:cNvSpPr/>
            <p:nvPr/>
          </p:nvSpPr>
          <p:spPr>
            <a:xfrm>
              <a:off x="5244369" y="3802104"/>
              <a:ext cx="199579" cy="342522"/>
            </a:xfrm>
            <a:custGeom>
              <a:avLst/>
              <a:gdLst/>
              <a:ahLst/>
              <a:cxnLst/>
              <a:rect l="l" t="t" r="r" b="b"/>
              <a:pathLst>
                <a:path w="7668" h="13160" extrusionOk="0">
                  <a:moveTo>
                    <a:pt x="859" y="1"/>
                  </a:moveTo>
                  <a:cubicBezTo>
                    <a:pt x="571" y="1"/>
                    <a:pt x="286" y="18"/>
                    <a:pt x="1" y="57"/>
                  </a:cubicBezTo>
                  <a:cubicBezTo>
                    <a:pt x="3273" y="486"/>
                    <a:pt x="5722" y="3276"/>
                    <a:pt x="5722" y="6580"/>
                  </a:cubicBezTo>
                  <a:cubicBezTo>
                    <a:pt x="5722" y="9880"/>
                    <a:pt x="3273" y="12670"/>
                    <a:pt x="1" y="13103"/>
                  </a:cubicBezTo>
                  <a:cubicBezTo>
                    <a:pt x="291" y="13141"/>
                    <a:pt x="579" y="13160"/>
                    <a:pt x="864" y="13160"/>
                  </a:cubicBezTo>
                  <a:cubicBezTo>
                    <a:pt x="4274" y="13160"/>
                    <a:pt x="7191" y="10510"/>
                    <a:pt x="7421" y="7009"/>
                  </a:cubicBezTo>
                  <a:cubicBezTo>
                    <a:pt x="7668" y="3216"/>
                    <a:pt x="4659" y="4"/>
                    <a:pt x="859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0" name="Google Shape;18500;p79"/>
            <p:cNvSpPr/>
            <p:nvPr/>
          </p:nvSpPr>
          <p:spPr>
            <a:xfrm>
              <a:off x="5141898" y="3854211"/>
              <a:ext cx="249864" cy="238074"/>
            </a:xfrm>
            <a:custGeom>
              <a:avLst/>
              <a:gdLst/>
              <a:ahLst/>
              <a:cxnLst/>
              <a:rect l="l" t="t" r="r" b="b"/>
              <a:pathLst>
                <a:path w="9600" h="9147" extrusionOk="0">
                  <a:moveTo>
                    <a:pt x="4796" y="1"/>
                  </a:moveTo>
                  <a:cubicBezTo>
                    <a:pt x="3195" y="1"/>
                    <a:pt x="1711" y="838"/>
                    <a:pt x="880" y="2210"/>
                  </a:cubicBezTo>
                  <a:cubicBezTo>
                    <a:pt x="53" y="3579"/>
                    <a:pt x="1" y="5282"/>
                    <a:pt x="743" y="6703"/>
                  </a:cubicBezTo>
                  <a:lnTo>
                    <a:pt x="219" y="8009"/>
                  </a:lnTo>
                  <a:lnTo>
                    <a:pt x="1770" y="8009"/>
                  </a:lnTo>
                  <a:cubicBezTo>
                    <a:pt x="2613" y="8751"/>
                    <a:pt x="3689" y="9147"/>
                    <a:pt x="4787" y="9147"/>
                  </a:cubicBezTo>
                  <a:cubicBezTo>
                    <a:pt x="5156" y="9147"/>
                    <a:pt x="5528" y="9102"/>
                    <a:pt x="5894" y="9011"/>
                  </a:cubicBezTo>
                  <a:cubicBezTo>
                    <a:pt x="7354" y="8649"/>
                    <a:pt x="8540" y="7597"/>
                    <a:pt x="9071" y="6189"/>
                  </a:cubicBezTo>
                  <a:cubicBezTo>
                    <a:pt x="9599" y="4786"/>
                    <a:pt x="9409" y="3213"/>
                    <a:pt x="8554" y="1974"/>
                  </a:cubicBezTo>
                  <a:cubicBezTo>
                    <a:pt x="7703" y="739"/>
                    <a:pt x="6299" y="1"/>
                    <a:pt x="4796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1" name="Google Shape;18501;p79"/>
            <p:cNvSpPr/>
            <p:nvPr/>
          </p:nvSpPr>
          <p:spPr>
            <a:xfrm>
              <a:off x="5199679" y="3928676"/>
              <a:ext cx="126598" cy="81883"/>
            </a:xfrm>
            <a:custGeom>
              <a:avLst/>
              <a:gdLst/>
              <a:ahLst/>
              <a:cxnLst/>
              <a:rect l="l" t="t" r="r" b="b"/>
              <a:pathLst>
                <a:path w="4864" h="3146" extrusionOk="0">
                  <a:moveTo>
                    <a:pt x="4863" y="0"/>
                  </a:moveTo>
                  <a:lnTo>
                    <a:pt x="3435" y="1144"/>
                  </a:lnTo>
                  <a:lnTo>
                    <a:pt x="859" y="1144"/>
                  </a:lnTo>
                  <a:lnTo>
                    <a:pt x="1" y="3146"/>
                  </a:lnTo>
                  <a:lnTo>
                    <a:pt x="1433" y="2287"/>
                  </a:lnTo>
                  <a:lnTo>
                    <a:pt x="3720" y="2287"/>
                  </a:lnTo>
                  <a:lnTo>
                    <a:pt x="4863" y="0"/>
                  </a:lnTo>
                  <a:close/>
                </a:path>
              </a:pathLst>
            </a:custGeom>
            <a:solidFill>
              <a:srgbClr val="B3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2" name="Google Shape;18502;p79"/>
            <p:cNvSpPr/>
            <p:nvPr/>
          </p:nvSpPr>
          <p:spPr>
            <a:xfrm>
              <a:off x="5071104" y="3796534"/>
              <a:ext cx="372584" cy="353610"/>
            </a:xfrm>
            <a:custGeom>
              <a:avLst/>
              <a:gdLst/>
              <a:ahLst/>
              <a:cxnLst/>
              <a:rect l="l" t="t" r="r" b="b"/>
              <a:pathLst>
                <a:path w="14315" h="13586" extrusionOk="0">
                  <a:moveTo>
                    <a:pt x="7516" y="429"/>
                  </a:moveTo>
                  <a:cubicBezTo>
                    <a:pt x="11024" y="429"/>
                    <a:pt x="13881" y="3283"/>
                    <a:pt x="13881" y="6794"/>
                  </a:cubicBezTo>
                  <a:cubicBezTo>
                    <a:pt x="13881" y="10302"/>
                    <a:pt x="11024" y="13155"/>
                    <a:pt x="7516" y="13155"/>
                  </a:cubicBezTo>
                  <a:cubicBezTo>
                    <a:pt x="4008" y="13155"/>
                    <a:pt x="1151" y="10302"/>
                    <a:pt x="1151" y="6794"/>
                  </a:cubicBezTo>
                  <a:cubicBezTo>
                    <a:pt x="1151" y="3283"/>
                    <a:pt x="4008" y="429"/>
                    <a:pt x="7516" y="429"/>
                  </a:cubicBezTo>
                  <a:close/>
                  <a:moveTo>
                    <a:pt x="7515" y="1"/>
                  </a:moveTo>
                  <a:cubicBezTo>
                    <a:pt x="6208" y="1"/>
                    <a:pt x="4893" y="377"/>
                    <a:pt x="3741" y="1147"/>
                  </a:cubicBezTo>
                  <a:cubicBezTo>
                    <a:pt x="1049" y="2945"/>
                    <a:pt x="1" y="6400"/>
                    <a:pt x="1243" y="9391"/>
                  </a:cubicBezTo>
                  <a:cubicBezTo>
                    <a:pt x="2308" y="11966"/>
                    <a:pt x="4810" y="13586"/>
                    <a:pt x="7513" y="13586"/>
                  </a:cubicBezTo>
                  <a:cubicBezTo>
                    <a:pt x="7953" y="13586"/>
                    <a:pt x="8398" y="13543"/>
                    <a:pt x="8843" y="13454"/>
                  </a:cubicBezTo>
                  <a:cubicBezTo>
                    <a:pt x="12020" y="12825"/>
                    <a:pt x="14311" y="10035"/>
                    <a:pt x="14311" y="6794"/>
                  </a:cubicBezTo>
                  <a:cubicBezTo>
                    <a:pt x="14314" y="4989"/>
                    <a:pt x="13596" y="3261"/>
                    <a:pt x="12319" y="1991"/>
                  </a:cubicBezTo>
                  <a:cubicBezTo>
                    <a:pt x="11007" y="677"/>
                    <a:pt x="9268" y="1"/>
                    <a:pt x="75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3" name="Google Shape;18503;p79"/>
            <p:cNvSpPr/>
            <p:nvPr/>
          </p:nvSpPr>
          <p:spPr>
            <a:xfrm>
              <a:off x="5133465" y="3848745"/>
              <a:ext cx="277792" cy="249187"/>
            </a:xfrm>
            <a:custGeom>
              <a:avLst/>
              <a:gdLst/>
              <a:ahLst/>
              <a:cxnLst/>
              <a:rect l="l" t="t" r="r" b="b"/>
              <a:pathLst>
                <a:path w="10673" h="9574" extrusionOk="0">
                  <a:moveTo>
                    <a:pt x="5124" y="0"/>
                  </a:moveTo>
                  <a:cubicBezTo>
                    <a:pt x="3694" y="0"/>
                    <a:pt x="2313" y="643"/>
                    <a:pt x="1391" y="1790"/>
                  </a:cubicBezTo>
                  <a:cubicBezTo>
                    <a:pt x="219" y="3247"/>
                    <a:pt x="1" y="5252"/>
                    <a:pt x="831" y="6927"/>
                  </a:cubicBezTo>
                  <a:lnTo>
                    <a:pt x="349" y="8138"/>
                  </a:lnTo>
                  <a:cubicBezTo>
                    <a:pt x="332" y="8183"/>
                    <a:pt x="328" y="8233"/>
                    <a:pt x="339" y="8282"/>
                  </a:cubicBezTo>
                  <a:cubicBezTo>
                    <a:pt x="367" y="8373"/>
                    <a:pt x="451" y="8437"/>
                    <a:pt x="546" y="8437"/>
                  </a:cubicBezTo>
                  <a:lnTo>
                    <a:pt x="2017" y="8437"/>
                  </a:lnTo>
                  <a:cubicBezTo>
                    <a:pt x="2921" y="9204"/>
                    <a:pt x="4019" y="9573"/>
                    <a:pt x="5108" y="9573"/>
                  </a:cubicBezTo>
                  <a:cubicBezTo>
                    <a:pt x="6632" y="9573"/>
                    <a:pt x="8138" y="8850"/>
                    <a:pt x="9072" y="7480"/>
                  </a:cubicBezTo>
                  <a:cubicBezTo>
                    <a:pt x="10673" y="5129"/>
                    <a:pt x="9888" y="1910"/>
                    <a:pt x="7383" y="562"/>
                  </a:cubicBezTo>
                  <a:cubicBezTo>
                    <a:pt x="7349" y="543"/>
                    <a:pt x="7313" y="535"/>
                    <a:pt x="7278" y="535"/>
                  </a:cubicBezTo>
                  <a:cubicBezTo>
                    <a:pt x="7164" y="535"/>
                    <a:pt x="7060" y="627"/>
                    <a:pt x="7063" y="756"/>
                  </a:cubicBezTo>
                  <a:cubicBezTo>
                    <a:pt x="7063" y="833"/>
                    <a:pt x="7105" y="907"/>
                    <a:pt x="7175" y="942"/>
                  </a:cubicBezTo>
                  <a:cubicBezTo>
                    <a:pt x="9476" y="2170"/>
                    <a:pt x="10191" y="5133"/>
                    <a:pt x="8702" y="7276"/>
                  </a:cubicBezTo>
                  <a:cubicBezTo>
                    <a:pt x="7850" y="8505"/>
                    <a:pt x="6491" y="9150"/>
                    <a:pt x="5118" y="9150"/>
                  </a:cubicBezTo>
                  <a:cubicBezTo>
                    <a:pt x="4099" y="9150"/>
                    <a:pt x="3072" y="8795"/>
                    <a:pt x="2239" y="8060"/>
                  </a:cubicBezTo>
                  <a:cubicBezTo>
                    <a:pt x="2197" y="8025"/>
                    <a:pt x="2147" y="8007"/>
                    <a:pt x="2094" y="8007"/>
                  </a:cubicBezTo>
                  <a:lnTo>
                    <a:pt x="863" y="8007"/>
                  </a:lnTo>
                  <a:lnTo>
                    <a:pt x="1268" y="6994"/>
                  </a:lnTo>
                  <a:cubicBezTo>
                    <a:pt x="1292" y="6938"/>
                    <a:pt x="1289" y="6871"/>
                    <a:pt x="1257" y="6815"/>
                  </a:cubicBezTo>
                  <a:cubicBezTo>
                    <a:pt x="462" y="5295"/>
                    <a:pt x="631" y="3444"/>
                    <a:pt x="1693" y="2093"/>
                  </a:cubicBezTo>
                  <a:cubicBezTo>
                    <a:pt x="2532" y="1026"/>
                    <a:pt x="3803" y="429"/>
                    <a:pt x="5122" y="429"/>
                  </a:cubicBezTo>
                  <a:cubicBezTo>
                    <a:pt x="5473" y="429"/>
                    <a:pt x="5828" y="471"/>
                    <a:pt x="6179" y="559"/>
                  </a:cubicBezTo>
                  <a:cubicBezTo>
                    <a:pt x="6197" y="564"/>
                    <a:pt x="6215" y="566"/>
                    <a:pt x="6233" y="566"/>
                  </a:cubicBezTo>
                  <a:cubicBezTo>
                    <a:pt x="6347" y="566"/>
                    <a:pt x="6447" y="473"/>
                    <a:pt x="6447" y="351"/>
                  </a:cubicBezTo>
                  <a:cubicBezTo>
                    <a:pt x="6447" y="253"/>
                    <a:pt x="6380" y="168"/>
                    <a:pt x="6285" y="144"/>
                  </a:cubicBezTo>
                  <a:cubicBezTo>
                    <a:pt x="5900" y="47"/>
                    <a:pt x="5510" y="0"/>
                    <a:pt x="51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4" name="Google Shape;18504;p79"/>
            <p:cNvSpPr/>
            <p:nvPr/>
          </p:nvSpPr>
          <p:spPr>
            <a:xfrm>
              <a:off x="5192886" y="3923106"/>
              <a:ext cx="139716" cy="93100"/>
            </a:xfrm>
            <a:custGeom>
              <a:avLst/>
              <a:gdLst/>
              <a:ahLst/>
              <a:cxnLst/>
              <a:rect l="l" t="t" r="r" b="b"/>
              <a:pathLst>
                <a:path w="5368" h="3577" extrusionOk="0">
                  <a:moveTo>
                    <a:pt x="5125" y="1"/>
                  </a:moveTo>
                  <a:cubicBezTo>
                    <a:pt x="5075" y="1"/>
                    <a:pt x="5026" y="18"/>
                    <a:pt x="4987" y="52"/>
                  </a:cubicBezTo>
                  <a:lnTo>
                    <a:pt x="3618" y="1143"/>
                  </a:lnTo>
                  <a:lnTo>
                    <a:pt x="1120" y="1143"/>
                  </a:lnTo>
                  <a:cubicBezTo>
                    <a:pt x="1036" y="1143"/>
                    <a:pt x="959" y="1196"/>
                    <a:pt x="923" y="1277"/>
                  </a:cubicBezTo>
                  <a:lnTo>
                    <a:pt x="65" y="3279"/>
                  </a:lnTo>
                  <a:cubicBezTo>
                    <a:pt x="0" y="3430"/>
                    <a:pt x="121" y="3577"/>
                    <a:pt x="264" y="3577"/>
                  </a:cubicBezTo>
                  <a:cubicBezTo>
                    <a:pt x="300" y="3577"/>
                    <a:pt x="338" y="3567"/>
                    <a:pt x="374" y="3546"/>
                  </a:cubicBezTo>
                  <a:lnTo>
                    <a:pt x="1754" y="2719"/>
                  </a:lnTo>
                  <a:lnTo>
                    <a:pt x="2345" y="2719"/>
                  </a:lnTo>
                  <a:cubicBezTo>
                    <a:pt x="2464" y="2719"/>
                    <a:pt x="2559" y="2624"/>
                    <a:pt x="2559" y="2505"/>
                  </a:cubicBezTo>
                  <a:cubicBezTo>
                    <a:pt x="2559" y="2385"/>
                    <a:pt x="2464" y="2290"/>
                    <a:pt x="2345" y="2290"/>
                  </a:cubicBezTo>
                  <a:lnTo>
                    <a:pt x="1694" y="2290"/>
                  </a:lnTo>
                  <a:cubicBezTo>
                    <a:pt x="1655" y="2290"/>
                    <a:pt x="1616" y="2300"/>
                    <a:pt x="1581" y="2322"/>
                  </a:cubicBezTo>
                  <a:lnTo>
                    <a:pt x="723" y="2835"/>
                  </a:lnTo>
                  <a:lnTo>
                    <a:pt x="1261" y="1576"/>
                  </a:lnTo>
                  <a:lnTo>
                    <a:pt x="3696" y="1576"/>
                  </a:lnTo>
                  <a:cubicBezTo>
                    <a:pt x="3742" y="1576"/>
                    <a:pt x="3791" y="1558"/>
                    <a:pt x="3826" y="1526"/>
                  </a:cubicBezTo>
                  <a:lnTo>
                    <a:pt x="4495" y="995"/>
                  </a:lnTo>
                  <a:lnTo>
                    <a:pt x="3847" y="2290"/>
                  </a:lnTo>
                  <a:lnTo>
                    <a:pt x="3386" y="2290"/>
                  </a:lnTo>
                  <a:cubicBezTo>
                    <a:pt x="3270" y="2290"/>
                    <a:pt x="3172" y="2385"/>
                    <a:pt x="3172" y="2505"/>
                  </a:cubicBezTo>
                  <a:cubicBezTo>
                    <a:pt x="3172" y="2624"/>
                    <a:pt x="3270" y="2719"/>
                    <a:pt x="3386" y="2719"/>
                  </a:cubicBezTo>
                  <a:lnTo>
                    <a:pt x="3981" y="2719"/>
                  </a:lnTo>
                  <a:cubicBezTo>
                    <a:pt x="4062" y="2719"/>
                    <a:pt x="4136" y="2673"/>
                    <a:pt x="4171" y="2600"/>
                  </a:cubicBezTo>
                  <a:lnTo>
                    <a:pt x="5314" y="313"/>
                  </a:lnTo>
                  <a:cubicBezTo>
                    <a:pt x="5367" y="210"/>
                    <a:pt x="5332" y="87"/>
                    <a:pt x="5233" y="28"/>
                  </a:cubicBezTo>
                  <a:cubicBezTo>
                    <a:pt x="5199" y="10"/>
                    <a:pt x="5162" y="1"/>
                    <a:pt x="51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05" name="Google Shape;18505;p79"/>
          <p:cNvGrpSpPr/>
          <p:nvPr/>
        </p:nvGrpSpPr>
        <p:grpSpPr>
          <a:xfrm>
            <a:off x="7438201" y="3354899"/>
            <a:ext cx="403504" cy="382318"/>
            <a:chOff x="7438201" y="3354899"/>
            <a:chExt cx="403504" cy="382318"/>
          </a:xfrm>
        </p:grpSpPr>
        <p:sp>
          <p:nvSpPr>
            <p:cNvPr id="18506" name="Google Shape;18506;p79"/>
            <p:cNvSpPr/>
            <p:nvPr/>
          </p:nvSpPr>
          <p:spPr>
            <a:xfrm>
              <a:off x="7464566" y="3360990"/>
              <a:ext cx="370293" cy="370163"/>
            </a:xfrm>
            <a:custGeom>
              <a:avLst/>
              <a:gdLst/>
              <a:ahLst/>
              <a:cxnLst/>
              <a:rect l="l" t="t" r="r" b="b"/>
              <a:pathLst>
                <a:path w="14227" h="14222" extrusionOk="0">
                  <a:moveTo>
                    <a:pt x="7112" y="0"/>
                  </a:moveTo>
                  <a:cubicBezTo>
                    <a:pt x="3185" y="0"/>
                    <a:pt x="1" y="3184"/>
                    <a:pt x="1" y="7111"/>
                  </a:cubicBezTo>
                  <a:cubicBezTo>
                    <a:pt x="1" y="11037"/>
                    <a:pt x="3185" y="14222"/>
                    <a:pt x="7112" y="14222"/>
                  </a:cubicBezTo>
                  <a:cubicBezTo>
                    <a:pt x="11042" y="14222"/>
                    <a:pt x="14226" y="11037"/>
                    <a:pt x="14226" y="7111"/>
                  </a:cubicBezTo>
                  <a:cubicBezTo>
                    <a:pt x="14226" y="3184"/>
                    <a:pt x="11042" y="0"/>
                    <a:pt x="711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7" name="Google Shape;18507;p79"/>
            <p:cNvSpPr/>
            <p:nvPr/>
          </p:nvSpPr>
          <p:spPr>
            <a:xfrm>
              <a:off x="7625468" y="3360990"/>
              <a:ext cx="216236" cy="370267"/>
            </a:xfrm>
            <a:custGeom>
              <a:avLst/>
              <a:gdLst/>
              <a:ahLst/>
              <a:cxnLst/>
              <a:rect l="l" t="t" r="r" b="b"/>
              <a:pathLst>
                <a:path w="8308" h="14226" extrusionOk="0">
                  <a:moveTo>
                    <a:pt x="942" y="0"/>
                  </a:moveTo>
                  <a:cubicBezTo>
                    <a:pt x="938" y="0"/>
                    <a:pt x="934" y="0"/>
                    <a:pt x="930" y="0"/>
                  </a:cubicBezTo>
                  <a:cubicBezTo>
                    <a:pt x="620" y="0"/>
                    <a:pt x="311" y="18"/>
                    <a:pt x="1" y="60"/>
                  </a:cubicBezTo>
                  <a:cubicBezTo>
                    <a:pt x="3541" y="524"/>
                    <a:pt x="6186" y="3540"/>
                    <a:pt x="6186" y="7111"/>
                  </a:cubicBezTo>
                  <a:cubicBezTo>
                    <a:pt x="6186" y="10679"/>
                    <a:pt x="3541" y="13697"/>
                    <a:pt x="1" y="14162"/>
                  </a:cubicBezTo>
                  <a:cubicBezTo>
                    <a:pt x="322" y="14205"/>
                    <a:pt x="640" y="14226"/>
                    <a:pt x="954" y="14226"/>
                  </a:cubicBezTo>
                  <a:cubicBezTo>
                    <a:pt x="4641" y="14226"/>
                    <a:pt x="7791" y="11362"/>
                    <a:pt x="8041" y="7575"/>
                  </a:cubicBezTo>
                  <a:cubicBezTo>
                    <a:pt x="8308" y="3473"/>
                    <a:pt x="5053" y="0"/>
                    <a:pt x="942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8" name="Google Shape;18508;p79"/>
            <p:cNvSpPr/>
            <p:nvPr/>
          </p:nvSpPr>
          <p:spPr>
            <a:xfrm>
              <a:off x="7665134" y="3400708"/>
              <a:ext cx="57443" cy="49218"/>
            </a:xfrm>
            <a:custGeom>
              <a:avLst/>
              <a:gdLst/>
              <a:ahLst/>
              <a:cxnLst/>
              <a:rect l="l" t="t" r="r" b="b"/>
              <a:pathLst>
                <a:path w="2207" h="1891" extrusionOk="0">
                  <a:moveTo>
                    <a:pt x="1255" y="1"/>
                  </a:moveTo>
                  <a:cubicBezTo>
                    <a:pt x="1023" y="1"/>
                    <a:pt x="787" y="87"/>
                    <a:pt x="595" y="279"/>
                  </a:cubicBezTo>
                  <a:cubicBezTo>
                    <a:pt x="0" y="874"/>
                    <a:pt x="423" y="1891"/>
                    <a:pt x="1264" y="1891"/>
                  </a:cubicBezTo>
                  <a:cubicBezTo>
                    <a:pt x="1784" y="1887"/>
                    <a:pt x="2203" y="1468"/>
                    <a:pt x="2207" y="948"/>
                  </a:cubicBezTo>
                  <a:cubicBezTo>
                    <a:pt x="2207" y="378"/>
                    <a:pt x="1741" y="1"/>
                    <a:pt x="125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9" name="Google Shape;18509;p79"/>
            <p:cNvSpPr/>
            <p:nvPr/>
          </p:nvSpPr>
          <p:spPr>
            <a:xfrm>
              <a:off x="7523727" y="3481211"/>
              <a:ext cx="251868" cy="210120"/>
            </a:xfrm>
            <a:custGeom>
              <a:avLst/>
              <a:gdLst/>
              <a:ahLst/>
              <a:cxnLst/>
              <a:rect l="l" t="t" r="r" b="b"/>
              <a:pathLst>
                <a:path w="9677" h="8073" extrusionOk="0">
                  <a:moveTo>
                    <a:pt x="4839" y="1"/>
                  </a:moveTo>
                  <a:cubicBezTo>
                    <a:pt x="2172" y="1"/>
                    <a:pt x="1" y="1813"/>
                    <a:pt x="1" y="4036"/>
                  </a:cubicBezTo>
                  <a:cubicBezTo>
                    <a:pt x="1" y="6264"/>
                    <a:pt x="2172" y="8072"/>
                    <a:pt x="4839" y="8072"/>
                  </a:cubicBezTo>
                  <a:cubicBezTo>
                    <a:pt x="7509" y="8072"/>
                    <a:pt x="9677" y="6264"/>
                    <a:pt x="9677" y="4036"/>
                  </a:cubicBezTo>
                  <a:cubicBezTo>
                    <a:pt x="9677" y="1813"/>
                    <a:pt x="7506" y="1"/>
                    <a:pt x="4839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0" name="Google Shape;18510;p79"/>
            <p:cNvSpPr/>
            <p:nvPr/>
          </p:nvSpPr>
          <p:spPr>
            <a:xfrm>
              <a:off x="7729058" y="3489331"/>
              <a:ext cx="74022" cy="80477"/>
            </a:xfrm>
            <a:custGeom>
              <a:avLst/>
              <a:gdLst/>
              <a:ahLst/>
              <a:cxnLst/>
              <a:rect l="l" t="t" r="r" b="b"/>
              <a:pathLst>
                <a:path w="2844" h="3092" extrusionOk="0">
                  <a:moveTo>
                    <a:pt x="1280" y="1"/>
                  </a:moveTo>
                  <a:cubicBezTo>
                    <a:pt x="889" y="1"/>
                    <a:pt x="504" y="147"/>
                    <a:pt x="208" y="424"/>
                  </a:cubicBezTo>
                  <a:lnTo>
                    <a:pt x="0" y="625"/>
                  </a:lnTo>
                  <a:lnTo>
                    <a:pt x="229" y="801"/>
                  </a:lnTo>
                  <a:cubicBezTo>
                    <a:pt x="926" y="1343"/>
                    <a:pt x="1411" y="2036"/>
                    <a:pt x="1629" y="2803"/>
                  </a:cubicBezTo>
                  <a:lnTo>
                    <a:pt x="1714" y="3091"/>
                  </a:lnTo>
                  <a:lnTo>
                    <a:pt x="1981" y="2957"/>
                  </a:lnTo>
                  <a:cubicBezTo>
                    <a:pt x="2505" y="2690"/>
                    <a:pt x="2840" y="2152"/>
                    <a:pt x="2843" y="1561"/>
                  </a:cubicBezTo>
                  <a:cubicBezTo>
                    <a:pt x="2840" y="938"/>
                    <a:pt x="2470" y="375"/>
                    <a:pt x="1900" y="129"/>
                  </a:cubicBezTo>
                  <a:cubicBezTo>
                    <a:pt x="1700" y="43"/>
                    <a:pt x="1489" y="1"/>
                    <a:pt x="1280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1" name="Google Shape;18511;p79"/>
            <p:cNvSpPr/>
            <p:nvPr/>
          </p:nvSpPr>
          <p:spPr>
            <a:xfrm>
              <a:off x="7493145" y="3489279"/>
              <a:ext cx="77224" cy="80529"/>
            </a:xfrm>
            <a:custGeom>
              <a:avLst/>
              <a:gdLst/>
              <a:ahLst/>
              <a:cxnLst/>
              <a:rect l="l" t="t" r="r" b="b"/>
              <a:pathLst>
                <a:path w="2967" h="3094" extrusionOk="0">
                  <a:moveTo>
                    <a:pt x="1686" y="0"/>
                  </a:moveTo>
                  <a:cubicBezTo>
                    <a:pt x="961" y="0"/>
                    <a:pt x="331" y="500"/>
                    <a:pt x="166" y="1204"/>
                  </a:cubicBezTo>
                  <a:cubicBezTo>
                    <a:pt x="1" y="1907"/>
                    <a:pt x="338" y="2636"/>
                    <a:pt x="986" y="2959"/>
                  </a:cubicBezTo>
                  <a:lnTo>
                    <a:pt x="1253" y="3093"/>
                  </a:lnTo>
                  <a:lnTo>
                    <a:pt x="1338" y="2805"/>
                  </a:lnTo>
                  <a:cubicBezTo>
                    <a:pt x="1556" y="2038"/>
                    <a:pt x="2041" y="1345"/>
                    <a:pt x="2738" y="799"/>
                  </a:cubicBezTo>
                  <a:lnTo>
                    <a:pt x="2967" y="623"/>
                  </a:lnTo>
                  <a:lnTo>
                    <a:pt x="2759" y="426"/>
                  </a:lnTo>
                  <a:cubicBezTo>
                    <a:pt x="2467" y="152"/>
                    <a:pt x="2084" y="0"/>
                    <a:pt x="1686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2" name="Google Shape;18512;p79"/>
            <p:cNvSpPr/>
            <p:nvPr/>
          </p:nvSpPr>
          <p:spPr>
            <a:xfrm>
              <a:off x="7560556" y="3537534"/>
              <a:ext cx="57339" cy="49218"/>
            </a:xfrm>
            <a:custGeom>
              <a:avLst/>
              <a:gdLst/>
              <a:ahLst/>
              <a:cxnLst/>
              <a:rect l="l" t="t" r="r" b="b"/>
              <a:pathLst>
                <a:path w="2203" h="1891" extrusionOk="0">
                  <a:moveTo>
                    <a:pt x="1254" y="1"/>
                  </a:moveTo>
                  <a:cubicBezTo>
                    <a:pt x="1023" y="1"/>
                    <a:pt x="787" y="87"/>
                    <a:pt x="595" y="279"/>
                  </a:cubicBezTo>
                  <a:cubicBezTo>
                    <a:pt x="0" y="873"/>
                    <a:pt x="419" y="1890"/>
                    <a:pt x="1260" y="1890"/>
                  </a:cubicBezTo>
                  <a:cubicBezTo>
                    <a:pt x="1781" y="1887"/>
                    <a:pt x="2203" y="1468"/>
                    <a:pt x="2203" y="947"/>
                  </a:cubicBezTo>
                  <a:cubicBezTo>
                    <a:pt x="2203" y="378"/>
                    <a:pt x="1739" y="1"/>
                    <a:pt x="125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3" name="Google Shape;18513;p79"/>
            <p:cNvSpPr/>
            <p:nvPr/>
          </p:nvSpPr>
          <p:spPr>
            <a:xfrm>
              <a:off x="7673203" y="3537534"/>
              <a:ext cx="57339" cy="49218"/>
            </a:xfrm>
            <a:custGeom>
              <a:avLst/>
              <a:gdLst/>
              <a:ahLst/>
              <a:cxnLst/>
              <a:rect l="l" t="t" r="r" b="b"/>
              <a:pathLst>
                <a:path w="2203" h="1891" extrusionOk="0">
                  <a:moveTo>
                    <a:pt x="1254" y="1"/>
                  </a:moveTo>
                  <a:cubicBezTo>
                    <a:pt x="1023" y="1"/>
                    <a:pt x="787" y="87"/>
                    <a:pt x="595" y="279"/>
                  </a:cubicBezTo>
                  <a:cubicBezTo>
                    <a:pt x="0" y="873"/>
                    <a:pt x="422" y="1890"/>
                    <a:pt x="1263" y="1890"/>
                  </a:cubicBezTo>
                  <a:cubicBezTo>
                    <a:pt x="1780" y="1887"/>
                    <a:pt x="2203" y="1468"/>
                    <a:pt x="2203" y="947"/>
                  </a:cubicBezTo>
                  <a:cubicBezTo>
                    <a:pt x="2203" y="378"/>
                    <a:pt x="1738" y="1"/>
                    <a:pt x="125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4" name="Google Shape;18514;p79"/>
            <p:cNvSpPr/>
            <p:nvPr/>
          </p:nvSpPr>
          <p:spPr>
            <a:xfrm>
              <a:off x="7574298" y="3627511"/>
              <a:ext cx="150777" cy="34877"/>
            </a:xfrm>
            <a:custGeom>
              <a:avLst/>
              <a:gdLst/>
              <a:ahLst/>
              <a:cxnLst/>
              <a:rect l="l" t="t" r="r" b="b"/>
              <a:pathLst>
                <a:path w="5793" h="1340" extrusionOk="0">
                  <a:moveTo>
                    <a:pt x="337" y="1"/>
                  </a:moveTo>
                  <a:cubicBezTo>
                    <a:pt x="150" y="1"/>
                    <a:pt x="0" y="257"/>
                    <a:pt x="190" y="414"/>
                  </a:cubicBezTo>
                  <a:cubicBezTo>
                    <a:pt x="904" y="1012"/>
                    <a:pt x="1865" y="1339"/>
                    <a:pt x="2896" y="1339"/>
                  </a:cubicBezTo>
                  <a:cubicBezTo>
                    <a:pt x="3930" y="1339"/>
                    <a:pt x="4891" y="1012"/>
                    <a:pt x="5605" y="414"/>
                  </a:cubicBezTo>
                  <a:cubicBezTo>
                    <a:pt x="5792" y="257"/>
                    <a:pt x="5644" y="1"/>
                    <a:pt x="5457" y="1"/>
                  </a:cubicBezTo>
                  <a:cubicBezTo>
                    <a:pt x="5409" y="1"/>
                    <a:pt x="5358" y="18"/>
                    <a:pt x="5309" y="59"/>
                  </a:cubicBezTo>
                  <a:cubicBezTo>
                    <a:pt x="4676" y="586"/>
                    <a:pt x="3821" y="875"/>
                    <a:pt x="2896" y="875"/>
                  </a:cubicBezTo>
                  <a:cubicBezTo>
                    <a:pt x="1974" y="875"/>
                    <a:pt x="1115" y="586"/>
                    <a:pt x="486" y="59"/>
                  </a:cubicBezTo>
                  <a:cubicBezTo>
                    <a:pt x="437" y="18"/>
                    <a:pt x="386" y="1"/>
                    <a:pt x="3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5" name="Google Shape;18515;p79"/>
            <p:cNvSpPr/>
            <p:nvPr/>
          </p:nvSpPr>
          <p:spPr>
            <a:xfrm>
              <a:off x="7643610" y="3395112"/>
              <a:ext cx="85370" cy="94662"/>
            </a:xfrm>
            <a:custGeom>
              <a:avLst/>
              <a:gdLst/>
              <a:ahLst/>
              <a:cxnLst/>
              <a:rect l="l" t="t" r="r" b="b"/>
              <a:pathLst>
                <a:path w="3280" h="3637" extrusionOk="0">
                  <a:moveTo>
                    <a:pt x="2091" y="466"/>
                  </a:moveTo>
                  <a:cubicBezTo>
                    <a:pt x="2710" y="466"/>
                    <a:pt x="3019" y="1215"/>
                    <a:pt x="2583" y="1652"/>
                  </a:cubicBezTo>
                  <a:cubicBezTo>
                    <a:pt x="2441" y="1794"/>
                    <a:pt x="2265" y="1858"/>
                    <a:pt x="2094" y="1858"/>
                  </a:cubicBezTo>
                  <a:cubicBezTo>
                    <a:pt x="1736" y="1858"/>
                    <a:pt x="1394" y="1581"/>
                    <a:pt x="1394" y="1163"/>
                  </a:cubicBezTo>
                  <a:cubicBezTo>
                    <a:pt x="1394" y="779"/>
                    <a:pt x="1704" y="466"/>
                    <a:pt x="2091" y="466"/>
                  </a:cubicBezTo>
                  <a:close/>
                  <a:moveTo>
                    <a:pt x="2091" y="0"/>
                  </a:moveTo>
                  <a:cubicBezTo>
                    <a:pt x="1521" y="0"/>
                    <a:pt x="1029" y="419"/>
                    <a:pt x="944" y="990"/>
                  </a:cubicBezTo>
                  <a:lnTo>
                    <a:pt x="162" y="1251"/>
                  </a:lnTo>
                  <a:cubicBezTo>
                    <a:pt x="67" y="1282"/>
                    <a:pt x="1" y="1370"/>
                    <a:pt x="4" y="1469"/>
                  </a:cubicBezTo>
                  <a:lnTo>
                    <a:pt x="4" y="3636"/>
                  </a:lnTo>
                  <a:lnTo>
                    <a:pt x="465" y="3636"/>
                  </a:lnTo>
                  <a:lnTo>
                    <a:pt x="465" y="1638"/>
                  </a:lnTo>
                  <a:lnTo>
                    <a:pt x="972" y="1469"/>
                  </a:lnTo>
                  <a:cubicBezTo>
                    <a:pt x="1112" y="1979"/>
                    <a:pt x="1573" y="2319"/>
                    <a:pt x="2086" y="2319"/>
                  </a:cubicBezTo>
                  <a:cubicBezTo>
                    <a:pt x="2150" y="2319"/>
                    <a:pt x="2215" y="2313"/>
                    <a:pt x="2281" y="2303"/>
                  </a:cubicBezTo>
                  <a:cubicBezTo>
                    <a:pt x="2865" y="2208"/>
                    <a:pt x="3280" y="1683"/>
                    <a:pt x="3245" y="1092"/>
                  </a:cubicBezTo>
                  <a:cubicBezTo>
                    <a:pt x="3209" y="498"/>
                    <a:pt x="2731" y="30"/>
                    <a:pt x="2140" y="1"/>
                  </a:cubicBezTo>
                  <a:cubicBezTo>
                    <a:pt x="2124" y="1"/>
                    <a:pt x="2107" y="0"/>
                    <a:pt x="2091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6" name="Google Shape;18516;p79"/>
            <p:cNvSpPr/>
            <p:nvPr/>
          </p:nvSpPr>
          <p:spPr>
            <a:xfrm>
              <a:off x="7438201" y="3354899"/>
              <a:ext cx="402776" cy="382318"/>
            </a:xfrm>
            <a:custGeom>
              <a:avLst/>
              <a:gdLst/>
              <a:ahLst/>
              <a:cxnLst/>
              <a:rect l="l" t="t" r="r" b="b"/>
              <a:pathLst>
                <a:path w="15475" h="14689" extrusionOk="0">
                  <a:moveTo>
                    <a:pt x="8125" y="466"/>
                  </a:moveTo>
                  <a:cubicBezTo>
                    <a:pt x="11918" y="466"/>
                    <a:pt x="15003" y="3552"/>
                    <a:pt x="15003" y="7345"/>
                  </a:cubicBezTo>
                  <a:cubicBezTo>
                    <a:pt x="15003" y="11138"/>
                    <a:pt x="11921" y="14223"/>
                    <a:pt x="8125" y="14223"/>
                  </a:cubicBezTo>
                  <a:cubicBezTo>
                    <a:pt x="4332" y="14223"/>
                    <a:pt x="1246" y="11138"/>
                    <a:pt x="1246" y="7345"/>
                  </a:cubicBezTo>
                  <a:cubicBezTo>
                    <a:pt x="1246" y="3552"/>
                    <a:pt x="4332" y="466"/>
                    <a:pt x="8125" y="466"/>
                  </a:cubicBezTo>
                  <a:close/>
                  <a:moveTo>
                    <a:pt x="8120" y="0"/>
                  </a:moveTo>
                  <a:cubicBezTo>
                    <a:pt x="6708" y="0"/>
                    <a:pt x="5287" y="406"/>
                    <a:pt x="4043" y="1237"/>
                  </a:cubicBezTo>
                  <a:cubicBezTo>
                    <a:pt x="1134" y="3183"/>
                    <a:pt x="1" y="6916"/>
                    <a:pt x="1341" y="10153"/>
                  </a:cubicBezTo>
                  <a:cubicBezTo>
                    <a:pt x="2494" y="12940"/>
                    <a:pt x="5202" y="14689"/>
                    <a:pt x="8122" y="14689"/>
                  </a:cubicBezTo>
                  <a:cubicBezTo>
                    <a:pt x="8597" y="14689"/>
                    <a:pt x="9077" y="14643"/>
                    <a:pt x="9557" y="14547"/>
                  </a:cubicBezTo>
                  <a:cubicBezTo>
                    <a:pt x="12994" y="13865"/>
                    <a:pt x="15471" y="10849"/>
                    <a:pt x="15471" y="7345"/>
                  </a:cubicBezTo>
                  <a:cubicBezTo>
                    <a:pt x="15475" y="5396"/>
                    <a:pt x="14701" y="3527"/>
                    <a:pt x="13318" y="2152"/>
                  </a:cubicBezTo>
                  <a:cubicBezTo>
                    <a:pt x="11898" y="732"/>
                    <a:pt x="10017" y="0"/>
                    <a:pt x="8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7" name="Google Shape;18517;p79"/>
            <p:cNvSpPr/>
            <p:nvPr/>
          </p:nvSpPr>
          <p:spPr>
            <a:xfrm>
              <a:off x="7574298" y="3627511"/>
              <a:ext cx="150777" cy="34877"/>
            </a:xfrm>
            <a:custGeom>
              <a:avLst/>
              <a:gdLst/>
              <a:ahLst/>
              <a:cxnLst/>
              <a:rect l="l" t="t" r="r" b="b"/>
              <a:pathLst>
                <a:path w="5793" h="1340" extrusionOk="0">
                  <a:moveTo>
                    <a:pt x="337" y="1"/>
                  </a:moveTo>
                  <a:cubicBezTo>
                    <a:pt x="150" y="1"/>
                    <a:pt x="0" y="257"/>
                    <a:pt x="190" y="414"/>
                  </a:cubicBezTo>
                  <a:cubicBezTo>
                    <a:pt x="904" y="1012"/>
                    <a:pt x="1865" y="1339"/>
                    <a:pt x="2896" y="1339"/>
                  </a:cubicBezTo>
                  <a:cubicBezTo>
                    <a:pt x="3930" y="1339"/>
                    <a:pt x="4891" y="1012"/>
                    <a:pt x="5605" y="414"/>
                  </a:cubicBezTo>
                  <a:cubicBezTo>
                    <a:pt x="5792" y="257"/>
                    <a:pt x="5644" y="1"/>
                    <a:pt x="5457" y="1"/>
                  </a:cubicBezTo>
                  <a:cubicBezTo>
                    <a:pt x="5409" y="1"/>
                    <a:pt x="5358" y="18"/>
                    <a:pt x="5309" y="59"/>
                  </a:cubicBezTo>
                  <a:cubicBezTo>
                    <a:pt x="4676" y="586"/>
                    <a:pt x="3821" y="875"/>
                    <a:pt x="2896" y="875"/>
                  </a:cubicBezTo>
                  <a:cubicBezTo>
                    <a:pt x="1974" y="875"/>
                    <a:pt x="1115" y="586"/>
                    <a:pt x="486" y="59"/>
                  </a:cubicBezTo>
                  <a:cubicBezTo>
                    <a:pt x="437" y="18"/>
                    <a:pt x="386" y="1"/>
                    <a:pt x="3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8" name="Google Shape;18518;p79"/>
            <p:cNvSpPr/>
            <p:nvPr/>
          </p:nvSpPr>
          <p:spPr>
            <a:xfrm>
              <a:off x="7482265" y="3395112"/>
              <a:ext cx="326385" cy="301789"/>
            </a:xfrm>
            <a:custGeom>
              <a:avLst/>
              <a:gdLst/>
              <a:ahLst/>
              <a:cxnLst/>
              <a:rect l="l" t="t" r="r" b="b"/>
              <a:pathLst>
                <a:path w="12540" h="11595" extrusionOk="0">
                  <a:moveTo>
                    <a:pt x="8290" y="466"/>
                  </a:moveTo>
                  <a:cubicBezTo>
                    <a:pt x="8909" y="466"/>
                    <a:pt x="9218" y="1215"/>
                    <a:pt x="8782" y="1652"/>
                  </a:cubicBezTo>
                  <a:cubicBezTo>
                    <a:pt x="8640" y="1794"/>
                    <a:pt x="8464" y="1858"/>
                    <a:pt x="8293" y="1858"/>
                  </a:cubicBezTo>
                  <a:cubicBezTo>
                    <a:pt x="7935" y="1858"/>
                    <a:pt x="7593" y="1581"/>
                    <a:pt x="7593" y="1163"/>
                  </a:cubicBezTo>
                  <a:cubicBezTo>
                    <a:pt x="7593" y="779"/>
                    <a:pt x="7903" y="466"/>
                    <a:pt x="8290" y="466"/>
                  </a:cubicBezTo>
                  <a:close/>
                  <a:moveTo>
                    <a:pt x="2118" y="3868"/>
                  </a:moveTo>
                  <a:cubicBezTo>
                    <a:pt x="2447" y="3868"/>
                    <a:pt x="2765" y="3995"/>
                    <a:pt x="3005" y="4224"/>
                  </a:cubicBezTo>
                  <a:cubicBezTo>
                    <a:pt x="2280" y="4787"/>
                    <a:pt x="1752" y="5525"/>
                    <a:pt x="1516" y="6356"/>
                  </a:cubicBezTo>
                  <a:cubicBezTo>
                    <a:pt x="971" y="6081"/>
                    <a:pt x="683" y="5473"/>
                    <a:pt x="823" y="4878"/>
                  </a:cubicBezTo>
                  <a:cubicBezTo>
                    <a:pt x="964" y="4287"/>
                    <a:pt x="1495" y="3868"/>
                    <a:pt x="2104" y="3868"/>
                  </a:cubicBezTo>
                  <a:cubicBezTo>
                    <a:pt x="2109" y="3868"/>
                    <a:pt x="2113" y="3868"/>
                    <a:pt x="2118" y="3868"/>
                  </a:cubicBezTo>
                  <a:close/>
                  <a:moveTo>
                    <a:pt x="10749" y="3868"/>
                  </a:moveTo>
                  <a:cubicBezTo>
                    <a:pt x="10754" y="3868"/>
                    <a:pt x="10758" y="3868"/>
                    <a:pt x="10763" y="3868"/>
                  </a:cubicBezTo>
                  <a:cubicBezTo>
                    <a:pt x="11372" y="3868"/>
                    <a:pt x="11900" y="4287"/>
                    <a:pt x="12040" y="4878"/>
                  </a:cubicBezTo>
                  <a:cubicBezTo>
                    <a:pt x="12181" y="5473"/>
                    <a:pt x="11892" y="6081"/>
                    <a:pt x="11351" y="6356"/>
                  </a:cubicBezTo>
                  <a:cubicBezTo>
                    <a:pt x="11111" y="5525"/>
                    <a:pt x="10584" y="4787"/>
                    <a:pt x="9862" y="4224"/>
                  </a:cubicBezTo>
                  <a:cubicBezTo>
                    <a:pt x="10102" y="3995"/>
                    <a:pt x="10417" y="3868"/>
                    <a:pt x="10749" y="3868"/>
                  </a:cubicBezTo>
                  <a:close/>
                  <a:moveTo>
                    <a:pt x="8290" y="0"/>
                  </a:moveTo>
                  <a:cubicBezTo>
                    <a:pt x="7720" y="0"/>
                    <a:pt x="7228" y="419"/>
                    <a:pt x="7143" y="990"/>
                  </a:cubicBezTo>
                  <a:lnTo>
                    <a:pt x="6361" y="1251"/>
                  </a:lnTo>
                  <a:cubicBezTo>
                    <a:pt x="6266" y="1282"/>
                    <a:pt x="6200" y="1370"/>
                    <a:pt x="6203" y="1469"/>
                  </a:cubicBezTo>
                  <a:lnTo>
                    <a:pt x="6203" y="3098"/>
                  </a:lnTo>
                  <a:cubicBezTo>
                    <a:pt x="5204" y="3129"/>
                    <a:pt x="4236" y="3425"/>
                    <a:pt x="3388" y="3953"/>
                  </a:cubicBezTo>
                  <a:cubicBezTo>
                    <a:pt x="3035" y="3582"/>
                    <a:pt x="2569" y="3402"/>
                    <a:pt x="2105" y="3402"/>
                  </a:cubicBezTo>
                  <a:cubicBezTo>
                    <a:pt x="1546" y="3402"/>
                    <a:pt x="990" y="3663"/>
                    <a:pt x="640" y="4171"/>
                  </a:cubicBezTo>
                  <a:cubicBezTo>
                    <a:pt x="0" y="5100"/>
                    <a:pt x="376" y="6384"/>
                    <a:pt x="1418" y="6820"/>
                  </a:cubicBezTo>
                  <a:cubicBezTo>
                    <a:pt x="1390" y="6993"/>
                    <a:pt x="1379" y="7169"/>
                    <a:pt x="1379" y="7344"/>
                  </a:cubicBezTo>
                  <a:cubicBezTo>
                    <a:pt x="1379" y="9688"/>
                    <a:pt x="3645" y="11595"/>
                    <a:pt x="6435" y="11595"/>
                  </a:cubicBezTo>
                  <a:cubicBezTo>
                    <a:pt x="7857" y="11595"/>
                    <a:pt x="9141" y="11099"/>
                    <a:pt x="10063" y="10304"/>
                  </a:cubicBezTo>
                  <a:cubicBezTo>
                    <a:pt x="10161" y="10216"/>
                    <a:pt x="10168" y="10061"/>
                    <a:pt x="10073" y="9966"/>
                  </a:cubicBezTo>
                  <a:lnTo>
                    <a:pt x="10070" y="9966"/>
                  </a:lnTo>
                  <a:cubicBezTo>
                    <a:pt x="10025" y="9919"/>
                    <a:pt x="9966" y="9897"/>
                    <a:pt x="9907" y="9897"/>
                  </a:cubicBezTo>
                  <a:cubicBezTo>
                    <a:pt x="9855" y="9897"/>
                    <a:pt x="9802" y="9915"/>
                    <a:pt x="9760" y="9952"/>
                  </a:cubicBezTo>
                  <a:cubicBezTo>
                    <a:pt x="8923" y="10680"/>
                    <a:pt x="7741" y="11130"/>
                    <a:pt x="6432" y="11130"/>
                  </a:cubicBezTo>
                  <a:cubicBezTo>
                    <a:pt x="3902" y="11130"/>
                    <a:pt x="1840" y="9431"/>
                    <a:pt x="1840" y="7344"/>
                  </a:cubicBezTo>
                  <a:cubicBezTo>
                    <a:pt x="1840" y="5255"/>
                    <a:pt x="3902" y="3555"/>
                    <a:pt x="6432" y="3555"/>
                  </a:cubicBezTo>
                  <a:cubicBezTo>
                    <a:pt x="8965" y="3555"/>
                    <a:pt x="11023" y="5255"/>
                    <a:pt x="11023" y="7344"/>
                  </a:cubicBezTo>
                  <a:cubicBezTo>
                    <a:pt x="11020" y="7992"/>
                    <a:pt x="10826" y="8622"/>
                    <a:pt x="10464" y="9160"/>
                  </a:cubicBezTo>
                  <a:cubicBezTo>
                    <a:pt x="10404" y="9248"/>
                    <a:pt x="10415" y="9368"/>
                    <a:pt x="10492" y="9445"/>
                  </a:cubicBezTo>
                  <a:lnTo>
                    <a:pt x="10496" y="9449"/>
                  </a:lnTo>
                  <a:cubicBezTo>
                    <a:pt x="10541" y="9494"/>
                    <a:pt x="10599" y="9515"/>
                    <a:pt x="10656" y="9515"/>
                  </a:cubicBezTo>
                  <a:cubicBezTo>
                    <a:pt x="10729" y="9515"/>
                    <a:pt x="10802" y="9480"/>
                    <a:pt x="10847" y="9413"/>
                  </a:cubicBezTo>
                  <a:cubicBezTo>
                    <a:pt x="11263" y="8801"/>
                    <a:pt x="11484" y="8083"/>
                    <a:pt x="11488" y="7344"/>
                  </a:cubicBezTo>
                  <a:cubicBezTo>
                    <a:pt x="11488" y="7169"/>
                    <a:pt x="11474" y="6993"/>
                    <a:pt x="11449" y="6820"/>
                  </a:cubicBezTo>
                  <a:cubicBezTo>
                    <a:pt x="12107" y="6542"/>
                    <a:pt x="12536" y="5895"/>
                    <a:pt x="12540" y="5181"/>
                  </a:cubicBezTo>
                  <a:cubicBezTo>
                    <a:pt x="12540" y="4456"/>
                    <a:pt x="12097" y="3801"/>
                    <a:pt x="11425" y="3530"/>
                  </a:cubicBezTo>
                  <a:cubicBezTo>
                    <a:pt x="11210" y="3444"/>
                    <a:pt x="10986" y="3403"/>
                    <a:pt x="10764" y="3403"/>
                  </a:cubicBezTo>
                  <a:cubicBezTo>
                    <a:pt x="10286" y="3403"/>
                    <a:pt x="9819" y="3595"/>
                    <a:pt x="9475" y="3953"/>
                  </a:cubicBezTo>
                  <a:cubicBezTo>
                    <a:pt x="8631" y="3425"/>
                    <a:pt x="7660" y="3129"/>
                    <a:pt x="6664" y="3098"/>
                  </a:cubicBezTo>
                  <a:lnTo>
                    <a:pt x="6664" y="1638"/>
                  </a:lnTo>
                  <a:lnTo>
                    <a:pt x="7171" y="1469"/>
                  </a:lnTo>
                  <a:cubicBezTo>
                    <a:pt x="7311" y="1979"/>
                    <a:pt x="7772" y="2319"/>
                    <a:pt x="8285" y="2319"/>
                  </a:cubicBezTo>
                  <a:cubicBezTo>
                    <a:pt x="8349" y="2319"/>
                    <a:pt x="8414" y="2313"/>
                    <a:pt x="8480" y="2303"/>
                  </a:cubicBezTo>
                  <a:cubicBezTo>
                    <a:pt x="9064" y="2208"/>
                    <a:pt x="9479" y="1683"/>
                    <a:pt x="9444" y="1092"/>
                  </a:cubicBezTo>
                  <a:cubicBezTo>
                    <a:pt x="9408" y="498"/>
                    <a:pt x="8930" y="30"/>
                    <a:pt x="8339" y="1"/>
                  </a:cubicBezTo>
                  <a:cubicBezTo>
                    <a:pt x="8323" y="1"/>
                    <a:pt x="8306" y="0"/>
                    <a:pt x="8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9" name="Google Shape;18519;p79"/>
            <p:cNvSpPr/>
            <p:nvPr/>
          </p:nvSpPr>
          <p:spPr>
            <a:xfrm>
              <a:off x="7553034" y="3531912"/>
              <a:ext cx="70561" cy="60410"/>
            </a:xfrm>
            <a:custGeom>
              <a:avLst/>
              <a:gdLst/>
              <a:ahLst/>
              <a:cxnLst/>
              <a:rect l="l" t="t" r="r" b="b"/>
              <a:pathLst>
                <a:path w="2711" h="2321" extrusionOk="0">
                  <a:moveTo>
                    <a:pt x="1555" y="464"/>
                  </a:moveTo>
                  <a:cubicBezTo>
                    <a:pt x="1726" y="464"/>
                    <a:pt x="1900" y="528"/>
                    <a:pt x="2042" y="671"/>
                  </a:cubicBezTo>
                  <a:cubicBezTo>
                    <a:pt x="2481" y="1107"/>
                    <a:pt x="2168" y="1856"/>
                    <a:pt x="1549" y="1856"/>
                  </a:cubicBezTo>
                  <a:cubicBezTo>
                    <a:pt x="1165" y="1856"/>
                    <a:pt x="856" y="1547"/>
                    <a:pt x="856" y="1163"/>
                  </a:cubicBezTo>
                  <a:cubicBezTo>
                    <a:pt x="856" y="742"/>
                    <a:pt x="1198" y="464"/>
                    <a:pt x="1555" y="464"/>
                  </a:cubicBezTo>
                  <a:close/>
                  <a:moveTo>
                    <a:pt x="1542" y="0"/>
                  </a:moveTo>
                  <a:cubicBezTo>
                    <a:pt x="1257" y="0"/>
                    <a:pt x="966" y="106"/>
                    <a:pt x="729" y="343"/>
                  </a:cubicBezTo>
                  <a:cubicBezTo>
                    <a:pt x="1" y="1072"/>
                    <a:pt x="518" y="2321"/>
                    <a:pt x="1549" y="2321"/>
                  </a:cubicBezTo>
                  <a:cubicBezTo>
                    <a:pt x="2189" y="2321"/>
                    <a:pt x="2710" y="1804"/>
                    <a:pt x="2710" y="1163"/>
                  </a:cubicBezTo>
                  <a:cubicBezTo>
                    <a:pt x="2710" y="464"/>
                    <a:pt x="2139" y="0"/>
                    <a:pt x="15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0" name="Google Shape;18520;p79"/>
            <p:cNvSpPr/>
            <p:nvPr/>
          </p:nvSpPr>
          <p:spPr>
            <a:xfrm>
              <a:off x="7665681" y="3531964"/>
              <a:ext cx="70535" cy="60384"/>
            </a:xfrm>
            <a:custGeom>
              <a:avLst/>
              <a:gdLst/>
              <a:ahLst/>
              <a:cxnLst/>
              <a:rect l="l" t="t" r="r" b="b"/>
              <a:pathLst>
                <a:path w="2710" h="2320" extrusionOk="0">
                  <a:moveTo>
                    <a:pt x="1546" y="462"/>
                  </a:moveTo>
                  <a:cubicBezTo>
                    <a:pt x="1903" y="462"/>
                    <a:pt x="2245" y="740"/>
                    <a:pt x="2245" y="1161"/>
                  </a:cubicBezTo>
                  <a:cubicBezTo>
                    <a:pt x="2245" y="1545"/>
                    <a:pt x="1936" y="1854"/>
                    <a:pt x="1552" y="1854"/>
                  </a:cubicBezTo>
                  <a:cubicBezTo>
                    <a:pt x="929" y="1854"/>
                    <a:pt x="620" y="1105"/>
                    <a:pt x="1060" y="669"/>
                  </a:cubicBezTo>
                  <a:cubicBezTo>
                    <a:pt x="1201" y="526"/>
                    <a:pt x="1375" y="462"/>
                    <a:pt x="1546" y="462"/>
                  </a:cubicBezTo>
                  <a:close/>
                  <a:moveTo>
                    <a:pt x="1552" y="0"/>
                  </a:moveTo>
                  <a:cubicBezTo>
                    <a:pt x="518" y="0"/>
                    <a:pt x="1" y="1249"/>
                    <a:pt x="732" y="1977"/>
                  </a:cubicBezTo>
                  <a:cubicBezTo>
                    <a:pt x="954" y="2201"/>
                    <a:pt x="1249" y="2319"/>
                    <a:pt x="1551" y="2319"/>
                  </a:cubicBezTo>
                  <a:cubicBezTo>
                    <a:pt x="1700" y="2319"/>
                    <a:pt x="1851" y="2290"/>
                    <a:pt x="1996" y="2231"/>
                  </a:cubicBezTo>
                  <a:cubicBezTo>
                    <a:pt x="2428" y="2051"/>
                    <a:pt x="2710" y="1629"/>
                    <a:pt x="2710" y="1158"/>
                  </a:cubicBezTo>
                  <a:cubicBezTo>
                    <a:pt x="2710" y="521"/>
                    <a:pt x="2189" y="0"/>
                    <a:pt x="15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21" name="Google Shape;18521;p79"/>
          <p:cNvGrpSpPr/>
          <p:nvPr/>
        </p:nvGrpSpPr>
        <p:grpSpPr>
          <a:xfrm>
            <a:off x="5160300" y="2435035"/>
            <a:ext cx="288515" cy="350512"/>
            <a:chOff x="5160300" y="2435035"/>
            <a:chExt cx="288515" cy="350512"/>
          </a:xfrm>
        </p:grpSpPr>
        <p:sp>
          <p:nvSpPr>
            <p:cNvPr id="18522" name="Google Shape;18522;p79"/>
            <p:cNvSpPr/>
            <p:nvPr/>
          </p:nvSpPr>
          <p:spPr>
            <a:xfrm>
              <a:off x="5255821" y="2440189"/>
              <a:ext cx="113766" cy="29125"/>
            </a:xfrm>
            <a:custGeom>
              <a:avLst/>
              <a:gdLst/>
              <a:ahLst/>
              <a:cxnLst/>
              <a:rect l="l" t="t" r="r" b="b"/>
              <a:pathLst>
                <a:path w="4371" h="1119" extrusionOk="0">
                  <a:moveTo>
                    <a:pt x="328" y="0"/>
                  </a:moveTo>
                  <a:cubicBezTo>
                    <a:pt x="145" y="0"/>
                    <a:pt x="1" y="148"/>
                    <a:pt x="1" y="327"/>
                  </a:cubicBezTo>
                  <a:lnTo>
                    <a:pt x="1" y="792"/>
                  </a:lnTo>
                  <a:cubicBezTo>
                    <a:pt x="1" y="972"/>
                    <a:pt x="142" y="1119"/>
                    <a:pt x="321" y="1119"/>
                  </a:cubicBezTo>
                  <a:cubicBezTo>
                    <a:pt x="324" y="1119"/>
                    <a:pt x="326" y="1119"/>
                    <a:pt x="328" y="1119"/>
                  </a:cubicBezTo>
                  <a:lnTo>
                    <a:pt x="4036" y="1119"/>
                  </a:lnTo>
                  <a:cubicBezTo>
                    <a:pt x="4219" y="1119"/>
                    <a:pt x="4364" y="971"/>
                    <a:pt x="4367" y="792"/>
                  </a:cubicBezTo>
                  <a:lnTo>
                    <a:pt x="4367" y="327"/>
                  </a:lnTo>
                  <a:cubicBezTo>
                    <a:pt x="4371" y="148"/>
                    <a:pt x="4223" y="0"/>
                    <a:pt x="40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3" name="Google Shape;18523;p79"/>
            <p:cNvSpPr/>
            <p:nvPr/>
          </p:nvSpPr>
          <p:spPr>
            <a:xfrm>
              <a:off x="5337339" y="2440189"/>
              <a:ext cx="32066" cy="29125"/>
            </a:xfrm>
            <a:custGeom>
              <a:avLst/>
              <a:gdLst/>
              <a:ahLst/>
              <a:cxnLst/>
              <a:rect l="l" t="t" r="r" b="b"/>
              <a:pathLst>
                <a:path w="1232" h="1119" extrusionOk="0">
                  <a:moveTo>
                    <a:pt x="0" y="0"/>
                  </a:moveTo>
                  <a:cubicBezTo>
                    <a:pt x="183" y="0"/>
                    <a:pt x="327" y="148"/>
                    <a:pt x="327" y="327"/>
                  </a:cubicBezTo>
                  <a:lnTo>
                    <a:pt x="327" y="792"/>
                  </a:lnTo>
                  <a:cubicBezTo>
                    <a:pt x="327" y="975"/>
                    <a:pt x="183" y="1119"/>
                    <a:pt x="0" y="1119"/>
                  </a:cubicBezTo>
                  <a:lnTo>
                    <a:pt x="904" y="1119"/>
                  </a:lnTo>
                  <a:cubicBezTo>
                    <a:pt x="1084" y="1119"/>
                    <a:pt x="1232" y="975"/>
                    <a:pt x="1232" y="792"/>
                  </a:cubicBezTo>
                  <a:lnTo>
                    <a:pt x="1232" y="327"/>
                  </a:lnTo>
                  <a:cubicBezTo>
                    <a:pt x="1232" y="148"/>
                    <a:pt x="1084" y="4"/>
                    <a:pt x="90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4" name="Google Shape;18524;p79"/>
            <p:cNvSpPr/>
            <p:nvPr/>
          </p:nvSpPr>
          <p:spPr>
            <a:xfrm>
              <a:off x="5186223" y="2469288"/>
              <a:ext cx="247834" cy="311133"/>
            </a:xfrm>
            <a:custGeom>
              <a:avLst/>
              <a:gdLst/>
              <a:ahLst/>
              <a:cxnLst/>
              <a:rect l="l" t="t" r="r" b="b"/>
              <a:pathLst>
                <a:path w="9522" h="11954" extrusionOk="0">
                  <a:moveTo>
                    <a:pt x="3477" y="1"/>
                  </a:moveTo>
                  <a:lnTo>
                    <a:pt x="3477" y="3484"/>
                  </a:lnTo>
                  <a:cubicBezTo>
                    <a:pt x="3477" y="3695"/>
                    <a:pt x="3350" y="3885"/>
                    <a:pt x="3153" y="3959"/>
                  </a:cubicBezTo>
                  <a:cubicBezTo>
                    <a:pt x="1707" y="4533"/>
                    <a:pt x="648" y="5789"/>
                    <a:pt x="324" y="7305"/>
                  </a:cubicBezTo>
                  <a:cubicBezTo>
                    <a:pt x="1" y="8825"/>
                    <a:pt x="462" y="10405"/>
                    <a:pt x="1549" y="11513"/>
                  </a:cubicBezTo>
                  <a:cubicBezTo>
                    <a:pt x="1820" y="11795"/>
                    <a:pt x="2196" y="11953"/>
                    <a:pt x="2587" y="11953"/>
                  </a:cubicBezTo>
                  <a:lnTo>
                    <a:pt x="7129" y="11953"/>
                  </a:lnTo>
                  <a:cubicBezTo>
                    <a:pt x="7523" y="11950"/>
                    <a:pt x="7896" y="11791"/>
                    <a:pt x="8171" y="11513"/>
                  </a:cubicBezTo>
                  <a:cubicBezTo>
                    <a:pt x="9043" y="10620"/>
                    <a:pt x="9522" y="9413"/>
                    <a:pt x="9490" y="8164"/>
                  </a:cubicBezTo>
                  <a:cubicBezTo>
                    <a:pt x="9444" y="6302"/>
                    <a:pt x="8294" y="4649"/>
                    <a:pt x="6563" y="3963"/>
                  </a:cubicBezTo>
                  <a:cubicBezTo>
                    <a:pt x="6369" y="3885"/>
                    <a:pt x="6239" y="3695"/>
                    <a:pt x="6239" y="3484"/>
                  </a:cubicBezTo>
                  <a:lnTo>
                    <a:pt x="6239" y="1"/>
                  </a:lnTo>
                  <a:close/>
                </a:path>
              </a:pathLst>
            </a:custGeom>
            <a:solidFill>
              <a:srgbClr val="FAFB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5" name="Google Shape;18525;p79"/>
            <p:cNvSpPr/>
            <p:nvPr/>
          </p:nvSpPr>
          <p:spPr>
            <a:xfrm>
              <a:off x="5276695" y="2469288"/>
              <a:ext cx="157362" cy="309207"/>
            </a:xfrm>
            <a:custGeom>
              <a:avLst/>
              <a:gdLst/>
              <a:ahLst/>
              <a:cxnLst/>
              <a:rect l="l" t="t" r="r" b="b"/>
              <a:pathLst>
                <a:path w="6046" h="11880" extrusionOk="0">
                  <a:moveTo>
                    <a:pt x="1" y="1"/>
                  </a:moveTo>
                  <a:lnTo>
                    <a:pt x="1" y="469"/>
                  </a:lnTo>
                  <a:lnTo>
                    <a:pt x="1426" y="469"/>
                  </a:lnTo>
                  <a:cubicBezTo>
                    <a:pt x="1788" y="469"/>
                    <a:pt x="2080" y="761"/>
                    <a:pt x="2080" y="1123"/>
                  </a:cubicBezTo>
                  <a:lnTo>
                    <a:pt x="2080" y="3952"/>
                  </a:lnTo>
                  <a:cubicBezTo>
                    <a:pt x="2080" y="4163"/>
                    <a:pt x="2210" y="4350"/>
                    <a:pt x="2404" y="4427"/>
                  </a:cubicBezTo>
                  <a:cubicBezTo>
                    <a:pt x="3825" y="4990"/>
                    <a:pt x="4878" y="6218"/>
                    <a:pt x="5215" y="7706"/>
                  </a:cubicBezTo>
                  <a:cubicBezTo>
                    <a:pt x="5557" y="9195"/>
                    <a:pt x="5141" y="10753"/>
                    <a:pt x="4107" y="11879"/>
                  </a:cubicBezTo>
                  <a:cubicBezTo>
                    <a:pt x="4329" y="11805"/>
                    <a:pt x="4533" y="11679"/>
                    <a:pt x="4695" y="11510"/>
                  </a:cubicBezTo>
                  <a:cubicBezTo>
                    <a:pt x="5567" y="10620"/>
                    <a:pt x="6046" y="9413"/>
                    <a:pt x="6014" y="8164"/>
                  </a:cubicBezTo>
                  <a:cubicBezTo>
                    <a:pt x="5968" y="6302"/>
                    <a:pt x="4818" y="4649"/>
                    <a:pt x="3087" y="3963"/>
                  </a:cubicBezTo>
                  <a:cubicBezTo>
                    <a:pt x="2893" y="3885"/>
                    <a:pt x="2763" y="3695"/>
                    <a:pt x="2763" y="3484"/>
                  </a:cubicBezTo>
                  <a:lnTo>
                    <a:pt x="2763" y="1"/>
                  </a:lnTo>
                  <a:close/>
                </a:path>
              </a:pathLst>
            </a:custGeom>
            <a:solidFill>
              <a:srgbClr val="F7F8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6" name="Google Shape;18526;p79"/>
            <p:cNvSpPr/>
            <p:nvPr/>
          </p:nvSpPr>
          <p:spPr>
            <a:xfrm>
              <a:off x="5192001" y="2637009"/>
              <a:ext cx="242056" cy="143307"/>
            </a:xfrm>
            <a:custGeom>
              <a:avLst/>
              <a:gdLst/>
              <a:ahLst/>
              <a:cxnLst/>
              <a:rect l="l" t="t" r="r" b="b"/>
              <a:pathLst>
                <a:path w="9300" h="5506" extrusionOk="0">
                  <a:moveTo>
                    <a:pt x="2454" y="0"/>
                  </a:moveTo>
                  <a:cubicBezTo>
                    <a:pt x="1131" y="0"/>
                    <a:pt x="169" y="587"/>
                    <a:pt x="169" y="587"/>
                  </a:cubicBezTo>
                  <a:cubicBezTo>
                    <a:pt x="57" y="988"/>
                    <a:pt x="0" y="1407"/>
                    <a:pt x="0" y="1825"/>
                  </a:cubicBezTo>
                  <a:cubicBezTo>
                    <a:pt x="0" y="3039"/>
                    <a:pt x="475" y="4204"/>
                    <a:pt x="1327" y="5069"/>
                  </a:cubicBezTo>
                  <a:cubicBezTo>
                    <a:pt x="1598" y="5347"/>
                    <a:pt x="1974" y="5506"/>
                    <a:pt x="2365" y="5506"/>
                  </a:cubicBezTo>
                  <a:lnTo>
                    <a:pt x="6907" y="5506"/>
                  </a:lnTo>
                  <a:cubicBezTo>
                    <a:pt x="7301" y="5506"/>
                    <a:pt x="7674" y="5347"/>
                    <a:pt x="7949" y="5066"/>
                  </a:cubicBezTo>
                  <a:cubicBezTo>
                    <a:pt x="8825" y="4176"/>
                    <a:pt x="9300" y="2969"/>
                    <a:pt x="9268" y="1720"/>
                  </a:cubicBezTo>
                  <a:cubicBezTo>
                    <a:pt x="9257" y="1234"/>
                    <a:pt x="9169" y="752"/>
                    <a:pt x="9011" y="291"/>
                  </a:cubicBezTo>
                  <a:cubicBezTo>
                    <a:pt x="9009" y="291"/>
                    <a:pt x="7963" y="1104"/>
                    <a:pt x="6533" y="1104"/>
                  </a:cubicBezTo>
                  <a:cubicBezTo>
                    <a:pt x="5949" y="1104"/>
                    <a:pt x="5301" y="968"/>
                    <a:pt x="4634" y="587"/>
                  </a:cubicBezTo>
                  <a:cubicBezTo>
                    <a:pt x="3867" y="147"/>
                    <a:pt x="3115" y="0"/>
                    <a:pt x="2454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7" name="Google Shape;18527;p79"/>
            <p:cNvSpPr/>
            <p:nvPr/>
          </p:nvSpPr>
          <p:spPr>
            <a:xfrm>
              <a:off x="5383668" y="2644661"/>
              <a:ext cx="50311" cy="133729"/>
            </a:xfrm>
            <a:custGeom>
              <a:avLst/>
              <a:gdLst/>
              <a:ahLst/>
              <a:cxnLst/>
              <a:rect l="l" t="t" r="r" b="b"/>
              <a:pathLst>
                <a:path w="1933" h="5138" extrusionOk="0">
                  <a:moveTo>
                    <a:pt x="1647" y="1"/>
                  </a:moveTo>
                  <a:cubicBezTo>
                    <a:pt x="1425" y="159"/>
                    <a:pt x="1190" y="296"/>
                    <a:pt x="943" y="405"/>
                  </a:cubicBezTo>
                  <a:cubicBezTo>
                    <a:pt x="1116" y="884"/>
                    <a:pt x="1214" y="1387"/>
                    <a:pt x="1225" y="1894"/>
                  </a:cubicBezTo>
                  <a:cubicBezTo>
                    <a:pt x="1253" y="3093"/>
                    <a:pt x="817" y="4258"/>
                    <a:pt x="0" y="5138"/>
                  </a:cubicBezTo>
                  <a:lnTo>
                    <a:pt x="81" y="5113"/>
                  </a:lnTo>
                  <a:cubicBezTo>
                    <a:pt x="85" y="5113"/>
                    <a:pt x="85" y="5113"/>
                    <a:pt x="85" y="5110"/>
                  </a:cubicBezTo>
                  <a:cubicBezTo>
                    <a:pt x="166" y="5074"/>
                    <a:pt x="240" y="5039"/>
                    <a:pt x="314" y="4993"/>
                  </a:cubicBezTo>
                  <a:cubicBezTo>
                    <a:pt x="317" y="4990"/>
                    <a:pt x="317" y="4990"/>
                    <a:pt x="321" y="4990"/>
                  </a:cubicBezTo>
                  <a:cubicBezTo>
                    <a:pt x="342" y="4979"/>
                    <a:pt x="363" y="4965"/>
                    <a:pt x="380" y="4948"/>
                  </a:cubicBezTo>
                  <a:cubicBezTo>
                    <a:pt x="388" y="4944"/>
                    <a:pt x="395" y="4941"/>
                    <a:pt x="398" y="4937"/>
                  </a:cubicBezTo>
                  <a:cubicBezTo>
                    <a:pt x="416" y="4923"/>
                    <a:pt x="430" y="4912"/>
                    <a:pt x="447" y="4898"/>
                  </a:cubicBezTo>
                  <a:cubicBezTo>
                    <a:pt x="454" y="4891"/>
                    <a:pt x="461" y="4888"/>
                    <a:pt x="468" y="4881"/>
                  </a:cubicBezTo>
                  <a:cubicBezTo>
                    <a:pt x="483" y="4867"/>
                    <a:pt x="497" y="4856"/>
                    <a:pt x="511" y="4846"/>
                  </a:cubicBezTo>
                  <a:lnTo>
                    <a:pt x="528" y="4828"/>
                  </a:lnTo>
                  <a:cubicBezTo>
                    <a:pt x="549" y="4810"/>
                    <a:pt x="570" y="4793"/>
                    <a:pt x="592" y="4772"/>
                  </a:cubicBezTo>
                  <a:cubicBezTo>
                    <a:pt x="1457" y="3878"/>
                    <a:pt x="1932" y="2671"/>
                    <a:pt x="1904" y="1426"/>
                  </a:cubicBezTo>
                  <a:cubicBezTo>
                    <a:pt x="1904" y="1398"/>
                    <a:pt x="1900" y="1366"/>
                    <a:pt x="1900" y="1338"/>
                  </a:cubicBezTo>
                  <a:cubicBezTo>
                    <a:pt x="1900" y="1327"/>
                    <a:pt x="1897" y="1320"/>
                    <a:pt x="1897" y="1310"/>
                  </a:cubicBezTo>
                  <a:cubicBezTo>
                    <a:pt x="1897" y="1288"/>
                    <a:pt x="1893" y="1267"/>
                    <a:pt x="1893" y="1246"/>
                  </a:cubicBezTo>
                  <a:cubicBezTo>
                    <a:pt x="1893" y="1236"/>
                    <a:pt x="1893" y="1225"/>
                    <a:pt x="1893" y="1215"/>
                  </a:cubicBezTo>
                  <a:cubicBezTo>
                    <a:pt x="1890" y="1193"/>
                    <a:pt x="1890" y="1172"/>
                    <a:pt x="1890" y="1151"/>
                  </a:cubicBezTo>
                  <a:cubicBezTo>
                    <a:pt x="1890" y="1141"/>
                    <a:pt x="1886" y="1130"/>
                    <a:pt x="1886" y="1120"/>
                  </a:cubicBezTo>
                  <a:cubicBezTo>
                    <a:pt x="1886" y="1109"/>
                    <a:pt x="1883" y="1081"/>
                    <a:pt x="1879" y="1063"/>
                  </a:cubicBezTo>
                  <a:cubicBezTo>
                    <a:pt x="1876" y="1053"/>
                    <a:pt x="1876" y="1042"/>
                    <a:pt x="1876" y="1028"/>
                  </a:cubicBezTo>
                  <a:cubicBezTo>
                    <a:pt x="1872" y="1011"/>
                    <a:pt x="1872" y="989"/>
                    <a:pt x="1869" y="972"/>
                  </a:cubicBezTo>
                  <a:cubicBezTo>
                    <a:pt x="1869" y="961"/>
                    <a:pt x="1865" y="951"/>
                    <a:pt x="1869" y="944"/>
                  </a:cubicBezTo>
                  <a:cubicBezTo>
                    <a:pt x="1865" y="923"/>
                    <a:pt x="1862" y="901"/>
                    <a:pt x="1862" y="884"/>
                  </a:cubicBezTo>
                  <a:cubicBezTo>
                    <a:pt x="1858" y="873"/>
                    <a:pt x="1858" y="863"/>
                    <a:pt x="1858" y="852"/>
                  </a:cubicBezTo>
                  <a:cubicBezTo>
                    <a:pt x="1855" y="831"/>
                    <a:pt x="1851" y="810"/>
                    <a:pt x="1848" y="792"/>
                  </a:cubicBezTo>
                  <a:cubicBezTo>
                    <a:pt x="1848" y="782"/>
                    <a:pt x="1844" y="775"/>
                    <a:pt x="1844" y="764"/>
                  </a:cubicBezTo>
                  <a:cubicBezTo>
                    <a:pt x="1844" y="743"/>
                    <a:pt x="1841" y="726"/>
                    <a:pt x="1834" y="704"/>
                  </a:cubicBezTo>
                  <a:cubicBezTo>
                    <a:pt x="1830" y="694"/>
                    <a:pt x="1830" y="687"/>
                    <a:pt x="1830" y="676"/>
                  </a:cubicBezTo>
                  <a:cubicBezTo>
                    <a:pt x="1830" y="655"/>
                    <a:pt x="1823" y="634"/>
                    <a:pt x="1820" y="613"/>
                  </a:cubicBezTo>
                  <a:cubicBezTo>
                    <a:pt x="1816" y="609"/>
                    <a:pt x="1816" y="599"/>
                    <a:pt x="1812" y="592"/>
                  </a:cubicBezTo>
                  <a:cubicBezTo>
                    <a:pt x="1809" y="571"/>
                    <a:pt x="1805" y="550"/>
                    <a:pt x="1798" y="525"/>
                  </a:cubicBezTo>
                  <a:cubicBezTo>
                    <a:pt x="1795" y="518"/>
                    <a:pt x="1795" y="511"/>
                    <a:pt x="1795" y="504"/>
                  </a:cubicBezTo>
                  <a:cubicBezTo>
                    <a:pt x="1788" y="483"/>
                    <a:pt x="1784" y="462"/>
                    <a:pt x="1777" y="441"/>
                  </a:cubicBezTo>
                  <a:cubicBezTo>
                    <a:pt x="1774" y="433"/>
                    <a:pt x="1774" y="426"/>
                    <a:pt x="1774" y="419"/>
                  </a:cubicBezTo>
                  <a:lnTo>
                    <a:pt x="1756" y="349"/>
                  </a:lnTo>
                  <a:cubicBezTo>
                    <a:pt x="1753" y="346"/>
                    <a:pt x="1753" y="338"/>
                    <a:pt x="1753" y="335"/>
                  </a:cubicBezTo>
                  <a:cubicBezTo>
                    <a:pt x="1746" y="310"/>
                    <a:pt x="1739" y="286"/>
                    <a:pt x="1732" y="261"/>
                  </a:cubicBezTo>
                  <a:cubicBezTo>
                    <a:pt x="1728" y="258"/>
                    <a:pt x="1728" y="254"/>
                    <a:pt x="1728" y="251"/>
                  </a:cubicBezTo>
                  <a:cubicBezTo>
                    <a:pt x="1721" y="222"/>
                    <a:pt x="1714" y="198"/>
                    <a:pt x="1707" y="173"/>
                  </a:cubicBezTo>
                  <a:cubicBezTo>
                    <a:pt x="1707" y="173"/>
                    <a:pt x="1703" y="170"/>
                    <a:pt x="1703" y="166"/>
                  </a:cubicBezTo>
                  <a:cubicBezTo>
                    <a:pt x="1696" y="138"/>
                    <a:pt x="1686" y="113"/>
                    <a:pt x="1675" y="89"/>
                  </a:cubicBezTo>
                  <a:cubicBezTo>
                    <a:pt x="1675" y="85"/>
                    <a:pt x="1675" y="85"/>
                    <a:pt x="1675" y="82"/>
                  </a:cubicBezTo>
                  <a:cubicBezTo>
                    <a:pt x="1665" y="53"/>
                    <a:pt x="1654" y="25"/>
                    <a:pt x="1647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8" name="Google Shape;18528;p79"/>
            <p:cNvSpPr/>
            <p:nvPr/>
          </p:nvSpPr>
          <p:spPr>
            <a:xfrm>
              <a:off x="5385308" y="2681854"/>
              <a:ext cx="18167" cy="15564"/>
            </a:xfrm>
            <a:custGeom>
              <a:avLst/>
              <a:gdLst/>
              <a:ahLst/>
              <a:cxnLst/>
              <a:rect l="l" t="t" r="r" b="b"/>
              <a:pathLst>
                <a:path w="698" h="598" extrusionOk="0">
                  <a:moveTo>
                    <a:pt x="398" y="0"/>
                  </a:moveTo>
                  <a:cubicBezTo>
                    <a:pt x="135" y="0"/>
                    <a:pt x="1" y="320"/>
                    <a:pt x="187" y="510"/>
                  </a:cubicBezTo>
                  <a:cubicBezTo>
                    <a:pt x="248" y="570"/>
                    <a:pt x="323" y="597"/>
                    <a:pt x="396" y="597"/>
                  </a:cubicBezTo>
                  <a:cubicBezTo>
                    <a:pt x="550" y="597"/>
                    <a:pt x="697" y="478"/>
                    <a:pt x="697" y="299"/>
                  </a:cubicBezTo>
                  <a:cubicBezTo>
                    <a:pt x="697" y="134"/>
                    <a:pt x="564" y="0"/>
                    <a:pt x="398" y="0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9" name="Google Shape;18529;p79"/>
            <p:cNvSpPr/>
            <p:nvPr/>
          </p:nvSpPr>
          <p:spPr>
            <a:xfrm>
              <a:off x="5347594" y="2739089"/>
              <a:ext cx="15773" cy="13482"/>
            </a:xfrm>
            <a:custGeom>
              <a:avLst/>
              <a:gdLst/>
              <a:ahLst/>
              <a:cxnLst/>
              <a:rect l="l" t="t" r="r" b="b"/>
              <a:pathLst>
                <a:path w="606" h="518" extrusionOk="0">
                  <a:moveTo>
                    <a:pt x="351" y="0"/>
                  </a:moveTo>
                  <a:cubicBezTo>
                    <a:pt x="349" y="0"/>
                    <a:pt x="347" y="0"/>
                    <a:pt x="345" y="0"/>
                  </a:cubicBezTo>
                  <a:cubicBezTo>
                    <a:pt x="116" y="0"/>
                    <a:pt x="0" y="278"/>
                    <a:pt x="162" y="440"/>
                  </a:cubicBezTo>
                  <a:cubicBezTo>
                    <a:pt x="215" y="494"/>
                    <a:pt x="280" y="518"/>
                    <a:pt x="344" y="518"/>
                  </a:cubicBezTo>
                  <a:cubicBezTo>
                    <a:pt x="477" y="518"/>
                    <a:pt x="605" y="414"/>
                    <a:pt x="605" y="257"/>
                  </a:cubicBezTo>
                  <a:cubicBezTo>
                    <a:pt x="605" y="118"/>
                    <a:pt x="493" y="0"/>
                    <a:pt x="351" y="0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0" name="Google Shape;18530;p79"/>
            <p:cNvSpPr/>
            <p:nvPr/>
          </p:nvSpPr>
          <p:spPr>
            <a:xfrm>
              <a:off x="5244291" y="2672406"/>
              <a:ext cx="15773" cy="13560"/>
            </a:xfrm>
            <a:custGeom>
              <a:avLst/>
              <a:gdLst/>
              <a:ahLst/>
              <a:cxnLst/>
              <a:rect l="l" t="t" r="r" b="b"/>
              <a:pathLst>
                <a:path w="606" h="521" extrusionOk="0">
                  <a:moveTo>
                    <a:pt x="345" y="1"/>
                  </a:moveTo>
                  <a:cubicBezTo>
                    <a:pt x="116" y="1"/>
                    <a:pt x="0" y="282"/>
                    <a:pt x="162" y="444"/>
                  </a:cubicBezTo>
                  <a:cubicBezTo>
                    <a:pt x="216" y="497"/>
                    <a:pt x="281" y="520"/>
                    <a:pt x="345" y="520"/>
                  </a:cubicBezTo>
                  <a:cubicBezTo>
                    <a:pt x="479" y="520"/>
                    <a:pt x="606" y="418"/>
                    <a:pt x="606" y="261"/>
                  </a:cubicBezTo>
                  <a:cubicBezTo>
                    <a:pt x="606" y="117"/>
                    <a:pt x="489" y="1"/>
                    <a:pt x="345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1" name="Google Shape;18531;p79"/>
            <p:cNvSpPr/>
            <p:nvPr/>
          </p:nvSpPr>
          <p:spPr>
            <a:xfrm>
              <a:off x="5266622" y="2739089"/>
              <a:ext cx="15799" cy="13482"/>
            </a:xfrm>
            <a:custGeom>
              <a:avLst/>
              <a:gdLst/>
              <a:ahLst/>
              <a:cxnLst/>
              <a:rect l="l" t="t" r="r" b="b"/>
              <a:pathLst>
                <a:path w="607" h="518" extrusionOk="0">
                  <a:moveTo>
                    <a:pt x="352" y="0"/>
                  </a:moveTo>
                  <a:cubicBezTo>
                    <a:pt x="350" y="0"/>
                    <a:pt x="348" y="0"/>
                    <a:pt x="346" y="0"/>
                  </a:cubicBezTo>
                  <a:cubicBezTo>
                    <a:pt x="117" y="0"/>
                    <a:pt x="1" y="278"/>
                    <a:pt x="163" y="440"/>
                  </a:cubicBezTo>
                  <a:cubicBezTo>
                    <a:pt x="216" y="494"/>
                    <a:pt x="282" y="518"/>
                    <a:pt x="346" y="518"/>
                  </a:cubicBezTo>
                  <a:cubicBezTo>
                    <a:pt x="479" y="518"/>
                    <a:pt x="606" y="414"/>
                    <a:pt x="606" y="257"/>
                  </a:cubicBezTo>
                  <a:cubicBezTo>
                    <a:pt x="606" y="118"/>
                    <a:pt x="493" y="0"/>
                    <a:pt x="352" y="0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2" name="Google Shape;18532;p79"/>
            <p:cNvSpPr/>
            <p:nvPr/>
          </p:nvSpPr>
          <p:spPr>
            <a:xfrm>
              <a:off x="5305820" y="2686695"/>
              <a:ext cx="19078" cy="16371"/>
            </a:xfrm>
            <a:custGeom>
              <a:avLst/>
              <a:gdLst/>
              <a:ahLst/>
              <a:cxnLst/>
              <a:rect l="l" t="t" r="r" b="b"/>
              <a:pathLst>
                <a:path w="733" h="629" extrusionOk="0">
                  <a:moveTo>
                    <a:pt x="419" y="1"/>
                  </a:moveTo>
                  <a:cubicBezTo>
                    <a:pt x="138" y="1"/>
                    <a:pt x="1" y="338"/>
                    <a:pt x="198" y="535"/>
                  </a:cubicBezTo>
                  <a:cubicBezTo>
                    <a:pt x="262" y="599"/>
                    <a:pt x="341" y="628"/>
                    <a:pt x="418" y="628"/>
                  </a:cubicBezTo>
                  <a:cubicBezTo>
                    <a:pt x="579" y="628"/>
                    <a:pt x="733" y="504"/>
                    <a:pt x="733" y="314"/>
                  </a:cubicBezTo>
                  <a:cubicBezTo>
                    <a:pt x="733" y="141"/>
                    <a:pt x="592" y="1"/>
                    <a:pt x="419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3" name="Google Shape;18533;p79"/>
            <p:cNvSpPr/>
            <p:nvPr/>
          </p:nvSpPr>
          <p:spPr>
            <a:xfrm>
              <a:off x="5160300" y="2435035"/>
              <a:ext cx="288515" cy="350512"/>
            </a:xfrm>
            <a:custGeom>
              <a:avLst/>
              <a:gdLst/>
              <a:ahLst/>
              <a:cxnLst/>
              <a:rect l="l" t="t" r="r" b="b"/>
              <a:pathLst>
                <a:path w="11085" h="13467" extrusionOk="0">
                  <a:moveTo>
                    <a:pt x="3678" y="7953"/>
                  </a:moveTo>
                  <a:cubicBezTo>
                    <a:pt x="4405" y="7953"/>
                    <a:pt x="5099" y="8142"/>
                    <a:pt x="5754" y="8516"/>
                  </a:cubicBezTo>
                  <a:cubicBezTo>
                    <a:pt x="6463" y="8923"/>
                    <a:pt x="7150" y="9060"/>
                    <a:pt x="7753" y="9060"/>
                  </a:cubicBezTo>
                  <a:cubicBezTo>
                    <a:pt x="8212" y="9060"/>
                    <a:pt x="8622" y="8980"/>
                    <a:pt x="8955" y="8882"/>
                  </a:cubicBezTo>
                  <a:cubicBezTo>
                    <a:pt x="9360" y="8762"/>
                    <a:pt x="9747" y="8590"/>
                    <a:pt x="10106" y="8368"/>
                  </a:cubicBezTo>
                  <a:lnTo>
                    <a:pt x="10106" y="8368"/>
                  </a:lnTo>
                  <a:cubicBezTo>
                    <a:pt x="10556" y="9898"/>
                    <a:pt x="10141" y="11552"/>
                    <a:pt x="9022" y="12689"/>
                  </a:cubicBezTo>
                  <a:cubicBezTo>
                    <a:pt x="8783" y="12928"/>
                    <a:pt x="8459" y="13065"/>
                    <a:pt x="8122" y="13069"/>
                  </a:cubicBezTo>
                  <a:lnTo>
                    <a:pt x="3579" y="13069"/>
                  </a:lnTo>
                  <a:cubicBezTo>
                    <a:pt x="3241" y="13069"/>
                    <a:pt x="2918" y="12931"/>
                    <a:pt x="2678" y="12692"/>
                  </a:cubicBezTo>
                  <a:cubicBezTo>
                    <a:pt x="1637" y="11629"/>
                    <a:pt x="1148" y="10081"/>
                    <a:pt x="1563" y="8470"/>
                  </a:cubicBezTo>
                  <a:cubicBezTo>
                    <a:pt x="1954" y="8269"/>
                    <a:pt x="2372" y="8125"/>
                    <a:pt x="2805" y="8041"/>
                  </a:cubicBezTo>
                  <a:cubicBezTo>
                    <a:pt x="3101" y="7982"/>
                    <a:pt x="3392" y="7953"/>
                    <a:pt x="3678" y="7953"/>
                  </a:cubicBezTo>
                  <a:close/>
                  <a:moveTo>
                    <a:pt x="3994" y="1"/>
                  </a:moveTo>
                  <a:cubicBezTo>
                    <a:pt x="3706" y="1"/>
                    <a:pt x="3470" y="237"/>
                    <a:pt x="3470" y="525"/>
                  </a:cubicBezTo>
                  <a:lnTo>
                    <a:pt x="3470" y="990"/>
                  </a:lnTo>
                  <a:cubicBezTo>
                    <a:pt x="3470" y="1278"/>
                    <a:pt x="3706" y="1514"/>
                    <a:pt x="3994" y="1514"/>
                  </a:cubicBezTo>
                  <a:lnTo>
                    <a:pt x="4276" y="1514"/>
                  </a:lnTo>
                  <a:lnTo>
                    <a:pt x="4276" y="3139"/>
                  </a:lnTo>
                  <a:cubicBezTo>
                    <a:pt x="4276" y="3271"/>
                    <a:pt x="4373" y="3337"/>
                    <a:pt x="4471" y="3337"/>
                  </a:cubicBezTo>
                  <a:cubicBezTo>
                    <a:pt x="4569" y="3337"/>
                    <a:pt x="4666" y="3271"/>
                    <a:pt x="4666" y="3139"/>
                  </a:cubicBezTo>
                  <a:lnTo>
                    <a:pt x="4666" y="1514"/>
                  </a:lnTo>
                  <a:lnTo>
                    <a:pt x="7034" y="1514"/>
                  </a:lnTo>
                  <a:lnTo>
                    <a:pt x="7034" y="4800"/>
                  </a:lnTo>
                  <a:cubicBezTo>
                    <a:pt x="7031" y="5092"/>
                    <a:pt x="7214" y="5356"/>
                    <a:pt x="7485" y="5462"/>
                  </a:cubicBezTo>
                  <a:cubicBezTo>
                    <a:pt x="8628" y="5919"/>
                    <a:pt x="9532" y="6830"/>
                    <a:pt x="9979" y="7981"/>
                  </a:cubicBezTo>
                  <a:cubicBezTo>
                    <a:pt x="9624" y="8213"/>
                    <a:pt x="9237" y="8389"/>
                    <a:pt x="8832" y="8509"/>
                  </a:cubicBezTo>
                  <a:cubicBezTo>
                    <a:pt x="8465" y="8616"/>
                    <a:pt x="8103" y="8669"/>
                    <a:pt x="7749" y="8669"/>
                  </a:cubicBezTo>
                  <a:cubicBezTo>
                    <a:pt x="7126" y="8669"/>
                    <a:pt x="6525" y="8504"/>
                    <a:pt x="5951" y="8174"/>
                  </a:cubicBezTo>
                  <a:cubicBezTo>
                    <a:pt x="5226" y="7759"/>
                    <a:pt x="4442" y="7561"/>
                    <a:pt x="3656" y="7561"/>
                  </a:cubicBezTo>
                  <a:cubicBezTo>
                    <a:pt x="3004" y="7561"/>
                    <a:pt x="2351" y="7698"/>
                    <a:pt x="1732" y="7960"/>
                  </a:cubicBezTo>
                  <a:cubicBezTo>
                    <a:pt x="2175" y="6816"/>
                    <a:pt x="3076" y="5912"/>
                    <a:pt x="4220" y="5462"/>
                  </a:cubicBezTo>
                  <a:cubicBezTo>
                    <a:pt x="4490" y="5356"/>
                    <a:pt x="4670" y="5092"/>
                    <a:pt x="4670" y="4800"/>
                  </a:cubicBezTo>
                  <a:lnTo>
                    <a:pt x="4670" y="4132"/>
                  </a:lnTo>
                  <a:cubicBezTo>
                    <a:pt x="4670" y="4001"/>
                    <a:pt x="4572" y="3936"/>
                    <a:pt x="4475" y="3936"/>
                  </a:cubicBezTo>
                  <a:cubicBezTo>
                    <a:pt x="4377" y="3936"/>
                    <a:pt x="4279" y="4001"/>
                    <a:pt x="4279" y="4132"/>
                  </a:cubicBezTo>
                  <a:lnTo>
                    <a:pt x="4279" y="4800"/>
                  </a:lnTo>
                  <a:cubicBezTo>
                    <a:pt x="4279" y="4930"/>
                    <a:pt x="4198" y="5046"/>
                    <a:pt x="4075" y="5092"/>
                  </a:cubicBezTo>
                  <a:cubicBezTo>
                    <a:pt x="856" y="6369"/>
                    <a:pt x="1" y="10521"/>
                    <a:pt x="2400" y="12970"/>
                  </a:cubicBezTo>
                  <a:cubicBezTo>
                    <a:pt x="2714" y="13287"/>
                    <a:pt x="3139" y="13463"/>
                    <a:pt x="3583" y="13466"/>
                  </a:cubicBezTo>
                  <a:lnTo>
                    <a:pt x="8122" y="13466"/>
                  </a:lnTo>
                  <a:cubicBezTo>
                    <a:pt x="8568" y="13466"/>
                    <a:pt x="8994" y="13287"/>
                    <a:pt x="9304" y="12966"/>
                  </a:cubicBezTo>
                  <a:cubicBezTo>
                    <a:pt x="11014" y="11218"/>
                    <a:pt x="11084" y="8611"/>
                    <a:pt x="9793" y="6799"/>
                  </a:cubicBezTo>
                  <a:cubicBezTo>
                    <a:pt x="9251" y="6032"/>
                    <a:pt x="8498" y="5441"/>
                    <a:pt x="7629" y="5092"/>
                  </a:cubicBezTo>
                  <a:cubicBezTo>
                    <a:pt x="7506" y="5046"/>
                    <a:pt x="7428" y="4930"/>
                    <a:pt x="7425" y="4800"/>
                  </a:cubicBezTo>
                  <a:lnTo>
                    <a:pt x="7425" y="1514"/>
                  </a:lnTo>
                  <a:lnTo>
                    <a:pt x="7706" y="1514"/>
                  </a:lnTo>
                  <a:cubicBezTo>
                    <a:pt x="7995" y="1514"/>
                    <a:pt x="8231" y="1278"/>
                    <a:pt x="8231" y="990"/>
                  </a:cubicBezTo>
                  <a:lnTo>
                    <a:pt x="8231" y="525"/>
                  </a:lnTo>
                  <a:cubicBezTo>
                    <a:pt x="8231" y="237"/>
                    <a:pt x="7995" y="1"/>
                    <a:pt x="7706" y="1"/>
                  </a:cubicBezTo>
                  <a:lnTo>
                    <a:pt x="6665" y="1"/>
                  </a:lnTo>
                  <a:cubicBezTo>
                    <a:pt x="6405" y="1"/>
                    <a:pt x="6405" y="395"/>
                    <a:pt x="6665" y="395"/>
                  </a:cubicBezTo>
                  <a:lnTo>
                    <a:pt x="7706" y="395"/>
                  </a:lnTo>
                  <a:cubicBezTo>
                    <a:pt x="7708" y="395"/>
                    <a:pt x="7710" y="395"/>
                    <a:pt x="7712" y="395"/>
                  </a:cubicBezTo>
                  <a:cubicBezTo>
                    <a:pt x="7780" y="395"/>
                    <a:pt x="7837" y="453"/>
                    <a:pt x="7837" y="522"/>
                  </a:cubicBezTo>
                  <a:lnTo>
                    <a:pt x="7837" y="986"/>
                  </a:lnTo>
                  <a:cubicBezTo>
                    <a:pt x="7837" y="1060"/>
                    <a:pt x="7777" y="1116"/>
                    <a:pt x="7706" y="1116"/>
                  </a:cubicBezTo>
                  <a:lnTo>
                    <a:pt x="3994" y="1116"/>
                  </a:lnTo>
                  <a:cubicBezTo>
                    <a:pt x="3924" y="1116"/>
                    <a:pt x="3864" y="1060"/>
                    <a:pt x="3864" y="986"/>
                  </a:cubicBezTo>
                  <a:lnTo>
                    <a:pt x="3864" y="522"/>
                  </a:lnTo>
                  <a:cubicBezTo>
                    <a:pt x="3864" y="453"/>
                    <a:pt x="3921" y="395"/>
                    <a:pt x="3988" y="395"/>
                  </a:cubicBezTo>
                  <a:cubicBezTo>
                    <a:pt x="3990" y="395"/>
                    <a:pt x="3992" y="395"/>
                    <a:pt x="3994" y="395"/>
                  </a:cubicBezTo>
                  <a:lnTo>
                    <a:pt x="5704" y="395"/>
                  </a:lnTo>
                  <a:cubicBezTo>
                    <a:pt x="5965" y="395"/>
                    <a:pt x="5965" y="1"/>
                    <a:pt x="5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34" name="Google Shape;18534;p79"/>
          <p:cNvGrpSpPr/>
          <p:nvPr/>
        </p:nvGrpSpPr>
        <p:grpSpPr>
          <a:xfrm>
            <a:off x="5955648" y="3796534"/>
            <a:ext cx="372766" cy="353610"/>
            <a:chOff x="5955648" y="3796534"/>
            <a:chExt cx="372766" cy="353610"/>
          </a:xfrm>
        </p:grpSpPr>
        <p:sp>
          <p:nvSpPr>
            <p:cNvPr id="18535" name="Google Shape;18535;p79"/>
            <p:cNvSpPr/>
            <p:nvPr/>
          </p:nvSpPr>
          <p:spPr>
            <a:xfrm>
              <a:off x="5980010" y="3802104"/>
              <a:ext cx="342444" cy="342418"/>
            </a:xfrm>
            <a:custGeom>
              <a:avLst/>
              <a:gdLst/>
              <a:ahLst/>
              <a:cxnLst/>
              <a:rect l="l" t="t" r="r" b="b"/>
              <a:pathLst>
                <a:path w="13157" h="13156" extrusionOk="0">
                  <a:moveTo>
                    <a:pt x="6580" y="1"/>
                  </a:moveTo>
                  <a:cubicBezTo>
                    <a:pt x="2946" y="1"/>
                    <a:pt x="1" y="2945"/>
                    <a:pt x="1" y="6580"/>
                  </a:cubicBezTo>
                  <a:cubicBezTo>
                    <a:pt x="1" y="10211"/>
                    <a:pt x="2946" y="13156"/>
                    <a:pt x="6580" y="13156"/>
                  </a:cubicBezTo>
                  <a:cubicBezTo>
                    <a:pt x="10211" y="13156"/>
                    <a:pt x="13156" y="10211"/>
                    <a:pt x="13156" y="6580"/>
                  </a:cubicBezTo>
                  <a:cubicBezTo>
                    <a:pt x="13156" y="2945"/>
                    <a:pt x="10211" y="1"/>
                    <a:pt x="6580" y="1"/>
                  </a:cubicBezTo>
                  <a:close/>
                </a:path>
              </a:pathLst>
            </a:custGeom>
            <a:solidFill>
              <a:srgbClr val="B3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6" name="Google Shape;18536;p79"/>
            <p:cNvSpPr/>
            <p:nvPr/>
          </p:nvSpPr>
          <p:spPr>
            <a:xfrm>
              <a:off x="6128913" y="3802104"/>
              <a:ext cx="199501" cy="342522"/>
            </a:xfrm>
            <a:custGeom>
              <a:avLst/>
              <a:gdLst/>
              <a:ahLst/>
              <a:cxnLst/>
              <a:rect l="l" t="t" r="r" b="b"/>
              <a:pathLst>
                <a:path w="7665" h="13160" extrusionOk="0">
                  <a:moveTo>
                    <a:pt x="859" y="1"/>
                  </a:moveTo>
                  <a:cubicBezTo>
                    <a:pt x="571" y="1"/>
                    <a:pt x="282" y="18"/>
                    <a:pt x="1" y="57"/>
                  </a:cubicBezTo>
                  <a:cubicBezTo>
                    <a:pt x="3273" y="486"/>
                    <a:pt x="5722" y="3276"/>
                    <a:pt x="5722" y="6580"/>
                  </a:cubicBezTo>
                  <a:cubicBezTo>
                    <a:pt x="5722" y="9880"/>
                    <a:pt x="3273" y="12670"/>
                    <a:pt x="1" y="13103"/>
                  </a:cubicBezTo>
                  <a:cubicBezTo>
                    <a:pt x="291" y="13141"/>
                    <a:pt x="579" y="13160"/>
                    <a:pt x="863" y="13160"/>
                  </a:cubicBezTo>
                  <a:cubicBezTo>
                    <a:pt x="4271" y="13160"/>
                    <a:pt x="7187" y="10510"/>
                    <a:pt x="7414" y="7009"/>
                  </a:cubicBezTo>
                  <a:cubicBezTo>
                    <a:pt x="7664" y="3216"/>
                    <a:pt x="4656" y="4"/>
                    <a:pt x="859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7" name="Google Shape;18537;p79"/>
            <p:cNvSpPr/>
            <p:nvPr/>
          </p:nvSpPr>
          <p:spPr>
            <a:xfrm>
              <a:off x="6034407" y="3860978"/>
              <a:ext cx="233831" cy="225867"/>
            </a:xfrm>
            <a:custGeom>
              <a:avLst/>
              <a:gdLst/>
              <a:ahLst/>
              <a:cxnLst/>
              <a:rect l="l" t="t" r="r" b="b"/>
              <a:pathLst>
                <a:path w="8984" h="8678" extrusionOk="0">
                  <a:moveTo>
                    <a:pt x="1906" y="1"/>
                  </a:moveTo>
                  <a:cubicBezTo>
                    <a:pt x="1461" y="1"/>
                    <a:pt x="1017" y="172"/>
                    <a:pt x="680" y="511"/>
                  </a:cubicBezTo>
                  <a:cubicBezTo>
                    <a:pt x="22" y="1169"/>
                    <a:pt x="1" y="2232"/>
                    <a:pt x="638" y="2911"/>
                  </a:cubicBezTo>
                  <a:lnTo>
                    <a:pt x="701" y="2977"/>
                  </a:lnTo>
                  <a:cubicBezTo>
                    <a:pt x="187" y="4438"/>
                    <a:pt x="553" y="6063"/>
                    <a:pt x="1651" y="7157"/>
                  </a:cubicBezTo>
                  <a:cubicBezTo>
                    <a:pt x="2417" y="7926"/>
                    <a:pt x="3445" y="8336"/>
                    <a:pt x="4493" y="8336"/>
                  </a:cubicBezTo>
                  <a:cubicBezTo>
                    <a:pt x="4941" y="8336"/>
                    <a:pt x="5394" y="8261"/>
                    <a:pt x="5831" y="8107"/>
                  </a:cubicBezTo>
                  <a:lnTo>
                    <a:pt x="5898" y="8171"/>
                  </a:lnTo>
                  <a:cubicBezTo>
                    <a:pt x="6218" y="8494"/>
                    <a:pt x="6660" y="8677"/>
                    <a:pt x="7117" y="8677"/>
                  </a:cubicBezTo>
                  <a:lnTo>
                    <a:pt x="7117" y="8677"/>
                  </a:lnTo>
                  <a:cubicBezTo>
                    <a:pt x="7816" y="8677"/>
                    <a:pt x="8445" y="8255"/>
                    <a:pt x="8713" y="7608"/>
                  </a:cubicBezTo>
                  <a:cubicBezTo>
                    <a:pt x="8983" y="6960"/>
                    <a:pt x="8836" y="6218"/>
                    <a:pt x="8340" y="5722"/>
                  </a:cubicBezTo>
                  <a:lnTo>
                    <a:pt x="8276" y="5659"/>
                  </a:lnTo>
                  <a:cubicBezTo>
                    <a:pt x="8790" y="4198"/>
                    <a:pt x="8424" y="2573"/>
                    <a:pt x="7326" y="1475"/>
                  </a:cubicBezTo>
                  <a:cubicBezTo>
                    <a:pt x="6560" y="709"/>
                    <a:pt x="5534" y="298"/>
                    <a:pt x="4486" y="298"/>
                  </a:cubicBezTo>
                  <a:cubicBezTo>
                    <a:pt x="4037" y="298"/>
                    <a:pt x="3584" y="374"/>
                    <a:pt x="3146" y="529"/>
                  </a:cubicBezTo>
                  <a:lnTo>
                    <a:pt x="3083" y="465"/>
                  </a:lnTo>
                  <a:cubicBezTo>
                    <a:pt x="2750" y="155"/>
                    <a:pt x="2328" y="1"/>
                    <a:pt x="1906" y="1"/>
                  </a:cubicBezTo>
                  <a:close/>
                  <a:moveTo>
                    <a:pt x="7117" y="8677"/>
                  </a:moveTo>
                  <a:cubicBezTo>
                    <a:pt x="7116" y="8677"/>
                    <a:pt x="7116" y="8677"/>
                    <a:pt x="7115" y="8677"/>
                  </a:cubicBezTo>
                  <a:lnTo>
                    <a:pt x="7119" y="8677"/>
                  </a:lnTo>
                  <a:cubicBezTo>
                    <a:pt x="7118" y="8677"/>
                    <a:pt x="7118" y="8677"/>
                    <a:pt x="7117" y="8677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8" name="Google Shape;18538;p79"/>
            <p:cNvSpPr/>
            <p:nvPr/>
          </p:nvSpPr>
          <p:spPr>
            <a:xfrm>
              <a:off x="6100621" y="3915298"/>
              <a:ext cx="101221" cy="116135"/>
            </a:xfrm>
            <a:custGeom>
              <a:avLst/>
              <a:gdLst/>
              <a:ahLst/>
              <a:cxnLst/>
              <a:rect l="l" t="t" r="r" b="b"/>
              <a:pathLst>
                <a:path w="3889" h="4462" extrusionOk="0">
                  <a:moveTo>
                    <a:pt x="1373" y="0"/>
                  </a:moveTo>
                  <a:cubicBezTo>
                    <a:pt x="616" y="0"/>
                    <a:pt x="1" y="613"/>
                    <a:pt x="1" y="1373"/>
                  </a:cubicBezTo>
                  <a:cubicBezTo>
                    <a:pt x="1" y="2129"/>
                    <a:pt x="616" y="2745"/>
                    <a:pt x="1373" y="2745"/>
                  </a:cubicBezTo>
                  <a:lnTo>
                    <a:pt x="2516" y="2745"/>
                  </a:lnTo>
                  <a:cubicBezTo>
                    <a:pt x="2706" y="2745"/>
                    <a:pt x="2861" y="2900"/>
                    <a:pt x="2861" y="3090"/>
                  </a:cubicBezTo>
                  <a:cubicBezTo>
                    <a:pt x="2861" y="3276"/>
                    <a:pt x="2706" y="3431"/>
                    <a:pt x="2516" y="3431"/>
                  </a:cubicBezTo>
                  <a:lnTo>
                    <a:pt x="1088" y="3431"/>
                  </a:lnTo>
                  <a:cubicBezTo>
                    <a:pt x="1056" y="3431"/>
                    <a:pt x="1032" y="3406"/>
                    <a:pt x="1032" y="3375"/>
                  </a:cubicBezTo>
                  <a:cubicBezTo>
                    <a:pt x="1021" y="3097"/>
                    <a:pt x="792" y="2875"/>
                    <a:pt x="514" y="2875"/>
                  </a:cubicBezTo>
                  <a:cubicBezTo>
                    <a:pt x="236" y="2875"/>
                    <a:pt x="8" y="3097"/>
                    <a:pt x="1" y="3375"/>
                  </a:cubicBezTo>
                  <a:cubicBezTo>
                    <a:pt x="1" y="3973"/>
                    <a:pt x="486" y="4462"/>
                    <a:pt x="1088" y="4462"/>
                  </a:cubicBezTo>
                  <a:lnTo>
                    <a:pt x="2516" y="4462"/>
                  </a:lnTo>
                  <a:cubicBezTo>
                    <a:pt x="3273" y="4462"/>
                    <a:pt x="3889" y="3846"/>
                    <a:pt x="3889" y="3090"/>
                  </a:cubicBezTo>
                  <a:cubicBezTo>
                    <a:pt x="3889" y="2330"/>
                    <a:pt x="3273" y="1714"/>
                    <a:pt x="2516" y="1714"/>
                  </a:cubicBezTo>
                  <a:lnTo>
                    <a:pt x="1373" y="1714"/>
                  </a:lnTo>
                  <a:cubicBezTo>
                    <a:pt x="1183" y="1714"/>
                    <a:pt x="1028" y="1563"/>
                    <a:pt x="1028" y="1373"/>
                  </a:cubicBezTo>
                  <a:cubicBezTo>
                    <a:pt x="1028" y="1183"/>
                    <a:pt x="1183" y="1028"/>
                    <a:pt x="1373" y="1028"/>
                  </a:cubicBezTo>
                  <a:lnTo>
                    <a:pt x="2805" y="1028"/>
                  </a:lnTo>
                  <a:cubicBezTo>
                    <a:pt x="2833" y="1028"/>
                    <a:pt x="2861" y="1056"/>
                    <a:pt x="2861" y="1088"/>
                  </a:cubicBezTo>
                  <a:cubicBezTo>
                    <a:pt x="2868" y="1365"/>
                    <a:pt x="3097" y="1587"/>
                    <a:pt x="3375" y="1587"/>
                  </a:cubicBezTo>
                  <a:cubicBezTo>
                    <a:pt x="3653" y="1587"/>
                    <a:pt x="3882" y="1365"/>
                    <a:pt x="3889" y="1088"/>
                  </a:cubicBezTo>
                  <a:cubicBezTo>
                    <a:pt x="3889" y="486"/>
                    <a:pt x="3403" y="0"/>
                    <a:pt x="2805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9" name="Google Shape;18539;p79"/>
            <p:cNvSpPr/>
            <p:nvPr/>
          </p:nvSpPr>
          <p:spPr>
            <a:xfrm>
              <a:off x="5955648" y="3796534"/>
              <a:ext cx="372584" cy="353610"/>
            </a:xfrm>
            <a:custGeom>
              <a:avLst/>
              <a:gdLst/>
              <a:ahLst/>
              <a:cxnLst/>
              <a:rect l="l" t="t" r="r" b="b"/>
              <a:pathLst>
                <a:path w="14315" h="13586" extrusionOk="0">
                  <a:moveTo>
                    <a:pt x="7516" y="429"/>
                  </a:moveTo>
                  <a:cubicBezTo>
                    <a:pt x="11024" y="429"/>
                    <a:pt x="13878" y="3283"/>
                    <a:pt x="13878" y="6794"/>
                  </a:cubicBezTo>
                  <a:cubicBezTo>
                    <a:pt x="13878" y="10302"/>
                    <a:pt x="11024" y="13155"/>
                    <a:pt x="7516" y="13155"/>
                  </a:cubicBezTo>
                  <a:cubicBezTo>
                    <a:pt x="4005" y="13155"/>
                    <a:pt x="1151" y="10302"/>
                    <a:pt x="1151" y="6794"/>
                  </a:cubicBezTo>
                  <a:cubicBezTo>
                    <a:pt x="1151" y="3283"/>
                    <a:pt x="4005" y="429"/>
                    <a:pt x="7516" y="429"/>
                  </a:cubicBezTo>
                  <a:close/>
                  <a:moveTo>
                    <a:pt x="7514" y="1"/>
                  </a:moveTo>
                  <a:cubicBezTo>
                    <a:pt x="6207" y="1"/>
                    <a:pt x="4893" y="377"/>
                    <a:pt x="3741" y="1147"/>
                  </a:cubicBezTo>
                  <a:cubicBezTo>
                    <a:pt x="1046" y="2945"/>
                    <a:pt x="1" y="6400"/>
                    <a:pt x="1243" y="9391"/>
                  </a:cubicBezTo>
                  <a:cubicBezTo>
                    <a:pt x="2308" y="11966"/>
                    <a:pt x="4810" y="13586"/>
                    <a:pt x="7511" y="13586"/>
                  </a:cubicBezTo>
                  <a:cubicBezTo>
                    <a:pt x="7950" y="13586"/>
                    <a:pt x="8395" y="13543"/>
                    <a:pt x="8839" y="13454"/>
                  </a:cubicBezTo>
                  <a:cubicBezTo>
                    <a:pt x="12020" y="12825"/>
                    <a:pt x="14307" y="10035"/>
                    <a:pt x="14307" y="6794"/>
                  </a:cubicBezTo>
                  <a:cubicBezTo>
                    <a:pt x="14314" y="4989"/>
                    <a:pt x="13596" y="3261"/>
                    <a:pt x="12319" y="1991"/>
                  </a:cubicBezTo>
                  <a:cubicBezTo>
                    <a:pt x="11005" y="677"/>
                    <a:pt x="9267" y="1"/>
                    <a:pt x="75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0" name="Google Shape;18540;p79"/>
            <p:cNvSpPr/>
            <p:nvPr/>
          </p:nvSpPr>
          <p:spPr>
            <a:xfrm>
              <a:off x="6027822" y="3854732"/>
              <a:ext cx="247001" cy="237137"/>
            </a:xfrm>
            <a:custGeom>
              <a:avLst/>
              <a:gdLst/>
              <a:ahLst/>
              <a:cxnLst/>
              <a:rect l="l" t="t" r="r" b="b"/>
              <a:pathLst>
                <a:path w="9490" h="9111" extrusionOk="0">
                  <a:moveTo>
                    <a:pt x="2119" y="0"/>
                  </a:moveTo>
                  <a:cubicBezTo>
                    <a:pt x="1624" y="0"/>
                    <a:pt x="1130" y="188"/>
                    <a:pt x="753" y="565"/>
                  </a:cubicBezTo>
                  <a:cubicBezTo>
                    <a:pt x="11" y="1307"/>
                    <a:pt x="0" y="2510"/>
                    <a:pt x="725" y="3267"/>
                  </a:cubicBezTo>
                  <a:cubicBezTo>
                    <a:pt x="247" y="4773"/>
                    <a:pt x="644" y="6419"/>
                    <a:pt x="1763" y="7538"/>
                  </a:cubicBezTo>
                  <a:cubicBezTo>
                    <a:pt x="2566" y="8341"/>
                    <a:pt x="3645" y="8773"/>
                    <a:pt x="4747" y="8773"/>
                  </a:cubicBezTo>
                  <a:cubicBezTo>
                    <a:pt x="5177" y="8773"/>
                    <a:pt x="5610" y="8708"/>
                    <a:pt x="6031" y="8573"/>
                  </a:cubicBezTo>
                  <a:cubicBezTo>
                    <a:pt x="6406" y="8932"/>
                    <a:pt x="6887" y="9110"/>
                    <a:pt x="7368" y="9110"/>
                  </a:cubicBezTo>
                  <a:cubicBezTo>
                    <a:pt x="7863" y="9110"/>
                    <a:pt x="8357" y="8921"/>
                    <a:pt x="8733" y="8544"/>
                  </a:cubicBezTo>
                  <a:cubicBezTo>
                    <a:pt x="9476" y="7802"/>
                    <a:pt x="9490" y="6602"/>
                    <a:pt x="8761" y="5842"/>
                  </a:cubicBezTo>
                  <a:cubicBezTo>
                    <a:pt x="8846" y="5585"/>
                    <a:pt x="8902" y="5322"/>
                    <a:pt x="8934" y="5051"/>
                  </a:cubicBezTo>
                  <a:cubicBezTo>
                    <a:pt x="8948" y="4924"/>
                    <a:pt x="8846" y="4815"/>
                    <a:pt x="8719" y="4815"/>
                  </a:cubicBezTo>
                  <a:cubicBezTo>
                    <a:pt x="8610" y="4815"/>
                    <a:pt x="8519" y="4896"/>
                    <a:pt x="8505" y="5005"/>
                  </a:cubicBezTo>
                  <a:cubicBezTo>
                    <a:pt x="8473" y="5286"/>
                    <a:pt x="8406" y="5564"/>
                    <a:pt x="8311" y="5832"/>
                  </a:cubicBezTo>
                  <a:cubicBezTo>
                    <a:pt x="8283" y="5909"/>
                    <a:pt x="8304" y="5997"/>
                    <a:pt x="8364" y="6053"/>
                  </a:cubicBezTo>
                  <a:lnTo>
                    <a:pt x="8434" y="6124"/>
                  </a:lnTo>
                  <a:cubicBezTo>
                    <a:pt x="8864" y="6557"/>
                    <a:pt x="8990" y="7200"/>
                    <a:pt x="8758" y="7763"/>
                  </a:cubicBezTo>
                  <a:cubicBezTo>
                    <a:pt x="8526" y="8323"/>
                    <a:pt x="7977" y="8689"/>
                    <a:pt x="7368" y="8689"/>
                  </a:cubicBezTo>
                  <a:cubicBezTo>
                    <a:pt x="6964" y="8685"/>
                    <a:pt x="6577" y="8520"/>
                    <a:pt x="6292" y="8231"/>
                  </a:cubicBezTo>
                  <a:lnTo>
                    <a:pt x="6239" y="8179"/>
                  </a:lnTo>
                  <a:cubicBezTo>
                    <a:pt x="6197" y="8136"/>
                    <a:pt x="6140" y="8113"/>
                    <a:pt x="6084" y="8113"/>
                  </a:cubicBezTo>
                  <a:cubicBezTo>
                    <a:pt x="6060" y="8113"/>
                    <a:pt x="6036" y="8117"/>
                    <a:pt x="6014" y="8126"/>
                  </a:cubicBezTo>
                  <a:cubicBezTo>
                    <a:pt x="5598" y="8274"/>
                    <a:pt x="5158" y="8348"/>
                    <a:pt x="4718" y="8348"/>
                  </a:cubicBezTo>
                  <a:cubicBezTo>
                    <a:pt x="4708" y="8348"/>
                    <a:pt x="4697" y="8347"/>
                    <a:pt x="4687" y="8347"/>
                  </a:cubicBezTo>
                  <a:cubicBezTo>
                    <a:pt x="2608" y="8316"/>
                    <a:pt x="929" y="6599"/>
                    <a:pt x="950" y="4519"/>
                  </a:cubicBezTo>
                  <a:cubicBezTo>
                    <a:pt x="954" y="4097"/>
                    <a:pt x="1028" y="3678"/>
                    <a:pt x="1172" y="3281"/>
                  </a:cubicBezTo>
                  <a:cubicBezTo>
                    <a:pt x="1197" y="3203"/>
                    <a:pt x="1179" y="3115"/>
                    <a:pt x="1119" y="3059"/>
                  </a:cubicBezTo>
                  <a:lnTo>
                    <a:pt x="1049" y="2989"/>
                  </a:lnTo>
                  <a:cubicBezTo>
                    <a:pt x="620" y="2560"/>
                    <a:pt x="493" y="1912"/>
                    <a:pt x="725" y="1349"/>
                  </a:cubicBezTo>
                  <a:cubicBezTo>
                    <a:pt x="958" y="790"/>
                    <a:pt x="1506" y="424"/>
                    <a:pt x="2115" y="424"/>
                  </a:cubicBezTo>
                  <a:cubicBezTo>
                    <a:pt x="2520" y="431"/>
                    <a:pt x="2907" y="593"/>
                    <a:pt x="3192" y="885"/>
                  </a:cubicBezTo>
                  <a:lnTo>
                    <a:pt x="3245" y="934"/>
                  </a:lnTo>
                  <a:cubicBezTo>
                    <a:pt x="3287" y="976"/>
                    <a:pt x="3341" y="999"/>
                    <a:pt x="3398" y="999"/>
                  </a:cubicBezTo>
                  <a:cubicBezTo>
                    <a:pt x="3422" y="999"/>
                    <a:pt x="3446" y="995"/>
                    <a:pt x="3470" y="987"/>
                  </a:cubicBezTo>
                  <a:cubicBezTo>
                    <a:pt x="3893" y="835"/>
                    <a:pt x="4323" y="764"/>
                    <a:pt x="4744" y="764"/>
                  </a:cubicBezTo>
                  <a:cubicBezTo>
                    <a:pt x="6563" y="764"/>
                    <a:pt x="8214" y="2093"/>
                    <a:pt x="8494" y="4016"/>
                  </a:cubicBezTo>
                  <a:cubicBezTo>
                    <a:pt x="8508" y="4122"/>
                    <a:pt x="8600" y="4199"/>
                    <a:pt x="8705" y="4199"/>
                  </a:cubicBezTo>
                  <a:cubicBezTo>
                    <a:pt x="8707" y="4199"/>
                    <a:pt x="8709" y="4199"/>
                    <a:pt x="8711" y="4199"/>
                  </a:cubicBezTo>
                  <a:cubicBezTo>
                    <a:pt x="8838" y="4199"/>
                    <a:pt x="8937" y="4085"/>
                    <a:pt x="8920" y="3956"/>
                  </a:cubicBezTo>
                  <a:cubicBezTo>
                    <a:pt x="8611" y="1818"/>
                    <a:pt x="6778" y="334"/>
                    <a:pt x="4745" y="334"/>
                  </a:cubicBezTo>
                  <a:cubicBezTo>
                    <a:pt x="4320" y="334"/>
                    <a:pt x="3886" y="399"/>
                    <a:pt x="3456" y="536"/>
                  </a:cubicBezTo>
                  <a:cubicBezTo>
                    <a:pt x="3082" y="179"/>
                    <a:pt x="2600" y="0"/>
                    <a:pt x="2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1" name="Google Shape;18541;p79"/>
            <p:cNvSpPr/>
            <p:nvPr/>
          </p:nvSpPr>
          <p:spPr>
            <a:xfrm>
              <a:off x="6095312" y="3910066"/>
              <a:ext cx="111944" cy="126598"/>
            </a:xfrm>
            <a:custGeom>
              <a:avLst/>
              <a:gdLst/>
              <a:ahLst/>
              <a:cxnLst/>
              <a:rect l="l" t="t" r="r" b="b"/>
              <a:pathLst>
                <a:path w="4301" h="4864" extrusionOk="0">
                  <a:moveTo>
                    <a:pt x="2879" y="1429"/>
                  </a:moveTo>
                  <a:cubicBezTo>
                    <a:pt x="2903" y="1545"/>
                    <a:pt x="2956" y="1654"/>
                    <a:pt x="3034" y="1746"/>
                  </a:cubicBezTo>
                  <a:cubicBezTo>
                    <a:pt x="2941" y="1727"/>
                    <a:pt x="2852" y="1717"/>
                    <a:pt x="2760" y="1717"/>
                  </a:cubicBezTo>
                  <a:cubicBezTo>
                    <a:pt x="2747" y="1717"/>
                    <a:pt x="2734" y="1717"/>
                    <a:pt x="2720" y="1718"/>
                  </a:cubicBezTo>
                  <a:lnTo>
                    <a:pt x="1577" y="1718"/>
                  </a:lnTo>
                  <a:cubicBezTo>
                    <a:pt x="1387" y="1718"/>
                    <a:pt x="1387" y="1429"/>
                    <a:pt x="1577" y="1429"/>
                  </a:cubicBezTo>
                  <a:close/>
                  <a:moveTo>
                    <a:pt x="1267" y="3118"/>
                  </a:moveTo>
                  <a:cubicBezTo>
                    <a:pt x="1369" y="3139"/>
                    <a:pt x="1471" y="3150"/>
                    <a:pt x="1577" y="3150"/>
                  </a:cubicBezTo>
                  <a:lnTo>
                    <a:pt x="2720" y="3150"/>
                  </a:lnTo>
                  <a:cubicBezTo>
                    <a:pt x="2910" y="3150"/>
                    <a:pt x="2910" y="3435"/>
                    <a:pt x="2720" y="3435"/>
                  </a:cubicBezTo>
                  <a:lnTo>
                    <a:pt x="1419" y="3435"/>
                  </a:lnTo>
                  <a:cubicBezTo>
                    <a:pt x="1394" y="3319"/>
                    <a:pt x="1341" y="3210"/>
                    <a:pt x="1267" y="3118"/>
                  </a:cubicBezTo>
                  <a:close/>
                  <a:moveTo>
                    <a:pt x="1605" y="1"/>
                  </a:moveTo>
                  <a:cubicBezTo>
                    <a:pt x="739" y="1"/>
                    <a:pt x="15" y="690"/>
                    <a:pt x="4" y="1556"/>
                  </a:cubicBezTo>
                  <a:cubicBezTo>
                    <a:pt x="1" y="2077"/>
                    <a:pt x="250" y="2562"/>
                    <a:pt x="676" y="2861"/>
                  </a:cubicBezTo>
                  <a:cubicBezTo>
                    <a:pt x="300" y="2886"/>
                    <a:pt x="4" y="3196"/>
                    <a:pt x="4" y="3576"/>
                  </a:cubicBezTo>
                  <a:cubicBezTo>
                    <a:pt x="4" y="4286"/>
                    <a:pt x="581" y="4863"/>
                    <a:pt x="1292" y="4863"/>
                  </a:cubicBezTo>
                  <a:lnTo>
                    <a:pt x="2696" y="4863"/>
                  </a:lnTo>
                  <a:cubicBezTo>
                    <a:pt x="3561" y="4863"/>
                    <a:pt x="4286" y="4174"/>
                    <a:pt x="4293" y="3308"/>
                  </a:cubicBezTo>
                  <a:cubicBezTo>
                    <a:pt x="4300" y="2787"/>
                    <a:pt x="4047" y="2298"/>
                    <a:pt x="3621" y="1999"/>
                  </a:cubicBezTo>
                  <a:cubicBezTo>
                    <a:pt x="4001" y="1978"/>
                    <a:pt x="4293" y="1665"/>
                    <a:pt x="4293" y="1285"/>
                  </a:cubicBezTo>
                  <a:cubicBezTo>
                    <a:pt x="4293" y="578"/>
                    <a:pt x="3716" y="1"/>
                    <a:pt x="3009" y="1"/>
                  </a:cubicBezTo>
                  <a:lnTo>
                    <a:pt x="2738" y="1"/>
                  </a:lnTo>
                  <a:cubicBezTo>
                    <a:pt x="2618" y="1"/>
                    <a:pt x="2523" y="96"/>
                    <a:pt x="2523" y="215"/>
                  </a:cubicBezTo>
                  <a:cubicBezTo>
                    <a:pt x="2523" y="331"/>
                    <a:pt x="2618" y="430"/>
                    <a:pt x="2738" y="430"/>
                  </a:cubicBezTo>
                  <a:lnTo>
                    <a:pt x="3009" y="430"/>
                  </a:lnTo>
                  <a:cubicBezTo>
                    <a:pt x="3473" y="430"/>
                    <a:pt x="3853" y="803"/>
                    <a:pt x="3864" y="1267"/>
                  </a:cubicBezTo>
                  <a:cubicBezTo>
                    <a:pt x="3871" y="1426"/>
                    <a:pt x="3748" y="1563"/>
                    <a:pt x="3589" y="1574"/>
                  </a:cubicBezTo>
                  <a:cubicBezTo>
                    <a:pt x="3587" y="1574"/>
                    <a:pt x="3585" y="1574"/>
                    <a:pt x="3583" y="1574"/>
                  </a:cubicBezTo>
                  <a:cubicBezTo>
                    <a:pt x="3424" y="1574"/>
                    <a:pt x="3294" y="1445"/>
                    <a:pt x="3294" y="1285"/>
                  </a:cubicBezTo>
                  <a:cubicBezTo>
                    <a:pt x="3290" y="1129"/>
                    <a:pt x="3164" y="1000"/>
                    <a:pt x="3005" y="1000"/>
                  </a:cubicBezTo>
                  <a:cubicBezTo>
                    <a:pt x="3003" y="1000"/>
                    <a:pt x="3000" y="1000"/>
                    <a:pt x="2998" y="1000"/>
                  </a:cubicBezTo>
                  <a:lnTo>
                    <a:pt x="1591" y="1000"/>
                  </a:lnTo>
                  <a:cubicBezTo>
                    <a:pt x="1589" y="1000"/>
                    <a:pt x="1587" y="1000"/>
                    <a:pt x="1584" y="1000"/>
                  </a:cubicBezTo>
                  <a:cubicBezTo>
                    <a:pt x="1278" y="1000"/>
                    <a:pt x="1024" y="1241"/>
                    <a:pt x="1007" y="1549"/>
                  </a:cubicBezTo>
                  <a:cubicBezTo>
                    <a:pt x="993" y="1876"/>
                    <a:pt x="1253" y="2144"/>
                    <a:pt x="1577" y="2144"/>
                  </a:cubicBezTo>
                  <a:lnTo>
                    <a:pt x="2699" y="2144"/>
                  </a:lnTo>
                  <a:cubicBezTo>
                    <a:pt x="3326" y="2144"/>
                    <a:pt x="3850" y="2636"/>
                    <a:pt x="3867" y="3262"/>
                  </a:cubicBezTo>
                  <a:cubicBezTo>
                    <a:pt x="3881" y="3903"/>
                    <a:pt x="3364" y="4434"/>
                    <a:pt x="2724" y="4434"/>
                  </a:cubicBezTo>
                  <a:lnTo>
                    <a:pt x="1292" y="4434"/>
                  </a:lnTo>
                  <a:cubicBezTo>
                    <a:pt x="824" y="4431"/>
                    <a:pt x="444" y="4061"/>
                    <a:pt x="433" y="3593"/>
                  </a:cubicBezTo>
                  <a:cubicBezTo>
                    <a:pt x="426" y="3435"/>
                    <a:pt x="549" y="3301"/>
                    <a:pt x="708" y="3291"/>
                  </a:cubicBezTo>
                  <a:cubicBezTo>
                    <a:pt x="712" y="3290"/>
                    <a:pt x="716" y="3290"/>
                    <a:pt x="720" y="3290"/>
                  </a:cubicBezTo>
                  <a:cubicBezTo>
                    <a:pt x="877" y="3290"/>
                    <a:pt x="1007" y="3418"/>
                    <a:pt x="1007" y="3576"/>
                  </a:cubicBezTo>
                  <a:cubicBezTo>
                    <a:pt x="1007" y="3735"/>
                    <a:pt x="1137" y="3861"/>
                    <a:pt x="1292" y="3861"/>
                  </a:cubicBezTo>
                  <a:cubicBezTo>
                    <a:pt x="1295" y="3861"/>
                    <a:pt x="1297" y="3861"/>
                    <a:pt x="1299" y="3861"/>
                  </a:cubicBezTo>
                  <a:lnTo>
                    <a:pt x="2706" y="3861"/>
                  </a:lnTo>
                  <a:cubicBezTo>
                    <a:pt x="2709" y="3861"/>
                    <a:pt x="2711" y="3861"/>
                    <a:pt x="2713" y="3861"/>
                  </a:cubicBezTo>
                  <a:cubicBezTo>
                    <a:pt x="3020" y="3861"/>
                    <a:pt x="3276" y="3619"/>
                    <a:pt x="3290" y="3312"/>
                  </a:cubicBezTo>
                  <a:cubicBezTo>
                    <a:pt x="3304" y="2988"/>
                    <a:pt x="3044" y="2717"/>
                    <a:pt x="2720" y="2717"/>
                  </a:cubicBezTo>
                  <a:lnTo>
                    <a:pt x="1598" y="2717"/>
                  </a:lnTo>
                  <a:cubicBezTo>
                    <a:pt x="972" y="2717"/>
                    <a:pt x="447" y="2224"/>
                    <a:pt x="433" y="1602"/>
                  </a:cubicBezTo>
                  <a:cubicBezTo>
                    <a:pt x="416" y="958"/>
                    <a:pt x="933" y="430"/>
                    <a:pt x="1577" y="430"/>
                  </a:cubicBezTo>
                  <a:lnTo>
                    <a:pt x="1693" y="430"/>
                  </a:lnTo>
                  <a:cubicBezTo>
                    <a:pt x="1809" y="430"/>
                    <a:pt x="1908" y="331"/>
                    <a:pt x="1908" y="215"/>
                  </a:cubicBezTo>
                  <a:cubicBezTo>
                    <a:pt x="1908" y="96"/>
                    <a:pt x="1809" y="1"/>
                    <a:pt x="16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42" name="Google Shape;18542;p79"/>
          <p:cNvGrpSpPr/>
          <p:nvPr/>
        </p:nvGrpSpPr>
        <p:grpSpPr>
          <a:xfrm>
            <a:off x="4655731" y="2446592"/>
            <a:ext cx="372818" cy="327504"/>
            <a:chOff x="4655731" y="2446592"/>
            <a:chExt cx="372818" cy="327504"/>
          </a:xfrm>
        </p:grpSpPr>
        <p:sp>
          <p:nvSpPr>
            <p:cNvPr id="18543" name="Google Shape;18543;p79"/>
            <p:cNvSpPr/>
            <p:nvPr/>
          </p:nvSpPr>
          <p:spPr>
            <a:xfrm>
              <a:off x="4676865" y="2526887"/>
              <a:ext cx="330627" cy="224956"/>
            </a:xfrm>
            <a:custGeom>
              <a:avLst/>
              <a:gdLst/>
              <a:ahLst/>
              <a:cxnLst/>
              <a:rect l="l" t="t" r="r" b="b"/>
              <a:pathLst>
                <a:path w="12703" h="8643" extrusionOk="0">
                  <a:moveTo>
                    <a:pt x="1035" y="1"/>
                  </a:moveTo>
                  <a:cubicBezTo>
                    <a:pt x="465" y="5"/>
                    <a:pt x="1" y="469"/>
                    <a:pt x="1" y="1039"/>
                  </a:cubicBezTo>
                  <a:lnTo>
                    <a:pt x="1" y="8618"/>
                  </a:lnTo>
                  <a:lnTo>
                    <a:pt x="1" y="8642"/>
                  </a:lnTo>
                  <a:lnTo>
                    <a:pt x="12703" y="8642"/>
                  </a:lnTo>
                  <a:lnTo>
                    <a:pt x="12703" y="8618"/>
                  </a:lnTo>
                  <a:lnTo>
                    <a:pt x="12703" y="1039"/>
                  </a:lnTo>
                  <a:cubicBezTo>
                    <a:pt x="12699" y="465"/>
                    <a:pt x="12235" y="1"/>
                    <a:pt x="11661" y="1"/>
                  </a:cubicBez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4" name="Google Shape;18544;p79"/>
            <p:cNvSpPr/>
            <p:nvPr/>
          </p:nvSpPr>
          <p:spPr>
            <a:xfrm>
              <a:off x="4962230" y="2526887"/>
              <a:ext cx="45262" cy="224956"/>
            </a:xfrm>
            <a:custGeom>
              <a:avLst/>
              <a:gdLst/>
              <a:ahLst/>
              <a:cxnLst/>
              <a:rect l="l" t="t" r="r" b="b"/>
              <a:pathLst>
                <a:path w="1739" h="8643" extrusionOk="0">
                  <a:moveTo>
                    <a:pt x="0" y="1"/>
                  </a:moveTo>
                  <a:cubicBezTo>
                    <a:pt x="574" y="1"/>
                    <a:pt x="1038" y="465"/>
                    <a:pt x="1038" y="1039"/>
                  </a:cubicBezTo>
                  <a:lnTo>
                    <a:pt x="1038" y="8618"/>
                  </a:lnTo>
                  <a:lnTo>
                    <a:pt x="1038" y="8642"/>
                  </a:lnTo>
                  <a:lnTo>
                    <a:pt x="1739" y="8642"/>
                  </a:lnTo>
                  <a:lnTo>
                    <a:pt x="1739" y="8618"/>
                  </a:lnTo>
                  <a:lnTo>
                    <a:pt x="1739" y="1039"/>
                  </a:lnTo>
                  <a:cubicBezTo>
                    <a:pt x="1735" y="465"/>
                    <a:pt x="1271" y="1"/>
                    <a:pt x="701" y="1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5" name="Google Shape;18545;p79"/>
            <p:cNvSpPr/>
            <p:nvPr/>
          </p:nvSpPr>
          <p:spPr>
            <a:xfrm>
              <a:off x="4699951" y="2550077"/>
              <a:ext cx="284376" cy="201765"/>
            </a:xfrm>
            <a:custGeom>
              <a:avLst/>
              <a:gdLst/>
              <a:ahLst/>
              <a:cxnLst/>
              <a:rect l="l" t="t" r="r" b="b"/>
              <a:pathLst>
                <a:path w="10926" h="7752" extrusionOk="0">
                  <a:moveTo>
                    <a:pt x="148" y="0"/>
                  </a:moveTo>
                  <a:cubicBezTo>
                    <a:pt x="67" y="4"/>
                    <a:pt x="4" y="67"/>
                    <a:pt x="0" y="148"/>
                  </a:cubicBezTo>
                  <a:lnTo>
                    <a:pt x="0" y="7727"/>
                  </a:lnTo>
                  <a:cubicBezTo>
                    <a:pt x="0" y="7734"/>
                    <a:pt x="4" y="7741"/>
                    <a:pt x="4" y="7751"/>
                  </a:cubicBezTo>
                  <a:lnTo>
                    <a:pt x="10922" y="7751"/>
                  </a:lnTo>
                  <a:cubicBezTo>
                    <a:pt x="10922" y="7744"/>
                    <a:pt x="10925" y="7734"/>
                    <a:pt x="10925" y="7727"/>
                  </a:cubicBezTo>
                  <a:lnTo>
                    <a:pt x="10925" y="148"/>
                  </a:lnTo>
                  <a:cubicBezTo>
                    <a:pt x="10922" y="67"/>
                    <a:pt x="10859" y="4"/>
                    <a:pt x="10778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6" name="Google Shape;18546;p79"/>
            <p:cNvSpPr/>
            <p:nvPr/>
          </p:nvSpPr>
          <p:spPr>
            <a:xfrm>
              <a:off x="4962230" y="2550077"/>
              <a:ext cx="22097" cy="201765"/>
            </a:xfrm>
            <a:custGeom>
              <a:avLst/>
              <a:gdLst/>
              <a:ahLst/>
              <a:cxnLst/>
              <a:rect l="l" t="t" r="r" b="b"/>
              <a:pathLst>
                <a:path w="849" h="7752" extrusionOk="0">
                  <a:moveTo>
                    <a:pt x="0" y="0"/>
                  </a:moveTo>
                  <a:cubicBezTo>
                    <a:pt x="81" y="4"/>
                    <a:pt x="145" y="67"/>
                    <a:pt x="148" y="148"/>
                  </a:cubicBezTo>
                  <a:lnTo>
                    <a:pt x="148" y="7727"/>
                  </a:lnTo>
                  <a:cubicBezTo>
                    <a:pt x="148" y="7734"/>
                    <a:pt x="148" y="7741"/>
                    <a:pt x="145" y="7751"/>
                  </a:cubicBezTo>
                  <a:lnTo>
                    <a:pt x="845" y="7751"/>
                  </a:lnTo>
                  <a:cubicBezTo>
                    <a:pt x="845" y="7741"/>
                    <a:pt x="848" y="7734"/>
                    <a:pt x="848" y="7727"/>
                  </a:cubicBezTo>
                  <a:lnTo>
                    <a:pt x="848" y="148"/>
                  </a:lnTo>
                  <a:cubicBezTo>
                    <a:pt x="845" y="67"/>
                    <a:pt x="782" y="4"/>
                    <a:pt x="701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7" name="Google Shape;18547;p79"/>
            <p:cNvSpPr/>
            <p:nvPr/>
          </p:nvSpPr>
          <p:spPr>
            <a:xfrm>
              <a:off x="4821656" y="2587062"/>
              <a:ext cx="41149" cy="21004"/>
            </a:xfrm>
            <a:custGeom>
              <a:avLst/>
              <a:gdLst/>
              <a:ahLst/>
              <a:cxnLst/>
              <a:rect l="l" t="t" r="r" b="b"/>
              <a:pathLst>
                <a:path w="1581" h="807" extrusionOk="0">
                  <a:moveTo>
                    <a:pt x="789" y="1"/>
                  </a:moveTo>
                  <a:cubicBezTo>
                    <a:pt x="352" y="1"/>
                    <a:pt x="1" y="363"/>
                    <a:pt x="11" y="799"/>
                  </a:cubicBezTo>
                  <a:lnTo>
                    <a:pt x="11" y="806"/>
                  </a:lnTo>
                  <a:lnTo>
                    <a:pt x="1570" y="806"/>
                  </a:lnTo>
                  <a:lnTo>
                    <a:pt x="1570" y="799"/>
                  </a:lnTo>
                  <a:cubicBezTo>
                    <a:pt x="1580" y="363"/>
                    <a:pt x="1228" y="1"/>
                    <a:pt x="789" y="1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8" name="Google Shape;18548;p79"/>
            <p:cNvSpPr/>
            <p:nvPr/>
          </p:nvSpPr>
          <p:spPr>
            <a:xfrm>
              <a:off x="4808460" y="2608301"/>
              <a:ext cx="67724" cy="77614"/>
            </a:xfrm>
            <a:custGeom>
              <a:avLst/>
              <a:gdLst/>
              <a:ahLst/>
              <a:cxnLst/>
              <a:rect l="l" t="t" r="r" b="b"/>
              <a:pathLst>
                <a:path w="2602" h="2982" extrusionOk="0">
                  <a:moveTo>
                    <a:pt x="476" y="1"/>
                  </a:moveTo>
                  <a:cubicBezTo>
                    <a:pt x="216" y="1"/>
                    <a:pt x="4" y="212"/>
                    <a:pt x="1" y="476"/>
                  </a:cubicBezTo>
                  <a:lnTo>
                    <a:pt x="1" y="1683"/>
                  </a:lnTo>
                  <a:cubicBezTo>
                    <a:pt x="4" y="2397"/>
                    <a:pt x="585" y="2978"/>
                    <a:pt x="1303" y="2981"/>
                  </a:cubicBezTo>
                  <a:cubicBezTo>
                    <a:pt x="2017" y="2978"/>
                    <a:pt x="2598" y="2400"/>
                    <a:pt x="2601" y="1683"/>
                  </a:cubicBezTo>
                  <a:lnTo>
                    <a:pt x="2601" y="476"/>
                  </a:lnTo>
                  <a:cubicBezTo>
                    <a:pt x="2598" y="212"/>
                    <a:pt x="2386" y="1"/>
                    <a:pt x="2126" y="1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9" name="Google Shape;18549;p79"/>
            <p:cNvSpPr/>
            <p:nvPr/>
          </p:nvSpPr>
          <p:spPr>
            <a:xfrm>
              <a:off x="4833551" y="2608301"/>
              <a:ext cx="42633" cy="77614"/>
            </a:xfrm>
            <a:custGeom>
              <a:avLst/>
              <a:gdLst/>
              <a:ahLst/>
              <a:cxnLst/>
              <a:rect l="l" t="t" r="r" b="b"/>
              <a:pathLst>
                <a:path w="1638" h="2982" extrusionOk="0">
                  <a:moveTo>
                    <a:pt x="496" y="1"/>
                  </a:moveTo>
                  <a:cubicBezTo>
                    <a:pt x="494" y="1"/>
                    <a:pt x="492" y="1"/>
                    <a:pt x="490" y="1"/>
                  </a:cubicBezTo>
                  <a:lnTo>
                    <a:pt x="503" y="1"/>
                  </a:lnTo>
                  <a:cubicBezTo>
                    <a:pt x="501" y="1"/>
                    <a:pt x="498" y="1"/>
                    <a:pt x="496" y="1"/>
                  </a:cubicBezTo>
                  <a:close/>
                  <a:moveTo>
                    <a:pt x="503" y="1"/>
                  </a:moveTo>
                  <a:cubicBezTo>
                    <a:pt x="757" y="4"/>
                    <a:pt x="965" y="216"/>
                    <a:pt x="965" y="476"/>
                  </a:cubicBezTo>
                  <a:lnTo>
                    <a:pt x="965" y="1683"/>
                  </a:lnTo>
                  <a:cubicBezTo>
                    <a:pt x="961" y="2270"/>
                    <a:pt x="567" y="2784"/>
                    <a:pt x="1" y="2939"/>
                  </a:cubicBezTo>
                  <a:cubicBezTo>
                    <a:pt x="110" y="2967"/>
                    <a:pt x="223" y="2981"/>
                    <a:pt x="339" y="2981"/>
                  </a:cubicBezTo>
                  <a:cubicBezTo>
                    <a:pt x="1053" y="2981"/>
                    <a:pt x="1634" y="2400"/>
                    <a:pt x="1637" y="1683"/>
                  </a:cubicBezTo>
                  <a:lnTo>
                    <a:pt x="1637" y="476"/>
                  </a:lnTo>
                  <a:cubicBezTo>
                    <a:pt x="1634" y="212"/>
                    <a:pt x="1422" y="1"/>
                    <a:pt x="116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0" name="Google Shape;18550;p79"/>
            <p:cNvSpPr/>
            <p:nvPr/>
          </p:nvSpPr>
          <p:spPr>
            <a:xfrm>
              <a:off x="4794822" y="2446592"/>
              <a:ext cx="95078" cy="52940"/>
            </a:xfrm>
            <a:custGeom>
              <a:avLst/>
              <a:gdLst/>
              <a:ahLst/>
              <a:cxnLst/>
              <a:rect l="l" t="t" r="r" b="b"/>
              <a:pathLst>
                <a:path w="3653" h="2034" extrusionOk="0">
                  <a:moveTo>
                    <a:pt x="1827" y="0"/>
                  </a:moveTo>
                  <a:cubicBezTo>
                    <a:pt x="820" y="0"/>
                    <a:pt x="1" y="817"/>
                    <a:pt x="1" y="1823"/>
                  </a:cubicBezTo>
                  <a:cubicBezTo>
                    <a:pt x="1" y="1939"/>
                    <a:pt x="96" y="2034"/>
                    <a:pt x="212" y="2034"/>
                  </a:cubicBezTo>
                  <a:cubicBezTo>
                    <a:pt x="328" y="2034"/>
                    <a:pt x="419" y="1939"/>
                    <a:pt x="423" y="1823"/>
                  </a:cubicBezTo>
                  <a:cubicBezTo>
                    <a:pt x="455" y="1073"/>
                    <a:pt x="1074" y="482"/>
                    <a:pt x="1827" y="482"/>
                  </a:cubicBezTo>
                  <a:cubicBezTo>
                    <a:pt x="2580" y="482"/>
                    <a:pt x="3199" y="1073"/>
                    <a:pt x="3234" y="1823"/>
                  </a:cubicBezTo>
                  <a:cubicBezTo>
                    <a:pt x="3234" y="1939"/>
                    <a:pt x="3326" y="2034"/>
                    <a:pt x="3442" y="2034"/>
                  </a:cubicBezTo>
                  <a:cubicBezTo>
                    <a:pt x="3558" y="2034"/>
                    <a:pt x="3653" y="1939"/>
                    <a:pt x="3653" y="1823"/>
                  </a:cubicBezTo>
                  <a:cubicBezTo>
                    <a:pt x="3653" y="817"/>
                    <a:pt x="2833" y="0"/>
                    <a:pt x="1827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1" name="Google Shape;18551;p79"/>
            <p:cNvSpPr/>
            <p:nvPr/>
          </p:nvSpPr>
          <p:spPr>
            <a:xfrm>
              <a:off x="4816060" y="2465540"/>
              <a:ext cx="52602" cy="31259"/>
            </a:xfrm>
            <a:custGeom>
              <a:avLst/>
              <a:gdLst/>
              <a:ahLst/>
              <a:cxnLst/>
              <a:rect l="l" t="t" r="r" b="b"/>
              <a:pathLst>
                <a:path w="2021" h="1201" extrusionOk="0">
                  <a:moveTo>
                    <a:pt x="1011" y="1"/>
                  </a:moveTo>
                  <a:cubicBezTo>
                    <a:pt x="462" y="1"/>
                    <a:pt x="11" y="440"/>
                    <a:pt x="1" y="989"/>
                  </a:cubicBezTo>
                  <a:cubicBezTo>
                    <a:pt x="1" y="1105"/>
                    <a:pt x="96" y="1200"/>
                    <a:pt x="212" y="1200"/>
                  </a:cubicBezTo>
                  <a:cubicBezTo>
                    <a:pt x="328" y="1200"/>
                    <a:pt x="420" y="1105"/>
                    <a:pt x="420" y="989"/>
                  </a:cubicBezTo>
                  <a:cubicBezTo>
                    <a:pt x="420" y="662"/>
                    <a:pt x="684" y="398"/>
                    <a:pt x="1011" y="398"/>
                  </a:cubicBezTo>
                  <a:cubicBezTo>
                    <a:pt x="1334" y="398"/>
                    <a:pt x="1598" y="662"/>
                    <a:pt x="1602" y="989"/>
                  </a:cubicBezTo>
                  <a:cubicBezTo>
                    <a:pt x="1598" y="1105"/>
                    <a:pt x="1693" y="1200"/>
                    <a:pt x="1809" y="1200"/>
                  </a:cubicBezTo>
                  <a:cubicBezTo>
                    <a:pt x="1926" y="1200"/>
                    <a:pt x="2021" y="1105"/>
                    <a:pt x="2021" y="989"/>
                  </a:cubicBezTo>
                  <a:cubicBezTo>
                    <a:pt x="2006" y="440"/>
                    <a:pt x="1560" y="1"/>
                    <a:pt x="1011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2" name="Google Shape;18552;p79"/>
            <p:cNvSpPr/>
            <p:nvPr/>
          </p:nvSpPr>
          <p:spPr>
            <a:xfrm>
              <a:off x="4661222" y="2730942"/>
              <a:ext cx="361938" cy="37740"/>
            </a:xfrm>
            <a:custGeom>
              <a:avLst/>
              <a:gdLst/>
              <a:ahLst/>
              <a:cxnLst/>
              <a:rect l="l" t="t" r="r" b="b"/>
              <a:pathLst>
                <a:path w="13906" h="1450" extrusionOk="0">
                  <a:moveTo>
                    <a:pt x="0" y="0"/>
                  </a:moveTo>
                  <a:lnTo>
                    <a:pt x="0" y="454"/>
                  </a:lnTo>
                  <a:cubicBezTo>
                    <a:pt x="0" y="1003"/>
                    <a:pt x="443" y="1446"/>
                    <a:pt x="992" y="1450"/>
                  </a:cubicBezTo>
                  <a:lnTo>
                    <a:pt x="12909" y="1450"/>
                  </a:lnTo>
                  <a:cubicBezTo>
                    <a:pt x="13458" y="1446"/>
                    <a:pt x="13902" y="1003"/>
                    <a:pt x="13905" y="454"/>
                  </a:cubicBezTo>
                  <a:lnTo>
                    <a:pt x="13905" y="0"/>
                  </a:lnTo>
                  <a:lnTo>
                    <a:pt x="8606" y="0"/>
                  </a:lnTo>
                  <a:lnTo>
                    <a:pt x="8321" y="208"/>
                  </a:lnTo>
                  <a:lnTo>
                    <a:pt x="5598" y="208"/>
                  </a:lnTo>
                  <a:lnTo>
                    <a:pt x="5317" y="0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3" name="Google Shape;18553;p79"/>
            <p:cNvSpPr/>
            <p:nvPr/>
          </p:nvSpPr>
          <p:spPr>
            <a:xfrm>
              <a:off x="4781365" y="2730942"/>
              <a:ext cx="25663" cy="5336"/>
            </a:xfrm>
            <a:custGeom>
              <a:avLst/>
              <a:gdLst/>
              <a:ahLst/>
              <a:cxnLst/>
              <a:rect l="l" t="t" r="r" b="b"/>
              <a:pathLst>
                <a:path w="986" h="205" extrusionOk="0">
                  <a:moveTo>
                    <a:pt x="0" y="0"/>
                  </a:moveTo>
                  <a:lnTo>
                    <a:pt x="285" y="204"/>
                  </a:lnTo>
                  <a:lnTo>
                    <a:pt x="986" y="204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4" name="Google Shape;18554;p79"/>
            <p:cNvSpPr/>
            <p:nvPr/>
          </p:nvSpPr>
          <p:spPr>
            <a:xfrm>
              <a:off x="4978992" y="2730942"/>
              <a:ext cx="44065" cy="37740"/>
            </a:xfrm>
            <a:custGeom>
              <a:avLst/>
              <a:gdLst/>
              <a:ahLst/>
              <a:cxnLst/>
              <a:rect l="l" t="t" r="r" b="b"/>
              <a:pathLst>
                <a:path w="1693" h="1450" extrusionOk="0">
                  <a:moveTo>
                    <a:pt x="996" y="0"/>
                  </a:moveTo>
                  <a:lnTo>
                    <a:pt x="996" y="454"/>
                  </a:lnTo>
                  <a:cubicBezTo>
                    <a:pt x="993" y="1003"/>
                    <a:pt x="549" y="1446"/>
                    <a:pt x="0" y="1450"/>
                  </a:cubicBezTo>
                  <a:lnTo>
                    <a:pt x="700" y="1450"/>
                  </a:lnTo>
                  <a:cubicBezTo>
                    <a:pt x="1249" y="1446"/>
                    <a:pt x="1693" y="1003"/>
                    <a:pt x="1693" y="454"/>
                  </a:cubicBezTo>
                  <a:lnTo>
                    <a:pt x="1693" y="0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5" name="Google Shape;18555;p79"/>
            <p:cNvSpPr/>
            <p:nvPr/>
          </p:nvSpPr>
          <p:spPr>
            <a:xfrm>
              <a:off x="4769132" y="2582117"/>
              <a:ext cx="145936" cy="109315"/>
            </a:xfrm>
            <a:custGeom>
              <a:avLst/>
              <a:gdLst/>
              <a:ahLst/>
              <a:cxnLst/>
              <a:rect l="l" t="t" r="r" b="b"/>
              <a:pathLst>
                <a:path w="5607" h="4200" extrusionOk="0">
                  <a:moveTo>
                    <a:pt x="2810" y="416"/>
                  </a:moveTo>
                  <a:cubicBezTo>
                    <a:pt x="3046" y="419"/>
                    <a:pt x="3257" y="564"/>
                    <a:pt x="3341" y="785"/>
                  </a:cubicBezTo>
                  <a:lnTo>
                    <a:pt x="2275" y="785"/>
                  </a:lnTo>
                  <a:cubicBezTo>
                    <a:pt x="2360" y="564"/>
                    <a:pt x="2571" y="419"/>
                    <a:pt x="2807" y="419"/>
                  </a:cubicBezTo>
                  <a:lnTo>
                    <a:pt x="2810" y="416"/>
                  </a:lnTo>
                  <a:close/>
                  <a:moveTo>
                    <a:pt x="3634" y="1218"/>
                  </a:moveTo>
                  <a:cubicBezTo>
                    <a:pt x="3781" y="1218"/>
                    <a:pt x="3897" y="1334"/>
                    <a:pt x="3897" y="1482"/>
                  </a:cubicBezTo>
                  <a:lnTo>
                    <a:pt x="3897" y="2689"/>
                  </a:lnTo>
                  <a:cubicBezTo>
                    <a:pt x="3897" y="3290"/>
                    <a:pt x="3412" y="3779"/>
                    <a:pt x="2810" y="3779"/>
                  </a:cubicBezTo>
                  <a:cubicBezTo>
                    <a:pt x="2209" y="3779"/>
                    <a:pt x="1719" y="3290"/>
                    <a:pt x="1719" y="2689"/>
                  </a:cubicBezTo>
                  <a:lnTo>
                    <a:pt x="1723" y="1482"/>
                  </a:lnTo>
                  <a:cubicBezTo>
                    <a:pt x="1723" y="1334"/>
                    <a:pt x="1839" y="1218"/>
                    <a:pt x="1987" y="1218"/>
                  </a:cubicBezTo>
                  <a:close/>
                  <a:moveTo>
                    <a:pt x="2810" y="1"/>
                  </a:moveTo>
                  <a:cubicBezTo>
                    <a:pt x="2332" y="1"/>
                    <a:pt x="1920" y="342"/>
                    <a:pt x="1836" y="813"/>
                  </a:cubicBezTo>
                  <a:cubicBezTo>
                    <a:pt x="1621" y="863"/>
                    <a:pt x="1442" y="1014"/>
                    <a:pt x="1357" y="1218"/>
                  </a:cubicBezTo>
                  <a:lnTo>
                    <a:pt x="974" y="1214"/>
                  </a:lnTo>
                  <a:cubicBezTo>
                    <a:pt x="914" y="1214"/>
                    <a:pt x="857" y="1236"/>
                    <a:pt x="819" y="1278"/>
                  </a:cubicBezTo>
                  <a:lnTo>
                    <a:pt x="161" y="1967"/>
                  </a:lnTo>
                  <a:cubicBezTo>
                    <a:pt x="24" y="2121"/>
                    <a:pt x="160" y="2319"/>
                    <a:pt x="318" y="2319"/>
                  </a:cubicBezTo>
                  <a:cubicBezTo>
                    <a:pt x="367" y="2319"/>
                    <a:pt x="418" y="2301"/>
                    <a:pt x="463" y="2256"/>
                  </a:cubicBezTo>
                  <a:lnTo>
                    <a:pt x="1058" y="1637"/>
                  </a:lnTo>
                  <a:lnTo>
                    <a:pt x="1304" y="1637"/>
                  </a:lnTo>
                  <a:lnTo>
                    <a:pt x="1304" y="2122"/>
                  </a:lnTo>
                  <a:lnTo>
                    <a:pt x="970" y="2119"/>
                  </a:lnTo>
                  <a:cubicBezTo>
                    <a:pt x="914" y="2119"/>
                    <a:pt x="857" y="2140"/>
                    <a:pt x="819" y="2182"/>
                  </a:cubicBezTo>
                  <a:lnTo>
                    <a:pt x="157" y="2872"/>
                  </a:lnTo>
                  <a:cubicBezTo>
                    <a:pt x="0" y="3023"/>
                    <a:pt x="143" y="3235"/>
                    <a:pt x="306" y="3235"/>
                  </a:cubicBezTo>
                  <a:cubicBezTo>
                    <a:pt x="358" y="3235"/>
                    <a:pt x="413" y="3213"/>
                    <a:pt x="460" y="3160"/>
                  </a:cubicBezTo>
                  <a:lnTo>
                    <a:pt x="1058" y="2541"/>
                  </a:lnTo>
                  <a:lnTo>
                    <a:pt x="1301" y="2541"/>
                  </a:lnTo>
                  <a:lnTo>
                    <a:pt x="1301" y="2685"/>
                  </a:lnTo>
                  <a:cubicBezTo>
                    <a:pt x="1301" y="2801"/>
                    <a:pt x="1315" y="2914"/>
                    <a:pt x="1343" y="3026"/>
                  </a:cubicBezTo>
                  <a:lnTo>
                    <a:pt x="970" y="3023"/>
                  </a:lnTo>
                  <a:lnTo>
                    <a:pt x="970" y="3026"/>
                  </a:lnTo>
                  <a:cubicBezTo>
                    <a:pt x="914" y="3026"/>
                    <a:pt x="857" y="3051"/>
                    <a:pt x="819" y="3090"/>
                  </a:cubicBezTo>
                  <a:lnTo>
                    <a:pt x="161" y="3779"/>
                  </a:lnTo>
                  <a:cubicBezTo>
                    <a:pt x="1" y="3931"/>
                    <a:pt x="145" y="4143"/>
                    <a:pt x="309" y="4143"/>
                  </a:cubicBezTo>
                  <a:cubicBezTo>
                    <a:pt x="362" y="4143"/>
                    <a:pt x="416" y="4121"/>
                    <a:pt x="463" y="4068"/>
                  </a:cubicBezTo>
                  <a:lnTo>
                    <a:pt x="1058" y="3445"/>
                  </a:lnTo>
                  <a:lnTo>
                    <a:pt x="1508" y="3452"/>
                  </a:lnTo>
                  <a:cubicBezTo>
                    <a:pt x="1799" y="3950"/>
                    <a:pt x="2304" y="4199"/>
                    <a:pt x="2810" y="4199"/>
                  </a:cubicBezTo>
                  <a:cubicBezTo>
                    <a:pt x="3316" y="4199"/>
                    <a:pt x="3822" y="3950"/>
                    <a:pt x="4112" y="3452"/>
                  </a:cubicBezTo>
                  <a:lnTo>
                    <a:pt x="4548" y="3445"/>
                  </a:lnTo>
                  <a:lnTo>
                    <a:pt x="5146" y="4068"/>
                  </a:lnTo>
                  <a:cubicBezTo>
                    <a:pt x="5194" y="4121"/>
                    <a:pt x="5248" y="4143"/>
                    <a:pt x="5301" y="4143"/>
                  </a:cubicBezTo>
                  <a:cubicBezTo>
                    <a:pt x="5463" y="4143"/>
                    <a:pt x="5606" y="3931"/>
                    <a:pt x="5449" y="3779"/>
                  </a:cubicBezTo>
                  <a:lnTo>
                    <a:pt x="4788" y="3090"/>
                  </a:lnTo>
                  <a:cubicBezTo>
                    <a:pt x="4749" y="3051"/>
                    <a:pt x="4693" y="3026"/>
                    <a:pt x="4636" y="3026"/>
                  </a:cubicBezTo>
                  <a:lnTo>
                    <a:pt x="4281" y="3030"/>
                  </a:lnTo>
                  <a:cubicBezTo>
                    <a:pt x="4306" y="2917"/>
                    <a:pt x="4320" y="2805"/>
                    <a:pt x="4320" y="2689"/>
                  </a:cubicBezTo>
                  <a:lnTo>
                    <a:pt x="4320" y="2544"/>
                  </a:lnTo>
                  <a:lnTo>
                    <a:pt x="4552" y="2544"/>
                  </a:lnTo>
                  <a:lnTo>
                    <a:pt x="5146" y="3164"/>
                  </a:lnTo>
                  <a:cubicBezTo>
                    <a:pt x="5192" y="3208"/>
                    <a:pt x="5243" y="3227"/>
                    <a:pt x="5292" y="3227"/>
                  </a:cubicBezTo>
                  <a:cubicBezTo>
                    <a:pt x="5450" y="3227"/>
                    <a:pt x="5586" y="3029"/>
                    <a:pt x="5449" y="2875"/>
                  </a:cubicBezTo>
                  <a:lnTo>
                    <a:pt x="4788" y="2186"/>
                  </a:lnTo>
                  <a:cubicBezTo>
                    <a:pt x="4749" y="2147"/>
                    <a:pt x="4696" y="2122"/>
                    <a:pt x="4636" y="2122"/>
                  </a:cubicBezTo>
                  <a:lnTo>
                    <a:pt x="4320" y="2126"/>
                  </a:lnTo>
                  <a:lnTo>
                    <a:pt x="4320" y="1637"/>
                  </a:lnTo>
                  <a:lnTo>
                    <a:pt x="4552" y="1637"/>
                  </a:lnTo>
                  <a:lnTo>
                    <a:pt x="5146" y="2259"/>
                  </a:lnTo>
                  <a:cubicBezTo>
                    <a:pt x="5193" y="2312"/>
                    <a:pt x="5248" y="2333"/>
                    <a:pt x="5300" y="2333"/>
                  </a:cubicBezTo>
                  <a:cubicBezTo>
                    <a:pt x="5463" y="2333"/>
                    <a:pt x="5606" y="2122"/>
                    <a:pt x="5449" y="1967"/>
                  </a:cubicBezTo>
                  <a:lnTo>
                    <a:pt x="4791" y="1281"/>
                  </a:lnTo>
                  <a:cubicBezTo>
                    <a:pt x="4749" y="1239"/>
                    <a:pt x="4696" y="1218"/>
                    <a:pt x="4640" y="1214"/>
                  </a:cubicBezTo>
                  <a:lnTo>
                    <a:pt x="4270" y="1218"/>
                  </a:lnTo>
                  <a:cubicBezTo>
                    <a:pt x="4182" y="1014"/>
                    <a:pt x="3999" y="859"/>
                    <a:pt x="3781" y="813"/>
                  </a:cubicBezTo>
                  <a:cubicBezTo>
                    <a:pt x="3697" y="342"/>
                    <a:pt x="3285" y="1"/>
                    <a:pt x="2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6" name="Google Shape;18556;p79"/>
            <p:cNvSpPr/>
            <p:nvPr/>
          </p:nvSpPr>
          <p:spPr>
            <a:xfrm>
              <a:off x="4655731" y="2521499"/>
              <a:ext cx="372818" cy="252597"/>
            </a:xfrm>
            <a:custGeom>
              <a:avLst/>
              <a:gdLst/>
              <a:ahLst/>
              <a:cxnLst/>
              <a:rect l="l" t="t" r="r" b="b"/>
              <a:pathLst>
                <a:path w="14324" h="9705" extrusionOk="0">
                  <a:moveTo>
                    <a:pt x="13905" y="8258"/>
                  </a:moveTo>
                  <a:lnTo>
                    <a:pt x="13905" y="8501"/>
                  </a:lnTo>
                  <a:cubicBezTo>
                    <a:pt x="13902" y="8934"/>
                    <a:pt x="13553" y="9286"/>
                    <a:pt x="13120" y="9286"/>
                  </a:cubicBezTo>
                  <a:lnTo>
                    <a:pt x="1203" y="9286"/>
                  </a:lnTo>
                  <a:cubicBezTo>
                    <a:pt x="771" y="9286"/>
                    <a:pt x="419" y="8934"/>
                    <a:pt x="419" y="8501"/>
                  </a:cubicBezTo>
                  <a:lnTo>
                    <a:pt x="419" y="8258"/>
                  </a:lnTo>
                  <a:lnTo>
                    <a:pt x="5457" y="8258"/>
                  </a:lnTo>
                  <a:lnTo>
                    <a:pt x="5686" y="8424"/>
                  </a:lnTo>
                  <a:cubicBezTo>
                    <a:pt x="5721" y="8448"/>
                    <a:pt x="5767" y="8462"/>
                    <a:pt x="5809" y="8462"/>
                  </a:cubicBezTo>
                  <a:lnTo>
                    <a:pt x="8532" y="8462"/>
                  </a:lnTo>
                  <a:cubicBezTo>
                    <a:pt x="8575" y="8462"/>
                    <a:pt x="8617" y="8448"/>
                    <a:pt x="8652" y="8424"/>
                  </a:cubicBezTo>
                  <a:lnTo>
                    <a:pt x="8884" y="8258"/>
                  </a:lnTo>
                  <a:close/>
                  <a:moveTo>
                    <a:pt x="11563" y="0"/>
                  </a:moveTo>
                  <a:cubicBezTo>
                    <a:pt x="11449" y="0"/>
                    <a:pt x="11358" y="93"/>
                    <a:pt x="11358" y="208"/>
                  </a:cubicBezTo>
                  <a:cubicBezTo>
                    <a:pt x="11358" y="325"/>
                    <a:pt x="11453" y="419"/>
                    <a:pt x="11569" y="419"/>
                  </a:cubicBezTo>
                  <a:cubicBezTo>
                    <a:pt x="11572" y="419"/>
                    <a:pt x="11574" y="419"/>
                    <a:pt x="11576" y="419"/>
                  </a:cubicBezTo>
                  <a:lnTo>
                    <a:pt x="12477" y="419"/>
                  </a:lnTo>
                  <a:cubicBezTo>
                    <a:pt x="12934" y="419"/>
                    <a:pt x="13303" y="789"/>
                    <a:pt x="13303" y="1246"/>
                  </a:cubicBezTo>
                  <a:lnTo>
                    <a:pt x="13303" y="7840"/>
                  </a:lnTo>
                  <a:lnTo>
                    <a:pt x="12832" y="7840"/>
                  </a:lnTo>
                  <a:lnTo>
                    <a:pt x="12832" y="1246"/>
                  </a:lnTo>
                  <a:cubicBezTo>
                    <a:pt x="12832" y="1049"/>
                    <a:pt x="12674" y="891"/>
                    <a:pt x="12477" y="891"/>
                  </a:cubicBezTo>
                  <a:lnTo>
                    <a:pt x="1847" y="891"/>
                  </a:lnTo>
                  <a:cubicBezTo>
                    <a:pt x="1650" y="891"/>
                    <a:pt x="1492" y="1049"/>
                    <a:pt x="1492" y="1246"/>
                  </a:cubicBezTo>
                  <a:lnTo>
                    <a:pt x="1492" y="3969"/>
                  </a:lnTo>
                  <a:cubicBezTo>
                    <a:pt x="1485" y="4089"/>
                    <a:pt x="1580" y="4187"/>
                    <a:pt x="1699" y="4187"/>
                  </a:cubicBezTo>
                  <a:cubicBezTo>
                    <a:pt x="1819" y="4187"/>
                    <a:pt x="1914" y="4089"/>
                    <a:pt x="1911" y="3969"/>
                  </a:cubicBezTo>
                  <a:lnTo>
                    <a:pt x="1911" y="1309"/>
                  </a:lnTo>
                  <a:lnTo>
                    <a:pt x="12413" y="1309"/>
                  </a:lnTo>
                  <a:lnTo>
                    <a:pt x="12413" y="7840"/>
                  </a:lnTo>
                  <a:lnTo>
                    <a:pt x="8817" y="7840"/>
                  </a:lnTo>
                  <a:cubicBezTo>
                    <a:pt x="8772" y="7840"/>
                    <a:pt x="8729" y="7854"/>
                    <a:pt x="8694" y="7878"/>
                  </a:cubicBezTo>
                  <a:lnTo>
                    <a:pt x="8466" y="8044"/>
                  </a:lnTo>
                  <a:lnTo>
                    <a:pt x="5879" y="8044"/>
                  </a:lnTo>
                  <a:lnTo>
                    <a:pt x="5651" y="7878"/>
                  </a:lnTo>
                  <a:cubicBezTo>
                    <a:pt x="5612" y="7854"/>
                    <a:pt x="5570" y="7840"/>
                    <a:pt x="5528" y="7840"/>
                  </a:cubicBezTo>
                  <a:lnTo>
                    <a:pt x="1911" y="7840"/>
                  </a:lnTo>
                  <a:lnTo>
                    <a:pt x="1911" y="5004"/>
                  </a:lnTo>
                  <a:cubicBezTo>
                    <a:pt x="1918" y="4884"/>
                    <a:pt x="1819" y="4782"/>
                    <a:pt x="1699" y="4782"/>
                  </a:cubicBezTo>
                  <a:cubicBezTo>
                    <a:pt x="1580" y="4782"/>
                    <a:pt x="1485" y="4884"/>
                    <a:pt x="1492" y="5004"/>
                  </a:cubicBezTo>
                  <a:lnTo>
                    <a:pt x="1492" y="7840"/>
                  </a:lnTo>
                  <a:lnTo>
                    <a:pt x="1020" y="7840"/>
                  </a:lnTo>
                  <a:lnTo>
                    <a:pt x="1020" y="1246"/>
                  </a:lnTo>
                  <a:cubicBezTo>
                    <a:pt x="1020" y="789"/>
                    <a:pt x="1393" y="419"/>
                    <a:pt x="1851" y="419"/>
                  </a:cubicBezTo>
                  <a:lnTo>
                    <a:pt x="10735" y="419"/>
                  </a:lnTo>
                  <a:cubicBezTo>
                    <a:pt x="10999" y="405"/>
                    <a:pt x="10999" y="11"/>
                    <a:pt x="10735" y="0"/>
                  </a:cubicBezTo>
                  <a:lnTo>
                    <a:pt x="1851" y="0"/>
                  </a:lnTo>
                  <a:cubicBezTo>
                    <a:pt x="1161" y="0"/>
                    <a:pt x="602" y="556"/>
                    <a:pt x="602" y="1246"/>
                  </a:cubicBezTo>
                  <a:lnTo>
                    <a:pt x="602" y="7840"/>
                  </a:lnTo>
                  <a:lnTo>
                    <a:pt x="211" y="7840"/>
                  </a:lnTo>
                  <a:cubicBezTo>
                    <a:pt x="95" y="7840"/>
                    <a:pt x="0" y="7931"/>
                    <a:pt x="0" y="8047"/>
                  </a:cubicBezTo>
                  <a:lnTo>
                    <a:pt x="0" y="8501"/>
                  </a:lnTo>
                  <a:cubicBezTo>
                    <a:pt x="4" y="9166"/>
                    <a:pt x="538" y="9704"/>
                    <a:pt x="1203" y="9704"/>
                  </a:cubicBezTo>
                  <a:lnTo>
                    <a:pt x="13124" y="9704"/>
                  </a:lnTo>
                  <a:cubicBezTo>
                    <a:pt x="13785" y="9704"/>
                    <a:pt x="14324" y="9166"/>
                    <a:pt x="14324" y="8501"/>
                  </a:cubicBezTo>
                  <a:lnTo>
                    <a:pt x="14324" y="8047"/>
                  </a:lnTo>
                  <a:cubicBezTo>
                    <a:pt x="14324" y="7933"/>
                    <a:pt x="14232" y="7839"/>
                    <a:pt x="14119" y="7839"/>
                  </a:cubicBezTo>
                  <a:cubicBezTo>
                    <a:pt x="14117" y="7839"/>
                    <a:pt x="14115" y="7839"/>
                    <a:pt x="14113" y="7840"/>
                  </a:cubicBezTo>
                  <a:lnTo>
                    <a:pt x="13722" y="7840"/>
                  </a:lnTo>
                  <a:lnTo>
                    <a:pt x="13722" y="1246"/>
                  </a:lnTo>
                  <a:cubicBezTo>
                    <a:pt x="13722" y="556"/>
                    <a:pt x="13163" y="0"/>
                    <a:pt x="12477" y="0"/>
                  </a:cubicBezTo>
                  <a:lnTo>
                    <a:pt x="11576" y="0"/>
                  </a:lnTo>
                  <a:cubicBezTo>
                    <a:pt x="11572" y="0"/>
                    <a:pt x="11568" y="0"/>
                    <a:pt x="115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57" name="Google Shape;18557;p79"/>
          <p:cNvGrpSpPr/>
          <p:nvPr/>
        </p:nvGrpSpPr>
        <p:grpSpPr>
          <a:xfrm>
            <a:off x="7459075" y="2926643"/>
            <a:ext cx="365062" cy="290024"/>
            <a:chOff x="7459075" y="2926643"/>
            <a:chExt cx="365062" cy="290024"/>
          </a:xfrm>
        </p:grpSpPr>
        <p:sp>
          <p:nvSpPr>
            <p:cNvPr id="18558" name="Google Shape;18558;p79"/>
            <p:cNvSpPr/>
            <p:nvPr/>
          </p:nvSpPr>
          <p:spPr>
            <a:xfrm>
              <a:off x="7464202" y="2979192"/>
              <a:ext cx="299498" cy="232530"/>
            </a:xfrm>
            <a:custGeom>
              <a:avLst/>
              <a:gdLst/>
              <a:ahLst/>
              <a:cxnLst/>
              <a:rect l="l" t="t" r="r" b="b"/>
              <a:pathLst>
                <a:path w="11507" h="8934" extrusionOk="0">
                  <a:moveTo>
                    <a:pt x="1" y="1"/>
                  </a:moveTo>
                  <a:lnTo>
                    <a:pt x="1" y="8656"/>
                  </a:lnTo>
                  <a:cubicBezTo>
                    <a:pt x="1" y="8807"/>
                    <a:pt x="124" y="8930"/>
                    <a:pt x="279" y="8934"/>
                  </a:cubicBezTo>
                  <a:lnTo>
                    <a:pt x="11228" y="8934"/>
                  </a:lnTo>
                  <a:cubicBezTo>
                    <a:pt x="11380" y="8930"/>
                    <a:pt x="11506" y="8807"/>
                    <a:pt x="11506" y="8656"/>
                  </a:cubicBezTo>
                  <a:lnTo>
                    <a:pt x="11506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9" name="Google Shape;18559;p79"/>
            <p:cNvSpPr/>
            <p:nvPr/>
          </p:nvSpPr>
          <p:spPr>
            <a:xfrm>
              <a:off x="7464202" y="2979192"/>
              <a:ext cx="21473" cy="232530"/>
            </a:xfrm>
            <a:custGeom>
              <a:avLst/>
              <a:gdLst/>
              <a:ahLst/>
              <a:cxnLst/>
              <a:rect l="l" t="t" r="r" b="b"/>
              <a:pathLst>
                <a:path w="825" h="8934" extrusionOk="0">
                  <a:moveTo>
                    <a:pt x="1" y="1"/>
                  </a:moveTo>
                  <a:lnTo>
                    <a:pt x="1" y="8656"/>
                  </a:lnTo>
                  <a:cubicBezTo>
                    <a:pt x="1" y="8807"/>
                    <a:pt x="124" y="8930"/>
                    <a:pt x="279" y="8934"/>
                  </a:cubicBezTo>
                  <a:lnTo>
                    <a:pt x="824" y="8934"/>
                  </a:lnTo>
                  <a:cubicBezTo>
                    <a:pt x="669" y="8934"/>
                    <a:pt x="546" y="8807"/>
                    <a:pt x="546" y="8656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0" name="Google Shape;18560;p79"/>
            <p:cNvSpPr/>
            <p:nvPr/>
          </p:nvSpPr>
          <p:spPr>
            <a:xfrm>
              <a:off x="7507538" y="2932317"/>
              <a:ext cx="256059" cy="51769"/>
            </a:xfrm>
            <a:custGeom>
              <a:avLst/>
              <a:gdLst/>
              <a:ahLst/>
              <a:cxnLst/>
              <a:rect l="l" t="t" r="r" b="b"/>
              <a:pathLst>
                <a:path w="9838" h="1989" extrusionOk="0">
                  <a:moveTo>
                    <a:pt x="0" y="0"/>
                  </a:moveTo>
                  <a:lnTo>
                    <a:pt x="0" y="1988"/>
                  </a:lnTo>
                  <a:lnTo>
                    <a:pt x="9838" y="1988"/>
                  </a:lnTo>
                  <a:lnTo>
                    <a:pt x="9838" y="289"/>
                  </a:lnTo>
                  <a:cubicBezTo>
                    <a:pt x="9838" y="130"/>
                    <a:pt x="9711" y="0"/>
                    <a:pt x="9553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1" name="Google Shape;18561;p79"/>
            <p:cNvSpPr/>
            <p:nvPr/>
          </p:nvSpPr>
          <p:spPr>
            <a:xfrm>
              <a:off x="7464202" y="2932317"/>
              <a:ext cx="49660" cy="51769"/>
            </a:xfrm>
            <a:custGeom>
              <a:avLst/>
              <a:gdLst/>
              <a:ahLst/>
              <a:cxnLst/>
              <a:rect l="l" t="t" r="r" b="b"/>
              <a:pathLst>
                <a:path w="1908" h="1989" extrusionOk="0">
                  <a:moveTo>
                    <a:pt x="286" y="0"/>
                  </a:moveTo>
                  <a:cubicBezTo>
                    <a:pt x="128" y="0"/>
                    <a:pt x="1" y="130"/>
                    <a:pt x="1" y="289"/>
                  </a:cubicBezTo>
                  <a:lnTo>
                    <a:pt x="1" y="1988"/>
                  </a:lnTo>
                  <a:lnTo>
                    <a:pt x="1908" y="1988"/>
                  </a:lnTo>
                  <a:lnTo>
                    <a:pt x="1908" y="0"/>
                  </a:ln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2" name="Google Shape;18562;p79"/>
            <p:cNvSpPr/>
            <p:nvPr/>
          </p:nvSpPr>
          <p:spPr>
            <a:xfrm>
              <a:off x="7464202" y="2932317"/>
              <a:ext cx="21655" cy="51769"/>
            </a:xfrm>
            <a:custGeom>
              <a:avLst/>
              <a:gdLst/>
              <a:ahLst/>
              <a:cxnLst/>
              <a:rect l="l" t="t" r="r" b="b"/>
              <a:pathLst>
                <a:path w="832" h="1989" extrusionOk="0">
                  <a:moveTo>
                    <a:pt x="286" y="0"/>
                  </a:moveTo>
                  <a:cubicBezTo>
                    <a:pt x="128" y="0"/>
                    <a:pt x="1" y="130"/>
                    <a:pt x="1" y="289"/>
                  </a:cubicBezTo>
                  <a:lnTo>
                    <a:pt x="1" y="1988"/>
                  </a:lnTo>
                  <a:lnTo>
                    <a:pt x="546" y="1988"/>
                  </a:lnTo>
                  <a:lnTo>
                    <a:pt x="546" y="289"/>
                  </a:lnTo>
                  <a:cubicBezTo>
                    <a:pt x="546" y="130"/>
                    <a:pt x="673" y="0"/>
                    <a:pt x="83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3" name="Google Shape;18563;p79"/>
            <p:cNvSpPr/>
            <p:nvPr/>
          </p:nvSpPr>
          <p:spPr>
            <a:xfrm>
              <a:off x="7602772" y="3132416"/>
              <a:ext cx="29151" cy="29125"/>
            </a:xfrm>
            <a:custGeom>
              <a:avLst/>
              <a:gdLst/>
              <a:ahLst/>
              <a:cxnLst/>
              <a:rect l="l" t="t" r="r" b="b"/>
              <a:pathLst>
                <a:path w="1120" h="1119" extrusionOk="0">
                  <a:moveTo>
                    <a:pt x="560" y="0"/>
                  </a:moveTo>
                  <a:cubicBezTo>
                    <a:pt x="250" y="0"/>
                    <a:pt x="0" y="250"/>
                    <a:pt x="0" y="559"/>
                  </a:cubicBezTo>
                  <a:cubicBezTo>
                    <a:pt x="0" y="866"/>
                    <a:pt x="250" y="1119"/>
                    <a:pt x="560" y="1119"/>
                  </a:cubicBezTo>
                  <a:cubicBezTo>
                    <a:pt x="869" y="1119"/>
                    <a:pt x="1119" y="866"/>
                    <a:pt x="1119" y="559"/>
                  </a:cubicBezTo>
                  <a:cubicBezTo>
                    <a:pt x="1119" y="250"/>
                    <a:pt x="869" y="0"/>
                    <a:pt x="560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4" name="Google Shape;18564;p79"/>
            <p:cNvSpPr/>
            <p:nvPr/>
          </p:nvSpPr>
          <p:spPr>
            <a:xfrm>
              <a:off x="7716044" y="3124894"/>
              <a:ext cx="29151" cy="29151"/>
            </a:xfrm>
            <a:custGeom>
              <a:avLst/>
              <a:gdLst/>
              <a:ahLst/>
              <a:cxnLst/>
              <a:rect l="l" t="t" r="r" b="b"/>
              <a:pathLst>
                <a:path w="1120" h="1120" extrusionOk="0">
                  <a:moveTo>
                    <a:pt x="560" y="1"/>
                  </a:moveTo>
                  <a:cubicBezTo>
                    <a:pt x="251" y="1"/>
                    <a:pt x="1" y="250"/>
                    <a:pt x="1" y="560"/>
                  </a:cubicBezTo>
                  <a:cubicBezTo>
                    <a:pt x="1" y="870"/>
                    <a:pt x="251" y="1119"/>
                    <a:pt x="560" y="1119"/>
                  </a:cubicBezTo>
                  <a:cubicBezTo>
                    <a:pt x="870" y="1119"/>
                    <a:pt x="1120" y="870"/>
                    <a:pt x="1120" y="560"/>
                  </a:cubicBezTo>
                  <a:cubicBezTo>
                    <a:pt x="1120" y="250"/>
                    <a:pt x="870" y="1"/>
                    <a:pt x="560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5" name="Google Shape;18565;p79"/>
            <p:cNvSpPr/>
            <p:nvPr/>
          </p:nvSpPr>
          <p:spPr>
            <a:xfrm>
              <a:off x="7787385" y="3035802"/>
              <a:ext cx="29151" cy="29125"/>
            </a:xfrm>
            <a:custGeom>
              <a:avLst/>
              <a:gdLst/>
              <a:ahLst/>
              <a:cxnLst/>
              <a:rect l="l" t="t" r="r" b="b"/>
              <a:pathLst>
                <a:path w="1120" h="1119" extrusionOk="0">
                  <a:moveTo>
                    <a:pt x="560" y="0"/>
                  </a:moveTo>
                  <a:cubicBezTo>
                    <a:pt x="250" y="0"/>
                    <a:pt x="1" y="250"/>
                    <a:pt x="1" y="559"/>
                  </a:cubicBezTo>
                  <a:cubicBezTo>
                    <a:pt x="1" y="869"/>
                    <a:pt x="250" y="1119"/>
                    <a:pt x="560" y="1119"/>
                  </a:cubicBezTo>
                  <a:cubicBezTo>
                    <a:pt x="870" y="1119"/>
                    <a:pt x="1119" y="869"/>
                    <a:pt x="1119" y="559"/>
                  </a:cubicBezTo>
                  <a:cubicBezTo>
                    <a:pt x="1119" y="250"/>
                    <a:pt x="870" y="0"/>
                    <a:pt x="560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6" name="Google Shape;18566;p79"/>
            <p:cNvSpPr/>
            <p:nvPr/>
          </p:nvSpPr>
          <p:spPr>
            <a:xfrm>
              <a:off x="7659460" y="3079659"/>
              <a:ext cx="29151" cy="29151"/>
            </a:xfrm>
            <a:custGeom>
              <a:avLst/>
              <a:gdLst/>
              <a:ahLst/>
              <a:cxnLst/>
              <a:rect l="l" t="t" r="r" b="b"/>
              <a:pathLst>
                <a:path w="1120" h="1120" extrusionOk="0">
                  <a:moveTo>
                    <a:pt x="560" y="0"/>
                  </a:moveTo>
                  <a:cubicBezTo>
                    <a:pt x="250" y="0"/>
                    <a:pt x="0" y="250"/>
                    <a:pt x="0" y="560"/>
                  </a:cubicBezTo>
                  <a:cubicBezTo>
                    <a:pt x="0" y="869"/>
                    <a:pt x="250" y="1119"/>
                    <a:pt x="560" y="1119"/>
                  </a:cubicBezTo>
                  <a:cubicBezTo>
                    <a:pt x="866" y="1119"/>
                    <a:pt x="1119" y="869"/>
                    <a:pt x="1119" y="560"/>
                  </a:cubicBezTo>
                  <a:cubicBezTo>
                    <a:pt x="1119" y="250"/>
                    <a:pt x="866" y="0"/>
                    <a:pt x="560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7" name="Google Shape;18567;p79"/>
            <p:cNvSpPr/>
            <p:nvPr/>
          </p:nvSpPr>
          <p:spPr>
            <a:xfrm>
              <a:off x="7602772" y="3132364"/>
              <a:ext cx="21733" cy="29203"/>
            </a:xfrm>
            <a:custGeom>
              <a:avLst/>
              <a:gdLst/>
              <a:ahLst/>
              <a:cxnLst/>
              <a:rect l="l" t="t" r="r" b="b"/>
              <a:pathLst>
                <a:path w="835" h="1122" extrusionOk="0">
                  <a:moveTo>
                    <a:pt x="561" y="1"/>
                  </a:moveTo>
                  <a:cubicBezTo>
                    <a:pt x="269" y="1"/>
                    <a:pt x="0" y="234"/>
                    <a:pt x="0" y="561"/>
                  </a:cubicBezTo>
                  <a:cubicBezTo>
                    <a:pt x="0" y="887"/>
                    <a:pt x="270" y="1122"/>
                    <a:pt x="563" y="1122"/>
                  </a:cubicBezTo>
                  <a:cubicBezTo>
                    <a:pt x="654" y="1122"/>
                    <a:pt x="746" y="1099"/>
                    <a:pt x="834" y="1051"/>
                  </a:cubicBezTo>
                  <a:cubicBezTo>
                    <a:pt x="655" y="948"/>
                    <a:pt x="546" y="762"/>
                    <a:pt x="546" y="561"/>
                  </a:cubicBezTo>
                  <a:cubicBezTo>
                    <a:pt x="546" y="357"/>
                    <a:pt x="655" y="171"/>
                    <a:pt x="834" y="72"/>
                  </a:cubicBezTo>
                  <a:cubicBezTo>
                    <a:pt x="746" y="23"/>
                    <a:pt x="652" y="1"/>
                    <a:pt x="56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8" name="Google Shape;18568;p79"/>
            <p:cNvSpPr/>
            <p:nvPr/>
          </p:nvSpPr>
          <p:spPr>
            <a:xfrm>
              <a:off x="7716044" y="3124868"/>
              <a:ext cx="21655" cy="29203"/>
            </a:xfrm>
            <a:custGeom>
              <a:avLst/>
              <a:gdLst/>
              <a:ahLst/>
              <a:cxnLst/>
              <a:rect l="l" t="t" r="r" b="b"/>
              <a:pathLst>
                <a:path w="832" h="1122" extrusionOk="0">
                  <a:moveTo>
                    <a:pt x="560" y="1"/>
                  </a:moveTo>
                  <a:cubicBezTo>
                    <a:pt x="268" y="1"/>
                    <a:pt x="1" y="236"/>
                    <a:pt x="1" y="561"/>
                  </a:cubicBezTo>
                  <a:cubicBezTo>
                    <a:pt x="1" y="886"/>
                    <a:pt x="268" y="1121"/>
                    <a:pt x="560" y="1121"/>
                  </a:cubicBezTo>
                  <a:cubicBezTo>
                    <a:pt x="651" y="1121"/>
                    <a:pt x="743" y="1099"/>
                    <a:pt x="831" y="1050"/>
                  </a:cubicBezTo>
                  <a:cubicBezTo>
                    <a:pt x="655" y="951"/>
                    <a:pt x="546" y="765"/>
                    <a:pt x="546" y="561"/>
                  </a:cubicBezTo>
                  <a:cubicBezTo>
                    <a:pt x="546" y="357"/>
                    <a:pt x="655" y="170"/>
                    <a:pt x="831" y="72"/>
                  </a:cubicBezTo>
                  <a:cubicBezTo>
                    <a:pt x="743" y="23"/>
                    <a:pt x="651" y="1"/>
                    <a:pt x="560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9" name="Google Shape;18569;p79"/>
            <p:cNvSpPr/>
            <p:nvPr/>
          </p:nvSpPr>
          <p:spPr>
            <a:xfrm>
              <a:off x="7787385" y="3035776"/>
              <a:ext cx="21629" cy="29177"/>
            </a:xfrm>
            <a:custGeom>
              <a:avLst/>
              <a:gdLst/>
              <a:ahLst/>
              <a:cxnLst/>
              <a:rect l="l" t="t" r="r" b="b"/>
              <a:pathLst>
                <a:path w="831" h="1121" extrusionOk="0">
                  <a:moveTo>
                    <a:pt x="560" y="0"/>
                  </a:moveTo>
                  <a:cubicBezTo>
                    <a:pt x="268" y="0"/>
                    <a:pt x="1" y="235"/>
                    <a:pt x="1" y="560"/>
                  </a:cubicBezTo>
                  <a:cubicBezTo>
                    <a:pt x="1" y="886"/>
                    <a:pt x="268" y="1121"/>
                    <a:pt x="560" y="1121"/>
                  </a:cubicBezTo>
                  <a:cubicBezTo>
                    <a:pt x="650" y="1121"/>
                    <a:pt x="743" y="1098"/>
                    <a:pt x="831" y="1050"/>
                  </a:cubicBezTo>
                  <a:cubicBezTo>
                    <a:pt x="655" y="951"/>
                    <a:pt x="546" y="765"/>
                    <a:pt x="546" y="560"/>
                  </a:cubicBezTo>
                  <a:cubicBezTo>
                    <a:pt x="546" y="356"/>
                    <a:pt x="655" y="170"/>
                    <a:pt x="831" y="71"/>
                  </a:cubicBezTo>
                  <a:cubicBezTo>
                    <a:pt x="743" y="22"/>
                    <a:pt x="650" y="0"/>
                    <a:pt x="560" y="0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0" name="Google Shape;18570;p79"/>
            <p:cNvSpPr/>
            <p:nvPr/>
          </p:nvSpPr>
          <p:spPr>
            <a:xfrm>
              <a:off x="7659460" y="3079633"/>
              <a:ext cx="21629" cy="29203"/>
            </a:xfrm>
            <a:custGeom>
              <a:avLst/>
              <a:gdLst/>
              <a:ahLst/>
              <a:cxnLst/>
              <a:rect l="l" t="t" r="r" b="b"/>
              <a:pathLst>
                <a:path w="831" h="1122" extrusionOk="0">
                  <a:moveTo>
                    <a:pt x="560" y="0"/>
                  </a:moveTo>
                  <a:cubicBezTo>
                    <a:pt x="267" y="0"/>
                    <a:pt x="0" y="235"/>
                    <a:pt x="0" y="561"/>
                  </a:cubicBezTo>
                  <a:cubicBezTo>
                    <a:pt x="0" y="886"/>
                    <a:pt x="267" y="1121"/>
                    <a:pt x="560" y="1121"/>
                  </a:cubicBezTo>
                  <a:cubicBezTo>
                    <a:pt x="650" y="1121"/>
                    <a:pt x="743" y="1099"/>
                    <a:pt x="831" y="1050"/>
                  </a:cubicBezTo>
                  <a:cubicBezTo>
                    <a:pt x="655" y="951"/>
                    <a:pt x="542" y="765"/>
                    <a:pt x="542" y="561"/>
                  </a:cubicBezTo>
                  <a:cubicBezTo>
                    <a:pt x="542" y="357"/>
                    <a:pt x="655" y="170"/>
                    <a:pt x="831" y="72"/>
                  </a:cubicBezTo>
                  <a:cubicBezTo>
                    <a:pt x="743" y="23"/>
                    <a:pt x="650" y="0"/>
                    <a:pt x="560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1" name="Google Shape;18571;p79"/>
            <p:cNvSpPr/>
            <p:nvPr/>
          </p:nvSpPr>
          <p:spPr>
            <a:xfrm>
              <a:off x="7505247" y="3011987"/>
              <a:ext cx="217330" cy="38755"/>
            </a:xfrm>
            <a:custGeom>
              <a:avLst/>
              <a:gdLst/>
              <a:ahLst/>
              <a:cxnLst/>
              <a:rect l="l" t="t" r="r" b="b"/>
              <a:pathLst>
                <a:path w="8350" h="1489" extrusionOk="0">
                  <a:moveTo>
                    <a:pt x="327" y="0"/>
                  </a:moveTo>
                  <a:cubicBezTo>
                    <a:pt x="148" y="0"/>
                    <a:pt x="0" y="148"/>
                    <a:pt x="0" y="327"/>
                  </a:cubicBezTo>
                  <a:lnTo>
                    <a:pt x="0" y="1161"/>
                  </a:lnTo>
                  <a:cubicBezTo>
                    <a:pt x="0" y="1344"/>
                    <a:pt x="148" y="1489"/>
                    <a:pt x="327" y="1489"/>
                  </a:cubicBezTo>
                  <a:lnTo>
                    <a:pt x="8026" y="1489"/>
                  </a:lnTo>
                  <a:cubicBezTo>
                    <a:pt x="8205" y="1489"/>
                    <a:pt x="8350" y="1344"/>
                    <a:pt x="8350" y="1161"/>
                  </a:cubicBezTo>
                  <a:lnTo>
                    <a:pt x="8350" y="327"/>
                  </a:lnTo>
                  <a:cubicBezTo>
                    <a:pt x="8350" y="148"/>
                    <a:pt x="8205" y="0"/>
                    <a:pt x="8026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2" name="Google Shape;18572;p79"/>
            <p:cNvSpPr/>
            <p:nvPr/>
          </p:nvSpPr>
          <p:spPr>
            <a:xfrm>
              <a:off x="7505247" y="3027994"/>
              <a:ext cx="217330" cy="22748"/>
            </a:xfrm>
            <a:custGeom>
              <a:avLst/>
              <a:gdLst/>
              <a:ahLst/>
              <a:cxnLst/>
              <a:rect l="l" t="t" r="r" b="b"/>
              <a:pathLst>
                <a:path w="8350" h="874" extrusionOk="0">
                  <a:moveTo>
                    <a:pt x="0" y="1"/>
                  </a:moveTo>
                  <a:lnTo>
                    <a:pt x="0" y="546"/>
                  </a:lnTo>
                  <a:cubicBezTo>
                    <a:pt x="0" y="726"/>
                    <a:pt x="148" y="874"/>
                    <a:pt x="327" y="874"/>
                  </a:cubicBezTo>
                  <a:lnTo>
                    <a:pt x="8026" y="874"/>
                  </a:lnTo>
                  <a:cubicBezTo>
                    <a:pt x="8205" y="874"/>
                    <a:pt x="8350" y="726"/>
                    <a:pt x="8350" y="546"/>
                  </a:cubicBezTo>
                  <a:lnTo>
                    <a:pt x="8350" y="1"/>
                  </a:lnTo>
                  <a:cubicBezTo>
                    <a:pt x="8350" y="180"/>
                    <a:pt x="8205" y="328"/>
                    <a:pt x="8026" y="328"/>
                  </a:cubicBezTo>
                  <a:lnTo>
                    <a:pt x="327" y="328"/>
                  </a:lnTo>
                  <a:cubicBezTo>
                    <a:pt x="148" y="328"/>
                    <a:pt x="0" y="180"/>
                    <a:pt x="0" y="1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3" name="Google Shape;18573;p79"/>
            <p:cNvSpPr/>
            <p:nvPr/>
          </p:nvSpPr>
          <p:spPr>
            <a:xfrm>
              <a:off x="7531795" y="2952644"/>
              <a:ext cx="199579" cy="10645"/>
            </a:xfrm>
            <a:custGeom>
              <a:avLst/>
              <a:gdLst/>
              <a:ahLst/>
              <a:cxnLst/>
              <a:rect l="l" t="t" r="r" b="b"/>
              <a:pathLst>
                <a:path w="7668" h="409" extrusionOk="0">
                  <a:moveTo>
                    <a:pt x="7469" y="0"/>
                  </a:moveTo>
                  <a:cubicBezTo>
                    <a:pt x="7467" y="0"/>
                    <a:pt x="7465" y="0"/>
                    <a:pt x="7463" y="0"/>
                  </a:cubicBezTo>
                  <a:lnTo>
                    <a:pt x="271" y="0"/>
                  </a:lnTo>
                  <a:cubicBezTo>
                    <a:pt x="270" y="0"/>
                    <a:pt x="269" y="0"/>
                    <a:pt x="268" y="0"/>
                  </a:cubicBezTo>
                  <a:cubicBezTo>
                    <a:pt x="1" y="0"/>
                    <a:pt x="2" y="408"/>
                    <a:pt x="271" y="408"/>
                  </a:cubicBezTo>
                  <a:lnTo>
                    <a:pt x="7463" y="408"/>
                  </a:lnTo>
                  <a:cubicBezTo>
                    <a:pt x="7576" y="408"/>
                    <a:pt x="7667" y="317"/>
                    <a:pt x="7667" y="204"/>
                  </a:cubicBezTo>
                  <a:cubicBezTo>
                    <a:pt x="7667" y="90"/>
                    <a:pt x="7579" y="0"/>
                    <a:pt x="74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4" name="Google Shape;18574;p79"/>
            <p:cNvSpPr/>
            <p:nvPr/>
          </p:nvSpPr>
          <p:spPr>
            <a:xfrm>
              <a:off x="7459075" y="2926643"/>
              <a:ext cx="365062" cy="290024"/>
            </a:xfrm>
            <a:custGeom>
              <a:avLst/>
              <a:gdLst/>
              <a:ahLst/>
              <a:cxnLst/>
              <a:rect l="l" t="t" r="r" b="b"/>
              <a:pathLst>
                <a:path w="14026" h="11143" extrusionOk="0">
                  <a:moveTo>
                    <a:pt x="1908" y="408"/>
                  </a:moveTo>
                  <a:lnTo>
                    <a:pt x="1908" y="1991"/>
                  </a:lnTo>
                  <a:lnTo>
                    <a:pt x="409" y="1991"/>
                  </a:lnTo>
                  <a:lnTo>
                    <a:pt x="409" y="531"/>
                  </a:lnTo>
                  <a:cubicBezTo>
                    <a:pt x="409" y="464"/>
                    <a:pt x="465" y="412"/>
                    <a:pt x="532" y="408"/>
                  </a:cubicBezTo>
                  <a:close/>
                  <a:moveTo>
                    <a:pt x="11380" y="408"/>
                  </a:moveTo>
                  <a:cubicBezTo>
                    <a:pt x="11450" y="412"/>
                    <a:pt x="11503" y="464"/>
                    <a:pt x="11503" y="531"/>
                  </a:cubicBezTo>
                  <a:lnTo>
                    <a:pt x="11503" y="1991"/>
                  </a:lnTo>
                  <a:lnTo>
                    <a:pt x="2316" y="1991"/>
                  </a:lnTo>
                  <a:lnTo>
                    <a:pt x="2316" y="408"/>
                  </a:lnTo>
                  <a:close/>
                  <a:moveTo>
                    <a:pt x="13178" y="4384"/>
                  </a:moveTo>
                  <a:cubicBezTo>
                    <a:pt x="13361" y="4384"/>
                    <a:pt x="13536" y="4526"/>
                    <a:pt x="13536" y="4739"/>
                  </a:cubicBezTo>
                  <a:cubicBezTo>
                    <a:pt x="13536" y="4936"/>
                    <a:pt x="13378" y="5095"/>
                    <a:pt x="13181" y="5095"/>
                  </a:cubicBezTo>
                  <a:cubicBezTo>
                    <a:pt x="12864" y="5095"/>
                    <a:pt x="12706" y="4711"/>
                    <a:pt x="12928" y="4490"/>
                  </a:cubicBezTo>
                  <a:cubicBezTo>
                    <a:pt x="13001" y="4417"/>
                    <a:pt x="13091" y="4384"/>
                    <a:pt x="13178" y="4384"/>
                  </a:cubicBezTo>
                  <a:close/>
                  <a:moveTo>
                    <a:pt x="8263" y="6069"/>
                  </a:moveTo>
                  <a:cubicBezTo>
                    <a:pt x="8446" y="6069"/>
                    <a:pt x="8621" y="6211"/>
                    <a:pt x="8621" y="6425"/>
                  </a:cubicBezTo>
                  <a:cubicBezTo>
                    <a:pt x="8618" y="6622"/>
                    <a:pt x="8459" y="6780"/>
                    <a:pt x="8266" y="6780"/>
                  </a:cubicBezTo>
                  <a:cubicBezTo>
                    <a:pt x="7949" y="6780"/>
                    <a:pt x="7787" y="6397"/>
                    <a:pt x="8012" y="6175"/>
                  </a:cubicBezTo>
                  <a:cubicBezTo>
                    <a:pt x="8085" y="6102"/>
                    <a:pt x="8175" y="6069"/>
                    <a:pt x="8263" y="6069"/>
                  </a:cubicBezTo>
                  <a:close/>
                  <a:moveTo>
                    <a:pt x="10438" y="7807"/>
                  </a:moveTo>
                  <a:cubicBezTo>
                    <a:pt x="10621" y="7807"/>
                    <a:pt x="10796" y="7949"/>
                    <a:pt x="10796" y="8163"/>
                  </a:cubicBezTo>
                  <a:cubicBezTo>
                    <a:pt x="10796" y="8360"/>
                    <a:pt x="10634" y="8518"/>
                    <a:pt x="10440" y="8518"/>
                  </a:cubicBezTo>
                  <a:cubicBezTo>
                    <a:pt x="10124" y="8518"/>
                    <a:pt x="9965" y="8138"/>
                    <a:pt x="10187" y="7913"/>
                  </a:cubicBezTo>
                  <a:cubicBezTo>
                    <a:pt x="10260" y="7840"/>
                    <a:pt x="10350" y="7807"/>
                    <a:pt x="10438" y="7807"/>
                  </a:cubicBezTo>
                  <a:close/>
                  <a:moveTo>
                    <a:pt x="6086" y="8096"/>
                  </a:moveTo>
                  <a:cubicBezTo>
                    <a:pt x="6268" y="8096"/>
                    <a:pt x="6443" y="8237"/>
                    <a:pt x="6443" y="8451"/>
                  </a:cubicBezTo>
                  <a:cubicBezTo>
                    <a:pt x="6443" y="8648"/>
                    <a:pt x="6285" y="8807"/>
                    <a:pt x="6088" y="8807"/>
                  </a:cubicBezTo>
                  <a:cubicBezTo>
                    <a:pt x="5771" y="8807"/>
                    <a:pt x="5613" y="8423"/>
                    <a:pt x="5838" y="8202"/>
                  </a:cubicBezTo>
                  <a:cubicBezTo>
                    <a:pt x="5910" y="8129"/>
                    <a:pt x="5999" y="8096"/>
                    <a:pt x="6086" y="8096"/>
                  </a:cubicBezTo>
                  <a:close/>
                  <a:moveTo>
                    <a:pt x="532" y="0"/>
                  </a:moveTo>
                  <a:cubicBezTo>
                    <a:pt x="237" y="0"/>
                    <a:pt x="1" y="179"/>
                    <a:pt x="1" y="531"/>
                  </a:cubicBezTo>
                  <a:lnTo>
                    <a:pt x="1" y="10612"/>
                  </a:lnTo>
                  <a:cubicBezTo>
                    <a:pt x="1" y="10904"/>
                    <a:pt x="237" y="11143"/>
                    <a:pt x="532" y="11143"/>
                  </a:cubicBezTo>
                  <a:lnTo>
                    <a:pt x="5704" y="11143"/>
                  </a:lnTo>
                  <a:cubicBezTo>
                    <a:pt x="5817" y="11143"/>
                    <a:pt x="5908" y="11052"/>
                    <a:pt x="5908" y="10939"/>
                  </a:cubicBezTo>
                  <a:cubicBezTo>
                    <a:pt x="5908" y="10826"/>
                    <a:pt x="5817" y="10735"/>
                    <a:pt x="5704" y="10735"/>
                  </a:cubicBezTo>
                  <a:lnTo>
                    <a:pt x="532" y="10735"/>
                  </a:lnTo>
                  <a:cubicBezTo>
                    <a:pt x="465" y="10735"/>
                    <a:pt x="409" y="10679"/>
                    <a:pt x="409" y="10612"/>
                  </a:cubicBezTo>
                  <a:lnTo>
                    <a:pt x="409" y="2400"/>
                  </a:lnTo>
                  <a:lnTo>
                    <a:pt x="11503" y="2400"/>
                  </a:lnTo>
                  <a:lnTo>
                    <a:pt x="11503" y="6541"/>
                  </a:lnTo>
                  <a:lnTo>
                    <a:pt x="10767" y="7473"/>
                  </a:lnTo>
                  <a:cubicBezTo>
                    <a:pt x="10663" y="7423"/>
                    <a:pt x="10551" y="7398"/>
                    <a:pt x="10440" y="7398"/>
                  </a:cubicBezTo>
                  <a:cubicBezTo>
                    <a:pt x="10272" y="7398"/>
                    <a:pt x="10106" y="7454"/>
                    <a:pt x="9969" y="7561"/>
                  </a:cubicBezTo>
                  <a:lnTo>
                    <a:pt x="8952" y="6755"/>
                  </a:lnTo>
                  <a:cubicBezTo>
                    <a:pt x="9198" y="6249"/>
                    <a:pt x="8822" y="5661"/>
                    <a:pt x="8262" y="5661"/>
                  </a:cubicBezTo>
                  <a:cubicBezTo>
                    <a:pt x="8254" y="5661"/>
                    <a:pt x="8246" y="5661"/>
                    <a:pt x="8238" y="5661"/>
                  </a:cubicBezTo>
                  <a:cubicBezTo>
                    <a:pt x="7664" y="5679"/>
                    <a:pt x="7316" y="6298"/>
                    <a:pt x="7597" y="6798"/>
                  </a:cubicBezTo>
                  <a:lnTo>
                    <a:pt x="6489" y="7800"/>
                  </a:lnTo>
                  <a:cubicBezTo>
                    <a:pt x="6364" y="7724"/>
                    <a:pt x="6224" y="7687"/>
                    <a:pt x="6086" y="7687"/>
                  </a:cubicBezTo>
                  <a:cubicBezTo>
                    <a:pt x="5863" y="7687"/>
                    <a:pt x="5644" y="7783"/>
                    <a:pt x="5497" y="7966"/>
                  </a:cubicBezTo>
                  <a:cubicBezTo>
                    <a:pt x="5254" y="8261"/>
                    <a:pt x="5268" y="8691"/>
                    <a:pt x="5528" y="8972"/>
                  </a:cubicBezTo>
                  <a:cubicBezTo>
                    <a:pt x="5678" y="9134"/>
                    <a:pt x="5882" y="9216"/>
                    <a:pt x="6087" y="9216"/>
                  </a:cubicBezTo>
                  <a:cubicBezTo>
                    <a:pt x="6240" y="9216"/>
                    <a:pt x="6394" y="9171"/>
                    <a:pt x="6528" y="9078"/>
                  </a:cubicBezTo>
                  <a:cubicBezTo>
                    <a:pt x="6841" y="8856"/>
                    <a:pt x="6943" y="8437"/>
                    <a:pt x="6767" y="8100"/>
                  </a:cubicBezTo>
                  <a:lnTo>
                    <a:pt x="7886" y="7086"/>
                  </a:lnTo>
                  <a:cubicBezTo>
                    <a:pt x="8003" y="7154"/>
                    <a:pt x="8134" y="7188"/>
                    <a:pt x="8263" y="7188"/>
                  </a:cubicBezTo>
                  <a:cubicBezTo>
                    <a:pt x="8409" y="7188"/>
                    <a:pt x="8554" y="7145"/>
                    <a:pt x="8681" y="7062"/>
                  </a:cubicBezTo>
                  <a:lnTo>
                    <a:pt x="9726" y="7892"/>
                  </a:lnTo>
                  <a:cubicBezTo>
                    <a:pt x="9532" y="8396"/>
                    <a:pt x="9911" y="8928"/>
                    <a:pt x="10434" y="8928"/>
                  </a:cubicBezTo>
                  <a:cubicBezTo>
                    <a:pt x="10463" y="8928"/>
                    <a:pt x="10492" y="8926"/>
                    <a:pt x="10521" y="8923"/>
                  </a:cubicBezTo>
                  <a:cubicBezTo>
                    <a:pt x="11091" y="8860"/>
                    <a:pt x="11390" y="8219"/>
                    <a:pt x="11077" y="7744"/>
                  </a:cubicBezTo>
                  <a:lnTo>
                    <a:pt x="11503" y="7202"/>
                  </a:lnTo>
                  <a:lnTo>
                    <a:pt x="11503" y="10612"/>
                  </a:lnTo>
                  <a:cubicBezTo>
                    <a:pt x="11503" y="10679"/>
                    <a:pt x="11446" y="10731"/>
                    <a:pt x="11380" y="10735"/>
                  </a:cubicBezTo>
                  <a:lnTo>
                    <a:pt x="6658" y="10735"/>
                  </a:lnTo>
                  <a:cubicBezTo>
                    <a:pt x="6387" y="10735"/>
                    <a:pt x="6387" y="11143"/>
                    <a:pt x="6658" y="11143"/>
                  </a:cubicBezTo>
                  <a:lnTo>
                    <a:pt x="11380" y="11143"/>
                  </a:lnTo>
                  <a:cubicBezTo>
                    <a:pt x="11675" y="11143"/>
                    <a:pt x="11911" y="10904"/>
                    <a:pt x="11911" y="10612"/>
                  </a:cubicBezTo>
                  <a:lnTo>
                    <a:pt x="11911" y="6682"/>
                  </a:lnTo>
                  <a:lnTo>
                    <a:pt x="12886" y="5443"/>
                  </a:lnTo>
                  <a:cubicBezTo>
                    <a:pt x="12983" y="5484"/>
                    <a:pt x="13084" y="5503"/>
                    <a:pt x="13182" y="5503"/>
                  </a:cubicBezTo>
                  <a:cubicBezTo>
                    <a:pt x="13533" y="5503"/>
                    <a:pt x="13856" y="5259"/>
                    <a:pt x="13931" y="4891"/>
                  </a:cubicBezTo>
                  <a:cubicBezTo>
                    <a:pt x="14026" y="4416"/>
                    <a:pt x="13663" y="3976"/>
                    <a:pt x="13181" y="3976"/>
                  </a:cubicBezTo>
                  <a:cubicBezTo>
                    <a:pt x="12555" y="3976"/>
                    <a:pt x="12196" y="4687"/>
                    <a:pt x="12565" y="5190"/>
                  </a:cubicBezTo>
                  <a:lnTo>
                    <a:pt x="11911" y="6020"/>
                  </a:lnTo>
                  <a:lnTo>
                    <a:pt x="11911" y="493"/>
                  </a:lnTo>
                  <a:cubicBezTo>
                    <a:pt x="11911" y="253"/>
                    <a:pt x="11735" y="0"/>
                    <a:pt x="113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5" name="Google Shape;18575;p79"/>
            <p:cNvSpPr/>
            <p:nvPr/>
          </p:nvSpPr>
          <p:spPr>
            <a:xfrm>
              <a:off x="7498376" y="3071512"/>
              <a:ext cx="87296" cy="10645"/>
            </a:xfrm>
            <a:custGeom>
              <a:avLst/>
              <a:gdLst/>
              <a:ahLst/>
              <a:cxnLst/>
              <a:rect l="l" t="t" r="r" b="b"/>
              <a:pathLst>
                <a:path w="3354" h="409" extrusionOk="0">
                  <a:moveTo>
                    <a:pt x="271" y="0"/>
                  </a:moveTo>
                  <a:cubicBezTo>
                    <a:pt x="0" y="0"/>
                    <a:pt x="0" y="408"/>
                    <a:pt x="271" y="408"/>
                  </a:cubicBezTo>
                  <a:lnTo>
                    <a:pt x="3149" y="408"/>
                  </a:lnTo>
                  <a:cubicBezTo>
                    <a:pt x="3262" y="408"/>
                    <a:pt x="3353" y="317"/>
                    <a:pt x="3353" y="204"/>
                  </a:cubicBezTo>
                  <a:cubicBezTo>
                    <a:pt x="3353" y="92"/>
                    <a:pt x="3262" y="0"/>
                    <a:pt x="31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6" name="Google Shape;18576;p79"/>
            <p:cNvSpPr/>
            <p:nvPr/>
          </p:nvSpPr>
          <p:spPr>
            <a:xfrm>
              <a:off x="7498376" y="3097409"/>
              <a:ext cx="87296" cy="10749"/>
            </a:xfrm>
            <a:custGeom>
              <a:avLst/>
              <a:gdLst/>
              <a:ahLst/>
              <a:cxnLst/>
              <a:rect l="l" t="t" r="r" b="b"/>
              <a:pathLst>
                <a:path w="3354" h="413" extrusionOk="0">
                  <a:moveTo>
                    <a:pt x="271" y="1"/>
                  </a:moveTo>
                  <a:cubicBezTo>
                    <a:pt x="0" y="1"/>
                    <a:pt x="0" y="413"/>
                    <a:pt x="271" y="413"/>
                  </a:cubicBezTo>
                  <a:lnTo>
                    <a:pt x="3149" y="413"/>
                  </a:lnTo>
                  <a:cubicBezTo>
                    <a:pt x="3262" y="409"/>
                    <a:pt x="3353" y="321"/>
                    <a:pt x="3353" y="205"/>
                  </a:cubicBezTo>
                  <a:cubicBezTo>
                    <a:pt x="3353" y="92"/>
                    <a:pt x="3262" y="1"/>
                    <a:pt x="31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7" name="Google Shape;18577;p79"/>
            <p:cNvSpPr/>
            <p:nvPr/>
          </p:nvSpPr>
          <p:spPr>
            <a:xfrm>
              <a:off x="7498376" y="3123333"/>
              <a:ext cx="87296" cy="10749"/>
            </a:xfrm>
            <a:custGeom>
              <a:avLst/>
              <a:gdLst/>
              <a:ahLst/>
              <a:cxnLst/>
              <a:rect l="l" t="t" r="r" b="b"/>
              <a:pathLst>
                <a:path w="3354" h="413" extrusionOk="0">
                  <a:moveTo>
                    <a:pt x="271" y="1"/>
                  </a:moveTo>
                  <a:cubicBezTo>
                    <a:pt x="0" y="1"/>
                    <a:pt x="0" y="412"/>
                    <a:pt x="271" y="412"/>
                  </a:cubicBezTo>
                  <a:lnTo>
                    <a:pt x="3149" y="412"/>
                  </a:lnTo>
                  <a:cubicBezTo>
                    <a:pt x="3262" y="409"/>
                    <a:pt x="3353" y="321"/>
                    <a:pt x="3353" y="205"/>
                  </a:cubicBezTo>
                  <a:cubicBezTo>
                    <a:pt x="3353" y="92"/>
                    <a:pt x="3262" y="1"/>
                    <a:pt x="31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8" name="Google Shape;18578;p79"/>
            <p:cNvSpPr/>
            <p:nvPr/>
          </p:nvSpPr>
          <p:spPr>
            <a:xfrm>
              <a:off x="7498376" y="3149256"/>
              <a:ext cx="87296" cy="10749"/>
            </a:xfrm>
            <a:custGeom>
              <a:avLst/>
              <a:gdLst/>
              <a:ahLst/>
              <a:cxnLst/>
              <a:rect l="l" t="t" r="r" b="b"/>
              <a:pathLst>
                <a:path w="3354" h="413" extrusionOk="0">
                  <a:moveTo>
                    <a:pt x="271" y="0"/>
                  </a:moveTo>
                  <a:cubicBezTo>
                    <a:pt x="0" y="0"/>
                    <a:pt x="0" y="412"/>
                    <a:pt x="271" y="412"/>
                  </a:cubicBezTo>
                  <a:lnTo>
                    <a:pt x="3149" y="412"/>
                  </a:lnTo>
                  <a:cubicBezTo>
                    <a:pt x="3262" y="409"/>
                    <a:pt x="3353" y="321"/>
                    <a:pt x="3353" y="204"/>
                  </a:cubicBezTo>
                  <a:cubicBezTo>
                    <a:pt x="3353" y="92"/>
                    <a:pt x="3262" y="0"/>
                    <a:pt x="31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9" name="Google Shape;18579;p79"/>
            <p:cNvSpPr/>
            <p:nvPr/>
          </p:nvSpPr>
          <p:spPr>
            <a:xfrm>
              <a:off x="7498376" y="3175258"/>
              <a:ext cx="87296" cy="10645"/>
            </a:xfrm>
            <a:custGeom>
              <a:avLst/>
              <a:gdLst/>
              <a:ahLst/>
              <a:cxnLst/>
              <a:rect l="l" t="t" r="r" b="b"/>
              <a:pathLst>
                <a:path w="3354" h="409" extrusionOk="0">
                  <a:moveTo>
                    <a:pt x="271" y="1"/>
                  </a:moveTo>
                  <a:cubicBezTo>
                    <a:pt x="0" y="1"/>
                    <a:pt x="0" y="409"/>
                    <a:pt x="271" y="409"/>
                  </a:cubicBezTo>
                  <a:lnTo>
                    <a:pt x="3149" y="409"/>
                  </a:lnTo>
                  <a:cubicBezTo>
                    <a:pt x="3262" y="409"/>
                    <a:pt x="3353" y="317"/>
                    <a:pt x="3353" y="205"/>
                  </a:cubicBezTo>
                  <a:cubicBezTo>
                    <a:pt x="3353" y="89"/>
                    <a:pt x="3262" y="1"/>
                    <a:pt x="31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0" name="Google Shape;18580;p79"/>
            <p:cNvSpPr/>
            <p:nvPr/>
          </p:nvSpPr>
          <p:spPr>
            <a:xfrm>
              <a:off x="7500120" y="3006313"/>
              <a:ext cx="227949" cy="49478"/>
            </a:xfrm>
            <a:custGeom>
              <a:avLst/>
              <a:gdLst/>
              <a:ahLst/>
              <a:cxnLst/>
              <a:rect l="l" t="t" r="r" b="b"/>
              <a:pathLst>
                <a:path w="8758" h="1901" extrusionOk="0">
                  <a:moveTo>
                    <a:pt x="531" y="0"/>
                  </a:moveTo>
                  <a:cubicBezTo>
                    <a:pt x="239" y="0"/>
                    <a:pt x="0" y="239"/>
                    <a:pt x="0" y="531"/>
                  </a:cubicBezTo>
                  <a:lnTo>
                    <a:pt x="0" y="1369"/>
                  </a:lnTo>
                  <a:cubicBezTo>
                    <a:pt x="0" y="1661"/>
                    <a:pt x="239" y="1897"/>
                    <a:pt x="531" y="1900"/>
                  </a:cubicBezTo>
                  <a:lnTo>
                    <a:pt x="4131" y="1900"/>
                  </a:lnTo>
                  <a:cubicBezTo>
                    <a:pt x="4243" y="1897"/>
                    <a:pt x="4331" y="1805"/>
                    <a:pt x="4331" y="1692"/>
                  </a:cubicBezTo>
                  <a:cubicBezTo>
                    <a:pt x="4331" y="1580"/>
                    <a:pt x="4240" y="1488"/>
                    <a:pt x="4127" y="1488"/>
                  </a:cubicBezTo>
                  <a:lnTo>
                    <a:pt x="531" y="1488"/>
                  </a:lnTo>
                  <a:cubicBezTo>
                    <a:pt x="465" y="1488"/>
                    <a:pt x="408" y="1436"/>
                    <a:pt x="408" y="1369"/>
                  </a:cubicBezTo>
                  <a:lnTo>
                    <a:pt x="408" y="531"/>
                  </a:lnTo>
                  <a:cubicBezTo>
                    <a:pt x="408" y="465"/>
                    <a:pt x="465" y="408"/>
                    <a:pt x="531" y="408"/>
                  </a:cubicBezTo>
                  <a:lnTo>
                    <a:pt x="8226" y="408"/>
                  </a:lnTo>
                  <a:cubicBezTo>
                    <a:pt x="8293" y="408"/>
                    <a:pt x="8349" y="465"/>
                    <a:pt x="8349" y="531"/>
                  </a:cubicBezTo>
                  <a:lnTo>
                    <a:pt x="8349" y="1369"/>
                  </a:lnTo>
                  <a:cubicBezTo>
                    <a:pt x="8349" y="1436"/>
                    <a:pt x="8293" y="1488"/>
                    <a:pt x="8226" y="1488"/>
                  </a:cubicBezTo>
                  <a:lnTo>
                    <a:pt x="5081" y="1488"/>
                  </a:lnTo>
                  <a:cubicBezTo>
                    <a:pt x="4810" y="1488"/>
                    <a:pt x="4810" y="1900"/>
                    <a:pt x="5081" y="1900"/>
                  </a:cubicBezTo>
                  <a:lnTo>
                    <a:pt x="8226" y="1900"/>
                  </a:lnTo>
                  <a:cubicBezTo>
                    <a:pt x="8522" y="1897"/>
                    <a:pt x="8758" y="1661"/>
                    <a:pt x="8758" y="1369"/>
                  </a:cubicBezTo>
                  <a:lnTo>
                    <a:pt x="8758" y="531"/>
                  </a:lnTo>
                  <a:cubicBezTo>
                    <a:pt x="8758" y="239"/>
                    <a:pt x="8522" y="0"/>
                    <a:pt x="8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81" name="Google Shape;18581;p79"/>
          <p:cNvGrpSpPr/>
          <p:nvPr/>
        </p:nvGrpSpPr>
        <p:grpSpPr>
          <a:xfrm>
            <a:off x="5060406" y="3354899"/>
            <a:ext cx="403582" cy="382344"/>
            <a:chOff x="5060406" y="3354899"/>
            <a:chExt cx="403582" cy="382344"/>
          </a:xfrm>
        </p:grpSpPr>
        <p:sp>
          <p:nvSpPr>
            <p:cNvPr id="18582" name="Google Shape;18582;p79"/>
            <p:cNvSpPr/>
            <p:nvPr/>
          </p:nvSpPr>
          <p:spPr>
            <a:xfrm>
              <a:off x="5086772" y="3360990"/>
              <a:ext cx="370267" cy="370163"/>
            </a:xfrm>
            <a:custGeom>
              <a:avLst/>
              <a:gdLst/>
              <a:ahLst/>
              <a:cxnLst/>
              <a:rect l="l" t="t" r="r" b="b"/>
              <a:pathLst>
                <a:path w="14226" h="14222" extrusionOk="0">
                  <a:moveTo>
                    <a:pt x="7115" y="0"/>
                  </a:moveTo>
                  <a:cubicBezTo>
                    <a:pt x="3185" y="0"/>
                    <a:pt x="1" y="3184"/>
                    <a:pt x="1" y="7111"/>
                  </a:cubicBezTo>
                  <a:cubicBezTo>
                    <a:pt x="1" y="11037"/>
                    <a:pt x="3185" y="14222"/>
                    <a:pt x="7115" y="14222"/>
                  </a:cubicBezTo>
                  <a:cubicBezTo>
                    <a:pt x="11042" y="14222"/>
                    <a:pt x="14226" y="11037"/>
                    <a:pt x="14226" y="7111"/>
                  </a:cubicBezTo>
                  <a:cubicBezTo>
                    <a:pt x="14226" y="3184"/>
                    <a:pt x="11042" y="0"/>
                    <a:pt x="7115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3" name="Google Shape;18583;p79"/>
            <p:cNvSpPr/>
            <p:nvPr/>
          </p:nvSpPr>
          <p:spPr>
            <a:xfrm>
              <a:off x="5247778" y="3360990"/>
              <a:ext cx="216210" cy="370267"/>
            </a:xfrm>
            <a:custGeom>
              <a:avLst/>
              <a:gdLst/>
              <a:ahLst/>
              <a:cxnLst/>
              <a:rect l="l" t="t" r="r" b="b"/>
              <a:pathLst>
                <a:path w="8307" h="14226" extrusionOk="0">
                  <a:moveTo>
                    <a:pt x="941" y="0"/>
                  </a:moveTo>
                  <a:cubicBezTo>
                    <a:pt x="937" y="0"/>
                    <a:pt x="933" y="0"/>
                    <a:pt x="929" y="0"/>
                  </a:cubicBezTo>
                  <a:cubicBezTo>
                    <a:pt x="616" y="0"/>
                    <a:pt x="306" y="18"/>
                    <a:pt x="0" y="60"/>
                  </a:cubicBezTo>
                  <a:cubicBezTo>
                    <a:pt x="3540" y="524"/>
                    <a:pt x="6186" y="3540"/>
                    <a:pt x="6186" y="7111"/>
                  </a:cubicBezTo>
                  <a:cubicBezTo>
                    <a:pt x="6186" y="10679"/>
                    <a:pt x="3540" y="13697"/>
                    <a:pt x="0" y="14162"/>
                  </a:cubicBezTo>
                  <a:cubicBezTo>
                    <a:pt x="320" y="14205"/>
                    <a:pt x="639" y="14226"/>
                    <a:pt x="953" y="14226"/>
                  </a:cubicBezTo>
                  <a:cubicBezTo>
                    <a:pt x="4637" y="14226"/>
                    <a:pt x="7790" y="11362"/>
                    <a:pt x="8036" y="7575"/>
                  </a:cubicBezTo>
                  <a:cubicBezTo>
                    <a:pt x="8307" y="3473"/>
                    <a:pt x="5049" y="0"/>
                    <a:pt x="941" y="0"/>
                  </a:cubicBez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4" name="Google Shape;18584;p79"/>
            <p:cNvSpPr/>
            <p:nvPr/>
          </p:nvSpPr>
          <p:spPr>
            <a:xfrm>
              <a:off x="5143278" y="3411249"/>
              <a:ext cx="257178" cy="249682"/>
            </a:xfrm>
            <a:custGeom>
              <a:avLst/>
              <a:gdLst/>
              <a:ahLst/>
              <a:cxnLst/>
              <a:rect l="l" t="t" r="r" b="b"/>
              <a:pathLst>
                <a:path w="9881" h="9593" extrusionOk="0">
                  <a:moveTo>
                    <a:pt x="4930" y="1"/>
                  </a:moveTo>
                  <a:cubicBezTo>
                    <a:pt x="4339" y="32"/>
                    <a:pt x="2404" y="310"/>
                    <a:pt x="2287" y="2485"/>
                  </a:cubicBezTo>
                  <a:lnTo>
                    <a:pt x="2287" y="2495"/>
                  </a:lnTo>
                  <a:lnTo>
                    <a:pt x="2287" y="3730"/>
                  </a:lnTo>
                  <a:lnTo>
                    <a:pt x="1823" y="3593"/>
                  </a:lnTo>
                  <a:cubicBezTo>
                    <a:pt x="1762" y="3575"/>
                    <a:pt x="1701" y="3566"/>
                    <a:pt x="1640" y="3566"/>
                  </a:cubicBezTo>
                  <a:cubicBezTo>
                    <a:pt x="1382" y="3566"/>
                    <a:pt x="1142" y="3723"/>
                    <a:pt x="1045" y="3977"/>
                  </a:cubicBezTo>
                  <a:cubicBezTo>
                    <a:pt x="922" y="4286"/>
                    <a:pt x="1060" y="4635"/>
                    <a:pt x="1359" y="4782"/>
                  </a:cubicBezTo>
                  <a:lnTo>
                    <a:pt x="1995" y="5095"/>
                  </a:lnTo>
                  <a:cubicBezTo>
                    <a:pt x="2115" y="5155"/>
                    <a:pt x="2168" y="5300"/>
                    <a:pt x="2115" y="5423"/>
                  </a:cubicBezTo>
                  <a:cubicBezTo>
                    <a:pt x="1925" y="5891"/>
                    <a:pt x="1418" y="6721"/>
                    <a:pt x="197" y="7013"/>
                  </a:cubicBezTo>
                  <a:cubicBezTo>
                    <a:pt x="78" y="7041"/>
                    <a:pt x="0" y="7157"/>
                    <a:pt x="22" y="7277"/>
                  </a:cubicBezTo>
                  <a:cubicBezTo>
                    <a:pt x="29" y="7312"/>
                    <a:pt x="166" y="8072"/>
                    <a:pt x="1341" y="8128"/>
                  </a:cubicBezTo>
                  <a:cubicBezTo>
                    <a:pt x="1397" y="8336"/>
                    <a:pt x="1482" y="8607"/>
                    <a:pt x="1570" y="8719"/>
                  </a:cubicBezTo>
                  <a:cubicBezTo>
                    <a:pt x="1616" y="8776"/>
                    <a:pt x="1683" y="8806"/>
                    <a:pt x="1752" y="8806"/>
                  </a:cubicBezTo>
                  <a:cubicBezTo>
                    <a:pt x="1778" y="8806"/>
                    <a:pt x="1804" y="8802"/>
                    <a:pt x="1830" y="8793"/>
                  </a:cubicBezTo>
                  <a:cubicBezTo>
                    <a:pt x="1833" y="8793"/>
                    <a:pt x="2199" y="8665"/>
                    <a:pt x="2608" y="8665"/>
                  </a:cubicBezTo>
                  <a:cubicBezTo>
                    <a:pt x="2707" y="8665"/>
                    <a:pt x="2808" y="8673"/>
                    <a:pt x="2907" y="8691"/>
                  </a:cubicBezTo>
                  <a:cubicBezTo>
                    <a:pt x="2914" y="8691"/>
                    <a:pt x="3515" y="8818"/>
                    <a:pt x="3888" y="9184"/>
                  </a:cubicBezTo>
                  <a:cubicBezTo>
                    <a:pt x="4061" y="9356"/>
                    <a:pt x="4275" y="9479"/>
                    <a:pt x="4508" y="9539"/>
                  </a:cubicBezTo>
                  <a:cubicBezTo>
                    <a:pt x="4650" y="9574"/>
                    <a:pt x="4795" y="9592"/>
                    <a:pt x="4940" y="9592"/>
                  </a:cubicBezTo>
                  <a:cubicBezTo>
                    <a:pt x="5086" y="9592"/>
                    <a:pt x="5231" y="9574"/>
                    <a:pt x="5373" y="9539"/>
                  </a:cubicBezTo>
                  <a:cubicBezTo>
                    <a:pt x="5609" y="9479"/>
                    <a:pt x="5820" y="9356"/>
                    <a:pt x="5992" y="9184"/>
                  </a:cubicBezTo>
                  <a:cubicBezTo>
                    <a:pt x="6362" y="8818"/>
                    <a:pt x="6971" y="8695"/>
                    <a:pt x="6974" y="8691"/>
                  </a:cubicBezTo>
                  <a:cubicBezTo>
                    <a:pt x="7074" y="8673"/>
                    <a:pt x="7177" y="8665"/>
                    <a:pt x="7277" y="8665"/>
                  </a:cubicBezTo>
                  <a:cubicBezTo>
                    <a:pt x="7684" y="8665"/>
                    <a:pt x="8049" y="8791"/>
                    <a:pt x="8054" y="8793"/>
                  </a:cubicBezTo>
                  <a:cubicBezTo>
                    <a:pt x="8079" y="8802"/>
                    <a:pt x="8105" y="8806"/>
                    <a:pt x="8131" y="8806"/>
                  </a:cubicBezTo>
                  <a:cubicBezTo>
                    <a:pt x="8200" y="8806"/>
                    <a:pt x="8268" y="8776"/>
                    <a:pt x="8311" y="8719"/>
                  </a:cubicBezTo>
                  <a:cubicBezTo>
                    <a:pt x="8399" y="8607"/>
                    <a:pt x="8487" y="8332"/>
                    <a:pt x="8543" y="8128"/>
                  </a:cubicBezTo>
                  <a:cubicBezTo>
                    <a:pt x="9719" y="8072"/>
                    <a:pt x="9856" y="7312"/>
                    <a:pt x="9863" y="7277"/>
                  </a:cubicBezTo>
                  <a:cubicBezTo>
                    <a:pt x="9880" y="7157"/>
                    <a:pt x="9806" y="7041"/>
                    <a:pt x="9687" y="7013"/>
                  </a:cubicBezTo>
                  <a:cubicBezTo>
                    <a:pt x="8466" y="6721"/>
                    <a:pt x="7963" y="5891"/>
                    <a:pt x="7769" y="5423"/>
                  </a:cubicBezTo>
                  <a:cubicBezTo>
                    <a:pt x="7716" y="5300"/>
                    <a:pt x="7769" y="5155"/>
                    <a:pt x="7889" y="5095"/>
                  </a:cubicBezTo>
                  <a:lnTo>
                    <a:pt x="8526" y="4782"/>
                  </a:lnTo>
                  <a:cubicBezTo>
                    <a:pt x="8825" y="4635"/>
                    <a:pt x="8962" y="4286"/>
                    <a:pt x="8839" y="3977"/>
                  </a:cubicBezTo>
                  <a:cubicBezTo>
                    <a:pt x="8742" y="3723"/>
                    <a:pt x="8502" y="3566"/>
                    <a:pt x="8244" y="3566"/>
                  </a:cubicBezTo>
                  <a:cubicBezTo>
                    <a:pt x="8184" y="3566"/>
                    <a:pt x="8122" y="3575"/>
                    <a:pt x="8061" y="3593"/>
                  </a:cubicBezTo>
                  <a:lnTo>
                    <a:pt x="7600" y="3730"/>
                  </a:lnTo>
                  <a:lnTo>
                    <a:pt x="7600" y="2495"/>
                  </a:lnTo>
                  <a:lnTo>
                    <a:pt x="7600" y="2485"/>
                  </a:lnTo>
                  <a:cubicBezTo>
                    <a:pt x="7484" y="310"/>
                    <a:pt x="5549" y="32"/>
                    <a:pt x="49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5" name="Google Shape;18585;p79"/>
            <p:cNvSpPr/>
            <p:nvPr/>
          </p:nvSpPr>
          <p:spPr>
            <a:xfrm>
              <a:off x="5060406" y="3354899"/>
              <a:ext cx="402776" cy="382344"/>
            </a:xfrm>
            <a:custGeom>
              <a:avLst/>
              <a:gdLst/>
              <a:ahLst/>
              <a:cxnLst/>
              <a:rect l="l" t="t" r="r" b="b"/>
              <a:pathLst>
                <a:path w="15475" h="14690" extrusionOk="0">
                  <a:moveTo>
                    <a:pt x="8128" y="466"/>
                  </a:moveTo>
                  <a:cubicBezTo>
                    <a:pt x="11921" y="466"/>
                    <a:pt x="15007" y="3552"/>
                    <a:pt x="15007" y="7345"/>
                  </a:cubicBezTo>
                  <a:cubicBezTo>
                    <a:pt x="15007" y="11138"/>
                    <a:pt x="11921" y="14223"/>
                    <a:pt x="8124" y="14223"/>
                  </a:cubicBezTo>
                  <a:cubicBezTo>
                    <a:pt x="4331" y="14223"/>
                    <a:pt x="1246" y="11138"/>
                    <a:pt x="1246" y="7345"/>
                  </a:cubicBezTo>
                  <a:cubicBezTo>
                    <a:pt x="1246" y="3552"/>
                    <a:pt x="4331" y="466"/>
                    <a:pt x="8128" y="466"/>
                  </a:cubicBezTo>
                  <a:close/>
                  <a:moveTo>
                    <a:pt x="8122" y="0"/>
                  </a:moveTo>
                  <a:cubicBezTo>
                    <a:pt x="6710" y="0"/>
                    <a:pt x="5290" y="406"/>
                    <a:pt x="4046" y="1237"/>
                  </a:cubicBezTo>
                  <a:cubicBezTo>
                    <a:pt x="1133" y="3186"/>
                    <a:pt x="0" y="6919"/>
                    <a:pt x="1341" y="10156"/>
                  </a:cubicBezTo>
                  <a:cubicBezTo>
                    <a:pt x="2493" y="12939"/>
                    <a:pt x="5199" y="14690"/>
                    <a:pt x="8120" y="14690"/>
                  </a:cubicBezTo>
                  <a:cubicBezTo>
                    <a:pt x="8596" y="14690"/>
                    <a:pt x="9078" y="14643"/>
                    <a:pt x="9560" y="14547"/>
                  </a:cubicBezTo>
                  <a:cubicBezTo>
                    <a:pt x="12994" y="13865"/>
                    <a:pt x="15471" y="10849"/>
                    <a:pt x="15471" y="7345"/>
                  </a:cubicBezTo>
                  <a:cubicBezTo>
                    <a:pt x="15475" y="5396"/>
                    <a:pt x="14700" y="3527"/>
                    <a:pt x="13318" y="2152"/>
                  </a:cubicBezTo>
                  <a:cubicBezTo>
                    <a:pt x="11898" y="732"/>
                    <a:pt x="10017" y="0"/>
                    <a:pt x="8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6" name="Google Shape;18586;p79"/>
            <p:cNvSpPr/>
            <p:nvPr/>
          </p:nvSpPr>
          <p:spPr>
            <a:xfrm>
              <a:off x="5143356" y="3411249"/>
              <a:ext cx="257178" cy="249682"/>
            </a:xfrm>
            <a:custGeom>
              <a:avLst/>
              <a:gdLst/>
              <a:ahLst/>
              <a:cxnLst/>
              <a:rect l="l" t="t" r="r" b="b"/>
              <a:pathLst>
                <a:path w="9881" h="9593" extrusionOk="0">
                  <a:moveTo>
                    <a:pt x="4930" y="1"/>
                  </a:moveTo>
                  <a:cubicBezTo>
                    <a:pt x="4339" y="32"/>
                    <a:pt x="2404" y="310"/>
                    <a:pt x="2288" y="2485"/>
                  </a:cubicBezTo>
                  <a:lnTo>
                    <a:pt x="2288" y="2495"/>
                  </a:lnTo>
                  <a:lnTo>
                    <a:pt x="2288" y="3730"/>
                  </a:lnTo>
                  <a:lnTo>
                    <a:pt x="1824" y="3597"/>
                  </a:lnTo>
                  <a:cubicBezTo>
                    <a:pt x="1760" y="3577"/>
                    <a:pt x="1696" y="3569"/>
                    <a:pt x="1636" y="3569"/>
                  </a:cubicBezTo>
                  <a:cubicBezTo>
                    <a:pt x="1181" y="3569"/>
                    <a:pt x="845" y="4064"/>
                    <a:pt x="1074" y="4508"/>
                  </a:cubicBezTo>
                  <a:cubicBezTo>
                    <a:pt x="1141" y="4627"/>
                    <a:pt x="1243" y="4730"/>
                    <a:pt x="1370" y="4789"/>
                  </a:cubicBezTo>
                  <a:lnTo>
                    <a:pt x="1996" y="5095"/>
                  </a:lnTo>
                  <a:cubicBezTo>
                    <a:pt x="2112" y="5155"/>
                    <a:pt x="2165" y="5300"/>
                    <a:pt x="2116" y="5423"/>
                  </a:cubicBezTo>
                  <a:cubicBezTo>
                    <a:pt x="1922" y="5891"/>
                    <a:pt x="1419" y="6721"/>
                    <a:pt x="198" y="7013"/>
                  </a:cubicBezTo>
                  <a:cubicBezTo>
                    <a:pt x="78" y="7041"/>
                    <a:pt x="1" y="7157"/>
                    <a:pt x="22" y="7277"/>
                  </a:cubicBezTo>
                  <a:cubicBezTo>
                    <a:pt x="26" y="7312"/>
                    <a:pt x="163" y="8072"/>
                    <a:pt x="1342" y="8128"/>
                  </a:cubicBezTo>
                  <a:cubicBezTo>
                    <a:pt x="1394" y="8336"/>
                    <a:pt x="1479" y="8607"/>
                    <a:pt x="1570" y="8719"/>
                  </a:cubicBezTo>
                  <a:cubicBezTo>
                    <a:pt x="1616" y="8776"/>
                    <a:pt x="1682" y="8808"/>
                    <a:pt x="1752" y="8808"/>
                  </a:cubicBezTo>
                  <a:cubicBezTo>
                    <a:pt x="1778" y="8808"/>
                    <a:pt x="1804" y="8803"/>
                    <a:pt x="1831" y="8793"/>
                  </a:cubicBezTo>
                  <a:cubicBezTo>
                    <a:pt x="1833" y="8793"/>
                    <a:pt x="2197" y="8665"/>
                    <a:pt x="2607" y="8665"/>
                  </a:cubicBezTo>
                  <a:cubicBezTo>
                    <a:pt x="2706" y="8665"/>
                    <a:pt x="2807" y="8673"/>
                    <a:pt x="2907" y="8691"/>
                  </a:cubicBezTo>
                  <a:cubicBezTo>
                    <a:pt x="2914" y="8691"/>
                    <a:pt x="3516" y="8818"/>
                    <a:pt x="3889" y="9184"/>
                  </a:cubicBezTo>
                  <a:cubicBezTo>
                    <a:pt x="4061" y="9356"/>
                    <a:pt x="4272" y="9479"/>
                    <a:pt x="4508" y="9539"/>
                  </a:cubicBezTo>
                  <a:cubicBezTo>
                    <a:pt x="4651" y="9574"/>
                    <a:pt x="4796" y="9592"/>
                    <a:pt x="4941" y="9592"/>
                  </a:cubicBezTo>
                  <a:cubicBezTo>
                    <a:pt x="5086" y="9592"/>
                    <a:pt x="5231" y="9574"/>
                    <a:pt x="5374" y="9539"/>
                  </a:cubicBezTo>
                  <a:cubicBezTo>
                    <a:pt x="5606" y="9479"/>
                    <a:pt x="5821" y="9356"/>
                    <a:pt x="5993" y="9184"/>
                  </a:cubicBezTo>
                  <a:cubicBezTo>
                    <a:pt x="6362" y="8818"/>
                    <a:pt x="6968" y="8695"/>
                    <a:pt x="6975" y="8691"/>
                  </a:cubicBezTo>
                  <a:cubicBezTo>
                    <a:pt x="7074" y="8673"/>
                    <a:pt x="7175" y="8665"/>
                    <a:pt x="7273" y="8665"/>
                  </a:cubicBezTo>
                  <a:cubicBezTo>
                    <a:pt x="7682" y="8665"/>
                    <a:pt x="8048" y="8793"/>
                    <a:pt x="8051" y="8793"/>
                  </a:cubicBezTo>
                  <a:cubicBezTo>
                    <a:pt x="8077" y="8802"/>
                    <a:pt x="8103" y="8806"/>
                    <a:pt x="8129" y="8806"/>
                  </a:cubicBezTo>
                  <a:cubicBezTo>
                    <a:pt x="8199" y="8806"/>
                    <a:pt x="8265" y="8776"/>
                    <a:pt x="8312" y="8719"/>
                  </a:cubicBezTo>
                  <a:cubicBezTo>
                    <a:pt x="8400" y="8607"/>
                    <a:pt x="8488" y="8336"/>
                    <a:pt x="8540" y="8128"/>
                  </a:cubicBezTo>
                  <a:cubicBezTo>
                    <a:pt x="9719" y="8072"/>
                    <a:pt x="9856" y="7312"/>
                    <a:pt x="9860" y="7277"/>
                  </a:cubicBezTo>
                  <a:cubicBezTo>
                    <a:pt x="9881" y="7157"/>
                    <a:pt x="9803" y="7041"/>
                    <a:pt x="9684" y="7013"/>
                  </a:cubicBezTo>
                  <a:cubicBezTo>
                    <a:pt x="8463" y="6721"/>
                    <a:pt x="7960" y="5891"/>
                    <a:pt x="7766" y="5423"/>
                  </a:cubicBezTo>
                  <a:cubicBezTo>
                    <a:pt x="7713" y="5300"/>
                    <a:pt x="7766" y="5155"/>
                    <a:pt x="7886" y="5095"/>
                  </a:cubicBezTo>
                  <a:lnTo>
                    <a:pt x="8512" y="4789"/>
                  </a:lnTo>
                  <a:cubicBezTo>
                    <a:pt x="8635" y="4726"/>
                    <a:pt x="8741" y="4627"/>
                    <a:pt x="8808" y="4504"/>
                  </a:cubicBezTo>
                  <a:cubicBezTo>
                    <a:pt x="9037" y="4064"/>
                    <a:pt x="8701" y="3569"/>
                    <a:pt x="8246" y="3569"/>
                  </a:cubicBezTo>
                  <a:cubicBezTo>
                    <a:pt x="8185" y="3569"/>
                    <a:pt x="8122" y="3577"/>
                    <a:pt x="8058" y="3597"/>
                  </a:cubicBezTo>
                  <a:lnTo>
                    <a:pt x="7594" y="3730"/>
                  </a:lnTo>
                  <a:lnTo>
                    <a:pt x="7594" y="3002"/>
                  </a:lnTo>
                  <a:cubicBezTo>
                    <a:pt x="7594" y="2875"/>
                    <a:pt x="7492" y="2770"/>
                    <a:pt x="7362" y="2770"/>
                  </a:cubicBezTo>
                  <a:cubicBezTo>
                    <a:pt x="7235" y="2770"/>
                    <a:pt x="7133" y="2875"/>
                    <a:pt x="7133" y="3002"/>
                  </a:cubicBezTo>
                  <a:lnTo>
                    <a:pt x="7133" y="4033"/>
                  </a:lnTo>
                  <a:cubicBezTo>
                    <a:pt x="7129" y="4082"/>
                    <a:pt x="7147" y="4131"/>
                    <a:pt x="7175" y="4174"/>
                  </a:cubicBezTo>
                  <a:cubicBezTo>
                    <a:pt x="7219" y="4236"/>
                    <a:pt x="7289" y="4271"/>
                    <a:pt x="7363" y="4271"/>
                  </a:cubicBezTo>
                  <a:cubicBezTo>
                    <a:pt x="7385" y="4271"/>
                    <a:pt x="7407" y="4268"/>
                    <a:pt x="7428" y="4262"/>
                  </a:cubicBezTo>
                  <a:lnTo>
                    <a:pt x="8192" y="4040"/>
                  </a:lnTo>
                  <a:cubicBezTo>
                    <a:pt x="8208" y="4035"/>
                    <a:pt x="8224" y="4033"/>
                    <a:pt x="8240" y="4033"/>
                  </a:cubicBezTo>
                  <a:cubicBezTo>
                    <a:pt x="8295" y="4033"/>
                    <a:pt x="8350" y="4060"/>
                    <a:pt x="8386" y="4107"/>
                  </a:cubicBezTo>
                  <a:cubicBezTo>
                    <a:pt x="8445" y="4195"/>
                    <a:pt x="8414" y="4318"/>
                    <a:pt x="8319" y="4367"/>
                  </a:cubicBezTo>
                  <a:lnTo>
                    <a:pt x="7682" y="4680"/>
                  </a:lnTo>
                  <a:cubicBezTo>
                    <a:pt x="7344" y="4849"/>
                    <a:pt x="7196" y="5250"/>
                    <a:pt x="7337" y="5599"/>
                  </a:cubicBezTo>
                  <a:cubicBezTo>
                    <a:pt x="7548" y="6112"/>
                    <a:pt x="8076" y="6992"/>
                    <a:pt x="9293" y="7386"/>
                  </a:cubicBezTo>
                  <a:cubicBezTo>
                    <a:pt x="9173" y="7513"/>
                    <a:pt x="8918" y="7668"/>
                    <a:pt x="8396" y="7668"/>
                  </a:cubicBezTo>
                  <a:cubicBezTo>
                    <a:pt x="8384" y="7668"/>
                    <a:pt x="8373" y="7668"/>
                    <a:pt x="8361" y="7667"/>
                  </a:cubicBezTo>
                  <a:cubicBezTo>
                    <a:pt x="8252" y="7667"/>
                    <a:pt x="8157" y="7741"/>
                    <a:pt x="8132" y="7847"/>
                  </a:cubicBezTo>
                  <a:cubicBezTo>
                    <a:pt x="8097" y="8009"/>
                    <a:pt x="8044" y="8181"/>
                    <a:pt x="8006" y="8297"/>
                  </a:cubicBezTo>
                  <a:cubicBezTo>
                    <a:pt x="7832" y="8253"/>
                    <a:pt x="7568" y="8203"/>
                    <a:pt x="7278" y="8203"/>
                  </a:cubicBezTo>
                  <a:cubicBezTo>
                    <a:pt x="7149" y="8203"/>
                    <a:pt x="7016" y="8213"/>
                    <a:pt x="6883" y="8237"/>
                  </a:cubicBezTo>
                  <a:cubicBezTo>
                    <a:pt x="6855" y="8244"/>
                    <a:pt x="6137" y="8389"/>
                    <a:pt x="5666" y="8853"/>
                  </a:cubicBezTo>
                  <a:cubicBezTo>
                    <a:pt x="5557" y="8966"/>
                    <a:pt x="5416" y="9050"/>
                    <a:pt x="5261" y="9089"/>
                  </a:cubicBezTo>
                  <a:cubicBezTo>
                    <a:pt x="5156" y="9115"/>
                    <a:pt x="5048" y="9128"/>
                    <a:pt x="4941" y="9128"/>
                  </a:cubicBezTo>
                  <a:cubicBezTo>
                    <a:pt x="4834" y="9128"/>
                    <a:pt x="4726" y="9115"/>
                    <a:pt x="4621" y="9089"/>
                  </a:cubicBezTo>
                  <a:cubicBezTo>
                    <a:pt x="4466" y="9050"/>
                    <a:pt x="4325" y="8966"/>
                    <a:pt x="4216" y="8853"/>
                  </a:cubicBezTo>
                  <a:cubicBezTo>
                    <a:pt x="3745" y="8389"/>
                    <a:pt x="3027" y="8244"/>
                    <a:pt x="2995" y="8237"/>
                  </a:cubicBezTo>
                  <a:cubicBezTo>
                    <a:pt x="2864" y="8213"/>
                    <a:pt x="2731" y="8203"/>
                    <a:pt x="2603" y="8203"/>
                  </a:cubicBezTo>
                  <a:cubicBezTo>
                    <a:pt x="2314" y="8203"/>
                    <a:pt x="2049" y="8253"/>
                    <a:pt x="1876" y="8297"/>
                  </a:cubicBezTo>
                  <a:cubicBezTo>
                    <a:pt x="1838" y="8181"/>
                    <a:pt x="1785" y="8009"/>
                    <a:pt x="1750" y="7847"/>
                  </a:cubicBezTo>
                  <a:cubicBezTo>
                    <a:pt x="1726" y="7744"/>
                    <a:pt x="1631" y="7667"/>
                    <a:pt x="1528" y="7667"/>
                  </a:cubicBezTo>
                  <a:cubicBezTo>
                    <a:pt x="1526" y="7667"/>
                    <a:pt x="1523" y="7667"/>
                    <a:pt x="1521" y="7667"/>
                  </a:cubicBezTo>
                  <a:cubicBezTo>
                    <a:pt x="1509" y="7668"/>
                    <a:pt x="1497" y="7668"/>
                    <a:pt x="1485" y="7668"/>
                  </a:cubicBezTo>
                  <a:cubicBezTo>
                    <a:pt x="964" y="7668"/>
                    <a:pt x="712" y="7517"/>
                    <a:pt x="589" y="7386"/>
                  </a:cubicBezTo>
                  <a:cubicBezTo>
                    <a:pt x="1806" y="6988"/>
                    <a:pt x="2334" y="6109"/>
                    <a:pt x="2545" y="5599"/>
                  </a:cubicBezTo>
                  <a:cubicBezTo>
                    <a:pt x="2686" y="5250"/>
                    <a:pt x="2538" y="4849"/>
                    <a:pt x="2200" y="4680"/>
                  </a:cubicBezTo>
                  <a:lnTo>
                    <a:pt x="1563" y="4367"/>
                  </a:lnTo>
                  <a:cubicBezTo>
                    <a:pt x="1468" y="4318"/>
                    <a:pt x="1437" y="4195"/>
                    <a:pt x="1496" y="4107"/>
                  </a:cubicBezTo>
                  <a:cubicBezTo>
                    <a:pt x="1532" y="4060"/>
                    <a:pt x="1587" y="4033"/>
                    <a:pt x="1642" y="4033"/>
                  </a:cubicBezTo>
                  <a:cubicBezTo>
                    <a:pt x="1658" y="4033"/>
                    <a:pt x="1674" y="4035"/>
                    <a:pt x="1690" y="4040"/>
                  </a:cubicBezTo>
                  <a:lnTo>
                    <a:pt x="2453" y="4262"/>
                  </a:lnTo>
                  <a:cubicBezTo>
                    <a:pt x="2474" y="4268"/>
                    <a:pt x="2496" y="4271"/>
                    <a:pt x="2518" y="4271"/>
                  </a:cubicBezTo>
                  <a:cubicBezTo>
                    <a:pt x="2591" y="4271"/>
                    <a:pt x="2663" y="4236"/>
                    <a:pt x="2707" y="4174"/>
                  </a:cubicBezTo>
                  <a:cubicBezTo>
                    <a:pt x="2735" y="4131"/>
                    <a:pt x="2749" y="4082"/>
                    <a:pt x="2749" y="4033"/>
                  </a:cubicBezTo>
                  <a:lnTo>
                    <a:pt x="2749" y="2502"/>
                  </a:lnTo>
                  <a:cubicBezTo>
                    <a:pt x="2847" y="778"/>
                    <a:pt x="4304" y="504"/>
                    <a:pt x="4944" y="465"/>
                  </a:cubicBezTo>
                  <a:cubicBezTo>
                    <a:pt x="5504" y="497"/>
                    <a:pt x="6697" y="715"/>
                    <a:pt x="7045" y="1936"/>
                  </a:cubicBezTo>
                  <a:cubicBezTo>
                    <a:pt x="7073" y="2034"/>
                    <a:pt x="7165" y="2105"/>
                    <a:pt x="7267" y="2105"/>
                  </a:cubicBezTo>
                  <a:lnTo>
                    <a:pt x="7270" y="2105"/>
                  </a:lnTo>
                  <a:cubicBezTo>
                    <a:pt x="7425" y="2105"/>
                    <a:pt x="7534" y="1957"/>
                    <a:pt x="7492" y="1809"/>
                  </a:cubicBezTo>
                  <a:cubicBezTo>
                    <a:pt x="7059" y="251"/>
                    <a:pt x="5483" y="29"/>
                    <a:pt x="4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87" name="Google Shape;18587;p79"/>
          <p:cNvGrpSpPr/>
          <p:nvPr/>
        </p:nvGrpSpPr>
        <p:grpSpPr>
          <a:xfrm>
            <a:off x="5535955" y="3354899"/>
            <a:ext cx="403608" cy="382344"/>
            <a:chOff x="5535955" y="3354899"/>
            <a:chExt cx="403608" cy="382344"/>
          </a:xfrm>
        </p:grpSpPr>
        <p:sp>
          <p:nvSpPr>
            <p:cNvPr id="18588" name="Google Shape;18588;p79"/>
            <p:cNvSpPr/>
            <p:nvPr/>
          </p:nvSpPr>
          <p:spPr>
            <a:xfrm>
              <a:off x="5562347" y="3360990"/>
              <a:ext cx="370267" cy="370163"/>
            </a:xfrm>
            <a:custGeom>
              <a:avLst/>
              <a:gdLst/>
              <a:ahLst/>
              <a:cxnLst/>
              <a:rect l="l" t="t" r="r" b="b"/>
              <a:pathLst>
                <a:path w="14226" h="14222" extrusionOk="0">
                  <a:moveTo>
                    <a:pt x="7111" y="0"/>
                  </a:moveTo>
                  <a:cubicBezTo>
                    <a:pt x="3184" y="0"/>
                    <a:pt x="0" y="3184"/>
                    <a:pt x="0" y="7111"/>
                  </a:cubicBezTo>
                  <a:cubicBezTo>
                    <a:pt x="0" y="11037"/>
                    <a:pt x="3184" y="14222"/>
                    <a:pt x="7111" y="14222"/>
                  </a:cubicBezTo>
                  <a:cubicBezTo>
                    <a:pt x="11041" y="14222"/>
                    <a:pt x="14225" y="11037"/>
                    <a:pt x="14225" y="7111"/>
                  </a:cubicBezTo>
                  <a:cubicBezTo>
                    <a:pt x="14225" y="3184"/>
                    <a:pt x="11041" y="0"/>
                    <a:pt x="7111" y="0"/>
                  </a:cubicBezTo>
                  <a:close/>
                </a:path>
              </a:pathLst>
            </a:custGeom>
            <a:solidFill>
              <a:srgbClr val="5C70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9" name="Google Shape;18589;p79"/>
            <p:cNvSpPr/>
            <p:nvPr/>
          </p:nvSpPr>
          <p:spPr>
            <a:xfrm>
              <a:off x="5723327" y="3360990"/>
              <a:ext cx="216236" cy="370267"/>
            </a:xfrm>
            <a:custGeom>
              <a:avLst/>
              <a:gdLst/>
              <a:ahLst/>
              <a:cxnLst/>
              <a:rect l="l" t="t" r="r" b="b"/>
              <a:pathLst>
                <a:path w="8308" h="14226" extrusionOk="0">
                  <a:moveTo>
                    <a:pt x="942" y="0"/>
                  </a:moveTo>
                  <a:cubicBezTo>
                    <a:pt x="938" y="0"/>
                    <a:pt x="934" y="0"/>
                    <a:pt x="929" y="0"/>
                  </a:cubicBezTo>
                  <a:cubicBezTo>
                    <a:pt x="616" y="0"/>
                    <a:pt x="307" y="18"/>
                    <a:pt x="1" y="60"/>
                  </a:cubicBezTo>
                  <a:cubicBezTo>
                    <a:pt x="3540" y="524"/>
                    <a:pt x="6186" y="3540"/>
                    <a:pt x="6186" y="7111"/>
                  </a:cubicBezTo>
                  <a:cubicBezTo>
                    <a:pt x="6186" y="10679"/>
                    <a:pt x="3540" y="13697"/>
                    <a:pt x="1" y="14162"/>
                  </a:cubicBezTo>
                  <a:cubicBezTo>
                    <a:pt x="321" y="14205"/>
                    <a:pt x="639" y="14226"/>
                    <a:pt x="953" y="14226"/>
                  </a:cubicBezTo>
                  <a:cubicBezTo>
                    <a:pt x="4637" y="14226"/>
                    <a:pt x="7790" y="11362"/>
                    <a:pt x="8037" y="7575"/>
                  </a:cubicBezTo>
                  <a:cubicBezTo>
                    <a:pt x="8307" y="3473"/>
                    <a:pt x="5049" y="0"/>
                    <a:pt x="942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0" name="Google Shape;18590;p79"/>
            <p:cNvSpPr/>
            <p:nvPr/>
          </p:nvSpPr>
          <p:spPr>
            <a:xfrm>
              <a:off x="5642459" y="3416923"/>
              <a:ext cx="171651" cy="250228"/>
            </a:xfrm>
            <a:custGeom>
              <a:avLst/>
              <a:gdLst/>
              <a:ahLst/>
              <a:cxnLst/>
              <a:rect l="l" t="t" r="r" b="b"/>
              <a:pathLst>
                <a:path w="6595" h="9614" extrusionOk="0">
                  <a:moveTo>
                    <a:pt x="2284" y="1"/>
                  </a:moveTo>
                  <a:cubicBezTo>
                    <a:pt x="2224" y="1"/>
                    <a:pt x="2172" y="47"/>
                    <a:pt x="2165" y="110"/>
                  </a:cubicBezTo>
                  <a:lnTo>
                    <a:pt x="2154" y="223"/>
                  </a:lnTo>
                  <a:cubicBezTo>
                    <a:pt x="2055" y="1246"/>
                    <a:pt x="1246" y="2056"/>
                    <a:pt x="222" y="2154"/>
                  </a:cubicBezTo>
                  <a:lnTo>
                    <a:pt x="110" y="2165"/>
                  </a:lnTo>
                  <a:cubicBezTo>
                    <a:pt x="46" y="2172"/>
                    <a:pt x="1" y="2225"/>
                    <a:pt x="1" y="2284"/>
                  </a:cubicBezTo>
                  <a:lnTo>
                    <a:pt x="1" y="4241"/>
                  </a:lnTo>
                  <a:cubicBezTo>
                    <a:pt x="1" y="4307"/>
                    <a:pt x="53" y="4360"/>
                    <a:pt x="120" y="4360"/>
                  </a:cubicBezTo>
                  <a:lnTo>
                    <a:pt x="2165" y="4360"/>
                  </a:lnTo>
                  <a:lnTo>
                    <a:pt x="2165" y="7094"/>
                  </a:lnTo>
                  <a:cubicBezTo>
                    <a:pt x="2165" y="8464"/>
                    <a:pt x="3284" y="9613"/>
                    <a:pt x="4653" y="9613"/>
                  </a:cubicBezTo>
                  <a:cubicBezTo>
                    <a:pt x="4655" y="9613"/>
                    <a:pt x="4657" y="9613"/>
                    <a:pt x="4659" y="9613"/>
                  </a:cubicBezTo>
                  <a:cubicBezTo>
                    <a:pt x="4663" y="9613"/>
                    <a:pt x="4668" y="9613"/>
                    <a:pt x="4672" y="9613"/>
                  </a:cubicBezTo>
                  <a:cubicBezTo>
                    <a:pt x="5346" y="9613"/>
                    <a:pt x="5992" y="9332"/>
                    <a:pt x="6457" y="8843"/>
                  </a:cubicBezTo>
                  <a:lnTo>
                    <a:pt x="6570" y="8723"/>
                  </a:lnTo>
                  <a:cubicBezTo>
                    <a:pt x="6594" y="8698"/>
                    <a:pt x="6594" y="8663"/>
                    <a:pt x="6573" y="8639"/>
                  </a:cubicBezTo>
                  <a:lnTo>
                    <a:pt x="5395" y="7242"/>
                  </a:lnTo>
                  <a:cubicBezTo>
                    <a:pt x="5382" y="7227"/>
                    <a:pt x="5364" y="7220"/>
                    <a:pt x="5347" y="7220"/>
                  </a:cubicBezTo>
                  <a:cubicBezTo>
                    <a:pt x="5326" y="7220"/>
                    <a:pt x="5306" y="7230"/>
                    <a:pt x="5292" y="7249"/>
                  </a:cubicBezTo>
                  <a:lnTo>
                    <a:pt x="5159" y="7456"/>
                  </a:lnTo>
                  <a:cubicBezTo>
                    <a:pt x="5045" y="7627"/>
                    <a:pt x="4851" y="7728"/>
                    <a:pt x="4647" y="7728"/>
                  </a:cubicBezTo>
                  <a:cubicBezTo>
                    <a:pt x="4637" y="7728"/>
                    <a:pt x="4627" y="7728"/>
                    <a:pt x="4617" y="7727"/>
                  </a:cubicBezTo>
                  <a:cubicBezTo>
                    <a:pt x="4297" y="7699"/>
                    <a:pt x="4050" y="7432"/>
                    <a:pt x="4050" y="7112"/>
                  </a:cubicBezTo>
                  <a:lnTo>
                    <a:pt x="4050" y="4360"/>
                  </a:lnTo>
                  <a:lnTo>
                    <a:pt x="6095" y="4360"/>
                  </a:lnTo>
                  <a:cubicBezTo>
                    <a:pt x="6162" y="4360"/>
                    <a:pt x="6214" y="4304"/>
                    <a:pt x="6214" y="4241"/>
                  </a:cubicBezTo>
                  <a:lnTo>
                    <a:pt x="6214" y="2284"/>
                  </a:lnTo>
                  <a:cubicBezTo>
                    <a:pt x="6214" y="2217"/>
                    <a:pt x="6162" y="2165"/>
                    <a:pt x="6095" y="2165"/>
                  </a:cubicBezTo>
                  <a:lnTo>
                    <a:pt x="4050" y="2165"/>
                  </a:lnTo>
                  <a:lnTo>
                    <a:pt x="4050" y="120"/>
                  </a:lnTo>
                  <a:cubicBezTo>
                    <a:pt x="4050" y="54"/>
                    <a:pt x="3998" y="1"/>
                    <a:pt x="39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1" name="Google Shape;18591;p79"/>
            <p:cNvSpPr/>
            <p:nvPr/>
          </p:nvSpPr>
          <p:spPr>
            <a:xfrm>
              <a:off x="5535955" y="3354899"/>
              <a:ext cx="402776" cy="382344"/>
            </a:xfrm>
            <a:custGeom>
              <a:avLst/>
              <a:gdLst/>
              <a:ahLst/>
              <a:cxnLst/>
              <a:rect l="l" t="t" r="r" b="b"/>
              <a:pathLst>
                <a:path w="15475" h="14690" extrusionOk="0">
                  <a:moveTo>
                    <a:pt x="8128" y="466"/>
                  </a:moveTo>
                  <a:cubicBezTo>
                    <a:pt x="11921" y="466"/>
                    <a:pt x="15007" y="3552"/>
                    <a:pt x="15007" y="7345"/>
                  </a:cubicBezTo>
                  <a:cubicBezTo>
                    <a:pt x="15007" y="11138"/>
                    <a:pt x="11921" y="14223"/>
                    <a:pt x="8128" y="14223"/>
                  </a:cubicBezTo>
                  <a:cubicBezTo>
                    <a:pt x="4332" y="14223"/>
                    <a:pt x="1246" y="11138"/>
                    <a:pt x="1246" y="7345"/>
                  </a:cubicBezTo>
                  <a:cubicBezTo>
                    <a:pt x="1246" y="3552"/>
                    <a:pt x="4332" y="466"/>
                    <a:pt x="8128" y="466"/>
                  </a:cubicBezTo>
                  <a:close/>
                  <a:moveTo>
                    <a:pt x="8122" y="0"/>
                  </a:moveTo>
                  <a:cubicBezTo>
                    <a:pt x="6711" y="0"/>
                    <a:pt x="5291" y="406"/>
                    <a:pt x="4047" y="1237"/>
                  </a:cubicBezTo>
                  <a:cubicBezTo>
                    <a:pt x="1134" y="3186"/>
                    <a:pt x="1" y="6919"/>
                    <a:pt x="1341" y="10156"/>
                  </a:cubicBezTo>
                  <a:cubicBezTo>
                    <a:pt x="2494" y="12939"/>
                    <a:pt x="5199" y="14690"/>
                    <a:pt x="8120" y="14690"/>
                  </a:cubicBezTo>
                  <a:cubicBezTo>
                    <a:pt x="8597" y="14690"/>
                    <a:pt x="9079" y="14643"/>
                    <a:pt x="9560" y="14547"/>
                  </a:cubicBezTo>
                  <a:cubicBezTo>
                    <a:pt x="12994" y="13865"/>
                    <a:pt x="15471" y="10849"/>
                    <a:pt x="15471" y="7345"/>
                  </a:cubicBezTo>
                  <a:cubicBezTo>
                    <a:pt x="15475" y="5396"/>
                    <a:pt x="14701" y="3527"/>
                    <a:pt x="13318" y="2152"/>
                  </a:cubicBezTo>
                  <a:cubicBezTo>
                    <a:pt x="11899" y="732"/>
                    <a:pt x="10018" y="0"/>
                    <a:pt x="8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2" name="Google Shape;18592;p79"/>
            <p:cNvSpPr/>
            <p:nvPr/>
          </p:nvSpPr>
          <p:spPr>
            <a:xfrm>
              <a:off x="5636785" y="3411249"/>
              <a:ext cx="183546" cy="261472"/>
            </a:xfrm>
            <a:custGeom>
              <a:avLst/>
              <a:gdLst/>
              <a:ahLst/>
              <a:cxnLst/>
              <a:rect l="l" t="t" r="r" b="b"/>
              <a:pathLst>
                <a:path w="7052" h="10046" extrusionOk="0">
                  <a:moveTo>
                    <a:pt x="2397" y="1"/>
                  </a:moveTo>
                  <a:cubicBezTo>
                    <a:pt x="2270" y="1"/>
                    <a:pt x="2164" y="106"/>
                    <a:pt x="2164" y="233"/>
                  </a:cubicBezTo>
                  <a:cubicBezTo>
                    <a:pt x="2164" y="1299"/>
                    <a:pt x="1299" y="2165"/>
                    <a:pt x="233" y="2165"/>
                  </a:cubicBezTo>
                  <a:cubicBezTo>
                    <a:pt x="106" y="2165"/>
                    <a:pt x="1" y="2270"/>
                    <a:pt x="1" y="2397"/>
                  </a:cubicBezTo>
                  <a:lnTo>
                    <a:pt x="1" y="4561"/>
                  </a:lnTo>
                  <a:cubicBezTo>
                    <a:pt x="1" y="4687"/>
                    <a:pt x="106" y="4793"/>
                    <a:pt x="233" y="4793"/>
                  </a:cubicBezTo>
                  <a:lnTo>
                    <a:pt x="2164" y="4793"/>
                  </a:lnTo>
                  <a:lnTo>
                    <a:pt x="2164" y="5824"/>
                  </a:lnTo>
                  <a:cubicBezTo>
                    <a:pt x="2164" y="5950"/>
                    <a:pt x="2270" y="6056"/>
                    <a:pt x="2397" y="6056"/>
                  </a:cubicBezTo>
                  <a:cubicBezTo>
                    <a:pt x="2527" y="6056"/>
                    <a:pt x="2629" y="5950"/>
                    <a:pt x="2629" y="5824"/>
                  </a:cubicBezTo>
                  <a:lnTo>
                    <a:pt x="2629" y="4561"/>
                  </a:lnTo>
                  <a:cubicBezTo>
                    <a:pt x="2629" y="4434"/>
                    <a:pt x="2527" y="4328"/>
                    <a:pt x="2397" y="4328"/>
                  </a:cubicBezTo>
                  <a:lnTo>
                    <a:pt x="465" y="4328"/>
                  </a:lnTo>
                  <a:lnTo>
                    <a:pt x="465" y="2618"/>
                  </a:lnTo>
                  <a:cubicBezTo>
                    <a:pt x="1605" y="2506"/>
                    <a:pt x="2509" y="1602"/>
                    <a:pt x="2622" y="462"/>
                  </a:cubicBezTo>
                  <a:lnTo>
                    <a:pt x="4022" y="462"/>
                  </a:lnTo>
                  <a:lnTo>
                    <a:pt x="4022" y="2393"/>
                  </a:lnTo>
                  <a:cubicBezTo>
                    <a:pt x="4022" y="2523"/>
                    <a:pt x="4124" y="2625"/>
                    <a:pt x="4251" y="2625"/>
                  </a:cubicBezTo>
                  <a:lnTo>
                    <a:pt x="6186" y="2625"/>
                  </a:lnTo>
                  <a:lnTo>
                    <a:pt x="6186" y="4328"/>
                  </a:lnTo>
                  <a:lnTo>
                    <a:pt x="4251" y="4328"/>
                  </a:lnTo>
                  <a:cubicBezTo>
                    <a:pt x="4124" y="4328"/>
                    <a:pt x="4022" y="4430"/>
                    <a:pt x="4022" y="4561"/>
                  </a:cubicBezTo>
                  <a:lnTo>
                    <a:pt x="4022" y="7323"/>
                  </a:lnTo>
                  <a:cubicBezTo>
                    <a:pt x="4022" y="7792"/>
                    <a:pt x="4402" y="8192"/>
                    <a:pt x="4871" y="8192"/>
                  </a:cubicBezTo>
                  <a:cubicBezTo>
                    <a:pt x="4873" y="8192"/>
                    <a:pt x="4875" y="8192"/>
                    <a:pt x="4877" y="8192"/>
                  </a:cubicBezTo>
                  <a:cubicBezTo>
                    <a:pt x="5162" y="8192"/>
                    <a:pt x="5426" y="8047"/>
                    <a:pt x="5581" y="7808"/>
                  </a:cubicBezTo>
                  <a:lnTo>
                    <a:pt x="6496" y="8885"/>
                  </a:lnTo>
                  <a:cubicBezTo>
                    <a:pt x="6072" y="9333"/>
                    <a:pt x="5484" y="9585"/>
                    <a:pt x="4871" y="9585"/>
                  </a:cubicBezTo>
                  <a:cubicBezTo>
                    <a:pt x="4862" y="9585"/>
                    <a:pt x="4854" y="9585"/>
                    <a:pt x="4846" y="9585"/>
                  </a:cubicBezTo>
                  <a:cubicBezTo>
                    <a:pt x="3614" y="9571"/>
                    <a:pt x="2629" y="8544"/>
                    <a:pt x="2629" y="7312"/>
                  </a:cubicBezTo>
                  <a:lnTo>
                    <a:pt x="2629" y="6950"/>
                  </a:lnTo>
                  <a:cubicBezTo>
                    <a:pt x="2629" y="6823"/>
                    <a:pt x="2523" y="6717"/>
                    <a:pt x="2397" y="6717"/>
                  </a:cubicBezTo>
                  <a:cubicBezTo>
                    <a:pt x="2270" y="6717"/>
                    <a:pt x="2164" y="6823"/>
                    <a:pt x="2164" y="6950"/>
                  </a:cubicBezTo>
                  <a:lnTo>
                    <a:pt x="2164" y="7305"/>
                  </a:lnTo>
                  <a:cubicBezTo>
                    <a:pt x="2164" y="8808"/>
                    <a:pt x="3372" y="10046"/>
                    <a:pt x="4872" y="10046"/>
                  </a:cubicBezTo>
                  <a:cubicBezTo>
                    <a:pt x="4879" y="10046"/>
                    <a:pt x="4885" y="10046"/>
                    <a:pt x="4891" y="10046"/>
                  </a:cubicBezTo>
                  <a:cubicBezTo>
                    <a:pt x="5708" y="10042"/>
                    <a:pt x="6475" y="9669"/>
                    <a:pt x="6981" y="9033"/>
                  </a:cubicBezTo>
                  <a:cubicBezTo>
                    <a:pt x="7052" y="8945"/>
                    <a:pt x="7048" y="8825"/>
                    <a:pt x="6978" y="8741"/>
                  </a:cubicBezTo>
                  <a:lnTo>
                    <a:pt x="5876" y="7442"/>
                  </a:lnTo>
                  <a:cubicBezTo>
                    <a:pt x="5796" y="7346"/>
                    <a:pt x="5684" y="7300"/>
                    <a:pt x="5573" y="7300"/>
                  </a:cubicBezTo>
                  <a:cubicBezTo>
                    <a:pt x="5431" y="7300"/>
                    <a:pt x="5291" y="7374"/>
                    <a:pt x="5218" y="7516"/>
                  </a:cubicBezTo>
                  <a:cubicBezTo>
                    <a:pt x="5159" y="7632"/>
                    <a:pt x="5043" y="7713"/>
                    <a:pt x="4912" y="7727"/>
                  </a:cubicBezTo>
                  <a:cubicBezTo>
                    <a:pt x="4898" y="7729"/>
                    <a:pt x="4884" y="7730"/>
                    <a:pt x="4870" y="7730"/>
                  </a:cubicBezTo>
                  <a:cubicBezTo>
                    <a:pt x="4660" y="7730"/>
                    <a:pt x="4487" y="7558"/>
                    <a:pt x="4487" y="7344"/>
                  </a:cubicBezTo>
                  <a:lnTo>
                    <a:pt x="4487" y="4793"/>
                  </a:lnTo>
                  <a:lnTo>
                    <a:pt x="6418" y="4793"/>
                  </a:lnTo>
                  <a:cubicBezTo>
                    <a:pt x="6545" y="4793"/>
                    <a:pt x="6650" y="4687"/>
                    <a:pt x="6650" y="4561"/>
                  </a:cubicBezTo>
                  <a:lnTo>
                    <a:pt x="6650" y="2397"/>
                  </a:lnTo>
                  <a:cubicBezTo>
                    <a:pt x="6650" y="2267"/>
                    <a:pt x="6545" y="2165"/>
                    <a:pt x="6418" y="2165"/>
                  </a:cubicBezTo>
                  <a:lnTo>
                    <a:pt x="4487" y="2165"/>
                  </a:lnTo>
                  <a:lnTo>
                    <a:pt x="4487" y="233"/>
                  </a:lnTo>
                  <a:cubicBezTo>
                    <a:pt x="4487" y="103"/>
                    <a:pt x="4381" y="1"/>
                    <a:pt x="42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93" name="Google Shape;18593;p79"/>
          <p:cNvGrpSpPr/>
          <p:nvPr/>
        </p:nvGrpSpPr>
        <p:grpSpPr>
          <a:xfrm>
            <a:off x="7913775" y="3354795"/>
            <a:ext cx="423285" cy="382422"/>
            <a:chOff x="7913775" y="3354795"/>
            <a:chExt cx="423285" cy="382422"/>
          </a:xfrm>
        </p:grpSpPr>
        <p:sp>
          <p:nvSpPr>
            <p:cNvPr id="18594" name="Google Shape;18594;p79"/>
            <p:cNvSpPr/>
            <p:nvPr/>
          </p:nvSpPr>
          <p:spPr>
            <a:xfrm>
              <a:off x="7940141" y="3360990"/>
              <a:ext cx="370267" cy="370163"/>
            </a:xfrm>
            <a:custGeom>
              <a:avLst/>
              <a:gdLst/>
              <a:ahLst/>
              <a:cxnLst/>
              <a:rect l="l" t="t" r="r" b="b"/>
              <a:pathLst>
                <a:path w="14226" h="14222" extrusionOk="0">
                  <a:moveTo>
                    <a:pt x="7111" y="0"/>
                  </a:moveTo>
                  <a:cubicBezTo>
                    <a:pt x="3185" y="0"/>
                    <a:pt x="0" y="3184"/>
                    <a:pt x="0" y="7111"/>
                  </a:cubicBezTo>
                  <a:cubicBezTo>
                    <a:pt x="0" y="11037"/>
                    <a:pt x="3185" y="14222"/>
                    <a:pt x="7111" y="14222"/>
                  </a:cubicBezTo>
                  <a:cubicBezTo>
                    <a:pt x="11041" y="14222"/>
                    <a:pt x="14226" y="11037"/>
                    <a:pt x="14226" y="7111"/>
                  </a:cubicBezTo>
                  <a:cubicBezTo>
                    <a:pt x="14226" y="3184"/>
                    <a:pt x="11041" y="0"/>
                    <a:pt x="7111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5" name="Google Shape;18595;p79"/>
            <p:cNvSpPr/>
            <p:nvPr/>
          </p:nvSpPr>
          <p:spPr>
            <a:xfrm>
              <a:off x="8101121" y="3360808"/>
              <a:ext cx="209287" cy="370267"/>
            </a:xfrm>
            <a:custGeom>
              <a:avLst/>
              <a:gdLst/>
              <a:ahLst/>
              <a:cxnLst/>
              <a:rect l="l" t="t" r="r" b="b"/>
              <a:pathLst>
                <a:path w="8041" h="14226" extrusionOk="0">
                  <a:moveTo>
                    <a:pt x="926" y="0"/>
                  </a:moveTo>
                  <a:lnTo>
                    <a:pt x="926" y="7"/>
                  </a:lnTo>
                  <a:lnTo>
                    <a:pt x="726" y="7"/>
                  </a:lnTo>
                  <a:cubicBezTo>
                    <a:pt x="673" y="7"/>
                    <a:pt x="624" y="7"/>
                    <a:pt x="571" y="11"/>
                  </a:cubicBezTo>
                  <a:lnTo>
                    <a:pt x="532" y="14"/>
                  </a:lnTo>
                  <a:lnTo>
                    <a:pt x="416" y="21"/>
                  </a:lnTo>
                  <a:lnTo>
                    <a:pt x="356" y="25"/>
                  </a:lnTo>
                  <a:lnTo>
                    <a:pt x="223" y="39"/>
                  </a:lnTo>
                  <a:lnTo>
                    <a:pt x="156" y="46"/>
                  </a:lnTo>
                  <a:lnTo>
                    <a:pt x="71" y="53"/>
                  </a:lnTo>
                  <a:lnTo>
                    <a:pt x="1" y="63"/>
                  </a:lnTo>
                  <a:cubicBezTo>
                    <a:pt x="3541" y="528"/>
                    <a:pt x="6186" y="3543"/>
                    <a:pt x="6186" y="7114"/>
                  </a:cubicBezTo>
                  <a:cubicBezTo>
                    <a:pt x="6186" y="10686"/>
                    <a:pt x="3541" y="13701"/>
                    <a:pt x="1" y="14165"/>
                  </a:cubicBezTo>
                  <a:lnTo>
                    <a:pt x="71" y="14176"/>
                  </a:lnTo>
                  <a:lnTo>
                    <a:pt x="156" y="14183"/>
                  </a:lnTo>
                  <a:lnTo>
                    <a:pt x="223" y="14194"/>
                  </a:lnTo>
                  <a:lnTo>
                    <a:pt x="356" y="14204"/>
                  </a:lnTo>
                  <a:lnTo>
                    <a:pt x="416" y="14208"/>
                  </a:lnTo>
                  <a:lnTo>
                    <a:pt x="532" y="14215"/>
                  </a:lnTo>
                  <a:lnTo>
                    <a:pt x="571" y="14218"/>
                  </a:lnTo>
                  <a:cubicBezTo>
                    <a:pt x="624" y="14222"/>
                    <a:pt x="673" y="14222"/>
                    <a:pt x="726" y="14225"/>
                  </a:cubicBezTo>
                  <a:lnTo>
                    <a:pt x="926" y="14225"/>
                  </a:lnTo>
                  <a:cubicBezTo>
                    <a:pt x="4856" y="14225"/>
                    <a:pt x="8041" y="11041"/>
                    <a:pt x="8041" y="7111"/>
                  </a:cubicBezTo>
                  <a:cubicBezTo>
                    <a:pt x="8041" y="3184"/>
                    <a:pt x="4856" y="0"/>
                    <a:pt x="926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6" name="Google Shape;18596;p79"/>
            <p:cNvSpPr/>
            <p:nvPr/>
          </p:nvSpPr>
          <p:spPr>
            <a:xfrm>
              <a:off x="8101121" y="3456849"/>
              <a:ext cx="230526" cy="246194"/>
            </a:xfrm>
            <a:custGeom>
              <a:avLst/>
              <a:gdLst/>
              <a:ahLst/>
              <a:cxnLst/>
              <a:rect l="l" t="t" r="r" b="b"/>
              <a:pathLst>
                <a:path w="8857" h="9459" extrusionOk="0">
                  <a:moveTo>
                    <a:pt x="7196" y="1"/>
                  </a:moveTo>
                  <a:lnTo>
                    <a:pt x="6960" y="430"/>
                  </a:lnTo>
                  <a:cubicBezTo>
                    <a:pt x="6588" y="1110"/>
                    <a:pt x="5600" y="1281"/>
                    <a:pt x="4700" y="1281"/>
                  </a:cubicBezTo>
                  <a:cubicBezTo>
                    <a:pt x="3788" y="1281"/>
                    <a:pt x="2967" y="1106"/>
                    <a:pt x="2967" y="1106"/>
                  </a:cubicBezTo>
                  <a:lnTo>
                    <a:pt x="1" y="2809"/>
                  </a:lnTo>
                  <a:lnTo>
                    <a:pt x="4730" y="9459"/>
                  </a:lnTo>
                  <a:lnTo>
                    <a:pt x="4930" y="9321"/>
                  </a:lnTo>
                  <a:cubicBezTo>
                    <a:pt x="7812" y="7365"/>
                    <a:pt x="8857" y="3611"/>
                    <a:pt x="7404" y="448"/>
                  </a:cubicBezTo>
                  <a:lnTo>
                    <a:pt x="7196" y="1"/>
                  </a:lnTo>
                  <a:close/>
                </a:path>
              </a:pathLst>
            </a:custGeom>
            <a:solidFill>
              <a:srgbClr val="5C70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7" name="Google Shape;18597;p79"/>
            <p:cNvSpPr/>
            <p:nvPr/>
          </p:nvSpPr>
          <p:spPr>
            <a:xfrm>
              <a:off x="8206715" y="3457682"/>
              <a:ext cx="103694" cy="245465"/>
            </a:xfrm>
            <a:custGeom>
              <a:avLst/>
              <a:gdLst/>
              <a:ahLst/>
              <a:cxnLst/>
              <a:rect l="l" t="t" r="r" b="b"/>
              <a:pathLst>
                <a:path w="3984" h="9431" extrusionOk="0">
                  <a:moveTo>
                    <a:pt x="3122" y="1"/>
                  </a:moveTo>
                  <a:lnTo>
                    <a:pt x="2903" y="398"/>
                  </a:lnTo>
                  <a:cubicBezTo>
                    <a:pt x="2622" y="894"/>
                    <a:pt x="2305" y="1366"/>
                    <a:pt x="1950" y="1809"/>
                  </a:cubicBezTo>
                  <a:cubicBezTo>
                    <a:pt x="2495" y="4216"/>
                    <a:pt x="1760" y="6735"/>
                    <a:pt x="1" y="8466"/>
                  </a:cubicBezTo>
                  <a:lnTo>
                    <a:pt x="666" y="9430"/>
                  </a:lnTo>
                  <a:cubicBezTo>
                    <a:pt x="2731" y="8121"/>
                    <a:pt x="3984" y="5845"/>
                    <a:pt x="3984" y="3396"/>
                  </a:cubicBezTo>
                  <a:cubicBezTo>
                    <a:pt x="3984" y="2210"/>
                    <a:pt x="3688" y="1042"/>
                    <a:pt x="3122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8" name="Google Shape;18598;p79"/>
            <p:cNvSpPr/>
            <p:nvPr/>
          </p:nvSpPr>
          <p:spPr>
            <a:xfrm>
              <a:off x="7965882" y="3554114"/>
              <a:ext cx="221728" cy="177508"/>
            </a:xfrm>
            <a:custGeom>
              <a:avLst/>
              <a:gdLst/>
              <a:ahLst/>
              <a:cxnLst/>
              <a:rect l="l" t="t" r="r" b="b"/>
              <a:pathLst>
                <a:path w="8519" h="6820" extrusionOk="0">
                  <a:moveTo>
                    <a:pt x="3958" y="1"/>
                  </a:moveTo>
                  <a:lnTo>
                    <a:pt x="0" y="3340"/>
                  </a:lnTo>
                  <a:lnTo>
                    <a:pt x="123" y="3537"/>
                  </a:lnTo>
                  <a:cubicBezTo>
                    <a:pt x="1432" y="5581"/>
                    <a:pt x="3695" y="6819"/>
                    <a:pt x="6122" y="6819"/>
                  </a:cubicBezTo>
                  <a:cubicBezTo>
                    <a:pt x="6837" y="6819"/>
                    <a:pt x="7547" y="6710"/>
                    <a:pt x="8226" y="6499"/>
                  </a:cubicBezTo>
                  <a:lnTo>
                    <a:pt x="8518" y="6408"/>
                  </a:lnTo>
                  <a:lnTo>
                    <a:pt x="3958" y="1"/>
                  </a:ln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9" name="Google Shape;18599;p79"/>
            <p:cNvSpPr/>
            <p:nvPr/>
          </p:nvSpPr>
          <p:spPr>
            <a:xfrm>
              <a:off x="8100939" y="3702549"/>
              <a:ext cx="87400" cy="28630"/>
            </a:xfrm>
            <a:custGeom>
              <a:avLst/>
              <a:gdLst/>
              <a:ahLst/>
              <a:cxnLst/>
              <a:rect l="l" t="t" r="r" b="b"/>
              <a:pathLst>
                <a:path w="3358" h="1100" extrusionOk="0">
                  <a:moveTo>
                    <a:pt x="2875" y="1"/>
                  </a:moveTo>
                  <a:cubicBezTo>
                    <a:pt x="2003" y="557"/>
                    <a:pt x="1025" y="916"/>
                    <a:pt x="1" y="1053"/>
                  </a:cubicBezTo>
                  <a:cubicBezTo>
                    <a:pt x="280" y="1085"/>
                    <a:pt x="562" y="1099"/>
                    <a:pt x="841" y="1099"/>
                  </a:cubicBezTo>
                  <a:cubicBezTo>
                    <a:pt x="872" y="1099"/>
                    <a:pt x="903" y="1099"/>
                    <a:pt x="933" y="1099"/>
                  </a:cubicBezTo>
                  <a:cubicBezTo>
                    <a:pt x="944" y="1099"/>
                    <a:pt x="954" y="1099"/>
                    <a:pt x="964" y="1099"/>
                  </a:cubicBezTo>
                  <a:cubicBezTo>
                    <a:pt x="1781" y="1099"/>
                    <a:pt x="2590" y="962"/>
                    <a:pt x="3358" y="691"/>
                  </a:cubicBezTo>
                  <a:lnTo>
                    <a:pt x="2875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0" name="Google Shape;18600;p79"/>
            <p:cNvSpPr/>
            <p:nvPr/>
          </p:nvSpPr>
          <p:spPr>
            <a:xfrm>
              <a:off x="8068899" y="3529934"/>
              <a:ext cx="155983" cy="190964"/>
            </a:xfrm>
            <a:custGeom>
              <a:avLst/>
              <a:gdLst/>
              <a:ahLst/>
              <a:cxnLst/>
              <a:rect l="l" t="t" r="r" b="b"/>
              <a:pathLst>
                <a:path w="5993" h="7337" extrusionOk="0">
                  <a:moveTo>
                    <a:pt x="1239" y="1"/>
                  </a:moveTo>
                  <a:lnTo>
                    <a:pt x="0" y="930"/>
                  </a:lnTo>
                  <a:lnTo>
                    <a:pt x="4560" y="7337"/>
                  </a:lnTo>
                  <a:lnTo>
                    <a:pt x="4740" y="7266"/>
                  </a:lnTo>
                  <a:cubicBezTo>
                    <a:pt x="5095" y="7129"/>
                    <a:pt x="5436" y="6964"/>
                    <a:pt x="5764" y="6770"/>
                  </a:cubicBezTo>
                  <a:lnTo>
                    <a:pt x="5992" y="6636"/>
                  </a:lnTo>
                  <a:lnTo>
                    <a:pt x="123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1" name="Google Shape;18601;p79"/>
            <p:cNvSpPr/>
            <p:nvPr/>
          </p:nvSpPr>
          <p:spPr>
            <a:xfrm>
              <a:off x="8175039" y="3677745"/>
              <a:ext cx="49843" cy="43154"/>
            </a:xfrm>
            <a:custGeom>
              <a:avLst/>
              <a:gdLst/>
              <a:ahLst/>
              <a:cxnLst/>
              <a:rect l="l" t="t" r="r" b="b"/>
              <a:pathLst>
                <a:path w="1915" h="1658" extrusionOk="0">
                  <a:moveTo>
                    <a:pt x="1232" y="0"/>
                  </a:moveTo>
                  <a:cubicBezTo>
                    <a:pt x="855" y="370"/>
                    <a:pt x="444" y="697"/>
                    <a:pt x="0" y="975"/>
                  </a:cubicBezTo>
                  <a:lnTo>
                    <a:pt x="482" y="1658"/>
                  </a:lnTo>
                  <a:cubicBezTo>
                    <a:pt x="986" y="1478"/>
                    <a:pt x="1464" y="1242"/>
                    <a:pt x="1914" y="957"/>
                  </a:cubicBezTo>
                  <a:lnTo>
                    <a:pt x="1232" y="0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2" name="Google Shape;18602;p79"/>
            <p:cNvSpPr/>
            <p:nvPr/>
          </p:nvSpPr>
          <p:spPr>
            <a:xfrm>
              <a:off x="7948287" y="3449535"/>
              <a:ext cx="249396" cy="191510"/>
            </a:xfrm>
            <a:custGeom>
              <a:avLst/>
              <a:gdLst/>
              <a:ahLst/>
              <a:cxnLst/>
              <a:rect l="l" t="t" r="r" b="b"/>
              <a:pathLst>
                <a:path w="9582" h="7358" extrusionOk="0">
                  <a:moveTo>
                    <a:pt x="8346" y="0"/>
                  </a:moveTo>
                  <a:lnTo>
                    <a:pt x="1" y="5806"/>
                  </a:lnTo>
                  <a:lnTo>
                    <a:pt x="60" y="6031"/>
                  </a:lnTo>
                  <a:cubicBezTo>
                    <a:pt x="194" y="6411"/>
                    <a:pt x="359" y="6784"/>
                    <a:pt x="553" y="7139"/>
                  </a:cubicBezTo>
                  <a:lnTo>
                    <a:pt x="676" y="7358"/>
                  </a:lnTo>
                  <a:lnTo>
                    <a:pt x="9581" y="926"/>
                  </a:lnTo>
                  <a:lnTo>
                    <a:pt x="8346" y="0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3" name="Google Shape;18603;p79"/>
            <p:cNvSpPr/>
            <p:nvPr/>
          </p:nvSpPr>
          <p:spPr>
            <a:xfrm>
              <a:off x="8149038" y="3361432"/>
              <a:ext cx="145624" cy="185290"/>
            </a:xfrm>
            <a:custGeom>
              <a:avLst/>
              <a:gdLst/>
              <a:ahLst/>
              <a:cxnLst/>
              <a:rect l="l" t="t" r="r" b="b"/>
              <a:pathLst>
                <a:path w="5595" h="7119" extrusionOk="0">
                  <a:moveTo>
                    <a:pt x="2797" y="1"/>
                  </a:moveTo>
                  <a:cubicBezTo>
                    <a:pt x="1267" y="1"/>
                    <a:pt x="18" y="1232"/>
                    <a:pt x="0" y="2766"/>
                  </a:cubicBezTo>
                  <a:cubicBezTo>
                    <a:pt x="0" y="4128"/>
                    <a:pt x="2182" y="6475"/>
                    <a:pt x="2618" y="6932"/>
                  </a:cubicBezTo>
                  <a:lnTo>
                    <a:pt x="2797" y="7119"/>
                  </a:lnTo>
                  <a:lnTo>
                    <a:pt x="2977" y="6932"/>
                  </a:lnTo>
                  <a:cubicBezTo>
                    <a:pt x="3413" y="6475"/>
                    <a:pt x="5594" y="4128"/>
                    <a:pt x="5594" y="2766"/>
                  </a:cubicBezTo>
                  <a:cubicBezTo>
                    <a:pt x="5577" y="1232"/>
                    <a:pt x="4328" y="1"/>
                    <a:pt x="2797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4" name="Google Shape;18604;p79"/>
            <p:cNvSpPr/>
            <p:nvPr/>
          </p:nvSpPr>
          <p:spPr>
            <a:xfrm>
              <a:off x="8178240" y="3392691"/>
              <a:ext cx="76209" cy="65303"/>
            </a:xfrm>
            <a:custGeom>
              <a:avLst/>
              <a:gdLst/>
              <a:ahLst/>
              <a:cxnLst/>
              <a:rect l="l" t="t" r="r" b="b"/>
              <a:pathLst>
                <a:path w="2928" h="2509" extrusionOk="0">
                  <a:moveTo>
                    <a:pt x="1664" y="0"/>
                  </a:moveTo>
                  <a:cubicBezTo>
                    <a:pt x="1357" y="0"/>
                    <a:pt x="1043" y="114"/>
                    <a:pt x="789" y="369"/>
                  </a:cubicBezTo>
                  <a:cubicBezTo>
                    <a:pt x="0" y="1157"/>
                    <a:pt x="560" y="2505"/>
                    <a:pt x="1675" y="2508"/>
                  </a:cubicBezTo>
                  <a:cubicBezTo>
                    <a:pt x="2365" y="2505"/>
                    <a:pt x="2924" y="1945"/>
                    <a:pt x="2928" y="1256"/>
                  </a:cubicBezTo>
                  <a:cubicBezTo>
                    <a:pt x="2928" y="501"/>
                    <a:pt x="2309" y="0"/>
                    <a:pt x="1664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5" name="Google Shape;18605;p79"/>
            <p:cNvSpPr/>
            <p:nvPr/>
          </p:nvSpPr>
          <p:spPr>
            <a:xfrm>
              <a:off x="7999562" y="3419291"/>
              <a:ext cx="83470" cy="76521"/>
            </a:xfrm>
            <a:custGeom>
              <a:avLst/>
              <a:gdLst/>
              <a:ahLst/>
              <a:cxnLst/>
              <a:rect l="l" t="t" r="r" b="b"/>
              <a:pathLst>
                <a:path w="3207" h="2940" extrusionOk="0">
                  <a:moveTo>
                    <a:pt x="1743" y="0"/>
                  </a:moveTo>
                  <a:cubicBezTo>
                    <a:pt x="1161" y="0"/>
                    <a:pt x="592" y="344"/>
                    <a:pt x="363" y="951"/>
                  </a:cubicBezTo>
                  <a:cubicBezTo>
                    <a:pt x="1" y="1912"/>
                    <a:pt x="712" y="2939"/>
                    <a:pt x="1739" y="2939"/>
                  </a:cubicBezTo>
                  <a:cubicBezTo>
                    <a:pt x="2548" y="2936"/>
                    <a:pt x="3206" y="2281"/>
                    <a:pt x="3206" y="1469"/>
                  </a:cubicBezTo>
                  <a:cubicBezTo>
                    <a:pt x="3206" y="1342"/>
                    <a:pt x="3104" y="1236"/>
                    <a:pt x="2974" y="1236"/>
                  </a:cubicBezTo>
                  <a:lnTo>
                    <a:pt x="2049" y="1236"/>
                  </a:lnTo>
                  <a:cubicBezTo>
                    <a:pt x="1739" y="1236"/>
                    <a:pt x="1739" y="1701"/>
                    <a:pt x="2049" y="1701"/>
                  </a:cubicBezTo>
                  <a:lnTo>
                    <a:pt x="2717" y="1701"/>
                  </a:lnTo>
                  <a:cubicBezTo>
                    <a:pt x="2612" y="2141"/>
                    <a:pt x="2228" y="2457"/>
                    <a:pt x="1774" y="2475"/>
                  </a:cubicBezTo>
                  <a:cubicBezTo>
                    <a:pt x="1761" y="2475"/>
                    <a:pt x="1748" y="2476"/>
                    <a:pt x="1735" y="2476"/>
                  </a:cubicBezTo>
                  <a:cubicBezTo>
                    <a:pt x="1300" y="2476"/>
                    <a:pt x="912" y="2191"/>
                    <a:pt x="779" y="1775"/>
                  </a:cubicBezTo>
                  <a:cubicBezTo>
                    <a:pt x="645" y="1345"/>
                    <a:pt x="810" y="874"/>
                    <a:pt x="1187" y="628"/>
                  </a:cubicBezTo>
                  <a:cubicBezTo>
                    <a:pt x="1355" y="518"/>
                    <a:pt x="1547" y="465"/>
                    <a:pt x="1737" y="465"/>
                  </a:cubicBezTo>
                  <a:cubicBezTo>
                    <a:pt x="1976" y="465"/>
                    <a:pt x="2213" y="549"/>
                    <a:pt x="2401" y="716"/>
                  </a:cubicBezTo>
                  <a:cubicBezTo>
                    <a:pt x="2450" y="759"/>
                    <a:pt x="2503" y="778"/>
                    <a:pt x="2554" y="778"/>
                  </a:cubicBezTo>
                  <a:cubicBezTo>
                    <a:pt x="2740" y="778"/>
                    <a:pt x="2893" y="528"/>
                    <a:pt x="2710" y="367"/>
                  </a:cubicBezTo>
                  <a:cubicBezTo>
                    <a:pt x="2426" y="117"/>
                    <a:pt x="2083" y="0"/>
                    <a:pt x="17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6" name="Google Shape;18606;p79"/>
            <p:cNvSpPr/>
            <p:nvPr/>
          </p:nvSpPr>
          <p:spPr>
            <a:xfrm>
              <a:off x="8183654" y="3387069"/>
              <a:ext cx="79410" cy="76495"/>
            </a:xfrm>
            <a:custGeom>
              <a:avLst/>
              <a:gdLst/>
              <a:ahLst/>
              <a:cxnLst/>
              <a:rect l="l" t="t" r="r" b="b"/>
              <a:pathLst>
                <a:path w="3051" h="2939" extrusionOk="0">
                  <a:moveTo>
                    <a:pt x="1467" y="465"/>
                  </a:moveTo>
                  <a:cubicBezTo>
                    <a:pt x="2361" y="465"/>
                    <a:pt x="2811" y="1545"/>
                    <a:pt x="2178" y="2179"/>
                  </a:cubicBezTo>
                  <a:cubicBezTo>
                    <a:pt x="1974" y="2384"/>
                    <a:pt x="1722" y="2476"/>
                    <a:pt x="1475" y="2476"/>
                  </a:cubicBezTo>
                  <a:cubicBezTo>
                    <a:pt x="960" y="2476"/>
                    <a:pt x="465" y="2076"/>
                    <a:pt x="465" y="1472"/>
                  </a:cubicBezTo>
                  <a:cubicBezTo>
                    <a:pt x="461" y="916"/>
                    <a:pt x="911" y="465"/>
                    <a:pt x="1467" y="465"/>
                  </a:cubicBezTo>
                  <a:close/>
                  <a:moveTo>
                    <a:pt x="1466" y="1"/>
                  </a:moveTo>
                  <a:cubicBezTo>
                    <a:pt x="1277" y="1"/>
                    <a:pt x="1086" y="38"/>
                    <a:pt x="904" y="113"/>
                  </a:cubicBezTo>
                  <a:cubicBezTo>
                    <a:pt x="355" y="342"/>
                    <a:pt x="0" y="877"/>
                    <a:pt x="0" y="1472"/>
                  </a:cubicBezTo>
                  <a:cubicBezTo>
                    <a:pt x="0" y="2281"/>
                    <a:pt x="655" y="2939"/>
                    <a:pt x="1467" y="2939"/>
                  </a:cubicBezTo>
                  <a:cubicBezTo>
                    <a:pt x="2062" y="2939"/>
                    <a:pt x="2597" y="2580"/>
                    <a:pt x="2822" y="2031"/>
                  </a:cubicBezTo>
                  <a:cubicBezTo>
                    <a:pt x="3051" y="1482"/>
                    <a:pt x="2924" y="852"/>
                    <a:pt x="2505" y="434"/>
                  </a:cubicBezTo>
                  <a:cubicBezTo>
                    <a:pt x="2225" y="151"/>
                    <a:pt x="1849" y="1"/>
                    <a:pt x="1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7" name="Google Shape;18607;p79"/>
            <p:cNvSpPr/>
            <p:nvPr/>
          </p:nvSpPr>
          <p:spPr>
            <a:xfrm>
              <a:off x="7913775" y="3354795"/>
              <a:ext cx="423285" cy="382422"/>
            </a:xfrm>
            <a:custGeom>
              <a:avLst/>
              <a:gdLst/>
              <a:ahLst/>
              <a:cxnLst/>
              <a:rect l="l" t="t" r="r" b="b"/>
              <a:pathLst>
                <a:path w="16263" h="14693" extrusionOk="0">
                  <a:moveTo>
                    <a:pt x="11836" y="470"/>
                  </a:moveTo>
                  <a:cubicBezTo>
                    <a:pt x="13244" y="470"/>
                    <a:pt x="14384" y="1610"/>
                    <a:pt x="14387" y="3021"/>
                  </a:cubicBezTo>
                  <a:cubicBezTo>
                    <a:pt x="14387" y="4122"/>
                    <a:pt x="12677" y="6139"/>
                    <a:pt x="11836" y="7018"/>
                  </a:cubicBezTo>
                  <a:cubicBezTo>
                    <a:pt x="10995" y="6139"/>
                    <a:pt x="9285" y="4122"/>
                    <a:pt x="9285" y="3021"/>
                  </a:cubicBezTo>
                  <a:cubicBezTo>
                    <a:pt x="9285" y="1610"/>
                    <a:pt x="10429" y="470"/>
                    <a:pt x="11836" y="470"/>
                  </a:cubicBezTo>
                  <a:close/>
                  <a:moveTo>
                    <a:pt x="8162" y="470"/>
                  </a:moveTo>
                  <a:cubicBezTo>
                    <a:pt x="8751" y="470"/>
                    <a:pt x="9340" y="551"/>
                    <a:pt x="9908" y="703"/>
                  </a:cubicBezTo>
                  <a:cubicBezTo>
                    <a:pt x="9219" y="1273"/>
                    <a:pt x="8821" y="2124"/>
                    <a:pt x="8821" y="3021"/>
                  </a:cubicBezTo>
                  <a:cubicBezTo>
                    <a:pt x="8821" y="3289"/>
                    <a:pt x="8895" y="3588"/>
                    <a:pt x="9021" y="3901"/>
                  </a:cubicBezTo>
                  <a:lnTo>
                    <a:pt x="1478" y="9122"/>
                  </a:lnTo>
                  <a:cubicBezTo>
                    <a:pt x="1323" y="8545"/>
                    <a:pt x="1242" y="7947"/>
                    <a:pt x="1246" y="7349"/>
                  </a:cubicBezTo>
                  <a:cubicBezTo>
                    <a:pt x="1246" y="3556"/>
                    <a:pt x="4331" y="470"/>
                    <a:pt x="8124" y="470"/>
                  </a:cubicBezTo>
                  <a:cubicBezTo>
                    <a:pt x="8137" y="470"/>
                    <a:pt x="8149" y="470"/>
                    <a:pt x="8162" y="470"/>
                  </a:cubicBezTo>
                  <a:close/>
                  <a:moveTo>
                    <a:pt x="14373" y="4471"/>
                  </a:moveTo>
                  <a:cubicBezTo>
                    <a:pt x="15777" y="7525"/>
                    <a:pt x="14771" y="11149"/>
                    <a:pt x="11988" y="13038"/>
                  </a:cubicBezTo>
                  <a:lnTo>
                    <a:pt x="7804" y="7060"/>
                  </a:lnTo>
                  <a:lnTo>
                    <a:pt x="9950" y="5491"/>
                  </a:lnTo>
                  <a:cubicBezTo>
                    <a:pt x="10475" y="6205"/>
                    <a:pt x="11052" y="6881"/>
                    <a:pt x="11671" y="7511"/>
                  </a:cubicBezTo>
                  <a:cubicBezTo>
                    <a:pt x="11717" y="7556"/>
                    <a:pt x="11776" y="7579"/>
                    <a:pt x="11835" y="7579"/>
                  </a:cubicBezTo>
                  <a:cubicBezTo>
                    <a:pt x="11893" y="7579"/>
                    <a:pt x="11952" y="7556"/>
                    <a:pt x="11998" y="7511"/>
                  </a:cubicBezTo>
                  <a:cubicBezTo>
                    <a:pt x="12086" y="7423"/>
                    <a:pt x="13585" y="5910"/>
                    <a:pt x="14373" y="4471"/>
                  </a:cubicBezTo>
                  <a:close/>
                  <a:moveTo>
                    <a:pt x="7431" y="7335"/>
                  </a:moveTo>
                  <a:lnTo>
                    <a:pt x="11597" y="13288"/>
                  </a:lnTo>
                  <a:cubicBezTo>
                    <a:pt x="11280" y="13471"/>
                    <a:pt x="10953" y="13629"/>
                    <a:pt x="10612" y="13763"/>
                  </a:cubicBezTo>
                  <a:lnTo>
                    <a:pt x="10608" y="13763"/>
                  </a:lnTo>
                  <a:lnTo>
                    <a:pt x="6555" y="7972"/>
                  </a:lnTo>
                  <a:lnTo>
                    <a:pt x="7431" y="7335"/>
                  </a:lnTo>
                  <a:close/>
                  <a:moveTo>
                    <a:pt x="9219" y="4327"/>
                  </a:moveTo>
                  <a:cubicBezTo>
                    <a:pt x="9359" y="4597"/>
                    <a:pt x="9514" y="4858"/>
                    <a:pt x="9686" y="5111"/>
                  </a:cubicBezTo>
                  <a:lnTo>
                    <a:pt x="4979" y="8552"/>
                  </a:lnTo>
                  <a:cubicBezTo>
                    <a:pt x="4866" y="8633"/>
                    <a:pt x="4852" y="8798"/>
                    <a:pt x="4954" y="8901"/>
                  </a:cubicBezTo>
                  <a:lnTo>
                    <a:pt x="4958" y="8904"/>
                  </a:lnTo>
                  <a:cubicBezTo>
                    <a:pt x="5001" y="8947"/>
                    <a:pt x="5059" y="8969"/>
                    <a:pt x="5117" y="8969"/>
                  </a:cubicBezTo>
                  <a:cubicBezTo>
                    <a:pt x="5165" y="8969"/>
                    <a:pt x="5212" y="8955"/>
                    <a:pt x="5253" y="8925"/>
                  </a:cubicBezTo>
                  <a:lnTo>
                    <a:pt x="6182" y="8246"/>
                  </a:lnTo>
                  <a:lnTo>
                    <a:pt x="10154" y="13921"/>
                  </a:lnTo>
                  <a:cubicBezTo>
                    <a:pt x="9496" y="14125"/>
                    <a:pt x="8814" y="14227"/>
                    <a:pt x="8124" y="14227"/>
                  </a:cubicBezTo>
                  <a:cubicBezTo>
                    <a:pt x="5781" y="14227"/>
                    <a:pt x="3596" y="13035"/>
                    <a:pt x="2333" y="11061"/>
                  </a:cubicBezTo>
                  <a:lnTo>
                    <a:pt x="4335" y="9597"/>
                  </a:lnTo>
                  <a:cubicBezTo>
                    <a:pt x="4447" y="9513"/>
                    <a:pt x="4462" y="9347"/>
                    <a:pt x="4360" y="9249"/>
                  </a:cubicBezTo>
                  <a:lnTo>
                    <a:pt x="4356" y="9245"/>
                  </a:lnTo>
                  <a:cubicBezTo>
                    <a:pt x="4314" y="9201"/>
                    <a:pt x="4256" y="9179"/>
                    <a:pt x="4198" y="9179"/>
                  </a:cubicBezTo>
                  <a:cubicBezTo>
                    <a:pt x="4150" y="9179"/>
                    <a:pt x="4102" y="9194"/>
                    <a:pt x="4060" y="9224"/>
                  </a:cubicBezTo>
                  <a:lnTo>
                    <a:pt x="2094" y="10660"/>
                  </a:lnTo>
                  <a:cubicBezTo>
                    <a:pt x="1907" y="10315"/>
                    <a:pt x="1745" y="9960"/>
                    <a:pt x="1619" y="9590"/>
                  </a:cubicBezTo>
                  <a:lnTo>
                    <a:pt x="9219" y="4327"/>
                  </a:lnTo>
                  <a:close/>
                  <a:moveTo>
                    <a:pt x="8127" y="1"/>
                  </a:moveTo>
                  <a:cubicBezTo>
                    <a:pt x="5522" y="1"/>
                    <a:pt x="3038" y="1391"/>
                    <a:pt x="1714" y="3767"/>
                  </a:cubicBezTo>
                  <a:cubicBezTo>
                    <a:pt x="0" y="6835"/>
                    <a:pt x="700" y="10684"/>
                    <a:pt x="3381" y="12954"/>
                  </a:cubicBezTo>
                  <a:cubicBezTo>
                    <a:pt x="4751" y="14111"/>
                    <a:pt x="6438" y="14692"/>
                    <a:pt x="8127" y="14692"/>
                  </a:cubicBezTo>
                  <a:cubicBezTo>
                    <a:pt x="9750" y="14692"/>
                    <a:pt x="11373" y="14156"/>
                    <a:pt x="12716" y="13080"/>
                  </a:cubicBezTo>
                  <a:cubicBezTo>
                    <a:pt x="15460" y="10885"/>
                    <a:pt x="16263" y="7053"/>
                    <a:pt x="14633" y="3943"/>
                  </a:cubicBezTo>
                  <a:cubicBezTo>
                    <a:pt x="14767" y="3616"/>
                    <a:pt x="14852" y="3299"/>
                    <a:pt x="14852" y="3021"/>
                  </a:cubicBezTo>
                  <a:cubicBezTo>
                    <a:pt x="14852" y="1959"/>
                    <a:pt x="14296" y="973"/>
                    <a:pt x="13384" y="432"/>
                  </a:cubicBezTo>
                  <a:cubicBezTo>
                    <a:pt x="12909" y="147"/>
                    <a:pt x="12373" y="4"/>
                    <a:pt x="11837" y="4"/>
                  </a:cubicBezTo>
                  <a:cubicBezTo>
                    <a:pt x="11345" y="4"/>
                    <a:pt x="10854" y="124"/>
                    <a:pt x="10408" y="365"/>
                  </a:cubicBezTo>
                  <a:cubicBezTo>
                    <a:pt x="9654" y="119"/>
                    <a:pt x="8886" y="1"/>
                    <a:pt x="81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08" name="Google Shape;18608;p79"/>
          <p:cNvGrpSpPr/>
          <p:nvPr/>
        </p:nvGrpSpPr>
        <p:grpSpPr>
          <a:xfrm>
            <a:off x="7499365" y="1534536"/>
            <a:ext cx="354807" cy="338357"/>
            <a:chOff x="7499365" y="1534536"/>
            <a:chExt cx="354807" cy="338357"/>
          </a:xfrm>
        </p:grpSpPr>
        <p:sp>
          <p:nvSpPr>
            <p:cNvPr id="18609" name="Google Shape;18609;p79"/>
            <p:cNvSpPr/>
            <p:nvPr/>
          </p:nvSpPr>
          <p:spPr>
            <a:xfrm>
              <a:off x="7560191" y="1548044"/>
              <a:ext cx="180891" cy="319722"/>
            </a:xfrm>
            <a:custGeom>
              <a:avLst/>
              <a:gdLst/>
              <a:ahLst/>
              <a:cxnLst/>
              <a:rect l="l" t="t" r="r" b="b"/>
              <a:pathLst>
                <a:path w="6950" h="12284" extrusionOk="0">
                  <a:moveTo>
                    <a:pt x="676" y="0"/>
                  </a:moveTo>
                  <a:cubicBezTo>
                    <a:pt x="306" y="0"/>
                    <a:pt x="4" y="303"/>
                    <a:pt x="0" y="676"/>
                  </a:cubicBezTo>
                  <a:lnTo>
                    <a:pt x="0" y="11604"/>
                  </a:lnTo>
                  <a:cubicBezTo>
                    <a:pt x="4" y="11977"/>
                    <a:pt x="303" y="12280"/>
                    <a:pt x="676" y="12283"/>
                  </a:cubicBezTo>
                  <a:lnTo>
                    <a:pt x="6274" y="12283"/>
                  </a:lnTo>
                  <a:cubicBezTo>
                    <a:pt x="6643" y="12280"/>
                    <a:pt x="6946" y="11977"/>
                    <a:pt x="6949" y="11604"/>
                  </a:cubicBezTo>
                  <a:lnTo>
                    <a:pt x="6949" y="676"/>
                  </a:lnTo>
                  <a:cubicBezTo>
                    <a:pt x="6946" y="303"/>
                    <a:pt x="6643" y="0"/>
                    <a:pt x="6274" y="0"/>
                  </a:cubicBezTo>
                  <a:close/>
                </a:path>
              </a:pathLst>
            </a:custGeom>
            <a:solidFill>
              <a:srgbClr val="FBFC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0" name="Google Shape;18610;p79"/>
            <p:cNvSpPr/>
            <p:nvPr/>
          </p:nvSpPr>
          <p:spPr>
            <a:xfrm>
              <a:off x="7706440" y="1548044"/>
              <a:ext cx="34643" cy="319722"/>
            </a:xfrm>
            <a:custGeom>
              <a:avLst/>
              <a:gdLst/>
              <a:ahLst/>
              <a:cxnLst/>
              <a:rect l="l" t="t" r="r" b="b"/>
              <a:pathLst>
                <a:path w="1331" h="12284" extrusionOk="0">
                  <a:moveTo>
                    <a:pt x="0" y="0"/>
                  </a:moveTo>
                  <a:cubicBezTo>
                    <a:pt x="373" y="0"/>
                    <a:pt x="676" y="303"/>
                    <a:pt x="679" y="676"/>
                  </a:cubicBezTo>
                  <a:lnTo>
                    <a:pt x="679" y="11604"/>
                  </a:lnTo>
                  <a:cubicBezTo>
                    <a:pt x="676" y="11977"/>
                    <a:pt x="373" y="12280"/>
                    <a:pt x="0" y="12283"/>
                  </a:cubicBezTo>
                  <a:lnTo>
                    <a:pt x="655" y="12283"/>
                  </a:lnTo>
                  <a:cubicBezTo>
                    <a:pt x="1028" y="12280"/>
                    <a:pt x="1330" y="11977"/>
                    <a:pt x="1330" y="11604"/>
                  </a:cubicBezTo>
                  <a:lnTo>
                    <a:pt x="1330" y="676"/>
                  </a:lnTo>
                  <a:cubicBezTo>
                    <a:pt x="1330" y="303"/>
                    <a:pt x="1028" y="0"/>
                    <a:pt x="655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1" name="Google Shape;18611;p79"/>
            <p:cNvSpPr/>
            <p:nvPr/>
          </p:nvSpPr>
          <p:spPr>
            <a:xfrm>
              <a:off x="7560191" y="1822869"/>
              <a:ext cx="180891" cy="44897"/>
            </a:xfrm>
            <a:custGeom>
              <a:avLst/>
              <a:gdLst/>
              <a:ahLst/>
              <a:cxnLst/>
              <a:rect l="l" t="t" r="r" b="b"/>
              <a:pathLst>
                <a:path w="6950" h="1725" extrusionOk="0">
                  <a:moveTo>
                    <a:pt x="0" y="0"/>
                  </a:moveTo>
                  <a:lnTo>
                    <a:pt x="0" y="1045"/>
                  </a:lnTo>
                  <a:cubicBezTo>
                    <a:pt x="0" y="1418"/>
                    <a:pt x="303" y="1721"/>
                    <a:pt x="676" y="1724"/>
                  </a:cubicBezTo>
                  <a:lnTo>
                    <a:pt x="6270" y="1724"/>
                  </a:lnTo>
                  <a:cubicBezTo>
                    <a:pt x="6643" y="1721"/>
                    <a:pt x="6946" y="1418"/>
                    <a:pt x="6949" y="1045"/>
                  </a:cubicBezTo>
                  <a:lnTo>
                    <a:pt x="6949" y="0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2" name="Google Shape;18612;p79"/>
            <p:cNvSpPr/>
            <p:nvPr/>
          </p:nvSpPr>
          <p:spPr>
            <a:xfrm>
              <a:off x="7706440" y="1822869"/>
              <a:ext cx="34643" cy="44897"/>
            </a:xfrm>
            <a:custGeom>
              <a:avLst/>
              <a:gdLst/>
              <a:ahLst/>
              <a:cxnLst/>
              <a:rect l="l" t="t" r="r" b="b"/>
              <a:pathLst>
                <a:path w="1331" h="1725" extrusionOk="0">
                  <a:moveTo>
                    <a:pt x="679" y="0"/>
                  </a:moveTo>
                  <a:lnTo>
                    <a:pt x="679" y="1045"/>
                  </a:lnTo>
                  <a:cubicBezTo>
                    <a:pt x="676" y="1418"/>
                    <a:pt x="373" y="1721"/>
                    <a:pt x="0" y="1724"/>
                  </a:cubicBezTo>
                  <a:lnTo>
                    <a:pt x="655" y="1724"/>
                  </a:lnTo>
                  <a:cubicBezTo>
                    <a:pt x="1028" y="1721"/>
                    <a:pt x="1327" y="1418"/>
                    <a:pt x="1330" y="1045"/>
                  </a:cubicBezTo>
                  <a:lnTo>
                    <a:pt x="1330" y="0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3" name="Google Shape;18613;p79"/>
            <p:cNvSpPr/>
            <p:nvPr/>
          </p:nvSpPr>
          <p:spPr>
            <a:xfrm>
              <a:off x="7560191" y="1548044"/>
              <a:ext cx="180891" cy="44793"/>
            </a:xfrm>
            <a:custGeom>
              <a:avLst/>
              <a:gdLst/>
              <a:ahLst/>
              <a:cxnLst/>
              <a:rect l="l" t="t" r="r" b="b"/>
              <a:pathLst>
                <a:path w="6950" h="1721" extrusionOk="0">
                  <a:moveTo>
                    <a:pt x="676" y="0"/>
                  </a:moveTo>
                  <a:cubicBezTo>
                    <a:pt x="303" y="0"/>
                    <a:pt x="4" y="303"/>
                    <a:pt x="0" y="676"/>
                  </a:cubicBezTo>
                  <a:lnTo>
                    <a:pt x="0" y="1721"/>
                  </a:lnTo>
                  <a:lnTo>
                    <a:pt x="6949" y="1721"/>
                  </a:lnTo>
                  <a:lnTo>
                    <a:pt x="6949" y="676"/>
                  </a:lnTo>
                  <a:cubicBezTo>
                    <a:pt x="6946" y="303"/>
                    <a:pt x="6643" y="0"/>
                    <a:pt x="6274" y="0"/>
                  </a:cubicBez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4" name="Google Shape;18614;p79"/>
            <p:cNvSpPr/>
            <p:nvPr/>
          </p:nvSpPr>
          <p:spPr>
            <a:xfrm>
              <a:off x="7706440" y="1548044"/>
              <a:ext cx="34643" cy="44793"/>
            </a:xfrm>
            <a:custGeom>
              <a:avLst/>
              <a:gdLst/>
              <a:ahLst/>
              <a:cxnLst/>
              <a:rect l="l" t="t" r="r" b="b"/>
              <a:pathLst>
                <a:path w="1331" h="1721" extrusionOk="0">
                  <a:moveTo>
                    <a:pt x="0" y="0"/>
                  </a:moveTo>
                  <a:cubicBezTo>
                    <a:pt x="373" y="0"/>
                    <a:pt x="676" y="303"/>
                    <a:pt x="679" y="676"/>
                  </a:cubicBezTo>
                  <a:lnTo>
                    <a:pt x="679" y="1721"/>
                  </a:lnTo>
                  <a:lnTo>
                    <a:pt x="1330" y="1721"/>
                  </a:lnTo>
                  <a:lnTo>
                    <a:pt x="1330" y="676"/>
                  </a:lnTo>
                  <a:cubicBezTo>
                    <a:pt x="1330" y="303"/>
                    <a:pt x="1028" y="0"/>
                    <a:pt x="655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5" name="Google Shape;18615;p79"/>
            <p:cNvSpPr/>
            <p:nvPr/>
          </p:nvSpPr>
          <p:spPr>
            <a:xfrm>
              <a:off x="7649830" y="1644008"/>
              <a:ext cx="199214" cy="127222"/>
            </a:xfrm>
            <a:custGeom>
              <a:avLst/>
              <a:gdLst/>
              <a:ahLst/>
              <a:cxnLst/>
              <a:rect l="l" t="t" r="r" b="b"/>
              <a:pathLst>
                <a:path w="7654" h="4888" extrusionOk="0">
                  <a:moveTo>
                    <a:pt x="233" y="1"/>
                  </a:moveTo>
                  <a:cubicBezTo>
                    <a:pt x="103" y="1"/>
                    <a:pt x="1" y="106"/>
                    <a:pt x="1" y="236"/>
                  </a:cubicBezTo>
                  <a:lnTo>
                    <a:pt x="1" y="4652"/>
                  </a:lnTo>
                  <a:cubicBezTo>
                    <a:pt x="1" y="4782"/>
                    <a:pt x="103" y="4888"/>
                    <a:pt x="233" y="4888"/>
                  </a:cubicBezTo>
                  <a:lnTo>
                    <a:pt x="7418" y="4888"/>
                  </a:lnTo>
                  <a:cubicBezTo>
                    <a:pt x="7548" y="4884"/>
                    <a:pt x="7654" y="4782"/>
                    <a:pt x="7654" y="4652"/>
                  </a:cubicBezTo>
                  <a:lnTo>
                    <a:pt x="7654" y="236"/>
                  </a:lnTo>
                  <a:cubicBezTo>
                    <a:pt x="7654" y="106"/>
                    <a:pt x="7548" y="1"/>
                    <a:pt x="74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6" name="Google Shape;18616;p79"/>
            <p:cNvSpPr/>
            <p:nvPr/>
          </p:nvSpPr>
          <p:spPr>
            <a:xfrm>
              <a:off x="7826583" y="1644008"/>
              <a:ext cx="22462" cy="127222"/>
            </a:xfrm>
            <a:custGeom>
              <a:avLst/>
              <a:gdLst/>
              <a:ahLst/>
              <a:cxnLst/>
              <a:rect l="l" t="t" r="r" b="b"/>
              <a:pathLst>
                <a:path w="863" h="4888" extrusionOk="0">
                  <a:moveTo>
                    <a:pt x="1" y="1"/>
                  </a:moveTo>
                  <a:cubicBezTo>
                    <a:pt x="131" y="1"/>
                    <a:pt x="236" y="106"/>
                    <a:pt x="236" y="236"/>
                  </a:cubicBezTo>
                  <a:lnTo>
                    <a:pt x="236" y="4652"/>
                  </a:lnTo>
                  <a:cubicBezTo>
                    <a:pt x="236" y="4782"/>
                    <a:pt x="131" y="4888"/>
                    <a:pt x="1" y="4888"/>
                  </a:cubicBezTo>
                  <a:lnTo>
                    <a:pt x="627" y="4888"/>
                  </a:lnTo>
                  <a:cubicBezTo>
                    <a:pt x="757" y="4888"/>
                    <a:pt x="863" y="4782"/>
                    <a:pt x="863" y="4652"/>
                  </a:cubicBezTo>
                  <a:lnTo>
                    <a:pt x="863" y="236"/>
                  </a:lnTo>
                  <a:cubicBezTo>
                    <a:pt x="863" y="106"/>
                    <a:pt x="757" y="1"/>
                    <a:pt x="627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7" name="Google Shape;18617;p79"/>
            <p:cNvSpPr/>
            <p:nvPr/>
          </p:nvSpPr>
          <p:spPr>
            <a:xfrm>
              <a:off x="7758183" y="1666912"/>
              <a:ext cx="44429" cy="38130"/>
            </a:xfrm>
            <a:custGeom>
              <a:avLst/>
              <a:gdLst/>
              <a:ahLst/>
              <a:cxnLst/>
              <a:rect l="l" t="t" r="r" b="b"/>
              <a:pathLst>
                <a:path w="1707" h="1465" extrusionOk="0">
                  <a:moveTo>
                    <a:pt x="978" y="0"/>
                  </a:moveTo>
                  <a:cubicBezTo>
                    <a:pt x="324" y="0"/>
                    <a:pt x="0" y="788"/>
                    <a:pt x="458" y="1249"/>
                  </a:cubicBezTo>
                  <a:cubicBezTo>
                    <a:pt x="607" y="1398"/>
                    <a:pt x="790" y="1465"/>
                    <a:pt x="969" y="1465"/>
                  </a:cubicBezTo>
                  <a:cubicBezTo>
                    <a:pt x="1346" y="1465"/>
                    <a:pt x="1707" y="1173"/>
                    <a:pt x="1707" y="732"/>
                  </a:cubicBezTo>
                  <a:cubicBezTo>
                    <a:pt x="1707" y="327"/>
                    <a:pt x="1379" y="0"/>
                    <a:pt x="978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8" name="Google Shape;18618;p79"/>
            <p:cNvSpPr/>
            <p:nvPr/>
          </p:nvSpPr>
          <p:spPr>
            <a:xfrm>
              <a:off x="7783273" y="1666912"/>
              <a:ext cx="44429" cy="38104"/>
            </a:xfrm>
            <a:custGeom>
              <a:avLst/>
              <a:gdLst/>
              <a:ahLst/>
              <a:cxnLst/>
              <a:rect l="l" t="t" r="r" b="b"/>
              <a:pathLst>
                <a:path w="1707" h="1464" extrusionOk="0">
                  <a:moveTo>
                    <a:pt x="975" y="0"/>
                  </a:moveTo>
                  <a:cubicBezTo>
                    <a:pt x="324" y="0"/>
                    <a:pt x="0" y="788"/>
                    <a:pt x="461" y="1249"/>
                  </a:cubicBezTo>
                  <a:cubicBezTo>
                    <a:pt x="609" y="1397"/>
                    <a:pt x="791" y="1463"/>
                    <a:pt x="970" y="1463"/>
                  </a:cubicBezTo>
                  <a:cubicBezTo>
                    <a:pt x="1346" y="1463"/>
                    <a:pt x="1707" y="1173"/>
                    <a:pt x="1707" y="732"/>
                  </a:cubicBezTo>
                  <a:cubicBezTo>
                    <a:pt x="1707" y="327"/>
                    <a:pt x="1380" y="0"/>
                    <a:pt x="975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9" name="Google Shape;18619;p79"/>
            <p:cNvSpPr/>
            <p:nvPr/>
          </p:nvSpPr>
          <p:spPr>
            <a:xfrm>
              <a:off x="7673567" y="1668265"/>
              <a:ext cx="56896" cy="35397"/>
            </a:xfrm>
            <a:custGeom>
              <a:avLst/>
              <a:gdLst/>
              <a:ahLst/>
              <a:cxnLst/>
              <a:rect l="l" t="t" r="r" b="b"/>
              <a:pathLst>
                <a:path w="2186" h="1360" extrusionOk="0">
                  <a:moveTo>
                    <a:pt x="236" y="1"/>
                  </a:moveTo>
                  <a:cubicBezTo>
                    <a:pt x="106" y="1"/>
                    <a:pt x="0" y="106"/>
                    <a:pt x="0" y="237"/>
                  </a:cubicBezTo>
                  <a:lnTo>
                    <a:pt x="0" y="1123"/>
                  </a:lnTo>
                  <a:cubicBezTo>
                    <a:pt x="0" y="1253"/>
                    <a:pt x="106" y="1359"/>
                    <a:pt x="236" y="1359"/>
                  </a:cubicBezTo>
                  <a:lnTo>
                    <a:pt x="1953" y="1359"/>
                  </a:lnTo>
                  <a:cubicBezTo>
                    <a:pt x="2080" y="1359"/>
                    <a:pt x="2185" y="1253"/>
                    <a:pt x="2185" y="1123"/>
                  </a:cubicBezTo>
                  <a:lnTo>
                    <a:pt x="2185" y="237"/>
                  </a:lnTo>
                  <a:cubicBezTo>
                    <a:pt x="2185" y="106"/>
                    <a:pt x="2080" y="1"/>
                    <a:pt x="1953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0" name="Google Shape;18620;p79"/>
            <p:cNvSpPr/>
            <p:nvPr/>
          </p:nvSpPr>
          <p:spPr>
            <a:xfrm>
              <a:off x="7670262" y="1724042"/>
              <a:ext cx="160277" cy="19911"/>
            </a:xfrm>
            <a:custGeom>
              <a:avLst/>
              <a:gdLst/>
              <a:ahLst/>
              <a:cxnLst/>
              <a:rect l="l" t="t" r="r" b="b"/>
              <a:pathLst>
                <a:path w="6158" h="765" extrusionOk="0">
                  <a:moveTo>
                    <a:pt x="236" y="1"/>
                  </a:moveTo>
                  <a:cubicBezTo>
                    <a:pt x="106" y="1"/>
                    <a:pt x="0" y="106"/>
                    <a:pt x="0" y="236"/>
                  </a:cubicBezTo>
                  <a:lnTo>
                    <a:pt x="0" y="528"/>
                  </a:lnTo>
                  <a:cubicBezTo>
                    <a:pt x="0" y="659"/>
                    <a:pt x="106" y="764"/>
                    <a:pt x="236" y="764"/>
                  </a:cubicBezTo>
                  <a:lnTo>
                    <a:pt x="5922" y="764"/>
                  </a:lnTo>
                  <a:cubicBezTo>
                    <a:pt x="6052" y="764"/>
                    <a:pt x="6158" y="659"/>
                    <a:pt x="6158" y="528"/>
                  </a:cubicBezTo>
                  <a:lnTo>
                    <a:pt x="6158" y="236"/>
                  </a:lnTo>
                  <a:cubicBezTo>
                    <a:pt x="6158" y="106"/>
                    <a:pt x="6052" y="1"/>
                    <a:pt x="5922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1" name="Google Shape;18621;p79"/>
            <p:cNvSpPr/>
            <p:nvPr/>
          </p:nvSpPr>
          <p:spPr>
            <a:xfrm>
              <a:off x="7508709" y="1539507"/>
              <a:ext cx="93178" cy="89665"/>
            </a:xfrm>
            <a:custGeom>
              <a:avLst/>
              <a:gdLst/>
              <a:ahLst/>
              <a:cxnLst/>
              <a:rect l="l" t="t" r="r" b="b"/>
              <a:pathLst>
                <a:path w="3580" h="3445" extrusionOk="0">
                  <a:moveTo>
                    <a:pt x="1859" y="1"/>
                  </a:moveTo>
                  <a:cubicBezTo>
                    <a:pt x="1162" y="1"/>
                    <a:pt x="536" y="420"/>
                    <a:pt x="268" y="1064"/>
                  </a:cubicBezTo>
                  <a:cubicBezTo>
                    <a:pt x="1" y="1707"/>
                    <a:pt x="149" y="2446"/>
                    <a:pt x="641" y="2939"/>
                  </a:cubicBezTo>
                  <a:cubicBezTo>
                    <a:pt x="972" y="3269"/>
                    <a:pt x="1413" y="3445"/>
                    <a:pt x="1862" y="3445"/>
                  </a:cubicBezTo>
                  <a:cubicBezTo>
                    <a:pt x="2082" y="3445"/>
                    <a:pt x="2305" y="3402"/>
                    <a:pt x="2517" y="3315"/>
                  </a:cubicBezTo>
                  <a:cubicBezTo>
                    <a:pt x="3160" y="3048"/>
                    <a:pt x="3579" y="2418"/>
                    <a:pt x="3579" y="1725"/>
                  </a:cubicBezTo>
                  <a:cubicBezTo>
                    <a:pt x="3579" y="772"/>
                    <a:pt x="2809" y="1"/>
                    <a:pt x="185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2" name="Google Shape;18622;p79"/>
            <p:cNvSpPr/>
            <p:nvPr/>
          </p:nvSpPr>
          <p:spPr>
            <a:xfrm>
              <a:off x="7548557" y="1539507"/>
              <a:ext cx="55621" cy="89665"/>
            </a:xfrm>
            <a:custGeom>
              <a:avLst/>
              <a:gdLst/>
              <a:ahLst/>
              <a:cxnLst/>
              <a:rect l="l" t="t" r="r" b="b"/>
              <a:pathLst>
                <a:path w="2137" h="3445" extrusionOk="0">
                  <a:moveTo>
                    <a:pt x="328" y="1"/>
                  </a:moveTo>
                  <a:cubicBezTo>
                    <a:pt x="219" y="1"/>
                    <a:pt x="109" y="12"/>
                    <a:pt x="0" y="33"/>
                  </a:cubicBezTo>
                  <a:cubicBezTo>
                    <a:pt x="810" y="191"/>
                    <a:pt x="1397" y="898"/>
                    <a:pt x="1397" y="1725"/>
                  </a:cubicBezTo>
                  <a:cubicBezTo>
                    <a:pt x="1397" y="2548"/>
                    <a:pt x="810" y="3259"/>
                    <a:pt x="0" y="3414"/>
                  </a:cubicBezTo>
                  <a:cubicBezTo>
                    <a:pt x="110" y="3435"/>
                    <a:pt x="219" y="3445"/>
                    <a:pt x="326" y="3445"/>
                  </a:cubicBezTo>
                  <a:cubicBezTo>
                    <a:pt x="1194" y="3445"/>
                    <a:pt x="1953" y="2786"/>
                    <a:pt x="2038" y="1887"/>
                  </a:cubicBezTo>
                  <a:cubicBezTo>
                    <a:pt x="2136" y="877"/>
                    <a:pt x="1341" y="4"/>
                    <a:pt x="32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3" name="Google Shape;18623;p79"/>
            <p:cNvSpPr/>
            <p:nvPr/>
          </p:nvSpPr>
          <p:spPr>
            <a:xfrm>
              <a:off x="7499365" y="1534536"/>
              <a:ext cx="354807" cy="338357"/>
            </a:xfrm>
            <a:custGeom>
              <a:avLst/>
              <a:gdLst/>
              <a:ahLst/>
              <a:cxnLst/>
              <a:rect l="l" t="t" r="r" b="b"/>
              <a:pathLst>
                <a:path w="13632" h="13000" extrusionOk="0">
                  <a:moveTo>
                    <a:pt x="8611" y="713"/>
                  </a:moveTo>
                  <a:cubicBezTo>
                    <a:pt x="8875" y="713"/>
                    <a:pt x="9089" y="927"/>
                    <a:pt x="9089" y="1191"/>
                  </a:cubicBezTo>
                  <a:lnTo>
                    <a:pt x="9089" y="2043"/>
                  </a:lnTo>
                  <a:lnTo>
                    <a:pt x="4132" y="2043"/>
                  </a:lnTo>
                  <a:cubicBezTo>
                    <a:pt x="4132" y="1997"/>
                    <a:pt x="4135" y="1955"/>
                    <a:pt x="4135" y="1913"/>
                  </a:cubicBezTo>
                  <a:cubicBezTo>
                    <a:pt x="4135" y="1476"/>
                    <a:pt x="3984" y="1054"/>
                    <a:pt x="3709" y="713"/>
                  </a:cubicBezTo>
                  <a:close/>
                  <a:moveTo>
                    <a:pt x="2218" y="389"/>
                  </a:moveTo>
                  <a:cubicBezTo>
                    <a:pt x="2415" y="389"/>
                    <a:pt x="2613" y="427"/>
                    <a:pt x="2802" y="505"/>
                  </a:cubicBezTo>
                  <a:cubicBezTo>
                    <a:pt x="3372" y="741"/>
                    <a:pt x="3745" y="1297"/>
                    <a:pt x="3745" y="1913"/>
                  </a:cubicBezTo>
                  <a:cubicBezTo>
                    <a:pt x="3741" y="2757"/>
                    <a:pt x="3059" y="3440"/>
                    <a:pt x="2218" y="3440"/>
                  </a:cubicBezTo>
                  <a:cubicBezTo>
                    <a:pt x="1602" y="3440"/>
                    <a:pt x="1046" y="3067"/>
                    <a:pt x="810" y="2497"/>
                  </a:cubicBezTo>
                  <a:cubicBezTo>
                    <a:pt x="571" y="1927"/>
                    <a:pt x="705" y="1272"/>
                    <a:pt x="1137" y="836"/>
                  </a:cubicBezTo>
                  <a:cubicBezTo>
                    <a:pt x="1429" y="544"/>
                    <a:pt x="1820" y="389"/>
                    <a:pt x="2218" y="389"/>
                  </a:cubicBezTo>
                  <a:close/>
                  <a:moveTo>
                    <a:pt x="9086" y="11275"/>
                  </a:moveTo>
                  <a:lnTo>
                    <a:pt x="9086" y="12123"/>
                  </a:lnTo>
                  <a:cubicBezTo>
                    <a:pt x="9086" y="12390"/>
                    <a:pt x="8871" y="12605"/>
                    <a:pt x="8607" y="12605"/>
                  </a:cubicBezTo>
                  <a:lnTo>
                    <a:pt x="3013" y="12605"/>
                  </a:lnTo>
                  <a:cubicBezTo>
                    <a:pt x="2749" y="12602"/>
                    <a:pt x="2534" y="12387"/>
                    <a:pt x="2534" y="12123"/>
                  </a:cubicBezTo>
                  <a:lnTo>
                    <a:pt x="2534" y="11275"/>
                  </a:lnTo>
                  <a:close/>
                  <a:moveTo>
                    <a:pt x="2221" y="0"/>
                  </a:moveTo>
                  <a:cubicBezTo>
                    <a:pt x="1428" y="0"/>
                    <a:pt x="665" y="494"/>
                    <a:pt x="395" y="1325"/>
                  </a:cubicBezTo>
                  <a:cubicBezTo>
                    <a:pt x="1" y="2532"/>
                    <a:pt x="870" y="3781"/>
                    <a:pt x="2140" y="3834"/>
                  </a:cubicBezTo>
                  <a:lnTo>
                    <a:pt x="2140" y="5660"/>
                  </a:lnTo>
                  <a:cubicBezTo>
                    <a:pt x="2140" y="5790"/>
                    <a:pt x="2238" y="5855"/>
                    <a:pt x="2335" y="5855"/>
                  </a:cubicBezTo>
                  <a:cubicBezTo>
                    <a:pt x="2433" y="5855"/>
                    <a:pt x="2531" y="5790"/>
                    <a:pt x="2531" y="5660"/>
                  </a:cubicBezTo>
                  <a:lnTo>
                    <a:pt x="2531" y="3805"/>
                  </a:lnTo>
                  <a:cubicBezTo>
                    <a:pt x="3263" y="3682"/>
                    <a:pt x="3857" y="3147"/>
                    <a:pt x="4061" y="2437"/>
                  </a:cubicBezTo>
                  <a:lnTo>
                    <a:pt x="9089" y="2437"/>
                  </a:lnTo>
                  <a:lnTo>
                    <a:pt x="9089" y="4010"/>
                  </a:lnTo>
                  <a:lnTo>
                    <a:pt x="5975" y="4010"/>
                  </a:lnTo>
                  <a:lnTo>
                    <a:pt x="5975" y="3337"/>
                  </a:lnTo>
                  <a:lnTo>
                    <a:pt x="5585" y="3337"/>
                  </a:lnTo>
                  <a:lnTo>
                    <a:pt x="5585" y="9977"/>
                  </a:lnTo>
                  <a:lnTo>
                    <a:pt x="5975" y="9977"/>
                  </a:lnTo>
                  <a:lnTo>
                    <a:pt x="5975" y="9284"/>
                  </a:lnTo>
                  <a:lnTo>
                    <a:pt x="9089" y="9284"/>
                  </a:lnTo>
                  <a:lnTo>
                    <a:pt x="9089" y="10881"/>
                  </a:lnTo>
                  <a:lnTo>
                    <a:pt x="2534" y="10881"/>
                  </a:lnTo>
                  <a:lnTo>
                    <a:pt x="2534" y="6497"/>
                  </a:lnTo>
                  <a:cubicBezTo>
                    <a:pt x="2534" y="6367"/>
                    <a:pt x="2437" y="6302"/>
                    <a:pt x="2339" y="6302"/>
                  </a:cubicBezTo>
                  <a:cubicBezTo>
                    <a:pt x="2241" y="6302"/>
                    <a:pt x="2144" y="6367"/>
                    <a:pt x="2144" y="6497"/>
                  </a:cubicBezTo>
                  <a:lnTo>
                    <a:pt x="2144" y="12127"/>
                  </a:lnTo>
                  <a:cubicBezTo>
                    <a:pt x="2144" y="12609"/>
                    <a:pt x="2534" y="12996"/>
                    <a:pt x="3016" y="12999"/>
                  </a:cubicBezTo>
                  <a:lnTo>
                    <a:pt x="8611" y="12999"/>
                  </a:lnTo>
                  <a:cubicBezTo>
                    <a:pt x="9058" y="12996"/>
                    <a:pt x="9431" y="12658"/>
                    <a:pt x="9476" y="12215"/>
                  </a:cubicBezTo>
                  <a:cubicBezTo>
                    <a:pt x="9480" y="12186"/>
                    <a:pt x="9480" y="12155"/>
                    <a:pt x="9480" y="12127"/>
                  </a:cubicBezTo>
                  <a:lnTo>
                    <a:pt x="9480" y="9287"/>
                  </a:lnTo>
                  <a:lnTo>
                    <a:pt x="10665" y="9287"/>
                  </a:lnTo>
                  <a:cubicBezTo>
                    <a:pt x="10915" y="9277"/>
                    <a:pt x="10915" y="8907"/>
                    <a:pt x="10665" y="8897"/>
                  </a:cubicBezTo>
                  <a:lnTo>
                    <a:pt x="6014" y="8897"/>
                  </a:lnTo>
                  <a:cubicBezTo>
                    <a:pt x="5993" y="8897"/>
                    <a:pt x="5975" y="8879"/>
                    <a:pt x="5975" y="8858"/>
                  </a:cubicBezTo>
                  <a:lnTo>
                    <a:pt x="5975" y="4442"/>
                  </a:lnTo>
                  <a:cubicBezTo>
                    <a:pt x="5975" y="4421"/>
                    <a:pt x="5993" y="4404"/>
                    <a:pt x="6014" y="4404"/>
                  </a:cubicBezTo>
                  <a:lnTo>
                    <a:pt x="13199" y="4404"/>
                  </a:lnTo>
                  <a:cubicBezTo>
                    <a:pt x="13220" y="4404"/>
                    <a:pt x="13238" y="4421"/>
                    <a:pt x="13238" y="4442"/>
                  </a:cubicBezTo>
                  <a:lnTo>
                    <a:pt x="13238" y="8858"/>
                  </a:lnTo>
                  <a:cubicBezTo>
                    <a:pt x="13238" y="8879"/>
                    <a:pt x="13220" y="8897"/>
                    <a:pt x="13199" y="8897"/>
                  </a:cubicBezTo>
                  <a:lnTo>
                    <a:pt x="11524" y="8897"/>
                  </a:lnTo>
                  <a:cubicBezTo>
                    <a:pt x="11519" y="8896"/>
                    <a:pt x="11515" y="8896"/>
                    <a:pt x="11511" y="8896"/>
                  </a:cubicBezTo>
                  <a:cubicBezTo>
                    <a:pt x="11254" y="8896"/>
                    <a:pt x="11254" y="9288"/>
                    <a:pt x="11511" y="9288"/>
                  </a:cubicBezTo>
                  <a:cubicBezTo>
                    <a:pt x="11515" y="9288"/>
                    <a:pt x="11519" y="9287"/>
                    <a:pt x="11524" y="9287"/>
                  </a:cubicBezTo>
                  <a:lnTo>
                    <a:pt x="13199" y="9287"/>
                  </a:lnTo>
                  <a:cubicBezTo>
                    <a:pt x="13438" y="9287"/>
                    <a:pt x="13628" y="9094"/>
                    <a:pt x="13632" y="8858"/>
                  </a:cubicBezTo>
                  <a:lnTo>
                    <a:pt x="13632" y="4442"/>
                  </a:lnTo>
                  <a:cubicBezTo>
                    <a:pt x="13628" y="4203"/>
                    <a:pt x="13438" y="4010"/>
                    <a:pt x="13199" y="4010"/>
                  </a:cubicBezTo>
                  <a:lnTo>
                    <a:pt x="9480" y="4010"/>
                  </a:lnTo>
                  <a:lnTo>
                    <a:pt x="9480" y="1195"/>
                  </a:lnTo>
                  <a:cubicBezTo>
                    <a:pt x="9480" y="1167"/>
                    <a:pt x="9480" y="1138"/>
                    <a:pt x="9476" y="1107"/>
                  </a:cubicBezTo>
                  <a:cubicBezTo>
                    <a:pt x="9431" y="663"/>
                    <a:pt x="9058" y="326"/>
                    <a:pt x="8611" y="326"/>
                  </a:cubicBezTo>
                  <a:lnTo>
                    <a:pt x="3284" y="326"/>
                  </a:lnTo>
                  <a:cubicBezTo>
                    <a:pt x="2952" y="104"/>
                    <a:pt x="2583" y="0"/>
                    <a:pt x="2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4" name="Google Shape;18624;p79"/>
            <p:cNvSpPr/>
            <p:nvPr/>
          </p:nvSpPr>
          <p:spPr>
            <a:xfrm>
              <a:off x="7758000" y="1661863"/>
              <a:ext cx="64678" cy="48281"/>
            </a:xfrm>
            <a:custGeom>
              <a:avLst/>
              <a:gdLst/>
              <a:ahLst/>
              <a:cxnLst/>
              <a:rect l="l" t="t" r="r" b="b"/>
              <a:pathLst>
                <a:path w="2485" h="1855" extrusionOk="0">
                  <a:moveTo>
                    <a:pt x="985" y="391"/>
                  </a:moveTo>
                  <a:cubicBezTo>
                    <a:pt x="1049" y="391"/>
                    <a:pt x="1108" y="402"/>
                    <a:pt x="1168" y="423"/>
                  </a:cubicBezTo>
                  <a:cubicBezTo>
                    <a:pt x="971" y="729"/>
                    <a:pt x="971" y="1123"/>
                    <a:pt x="1168" y="1429"/>
                  </a:cubicBezTo>
                  <a:cubicBezTo>
                    <a:pt x="1107" y="1451"/>
                    <a:pt x="1045" y="1462"/>
                    <a:pt x="984" y="1462"/>
                  </a:cubicBezTo>
                  <a:cubicBezTo>
                    <a:pt x="700" y="1462"/>
                    <a:pt x="447" y="1233"/>
                    <a:pt x="447" y="926"/>
                  </a:cubicBezTo>
                  <a:cubicBezTo>
                    <a:pt x="447" y="630"/>
                    <a:pt x="686" y="391"/>
                    <a:pt x="985" y="391"/>
                  </a:cubicBezTo>
                  <a:close/>
                  <a:moveTo>
                    <a:pt x="983" y="1"/>
                  </a:moveTo>
                  <a:cubicBezTo>
                    <a:pt x="899" y="1"/>
                    <a:pt x="815" y="12"/>
                    <a:pt x="732" y="36"/>
                  </a:cubicBezTo>
                  <a:cubicBezTo>
                    <a:pt x="285" y="159"/>
                    <a:pt x="0" y="595"/>
                    <a:pt x="63" y="1053"/>
                  </a:cubicBezTo>
                  <a:cubicBezTo>
                    <a:pt x="127" y="1510"/>
                    <a:pt x="517" y="1851"/>
                    <a:pt x="982" y="1855"/>
                  </a:cubicBezTo>
                  <a:cubicBezTo>
                    <a:pt x="1151" y="1855"/>
                    <a:pt x="1320" y="1806"/>
                    <a:pt x="1464" y="1718"/>
                  </a:cubicBezTo>
                  <a:cubicBezTo>
                    <a:pt x="1587" y="1642"/>
                    <a:pt x="1687" y="1542"/>
                    <a:pt x="1760" y="1427"/>
                  </a:cubicBezTo>
                  <a:lnTo>
                    <a:pt x="1760" y="1427"/>
                  </a:lnTo>
                  <a:cubicBezTo>
                    <a:pt x="1821" y="1450"/>
                    <a:pt x="1883" y="1461"/>
                    <a:pt x="1945" y="1461"/>
                  </a:cubicBezTo>
                  <a:cubicBezTo>
                    <a:pt x="2220" y="1461"/>
                    <a:pt x="2484" y="1247"/>
                    <a:pt x="2484" y="926"/>
                  </a:cubicBezTo>
                  <a:cubicBezTo>
                    <a:pt x="2481" y="630"/>
                    <a:pt x="2241" y="391"/>
                    <a:pt x="1946" y="391"/>
                  </a:cubicBezTo>
                  <a:cubicBezTo>
                    <a:pt x="1878" y="391"/>
                    <a:pt x="1816" y="403"/>
                    <a:pt x="1759" y="424"/>
                  </a:cubicBezTo>
                  <a:lnTo>
                    <a:pt x="1759" y="424"/>
                  </a:lnTo>
                  <a:cubicBezTo>
                    <a:pt x="1786" y="465"/>
                    <a:pt x="1810" y="510"/>
                    <a:pt x="1830" y="557"/>
                  </a:cubicBezTo>
                  <a:cubicBezTo>
                    <a:pt x="1958" y="849"/>
                    <a:pt x="1923" y="1174"/>
                    <a:pt x="1760" y="1427"/>
                  </a:cubicBezTo>
                  <a:lnTo>
                    <a:pt x="1760" y="1427"/>
                  </a:lnTo>
                  <a:cubicBezTo>
                    <a:pt x="1692" y="1401"/>
                    <a:pt x="1627" y="1360"/>
                    <a:pt x="1569" y="1302"/>
                  </a:cubicBezTo>
                  <a:cubicBezTo>
                    <a:pt x="1280" y="1016"/>
                    <a:pt x="1415" y="550"/>
                    <a:pt x="1759" y="424"/>
                  </a:cubicBezTo>
                  <a:lnTo>
                    <a:pt x="1759" y="424"/>
                  </a:lnTo>
                  <a:cubicBezTo>
                    <a:pt x="1588" y="159"/>
                    <a:pt x="1293" y="1"/>
                    <a:pt x="9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5" name="Google Shape;18625;p79"/>
            <p:cNvSpPr/>
            <p:nvPr/>
          </p:nvSpPr>
          <p:spPr>
            <a:xfrm>
              <a:off x="7668518" y="1663138"/>
              <a:ext cx="67073" cy="45548"/>
            </a:xfrm>
            <a:custGeom>
              <a:avLst/>
              <a:gdLst/>
              <a:ahLst/>
              <a:cxnLst/>
              <a:rect l="l" t="t" r="r" b="b"/>
              <a:pathLst>
                <a:path w="2577" h="1750" extrusionOk="0">
                  <a:moveTo>
                    <a:pt x="2147" y="395"/>
                  </a:moveTo>
                  <a:cubicBezTo>
                    <a:pt x="2168" y="395"/>
                    <a:pt x="2186" y="413"/>
                    <a:pt x="2186" y="434"/>
                  </a:cubicBezTo>
                  <a:lnTo>
                    <a:pt x="2186" y="1320"/>
                  </a:lnTo>
                  <a:cubicBezTo>
                    <a:pt x="2186" y="1341"/>
                    <a:pt x="2168" y="1359"/>
                    <a:pt x="2147" y="1359"/>
                  </a:cubicBezTo>
                  <a:lnTo>
                    <a:pt x="433" y="1359"/>
                  </a:lnTo>
                  <a:cubicBezTo>
                    <a:pt x="409" y="1359"/>
                    <a:pt x="391" y="1341"/>
                    <a:pt x="391" y="1320"/>
                  </a:cubicBezTo>
                  <a:lnTo>
                    <a:pt x="391" y="434"/>
                  </a:lnTo>
                  <a:cubicBezTo>
                    <a:pt x="391" y="413"/>
                    <a:pt x="409" y="395"/>
                    <a:pt x="433" y="395"/>
                  </a:cubicBezTo>
                  <a:close/>
                  <a:moveTo>
                    <a:pt x="430" y="1"/>
                  </a:moveTo>
                  <a:cubicBezTo>
                    <a:pt x="191" y="1"/>
                    <a:pt x="1" y="194"/>
                    <a:pt x="1" y="434"/>
                  </a:cubicBezTo>
                  <a:lnTo>
                    <a:pt x="1" y="1320"/>
                  </a:lnTo>
                  <a:cubicBezTo>
                    <a:pt x="1" y="1560"/>
                    <a:pt x="191" y="1750"/>
                    <a:pt x="430" y="1750"/>
                  </a:cubicBezTo>
                  <a:lnTo>
                    <a:pt x="2147" y="1750"/>
                  </a:lnTo>
                  <a:cubicBezTo>
                    <a:pt x="2383" y="1750"/>
                    <a:pt x="2576" y="1560"/>
                    <a:pt x="2576" y="1320"/>
                  </a:cubicBezTo>
                  <a:lnTo>
                    <a:pt x="2576" y="434"/>
                  </a:lnTo>
                  <a:cubicBezTo>
                    <a:pt x="2576" y="194"/>
                    <a:pt x="2383" y="1"/>
                    <a:pt x="21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6" name="Google Shape;18626;p79"/>
            <p:cNvSpPr/>
            <p:nvPr/>
          </p:nvSpPr>
          <p:spPr>
            <a:xfrm>
              <a:off x="7665134" y="1718915"/>
              <a:ext cx="170454" cy="30062"/>
            </a:xfrm>
            <a:custGeom>
              <a:avLst/>
              <a:gdLst/>
              <a:ahLst/>
              <a:cxnLst/>
              <a:rect l="l" t="t" r="r" b="b"/>
              <a:pathLst>
                <a:path w="6549" h="1155" extrusionOk="0">
                  <a:moveTo>
                    <a:pt x="6119" y="395"/>
                  </a:moveTo>
                  <a:cubicBezTo>
                    <a:pt x="6140" y="395"/>
                    <a:pt x="6158" y="412"/>
                    <a:pt x="6158" y="433"/>
                  </a:cubicBezTo>
                  <a:lnTo>
                    <a:pt x="6158" y="725"/>
                  </a:lnTo>
                  <a:cubicBezTo>
                    <a:pt x="6158" y="747"/>
                    <a:pt x="6140" y="764"/>
                    <a:pt x="6119" y="764"/>
                  </a:cubicBezTo>
                  <a:lnTo>
                    <a:pt x="433" y="764"/>
                  </a:lnTo>
                  <a:cubicBezTo>
                    <a:pt x="412" y="764"/>
                    <a:pt x="394" y="747"/>
                    <a:pt x="394" y="725"/>
                  </a:cubicBezTo>
                  <a:lnTo>
                    <a:pt x="391" y="433"/>
                  </a:lnTo>
                  <a:cubicBezTo>
                    <a:pt x="391" y="412"/>
                    <a:pt x="409" y="395"/>
                    <a:pt x="433" y="395"/>
                  </a:cubicBezTo>
                  <a:close/>
                  <a:moveTo>
                    <a:pt x="433" y="1"/>
                  </a:moveTo>
                  <a:cubicBezTo>
                    <a:pt x="194" y="1"/>
                    <a:pt x="0" y="194"/>
                    <a:pt x="0" y="433"/>
                  </a:cubicBezTo>
                  <a:lnTo>
                    <a:pt x="0" y="725"/>
                  </a:lnTo>
                  <a:cubicBezTo>
                    <a:pt x="0" y="965"/>
                    <a:pt x="194" y="1155"/>
                    <a:pt x="433" y="1155"/>
                  </a:cubicBezTo>
                  <a:lnTo>
                    <a:pt x="6119" y="1155"/>
                  </a:lnTo>
                  <a:cubicBezTo>
                    <a:pt x="6355" y="1155"/>
                    <a:pt x="6548" y="965"/>
                    <a:pt x="6548" y="725"/>
                  </a:cubicBezTo>
                  <a:lnTo>
                    <a:pt x="6548" y="433"/>
                  </a:lnTo>
                  <a:cubicBezTo>
                    <a:pt x="6548" y="194"/>
                    <a:pt x="6355" y="1"/>
                    <a:pt x="6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7" name="Google Shape;18627;p79"/>
            <p:cNvSpPr/>
            <p:nvPr/>
          </p:nvSpPr>
          <p:spPr>
            <a:xfrm>
              <a:off x="7534867" y="1569205"/>
              <a:ext cx="43622" cy="30608"/>
            </a:xfrm>
            <a:custGeom>
              <a:avLst/>
              <a:gdLst/>
              <a:ahLst/>
              <a:cxnLst/>
              <a:rect l="l" t="t" r="r" b="b"/>
              <a:pathLst>
                <a:path w="1676" h="1176" extrusionOk="0">
                  <a:moveTo>
                    <a:pt x="1407" y="0"/>
                  </a:moveTo>
                  <a:cubicBezTo>
                    <a:pt x="1363" y="0"/>
                    <a:pt x="1318" y="16"/>
                    <a:pt x="1276" y="53"/>
                  </a:cubicBezTo>
                  <a:lnTo>
                    <a:pt x="1279" y="53"/>
                  </a:lnTo>
                  <a:lnTo>
                    <a:pt x="699" y="679"/>
                  </a:lnTo>
                  <a:lnTo>
                    <a:pt x="438" y="355"/>
                  </a:lnTo>
                  <a:cubicBezTo>
                    <a:pt x="395" y="297"/>
                    <a:pt x="340" y="273"/>
                    <a:pt x="286" y="273"/>
                  </a:cubicBezTo>
                  <a:cubicBezTo>
                    <a:pt x="139" y="273"/>
                    <a:pt x="1" y="452"/>
                    <a:pt x="132" y="602"/>
                  </a:cubicBezTo>
                  <a:lnTo>
                    <a:pt x="533" y="1101"/>
                  </a:lnTo>
                  <a:cubicBezTo>
                    <a:pt x="572" y="1147"/>
                    <a:pt x="625" y="1172"/>
                    <a:pt x="681" y="1175"/>
                  </a:cubicBezTo>
                  <a:lnTo>
                    <a:pt x="688" y="1175"/>
                  </a:lnTo>
                  <a:cubicBezTo>
                    <a:pt x="741" y="1175"/>
                    <a:pt x="794" y="1154"/>
                    <a:pt x="833" y="1112"/>
                  </a:cubicBezTo>
                  <a:lnTo>
                    <a:pt x="1564" y="317"/>
                  </a:lnTo>
                  <a:cubicBezTo>
                    <a:pt x="1675" y="171"/>
                    <a:pt x="1552" y="0"/>
                    <a:pt x="14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28" name="Google Shape;18628;p79"/>
          <p:cNvGrpSpPr/>
          <p:nvPr/>
        </p:nvGrpSpPr>
        <p:grpSpPr>
          <a:xfrm>
            <a:off x="4186663" y="3796534"/>
            <a:ext cx="372844" cy="353610"/>
            <a:chOff x="4186663" y="3796534"/>
            <a:chExt cx="372844" cy="353610"/>
          </a:xfrm>
        </p:grpSpPr>
        <p:sp>
          <p:nvSpPr>
            <p:cNvPr id="18629" name="Google Shape;18629;p79"/>
            <p:cNvSpPr/>
            <p:nvPr/>
          </p:nvSpPr>
          <p:spPr>
            <a:xfrm>
              <a:off x="4211025" y="3802104"/>
              <a:ext cx="342418" cy="342418"/>
            </a:xfrm>
            <a:custGeom>
              <a:avLst/>
              <a:gdLst/>
              <a:ahLst/>
              <a:cxnLst/>
              <a:rect l="l" t="t" r="r" b="b"/>
              <a:pathLst>
                <a:path w="13156" h="13156" extrusionOk="0">
                  <a:moveTo>
                    <a:pt x="6576" y="1"/>
                  </a:moveTo>
                  <a:cubicBezTo>
                    <a:pt x="2945" y="1"/>
                    <a:pt x="0" y="2945"/>
                    <a:pt x="0" y="6580"/>
                  </a:cubicBezTo>
                  <a:cubicBezTo>
                    <a:pt x="0" y="10211"/>
                    <a:pt x="2945" y="13156"/>
                    <a:pt x="6576" y="13156"/>
                  </a:cubicBezTo>
                  <a:cubicBezTo>
                    <a:pt x="10211" y="13156"/>
                    <a:pt x="13156" y="10211"/>
                    <a:pt x="13156" y="6580"/>
                  </a:cubicBezTo>
                  <a:cubicBezTo>
                    <a:pt x="13156" y="2945"/>
                    <a:pt x="10211" y="1"/>
                    <a:pt x="6576" y="1"/>
                  </a:cubicBezTo>
                  <a:close/>
                </a:path>
              </a:pathLst>
            </a:custGeom>
            <a:solidFill>
              <a:srgbClr val="B3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0" name="Google Shape;18630;p79"/>
            <p:cNvSpPr/>
            <p:nvPr/>
          </p:nvSpPr>
          <p:spPr>
            <a:xfrm>
              <a:off x="4359824" y="3802104"/>
              <a:ext cx="199683" cy="342522"/>
            </a:xfrm>
            <a:custGeom>
              <a:avLst/>
              <a:gdLst/>
              <a:ahLst/>
              <a:cxnLst/>
              <a:rect l="l" t="t" r="r" b="b"/>
              <a:pathLst>
                <a:path w="7672" h="13160" extrusionOk="0">
                  <a:moveTo>
                    <a:pt x="859" y="1"/>
                  </a:moveTo>
                  <a:cubicBezTo>
                    <a:pt x="574" y="1"/>
                    <a:pt x="286" y="18"/>
                    <a:pt x="1" y="57"/>
                  </a:cubicBezTo>
                  <a:cubicBezTo>
                    <a:pt x="3277" y="486"/>
                    <a:pt x="5725" y="3276"/>
                    <a:pt x="5725" y="6580"/>
                  </a:cubicBezTo>
                  <a:cubicBezTo>
                    <a:pt x="5725" y="9880"/>
                    <a:pt x="3277" y="12670"/>
                    <a:pt x="1" y="13103"/>
                  </a:cubicBezTo>
                  <a:cubicBezTo>
                    <a:pt x="291" y="13141"/>
                    <a:pt x="580" y="13160"/>
                    <a:pt x="864" y="13160"/>
                  </a:cubicBezTo>
                  <a:cubicBezTo>
                    <a:pt x="4278" y="13160"/>
                    <a:pt x="7194" y="10510"/>
                    <a:pt x="7421" y="7009"/>
                  </a:cubicBezTo>
                  <a:cubicBezTo>
                    <a:pt x="7671" y="3216"/>
                    <a:pt x="4663" y="4"/>
                    <a:pt x="859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1" name="Google Shape;18631;p79"/>
            <p:cNvSpPr/>
            <p:nvPr/>
          </p:nvSpPr>
          <p:spPr>
            <a:xfrm>
              <a:off x="4284370" y="3890988"/>
              <a:ext cx="218241" cy="179564"/>
            </a:xfrm>
            <a:custGeom>
              <a:avLst/>
              <a:gdLst/>
              <a:ahLst/>
              <a:cxnLst/>
              <a:rect l="l" t="t" r="r" b="b"/>
              <a:pathLst>
                <a:path w="8385" h="6899" extrusionOk="0">
                  <a:moveTo>
                    <a:pt x="5479" y="1"/>
                  </a:moveTo>
                  <a:cubicBezTo>
                    <a:pt x="5224" y="1"/>
                    <a:pt x="4967" y="51"/>
                    <a:pt x="4722" y="153"/>
                  </a:cubicBezTo>
                  <a:cubicBezTo>
                    <a:pt x="3998" y="456"/>
                    <a:pt x="3530" y="1163"/>
                    <a:pt x="3530" y="1948"/>
                  </a:cubicBezTo>
                  <a:lnTo>
                    <a:pt x="3530" y="1979"/>
                  </a:lnTo>
                  <a:lnTo>
                    <a:pt x="3435" y="1976"/>
                  </a:lnTo>
                  <a:lnTo>
                    <a:pt x="3431" y="1976"/>
                  </a:lnTo>
                  <a:cubicBezTo>
                    <a:pt x="3234" y="1976"/>
                    <a:pt x="2664" y="1814"/>
                    <a:pt x="2478" y="1754"/>
                  </a:cubicBezTo>
                  <a:cubicBezTo>
                    <a:pt x="1760" y="1508"/>
                    <a:pt x="1112" y="1107"/>
                    <a:pt x="574" y="575"/>
                  </a:cubicBezTo>
                  <a:lnTo>
                    <a:pt x="370" y="375"/>
                  </a:lnTo>
                  <a:cubicBezTo>
                    <a:pt x="357" y="362"/>
                    <a:pt x="341" y="356"/>
                    <a:pt x="325" y="356"/>
                  </a:cubicBezTo>
                  <a:cubicBezTo>
                    <a:pt x="298" y="356"/>
                    <a:pt x="271" y="374"/>
                    <a:pt x="265" y="403"/>
                  </a:cubicBezTo>
                  <a:lnTo>
                    <a:pt x="191" y="681"/>
                  </a:lnTo>
                  <a:cubicBezTo>
                    <a:pt x="1" y="1423"/>
                    <a:pt x="307" y="2208"/>
                    <a:pt x="954" y="2623"/>
                  </a:cubicBezTo>
                  <a:lnTo>
                    <a:pt x="947" y="2623"/>
                  </a:lnTo>
                  <a:cubicBezTo>
                    <a:pt x="817" y="2623"/>
                    <a:pt x="683" y="2609"/>
                    <a:pt x="553" y="2577"/>
                  </a:cubicBezTo>
                  <a:lnTo>
                    <a:pt x="314" y="2521"/>
                  </a:lnTo>
                  <a:cubicBezTo>
                    <a:pt x="309" y="2520"/>
                    <a:pt x="304" y="2519"/>
                    <a:pt x="299" y="2519"/>
                  </a:cubicBezTo>
                  <a:cubicBezTo>
                    <a:pt x="259" y="2519"/>
                    <a:pt x="227" y="2554"/>
                    <a:pt x="236" y="2595"/>
                  </a:cubicBezTo>
                  <a:lnTo>
                    <a:pt x="275" y="2838"/>
                  </a:lnTo>
                  <a:cubicBezTo>
                    <a:pt x="367" y="3376"/>
                    <a:pt x="715" y="3837"/>
                    <a:pt x="1211" y="4066"/>
                  </a:cubicBezTo>
                  <a:cubicBezTo>
                    <a:pt x="1274" y="4090"/>
                    <a:pt x="1257" y="4185"/>
                    <a:pt x="1190" y="4189"/>
                  </a:cubicBezTo>
                  <a:lnTo>
                    <a:pt x="1186" y="4189"/>
                  </a:lnTo>
                  <a:lnTo>
                    <a:pt x="919" y="4203"/>
                  </a:lnTo>
                  <a:cubicBezTo>
                    <a:pt x="873" y="4203"/>
                    <a:pt x="845" y="4256"/>
                    <a:pt x="866" y="4298"/>
                  </a:cubicBezTo>
                  <a:lnTo>
                    <a:pt x="1000" y="4530"/>
                  </a:lnTo>
                  <a:cubicBezTo>
                    <a:pt x="1260" y="4984"/>
                    <a:pt x="1714" y="5297"/>
                    <a:pt x="2235" y="5375"/>
                  </a:cubicBezTo>
                  <a:cubicBezTo>
                    <a:pt x="2291" y="5382"/>
                    <a:pt x="2309" y="5456"/>
                    <a:pt x="2263" y="5487"/>
                  </a:cubicBezTo>
                  <a:cubicBezTo>
                    <a:pt x="1820" y="5818"/>
                    <a:pt x="1306" y="6040"/>
                    <a:pt x="761" y="6135"/>
                  </a:cubicBezTo>
                  <a:lnTo>
                    <a:pt x="173" y="6237"/>
                  </a:lnTo>
                  <a:cubicBezTo>
                    <a:pt x="110" y="6247"/>
                    <a:pt x="99" y="6339"/>
                    <a:pt x="162" y="6360"/>
                  </a:cubicBezTo>
                  <a:lnTo>
                    <a:pt x="718" y="6574"/>
                  </a:lnTo>
                  <a:cubicBezTo>
                    <a:pt x="1281" y="6789"/>
                    <a:pt x="1879" y="6898"/>
                    <a:pt x="2478" y="6898"/>
                  </a:cubicBezTo>
                  <a:cubicBezTo>
                    <a:pt x="5194" y="6898"/>
                    <a:pt x="7414" y="4689"/>
                    <a:pt x="7421" y="1969"/>
                  </a:cubicBezTo>
                  <a:lnTo>
                    <a:pt x="7421" y="1951"/>
                  </a:lnTo>
                  <a:lnTo>
                    <a:pt x="7421" y="1902"/>
                  </a:lnTo>
                  <a:lnTo>
                    <a:pt x="7421" y="1891"/>
                  </a:lnTo>
                  <a:cubicBezTo>
                    <a:pt x="7611" y="1758"/>
                    <a:pt x="7787" y="1610"/>
                    <a:pt x="7949" y="1444"/>
                  </a:cubicBezTo>
                  <a:lnTo>
                    <a:pt x="8343" y="1036"/>
                  </a:lnTo>
                  <a:cubicBezTo>
                    <a:pt x="8384" y="995"/>
                    <a:pt x="8354" y="928"/>
                    <a:pt x="8301" y="928"/>
                  </a:cubicBezTo>
                  <a:cubicBezTo>
                    <a:pt x="8295" y="928"/>
                    <a:pt x="8289" y="929"/>
                    <a:pt x="8283" y="931"/>
                  </a:cubicBezTo>
                  <a:lnTo>
                    <a:pt x="7731" y="1061"/>
                  </a:lnTo>
                  <a:cubicBezTo>
                    <a:pt x="7674" y="1075"/>
                    <a:pt x="7618" y="1089"/>
                    <a:pt x="7558" y="1100"/>
                  </a:cubicBezTo>
                  <a:cubicBezTo>
                    <a:pt x="7554" y="1100"/>
                    <a:pt x="7551" y="1101"/>
                    <a:pt x="7547" y="1101"/>
                  </a:cubicBezTo>
                  <a:cubicBezTo>
                    <a:pt x="7487" y="1101"/>
                    <a:pt x="7456" y="1024"/>
                    <a:pt x="7506" y="987"/>
                  </a:cubicBezTo>
                  <a:cubicBezTo>
                    <a:pt x="7572" y="931"/>
                    <a:pt x="7632" y="875"/>
                    <a:pt x="7688" y="811"/>
                  </a:cubicBezTo>
                  <a:lnTo>
                    <a:pt x="8118" y="343"/>
                  </a:lnTo>
                  <a:cubicBezTo>
                    <a:pt x="8154" y="300"/>
                    <a:pt x="8122" y="236"/>
                    <a:pt x="8072" y="236"/>
                  </a:cubicBezTo>
                  <a:cubicBezTo>
                    <a:pt x="8064" y="236"/>
                    <a:pt x="8056" y="238"/>
                    <a:pt x="8047" y="241"/>
                  </a:cubicBezTo>
                  <a:lnTo>
                    <a:pt x="7449" y="442"/>
                  </a:lnTo>
                  <a:cubicBezTo>
                    <a:pt x="7266" y="502"/>
                    <a:pt x="7080" y="544"/>
                    <a:pt x="6893" y="572"/>
                  </a:cubicBezTo>
                  <a:cubicBezTo>
                    <a:pt x="6890" y="573"/>
                    <a:pt x="6886" y="573"/>
                    <a:pt x="6882" y="573"/>
                  </a:cubicBezTo>
                  <a:cubicBezTo>
                    <a:pt x="6865" y="573"/>
                    <a:pt x="6849" y="566"/>
                    <a:pt x="6837" y="554"/>
                  </a:cubicBezTo>
                  <a:cubicBezTo>
                    <a:pt x="6467" y="191"/>
                    <a:pt x="5977" y="1"/>
                    <a:pt x="5479" y="1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2" name="Google Shape;18632;p79"/>
            <p:cNvSpPr/>
            <p:nvPr/>
          </p:nvSpPr>
          <p:spPr>
            <a:xfrm>
              <a:off x="4186663" y="3796534"/>
              <a:ext cx="372480" cy="353610"/>
            </a:xfrm>
            <a:custGeom>
              <a:avLst/>
              <a:gdLst/>
              <a:ahLst/>
              <a:cxnLst/>
              <a:rect l="l" t="t" r="r" b="b"/>
              <a:pathLst>
                <a:path w="14311" h="13586" extrusionOk="0">
                  <a:moveTo>
                    <a:pt x="7512" y="429"/>
                  </a:moveTo>
                  <a:cubicBezTo>
                    <a:pt x="11024" y="429"/>
                    <a:pt x="13877" y="3283"/>
                    <a:pt x="13877" y="6794"/>
                  </a:cubicBezTo>
                  <a:cubicBezTo>
                    <a:pt x="13877" y="10302"/>
                    <a:pt x="11024" y="13155"/>
                    <a:pt x="7512" y="13155"/>
                  </a:cubicBezTo>
                  <a:cubicBezTo>
                    <a:pt x="4004" y="13155"/>
                    <a:pt x="1151" y="10302"/>
                    <a:pt x="1151" y="6794"/>
                  </a:cubicBezTo>
                  <a:cubicBezTo>
                    <a:pt x="1151" y="3283"/>
                    <a:pt x="4004" y="429"/>
                    <a:pt x="7512" y="429"/>
                  </a:cubicBezTo>
                  <a:close/>
                  <a:moveTo>
                    <a:pt x="7512" y="1"/>
                  </a:moveTo>
                  <a:cubicBezTo>
                    <a:pt x="6205" y="1"/>
                    <a:pt x="4891" y="377"/>
                    <a:pt x="3741" y="1147"/>
                  </a:cubicBezTo>
                  <a:cubicBezTo>
                    <a:pt x="1045" y="2945"/>
                    <a:pt x="0" y="6400"/>
                    <a:pt x="1239" y="9391"/>
                  </a:cubicBezTo>
                  <a:cubicBezTo>
                    <a:pt x="2307" y="11966"/>
                    <a:pt x="4809" y="13586"/>
                    <a:pt x="7510" y="13586"/>
                  </a:cubicBezTo>
                  <a:cubicBezTo>
                    <a:pt x="7950" y="13586"/>
                    <a:pt x="8394" y="13543"/>
                    <a:pt x="8839" y="13454"/>
                  </a:cubicBezTo>
                  <a:cubicBezTo>
                    <a:pt x="12016" y="12825"/>
                    <a:pt x="14307" y="10035"/>
                    <a:pt x="14307" y="6794"/>
                  </a:cubicBezTo>
                  <a:cubicBezTo>
                    <a:pt x="14310" y="4989"/>
                    <a:pt x="13596" y="3261"/>
                    <a:pt x="12315" y="1991"/>
                  </a:cubicBezTo>
                  <a:cubicBezTo>
                    <a:pt x="11003" y="677"/>
                    <a:pt x="9264" y="1"/>
                    <a:pt x="7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3" name="Google Shape;18633;p79"/>
            <p:cNvSpPr/>
            <p:nvPr/>
          </p:nvSpPr>
          <p:spPr>
            <a:xfrm>
              <a:off x="4277785" y="3885834"/>
              <a:ext cx="231515" cy="189871"/>
            </a:xfrm>
            <a:custGeom>
              <a:avLst/>
              <a:gdLst/>
              <a:ahLst/>
              <a:cxnLst/>
              <a:rect l="l" t="t" r="r" b="b"/>
              <a:pathLst>
                <a:path w="8895" h="7295" extrusionOk="0">
                  <a:moveTo>
                    <a:pt x="5726" y="0"/>
                  </a:moveTo>
                  <a:cubicBezTo>
                    <a:pt x="5464" y="0"/>
                    <a:pt x="5200" y="48"/>
                    <a:pt x="4947" y="147"/>
                  </a:cubicBezTo>
                  <a:cubicBezTo>
                    <a:pt x="4184" y="446"/>
                    <a:pt x="3660" y="1153"/>
                    <a:pt x="3589" y="1970"/>
                  </a:cubicBezTo>
                  <a:cubicBezTo>
                    <a:pt x="3322" y="1917"/>
                    <a:pt x="3054" y="1850"/>
                    <a:pt x="2794" y="1766"/>
                  </a:cubicBezTo>
                  <a:cubicBezTo>
                    <a:pt x="2006" y="1498"/>
                    <a:pt x="1302" y="1027"/>
                    <a:pt x="750" y="404"/>
                  </a:cubicBezTo>
                  <a:cubicBezTo>
                    <a:pt x="718" y="365"/>
                    <a:pt x="672" y="341"/>
                    <a:pt x="627" y="330"/>
                  </a:cubicBezTo>
                  <a:cubicBezTo>
                    <a:pt x="613" y="328"/>
                    <a:pt x="600" y="326"/>
                    <a:pt x="586" y="326"/>
                  </a:cubicBezTo>
                  <a:cubicBezTo>
                    <a:pt x="506" y="326"/>
                    <a:pt x="431" y="371"/>
                    <a:pt x="394" y="446"/>
                  </a:cubicBezTo>
                  <a:cubicBezTo>
                    <a:pt x="64" y="1104"/>
                    <a:pt x="130" y="1889"/>
                    <a:pt x="560" y="2487"/>
                  </a:cubicBezTo>
                  <a:cubicBezTo>
                    <a:pt x="547" y="2485"/>
                    <a:pt x="533" y="2483"/>
                    <a:pt x="520" y="2483"/>
                  </a:cubicBezTo>
                  <a:cubicBezTo>
                    <a:pt x="456" y="2483"/>
                    <a:pt x="393" y="2511"/>
                    <a:pt x="352" y="2561"/>
                  </a:cubicBezTo>
                  <a:cubicBezTo>
                    <a:pt x="324" y="2600"/>
                    <a:pt x="306" y="2645"/>
                    <a:pt x="306" y="2695"/>
                  </a:cubicBezTo>
                  <a:lnTo>
                    <a:pt x="306" y="2761"/>
                  </a:lnTo>
                  <a:cubicBezTo>
                    <a:pt x="306" y="3324"/>
                    <a:pt x="560" y="3856"/>
                    <a:pt x="1000" y="4207"/>
                  </a:cubicBezTo>
                  <a:cubicBezTo>
                    <a:pt x="968" y="4229"/>
                    <a:pt x="943" y="4257"/>
                    <a:pt x="929" y="4288"/>
                  </a:cubicBezTo>
                  <a:cubicBezTo>
                    <a:pt x="905" y="4341"/>
                    <a:pt x="897" y="4401"/>
                    <a:pt x="915" y="4454"/>
                  </a:cubicBezTo>
                  <a:cubicBezTo>
                    <a:pt x="1102" y="5041"/>
                    <a:pt x="1559" y="5506"/>
                    <a:pt x="2143" y="5696"/>
                  </a:cubicBezTo>
                  <a:cubicBezTo>
                    <a:pt x="1619" y="6016"/>
                    <a:pt x="1017" y="6185"/>
                    <a:pt x="401" y="6185"/>
                  </a:cubicBezTo>
                  <a:cubicBezTo>
                    <a:pt x="349" y="6185"/>
                    <a:pt x="292" y="6185"/>
                    <a:pt x="236" y="6181"/>
                  </a:cubicBezTo>
                  <a:cubicBezTo>
                    <a:pt x="231" y="6181"/>
                    <a:pt x="227" y="6181"/>
                    <a:pt x="222" y="6181"/>
                  </a:cubicBezTo>
                  <a:cubicBezTo>
                    <a:pt x="119" y="6181"/>
                    <a:pt x="31" y="6256"/>
                    <a:pt x="14" y="6361"/>
                  </a:cubicBezTo>
                  <a:cubicBezTo>
                    <a:pt x="0" y="6449"/>
                    <a:pt x="43" y="6537"/>
                    <a:pt x="123" y="6582"/>
                  </a:cubicBezTo>
                  <a:cubicBezTo>
                    <a:pt x="930" y="7059"/>
                    <a:pt x="1832" y="7294"/>
                    <a:pt x="2731" y="7294"/>
                  </a:cubicBezTo>
                  <a:cubicBezTo>
                    <a:pt x="3793" y="7294"/>
                    <a:pt x="4851" y="6966"/>
                    <a:pt x="5746" y="6319"/>
                  </a:cubicBezTo>
                  <a:cubicBezTo>
                    <a:pt x="5855" y="6241"/>
                    <a:pt x="5866" y="6086"/>
                    <a:pt x="5774" y="5991"/>
                  </a:cubicBezTo>
                  <a:cubicBezTo>
                    <a:pt x="5732" y="5949"/>
                    <a:pt x="5676" y="5927"/>
                    <a:pt x="5621" y="5927"/>
                  </a:cubicBezTo>
                  <a:cubicBezTo>
                    <a:pt x="5576" y="5927"/>
                    <a:pt x="5531" y="5942"/>
                    <a:pt x="5493" y="5970"/>
                  </a:cubicBezTo>
                  <a:cubicBezTo>
                    <a:pt x="4675" y="6560"/>
                    <a:pt x="3705" y="6864"/>
                    <a:pt x="2726" y="6864"/>
                  </a:cubicBezTo>
                  <a:cubicBezTo>
                    <a:pt x="2163" y="6864"/>
                    <a:pt x="1597" y="6763"/>
                    <a:pt x="1056" y="6558"/>
                  </a:cubicBezTo>
                  <a:cubicBezTo>
                    <a:pt x="1703" y="6442"/>
                    <a:pt x="2312" y="6160"/>
                    <a:pt x="2815" y="5741"/>
                  </a:cubicBezTo>
                  <a:cubicBezTo>
                    <a:pt x="2878" y="5692"/>
                    <a:pt x="2910" y="5611"/>
                    <a:pt x="2896" y="5530"/>
                  </a:cubicBezTo>
                  <a:cubicBezTo>
                    <a:pt x="2875" y="5432"/>
                    <a:pt x="2790" y="5362"/>
                    <a:pt x="2692" y="5358"/>
                  </a:cubicBezTo>
                  <a:cubicBezTo>
                    <a:pt x="2175" y="5344"/>
                    <a:pt x="1707" y="5062"/>
                    <a:pt x="1450" y="4612"/>
                  </a:cubicBezTo>
                  <a:cubicBezTo>
                    <a:pt x="1573" y="4609"/>
                    <a:pt x="1693" y="4591"/>
                    <a:pt x="1809" y="4566"/>
                  </a:cubicBezTo>
                  <a:cubicBezTo>
                    <a:pt x="1900" y="4549"/>
                    <a:pt x="1971" y="4475"/>
                    <a:pt x="1985" y="4380"/>
                  </a:cubicBezTo>
                  <a:cubicBezTo>
                    <a:pt x="1999" y="4274"/>
                    <a:pt x="1928" y="4172"/>
                    <a:pt x="1823" y="4144"/>
                  </a:cubicBezTo>
                  <a:cubicBezTo>
                    <a:pt x="1270" y="4010"/>
                    <a:pt x="852" y="3560"/>
                    <a:pt x="757" y="2997"/>
                  </a:cubicBezTo>
                  <a:lnTo>
                    <a:pt x="757" y="2997"/>
                  </a:lnTo>
                  <a:cubicBezTo>
                    <a:pt x="898" y="3030"/>
                    <a:pt x="1045" y="3048"/>
                    <a:pt x="1190" y="3048"/>
                  </a:cubicBezTo>
                  <a:cubicBezTo>
                    <a:pt x="1215" y="3048"/>
                    <a:pt x="1239" y="3047"/>
                    <a:pt x="1263" y="3046"/>
                  </a:cubicBezTo>
                  <a:cubicBezTo>
                    <a:pt x="1369" y="3043"/>
                    <a:pt x="1457" y="2962"/>
                    <a:pt x="1471" y="2856"/>
                  </a:cubicBezTo>
                  <a:cubicBezTo>
                    <a:pt x="1478" y="2772"/>
                    <a:pt x="1436" y="2691"/>
                    <a:pt x="1362" y="2645"/>
                  </a:cubicBezTo>
                  <a:cubicBezTo>
                    <a:pt x="778" y="2290"/>
                    <a:pt x="496" y="1597"/>
                    <a:pt x="669" y="935"/>
                  </a:cubicBezTo>
                  <a:lnTo>
                    <a:pt x="669" y="935"/>
                  </a:lnTo>
                  <a:cubicBezTo>
                    <a:pt x="1232" y="1491"/>
                    <a:pt x="1911" y="1913"/>
                    <a:pt x="2660" y="2170"/>
                  </a:cubicBezTo>
                  <a:cubicBezTo>
                    <a:pt x="2667" y="2174"/>
                    <a:pt x="3406" y="2402"/>
                    <a:pt x="3684" y="2402"/>
                  </a:cubicBezTo>
                  <a:lnTo>
                    <a:pt x="3790" y="2410"/>
                  </a:lnTo>
                  <a:cubicBezTo>
                    <a:pt x="3792" y="2410"/>
                    <a:pt x="3794" y="2410"/>
                    <a:pt x="3796" y="2410"/>
                  </a:cubicBezTo>
                  <a:cubicBezTo>
                    <a:pt x="3920" y="2410"/>
                    <a:pt x="4022" y="2309"/>
                    <a:pt x="4015" y="2184"/>
                  </a:cubicBezTo>
                  <a:lnTo>
                    <a:pt x="4015" y="2149"/>
                  </a:lnTo>
                  <a:cubicBezTo>
                    <a:pt x="4015" y="1449"/>
                    <a:pt x="4437" y="823"/>
                    <a:pt x="5081" y="559"/>
                  </a:cubicBezTo>
                  <a:cubicBezTo>
                    <a:pt x="5293" y="473"/>
                    <a:pt x="5514" y="431"/>
                    <a:pt x="5734" y="431"/>
                  </a:cubicBezTo>
                  <a:cubicBezTo>
                    <a:pt x="6187" y="431"/>
                    <a:pt x="6631" y="608"/>
                    <a:pt x="6960" y="942"/>
                  </a:cubicBezTo>
                  <a:cubicBezTo>
                    <a:pt x="7000" y="985"/>
                    <a:pt x="7056" y="1007"/>
                    <a:pt x="7114" y="1007"/>
                  </a:cubicBezTo>
                  <a:cubicBezTo>
                    <a:pt x="7123" y="1007"/>
                    <a:pt x="7131" y="1007"/>
                    <a:pt x="7139" y="1006"/>
                  </a:cubicBezTo>
                  <a:cubicBezTo>
                    <a:pt x="7354" y="974"/>
                    <a:pt x="7569" y="925"/>
                    <a:pt x="7776" y="854"/>
                  </a:cubicBezTo>
                  <a:lnTo>
                    <a:pt x="7776" y="854"/>
                  </a:lnTo>
                  <a:cubicBezTo>
                    <a:pt x="7667" y="978"/>
                    <a:pt x="7537" y="1080"/>
                    <a:pt x="7393" y="1160"/>
                  </a:cubicBezTo>
                  <a:cubicBezTo>
                    <a:pt x="7294" y="1213"/>
                    <a:pt x="7252" y="1336"/>
                    <a:pt x="7298" y="1438"/>
                  </a:cubicBezTo>
                  <a:lnTo>
                    <a:pt x="7301" y="1445"/>
                  </a:lnTo>
                  <a:cubicBezTo>
                    <a:pt x="7337" y="1519"/>
                    <a:pt x="7413" y="1570"/>
                    <a:pt x="7493" y="1570"/>
                  </a:cubicBezTo>
                  <a:cubicBezTo>
                    <a:pt x="7501" y="1570"/>
                    <a:pt x="7508" y="1570"/>
                    <a:pt x="7516" y="1569"/>
                  </a:cubicBezTo>
                  <a:cubicBezTo>
                    <a:pt x="7695" y="1551"/>
                    <a:pt x="7868" y="1523"/>
                    <a:pt x="8040" y="1481"/>
                  </a:cubicBezTo>
                  <a:lnTo>
                    <a:pt x="8040" y="1481"/>
                  </a:lnTo>
                  <a:cubicBezTo>
                    <a:pt x="7889" y="1639"/>
                    <a:pt x="7720" y="1783"/>
                    <a:pt x="7540" y="1906"/>
                  </a:cubicBezTo>
                  <a:cubicBezTo>
                    <a:pt x="7484" y="1949"/>
                    <a:pt x="7449" y="2019"/>
                    <a:pt x="7452" y="2089"/>
                  </a:cubicBezTo>
                  <a:lnTo>
                    <a:pt x="7452" y="2103"/>
                  </a:lnTo>
                  <a:lnTo>
                    <a:pt x="7452" y="2146"/>
                  </a:lnTo>
                  <a:lnTo>
                    <a:pt x="7452" y="2167"/>
                  </a:lnTo>
                  <a:cubicBezTo>
                    <a:pt x="7445" y="3324"/>
                    <a:pt x="7016" y="4440"/>
                    <a:pt x="6239" y="5298"/>
                  </a:cubicBezTo>
                  <a:cubicBezTo>
                    <a:pt x="6165" y="5383"/>
                    <a:pt x="6168" y="5513"/>
                    <a:pt x="6249" y="5594"/>
                  </a:cubicBezTo>
                  <a:cubicBezTo>
                    <a:pt x="6291" y="5636"/>
                    <a:pt x="6347" y="5657"/>
                    <a:pt x="6402" y="5657"/>
                  </a:cubicBezTo>
                  <a:cubicBezTo>
                    <a:pt x="6461" y="5657"/>
                    <a:pt x="6520" y="5632"/>
                    <a:pt x="6562" y="5583"/>
                  </a:cubicBezTo>
                  <a:cubicBezTo>
                    <a:pt x="7403" y="4654"/>
                    <a:pt x="7871" y="3444"/>
                    <a:pt x="7878" y="2191"/>
                  </a:cubicBezTo>
                  <a:cubicBezTo>
                    <a:pt x="8262" y="1906"/>
                    <a:pt x="8589" y="1555"/>
                    <a:pt x="8842" y="1153"/>
                  </a:cubicBezTo>
                  <a:cubicBezTo>
                    <a:pt x="8895" y="1062"/>
                    <a:pt x="8877" y="946"/>
                    <a:pt x="8796" y="879"/>
                  </a:cubicBezTo>
                  <a:cubicBezTo>
                    <a:pt x="8758" y="844"/>
                    <a:pt x="8707" y="827"/>
                    <a:pt x="8655" y="827"/>
                  </a:cubicBezTo>
                  <a:cubicBezTo>
                    <a:pt x="8623" y="827"/>
                    <a:pt x="8591" y="834"/>
                    <a:pt x="8561" y="847"/>
                  </a:cubicBezTo>
                  <a:cubicBezTo>
                    <a:pt x="8452" y="900"/>
                    <a:pt x="8339" y="946"/>
                    <a:pt x="8223" y="985"/>
                  </a:cubicBezTo>
                  <a:cubicBezTo>
                    <a:pt x="8339" y="826"/>
                    <a:pt x="8427" y="654"/>
                    <a:pt x="8494" y="467"/>
                  </a:cubicBezTo>
                  <a:cubicBezTo>
                    <a:pt x="8522" y="393"/>
                    <a:pt x="8504" y="305"/>
                    <a:pt x="8452" y="246"/>
                  </a:cubicBezTo>
                  <a:cubicBezTo>
                    <a:pt x="8410" y="200"/>
                    <a:pt x="8351" y="176"/>
                    <a:pt x="8292" y="176"/>
                  </a:cubicBezTo>
                  <a:cubicBezTo>
                    <a:pt x="8256" y="176"/>
                    <a:pt x="8220" y="185"/>
                    <a:pt x="8188" y="203"/>
                  </a:cubicBezTo>
                  <a:cubicBezTo>
                    <a:pt x="7875" y="383"/>
                    <a:pt x="7533" y="506"/>
                    <a:pt x="7182" y="566"/>
                  </a:cubicBezTo>
                  <a:cubicBezTo>
                    <a:pt x="6777" y="196"/>
                    <a:pt x="6255" y="0"/>
                    <a:pt x="57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34" name="Google Shape;18634;p79"/>
          <p:cNvGrpSpPr/>
          <p:nvPr/>
        </p:nvGrpSpPr>
        <p:grpSpPr>
          <a:xfrm>
            <a:off x="4628896" y="3796534"/>
            <a:ext cx="372740" cy="353610"/>
            <a:chOff x="4628896" y="3796534"/>
            <a:chExt cx="372740" cy="353610"/>
          </a:xfrm>
        </p:grpSpPr>
        <p:sp>
          <p:nvSpPr>
            <p:cNvPr id="18635" name="Google Shape;18635;p79"/>
            <p:cNvSpPr/>
            <p:nvPr/>
          </p:nvSpPr>
          <p:spPr>
            <a:xfrm>
              <a:off x="4653258" y="3802104"/>
              <a:ext cx="342418" cy="342418"/>
            </a:xfrm>
            <a:custGeom>
              <a:avLst/>
              <a:gdLst/>
              <a:ahLst/>
              <a:cxnLst/>
              <a:rect l="l" t="t" r="r" b="b"/>
              <a:pathLst>
                <a:path w="13156" h="13156" extrusionOk="0">
                  <a:moveTo>
                    <a:pt x="6576" y="1"/>
                  </a:moveTo>
                  <a:cubicBezTo>
                    <a:pt x="2945" y="1"/>
                    <a:pt x="0" y="2945"/>
                    <a:pt x="0" y="6580"/>
                  </a:cubicBezTo>
                  <a:cubicBezTo>
                    <a:pt x="0" y="10211"/>
                    <a:pt x="2945" y="13156"/>
                    <a:pt x="6576" y="13156"/>
                  </a:cubicBezTo>
                  <a:cubicBezTo>
                    <a:pt x="10211" y="13156"/>
                    <a:pt x="13156" y="10211"/>
                    <a:pt x="13156" y="6580"/>
                  </a:cubicBezTo>
                  <a:cubicBezTo>
                    <a:pt x="13156" y="2945"/>
                    <a:pt x="10211" y="1"/>
                    <a:pt x="6576" y="1"/>
                  </a:cubicBez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6" name="Google Shape;18636;p79"/>
            <p:cNvSpPr/>
            <p:nvPr/>
          </p:nvSpPr>
          <p:spPr>
            <a:xfrm>
              <a:off x="4802161" y="3802104"/>
              <a:ext cx="199475" cy="342522"/>
            </a:xfrm>
            <a:custGeom>
              <a:avLst/>
              <a:gdLst/>
              <a:ahLst/>
              <a:cxnLst/>
              <a:rect l="l" t="t" r="r" b="b"/>
              <a:pathLst>
                <a:path w="7664" h="13160" extrusionOk="0">
                  <a:moveTo>
                    <a:pt x="859" y="1"/>
                  </a:moveTo>
                  <a:cubicBezTo>
                    <a:pt x="570" y="1"/>
                    <a:pt x="285" y="18"/>
                    <a:pt x="0" y="57"/>
                  </a:cubicBezTo>
                  <a:cubicBezTo>
                    <a:pt x="3276" y="486"/>
                    <a:pt x="5721" y="3276"/>
                    <a:pt x="5721" y="6580"/>
                  </a:cubicBezTo>
                  <a:cubicBezTo>
                    <a:pt x="5721" y="9880"/>
                    <a:pt x="3276" y="12670"/>
                    <a:pt x="0" y="13103"/>
                  </a:cubicBezTo>
                  <a:cubicBezTo>
                    <a:pt x="290" y="13141"/>
                    <a:pt x="578" y="13160"/>
                    <a:pt x="863" y="13160"/>
                  </a:cubicBezTo>
                  <a:cubicBezTo>
                    <a:pt x="4273" y="13160"/>
                    <a:pt x="7186" y="10510"/>
                    <a:pt x="7417" y="7009"/>
                  </a:cubicBezTo>
                  <a:cubicBezTo>
                    <a:pt x="7663" y="3216"/>
                    <a:pt x="4659" y="4"/>
                    <a:pt x="859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7" name="Google Shape;18637;p79"/>
            <p:cNvSpPr/>
            <p:nvPr/>
          </p:nvSpPr>
          <p:spPr>
            <a:xfrm>
              <a:off x="4693731" y="3853847"/>
              <a:ext cx="260275" cy="238958"/>
            </a:xfrm>
            <a:custGeom>
              <a:avLst/>
              <a:gdLst/>
              <a:ahLst/>
              <a:cxnLst/>
              <a:rect l="l" t="t" r="r" b="b"/>
              <a:pathLst>
                <a:path w="10000" h="9181" extrusionOk="0">
                  <a:moveTo>
                    <a:pt x="5023" y="0"/>
                  </a:moveTo>
                  <a:cubicBezTo>
                    <a:pt x="3884" y="0"/>
                    <a:pt x="2754" y="424"/>
                    <a:pt x="1879" y="1246"/>
                  </a:cubicBezTo>
                  <a:cubicBezTo>
                    <a:pt x="377" y="2657"/>
                    <a:pt x="0" y="4895"/>
                    <a:pt x="954" y="6717"/>
                  </a:cubicBezTo>
                  <a:lnTo>
                    <a:pt x="426" y="8037"/>
                  </a:lnTo>
                  <a:lnTo>
                    <a:pt x="1992" y="8037"/>
                  </a:lnTo>
                  <a:cubicBezTo>
                    <a:pt x="2826" y="8772"/>
                    <a:pt x="3900" y="9180"/>
                    <a:pt x="5010" y="9180"/>
                  </a:cubicBezTo>
                  <a:cubicBezTo>
                    <a:pt x="5015" y="9180"/>
                    <a:pt x="5020" y="9180"/>
                    <a:pt x="5025" y="9180"/>
                  </a:cubicBezTo>
                  <a:cubicBezTo>
                    <a:pt x="7083" y="9180"/>
                    <a:pt x="8891" y="7808"/>
                    <a:pt x="9444" y="5823"/>
                  </a:cubicBezTo>
                  <a:cubicBezTo>
                    <a:pt x="10000" y="3839"/>
                    <a:pt x="9162" y="1732"/>
                    <a:pt x="7400" y="665"/>
                  </a:cubicBezTo>
                  <a:cubicBezTo>
                    <a:pt x="6663" y="219"/>
                    <a:pt x="5841" y="0"/>
                    <a:pt x="50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8" name="Google Shape;18638;p79"/>
            <p:cNvSpPr/>
            <p:nvPr/>
          </p:nvSpPr>
          <p:spPr>
            <a:xfrm>
              <a:off x="4718275" y="3876126"/>
              <a:ext cx="211552" cy="194425"/>
            </a:xfrm>
            <a:custGeom>
              <a:avLst/>
              <a:gdLst/>
              <a:ahLst/>
              <a:cxnLst/>
              <a:rect l="l" t="t" r="r" b="b"/>
              <a:pathLst>
                <a:path w="8128" h="7470" extrusionOk="0">
                  <a:moveTo>
                    <a:pt x="4084" y="0"/>
                  </a:moveTo>
                  <a:cubicBezTo>
                    <a:pt x="3157" y="0"/>
                    <a:pt x="2238" y="345"/>
                    <a:pt x="1527" y="1013"/>
                  </a:cubicBezTo>
                  <a:cubicBezTo>
                    <a:pt x="306" y="2156"/>
                    <a:pt x="0" y="3975"/>
                    <a:pt x="774" y="5460"/>
                  </a:cubicBezTo>
                  <a:lnTo>
                    <a:pt x="957" y="5812"/>
                  </a:lnTo>
                  <a:lnTo>
                    <a:pt x="753" y="6322"/>
                  </a:lnTo>
                  <a:lnTo>
                    <a:pt x="1376" y="6322"/>
                  </a:lnTo>
                  <a:lnTo>
                    <a:pt x="1619" y="6537"/>
                  </a:lnTo>
                  <a:cubicBezTo>
                    <a:pt x="2298" y="7135"/>
                    <a:pt x="3174" y="7466"/>
                    <a:pt x="4082" y="7469"/>
                  </a:cubicBezTo>
                  <a:lnTo>
                    <a:pt x="4085" y="7466"/>
                  </a:lnTo>
                  <a:cubicBezTo>
                    <a:pt x="5760" y="7466"/>
                    <a:pt x="7227" y="6350"/>
                    <a:pt x="7678" y="4735"/>
                  </a:cubicBezTo>
                  <a:cubicBezTo>
                    <a:pt x="8128" y="3124"/>
                    <a:pt x="7449" y="1407"/>
                    <a:pt x="6017" y="541"/>
                  </a:cubicBezTo>
                  <a:cubicBezTo>
                    <a:pt x="5418" y="178"/>
                    <a:pt x="4749" y="0"/>
                    <a:pt x="4084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9" name="Google Shape;18639;p79"/>
            <p:cNvSpPr/>
            <p:nvPr/>
          </p:nvSpPr>
          <p:spPr>
            <a:xfrm>
              <a:off x="4754349" y="3903377"/>
              <a:ext cx="141225" cy="138414"/>
            </a:xfrm>
            <a:custGeom>
              <a:avLst/>
              <a:gdLst/>
              <a:ahLst/>
              <a:cxnLst/>
              <a:rect l="l" t="t" r="r" b="b"/>
              <a:pathLst>
                <a:path w="5426" h="5318" extrusionOk="0">
                  <a:moveTo>
                    <a:pt x="1512" y="1"/>
                  </a:moveTo>
                  <a:cubicBezTo>
                    <a:pt x="1391" y="1"/>
                    <a:pt x="1271" y="47"/>
                    <a:pt x="1179" y="138"/>
                  </a:cubicBezTo>
                  <a:lnTo>
                    <a:pt x="254" y="1063"/>
                  </a:lnTo>
                  <a:cubicBezTo>
                    <a:pt x="29" y="1285"/>
                    <a:pt x="0" y="1637"/>
                    <a:pt x="187" y="1894"/>
                  </a:cubicBezTo>
                  <a:cubicBezTo>
                    <a:pt x="1098" y="3168"/>
                    <a:pt x="2214" y="4283"/>
                    <a:pt x="3487" y="5198"/>
                  </a:cubicBezTo>
                  <a:cubicBezTo>
                    <a:pt x="3596" y="5275"/>
                    <a:pt x="3727" y="5317"/>
                    <a:pt x="3860" y="5317"/>
                  </a:cubicBezTo>
                  <a:cubicBezTo>
                    <a:pt x="4033" y="5317"/>
                    <a:pt x="4198" y="5247"/>
                    <a:pt x="4318" y="5127"/>
                  </a:cubicBezTo>
                  <a:lnTo>
                    <a:pt x="5243" y="4202"/>
                  </a:lnTo>
                  <a:cubicBezTo>
                    <a:pt x="5426" y="4019"/>
                    <a:pt x="5426" y="3720"/>
                    <a:pt x="5243" y="3537"/>
                  </a:cubicBezTo>
                  <a:lnTo>
                    <a:pt x="4673" y="2967"/>
                  </a:lnTo>
                  <a:cubicBezTo>
                    <a:pt x="4582" y="2875"/>
                    <a:pt x="4461" y="2830"/>
                    <a:pt x="4341" y="2830"/>
                  </a:cubicBezTo>
                  <a:cubicBezTo>
                    <a:pt x="4220" y="2830"/>
                    <a:pt x="4099" y="2875"/>
                    <a:pt x="4008" y="2967"/>
                  </a:cubicBezTo>
                  <a:lnTo>
                    <a:pt x="3853" y="3125"/>
                  </a:lnTo>
                  <a:cubicBezTo>
                    <a:pt x="3801" y="3177"/>
                    <a:pt x="3731" y="3204"/>
                    <a:pt x="3661" y="3204"/>
                  </a:cubicBezTo>
                  <a:cubicBezTo>
                    <a:pt x="3627" y="3204"/>
                    <a:pt x="3593" y="3198"/>
                    <a:pt x="3561" y="3185"/>
                  </a:cubicBezTo>
                  <a:cubicBezTo>
                    <a:pt x="2935" y="2942"/>
                    <a:pt x="2439" y="2446"/>
                    <a:pt x="2196" y="1820"/>
                  </a:cubicBezTo>
                  <a:cubicBezTo>
                    <a:pt x="2157" y="1721"/>
                    <a:pt x="2178" y="1605"/>
                    <a:pt x="2256" y="1528"/>
                  </a:cubicBezTo>
                  <a:lnTo>
                    <a:pt x="2414" y="1373"/>
                  </a:lnTo>
                  <a:cubicBezTo>
                    <a:pt x="2597" y="1190"/>
                    <a:pt x="2597" y="891"/>
                    <a:pt x="2414" y="708"/>
                  </a:cubicBezTo>
                  <a:lnTo>
                    <a:pt x="1844" y="138"/>
                  </a:lnTo>
                  <a:cubicBezTo>
                    <a:pt x="1753" y="47"/>
                    <a:pt x="1632" y="1"/>
                    <a:pt x="15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0" name="Google Shape;18640;p79"/>
            <p:cNvSpPr/>
            <p:nvPr/>
          </p:nvSpPr>
          <p:spPr>
            <a:xfrm>
              <a:off x="4628896" y="3796534"/>
              <a:ext cx="372558" cy="353610"/>
            </a:xfrm>
            <a:custGeom>
              <a:avLst/>
              <a:gdLst/>
              <a:ahLst/>
              <a:cxnLst/>
              <a:rect l="l" t="t" r="r" b="b"/>
              <a:pathLst>
                <a:path w="14314" h="13586" extrusionOk="0">
                  <a:moveTo>
                    <a:pt x="7516" y="429"/>
                  </a:moveTo>
                  <a:cubicBezTo>
                    <a:pt x="11027" y="429"/>
                    <a:pt x="13881" y="3283"/>
                    <a:pt x="13881" y="6794"/>
                  </a:cubicBezTo>
                  <a:cubicBezTo>
                    <a:pt x="13881" y="10302"/>
                    <a:pt x="11024" y="13155"/>
                    <a:pt x="7516" y="13155"/>
                  </a:cubicBezTo>
                  <a:cubicBezTo>
                    <a:pt x="4008" y="13155"/>
                    <a:pt x="1151" y="10302"/>
                    <a:pt x="1151" y="6794"/>
                  </a:cubicBezTo>
                  <a:cubicBezTo>
                    <a:pt x="1151" y="3283"/>
                    <a:pt x="4004" y="429"/>
                    <a:pt x="7516" y="429"/>
                  </a:cubicBezTo>
                  <a:close/>
                  <a:moveTo>
                    <a:pt x="7514" y="1"/>
                  </a:moveTo>
                  <a:cubicBezTo>
                    <a:pt x="6206" y="1"/>
                    <a:pt x="4892" y="377"/>
                    <a:pt x="3740" y="1147"/>
                  </a:cubicBezTo>
                  <a:cubicBezTo>
                    <a:pt x="1045" y="2945"/>
                    <a:pt x="0" y="6400"/>
                    <a:pt x="1239" y="9391"/>
                  </a:cubicBezTo>
                  <a:cubicBezTo>
                    <a:pt x="2307" y="11966"/>
                    <a:pt x="4809" y="13586"/>
                    <a:pt x="7510" y="13586"/>
                  </a:cubicBezTo>
                  <a:cubicBezTo>
                    <a:pt x="7949" y="13586"/>
                    <a:pt x="8394" y="13543"/>
                    <a:pt x="8839" y="13454"/>
                  </a:cubicBezTo>
                  <a:cubicBezTo>
                    <a:pt x="12019" y="12825"/>
                    <a:pt x="14306" y="10035"/>
                    <a:pt x="14306" y="6794"/>
                  </a:cubicBezTo>
                  <a:cubicBezTo>
                    <a:pt x="14313" y="4989"/>
                    <a:pt x="13596" y="3261"/>
                    <a:pt x="12318" y="1991"/>
                  </a:cubicBezTo>
                  <a:cubicBezTo>
                    <a:pt x="11004" y="677"/>
                    <a:pt x="9266" y="1"/>
                    <a:pt x="75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1" name="Google Shape;18641;p79"/>
            <p:cNvSpPr/>
            <p:nvPr/>
          </p:nvSpPr>
          <p:spPr>
            <a:xfrm>
              <a:off x="4685766" y="3848745"/>
              <a:ext cx="277037" cy="249239"/>
            </a:xfrm>
            <a:custGeom>
              <a:avLst/>
              <a:gdLst/>
              <a:ahLst/>
              <a:cxnLst/>
              <a:rect l="l" t="t" r="r" b="b"/>
              <a:pathLst>
                <a:path w="10644" h="9576" extrusionOk="0">
                  <a:moveTo>
                    <a:pt x="5330" y="0"/>
                  </a:moveTo>
                  <a:cubicBezTo>
                    <a:pt x="4349" y="0"/>
                    <a:pt x="3363" y="301"/>
                    <a:pt x="2519" y="914"/>
                  </a:cubicBezTo>
                  <a:cubicBezTo>
                    <a:pt x="626" y="2286"/>
                    <a:pt x="0" y="4830"/>
                    <a:pt x="1042" y="6924"/>
                  </a:cubicBezTo>
                  <a:lnTo>
                    <a:pt x="556" y="8141"/>
                  </a:lnTo>
                  <a:cubicBezTo>
                    <a:pt x="521" y="8229"/>
                    <a:pt x="549" y="8331"/>
                    <a:pt x="623" y="8391"/>
                  </a:cubicBezTo>
                  <a:cubicBezTo>
                    <a:pt x="662" y="8417"/>
                    <a:pt x="703" y="8434"/>
                    <a:pt x="748" y="8434"/>
                  </a:cubicBezTo>
                  <a:cubicBezTo>
                    <a:pt x="752" y="8434"/>
                    <a:pt x="756" y="8433"/>
                    <a:pt x="760" y="8433"/>
                  </a:cubicBezTo>
                  <a:lnTo>
                    <a:pt x="2227" y="8433"/>
                  </a:lnTo>
                  <a:cubicBezTo>
                    <a:pt x="3122" y="9195"/>
                    <a:pt x="4226" y="9576"/>
                    <a:pt x="5331" y="9576"/>
                  </a:cubicBezTo>
                  <a:cubicBezTo>
                    <a:pt x="6450" y="9576"/>
                    <a:pt x="7569" y="9184"/>
                    <a:pt x="8469" y="8401"/>
                  </a:cubicBezTo>
                  <a:cubicBezTo>
                    <a:pt x="10256" y="6850"/>
                    <a:pt x="10644" y="4225"/>
                    <a:pt x="9377" y="2227"/>
                  </a:cubicBezTo>
                  <a:cubicBezTo>
                    <a:pt x="9335" y="2161"/>
                    <a:pt x="9266" y="2127"/>
                    <a:pt x="9197" y="2127"/>
                  </a:cubicBezTo>
                  <a:cubicBezTo>
                    <a:pt x="9142" y="2127"/>
                    <a:pt x="9088" y="2148"/>
                    <a:pt x="9046" y="2191"/>
                  </a:cubicBezTo>
                  <a:lnTo>
                    <a:pt x="9043" y="2195"/>
                  </a:lnTo>
                  <a:cubicBezTo>
                    <a:pt x="8972" y="2265"/>
                    <a:pt x="8962" y="2374"/>
                    <a:pt x="9014" y="2459"/>
                  </a:cubicBezTo>
                  <a:cubicBezTo>
                    <a:pt x="10176" y="4292"/>
                    <a:pt x="9810" y="6699"/>
                    <a:pt x="8159" y="8106"/>
                  </a:cubicBezTo>
                  <a:cubicBezTo>
                    <a:pt x="7344" y="8801"/>
                    <a:pt x="6337" y="9148"/>
                    <a:pt x="5331" y="9148"/>
                  </a:cubicBezTo>
                  <a:cubicBezTo>
                    <a:pt x="4300" y="9148"/>
                    <a:pt x="3270" y="8785"/>
                    <a:pt x="2445" y="8060"/>
                  </a:cubicBezTo>
                  <a:cubicBezTo>
                    <a:pt x="2407" y="8025"/>
                    <a:pt x="2358" y="8004"/>
                    <a:pt x="2301" y="8004"/>
                  </a:cubicBezTo>
                  <a:lnTo>
                    <a:pt x="1070" y="8004"/>
                  </a:lnTo>
                  <a:lnTo>
                    <a:pt x="1478" y="6991"/>
                  </a:lnTo>
                  <a:cubicBezTo>
                    <a:pt x="1499" y="6934"/>
                    <a:pt x="1495" y="6867"/>
                    <a:pt x="1467" y="6811"/>
                  </a:cubicBezTo>
                  <a:cubicBezTo>
                    <a:pt x="468" y="4911"/>
                    <a:pt x="1003" y="2564"/>
                    <a:pt x="2730" y="1284"/>
                  </a:cubicBezTo>
                  <a:cubicBezTo>
                    <a:pt x="3507" y="708"/>
                    <a:pt x="4419" y="425"/>
                    <a:pt x="5327" y="425"/>
                  </a:cubicBezTo>
                  <a:cubicBezTo>
                    <a:pt x="6439" y="425"/>
                    <a:pt x="7545" y="850"/>
                    <a:pt x="8388" y="1681"/>
                  </a:cubicBezTo>
                  <a:cubicBezTo>
                    <a:pt x="8430" y="1722"/>
                    <a:pt x="8485" y="1742"/>
                    <a:pt x="8539" y="1742"/>
                  </a:cubicBezTo>
                  <a:cubicBezTo>
                    <a:pt x="8593" y="1742"/>
                    <a:pt x="8647" y="1722"/>
                    <a:pt x="8687" y="1681"/>
                  </a:cubicBezTo>
                  <a:lnTo>
                    <a:pt x="8691" y="1678"/>
                  </a:lnTo>
                  <a:cubicBezTo>
                    <a:pt x="8775" y="1593"/>
                    <a:pt x="8775" y="1460"/>
                    <a:pt x="8691" y="1375"/>
                  </a:cubicBezTo>
                  <a:cubicBezTo>
                    <a:pt x="7766" y="466"/>
                    <a:pt x="6552" y="0"/>
                    <a:pt x="53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2" name="Google Shape;18642;p79"/>
            <p:cNvSpPr/>
            <p:nvPr/>
          </p:nvSpPr>
          <p:spPr>
            <a:xfrm>
              <a:off x="4748571" y="3893304"/>
              <a:ext cx="156269" cy="153718"/>
            </a:xfrm>
            <a:custGeom>
              <a:avLst/>
              <a:gdLst/>
              <a:ahLst/>
              <a:cxnLst/>
              <a:rect l="l" t="t" r="r" b="b"/>
              <a:pathLst>
                <a:path w="6004" h="5906" extrusionOk="0">
                  <a:moveTo>
                    <a:pt x="1731" y="1"/>
                  </a:moveTo>
                  <a:cubicBezTo>
                    <a:pt x="1676" y="1"/>
                    <a:pt x="1621" y="22"/>
                    <a:pt x="1581" y="64"/>
                  </a:cubicBezTo>
                  <a:lnTo>
                    <a:pt x="335" y="1306"/>
                  </a:lnTo>
                  <a:cubicBezTo>
                    <a:pt x="40" y="1598"/>
                    <a:pt x="1" y="2063"/>
                    <a:pt x="244" y="2400"/>
                  </a:cubicBezTo>
                  <a:cubicBezTo>
                    <a:pt x="757" y="3111"/>
                    <a:pt x="1331" y="3776"/>
                    <a:pt x="1964" y="4385"/>
                  </a:cubicBezTo>
                  <a:cubicBezTo>
                    <a:pt x="2005" y="4425"/>
                    <a:pt x="2058" y="4446"/>
                    <a:pt x="2112" y="4446"/>
                  </a:cubicBezTo>
                  <a:cubicBezTo>
                    <a:pt x="2166" y="4446"/>
                    <a:pt x="2221" y="4425"/>
                    <a:pt x="2263" y="4385"/>
                  </a:cubicBezTo>
                  <a:lnTo>
                    <a:pt x="2267" y="4381"/>
                  </a:lnTo>
                  <a:cubicBezTo>
                    <a:pt x="2348" y="4300"/>
                    <a:pt x="2348" y="4163"/>
                    <a:pt x="2263" y="4082"/>
                  </a:cubicBezTo>
                  <a:cubicBezTo>
                    <a:pt x="1647" y="3488"/>
                    <a:pt x="1088" y="2844"/>
                    <a:pt x="592" y="2151"/>
                  </a:cubicBezTo>
                  <a:cubicBezTo>
                    <a:pt x="472" y="1985"/>
                    <a:pt x="490" y="1757"/>
                    <a:pt x="634" y="1612"/>
                  </a:cubicBezTo>
                  <a:lnTo>
                    <a:pt x="1728" y="522"/>
                  </a:lnTo>
                  <a:lnTo>
                    <a:pt x="2640" y="1429"/>
                  </a:lnTo>
                  <a:lnTo>
                    <a:pt x="2182" y="1887"/>
                  </a:lnTo>
                  <a:cubicBezTo>
                    <a:pt x="2126" y="1943"/>
                    <a:pt x="2105" y="2028"/>
                    <a:pt x="2129" y="2105"/>
                  </a:cubicBezTo>
                  <a:cubicBezTo>
                    <a:pt x="2422" y="2977"/>
                    <a:pt x="3009" y="3569"/>
                    <a:pt x="3885" y="3861"/>
                  </a:cubicBezTo>
                  <a:cubicBezTo>
                    <a:pt x="3908" y="3868"/>
                    <a:pt x="3931" y="3871"/>
                    <a:pt x="3954" y="3871"/>
                  </a:cubicBezTo>
                  <a:cubicBezTo>
                    <a:pt x="4009" y="3871"/>
                    <a:pt x="4063" y="3850"/>
                    <a:pt x="4103" y="3808"/>
                  </a:cubicBezTo>
                  <a:lnTo>
                    <a:pt x="4561" y="3354"/>
                  </a:lnTo>
                  <a:lnTo>
                    <a:pt x="5469" y="4262"/>
                  </a:lnTo>
                  <a:lnTo>
                    <a:pt x="4378" y="5356"/>
                  </a:lnTo>
                  <a:cubicBezTo>
                    <a:pt x="4297" y="5437"/>
                    <a:pt x="4189" y="5479"/>
                    <a:pt x="4080" y="5479"/>
                  </a:cubicBezTo>
                  <a:cubicBezTo>
                    <a:pt x="3996" y="5479"/>
                    <a:pt x="3912" y="5454"/>
                    <a:pt x="3839" y="5402"/>
                  </a:cubicBezTo>
                  <a:cubicBezTo>
                    <a:pt x="3558" y="5198"/>
                    <a:pt x="3287" y="4987"/>
                    <a:pt x="3023" y="4765"/>
                  </a:cubicBezTo>
                  <a:cubicBezTo>
                    <a:pt x="2984" y="4732"/>
                    <a:pt x="2936" y="4716"/>
                    <a:pt x="2889" y="4716"/>
                  </a:cubicBezTo>
                  <a:cubicBezTo>
                    <a:pt x="2834" y="4716"/>
                    <a:pt x="2780" y="4737"/>
                    <a:pt x="2738" y="4779"/>
                  </a:cubicBezTo>
                  <a:lnTo>
                    <a:pt x="2735" y="4782"/>
                  </a:lnTo>
                  <a:cubicBezTo>
                    <a:pt x="2647" y="4870"/>
                    <a:pt x="2654" y="5015"/>
                    <a:pt x="2749" y="5096"/>
                  </a:cubicBezTo>
                  <a:cubicBezTo>
                    <a:pt x="3020" y="5321"/>
                    <a:pt x="3301" y="5539"/>
                    <a:pt x="3590" y="5747"/>
                  </a:cubicBezTo>
                  <a:cubicBezTo>
                    <a:pt x="3739" y="5854"/>
                    <a:pt x="3911" y="5906"/>
                    <a:pt x="4083" y="5906"/>
                  </a:cubicBezTo>
                  <a:cubicBezTo>
                    <a:pt x="4301" y="5906"/>
                    <a:pt x="4517" y="5822"/>
                    <a:pt x="4680" y="5659"/>
                  </a:cubicBezTo>
                  <a:lnTo>
                    <a:pt x="5926" y="4413"/>
                  </a:lnTo>
                  <a:cubicBezTo>
                    <a:pt x="5986" y="4353"/>
                    <a:pt x="6003" y="4258"/>
                    <a:pt x="5972" y="4181"/>
                  </a:cubicBezTo>
                  <a:cubicBezTo>
                    <a:pt x="5961" y="4153"/>
                    <a:pt x="5944" y="4125"/>
                    <a:pt x="5926" y="4103"/>
                  </a:cubicBezTo>
                  <a:lnTo>
                    <a:pt x="4716" y="2897"/>
                  </a:lnTo>
                  <a:cubicBezTo>
                    <a:pt x="4673" y="2854"/>
                    <a:pt x="4618" y="2833"/>
                    <a:pt x="4563" y="2833"/>
                  </a:cubicBezTo>
                  <a:cubicBezTo>
                    <a:pt x="4507" y="2833"/>
                    <a:pt x="4452" y="2854"/>
                    <a:pt x="4409" y="2897"/>
                  </a:cubicBezTo>
                  <a:lnTo>
                    <a:pt x="3899" y="3407"/>
                  </a:lnTo>
                  <a:cubicBezTo>
                    <a:pt x="3262" y="3160"/>
                    <a:pt x="2830" y="2728"/>
                    <a:pt x="2587" y="2091"/>
                  </a:cubicBezTo>
                  <a:lnTo>
                    <a:pt x="3097" y="1581"/>
                  </a:lnTo>
                  <a:cubicBezTo>
                    <a:pt x="3182" y="1496"/>
                    <a:pt x="3182" y="1359"/>
                    <a:pt x="3097" y="1278"/>
                  </a:cubicBezTo>
                  <a:lnTo>
                    <a:pt x="1883" y="64"/>
                  </a:lnTo>
                  <a:cubicBezTo>
                    <a:pt x="1841" y="22"/>
                    <a:pt x="1786" y="1"/>
                    <a:pt x="17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43" name="Google Shape;18643;p79"/>
          <p:cNvGrpSpPr/>
          <p:nvPr/>
        </p:nvGrpSpPr>
        <p:grpSpPr>
          <a:xfrm>
            <a:off x="5513441" y="3796534"/>
            <a:ext cx="372818" cy="353610"/>
            <a:chOff x="5513441" y="3796534"/>
            <a:chExt cx="372818" cy="353610"/>
          </a:xfrm>
        </p:grpSpPr>
        <p:sp>
          <p:nvSpPr>
            <p:cNvPr id="18644" name="Google Shape;18644;p79"/>
            <p:cNvSpPr/>
            <p:nvPr/>
          </p:nvSpPr>
          <p:spPr>
            <a:xfrm>
              <a:off x="5537803" y="3802104"/>
              <a:ext cx="342418" cy="342418"/>
            </a:xfrm>
            <a:custGeom>
              <a:avLst/>
              <a:gdLst/>
              <a:ahLst/>
              <a:cxnLst/>
              <a:rect l="l" t="t" r="r" b="b"/>
              <a:pathLst>
                <a:path w="13156" h="13156" extrusionOk="0">
                  <a:moveTo>
                    <a:pt x="6576" y="1"/>
                  </a:moveTo>
                  <a:cubicBezTo>
                    <a:pt x="2945" y="1"/>
                    <a:pt x="0" y="2945"/>
                    <a:pt x="0" y="6580"/>
                  </a:cubicBezTo>
                  <a:cubicBezTo>
                    <a:pt x="0" y="10211"/>
                    <a:pt x="2945" y="13156"/>
                    <a:pt x="6576" y="13156"/>
                  </a:cubicBezTo>
                  <a:cubicBezTo>
                    <a:pt x="10211" y="13156"/>
                    <a:pt x="13156" y="10211"/>
                    <a:pt x="13156" y="6580"/>
                  </a:cubicBezTo>
                  <a:cubicBezTo>
                    <a:pt x="13156" y="2945"/>
                    <a:pt x="10211" y="1"/>
                    <a:pt x="6576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5" name="Google Shape;18645;p79"/>
            <p:cNvSpPr/>
            <p:nvPr/>
          </p:nvSpPr>
          <p:spPr>
            <a:xfrm>
              <a:off x="5686602" y="3802104"/>
              <a:ext cx="199657" cy="342522"/>
            </a:xfrm>
            <a:custGeom>
              <a:avLst/>
              <a:gdLst/>
              <a:ahLst/>
              <a:cxnLst/>
              <a:rect l="l" t="t" r="r" b="b"/>
              <a:pathLst>
                <a:path w="7671" h="13160" extrusionOk="0">
                  <a:moveTo>
                    <a:pt x="859" y="1"/>
                  </a:moveTo>
                  <a:cubicBezTo>
                    <a:pt x="574" y="1"/>
                    <a:pt x="286" y="18"/>
                    <a:pt x="1" y="57"/>
                  </a:cubicBezTo>
                  <a:cubicBezTo>
                    <a:pt x="3276" y="486"/>
                    <a:pt x="5725" y="3276"/>
                    <a:pt x="5725" y="6580"/>
                  </a:cubicBezTo>
                  <a:cubicBezTo>
                    <a:pt x="5725" y="9880"/>
                    <a:pt x="3276" y="12670"/>
                    <a:pt x="1" y="13103"/>
                  </a:cubicBezTo>
                  <a:cubicBezTo>
                    <a:pt x="291" y="13141"/>
                    <a:pt x="579" y="13160"/>
                    <a:pt x="864" y="13160"/>
                  </a:cubicBezTo>
                  <a:cubicBezTo>
                    <a:pt x="4278" y="13160"/>
                    <a:pt x="7194" y="10510"/>
                    <a:pt x="7421" y="7009"/>
                  </a:cubicBezTo>
                  <a:cubicBezTo>
                    <a:pt x="7671" y="3216"/>
                    <a:pt x="4663" y="4"/>
                    <a:pt x="859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6" name="Google Shape;18646;p79"/>
            <p:cNvSpPr/>
            <p:nvPr/>
          </p:nvSpPr>
          <p:spPr>
            <a:xfrm>
              <a:off x="5580201" y="3876204"/>
              <a:ext cx="257620" cy="194243"/>
            </a:xfrm>
            <a:custGeom>
              <a:avLst/>
              <a:gdLst/>
              <a:ahLst/>
              <a:cxnLst/>
              <a:rect l="l" t="t" r="r" b="b"/>
              <a:pathLst>
                <a:path w="9898" h="7463" extrusionOk="0">
                  <a:moveTo>
                    <a:pt x="4949" y="1"/>
                  </a:moveTo>
                  <a:cubicBezTo>
                    <a:pt x="3563" y="1"/>
                    <a:pt x="2178" y="79"/>
                    <a:pt x="799" y="236"/>
                  </a:cubicBezTo>
                  <a:cubicBezTo>
                    <a:pt x="538" y="264"/>
                    <a:pt x="331" y="464"/>
                    <a:pt x="292" y="725"/>
                  </a:cubicBezTo>
                  <a:cubicBezTo>
                    <a:pt x="0" y="2720"/>
                    <a:pt x="0" y="4746"/>
                    <a:pt x="292" y="6741"/>
                  </a:cubicBezTo>
                  <a:cubicBezTo>
                    <a:pt x="331" y="6998"/>
                    <a:pt x="538" y="7199"/>
                    <a:pt x="799" y="7230"/>
                  </a:cubicBezTo>
                  <a:cubicBezTo>
                    <a:pt x="2178" y="7385"/>
                    <a:pt x="3561" y="7463"/>
                    <a:pt x="4947" y="7463"/>
                  </a:cubicBezTo>
                  <a:cubicBezTo>
                    <a:pt x="6333" y="7463"/>
                    <a:pt x="7720" y="7385"/>
                    <a:pt x="9099" y="7230"/>
                  </a:cubicBezTo>
                  <a:cubicBezTo>
                    <a:pt x="9359" y="7199"/>
                    <a:pt x="9567" y="6998"/>
                    <a:pt x="9606" y="6741"/>
                  </a:cubicBezTo>
                  <a:cubicBezTo>
                    <a:pt x="9898" y="4746"/>
                    <a:pt x="9898" y="2720"/>
                    <a:pt x="9606" y="725"/>
                  </a:cubicBezTo>
                  <a:cubicBezTo>
                    <a:pt x="9567" y="464"/>
                    <a:pt x="9359" y="264"/>
                    <a:pt x="9099" y="236"/>
                  </a:cubicBezTo>
                  <a:cubicBezTo>
                    <a:pt x="7720" y="79"/>
                    <a:pt x="6334" y="1"/>
                    <a:pt x="49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7" name="Google Shape;18647;p79"/>
            <p:cNvSpPr/>
            <p:nvPr/>
          </p:nvSpPr>
          <p:spPr>
            <a:xfrm>
              <a:off x="5671402" y="3924095"/>
              <a:ext cx="94636" cy="98358"/>
            </a:xfrm>
            <a:custGeom>
              <a:avLst/>
              <a:gdLst/>
              <a:ahLst/>
              <a:cxnLst/>
              <a:rect l="l" t="t" r="r" b="b"/>
              <a:pathLst>
                <a:path w="3636" h="3779" extrusionOk="0">
                  <a:moveTo>
                    <a:pt x="133" y="0"/>
                  </a:moveTo>
                  <a:cubicBezTo>
                    <a:pt x="65" y="0"/>
                    <a:pt x="3" y="53"/>
                    <a:pt x="1" y="127"/>
                  </a:cubicBezTo>
                  <a:lnTo>
                    <a:pt x="1" y="3649"/>
                  </a:lnTo>
                  <a:cubicBezTo>
                    <a:pt x="1" y="3723"/>
                    <a:pt x="63" y="3778"/>
                    <a:pt x="133" y="3778"/>
                  </a:cubicBezTo>
                  <a:cubicBezTo>
                    <a:pt x="152" y="3778"/>
                    <a:pt x="172" y="3774"/>
                    <a:pt x="191" y="3765"/>
                  </a:cubicBezTo>
                  <a:lnTo>
                    <a:pt x="3544" y="2006"/>
                  </a:lnTo>
                  <a:cubicBezTo>
                    <a:pt x="3635" y="1953"/>
                    <a:pt x="3635" y="1823"/>
                    <a:pt x="3544" y="1773"/>
                  </a:cubicBezTo>
                  <a:lnTo>
                    <a:pt x="191" y="14"/>
                  </a:lnTo>
                  <a:cubicBezTo>
                    <a:pt x="172" y="5"/>
                    <a:pt x="152" y="0"/>
                    <a:pt x="133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8" name="Google Shape;18648;p79"/>
            <p:cNvSpPr/>
            <p:nvPr/>
          </p:nvSpPr>
          <p:spPr>
            <a:xfrm>
              <a:off x="5513441" y="3796534"/>
              <a:ext cx="372454" cy="353610"/>
            </a:xfrm>
            <a:custGeom>
              <a:avLst/>
              <a:gdLst/>
              <a:ahLst/>
              <a:cxnLst/>
              <a:rect l="l" t="t" r="r" b="b"/>
              <a:pathLst>
                <a:path w="14310" h="13586" extrusionOk="0">
                  <a:moveTo>
                    <a:pt x="7512" y="429"/>
                  </a:moveTo>
                  <a:cubicBezTo>
                    <a:pt x="11020" y="429"/>
                    <a:pt x="13877" y="3283"/>
                    <a:pt x="13877" y="6794"/>
                  </a:cubicBezTo>
                  <a:cubicBezTo>
                    <a:pt x="13877" y="10302"/>
                    <a:pt x="11020" y="13155"/>
                    <a:pt x="7512" y="13155"/>
                  </a:cubicBezTo>
                  <a:cubicBezTo>
                    <a:pt x="4004" y="13155"/>
                    <a:pt x="1151" y="10302"/>
                    <a:pt x="1151" y="6794"/>
                  </a:cubicBezTo>
                  <a:cubicBezTo>
                    <a:pt x="1151" y="3283"/>
                    <a:pt x="4004" y="429"/>
                    <a:pt x="7512" y="429"/>
                  </a:cubicBezTo>
                  <a:close/>
                  <a:moveTo>
                    <a:pt x="7512" y="1"/>
                  </a:moveTo>
                  <a:cubicBezTo>
                    <a:pt x="6205" y="1"/>
                    <a:pt x="4890" y="377"/>
                    <a:pt x="3740" y="1147"/>
                  </a:cubicBezTo>
                  <a:cubicBezTo>
                    <a:pt x="1045" y="2945"/>
                    <a:pt x="0" y="6400"/>
                    <a:pt x="1239" y="9391"/>
                  </a:cubicBezTo>
                  <a:cubicBezTo>
                    <a:pt x="2307" y="11966"/>
                    <a:pt x="4809" y="13586"/>
                    <a:pt x="7510" y="13586"/>
                  </a:cubicBezTo>
                  <a:cubicBezTo>
                    <a:pt x="7949" y="13586"/>
                    <a:pt x="8394" y="13543"/>
                    <a:pt x="8839" y="13454"/>
                  </a:cubicBezTo>
                  <a:cubicBezTo>
                    <a:pt x="12016" y="12825"/>
                    <a:pt x="14306" y="10035"/>
                    <a:pt x="14306" y="6794"/>
                  </a:cubicBezTo>
                  <a:cubicBezTo>
                    <a:pt x="14310" y="4989"/>
                    <a:pt x="13596" y="3261"/>
                    <a:pt x="12315" y="1991"/>
                  </a:cubicBezTo>
                  <a:cubicBezTo>
                    <a:pt x="11003" y="677"/>
                    <a:pt x="9264" y="1"/>
                    <a:pt x="7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9" name="Google Shape;18649;p79"/>
            <p:cNvSpPr/>
            <p:nvPr/>
          </p:nvSpPr>
          <p:spPr>
            <a:xfrm>
              <a:off x="5574892" y="3870999"/>
              <a:ext cx="268057" cy="204680"/>
            </a:xfrm>
            <a:custGeom>
              <a:avLst/>
              <a:gdLst/>
              <a:ahLst/>
              <a:cxnLst/>
              <a:rect l="l" t="t" r="r" b="b"/>
              <a:pathLst>
                <a:path w="10299" h="7864" extrusionOk="0">
                  <a:moveTo>
                    <a:pt x="5149" y="0"/>
                  </a:moveTo>
                  <a:cubicBezTo>
                    <a:pt x="3757" y="0"/>
                    <a:pt x="2364" y="79"/>
                    <a:pt x="978" y="235"/>
                  </a:cubicBezTo>
                  <a:cubicBezTo>
                    <a:pt x="626" y="274"/>
                    <a:pt x="348" y="545"/>
                    <a:pt x="296" y="897"/>
                  </a:cubicBezTo>
                  <a:cubicBezTo>
                    <a:pt x="0" y="2909"/>
                    <a:pt x="0" y="4953"/>
                    <a:pt x="296" y="6969"/>
                  </a:cubicBezTo>
                  <a:cubicBezTo>
                    <a:pt x="348" y="7318"/>
                    <a:pt x="626" y="7589"/>
                    <a:pt x="978" y="7627"/>
                  </a:cubicBezTo>
                  <a:cubicBezTo>
                    <a:pt x="2364" y="7786"/>
                    <a:pt x="3758" y="7863"/>
                    <a:pt x="5151" y="7863"/>
                  </a:cubicBezTo>
                  <a:cubicBezTo>
                    <a:pt x="5742" y="7863"/>
                    <a:pt x="6337" y="7849"/>
                    <a:pt x="6931" y="7821"/>
                  </a:cubicBezTo>
                  <a:cubicBezTo>
                    <a:pt x="7044" y="7814"/>
                    <a:pt x="7132" y="7719"/>
                    <a:pt x="7132" y="7606"/>
                  </a:cubicBezTo>
                  <a:cubicBezTo>
                    <a:pt x="7132" y="7487"/>
                    <a:pt x="7037" y="7391"/>
                    <a:pt x="6919" y="7391"/>
                  </a:cubicBezTo>
                  <a:cubicBezTo>
                    <a:pt x="6915" y="7391"/>
                    <a:pt x="6911" y="7391"/>
                    <a:pt x="6907" y="7392"/>
                  </a:cubicBezTo>
                  <a:cubicBezTo>
                    <a:pt x="6326" y="7420"/>
                    <a:pt x="5745" y="7434"/>
                    <a:pt x="5163" y="7434"/>
                  </a:cubicBezTo>
                  <a:cubicBezTo>
                    <a:pt x="3783" y="7434"/>
                    <a:pt x="2402" y="7355"/>
                    <a:pt x="1027" y="7202"/>
                  </a:cubicBezTo>
                  <a:cubicBezTo>
                    <a:pt x="869" y="7184"/>
                    <a:pt x="742" y="7061"/>
                    <a:pt x="721" y="6906"/>
                  </a:cubicBezTo>
                  <a:cubicBezTo>
                    <a:pt x="433" y="4932"/>
                    <a:pt x="433" y="2927"/>
                    <a:pt x="721" y="956"/>
                  </a:cubicBezTo>
                  <a:cubicBezTo>
                    <a:pt x="742" y="798"/>
                    <a:pt x="869" y="678"/>
                    <a:pt x="1027" y="661"/>
                  </a:cubicBezTo>
                  <a:cubicBezTo>
                    <a:pt x="2398" y="506"/>
                    <a:pt x="3775" y="429"/>
                    <a:pt x="5151" y="429"/>
                  </a:cubicBezTo>
                  <a:cubicBezTo>
                    <a:pt x="6528" y="429"/>
                    <a:pt x="7904" y="506"/>
                    <a:pt x="9275" y="661"/>
                  </a:cubicBezTo>
                  <a:cubicBezTo>
                    <a:pt x="9433" y="678"/>
                    <a:pt x="9560" y="798"/>
                    <a:pt x="9584" y="956"/>
                  </a:cubicBezTo>
                  <a:cubicBezTo>
                    <a:pt x="9873" y="2927"/>
                    <a:pt x="9873" y="4932"/>
                    <a:pt x="9584" y="6906"/>
                  </a:cubicBezTo>
                  <a:cubicBezTo>
                    <a:pt x="9560" y="7061"/>
                    <a:pt x="9433" y="7184"/>
                    <a:pt x="9275" y="7202"/>
                  </a:cubicBezTo>
                  <a:cubicBezTo>
                    <a:pt x="8835" y="7251"/>
                    <a:pt x="8395" y="7293"/>
                    <a:pt x="7948" y="7325"/>
                  </a:cubicBezTo>
                  <a:cubicBezTo>
                    <a:pt x="7839" y="7335"/>
                    <a:pt x="7751" y="7427"/>
                    <a:pt x="7751" y="7539"/>
                  </a:cubicBezTo>
                  <a:cubicBezTo>
                    <a:pt x="7751" y="7658"/>
                    <a:pt x="7850" y="7754"/>
                    <a:pt x="7968" y="7754"/>
                  </a:cubicBezTo>
                  <a:cubicBezTo>
                    <a:pt x="7972" y="7754"/>
                    <a:pt x="7976" y="7754"/>
                    <a:pt x="7980" y="7754"/>
                  </a:cubicBezTo>
                  <a:cubicBezTo>
                    <a:pt x="8430" y="7719"/>
                    <a:pt x="8877" y="7677"/>
                    <a:pt x="9324" y="7627"/>
                  </a:cubicBezTo>
                  <a:cubicBezTo>
                    <a:pt x="9676" y="7589"/>
                    <a:pt x="9954" y="7318"/>
                    <a:pt x="10007" y="6966"/>
                  </a:cubicBezTo>
                  <a:cubicBezTo>
                    <a:pt x="10299" y="4953"/>
                    <a:pt x="10299" y="2909"/>
                    <a:pt x="10007" y="897"/>
                  </a:cubicBezTo>
                  <a:cubicBezTo>
                    <a:pt x="9954" y="545"/>
                    <a:pt x="9672" y="274"/>
                    <a:pt x="9321" y="235"/>
                  </a:cubicBezTo>
                  <a:cubicBezTo>
                    <a:pt x="7934" y="79"/>
                    <a:pt x="6542" y="0"/>
                    <a:pt x="51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0" name="Google Shape;18650;p79"/>
            <p:cNvSpPr/>
            <p:nvPr/>
          </p:nvSpPr>
          <p:spPr>
            <a:xfrm>
              <a:off x="5666274" y="3916937"/>
              <a:ext cx="108899" cy="112855"/>
            </a:xfrm>
            <a:custGeom>
              <a:avLst/>
              <a:gdLst/>
              <a:ahLst/>
              <a:cxnLst/>
              <a:rect l="l" t="t" r="r" b="b"/>
              <a:pathLst>
                <a:path w="4184" h="4336" extrusionOk="0">
                  <a:moveTo>
                    <a:pt x="426" y="567"/>
                  </a:moveTo>
                  <a:lnTo>
                    <a:pt x="3466" y="2164"/>
                  </a:lnTo>
                  <a:lnTo>
                    <a:pt x="426" y="3765"/>
                  </a:lnTo>
                  <a:lnTo>
                    <a:pt x="426" y="567"/>
                  </a:lnTo>
                  <a:close/>
                  <a:moveTo>
                    <a:pt x="214" y="1"/>
                  </a:moveTo>
                  <a:cubicBezTo>
                    <a:pt x="101" y="1"/>
                    <a:pt x="1" y="90"/>
                    <a:pt x="1" y="215"/>
                  </a:cubicBezTo>
                  <a:lnTo>
                    <a:pt x="1" y="4121"/>
                  </a:lnTo>
                  <a:cubicBezTo>
                    <a:pt x="1" y="4246"/>
                    <a:pt x="101" y="4335"/>
                    <a:pt x="214" y="4335"/>
                  </a:cubicBezTo>
                  <a:cubicBezTo>
                    <a:pt x="247" y="4335"/>
                    <a:pt x="281" y="4328"/>
                    <a:pt x="314" y="4311"/>
                  </a:cubicBezTo>
                  <a:lnTo>
                    <a:pt x="4033" y="2358"/>
                  </a:lnTo>
                  <a:cubicBezTo>
                    <a:pt x="4184" y="2277"/>
                    <a:pt x="4184" y="2055"/>
                    <a:pt x="4033" y="1978"/>
                  </a:cubicBezTo>
                  <a:lnTo>
                    <a:pt x="314" y="25"/>
                  </a:lnTo>
                  <a:cubicBezTo>
                    <a:pt x="281" y="9"/>
                    <a:pt x="247" y="1"/>
                    <a:pt x="2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51" name="Google Shape;18651;p79"/>
          <p:cNvGrpSpPr/>
          <p:nvPr/>
        </p:nvGrpSpPr>
        <p:grpSpPr>
          <a:xfrm>
            <a:off x="6487078" y="3354899"/>
            <a:ext cx="403608" cy="382344"/>
            <a:chOff x="6487078" y="3354899"/>
            <a:chExt cx="403608" cy="382344"/>
          </a:xfrm>
        </p:grpSpPr>
        <p:sp>
          <p:nvSpPr>
            <p:cNvPr id="18652" name="Google Shape;18652;p79"/>
            <p:cNvSpPr/>
            <p:nvPr/>
          </p:nvSpPr>
          <p:spPr>
            <a:xfrm>
              <a:off x="6513443" y="3360990"/>
              <a:ext cx="370293" cy="370163"/>
            </a:xfrm>
            <a:custGeom>
              <a:avLst/>
              <a:gdLst/>
              <a:ahLst/>
              <a:cxnLst/>
              <a:rect l="l" t="t" r="r" b="b"/>
              <a:pathLst>
                <a:path w="14227" h="14222" extrusionOk="0">
                  <a:moveTo>
                    <a:pt x="7115" y="0"/>
                  </a:moveTo>
                  <a:cubicBezTo>
                    <a:pt x="3185" y="0"/>
                    <a:pt x="1" y="3184"/>
                    <a:pt x="1" y="7111"/>
                  </a:cubicBezTo>
                  <a:cubicBezTo>
                    <a:pt x="1" y="11037"/>
                    <a:pt x="3185" y="14222"/>
                    <a:pt x="7115" y="14222"/>
                  </a:cubicBezTo>
                  <a:cubicBezTo>
                    <a:pt x="11042" y="14222"/>
                    <a:pt x="14226" y="11037"/>
                    <a:pt x="14226" y="7111"/>
                  </a:cubicBezTo>
                  <a:cubicBezTo>
                    <a:pt x="14226" y="3184"/>
                    <a:pt x="11042" y="0"/>
                    <a:pt x="7115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3" name="Google Shape;18653;p79"/>
            <p:cNvSpPr/>
            <p:nvPr/>
          </p:nvSpPr>
          <p:spPr>
            <a:xfrm>
              <a:off x="6674450" y="3360990"/>
              <a:ext cx="216236" cy="370267"/>
            </a:xfrm>
            <a:custGeom>
              <a:avLst/>
              <a:gdLst/>
              <a:ahLst/>
              <a:cxnLst/>
              <a:rect l="l" t="t" r="r" b="b"/>
              <a:pathLst>
                <a:path w="8308" h="14226" extrusionOk="0">
                  <a:moveTo>
                    <a:pt x="942" y="0"/>
                  </a:moveTo>
                  <a:cubicBezTo>
                    <a:pt x="938" y="0"/>
                    <a:pt x="934" y="0"/>
                    <a:pt x="929" y="0"/>
                  </a:cubicBezTo>
                  <a:cubicBezTo>
                    <a:pt x="616" y="0"/>
                    <a:pt x="307" y="18"/>
                    <a:pt x="0" y="60"/>
                  </a:cubicBezTo>
                  <a:cubicBezTo>
                    <a:pt x="3540" y="524"/>
                    <a:pt x="6186" y="3540"/>
                    <a:pt x="6186" y="7111"/>
                  </a:cubicBezTo>
                  <a:cubicBezTo>
                    <a:pt x="6186" y="10679"/>
                    <a:pt x="3540" y="13697"/>
                    <a:pt x="0" y="14162"/>
                  </a:cubicBezTo>
                  <a:cubicBezTo>
                    <a:pt x="321" y="14205"/>
                    <a:pt x="639" y="14226"/>
                    <a:pt x="954" y="14226"/>
                  </a:cubicBezTo>
                  <a:cubicBezTo>
                    <a:pt x="4640" y="14226"/>
                    <a:pt x="7790" y="11362"/>
                    <a:pt x="8037" y="7575"/>
                  </a:cubicBezTo>
                  <a:cubicBezTo>
                    <a:pt x="8307" y="3473"/>
                    <a:pt x="5049" y="0"/>
                    <a:pt x="942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4" name="Google Shape;18654;p79"/>
            <p:cNvSpPr/>
            <p:nvPr/>
          </p:nvSpPr>
          <p:spPr>
            <a:xfrm>
              <a:off x="6553838" y="3401280"/>
              <a:ext cx="289504" cy="289504"/>
            </a:xfrm>
            <a:custGeom>
              <a:avLst/>
              <a:gdLst/>
              <a:ahLst/>
              <a:cxnLst/>
              <a:rect l="l" t="t" r="r" b="b"/>
              <a:pathLst>
                <a:path w="11123" h="11123" extrusionOk="0">
                  <a:moveTo>
                    <a:pt x="5563" y="0"/>
                  </a:moveTo>
                  <a:cubicBezTo>
                    <a:pt x="2492" y="0"/>
                    <a:pt x="1" y="2491"/>
                    <a:pt x="1" y="5563"/>
                  </a:cubicBezTo>
                  <a:cubicBezTo>
                    <a:pt x="1" y="8635"/>
                    <a:pt x="2492" y="11122"/>
                    <a:pt x="5563" y="11122"/>
                  </a:cubicBezTo>
                  <a:cubicBezTo>
                    <a:pt x="8635" y="11122"/>
                    <a:pt x="11123" y="8635"/>
                    <a:pt x="11123" y="5563"/>
                  </a:cubicBezTo>
                  <a:cubicBezTo>
                    <a:pt x="11123" y="2491"/>
                    <a:pt x="8635" y="0"/>
                    <a:pt x="55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5" name="Google Shape;18655;p79"/>
            <p:cNvSpPr/>
            <p:nvPr/>
          </p:nvSpPr>
          <p:spPr>
            <a:xfrm>
              <a:off x="6659796" y="3510101"/>
              <a:ext cx="74751" cy="71888"/>
            </a:xfrm>
            <a:custGeom>
              <a:avLst/>
              <a:gdLst/>
              <a:ahLst/>
              <a:cxnLst/>
              <a:rect l="l" t="t" r="r" b="b"/>
              <a:pathLst>
                <a:path w="2872" h="2762" extrusionOk="0">
                  <a:moveTo>
                    <a:pt x="1490" y="1"/>
                  </a:moveTo>
                  <a:cubicBezTo>
                    <a:pt x="1131" y="1"/>
                    <a:pt x="778" y="140"/>
                    <a:pt x="514" y="404"/>
                  </a:cubicBezTo>
                  <a:cubicBezTo>
                    <a:pt x="120" y="801"/>
                    <a:pt x="1" y="1392"/>
                    <a:pt x="215" y="1910"/>
                  </a:cubicBezTo>
                  <a:cubicBezTo>
                    <a:pt x="430" y="2423"/>
                    <a:pt x="933" y="2761"/>
                    <a:pt x="1489" y="2761"/>
                  </a:cubicBezTo>
                  <a:cubicBezTo>
                    <a:pt x="2252" y="2761"/>
                    <a:pt x="2868" y="2142"/>
                    <a:pt x="2872" y="1382"/>
                  </a:cubicBezTo>
                  <a:cubicBezTo>
                    <a:pt x="2872" y="822"/>
                    <a:pt x="2534" y="319"/>
                    <a:pt x="2017" y="105"/>
                  </a:cubicBezTo>
                  <a:cubicBezTo>
                    <a:pt x="1847" y="35"/>
                    <a:pt x="1668" y="1"/>
                    <a:pt x="1490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6" name="Google Shape;18656;p79"/>
            <p:cNvSpPr/>
            <p:nvPr/>
          </p:nvSpPr>
          <p:spPr>
            <a:xfrm>
              <a:off x="6553838" y="3455860"/>
              <a:ext cx="182271" cy="234169"/>
            </a:xfrm>
            <a:custGeom>
              <a:avLst/>
              <a:gdLst/>
              <a:ahLst/>
              <a:cxnLst/>
              <a:rect l="l" t="t" r="r" b="b"/>
              <a:pathLst>
                <a:path w="7003" h="8997" extrusionOk="0">
                  <a:moveTo>
                    <a:pt x="1215" y="0"/>
                  </a:moveTo>
                  <a:cubicBezTo>
                    <a:pt x="430" y="985"/>
                    <a:pt x="1" y="2206"/>
                    <a:pt x="1" y="3466"/>
                  </a:cubicBezTo>
                  <a:cubicBezTo>
                    <a:pt x="1" y="6333"/>
                    <a:pt x="2186" y="8705"/>
                    <a:pt x="4979" y="8997"/>
                  </a:cubicBezTo>
                  <a:lnTo>
                    <a:pt x="7002" y="5179"/>
                  </a:lnTo>
                  <a:lnTo>
                    <a:pt x="7002" y="5179"/>
                  </a:lnTo>
                  <a:cubicBezTo>
                    <a:pt x="6598" y="5521"/>
                    <a:pt x="6088" y="5707"/>
                    <a:pt x="5560" y="5707"/>
                  </a:cubicBezTo>
                  <a:cubicBezTo>
                    <a:pt x="4385" y="5704"/>
                    <a:pt x="3410" y="4796"/>
                    <a:pt x="3326" y="3624"/>
                  </a:cubicBezTo>
                  <a:lnTo>
                    <a:pt x="1215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7" name="Google Shape;18657;p79"/>
            <p:cNvSpPr/>
            <p:nvPr/>
          </p:nvSpPr>
          <p:spPr>
            <a:xfrm>
              <a:off x="6584889" y="3401306"/>
              <a:ext cx="247183" cy="148981"/>
            </a:xfrm>
            <a:custGeom>
              <a:avLst/>
              <a:gdLst/>
              <a:ahLst/>
              <a:cxnLst/>
              <a:rect l="l" t="t" r="r" b="b"/>
              <a:pathLst>
                <a:path w="9497" h="5724" extrusionOk="0">
                  <a:moveTo>
                    <a:pt x="4366" y="1"/>
                  </a:moveTo>
                  <a:cubicBezTo>
                    <a:pt x="2678" y="1"/>
                    <a:pt x="1061" y="775"/>
                    <a:pt x="0" y="2124"/>
                  </a:cubicBezTo>
                  <a:lnTo>
                    <a:pt x="2136" y="5724"/>
                  </a:lnTo>
                  <a:cubicBezTo>
                    <a:pt x="2129" y="5671"/>
                    <a:pt x="2129" y="5615"/>
                    <a:pt x="2129" y="5562"/>
                  </a:cubicBezTo>
                  <a:cubicBezTo>
                    <a:pt x="2126" y="4287"/>
                    <a:pt x="3170" y="3319"/>
                    <a:pt x="4366" y="3319"/>
                  </a:cubicBezTo>
                  <a:cubicBezTo>
                    <a:pt x="4575" y="3319"/>
                    <a:pt x="4790" y="3349"/>
                    <a:pt x="5004" y="3412"/>
                  </a:cubicBezTo>
                  <a:lnTo>
                    <a:pt x="9497" y="3412"/>
                  </a:lnTo>
                  <a:cubicBezTo>
                    <a:pt x="8737" y="1597"/>
                    <a:pt x="7069" y="316"/>
                    <a:pt x="5116" y="52"/>
                  </a:cubicBezTo>
                  <a:cubicBezTo>
                    <a:pt x="4866" y="18"/>
                    <a:pt x="4615" y="1"/>
                    <a:pt x="4366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8" name="Google Shape;18658;p79"/>
            <p:cNvSpPr/>
            <p:nvPr/>
          </p:nvSpPr>
          <p:spPr>
            <a:xfrm>
              <a:off x="6682596" y="3489279"/>
              <a:ext cx="160746" cy="201505"/>
            </a:xfrm>
            <a:custGeom>
              <a:avLst/>
              <a:gdLst/>
              <a:ahLst/>
              <a:cxnLst/>
              <a:rect l="l" t="t" r="r" b="b"/>
              <a:pathLst>
                <a:path w="6176" h="7742" extrusionOk="0">
                  <a:moveTo>
                    <a:pt x="5729" y="0"/>
                  </a:moveTo>
                  <a:lnTo>
                    <a:pt x="1271" y="32"/>
                  </a:lnTo>
                  <a:lnTo>
                    <a:pt x="1288" y="43"/>
                  </a:lnTo>
                  <a:cubicBezTo>
                    <a:pt x="2069" y="289"/>
                    <a:pt x="2654" y="943"/>
                    <a:pt x="2812" y="1746"/>
                  </a:cubicBezTo>
                  <a:cubicBezTo>
                    <a:pt x="2970" y="2548"/>
                    <a:pt x="2678" y="3375"/>
                    <a:pt x="2048" y="3899"/>
                  </a:cubicBezTo>
                  <a:lnTo>
                    <a:pt x="1" y="7706"/>
                  </a:lnTo>
                  <a:cubicBezTo>
                    <a:pt x="212" y="7730"/>
                    <a:pt x="422" y="7741"/>
                    <a:pt x="629" y="7741"/>
                  </a:cubicBezTo>
                  <a:cubicBezTo>
                    <a:pt x="3652" y="7741"/>
                    <a:pt x="6176" y="5284"/>
                    <a:pt x="6176" y="2182"/>
                  </a:cubicBezTo>
                  <a:cubicBezTo>
                    <a:pt x="6176" y="1432"/>
                    <a:pt x="6024" y="690"/>
                    <a:pt x="5729" y="0"/>
                  </a:cubicBez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9" name="Google Shape;18659;p79"/>
            <p:cNvSpPr/>
            <p:nvPr/>
          </p:nvSpPr>
          <p:spPr>
            <a:xfrm>
              <a:off x="6487078" y="3354899"/>
              <a:ext cx="402776" cy="382344"/>
            </a:xfrm>
            <a:custGeom>
              <a:avLst/>
              <a:gdLst/>
              <a:ahLst/>
              <a:cxnLst/>
              <a:rect l="l" t="t" r="r" b="b"/>
              <a:pathLst>
                <a:path w="15475" h="14690" extrusionOk="0">
                  <a:moveTo>
                    <a:pt x="8125" y="466"/>
                  </a:moveTo>
                  <a:cubicBezTo>
                    <a:pt x="11918" y="466"/>
                    <a:pt x="15007" y="3552"/>
                    <a:pt x="15007" y="7345"/>
                  </a:cubicBezTo>
                  <a:cubicBezTo>
                    <a:pt x="15007" y="11138"/>
                    <a:pt x="11921" y="14223"/>
                    <a:pt x="8125" y="14223"/>
                  </a:cubicBezTo>
                  <a:cubicBezTo>
                    <a:pt x="4332" y="14223"/>
                    <a:pt x="1246" y="11138"/>
                    <a:pt x="1246" y="7345"/>
                  </a:cubicBezTo>
                  <a:cubicBezTo>
                    <a:pt x="1246" y="3552"/>
                    <a:pt x="4332" y="466"/>
                    <a:pt x="8125" y="466"/>
                  </a:cubicBezTo>
                  <a:close/>
                  <a:moveTo>
                    <a:pt x="8120" y="0"/>
                  </a:moveTo>
                  <a:cubicBezTo>
                    <a:pt x="6708" y="0"/>
                    <a:pt x="5287" y="406"/>
                    <a:pt x="4043" y="1237"/>
                  </a:cubicBezTo>
                  <a:cubicBezTo>
                    <a:pt x="1134" y="3186"/>
                    <a:pt x="1" y="6919"/>
                    <a:pt x="1341" y="10156"/>
                  </a:cubicBezTo>
                  <a:cubicBezTo>
                    <a:pt x="2494" y="12939"/>
                    <a:pt x="5199" y="14690"/>
                    <a:pt x="8120" y="14690"/>
                  </a:cubicBezTo>
                  <a:cubicBezTo>
                    <a:pt x="8597" y="14690"/>
                    <a:pt x="9078" y="14643"/>
                    <a:pt x="9560" y="14547"/>
                  </a:cubicBezTo>
                  <a:cubicBezTo>
                    <a:pt x="12994" y="13865"/>
                    <a:pt x="15471" y="10849"/>
                    <a:pt x="15471" y="7345"/>
                  </a:cubicBezTo>
                  <a:cubicBezTo>
                    <a:pt x="15475" y="5396"/>
                    <a:pt x="14701" y="3527"/>
                    <a:pt x="13318" y="2152"/>
                  </a:cubicBezTo>
                  <a:cubicBezTo>
                    <a:pt x="11899" y="732"/>
                    <a:pt x="10017" y="0"/>
                    <a:pt x="8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0" name="Google Shape;18660;p79"/>
            <p:cNvSpPr/>
            <p:nvPr/>
          </p:nvSpPr>
          <p:spPr>
            <a:xfrm>
              <a:off x="6547696" y="3395138"/>
              <a:ext cx="301867" cy="301763"/>
            </a:xfrm>
            <a:custGeom>
              <a:avLst/>
              <a:gdLst/>
              <a:ahLst/>
              <a:cxnLst/>
              <a:rect l="l" t="t" r="r" b="b"/>
              <a:pathLst>
                <a:path w="11598" h="11594" extrusionOk="0">
                  <a:moveTo>
                    <a:pt x="5796" y="3864"/>
                  </a:moveTo>
                  <a:cubicBezTo>
                    <a:pt x="6300" y="3864"/>
                    <a:pt x="6795" y="4061"/>
                    <a:pt x="7165" y="4430"/>
                  </a:cubicBezTo>
                  <a:cubicBezTo>
                    <a:pt x="7717" y="4983"/>
                    <a:pt x="7882" y="5816"/>
                    <a:pt x="7583" y="6538"/>
                  </a:cubicBezTo>
                  <a:cubicBezTo>
                    <a:pt x="7284" y="7259"/>
                    <a:pt x="6580" y="7731"/>
                    <a:pt x="5796" y="7731"/>
                  </a:cubicBezTo>
                  <a:cubicBezTo>
                    <a:pt x="4730" y="7731"/>
                    <a:pt x="3868" y="6865"/>
                    <a:pt x="3864" y="5799"/>
                  </a:cubicBezTo>
                  <a:cubicBezTo>
                    <a:pt x="3864" y="5018"/>
                    <a:pt x="4336" y="4311"/>
                    <a:pt x="5057" y="4012"/>
                  </a:cubicBezTo>
                  <a:cubicBezTo>
                    <a:pt x="5296" y="3912"/>
                    <a:pt x="5547" y="3864"/>
                    <a:pt x="5796" y="3864"/>
                  </a:cubicBezTo>
                  <a:close/>
                  <a:moveTo>
                    <a:pt x="1412" y="2762"/>
                  </a:moveTo>
                  <a:lnTo>
                    <a:pt x="3442" y="6242"/>
                  </a:lnTo>
                  <a:cubicBezTo>
                    <a:pt x="3662" y="7416"/>
                    <a:pt x="4688" y="8195"/>
                    <a:pt x="5797" y="8195"/>
                  </a:cubicBezTo>
                  <a:cubicBezTo>
                    <a:pt x="6104" y="8195"/>
                    <a:pt x="6417" y="8136"/>
                    <a:pt x="6721" y="8008"/>
                  </a:cubicBezTo>
                  <a:lnTo>
                    <a:pt x="6721" y="8008"/>
                  </a:lnTo>
                  <a:lnTo>
                    <a:pt x="5068" y="11080"/>
                  </a:lnTo>
                  <a:cubicBezTo>
                    <a:pt x="2432" y="10714"/>
                    <a:pt x="469" y="8459"/>
                    <a:pt x="465" y="5799"/>
                  </a:cubicBezTo>
                  <a:lnTo>
                    <a:pt x="462" y="5799"/>
                  </a:lnTo>
                  <a:cubicBezTo>
                    <a:pt x="462" y="4712"/>
                    <a:pt x="793" y="3653"/>
                    <a:pt x="1412" y="2762"/>
                  </a:cubicBezTo>
                  <a:close/>
                  <a:moveTo>
                    <a:pt x="5800" y="464"/>
                  </a:moveTo>
                  <a:cubicBezTo>
                    <a:pt x="6005" y="464"/>
                    <a:pt x="6212" y="476"/>
                    <a:pt x="6419" y="500"/>
                  </a:cubicBezTo>
                  <a:cubicBezTo>
                    <a:pt x="8202" y="708"/>
                    <a:pt x="9758" y="1798"/>
                    <a:pt x="10563" y="3403"/>
                  </a:cubicBezTo>
                  <a:lnTo>
                    <a:pt x="9290" y="3403"/>
                  </a:lnTo>
                  <a:cubicBezTo>
                    <a:pt x="9160" y="3403"/>
                    <a:pt x="9057" y="3505"/>
                    <a:pt x="9057" y="3635"/>
                  </a:cubicBezTo>
                  <a:cubicBezTo>
                    <a:pt x="9057" y="3762"/>
                    <a:pt x="9160" y="3864"/>
                    <a:pt x="9290" y="3864"/>
                  </a:cubicBezTo>
                  <a:lnTo>
                    <a:pt x="10767" y="3864"/>
                  </a:lnTo>
                  <a:cubicBezTo>
                    <a:pt x="11408" y="5507"/>
                    <a:pt x="11193" y="7358"/>
                    <a:pt x="10201" y="8811"/>
                  </a:cubicBezTo>
                  <a:cubicBezTo>
                    <a:pt x="9205" y="10264"/>
                    <a:pt x="7559" y="11133"/>
                    <a:pt x="5799" y="11133"/>
                  </a:cubicBezTo>
                  <a:lnTo>
                    <a:pt x="5796" y="11133"/>
                  </a:lnTo>
                  <a:cubicBezTo>
                    <a:pt x="5722" y="11133"/>
                    <a:pt x="5645" y="11133"/>
                    <a:pt x="5571" y="11126"/>
                  </a:cubicBezTo>
                  <a:lnTo>
                    <a:pt x="7573" y="7403"/>
                  </a:lnTo>
                  <a:cubicBezTo>
                    <a:pt x="8530" y="6351"/>
                    <a:pt x="8361" y="4705"/>
                    <a:pt x="7214" y="3864"/>
                  </a:cubicBezTo>
                  <a:lnTo>
                    <a:pt x="8160" y="3864"/>
                  </a:lnTo>
                  <a:cubicBezTo>
                    <a:pt x="8287" y="3864"/>
                    <a:pt x="8392" y="3762"/>
                    <a:pt x="8392" y="3635"/>
                  </a:cubicBezTo>
                  <a:cubicBezTo>
                    <a:pt x="8392" y="3505"/>
                    <a:pt x="8287" y="3403"/>
                    <a:pt x="8160" y="3403"/>
                  </a:cubicBezTo>
                  <a:lnTo>
                    <a:pt x="5799" y="3403"/>
                  </a:lnTo>
                  <a:cubicBezTo>
                    <a:pt x="4656" y="3403"/>
                    <a:pt x="3674" y="4209"/>
                    <a:pt x="3449" y="5327"/>
                  </a:cubicBezTo>
                  <a:lnTo>
                    <a:pt x="1718" y="2365"/>
                  </a:lnTo>
                  <a:cubicBezTo>
                    <a:pt x="2738" y="1152"/>
                    <a:pt x="4236" y="464"/>
                    <a:pt x="5800" y="464"/>
                  </a:cubicBezTo>
                  <a:close/>
                  <a:moveTo>
                    <a:pt x="5796" y="0"/>
                  </a:moveTo>
                  <a:cubicBezTo>
                    <a:pt x="2601" y="0"/>
                    <a:pt x="1" y="2601"/>
                    <a:pt x="1" y="5799"/>
                  </a:cubicBezTo>
                  <a:cubicBezTo>
                    <a:pt x="1" y="8994"/>
                    <a:pt x="2601" y="11594"/>
                    <a:pt x="5796" y="11594"/>
                  </a:cubicBezTo>
                  <a:cubicBezTo>
                    <a:pt x="8994" y="11594"/>
                    <a:pt x="11598" y="8994"/>
                    <a:pt x="11598" y="5799"/>
                  </a:cubicBezTo>
                  <a:cubicBezTo>
                    <a:pt x="11598" y="2601"/>
                    <a:pt x="8994" y="0"/>
                    <a:pt x="57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1" name="Google Shape;18661;p79"/>
            <p:cNvSpPr/>
            <p:nvPr/>
          </p:nvSpPr>
          <p:spPr>
            <a:xfrm>
              <a:off x="6660343" y="3507811"/>
              <a:ext cx="79514" cy="76469"/>
            </a:xfrm>
            <a:custGeom>
              <a:avLst/>
              <a:gdLst/>
              <a:ahLst/>
              <a:cxnLst/>
              <a:rect l="l" t="t" r="r" b="b"/>
              <a:pathLst>
                <a:path w="3055" h="2938" extrusionOk="0">
                  <a:moveTo>
                    <a:pt x="1468" y="464"/>
                  </a:moveTo>
                  <a:cubicBezTo>
                    <a:pt x="2365" y="464"/>
                    <a:pt x="2812" y="1547"/>
                    <a:pt x="2179" y="2181"/>
                  </a:cubicBezTo>
                  <a:cubicBezTo>
                    <a:pt x="1974" y="2385"/>
                    <a:pt x="1723" y="2477"/>
                    <a:pt x="1476" y="2477"/>
                  </a:cubicBezTo>
                  <a:cubicBezTo>
                    <a:pt x="960" y="2477"/>
                    <a:pt x="465" y="2075"/>
                    <a:pt x="465" y="1470"/>
                  </a:cubicBezTo>
                  <a:cubicBezTo>
                    <a:pt x="465" y="914"/>
                    <a:pt x="915" y="464"/>
                    <a:pt x="1468" y="464"/>
                  </a:cubicBezTo>
                  <a:close/>
                  <a:moveTo>
                    <a:pt x="1469" y="1"/>
                  </a:moveTo>
                  <a:cubicBezTo>
                    <a:pt x="1281" y="1"/>
                    <a:pt x="1090" y="37"/>
                    <a:pt x="908" y="112"/>
                  </a:cubicBezTo>
                  <a:cubicBezTo>
                    <a:pt x="360" y="340"/>
                    <a:pt x="1" y="875"/>
                    <a:pt x="1" y="1470"/>
                  </a:cubicBezTo>
                  <a:cubicBezTo>
                    <a:pt x="1" y="2279"/>
                    <a:pt x="659" y="2937"/>
                    <a:pt x="1468" y="2937"/>
                  </a:cubicBezTo>
                  <a:cubicBezTo>
                    <a:pt x="2062" y="2937"/>
                    <a:pt x="2597" y="2582"/>
                    <a:pt x="2826" y="2033"/>
                  </a:cubicBezTo>
                  <a:cubicBezTo>
                    <a:pt x="3055" y="1484"/>
                    <a:pt x="2928" y="851"/>
                    <a:pt x="2506" y="432"/>
                  </a:cubicBezTo>
                  <a:cubicBezTo>
                    <a:pt x="2226" y="149"/>
                    <a:pt x="1851" y="1"/>
                    <a:pt x="14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62" name="Google Shape;18662;p79"/>
          <p:cNvGrpSpPr/>
          <p:nvPr/>
        </p:nvGrpSpPr>
        <p:grpSpPr>
          <a:xfrm>
            <a:off x="3190851" y="3342484"/>
            <a:ext cx="389684" cy="389684"/>
            <a:chOff x="3190851" y="3342484"/>
            <a:chExt cx="389684" cy="389684"/>
          </a:xfrm>
        </p:grpSpPr>
        <p:sp>
          <p:nvSpPr>
            <p:cNvPr id="18663" name="Google Shape;18663;p79"/>
            <p:cNvSpPr/>
            <p:nvPr/>
          </p:nvSpPr>
          <p:spPr>
            <a:xfrm>
              <a:off x="3201939" y="3577096"/>
              <a:ext cx="267146" cy="78135"/>
            </a:xfrm>
            <a:custGeom>
              <a:avLst/>
              <a:gdLst/>
              <a:ahLst/>
              <a:cxnLst/>
              <a:rect l="l" t="t" r="r" b="b"/>
              <a:pathLst>
                <a:path w="10264" h="3002" extrusionOk="0">
                  <a:moveTo>
                    <a:pt x="6172" y="789"/>
                  </a:moveTo>
                  <a:cubicBezTo>
                    <a:pt x="6425" y="789"/>
                    <a:pt x="6425" y="1169"/>
                    <a:pt x="6172" y="1169"/>
                  </a:cubicBezTo>
                  <a:lnTo>
                    <a:pt x="3564" y="1169"/>
                  </a:lnTo>
                  <a:cubicBezTo>
                    <a:pt x="3311" y="1165"/>
                    <a:pt x="3311" y="789"/>
                    <a:pt x="3564" y="789"/>
                  </a:cubicBezTo>
                  <a:close/>
                  <a:moveTo>
                    <a:pt x="2740" y="524"/>
                  </a:moveTo>
                  <a:cubicBezTo>
                    <a:pt x="2885" y="524"/>
                    <a:pt x="3012" y="707"/>
                    <a:pt x="2882" y="845"/>
                  </a:cubicBezTo>
                  <a:lnTo>
                    <a:pt x="1921" y="1865"/>
                  </a:lnTo>
                  <a:cubicBezTo>
                    <a:pt x="1887" y="1903"/>
                    <a:pt x="1835" y="1924"/>
                    <a:pt x="1784" y="1925"/>
                  </a:cubicBezTo>
                  <a:lnTo>
                    <a:pt x="1784" y="1925"/>
                  </a:lnTo>
                  <a:cubicBezTo>
                    <a:pt x="1731" y="1922"/>
                    <a:pt x="1678" y="1901"/>
                    <a:pt x="1643" y="1862"/>
                  </a:cubicBezTo>
                  <a:lnTo>
                    <a:pt x="1228" y="1412"/>
                  </a:lnTo>
                  <a:cubicBezTo>
                    <a:pt x="1110" y="1270"/>
                    <a:pt x="1235" y="1097"/>
                    <a:pt x="1377" y="1097"/>
                  </a:cubicBezTo>
                  <a:cubicBezTo>
                    <a:pt x="1422" y="1097"/>
                    <a:pt x="1468" y="1114"/>
                    <a:pt x="1510" y="1155"/>
                  </a:cubicBezTo>
                  <a:lnTo>
                    <a:pt x="1784" y="1457"/>
                  </a:lnTo>
                  <a:lnTo>
                    <a:pt x="2604" y="588"/>
                  </a:lnTo>
                  <a:cubicBezTo>
                    <a:pt x="2646" y="543"/>
                    <a:pt x="2694" y="524"/>
                    <a:pt x="2740" y="524"/>
                  </a:cubicBezTo>
                  <a:close/>
                  <a:moveTo>
                    <a:pt x="8684" y="1830"/>
                  </a:moveTo>
                  <a:cubicBezTo>
                    <a:pt x="8937" y="1834"/>
                    <a:pt x="8937" y="2210"/>
                    <a:pt x="8684" y="2210"/>
                  </a:cubicBezTo>
                  <a:lnTo>
                    <a:pt x="3564" y="2210"/>
                  </a:lnTo>
                  <a:cubicBezTo>
                    <a:pt x="3311" y="2210"/>
                    <a:pt x="3311" y="1830"/>
                    <a:pt x="3564" y="1830"/>
                  </a:cubicBezTo>
                  <a:close/>
                  <a:moveTo>
                    <a:pt x="1992" y="528"/>
                  </a:moveTo>
                  <a:cubicBezTo>
                    <a:pt x="2241" y="528"/>
                    <a:pt x="2241" y="905"/>
                    <a:pt x="1992" y="905"/>
                  </a:cubicBezTo>
                  <a:lnTo>
                    <a:pt x="989" y="905"/>
                  </a:lnTo>
                  <a:lnTo>
                    <a:pt x="989" y="2094"/>
                  </a:lnTo>
                  <a:lnTo>
                    <a:pt x="2252" y="2094"/>
                  </a:lnTo>
                  <a:lnTo>
                    <a:pt x="2252" y="1858"/>
                  </a:lnTo>
                  <a:cubicBezTo>
                    <a:pt x="2252" y="1756"/>
                    <a:pt x="2336" y="1672"/>
                    <a:pt x="2442" y="1672"/>
                  </a:cubicBezTo>
                  <a:cubicBezTo>
                    <a:pt x="2548" y="1672"/>
                    <a:pt x="2632" y="1756"/>
                    <a:pt x="2632" y="1862"/>
                  </a:cubicBezTo>
                  <a:lnTo>
                    <a:pt x="2632" y="2284"/>
                  </a:lnTo>
                  <a:cubicBezTo>
                    <a:pt x="2632" y="2386"/>
                    <a:pt x="2548" y="2471"/>
                    <a:pt x="2442" y="2471"/>
                  </a:cubicBezTo>
                  <a:lnTo>
                    <a:pt x="799" y="2471"/>
                  </a:lnTo>
                  <a:cubicBezTo>
                    <a:pt x="693" y="2471"/>
                    <a:pt x="609" y="2386"/>
                    <a:pt x="609" y="2284"/>
                  </a:cubicBezTo>
                  <a:lnTo>
                    <a:pt x="609" y="715"/>
                  </a:lnTo>
                  <a:cubicBezTo>
                    <a:pt x="609" y="613"/>
                    <a:pt x="693" y="528"/>
                    <a:pt x="799" y="528"/>
                  </a:cubicBezTo>
                  <a:close/>
                  <a:moveTo>
                    <a:pt x="0" y="1"/>
                  </a:moveTo>
                  <a:lnTo>
                    <a:pt x="0" y="2998"/>
                  </a:lnTo>
                  <a:lnTo>
                    <a:pt x="8497" y="2998"/>
                  </a:lnTo>
                  <a:cubicBezTo>
                    <a:pt x="8511" y="2998"/>
                    <a:pt x="8522" y="2998"/>
                    <a:pt x="8532" y="3002"/>
                  </a:cubicBezTo>
                  <a:lnTo>
                    <a:pt x="8550" y="3002"/>
                  </a:lnTo>
                  <a:lnTo>
                    <a:pt x="8564" y="2995"/>
                  </a:lnTo>
                  <a:cubicBezTo>
                    <a:pt x="8645" y="2942"/>
                    <a:pt x="8733" y="2900"/>
                    <a:pt x="8825" y="2868"/>
                  </a:cubicBezTo>
                  <a:lnTo>
                    <a:pt x="10264" y="2305"/>
                  </a:lnTo>
                  <a:lnTo>
                    <a:pt x="10264" y="1943"/>
                  </a:lnTo>
                  <a:lnTo>
                    <a:pt x="10239" y="1932"/>
                  </a:lnTo>
                  <a:cubicBezTo>
                    <a:pt x="9866" y="1728"/>
                    <a:pt x="9592" y="1387"/>
                    <a:pt x="9475" y="979"/>
                  </a:cubicBezTo>
                  <a:lnTo>
                    <a:pt x="9465" y="944"/>
                  </a:lnTo>
                  <a:lnTo>
                    <a:pt x="9423" y="944"/>
                  </a:lnTo>
                  <a:cubicBezTo>
                    <a:pt x="8948" y="944"/>
                    <a:pt x="8578" y="525"/>
                    <a:pt x="8642" y="53"/>
                  </a:cubicBezTo>
                  <a:lnTo>
                    <a:pt x="8649" y="1"/>
                  </a:lnTo>
                  <a:close/>
                </a:path>
              </a:pathLst>
            </a:custGeom>
            <a:solidFill>
              <a:srgbClr val="F7F8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4" name="Google Shape;18664;p79"/>
            <p:cNvSpPr/>
            <p:nvPr/>
          </p:nvSpPr>
          <p:spPr>
            <a:xfrm>
              <a:off x="3201939" y="3460441"/>
              <a:ext cx="263294" cy="82976"/>
            </a:xfrm>
            <a:custGeom>
              <a:avLst/>
              <a:gdLst/>
              <a:ahLst/>
              <a:cxnLst/>
              <a:rect l="l" t="t" r="r" b="b"/>
              <a:pathLst>
                <a:path w="10116" h="3188" extrusionOk="0">
                  <a:moveTo>
                    <a:pt x="6168" y="978"/>
                  </a:moveTo>
                  <a:cubicBezTo>
                    <a:pt x="6421" y="978"/>
                    <a:pt x="6421" y="1355"/>
                    <a:pt x="6168" y="1355"/>
                  </a:cubicBezTo>
                  <a:lnTo>
                    <a:pt x="3561" y="1355"/>
                  </a:lnTo>
                  <a:cubicBezTo>
                    <a:pt x="3311" y="1355"/>
                    <a:pt x="3311" y="978"/>
                    <a:pt x="3561" y="978"/>
                  </a:cubicBezTo>
                  <a:close/>
                  <a:moveTo>
                    <a:pt x="2739" y="712"/>
                  </a:moveTo>
                  <a:cubicBezTo>
                    <a:pt x="2884" y="712"/>
                    <a:pt x="3012" y="896"/>
                    <a:pt x="2878" y="1035"/>
                  </a:cubicBezTo>
                  <a:lnTo>
                    <a:pt x="1921" y="2055"/>
                  </a:lnTo>
                  <a:cubicBezTo>
                    <a:pt x="1883" y="2090"/>
                    <a:pt x="1833" y="2111"/>
                    <a:pt x="1781" y="2111"/>
                  </a:cubicBezTo>
                  <a:cubicBezTo>
                    <a:pt x="1728" y="2111"/>
                    <a:pt x="1678" y="2090"/>
                    <a:pt x="1643" y="2051"/>
                  </a:cubicBezTo>
                  <a:lnTo>
                    <a:pt x="1228" y="1601"/>
                  </a:lnTo>
                  <a:cubicBezTo>
                    <a:pt x="1103" y="1460"/>
                    <a:pt x="1229" y="1281"/>
                    <a:pt x="1372" y="1281"/>
                  </a:cubicBezTo>
                  <a:cubicBezTo>
                    <a:pt x="1417" y="1281"/>
                    <a:pt x="1465" y="1300"/>
                    <a:pt x="1506" y="1344"/>
                  </a:cubicBezTo>
                  <a:lnTo>
                    <a:pt x="1784" y="1647"/>
                  </a:lnTo>
                  <a:lnTo>
                    <a:pt x="2604" y="774"/>
                  </a:lnTo>
                  <a:cubicBezTo>
                    <a:pt x="2645" y="730"/>
                    <a:pt x="2693" y="712"/>
                    <a:pt x="2739" y="712"/>
                  </a:cubicBezTo>
                  <a:close/>
                  <a:moveTo>
                    <a:pt x="8719" y="2020"/>
                  </a:moveTo>
                  <a:cubicBezTo>
                    <a:pt x="8972" y="2020"/>
                    <a:pt x="8972" y="2400"/>
                    <a:pt x="8719" y="2400"/>
                  </a:cubicBezTo>
                  <a:lnTo>
                    <a:pt x="3564" y="2400"/>
                  </a:lnTo>
                  <a:cubicBezTo>
                    <a:pt x="3459" y="2400"/>
                    <a:pt x="3374" y="2315"/>
                    <a:pt x="3374" y="2210"/>
                  </a:cubicBezTo>
                  <a:cubicBezTo>
                    <a:pt x="3374" y="2104"/>
                    <a:pt x="3459" y="2020"/>
                    <a:pt x="3561" y="2020"/>
                  </a:cubicBezTo>
                  <a:close/>
                  <a:moveTo>
                    <a:pt x="1992" y="714"/>
                  </a:moveTo>
                  <a:cubicBezTo>
                    <a:pt x="2241" y="714"/>
                    <a:pt x="2241" y="1094"/>
                    <a:pt x="1992" y="1094"/>
                  </a:cubicBezTo>
                  <a:lnTo>
                    <a:pt x="989" y="1094"/>
                  </a:lnTo>
                  <a:lnTo>
                    <a:pt x="989" y="2280"/>
                  </a:lnTo>
                  <a:lnTo>
                    <a:pt x="2252" y="2280"/>
                  </a:lnTo>
                  <a:lnTo>
                    <a:pt x="2252" y="2048"/>
                  </a:lnTo>
                  <a:cubicBezTo>
                    <a:pt x="2252" y="1921"/>
                    <a:pt x="2347" y="1858"/>
                    <a:pt x="2442" y="1858"/>
                  </a:cubicBezTo>
                  <a:cubicBezTo>
                    <a:pt x="2537" y="1858"/>
                    <a:pt x="2632" y="1921"/>
                    <a:pt x="2632" y="2048"/>
                  </a:cubicBezTo>
                  <a:lnTo>
                    <a:pt x="2632" y="2470"/>
                  </a:lnTo>
                  <a:cubicBezTo>
                    <a:pt x="2632" y="2576"/>
                    <a:pt x="2548" y="2660"/>
                    <a:pt x="2442" y="2660"/>
                  </a:cubicBezTo>
                  <a:lnTo>
                    <a:pt x="799" y="2660"/>
                  </a:lnTo>
                  <a:cubicBezTo>
                    <a:pt x="693" y="2660"/>
                    <a:pt x="609" y="2576"/>
                    <a:pt x="609" y="2470"/>
                  </a:cubicBezTo>
                  <a:lnTo>
                    <a:pt x="609" y="904"/>
                  </a:lnTo>
                  <a:cubicBezTo>
                    <a:pt x="609" y="799"/>
                    <a:pt x="693" y="714"/>
                    <a:pt x="799" y="714"/>
                  </a:cubicBezTo>
                  <a:close/>
                  <a:moveTo>
                    <a:pt x="0" y="0"/>
                  </a:moveTo>
                  <a:lnTo>
                    <a:pt x="0" y="3188"/>
                  </a:lnTo>
                  <a:lnTo>
                    <a:pt x="8986" y="3188"/>
                  </a:lnTo>
                  <a:lnTo>
                    <a:pt x="8990" y="3146"/>
                  </a:lnTo>
                  <a:cubicBezTo>
                    <a:pt x="9053" y="2445"/>
                    <a:pt x="9468" y="1826"/>
                    <a:pt x="10091" y="1503"/>
                  </a:cubicBezTo>
                  <a:lnTo>
                    <a:pt x="10116" y="1488"/>
                  </a:lnTo>
                  <a:lnTo>
                    <a:pt x="10116" y="0"/>
                  </a:lnTo>
                  <a:close/>
                </a:path>
              </a:pathLst>
            </a:custGeom>
            <a:solidFill>
              <a:srgbClr val="F7F8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5" name="Google Shape;18665;p79"/>
            <p:cNvSpPr/>
            <p:nvPr/>
          </p:nvSpPr>
          <p:spPr>
            <a:xfrm>
              <a:off x="3202017" y="3348705"/>
              <a:ext cx="263320" cy="82898"/>
            </a:xfrm>
            <a:custGeom>
              <a:avLst/>
              <a:gdLst/>
              <a:ahLst/>
              <a:cxnLst/>
              <a:rect l="l" t="t" r="r" b="b"/>
              <a:pathLst>
                <a:path w="10117" h="3185" extrusionOk="0">
                  <a:moveTo>
                    <a:pt x="6165" y="979"/>
                  </a:moveTo>
                  <a:cubicBezTo>
                    <a:pt x="6418" y="979"/>
                    <a:pt x="6418" y="1355"/>
                    <a:pt x="6165" y="1355"/>
                  </a:cubicBezTo>
                  <a:lnTo>
                    <a:pt x="3558" y="1355"/>
                  </a:lnTo>
                  <a:cubicBezTo>
                    <a:pt x="3308" y="1355"/>
                    <a:pt x="3308" y="979"/>
                    <a:pt x="3558" y="979"/>
                  </a:cubicBezTo>
                  <a:close/>
                  <a:moveTo>
                    <a:pt x="2737" y="710"/>
                  </a:moveTo>
                  <a:cubicBezTo>
                    <a:pt x="2882" y="710"/>
                    <a:pt x="3008" y="893"/>
                    <a:pt x="2875" y="1032"/>
                  </a:cubicBezTo>
                  <a:lnTo>
                    <a:pt x="1918" y="2052"/>
                  </a:lnTo>
                  <a:cubicBezTo>
                    <a:pt x="1883" y="2091"/>
                    <a:pt x="1830" y="2112"/>
                    <a:pt x="1778" y="2112"/>
                  </a:cubicBezTo>
                  <a:cubicBezTo>
                    <a:pt x="1725" y="2108"/>
                    <a:pt x="1675" y="2087"/>
                    <a:pt x="1640" y="2048"/>
                  </a:cubicBezTo>
                  <a:lnTo>
                    <a:pt x="1225" y="1598"/>
                  </a:lnTo>
                  <a:cubicBezTo>
                    <a:pt x="1100" y="1457"/>
                    <a:pt x="1226" y="1278"/>
                    <a:pt x="1369" y="1278"/>
                  </a:cubicBezTo>
                  <a:cubicBezTo>
                    <a:pt x="1414" y="1278"/>
                    <a:pt x="1462" y="1297"/>
                    <a:pt x="1503" y="1341"/>
                  </a:cubicBezTo>
                  <a:lnTo>
                    <a:pt x="1781" y="1644"/>
                  </a:lnTo>
                  <a:lnTo>
                    <a:pt x="2601" y="775"/>
                  </a:lnTo>
                  <a:cubicBezTo>
                    <a:pt x="2643" y="729"/>
                    <a:pt x="2691" y="710"/>
                    <a:pt x="2737" y="710"/>
                  </a:cubicBezTo>
                  <a:close/>
                  <a:moveTo>
                    <a:pt x="8779" y="2024"/>
                  </a:moveTo>
                  <a:cubicBezTo>
                    <a:pt x="9026" y="2024"/>
                    <a:pt x="9024" y="2400"/>
                    <a:pt x="8776" y="2400"/>
                  </a:cubicBezTo>
                  <a:lnTo>
                    <a:pt x="3561" y="2400"/>
                  </a:lnTo>
                  <a:cubicBezTo>
                    <a:pt x="3309" y="2400"/>
                    <a:pt x="3308" y="2024"/>
                    <a:pt x="3558" y="2024"/>
                  </a:cubicBezTo>
                  <a:cubicBezTo>
                    <a:pt x="3559" y="2024"/>
                    <a:pt x="3560" y="2024"/>
                    <a:pt x="3561" y="2024"/>
                  </a:cubicBezTo>
                  <a:lnTo>
                    <a:pt x="8776" y="2024"/>
                  </a:lnTo>
                  <a:cubicBezTo>
                    <a:pt x="8777" y="2024"/>
                    <a:pt x="8778" y="2024"/>
                    <a:pt x="8779" y="2024"/>
                  </a:cubicBezTo>
                  <a:close/>
                  <a:moveTo>
                    <a:pt x="1989" y="711"/>
                  </a:moveTo>
                  <a:cubicBezTo>
                    <a:pt x="2238" y="711"/>
                    <a:pt x="2238" y="1091"/>
                    <a:pt x="1989" y="1091"/>
                  </a:cubicBezTo>
                  <a:lnTo>
                    <a:pt x="986" y="1091"/>
                  </a:lnTo>
                  <a:lnTo>
                    <a:pt x="986" y="2281"/>
                  </a:lnTo>
                  <a:lnTo>
                    <a:pt x="2249" y="2281"/>
                  </a:lnTo>
                  <a:lnTo>
                    <a:pt x="2249" y="2045"/>
                  </a:lnTo>
                  <a:cubicBezTo>
                    <a:pt x="2249" y="1920"/>
                    <a:pt x="2344" y="1857"/>
                    <a:pt x="2439" y="1857"/>
                  </a:cubicBezTo>
                  <a:cubicBezTo>
                    <a:pt x="2534" y="1857"/>
                    <a:pt x="2629" y="1920"/>
                    <a:pt x="2629" y="2045"/>
                  </a:cubicBezTo>
                  <a:lnTo>
                    <a:pt x="2629" y="2467"/>
                  </a:lnTo>
                  <a:cubicBezTo>
                    <a:pt x="2629" y="2573"/>
                    <a:pt x="2545" y="2657"/>
                    <a:pt x="2439" y="2657"/>
                  </a:cubicBezTo>
                  <a:lnTo>
                    <a:pt x="796" y="2657"/>
                  </a:lnTo>
                  <a:cubicBezTo>
                    <a:pt x="690" y="2657"/>
                    <a:pt x="606" y="2573"/>
                    <a:pt x="606" y="2467"/>
                  </a:cubicBezTo>
                  <a:lnTo>
                    <a:pt x="606" y="901"/>
                  </a:lnTo>
                  <a:cubicBezTo>
                    <a:pt x="606" y="796"/>
                    <a:pt x="690" y="711"/>
                    <a:pt x="796" y="711"/>
                  </a:cubicBezTo>
                  <a:close/>
                  <a:moveTo>
                    <a:pt x="1" y="1"/>
                  </a:moveTo>
                  <a:lnTo>
                    <a:pt x="1" y="3185"/>
                  </a:lnTo>
                  <a:lnTo>
                    <a:pt x="10116" y="3185"/>
                  </a:lnTo>
                  <a:lnTo>
                    <a:pt x="10116" y="1"/>
                  </a:lnTo>
                  <a:close/>
                </a:path>
              </a:pathLst>
            </a:custGeom>
            <a:solidFill>
              <a:srgbClr val="F7F8F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6" name="Google Shape;18666;p79"/>
            <p:cNvSpPr/>
            <p:nvPr/>
          </p:nvSpPr>
          <p:spPr>
            <a:xfrm>
              <a:off x="3444697" y="3502371"/>
              <a:ext cx="93907" cy="62310"/>
            </a:xfrm>
            <a:custGeom>
              <a:avLst/>
              <a:gdLst/>
              <a:ahLst/>
              <a:cxnLst/>
              <a:rect l="l" t="t" r="r" b="b"/>
              <a:pathLst>
                <a:path w="3608" h="2394" extrusionOk="0">
                  <a:moveTo>
                    <a:pt x="1725" y="1"/>
                  </a:moveTo>
                  <a:cubicBezTo>
                    <a:pt x="771" y="4"/>
                    <a:pt x="1" y="775"/>
                    <a:pt x="1" y="1728"/>
                  </a:cubicBezTo>
                  <a:lnTo>
                    <a:pt x="1" y="2393"/>
                  </a:lnTo>
                  <a:lnTo>
                    <a:pt x="145" y="2164"/>
                  </a:lnTo>
                  <a:lnTo>
                    <a:pt x="155" y="2150"/>
                  </a:lnTo>
                  <a:lnTo>
                    <a:pt x="184" y="2122"/>
                  </a:lnTo>
                  <a:lnTo>
                    <a:pt x="191" y="2119"/>
                  </a:lnTo>
                  <a:lnTo>
                    <a:pt x="198" y="2115"/>
                  </a:lnTo>
                  <a:lnTo>
                    <a:pt x="205" y="2112"/>
                  </a:lnTo>
                  <a:lnTo>
                    <a:pt x="212" y="2108"/>
                  </a:lnTo>
                  <a:lnTo>
                    <a:pt x="219" y="2105"/>
                  </a:lnTo>
                  <a:lnTo>
                    <a:pt x="247" y="2094"/>
                  </a:lnTo>
                  <a:lnTo>
                    <a:pt x="279" y="2094"/>
                  </a:lnTo>
                  <a:cubicBezTo>
                    <a:pt x="293" y="2094"/>
                    <a:pt x="1707" y="2087"/>
                    <a:pt x="2351" y="1193"/>
                  </a:cubicBezTo>
                  <a:cubicBezTo>
                    <a:pt x="2384" y="1149"/>
                    <a:pt x="2431" y="1129"/>
                    <a:pt x="2478" y="1129"/>
                  </a:cubicBezTo>
                  <a:cubicBezTo>
                    <a:pt x="2548" y="1129"/>
                    <a:pt x="2616" y="1173"/>
                    <a:pt x="2632" y="1253"/>
                  </a:cubicBezTo>
                  <a:cubicBezTo>
                    <a:pt x="2632" y="1260"/>
                    <a:pt x="2808" y="1971"/>
                    <a:pt x="3368" y="2098"/>
                  </a:cubicBezTo>
                  <a:lnTo>
                    <a:pt x="3375" y="2098"/>
                  </a:lnTo>
                  <a:lnTo>
                    <a:pt x="3382" y="2101"/>
                  </a:lnTo>
                  <a:lnTo>
                    <a:pt x="3389" y="2105"/>
                  </a:lnTo>
                  <a:lnTo>
                    <a:pt x="3400" y="2108"/>
                  </a:lnTo>
                  <a:lnTo>
                    <a:pt x="3410" y="2115"/>
                  </a:lnTo>
                  <a:lnTo>
                    <a:pt x="3421" y="2119"/>
                  </a:lnTo>
                  <a:lnTo>
                    <a:pt x="3424" y="2122"/>
                  </a:lnTo>
                  <a:lnTo>
                    <a:pt x="3435" y="2129"/>
                  </a:lnTo>
                  <a:lnTo>
                    <a:pt x="3445" y="2140"/>
                  </a:lnTo>
                  <a:lnTo>
                    <a:pt x="3449" y="2140"/>
                  </a:lnTo>
                  <a:lnTo>
                    <a:pt x="3452" y="2147"/>
                  </a:lnTo>
                  <a:lnTo>
                    <a:pt x="3456" y="2154"/>
                  </a:lnTo>
                  <a:lnTo>
                    <a:pt x="3607" y="2358"/>
                  </a:lnTo>
                  <a:lnTo>
                    <a:pt x="3607" y="1728"/>
                  </a:lnTo>
                  <a:cubicBezTo>
                    <a:pt x="3604" y="775"/>
                    <a:pt x="2833" y="4"/>
                    <a:pt x="188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7" name="Google Shape;18667;p79"/>
            <p:cNvSpPr/>
            <p:nvPr/>
          </p:nvSpPr>
          <p:spPr>
            <a:xfrm>
              <a:off x="3456045" y="3544041"/>
              <a:ext cx="71367" cy="79228"/>
            </a:xfrm>
            <a:custGeom>
              <a:avLst/>
              <a:gdLst/>
              <a:ahLst/>
              <a:cxnLst/>
              <a:rect l="l" t="t" r="r" b="b"/>
              <a:pathLst>
                <a:path w="2742" h="3044" extrusionOk="0">
                  <a:moveTo>
                    <a:pt x="1985" y="0"/>
                  </a:moveTo>
                  <a:lnTo>
                    <a:pt x="1908" y="71"/>
                  </a:lnTo>
                  <a:cubicBezTo>
                    <a:pt x="1324" y="613"/>
                    <a:pt x="508" y="757"/>
                    <a:pt x="71" y="796"/>
                  </a:cubicBezTo>
                  <a:lnTo>
                    <a:pt x="1" y="803"/>
                  </a:lnTo>
                  <a:lnTo>
                    <a:pt x="1" y="1823"/>
                  </a:lnTo>
                  <a:cubicBezTo>
                    <a:pt x="1" y="2499"/>
                    <a:pt x="546" y="3044"/>
                    <a:pt x="1222" y="3044"/>
                  </a:cubicBezTo>
                  <a:lnTo>
                    <a:pt x="1521" y="3044"/>
                  </a:lnTo>
                  <a:cubicBezTo>
                    <a:pt x="2193" y="3044"/>
                    <a:pt x="2742" y="2499"/>
                    <a:pt x="2742" y="1823"/>
                  </a:cubicBezTo>
                  <a:lnTo>
                    <a:pt x="2742" y="768"/>
                  </a:lnTo>
                  <a:lnTo>
                    <a:pt x="2693" y="746"/>
                  </a:lnTo>
                  <a:cubicBezTo>
                    <a:pt x="2351" y="609"/>
                    <a:pt x="2144" y="314"/>
                    <a:pt x="2031" y="92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8" name="Google Shape;18668;p79"/>
            <p:cNvSpPr/>
            <p:nvPr/>
          </p:nvSpPr>
          <p:spPr>
            <a:xfrm>
              <a:off x="3435718" y="3569418"/>
              <a:ext cx="12129" cy="23451"/>
            </a:xfrm>
            <a:custGeom>
              <a:avLst/>
              <a:gdLst/>
              <a:ahLst/>
              <a:cxnLst/>
              <a:rect l="l" t="t" r="r" b="b"/>
              <a:pathLst>
                <a:path w="466" h="901" extrusionOk="0">
                  <a:moveTo>
                    <a:pt x="465" y="0"/>
                  </a:moveTo>
                  <a:lnTo>
                    <a:pt x="374" y="14"/>
                  </a:lnTo>
                  <a:cubicBezTo>
                    <a:pt x="159" y="49"/>
                    <a:pt x="1" y="232"/>
                    <a:pt x="1" y="450"/>
                  </a:cubicBezTo>
                  <a:cubicBezTo>
                    <a:pt x="1" y="669"/>
                    <a:pt x="159" y="855"/>
                    <a:pt x="374" y="887"/>
                  </a:cubicBezTo>
                  <a:lnTo>
                    <a:pt x="465" y="901"/>
                  </a:lnTo>
                  <a:lnTo>
                    <a:pt x="465" y="0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9" name="Google Shape;18669;p79"/>
            <p:cNvSpPr/>
            <p:nvPr/>
          </p:nvSpPr>
          <p:spPr>
            <a:xfrm>
              <a:off x="3478038" y="3630296"/>
              <a:ext cx="27407" cy="26236"/>
            </a:xfrm>
            <a:custGeom>
              <a:avLst/>
              <a:gdLst/>
              <a:ahLst/>
              <a:cxnLst/>
              <a:rect l="l" t="t" r="r" b="b"/>
              <a:pathLst>
                <a:path w="1053" h="1008" extrusionOk="0">
                  <a:moveTo>
                    <a:pt x="0" y="1"/>
                  </a:moveTo>
                  <a:lnTo>
                    <a:pt x="0" y="500"/>
                  </a:lnTo>
                  <a:lnTo>
                    <a:pt x="518" y="1007"/>
                  </a:lnTo>
                  <a:lnTo>
                    <a:pt x="1052" y="455"/>
                  </a:lnTo>
                  <a:lnTo>
                    <a:pt x="1052" y="1"/>
                  </a:lnTo>
                  <a:lnTo>
                    <a:pt x="957" y="18"/>
                  </a:lnTo>
                  <a:cubicBezTo>
                    <a:pt x="866" y="36"/>
                    <a:pt x="771" y="47"/>
                    <a:pt x="676" y="47"/>
                  </a:cubicBezTo>
                  <a:lnTo>
                    <a:pt x="377" y="47"/>
                  </a:lnTo>
                  <a:cubicBezTo>
                    <a:pt x="282" y="47"/>
                    <a:pt x="187" y="36"/>
                    <a:pt x="95" y="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0" name="Google Shape;18670;p79"/>
            <p:cNvSpPr/>
            <p:nvPr/>
          </p:nvSpPr>
          <p:spPr>
            <a:xfrm>
              <a:off x="3535533" y="3569418"/>
              <a:ext cx="12207" cy="23555"/>
            </a:xfrm>
            <a:custGeom>
              <a:avLst/>
              <a:gdLst/>
              <a:ahLst/>
              <a:cxnLst/>
              <a:rect l="l" t="t" r="r" b="b"/>
              <a:pathLst>
                <a:path w="469" h="905" extrusionOk="0">
                  <a:moveTo>
                    <a:pt x="1" y="0"/>
                  </a:moveTo>
                  <a:lnTo>
                    <a:pt x="1" y="904"/>
                  </a:lnTo>
                  <a:lnTo>
                    <a:pt x="96" y="887"/>
                  </a:lnTo>
                  <a:cubicBezTo>
                    <a:pt x="311" y="852"/>
                    <a:pt x="469" y="669"/>
                    <a:pt x="469" y="450"/>
                  </a:cubicBezTo>
                  <a:cubicBezTo>
                    <a:pt x="469" y="236"/>
                    <a:pt x="311" y="49"/>
                    <a:pt x="96" y="1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1" name="Google Shape;18671;p79"/>
            <p:cNvSpPr/>
            <p:nvPr/>
          </p:nvSpPr>
          <p:spPr>
            <a:xfrm>
              <a:off x="3412189" y="3646251"/>
              <a:ext cx="158091" cy="80685"/>
            </a:xfrm>
            <a:custGeom>
              <a:avLst/>
              <a:gdLst/>
              <a:ahLst/>
              <a:cxnLst/>
              <a:rect l="l" t="t" r="r" b="b"/>
              <a:pathLst>
                <a:path w="6074" h="3100" extrusionOk="0">
                  <a:moveTo>
                    <a:pt x="3867" y="0"/>
                  </a:moveTo>
                  <a:lnTo>
                    <a:pt x="3167" y="725"/>
                  </a:lnTo>
                  <a:cubicBezTo>
                    <a:pt x="3135" y="757"/>
                    <a:pt x="3093" y="774"/>
                    <a:pt x="3051" y="774"/>
                  </a:cubicBezTo>
                  <a:cubicBezTo>
                    <a:pt x="3012" y="774"/>
                    <a:pt x="2973" y="759"/>
                    <a:pt x="2942" y="728"/>
                  </a:cubicBezTo>
                  <a:lnTo>
                    <a:pt x="2263" y="70"/>
                  </a:lnTo>
                  <a:cubicBezTo>
                    <a:pt x="2259" y="63"/>
                    <a:pt x="2256" y="60"/>
                    <a:pt x="2252" y="56"/>
                  </a:cubicBezTo>
                  <a:lnTo>
                    <a:pt x="2214" y="11"/>
                  </a:lnTo>
                  <a:lnTo>
                    <a:pt x="866" y="538"/>
                  </a:lnTo>
                  <a:lnTo>
                    <a:pt x="859" y="542"/>
                  </a:lnTo>
                  <a:cubicBezTo>
                    <a:pt x="824" y="556"/>
                    <a:pt x="1" y="855"/>
                    <a:pt x="1" y="1893"/>
                  </a:cubicBezTo>
                  <a:lnTo>
                    <a:pt x="1" y="3100"/>
                  </a:lnTo>
                  <a:lnTo>
                    <a:pt x="6073" y="3100"/>
                  </a:lnTo>
                  <a:lnTo>
                    <a:pt x="6073" y="1893"/>
                  </a:lnTo>
                  <a:cubicBezTo>
                    <a:pt x="6073" y="852"/>
                    <a:pt x="5250" y="552"/>
                    <a:pt x="5215" y="538"/>
                  </a:cubicBezTo>
                  <a:lnTo>
                    <a:pt x="5208" y="535"/>
                  </a:lnTo>
                  <a:lnTo>
                    <a:pt x="3867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2" name="Google Shape;18672;p79"/>
            <p:cNvSpPr/>
            <p:nvPr/>
          </p:nvSpPr>
          <p:spPr>
            <a:xfrm>
              <a:off x="3444697" y="3502371"/>
              <a:ext cx="51873" cy="62310"/>
            </a:xfrm>
            <a:custGeom>
              <a:avLst/>
              <a:gdLst/>
              <a:ahLst/>
              <a:cxnLst/>
              <a:rect l="l" t="t" r="r" b="b"/>
              <a:pathLst>
                <a:path w="1993" h="2394" extrusionOk="0">
                  <a:moveTo>
                    <a:pt x="1725" y="1"/>
                  </a:moveTo>
                  <a:cubicBezTo>
                    <a:pt x="771" y="4"/>
                    <a:pt x="1" y="775"/>
                    <a:pt x="1" y="1728"/>
                  </a:cubicBezTo>
                  <a:lnTo>
                    <a:pt x="1" y="2393"/>
                  </a:lnTo>
                  <a:lnTo>
                    <a:pt x="145" y="2164"/>
                  </a:lnTo>
                  <a:lnTo>
                    <a:pt x="155" y="2150"/>
                  </a:lnTo>
                  <a:lnTo>
                    <a:pt x="184" y="2122"/>
                  </a:lnTo>
                  <a:lnTo>
                    <a:pt x="191" y="2119"/>
                  </a:lnTo>
                  <a:lnTo>
                    <a:pt x="198" y="2115"/>
                  </a:lnTo>
                  <a:lnTo>
                    <a:pt x="205" y="2112"/>
                  </a:lnTo>
                  <a:lnTo>
                    <a:pt x="212" y="2108"/>
                  </a:lnTo>
                  <a:lnTo>
                    <a:pt x="219" y="2105"/>
                  </a:lnTo>
                  <a:lnTo>
                    <a:pt x="247" y="2094"/>
                  </a:lnTo>
                  <a:lnTo>
                    <a:pt x="279" y="2094"/>
                  </a:lnTo>
                  <a:cubicBezTo>
                    <a:pt x="279" y="2094"/>
                    <a:pt x="317" y="2094"/>
                    <a:pt x="377" y="2091"/>
                  </a:cubicBezTo>
                  <a:lnTo>
                    <a:pt x="377" y="1732"/>
                  </a:lnTo>
                  <a:lnTo>
                    <a:pt x="377" y="1728"/>
                  </a:lnTo>
                  <a:cubicBezTo>
                    <a:pt x="381" y="817"/>
                    <a:pt x="1084" y="64"/>
                    <a:pt x="1992" y="8"/>
                  </a:cubicBezTo>
                  <a:cubicBezTo>
                    <a:pt x="1957" y="4"/>
                    <a:pt x="1918" y="1"/>
                    <a:pt x="188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3" name="Google Shape;18673;p79"/>
            <p:cNvSpPr/>
            <p:nvPr/>
          </p:nvSpPr>
          <p:spPr>
            <a:xfrm>
              <a:off x="3456045" y="3544041"/>
              <a:ext cx="54788" cy="79228"/>
            </a:xfrm>
            <a:custGeom>
              <a:avLst/>
              <a:gdLst/>
              <a:ahLst/>
              <a:cxnLst/>
              <a:rect l="l" t="t" r="r" b="b"/>
              <a:pathLst>
                <a:path w="2105" h="3044" extrusionOk="0">
                  <a:moveTo>
                    <a:pt x="1985" y="0"/>
                  </a:moveTo>
                  <a:lnTo>
                    <a:pt x="1908" y="71"/>
                  </a:lnTo>
                  <a:cubicBezTo>
                    <a:pt x="1324" y="613"/>
                    <a:pt x="508" y="757"/>
                    <a:pt x="71" y="796"/>
                  </a:cubicBezTo>
                  <a:lnTo>
                    <a:pt x="1" y="803"/>
                  </a:lnTo>
                  <a:lnTo>
                    <a:pt x="1" y="1823"/>
                  </a:lnTo>
                  <a:cubicBezTo>
                    <a:pt x="1" y="2499"/>
                    <a:pt x="546" y="3044"/>
                    <a:pt x="1222" y="3044"/>
                  </a:cubicBezTo>
                  <a:lnTo>
                    <a:pt x="1560" y="3044"/>
                  </a:lnTo>
                  <a:cubicBezTo>
                    <a:pt x="902" y="3023"/>
                    <a:pt x="377" y="2481"/>
                    <a:pt x="377" y="1823"/>
                  </a:cubicBezTo>
                  <a:lnTo>
                    <a:pt x="377" y="803"/>
                  </a:lnTo>
                  <a:lnTo>
                    <a:pt x="451" y="796"/>
                  </a:lnTo>
                  <a:cubicBezTo>
                    <a:pt x="842" y="760"/>
                    <a:pt x="1542" y="641"/>
                    <a:pt x="2105" y="222"/>
                  </a:cubicBezTo>
                  <a:cubicBezTo>
                    <a:pt x="2077" y="180"/>
                    <a:pt x="2052" y="134"/>
                    <a:pt x="2035" y="95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4" name="Google Shape;18674;p79"/>
            <p:cNvSpPr/>
            <p:nvPr/>
          </p:nvSpPr>
          <p:spPr>
            <a:xfrm>
              <a:off x="3478038" y="3630296"/>
              <a:ext cx="18245" cy="26236"/>
            </a:xfrm>
            <a:custGeom>
              <a:avLst/>
              <a:gdLst/>
              <a:ahLst/>
              <a:cxnLst/>
              <a:rect l="l" t="t" r="r" b="b"/>
              <a:pathLst>
                <a:path w="701" h="1008" extrusionOk="0">
                  <a:moveTo>
                    <a:pt x="0" y="1"/>
                  </a:moveTo>
                  <a:lnTo>
                    <a:pt x="0" y="500"/>
                  </a:lnTo>
                  <a:lnTo>
                    <a:pt x="518" y="1007"/>
                  </a:lnTo>
                  <a:lnTo>
                    <a:pt x="701" y="817"/>
                  </a:lnTo>
                  <a:lnTo>
                    <a:pt x="380" y="500"/>
                  </a:lnTo>
                  <a:lnTo>
                    <a:pt x="380" y="47"/>
                  </a:lnTo>
                  <a:lnTo>
                    <a:pt x="377" y="47"/>
                  </a:lnTo>
                  <a:cubicBezTo>
                    <a:pt x="282" y="47"/>
                    <a:pt x="187" y="36"/>
                    <a:pt x="95" y="1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5" name="Google Shape;18675;p79"/>
            <p:cNvSpPr/>
            <p:nvPr/>
          </p:nvSpPr>
          <p:spPr>
            <a:xfrm>
              <a:off x="3496622" y="3630296"/>
              <a:ext cx="8719" cy="1223"/>
            </a:xfrm>
            <a:custGeom>
              <a:avLst/>
              <a:gdLst/>
              <a:ahLst/>
              <a:cxnLst/>
              <a:rect l="l" t="t" r="r" b="b"/>
              <a:pathLst>
                <a:path w="335" h="47" extrusionOk="0">
                  <a:moveTo>
                    <a:pt x="335" y="1"/>
                  </a:moveTo>
                  <a:lnTo>
                    <a:pt x="243" y="18"/>
                  </a:lnTo>
                  <a:cubicBezTo>
                    <a:pt x="162" y="33"/>
                    <a:pt x="82" y="43"/>
                    <a:pt x="1" y="43"/>
                  </a:cubicBezTo>
                  <a:lnTo>
                    <a:pt x="39" y="47"/>
                  </a:lnTo>
                  <a:lnTo>
                    <a:pt x="335" y="47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6" name="Google Shape;18676;p79"/>
            <p:cNvSpPr/>
            <p:nvPr/>
          </p:nvSpPr>
          <p:spPr>
            <a:xfrm>
              <a:off x="3412189" y="3646512"/>
              <a:ext cx="60280" cy="75480"/>
            </a:xfrm>
            <a:custGeom>
              <a:avLst/>
              <a:gdLst/>
              <a:ahLst/>
              <a:cxnLst/>
              <a:rect l="l" t="t" r="r" b="b"/>
              <a:pathLst>
                <a:path w="2316" h="2900" extrusionOk="0">
                  <a:moveTo>
                    <a:pt x="2214" y="1"/>
                  </a:moveTo>
                  <a:lnTo>
                    <a:pt x="866" y="528"/>
                  </a:lnTo>
                  <a:lnTo>
                    <a:pt x="859" y="532"/>
                  </a:lnTo>
                  <a:cubicBezTo>
                    <a:pt x="824" y="542"/>
                    <a:pt x="1" y="842"/>
                    <a:pt x="1" y="1883"/>
                  </a:cubicBezTo>
                  <a:lnTo>
                    <a:pt x="1" y="2900"/>
                  </a:lnTo>
                  <a:lnTo>
                    <a:pt x="377" y="2900"/>
                  </a:lnTo>
                  <a:lnTo>
                    <a:pt x="377" y="1883"/>
                  </a:lnTo>
                  <a:cubicBezTo>
                    <a:pt x="381" y="842"/>
                    <a:pt x="1200" y="542"/>
                    <a:pt x="1236" y="528"/>
                  </a:cubicBezTo>
                  <a:lnTo>
                    <a:pt x="1246" y="528"/>
                  </a:lnTo>
                  <a:lnTo>
                    <a:pt x="2316" y="106"/>
                  </a:lnTo>
                  <a:lnTo>
                    <a:pt x="2263" y="57"/>
                  </a:lnTo>
                  <a:cubicBezTo>
                    <a:pt x="2259" y="53"/>
                    <a:pt x="2256" y="50"/>
                    <a:pt x="2249" y="43"/>
                  </a:cubicBezTo>
                  <a:lnTo>
                    <a:pt x="2214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7" name="Google Shape;18677;p79"/>
            <p:cNvSpPr/>
            <p:nvPr/>
          </p:nvSpPr>
          <p:spPr>
            <a:xfrm>
              <a:off x="3286450" y="3372884"/>
              <a:ext cx="82273" cy="12389"/>
            </a:xfrm>
            <a:custGeom>
              <a:avLst/>
              <a:gdLst/>
              <a:ahLst/>
              <a:cxnLst/>
              <a:rect l="l" t="t" r="r" b="b"/>
              <a:pathLst>
                <a:path w="3161" h="476" extrusionOk="0">
                  <a:moveTo>
                    <a:pt x="317" y="0"/>
                  </a:moveTo>
                  <a:cubicBezTo>
                    <a:pt x="1" y="0"/>
                    <a:pt x="1" y="475"/>
                    <a:pt x="317" y="475"/>
                  </a:cubicBezTo>
                  <a:lnTo>
                    <a:pt x="2925" y="475"/>
                  </a:lnTo>
                  <a:cubicBezTo>
                    <a:pt x="3055" y="475"/>
                    <a:pt x="3160" y="370"/>
                    <a:pt x="3160" y="236"/>
                  </a:cubicBezTo>
                  <a:cubicBezTo>
                    <a:pt x="3160" y="106"/>
                    <a:pt x="3055" y="0"/>
                    <a:pt x="29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8" name="Google Shape;18678;p79"/>
            <p:cNvSpPr/>
            <p:nvPr/>
          </p:nvSpPr>
          <p:spPr>
            <a:xfrm>
              <a:off x="3286450" y="3400083"/>
              <a:ext cx="150127" cy="12285"/>
            </a:xfrm>
            <a:custGeom>
              <a:avLst/>
              <a:gdLst/>
              <a:ahLst/>
              <a:cxnLst/>
              <a:rect l="l" t="t" r="r" b="b"/>
              <a:pathLst>
                <a:path w="5768" h="472" extrusionOk="0">
                  <a:moveTo>
                    <a:pt x="317" y="0"/>
                  </a:moveTo>
                  <a:cubicBezTo>
                    <a:pt x="1" y="0"/>
                    <a:pt x="1" y="472"/>
                    <a:pt x="317" y="472"/>
                  </a:cubicBezTo>
                  <a:lnTo>
                    <a:pt x="5532" y="472"/>
                  </a:lnTo>
                  <a:cubicBezTo>
                    <a:pt x="5662" y="472"/>
                    <a:pt x="5768" y="366"/>
                    <a:pt x="5768" y="236"/>
                  </a:cubicBezTo>
                  <a:cubicBezTo>
                    <a:pt x="5768" y="106"/>
                    <a:pt x="5662" y="0"/>
                    <a:pt x="55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9" name="Google Shape;18679;p79"/>
            <p:cNvSpPr/>
            <p:nvPr/>
          </p:nvSpPr>
          <p:spPr>
            <a:xfrm>
              <a:off x="3286450" y="3484620"/>
              <a:ext cx="82273" cy="12363"/>
            </a:xfrm>
            <a:custGeom>
              <a:avLst/>
              <a:gdLst/>
              <a:ahLst/>
              <a:cxnLst/>
              <a:rect l="l" t="t" r="r" b="b"/>
              <a:pathLst>
                <a:path w="3161" h="475" extrusionOk="0">
                  <a:moveTo>
                    <a:pt x="317" y="0"/>
                  </a:moveTo>
                  <a:cubicBezTo>
                    <a:pt x="1" y="0"/>
                    <a:pt x="1" y="475"/>
                    <a:pt x="317" y="475"/>
                  </a:cubicBezTo>
                  <a:lnTo>
                    <a:pt x="2925" y="475"/>
                  </a:lnTo>
                  <a:cubicBezTo>
                    <a:pt x="3055" y="475"/>
                    <a:pt x="3160" y="369"/>
                    <a:pt x="3160" y="239"/>
                  </a:cubicBezTo>
                  <a:cubicBezTo>
                    <a:pt x="3160" y="106"/>
                    <a:pt x="3055" y="0"/>
                    <a:pt x="29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0" name="Google Shape;18680;p79"/>
            <p:cNvSpPr/>
            <p:nvPr/>
          </p:nvSpPr>
          <p:spPr>
            <a:xfrm>
              <a:off x="3286450" y="3511793"/>
              <a:ext cx="148565" cy="12311"/>
            </a:xfrm>
            <a:custGeom>
              <a:avLst/>
              <a:gdLst/>
              <a:ahLst/>
              <a:cxnLst/>
              <a:rect l="l" t="t" r="r" b="b"/>
              <a:pathLst>
                <a:path w="5708" h="473" extrusionOk="0">
                  <a:moveTo>
                    <a:pt x="317" y="1"/>
                  </a:moveTo>
                  <a:cubicBezTo>
                    <a:pt x="1" y="1"/>
                    <a:pt x="1" y="472"/>
                    <a:pt x="317" y="472"/>
                  </a:cubicBezTo>
                  <a:lnTo>
                    <a:pt x="5472" y="472"/>
                  </a:lnTo>
                  <a:cubicBezTo>
                    <a:pt x="5602" y="472"/>
                    <a:pt x="5708" y="367"/>
                    <a:pt x="5708" y="237"/>
                  </a:cubicBezTo>
                  <a:cubicBezTo>
                    <a:pt x="5708" y="107"/>
                    <a:pt x="5602" y="1"/>
                    <a:pt x="54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1" name="Google Shape;18681;p79"/>
            <p:cNvSpPr/>
            <p:nvPr/>
          </p:nvSpPr>
          <p:spPr>
            <a:xfrm>
              <a:off x="3286450" y="3596409"/>
              <a:ext cx="82273" cy="12311"/>
            </a:xfrm>
            <a:custGeom>
              <a:avLst/>
              <a:gdLst/>
              <a:ahLst/>
              <a:cxnLst/>
              <a:rect l="l" t="t" r="r" b="b"/>
              <a:pathLst>
                <a:path w="3161" h="473" extrusionOk="0">
                  <a:moveTo>
                    <a:pt x="2931" y="1"/>
                  </a:moveTo>
                  <a:cubicBezTo>
                    <a:pt x="2929" y="1"/>
                    <a:pt x="2927" y="1"/>
                    <a:pt x="2925" y="1"/>
                  </a:cubicBezTo>
                  <a:lnTo>
                    <a:pt x="317" y="1"/>
                  </a:lnTo>
                  <a:cubicBezTo>
                    <a:pt x="316" y="1"/>
                    <a:pt x="315" y="1"/>
                    <a:pt x="314" y="1"/>
                  </a:cubicBezTo>
                  <a:cubicBezTo>
                    <a:pt x="1" y="1"/>
                    <a:pt x="2" y="473"/>
                    <a:pt x="317" y="473"/>
                  </a:cubicBezTo>
                  <a:lnTo>
                    <a:pt x="2925" y="473"/>
                  </a:lnTo>
                  <a:cubicBezTo>
                    <a:pt x="3055" y="473"/>
                    <a:pt x="3160" y="367"/>
                    <a:pt x="3160" y="237"/>
                  </a:cubicBezTo>
                  <a:cubicBezTo>
                    <a:pt x="3160" y="109"/>
                    <a:pt x="3058" y="1"/>
                    <a:pt x="29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2" name="Google Shape;18682;p79"/>
            <p:cNvSpPr/>
            <p:nvPr/>
          </p:nvSpPr>
          <p:spPr>
            <a:xfrm>
              <a:off x="3286450" y="3623529"/>
              <a:ext cx="147654" cy="12285"/>
            </a:xfrm>
            <a:custGeom>
              <a:avLst/>
              <a:gdLst/>
              <a:ahLst/>
              <a:cxnLst/>
              <a:rect l="l" t="t" r="r" b="b"/>
              <a:pathLst>
                <a:path w="5673" h="472" extrusionOk="0">
                  <a:moveTo>
                    <a:pt x="317" y="1"/>
                  </a:moveTo>
                  <a:cubicBezTo>
                    <a:pt x="1" y="1"/>
                    <a:pt x="1" y="472"/>
                    <a:pt x="317" y="472"/>
                  </a:cubicBezTo>
                  <a:lnTo>
                    <a:pt x="5437" y="472"/>
                  </a:lnTo>
                  <a:cubicBezTo>
                    <a:pt x="5567" y="472"/>
                    <a:pt x="5673" y="366"/>
                    <a:pt x="5673" y="236"/>
                  </a:cubicBezTo>
                  <a:cubicBezTo>
                    <a:pt x="5673" y="106"/>
                    <a:pt x="5567" y="1"/>
                    <a:pt x="54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3" name="Google Shape;18683;p79"/>
            <p:cNvSpPr/>
            <p:nvPr/>
          </p:nvSpPr>
          <p:spPr>
            <a:xfrm>
              <a:off x="3190851" y="3454298"/>
              <a:ext cx="389684" cy="277870"/>
            </a:xfrm>
            <a:custGeom>
              <a:avLst/>
              <a:gdLst/>
              <a:ahLst/>
              <a:cxnLst/>
              <a:rect l="l" t="t" r="r" b="b"/>
              <a:pathLst>
                <a:path w="14972" h="10676" extrusionOk="0">
                  <a:moveTo>
                    <a:pt x="11633" y="1929"/>
                  </a:moveTo>
                  <a:cubicBezTo>
                    <a:pt x="12544" y="1932"/>
                    <a:pt x="13279" y="2667"/>
                    <a:pt x="13279" y="3575"/>
                  </a:cubicBezTo>
                  <a:lnTo>
                    <a:pt x="13279" y="3962"/>
                  </a:lnTo>
                  <a:lnTo>
                    <a:pt x="13272" y="3952"/>
                  </a:lnTo>
                  <a:lnTo>
                    <a:pt x="13265" y="3945"/>
                  </a:lnTo>
                  <a:lnTo>
                    <a:pt x="13258" y="3934"/>
                  </a:lnTo>
                  <a:lnTo>
                    <a:pt x="13251" y="3927"/>
                  </a:lnTo>
                  <a:lnTo>
                    <a:pt x="13240" y="3920"/>
                  </a:lnTo>
                  <a:lnTo>
                    <a:pt x="13233" y="3913"/>
                  </a:lnTo>
                  <a:lnTo>
                    <a:pt x="13223" y="3906"/>
                  </a:lnTo>
                  <a:lnTo>
                    <a:pt x="13216" y="3899"/>
                  </a:lnTo>
                  <a:lnTo>
                    <a:pt x="13205" y="3895"/>
                  </a:lnTo>
                  <a:lnTo>
                    <a:pt x="13195" y="3888"/>
                  </a:lnTo>
                  <a:lnTo>
                    <a:pt x="13184" y="3885"/>
                  </a:lnTo>
                  <a:lnTo>
                    <a:pt x="13170" y="3878"/>
                  </a:lnTo>
                  <a:lnTo>
                    <a:pt x="13163" y="3878"/>
                  </a:lnTo>
                  <a:lnTo>
                    <a:pt x="13149" y="3871"/>
                  </a:lnTo>
                  <a:lnTo>
                    <a:pt x="13142" y="3871"/>
                  </a:lnTo>
                  <a:cubicBezTo>
                    <a:pt x="12628" y="3755"/>
                    <a:pt x="12466" y="3090"/>
                    <a:pt x="12463" y="3086"/>
                  </a:cubicBezTo>
                  <a:cubicBezTo>
                    <a:pt x="12438" y="2967"/>
                    <a:pt x="12336" y="2900"/>
                    <a:pt x="12232" y="2900"/>
                  </a:cubicBezTo>
                  <a:cubicBezTo>
                    <a:pt x="12161" y="2900"/>
                    <a:pt x="12089" y="2931"/>
                    <a:pt x="12041" y="2998"/>
                  </a:cubicBezTo>
                  <a:cubicBezTo>
                    <a:pt x="11421" y="3857"/>
                    <a:pt x="10053" y="3864"/>
                    <a:pt x="10032" y="3864"/>
                  </a:cubicBezTo>
                  <a:lnTo>
                    <a:pt x="10000" y="3864"/>
                  </a:lnTo>
                  <a:lnTo>
                    <a:pt x="9986" y="3867"/>
                  </a:lnTo>
                  <a:lnTo>
                    <a:pt x="9975" y="3871"/>
                  </a:lnTo>
                  <a:lnTo>
                    <a:pt x="9961" y="3874"/>
                  </a:lnTo>
                  <a:lnTo>
                    <a:pt x="9951" y="3878"/>
                  </a:lnTo>
                  <a:lnTo>
                    <a:pt x="9940" y="3881"/>
                  </a:lnTo>
                  <a:lnTo>
                    <a:pt x="9926" y="3888"/>
                  </a:lnTo>
                  <a:lnTo>
                    <a:pt x="9919" y="3892"/>
                  </a:lnTo>
                  <a:lnTo>
                    <a:pt x="9908" y="3899"/>
                  </a:lnTo>
                  <a:lnTo>
                    <a:pt x="9901" y="3902"/>
                  </a:lnTo>
                  <a:lnTo>
                    <a:pt x="9891" y="3909"/>
                  </a:lnTo>
                  <a:lnTo>
                    <a:pt x="9884" y="3916"/>
                  </a:lnTo>
                  <a:lnTo>
                    <a:pt x="9873" y="3923"/>
                  </a:lnTo>
                  <a:lnTo>
                    <a:pt x="9866" y="3931"/>
                  </a:lnTo>
                  <a:lnTo>
                    <a:pt x="9859" y="3941"/>
                  </a:lnTo>
                  <a:lnTo>
                    <a:pt x="9852" y="3948"/>
                  </a:lnTo>
                  <a:lnTo>
                    <a:pt x="9845" y="3959"/>
                  </a:lnTo>
                  <a:lnTo>
                    <a:pt x="9838" y="3966"/>
                  </a:lnTo>
                  <a:lnTo>
                    <a:pt x="9835" y="3973"/>
                  </a:lnTo>
                  <a:lnTo>
                    <a:pt x="9835" y="3575"/>
                  </a:lnTo>
                  <a:cubicBezTo>
                    <a:pt x="9831" y="2667"/>
                    <a:pt x="10570" y="1929"/>
                    <a:pt x="11478" y="1929"/>
                  </a:cubicBezTo>
                  <a:close/>
                  <a:moveTo>
                    <a:pt x="13325" y="4518"/>
                  </a:moveTo>
                  <a:cubicBezTo>
                    <a:pt x="13719" y="4592"/>
                    <a:pt x="13719" y="5158"/>
                    <a:pt x="13325" y="5232"/>
                  </a:cubicBezTo>
                  <a:lnTo>
                    <a:pt x="13325" y="4518"/>
                  </a:lnTo>
                  <a:close/>
                  <a:moveTo>
                    <a:pt x="9796" y="4518"/>
                  </a:moveTo>
                  <a:lnTo>
                    <a:pt x="9796" y="5236"/>
                  </a:lnTo>
                  <a:cubicBezTo>
                    <a:pt x="9384" y="5173"/>
                    <a:pt x="9384" y="4581"/>
                    <a:pt x="9796" y="4518"/>
                  </a:cubicBezTo>
                  <a:close/>
                  <a:moveTo>
                    <a:pt x="12150" y="3575"/>
                  </a:moveTo>
                  <a:cubicBezTo>
                    <a:pt x="12276" y="3821"/>
                    <a:pt x="12495" y="4121"/>
                    <a:pt x="12850" y="4268"/>
                  </a:cubicBezTo>
                  <a:lnTo>
                    <a:pt x="12850" y="5271"/>
                  </a:lnTo>
                  <a:cubicBezTo>
                    <a:pt x="12850" y="5901"/>
                    <a:pt x="12340" y="6411"/>
                    <a:pt x="11710" y="6415"/>
                  </a:cubicBezTo>
                  <a:lnTo>
                    <a:pt x="11411" y="6415"/>
                  </a:lnTo>
                  <a:cubicBezTo>
                    <a:pt x="10778" y="6415"/>
                    <a:pt x="10267" y="5901"/>
                    <a:pt x="10267" y="5271"/>
                  </a:cubicBezTo>
                  <a:lnTo>
                    <a:pt x="10267" y="4321"/>
                  </a:lnTo>
                  <a:cubicBezTo>
                    <a:pt x="10679" y="4286"/>
                    <a:pt x="11538" y="4145"/>
                    <a:pt x="12150" y="3575"/>
                  </a:cubicBezTo>
                  <a:close/>
                  <a:moveTo>
                    <a:pt x="12005" y="6861"/>
                  </a:moveTo>
                  <a:lnTo>
                    <a:pt x="12005" y="7185"/>
                  </a:lnTo>
                  <a:lnTo>
                    <a:pt x="11552" y="7657"/>
                  </a:lnTo>
                  <a:lnTo>
                    <a:pt x="11112" y="7231"/>
                  </a:lnTo>
                  <a:lnTo>
                    <a:pt x="11112" y="6861"/>
                  </a:lnTo>
                  <a:cubicBezTo>
                    <a:pt x="11210" y="6879"/>
                    <a:pt x="11309" y="6890"/>
                    <a:pt x="11407" y="6890"/>
                  </a:cubicBezTo>
                  <a:lnTo>
                    <a:pt x="11710" y="6890"/>
                  </a:lnTo>
                  <a:cubicBezTo>
                    <a:pt x="11808" y="6890"/>
                    <a:pt x="11907" y="6879"/>
                    <a:pt x="12005" y="6861"/>
                  </a:cubicBezTo>
                  <a:close/>
                  <a:moveTo>
                    <a:pt x="9022" y="4768"/>
                  </a:moveTo>
                  <a:cubicBezTo>
                    <a:pt x="8955" y="5268"/>
                    <a:pt x="9346" y="5714"/>
                    <a:pt x="9852" y="5714"/>
                  </a:cubicBezTo>
                  <a:lnTo>
                    <a:pt x="9856" y="5714"/>
                  </a:lnTo>
                  <a:cubicBezTo>
                    <a:pt x="9975" y="6133"/>
                    <a:pt x="10260" y="6485"/>
                    <a:pt x="10640" y="6693"/>
                  </a:cubicBezTo>
                  <a:lnTo>
                    <a:pt x="10640" y="6995"/>
                  </a:lnTo>
                  <a:lnTo>
                    <a:pt x="9233" y="7544"/>
                  </a:lnTo>
                  <a:cubicBezTo>
                    <a:pt x="9138" y="7579"/>
                    <a:pt x="9046" y="7621"/>
                    <a:pt x="8966" y="7674"/>
                  </a:cubicBezTo>
                  <a:cubicBezTo>
                    <a:pt x="8951" y="7671"/>
                    <a:pt x="8937" y="7671"/>
                    <a:pt x="8923" y="7671"/>
                  </a:cubicBezTo>
                  <a:lnTo>
                    <a:pt x="475" y="7671"/>
                  </a:lnTo>
                  <a:lnTo>
                    <a:pt x="475" y="4768"/>
                  </a:lnTo>
                  <a:close/>
                  <a:moveTo>
                    <a:pt x="240" y="0"/>
                  </a:moveTo>
                  <a:cubicBezTo>
                    <a:pt x="109" y="0"/>
                    <a:pt x="4" y="106"/>
                    <a:pt x="4" y="236"/>
                  </a:cubicBezTo>
                  <a:lnTo>
                    <a:pt x="4" y="3614"/>
                  </a:lnTo>
                  <a:cubicBezTo>
                    <a:pt x="4" y="3744"/>
                    <a:pt x="109" y="3850"/>
                    <a:pt x="240" y="3850"/>
                  </a:cubicBezTo>
                  <a:lnTo>
                    <a:pt x="9360" y="3850"/>
                  </a:lnTo>
                  <a:lnTo>
                    <a:pt x="9360" y="4201"/>
                  </a:lnTo>
                  <a:cubicBezTo>
                    <a:pt x="9321" y="4230"/>
                    <a:pt x="9282" y="4261"/>
                    <a:pt x="9251" y="4296"/>
                  </a:cubicBezTo>
                  <a:lnTo>
                    <a:pt x="236" y="4296"/>
                  </a:lnTo>
                  <a:cubicBezTo>
                    <a:pt x="106" y="4296"/>
                    <a:pt x="0" y="4402"/>
                    <a:pt x="0" y="4532"/>
                  </a:cubicBezTo>
                  <a:lnTo>
                    <a:pt x="0" y="7906"/>
                  </a:lnTo>
                  <a:cubicBezTo>
                    <a:pt x="0" y="8037"/>
                    <a:pt x="106" y="8142"/>
                    <a:pt x="236" y="8142"/>
                  </a:cubicBezTo>
                  <a:lnTo>
                    <a:pt x="8459" y="8142"/>
                  </a:lnTo>
                  <a:cubicBezTo>
                    <a:pt x="8227" y="8469"/>
                    <a:pt x="8103" y="8863"/>
                    <a:pt x="8111" y="9264"/>
                  </a:cubicBezTo>
                  <a:lnTo>
                    <a:pt x="8111" y="10440"/>
                  </a:lnTo>
                  <a:cubicBezTo>
                    <a:pt x="8111" y="10570"/>
                    <a:pt x="8216" y="10675"/>
                    <a:pt x="8346" y="10675"/>
                  </a:cubicBezTo>
                  <a:lnTo>
                    <a:pt x="9243" y="10675"/>
                  </a:lnTo>
                  <a:cubicBezTo>
                    <a:pt x="9374" y="10675"/>
                    <a:pt x="9479" y="10570"/>
                    <a:pt x="9479" y="10440"/>
                  </a:cubicBezTo>
                  <a:cubicBezTo>
                    <a:pt x="9479" y="10309"/>
                    <a:pt x="9374" y="10204"/>
                    <a:pt x="9243" y="10204"/>
                  </a:cubicBezTo>
                  <a:lnTo>
                    <a:pt x="8582" y="10204"/>
                  </a:lnTo>
                  <a:lnTo>
                    <a:pt x="8582" y="9264"/>
                  </a:lnTo>
                  <a:cubicBezTo>
                    <a:pt x="8582" y="8283"/>
                    <a:pt x="9356" y="7998"/>
                    <a:pt x="9388" y="7987"/>
                  </a:cubicBezTo>
                  <a:lnTo>
                    <a:pt x="9398" y="7984"/>
                  </a:lnTo>
                  <a:lnTo>
                    <a:pt x="10693" y="7477"/>
                  </a:lnTo>
                  <a:cubicBezTo>
                    <a:pt x="10697" y="7484"/>
                    <a:pt x="10704" y="7491"/>
                    <a:pt x="10711" y="7498"/>
                  </a:cubicBezTo>
                  <a:lnTo>
                    <a:pt x="11390" y="8160"/>
                  </a:lnTo>
                  <a:cubicBezTo>
                    <a:pt x="11435" y="8202"/>
                    <a:pt x="11492" y="8227"/>
                    <a:pt x="11555" y="8227"/>
                  </a:cubicBezTo>
                  <a:lnTo>
                    <a:pt x="11559" y="8227"/>
                  </a:lnTo>
                  <a:cubicBezTo>
                    <a:pt x="11622" y="8223"/>
                    <a:pt x="11682" y="8198"/>
                    <a:pt x="11724" y="8153"/>
                  </a:cubicBezTo>
                  <a:lnTo>
                    <a:pt x="12389" y="7467"/>
                  </a:lnTo>
                  <a:lnTo>
                    <a:pt x="13680" y="7984"/>
                  </a:lnTo>
                  <a:lnTo>
                    <a:pt x="13691" y="7987"/>
                  </a:lnTo>
                  <a:cubicBezTo>
                    <a:pt x="13726" y="7998"/>
                    <a:pt x="14497" y="8279"/>
                    <a:pt x="14497" y="9261"/>
                  </a:cubicBezTo>
                  <a:lnTo>
                    <a:pt x="14497" y="10200"/>
                  </a:lnTo>
                  <a:lnTo>
                    <a:pt x="9996" y="10200"/>
                  </a:lnTo>
                  <a:cubicBezTo>
                    <a:pt x="9680" y="10200"/>
                    <a:pt x="9680" y="10675"/>
                    <a:pt x="9996" y="10675"/>
                  </a:cubicBezTo>
                  <a:lnTo>
                    <a:pt x="14736" y="10675"/>
                  </a:lnTo>
                  <a:cubicBezTo>
                    <a:pt x="14866" y="10672"/>
                    <a:pt x="14972" y="10566"/>
                    <a:pt x="14972" y="10436"/>
                  </a:cubicBezTo>
                  <a:lnTo>
                    <a:pt x="14972" y="9261"/>
                  </a:lnTo>
                  <a:cubicBezTo>
                    <a:pt x="14972" y="8209"/>
                    <a:pt x="14243" y="7678"/>
                    <a:pt x="13853" y="7544"/>
                  </a:cubicBezTo>
                  <a:lnTo>
                    <a:pt x="12477" y="6992"/>
                  </a:lnTo>
                  <a:lnTo>
                    <a:pt x="12477" y="6693"/>
                  </a:lnTo>
                  <a:cubicBezTo>
                    <a:pt x="12860" y="6481"/>
                    <a:pt x="13142" y="6130"/>
                    <a:pt x="13262" y="5711"/>
                  </a:cubicBezTo>
                  <a:cubicBezTo>
                    <a:pt x="13624" y="5707"/>
                    <a:pt x="13941" y="5475"/>
                    <a:pt x="14053" y="5134"/>
                  </a:cubicBezTo>
                  <a:cubicBezTo>
                    <a:pt x="14166" y="4789"/>
                    <a:pt x="14043" y="4416"/>
                    <a:pt x="13754" y="4201"/>
                  </a:cubicBezTo>
                  <a:lnTo>
                    <a:pt x="13754" y="3575"/>
                  </a:lnTo>
                  <a:cubicBezTo>
                    <a:pt x="13751" y="2404"/>
                    <a:pt x="12804" y="1457"/>
                    <a:pt x="11636" y="1457"/>
                  </a:cubicBezTo>
                  <a:lnTo>
                    <a:pt x="11478" y="1457"/>
                  </a:lnTo>
                  <a:cubicBezTo>
                    <a:pt x="11305" y="1457"/>
                    <a:pt x="11136" y="1475"/>
                    <a:pt x="10968" y="1517"/>
                  </a:cubicBezTo>
                  <a:lnTo>
                    <a:pt x="10968" y="236"/>
                  </a:lnTo>
                  <a:cubicBezTo>
                    <a:pt x="10968" y="106"/>
                    <a:pt x="10862" y="0"/>
                    <a:pt x="10732" y="0"/>
                  </a:cubicBezTo>
                  <a:lnTo>
                    <a:pt x="10028" y="0"/>
                  </a:lnTo>
                  <a:cubicBezTo>
                    <a:pt x="9715" y="0"/>
                    <a:pt x="9715" y="475"/>
                    <a:pt x="10028" y="475"/>
                  </a:cubicBezTo>
                  <a:lnTo>
                    <a:pt x="10496" y="475"/>
                  </a:lnTo>
                  <a:lnTo>
                    <a:pt x="10496" y="1696"/>
                  </a:lnTo>
                  <a:cubicBezTo>
                    <a:pt x="9859" y="2031"/>
                    <a:pt x="9433" y="2660"/>
                    <a:pt x="9367" y="3378"/>
                  </a:cubicBezTo>
                  <a:lnTo>
                    <a:pt x="475" y="3378"/>
                  </a:lnTo>
                  <a:lnTo>
                    <a:pt x="475" y="475"/>
                  </a:lnTo>
                  <a:lnTo>
                    <a:pt x="9243" y="475"/>
                  </a:lnTo>
                  <a:cubicBezTo>
                    <a:pt x="9374" y="472"/>
                    <a:pt x="9479" y="366"/>
                    <a:pt x="9479" y="236"/>
                  </a:cubicBezTo>
                  <a:cubicBezTo>
                    <a:pt x="9479" y="106"/>
                    <a:pt x="9374" y="0"/>
                    <a:pt x="92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4" name="Google Shape;18684;p79"/>
            <p:cNvSpPr/>
            <p:nvPr/>
          </p:nvSpPr>
          <p:spPr>
            <a:xfrm>
              <a:off x="3216592" y="3366117"/>
              <a:ext cx="55048" cy="53122"/>
            </a:xfrm>
            <a:custGeom>
              <a:avLst/>
              <a:gdLst/>
              <a:ahLst/>
              <a:cxnLst/>
              <a:rect l="l" t="t" r="r" b="b"/>
              <a:pathLst>
                <a:path w="2115" h="2041" extrusionOk="0">
                  <a:moveTo>
                    <a:pt x="236" y="0"/>
                  </a:moveTo>
                  <a:cubicBezTo>
                    <a:pt x="106" y="0"/>
                    <a:pt x="0" y="106"/>
                    <a:pt x="0" y="236"/>
                  </a:cubicBezTo>
                  <a:lnTo>
                    <a:pt x="0" y="1802"/>
                  </a:lnTo>
                  <a:cubicBezTo>
                    <a:pt x="0" y="1932"/>
                    <a:pt x="106" y="2041"/>
                    <a:pt x="236" y="2041"/>
                  </a:cubicBezTo>
                  <a:lnTo>
                    <a:pt x="1879" y="2041"/>
                  </a:lnTo>
                  <a:cubicBezTo>
                    <a:pt x="2009" y="2041"/>
                    <a:pt x="2115" y="1932"/>
                    <a:pt x="2115" y="1802"/>
                  </a:cubicBezTo>
                  <a:lnTo>
                    <a:pt x="2115" y="1379"/>
                  </a:lnTo>
                  <a:cubicBezTo>
                    <a:pt x="2115" y="1223"/>
                    <a:pt x="1997" y="1145"/>
                    <a:pt x="1879" y="1145"/>
                  </a:cubicBezTo>
                  <a:cubicBezTo>
                    <a:pt x="1761" y="1145"/>
                    <a:pt x="1643" y="1223"/>
                    <a:pt x="1643" y="1379"/>
                  </a:cubicBezTo>
                  <a:lnTo>
                    <a:pt x="1643" y="1566"/>
                  </a:lnTo>
                  <a:lnTo>
                    <a:pt x="472" y="1566"/>
                  </a:lnTo>
                  <a:lnTo>
                    <a:pt x="472" y="472"/>
                  </a:lnTo>
                  <a:lnTo>
                    <a:pt x="1429" y="472"/>
                  </a:lnTo>
                  <a:cubicBezTo>
                    <a:pt x="1559" y="472"/>
                    <a:pt x="1664" y="366"/>
                    <a:pt x="1664" y="236"/>
                  </a:cubicBezTo>
                  <a:cubicBezTo>
                    <a:pt x="1664" y="106"/>
                    <a:pt x="1559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5" name="Google Shape;18685;p79"/>
            <p:cNvSpPr/>
            <p:nvPr/>
          </p:nvSpPr>
          <p:spPr>
            <a:xfrm>
              <a:off x="3228851" y="3365987"/>
              <a:ext cx="53252" cy="38963"/>
            </a:xfrm>
            <a:custGeom>
              <a:avLst/>
              <a:gdLst/>
              <a:ahLst/>
              <a:cxnLst/>
              <a:rect l="l" t="t" r="r" b="b"/>
              <a:pathLst>
                <a:path w="2046" h="1497" extrusionOk="0">
                  <a:moveTo>
                    <a:pt x="1706" y="1"/>
                  </a:moveTo>
                  <a:cubicBezTo>
                    <a:pt x="1649" y="1"/>
                    <a:pt x="1590" y="24"/>
                    <a:pt x="1538" y="79"/>
                  </a:cubicBezTo>
                  <a:lnTo>
                    <a:pt x="754" y="913"/>
                  </a:lnTo>
                  <a:lnTo>
                    <a:pt x="511" y="649"/>
                  </a:lnTo>
                  <a:cubicBezTo>
                    <a:pt x="458" y="592"/>
                    <a:pt x="398" y="568"/>
                    <a:pt x="339" y="568"/>
                  </a:cubicBezTo>
                  <a:cubicBezTo>
                    <a:pt x="159" y="568"/>
                    <a:pt x="0" y="794"/>
                    <a:pt x="162" y="969"/>
                  </a:cubicBezTo>
                  <a:lnTo>
                    <a:pt x="578" y="1420"/>
                  </a:lnTo>
                  <a:cubicBezTo>
                    <a:pt x="620" y="1469"/>
                    <a:pt x="683" y="1493"/>
                    <a:pt x="750" y="1497"/>
                  </a:cubicBezTo>
                  <a:cubicBezTo>
                    <a:pt x="813" y="1497"/>
                    <a:pt x="877" y="1469"/>
                    <a:pt x="922" y="1423"/>
                  </a:cubicBezTo>
                  <a:lnTo>
                    <a:pt x="1883" y="403"/>
                  </a:lnTo>
                  <a:cubicBezTo>
                    <a:pt x="2046" y="229"/>
                    <a:pt x="1887" y="1"/>
                    <a:pt x="17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6" name="Google Shape;18686;p79"/>
            <p:cNvSpPr/>
            <p:nvPr/>
          </p:nvSpPr>
          <p:spPr>
            <a:xfrm>
              <a:off x="3216592" y="3477827"/>
              <a:ext cx="55048" cy="53148"/>
            </a:xfrm>
            <a:custGeom>
              <a:avLst/>
              <a:gdLst/>
              <a:ahLst/>
              <a:cxnLst/>
              <a:rect l="l" t="t" r="r" b="b"/>
              <a:pathLst>
                <a:path w="2115" h="2042" extrusionOk="0">
                  <a:moveTo>
                    <a:pt x="236" y="1"/>
                  </a:moveTo>
                  <a:cubicBezTo>
                    <a:pt x="106" y="1"/>
                    <a:pt x="0" y="106"/>
                    <a:pt x="0" y="236"/>
                  </a:cubicBezTo>
                  <a:lnTo>
                    <a:pt x="0" y="1806"/>
                  </a:lnTo>
                  <a:cubicBezTo>
                    <a:pt x="0" y="1936"/>
                    <a:pt x="106" y="2041"/>
                    <a:pt x="236" y="2041"/>
                  </a:cubicBezTo>
                  <a:lnTo>
                    <a:pt x="1879" y="2041"/>
                  </a:lnTo>
                  <a:cubicBezTo>
                    <a:pt x="2009" y="2041"/>
                    <a:pt x="2115" y="1936"/>
                    <a:pt x="2115" y="1806"/>
                  </a:cubicBezTo>
                  <a:lnTo>
                    <a:pt x="2115" y="1380"/>
                  </a:lnTo>
                  <a:cubicBezTo>
                    <a:pt x="2115" y="1223"/>
                    <a:pt x="1997" y="1145"/>
                    <a:pt x="1879" y="1145"/>
                  </a:cubicBezTo>
                  <a:cubicBezTo>
                    <a:pt x="1761" y="1145"/>
                    <a:pt x="1643" y="1223"/>
                    <a:pt x="1643" y="1380"/>
                  </a:cubicBezTo>
                  <a:lnTo>
                    <a:pt x="1643" y="1566"/>
                  </a:lnTo>
                  <a:lnTo>
                    <a:pt x="472" y="1566"/>
                  </a:lnTo>
                  <a:lnTo>
                    <a:pt x="472" y="476"/>
                  </a:lnTo>
                  <a:lnTo>
                    <a:pt x="1429" y="476"/>
                  </a:lnTo>
                  <a:cubicBezTo>
                    <a:pt x="1559" y="476"/>
                    <a:pt x="1664" y="367"/>
                    <a:pt x="1664" y="236"/>
                  </a:cubicBezTo>
                  <a:cubicBezTo>
                    <a:pt x="1664" y="106"/>
                    <a:pt x="1559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7" name="Google Shape;18687;p79"/>
            <p:cNvSpPr/>
            <p:nvPr/>
          </p:nvSpPr>
          <p:spPr>
            <a:xfrm>
              <a:off x="3228851" y="3477723"/>
              <a:ext cx="53252" cy="38963"/>
            </a:xfrm>
            <a:custGeom>
              <a:avLst/>
              <a:gdLst/>
              <a:ahLst/>
              <a:cxnLst/>
              <a:rect l="l" t="t" r="r" b="b"/>
              <a:pathLst>
                <a:path w="2046" h="1497" extrusionOk="0">
                  <a:moveTo>
                    <a:pt x="1706" y="0"/>
                  </a:moveTo>
                  <a:cubicBezTo>
                    <a:pt x="1649" y="0"/>
                    <a:pt x="1590" y="23"/>
                    <a:pt x="1538" y="79"/>
                  </a:cubicBezTo>
                  <a:lnTo>
                    <a:pt x="754" y="912"/>
                  </a:lnTo>
                  <a:lnTo>
                    <a:pt x="511" y="649"/>
                  </a:lnTo>
                  <a:cubicBezTo>
                    <a:pt x="458" y="592"/>
                    <a:pt x="398" y="568"/>
                    <a:pt x="339" y="568"/>
                  </a:cubicBezTo>
                  <a:cubicBezTo>
                    <a:pt x="159" y="568"/>
                    <a:pt x="0" y="793"/>
                    <a:pt x="162" y="969"/>
                  </a:cubicBezTo>
                  <a:lnTo>
                    <a:pt x="578" y="1419"/>
                  </a:lnTo>
                  <a:cubicBezTo>
                    <a:pt x="620" y="1468"/>
                    <a:pt x="683" y="1496"/>
                    <a:pt x="750" y="1496"/>
                  </a:cubicBezTo>
                  <a:cubicBezTo>
                    <a:pt x="813" y="1496"/>
                    <a:pt x="877" y="1468"/>
                    <a:pt x="922" y="1423"/>
                  </a:cubicBezTo>
                  <a:lnTo>
                    <a:pt x="1883" y="402"/>
                  </a:lnTo>
                  <a:cubicBezTo>
                    <a:pt x="2046" y="229"/>
                    <a:pt x="1887" y="0"/>
                    <a:pt x="1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8" name="Google Shape;18688;p79"/>
            <p:cNvSpPr/>
            <p:nvPr/>
          </p:nvSpPr>
          <p:spPr>
            <a:xfrm>
              <a:off x="3216592" y="3589563"/>
              <a:ext cx="55048" cy="53122"/>
            </a:xfrm>
            <a:custGeom>
              <a:avLst/>
              <a:gdLst/>
              <a:ahLst/>
              <a:cxnLst/>
              <a:rect l="l" t="t" r="r" b="b"/>
              <a:pathLst>
                <a:path w="2115" h="2041" extrusionOk="0">
                  <a:moveTo>
                    <a:pt x="236" y="0"/>
                  </a:moveTo>
                  <a:cubicBezTo>
                    <a:pt x="106" y="0"/>
                    <a:pt x="0" y="106"/>
                    <a:pt x="0" y="236"/>
                  </a:cubicBezTo>
                  <a:lnTo>
                    <a:pt x="0" y="1805"/>
                  </a:lnTo>
                  <a:cubicBezTo>
                    <a:pt x="0" y="1935"/>
                    <a:pt x="106" y="2041"/>
                    <a:pt x="236" y="2041"/>
                  </a:cubicBezTo>
                  <a:lnTo>
                    <a:pt x="1879" y="2041"/>
                  </a:lnTo>
                  <a:cubicBezTo>
                    <a:pt x="2009" y="2041"/>
                    <a:pt x="2115" y="1935"/>
                    <a:pt x="2115" y="1805"/>
                  </a:cubicBezTo>
                  <a:lnTo>
                    <a:pt x="2115" y="1383"/>
                  </a:lnTo>
                  <a:cubicBezTo>
                    <a:pt x="2115" y="1225"/>
                    <a:pt x="1997" y="1145"/>
                    <a:pt x="1879" y="1145"/>
                  </a:cubicBezTo>
                  <a:cubicBezTo>
                    <a:pt x="1761" y="1145"/>
                    <a:pt x="1643" y="1225"/>
                    <a:pt x="1643" y="1383"/>
                  </a:cubicBezTo>
                  <a:lnTo>
                    <a:pt x="1643" y="1569"/>
                  </a:lnTo>
                  <a:lnTo>
                    <a:pt x="472" y="1569"/>
                  </a:lnTo>
                  <a:lnTo>
                    <a:pt x="472" y="475"/>
                  </a:lnTo>
                  <a:lnTo>
                    <a:pt x="1429" y="475"/>
                  </a:lnTo>
                  <a:cubicBezTo>
                    <a:pt x="1559" y="475"/>
                    <a:pt x="1664" y="370"/>
                    <a:pt x="1664" y="236"/>
                  </a:cubicBezTo>
                  <a:cubicBezTo>
                    <a:pt x="1664" y="106"/>
                    <a:pt x="1559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9" name="Google Shape;18689;p79"/>
            <p:cNvSpPr/>
            <p:nvPr/>
          </p:nvSpPr>
          <p:spPr>
            <a:xfrm>
              <a:off x="3228851" y="3589433"/>
              <a:ext cx="53252" cy="38963"/>
            </a:xfrm>
            <a:custGeom>
              <a:avLst/>
              <a:gdLst/>
              <a:ahLst/>
              <a:cxnLst/>
              <a:rect l="l" t="t" r="r" b="b"/>
              <a:pathLst>
                <a:path w="2046" h="1497" extrusionOk="0">
                  <a:moveTo>
                    <a:pt x="1706" y="1"/>
                  </a:moveTo>
                  <a:cubicBezTo>
                    <a:pt x="1649" y="1"/>
                    <a:pt x="1590" y="24"/>
                    <a:pt x="1538" y="79"/>
                  </a:cubicBezTo>
                  <a:lnTo>
                    <a:pt x="754" y="913"/>
                  </a:lnTo>
                  <a:lnTo>
                    <a:pt x="511" y="649"/>
                  </a:lnTo>
                  <a:cubicBezTo>
                    <a:pt x="458" y="592"/>
                    <a:pt x="398" y="568"/>
                    <a:pt x="339" y="568"/>
                  </a:cubicBezTo>
                  <a:cubicBezTo>
                    <a:pt x="159" y="568"/>
                    <a:pt x="0" y="794"/>
                    <a:pt x="162" y="969"/>
                  </a:cubicBezTo>
                  <a:lnTo>
                    <a:pt x="578" y="1420"/>
                  </a:lnTo>
                  <a:cubicBezTo>
                    <a:pt x="620" y="1469"/>
                    <a:pt x="683" y="1497"/>
                    <a:pt x="750" y="1497"/>
                  </a:cubicBezTo>
                  <a:cubicBezTo>
                    <a:pt x="813" y="1497"/>
                    <a:pt x="877" y="1469"/>
                    <a:pt x="922" y="1423"/>
                  </a:cubicBezTo>
                  <a:lnTo>
                    <a:pt x="1883" y="403"/>
                  </a:lnTo>
                  <a:cubicBezTo>
                    <a:pt x="2046" y="229"/>
                    <a:pt x="1887" y="1"/>
                    <a:pt x="17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0" name="Google Shape;18690;p79"/>
            <p:cNvSpPr/>
            <p:nvPr/>
          </p:nvSpPr>
          <p:spPr>
            <a:xfrm>
              <a:off x="3190929" y="3342484"/>
              <a:ext cx="285496" cy="100310"/>
            </a:xfrm>
            <a:custGeom>
              <a:avLst/>
              <a:gdLst/>
              <a:ahLst/>
              <a:cxnLst/>
              <a:rect l="l" t="t" r="r" b="b"/>
              <a:pathLst>
                <a:path w="10969" h="3854" extrusionOk="0">
                  <a:moveTo>
                    <a:pt x="237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3617"/>
                  </a:lnTo>
                  <a:cubicBezTo>
                    <a:pt x="1" y="3748"/>
                    <a:pt x="106" y="3853"/>
                    <a:pt x="237" y="3853"/>
                  </a:cubicBezTo>
                  <a:lnTo>
                    <a:pt x="10729" y="3853"/>
                  </a:lnTo>
                  <a:cubicBezTo>
                    <a:pt x="10862" y="3853"/>
                    <a:pt x="10968" y="3744"/>
                    <a:pt x="10968" y="3614"/>
                  </a:cubicBezTo>
                  <a:lnTo>
                    <a:pt x="10968" y="240"/>
                  </a:lnTo>
                  <a:cubicBezTo>
                    <a:pt x="10968" y="106"/>
                    <a:pt x="10862" y="0"/>
                    <a:pt x="10732" y="0"/>
                  </a:cubicBezTo>
                  <a:lnTo>
                    <a:pt x="10029" y="0"/>
                  </a:lnTo>
                  <a:cubicBezTo>
                    <a:pt x="9712" y="0"/>
                    <a:pt x="9712" y="475"/>
                    <a:pt x="10029" y="475"/>
                  </a:cubicBezTo>
                  <a:lnTo>
                    <a:pt x="10493" y="475"/>
                  </a:lnTo>
                  <a:lnTo>
                    <a:pt x="10493" y="3378"/>
                  </a:lnTo>
                  <a:lnTo>
                    <a:pt x="472" y="3378"/>
                  </a:lnTo>
                  <a:lnTo>
                    <a:pt x="472" y="475"/>
                  </a:lnTo>
                  <a:lnTo>
                    <a:pt x="9240" y="475"/>
                  </a:lnTo>
                  <a:cubicBezTo>
                    <a:pt x="9371" y="475"/>
                    <a:pt x="9476" y="370"/>
                    <a:pt x="9476" y="240"/>
                  </a:cubicBezTo>
                  <a:cubicBezTo>
                    <a:pt x="9476" y="106"/>
                    <a:pt x="9371" y="0"/>
                    <a:pt x="92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91" name="Google Shape;18691;p79"/>
          <p:cNvGrpSpPr/>
          <p:nvPr/>
        </p:nvGrpSpPr>
        <p:grpSpPr>
          <a:xfrm>
            <a:off x="7927127" y="2879845"/>
            <a:ext cx="364515" cy="383619"/>
            <a:chOff x="7927127" y="2879845"/>
            <a:chExt cx="364515" cy="383619"/>
          </a:xfrm>
        </p:grpSpPr>
        <p:sp>
          <p:nvSpPr>
            <p:cNvPr id="18692" name="Google Shape;18692;p79"/>
            <p:cNvSpPr/>
            <p:nvPr/>
          </p:nvSpPr>
          <p:spPr>
            <a:xfrm>
              <a:off x="7932723" y="2885598"/>
              <a:ext cx="353245" cy="241795"/>
            </a:xfrm>
            <a:custGeom>
              <a:avLst/>
              <a:gdLst/>
              <a:ahLst/>
              <a:cxnLst/>
              <a:rect l="l" t="t" r="r" b="b"/>
              <a:pathLst>
                <a:path w="13572" h="9290" extrusionOk="0">
                  <a:moveTo>
                    <a:pt x="489" y="1"/>
                  </a:moveTo>
                  <a:cubicBezTo>
                    <a:pt x="222" y="1"/>
                    <a:pt x="0" y="219"/>
                    <a:pt x="0" y="490"/>
                  </a:cubicBezTo>
                  <a:lnTo>
                    <a:pt x="0" y="9290"/>
                  </a:lnTo>
                  <a:lnTo>
                    <a:pt x="13571" y="9290"/>
                  </a:lnTo>
                  <a:lnTo>
                    <a:pt x="13571" y="490"/>
                  </a:lnTo>
                  <a:cubicBezTo>
                    <a:pt x="13571" y="219"/>
                    <a:pt x="13353" y="1"/>
                    <a:pt x="1308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3" name="Google Shape;18693;p79"/>
            <p:cNvSpPr/>
            <p:nvPr/>
          </p:nvSpPr>
          <p:spPr>
            <a:xfrm>
              <a:off x="7932801" y="2885598"/>
              <a:ext cx="27589" cy="241795"/>
            </a:xfrm>
            <a:custGeom>
              <a:avLst/>
              <a:gdLst/>
              <a:ahLst/>
              <a:cxnLst/>
              <a:rect l="l" t="t" r="r" b="b"/>
              <a:pathLst>
                <a:path w="1060" h="9290" extrusionOk="0">
                  <a:moveTo>
                    <a:pt x="490" y="1"/>
                  </a:moveTo>
                  <a:cubicBezTo>
                    <a:pt x="219" y="1"/>
                    <a:pt x="1" y="219"/>
                    <a:pt x="1" y="490"/>
                  </a:cubicBezTo>
                  <a:lnTo>
                    <a:pt x="1" y="9290"/>
                  </a:lnTo>
                  <a:lnTo>
                    <a:pt x="571" y="9290"/>
                  </a:lnTo>
                  <a:lnTo>
                    <a:pt x="571" y="490"/>
                  </a:lnTo>
                  <a:cubicBezTo>
                    <a:pt x="571" y="219"/>
                    <a:pt x="793" y="1"/>
                    <a:pt x="1060" y="1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4" name="Google Shape;18694;p79"/>
            <p:cNvSpPr/>
            <p:nvPr/>
          </p:nvSpPr>
          <p:spPr>
            <a:xfrm>
              <a:off x="7958907" y="2914176"/>
              <a:ext cx="300956" cy="210927"/>
            </a:xfrm>
            <a:custGeom>
              <a:avLst/>
              <a:gdLst/>
              <a:ahLst/>
              <a:cxnLst/>
              <a:rect l="l" t="t" r="r" b="b"/>
              <a:pathLst>
                <a:path w="11563" h="8104" extrusionOk="0">
                  <a:moveTo>
                    <a:pt x="289" y="1"/>
                  </a:moveTo>
                  <a:cubicBezTo>
                    <a:pt x="127" y="1"/>
                    <a:pt x="1" y="127"/>
                    <a:pt x="1" y="289"/>
                  </a:cubicBezTo>
                  <a:lnTo>
                    <a:pt x="1" y="8104"/>
                  </a:lnTo>
                  <a:lnTo>
                    <a:pt x="11562" y="8104"/>
                  </a:lnTo>
                  <a:lnTo>
                    <a:pt x="11562" y="289"/>
                  </a:lnTo>
                  <a:cubicBezTo>
                    <a:pt x="11562" y="131"/>
                    <a:pt x="11432" y="1"/>
                    <a:pt x="11270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5" name="Google Shape;18695;p79"/>
            <p:cNvSpPr/>
            <p:nvPr/>
          </p:nvSpPr>
          <p:spPr>
            <a:xfrm>
              <a:off x="7958907" y="2914176"/>
              <a:ext cx="22566" cy="210927"/>
            </a:xfrm>
            <a:custGeom>
              <a:avLst/>
              <a:gdLst/>
              <a:ahLst/>
              <a:cxnLst/>
              <a:rect l="l" t="t" r="r" b="b"/>
              <a:pathLst>
                <a:path w="867" h="8104" extrusionOk="0">
                  <a:moveTo>
                    <a:pt x="289" y="1"/>
                  </a:moveTo>
                  <a:cubicBezTo>
                    <a:pt x="127" y="1"/>
                    <a:pt x="1" y="131"/>
                    <a:pt x="1" y="289"/>
                  </a:cubicBezTo>
                  <a:lnTo>
                    <a:pt x="1" y="8104"/>
                  </a:lnTo>
                  <a:lnTo>
                    <a:pt x="574" y="8104"/>
                  </a:lnTo>
                  <a:lnTo>
                    <a:pt x="574" y="289"/>
                  </a:lnTo>
                  <a:cubicBezTo>
                    <a:pt x="574" y="131"/>
                    <a:pt x="704" y="1"/>
                    <a:pt x="866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6" name="Google Shape;18696;p79"/>
            <p:cNvSpPr/>
            <p:nvPr/>
          </p:nvSpPr>
          <p:spPr>
            <a:xfrm>
              <a:off x="8079622" y="3032497"/>
              <a:ext cx="28032" cy="92970"/>
            </a:xfrm>
            <a:custGeom>
              <a:avLst/>
              <a:gdLst/>
              <a:ahLst/>
              <a:cxnLst/>
              <a:rect l="l" t="t" r="r" b="b"/>
              <a:pathLst>
                <a:path w="1077" h="3572" extrusionOk="0">
                  <a:moveTo>
                    <a:pt x="0" y="0"/>
                  </a:moveTo>
                  <a:lnTo>
                    <a:pt x="0" y="3572"/>
                  </a:lnTo>
                  <a:lnTo>
                    <a:pt x="1077" y="3572"/>
                  </a:lnTo>
                  <a:lnTo>
                    <a:pt x="1077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7" name="Google Shape;18697;p79"/>
            <p:cNvSpPr/>
            <p:nvPr/>
          </p:nvSpPr>
          <p:spPr>
            <a:xfrm>
              <a:off x="8079622" y="3032497"/>
              <a:ext cx="14940" cy="92970"/>
            </a:xfrm>
            <a:custGeom>
              <a:avLst/>
              <a:gdLst/>
              <a:ahLst/>
              <a:cxnLst/>
              <a:rect l="l" t="t" r="r" b="b"/>
              <a:pathLst>
                <a:path w="574" h="3572" extrusionOk="0">
                  <a:moveTo>
                    <a:pt x="0" y="0"/>
                  </a:moveTo>
                  <a:lnTo>
                    <a:pt x="0" y="3572"/>
                  </a:lnTo>
                  <a:lnTo>
                    <a:pt x="574" y="3572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8" name="Google Shape;18698;p79"/>
            <p:cNvSpPr/>
            <p:nvPr/>
          </p:nvSpPr>
          <p:spPr>
            <a:xfrm>
              <a:off x="8159292" y="2940724"/>
              <a:ext cx="55152" cy="185472"/>
            </a:xfrm>
            <a:custGeom>
              <a:avLst/>
              <a:gdLst/>
              <a:ahLst/>
              <a:cxnLst/>
              <a:rect l="l" t="t" r="r" b="b"/>
              <a:pathLst>
                <a:path w="2119" h="7126" extrusionOk="0">
                  <a:moveTo>
                    <a:pt x="127" y="1"/>
                  </a:moveTo>
                  <a:cubicBezTo>
                    <a:pt x="56" y="1"/>
                    <a:pt x="0" y="57"/>
                    <a:pt x="0" y="128"/>
                  </a:cubicBezTo>
                  <a:lnTo>
                    <a:pt x="0" y="7126"/>
                  </a:lnTo>
                  <a:lnTo>
                    <a:pt x="2118" y="7126"/>
                  </a:lnTo>
                  <a:lnTo>
                    <a:pt x="2118" y="128"/>
                  </a:lnTo>
                  <a:cubicBezTo>
                    <a:pt x="2118" y="57"/>
                    <a:pt x="2062" y="1"/>
                    <a:pt x="1995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9" name="Google Shape;18699;p79"/>
            <p:cNvSpPr/>
            <p:nvPr/>
          </p:nvSpPr>
          <p:spPr>
            <a:xfrm>
              <a:off x="8159292" y="2940724"/>
              <a:ext cx="18245" cy="185472"/>
            </a:xfrm>
            <a:custGeom>
              <a:avLst/>
              <a:gdLst/>
              <a:ahLst/>
              <a:cxnLst/>
              <a:rect l="l" t="t" r="r" b="b"/>
              <a:pathLst>
                <a:path w="701" h="7126" extrusionOk="0">
                  <a:moveTo>
                    <a:pt x="127" y="1"/>
                  </a:moveTo>
                  <a:cubicBezTo>
                    <a:pt x="56" y="1"/>
                    <a:pt x="0" y="57"/>
                    <a:pt x="0" y="128"/>
                  </a:cubicBezTo>
                  <a:lnTo>
                    <a:pt x="0" y="7126"/>
                  </a:lnTo>
                  <a:lnTo>
                    <a:pt x="577" y="7126"/>
                  </a:lnTo>
                  <a:lnTo>
                    <a:pt x="577" y="128"/>
                  </a:lnTo>
                  <a:cubicBezTo>
                    <a:pt x="577" y="57"/>
                    <a:pt x="633" y="1"/>
                    <a:pt x="700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0" name="Google Shape;18700;p79"/>
            <p:cNvSpPr/>
            <p:nvPr/>
          </p:nvSpPr>
          <p:spPr>
            <a:xfrm>
              <a:off x="8079622" y="2978203"/>
              <a:ext cx="54970" cy="54319"/>
            </a:xfrm>
            <a:custGeom>
              <a:avLst/>
              <a:gdLst/>
              <a:ahLst/>
              <a:cxnLst/>
              <a:rect l="l" t="t" r="r" b="b"/>
              <a:pathLst>
                <a:path w="2112" h="2087" extrusionOk="0">
                  <a:moveTo>
                    <a:pt x="1054" y="1"/>
                  </a:moveTo>
                  <a:cubicBezTo>
                    <a:pt x="1013" y="1"/>
                    <a:pt x="971" y="23"/>
                    <a:pt x="950" y="67"/>
                  </a:cubicBezTo>
                  <a:lnTo>
                    <a:pt x="0" y="2086"/>
                  </a:lnTo>
                  <a:lnTo>
                    <a:pt x="2111" y="2086"/>
                  </a:lnTo>
                  <a:lnTo>
                    <a:pt x="1158" y="67"/>
                  </a:lnTo>
                  <a:cubicBezTo>
                    <a:pt x="1137" y="23"/>
                    <a:pt x="1095" y="1"/>
                    <a:pt x="105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1" name="Google Shape;18701;p79"/>
            <p:cNvSpPr/>
            <p:nvPr/>
          </p:nvSpPr>
          <p:spPr>
            <a:xfrm>
              <a:off x="8079622" y="2978203"/>
              <a:ext cx="34903" cy="54319"/>
            </a:xfrm>
            <a:custGeom>
              <a:avLst/>
              <a:gdLst/>
              <a:ahLst/>
              <a:cxnLst/>
              <a:rect l="l" t="t" r="r" b="b"/>
              <a:pathLst>
                <a:path w="1341" h="2087" extrusionOk="0">
                  <a:moveTo>
                    <a:pt x="1054" y="1"/>
                  </a:moveTo>
                  <a:cubicBezTo>
                    <a:pt x="1013" y="1"/>
                    <a:pt x="971" y="23"/>
                    <a:pt x="950" y="67"/>
                  </a:cubicBezTo>
                  <a:lnTo>
                    <a:pt x="0" y="2086"/>
                  </a:lnTo>
                  <a:lnTo>
                    <a:pt x="574" y="2086"/>
                  </a:lnTo>
                  <a:lnTo>
                    <a:pt x="1341" y="457"/>
                  </a:lnTo>
                  <a:lnTo>
                    <a:pt x="1158" y="67"/>
                  </a:lnTo>
                  <a:cubicBezTo>
                    <a:pt x="1137" y="23"/>
                    <a:pt x="1095" y="1"/>
                    <a:pt x="1054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2" name="Google Shape;18702;p79"/>
            <p:cNvSpPr/>
            <p:nvPr/>
          </p:nvSpPr>
          <p:spPr>
            <a:xfrm>
              <a:off x="8089773" y="2978255"/>
              <a:ext cx="34643" cy="32743"/>
            </a:xfrm>
            <a:custGeom>
              <a:avLst/>
              <a:gdLst/>
              <a:ahLst/>
              <a:cxnLst/>
              <a:rect l="l" t="t" r="r" b="b"/>
              <a:pathLst>
                <a:path w="1331" h="1258" extrusionOk="0">
                  <a:moveTo>
                    <a:pt x="663" y="1"/>
                  </a:moveTo>
                  <a:cubicBezTo>
                    <a:pt x="622" y="1"/>
                    <a:pt x="581" y="22"/>
                    <a:pt x="560" y="65"/>
                  </a:cubicBezTo>
                  <a:lnTo>
                    <a:pt x="1" y="1258"/>
                  </a:lnTo>
                  <a:lnTo>
                    <a:pt x="1331" y="1258"/>
                  </a:lnTo>
                  <a:lnTo>
                    <a:pt x="768" y="68"/>
                  </a:lnTo>
                  <a:cubicBezTo>
                    <a:pt x="748" y="23"/>
                    <a:pt x="705" y="1"/>
                    <a:pt x="66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3" name="Google Shape;18703;p79"/>
            <p:cNvSpPr/>
            <p:nvPr/>
          </p:nvSpPr>
          <p:spPr>
            <a:xfrm>
              <a:off x="8089773" y="2978255"/>
              <a:ext cx="24752" cy="32743"/>
            </a:xfrm>
            <a:custGeom>
              <a:avLst/>
              <a:gdLst/>
              <a:ahLst/>
              <a:cxnLst/>
              <a:rect l="l" t="t" r="r" b="b"/>
              <a:pathLst>
                <a:path w="951" h="1258" extrusionOk="0">
                  <a:moveTo>
                    <a:pt x="664" y="1"/>
                  </a:moveTo>
                  <a:cubicBezTo>
                    <a:pt x="631" y="1"/>
                    <a:pt x="597" y="14"/>
                    <a:pt x="574" y="44"/>
                  </a:cubicBezTo>
                  <a:cubicBezTo>
                    <a:pt x="571" y="51"/>
                    <a:pt x="564" y="58"/>
                    <a:pt x="560" y="65"/>
                  </a:cubicBezTo>
                  <a:lnTo>
                    <a:pt x="1" y="1258"/>
                  </a:lnTo>
                  <a:lnTo>
                    <a:pt x="574" y="1258"/>
                  </a:lnTo>
                  <a:lnTo>
                    <a:pt x="951" y="459"/>
                  </a:lnTo>
                  <a:lnTo>
                    <a:pt x="768" y="65"/>
                  </a:lnTo>
                  <a:cubicBezTo>
                    <a:pt x="748" y="23"/>
                    <a:pt x="706" y="1"/>
                    <a:pt x="664" y="1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4" name="Google Shape;18704;p79"/>
            <p:cNvSpPr/>
            <p:nvPr/>
          </p:nvSpPr>
          <p:spPr>
            <a:xfrm>
              <a:off x="8017234" y="3052460"/>
              <a:ext cx="29984" cy="30062"/>
            </a:xfrm>
            <a:custGeom>
              <a:avLst/>
              <a:gdLst/>
              <a:ahLst/>
              <a:cxnLst/>
              <a:rect l="l" t="t" r="r" b="b"/>
              <a:pathLst>
                <a:path w="1152" h="1155" extrusionOk="0">
                  <a:moveTo>
                    <a:pt x="1" y="0"/>
                  </a:moveTo>
                  <a:lnTo>
                    <a:pt x="1" y="1154"/>
                  </a:lnTo>
                  <a:lnTo>
                    <a:pt x="1152" y="1154"/>
                  </a:lnTo>
                  <a:lnTo>
                    <a:pt x="1152" y="0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5" name="Google Shape;18705;p79"/>
            <p:cNvSpPr/>
            <p:nvPr/>
          </p:nvSpPr>
          <p:spPr>
            <a:xfrm>
              <a:off x="8017234" y="3052460"/>
              <a:ext cx="14966" cy="30062"/>
            </a:xfrm>
            <a:custGeom>
              <a:avLst/>
              <a:gdLst/>
              <a:ahLst/>
              <a:cxnLst/>
              <a:rect l="l" t="t" r="r" b="b"/>
              <a:pathLst>
                <a:path w="575" h="1155" extrusionOk="0">
                  <a:moveTo>
                    <a:pt x="1" y="0"/>
                  </a:moveTo>
                  <a:lnTo>
                    <a:pt x="1" y="1154"/>
                  </a:lnTo>
                  <a:lnTo>
                    <a:pt x="574" y="1154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6" name="Google Shape;18706;p79"/>
            <p:cNvSpPr/>
            <p:nvPr/>
          </p:nvSpPr>
          <p:spPr>
            <a:xfrm>
              <a:off x="8009556" y="3080101"/>
              <a:ext cx="45444" cy="45366"/>
            </a:xfrm>
            <a:custGeom>
              <a:avLst/>
              <a:gdLst/>
              <a:ahLst/>
              <a:cxnLst/>
              <a:rect l="l" t="t" r="r" b="b"/>
              <a:pathLst>
                <a:path w="1746" h="1743" extrusionOk="0">
                  <a:moveTo>
                    <a:pt x="317" y="1"/>
                  </a:moveTo>
                  <a:cubicBezTo>
                    <a:pt x="141" y="1"/>
                    <a:pt x="0" y="149"/>
                    <a:pt x="11" y="325"/>
                  </a:cubicBezTo>
                  <a:lnTo>
                    <a:pt x="64" y="1743"/>
                  </a:lnTo>
                  <a:lnTo>
                    <a:pt x="1682" y="1743"/>
                  </a:lnTo>
                  <a:lnTo>
                    <a:pt x="1739" y="325"/>
                  </a:lnTo>
                  <a:cubicBezTo>
                    <a:pt x="1746" y="149"/>
                    <a:pt x="1605" y="1"/>
                    <a:pt x="1429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7" name="Google Shape;18707;p79"/>
            <p:cNvSpPr/>
            <p:nvPr/>
          </p:nvSpPr>
          <p:spPr>
            <a:xfrm>
              <a:off x="8009556" y="3080101"/>
              <a:ext cx="23191" cy="45288"/>
            </a:xfrm>
            <a:custGeom>
              <a:avLst/>
              <a:gdLst/>
              <a:ahLst/>
              <a:cxnLst/>
              <a:rect l="l" t="t" r="r" b="b"/>
              <a:pathLst>
                <a:path w="891" h="1740" extrusionOk="0">
                  <a:moveTo>
                    <a:pt x="314" y="1"/>
                  </a:moveTo>
                  <a:cubicBezTo>
                    <a:pt x="138" y="1"/>
                    <a:pt x="0" y="145"/>
                    <a:pt x="7" y="321"/>
                  </a:cubicBezTo>
                  <a:lnTo>
                    <a:pt x="60" y="1739"/>
                  </a:lnTo>
                  <a:lnTo>
                    <a:pt x="637" y="1739"/>
                  </a:lnTo>
                  <a:lnTo>
                    <a:pt x="585" y="321"/>
                  </a:lnTo>
                  <a:cubicBezTo>
                    <a:pt x="574" y="145"/>
                    <a:pt x="715" y="1"/>
                    <a:pt x="891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8" name="Google Shape;18708;p79"/>
            <p:cNvSpPr/>
            <p:nvPr/>
          </p:nvSpPr>
          <p:spPr>
            <a:xfrm>
              <a:off x="7999848" y="2961051"/>
              <a:ext cx="64392" cy="75584"/>
            </a:xfrm>
            <a:custGeom>
              <a:avLst/>
              <a:gdLst/>
              <a:ahLst/>
              <a:cxnLst/>
              <a:rect l="l" t="t" r="r" b="b"/>
              <a:pathLst>
                <a:path w="2474" h="2904" extrusionOk="0">
                  <a:moveTo>
                    <a:pt x="1239" y="0"/>
                  </a:moveTo>
                  <a:cubicBezTo>
                    <a:pt x="1219" y="0"/>
                    <a:pt x="1199" y="10"/>
                    <a:pt x="1186" y="29"/>
                  </a:cubicBezTo>
                  <a:lnTo>
                    <a:pt x="53" y="1690"/>
                  </a:lnTo>
                  <a:cubicBezTo>
                    <a:pt x="0" y="1764"/>
                    <a:pt x="11" y="1862"/>
                    <a:pt x="74" y="1926"/>
                  </a:cubicBezTo>
                  <a:lnTo>
                    <a:pt x="613" y="2474"/>
                  </a:lnTo>
                  <a:cubicBezTo>
                    <a:pt x="644" y="2506"/>
                    <a:pt x="665" y="2552"/>
                    <a:pt x="662" y="2598"/>
                  </a:cubicBezTo>
                  <a:lnTo>
                    <a:pt x="662" y="2904"/>
                  </a:lnTo>
                  <a:lnTo>
                    <a:pt x="1812" y="2904"/>
                  </a:lnTo>
                  <a:lnTo>
                    <a:pt x="1812" y="2598"/>
                  </a:lnTo>
                  <a:cubicBezTo>
                    <a:pt x="1812" y="2552"/>
                    <a:pt x="1834" y="2506"/>
                    <a:pt x="1865" y="2474"/>
                  </a:cubicBezTo>
                  <a:lnTo>
                    <a:pt x="2404" y="1926"/>
                  </a:lnTo>
                  <a:cubicBezTo>
                    <a:pt x="2467" y="1862"/>
                    <a:pt x="2474" y="1764"/>
                    <a:pt x="2425" y="1693"/>
                  </a:cubicBezTo>
                  <a:lnTo>
                    <a:pt x="1292" y="29"/>
                  </a:lnTo>
                  <a:cubicBezTo>
                    <a:pt x="1279" y="10"/>
                    <a:pt x="1259" y="0"/>
                    <a:pt x="1239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9" name="Google Shape;18709;p79"/>
            <p:cNvSpPr/>
            <p:nvPr/>
          </p:nvSpPr>
          <p:spPr>
            <a:xfrm>
              <a:off x="7999848" y="2961051"/>
              <a:ext cx="39770" cy="75688"/>
            </a:xfrm>
            <a:custGeom>
              <a:avLst/>
              <a:gdLst/>
              <a:ahLst/>
              <a:cxnLst/>
              <a:rect l="l" t="t" r="r" b="b"/>
              <a:pathLst>
                <a:path w="1528" h="2908" extrusionOk="0">
                  <a:moveTo>
                    <a:pt x="1239" y="0"/>
                  </a:moveTo>
                  <a:cubicBezTo>
                    <a:pt x="1219" y="0"/>
                    <a:pt x="1199" y="10"/>
                    <a:pt x="1186" y="29"/>
                  </a:cubicBezTo>
                  <a:lnTo>
                    <a:pt x="53" y="1693"/>
                  </a:lnTo>
                  <a:cubicBezTo>
                    <a:pt x="0" y="1767"/>
                    <a:pt x="11" y="1862"/>
                    <a:pt x="74" y="1926"/>
                  </a:cubicBezTo>
                  <a:lnTo>
                    <a:pt x="613" y="2474"/>
                  </a:lnTo>
                  <a:cubicBezTo>
                    <a:pt x="644" y="2506"/>
                    <a:pt x="665" y="2552"/>
                    <a:pt x="665" y="2598"/>
                  </a:cubicBezTo>
                  <a:lnTo>
                    <a:pt x="665" y="2907"/>
                  </a:lnTo>
                  <a:lnTo>
                    <a:pt x="1239" y="2907"/>
                  </a:lnTo>
                  <a:lnTo>
                    <a:pt x="1239" y="2598"/>
                  </a:lnTo>
                  <a:cubicBezTo>
                    <a:pt x="1239" y="2552"/>
                    <a:pt x="1221" y="2506"/>
                    <a:pt x="1190" y="2474"/>
                  </a:cubicBezTo>
                  <a:lnTo>
                    <a:pt x="648" y="1926"/>
                  </a:lnTo>
                  <a:cubicBezTo>
                    <a:pt x="585" y="1862"/>
                    <a:pt x="578" y="1764"/>
                    <a:pt x="627" y="1693"/>
                  </a:cubicBezTo>
                  <a:lnTo>
                    <a:pt x="1527" y="374"/>
                  </a:lnTo>
                  <a:lnTo>
                    <a:pt x="1292" y="29"/>
                  </a:lnTo>
                  <a:cubicBezTo>
                    <a:pt x="1279" y="10"/>
                    <a:pt x="1259" y="0"/>
                    <a:pt x="1239" y="0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0" name="Google Shape;18710;p79"/>
            <p:cNvSpPr/>
            <p:nvPr/>
          </p:nvSpPr>
          <p:spPr>
            <a:xfrm>
              <a:off x="8006173" y="3036531"/>
              <a:ext cx="51847" cy="17595"/>
            </a:xfrm>
            <a:custGeom>
              <a:avLst/>
              <a:gdLst/>
              <a:ahLst/>
              <a:cxnLst/>
              <a:rect l="l" t="t" r="r" b="b"/>
              <a:pathLst>
                <a:path w="1992" h="676" extrusionOk="0">
                  <a:moveTo>
                    <a:pt x="236" y="0"/>
                  </a:moveTo>
                  <a:cubicBezTo>
                    <a:pt x="106" y="0"/>
                    <a:pt x="0" y="106"/>
                    <a:pt x="0" y="236"/>
                  </a:cubicBezTo>
                  <a:lnTo>
                    <a:pt x="0" y="444"/>
                  </a:lnTo>
                  <a:cubicBezTo>
                    <a:pt x="0" y="570"/>
                    <a:pt x="106" y="676"/>
                    <a:pt x="236" y="676"/>
                  </a:cubicBezTo>
                  <a:lnTo>
                    <a:pt x="1756" y="676"/>
                  </a:lnTo>
                  <a:cubicBezTo>
                    <a:pt x="1886" y="676"/>
                    <a:pt x="1988" y="570"/>
                    <a:pt x="1992" y="444"/>
                  </a:cubicBezTo>
                  <a:lnTo>
                    <a:pt x="1992" y="236"/>
                  </a:lnTo>
                  <a:cubicBezTo>
                    <a:pt x="1988" y="106"/>
                    <a:pt x="1886" y="0"/>
                    <a:pt x="1756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1" name="Google Shape;18711;p79"/>
            <p:cNvSpPr/>
            <p:nvPr/>
          </p:nvSpPr>
          <p:spPr>
            <a:xfrm>
              <a:off x="8006173" y="3039368"/>
              <a:ext cx="51847" cy="14758"/>
            </a:xfrm>
            <a:custGeom>
              <a:avLst/>
              <a:gdLst/>
              <a:ahLst/>
              <a:cxnLst/>
              <a:rect l="l" t="t" r="r" b="b"/>
              <a:pathLst>
                <a:path w="1992" h="567" extrusionOk="0">
                  <a:moveTo>
                    <a:pt x="39" y="0"/>
                  </a:moveTo>
                  <a:cubicBezTo>
                    <a:pt x="14" y="35"/>
                    <a:pt x="0" y="81"/>
                    <a:pt x="0" y="127"/>
                  </a:cubicBezTo>
                  <a:lnTo>
                    <a:pt x="0" y="335"/>
                  </a:lnTo>
                  <a:cubicBezTo>
                    <a:pt x="0" y="461"/>
                    <a:pt x="106" y="567"/>
                    <a:pt x="236" y="567"/>
                  </a:cubicBezTo>
                  <a:lnTo>
                    <a:pt x="1756" y="567"/>
                  </a:lnTo>
                  <a:cubicBezTo>
                    <a:pt x="1886" y="567"/>
                    <a:pt x="1988" y="461"/>
                    <a:pt x="1992" y="335"/>
                  </a:cubicBezTo>
                  <a:lnTo>
                    <a:pt x="1992" y="127"/>
                  </a:lnTo>
                  <a:cubicBezTo>
                    <a:pt x="1988" y="81"/>
                    <a:pt x="1978" y="35"/>
                    <a:pt x="1953" y="0"/>
                  </a:cubicBezTo>
                  <a:cubicBezTo>
                    <a:pt x="1911" y="67"/>
                    <a:pt x="1837" y="106"/>
                    <a:pt x="1756" y="106"/>
                  </a:cubicBezTo>
                  <a:lnTo>
                    <a:pt x="236" y="106"/>
                  </a:lnTo>
                  <a:cubicBezTo>
                    <a:pt x="155" y="106"/>
                    <a:pt x="81" y="67"/>
                    <a:pt x="39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2" name="Google Shape;18712;p79"/>
            <p:cNvSpPr/>
            <p:nvPr/>
          </p:nvSpPr>
          <p:spPr>
            <a:xfrm>
              <a:off x="8107081" y="3032497"/>
              <a:ext cx="27511" cy="92970"/>
            </a:xfrm>
            <a:custGeom>
              <a:avLst/>
              <a:gdLst/>
              <a:ahLst/>
              <a:cxnLst/>
              <a:rect l="l" t="t" r="r" b="b"/>
              <a:pathLst>
                <a:path w="1057" h="3572" extrusionOk="0">
                  <a:moveTo>
                    <a:pt x="1" y="0"/>
                  </a:moveTo>
                  <a:lnTo>
                    <a:pt x="1" y="3572"/>
                  </a:lnTo>
                  <a:lnTo>
                    <a:pt x="1056" y="3572"/>
                  </a:lnTo>
                  <a:lnTo>
                    <a:pt x="1056" y="0"/>
                  </a:ln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3" name="Google Shape;18713;p79"/>
            <p:cNvSpPr/>
            <p:nvPr/>
          </p:nvSpPr>
          <p:spPr>
            <a:xfrm>
              <a:off x="8072829" y="3182493"/>
              <a:ext cx="69728" cy="48463"/>
            </a:xfrm>
            <a:custGeom>
              <a:avLst/>
              <a:gdLst/>
              <a:ahLst/>
              <a:cxnLst/>
              <a:rect l="l" t="t" r="r" b="b"/>
              <a:pathLst>
                <a:path w="2679" h="1862" extrusionOk="0">
                  <a:moveTo>
                    <a:pt x="1" y="1"/>
                  </a:moveTo>
                  <a:lnTo>
                    <a:pt x="1" y="1862"/>
                  </a:lnTo>
                  <a:lnTo>
                    <a:pt x="2678" y="1862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4" name="Google Shape;18714;p79"/>
            <p:cNvSpPr/>
            <p:nvPr/>
          </p:nvSpPr>
          <p:spPr>
            <a:xfrm>
              <a:off x="8072829" y="3182493"/>
              <a:ext cx="14966" cy="48463"/>
            </a:xfrm>
            <a:custGeom>
              <a:avLst/>
              <a:gdLst/>
              <a:ahLst/>
              <a:cxnLst/>
              <a:rect l="l" t="t" r="r" b="b"/>
              <a:pathLst>
                <a:path w="575" h="1862" extrusionOk="0">
                  <a:moveTo>
                    <a:pt x="1" y="1"/>
                  </a:moveTo>
                  <a:lnTo>
                    <a:pt x="1" y="1862"/>
                  </a:lnTo>
                  <a:lnTo>
                    <a:pt x="574" y="1862"/>
                  </a:lnTo>
                  <a:lnTo>
                    <a:pt x="574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5" name="Google Shape;18715;p79"/>
            <p:cNvSpPr/>
            <p:nvPr/>
          </p:nvSpPr>
          <p:spPr>
            <a:xfrm>
              <a:off x="8038134" y="3229291"/>
              <a:ext cx="139117" cy="28786"/>
            </a:xfrm>
            <a:custGeom>
              <a:avLst/>
              <a:gdLst/>
              <a:ahLst/>
              <a:cxnLst/>
              <a:rect l="l" t="t" r="r" b="b"/>
              <a:pathLst>
                <a:path w="5345" h="1106" extrusionOk="0">
                  <a:moveTo>
                    <a:pt x="412" y="1"/>
                  </a:moveTo>
                  <a:cubicBezTo>
                    <a:pt x="183" y="1"/>
                    <a:pt x="0" y="184"/>
                    <a:pt x="0" y="412"/>
                  </a:cubicBezTo>
                  <a:lnTo>
                    <a:pt x="0" y="694"/>
                  </a:lnTo>
                  <a:cubicBezTo>
                    <a:pt x="0" y="919"/>
                    <a:pt x="183" y="1105"/>
                    <a:pt x="412" y="1105"/>
                  </a:cubicBezTo>
                  <a:lnTo>
                    <a:pt x="4933" y="1105"/>
                  </a:lnTo>
                  <a:cubicBezTo>
                    <a:pt x="5158" y="1105"/>
                    <a:pt x="5345" y="919"/>
                    <a:pt x="5345" y="694"/>
                  </a:cubicBezTo>
                  <a:lnTo>
                    <a:pt x="5345" y="412"/>
                  </a:lnTo>
                  <a:cubicBezTo>
                    <a:pt x="5345" y="184"/>
                    <a:pt x="5158" y="1"/>
                    <a:pt x="4933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6" name="Google Shape;18716;p79"/>
            <p:cNvSpPr/>
            <p:nvPr/>
          </p:nvSpPr>
          <p:spPr>
            <a:xfrm>
              <a:off x="8038134" y="3236162"/>
              <a:ext cx="139117" cy="21915"/>
            </a:xfrm>
            <a:custGeom>
              <a:avLst/>
              <a:gdLst/>
              <a:ahLst/>
              <a:cxnLst/>
              <a:rect l="l" t="t" r="r" b="b"/>
              <a:pathLst>
                <a:path w="5345" h="842" extrusionOk="0">
                  <a:moveTo>
                    <a:pt x="28" y="0"/>
                  </a:moveTo>
                  <a:cubicBezTo>
                    <a:pt x="11" y="46"/>
                    <a:pt x="0" y="99"/>
                    <a:pt x="0" y="148"/>
                  </a:cubicBezTo>
                  <a:lnTo>
                    <a:pt x="0" y="430"/>
                  </a:lnTo>
                  <a:cubicBezTo>
                    <a:pt x="0" y="658"/>
                    <a:pt x="183" y="841"/>
                    <a:pt x="412" y="841"/>
                  </a:cubicBezTo>
                  <a:lnTo>
                    <a:pt x="4933" y="841"/>
                  </a:lnTo>
                  <a:cubicBezTo>
                    <a:pt x="5158" y="841"/>
                    <a:pt x="5345" y="658"/>
                    <a:pt x="5345" y="430"/>
                  </a:cubicBezTo>
                  <a:lnTo>
                    <a:pt x="5345" y="148"/>
                  </a:lnTo>
                  <a:cubicBezTo>
                    <a:pt x="5345" y="99"/>
                    <a:pt x="5334" y="46"/>
                    <a:pt x="5317" y="0"/>
                  </a:cubicBezTo>
                  <a:cubicBezTo>
                    <a:pt x="5257" y="159"/>
                    <a:pt x="5102" y="264"/>
                    <a:pt x="4933" y="264"/>
                  </a:cubicBezTo>
                  <a:lnTo>
                    <a:pt x="412" y="264"/>
                  </a:lnTo>
                  <a:cubicBezTo>
                    <a:pt x="239" y="264"/>
                    <a:pt x="88" y="159"/>
                    <a:pt x="28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7" name="Google Shape;18717;p79"/>
            <p:cNvSpPr/>
            <p:nvPr/>
          </p:nvSpPr>
          <p:spPr>
            <a:xfrm>
              <a:off x="7932723" y="3125077"/>
              <a:ext cx="353245" cy="60826"/>
            </a:xfrm>
            <a:custGeom>
              <a:avLst/>
              <a:gdLst/>
              <a:ahLst/>
              <a:cxnLst/>
              <a:rect l="l" t="t" r="r" b="b"/>
              <a:pathLst>
                <a:path w="13572" h="2337" extrusionOk="0">
                  <a:moveTo>
                    <a:pt x="0" y="1"/>
                  </a:moveTo>
                  <a:lnTo>
                    <a:pt x="0" y="1848"/>
                  </a:lnTo>
                  <a:cubicBezTo>
                    <a:pt x="0" y="2119"/>
                    <a:pt x="222" y="2337"/>
                    <a:pt x="489" y="2337"/>
                  </a:cubicBezTo>
                  <a:lnTo>
                    <a:pt x="13082" y="2337"/>
                  </a:lnTo>
                  <a:cubicBezTo>
                    <a:pt x="13353" y="2337"/>
                    <a:pt x="13571" y="2119"/>
                    <a:pt x="13571" y="1848"/>
                  </a:cubicBezTo>
                  <a:lnTo>
                    <a:pt x="13571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8" name="Google Shape;18718;p79"/>
            <p:cNvSpPr/>
            <p:nvPr/>
          </p:nvSpPr>
          <p:spPr>
            <a:xfrm>
              <a:off x="7932801" y="3124998"/>
              <a:ext cx="27589" cy="60826"/>
            </a:xfrm>
            <a:custGeom>
              <a:avLst/>
              <a:gdLst/>
              <a:ahLst/>
              <a:cxnLst/>
              <a:rect l="l" t="t" r="r" b="b"/>
              <a:pathLst>
                <a:path w="1060" h="2337" extrusionOk="0">
                  <a:moveTo>
                    <a:pt x="1" y="0"/>
                  </a:moveTo>
                  <a:lnTo>
                    <a:pt x="1" y="1847"/>
                  </a:lnTo>
                  <a:cubicBezTo>
                    <a:pt x="1" y="2118"/>
                    <a:pt x="219" y="2336"/>
                    <a:pt x="490" y="2336"/>
                  </a:cubicBezTo>
                  <a:lnTo>
                    <a:pt x="1060" y="2336"/>
                  </a:lnTo>
                  <a:cubicBezTo>
                    <a:pt x="793" y="2336"/>
                    <a:pt x="571" y="2118"/>
                    <a:pt x="571" y="1847"/>
                  </a:cubicBezTo>
                  <a:lnTo>
                    <a:pt x="571" y="0"/>
                  </a:ln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9" name="Google Shape;18719;p79"/>
            <p:cNvSpPr/>
            <p:nvPr/>
          </p:nvSpPr>
          <p:spPr>
            <a:xfrm>
              <a:off x="8100132" y="3149725"/>
              <a:ext cx="16501" cy="11270"/>
            </a:xfrm>
            <a:custGeom>
              <a:avLst/>
              <a:gdLst/>
              <a:ahLst/>
              <a:cxnLst/>
              <a:rect l="l" t="t" r="r" b="b"/>
              <a:pathLst>
                <a:path w="634" h="433" extrusionOk="0">
                  <a:moveTo>
                    <a:pt x="289" y="0"/>
                  </a:moveTo>
                  <a:cubicBezTo>
                    <a:pt x="0" y="0"/>
                    <a:pt x="0" y="433"/>
                    <a:pt x="289" y="433"/>
                  </a:cubicBezTo>
                  <a:lnTo>
                    <a:pt x="419" y="433"/>
                  </a:lnTo>
                  <a:cubicBezTo>
                    <a:pt x="535" y="433"/>
                    <a:pt x="634" y="334"/>
                    <a:pt x="634" y="215"/>
                  </a:cubicBezTo>
                  <a:cubicBezTo>
                    <a:pt x="634" y="95"/>
                    <a:pt x="535" y="0"/>
                    <a:pt x="4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0" name="Google Shape;18720;p79"/>
            <p:cNvSpPr/>
            <p:nvPr/>
          </p:nvSpPr>
          <p:spPr>
            <a:xfrm>
              <a:off x="7927127" y="2879845"/>
              <a:ext cx="364515" cy="383619"/>
            </a:xfrm>
            <a:custGeom>
              <a:avLst/>
              <a:gdLst/>
              <a:ahLst/>
              <a:cxnLst/>
              <a:rect l="l" t="t" r="r" b="b"/>
              <a:pathLst>
                <a:path w="14005" h="14739" extrusionOk="0">
                  <a:moveTo>
                    <a:pt x="6915" y="4127"/>
                  </a:moveTo>
                  <a:lnTo>
                    <a:pt x="7235" y="4813"/>
                  </a:lnTo>
                  <a:lnTo>
                    <a:pt x="6591" y="4813"/>
                  </a:lnTo>
                  <a:lnTo>
                    <a:pt x="6915" y="4127"/>
                  </a:lnTo>
                  <a:close/>
                  <a:moveTo>
                    <a:pt x="7439" y="5243"/>
                  </a:moveTo>
                  <a:lnTo>
                    <a:pt x="7625" y="5637"/>
                  </a:lnTo>
                  <a:lnTo>
                    <a:pt x="6200" y="5637"/>
                  </a:lnTo>
                  <a:lnTo>
                    <a:pt x="6387" y="5243"/>
                  </a:lnTo>
                  <a:close/>
                  <a:moveTo>
                    <a:pt x="4255" y="3765"/>
                  </a:moveTo>
                  <a:lnTo>
                    <a:pt x="5036" y="4908"/>
                  </a:lnTo>
                  <a:lnTo>
                    <a:pt x="4511" y="5436"/>
                  </a:lnTo>
                  <a:cubicBezTo>
                    <a:pt x="4385" y="5566"/>
                    <a:pt x="4399" y="5700"/>
                    <a:pt x="4399" y="5806"/>
                  </a:cubicBezTo>
                  <a:lnTo>
                    <a:pt x="3678" y="5806"/>
                  </a:lnTo>
                  <a:cubicBezTo>
                    <a:pt x="3678" y="5707"/>
                    <a:pt x="3692" y="5566"/>
                    <a:pt x="3565" y="5436"/>
                  </a:cubicBezTo>
                  <a:lnTo>
                    <a:pt x="3041" y="4908"/>
                  </a:lnTo>
                  <a:lnTo>
                    <a:pt x="3822" y="3765"/>
                  </a:lnTo>
                  <a:lnTo>
                    <a:pt x="3822" y="4669"/>
                  </a:lnTo>
                  <a:lnTo>
                    <a:pt x="3822" y="4673"/>
                  </a:lnTo>
                  <a:cubicBezTo>
                    <a:pt x="3558" y="4704"/>
                    <a:pt x="3579" y="5098"/>
                    <a:pt x="3847" y="5102"/>
                  </a:cubicBezTo>
                  <a:lnTo>
                    <a:pt x="4219" y="5102"/>
                  </a:lnTo>
                  <a:cubicBezTo>
                    <a:pt x="4480" y="5098"/>
                    <a:pt x="4511" y="4718"/>
                    <a:pt x="4255" y="4673"/>
                  </a:cubicBezTo>
                  <a:lnTo>
                    <a:pt x="4255" y="3765"/>
                  </a:lnTo>
                  <a:close/>
                  <a:moveTo>
                    <a:pt x="4800" y="6238"/>
                  </a:moveTo>
                  <a:cubicBezTo>
                    <a:pt x="4811" y="6238"/>
                    <a:pt x="4818" y="6249"/>
                    <a:pt x="4818" y="6259"/>
                  </a:cubicBezTo>
                  <a:lnTo>
                    <a:pt x="4818" y="6456"/>
                  </a:lnTo>
                  <a:cubicBezTo>
                    <a:pt x="4818" y="6467"/>
                    <a:pt x="4811" y="6474"/>
                    <a:pt x="4800" y="6474"/>
                  </a:cubicBezTo>
                  <a:lnTo>
                    <a:pt x="3277" y="6474"/>
                  </a:lnTo>
                  <a:cubicBezTo>
                    <a:pt x="3266" y="6474"/>
                    <a:pt x="3259" y="6467"/>
                    <a:pt x="3259" y="6456"/>
                  </a:cubicBezTo>
                  <a:lnTo>
                    <a:pt x="3259" y="6259"/>
                  </a:lnTo>
                  <a:cubicBezTo>
                    <a:pt x="3259" y="6249"/>
                    <a:pt x="3266" y="6238"/>
                    <a:pt x="3277" y="6238"/>
                  </a:cubicBezTo>
                  <a:close/>
                  <a:moveTo>
                    <a:pt x="4399" y="6907"/>
                  </a:moveTo>
                  <a:lnTo>
                    <a:pt x="4399" y="7473"/>
                  </a:lnTo>
                  <a:lnTo>
                    <a:pt x="3678" y="7473"/>
                  </a:lnTo>
                  <a:lnTo>
                    <a:pt x="3678" y="6907"/>
                  </a:lnTo>
                  <a:close/>
                  <a:moveTo>
                    <a:pt x="4598" y="7906"/>
                  </a:moveTo>
                  <a:cubicBezTo>
                    <a:pt x="4648" y="7906"/>
                    <a:pt x="4684" y="7950"/>
                    <a:pt x="4684" y="8001"/>
                  </a:cubicBezTo>
                  <a:lnTo>
                    <a:pt x="4638" y="9201"/>
                  </a:lnTo>
                  <a:lnTo>
                    <a:pt x="3442" y="9201"/>
                  </a:lnTo>
                  <a:lnTo>
                    <a:pt x="3396" y="8001"/>
                  </a:lnTo>
                  <a:cubicBezTo>
                    <a:pt x="3393" y="7950"/>
                    <a:pt x="3432" y="7906"/>
                    <a:pt x="3482" y="7906"/>
                  </a:cubicBezTo>
                  <a:cubicBezTo>
                    <a:pt x="3484" y="7906"/>
                    <a:pt x="3486" y="7906"/>
                    <a:pt x="3488" y="7906"/>
                  </a:cubicBezTo>
                  <a:lnTo>
                    <a:pt x="4592" y="7906"/>
                  </a:lnTo>
                  <a:cubicBezTo>
                    <a:pt x="4594" y="7906"/>
                    <a:pt x="4596" y="7906"/>
                    <a:pt x="4598" y="7906"/>
                  </a:cubicBezTo>
                  <a:close/>
                  <a:moveTo>
                    <a:pt x="6696" y="6069"/>
                  </a:moveTo>
                  <a:lnTo>
                    <a:pt x="6696" y="9201"/>
                  </a:lnTo>
                  <a:lnTo>
                    <a:pt x="6077" y="9201"/>
                  </a:lnTo>
                  <a:lnTo>
                    <a:pt x="6077" y="6069"/>
                  </a:lnTo>
                  <a:close/>
                  <a:moveTo>
                    <a:pt x="7748" y="6069"/>
                  </a:moveTo>
                  <a:lnTo>
                    <a:pt x="7748" y="9201"/>
                  </a:lnTo>
                  <a:lnTo>
                    <a:pt x="7129" y="9201"/>
                  </a:lnTo>
                  <a:lnTo>
                    <a:pt x="7129" y="6069"/>
                  </a:lnTo>
                  <a:close/>
                  <a:moveTo>
                    <a:pt x="10817" y="2551"/>
                  </a:moveTo>
                  <a:lnTo>
                    <a:pt x="10817" y="3536"/>
                  </a:lnTo>
                  <a:lnTo>
                    <a:pt x="10468" y="3536"/>
                  </a:lnTo>
                  <a:cubicBezTo>
                    <a:pt x="10180" y="3536"/>
                    <a:pt x="10180" y="3965"/>
                    <a:pt x="10468" y="3969"/>
                  </a:cubicBezTo>
                  <a:lnTo>
                    <a:pt x="10817" y="3969"/>
                  </a:lnTo>
                  <a:lnTo>
                    <a:pt x="10817" y="4951"/>
                  </a:lnTo>
                  <a:lnTo>
                    <a:pt x="10468" y="4951"/>
                  </a:lnTo>
                  <a:cubicBezTo>
                    <a:pt x="10180" y="4951"/>
                    <a:pt x="10180" y="5383"/>
                    <a:pt x="10468" y="5383"/>
                  </a:cubicBezTo>
                  <a:lnTo>
                    <a:pt x="10817" y="5383"/>
                  </a:lnTo>
                  <a:lnTo>
                    <a:pt x="10817" y="6369"/>
                  </a:lnTo>
                  <a:lnTo>
                    <a:pt x="10468" y="6369"/>
                  </a:lnTo>
                  <a:cubicBezTo>
                    <a:pt x="10180" y="6369"/>
                    <a:pt x="10180" y="6798"/>
                    <a:pt x="10468" y="6798"/>
                  </a:cubicBezTo>
                  <a:lnTo>
                    <a:pt x="10817" y="6798"/>
                  </a:lnTo>
                  <a:lnTo>
                    <a:pt x="10817" y="7783"/>
                  </a:lnTo>
                  <a:lnTo>
                    <a:pt x="10468" y="7783"/>
                  </a:lnTo>
                  <a:cubicBezTo>
                    <a:pt x="10180" y="7783"/>
                    <a:pt x="10180" y="8216"/>
                    <a:pt x="10468" y="8216"/>
                  </a:cubicBezTo>
                  <a:lnTo>
                    <a:pt x="10817" y="8216"/>
                  </a:lnTo>
                  <a:lnTo>
                    <a:pt x="10817" y="9201"/>
                  </a:lnTo>
                  <a:lnTo>
                    <a:pt x="9145" y="9201"/>
                  </a:lnTo>
                  <a:lnTo>
                    <a:pt x="9145" y="2551"/>
                  </a:lnTo>
                  <a:close/>
                  <a:moveTo>
                    <a:pt x="12491" y="1499"/>
                  </a:moveTo>
                  <a:cubicBezTo>
                    <a:pt x="12534" y="1499"/>
                    <a:pt x="12565" y="1531"/>
                    <a:pt x="12565" y="1573"/>
                  </a:cubicBezTo>
                  <a:lnTo>
                    <a:pt x="12565" y="9201"/>
                  </a:lnTo>
                  <a:lnTo>
                    <a:pt x="11249" y="9201"/>
                  </a:lnTo>
                  <a:lnTo>
                    <a:pt x="11249" y="2460"/>
                  </a:lnTo>
                  <a:cubicBezTo>
                    <a:pt x="11249" y="2273"/>
                    <a:pt x="11098" y="2118"/>
                    <a:pt x="10908" y="2118"/>
                  </a:cubicBezTo>
                  <a:lnTo>
                    <a:pt x="9050" y="2118"/>
                  </a:lnTo>
                  <a:cubicBezTo>
                    <a:pt x="8864" y="2118"/>
                    <a:pt x="8713" y="2273"/>
                    <a:pt x="8713" y="2460"/>
                  </a:cubicBezTo>
                  <a:lnTo>
                    <a:pt x="8713" y="9201"/>
                  </a:lnTo>
                  <a:lnTo>
                    <a:pt x="8185" y="9201"/>
                  </a:lnTo>
                  <a:lnTo>
                    <a:pt x="8185" y="5851"/>
                  </a:lnTo>
                  <a:cubicBezTo>
                    <a:pt x="8185" y="5820"/>
                    <a:pt x="8178" y="5788"/>
                    <a:pt x="8164" y="5760"/>
                  </a:cubicBezTo>
                  <a:lnTo>
                    <a:pt x="7214" y="3747"/>
                  </a:lnTo>
                  <a:cubicBezTo>
                    <a:pt x="7154" y="3621"/>
                    <a:pt x="7034" y="3557"/>
                    <a:pt x="6915" y="3557"/>
                  </a:cubicBezTo>
                  <a:cubicBezTo>
                    <a:pt x="6795" y="3557"/>
                    <a:pt x="6675" y="3621"/>
                    <a:pt x="6616" y="3747"/>
                  </a:cubicBezTo>
                  <a:lnTo>
                    <a:pt x="5669" y="5760"/>
                  </a:lnTo>
                  <a:cubicBezTo>
                    <a:pt x="5655" y="5788"/>
                    <a:pt x="5648" y="5820"/>
                    <a:pt x="5648" y="5851"/>
                  </a:cubicBezTo>
                  <a:lnTo>
                    <a:pt x="5648" y="9201"/>
                  </a:lnTo>
                  <a:lnTo>
                    <a:pt x="5071" y="9201"/>
                  </a:lnTo>
                  <a:lnTo>
                    <a:pt x="5117" y="8015"/>
                  </a:lnTo>
                  <a:cubicBezTo>
                    <a:pt x="5124" y="7811"/>
                    <a:pt x="5011" y="7625"/>
                    <a:pt x="4832" y="7530"/>
                  </a:cubicBezTo>
                  <a:lnTo>
                    <a:pt x="4832" y="6907"/>
                  </a:lnTo>
                  <a:cubicBezTo>
                    <a:pt x="5067" y="6889"/>
                    <a:pt x="5250" y="6692"/>
                    <a:pt x="5250" y="6456"/>
                  </a:cubicBezTo>
                  <a:lnTo>
                    <a:pt x="5250" y="6259"/>
                  </a:lnTo>
                  <a:cubicBezTo>
                    <a:pt x="5250" y="6020"/>
                    <a:pt x="5067" y="5827"/>
                    <a:pt x="4832" y="5809"/>
                  </a:cubicBezTo>
                  <a:lnTo>
                    <a:pt x="4832" y="5732"/>
                  </a:lnTo>
                  <a:lnTo>
                    <a:pt x="5359" y="5193"/>
                  </a:lnTo>
                  <a:cubicBezTo>
                    <a:pt x="5493" y="5056"/>
                    <a:pt x="5511" y="4845"/>
                    <a:pt x="5405" y="4687"/>
                  </a:cubicBezTo>
                  <a:lnTo>
                    <a:pt x="4269" y="3022"/>
                  </a:lnTo>
                  <a:cubicBezTo>
                    <a:pt x="4212" y="2940"/>
                    <a:pt x="4124" y="2898"/>
                    <a:pt x="4036" y="2898"/>
                  </a:cubicBezTo>
                  <a:cubicBezTo>
                    <a:pt x="3949" y="2898"/>
                    <a:pt x="3861" y="2940"/>
                    <a:pt x="3804" y="3022"/>
                  </a:cubicBezTo>
                  <a:lnTo>
                    <a:pt x="2671" y="4687"/>
                  </a:lnTo>
                  <a:cubicBezTo>
                    <a:pt x="2562" y="4845"/>
                    <a:pt x="2583" y="5056"/>
                    <a:pt x="2717" y="5193"/>
                  </a:cubicBezTo>
                  <a:lnTo>
                    <a:pt x="3245" y="5732"/>
                  </a:lnTo>
                  <a:lnTo>
                    <a:pt x="3245" y="5809"/>
                  </a:lnTo>
                  <a:cubicBezTo>
                    <a:pt x="3006" y="5823"/>
                    <a:pt x="2823" y="6020"/>
                    <a:pt x="2823" y="6259"/>
                  </a:cubicBezTo>
                  <a:lnTo>
                    <a:pt x="2823" y="6456"/>
                  </a:lnTo>
                  <a:cubicBezTo>
                    <a:pt x="2823" y="6692"/>
                    <a:pt x="3006" y="6889"/>
                    <a:pt x="3245" y="6907"/>
                  </a:cubicBezTo>
                  <a:lnTo>
                    <a:pt x="3245" y="7530"/>
                  </a:lnTo>
                  <a:cubicBezTo>
                    <a:pt x="3062" y="7625"/>
                    <a:pt x="2953" y="7811"/>
                    <a:pt x="2960" y="8015"/>
                  </a:cubicBezTo>
                  <a:lnTo>
                    <a:pt x="3006" y="9201"/>
                  </a:lnTo>
                  <a:lnTo>
                    <a:pt x="1433" y="9201"/>
                  </a:lnTo>
                  <a:lnTo>
                    <a:pt x="1436" y="1573"/>
                  </a:lnTo>
                  <a:cubicBezTo>
                    <a:pt x="1436" y="1531"/>
                    <a:pt x="1468" y="1499"/>
                    <a:pt x="1510" y="1499"/>
                  </a:cubicBezTo>
                  <a:close/>
                  <a:moveTo>
                    <a:pt x="13572" y="9634"/>
                  </a:moveTo>
                  <a:lnTo>
                    <a:pt x="13572" y="11259"/>
                  </a:lnTo>
                  <a:cubicBezTo>
                    <a:pt x="13572" y="11410"/>
                    <a:pt x="13448" y="11534"/>
                    <a:pt x="13297" y="11534"/>
                  </a:cubicBezTo>
                  <a:lnTo>
                    <a:pt x="704" y="11534"/>
                  </a:lnTo>
                  <a:cubicBezTo>
                    <a:pt x="557" y="11534"/>
                    <a:pt x="434" y="11410"/>
                    <a:pt x="434" y="11259"/>
                  </a:cubicBezTo>
                  <a:lnTo>
                    <a:pt x="434" y="9634"/>
                  </a:lnTo>
                  <a:close/>
                  <a:moveTo>
                    <a:pt x="8062" y="11966"/>
                  </a:moveTo>
                  <a:lnTo>
                    <a:pt x="8062" y="13205"/>
                  </a:lnTo>
                  <a:lnTo>
                    <a:pt x="5813" y="13205"/>
                  </a:lnTo>
                  <a:lnTo>
                    <a:pt x="5813" y="11966"/>
                  </a:lnTo>
                  <a:close/>
                  <a:moveTo>
                    <a:pt x="704" y="0"/>
                  </a:moveTo>
                  <a:cubicBezTo>
                    <a:pt x="317" y="0"/>
                    <a:pt x="1" y="317"/>
                    <a:pt x="1" y="704"/>
                  </a:cubicBezTo>
                  <a:lnTo>
                    <a:pt x="1" y="11259"/>
                  </a:lnTo>
                  <a:cubicBezTo>
                    <a:pt x="1" y="11650"/>
                    <a:pt x="317" y="11963"/>
                    <a:pt x="704" y="11963"/>
                  </a:cubicBezTo>
                  <a:lnTo>
                    <a:pt x="5384" y="11963"/>
                  </a:lnTo>
                  <a:lnTo>
                    <a:pt x="5384" y="13201"/>
                  </a:lnTo>
                  <a:lnTo>
                    <a:pt x="4680" y="13201"/>
                  </a:lnTo>
                  <a:cubicBezTo>
                    <a:pt x="4332" y="13201"/>
                    <a:pt x="4054" y="13483"/>
                    <a:pt x="4051" y="13828"/>
                  </a:cubicBezTo>
                  <a:lnTo>
                    <a:pt x="4051" y="14113"/>
                  </a:lnTo>
                  <a:cubicBezTo>
                    <a:pt x="4054" y="14457"/>
                    <a:pt x="4332" y="14739"/>
                    <a:pt x="4680" y="14739"/>
                  </a:cubicBezTo>
                  <a:lnTo>
                    <a:pt x="6411" y="14739"/>
                  </a:lnTo>
                  <a:cubicBezTo>
                    <a:pt x="6531" y="14739"/>
                    <a:pt x="6630" y="14640"/>
                    <a:pt x="6630" y="14521"/>
                  </a:cubicBezTo>
                  <a:cubicBezTo>
                    <a:pt x="6630" y="14401"/>
                    <a:pt x="6531" y="14306"/>
                    <a:pt x="6411" y="14306"/>
                  </a:cubicBezTo>
                  <a:lnTo>
                    <a:pt x="4680" y="14306"/>
                  </a:lnTo>
                  <a:cubicBezTo>
                    <a:pt x="4571" y="14306"/>
                    <a:pt x="4483" y="14218"/>
                    <a:pt x="4483" y="14113"/>
                  </a:cubicBezTo>
                  <a:lnTo>
                    <a:pt x="4483" y="13828"/>
                  </a:lnTo>
                  <a:cubicBezTo>
                    <a:pt x="4483" y="13722"/>
                    <a:pt x="4571" y="13634"/>
                    <a:pt x="4680" y="13634"/>
                  </a:cubicBezTo>
                  <a:lnTo>
                    <a:pt x="9202" y="13634"/>
                  </a:lnTo>
                  <a:cubicBezTo>
                    <a:pt x="9307" y="13634"/>
                    <a:pt x="9395" y="13722"/>
                    <a:pt x="9395" y="13828"/>
                  </a:cubicBezTo>
                  <a:lnTo>
                    <a:pt x="9395" y="14113"/>
                  </a:lnTo>
                  <a:cubicBezTo>
                    <a:pt x="9395" y="14218"/>
                    <a:pt x="9307" y="14306"/>
                    <a:pt x="9202" y="14306"/>
                  </a:cubicBezTo>
                  <a:lnTo>
                    <a:pt x="7421" y="14306"/>
                  </a:lnTo>
                  <a:cubicBezTo>
                    <a:pt x="7133" y="14306"/>
                    <a:pt x="7133" y="14739"/>
                    <a:pt x="7421" y="14739"/>
                  </a:cubicBezTo>
                  <a:lnTo>
                    <a:pt x="9202" y="14739"/>
                  </a:lnTo>
                  <a:cubicBezTo>
                    <a:pt x="9546" y="14739"/>
                    <a:pt x="9828" y="14457"/>
                    <a:pt x="9828" y="14113"/>
                  </a:cubicBezTo>
                  <a:lnTo>
                    <a:pt x="9828" y="13828"/>
                  </a:lnTo>
                  <a:cubicBezTo>
                    <a:pt x="9828" y="13483"/>
                    <a:pt x="9546" y="13201"/>
                    <a:pt x="9202" y="13201"/>
                  </a:cubicBezTo>
                  <a:lnTo>
                    <a:pt x="8498" y="13201"/>
                  </a:lnTo>
                  <a:lnTo>
                    <a:pt x="8498" y="11966"/>
                  </a:lnTo>
                  <a:lnTo>
                    <a:pt x="13301" y="11966"/>
                  </a:lnTo>
                  <a:cubicBezTo>
                    <a:pt x="13691" y="11966"/>
                    <a:pt x="14004" y="11650"/>
                    <a:pt x="14004" y="11263"/>
                  </a:cubicBezTo>
                  <a:lnTo>
                    <a:pt x="14004" y="6379"/>
                  </a:lnTo>
                  <a:cubicBezTo>
                    <a:pt x="14004" y="6235"/>
                    <a:pt x="13897" y="6163"/>
                    <a:pt x="13790" y="6163"/>
                  </a:cubicBezTo>
                  <a:cubicBezTo>
                    <a:pt x="13682" y="6163"/>
                    <a:pt x="13575" y="6235"/>
                    <a:pt x="13575" y="6379"/>
                  </a:cubicBezTo>
                  <a:lnTo>
                    <a:pt x="13575" y="9201"/>
                  </a:lnTo>
                  <a:lnTo>
                    <a:pt x="13002" y="9201"/>
                  </a:lnTo>
                  <a:lnTo>
                    <a:pt x="13002" y="1573"/>
                  </a:lnTo>
                  <a:cubicBezTo>
                    <a:pt x="13002" y="1291"/>
                    <a:pt x="12776" y="1066"/>
                    <a:pt x="12498" y="1066"/>
                  </a:cubicBezTo>
                  <a:lnTo>
                    <a:pt x="1510" y="1066"/>
                  </a:lnTo>
                  <a:cubicBezTo>
                    <a:pt x="1232" y="1066"/>
                    <a:pt x="1007" y="1291"/>
                    <a:pt x="1007" y="1573"/>
                  </a:cubicBezTo>
                  <a:lnTo>
                    <a:pt x="1007" y="9201"/>
                  </a:lnTo>
                  <a:lnTo>
                    <a:pt x="434" y="9201"/>
                  </a:lnTo>
                  <a:lnTo>
                    <a:pt x="434" y="704"/>
                  </a:lnTo>
                  <a:cubicBezTo>
                    <a:pt x="434" y="553"/>
                    <a:pt x="557" y="433"/>
                    <a:pt x="708" y="433"/>
                  </a:cubicBezTo>
                  <a:lnTo>
                    <a:pt x="13297" y="433"/>
                  </a:lnTo>
                  <a:cubicBezTo>
                    <a:pt x="13448" y="433"/>
                    <a:pt x="13572" y="553"/>
                    <a:pt x="13572" y="704"/>
                  </a:cubicBezTo>
                  <a:lnTo>
                    <a:pt x="13572" y="5373"/>
                  </a:lnTo>
                  <a:cubicBezTo>
                    <a:pt x="13572" y="5489"/>
                    <a:pt x="13667" y="5587"/>
                    <a:pt x="13786" y="5587"/>
                  </a:cubicBezTo>
                  <a:cubicBezTo>
                    <a:pt x="13906" y="5587"/>
                    <a:pt x="14004" y="5489"/>
                    <a:pt x="14004" y="5373"/>
                  </a:cubicBezTo>
                  <a:lnTo>
                    <a:pt x="14004" y="704"/>
                  </a:lnTo>
                  <a:cubicBezTo>
                    <a:pt x="14004" y="317"/>
                    <a:pt x="13688" y="0"/>
                    <a:pt x="133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21" name="Google Shape;18721;p79"/>
          <p:cNvGrpSpPr/>
          <p:nvPr/>
        </p:nvGrpSpPr>
        <p:grpSpPr>
          <a:xfrm>
            <a:off x="859281" y="3352531"/>
            <a:ext cx="327426" cy="357826"/>
            <a:chOff x="859281" y="3352531"/>
            <a:chExt cx="327426" cy="357826"/>
          </a:xfrm>
        </p:grpSpPr>
        <p:sp>
          <p:nvSpPr>
            <p:cNvPr id="18722" name="Google Shape;18722;p79"/>
            <p:cNvSpPr/>
            <p:nvPr/>
          </p:nvSpPr>
          <p:spPr>
            <a:xfrm>
              <a:off x="889968" y="3357684"/>
              <a:ext cx="291430" cy="291430"/>
            </a:xfrm>
            <a:custGeom>
              <a:avLst/>
              <a:gdLst/>
              <a:ahLst/>
              <a:cxnLst/>
              <a:rect l="l" t="t" r="r" b="b"/>
              <a:pathLst>
                <a:path w="11197" h="11197" extrusionOk="0">
                  <a:moveTo>
                    <a:pt x="5598" y="0"/>
                  </a:moveTo>
                  <a:cubicBezTo>
                    <a:pt x="2506" y="0"/>
                    <a:pt x="1" y="2506"/>
                    <a:pt x="1" y="5598"/>
                  </a:cubicBezTo>
                  <a:cubicBezTo>
                    <a:pt x="1" y="8691"/>
                    <a:pt x="2506" y="11196"/>
                    <a:pt x="5598" y="11196"/>
                  </a:cubicBezTo>
                  <a:cubicBezTo>
                    <a:pt x="8688" y="11196"/>
                    <a:pt x="11196" y="8691"/>
                    <a:pt x="11196" y="5598"/>
                  </a:cubicBezTo>
                  <a:cubicBezTo>
                    <a:pt x="11196" y="2506"/>
                    <a:pt x="8688" y="0"/>
                    <a:pt x="5598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3" name="Google Shape;18723;p79"/>
            <p:cNvSpPr/>
            <p:nvPr/>
          </p:nvSpPr>
          <p:spPr>
            <a:xfrm>
              <a:off x="884190" y="3360808"/>
              <a:ext cx="254080" cy="288281"/>
            </a:xfrm>
            <a:custGeom>
              <a:avLst/>
              <a:gdLst/>
              <a:ahLst/>
              <a:cxnLst/>
              <a:rect l="l" t="t" r="r" b="b"/>
              <a:pathLst>
                <a:path w="9762" h="11076" extrusionOk="0">
                  <a:moveTo>
                    <a:pt x="4677" y="0"/>
                  </a:moveTo>
                  <a:lnTo>
                    <a:pt x="4677" y="0"/>
                  </a:lnTo>
                  <a:cubicBezTo>
                    <a:pt x="2949" y="359"/>
                    <a:pt x="1493" y="1517"/>
                    <a:pt x="747" y="3114"/>
                  </a:cubicBezTo>
                  <a:cubicBezTo>
                    <a:pt x="1" y="4715"/>
                    <a:pt x="54" y="6576"/>
                    <a:pt x="891" y="8128"/>
                  </a:cubicBezTo>
                  <a:cubicBezTo>
                    <a:pt x="1728" y="9683"/>
                    <a:pt x="3248" y="10752"/>
                    <a:pt x="4994" y="11013"/>
                  </a:cubicBezTo>
                  <a:cubicBezTo>
                    <a:pt x="5272" y="11055"/>
                    <a:pt x="5550" y="11075"/>
                    <a:pt x="5827" y="11075"/>
                  </a:cubicBezTo>
                  <a:cubicBezTo>
                    <a:pt x="7291" y="11075"/>
                    <a:pt x="8708" y="10499"/>
                    <a:pt x="9761" y="9454"/>
                  </a:cubicBezTo>
                  <a:lnTo>
                    <a:pt x="9761" y="9454"/>
                  </a:lnTo>
                  <a:cubicBezTo>
                    <a:pt x="9385" y="9532"/>
                    <a:pt x="9001" y="9570"/>
                    <a:pt x="8618" y="9570"/>
                  </a:cubicBezTo>
                  <a:cubicBezTo>
                    <a:pt x="6348" y="9570"/>
                    <a:pt x="4308" y="8202"/>
                    <a:pt x="3442" y="6105"/>
                  </a:cubicBezTo>
                  <a:cubicBezTo>
                    <a:pt x="2580" y="4008"/>
                    <a:pt x="3065" y="1594"/>
                    <a:pt x="46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4" name="Google Shape;18724;p79"/>
            <p:cNvSpPr/>
            <p:nvPr/>
          </p:nvSpPr>
          <p:spPr>
            <a:xfrm>
              <a:off x="940253" y="3637896"/>
              <a:ext cx="190677" cy="67255"/>
            </a:xfrm>
            <a:custGeom>
              <a:avLst/>
              <a:gdLst/>
              <a:ahLst/>
              <a:cxnLst/>
              <a:rect l="l" t="t" r="r" b="b"/>
              <a:pathLst>
                <a:path w="7326" h="2584" extrusionOk="0">
                  <a:moveTo>
                    <a:pt x="2372" y="1"/>
                  </a:moveTo>
                  <a:lnTo>
                    <a:pt x="570" y="655"/>
                  </a:lnTo>
                  <a:cubicBezTo>
                    <a:pt x="229" y="778"/>
                    <a:pt x="0" y="1102"/>
                    <a:pt x="0" y="1465"/>
                  </a:cubicBezTo>
                  <a:lnTo>
                    <a:pt x="0" y="2583"/>
                  </a:lnTo>
                  <a:lnTo>
                    <a:pt x="7326" y="2583"/>
                  </a:lnTo>
                  <a:lnTo>
                    <a:pt x="7326" y="1465"/>
                  </a:lnTo>
                  <a:cubicBezTo>
                    <a:pt x="7326" y="1102"/>
                    <a:pt x="7097" y="778"/>
                    <a:pt x="6759" y="655"/>
                  </a:cubicBezTo>
                  <a:lnTo>
                    <a:pt x="4954" y="1"/>
                  </a:lnTo>
                  <a:lnTo>
                    <a:pt x="3663" y="430"/>
                  </a:lnTo>
                  <a:lnTo>
                    <a:pt x="2372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5" name="Google Shape;18725;p79"/>
            <p:cNvSpPr/>
            <p:nvPr/>
          </p:nvSpPr>
          <p:spPr>
            <a:xfrm>
              <a:off x="1097303" y="3660723"/>
              <a:ext cx="33628" cy="44429"/>
            </a:xfrm>
            <a:custGeom>
              <a:avLst/>
              <a:gdLst/>
              <a:ahLst/>
              <a:cxnLst/>
              <a:rect l="l" t="t" r="r" b="b"/>
              <a:pathLst>
                <a:path w="1292" h="1707" extrusionOk="0">
                  <a:moveTo>
                    <a:pt x="1059" y="0"/>
                  </a:moveTo>
                  <a:lnTo>
                    <a:pt x="254" y="809"/>
                  </a:lnTo>
                  <a:cubicBezTo>
                    <a:pt x="92" y="971"/>
                    <a:pt x="0" y="1189"/>
                    <a:pt x="0" y="1418"/>
                  </a:cubicBezTo>
                  <a:lnTo>
                    <a:pt x="0" y="1706"/>
                  </a:lnTo>
                  <a:lnTo>
                    <a:pt x="1292" y="1706"/>
                  </a:lnTo>
                  <a:lnTo>
                    <a:pt x="1292" y="588"/>
                  </a:lnTo>
                  <a:cubicBezTo>
                    <a:pt x="1292" y="369"/>
                    <a:pt x="1207" y="158"/>
                    <a:pt x="105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6" name="Google Shape;18726;p79"/>
            <p:cNvSpPr/>
            <p:nvPr/>
          </p:nvSpPr>
          <p:spPr>
            <a:xfrm>
              <a:off x="974037" y="3464189"/>
              <a:ext cx="123292" cy="89665"/>
            </a:xfrm>
            <a:custGeom>
              <a:avLst/>
              <a:gdLst/>
              <a:ahLst/>
              <a:cxnLst/>
              <a:rect l="l" t="t" r="r" b="b"/>
              <a:pathLst>
                <a:path w="4737" h="3445" extrusionOk="0">
                  <a:moveTo>
                    <a:pt x="1721" y="0"/>
                  </a:moveTo>
                  <a:cubicBezTo>
                    <a:pt x="771" y="0"/>
                    <a:pt x="1" y="771"/>
                    <a:pt x="1" y="1721"/>
                  </a:cubicBezTo>
                  <a:lnTo>
                    <a:pt x="1" y="2235"/>
                  </a:lnTo>
                  <a:cubicBezTo>
                    <a:pt x="1" y="2467"/>
                    <a:pt x="36" y="2696"/>
                    <a:pt x="110" y="2914"/>
                  </a:cubicBezTo>
                  <a:lnTo>
                    <a:pt x="180" y="3132"/>
                  </a:lnTo>
                  <a:cubicBezTo>
                    <a:pt x="205" y="3195"/>
                    <a:pt x="215" y="3266"/>
                    <a:pt x="215" y="3336"/>
                  </a:cubicBezTo>
                  <a:lnTo>
                    <a:pt x="215" y="3445"/>
                  </a:lnTo>
                  <a:lnTo>
                    <a:pt x="4522" y="3445"/>
                  </a:lnTo>
                  <a:lnTo>
                    <a:pt x="4522" y="3336"/>
                  </a:lnTo>
                  <a:cubicBezTo>
                    <a:pt x="4518" y="3266"/>
                    <a:pt x="4532" y="3195"/>
                    <a:pt x="4553" y="3132"/>
                  </a:cubicBezTo>
                  <a:lnTo>
                    <a:pt x="4624" y="2914"/>
                  </a:lnTo>
                  <a:cubicBezTo>
                    <a:pt x="4698" y="2696"/>
                    <a:pt x="4736" y="2467"/>
                    <a:pt x="4736" y="2235"/>
                  </a:cubicBezTo>
                  <a:lnTo>
                    <a:pt x="4736" y="430"/>
                  </a:lnTo>
                  <a:cubicBezTo>
                    <a:pt x="4736" y="194"/>
                    <a:pt x="4543" y="0"/>
                    <a:pt x="4307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7" name="Google Shape;18727;p79"/>
            <p:cNvSpPr/>
            <p:nvPr/>
          </p:nvSpPr>
          <p:spPr>
            <a:xfrm>
              <a:off x="1001964" y="3464189"/>
              <a:ext cx="95365" cy="89665"/>
            </a:xfrm>
            <a:custGeom>
              <a:avLst/>
              <a:gdLst/>
              <a:ahLst/>
              <a:cxnLst/>
              <a:rect l="l" t="t" r="r" b="b"/>
              <a:pathLst>
                <a:path w="3664" h="3445" extrusionOk="0">
                  <a:moveTo>
                    <a:pt x="877" y="0"/>
                  </a:moveTo>
                  <a:cubicBezTo>
                    <a:pt x="395" y="0"/>
                    <a:pt x="4" y="391"/>
                    <a:pt x="4" y="873"/>
                  </a:cubicBezTo>
                  <a:cubicBezTo>
                    <a:pt x="1" y="1359"/>
                    <a:pt x="395" y="1749"/>
                    <a:pt x="877" y="1749"/>
                  </a:cubicBezTo>
                  <a:lnTo>
                    <a:pt x="1000" y="1749"/>
                  </a:lnTo>
                  <a:lnTo>
                    <a:pt x="1056" y="3445"/>
                  </a:lnTo>
                  <a:lnTo>
                    <a:pt x="3449" y="3445"/>
                  </a:lnTo>
                  <a:lnTo>
                    <a:pt x="3449" y="3336"/>
                  </a:lnTo>
                  <a:cubicBezTo>
                    <a:pt x="3445" y="3266"/>
                    <a:pt x="3459" y="3195"/>
                    <a:pt x="3480" y="3132"/>
                  </a:cubicBezTo>
                  <a:lnTo>
                    <a:pt x="3551" y="2914"/>
                  </a:lnTo>
                  <a:cubicBezTo>
                    <a:pt x="3625" y="2696"/>
                    <a:pt x="3663" y="2467"/>
                    <a:pt x="3663" y="2235"/>
                  </a:cubicBezTo>
                  <a:lnTo>
                    <a:pt x="3663" y="430"/>
                  </a:lnTo>
                  <a:cubicBezTo>
                    <a:pt x="3663" y="194"/>
                    <a:pt x="3470" y="0"/>
                    <a:pt x="323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8" name="Google Shape;18728;p79"/>
            <p:cNvSpPr/>
            <p:nvPr/>
          </p:nvSpPr>
          <p:spPr>
            <a:xfrm>
              <a:off x="1002068" y="3598621"/>
              <a:ext cx="67229" cy="50493"/>
            </a:xfrm>
            <a:custGeom>
              <a:avLst/>
              <a:gdLst/>
              <a:ahLst/>
              <a:cxnLst/>
              <a:rect l="l" t="t" r="r" b="b"/>
              <a:pathLst>
                <a:path w="2583" h="1940" extrusionOk="0">
                  <a:moveTo>
                    <a:pt x="0" y="0"/>
                  </a:moveTo>
                  <a:lnTo>
                    <a:pt x="0" y="1939"/>
                  </a:lnTo>
                  <a:lnTo>
                    <a:pt x="2583" y="1939"/>
                  </a:lnTo>
                  <a:lnTo>
                    <a:pt x="2583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9" name="Google Shape;18729;p79"/>
            <p:cNvSpPr/>
            <p:nvPr/>
          </p:nvSpPr>
          <p:spPr>
            <a:xfrm>
              <a:off x="1002068" y="3598621"/>
              <a:ext cx="67229" cy="33706"/>
            </a:xfrm>
            <a:custGeom>
              <a:avLst/>
              <a:gdLst/>
              <a:ahLst/>
              <a:cxnLst/>
              <a:rect l="l" t="t" r="r" b="b"/>
              <a:pathLst>
                <a:path w="2583" h="1295" extrusionOk="0">
                  <a:moveTo>
                    <a:pt x="0" y="0"/>
                  </a:moveTo>
                  <a:lnTo>
                    <a:pt x="0" y="975"/>
                  </a:lnTo>
                  <a:cubicBezTo>
                    <a:pt x="403" y="1188"/>
                    <a:pt x="846" y="1294"/>
                    <a:pt x="1290" y="1294"/>
                  </a:cubicBezTo>
                  <a:cubicBezTo>
                    <a:pt x="1734" y="1294"/>
                    <a:pt x="2178" y="1188"/>
                    <a:pt x="2583" y="975"/>
                  </a:cubicBezTo>
                  <a:lnTo>
                    <a:pt x="25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0" name="Google Shape;18730;p79"/>
            <p:cNvSpPr/>
            <p:nvPr/>
          </p:nvSpPr>
          <p:spPr>
            <a:xfrm>
              <a:off x="990876" y="3628553"/>
              <a:ext cx="44819" cy="40030"/>
            </a:xfrm>
            <a:custGeom>
              <a:avLst/>
              <a:gdLst/>
              <a:ahLst/>
              <a:cxnLst/>
              <a:rect l="l" t="t" r="r" b="b"/>
              <a:pathLst>
                <a:path w="1722" h="1538" extrusionOk="0">
                  <a:moveTo>
                    <a:pt x="381" y="1"/>
                  </a:moveTo>
                  <a:cubicBezTo>
                    <a:pt x="300" y="1"/>
                    <a:pt x="222" y="46"/>
                    <a:pt x="184" y="124"/>
                  </a:cubicBezTo>
                  <a:lnTo>
                    <a:pt x="1" y="515"/>
                  </a:lnTo>
                  <a:lnTo>
                    <a:pt x="712" y="1454"/>
                  </a:lnTo>
                  <a:cubicBezTo>
                    <a:pt x="754" y="1509"/>
                    <a:pt x="817" y="1538"/>
                    <a:pt x="881" y="1538"/>
                  </a:cubicBezTo>
                  <a:cubicBezTo>
                    <a:pt x="936" y="1538"/>
                    <a:pt x="992" y="1517"/>
                    <a:pt x="1035" y="1475"/>
                  </a:cubicBezTo>
                  <a:lnTo>
                    <a:pt x="1721" y="789"/>
                  </a:lnTo>
                  <a:lnTo>
                    <a:pt x="494" y="33"/>
                  </a:lnTo>
                  <a:cubicBezTo>
                    <a:pt x="458" y="11"/>
                    <a:pt x="419" y="1"/>
                    <a:pt x="3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1" name="Google Shape;18731;p79"/>
            <p:cNvSpPr/>
            <p:nvPr/>
          </p:nvSpPr>
          <p:spPr>
            <a:xfrm>
              <a:off x="1035670" y="3628553"/>
              <a:ext cx="44793" cy="40030"/>
            </a:xfrm>
            <a:custGeom>
              <a:avLst/>
              <a:gdLst/>
              <a:ahLst/>
              <a:cxnLst/>
              <a:rect l="l" t="t" r="r" b="b"/>
              <a:pathLst>
                <a:path w="1721" h="1538" extrusionOk="0">
                  <a:moveTo>
                    <a:pt x="1341" y="1"/>
                  </a:moveTo>
                  <a:cubicBezTo>
                    <a:pt x="1303" y="1"/>
                    <a:pt x="1264" y="11"/>
                    <a:pt x="1228" y="33"/>
                  </a:cubicBezTo>
                  <a:lnTo>
                    <a:pt x="0" y="789"/>
                  </a:lnTo>
                  <a:lnTo>
                    <a:pt x="687" y="1475"/>
                  </a:lnTo>
                  <a:cubicBezTo>
                    <a:pt x="729" y="1517"/>
                    <a:pt x="783" y="1538"/>
                    <a:pt x="838" y="1538"/>
                  </a:cubicBezTo>
                  <a:cubicBezTo>
                    <a:pt x="902" y="1538"/>
                    <a:pt x="966" y="1509"/>
                    <a:pt x="1010" y="1454"/>
                  </a:cubicBezTo>
                  <a:lnTo>
                    <a:pt x="1721" y="515"/>
                  </a:lnTo>
                  <a:lnTo>
                    <a:pt x="1535" y="124"/>
                  </a:lnTo>
                  <a:cubicBezTo>
                    <a:pt x="1499" y="46"/>
                    <a:pt x="1421" y="1"/>
                    <a:pt x="134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2" name="Google Shape;18732;p79"/>
            <p:cNvSpPr/>
            <p:nvPr/>
          </p:nvSpPr>
          <p:spPr>
            <a:xfrm>
              <a:off x="979528" y="3509633"/>
              <a:ext cx="112126" cy="105854"/>
            </a:xfrm>
            <a:custGeom>
              <a:avLst/>
              <a:gdLst/>
              <a:ahLst/>
              <a:cxnLst/>
              <a:rect l="l" t="t" r="r" b="b"/>
              <a:pathLst>
                <a:path w="4308" h="4067" extrusionOk="0">
                  <a:moveTo>
                    <a:pt x="1837" y="0"/>
                  </a:moveTo>
                  <a:cubicBezTo>
                    <a:pt x="1161" y="0"/>
                    <a:pt x="648" y="193"/>
                    <a:pt x="648" y="193"/>
                  </a:cubicBezTo>
                  <a:lnTo>
                    <a:pt x="648" y="918"/>
                  </a:lnTo>
                  <a:cubicBezTo>
                    <a:pt x="648" y="1136"/>
                    <a:pt x="539" y="1337"/>
                    <a:pt x="360" y="1456"/>
                  </a:cubicBezTo>
                  <a:lnTo>
                    <a:pt x="1" y="1695"/>
                  </a:lnTo>
                  <a:lnTo>
                    <a:pt x="1" y="1910"/>
                  </a:lnTo>
                  <a:cubicBezTo>
                    <a:pt x="1" y="3103"/>
                    <a:pt x="965" y="4067"/>
                    <a:pt x="2157" y="4067"/>
                  </a:cubicBezTo>
                  <a:cubicBezTo>
                    <a:pt x="3343" y="4063"/>
                    <a:pt x="4304" y="3103"/>
                    <a:pt x="4307" y="1917"/>
                  </a:cubicBezTo>
                  <a:lnTo>
                    <a:pt x="4307" y="1699"/>
                  </a:lnTo>
                  <a:lnTo>
                    <a:pt x="3948" y="1460"/>
                  </a:lnTo>
                  <a:cubicBezTo>
                    <a:pt x="3769" y="1340"/>
                    <a:pt x="3660" y="1140"/>
                    <a:pt x="3660" y="925"/>
                  </a:cubicBezTo>
                  <a:lnTo>
                    <a:pt x="3660" y="622"/>
                  </a:lnTo>
                  <a:cubicBezTo>
                    <a:pt x="3074" y="134"/>
                    <a:pt x="2399" y="0"/>
                    <a:pt x="183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3" name="Google Shape;18733;p79"/>
            <p:cNvSpPr/>
            <p:nvPr/>
          </p:nvSpPr>
          <p:spPr>
            <a:xfrm>
              <a:off x="940331" y="3660723"/>
              <a:ext cx="33732" cy="44429"/>
            </a:xfrm>
            <a:custGeom>
              <a:avLst/>
              <a:gdLst/>
              <a:ahLst/>
              <a:cxnLst/>
              <a:rect l="l" t="t" r="r" b="b"/>
              <a:pathLst>
                <a:path w="1296" h="1707" extrusionOk="0">
                  <a:moveTo>
                    <a:pt x="233" y="0"/>
                  </a:moveTo>
                  <a:cubicBezTo>
                    <a:pt x="85" y="158"/>
                    <a:pt x="1" y="369"/>
                    <a:pt x="1" y="588"/>
                  </a:cubicBezTo>
                  <a:lnTo>
                    <a:pt x="1" y="1706"/>
                  </a:lnTo>
                  <a:lnTo>
                    <a:pt x="1296" y="1706"/>
                  </a:lnTo>
                  <a:lnTo>
                    <a:pt x="1296" y="1418"/>
                  </a:lnTo>
                  <a:cubicBezTo>
                    <a:pt x="1292" y="1189"/>
                    <a:pt x="1204" y="971"/>
                    <a:pt x="1042" y="809"/>
                  </a:cubicBezTo>
                  <a:lnTo>
                    <a:pt x="23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4" name="Google Shape;18734;p79"/>
            <p:cNvSpPr/>
            <p:nvPr/>
          </p:nvSpPr>
          <p:spPr>
            <a:xfrm>
              <a:off x="979633" y="3509633"/>
              <a:ext cx="95261" cy="105411"/>
            </a:xfrm>
            <a:custGeom>
              <a:avLst/>
              <a:gdLst/>
              <a:ahLst/>
              <a:cxnLst/>
              <a:rect l="l" t="t" r="r" b="b"/>
              <a:pathLst>
                <a:path w="3660" h="4050" extrusionOk="0">
                  <a:moveTo>
                    <a:pt x="1835" y="0"/>
                  </a:moveTo>
                  <a:cubicBezTo>
                    <a:pt x="1158" y="0"/>
                    <a:pt x="644" y="193"/>
                    <a:pt x="644" y="193"/>
                  </a:cubicBezTo>
                  <a:lnTo>
                    <a:pt x="644" y="921"/>
                  </a:lnTo>
                  <a:cubicBezTo>
                    <a:pt x="644" y="1140"/>
                    <a:pt x="538" y="1340"/>
                    <a:pt x="359" y="1460"/>
                  </a:cubicBezTo>
                  <a:lnTo>
                    <a:pt x="0" y="1699"/>
                  </a:lnTo>
                  <a:lnTo>
                    <a:pt x="0" y="1914"/>
                  </a:lnTo>
                  <a:cubicBezTo>
                    <a:pt x="0" y="3001"/>
                    <a:pt x="809" y="3919"/>
                    <a:pt x="1890" y="4049"/>
                  </a:cubicBezTo>
                  <a:cubicBezTo>
                    <a:pt x="1506" y="3648"/>
                    <a:pt x="1288" y="3117"/>
                    <a:pt x="1288" y="2561"/>
                  </a:cubicBezTo>
                  <a:lnTo>
                    <a:pt x="1288" y="1136"/>
                  </a:lnTo>
                  <a:cubicBezTo>
                    <a:pt x="1288" y="918"/>
                    <a:pt x="1453" y="735"/>
                    <a:pt x="1671" y="710"/>
                  </a:cubicBezTo>
                  <a:cubicBezTo>
                    <a:pt x="1842" y="689"/>
                    <a:pt x="2058" y="670"/>
                    <a:pt x="2299" y="670"/>
                  </a:cubicBezTo>
                  <a:cubicBezTo>
                    <a:pt x="2720" y="670"/>
                    <a:pt x="3214" y="727"/>
                    <a:pt x="3659" y="921"/>
                  </a:cubicBezTo>
                  <a:lnTo>
                    <a:pt x="3659" y="622"/>
                  </a:lnTo>
                  <a:cubicBezTo>
                    <a:pt x="3073" y="134"/>
                    <a:pt x="2398" y="0"/>
                    <a:pt x="18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5" name="Google Shape;18735;p79"/>
            <p:cNvSpPr/>
            <p:nvPr/>
          </p:nvSpPr>
          <p:spPr>
            <a:xfrm>
              <a:off x="991163" y="3506510"/>
              <a:ext cx="91174" cy="30140"/>
            </a:xfrm>
            <a:custGeom>
              <a:avLst/>
              <a:gdLst/>
              <a:ahLst/>
              <a:cxnLst/>
              <a:rect l="l" t="t" r="r" b="b"/>
              <a:pathLst>
                <a:path w="3503" h="1158" extrusionOk="0">
                  <a:moveTo>
                    <a:pt x="1385" y="1"/>
                  </a:moveTo>
                  <a:cubicBezTo>
                    <a:pt x="971" y="1"/>
                    <a:pt x="596" y="44"/>
                    <a:pt x="352" y="81"/>
                  </a:cubicBezTo>
                  <a:cubicBezTo>
                    <a:pt x="152" y="113"/>
                    <a:pt x="0" y="288"/>
                    <a:pt x="0" y="493"/>
                  </a:cubicBezTo>
                  <a:lnTo>
                    <a:pt x="0" y="957"/>
                  </a:lnTo>
                  <a:cubicBezTo>
                    <a:pt x="0" y="1091"/>
                    <a:pt x="102" y="1157"/>
                    <a:pt x="203" y="1157"/>
                  </a:cubicBezTo>
                  <a:cubicBezTo>
                    <a:pt x="304" y="1157"/>
                    <a:pt x="405" y="1091"/>
                    <a:pt x="405" y="957"/>
                  </a:cubicBezTo>
                  <a:lnTo>
                    <a:pt x="405" y="493"/>
                  </a:lnTo>
                  <a:cubicBezTo>
                    <a:pt x="402" y="485"/>
                    <a:pt x="409" y="482"/>
                    <a:pt x="416" y="478"/>
                  </a:cubicBezTo>
                  <a:cubicBezTo>
                    <a:pt x="735" y="431"/>
                    <a:pt x="1059" y="406"/>
                    <a:pt x="1384" y="406"/>
                  </a:cubicBezTo>
                  <a:cubicBezTo>
                    <a:pt x="1496" y="406"/>
                    <a:pt x="1609" y="409"/>
                    <a:pt x="1721" y="415"/>
                  </a:cubicBezTo>
                  <a:cubicBezTo>
                    <a:pt x="2351" y="461"/>
                    <a:pt x="2805" y="616"/>
                    <a:pt x="3072" y="883"/>
                  </a:cubicBezTo>
                  <a:cubicBezTo>
                    <a:pt x="3116" y="927"/>
                    <a:pt x="3166" y="946"/>
                    <a:pt x="3213" y="946"/>
                  </a:cubicBezTo>
                  <a:cubicBezTo>
                    <a:pt x="3369" y="946"/>
                    <a:pt x="3503" y="744"/>
                    <a:pt x="3357" y="598"/>
                  </a:cubicBezTo>
                  <a:cubicBezTo>
                    <a:pt x="2881" y="122"/>
                    <a:pt x="2078" y="1"/>
                    <a:pt x="13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6" name="Google Shape;18736;p79"/>
            <p:cNvSpPr/>
            <p:nvPr/>
          </p:nvSpPr>
          <p:spPr>
            <a:xfrm>
              <a:off x="935126" y="3458879"/>
              <a:ext cx="201036" cy="251478"/>
            </a:xfrm>
            <a:custGeom>
              <a:avLst/>
              <a:gdLst/>
              <a:ahLst/>
              <a:cxnLst/>
              <a:rect l="l" t="t" r="r" b="b"/>
              <a:pathLst>
                <a:path w="7724" h="9662" extrusionOk="0">
                  <a:moveTo>
                    <a:pt x="6031" y="405"/>
                  </a:moveTo>
                  <a:lnTo>
                    <a:pt x="6031" y="2358"/>
                  </a:lnTo>
                  <a:cubicBezTo>
                    <a:pt x="6031" y="2650"/>
                    <a:pt x="5964" y="2938"/>
                    <a:pt x="5834" y="3202"/>
                  </a:cubicBezTo>
                  <a:cubicBezTo>
                    <a:pt x="5820" y="3230"/>
                    <a:pt x="5813" y="3258"/>
                    <a:pt x="5813" y="3290"/>
                  </a:cubicBezTo>
                  <a:lnTo>
                    <a:pt x="5813" y="3864"/>
                  </a:lnTo>
                  <a:cubicBezTo>
                    <a:pt x="5813" y="4946"/>
                    <a:pt x="4932" y="5814"/>
                    <a:pt x="3863" y="5814"/>
                  </a:cubicBezTo>
                  <a:cubicBezTo>
                    <a:pt x="3820" y="5814"/>
                    <a:pt x="3777" y="5812"/>
                    <a:pt x="3733" y="5809"/>
                  </a:cubicBezTo>
                  <a:cubicBezTo>
                    <a:pt x="2709" y="5746"/>
                    <a:pt x="1911" y="4856"/>
                    <a:pt x="1911" y="3790"/>
                  </a:cubicBezTo>
                  <a:lnTo>
                    <a:pt x="1911" y="3290"/>
                  </a:lnTo>
                  <a:cubicBezTo>
                    <a:pt x="1911" y="3258"/>
                    <a:pt x="1904" y="3230"/>
                    <a:pt x="1890" y="3202"/>
                  </a:cubicBezTo>
                  <a:cubicBezTo>
                    <a:pt x="1759" y="2938"/>
                    <a:pt x="1693" y="2650"/>
                    <a:pt x="1693" y="2358"/>
                  </a:cubicBezTo>
                  <a:lnTo>
                    <a:pt x="1693" y="1925"/>
                  </a:lnTo>
                  <a:cubicBezTo>
                    <a:pt x="1696" y="1088"/>
                    <a:pt x="2375" y="405"/>
                    <a:pt x="3216" y="405"/>
                  </a:cubicBezTo>
                  <a:close/>
                  <a:moveTo>
                    <a:pt x="2769" y="5943"/>
                  </a:moveTo>
                  <a:cubicBezTo>
                    <a:pt x="3058" y="6101"/>
                    <a:pt x="3378" y="6193"/>
                    <a:pt x="3705" y="6214"/>
                  </a:cubicBezTo>
                  <a:cubicBezTo>
                    <a:pt x="3758" y="6217"/>
                    <a:pt x="3811" y="6217"/>
                    <a:pt x="3863" y="6217"/>
                  </a:cubicBezTo>
                  <a:cubicBezTo>
                    <a:pt x="4243" y="6217"/>
                    <a:pt x="4616" y="6126"/>
                    <a:pt x="4951" y="5950"/>
                  </a:cubicBezTo>
                  <a:lnTo>
                    <a:pt x="4951" y="6319"/>
                  </a:lnTo>
                  <a:lnTo>
                    <a:pt x="3860" y="7065"/>
                  </a:lnTo>
                  <a:lnTo>
                    <a:pt x="2769" y="6319"/>
                  </a:lnTo>
                  <a:lnTo>
                    <a:pt x="2769" y="5943"/>
                  </a:lnTo>
                  <a:close/>
                  <a:moveTo>
                    <a:pt x="2600" y="6685"/>
                  </a:moveTo>
                  <a:lnTo>
                    <a:pt x="3550" y="7336"/>
                  </a:lnTo>
                  <a:lnTo>
                    <a:pt x="3044" y="7839"/>
                  </a:lnTo>
                  <a:cubicBezTo>
                    <a:pt x="3044" y="7843"/>
                    <a:pt x="3037" y="7843"/>
                    <a:pt x="3033" y="7843"/>
                  </a:cubicBezTo>
                  <a:cubicBezTo>
                    <a:pt x="3030" y="7843"/>
                    <a:pt x="3026" y="7843"/>
                    <a:pt x="3023" y="7836"/>
                  </a:cubicBezTo>
                  <a:lnTo>
                    <a:pt x="2396" y="6900"/>
                  </a:lnTo>
                  <a:lnTo>
                    <a:pt x="2600" y="6685"/>
                  </a:lnTo>
                  <a:close/>
                  <a:moveTo>
                    <a:pt x="5127" y="6689"/>
                  </a:moveTo>
                  <a:lnTo>
                    <a:pt x="5331" y="6900"/>
                  </a:lnTo>
                  <a:lnTo>
                    <a:pt x="4701" y="7839"/>
                  </a:lnTo>
                  <a:cubicBezTo>
                    <a:pt x="4701" y="7843"/>
                    <a:pt x="4697" y="7846"/>
                    <a:pt x="4694" y="7846"/>
                  </a:cubicBezTo>
                  <a:cubicBezTo>
                    <a:pt x="4687" y="7846"/>
                    <a:pt x="4683" y="7846"/>
                    <a:pt x="4680" y="7843"/>
                  </a:cubicBezTo>
                  <a:lnTo>
                    <a:pt x="4177" y="7340"/>
                  </a:lnTo>
                  <a:lnTo>
                    <a:pt x="5127" y="6689"/>
                  </a:lnTo>
                  <a:close/>
                  <a:moveTo>
                    <a:pt x="3216" y="0"/>
                  </a:moveTo>
                  <a:cubicBezTo>
                    <a:pt x="2153" y="4"/>
                    <a:pt x="1295" y="862"/>
                    <a:pt x="1291" y="1925"/>
                  </a:cubicBezTo>
                  <a:lnTo>
                    <a:pt x="1291" y="2354"/>
                  </a:lnTo>
                  <a:cubicBezTo>
                    <a:pt x="1291" y="2692"/>
                    <a:pt x="1365" y="3026"/>
                    <a:pt x="1510" y="3336"/>
                  </a:cubicBezTo>
                  <a:lnTo>
                    <a:pt x="1510" y="3790"/>
                  </a:lnTo>
                  <a:cubicBezTo>
                    <a:pt x="1506" y="4511"/>
                    <a:pt x="1819" y="5197"/>
                    <a:pt x="2368" y="5665"/>
                  </a:cubicBezTo>
                  <a:lnTo>
                    <a:pt x="2368" y="6344"/>
                  </a:lnTo>
                  <a:lnTo>
                    <a:pt x="1995" y="6738"/>
                  </a:lnTo>
                  <a:cubicBezTo>
                    <a:pt x="1956" y="6780"/>
                    <a:pt x="1935" y="6837"/>
                    <a:pt x="1939" y="6893"/>
                  </a:cubicBezTo>
                  <a:lnTo>
                    <a:pt x="700" y="7343"/>
                  </a:lnTo>
                  <a:cubicBezTo>
                    <a:pt x="282" y="7498"/>
                    <a:pt x="0" y="7896"/>
                    <a:pt x="0" y="8343"/>
                  </a:cubicBezTo>
                  <a:lnTo>
                    <a:pt x="0" y="9461"/>
                  </a:lnTo>
                  <a:cubicBezTo>
                    <a:pt x="0" y="9595"/>
                    <a:pt x="101" y="9662"/>
                    <a:pt x="202" y="9662"/>
                  </a:cubicBezTo>
                  <a:cubicBezTo>
                    <a:pt x="304" y="9662"/>
                    <a:pt x="405" y="9595"/>
                    <a:pt x="405" y="9461"/>
                  </a:cubicBezTo>
                  <a:lnTo>
                    <a:pt x="405" y="8343"/>
                  </a:lnTo>
                  <a:cubicBezTo>
                    <a:pt x="405" y="8065"/>
                    <a:pt x="577" y="7818"/>
                    <a:pt x="838" y="7723"/>
                  </a:cubicBezTo>
                  <a:lnTo>
                    <a:pt x="2143" y="7248"/>
                  </a:lnTo>
                  <a:lnTo>
                    <a:pt x="2688" y="8061"/>
                  </a:lnTo>
                  <a:cubicBezTo>
                    <a:pt x="2759" y="8167"/>
                    <a:pt x="2871" y="8234"/>
                    <a:pt x="2994" y="8248"/>
                  </a:cubicBezTo>
                  <a:lnTo>
                    <a:pt x="3037" y="8248"/>
                  </a:lnTo>
                  <a:cubicBezTo>
                    <a:pt x="3146" y="8244"/>
                    <a:pt x="3251" y="8202"/>
                    <a:pt x="3329" y="8124"/>
                  </a:cubicBezTo>
                  <a:lnTo>
                    <a:pt x="3659" y="7794"/>
                  </a:lnTo>
                  <a:lnTo>
                    <a:pt x="3659" y="9458"/>
                  </a:lnTo>
                  <a:cubicBezTo>
                    <a:pt x="3659" y="9593"/>
                    <a:pt x="3761" y="9661"/>
                    <a:pt x="3862" y="9661"/>
                  </a:cubicBezTo>
                  <a:cubicBezTo>
                    <a:pt x="3963" y="9661"/>
                    <a:pt x="4064" y="9593"/>
                    <a:pt x="4064" y="9458"/>
                  </a:cubicBezTo>
                  <a:lnTo>
                    <a:pt x="4064" y="7794"/>
                  </a:lnTo>
                  <a:lnTo>
                    <a:pt x="4395" y="8128"/>
                  </a:lnTo>
                  <a:cubicBezTo>
                    <a:pt x="4477" y="8209"/>
                    <a:pt x="4584" y="8249"/>
                    <a:pt x="4690" y="8249"/>
                  </a:cubicBezTo>
                  <a:cubicBezTo>
                    <a:pt x="4823" y="8249"/>
                    <a:pt x="4955" y="8186"/>
                    <a:pt x="5035" y="8065"/>
                  </a:cubicBezTo>
                  <a:lnTo>
                    <a:pt x="5580" y="7248"/>
                  </a:lnTo>
                  <a:lnTo>
                    <a:pt x="6886" y="7723"/>
                  </a:lnTo>
                  <a:cubicBezTo>
                    <a:pt x="7146" y="7818"/>
                    <a:pt x="7319" y="8065"/>
                    <a:pt x="7319" y="8343"/>
                  </a:cubicBezTo>
                  <a:lnTo>
                    <a:pt x="7319" y="9461"/>
                  </a:lnTo>
                  <a:cubicBezTo>
                    <a:pt x="7319" y="9595"/>
                    <a:pt x="7420" y="9662"/>
                    <a:pt x="7521" y="9662"/>
                  </a:cubicBezTo>
                  <a:cubicBezTo>
                    <a:pt x="7622" y="9662"/>
                    <a:pt x="7723" y="9595"/>
                    <a:pt x="7723" y="9461"/>
                  </a:cubicBezTo>
                  <a:lnTo>
                    <a:pt x="7723" y="8343"/>
                  </a:lnTo>
                  <a:cubicBezTo>
                    <a:pt x="7723" y="7896"/>
                    <a:pt x="7442" y="7498"/>
                    <a:pt x="7023" y="7343"/>
                  </a:cubicBezTo>
                  <a:lnTo>
                    <a:pt x="5785" y="6893"/>
                  </a:lnTo>
                  <a:cubicBezTo>
                    <a:pt x="5788" y="6837"/>
                    <a:pt x="5770" y="6780"/>
                    <a:pt x="5732" y="6738"/>
                  </a:cubicBezTo>
                  <a:lnTo>
                    <a:pt x="5355" y="6344"/>
                  </a:lnTo>
                  <a:lnTo>
                    <a:pt x="5355" y="5683"/>
                  </a:lnTo>
                  <a:cubicBezTo>
                    <a:pt x="5394" y="5651"/>
                    <a:pt x="5433" y="5616"/>
                    <a:pt x="5471" y="5581"/>
                  </a:cubicBezTo>
                  <a:cubicBezTo>
                    <a:pt x="5946" y="5137"/>
                    <a:pt x="6214" y="4515"/>
                    <a:pt x="6217" y="3864"/>
                  </a:cubicBezTo>
                  <a:lnTo>
                    <a:pt x="6217" y="3336"/>
                  </a:lnTo>
                  <a:cubicBezTo>
                    <a:pt x="6358" y="3030"/>
                    <a:pt x="6432" y="2695"/>
                    <a:pt x="6432" y="2358"/>
                  </a:cubicBezTo>
                  <a:lnTo>
                    <a:pt x="6432" y="204"/>
                  </a:lnTo>
                  <a:cubicBezTo>
                    <a:pt x="6432" y="92"/>
                    <a:pt x="6340" y="0"/>
                    <a:pt x="62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7" name="Google Shape;18737;p79"/>
            <p:cNvSpPr/>
            <p:nvPr/>
          </p:nvSpPr>
          <p:spPr>
            <a:xfrm>
              <a:off x="968727" y="3688650"/>
              <a:ext cx="10567" cy="21707"/>
            </a:xfrm>
            <a:custGeom>
              <a:avLst/>
              <a:gdLst/>
              <a:ahLst/>
              <a:cxnLst/>
              <a:rect l="l" t="t" r="r" b="b"/>
              <a:pathLst>
                <a:path w="406" h="834" extrusionOk="0">
                  <a:moveTo>
                    <a:pt x="205" y="0"/>
                  </a:moveTo>
                  <a:cubicBezTo>
                    <a:pt x="92" y="0"/>
                    <a:pt x="0" y="92"/>
                    <a:pt x="0" y="201"/>
                  </a:cubicBezTo>
                  <a:lnTo>
                    <a:pt x="0" y="633"/>
                  </a:lnTo>
                  <a:cubicBezTo>
                    <a:pt x="0" y="767"/>
                    <a:pt x="102" y="834"/>
                    <a:pt x="203" y="834"/>
                  </a:cubicBezTo>
                  <a:cubicBezTo>
                    <a:pt x="304" y="834"/>
                    <a:pt x="405" y="767"/>
                    <a:pt x="405" y="633"/>
                  </a:cubicBezTo>
                  <a:lnTo>
                    <a:pt x="405" y="201"/>
                  </a:lnTo>
                  <a:cubicBezTo>
                    <a:pt x="405" y="92"/>
                    <a:pt x="314" y="0"/>
                    <a:pt x="2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8" name="Google Shape;18738;p79"/>
            <p:cNvSpPr/>
            <p:nvPr/>
          </p:nvSpPr>
          <p:spPr>
            <a:xfrm>
              <a:off x="1092071" y="3688650"/>
              <a:ext cx="10463" cy="21707"/>
            </a:xfrm>
            <a:custGeom>
              <a:avLst/>
              <a:gdLst/>
              <a:ahLst/>
              <a:cxnLst/>
              <a:rect l="l" t="t" r="r" b="b"/>
              <a:pathLst>
                <a:path w="402" h="834" extrusionOk="0">
                  <a:moveTo>
                    <a:pt x="201" y="0"/>
                  </a:moveTo>
                  <a:cubicBezTo>
                    <a:pt x="89" y="0"/>
                    <a:pt x="1" y="92"/>
                    <a:pt x="1" y="201"/>
                  </a:cubicBezTo>
                  <a:lnTo>
                    <a:pt x="1" y="633"/>
                  </a:lnTo>
                  <a:cubicBezTo>
                    <a:pt x="1" y="767"/>
                    <a:pt x="101" y="834"/>
                    <a:pt x="201" y="834"/>
                  </a:cubicBezTo>
                  <a:cubicBezTo>
                    <a:pt x="302" y="834"/>
                    <a:pt x="402" y="767"/>
                    <a:pt x="402" y="633"/>
                  </a:cubicBezTo>
                  <a:lnTo>
                    <a:pt x="402" y="201"/>
                  </a:lnTo>
                  <a:cubicBezTo>
                    <a:pt x="402" y="92"/>
                    <a:pt x="314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9" name="Google Shape;18739;p79"/>
            <p:cNvSpPr/>
            <p:nvPr/>
          </p:nvSpPr>
          <p:spPr>
            <a:xfrm>
              <a:off x="859281" y="3352531"/>
              <a:ext cx="327426" cy="285444"/>
            </a:xfrm>
            <a:custGeom>
              <a:avLst/>
              <a:gdLst/>
              <a:ahLst/>
              <a:cxnLst/>
              <a:rect l="l" t="t" r="r" b="b"/>
              <a:pathLst>
                <a:path w="12580" h="10967" extrusionOk="0">
                  <a:moveTo>
                    <a:pt x="4863" y="751"/>
                  </a:moveTo>
                  <a:lnTo>
                    <a:pt x="4863" y="751"/>
                  </a:lnTo>
                  <a:cubicBezTo>
                    <a:pt x="4536" y="1036"/>
                    <a:pt x="4251" y="1363"/>
                    <a:pt x="4019" y="1729"/>
                  </a:cubicBezTo>
                  <a:cubicBezTo>
                    <a:pt x="3843" y="2000"/>
                    <a:pt x="3688" y="2285"/>
                    <a:pt x="3562" y="2580"/>
                  </a:cubicBezTo>
                  <a:lnTo>
                    <a:pt x="2446" y="2580"/>
                  </a:lnTo>
                  <a:cubicBezTo>
                    <a:pt x="3062" y="1754"/>
                    <a:pt x="3899" y="1120"/>
                    <a:pt x="4863" y="751"/>
                  </a:cubicBezTo>
                  <a:close/>
                  <a:moveTo>
                    <a:pt x="6573" y="410"/>
                  </a:moveTo>
                  <a:lnTo>
                    <a:pt x="6573" y="2580"/>
                  </a:lnTo>
                  <a:lnTo>
                    <a:pt x="4001" y="2580"/>
                  </a:lnTo>
                  <a:cubicBezTo>
                    <a:pt x="4592" y="1338"/>
                    <a:pt x="5521" y="505"/>
                    <a:pt x="6573" y="410"/>
                  </a:cubicBezTo>
                  <a:close/>
                  <a:moveTo>
                    <a:pt x="6978" y="410"/>
                  </a:moveTo>
                  <a:cubicBezTo>
                    <a:pt x="8030" y="505"/>
                    <a:pt x="8955" y="1338"/>
                    <a:pt x="9550" y="2580"/>
                  </a:cubicBezTo>
                  <a:lnTo>
                    <a:pt x="6978" y="2580"/>
                  </a:lnTo>
                  <a:lnTo>
                    <a:pt x="6978" y="410"/>
                  </a:lnTo>
                  <a:close/>
                  <a:moveTo>
                    <a:pt x="8688" y="751"/>
                  </a:moveTo>
                  <a:cubicBezTo>
                    <a:pt x="9652" y="1117"/>
                    <a:pt x="10493" y="1754"/>
                    <a:pt x="11109" y="2580"/>
                  </a:cubicBezTo>
                  <a:lnTo>
                    <a:pt x="9993" y="2580"/>
                  </a:lnTo>
                  <a:cubicBezTo>
                    <a:pt x="9863" y="2285"/>
                    <a:pt x="9708" y="2000"/>
                    <a:pt x="9532" y="1729"/>
                  </a:cubicBezTo>
                  <a:cubicBezTo>
                    <a:pt x="9300" y="1363"/>
                    <a:pt x="9015" y="1036"/>
                    <a:pt x="8688" y="751"/>
                  </a:cubicBezTo>
                  <a:close/>
                  <a:moveTo>
                    <a:pt x="3396" y="2985"/>
                  </a:moveTo>
                  <a:cubicBezTo>
                    <a:pt x="3094" y="3822"/>
                    <a:pt x="2932" y="4706"/>
                    <a:pt x="2918" y="5596"/>
                  </a:cubicBezTo>
                  <a:lnTo>
                    <a:pt x="1384" y="5596"/>
                  </a:lnTo>
                  <a:cubicBezTo>
                    <a:pt x="1419" y="4670"/>
                    <a:pt x="1690" y="3773"/>
                    <a:pt x="2172" y="2985"/>
                  </a:cubicBezTo>
                  <a:close/>
                  <a:moveTo>
                    <a:pt x="11380" y="2985"/>
                  </a:moveTo>
                  <a:cubicBezTo>
                    <a:pt x="11862" y="3773"/>
                    <a:pt x="12136" y="4670"/>
                    <a:pt x="12168" y="5596"/>
                  </a:cubicBezTo>
                  <a:lnTo>
                    <a:pt x="10634" y="5596"/>
                  </a:lnTo>
                  <a:cubicBezTo>
                    <a:pt x="10620" y="4706"/>
                    <a:pt x="10458" y="3822"/>
                    <a:pt x="10159" y="2985"/>
                  </a:cubicBezTo>
                  <a:close/>
                  <a:moveTo>
                    <a:pt x="12171" y="5997"/>
                  </a:moveTo>
                  <a:cubicBezTo>
                    <a:pt x="12136" y="6891"/>
                    <a:pt x="11883" y="7763"/>
                    <a:pt x="11429" y="8534"/>
                  </a:cubicBezTo>
                  <a:cubicBezTo>
                    <a:pt x="11411" y="8558"/>
                    <a:pt x="11397" y="8583"/>
                    <a:pt x="11380" y="8608"/>
                  </a:cubicBezTo>
                  <a:lnTo>
                    <a:pt x="10159" y="8608"/>
                  </a:lnTo>
                  <a:cubicBezTo>
                    <a:pt x="10180" y="8551"/>
                    <a:pt x="10197" y="8495"/>
                    <a:pt x="10219" y="8435"/>
                  </a:cubicBezTo>
                  <a:cubicBezTo>
                    <a:pt x="10482" y="7651"/>
                    <a:pt x="10623" y="6827"/>
                    <a:pt x="10637" y="5997"/>
                  </a:cubicBezTo>
                  <a:close/>
                  <a:moveTo>
                    <a:pt x="2918" y="5997"/>
                  </a:moveTo>
                  <a:cubicBezTo>
                    <a:pt x="2932" y="6827"/>
                    <a:pt x="3072" y="7651"/>
                    <a:pt x="3336" y="8435"/>
                  </a:cubicBezTo>
                  <a:cubicBezTo>
                    <a:pt x="3354" y="8495"/>
                    <a:pt x="3375" y="8551"/>
                    <a:pt x="3396" y="8611"/>
                  </a:cubicBezTo>
                  <a:lnTo>
                    <a:pt x="2168" y="8611"/>
                  </a:lnTo>
                  <a:cubicBezTo>
                    <a:pt x="1686" y="7819"/>
                    <a:pt x="1415" y="6922"/>
                    <a:pt x="1384" y="5997"/>
                  </a:cubicBezTo>
                  <a:close/>
                  <a:moveTo>
                    <a:pt x="6782" y="0"/>
                  </a:moveTo>
                  <a:cubicBezTo>
                    <a:pt x="5010" y="0"/>
                    <a:pt x="3248" y="805"/>
                    <a:pt x="2101" y="2369"/>
                  </a:cubicBezTo>
                  <a:cubicBezTo>
                    <a:pt x="1" y="5237"/>
                    <a:pt x="947" y="9301"/>
                    <a:pt x="4100" y="10944"/>
                  </a:cubicBezTo>
                  <a:cubicBezTo>
                    <a:pt x="4132" y="10959"/>
                    <a:pt x="4163" y="10966"/>
                    <a:pt x="4192" y="10966"/>
                  </a:cubicBezTo>
                  <a:cubicBezTo>
                    <a:pt x="4376" y="10966"/>
                    <a:pt x="4481" y="10694"/>
                    <a:pt x="4286" y="10585"/>
                  </a:cubicBezTo>
                  <a:cubicBezTo>
                    <a:pt x="3558" y="10208"/>
                    <a:pt x="2928" y="9670"/>
                    <a:pt x="2439" y="9012"/>
                  </a:cubicBezTo>
                  <a:lnTo>
                    <a:pt x="3562" y="9012"/>
                  </a:lnTo>
                  <a:cubicBezTo>
                    <a:pt x="3787" y="9536"/>
                    <a:pt x="4093" y="10022"/>
                    <a:pt x="4469" y="10451"/>
                  </a:cubicBezTo>
                  <a:cubicBezTo>
                    <a:pt x="4513" y="10498"/>
                    <a:pt x="4563" y="10518"/>
                    <a:pt x="4612" y="10518"/>
                  </a:cubicBezTo>
                  <a:cubicBezTo>
                    <a:pt x="4761" y="10518"/>
                    <a:pt x="4896" y="10335"/>
                    <a:pt x="4768" y="10184"/>
                  </a:cubicBezTo>
                  <a:cubicBezTo>
                    <a:pt x="4459" y="9828"/>
                    <a:pt x="4202" y="9434"/>
                    <a:pt x="4005" y="9009"/>
                  </a:cubicBezTo>
                  <a:cubicBezTo>
                    <a:pt x="4251" y="8977"/>
                    <a:pt x="4227" y="8608"/>
                    <a:pt x="3977" y="8608"/>
                  </a:cubicBezTo>
                  <a:lnTo>
                    <a:pt x="3829" y="8608"/>
                  </a:lnTo>
                  <a:cubicBezTo>
                    <a:pt x="3509" y="7774"/>
                    <a:pt x="3336" y="6891"/>
                    <a:pt x="3319" y="5997"/>
                  </a:cubicBezTo>
                  <a:lnTo>
                    <a:pt x="3547" y="5997"/>
                  </a:lnTo>
                  <a:cubicBezTo>
                    <a:pt x="3815" y="5997"/>
                    <a:pt x="3815" y="5596"/>
                    <a:pt x="3547" y="5596"/>
                  </a:cubicBezTo>
                  <a:lnTo>
                    <a:pt x="3319" y="5596"/>
                  </a:lnTo>
                  <a:cubicBezTo>
                    <a:pt x="3336" y="4702"/>
                    <a:pt x="3505" y="3819"/>
                    <a:pt x="3825" y="2985"/>
                  </a:cubicBezTo>
                  <a:lnTo>
                    <a:pt x="6573" y="2985"/>
                  </a:lnTo>
                  <a:lnTo>
                    <a:pt x="6573" y="3428"/>
                  </a:lnTo>
                  <a:cubicBezTo>
                    <a:pt x="6573" y="3562"/>
                    <a:pt x="6674" y="3629"/>
                    <a:pt x="6774" y="3629"/>
                  </a:cubicBezTo>
                  <a:cubicBezTo>
                    <a:pt x="6874" y="3629"/>
                    <a:pt x="6974" y="3562"/>
                    <a:pt x="6974" y="3428"/>
                  </a:cubicBezTo>
                  <a:lnTo>
                    <a:pt x="6974" y="2985"/>
                  </a:lnTo>
                  <a:lnTo>
                    <a:pt x="9726" y="2985"/>
                  </a:lnTo>
                  <a:cubicBezTo>
                    <a:pt x="10043" y="3819"/>
                    <a:pt x="10215" y="4702"/>
                    <a:pt x="10229" y="5596"/>
                  </a:cubicBezTo>
                  <a:lnTo>
                    <a:pt x="10004" y="5596"/>
                  </a:lnTo>
                  <a:cubicBezTo>
                    <a:pt x="9737" y="5596"/>
                    <a:pt x="9737" y="5997"/>
                    <a:pt x="10004" y="5997"/>
                  </a:cubicBezTo>
                  <a:lnTo>
                    <a:pt x="10229" y="5997"/>
                  </a:lnTo>
                  <a:cubicBezTo>
                    <a:pt x="10215" y="6891"/>
                    <a:pt x="10043" y="7774"/>
                    <a:pt x="9722" y="8608"/>
                  </a:cubicBezTo>
                  <a:lnTo>
                    <a:pt x="9575" y="8608"/>
                  </a:lnTo>
                  <a:cubicBezTo>
                    <a:pt x="9321" y="8611"/>
                    <a:pt x="9300" y="8977"/>
                    <a:pt x="9547" y="9009"/>
                  </a:cubicBezTo>
                  <a:cubicBezTo>
                    <a:pt x="9349" y="9434"/>
                    <a:pt x="9093" y="9832"/>
                    <a:pt x="8783" y="10184"/>
                  </a:cubicBezTo>
                  <a:cubicBezTo>
                    <a:pt x="8648" y="10334"/>
                    <a:pt x="8783" y="10522"/>
                    <a:pt x="8934" y="10522"/>
                  </a:cubicBezTo>
                  <a:cubicBezTo>
                    <a:pt x="8985" y="10522"/>
                    <a:pt x="9037" y="10501"/>
                    <a:pt x="9082" y="10451"/>
                  </a:cubicBezTo>
                  <a:cubicBezTo>
                    <a:pt x="9459" y="10022"/>
                    <a:pt x="9765" y="9536"/>
                    <a:pt x="9990" y="9012"/>
                  </a:cubicBezTo>
                  <a:lnTo>
                    <a:pt x="11109" y="9012"/>
                  </a:lnTo>
                  <a:cubicBezTo>
                    <a:pt x="10669" y="9603"/>
                    <a:pt x="10109" y="10099"/>
                    <a:pt x="9473" y="10472"/>
                  </a:cubicBezTo>
                  <a:cubicBezTo>
                    <a:pt x="9277" y="10585"/>
                    <a:pt x="9389" y="10851"/>
                    <a:pt x="9568" y="10851"/>
                  </a:cubicBezTo>
                  <a:cubicBezTo>
                    <a:pt x="9601" y="10851"/>
                    <a:pt x="9637" y="10842"/>
                    <a:pt x="9673" y="10821"/>
                  </a:cubicBezTo>
                  <a:cubicBezTo>
                    <a:pt x="11471" y="9786"/>
                    <a:pt x="12576" y="7869"/>
                    <a:pt x="12576" y="5796"/>
                  </a:cubicBezTo>
                  <a:cubicBezTo>
                    <a:pt x="12579" y="4259"/>
                    <a:pt x="11967" y="2781"/>
                    <a:pt x="10876" y="1697"/>
                  </a:cubicBezTo>
                  <a:cubicBezTo>
                    <a:pt x="9736" y="557"/>
                    <a:pt x="8255" y="0"/>
                    <a:pt x="67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40" name="Google Shape;18740;p79"/>
          <p:cNvGrpSpPr/>
          <p:nvPr/>
        </p:nvGrpSpPr>
        <p:grpSpPr>
          <a:xfrm>
            <a:off x="1317912" y="3388371"/>
            <a:ext cx="372115" cy="273185"/>
            <a:chOff x="1317912" y="3388371"/>
            <a:chExt cx="372115" cy="273185"/>
          </a:xfrm>
        </p:grpSpPr>
        <p:sp>
          <p:nvSpPr>
            <p:cNvPr id="18741" name="Google Shape;18741;p79"/>
            <p:cNvSpPr/>
            <p:nvPr/>
          </p:nvSpPr>
          <p:spPr>
            <a:xfrm>
              <a:off x="1333841" y="3505677"/>
              <a:ext cx="10932" cy="38677"/>
            </a:xfrm>
            <a:custGeom>
              <a:avLst/>
              <a:gdLst/>
              <a:ahLst/>
              <a:cxnLst/>
              <a:rect l="l" t="t" r="r" b="b"/>
              <a:pathLst>
                <a:path w="420" h="1486" extrusionOk="0">
                  <a:moveTo>
                    <a:pt x="212" y="0"/>
                  </a:moveTo>
                  <a:cubicBezTo>
                    <a:pt x="96" y="0"/>
                    <a:pt x="1" y="92"/>
                    <a:pt x="1" y="208"/>
                  </a:cubicBezTo>
                  <a:lnTo>
                    <a:pt x="1" y="1274"/>
                  </a:lnTo>
                  <a:cubicBezTo>
                    <a:pt x="1" y="1390"/>
                    <a:pt x="96" y="1485"/>
                    <a:pt x="212" y="1485"/>
                  </a:cubicBezTo>
                  <a:cubicBezTo>
                    <a:pt x="324" y="1485"/>
                    <a:pt x="419" y="1390"/>
                    <a:pt x="419" y="1274"/>
                  </a:cubicBezTo>
                  <a:lnTo>
                    <a:pt x="419" y="208"/>
                  </a:lnTo>
                  <a:cubicBezTo>
                    <a:pt x="419" y="92"/>
                    <a:pt x="324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2" name="Google Shape;18742;p79"/>
            <p:cNvSpPr/>
            <p:nvPr/>
          </p:nvSpPr>
          <p:spPr>
            <a:xfrm>
              <a:off x="1329260" y="3481315"/>
              <a:ext cx="93178" cy="104865"/>
            </a:xfrm>
            <a:custGeom>
              <a:avLst/>
              <a:gdLst/>
              <a:ahLst/>
              <a:cxnLst/>
              <a:rect l="l" t="t" r="r" b="b"/>
              <a:pathLst>
                <a:path w="3580" h="4029" extrusionOk="0">
                  <a:moveTo>
                    <a:pt x="1792" y="0"/>
                  </a:moveTo>
                  <a:cubicBezTo>
                    <a:pt x="926" y="0"/>
                    <a:pt x="286" y="704"/>
                    <a:pt x="222" y="1566"/>
                  </a:cubicBezTo>
                  <a:cubicBezTo>
                    <a:pt x="187" y="2080"/>
                    <a:pt x="222" y="2907"/>
                    <a:pt x="1" y="3357"/>
                  </a:cubicBezTo>
                  <a:cubicBezTo>
                    <a:pt x="1" y="3357"/>
                    <a:pt x="222" y="3804"/>
                    <a:pt x="1049" y="4029"/>
                  </a:cubicBezTo>
                  <a:lnTo>
                    <a:pt x="2534" y="4029"/>
                  </a:lnTo>
                  <a:cubicBezTo>
                    <a:pt x="3357" y="3804"/>
                    <a:pt x="3579" y="3357"/>
                    <a:pt x="3579" y="3357"/>
                  </a:cubicBezTo>
                  <a:cubicBezTo>
                    <a:pt x="3357" y="2910"/>
                    <a:pt x="3393" y="2080"/>
                    <a:pt x="3357" y="1566"/>
                  </a:cubicBezTo>
                  <a:cubicBezTo>
                    <a:pt x="3294" y="704"/>
                    <a:pt x="2654" y="0"/>
                    <a:pt x="1792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3" name="Google Shape;18743;p79"/>
            <p:cNvSpPr/>
            <p:nvPr/>
          </p:nvSpPr>
          <p:spPr>
            <a:xfrm>
              <a:off x="1329260" y="3481940"/>
              <a:ext cx="45730" cy="104240"/>
            </a:xfrm>
            <a:custGeom>
              <a:avLst/>
              <a:gdLst/>
              <a:ahLst/>
              <a:cxnLst/>
              <a:rect l="l" t="t" r="r" b="b"/>
              <a:pathLst>
                <a:path w="1757" h="4005" extrusionOk="0">
                  <a:moveTo>
                    <a:pt x="1496" y="1"/>
                  </a:moveTo>
                  <a:cubicBezTo>
                    <a:pt x="782" y="142"/>
                    <a:pt x="279" y="779"/>
                    <a:pt x="222" y="1542"/>
                  </a:cubicBezTo>
                  <a:cubicBezTo>
                    <a:pt x="187" y="2056"/>
                    <a:pt x="222" y="2883"/>
                    <a:pt x="1" y="3333"/>
                  </a:cubicBezTo>
                  <a:cubicBezTo>
                    <a:pt x="1" y="3333"/>
                    <a:pt x="222" y="3780"/>
                    <a:pt x="1049" y="4005"/>
                  </a:cubicBezTo>
                  <a:lnTo>
                    <a:pt x="1756" y="4005"/>
                  </a:lnTo>
                  <a:lnTo>
                    <a:pt x="1566" y="1542"/>
                  </a:lnTo>
                  <a:cubicBezTo>
                    <a:pt x="704" y="1109"/>
                    <a:pt x="880" y="265"/>
                    <a:pt x="1496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4" name="Google Shape;18744;p79"/>
            <p:cNvSpPr/>
            <p:nvPr/>
          </p:nvSpPr>
          <p:spPr>
            <a:xfrm>
              <a:off x="1323508" y="3562807"/>
              <a:ext cx="104787" cy="93257"/>
            </a:xfrm>
            <a:custGeom>
              <a:avLst/>
              <a:gdLst/>
              <a:ahLst/>
              <a:cxnLst/>
              <a:rect l="l" t="t" r="r" b="b"/>
              <a:pathLst>
                <a:path w="4026" h="3583" extrusionOk="0">
                  <a:moveTo>
                    <a:pt x="1341" y="1"/>
                  </a:moveTo>
                  <a:lnTo>
                    <a:pt x="1341" y="673"/>
                  </a:lnTo>
                  <a:cubicBezTo>
                    <a:pt x="1341" y="842"/>
                    <a:pt x="1246" y="996"/>
                    <a:pt x="1094" y="1074"/>
                  </a:cubicBezTo>
                  <a:lnTo>
                    <a:pt x="369" y="1436"/>
                  </a:lnTo>
                  <a:cubicBezTo>
                    <a:pt x="141" y="1549"/>
                    <a:pt x="0" y="1781"/>
                    <a:pt x="0" y="2034"/>
                  </a:cubicBezTo>
                  <a:lnTo>
                    <a:pt x="0" y="3583"/>
                  </a:lnTo>
                  <a:lnTo>
                    <a:pt x="4025" y="3583"/>
                  </a:lnTo>
                  <a:lnTo>
                    <a:pt x="4025" y="2034"/>
                  </a:lnTo>
                  <a:cubicBezTo>
                    <a:pt x="4025" y="1781"/>
                    <a:pt x="3881" y="1549"/>
                    <a:pt x="3656" y="1436"/>
                  </a:cubicBezTo>
                  <a:lnTo>
                    <a:pt x="2931" y="1074"/>
                  </a:lnTo>
                  <a:cubicBezTo>
                    <a:pt x="2780" y="996"/>
                    <a:pt x="2681" y="842"/>
                    <a:pt x="2681" y="673"/>
                  </a:cubicBezTo>
                  <a:lnTo>
                    <a:pt x="2681" y="1"/>
                  </a:lnTo>
                  <a:close/>
                </a:path>
              </a:pathLst>
            </a:custGeom>
            <a:solidFill>
              <a:srgbClr val="B2B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5" name="Google Shape;18745;p79"/>
            <p:cNvSpPr/>
            <p:nvPr/>
          </p:nvSpPr>
          <p:spPr>
            <a:xfrm>
              <a:off x="1323508" y="3588626"/>
              <a:ext cx="104787" cy="67437"/>
            </a:xfrm>
            <a:custGeom>
              <a:avLst/>
              <a:gdLst/>
              <a:ahLst/>
              <a:cxnLst/>
              <a:rect l="l" t="t" r="r" b="b"/>
              <a:pathLst>
                <a:path w="4026" h="2591" extrusionOk="0">
                  <a:moveTo>
                    <a:pt x="1203" y="1"/>
                  </a:moveTo>
                  <a:cubicBezTo>
                    <a:pt x="1172" y="33"/>
                    <a:pt x="1133" y="61"/>
                    <a:pt x="1091" y="82"/>
                  </a:cubicBezTo>
                  <a:lnTo>
                    <a:pt x="369" y="444"/>
                  </a:lnTo>
                  <a:cubicBezTo>
                    <a:pt x="141" y="557"/>
                    <a:pt x="0" y="789"/>
                    <a:pt x="0" y="1042"/>
                  </a:cubicBezTo>
                  <a:lnTo>
                    <a:pt x="0" y="2591"/>
                  </a:lnTo>
                  <a:lnTo>
                    <a:pt x="4025" y="2591"/>
                  </a:lnTo>
                  <a:lnTo>
                    <a:pt x="4025" y="1042"/>
                  </a:lnTo>
                  <a:cubicBezTo>
                    <a:pt x="4025" y="789"/>
                    <a:pt x="3881" y="557"/>
                    <a:pt x="3656" y="441"/>
                  </a:cubicBezTo>
                  <a:lnTo>
                    <a:pt x="2931" y="82"/>
                  </a:lnTo>
                  <a:cubicBezTo>
                    <a:pt x="2889" y="61"/>
                    <a:pt x="2850" y="33"/>
                    <a:pt x="2818" y="1"/>
                  </a:cubicBezTo>
                  <a:lnTo>
                    <a:pt x="2562" y="286"/>
                  </a:lnTo>
                  <a:cubicBezTo>
                    <a:pt x="2417" y="455"/>
                    <a:pt x="2214" y="539"/>
                    <a:pt x="2011" y="539"/>
                  </a:cubicBezTo>
                  <a:cubicBezTo>
                    <a:pt x="1808" y="539"/>
                    <a:pt x="1604" y="455"/>
                    <a:pt x="1460" y="286"/>
                  </a:cubicBezTo>
                  <a:lnTo>
                    <a:pt x="1203" y="1"/>
                  </a:lnTo>
                  <a:close/>
                </a:path>
              </a:pathLst>
            </a:custGeom>
            <a:solidFill>
              <a:srgbClr val="C7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6" name="Google Shape;18746;p79"/>
            <p:cNvSpPr/>
            <p:nvPr/>
          </p:nvSpPr>
          <p:spPr>
            <a:xfrm>
              <a:off x="1340998" y="3517155"/>
              <a:ext cx="69806" cy="57313"/>
            </a:xfrm>
            <a:custGeom>
              <a:avLst/>
              <a:gdLst/>
              <a:ahLst/>
              <a:cxnLst/>
              <a:rect l="l" t="t" r="r" b="b"/>
              <a:pathLst>
                <a:path w="2682" h="2202" extrusionOk="0">
                  <a:moveTo>
                    <a:pt x="1030" y="0"/>
                  </a:moveTo>
                  <a:cubicBezTo>
                    <a:pt x="946" y="0"/>
                    <a:pt x="869" y="50"/>
                    <a:pt x="830" y="129"/>
                  </a:cubicBezTo>
                  <a:cubicBezTo>
                    <a:pt x="757" y="284"/>
                    <a:pt x="651" y="421"/>
                    <a:pt x="524" y="534"/>
                  </a:cubicBezTo>
                  <a:cubicBezTo>
                    <a:pt x="475" y="576"/>
                    <a:pt x="422" y="618"/>
                    <a:pt x="366" y="657"/>
                  </a:cubicBezTo>
                  <a:cubicBezTo>
                    <a:pt x="102" y="843"/>
                    <a:pt x="0" y="1206"/>
                    <a:pt x="155" y="1491"/>
                  </a:cubicBezTo>
                  <a:cubicBezTo>
                    <a:pt x="387" y="1931"/>
                    <a:pt x="845" y="2202"/>
                    <a:pt x="1341" y="2202"/>
                  </a:cubicBezTo>
                  <a:cubicBezTo>
                    <a:pt x="2041" y="2202"/>
                    <a:pt x="2621" y="1663"/>
                    <a:pt x="2678" y="963"/>
                  </a:cubicBezTo>
                  <a:cubicBezTo>
                    <a:pt x="2681" y="896"/>
                    <a:pt x="2653" y="829"/>
                    <a:pt x="2600" y="787"/>
                  </a:cubicBezTo>
                  <a:cubicBezTo>
                    <a:pt x="2160" y="418"/>
                    <a:pt x="1640" y="150"/>
                    <a:pt x="1080" y="6"/>
                  </a:cubicBezTo>
                  <a:cubicBezTo>
                    <a:pt x="1063" y="2"/>
                    <a:pt x="1047" y="0"/>
                    <a:pt x="1030" y="0"/>
                  </a:cubicBezTo>
                  <a:close/>
                </a:path>
              </a:pathLst>
            </a:custGeom>
            <a:solidFill>
              <a:srgbClr val="C2CA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7" name="Google Shape;18747;p79"/>
            <p:cNvSpPr/>
            <p:nvPr/>
          </p:nvSpPr>
          <p:spPr>
            <a:xfrm>
              <a:off x="1341259" y="3517207"/>
              <a:ext cx="69545" cy="56818"/>
            </a:xfrm>
            <a:custGeom>
              <a:avLst/>
              <a:gdLst/>
              <a:ahLst/>
              <a:cxnLst/>
              <a:rect l="l" t="t" r="r" b="b"/>
              <a:pathLst>
                <a:path w="2672" h="2183" extrusionOk="0">
                  <a:moveTo>
                    <a:pt x="1015" y="0"/>
                  </a:moveTo>
                  <a:cubicBezTo>
                    <a:pt x="932" y="0"/>
                    <a:pt x="854" y="50"/>
                    <a:pt x="817" y="127"/>
                  </a:cubicBezTo>
                  <a:cubicBezTo>
                    <a:pt x="764" y="236"/>
                    <a:pt x="694" y="338"/>
                    <a:pt x="613" y="426"/>
                  </a:cubicBezTo>
                  <a:cubicBezTo>
                    <a:pt x="581" y="465"/>
                    <a:pt x="546" y="500"/>
                    <a:pt x="511" y="532"/>
                  </a:cubicBezTo>
                  <a:cubicBezTo>
                    <a:pt x="465" y="574"/>
                    <a:pt x="416" y="613"/>
                    <a:pt x="363" y="648"/>
                  </a:cubicBezTo>
                  <a:cubicBezTo>
                    <a:pt x="46" y="870"/>
                    <a:pt x="1" y="1267"/>
                    <a:pt x="194" y="1573"/>
                  </a:cubicBezTo>
                  <a:cubicBezTo>
                    <a:pt x="402" y="1901"/>
                    <a:pt x="740" y="2122"/>
                    <a:pt x="1123" y="2182"/>
                  </a:cubicBezTo>
                  <a:cubicBezTo>
                    <a:pt x="856" y="1999"/>
                    <a:pt x="655" y="1753"/>
                    <a:pt x="655" y="1306"/>
                  </a:cubicBezTo>
                  <a:lnTo>
                    <a:pt x="655" y="1134"/>
                  </a:lnTo>
                  <a:cubicBezTo>
                    <a:pt x="708" y="1095"/>
                    <a:pt x="757" y="1060"/>
                    <a:pt x="810" y="1014"/>
                  </a:cubicBezTo>
                  <a:cubicBezTo>
                    <a:pt x="933" y="901"/>
                    <a:pt x="1042" y="775"/>
                    <a:pt x="1130" y="634"/>
                  </a:cubicBezTo>
                  <a:cubicBezTo>
                    <a:pt x="1556" y="768"/>
                    <a:pt x="1953" y="982"/>
                    <a:pt x="2295" y="1271"/>
                  </a:cubicBezTo>
                  <a:cubicBezTo>
                    <a:pt x="2340" y="1306"/>
                    <a:pt x="2397" y="1359"/>
                    <a:pt x="2520" y="1475"/>
                  </a:cubicBezTo>
                  <a:cubicBezTo>
                    <a:pt x="2601" y="1352"/>
                    <a:pt x="2654" y="1109"/>
                    <a:pt x="2668" y="965"/>
                  </a:cubicBezTo>
                  <a:cubicBezTo>
                    <a:pt x="2671" y="894"/>
                    <a:pt x="2643" y="827"/>
                    <a:pt x="2590" y="785"/>
                  </a:cubicBezTo>
                  <a:cubicBezTo>
                    <a:pt x="2147" y="416"/>
                    <a:pt x="1630" y="148"/>
                    <a:pt x="1070" y="8"/>
                  </a:cubicBezTo>
                  <a:cubicBezTo>
                    <a:pt x="1052" y="3"/>
                    <a:pt x="1033" y="0"/>
                    <a:pt x="1015" y="0"/>
                  </a:cubicBezTo>
                  <a:close/>
                </a:path>
              </a:pathLst>
            </a:custGeom>
            <a:solidFill>
              <a:srgbClr val="B2B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8" name="Google Shape;18748;p79"/>
            <p:cNvSpPr/>
            <p:nvPr/>
          </p:nvSpPr>
          <p:spPr>
            <a:xfrm>
              <a:off x="1323404" y="3605310"/>
              <a:ext cx="23373" cy="50754"/>
            </a:xfrm>
            <a:custGeom>
              <a:avLst/>
              <a:gdLst/>
              <a:ahLst/>
              <a:cxnLst/>
              <a:rect l="l" t="t" r="r" b="b"/>
              <a:pathLst>
                <a:path w="898" h="1950" extrusionOk="0">
                  <a:moveTo>
                    <a:pt x="138" y="0"/>
                  </a:moveTo>
                  <a:cubicBezTo>
                    <a:pt x="50" y="113"/>
                    <a:pt x="1" y="257"/>
                    <a:pt x="1" y="401"/>
                  </a:cubicBezTo>
                  <a:lnTo>
                    <a:pt x="1" y="1950"/>
                  </a:lnTo>
                  <a:lnTo>
                    <a:pt x="898" y="1950"/>
                  </a:lnTo>
                  <a:lnTo>
                    <a:pt x="898" y="820"/>
                  </a:lnTo>
                  <a:cubicBezTo>
                    <a:pt x="898" y="683"/>
                    <a:pt x="834" y="556"/>
                    <a:pt x="729" y="472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rgbClr val="B2C1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9" name="Google Shape;18749;p79"/>
            <p:cNvSpPr/>
            <p:nvPr/>
          </p:nvSpPr>
          <p:spPr>
            <a:xfrm>
              <a:off x="1405000" y="3605310"/>
              <a:ext cx="23295" cy="50754"/>
            </a:xfrm>
            <a:custGeom>
              <a:avLst/>
              <a:gdLst/>
              <a:ahLst/>
              <a:cxnLst/>
              <a:rect l="l" t="t" r="r" b="b"/>
              <a:pathLst>
                <a:path w="895" h="1950" extrusionOk="0">
                  <a:moveTo>
                    <a:pt x="757" y="0"/>
                  </a:moveTo>
                  <a:lnTo>
                    <a:pt x="166" y="472"/>
                  </a:lnTo>
                  <a:cubicBezTo>
                    <a:pt x="60" y="556"/>
                    <a:pt x="0" y="683"/>
                    <a:pt x="0" y="820"/>
                  </a:cubicBezTo>
                  <a:lnTo>
                    <a:pt x="0" y="1950"/>
                  </a:lnTo>
                  <a:lnTo>
                    <a:pt x="894" y="1950"/>
                  </a:lnTo>
                  <a:lnTo>
                    <a:pt x="894" y="401"/>
                  </a:lnTo>
                  <a:cubicBezTo>
                    <a:pt x="894" y="257"/>
                    <a:pt x="845" y="113"/>
                    <a:pt x="757" y="0"/>
                  </a:cubicBezTo>
                  <a:close/>
                </a:path>
              </a:pathLst>
            </a:custGeom>
            <a:solidFill>
              <a:srgbClr val="B2C1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0" name="Google Shape;18750;p79"/>
            <p:cNvSpPr/>
            <p:nvPr/>
          </p:nvSpPr>
          <p:spPr>
            <a:xfrm>
              <a:off x="1585501" y="3487093"/>
              <a:ext cx="29151" cy="64106"/>
            </a:xfrm>
            <a:custGeom>
              <a:avLst/>
              <a:gdLst/>
              <a:ahLst/>
              <a:cxnLst/>
              <a:rect l="l" t="t" r="r" b="b"/>
              <a:pathLst>
                <a:path w="1120" h="2463" extrusionOk="0">
                  <a:moveTo>
                    <a:pt x="672" y="0"/>
                  </a:moveTo>
                  <a:cubicBezTo>
                    <a:pt x="299" y="0"/>
                    <a:pt x="0" y="299"/>
                    <a:pt x="0" y="672"/>
                  </a:cubicBezTo>
                  <a:lnTo>
                    <a:pt x="0" y="830"/>
                  </a:lnTo>
                  <a:cubicBezTo>
                    <a:pt x="0" y="1020"/>
                    <a:pt x="32" y="1214"/>
                    <a:pt x="92" y="1397"/>
                  </a:cubicBezTo>
                  <a:lnTo>
                    <a:pt x="447" y="2463"/>
                  </a:lnTo>
                  <a:lnTo>
                    <a:pt x="1119" y="2463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1" name="Google Shape;18751;p79"/>
            <p:cNvSpPr/>
            <p:nvPr/>
          </p:nvSpPr>
          <p:spPr>
            <a:xfrm>
              <a:off x="1597135" y="3481315"/>
              <a:ext cx="69988" cy="69884"/>
            </a:xfrm>
            <a:custGeom>
              <a:avLst/>
              <a:gdLst/>
              <a:ahLst/>
              <a:cxnLst/>
              <a:rect l="l" t="t" r="r" b="b"/>
              <a:pathLst>
                <a:path w="2689" h="2685" extrusionOk="0">
                  <a:moveTo>
                    <a:pt x="672" y="0"/>
                  </a:moveTo>
                  <a:cubicBezTo>
                    <a:pt x="303" y="0"/>
                    <a:pt x="0" y="299"/>
                    <a:pt x="0" y="669"/>
                  </a:cubicBezTo>
                  <a:cubicBezTo>
                    <a:pt x="0" y="919"/>
                    <a:pt x="201" y="1119"/>
                    <a:pt x="451" y="1119"/>
                  </a:cubicBezTo>
                  <a:lnTo>
                    <a:pt x="2238" y="2685"/>
                  </a:lnTo>
                  <a:lnTo>
                    <a:pt x="2636" y="1299"/>
                  </a:lnTo>
                  <a:cubicBezTo>
                    <a:pt x="2671" y="1179"/>
                    <a:pt x="2688" y="1056"/>
                    <a:pt x="2685" y="929"/>
                  </a:cubicBezTo>
                  <a:lnTo>
                    <a:pt x="2685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2" name="Google Shape;18752;p79"/>
            <p:cNvSpPr/>
            <p:nvPr/>
          </p:nvSpPr>
          <p:spPr>
            <a:xfrm>
              <a:off x="1608847" y="3568663"/>
              <a:ext cx="34929" cy="34929"/>
            </a:xfrm>
            <a:custGeom>
              <a:avLst/>
              <a:gdLst/>
              <a:ahLst/>
              <a:cxnLst/>
              <a:rect l="l" t="t" r="r" b="b"/>
              <a:pathLst>
                <a:path w="1342" h="1342" extrusionOk="0">
                  <a:moveTo>
                    <a:pt x="1" y="1"/>
                  </a:moveTo>
                  <a:lnTo>
                    <a:pt x="1" y="1341"/>
                  </a:lnTo>
                  <a:lnTo>
                    <a:pt x="1341" y="1341"/>
                  </a:lnTo>
                  <a:lnTo>
                    <a:pt x="1341" y="1"/>
                  </a:lnTo>
                  <a:close/>
                </a:path>
              </a:pathLst>
            </a:custGeom>
            <a:solidFill>
              <a:srgbClr val="B2B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3" name="Google Shape;18753;p79"/>
            <p:cNvSpPr/>
            <p:nvPr/>
          </p:nvSpPr>
          <p:spPr>
            <a:xfrm>
              <a:off x="1568010" y="3582770"/>
              <a:ext cx="116603" cy="73293"/>
            </a:xfrm>
            <a:custGeom>
              <a:avLst/>
              <a:gdLst/>
              <a:ahLst/>
              <a:cxnLst/>
              <a:rect l="l" t="t" r="r" b="b"/>
              <a:pathLst>
                <a:path w="4480" h="2816" extrusionOk="0">
                  <a:moveTo>
                    <a:pt x="1570" y="1"/>
                  </a:moveTo>
                  <a:lnTo>
                    <a:pt x="489" y="310"/>
                  </a:lnTo>
                  <a:cubicBezTo>
                    <a:pt x="201" y="391"/>
                    <a:pt x="0" y="655"/>
                    <a:pt x="0" y="954"/>
                  </a:cubicBezTo>
                  <a:lnTo>
                    <a:pt x="0" y="2816"/>
                  </a:lnTo>
                  <a:lnTo>
                    <a:pt x="4479" y="2816"/>
                  </a:lnTo>
                  <a:lnTo>
                    <a:pt x="4479" y="954"/>
                  </a:lnTo>
                  <a:cubicBezTo>
                    <a:pt x="4479" y="655"/>
                    <a:pt x="4279" y="391"/>
                    <a:pt x="3990" y="310"/>
                  </a:cubicBezTo>
                  <a:lnTo>
                    <a:pt x="2910" y="1"/>
                  </a:lnTo>
                  <a:lnTo>
                    <a:pt x="2238" y="799"/>
                  </a:lnTo>
                  <a:lnTo>
                    <a:pt x="1570" y="1"/>
                  </a:lnTo>
                  <a:close/>
                </a:path>
              </a:pathLst>
            </a:custGeom>
            <a:solidFill>
              <a:srgbClr val="C7D2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4" name="Google Shape;18754;p79"/>
            <p:cNvSpPr/>
            <p:nvPr/>
          </p:nvSpPr>
          <p:spPr>
            <a:xfrm>
              <a:off x="1591357" y="3510518"/>
              <a:ext cx="69910" cy="63950"/>
            </a:xfrm>
            <a:custGeom>
              <a:avLst/>
              <a:gdLst/>
              <a:ahLst/>
              <a:cxnLst/>
              <a:rect l="l" t="t" r="r" b="b"/>
              <a:pathLst>
                <a:path w="2686" h="2457" extrusionOk="0">
                  <a:moveTo>
                    <a:pt x="849" y="1"/>
                  </a:moveTo>
                  <a:cubicBezTo>
                    <a:pt x="731" y="1"/>
                    <a:pt x="620" y="46"/>
                    <a:pt x="535" y="131"/>
                  </a:cubicBezTo>
                  <a:lnTo>
                    <a:pt x="317" y="353"/>
                  </a:lnTo>
                  <a:cubicBezTo>
                    <a:pt x="113" y="553"/>
                    <a:pt x="1" y="828"/>
                    <a:pt x="1" y="1116"/>
                  </a:cubicBezTo>
                  <a:cubicBezTo>
                    <a:pt x="1" y="1855"/>
                    <a:pt x="602" y="2457"/>
                    <a:pt x="1341" y="2457"/>
                  </a:cubicBezTo>
                  <a:cubicBezTo>
                    <a:pt x="2084" y="2457"/>
                    <a:pt x="2685" y="1855"/>
                    <a:pt x="2685" y="1116"/>
                  </a:cubicBezTo>
                  <a:lnTo>
                    <a:pt x="2685" y="831"/>
                  </a:lnTo>
                  <a:cubicBezTo>
                    <a:pt x="2685" y="711"/>
                    <a:pt x="2639" y="595"/>
                    <a:pt x="2555" y="514"/>
                  </a:cubicBezTo>
                  <a:cubicBezTo>
                    <a:pt x="2210" y="177"/>
                    <a:pt x="1577" y="22"/>
                    <a:pt x="863" y="1"/>
                  </a:cubicBezTo>
                  <a:cubicBezTo>
                    <a:pt x="858" y="1"/>
                    <a:pt x="854" y="1"/>
                    <a:pt x="849" y="1"/>
                  </a:cubicBezTo>
                  <a:close/>
                </a:path>
              </a:pathLst>
            </a:custGeom>
            <a:solidFill>
              <a:srgbClr val="C2CA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5" name="Google Shape;18755;p79"/>
            <p:cNvSpPr/>
            <p:nvPr/>
          </p:nvSpPr>
          <p:spPr>
            <a:xfrm>
              <a:off x="1591357" y="3510440"/>
              <a:ext cx="69728" cy="62648"/>
            </a:xfrm>
            <a:custGeom>
              <a:avLst/>
              <a:gdLst/>
              <a:ahLst/>
              <a:cxnLst/>
              <a:rect l="l" t="t" r="r" b="b"/>
              <a:pathLst>
                <a:path w="2679" h="2407" extrusionOk="0">
                  <a:moveTo>
                    <a:pt x="863" y="0"/>
                  </a:moveTo>
                  <a:cubicBezTo>
                    <a:pt x="739" y="0"/>
                    <a:pt x="623" y="46"/>
                    <a:pt x="535" y="134"/>
                  </a:cubicBezTo>
                  <a:lnTo>
                    <a:pt x="317" y="352"/>
                  </a:lnTo>
                  <a:cubicBezTo>
                    <a:pt x="113" y="556"/>
                    <a:pt x="1" y="831"/>
                    <a:pt x="1" y="1119"/>
                  </a:cubicBezTo>
                  <a:cubicBezTo>
                    <a:pt x="1" y="1714"/>
                    <a:pt x="398" y="2241"/>
                    <a:pt x="972" y="2407"/>
                  </a:cubicBezTo>
                  <a:cubicBezTo>
                    <a:pt x="778" y="2168"/>
                    <a:pt x="669" y="1869"/>
                    <a:pt x="673" y="1562"/>
                  </a:cubicBezTo>
                  <a:lnTo>
                    <a:pt x="673" y="1119"/>
                  </a:lnTo>
                  <a:cubicBezTo>
                    <a:pt x="669" y="869"/>
                    <a:pt x="870" y="671"/>
                    <a:pt x="1113" y="671"/>
                  </a:cubicBezTo>
                  <a:cubicBezTo>
                    <a:pt x="1123" y="671"/>
                    <a:pt x="1134" y="672"/>
                    <a:pt x="1144" y="672"/>
                  </a:cubicBezTo>
                  <a:cubicBezTo>
                    <a:pt x="1598" y="700"/>
                    <a:pt x="2267" y="774"/>
                    <a:pt x="2678" y="971"/>
                  </a:cubicBezTo>
                  <a:cubicBezTo>
                    <a:pt x="2664" y="880"/>
                    <a:pt x="2625" y="584"/>
                    <a:pt x="2555" y="514"/>
                  </a:cubicBezTo>
                  <a:cubicBezTo>
                    <a:pt x="2210" y="176"/>
                    <a:pt x="1577" y="25"/>
                    <a:pt x="863" y="0"/>
                  </a:cubicBezTo>
                  <a:close/>
                </a:path>
              </a:pathLst>
            </a:custGeom>
            <a:solidFill>
              <a:srgbClr val="B2B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6" name="Google Shape;18756;p79"/>
            <p:cNvSpPr/>
            <p:nvPr/>
          </p:nvSpPr>
          <p:spPr>
            <a:xfrm>
              <a:off x="1661241" y="3597606"/>
              <a:ext cx="23269" cy="58458"/>
            </a:xfrm>
            <a:custGeom>
              <a:avLst/>
              <a:gdLst/>
              <a:ahLst/>
              <a:cxnLst/>
              <a:rect l="l" t="t" r="r" b="b"/>
              <a:pathLst>
                <a:path w="894" h="2246" extrusionOk="0">
                  <a:moveTo>
                    <a:pt x="774" y="1"/>
                  </a:moveTo>
                  <a:lnTo>
                    <a:pt x="197" y="578"/>
                  </a:lnTo>
                  <a:cubicBezTo>
                    <a:pt x="71" y="701"/>
                    <a:pt x="0" y="873"/>
                    <a:pt x="0" y="1053"/>
                  </a:cubicBezTo>
                  <a:lnTo>
                    <a:pt x="0" y="2246"/>
                  </a:lnTo>
                  <a:lnTo>
                    <a:pt x="894" y="2246"/>
                  </a:lnTo>
                  <a:lnTo>
                    <a:pt x="894" y="384"/>
                  </a:lnTo>
                  <a:cubicBezTo>
                    <a:pt x="894" y="247"/>
                    <a:pt x="852" y="113"/>
                    <a:pt x="774" y="1"/>
                  </a:cubicBezTo>
                  <a:close/>
                </a:path>
              </a:pathLst>
            </a:custGeom>
            <a:solidFill>
              <a:srgbClr val="B2C1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7" name="Google Shape;18757;p79"/>
            <p:cNvSpPr/>
            <p:nvPr/>
          </p:nvSpPr>
          <p:spPr>
            <a:xfrm>
              <a:off x="1404896" y="3574441"/>
              <a:ext cx="198121" cy="81622"/>
            </a:xfrm>
            <a:custGeom>
              <a:avLst/>
              <a:gdLst/>
              <a:ahLst/>
              <a:cxnLst/>
              <a:rect l="l" t="t" r="r" b="b"/>
              <a:pathLst>
                <a:path w="7612" h="3136" extrusionOk="0">
                  <a:moveTo>
                    <a:pt x="2464" y="1"/>
                  </a:moveTo>
                  <a:lnTo>
                    <a:pt x="592" y="683"/>
                  </a:lnTo>
                  <a:cubicBezTo>
                    <a:pt x="237" y="810"/>
                    <a:pt x="1" y="1148"/>
                    <a:pt x="4" y="1524"/>
                  </a:cubicBezTo>
                  <a:lnTo>
                    <a:pt x="4" y="3136"/>
                  </a:lnTo>
                  <a:lnTo>
                    <a:pt x="7611" y="3136"/>
                  </a:lnTo>
                  <a:lnTo>
                    <a:pt x="7611" y="1524"/>
                  </a:lnTo>
                  <a:cubicBezTo>
                    <a:pt x="7611" y="1148"/>
                    <a:pt x="7376" y="810"/>
                    <a:pt x="7024" y="683"/>
                  </a:cubicBezTo>
                  <a:lnTo>
                    <a:pt x="5149" y="1"/>
                  </a:lnTo>
                  <a:lnTo>
                    <a:pt x="3808" y="451"/>
                  </a:lnTo>
                  <a:lnTo>
                    <a:pt x="2464" y="1"/>
                  </a:ln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8" name="Google Shape;18758;p79"/>
            <p:cNvSpPr/>
            <p:nvPr/>
          </p:nvSpPr>
          <p:spPr>
            <a:xfrm>
              <a:off x="1568010" y="3598257"/>
              <a:ext cx="35007" cy="57807"/>
            </a:xfrm>
            <a:custGeom>
              <a:avLst/>
              <a:gdLst/>
              <a:ahLst/>
              <a:cxnLst/>
              <a:rect l="l" t="t" r="r" b="b"/>
              <a:pathLst>
                <a:path w="1345" h="2221" extrusionOk="0">
                  <a:moveTo>
                    <a:pt x="1105" y="0"/>
                  </a:moveTo>
                  <a:lnTo>
                    <a:pt x="264" y="838"/>
                  </a:lnTo>
                  <a:cubicBezTo>
                    <a:pt x="95" y="1007"/>
                    <a:pt x="4" y="1235"/>
                    <a:pt x="0" y="1471"/>
                  </a:cubicBezTo>
                  <a:lnTo>
                    <a:pt x="0" y="2221"/>
                  </a:lnTo>
                  <a:lnTo>
                    <a:pt x="1344" y="2221"/>
                  </a:lnTo>
                  <a:lnTo>
                    <a:pt x="1344" y="609"/>
                  </a:lnTo>
                  <a:cubicBezTo>
                    <a:pt x="1344" y="380"/>
                    <a:pt x="1256" y="166"/>
                    <a:pt x="110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9" name="Google Shape;18759;p79"/>
            <p:cNvSpPr/>
            <p:nvPr/>
          </p:nvSpPr>
          <p:spPr>
            <a:xfrm>
              <a:off x="1439903" y="3393941"/>
              <a:ext cx="128133" cy="93152"/>
            </a:xfrm>
            <a:custGeom>
              <a:avLst/>
              <a:gdLst/>
              <a:ahLst/>
              <a:cxnLst/>
              <a:rect l="l" t="t" r="r" b="b"/>
              <a:pathLst>
                <a:path w="4923" h="3579" extrusionOk="0">
                  <a:moveTo>
                    <a:pt x="1791" y="1"/>
                  </a:moveTo>
                  <a:cubicBezTo>
                    <a:pt x="802" y="1"/>
                    <a:pt x="0" y="799"/>
                    <a:pt x="0" y="1788"/>
                  </a:cubicBezTo>
                  <a:lnTo>
                    <a:pt x="0" y="2323"/>
                  </a:lnTo>
                  <a:cubicBezTo>
                    <a:pt x="0" y="2562"/>
                    <a:pt x="39" y="2801"/>
                    <a:pt x="116" y="3030"/>
                  </a:cubicBezTo>
                  <a:lnTo>
                    <a:pt x="190" y="3252"/>
                  </a:lnTo>
                  <a:cubicBezTo>
                    <a:pt x="211" y="3322"/>
                    <a:pt x="225" y="3393"/>
                    <a:pt x="225" y="3463"/>
                  </a:cubicBezTo>
                  <a:lnTo>
                    <a:pt x="225" y="3579"/>
                  </a:lnTo>
                  <a:lnTo>
                    <a:pt x="4701" y="3579"/>
                  </a:lnTo>
                  <a:lnTo>
                    <a:pt x="4701" y="3463"/>
                  </a:lnTo>
                  <a:cubicBezTo>
                    <a:pt x="4701" y="3393"/>
                    <a:pt x="4711" y="3322"/>
                    <a:pt x="4732" y="3252"/>
                  </a:cubicBezTo>
                  <a:lnTo>
                    <a:pt x="4810" y="3030"/>
                  </a:lnTo>
                  <a:cubicBezTo>
                    <a:pt x="4884" y="2801"/>
                    <a:pt x="4922" y="2562"/>
                    <a:pt x="4922" y="2323"/>
                  </a:cubicBezTo>
                  <a:lnTo>
                    <a:pt x="4922" y="448"/>
                  </a:lnTo>
                  <a:cubicBezTo>
                    <a:pt x="4922" y="198"/>
                    <a:pt x="4722" y="1"/>
                    <a:pt x="4476" y="1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0" name="Google Shape;18760;p79"/>
            <p:cNvSpPr/>
            <p:nvPr/>
          </p:nvSpPr>
          <p:spPr>
            <a:xfrm>
              <a:off x="1469002" y="3393941"/>
              <a:ext cx="99035" cy="93152"/>
            </a:xfrm>
            <a:custGeom>
              <a:avLst/>
              <a:gdLst/>
              <a:ahLst/>
              <a:cxnLst/>
              <a:rect l="l" t="t" r="r" b="b"/>
              <a:pathLst>
                <a:path w="3805" h="3579" extrusionOk="0">
                  <a:moveTo>
                    <a:pt x="906" y="1"/>
                  </a:moveTo>
                  <a:cubicBezTo>
                    <a:pt x="406" y="1"/>
                    <a:pt x="1" y="408"/>
                    <a:pt x="1" y="909"/>
                  </a:cubicBezTo>
                  <a:cubicBezTo>
                    <a:pt x="1" y="1412"/>
                    <a:pt x="409" y="1816"/>
                    <a:pt x="912" y="1816"/>
                  </a:cubicBezTo>
                  <a:lnTo>
                    <a:pt x="1035" y="1816"/>
                  </a:lnTo>
                  <a:lnTo>
                    <a:pt x="1099" y="3579"/>
                  </a:lnTo>
                  <a:lnTo>
                    <a:pt x="3583" y="3579"/>
                  </a:lnTo>
                  <a:lnTo>
                    <a:pt x="3583" y="3466"/>
                  </a:lnTo>
                  <a:cubicBezTo>
                    <a:pt x="3583" y="3393"/>
                    <a:pt x="3593" y="3322"/>
                    <a:pt x="3614" y="3252"/>
                  </a:cubicBezTo>
                  <a:lnTo>
                    <a:pt x="3692" y="3030"/>
                  </a:lnTo>
                  <a:cubicBezTo>
                    <a:pt x="3766" y="2801"/>
                    <a:pt x="3804" y="2562"/>
                    <a:pt x="3804" y="2323"/>
                  </a:cubicBezTo>
                  <a:lnTo>
                    <a:pt x="3804" y="448"/>
                  </a:lnTo>
                  <a:cubicBezTo>
                    <a:pt x="3804" y="198"/>
                    <a:pt x="3604" y="1"/>
                    <a:pt x="3358" y="1"/>
                  </a:cubicBezTo>
                  <a:lnTo>
                    <a:pt x="912" y="1"/>
                  </a:lnTo>
                  <a:cubicBezTo>
                    <a:pt x="910" y="1"/>
                    <a:pt x="908" y="1"/>
                    <a:pt x="906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1" name="Google Shape;18761;p79"/>
            <p:cNvSpPr/>
            <p:nvPr/>
          </p:nvSpPr>
          <p:spPr>
            <a:xfrm>
              <a:off x="1469002" y="3533682"/>
              <a:ext cx="69910" cy="52419"/>
            </a:xfrm>
            <a:custGeom>
              <a:avLst/>
              <a:gdLst/>
              <a:ahLst/>
              <a:cxnLst/>
              <a:rect l="l" t="t" r="r" b="b"/>
              <a:pathLst>
                <a:path w="2686" h="2014" extrusionOk="0">
                  <a:moveTo>
                    <a:pt x="1" y="1"/>
                  </a:moveTo>
                  <a:lnTo>
                    <a:pt x="1" y="2013"/>
                  </a:lnTo>
                  <a:lnTo>
                    <a:pt x="2686" y="2013"/>
                  </a:lnTo>
                  <a:lnTo>
                    <a:pt x="2686" y="1"/>
                  </a:lnTo>
                  <a:close/>
                </a:path>
              </a:pathLst>
            </a:custGeom>
            <a:solidFill>
              <a:srgbClr val="B2B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2" name="Google Shape;18762;p79"/>
            <p:cNvSpPr/>
            <p:nvPr/>
          </p:nvSpPr>
          <p:spPr>
            <a:xfrm>
              <a:off x="1469002" y="3533682"/>
              <a:ext cx="69910" cy="35007"/>
            </a:xfrm>
            <a:custGeom>
              <a:avLst/>
              <a:gdLst/>
              <a:ahLst/>
              <a:cxnLst/>
              <a:rect l="l" t="t" r="r" b="b"/>
              <a:pathLst>
                <a:path w="2686" h="1345" extrusionOk="0">
                  <a:moveTo>
                    <a:pt x="1" y="1"/>
                  </a:moveTo>
                  <a:lnTo>
                    <a:pt x="1" y="1014"/>
                  </a:lnTo>
                  <a:cubicBezTo>
                    <a:pt x="421" y="1234"/>
                    <a:pt x="882" y="1344"/>
                    <a:pt x="1343" y="1344"/>
                  </a:cubicBezTo>
                  <a:cubicBezTo>
                    <a:pt x="1804" y="1344"/>
                    <a:pt x="2265" y="1234"/>
                    <a:pt x="2686" y="1014"/>
                  </a:cubicBezTo>
                  <a:lnTo>
                    <a:pt x="2686" y="1"/>
                  </a:lnTo>
                  <a:close/>
                </a:path>
              </a:pathLst>
            </a:custGeom>
            <a:solidFill>
              <a:srgbClr val="9EAA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3" name="Google Shape;18763;p79"/>
            <p:cNvSpPr/>
            <p:nvPr/>
          </p:nvSpPr>
          <p:spPr>
            <a:xfrm>
              <a:off x="1457393" y="3564785"/>
              <a:ext cx="46615" cy="41592"/>
            </a:xfrm>
            <a:custGeom>
              <a:avLst/>
              <a:gdLst/>
              <a:ahLst/>
              <a:cxnLst/>
              <a:rect l="l" t="t" r="r" b="b"/>
              <a:pathLst>
                <a:path w="1791" h="1598" extrusionOk="0">
                  <a:moveTo>
                    <a:pt x="397" y="1"/>
                  </a:moveTo>
                  <a:cubicBezTo>
                    <a:pt x="314" y="1"/>
                    <a:pt x="232" y="48"/>
                    <a:pt x="194" y="129"/>
                  </a:cubicBezTo>
                  <a:lnTo>
                    <a:pt x="0" y="537"/>
                  </a:lnTo>
                  <a:lnTo>
                    <a:pt x="739" y="1512"/>
                  </a:lnTo>
                  <a:cubicBezTo>
                    <a:pt x="783" y="1569"/>
                    <a:pt x="849" y="1598"/>
                    <a:pt x="916" y="1598"/>
                  </a:cubicBezTo>
                  <a:cubicBezTo>
                    <a:pt x="973" y="1598"/>
                    <a:pt x="1031" y="1576"/>
                    <a:pt x="1077" y="1533"/>
                  </a:cubicBezTo>
                  <a:lnTo>
                    <a:pt x="1791" y="818"/>
                  </a:lnTo>
                  <a:lnTo>
                    <a:pt x="514" y="34"/>
                  </a:lnTo>
                  <a:cubicBezTo>
                    <a:pt x="478" y="11"/>
                    <a:pt x="437" y="1"/>
                    <a:pt x="397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4" name="Google Shape;18764;p79"/>
            <p:cNvSpPr/>
            <p:nvPr/>
          </p:nvSpPr>
          <p:spPr>
            <a:xfrm>
              <a:off x="1503983" y="3564785"/>
              <a:ext cx="46641" cy="41592"/>
            </a:xfrm>
            <a:custGeom>
              <a:avLst/>
              <a:gdLst/>
              <a:ahLst/>
              <a:cxnLst/>
              <a:rect l="l" t="t" r="r" b="b"/>
              <a:pathLst>
                <a:path w="1792" h="1598" extrusionOk="0">
                  <a:moveTo>
                    <a:pt x="1394" y="1"/>
                  </a:moveTo>
                  <a:cubicBezTo>
                    <a:pt x="1355" y="1"/>
                    <a:pt x="1314" y="11"/>
                    <a:pt x="1278" y="34"/>
                  </a:cubicBezTo>
                  <a:lnTo>
                    <a:pt x="1" y="818"/>
                  </a:lnTo>
                  <a:lnTo>
                    <a:pt x="715" y="1533"/>
                  </a:lnTo>
                  <a:cubicBezTo>
                    <a:pt x="759" y="1576"/>
                    <a:pt x="816" y="1598"/>
                    <a:pt x="873" y="1598"/>
                  </a:cubicBezTo>
                  <a:cubicBezTo>
                    <a:pt x="940" y="1598"/>
                    <a:pt x="1006" y="1569"/>
                    <a:pt x="1049" y="1512"/>
                  </a:cubicBezTo>
                  <a:lnTo>
                    <a:pt x="1792" y="537"/>
                  </a:lnTo>
                  <a:lnTo>
                    <a:pt x="1598" y="129"/>
                  </a:lnTo>
                  <a:cubicBezTo>
                    <a:pt x="1560" y="48"/>
                    <a:pt x="1478" y="1"/>
                    <a:pt x="1394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5" name="Google Shape;18765;p79"/>
            <p:cNvSpPr/>
            <p:nvPr/>
          </p:nvSpPr>
          <p:spPr>
            <a:xfrm>
              <a:off x="1445759" y="3441129"/>
              <a:ext cx="116499" cy="110070"/>
            </a:xfrm>
            <a:custGeom>
              <a:avLst/>
              <a:gdLst/>
              <a:ahLst/>
              <a:cxnLst/>
              <a:rect l="l" t="t" r="r" b="b"/>
              <a:pathLst>
                <a:path w="4476" h="4229" extrusionOk="0">
                  <a:moveTo>
                    <a:pt x="1907" y="0"/>
                  </a:moveTo>
                  <a:cubicBezTo>
                    <a:pt x="1205" y="0"/>
                    <a:pt x="672" y="200"/>
                    <a:pt x="672" y="200"/>
                  </a:cubicBezTo>
                  <a:lnTo>
                    <a:pt x="672" y="960"/>
                  </a:lnTo>
                  <a:cubicBezTo>
                    <a:pt x="672" y="1182"/>
                    <a:pt x="560" y="1393"/>
                    <a:pt x="373" y="1516"/>
                  </a:cubicBezTo>
                  <a:lnTo>
                    <a:pt x="0" y="1766"/>
                  </a:lnTo>
                  <a:lnTo>
                    <a:pt x="0" y="1991"/>
                  </a:lnTo>
                  <a:cubicBezTo>
                    <a:pt x="0" y="3226"/>
                    <a:pt x="999" y="4229"/>
                    <a:pt x="2238" y="4229"/>
                  </a:cubicBezTo>
                  <a:cubicBezTo>
                    <a:pt x="3473" y="4229"/>
                    <a:pt x="4476" y="3226"/>
                    <a:pt x="4476" y="1991"/>
                  </a:cubicBezTo>
                  <a:lnTo>
                    <a:pt x="4476" y="1766"/>
                  </a:lnTo>
                  <a:lnTo>
                    <a:pt x="4103" y="1516"/>
                  </a:lnTo>
                  <a:cubicBezTo>
                    <a:pt x="3916" y="1393"/>
                    <a:pt x="3804" y="1182"/>
                    <a:pt x="3804" y="960"/>
                  </a:cubicBezTo>
                  <a:lnTo>
                    <a:pt x="3804" y="647"/>
                  </a:lnTo>
                  <a:cubicBezTo>
                    <a:pt x="3193" y="139"/>
                    <a:pt x="2491" y="0"/>
                    <a:pt x="1907" y="0"/>
                  </a:cubicBezTo>
                  <a:close/>
                </a:path>
              </a:pathLst>
            </a:custGeom>
            <a:solidFill>
              <a:srgbClr val="C2CA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6" name="Google Shape;18766;p79"/>
            <p:cNvSpPr/>
            <p:nvPr/>
          </p:nvSpPr>
          <p:spPr>
            <a:xfrm>
              <a:off x="1405000" y="3598257"/>
              <a:ext cx="34929" cy="57807"/>
            </a:xfrm>
            <a:custGeom>
              <a:avLst/>
              <a:gdLst/>
              <a:ahLst/>
              <a:cxnLst/>
              <a:rect l="l" t="t" r="r" b="b"/>
              <a:pathLst>
                <a:path w="1342" h="2221" extrusionOk="0">
                  <a:moveTo>
                    <a:pt x="240" y="0"/>
                  </a:moveTo>
                  <a:cubicBezTo>
                    <a:pt x="85" y="166"/>
                    <a:pt x="0" y="380"/>
                    <a:pt x="0" y="609"/>
                  </a:cubicBezTo>
                  <a:lnTo>
                    <a:pt x="0" y="2221"/>
                  </a:lnTo>
                  <a:lnTo>
                    <a:pt x="1341" y="2221"/>
                  </a:lnTo>
                  <a:lnTo>
                    <a:pt x="1341" y="1471"/>
                  </a:lnTo>
                  <a:cubicBezTo>
                    <a:pt x="1341" y="1235"/>
                    <a:pt x="1246" y="1007"/>
                    <a:pt x="1077" y="838"/>
                  </a:cubicBezTo>
                  <a:lnTo>
                    <a:pt x="240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7" name="Google Shape;18767;p79"/>
            <p:cNvSpPr/>
            <p:nvPr/>
          </p:nvSpPr>
          <p:spPr>
            <a:xfrm>
              <a:off x="1445655" y="3441129"/>
              <a:ext cx="99113" cy="109524"/>
            </a:xfrm>
            <a:custGeom>
              <a:avLst/>
              <a:gdLst/>
              <a:ahLst/>
              <a:cxnLst/>
              <a:rect l="l" t="t" r="r" b="b"/>
              <a:pathLst>
                <a:path w="3808" h="4208" extrusionOk="0">
                  <a:moveTo>
                    <a:pt x="1909" y="0"/>
                  </a:moveTo>
                  <a:cubicBezTo>
                    <a:pt x="1206" y="0"/>
                    <a:pt x="673" y="200"/>
                    <a:pt x="673" y="200"/>
                  </a:cubicBezTo>
                  <a:lnTo>
                    <a:pt x="673" y="957"/>
                  </a:lnTo>
                  <a:cubicBezTo>
                    <a:pt x="673" y="1182"/>
                    <a:pt x="560" y="1393"/>
                    <a:pt x="374" y="1516"/>
                  </a:cubicBezTo>
                  <a:lnTo>
                    <a:pt x="1" y="1766"/>
                  </a:lnTo>
                  <a:lnTo>
                    <a:pt x="1" y="1991"/>
                  </a:lnTo>
                  <a:cubicBezTo>
                    <a:pt x="4" y="3121"/>
                    <a:pt x="849" y="4074"/>
                    <a:pt x="1971" y="4208"/>
                  </a:cubicBezTo>
                  <a:cubicBezTo>
                    <a:pt x="1570" y="3793"/>
                    <a:pt x="1345" y="3237"/>
                    <a:pt x="1345" y="2660"/>
                  </a:cubicBezTo>
                  <a:lnTo>
                    <a:pt x="1345" y="1182"/>
                  </a:lnTo>
                  <a:cubicBezTo>
                    <a:pt x="1345" y="957"/>
                    <a:pt x="1514" y="767"/>
                    <a:pt x="1739" y="739"/>
                  </a:cubicBezTo>
                  <a:cubicBezTo>
                    <a:pt x="1914" y="717"/>
                    <a:pt x="2137" y="699"/>
                    <a:pt x="2385" y="699"/>
                  </a:cubicBezTo>
                  <a:cubicBezTo>
                    <a:pt x="2824" y="699"/>
                    <a:pt x="3342" y="756"/>
                    <a:pt x="3808" y="957"/>
                  </a:cubicBezTo>
                  <a:lnTo>
                    <a:pt x="3808" y="647"/>
                  </a:lnTo>
                  <a:cubicBezTo>
                    <a:pt x="3197" y="139"/>
                    <a:pt x="2494" y="0"/>
                    <a:pt x="1909" y="0"/>
                  </a:cubicBezTo>
                  <a:close/>
                </a:path>
              </a:pathLst>
            </a:custGeom>
            <a:solidFill>
              <a:srgbClr val="B2B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8" name="Google Shape;18768;p79"/>
            <p:cNvSpPr/>
            <p:nvPr/>
          </p:nvSpPr>
          <p:spPr>
            <a:xfrm>
              <a:off x="1601534" y="3504948"/>
              <a:ext cx="50285" cy="16814"/>
            </a:xfrm>
            <a:custGeom>
              <a:avLst/>
              <a:gdLst/>
              <a:ahLst/>
              <a:cxnLst/>
              <a:rect l="l" t="t" r="r" b="b"/>
              <a:pathLst>
                <a:path w="1932" h="646" extrusionOk="0">
                  <a:moveTo>
                    <a:pt x="278" y="0"/>
                  </a:moveTo>
                  <a:cubicBezTo>
                    <a:pt x="0" y="0"/>
                    <a:pt x="0" y="419"/>
                    <a:pt x="278" y="419"/>
                  </a:cubicBezTo>
                  <a:cubicBezTo>
                    <a:pt x="514" y="419"/>
                    <a:pt x="1196" y="454"/>
                    <a:pt x="1527" y="619"/>
                  </a:cubicBezTo>
                  <a:cubicBezTo>
                    <a:pt x="1562" y="637"/>
                    <a:pt x="1596" y="645"/>
                    <a:pt x="1628" y="645"/>
                  </a:cubicBezTo>
                  <a:cubicBezTo>
                    <a:pt x="1822" y="645"/>
                    <a:pt x="1932" y="352"/>
                    <a:pt x="1717" y="246"/>
                  </a:cubicBezTo>
                  <a:cubicBezTo>
                    <a:pt x="1228" y="4"/>
                    <a:pt x="317" y="0"/>
                    <a:pt x="2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9" name="Google Shape;18769;p79"/>
            <p:cNvSpPr/>
            <p:nvPr/>
          </p:nvSpPr>
          <p:spPr>
            <a:xfrm>
              <a:off x="1317912" y="3388371"/>
              <a:ext cx="372115" cy="273185"/>
            </a:xfrm>
            <a:custGeom>
              <a:avLst/>
              <a:gdLst/>
              <a:ahLst/>
              <a:cxnLst/>
              <a:rect l="l" t="t" r="r" b="b"/>
              <a:pathLst>
                <a:path w="14297" h="10496" extrusionOk="0">
                  <a:moveTo>
                    <a:pt x="9405" y="419"/>
                  </a:moveTo>
                  <a:lnTo>
                    <a:pt x="9405" y="2449"/>
                  </a:lnTo>
                  <a:cubicBezTo>
                    <a:pt x="9405" y="2752"/>
                    <a:pt x="9335" y="3054"/>
                    <a:pt x="9201" y="3329"/>
                  </a:cubicBezTo>
                  <a:cubicBezTo>
                    <a:pt x="9187" y="3357"/>
                    <a:pt x="9180" y="3388"/>
                    <a:pt x="9180" y="3420"/>
                  </a:cubicBezTo>
                  <a:lnTo>
                    <a:pt x="9180" y="4018"/>
                  </a:lnTo>
                  <a:cubicBezTo>
                    <a:pt x="9184" y="4578"/>
                    <a:pt x="8951" y="5116"/>
                    <a:pt x="8540" y="5496"/>
                  </a:cubicBezTo>
                  <a:cubicBezTo>
                    <a:pt x="8487" y="5545"/>
                    <a:pt x="8434" y="5591"/>
                    <a:pt x="8378" y="5633"/>
                  </a:cubicBezTo>
                  <a:lnTo>
                    <a:pt x="8374" y="5637"/>
                  </a:lnTo>
                  <a:cubicBezTo>
                    <a:pt x="8026" y="5903"/>
                    <a:pt x="7600" y="6047"/>
                    <a:pt x="7161" y="6047"/>
                  </a:cubicBezTo>
                  <a:cubicBezTo>
                    <a:pt x="7113" y="6047"/>
                    <a:pt x="7065" y="6045"/>
                    <a:pt x="7016" y="6041"/>
                  </a:cubicBezTo>
                  <a:cubicBezTo>
                    <a:pt x="5954" y="5974"/>
                    <a:pt x="5123" y="5049"/>
                    <a:pt x="5123" y="3941"/>
                  </a:cubicBezTo>
                  <a:lnTo>
                    <a:pt x="5120" y="3941"/>
                  </a:lnTo>
                  <a:lnTo>
                    <a:pt x="5120" y="3420"/>
                  </a:lnTo>
                  <a:cubicBezTo>
                    <a:pt x="5120" y="3388"/>
                    <a:pt x="5113" y="3357"/>
                    <a:pt x="5099" y="3329"/>
                  </a:cubicBezTo>
                  <a:cubicBezTo>
                    <a:pt x="4969" y="3054"/>
                    <a:pt x="4898" y="2755"/>
                    <a:pt x="4898" y="2449"/>
                  </a:cubicBezTo>
                  <a:lnTo>
                    <a:pt x="4898" y="2002"/>
                  </a:lnTo>
                  <a:cubicBezTo>
                    <a:pt x="4898" y="1126"/>
                    <a:pt x="5605" y="419"/>
                    <a:pt x="6481" y="419"/>
                  </a:cubicBezTo>
                  <a:close/>
                  <a:moveTo>
                    <a:pt x="2226" y="3778"/>
                  </a:moveTo>
                  <a:cubicBezTo>
                    <a:pt x="2565" y="3778"/>
                    <a:pt x="2905" y="3911"/>
                    <a:pt x="3160" y="4177"/>
                  </a:cubicBezTo>
                  <a:cubicBezTo>
                    <a:pt x="3413" y="4440"/>
                    <a:pt x="3561" y="4785"/>
                    <a:pt x="3586" y="5151"/>
                  </a:cubicBezTo>
                  <a:cubicBezTo>
                    <a:pt x="3593" y="5267"/>
                    <a:pt x="3596" y="5404"/>
                    <a:pt x="3603" y="5549"/>
                  </a:cubicBezTo>
                  <a:lnTo>
                    <a:pt x="3603" y="5584"/>
                  </a:lnTo>
                  <a:cubicBezTo>
                    <a:pt x="3375" y="5232"/>
                    <a:pt x="3023" y="4975"/>
                    <a:pt x="2569" y="4827"/>
                  </a:cubicBezTo>
                  <a:cubicBezTo>
                    <a:pt x="2312" y="4747"/>
                    <a:pt x="2041" y="4704"/>
                    <a:pt x="1770" y="4704"/>
                  </a:cubicBezTo>
                  <a:cubicBezTo>
                    <a:pt x="1717" y="4704"/>
                    <a:pt x="1665" y="4725"/>
                    <a:pt x="1626" y="4768"/>
                  </a:cubicBezTo>
                  <a:lnTo>
                    <a:pt x="1249" y="5158"/>
                  </a:lnTo>
                  <a:cubicBezTo>
                    <a:pt x="1104" y="5312"/>
                    <a:pt x="1243" y="5515"/>
                    <a:pt x="1405" y="5515"/>
                  </a:cubicBezTo>
                  <a:cubicBezTo>
                    <a:pt x="1454" y="5515"/>
                    <a:pt x="1506" y="5496"/>
                    <a:pt x="1552" y="5450"/>
                  </a:cubicBezTo>
                  <a:lnTo>
                    <a:pt x="1865" y="5123"/>
                  </a:lnTo>
                  <a:cubicBezTo>
                    <a:pt x="2136" y="5137"/>
                    <a:pt x="3009" y="5236"/>
                    <a:pt x="3346" y="5981"/>
                  </a:cubicBezTo>
                  <a:cubicBezTo>
                    <a:pt x="3256" y="6536"/>
                    <a:pt x="2779" y="6938"/>
                    <a:pt x="2225" y="6938"/>
                  </a:cubicBezTo>
                  <a:cubicBezTo>
                    <a:pt x="2196" y="6938"/>
                    <a:pt x="2166" y="6937"/>
                    <a:pt x="2136" y="6935"/>
                  </a:cubicBezTo>
                  <a:cubicBezTo>
                    <a:pt x="1549" y="6889"/>
                    <a:pt x="1091" y="6400"/>
                    <a:pt x="1091" y="5806"/>
                  </a:cubicBezTo>
                  <a:cubicBezTo>
                    <a:pt x="1094" y="5692"/>
                    <a:pt x="998" y="5598"/>
                    <a:pt x="887" y="5598"/>
                  </a:cubicBezTo>
                  <a:cubicBezTo>
                    <a:pt x="874" y="5598"/>
                    <a:pt x="861" y="5599"/>
                    <a:pt x="848" y="5601"/>
                  </a:cubicBezTo>
                  <a:lnTo>
                    <a:pt x="848" y="5545"/>
                  </a:lnTo>
                  <a:cubicBezTo>
                    <a:pt x="855" y="5404"/>
                    <a:pt x="859" y="5267"/>
                    <a:pt x="869" y="5151"/>
                  </a:cubicBezTo>
                  <a:cubicBezTo>
                    <a:pt x="891" y="4785"/>
                    <a:pt x="1042" y="4440"/>
                    <a:pt x="1292" y="4177"/>
                  </a:cubicBezTo>
                  <a:cubicBezTo>
                    <a:pt x="1547" y="3911"/>
                    <a:pt x="1886" y="3778"/>
                    <a:pt x="2226" y="3778"/>
                  </a:cubicBezTo>
                  <a:close/>
                  <a:moveTo>
                    <a:pt x="13205" y="3779"/>
                  </a:moveTo>
                  <a:lnTo>
                    <a:pt x="13205" y="4648"/>
                  </a:lnTo>
                  <a:cubicBezTo>
                    <a:pt x="13205" y="4789"/>
                    <a:pt x="13170" y="4929"/>
                    <a:pt x="13107" y="5053"/>
                  </a:cubicBezTo>
                  <a:lnTo>
                    <a:pt x="13001" y="5267"/>
                  </a:lnTo>
                  <a:cubicBezTo>
                    <a:pt x="12987" y="5295"/>
                    <a:pt x="12980" y="5327"/>
                    <a:pt x="12980" y="5359"/>
                  </a:cubicBezTo>
                  <a:lnTo>
                    <a:pt x="12980" y="5806"/>
                  </a:lnTo>
                  <a:cubicBezTo>
                    <a:pt x="12980" y="6435"/>
                    <a:pt x="12470" y="6942"/>
                    <a:pt x="11844" y="6942"/>
                  </a:cubicBezTo>
                  <a:cubicBezTo>
                    <a:pt x="11833" y="6942"/>
                    <a:pt x="11823" y="6942"/>
                    <a:pt x="11812" y="6942"/>
                  </a:cubicBezTo>
                  <a:cubicBezTo>
                    <a:pt x="11207" y="6924"/>
                    <a:pt x="10714" y="6393"/>
                    <a:pt x="10714" y="5753"/>
                  </a:cubicBezTo>
                  <a:lnTo>
                    <a:pt x="10714" y="5362"/>
                  </a:lnTo>
                  <a:cubicBezTo>
                    <a:pt x="10714" y="5327"/>
                    <a:pt x="10707" y="5295"/>
                    <a:pt x="10693" y="5267"/>
                  </a:cubicBezTo>
                  <a:lnTo>
                    <a:pt x="10563" y="5007"/>
                  </a:lnTo>
                  <a:cubicBezTo>
                    <a:pt x="10517" y="4912"/>
                    <a:pt x="10493" y="4806"/>
                    <a:pt x="10489" y="4701"/>
                  </a:cubicBezTo>
                  <a:lnTo>
                    <a:pt x="10489" y="4687"/>
                  </a:lnTo>
                  <a:cubicBezTo>
                    <a:pt x="10493" y="4187"/>
                    <a:pt x="10897" y="3779"/>
                    <a:pt x="11400" y="3779"/>
                  </a:cubicBezTo>
                  <a:close/>
                  <a:moveTo>
                    <a:pt x="792" y="6404"/>
                  </a:moveTo>
                  <a:cubicBezTo>
                    <a:pt x="908" y="6678"/>
                    <a:pt x="1098" y="6914"/>
                    <a:pt x="1344" y="7086"/>
                  </a:cubicBezTo>
                  <a:lnTo>
                    <a:pt x="1344" y="7336"/>
                  </a:lnTo>
                  <a:cubicBezTo>
                    <a:pt x="954" y="7195"/>
                    <a:pt x="757" y="7009"/>
                    <a:pt x="672" y="6903"/>
                  </a:cubicBezTo>
                  <a:cubicBezTo>
                    <a:pt x="732" y="6741"/>
                    <a:pt x="771" y="6573"/>
                    <a:pt x="792" y="6404"/>
                  </a:cubicBezTo>
                  <a:close/>
                  <a:moveTo>
                    <a:pt x="3660" y="6404"/>
                  </a:moveTo>
                  <a:cubicBezTo>
                    <a:pt x="3681" y="6576"/>
                    <a:pt x="3723" y="6741"/>
                    <a:pt x="3779" y="6903"/>
                  </a:cubicBezTo>
                  <a:cubicBezTo>
                    <a:pt x="3698" y="7009"/>
                    <a:pt x="3498" y="7195"/>
                    <a:pt x="3107" y="7336"/>
                  </a:cubicBezTo>
                  <a:lnTo>
                    <a:pt x="3107" y="7086"/>
                  </a:lnTo>
                  <a:cubicBezTo>
                    <a:pt x="3354" y="6917"/>
                    <a:pt x="3547" y="6682"/>
                    <a:pt x="3660" y="6404"/>
                  </a:cubicBezTo>
                  <a:close/>
                  <a:moveTo>
                    <a:pt x="6017" y="6179"/>
                  </a:moveTo>
                  <a:cubicBezTo>
                    <a:pt x="6316" y="6340"/>
                    <a:pt x="6647" y="6439"/>
                    <a:pt x="6988" y="6460"/>
                  </a:cubicBezTo>
                  <a:cubicBezTo>
                    <a:pt x="7044" y="6464"/>
                    <a:pt x="7097" y="6464"/>
                    <a:pt x="7153" y="6464"/>
                  </a:cubicBezTo>
                  <a:cubicBezTo>
                    <a:pt x="7548" y="6464"/>
                    <a:pt x="7935" y="6369"/>
                    <a:pt x="8283" y="6186"/>
                  </a:cubicBezTo>
                  <a:lnTo>
                    <a:pt x="8283" y="6569"/>
                  </a:lnTo>
                  <a:lnTo>
                    <a:pt x="7150" y="7343"/>
                  </a:lnTo>
                  <a:lnTo>
                    <a:pt x="6017" y="6569"/>
                  </a:lnTo>
                  <a:lnTo>
                    <a:pt x="6017" y="6179"/>
                  </a:lnTo>
                  <a:close/>
                  <a:moveTo>
                    <a:pt x="11386" y="7287"/>
                  </a:moveTo>
                  <a:cubicBezTo>
                    <a:pt x="11520" y="7333"/>
                    <a:pt x="11657" y="7354"/>
                    <a:pt x="11801" y="7361"/>
                  </a:cubicBezTo>
                  <a:lnTo>
                    <a:pt x="11847" y="7361"/>
                  </a:lnTo>
                  <a:cubicBezTo>
                    <a:pt x="12005" y="7361"/>
                    <a:pt x="12160" y="7336"/>
                    <a:pt x="12312" y="7290"/>
                  </a:cubicBezTo>
                  <a:lnTo>
                    <a:pt x="12312" y="7375"/>
                  </a:lnTo>
                  <a:cubicBezTo>
                    <a:pt x="12308" y="7414"/>
                    <a:pt x="12315" y="7456"/>
                    <a:pt x="12326" y="7494"/>
                  </a:cubicBezTo>
                  <a:lnTo>
                    <a:pt x="11847" y="7976"/>
                  </a:lnTo>
                  <a:lnTo>
                    <a:pt x="11372" y="7501"/>
                  </a:lnTo>
                  <a:cubicBezTo>
                    <a:pt x="11383" y="7459"/>
                    <a:pt x="11386" y="7417"/>
                    <a:pt x="11386" y="7375"/>
                  </a:cubicBezTo>
                  <a:lnTo>
                    <a:pt x="11386" y="7287"/>
                  </a:lnTo>
                  <a:close/>
                  <a:moveTo>
                    <a:pt x="2689" y="7290"/>
                  </a:moveTo>
                  <a:lnTo>
                    <a:pt x="2689" y="7512"/>
                  </a:lnTo>
                  <a:cubicBezTo>
                    <a:pt x="2685" y="7586"/>
                    <a:pt x="2703" y="7653"/>
                    <a:pt x="2738" y="7716"/>
                  </a:cubicBezTo>
                  <a:lnTo>
                    <a:pt x="2544" y="7903"/>
                  </a:lnTo>
                  <a:cubicBezTo>
                    <a:pt x="2455" y="7987"/>
                    <a:pt x="2340" y="8029"/>
                    <a:pt x="2226" y="8029"/>
                  </a:cubicBezTo>
                  <a:cubicBezTo>
                    <a:pt x="2112" y="8029"/>
                    <a:pt x="1997" y="7987"/>
                    <a:pt x="1907" y="7903"/>
                  </a:cubicBezTo>
                  <a:lnTo>
                    <a:pt x="1714" y="7716"/>
                  </a:lnTo>
                  <a:cubicBezTo>
                    <a:pt x="1746" y="7653"/>
                    <a:pt x="1763" y="7586"/>
                    <a:pt x="1763" y="7512"/>
                  </a:cubicBezTo>
                  <a:lnTo>
                    <a:pt x="1763" y="7290"/>
                  </a:lnTo>
                  <a:cubicBezTo>
                    <a:pt x="1913" y="7336"/>
                    <a:pt x="2068" y="7359"/>
                    <a:pt x="2225" y="7359"/>
                  </a:cubicBezTo>
                  <a:cubicBezTo>
                    <a:pt x="2381" y="7359"/>
                    <a:pt x="2537" y="7336"/>
                    <a:pt x="2689" y="7290"/>
                  </a:cubicBezTo>
                  <a:close/>
                  <a:moveTo>
                    <a:pt x="5838" y="6953"/>
                  </a:moveTo>
                  <a:lnTo>
                    <a:pt x="6826" y="7628"/>
                  </a:lnTo>
                  <a:lnTo>
                    <a:pt x="6302" y="8152"/>
                  </a:lnTo>
                  <a:cubicBezTo>
                    <a:pt x="6300" y="8155"/>
                    <a:pt x="6297" y="8157"/>
                    <a:pt x="6295" y="8157"/>
                  </a:cubicBezTo>
                  <a:cubicBezTo>
                    <a:pt x="6294" y="8157"/>
                    <a:pt x="6292" y="8157"/>
                    <a:pt x="6291" y="8156"/>
                  </a:cubicBezTo>
                  <a:cubicBezTo>
                    <a:pt x="6284" y="8156"/>
                    <a:pt x="6281" y="8156"/>
                    <a:pt x="6281" y="8149"/>
                  </a:cubicBezTo>
                  <a:lnTo>
                    <a:pt x="5630" y="7174"/>
                  </a:lnTo>
                  <a:lnTo>
                    <a:pt x="5838" y="6953"/>
                  </a:lnTo>
                  <a:close/>
                  <a:moveTo>
                    <a:pt x="8466" y="6956"/>
                  </a:moveTo>
                  <a:lnTo>
                    <a:pt x="8677" y="7174"/>
                  </a:lnTo>
                  <a:lnTo>
                    <a:pt x="8026" y="8152"/>
                  </a:lnTo>
                  <a:cubicBezTo>
                    <a:pt x="8023" y="8156"/>
                    <a:pt x="8019" y="8156"/>
                    <a:pt x="8016" y="8159"/>
                  </a:cubicBezTo>
                  <a:cubicBezTo>
                    <a:pt x="8012" y="8159"/>
                    <a:pt x="8005" y="8156"/>
                    <a:pt x="8001" y="8152"/>
                  </a:cubicBezTo>
                  <a:lnTo>
                    <a:pt x="7481" y="7632"/>
                  </a:lnTo>
                  <a:lnTo>
                    <a:pt x="8466" y="6956"/>
                  </a:lnTo>
                  <a:close/>
                  <a:moveTo>
                    <a:pt x="6481" y="0"/>
                  </a:moveTo>
                  <a:cubicBezTo>
                    <a:pt x="5377" y="4"/>
                    <a:pt x="4479" y="897"/>
                    <a:pt x="4479" y="2002"/>
                  </a:cubicBezTo>
                  <a:lnTo>
                    <a:pt x="4479" y="2449"/>
                  </a:lnTo>
                  <a:cubicBezTo>
                    <a:pt x="4479" y="2801"/>
                    <a:pt x="4557" y="3149"/>
                    <a:pt x="4705" y="3466"/>
                  </a:cubicBezTo>
                  <a:lnTo>
                    <a:pt x="4705" y="3941"/>
                  </a:lnTo>
                  <a:cubicBezTo>
                    <a:pt x="4701" y="4690"/>
                    <a:pt x="5028" y="5404"/>
                    <a:pt x="5598" y="5894"/>
                  </a:cubicBezTo>
                  <a:lnTo>
                    <a:pt x="5598" y="6597"/>
                  </a:lnTo>
                  <a:lnTo>
                    <a:pt x="5208" y="7005"/>
                  </a:lnTo>
                  <a:cubicBezTo>
                    <a:pt x="5169" y="7048"/>
                    <a:pt x="5148" y="7107"/>
                    <a:pt x="5151" y="7167"/>
                  </a:cubicBezTo>
                  <a:lnTo>
                    <a:pt x="3864" y="7635"/>
                  </a:lnTo>
                  <a:cubicBezTo>
                    <a:pt x="3772" y="7667"/>
                    <a:pt x="3684" y="7713"/>
                    <a:pt x="3603" y="7769"/>
                  </a:cubicBezTo>
                  <a:lnTo>
                    <a:pt x="3403" y="7670"/>
                  </a:lnTo>
                  <a:cubicBezTo>
                    <a:pt x="4004" y="7406"/>
                    <a:pt x="4194" y="7037"/>
                    <a:pt x="4205" y="7019"/>
                  </a:cubicBezTo>
                  <a:cubicBezTo>
                    <a:pt x="4233" y="6960"/>
                    <a:pt x="4233" y="6893"/>
                    <a:pt x="4205" y="6833"/>
                  </a:cubicBezTo>
                  <a:cubicBezTo>
                    <a:pt x="4054" y="6530"/>
                    <a:pt x="4036" y="5978"/>
                    <a:pt x="4022" y="5535"/>
                  </a:cubicBezTo>
                  <a:cubicBezTo>
                    <a:pt x="4015" y="5383"/>
                    <a:pt x="4011" y="5246"/>
                    <a:pt x="4001" y="5119"/>
                  </a:cubicBezTo>
                  <a:cubicBezTo>
                    <a:pt x="3931" y="4117"/>
                    <a:pt x="3167" y="3360"/>
                    <a:pt x="2228" y="3360"/>
                  </a:cubicBezTo>
                  <a:cubicBezTo>
                    <a:pt x="1285" y="3360"/>
                    <a:pt x="521" y="4117"/>
                    <a:pt x="451" y="5119"/>
                  </a:cubicBezTo>
                  <a:cubicBezTo>
                    <a:pt x="440" y="5246"/>
                    <a:pt x="437" y="5383"/>
                    <a:pt x="433" y="5535"/>
                  </a:cubicBezTo>
                  <a:cubicBezTo>
                    <a:pt x="416" y="5978"/>
                    <a:pt x="398" y="6530"/>
                    <a:pt x="247" y="6833"/>
                  </a:cubicBezTo>
                  <a:cubicBezTo>
                    <a:pt x="219" y="6893"/>
                    <a:pt x="219" y="6960"/>
                    <a:pt x="247" y="7019"/>
                  </a:cubicBezTo>
                  <a:cubicBezTo>
                    <a:pt x="257" y="7037"/>
                    <a:pt x="447" y="7406"/>
                    <a:pt x="1049" y="7670"/>
                  </a:cubicBezTo>
                  <a:lnTo>
                    <a:pt x="489" y="7948"/>
                  </a:lnTo>
                  <a:cubicBezTo>
                    <a:pt x="190" y="8100"/>
                    <a:pt x="0" y="8402"/>
                    <a:pt x="0" y="8736"/>
                  </a:cubicBezTo>
                  <a:lnTo>
                    <a:pt x="0" y="10285"/>
                  </a:lnTo>
                  <a:cubicBezTo>
                    <a:pt x="4" y="10401"/>
                    <a:pt x="95" y="10492"/>
                    <a:pt x="212" y="10492"/>
                  </a:cubicBezTo>
                  <a:cubicBezTo>
                    <a:pt x="328" y="10492"/>
                    <a:pt x="419" y="10401"/>
                    <a:pt x="419" y="10285"/>
                  </a:cubicBezTo>
                  <a:lnTo>
                    <a:pt x="419" y="8736"/>
                  </a:lnTo>
                  <a:cubicBezTo>
                    <a:pt x="419" y="8564"/>
                    <a:pt x="518" y="8402"/>
                    <a:pt x="676" y="8325"/>
                  </a:cubicBezTo>
                  <a:lnTo>
                    <a:pt x="1376" y="7973"/>
                  </a:lnTo>
                  <a:lnTo>
                    <a:pt x="1619" y="8205"/>
                  </a:lnTo>
                  <a:cubicBezTo>
                    <a:pt x="1790" y="8367"/>
                    <a:pt x="2009" y="8448"/>
                    <a:pt x="2227" y="8448"/>
                  </a:cubicBezTo>
                  <a:cubicBezTo>
                    <a:pt x="2446" y="8448"/>
                    <a:pt x="2664" y="8367"/>
                    <a:pt x="2833" y="8205"/>
                  </a:cubicBezTo>
                  <a:lnTo>
                    <a:pt x="3076" y="7973"/>
                  </a:lnTo>
                  <a:lnTo>
                    <a:pt x="3304" y="8086"/>
                  </a:lnTo>
                  <a:cubicBezTo>
                    <a:pt x="3195" y="8261"/>
                    <a:pt x="3135" y="8466"/>
                    <a:pt x="3135" y="8670"/>
                  </a:cubicBezTo>
                  <a:lnTo>
                    <a:pt x="3135" y="10281"/>
                  </a:lnTo>
                  <a:cubicBezTo>
                    <a:pt x="3135" y="10397"/>
                    <a:pt x="3230" y="10492"/>
                    <a:pt x="3346" y="10492"/>
                  </a:cubicBezTo>
                  <a:cubicBezTo>
                    <a:pt x="3463" y="10492"/>
                    <a:pt x="3554" y="10397"/>
                    <a:pt x="3554" y="10281"/>
                  </a:cubicBezTo>
                  <a:lnTo>
                    <a:pt x="3554" y="8670"/>
                  </a:lnTo>
                  <a:cubicBezTo>
                    <a:pt x="3554" y="8381"/>
                    <a:pt x="3737" y="8124"/>
                    <a:pt x="4008" y="8026"/>
                  </a:cubicBezTo>
                  <a:lnTo>
                    <a:pt x="5366" y="7537"/>
                  </a:lnTo>
                  <a:lnTo>
                    <a:pt x="5929" y="8385"/>
                  </a:lnTo>
                  <a:cubicBezTo>
                    <a:pt x="6003" y="8490"/>
                    <a:pt x="6119" y="8561"/>
                    <a:pt x="6249" y="8575"/>
                  </a:cubicBezTo>
                  <a:lnTo>
                    <a:pt x="6291" y="8575"/>
                  </a:lnTo>
                  <a:cubicBezTo>
                    <a:pt x="6408" y="8575"/>
                    <a:pt x="6517" y="8529"/>
                    <a:pt x="6601" y="8448"/>
                  </a:cubicBezTo>
                  <a:lnTo>
                    <a:pt x="6946" y="8103"/>
                  </a:lnTo>
                  <a:lnTo>
                    <a:pt x="6946" y="10281"/>
                  </a:lnTo>
                  <a:cubicBezTo>
                    <a:pt x="6946" y="10397"/>
                    <a:pt x="7037" y="10492"/>
                    <a:pt x="7153" y="10492"/>
                  </a:cubicBezTo>
                  <a:cubicBezTo>
                    <a:pt x="7270" y="10492"/>
                    <a:pt x="7365" y="10397"/>
                    <a:pt x="7365" y="10281"/>
                  </a:cubicBezTo>
                  <a:lnTo>
                    <a:pt x="7365" y="8103"/>
                  </a:lnTo>
                  <a:lnTo>
                    <a:pt x="7709" y="8448"/>
                  </a:lnTo>
                  <a:cubicBezTo>
                    <a:pt x="7790" y="8529"/>
                    <a:pt x="7899" y="8575"/>
                    <a:pt x="8016" y="8575"/>
                  </a:cubicBezTo>
                  <a:lnTo>
                    <a:pt x="8061" y="8575"/>
                  </a:lnTo>
                  <a:cubicBezTo>
                    <a:pt x="8188" y="8561"/>
                    <a:pt x="8308" y="8490"/>
                    <a:pt x="8378" y="8385"/>
                  </a:cubicBezTo>
                  <a:lnTo>
                    <a:pt x="8937" y="7537"/>
                  </a:lnTo>
                  <a:lnTo>
                    <a:pt x="10295" y="8029"/>
                  </a:lnTo>
                  <a:cubicBezTo>
                    <a:pt x="10566" y="8128"/>
                    <a:pt x="10746" y="8385"/>
                    <a:pt x="10749" y="8673"/>
                  </a:cubicBezTo>
                  <a:lnTo>
                    <a:pt x="10749" y="10285"/>
                  </a:lnTo>
                  <a:cubicBezTo>
                    <a:pt x="10749" y="10401"/>
                    <a:pt x="10841" y="10496"/>
                    <a:pt x="10957" y="10496"/>
                  </a:cubicBezTo>
                  <a:cubicBezTo>
                    <a:pt x="11073" y="10496"/>
                    <a:pt x="11168" y="10401"/>
                    <a:pt x="11168" y="10285"/>
                  </a:cubicBezTo>
                  <a:lnTo>
                    <a:pt x="11168" y="8673"/>
                  </a:lnTo>
                  <a:cubicBezTo>
                    <a:pt x="11168" y="8388"/>
                    <a:pt x="11055" y="8114"/>
                    <a:pt x="10858" y="7906"/>
                  </a:cubicBezTo>
                  <a:lnTo>
                    <a:pt x="10911" y="7892"/>
                  </a:lnTo>
                  <a:cubicBezTo>
                    <a:pt x="10978" y="7874"/>
                    <a:pt x="11041" y="7850"/>
                    <a:pt x="11105" y="7822"/>
                  </a:cubicBezTo>
                  <a:lnTo>
                    <a:pt x="11640" y="8356"/>
                  </a:lnTo>
                  <a:lnTo>
                    <a:pt x="11640" y="10285"/>
                  </a:lnTo>
                  <a:cubicBezTo>
                    <a:pt x="11640" y="10401"/>
                    <a:pt x="11735" y="10492"/>
                    <a:pt x="11851" y="10492"/>
                  </a:cubicBezTo>
                  <a:cubicBezTo>
                    <a:pt x="11963" y="10492"/>
                    <a:pt x="12058" y="10401"/>
                    <a:pt x="12058" y="10285"/>
                  </a:cubicBezTo>
                  <a:lnTo>
                    <a:pt x="12058" y="8356"/>
                  </a:lnTo>
                  <a:lnTo>
                    <a:pt x="12590" y="7825"/>
                  </a:lnTo>
                  <a:cubicBezTo>
                    <a:pt x="12618" y="7839"/>
                    <a:pt x="12646" y="7853"/>
                    <a:pt x="12678" y="7860"/>
                  </a:cubicBezTo>
                  <a:lnTo>
                    <a:pt x="13543" y="8110"/>
                  </a:lnTo>
                  <a:cubicBezTo>
                    <a:pt x="13740" y="8166"/>
                    <a:pt x="13877" y="8346"/>
                    <a:pt x="13877" y="8553"/>
                  </a:cubicBezTo>
                  <a:lnTo>
                    <a:pt x="13877" y="10285"/>
                  </a:lnTo>
                  <a:cubicBezTo>
                    <a:pt x="13877" y="10401"/>
                    <a:pt x="13972" y="10496"/>
                    <a:pt x="14085" y="10496"/>
                  </a:cubicBezTo>
                  <a:cubicBezTo>
                    <a:pt x="14201" y="10496"/>
                    <a:pt x="14296" y="10401"/>
                    <a:pt x="14296" y="10285"/>
                  </a:cubicBezTo>
                  <a:lnTo>
                    <a:pt x="14296" y="8553"/>
                  </a:lnTo>
                  <a:cubicBezTo>
                    <a:pt x="14296" y="8159"/>
                    <a:pt x="14036" y="7815"/>
                    <a:pt x="13656" y="7706"/>
                  </a:cubicBezTo>
                  <a:lnTo>
                    <a:pt x="12794" y="7459"/>
                  </a:lnTo>
                  <a:cubicBezTo>
                    <a:pt x="12755" y="7449"/>
                    <a:pt x="12730" y="7414"/>
                    <a:pt x="12730" y="7375"/>
                  </a:cubicBezTo>
                  <a:lnTo>
                    <a:pt x="12730" y="7086"/>
                  </a:lnTo>
                  <a:cubicBezTo>
                    <a:pt x="12801" y="7037"/>
                    <a:pt x="12868" y="6981"/>
                    <a:pt x="12927" y="6921"/>
                  </a:cubicBezTo>
                  <a:cubicBezTo>
                    <a:pt x="13230" y="6632"/>
                    <a:pt x="13402" y="6228"/>
                    <a:pt x="13399" y="5809"/>
                  </a:cubicBezTo>
                  <a:lnTo>
                    <a:pt x="13399" y="5411"/>
                  </a:lnTo>
                  <a:lnTo>
                    <a:pt x="13483" y="5243"/>
                  </a:lnTo>
                  <a:cubicBezTo>
                    <a:pt x="13575" y="5060"/>
                    <a:pt x="13624" y="4856"/>
                    <a:pt x="13624" y="4648"/>
                  </a:cubicBezTo>
                  <a:lnTo>
                    <a:pt x="13624" y="3571"/>
                  </a:lnTo>
                  <a:cubicBezTo>
                    <a:pt x="13624" y="3455"/>
                    <a:pt x="13529" y="3360"/>
                    <a:pt x="13416" y="3360"/>
                  </a:cubicBezTo>
                  <a:lnTo>
                    <a:pt x="11400" y="3360"/>
                  </a:lnTo>
                  <a:cubicBezTo>
                    <a:pt x="10665" y="3360"/>
                    <a:pt x="10070" y="3955"/>
                    <a:pt x="10070" y="4690"/>
                  </a:cubicBezTo>
                  <a:lnTo>
                    <a:pt x="10070" y="4701"/>
                  </a:lnTo>
                  <a:cubicBezTo>
                    <a:pt x="10070" y="4873"/>
                    <a:pt x="10113" y="5042"/>
                    <a:pt x="10186" y="5197"/>
                  </a:cubicBezTo>
                  <a:lnTo>
                    <a:pt x="10295" y="5411"/>
                  </a:lnTo>
                  <a:lnTo>
                    <a:pt x="10295" y="5753"/>
                  </a:lnTo>
                  <a:cubicBezTo>
                    <a:pt x="10295" y="6274"/>
                    <a:pt x="10545" y="6763"/>
                    <a:pt x="10968" y="7072"/>
                  </a:cubicBezTo>
                  <a:lnTo>
                    <a:pt x="10968" y="7375"/>
                  </a:lnTo>
                  <a:cubicBezTo>
                    <a:pt x="10968" y="7421"/>
                    <a:pt x="10968" y="7442"/>
                    <a:pt x="10795" y="7491"/>
                  </a:cubicBezTo>
                  <a:lnTo>
                    <a:pt x="10373" y="7611"/>
                  </a:lnTo>
                  <a:lnTo>
                    <a:pt x="9152" y="7167"/>
                  </a:lnTo>
                  <a:cubicBezTo>
                    <a:pt x="9156" y="7107"/>
                    <a:pt x="9134" y="7048"/>
                    <a:pt x="9096" y="7005"/>
                  </a:cubicBezTo>
                  <a:lnTo>
                    <a:pt x="8705" y="6597"/>
                  </a:lnTo>
                  <a:lnTo>
                    <a:pt x="8705" y="5908"/>
                  </a:lnTo>
                  <a:cubicBezTo>
                    <a:pt x="8747" y="5872"/>
                    <a:pt x="8786" y="5837"/>
                    <a:pt x="8825" y="5802"/>
                  </a:cubicBezTo>
                  <a:cubicBezTo>
                    <a:pt x="9317" y="5338"/>
                    <a:pt x="9599" y="4694"/>
                    <a:pt x="9602" y="4018"/>
                  </a:cubicBezTo>
                  <a:lnTo>
                    <a:pt x="9602" y="3466"/>
                  </a:lnTo>
                  <a:cubicBezTo>
                    <a:pt x="9747" y="3149"/>
                    <a:pt x="9824" y="2801"/>
                    <a:pt x="9824" y="2449"/>
                  </a:cubicBezTo>
                  <a:lnTo>
                    <a:pt x="9824" y="211"/>
                  </a:lnTo>
                  <a:cubicBezTo>
                    <a:pt x="9824" y="95"/>
                    <a:pt x="9729" y="0"/>
                    <a:pt x="96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0" name="Google Shape;18770;p79"/>
            <p:cNvSpPr/>
            <p:nvPr/>
          </p:nvSpPr>
          <p:spPr>
            <a:xfrm>
              <a:off x="1655749" y="3615643"/>
              <a:ext cx="10906" cy="45913"/>
            </a:xfrm>
            <a:custGeom>
              <a:avLst/>
              <a:gdLst/>
              <a:ahLst/>
              <a:cxnLst/>
              <a:rect l="l" t="t" r="r" b="b"/>
              <a:pathLst>
                <a:path w="419" h="1764" extrusionOk="0">
                  <a:moveTo>
                    <a:pt x="211" y="1"/>
                  </a:moveTo>
                  <a:cubicBezTo>
                    <a:pt x="95" y="1"/>
                    <a:pt x="0" y="96"/>
                    <a:pt x="0" y="209"/>
                  </a:cubicBezTo>
                  <a:lnTo>
                    <a:pt x="0" y="1553"/>
                  </a:lnTo>
                  <a:cubicBezTo>
                    <a:pt x="0" y="1669"/>
                    <a:pt x="95" y="1764"/>
                    <a:pt x="211" y="1764"/>
                  </a:cubicBezTo>
                  <a:cubicBezTo>
                    <a:pt x="327" y="1764"/>
                    <a:pt x="419" y="1669"/>
                    <a:pt x="419" y="1553"/>
                  </a:cubicBezTo>
                  <a:lnTo>
                    <a:pt x="419" y="212"/>
                  </a:lnTo>
                  <a:cubicBezTo>
                    <a:pt x="419" y="96"/>
                    <a:pt x="327" y="1"/>
                    <a:pt x="2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1" name="Google Shape;18771;p79"/>
            <p:cNvSpPr/>
            <p:nvPr/>
          </p:nvSpPr>
          <p:spPr>
            <a:xfrm>
              <a:off x="1457836" y="3437927"/>
              <a:ext cx="94714" cy="31415"/>
            </a:xfrm>
            <a:custGeom>
              <a:avLst/>
              <a:gdLst/>
              <a:ahLst/>
              <a:cxnLst/>
              <a:rect l="l" t="t" r="r" b="b"/>
              <a:pathLst>
                <a:path w="3639" h="1207" extrusionOk="0">
                  <a:moveTo>
                    <a:pt x="1444" y="1"/>
                  </a:moveTo>
                  <a:cubicBezTo>
                    <a:pt x="1013" y="1"/>
                    <a:pt x="623" y="46"/>
                    <a:pt x="370" y="84"/>
                  </a:cubicBezTo>
                  <a:cubicBezTo>
                    <a:pt x="159" y="116"/>
                    <a:pt x="1" y="299"/>
                    <a:pt x="4" y="513"/>
                  </a:cubicBezTo>
                  <a:lnTo>
                    <a:pt x="4" y="995"/>
                  </a:lnTo>
                  <a:cubicBezTo>
                    <a:pt x="4" y="1111"/>
                    <a:pt x="96" y="1206"/>
                    <a:pt x="212" y="1206"/>
                  </a:cubicBezTo>
                  <a:cubicBezTo>
                    <a:pt x="328" y="1206"/>
                    <a:pt x="423" y="1111"/>
                    <a:pt x="423" y="995"/>
                  </a:cubicBezTo>
                  <a:lnTo>
                    <a:pt x="423" y="513"/>
                  </a:lnTo>
                  <a:lnTo>
                    <a:pt x="419" y="513"/>
                  </a:lnTo>
                  <a:cubicBezTo>
                    <a:pt x="419" y="506"/>
                    <a:pt x="423" y="499"/>
                    <a:pt x="430" y="499"/>
                  </a:cubicBezTo>
                  <a:cubicBezTo>
                    <a:pt x="760" y="448"/>
                    <a:pt x="1092" y="422"/>
                    <a:pt x="1425" y="422"/>
                  </a:cubicBezTo>
                  <a:cubicBezTo>
                    <a:pt x="1546" y="422"/>
                    <a:pt x="1667" y="426"/>
                    <a:pt x="1788" y="432"/>
                  </a:cubicBezTo>
                  <a:cubicBezTo>
                    <a:pt x="2442" y="475"/>
                    <a:pt x="2914" y="640"/>
                    <a:pt x="3195" y="918"/>
                  </a:cubicBezTo>
                  <a:cubicBezTo>
                    <a:pt x="3241" y="962"/>
                    <a:pt x="3291" y="980"/>
                    <a:pt x="3339" y="980"/>
                  </a:cubicBezTo>
                  <a:cubicBezTo>
                    <a:pt x="3500" y="980"/>
                    <a:pt x="3638" y="774"/>
                    <a:pt x="3495" y="622"/>
                  </a:cubicBezTo>
                  <a:cubicBezTo>
                    <a:pt x="2999" y="127"/>
                    <a:pt x="2165" y="1"/>
                    <a:pt x="14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2" name="Google Shape;18772;p79"/>
            <p:cNvSpPr/>
            <p:nvPr/>
          </p:nvSpPr>
          <p:spPr>
            <a:xfrm>
              <a:off x="1434489" y="3627277"/>
              <a:ext cx="10932" cy="34278"/>
            </a:xfrm>
            <a:custGeom>
              <a:avLst/>
              <a:gdLst/>
              <a:ahLst/>
              <a:cxnLst/>
              <a:rect l="l" t="t" r="r" b="b"/>
              <a:pathLst>
                <a:path w="420" h="1317" extrusionOk="0">
                  <a:moveTo>
                    <a:pt x="212" y="1"/>
                  </a:moveTo>
                  <a:cubicBezTo>
                    <a:pt x="95" y="1"/>
                    <a:pt x="0" y="96"/>
                    <a:pt x="0" y="212"/>
                  </a:cubicBezTo>
                  <a:lnTo>
                    <a:pt x="0" y="1106"/>
                  </a:lnTo>
                  <a:cubicBezTo>
                    <a:pt x="0" y="1222"/>
                    <a:pt x="95" y="1317"/>
                    <a:pt x="212" y="1317"/>
                  </a:cubicBezTo>
                  <a:cubicBezTo>
                    <a:pt x="324" y="1317"/>
                    <a:pt x="419" y="1222"/>
                    <a:pt x="419" y="1106"/>
                  </a:cubicBezTo>
                  <a:lnTo>
                    <a:pt x="419" y="212"/>
                  </a:lnTo>
                  <a:cubicBezTo>
                    <a:pt x="419" y="96"/>
                    <a:pt x="324" y="1"/>
                    <a:pt x="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3" name="Google Shape;18773;p79"/>
            <p:cNvSpPr/>
            <p:nvPr/>
          </p:nvSpPr>
          <p:spPr>
            <a:xfrm>
              <a:off x="1562701" y="3627277"/>
              <a:ext cx="10932" cy="34278"/>
            </a:xfrm>
            <a:custGeom>
              <a:avLst/>
              <a:gdLst/>
              <a:ahLst/>
              <a:cxnLst/>
              <a:rect l="l" t="t" r="r" b="b"/>
              <a:pathLst>
                <a:path w="420" h="1317" extrusionOk="0">
                  <a:moveTo>
                    <a:pt x="208" y="1"/>
                  </a:moveTo>
                  <a:cubicBezTo>
                    <a:pt x="95" y="1"/>
                    <a:pt x="0" y="96"/>
                    <a:pt x="0" y="212"/>
                  </a:cubicBezTo>
                  <a:lnTo>
                    <a:pt x="0" y="1106"/>
                  </a:lnTo>
                  <a:cubicBezTo>
                    <a:pt x="0" y="1222"/>
                    <a:pt x="95" y="1317"/>
                    <a:pt x="208" y="1317"/>
                  </a:cubicBezTo>
                  <a:cubicBezTo>
                    <a:pt x="324" y="1317"/>
                    <a:pt x="419" y="1222"/>
                    <a:pt x="419" y="1106"/>
                  </a:cubicBezTo>
                  <a:lnTo>
                    <a:pt x="419" y="212"/>
                  </a:lnTo>
                  <a:cubicBezTo>
                    <a:pt x="419" y="96"/>
                    <a:pt x="324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74" name="Google Shape;18774;p79"/>
          <p:cNvGrpSpPr/>
          <p:nvPr/>
        </p:nvGrpSpPr>
        <p:grpSpPr>
          <a:xfrm>
            <a:off x="2779747" y="1525426"/>
            <a:ext cx="356993" cy="344214"/>
            <a:chOff x="2779747" y="1525426"/>
            <a:chExt cx="356993" cy="344214"/>
          </a:xfrm>
        </p:grpSpPr>
        <p:sp>
          <p:nvSpPr>
            <p:cNvPr id="18775" name="Google Shape;18775;p79"/>
            <p:cNvSpPr/>
            <p:nvPr/>
          </p:nvSpPr>
          <p:spPr>
            <a:xfrm>
              <a:off x="2952647" y="1530632"/>
              <a:ext cx="178887" cy="93387"/>
            </a:xfrm>
            <a:custGeom>
              <a:avLst/>
              <a:gdLst/>
              <a:ahLst/>
              <a:cxnLst/>
              <a:rect l="l" t="t" r="r" b="b"/>
              <a:pathLst>
                <a:path w="6873" h="3588" extrusionOk="0">
                  <a:moveTo>
                    <a:pt x="645" y="1"/>
                  </a:moveTo>
                  <a:cubicBezTo>
                    <a:pt x="289" y="1"/>
                    <a:pt x="1" y="289"/>
                    <a:pt x="1" y="645"/>
                  </a:cubicBezTo>
                  <a:lnTo>
                    <a:pt x="1" y="1932"/>
                  </a:lnTo>
                  <a:cubicBezTo>
                    <a:pt x="1" y="2288"/>
                    <a:pt x="289" y="2576"/>
                    <a:pt x="645" y="2576"/>
                  </a:cubicBezTo>
                  <a:lnTo>
                    <a:pt x="4079" y="2576"/>
                  </a:lnTo>
                  <a:lnTo>
                    <a:pt x="5370" y="3544"/>
                  </a:lnTo>
                  <a:cubicBezTo>
                    <a:pt x="5410" y="3574"/>
                    <a:pt x="5455" y="3588"/>
                    <a:pt x="5499" y="3588"/>
                  </a:cubicBezTo>
                  <a:cubicBezTo>
                    <a:pt x="5622" y="3588"/>
                    <a:pt x="5735" y="3479"/>
                    <a:pt x="5711" y="3336"/>
                  </a:cubicBezTo>
                  <a:lnTo>
                    <a:pt x="5585" y="2576"/>
                  </a:lnTo>
                  <a:lnTo>
                    <a:pt x="6229" y="2576"/>
                  </a:lnTo>
                  <a:cubicBezTo>
                    <a:pt x="6584" y="2576"/>
                    <a:pt x="6872" y="2288"/>
                    <a:pt x="6872" y="1932"/>
                  </a:cubicBezTo>
                  <a:lnTo>
                    <a:pt x="6872" y="645"/>
                  </a:lnTo>
                  <a:cubicBezTo>
                    <a:pt x="6872" y="289"/>
                    <a:pt x="6584" y="1"/>
                    <a:pt x="6229" y="1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6" name="Google Shape;18776;p79"/>
            <p:cNvSpPr/>
            <p:nvPr/>
          </p:nvSpPr>
          <p:spPr>
            <a:xfrm>
              <a:off x="2975005" y="1720659"/>
              <a:ext cx="156529" cy="71029"/>
            </a:xfrm>
            <a:custGeom>
              <a:avLst/>
              <a:gdLst/>
              <a:ahLst/>
              <a:cxnLst/>
              <a:rect l="l" t="t" r="r" b="b"/>
              <a:pathLst>
                <a:path w="6014" h="2729" extrusionOk="0">
                  <a:moveTo>
                    <a:pt x="648" y="0"/>
                  </a:moveTo>
                  <a:cubicBezTo>
                    <a:pt x="289" y="0"/>
                    <a:pt x="0" y="289"/>
                    <a:pt x="0" y="644"/>
                  </a:cubicBezTo>
                  <a:lnTo>
                    <a:pt x="0" y="1074"/>
                  </a:lnTo>
                  <a:cubicBezTo>
                    <a:pt x="0" y="1429"/>
                    <a:pt x="289" y="1717"/>
                    <a:pt x="648" y="1717"/>
                  </a:cubicBezTo>
                  <a:lnTo>
                    <a:pt x="3223" y="1717"/>
                  </a:lnTo>
                  <a:lnTo>
                    <a:pt x="4511" y="2685"/>
                  </a:lnTo>
                  <a:cubicBezTo>
                    <a:pt x="4551" y="2715"/>
                    <a:pt x="4595" y="2728"/>
                    <a:pt x="4638" y="2728"/>
                  </a:cubicBezTo>
                  <a:cubicBezTo>
                    <a:pt x="4762" y="2728"/>
                    <a:pt x="4876" y="2618"/>
                    <a:pt x="4852" y="2477"/>
                  </a:cubicBezTo>
                  <a:lnTo>
                    <a:pt x="4726" y="1717"/>
                  </a:lnTo>
                  <a:lnTo>
                    <a:pt x="5370" y="1717"/>
                  </a:lnTo>
                  <a:cubicBezTo>
                    <a:pt x="5725" y="1717"/>
                    <a:pt x="6013" y="1429"/>
                    <a:pt x="6013" y="1074"/>
                  </a:cubicBezTo>
                  <a:lnTo>
                    <a:pt x="6013" y="644"/>
                  </a:lnTo>
                  <a:cubicBezTo>
                    <a:pt x="6013" y="289"/>
                    <a:pt x="5725" y="0"/>
                    <a:pt x="5370" y="0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7" name="Google Shape;18777;p79"/>
            <p:cNvSpPr/>
            <p:nvPr/>
          </p:nvSpPr>
          <p:spPr>
            <a:xfrm>
              <a:off x="2784978" y="1770944"/>
              <a:ext cx="167695" cy="93387"/>
            </a:xfrm>
            <a:custGeom>
              <a:avLst/>
              <a:gdLst/>
              <a:ahLst/>
              <a:cxnLst/>
              <a:rect l="l" t="t" r="r" b="b"/>
              <a:pathLst>
                <a:path w="6443" h="3588" extrusionOk="0">
                  <a:moveTo>
                    <a:pt x="648" y="0"/>
                  </a:moveTo>
                  <a:cubicBezTo>
                    <a:pt x="289" y="0"/>
                    <a:pt x="1" y="289"/>
                    <a:pt x="1" y="644"/>
                  </a:cubicBezTo>
                  <a:lnTo>
                    <a:pt x="1" y="1932"/>
                  </a:lnTo>
                  <a:cubicBezTo>
                    <a:pt x="1" y="2291"/>
                    <a:pt x="289" y="2579"/>
                    <a:pt x="648" y="2579"/>
                  </a:cubicBezTo>
                  <a:lnTo>
                    <a:pt x="1288" y="2579"/>
                  </a:lnTo>
                  <a:lnTo>
                    <a:pt x="1162" y="3336"/>
                  </a:lnTo>
                  <a:cubicBezTo>
                    <a:pt x="1138" y="3479"/>
                    <a:pt x="1251" y="3587"/>
                    <a:pt x="1374" y="3587"/>
                  </a:cubicBezTo>
                  <a:cubicBezTo>
                    <a:pt x="1418" y="3587"/>
                    <a:pt x="1462" y="3574"/>
                    <a:pt x="1503" y="3543"/>
                  </a:cubicBezTo>
                  <a:lnTo>
                    <a:pt x="2794" y="2576"/>
                  </a:lnTo>
                  <a:lnTo>
                    <a:pt x="5799" y="2576"/>
                  </a:lnTo>
                  <a:cubicBezTo>
                    <a:pt x="6154" y="2576"/>
                    <a:pt x="6443" y="2287"/>
                    <a:pt x="6443" y="1932"/>
                  </a:cubicBezTo>
                  <a:lnTo>
                    <a:pt x="6443" y="644"/>
                  </a:lnTo>
                  <a:cubicBezTo>
                    <a:pt x="6443" y="289"/>
                    <a:pt x="6154" y="0"/>
                    <a:pt x="57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8" name="Google Shape;18778;p79"/>
            <p:cNvSpPr/>
            <p:nvPr/>
          </p:nvSpPr>
          <p:spPr>
            <a:xfrm>
              <a:off x="2784978" y="1620010"/>
              <a:ext cx="178887" cy="115822"/>
            </a:xfrm>
            <a:custGeom>
              <a:avLst/>
              <a:gdLst/>
              <a:ahLst/>
              <a:cxnLst/>
              <a:rect l="l" t="t" r="r" b="b"/>
              <a:pathLst>
                <a:path w="6873" h="4450" extrusionOk="0">
                  <a:moveTo>
                    <a:pt x="648" y="1"/>
                  </a:moveTo>
                  <a:cubicBezTo>
                    <a:pt x="289" y="1"/>
                    <a:pt x="1" y="289"/>
                    <a:pt x="1" y="645"/>
                  </a:cubicBezTo>
                  <a:lnTo>
                    <a:pt x="1" y="2794"/>
                  </a:lnTo>
                  <a:cubicBezTo>
                    <a:pt x="1" y="3150"/>
                    <a:pt x="289" y="3438"/>
                    <a:pt x="648" y="3438"/>
                  </a:cubicBezTo>
                  <a:lnTo>
                    <a:pt x="1288" y="3438"/>
                  </a:lnTo>
                  <a:lnTo>
                    <a:pt x="1162" y="4198"/>
                  </a:lnTo>
                  <a:cubicBezTo>
                    <a:pt x="1138" y="4339"/>
                    <a:pt x="1252" y="4449"/>
                    <a:pt x="1376" y="4449"/>
                  </a:cubicBezTo>
                  <a:cubicBezTo>
                    <a:pt x="1419" y="4449"/>
                    <a:pt x="1463" y="4436"/>
                    <a:pt x="1503" y="4406"/>
                  </a:cubicBezTo>
                  <a:lnTo>
                    <a:pt x="2794" y="3438"/>
                  </a:lnTo>
                  <a:lnTo>
                    <a:pt x="6228" y="3438"/>
                  </a:lnTo>
                  <a:cubicBezTo>
                    <a:pt x="6584" y="3438"/>
                    <a:pt x="6872" y="3150"/>
                    <a:pt x="6872" y="2794"/>
                  </a:cubicBezTo>
                  <a:lnTo>
                    <a:pt x="6872" y="645"/>
                  </a:lnTo>
                  <a:cubicBezTo>
                    <a:pt x="6872" y="289"/>
                    <a:pt x="6584" y="1"/>
                    <a:pt x="6228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9" name="Google Shape;18779;p79"/>
            <p:cNvSpPr/>
            <p:nvPr/>
          </p:nvSpPr>
          <p:spPr>
            <a:xfrm>
              <a:off x="3023911" y="1547758"/>
              <a:ext cx="81076" cy="10463"/>
            </a:xfrm>
            <a:custGeom>
              <a:avLst/>
              <a:gdLst/>
              <a:ahLst/>
              <a:cxnLst/>
              <a:rect l="l" t="t" r="r" b="b"/>
              <a:pathLst>
                <a:path w="3115" h="402" extrusionOk="0">
                  <a:moveTo>
                    <a:pt x="268" y="1"/>
                  </a:moveTo>
                  <a:cubicBezTo>
                    <a:pt x="0" y="1"/>
                    <a:pt x="0" y="402"/>
                    <a:pt x="268" y="402"/>
                  </a:cubicBezTo>
                  <a:lnTo>
                    <a:pt x="2847" y="402"/>
                  </a:lnTo>
                  <a:cubicBezTo>
                    <a:pt x="3114" y="402"/>
                    <a:pt x="3114" y="1"/>
                    <a:pt x="2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0" name="Google Shape;18780;p79"/>
            <p:cNvSpPr/>
            <p:nvPr/>
          </p:nvSpPr>
          <p:spPr>
            <a:xfrm>
              <a:off x="2979221" y="1547758"/>
              <a:ext cx="36282" cy="10463"/>
            </a:xfrm>
            <a:custGeom>
              <a:avLst/>
              <a:gdLst/>
              <a:ahLst/>
              <a:cxnLst/>
              <a:rect l="l" t="t" r="r" b="b"/>
              <a:pathLst>
                <a:path w="1394" h="402" extrusionOk="0">
                  <a:moveTo>
                    <a:pt x="268" y="1"/>
                  </a:moveTo>
                  <a:cubicBezTo>
                    <a:pt x="0" y="1"/>
                    <a:pt x="0" y="402"/>
                    <a:pt x="268" y="402"/>
                  </a:cubicBezTo>
                  <a:lnTo>
                    <a:pt x="1126" y="402"/>
                  </a:lnTo>
                  <a:cubicBezTo>
                    <a:pt x="1394" y="402"/>
                    <a:pt x="1394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1" name="Google Shape;18781;p79"/>
            <p:cNvSpPr/>
            <p:nvPr/>
          </p:nvSpPr>
          <p:spPr>
            <a:xfrm>
              <a:off x="3079870" y="1570116"/>
              <a:ext cx="25117" cy="10463"/>
            </a:xfrm>
            <a:custGeom>
              <a:avLst/>
              <a:gdLst/>
              <a:ahLst/>
              <a:cxnLst/>
              <a:rect l="l" t="t" r="r" b="b"/>
              <a:pathLst>
                <a:path w="965" h="402" extrusionOk="0">
                  <a:moveTo>
                    <a:pt x="267" y="0"/>
                  </a:moveTo>
                  <a:cubicBezTo>
                    <a:pt x="0" y="0"/>
                    <a:pt x="0" y="401"/>
                    <a:pt x="267" y="401"/>
                  </a:cubicBezTo>
                  <a:lnTo>
                    <a:pt x="697" y="401"/>
                  </a:lnTo>
                  <a:cubicBezTo>
                    <a:pt x="964" y="401"/>
                    <a:pt x="964" y="0"/>
                    <a:pt x="6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2" name="Google Shape;18782;p79"/>
            <p:cNvSpPr/>
            <p:nvPr/>
          </p:nvSpPr>
          <p:spPr>
            <a:xfrm>
              <a:off x="2979221" y="1570116"/>
              <a:ext cx="92241" cy="10463"/>
            </a:xfrm>
            <a:custGeom>
              <a:avLst/>
              <a:gdLst/>
              <a:ahLst/>
              <a:cxnLst/>
              <a:rect l="l" t="t" r="r" b="b"/>
              <a:pathLst>
                <a:path w="3544" h="402" extrusionOk="0">
                  <a:moveTo>
                    <a:pt x="268" y="0"/>
                  </a:moveTo>
                  <a:cubicBezTo>
                    <a:pt x="0" y="0"/>
                    <a:pt x="0" y="401"/>
                    <a:pt x="268" y="401"/>
                  </a:cubicBezTo>
                  <a:lnTo>
                    <a:pt x="3276" y="401"/>
                  </a:lnTo>
                  <a:cubicBezTo>
                    <a:pt x="3543" y="401"/>
                    <a:pt x="3543" y="0"/>
                    <a:pt x="3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3" name="Google Shape;18783;p79"/>
            <p:cNvSpPr/>
            <p:nvPr/>
          </p:nvSpPr>
          <p:spPr>
            <a:xfrm>
              <a:off x="2947442" y="1525426"/>
              <a:ext cx="189298" cy="103850"/>
            </a:xfrm>
            <a:custGeom>
              <a:avLst/>
              <a:gdLst/>
              <a:ahLst/>
              <a:cxnLst/>
              <a:rect l="l" t="t" r="r" b="b"/>
              <a:pathLst>
                <a:path w="7273" h="3990" extrusionOk="0">
                  <a:moveTo>
                    <a:pt x="6429" y="401"/>
                  </a:moveTo>
                  <a:cubicBezTo>
                    <a:pt x="6671" y="401"/>
                    <a:pt x="6872" y="598"/>
                    <a:pt x="6872" y="845"/>
                  </a:cubicBezTo>
                  <a:lnTo>
                    <a:pt x="6872" y="2132"/>
                  </a:lnTo>
                  <a:cubicBezTo>
                    <a:pt x="6872" y="2379"/>
                    <a:pt x="6671" y="2576"/>
                    <a:pt x="6429" y="2576"/>
                  </a:cubicBezTo>
                  <a:lnTo>
                    <a:pt x="5785" y="2576"/>
                  </a:lnTo>
                  <a:cubicBezTo>
                    <a:pt x="5658" y="2576"/>
                    <a:pt x="5563" y="2688"/>
                    <a:pt x="5584" y="2811"/>
                  </a:cubicBezTo>
                  <a:lnTo>
                    <a:pt x="5711" y="3568"/>
                  </a:lnTo>
                  <a:cubicBezTo>
                    <a:pt x="5713" y="3578"/>
                    <a:pt x="5707" y="3585"/>
                    <a:pt x="5699" y="3585"/>
                  </a:cubicBezTo>
                  <a:cubicBezTo>
                    <a:pt x="5696" y="3585"/>
                    <a:pt x="5693" y="3584"/>
                    <a:pt x="5690" y="3582"/>
                  </a:cubicBezTo>
                  <a:lnTo>
                    <a:pt x="4402" y="2614"/>
                  </a:lnTo>
                  <a:cubicBezTo>
                    <a:pt x="4367" y="2590"/>
                    <a:pt x="4325" y="2576"/>
                    <a:pt x="4279" y="2576"/>
                  </a:cubicBezTo>
                  <a:lnTo>
                    <a:pt x="845" y="2576"/>
                  </a:lnTo>
                  <a:cubicBezTo>
                    <a:pt x="598" y="2576"/>
                    <a:pt x="401" y="2375"/>
                    <a:pt x="401" y="2132"/>
                  </a:cubicBezTo>
                  <a:lnTo>
                    <a:pt x="401" y="845"/>
                  </a:lnTo>
                  <a:cubicBezTo>
                    <a:pt x="401" y="598"/>
                    <a:pt x="598" y="401"/>
                    <a:pt x="845" y="401"/>
                  </a:cubicBezTo>
                  <a:close/>
                  <a:moveTo>
                    <a:pt x="845" y="0"/>
                  </a:moveTo>
                  <a:cubicBezTo>
                    <a:pt x="377" y="0"/>
                    <a:pt x="0" y="377"/>
                    <a:pt x="0" y="845"/>
                  </a:cubicBezTo>
                  <a:lnTo>
                    <a:pt x="0" y="2132"/>
                  </a:lnTo>
                  <a:cubicBezTo>
                    <a:pt x="0" y="2600"/>
                    <a:pt x="377" y="2977"/>
                    <a:pt x="845" y="2977"/>
                  </a:cubicBezTo>
                  <a:lnTo>
                    <a:pt x="4212" y="2977"/>
                  </a:lnTo>
                  <a:lnTo>
                    <a:pt x="5450" y="3906"/>
                  </a:lnTo>
                  <a:cubicBezTo>
                    <a:pt x="5528" y="3964"/>
                    <a:pt x="5614" y="3990"/>
                    <a:pt x="5697" y="3990"/>
                  </a:cubicBezTo>
                  <a:cubicBezTo>
                    <a:pt x="5936" y="3990"/>
                    <a:pt x="6155" y="3778"/>
                    <a:pt x="6108" y="3505"/>
                  </a:cubicBezTo>
                  <a:lnTo>
                    <a:pt x="6020" y="2977"/>
                  </a:lnTo>
                  <a:lnTo>
                    <a:pt x="6429" y="2977"/>
                  </a:lnTo>
                  <a:cubicBezTo>
                    <a:pt x="6893" y="2973"/>
                    <a:pt x="7273" y="2597"/>
                    <a:pt x="7273" y="2132"/>
                  </a:cubicBezTo>
                  <a:lnTo>
                    <a:pt x="7273" y="845"/>
                  </a:lnTo>
                  <a:cubicBezTo>
                    <a:pt x="7273" y="377"/>
                    <a:pt x="6893" y="0"/>
                    <a:pt x="6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4" name="Google Shape;18784;p79"/>
            <p:cNvSpPr/>
            <p:nvPr/>
          </p:nvSpPr>
          <p:spPr>
            <a:xfrm>
              <a:off x="2811526" y="1788070"/>
              <a:ext cx="81076" cy="10463"/>
            </a:xfrm>
            <a:custGeom>
              <a:avLst/>
              <a:gdLst/>
              <a:ahLst/>
              <a:cxnLst/>
              <a:rect l="l" t="t" r="r" b="b"/>
              <a:pathLst>
                <a:path w="3115" h="402" extrusionOk="0">
                  <a:moveTo>
                    <a:pt x="268" y="0"/>
                  </a:moveTo>
                  <a:cubicBezTo>
                    <a:pt x="1" y="0"/>
                    <a:pt x="1" y="401"/>
                    <a:pt x="268" y="401"/>
                  </a:cubicBezTo>
                  <a:lnTo>
                    <a:pt x="2847" y="401"/>
                  </a:lnTo>
                  <a:cubicBezTo>
                    <a:pt x="3115" y="401"/>
                    <a:pt x="3115" y="0"/>
                    <a:pt x="28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5" name="Google Shape;18785;p79"/>
            <p:cNvSpPr/>
            <p:nvPr/>
          </p:nvSpPr>
          <p:spPr>
            <a:xfrm>
              <a:off x="2901009" y="1788070"/>
              <a:ext cx="25117" cy="10463"/>
            </a:xfrm>
            <a:custGeom>
              <a:avLst/>
              <a:gdLst/>
              <a:ahLst/>
              <a:cxnLst/>
              <a:rect l="l" t="t" r="r" b="b"/>
              <a:pathLst>
                <a:path w="965" h="402" extrusionOk="0">
                  <a:moveTo>
                    <a:pt x="268" y="0"/>
                  </a:moveTo>
                  <a:cubicBezTo>
                    <a:pt x="0" y="0"/>
                    <a:pt x="0" y="401"/>
                    <a:pt x="268" y="401"/>
                  </a:cubicBezTo>
                  <a:lnTo>
                    <a:pt x="697" y="401"/>
                  </a:lnTo>
                  <a:cubicBezTo>
                    <a:pt x="964" y="401"/>
                    <a:pt x="964" y="0"/>
                    <a:pt x="6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6" name="Google Shape;18786;p79"/>
            <p:cNvSpPr/>
            <p:nvPr/>
          </p:nvSpPr>
          <p:spPr>
            <a:xfrm>
              <a:off x="2811526" y="1810402"/>
              <a:ext cx="25221" cy="10463"/>
            </a:xfrm>
            <a:custGeom>
              <a:avLst/>
              <a:gdLst/>
              <a:ahLst/>
              <a:cxnLst/>
              <a:rect l="l" t="t" r="r" b="b"/>
              <a:pathLst>
                <a:path w="969" h="402" extrusionOk="0">
                  <a:moveTo>
                    <a:pt x="268" y="1"/>
                  </a:moveTo>
                  <a:cubicBezTo>
                    <a:pt x="1" y="1"/>
                    <a:pt x="1" y="402"/>
                    <a:pt x="268" y="402"/>
                  </a:cubicBezTo>
                  <a:lnTo>
                    <a:pt x="698" y="402"/>
                  </a:lnTo>
                  <a:cubicBezTo>
                    <a:pt x="968" y="402"/>
                    <a:pt x="968" y="1"/>
                    <a:pt x="6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7" name="Google Shape;18787;p79"/>
            <p:cNvSpPr/>
            <p:nvPr/>
          </p:nvSpPr>
          <p:spPr>
            <a:xfrm>
              <a:off x="2845050" y="1810402"/>
              <a:ext cx="81076" cy="10463"/>
            </a:xfrm>
            <a:custGeom>
              <a:avLst/>
              <a:gdLst/>
              <a:ahLst/>
              <a:cxnLst/>
              <a:rect l="l" t="t" r="r" b="b"/>
              <a:pathLst>
                <a:path w="3115" h="402" extrusionOk="0">
                  <a:moveTo>
                    <a:pt x="272" y="1"/>
                  </a:moveTo>
                  <a:cubicBezTo>
                    <a:pt x="1" y="1"/>
                    <a:pt x="1" y="402"/>
                    <a:pt x="272" y="402"/>
                  </a:cubicBezTo>
                  <a:lnTo>
                    <a:pt x="2847" y="402"/>
                  </a:lnTo>
                  <a:cubicBezTo>
                    <a:pt x="3114" y="402"/>
                    <a:pt x="3114" y="1"/>
                    <a:pt x="2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8" name="Google Shape;18788;p79"/>
            <p:cNvSpPr/>
            <p:nvPr/>
          </p:nvSpPr>
          <p:spPr>
            <a:xfrm>
              <a:off x="2779747" y="1765712"/>
              <a:ext cx="178158" cy="103928"/>
            </a:xfrm>
            <a:custGeom>
              <a:avLst/>
              <a:gdLst/>
              <a:ahLst/>
              <a:cxnLst/>
              <a:rect l="l" t="t" r="r" b="b"/>
              <a:pathLst>
                <a:path w="6845" h="3993" extrusionOk="0">
                  <a:moveTo>
                    <a:pt x="6000" y="402"/>
                  </a:moveTo>
                  <a:cubicBezTo>
                    <a:pt x="6246" y="402"/>
                    <a:pt x="6443" y="599"/>
                    <a:pt x="6443" y="845"/>
                  </a:cubicBezTo>
                  <a:lnTo>
                    <a:pt x="6443" y="2133"/>
                  </a:lnTo>
                  <a:cubicBezTo>
                    <a:pt x="6443" y="2379"/>
                    <a:pt x="6243" y="2576"/>
                    <a:pt x="6000" y="2576"/>
                  </a:cubicBezTo>
                  <a:lnTo>
                    <a:pt x="2995" y="2576"/>
                  </a:lnTo>
                  <a:cubicBezTo>
                    <a:pt x="2949" y="2576"/>
                    <a:pt x="2907" y="2590"/>
                    <a:pt x="2872" y="2618"/>
                  </a:cubicBezTo>
                  <a:lnTo>
                    <a:pt x="1584" y="3586"/>
                  </a:lnTo>
                  <a:cubicBezTo>
                    <a:pt x="1582" y="3587"/>
                    <a:pt x="1579" y="3588"/>
                    <a:pt x="1577" y="3588"/>
                  </a:cubicBezTo>
                  <a:cubicBezTo>
                    <a:pt x="1568" y="3588"/>
                    <a:pt x="1560" y="3580"/>
                    <a:pt x="1563" y="3572"/>
                  </a:cubicBezTo>
                  <a:lnTo>
                    <a:pt x="1690" y="2812"/>
                  </a:lnTo>
                  <a:cubicBezTo>
                    <a:pt x="1707" y="2689"/>
                    <a:pt x="1616" y="2576"/>
                    <a:pt x="1489" y="2576"/>
                  </a:cubicBezTo>
                  <a:lnTo>
                    <a:pt x="849" y="2576"/>
                  </a:lnTo>
                  <a:cubicBezTo>
                    <a:pt x="603" y="2576"/>
                    <a:pt x="406" y="2379"/>
                    <a:pt x="406" y="2133"/>
                  </a:cubicBezTo>
                  <a:lnTo>
                    <a:pt x="406" y="845"/>
                  </a:lnTo>
                  <a:cubicBezTo>
                    <a:pt x="406" y="599"/>
                    <a:pt x="603" y="402"/>
                    <a:pt x="849" y="402"/>
                  </a:cubicBezTo>
                  <a:close/>
                  <a:moveTo>
                    <a:pt x="849" y="1"/>
                  </a:moveTo>
                  <a:cubicBezTo>
                    <a:pt x="381" y="1"/>
                    <a:pt x="4" y="377"/>
                    <a:pt x="1" y="845"/>
                  </a:cubicBezTo>
                  <a:lnTo>
                    <a:pt x="1" y="2133"/>
                  </a:lnTo>
                  <a:cubicBezTo>
                    <a:pt x="4" y="2601"/>
                    <a:pt x="381" y="2977"/>
                    <a:pt x="849" y="2977"/>
                  </a:cubicBezTo>
                  <a:lnTo>
                    <a:pt x="1254" y="2977"/>
                  </a:lnTo>
                  <a:lnTo>
                    <a:pt x="1166" y="3505"/>
                  </a:lnTo>
                  <a:cubicBezTo>
                    <a:pt x="1119" y="3780"/>
                    <a:pt x="1337" y="3992"/>
                    <a:pt x="1576" y="3992"/>
                  </a:cubicBezTo>
                  <a:cubicBezTo>
                    <a:pt x="1661" y="3992"/>
                    <a:pt x="1748" y="3966"/>
                    <a:pt x="1827" y="3906"/>
                  </a:cubicBezTo>
                  <a:lnTo>
                    <a:pt x="3062" y="2981"/>
                  </a:lnTo>
                  <a:lnTo>
                    <a:pt x="6000" y="2981"/>
                  </a:lnTo>
                  <a:cubicBezTo>
                    <a:pt x="6468" y="2981"/>
                    <a:pt x="6844" y="2601"/>
                    <a:pt x="6844" y="2136"/>
                  </a:cubicBezTo>
                  <a:lnTo>
                    <a:pt x="6844" y="845"/>
                  </a:lnTo>
                  <a:cubicBezTo>
                    <a:pt x="6844" y="377"/>
                    <a:pt x="6468" y="1"/>
                    <a:pt x="60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9" name="Google Shape;18789;p79"/>
            <p:cNvSpPr/>
            <p:nvPr/>
          </p:nvSpPr>
          <p:spPr>
            <a:xfrm>
              <a:off x="3035076" y="1737785"/>
              <a:ext cx="69910" cy="10463"/>
            </a:xfrm>
            <a:custGeom>
              <a:avLst/>
              <a:gdLst/>
              <a:ahLst/>
              <a:cxnLst/>
              <a:rect l="l" t="t" r="r" b="b"/>
              <a:pathLst>
                <a:path w="2686" h="402" extrusionOk="0">
                  <a:moveTo>
                    <a:pt x="268" y="0"/>
                  </a:moveTo>
                  <a:cubicBezTo>
                    <a:pt x="0" y="0"/>
                    <a:pt x="0" y="402"/>
                    <a:pt x="268" y="402"/>
                  </a:cubicBezTo>
                  <a:lnTo>
                    <a:pt x="2418" y="402"/>
                  </a:lnTo>
                  <a:cubicBezTo>
                    <a:pt x="2685" y="402"/>
                    <a:pt x="2685" y="0"/>
                    <a:pt x="2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0" name="Google Shape;18790;p79"/>
            <p:cNvSpPr/>
            <p:nvPr/>
          </p:nvSpPr>
          <p:spPr>
            <a:xfrm>
              <a:off x="3001553" y="1737785"/>
              <a:ext cx="25117" cy="10463"/>
            </a:xfrm>
            <a:custGeom>
              <a:avLst/>
              <a:gdLst/>
              <a:ahLst/>
              <a:cxnLst/>
              <a:rect l="l" t="t" r="r" b="b"/>
              <a:pathLst>
                <a:path w="965" h="402" extrusionOk="0">
                  <a:moveTo>
                    <a:pt x="268" y="0"/>
                  </a:moveTo>
                  <a:cubicBezTo>
                    <a:pt x="1" y="0"/>
                    <a:pt x="1" y="402"/>
                    <a:pt x="268" y="402"/>
                  </a:cubicBezTo>
                  <a:lnTo>
                    <a:pt x="697" y="402"/>
                  </a:lnTo>
                  <a:cubicBezTo>
                    <a:pt x="965" y="402"/>
                    <a:pt x="965" y="0"/>
                    <a:pt x="6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1" name="Google Shape;18791;p79"/>
            <p:cNvSpPr/>
            <p:nvPr/>
          </p:nvSpPr>
          <p:spPr>
            <a:xfrm>
              <a:off x="2969773" y="1715427"/>
              <a:ext cx="166888" cy="81466"/>
            </a:xfrm>
            <a:custGeom>
              <a:avLst/>
              <a:gdLst/>
              <a:ahLst/>
              <a:cxnLst/>
              <a:rect l="l" t="t" r="r" b="b"/>
              <a:pathLst>
                <a:path w="6412" h="3130" extrusionOk="0">
                  <a:moveTo>
                    <a:pt x="5571" y="402"/>
                  </a:moveTo>
                  <a:cubicBezTo>
                    <a:pt x="5817" y="402"/>
                    <a:pt x="6014" y="599"/>
                    <a:pt x="6014" y="845"/>
                  </a:cubicBezTo>
                  <a:lnTo>
                    <a:pt x="6014" y="1275"/>
                  </a:lnTo>
                  <a:cubicBezTo>
                    <a:pt x="6014" y="1521"/>
                    <a:pt x="5813" y="1718"/>
                    <a:pt x="5571" y="1718"/>
                  </a:cubicBezTo>
                  <a:lnTo>
                    <a:pt x="4927" y="1718"/>
                  </a:lnTo>
                  <a:cubicBezTo>
                    <a:pt x="4800" y="1718"/>
                    <a:pt x="4705" y="1831"/>
                    <a:pt x="4726" y="1954"/>
                  </a:cubicBezTo>
                  <a:lnTo>
                    <a:pt x="4853" y="2710"/>
                  </a:lnTo>
                  <a:cubicBezTo>
                    <a:pt x="4855" y="2720"/>
                    <a:pt x="4849" y="2727"/>
                    <a:pt x="4841" y="2727"/>
                  </a:cubicBezTo>
                  <a:cubicBezTo>
                    <a:pt x="4838" y="2727"/>
                    <a:pt x="4835" y="2726"/>
                    <a:pt x="4832" y="2724"/>
                  </a:cubicBezTo>
                  <a:lnTo>
                    <a:pt x="3544" y="1757"/>
                  </a:lnTo>
                  <a:cubicBezTo>
                    <a:pt x="3509" y="1732"/>
                    <a:pt x="3467" y="1718"/>
                    <a:pt x="3421" y="1718"/>
                  </a:cubicBezTo>
                  <a:lnTo>
                    <a:pt x="849" y="1718"/>
                  </a:lnTo>
                  <a:cubicBezTo>
                    <a:pt x="602" y="1718"/>
                    <a:pt x="405" y="1517"/>
                    <a:pt x="405" y="1275"/>
                  </a:cubicBezTo>
                  <a:lnTo>
                    <a:pt x="405" y="845"/>
                  </a:lnTo>
                  <a:cubicBezTo>
                    <a:pt x="405" y="599"/>
                    <a:pt x="602" y="402"/>
                    <a:pt x="849" y="402"/>
                  </a:cubicBezTo>
                  <a:close/>
                  <a:moveTo>
                    <a:pt x="849" y="1"/>
                  </a:moveTo>
                  <a:cubicBezTo>
                    <a:pt x="381" y="1"/>
                    <a:pt x="4" y="377"/>
                    <a:pt x="1" y="845"/>
                  </a:cubicBezTo>
                  <a:lnTo>
                    <a:pt x="1" y="1275"/>
                  </a:lnTo>
                  <a:cubicBezTo>
                    <a:pt x="1" y="1739"/>
                    <a:pt x="381" y="2119"/>
                    <a:pt x="849" y="2119"/>
                  </a:cubicBezTo>
                  <a:lnTo>
                    <a:pt x="3354" y="2119"/>
                  </a:lnTo>
                  <a:lnTo>
                    <a:pt x="4589" y="3044"/>
                  </a:lnTo>
                  <a:cubicBezTo>
                    <a:pt x="4667" y="3103"/>
                    <a:pt x="4753" y="3129"/>
                    <a:pt x="4838" y="3129"/>
                  </a:cubicBezTo>
                  <a:cubicBezTo>
                    <a:pt x="5076" y="3129"/>
                    <a:pt x="5295" y="2920"/>
                    <a:pt x="5250" y="2647"/>
                  </a:cubicBezTo>
                  <a:lnTo>
                    <a:pt x="5162" y="2119"/>
                  </a:lnTo>
                  <a:lnTo>
                    <a:pt x="5567" y="2119"/>
                  </a:lnTo>
                  <a:cubicBezTo>
                    <a:pt x="6035" y="2116"/>
                    <a:pt x="6411" y="1739"/>
                    <a:pt x="6411" y="1271"/>
                  </a:cubicBezTo>
                  <a:lnTo>
                    <a:pt x="6411" y="842"/>
                  </a:lnTo>
                  <a:cubicBezTo>
                    <a:pt x="6411" y="377"/>
                    <a:pt x="6035" y="1"/>
                    <a:pt x="55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2" name="Google Shape;18792;p79"/>
            <p:cNvSpPr/>
            <p:nvPr/>
          </p:nvSpPr>
          <p:spPr>
            <a:xfrm>
              <a:off x="2811526" y="1637136"/>
              <a:ext cx="81076" cy="10567"/>
            </a:xfrm>
            <a:custGeom>
              <a:avLst/>
              <a:gdLst/>
              <a:ahLst/>
              <a:cxnLst/>
              <a:rect l="l" t="t" r="r" b="b"/>
              <a:pathLst>
                <a:path w="3115" h="406" extrusionOk="0">
                  <a:moveTo>
                    <a:pt x="268" y="1"/>
                  </a:moveTo>
                  <a:cubicBezTo>
                    <a:pt x="1" y="1"/>
                    <a:pt x="1" y="405"/>
                    <a:pt x="268" y="405"/>
                  </a:cubicBezTo>
                  <a:lnTo>
                    <a:pt x="2847" y="405"/>
                  </a:lnTo>
                  <a:cubicBezTo>
                    <a:pt x="3115" y="402"/>
                    <a:pt x="3115" y="1"/>
                    <a:pt x="2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3" name="Google Shape;18793;p79"/>
            <p:cNvSpPr/>
            <p:nvPr/>
          </p:nvSpPr>
          <p:spPr>
            <a:xfrm>
              <a:off x="2901009" y="1637136"/>
              <a:ext cx="36282" cy="10567"/>
            </a:xfrm>
            <a:custGeom>
              <a:avLst/>
              <a:gdLst/>
              <a:ahLst/>
              <a:cxnLst/>
              <a:rect l="l" t="t" r="r" b="b"/>
              <a:pathLst>
                <a:path w="1394" h="406" extrusionOk="0">
                  <a:moveTo>
                    <a:pt x="268" y="1"/>
                  </a:moveTo>
                  <a:cubicBezTo>
                    <a:pt x="0" y="1"/>
                    <a:pt x="0" y="405"/>
                    <a:pt x="268" y="405"/>
                  </a:cubicBezTo>
                  <a:lnTo>
                    <a:pt x="1126" y="405"/>
                  </a:lnTo>
                  <a:cubicBezTo>
                    <a:pt x="1394" y="402"/>
                    <a:pt x="1394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4" name="Google Shape;18794;p79"/>
            <p:cNvSpPr/>
            <p:nvPr/>
          </p:nvSpPr>
          <p:spPr>
            <a:xfrm>
              <a:off x="2811526" y="1681826"/>
              <a:ext cx="81076" cy="10567"/>
            </a:xfrm>
            <a:custGeom>
              <a:avLst/>
              <a:gdLst/>
              <a:ahLst/>
              <a:cxnLst/>
              <a:rect l="l" t="t" r="r" b="b"/>
              <a:pathLst>
                <a:path w="3115" h="406" extrusionOk="0">
                  <a:moveTo>
                    <a:pt x="268" y="1"/>
                  </a:moveTo>
                  <a:cubicBezTo>
                    <a:pt x="1" y="1"/>
                    <a:pt x="1" y="405"/>
                    <a:pt x="268" y="405"/>
                  </a:cubicBezTo>
                  <a:lnTo>
                    <a:pt x="2847" y="405"/>
                  </a:lnTo>
                  <a:cubicBezTo>
                    <a:pt x="3115" y="405"/>
                    <a:pt x="3115" y="1"/>
                    <a:pt x="2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5" name="Google Shape;18795;p79"/>
            <p:cNvSpPr/>
            <p:nvPr/>
          </p:nvSpPr>
          <p:spPr>
            <a:xfrm>
              <a:off x="2901009" y="1681826"/>
              <a:ext cx="36282" cy="10567"/>
            </a:xfrm>
            <a:custGeom>
              <a:avLst/>
              <a:gdLst/>
              <a:ahLst/>
              <a:cxnLst/>
              <a:rect l="l" t="t" r="r" b="b"/>
              <a:pathLst>
                <a:path w="1394" h="406" extrusionOk="0">
                  <a:moveTo>
                    <a:pt x="268" y="1"/>
                  </a:moveTo>
                  <a:cubicBezTo>
                    <a:pt x="0" y="1"/>
                    <a:pt x="0" y="405"/>
                    <a:pt x="268" y="405"/>
                  </a:cubicBezTo>
                  <a:lnTo>
                    <a:pt x="1126" y="405"/>
                  </a:lnTo>
                  <a:cubicBezTo>
                    <a:pt x="1394" y="405"/>
                    <a:pt x="1394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6" name="Google Shape;18796;p79"/>
            <p:cNvSpPr/>
            <p:nvPr/>
          </p:nvSpPr>
          <p:spPr>
            <a:xfrm>
              <a:off x="2811526" y="1659494"/>
              <a:ext cx="25221" cy="10541"/>
            </a:xfrm>
            <a:custGeom>
              <a:avLst/>
              <a:gdLst/>
              <a:ahLst/>
              <a:cxnLst/>
              <a:rect l="l" t="t" r="r" b="b"/>
              <a:pathLst>
                <a:path w="969" h="405" extrusionOk="0">
                  <a:moveTo>
                    <a:pt x="268" y="0"/>
                  </a:moveTo>
                  <a:cubicBezTo>
                    <a:pt x="1" y="0"/>
                    <a:pt x="1" y="405"/>
                    <a:pt x="268" y="405"/>
                  </a:cubicBezTo>
                  <a:lnTo>
                    <a:pt x="698" y="405"/>
                  </a:lnTo>
                  <a:cubicBezTo>
                    <a:pt x="968" y="405"/>
                    <a:pt x="968" y="0"/>
                    <a:pt x="6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7" name="Google Shape;18797;p79"/>
            <p:cNvSpPr/>
            <p:nvPr/>
          </p:nvSpPr>
          <p:spPr>
            <a:xfrm>
              <a:off x="2845050" y="1659494"/>
              <a:ext cx="92241" cy="10463"/>
            </a:xfrm>
            <a:custGeom>
              <a:avLst/>
              <a:gdLst/>
              <a:ahLst/>
              <a:cxnLst/>
              <a:rect l="l" t="t" r="r" b="b"/>
              <a:pathLst>
                <a:path w="3544" h="402" extrusionOk="0">
                  <a:moveTo>
                    <a:pt x="272" y="0"/>
                  </a:moveTo>
                  <a:cubicBezTo>
                    <a:pt x="1" y="0"/>
                    <a:pt x="1" y="401"/>
                    <a:pt x="272" y="401"/>
                  </a:cubicBezTo>
                  <a:lnTo>
                    <a:pt x="3276" y="401"/>
                  </a:lnTo>
                  <a:cubicBezTo>
                    <a:pt x="3544" y="401"/>
                    <a:pt x="3544" y="0"/>
                    <a:pt x="3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8" name="Google Shape;18798;p79"/>
            <p:cNvSpPr/>
            <p:nvPr/>
          </p:nvSpPr>
          <p:spPr>
            <a:xfrm>
              <a:off x="2779747" y="1614805"/>
              <a:ext cx="189324" cy="126311"/>
            </a:xfrm>
            <a:custGeom>
              <a:avLst/>
              <a:gdLst/>
              <a:ahLst/>
              <a:cxnLst/>
              <a:rect l="l" t="t" r="r" b="b"/>
              <a:pathLst>
                <a:path w="7274" h="4853" extrusionOk="0">
                  <a:moveTo>
                    <a:pt x="6429" y="401"/>
                  </a:moveTo>
                  <a:cubicBezTo>
                    <a:pt x="6676" y="401"/>
                    <a:pt x="6873" y="602"/>
                    <a:pt x="6873" y="845"/>
                  </a:cubicBezTo>
                  <a:lnTo>
                    <a:pt x="6873" y="2991"/>
                  </a:lnTo>
                  <a:cubicBezTo>
                    <a:pt x="6873" y="3237"/>
                    <a:pt x="6676" y="3434"/>
                    <a:pt x="6429" y="3434"/>
                  </a:cubicBezTo>
                  <a:lnTo>
                    <a:pt x="2995" y="3434"/>
                  </a:lnTo>
                  <a:cubicBezTo>
                    <a:pt x="2949" y="3434"/>
                    <a:pt x="2907" y="3448"/>
                    <a:pt x="2872" y="3476"/>
                  </a:cubicBezTo>
                  <a:lnTo>
                    <a:pt x="1584" y="4444"/>
                  </a:lnTo>
                  <a:cubicBezTo>
                    <a:pt x="1582" y="4446"/>
                    <a:pt x="1579" y="4446"/>
                    <a:pt x="1577" y="4446"/>
                  </a:cubicBezTo>
                  <a:cubicBezTo>
                    <a:pt x="1568" y="4446"/>
                    <a:pt x="1560" y="4438"/>
                    <a:pt x="1563" y="4430"/>
                  </a:cubicBezTo>
                  <a:lnTo>
                    <a:pt x="1690" y="3670"/>
                  </a:lnTo>
                  <a:cubicBezTo>
                    <a:pt x="1707" y="3547"/>
                    <a:pt x="1616" y="3434"/>
                    <a:pt x="1489" y="3434"/>
                  </a:cubicBezTo>
                  <a:lnTo>
                    <a:pt x="849" y="3434"/>
                  </a:lnTo>
                  <a:cubicBezTo>
                    <a:pt x="603" y="3434"/>
                    <a:pt x="406" y="3237"/>
                    <a:pt x="406" y="2991"/>
                  </a:cubicBezTo>
                  <a:lnTo>
                    <a:pt x="406" y="845"/>
                  </a:lnTo>
                  <a:cubicBezTo>
                    <a:pt x="406" y="602"/>
                    <a:pt x="603" y="401"/>
                    <a:pt x="849" y="401"/>
                  </a:cubicBezTo>
                  <a:close/>
                  <a:moveTo>
                    <a:pt x="849" y="0"/>
                  </a:moveTo>
                  <a:cubicBezTo>
                    <a:pt x="381" y="0"/>
                    <a:pt x="4" y="380"/>
                    <a:pt x="1" y="845"/>
                  </a:cubicBezTo>
                  <a:lnTo>
                    <a:pt x="1" y="2994"/>
                  </a:lnTo>
                  <a:cubicBezTo>
                    <a:pt x="4" y="3459"/>
                    <a:pt x="381" y="3839"/>
                    <a:pt x="849" y="3839"/>
                  </a:cubicBezTo>
                  <a:lnTo>
                    <a:pt x="1254" y="3839"/>
                  </a:lnTo>
                  <a:lnTo>
                    <a:pt x="1166" y="4367"/>
                  </a:lnTo>
                  <a:cubicBezTo>
                    <a:pt x="1119" y="4640"/>
                    <a:pt x="1338" y="4852"/>
                    <a:pt x="1578" y="4852"/>
                  </a:cubicBezTo>
                  <a:cubicBezTo>
                    <a:pt x="1662" y="4852"/>
                    <a:pt x="1749" y="4826"/>
                    <a:pt x="1827" y="4768"/>
                  </a:cubicBezTo>
                  <a:lnTo>
                    <a:pt x="3062" y="3839"/>
                  </a:lnTo>
                  <a:lnTo>
                    <a:pt x="6429" y="3839"/>
                  </a:lnTo>
                  <a:cubicBezTo>
                    <a:pt x="6897" y="3839"/>
                    <a:pt x="7274" y="3462"/>
                    <a:pt x="7274" y="2994"/>
                  </a:cubicBezTo>
                  <a:lnTo>
                    <a:pt x="7274" y="845"/>
                  </a:lnTo>
                  <a:cubicBezTo>
                    <a:pt x="7274" y="380"/>
                    <a:pt x="6897" y="0"/>
                    <a:pt x="6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99" name="Google Shape;18799;p79"/>
          <p:cNvGrpSpPr/>
          <p:nvPr/>
        </p:nvGrpSpPr>
        <p:grpSpPr>
          <a:xfrm>
            <a:off x="3317969" y="1515432"/>
            <a:ext cx="225112" cy="360663"/>
            <a:chOff x="3317969" y="1515432"/>
            <a:chExt cx="225112" cy="360663"/>
          </a:xfrm>
        </p:grpSpPr>
        <p:sp>
          <p:nvSpPr>
            <p:cNvPr id="18800" name="Google Shape;18800;p79"/>
            <p:cNvSpPr/>
            <p:nvPr/>
          </p:nvSpPr>
          <p:spPr>
            <a:xfrm>
              <a:off x="3323357" y="1566159"/>
              <a:ext cx="169179" cy="304340"/>
            </a:xfrm>
            <a:custGeom>
              <a:avLst/>
              <a:gdLst/>
              <a:ahLst/>
              <a:cxnLst/>
              <a:rect l="l" t="t" r="r" b="b"/>
              <a:pathLst>
                <a:path w="6500" h="11693" extrusionOk="0">
                  <a:moveTo>
                    <a:pt x="652" y="1"/>
                  </a:moveTo>
                  <a:cubicBezTo>
                    <a:pt x="293" y="1"/>
                    <a:pt x="1" y="289"/>
                    <a:pt x="1" y="648"/>
                  </a:cubicBezTo>
                  <a:lnTo>
                    <a:pt x="1" y="11042"/>
                  </a:lnTo>
                  <a:cubicBezTo>
                    <a:pt x="1" y="11401"/>
                    <a:pt x="293" y="11693"/>
                    <a:pt x="652" y="11693"/>
                  </a:cubicBezTo>
                  <a:lnTo>
                    <a:pt x="5848" y="11693"/>
                  </a:lnTo>
                  <a:cubicBezTo>
                    <a:pt x="6207" y="11693"/>
                    <a:pt x="6499" y="11401"/>
                    <a:pt x="6499" y="11042"/>
                  </a:cubicBezTo>
                  <a:lnTo>
                    <a:pt x="6499" y="648"/>
                  </a:lnTo>
                  <a:cubicBezTo>
                    <a:pt x="6499" y="289"/>
                    <a:pt x="6207" y="1"/>
                    <a:pt x="5848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1" name="Google Shape;18801;p79"/>
            <p:cNvSpPr/>
            <p:nvPr/>
          </p:nvSpPr>
          <p:spPr>
            <a:xfrm>
              <a:off x="3323357" y="1566159"/>
              <a:ext cx="39510" cy="304340"/>
            </a:xfrm>
            <a:custGeom>
              <a:avLst/>
              <a:gdLst/>
              <a:ahLst/>
              <a:cxnLst/>
              <a:rect l="l" t="t" r="r" b="b"/>
              <a:pathLst>
                <a:path w="1518" h="11693" extrusionOk="0">
                  <a:moveTo>
                    <a:pt x="652" y="1"/>
                  </a:moveTo>
                  <a:cubicBezTo>
                    <a:pt x="293" y="1"/>
                    <a:pt x="1" y="289"/>
                    <a:pt x="1" y="648"/>
                  </a:cubicBezTo>
                  <a:lnTo>
                    <a:pt x="1" y="11042"/>
                  </a:lnTo>
                  <a:cubicBezTo>
                    <a:pt x="1" y="11401"/>
                    <a:pt x="293" y="11693"/>
                    <a:pt x="652" y="11693"/>
                  </a:cubicBezTo>
                  <a:lnTo>
                    <a:pt x="1517" y="11693"/>
                  </a:lnTo>
                  <a:cubicBezTo>
                    <a:pt x="1158" y="11693"/>
                    <a:pt x="870" y="11401"/>
                    <a:pt x="870" y="11042"/>
                  </a:cubicBezTo>
                  <a:lnTo>
                    <a:pt x="870" y="648"/>
                  </a:lnTo>
                  <a:cubicBezTo>
                    <a:pt x="870" y="289"/>
                    <a:pt x="1158" y="1"/>
                    <a:pt x="1517" y="1"/>
                  </a:cubicBezTo>
                  <a:close/>
                </a:path>
              </a:pathLst>
            </a:custGeom>
            <a:solidFill>
              <a:srgbClr val="5A6E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2" name="Google Shape;18802;p79"/>
            <p:cNvSpPr/>
            <p:nvPr/>
          </p:nvSpPr>
          <p:spPr>
            <a:xfrm>
              <a:off x="3323357" y="1588699"/>
              <a:ext cx="169179" cy="236746"/>
            </a:xfrm>
            <a:custGeom>
              <a:avLst/>
              <a:gdLst/>
              <a:ahLst/>
              <a:cxnLst/>
              <a:rect l="l" t="t" r="r" b="b"/>
              <a:pathLst>
                <a:path w="6500" h="9096" extrusionOk="0">
                  <a:moveTo>
                    <a:pt x="1" y="0"/>
                  </a:moveTo>
                  <a:lnTo>
                    <a:pt x="1" y="9096"/>
                  </a:lnTo>
                  <a:lnTo>
                    <a:pt x="6499" y="9096"/>
                  </a:lnTo>
                  <a:lnTo>
                    <a:pt x="6499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3" name="Google Shape;18803;p79"/>
            <p:cNvSpPr/>
            <p:nvPr/>
          </p:nvSpPr>
          <p:spPr>
            <a:xfrm>
              <a:off x="3329031" y="1605539"/>
              <a:ext cx="157831" cy="157831"/>
            </a:xfrm>
            <a:custGeom>
              <a:avLst/>
              <a:gdLst/>
              <a:ahLst/>
              <a:cxnLst/>
              <a:rect l="l" t="t" r="r" b="b"/>
              <a:pathLst>
                <a:path w="6064" h="6064" extrusionOk="0">
                  <a:moveTo>
                    <a:pt x="3034" y="1"/>
                  </a:moveTo>
                  <a:cubicBezTo>
                    <a:pt x="1359" y="1"/>
                    <a:pt x="1" y="1359"/>
                    <a:pt x="1" y="3034"/>
                  </a:cubicBezTo>
                  <a:cubicBezTo>
                    <a:pt x="1" y="4708"/>
                    <a:pt x="1359" y="6063"/>
                    <a:pt x="3034" y="6063"/>
                  </a:cubicBezTo>
                  <a:cubicBezTo>
                    <a:pt x="4705" y="6063"/>
                    <a:pt x="6063" y="4708"/>
                    <a:pt x="6063" y="3034"/>
                  </a:cubicBezTo>
                  <a:cubicBezTo>
                    <a:pt x="6063" y="1359"/>
                    <a:pt x="4705" y="1"/>
                    <a:pt x="3034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4" name="Google Shape;18804;p79"/>
            <p:cNvSpPr/>
            <p:nvPr/>
          </p:nvSpPr>
          <p:spPr>
            <a:xfrm>
              <a:off x="3430512" y="1769018"/>
              <a:ext cx="33810" cy="33810"/>
            </a:xfrm>
            <a:custGeom>
              <a:avLst/>
              <a:gdLst/>
              <a:ahLst/>
              <a:cxnLst/>
              <a:rect l="l" t="t" r="r" b="b"/>
              <a:pathLst>
                <a:path w="1299" h="1299" extrusionOk="0">
                  <a:moveTo>
                    <a:pt x="648" y="0"/>
                  </a:moveTo>
                  <a:cubicBezTo>
                    <a:pt x="289" y="0"/>
                    <a:pt x="0" y="292"/>
                    <a:pt x="0" y="651"/>
                  </a:cubicBezTo>
                  <a:cubicBezTo>
                    <a:pt x="0" y="1010"/>
                    <a:pt x="289" y="1299"/>
                    <a:pt x="648" y="1299"/>
                  </a:cubicBezTo>
                  <a:cubicBezTo>
                    <a:pt x="1007" y="1299"/>
                    <a:pt x="1299" y="1010"/>
                    <a:pt x="1299" y="651"/>
                  </a:cubicBezTo>
                  <a:cubicBezTo>
                    <a:pt x="1299" y="292"/>
                    <a:pt x="1007" y="0"/>
                    <a:pt x="648" y="0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5" name="Google Shape;18805;p79"/>
            <p:cNvSpPr/>
            <p:nvPr/>
          </p:nvSpPr>
          <p:spPr>
            <a:xfrm>
              <a:off x="3351571" y="1769018"/>
              <a:ext cx="33810" cy="33810"/>
            </a:xfrm>
            <a:custGeom>
              <a:avLst/>
              <a:gdLst/>
              <a:ahLst/>
              <a:cxnLst/>
              <a:rect l="l" t="t" r="r" b="b"/>
              <a:pathLst>
                <a:path w="1299" h="1299" extrusionOk="0">
                  <a:moveTo>
                    <a:pt x="651" y="0"/>
                  </a:moveTo>
                  <a:cubicBezTo>
                    <a:pt x="292" y="0"/>
                    <a:pt x="0" y="292"/>
                    <a:pt x="0" y="651"/>
                  </a:cubicBezTo>
                  <a:cubicBezTo>
                    <a:pt x="0" y="1010"/>
                    <a:pt x="292" y="1299"/>
                    <a:pt x="651" y="1299"/>
                  </a:cubicBezTo>
                  <a:cubicBezTo>
                    <a:pt x="1010" y="1299"/>
                    <a:pt x="1299" y="1010"/>
                    <a:pt x="1299" y="651"/>
                  </a:cubicBezTo>
                  <a:cubicBezTo>
                    <a:pt x="1299" y="292"/>
                    <a:pt x="1010" y="0"/>
                    <a:pt x="65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6" name="Google Shape;18806;p79"/>
            <p:cNvSpPr/>
            <p:nvPr/>
          </p:nvSpPr>
          <p:spPr>
            <a:xfrm>
              <a:off x="3345975" y="1622483"/>
              <a:ext cx="124021" cy="124021"/>
            </a:xfrm>
            <a:custGeom>
              <a:avLst/>
              <a:gdLst/>
              <a:ahLst/>
              <a:cxnLst/>
              <a:rect l="l" t="t" r="r" b="b"/>
              <a:pathLst>
                <a:path w="4765" h="4765" extrusionOk="0">
                  <a:moveTo>
                    <a:pt x="2383" y="1"/>
                  </a:moveTo>
                  <a:cubicBezTo>
                    <a:pt x="1067" y="1"/>
                    <a:pt x="1" y="1067"/>
                    <a:pt x="1" y="2383"/>
                  </a:cubicBezTo>
                  <a:cubicBezTo>
                    <a:pt x="1" y="3699"/>
                    <a:pt x="1067" y="4765"/>
                    <a:pt x="2383" y="4765"/>
                  </a:cubicBezTo>
                  <a:cubicBezTo>
                    <a:pt x="3695" y="4765"/>
                    <a:pt x="4765" y="3699"/>
                    <a:pt x="4765" y="2383"/>
                  </a:cubicBezTo>
                  <a:cubicBezTo>
                    <a:pt x="4765" y="1067"/>
                    <a:pt x="3695" y="1"/>
                    <a:pt x="23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7" name="Google Shape;18807;p79"/>
            <p:cNvSpPr/>
            <p:nvPr/>
          </p:nvSpPr>
          <p:spPr>
            <a:xfrm>
              <a:off x="3374085" y="1690154"/>
              <a:ext cx="67724" cy="50754"/>
            </a:xfrm>
            <a:custGeom>
              <a:avLst/>
              <a:gdLst/>
              <a:ahLst/>
              <a:cxnLst/>
              <a:rect l="l" t="t" r="r" b="b"/>
              <a:pathLst>
                <a:path w="2602" h="1950" extrusionOk="0">
                  <a:moveTo>
                    <a:pt x="866" y="1"/>
                  </a:moveTo>
                  <a:lnTo>
                    <a:pt x="866" y="434"/>
                  </a:lnTo>
                  <a:cubicBezTo>
                    <a:pt x="866" y="515"/>
                    <a:pt x="821" y="592"/>
                    <a:pt x="750" y="627"/>
                  </a:cubicBezTo>
                  <a:lnTo>
                    <a:pt x="240" y="880"/>
                  </a:lnTo>
                  <a:cubicBezTo>
                    <a:pt x="96" y="954"/>
                    <a:pt x="1" y="1106"/>
                    <a:pt x="1" y="1267"/>
                  </a:cubicBezTo>
                  <a:lnTo>
                    <a:pt x="1" y="1514"/>
                  </a:lnTo>
                  <a:cubicBezTo>
                    <a:pt x="386" y="1804"/>
                    <a:pt x="844" y="1949"/>
                    <a:pt x="1301" y="1949"/>
                  </a:cubicBezTo>
                  <a:cubicBezTo>
                    <a:pt x="1758" y="1949"/>
                    <a:pt x="2216" y="1804"/>
                    <a:pt x="2601" y="1514"/>
                  </a:cubicBezTo>
                  <a:lnTo>
                    <a:pt x="2601" y="1267"/>
                  </a:lnTo>
                  <a:cubicBezTo>
                    <a:pt x="2601" y="1102"/>
                    <a:pt x="2510" y="954"/>
                    <a:pt x="2362" y="880"/>
                  </a:cubicBezTo>
                  <a:lnTo>
                    <a:pt x="1855" y="627"/>
                  </a:lnTo>
                  <a:cubicBezTo>
                    <a:pt x="1781" y="588"/>
                    <a:pt x="1736" y="515"/>
                    <a:pt x="1736" y="434"/>
                  </a:cubicBezTo>
                  <a:lnTo>
                    <a:pt x="1736" y="1"/>
                  </a:ln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8" name="Google Shape;18808;p79"/>
            <p:cNvSpPr/>
            <p:nvPr/>
          </p:nvSpPr>
          <p:spPr>
            <a:xfrm>
              <a:off x="3374085" y="1707931"/>
              <a:ext cx="67619" cy="38599"/>
            </a:xfrm>
            <a:custGeom>
              <a:avLst/>
              <a:gdLst/>
              <a:ahLst/>
              <a:cxnLst/>
              <a:rect l="l" t="t" r="r" b="b"/>
              <a:pathLst>
                <a:path w="2598" h="1483" extrusionOk="0">
                  <a:moveTo>
                    <a:pt x="634" y="0"/>
                  </a:moveTo>
                  <a:lnTo>
                    <a:pt x="240" y="197"/>
                  </a:lnTo>
                  <a:cubicBezTo>
                    <a:pt x="92" y="271"/>
                    <a:pt x="1" y="419"/>
                    <a:pt x="1" y="584"/>
                  </a:cubicBezTo>
                  <a:lnTo>
                    <a:pt x="1" y="1095"/>
                  </a:lnTo>
                  <a:cubicBezTo>
                    <a:pt x="395" y="1353"/>
                    <a:pt x="847" y="1483"/>
                    <a:pt x="1299" y="1483"/>
                  </a:cubicBezTo>
                  <a:cubicBezTo>
                    <a:pt x="1751" y="1483"/>
                    <a:pt x="2203" y="1353"/>
                    <a:pt x="2598" y="1095"/>
                  </a:cubicBezTo>
                  <a:lnTo>
                    <a:pt x="2598" y="584"/>
                  </a:lnTo>
                  <a:cubicBezTo>
                    <a:pt x="2598" y="419"/>
                    <a:pt x="2506" y="271"/>
                    <a:pt x="2362" y="197"/>
                  </a:cubicBezTo>
                  <a:lnTo>
                    <a:pt x="1964" y="0"/>
                  </a:lnTo>
                  <a:cubicBezTo>
                    <a:pt x="1806" y="190"/>
                    <a:pt x="1570" y="588"/>
                    <a:pt x="1299" y="588"/>
                  </a:cubicBezTo>
                  <a:cubicBezTo>
                    <a:pt x="1032" y="588"/>
                    <a:pt x="796" y="194"/>
                    <a:pt x="634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9" name="Google Shape;18809;p79"/>
            <p:cNvSpPr/>
            <p:nvPr/>
          </p:nvSpPr>
          <p:spPr>
            <a:xfrm>
              <a:off x="3385459" y="1645023"/>
              <a:ext cx="45080" cy="50754"/>
            </a:xfrm>
            <a:custGeom>
              <a:avLst/>
              <a:gdLst/>
              <a:ahLst/>
              <a:cxnLst/>
              <a:rect l="l" t="t" r="r" b="b"/>
              <a:pathLst>
                <a:path w="1732" h="1950" extrusionOk="0">
                  <a:moveTo>
                    <a:pt x="648" y="0"/>
                  </a:moveTo>
                  <a:cubicBezTo>
                    <a:pt x="289" y="0"/>
                    <a:pt x="0" y="289"/>
                    <a:pt x="0" y="648"/>
                  </a:cubicBezTo>
                  <a:lnTo>
                    <a:pt x="0" y="1080"/>
                  </a:lnTo>
                  <a:cubicBezTo>
                    <a:pt x="0" y="1559"/>
                    <a:pt x="387" y="1946"/>
                    <a:pt x="866" y="1949"/>
                  </a:cubicBezTo>
                  <a:cubicBezTo>
                    <a:pt x="1344" y="1949"/>
                    <a:pt x="1731" y="1559"/>
                    <a:pt x="1731" y="1080"/>
                  </a:cubicBezTo>
                  <a:lnTo>
                    <a:pt x="1731" y="648"/>
                  </a:lnTo>
                  <a:cubicBezTo>
                    <a:pt x="1731" y="289"/>
                    <a:pt x="1439" y="0"/>
                    <a:pt x="1080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0" name="Google Shape;18810;p79"/>
            <p:cNvSpPr/>
            <p:nvPr/>
          </p:nvSpPr>
          <p:spPr>
            <a:xfrm>
              <a:off x="3385354" y="1645023"/>
              <a:ext cx="31077" cy="50806"/>
            </a:xfrm>
            <a:custGeom>
              <a:avLst/>
              <a:gdLst/>
              <a:ahLst/>
              <a:cxnLst/>
              <a:rect l="l" t="t" r="r" b="b"/>
              <a:pathLst>
                <a:path w="1194" h="1952" extrusionOk="0">
                  <a:moveTo>
                    <a:pt x="652" y="0"/>
                  </a:moveTo>
                  <a:cubicBezTo>
                    <a:pt x="293" y="0"/>
                    <a:pt x="1" y="292"/>
                    <a:pt x="1" y="651"/>
                  </a:cubicBezTo>
                  <a:lnTo>
                    <a:pt x="1" y="1084"/>
                  </a:lnTo>
                  <a:cubicBezTo>
                    <a:pt x="1" y="1582"/>
                    <a:pt x="408" y="1951"/>
                    <a:pt x="866" y="1951"/>
                  </a:cubicBezTo>
                  <a:cubicBezTo>
                    <a:pt x="974" y="1951"/>
                    <a:pt x="1085" y="1931"/>
                    <a:pt x="1193" y="1886"/>
                  </a:cubicBezTo>
                  <a:cubicBezTo>
                    <a:pt x="866" y="1752"/>
                    <a:pt x="652" y="1436"/>
                    <a:pt x="652" y="1084"/>
                  </a:cubicBezTo>
                  <a:lnTo>
                    <a:pt x="652" y="651"/>
                  </a:lnTo>
                  <a:cubicBezTo>
                    <a:pt x="652" y="334"/>
                    <a:pt x="880" y="64"/>
                    <a:pt x="1193" y="14"/>
                  </a:cubicBezTo>
                  <a:cubicBezTo>
                    <a:pt x="1158" y="7"/>
                    <a:pt x="1120" y="4"/>
                    <a:pt x="1084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1" name="Google Shape;18811;p79"/>
            <p:cNvSpPr/>
            <p:nvPr/>
          </p:nvSpPr>
          <p:spPr>
            <a:xfrm>
              <a:off x="3385354" y="1645023"/>
              <a:ext cx="45184" cy="22540"/>
            </a:xfrm>
            <a:custGeom>
              <a:avLst/>
              <a:gdLst/>
              <a:ahLst/>
              <a:cxnLst/>
              <a:rect l="l" t="t" r="r" b="b"/>
              <a:pathLst>
                <a:path w="1736" h="866" extrusionOk="0">
                  <a:moveTo>
                    <a:pt x="652" y="0"/>
                  </a:moveTo>
                  <a:cubicBezTo>
                    <a:pt x="293" y="0"/>
                    <a:pt x="1" y="292"/>
                    <a:pt x="1" y="651"/>
                  </a:cubicBezTo>
                  <a:cubicBezTo>
                    <a:pt x="1" y="651"/>
                    <a:pt x="652" y="866"/>
                    <a:pt x="1735" y="866"/>
                  </a:cubicBezTo>
                  <a:lnTo>
                    <a:pt x="1735" y="651"/>
                  </a:lnTo>
                  <a:cubicBezTo>
                    <a:pt x="1735" y="292"/>
                    <a:pt x="1443" y="0"/>
                    <a:pt x="108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2" name="Google Shape;18812;p79"/>
            <p:cNvSpPr/>
            <p:nvPr/>
          </p:nvSpPr>
          <p:spPr>
            <a:xfrm>
              <a:off x="3385354" y="1645023"/>
              <a:ext cx="31077" cy="20614"/>
            </a:xfrm>
            <a:custGeom>
              <a:avLst/>
              <a:gdLst/>
              <a:ahLst/>
              <a:cxnLst/>
              <a:rect l="l" t="t" r="r" b="b"/>
              <a:pathLst>
                <a:path w="1194" h="792" extrusionOk="0">
                  <a:moveTo>
                    <a:pt x="652" y="0"/>
                  </a:moveTo>
                  <a:cubicBezTo>
                    <a:pt x="293" y="0"/>
                    <a:pt x="1" y="292"/>
                    <a:pt x="1" y="651"/>
                  </a:cubicBezTo>
                  <a:cubicBezTo>
                    <a:pt x="215" y="714"/>
                    <a:pt x="433" y="760"/>
                    <a:pt x="652" y="792"/>
                  </a:cubicBezTo>
                  <a:lnTo>
                    <a:pt x="652" y="651"/>
                  </a:lnTo>
                  <a:cubicBezTo>
                    <a:pt x="652" y="334"/>
                    <a:pt x="880" y="64"/>
                    <a:pt x="1193" y="14"/>
                  </a:cubicBezTo>
                  <a:cubicBezTo>
                    <a:pt x="1158" y="7"/>
                    <a:pt x="1120" y="4"/>
                    <a:pt x="1084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3" name="Google Shape;18813;p79"/>
            <p:cNvSpPr/>
            <p:nvPr/>
          </p:nvSpPr>
          <p:spPr>
            <a:xfrm>
              <a:off x="3374085" y="1717900"/>
              <a:ext cx="16970" cy="26236"/>
            </a:xfrm>
            <a:custGeom>
              <a:avLst/>
              <a:gdLst/>
              <a:ahLst/>
              <a:cxnLst/>
              <a:rect l="l" t="t" r="r" b="b"/>
              <a:pathLst>
                <a:path w="652" h="1008" extrusionOk="0">
                  <a:moveTo>
                    <a:pt x="54" y="1"/>
                  </a:moveTo>
                  <a:cubicBezTo>
                    <a:pt x="22" y="61"/>
                    <a:pt x="4" y="131"/>
                    <a:pt x="1" y="201"/>
                  </a:cubicBezTo>
                  <a:lnTo>
                    <a:pt x="1" y="712"/>
                  </a:lnTo>
                  <a:cubicBezTo>
                    <a:pt x="201" y="842"/>
                    <a:pt x="423" y="940"/>
                    <a:pt x="652" y="1007"/>
                  </a:cubicBezTo>
                  <a:lnTo>
                    <a:pt x="652" y="666"/>
                  </a:lnTo>
                  <a:cubicBezTo>
                    <a:pt x="652" y="529"/>
                    <a:pt x="588" y="402"/>
                    <a:pt x="479" y="318"/>
                  </a:cubicBezTo>
                  <a:lnTo>
                    <a:pt x="54" y="1"/>
                  </a:lnTo>
                  <a:close/>
                </a:path>
              </a:pathLst>
            </a:custGeom>
            <a:solidFill>
              <a:srgbClr val="5A6E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4" name="Google Shape;18814;p79"/>
            <p:cNvSpPr/>
            <p:nvPr/>
          </p:nvSpPr>
          <p:spPr>
            <a:xfrm>
              <a:off x="3424838" y="1717900"/>
              <a:ext cx="16970" cy="26236"/>
            </a:xfrm>
            <a:custGeom>
              <a:avLst/>
              <a:gdLst/>
              <a:ahLst/>
              <a:cxnLst/>
              <a:rect l="l" t="t" r="r" b="b"/>
              <a:pathLst>
                <a:path w="652" h="1008" extrusionOk="0">
                  <a:moveTo>
                    <a:pt x="598" y="1"/>
                  </a:moveTo>
                  <a:lnTo>
                    <a:pt x="173" y="318"/>
                  </a:lnTo>
                  <a:cubicBezTo>
                    <a:pt x="63" y="402"/>
                    <a:pt x="0" y="529"/>
                    <a:pt x="0" y="666"/>
                  </a:cubicBezTo>
                  <a:lnTo>
                    <a:pt x="0" y="1007"/>
                  </a:lnTo>
                  <a:cubicBezTo>
                    <a:pt x="232" y="940"/>
                    <a:pt x="451" y="842"/>
                    <a:pt x="651" y="712"/>
                  </a:cubicBezTo>
                  <a:lnTo>
                    <a:pt x="651" y="201"/>
                  </a:lnTo>
                  <a:cubicBezTo>
                    <a:pt x="651" y="166"/>
                    <a:pt x="644" y="131"/>
                    <a:pt x="633" y="96"/>
                  </a:cubicBezTo>
                  <a:cubicBezTo>
                    <a:pt x="626" y="61"/>
                    <a:pt x="612" y="29"/>
                    <a:pt x="598" y="1"/>
                  </a:cubicBezTo>
                  <a:close/>
                </a:path>
              </a:pathLst>
            </a:custGeom>
            <a:solidFill>
              <a:srgbClr val="5A6E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5" name="Google Shape;18815;p79"/>
            <p:cNvSpPr/>
            <p:nvPr/>
          </p:nvSpPr>
          <p:spPr>
            <a:xfrm>
              <a:off x="3317969" y="1560668"/>
              <a:ext cx="179954" cy="315427"/>
            </a:xfrm>
            <a:custGeom>
              <a:avLst/>
              <a:gdLst/>
              <a:ahLst/>
              <a:cxnLst/>
              <a:rect l="l" t="t" r="r" b="b"/>
              <a:pathLst>
                <a:path w="6914" h="12119" extrusionOk="0">
                  <a:moveTo>
                    <a:pt x="6059" y="405"/>
                  </a:moveTo>
                  <a:cubicBezTo>
                    <a:pt x="6305" y="409"/>
                    <a:pt x="6506" y="606"/>
                    <a:pt x="6506" y="856"/>
                  </a:cubicBezTo>
                  <a:lnTo>
                    <a:pt x="6506" y="870"/>
                  </a:lnTo>
                  <a:lnTo>
                    <a:pt x="405" y="870"/>
                  </a:lnTo>
                  <a:lnTo>
                    <a:pt x="405" y="856"/>
                  </a:lnTo>
                  <a:cubicBezTo>
                    <a:pt x="405" y="606"/>
                    <a:pt x="605" y="405"/>
                    <a:pt x="852" y="405"/>
                  </a:cubicBezTo>
                  <a:close/>
                  <a:moveTo>
                    <a:pt x="6506" y="1274"/>
                  </a:moveTo>
                  <a:lnTo>
                    <a:pt x="6506" y="9983"/>
                  </a:lnTo>
                  <a:lnTo>
                    <a:pt x="405" y="9983"/>
                  </a:lnTo>
                  <a:lnTo>
                    <a:pt x="405" y="1274"/>
                  </a:lnTo>
                  <a:close/>
                  <a:moveTo>
                    <a:pt x="6506" y="10387"/>
                  </a:moveTo>
                  <a:lnTo>
                    <a:pt x="6506" y="11267"/>
                  </a:lnTo>
                  <a:cubicBezTo>
                    <a:pt x="6506" y="11513"/>
                    <a:pt x="6305" y="11714"/>
                    <a:pt x="6059" y="11714"/>
                  </a:cubicBezTo>
                  <a:lnTo>
                    <a:pt x="6059" y="11717"/>
                  </a:lnTo>
                  <a:lnTo>
                    <a:pt x="852" y="11717"/>
                  </a:lnTo>
                  <a:cubicBezTo>
                    <a:pt x="605" y="11717"/>
                    <a:pt x="405" y="11517"/>
                    <a:pt x="405" y="11267"/>
                  </a:cubicBezTo>
                  <a:lnTo>
                    <a:pt x="405" y="10387"/>
                  </a:lnTo>
                  <a:close/>
                  <a:moveTo>
                    <a:pt x="852" y="1"/>
                  </a:moveTo>
                  <a:cubicBezTo>
                    <a:pt x="380" y="1"/>
                    <a:pt x="0" y="381"/>
                    <a:pt x="0" y="852"/>
                  </a:cubicBezTo>
                  <a:lnTo>
                    <a:pt x="0" y="11267"/>
                  </a:lnTo>
                  <a:cubicBezTo>
                    <a:pt x="0" y="11738"/>
                    <a:pt x="380" y="12118"/>
                    <a:pt x="852" y="12118"/>
                  </a:cubicBezTo>
                  <a:lnTo>
                    <a:pt x="6059" y="12118"/>
                  </a:lnTo>
                  <a:cubicBezTo>
                    <a:pt x="6530" y="12118"/>
                    <a:pt x="6910" y="11738"/>
                    <a:pt x="6914" y="11267"/>
                  </a:cubicBezTo>
                  <a:lnTo>
                    <a:pt x="6914" y="852"/>
                  </a:lnTo>
                  <a:cubicBezTo>
                    <a:pt x="6910" y="381"/>
                    <a:pt x="6530" y="1"/>
                    <a:pt x="60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6" name="Google Shape;18816;p79"/>
            <p:cNvSpPr/>
            <p:nvPr/>
          </p:nvSpPr>
          <p:spPr>
            <a:xfrm>
              <a:off x="3361721" y="1842910"/>
              <a:ext cx="17907" cy="10645"/>
            </a:xfrm>
            <a:custGeom>
              <a:avLst/>
              <a:gdLst/>
              <a:ahLst/>
              <a:cxnLst/>
              <a:rect l="l" t="t" r="r" b="b"/>
              <a:pathLst>
                <a:path w="688" h="409" extrusionOk="0">
                  <a:moveTo>
                    <a:pt x="482" y="1"/>
                  </a:moveTo>
                  <a:cubicBezTo>
                    <a:pt x="480" y="1"/>
                    <a:pt x="478" y="1"/>
                    <a:pt x="476" y="1"/>
                  </a:cubicBezTo>
                  <a:lnTo>
                    <a:pt x="258" y="1"/>
                  </a:lnTo>
                  <a:cubicBezTo>
                    <a:pt x="1" y="15"/>
                    <a:pt x="1" y="395"/>
                    <a:pt x="258" y="409"/>
                  </a:cubicBezTo>
                  <a:lnTo>
                    <a:pt x="476" y="409"/>
                  </a:lnTo>
                  <a:cubicBezTo>
                    <a:pt x="478" y="409"/>
                    <a:pt x="480" y="409"/>
                    <a:pt x="482" y="409"/>
                  </a:cubicBezTo>
                  <a:cubicBezTo>
                    <a:pt x="596" y="409"/>
                    <a:pt x="687" y="319"/>
                    <a:pt x="687" y="205"/>
                  </a:cubicBezTo>
                  <a:cubicBezTo>
                    <a:pt x="687" y="91"/>
                    <a:pt x="596" y="1"/>
                    <a:pt x="4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7" name="Google Shape;18817;p79"/>
            <p:cNvSpPr/>
            <p:nvPr/>
          </p:nvSpPr>
          <p:spPr>
            <a:xfrm>
              <a:off x="3434442" y="1842910"/>
              <a:ext cx="19729" cy="10645"/>
            </a:xfrm>
            <a:custGeom>
              <a:avLst/>
              <a:gdLst/>
              <a:ahLst/>
              <a:cxnLst/>
              <a:rect l="l" t="t" r="r" b="b"/>
              <a:pathLst>
                <a:path w="758" h="409" extrusionOk="0">
                  <a:moveTo>
                    <a:pt x="269" y="0"/>
                  </a:moveTo>
                  <a:cubicBezTo>
                    <a:pt x="0" y="0"/>
                    <a:pt x="2" y="409"/>
                    <a:pt x="272" y="409"/>
                  </a:cubicBezTo>
                  <a:cubicBezTo>
                    <a:pt x="275" y="409"/>
                    <a:pt x="279" y="409"/>
                    <a:pt x="282" y="409"/>
                  </a:cubicBezTo>
                  <a:lnTo>
                    <a:pt x="500" y="409"/>
                  </a:lnTo>
                  <a:cubicBezTo>
                    <a:pt x="757" y="395"/>
                    <a:pt x="757" y="15"/>
                    <a:pt x="500" y="1"/>
                  </a:cubicBezTo>
                  <a:lnTo>
                    <a:pt x="282" y="1"/>
                  </a:lnTo>
                  <a:cubicBezTo>
                    <a:pt x="277" y="0"/>
                    <a:pt x="273" y="0"/>
                    <a:pt x="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8" name="Google Shape;18818;p79"/>
            <p:cNvSpPr/>
            <p:nvPr/>
          </p:nvSpPr>
          <p:spPr>
            <a:xfrm>
              <a:off x="3389285" y="1842910"/>
              <a:ext cx="36673" cy="10645"/>
            </a:xfrm>
            <a:custGeom>
              <a:avLst/>
              <a:gdLst/>
              <a:ahLst/>
              <a:cxnLst/>
              <a:rect l="l" t="t" r="r" b="b"/>
              <a:pathLst>
                <a:path w="1409" h="409" extrusionOk="0">
                  <a:moveTo>
                    <a:pt x="269" y="0"/>
                  </a:moveTo>
                  <a:cubicBezTo>
                    <a:pt x="1" y="0"/>
                    <a:pt x="2" y="409"/>
                    <a:pt x="272" y="409"/>
                  </a:cubicBezTo>
                  <a:cubicBezTo>
                    <a:pt x="276" y="409"/>
                    <a:pt x="279" y="409"/>
                    <a:pt x="282" y="409"/>
                  </a:cubicBezTo>
                  <a:lnTo>
                    <a:pt x="1148" y="409"/>
                  </a:lnTo>
                  <a:cubicBezTo>
                    <a:pt x="1408" y="395"/>
                    <a:pt x="1408" y="15"/>
                    <a:pt x="1148" y="1"/>
                  </a:cubicBezTo>
                  <a:lnTo>
                    <a:pt x="282" y="1"/>
                  </a:lnTo>
                  <a:cubicBezTo>
                    <a:pt x="278" y="0"/>
                    <a:pt x="273" y="0"/>
                    <a:pt x="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9" name="Google Shape;18819;p79"/>
            <p:cNvSpPr/>
            <p:nvPr/>
          </p:nvSpPr>
          <p:spPr>
            <a:xfrm>
              <a:off x="3333898" y="1617121"/>
              <a:ext cx="149372" cy="134822"/>
            </a:xfrm>
            <a:custGeom>
              <a:avLst/>
              <a:gdLst/>
              <a:ahLst/>
              <a:cxnLst/>
              <a:rect l="l" t="t" r="r" b="b"/>
              <a:pathLst>
                <a:path w="5739" h="5180" extrusionOk="0">
                  <a:moveTo>
                    <a:pt x="3061" y="1273"/>
                  </a:moveTo>
                  <a:cubicBezTo>
                    <a:pt x="3308" y="1273"/>
                    <a:pt x="3508" y="1473"/>
                    <a:pt x="3508" y="1720"/>
                  </a:cubicBezTo>
                  <a:lnTo>
                    <a:pt x="3508" y="2156"/>
                  </a:lnTo>
                  <a:cubicBezTo>
                    <a:pt x="3498" y="2515"/>
                    <a:pt x="3206" y="2803"/>
                    <a:pt x="2843" y="2803"/>
                  </a:cubicBezTo>
                  <a:cubicBezTo>
                    <a:pt x="2484" y="2803"/>
                    <a:pt x="2189" y="2515"/>
                    <a:pt x="2178" y="2156"/>
                  </a:cubicBezTo>
                  <a:lnTo>
                    <a:pt x="2178" y="1720"/>
                  </a:lnTo>
                  <a:cubicBezTo>
                    <a:pt x="2178" y="1473"/>
                    <a:pt x="2379" y="1273"/>
                    <a:pt x="2625" y="1273"/>
                  </a:cubicBezTo>
                  <a:close/>
                  <a:moveTo>
                    <a:pt x="3075" y="3201"/>
                  </a:moveTo>
                  <a:lnTo>
                    <a:pt x="3075" y="3321"/>
                  </a:lnTo>
                  <a:cubicBezTo>
                    <a:pt x="3075" y="3394"/>
                    <a:pt x="3093" y="3468"/>
                    <a:pt x="3132" y="3532"/>
                  </a:cubicBezTo>
                  <a:lnTo>
                    <a:pt x="2854" y="3810"/>
                  </a:lnTo>
                  <a:cubicBezTo>
                    <a:pt x="2850" y="3813"/>
                    <a:pt x="2847" y="3815"/>
                    <a:pt x="2843" y="3815"/>
                  </a:cubicBezTo>
                  <a:cubicBezTo>
                    <a:pt x="2840" y="3815"/>
                    <a:pt x="2836" y="3813"/>
                    <a:pt x="2833" y="3810"/>
                  </a:cubicBezTo>
                  <a:lnTo>
                    <a:pt x="2555" y="3532"/>
                  </a:lnTo>
                  <a:cubicBezTo>
                    <a:pt x="2593" y="3468"/>
                    <a:pt x="2611" y="3394"/>
                    <a:pt x="2611" y="3321"/>
                  </a:cubicBezTo>
                  <a:lnTo>
                    <a:pt x="2611" y="3201"/>
                  </a:lnTo>
                  <a:cubicBezTo>
                    <a:pt x="2688" y="3215"/>
                    <a:pt x="2766" y="3226"/>
                    <a:pt x="2843" y="3226"/>
                  </a:cubicBezTo>
                  <a:cubicBezTo>
                    <a:pt x="2921" y="3226"/>
                    <a:pt x="2998" y="3215"/>
                    <a:pt x="3075" y="3201"/>
                  </a:cubicBezTo>
                  <a:close/>
                  <a:moveTo>
                    <a:pt x="3459" y="3774"/>
                  </a:moveTo>
                  <a:lnTo>
                    <a:pt x="3811" y="3950"/>
                  </a:lnTo>
                  <a:cubicBezTo>
                    <a:pt x="3892" y="3989"/>
                    <a:pt x="3941" y="4070"/>
                    <a:pt x="3941" y="4158"/>
                  </a:cubicBezTo>
                  <a:lnTo>
                    <a:pt x="3941" y="4475"/>
                  </a:lnTo>
                  <a:cubicBezTo>
                    <a:pt x="3600" y="4672"/>
                    <a:pt x="3220" y="4770"/>
                    <a:pt x="2840" y="4770"/>
                  </a:cubicBezTo>
                  <a:cubicBezTo>
                    <a:pt x="2461" y="4770"/>
                    <a:pt x="2081" y="4672"/>
                    <a:pt x="1742" y="4475"/>
                  </a:cubicBezTo>
                  <a:lnTo>
                    <a:pt x="1745" y="4475"/>
                  </a:lnTo>
                  <a:lnTo>
                    <a:pt x="1745" y="4158"/>
                  </a:lnTo>
                  <a:cubicBezTo>
                    <a:pt x="1745" y="4070"/>
                    <a:pt x="1795" y="3989"/>
                    <a:pt x="1872" y="3950"/>
                  </a:cubicBezTo>
                  <a:lnTo>
                    <a:pt x="2224" y="3774"/>
                  </a:lnTo>
                  <a:lnTo>
                    <a:pt x="2544" y="4098"/>
                  </a:lnTo>
                  <a:cubicBezTo>
                    <a:pt x="2627" y="4179"/>
                    <a:pt x="2734" y="4219"/>
                    <a:pt x="2841" y="4219"/>
                  </a:cubicBezTo>
                  <a:cubicBezTo>
                    <a:pt x="2949" y="4219"/>
                    <a:pt x="3056" y="4179"/>
                    <a:pt x="3139" y="4098"/>
                  </a:cubicBezTo>
                  <a:lnTo>
                    <a:pt x="3459" y="3774"/>
                  </a:lnTo>
                  <a:close/>
                  <a:moveTo>
                    <a:pt x="2849" y="1"/>
                  </a:moveTo>
                  <a:cubicBezTo>
                    <a:pt x="2102" y="1"/>
                    <a:pt x="1365" y="323"/>
                    <a:pt x="855" y="935"/>
                  </a:cubicBezTo>
                  <a:cubicBezTo>
                    <a:pt x="0" y="1966"/>
                    <a:pt x="71" y="3475"/>
                    <a:pt x="1017" y="4422"/>
                  </a:cubicBezTo>
                  <a:cubicBezTo>
                    <a:pt x="1520" y="4925"/>
                    <a:pt x="2183" y="5179"/>
                    <a:pt x="2847" y="5179"/>
                  </a:cubicBezTo>
                  <a:cubicBezTo>
                    <a:pt x="3434" y="5179"/>
                    <a:pt x="4022" y="4981"/>
                    <a:pt x="4504" y="4580"/>
                  </a:cubicBezTo>
                  <a:cubicBezTo>
                    <a:pt x="5531" y="3722"/>
                    <a:pt x="5739" y="2223"/>
                    <a:pt x="4979" y="1121"/>
                  </a:cubicBezTo>
                  <a:cubicBezTo>
                    <a:pt x="4935" y="1050"/>
                    <a:pt x="4873" y="1021"/>
                    <a:pt x="4812" y="1021"/>
                  </a:cubicBezTo>
                  <a:cubicBezTo>
                    <a:pt x="4665" y="1021"/>
                    <a:pt x="4523" y="1191"/>
                    <a:pt x="4645" y="1350"/>
                  </a:cubicBezTo>
                  <a:cubicBezTo>
                    <a:pt x="5239" y="2219"/>
                    <a:pt x="5134" y="3387"/>
                    <a:pt x="4388" y="4133"/>
                  </a:cubicBezTo>
                  <a:cubicBezTo>
                    <a:pt x="4374" y="4144"/>
                    <a:pt x="4360" y="4158"/>
                    <a:pt x="4349" y="4168"/>
                  </a:cubicBezTo>
                  <a:lnTo>
                    <a:pt x="4349" y="4158"/>
                  </a:lnTo>
                  <a:cubicBezTo>
                    <a:pt x="4349" y="3915"/>
                    <a:pt x="4212" y="3693"/>
                    <a:pt x="3997" y="3588"/>
                  </a:cubicBezTo>
                  <a:lnTo>
                    <a:pt x="3487" y="3331"/>
                  </a:lnTo>
                  <a:cubicBezTo>
                    <a:pt x="3484" y="3331"/>
                    <a:pt x="3480" y="3324"/>
                    <a:pt x="3480" y="3321"/>
                  </a:cubicBezTo>
                  <a:lnTo>
                    <a:pt x="3480" y="3011"/>
                  </a:lnTo>
                  <a:cubicBezTo>
                    <a:pt x="3755" y="2810"/>
                    <a:pt x="3913" y="2490"/>
                    <a:pt x="3916" y="2152"/>
                  </a:cubicBezTo>
                  <a:lnTo>
                    <a:pt x="3916" y="1716"/>
                  </a:lnTo>
                  <a:cubicBezTo>
                    <a:pt x="3913" y="1248"/>
                    <a:pt x="3533" y="865"/>
                    <a:pt x="3061" y="865"/>
                  </a:cubicBezTo>
                  <a:lnTo>
                    <a:pt x="2625" y="865"/>
                  </a:lnTo>
                  <a:cubicBezTo>
                    <a:pt x="2154" y="865"/>
                    <a:pt x="1774" y="1248"/>
                    <a:pt x="1774" y="1720"/>
                  </a:cubicBezTo>
                  <a:lnTo>
                    <a:pt x="1774" y="2152"/>
                  </a:lnTo>
                  <a:cubicBezTo>
                    <a:pt x="1774" y="2490"/>
                    <a:pt x="1935" y="2810"/>
                    <a:pt x="2206" y="3014"/>
                  </a:cubicBezTo>
                  <a:lnTo>
                    <a:pt x="2206" y="3321"/>
                  </a:lnTo>
                  <a:cubicBezTo>
                    <a:pt x="2206" y="3324"/>
                    <a:pt x="2203" y="3331"/>
                    <a:pt x="2199" y="3335"/>
                  </a:cubicBezTo>
                  <a:lnTo>
                    <a:pt x="1693" y="3588"/>
                  </a:lnTo>
                  <a:cubicBezTo>
                    <a:pt x="1475" y="3693"/>
                    <a:pt x="1337" y="3915"/>
                    <a:pt x="1341" y="4158"/>
                  </a:cubicBezTo>
                  <a:lnTo>
                    <a:pt x="1341" y="4172"/>
                  </a:lnTo>
                  <a:cubicBezTo>
                    <a:pt x="1327" y="4158"/>
                    <a:pt x="1313" y="4147"/>
                    <a:pt x="1299" y="4133"/>
                  </a:cubicBezTo>
                  <a:cubicBezTo>
                    <a:pt x="503" y="3335"/>
                    <a:pt x="447" y="2061"/>
                    <a:pt x="1168" y="1192"/>
                  </a:cubicBezTo>
                  <a:cubicBezTo>
                    <a:pt x="1598" y="677"/>
                    <a:pt x="2219" y="406"/>
                    <a:pt x="2847" y="406"/>
                  </a:cubicBezTo>
                  <a:cubicBezTo>
                    <a:pt x="3275" y="406"/>
                    <a:pt x="3706" y="531"/>
                    <a:pt x="4082" y="791"/>
                  </a:cubicBezTo>
                  <a:cubicBezTo>
                    <a:pt x="4119" y="814"/>
                    <a:pt x="4156" y="824"/>
                    <a:pt x="4192" y="824"/>
                  </a:cubicBezTo>
                  <a:cubicBezTo>
                    <a:pt x="4362" y="824"/>
                    <a:pt x="4483" y="585"/>
                    <a:pt x="4314" y="457"/>
                  </a:cubicBezTo>
                  <a:cubicBezTo>
                    <a:pt x="3867" y="149"/>
                    <a:pt x="3356" y="1"/>
                    <a:pt x="28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0" name="Google Shape;18820;p79"/>
            <p:cNvSpPr/>
            <p:nvPr/>
          </p:nvSpPr>
          <p:spPr>
            <a:xfrm>
              <a:off x="3338661" y="1763864"/>
              <a:ext cx="51951" cy="44533"/>
            </a:xfrm>
            <a:custGeom>
              <a:avLst/>
              <a:gdLst/>
              <a:ahLst/>
              <a:cxnLst/>
              <a:rect l="l" t="t" r="r" b="b"/>
              <a:pathLst>
                <a:path w="1996" h="1711" extrusionOk="0">
                  <a:moveTo>
                    <a:pt x="1156" y="1"/>
                  </a:moveTo>
                  <a:cubicBezTo>
                    <a:pt x="1152" y="1"/>
                    <a:pt x="1148" y="1"/>
                    <a:pt x="1144" y="1"/>
                  </a:cubicBezTo>
                  <a:cubicBezTo>
                    <a:pt x="384" y="1"/>
                    <a:pt x="0" y="920"/>
                    <a:pt x="539" y="1458"/>
                  </a:cubicBezTo>
                  <a:cubicBezTo>
                    <a:pt x="712" y="1632"/>
                    <a:pt x="926" y="1710"/>
                    <a:pt x="1135" y="1710"/>
                  </a:cubicBezTo>
                  <a:cubicBezTo>
                    <a:pt x="1574" y="1710"/>
                    <a:pt x="1995" y="1370"/>
                    <a:pt x="1995" y="856"/>
                  </a:cubicBezTo>
                  <a:cubicBezTo>
                    <a:pt x="1995" y="744"/>
                    <a:pt x="1904" y="652"/>
                    <a:pt x="1791" y="652"/>
                  </a:cubicBezTo>
                  <a:cubicBezTo>
                    <a:pt x="1679" y="652"/>
                    <a:pt x="1591" y="744"/>
                    <a:pt x="1591" y="856"/>
                  </a:cubicBezTo>
                  <a:cubicBezTo>
                    <a:pt x="1591" y="1125"/>
                    <a:pt x="1369" y="1303"/>
                    <a:pt x="1139" y="1303"/>
                  </a:cubicBezTo>
                  <a:cubicBezTo>
                    <a:pt x="1028" y="1303"/>
                    <a:pt x="915" y="1262"/>
                    <a:pt x="824" y="1169"/>
                  </a:cubicBezTo>
                  <a:cubicBezTo>
                    <a:pt x="542" y="888"/>
                    <a:pt x="746" y="406"/>
                    <a:pt x="1144" y="406"/>
                  </a:cubicBezTo>
                  <a:cubicBezTo>
                    <a:pt x="1148" y="406"/>
                    <a:pt x="1152" y="406"/>
                    <a:pt x="1156" y="406"/>
                  </a:cubicBezTo>
                  <a:cubicBezTo>
                    <a:pt x="1267" y="406"/>
                    <a:pt x="1355" y="317"/>
                    <a:pt x="1355" y="205"/>
                  </a:cubicBezTo>
                  <a:cubicBezTo>
                    <a:pt x="1355" y="93"/>
                    <a:pt x="1266" y="1"/>
                    <a:pt x="1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1" name="Google Shape;18821;p79"/>
            <p:cNvSpPr/>
            <p:nvPr/>
          </p:nvSpPr>
          <p:spPr>
            <a:xfrm>
              <a:off x="3417681" y="1763890"/>
              <a:ext cx="52055" cy="44507"/>
            </a:xfrm>
            <a:custGeom>
              <a:avLst/>
              <a:gdLst/>
              <a:ahLst/>
              <a:cxnLst/>
              <a:rect l="l" t="t" r="r" b="b"/>
              <a:pathLst>
                <a:path w="2000" h="1710" extrusionOk="0">
                  <a:moveTo>
                    <a:pt x="1144" y="0"/>
                  </a:moveTo>
                  <a:cubicBezTo>
                    <a:pt x="381" y="0"/>
                    <a:pt x="1" y="919"/>
                    <a:pt x="539" y="1457"/>
                  </a:cubicBezTo>
                  <a:cubicBezTo>
                    <a:pt x="713" y="1631"/>
                    <a:pt x="928" y="1709"/>
                    <a:pt x="1137" y="1709"/>
                  </a:cubicBezTo>
                  <a:cubicBezTo>
                    <a:pt x="1576" y="1709"/>
                    <a:pt x="1996" y="1369"/>
                    <a:pt x="1996" y="855"/>
                  </a:cubicBezTo>
                  <a:cubicBezTo>
                    <a:pt x="1999" y="743"/>
                    <a:pt x="1908" y="651"/>
                    <a:pt x="1795" y="651"/>
                  </a:cubicBezTo>
                  <a:cubicBezTo>
                    <a:pt x="1683" y="651"/>
                    <a:pt x="1591" y="743"/>
                    <a:pt x="1591" y="855"/>
                  </a:cubicBezTo>
                  <a:cubicBezTo>
                    <a:pt x="1591" y="1124"/>
                    <a:pt x="1370" y="1303"/>
                    <a:pt x="1140" y="1303"/>
                  </a:cubicBezTo>
                  <a:cubicBezTo>
                    <a:pt x="1030" y="1303"/>
                    <a:pt x="918" y="1263"/>
                    <a:pt x="828" y="1172"/>
                  </a:cubicBezTo>
                  <a:cubicBezTo>
                    <a:pt x="546" y="890"/>
                    <a:pt x="743" y="408"/>
                    <a:pt x="1144" y="405"/>
                  </a:cubicBezTo>
                  <a:cubicBezTo>
                    <a:pt x="1401" y="394"/>
                    <a:pt x="1401" y="11"/>
                    <a:pt x="1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2" name="Google Shape;18822;p79"/>
            <p:cNvSpPr/>
            <p:nvPr/>
          </p:nvSpPr>
          <p:spPr>
            <a:xfrm>
              <a:off x="3474551" y="1538050"/>
              <a:ext cx="46095" cy="44715"/>
            </a:xfrm>
            <a:custGeom>
              <a:avLst/>
              <a:gdLst/>
              <a:ahLst/>
              <a:cxnLst/>
              <a:rect l="l" t="t" r="r" b="b"/>
              <a:pathLst>
                <a:path w="1771" h="1718" extrusionOk="0">
                  <a:moveTo>
                    <a:pt x="261" y="1"/>
                  </a:moveTo>
                  <a:cubicBezTo>
                    <a:pt x="1" y="11"/>
                    <a:pt x="1" y="391"/>
                    <a:pt x="261" y="405"/>
                  </a:cubicBezTo>
                  <a:cubicBezTo>
                    <a:pt x="866" y="405"/>
                    <a:pt x="1359" y="898"/>
                    <a:pt x="1359" y="1503"/>
                  </a:cubicBezTo>
                  <a:cubicBezTo>
                    <a:pt x="1355" y="1619"/>
                    <a:pt x="1447" y="1718"/>
                    <a:pt x="1563" y="1718"/>
                  </a:cubicBezTo>
                  <a:cubicBezTo>
                    <a:pt x="1679" y="1718"/>
                    <a:pt x="1770" y="1619"/>
                    <a:pt x="1767" y="1503"/>
                  </a:cubicBezTo>
                  <a:cubicBezTo>
                    <a:pt x="1763" y="673"/>
                    <a:pt x="1091" y="1"/>
                    <a:pt x="2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3" name="Google Shape;18823;p79"/>
            <p:cNvSpPr/>
            <p:nvPr/>
          </p:nvSpPr>
          <p:spPr>
            <a:xfrm>
              <a:off x="3474551" y="1515432"/>
              <a:ext cx="68530" cy="66839"/>
            </a:xfrm>
            <a:custGeom>
              <a:avLst/>
              <a:gdLst/>
              <a:ahLst/>
              <a:cxnLst/>
              <a:rect l="l" t="t" r="r" b="b"/>
              <a:pathLst>
                <a:path w="2633" h="2568" extrusionOk="0">
                  <a:moveTo>
                    <a:pt x="261" y="1"/>
                  </a:moveTo>
                  <a:cubicBezTo>
                    <a:pt x="1" y="11"/>
                    <a:pt x="1" y="395"/>
                    <a:pt x="261" y="405"/>
                  </a:cubicBezTo>
                  <a:cubicBezTo>
                    <a:pt x="1345" y="409"/>
                    <a:pt x="2224" y="1288"/>
                    <a:pt x="2228" y="2372"/>
                  </a:cubicBezTo>
                  <a:cubicBezTo>
                    <a:pt x="2233" y="2502"/>
                    <a:pt x="2332" y="2567"/>
                    <a:pt x="2430" y="2567"/>
                  </a:cubicBezTo>
                  <a:cubicBezTo>
                    <a:pt x="2529" y="2567"/>
                    <a:pt x="2627" y="2502"/>
                    <a:pt x="2632" y="2372"/>
                  </a:cubicBezTo>
                  <a:cubicBezTo>
                    <a:pt x="2632" y="1063"/>
                    <a:pt x="1570" y="1"/>
                    <a:pt x="2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824" name="Google Shape;18824;p79"/>
          <p:cNvGrpSpPr/>
          <p:nvPr/>
        </p:nvGrpSpPr>
        <p:grpSpPr>
          <a:xfrm>
            <a:off x="3707887" y="1526233"/>
            <a:ext cx="389684" cy="339164"/>
            <a:chOff x="3707887" y="1526233"/>
            <a:chExt cx="389684" cy="339164"/>
          </a:xfrm>
        </p:grpSpPr>
        <p:sp>
          <p:nvSpPr>
            <p:cNvPr id="18825" name="Google Shape;18825;p79"/>
            <p:cNvSpPr/>
            <p:nvPr/>
          </p:nvSpPr>
          <p:spPr>
            <a:xfrm>
              <a:off x="3750208" y="1568554"/>
              <a:ext cx="341689" cy="291118"/>
            </a:xfrm>
            <a:custGeom>
              <a:avLst/>
              <a:gdLst/>
              <a:ahLst/>
              <a:cxnLst/>
              <a:rect l="l" t="t" r="r" b="b"/>
              <a:pathLst>
                <a:path w="13128" h="11185" extrusionOk="0">
                  <a:moveTo>
                    <a:pt x="933" y="0"/>
                  </a:moveTo>
                  <a:cubicBezTo>
                    <a:pt x="416" y="0"/>
                    <a:pt x="0" y="421"/>
                    <a:pt x="0" y="936"/>
                  </a:cubicBezTo>
                  <a:lnTo>
                    <a:pt x="0" y="7498"/>
                  </a:lnTo>
                  <a:cubicBezTo>
                    <a:pt x="0" y="8015"/>
                    <a:pt x="419" y="8438"/>
                    <a:pt x="940" y="8438"/>
                  </a:cubicBezTo>
                  <a:lnTo>
                    <a:pt x="4687" y="8438"/>
                  </a:lnTo>
                  <a:lnTo>
                    <a:pt x="8645" y="11143"/>
                  </a:lnTo>
                  <a:cubicBezTo>
                    <a:pt x="8687" y="11172"/>
                    <a:pt x="8733" y="11185"/>
                    <a:pt x="8777" y="11185"/>
                  </a:cubicBezTo>
                  <a:cubicBezTo>
                    <a:pt x="8917" y="11185"/>
                    <a:pt x="9045" y="11055"/>
                    <a:pt x="9008" y="10897"/>
                  </a:cubicBezTo>
                  <a:lnTo>
                    <a:pt x="8438" y="8434"/>
                  </a:lnTo>
                  <a:lnTo>
                    <a:pt x="12188" y="8434"/>
                  </a:lnTo>
                  <a:cubicBezTo>
                    <a:pt x="12706" y="8434"/>
                    <a:pt x="13128" y="8015"/>
                    <a:pt x="13128" y="7498"/>
                  </a:cubicBezTo>
                  <a:lnTo>
                    <a:pt x="13128" y="936"/>
                  </a:lnTo>
                  <a:cubicBezTo>
                    <a:pt x="13128" y="421"/>
                    <a:pt x="12709" y="0"/>
                    <a:pt x="12195" y="0"/>
                  </a:cubicBezTo>
                  <a:cubicBezTo>
                    <a:pt x="12193" y="0"/>
                    <a:pt x="12190" y="0"/>
                    <a:pt x="12188" y="0"/>
                  </a:cubicBezTo>
                  <a:lnTo>
                    <a:pt x="940" y="0"/>
                  </a:lnTo>
                  <a:cubicBezTo>
                    <a:pt x="938" y="0"/>
                    <a:pt x="935" y="0"/>
                    <a:pt x="93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6" name="Google Shape;18826;p79"/>
            <p:cNvSpPr/>
            <p:nvPr/>
          </p:nvSpPr>
          <p:spPr>
            <a:xfrm>
              <a:off x="3750208" y="1568554"/>
              <a:ext cx="323392" cy="201297"/>
            </a:xfrm>
            <a:custGeom>
              <a:avLst/>
              <a:gdLst/>
              <a:ahLst/>
              <a:cxnLst/>
              <a:rect l="l" t="t" r="r" b="b"/>
              <a:pathLst>
                <a:path w="12425" h="7734" extrusionOk="0">
                  <a:moveTo>
                    <a:pt x="940" y="0"/>
                  </a:moveTo>
                  <a:cubicBezTo>
                    <a:pt x="419" y="0"/>
                    <a:pt x="0" y="419"/>
                    <a:pt x="0" y="936"/>
                  </a:cubicBezTo>
                  <a:lnTo>
                    <a:pt x="0" y="7498"/>
                  </a:lnTo>
                  <a:cubicBezTo>
                    <a:pt x="0" y="7579"/>
                    <a:pt x="14" y="7656"/>
                    <a:pt x="32" y="7734"/>
                  </a:cubicBezTo>
                  <a:lnTo>
                    <a:pt x="10781" y="7734"/>
                  </a:lnTo>
                  <a:cubicBezTo>
                    <a:pt x="11689" y="7734"/>
                    <a:pt x="12424" y="6999"/>
                    <a:pt x="12424" y="6094"/>
                  </a:cubicBezTo>
                  <a:lnTo>
                    <a:pt x="12424" y="32"/>
                  </a:lnTo>
                  <a:cubicBezTo>
                    <a:pt x="12347" y="11"/>
                    <a:pt x="12269" y="0"/>
                    <a:pt x="12188" y="0"/>
                  </a:cubicBez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7" name="Google Shape;18827;p79"/>
            <p:cNvSpPr/>
            <p:nvPr/>
          </p:nvSpPr>
          <p:spPr>
            <a:xfrm>
              <a:off x="3713561" y="1531907"/>
              <a:ext cx="341715" cy="291222"/>
            </a:xfrm>
            <a:custGeom>
              <a:avLst/>
              <a:gdLst/>
              <a:ahLst/>
              <a:cxnLst/>
              <a:rect l="l" t="t" r="r" b="b"/>
              <a:pathLst>
                <a:path w="13129" h="11189" extrusionOk="0">
                  <a:moveTo>
                    <a:pt x="940" y="1"/>
                  </a:moveTo>
                  <a:cubicBezTo>
                    <a:pt x="423" y="1"/>
                    <a:pt x="1" y="420"/>
                    <a:pt x="1" y="937"/>
                  </a:cubicBezTo>
                  <a:lnTo>
                    <a:pt x="1" y="7502"/>
                  </a:lnTo>
                  <a:cubicBezTo>
                    <a:pt x="1" y="8020"/>
                    <a:pt x="423" y="8438"/>
                    <a:pt x="940" y="8438"/>
                  </a:cubicBezTo>
                  <a:lnTo>
                    <a:pt x="4691" y="8438"/>
                  </a:lnTo>
                  <a:lnTo>
                    <a:pt x="4121" y="10901"/>
                  </a:lnTo>
                  <a:cubicBezTo>
                    <a:pt x="4084" y="11059"/>
                    <a:pt x="4211" y="11189"/>
                    <a:pt x="4352" y="11189"/>
                  </a:cubicBezTo>
                  <a:cubicBezTo>
                    <a:pt x="4396" y="11189"/>
                    <a:pt x="4441" y="11176"/>
                    <a:pt x="4483" y="11147"/>
                  </a:cubicBezTo>
                  <a:lnTo>
                    <a:pt x="8442" y="8442"/>
                  </a:lnTo>
                  <a:lnTo>
                    <a:pt x="12189" y="8442"/>
                  </a:lnTo>
                  <a:cubicBezTo>
                    <a:pt x="12710" y="8442"/>
                    <a:pt x="13128" y="8020"/>
                    <a:pt x="13128" y="7502"/>
                  </a:cubicBezTo>
                  <a:lnTo>
                    <a:pt x="13128" y="937"/>
                  </a:lnTo>
                  <a:cubicBezTo>
                    <a:pt x="13128" y="420"/>
                    <a:pt x="12710" y="1"/>
                    <a:pt x="12189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8" name="Google Shape;18828;p79"/>
            <p:cNvSpPr/>
            <p:nvPr/>
          </p:nvSpPr>
          <p:spPr>
            <a:xfrm>
              <a:off x="3760905" y="1635939"/>
              <a:ext cx="251243" cy="11478"/>
            </a:xfrm>
            <a:custGeom>
              <a:avLst/>
              <a:gdLst/>
              <a:ahLst/>
              <a:cxnLst/>
              <a:rect l="l" t="t" r="r" b="b"/>
              <a:pathLst>
                <a:path w="9653" h="441" extrusionOk="0">
                  <a:moveTo>
                    <a:pt x="293" y="1"/>
                  </a:moveTo>
                  <a:cubicBezTo>
                    <a:pt x="1" y="1"/>
                    <a:pt x="1" y="441"/>
                    <a:pt x="293" y="441"/>
                  </a:cubicBezTo>
                  <a:lnTo>
                    <a:pt x="9434" y="441"/>
                  </a:lnTo>
                  <a:cubicBezTo>
                    <a:pt x="9554" y="441"/>
                    <a:pt x="9652" y="342"/>
                    <a:pt x="9652" y="223"/>
                  </a:cubicBezTo>
                  <a:cubicBezTo>
                    <a:pt x="9652" y="99"/>
                    <a:pt x="9554" y="1"/>
                    <a:pt x="94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9" name="Google Shape;18829;p79"/>
            <p:cNvSpPr/>
            <p:nvPr/>
          </p:nvSpPr>
          <p:spPr>
            <a:xfrm>
              <a:off x="3760905" y="1605461"/>
              <a:ext cx="165873" cy="11478"/>
            </a:xfrm>
            <a:custGeom>
              <a:avLst/>
              <a:gdLst/>
              <a:ahLst/>
              <a:cxnLst/>
              <a:rect l="l" t="t" r="r" b="b"/>
              <a:pathLst>
                <a:path w="6373" h="441" extrusionOk="0">
                  <a:moveTo>
                    <a:pt x="293" y="0"/>
                  </a:moveTo>
                  <a:cubicBezTo>
                    <a:pt x="1" y="0"/>
                    <a:pt x="1" y="440"/>
                    <a:pt x="293" y="440"/>
                  </a:cubicBezTo>
                  <a:lnTo>
                    <a:pt x="6151" y="440"/>
                  </a:lnTo>
                  <a:cubicBezTo>
                    <a:pt x="6274" y="440"/>
                    <a:pt x="6373" y="342"/>
                    <a:pt x="6373" y="222"/>
                  </a:cubicBezTo>
                  <a:cubicBezTo>
                    <a:pt x="6373" y="99"/>
                    <a:pt x="6274" y="0"/>
                    <a:pt x="61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0" name="Google Shape;18830;p79"/>
            <p:cNvSpPr/>
            <p:nvPr/>
          </p:nvSpPr>
          <p:spPr>
            <a:xfrm>
              <a:off x="3937762" y="1605539"/>
              <a:ext cx="74387" cy="11478"/>
            </a:xfrm>
            <a:custGeom>
              <a:avLst/>
              <a:gdLst/>
              <a:ahLst/>
              <a:cxnLst/>
              <a:rect l="l" t="t" r="r" b="b"/>
              <a:pathLst>
                <a:path w="2858" h="441" extrusionOk="0">
                  <a:moveTo>
                    <a:pt x="296" y="1"/>
                  </a:moveTo>
                  <a:cubicBezTo>
                    <a:pt x="0" y="1"/>
                    <a:pt x="0" y="441"/>
                    <a:pt x="296" y="441"/>
                  </a:cubicBezTo>
                  <a:lnTo>
                    <a:pt x="2639" y="441"/>
                  </a:lnTo>
                  <a:cubicBezTo>
                    <a:pt x="2759" y="441"/>
                    <a:pt x="2857" y="342"/>
                    <a:pt x="2857" y="219"/>
                  </a:cubicBezTo>
                  <a:cubicBezTo>
                    <a:pt x="2857" y="96"/>
                    <a:pt x="2759" y="1"/>
                    <a:pt x="26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1" name="Google Shape;18831;p79"/>
            <p:cNvSpPr/>
            <p:nvPr/>
          </p:nvSpPr>
          <p:spPr>
            <a:xfrm>
              <a:off x="3760905" y="1666443"/>
              <a:ext cx="92632" cy="11478"/>
            </a:xfrm>
            <a:custGeom>
              <a:avLst/>
              <a:gdLst/>
              <a:ahLst/>
              <a:cxnLst/>
              <a:rect l="l" t="t" r="r" b="b"/>
              <a:pathLst>
                <a:path w="3559" h="441" extrusionOk="0">
                  <a:moveTo>
                    <a:pt x="293" y="1"/>
                  </a:moveTo>
                  <a:cubicBezTo>
                    <a:pt x="1" y="1"/>
                    <a:pt x="1" y="440"/>
                    <a:pt x="293" y="440"/>
                  </a:cubicBezTo>
                  <a:lnTo>
                    <a:pt x="3340" y="440"/>
                  </a:lnTo>
                  <a:cubicBezTo>
                    <a:pt x="3463" y="440"/>
                    <a:pt x="3558" y="342"/>
                    <a:pt x="3558" y="222"/>
                  </a:cubicBezTo>
                  <a:cubicBezTo>
                    <a:pt x="3558" y="99"/>
                    <a:pt x="3463" y="1"/>
                    <a:pt x="3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2" name="Google Shape;18832;p79"/>
            <p:cNvSpPr/>
            <p:nvPr/>
          </p:nvSpPr>
          <p:spPr>
            <a:xfrm>
              <a:off x="3876754" y="1666443"/>
              <a:ext cx="135395" cy="11478"/>
            </a:xfrm>
            <a:custGeom>
              <a:avLst/>
              <a:gdLst/>
              <a:ahLst/>
              <a:cxnLst/>
              <a:rect l="l" t="t" r="r" b="b"/>
              <a:pathLst>
                <a:path w="5202" h="441" extrusionOk="0">
                  <a:moveTo>
                    <a:pt x="296" y="1"/>
                  </a:moveTo>
                  <a:cubicBezTo>
                    <a:pt x="1" y="1"/>
                    <a:pt x="1" y="440"/>
                    <a:pt x="296" y="440"/>
                  </a:cubicBezTo>
                  <a:lnTo>
                    <a:pt x="4983" y="440"/>
                  </a:lnTo>
                  <a:cubicBezTo>
                    <a:pt x="5103" y="440"/>
                    <a:pt x="5201" y="342"/>
                    <a:pt x="5201" y="222"/>
                  </a:cubicBezTo>
                  <a:cubicBezTo>
                    <a:pt x="5201" y="99"/>
                    <a:pt x="5103" y="1"/>
                    <a:pt x="49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3" name="Google Shape;18833;p79"/>
            <p:cNvSpPr/>
            <p:nvPr/>
          </p:nvSpPr>
          <p:spPr>
            <a:xfrm>
              <a:off x="3760905" y="1574957"/>
              <a:ext cx="43908" cy="11478"/>
            </a:xfrm>
            <a:custGeom>
              <a:avLst/>
              <a:gdLst/>
              <a:ahLst/>
              <a:cxnLst/>
              <a:rect l="l" t="t" r="r" b="b"/>
              <a:pathLst>
                <a:path w="1687" h="441" extrusionOk="0">
                  <a:moveTo>
                    <a:pt x="293" y="1"/>
                  </a:moveTo>
                  <a:cubicBezTo>
                    <a:pt x="1" y="1"/>
                    <a:pt x="1" y="440"/>
                    <a:pt x="293" y="440"/>
                  </a:cubicBezTo>
                  <a:lnTo>
                    <a:pt x="1465" y="440"/>
                  </a:lnTo>
                  <a:cubicBezTo>
                    <a:pt x="1588" y="440"/>
                    <a:pt x="1686" y="342"/>
                    <a:pt x="1686" y="222"/>
                  </a:cubicBezTo>
                  <a:cubicBezTo>
                    <a:pt x="1686" y="99"/>
                    <a:pt x="1588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4" name="Google Shape;18834;p79"/>
            <p:cNvSpPr/>
            <p:nvPr/>
          </p:nvSpPr>
          <p:spPr>
            <a:xfrm>
              <a:off x="3815771" y="1574957"/>
              <a:ext cx="196377" cy="11478"/>
            </a:xfrm>
            <a:custGeom>
              <a:avLst/>
              <a:gdLst/>
              <a:ahLst/>
              <a:cxnLst/>
              <a:rect l="l" t="t" r="r" b="b"/>
              <a:pathLst>
                <a:path w="7545" h="441" extrusionOk="0">
                  <a:moveTo>
                    <a:pt x="296" y="1"/>
                  </a:moveTo>
                  <a:cubicBezTo>
                    <a:pt x="1" y="1"/>
                    <a:pt x="1" y="440"/>
                    <a:pt x="296" y="440"/>
                  </a:cubicBezTo>
                  <a:lnTo>
                    <a:pt x="7326" y="440"/>
                  </a:lnTo>
                  <a:cubicBezTo>
                    <a:pt x="7446" y="440"/>
                    <a:pt x="7544" y="342"/>
                    <a:pt x="7544" y="222"/>
                  </a:cubicBezTo>
                  <a:cubicBezTo>
                    <a:pt x="7544" y="99"/>
                    <a:pt x="7446" y="1"/>
                    <a:pt x="73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5" name="Google Shape;18835;p79"/>
            <p:cNvSpPr/>
            <p:nvPr/>
          </p:nvSpPr>
          <p:spPr>
            <a:xfrm>
              <a:off x="3760905" y="1697026"/>
              <a:ext cx="190235" cy="11478"/>
            </a:xfrm>
            <a:custGeom>
              <a:avLst/>
              <a:gdLst/>
              <a:ahLst/>
              <a:cxnLst/>
              <a:rect l="l" t="t" r="r" b="b"/>
              <a:pathLst>
                <a:path w="7309" h="441" extrusionOk="0">
                  <a:moveTo>
                    <a:pt x="293" y="1"/>
                  </a:moveTo>
                  <a:cubicBezTo>
                    <a:pt x="1" y="1"/>
                    <a:pt x="1" y="441"/>
                    <a:pt x="293" y="441"/>
                  </a:cubicBezTo>
                  <a:lnTo>
                    <a:pt x="7091" y="441"/>
                  </a:lnTo>
                  <a:cubicBezTo>
                    <a:pt x="7210" y="437"/>
                    <a:pt x="7309" y="338"/>
                    <a:pt x="7309" y="219"/>
                  </a:cubicBezTo>
                  <a:cubicBezTo>
                    <a:pt x="7309" y="96"/>
                    <a:pt x="7210" y="1"/>
                    <a:pt x="70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6" name="Google Shape;18836;p79"/>
            <p:cNvSpPr/>
            <p:nvPr/>
          </p:nvSpPr>
          <p:spPr>
            <a:xfrm>
              <a:off x="3962202" y="1697026"/>
              <a:ext cx="49947" cy="11478"/>
            </a:xfrm>
            <a:custGeom>
              <a:avLst/>
              <a:gdLst/>
              <a:ahLst/>
              <a:cxnLst/>
              <a:rect l="l" t="t" r="r" b="b"/>
              <a:pathLst>
                <a:path w="1919" h="441" extrusionOk="0">
                  <a:moveTo>
                    <a:pt x="293" y="1"/>
                  </a:moveTo>
                  <a:cubicBezTo>
                    <a:pt x="1" y="1"/>
                    <a:pt x="1" y="441"/>
                    <a:pt x="293" y="441"/>
                  </a:cubicBezTo>
                  <a:lnTo>
                    <a:pt x="1700" y="441"/>
                  </a:lnTo>
                  <a:cubicBezTo>
                    <a:pt x="1820" y="441"/>
                    <a:pt x="1918" y="342"/>
                    <a:pt x="1918" y="219"/>
                  </a:cubicBezTo>
                  <a:cubicBezTo>
                    <a:pt x="1918" y="99"/>
                    <a:pt x="1820" y="1"/>
                    <a:pt x="17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7" name="Google Shape;18837;p79"/>
            <p:cNvSpPr/>
            <p:nvPr/>
          </p:nvSpPr>
          <p:spPr>
            <a:xfrm>
              <a:off x="3707887" y="1526233"/>
              <a:ext cx="389684" cy="339164"/>
            </a:xfrm>
            <a:custGeom>
              <a:avLst/>
              <a:gdLst/>
              <a:ahLst/>
              <a:cxnLst/>
              <a:rect l="l" t="t" r="r" b="b"/>
              <a:pathLst>
                <a:path w="14972" h="13031" extrusionOk="0">
                  <a:moveTo>
                    <a:pt x="4631" y="8874"/>
                  </a:moveTo>
                  <a:lnTo>
                    <a:pt x="4409" y="9842"/>
                  </a:lnTo>
                  <a:lnTo>
                    <a:pt x="2566" y="9842"/>
                  </a:lnTo>
                  <a:cubicBezTo>
                    <a:pt x="2168" y="9842"/>
                    <a:pt x="1848" y="9522"/>
                    <a:pt x="1848" y="9124"/>
                  </a:cubicBezTo>
                  <a:lnTo>
                    <a:pt x="1848" y="8874"/>
                  </a:lnTo>
                  <a:close/>
                  <a:moveTo>
                    <a:pt x="12407" y="437"/>
                  </a:moveTo>
                  <a:cubicBezTo>
                    <a:pt x="12805" y="437"/>
                    <a:pt x="13125" y="761"/>
                    <a:pt x="13128" y="1155"/>
                  </a:cubicBezTo>
                  <a:lnTo>
                    <a:pt x="13128" y="7720"/>
                  </a:lnTo>
                  <a:cubicBezTo>
                    <a:pt x="13125" y="8114"/>
                    <a:pt x="12805" y="8435"/>
                    <a:pt x="12407" y="8438"/>
                  </a:cubicBezTo>
                  <a:lnTo>
                    <a:pt x="8660" y="8438"/>
                  </a:lnTo>
                  <a:cubicBezTo>
                    <a:pt x="8614" y="8438"/>
                    <a:pt x="8572" y="8449"/>
                    <a:pt x="8533" y="8477"/>
                  </a:cubicBezTo>
                  <a:lnTo>
                    <a:pt x="4578" y="11182"/>
                  </a:lnTo>
                  <a:cubicBezTo>
                    <a:pt x="4575" y="11184"/>
                    <a:pt x="4572" y="11185"/>
                    <a:pt x="4569" y="11185"/>
                  </a:cubicBezTo>
                  <a:cubicBezTo>
                    <a:pt x="4559" y="11185"/>
                    <a:pt x="4551" y="11176"/>
                    <a:pt x="4554" y="11165"/>
                  </a:cubicBezTo>
                  <a:lnTo>
                    <a:pt x="5124" y="8702"/>
                  </a:lnTo>
                  <a:cubicBezTo>
                    <a:pt x="5152" y="8565"/>
                    <a:pt x="5050" y="8435"/>
                    <a:pt x="4909" y="8435"/>
                  </a:cubicBezTo>
                  <a:lnTo>
                    <a:pt x="1158" y="8435"/>
                  </a:lnTo>
                  <a:cubicBezTo>
                    <a:pt x="761" y="8435"/>
                    <a:pt x="441" y="8114"/>
                    <a:pt x="441" y="7717"/>
                  </a:cubicBezTo>
                  <a:lnTo>
                    <a:pt x="441" y="1155"/>
                  </a:lnTo>
                  <a:cubicBezTo>
                    <a:pt x="441" y="761"/>
                    <a:pt x="761" y="437"/>
                    <a:pt x="1158" y="437"/>
                  </a:cubicBezTo>
                  <a:close/>
                  <a:moveTo>
                    <a:pt x="13814" y="1844"/>
                  </a:moveTo>
                  <a:cubicBezTo>
                    <a:pt x="14212" y="1844"/>
                    <a:pt x="14532" y="2165"/>
                    <a:pt x="14536" y="2562"/>
                  </a:cubicBezTo>
                  <a:lnTo>
                    <a:pt x="14536" y="9124"/>
                  </a:lnTo>
                  <a:cubicBezTo>
                    <a:pt x="14532" y="9522"/>
                    <a:pt x="14212" y="9842"/>
                    <a:pt x="13814" y="9842"/>
                  </a:cubicBezTo>
                  <a:lnTo>
                    <a:pt x="10067" y="9842"/>
                  </a:lnTo>
                  <a:cubicBezTo>
                    <a:pt x="9926" y="9842"/>
                    <a:pt x="9821" y="9976"/>
                    <a:pt x="9853" y="10113"/>
                  </a:cubicBezTo>
                  <a:lnTo>
                    <a:pt x="10419" y="12576"/>
                  </a:lnTo>
                  <a:cubicBezTo>
                    <a:pt x="10422" y="12584"/>
                    <a:pt x="10414" y="12592"/>
                    <a:pt x="10405" y="12592"/>
                  </a:cubicBezTo>
                  <a:cubicBezTo>
                    <a:pt x="10403" y="12592"/>
                    <a:pt x="10400" y="12591"/>
                    <a:pt x="10398" y="12590"/>
                  </a:cubicBezTo>
                  <a:lnTo>
                    <a:pt x="6848" y="10162"/>
                  </a:lnTo>
                  <a:lnTo>
                    <a:pt x="8727" y="8878"/>
                  </a:lnTo>
                  <a:lnTo>
                    <a:pt x="12407" y="8878"/>
                  </a:lnTo>
                  <a:cubicBezTo>
                    <a:pt x="13047" y="8874"/>
                    <a:pt x="13565" y="8357"/>
                    <a:pt x="13565" y="7720"/>
                  </a:cubicBezTo>
                  <a:lnTo>
                    <a:pt x="13565" y="1844"/>
                  </a:lnTo>
                  <a:close/>
                  <a:moveTo>
                    <a:pt x="1158" y="1"/>
                  </a:moveTo>
                  <a:cubicBezTo>
                    <a:pt x="518" y="1"/>
                    <a:pt x="1" y="518"/>
                    <a:pt x="1" y="1155"/>
                  </a:cubicBezTo>
                  <a:lnTo>
                    <a:pt x="1" y="7720"/>
                  </a:lnTo>
                  <a:cubicBezTo>
                    <a:pt x="1" y="8357"/>
                    <a:pt x="518" y="8874"/>
                    <a:pt x="1158" y="8874"/>
                  </a:cubicBezTo>
                  <a:lnTo>
                    <a:pt x="1408" y="8874"/>
                  </a:lnTo>
                  <a:lnTo>
                    <a:pt x="1408" y="9124"/>
                  </a:lnTo>
                  <a:cubicBezTo>
                    <a:pt x="1408" y="9765"/>
                    <a:pt x="1925" y="10282"/>
                    <a:pt x="2566" y="10282"/>
                  </a:cubicBezTo>
                  <a:lnTo>
                    <a:pt x="4307" y="10282"/>
                  </a:lnTo>
                  <a:lnTo>
                    <a:pt x="4124" y="11066"/>
                  </a:lnTo>
                  <a:cubicBezTo>
                    <a:pt x="4052" y="11374"/>
                    <a:pt x="4297" y="11627"/>
                    <a:pt x="4569" y="11627"/>
                  </a:cubicBezTo>
                  <a:cubicBezTo>
                    <a:pt x="4654" y="11627"/>
                    <a:pt x="4743" y="11601"/>
                    <a:pt x="4825" y="11545"/>
                  </a:cubicBezTo>
                  <a:lnTo>
                    <a:pt x="6457" y="10426"/>
                  </a:lnTo>
                  <a:lnTo>
                    <a:pt x="10148" y="12949"/>
                  </a:lnTo>
                  <a:cubicBezTo>
                    <a:pt x="10230" y="13006"/>
                    <a:pt x="10319" y="13031"/>
                    <a:pt x="10405" y="13031"/>
                  </a:cubicBezTo>
                  <a:cubicBezTo>
                    <a:pt x="10675" y="13031"/>
                    <a:pt x="10917" y="12781"/>
                    <a:pt x="10845" y="12474"/>
                  </a:cubicBezTo>
                  <a:lnTo>
                    <a:pt x="10342" y="10282"/>
                  </a:lnTo>
                  <a:lnTo>
                    <a:pt x="13814" y="10282"/>
                  </a:lnTo>
                  <a:cubicBezTo>
                    <a:pt x="14451" y="10282"/>
                    <a:pt x="14972" y="9761"/>
                    <a:pt x="14972" y="9124"/>
                  </a:cubicBezTo>
                  <a:lnTo>
                    <a:pt x="14972" y="2562"/>
                  </a:lnTo>
                  <a:cubicBezTo>
                    <a:pt x="14972" y="1925"/>
                    <a:pt x="14451" y="1405"/>
                    <a:pt x="13814" y="1405"/>
                  </a:cubicBezTo>
                  <a:lnTo>
                    <a:pt x="13568" y="1405"/>
                  </a:lnTo>
                  <a:lnTo>
                    <a:pt x="13568" y="1155"/>
                  </a:lnTo>
                  <a:cubicBezTo>
                    <a:pt x="13565" y="518"/>
                    <a:pt x="13047" y="1"/>
                    <a:pt x="124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838" name="Google Shape;18838;p79"/>
          <p:cNvGrpSpPr/>
          <p:nvPr/>
        </p:nvGrpSpPr>
        <p:grpSpPr>
          <a:xfrm>
            <a:off x="4660676" y="1985853"/>
            <a:ext cx="346921" cy="346921"/>
            <a:chOff x="4660676" y="1985853"/>
            <a:chExt cx="346921" cy="346921"/>
          </a:xfrm>
        </p:grpSpPr>
        <p:sp>
          <p:nvSpPr>
            <p:cNvPr id="18839" name="Google Shape;18839;p79"/>
            <p:cNvSpPr/>
            <p:nvPr/>
          </p:nvSpPr>
          <p:spPr>
            <a:xfrm>
              <a:off x="4665699" y="1990902"/>
              <a:ext cx="336848" cy="336848"/>
            </a:xfrm>
            <a:custGeom>
              <a:avLst/>
              <a:gdLst/>
              <a:ahLst/>
              <a:cxnLst/>
              <a:rect l="l" t="t" r="r" b="b"/>
              <a:pathLst>
                <a:path w="12942" h="12942" extrusionOk="0">
                  <a:moveTo>
                    <a:pt x="666" y="0"/>
                  </a:moveTo>
                  <a:cubicBezTo>
                    <a:pt x="300" y="0"/>
                    <a:pt x="1" y="300"/>
                    <a:pt x="1" y="665"/>
                  </a:cubicBezTo>
                  <a:lnTo>
                    <a:pt x="1" y="12276"/>
                  </a:lnTo>
                  <a:cubicBezTo>
                    <a:pt x="1" y="12646"/>
                    <a:pt x="300" y="12941"/>
                    <a:pt x="666" y="12941"/>
                  </a:cubicBezTo>
                  <a:lnTo>
                    <a:pt x="12277" y="12941"/>
                  </a:lnTo>
                  <a:cubicBezTo>
                    <a:pt x="12642" y="12941"/>
                    <a:pt x="12942" y="12642"/>
                    <a:pt x="12942" y="12276"/>
                  </a:cubicBezTo>
                  <a:lnTo>
                    <a:pt x="12942" y="665"/>
                  </a:lnTo>
                  <a:cubicBezTo>
                    <a:pt x="12942" y="300"/>
                    <a:pt x="12642" y="0"/>
                    <a:pt x="1227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0" name="Google Shape;18840;p79"/>
            <p:cNvSpPr/>
            <p:nvPr/>
          </p:nvSpPr>
          <p:spPr>
            <a:xfrm>
              <a:off x="4967436" y="1990902"/>
              <a:ext cx="35111" cy="336848"/>
            </a:xfrm>
            <a:custGeom>
              <a:avLst/>
              <a:gdLst/>
              <a:ahLst/>
              <a:cxnLst/>
              <a:rect l="l" t="t" r="r" b="b"/>
              <a:pathLst>
                <a:path w="1349" h="12942" extrusionOk="0">
                  <a:moveTo>
                    <a:pt x="1" y="0"/>
                  </a:moveTo>
                  <a:cubicBezTo>
                    <a:pt x="367" y="0"/>
                    <a:pt x="662" y="300"/>
                    <a:pt x="662" y="665"/>
                  </a:cubicBezTo>
                  <a:lnTo>
                    <a:pt x="662" y="12276"/>
                  </a:lnTo>
                  <a:cubicBezTo>
                    <a:pt x="662" y="12642"/>
                    <a:pt x="367" y="12941"/>
                    <a:pt x="1" y="12941"/>
                  </a:cubicBezTo>
                  <a:lnTo>
                    <a:pt x="684" y="12941"/>
                  </a:lnTo>
                  <a:cubicBezTo>
                    <a:pt x="1049" y="12941"/>
                    <a:pt x="1349" y="12642"/>
                    <a:pt x="1349" y="12276"/>
                  </a:cubicBezTo>
                  <a:lnTo>
                    <a:pt x="1349" y="665"/>
                  </a:lnTo>
                  <a:cubicBezTo>
                    <a:pt x="1349" y="300"/>
                    <a:pt x="1049" y="0"/>
                    <a:pt x="684" y="0"/>
                  </a:cubicBezTo>
                  <a:close/>
                </a:path>
              </a:pathLst>
            </a:custGeom>
            <a:solidFill>
              <a:srgbClr val="92A9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1" name="Google Shape;18841;p79"/>
            <p:cNvSpPr/>
            <p:nvPr/>
          </p:nvSpPr>
          <p:spPr>
            <a:xfrm>
              <a:off x="4875767" y="2079370"/>
              <a:ext cx="98202" cy="90029"/>
            </a:xfrm>
            <a:custGeom>
              <a:avLst/>
              <a:gdLst/>
              <a:ahLst/>
              <a:cxnLst/>
              <a:rect l="l" t="t" r="r" b="b"/>
              <a:pathLst>
                <a:path w="3773" h="3459" extrusionOk="0">
                  <a:moveTo>
                    <a:pt x="701" y="0"/>
                  </a:moveTo>
                  <a:cubicBezTo>
                    <a:pt x="314" y="0"/>
                    <a:pt x="1" y="313"/>
                    <a:pt x="1" y="700"/>
                  </a:cubicBezTo>
                  <a:lnTo>
                    <a:pt x="1" y="2759"/>
                  </a:lnTo>
                  <a:cubicBezTo>
                    <a:pt x="1" y="3146"/>
                    <a:pt x="314" y="3459"/>
                    <a:pt x="701" y="3459"/>
                  </a:cubicBezTo>
                  <a:lnTo>
                    <a:pt x="3073" y="3459"/>
                  </a:lnTo>
                  <a:cubicBezTo>
                    <a:pt x="3460" y="3459"/>
                    <a:pt x="3773" y="3146"/>
                    <a:pt x="3773" y="2759"/>
                  </a:cubicBezTo>
                  <a:lnTo>
                    <a:pt x="3773" y="700"/>
                  </a:lnTo>
                  <a:cubicBezTo>
                    <a:pt x="3773" y="313"/>
                    <a:pt x="3460" y="0"/>
                    <a:pt x="3073" y="0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2" name="Google Shape;18842;p79"/>
            <p:cNvSpPr/>
            <p:nvPr/>
          </p:nvSpPr>
          <p:spPr>
            <a:xfrm>
              <a:off x="4875767" y="2205915"/>
              <a:ext cx="98202" cy="89951"/>
            </a:xfrm>
            <a:custGeom>
              <a:avLst/>
              <a:gdLst/>
              <a:ahLst/>
              <a:cxnLst/>
              <a:rect l="l" t="t" r="r" b="b"/>
              <a:pathLst>
                <a:path w="3773" h="3456" extrusionOk="0">
                  <a:moveTo>
                    <a:pt x="695" y="1"/>
                  </a:moveTo>
                  <a:cubicBezTo>
                    <a:pt x="311" y="1"/>
                    <a:pt x="1" y="316"/>
                    <a:pt x="1" y="701"/>
                  </a:cubicBezTo>
                  <a:lnTo>
                    <a:pt x="1" y="2756"/>
                  </a:lnTo>
                  <a:cubicBezTo>
                    <a:pt x="1" y="3143"/>
                    <a:pt x="314" y="3456"/>
                    <a:pt x="701" y="3456"/>
                  </a:cubicBezTo>
                  <a:lnTo>
                    <a:pt x="3073" y="3456"/>
                  </a:lnTo>
                  <a:cubicBezTo>
                    <a:pt x="3460" y="3456"/>
                    <a:pt x="3773" y="3143"/>
                    <a:pt x="3773" y="2756"/>
                  </a:cubicBezTo>
                  <a:lnTo>
                    <a:pt x="3773" y="701"/>
                  </a:lnTo>
                  <a:cubicBezTo>
                    <a:pt x="3773" y="316"/>
                    <a:pt x="3463" y="1"/>
                    <a:pt x="3079" y="1"/>
                  </a:cubicBezTo>
                  <a:cubicBezTo>
                    <a:pt x="3077" y="1"/>
                    <a:pt x="3075" y="1"/>
                    <a:pt x="3073" y="1"/>
                  </a:cubicBezTo>
                  <a:lnTo>
                    <a:pt x="701" y="1"/>
                  </a:lnTo>
                  <a:cubicBezTo>
                    <a:pt x="699" y="1"/>
                    <a:pt x="697" y="1"/>
                    <a:pt x="695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3" name="Google Shape;18843;p79"/>
            <p:cNvSpPr/>
            <p:nvPr/>
          </p:nvSpPr>
          <p:spPr>
            <a:xfrm>
              <a:off x="4938337" y="2079370"/>
              <a:ext cx="35632" cy="90029"/>
            </a:xfrm>
            <a:custGeom>
              <a:avLst/>
              <a:gdLst/>
              <a:ahLst/>
              <a:cxnLst/>
              <a:rect l="l" t="t" r="r" b="b"/>
              <a:pathLst>
                <a:path w="1369" h="3459" extrusionOk="0">
                  <a:moveTo>
                    <a:pt x="0" y="0"/>
                  </a:moveTo>
                  <a:cubicBezTo>
                    <a:pt x="387" y="0"/>
                    <a:pt x="704" y="313"/>
                    <a:pt x="704" y="700"/>
                  </a:cubicBezTo>
                  <a:lnTo>
                    <a:pt x="704" y="2759"/>
                  </a:lnTo>
                  <a:cubicBezTo>
                    <a:pt x="704" y="3146"/>
                    <a:pt x="387" y="3459"/>
                    <a:pt x="0" y="3459"/>
                  </a:cubicBezTo>
                  <a:lnTo>
                    <a:pt x="669" y="3459"/>
                  </a:lnTo>
                  <a:cubicBezTo>
                    <a:pt x="1056" y="3459"/>
                    <a:pt x="1369" y="3146"/>
                    <a:pt x="1369" y="2759"/>
                  </a:cubicBezTo>
                  <a:lnTo>
                    <a:pt x="1369" y="700"/>
                  </a:lnTo>
                  <a:cubicBezTo>
                    <a:pt x="1369" y="313"/>
                    <a:pt x="1056" y="0"/>
                    <a:pt x="66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4" name="Google Shape;18844;p79"/>
            <p:cNvSpPr/>
            <p:nvPr/>
          </p:nvSpPr>
          <p:spPr>
            <a:xfrm>
              <a:off x="4938337" y="2205915"/>
              <a:ext cx="35632" cy="89951"/>
            </a:xfrm>
            <a:custGeom>
              <a:avLst/>
              <a:gdLst/>
              <a:ahLst/>
              <a:cxnLst/>
              <a:rect l="l" t="t" r="r" b="b"/>
              <a:pathLst>
                <a:path w="1369" h="3456" extrusionOk="0">
                  <a:moveTo>
                    <a:pt x="6" y="1"/>
                  </a:moveTo>
                  <a:cubicBezTo>
                    <a:pt x="4" y="1"/>
                    <a:pt x="2" y="1"/>
                    <a:pt x="0" y="1"/>
                  </a:cubicBezTo>
                  <a:lnTo>
                    <a:pt x="13" y="1"/>
                  </a:lnTo>
                  <a:cubicBezTo>
                    <a:pt x="11" y="1"/>
                    <a:pt x="9" y="1"/>
                    <a:pt x="6" y="1"/>
                  </a:cubicBezTo>
                  <a:close/>
                  <a:moveTo>
                    <a:pt x="675" y="1"/>
                  </a:moveTo>
                  <a:cubicBezTo>
                    <a:pt x="673" y="1"/>
                    <a:pt x="671" y="1"/>
                    <a:pt x="669" y="1"/>
                  </a:cubicBezTo>
                  <a:lnTo>
                    <a:pt x="13" y="1"/>
                  </a:lnTo>
                  <a:cubicBezTo>
                    <a:pt x="394" y="4"/>
                    <a:pt x="704" y="318"/>
                    <a:pt x="704" y="701"/>
                  </a:cubicBezTo>
                  <a:lnTo>
                    <a:pt x="704" y="2756"/>
                  </a:lnTo>
                  <a:cubicBezTo>
                    <a:pt x="704" y="3143"/>
                    <a:pt x="387" y="3456"/>
                    <a:pt x="0" y="3456"/>
                  </a:cubicBezTo>
                  <a:lnTo>
                    <a:pt x="669" y="3456"/>
                  </a:lnTo>
                  <a:cubicBezTo>
                    <a:pt x="1056" y="3456"/>
                    <a:pt x="1369" y="3143"/>
                    <a:pt x="1369" y="2756"/>
                  </a:cubicBezTo>
                  <a:lnTo>
                    <a:pt x="1369" y="701"/>
                  </a:lnTo>
                  <a:cubicBezTo>
                    <a:pt x="1369" y="316"/>
                    <a:pt x="1059" y="1"/>
                    <a:pt x="675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5" name="Google Shape;18845;p79"/>
            <p:cNvSpPr/>
            <p:nvPr/>
          </p:nvSpPr>
          <p:spPr>
            <a:xfrm>
              <a:off x="4665699" y="1990902"/>
              <a:ext cx="336848" cy="59082"/>
            </a:xfrm>
            <a:custGeom>
              <a:avLst/>
              <a:gdLst/>
              <a:ahLst/>
              <a:cxnLst/>
              <a:rect l="l" t="t" r="r" b="b"/>
              <a:pathLst>
                <a:path w="12942" h="2270" extrusionOk="0">
                  <a:moveTo>
                    <a:pt x="666" y="0"/>
                  </a:moveTo>
                  <a:cubicBezTo>
                    <a:pt x="300" y="0"/>
                    <a:pt x="1" y="300"/>
                    <a:pt x="1" y="665"/>
                  </a:cubicBezTo>
                  <a:lnTo>
                    <a:pt x="1" y="2270"/>
                  </a:lnTo>
                  <a:lnTo>
                    <a:pt x="12942" y="2270"/>
                  </a:lnTo>
                  <a:lnTo>
                    <a:pt x="12942" y="665"/>
                  </a:lnTo>
                  <a:cubicBezTo>
                    <a:pt x="12942" y="300"/>
                    <a:pt x="12642" y="0"/>
                    <a:pt x="12277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6" name="Google Shape;18846;p79"/>
            <p:cNvSpPr/>
            <p:nvPr/>
          </p:nvSpPr>
          <p:spPr>
            <a:xfrm>
              <a:off x="4967436" y="1990902"/>
              <a:ext cx="35111" cy="59004"/>
            </a:xfrm>
            <a:custGeom>
              <a:avLst/>
              <a:gdLst/>
              <a:ahLst/>
              <a:cxnLst/>
              <a:rect l="l" t="t" r="r" b="b"/>
              <a:pathLst>
                <a:path w="1349" h="2267" extrusionOk="0">
                  <a:moveTo>
                    <a:pt x="1" y="0"/>
                  </a:moveTo>
                  <a:cubicBezTo>
                    <a:pt x="367" y="0"/>
                    <a:pt x="662" y="300"/>
                    <a:pt x="662" y="665"/>
                  </a:cubicBezTo>
                  <a:lnTo>
                    <a:pt x="662" y="2266"/>
                  </a:lnTo>
                  <a:lnTo>
                    <a:pt x="1349" y="2266"/>
                  </a:lnTo>
                  <a:lnTo>
                    <a:pt x="1349" y="665"/>
                  </a:lnTo>
                  <a:cubicBezTo>
                    <a:pt x="1349" y="300"/>
                    <a:pt x="1049" y="0"/>
                    <a:pt x="68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7" name="Google Shape;18847;p79"/>
            <p:cNvSpPr/>
            <p:nvPr/>
          </p:nvSpPr>
          <p:spPr>
            <a:xfrm>
              <a:off x="4684569" y="2010501"/>
              <a:ext cx="23008" cy="19703"/>
            </a:xfrm>
            <a:custGeom>
              <a:avLst/>
              <a:gdLst/>
              <a:ahLst/>
              <a:cxnLst/>
              <a:rect l="l" t="t" r="r" b="b"/>
              <a:pathLst>
                <a:path w="884" h="757" extrusionOk="0">
                  <a:moveTo>
                    <a:pt x="507" y="0"/>
                  </a:moveTo>
                  <a:cubicBezTo>
                    <a:pt x="169" y="0"/>
                    <a:pt x="0" y="405"/>
                    <a:pt x="240" y="644"/>
                  </a:cubicBezTo>
                  <a:cubicBezTo>
                    <a:pt x="317" y="722"/>
                    <a:pt x="412" y="756"/>
                    <a:pt x="505" y="756"/>
                  </a:cubicBezTo>
                  <a:cubicBezTo>
                    <a:pt x="699" y="756"/>
                    <a:pt x="884" y="605"/>
                    <a:pt x="884" y="377"/>
                  </a:cubicBezTo>
                  <a:cubicBezTo>
                    <a:pt x="884" y="169"/>
                    <a:pt x="715" y="0"/>
                    <a:pt x="507" y="0"/>
                  </a:cubicBezTo>
                  <a:close/>
                </a:path>
              </a:pathLst>
            </a:custGeom>
            <a:solidFill>
              <a:srgbClr val="8DA5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8" name="Google Shape;18848;p79"/>
            <p:cNvSpPr/>
            <p:nvPr/>
          </p:nvSpPr>
          <p:spPr>
            <a:xfrm>
              <a:off x="4722569" y="2010501"/>
              <a:ext cx="23008" cy="19703"/>
            </a:xfrm>
            <a:custGeom>
              <a:avLst/>
              <a:gdLst/>
              <a:ahLst/>
              <a:cxnLst/>
              <a:rect l="l" t="t" r="r" b="b"/>
              <a:pathLst>
                <a:path w="884" h="757" extrusionOk="0">
                  <a:moveTo>
                    <a:pt x="504" y="0"/>
                  </a:moveTo>
                  <a:cubicBezTo>
                    <a:pt x="166" y="0"/>
                    <a:pt x="1" y="405"/>
                    <a:pt x="236" y="644"/>
                  </a:cubicBezTo>
                  <a:cubicBezTo>
                    <a:pt x="314" y="722"/>
                    <a:pt x="409" y="756"/>
                    <a:pt x="502" y="756"/>
                  </a:cubicBezTo>
                  <a:cubicBezTo>
                    <a:pt x="697" y="756"/>
                    <a:pt x="884" y="605"/>
                    <a:pt x="884" y="377"/>
                  </a:cubicBezTo>
                  <a:cubicBezTo>
                    <a:pt x="884" y="169"/>
                    <a:pt x="711" y="0"/>
                    <a:pt x="504" y="0"/>
                  </a:cubicBezTo>
                  <a:close/>
                </a:path>
              </a:pathLst>
            </a:custGeom>
            <a:solidFill>
              <a:srgbClr val="8DA5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9" name="Google Shape;18849;p79"/>
            <p:cNvSpPr/>
            <p:nvPr/>
          </p:nvSpPr>
          <p:spPr>
            <a:xfrm>
              <a:off x="4760569" y="2010501"/>
              <a:ext cx="23008" cy="19703"/>
            </a:xfrm>
            <a:custGeom>
              <a:avLst/>
              <a:gdLst/>
              <a:ahLst/>
              <a:cxnLst/>
              <a:rect l="l" t="t" r="r" b="b"/>
              <a:pathLst>
                <a:path w="884" h="757" extrusionOk="0">
                  <a:moveTo>
                    <a:pt x="504" y="0"/>
                  </a:moveTo>
                  <a:cubicBezTo>
                    <a:pt x="170" y="0"/>
                    <a:pt x="1" y="405"/>
                    <a:pt x="236" y="644"/>
                  </a:cubicBezTo>
                  <a:cubicBezTo>
                    <a:pt x="314" y="722"/>
                    <a:pt x="409" y="756"/>
                    <a:pt x="502" y="756"/>
                  </a:cubicBezTo>
                  <a:cubicBezTo>
                    <a:pt x="697" y="756"/>
                    <a:pt x="884" y="605"/>
                    <a:pt x="884" y="377"/>
                  </a:cubicBezTo>
                  <a:cubicBezTo>
                    <a:pt x="884" y="169"/>
                    <a:pt x="715" y="0"/>
                    <a:pt x="504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0" name="Google Shape;18850;p79"/>
            <p:cNvSpPr/>
            <p:nvPr/>
          </p:nvSpPr>
          <p:spPr>
            <a:xfrm>
              <a:off x="4690972" y="2010501"/>
              <a:ext cx="16606" cy="19677"/>
            </a:xfrm>
            <a:custGeom>
              <a:avLst/>
              <a:gdLst/>
              <a:ahLst/>
              <a:cxnLst/>
              <a:rect l="l" t="t" r="r" b="b"/>
              <a:pathLst>
                <a:path w="638" h="756" extrusionOk="0">
                  <a:moveTo>
                    <a:pt x="254" y="0"/>
                  </a:moveTo>
                  <a:cubicBezTo>
                    <a:pt x="497" y="233"/>
                    <a:pt x="338" y="644"/>
                    <a:pt x="1" y="651"/>
                  </a:cubicBezTo>
                  <a:cubicBezTo>
                    <a:pt x="76" y="723"/>
                    <a:pt x="167" y="756"/>
                    <a:pt x="257" y="756"/>
                  </a:cubicBezTo>
                  <a:cubicBezTo>
                    <a:pt x="451" y="756"/>
                    <a:pt x="638" y="603"/>
                    <a:pt x="638" y="377"/>
                  </a:cubicBezTo>
                  <a:cubicBezTo>
                    <a:pt x="638" y="169"/>
                    <a:pt x="469" y="0"/>
                    <a:pt x="261" y="0"/>
                  </a:cubicBezTo>
                  <a:close/>
                </a:path>
              </a:pathLst>
            </a:custGeom>
            <a:solidFill>
              <a:srgbClr val="B2C1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1" name="Google Shape;18851;p79"/>
            <p:cNvSpPr/>
            <p:nvPr/>
          </p:nvSpPr>
          <p:spPr>
            <a:xfrm>
              <a:off x="4728894" y="2010501"/>
              <a:ext cx="16684" cy="19677"/>
            </a:xfrm>
            <a:custGeom>
              <a:avLst/>
              <a:gdLst/>
              <a:ahLst/>
              <a:cxnLst/>
              <a:rect l="l" t="t" r="r" b="b"/>
              <a:pathLst>
                <a:path w="641" h="756" extrusionOk="0">
                  <a:moveTo>
                    <a:pt x="254" y="0"/>
                  </a:moveTo>
                  <a:cubicBezTo>
                    <a:pt x="496" y="233"/>
                    <a:pt x="338" y="644"/>
                    <a:pt x="0" y="651"/>
                  </a:cubicBezTo>
                  <a:cubicBezTo>
                    <a:pt x="76" y="723"/>
                    <a:pt x="167" y="756"/>
                    <a:pt x="256" y="756"/>
                  </a:cubicBezTo>
                  <a:cubicBezTo>
                    <a:pt x="451" y="756"/>
                    <a:pt x="638" y="603"/>
                    <a:pt x="641" y="377"/>
                  </a:cubicBezTo>
                  <a:cubicBezTo>
                    <a:pt x="641" y="169"/>
                    <a:pt x="468" y="0"/>
                    <a:pt x="261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2" name="Google Shape;18852;p79"/>
            <p:cNvSpPr/>
            <p:nvPr/>
          </p:nvSpPr>
          <p:spPr>
            <a:xfrm>
              <a:off x="4766894" y="2010501"/>
              <a:ext cx="16684" cy="19677"/>
            </a:xfrm>
            <a:custGeom>
              <a:avLst/>
              <a:gdLst/>
              <a:ahLst/>
              <a:cxnLst/>
              <a:rect l="l" t="t" r="r" b="b"/>
              <a:pathLst>
                <a:path w="641" h="756" extrusionOk="0">
                  <a:moveTo>
                    <a:pt x="254" y="0"/>
                  </a:moveTo>
                  <a:cubicBezTo>
                    <a:pt x="497" y="233"/>
                    <a:pt x="338" y="644"/>
                    <a:pt x="0" y="651"/>
                  </a:cubicBezTo>
                  <a:cubicBezTo>
                    <a:pt x="77" y="723"/>
                    <a:pt x="169" y="756"/>
                    <a:pt x="259" y="756"/>
                  </a:cubicBezTo>
                  <a:cubicBezTo>
                    <a:pt x="454" y="756"/>
                    <a:pt x="641" y="603"/>
                    <a:pt x="641" y="377"/>
                  </a:cubicBezTo>
                  <a:cubicBezTo>
                    <a:pt x="641" y="169"/>
                    <a:pt x="472" y="0"/>
                    <a:pt x="2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3" name="Google Shape;18853;p79"/>
            <p:cNvSpPr/>
            <p:nvPr/>
          </p:nvSpPr>
          <p:spPr>
            <a:xfrm>
              <a:off x="4660676" y="1985853"/>
              <a:ext cx="136384" cy="69181"/>
            </a:xfrm>
            <a:custGeom>
              <a:avLst/>
              <a:gdLst/>
              <a:ahLst/>
              <a:cxnLst/>
              <a:rect l="l" t="t" r="r" b="b"/>
              <a:pathLst>
                <a:path w="5240" h="2658" extrusionOk="0">
                  <a:moveTo>
                    <a:pt x="859" y="1"/>
                  </a:moveTo>
                  <a:cubicBezTo>
                    <a:pt x="384" y="1"/>
                    <a:pt x="0" y="384"/>
                    <a:pt x="0" y="859"/>
                  </a:cubicBezTo>
                  <a:lnTo>
                    <a:pt x="0" y="2464"/>
                  </a:lnTo>
                  <a:cubicBezTo>
                    <a:pt x="0" y="2569"/>
                    <a:pt x="85" y="2657"/>
                    <a:pt x="194" y="2657"/>
                  </a:cubicBezTo>
                  <a:cubicBezTo>
                    <a:pt x="303" y="2657"/>
                    <a:pt x="391" y="2569"/>
                    <a:pt x="391" y="2460"/>
                  </a:cubicBezTo>
                  <a:lnTo>
                    <a:pt x="391" y="859"/>
                  </a:lnTo>
                  <a:cubicBezTo>
                    <a:pt x="391" y="599"/>
                    <a:pt x="598" y="391"/>
                    <a:pt x="859" y="391"/>
                  </a:cubicBezTo>
                  <a:lnTo>
                    <a:pt x="4979" y="391"/>
                  </a:lnTo>
                  <a:cubicBezTo>
                    <a:pt x="5239" y="391"/>
                    <a:pt x="5239" y="1"/>
                    <a:pt x="49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4" name="Google Shape;18854;p79"/>
            <p:cNvSpPr/>
            <p:nvPr/>
          </p:nvSpPr>
          <p:spPr>
            <a:xfrm>
              <a:off x="4687953" y="2079370"/>
              <a:ext cx="159731" cy="216497"/>
            </a:xfrm>
            <a:custGeom>
              <a:avLst/>
              <a:gdLst/>
              <a:ahLst/>
              <a:cxnLst/>
              <a:rect l="l" t="t" r="r" b="b"/>
              <a:pathLst>
                <a:path w="6137" h="8318" extrusionOk="0">
                  <a:moveTo>
                    <a:pt x="701" y="0"/>
                  </a:moveTo>
                  <a:cubicBezTo>
                    <a:pt x="314" y="0"/>
                    <a:pt x="1" y="313"/>
                    <a:pt x="1" y="700"/>
                  </a:cubicBezTo>
                  <a:lnTo>
                    <a:pt x="1" y="7618"/>
                  </a:lnTo>
                  <a:cubicBezTo>
                    <a:pt x="1" y="8005"/>
                    <a:pt x="314" y="8318"/>
                    <a:pt x="701" y="8318"/>
                  </a:cubicBezTo>
                  <a:lnTo>
                    <a:pt x="5437" y="8318"/>
                  </a:lnTo>
                  <a:cubicBezTo>
                    <a:pt x="5824" y="8318"/>
                    <a:pt x="6137" y="8005"/>
                    <a:pt x="6137" y="7618"/>
                  </a:cubicBezTo>
                  <a:lnTo>
                    <a:pt x="6137" y="700"/>
                  </a:lnTo>
                  <a:cubicBezTo>
                    <a:pt x="6137" y="313"/>
                    <a:pt x="5824" y="0"/>
                    <a:pt x="5437" y="0"/>
                  </a:cubicBezTo>
                  <a:close/>
                </a:path>
              </a:pathLst>
            </a:custGeom>
            <a:solidFill>
              <a:srgbClr val="8DA5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5" name="Google Shape;18855;p79"/>
            <p:cNvSpPr/>
            <p:nvPr/>
          </p:nvSpPr>
          <p:spPr>
            <a:xfrm>
              <a:off x="4811037" y="2079370"/>
              <a:ext cx="36647" cy="216497"/>
            </a:xfrm>
            <a:custGeom>
              <a:avLst/>
              <a:gdLst/>
              <a:ahLst/>
              <a:cxnLst/>
              <a:rect l="l" t="t" r="r" b="b"/>
              <a:pathLst>
                <a:path w="1408" h="8318" extrusionOk="0">
                  <a:moveTo>
                    <a:pt x="708" y="0"/>
                  </a:moveTo>
                  <a:lnTo>
                    <a:pt x="0" y="25"/>
                  </a:lnTo>
                  <a:cubicBezTo>
                    <a:pt x="387" y="25"/>
                    <a:pt x="701" y="338"/>
                    <a:pt x="701" y="725"/>
                  </a:cubicBezTo>
                  <a:lnTo>
                    <a:pt x="701" y="7646"/>
                  </a:lnTo>
                  <a:cubicBezTo>
                    <a:pt x="701" y="7959"/>
                    <a:pt x="493" y="8233"/>
                    <a:pt x="190" y="8318"/>
                  </a:cubicBezTo>
                  <a:lnTo>
                    <a:pt x="708" y="8318"/>
                  </a:lnTo>
                  <a:cubicBezTo>
                    <a:pt x="1095" y="8318"/>
                    <a:pt x="1408" y="8005"/>
                    <a:pt x="1408" y="7618"/>
                  </a:cubicBezTo>
                  <a:lnTo>
                    <a:pt x="1408" y="700"/>
                  </a:lnTo>
                  <a:cubicBezTo>
                    <a:pt x="1408" y="313"/>
                    <a:pt x="1095" y="0"/>
                    <a:pt x="708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6" name="Google Shape;18856;p79"/>
            <p:cNvSpPr/>
            <p:nvPr/>
          </p:nvSpPr>
          <p:spPr>
            <a:xfrm>
              <a:off x="4682825" y="2005452"/>
              <a:ext cx="34825" cy="29775"/>
            </a:xfrm>
            <a:custGeom>
              <a:avLst/>
              <a:gdLst/>
              <a:ahLst/>
              <a:cxnLst/>
              <a:rect l="l" t="t" r="r" b="b"/>
              <a:pathLst>
                <a:path w="1338" h="1144" extrusionOk="0">
                  <a:moveTo>
                    <a:pt x="574" y="388"/>
                  </a:moveTo>
                  <a:cubicBezTo>
                    <a:pt x="676" y="388"/>
                    <a:pt x="757" y="469"/>
                    <a:pt x="757" y="571"/>
                  </a:cubicBezTo>
                  <a:cubicBezTo>
                    <a:pt x="757" y="681"/>
                    <a:pt x="666" y="753"/>
                    <a:pt x="571" y="753"/>
                  </a:cubicBezTo>
                  <a:cubicBezTo>
                    <a:pt x="527" y="753"/>
                    <a:pt x="481" y="737"/>
                    <a:pt x="444" y="701"/>
                  </a:cubicBezTo>
                  <a:cubicBezTo>
                    <a:pt x="331" y="585"/>
                    <a:pt x="412" y="388"/>
                    <a:pt x="574" y="388"/>
                  </a:cubicBezTo>
                  <a:close/>
                  <a:moveTo>
                    <a:pt x="574" y="1"/>
                  </a:moveTo>
                  <a:cubicBezTo>
                    <a:pt x="257" y="1"/>
                    <a:pt x="1" y="254"/>
                    <a:pt x="1" y="571"/>
                  </a:cubicBezTo>
                  <a:cubicBezTo>
                    <a:pt x="1" y="916"/>
                    <a:pt x="282" y="1144"/>
                    <a:pt x="576" y="1144"/>
                  </a:cubicBezTo>
                  <a:cubicBezTo>
                    <a:pt x="716" y="1144"/>
                    <a:pt x="859" y="1092"/>
                    <a:pt x="975" y="975"/>
                  </a:cubicBezTo>
                  <a:cubicBezTo>
                    <a:pt x="1338" y="617"/>
                    <a:pt x="1081" y="1"/>
                    <a:pt x="5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7" name="Google Shape;18857;p79"/>
            <p:cNvSpPr/>
            <p:nvPr/>
          </p:nvSpPr>
          <p:spPr>
            <a:xfrm>
              <a:off x="4720825" y="2005452"/>
              <a:ext cx="34825" cy="29775"/>
            </a:xfrm>
            <a:custGeom>
              <a:avLst/>
              <a:gdLst/>
              <a:ahLst/>
              <a:cxnLst/>
              <a:rect l="l" t="t" r="r" b="b"/>
              <a:pathLst>
                <a:path w="1338" h="1144" extrusionOk="0">
                  <a:moveTo>
                    <a:pt x="574" y="388"/>
                  </a:moveTo>
                  <a:cubicBezTo>
                    <a:pt x="673" y="388"/>
                    <a:pt x="754" y="469"/>
                    <a:pt x="757" y="571"/>
                  </a:cubicBezTo>
                  <a:cubicBezTo>
                    <a:pt x="757" y="681"/>
                    <a:pt x="666" y="753"/>
                    <a:pt x="572" y="753"/>
                  </a:cubicBezTo>
                  <a:cubicBezTo>
                    <a:pt x="527" y="753"/>
                    <a:pt x="481" y="737"/>
                    <a:pt x="444" y="701"/>
                  </a:cubicBezTo>
                  <a:cubicBezTo>
                    <a:pt x="328" y="585"/>
                    <a:pt x="409" y="388"/>
                    <a:pt x="574" y="388"/>
                  </a:cubicBezTo>
                  <a:close/>
                  <a:moveTo>
                    <a:pt x="571" y="1"/>
                  </a:moveTo>
                  <a:cubicBezTo>
                    <a:pt x="258" y="1"/>
                    <a:pt x="1" y="254"/>
                    <a:pt x="1" y="571"/>
                  </a:cubicBezTo>
                  <a:cubicBezTo>
                    <a:pt x="1" y="916"/>
                    <a:pt x="283" y="1144"/>
                    <a:pt x="576" y="1144"/>
                  </a:cubicBezTo>
                  <a:cubicBezTo>
                    <a:pt x="716" y="1144"/>
                    <a:pt x="859" y="1092"/>
                    <a:pt x="975" y="975"/>
                  </a:cubicBezTo>
                  <a:cubicBezTo>
                    <a:pt x="1338" y="617"/>
                    <a:pt x="1081" y="1"/>
                    <a:pt x="5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8" name="Google Shape;18858;p79"/>
            <p:cNvSpPr/>
            <p:nvPr/>
          </p:nvSpPr>
          <p:spPr>
            <a:xfrm>
              <a:off x="4758826" y="2005452"/>
              <a:ext cx="34747" cy="29775"/>
            </a:xfrm>
            <a:custGeom>
              <a:avLst/>
              <a:gdLst/>
              <a:ahLst/>
              <a:cxnLst/>
              <a:rect l="l" t="t" r="r" b="b"/>
              <a:pathLst>
                <a:path w="1335" h="1144" extrusionOk="0">
                  <a:moveTo>
                    <a:pt x="571" y="388"/>
                  </a:moveTo>
                  <a:cubicBezTo>
                    <a:pt x="673" y="388"/>
                    <a:pt x="754" y="469"/>
                    <a:pt x="754" y="571"/>
                  </a:cubicBezTo>
                  <a:cubicBezTo>
                    <a:pt x="754" y="681"/>
                    <a:pt x="663" y="753"/>
                    <a:pt x="569" y="753"/>
                  </a:cubicBezTo>
                  <a:cubicBezTo>
                    <a:pt x="525" y="753"/>
                    <a:pt x="480" y="737"/>
                    <a:pt x="444" y="701"/>
                  </a:cubicBezTo>
                  <a:cubicBezTo>
                    <a:pt x="328" y="585"/>
                    <a:pt x="409" y="388"/>
                    <a:pt x="571" y="388"/>
                  </a:cubicBezTo>
                  <a:close/>
                  <a:moveTo>
                    <a:pt x="571" y="1"/>
                  </a:moveTo>
                  <a:cubicBezTo>
                    <a:pt x="254" y="1"/>
                    <a:pt x="1" y="254"/>
                    <a:pt x="1" y="571"/>
                  </a:cubicBezTo>
                  <a:cubicBezTo>
                    <a:pt x="1" y="916"/>
                    <a:pt x="283" y="1144"/>
                    <a:pt x="576" y="1144"/>
                  </a:cubicBezTo>
                  <a:cubicBezTo>
                    <a:pt x="716" y="1144"/>
                    <a:pt x="859" y="1092"/>
                    <a:pt x="975" y="975"/>
                  </a:cubicBezTo>
                  <a:cubicBezTo>
                    <a:pt x="1334" y="617"/>
                    <a:pt x="1081" y="1"/>
                    <a:pt x="5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9" name="Google Shape;18859;p79"/>
            <p:cNvSpPr/>
            <p:nvPr/>
          </p:nvSpPr>
          <p:spPr>
            <a:xfrm>
              <a:off x="4660676" y="1985853"/>
              <a:ext cx="346921" cy="346921"/>
            </a:xfrm>
            <a:custGeom>
              <a:avLst/>
              <a:gdLst/>
              <a:ahLst/>
              <a:cxnLst/>
              <a:rect l="l" t="t" r="r" b="b"/>
              <a:pathLst>
                <a:path w="13329" h="13329" extrusionOk="0">
                  <a:moveTo>
                    <a:pt x="12938" y="2657"/>
                  </a:moveTo>
                  <a:lnTo>
                    <a:pt x="12938" y="12470"/>
                  </a:lnTo>
                  <a:cubicBezTo>
                    <a:pt x="12938" y="12731"/>
                    <a:pt x="12730" y="12938"/>
                    <a:pt x="12470" y="12938"/>
                  </a:cubicBezTo>
                  <a:lnTo>
                    <a:pt x="859" y="12938"/>
                  </a:lnTo>
                  <a:cubicBezTo>
                    <a:pt x="598" y="12938"/>
                    <a:pt x="391" y="12731"/>
                    <a:pt x="391" y="12470"/>
                  </a:cubicBezTo>
                  <a:lnTo>
                    <a:pt x="391" y="2657"/>
                  </a:lnTo>
                  <a:close/>
                  <a:moveTo>
                    <a:pt x="859" y="1"/>
                  </a:moveTo>
                  <a:cubicBezTo>
                    <a:pt x="384" y="1"/>
                    <a:pt x="0" y="384"/>
                    <a:pt x="0" y="859"/>
                  </a:cubicBezTo>
                  <a:lnTo>
                    <a:pt x="0" y="12470"/>
                  </a:lnTo>
                  <a:cubicBezTo>
                    <a:pt x="0" y="12945"/>
                    <a:pt x="384" y="13329"/>
                    <a:pt x="859" y="13329"/>
                  </a:cubicBezTo>
                  <a:lnTo>
                    <a:pt x="12470" y="13329"/>
                  </a:lnTo>
                  <a:cubicBezTo>
                    <a:pt x="12945" y="13329"/>
                    <a:pt x="13328" y="12945"/>
                    <a:pt x="13328" y="12470"/>
                  </a:cubicBezTo>
                  <a:lnTo>
                    <a:pt x="13328" y="859"/>
                  </a:lnTo>
                  <a:cubicBezTo>
                    <a:pt x="13328" y="384"/>
                    <a:pt x="12945" y="1"/>
                    <a:pt x="12470" y="1"/>
                  </a:cubicBezTo>
                  <a:lnTo>
                    <a:pt x="6214" y="1"/>
                  </a:lnTo>
                  <a:cubicBezTo>
                    <a:pt x="5953" y="1"/>
                    <a:pt x="5953" y="391"/>
                    <a:pt x="6214" y="391"/>
                  </a:cubicBezTo>
                  <a:lnTo>
                    <a:pt x="12470" y="391"/>
                  </a:lnTo>
                  <a:cubicBezTo>
                    <a:pt x="12726" y="391"/>
                    <a:pt x="12938" y="603"/>
                    <a:pt x="12938" y="859"/>
                  </a:cubicBezTo>
                  <a:lnTo>
                    <a:pt x="12938" y="2267"/>
                  </a:lnTo>
                  <a:lnTo>
                    <a:pt x="391" y="2267"/>
                  </a:lnTo>
                  <a:lnTo>
                    <a:pt x="391" y="859"/>
                  </a:lnTo>
                  <a:cubicBezTo>
                    <a:pt x="391" y="599"/>
                    <a:pt x="598" y="391"/>
                    <a:pt x="859" y="391"/>
                  </a:cubicBezTo>
                  <a:lnTo>
                    <a:pt x="4979" y="391"/>
                  </a:lnTo>
                  <a:cubicBezTo>
                    <a:pt x="5239" y="391"/>
                    <a:pt x="5239" y="1"/>
                    <a:pt x="49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0" name="Google Shape;18860;p79"/>
            <p:cNvSpPr/>
            <p:nvPr/>
          </p:nvSpPr>
          <p:spPr>
            <a:xfrm>
              <a:off x="4682825" y="2082389"/>
              <a:ext cx="14966" cy="27771"/>
            </a:xfrm>
            <a:custGeom>
              <a:avLst/>
              <a:gdLst/>
              <a:ahLst/>
              <a:cxnLst/>
              <a:rect l="l" t="t" r="r" b="b"/>
              <a:pathLst>
                <a:path w="575" h="1067" extrusionOk="0">
                  <a:moveTo>
                    <a:pt x="305" y="1"/>
                  </a:moveTo>
                  <a:cubicBezTo>
                    <a:pt x="248" y="1"/>
                    <a:pt x="190" y="27"/>
                    <a:pt x="148" y="92"/>
                  </a:cubicBezTo>
                  <a:cubicBezTo>
                    <a:pt x="53" y="240"/>
                    <a:pt x="1" y="409"/>
                    <a:pt x="1" y="584"/>
                  </a:cubicBezTo>
                  <a:lnTo>
                    <a:pt x="1" y="869"/>
                  </a:lnTo>
                  <a:cubicBezTo>
                    <a:pt x="1" y="979"/>
                    <a:pt x="88" y="1063"/>
                    <a:pt x="198" y="1066"/>
                  </a:cubicBezTo>
                  <a:cubicBezTo>
                    <a:pt x="303" y="1063"/>
                    <a:pt x="391" y="979"/>
                    <a:pt x="391" y="869"/>
                  </a:cubicBezTo>
                  <a:lnTo>
                    <a:pt x="391" y="584"/>
                  </a:lnTo>
                  <a:cubicBezTo>
                    <a:pt x="391" y="486"/>
                    <a:pt x="419" y="387"/>
                    <a:pt x="476" y="306"/>
                  </a:cubicBezTo>
                  <a:cubicBezTo>
                    <a:pt x="575" y="153"/>
                    <a:pt x="441" y="1"/>
                    <a:pt x="3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1" name="Google Shape;18861;p79"/>
            <p:cNvSpPr/>
            <p:nvPr/>
          </p:nvSpPr>
          <p:spPr>
            <a:xfrm>
              <a:off x="4696073" y="2290557"/>
              <a:ext cx="31936" cy="10437"/>
            </a:xfrm>
            <a:custGeom>
              <a:avLst/>
              <a:gdLst/>
              <a:ahLst/>
              <a:cxnLst/>
              <a:rect l="l" t="t" r="r" b="b"/>
              <a:pathLst>
                <a:path w="1227" h="401" extrusionOk="0">
                  <a:moveTo>
                    <a:pt x="269" y="0"/>
                  </a:moveTo>
                  <a:cubicBezTo>
                    <a:pt x="42" y="0"/>
                    <a:pt x="1" y="350"/>
                    <a:pt x="244" y="390"/>
                  </a:cubicBezTo>
                  <a:cubicBezTo>
                    <a:pt x="290" y="397"/>
                    <a:pt x="339" y="401"/>
                    <a:pt x="389" y="401"/>
                  </a:cubicBezTo>
                  <a:lnTo>
                    <a:pt x="969" y="401"/>
                  </a:lnTo>
                  <a:cubicBezTo>
                    <a:pt x="1226" y="401"/>
                    <a:pt x="1226" y="10"/>
                    <a:pt x="969" y="10"/>
                  </a:cubicBezTo>
                  <a:lnTo>
                    <a:pt x="389" y="10"/>
                  </a:lnTo>
                  <a:cubicBezTo>
                    <a:pt x="361" y="10"/>
                    <a:pt x="332" y="7"/>
                    <a:pt x="308" y="3"/>
                  </a:cubicBezTo>
                  <a:cubicBezTo>
                    <a:pt x="294" y="1"/>
                    <a:pt x="281" y="0"/>
                    <a:pt x="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2" name="Google Shape;18862;p79"/>
            <p:cNvSpPr/>
            <p:nvPr/>
          </p:nvSpPr>
          <p:spPr>
            <a:xfrm>
              <a:off x="4699301" y="2074242"/>
              <a:ext cx="31623" cy="10177"/>
            </a:xfrm>
            <a:custGeom>
              <a:avLst/>
              <a:gdLst/>
              <a:ahLst/>
              <a:cxnLst/>
              <a:rect l="l" t="t" r="r" b="b"/>
              <a:pathLst>
                <a:path w="1215" h="391" extrusionOk="0">
                  <a:moveTo>
                    <a:pt x="261" y="0"/>
                  </a:moveTo>
                  <a:cubicBezTo>
                    <a:pt x="1" y="0"/>
                    <a:pt x="1" y="391"/>
                    <a:pt x="261" y="391"/>
                  </a:cubicBezTo>
                  <a:lnTo>
                    <a:pt x="954" y="391"/>
                  </a:lnTo>
                  <a:cubicBezTo>
                    <a:pt x="1215" y="391"/>
                    <a:pt x="1215" y="0"/>
                    <a:pt x="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3" name="Google Shape;18863;p79"/>
            <p:cNvSpPr/>
            <p:nvPr/>
          </p:nvSpPr>
          <p:spPr>
            <a:xfrm>
              <a:off x="4732460" y="2290817"/>
              <a:ext cx="31623" cy="10177"/>
            </a:xfrm>
            <a:custGeom>
              <a:avLst/>
              <a:gdLst/>
              <a:ahLst/>
              <a:cxnLst/>
              <a:rect l="l" t="t" r="r" b="b"/>
              <a:pathLst>
                <a:path w="1215" h="391" extrusionOk="0">
                  <a:moveTo>
                    <a:pt x="261" y="0"/>
                  </a:moveTo>
                  <a:cubicBezTo>
                    <a:pt x="1" y="0"/>
                    <a:pt x="1" y="391"/>
                    <a:pt x="261" y="391"/>
                  </a:cubicBezTo>
                  <a:lnTo>
                    <a:pt x="954" y="391"/>
                  </a:lnTo>
                  <a:cubicBezTo>
                    <a:pt x="1214" y="391"/>
                    <a:pt x="1214" y="0"/>
                    <a:pt x="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4" name="Google Shape;18864;p79"/>
            <p:cNvSpPr/>
            <p:nvPr/>
          </p:nvSpPr>
          <p:spPr>
            <a:xfrm>
              <a:off x="4735401" y="2074242"/>
              <a:ext cx="31597" cy="10177"/>
            </a:xfrm>
            <a:custGeom>
              <a:avLst/>
              <a:gdLst/>
              <a:ahLst/>
              <a:cxnLst/>
              <a:rect l="l" t="t" r="r" b="b"/>
              <a:pathLst>
                <a:path w="1214" h="391" extrusionOk="0">
                  <a:moveTo>
                    <a:pt x="261" y="0"/>
                  </a:moveTo>
                  <a:cubicBezTo>
                    <a:pt x="0" y="0"/>
                    <a:pt x="0" y="391"/>
                    <a:pt x="261" y="391"/>
                  </a:cubicBezTo>
                  <a:lnTo>
                    <a:pt x="954" y="391"/>
                  </a:lnTo>
                  <a:cubicBezTo>
                    <a:pt x="1214" y="391"/>
                    <a:pt x="1214" y="0"/>
                    <a:pt x="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5" name="Google Shape;18865;p79"/>
            <p:cNvSpPr/>
            <p:nvPr/>
          </p:nvSpPr>
          <p:spPr>
            <a:xfrm>
              <a:off x="4682825" y="2117968"/>
              <a:ext cx="10203" cy="28266"/>
            </a:xfrm>
            <a:custGeom>
              <a:avLst/>
              <a:gdLst/>
              <a:ahLst/>
              <a:cxnLst/>
              <a:rect l="l" t="t" r="r" b="b"/>
              <a:pathLst>
                <a:path w="392" h="1086" extrusionOk="0">
                  <a:moveTo>
                    <a:pt x="196" y="0"/>
                  </a:moveTo>
                  <a:cubicBezTo>
                    <a:pt x="98" y="0"/>
                    <a:pt x="1" y="65"/>
                    <a:pt x="1" y="196"/>
                  </a:cubicBezTo>
                  <a:lnTo>
                    <a:pt x="1" y="889"/>
                  </a:lnTo>
                  <a:cubicBezTo>
                    <a:pt x="1" y="998"/>
                    <a:pt x="88" y="1086"/>
                    <a:pt x="198" y="1086"/>
                  </a:cubicBezTo>
                  <a:cubicBezTo>
                    <a:pt x="303" y="1086"/>
                    <a:pt x="391" y="998"/>
                    <a:pt x="391" y="889"/>
                  </a:cubicBezTo>
                  <a:lnTo>
                    <a:pt x="391" y="196"/>
                  </a:lnTo>
                  <a:cubicBezTo>
                    <a:pt x="391" y="65"/>
                    <a:pt x="293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6" name="Google Shape;18866;p79"/>
            <p:cNvSpPr/>
            <p:nvPr/>
          </p:nvSpPr>
          <p:spPr>
            <a:xfrm>
              <a:off x="4682747" y="2262291"/>
              <a:ext cx="12832" cy="27901"/>
            </a:xfrm>
            <a:custGeom>
              <a:avLst/>
              <a:gdLst/>
              <a:ahLst/>
              <a:cxnLst/>
              <a:rect l="l" t="t" r="r" b="b"/>
              <a:pathLst>
                <a:path w="493" h="1072" extrusionOk="0">
                  <a:moveTo>
                    <a:pt x="199" y="0"/>
                  </a:moveTo>
                  <a:cubicBezTo>
                    <a:pt x="101" y="0"/>
                    <a:pt x="4" y="65"/>
                    <a:pt x="4" y="196"/>
                  </a:cubicBezTo>
                  <a:lnTo>
                    <a:pt x="4" y="590"/>
                  </a:lnTo>
                  <a:cubicBezTo>
                    <a:pt x="0" y="716"/>
                    <a:pt x="28" y="843"/>
                    <a:pt x="81" y="959"/>
                  </a:cubicBezTo>
                  <a:cubicBezTo>
                    <a:pt x="113" y="1030"/>
                    <a:pt x="183" y="1072"/>
                    <a:pt x="260" y="1072"/>
                  </a:cubicBezTo>
                  <a:cubicBezTo>
                    <a:pt x="401" y="1072"/>
                    <a:pt x="493" y="924"/>
                    <a:pt x="436" y="797"/>
                  </a:cubicBezTo>
                  <a:cubicBezTo>
                    <a:pt x="408" y="734"/>
                    <a:pt x="391" y="664"/>
                    <a:pt x="394" y="590"/>
                  </a:cubicBezTo>
                  <a:lnTo>
                    <a:pt x="394" y="196"/>
                  </a:lnTo>
                  <a:cubicBezTo>
                    <a:pt x="394" y="65"/>
                    <a:pt x="29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7" name="Google Shape;18867;p79"/>
            <p:cNvSpPr/>
            <p:nvPr/>
          </p:nvSpPr>
          <p:spPr>
            <a:xfrm>
              <a:off x="4768534" y="2290817"/>
              <a:ext cx="31623" cy="10177"/>
            </a:xfrm>
            <a:custGeom>
              <a:avLst/>
              <a:gdLst/>
              <a:ahLst/>
              <a:cxnLst/>
              <a:rect l="l" t="t" r="r" b="b"/>
              <a:pathLst>
                <a:path w="1215" h="391" extrusionOk="0">
                  <a:moveTo>
                    <a:pt x="261" y="0"/>
                  </a:moveTo>
                  <a:cubicBezTo>
                    <a:pt x="1" y="0"/>
                    <a:pt x="1" y="391"/>
                    <a:pt x="261" y="391"/>
                  </a:cubicBezTo>
                  <a:lnTo>
                    <a:pt x="954" y="391"/>
                  </a:lnTo>
                  <a:cubicBezTo>
                    <a:pt x="1215" y="391"/>
                    <a:pt x="1215" y="0"/>
                    <a:pt x="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8" name="Google Shape;18868;p79"/>
            <p:cNvSpPr/>
            <p:nvPr/>
          </p:nvSpPr>
          <p:spPr>
            <a:xfrm>
              <a:off x="4682825" y="2154043"/>
              <a:ext cx="10203" cy="28188"/>
            </a:xfrm>
            <a:custGeom>
              <a:avLst/>
              <a:gdLst/>
              <a:ahLst/>
              <a:cxnLst/>
              <a:rect l="l" t="t" r="r" b="b"/>
              <a:pathLst>
                <a:path w="392" h="1083" extrusionOk="0">
                  <a:moveTo>
                    <a:pt x="196" y="1"/>
                  </a:moveTo>
                  <a:cubicBezTo>
                    <a:pt x="98" y="1"/>
                    <a:pt x="1" y="66"/>
                    <a:pt x="1" y="196"/>
                  </a:cubicBezTo>
                  <a:lnTo>
                    <a:pt x="1" y="889"/>
                  </a:lnTo>
                  <a:cubicBezTo>
                    <a:pt x="1" y="995"/>
                    <a:pt x="88" y="1083"/>
                    <a:pt x="198" y="1083"/>
                  </a:cubicBezTo>
                  <a:cubicBezTo>
                    <a:pt x="303" y="1083"/>
                    <a:pt x="391" y="995"/>
                    <a:pt x="391" y="885"/>
                  </a:cubicBezTo>
                  <a:lnTo>
                    <a:pt x="391" y="196"/>
                  </a:lnTo>
                  <a:cubicBezTo>
                    <a:pt x="391" y="66"/>
                    <a:pt x="293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9" name="Google Shape;18869;p79"/>
            <p:cNvSpPr/>
            <p:nvPr/>
          </p:nvSpPr>
          <p:spPr>
            <a:xfrm>
              <a:off x="4682825" y="2226217"/>
              <a:ext cx="10203" cy="28188"/>
            </a:xfrm>
            <a:custGeom>
              <a:avLst/>
              <a:gdLst/>
              <a:ahLst/>
              <a:cxnLst/>
              <a:rect l="l" t="t" r="r" b="b"/>
              <a:pathLst>
                <a:path w="392" h="1083" extrusionOk="0">
                  <a:moveTo>
                    <a:pt x="196" y="0"/>
                  </a:moveTo>
                  <a:cubicBezTo>
                    <a:pt x="98" y="0"/>
                    <a:pt x="1" y="65"/>
                    <a:pt x="1" y="195"/>
                  </a:cubicBezTo>
                  <a:lnTo>
                    <a:pt x="1" y="889"/>
                  </a:lnTo>
                  <a:cubicBezTo>
                    <a:pt x="1" y="994"/>
                    <a:pt x="88" y="1082"/>
                    <a:pt x="198" y="1082"/>
                  </a:cubicBezTo>
                  <a:cubicBezTo>
                    <a:pt x="303" y="1079"/>
                    <a:pt x="391" y="994"/>
                    <a:pt x="391" y="885"/>
                  </a:cubicBezTo>
                  <a:lnTo>
                    <a:pt x="391" y="195"/>
                  </a:lnTo>
                  <a:cubicBezTo>
                    <a:pt x="391" y="65"/>
                    <a:pt x="293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0" name="Google Shape;18870;p79"/>
            <p:cNvSpPr/>
            <p:nvPr/>
          </p:nvSpPr>
          <p:spPr>
            <a:xfrm>
              <a:off x="4682825" y="2190117"/>
              <a:ext cx="10203" cy="28188"/>
            </a:xfrm>
            <a:custGeom>
              <a:avLst/>
              <a:gdLst/>
              <a:ahLst/>
              <a:cxnLst/>
              <a:rect l="l" t="t" r="r" b="b"/>
              <a:pathLst>
                <a:path w="392" h="1083" extrusionOk="0">
                  <a:moveTo>
                    <a:pt x="196" y="1"/>
                  </a:moveTo>
                  <a:cubicBezTo>
                    <a:pt x="98" y="1"/>
                    <a:pt x="1" y="66"/>
                    <a:pt x="1" y="196"/>
                  </a:cubicBezTo>
                  <a:lnTo>
                    <a:pt x="1" y="889"/>
                  </a:lnTo>
                  <a:cubicBezTo>
                    <a:pt x="1" y="995"/>
                    <a:pt x="88" y="1083"/>
                    <a:pt x="198" y="1083"/>
                  </a:cubicBezTo>
                  <a:cubicBezTo>
                    <a:pt x="303" y="1083"/>
                    <a:pt x="391" y="995"/>
                    <a:pt x="391" y="889"/>
                  </a:cubicBezTo>
                  <a:lnTo>
                    <a:pt x="391" y="196"/>
                  </a:lnTo>
                  <a:cubicBezTo>
                    <a:pt x="391" y="66"/>
                    <a:pt x="293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1" name="Google Shape;18871;p79"/>
            <p:cNvSpPr/>
            <p:nvPr/>
          </p:nvSpPr>
          <p:spPr>
            <a:xfrm>
              <a:off x="4842530" y="2156932"/>
              <a:ext cx="10203" cy="28188"/>
            </a:xfrm>
            <a:custGeom>
              <a:avLst/>
              <a:gdLst/>
              <a:ahLst/>
              <a:cxnLst/>
              <a:rect l="l" t="t" r="r" b="b"/>
              <a:pathLst>
                <a:path w="392" h="1083" extrusionOk="0">
                  <a:moveTo>
                    <a:pt x="198" y="0"/>
                  </a:moveTo>
                  <a:cubicBezTo>
                    <a:pt x="89" y="0"/>
                    <a:pt x="1" y="85"/>
                    <a:pt x="1" y="194"/>
                  </a:cubicBezTo>
                  <a:lnTo>
                    <a:pt x="1" y="887"/>
                  </a:lnTo>
                  <a:cubicBezTo>
                    <a:pt x="1" y="1017"/>
                    <a:pt x="98" y="1082"/>
                    <a:pt x="196" y="1082"/>
                  </a:cubicBezTo>
                  <a:cubicBezTo>
                    <a:pt x="294" y="1082"/>
                    <a:pt x="391" y="1017"/>
                    <a:pt x="391" y="887"/>
                  </a:cubicBezTo>
                  <a:lnTo>
                    <a:pt x="391" y="194"/>
                  </a:lnTo>
                  <a:cubicBezTo>
                    <a:pt x="391" y="85"/>
                    <a:pt x="307" y="0"/>
                    <a:pt x="1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2" name="Google Shape;18872;p79"/>
            <p:cNvSpPr/>
            <p:nvPr/>
          </p:nvSpPr>
          <p:spPr>
            <a:xfrm>
              <a:off x="4842530" y="2120858"/>
              <a:ext cx="10203" cy="28188"/>
            </a:xfrm>
            <a:custGeom>
              <a:avLst/>
              <a:gdLst/>
              <a:ahLst/>
              <a:cxnLst/>
              <a:rect l="l" t="t" r="r" b="b"/>
              <a:pathLst>
                <a:path w="392" h="1083" extrusionOk="0">
                  <a:moveTo>
                    <a:pt x="198" y="0"/>
                  </a:moveTo>
                  <a:cubicBezTo>
                    <a:pt x="89" y="0"/>
                    <a:pt x="1" y="88"/>
                    <a:pt x="1" y="194"/>
                  </a:cubicBezTo>
                  <a:lnTo>
                    <a:pt x="1" y="887"/>
                  </a:lnTo>
                  <a:cubicBezTo>
                    <a:pt x="1" y="1017"/>
                    <a:pt x="98" y="1082"/>
                    <a:pt x="196" y="1082"/>
                  </a:cubicBezTo>
                  <a:cubicBezTo>
                    <a:pt x="294" y="1082"/>
                    <a:pt x="391" y="1017"/>
                    <a:pt x="391" y="887"/>
                  </a:cubicBezTo>
                  <a:lnTo>
                    <a:pt x="391" y="194"/>
                  </a:lnTo>
                  <a:cubicBezTo>
                    <a:pt x="391" y="88"/>
                    <a:pt x="307" y="0"/>
                    <a:pt x="1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3" name="Google Shape;18873;p79"/>
            <p:cNvSpPr/>
            <p:nvPr/>
          </p:nvSpPr>
          <p:spPr>
            <a:xfrm>
              <a:off x="4842530" y="2193006"/>
              <a:ext cx="10203" cy="28188"/>
            </a:xfrm>
            <a:custGeom>
              <a:avLst/>
              <a:gdLst/>
              <a:ahLst/>
              <a:cxnLst/>
              <a:rect l="l" t="t" r="r" b="b"/>
              <a:pathLst>
                <a:path w="392" h="1083" extrusionOk="0">
                  <a:moveTo>
                    <a:pt x="198" y="1"/>
                  </a:moveTo>
                  <a:cubicBezTo>
                    <a:pt x="89" y="1"/>
                    <a:pt x="1" y="85"/>
                    <a:pt x="1" y="194"/>
                  </a:cubicBezTo>
                  <a:lnTo>
                    <a:pt x="1" y="887"/>
                  </a:lnTo>
                  <a:cubicBezTo>
                    <a:pt x="1" y="1018"/>
                    <a:pt x="98" y="1083"/>
                    <a:pt x="196" y="1083"/>
                  </a:cubicBezTo>
                  <a:cubicBezTo>
                    <a:pt x="294" y="1083"/>
                    <a:pt x="391" y="1018"/>
                    <a:pt x="391" y="887"/>
                  </a:cubicBezTo>
                  <a:lnTo>
                    <a:pt x="391" y="194"/>
                  </a:lnTo>
                  <a:cubicBezTo>
                    <a:pt x="391" y="85"/>
                    <a:pt x="307" y="1"/>
                    <a:pt x="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4" name="Google Shape;18874;p79"/>
            <p:cNvSpPr/>
            <p:nvPr/>
          </p:nvSpPr>
          <p:spPr>
            <a:xfrm>
              <a:off x="4839407" y="2084809"/>
              <a:ext cx="13326" cy="28162"/>
            </a:xfrm>
            <a:custGeom>
              <a:avLst/>
              <a:gdLst/>
              <a:ahLst/>
              <a:cxnLst/>
              <a:rect l="l" t="t" r="r" b="b"/>
              <a:pathLst>
                <a:path w="512" h="1082" extrusionOk="0">
                  <a:moveTo>
                    <a:pt x="261" y="0"/>
                  </a:moveTo>
                  <a:cubicBezTo>
                    <a:pt x="132" y="0"/>
                    <a:pt x="1" y="126"/>
                    <a:pt x="79" y="284"/>
                  </a:cubicBezTo>
                  <a:cubicBezTo>
                    <a:pt x="107" y="347"/>
                    <a:pt x="121" y="421"/>
                    <a:pt x="121" y="491"/>
                  </a:cubicBezTo>
                  <a:lnTo>
                    <a:pt x="121" y="889"/>
                  </a:lnTo>
                  <a:cubicBezTo>
                    <a:pt x="121" y="1017"/>
                    <a:pt x="218" y="1082"/>
                    <a:pt x="316" y="1082"/>
                  </a:cubicBezTo>
                  <a:cubicBezTo>
                    <a:pt x="414" y="1082"/>
                    <a:pt x="511" y="1017"/>
                    <a:pt x="511" y="889"/>
                  </a:cubicBezTo>
                  <a:lnTo>
                    <a:pt x="511" y="491"/>
                  </a:lnTo>
                  <a:cubicBezTo>
                    <a:pt x="511" y="365"/>
                    <a:pt x="487" y="238"/>
                    <a:pt x="434" y="122"/>
                  </a:cubicBezTo>
                  <a:cubicBezTo>
                    <a:pt x="398" y="36"/>
                    <a:pt x="330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5" name="Google Shape;18875;p79"/>
            <p:cNvSpPr/>
            <p:nvPr/>
          </p:nvSpPr>
          <p:spPr>
            <a:xfrm>
              <a:off x="4842530" y="2229002"/>
              <a:ext cx="10203" cy="28266"/>
            </a:xfrm>
            <a:custGeom>
              <a:avLst/>
              <a:gdLst/>
              <a:ahLst/>
              <a:cxnLst/>
              <a:rect l="l" t="t" r="r" b="b"/>
              <a:pathLst>
                <a:path w="392" h="1086" extrusionOk="0">
                  <a:moveTo>
                    <a:pt x="198" y="0"/>
                  </a:moveTo>
                  <a:cubicBezTo>
                    <a:pt x="89" y="0"/>
                    <a:pt x="1" y="88"/>
                    <a:pt x="1" y="197"/>
                  </a:cubicBezTo>
                  <a:lnTo>
                    <a:pt x="1" y="891"/>
                  </a:lnTo>
                  <a:cubicBezTo>
                    <a:pt x="1" y="1021"/>
                    <a:pt x="98" y="1086"/>
                    <a:pt x="196" y="1086"/>
                  </a:cubicBezTo>
                  <a:cubicBezTo>
                    <a:pt x="294" y="1086"/>
                    <a:pt x="391" y="1021"/>
                    <a:pt x="391" y="891"/>
                  </a:cubicBezTo>
                  <a:lnTo>
                    <a:pt x="391" y="197"/>
                  </a:lnTo>
                  <a:cubicBezTo>
                    <a:pt x="391" y="88"/>
                    <a:pt x="307" y="0"/>
                    <a:pt x="1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6" name="Google Shape;18876;p79"/>
            <p:cNvSpPr/>
            <p:nvPr/>
          </p:nvSpPr>
          <p:spPr>
            <a:xfrm>
              <a:off x="4807471" y="2074242"/>
              <a:ext cx="31884" cy="10463"/>
            </a:xfrm>
            <a:custGeom>
              <a:avLst/>
              <a:gdLst/>
              <a:ahLst/>
              <a:cxnLst/>
              <a:rect l="l" t="t" r="r" b="b"/>
              <a:pathLst>
                <a:path w="1225" h="402" extrusionOk="0">
                  <a:moveTo>
                    <a:pt x="261" y="0"/>
                  </a:moveTo>
                  <a:cubicBezTo>
                    <a:pt x="0" y="0"/>
                    <a:pt x="0" y="391"/>
                    <a:pt x="261" y="391"/>
                  </a:cubicBezTo>
                  <a:lnTo>
                    <a:pt x="845" y="391"/>
                  </a:lnTo>
                  <a:cubicBezTo>
                    <a:pt x="869" y="391"/>
                    <a:pt x="897" y="394"/>
                    <a:pt x="926" y="398"/>
                  </a:cubicBezTo>
                  <a:cubicBezTo>
                    <a:pt x="933" y="401"/>
                    <a:pt x="943" y="401"/>
                    <a:pt x="954" y="401"/>
                  </a:cubicBezTo>
                  <a:cubicBezTo>
                    <a:pt x="1196" y="401"/>
                    <a:pt x="1225" y="50"/>
                    <a:pt x="985" y="14"/>
                  </a:cubicBezTo>
                  <a:cubicBezTo>
                    <a:pt x="940" y="4"/>
                    <a:pt x="890" y="0"/>
                    <a:pt x="8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7" name="Google Shape;18877;p79"/>
            <p:cNvSpPr/>
            <p:nvPr/>
          </p:nvSpPr>
          <p:spPr>
            <a:xfrm>
              <a:off x="4771475" y="2074242"/>
              <a:ext cx="31623" cy="10177"/>
            </a:xfrm>
            <a:custGeom>
              <a:avLst/>
              <a:gdLst/>
              <a:ahLst/>
              <a:cxnLst/>
              <a:rect l="l" t="t" r="r" b="b"/>
              <a:pathLst>
                <a:path w="1215" h="391" extrusionOk="0">
                  <a:moveTo>
                    <a:pt x="261" y="0"/>
                  </a:moveTo>
                  <a:cubicBezTo>
                    <a:pt x="0" y="0"/>
                    <a:pt x="0" y="391"/>
                    <a:pt x="261" y="391"/>
                  </a:cubicBezTo>
                  <a:lnTo>
                    <a:pt x="954" y="391"/>
                  </a:lnTo>
                  <a:cubicBezTo>
                    <a:pt x="1214" y="391"/>
                    <a:pt x="1214" y="0"/>
                    <a:pt x="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8" name="Google Shape;18878;p79"/>
            <p:cNvSpPr/>
            <p:nvPr/>
          </p:nvSpPr>
          <p:spPr>
            <a:xfrm>
              <a:off x="4804634" y="2290817"/>
              <a:ext cx="31701" cy="10177"/>
            </a:xfrm>
            <a:custGeom>
              <a:avLst/>
              <a:gdLst/>
              <a:ahLst/>
              <a:cxnLst/>
              <a:rect l="l" t="t" r="r" b="b"/>
              <a:pathLst>
                <a:path w="1218" h="391" extrusionOk="0">
                  <a:moveTo>
                    <a:pt x="260" y="0"/>
                  </a:moveTo>
                  <a:cubicBezTo>
                    <a:pt x="0" y="0"/>
                    <a:pt x="0" y="391"/>
                    <a:pt x="260" y="391"/>
                  </a:cubicBezTo>
                  <a:lnTo>
                    <a:pt x="957" y="391"/>
                  </a:lnTo>
                  <a:cubicBezTo>
                    <a:pt x="1218" y="391"/>
                    <a:pt x="1218" y="0"/>
                    <a:pt x="9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9" name="Google Shape;18879;p79"/>
            <p:cNvSpPr/>
            <p:nvPr/>
          </p:nvSpPr>
          <p:spPr>
            <a:xfrm>
              <a:off x="4838886" y="2265128"/>
              <a:ext cx="13925" cy="27589"/>
            </a:xfrm>
            <a:custGeom>
              <a:avLst/>
              <a:gdLst/>
              <a:ahLst/>
              <a:cxnLst/>
              <a:rect l="l" t="t" r="r" b="b"/>
              <a:pathLst>
                <a:path w="535" h="1060" extrusionOk="0">
                  <a:moveTo>
                    <a:pt x="340" y="0"/>
                  </a:moveTo>
                  <a:cubicBezTo>
                    <a:pt x="242" y="0"/>
                    <a:pt x="144" y="66"/>
                    <a:pt x="144" y="196"/>
                  </a:cubicBezTo>
                  <a:lnTo>
                    <a:pt x="144" y="481"/>
                  </a:lnTo>
                  <a:cubicBezTo>
                    <a:pt x="144" y="579"/>
                    <a:pt x="113" y="674"/>
                    <a:pt x="60" y="759"/>
                  </a:cubicBezTo>
                  <a:cubicBezTo>
                    <a:pt x="0" y="847"/>
                    <a:pt x="28" y="970"/>
                    <a:pt x="116" y="1030"/>
                  </a:cubicBezTo>
                  <a:cubicBezTo>
                    <a:pt x="149" y="1050"/>
                    <a:pt x="185" y="1060"/>
                    <a:pt x="221" y="1060"/>
                  </a:cubicBezTo>
                  <a:cubicBezTo>
                    <a:pt x="286" y="1060"/>
                    <a:pt x="349" y="1028"/>
                    <a:pt x="387" y="970"/>
                  </a:cubicBezTo>
                  <a:cubicBezTo>
                    <a:pt x="482" y="826"/>
                    <a:pt x="535" y="657"/>
                    <a:pt x="535" y="481"/>
                  </a:cubicBezTo>
                  <a:lnTo>
                    <a:pt x="535" y="196"/>
                  </a:lnTo>
                  <a:cubicBezTo>
                    <a:pt x="535" y="66"/>
                    <a:pt x="437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0" name="Google Shape;18880;p79"/>
            <p:cNvSpPr/>
            <p:nvPr/>
          </p:nvSpPr>
          <p:spPr>
            <a:xfrm>
              <a:off x="4870640" y="2074242"/>
              <a:ext cx="108457" cy="100206"/>
            </a:xfrm>
            <a:custGeom>
              <a:avLst/>
              <a:gdLst/>
              <a:ahLst/>
              <a:cxnLst/>
              <a:rect l="l" t="t" r="r" b="b"/>
              <a:pathLst>
                <a:path w="4167" h="3850" extrusionOk="0">
                  <a:moveTo>
                    <a:pt x="3270" y="391"/>
                  </a:moveTo>
                  <a:cubicBezTo>
                    <a:pt x="3340" y="391"/>
                    <a:pt x="3410" y="408"/>
                    <a:pt x="3474" y="437"/>
                  </a:cubicBezTo>
                  <a:lnTo>
                    <a:pt x="2080" y="1668"/>
                  </a:lnTo>
                  <a:lnTo>
                    <a:pt x="691" y="437"/>
                  </a:lnTo>
                  <a:cubicBezTo>
                    <a:pt x="757" y="408"/>
                    <a:pt x="828" y="391"/>
                    <a:pt x="898" y="391"/>
                  </a:cubicBezTo>
                  <a:close/>
                  <a:moveTo>
                    <a:pt x="423" y="725"/>
                  </a:moveTo>
                  <a:lnTo>
                    <a:pt x="1788" y="1928"/>
                  </a:lnTo>
                  <a:lnTo>
                    <a:pt x="427" y="3132"/>
                  </a:lnTo>
                  <a:cubicBezTo>
                    <a:pt x="406" y="3075"/>
                    <a:pt x="395" y="3016"/>
                    <a:pt x="395" y="2956"/>
                  </a:cubicBezTo>
                  <a:lnTo>
                    <a:pt x="395" y="897"/>
                  </a:lnTo>
                  <a:cubicBezTo>
                    <a:pt x="395" y="838"/>
                    <a:pt x="406" y="781"/>
                    <a:pt x="423" y="725"/>
                  </a:cubicBezTo>
                  <a:close/>
                  <a:moveTo>
                    <a:pt x="3741" y="718"/>
                  </a:moveTo>
                  <a:cubicBezTo>
                    <a:pt x="3762" y="774"/>
                    <a:pt x="3776" y="838"/>
                    <a:pt x="3776" y="897"/>
                  </a:cubicBezTo>
                  <a:lnTo>
                    <a:pt x="3776" y="2956"/>
                  </a:lnTo>
                  <a:cubicBezTo>
                    <a:pt x="3773" y="3016"/>
                    <a:pt x="3762" y="3079"/>
                    <a:pt x="3741" y="3135"/>
                  </a:cubicBezTo>
                  <a:lnTo>
                    <a:pt x="2376" y="1928"/>
                  </a:lnTo>
                  <a:lnTo>
                    <a:pt x="3741" y="718"/>
                  </a:lnTo>
                  <a:close/>
                  <a:moveTo>
                    <a:pt x="898" y="0"/>
                  </a:moveTo>
                  <a:cubicBezTo>
                    <a:pt x="652" y="0"/>
                    <a:pt x="420" y="102"/>
                    <a:pt x="251" y="282"/>
                  </a:cubicBezTo>
                  <a:cubicBezTo>
                    <a:pt x="244" y="285"/>
                    <a:pt x="240" y="289"/>
                    <a:pt x="237" y="296"/>
                  </a:cubicBezTo>
                  <a:lnTo>
                    <a:pt x="230" y="303"/>
                  </a:lnTo>
                  <a:cubicBezTo>
                    <a:pt x="82" y="465"/>
                    <a:pt x="1" y="679"/>
                    <a:pt x="4" y="897"/>
                  </a:cubicBezTo>
                  <a:lnTo>
                    <a:pt x="4" y="2956"/>
                  </a:lnTo>
                  <a:cubicBezTo>
                    <a:pt x="4" y="3163"/>
                    <a:pt x="75" y="3367"/>
                    <a:pt x="212" y="3526"/>
                  </a:cubicBezTo>
                  <a:cubicBezTo>
                    <a:pt x="216" y="3540"/>
                    <a:pt x="226" y="3550"/>
                    <a:pt x="237" y="3561"/>
                  </a:cubicBezTo>
                  <a:cubicBezTo>
                    <a:pt x="247" y="3575"/>
                    <a:pt x="261" y="3586"/>
                    <a:pt x="275" y="3596"/>
                  </a:cubicBezTo>
                  <a:cubicBezTo>
                    <a:pt x="441" y="3758"/>
                    <a:pt x="666" y="3849"/>
                    <a:pt x="898" y="3849"/>
                  </a:cubicBezTo>
                  <a:lnTo>
                    <a:pt x="1436" y="3849"/>
                  </a:lnTo>
                  <a:cubicBezTo>
                    <a:pt x="1697" y="3849"/>
                    <a:pt x="1697" y="3459"/>
                    <a:pt x="1436" y="3459"/>
                  </a:cubicBezTo>
                  <a:lnTo>
                    <a:pt x="898" y="3459"/>
                  </a:lnTo>
                  <a:cubicBezTo>
                    <a:pt x="828" y="3459"/>
                    <a:pt x="757" y="3445"/>
                    <a:pt x="694" y="3417"/>
                  </a:cubicBezTo>
                  <a:lnTo>
                    <a:pt x="2080" y="2189"/>
                  </a:lnTo>
                  <a:lnTo>
                    <a:pt x="3470" y="3417"/>
                  </a:lnTo>
                  <a:cubicBezTo>
                    <a:pt x="3407" y="3445"/>
                    <a:pt x="3336" y="3459"/>
                    <a:pt x="3270" y="3459"/>
                  </a:cubicBezTo>
                  <a:lnTo>
                    <a:pt x="2601" y="3459"/>
                  </a:lnTo>
                  <a:cubicBezTo>
                    <a:pt x="2341" y="3459"/>
                    <a:pt x="2341" y="3849"/>
                    <a:pt x="2601" y="3849"/>
                  </a:cubicBezTo>
                  <a:lnTo>
                    <a:pt x="3270" y="3849"/>
                  </a:lnTo>
                  <a:cubicBezTo>
                    <a:pt x="3512" y="3849"/>
                    <a:pt x="3745" y="3751"/>
                    <a:pt x="3913" y="3575"/>
                  </a:cubicBezTo>
                  <a:cubicBezTo>
                    <a:pt x="3917" y="3571"/>
                    <a:pt x="3924" y="3568"/>
                    <a:pt x="3928" y="3561"/>
                  </a:cubicBezTo>
                  <a:lnTo>
                    <a:pt x="3928" y="3557"/>
                  </a:lnTo>
                  <a:cubicBezTo>
                    <a:pt x="4082" y="3396"/>
                    <a:pt x="4167" y="3177"/>
                    <a:pt x="4167" y="2952"/>
                  </a:cubicBezTo>
                  <a:lnTo>
                    <a:pt x="4167" y="897"/>
                  </a:lnTo>
                  <a:cubicBezTo>
                    <a:pt x="4163" y="401"/>
                    <a:pt x="3762" y="4"/>
                    <a:pt x="32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1" name="Google Shape;18881;p79"/>
            <p:cNvSpPr/>
            <p:nvPr/>
          </p:nvSpPr>
          <p:spPr>
            <a:xfrm>
              <a:off x="4870640" y="2200788"/>
              <a:ext cx="108457" cy="100206"/>
            </a:xfrm>
            <a:custGeom>
              <a:avLst/>
              <a:gdLst/>
              <a:ahLst/>
              <a:cxnLst/>
              <a:rect l="l" t="t" r="r" b="b"/>
              <a:pathLst>
                <a:path w="4167" h="3850" extrusionOk="0">
                  <a:moveTo>
                    <a:pt x="3270" y="391"/>
                  </a:moveTo>
                  <a:cubicBezTo>
                    <a:pt x="3340" y="391"/>
                    <a:pt x="3410" y="405"/>
                    <a:pt x="3474" y="437"/>
                  </a:cubicBezTo>
                  <a:lnTo>
                    <a:pt x="2084" y="1669"/>
                  </a:lnTo>
                  <a:lnTo>
                    <a:pt x="694" y="437"/>
                  </a:lnTo>
                  <a:cubicBezTo>
                    <a:pt x="761" y="405"/>
                    <a:pt x="828" y="391"/>
                    <a:pt x="898" y="391"/>
                  </a:cubicBezTo>
                  <a:close/>
                  <a:moveTo>
                    <a:pt x="3741" y="719"/>
                  </a:moveTo>
                  <a:cubicBezTo>
                    <a:pt x="3762" y="775"/>
                    <a:pt x="3776" y="835"/>
                    <a:pt x="3776" y="898"/>
                  </a:cubicBezTo>
                  <a:lnTo>
                    <a:pt x="3776" y="2953"/>
                  </a:lnTo>
                  <a:cubicBezTo>
                    <a:pt x="3776" y="3013"/>
                    <a:pt x="3762" y="3072"/>
                    <a:pt x="3741" y="3129"/>
                  </a:cubicBezTo>
                  <a:lnTo>
                    <a:pt x="2379" y="1922"/>
                  </a:lnTo>
                  <a:lnTo>
                    <a:pt x="3741" y="719"/>
                  </a:lnTo>
                  <a:close/>
                  <a:moveTo>
                    <a:pt x="427" y="722"/>
                  </a:moveTo>
                  <a:lnTo>
                    <a:pt x="1792" y="1925"/>
                  </a:lnTo>
                  <a:lnTo>
                    <a:pt x="427" y="3132"/>
                  </a:lnTo>
                  <a:cubicBezTo>
                    <a:pt x="406" y="3076"/>
                    <a:pt x="395" y="3016"/>
                    <a:pt x="395" y="2956"/>
                  </a:cubicBezTo>
                  <a:lnTo>
                    <a:pt x="395" y="898"/>
                  </a:lnTo>
                  <a:cubicBezTo>
                    <a:pt x="395" y="838"/>
                    <a:pt x="406" y="778"/>
                    <a:pt x="427" y="722"/>
                  </a:cubicBezTo>
                  <a:close/>
                  <a:moveTo>
                    <a:pt x="2084" y="2182"/>
                  </a:moveTo>
                  <a:lnTo>
                    <a:pt x="3474" y="3414"/>
                  </a:lnTo>
                  <a:cubicBezTo>
                    <a:pt x="3410" y="3445"/>
                    <a:pt x="3340" y="3459"/>
                    <a:pt x="3270" y="3459"/>
                  </a:cubicBezTo>
                  <a:lnTo>
                    <a:pt x="898" y="3459"/>
                  </a:lnTo>
                  <a:cubicBezTo>
                    <a:pt x="828" y="3459"/>
                    <a:pt x="757" y="3445"/>
                    <a:pt x="694" y="3414"/>
                  </a:cubicBezTo>
                  <a:lnTo>
                    <a:pt x="2084" y="2182"/>
                  </a:lnTo>
                  <a:close/>
                  <a:moveTo>
                    <a:pt x="898" y="1"/>
                  </a:moveTo>
                  <a:cubicBezTo>
                    <a:pt x="655" y="1"/>
                    <a:pt x="420" y="99"/>
                    <a:pt x="254" y="275"/>
                  </a:cubicBezTo>
                  <a:cubicBezTo>
                    <a:pt x="247" y="282"/>
                    <a:pt x="244" y="286"/>
                    <a:pt x="237" y="293"/>
                  </a:cubicBezTo>
                  <a:cubicBezTo>
                    <a:pt x="85" y="458"/>
                    <a:pt x="1" y="673"/>
                    <a:pt x="1" y="898"/>
                  </a:cubicBezTo>
                  <a:lnTo>
                    <a:pt x="1" y="2953"/>
                  </a:lnTo>
                  <a:cubicBezTo>
                    <a:pt x="1" y="3178"/>
                    <a:pt x="85" y="3393"/>
                    <a:pt x="237" y="3554"/>
                  </a:cubicBezTo>
                  <a:lnTo>
                    <a:pt x="240" y="3558"/>
                  </a:lnTo>
                  <a:cubicBezTo>
                    <a:pt x="244" y="3565"/>
                    <a:pt x="247" y="3568"/>
                    <a:pt x="251" y="3572"/>
                  </a:cubicBezTo>
                  <a:cubicBezTo>
                    <a:pt x="420" y="3748"/>
                    <a:pt x="655" y="3850"/>
                    <a:pt x="898" y="3850"/>
                  </a:cubicBezTo>
                  <a:lnTo>
                    <a:pt x="3270" y="3850"/>
                  </a:lnTo>
                  <a:cubicBezTo>
                    <a:pt x="3512" y="3850"/>
                    <a:pt x="3748" y="3748"/>
                    <a:pt x="3917" y="3572"/>
                  </a:cubicBezTo>
                  <a:cubicBezTo>
                    <a:pt x="3921" y="3568"/>
                    <a:pt x="3924" y="3565"/>
                    <a:pt x="3931" y="3558"/>
                  </a:cubicBezTo>
                  <a:lnTo>
                    <a:pt x="3931" y="3554"/>
                  </a:lnTo>
                  <a:cubicBezTo>
                    <a:pt x="4082" y="3393"/>
                    <a:pt x="4167" y="3178"/>
                    <a:pt x="4167" y="2953"/>
                  </a:cubicBezTo>
                  <a:lnTo>
                    <a:pt x="4167" y="898"/>
                  </a:lnTo>
                  <a:cubicBezTo>
                    <a:pt x="4167" y="673"/>
                    <a:pt x="4082" y="458"/>
                    <a:pt x="3931" y="293"/>
                  </a:cubicBezTo>
                  <a:cubicBezTo>
                    <a:pt x="3924" y="286"/>
                    <a:pt x="3921" y="282"/>
                    <a:pt x="3917" y="275"/>
                  </a:cubicBezTo>
                  <a:cubicBezTo>
                    <a:pt x="3748" y="99"/>
                    <a:pt x="3512" y="1"/>
                    <a:pt x="3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882" name="Google Shape;18882;p79"/>
          <p:cNvGrpSpPr/>
          <p:nvPr/>
        </p:nvGrpSpPr>
        <p:grpSpPr>
          <a:xfrm>
            <a:off x="3238846" y="2464342"/>
            <a:ext cx="383177" cy="291976"/>
            <a:chOff x="3238846" y="2464342"/>
            <a:chExt cx="383177" cy="291976"/>
          </a:xfrm>
        </p:grpSpPr>
        <p:sp>
          <p:nvSpPr>
            <p:cNvPr id="18883" name="Google Shape;18883;p79"/>
            <p:cNvSpPr/>
            <p:nvPr/>
          </p:nvSpPr>
          <p:spPr>
            <a:xfrm>
              <a:off x="3537745" y="2516007"/>
              <a:ext cx="78135" cy="234195"/>
            </a:xfrm>
            <a:custGeom>
              <a:avLst/>
              <a:gdLst/>
              <a:ahLst/>
              <a:cxnLst/>
              <a:rect l="l" t="t" r="r" b="b"/>
              <a:pathLst>
                <a:path w="3002" h="8998" extrusionOk="0">
                  <a:moveTo>
                    <a:pt x="0" y="0"/>
                  </a:moveTo>
                  <a:lnTo>
                    <a:pt x="0" y="7473"/>
                  </a:lnTo>
                  <a:cubicBezTo>
                    <a:pt x="0" y="8297"/>
                    <a:pt x="655" y="8983"/>
                    <a:pt x="1475" y="8997"/>
                  </a:cubicBezTo>
                  <a:cubicBezTo>
                    <a:pt x="1483" y="8997"/>
                    <a:pt x="1492" y="8997"/>
                    <a:pt x="1500" y="8997"/>
                  </a:cubicBezTo>
                  <a:cubicBezTo>
                    <a:pt x="2326" y="8997"/>
                    <a:pt x="3002" y="8327"/>
                    <a:pt x="3002" y="7498"/>
                  </a:cubicBezTo>
                  <a:lnTo>
                    <a:pt x="3002" y="1000"/>
                  </a:lnTo>
                  <a:cubicBezTo>
                    <a:pt x="3002" y="447"/>
                    <a:pt x="2551" y="0"/>
                    <a:pt x="2002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4" name="Google Shape;18884;p79"/>
            <p:cNvSpPr/>
            <p:nvPr/>
          </p:nvSpPr>
          <p:spPr>
            <a:xfrm>
              <a:off x="3446727" y="2516007"/>
              <a:ext cx="143151" cy="143151"/>
            </a:xfrm>
            <a:custGeom>
              <a:avLst/>
              <a:gdLst/>
              <a:ahLst/>
              <a:cxnLst/>
              <a:rect l="l" t="t" r="r" b="b"/>
              <a:pathLst>
                <a:path w="5500" h="5500" extrusionOk="0">
                  <a:moveTo>
                    <a:pt x="0" y="0"/>
                  </a:moveTo>
                  <a:lnTo>
                    <a:pt x="0" y="5500"/>
                  </a:lnTo>
                  <a:lnTo>
                    <a:pt x="4500" y="5500"/>
                  </a:lnTo>
                  <a:lnTo>
                    <a:pt x="4500" y="1000"/>
                  </a:lnTo>
                  <a:cubicBezTo>
                    <a:pt x="4500" y="447"/>
                    <a:pt x="4947" y="0"/>
                    <a:pt x="5499" y="0"/>
                  </a:cubicBezTo>
                  <a:close/>
                </a:path>
              </a:pathLst>
            </a:custGeom>
            <a:solidFill>
              <a:srgbClr val="FAFB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5" name="Google Shape;18885;p79"/>
            <p:cNvSpPr/>
            <p:nvPr/>
          </p:nvSpPr>
          <p:spPr>
            <a:xfrm>
              <a:off x="3245066" y="2470485"/>
              <a:ext cx="331720" cy="279692"/>
            </a:xfrm>
            <a:custGeom>
              <a:avLst/>
              <a:gdLst/>
              <a:ahLst/>
              <a:cxnLst/>
              <a:rect l="l" t="t" r="r" b="b"/>
              <a:pathLst>
                <a:path w="12745" h="10746" extrusionOk="0">
                  <a:moveTo>
                    <a:pt x="0" y="1"/>
                  </a:moveTo>
                  <a:lnTo>
                    <a:pt x="0" y="9247"/>
                  </a:lnTo>
                  <a:cubicBezTo>
                    <a:pt x="0" y="10074"/>
                    <a:pt x="672" y="10746"/>
                    <a:pt x="1499" y="10746"/>
                  </a:cubicBezTo>
                  <a:lnTo>
                    <a:pt x="12744" y="10746"/>
                  </a:lnTo>
                  <a:cubicBezTo>
                    <a:pt x="11917" y="10746"/>
                    <a:pt x="11245" y="10074"/>
                    <a:pt x="11245" y="9247"/>
                  </a:cubicBezTo>
                  <a:lnTo>
                    <a:pt x="11245" y="1"/>
                  </a:lnTo>
                  <a:close/>
                </a:path>
              </a:pathLst>
            </a:custGeom>
            <a:solidFill>
              <a:srgbClr val="FAFB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6" name="Google Shape;18886;p79"/>
            <p:cNvSpPr/>
            <p:nvPr/>
          </p:nvSpPr>
          <p:spPr>
            <a:xfrm>
              <a:off x="3245066" y="2470485"/>
              <a:ext cx="292705" cy="97551"/>
            </a:xfrm>
            <a:custGeom>
              <a:avLst/>
              <a:gdLst/>
              <a:ahLst/>
              <a:cxnLst/>
              <a:rect l="l" t="t" r="r" b="b"/>
              <a:pathLst>
                <a:path w="11246" h="3748" extrusionOk="0">
                  <a:moveTo>
                    <a:pt x="0" y="1"/>
                  </a:moveTo>
                  <a:lnTo>
                    <a:pt x="0" y="3748"/>
                  </a:lnTo>
                  <a:lnTo>
                    <a:pt x="11245" y="3748"/>
                  </a:lnTo>
                  <a:lnTo>
                    <a:pt x="11245" y="1"/>
                  </a:ln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7" name="Google Shape;18887;p79"/>
            <p:cNvSpPr/>
            <p:nvPr/>
          </p:nvSpPr>
          <p:spPr>
            <a:xfrm>
              <a:off x="3284081" y="2594037"/>
              <a:ext cx="78135" cy="65121"/>
            </a:xfrm>
            <a:custGeom>
              <a:avLst/>
              <a:gdLst/>
              <a:ahLst/>
              <a:cxnLst/>
              <a:rect l="l" t="t" r="r" b="b"/>
              <a:pathLst>
                <a:path w="3002" h="2502" extrusionOk="0">
                  <a:moveTo>
                    <a:pt x="0" y="0"/>
                  </a:moveTo>
                  <a:lnTo>
                    <a:pt x="0" y="2502"/>
                  </a:lnTo>
                  <a:lnTo>
                    <a:pt x="3001" y="2502"/>
                  </a:lnTo>
                  <a:lnTo>
                    <a:pt x="3001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8" name="Google Shape;18888;p79"/>
            <p:cNvSpPr/>
            <p:nvPr/>
          </p:nvSpPr>
          <p:spPr>
            <a:xfrm>
              <a:off x="3238846" y="2464342"/>
              <a:ext cx="383177" cy="291976"/>
            </a:xfrm>
            <a:custGeom>
              <a:avLst/>
              <a:gdLst/>
              <a:ahLst/>
              <a:cxnLst/>
              <a:rect l="l" t="t" r="r" b="b"/>
              <a:pathLst>
                <a:path w="14722" h="11218" extrusionOk="0">
                  <a:moveTo>
                    <a:pt x="11249" y="469"/>
                  </a:moveTo>
                  <a:lnTo>
                    <a:pt x="11249" y="3752"/>
                  </a:lnTo>
                  <a:lnTo>
                    <a:pt x="475" y="3752"/>
                  </a:lnTo>
                  <a:lnTo>
                    <a:pt x="475" y="3748"/>
                  </a:lnTo>
                  <a:lnTo>
                    <a:pt x="475" y="469"/>
                  </a:lnTo>
                  <a:close/>
                  <a:moveTo>
                    <a:pt x="12519" y="2221"/>
                  </a:moveTo>
                  <a:cubicBezTo>
                    <a:pt x="12346" y="2436"/>
                    <a:pt x="12251" y="2707"/>
                    <a:pt x="12251" y="2985"/>
                  </a:cubicBezTo>
                  <a:lnTo>
                    <a:pt x="12251" y="7249"/>
                  </a:lnTo>
                  <a:lnTo>
                    <a:pt x="11720" y="7249"/>
                  </a:lnTo>
                  <a:lnTo>
                    <a:pt x="11720" y="2221"/>
                  </a:lnTo>
                  <a:close/>
                  <a:moveTo>
                    <a:pt x="239" y="1"/>
                  </a:moveTo>
                  <a:cubicBezTo>
                    <a:pt x="109" y="1"/>
                    <a:pt x="7" y="106"/>
                    <a:pt x="7" y="237"/>
                  </a:cubicBezTo>
                  <a:lnTo>
                    <a:pt x="7" y="7358"/>
                  </a:lnTo>
                  <a:cubicBezTo>
                    <a:pt x="0" y="7492"/>
                    <a:pt x="106" y="7604"/>
                    <a:pt x="239" y="7604"/>
                  </a:cubicBezTo>
                  <a:cubicBezTo>
                    <a:pt x="373" y="7604"/>
                    <a:pt x="479" y="7492"/>
                    <a:pt x="475" y="7358"/>
                  </a:cubicBezTo>
                  <a:lnTo>
                    <a:pt x="475" y="4220"/>
                  </a:lnTo>
                  <a:lnTo>
                    <a:pt x="11249" y="4220"/>
                  </a:lnTo>
                  <a:lnTo>
                    <a:pt x="11249" y="9483"/>
                  </a:lnTo>
                  <a:cubicBezTo>
                    <a:pt x="11249" y="9962"/>
                    <a:pt x="11449" y="10419"/>
                    <a:pt x="11798" y="10746"/>
                  </a:cubicBezTo>
                  <a:lnTo>
                    <a:pt x="1738" y="10746"/>
                  </a:lnTo>
                  <a:cubicBezTo>
                    <a:pt x="1042" y="10746"/>
                    <a:pt x="475" y="10180"/>
                    <a:pt x="475" y="9483"/>
                  </a:cubicBezTo>
                  <a:lnTo>
                    <a:pt x="475" y="8607"/>
                  </a:lnTo>
                  <a:cubicBezTo>
                    <a:pt x="479" y="8473"/>
                    <a:pt x="373" y="8364"/>
                    <a:pt x="239" y="8364"/>
                  </a:cubicBezTo>
                  <a:cubicBezTo>
                    <a:pt x="106" y="8364"/>
                    <a:pt x="0" y="8473"/>
                    <a:pt x="7" y="8607"/>
                  </a:cubicBezTo>
                  <a:lnTo>
                    <a:pt x="7" y="9483"/>
                  </a:lnTo>
                  <a:cubicBezTo>
                    <a:pt x="7" y="10440"/>
                    <a:pt x="781" y="11214"/>
                    <a:pt x="1738" y="11218"/>
                  </a:cubicBezTo>
                  <a:lnTo>
                    <a:pt x="12983" y="11218"/>
                  </a:lnTo>
                  <a:cubicBezTo>
                    <a:pt x="13940" y="11214"/>
                    <a:pt x="14718" y="10440"/>
                    <a:pt x="14718" y="9483"/>
                  </a:cubicBezTo>
                  <a:lnTo>
                    <a:pt x="14718" y="7358"/>
                  </a:lnTo>
                  <a:cubicBezTo>
                    <a:pt x="14721" y="7224"/>
                    <a:pt x="14616" y="7112"/>
                    <a:pt x="14482" y="7112"/>
                  </a:cubicBezTo>
                  <a:cubicBezTo>
                    <a:pt x="14348" y="7112"/>
                    <a:pt x="14243" y="7224"/>
                    <a:pt x="14246" y="7358"/>
                  </a:cubicBezTo>
                  <a:lnTo>
                    <a:pt x="14246" y="9483"/>
                  </a:lnTo>
                  <a:cubicBezTo>
                    <a:pt x="14250" y="10187"/>
                    <a:pt x="13676" y="10746"/>
                    <a:pt x="12990" y="10746"/>
                  </a:cubicBezTo>
                  <a:cubicBezTo>
                    <a:pt x="12936" y="10746"/>
                    <a:pt x="12881" y="10743"/>
                    <a:pt x="12825" y="10736"/>
                  </a:cubicBezTo>
                  <a:cubicBezTo>
                    <a:pt x="12188" y="10648"/>
                    <a:pt x="11717" y="10102"/>
                    <a:pt x="11717" y="9458"/>
                  </a:cubicBezTo>
                  <a:lnTo>
                    <a:pt x="11717" y="7717"/>
                  </a:lnTo>
                  <a:lnTo>
                    <a:pt x="12484" y="7717"/>
                  </a:lnTo>
                  <a:cubicBezTo>
                    <a:pt x="12614" y="7717"/>
                    <a:pt x="12716" y="7611"/>
                    <a:pt x="12716" y="7481"/>
                  </a:cubicBezTo>
                  <a:lnTo>
                    <a:pt x="12716" y="2985"/>
                  </a:lnTo>
                  <a:cubicBezTo>
                    <a:pt x="12716" y="2562"/>
                    <a:pt x="13061" y="2221"/>
                    <a:pt x="13483" y="2221"/>
                  </a:cubicBezTo>
                  <a:cubicBezTo>
                    <a:pt x="13905" y="2221"/>
                    <a:pt x="14246" y="2562"/>
                    <a:pt x="14246" y="2985"/>
                  </a:cubicBezTo>
                  <a:lnTo>
                    <a:pt x="14246" y="6109"/>
                  </a:lnTo>
                  <a:cubicBezTo>
                    <a:pt x="14246" y="6239"/>
                    <a:pt x="14352" y="6345"/>
                    <a:pt x="14486" y="6345"/>
                  </a:cubicBezTo>
                  <a:cubicBezTo>
                    <a:pt x="14612" y="6345"/>
                    <a:pt x="14718" y="6239"/>
                    <a:pt x="14718" y="6109"/>
                  </a:cubicBezTo>
                  <a:lnTo>
                    <a:pt x="14718" y="2985"/>
                  </a:lnTo>
                  <a:cubicBezTo>
                    <a:pt x="14718" y="2305"/>
                    <a:pt x="14166" y="1753"/>
                    <a:pt x="13486" y="1753"/>
                  </a:cubicBezTo>
                  <a:lnTo>
                    <a:pt x="11720" y="1753"/>
                  </a:lnTo>
                  <a:lnTo>
                    <a:pt x="11720" y="237"/>
                  </a:lnTo>
                  <a:cubicBezTo>
                    <a:pt x="11720" y="106"/>
                    <a:pt x="11615" y="1"/>
                    <a:pt x="114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9" name="Google Shape;18889;p79"/>
            <p:cNvSpPr/>
            <p:nvPr/>
          </p:nvSpPr>
          <p:spPr>
            <a:xfrm>
              <a:off x="3277835" y="2490370"/>
              <a:ext cx="51404" cy="58067"/>
            </a:xfrm>
            <a:custGeom>
              <a:avLst/>
              <a:gdLst/>
              <a:ahLst/>
              <a:cxnLst/>
              <a:rect l="l" t="t" r="r" b="b"/>
              <a:pathLst>
                <a:path w="1975" h="2231" extrusionOk="0">
                  <a:moveTo>
                    <a:pt x="1743" y="0"/>
                  </a:moveTo>
                  <a:cubicBezTo>
                    <a:pt x="1612" y="0"/>
                    <a:pt x="1507" y="106"/>
                    <a:pt x="1507" y="236"/>
                  </a:cubicBezTo>
                  <a:lnTo>
                    <a:pt x="1507" y="1351"/>
                  </a:lnTo>
                  <a:lnTo>
                    <a:pt x="420" y="85"/>
                  </a:lnTo>
                  <a:cubicBezTo>
                    <a:pt x="370" y="29"/>
                    <a:pt x="306" y="4"/>
                    <a:pt x="244" y="4"/>
                  </a:cubicBezTo>
                  <a:cubicBezTo>
                    <a:pt x="125" y="4"/>
                    <a:pt x="10" y="95"/>
                    <a:pt x="8" y="236"/>
                  </a:cubicBezTo>
                  <a:lnTo>
                    <a:pt x="8" y="1985"/>
                  </a:lnTo>
                  <a:cubicBezTo>
                    <a:pt x="1" y="2118"/>
                    <a:pt x="107" y="2231"/>
                    <a:pt x="240" y="2231"/>
                  </a:cubicBezTo>
                  <a:cubicBezTo>
                    <a:pt x="374" y="2231"/>
                    <a:pt x="483" y="2118"/>
                    <a:pt x="476" y="1985"/>
                  </a:cubicBezTo>
                  <a:lnTo>
                    <a:pt x="476" y="873"/>
                  </a:lnTo>
                  <a:lnTo>
                    <a:pt x="1563" y="2139"/>
                  </a:lnTo>
                  <a:cubicBezTo>
                    <a:pt x="1613" y="2194"/>
                    <a:pt x="1676" y="2218"/>
                    <a:pt x="1739" y="2218"/>
                  </a:cubicBezTo>
                  <a:cubicBezTo>
                    <a:pt x="1858" y="2218"/>
                    <a:pt x="1973" y="2129"/>
                    <a:pt x="1975" y="1988"/>
                  </a:cubicBezTo>
                  <a:lnTo>
                    <a:pt x="1975" y="236"/>
                  </a:lnTo>
                  <a:cubicBezTo>
                    <a:pt x="1975" y="106"/>
                    <a:pt x="1869" y="0"/>
                    <a:pt x="17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0" name="Google Shape;18890;p79"/>
            <p:cNvSpPr/>
            <p:nvPr/>
          </p:nvSpPr>
          <p:spPr>
            <a:xfrm>
              <a:off x="3336553" y="2490370"/>
              <a:ext cx="44976" cy="57807"/>
            </a:xfrm>
            <a:custGeom>
              <a:avLst/>
              <a:gdLst/>
              <a:ahLst/>
              <a:cxnLst/>
              <a:rect l="l" t="t" r="r" b="b"/>
              <a:pathLst>
                <a:path w="1728" h="2221" extrusionOk="0">
                  <a:moveTo>
                    <a:pt x="1492" y="0"/>
                  </a:moveTo>
                  <a:cubicBezTo>
                    <a:pt x="1489" y="0"/>
                    <a:pt x="1487" y="0"/>
                    <a:pt x="1485" y="0"/>
                  </a:cubicBezTo>
                  <a:lnTo>
                    <a:pt x="236" y="0"/>
                  </a:lnTo>
                  <a:cubicBezTo>
                    <a:pt x="106" y="0"/>
                    <a:pt x="0" y="106"/>
                    <a:pt x="0" y="236"/>
                  </a:cubicBezTo>
                  <a:lnTo>
                    <a:pt x="0" y="1985"/>
                  </a:lnTo>
                  <a:cubicBezTo>
                    <a:pt x="0" y="2115"/>
                    <a:pt x="106" y="2220"/>
                    <a:pt x="236" y="2220"/>
                  </a:cubicBezTo>
                  <a:lnTo>
                    <a:pt x="1485" y="2220"/>
                  </a:lnTo>
                  <a:cubicBezTo>
                    <a:pt x="1487" y="2220"/>
                    <a:pt x="1489" y="2220"/>
                    <a:pt x="1492" y="2220"/>
                  </a:cubicBezTo>
                  <a:cubicBezTo>
                    <a:pt x="1622" y="2220"/>
                    <a:pt x="1728" y="2116"/>
                    <a:pt x="1728" y="1985"/>
                  </a:cubicBezTo>
                  <a:cubicBezTo>
                    <a:pt x="1728" y="1855"/>
                    <a:pt x="1626" y="1752"/>
                    <a:pt x="1498" y="1752"/>
                  </a:cubicBezTo>
                  <a:cubicBezTo>
                    <a:pt x="1494" y="1752"/>
                    <a:pt x="1489" y="1752"/>
                    <a:pt x="1485" y="1752"/>
                  </a:cubicBezTo>
                  <a:lnTo>
                    <a:pt x="468" y="1752"/>
                  </a:lnTo>
                  <a:lnTo>
                    <a:pt x="468" y="1221"/>
                  </a:lnTo>
                  <a:lnTo>
                    <a:pt x="985" y="1221"/>
                  </a:lnTo>
                  <a:cubicBezTo>
                    <a:pt x="988" y="1221"/>
                    <a:pt x="990" y="1221"/>
                    <a:pt x="992" y="1221"/>
                  </a:cubicBezTo>
                  <a:cubicBezTo>
                    <a:pt x="1123" y="1221"/>
                    <a:pt x="1228" y="1117"/>
                    <a:pt x="1228" y="985"/>
                  </a:cubicBezTo>
                  <a:cubicBezTo>
                    <a:pt x="1228" y="854"/>
                    <a:pt x="1123" y="749"/>
                    <a:pt x="992" y="749"/>
                  </a:cubicBezTo>
                  <a:cubicBezTo>
                    <a:pt x="990" y="749"/>
                    <a:pt x="988" y="749"/>
                    <a:pt x="985" y="750"/>
                  </a:cubicBezTo>
                  <a:lnTo>
                    <a:pt x="468" y="750"/>
                  </a:lnTo>
                  <a:lnTo>
                    <a:pt x="468" y="472"/>
                  </a:lnTo>
                  <a:lnTo>
                    <a:pt x="1485" y="472"/>
                  </a:lnTo>
                  <a:cubicBezTo>
                    <a:pt x="1487" y="472"/>
                    <a:pt x="1489" y="472"/>
                    <a:pt x="1492" y="472"/>
                  </a:cubicBezTo>
                  <a:cubicBezTo>
                    <a:pt x="1622" y="472"/>
                    <a:pt x="1728" y="367"/>
                    <a:pt x="1728" y="236"/>
                  </a:cubicBezTo>
                  <a:cubicBezTo>
                    <a:pt x="1728" y="104"/>
                    <a:pt x="1622" y="0"/>
                    <a:pt x="14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1" name="Google Shape;18891;p79"/>
            <p:cNvSpPr/>
            <p:nvPr/>
          </p:nvSpPr>
          <p:spPr>
            <a:xfrm>
              <a:off x="3387723" y="2490396"/>
              <a:ext cx="65798" cy="57781"/>
            </a:xfrm>
            <a:custGeom>
              <a:avLst/>
              <a:gdLst/>
              <a:ahLst/>
              <a:cxnLst/>
              <a:rect l="l" t="t" r="r" b="b"/>
              <a:pathLst>
                <a:path w="2528" h="2220" extrusionOk="0">
                  <a:moveTo>
                    <a:pt x="2266" y="1"/>
                  </a:moveTo>
                  <a:cubicBezTo>
                    <a:pt x="2165" y="1"/>
                    <a:pt x="2071" y="67"/>
                    <a:pt x="2042" y="172"/>
                  </a:cubicBezTo>
                  <a:lnTo>
                    <a:pt x="1732" y="1259"/>
                  </a:lnTo>
                  <a:lnTo>
                    <a:pt x="1486" y="647"/>
                  </a:lnTo>
                  <a:cubicBezTo>
                    <a:pt x="1445" y="550"/>
                    <a:pt x="1357" y="501"/>
                    <a:pt x="1268" y="501"/>
                  </a:cubicBezTo>
                  <a:cubicBezTo>
                    <a:pt x="1179" y="501"/>
                    <a:pt x="1090" y="550"/>
                    <a:pt x="1050" y="647"/>
                  </a:cubicBezTo>
                  <a:lnTo>
                    <a:pt x="803" y="1259"/>
                  </a:lnTo>
                  <a:lnTo>
                    <a:pt x="494" y="172"/>
                  </a:lnTo>
                  <a:cubicBezTo>
                    <a:pt x="456" y="58"/>
                    <a:pt x="366" y="9"/>
                    <a:pt x="276" y="9"/>
                  </a:cubicBezTo>
                  <a:cubicBezTo>
                    <a:pt x="139" y="9"/>
                    <a:pt x="1" y="122"/>
                    <a:pt x="43" y="298"/>
                  </a:cubicBezTo>
                  <a:lnTo>
                    <a:pt x="543" y="2047"/>
                  </a:lnTo>
                  <a:cubicBezTo>
                    <a:pt x="574" y="2160"/>
                    <a:pt x="672" y="2218"/>
                    <a:pt x="769" y="2218"/>
                  </a:cubicBezTo>
                  <a:cubicBezTo>
                    <a:pt x="858" y="2218"/>
                    <a:pt x="946" y="2170"/>
                    <a:pt x="986" y="2071"/>
                  </a:cubicBezTo>
                  <a:lnTo>
                    <a:pt x="1268" y="1368"/>
                  </a:lnTo>
                  <a:lnTo>
                    <a:pt x="1549" y="2071"/>
                  </a:lnTo>
                  <a:cubicBezTo>
                    <a:pt x="1584" y="2159"/>
                    <a:pt x="1672" y="2219"/>
                    <a:pt x="1767" y="2219"/>
                  </a:cubicBezTo>
                  <a:lnTo>
                    <a:pt x="1778" y="2219"/>
                  </a:lnTo>
                  <a:cubicBezTo>
                    <a:pt x="1880" y="2212"/>
                    <a:pt x="1964" y="2145"/>
                    <a:pt x="1993" y="2047"/>
                  </a:cubicBezTo>
                  <a:lnTo>
                    <a:pt x="2492" y="298"/>
                  </a:lnTo>
                  <a:cubicBezTo>
                    <a:pt x="2527" y="175"/>
                    <a:pt x="2457" y="45"/>
                    <a:pt x="2330" y="10"/>
                  </a:cubicBezTo>
                  <a:cubicBezTo>
                    <a:pt x="2309" y="4"/>
                    <a:pt x="2287" y="1"/>
                    <a:pt x="22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2" name="Google Shape;18892;p79"/>
            <p:cNvSpPr/>
            <p:nvPr/>
          </p:nvSpPr>
          <p:spPr>
            <a:xfrm>
              <a:off x="3459819" y="2490370"/>
              <a:ext cx="45340" cy="57807"/>
            </a:xfrm>
            <a:custGeom>
              <a:avLst/>
              <a:gdLst/>
              <a:ahLst/>
              <a:cxnLst/>
              <a:rect l="l" t="t" r="r" b="b"/>
              <a:pathLst>
                <a:path w="1742" h="2221" extrusionOk="0">
                  <a:moveTo>
                    <a:pt x="1502" y="0"/>
                  </a:moveTo>
                  <a:cubicBezTo>
                    <a:pt x="1500" y="0"/>
                    <a:pt x="1498" y="0"/>
                    <a:pt x="1496" y="0"/>
                  </a:cubicBezTo>
                  <a:lnTo>
                    <a:pt x="246" y="0"/>
                  </a:lnTo>
                  <a:cubicBezTo>
                    <a:pt x="116" y="0"/>
                    <a:pt x="11" y="106"/>
                    <a:pt x="11" y="236"/>
                  </a:cubicBezTo>
                  <a:lnTo>
                    <a:pt x="11" y="1235"/>
                  </a:lnTo>
                  <a:cubicBezTo>
                    <a:pt x="11" y="1365"/>
                    <a:pt x="116" y="1471"/>
                    <a:pt x="246" y="1471"/>
                  </a:cubicBezTo>
                  <a:lnTo>
                    <a:pt x="1263" y="1471"/>
                  </a:lnTo>
                  <a:lnTo>
                    <a:pt x="1263" y="1752"/>
                  </a:lnTo>
                  <a:lnTo>
                    <a:pt x="246" y="1752"/>
                  </a:lnTo>
                  <a:cubicBezTo>
                    <a:pt x="242" y="1752"/>
                    <a:pt x="238" y="1752"/>
                    <a:pt x="234" y="1752"/>
                  </a:cubicBezTo>
                  <a:cubicBezTo>
                    <a:pt x="106" y="1752"/>
                    <a:pt x="0" y="1855"/>
                    <a:pt x="0" y="1985"/>
                  </a:cubicBezTo>
                  <a:cubicBezTo>
                    <a:pt x="0" y="2116"/>
                    <a:pt x="109" y="2220"/>
                    <a:pt x="240" y="2220"/>
                  </a:cubicBezTo>
                  <a:cubicBezTo>
                    <a:pt x="242" y="2220"/>
                    <a:pt x="244" y="2220"/>
                    <a:pt x="246" y="2220"/>
                  </a:cubicBezTo>
                  <a:lnTo>
                    <a:pt x="1496" y="2220"/>
                  </a:lnTo>
                  <a:cubicBezTo>
                    <a:pt x="1626" y="2220"/>
                    <a:pt x="1731" y="2115"/>
                    <a:pt x="1731" y="1985"/>
                  </a:cubicBezTo>
                  <a:lnTo>
                    <a:pt x="1731" y="1239"/>
                  </a:lnTo>
                  <a:cubicBezTo>
                    <a:pt x="1731" y="1108"/>
                    <a:pt x="1626" y="1003"/>
                    <a:pt x="1496" y="1003"/>
                  </a:cubicBezTo>
                  <a:lnTo>
                    <a:pt x="482" y="1003"/>
                  </a:lnTo>
                  <a:lnTo>
                    <a:pt x="482" y="472"/>
                  </a:lnTo>
                  <a:lnTo>
                    <a:pt x="1496" y="472"/>
                  </a:lnTo>
                  <a:cubicBezTo>
                    <a:pt x="1498" y="472"/>
                    <a:pt x="1500" y="472"/>
                    <a:pt x="1502" y="472"/>
                  </a:cubicBezTo>
                  <a:cubicBezTo>
                    <a:pt x="1633" y="472"/>
                    <a:pt x="1742" y="367"/>
                    <a:pt x="1742" y="236"/>
                  </a:cubicBezTo>
                  <a:cubicBezTo>
                    <a:pt x="1742" y="104"/>
                    <a:pt x="1633" y="0"/>
                    <a:pt x="1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3" name="Google Shape;18893;p79"/>
            <p:cNvSpPr/>
            <p:nvPr/>
          </p:nvSpPr>
          <p:spPr>
            <a:xfrm>
              <a:off x="3278043" y="2587973"/>
              <a:ext cx="90211" cy="77224"/>
            </a:xfrm>
            <a:custGeom>
              <a:avLst/>
              <a:gdLst/>
              <a:ahLst/>
              <a:cxnLst/>
              <a:rect l="l" t="t" r="r" b="b"/>
              <a:pathLst>
                <a:path w="3466" h="2967" extrusionOk="0">
                  <a:moveTo>
                    <a:pt x="2998" y="469"/>
                  </a:moveTo>
                  <a:lnTo>
                    <a:pt x="2998" y="2499"/>
                  </a:lnTo>
                  <a:lnTo>
                    <a:pt x="468" y="2499"/>
                  </a:lnTo>
                  <a:lnTo>
                    <a:pt x="468" y="469"/>
                  </a:lnTo>
                  <a:close/>
                  <a:moveTo>
                    <a:pt x="232" y="1"/>
                  </a:moveTo>
                  <a:cubicBezTo>
                    <a:pt x="106" y="1"/>
                    <a:pt x="0" y="103"/>
                    <a:pt x="0" y="233"/>
                  </a:cubicBezTo>
                  <a:lnTo>
                    <a:pt x="0" y="2735"/>
                  </a:lnTo>
                  <a:cubicBezTo>
                    <a:pt x="0" y="2861"/>
                    <a:pt x="106" y="2967"/>
                    <a:pt x="232" y="2967"/>
                  </a:cubicBezTo>
                  <a:lnTo>
                    <a:pt x="3233" y="2967"/>
                  </a:lnTo>
                  <a:cubicBezTo>
                    <a:pt x="3360" y="2967"/>
                    <a:pt x="3466" y="2861"/>
                    <a:pt x="3466" y="2731"/>
                  </a:cubicBezTo>
                  <a:lnTo>
                    <a:pt x="3466" y="233"/>
                  </a:lnTo>
                  <a:cubicBezTo>
                    <a:pt x="3466" y="103"/>
                    <a:pt x="3360" y="1"/>
                    <a:pt x="32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4" name="Google Shape;18894;p79"/>
            <p:cNvSpPr/>
            <p:nvPr/>
          </p:nvSpPr>
          <p:spPr>
            <a:xfrm>
              <a:off x="3401283" y="2620481"/>
              <a:ext cx="103876" cy="12233"/>
            </a:xfrm>
            <a:custGeom>
              <a:avLst/>
              <a:gdLst/>
              <a:ahLst/>
              <a:cxnLst/>
              <a:rect l="l" t="t" r="r" b="b"/>
              <a:pathLst>
                <a:path w="3991" h="470" extrusionOk="0">
                  <a:moveTo>
                    <a:pt x="235" y="1"/>
                  </a:moveTo>
                  <a:cubicBezTo>
                    <a:pt x="107" y="1"/>
                    <a:pt x="1" y="107"/>
                    <a:pt x="1" y="233"/>
                  </a:cubicBezTo>
                  <a:cubicBezTo>
                    <a:pt x="1" y="363"/>
                    <a:pt x="107" y="469"/>
                    <a:pt x="235" y="469"/>
                  </a:cubicBezTo>
                  <a:cubicBezTo>
                    <a:pt x="239" y="469"/>
                    <a:pt x="243" y="469"/>
                    <a:pt x="247" y="469"/>
                  </a:cubicBezTo>
                  <a:lnTo>
                    <a:pt x="3745" y="469"/>
                  </a:lnTo>
                  <a:cubicBezTo>
                    <a:pt x="3749" y="469"/>
                    <a:pt x="3753" y="469"/>
                    <a:pt x="3757" y="469"/>
                  </a:cubicBezTo>
                  <a:cubicBezTo>
                    <a:pt x="3885" y="469"/>
                    <a:pt x="3991" y="363"/>
                    <a:pt x="3991" y="233"/>
                  </a:cubicBezTo>
                  <a:cubicBezTo>
                    <a:pt x="3991" y="107"/>
                    <a:pt x="3885" y="1"/>
                    <a:pt x="3757" y="1"/>
                  </a:cubicBezTo>
                  <a:cubicBezTo>
                    <a:pt x="3753" y="1"/>
                    <a:pt x="3749" y="1"/>
                    <a:pt x="3745" y="1"/>
                  </a:cubicBezTo>
                  <a:lnTo>
                    <a:pt x="247" y="1"/>
                  </a:lnTo>
                  <a:cubicBezTo>
                    <a:pt x="243" y="1"/>
                    <a:pt x="239" y="1"/>
                    <a:pt x="2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5" name="Google Shape;18895;p79"/>
            <p:cNvSpPr/>
            <p:nvPr/>
          </p:nvSpPr>
          <p:spPr>
            <a:xfrm>
              <a:off x="3401283" y="2587973"/>
              <a:ext cx="103876" cy="12233"/>
            </a:xfrm>
            <a:custGeom>
              <a:avLst/>
              <a:gdLst/>
              <a:ahLst/>
              <a:cxnLst/>
              <a:rect l="l" t="t" r="r" b="b"/>
              <a:pathLst>
                <a:path w="3991" h="470" extrusionOk="0">
                  <a:moveTo>
                    <a:pt x="235" y="0"/>
                  </a:moveTo>
                  <a:cubicBezTo>
                    <a:pt x="106" y="0"/>
                    <a:pt x="1" y="104"/>
                    <a:pt x="1" y="233"/>
                  </a:cubicBezTo>
                  <a:cubicBezTo>
                    <a:pt x="1" y="363"/>
                    <a:pt x="107" y="469"/>
                    <a:pt x="235" y="469"/>
                  </a:cubicBezTo>
                  <a:cubicBezTo>
                    <a:pt x="239" y="469"/>
                    <a:pt x="243" y="469"/>
                    <a:pt x="247" y="469"/>
                  </a:cubicBezTo>
                  <a:lnTo>
                    <a:pt x="3745" y="469"/>
                  </a:lnTo>
                  <a:cubicBezTo>
                    <a:pt x="3749" y="469"/>
                    <a:pt x="3753" y="469"/>
                    <a:pt x="3757" y="469"/>
                  </a:cubicBezTo>
                  <a:cubicBezTo>
                    <a:pt x="3885" y="469"/>
                    <a:pt x="3991" y="363"/>
                    <a:pt x="3991" y="233"/>
                  </a:cubicBezTo>
                  <a:cubicBezTo>
                    <a:pt x="3991" y="104"/>
                    <a:pt x="3885" y="0"/>
                    <a:pt x="3757" y="0"/>
                  </a:cubicBezTo>
                  <a:cubicBezTo>
                    <a:pt x="3753" y="0"/>
                    <a:pt x="3749" y="1"/>
                    <a:pt x="3745" y="1"/>
                  </a:cubicBezTo>
                  <a:lnTo>
                    <a:pt x="247" y="1"/>
                  </a:lnTo>
                  <a:cubicBezTo>
                    <a:pt x="243" y="1"/>
                    <a:pt x="239" y="0"/>
                    <a:pt x="2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6" name="Google Shape;18896;p79"/>
            <p:cNvSpPr/>
            <p:nvPr/>
          </p:nvSpPr>
          <p:spPr>
            <a:xfrm>
              <a:off x="3401283" y="2652990"/>
              <a:ext cx="103876" cy="12233"/>
            </a:xfrm>
            <a:custGeom>
              <a:avLst/>
              <a:gdLst/>
              <a:ahLst/>
              <a:cxnLst/>
              <a:rect l="l" t="t" r="r" b="b"/>
              <a:pathLst>
                <a:path w="3991" h="470" extrusionOk="0">
                  <a:moveTo>
                    <a:pt x="235" y="1"/>
                  </a:moveTo>
                  <a:cubicBezTo>
                    <a:pt x="107" y="1"/>
                    <a:pt x="1" y="107"/>
                    <a:pt x="1" y="237"/>
                  </a:cubicBezTo>
                  <a:cubicBezTo>
                    <a:pt x="1" y="363"/>
                    <a:pt x="107" y="469"/>
                    <a:pt x="235" y="469"/>
                  </a:cubicBezTo>
                  <a:cubicBezTo>
                    <a:pt x="239" y="469"/>
                    <a:pt x="243" y="469"/>
                    <a:pt x="247" y="469"/>
                  </a:cubicBezTo>
                  <a:lnTo>
                    <a:pt x="3745" y="469"/>
                  </a:lnTo>
                  <a:cubicBezTo>
                    <a:pt x="3749" y="469"/>
                    <a:pt x="3753" y="469"/>
                    <a:pt x="3757" y="469"/>
                  </a:cubicBezTo>
                  <a:cubicBezTo>
                    <a:pt x="3885" y="469"/>
                    <a:pt x="3991" y="363"/>
                    <a:pt x="3991" y="237"/>
                  </a:cubicBezTo>
                  <a:cubicBezTo>
                    <a:pt x="3991" y="107"/>
                    <a:pt x="3885" y="1"/>
                    <a:pt x="3757" y="1"/>
                  </a:cubicBezTo>
                  <a:cubicBezTo>
                    <a:pt x="3753" y="1"/>
                    <a:pt x="3749" y="1"/>
                    <a:pt x="3745" y="1"/>
                  </a:cubicBezTo>
                  <a:lnTo>
                    <a:pt x="247" y="1"/>
                  </a:lnTo>
                  <a:cubicBezTo>
                    <a:pt x="243" y="1"/>
                    <a:pt x="239" y="1"/>
                    <a:pt x="2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7" name="Google Shape;18897;p79"/>
            <p:cNvSpPr/>
            <p:nvPr/>
          </p:nvSpPr>
          <p:spPr>
            <a:xfrm>
              <a:off x="3401283" y="2685498"/>
              <a:ext cx="103876" cy="12233"/>
            </a:xfrm>
            <a:custGeom>
              <a:avLst/>
              <a:gdLst/>
              <a:ahLst/>
              <a:cxnLst/>
              <a:rect l="l" t="t" r="r" b="b"/>
              <a:pathLst>
                <a:path w="3991" h="470" extrusionOk="0">
                  <a:moveTo>
                    <a:pt x="235" y="1"/>
                  </a:moveTo>
                  <a:cubicBezTo>
                    <a:pt x="107" y="1"/>
                    <a:pt x="1" y="107"/>
                    <a:pt x="1" y="237"/>
                  </a:cubicBezTo>
                  <a:cubicBezTo>
                    <a:pt x="1" y="366"/>
                    <a:pt x="106" y="469"/>
                    <a:pt x="235" y="469"/>
                  </a:cubicBezTo>
                  <a:cubicBezTo>
                    <a:pt x="239" y="469"/>
                    <a:pt x="243" y="469"/>
                    <a:pt x="247" y="469"/>
                  </a:cubicBezTo>
                  <a:lnTo>
                    <a:pt x="3745" y="469"/>
                  </a:lnTo>
                  <a:cubicBezTo>
                    <a:pt x="3749" y="469"/>
                    <a:pt x="3753" y="469"/>
                    <a:pt x="3757" y="469"/>
                  </a:cubicBezTo>
                  <a:cubicBezTo>
                    <a:pt x="3885" y="469"/>
                    <a:pt x="3991" y="366"/>
                    <a:pt x="3991" y="237"/>
                  </a:cubicBezTo>
                  <a:cubicBezTo>
                    <a:pt x="3991" y="107"/>
                    <a:pt x="3885" y="1"/>
                    <a:pt x="3757" y="1"/>
                  </a:cubicBezTo>
                  <a:cubicBezTo>
                    <a:pt x="3753" y="1"/>
                    <a:pt x="3749" y="1"/>
                    <a:pt x="3745" y="1"/>
                  </a:cubicBezTo>
                  <a:lnTo>
                    <a:pt x="247" y="1"/>
                  </a:lnTo>
                  <a:cubicBezTo>
                    <a:pt x="243" y="1"/>
                    <a:pt x="239" y="1"/>
                    <a:pt x="2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8" name="Google Shape;18898;p79"/>
            <p:cNvSpPr/>
            <p:nvPr/>
          </p:nvSpPr>
          <p:spPr>
            <a:xfrm>
              <a:off x="3271536" y="2685498"/>
              <a:ext cx="104969" cy="12207"/>
            </a:xfrm>
            <a:custGeom>
              <a:avLst/>
              <a:gdLst/>
              <a:ahLst/>
              <a:cxnLst/>
              <a:rect l="l" t="t" r="r" b="b"/>
              <a:pathLst>
                <a:path w="4033" h="469" extrusionOk="0">
                  <a:moveTo>
                    <a:pt x="232" y="1"/>
                  </a:moveTo>
                  <a:cubicBezTo>
                    <a:pt x="106" y="1"/>
                    <a:pt x="0" y="107"/>
                    <a:pt x="0" y="237"/>
                  </a:cubicBezTo>
                  <a:cubicBezTo>
                    <a:pt x="0" y="363"/>
                    <a:pt x="106" y="469"/>
                    <a:pt x="232" y="469"/>
                  </a:cubicBezTo>
                  <a:lnTo>
                    <a:pt x="3733" y="469"/>
                  </a:lnTo>
                  <a:cubicBezTo>
                    <a:pt x="4032" y="455"/>
                    <a:pt x="4032" y="15"/>
                    <a:pt x="37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9" name="Google Shape;18899;p79"/>
            <p:cNvSpPr/>
            <p:nvPr/>
          </p:nvSpPr>
          <p:spPr>
            <a:xfrm>
              <a:off x="3269792" y="2718006"/>
              <a:ext cx="105255" cy="12233"/>
            </a:xfrm>
            <a:custGeom>
              <a:avLst/>
              <a:gdLst/>
              <a:ahLst/>
              <a:cxnLst/>
              <a:rect l="l" t="t" r="r" b="b"/>
              <a:pathLst>
                <a:path w="4044" h="470" extrusionOk="0">
                  <a:moveTo>
                    <a:pt x="3807" y="1"/>
                  </a:moveTo>
                  <a:cubicBezTo>
                    <a:pt x="3805" y="1"/>
                    <a:pt x="3802" y="1"/>
                    <a:pt x="3800" y="1"/>
                  </a:cubicBezTo>
                  <a:lnTo>
                    <a:pt x="299" y="1"/>
                  </a:lnTo>
                  <a:cubicBezTo>
                    <a:pt x="0" y="15"/>
                    <a:pt x="0" y="458"/>
                    <a:pt x="299" y="469"/>
                  </a:cubicBezTo>
                  <a:lnTo>
                    <a:pt x="3800" y="469"/>
                  </a:lnTo>
                  <a:cubicBezTo>
                    <a:pt x="3805" y="469"/>
                    <a:pt x="3809" y="469"/>
                    <a:pt x="3813" y="469"/>
                  </a:cubicBezTo>
                  <a:cubicBezTo>
                    <a:pt x="3941" y="469"/>
                    <a:pt x="4043" y="366"/>
                    <a:pt x="4043" y="237"/>
                  </a:cubicBezTo>
                  <a:cubicBezTo>
                    <a:pt x="4043" y="105"/>
                    <a:pt x="3938" y="1"/>
                    <a:pt x="38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0" name="Google Shape;18900;p79"/>
            <p:cNvSpPr/>
            <p:nvPr/>
          </p:nvSpPr>
          <p:spPr>
            <a:xfrm>
              <a:off x="3401283" y="2718006"/>
              <a:ext cx="103876" cy="12233"/>
            </a:xfrm>
            <a:custGeom>
              <a:avLst/>
              <a:gdLst/>
              <a:ahLst/>
              <a:cxnLst/>
              <a:rect l="l" t="t" r="r" b="b"/>
              <a:pathLst>
                <a:path w="3991" h="470" extrusionOk="0">
                  <a:moveTo>
                    <a:pt x="241" y="1"/>
                  </a:moveTo>
                  <a:cubicBezTo>
                    <a:pt x="110" y="1"/>
                    <a:pt x="1" y="105"/>
                    <a:pt x="1" y="237"/>
                  </a:cubicBezTo>
                  <a:cubicBezTo>
                    <a:pt x="1" y="366"/>
                    <a:pt x="106" y="469"/>
                    <a:pt x="235" y="469"/>
                  </a:cubicBezTo>
                  <a:cubicBezTo>
                    <a:pt x="239" y="469"/>
                    <a:pt x="243" y="469"/>
                    <a:pt x="247" y="469"/>
                  </a:cubicBezTo>
                  <a:lnTo>
                    <a:pt x="3745" y="469"/>
                  </a:lnTo>
                  <a:cubicBezTo>
                    <a:pt x="3749" y="469"/>
                    <a:pt x="3753" y="469"/>
                    <a:pt x="3757" y="469"/>
                  </a:cubicBezTo>
                  <a:cubicBezTo>
                    <a:pt x="3885" y="469"/>
                    <a:pt x="3991" y="366"/>
                    <a:pt x="3991" y="237"/>
                  </a:cubicBezTo>
                  <a:cubicBezTo>
                    <a:pt x="3991" y="105"/>
                    <a:pt x="3882" y="1"/>
                    <a:pt x="3751" y="1"/>
                  </a:cubicBezTo>
                  <a:cubicBezTo>
                    <a:pt x="3749" y="1"/>
                    <a:pt x="3747" y="1"/>
                    <a:pt x="3745" y="1"/>
                  </a:cubicBezTo>
                  <a:lnTo>
                    <a:pt x="247" y="1"/>
                  </a:lnTo>
                  <a:cubicBezTo>
                    <a:pt x="245" y="1"/>
                    <a:pt x="243" y="1"/>
                    <a:pt x="2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9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39" name="Google Shape;19439;p83"/>
          <p:cNvSpPr txBox="1">
            <a:spLocks noGrp="1"/>
          </p:cNvSpPr>
          <p:nvPr>
            <p:ph type="title" idx="4294967295"/>
          </p:nvPr>
        </p:nvSpPr>
        <p:spPr>
          <a:xfrm>
            <a:off x="1048350" y="933450"/>
            <a:ext cx="70473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Premium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40" name="Google Shape;19440;p83"/>
          <p:cNvGrpSpPr/>
          <p:nvPr/>
        </p:nvGrpSpPr>
        <p:grpSpPr>
          <a:xfrm>
            <a:off x="7746123" y="3573060"/>
            <a:ext cx="350776" cy="352207"/>
            <a:chOff x="7403210" y="3573060"/>
            <a:chExt cx="350776" cy="352207"/>
          </a:xfrm>
        </p:grpSpPr>
        <p:sp>
          <p:nvSpPr>
            <p:cNvPr id="19441" name="Google Shape;19441;p83"/>
            <p:cNvSpPr/>
            <p:nvPr/>
          </p:nvSpPr>
          <p:spPr>
            <a:xfrm>
              <a:off x="7430909" y="3578725"/>
              <a:ext cx="31962" cy="29875"/>
            </a:xfrm>
            <a:custGeom>
              <a:avLst/>
              <a:gdLst/>
              <a:ahLst/>
              <a:cxnLst/>
              <a:rect l="l" t="t" r="r" b="b"/>
              <a:pathLst>
                <a:path w="1072" h="1002" extrusionOk="0">
                  <a:moveTo>
                    <a:pt x="357" y="1"/>
                  </a:moveTo>
                  <a:cubicBezTo>
                    <a:pt x="143" y="49"/>
                    <a:pt x="0" y="263"/>
                    <a:pt x="0" y="501"/>
                  </a:cubicBezTo>
                  <a:cubicBezTo>
                    <a:pt x="0" y="739"/>
                    <a:pt x="143" y="953"/>
                    <a:pt x="357" y="1001"/>
                  </a:cubicBezTo>
                  <a:lnTo>
                    <a:pt x="524" y="1001"/>
                  </a:lnTo>
                  <a:cubicBezTo>
                    <a:pt x="595" y="1001"/>
                    <a:pt x="667" y="1001"/>
                    <a:pt x="738" y="977"/>
                  </a:cubicBezTo>
                  <a:cubicBezTo>
                    <a:pt x="762" y="977"/>
                    <a:pt x="762" y="977"/>
                    <a:pt x="786" y="953"/>
                  </a:cubicBezTo>
                  <a:cubicBezTo>
                    <a:pt x="953" y="858"/>
                    <a:pt x="1072" y="668"/>
                    <a:pt x="1072" y="501"/>
                  </a:cubicBezTo>
                  <a:cubicBezTo>
                    <a:pt x="1072" y="287"/>
                    <a:pt x="953" y="120"/>
                    <a:pt x="738" y="25"/>
                  </a:cubicBezTo>
                  <a:cubicBezTo>
                    <a:pt x="667" y="1"/>
                    <a:pt x="619" y="1"/>
                    <a:pt x="524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2" name="Google Shape;19442;p83"/>
            <p:cNvSpPr/>
            <p:nvPr/>
          </p:nvSpPr>
          <p:spPr>
            <a:xfrm>
              <a:off x="7431595" y="3579441"/>
              <a:ext cx="29875" cy="30471"/>
            </a:xfrm>
            <a:custGeom>
              <a:avLst/>
              <a:gdLst/>
              <a:ahLst/>
              <a:cxnLst/>
              <a:rect l="l" t="t" r="r" b="b"/>
              <a:pathLst>
                <a:path w="1002" h="1022" extrusionOk="0">
                  <a:moveTo>
                    <a:pt x="501" y="1"/>
                  </a:moveTo>
                  <a:cubicBezTo>
                    <a:pt x="525" y="96"/>
                    <a:pt x="572" y="144"/>
                    <a:pt x="572" y="239"/>
                  </a:cubicBezTo>
                  <a:cubicBezTo>
                    <a:pt x="572" y="406"/>
                    <a:pt x="453" y="596"/>
                    <a:pt x="287" y="691"/>
                  </a:cubicBezTo>
                  <a:cubicBezTo>
                    <a:pt x="263" y="715"/>
                    <a:pt x="263" y="715"/>
                    <a:pt x="239" y="715"/>
                  </a:cubicBezTo>
                  <a:cubicBezTo>
                    <a:pt x="168" y="739"/>
                    <a:pt x="96" y="739"/>
                    <a:pt x="25" y="739"/>
                  </a:cubicBezTo>
                  <a:lnTo>
                    <a:pt x="1" y="739"/>
                  </a:lnTo>
                  <a:cubicBezTo>
                    <a:pt x="49" y="858"/>
                    <a:pt x="168" y="977"/>
                    <a:pt x="334" y="1001"/>
                  </a:cubicBezTo>
                  <a:lnTo>
                    <a:pt x="382" y="1001"/>
                  </a:lnTo>
                  <a:cubicBezTo>
                    <a:pt x="411" y="1016"/>
                    <a:pt x="443" y="1021"/>
                    <a:pt x="476" y="1021"/>
                  </a:cubicBezTo>
                  <a:cubicBezTo>
                    <a:pt x="549" y="1021"/>
                    <a:pt x="626" y="994"/>
                    <a:pt x="692" y="977"/>
                  </a:cubicBezTo>
                  <a:cubicBezTo>
                    <a:pt x="882" y="882"/>
                    <a:pt x="1001" y="715"/>
                    <a:pt x="1001" y="501"/>
                  </a:cubicBezTo>
                  <a:cubicBezTo>
                    <a:pt x="1001" y="215"/>
                    <a:pt x="811" y="1"/>
                    <a:pt x="501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3" name="Google Shape;19443;p83"/>
            <p:cNvSpPr/>
            <p:nvPr/>
          </p:nvSpPr>
          <p:spPr>
            <a:xfrm>
              <a:off x="7411022" y="3625595"/>
              <a:ext cx="70304" cy="113625"/>
            </a:xfrm>
            <a:custGeom>
              <a:avLst/>
              <a:gdLst/>
              <a:ahLst/>
              <a:cxnLst/>
              <a:rect l="l" t="t" r="r" b="b"/>
              <a:pathLst>
                <a:path w="2358" h="3811" extrusionOk="0">
                  <a:moveTo>
                    <a:pt x="953" y="1"/>
                  </a:moveTo>
                  <a:cubicBezTo>
                    <a:pt x="72" y="1"/>
                    <a:pt x="0" y="929"/>
                    <a:pt x="0" y="1215"/>
                  </a:cubicBezTo>
                  <a:lnTo>
                    <a:pt x="0" y="2239"/>
                  </a:lnTo>
                  <a:lnTo>
                    <a:pt x="0" y="2263"/>
                  </a:lnTo>
                  <a:cubicBezTo>
                    <a:pt x="73" y="2336"/>
                    <a:pt x="148" y="2364"/>
                    <a:pt x="216" y="2364"/>
                  </a:cubicBezTo>
                  <a:cubicBezTo>
                    <a:pt x="349" y="2364"/>
                    <a:pt x="453" y="2254"/>
                    <a:pt x="453" y="2144"/>
                  </a:cubicBezTo>
                  <a:lnTo>
                    <a:pt x="453" y="3573"/>
                  </a:lnTo>
                  <a:cubicBezTo>
                    <a:pt x="453" y="3597"/>
                    <a:pt x="453" y="3597"/>
                    <a:pt x="477" y="3620"/>
                  </a:cubicBezTo>
                  <a:cubicBezTo>
                    <a:pt x="580" y="3741"/>
                    <a:pt x="698" y="3790"/>
                    <a:pt x="808" y="3790"/>
                  </a:cubicBezTo>
                  <a:cubicBezTo>
                    <a:pt x="1002" y="3790"/>
                    <a:pt x="1167" y="3636"/>
                    <a:pt x="1167" y="3454"/>
                  </a:cubicBezTo>
                  <a:lnTo>
                    <a:pt x="1191" y="3454"/>
                  </a:lnTo>
                  <a:cubicBezTo>
                    <a:pt x="1191" y="3668"/>
                    <a:pt x="1358" y="3811"/>
                    <a:pt x="1548" y="3811"/>
                  </a:cubicBezTo>
                  <a:cubicBezTo>
                    <a:pt x="1715" y="3811"/>
                    <a:pt x="1882" y="3620"/>
                    <a:pt x="1882" y="3454"/>
                  </a:cubicBezTo>
                  <a:lnTo>
                    <a:pt x="1882" y="2168"/>
                  </a:lnTo>
                  <a:cubicBezTo>
                    <a:pt x="1882" y="2287"/>
                    <a:pt x="2001" y="2406"/>
                    <a:pt x="2120" y="2406"/>
                  </a:cubicBezTo>
                  <a:cubicBezTo>
                    <a:pt x="2239" y="2406"/>
                    <a:pt x="2310" y="2287"/>
                    <a:pt x="2310" y="2168"/>
                  </a:cubicBezTo>
                  <a:lnTo>
                    <a:pt x="2310" y="1215"/>
                  </a:lnTo>
                  <a:cubicBezTo>
                    <a:pt x="2358" y="525"/>
                    <a:pt x="1810" y="1"/>
                    <a:pt x="1191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4" name="Google Shape;19444;p83"/>
            <p:cNvSpPr/>
            <p:nvPr/>
          </p:nvSpPr>
          <p:spPr>
            <a:xfrm>
              <a:off x="7450766" y="3653293"/>
              <a:ext cx="16368" cy="85241"/>
            </a:xfrm>
            <a:custGeom>
              <a:avLst/>
              <a:gdLst/>
              <a:ahLst/>
              <a:cxnLst/>
              <a:rect l="l" t="t" r="r" b="b"/>
              <a:pathLst>
                <a:path w="549" h="2859" extrusionOk="0">
                  <a:moveTo>
                    <a:pt x="477" y="0"/>
                  </a:moveTo>
                  <a:cubicBezTo>
                    <a:pt x="334" y="0"/>
                    <a:pt x="191" y="119"/>
                    <a:pt x="191" y="286"/>
                  </a:cubicBezTo>
                  <a:lnTo>
                    <a:pt x="191" y="2501"/>
                  </a:lnTo>
                  <a:cubicBezTo>
                    <a:pt x="191" y="2620"/>
                    <a:pt x="120" y="2739"/>
                    <a:pt x="1" y="2787"/>
                  </a:cubicBezTo>
                  <a:cubicBezTo>
                    <a:pt x="72" y="2811"/>
                    <a:pt x="120" y="2858"/>
                    <a:pt x="191" y="2858"/>
                  </a:cubicBezTo>
                  <a:cubicBezTo>
                    <a:pt x="406" y="2858"/>
                    <a:pt x="549" y="2691"/>
                    <a:pt x="549" y="2501"/>
                  </a:cubicBezTo>
                  <a:lnTo>
                    <a:pt x="549" y="0"/>
                  </a:ln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5" name="Google Shape;19445;p83"/>
            <p:cNvSpPr/>
            <p:nvPr/>
          </p:nvSpPr>
          <p:spPr>
            <a:xfrm>
              <a:off x="7440121" y="3626280"/>
              <a:ext cx="41204" cy="70363"/>
            </a:xfrm>
            <a:custGeom>
              <a:avLst/>
              <a:gdLst/>
              <a:ahLst/>
              <a:cxnLst/>
              <a:rect l="l" t="t" r="r" b="b"/>
              <a:pathLst>
                <a:path w="1382" h="2360" extrusionOk="0">
                  <a:moveTo>
                    <a:pt x="233" y="1"/>
                  </a:moveTo>
                  <a:cubicBezTo>
                    <a:pt x="219" y="1"/>
                    <a:pt x="205" y="1"/>
                    <a:pt x="191" y="1"/>
                  </a:cubicBezTo>
                  <a:lnTo>
                    <a:pt x="1" y="1"/>
                  </a:lnTo>
                  <a:cubicBezTo>
                    <a:pt x="572" y="97"/>
                    <a:pt x="1025" y="573"/>
                    <a:pt x="1025" y="1168"/>
                  </a:cubicBezTo>
                  <a:lnTo>
                    <a:pt x="1025" y="2121"/>
                  </a:lnTo>
                  <a:cubicBezTo>
                    <a:pt x="1025" y="2169"/>
                    <a:pt x="1001" y="2240"/>
                    <a:pt x="953" y="2264"/>
                  </a:cubicBezTo>
                  <a:cubicBezTo>
                    <a:pt x="1001" y="2335"/>
                    <a:pt x="1049" y="2359"/>
                    <a:pt x="1144" y="2359"/>
                  </a:cubicBezTo>
                  <a:cubicBezTo>
                    <a:pt x="1239" y="2359"/>
                    <a:pt x="1287" y="2335"/>
                    <a:pt x="1310" y="2288"/>
                  </a:cubicBezTo>
                  <a:cubicBezTo>
                    <a:pt x="1358" y="2240"/>
                    <a:pt x="1382" y="2169"/>
                    <a:pt x="1382" y="2121"/>
                  </a:cubicBezTo>
                  <a:lnTo>
                    <a:pt x="1382" y="1168"/>
                  </a:lnTo>
                  <a:cubicBezTo>
                    <a:pt x="1382" y="516"/>
                    <a:pt x="858" y="1"/>
                    <a:pt x="233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6" name="Google Shape;19446;p83"/>
            <p:cNvSpPr/>
            <p:nvPr/>
          </p:nvSpPr>
          <p:spPr>
            <a:xfrm>
              <a:off x="7411022" y="3809496"/>
              <a:ext cx="71019" cy="111627"/>
            </a:xfrm>
            <a:custGeom>
              <a:avLst/>
              <a:gdLst/>
              <a:ahLst/>
              <a:cxnLst/>
              <a:rect l="l" t="t" r="r" b="b"/>
              <a:pathLst>
                <a:path w="2382" h="3744" extrusionOk="0">
                  <a:moveTo>
                    <a:pt x="1191" y="1"/>
                  </a:moveTo>
                  <a:cubicBezTo>
                    <a:pt x="548" y="1"/>
                    <a:pt x="0" y="524"/>
                    <a:pt x="0" y="1191"/>
                  </a:cubicBezTo>
                  <a:lnTo>
                    <a:pt x="0" y="1858"/>
                  </a:lnTo>
                  <a:cubicBezTo>
                    <a:pt x="0" y="1930"/>
                    <a:pt x="24" y="1977"/>
                    <a:pt x="72" y="2025"/>
                  </a:cubicBezTo>
                  <a:lnTo>
                    <a:pt x="119" y="2072"/>
                  </a:lnTo>
                  <a:lnTo>
                    <a:pt x="143" y="2072"/>
                  </a:lnTo>
                  <a:lnTo>
                    <a:pt x="119" y="2287"/>
                  </a:lnTo>
                  <a:lnTo>
                    <a:pt x="119" y="2311"/>
                  </a:lnTo>
                  <a:cubicBezTo>
                    <a:pt x="96" y="2406"/>
                    <a:pt x="191" y="2501"/>
                    <a:pt x="262" y="2501"/>
                  </a:cubicBezTo>
                  <a:lnTo>
                    <a:pt x="500" y="2501"/>
                  </a:lnTo>
                  <a:lnTo>
                    <a:pt x="500" y="3477"/>
                  </a:lnTo>
                  <a:cubicBezTo>
                    <a:pt x="500" y="3525"/>
                    <a:pt x="548" y="3597"/>
                    <a:pt x="572" y="3620"/>
                  </a:cubicBezTo>
                  <a:cubicBezTo>
                    <a:pt x="666" y="3707"/>
                    <a:pt x="765" y="3744"/>
                    <a:pt x="856" y="3744"/>
                  </a:cubicBezTo>
                  <a:cubicBezTo>
                    <a:pt x="1041" y="3744"/>
                    <a:pt x="1191" y="3590"/>
                    <a:pt x="1191" y="3382"/>
                  </a:cubicBezTo>
                  <a:cubicBezTo>
                    <a:pt x="1191" y="3590"/>
                    <a:pt x="1341" y="3744"/>
                    <a:pt x="1526" y="3744"/>
                  </a:cubicBezTo>
                  <a:cubicBezTo>
                    <a:pt x="1617" y="3744"/>
                    <a:pt x="1716" y="3707"/>
                    <a:pt x="1810" y="3620"/>
                  </a:cubicBezTo>
                  <a:cubicBezTo>
                    <a:pt x="1882" y="3597"/>
                    <a:pt x="1882" y="3525"/>
                    <a:pt x="1882" y="3477"/>
                  </a:cubicBezTo>
                  <a:lnTo>
                    <a:pt x="1882" y="2501"/>
                  </a:lnTo>
                  <a:lnTo>
                    <a:pt x="2096" y="2501"/>
                  </a:lnTo>
                  <a:cubicBezTo>
                    <a:pt x="2167" y="2501"/>
                    <a:pt x="2239" y="2406"/>
                    <a:pt x="2239" y="2311"/>
                  </a:cubicBezTo>
                  <a:lnTo>
                    <a:pt x="2167" y="2049"/>
                  </a:lnTo>
                  <a:lnTo>
                    <a:pt x="2167" y="2049"/>
                  </a:lnTo>
                  <a:cubicBezTo>
                    <a:pt x="2215" y="2072"/>
                    <a:pt x="2215" y="2072"/>
                    <a:pt x="2239" y="2072"/>
                  </a:cubicBezTo>
                  <a:cubicBezTo>
                    <a:pt x="2263" y="2072"/>
                    <a:pt x="2263" y="2049"/>
                    <a:pt x="2286" y="2049"/>
                  </a:cubicBezTo>
                  <a:cubicBezTo>
                    <a:pt x="2334" y="2025"/>
                    <a:pt x="2358" y="1977"/>
                    <a:pt x="2358" y="1953"/>
                  </a:cubicBezTo>
                  <a:cubicBezTo>
                    <a:pt x="2358" y="1930"/>
                    <a:pt x="2382" y="1906"/>
                    <a:pt x="2382" y="1858"/>
                  </a:cubicBezTo>
                  <a:lnTo>
                    <a:pt x="2382" y="1191"/>
                  </a:lnTo>
                  <a:cubicBezTo>
                    <a:pt x="2382" y="524"/>
                    <a:pt x="1858" y="1"/>
                    <a:pt x="1191" y="1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7" name="Google Shape;19447;p83"/>
            <p:cNvSpPr/>
            <p:nvPr/>
          </p:nvSpPr>
          <p:spPr>
            <a:xfrm>
              <a:off x="7440837" y="3810211"/>
              <a:ext cx="41204" cy="112224"/>
            </a:xfrm>
            <a:custGeom>
              <a:avLst/>
              <a:gdLst/>
              <a:ahLst/>
              <a:cxnLst/>
              <a:rect l="l" t="t" r="r" b="b"/>
              <a:pathLst>
                <a:path w="1382" h="3764" extrusionOk="0">
                  <a:moveTo>
                    <a:pt x="0" y="0"/>
                  </a:moveTo>
                  <a:cubicBezTo>
                    <a:pt x="572" y="72"/>
                    <a:pt x="1025" y="572"/>
                    <a:pt x="1025" y="1167"/>
                  </a:cubicBezTo>
                  <a:lnTo>
                    <a:pt x="1025" y="1834"/>
                  </a:lnTo>
                  <a:cubicBezTo>
                    <a:pt x="1025" y="1858"/>
                    <a:pt x="1001" y="1906"/>
                    <a:pt x="1001" y="1929"/>
                  </a:cubicBezTo>
                  <a:cubicBezTo>
                    <a:pt x="1001" y="1953"/>
                    <a:pt x="953" y="1977"/>
                    <a:pt x="929" y="2025"/>
                  </a:cubicBezTo>
                  <a:cubicBezTo>
                    <a:pt x="905" y="2025"/>
                    <a:pt x="905" y="2048"/>
                    <a:pt x="882" y="2048"/>
                  </a:cubicBezTo>
                  <a:lnTo>
                    <a:pt x="834" y="2048"/>
                  </a:lnTo>
                  <a:lnTo>
                    <a:pt x="905" y="2310"/>
                  </a:lnTo>
                  <a:cubicBezTo>
                    <a:pt x="929" y="2406"/>
                    <a:pt x="834" y="2501"/>
                    <a:pt x="763" y="2501"/>
                  </a:cubicBezTo>
                  <a:lnTo>
                    <a:pt x="691" y="2501"/>
                  </a:lnTo>
                  <a:cubicBezTo>
                    <a:pt x="596" y="2501"/>
                    <a:pt x="524" y="2572"/>
                    <a:pt x="524" y="2668"/>
                  </a:cubicBezTo>
                  <a:lnTo>
                    <a:pt x="524" y="3382"/>
                  </a:lnTo>
                  <a:cubicBezTo>
                    <a:pt x="524" y="3525"/>
                    <a:pt x="453" y="3644"/>
                    <a:pt x="334" y="3715"/>
                  </a:cubicBezTo>
                  <a:cubicBezTo>
                    <a:pt x="405" y="3739"/>
                    <a:pt x="453" y="3763"/>
                    <a:pt x="548" y="3763"/>
                  </a:cubicBezTo>
                  <a:cubicBezTo>
                    <a:pt x="763" y="3763"/>
                    <a:pt x="905" y="3596"/>
                    <a:pt x="905" y="3406"/>
                  </a:cubicBezTo>
                  <a:lnTo>
                    <a:pt x="905" y="2525"/>
                  </a:lnTo>
                  <a:lnTo>
                    <a:pt x="1120" y="2525"/>
                  </a:lnTo>
                  <a:cubicBezTo>
                    <a:pt x="1215" y="2525"/>
                    <a:pt x="1286" y="2429"/>
                    <a:pt x="1263" y="2334"/>
                  </a:cubicBezTo>
                  <a:lnTo>
                    <a:pt x="1215" y="2072"/>
                  </a:lnTo>
                  <a:lnTo>
                    <a:pt x="1239" y="2072"/>
                  </a:lnTo>
                  <a:cubicBezTo>
                    <a:pt x="1263" y="2072"/>
                    <a:pt x="1286" y="2048"/>
                    <a:pt x="1286" y="2048"/>
                  </a:cubicBezTo>
                  <a:cubicBezTo>
                    <a:pt x="1334" y="2025"/>
                    <a:pt x="1358" y="1977"/>
                    <a:pt x="1358" y="1953"/>
                  </a:cubicBezTo>
                  <a:cubicBezTo>
                    <a:pt x="1382" y="1929"/>
                    <a:pt x="1382" y="1906"/>
                    <a:pt x="1382" y="1858"/>
                  </a:cubicBezTo>
                  <a:lnTo>
                    <a:pt x="1382" y="1191"/>
                  </a:lnTo>
                  <a:cubicBezTo>
                    <a:pt x="1382" y="524"/>
                    <a:pt x="858" y="0"/>
                    <a:pt x="191" y="0"/>
                  </a:cubicBez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8" name="Google Shape;19448;p83"/>
            <p:cNvSpPr/>
            <p:nvPr/>
          </p:nvSpPr>
          <p:spPr>
            <a:xfrm>
              <a:off x="7430909" y="3762984"/>
              <a:ext cx="30560" cy="31186"/>
            </a:xfrm>
            <a:custGeom>
              <a:avLst/>
              <a:gdLst/>
              <a:ahLst/>
              <a:cxnLst/>
              <a:rect l="l" t="t" r="r" b="b"/>
              <a:pathLst>
                <a:path w="1025" h="1046" extrusionOk="0">
                  <a:moveTo>
                    <a:pt x="545" y="1"/>
                  </a:moveTo>
                  <a:cubicBezTo>
                    <a:pt x="500" y="1"/>
                    <a:pt x="453" y="13"/>
                    <a:pt x="405" y="36"/>
                  </a:cubicBezTo>
                  <a:cubicBezTo>
                    <a:pt x="357" y="36"/>
                    <a:pt x="310" y="60"/>
                    <a:pt x="262" y="84"/>
                  </a:cubicBezTo>
                  <a:cubicBezTo>
                    <a:pt x="119" y="179"/>
                    <a:pt x="0" y="370"/>
                    <a:pt x="0" y="537"/>
                  </a:cubicBezTo>
                  <a:cubicBezTo>
                    <a:pt x="0" y="727"/>
                    <a:pt x="119" y="894"/>
                    <a:pt x="262" y="989"/>
                  </a:cubicBezTo>
                  <a:cubicBezTo>
                    <a:pt x="349" y="1024"/>
                    <a:pt x="436" y="1046"/>
                    <a:pt x="524" y="1046"/>
                  </a:cubicBezTo>
                  <a:cubicBezTo>
                    <a:pt x="555" y="1046"/>
                    <a:pt x="587" y="1043"/>
                    <a:pt x="619" y="1037"/>
                  </a:cubicBezTo>
                  <a:lnTo>
                    <a:pt x="667" y="1037"/>
                  </a:lnTo>
                  <a:cubicBezTo>
                    <a:pt x="881" y="989"/>
                    <a:pt x="1024" y="775"/>
                    <a:pt x="1024" y="537"/>
                  </a:cubicBezTo>
                  <a:cubicBezTo>
                    <a:pt x="1024" y="298"/>
                    <a:pt x="881" y="84"/>
                    <a:pt x="667" y="36"/>
                  </a:cubicBezTo>
                  <a:cubicBezTo>
                    <a:pt x="631" y="13"/>
                    <a:pt x="589" y="1"/>
                    <a:pt x="545" y="1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9" name="Google Shape;19449;p83"/>
            <p:cNvSpPr/>
            <p:nvPr/>
          </p:nvSpPr>
          <p:spPr>
            <a:xfrm>
              <a:off x="7431595" y="3763342"/>
              <a:ext cx="29875" cy="30143"/>
            </a:xfrm>
            <a:custGeom>
              <a:avLst/>
              <a:gdLst/>
              <a:ahLst/>
              <a:cxnLst/>
              <a:rect l="l" t="t" r="r" b="b"/>
              <a:pathLst>
                <a:path w="1002" h="1011" extrusionOk="0">
                  <a:moveTo>
                    <a:pt x="501" y="1"/>
                  </a:moveTo>
                  <a:cubicBezTo>
                    <a:pt x="525" y="72"/>
                    <a:pt x="572" y="144"/>
                    <a:pt x="572" y="239"/>
                  </a:cubicBezTo>
                  <a:cubicBezTo>
                    <a:pt x="572" y="405"/>
                    <a:pt x="453" y="596"/>
                    <a:pt x="287" y="667"/>
                  </a:cubicBezTo>
                  <a:cubicBezTo>
                    <a:pt x="263" y="715"/>
                    <a:pt x="263" y="715"/>
                    <a:pt x="239" y="715"/>
                  </a:cubicBezTo>
                  <a:cubicBezTo>
                    <a:pt x="168" y="739"/>
                    <a:pt x="96" y="739"/>
                    <a:pt x="25" y="739"/>
                  </a:cubicBezTo>
                  <a:lnTo>
                    <a:pt x="1" y="739"/>
                  </a:lnTo>
                  <a:cubicBezTo>
                    <a:pt x="49" y="858"/>
                    <a:pt x="168" y="977"/>
                    <a:pt x="334" y="1001"/>
                  </a:cubicBezTo>
                  <a:lnTo>
                    <a:pt x="382" y="1001"/>
                  </a:lnTo>
                  <a:cubicBezTo>
                    <a:pt x="410" y="1008"/>
                    <a:pt x="440" y="1011"/>
                    <a:pt x="471" y="1011"/>
                  </a:cubicBezTo>
                  <a:cubicBezTo>
                    <a:pt x="545" y="1011"/>
                    <a:pt x="624" y="994"/>
                    <a:pt x="692" y="977"/>
                  </a:cubicBezTo>
                  <a:cubicBezTo>
                    <a:pt x="882" y="882"/>
                    <a:pt x="1001" y="715"/>
                    <a:pt x="1001" y="501"/>
                  </a:cubicBezTo>
                  <a:cubicBezTo>
                    <a:pt x="1001" y="239"/>
                    <a:pt x="811" y="1"/>
                    <a:pt x="501" y="1"/>
                  </a:cubicBez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0" name="Google Shape;19450;p83"/>
            <p:cNvSpPr/>
            <p:nvPr/>
          </p:nvSpPr>
          <p:spPr>
            <a:xfrm>
              <a:off x="7520355" y="3578725"/>
              <a:ext cx="31991" cy="29875"/>
            </a:xfrm>
            <a:custGeom>
              <a:avLst/>
              <a:gdLst/>
              <a:ahLst/>
              <a:cxnLst/>
              <a:rect l="l" t="t" r="r" b="b"/>
              <a:pathLst>
                <a:path w="1073" h="1002" extrusionOk="0">
                  <a:moveTo>
                    <a:pt x="358" y="1"/>
                  </a:moveTo>
                  <a:cubicBezTo>
                    <a:pt x="144" y="49"/>
                    <a:pt x="1" y="263"/>
                    <a:pt x="1" y="501"/>
                  </a:cubicBezTo>
                  <a:cubicBezTo>
                    <a:pt x="1" y="739"/>
                    <a:pt x="144" y="953"/>
                    <a:pt x="358" y="1001"/>
                  </a:cubicBezTo>
                  <a:lnTo>
                    <a:pt x="525" y="1001"/>
                  </a:lnTo>
                  <a:cubicBezTo>
                    <a:pt x="596" y="1001"/>
                    <a:pt x="691" y="1001"/>
                    <a:pt x="739" y="977"/>
                  </a:cubicBezTo>
                  <a:cubicBezTo>
                    <a:pt x="763" y="977"/>
                    <a:pt x="763" y="977"/>
                    <a:pt x="810" y="953"/>
                  </a:cubicBezTo>
                  <a:cubicBezTo>
                    <a:pt x="953" y="858"/>
                    <a:pt x="1072" y="668"/>
                    <a:pt x="1072" y="501"/>
                  </a:cubicBezTo>
                  <a:cubicBezTo>
                    <a:pt x="1072" y="287"/>
                    <a:pt x="953" y="120"/>
                    <a:pt x="739" y="25"/>
                  </a:cubicBezTo>
                  <a:cubicBezTo>
                    <a:pt x="691" y="1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1" name="Google Shape;19451;p83"/>
            <p:cNvSpPr/>
            <p:nvPr/>
          </p:nvSpPr>
          <p:spPr>
            <a:xfrm>
              <a:off x="7520355" y="3579441"/>
              <a:ext cx="29845" cy="30471"/>
            </a:xfrm>
            <a:custGeom>
              <a:avLst/>
              <a:gdLst/>
              <a:ahLst/>
              <a:cxnLst/>
              <a:rect l="l" t="t" r="r" b="b"/>
              <a:pathLst>
                <a:path w="1001" h="1022" extrusionOk="0">
                  <a:moveTo>
                    <a:pt x="501" y="1"/>
                  </a:moveTo>
                  <a:cubicBezTo>
                    <a:pt x="525" y="96"/>
                    <a:pt x="572" y="144"/>
                    <a:pt x="572" y="239"/>
                  </a:cubicBezTo>
                  <a:cubicBezTo>
                    <a:pt x="572" y="406"/>
                    <a:pt x="453" y="596"/>
                    <a:pt x="286" y="691"/>
                  </a:cubicBezTo>
                  <a:cubicBezTo>
                    <a:pt x="263" y="715"/>
                    <a:pt x="263" y="715"/>
                    <a:pt x="239" y="715"/>
                  </a:cubicBezTo>
                  <a:cubicBezTo>
                    <a:pt x="167" y="739"/>
                    <a:pt x="96" y="739"/>
                    <a:pt x="25" y="739"/>
                  </a:cubicBezTo>
                  <a:lnTo>
                    <a:pt x="1" y="739"/>
                  </a:lnTo>
                  <a:cubicBezTo>
                    <a:pt x="48" y="858"/>
                    <a:pt x="167" y="977"/>
                    <a:pt x="334" y="1001"/>
                  </a:cubicBezTo>
                  <a:lnTo>
                    <a:pt x="382" y="1001"/>
                  </a:lnTo>
                  <a:cubicBezTo>
                    <a:pt x="411" y="1016"/>
                    <a:pt x="443" y="1021"/>
                    <a:pt x="476" y="1021"/>
                  </a:cubicBezTo>
                  <a:cubicBezTo>
                    <a:pt x="549" y="1021"/>
                    <a:pt x="626" y="994"/>
                    <a:pt x="691" y="977"/>
                  </a:cubicBezTo>
                  <a:cubicBezTo>
                    <a:pt x="882" y="882"/>
                    <a:pt x="1001" y="715"/>
                    <a:pt x="1001" y="501"/>
                  </a:cubicBezTo>
                  <a:cubicBezTo>
                    <a:pt x="1001" y="215"/>
                    <a:pt x="810" y="1"/>
                    <a:pt x="501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2" name="Google Shape;19452;p83"/>
            <p:cNvSpPr/>
            <p:nvPr/>
          </p:nvSpPr>
          <p:spPr>
            <a:xfrm>
              <a:off x="7499782" y="3625595"/>
              <a:ext cx="71019" cy="113625"/>
            </a:xfrm>
            <a:custGeom>
              <a:avLst/>
              <a:gdLst/>
              <a:ahLst/>
              <a:cxnLst/>
              <a:rect l="l" t="t" r="r" b="b"/>
              <a:pathLst>
                <a:path w="2382" h="3811" extrusionOk="0">
                  <a:moveTo>
                    <a:pt x="953" y="1"/>
                  </a:moveTo>
                  <a:cubicBezTo>
                    <a:pt x="72" y="1"/>
                    <a:pt x="0" y="929"/>
                    <a:pt x="0" y="1215"/>
                  </a:cubicBezTo>
                  <a:lnTo>
                    <a:pt x="0" y="2239"/>
                  </a:lnTo>
                  <a:lnTo>
                    <a:pt x="0" y="2263"/>
                  </a:lnTo>
                  <a:cubicBezTo>
                    <a:pt x="73" y="2336"/>
                    <a:pt x="148" y="2364"/>
                    <a:pt x="216" y="2364"/>
                  </a:cubicBezTo>
                  <a:cubicBezTo>
                    <a:pt x="348" y="2364"/>
                    <a:pt x="453" y="2254"/>
                    <a:pt x="453" y="2144"/>
                  </a:cubicBezTo>
                  <a:lnTo>
                    <a:pt x="453" y="3573"/>
                  </a:lnTo>
                  <a:cubicBezTo>
                    <a:pt x="453" y="3597"/>
                    <a:pt x="453" y="3597"/>
                    <a:pt x="476" y="3620"/>
                  </a:cubicBezTo>
                  <a:cubicBezTo>
                    <a:pt x="580" y="3741"/>
                    <a:pt x="698" y="3790"/>
                    <a:pt x="808" y="3790"/>
                  </a:cubicBezTo>
                  <a:cubicBezTo>
                    <a:pt x="1002" y="3790"/>
                    <a:pt x="1167" y="3636"/>
                    <a:pt x="1167" y="3454"/>
                  </a:cubicBezTo>
                  <a:lnTo>
                    <a:pt x="1191" y="3454"/>
                  </a:lnTo>
                  <a:cubicBezTo>
                    <a:pt x="1191" y="3668"/>
                    <a:pt x="1358" y="3811"/>
                    <a:pt x="1548" y="3811"/>
                  </a:cubicBezTo>
                  <a:cubicBezTo>
                    <a:pt x="1715" y="3811"/>
                    <a:pt x="1881" y="3620"/>
                    <a:pt x="1881" y="3454"/>
                  </a:cubicBezTo>
                  <a:lnTo>
                    <a:pt x="1881" y="2168"/>
                  </a:lnTo>
                  <a:cubicBezTo>
                    <a:pt x="1881" y="2287"/>
                    <a:pt x="2001" y="2406"/>
                    <a:pt x="2120" y="2406"/>
                  </a:cubicBezTo>
                  <a:cubicBezTo>
                    <a:pt x="2239" y="2406"/>
                    <a:pt x="2310" y="2287"/>
                    <a:pt x="2310" y="2168"/>
                  </a:cubicBezTo>
                  <a:lnTo>
                    <a:pt x="2310" y="1215"/>
                  </a:lnTo>
                  <a:cubicBezTo>
                    <a:pt x="2382" y="525"/>
                    <a:pt x="1858" y="1"/>
                    <a:pt x="1191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3" name="Google Shape;19453;p83"/>
            <p:cNvSpPr/>
            <p:nvPr/>
          </p:nvSpPr>
          <p:spPr>
            <a:xfrm>
              <a:off x="7540957" y="3653293"/>
              <a:ext cx="15653" cy="85241"/>
            </a:xfrm>
            <a:custGeom>
              <a:avLst/>
              <a:gdLst/>
              <a:ahLst/>
              <a:cxnLst/>
              <a:rect l="l" t="t" r="r" b="b"/>
              <a:pathLst>
                <a:path w="525" h="2859" extrusionOk="0">
                  <a:moveTo>
                    <a:pt x="477" y="0"/>
                  </a:moveTo>
                  <a:cubicBezTo>
                    <a:pt x="310" y="0"/>
                    <a:pt x="167" y="119"/>
                    <a:pt x="167" y="286"/>
                  </a:cubicBezTo>
                  <a:lnTo>
                    <a:pt x="167" y="2501"/>
                  </a:lnTo>
                  <a:cubicBezTo>
                    <a:pt x="167" y="2620"/>
                    <a:pt x="119" y="2739"/>
                    <a:pt x="0" y="2787"/>
                  </a:cubicBezTo>
                  <a:cubicBezTo>
                    <a:pt x="48" y="2811"/>
                    <a:pt x="119" y="2858"/>
                    <a:pt x="167" y="2858"/>
                  </a:cubicBezTo>
                  <a:cubicBezTo>
                    <a:pt x="381" y="2858"/>
                    <a:pt x="524" y="2691"/>
                    <a:pt x="524" y="2501"/>
                  </a:cubicBezTo>
                  <a:lnTo>
                    <a:pt x="524" y="0"/>
                  </a:ln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4" name="Google Shape;19454;p83"/>
            <p:cNvSpPr/>
            <p:nvPr/>
          </p:nvSpPr>
          <p:spPr>
            <a:xfrm>
              <a:off x="7530313" y="3626280"/>
              <a:ext cx="40489" cy="70363"/>
            </a:xfrm>
            <a:custGeom>
              <a:avLst/>
              <a:gdLst/>
              <a:ahLst/>
              <a:cxnLst/>
              <a:rect l="l" t="t" r="r" b="b"/>
              <a:pathLst>
                <a:path w="1358" h="2360" extrusionOk="0">
                  <a:moveTo>
                    <a:pt x="210" y="1"/>
                  </a:moveTo>
                  <a:cubicBezTo>
                    <a:pt x="196" y="1"/>
                    <a:pt x="181" y="1"/>
                    <a:pt x="167" y="1"/>
                  </a:cubicBezTo>
                  <a:lnTo>
                    <a:pt x="0" y="1"/>
                  </a:lnTo>
                  <a:cubicBezTo>
                    <a:pt x="548" y="97"/>
                    <a:pt x="1000" y="573"/>
                    <a:pt x="1000" y="1168"/>
                  </a:cubicBezTo>
                  <a:lnTo>
                    <a:pt x="1000" y="2121"/>
                  </a:lnTo>
                  <a:cubicBezTo>
                    <a:pt x="1000" y="2169"/>
                    <a:pt x="977" y="2240"/>
                    <a:pt x="953" y="2264"/>
                  </a:cubicBezTo>
                  <a:cubicBezTo>
                    <a:pt x="977" y="2335"/>
                    <a:pt x="1024" y="2359"/>
                    <a:pt x="1119" y="2359"/>
                  </a:cubicBezTo>
                  <a:cubicBezTo>
                    <a:pt x="1215" y="2359"/>
                    <a:pt x="1262" y="2335"/>
                    <a:pt x="1310" y="2288"/>
                  </a:cubicBezTo>
                  <a:cubicBezTo>
                    <a:pt x="1334" y="2240"/>
                    <a:pt x="1358" y="2169"/>
                    <a:pt x="1358" y="2121"/>
                  </a:cubicBezTo>
                  <a:lnTo>
                    <a:pt x="1358" y="1168"/>
                  </a:lnTo>
                  <a:cubicBezTo>
                    <a:pt x="1358" y="516"/>
                    <a:pt x="856" y="1"/>
                    <a:pt x="210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5" name="Google Shape;19455;p83"/>
            <p:cNvSpPr/>
            <p:nvPr/>
          </p:nvSpPr>
          <p:spPr>
            <a:xfrm>
              <a:off x="7499782" y="3809496"/>
              <a:ext cx="71019" cy="111627"/>
            </a:xfrm>
            <a:custGeom>
              <a:avLst/>
              <a:gdLst/>
              <a:ahLst/>
              <a:cxnLst/>
              <a:rect l="l" t="t" r="r" b="b"/>
              <a:pathLst>
                <a:path w="2382" h="3744" extrusionOk="0">
                  <a:moveTo>
                    <a:pt x="1191" y="1"/>
                  </a:moveTo>
                  <a:cubicBezTo>
                    <a:pt x="548" y="1"/>
                    <a:pt x="0" y="524"/>
                    <a:pt x="0" y="1191"/>
                  </a:cubicBezTo>
                  <a:lnTo>
                    <a:pt x="0" y="1858"/>
                  </a:lnTo>
                  <a:cubicBezTo>
                    <a:pt x="0" y="1930"/>
                    <a:pt x="24" y="1977"/>
                    <a:pt x="72" y="2025"/>
                  </a:cubicBezTo>
                  <a:lnTo>
                    <a:pt x="119" y="2072"/>
                  </a:lnTo>
                  <a:lnTo>
                    <a:pt x="143" y="2072"/>
                  </a:lnTo>
                  <a:lnTo>
                    <a:pt x="119" y="2287"/>
                  </a:lnTo>
                  <a:lnTo>
                    <a:pt x="119" y="2311"/>
                  </a:lnTo>
                  <a:cubicBezTo>
                    <a:pt x="95" y="2406"/>
                    <a:pt x="191" y="2501"/>
                    <a:pt x="262" y="2501"/>
                  </a:cubicBezTo>
                  <a:lnTo>
                    <a:pt x="500" y="2501"/>
                  </a:lnTo>
                  <a:lnTo>
                    <a:pt x="500" y="3477"/>
                  </a:lnTo>
                  <a:cubicBezTo>
                    <a:pt x="500" y="3525"/>
                    <a:pt x="548" y="3597"/>
                    <a:pt x="572" y="3620"/>
                  </a:cubicBezTo>
                  <a:cubicBezTo>
                    <a:pt x="666" y="3707"/>
                    <a:pt x="765" y="3744"/>
                    <a:pt x="856" y="3744"/>
                  </a:cubicBezTo>
                  <a:cubicBezTo>
                    <a:pt x="1041" y="3744"/>
                    <a:pt x="1191" y="3590"/>
                    <a:pt x="1191" y="3382"/>
                  </a:cubicBezTo>
                  <a:cubicBezTo>
                    <a:pt x="1191" y="3590"/>
                    <a:pt x="1341" y="3744"/>
                    <a:pt x="1526" y="3744"/>
                  </a:cubicBezTo>
                  <a:cubicBezTo>
                    <a:pt x="1617" y="3744"/>
                    <a:pt x="1716" y="3707"/>
                    <a:pt x="1810" y="3620"/>
                  </a:cubicBezTo>
                  <a:cubicBezTo>
                    <a:pt x="1881" y="3597"/>
                    <a:pt x="1881" y="3525"/>
                    <a:pt x="1881" y="3477"/>
                  </a:cubicBezTo>
                  <a:lnTo>
                    <a:pt x="1881" y="2501"/>
                  </a:lnTo>
                  <a:lnTo>
                    <a:pt x="2096" y="2501"/>
                  </a:lnTo>
                  <a:cubicBezTo>
                    <a:pt x="2167" y="2501"/>
                    <a:pt x="2239" y="2406"/>
                    <a:pt x="2239" y="2311"/>
                  </a:cubicBezTo>
                  <a:lnTo>
                    <a:pt x="2167" y="2049"/>
                  </a:lnTo>
                  <a:lnTo>
                    <a:pt x="2167" y="2049"/>
                  </a:lnTo>
                  <a:cubicBezTo>
                    <a:pt x="2215" y="2072"/>
                    <a:pt x="2239" y="2072"/>
                    <a:pt x="2239" y="2072"/>
                  </a:cubicBezTo>
                  <a:cubicBezTo>
                    <a:pt x="2262" y="2072"/>
                    <a:pt x="2262" y="2049"/>
                    <a:pt x="2286" y="2049"/>
                  </a:cubicBezTo>
                  <a:cubicBezTo>
                    <a:pt x="2334" y="2025"/>
                    <a:pt x="2358" y="1977"/>
                    <a:pt x="2358" y="1953"/>
                  </a:cubicBezTo>
                  <a:cubicBezTo>
                    <a:pt x="2358" y="1930"/>
                    <a:pt x="2382" y="1906"/>
                    <a:pt x="2382" y="1858"/>
                  </a:cubicBezTo>
                  <a:lnTo>
                    <a:pt x="2382" y="1191"/>
                  </a:lnTo>
                  <a:cubicBezTo>
                    <a:pt x="2382" y="524"/>
                    <a:pt x="1858" y="1"/>
                    <a:pt x="1191" y="1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6" name="Google Shape;19456;p83"/>
            <p:cNvSpPr/>
            <p:nvPr/>
          </p:nvSpPr>
          <p:spPr>
            <a:xfrm>
              <a:off x="7529597" y="3810211"/>
              <a:ext cx="41204" cy="112224"/>
            </a:xfrm>
            <a:custGeom>
              <a:avLst/>
              <a:gdLst/>
              <a:ahLst/>
              <a:cxnLst/>
              <a:rect l="l" t="t" r="r" b="b"/>
              <a:pathLst>
                <a:path w="1382" h="3764" extrusionOk="0">
                  <a:moveTo>
                    <a:pt x="0" y="0"/>
                  </a:moveTo>
                  <a:cubicBezTo>
                    <a:pt x="572" y="72"/>
                    <a:pt x="1024" y="572"/>
                    <a:pt x="1024" y="1167"/>
                  </a:cubicBezTo>
                  <a:lnTo>
                    <a:pt x="1024" y="1834"/>
                  </a:lnTo>
                  <a:cubicBezTo>
                    <a:pt x="1024" y="1858"/>
                    <a:pt x="1001" y="1906"/>
                    <a:pt x="1001" y="1929"/>
                  </a:cubicBezTo>
                  <a:cubicBezTo>
                    <a:pt x="1001" y="1953"/>
                    <a:pt x="953" y="1977"/>
                    <a:pt x="929" y="2025"/>
                  </a:cubicBezTo>
                  <a:cubicBezTo>
                    <a:pt x="905" y="2025"/>
                    <a:pt x="905" y="2048"/>
                    <a:pt x="881" y="2048"/>
                  </a:cubicBezTo>
                  <a:lnTo>
                    <a:pt x="834" y="2048"/>
                  </a:lnTo>
                  <a:lnTo>
                    <a:pt x="905" y="2310"/>
                  </a:lnTo>
                  <a:cubicBezTo>
                    <a:pt x="929" y="2406"/>
                    <a:pt x="834" y="2501"/>
                    <a:pt x="762" y="2501"/>
                  </a:cubicBezTo>
                  <a:lnTo>
                    <a:pt x="691" y="2501"/>
                  </a:lnTo>
                  <a:cubicBezTo>
                    <a:pt x="596" y="2501"/>
                    <a:pt x="524" y="2572"/>
                    <a:pt x="524" y="2668"/>
                  </a:cubicBezTo>
                  <a:lnTo>
                    <a:pt x="524" y="3382"/>
                  </a:lnTo>
                  <a:cubicBezTo>
                    <a:pt x="524" y="3525"/>
                    <a:pt x="453" y="3644"/>
                    <a:pt x="334" y="3715"/>
                  </a:cubicBezTo>
                  <a:cubicBezTo>
                    <a:pt x="405" y="3739"/>
                    <a:pt x="453" y="3763"/>
                    <a:pt x="548" y="3763"/>
                  </a:cubicBezTo>
                  <a:cubicBezTo>
                    <a:pt x="762" y="3763"/>
                    <a:pt x="905" y="3596"/>
                    <a:pt x="905" y="3406"/>
                  </a:cubicBezTo>
                  <a:lnTo>
                    <a:pt x="905" y="2525"/>
                  </a:lnTo>
                  <a:lnTo>
                    <a:pt x="1120" y="2525"/>
                  </a:lnTo>
                  <a:cubicBezTo>
                    <a:pt x="1215" y="2525"/>
                    <a:pt x="1286" y="2429"/>
                    <a:pt x="1262" y="2334"/>
                  </a:cubicBezTo>
                  <a:lnTo>
                    <a:pt x="1215" y="2072"/>
                  </a:lnTo>
                  <a:lnTo>
                    <a:pt x="1239" y="2072"/>
                  </a:lnTo>
                  <a:cubicBezTo>
                    <a:pt x="1262" y="2072"/>
                    <a:pt x="1286" y="2048"/>
                    <a:pt x="1286" y="2048"/>
                  </a:cubicBezTo>
                  <a:cubicBezTo>
                    <a:pt x="1334" y="2025"/>
                    <a:pt x="1358" y="1977"/>
                    <a:pt x="1358" y="1953"/>
                  </a:cubicBezTo>
                  <a:cubicBezTo>
                    <a:pt x="1382" y="1929"/>
                    <a:pt x="1382" y="1906"/>
                    <a:pt x="1382" y="1858"/>
                  </a:cubicBezTo>
                  <a:lnTo>
                    <a:pt x="1382" y="1191"/>
                  </a:lnTo>
                  <a:cubicBezTo>
                    <a:pt x="1382" y="524"/>
                    <a:pt x="858" y="0"/>
                    <a:pt x="191" y="0"/>
                  </a:cubicBez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7" name="Google Shape;19457;p83"/>
            <p:cNvSpPr/>
            <p:nvPr/>
          </p:nvSpPr>
          <p:spPr>
            <a:xfrm>
              <a:off x="7519639" y="3762984"/>
              <a:ext cx="31991" cy="31186"/>
            </a:xfrm>
            <a:custGeom>
              <a:avLst/>
              <a:gdLst/>
              <a:ahLst/>
              <a:cxnLst/>
              <a:rect l="l" t="t" r="r" b="b"/>
              <a:pathLst>
                <a:path w="1073" h="1046" extrusionOk="0">
                  <a:moveTo>
                    <a:pt x="572" y="1"/>
                  </a:moveTo>
                  <a:cubicBezTo>
                    <a:pt x="525" y="1"/>
                    <a:pt x="477" y="13"/>
                    <a:pt x="430" y="36"/>
                  </a:cubicBezTo>
                  <a:cubicBezTo>
                    <a:pt x="382" y="36"/>
                    <a:pt x="358" y="60"/>
                    <a:pt x="287" y="84"/>
                  </a:cubicBezTo>
                  <a:cubicBezTo>
                    <a:pt x="144" y="179"/>
                    <a:pt x="25" y="370"/>
                    <a:pt x="25" y="537"/>
                  </a:cubicBezTo>
                  <a:cubicBezTo>
                    <a:pt x="1" y="727"/>
                    <a:pt x="120" y="894"/>
                    <a:pt x="287" y="989"/>
                  </a:cubicBezTo>
                  <a:cubicBezTo>
                    <a:pt x="374" y="1024"/>
                    <a:pt x="461" y="1046"/>
                    <a:pt x="548" y="1046"/>
                  </a:cubicBezTo>
                  <a:cubicBezTo>
                    <a:pt x="580" y="1046"/>
                    <a:pt x="612" y="1043"/>
                    <a:pt x="644" y="1037"/>
                  </a:cubicBezTo>
                  <a:lnTo>
                    <a:pt x="715" y="1037"/>
                  </a:lnTo>
                  <a:cubicBezTo>
                    <a:pt x="906" y="989"/>
                    <a:pt x="1073" y="775"/>
                    <a:pt x="1073" y="537"/>
                  </a:cubicBezTo>
                  <a:cubicBezTo>
                    <a:pt x="1073" y="298"/>
                    <a:pt x="906" y="84"/>
                    <a:pt x="715" y="36"/>
                  </a:cubicBezTo>
                  <a:cubicBezTo>
                    <a:pt x="668" y="13"/>
                    <a:pt x="620" y="1"/>
                    <a:pt x="572" y="1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8" name="Google Shape;19458;p83"/>
            <p:cNvSpPr/>
            <p:nvPr/>
          </p:nvSpPr>
          <p:spPr>
            <a:xfrm>
              <a:off x="7520355" y="3763342"/>
              <a:ext cx="29845" cy="30143"/>
            </a:xfrm>
            <a:custGeom>
              <a:avLst/>
              <a:gdLst/>
              <a:ahLst/>
              <a:cxnLst/>
              <a:rect l="l" t="t" r="r" b="b"/>
              <a:pathLst>
                <a:path w="1001" h="1011" extrusionOk="0">
                  <a:moveTo>
                    <a:pt x="501" y="1"/>
                  </a:moveTo>
                  <a:cubicBezTo>
                    <a:pt x="525" y="72"/>
                    <a:pt x="572" y="144"/>
                    <a:pt x="572" y="239"/>
                  </a:cubicBezTo>
                  <a:cubicBezTo>
                    <a:pt x="572" y="405"/>
                    <a:pt x="453" y="596"/>
                    <a:pt x="286" y="667"/>
                  </a:cubicBezTo>
                  <a:cubicBezTo>
                    <a:pt x="263" y="715"/>
                    <a:pt x="263" y="715"/>
                    <a:pt x="239" y="715"/>
                  </a:cubicBezTo>
                  <a:cubicBezTo>
                    <a:pt x="167" y="739"/>
                    <a:pt x="96" y="739"/>
                    <a:pt x="25" y="739"/>
                  </a:cubicBezTo>
                  <a:lnTo>
                    <a:pt x="1" y="739"/>
                  </a:lnTo>
                  <a:cubicBezTo>
                    <a:pt x="48" y="858"/>
                    <a:pt x="167" y="977"/>
                    <a:pt x="334" y="1001"/>
                  </a:cubicBezTo>
                  <a:lnTo>
                    <a:pt x="382" y="1001"/>
                  </a:lnTo>
                  <a:cubicBezTo>
                    <a:pt x="410" y="1008"/>
                    <a:pt x="440" y="1011"/>
                    <a:pt x="470" y="1011"/>
                  </a:cubicBezTo>
                  <a:cubicBezTo>
                    <a:pt x="545" y="1011"/>
                    <a:pt x="624" y="994"/>
                    <a:pt x="691" y="977"/>
                  </a:cubicBezTo>
                  <a:cubicBezTo>
                    <a:pt x="882" y="882"/>
                    <a:pt x="1001" y="715"/>
                    <a:pt x="1001" y="501"/>
                  </a:cubicBezTo>
                  <a:cubicBezTo>
                    <a:pt x="1001" y="239"/>
                    <a:pt x="810" y="1"/>
                    <a:pt x="501" y="1"/>
                  </a:cubicBez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9" name="Google Shape;19459;p83"/>
            <p:cNvSpPr/>
            <p:nvPr/>
          </p:nvSpPr>
          <p:spPr>
            <a:xfrm>
              <a:off x="7609115" y="3578725"/>
              <a:ext cx="31991" cy="29875"/>
            </a:xfrm>
            <a:custGeom>
              <a:avLst/>
              <a:gdLst/>
              <a:ahLst/>
              <a:cxnLst/>
              <a:rect l="l" t="t" r="r" b="b"/>
              <a:pathLst>
                <a:path w="1073" h="1002" extrusionOk="0">
                  <a:moveTo>
                    <a:pt x="358" y="1"/>
                  </a:moveTo>
                  <a:cubicBezTo>
                    <a:pt x="143" y="49"/>
                    <a:pt x="1" y="263"/>
                    <a:pt x="1" y="501"/>
                  </a:cubicBezTo>
                  <a:cubicBezTo>
                    <a:pt x="1" y="739"/>
                    <a:pt x="143" y="953"/>
                    <a:pt x="358" y="1001"/>
                  </a:cubicBezTo>
                  <a:lnTo>
                    <a:pt x="524" y="1001"/>
                  </a:lnTo>
                  <a:cubicBezTo>
                    <a:pt x="596" y="1001"/>
                    <a:pt x="691" y="1001"/>
                    <a:pt x="739" y="977"/>
                  </a:cubicBezTo>
                  <a:cubicBezTo>
                    <a:pt x="763" y="977"/>
                    <a:pt x="763" y="977"/>
                    <a:pt x="810" y="953"/>
                  </a:cubicBezTo>
                  <a:cubicBezTo>
                    <a:pt x="953" y="858"/>
                    <a:pt x="1072" y="668"/>
                    <a:pt x="1072" y="501"/>
                  </a:cubicBezTo>
                  <a:cubicBezTo>
                    <a:pt x="1072" y="287"/>
                    <a:pt x="953" y="120"/>
                    <a:pt x="739" y="25"/>
                  </a:cubicBezTo>
                  <a:cubicBezTo>
                    <a:pt x="691" y="1"/>
                    <a:pt x="620" y="1"/>
                    <a:pt x="524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0" name="Google Shape;19460;p83"/>
            <p:cNvSpPr/>
            <p:nvPr/>
          </p:nvSpPr>
          <p:spPr>
            <a:xfrm>
              <a:off x="7609830" y="3579441"/>
              <a:ext cx="30560" cy="30471"/>
            </a:xfrm>
            <a:custGeom>
              <a:avLst/>
              <a:gdLst/>
              <a:ahLst/>
              <a:cxnLst/>
              <a:rect l="l" t="t" r="r" b="b"/>
              <a:pathLst>
                <a:path w="1025" h="1022" extrusionOk="0">
                  <a:moveTo>
                    <a:pt x="500" y="1"/>
                  </a:moveTo>
                  <a:cubicBezTo>
                    <a:pt x="548" y="96"/>
                    <a:pt x="572" y="144"/>
                    <a:pt x="572" y="239"/>
                  </a:cubicBezTo>
                  <a:cubicBezTo>
                    <a:pt x="572" y="406"/>
                    <a:pt x="453" y="596"/>
                    <a:pt x="310" y="691"/>
                  </a:cubicBezTo>
                  <a:cubicBezTo>
                    <a:pt x="262" y="715"/>
                    <a:pt x="262" y="715"/>
                    <a:pt x="238" y="715"/>
                  </a:cubicBezTo>
                  <a:cubicBezTo>
                    <a:pt x="191" y="739"/>
                    <a:pt x="96" y="739"/>
                    <a:pt x="24" y="739"/>
                  </a:cubicBezTo>
                  <a:lnTo>
                    <a:pt x="0" y="739"/>
                  </a:lnTo>
                  <a:cubicBezTo>
                    <a:pt x="72" y="858"/>
                    <a:pt x="191" y="977"/>
                    <a:pt x="334" y="1001"/>
                  </a:cubicBezTo>
                  <a:lnTo>
                    <a:pt x="381" y="1001"/>
                  </a:lnTo>
                  <a:cubicBezTo>
                    <a:pt x="411" y="1016"/>
                    <a:pt x="443" y="1021"/>
                    <a:pt x="475" y="1021"/>
                  </a:cubicBezTo>
                  <a:cubicBezTo>
                    <a:pt x="548" y="1021"/>
                    <a:pt x="625" y="994"/>
                    <a:pt x="691" y="977"/>
                  </a:cubicBezTo>
                  <a:cubicBezTo>
                    <a:pt x="905" y="882"/>
                    <a:pt x="1024" y="715"/>
                    <a:pt x="1024" y="501"/>
                  </a:cubicBezTo>
                  <a:cubicBezTo>
                    <a:pt x="1024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1" name="Google Shape;19461;p83"/>
            <p:cNvSpPr/>
            <p:nvPr/>
          </p:nvSpPr>
          <p:spPr>
            <a:xfrm>
              <a:off x="7588513" y="3625595"/>
              <a:ext cx="71049" cy="113625"/>
            </a:xfrm>
            <a:custGeom>
              <a:avLst/>
              <a:gdLst/>
              <a:ahLst/>
              <a:cxnLst/>
              <a:rect l="l" t="t" r="r" b="b"/>
              <a:pathLst>
                <a:path w="2383" h="3811" extrusionOk="0">
                  <a:moveTo>
                    <a:pt x="953" y="1"/>
                  </a:moveTo>
                  <a:cubicBezTo>
                    <a:pt x="72" y="1"/>
                    <a:pt x="1" y="929"/>
                    <a:pt x="1" y="1215"/>
                  </a:cubicBezTo>
                  <a:lnTo>
                    <a:pt x="1" y="2239"/>
                  </a:lnTo>
                  <a:lnTo>
                    <a:pt x="1" y="2263"/>
                  </a:lnTo>
                  <a:cubicBezTo>
                    <a:pt x="73" y="2336"/>
                    <a:pt x="149" y="2364"/>
                    <a:pt x="217" y="2364"/>
                  </a:cubicBezTo>
                  <a:cubicBezTo>
                    <a:pt x="349" y="2364"/>
                    <a:pt x="453" y="2254"/>
                    <a:pt x="453" y="2144"/>
                  </a:cubicBezTo>
                  <a:lnTo>
                    <a:pt x="453" y="3573"/>
                  </a:lnTo>
                  <a:cubicBezTo>
                    <a:pt x="453" y="3597"/>
                    <a:pt x="453" y="3597"/>
                    <a:pt x="477" y="3620"/>
                  </a:cubicBezTo>
                  <a:cubicBezTo>
                    <a:pt x="580" y="3741"/>
                    <a:pt x="699" y="3790"/>
                    <a:pt x="809" y="3790"/>
                  </a:cubicBezTo>
                  <a:cubicBezTo>
                    <a:pt x="1003" y="3790"/>
                    <a:pt x="1168" y="3636"/>
                    <a:pt x="1168" y="3454"/>
                  </a:cubicBezTo>
                  <a:lnTo>
                    <a:pt x="1192" y="3454"/>
                  </a:lnTo>
                  <a:cubicBezTo>
                    <a:pt x="1192" y="3668"/>
                    <a:pt x="1358" y="3811"/>
                    <a:pt x="1549" y="3811"/>
                  </a:cubicBezTo>
                  <a:cubicBezTo>
                    <a:pt x="1716" y="3811"/>
                    <a:pt x="1882" y="3620"/>
                    <a:pt x="1882" y="3454"/>
                  </a:cubicBezTo>
                  <a:lnTo>
                    <a:pt x="1882" y="2168"/>
                  </a:lnTo>
                  <a:cubicBezTo>
                    <a:pt x="1882" y="2287"/>
                    <a:pt x="2001" y="2406"/>
                    <a:pt x="2120" y="2406"/>
                  </a:cubicBezTo>
                  <a:cubicBezTo>
                    <a:pt x="2239" y="2406"/>
                    <a:pt x="2311" y="2287"/>
                    <a:pt x="2311" y="2168"/>
                  </a:cubicBezTo>
                  <a:lnTo>
                    <a:pt x="2311" y="1215"/>
                  </a:lnTo>
                  <a:cubicBezTo>
                    <a:pt x="2382" y="525"/>
                    <a:pt x="1858" y="1"/>
                    <a:pt x="1192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2" name="Google Shape;19462;p83"/>
            <p:cNvSpPr/>
            <p:nvPr/>
          </p:nvSpPr>
          <p:spPr>
            <a:xfrm>
              <a:off x="7629717" y="3653293"/>
              <a:ext cx="15623" cy="85241"/>
            </a:xfrm>
            <a:custGeom>
              <a:avLst/>
              <a:gdLst/>
              <a:ahLst/>
              <a:cxnLst/>
              <a:rect l="l" t="t" r="r" b="b"/>
              <a:pathLst>
                <a:path w="524" h="2859" extrusionOk="0">
                  <a:moveTo>
                    <a:pt x="476" y="0"/>
                  </a:moveTo>
                  <a:cubicBezTo>
                    <a:pt x="310" y="0"/>
                    <a:pt x="167" y="119"/>
                    <a:pt x="167" y="286"/>
                  </a:cubicBezTo>
                  <a:lnTo>
                    <a:pt x="167" y="2501"/>
                  </a:lnTo>
                  <a:cubicBezTo>
                    <a:pt x="167" y="2620"/>
                    <a:pt x="119" y="2739"/>
                    <a:pt x="0" y="2787"/>
                  </a:cubicBezTo>
                  <a:cubicBezTo>
                    <a:pt x="48" y="2811"/>
                    <a:pt x="119" y="2858"/>
                    <a:pt x="167" y="2858"/>
                  </a:cubicBezTo>
                  <a:cubicBezTo>
                    <a:pt x="381" y="2858"/>
                    <a:pt x="524" y="2691"/>
                    <a:pt x="524" y="2501"/>
                  </a:cubicBezTo>
                  <a:lnTo>
                    <a:pt x="524" y="0"/>
                  </a:ln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3" name="Google Shape;19463;p83"/>
            <p:cNvSpPr/>
            <p:nvPr/>
          </p:nvSpPr>
          <p:spPr>
            <a:xfrm>
              <a:off x="7619043" y="3626280"/>
              <a:ext cx="40519" cy="70363"/>
            </a:xfrm>
            <a:custGeom>
              <a:avLst/>
              <a:gdLst/>
              <a:ahLst/>
              <a:cxnLst/>
              <a:rect l="l" t="t" r="r" b="b"/>
              <a:pathLst>
                <a:path w="1359" h="2360" extrusionOk="0">
                  <a:moveTo>
                    <a:pt x="211" y="1"/>
                  </a:moveTo>
                  <a:cubicBezTo>
                    <a:pt x="197" y="1"/>
                    <a:pt x="182" y="1"/>
                    <a:pt x="168" y="1"/>
                  </a:cubicBezTo>
                  <a:lnTo>
                    <a:pt x="1" y="1"/>
                  </a:lnTo>
                  <a:cubicBezTo>
                    <a:pt x="549" y="97"/>
                    <a:pt x="1001" y="573"/>
                    <a:pt x="1001" y="1168"/>
                  </a:cubicBezTo>
                  <a:lnTo>
                    <a:pt x="1001" y="2121"/>
                  </a:lnTo>
                  <a:cubicBezTo>
                    <a:pt x="1001" y="2169"/>
                    <a:pt x="977" y="2240"/>
                    <a:pt x="953" y="2264"/>
                  </a:cubicBezTo>
                  <a:cubicBezTo>
                    <a:pt x="977" y="2335"/>
                    <a:pt x="1025" y="2359"/>
                    <a:pt x="1120" y="2359"/>
                  </a:cubicBezTo>
                  <a:cubicBezTo>
                    <a:pt x="1215" y="2359"/>
                    <a:pt x="1263" y="2335"/>
                    <a:pt x="1311" y="2288"/>
                  </a:cubicBezTo>
                  <a:cubicBezTo>
                    <a:pt x="1335" y="2240"/>
                    <a:pt x="1358" y="2169"/>
                    <a:pt x="1358" y="2121"/>
                  </a:cubicBezTo>
                  <a:lnTo>
                    <a:pt x="1358" y="1168"/>
                  </a:lnTo>
                  <a:cubicBezTo>
                    <a:pt x="1358" y="516"/>
                    <a:pt x="857" y="1"/>
                    <a:pt x="211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4" name="Google Shape;19464;p83"/>
            <p:cNvSpPr/>
            <p:nvPr/>
          </p:nvSpPr>
          <p:spPr>
            <a:xfrm>
              <a:off x="7588513" y="3809496"/>
              <a:ext cx="71049" cy="111627"/>
            </a:xfrm>
            <a:custGeom>
              <a:avLst/>
              <a:gdLst/>
              <a:ahLst/>
              <a:cxnLst/>
              <a:rect l="l" t="t" r="r" b="b"/>
              <a:pathLst>
                <a:path w="2383" h="3744" extrusionOk="0">
                  <a:moveTo>
                    <a:pt x="1192" y="1"/>
                  </a:moveTo>
                  <a:cubicBezTo>
                    <a:pt x="549" y="1"/>
                    <a:pt x="1" y="524"/>
                    <a:pt x="1" y="1191"/>
                  </a:cubicBezTo>
                  <a:lnTo>
                    <a:pt x="1" y="1858"/>
                  </a:lnTo>
                  <a:cubicBezTo>
                    <a:pt x="1" y="1930"/>
                    <a:pt x="25" y="1977"/>
                    <a:pt x="72" y="2025"/>
                  </a:cubicBezTo>
                  <a:lnTo>
                    <a:pt x="120" y="2072"/>
                  </a:lnTo>
                  <a:lnTo>
                    <a:pt x="144" y="2072"/>
                  </a:lnTo>
                  <a:lnTo>
                    <a:pt x="120" y="2287"/>
                  </a:lnTo>
                  <a:lnTo>
                    <a:pt x="120" y="2311"/>
                  </a:lnTo>
                  <a:cubicBezTo>
                    <a:pt x="96" y="2406"/>
                    <a:pt x="191" y="2501"/>
                    <a:pt x="263" y="2501"/>
                  </a:cubicBezTo>
                  <a:lnTo>
                    <a:pt x="501" y="2501"/>
                  </a:lnTo>
                  <a:lnTo>
                    <a:pt x="501" y="3477"/>
                  </a:lnTo>
                  <a:cubicBezTo>
                    <a:pt x="501" y="3525"/>
                    <a:pt x="549" y="3597"/>
                    <a:pt x="572" y="3620"/>
                  </a:cubicBezTo>
                  <a:cubicBezTo>
                    <a:pt x="667" y="3707"/>
                    <a:pt x="766" y="3744"/>
                    <a:pt x="857" y="3744"/>
                  </a:cubicBezTo>
                  <a:cubicBezTo>
                    <a:pt x="1042" y="3744"/>
                    <a:pt x="1192" y="3590"/>
                    <a:pt x="1192" y="3382"/>
                  </a:cubicBezTo>
                  <a:cubicBezTo>
                    <a:pt x="1192" y="3590"/>
                    <a:pt x="1342" y="3744"/>
                    <a:pt x="1526" y="3744"/>
                  </a:cubicBezTo>
                  <a:cubicBezTo>
                    <a:pt x="1617" y="3744"/>
                    <a:pt x="1717" y="3707"/>
                    <a:pt x="1811" y="3620"/>
                  </a:cubicBezTo>
                  <a:cubicBezTo>
                    <a:pt x="1882" y="3597"/>
                    <a:pt x="1882" y="3525"/>
                    <a:pt x="1882" y="3477"/>
                  </a:cubicBezTo>
                  <a:lnTo>
                    <a:pt x="1882" y="2501"/>
                  </a:lnTo>
                  <a:lnTo>
                    <a:pt x="2097" y="2501"/>
                  </a:lnTo>
                  <a:cubicBezTo>
                    <a:pt x="2168" y="2501"/>
                    <a:pt x="2239" y="2406"/>
                    <a:pt x="2239" y="2311"/>
                  </a:cubicBezTo>
                  <a:lnTo>
                    <a:pt x="2168" y="2049"/>
                  </a:lnTo>
                  <a:lnTo>
                    <a:pt x="2168" y="2049"/>
                  </a:lnTo>
                  <a:cubicBezTo>
                    <a:pt x="2216" y="2072"/>
                    <a:pt x="2239" y="2072"/>
                    <a:pt x="2239" y="2072"/>
                  </a:cubicBezTo>
                  <a:cubicBezTo>
                    <a:pt x="2263" y="2072"/>
                    <a:pt x="2263" y="2049"/>
                    <a:pt x="2287" y="2049"/>
                  </a:cubicBezTo>
                  <a:cubicBezTo>
                    <a:pt x="2335" y="2025"/>
                    <a:pt x="2359" y="1977"/>
                    <a:pt x="2359" y="1953"/>
                  </a:cubicBezTo>
                  <a:cubicBezTo>
                    <a:pt x="2359" y="1930"/>
                    <a:pt x="2382" y="1906"/>
                    <a:pt x="2382" y="1858"/>
                  </a:cubicBezTo>
                  <a:lnTo>
                    <a:pt x="2382" y="1191"/>
                  </a:lnTo>
                  <a:cubicBezTo>
                    <a:pt x="2382" y="524"/>
                    <a:pt x="1858" y="1"/>
                    <a:pt x="1192" y="1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5" name="Google Shape;19465;p83"/>
            <p:cNvSpPr/>
            <p:nvPr/>
          </p:nvSpPr>
          <p:spPr>
            <a:xfrm>
              <a:off x="7618358" y="3810211"/>
              <a:ext cx="41204" cy="112224"/>
            </a:xfrm>
            <a:custGeom>
              <a:avLst/>
              <a:gdLst/>
              <a:ahLst/>
              <a:cxnLst/>
              <a:rect l="l" t="t" r="r" b="b"/>
              <a:pathLst>
                <a:path w="1382" h="3764" extrusionOk="0">
                  <a:moveTo>
                    <a:pt x="0" y="0"/>
                  </a:moveTo>
                  <a:cubicBezTo>
                    <a:pt x="572" y="72"/>
                    <a:pt x="1024" y="572"/>
                    <a:pt x="1024" y="1167"/>
                  </a:cubicBezTo>
                  <a:lnTo>
                    <a:pt x="1024" y="1834"/>
                  </a:lnTo>
                  <a:cubicBezTo>
                    <a:pt x="1024" y="1858"/>
                    <a:pt x="1000" y="1906"/>
                    <a:pt x="1000" y="1929"/>
                  </a:cubicBezTo>
                  <a:cubicBezTo>
                    <a:pt x="1000" y="1953"/>
                    <a:pt x="953" y="1977"/>
                    <a:pt x="929" y="2025"/>
                  </a:cubicBezTo>
                  <a:cubicBezTo>
                    <a:pt x="905" y="2025"/>
                    <a:pt x="905" y="2048"/>
                    <a:pt x="881" y="2048"/>
                  </a:cubicBezTo>
                  <a:lnTo>
                    <a:pt x="834" y="2048"/>
                  </a:lnTo>
                  <a:lnTo>
                    <a:pt x="905" y="2310"/>
                  </a:lnTo>
                  <a:cubicBezTo>
                    <a:pt x="929" y="2406"/>
                    <a:pt x="834" y="2501"/>
                    <a:pt x="762" y="2501"/>
                  </a:cubicBezTo>
                  <a:lnTo>
                    <a:pt x="691" y="2501"/>
                  </a:lnTo>
                  <a:cubicBezTo>
                    <a:pt x="595" y="2501"/>
                    <a:pt x="524" y="2572"/>
                    <a:pt x="524" y="2668"/>
                  </a:cubicBezTo>
                  <a:lnTo>
                    <a:pt x="524" y="3382"/>
                  </a:lnTo>
                  <a:cubicBezTo>
                    <a:pt x="524" y="3525"/>
                    <a:pt x="453" y="3644"/>
                    <a:pt x="334" y="3715"/>
                  </a:cubicBezTo>
                  <a:cubicBezTo>
                    <a:pt x="405" y="3739"/>
                    <a:pt x="453" y="3763"/>
                    <a:pt x="548" y="3763"/>
                  </a:cubicBezTo>
                  <a:cubicBezTo>
                    <a:pt x="762" y="3763"/>
                    <a:pt x="905" y="3596"/>
                    <a:pt x="905" y="3406"/>
                  </a:cubicBezTo>
                  <a:lnTo>
                    <a:pt x="905" y="2525"/>
                  </a:lnTo>
                  <a:lnTo>
                    <a:pt x="1119" y="2525"/>
                  </a:lnTo>
                  <a:cubicBezTo>
                    <a:pt x="1215" y="2525"/>
                    <a:pt x="1286" y="2429"/>
                    <a:pt x="1262" y="2334"/>
                  </a:cubicBezTo>
                  <a:lnTo>
                    <a:pt x="1215" y="2072"/>
                  </a:lnTo>
                  <a:lnTo>
                    <a:pt x="1238" y="2072"/>
                  </a:lnTo>
                  <a:cubicBezTo>
                    <a:pt x="1262" y="2072"/>
                    <a:pt x="1286" y="2048"/>
                    <a:pt x="1286" y="2048"/>
                  </a:cubicBezTo>
                  <a:cubicBezTo>
                    <a:pt x="1334" y="2025"/>
                    <a:pt x="1358" y="1977"/>
                    <a:pt x="1358" y="1953"/>
                  </a:cubicBezTo>
                  <a:cubicBezTo>
                    <a:pt x="1381" y="1929"/>
                    <a:pt x="1381" y="1906"/>
                    <a:pt x="1381" y="1858"/>
                  </a:cubicBezTo>
                  <a:lnTo>
                    <a:pt x="1381" y="1191"/>
                  </a:lnTo>
                  <a:cubicBezTo>
                    <a:pt x="1381" y="524"/>
                    <a:pt x="857" y="0"/>
                    <a:pt x="191" y="0"/>
                  </a:cubicBez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6" name="Google Shape;19466;p83"/>
            <p:cNvSpPr/>
            <p:nvPr/>
          </p:nvSpPr>
          <p:spPr>
            <a:xfrm>
              <a:off x="7608399" y="3762984"/>
              <a:ext cx="31991" cy="31186"/>
            </a:xfrm>
            <a:custGeom>
              <a:avLst/>
              <a:gdLst/>
              <a:ahLst/>
              <a:cxnLst/>
              <a:rect l="l" t="t" r="r" b="b"/>
              <a:pathLst>
                <a:path w="1073" h="1046" extrusionOk="0">
                  <a:moveTo>
                    <a:pt x="572" y="1"/>
                  </a:moveTo>
                  <a:cubicBezTo>
                    <a:pt x="525" y="1"/>
                    <a:pt x="477" y="13"/>
                    <a:pt x="429" y="36"/>
                  </a:cubicBezTo>
                  <a:cubicBezTo>
                    <a:pt x="382" y="36"/>
                    <a:pt x="358" y="60"/>
                    <a:pt x="286" y="84"/>
                  </a:cubicBezTo>
                  <a:cubicBezTo>
                    <a:pt x="144" y="179"/>
                    <a:pt x="25" y="370"/>
                    <a:pt x="25" y="537"/>
                  </a:cubicBezTo>
                  <a:cubicBezTo>
                    <a:pt x="1" y="727"/>
                    <a:pt x="120" y="894"/>
                    <a:pt x="286" y="989"/>
                  </a:cubicBezTo>
                  <a:cubicBezTo>
                    <a:pt x="374" y="1024"/>
                    <a:pt x="461" y="1046"/>
                    <a:pt x="548" y="1046"/>
                  </a:cubicBezTo>
                  <a:cubicBezTo>
                    <a:pt x="580" y="1046"/>
                    <a:pt x="612" y="1043"/>
                    <a:pt x="644" y="1037"/>
                  </a:cubicBezTo>
                  <a:lnTo>
                    <a:pt x="715" y="1037"/>
                  </a:lnTo>
                  <a:cubicBezTo>
                    <a:pt x="906" y="989"/>
                    <a:pt x="1072" y="775"/>
                    <a:pt x="1072" y="537"/>
                  </a:cubicBezTo>
                  <a:cubicBezTo>
                    <a:pt x="1072" y="298"/>
                    <a:pt x="906" y="84"/>
                    <a:pt x="715" y="36"/>
                  </a:cubicBezTo>
                  <a:cubicBezTo>
                    <a:pt x="668" y="13"/>
                    <a:pt x="620" y="1"/>
                    <a:pt x="572" y="1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7" name="Google Shape;19467;p83"/>
            <p:cNvSpPr/>
            <p:nvPr/>
          </p:nvSpPr>
          <p:spPr>
            <a:xfrm>
              <a:off x="7609115" y="3763342"/>
              <a:ext cx="29845" cy="30143"/>
            </a:xfrm>
            <a:custGeom>
              <a:avLst/>
              <a:gdLst/>
              <a:ahLst/>
              <a:cxnLst/>
              <a:rect l="l" t="t" r="r" b="b"/>
              <a:pathLst>
                <a:path w="1001" h="1011" extrusionOk="0">
                  <a:moveTo>
                    <a:pt x="501" y="1"/>
                  </a:moveTo>
                  <a:cubicBezTo>
                    <a:pt x="524" y="72"/>
                    <a:pt x="572" y="144"/>
                    <a:pt x="572" y="239"/>
                  </a:cubicBezTo>
                  <a:cubicBezTo>
                    <a:pt x="572" y="405"/>
                    <a:pt x="453" y="596"/>
                    <a:pt x="286" y="667"/>
                  </a:cubicBezTo>
                  <a:cubicBezTo>
                    <a:pt x="262" y="715"/>
                    <a:pt x="262" y="715"/>
                    <a:pt x="239" y="715"/>
                  </a:cubicBezTo>
                  <a:cubicBezTo>
                    <a:pt x="167" y="739"/>
                    <a:pt x="96" y="739"/>
                    <a:pt x="24" y="739"/>
                  </a:cubicBezTo>
                  <a:lnTo>
                    <a:pt x="1" y="739"/>
                  </a:lnTo>
                  <a:cubicBezTo>
                    <a:pt x="48" y="858"/>
                    <a:pt x="167" y="977"/>
                    <a:pt x="334" y="1001"/>
                  </a:cubicBezTo>
                  <a:lnTo>
                    <a:pt x="382" y="1001"/>
                  </a:lnTo>
                  <a:cubicBezTo>
                    <a:pt x="409" y="1008"/>
                    <a:pt x="439" y="1011"/>
                    <a:pt x="470" y="1011"/>
                  </a:cubicBezTo>
                  <a:cubicBezTo>
                    <a:pt x="545" y="1011"/>
                    <a:pt x="624" y="994"/>
                    <a:pt x="691" y="977"/>
                  </a:cubicBezTo>
                  <a:cubicBezTo>
                    <a:pt x="882" y="882"/>
                    <a:pt x="1001" y="715"/>
                    <a:pt x="1001" y="501"/>
                  </a:cubicBezTo>
                  <a:cubicBezTo>
                    <a:pt x="1001" y="239"/>
                    <a:pt x="810" y="1"/>
                    <a:pt x="501" y="1"/>
                  </a:cubicBez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8" name="Google Shape;19468;p83"/>
            <p:cNvSpPr/>
            <p:nvPr/>
          </p:nvSpPr>
          <p:spPr>
            <a:xfrm>
              <a:off x="7697875" y="3578725"/>
              <a:ext cx="31962" cy="29875"/>
            </a:xfrm>
            <a:custGeom>
              <a:avLst/>
              <a:gdLst/>
              <a:ahLst/>
              <a:cxnLst/>
              <a:rect l="l" t="t" r="r" b="b"/>
              <a:pathLst>
                <a:path w="1072" h="1002" extrusionOk="0">
                  <a:moveTo>
                    <a:pt x="358" y="1"/>
                  </a:moveTo>
                  <a:cubicBezTo>
                    <a:pt x="143" y="49"/>
                    <a:pt x="0" y="263"/>
                    <a:pt x="0" y="501"/>
                  </a:cubicBezTo>
                  <a:cubicBezTo>
                    <a:pt x="0" y="739"/>
                    <a:pt x="143" y="953"/>
                    <a:pt x="358" y="1001"/>
                  </a:cubicBezTo>
                  <a:lnTo>
                    <a:pt x="524" y="1001"/>
                  </a:lnTo>
                  <a:cubicBezTo>
                    <a:pt x="596" y="1001"/>
                    <a:pt x="691" y="1001"/>
                    <a:pt x="739" y="977"/>
                  </a:cubicBezTo>
                  <a:cubicBezTo>
                    <a:pt x="762" y="977"/>
                    <a:pt x="762" y="977"/>
                    <a:pt x="810" y="953"/>
                  </a:cubicBezTo>
                  <a:cubicBezTo>
                    <a:pt x="953" y="858"/>
                    <a:pt x="1072" y="668"/>
                    <a:pt x="1072" y="501"/>
                  </a:cubicBezTo>
                  <a:cubicBezTo>
                    <a:pt x="1072" y="287"/>
                    <a:pt x="953" y="120"/>
                    <a:pt x="739" y="25"/>
                  </a:cubicBezTo>
                  <a:cubicBezTo>
                    <a:pt x="691" y="1"/>
                    <a:pt x="620" y="1"/>
                    <a:pt x="524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9" name="Google Shape;19469;p83"/>
            <p:cNvSpPr/>
            <p:nvPr/>
          </p:nvSpPr>
          <p:spPr>
            <a:xfrm>
              <a:off x="7698591" y="3579441"/>
              <a:ext cx="30560" cy="30471"/>
            </a:xfrm>
            <a:custGeom>
              <a:avLst/>
              <a:gdLst/>
              <a:ahLst/>
              <a:cxnLst/>
              <a:rect l="l" t="t" r="r" b="b"/>
              <a:pathLst>
                <a:path w="1025" h="1022" extrusionOk="0">
                  <a:moveTo>
                    <a:pt x="500" y="1"/>
                  </a:moveTo>
                  <a:cubicBezTo>
                    <a:pt x="548" y="96"/>
                    <a:pt x="572" y="144"/>
                    <a:pt x="572" y="239"/>
                  </a:cubicBezTo>
                  <a:cubicBezTo>
                    <a:pt x="572" y="406"/>
                    <a:pt x="453" y="596"/>
                    <a:pt x="310" y="691"/>
                  </a:cubicBezTo>
                  <a:cubicBezTo>
                    <a:pt x="262" y="715"/>
                    <a:pt x="262" y="715"/>
                    <a:pt x="238" y="715"/>
                  </a:cubicBezTo>
                  <a:cubicBezTo>
                    <a:pt x="191" y="739"/>
                    <a:pt x="95" y="739"/>
                    <a:pt x="24" y="739"/>
                  </a:cubicBezTo>
                  <a:lnTo>
                    <a:pt x="0" y="739"/>
                  </a:lnTo>
                  <a:cubicBezTo>
                    <a:pt x="72" y="858"/>
                    <a:pt x="191" y="977"/>
                    <a:pt x="334" y="1001"/>
                  </a:cubicBezTo>
                  <a:lnTo>
                    <a:pt x="381" y="1001"/>
                  </a:lnTo>
                  <a:cubicBezTo>
                    <a:pt x="411" y="1016"/>
                    <a:pt x="443" y="1021"/>
                    <a:pt x="475" y="1021"/>
                  </a:cubicBezTo>
                  <a:cubicBezTo>
                    <a:pt x="548" y="1021"/>
                    <a:pt x="625" y="994"/>
                    <a:pt x="691" y="977"/>
                  </a:cubicBezTo>
                  <a:cubicBezTo>
                    <a:pt x="905" y="882"/>
                    <a:pt x="1024" y="715"/>
                    <a:pt x="1024" y="501"/>
                  </a:cubicBezTo>
                  <a:cubicBezTo>
                    <a:pt x="1024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0" name="Google Shape;19470;p83"/>
            <p:cNvSpPr/>
            <p:nvPr/>
          </p:nvSpPr>
          <p:spPr>
            <a:xfrm>
              <a:off x="7677273" y="3625595"/>
              <a:ext cx="71049" cy="113625"/>
            </a:xfrm>
            <a:custGeom>
              <a:avLst/>
              <a:gdLst/>
              <a:ahLst/>
              <a:cxnLst/>
              <a:rect l="l" t="t" r="r" b="b"/>
              <a:pathLst>
                <a:path w="2383" h="3811" extrusionOk="0">
                  <a:moveTo>
                    <a:pt x="953" y="1"/>
                  </a:moveTo>
                  <a:cubicBezTo>
                    <a:pt x="72" y="1"/>
                    <a:pt x="1" y="929"/>
                    <a:pt x="1" y="1215"/>
                  </a:cubicBezTo>
                  <a:lnTo>
                    <a:pt x="1" y="2239"/>
                  </a:lnTo>
                  <a:lnTo>
                    <a:pt x="1" y="2263"/>
                  </a:lnTo>
                  <a:cubicBezTo>
                    <a:pt x="73" y="2336"/>
                    <a:pt x="149" y="2364"/>
                    <a:pt x="216" y="2364"/>
                  </a:cubicBezTo>
                  <a:cubicBezTo>
                    <a:pt x="349" y="2364"/>
                    <a:pt x="453" y="2254"/>
                    <a:pt x="453" y="2144"/>
                  </a:cubicBezTo>
                  <a:lnTo>
                    <a:pt x="453" y="3573"/>
                  </a:lnTo>
                  <a:cubicBezTo>
                    <a:pt x="453" y="3597"/>
                    <a:pt x="453" y="3597"/>
                    <a:pt x="477" y="3620"/>
                  </a:cubicBezTo>
                  <a:cubicBezTo>
                    <a:pt x="580" y="3741"/>
                    <a:pt x="699" y="3790"/>
                    <a:pt x="808" y="3790"/>
                  </a:cubicBezTo>
                  <a:cubicBezTo>
                    <a:pt x="1002" y="3790"/>
                    <a:pt x="1168" y="3636"/>
                    <a:pt x="1168" y="3454"/>
                  </a:cubicBezTo>
                  <a:lnTo>
                    <a:pt x="1191" y="3454"/>
                  </a:lnTo>
                  <a:cubicBezTo>
                    <a:pt x="1191" y="3668"/>
                    <a:pt x="1358" y="3811"/>
                    <a:pt x="1549" y="3811"/>
                  </a:cubicBezTo>
                  <a:cubicBezTo>
                    <a:pt x="1715" y="3811"/>
                    <a:pt x="1882" y="3620"/>
                    <a:pt x="1882" y="3454"/>
                  </a:cubicBezTo>
                  <a:lnTo>
                    <a:pt x="1882" y="2168"/>
                  </a:lnTo>
                  <a:cubicBezTo>
                    <a:pt x="1882" y="2287"/>
                    <a:pt x="2001" y="2406"/>
                    <a:pt x="2120" y="2406"/>
                  </a:cubicBezTo>
                  <a:cubicBezTo>
                    <a:pt x="2239" y="2406"/>
                    <a:pt x="2311" y="2287"/>
                    <a:pt x="2311" y="2168"/>
                  </a:cubicBezTo>
                  <a:lnTo>
                    <a:pt x="2311" y="1215"/>
                  </a:lnTo>
                  <a:cubicBezTo>
                    <a:pt x="2382" y="525"/>
                    <a:pt x="1858" y="1"/>
                    <a:pt x="1191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1" name="Google Shape;19471;p83"/>
            <p:cNvSpPr/>
            <p:nvPr/>
          </p:nvSpPr>
          <p:spPr>
            <a:xfrm>
              <a:off x="7718448" y="3653293"/>
              <a:ext cx="15653" cy="85241"/>
            </a:xfrm>
            <a:custGeom>
              <a:avLst/>
              <a:gdLst/>
              <a:ahLst/>
              <a:cxnLst/>
              <a:rect l="l" t="t" r="r" b="b"/>
              <a:pathLst>
                <a:path w="525" h="2859" extrusionOk="0">
                  <a:moveTo>
                    <a:pt x="477" y="0"/>
                  </a:moveTo>
                  <a:cubicBezTo>
                    <a:pt x="311" y="0"/>
                    <a:pt x="168" y="119"/>
                    <a:pt x="168" y="286"/>
                  </a:cubicBezTo>
                  <a:lnTo>
                    <a:pt x="168" y="2501"/>
                  </a:lnTo>
                  <a:cubicBezTo>
                    <a:pt x="168" y="2620"/>
                    <a:pt x="120" y="2739"/>
                    <a:pt x="1" y="2787"/>
                  </a:cubicBezTo>
                  <a:cubicBezTo>
                    <a:pt x="49" y="2811"/>
                    <a:pt x="120" y="2858"/>
                    <a:pt x="168" y="2858"/>
                  </a:cubicBezTo>
                  <a:cubicBezTo>
                    <a:pt x="382" y="2858"/>
                    <a:pt x="525" y="2691"/>
                    <a:pt x="525" y="2501"/>
                  </a:cubicBezTo>
                  <a:lnTo>
                    <a:pt x="525" y="0"/>
                  </a:ln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2" name="Google Shape;19472;p83"/>
            <p:cNvSpPr/>
            <p:nvPr/>
          </p:nvSpPr>
          <p:spPr>
            <a:xfrm>
              <a:off x="7707804" y="3626280"/>
              <a:ext cx="40519" cy="70363"/>
            </a:xfrm>
            <a:custGeom>
              <a:avLst/>
              <a:gdLst/>
              <a:ahLst/>
              <a:cxnLst/>
              <a:rect l="l" t="t" r="r" b="b"/>
              <a:pathLst>
                <a:path w="1359" h="2360" extrusionOk="0">
                  <a:moveTo>
                    <a:pt x="211" y="1"/>
                  </a:moveTo>
                  <a:cubicBezTo>
                    <a:pt x="197" y="1"/>
                    <a:pt x="182" y="1"/>
                    <a:pt x="167" y="1"/>
                  </a:cubicBezTo>
                  <a:lnTo>
                    <a:pt x="1" y="1"/>
                  </a:lnTo>
                  <a:cubicBezTo>
                    <a:pt x="548" y="97"/>
                    <a:pt x="1001" y="573"/>
                    <a:pt x="1001" y="1168"/>
                  </a:cubicBezTo>
                  <a:lnTo>
                    <a:pt x="1001" y="2121"/>
                  </a:lnTo>
                  <a:cubicBezTo>
                    <a:pt x="1001" y="2169"/>
                    <a:pt x="977" y="2240"/>
                    <a:pt x="953" y="2264"/>
                  </a:cubicBezTo>
                  <a:cubicBezTo>
                    <a:pt x="977" y="2335"/>
                    <a:pt x="1025" y="2359"/>
                    <a:pt x="1120" y="2359"/>
                  </a:cubicBezTo>
                  <a:cubicBezTo>
                    <a:pt x="1215" y="2359"/>
                    <a:pt x="1263" y="2335"/>
                    <a:pt x="1311" y="2288"/>
                  </a:cubicBezTo>
                  <a:cubicBezTo>
                    <a:pt x="1334" y="2240"/>
                    <a:pt x="1358" y="2169"/>
                    <a:pt x="1358" y="2121"/>
                  </a:cubicBezTo>
                  <a:lnTo>
                    <a:pt x="1358" y="1168"/>
                  </a:lnTo>
                  <a:cubicBezTo>
                    <a:pt x="1358" y="516"/>
                    <a:pt x="857" y="1"/>
                    <a:pt x="211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3" name="Google Shape;19473;p83"/>
            <p:cNvSpPr/>
            <p:nvPr/>
          </p:nvSpPr>
          <p:spPr>
            <a:xfrm>
              <a:off x="7677273" y="3809496"/>
              <a:ext cx="71049" cy="111627"/>
            </a:xfrm>
            <a:custGeom>
              <a:avLst/>
              <a:gdLst/>
              <a:ahLst/>
              <a:cxnLst/>
              <a:rect l="l" t="t" r="r" b="b"/>
              <a:pathLst>
                <a:path w="2383" h="3744" extrusionOk="0">
                  <a:moveTo>
                    <a:pt x="1191" y="1"/>
                  </a:moveTo>
                  <a:cubicBezTo>
                    <a:pt x="548" y="1"/>
                    <a:pt x="1" y="524"/>
                    <a:pt x="1" y="1191"/>
                  </a:cubicBezTo>
                  <a:lnTo>
                    <a:pt x="1" y="1858"/>
                  </a:lnTo>
                  <a:cubicBezTo>
                    <a:pt x="1" y="1930"/>
                    <a:pt x="25" y="1977"/>
                    <a:pt x="72" y="2025"/>
                  </a:cubicBezTo>
                  <a:lnTo>
                    <a:pt x="120" y="2072"/>
                  </a:lnTo>
                  <a:lnTo>
                    <a:pt x="144" y="2072"/>
                  </a:lnTo>
                  <a:lnTo>
                    <a:pt x="120" y="2287"/>
                  </a:lnTo>
                  <a:lnTo>
                    <a:pt x="120" y="2311"/>
                  </a:lnTo>
                  <a:cubicBezTo>
                    <a:pt x="96" y="2406"/>
                    <a:pt x="191" y="2501"/>
                    <a:pt x="263" y="2501"/>
                  </a:cubicBezTo>
                  <a:lnTo>
                    <a:pt x="501" y="2501"/>
                  </a:lnTo>
                  <a:lnTo>
                    <a:pt x="501" y="3477"/>
                  </a:lnTo>
                  <a:cubicBezTo>
                    <a:pt x="501" y="3525"/>
                    <a:pt x="548" y="3597"/>
                    <a:pt x="572" y="3620"/>
                  </a:cubicBezTo>
                  <a:cubicBezTo>
                    <a:pt x="666" y="3707"/>
                    <a:pt x="766" y="3744"/>
                    <a:pt x="857" y="3744"/>
                  </a:cubicBezTo>
                  <a:cubicBezTo>
                    <a:pt x="1042" y="3744"/>
                    <a:pt x="1191" y="3590"/>
                    <a:pt x="1191" y="3382"/>
                  </a:cubicBezTo>
                  <a:cubicBezTo>
                    <a:pt x="1191" y="3590"/>
                    <a:pt x="1341" y="3744"/>
                    <a:pt x="1526" y="3744"/>
                  </a:cubicBezTo>
                  <a:cubicBezTo>
                    <a:pt x="1617" y="3744"/>
                    <a:pt x="1716" y="3707"/>
                    <a:pt x="1811" y="3620"/>
                  </a:cubicBezTo>
                  <a:cubicBezTo>
                    <a:pt x="1882" y="3597"/>
                    <a:pt x="1882" y="3525"/>
                    <a:pt x="1882" y="3477"/>
                  </a:cubicBezTo>
                  <a:lnTo>
                    <a:pt x="1882" y="2501"/>
                  </a:lnTo>
                  <a:lnTo>
                    <a:pt x="2096" y="2501"/>
                  </a:lnTo>
                  <a:cubicBezTo>
                    <a:pt x="2168" y="2501"/>
                    <a:pt x="2239" y="2406"/>
                    <a:pt x="2239" y="2311"/>
                  </a:cubicBezTo>
                  <a:lnTo>
                    <a:pt x="2168" y="2049"/>
                  </a:lnTo>
                  <a:lnTo>
                    <a:pt x="2168" y="2049"/>
                  </a:lnTo>
                  <a:cubicBezTo>
                    <a:pt x="2215" y="2072"/>
                    <a:pt x="2239" y="2072"/>
                    <a:pt x="2239" y="2072"/>
                  </a:cubicBezTo>
                  <a:cubicBezTo>
                    <a:pt x="2263" y="2072"/>
                    <a:pt x="2263" y="2049"/>
                    <a:pt x="2287" y="2049"/>
                  </a:cubicBezTo>
                  <a:cubicBezTo>
                    <a:pt x="2335" y="2025"/>
                    <a:pt x="2358" y="1977"/>
                    <a:pt x="2358" y="1953"/>
                  </a:cubicBezTo>
                  <a:cubicBezTo>
                    <a:pt x="2358" y="1930"/>
                    <a:pt x="2382" y="1906"/>
                    <a:pt x="2382" y="1858"/>
                  </a:cubicBezTo>
                  <a:lnTo>
                    <a:pt x="2382" y="1191"/>
                  </a:lnTo>
                  <a:cubicBezTo>
                    <a:pt x="2382" y="524"/>
                    <a:pt x="1858" y="1"/>
                    <a:pt x="1191" y="1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4" name="Google Shape;19474;p83"/>
            <p:cNvSpPr/>
            <p:nvPr/>
          </p:nvSpPr>
          <p:spPr>
            <a:xfrm>
              <a:off x="7707088" y="3810211"/>
              <a:ext cx="41234" cy="112224"/>
            </a:xfrm>
            <a:custGeom>
              <a:avLst/>
              <a:gdLst/>
              <a:ahLst/>
              <a:cxnLst/>
              <a:rect l="l" t="t" r="r" b="b"/>
              <a:pathLst>
                <a:path w="1383" h="3764" extrusionOk="0">
                  <a:moveTo>
                    <a:pt x="1" y="0"/>
                  </a:moveTo>
                  <a:cubicBezTo>
                    <a:pt x="572" y="72"/>
                    <a:pt x="1025" y="572"/>
                    <a:pt x="1025" y="1167"/>
                  </a:cubicBezTo>
                  <a:lnTo>
                    <a:pt x="1025" y="1834"/>
                  </a:lnTo>
                  <a:cubicBezTo>
                    <a:pt x="1025" y="1858"/>
                    <a:pt x="1001" y="1906"/>
                    <a:pt x="1001" y="1929"/>
                  </a:cubicBezTo>
                  <a:cubicBezTo>
                    <a:pt x="1001" y="1953"/>
                    <a:pt x="953" y="1977"/>
                    <a:pt x="930" y="2025"/>
                  </a:cubicBezTo>
                  <a:cubicBezTo>
                    <a:pt x="906" y="2025"/>
                    <a:pt x="906" y="2048"/>
                    <a:pt x="882" y="2048"/>
                  </a:cubicBezTo>
                  <a:lnTo>
                    <a:pt x="834" y="2048"/>
                  </a:lnTo>
                  <a:lnTo>
                    <a:pt x="906" y="2310"/>
                  </a:lnTo>
                  <a:cubicBezTo>
                    <a:pt x="930" y="2406"/>
                    <a:pt x="834" y="2501"/>
                    <a:pt x="763" y="2501"/>
                  </a:cubicBezTo>
                  <a:lnTo>
                    <a:pt x="692" y="2501"/>
                  </a:lnTo>
                  <a:cubicBezTo>
                    <a:pt x="596" y="2501"/>
                    <a:pt x="525" y="2572"/>
                    <a:pt x="525" y="2668"/>
                  </a:cubicBezTo>
                  <a:lnTo>
                    <a:pt x="525" y="3382"/>
                  </a:lnTo>
                  <a:cubicBezTo>
                    <a:pt x="525" y="3525"/>
                    <a:pt x="453" y="3644"/>
                    <a:pt x="334" y="3715"/>
                  </a:cubicBezTo>
                  <a:cubicBezTo>
                    <a:pt x="406" y="3739"/>
                    <a:pt x="453" y="3763"/>
                    <a:pt x="549" y="3763"/>
                  </a:cubicBezTo>
                  <a:cubicBezTo>
                    <a:pt x="763" y="3763"/>
                    <a:pt x="906" y="3596"/>
                    <a:pt x="906" y="3406"/>
                  </a:cubicBezTo>
                  <a:lnTo>
                    <a:pt x="906" y="2525"/>
                  </a:lnTo>
                  <a:lnTo>
                    <a:pt x="1120" y="2525"/>
                  </a:lnTo>
                  <a:cubicBezTo>
                    <a:pt x="1215" y="2525"/>
                    <a:pt x="1287" y="2429"/>
                    <a:pt x="1263" y="2334"/>
                  </a:cubicBezTo>
                  <a:lnTo>
                    <a:pt x="1215" y="2072"/>
                  </a:lnTo>
                  <a:lnTo>
                    <a:pt x="1239" y="2072"/>
                  </a:lnTo>
                  <a:cubicBezTo>
                    <a:pt x="1263" y="2072"/>
                    <a:pt x="1287" y="2048"/>
                    <a:pt x="1287" y="2048"/>
                  </a:cubicBezTo>
                  <a:cubicBezTo>
                    <a:pt x="1335" y="2025"/>
                    <a:pt x="1358" y="1977"/>
                    <a:pt x="1358" y="1953"/>
                  </a:cubicBezTo>
                  <a:cubicBezTo>
                    <a:pt x="1382" y="1929"/>
                    <a:pt x="1382" y="1906"/>
                    <a:pt x="1382" y="1858"/>
                  </a:cubicBezTo>
                  <a:lnTo>
                    <a:pt x="1382" y="1191"/>
                  </a:lnTo>
                  <a:cubicBezTo>
                    <a:pt x="1382" y="524"/>
                    <a:pt x="858" y="0"/>
                    <a:pt x="191" y="0"/>
                  </a:cubicBez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5" name="Google Shape;19475;p83"/>
            <p:cNvSpPr/>
            <p:nvPr/>
          </p:nvSpPr>
          <p:spPr>
            <a:xfrm>
              <a:off x="7697875" y="3762984"/>
              <a:ext cx="31276" cy="31186"/>
            </a:xfrm>
            <a:custGeom>
              <a:avLst/>
              <a:gdLst/>
              <a:ahLst/>
              <a:cxnLst/>
              <a:rect l="l" t="t" r="r" b="b"/>
              <a:pathLst>
                <a:path w="1049" h="1046" extrusionOk="0">
                  <a:moveTo>
                    <a:pt x="548" y="1"/>
                  </a:moveTo>
                  <a:cubicBezTo>
                    <a:pt x="500" y="1"/>
                    <a:pt x="453" y="13"/>
                    <a:pt x="405" y="36"/>
                  </a:cubicBezTo>
                  <a:cubicBezTo>
                    <a:pt x="358" y="36"/>
                    <a:pt x="334" y="60"/>
                    <a:pt x="262" y="84"/>
                  </a:cubicBezTo>
                  <a:cubicBezTo>
                    <a:pt x="119" y="179"/>
                    <a:pt x="0" y="370"/>
                    <a:pt x="0" y="537"/>
                  </a:cubicBezTo>
                  <a:cubicBezTo>
                    <a:pt x="0" y="727"/>
                    <a:pt x="96" y="894"/>
                    <a:pt x="262" y="989"/>
                  </a:cubicBezTo>
                  <a:cubicBezTo>
                    <a:pt x="349" y="1024"/>
                    <a:pt x="437" y="1046"/>
                    <a:pt x="524" y="1046"/>
                  </a:cubicBezTo>
                  <a:cubicBezTo>
                    <a:pt x="556" y="1046"/>
                    <a:pt x="588" y="1043"/>
                    <a:pt x="620" y="1037"/>
                  </a:cubicBezTo>
                  <a:lnTo>
                    <a:pt x="691" y="1037"/>
                  </a:lnTo>
                  <a:cubicBezTo>
                    <a:pt x="881" y="989"/>
                    <a:pt x="1048" y="775"/>
                    <a:pt x="1048" y="537"/>
                  </a:cubicBezTo>
                  <a:cubicBezTo>
                    <a:pt x="1048" y="298"/>
                    <a:pt x="881" y="84"/>
                    <a:pt x="691" y="36"/>
                  </a:cubicBezTo>
                  <a:cubicBezTo>
                    <a:pt x="643" y="13"/>
                    <a:pt x="596" y="1"/>
                    <a:pt x="548" y="1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6" name="Google Shape;19476;p83"/>
            <p:cNvSpPr/>
            <p:nvPr/>
          </p:nvSpPr>
          <p:spPr>
            <a:xfrm>
              <a:off x="7698591" y="3763342"/>
              <a:ext cx="30560" cy="30143"/>
            </a:xfrm>
            <a:custGeom>
              <a:avLst/>
              <a:gdLst/>
              <a:ahLst/>
              <a:cxnLst/>
              <a:rect l="l" t="t" r="r" b="b"/>
              <a:pathLst>
                <a:path w="1025" h="1011" extrusionOk="0">
                  <a:moveTo>
                    <a:pt x="500" y="1"/>
                  </a:moveTo>
                  <a:cubicBezTo>
                    <a:pt x="548" y="72"/>
                    <a:pt x="572" y="144"/>
                    <a:pt x="572" y="239"/>
                  </a:cubicBezTo>
                  <a:cubicBezTo>
                    <a:pt x="572" y="405"/>
                    <a:pt x="453" y="596"/>
                    <a:pt x="310" y="667"/>
                  </a:cubicBezTo>
                  <a:cubicBezTo>
                    <a:pt x="262" y="715"/>
                    <a:pt x="262" y="715"/>
                    <a:pt x="238" y="715"/>
                  </a:cubicBezTo>
                  <a:cubicBezTo>
                    <a:pt x="191" y="739"/>
                    <a:pt x="95" y="739"/>
                    <a:pt x="24" y="739"/>
                  </a:cubicBezTo>
                  <a:lnTo>
                    <a:pt x="0" y="739"/>
                  </a:lnTo>
                  <a:cubicBezTo>
                    <a:pt x="72" y="858"/>
                    <a:pt x="191" y="977"/>
                    <a:pt x="334" y="1001"/>
                  </a:cubicBezTo>
                  <a:lnTo>
                    <a:pt x="381" y="1001"/>
                  </a:lnTo>
                  <a:cubicBezTo>
                    <a:pt x="409" y="1008"/>
                    <a:pt x="439" y="1011"/>
                    <a:pt x="470" y="1011"/>
                  </a:cubicBezTo>
                  <a:cubicBezTo>
                    <a:pt x="544" y="1011"/>
                    <a:pt x="623" y="994"/>
                    <a:pt x="691" y="977"/>
                  </a:cubicBezTo>
                  <a:cubicBezTo>
                    <a:pt x="905" y="882"/>
                    <a:pt x="1024" y="715"/>
                    <a:pt x="1024" y="501"/>
                  </a:cubicBezTo>
                  <a:cubicBezTo>
                    <a:pt x="1024" y="239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7" name="Google Shape;19477;p83"/>
            <p:cNvSpPr/>
            <p:nvPr/>
          </p:nvSpPr>
          <p:spPr>
            <a:xfrm>
              <a:off x="7403210" y="3803831"/>
              <a:ext cx="83094" cy="121436"/>
            </a:xfrm>
            <a:custGeom>
              <a:avLst/>
              <a:gdLst/>
              <a:ahLst/>
              <a:cxnLst/>
              <a:rect l="l" t="t" r="r" b="b"/>
              <a:pathLst>
                <a:path w="2787" h="4073" extrusionOk="0">
                  <a:moveTo>
                    <a:pt x="1286" y="2882"/>
                  </a:moveTo>
                  <a:lnTo>
                    <a:pt x="1286" y="3572"/>
                  </a:lnTo>
                  <a:lnTo>
                    <a:pt x="1286" y="3667"/>
                  </a:lnTo>
                  <a:cubicBezTo>
                    <a:pt x="1239" y="3763"/>
                    <a:pt x="1167" y="3787"/>
                    <a:pt x="1096" y="3787"/>
                  </a:cubicBezTo>
                  <a:cubicBezTo>
                    <a:pt x="1001" y="3787"/>
                    <a:pt x="929" y="3691"/>
                    <a:pt x="929" y="3596"/>
                  </a:cubicBezTo>
                  <a:lnTo>
                    <a:pt x="929" y="2882"/>
                  </a:lnTo>
                  <a:close/>
                  <a:moveTo>
                    <a:pt x="2001" y="2882"/>
                  </a:moveTo>
                  <a:lnTo>
                    <a:pt x="2001" y="3596"/>
                  </a:lnTo>
                  <a:cubicBezTo>
                    <a:pt x="2001" y="3691"/>
                    <a:pt x="1905" y="3787"/>
                    <a:pt x="1810" y="3787"/>
                  </a:cubicBezTo>
                  <a:cubicBezTo>
                    <a:pt x="1715" y="3787"/>
                    <a:pt x="1667" y="3763"/>
                    <a:pt x="1644" y="3667"/>
                  </a:cubicBezTo>
                  <a:lnTo>
                    <a:pt x="1644" y="3596"/>
                  </a:lnTo>
                  <a:lnTo>
                    <a:pt x="1644" y="3572"/>
                  </a:lnTo>
                  <a:lnTo>
                    <a:pt x="1644" y="2882"/>
                  </a:lnTo>
                  <a:close/>
                  <a:moveTo>
                    <a:pt x="1334" y="0"/>
                  </a:moveTo>
                  <a:cubicBezTo>
                    <a:pt x="953" y="0"/>
                    <a:pt x="619" y="119"/>
                    <a:pt x="358" y="429"/>
                  </a:cubicBezTo>
                  <a:cubicBezTo>
                    <a:pt x="0" y="810"/>
                    <a:pt x="0" y="1310"/>
                    <a:pt x="0" y="1786"/>
                  </a:cubicBezTo>
                  <a:lnTo>
                    <a:pt x="0" y="2024"/>
                  </a:lnTo>
                  <a:lnTo>
                    <a:pt x="0" y="2048"/>
                  </a:lnTo>
                  <a:cubicBezTo>
                    <a:pt x="0" y="2120"/>
                    <a:pt x="24" y="2167"/>
                    <a:pt x="48" y="2239"/>
                  </a:cubicBezTo>
                  <a:cubicBezTo>
                    <a:pt x="48" y="2262"/>
                    <a:pt x="72" y="2262"/>
                    <a:pt x="72" y="2286"/>
                  </a:cubicBezTo>
                  <a:lnTo>
                    <a:pt x="119" y="2334"/>
                  </a:lnTo>
                  <a:lnTo>
                    <a:pt x="72" y="2501"/>
                  </a:lnTo>
                  <a:lnTo>
                    <a:pt x="72" y="2524"/>
                  </a:lnTo>
                  <a:cubicBezTo>
                    <a:pt x="119" y="2715"/>
                    <a:pt x="238" y="2834"/>
                    <a:pt x="405" y="2834"/>
                  </a:cubicBezTo>
                  <a:lnTo>
                    <a:pt x="477" y="2834"/>
                  </a:lnTo>
                  <a:lnTo>
                    <a:pt x="477" y="3548"/>
                  </a:lnTo>
                  <a:cubicBezTo>
                    <a:pt x="477" y="3834"/>
                    <a:pt x="667" y="4072"/>
                    <a:pt x="977" y="4072"/>
                  </a:cubicBezTo>
                  <a:cubicBezTo>
                    <a:pt x="1120" y="4072"/>
                    <a:pt x="1239" y="4048"/>
                    <a:pt x="1358" y="3929"/>
                  </a:cubicBezTo>
                  <a:cubicBezTo>
                    <a:pt x="1453" y="4025"/>
                    <a:pt x="1572" y="4072"/>
                    <a:pt x="1715" y="4072"/>
                  </a:cubicBezTo>
                  <a:lnTo>
                    <a:pt x="1739" y="4072"/>
                  </a:lnTo>
                  <a:cubicBezTo>
                    <a:pt x="2025" y="4072"/>
                    <a:pt x="2263" y="3834"/>
                    <a:pt x="2263" y="3548"/>
                  </a:cubicBezTo>
                  <a:lnTo>
                    <a:pt x="2263" y="2834"/>
                  </a:lnTo>
                  <a:lnTo>
                    <a:pt x="2334" y="2834"/>
                  </a:lnTo>
                  <a:cubicBezTo>
                    <a:pt x="2525" y="2763"/>
                    <a:pt x="2620" y="2620"/>
                    <a:pt x="2620" y="2453"/>
                  </a:cubicBezTo>
                  <a:lnTo>
                    <a:pt x="2572" y="2286"/>
                  </a:lnTo>
                  <a:lnTo>
                    <a:pt x="2620" y="2262"/>
                  </a:lnTo>
                  <a:cubicBezTo>
                    <a:pt x="2691" y="2167"/>
                    <a:pt x="2739" y="2096"/>
                    <a:pt x="2739" y="1977"/>
                  </a:cubicBezTo>
                  <a:lnTo>
                    <a:pt x="2739" y="1286"/>
                  </a:lnTo>
                  <a:cubicBezTo>
                    <a:pt x="2787" y="1143"/>
                    <a:pt x="2739" y="905"/>
                    <a:pt x="2620" y="691"/>
                  </a:cubicBezTo>
                  <a:cubicBezTo>
                    <a:pt x="2579" y="640"/>
                    <a:pt x="2517" y="611"/>
                    <a:pt x="2457" y="611"/>
                  </a:cubicBezTo>
                  <a:cubicBezTo>
                    <a:pt x="2376" y="611"/>
                    <a:pt x="2300" y="663"/>
                    <a:pt x="2287" y="786"/>
                  </a:cubicBezTo>
                  <a:lnTo>
                    <a:pt x="2287" y="810"/>
                  </a:lnTo>
                  <a:cubicBezTo>
                    <a:pt x="2406" y="976"/>
                    <a:pt x="2477" y="1167"/>
                    <a:pt x="2477" y="1381"/>
                  </a:cubicBezTo>
                  <a:lnTo>
                    <a:pt x="2477" y="2024"/>
                  </a:lnTo>
                  <a:cubicBezTo>
                    <a:pt x="2477" y="2048"/>
                    <a:pt x="2406" y="2096"/>
                    <a:pt x="2382" y="2096"/>
                  </a:cubicBezTo>
                  <a:cubicBezTo>
                    <a:pt x="2358" y="2096"/>
                    <a:pt x="2358" y="2048"/>
                    <a:pt x="2358" y="2024"/>
                  </a:cubicBezTo>
                  <a:lnTo>
                    <a:pt x="2358" y="2000"/>
                  </a:lnTo>
                  <a:lnTo>
                    <a:pt x="2358" y="1310"/>
                  </a:lnTo>
                  <a:cubicBezTo>
                    <a:pt x="2358" y="1215"/>
                    <a:pt x="2287" y="1167"/>
                    <a:pt x="2191" y="1143"/>
                  </a:cubicBezTo>
                  <a:cubicBezTo>
                    <a:pt x="2170" y="1135"/>
                    <a:pt x="2150" y="1131"/>
                    <a:pt x="2132" y="1131"/>
                  </a:cubicBezTo>
                  <a:cubicBezTo>
                    <a:pt x="2049" y="1131"/>
                    <a:pt x="2001" y="1212"/>
                    <a:pt x="2001" y="1310"/>
                  </a:cubicBezTo>
                  <a:lnTo>
                    <a:pt x="2001" y="2048"/>
                  </a:lnTo>
                  <a:lnTo>
                    <a:pt x="2001" y="2096"/>
                  </a:lnTo>
                  <a:cubicBezTo>
                    <a:pt x="2025" y="2262"/>
                    <a:pt x="2144" y="2405"/>
                    <a:pt x="2310" y="2453"/>
                  </a:cubicBezTo>
                  <a:lnTo>
                    <a:pt x="2310" y="2524"/>
                  </a:lnTo>
                  <a:lnTo>
                    <a:pt x="572" y="2524"/>
                  </a:lnTo>
                  <a:lnTo>
                    <a:pt x="572" y="2453"/>
                  </a:lnTo>
                  <a:cubicBezTo>
                    <a:pt x="739" y="2405"/>
                    <a:pt x="881" y="2262"/>
                    <a:pt x="881" y="2048"/>
                  </a:cubicBezTo>
                  <a:lnTo>
                    <a:pt x="881" y="2024"/>
                  </a:lnTo>
                  <a:lnTo>
                    <a:pt x="881" y="1286"/>
                  </a:lnTo>
                  <a:cubicBezTo>
                    <a:pt x="881" y="1191"/>
                    <a:pt x="834" y="1143"/>
                    <a:pt x="739" y="1096"/>
                  </a:cubicBezTo>
                  <a:cubicBezTo>
                    <a:pt x="726" y="1093"/>
                    <a:pt x="714" y="1092"/>
                    <a:pt x="702" y="1092"/>
                  </a:cubicBezTo>
                  <a:cubicBezTo>
                    <a:pt x="601" y="1092"/>
                    <a:pt x="524" y="1179"/>
                    <a:pt x="524" y="1286"/>
                  </a:cubicBezTo>
                  <a:lnTo>
                    <a:pt x="524" y="2024"/>
                  </a:lnTo>
                  <a:cubicBezTo>
                    <a:pt x="524" y="2024"/>
                    <a:pt x="500" y="2096"/>
                    <a:pt x="477" y="2096"/>
                  </a:cubicBezTo>
                  <a:cubicBezTo>
                    <a:pt x="429" y="2096"/>
                    <a:pt x="405" y="2048"/>
                    <a:pt x="405" y="2024"/>
                  </a:cubicBezTo>
                  <a:lnTo>
                    <a:pt x="405" y="1334"/>
                  </a:lnTo>
                  <a:cubicBezTo>
                    <a:pt x="405" y="786"/>
                    <a:pt x="858" y="333"/>
                    <a:pt x="1429" y="333"/>
                  </a:cubicBezTo>
                  <a:cubicBezTo>
                    <a:pt x="1548" y="333"/>
                    <a:pt x="1667" y="357"/>
                    <a:pt x="1739" y="381"/>
                  </a:cubicBezTo>
                  <a:cubicBezTo>
                    <a:pt x="1760" y="392"/>
                    <a:pt x="1781" y="396"/>
                    <a:pt x="1801" y="396"/>
                  </a:cubicBezTo>
                  <a:cubicBezTo>
                    <a:pt x="1872" y="396"/>
                    <a:pt x="1935" y="336"/>
                    <a:pt x="1953" y="262"/>
                  </a:cubicBezTo>
                  <a:cubicBezTo>
                    <a:pt x="1977" y="191"/>
                    <a:pt x="1929" y="95"/>
                    <a:pt x="1834" y="71"/>
                  </a:cubicBezTo>
                  <a:cubicBezTo>
                    <a:pt x="1691" y="0"/>
                    <a:pt x="1382" y="0"/>
                    <a:pt x="138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8" name="Google Shape;19478;p83"/>
            <p:cNvSpPr/>
            <p:nvPr/>
          </p:nvSpPr>
          <p:spPr>
            <a:xfrm>
              <a:off x="7425929" y="3757677"/>
              <a:ext cx="41204" cy="41204"/>
            </a:xfrm>
            <a:custGeom>
              <a:avLst/>
              <a:gdLst/>
              <a:ahLst/>
              <a:cxnLst/>
              <a:rect l="l" t="t" r="r" b="b"/>
              <a:pathLst>
                <a:path w="1382" h="1382" extrusionOk="0">
                  <a:moveTo>
                    <a:pt x="691" y="334"/>
                  </a:moveTo>
                  <a:cubicBezTo>
                    <a:pt x="858" y="334"/>
                    <a:pt x="1048" y="476"/>
                    <a:pt x="1048" y="691"/>
                  </a:cubicBezTo>
                  <a:cubicBezTo>
                    <a:pt x="1048" y="857"/>
                    <a:pt x="905" y="1048"/>
                    <a:pt x="691" y="1048"/>
                  </a:cubicBezTo>
                  <a:cubicBezTo>
                    <a:pt x="524" y="1048"/>
                    <a:pt x="334" y="905"/>
                    <a:pt x="334" y="691"/>
                  </a:cubicBezTo>
                  <a:cubicBezTo>
                    <a:pt x="334" y="476"/>
                    <a:pt x="524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691"/>
                  </a:cubicBezTo>
                  <a:cubicBezTo>
                    <a:pt x="0" y="1072"/>
                    <a:pt x="310" y="1381"/>
                    <a:pt x="691" y="1381"/>
                  </a:cubicBezTo>
                  <a:cubicBezTo>
                    <a:pt x="1072" y="1381"/>
                    <a:pt x="1382" y="1072"/>
                    <a:pt x="1382" y="691"/>
                  </a:cubicBezTo>
                  <a:cubicBezTo>
                    <a:pt x="1382" y="310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9" name="Google Shape;19479;p83"/>
            <p:cNvSpPr/>
            <p:nvPr/>
          </p:nvSpPr>
          <p:spPr>
            <a:xfrm>
              <a:off x="7425929" y="3573060"/>
              <a:ext cx="41204" cy="41204"/>
            </a:xfrm>
            <a:custGeom>
              <a:avLst/>
              <a:gdLst/>
              <a:ahLst/>
              <a:cxnLst/>
              <a:rect l="l" t="t" r="r" b="b"/>
              <a:pathLst>
                <a:path w="1382" h="1382" extrusionOk="0">
                  <a:moveTo>
                    <a:pt x="691" y="334"/>
                  </a:moveTo>
                  <a:cubicBezTo>
                    <a:pt x="882" y="334"/>
                    <a:pt x="1024" y="500"/>
                    <a:pt x="1048" y="691"/>
                  </a:cubicBezTo>
                  <a:cubicBezTo>
                    <a:pt x="1048" y="905"/>
                    <a:pt x="858" y="1048"/>
                    <a:pt x="691" y="1048"/>
                  </a:cubicBezTo>
                  <a:cubicBezTo>
                    <a:pt x="477" y="1048"/>
                    <a:pt x="334" y="858"/>
                    <a:pt x="334" y="691"/>
                  </a:cubicBezTo>
                  <a:cubicBezTo>
                    <a:pt x="334" y="477"/>
                    <a:pt x="524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691"/>
                  </a:cubicBezTo>
                  <a:cubicBezTo>
                    <a:pt x="0" y="1072"/>
                    <a:pt x="310" y="1382"/>
                    <a:pt x="691" y="1382"/>
                  </a:cubicBezTo>
                  <a:cubicBezTo>
                    <a:pt x="1072" y="1382"/>
                    <a:pt x="1382" y="1072"/>
                    <a:pt x="1382" y="691"/>
                  </a:cubicBezTo>
                  <a:cubicBezTo>
                    <a:pt x="1382" y="310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0" name="Google Shape;19480;p83"/>
            <p:cNvSpPr/>
            <p:nvPr/>
          </p:nvSpPr>
          <p:spPr>
            <a:xfrm>
              <a:off x="7403926" y="3622047"/>
              <a:ext cx="82379" cy="122868"/>
            </a:xfrm>
            <a:custGeom>
              <a:avLst/>
              <a:gdLst/>
              <a:ahLst/>
              <a:cxnLst/>
              <a:rect l="l" t="t" r="r" b="b"/>
              <a:pathLst>
                <a:path w="2763" h="4121" extrusionOk="0">
                  <a:moveTo>
                    <a:pt x="1334" y="1"/>
                  </a:moveTo>
                  <a:cubicBezTo>
                    <a:pt x="953" y="1"/>
                    <a:pt x="619" y="120"/>
                    <a:pt x="357" y="405"/>
                  </a:cubicBezTo>
                  <a:cubicBezTo>
                    <a:pt x="191" y="620"/>
                    <a:pt x="95" y="882"/>
                    <a:pt x="24" y="1144"/>
                  </a:cubicBezTo>
                  <a:cubicBezTo>
                    <a:pt x="0" y="1358"/>
                    <a:pt x="0" y="1572"/>
                    <a:pt x="0" y="1787"/>
                  </a:cubicBezTo>
                  <a:lnTo>
                    <a:pt x="0" y="1977"/>
                  </a:lnTo>
                  <a:lnTo>
                    <a:pt x="0" y="2453"/>
                  </a:lnTo>
                  <a:cubicBezTo>
                    <a:pt x="0" y="2501"/>
                    <a:pt x="24" y="2549"/>
                    <a:pt x="72" y="2549"/>
                  </a:cubicBezTo>
                  <a:cubicBezTo>
                    <a:pt x="214" y="2668"/>
                    <a:pt x="357" y="2692"/>
                    <a:pt x="476" y="2692"/>
                  </a:cubicBezTo>
                  <a:lnTo>
                    <a:pt x="476" y="3597"/>
                  </a:lnTo>
                  <a:cubicBezTo>
                    <a:pt x="476" y="3882"/>
                    <a:pt x="691" y="4120"/>
                    <a:pt x="977" y="4120"/>
                  </a:cubicBezTo>
                  <a:cubicBezTo>
                    <a:pt x="1143" y="4120"/>
                    <a:pt x="1262" y="4073"/>
                    <a:pt x="1381" y="3978"/>
                  </a:cubicBezTo>
                  <a:cubicBezTo>
                    <a:pt x="1453" y="4073"/>
                    <a:pt x="1620" y="4120"/>
                    <a:pt x="1762" y="4120"/>
                  </a:cubicBezTo>
                  <a:cubicBezTo>
                    <a:pt x="2048" y="4120"/>
                    <a:pt x="2263" y="3859"/>
                    <a:pt x="2263" y="3597"/>
                  </a:cubicBezTo>
                  <a:lnTo>
                    <a:pt x="2263" y="2692"/>
                  </a:lnTo>
                  <a:lnTo>
                    <a:pt x="2405" y="2692"/>
                  </a:lnTo>
                  <a:cubicBezTo>
                    <a:pt x="2596" y="2668"/>
                    <a:pt x="2739" y="2453"/>
                    <a:pt x="2739" y="2287"/>
                  </a:cubicBezTo>
                  <a:lnTo>
                    <a:pt x="2739" y="1620"/>
                  </a:lnTo>
                  <a:lnTo>
                    <a:pt x="2763" y="1310"/>
                  </a:lnTo>
                  <a:cubicBezTo>
                    <a:pt x="2763" y="1096"/>
                    <a:pt x="2739" y="953"/>
                    <a:pt x="2691" y="810"/>
                  </a:cubicBezTo>
                  <a:lnTo>
                    <a:pt x="2596" y="620"/>
                  </a:lnTo>
                  <a:cubicBezTo>
                    <a:pt x="2555" y="569"/>
                    <a:pt x="2493" y="540"/>
                    <a:pt x="2433" y="540"/>
                  </a:cubicBezTo>
                  <a:cubicBezTo>
                    <a:pt x="2352" y="540"/>
                    <a:pt x="2276" y="592"/>
                    <a:pt x="2263" y="715"/>
                  </a:cubicBezTo>
                  <a:lnTo>
                    <a:pt x="2263" y="739"/>
                  </a:lnTo>
                  <a:cubicBezTo>
                    <a:pt x="2334" y="834"/>
                    <a:pt x="2358" y="882"/>
                    <a:pt x="2382" y="977"/>
                  </a:cubicBezTo>
                  <a:cubicBezTo>
                    <a:pt x="2453" y="1120"/>
                    <a:pt x="2453" y="1239"/>
                    <a:pt x="2453" y="1382"/>
                  </a:cubicBezTo>
                  <a:lnTo>
                    <a:pt x="2453" y="1858"/>
                  </a:lnTo>
                  <a:lnTo>
                    <a:pt x="2453" y="2263"/>
                  </a:lnTo>
                  <a:cubicBezTo>
                    <a:pt x="2453" y="2287"/>
                    <a:pt x="2405" y="2311"/>
                    <a:pt x="2358" y="2311"/>
                  </a:cubicBezTo>
                  <a:cubicBezTo>
                    <a:pt x="2334" y="2311"/>
                    <a:pt x="2334" y="2287"/>
                    <a:pt x="2334" y="2263"/>
                  </a:cubicBezTo>
                  <a:lnTo>
                    <a:pt x="2334" y="2215"/>
                  </a:lnTo>
                  <a:lnTo>
                    <a:pt x="2334" y="1215"/>
                  </a:lnTo>
                  <a:cubicBezTo>
                    <a:pt x="2334" y="1120"/>
                    <a:pt x="2263" y="1072"/>
                    <a:pt x="2167" y="1025"/>
                  </a:cubicBezTo>
                  <a:cubicBezTo>
                    <a:pt x="2155" y="1022"/>
                    <a:pt x="2143" y="1021"/>
                    <a:pt x="2132" y="1021"/>
                  </a:cubicBezTo>
                  <a:cubicBezTo>
                    <a:pt x="2034" y="1021"/>
                    <a:pt x="1977" y="1108"/>
                    <a:pt x="1977" y="1215"/>
                  </a:cubicBezTo>
                  <a:lnTo>
                    <a:pt x="1977" y="3525"/>
                  </a:lnTo>
                  <a:cubicBezTo>
                    <a:pt x="1977" y="3632"/>
                    <a:pt x="1881" y="3719"/>
                    <a:pt x="1776" y="3719"/>
                  </a:cubicBezTo>
                  <a:cubicBezTo>
                    <a:pt x="1763" y="3719"/>
                    <a:pt x="1751" y="3718"/>
                    <a:pt x="1739" y="3716"/>
                  </a:cubicBezTo>
                  <a:cubicBezTo>
                    <a:pt x="1643" y="3692"/>
                    <a:pt x="1620" y="3620"/>
                    <a:pt x="1620" y="3525"/>
                  </a:cubicBezTo>
                  <a:lnTo>
                    <a:pt x="1620" y="3501"/>
                  </a:lnTo>
                  <a:lnTo>
                    <a:pt x="1620" y="2025"/>
                  </a:lnTo>
                  <a:cubicBezTo>
                    <a:pt x="1620" y="1930"/>
                    <a:pt x="1548" y="1858"/>
                    <a:pt x="1453" y="1834"/>
                  </a:cubicBezTo>
                  <a:cubicBezTo>
                    <a:pt x="1440" y="1832"/>
                    <a:pt x="1428" y="1831"/>
                    <a:pt x="1417" y="1831"/>
                  </a:cubicBezTo>
                  <a:cubicBezTo>
                    <a:pt x="1320" y="1831"/>
                    <a:pt x="1262" y="1918"/>
                    <a:pt x="1262" y="2025"/>
                  </a:cubicBezTo>
                  <a:lnTo>
                    <a:pt x="1262" y="3501"/>
                  </a:lnTo>
                  <a:lnTo>
                    <a:pt x="1262" y="3525"/>
                  </a:lnTo>
                  <a:cubicBezTo>
                    <a:pt x="1262" y="3620"/>
                    <a:pt x="1191" y="3692"/>
                    <a:pt x="1143" y="3716"/>
                  </a:cubicBezTo>
                  <a:cubicBezTo>
                    <a:pt x="1131" y="3718"/>
                    <a:pt x="1118" y="3719"/>
                    <a:pt x="1106" y="3719"/>
                  </a:cubicBezTo>
                  <a:cubicBezTo>
                    <a:pt x="1001" y="3719"/>
                    <a:pt x="905" y="3632"/>
                    <a:pt x="905" y="3525"/>
                  </a:cubicBezTo>
                  <a:lnTo>
                    <a:pt x="905" y="1215"/>
                  </a:lnTo>
                  <a:cubicBezTo>
                    <a:pt x="905" y="1120"/>
                    <a:pt x="834" y="1072"/>
                    <a:pt x="738" y="1025"/>
                  </a:cubicBezTo>
                  <a:cubicBezTo>
                    <a:pt x="726" y="1022"/>
                    <a:pt x="714" y="1021"/>
                    <a:pt x="703" y="1021"/>
                  </a:cubicBezTo>
                  <a:cubicBezTo>
                    <a:pt x="605" y="1021"/>
                    <a:pt x="548" y="1108"/>
                    <a:pt x="548" y="1215"/>
                  </a:cubicBezTo>
                  <a:lnTo>
                    <a:pt x="548" y="2263"/>
                  </a:lnTo>
                  <a:cubicBezTo>
                    <a:pt x="548" y="2287"/>
                    <a:pt x="500" y="2311"/>
                    <a:pt x="476" y="2311"/>
                  </a:cubicBezTo>
                  <a:cubicBezTo>
                    <a:pt x="453" y="2311"/>
                    <a:pt x="429" y="2287"/>
                    <a:pt x="429" y="2263"/>
                  </a:cubicBezTo>
                  <a:lnTo>
                    <a:pt x="429" y="1906"/>
                  </a:lnTo>
                  <a:lnTo>
                    <a:pt x="429" y="1429"/>
                  </a:lnTo>
                  <a:cubicBezTo>
                    <a:pt x="429" y="1310"/>
                    <a:pt x="429" y="1144"/>
                    <a:pt x="453" y="1025"/>
                  </a:cubicBezTo>
                  <a:cubicBezTo>
                    <a:pt x="476" y="906"/>
                    <a:pt x="548" y="834"/>
                    <a:pt x="595" y="739"/>
                  </a:cubicBezTo>
                  <a:cubicBezTo>
                    <a:pt x="715" y="548"/>
                    <a:pt x="929" y="405"/>
                    <a:pt x="1143" y="358"/>
                  </a:cubicBezTo>
                  <a:cubicBezTo>
                    <a:pt x="1215" y="310"/>
                    <a:pt x="1334" y="310"/>
                    <a:pt x="1429" y="310"/>
                  </a:cubicBezTo>
                  <a:cubicBezTo>
                    <a:pt x="1548" y="310"/>
                    <a:pt x="1667" y="358"/>
                    <a:pt x="1762" y="382"/>
                  </a:cubicBezTo>
                  <a:cubicBezTo>
                    <a:pt x="1775" y="386"/>
                    <a:pt x="1788" y="388"/>
                    <a:pt x="1801" y="388"/>
                  </a:cubicBezTo>
                  <a:cubicBezTo>
                    <a:pt x="1865" y="388"/>
                    <a:pt x="1937" y="341"/>
                    <a:pt x="1977" y="263"/>
                  </a:cubicBezTo>
                  <a:cubicBezTo>
                    <a:pt x="2001" y="167"/>
                    <a:pt x="1929" y="72"/>
                    <a:pt x="1834" y="48"/>
                  </a:cubicBezTo>
                  <a:cubicBezTo>
                    <a:pt x="1691" y="1"/>
                    <a:pt x="1405" y="1"/>
                    <a:pt x="140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1" name="Google Shape;19481;p83"/>
            <p:cNvSpPr/>
            <p:nvPr/>
          </p:nvSpPr>
          <p:spPr>
            <a:xfrm>
              <a:off x="7491970" y="3803831"/>
              <a:ext cx="83094" cy="121436"/>
            </a:xfrm>
            <a:custGeom>
              <a:avLst/>
              <a:gdLst/>
              <a:ahLst/>
              <a:cxnLst/>
              <a:rect l="l" t="t" r="r" b="b"/>
              <a:pathLst>
                <a:path w="2787" h="4073" extrusionOk="0">
                  <a:moveTo>
                    <a:pt x="1286" y="2882"/>
                  </a:moveTo>
                  <a:lnTo>
                    <a:pt x="1286" y="3572"/>
                  </a:lnTo>
                  <a:lnTo>
                    <a:pt x="1286" y="3667"/>
                  </a:lnTo>
                  <a:cubicBezTo>
                    <a:pt x="1238" y="3763"/>
                    <a:pt x="1167" y="3787"/>
                    <a:pt x="1096" y="3787"/>
                  </a:cubicBezTo>
                  <a:cubicBezTo>
                    <a:pt x="1000" y="3787"/>
                    <a:pt x="929" y="3691"/>
                    <a:pt x="929" y="3596"/>
                  </a:cubicBezTo>
                  <a:lnTo>
                    <a:pt x="929" y="2882"/>
                  </a:lnTo>
                  <a:close/>
                  <a:moveTo>
                    <a:pt x="2001" y="2882"/>
                  </a:moveTo>
                  <a:lnTo>
                    <a:pt x="2001" y="3596"/>
                  </a:lnTo>
                  <a:cubicBezTo>
                    <a:pt x="2001" y="3691"/>
                    <a:pt x="1905" y="3787"/>
                    <a:pt x="1810" y="3787"/>
                  </a:cubicBezTo>
                  <a:cubicBezTo>
                    <a:pt x="1715" y="3787"/>
                    <a:pt x="1667" y="3763"/>
                    <a:pt x="1643" y="3667"/>
                  </a:cubicBezTo>
                  <a:lnTo>
                    <a:pt x="1643" y="3596"/>
                  </a:lnTo>
                  <a:lnTo>
                    <a:pt x="1643" y="3572"/>
                  </a:lnTo>
                  <a:lnTo>
                    <a:pt x="1643" y="2882"/>
                  </a:lnTo>
                  <a:close/>
                  <a:moveTo>
                    <a:pt x="1334" y="0"/>
                  </a:moveTo>
                  <a:cubicBezTo>
                    <a:pt x="953" y="0"/>
                    <a:pt x="619" y="119"/>
                    <a:pt x="357" y="429"/>
                  </a:cubicBezTo>
                  <a:cubicBezTo>
                    <a:pt x="0" y="810"/>
                    <a:pt x="0" y="1310"/>
                    <a:pt x="0" y="1786"/>
                  </a:cubicBezTo>
                  <a:lnTo>
                    <a:pt x="0" y="2024"/>
                  </a:lnTo>
                  <a:lnTo>
                    <a:pt x="0" y="2048"/>
                  </a:lnTo>
                  <a:cubicBezTo>
                    <a:pt x="0" y="2120"/>
                    <a:pt x="24" y="2167"/>
                    <a:pt x="48" y="2239"/>
                  </a:cubicBezTo>
                  <a:cubicBezTo>
                    <a:pt x="48" y="2262"/>
                    <a:pt x="72" y="2262"/>
                    <a:pt x="72" y="2286"/>
                  </a:cubicBezTo>
                  <a:lnTo>
                    <a:pt x="119" y="2334"/>
                  </a:lnTo>
                  <a:lnTo>
                    <a:pt x="72" y="2501"/>
                  </a:lnTo>
                  <a:lnTo>
                    <a:pt x="72" y="2524"/>
                  </a:lnTo>
                  <a:cubicBezTo>
                    <a:pt x="119" y="2715"/>
                    <a:pt x="238" y="2834"/>
                    <a:pt x="405" y="2834"/>
                  </a:cubicBezTo>
                  <a:lnTo>
                    <a:pt x="476" y="2834"/>
                  </a:lnTo>
                  <a:lnTo>
                    <a:pt x="476" y="3548"/>
                  </a:lnTo>
                  <a:cubicBezTo>
                    <a:pt x="476" y="3834"/>
                    <a:pt x="667" y="4072"/>
                    <a:pt x="977" y="4072"/>
                  </a:cubicBezTo>
                  <a:cubicBezTo>
                    <a:pt x="1119" y="4072"/>
                    <a:pt x="1238" y="4048"/>
                    <a:pt x="1358" y="3929"/>
                  </a:cubicBezTo>
                  <a:cubicBezTo>
                    <a:pt x="1453" y="4025"/>
                    <a:pt x="1572" y="4072"/>
                    <a:pt x="1715" y="4072"/>
                  </a:cubicBezTo>
                  <a:lnTo>
                    <a:pt x="1739" y="4072"/>
                  </a:lnTo>
                  <a:cubicBezTo>
                    <a:pt x="2024" y="4072"/>
                    <a:pt x="2263" y="3834"/>
                    <a:pt x="2263" y="3548"/>
                  </a:cubicBezTo>
                  <a:lnTo>
                    <a:pt x="2263" y="2834"/>
                  </a:lnTo>
                  <a:lnTo>
                    <a:pt x="2334" y="2834"/>
                  </a:lnTo>
                  <a:cubicBezTo>
                    <a:pt x="2524" y="2763"/>
                    <a:pt x="2620" y="2620"/>
                    <a:pt x="2620" y="2453"/>
                  </a:cubicBezTo>
                  <a:lnTo>
                    <a:pt x="2572" y="2286"/>
                  </a:lnTo>
                  <a:lnTo>
                    <a:pt x="2620" y="2262"/>
                  </a:lnTo>
                  <a:cubicBezTo>
                    <a:pt x="2691" y="2167"/>
                    <a:pt x="2739" y="2096"/>
                    <a:pt x="2739" y="1977"/>
                  </a:cubicBezTo>
                  <a:lnTo>
                    <a:pt x="2739" y="1286"/>
                  </a:lnTo>
                  <a:cubicBezTo>
                    <a:pt x="2786" y="1143"/>
                    <a:pt x="2739" y="905"/>
                    <a:pt x="2620" y="691"/>
                  </a:cubicBezTo>
                  <a:cubicBezTo>
                    <a:pt x="2579" y="640"/>
                    <a:pt x="2517" y="611"/>
                    <a:pt x="2457" y="611"/>
                  </a:cubicBezTo>
                  <a:cubicBezTo>
                    <a:pt x="2376" y="611"/>
                    <a:pt x="2300" y="663"/>
                    <a:pt x="2286" y="786"/>
                  </a:cubicBezTo>
                  <a:lnTo>
                    <a:pt x="2286" y="810"/>
                  </a:lnTo>
                  <a:cubicBezTo>
                    <a:pt x="2405" y="976"/>
                    <a:pt x="2477" y="1167"/>
                    <a:pt x="2477" y="1381"/>
                  </a:cubicBezTo>
                  <a:lnTo>
                    <a:pt x="2477" y="2024"/>
                  </a:lnTo>
                  <a:cubicBezTo>
                    <a:pt x="2477" y="2048"/>
                    <a:pt x="2405" y="2096"/>
                    <a:pt x="2382" y="2096"/>
                  </a:cubicBezTo>
                  <a:cubicBezTo>
                    <a:pt x="2358" y="2096"/>
                    <a:pt x="2358" y="2048"/>
                    <a:pt x="2358" y="2024"/>
                  </a:cubicBezTo>
                  <a:lnTo>
                    <a:pt x="2358" y="2000"/>
                  </a:lnTo>
                  <a:lnTo>
                    <a:pt x="2358" y="1310"/>
                  </a:lnTo>
                  <a:cubicBezTo>
                    <a:pt x="2358" y="1215"/>
                    <a:pt x="2286" y="1167"/>
                    <a:pt x="2191" y="1143"/>
                  </a:cubicBezTo>
                  <a:cubicBezTo>
                    <a:pt x="2170" y="1135"/>
                    <a:pt x="2150" y="1131"/>
                    <a:pt x="2131" y="1131"/>
                  </a:cubicBezTo>
                  <a:cubicBezTo>
                    <a:pt x="2049" y="1131"/>
                    <a:pt x="2001" y="1212"/>
                    <a:pt x="2001" y="1310"/>
                  </a:cubicBezTo>
                  <a:lnTo>
                    <a:pt x="2001" y="2048"/>
                  </a:lnTo>
                  <a:lnTo>
                    <a:pt x="2001" y="2096"/>
                  </a:lnTo>
                  <a:cubicBezTo>
                    <a:pt x="2024" y="2262"/>
                    <a:pt x="2143" y="2405"/>
                    <a:pt x="2310" y="2453"/>
                  </a:cubicBezTo>
                  <a:lnTo>
                    <a:pt x="2310" y="2524"/>
                  </a:lnTo>
                  <a:lnTo>
                    <a:pt x="572" y="2524"/>
                  </a:lnTo>
                  <a:lnTo>
                    <a:pt x="572" y="2453"/>
                  </a:lnTo>
                  <a:cubicBezTo>
                    <a:pt x="738" y="2405"/>
                    <a:pt x="881" y="2262"/>
                    <a:pt x="881" y="2048"/>
                  </a:cubicBezTo>
                  <a:lnTo>
                    <a:pt x="881" y="2024"/>
                  </a:lnTo>
                  <a:lnTo>
                    <a:pt x="881" y="1286"/>
                  </a:lnTo>
                  <a:cubicBezTo>
                    <a:pt x="881" y="1191"/>
                    <a:pt x="834" y="1143"/>
                    <a:pt x="738" y="1096"/>
                  </a:cubicBezTo>
                  <a:cubicBezTo>
                    <a:pt x="726" y="1093"/>
                    <a:pt x="714" y="1092"/>
                    <a:pt x="702" y="1092"/>
                  </a:cubicBezTo>
                  <a:cubicBezTo>
                    <a:pt x="600" y="1092"/>
                    <a:pt x="524" y="1179"/>
                    <a:pt x="524" y="1286"/>
                  </a:cubicBezTo>
                  <a:lnTo>
                    <a:pt x="524" y="2024"/>
                  </a:lnTo>
                  <a:cubicBezTo>
                    <a:pt x="524" y="2024"/>
                    <a:pt x="500" y="2096"/>
                    <a:pt x="476" y="2096"/>
                  </a:cubicBezTo>
                  <a:cubicBezTo>
                    <a:pt x="429" y="2096"/>
                    <a:pt x="405" y="2048"/>
                    <a:pt x="405" y="2024"/>
                  </a:cubicBezTo>
                  <a:lnTo>
                    <a:pt x="405" y="1334"/>
                  </a:lnTo>
                  <a:cubicBezTo>
                    <a:pt x="405" y="786"/>
                    <a:pt x="857" y="333"/>
                    <a:pt x="1429" y="333"/>
                  </a:cubicBezTo>
                  <a:cubicBezTo>
                    <a:pt x="1548" y="333"/>
                    <a:pt x="1667" y="357"/>
                    <a:pt x="1739" y="381"/>
                  </a:cubicBezTo>
                  <a:cubicBezTo>
                    <a:pt x="1759" y="392"/>
                    <a:pt x="1780" y="396"/>
                    <a:pt x="1800" y="396"/>
                  </a:cubicBezTo>
                  <a:cubicBezTo>
                    <a:pt x="1872" y="396"/>
                    <a:pt x="1934" y="336"/>
                    <a:pt x="1953" y="262"/>
                  </a:cubicBezTo>
                  <a:cubicBezTo>
                    <a:pt x="1977" y="191"/>
                    <a:pt x="1929" y="95"/>
                    <a:pt x="1834" y="71"/>
                  </a:cubicBezTo>
                  <a:cubicBezTo>
                    <a:pt x="1691" y="0"/>
                    <a:pt x="1381" y="0"/>
                    <a:pt x="138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2" name="Google Shape;19482;p83"/>
            <p:cNvSpPr/>
            <p:nvPr/>
          </p:nvSpPr>
          <p:spPr>
            <a:xfrm>
              <a:off x="7514690" y="3757677"/>
              <a:ext cx="41204" cy="41204"/>
            </a:xfrm>
            <a:custGeom>
              <a:avLst/>
              <a:gdLst/>
              <a:ahLst/>
              <a:cxnLst/>
              <a:rect l="l" t="t" r="r" b="b"/>
              <a:pathLst>
                <a:path w="1382" h="1382" extrusionOk="0">
                  <a:moveTo>
                    <a:pt x="691" y="334"/>
                  </a:moveTo>
                  <a:cubicBezTo>
                    <a:pt x="858" y="334"/>
                    <a:pt x="1048" y="476"/>
                    <a:pt x="1048" y="691"/>
                  </a:cubicBezTo>
                  <a:cubicBezTo>
                    <a:pt x="1048" y="857"/>
                    <a:pt x="905" y="1048"/>
                    <a:pt x="691" y="1048"/>
                  </a:cubicBezTo>
                  <a:cubicBezTo>
                    <a:pt x="524" y="1048"/>
                    <a:pt x="334" y="905"/>
                    <a:pt x="334" y="691"/>
                  </a:cubicBezTo>
                  <a:cubicBezTo>
                    <a:pt x="334" y="476"/>
                    <a:pt x="524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691"/>
                  </a:cubicBezTo>
                  <a:cubicBezTo>
                    <a:pt x="0" y="1072"/>
                    <a:pt x="310" y="1381"/>
                    <a:pt x="691" y="1381"/>
                  </a:cubicBezTo>
                  <a:cubicBezTo>
                    <a:pt x="1072" y="1381"/>
                    <a:pt x="1381" y="1072"/>
                    <a:pt x="1381" y="691"/>
                  </a:cubicBezTo>
                  <a:cubicBezTo>
                    <a:pt x="1381" y="310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3" name="Google Shape;19483;p83"/>
            <p:cNvSpPr/>
            <p:nvPr/>
          </p:nvSpPr>
          <p:spPr>
            <a:xfrm>
              <a:off x="7514690" y="3573060"/>
              <a:ext cx="41204" cy="41204"/>
            </a:xfrm>
            <a:custGeom>
              <a:avLst/>
              <a:gdLst/>
              <a:ahLst/>
              <a:cxnLst/>
              <a:rect l="l" t="t" r="r" b="b"/>
              <a:pathLst>
                <a:path w="1382" h="1382" extrusionOk="0">
                  <a:moveTo>
                    <a:pt x="691" y="334"/>
                  </a:moveTo>
                  <a:cubicBezTo>
                    <a:pt x="881" y="334"/>
                    <a:pt x="1024" y="500"/>
                    <a:pt x="1048" y="691"/>
                  </a:cubicBezTo>
                  <a:cubicBezTo>
                    <a:pt x="1048" y="905"/>
                    <a:pt x="905" y="1048"/>
                    <a:pt x="691" y="1048"/>
                  </a:cubicBezTo>
                  <a:cubicBezTo>
                    <a:pt x="476" y="1048"/>
                    <a:pt x="334" y="858"/>
                    <a:pt x="334" y="691"/>
                  </a:cubicBezTo>
                  <a:cubicBezTo>
                    <a:pt x="334" y="477"/>
                    <a:pt x="524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691"/>
                  </a:cubicBezTo>
                  <a:cubicBezTo>
                    <a:pt x="0" y="1072"/>
                    <a:pt x="310" y="1382"/>
                    <a:pt x="691" y="1382"/>
                  </a:cubicBezTo>
                  <a:cubicBezTo>
                    <a:pt x="1072" y="1382"/>
                    <a:pt x="1381" y="1072"/>
                    <a:pt x="1381" y="691"/>
                  </a:cubicBezTo>
                  <a:cubicBezTo>
                    <a:pt x="1381" y="310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4" name="Google Shape;19484;p83"/>
            <p:cNvSpPr/>
            <p:nvPr/>
          </p:nvSpPr>
          <p:spPr>
            <a:xfrm>
              <a:off x="7492656" y="3622047"/>
              <a:ext cx="82409" cy="122868"/>
            </a:xfrm>
            <a:custGeom>
              <a:avLst/>
              <a:gdLst/>
              <a:ahLst/>
              <a:cxnLst/>
              <a:rect l="l" t="t" r="r" b="b"/>
              <a:pathLst>
                <a:path w="2764" h="4121" extrusionOk="0">
                  <a:moveTo>
                    <a:pt x="1335" y="1"/>
                  </a:moveTo>
                  <a:cubicBezTo>
                    <a:pt x="954" y="1"/>
                    <a:pt x="620" y="120"/>
                    <a:pt x="358" y="405"/>
                  </a:cubicBezTo>
                  <a:cubicBezTo>
                    <a:pt x="191" y="620"/>
                    <a:pt x="96" y="882"/>
                    <a:pt x="25" y="1144"/>
                  </a:cubicBezTo>
                  <a:cubicBezTo>
                    <a:pt x="1" y="1358"/>
                    <a:pt x="1" y="1572"/>
                    <a:pt x="1" y="1787"/>
                  </a:cubicBezTo>
                  <a:lnTo>
                    <a:pt x="1" y="1977"/>
                  </a:lnTo>
                  <a:lnTo>
                    <a:pt x="1" y="2453"/>
                  </a:lnTo>
                  <a:cubicBezTo>
                    <a:pt x="1" y="2501"/>
                    <a:pt x="25" y="2549"/>
                    <a:pt x="72" y="2549"/>
                  </a:cubicBezTo>
                  <a:cubicBezTo>
                    <a:pt x="215" y="2668"/>
                    <a:pt x="358" y="2692"/>
                    <a:pt x="477" y="2692"/>
                  </a:cubicBezTo>
                  <a:lnTo>
                    <a:pt x="477" y="3597"/>
                  </a:lnTo>
                  <a:cubicBezTo>
                    <a:pt x="477" y="3882"/>
                    <a:pt x="692" y="4120"/>
                    <a:pt x="977" y="4120"/>
                  </a:cubicBezTo>
                  <a:cubicBezTo>
                    <a:pt x="1144" y="4120"/>
                    <a:pt x="1263" y="4073"/>
                    <a:pt x="1382" y="3978"/>
                  </a:cubicBezTo>
                  <a:cubicBezTo>
                    <a:pt x="1454" y="4073"/>
                    <a:pt x="1620" y="4120"/>
                    <a:pt x="1763" y="4120"/>
                  </a:cubicBezTo>
                  <a:cubicBezTo>
                    <a:pt x="2049" y="4120"/>
                    <a:pt x="2263" y="3859"/>
                    <a:pt x="2263" y="3597"/>
                  </a:cubicBezTo>
                  <a:lnTo>
                    <a:pt x="2263" y="2692"/>
                  </a:lnTo>
                  <a:lnTo>
                    <a:pt x="2406" y="2692"/>
                  </a:lnTo>
                  <a:cubicBezTo>
                    <a:pt x="2597" y="2668"/>
                    <a:pt x="2740" y="2453"/>
                    <a:pt x="2740" y="2287"/>
                  </a:cubicBezTo>
                  <a:lnTo>
                    <a:pt x="2740" y="1620"/>
                  </a:lnTo>
                  <a:lnTo>
                    <a:pt x="2763" y="1310"/>
                  </a:lnTo>
                  <a:cubicBezTo>
                    <a:pt x="2763" y="1096"/>
                    <a:pt x="2740" y="953"/>
                    <a:pt x="2692" y="810"/>
                  </a:cubicBezTo>
                  <a:lnTo>
                    <a:pt x="2597" y="620"/>
                  </a:lnTo>
                  <a:cubicBezTo>
                    <a:pt x="2556" y="569"/>
                    <a:pt x="2494" y="540"/>
                    <a:pt x="2434" y="540"/>
                  </a:cubicBezTo>
                  <a:cubicBezTo>
                    <a:pt x="2353" y="540"/>
                    <a:pt x="2277" y="592"/>
                    <a:pt x="2263" y="715"/>
                  </a:cubicBezTo>
                  <a:lnTo>
                    <a:pt x="2263" y="739"/>
                  </a:lnTo>
                  <a:cubicBezTo>
                    <a:pt x="2335" y="834"/>
                    <a:pt x="2359" y="882"/>
                    <a:pt x="2382" y="977"/>
                  </a:cubicBezTo>
                  <a:cubicBezTo>
                    <a:pt x="2454" y="1120"/>
                    <a:pt x="2454" y="1239"/>
                    <a:pt x="2454" y="1382"/>
                  </a:cubicBezTo>
                  <a:lnTo>
                    <a:pt x="2454" y="1858"/>
                  </a:lnTo>
                  <a:lnTo>
                    <a:pt x="2454" y="2263"/>
                  </a:lnTo>
                  <a:cubicBezTo>
                    <a:pt x="2454" y="2287"/>
                    <a:pt x="2406" y="2311"/>
                    <a:pt x="2359" y="2311"/>
                  </a:cubicBezTo>
                  <a:cubicBezTo>
                    <a:pt x="2335" y="2311"/>
                    <a:pt x="2335" y="2287"/>
                    <a:pt x="2335" y="2263"/>
                  </a:cubicBezTo>
                  <a:lnTo>
                    <a:pt x="2335" y="2215"/>
                  </a:lnTo>
                  <a:lnTo>
                    <a:pt x="2335" y="1215"/>
                  </a:lnTo>
                  <a:cubicBezTo>
                    <a:pt x="2335" y="1120"/>
                    <a:pt x="2263" y="1072"/>
                    <a:pt x="2168" y="1025"/>
                  </a:cubicBezTo>
                  <a:cubicBezTo>
                    <a:pt x="2156" y="1022"/>
                    <a:pt x="2144" y="1021"/>
                    <a:pt x="2132" y="1021"/>
                  </a:cubicBezTo>
                  <a:cubicBezTo>
                    <a:pt x="2035" y="1021"/>
                    <a:pt x="1978" y="1108"/>
                    <a:pt x="1978" y="1215"/>
                  </a:cubicBezTo>
                  <a:lnTo>
                    <a:pt x="1978" y="3525"/>
                  </a:lnTo>
                  <a:cubicBezTo>
                    <a:pt x="1978" y="3632"/>
                    <a:pt x="1882" y="3719"/>
                    <a:pt x="1777" y="3719"/>
                  </a:cubicBezTo>
                  <a:cubicBezTo>
                    <a:pt x="1764" y="3719"/>
                    <a:pt x="1752" y="3718"/>
                    <a:pt x="1739" y="3716"/>
                  </a:cubicBezTo>
                  <a:cubicBezTo>
                    <a:pt x="1644" y="3692"/>
                    <a:pt x="1620" y="3620"/>
                    <a:pt x="1620" y="3525"/>
                  </a:cubicBezTo>
                  <a:lnTo>
                    <a:pt x="1620" y="3501"/>
                  </a:lnTo>
                  <a:lnTo>
                    <a:pt x="1620" y="2025"/>
                  </a:lnTo>
                  <a:cubicBezTo>
                    <a:pt x="1620" y="1930"/>
                    <a:pt x="1549" y="1858"/>
                    <a:pt x="1454" y="1834"/>
                  </a:cubicBezTo>
                  <a:cubicBezTo>
                    <a:pt x="1441" y="1832"/>
                    <a:pt x="1429" y="1831"/>
                    <a:pt x="1418" y="1831"/>
                  </a:cubicBezTo>
                  <a:cubicBezTo>
                    <a:pt x="1320" y="1831"/>
                    <a:pt x="1263" y="1918"/>
                    <a:pt x="1263" y="2025"/>
                  </a:cubicBezTo>
                  <a:lnTo>
                    <a:pt x="1263" y="3501"/>
                  </a:lnTo>
                  <a:lnTo>
                    <a:pt x="1263" y="3525"/>
                  </a:lnTo>
                  <a:cubicBezTo>
                    <a:pt x="1263" y="3620"/>
                    <a:pt x="1192" y="3692"/>
                    <a:pt x="1144" y="3716"/>
                  </a:cubicBezTo>
                  <a:cubicBezTo>
                    <a:pt x="1132" y="3718"/>
                    <a:pt x="1119" y="3719"/>
                    <a:pt x="1107" y="3719"/>
                  </a:cubicBezTo>
                  <a:cubicBezTo>
                    <a:pt x="1001" y="3719"/>
                    <a:pt x="906" y="3632"/>
                    <a:pt x="906" y="3525"/>
                  </a:cubicBezTo>
                  <a:lnTo>
                    <a:pt x="906" y="1215"/>
                  </a:lnTo>
                  <a:cubicBezTo>
                    <a:pt x="906" y="1120"/>
                    <a:pt x="834" y="1072"/>
                    <a:pt x="739" y="1025"/>
                  </a:cubicBezTo>
                  <a:cubicBezTo>
                    <a:pt x="727" y="1022"/>
                    <a:pt x="715" y="1021"/>
                    <a:pt x="703" y="1021"/>
                  </a:cubicBezTo>
                  <a:cubicBezTo>
                    <a:pt x="606" y="1021"/>
                    <a:pt x="549" y="1108"/>
                    <a:pt x="549" y="1215"/>
                  </a:cubicBezTo>
                  <a:lnTo>
                    <a:pt x="549" y="2263"/>
                  </a:lnTo>
                  <a:cubicBezTo>
                    <a:pt x="549" y="2287"/>
                    <a:pt x="501" y="2311"/>
                    <a:pt x="477" y="2311"/>
                  </a:cubicBezTo>
                  <a:cubicBezTo>
                    <a:pt x="453" y="2311"/>
                    <a:pt x="430" y="2287"/>
                    <a:pt x="430" y="2263"/>
                  </a:cubicBezTo>
                  <a:lnTo>
                    <a:pt x="430" y="1906"/>
                  </a:lnTo>
                  <a:lnTo>
                    <a:pt x="430" y="1429"/>
                  </a:lnTo>
                  <a:cubicBezTo>
                    <a:pt x="430" y="1310"/>
                    <a:pt x="430" y="1144"/>
                    <a:pt x="453" y="1025"/>
                  </a:cubicBezTo>
                  <a:cubicBezTo>
                    <a:pt x="477" y="906"/>
                    <a:pt x="549" y="834"/>
                    <a:pt x="596" y="739"/>
                  </a:cubicBezTo>
                  <a:cubicBezTo>
                    <a:pt x="715" y="548"/>
                    <a:pt x="930" y="405"/>
                    <a:pt x="1144" y="358"/>
                  </a:cubicBezTo>
                  <a:cubicBezTo>
                    <a:pt x="1215" y="310"/>
                    <a:pt x="1335" y="310"/>
                    <a:pt x="1430" y="310"/>
                  </a:cubicBezTo>
                  <a:cubicBezTo>
                    <a:pt x="1549" y="310"/>
                    <a:pt x="1668" y="358"/>
                    <a:pt x="1763" y="382"/>
                  </a:cubicBezTo>
                  <a:cubicBezTo>
                    <a:pt x="1775" y="386"/>
                    <a:pt x="1788" y="388"/>
                    <a:pt x="1802" y="388"/>
                  </a:cubicBezTo>
                  <a:cubicBezTo>
                    <a:pt x="1866" y="388"/>
                    <a:pt x="1938" y="341"/>
                    <a:pt x="1978" y="263"/>
                  </a:cubicBezTo>
                  <a:cubicBezTo>
                    <a:pt x="2001" y="167"/>
                    <a:pt x="1930" y="72"/>
                    <a:pt x="1835" y="48"/>
                  </a:cubicBezTo>
                  <a:cubicBezTo>
                    <a:pt x="1692" y="1"/>
                    <a:pt x="1406" y="1"/>
                    <a:pt x="140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5" name="Google Shape;19485;p83"/>
            <p:cNvSpPr/>
            <p:nvPr/>
          </p:nvSpPr>
          <p:spPr>
            <a:xfrm>
              <a:off x="7580701" y="3803831"/>
              <a:ext cx="84526" cy="121436"/>
            </a:xfrm>
            <a:custGeom>
              <a:avLst/>
              <a:gdLst/>
              <a:ahLst/>
              <a:cxnLst/>
              <a:rect l="l" t="t" r="r" b="b"/>
              <a:pathLst>
                <a:path w="2835" h="4073" extrusionOk="0">
                  <a:moveTo>
                    <a:pt x="1287" y="2882"/>
                  </a:moveTo>
                  <a:lnTo>
                    <a:pt x="1287" y="3572"/>
                  </a:lnTo>
                  <a:lnTo>
                    <a:pt x="1287" y="3667"/>
                  </a:lnTo>
                  <a:cubicBezTo>
                    <a:pt x="1239" y="3763"/>
                    <a:pt x="1168" y="3787"/>
                    <a:pt x="1096" y="3787"/>
                  </a:cubicBezTo>
                  <a:cubicBezTo>
                    <a:pt x="1001" y="3787"/>
                    <a:pt x="930" y="3691"/>
                    <a:pt x="930" y="3596"/>
                  </a:cubicBezTo>
                  <a:lnTo>
                    <a:pt x="930" y="2882"/>
                  </a:lnTo>
                  <a:close/>
                  <a:moveTo>
                    <a:pt x="2001" y="2882"/>
                  </a:moveTo>
                  <a:lnTo>
                    <a:pt x="2001" y="3596"/>
                  </a:lnTo>
                  <a:cubicBezTo>
                    <a:pt x="2001" y="3691"/>
                    <a:pt x="1906" y="3787"/>
                    <a:pt x="1811" y="3787"/>
                  </a:cubicBezTo>
                  <a:cubicBezTo>
                    <a:pt x="1716" y="3787"/>
                    <a:pt x="1668" y="3763"/>
                    <a:pt x="1644" y="3667"/>
                  </a:cubicBezTo>
                  <a:lnTo>
                    <a:pt x="1644" y="3596"/>
                  </a:lnTo>
                  <a:lnTo>
                    <a:pt x="1644" y="3572"/>
                  </a:lnTo>
                  <a:lnTo>
                    <a:pt x="1644" y="2882"/>
                  </a:lnTo>
                  <a:close/>
                  <a:moveTo>
                    <a:pt x="1335" y="0"/>
                  </a:moveTo>
                  <a:cubicBezTo>
                    <a:pt x="954" y="0"/>
                    <a:pt x="620" y="119"/>
                    <a:pt x="358" y="429"/>
                  </a:cubicBezTo>
                  <a:cubicBezTo>
                    <a:pt x="1" y="810"/>
                    <a:pt x="1" y="1310"/>
                    <a:pt x="1" y="1786"/>
                  </a:cubicBezTo>
                  <a:lnTo>
                    <a:pt x="1" y="2024"/>
                  </a:lnTo>
                  <a:lnTo>
                    <a:pt x="1" y="2048"/>
                  </a:lnTo>
                  <a:cubicBezTo>
                    <a:pt x="1" y="2120"/>
                    <a:pt x="25" y="2167"/>
                    <a:pt x="49" y="2239"/>
                  </a:cubicBezTo>
                  <a:cubicBezTo>
                    <a:pt x="49" y="2262"/>
                    <a:pt x="72" y="2262"/>
                    <a:pt x="72" y="2286"/>
                  </a:cubicBezTo>
                  <a:lnTo>
                    <a:pt x="120" y="2334"/>
                  </a:lnTo>
                  <a:lnTo>
                    <a:pt x="72" y="2501"/>
                  </a:lnTo>
                  <a:lnTo>
                    <a:pt x="72" y="2524"/>
                  </a:lnTo>
                  <a:cubicBezTo>
                    <a:pt x="120" y="2715"/>
                    <a:pt x="239" y="2834"/>
                    <a:pt x="406" y="2834"/>
                  </a:cubicBezTo>
                  <a:lnTo>
                    <a:pt x="477" y="2834"/>
                  </a:lnTo>
                  <a:lnTo>
                    <a:pt x="477" y="3548"/>
                  </a:lnTo>
                  <a:cubicBezTo>
                    <a:pt x="477" y="3834"/>
                    <a:pt x="668" y="4072"/>
                    <a:pt x="977" y="4072"/>
                  </a:cubicBezTo>
                  <a:cubicBezTo>
                    <a:pt x="1120" y="4072"/>
                    <a:pt x="1239" y="4048"/>
                    <a:pt x="1358" y="3929"/>
                  </a:cubicBezTo>
                  <a:cubicBezTo>
                    <a:pt x="1454" y="4025"/>
                    <a:pt x="1573" y="4072"/>
                    <a:pt x="1716" y="4072"/>
                  </a:cubicBezTo>
                  <a:lnTo>
                    <a:pt x="1739" y="4072"/>
                  </a:lnTo>
                  <a:cubicBezTo>
                    <a:pt x="2025" y="4072"/>
                    <a:pt x="2263" y="3834"/>
                    <a:pt x="2263" y="3548"/>
                  </a:cubicBezTo>
                  <a:lnTo>
                    <a:pt x="2263" y="2834"/>
                  </a:lnTo>
                  <a:lnTo>
                    <a:pt x="2335" y="2834"/>
                  </a:lnTo>
                  <a:cubicBezTo>
                    <a:pt x="2525" y="2763"/>
                    <a:pt x="2621" y="2620"/>
                    <a:pt x="2621" y="2453"/>
                  </a:cubicBezTo>
                  <a:lnTo>
                    <a:pt x="2573" y="2286"/>
                  </a:lnTo>
                  <a:lnTo>
                    <a:pt x="2621" y="2262"/>
                  </a:lnTo>
                  <a:cubicBezTo>
                    <a:pt x="2692" y="2167"/>
                    <a:pt x="2740" y="2096"/>
                    <a:pt x="2740" y="1977"/>
                  </a:cubicBezTo>
                  <a:lnTo>
                    <a:pt x="2740" y="1286"/>
                  </a:lnTo>
                  <a:cubicBezTo>
                    <a:pt x="2835" y="1143"/>
                    <a:pt x="2740" y="905"/>
                    <a:pt x="2621" y="691"/>
                  </a:cubicBezTo>
                  <a:cubicBezTo>
                    <a:pt x="2580" y="640"/>
                    <a:pt x="2517" y="611"/>
                    <a:pt x="2457" y="611"/>
                  </a:cubicBezTo>
                  <a:cubicBezTo>
                    <a:pt x="2377" y="611"/>
                    <a:pt x="2301" y="663"/>
                    <a:pt x="2287" y="786"/>
                  </a:cubicBezTo>
                  <a:lnTo>
                    <a:pt x="2287" y="810"/>
                  </a:lnTo>
                  <a:cubicBezTo>
                    <a:pt x="2406" y="976"/>
                    <a:pt x="2478" y="1167"/>
                    <a:pt x="2478" y="1381"/>
                  </a:cubicBezTo>
                  <a:lnTo>
                    <a:pt x="2478" y="2024"/>
                  </a:lnTo>
                  <a:cubicBezTo>
                    <a:pt x="2478" y="2048"/>
                    <a:pt x="2406" y="2096"/>
                    <a:pt x="2382" y="2096"/>
                  </a:cubicBezTo>
                  <a:cubicBezTo>
                    <a:pt x="2359" y="2096"/>
                    <a:pt x="2359" y="2048"/>
                    <a:pt x="2359" y="2024"/>
                  </a:cubicBezTo>
                  <a:lnTo>
                    <a:pt x="2359" y="2000"/>
                  </a:lnTo>
                  <a:lnTo>
                    <a:pt x="2359" y="1310"/>
                  </a:lnTo>
                  <a:cubicBezTo>
                    <a:pt x="2359" y="1215"/>
                    <a:pt x="2287" y="1167"/>
                    <a:pt x="2192" y="1143"/>
                  </a:cubicBezTo>
                  <a:cubicBezTo>
                    <a:pt x="2170" y="1135"/>
                    <a:pt x="2151" y="1131"/>
                    <a:pt x="2132" y="1131"/>
                  </a:cubicBezTo>
                  <a:cubicBezTo>
                    <a:pt x="2049" y="1131"/>
                    <a:pt x="2001" y="1212"/>
                    <a:pt x="2001" y="1310"/>
                  </a:cubicBezTo>
                  <a:lnTo>
                    <a:pt x="2001" y="2048"/>
                  </a:lnTo>
                  <a:lnTo>
                    <a:pt x="2001" y="2096"/>
                  </a:lnTo>
                  <a:cubicBezTo>
                    <a:pt x="2025" y="2262"/>
                    <a:pt x="2144" y="2405"/>
                    <a:pt x="2311" y="2453"/>
                  </a:cubicBezTo>
                  <a:lnTo>
                    <a:pt x="2311" y="2524"/>
                  </a:lnTo>
                  <a:lnTo>
                    <a:pt x="572" y="2524"/>
                  </a:lnTo>
                  <a:lnTo>
                    <a:pt x="572" y="2453"/>
                  </a:lnTo>
                  <a:cubicBezTo>
                    <a:pt x="739" y="2405"/>
                    <a:pt x="882" y="2262"/>
                    <a:pt x="882" y="2048"/>
                  </a:cubicBezTo>
                  <a:lnTo>
                    <a:pt x="882" y="2024"/>
                  </a:lnTo>
                  <a:lnTo>
                    <a:pt x="882" y="1286"/>
                  </a:lnTo>
                  <a:cubicBezTo>
                    <a:pt x="882" y="1191"/>
                    <a:pt x="834" y="1143"/>
                    <a:pt x="739" y="1096"/>
                  </a:cubicBezTo>
                  <a:cubicBezTo>
                    <a:pt x="727" y="1093"/>
                    <a:pt x="715" y="1092"/>
                    <a:pt x="703" y="1092"/>
                  </a:cubicBezTo>
                  <a:cubicBezTo>
                    <a:pt x="601" y="1092"/>
                    <a:pt x="525" y="1179"/>
                    <a:pt x="525" y="1286"/>
                  </a:cubicBezTo>
                  <a:lnTo>
                    <a:pt x="525" y="2024"/>
                  </a:lnTo>
                  <a:cubicBezTo>
                    <a:pt x="525" y="2024"/>
                    <a:pt x="501" y="2096"/>
                    <a:pt x="477" y="2096"/>
                  </a:cubicBezTo>
                  <a:cubicBezTo>
                    <a:pt x="430" y="2096"/>
                    <a:pt x="406" y="2048"/>
                    <a:pt x="406" y="2024"/>
                  </a:cubicBezTo>
                  <a:lnTo>
                    <a:pt x="406" y="1334"/>
                  </a:lnTo>
                  <a:cubicBezTo>
                    <a:pt x="406" y="786"/>
                    <a:pt x="858" y="333"/>
                    <a:pt x="1430" y="333"/>
                  </a:cubicBezTo>
                  <a:cubicBezTo>
                    <a:pt x="1549" y="333"/>
                    <a:pt x="1668" y="357"/>
                    <a:pt x="1739" y="381"/>
                  </a:cubicBezTo>
                  <a:cubicBezTo>
                    <a:pt x="1760" y="392"/>
                    <a:pt x="1781" y="396"/>
                    <a:pt x="1801" y="396"/>
                  </a:cubicBezTo>
                  <a:cubicBezTo>
                    <a:pt x="1873" y="396"/>
                    <a:pt x="1935" y="336"/>
                    <a:pt x="1954" y="262"/>
                  </a:cubicBezTo>
                  <a:cubicBezTo>
                    <a:pt x="1978" y="191"/>
                    <a:pt x="1930" y="95"/>
                    <a:pt x="1835" y="71"/>
                  </a:cubicBezTo>
                  <a:cubicBezTo>
                    <a:pt x="1692" y="0"/>
                    <a:pt x="1382" y="0"/>
                    <a:pt x="138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6" name="Google Shape;19486;p83"/>
            <p:cNvSpPr/>
            <p:nvPr/>
          </p:nvSpPr>
          <p:spPr>
            <a:xfrm>
              <a:off x="7603420" y="3757677"/>
              <a:ext cx="41234" cy="41204"/>
            </a:xfrm>
            <a:custGeom>
              <a:avLst/>
              <a:gdLst/>
              <a:ahLst/>
              <a:cxnLst/>
              <a:rect l="l" t="t" r="r" b="b"/>
              <a:pathLst>
                <a:path w="1383" h="1382" extrusionOk="0">
                  <a:moveTo>
                    <a:pt x="692" y="334"/>
                  </a:moveTo>
                  <a:cubicBezTo>
                    <a:pt x="858" y="334"/>
                    <a:pt x="1049" y="476"/>
                    <a:pt x="1049" y="691"/>
                  </a:cubicBezTo>
                  <a:cubicBezTo>
                    <a:pt x="1049" y="857"/>
                    <a:pt x="906" y="1048"/>
                    <a:pt x="692" y="1048"/>
                  </a:cubicBezTo>
                  <a:cubicBezTo>
                    <a:pt x="477" y="1048"/>
                    <a:pt x="334" y="905"/>
                    <a:pt x="334" y="691"/>
                  </a:cubicBezTo>
                  <a:cubicBezTo>
                    <a:pt x="334" y="476"/>
                    <a:pt x="525" y="334"/>
                    <a:pt x="692" y="334"/>
                  </a:cubicBezTo>
                  <a:close/>
                  <a:moveTo>
                    <a:pt x="692" y="0"/>
                  </a:moveTo>
                  <a:cubicBezTo>
                    <a:pt x="311" y="0"/>
                    <a:pt x="1" y="310"/>
                    <a:pt x="1" y="691"/>
                  </a:cubicBezTo>
                  <a:cubicBezTo>
                    <a:pt x="1" y="1072"/>
                    <a:pt x="311" y="1381"/>
                    <a:pt x="692" y="1381"/>
                  </a:cubicBezTo>
                  <a:cubicBezTo>
                    <a:pt x="1073" y="1381"/>
                    <a:pt x="1382" y="1072"/>
                    <a:pt x="1382" y="691"/>
                  </a:cubicBezTo>
                  <a:cubicBezTo>
                    <a:pt x="1382" y="310"/>
                    <a:pt x="1073" y="0"/>
                    <a:pt x="69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7" name="Google Shape;19487;p83"/>
            <p:cNvSpPr/>
            <p:nvPr/>
          </p:nvSpPr>
          <p:spPr>
            <a:xfrm>
              <a:off x="7603420" y="3573060"/>
              <a:ext cx="41234" cy="41204"/>
            </a:xfrm>
            <a:custGeom>
              <a:avLst/>
              <a:gdLst/>
              <a:ahLst/>
              <a:cxnLst/>
              <a:rect l="l" t="t" r="r" b="b"/>
              <a:pathLst>
                <a:path w="1383" h="1382" extrusionOk="0">
                  <a:moveTo>
                    <a:pt x="692" y="334"/>
                  </a:moveTo>
                  <a:cubicBezTo>
                    <a:pt x="882" y="334"/>
                    <a:pt x="1049" y="500"/>
                    <a:pt x="1049" y="691"/>
                  </a:cubicBezTo>
                  <a:cubicBezTo>
                    <a:pt x="1049" y="905"/>
                    <a:pt x="858" y="1048"/>
                    <a:pt x="692" y="1048"/>
                  </a:cubicBezTo>
                  <a:cubicBezTo>
                    <a:pt x="477" y="1048"/>
                    <a:pt x="334" y="858"/>
                    <a:pt x="334" y="691"/>
                  </a:cubicBezTo>
                  <a:cubicBezTo>
                    <a:pt x="334" y="477"/>
                    <a:pt x="525" y="334"/>
                    <a:pt x="692" y="334"/>
                  </a:cubicBezTo>
                  <a:close/>
                  <a:moveTo>
                    <a:pt x="692" y="0"/>
                  </a:moveTo>
                  <a:cubicBezTo>
                    <a:pt x="311" y="0"/>
                    <a:pt x="1" y="310"/>
                    <a:pt x="1" y="691"/>
                  </a:cubicBezTo>
                  <a:cubicBezTo>
                    <a:pt x="1" y="1072"/>
                    <a:pt x="311" y="1382"/>
                    <a:pt x="692" y="1382"/>
                  </a:cubicBezTo>
                  <a:cubicBezTo>
                    <a:pt x="1073" y="1382"/>
                    <a:pt x="1382" y="1072"/>
                    <a:pt x="1382" y="691"/>
                  </a:cubicBezTo>
                  <a:cubicBezTo>
                    <a:pt x="1382" y="310"/>
                    <a:pt x="1073" y="0"/>
                    <a:pt x="69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8" name="Google Shape;19488;p83"/>
            <p:cNvSpPr/>
            <p:nvPr/>
          </p:nvSpPr>
          <p:spPr>
            <a:xfrm>
              <a:off x="7582132" y="3622047"/>
              <a:ext cx="83094" cy="122868"/>
            </a:xfrm>
            <a:custGeom>
              <a:avLst/>
              <a:gdLst/>
              <a:ahLst/>
              <a:cxnLst/>
              <a:rect l="l" t="t" r="r" b="b"/>
              <a:pathLst>
                <a:path w="2787" h="4121" extrusionOk="0">
                  <a:moveTo>
                    <a:pt x="1358" y="1"/>
                  </a:moveTo>
                  <a:cubicBezTo>
                    <a:pt x="953" y="1"/>
                    <a:pt x="620" y="120"/>
                    <a:pt x="358" y="405"/>
                  </a:cubicBezTo>
                  <a:cubicBezTo>
                    <a:pt x="191" y="620"/>
                    <a:pt x="96" y="882"/>
                    <a:pt x="48" y="1144"/>
                  </a:cubicBezTo>
                  <a:cubicBezTo>
                    <a:pt x="1" y="1358"/>
                    <a:pt x="1" y="1572"/>
                    <a:pt x="1" y="1787"/>
                  </a:cubicBezTo>
                  <a:lnTo>
                    <a:pt x="1" y="1977"/>
                  </a:lnTo>
                  <a:lnTo>
                    <a:pt x="1" y="2453"/>
                  </a:lnTo>
                  <a:cubicBezTo>
                    <a:pt x="1" y="2501"/>
                    <a:pt x="48" y="2549"/>
                    <a:pt x="72" y="2549"/>
                  </a:cubicBezTo>
                  <a:cubicBezTo>
                    <a:pt x="215" y="2668"/>
                    <a:pt x="358" y="2692"/>
                    <a:pt x="477" y="2692"/>
                  </a:cubicBezTo>
                  <a:lnTo>
                    <a:pt x="477" y="3597"/>
                  </a:lnTo>
                  <a:cubicBezTo>
                    <a:pt x="477" y="3882"/>
                    <a:pt x="691" y="4120"/>
                    <a:pt x="1001" y="4120"/>
                  </a:cubicBezTo>
                  <a:cubicBezTo>
                    <a:pt x="1144" y="4120"/>
                    <a:pt x="1263" y="4073"/>
                    <a:pt x="1382" y="3978"/>
                  </a:cubicBezTo>
                  <a:cubicBezTo>
                    <a:pt x="1477" y="4073"/>
                    <a:pt x="1620" y="4120"/>
                    <a:pt x="1763" y="4120"/>
                  </a:cubicBezTo>
                  <a:cubicBezTo>
                    <a:pt x="2072" y="4120"/>
                    <a:pt x="2263" y="3859"/>
                    <a:pt x="2263" y="3597"/>
                  </a:cubicBezTo>
                  <a:lnTo>
                    <a:pt x="2263" y="2692"/>
                  </a:lnTo>
                  <a:lnTo>
                    <a:pt x="2430" y="2692"/>
                  </a:lnTo>
                  <a:cubicBezTo>
                    <a:pt x="2596" y="2668"/>
                    <a:pt x="2739" y="2453"/>
                    <a:pt x="2739" y="2287"/>
                  </a:cubicBezTo>
                  <a:lnTo>
                    <a:pt x="2739" y="1620"/>
                  </a:lnTo>
                  <a:lnTo>
                    <a:pt x="2787" y="1310"/>
                  </a:lnTo>
                  <a:cubicBezTo>
                    <a:pt x="2787" y="1096"/>
                    <a:pt x="2739" y="953"/>
                    <a:pt x="2692" y="810"/>
                  </a:cubicBezTo>
                  <a:lnTo>
                    <a:pt x="2596" y="620"/>
                  </a:lnTo>
                  <a:cubicBezTo>
                    <a:pt x="2556" y="569"/>
                    <a:pt x="2498" y="540"/>
                    <a:pt x="2441" y="540"/>
                  </a:cubicBezTo>
                  <a:cubicBezTo>
                    <a:pt x="2364" y="540"/>
                    <a:pt x="2290" y="592"/>
                    <a:pt x="2263" y="715"/>
                  </a:cubicBezTo>
                  <a:lnTo>
                    <a:pt x="2263" y="739"/>
                  </a:lnTo>
                  <a:cubicBezTo>
                    <a:pt x="2334" y="834"/>
                    <a:pt x="2358" y="882"/>
                    <a:pt x="2382" y="977"/>
                  </a:cubicBezTo>
                  <a:cubicBezTo>
                    <a:pt x="2453" y="1120"/>
                    <a:pt x="2453" y="1239"/>
                    <a:pt x="2453" y="1382"/>
                  </a:cubicBezTo>
                  <a:lnTo>
                    <a:pt x="2453" y="1858"/>
                  </a:lnTo>
                  <a:lnTo>
                    <a:pt x="2453" y="2263"/>
                  </a:lnTo>
                  <a:cubicBezTo>
                    <a:pt x="2453" y="2287"/>
                    <a:pt x="2430" y="2311"/>
                    <a:pt x="2358" y="2311"/>
                  </a:cubicBezTo>
                  <a:cubicBezTo>
                    <a:pt x="2334" y="2311"/>
                    <a:pt x="2334" y="2287"/>
                    <a:pt x="2334" y="2263"/>
                  </a:cubicBezTo>
                  <a:lnTo>
                    <a:pt x="2334" y="2215"/>
                  </a:lnTo>
                  <a:lnTo>
                    <a:pt x="2334" y="1215"/>
                  </a:lnTo>
                  <a:cubicBezTo>
                    <a:pt x="2334" y="1120"/>
                    <a:pt x="2263" y="1072"/>
                    <a:pt x="2191" y="1025"/>
                  </a:cubicBezTo>
                  <a:cubicBezTo>
                    <a:pt x="2179" y="1022"/>
                    <a:pt x="2167" y="1021"/>
                    <a:pt x="2155" y="1021"/>
                  </a:cubicBezTo>
                  <a:cubicBezTo>
                    <a:pt x="2054" y="1021"/>
                    <a:pt x="1977" y="1108"/>
                    <a:pt x="1977" y="1215"/>
                  </a:cubicBezTo>
                  <a:lnTo>
                    <a:pt x="1977" y="3525"/>
                  </a:lnTo>
                  <a:cubicBezTo>
                    <a:pt x="1977" y="3632"/>
                    <a:pt x="1882" y="3719"/>
                    <a:pt x="1776" y="3719"/>
                  </a:cubicBezTo>
                  <a:cubicBezTo>
                    <a:pt x="1764" y="3719"/>
                    <a:pt x="1751" y="3718"/>
                    <a:pt x="1739" y="3716"/>
                  </a:cubicBezTo>
                  <a:cubicBezTo>
                    <a:pt x="1644" y="3692"/>
                    <a:pt x="1620" y="3620"/>
                    <a:pt x="1620" y="3525"/>
                  </a:cubicBezTo>
                  <a:lnTo>
                    <a:pt x="1620" y="3501"/>
                  </a:lnTo>
                  <a:lnTo>
                    <a:pt x="1620" y="2025"/>
                  </a:lnTo>
                  <a:cubicBezTo>
                    <a:pt x="1620" y="1930"/>
                    <a:pt x="1549" y="1858"/>
                    <a:pt x="1477" y="1834"/>
                  </a:cubicBezTo>
                  <a:cubicBezTo>
                    <a:pt x="1465" y="1832"/>
                    <a:pt x="1452" y="1831"/>
                    <a:pt x="1441" y="1831"/>
                  </a:cubicBezTo>
                  <a:cubicBezTo>
                    <a:pt x="1339" y="1831"/>
                    <a:pt x="1263" y="1918"/>
                    <a:pt x="1263" y="2025"/>
                  </a:cubicBezTo>
                  <a:lnTo>
                    <a:pt x="1263" y="3501"/>
                  </a:lnTo>
                  <a:lnTo>
                    <a:pt x="1263" y="3525"/>
                  </a:lnTo>
                  <a:cubicBezTo>
                    <a:pt x="1263" y="3620"/>
                    <a:pt x="1191" y="3692"/>
                    <a:pt x="1144" y="3716"/>
                  </a:cubicBezTo>
                  <a:cubicBezTo>
                    <a:pt x="1131" y="3718"/>
                    <a:pt x="1119" y="3719"/>
                    <a:pt x="1107" y="3719"/>
                  </a:cubicBezTo>
                  <a:cubicBezTo>
                    <a:pt x="1001" y="3719"/>
                    <a:pt x="906" y="3632"/>
                    <a:pt x="906" y="3525"/>
                  </a:cubicBezTo>
                  <a:lnTo>
                    <a:pt x="906" y="1215"/>
                  </a:lnTo>
                  <a:cubicBezTo>
                    <a:pt x="906" y="1120"/>
                    <a:pt x="834" y="1072"/>
                    <a:pt x="763" y="1025"/>
                  </a:cubicBezTo>
                  <a:cubicBezTo>
                    <a:pt x="750" y="1022"/>
                    <a:pt x="738" y="1021"/>
                    <a:pt x="726" y="1021"/>
                  </a:cubicBezTo>
                  <a:cubicBezTo>
                    <a:pt x="625" y="1021"/>
                    <a:pt x="548" y="1108"/>
                    <a:pt x="548" y="1215"/>
                  </a:cubicBezTo>
                  <a:lnTo>
                    <a:pt x="548" y="2263"/>
                  </a:lnTo>
                  <a:cubicBezTo>
                    <a:pt x="548" y="2287"/>
                    <a:pt x="524" y="2311"/>
                    <a:pt x="477" y="2311"/>
                  </a:cubicBezTo>
                  <a:cubicBezTo>
                    <a:pt x="453" y="2311"/>
                    <a:pt x="429" y="2287"/>
                    <a:pt x="429" y="2263"/>
                  </a:cubicBezTo>
                  <a:lnTo>
                    <a:pt x="429" y="1906"/>
                  </a:lnTo>
                  <a:lnTo>
                    <a:pt x="429" y="1429"/>
                  </a:lnTo>
                  <a:cubicBezTo>
                    <a:pt x="429" y="1310"/>
                    <a:pt x="429" y="1144"/>
                    <a:pt x="453" y="1025"/>
                  </a:cubicBezTo>
                  <a:cubicBezTo>
                    <a:pt x="477" y="906"/>
                    <a:pt x="548" y="834"/>
                    <a:pt x="596" y="739"/>
                  </a:cubicBezTo>
                  <a:cubicBezTo>
                    <a:pt x="715" y="548"/>
                    <a:pt x="929" y="405"/>
                    <a:pt x="1144" y="358"/>
                  </a:cubicBezTo>
                  <a:cubicBezTo>
                    <a:pt x="1239" y="310"/>
                    <a:pt x="1358" y="310"/>
                    <a:pt x="1429" y="310"/>
                  </a:cubicBezTo>
                  <a:cubicBezTo>
                    <a:pt x="1549" y="310"/>
                    <a:pt x="1668" y="358"/>
                    <a:pt x="1763" y="382"/>
                  </a:cubicBezTo>
                  <a:cubicBezTo>
                    <a:pt x="1779" y="386"/>
                    <a:pt x="1796" y="388"/>
                    <a:pt x="1812" y="388"/>
                  </a:cubicBezTo>
                  <a:cubicBezTo>
                    <a:pt x="1889" y="388"/>
                    <a:pt x="1957" y="341"/>
                    <a:pt x="1977" y="263"/>
                  </a:cubicBezTo>
                  <a:cubicBezTo>
                    <a:pt x="2001" y="167"/>
                    <a:pt x="1953" y="72"/>
                    <a:pt x="1858" y="48"/>
                  </a:cubicBezTo>
                  <a:cubicBezTo>
                    <a:pt x="1715" y="1"/>
                    <a:pt x="1406" y="1"/>
                    <a:pt x="140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9" name="Google Shape;19489;p83"/>
            <p:cNvSpPr/>
            <p:nvPr/>
          </p:nvSpPr>
          <p:spPr>
            <a:xfrm>
              <a:off x="7669461" y="3803831"/>
              <a:ext cx="84526" cy="121436"/>
            </a:xfrm>
            <a:custGeom>
              <a:avLst/>
              <a:gdLst/>
              <a:ahLst/>
              <a:cxnLst/>
              <a:rect l="l" t="t" r="r" b="b"/>
              <a:pathLst>
                <a:path w="2835" h="4073" extrusionOk="0">
                  <a:moveTo>
                    <a:pt x="1287" y="2882"/>
                  </a:moveTo>
                  <a:lnTo>
                    <a:pt x="1287" y="3572"/>
                  </a:lnTo>
                  <a:lnTo>
                    <a:pt x="1287" y="3667"/>
                  </a:lnTo>
                  <a:cubicBezTo>
                    <a:pt x="1239" y="3763"/>
                    <a:pt x="1168" y="3787"/>
                    <a:pt x="1096" y="3787"/>
                  </a:cubicBezTo>
                  <a:cubicBezTo>
                    <a:pt x="1001" y="3787"/>
                    <a:pt x="930" y="3691"/>
                    <a:pt x="930" y="3596"/>
                  </a:cubicBezTo>
                  <a:lnTo>
                    <a:pt x="930" y="2882"/>
                  </a:lnTo>
                  <a:close/>
                  <a:moveTo>
                    <a:pt x="2001" y="2882"/>
                  </a:moveTo>
                  <a:lnTo>
                    <a:pt x="2001" y="3596"/>
                  </a:lnTo>
                  <a:cubicBezTo>
                    <a:pt x="2001" y="3691"/>
                    <a:pt x="1906" y="3787"/>
                    <a:pt x="1811" y="3787"/>
                  </a:cubicBezTo>
                  <a:cubicBezTo>
                    <a:pt x="1715" y="3787"/>
                    <a:pt x="1668" y="3763"/>
                    <a:pt x="1644" y="3667"/>
                  </a:cubicBezTo>
                  <a:lnTo>
                    <a:pt x="1644" y="3596"/>
                  </a:lnTo>
                  <a:lnTo>
                    <a:pt x="1644" y="3572"/>
                  </a:lnTo>
                  <a:lnTo>
                    <a:pt x="1644" y="2882"/>
                  </a:lnTo>
                  <a:close/>
                  <a:moveTo>
                    <a:pt x="1334" y="0"/>
                  </a:moveTo>
                  <a:cubicBezTo>
                    <a:pt x="953" y="0"/>
                    <a:pt x="620" y="119"/>
                    <a:pt x="358" y="429"/>
                  </a:cubicBezTo>
                  <a:cubicBezTo>
                    <a:pt x="1" y="810"/>
                    <a:pt x="1" y="1310"/>
                    <a:pt x="1" y="1786"/>
                  </a:cubicBezTo>
                  <a:lnTo>
                    <a:pt x="1" y="2024"/>
                  </a:lnTo>
                  <a:lnTo>
                    <a:pt x="1" y="2048"/>
                  </a:lnTo>
                  <a:cubicBezTo>
                    <a:pt x="1" y="2120"/>
                    <a:pt x="25" y="2167"/>
                    <a:pt x="48" y="2239"/>
                  </a:cubicBezTo>
                  <a:cubicBezTo>
                    <a:pt x="48" y="2262"/>
                    <a:pt x="72" y="2262"/>
                    <a:pt x="72" y="2286"/>
                  </a:cubicBezTo>
                  <a:lnTo>
                    <a:pt x="120" y="2334"/>
                  </a:lnTo>
                  <a:lnTo>
                    <a:pt x="72" y="2501"/>
                  </a:lnTo>
                  <a:lnTo>
                    <a:pt x="72" y="2524"/>
                  </a:lnTo>
                  <a:cubicBezTo>
                    <a:pt x="120" y="2715"/>
                    <a:pt x="239" y="2834"/>
                    <a:pt x="406" y="2834"/>
                  </a:cubicBezTo>
                  <a:lnTo>
                    <a:pt x="477" y="2834"/>
                  </a:lnTo>
                  <a:lnTo>
                    <a:pt x="477" y="3548"/>
                  </a:lnTo>
                  <a:cubicBezTo>
                    <a:pt x="477" y="3834"/>
                    <a:pt x="668" y="4072"/>
                    <a:pt x="977" y="4072"/>
                  </a:cubicBezTo>
                  <a:cubicBezTo>
                    <a:pt x="1120" y="4072"/>
                    <a:pt x="1239" y="4048"/>
                    <a:pt x="1358" y="3929"/>
                  </a:cubicBezTo>
                  <a:cubicBezTo>
                    <a:pt x="1453" y="4025"/>
                    <a:pt x="1573" y="4072"/>
                    <a:pt x="1715" y="4072"/>
                  </a:cubicBezTo>
                  <a:lnTo>
                    <a:pt x="1739" y="4072"/>
                  </a:lnTo>
                  <a:cubicBezTo>
                    <a:pt x="2025" y="4072"/>
                    <a:pt x="2263" y="3834"/>
                    <a:pt x="2263" y="3548"/>
                  </a:cubicBezTo>
                  <a:lnTo>
                    <a:pt x="2263" y="2834"/>
                  </a:lnTo>
                  <a:lnTo>
                    <a:pt x="2335" y="2834"/>
                  </a:lnTo>
                  <a:cubicBezTo>
                    <a:pt x="2525" y="2763"/>
                    <a:pt x="2620" y="2620"/>
                    <a:pt x="2620" y="2453"/>
                  </a:cubicBezTo>
                  <a:lnTo>
                    <a:pt x="2573" y="2286"/>
                  </a:lnTo>
                  <a:lnTo>
                    <a:pt x="2620" y="2262"/>
                  </a:lnTo>
                  <a:cubicBezTo>
                    <a:pt x="2692" y="2167"/>
                    <a:pt x="2739" y="2096"/>
                    <a:pt x="2739" y="1977"/>
                  </a:cubicBezTo>
                  <a:lnTo>
                    <a:pt x="2739" y="1286"/>
                  </a:lnTo>
                  <a:cubicBezTo>
                    <a:pt x="2835" y="1143"/>
                    <a:pt x="2739" y="905"/>
                    <a:pt x="2620" y="691"/>
                  </a:cubicBezTo>
                  <a:cubicBezTo>
                    <a:pt x="2580" y="640"/>
                    <a:pt x="2517" y="611"/>
                    <a:pt x="2457" y="611"/>
                  </a:cubicBezTo>
                  <a:cubicBezTo>
                    <a:pt x="2377" y="611"/>
                    <a:pt x="2301" y="663"/>
                    <a:pt x="2287" y="786"/>
                  </a:cubicBezTo>
                  <a:lnTo>
                    <a:pt x="2287" y="810"/>
                  </a:lnTo>
                  <a:cubicBezTo>
                    <a:pt x="2406" y="976"/>
                    <a:pt x="2477" y="1167"/>
                    <a:pt x="2477" y="1381"/>
                  </a:cubicBezTo>
                  <a:lnTo>
                    <a:pt x="2477" y="2024"/>
                  </a:lnTo>
                  <a:cubicBezTo>
                    <a:pt x="2477" y="2048"/>
                    <a:pt x="2406" y="2096"/>
                    <a:pt x="2382" y="2096"/>
                  </a:cubicBezTo>
                  <a:cubicBezTo>
                    <a:pt x="2358" y="2096"/>
                    <a:pt x="2358" y="2048"/>
                    <a:pt x="2358" y="2024"/>
                  </a:cubicBezTo>
                  <a:lnTo>
                    <a:pt x="2358" y="2000"/>
                  </a:lnTo>
                  <a:lnTo>
                    <a:pt x="2358" y="1310"/>
                  </a:lnTo>
                  <a:cubicBezTo>
                    <a:pt x="2358" y="1215"/>
                    <a:pt x="2287" y="1167"/>
                    <a:pt x="2192" y="1143"/>
                  </a:cubicBezTo>
                  <a:cubicBezTo>
                    <a:pt x="2170" y="1135"/>
                    <a:pt x="2150" y="1131"/>
                    <a:pt x="2132" y="1131"/>
                  </a:cubicBezTo>
                  <a:cubicBezTo>
                    <a:pt x="2049" y="1131"/>
                    <a:pt x="2001" y="1212"/>
                    <a:pt x="2001" y="1310"/>
                  </a:cubicBezTo>
                  <a:lnTo>
                    <a:pt x="2001" y="2048"/>
                  </a:lnTo>
                  <a:lnTo>
                    <a:pt x="2001" y="2096"/>
                  </a:lnTo>
                  <a:cubicBezTo>
                    <a:pt x="2025" y="2262"/>
                    <a:pt x="2144" y="2405"/>
                    <a:pt x="2311" y="2453"/>
                  </a:cubicBezTo>
                  <a:lnTo>
                    <a:pt x="2311" y="2524"/>
                  </a:lnTo>
                  <a:lnTo>
                    <a:pt x="572" y="2524"/>
                  </a:lnTo>
                  <a:lnTo>
                    <a:pt x="572" y="2453"/>
                  </a:lnTo>
                  <a:cubicBezTo>
                    <a:pt x="739" y="2405"/>
                    <a:pt x="882" y="2262"/>
                    <a:pt x="882" y="2048"/>
                  </a:cubicBezTo>
                  <a:lnTo>
                    <a:pt x="882" y="2024"/>
                  </a:lnTo>
                  <a:lnTo>
                    <a:pt x="882" y="1286"/>
                  </a:lnTo>
                  <a:cubicBezTo>
                    <a:pt x="882" y="1191"/>
                    <a:pt x="834" y="1143"/>
                    <a:pt x="739" y="1096"/>
                  </a:cubicBezTo>
                  <a:cubicBezTo>
                    <a:pt x="727" y="1093"/>
                    <a:pt x="714" y="1092"/>
                    <a:pt x="703" y="1092"/>
                  </a:cubicBezTo>
                  <a:cubicBezTo>
                    <a:pt x="601" y="1092"/>
                    <a:pt x="525" y="1179"/>
                    <a:pt x="525" y="1286"/>
                  </a:cubicBezTo>
                  <a:lnTo>
                    <a:pt x="525" y="2024"/>
                  </a:lnTo>
                  <a:cubicBezTo>
                    <a:pt x="525" y="2024"/>
                    <a:pt x="501" y="2096"/>
                    <a:pt x="477" y="2096"/>
                  </a:cubicBezTo>
                  <a:cubicBezTo>
                    <a:pt x="429" y="2096"/>
                    <a:pt x="406" y="2048"/>
                    <a:pt x="406" y="2024"/>
                  </a:cubicBezTo>
                  <a:lnTo>
                    <a:pt x="406" y="1334"/>
                  </a:lnTo>
                  <a:cubicBezTo>
                    <a:pt x="406" y="786"/>
                    <a:pt x="858" y="333"/>
                    <a:pt x="1430" y="333"/>
                  </a:cubicBezTo>
                  <a:cubicBezTo>
                    <a:pt x="1549" y="333"/>
                    <a:pt x="1668" y="357"/>
                    <a:pt x="1739" y="381"/>
                  </a:cubicBezTo>
                  <a:cubicBezTo>
                    <a:pt x="1760" y="392"/>
                    <a:pt x="1781" y="396"/>
                    <a:pt x="1801" y="396"/>
                  </a:cubicBezTo>
                  <a:cubicBezTo>
                    <a:pt x="1873" y="396"/>
                    <a:pt x="1935" y="336"/>
                    <a:pt x="1954" y="262"/>
                  </a:cubicBezTo>
                  <a:cubicBezTo>
                    <a:pt x="1977" y="191"/>
                    <a:pt x="1930" y="95"/>
                    <a:pt x="1834" y="71"/>
                  </a:cubicBezTo>
                  <a:cubicBezTo>
                    <a:pt x="1692" y="0"/>
                    <a:pt x="1382" y="0"/>
                    <a:pt x="138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0" name="Google Shape;19490;p83"/>
            <p:cNvSpPr/>
            <p:nvPr/>
          </p:nvSpPr>
          <p:spPr>
            <a:xfrm>
              <a:off x="7692180" y="3757677"/>
              <a:ext cx="41204" cy="41204"/>
            </a:xfrm>
            <a:custGeom>
              <a:avLst/>
              <a:gdLst/>
              <a:ahLst/>
              <a:cxnLst/>
              <a:rect l="l" t="t" r="r" b="b"/>
              <a:pathLst>
                <a:path w="1382" h="1382" extrusionOk="0">
                  <a:moveTo>
                    <a:pt x="691" y="334"/>
                  </a:moveTo>
                  <a:cubicBezTo>
                    <a:pt x="858" y="334"/>
                    <a:pt x="1049" y="476"/>
                    <a:pt x="1049" y="691"/>
                  </a:cubicBezTo>
                  <a:cubicBezTo>
                    <a:pt x="1049" y="857"/>
                    <a:pt x="906" y="1048"/>
                    <a:pt x="691" y="1048"/>
                  </a:cubicBezTo>
                  <a:cubicBezTo>
                    <a:pt x="525" y="1048"/>
                    <a:pt x="334" y="905"/>
                    <a:pt x="334" y="691"/>
                  </a:cubicBezTo>
                  <a:cubicBezTo>
                    <a:pt x="334" y="476"/>
                    <a:pt x="525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91"/>
                  </a:cubicBezTo>
                  <a:cubicBezTo>
                    <a:pt x="1" y="1072"/>
                    <a:pt x="310" y="1381"/>
                    <a:pt x="691" y="1381"/>
                  </a:cubicBezTo>
                  <a:cubicBezTo>
                    <a:pt x="1072" y="1381"/>
                    <a:pt x="1382" y="1072"/>
                    <a:pt x="1382" y="691"/>
                  </a:cubicBezTo>
                  <a:cubicBezTo>
                    <a:pt x="1382" y="310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1" name="Google Shape;19491;p83"/>
            <p:cNvSpPr/>
            <p:nvPr/>
          </p:nvSpPr>
          <p:spPr>
            <a:xfrm>
              <a:off x="7692180" y="3573060"/>
              <a:ext cx="41204" cy="41204"/>
            </a:xfrm>
            <a:custGeom>
              <a:avLst/>
              <a:gdLst/>
              <a:ahLst/>
              <a:cxnLst/>
              <a:rect l="l" t="t" r="r" b="b"/>
              <a:pathLst>
                <a:path w="1382" h="1382" extrusionOk="0">
                  <a:moveTo>
                    <a:pt x="691" y="334"/>
                  </a:moveTo>
                  <a:cubicBezTo>
                    <a:pt x="882" y="334"/>
                    <a:pt x="1049" y="500"/>
                    <a:pt x="1049" y="691"/>
                  </a:cubicBezTo>
                  <a:cubicBezTo>
                    <a:pt x="1049" y="905"/>
                    <a:pt x="858" y="1048"/>
                    <a:pt x="691" y="1048"/>
                  </a:cubicBezTo>
                  <a:cubicBezTo>
                    <a:pt x="477" y="1048"/>
                    <a:pt x="334" y="858"/>
                    <a:pt x="334" y="691"/>
                  </a:cubicBezTo>
                  <a:cubicBezTo>
                    <a:pt x="334" y="477"/>
                    <a:pt x="525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91"/>
                  </a:cubicBezTo>
                  <a:cubicBezTo>
                    <a:pt x="1" y="1072"/>
                    <a:pt x="310" y="1382"/>
                    <a:pt x="691" y="1382"/>
                  </a:cubicBezTo>
                  <a:cubicBezTo>
                    <a:pt x="1072" y="1382"/>
                    <a:pt x="1382" y="1072"/>
                    <a:pt x="1382" y="691"/>
                  </a:cubicBezTo>
                  <a:cubicBezTo>
                    <a:pt x="1382" y="310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2" name="Google Shape;19492;p83"/>
            <p:cNvSpPr/>
            <p:nvPr/>
          </p:nvSpPr>
          <p:spPr>
            <a:xfrm>
              <a:off x="7670892" y="3622047"/>
              <a:ext cx="83094" cy="122868"/>
            </a:xfrm>
            <a:custGeom>
              <a:avLst/>
              <a:gdLst/>
              <a:ahLst/>
              <a:cxnLst/>
              <a:rect l="l" t="t" r="r" b="b"/>
              <a:pathLst>
                <a:path w="2787" h="4121" extrusionOk="0">
                  <a:moveTo>
                    <a:pt x="1358" y="1"/>
                  </a:moveTo>
                  <a:cubicBezTo>
                    <a:pt x="953" y="1"/>
                    <a:pt x="620" y="120"/>
                    <a:pt x="358" y="405"/>
                  </a:cubicBezTo>
                  <a:cubicBezTo>
                    <a:pt x="191" y="620"/>
                    <a:pt x="96" y="882"/>
                    <a:pt x="48" y="1144"/>
                  </a:cubicBezTo>
                  <a:cubicBezTo>
                    <a:pt x="0" y="1358"/>
                    <a:pt x="0" y="1572"/>
                    <a:pt x="0" y="1787"/>
                  </a:cubicBezTo>
                  <a:lnTo>
                    <a:pt x="0" y="1977"/>
                  </a:lnTo>
                  <a:lnTo>
                    <a:pt x="0" y="2453"/>
                  </a:lnTo>
                  <a:cubicBezTo>
                    <a:pt x="0" y="2501"/>
                    <a:pt x="48" y="2549"/>
                    <a:pt x="72" y="2549"/>
                  </a:cubicBezTo>
                  <a:cubicBezTo>
                    <a:pt x="215" y="2668"/>
                    <a:pt x="358" y="2692"/>
                    <a:pt x="477" y="2692"/>
                  </a:cubicBezTo>
                  <a:lnTo>
                    <a:pt x="477" y="3597"/>
                  </a:lnTo>
                  <a:cubicBezTo>
                    <a:pt x="477" y="3882"/>
                    <a:pt x="691" y="4120"/>
                    <a:pt x="1001" y="4120"/>
                  </a:cubicBezTo>
                  <a:cubicBezTo>
                    <a:pt x="1143" y="4120"/>
                    <a:pt x="1263" y="4073"/>
                    <a:pt x="1382" y="3978"/>
                  </a:cubicBezTo>
                  <a:cubicBezTo>
                    <a:pt x="1477" y="4073"/>
                    <a:pt x="1620" y="4120"/>
                    <a:pt x="1763" y="4120"/>
                  </a:cubicBezTo>
                  <a:cubicBezTo>
                    <a:pt x="2072" y="4120"/>
                    <a:pt x="2263" y="3859"/>
                    <a:pt x="2263" y="3597"/>
                  </a:cubicBezTo>
                  <a:lnTo>
                    <a:pt x="2263" y="2692"/>
                  </a:lnTo>
                  <a:lnTo>
                    <a:pt x="2429" y="2692"/>
                  </a:lnTo>
                  <a:cubicBezTo>
                    <a:pt x="2596" y="2668"/>
                    <a:pt x="2739" y="2453"/>
                    <a:pt x="2739" y="2287"/>
                  </a:cubicBezTo>
                  <a:lnTo>
                    <a:pt x="2739" y="1620"/>
                  </a:lnTo>
                  <a:lnTo>
                    <a:pt x="2787" y="1310"/>
                  </a:lnTo>
                  <a:cubicBezTo>
                    <a:pt x="2787" y="1096"/>
                    <a:pt x="2739" y="953"/>
                    <a:pt x="2691" y="810"/>
                  </a:cubicBezTo>
                  <a:lnTo>
                    <a:pt x="2596" y="620"/>
                  </a:lnTo>
                  <a:cubicBezTo>
                    <a:pt x="2555" y="569"/>
                    <a:pt x="2497" y="540"/>
                    <a:pt x="2441" y="540"/>
                  </a:cubicBezTo>
                  <a:cubicBezTo>
                    <a:pt x="2364" y="540"/>
                    <a:pt x="2290" y="592"/>
                    <a:pt x="2263" y="715"/>
                  </a:cubicBezTo>
                  <a:lnTo>
                    <a:pt x="2263" y="739"/>
                  </a:lnTo>
                  <a:cubicBezTo>
                    <a:pt x="2334" y="834"/>
                    <a:pt x="2358" y="882"/>
                    <a:pt x="2382" y="977"/>
                  </a:cubicBezTo>
                  <a:cubicBezTo>
                    <a:pt x="2453" y="1120"/>
                    <a:pt x="2453" y="1239"/>
                    <a:pt x="2453" y="1382"/>
                  </a:cubicBezTo>
                  <a:lnTo>
                    <a:pt x="2453" y="1858"/>
                  </a:lnTo>
                  <a:lnTo>
                    <a:pt x="2453" y="2263"/>
                  </a:lnTo>
                  <a:cubicBezTo>
                    <a:pt x="2453" y="2287"/>
                    <a:pt x="2429" y="2311"/>
                    <a:pt x="2358" y="2311"/>
                  </a:cubicBezTo>
                  <a:cubicBezTo>
                    <a:pt x="2334" y="2311"/>
                    <a:pt x="2334" y="2287"/>
                    <a:pt x="2334" y="2263"/>
                  </a:cubicBezTo>
                  <a:lnTo>
                    <a:pt x="2334" y="2215"/>
                  </a:lnTo>
                  <a:lnTo>
                    <a:pt x="2334" y="1215"/>
                  </a:lnTo>
                  <a:cubicBezTo>
                    <a:pt x="2334" y="1120"/>
                    <a:pt x="2263" y="1072"/>
                    <a:pt x="2191" y="1025"/>
                  </a:cubicBezTo>
                  <a:cubicBezTo>
                    <a:pt x="2179" y="1022"/>
                    <a:pt x="2167" y="1021"/>
                    <a:pt x="2155" y="1021"/>
                  </a:cubicBezTo>
                  <a:cubicBezTo>
                    <a:pt x="2053" y="1021"/>
                    <a:pt x="1977" y="1108"/>
                    <a:pt x="1977" y="1215"/>
                  </a:cubicBezTo>
                  <a:lnTo>
                    <a:pt x="1977" y="3525"/>
                  </a:lnTo>
                  <a:cubicBezTo>
                    <a:pt x="1977" y="3632"/>
                    <a:pt x="1881" y="3719"/>
                    <a:pt x="1776" y="3719"/>
                  </a:cubicBezTo>
                  <a:cubicBezTo>
                    <a:pt x="1764" y="3719"/>
                    <a:pt x="1751" y="3718"/>
                    <a:pt x="1739" y="3716"/>
                  </a:cubicBezTo>
                  <a:cubicBezTo>
                    <a:pt x="1644" y="3692"/>
                    <a:pt x="1620" y="3620"/>
                    <a:pt x="1620" y="3525"/>
                  </a:cubicBezTo>
                  <a:lnTo>
                    <a:pt x="1620" y="3501"/>
                  </a:lnTo>
                  <a:lnTo>
                    <a:pt x="1620" y="2025"/>
                  </a:lnTo>
                  <a:cubicBezTo>
                    <a:pt x="1620" y="1930"/>
                    <a:pt x="1548" y="1858"/>
                    <a:pt x="1477" y="1834"/>
                  </a:cubicBezTo>
                  <a:cubicBezTo>
                    <a:pt x="1464" y="1832"/>
                    <a:pt x="1452" y="1831"/>
                    <a:pt x="1440" y="1831"/>
                  </a:cubicBezTo>
                  <a:cubicBezTo>
                    <a:pt x="1339" y="1831"/>
                    <a:pt x="1263" y="1918"/>
                    <a:pt x="1263" y="2025"/>
                  </a:cubicBezTo>
                  <a:lnTo>
                    <a:pt x="1263" y="3501"/>
                  </a:lnTo>
                  <a:lnTo>
                    <a:pt x="1263" y="3525"/>
                  </a:lnTo>
                  <a:cubicBezTo>
                    <a:pt x="1263" y="3620"/>
                    <a:pt x="1191" y="3692"/>
                    <a:pt x="1143" y="3716"/>
                  </a:cubicBezTo>
                  <a:cubicBezTo>
                    <a:pt x="1131" y="3718"/>
                    <a:pt x="1119" y="3719"/>
                    <a:pt x="1106" y="3719"/>
                  </a:cubicBezTo>
                  <a:cubicBezTo>
                    <a:pt x="1001" y="3719"/>
                    <a:pt x="905" y="3632"/>
                    <a:pt x="905" y="3525"/>
                  </a:cubicBezTo>
                  <a:lnTo>
                    <a:pt x="905" y="1215"/>
                  </a:lnTo>
                  <a:cubicBezTo>
                    <a:pt x="905" y="1120"/>
                    <a:pt x="834" y="1072"/>
                    <a:pt x="762" y="1025"/>
                  </a:cubicBezTo>
                  <a:cubicBezTo>
                    <a:pt x="750" y="1022"/>
                    <a:pt x="738" y="1021"/>
                    <a:pt x="726" y="1021"/>
                  </a:cubicBezTo>
                  <a:cubicBezTo>
                    <a:pt x="625" y="1021"/>
                    <a:pt x="548" y="1108"/>
                    <a:pt x="548" y="1215"/>
                  </a:cubicBezTo>
                  <a:lnTo>
                    <a:pt x="548" y="2263"/>
                  </a:lnTo>
                  <a:cubicBezTo>
                    <a:pt x="548" y="2287"/>
                    <a:pt x="524" y="2311"/>
                    <a:pt x="477" y="2311"/>
                  </a:cubicBezTo>
                  <a:cubicBezTo>
                    <a:pt x="453" y="2311"/>
                    <a:pt x="429" y="2287"/>
                    <a:pt x="429" y="2263"/>
                  </a:cubicBezTo>
                  <a:lnTo>
                    <a:pt x="429" y="1906"/>
                  </a:lnTo>
                  <a:lnTo>
                    <a:pt x="429" y="1429"/>
                  </a:lnTo>
                  <a:cubicBezTo>
                    <a:pt x="429" y="1310"/>
                    <a:pt x="429" y="1144"/>
                    <a:pt x="453" y="1025"/>
                  </a:cubicBezTo>
                  <a:cubicBezTo>
                    <a:pt x="477" y="906"/>
                    <a:pt x="548" y="834"/>
                    <a:pt x="596" y="739"/>
                  </a:cubicBezTo>
                  <a:cubicBezTo>
                    <a:pt x="715" y="548"/>
                    <a:pt x="929" y="405"/>
                    <a:pt x="1143" y="358"/>
                  </a:cubicBezTo>
                  <a:cubicBezTo>
                    <a:pt x="1239" y="310"/>
                    <a:pt x="1358" y="310"/>
                    <a:pt x="1429" y="310"/>
                  </a:cubicBezTo>
                  <a:cubicBezTo>
                    <a:pt x="1548" y="310"/>
                    <a:pt x="1667" y="358"/>
                    <a:pt x="1763" y="382"/>
                  </a:cubicBezTo>
                  <a:cubicBezTo>
                    <a:pt x="1779" y="386"/>
                    <a:pt x="1795" y="388"/>
                    <a:pt x="1811" y="388"/>
                  </a:cubicBezTo>
                  <a:cubicBezTo>
                    <a:pt x="1888" y="388"/>
                    <a:pt x="1957" y="341"/>
                    <a:pt x="1977" y="263"/>
                  </a:cubicBezTo>
                  <a:cubicBezTo>
                    <a:pt x="2001" y="167"/>
                    <a:pt x="1953" y="72"/>
                    <a:pt x="1858" y="48"/>
                  </a:cubicBezTo>
                  <a:cubicBezTo>
                    <a:pt x="1715" y="1"/>
                    <a:pt x="1405" y="1"/>
                    <a:pt x="140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493" name="Google Shape;19493;p83"/>
          <p:cNvGrpSpPr/>
          <p:nvPr/>
        </p:nvGrpSpPr>
        <p:grpSpPr>
          <a:xfrm>
            <a:off x="1048518" y="1922930"/>
            <a:ext cx="362163" cy="354351"/>
            <a:chOff x="1696206" y="1922930"/>
            <a:chExt cx="362163" cy="354351"/>
          </a:xfrm>
        </p:grpSpPr>
        <p:sp>
          <p:nvSpPr>
            <p:cNvPr id="19494" name="Google Shape;19494;p83"/>
            <p:cNvSpPr/>
            <p:nvPr/>
          </p:nvSpPr>
          <p:spPr>
            <a:xfrm>
              <a:off x="1701185" y="1927909"/>
              <a:ext cx="342962" cy="342276"/>
            </a:xfrm>
            <a:custGeom>
              <a:avLst/>
              <a:gdLst/>
              <a:ahLst/>
              <a:cxnLst/>
              <a:rect l="l" t="t" r="r" b="b"/>
              <a:pathLst>
                <a:path w="11503" h="11480" extrusionOk="0">
                  <a:moveTo>
                    <a:pt x="5740" y="1596"/>
                  </a:moveTo>
                  <a:cubicBezTo>
                    <a:pt x="8050" y="1596"/>
                    <a:pt x="9884" y="3454"/>
                    <a:pt x="9884" y="5740"/>
                  </a:cubicBezTo>
                  <a:cubicBezTo>
                    <a:pt x="9884" y="8026"/>
                    <a:pt x="8050" y="9883"/>
                    <a:pt x="5740" y="9883"/>
                  </a:cubicBezTo>
                  <a:cubicBezTo>
                    <a:pt x="3454" y="9883"/>
                    <a:pt x="1596" y="8026"/>
                    <a:pt x="1596" y="5740"/>
                  </a:cubicBezTo>
                  <a:cubicBezTo>
                    <a:pt x="1596" y="3454"/>
                    <a:pt x="3454" y="1596"/>
                    <a:pt x="5740" y="1596"/>
                  </a:cubicBezTo>
                  <a:close/>
                  <a:moveTo>
                    <a:pt x="5740" y="1"/>
                  </a:moveTo>
                  <a:cubicBezTo>
                    <a:pt x="2573" y="1"/>
                    <a:pt x="1" y="2572"/>
                    <a:pt x="1" y="5740"/>
                  </a:cubicBezTo>
                  <a:cubicBezTo>
                    <a:pt x="1" y="8883"/>
                    <a:pt x="2596" y="11479"/>
                    <a:pt x="5740" y="11479"/>
                  </a:cubicBezTo>
                  <a:cubicBezTo>
                    <a:pt x="8907" y="11479"/>
                    <a:pt x="11503" y="8883"/>
                    <a:pt x="11503" y="5740"/>
                  </a:cubicBezTo>
                  <a:cubicBezTo>
                    <a:pt x="11503" y="2572"/>
                    <a:pt x="8931" y="1"/>
                    <a:pt x="5740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5" name="Google Shape;19495;p83"/>
            <p:cNvSpPr/>
            <p:nvPr/>
          </p:nvSpPr>
          <p:spPr>
            <a:xfrm>
              <a:off x="1792778" y="1940700"/>
              <a:ext cx="252086" cy="329486"/>
            </a:xfrm>
            <a:custGeom>
              <a:avLst/>
              <a:gdLst/>
              <a:ahLst/>
              <a:cxnLst/>
              <a:rect l="l" t="t" r="r" b="b"/>
              <a:pathLst>
                <a:path w="8455" h="11051" extrusionOk="0">
                  <a:moveTo>
                    <a:pt x="4906" y="0"/>
                  </a:moveTo>
                  <a:lnTo>
                    <a:pt x="4906" y="0"/>
                  </a:lnTo>
                  <a:cubicBezTo>
                    <a:pt x="6716" y="953"/>
                    <a:pt x="7978" y="2906"/>
                    <a:pt x="7978" y="5096"/>
                  </a:cubicBezTo>
                  <a:cubicBezTo>
                    <a:pt x="7978" y="8288"/>
                    <a:pt x="5383" y="10836"/>
                    <a:pt x="2239" y="10836"/>
                  </a:cubicBezTo>
                  <a:cubicBezTo>
                    <a:pt x="1429" y="10836"/>
                    <a:pt x="691" y="10693"/>
                    <a:pt x="1" y="10407"/>
                  </a:cubicBezTo>
                  <a:lnTo>
                    <a:pt x="1" y="10407"/>
                  </a:lnTo>
                  <a:cubicBezTo>
                    <a:pt x="810" y="10812"/>
                    <a:pt x="1715" y="11050"/>
                    <a:pt x="2668" y="11050"/>
                  </a:cubicBezTo>
                  <a:cubicBezTo>
                    <a:pt x="5859" y="11050"/>
                    <a:pt x="8431" y="8454"/>
                    <a:pt x="8431" y="5311"/>
                  </a:cubicBezTo>
                  <a:cubicBezTo>
                    <a:pt x="8455" y="2929"/>
                    <a:pt x="7002" y="881"/>
                    <a:pt x="4906" y="0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6" name="Google Shape;19496;p83"/>
            <p:cNvSpPr/>
            <p:nvPr/>
          </p:nvSpPr>
          <p:spPr>
            <a:xfrm>
              <a:off x="1871610" y="1927909"/>
              <a:ext cx="172539" cy="171138"/>
            </a:xfrm>
            <a:custGeom>
              <a:avLst/>
              <a:gdLst/>
              <a:ahLst/>
              <a:cxnLst/>
              <a:rect l="l" t="t" r="r" b="b"/>
              <a:pathLst>
                <a:path w="5787" h="5740" extrusionOk="0">
                  <a:moveTo>
                    <a:pt x="24" y="1"/>
                  </a:moveTo>
                  <a:lnTo>
                    <a:pt x="0" y="1596"/>
                  </a:lnTo>
                  <a:cubicBezTo>
                    <a:pt x="2286" y="1596"/>
                    <a:pt x="4144" y="3430"/>
                    <a:pt x="4144" y="5740"/>
                  </a:cubicBezTo>
                  <a:lnTo>
                    <a:pt x="5787" y="5740"/>
                  </a:lnTo>
                  <a:cubicBezTo>
                    <a:pt x="5787" y="2572"/>
                    <a:pt x="3215" y="1"/>
                    <a:pt x="24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7" name="Google Shape;19497;p83"/>
            <p:cNvSpPr/>
            <p:nvPr/>
          </p:nvSpPr>
          <p:spPr>
            <a:xfrm>
              <a:off x="1939052" y="1940700"/>
              <a:ext cx="105813" cy="158347"/>
            </a:xfrm>
            <a:custGeom>
              <a:avLst/>
              <a:gdLst/>
              <a:ahLst/>
              <a:cxnLst/>
              <a:rect l="l" t="t" r="r" b="b"/>
              <a:pathLst>
                <a:path w="3549" h="5311" extrusionOk="0">
                  <a:moveTo>
                    <a:pt x="0" y="0"/>
                  </a:moveTo>
                  <a:lnTo>
                    <a:pt x="0" y="0"/>
                  </a:lnTo>
                  <a:cubicBezTo>
                    <a:pt x="1810" y="953"/>
                    <a:pt x="3072" y="2906"/>
                    <a:pt x="3072" y="5096"/>
                  </a:cubicBezTo>
                  <a:lnTo>
                    <a:pt x="3072" y="5311"/>
                  </a:lnTo>
                  <a:lnTo>
                    <a:pt x="3549" y="5311"/>
                  </a:lnTo>
                  <a:lnTo>
                    <a:pt x="3549" y="5168"/>
                  </a:lnTo>
                  <a:lnTo>
                    <a:pt x="3549" y="5096"/>
                  </a:lnTo>
                  <a:cubicBezTo>
                    <a:pt x="3549" y="4858"/>
                    <a:pt x="3525" y="4644"/>
                    <a:pt x="3477" y="4406"/>
                  </a:cubicBezTo>
                  <a:lnTo>
                    <a:pt x="3406" y="3977"/>
                  </a:lnTo>
                  <a:cubicBezTo>
                    <a:pt x="3215" y="3167"/>
                    <a:pt x="2858" y="2453"/>
                    <a:pt x="2382" y="1810"/>
                  </a:cubicBezTo>
                  <a:cubicBezTo>
                    <a:pt x="2191" y="1620"/>
                    <a:pt x="2025" y="1381"/>
                    <a:pt x="1810" y="1191"/>
                  </a:cubicBezTo>
                  <a:cubicBezTo>
                    <a:pt x="1667" y="1048"/>
                    <a:pt x="1525" y="929"/>
                    <a:pt x="1358" y="810"/>
                  </a:cubicBezTo>
                  <a:cubicBezTo>
                    <a:pt x="953" y="476"/>
                    <a:pt x="477" y="214"/>
                    <a:pt x="0" y="0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8" name="Google Shape;19498;p83"/>
            <p:cNvSpPr/>
            <p:nvPr/>
          </p:nvSpPr>
          <p:spPr>
            <a:xfrm>
              <a:off x="1739528" y="1927194"/>
              <a:ext cx="133512" cy="95169"/>
            </a:xfrm>
            <a:custGeom>
              <a:avLst/>
              <a:gdLst/>
              <a:ahLst/>
              <a:cxnLst/>
              <a:rect l="l" t="t" r="r" b="b"/>
              <a:pathLst>
                <a:path w="4478" h="3192" extrusionOk="0">
                  <a:moveTo>
                    <a:pt x="4478" y="1"/>
                  </a:moveTo>
                  <a:cubicBezTo>
                    <a:pt x="2668" y="1"/>
                    <a:pt x="1048" y="858"/>
                    <a:pt x="1" y="2168"/>
                  </a:cubicBezTo>
                  <a:lnTo>
                    <a:pt x="1287" y="3192"/>
                  </a:lnTo>
                  <a:cubicBezTo>
                    <a:pt x="2025" y="2239"/>
                    <a:pt x="3168" y="1644"/>
                    <a:pt x="4478" y="1644"/>
                  </a:cubicBezTo>
                  <a:lnTo>
                    <a:pt x="4478" y="1"/>
                  </a:ln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9" name="Google Shape;19499;p83"/>
            <p:cNvSpPr/>
            <p:nvPr/>
          </p:nvSpPr>
          <p:spPr>
            <a:xfrm>
              <a:off x="1696206" y="1922930"/>
              <a:ext cx="362163" cy="354351"/>
            </a:xfrm>
            <a:custGeom>
              <a:avLst/>
              <a:gdLst/>
              <a:ahLst/>
              <a:cxnLst/>
              <a:rect l="l" t="t" r="r" b="b"/>
              <a:pathLst>
                <a:path w="12147" h="11885" extrusionOk="0">
                  <a:moveTo>
                    <a:pt x="5788" y="334"/>
                  </a:moveTo>
                  <a:lnTo>
                    <a:pt x="5788" y="1620"/>
                  </a:lnTo>
                  <a:cubicBezTo>
                    <a:pt x="5669" y="1620"/>
                    <a:pt x="5550" y="1620"/>
                    <a:pt x="5431" y="1644"/>
                  </a:cubicBezTo>
                  <a:cubicBezTo>
                    <a:pt x="4407" y="1763"/>
                    <a:pt x="3502" y="2216"/>
                    <a:pt x="2859" y="2930"/>
                  </a:cubicBezTo>
                  <a:lnTo>
                    <a:pt x="2692" y="3073"/>
                  </a:lnTo>
                  <a:lnTo>
                    <a:pt x="1715" y="2263"/>
                  </a:lnTo>
                  <a:lnTo>
                    <a:pt x="2025" y="1977"/>
                  </a:lnTo>
                  <a:cubicBezTo>
                    <a:pt x="2906" y="1072"/>
                    <a:pt x="4049" y="525"/>
                    <a:pt x="5288" y="358"/>
                  </a:cubicBezTo>
                  <a:cubicBezTo>
                    <a:pt x="5431" y="334"/>
                    <a:pt x="5597" y="334"/>
                    <a:pt x="5740" y="334"/>
                  </a:cubicBezTo>
                  <a:close/>
                  <a:moveTo>
                    <a:pt x="6097" y="429"/>
                  </a:moveTo>
                  <a:cubicBezTo>
                    <a:pt x="7526" y="453"/>
                    <a:pt x="8860" y="1049"/>
                    <a:pt x="9884" y="2073"/>
                  </a:cubicBezTo>
                  <a:cubicBezTo>
                    <a:pt x="10884" y="3073"/>
                    <a:pt x="11456" y="4406"/>
                    <a:pt x="11503" y="5835"/>
                  </a:cubicBezTo>
                  <a:lnTo>
                    <a:pt x="10241" y="5835"/>
                  </a:lnTo>
                  <a:cubicBezTo>
                    <a:pt x="10170" y="4454"/>
                    <a:pt x="9455" y="3192"/>
                    <a:pt x="8288" y="2430"/>
                  </a:cubicBezTo>
                  <a:cubicBezTo>
                    <a:pt x="8260" y="2402"/>
                    <a:pt x="8228" y="2388"/>
                    <a:pt x="8196" y="2388"/>
                  </a:cubicBezTo>
                  <a:cubicBezTo>
                    <a:pt x="8145" y="2388"/>
                    <a:pt x="8093" y="2420"/>
                    <a:pt x="8050" y="2478"/>
                  </a:cubicBezTo>
                  <a:cubicBezTo>
                    <a:pt x="8003" y="2573"/>
                    <a:pt x="8026" y="2668"/>
                    <a:pt x="8122" y="2716"/>
                  </a:cubicBezTo>
                  <a:cubicBezTo>
                    <a:pt x="9241" y="3454"/>
                    <a:pt x="9908" y="4692"/>
                    <a:pt x="9908" y="6026"/>
                  </a:cubicBezTo>
                  <a:cubicBezTo>
                    <a:pt x="9908" y="8098"/>
                    <a:pt x="8122" y="9884"/>
                    <a:pt x="5931" y="9884"/>
                  </a:cubicBezTo>
                  <a:cubicBezTo>
                    <a:pt x="3764" y="9884"/>
                    <a:pt x="1977" y="8098"/>
                    <a:pt x="1977" y="5931"/>
                  </a:cubicBezTo>
                  <a:cubicBezTo>
                    <a:pt x="1977" y="5073"/>
                    <a:pt x="2287" y="4240"/>
                    <a:pt x="2787" y="3549"/>
                  </a:cubicBezTo>
                  <a:cubicBezTo>
                    <a:pt x="3287" y="2859"/>
                    <a:pt x="4049" y="2382"/>
                    <a:pt x="4835" y="2144"/>
                  </a:cubicBezTo>
                  <a:cubicBezTo>
                    <a:pt x="5192" y="2073"/>
                    <a:pt x="5550" y="2001"/>
                    <a:pt x="5954" y="2001"/>
                  </a:cubicBezTo>
                  <a:cubicBezTo>
                    <a:pt x="6455" y="2001"/>
                    <a:pt x="6955" y="2096"/>
                    <a:pt x="7431" y="2311"/>
                  </a:cubicBezTo>
                  <a:cubicBezTo>
                    <a:pt x="7444" y="2314"/>
                    <a:pt x="7457" y="2315"/>
                    <a:pt x="7470" y="2315"/>
                  </a:cubicBezTo>
                  <a:cubicBezTo>
                    <a:pt x="7556" y="2315"/>
                    <a:pt x="7648" y="2254"/>
                    <a:pt x="7669" y="2192"/>
                  </a:cubicBezTo>
                  <a:cubicBezTo>
                    <a:pt x="7669" y="2096"/>
                    <a:pt x="7645" y="2025"/>
                    <a:pt x="7550" y="2001"/>
                  </a:cubicBezTo>
                  <a:cubicBezTo>
                    <a:pt x="7098" y="1811"/>
                    <a:pt x="6597" y="1715"/>
                    <a:pt x="6097" y="1715"/>
                  </a:cubicBezTo>
                  <a:lnTo>
                    <a:pt x="6097" y="429"/>
                  </a:lnTo>
                  <a:close/>
                  <a:moveTo>
                    <a:pt x="5502" y="1"/>
                  </a:moveTo>
                  <a:cubicBezTo>
                    <a:pt x="5264" y="48"/>
                    <a:pt x="4978" y="72"/>
                    <a:pt x="4740" y="96"/>
                  </a:cubicBezTo>
                  <a:cubicBezTo>
                    <a:pt x="4454" y="168"/>
                    <a:pt x="4121" y="239"/>
                    <a:pt x="3835" y="358"/>
                  </a:cubicBezTo>
                  <a:cubicBezTo>
                    <a:pt x="3049" y="668"/>
                    <a:pt x="2311" y="1144"/>
                    <a:pt x="1715" y="1739"/>
                  </a:cubicBezTo>
                  <a:cubicBezTo>
                    <a:pt x="596" y="2859"/>
                    <a:pt x="1" y="4359"/>
                    <a:pt x="1" y="5931"/>
                  </a:cubicBezTo>
                  <a:cubicBezTo>
                    <a:pt x="1" y="7431"/>
                    <a:pt x="549" y="8884"/>
                    <a:pt x="1573" y="9979"/>
                  </a:cubicBezTo>
                  <a:cubicBezTo>
                    <a:pt x="1598" y="10017"/>
                    <a:pt x="1644" y="10042"/>
                    <a:pt x="1692" y="10042"/>
                  </a:cubicBezTo>
                  <a:cubicBezTo>
                    <a:pt x="1734" y="10042"/>
                    <a:pt x="1778" y="10023"/>
                    <a:pt x="1811" y="9979"/>
                  </a:cubicBezTo>
                  <a:cubicBezTo>
                    <a:pt x="1858" y="9931"/>
                    <a:pt x="1858" y="9812"/>
                    <a:pt x="1811" y="9741"/>
                  </a:cubicBezTo>
                  <a:cubicBezTo>
                    <a:pt x="858" y="8693"/>
                    <a:pt x="310" y="7359"/>
                    <a:pt x="310" y="5931"/>
                  </a:cubicBezTo>
                  <a:cubicBezTo>
                    <a:pt x="310" y="4716"/>
                    <a:pt x="715" y="3525"/>
                    <a:pt x="1454" y="2573"/>
                  </a:cubicBezTo>
                  <a:lnTo>
                    <a:pt x="2430" y="3382"/>
                  </a:lnTo>
                  <a:cubicBezTo>
                    <a:pt x="1906" y="4121"/>
                    <a:pt x="1573" y="5002"/>
                    <a:pt x="1573" y="6026"/>
                  </a:cubicBezTo>
                  <a:cubicBezTo>
                    <a:pt x="1596" y="8336"/>
                    <a:pt x="3502" y="10217"/>
                    <a:pt x="5812" y="10241"/>
                  </a:cubicBezTo>
                  <a:cubicBezTo>
                    <a:pt x="5841" y="10242"/>
                    <a:pt x="5871" y="10242"/>
                    <a:pt x="5900" y="10242"/>
                  </a:cubicBezTo>
                  <a:cubicBezTo>
                    <a:pt x="8217" y="10242"/>
                    <a:pt x="10099" y="8402"/>
                    <a:pt x="10193" y="6121"/>
                  </a:cubicBezTo>
                  <a:lnTo>
                    <a:pt x="11479" y="6121"/>
                  </a:lnTo>
                  <a:cubicBezTo>
                    <a:pt x="11456" y="7550"/>
                    <a:pt x="10860" y="8884"/>
                    <a:pt x="9836" y="9884"/>
                  </a:cubicBezTo>
                  <a:cubicBezTo>
                    <a:pt x="8788" y="10932"/>
                    <a:pt x="7360" y="11527"/>
                    <a:pt x="5883" y="11527"/>
                  </a:cubicBezTo>
                  <a:cubicBezTo>
                    <a:pt x="4597" y="11527"/>
                    <a:pt x="3359" y="11074"/>
                    <a:pt x="2358" y="10289"/>
                  </a:cubicBezTo>
                  <a:cubicBezTo>
                    <a:pt x="2336" y="10255"/>
                    <a:pt x="2299" y="10238"/>
                    <a:pt x="2260" y="10238"/>
                  </a:cubicBezTo>
                  <a:cubicBezTo>
                    <a:pt x="2216" y="10238"/>
                    <a:pt x="2170" y="10261"/>
                    <a:pt x="2144" y="10312"/>
                  </a:cubicBezTo>
                  <a:cubicBezTo>
                    <a:pt x="2073" y="10360"/>
                    <a:pt x="2073" y="10479"/>
                    <a:pt x="2168" y="10551"/>
                  </a:cubicBezTo>
                  <a:cubicBezTo>
                    <a:pt x="3192" y="11408"/>
                    <a:pt x="4549" y="11884"/>
                    <a:pt x="5907" y="11884"/>
                  </a:cubicBezTo>
                  <a:cubicBezTo>
                    <a:pt x="7883" y="11884"/>
                    <a:pt x="9717" y="10932"/>
                    <a:pt x="10860" y="9241"/>
                  </a:cubicBezTo>
                  <a:cubicBezTo>
                    <a:pt x="11265" y="8622"/>
                    <a:pt x="11575" y="7907"/>
                    <a:pt x="11718" y="7145"/>
                  </a:cubicBezTo>
                  <a:cubicBezTo>
                    <a:pt x="12146" y="5097"/>
                    <a:pt x="11503" y="3144"/>
                    <a:pt x="10098" y="1739"/>
                  </a:cubicBezTo>
                  <a:cubicBezTo>
                    <a:pt x="8979" y="596"/>
                    <a:pt x="7502" y="1"/>
                    <a:pt x="59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00" name="Google Shape;19500;p83"/>
          <p:cNvGrpSpPr/>
          <p:nvPr/>
        </p:nvGrpSpPr>
        <p:grpSpPr>
          <a:xfrm>
            <a:off x="1805872" y="1922125"/>
            <a:ext cx="354351" cy="354441"/>
            <a:chOff x="2377359" y="1922125"/>
            <a:chExt cx="354351" cy="354441"/>
          </a:xfrm>
        </p:grpSpPr>
        <p:sp>
          <p:nvSpPr>
            <p:cNvPr id="19501" name="Google Shape;19501;p83"/>
            <p:cNvSpPr/>
            <p:nvPr/>
          </p:nvSpPr>
          <p:spPr>
            <a:xfrm>
              <a:off x="2632996" y="1957009"/>
              <a:ext cx="69588" cy="290428"/>
            </a:xfrm>
            <a:custGeom>
              <a:avLst/>
              <a:gdLst/>
              <a:ahLst/>
              <a:cxnLst/>
              <a:rect l="l" t="t" r="r" b="b"/>
              <a:pathLst>
                <a:path w="2334" h="9741" extrusionOk="0">
                  <a:moveTo>
                    <a:pt x="71" y="1"/>
                  </a:moveTo>
                  <a:cubicBezTo>
                    <a:pt x="24" y="1"/>
                    <a:pt x="0" y="25"/>
                    <a:pt x="0" y="49"/>
                  </a:cubicBezTo>
                  <a:lnTo>
                    <a:pt x="0" y="9741"/>
                  </a:lnTo>
                  <a:lnTo>
                    <a:pt x="2334" y="9741"/>
                  </a:lnTo>
                  <a:lnTo>
                    <a:pt x="2286" y="49"/>
                  </a:lnTo>
                  <a:cubicBezTo>
                    <a:pt x="2286" y="25"/>
                    <a:pt x="2262" y="1"/>
                    <a:pt x="2239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2" name="Google Shape;19502;p83"/>
            <p:cNvSpPr/>
            <p:nvPr/>
          </p:nvSpPr>
          <p:spPr>
            <a:xfrm>
              <a:off x="2529328" y="2068488"/>
              <a:ext cx="68187" cy="178950"/>
            </a:xfrm>
            <a:custGeom>
              <a:avLst/>
              <a:gdLst/>
              <a:ahLst/>
              <a:cxnLst/>
              <a:rect l="l" t="t" r="r" b="b"/>
              <a:pathLst>
                <a:path w="2287" h="6002" extrusionOk="0">
                  <a:moveTo>
                    <a:pt x="48" y="1"/>
                  </a:moveTo>
                  <a:cubicBezTo>
                    <a:pt x="24" y="1"/>
                    <a:pt x="0" y="48"/>
                    <a:pt x="0" y="72"/>
                  </a:cubicBezTo>
                  <a:lnTo>
                    <a:pt x="0" y="6002"/>
                  </a:lnTo>
                  <a:lnTo>
                    <a:pt x="2286" y="6002"/>
                  </a:lnTo>
                  <a:lnTo>
                    <a:pt x="2286" y="72"/>
                  </a:lnTo>
                  <a:cubicBezTo>
                    <a:pt x="2286" y="48"/>
                    <a:pt x="2262" y="1"/>
                    <a:pt x="2239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3" name="Google Shape;19503;p83"/>
            <p:cNvSpPr/>
            <p:nvPr/>
          </p:nvSpPr>
          <p:spPr>
            <a:xfrm>
              <a:off x="2426346" y="2144458"/>
              <a:ext cx="68217" cy="102981"/>
            </a:xfrm>
            <a:custGeom>
              <a:avLst/>
              <a:gdLst/>
              <a:ahLst/>
              <a:cxnLst/>
              <a:rect l="l" t="t" r="r" b="b"/>
              <a:pathLst>
                <a:path w="2288" h="3454" extrusionOk="0">
                  <a:moveTo>
                    <a:pt x="49" y="1"/>
                  </a:moveTo>
                  <a:cubicBezTo>
                    <a:pt x="25" y="1"/>
                    <a:pt x="1" y="25"/>
                    <a:pt x="1" y="49"/>
                  </a:cubicBezTo>
                  <a:lnTo>
                    <a:pt x="1" y="3454"/>
                  </a:lnTo>
                  <a:lnTo>
                    <a:pt x="2287" y="3454"/>
                  </a:lnTo>
                  <a:lnTo>
                    <a:pt x="2287" y="49"/>
                  </a:lnTo>
                  <a:cubicBezTo>
                    <a:pt x="2287" y="25"/>
                    <a:pt x="2263" y="1"/>
                    <a:pt x="2240" y="1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4" name="Google Shape;19504;p83"/>
            <p:cNvSpPr/>
            <p:nvPr/>
          </p:nvSpPr>
          <p:spPr>
            <a:xfrm>
              <a:off x="2686246" y="1957009"/>
              <a:ext cx="16339" cy="290428"/>
            </a:xfrm>
            <a:custGeom>
              <a:avLst/>
              <a:gdLst/>
              <a:ahLst/>
              <a:cxnLst/>
              <a:rect l="l" t="t" r="r" b="b"/>
              <a:pathLst>
                <a:path w="548" h="9741" extrusionOk="0">
                  <a:moveTo>
                    <a:pt x="0" y="1"/>
                  </a:moveTo>
                  <a:cubicBezTo>
                    <a:pt x="24" y="1"/>
                    <a:pt x="72" y="25"/>
                    <a:pt x="72" y="49"/>
                  </a:cubicBezTo>
                  <a:lnTo>
                    <a:pt x="72" y="9741"/>
                  </a:lnTo>
                  <a:lnTo>
                    <a:pt x="548" y="9741"/>
                  </a:lnTo>
                  <a:lnTo>
                    <a:pt x="548" y="49"/>
                  </a:lnTo>
                  <a:cubicBezTo>
                    <a:pt x="548" y="25"/>
                    <a:pt x="500" y="1"/>
                    <a:pt x="476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5" name="Google Shape;19505;p83"/>
            <p:cNvSpPr/>
            <p:nvPr/>
          </p:nvSpPr>
          <p:spPr>
            <a:xfrm>
              <a:off x="2582578" y="2068488"/>
              <a:ext cx="15653" cy="178264"/>
            </a:xfrm>
            <a:custGeom>
              <a:avLst/>
              <a:gdLst/>
              <a:ahLst/>
              <a:cxnLst/>
              <a:rect l="l" t="t" r="r" b="b"/>
              <a:pathLst>
                <a:path w="525" h="5979" extrusionOk="0">
                  <a:moveTo>
                    <a:pt x="0" y="1"/>
                  </a:moveTo>
                  <a:cubicBezTo>
                    <a:pt x="24" y="1"/>
                    <a:pt x="48" y="25"/>
                    <a:pt x="48" y="72"/>
                  </a:cubicBezTo>
                  <a:lnTo>
                    <a:pt x="48" y="5978"/>
                  </a:lnTo>
                  <a:lnTo>
                    <a:pt x="524" y="5978"/>
                  </a:lnTo>
                  <a:lnTo>
                    <a:pt x="524" y="72"/>
                  </a:lnTo>
                  <a:cubicBezTo>
                    <a:pt x="524" y="48"/>
                    <a:pt x="500" y="1"/>
                    <a:pt x="476" y="1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6" name="Google Shape;19506;p83"/>
            <p:cNvSpPr/>
            <p:nvPr/>
          </p:nvSpPr>
          <p:spPr>
            <a:xfrm>
              <a:off x="2479626" y="2143057"/>
              <a:ext cx="15623" cy="102981"/>
            </a:xfrm>
            <a:custGeom>
              <a:avLst/>
              <a:gdLst/>
              <a:ahLst/>
              <a:cxnLst/>
              <a:rect l="l" t="t" r="r" b="b"/>
              <a:pathLst>
                <a:path w="524" h="3454" extrusionOk="0">
                  <a:moveTo>
                    <a:pt x="0" y="0"/>
                  </a:moveTo>
                  <a:cubicBezTo>
                    <a:pt x="24" y="0"/>
                    <a:pt x="48" y="48"/>
                    <a:pt x="48" y="72"/>
                  </a:cubicBezTo>
                  <a:lnTo>
                    <a:pt x="48" y="3453"/>
                  </a:lnTo>
                  <a:lnTo>
                    <a:pt x="524" y="3453"/>
                  </a:lnTo>
                  <a:lnTo>
                    <a:pt x="524" y="72"/>
                  </a:lnTo>
                  <a:cubicBezTo>
                    <a:pt x="524" y="48"/>
                    <a:pt x="500" y="0"/>
                    <a:pt x="476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7" name="Google Shape;19507;p83"/>
            <p:cNvSpPr/>
            <p:nvPr/>
          </p:nvSpPr>
          <p:spPr>
            <a:xfrm>
              <a:off x="2424229" y="1929340"/>
              <a:ext cx="193171" cy="156171"/>
            </a:xfrm>
            <a:custGeom>
              <a:avLst/>
              <a:gdLst/>
              <a:ahLst/>
              <a:cxnLst/>
              <a:rect l="l" t="t" r="r" b="b"/>
              <a:pathLst>
                <a:path w="6479" h="5238" extrusionOk="0">
                  <a:moveTo>
                    <a:pt x="6002" y="0"/>
                  </a:moveTo>
                  <a:lnTo>
                    <a:pt x="4859" y="143"/>
                  </a:lnTo>
                  <a:cubicBezTo>
                    <a:pt x="4621" y="167"/>
                    <a:pt x="4478" y="381"/>
                    <a:pt x="4501" y="595"/>
                  </a:cubicBezTo>
                  <a:cubicBezTo>
                    <a:pt x="4501" y="738"/>
                    <a:pt x="4644" y="881"/>
                    <a:pt x="4811" y="929"/>
                  </a:cubicBezTo>
                  <a:lnTo>
                    <a:pt x="215" y="4525"/>
                  </a:lnTo>
                  <a:cubicBezTo>
                    <a:pt x="48" y="4668"/>
                    <a:pt x="1" y="4906"/>
                    <a:pt x="167" y="5096"/>
                  </a:cubicBezTo>
                  <a:cubicBezTo>
                    <a:pt x="247" y="5189"/>
                    <a:pt x="356" y="5238"/>
                    <a:pt x="466" y="5238"/>
                  </a:cubicBezTo>
                  <a:cubicBezTo>
                    <a:pt x="553" y="5238"/>
                    <a:pt x="641" y="5207"/>
                    <a:pt x="715" y="5144"/>
                  </a:cubicBezTo>
                  <a:lnTo>
                    <a:pt x="5406" y="1453"/>
                  </a:lnTo>
                  <a:cubicBezTo>
                    <a:pt x="5406" y="1667"/>
                    <a:pt x="5526" y="1834"/>
                    <a:pt x="5716" y="1881"/>
                  </a:cubicBezTo>
                  <a:cubicBezTo>
                    <a:pt x="5744" y="1888"/>
                    <a:pt x="5772" y="1891"/>
                    <a:pt x="5799" y="1891"/>
                  </a:cubicBezTo>
                  <a:cubicBezTo>
                    <a:pt x="5983" y="1891"/>
                    <a:pt x="6151" y="1758"/>
                    <a:pt x="6192" y="1572"/>
                  </a:cubicBezTo>
                  <a:lnTo>
                    <a:pt x="6430" y="453"/>
                  </a:lnTo>
                  <a:cubicBezTo>
                    <a:pt x="6478" y="334"/>
                    <a:pt x="6430" y="191"/>
                    <a:pt x="6359" y="119"/>
                  </a:cubicBezTo>
                  <a:cubicBezTo>
                    <a:pt x="6264" y="48"/>
                    <a:pt x="6168" y="0"/>
                    <a:pt x="6049" y="0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8" name="Google Shape;19508;p83"/>
            <p:cNvSpPr/>
            <p:nvPr/>
          </p:nvSpPr>
          <p:spPr>
            <a:xfrm>
              <a:off x="2427061" y="1967921"/>
              <a:ext cx="153398" cy="117889"/>
            </a:xfrm>
            <a:custGeom>
              <a:avLst/>
              <a:gdLst/>
              <a:ahLst/>
              <a:cxnLst/>
              <a:rect l="l" t="t" r="r" b="b"/>
              <a:pathLst>
                <a:path w="5145" h="3954" extrusionOk="0">
                  <a:moveTo>
                    <a:pt x="4897" y="0"/>
                  </a:moveTo>
                  <a:cubicBezTo>
                    <a:pt x="4871" y="0"/>
                    <a:pt x="4841" y="6"/>
                    <a:pt x="4811" y="16"/>
                  </a:cubicBezTo>
                  <a:lnTo>
                    <a:pt x="263" y="3588"/>
                  </a:lnTo>
                  <a:cubicBezTo>
                    <a:pt x="168" y="3660"/>
                    <a:pt x="96" y="3683"/>
                    <a:pt x="1" y="3683"/>
                  </a:cubicBezTo>
                  <a:cubicBezTo>
                    <a:pt x="1" y="3731"/>
                    <a:pt x="25" y="3779"/>
                    <a:pt x="48" y="3802"/>
                  </a:cubicBezTo>
                  <a:cubicBezTo>
                    <a:pt x="143" y="3897"/>
                    <a:pt x="262" y="3954"/>
                    <a:pt x="377" y="3954"/>
                  </a:cubicBezTo>
                  <a:cubicBezTo>
                    <a:pt x="463" y="3954"/>
                    <a:pt x="548" y="3922"/>
                    <a:pt x="620" y="3850"/>
                  </a:cubicBezTo>
                  <a:lnTo>
                    <a:pt x="5145" y="278"/>
                  </a:lnTo>
                  <a:cubicBezTo>
                    <a:pt x="5073" y="230"/>
                    <a:pt x="5002" y="135"/>
                    <a:pt x="4978" y="40"/>
                  </a:cubicBezTo>
                  <a:cubicBezTo>
                    <a:pt x="4964" y="12"/>
                    <a:pt x="4934" y="0"/>
                    <a:pt x="4897" y="0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9" name="Google Shape;19509;p83"/>
            <p:cNvSpPr/>
            <p:nvPr/>
          </p:nvSpPr>
          <p:spPr>
            <a:xfrm>
              <a:off x="2586126" y="1926478"/>
              <a:ext cx="31276" cy="59242"/>
            </a:xfrm>
            <a:custGeom>
              <a:avLst/>
              <a:gdLst/>
              <a:ahLst/>
              <a:cxnLst/>
              <a:rect l="l" t="t" r="r" b="b"/>
              <a:pathLst>
                <a:path w="1049" h="1987" extrusionOk="0">
                  <a:moveTo>
                    <a:pt x="643" y="1"/>
                  </a:moveTo>
                  <a:cubicBezTo>
                    <a:pt x="643" y="96"/>
                    <a:pt x="691" y="168"/>
                    <a:pt x="643" y="239"/>
                  </a:cubicBezTo>
                  <a:lnTo>
                    <a:pt x="405" y="1382"/>
                  </a:lnTo>
                  <a:cubicBezTo>
                    <a:pt x="381" y="1596"/>
                    <a:pt x="215" y="1692"/>
                    <a:pt x="0" y="1692"/>
                  </a:cubicBezTo>
                  <a:cubicBezTo>
                    <a:pt x="48" y="1858"/>
                    <a:pt x="143" y="1930"/>
                    <a:pt x="286" y="1977"/>
                  </a:cubicBezTo>
                  <a:cubicBezTo>
                    <a:pt x="314" y="1984"/>
                    <a:pt x="342" y="1987"/>
                    <a:pt x="369" y="1987"/>
                  </a:cubicBezTo>
                  <a:cubicBezTo>
                    <a:pt x="553" y="1987"/>
                    <a:pt x="721" y="1854"/>
                    <a:pt x="762" y="1668"/>
                  </a:cubicBezTo>
                  <a:lnTo>
                    <a:pt x="1000" y="549"/>
                  </a:lnTo>
                  <a:cubicBezTo>
                    <a:pt x="1048" y="430"/>
                    <a:pt x="1000" y="287"/>
                    <a:pt x="929" y="120"/>
                  </a:cubicBezTo>
                  <a:cubicBezTo>
                    <a:pt x="858" y="72"/>
                    <a:pt x="762" y="1"/>
                    <a:pt x="643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0" name="Google Shape;19510;p83"/>
            <p:cNvSpPr/>
            <p:nvPr/>
          </p:nvSpPr>
          <p:spPr>
            <a:xfrm>
              <a:off x="2381623" y="2247410"/>
              <a:ext cx="343678" cy="23464"/>
            </a:xfrm>
            <a:custGeom>
              <a:avLst/>
              <a:gdLst/>
              <a:ahLst/>
              <a:cxnLst/>
              <a:rect l="l" t="t" r="r" b="b"/>
              <a:pathLst>
                <a:path w="11527" h="787" extrusionOk="0">
                  <a:moveTo>
                    <a:pt x="120" y="1"/>
                  </a:moveTo>
                  <a:cubicBezTo>
                    <a:pt x="72" y="1"/>
                    <a:pt x="1" y="49"/>
                    <a:pt x="1" y="120"/>
                  </a:cubicBezTo>
                  <a:lnTo>
                    <a:pt x="1" y="668"/>
                  </a:lnTo>
                  <a:cubicBezTo>
                    <a:pt x="1" y="739"/>
                    <a:pt x="72" y="787"/>
                    <a:pt x="120" y="787"/>
                  </a:cubicBezTo>
                  <a:lnTo>
                    <a:pt x="11408" y="787"/>
                  </a:lnTo>
                  <a:cubicBezTo>
                    <a:pt x="11479" y="787"/>
                    <a:pt x="11527" y="739"/>
                    <a:pt x="11527" y="668"/>
                  </a:cubicBezTo>
                  <a:lnTo>
                    <a:pt x="11527" y="120"/>
                  </a:lnTo>
                  <a:cubicBezTo>
                    <a:pt x="11527" y="49"/>
                    <a:pt x="11479" y="1"/>
                    <a:pt x="11408" y="1"/>
                  </a:cubicBezTo>
                  <a:close/>
                </a:path>
              </a:pathLst>
            </a:custGeom>
            <a:solidFill>
              <a:srgbClr val="939F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1" name="Google Shape;19511;p83"/>
            <p:cNvSpPr/>
            <p:nvPr/>
          </p:nvSpPr>
          <p:spPr>
            <a:xfrm>
              <a:off x="2708250" y="2247410"/>
              <a:ext cx="17770" cy="23464"/>
            </a:xfrm>
            <a:custGeom>
              <a:avLst/>
              <a:gdLst/>
              <a:ahLst/>
              <a:cxnLst/>
              <a:rect l="l" t="t" r="r" b="b"/>
              <a:pathLst>
                <a:path w="596" h="787" extrusionOk="0">
                  <a:moveTo>
                    <a:pt x="0" y="1"/>
                  </a:moveTo>
                  <a:cubicBezTo>
                    <a:pt x="72" y="1"/>
                    <a:pt x="119" y="49"/>
                    <a:pt x="119" y="120"/>
                  </a:cubicBezTo>
                  <a:lnTo>
                    <a:pt x="119" y="668"/>
                  </a:lnTo>
                  <a:cubicBezTo>
                    <a:pt x="119" y="739"/>
                    <a:pt x="72" y="787"/>
                    <a:pt x="0" y="787"/>
                  </a:cubicBezTo>
                  <a:lnTo>
                    <a:pt x="477" y="787"/>
                  </a:lnTo>
                  <a:cubicBezTo>
                    <a:pt x="548" y="787"/>
                    <a:pt x="596" y="739"/>
                    <a:pt x="596" y="668"/>
                  </a:cubicBezTo>
                  <a:lnTo>
                    <a:pt x="596" y="120"/>
                  </a:lnTo>
                  <a:cubicBezTo>
                    <a:pt x="596" y="25"/>
                    <a:pt x="548" y="1"/>
                    <a:pt x="477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2" name="Google Shape;19512;p83"/>
            <p:cNvSpPr/>
            <p:nvPr/>
          </p:nvSpPr>
          <p:spPr>
            <a:xfrm>
              <a:off x="2419250" y="1922930"/>
              <a:ext cx="202384" cy="168455"/>
            </a:xfrm>
            <a:custGeom>
              <a:avLst/>
              <a:gdLst/>
              <a:ahLst/>
              <a:cxnLst/>
              <a:rect l="l" t="t" r="r" b="b"/>
              <a:pathLst>
                <a:path w="6788" h="5650" extrusionOk="0">
                  <a:moveTo>
                    <a:pt x="6193" y="334"/>
                  </a:moveTo>
                  <a:cubicBezTo>
                    <a:pt x="6240" y="334"/>
                    <a:pt x="6335" y="358"/>
                    <a:pt x="6407" y="406"/>
                  </a:cubicBezTo>
                  <a:cubicBezTo>
                    <a:pt x="6455" y="453"/>
                    <a:pt x="6455" y="525"/>
                    <a:pt x="6455" y="596"/>
                  </a:cubicBezTo>
                  <a:lnTo>
                    <a:pt x="6216" y="1739"/>
                  </a:lnTo>
                  <a:cubicBezTo>
                    <a:pt x="6195" y="1856"/>
                    <a:pt x="6098" y="1911"/>
                    <a:pt x="5999" y="1911"/>
                  </a:cubicBezTo>
                  <a:cubicBezTo>
                    <a:pt x="5876" y="1911"/>
                    <a:pt x="5751" y="1826"/>
                    <a:pt x="5764" y="1668"/>
                  </a:cubicBezTo>
                  <a:cubicBezTo>
                    <a:pt x="5764" y="1620"/>
                    <a:pt x="5740" y="1549"/>
                    <a:pt x="5693" y="1525"/>
                  </a:cubicBezTo>
                  <a:cubicBezTo>
                    <a:pt x="5663" y="1515"/>
                    <a:pt x="5637" y="1509"/>
                    <a:pt x="5613" y="1509"/>
                  </a:cubicBezTo>
                  <a:cubicBezTo>
                    <a:pt x="5578" y="1509"/>
                    <a:pt x="5544" y="1521"/>
                    <a:pt x="5502" y="1549"/>
                  </a:cubicBezTo>
                  <a:lnTo>
                    <a:pt x="834" y="5240"/>
                  </a:lnTo>
                  <a:cubicBezTo>
                    <a:pt x="763" y="5288"/>
                    <a:pt x="715" y="5311"/>
                    <a:pt x="644" y="5311"/>
                  </a:cubicBezTo>
                  <a:cubicBezTo>
                    <a:pt x="596" y="5311"/>
                    <a:pt x="525" y="5288"/>
                    <a:pt x="501" y="5216"/>
                  </a:cubicBezTo>
                  <a:cubicBezTo>
                    <a:pt x="406" y="5121"/>
                    <a:pt x="406" y="5073"/>
                    <a:pt x="406" y="5002"/>
                  </a:cubicBezTo>
                  <a:cubicBezTo>
                    <a:pt x="406" y="4954"/>
                    <a:pt x="453" y="4883"/>
                    <a:pt x="501" y="4859"/>
                  </a:cubicBezTo>
                  <a:lnTo>
                    <a:pt x="5097" y="1263"/>
                  </a:lnTo>
                  <a:cubicBezTo>
                    <a:pt x="5145" y="1215"/>
                    <a:pt x="5169" y="1144"/>
                    <a:pt x="5145" y="1072"/>
                  </a:cubicBezTo>
                  <a:cubicBezTo>
                    <a:pt x="5145" y="1025"/>
                    <a:pt x="5097" y="953"/>
                    <a:pt x="5026" y="953"/>
                  </a:cubicBezTo>
                  <a:cubicBezTo>
                    <a:pt x="4930" y="930"/>
                    <a:pt x="4883" y="882"/>
                    <a:pt x="4859" y="739"/>
                  </a:cubicBezTo>
                  <a:cubicBezTo>
                    <a:pt x="4811" y="620"/>
                    <a:pt x="4930" y="525"/>
                    <a:pt x="5050" y="477"/>
                  </a:cubicBezTo>
                  <a:lnTo>
                    <a:pt x="6193" y="334"/>
                  </a:lnTo>
                  <a:close/>
                  <a:moveTo>
                    <a:pt x="6121" y="1"/>
                  </a:moveTo>
                  <a:lnTo>
                    <a:pt x="5002" y="168"/>
                  </a:lnTo>
                  <a:cubicBezTo>
                    <a:pt x="4859" y="191"/>
                    <a:pt x="4692" y="239"/>
                    <a:pt x="4621" y="358"/>
                  </a:cubicBezTo>
                  <a:cubicBezTo>
                    <a:pt x="4526" y="477"/>
                    <a:pt x="4454" y="644"/>
                    <a:pt x="4478" y="787"/>
                  </a:cubicBezTo>
                  <a:cubicBezTo>
                    <a:pt x="4526" y="906"/>
                    <a:pt x="4573" y="1025"/>
                    <a:pt x="4668" y="1120"/>
                  </a:cubicBezTo>
                  <a:lnTo>
                    <a:pt x="287" y="4573"/>
                  </a:lnTo>
                  <a:cubicBezTo>
                    <a:pt x="48" y="4764"/>
                    <a:pt x="1" y="5121"/>
                    <a:pt x="191" y="5359"/>
                  </a:cubicBezTo>
                  <a:cubicBezTo>
                    <a:pt x="263" y="5526"/>
                    <a:pt x="406" y="5597"/>
                    <a:pt x="572" y="5645"/>
                  </a:cubicBezTo>
                  <a:cubicBezTo>
                    <a:pt x="592" y="5648"/>
                    <a:pt x="611" y="5649"/>
                    <a:pt x="630" y="5649"/>
                  </a:cubicBezTo>
                  <a:cubicBezTo>
                    <a:pt x="753" y="5649"/>
                    <a:pt x="874" y="5588"/>
                    <a:pt x="977" y="5526"/>
                  </a:cubicBezTo>
                  <a:lnTo>
                    <a:pt x="5454" y="2001"/>
                  </a:lnTo>
                  <a:cubicBezTo>
                    <a:pt x="5526" y="2144"/>
                    <a:pt x="5645" y="2239"/>
                    <a:pt x="5835" y="2263"/>
                  </a:cubicBezTo>
                  <a:cubicBezTo>
                    <a:pt x="5876" y="2273"/>
                    <a:pt x="5917" y="2278"/>
                    <a:pt x="5959" y="2278"/>
                  </a:cubicBezTo>
                  <a:cubicBezTo>
                    <a:pt x="6210" y="2278"/>
                    <a:pt x="6465" y="2100"/>
                    <a:pt x="6526" y="1835"/>
                  </a:cubicBezTo>
                  <a:lnTo>
                    <a:pt x="6764" y="691"/>
                  </a:lnTo>
                  <a:cubicBezTo>
                    <a:pt x="6788" y="525"/>
                    <a:pt x="6764" y="310"/>
                    <a:pt x="6597" y="191"/>
                  </a:cubicBezTo>
                  <a:cubicBezTo>
                    <a:pt x="6478" y="72"/>
                    <a:pt x="6335" y="1"/>
                    <a:pt x="619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3" name="Google Shape;19513;p83"/>
            <p:cNvSpPr/>
            <p:nvPr/>
          </p:nvSpPr>
          <p:spPr>
            <a:xfrm>
              <a:off x="2377359" y="1922125"/>
              <a:ext cx="354351" cy="354441"/>
            </a:xfrm>
            <a:custGeom>
              <a:avLst/>
              <a:gdLst/>
              <a:ahLst/>
              <a:cxnLst/>
              <a:rect l="l" t="t" r="r" b="b"/>
              <a:pathLst>
                <a:path w="11885" h="11888" extrusionOk="0">
                  <a:moveTo>
                    <a:pt x="7264" y="5076"/>
                  </a:moveTo>
                  <a:lnTo>
                    <a:pt x="7264" y="10697"/>
                  </a:lnTo>
                  <a:lnTo>
                    <a:pt x="5288" y="10697"/>
                  </a:lnTo>
                  <a:lnTo>
                    <a:pt x="5288" y="5076"/>
                  </a:lnTo>
                  <a:close/>
                  <a:moveTo>
                    <a:pt x="11503" y="11054"/>
                  </a:moveTo>
                  <a:lnTo>
                    <a:pt x="11503" y="11530"/>
                  </a:lnTo>
                  <a:lnTo>
                    <a:pt x="334" y="11530"/>
                  </a:lnTo>
                  <a:lnTo>
                    <a:pt x="334" y="11054"/>
                  </a:lnTo>
                  <a:close/>
                  <a:moveTo>
                    <a:pt x="893" y="0"/>
                  </a:moveTo>
                  <a:cubicBezTo>
                    <a:pt x="792" y="0"/>
                    <a:pt x="715" y="88"/>
                    <a:pt x="715" y="195"/>
                  </a:cubicBezTo>
                  <a:lnTo>
                    <a:pt x="715" y="980"/>
                  </a:lnTo>
                  <a:lnTo>
                    <a:pt x="501" y="980"/>
                  </a:lnTo>
                  <a:cubicBezTo>
                    <a:pt x="429" y="980"/>
                    <a:pt x="334" y="1052"/>
                    <a:pt x="334" y="1147"/>
                  </a:cubicBezTo>
                  <a:cubicBezTo>
                    <a:pt x="334" y="1266"/>
                    <a:pt x="382" y="1338"/>
                    <a:pt x="501" y="1338"/>
                  </a:cubicBezTo>
                  <a:lnTo>
                    <a:pt x="715" y="1338"/>
                  </a:lnTo>
                  <a:lnTo>
                    <a:pt x="715" y="2243"/>
                  </a:lnTo>
                  <a:lnTo>
                    <a:pt x="501" y="2243"/>
                  </a:lnTo>
                  <a:cubicBezTo>
                    <a:pt x="429" y="2243"/>
                    <a:pt x="358" y="2290"/>
                    <a:pt x="334" y="2385"/>
                  </a:cubicBezTo>
                  <a:cubicBezTo>
                    <a:pt x="310" y="2505"/>
                    <a:pt x="382" y="2600"/>
                    <a:pt x="501" y="2600"/>
                  </a:cubicBezTo>
                  <a:lnTo>
                    <a:pt x="715" y="2600"/>
                  </a:lnTo>
                  <a:lnTo>
                    <a:pt x="715" y="3481"/>
                  </a:lnTo>
                  <a:lnTo>
                    <a:pt x="501" y="3481"/>
                  </a:lnTo>
                  <a:cubicBezTo>
                    <a:pt x="429" y="3481"/>
                    <a:pt x="358" y="3552"/>
                    <a:pt x="334" y="3648"/>
                  </a:cubicBezTo>
                  <a:cubicBezTo>
                    <a:pt x="310" y="3767"/>
                    <a:pt x="382" y="3838"/>
                    <a:pt x="501" y="3838"/>
                  </a:cubicBezTo>
                  <a:lnTo>
                    <a:pt x="715" y="3838"/>
                  </a:lnTo>
                  <a:lnTo>
                    <a:pt x="715" y="4743"/>
                  </a:lnTo>
                  <a:lnTo>
                    <a:pt x="501" y="4743"/>
                  </a:lnTo>
                  <a:cubicBezTo>
                    <a:pt x="429" y="4743"/>
                    <a:pt x="334" y="4791"/>
                    <a:pt x="334" y="4886"/>
                  </a:cubicBezTo>
                  <a:cubicBezTo>
                    <a:pt x="334" y="5005"/>
                    <a:pt x="382" y="5100"/>
                    <a:pt x="501" y="5100"/>
                  </a:cubicBezTo>
                  <a:lnTo>
                    <a:pt x="715" y="5100"/>
                  </a:lnTo>
                  <a:lnTo>
                    <a:pt x="715" y="5981"/>
                  </a:lnTo>
                  <a:lnTo>
                    <a:pt x="501" y="5981"/>
                  </a:lnTo>
                  <a:cubicBezTo>
                    <a:pt x="429" y="5981"/>
                    <a:pt x="334" y="6053"/>
                    <a:pt x="334" y="6148"/>
                  </a:cubicBezTo>
                  <a:cubicBezTo>
                    <a:pt x="334" y="6267"/>
                    <a:pt x="382" y="6339"/>
                    <a:pt x="501" y="6339"/>
                  </a:cubicBezTo>
                  <a:lnTo>
                    <a:pt x="715" y="6339"/>
                  </a:lnTo>
                  <a:lnTo>
                    <a:pt x="715" y="7244"/>
                  </a:lnTo>
                  <a:lnTo>
                    <a:pt x="501" y="7244"/>
                  </a:lnTo>
                  <a:cubicBezTo>
                    <a:pt x="429" y="7244"/>
                    <a:pt x="358" y="7291"/>
                    <a:pt x="334" y="7386"/>
                  </a:cubicBezTo>
                  <a:cubicBezTo>
                    <a:pt x="310" y="7506"/>
                    <a:pt x="382" y="7601"/>
                    <a:pt x="501" y="7601"/>
                  </a:cubicBezTo>
                  <a:lnTo>
                    <a:pt x="715" y="7601"/>
                  </a:lnTo>
                  <a:lnTo>
                    <a:pt x="715" y="8482"/>
                  </a:lnTo>
                  <a:lnTo>
                    <a:pt x="501" y="8482"/>
                  </a:lnTo>
                  <a:cubicBezTo>
                    <a:pt x="429" y="8482"/>
                    <a:pt x="358" y="8553"/>
                    <a:pt x="334" y="8649"/>
                  </a:cubicBezTo>
                  <a:cubicBezTo>
                    <a:pt x="310" y="8768"/>
                    <a:pt x="382" y="8839"/>
                    <a:pt x="501" y="8839"/>
                  </a:cubicBezTo>
                  <a:lnTo>
                    <a:pt x="715" y="8839"/>
                  </a:lnTo>
                  <a:lnTo>
                    <a:pt x="715" y="9744"/>
                  </a:lnTo>
                  <a:lnTo>
                    <a:pt x="501" y="9744"/>
                  </a:lnTo>
                  <a:cubicBezTo>
                    <a:pt x="429" y="9744"/>
                    <a:pt x="334" y="9792"/>
                    <a:pt x="334" y="9887"/>
                  </a:cubicBezTo>
                  <a:cubicBezTo>
                    <a:pt x="334" y="10006"/>
                    <a:pt x="382" y="10101"/>
                    <a:pt x="501" y="10101"/>
                  </a:cubicBezTo>
                  <a:lnTo>
                    <a:pt x="715" y="10101"/>
                  </a:lnTo>
                  <a:lnTo>
                    <a:pt x="715" y="10720"/>
                  </a:lnTo>
                  <a:lnTo>
                    <a:pt x="310" y="10720"/>
                  </a:lnTo>
                  <a:cubicBezTo>
                    <a:pt x="144" y="10720"/>
                    <a:pt x="1" y="10840"/>
                    <a:pt x="1" y="11030"/>
                  </a:cubicBezTo>
                  <a:lnTo>
                    <a:pt x="1" y="11578"/>
                  </a:lnTo>
                  <a:cubicBezTo>
                    <a:pt x="1" y="11744"/>
                    <a:pt x="120" y="11887"/>
                    <a:pt x="310" y="11887"/>
                  </a:cubicBezTo>
                  <a:lnTo>
                    <a:pt x="11575" y="11887"/>
                  </a:lnTo>
                  <a:cubicBezTo>
                    <a:pt x="11741" y="11887"/>
                    <a:pt x="11884" y="11768"/>
                    <a:pt x="11884" y="11578"/>
                  </a:cubicBezTo>
                  <a:lnTo>
                    <a:pt x="11884" y="11030"/>
                  </a:lnTo>
                  <a:cubicBezTo>
                    <a:pt x="11837" y="10840"/>
                    <a:pt x="11741" y="10720"/>
                    <a:pt x="11551" y="10720"/>
                  </a:cubicBezTo>
                  <a:lnTo>
                    <a:pt x="11051" y="10720"/>
                  </a:lnTo>
                  <a:lnTo>
                    <a:pt x="11051" y="3171"/>
                  </a:lnTo>
                  <a:cubicBezTo>
                    <a:pt x="11051" y="3076"/>
                    <a:pt x="10979" y="2981"/>
                    <a:pt x="10884" y="2981"/>
                  </a:cubicBezTo>
                  <a:cubicBezTo>
                    <a:pt x="10765" y="2981"/>
                    <a:pt x="10693" y="3052"/>
                    <a:pt x="10693" y="3171"/>
                  </a:cubicBezTo>
                  <a:lnTo>
                    <a:pt x="10693" y="10720"/>
                  </a:lnTo>
                  <a:lnTo>
                    <a:pt x="8717" y="10720"/>
                  </a:lnTo>
                  <a:lnTo>
                    <a:pt x="8717" y="1314"/>
                  </a:lnTo>
                  <a:lnTo>
                    <a:pt x="10693" y="1314"/>
                  </a:lnTo>
                  <a:lnTo>
                    <a:pt x="10693" y="2338"/>
                  </a:lnTo>
                  <a:cubicBezTo>
                    <a:pt x="10693" y="2409"/>
                    <a:pt x="10741" y="2505"/>
                    <a:pt x="10836" y="2505"/>
                  </a:cubicBezTo>
                  <a:cubicBezTo>
                    <a:pt x="10955" y="2505"/>
                    <a:pt x="11051" y="2433"/>
                    <a:pt x="11051" y="2338"/>
                  </a:cubicBezTo>
                  <a:lnTo>
                    <a:pt x="11051" y="1195"/>
                  </a:lnTo>
                  <a:cubicBezTo>
                    <a:pt x="11051" y="1052"/>
                    <a:pt x="10932" y="957"/>
                    <a:pt x="10813" y="957"/>
                  </a:cubicBezTo>
                  <a:lnTo>
                    <a:pt x="8645" y="957"/>
                  </a:lnTo>
                  <a:cubicBezTo>
                    <a:pt x="8479" y="957"/>
                    <a:pt x="8407" y="1076"/>
                    <a:pt x="8407" y="1195"/>
                  </a:cubicBezTo>
                  <a:lnTo>
                    <a:pt x="8407" y="10697"/>
                  </a:lnTo>
                  <a:lnTo>
                    <a:pt x="7621" y="10697"/>
                  </a:lnTo>
                  <a:lnTo>
                    <a:pt x="7621" y="4957"/>
                  </a:lnTo>
                  <a:cubicBezTo>
                    <a:pt x="7621" y="4791"/>
                    <a:pt x="7502" y="4719"/>
                    <a:pt x="7383" y="4719"/>
                  </a:cubicBezTo>
                  <a:lnTo>
                    <a:pt x="5216" y="4719"/>
                  </a:lnTo>
                  <a:cubicBezTo>
                    <a:pt x="5073" y="4719"/>
                    <a:pt x="4978" y="4838"/>
                    <a:pt x="4978" y="4957"/>
                  </a:cubicBezTo>
                  <a:lnTo>
                    <a:pt x="4978" y="10697"/>
                  </a:lnTo>
                  <a:lnTo>
                    <a:pt x="4168" y="10697"/>
                  </a:lnTo>
                  <a:lnTo>
                    <a:pt x="4168" y="7458"/>
                  </a:lnTo>
                  <a:cubicBezTo>
                    <a:pt x="4168" y="7291"/>
                    <a:pt x="4049" y="7220"/>
                    <a:pt x="3930" y="7220"/>
                  </a:cubicBezTo>
                  <a:lnTo>
                    <a:pt x="1692" y="7220"/>
                  </a:lnTo>
                  <a:cubicBezTo>
                    <a:pt x="1620" y="7220"/>
                    <a:pt x="1525" y="7291"/>
                    <a:pt x="1525" y="7386"/>
                  </a:cubicBezTo>
                  <a:lnTo>
                    <a:pt x="1525" y="8672"/>
                  </a:lnTo>
                  <a:cubicBezTo>
                    <a:pt x="1525" y="8696"/>
                    <a:pt x="1549" y="8768"/>
                    <a:pt x="1573" y="8791"/>
                  </a:cubicBezTo>
                  <a:cubicBezTo>
                    <a:pt x="1619" y="8818"/>
                    <a:pt x="1664" y="8830"/>
                    <a:pt x="1704" y="8830"/>
                  </a:cubicBezTo>
                  <a:cubicBezTo>
                    <a:pt x="1808" y="8830"/>
                    <a:pt x="1882" y="8752"/>
                    <a:pt x="1882" y="8649"/>
                  </a:cubicBezTo>
                  <a:lnTo>
                    <a:pt x="1882" y="7577"/>
                  </a:lnTo>
                  <a:lnTo>
                    <a:pt x="3835" y="7577"/>
                  </a:lnTo>
                  <a:lnTo>
                    <a:pt x="3835" y="10697"/>
                  </a:lnTo>
                  <a:lnTo>
                    <a:pt x="1882" y="10697"/>
                  </a:lnTo>
                  <a:lnTo>
                    <a:pt x="1882" y="9482"/>
                  </a:lnTo>
                  <a:cubicBezTo>
                    <a:pt x="1882" y="9387"/>
                    <a:pt x="1811" y="9292"/>
                    <a:pt x="1739" y="9292"/>
                  </a:cubicBezTo>
                  <a:cubicBezTo>
                    <a:pt x="1620" y="9292"/>
                    <a:pt x="1525" y="9363"/>
                    <a:pt x="1525" y="9482"/>
                  </a:cubicBezTo>
                  <a:lnTo>
                    <a:pt x="1525" y="10697"/>
                  </a:lnTo>
                  <a:lnTo>
                    <a:pt x="1072" y="10697"/>
                  </a:lnTo>
                  <a:lnTo>
                    <a:pt x="1072" y="195"/>
                  </a:lnTo>
                  <a:cubicBezTo>
                    <a:pt x="1072" y="99"/>
                    <a:pt x="1025" y="28"/>
                    <a:pt x="930" y="4"/>
                  </a:cubicBezTo>
                  <a:cubicBezTo>
                    <a:pt x="917" y="2"/>
                    <a:pt x="905" y="0"/>
                    <a:pt x="89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14" name="Google Shape;19514;p83"/>
          <p:cNvGrpSpPr/>
          <p:nvPr/>
        </p:nvGrpSpPr>
        <p:grpSpPr>
          <a:xfrm>
            <a:off x="2547602" y="1922870"/>
            <a:ext cx="354354" cy="352980"/>
            <a:chOff x="2738089" y="1922870"/>
            <a:chExt cx="354354" cy="352980"/>
          </a:xfrm>
        </p:grpSpPr>
        <p:sp>
          <p:nvSpPr>
            <p:cNvPr id="19515" name="Google Shape;19515;p83"/>
            <p:cNvSpPr/>
            <p:nvPr/>
          </p:nvSpPr>
          <p:spPr>
            <a:xfrm>
              <a:off x="2990148" y="1976896"/>
              <a:ext cx="98747" cy="293290"/>
            </a:xfrm>
            <a:custGeom>
              <a:avLst/>
              <a:gdLst/>
              <a:ahLst/>
              <a:cxnLst/>
              <a:rect l="l" t="t" r="r" b="b"/>
              <a:pathLst>
                <a:path w="3312" h="9837" extrusionOk="0">
                  <a:moveTo>
                    <a:pt x="1" y="1"/>
                  </a:moveTo>
                  <a:lnTo>
                    <a:pt x="1" y="9622"/>
                  </a:lnTo>
                  <a:cubicBezTo>
                    <a:pt x="1" y="9741"/>
                    <a:pt x="96" y="9836"/>
                    <a:pt x="215" y="9836"/>
                  </a:cubicBezTo>
                  <a:lnTo>
                    <a:pt x="3073" y="9836"/>
                  </a:lnTo>
                  <a:cubicBezTo>
                    <a:pt x="3192" y="9836"/>
                    <a:pt x="3264" y="9717"/>
                    <a:pt x="3311" y="9598"/>
                  </a:cubicBezTo>
                  <a:lnTo>
                    <a:pt x="3311" y="1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6" name="Google Shape;19516;p83"/>
            <p:cNvSpPr/>
            <p:nvPr/>
          </p:nvSpPr>
          <p:spPr>
            <a:xfrm>
              <a:off x="3068264" y="1976180"/>
              <a:ext cx="19201" cy="293290"/>
            </a:xfrm>
            <a:custGeom>
              <a:avLst/>
              <a:gdLst/>
              <a:ahLst/>
              <a:cxnLst/>
              <a:rect l="l" t="t" r="r" b="b"/>
              <a:pathLst>
                <a:path w="644" h="9837" extrusionOk="0">
                  <a:moveTo>
                    <a:pt x="215" y="1"/>
                  </a:moveTo>
                  <a:lnTo>
                    <a:pt x="215" y="9622"/>
                  </a:lnTo>
                  <a:cubicBezTo>
                    <a:pt x="215" y="9741"/>
                    <a:pt x="120" y="9836"/>
                    <a:pt x="1" y="9836"/>
                  </a:cubicBezTo>
                  <a:lnTo>
                    <a:pt x="453" y="9836"/>
                  </a:lnTo>
                  <a:cubicBezTo>
                    <a:pt x="572" y="9836"/>
                    <a:pt x="644" y="9741"/>
                    <a:pt x="644" y="9622"/>
                  </a:cubicBezTo>
                  <a:lnTo>
                    <a:pt x="644" y="25"/>
                  </a:lnTo>
                  <a:lnTo>
                    <a:pt x="64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7" name="Google Shape;19517;p83"/>
            <p:cNvSpPr/>
            <p:nvPr/>
          </p:nvSpPr>
          <p:spPr>
            <a:xfrm>
              <a:off x="2865908" y="1927909"/>
              <a:ext cx="98717" cy="292575"/>
            </a:xfrm>
            <a:custGeom>
              <a:avLst/>
              <a:gdLst/>
              <a:ahLst/>
              <a:cxnLst/>
              <a:rect l="l" t="t" r="r" b="b"/>
              <a:pathLst>
                <a:path w="3311" h="9813" extrusionOk="0">
                  <a:moveTo>
                    <a:pt x="239" y="1"/>
                  </a:moveTo>
                  <a:cubicBezTo>
                    <a:pt x="119" y="1"/>
                    <a:pt x="24" y="120"/>
                    <a:pt x="0" y="239"/>
                  </a:cubicBezTo>
                  <a:lnTo>
                    <a:pt x="0" y="9812"/>
                  </a:lnTo>
                  <a:lnTo>
                    <a:pt x="3311" y="9812"/>
                  </a:lnTo>
                  <a:lnTo>
                    <a:pt x="3311" y="191"/>
                  </a:lnTo>
                  <a:cubicBezTo>
                    <a:pt x="3311" y="72"/>
                    <a:pt x="3215" y="1"/>
                    <a:pt x="3096" y="1"/>
                  </a:cubicBezTo>
                  <a:close/>
                </a:path>
              </a:pathLst>
            </a:custGeom>
            <a:solidFill>
              <a:srgbClr val="F1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8" name="Google Shape;19518;p83"/>
            <p:cNvSpPr/>
            <p:nvPr/>
          </p:nvSpPr>
          <p:spPr>
            <a:xfrm>
              <a:off x="2944024" y="1928535"/>
              <a:ext cx="20602" cy="292634"/>
            </a:xfrm>
            <a:custGeom>
              <a:avLst/>
              <a:gdLst/>
              <a:ahLst/>
              <a:cxnLst/>
              <a:rect l="l" t="t" r="r" b="b"/>
              <a:pathLst>
                <a:path w="691" h="9815" extrusionOk="0">
                  <a:moveTo>
                    <a:pt x="507" y="0"/>
                  </a:moveTo>
                  <a:cubicBezTo>
                    <a:pt x="497" y="0"/>
                    <a:pt x="487" y="1"/>
                    <a:pt x="476" y="3"/>
                  </a:cubicBezTo>
                  <a:lnTo>
                    <a:pt x="0" y="3"/>
                  </a:lnTo>
                  <a:cubicBezTo>
                    <a:pt x="119" y="3"/>
                    <a:pt x="214" y="99"/>
                    <a:pt x="214" y="218"/>
                  </a:cubicBezTo>
                  <a:lnTo>
                    <a:pt x="214" y="9815"/>
                  </a:lnTo>
                  <a:lnTo>
                    <a:pt x="691" y="9815"/>
                  </a:lnTo>
                  <a:lnTo>
                    <a:pt x="691" y="218"/>
                  </a:lnTo>
                  <a:cubicBezTo>
                    <a:pt x="691" y="109"/>
                    <a:pt x="611" y="0"/>
                    <a:pt x="5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9" name="Google Shape;19519;p83"/>
            <p:cNvSpPr/>
            <p:nvPr/>
          </p:nvSpPr>
          <p:spPr>
            <a:xfrm>
              <a:off x="2744499" y="1976896"/>
              <a:ext cx="98717" cy="293290"/>
            </a:xfrm>
            <a:custGeom>
              <a:avLst/>
              <a:gdLst/>
              <a:ahLst/>
              <a:cxnLst/>
              <a:rect l="l" t="t" r="r" b="b"/>
              <a:pathLst>
                <a:path w="3311" h="9837" extrusionOk="0">
                  <a:moveTo>
                    <a:pt x="0" y="1"/>
                  </a:moveTo>
                  <a:lnTo>
                    <a:pt x="0" y="9622"/>
                  </a:lnTo>
                  <a:cubicBezTo>
                    <a:pt x="0" y="9741"/>
                    <a:pt x="95" y="9836"/>
                    <a:pt x="214" y="9836"/>
                  </a:cubicBezTo>
                  <a:lnTo>
                    <a:pt x="3072" y="9836"/>
                  </a:lnTo>
                  <a:cubicBezTo>
                    <a:pt x="3167" y="9836"/>
                    <a:pt x="3310" y="9717"/>
                    <a:pt x="3310" y="9598"/>
                  </a:cubicBezTo>
                  <a:lnTo>
                    <a:pt x="331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0" name="Google Shape;19520;p83"/>
            <p:cNvSpPr/>
            <p:nvPr/>
          </p:nvSpPr>
          <p:spPr>
            <a:xfrm>
              <a:off x="2822586" y="1976180"/>
              <a:ext cx="20632" cy="293290"/>
            </a:xfrm>
            <a:custGeom>
              <a:avLst/>
              <a:gdLst/>
              <a:ahLst/>
              <a:cxnLst/>
              <a:rect l="l" t="t" r="r" b="b"/>
              <a:pathLst>
                <a:path w="692" h="9837" extrusionOk="0">
                  <a:moveTo>
                    <a:pt x="215" y="1"/>
                  </a:moveTo>
                  <a:lnTo>
                    <a:pt x="215" y="9622"/>
                  </a:lnTo>
                  <a:cubicBezTo>
                    <a:pt x="215" y="9741"/>
                    <a:pt x="120" y="9836"/>
                    <a:pt x="1" y="9836"/>
                  </a:cubicBezTo>
                  <a:lnTo>
                    <a:pt x="477" y="9836"/>
                  </a:lnTo>
                  <a:cubicBezTo>
                    <a:pt x="596" y="9836"/>
                    <a:pt x="691" y="9741"/>
                    <a:pt x="691" y="9622"/>
                  </a:cubicBezTo>
                  <a:lnTo>
                    <a:pt x="691" y="25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1" name="Google Shape;19521;p83"/>
            <p:cNvSpPr/>
            <p:nvPr/>
          </p:nvSpPr>
          <p:spPr>
            <a:xfrm>
              <a:off x="2743784" y="1928565"/>
              <a:ext cx="98002" cy="114221"/>
            </a:xfrm>
            <a:custGeom>
              <a:avLst/>
              <a:gdLst/>
              <a:ahLst/>
              <a:cxnLst/>
              <a:rect l="l" t="t" r="r" b="b"/>
              <a:pathLst>
                <a:path w="3287" h="3831" extrusionOk="0">
                  <a:moveTo>
                    <a:pt x="1702" y="0"/>
                  </a:moveTo>
                  <a:cubicBezTo>
                    <a:pt x="1675" y="0"/>
                    <a:pt x="1647" y="1"/>
                    <a:pt x="1620" y="2"/>
                  </a:cubicBezTo>
                  <a:cubicBezTo>
                    <a:pt x="762" y="26"/>
                    <a:pt x="48" y="717"/>
                    <a:pt x="24" y="1574"/>
                  </a:cubicBezTo>
                  <a:cubicBezTo>
                    <a:pt x="0" y="2312"/>
                    <a:pt x="500" y="2979"/>
                    <a:pt x="1143" y="3170"/>
                  </a:cubicBezTo>
                  <a:lnTo>
                    <a:pt x="1596" y="3813"/>
                  </a:lnTo>
                  <a:cubicBezTo>
                    <a:pt x="1608" y="3825"/>
                    <a:pt x="1632" y="3830"/>
                    <a:pt x="1655" y="3830"/>
                  </a:cubicBezTo>
                  <a:cubicBezTo>
                    <a:pt x="1679" y="3830"/>
                    <a:pt x="1703" y="3825"/>
                    <a:pt x="1715" y="3813"/>
                  </a:cubicBezTo>
                  <a:lnTo>
                    <a:pt x="2167" y="3170"/>
                  </a:lnTo>
                  <a:cubicBezTo>
                    <a:pt x="2810" y="2979"/>
                    <a:pt x="3287" y="2360"/>
                    <a:pt x="3287" y="1622"/>
                  </a:cubicBezTo>
                  <a:cubicBezTo>
                    <a:pt x="3287" y="744"/>
                    <a:pt x="2592" y="0"/>
                    <a:pt x="1702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2" name="Google Shape;19522;p83"/>
            <p:cNvSpPr/>
            <p:nvPr/>
          </p:nvSpPr>
          <p:spPr>
            <a:xfrm>
              <a:off x="2784243" y="1935005"/>
              <a:ext cx="57543" cy="108497"/>
            </a:xfrm>
            <a:custGeom>
              <a:avLst/>
              <a:gdLst/>
              <a:ahLst/>
              <a:cxnLst/>
              <a:rect l="l" t="t" r="r" b="b"/>
              <a:pathLst>
                <a:path w="1930" h="3639" extrusionOk="0">
                  <a:moveTo>
                    <a:pt x="1096" y="1"/>
                  </a:moveTo>
                  <a:cubicBezTo>
                    <a:pt x="1382" y="286"/>
                    <a:pt x="1549" y="667"/>
                    <a:pt x="1549" y="1120"/>
                  </a:cubicBezTo>
                  <a:cubicBezTo>
                    <a:pt x="1549" y="1858"/>
                    <a:pt x="1072" y="2477"/>
                    <a:pt x="429" y="2692"/>
                  </a:cubicBezTo>
                  <a:lnTo>
                    <a:pt x="1" y="3287"/>
                  </a:lnTo>
                  <a:lnTo>
                    <a:pt x="239" y="3620"/>
                  </a:lnTo>
                  <a:cubicBezTo>
                    <a:pt x="251" y="3632"/>
                    <a:pt x="275" y="3638"/>
                    <a:pt x="298" y="3638"/>
                  </a:cubicBezTo>
                  <a:cubicBezTo>
                    <a:pt x="322" y="3638"/>
                    <a:pt x="346" y="3632"/>
                    <a:pt x="358" y="3620"/>
                  </a:cubicBezTo>
                  <a:lnTo>
                    <a:pt x="810" y="3001"/>
                  </a:lnTo>
                  <a:cubicBezTo>
                    <a:pt x="1453" y="2763"/>
                    <a:pt x="1930" y="2168"/>
                    <a:pt x="1930" y="1406"/>
                  </a:cubicBezTo>
                  <a:cubicBezTo>
                    <a:pt x="1930" y="787"/>
                    <a:pt x="1620" y="286"/>
                    <a:pt x="10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3" name="Google Shape;19523;p83"/>
            <p:cNvSpPr/>
            <p:nvPr/>
          </p:nvSpPr>
          <p:spPr>
            <a:xfrm>
              <a:off x="2866623" y="2155996"/>
              <a:ext cx="98717" cy="114191"/>
            </a:xfrm>
            <a:custGeom>
              <a:avLst/>
              <a:gdLst/>
              <a:ahLst/>
              <a:cxnLst/>
              <a:rect l="l" t="t" r="r" b="b"/>
              <a:pathLst>
                <a:path w="3311" h="3830" extrusionOk="0">
                  <a:moveTo>
                    <a:pt x="1646" y="1"/>
                  </a:moveTo>
                  <a:cubicBezTo>
                    <a:pt x="1626" y="1"/>
                    <a:pt x="1608" y="7"/>
                    <a:pt x="1596" y="19"/>
                  </a:cubicBezTo>
                  <a:lnTo>
                    <a:pt x="1143" y="638"/>
                  </a:lnTo>
                  <a:cubicBezTo>
                    <a:pt x="477" y="828"/>
                    <a:pt x="0" y="1448"/>
                    <a:pt x="0" y="2186"/>
                  </a:cubicBezTo>
                  <a:cubicBezTo>
                    <a:pt x="0" y="3100"/>
                    <a:pt x="739" y="3830"/>
                    <a:pt x="1625" y="3830"/>
                  </a:cubicBezTo>
                  <a:cubicBezTo>
                    <a:pt x="1639" y="3830"/>
                    <a:pt x="1653" y="3829"/>
                    <a:pt x="1667" y="3829"/>
                  </a:cubicBezTo>
                  <a:cubicBezTo>
                    <a:pt x="2548" y="3805"/>
                    <a:pt x="3239" y="3115"/>
                    <a:pt x="3287" y="2257"/>
                  </a:cubicBezTo>
                  <a:cubicBezTo>
                    <a:pt x="3310" y="1519"/>
                    <a:pt x="2810" y="852"/>
                    <a:pt x="2144" y="638"/>
                  </a:cubicBezTo>
                  <a:lnTo>
                    <a:pt x="1715" y="19"/>
                  </a:lnTo>
                  <a:cubicBezTo>
                    <a:pt x="1691" y="7"/>
                    <a:pt x="1667" y="1"/>
                    <a:pt x="1646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4" name="Google Shape;19524;p83"/>
            <p:cNvSpPr/>
            <p:nvPr/>
          </p:nvSpPr>
          <p:spPr>
            <a:xfrm>
              <a:off x="2907798" y="2154774"/>
              <a:ext cx="57543" cy="109004"/>
            </a:xfrm>
            <a:custGeom>
              <a:avLst/>
              <a:gdLst/>
              <a:ahLst/>
              <a:cxnLst/>
              <a:rect l="l" t="t" r="r" b="b"/>
              <a:pathLst>
                <a:path w="1930" h="3656" extrusionOk="0">
                  <a:moveTo>
                    <a:pt x="298" y="0"/>
                  </a:moveTo>
                  <a:cubicBezTo>
                    <a:pt x="274" y="0"/>
                    <a:pt x="251" y="12"/>
                    <a:pt x="239" y="36"/>
                  </a:cubicBezTo>
                  <a:lnTo>
                    <a:pt x="0" y="369"/>
                  </a:lnTo>
                  <a:lnTo>
                    <a:pt x="405" y="965"/>
                  </a:lnTo>
                  <a:cubicBezTo>
                    <a:pt x="1072" y="1155"/>
                    <a:pt x="1548" y="1774"/>
                    <a:pt x="1548" y="2536"/>
                  </a:cubicBezTo>
                  <a:cubicBezTo>
                    <a:pt x="1548" y="2965"/>
                    <a:pt x="1358" y="3370"/>
                    <a:pt x="1096" y="3656"/>
                  </a:cubicBezTo>
                  <a:cubicBezTo>
                    <a:pt x="1572" y="3370"/>
                    <a:pt x="1929" y="2822"/>
                    <a:pt x="1929" y="2227"/>
                  </a:cubicBezTo>
                  <a:cubicBezTo>
                    <a:pt x="1929" y="1489"/>
                    <a:pt x="1453" y="893"/>
                    <a:pt x="810" y="655"/>
                  </a:cubicBezTo>
                  <a:lnTo>
                    <a:pt x="358" y="36"/>
                  </a:lnTo>
                  <a:cubicBezTo>
                    <a:pt x="346" y="12"/>
                    <a:pt x="322" y="0"/>
                    <a:pt x="298" y="0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5" name="Google Shape;19525;p83"/>
            <p:cNvSpPr/>
            <p:nvPr/>
          </p:nvSpPr>
          <p:spPr>
            <a:xfrm>
              <a:off x="2989462" y="1928565"/>
              <a:ext cx="98002" cy="114221"/>
            </a:xfrm>
            <a:custGeom>
              <a:avLst/>
              <a:gdLst/>
              <a:ahLst/>
              <a:cxnLst/>
              <a:rect l="l" t="t" r="r" b="b"/>
              <a:pathLst>
                <a:path w="3287" h="3831" extrusionOk="0">
                  <a:moveTo>
                    <a:pt x="1724" y="0"/>
                  </a:moveTo>
                  <a:cubicBezTo>
                    <a:pt x="1697" y="0"/>
                    <a:pt x="1670" y="1"/>
                    <a:pt x="1643" y="2"/>
                  </a:cubicBezTo>
                  <a:cubicBezTo>
                    <a:pt x="762" y="26"/>
                    <a:pt x="48" y="717"/>
                    <a:pt x="24" y="1574"/>
                  </a:cubicBezTo>
                  <a:cubicBezTo>
                    <a:pt x="0" y="2312"/>
                    <a:pt x="500" y="2979"/>
                    <a:pt x="1143" y="3170"/>
                  </a:cubicBezTo>
                  <a:lnTo>
                    <a:pt x="1596" y="3813"/>
                  </a:lnTo>
                  <a:cubicBezTo>
                    <a:pt x="1608" y="3825"/>
                    <a:pt x="1631" y="3830"/>
                    <a:pt x="1655" y="3830"/>
                  </a:cubicBezTo>
                  <a:cubicBezTo>
                    <a:pt x="1679" y="3830"/>
                    <a:pt x="1703" y="3825"/>
                    <a:pt x="1715" y="3813"/>
                  </a:cubicBezTo>
                  <a:lnTo>
                    <a:pt x="2167" y="3170"/>
                  </a:lnTo>
                  <a:cubicBezTo>
                    <a:pt x="2834" y="2979"/>
                    <a:pt x="3287" y="2360"/>
                    <a:pt x="3287" y="1622"/>
                  </a:cubicBezTo>
                  <a:cubicBezTo>
                    <a:pt x="3287" y="744"/>
                    <a:pt x="2592" y="0"/>
                    <a:pt x="1724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6" name="Google Shape;19526;p83"/>
            <p:cNvSpPr/>
            <p:nvPr/>
          </p:nvSpPr>
          <p:spPr>
            <a:xfrm>
              <a:off x="3029922" y="1935005"/>
              <a:ext cx="57543" cy="108497"/>
            </a:xfrm>
            <a:custGeom>
              <a:avLst/>
              <a:gdLst/>
              <a:ahLst/>
              <a:cxnLst/>
              <a:rect l="l" t="t" r="r" b="b"/>
              <a:pathLst>
                <a:path w="1930" h="3639" extrusionOk="0">
                  <a:moveTo>
                    <a:pt x="1120" y="1"/>
                  </a:moveTo>
                  <a:lnTo>
                    <a:pt x="1120" y="1"/>
                  </a:lnTo>
                  <a:cubicBezTo>
                    <a:pt x="1382" y="286"/>
                    <a:pt x="1549" y="667"/>
                    <a:pt x="1549" y="1120"/>
                  </a:cubicBezTo>
                  <a:cubicBezTo>
                    <a:pt x="1549" y="1858"/>
                    <a:pt x="1072" y="2477"/>
                    <a:pt x="429" y="2692"/>
                  </a:cubicBezTo>
                  <a:lnTo>
                    <a:pt x="1" y="3287"/>
                  </a:lnTo>
                  <a:lnTo>
                    <a:pt x="239" y="3620"/>
                  </a:lnTo>
                  <a:cubicBezTo>
                    <a:pt x="263" y="3632"/>
                    <a:pt x="286" y="3638"/>
                    <a:pt x="307" y="3638"/>
                  </a:cubicBezTo>
                  <a:cubicBezTo>
                    <a:pt x="328" y="3638"/>
                    <a:pt x="346" y="3632"/>
                    <a:pt x="358" y="3620"/>
                  </a:cubicBezTo>
                  <a:lnTo>
                    <a:pt x="810" y="3001"/>
                  </a:lnTo>
                  <a:cubicBezTo>
                    <a:pt x="1477" y="2763"/>
                    <a:pt x="1930" y="2168"/>
                    <a:pt x="1930" y="1406"/>
                  </a:cubicBezTo>
                  <a:cubicBezTo>
                    <a:pt x="1930" y="787"/>
                    <a:pt x="1620" y="286"/>
                    <a:pt x="1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7" name="Google Shape;19527;p83"/>
            <p:cNvSpPr/>
            <p:nvPr/>
          </p:nvSpPr>
          <p:spPr>
            <a:xfrm>
              <a:off x="2738089" y="1922870"/>
              <a:ext cx="109391" cy="351549"/>
            </a:xfrm>
            <a:custGeom>
              <a:avLst/>
              <a:gdLst/>
              <a:ahLst/>
              <a:cxnLst/>
              <a:rect l="l" t="t" r="r" b="b"/>
              <a:pathLst>
                <a:path w="3669" h="11791" extrusionOk="0">
                  <a:moveTo>
                    <a:pt x="1835" y="336"/>
                  </a:moveTo>
                  <a:cubicBezTo>
                    <a:pt x="2239" y="336"/>
                    <a:pt x="2597" y="479"/>
                    <a:pt x="2859" y="765"/>
                  </a:cubicBezTo>
                  <a:cubicBezTo>
                    <a:pt x="3168" y="1027"/>
                    <a:pt x="3311" y="1408"/>
                    <a:pt x="3311" y="1789"/>
                  </a:cubicBezTo>
                  <a:cubicBezTo>
                    <a:pt x="3311" y="2456"/>
                    <a:pt x="2930" y="3003"/>
                    <a:pt x="2287" y="3218"/>
                  </a:cubicBezTo>
                  <a:cubicBezTo>
                    <a:pt x="2263" y="3218"/>
                    <a:pt x="2239" y="3265"/>
                    <a:pt x="2216" y="3289"/>
                  </a:cubicBezTo>
                  <a:lnTo>
                    <a:pt x="1858" y="3789"/>
                  </a:lnTo>
                  <a:lnTo>
                    <a:pt x="1501" y="3289"/>
                  </a:lnTo>
                  <a:cubicBezTo>
                    <a:pt x="1453" y="3265"/>
                    <a:pt x="1430" y="3218"/>
                    <a:pt x="1406" y="3218"/>
                  </a:cubicBezTo>
                  <a:cubicBezTo>
                    <a:pt x="787" y="3003"/>
                    <a:pt x="358" y="2408"/>
                    <a:pt x="382" y="1765"/>
                  </a:cubicBezTo>
                  <a:cubicBezTo>
                    <a:pt x="406" y="1003"/>
                    <a:pt x="1049" y="360"/>
                    <a:pt x="1811" y="336"/>
                  </a:cubicBezTo>
                  <a:close/>
                  <a:moveTo>
                    <a:pt x="1900" y="1"/>
                  </a:moveTo>
                  <a:cubicBezTo>
                    <a:pt x="1870" y="1"/>
                    <a:pt x="1840" y="1"/>
                    <a:pt x="1811" y="3"/>
                  </a:cubicBezTo>
                  <a:cubicBezTo>
                    <a:pt x="858" y="27"/>
                    <a:pt x="48" y="812"/>
                    <a:pt x="25" y="1765"/>
                  </a:cubicBezTo>
                  <a:lnTo>
                    <a:pt x="25" y="1813"/>
                  </a:lnTo>
                  <a:lnTo>
                    <a:pt x="25" y="5766"/>
                  </a:lnTo>
                  <a:cubicBezTo>
                    <a:pt x="25" y="5837"/>
                    <a:pt x="96" y="5933"/>
                    <a:pt x="191" y="5933"/>
                  </a:cubicBezTo>
                  <a:cubicBezTo>
                    <a:pt x="310" y="5933"/>
                    <a:pt x="382" y="5885"/>
                    <a:pt x="382" y="5766"/>
                  </a:cubicBezTo>
                  <a:lnTo>
                    <a:pt x="382" y="2861"/>
                  </a:lnTo>
                  <a:cubicBezTo>
                    <a:pt x="596" y="3170"/>
                    <a:pt x="906" y="3384"/>
                    <a:pt x="1263" y="3527"/>
                  </a:cubicBezTo>
                  <a:lnTo>
                    <a:pt x="1668" y="4099"/>
                  </a:lnTo>
                  <a:cubicBezTo>
                    <a:pt x="1721" y="4152"/>
                    <a:pt x="1815" y="4179"/>
                    <a:pt x="1899" y="4179"/>
                  </a:cubicBezTo>
                  <a:cubicBezTo>
                    <a:pt x="1927" y="4179"/>
                    <a:pt x="1954" y="4176"/>
                    <a:pt x="1977" y="4170"/>
                  </a:cubicBezTo>
                  <a:lnTo>
                    <a:pt x="2049" y="4099"/>
                  </a:lnTo>
                  <a:lnTo>
                    <a:pt x="2478" y="3527"/>
                  </a:lnTo>
                  <a:cubicBezTo>
                    <a:pt x="2835" y="3408"/>
                    <a:pt x="3121" y="3170"/>
                    <a:pt x="3335" y="2861"/>
                  </a:cubicBezTo>
                  <a:lnTo>
                    <a:pt x="3335" y="11410"/>
                  </a:lnTo>
                  <a:cubicBezTo>
                    <a:pt x="3335" y="11434"/>
                    <a:pt x="3311" y="11481"/>
                    <a:pt x="3287" y="11481"/>
                  </a:cubicBezTo>
                  <a:lnTo>
                    <a:pt x="429" y="11481"/>
                  </a:lnTo>
                  <a:cubicBezTo>
                    <a:pt x="382" y="11481"/>
                    <a:pt x="358" y="11434"/>
                    <a:pt x="358" y="11410"/>
                  </a:cubicBezTo>
                  <a:lnTo>
                    <a:pt x="358" y="6552"/>
                  </a:lnTo>
                  <a:cubicBezTo>
                    <a:pt x="358" y="6480"/>
                    <a:pt x="310" y="6385"/>
                    <a:pt x="215" y="6385"/>
                  </a:cubicBezTo>
                  <a:cubicBezTo>
                    <a:pt x="96" y="6385"/>
                    <a:pt x="1" y="6433"/>
                    <a:pt x="1" y="6552"/>
                  </a:cubicBezTo>
                  <a:lnTo>
                    <a:pt x="1" y="11410"/>
                  </a:lnTo>
                  <a:cubicBezTo>
                    <a:pt x="1" y="11624"/>
                    <a:pt x="191" y="11791"/>
                    <a:pt x="382" y="11791"/>
                  </a:cubicBezTo>
                  <a:lnTo>
                    <a:pt x="3240" y="11791"/>
                  </a:lnTo>
                  <a:cubicBezTo>
                    <a:pt x="3454" y="11791"/>
                    <a:pt x="3644" y="11624"/>
                    <a:pt x="3644" y="11410"/>
                  </a:cubicBezTo>
                  <a:lnTo>
                    <a:pt x="3644" y="1789"/>
                  </a:lnTo>
                  <a:cubicBezTo>
                    <a:pt x="3668" y="1360"/>
                    <a:pt x="3478" y="884"/>
                    <a:pt x="3121" y="527"/>
                  </a:cubicBezTo>
                  <a:cubicBezTo>
                    <a:pt x="2786" y="169"/>
                    <a:pt x="2346" y="1"/>
                    <a:pt x="190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8" name="Google Shape;19528;p83"/>
            <p:cNvSpPr/>
            <p:nvPr/>
          </p:nvSpPr>
          <p:spPr>
            <a:xfrm>
              <a:off x="2772884" y="1952209"/>
              <a:ext cx="37656" cy="44782"/>
            </a:xfrm>
            <a:custGeom>
              <a:avLst/>
              <a:gdLst/>
              <a:ahLst/>
              <a:cxnLst/>
              <a:rect l="l" t="t" r="r" b="b"/>
              <a:pathLst>
                <a:path w="1263" h="1502" extrusionOk="0">
                  <a:moveTo>
                    <a:pt x="668" y="614"/>
                  </a:moveTo>
                  <a:lnTo>
                    <a:pt x="763" y="876"/>
                  </a:lnTo>
                  <a:lnTo>
                    <a:pt x="596" y="876"/>
                  </a:lnTo>
                  <a:lnTo>
                    <a:pt x="668" y="614"/>
                  </a:lnTo>
                  <a:close/>
                  <a:moveTo>
                    <a:pt x="652" y="1"/>
                  </a:moveTo>
                  <a:cubicBezTo>
                    <a:pt x="574" y="1"/>
                    <a:pt x="512" y="50"/>
                    <a:pt x="477" y="138"/>
                  </a:cubicBezTo>
                  <a:lnTo>
                    <a:pt x="25" y="1257"/>
                  </a:lnTo>
                  <a:cubicBezTo>
                    <a:pt x="1" y="1353"/>
                    <a:pt x="48" y="1472"/>
                    <a:pt x="144" y="1496"/>
                  </a:cubicBezTo>
                  <a:cubicBezTo>
                    <a:pt x="160" y="1500"/>
                    <a:pt x="176" y="1502"/>
                    <a:pt x="191" y="1502"/>
                  </a:cubicBezTo>
                  <a:cubicBezTo>
                    <a:pt x="263" y="1502"/>
                    <a:pt x="318" y="1455"/>
                    <a:pt x="358" y="1376"/>
                  </a:cubicBezTo>
                  <a:lnTo>
                    <a:pt x="406" y="1186"/>
                  </a:lnTo>
                  <a:lnTo>
                    <a:pt x="858" y="1186"/>
                  </a:lnTo>
                  <a:lnTo>
                    <a:pt x="929" y="1376"/>
                  </a:lnTo>
                  <a:cubicBezTo>
                    <a:pt x="953" y="1472"/>
                    <a:pt x="1049" y="1496"/>
                    <a:pt x="1096" y="1496"/>
                  </a:cubicBezTo>
                  <a:cubicBezTo>
                    <a:pt x="1215" y="1472"/>
                    <a:pt x="1263" y="1376"/>
                    <a:pt x="1239" y="1257"/>
                  </a:cubicBezTo>
                  <a:lnTo>
                    <a:pt x="858" y="138"/>
                  </a:lnTo>
                  <a:cubicBezTo>
                    <a:pt x="834" y="67"/>
                    <a:pt x="810" y="43"/>
                    <a:pt x="739" y="19"/>
                  </a:cubicBezTo>
                  <a:cubicBezTo>
                    <a:pt x="708" y="7"/>
                    <a:pt x="679" y="1"/>
                    <a:pt x="65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9" name="Google Shape;19529;p83"/>
            <p:cNvSpPr/>
            <p:nvPr/>
          </p:nvSpPr>
          <p:spPr>
            <a:xfrm>
              <a:off x="2761524" y="2092639"/>
              <a:ext cx="63923" cy="10674"/>
            </a:xfrm>
            <a:custGeom>
              <a:avLst/>
              <a:gdLst/>
              <a:ahLst/>
              <a:cxnLst/>
              <a:rect l="l" t="t" r="r" b="b"/>
              <a:pathLst>
                <a:path w="2144" h="358" extrusionOk="0">
                  <a:moveTo>
                    <a:pt x="191" y="0"/>
                  </a:moveTo>
                  <a:cubicBezTo>
                    <a:pt x="120" y="0"/>
                    <a:pt x="25" y="72"/>
                    <a:pt x="25" y="143"/>
                  </a:cubicBezTo>
                  <a:cubicBezTo>
                    <a:pt x="1" y="262"/>
                    <a:pt x="72" y="358"/>
                    <a:pt x="191" y="358"/>
                  </a:cubicBezTo>
                  <a:lnTo>
                    <a:pt x="1953" y="358"/>
                  </a:lnTo>
                  <a:cubicBezTo>
                    <a:pt x="2049" y="358"/>
                    <a:pt x="2144" y="286"/>
                    <a:pt x="2144" y="215"/>
                  </a:cubicBezTo>
                  <a:cubicBezTo>
                    <a:pt x="2144" y="96"/>
                    <a:pt x="2073" y="0"/>
                    <a:pt x="195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0" name="Google Shape;19530;p83"/>
            <p:cNvSpPr/>
            <p:nvPr/>
          </p:nvSpPr>
          <p:spPr>
            <a:xfrm>
              <a:off x="2761524" y="2116789"/>
              <a:ext cx="63923" cy="10674"/>
            </a:xfrm>
            <a:custGeom>
              <a:avLst/>
              <a:gdLst/>
              <a:ahLst/>
              <a:cxnLst/>
              <a:rect l="l" t="t" r="r" b="b"/>
              <a:pathLst>
                <a:path w="2144" h="358" extrusionOk="0">
                  <a:moveTo>
                    <a:pt x="191" y="0"/>
                  </a:moveTo>
                  <a:cubicBezTo>
                    <a:pt x="120" y="0"/>
                    <a:pt x="25" y="48"/>
                    <a:pt x="25" y="143"/>
                  </a:cubicBezTo>
                  <a:cubicBezTo>
                    <a:pt x="1" y="262"/>
                    <a:pt x="72" y="357"/>
                    <a:pt x="191" y="357"/>
                  </a:cubicBezTo>
                  <a:lnTo>
                    <a:pt x="1953" y="357"/>
                  </a:lnTo>
                  <a:cubicBezTo>
                    <a:pt x="2049" y="357"/>
                    <a:pt x="2144" y="286"/>
                    <a:pt x="2144" y="214"/>
                  </a:cubicBezTo>
                  <a:cubicBezTo>
                    <a:pt x="2144" y="95"/>
                    <a:pt x="2073" y="0"/>
                    <a:pt x="195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1" name="Google Shape;19531;p83"/>
            <p:cNvSpPr/>
            <p:nvPr/>
          </p:nvSpPr>
          <p:spPr>
            <a:xfrm>
              <a:off x="2761524" y="2139509"/>
              <a:ext cx="63923" cy="10674"/>
            </a:xfrm>
            <a:custGeom>
              <a:avLst/>
              <a:gdLst/>
              <a:ahLst/>
              <a:cxnLst/>
              <a:rect l="l" t="t" r="r" b="b"/>
              <a:pathLst>
                <a:path w="2144" h="358" extrusionOk="0">
                  <a:moveTo>
                    <a:pt x="191" y="0"/>
                  </a:moveTo>
                  <a:cubicBezTo>
                    <a:pt x="120" y="0"/>
                    <a:pt x="25" y="72"/>
                    <a:pt x="25" y="143"/>
                  </a:cubicBezTo>
                  <a:cubicBezTo>
                    <a:pt x="1" y="286"/>
                    <a:pt x="72" y="357"/>
                    <a:pt x="191" y="357"/>
                  </a:cubicBezTo>
                  <a:lnTo>
                    <a:pt x="1953" y="357"/>
                  </a:lnTo>
                  <a:cubicBezTo>
                    <a:pt x="2049" y="357"/>
                    <a:pt x="2144" y="310"/>
                    <a:pt x="2144" y="215"/>
                  </a:cubicBezTo>
                  <a:cubicBezTo>
                    <a:pt x="2144" y="95"/>
                    <a:pt x="2073" y="0"/>
                    <a:pt x="195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2" name="Google Shape;19532;p83"/>
            <p:cNvSpPr/>
            <p:nvPr/>
          </p:nvSpPr>
          <p:spPr>
            <a:xfrm>
              <a:off x="2761524" y="2163629"/>
              <a:ext cx="63923" cy="10704"/>
            </a:xfrm>
            <a:custGeom>
              <a:avLst/>
              <a:gdLst/>
              <a:ahLst/>
              <a:cxnLst/>
              <a:rect l="l" t="t" r="r" b="b"/>
              <a:pathLst>
                <a:path w="2144" h="359" extrusionOk="0">
                  <a:moveTo>
                    <a:pt x="191" y="1"/>
                  </a:moveTo>
                  <a:cubicBezTo>
                    <a:pt x="120" y="1"/>
                    <a:pt x="25" y="72"/>
                    <a:pt x="25" y="144"/>
                  </a:cubicBezTo>
                  <a:cubicBezTo>
                    <a:pt x="1" y="263"/>
                    <a:pt x="72" y="358"/>
                    <a:pt x="191" y="358"/>
                  </a:cubicBezTo>
                  <a:lnTo>
                    <a:pt x="1953" y="358"/>
                  </a:lnTo>
                  <a:cubicBezTo>
                    <a:pt x="2049" y="358"/>
                    <a:pt x="2144" y="287"/>
                    <a:pt x="2144" y="215"/>
                  </a:cubicBezTo>
                  <a:cubicBezTo>
                    <a:pt x="2144" y="96"/>
                    <a:pt x="2073" y="1"/>
                    <a:pt x="195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3" name="Google Shape;19533;p83"/>
            <p:cNvSpPr/>
            <p:nvPr/>
          </p:nvSpPr>
          <p:spPr>
            <a:xfrm>
              <a:off x="2761524" y="2187780"/>
              <a:ext cx="63923" cy="10674"/>
            </a:xfrm>
            <a:custGeom>
              <a:avLst/>
              <a:gdLst/>
              <a:ahLst/>
              <a:cxnLst/>
              <a:rect l="l" t="t" r="r" b="b"/>
              <a:pathLst>
                <a:path w="2144" h="358" extrusionOk="0">
                  <a:moveTo>
                    <a:pt x="191" y="1"/>
                  </a:moveTo>
                  <a:cubicBezTo>
                    <a:pt x="120" y="1"/>
                    <a:pt x="25" y="48"/>
                    <a:pt x="25" y="143"/>
                  </a:cubicBezTo>
                  <a:cubicBezTo>
                    <a:pt x="1" y="263"/>
                    <a:pt x="72" y="358"/>
                    <a:pt x="191" y="358"/>
                  </a:cubicBezTo>
                  <a:lnTo>
                    <a:pt x="1953" y="358"/>
                  </a:lnTo>
                  <a:cubicBezTo>
                    <a:pt x="2049" y="358"/>
                    <a:pt x="2144" y="286"/>
                    <a:pt x="2144" y="215"/>
                  </a:cubicBezTo>
                  <a:cubicBezTo>
                    <a:pt x="2144" y="96"/>
                    <a:pt x="2073" y="1"/>
                    <a:pt x="195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4" name="Google Shape;19534;p83"/>
            <p:cNvSpPr/>
            <p:nvPr/>
          </p:nvSpPr>
          <p:spPr>
            <a:xfrm>
              <a:off x="2761524" y="2210499"/>
              <a:ext cx="32707" cy="10674"/>
            </a:xfrm>
            <a:custGeom>
              <a:avLst/>
              <a:gdLst/>
              <a:ahLst/>
              <a:cxnLst/>
              <a:rect l="l" t="t" r="r" b="b"/>
              <a:pathLst>
                <a:path w="1097" h="358" extrusionOk="0">
                  <a:moveTo>
                    <a:pt x="191" y="1"/>
                  </a:moveTo>
                  <a:cubicBezTo>
                    <a:pt x="120" y="1"/>
                    <a:pt x="25" y="72"/>
                    <a:pt x="25" y="144"/>
                  </a:cubicBezTo>
                  <a:cubicBezTo>
                    <a:pt x="1" y="286"/>
                    <a:pt x="72" y="358"/>
                    <a:pt x="191" y="358"/>
                  </a:cubicBezTo>
                  <a:lnTo>
                    <a:pt x="906" y="358"/>
                  </a:lnTo>
                  <a:cubicBezTo>
                    <a:pt x="1001" y="358"/>
                    <a:pt x="1096" y="310"/>
                    <a:pt x="1096" y="215"/>
                  </a:cubicBezTo>
                  <a:cubicBezTo>
                    <a:pt x="1096" y="96"/>
                    <a:pt x="1025" y="1"/>
                    <a:pt x="90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5" name="Google Shape;19535;p83"/>
            <p:cNvSpPr/>
            <p:nvPr/>
          </p:nvSpPr>
          <p:spPr>
            <a:xfrm>
              <a:off x="2983768" y="1922870"/>
              <a:ext cx="108676" cy="352264"/>
            </a:xfrm>
            <a:custGeom>
              <a:avLst/>
              <a:gdLst/>
              <a:ahLst/>
              <a:cxnLst/>
              <a:rect l="l" t="t" r="r" b="b"/>
              <a:pathLst>
                <a:path w="3645" h="11815" extrusionOk="0">
                  <a:moveTo>
                    <a:pt x="1858" y="336"/>
                  </a:moveTo>
                  <a:cubicBezTo>
                    <a:pt x="2239" y="336"/>
                    <a:pt x="2596" y="479"/>
                    <a:pt x="2858" y="765"/>
                  </a:cubicBezTo>
                  <a:cubicBezTo>
                    <a:pt x="3168" y="1027"/>
                    <a:pt x="3311" y="1408"/>
                    <a:pt x="3311" y="1789"/>
                  </a:cubicBezTo>
                  <a:cubicBezTo>
                    <a:pt x="3311" y="2456"/>
                    <a:pt x="2882" y="3003"/>
                    <a:pt x="2287" y="3218"/>
                  </a:cubicBezTo>
                  <a:cubicBezTo>
                    <a:pt x="2263" y="3218"/>
                    <a:pt x="2239" y="3265"/>
                    <a:pt x="2215" y="3289"/>
                  </a:cubicBezTo>
                  <a:lnTo>
                    <a:pt x="1858" y="3789"/>
                  </a:lnTo>
                  <a:lnTo>
                    <a:pt x="1501" y="3289"/>
                  </a:lnTo>
                  <a:cubicBezTo>
                    <a:pt x="1477" y="3265"/>
                    <a:pt x="1429" y="3218"/>
                    <a:pt x="1406" y="3218"/>
                  </a:cubicBezTo>
                  <a:cubicBezTo>
                    <a:pt x="787" y="3003"/>
                    <a:pt x="358" y="2408"/>
                    <a:pt x="382" y="1765"/>
                  </a:cubicBezTo>
                  <a:cubicBezTo>
                    <a:pt x="429" y="1003"/>
                    <a:pt x="1048" y="360"/>
                    <a:pt x="1811" y="336"/>
                  </a:cubicBezTo>
                  <a:close/>
                  <a:moveTo>
                    <a:pt x="334" y="2861"/>
                  </a:moveTo>
                  <a:cubicBezTo>
                    <a:pt x="548" y="3170"/>
                    <a:pt x="834" y="3384"/>
                    <a:pt x="1191" y="3527"/>
                  </a:cubicBezTo>
                  <a:lnTo>
                    <a:pt x="1620" y="4099"/>
                  </a:lnTo>
                  <a:cubicBezTo>
                    <a:pt x="1668" y="4147"/>
                    <a:pt x="1739" y="4170"/>
                    <a:pt x="1834" y="4170"/>
                  </a:cubicBezTo>
                  <a:cubicBezTo>
                    <a:pt x="1906" y="4170"/>
                    <a:pt x="1977" y="4147"/>
                    <a:pt x="2025" y="4099"/>
                  </a:cubicBezTo>
                  <a:lnTo>
                    <a:pt x="2454" y="3527"/>
                  </a:lnTo>
                  <a:cubicBezTo>
                    <a:pt x="2811" y="3408"/>
                    <a:pt x="3097" y="3170"/>
                    <a:pt x="3311" y="2908"/>
                  </a:cubicBezTo>
                  <a:lnTo>
                    <a:pt x="3311" y="11410"/>
                  </a:lnTo>
                  <a:cubicBezTo>
                    <a:pt x="3311" y="11434"/>
                    <a:pt x="3287" y="11481"/>
                    <a:pt x="3263" y="11481"/>
                  </a:cubicBezTo>
                  <a:lnTo>
                    <a:pt x="405" y="11481"/>
                  </a:lnTo>
                  <a:cubicBezTo>
                    <a:pt x="358" y="11481"/>
                    <a:pt x="334" y="11434"/>
                    <a:pt x="334" y="11410"/>
                  </a:cubicBezTo>
                  <a:lnTo>
                    <a:pt x="334" y="2861"/>
                  </a:lnTo>
                  <a:close/>
                  <a:moveTo>
                    <a:pt x="1876" y="1"/>
                  </a:moveTo>
                  <a:cubicBezTo>
                    <a:pt x="1846" y="1"/>
                    <a:pt x="1816" y="1"/>
                    <a:pt x="1787" y="3"/>
                  </a:cubicBezTo>
                  <a:cubicBezTo>
                    <a:pt x="834" y="27"/>
                    <a:pt x="24" y="812"/>
                    <a:pt x="1" y="1765"/>
                  </a:cubicBezTo>
                  <a:lnTo>
                    <a:pt x="1" y="1813"/>
                  </a:lnTo>
                  <a:lnTo>
                    <a:pt x="1" y="11434"/>
                  </a:lnTo>
                  <a:cubicBezTo>
                    <a:pt x="1" y="11648"/>
                    <a:pt x="191" y="11815"/>
                    <a:pt x="382" y="11815"/>
                  </a:cubicBezTo>
                  <a:lnTo>
                    <a:pt x="3239" y="11815"/>
                  </a:lnTo>
                  <a:cubicBezTo>
                    <a:pt x="3454" y="11815"/>
                    <a:pt x="3644" y="11648"/>
                    <a:pt x="3644" y="11434"/>
                  </a:cubicBezTo>
                  <a:lnTo>
                    <a:pt x="3644" y="1813"/>
                  </a:lnTo>
                  <a:cubicBezTo>
                    <a:pt x="3644" y="1360"/>
                    <a:pt x="3454" y="884"/>
                    <a:pt x="3097" y="527"/>
                  </a:cubicBezTo>
                  <a:cubicBezTo>
                    <a:pt x="2762" y="169"/>
                    <a:pt x="2322" y="1"/>
                    <a:pt x="187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6" name="Google Shape;19536;p83"/>
            <p:cNvSpPr/>
            <p:nvPr/>
          </p:nvSpPr>
          <p:spPr>
            <a:xfrm>
              <a:off x="3019278" y="1951344"/>
              <a:ext cx="39087" cy="44752"/>
            </a:xfrm>
            <a:custGeom>
              <a:avLst/>
              <a:gdLst/>
              <a:ahLst/>
              <a:cxnLst/>
              <a:rect l="l" t="t" r="r" b="b"/>
              <a:pathLst>
                <a:path w="1311" h="1501" extrusionOk="0">
                  <a:moveTo>
                    <a:pt x="739" y="0"/>
                  </a:moveTo>
                  <a:cubicBezTo>
                    <a:pt x="334" y="0"/>
                    <a:pt x="0" y="334"/>
                    <a:pt x="0" y="762"/>
                  </a:cubicBezTo>
                  <a:cubicBezTo>
                    <a:pt x="0" y="1167"/>
                    <a:pt x="334" y="1501"/>
                    <a:pt x="739" y="1501"/>
                  </a:cubicBezTo>
                  <a:cubicBezTo>
                    <a:pt x="929" y="1501"/>
                    <a:pt x="1072" y="1429"/>
                    <a:pt x="1191" y="1358"/>
                  </a:cubicBezTo>
                  <a:lnTo>
                    <a:pt x="1263" y="1286"/>
                  </a:lnTo>
                  <a:cubicBezTo>
                    <a:pt x="1310" y="1239"/>
                    <a:pt x="1310" y="1143"/>
                    <a:pt x="1239" y="1072"/>
                  </a:cubicBezTo>
                  <a:cubicBezTo>
                    <a:pt x="1209" y="1052"/>
                    <a:pt x="1171" y="1041"/>
                    <a:pt x="1134" y="1041"/>
                  </a:cubicBezTo>
                  <a:cubicBezTo>
                    <a:pt x="1081" y="1041"/>
                    <a:pt x="1028" y="1064"/>
                    <a:pt x="1001" y="1120"/>
                  </a:cubicBezTo>
                  <a:lnTo>
                    <a:pt x="953" y="1143"/>
                  </a:lnTo>
                  <a:cubicBezTo>
                    <a:pt x="905" y="1191"/>
                    <a:pt x="834" y="1191"/>
                    <a:pt x="762" y="1191"/>
                  </a:cubicBezTo>
                  <a:cubicBezTo>
                    <a:pt x="524" y="1191"/>
                    <a:pt x="334" y="1024"/>
                    <a:pt x="334" y="786"/>
                  </a:cubicBezTo>
                  <a:cubicBezTo>
                    <a:pt x="334" y="548"/>
                    <a:pt x="500" y="358"/>
                    <a:pt x="762" y="358"/>
                  </a:cubicBezTo>
                  <a:cubicBezTo>
                    <a:pt x="834" y="358"/>
                    <a:pt x="905" y="405"/>
                    <a:pt x="1001" y="429"/>
                  </a:cubicBezTo>
                  <a:cubicBezTo>
                    <a:pt x="1024" y="445"/>
                    <a:pt x="1051" y="453"/>
                    <a:pt x="1078" y="453"/>
                  </a:cubicBezTo>
                  <a:cubicBezTo>
                    <a:pt x="1133" y="453"/>
                    <a:pt x="1191" y="421"/>
                    <a:pt x="1239" y="358"/>
                  </a:cubicBezTo>
                  <a:cubicBezTo>
                    <a:pt x="1286" y="286"/>
                    <a:pt x="1263" y="191"/>
                    <a:pt x="1167" y="119"/>
                  </a:cubicBezTo>
                  <a:cubicBezTo>
                    <a:pt x="1048" y="48"/>
                    <a:pt x="905" y="0"/>
                    <a:pt x="73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7" name="Google Shape;19537;p83"/>
            <p:cNvSpPr/>
            <p:nvPr/>
          </p:nvSpPr>
          <p:spPr>
            <a:xfrm>
              <a:off x="3007203" y="2092639"/>
              <a:ext cx="62522" cy="10674"/>
            </a:xfrm>
            <a:custGeom>
              <a:avLst/>
              <a:gdLst/>
              <a:ahLst/>
              <a:cxnLst/>
              <a:rect l="l" t="t" r="r" b="b"/>
              <a:pathLst>
                <a:path w="2097" h="358" extrusionOk="0">
                  <a:moveTo>
                    <a:pt x="167" y="0"/>
                  </a:moveTo>
                  <a:cubicBezTo>
                    <a:pt x="96" y="0"/>
                    <a:pt x="1" y="72"/>
                    <a:pt x="1" y="143"/>
                  </a:cubicBezTo>
                  <a:cubicBezTo>
                    <a:pt x="1" y="262"/>
                    <a:pt x="48" y="358"/>
                    <a:pt x="167" y="358"/>
                  </a:cubicBezTo>
                  <a:lnTo>
                    <a:pt x="1929" y="358"/>
                  </a:lnTo>
                  <a:cubicBezTo>
                    <a:pt x="2025" y="358"/>
                    <a:pt x="2096" y="286"/>
                    <a:pt x="2096" y="215"/>
                  </a:cubicBezTo>
                  <a:cubicBezTo>
                    <a:pt x="2096" y="96"/>
                    <a:pt x="2049" y="0"/>
                    <a:pt x="192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8" name="Google Shape;19538;p83"/>
            <p:cNvSpPr/>
            <p:nvPr/>
          </p:nvSpPr>
          <p:spPr>
            <a:xfrm>
              <a:off x="3007203" y="2116789"/>
              <a:ext cx="62522" cy="10674"/>
            </a:xfrm>
            <a:custGeom>
              <a:avLst/>
              <a:gdLst/>
              <a:ahLst/>
              <a:cxnLst/>
              <a:rect l="l" t="t" r="r" b="b"/>
              <a:pathLst>
                <a:path w="2097" h="358" extrusionOk="0">
                  <a:moveTo>
                    <a:pt x="167" y="0"/>
                  </a:moveTo>
                  <a:cubicBezTo>
                    <a:pt x="96" y="0"/>
                    <a:pt x="1" y="48"/>
                    <a:pt x="1" y="143"/>
                  </a:cubicBezTo>
                  <a:cubicBezTo>
                    <a:pt x="1" y="262"/>
                    <a:pt x="48" y="357"/>
                    <a:pt x="167" y="357"/>
                  </a:cubicBezTo>
                  <a:lnTo>
                    <a:pt x="1929" y="357"/>
                  </a:lnTo>
                  <a:cubicBezTo>
                    <a:pt x="2025" y="357"/>
                    <a:pt x="2096" y="286"/>
                    <a:pt x="2096" y="214"/>
                  </a:cubicBezTo>
                  <a:cubicBezTo>
                    <a:pt x="2096" y="72"/>
                    <a:pt x="2049" y="0"/>
                    <a:pt x="192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9" name="Google Shape;19539;p83"/>
            <p:cNvSpPr/>
            <p:nvPr/>
          </p:nvSpPr>
          <p:spPr>
            <a:xfrm>
              <a:off x="3007203" y="2139509"/>
              <a:ext cx="62522" cy="10674"/>
            </a:xfrm>
            <a:custGeom>
              <a:avLst/>
              <a:gdLst/>
              <a:ahLst/>
              <a:cxnLst/>
              <a:rect l="l" t="t" r="r" b="b"/>
              <a:pathLst>
                <a:path w="2097" h="358" extrusionOk="0">
                  <a:moveTo>
                    <a:pt x="167" y="0"/>
                  </a:moveTo>
                  <a:cubicBezTo>
                    <a:pt x="96" y="0"/>
                    <a:pt x="1" y="72"/>
                    <a:pt x="1" y="167"/>
                  </a:cubicBezTo>
                  <a:cubicBezTo>
                    <a:pt x="1" y="286"/>
                    <a:pt x="48" y="357"/>
                    <a:pt x="167" y="357"/>
                  </a:cubicBezTo>
                  <a:lnTo>
                    <a:pt x="1929" y="357"/>
                  </a:lnTo>
                  <a:cubicBezTo>
                    <a:pt x="2025" y="357"/>
                    <a:pt x="2096" y="310"/>
                    <a:pt x="2096" y="215"/>
                  </a:cubicBezTo>
                  <a:cubicBezTo>
                    <a:pt x="2096" y="95"/>
                    <a:pt x="2049" y="0"/>
                    <a:pt x="192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0" name="Google Shape;19540;p83"/>
            <p:cNvSpPr/>
            <p:nvPr/>
          </p:nvSpPr>
          <p:spPr>
            <a:xfrm>
              <a:off x="3007203" y="2164345"/>
              <a:ext cx="62522" cy="10674"/>
            </a:xfrm>
            <a:custGeom>
              <a:avLst/>
              <a:gdLst/>
              <a:ahLst/>
              <a:cxnLst/>
              <a:rect l="l" t="t" r="r" b="b"/>
              <a:pathLst>
                <a:path w="2097" h="358" extrusionOk="0">
                  <a:moveTo>
                    <a:pt x="167" y="1"/>
                  </a:moveTo>
                  <a:cubicBezTo>
                    <a:pt x="96" y="1"/>
                    <a:pt x="1" y="72"/>
                    <a:pt x="1" y="167"/>
                  </a:cubicBezTo>
                  <a:cubicBezTo>
                    <a:pt x="1" y="263"/>
                    <a:pt x="48" y="358"/>
                    <a:pt x="167" y="358"/>
                  </a:cubicBezTo>
                  <a:lnTo>
                    <a:pt x="1929" y="358"/>
                  </a:lnTo>
                  <a:cubicBezTo>
                    <a:pt x="2025" y="358"/>
                    <a:pt x="2096" y="310"/>
                    <a:pt x="2096" y="215"/>
                  </a:cubicBezTo>
                  <a:cubicBezTo>
                    <a:pt x="2096" y="96"/>
                    <a:pt x="2049" y="1"/>
                    <a:pt x="192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1" name="Google Shape;19541;p83"/>
            <p:cNvSpPr/>
            <p:nvPr/>
          </p:nvSpPr>
          <p:spPr>
            <a:xfrm>
              <a:off x="3007203" y="2187780"/>
              <a:ext cx="62522" cy="10674"/>
            </a:xfrm>
            <a:custGeom>
              <a:avLst/>
              <a:gdLst/>
              <a:ahLst/>
              <a:cxnLst/>
              <a:rect l="l" t="t" r="r" b="b"/>
              <a:pathLst>
                <a:path w="2097" h="358" extrusionOk="0">
                  <a:moveTo>
                    <a:pt x="167" y="1"/>
                  </a:moveTo>
                  <a:cubicBezTo>
                    <a:pt x="96" y="1"/>
                    <a:pt x="1" y="48"/>
                    <a:pt x="1" y="143"/>
                  </a:cubicBezTo>
                  <a:cubicBezTo>
                    <a:pt x="1" y="263"/>
                    <a:pt x="48" y="358"/>
                    <a:pt x="167" y="358"/>
                  </a:cubicBezTo>
                  <a:lnTo>
                    <a:pt x="1929" y="358"/>
                  </a:lnTo>
                  <a:cubicBezTo>
                    <a:pt x="2025" y="358"/>
                    <a:pt x="2096" y="286"/>
                    <a:pt x="2096" y="215"/>
                  </a:cubicBezTo>
                  <a:cubicBezTo>
                    <a:pt x="2096" y="72"/>
                    <a:pt x="2049" y="1"/>
                    <a:pt x="192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2" name="Google Shape;19542;p83"/>
            <p:cNvSpPr/>
            <p:nvPr/>
          </p:nvSpPr>
          <p:spPr>
            <a:xfrm>
              <a:off x="3007918" y="2211930"/>
              <a:ext cx="31962" cy="10674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67" y="0"/>
                  </a:moveTo>
                  <a:cubicBezTo>
                    <a:pt x="96" y="0"/>
                    <a:pt x="0" y="48"/>
                    <a:pt x="0" y="143"/>
                  </a:cubicBezTo>
                  <a:cubicBezTo>
                    <a:pt x="0" y="262"/>
                    <a:pt x="72" y="357"/>
                    <a:pt x="167" y="357"/>
                  </a:cubicBezTo>
                  <a:lnTo>
                    <a:pt x="881" y="357"/>
                  </a:lnTo>
                  <a:cubicBezTo>
                    <a:pt x="977" y="357"/>
                    <a:pt x="1072" y="286"/>
                    <a:pt x="1072" y="191"/>
                  </a:cubicBezTo>
                  <a:cubicBezTo>
                    <a:pt x="1072" y="72"/>
                    <a:pt x="977" y="0"/>
                    <a:pt x="88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3" name="Google Shape;19543;p83"/>
            <p:cNvSpPr/>
            <p:nvPr/>
          </p:nvSpPr>
          <p:spPr>
            <a:xfrm>
              <a:off x="2900702" y="2199139"/>
              <a:ext cx="30560" cy="44067"/>
            </a:xfrm>
            <a:custGeom>
              <a:avLst/>
              <a:gdLst/>
              <a:ahLst/>
              <a:cxnLst/>
              <a:rect l="l" t="t" r="r" b="b"/>
              <a:pathLst>
                <a:path w="1025" h="1478" extrusionOk="0">
                  <a:moveTo>
                    <a:pt x="500" y="334"/>
                  </a:moveTo>
                  <a:cubicBezTo>
                    <a:pt x="524" y="334"/>
                    <a:pt x="596" y="358"/>
                    <a:pt x="596" y="382"/>
                  </a:cubicBezTo>
                  <a:cubicBezTo>
                    <a:pt x="596" y="453"/>
                    <a:pt x="572" y="501"/>
                    <a:pt x="500" y="501"/>
                  </a:cubicBezTo>
                  <a:lnTo>
                    <a:pt x="358" y="501"/>
                  </a:lnTo>
                  <a:lnTo>
                    <a:pt x="358" y="334"/>
                  </a:lnTo>
                  <a:close/>
                  <a:moveTo>
                    <a:pt x="548" y="858"/>
                  </a:moveTo>
                  <a:cubicBezTo>
                    <a:pt x="620" y="858"/>
                    <a:pt x="691" y="906"/>
                    <a:pt x="715" y="977"/>
                  </a:cubicBezTo>
                  <a:cubicBezTo>
                    <a:pt x="715" y="1072"/>
                    <a:pt x="643" y="1144"/>
                    <a:pt x="572" y="1144"/>
                  </a:cubicBezTo>
                  <a:lnTo>
                    <a:pt x="358" y="1144"/>
                  </a:lnTo>
                  <a:lnTo>
                    <a:pt x="358" y="858"/>
                  </a:lnTo>
                  <a:close/>
                  <a:moveTo>
                    <a:pt x="167" y="1"/>
                  </a:moveTo>
                  <a:cubicBezTo>
                    <a:pt x="96" y="1"/>
                    <a:pt x="0" y="96"/>
                    <a:pt x="0" y="167"/>
                  </a:cubicBezTo>
                  <a:lnTo>
                    <a:pt x="0" y="1334"/>
                  </a:lnTo>
                  <a:lnTo>
                    <a:pt x="0" y="1406"/>
                  </a:lnTo>
                  <a:cubicBezTo>
                    <a:pt x="24" y="1453"/>
                    <a:pt x="96" y="1477"/>
                    <a:pt x="167" y="1477"/>
                  </a:cubicBezTo>
                  <a:lnTo>
                    <a:pt x="548" y="1477"/>
                  </a:lnTo>
                  <a:cubicBezTo>
                    <a:pt x="834" y="1477"/>
                    <a:pt x="1024" y="1287"/>
                    <a:pt x="1024" y="1001"/>
                  </a:cubicBezTo>
                  <a:cubicBezTo>
                    <a:pt x="1024" y="858"/>
                    <a:pt x="977" y="739"/>
                    <a:pt x="881" y="644"/>
                  </a:cubicBezTo>
                  <a:cubicBezTo>
                    <a:pt x="953" y="572"/>
                    <a:pt x="953" y="477"/>
                    <a:pt x="953" y="358"/>
                  </a:cubicBezTo>
                  <a:cubicBezTo>
                    <a:pt x="905" y="143"/>
                    <a:pt x="715" y="1"/>
                    <a:pt x="50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4" name="Google Shape;19544;p83"/>
            <p:cNvSpPr/>
            <p:nvPr/>
          </p:nvSpPr>
          <p:spPr>
            <a:xfrm>
              <a:off x="2862360" y="1922930"/>
              <a:ext cx="108646" cy="352920"/>
            </a:xfrm>
            <a:custGeom>
              <a:avLst/>
              <a:gdLst/>
              <a:ahLst/>
              <a:cxnLst/>
              <a:rect l="l" t="t" r="r" b="b"/>
              <a:pathLst>
                <a:path w="3644" h="11837" extrusionOk="0">
                  <a:moveTo>
                    <a:pt x="1786" y="8050"/>
                  </a:moveTo>
                  <a:lnTo>
                    <a:pt x="2144" y="8550"/>
                  </a:lnTo>
                  <a:cubicBezTo>
                    <a:pt x="2167" y="8574"/>
                    <a:pt x="2215" y="8622"/>
                    <a:pt x="2239" y="8622"/>
                  </a:cubicBezTo>
                  <a:cubicBezTo>
                    <a:pt x="2858" y="8812"/>
                    <a:pt x="3287" y="9407"/>
                    <a:pt x="3239" y="10074"/>
                  </a:cubicBezTo>
                  <a:cubicBezTo>
                    <a:pt x="3215" y="10836"/>
                    <a:pt x="2596" y="11479"/>
                    <a:pt x="1810" y="11503"/>
                  </a:cubicBezTo>
                  <a:cubicBezTo>
                    <a:pt x="1429" y="11503"/>
                    <a:pt x="1048" y="11336"/>
                    <a:pt x="739" y="11074"/>
                  </a:cubicBezTo>
                  <a:cubicBezTo>
                    <a:pt x="453" y="10813"/>
                    <a:pt x="310" y="10431"/>
                    <a:pt x="310" y="10050"/>
                  </a:cubicBezTo>
                  <a:cubicBezTo>
                    <a:pt x="334" y="9360"/>
                    <a:pt x="739" y="8788"/>
                    <a:pt x="1334" y="8622"/>
                  </a:cubicBezTo>
                  <a:cubicBezTo>
                    <a:pt x="1382" y="8622"/>
                    <a:pt x="1405" y="8574"/>
                    <a:pt x="1429" y="8550"/>
                  </a:cubicBezTo>
                  <a:lnTo>
                    <a:pt x="1786" y="8050"/>
                  </a:lnTo>
                  <a:close/>
                  <a:moveTo>
                    <a:pt x="381" y="1"/>
                  </a:moveTo>
                  <a:cubicBezTo>
                    <a:pt x="191" y="1"/>
                    <a:pt x="0" y="191"/>
                    <a:pt x="0" y="406"/>
                  </a:cubicBezTo>
                  <a:lnTo>
                    <a:pt x="0" y="9979"/>
                  </a:lnTo>
                  <a:cubicBezTo>
                    <a:pt x="0" y="10455"/>
                    <a:pt x="191" y="10908"/>
                    <a:pt x="500" y="11265"/>
                  </a:cubicBezTo>
                  <a:cubicBezTo>
                    <a:pt x="858" y="11622"/>
                    <a:pt x="1310" y="11837"/>
                    <a:pt x="1810" y="11837"/>
                  </a:cubicBezTo>
                  <a:lnTo>
                    <a:pt x="1858" y="11837"/>
                  </a:lnTo>
                  <a:cubicBezTo>
                    <a:pt x="2810" y="11789"/>
                    <a:pt x="3596" y="11027"/>
                    <a:pt x="3644" y="10074"/>
                  </a:cubicBezTo>
                  <a:lnTo>
                    <a:pt x="3644" y="10003"/>
                  </a:lnTo>
                  <a:lnTo>
                    <a:pt x="3644" y="1977"/>
                  </a:lnTo>
                  <a:cubicBezTo>
                    <a:pt x="3644" y="1882"/>
                    <a:pt x="3573" y="1787"/>
                    <a:pt x="3477" y="1787"/>
                  </a:cubicBezTo>
                  <a:cubicBezTo>
                    <a:pt x="3358" y="1787"/>
                    <a:pt x="3287" y="1858"/>
                    <a:pt x="3287" y="1977"/>
                  </a:cubicBezTo>
                  <a:lnTo>
                    <a:pt x="3287" y="8931"/>
                  </a:lnTo>
                  <a:cubicBezTo>
                    <a:pt x="3072" y="8645"/>
                    <a:pt x="2763" y="8431"/>
                    <a:pt x="2406" y="8288"/>
                  </a:cubicBezTo>
                  <a:lnTo>
                    <a:pt x="2001" y="7717"/>
                  </a:lnTo>
                  <a:lnTo>
                    <a:pt x="1906" y="7621"/>
                  </a:lnTo>
                  <a:cubicBezTo>
                    <a:pt x="1868" y="7606"/>
                    <a:pt x="1830" y="7598"/>
                    <a:pt x="1794" y="7598"/>
                  </a:cubicBezTo>
                  <a:cubicBezTo>
                    <a:pt x="1716" y="7598"/>
                    <a:pt x="1645" y="7635"/>
                    <a:pt x="1596" y="7717"/>
                  </a:cubicBezTo>
                  <a:lnTo>
                    <a:pt x="1191" y="8288"/>
                  </a:lnTo>
                  <a:cubicBezTo>
                    <a:pt x="834" y="8407"/>
                    <a:pt x="524" y="8645"/>
                    <a:pt x="334" y="8931"/>
                  </a:cubicBezTo>
                  <a:lnTo>
                    <a:pt x="334" y="406"/>
                  </a:lnTo>
                  <a:cubicBezTo>
                    <a:pt x="334" y="358"/>
                    <a:pt x="358" y="334"/>
                    <a:pt x="381" y="334"/>
                  </a:cubicBezTo>
                  <a:lnTo>
                    <a:pt x="3239" y="334"/>
                  </a:lnTo>
                  <a:cubicBezTo>
                    <a:pt x="3263" y="334"/>
                    <a:pt x="3311" y="358"/>
                    <a:pt x="3311" y="406"/>
                  </a:cubicBezTo>
                  <a:lnTo>
                    <a:pt x="3311" y="1168"/>
                  </a:lnTo>
                  <a:cubicBezTo>
                    <a:pt x="3287" y="1263"/>
                    <a:pt x="3358" y="1358"/>
                    <a:pt x="3453" y="1358"/>
                  </a:cubicBezTo>
                  <a:cubicBezTo>
                    <a:pt x="3549" y="1358"/>
                    <a:pt x="3620" y="1263"/>
                    <a:pt x="3620" y="1168"/>
                  </a:cubicBezTo>
                  <a:lnTo>
                    <a:pt x="3620" y="406"/>
                  </a:lnTo>
                  <a:cubicBezTo>
                    <a:pt x="3620" y="191"/>
                    <a:pt x="3453" y="1"/>
                    <a:pt x="323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5" name="Google Shape;19545;p83"/>
            <p:cNvSpPr/>
            <p:nvPr/>
          </p:nvSpPr>
          <p:spPr>
            <a:xfrm>
              <a:off x="2884363" y="1976180"/>
              <a:ext cx="63238" cy="10704"/>
            </a:xfrm>
            <a:custGeom>
              <a:avLst/>
              <a:gdLst/>
              <a:ahLst/>
              <a:cxnLst/>
              <a:rect l="l" t="t" r="r" b="b"/>
              <a:pathLst>
                <a:path w="2121" h="359" extrusionOk="0">
                  <a:moveTo>
                    <a:pt x="191" y="1"/>
                  </a:moveTo>
                  <a:cubicBezTo>
                    <a:pt x="96" y="1"/>
                    <a:pt x="1" y="72"/>
                    <a:pt x="1" y="168"/>
                  </a:cubicBezTo>
                  <a:cubicBezTo>
                    <a:pt x="1" y="287"/>
                    <a:pt x="72" y="358"/>
                    <a:pt x="191" y="358"/>
                  </a:cubicBezTo>
                  <a:lnTo>
                    <a:pt x="1953" y="358"/>
                  </a:lnTo>
                  <a:cubicBezTo>
                    <a:pt x="2025" y="358"/>
                    <a:pt x="2120" y="310"/>
                    <a:pt x="2120" y="215"/>
                  </a:cubicBezTo>
                  <a:cubicBezTo>
                    <a:pt x="2120" y="96"/>
                    <a:pt x="2025" y="1"/>
                    <a:pt x="195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6" name="Google Shape;19546;p83"/>
            <p:cNvSpPr/>
            <p:nvPr/>
          </p:nvSpPr>
          <p:spPr>
            <a:xfrm>
              <a:off x="2884363" y="1999615"/>
              <a:ext cx="63238" cy="10674"/>
            </a:xfrm>
            <a:custGeom>
              <a:avLst/>
              <a:gdLst/>
              <a:ahLst/>
              <a:cxnLst/>
              <a:rect l="l" t="t" r="r" b="b"/>
              <a:pathLst>
                <a:path w="2121" h="358" extrusionOk="0">
                  <a:moveTo>
                    <a:pt x="191" y="1"/>
                  </a:moveTo>
                  <a:cubicBezTo>
                    <a:pt x="96" y="1"/>
                    <a:pt x="1" y="48"/>
                    <a:pt x="1" y="144"/>
                  </a:cubicBezTo>
                  <a:cubicBezTo>
                    <a:pt x="1" y="263"/>
                    <a:pt x="72" y="358"/>
                    <a:pt x="191" y="358"/>
                  </a:cubicBezTo>
                  <a:lnTo>
                    <a:pt x="1953" y="358"/>
                  </a:lnTo>
                  <a:cubicBezTo>
                    <a:pt x="2025" y="358"/>
                    <a:pt x="2120" y="287"/>
                    <a:pt x="2120" y="215"/>
                  </a:cubicBezTo>
                  <a:cubicBezTo>
                    <a:pt x="2120" y="96"/>
                    <a:pt x="2025" y="1"/>
                    <a:pt x="195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7" name="Google Shape;19547;p83"/>
            <p:cNvSpPr/>
            <p:nvPr/>
          </p:nvSpPr>
          <p:spPr>
            <a:xfrm>
              <a:off x="2884363" y="2024481"/>
              <a:ext cx="63238" cy="10674"/>
            </a:xfrm>
            <a:custGeom>
              <a:avLst/>
              <a:gdLst/>
              <a:ahLst/>
              <a:cxnLst/>
              <a:rect l="l" t="t" r="r" b="b"/>
              <a:pathLst>
                <a:path w="2121" h="358" extrusionOk="0">
                  <a:moveTo>
                    <a:pt x="191" y="0"/>
                  </a:moveTo>
                  <a:cubicBezTo>
                    <a:pt x="96" y="0"/>
                    <a:pt x="1" y="48"/>
                    <a:pt x="1" y="143"/>
                  </a:cubicBezTo>
                  <a:cubicBezTo>
                    <a:pt x="1" y="262"/>
                    <a:pt x="72" y="357"/>
                    <a:pt x="191" y="357"/>
                  </a:cubicBezTo>
                  <a:lnTo>
                    <a:pt x="1953" y="357"/>
                  </a:lnTo>
                  <a:cubicBezTo>
                    <a:pt x="2025" y="357"/>
                    <a:pt x="2120" y="286"/>
                    <a:pt x="2120" y="215"/>
                  </a:cubicBezTo>
                  <a:cubicBezTo>
                    <a:pt x="2120" y="96"/>
                    <a:pt x="2025" y="0"/>
                    <a:pt x="195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8" name="Google Shape;19548;p83"/>
            <p:cNvSpPr/>
            <p:nvPr/>
          </p:nvSpPr>
          <p:spPr>
            <a:xfrm>
              <a:off x="2884363" y="2047200"/>
              <a:ext cx="63238" cy="10674"/>
            </a:xfrm>
            <a:custGeom>
              <a:avLst/>
              <a:gdLst/>
              <a:ahLst/>
              <a:cxnLst/>
              <a:rect l="l" t="t" r="r" b="b"/>
              <a:pathLst>
                <a:path w="2121" h="358" extrusionOk="0">
                  <a:moveTo>
                    <a:pt x="191" y="0"/>
                  </a:moveTo>
                  <a:cubicBezTo>
                    <a:pt x="96" y="0"/>
                    <a:pt x="1" y="72"/>
                    <a:pt x="1" y="167"/>
                  </a:cubicBezTo>
                  <a:cubicBezTo>
                    <a:pt x="1" y="286"/>
                    <a:pt x="72" y="358"/>
                    <a:pt x="191" y="358"/>
                  </a:cubicBezTo>
                  <a:lnTo>
                    <a:pt x="1953" y="358"/>
                  </a:lnTo>
                  <a:cubicBezTo>
                    <a:pt x="2025" y="358"/>
                    <a:pt x="2120" y="310"/>
                    <a:pt x="2120" y="215"/>
                  </a:cubicBezTo>
                  <a:cubicBezTo>
                    <a:pt x="2120" y="96"/>
                    <a:pt x="2025" y="0"/>
                    <a:pt x="195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9" name="Google Shape;19549;p83"/>
            <p:cNvSpPr/>
            <p:nvPr/>
          </p:nvSpPr>
          <p:spPr>
            <a:xfrm>
              <a:off x="2884363" y="2071351"/>
              <a:ext cx="63238" cy="10674"/>
            </a:xfrm>
            <a:custGeom>
              <a:avLst/>
              <a:gdLst/>
              <a:ahLst/>
              <a:cxnLst/>
              <a:rect l="l" t="t" r="r" b="b"/>
              <a:pathLst>
                <a:path w="2121" h="358" extrusionOk="0">
                  <a:moveTo>
                    <a:pt x="191" y="0"/>
                  </a:moveTo>
                  <a:cubicBezTo>
                    <a:pt x="96" y="0"/>
                    <a:pt x="1" y="71"/>
                    <a:pt x="1" y="143"/>
                  </a:cubicBezTo>
                  <a:cubicBezTo>
                    <a:pt x="1" y="262"/>
                    <a:pt x="72" y="357"/>
                    <a:pt x="191" y="357"/>
                  </a:cubicBezTo>
                  <a:lnTo>
                    <a:pt x="1953" y="357"/>
                  </a:lnTo>
                  <a:cubicBezTo>
                    <a:pt x="2025" y="357"/>
                    <a:pt x="2120" y="262"/>
                    <a:pt x="2120" y="143"/>
                  </a:cubicBezTo>
                  <a:cubicBezTo>
                    <a:pt x="2096" y="71"/>
                    <a:pt x="2025" y="0"/>
                    <a:pt x="195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0" name="Google Shape;19550;p83"/>
            <p:cNvSpPr/>
            <p:nvPr/>
          </p:nvSpPr>
          <p:spPr>
            <a:xfrm>
              <a:off x="2884363" y="2095471"/>
              <a:ext cx="31991" cy="10674"/>
            </a:xfrm>
            <a:custGeom>
              <a:avLst/>
              <a:gdLst/>
              <a:ahLst/>
              <a:cxnLst/>
              <a:rect l="l" t="t" r="r" b="b"/>
              <a:pathLst>
                <a:path w="1073" h="358" extrusionOk="0">
                  <a:moveTo>
                    <a:pt x="191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286"/>
                    <a:pt x="96" y="358"/>
                    <a:pt x="191" y="358"/>
                  </a:cubicBezTo>
                  <a:lnTo>
                    <a:pt x="906" y="358"/>
                  </a:lnTo>
                  <a:cubicBezTo>
                    <a:pt x="1001" y="358"/>
                    <a:pt x="1072" y="286"/>
                    <a:pt x="1072" y="215"/>
                  </a:cubicBezTo>
                  <a:cubicBezTo>
                    <a:pt x="1072" y="96"/>
                    <a:pt x="1025" y="1"/>
                    <a:pt x="90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51" name="Google Shape;19551;p83"/>
          <p:cNvGrpSpPr/>
          <p:nvPr/>
        </p:nvGrpSpPr>
        <p:grpSpPr>
          <a:xfrm>
            <a:off x="3279403" y="1922214"/>
            <a:ext cx="339414" cy="354354"/>
            <a:chOff x="3698491" y="1922214"/>
            <a:chExt cx="339414" cy="354354"/>
          </a:xfrm>
        </p:grpSpPr>
        <p:sp>
          <p:nvSpPr>
            <p:cNvPr id="19552" name="Google Shape;19552;p83"/>
            <p:cNvSpPr/>
            <p:nvPr/>
          </p:nvSpPr>
          <p:spPr>
            <a:xfrm>
              <a:off x="3702039" y="2160797"/>
              <a:ext cx="331602" cy="110077"/>
            </a:xfrm>
            <a:custGeom>
              <a:avLst/>
              <a:gdLst/>
              <a:ahLst/>
              <a:cxnLst/>
              <a:rect l="l" t="t" r="r" b="b"/>
              <a:pathLst>
                <a:path w="11122" h="3692" extrusionOk="0">
                  <a:moveTo>
                    <a:pt x="1882" y="1"/>
                  </a:moveTo>
                  <a:cubicBezTo>
                    <a:pt x="1858" y="1"/>
                    <a:pt x="1834" y="1"/>
                    <a:pt x="1834" y="48"/>
                  </a:cubicBezTo>
                  <a:lnTo>
                    <a:pt x="48" y="3620"/>
                  </a:lnTo>
                  <a:cubicBezTo>
                    <a:pt x="1" y="3644"/>
                    <a:pt x="48" y="3692"/>
                    <a:pt x="96" y="3692"/>
                  </a:cubicBezTo>
                  <a:lnTo>
                    <a:pt x="11027" y="3692"/>
                  </a:lnTo>
                  <a:cubicBezTo>
                    <a:pt x="11074" y="3692"/>
                    <a:pt x="11122" y="3644"/>
                    <a:pt x="11074" y="3620"/>
                  </a:cubicBezTo>
                  <a:lnTo>
                    <a:pt x="9288" y="48"/>
                  </a:lnTo>
                  <a:cubicBezTo>
                    <a:pt x="9288" y="48"/>
                    <a:pt x="9264" y="1"/>
                    <a:pt x="9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3" name="Google Shape;19553;p83"/>
            <p:cNvSpPr/>
            <p:nvPr/>
          </p:nvSpPr>
          <p:spPr>
            <a:xfrm>
              <a:off x="3768080" y="2035841"/>
              <a:ext cx="199552" cy="99433"/>
            </a:xfrm>
            <a:custGeom>
              <a:avLst/>
              <a:gdLst/>
              <a:ahLst/>
              <a:cxnLst/>
              <a:rect l="l" t="t" r="r" b="b"/>
              <a:pathLst>
                <a:path w="6693" h="3335" extrusionOk="0">
                  <a:moveTo>
                    <a:pt x="1691" y="0"/>
                  </a:moveTo>
                  <a:cubicBezTo>
                    <a:pt x="1667" y="0"/>
                    <a:pt x="1643" y="0"/>
                    <a:pt x="1643" y="24"/>
                  </a:cubicBezTo>
                  <a:lnTo>
                    <a:pt x="24" y="3239"/>
                  </a:lnTo>
                  <a:cubicBezTo>
                    <a:pt x="0" y="3287"/>
                    <a:pt x="24" y="3334"/>
                    <a:pt x="96" y="3334"/>
                  </a:cubicBezTo>
                  <a:lnTo>
                    <a:pt x="6597" y="3334"/>
                  </a:lnTo>
                  <a:cubicBezTo>
                    <a:pt x="6668" y="3334"/>
                    <a:pt x="6692" y="3287"/>
                    <a:pt x="6644" y="3239"/>
                  </a:cubicBezTo>
                  <a:lnTo>
                    <a:pt x="5025" y="24"/>
                  </a:lnTo>
                  <a:cubicBezTo>
                    <a:pt x="5025" y="24"/>
                    <a:pt x="5001" y="0"/>
                    <a:pt x="49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4" name="Google Shape;19554;p83"/>
            <p:cNvSpPr/>
            <p:nvPr/>
          </p:nvSpPr>
          <p:spPr>
            <a:xfrm>
              <a:off x="3825594" y="1927015"/>
              <a:ext cx="84526" cy="83273"/>
            </a:xfrm>
            <a:custGeom>
              <a:avLst/>
              <a:gdLst/>
              <a:ahLst/>
              <a:cxnLst/>
              <a:rect l="l" t="t" r="r" b="b"/>
              <a:pathLst>
                <a:path w="2835" h="2793" extrusionOk="0">
                  <a:moveTo>
                    <a:pt x="1432" y="1"/>
                  </a:moveTo>
                  <a:cubicBezTo>
                    <a:pt x="1411" y="1"/>
                    <a:pt x="1393" y="19"/>
                    <a:pt x="1381" y="54"/>
                  </a:cubicBezTo>
                  <a:lnTo>
                    <a:pt x="24" y="2698"/>
                  </a:lnTo>
                  <a:cubicBezTo>
                    <a:pt x="0" y="2722"/>
                    <a:pt x="24" y="2793"/>
                    <a:pt x="95" y="2793"/>
                  </a:cubicBezTo>
                  <a:lnTo>
                    <a:pt x="2739" y="2793"/>
                  </a:lnTo>
                  <a:cubicBezTo>
                    <a:pt x="2810" y="2793"/>
                    <a:pt x="2834" y="2722"/>
                    <a:pt x="2834" y="2698"/>
                  </a:cubicBezTo>
                  <a:lnTo>
                    <a:pt x="1501" y="54"/>
                  </a:lnTo>
                  <a:cubicBezTo>
                    <a:pt x="1477" y="19"/>
                    <a:pt x="1453" y="1"/>
                    <a:pt x="14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5" name="Google Shape;19555;p83"/>
            <p:cNvSpPr/>
            <p:nvPr/>
          </p:nvSpPr>
          <p:spPr>
            <a:xfrm>
              <a:off x="3960478" y="2160797"/>
              <a:ext cx="71765" cy="110077"/>
            </a:xfrm>
            <a:custGeom>
              <a:avLst/>
              <a:gdLst/>
              <a:ahLst/>
              <a:cxnLst/>
              <a:rect l="l" t="t" r="r" b="b"/>
              <a:pathLst>
                <a:path w="2407" h="3692" extrusionOk="0">
                  <a:moveTo>
                    <a:pt x="1" y="1"/>
                  </a:moveTo>
                  <a:cubicBezTo>
                    <a:pt x="25" y="1"/>
                    <a:pt x="72" y="1"/>
                    <a:pt x="72" y="48"/>
                  </a:cubicBezTo>
                  <a:lnTo>
                    <a:pt x="1859" y="3620"/>
                  </a:lnTo>
                  <a:cubicBezTo>
                    <a:pt x="1882" y="3644"/>
                    <a:pt x="1859" y="3692"/>
                    <a:pt x="1787" y="3692"/>
                  </a:cubicBezTo>
                  <a:lnTo>
                    <a:pt x="2359" y="3692"/>
                  </a:lnTo>
                  <a:cubicBezTo>
                    <a:pt x="2382" y="3692"/>
                    <a:pt x="2406" y="3644"/>
                    <a:pt x="2406" y="3620"/>
                  </a:cubicBezTo>
                  <a:lnTo>
                    <a:pt x="620" y="48"/>
                  </a:lnTo>
                  <a:cubicBezTo>
                    <a:pt x="620" y="48"/>
                    <a:pt x="596" y="1"/>
                    <a:pt x="5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6" name="Google Shape;19556;p83"/>
            <p:cNvSpPr/>
            <p:nvPr/>
          </p:nvSpPr>
          <p:spPr>
            <a:xfrm>
              <a:off x="3900132" y="2035841"/>
              <a:ext cx="67501" cy="99433"/>
            </a:xfrm>
            <a:custGeom>
              <a:avLst/>
              <a:gdLst/>
              <a:ahLst/>
              <a:cxnLst/>
              <a:rect l="l" t="t" r="r" b="b"/>
              <a:pathLst>
                <a:path w="2264" h="3335" extrusionOk="0">
                  <a:moveTo>
                    <a:pt x="1" y="0"/>
                  </a:moveTo>
                  <a:cubicBezTo>
                    <a:pt x="25" y="0"/>
                    <a:pt x="72" y="0"/>
                    <a:pt x="72" y="24"/>
                  </a:cubicBezTo>
                  <a:lnTo>
                    <a:pt x="1668" y="3239"/>
                  </a:lnTo>
                  <a:cubicBezTo>
                    <a:pt x="1692" y="3287"/>
                    <a:pt x="1668" y="3334"/>
                    <a:pt x="1620" y="3334"/>
                  </a:cubicBezTo>
                  <a:lnTo>
                    <a:pt x="2168" y="3334"/>
                  </a:lnTo>
                  <a:cubicBezTo>
                    <a:pt x="2239" y="3334"/>
                    <a:pt x="2263" y="3287"/>
                    <a:pt x="2239" y="3239"/>
                  </a:cubicBezTo>
                  <a:lnTo>
                    <a:pt x="620" y="24"/>
                  </a:lnTo>
                  <a:cubicBezTo>
                    <a:pt x="620" y="24"/>
                    <a:pt x="596" y="0"/>
                    <a:pt x="5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7" name="Google Shape;19557;p83"/>
            <p:cNvSpPr/>
            <p:nvPr/>
          </p:nvSpPr>
          <p:spPr>
            <a:xfrm>
              <a:off x="3859673" y="1927015"/>
              <a:ext cx="50447" cy="83273"/>
            </a:xfrm>
            <a:custGeom>
              <a:avLst/>
              <a:gdLst/>
              <a:ahLst/>
              <a:cxnLst/>
              <a:rect l="l" t="t" r="r" b="b"/>
              <a:pathLst>
                <a:path w="1692" h="2793" extrusionOk="0">
                  <a:moveTo>
                    <a:pt x="289" y="1"/>
                  </a:moveTo>
                  <a:cubicBezTo>
                    <a:pt x="268" y="1"/>
                    <a:pt x="250" y="19"/>
                    <a:pt x="238" y="54"/>
                  </a:cubicBezTo>
                  <a:lnTo>
                    <a:pt x="0" y="507"/>
                  </a:lnTo>
                  <a:lnTo>
                    <a:pt x="1096" y="2698"/>
                  </a:lnTo>
                  <a:cubicBezTo>
                    <a:pt x="1120" y="2722"/>
                    <a:pt x="1096" y="2793"/>
                    <a:pt x="1024" y="2793"/>
                  </a:cubicBezTo>
                  <a:lnTo>
                    <a:pt x="1596" y="2793"/>
                  </a:lnTo>
                  <a:cubicBezTo>
                    <a:pt x="1667" y="2793"/>
                    <a:pt x="1691" y="2722"/>
                    <a:pt x="1691" y="2698"/>
                  </a:cubicBezTo>
                  <a:lnTo>
                    <a:pt x="358" y="54"/>
                  </a:lnTo>
                  <a:cubicBezTo>
                    <a:pt x="334" y="19"/>
                    <a:pt x="310" y="1"/>
                    <a:pt x="2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8" name="Google Shape;19558;p83"/>
            <p:cNvSpPr/>
            <p:nvPr/>
          </p:nvSpPr>
          <p:spPr>
            <a:xfrm>
              <a:off x="3819899" y="1922214"/>
              <a:ext cx="95169" cy="94484"/>
            </a:xfrm>
            <a:custGeom>
              <a:avLst/>
              <a:gdLst/>
              <a:ahLst/>
              <a:cxnLst/>
              <a:rect l="l" t="t" r="r" b="b"/>
              <a:pathLst>
                <a:path w="3192" h="3169" extrusionOk="0">
                  <a:moveTo>
                    <a:pt x="1596" y="477"/>
                  </a:moveTo>
                  <a:lnTo>
                    <a:pt x="2763" y="2811"/>
                  </a:lnTo>
                  <a:lnTo>
                    <a:pt x="429" y="2811"/>
                  </a:lnTo>
                  <a:lnTo>
                    <a:pt x="1596" y="477"/>
                  </a:lnTo>
                  <a:close/>
                  <a:moveTo>
                    <a:pt x="1620" y="1"/>
                  </a:moveTo>
                  <a:cubicBezTo>
                    <a:pt x="1525" y="1"/>
                    <a:pt x="1453" y="72"/>
                    <a:pt x="1406" y="144"/>
                  </a:cubicBezTo>
                  <a:lnTo>
                    <a:pt x="72" y="2811"/>
                  </a:lnTo>
                  <a:cubicBezTo>
                    <a:pt x="1" y="2883"/>
                    <a:pt x="48" y="3002"/>
                    <a:pt x="144" y="3097"/>
                  </a:cubicBezTo>
                  <a:cubicBezTo>
                    <a:pt x="167" y="3121"/>
                    <a:pt x="215" y="3168"/>
                    <a:pt x="286" y="3168"/>
                  </a:cubicBezTo>
                  <a:lnTo>
                    <a:pt x="2930" y="3168"/>
                  </a:lnTo>
                  <a:cubicBezTo>
                    <a:pt x="3025" y="3168"/>
                    <a:pt x="3073" y="3121"/>
                    <a:pt x="3144" y="3073"/>
                  </a:cubicBezTo>
                  <a:cubicBezTo>
                    <a:pt x="3192" y="2978"/>
                    <a:pt x="3192" y="2883"/>
                    <a:pt x="3168" y="2811"/>
                  </a:cubicBezTo>
                  <a:lnTo>
                    <a:pt x="1834" y="144"/>
                  </a:lnTo>
                  <a:cubicBezTo>
                    <a:pt x="1811" y="72"/>
                    <a:pt x="1715" y="1"/>
                    <a:pt x="16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9" name="Google Shape;19559;p83"/>
            <p:cNvSpPr/>
            <p:nvPr/>
          </p:nvSpPr>
          <p:spPr>
            <a:xfrm>
              <a:off x="3765933" y="2030862"/>
              <a:ext cx="207363" cy="110077"/>
            </a:xfrm>
            <a:custGeom>
              <a:avLst/>
              <a:gdLst/>
              <a:ahLst/>
              <a:cxnLst/>
              <a:rect l="l" t="t" r="r" b="b"/>
              <a:pathLst>
                <a:path w="6955" h="3692" extrusionOk="0">
                  <a:moveTo>
                    <a:pt x="1858" y="1"/>
                  </a:moveTo>
                  <a:cubicBezTo>
                    <a:pt x="1763" y="1"/>
                    <a:pt x="1668" y="48"/>
                    <a:pt x="1644" y="120"/>
                  </a:cubicBezTo>
                  <a:lnTo>
                    <a:pt x="25" y="3335"/>
                  </a:lnTo>
                  <a:cubicBezTo>
                    <a:pt x="1" y="3406"/>
                    <a:pt x="1" y="3501"/>
                    <a:pt x="25" y="3573"/>
                  </a:cubicBezTo>
                  <a:cubicBezTo>
                    <a:pt x="1" y="3644"/>
                    <a:pt x="72" y="3692"/>
                    <a:pt x="168" y="3692"/>
                  </a:cubicBezTo>
                  <a:lnTo>
                    <a:pt x="6669" y="3692"/>
                  </a:lnTo>
                  <a:cubicBezTo>
                    <a:pt x="6764" y="3692"/>
                    <a:pt x="6836" y="3644"/>
                    <a:pt x="6883" y="3597"/>
                  </a:cubicBezTo>
                  <a:cubicBezTo>
                    <a:pt x="6955" y="3501"/>
                    <a:pt x="6955" y="3406"/>
                    <a:pt x="6907" y="3335"/>
                  </a:cubicBezTo>
                  <a:lnTo>
                    <a:pt x="5311" y="120"/>
                  </a:lnTo>
                  <a:cubicBezTo>
                    <a:pt x="5288" y="24"/>
                    <a:pt x="5192" y="1"/>
                    <a:pt x="5097" y="1"/>
                  </a:cubicBezTo>
                  <a:lnTo>
                    <a:pt x="3240" y="1"/>
                  </a:lnTo>
                  <a:cubicBezTo>
                    <a:pt x="3168" y="1"/>
                    <a:pt x="3097" y="48"/>
                    <a:pt x="3073" y="143"/>
                  </a:cubicBezTo>
                  <a:cubicBezTo>
                    <a:pt x="3049" y="263"/>
                    <a:pt x="3144" y="358"/>
                    <a:pt x="3240" y="358"/>
                  </a:cubicBezTo>
                  <a:lnTo>
                    <a:pt x="5026" y="358"/>
                  </a:lnTo>
                  <a:lnTo>
                    <a:pt x="6550" y="3358"/>
                  </a:lnTo>
                  <a:lnTo>
                    <a:pt x="382" y="3358"/>
                  </a:lnTo>
                  <a:lnTo>
                    <a:pt x="1906" y="358"/>
                  </a:lnTo>
                  <a:lnTo>
                    <a:pt x="2478" y="358"/>
                  </a:lnTo>
                  <a:cubicBezTo>
                    <a:pt x="2573" y="358"/>
                    <a:pt x="2620" y="286"/>
                    <a:pt x="2644" y="191"/>
                  </a:cubicBezTo>
                  <a:cubicBezTo>
                    <a:pt x="2692" y="72"/>
                    <a:pt x="2597" y="1"/>
                    <a:pt x="247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0" name="Google Shape;19560;p83"/>
            <p:cNvSpPr/>
            <p:nvPr/>
          </p:nvSpPr>
          <p:spPr>
            <a:xfrm>
              <a:off x="3698491" y="2154416"/>
              <a:ext cx="339414" cy="122152"/>
            </a:xfrm>
            <a:custGeom>
              <a:avLst/>
              <a:gdLst/>
              <a:ahLst/>
              <a:cxnLst/>
              <a:rect l="l" t="t" r="r" b="b"/>
              <a:pathLst>
                <a:path w="11384" h="4097" extrusionOk="0">
                  <a:moveTo>
                    <a:pt x="2072" y="0"/>
                  </a:moveTo>
                  <a:cubicBezTo>
                    <a:pt x="1977" y="0"/>
                    <a:pt x="1882" y="72"/>
                    <a:pt x="1858" y="167"/>
                  </a:cubicBezTo>
                  <a:lnTo>
                    <a:pt x="72" y="3739"/>
                  </a:lnTo>
                  <a:cubicBezTo>
                    <a:pt x="0" y="3811"/>
                    <a:pt x="48" y="3953"/>
                    <a:pt x="96" y="4001"/>
                  </a:cubicBezTo>
                  <a:cubicBezTo>
                    <a:pt x="143" y="4073"/>
                    <a:pt x="215" y="4096"/>
                    <a:pt x="262" y="4096"/>
                  </a:cubicBezTo>
                  <a:lnTo>
                    <a:pt x="11169" y="4096"/>
                  </a:lnTo>
                  <a:cubicBezTo>
                    <a:pt x="11217" y="4096"/>
                    <a:pt x="11312" y="4049"/>
                    <a:pt x="11336" y="4001"/>
                  </a:cubicBezTo>
                  <a:cubicBezTo>
                    <a:pt x="11384" y="3953"/>
                    <a:pt x="11384" y="3834"/>
                    <a:pt x="11360" y="3739"/>
                  </a:cubicBezTo>
                  <a:lnTo>
                    <a:pt x="10336" y="1715"/>
                  </a:lnTo>
                  <a:cubicBezTo>
                    <a:pt x="10318" y="1642"/>
                    <a:pt x="10244" y="1611"/>
                    <a:pt x="10168" y="1611"/>
                  </a:cubicBezTo>
                  <a:cubicBezTo>
                    <a:pt x="10144" y="1611"/>
                    <a:pt x="10120" y="1614"/>
                    <a:pt x="10098" y="1620"/>
                  </a:cubicBezTo>
                  <a:cubicBezTo>
                    <a:pt x="10003" y="1643"/>
                    <a:pt x="9979" y="1763"/>
                    <a:pt x="10003" y="1858"/>
                  </a:cubicBezTo>
                  <a:lnTo>
                    <a:pt x="10955" y="3739"/>
                  </a:lnTo>
                  <a:lnTo>
                    <a:pt x="405" y="3739"/>
                  </a:lnTo>
                  <a:lnTo>
                    <a:pt x="2096" y="381"/>
                  </a:lnTo>
                  <a:lnTo>
                    <a:pt x="9288" y="381"/>
                  </a:lnTo>
                  <a:lnTo>
                    <a:pt x="9693" y="1120"/>
                  </a:lnTo>
                  <a:cubicBezTo>
                    <a:pt x="9710" y="1171"/>
                    <a:pt x="9777" y="1210"/>
                    <a:pt x="9848" y="1210"/>
                  </a:cubicBezTo>
                  <a:cubicBezTo>
                    <a:pt x="9876" y="1210"/>
                    <a:pt x="9904" y="1204"/>
                    <a:pt x="9931" y="1191"/>
                  </a:cubicBezTo>
                  <a:cubicBezTo>
                    <a:pt x="10003" y="1167"/>
                    <a:pt x="10050" y="1048"/>
                    <a:pt x="10003" y="977"/>
                  </a:cubicBezTo>
                  <a:lnTo>
                    <a:pt x="9598" y="167"/>
                  </a:lnTo>
                  <a:cubicBezTo>
                    <a:pt x="9574" y="72"/>
                    <a:pt x="9479" y="0"/>
                    <a:pt x="938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61" name="Google Shape;19561;p83"/>
          <p:cNvGrpSpPr/>
          <p:nvPr/>
        </p:nvGrpSpPr>
        <p:grpSpPr>
          <a:xfrm>
            <a:off x="4818946" y="1922214"/>
            <a:ext cx="289030" cy="354442"/>
            <a:chOff x="5009434" y="1922214"/>
            <a:chExt cx="289030" cy="354442"/>
          </a:xfrm>
        </p:grpSpPr>
        <p:sp>
          <p:nvSpPr>
            <p:cNvPr id="19562" name="Google Shape;19562;p83"/>
            <p:cNvSpPr/>
            <p:nvPr/>
          </p:nvSpPr>
          <p:spPr>
            <a:xfrm>
              <a:off x="5177026" y="2047200"/>
              <a:ext cx="115026" cy="223672"/>
            </a:xfrm>
            <a:custGeom>
              <a:avLst/>
              <a:gdLst/>
              <a:ahLst/>
              <a:cxnLst/>
              <a:rect l="l" t="t" r="r" b="b"/>
              <a:pathLst>
                <a:path w="3858" h="7502" extrusionOk="0">
                  <a:moveTo>
                    <a:pt x="71" y="0"/>
                  </a:moveTo>
                  <a:cubicBezTo>
                    <a:pt x="48" y="0"/>
                    <a:pt x="0" y="24"/>
                    <a:pt x="0" y="72"/>
                  </a:cubicBezTo>
                  <a:lnTo>
                    <a:pt x="0" y="7454"/>
                  </a:lnTo>
                  <a:cubicBezTo>
                    <a:pt x="0" y="7478"/>
                    <a:pt x="48" y="7502"/>
                    <a:pt x="71" y="7502"/>
                  </a:cubicBezTo>
                  <a:lnTo>
                    <a:pt x="3787" y="7502"/>
                  </a:lnTo>
                  <a:cubicBezTo>
                    <a:pt x="3810" y="7502"/>
                    <a:pt x="3858" y="7478"/>
                    <a:pt x="3858" y="7454"/>
                  </a:cubicBezTo>
                  <a:lnTo>
                    <a:pt x="3858" y="72"/>
                  </a:lnTo>
                  <a:cubicBezTo>
                    <a:pt x="3858" y="24"/>
                    <a:pt x="3810" y="0"/>
                    <a:pt x="3787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3" name="Google Shape;19563;p83"/>
            <p:cNvSpPr/>
            <p:nvPr/>
          </p:nvSpPr>
          <p:spPr>
            <a:xfrm>
              <a:off x="5277831" y="2046932"/>
              <a:ext cx="14937" cy="223940"/>
            </a:xfrm>
            <a:custGeom>
              <a:avLst/>
              <a:gdLst/>
              <a:ahLst/>
              <a:cxnLst/>
              <a:rect l="l" t="t" r="r" b="b"/>
              <a:pathLst>
                <a:path w="501" h="7511" extrusionOk="0">
                  <a:moveTo>
                    <a:pt x="461" y="0"/>
                  </a:moveTo>
                  <a:cubicBezTo>
                    <a:pt x="452" y="0"/>
                    <a:pt x="441" y="3"/>
                    <a:pt x="429" y="9"/>
                  </a:cubicBezTo>
                  <a:lnTo>
                    <a:pt x="1" y="9"/>
                  </a:lnTo>
                  <a:cubicBezTo>
                    <a:pt x="25" y="9"/>
                    <a:pt x="48" y="33"/>
                    <a:pt x="48" y="81"/>
                  </a:cubicBezTo>
                  <a:lnTo>
                    <a:pt x="48" y="7463"/>
                  </a:lnTo>
                  <a:cubicBezTo>
                    <a:pt x="48" y="7487"/>
                    <a:pt x="25" y="7511"/>
                    <a:pt x="1" y="7511"/>
                  </a:cubicBezTo>
                  <a:lnTo>
                    <a:pt x="429" y="7511"/>
                  </a:lnTo>
                  <a:cubicBezTo>
                    <a:pt x="477" y="7511"/>
                    <a:pt x="501" y="7487"/>
                    <a:pt x="501" y="7463"/>
                  </a:cubicBezTo>
                  <a:lnTo>
                    <a:pt x="501" y="81"/>
                  </a:lnTo>
                  <a:cubicBezTo>
                    <a:pt x="501" y="27"/>
                    <a:pt x="487" y="0"/>
                    <a:pt x="461" y="0"/>
                  </a:cubicBez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4" name="Google Shape;19564;p83"/>
            <p:cNvSpPr/>
            <p:nvPr/>
          </p:nvSpPr>
          <p:spPr>
            <a:xfrm>
              <a:off x="5042111" y="1927909"/>
              <a:ext cx="58944" cy="58259"/>
            </a:xfrm>
            <a:custGeom>
              <a:avLst/>
              <a:gdLst/>
              <a:ahLst/>
              <a:cxnLst/>
              <a:rect l="l" t="t" r="r" b="b"/>
              <a:pathLst>
                <a:path w="1977" h="1954" extrusionOk="0">
                  <a:moveTo>
                    <a:pt x="977" y="1"/>
                  </a:moveTo>
                  <a:cubicBezTo>
                    <a:pt x="453" y="1"/>
                    <a:pt x="0" y="429"/>
                    <a:pt x="0" y="977"/>
                  </a:cubicBezTo>
                  <a:cubicBezTo>
                    <a:pt x="0" y="1525"/>
                    <a:pt x="453" y="1953"/>
                    <a:pt x="977" y="1953"/>
                  </a:cubicBezTo>
                  <a:cubicBezTo>
                    <a:pt x="1524" y="1953"/>
                    <a:pt x="1977" y="1525"/>
                    <a:pt x="1977" y="977"/>
                  </a:cubicBezTo>
                  <a:cubicBezTo>
                    <a:pt x="1977" y="429"/>
                    <a:pt x="1524" y="1"/>
                    <a:pt x="977" y="1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5" name="Google Shape;19565;p83"/>
            <p:cNvSpPr/>
            <p:nvPr/>
          </p:nvSpPr>
          <p:spPr>
            <a:xfrm>
              <a:off x="5051324" y="1928625"/>
              <a:ext cx="49731" cy="57543"/>
            </a:xfrm>
            <a:custGeom>
              <a:avLst/>
              <a:gdLst/>
              <a:ahLst/>
              <a:cxnLst/>
              <a:rect l="l" t="t" r="r" b="b"/>
              <a:pathLst>
                <a:path w="1668" h="1930" extrusionOk="0">
                  <a:moveTo>
                    <a:pt x="930" y="0"/>
                  </a:moveTo>
                  <a:lnTo>
                    <a:pt x="930" y="0"/>
                  </a:lnTo>
                  <a:cubicBezTo>
                    <a:pt x="1120" y="167"/>
                    <a:pt x="1239" y="405"/>
                    <a:pt x="1239" y="715"/>
                  </a:cubicBezTo>
                  <a:cubicBezTo>
                    <a:pt x="1239" y="1239"/>
                    <a:pt x="811" y="1691"/>
                    <a:pt x="263" y="1691"/>
                  </a:cubicBezTo>
                  <a:cubicBezTo>
                    <a:pt x="168" y="1691"/>
                    <a:pt x="96" y="1691"/>
                    <a:pt x="1" y="1667"/>
                  </a:cubicBezTo>
                  <a:lnTo>
                    <a:pt x="1" y="1667"/>
                  </a:lnTo>
                  <a:cubicBezTo>
                    <a:pt x="168" y="1834"/>
                    <a:pt x="406" y="1929"/>
                    <a:pt x="691" y="1929"/>
                  </a:cubicBezTo>
                  <a:cubicBezTo>
                    <a:pt x="1215" y="1929"/>
                    <a:pt x="1668" y="1477"/>
                    <a:pt x="1668" y="953"/>
                  </a:cubicBezTo>
                  <a:cubicBezTo>
                    <a:pt x="1668" y="500"/>
                    <a:pt x="1358" y="119"/>
                    <a:pt x="930" y="0"/>
                  </a:cubicBez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6" name="Google Shape;19566;p83"/>
            <p:cNvSpPr/>
            <p:nvPr/>
          </p:nvSpPr>
          <p:spPr>
            <a:xfrm>
              <a:off x="5012296" y="2006711"/>
              <a:ext cx="117889" cy="263684"/>
            </a:xfrm>
            <a:custGeom>
              <a:avLst/>
              <a:gdLst/>
              <a:ahLst/>
              <a:cxnLst/>
              <a:rect l="l" t="t" r="r" b="b"/>
              <a:pathLst>
                <a:path w="3954" h="8844" extrusionOk="0">
                  <a:moveTo>
                    <a:pt x="1953" y="1"/>
                  </a:moveTo>
                  <a:cubicBezTo>
                    <a:pt x="881" y="1"/>
                    <a:pt x="0" y="858"/>
                    <a:pt x="0" y="1954"/>
                  </a:cubicBezTo>
                  <a:lnTo>
                    <a:pt x="0" y="3573"/>
                  </a:lnTo>
                  <a:lnTo>
                    <a:pt x="0" y="3597"/>
                  </a:lnTo>
                  <a:cubicBezTo>
                    <a:pt x="0" y="3621"/>
                    <a:pt x="0" y="3692"/>
                    <a:pt x="24" y="3716"/>
                  </a:cubicBezTo>
                  <a:cubicBezTo>
                    <a:pt x="48" y="3787"/>
                    <a:pt x="95" y="3835"/>
                    <a:pt x="143" y="3906"/>
                  </a:cubicBezTo>
                  <a:cubicBezTo>
                    <a:pt x="214" y="3930"/>
                    <a:pt x="262" y="3954"/>
                    <a:pt x="357" y="3954"/>
                  </a:cubicBezTo>
                  <a:lnTo>
                    <a:pt x="143" y="5407"/>
                  </a:lnTo>
                  <a:cubicBezTo>
                    <a:pt x="119" y="5526"/>
                    <a:pt x="214" y="5621"/>
                    <a:pt x="333" y="5621"/>
                  </a:cubicBezTo>
                  <a:lnTo>
                    <a:pt x="738" y="5621"/>
                  </a:lnTo>
                  <a:lnTo>
                    <a:pt x="738" y="8360"/>
                  </a:lnTo>
                  <a:cubicBezTo>
                    <a:pt x="738" y="8479"/>
                    <a:pt x="810" y="8622"/>
                    <a:pt x="881" y="8693"/>
                  </a:cubicBezTo>
                  <a:cubicBezTo>
                    <a:pt x="1021" y="8798"/>
                    <a:pt x="1166" y="8843"/>
                    <a:pt x="1302" y="8843"/>
                  </a:cubicBezTo>
                  <a:cubicBezTo>
                    <a:pt x="1631" y="8843"/>
                    <a:pt x="1905" y="8578"/>
                    <a:pt x="1905" y="8241"/>
                  </a:cubicBezTo>
                  <a:cubicBezTo>
                    <a:pt x="1905" y="8578"/>
                    <a:pt x="2167" y="8843"/>
                    <a:pt x="2489" y="8843"/>
                  </a:cubicBezTo>
                  <a:cubicBezTo>
                    <a:pt x="2623" y="8843"/>
                    <a:pt x="2766" y="8798"/>
                    <a:pt x="2905" y="8693"/>
                  </a:cubicBezTo>
                  <a:cubicBezTo>
                    <a:pt x="3001" y="8622"/>
                    <a:pt x="3072" y="8479"/>
                    <a:pt x="3072" y="8360"/>
                  </a:cubicBezTo>
                  <a:lnTo>
                    <a:pt x="3072" y="5621"/>
                  </a:lnTo>
                  <a:lnTo>
                    <a:pt x="3453" y="5621"/>
                  </a:lnTo>
                  <a:cubicBezTo>
                    <a:pt x="3572" y="5621"/>
                    <a:pt x="3668" y="5526"/>
                    <a:pt x="3620" y="5407"/>
                  </a:cubicBezTo>
                  <a:lnTo>
                    <a:pt x="3429" y="3954"/>
                  </a:lnTo>
                  <a:cubicBezTo>
                    <a:pt x="3501" y="3954"/>
                    <a:pt x="3572" y="3930"/>
                    <a:pt x="3620" y="3883"/>
                  </a:cubicBezTo>
                  <a:cubicBezTo>
                    <a:pt x="3858" y="3835"/>
                    <a:pt x="3953" y="3716"/>
                    <a:pt x="3953" y="3573"/>
                  </a:cubicBezTo>
                  <a:lnTo>
                    <a:pt x="3953" y="1954"/>
                  </a:lnTo>
                  <a:cubicBezTo>
                    <a:pt x="3953" y="882"/>
                    <a:pt x="3096" y="1"/>
                    <a:pt x="2000" y="1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7" name="Google Shape;19567;p83"/>
            <p:cNvSpPr/>
            <p:nvPr/>
          </p:nvSpPr>
          <p:spPr>
            <a:xfrm>
              <a:off x="5064830" y="2008142"/>
              <a:ext cx="65354" cy="262730"/>
            </a:xfrm>
            <a:custGeom>
              <a:avLst/>
              <a:gdLst/>
              <a:ahLst/>
              <a:cxnLst/>
              <a:rect l="l" t="t" r="r" b="b"/>
              <a:pathLst>
                <a:path w="2192" h="8812" extrusionOk="0">
                  <a:moveTo>
                    <a:pt x="282" y="0"/>
                  </a:moveTo>
                  <a:cubicBezTo>
                    <a:pt x="268" y="0"/>
                    <a:pt x="253" y="0"/>
                    <a:pt x="238" y="1"/>
                  </a:cubicBezTo>
                  <a:lnTo>
                    <a:pt x="0" y="1"/>
                  </a:lnTo>
                  <a:cubicBezTo>
                    <a:pt x="977" y="96"/>
                    <a:pt x="1715" y="929"/>
                    <a:pt x="1715" y="1929"/>
                  </a:cubicBezTo>
                  <a:lnTo>
                    <a:pt x="1715" y="3549"/>
                  </a:lnTo>
                  <a:cubicBezTo>
                    <a:pt x="1715" y="3692"/>
                    <a:pt x="1596" y="3835"/>
                    <a:pt x="1453" y="3906"/>
                  </a:cubicBezTo>
                  <a:cubicBezTo>
                    <a:pt x="1382" y="3930"/>
                    <a:pt x="1358" y="4001"/>
                    <a:pt x="1358" y="4049"/>
                  </a:cubicBezTo>
                  <a:lnTo>
                    <a:pt x="1548" y="5383"/>
                  </a:lnTo>
                  <a:cubicBezTo>
                    <a:pt x="1565" y="5466"/>
                    <a:pt x="1523" y="5538"/>
                    <a:pt x="1456" y="5573"/>
                  </a:cubicBezTo>
                  <a:lnTo>
                    <a:pt x="1834" y="5573"/>
                  </a:lnTo>
                  <a:cubicBezTo>
                    <a:pt x="1953" y="5573"/>
                    <a:pt x="2048" y="5478"/>
                    <a:pt x="2025" y="5359"/>
                  </a:cubicBezTo>
                  <a:lnTo>
                    <a:pt x="1810" y="3906"/>
                  </a:lnTo>
                  <a:cubicBezTo>
                    <a:pt x="2025" y="3906"/>
                    <a:pt x="2191" y="3716"/>
                    <a:pt x="2191" y="3525"/>
                  </a:cubicBezTo>
                  <a:lnTo>
                    <a:pt x="2191" y="1929"/>
                  </a:lnTo>
                  <a:cubicBezTo>
                    <a:pt x="2191" y="849"/>
                    <a:pt x="1334" y="0"/>
                    <a:pt x="282" y="0"/>
                  </a:cubicBezTo>
                  <a:close/>
                  <a:moveTo>
                    <a:pt x="1429" y="5573"/>
                  </a:moveTo>
                  <a:lnTo>
                    <a:pt x="1429" y="5585"/>
                  </a:lnTo>
                  <a:lnTo>
                    <a:pt x="1429" y="5585"/>
                  </a:lnTo>
                  <a:cubicBezTo>
                    <a:pt x="1439" y="5582"/>
                    <a:pt x="1447" y="5578"/>
                    <a:pt x="1456" y="5573"/>
                  </a:cubicBezTo>
                  <a:close/>
                  <a:moveTo>
                    <a:pt x="1429" y="5585"/>
                  </a:moveTo>
                  <a:lnTo>
                    <a:pt x="1429" y="5585"/>
                  </a:lnTo>
                  <a:cubicBezTo>
                    <a:pt x="1407" y="5593"/>
                    <a:pt x="1383" y="5597"/>
                    <a:pt x="1358" y="5597"/>
                  </a:cubicBezTo>
                  <a:lnTo>
                    <a:pt x="953" y="5597"/>
                  </a:lnTo>
                  <a:lnTo>
                    <a:pt x="953" y="8216"/>
                  </a:lnTo>
                  <a:cubicBezTo>
                    <a:pt x="953" y="8359"/>
                    <a:pt x="881" y="8526"/>
                    <a:pt x="762" y="8645"/>
                  </a:cubicBezTo>
                  <a:cubicBezTo>
                    <a:pt x="715" y="8693"/>
                    <a:pt x="643" y="8717"/>
                    <a:pt x="596" y="8764"/>
                  </a:cubicBezTo>
                  <a:cubicBezTo>
                    <a:pt x="667" y="8788"/>
                    <a:pt x="739" y="8812"/>
                    <a:pt x="834" y="8812"/>
                  </a:cubicBezTo>
                  <a:cubicBezTo>
                    <a:pt x="977" y="8812"/>
                    <a:pt x="1120" y="8764"/>
                    <a:pt x="1239" y="8645"/>
                  </a:cubicBezTo>
                  <a:cubicBezTo>
                    <a:pt x="1358" y="8526"/>
                    <a:pt x="1429" y="8359"/>
                    <a:pt x="1429" y="8216"/>
                  </a:cubicBezTo>
                  <a:lnTo>
                    <a:pt x="1429" y="5585"/>
                  </a:ln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8" name="Google Shape;19568;p83"/>
            <p:cNvSpPr/>
            <p:nvPr/>
          </p:nvSpPr>
          <p:spPr>
            <a:xfrm>
              <a:off x="5172046" y="2042221"/>
              <a:ext cx="124984" cy="234346"/>
            </a:xfrm>
            <a:custGeom>
              <a:avLst/>
              <a:gdLst/>
              <a:ahLst/>
              <a:cxnLst/>
              <a:rect l="l" t="t" r="r" b="b"/>
              <a:pathLst>
                <a:path w="4192" h="7860" extrusionOk="0">
                  <a:moveTo>
                    <a:pt x="238" y="1"/>
                  </a:moveTo>
                  <a:cubicBezTo>
                    <a:pt x="96" y="1"/>
                    <a:pt x="0" y="120"/>
                    <a:pt x="0" y="239"/>
                  </a:cubicBezTo>
                  <a:lnTo>
                    <a:pt x="0" y="7621"/>
                  </a:lnTo>
                  <a:cubicBezTo>
                    <a:pt x="0" y="7764"/>
                    <a:pt x="119" y="7859"/>
                    <a:pt x="238" y="7859"/>
                  </a:cubicBezTo>
                  <a:lnTo>
                    <a:pt x="4025" y="7859"/>
                  </a:lnTo>
                  <a:cubicBezTo>
                    <a:pt x="4096" y="7859"/>
                    <a:pt x="4192" y="7764"/>
                    <a:pt x="4192" y="7669"/>
                  </a:cubicBezTo>
                  <a:lnTo>
                    <a:pt x="4192" y="6002"/>
                  </a:lnTo>
                  <a:cubicBezTo>
                    <a:pt x="4192" y="5978"/>
                    <a:pt x="4168" y="5907"/>
                    <a:pt x="4144" y="5883"/>
                  </a:cubicBezTo>
                  <a:cubicBezTo>
                    <a:pt x="4096" y="5856"/>
                    <a:pt x="4051" y="5844"/>
                    <a:pt x="4010" y="5844"/>
                  </a:cubicBezTo>
                  <a:cubicBezTo>
                    <a:pt x="3907" y="5844"/>
                    <a:pt x="3834" y="5917"/>
                    <a:pt x="3834" y="6002"/>
                  </a:cubicBezTo>
                  <a:lnTo>
                    <a:pt x="3834" y="7455"/>
                  </a:lnTo>
                  <a:lnTo>
                    <a:pt x="334" y="7455"/>
                  </a:lnTo>
                  <a:lnTo>
                    <a:pt x="334" y="286"/>
                  </a:lnTo>
                  <a:lnTo>
                    <a:pt x="3834" y="286"/>
                  </a:lnTo>
                  <a:lnTo>
                    <a:pt x="3834" y="5168"/>
                  </a:lnTo>
                  <a:cubicBezTo>
                    <a:pt x="3834" y="5264"/>
                    <a:pt x="3906" y="5311"/>
                    <a:pt x="3977" y="5359"/>
                  </a:cubicBezTo>
                  <a:cubicBezTo>
                    <a:pt x="3990" y="5361"/>
                    <a:pt x="4002" y="5363"/>
                    <a:pt x="4014" y="5363"/>
                  </a:cubicBezTo>
                  <a:cubicBezTo>
                    <a:pt x="4115" y="5363"/>
                    <a:pt x="4192" y="5275"/>
                    <a:pt x="4192" y="5168"/>
                  </a:cubicBezTo>
                  <a:lnTo>
                    <a:pt x="4192" y="167"/>
                  </a:lnTo>
                  <a:cubicBezTo>
                    <a:pt x="4192" y="120"/>
                    <a:pt x="4096" y="1"/>
                    <a:pt x="395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9" name="Google Shape;19569;p83"/>
            <p:cNvSpPr/>
            <p:nvPr/>
          </p:nvSpPr>
          <p:spPr>
            <a:xfrm>
              <a:off x="5164235" y="1968160"/>
              <a:ext cx="36941" cy="53488"/>
            </a:xfrm>
            <a:custGeom>
              <a:avLst/>
              <a:gdLst/>
              <a:ahLst/>
              <a:cxnLst/>
              <a:rect l="l" t="t" r="r" b="b"/>
              <a:pathLst>
                <a:path w="1239" h="1794" extrusionOk="0">
                  <a:moveTo>
                    <a:pt x="643" y="961"/>
                  </a:moveTo>
                  <a:cubicBezTo>
                    <a:pt x="786" y="961"/>
                    <a:pt x="882" y="1080"/>
                    <a:pt x="882" y="1199"/>
                  </a:cubicBezTo>
                  <a:cubicBezTo>
                    <a:pt x="882" y="1342"/>
                    <a:pt x="762" y="1437"/>
                    <a:pt x="643" y="1437"/>
                  </a:cubicBezTo>
                  <a:cubicBezTo>
                    <a:pt x="524" y="1437"/>
                    <a:pt x="405" y="1342"/>
                    <a:pt x="405" y="1199"/>
                  </a:cubicBezTo>
                  <a:cubicBezTo>
                    <a:pt x="405" y="1056"/>
                    <a:pt x="524" y="961"/>
                    <a:pt x="643" y="961"/>
                  </a:cubicBezTo>
                  <a:close/>
                  <a:moveTo>
                    <a:pt x="707" y="0"/>
                  </a:moveTo>
                  <a:cubicBezTo>
                    <a:pt x="671" y="0"/>
                    <a:pt x="639" y="12"/>
                    <a:pt x="620" y="32"/>
                  </a:cubicBezTo>
                  <a:cubicBezTo>
                    <a:pt x="596" y="79"/>
                    <a:pt x="119" y="413"/>
                    <a:pt x="24" y="1103"/>
                  </a:cubicBezTo>
                  <a:cubicBezTo>
                    <a:pt x="0" y="1461"/>
                    <a:pt x="239" y="1794"/>
                    <a:pt x="620" y="1794"/>
                  </a:cubicBezTo>
                  <a:cubicBezTo>
                    <a:pt x="977" y="1794"/>
                    <a:pt x="1239" y="1532"/>
                    <a:pt x="1239" y="1199"/>
                  </a:cubicBezTo>
                  <a:cubicBezTo>
                    <a:pt x="1239" y="865"/>
                    <a:pt x="977" y="603"/>
                    <a:pt x="643" y="603"/>
                  </a:cubicBezTo>
                  <a:lnTo>
                    <a:pt x="596" y="603"/>
                  </a:lnTo>
                  <a:cubicBezTo>
                    <a:pt x="715" y="413"/>
                    <a:pt x="834" y="294"/>
                    <a:pt x="834" y="294"/>
                  </a:cubicBezTo>
                  <a:cubicBezTo>
                    <a:pt x="905" y="246"/>
                    <a:pt x="905" y="127"/>
                    <a:pt x="858" y="79"/>
                  </a:cubicBezTo>
                  <a:cubicBezTo>
                    <a:pt x="816" y="24"/>
                    <a:pt x="758" y="0"/>
                    <a:pt x="70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0" name="Google Shape;19570;p83"/>
            <p:cNvSpPr/>
            <p:nvPr/>
          </p:nvSpPr>
          <p:spPr>
            <a:xfrm>
              <a:off x="5208958" y="1969054"/>
              <a:ext cx="34824" cy="55456"/>
            </a:xfrm>
            <a:custGeom>
              <a:avLst/>
              <a:gdLst/>
              <a:ahLst/>
              <a:cxnLst/>
              <a:rect l="l" t="t" r="r" b="b"/>
              <a:pathLst>
                <a:path w="1168" h="1860" extrusionOk="0">
                  <a:moveTo>
                    <a:pt x="560" y="332"/>
                  </a:moveTo>
                  <a:cubicBezTo>
                    <a:pt x="572" y="332"/>
                    <a:pt x="584" y="333"/>
                    <a:pt x="596" y="335"/>
                  </a:cubicBezTo>
                  <a:cubicBezTo>
                    <a:pt x="715" y="335"/>
                    <a:pt x="810" y="454"/>
                    <a:pt x="810" y="573"/>
                  </a:cubicBezTo>
                  <a:lnTo>
                    <a:pt x="810" y="1240"/>
                  </a:lnTo>
                  <a:cubicBezTo>
                    <a:pt x="810" y="1359"/>
                    <a:pt x="715" y="1454"/>
                    <a:pt x="596" y="1454"/>
                  </a:cubicBezTo>
                  <a:cubicBezTo>
                    <a:pt x="453" y="1454"/>
                    <a:pt x="334" y="1383"/>
                    <a:pt x="334" y="1240"/>
                  </a:cubicBezTo>
                  <a:lnTo>
                    <a:pt x="334" y="573"/>
                  </a:lnTo>
                  <a:cubicBezTo>
                    <a:pt x="334" y="443"/>
                    <a:pt x="433" y="332"/>
                    <a:pt x="560" y="332"/>
                  </a:cubicBezTo>
                  <a:close/>
                  <a:moveTo>
                    <a:pt x="590" y="0"/>
                  </a:moveTo>
                  <a:cubicBezTo>
                    <a:pt x="577" y="0"/>
                    <a:pt x="563" y="1"/>
                    <a:pt x="548" y="2"/>
                  </a:cubicBezTo>
                  <a:cubicBezTo>
                    <a:pt x="239" y="49"/>
                    <a:pt x="1" y="264"/>
                    <a:pt x="1" y="597"/>
                  </a:cubicBezTo>
                  <a:lnTo>
                    <a:pt x="1" y="1264"/>
                  </a:lnTo>
                  <a:cubicBezTo>
                    <a:pt x="1" y="1550"/>
                    <a:pt x="239" y="1835"/>
                    <a:pt x="548" y="1859"/>
                  </a:cubicBezTo>
                  <a:cubicBezTo>
                    <a:pt x="882" y="1859"/>
                    <a:pt x="1168" y="1597"/>
                    <a:pt x="1168" y="1240"/>
                  </a:cubicBezTo>
                  <a:lnTo>
                    <a:pt x="1168" y="597"/>
                  </a:lnTo>
                  <a:cubicBezTo>
                    <a:pt x="1168" y="255"/>
                    <a:pt x="905" y="0"/>
                    <a:pt x="59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1" name="Google Shape;19571;p83"/>
            <p:cNvSpPr/>
            <p:nvPr/>
          </p:nvSpPr>
          <p:spPr>
            <a:xfrm>
              <a:off x="5262208" y="1968130"/>
              <a:ext cx="29845" cy="55665"/>
            </a:xfrm>
            <a:custGeom>
              <a:avLst/>
              <a:gdLst/>
              <a:ahLst/>
              <a:cxnLst/>
              <a:rect l="l" t="t" r="r" b="b"/>
              <a:pathLst>
                <a:path w="1001" h="1867" extrusionOk="0">
                  <a:moveTo>
                    <a:pt x="815" y="0"/>
                  </a:moveTo>
                  <a:cubicBezTo>
                    <a:pt x="744" y="0"/>
                    <a:pt x="680" y="31"/>
                    <a:pt x="644" y="104"/>
                  </a:cubicBezTo>
                  <a:lnTo>
                    <a:pt x="1" y="1581"/>
                  </a:lnTo>
                  <a:cubicBezTo>
                    <a:pt x="1" y="1700"/>
                    <a:pt x="48" y="1795"/>
                    <a:pt x="120" y="1866"/>
                  </a:cubicBezTo>
                  <a:lnTo>
                    <a:pt x="191" y="1866"/>
                  </a:lnTo>
                  <a:cubicBezTo>
                    <a:pt x="239" y="1866"/>
                    <a:pt x="310" y="1819"/>
                    <a:pt x="334" y="1747"/>
                  </a:cubicBezTo>
                  <a:lnTo>
                    <a:pt x="953" y="247"/>
                  </a:lnTo>
                  <a:cubicBezTo>
                    <a:pt x="1001" y="152"/>
                    <a:pt x="953" y="80"/>
                    <a:pt x="882" y="9"/>
                  </a:cubicBezTo>
                  <a:cubicBezTo>
                    <a:pt x="859" y="3"/>
                    <a:pt x="837" y="0"/>
                    <a:pt x="81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2" name="Google Shape;19572;p83"/>
            <p:cNvSpPr/>
            <p:nvPr/>
          </p:nvSpPr>
          <p:spPr>
            <a:xfrm>
              <a:off x="5255828" y="1972632"/>
              <a:ext cx="12820" cy="12820"/>
            </a:xfrm>
            <a:custGeom>
              <a:avLst/>
              <a:gdLst/>
              <a:ahLst/>
              <a:cxnLst/>
              <a:rect l="l" t="t" r="r" b="b"/>
              <a:pathLst>
                <a:path w="430" h="430" extrusionOk="0">
                  <a:moveTo>
                    <a:pt x="215" y="1"/>
                  </a:moveTo>
                  <a:cubicBezTo>
                    <a:pt x="96" y="1"/>
                    <a:pt x="0" y="96"/>
                    <a:pt x="0" y="215"/>
                  </a:cubicBezTo>
                  <a:cubicBezTo>
                    <a:pt x="0" y="334"/>
                    <a:pt x="96" y="429"/>
                    <a:pt x="215" y="429"/>
                  </a:cubicBezTo>
                  <a:cubicBezTo>
                    <a:pt x="334" y="429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3" name="Google Shape;19573;p83"/>
            <p:cNvSpPr/>
            <p:nvPr/>
          </p:nvSpPr>
          <p:spPr>
            <a:xfrm>
              <a:off x="5286359" y="2007427"/>
              <a:ext cx="12105" cy="12820"/>
            </a:xfrm>
            <a:custGeom>
              <a:avLst/>
              <a:gdLst/>
              <a:ahLst/>
              <a:cxnLst/>
              <a:rect l="l" t="t" r="r" b="b"/>
              <a:pathLst>
                <a:path w="406" h="430" extrusionOk="0">
                  <a:moveTo>
                    <a:pt x="215" y="1"/>
                  </a:moveTo>
                  <a:cubicBezTo>
                    <a:pt x="96" y="1"/>
                    <a:pt x="0" y="96"/>
                    <a:pt x="0" y="215"/>
                  </a:cubicBezTo>
                  <a:cubicBezTo>
                    <a:pt x="0" y="334"/>
                    <a:pt x="96" y="429"/>
                    <a:pt x="215" y="429"/>
                  </a:cubicBezTo>
                  <a:cubicBezTo>
                    <a:pt x="334" y="429"/>
                    <a:pt x="405" y="334"/>
                    <a:pt x="405" y="215"/>
                  </a:cubicBezTo>
                  <a:cubicBezTo>
                    <a:pt x="405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4" name="Google Shape;19574;p83"/>
            <p:cNvSpPr/>
            <p:nvPr/>
          </p:nvSpPr>
          <p:spPr>
            <a:xfrm>
              <a:off x="5037132" y="1922214"/>
              <a:ext cx="68902" cy="69618"/>
            </a:xfrm>
            <a:custGeom>
              <a:avLst/>
              <a:gdLst/>
              <a:ahLst/>
              <a:cxnLst/>
              <a:rect l="l" t="t" r="r" b="b"/>
              <a:pathLst>
                <a:path w="2311" h="2335" extrusionOk="0">
                  <a:moveTo>
                    <a:pt x="1167" y="358"/>
                  </a:moveTo>
                  <a:cubicBezTo>
                    <a:pt x="1596" y="358"/>
                    <a:pt x="1953" y="715"/>
                    <a:pt x="1953" y="1168"/>
                  </a:cubicBezTo>
                  <a:cubicBezTo>
                    <a:pt x="1953" y="1620"/>
                    <a:pt x="1596" y="1978"/>
                    <a:pt x="1167" y="1978"/>
                  </a:cubicBezTo>
                  <a:cubicBezTo>
                    <a:pt x="715" y="1978"/>
                    <a:pt x="358" y="1620"/>
                    <a:pt x="358" y="1168"/>
                  </a:cubicBezTo>
                  <a:cubicBezTo>
                    <a:pt x="358" y="715"/>
                    <a:pt x="715" y="358"/>
                    <a:pt x="1167" y="358"/>
                  </a:cubicBezTo>
                  <a:close/>
                  <a:moveTo>
                    <a:pt x="1167" y="1"/>
                  </a:moveTo>
                  <a:cubicBezTo>
                    <a:pt x="525" y="1"/>
                    <a:pt x="1" y="501"/>
                    <a:pt x="1" y="1168"/>
                  </a:cubicBezTo>
                  <a:cubicBezTo>
                    <a:pt x="1" y="1787"/>
                    <a:pt x="525" y="2335"/>
                    <a:pt x="1167" y="2335"/>
                  </a:cubicBezTo>
                  <a:cubicBezTo>
                    <a:pt x="1787" y="2335"/>
                    <a:pt x="2311" y="1811"/>
                    <a:pt x="2311" y="1168"/>
                  </a:cubicBezTo>
                  <a:cubicBezTo>
                    <a:pt x="2311" y="549"/>
                    <a:pt x="1810" y="1"/>
                    <a:pt x="116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5" name="Google Shape;19575;p83"/>
            <p:cNvSpPr/>
            <p:nvPr/>
          </p:nvSpPr>
          <p:spPr>
            <a:xfrm>
              <a:off x="5009434" y="2003163"/>
              <a:ext cx="126416" cy="273493"/>
            </a:xfrm>
            <a:custGeom>
              <a:avLst/>
              <a:gdLst/>
              <a:ahLst/>
              <a:cxnLst/>
              <a:rect l="l" t="t" r="r" b="b"/>
              <a:pathLst>
                <a:path w="4240" h="9173" extrusionOk="0">
                  <a:moveTo>
                    <a:pt x="1906" y="5954"/>
                  </a:moveTo>
                  <a:lnTo>
                    <a:pt x="1906" y="8383"/>
                  </a:lnTo>
                  <a:cubicBezTo>
                    <a:pt x="1906" y="8609"/>
                    <a:pt x="1713" y="8814"/>
                    <a:pt x="1470" y="8814"/>
                  </a:cubicBezTo>
                  <a:cubicBezTo>
                    <a:pt x="1456" y="8814"/>
                    <a:pt x="1443" y="8813"/>
                    <a:pt x="1430" y="8812"/>
                  </a:cubicBezTo>
                  <a:cubicBezTo>
                    <a:pt x="1215" y="8765"/>
                    <a:pt x="1072" y="8598"/>
                    <a:pt x="1072" y="8383"/>
                  </a:cubicBezTo>
                  <a:lnTo>
                    <a:pt x="1072" y="5954"/>
                  </a:lnTo>
                  <a:close/>
                  <a:moveTo>
                    <a:pt x="3097" y="5931"/>
                  </a:moveTo>
                  <a:lnTo>
                    <a:pt x="3097" y="8383"/>
                  </a:lnTo>
                  <a:cubicBezTo>
                    <a:pt x="3097" y="8598"/>
                    <a:pt x="2954" y="8765"/>
                    <a:pt x="2763" y="8812"/>
                  </a:cubicBezTo>
                  <a:cubicBezTo>
                    <a:pt x="2739" y="8817"/>
                    <a:pt x="2714" y="8819"/>
                    <a:pt x="2690" y="8819"/>
                  </a:cubicBezTo>
                  <a:cubicBezTo>
                    <a:pt x="2458" y="8819"/>
                    <a:pt x="2263" y="8621"/>
                    <a:pt x="2263" y="8383"/>
                  </a:cubicBezTo>
                  <a:lnTo>
                    <a:pt x="2263" y="5931"/>
                  </a:lnTo>
                  <a:close/>
                  <a:moveTo>
                    <a:pt x="2049" y="1"/>
                  </a:moveTo>
                  <a:cubicBezTo>
                    <a:pt x="1668" y="1"/>
                    <a:pt x="1287" y="120"/>
                    <a:pt x="930" y="287"/>
                  </a:cubicBezTo>
                  <a:cubicBezTo>
                    <a:pt x="834" y="358"/>
                    <a:pt x="811" y="453"/>
                    <a:pt x="858" y="525"/>
                  </a:cubicBezTo>
                  <a:cubicBezTo>
                    <a:pt x="913" y="598"/>
                    <a:pt x="981" y="629"/>
                    <a:pt x="1042" y="629"/>
                  </a:cubicBezTo>
                  <a:cubicBezTo>
                    <a:pt x="1061" y="629"/>
                    <a:pt x="1079" y="626"/>
                    <a:pt x="1096" y="620"/>
                  </a:cubicBezTo>
                  <a:cubicBezTo>
                    <a:pt x="1406" y="429"/>
                    <a:pt x="1692" y="358"/>
                    <a:pt x="2049" y="358"/>
                  </a:cubicBezTo>
                  <a:lnTo>
                    <a:pt x="2096" y="358"/>
                  </a:lnTo>
                  <a:cubicBezTo>
                    <a:pt x="3073" y="358"/>
                    <a:pt x="3883" y="1168"/>
                    <a:pt x="3883" y="2144"/>
                  </a:cubicBezTo>
                  <a:lnTo>
                    <a:pt x="3883" y="3740"/>
                  </a:lnTo>
                  <a:lnTo>
                    <a:pt x="3883" y="3787"/>
                  </a:lnTo>
                  <a:cubicBezTo>
                    <a:pt x="3883" y="3883"/>
                    <a:pt x="3740" y="3954"/>
                    <a:pt x="3668" y="3954"/>
                  </a:cubicBezTo>
                  <a:cubicBezTo>
                    <a:pt x="3525" y="3954"/>
                    <a:pt x="3454" y="3835"/>
                    <a:pt x="3454" y="3716"/>
                  </a:cubicBezTo>
                  <a:lnTo>
                    <a:pt x="3454" y="2049"/>
                  </a:lnTo>
                  <a:cubicBezTo>
                    <a:pt x="3454" y="1954"/>
                    <a:pt x="3382" y="1906"/>
                    <a:pt x="3311" y="1882"/>
                  </a:cubicBezTo>
                  <a:cubicBezTo>
                    <a:pt x="3290" y="1874"/>
                    <a:pt x="3269" y="1870"/>
                    <a:pt x="3249" y="1870"/>
                  </a:cubicBezTo>
                  <a:cubicBezTo>
                    <a:pt x="3161" y="1870"/>
                    <a:pt x="3097" y="1951"/>
                    <a:pt x="3097" y="2049"/>
                  </a:cubicBezTo>
                  <a:lnTo>
                    <a:pt x="3097" y="3740"/>
                  </a:lnTo>
                  <a:cubicBezTo>
                    <a:pt x="3097" y="3978"/>
                    <a:pt x="3263" y="4216"/>
                    <a:pt x="3525" y="4287"/>
                  </a:cubicBezTo>
                  <a:lnTo>
                    <a:pt x="3692" y="5597"/>
                  </a:lnTo>
                  <a:lnTo>
                    <a:pt x="3692" y="5621"/>
                  </a:lnTo>
                  <a:lnTo>
                    <a:pt x="501" y="5621"/>
                  </a:lnTo>
                  <a:lnTo>
                    <a:pt x="501" y="5597"/>
                  </a:lnTo>
                  <a:lnTo>
                    <a:pt x="691" y="4287"/>
                  </a:lnTo>
                  <a:cubicBezTo>
                    <a:pt x="930" y="4216"/>
                    <a:pt x="1096" y="4025"/>
                    <a:pt x="1096" y="3740"/>
                  </a:cubicBezTo>
                  <a:lnTo>
                    <a:pt x="1096" y="2049"/>
                  </a:lnTo>
                  <a:cubicBezTo>
                    <a:pt x="1096" y="1954"/>
                    <a:pt x="1049" y="1906"/>
                    <a:pt x="953" y="1882"/>
                  </a:cubicBezTo>
                  <a:cubicBezTo>
                    <a:pt x="932" y="1874"/>
                    <a:pt x="911" y="1870"/>
                    <a:pt x="892" y="1870"/>
                  </a:cubicBezTo>
                  <a:cubicBezTo>
                    <a:pt x="803" y="1870"/>
                    <a:pt x="739" y="1951"/>
                    <a:pt x="739" y="2049"/>
                  </a:cubicBezTo>
                  <a:lnTo>
                    <a:pt x="739" y="3740"/>
                  </a:lnTo>
                  <a:cubicBezTo>
                    <a:pt x="739" y="3859"/>
                    <a:pt x="644" y="3954"/>
                    <a:pt x="525" y="3954"/>
                  </a:cubicBezTo>
                  <a:cubicBezTo>
                    <a:pt x="406" y="3954"/>
                    <a:pt x="334" y="3859"/>
                    <a:pt x="334" y="3740"/>
                  </a:cubicBezTo>
                  <a:lnTo>
                    <a:pt x="334" y="2168"/>
                  </a:lnTo>
                  <a:cubicBezTo>
                    <a:pt x="334" y="1811"/>
                    <a:pt x="453" y="1454"/>
                    <a:pt x="644" y="1120"/>
                  </a:cubicBezTo>
                  <a:cubicBezTo>
                    <a:pt x="715" y="1049"/>
                    <a:pt x="691" y="953"/>
                    <a:pt x="620" y="882"/>
                  </a:cubicBezTo>
                  <a:cubicBezTo>
                    <a:pt x="586" y="865"/>
                    <a:pt x="555" y="857"/>
                    <a:pt x="527" y="857"/>
                  </a:cubicBezTo>
                  <a:cubicBezTo>
                    <a:pt x="474" y="857"/>
                    <a:pt x="428" y="883"/>
                    <a:pt x="382" y="930"/>
                  </a:cubicBezTo>
                  <a:cubicBezTo>
                    <a:pt x="120" y="1287"/>
                    <a:pt x="1" y="1692"/>
                    <a:pt x="1" y="2144"/>
                  </a:cubicBezTo>
                  <a:lnTo>
                    <a:pt x="1" y="3740"/>
                  </a:lnTo>
                  <a:cubicBezTo>
                    <a:pt x="1" y="3954"/>
                    <a:pt x="120" y="4145"/>
                    <a:pt x="287" y="4216"/>
                  </a:cubicBezTo>
                  <a:cubicBezTo>
                    <a:pt x="334" y="4216"/>
                    <a:pt x="334" y="4264"/>
                    <a:pt x="358" y="4264"/>
                  </a:cubicBezTo>
                  <a:lnTo>
                    <a:pt x="168" y="5526"/>
                  </a:lnTo>
                  <a:cubicBezTo>
                    <a:pt x="168" y="5645"/>
                    <a:pt x="215" y="5740"/>
                    <a:pt x="263" y="5835"/>
                  </a:cubicBezTo>
                  <a:cubicBezTo>
                    <a:pt x="334" y="5931"/>
                    <a:pt x="453" y="5954"/>
                    <a:pt x="549" y="5954"/>
                  </a:cubicBezTo>
                  <a:lnTo>
                    <a:pt x="763" y="5954"/>
                  </a:lnTo>
                  <a:lnTo>
                    <a:pt x="763" y="8383"/>
                  </a:lnTo>
                  <a:cubicBezTo>
                    <a:pt x="763" y="8788"/>
                    <a:pt x="1049" y="9098"/>
                    <a:pt x="1430" y="9169"/>
                  </a:cubicBezTo>
                  <a:cubicBezTo>
                    <a:pt x="1452" y="9171"/>
                    <a:pt x="1475" y="9172"/>
                    <a:pt x="1497" y="9172"/>
                  </a:cubicBezTo>
                  <a:cubicBezTo>
                    <a:pt x="1736" y="9172"/>
                    <a:pt x="1968" y="9060"/>
                    <a:pt x="2120" y="8907"/>
                  </a:cubicBezTo>
                  <a:cubicBezTo>
                    <a:pt x="2249" y="9079"/>
                    <a:pt x="2473" y="9173"/>
                    <a:pt x="2708" y="9173"/>
                  </a:cubicBezTo>
                  <a:cubicBezTo>
                    <a:pt x="2734" y="9173"/>
                    <a:pt x="2761" y="9172"/>
                    <a:pt x="2787" y="9169"/>
                  </a:cubicBezTo>
                  <a:cubicBezTo>
                    <a:pt x="3192" y="9098"/>
                    <a:pt x="3454" y="8788"/>
                    <a:pt x="3454" y="8383"/>
                  </a:cubicBezTo>
                  <a:lnTo>
                    <a:pt x="3454" y="5954"/>
                  </a:lnTo>
                  <a:lnTo>
                    <a:pt x="3692" y="5954"/>
                  </a:lnTo>
                  <a:cubicBezTo>
                    <a:pt x="3787" y="5954"/>
                    <a:pt x="3835" y="5931"/>
                    <a:pt x="3906" y="5883"/>
                  </a:cubicBezTo>
                  <a:cubicBezTo>
                    <a:pt x="4025" y="5812"/>
                    <a:pt x="4073" y="5692"/>
                    <a:pt x="4049" y="5526"/>
                  </a:cubicBezTo>
                  <a:lnTo>
                    <a:pt x="3883" y="4264"/>
                  </a:lnTo>
                  <a:lnTo>
                    <a:pt x="3906" y="4264"/>
                  </a:lnTo>
                  <a:cubicBezTo>
                    <a:pt x="3978" y="4216"/>
                    <a:pt x="4049" y="4168"/>
                    <a:pt x="4121" y="4073"/>
                  </a:cubicBezTo>
                  <a:cubicBezTo>
                    <a:pt x="4168" y="3978"/>
                    <a:pt x="4240" y="3859"/>
                    <a:pt x="4240" y="3740"/>
                  </a:cubicBezTo>
                  <a:lnTo>
                    <a:pt x="4240" y="2144"/>
                  </a:lnTo>
                  <a:cubicBezTo>
                    <a:pt x="4192" y="953"/>
                    <a:pt x="3287" y="1"/>
                    <a:pt x="21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76" name="Google Shape;19576;p83"/>
          <p:cNvGrpSpPr/>
          <p:nvPr/>
        </p:nvGrpSpPr>
        <p:grpSpPr>
          <a:xfrm>
            <a:off x="5511689" y="1922214"/>
            <a:ext cx="352920" cy="353636"/>
            <a:chOff x="5549777" y="1922214"/>
            <a:chExt cx="352920" cy="353636"/>
          </a:xfrm>
        </p:grpSpPr>
        <p:sp>
          <p:nvSpPr>
            <p:cNvPr id="19577" name="Google Shape;19577;p83"/>
            <p:cNvSpPr/>
            <p:nvPr/>
          </p:nvSpPr>
          <p:spPr>
            <a:xfrm>
              <a:off x="5623630" y="2008858"/>
              <a:ext cx="100149" cy="191025"/>
            </a:xfrm>
            <a:custGeom>
              <a:avLst/>
              <a:gdLst/>
              <a:ahLst/>
              <a:cxnLst/>
              <a:rect l="l" t="t" r="r" b="b"/>
              <a:pathLst>
                <a:path w="3359" h="6407" extrusionOk="0">
                  <a:moveTo>
                    <a:pt x="1929" y="0"/>
                  </a:moveTo>
                  <a:cubicBezTo>
                    <a:pt x="786" y="548"/>
                    <a:pt x="0" y="1715"/>
                    <a:pt x="0" y="3049"/>
                  </a:cubicBezTo>
                  <a:cubicBezTo>
                    <a:pt x="0" y="4882"/>
                    <a:pt x="1501" y="6406"/>
                    <a:pt x="3358" y="6406"/>
                  </a:cubicBezTo>
                  <a:lnTo>
                    <a:pt x="3358" y="5287"/>
                  </a:lnTo>
                  <a:cubicBezTo>
                    <a:pt x="3358" y="5240"/>
                    <a:pt x="3334" y="5216"/>
                    <a:pt x="3311" y="5216"/>
                  </a:cubicBezTo>
                  <a:cubicBezTo>
                    <a:pt x="2144" y="5168"/>
                    <a:pt x="1215" y="4215"/>
                    <a:pt x="1215" y="3049"/>
                  </a:cubicBezTo>
                  <a:cubicBezTo>
                    <a:pt x="1215" y="2215"/>
                    <a:pt x="1691" y="1501"/>
                    <a:pt x="2382" y="1143"/>
                  </a:cubicBezTo>
                  <a:cubicBezTo>
                    <a:pt x="2406" y="1120"/>
                    <a:pt x="2406" y="1096"/>
                    <a:pt x="2406" y="1048"/>
                  </a:cubicBezTo>
                  <a:lnTo>
                    <a:pt x="19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8" name="Google Shape;19578;p83"/>
            <p:cNvSpPr/>
            <p:nvPr/>
          </p:nvSpPr>
          <p:spPr>
            <a:xfrm>
              <a:off x="5587404" y="1962704"/>
              <a:ext cx="241442" cy="272748"/>
            </a:xfrm>
            <a:custGeom>
              <a:avLst/>
              <a:gdLst/>
              <a:ahLst/>
              <a:cxnLst/>
              <a:rect l="l" t="t" r="r" b="b"/>
              <a:pathLst>
                <a:path w="8098" h="9148" extrusionOk="0">
                  <a:moveTo>
                    <a:pt x="4621" y="0"/>
                  </a:moveTo>
                  <a:cubicBezTo>
                    <a:pt x="2120" y="0"/>
                    <a:pt x="48" y="2001"/>
                    <a:pt x="25" y="4501"/>
                  </a:cubicBezTo>
                  <a:cubicBezTo>
                    <a:pt x="1" y="7026"/>
                    <a:pt x="2025" y="9121"/>
                    <a:pt x="4549" y="9145"/>
                  </a:cubicBezTo>
                  <a:cubicBezTo>
                    <a:pt x="4599" y="9147"/>
                    <a:pt x="4649" y="9148"/>
                    <a:pt x="4698" y="9148"/>
                  </a:cubicBezTo>
                  <a:cubicBezTo>
                    <a:pt x="6066" y="9148"/>
                    <a:pt x="7270" y="8516"/>
                    <a:pt x="8098" y="7573"/>
                  </a:cubicBezTo>
                  <a:lnTo>
                    <a:pt x="7145" y="6883"/>
                  </a:lnTo>
                  <a:cubicBezTo>
                    <a:pt x="7133" y="6871"/>
                    <a:pt x="7115" y="6865"/>
                    <a:pt x="7098" y="6865"/>
                  </a:cubicBezTo>
                  <a:cubicBezTo>
                    <a:pt x="7080" y="6865"/>
                    <a:pt x="7062" y="6871"/>
                    <a:pt x="7050" y="6883"/>
                  </a:cubicBezTo>
                  <a:cubicBezTo>
                    <a:pt x="6455" y="7526"/>
                    <a:pt x="5573" y="7931"/>
                    <a:pt x="4621" y="7931"/>
                  </a:cubicBezTo>
                  <a:cubicBezTo>
                    <a:pt x="2763" y="7931"/>
                    <a:pt x="1239" y="6430"/>
                    <a:pt x="1239" y="4597"/>
                  </a:cubicBezTo>
                  <a:cubicBezTo>
                    <a:pt x="1239" y="2763"/>
                    <a:pt x="2716" y="1239"/>
                    <a:pt x="4549" y="1191"/>
                  </a:cubicBezTo>
                  <a:cubicBezTo>
                    <a:pt x="4573" y="1191"/>
                    <a:pt x="4621" y="1167"/>
                    <a:pt x="4621" y="1144"/>
                  </a:cubicBezTo>
                  <a:lnTo>
                    <a:pt x="46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9" name="Google Shape;19579;p83"/>
            <p:cNvSpPr/>
            <p:nvPr/>
          </p:nvSpPr>
          <p:spPr>
            <a:xfrm>
              <a:off x="5613671" y="2177851"/>
              <a:ext cx="215175" cy="57603"/>
            </a:xfrm>
            <a:custGeom>
              <a:avLst/>
              <a:gdLst/>
              <a:ahLst/>
              <a:cxnLst/>
              <a:rect l="l" t="t" r="r" b="b"/>
              <a:pathLst>
                <a:path w="7217" h="1932" extrusionOk="0">
                  <a:moveTo>
                    <a:pt x="1" y="0"/>
                  </a:moveTo>
                  <a:cubicBezTo>
                    <a:pt x="811" y="1167"/>
                    <a:pt x="2144" y="1905"/>
                    <a:pt x="3668" y="1929"/>
                  </a:cubicBezTo>
                  <a:cubicBezTo>
                    <a:pt x="3718" y="1931"/>
                    <a:pt x="3768" y="1932"/>
                    <a:pt x="3817" y="1932"/>
                  </a:cubicBezTo>
                  <a:cubicBezTo>
                    <a:pt x="5185" y="1932"/>
                    <a:pt x="6389" y="1300"/>
                    <a:pt x="7217" y="357"/>
                  </a:cubicBezTo>
                  <a:lnTo>
                    <a:pt x="6836" y="72"/>
                  </a:lnTo>
                  <a:cubicBezTo>
                    <a:pt x="5972" y="959"/>
                    <a:pt x="4787" y="1549"/>
                    <a:pt x="3461" y="1549"/>
                  </a:cubicBezTo>
                  <a:cubicBezTo>
                    <a:pt x="3435" y="1549"/>
                    <a:pt x="3409" y="1549"/>
                    <a:pt x="3383" y="1548"/>
                  </a:cubicBezTo>
                  <a:cubicBezTo>
                    <a:pt x="2025" y="1548"/>
                    <a:pt x="834" y="953"/>
                    <a:pt x="1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0" name="Google Shape;19580;p83"/>
            <p:cNvSpPr/>
            <p:nvPr/>
          </p:nvSpPr>
          <p:spPr>
            <a:xfrm>
              <a:off x="5552609" y="1928625"/>
              <a:ext cx="342992" cy="342246"/>
            </a:xfrm>
            <a:custGeom>
              <a:avLst/>
              <a:gdLst/>
              <a:ahLst/>
              <a:cxnLst/>
              <a:rect l="l" t="t" r="r" b="b"/>
              <a:pathLst>
                <a:path w="11504" h="11479" extrusionOk="0">
                  <a:moveTo>
                    <a:pt x="5693" y="0"/>
                  </a:moveTo>
                  <a:cubicBezTo>
                    <a:pt x="2525" y="24"/>
                    <a:pt x="1" y="2596"/>
                    <a:pt x="1" y="5740"/>
                  </a:cubicBezTo>
                  <a:cubicBezTo>
                    <a:pt x="1" y="8883"/>
                    <a:pt x="2573" y="11479"/>
                    <a:pt x="5740" y="11479"/>
                  </a:cubicBezTo>
                  <a:cubicBezTo>
                    <a:pt x="8908" y="11479"/>
                    <a:pt x="11456" y="8955"/>
                    <a:pt x="11503" y="5787"/>
                  </a:cubicBezTo>
                  <a:cubicBezTo>
                    <a:pt x="11503" y="5763"/>
                    <a:pt x="11456" y="5740"/>
                    <a:pt x="11432" y="5740"/>
                  </a:cubicBezTo>
                  <a:lnTo>
                    <a:pt x="10384" y="5740"/>
                  </a:lnTo>
                  <a:cubicBezTo>
                    <a:pt x="10360" y="5740"/>
                    <a:pt x="10336" y="5763"/>
                    <a:pt x="10336" y="5787"/>
                  </a:cubicBezTo>
                  <a:cubicBezTo>
                    <a:pt x="10315" y="8277"/>
                    <a:pt x="8291" y="10289"/>
                    <a:pt x="5781" y="10289"/>
                  </a:cubicBezTo>
                  <a:cubicBezTo>
                    <a:pt x="5434" y="10289"/>
                    <a:pt x="5078" y="10250"/>
                    <a:pt x="4716" y="10169"/>
                  </a:cubicBezTo>
                  <a:cubicBezTo>
                    <a:pt x="3002" y="9812"/>
                    <a:pt x="1692" y="8478"/>
                    <a:pt x="1311" y="6787"/>
                  </a:cubicBezTo>
                  <a:cubicBezTo>
                    <a:pt x="668" y="3811"/>
                    <a:pt x="2930" y="1167"/>
                    <a:pt x="5788" y="1167"/>
                  </a:cubicBezTo>
                  <a:lnTo>
                    <a:pt x="5740" y="48"/>
                  </a:lnTo>
                  <a:cubicBezTo>
                    <a:pt x="5740" y="24"/>
                    <a:pt x="5716" y="0"/>
                    <a:pt x="5693" y="0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1" name="Google Shape;19581;p83"/>
            <p:cNvSpPr/>
            <p:nvPr/>
          </p:nvSpPr>
          <p:spPr>
            <a:xfrm>
              <a:off x="5638537" y="2099019"/>
              <a:ext cx="258466" cy="171854"/>
            </a:xfrm>
            <a:custGeom>
              <a:avLst/>
              <a:gdLst/>
              <a:ahLst/>
              <a:cxnLst/>
              <a:rect l="l" t="t" r="r" b="b"/>
              <a:pathLst>
                <a:path w="8669" h="5764" extrusionOk="0">
                  <a:moveTo>
                    <a:pt x="8264" y="1"/>
                  </a:moveTo>
                  <a:cubicBezTo>
                    <a:pt x="8145" y="3049"/>
                    <a:pt x="5597" y="5526"/>
                    <a:pt x="2501" y="5526"/>
                  </a:cubicBezTo>
                  <a:cubicBezTo>
                    <a:pt x="1620" y="5526"/>
                    <a:pt x="763" y="5335"/>
                    <a:pt x="0" y="4954"/>
                  </a:cubicBezTo>
                  <a:lnTo>
                    <a:pt x="0" y="4954"/>
                  </a:lnTo>
                  <a:cubicBezTo>
                    <a:pt x="882" y="5478"/>
                    <a:pt x="1858" y="5764"/>
                    <a:pt x="2930" y="5764"/>
                  </a:cubicBezTo>
                  <a:cubicBezTo>
                    <a:pt x="6073" y="5764"/>
                    <a:pt x="8645" y="3240"/>
                    <a:pt x="8669" y="72"/>
                  </a:cubicBezTo>
                  <a:cubicBezTo>
                    <a:pt x="8669" y="48"/>
                    <a:pt x="8645" y="25"/>
                    <a:pt x="8621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2" name="Google Shape;19582;p83"/>
            <p:cNvSpPr/>
            <p:nvPr/>
          </p:nvSpPr>
          <p:spPr>
            <a:xfrm>
              <a:off x="5549777" y="1922214"/>
              <a:ext cx="352920" cy="353636"/>
            </a:xfrm>
            <a:custGeom>
              <a:avLst/>
              <a:gdLst/>
              <a:ahLst/>
              <a:cxnLst/>
              <a:rect l="l" t="t" r="r" b="b"/>
              <a:pathLst>
                <a:path w="11837" h="11861" extrusionOk="0">
                  <a:moveTo>
                    <a:pt x="5668" y="1549"/>
                  </a:moveTo>
                  <a:lnTo>
                    <a:pt x="5668" y="2406"/>
                  </a:lnTo>
                  <a:cubicBezTo>
                    <a:pt x="4764" y="2454"/>
                    <a:pt x="3930" y="2835"/>
                    <a:pt x="3311" y="3478"/>
                  </a:cubicBezTo>
                  <a:cubicBezTo>
                    <a:pt x="2668" y="4169"/>
                    <a:pt x="2287" y="5026"/>
                    <a:pt x="2287" y="5978"/>
                  </a:cubicBezTo>
                  <a:cubicBezTo>
                    <a:pt x="2287" y="7812"/>
                    <a:pt x="3716" y="9312"/>
                    <a:pt x="5502" y="9503"/>
                  </a:cubicBezTo>
                  <a:cubicBezTo>
                    <a:pt x="5597" y="9509"/>
                    <a:pt x="5692" y="9512"/>
                    <a:pt x="5785" y="9512"/>
                  </a:cubicBezTo>
                  <a:cubicBezTo>
                    <a:pt x="6087" y="9512"/>
                    <a:pt x="6378" y="9480"/>
                    <a:pt x="6669" y="9408"/>
                  </a:cubicBezTo>
                  <a:cubicBezTo>
                    <a:pt x="7002" y="9312"/>
                    <a:pt x="7288" y="9193"/>
                    <a:pt x="7597" y="9050"/>
                  </a:cubicBezTo>
                  <a:cubicBezTo>
                    <a:pt x="7812" y="8931"/>
                    <a:pt x="8026" y="8788"/>
                    <a:pt x="8193" y="8646"/>
                  </a:cubicBezTo>
                  <a:cubicBezTo>
                    <a:pt x="8217" y="8646"/>
                    <a:pt x="8360" y="8455"/>
                    <a:pt x="8360" y="8455"/>
                  </a:cubicBezTo>
                  <a:cubicBezTo>
                    <a:pt x="8407" y="8455"/>
                    <a:pt x="9122" y="8955"/>
                    <a:pt x="9098" y="8979"/>
                  </a:cubicBezTo>
                  <a:cubicBezTo>
                    <a:pt x="8883" y="9217"/>
                    <a:pt x="8645" y="9408"/>
                    <a:pt x="8383" y="9574"/>
                  </a:cubicBezTo>
                  <a:cubicBezTo>
                    <a:pt x="8098" y="9765"/>
                    <a:pt x="7859" y="9884"/>
                    <a:pt x="7574" y="10003"/>
                  </a:cubicBezTo>
                  <a:cubicBezTo>
                    <a:pt x="7003" y="10227"/>
                    <a:pt x="6398" y="10347"/>
                    <a:pt x="5787" y="10347"/>
                  </a:cubicBezTo>
                  <a:cubicBezTo>
                    <a:pt x="5684" y="10347"/>
                    <a:pt x="5581" y="10343"/>
                    <a:pt x="5478" y="10336"/>
                  </a:cubicBezTo>
                  <a:cubicBezTo>
                    <a:pt x="4454" y="10241"/>
                    <a:pt x="3454" y="9765"/>
                    <a:pt x="2715" y="9027"/>
                  </a:cubicBezTo>
                  <a:cubicBezTo>
                    <a:pt x="2477" y="8765"/>
                    <a:pt x="2239" y="8479"/>
                    <a:pt x="2073" y="8193"/>
                  </a:cubicBezTo>
                  <a:cubicBezTo>
                    <a:pt x="1620" y="7455"/>
                    <a:pt x="1406" y="6550"/>
                    <a:pt x="1477" y="5669"/>
                  </a:cubicBezTo>
                  <a:cubicBezTo>
                    <a:pt x="1525" y="5002"/>
                    <a:pt x="1691" y="4383"/>
                    <a:pt x="2025" y="3787"/>
                  </a:cubicBezTo>
                  <a:cubicBezTo>
                    <a:pt x="2430" y="3097"/>
                    <a:pt x="3025" y="2525"/>
                    <a:pt x="3668" y="2144"/>
                  </a:cubicBezTo>
                  <a:cubicBezTo>
                    <a:pt x="4025" y="1930"/>
                    <a:pt x="4454" y="1787"/>
                    <a:pt x="4859" y="1668"/>
                  </a:cubicBezTo>
                  <a:cubicBezTo>
                    <a:pt x="4930" y="1668"/>
                    <a:pt x="5668" y="1549"/>
                    <a:pt x="5668" y="1549"/>
                  </a:cubicBezTo>
                  <a:close/>
                  <a:moveTo>
                    <a:pt x="5883" y="1"/>
                  </a:moveTo>
                  <a:cubicBezTo>
                    <a:pt x="4287" y="25"/>
                    <a:pt x="2835" y="668"/>
                    <a:pt x="1739" y="1763"/>
                  </a:cubicBezTo>
                  <a:cubicBezTo>
                    <a:pt x="644" y="2883"/>
                    <a:pt x="1" y="4359"/>
                    <a:pt x="1" y="5931"/>
                  </a:cubicBezTo>
                  <a:cubicBezTo>
                    <a:pt x="1" y="7503"/>
                    <a:pt x="644" y="9003"/>
                    <a:pt x="1739" y="10122"/>
                  </a:cubicBezTo>
                  <a:cubicBezTo>
                    <a:pt x="2835" y="11265"/>
                    <a:pt x="4359" y="11861"/>
                    <a:pt x="5930" y="11861"/>
                  </a:cubicBezTo>
                  <a:cubicBezTo>
                    <a:pt x="7145" y="11861"/>
                    <a:pt x="8336" y="11503"/>
                    <a:pt x="9336" y="10789"/>
                  </a:cubicBezTo>
                  <a:cubicBezTo>
                    <a:pt x="10312" y="10098"/>
                    <a:pt x="11051" y="9122"/>
                    <a:pt x="11479" y="8003"/>
                  </a:cubicBezTo>
                  <a:lnTo>
                    <a:pt x="11479" y="7884"/>
                  </a:lnTo>
                  <a:cubicBezTo>
                    <a:pt x="11437" y="7820"/>
                    <a:pt x="11376" y="7790"/>
                    <a:pt x="11317" y="7790"/>
                  </a:cubicBezTo>
                  <a:cubicBezTo>
                    <a:pt x="11243" y="7790"/>
                    <a:pt x="11172" y="7838"/>
                    <a:pt x="11146" y="7931"/>
                  </a:cubicBezTo>
                  <a:cubicBezTo>
                    <a:pt x="10765" y="8955"/>
                    <a:pt x="10050" y="9860"/>
                    <a:pt x="9122" y="10503"/>
                  </a:cubicBezTo>
                  <a:cubicBezTo>
                    <a:pt x="8169" y="11170"/>
                    <a:pt x="7074" y="11527"/>
                    <a:pt x="5907" y="11527"/>
                  </a:cubicBezTo>
                  <a:cubicBezTo>
                    <a:pt x="4406" y="11527"/>
                    <a:pt x="3025" y="10932"/>
                    <a:pt x="1953" y="9884"/>
                  </a:cubicBezTo>
                  <a:cubicBezTo>
                    <a:pt x="906" y="8812"/>
                    <a:pt x="310" y="7407"/>
                    <a:pt x="310" y="5931"/>
                  </a:cubicBezTo>
                  <a:cubicBezTo>
                    <a:pt x="310" y="3335"/>
                    <a:pt x="2192" y="1025"/>
                    <a:pt x="4716" y="477"/>
                  </a:cubicBezTo>
                  <a:cubicBezTo>
                    <a:pt x="5049" y="430"/>
                    <a:pt x="5359" y="358"/>
                    <a:pt x="5716" y="358"/>
                  </a:cubicBezTo>
                  <a:lnTo>
                    <a:pt x="5716" y="1192"/>
                  </a:lnTo>
                  <a:cubicBezTo>
                    <a:pt x="5287" y="1216"/>
                    <a:pt x="4811" y="1287"/>
                    <a:pt x="4383" y="1430"/>
                  </a:cubicBezTo>
                  <a:cubicBezTo>
                    <a:pt x="4049" y="1549"/>
                    <a:pt x="3740" y="1692"/>
                    <a:pt x="3430" y="1882"/>
                  </a:cubicBezTo>
                  <a:cubicBezTo>
                    <a:pt x="3097" y="2097"/>
                    <a:pt x="2835" y="2287"/>
                    <a:pt x="2549" y="2573"/>
                  </a:cubicBezTo>
                  <a:cubicBezTo>
                    <a:pt x="1763" y="3311"/>
                    <a:pt x="1287" y="4288"/>
                    <a:pt x="1168" y="5359"/>
                  </a:cubicBezTo>
                  <a:cubicBezTo>
                    <a:pt x="1144" y="5621"/>
                    <a:pt x="1144" y="5907"/>
                    <a:pt x="1144" y="6145"/>
                  </a:cubicBezTo>
                  <a:cubicBezTo>
                    <a:pt x="1168" y="6645"/>
                    <a:pt x="1263" y="7145"/>
                    <a:pt x="1430" y="7622"/>
                  </a:cubicBezTo>
                  <a:cubicBezTo>
                    <a:pt x="1620" y="8098"/>
                    <a:pt x="1882" y="8550"/>
                    <a:pt x="2192" y="8931"/>
                  </a:cubicBezTo>
                  <a:cubicBezTo>
                    <a:pt x="3080" y="10051"/>
                    <a:pt x="4472" y="10680"/>
                    <a:pt x="5883" y="10680"/>
                  </a:cubicBezTo>
                  <a:cubicBezTo>
                    <a:pt x="6363" y="10680"/>
                    <a:pt x="6846" y="10607"/>
                    <a:pt x="7312" y="10455"/>
                  </a:cubicBezTo>
                  <a:cubicBezTo>
                    <a:pt x="7788" y="10313"/>
                    <a:pt x="8264" y="10074"/>
                    <a:pt x="8669" y="9765"/>
                  </a:cubicBezTo>
                  <a:cubicBezTo>
                    <a:pt x="9288" y="9312"/>
                    <a:pt x="9812" y="8693"/>
                    <a:pt x="10169" y="7979"/>
                  </a:cubicBezTo>
                  <a:cubicBezTo>
                    <a:pt x="10289" y="7741"/>
                    <a:pt x="10360" y="7479"/>
                    <a:pt x="10455" y="7217"/>
                  </a:cubicBezTo>
                  <a:cubicBezTo>
                    <a:pt x="10479" y="7098"/>
                    <a:pt x="10527" y="6931"/>
                    <a:pt x="10550" y="6812"/>
                  </a:cubicBezTo>
                  <a:cubicBezTo>
                    <a:pt x="10574" y="6693"/>
                    <a:pt x="10646" y="6097"/>
                    <a:pt x="10646" y="6097"/>
                  </a:cubicBezTo>
                  <a:lnTo>
                    <a:pt x="11479" y="6097"/>
                  </a:lnTo>
                  <a:cubicBezTo>
                    <a:pt x="11479" y="6455"/>
                    <a:pt x="11408" y="6812"/>
                    <a:pt x="11313" y="7169"/>
                  </a:cubicBezTo>
                  <a:cubicBezTo>
                    <a:pt x="11313" y="7217"/>
                    <a:pt x="11313" y="7264"/>
                    <a:pt x="11360" y="7288"/>
                  </a:cubicBezTo>
                  <a:cubicBezTo>
                    <a:pt x="11408" y="7336"/>
                    <a:pt x="11464" y="7357"/>
                    <a:pt x="11515" y="7357"/>
                  </a:cubicBezTo>
                  <a:cubicBezTo>
                    <a:pt x="11591" y="7357"/>
                    <a:pt x="11656" y="7312"/>
                    <a:pt x="11670" y="7241"/>
                  </a:cubicBezTo>
                  <a:cubicBezTo>
                    <a:pt x="11765" y="6860"/>
                    <a:pt x="11836" y="6431"/>
                    <a:pt x="11836" y="6026"/>
                  </a:cubicBezTo>
                  <a:cubicBezTo>
                    <a:pt x="11836" y="5955"/>
                    <a:pt x="11789" y="5907"/>
                    <a:pt x="11765" y="5836"/>
                  </a:cubicBezTo>
                  <a:cubicBezTo>
                    <a:pt x="11717" y="5788"/>
                    <a:pt x="11646" y="5788"/>
                    <a:pt x="11598" y="5788"/>
                  </a:cubicBezTo>
                  <a:lnTo>
                    <a:pt x="10550" y="5788"/>
                  </a:lnTo>
                  <a:cubicBezTo>
                    <a:pt x="10431" y="5788"/>
                    <a:pt x="10312" y="5907"/>
                    <a:pt x="10312" y="6002"/>
                  </a:cubicBezTo>
                  <a:cubicBezTo>
                    <a:pt x="10312" y="7002"/>
                    <a:pt x="9955" y="7955"/>
                    <a:pt x="9360" y="8693"/>
                  </a:cubicBezTo>
                  <a:lnTo>
                    <a:pt x="8550" y="8122"/>
                  </a:lnTo>
                  <a:cubicBezTo>
                    <a:pt x="8511" y="8102"/>
                    <a:pt x="8463" y="8090"/>
                    <a:pt x="8414" y="8090"/>
                  </a:cubicBezTo>
                  <a:cubicBezTo>
                    <a:pt x="8345" y="8090"/>
                    <a:pt x="8272" y="8114"/>
                    <a:pt x="8217" y="8169"/>
                  </a:cubicBezTo>
                  <a:cubicBezTo>
                    <a:pt x="7669" y="8765"/>
                    <a:pt x="6883" y="9122"/>
                    <a:pt x="6073" y="9146"/>
                  </a:cubicBezTo>
                  <a:lnTo>
                    <a:pt x="6073" y="8169"/>
                  </a:lnTo>
                  <a:cubicBezTo>
                    <a:pt x="6073" y="8050"/>
                    <a:pt x="6002" y="7931"/>
                    <a:pt x="5835" y="7931"/>
                  </a:cubicBezTo>
                  <a:cubicBezTo>
                    <a:pt x="4930" y="7884"/>
                    <a:pt x="4144" y="7241"/>
                    <a:pt x="3978" y="6336"/>
                  </a:cubicBezTo>
                  <a:cubicBezTo>
                    <a:pt x="3936" y="6274"/>
                    <a:pt x="3877" y="6212"/>
                    <a:pt x="3800" y="6212"/>
                  </a:cubicBezTo>
                  <a:cubicBezTo>
                    <a:pt x="3788" y="6212"/>
                    <a:pt x="3776" y="6213"/>
                    <a:pt x="3763" y="6217"/>
                  </a:cubicBezTo>
                  <a:cubicBezTo>
                    <a:pt x="3668" y="6264"/>
                    <a:pt x="3620" y="6336"/>
                    <a:pt x="3644" y="6431"/>
                  </a:cubicBezTo>
                  <a:cubicBezTo>
                    <a:pt x="3859" y="7455"/>
                    <a:pt x="4716" y="8193"/>
                    <a:pt x="5764" y="8288"/>
                  </a:cubicBezTo>
                  <a:lnTo>
                    <a:pt x="5764" y="9146"/>
                  </a:lnTo>
                  <a:lnTo>
                    <a:pt x="5716" y="9146"/>
                  </a:lnTo>
                  <a:cubicBezTo>
                    <a:pt x="5407" y="9122"/>
                    <a:pt x="5049" y="9050"/>
                    <a:pt x="4740" y="8931"/>
                  </a:cubicBezTo>
                  <a:cubicBezTo>
                    <a:pt x="4049" y="8669"/>
                    <a:pt x="3501" y="8169"/>
                    <a:pt x="3144" y="7526"/>
                  </a:cubicBezTo>
                  <a:cubicBezTo>
                    <a:pt x="2858" y="7050"/>
                    <a:pt x="2715" y="6407"/>
                    <a:pt x="2715" y="5836"/>
                  </a:cubicBezTo>
                  <a:cubicBezTo>
                    <a:pt x="2739" y="5073"/>
                    <a:pt x="3073" y="4288"/>
                    <a:pt x="3620" y="3716"/>
                  </a:cubicBezTo>
                  <a:cubicBezTo>
                    <a:pt x="3763" y="3573"/>
                    <a:pt x="3882" y="3454"/>
                    <a:pt x="4049" y="3335"/>
                  </a:cubicBezTo>
                  <a:cubicBezTo>
                    <a:pt x="4144" y="3287"/>
                    <a:pt x="4263" y="3192"/>
                    <a:pt x="4383" y="3121"/>
                  </a:cubicBezTo>
                  <a:lnTo>
                    <a:pt x="4740" y="3930"/>
                  </a:lnTo>
                  <a:cubicBezTo>
                    <a:pt x="4144" y="4288"/>
                    <a:pt x="3692" y="4907"/>
                    <a:pt x="3620" y="5597"/>
                  </a:cubicBezTo>
                  <a:cubicBezTo>
                    <a:pt x="3620" y="5621"/>
                    <a:pt x="3620" y="5693"/>
                    <a:pt x="3644" y="5716"/>
                  </a:cubicBezTo>
                  <a:cubicBezTo>
                    <a:pt x="3689" y="5761"/>
                    <a:pt x="3741" y="5783"/>
                    <a:pt x="3788" y="5783"/>
                  </a:cubicBezTo>
                  <a:cubicBezTo>
                    <a:pt x="3865" y="5783"/>
                    <a:pt x="3930" y="5725"/>
                    <a:pt x="3930" y="5621"/>
                  </a:cubicBezTo>
                  <a:cubicBezTo>
                    <a:pt x="4025" y="5026"/>
                    <a:pt x="4406" y="4502"/>
                    <a:pt x="4978" y="4192"/>
                  </a:cubicBezTo>
                  <a:cubicBezTo>
                    <a:pt x="5097" y="4145"/>
                    <a:pt x="5121" y="4002"/>
                    <a:pt x="5097" y="3883"/>
                  </a:cubicBezTo>
                  <a:lnTo>
                    <a:pt x="4716" y="2978"/>
                  </a:lnTo>
                  <a:cubicBezTo>
                    <a:pt x="5073" y="2835"/>
                    <a:pt x="5454" y="2740"/>
                    <a:pt x="5883" y="2740"/>
                  </a:cubicBezTo>
                  <a:cubicBezTo>
                    <a:pt x="6002" y="2740"/>
                    <a:pt x="6121" y="2621"/>
                    <a:pt x="6121" y="2502"/>
                  </a:cubicBezTo>
                  <a:lnTo>
                    <a:pt x="6121" y="239"/>
                  </a:lnTo>
                  <a:lnTo>
                    <a:pt x="6121" y="192"/>
                  </a:lnTo>
                  <a:cubicBezTo>
                    <a:pt x="6073" y="72"/>
                    <a:pt x="6002" y="1"/>
                    <a:pt x="58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3" name="Google Shape;19583;p83"/>
            <p:cNvSpPr/>
            <p:nvPr/>
          </p:nvSpPr>
          <p:spPr>
            <a:xfrm>
              <a:off x="5745038" y="1999615"/>
              <a:ext cx="41204" cy="63238"/>
            </a:xfrm>
            <a:custGeom>
              <a:avLst/>
              <a:gdLst/>
              <a:ahLst/>
              <a:cxnLst/>
              <a:rect l="l" t="t" r="r" b="b"/>
              <a:pathLst>
                <a:path w="1382" h="2121" extrusionOk="0">
                  <a:moveTo>
                    <a:pt x="215" y="1"/>
                  </a:moveTo>
                  <a:cubicBezTo>
                    <a:pt x="96" y="1"/>
                    <a:pt x="1" y="120"/>
                    <a:pt x="48" y="239"/>
                  </a:cubicBezTo>
                  <a:cubicBezTo>
                    <a:pt x="72" y="287"/>
                    <a:pt x="120" y="358"/>
                    <a:pt x="215" y="358"/>
                  </a:cubicBezTo>
                  <a:lnTo>
                    <a:pt x="906" y="358"/>
                  </a:lnTo>
                  <a:lnTo>
                    <a:pt x="239" y="1858"/>
                  </a:lnTo>
                  <a:cubicBezTo>
                    <a:pt x="215" y="1954"/>
                    <a:pt x="239" y="2025"/>
                    <a:pt x="310" y="2073"/>
                  </a:cubicBezTo>
                  <a:cubicBezTo>
                    <a:pt x="334" y="2120"/>
                    <a:pt x="405" y="2120"/>
                    <a:pt x="429" y="2120"/>
                  </a:cubicBezTo>
                  <a:cubicBezTo>
                    <a:pt x="477" y="2120"/>
                    <a:pt x="548" y="2049"/>
                    <a:pt x="572" y="2025"/>
                  </a:cubicBezTo>
                  <a:lnTo>
                    <a:pt x="1358" y="263"/>
                  </a:lnTo>
                  <a:cubicBezTo>
                    <a:pt x="1382" y="167"/>
                    <a:pt x="1358" y="96"/>
                    <a:pt x="1263" y="25"/>
                  </a:cubicBezTo>
                  <a:cubicBezTo>
                    <a:pt x="1239" y="1"/>
                    <a:pt x="1191" y="1"/>
                    <a:pt x="116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4" name="Google Shape;19584;p83"/>
            <p:cNvSpPr/>
            <p:nvPr/>
          </p:nvSpPr>
          <p:spPr>
            <a:xfrm>
              <a:off x="5786928" y="1997498"/>
              <a:ext cx="42635" cy="66070"/>
            </a:xfrm>
            <a:custGeom>
              <a:avLst/>
              <a:gdLst/>
              <a:ahLst/>
              <a:cxnLst/>
              <a:rect l="l" t="t" r="r" b="b"/>
              <a:pathLst>
                <a:path w="1430" h="2216" extrusionOk="0">
                  <a:moveTo>
                    <a:pt x="382" y="0"/>
                  </a:moveTo>
                  <a:cubicBezTo>
                    <a:pt x="358" y="0"/>
                    <a:pt x="334" y="24"/>
                    <a:pt x="334" y="72"/>
                  </a:cubicBezTo>
                  <a:lnTo>
                    <a:pt x="167" y="1001"/>
                  </a:lnTo>
                  <a:lnTo>
                    <a:pt x="167" y="1024"/>
                  </a:lnTo>
                  <a:cubicBezTo>
                    <a:pt x="202" y="1129"/>
                    <a:pt x="288" y="1195"/>
                    <a:pt x="369" y="1195"/>
                  </a:cubicBezTo>
                  <a:cubicBezTo>
                    <a:pt x="399" y="1195"/>
                    <a:pt x="428" y="1186"/>
                    <a:pt x="453" y="1167"/>
                  </a:cubicBezTo>
                  <a:cubicBezTo>
                    <a:pt x="525" y="1143"/>
                    <a:pt x="596" y="1096"/>
                    <a:pt x="763" y="1096"/>
                  </a:cubicBezTo>
                  <a:lnTo>
                    <a:pt x="810" y="1096"/>
                  </a:lnTo>
                  <a:cubicBezTo>
                    <a:pt x="977" y="1167"/>
                    <a:pt x="1072" y="1334"/>
                    <a:pt x="1072" y="1501"/>
                  </a:cubicBezTo>
                  <a:cubicBezTo>
                    <a:pt x="1072" y="1691"/>
                    <a:pt x="882" y="1858"/>
                    <a:pt x="715" y="1858"/>
                  </a:cubicBezTo>
                  <a:cubicBezTo>
                    <a:pt x="525" y="1858"/>
                    <a:pt x="382" y="1739"/>
                    <a:pt x="358" y="1548"/>
                  </a:cubicBezTo>
                  <a:lnTo>
                    <a:pt x="358" y="1501"/>
                  </a:lnTo>
                  <a:cubicBezTo>
                    <a:pt x="358" y="1391"/>
                    <a:pt x="275" y="1301"/>
                    <a:pt x="177" y="1301"/>
                  </a:cubicBezTo>
                  <a:cubicBezTo>
                    <a:pt x="127" y="1301"/>
                    <a:pt x="73" y="1325"/>
                    <a:pt x="24" y="1382"/>
                  </a:cubicBezTo>
                  <a:cubicBezTo>
                    <a:pt x="1" y="1382"/>
                    <a:pt x="1" y="1405"/>
                    <a:pt x="1" y="1405"/>
                  </a:cubicBezTo>
                  <a:lnTo>
                    <a:pt x="1" y="1596"/>
                  </a:lnTo>
                  <a:cubicBezTo>
                    <a:pt x="72" y="1953"/>
                    <a:pt x="358" y="2215"/>
                    <a:pt x="715" y="2215"/>
                  </a:cubicBezTo>
                  <a:cubicBezTo>
                    <a:pt x="1096" y="2215"/>
                    <a:pt x="1406" y="1905"/>
                    <a:pt x="1406" y="1477"/>
                  </a:cubicBezTo>
                  <a:cubicBezTo>
                    <a:pt x="1430" y="1143"/>
                    <a:pt x="1263" y="834"/>
                    <a:pt x="882" y="715"/>
                  </a:cubicBezTo>
                  <a:lnTo>
                    <a:pt x="572" y="715"/>
                  </a:lnTo>
                  <a:lnTo>
                    <a:pt x="620" y="358"/>
                  </a:lnTo>
                  <a:lnTo>
                    <a:pt x="1120" y="358"/>
                  </a:lnTo>
                  <a:cubicBezTo>
                    <a:pt x="1239" y="358"/>
                    <a:pt x="1358" y="191"/>
                    <a:pt x="1215" y="24"/>
                  </a:cubicBezTo>
                  <a:cubicBezTo>
                    <a:pt x="1215" y="0"/>
                    <a:pt x="1215" y="0"/>
                    <a:pt x="11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5" name="Google Shape;19585;p83"/>
            <p:cNvSpPr/>
            <p:nvPr/>
          </p:nvSpPr>
          <p:spPr>
            <a:xfrm>
              <a:off x="5848705" y="1995829"/>
              <a:ext cx="37656" cy="71973"/>
            </a:xfrm>
            <a:custGeom>
              <a:avLst/>
              <a:gdLst/>
              <a:ahLst/>
              <a:cxnLst/>
              <a:rect l="l" t="t" r="r" b="b"/>
              <a:pathLst>
                <a:path w="1263" h="2414" extrusionOk="0">
                  <a:moveTo>
                    <a:pt x="1074" y="0"/>
                  </a:moveTo>
                  <a:cubicBezTo>
                    <a:pt x="997" y="0"/>
                    <a:pt x="924" y="31"/>
                    <a:pt x="905" y="104"/>
                  </a:cubicBezTo>
                  <a:lnTo>
                    <a:pt x="48" y="2176"/>
                  </a:lnTo>
                  <a:cubicBezTo>
                    <a:pt x="1" y="2271"/>
                    <a:pt x="48" y="2390"/>
                    <a:pt x="143" y="2414"/>
                  </a:cubicBezTo>
                  <a:lnTo>
                    <a:pt x="191" y="2414"/>
                  </a:lnTo>
                  <a:cubicBezTo>
                    <a:pt x="263" y="2414"/>
                    <a:pt x="334" y="2390"/>
                    <a:pt x="382" y="2319"/>
                  </a:cubicBezTo>
                  <a:lnTo>
                    <a:pt x="1239" y="247"/>
                  </a:lnTo>
                  <a:cubicBezTo>
                    <a:pt x="1263" y="152"/>
                    <a:pt x="1239" y="33"/>
                    <a:pt x="1144" y="9"/>
                  </a:cubicBezTo>
                  <a:cubicBezTo>
                    <a:pt x="1121" y="3"/>
                    <a:pt x="1097" y="0"/>
                    <a:pt x="107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6" name="Google Shape;19586;p83"/>
            <p:cNvSpPr/>
            <p:nvPr/>
          </p:nvSpPr>
          <p:spPr>
            <a:xfrm>
              <a:off x="5838777" y="1999615"/>
              <a:ext cx="15653" cy="15653"/>
            </a:xfrm>
            <a:custGeom>
              <a:avLst/>
              <a:gdLst/>
              <a:ahLst/>
              <a:cxnLst/>
              <a:rect l="l" t="t" r="r" b="b"/>
              <a:pathLst>
                <a:path w="525" h="525" extrusionOk="0">
                  <a:moveTo>
                    <a:pt x="262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06"/>
                    <a:pt x="119" y="525"/>
                    <a:pt x="262" y="525"/>
                  </a:cubicBezTo>
                  <a:cubicBezTo>
                    <a:pt x="405" y="525"/>
                    <a:pt x="524" y="406"/>
                    <a:pt x="524" y="263"/>
                  </a:cubicBezTo>
                  <a:cubicBezTo>
                    <a:pt x="524" y="120"/>
                    <a:pt x="405" y="1"/>
                    <a:pt x="26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7" name="Google Shape;19587;p83"/>
            <p:cNvSpPr/>
            <p:nvPr/>
          </p:nvSpPr>
          <p:spPr>
            <a:xfrm>
              <a:off x="5879952" y="2048602"/>
              <a:ext cx="16368" cy="15653"/>
            </a:xfrm>
            <a:custGeom>
              <a:avLst/>
              <a:gdLst/>
              <a:ahLst/>
              <a:cxnLst/>
              <a:rect l="l" t="t" r="r" b="b"/>
              <a:pathLst>
                <a:path w="549" h="525" extrusionOk="0">
                  <a:moveTo>
                    <a:pt x="262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06"/>
                    <a:pt x="119" y="525"/>
                    <a:pt x="262" y="525"/>
                  </a:cubicBezTo>
                  <a:cubicBezTo>
                    <a:pt x="429" y="525"/>
                    <a:pt x="548" y="406"/>
                    <a:pt x="548" y="263"/>
                  </a:cubicBezTo>
                  <a:cubicBezTo>
                    <a:pt x="548" y="120"/>
                    <a:pt x="429" y="1"/>
                    <a:pt x="26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88" name="Google Shape;19588;p83"/>
          <p:cNvGrpSpPr/>
          <p:nvPr/>
        </p:nvGrpSpPr>
        <p:grpSpPr>
          <a:xfrm>
            <a:off x="6271189" y="1922214"/>
            <a:ext cx="355037" cy="353636"/>
            <a:chOff x="6156877" y="1922214"/>
            <a:chExt cx="355037" cy="353636"/>
          </a:xfrm>
        </p:grpSpPr>
        <p:sp>
          <p:nvSpPr>
            <p:cNvPr id="19589" name="Google Shape;19589;p83"/>
            <p:cNvSpPr/>
            <p:nvPr/>
          </p:nvSpPr>
          <p:spPr>
            <a:xfrm>
              <a:off x="6222888" y="1986138"/>
              <a:ext cx="225103" cy="225103"/>
            </a:xfrm>
            <a:custGeom>
              <a:avLst/>
              <a:gdLst/>
              <a:ahLst/>
              <a:cxnLst/>
              <a:rect l="l" t="t" r="r" b="b"/>
              <a:pathLst>
                <a:path w="7550" h="7550" extrusionOk="0">
                  <a:moveTo>
                    <a:pt x="3787" y="0"/>
                  </a:moveTo>
                  <a:cubicBezTo>
                    <a:pt x="1692" y="0"/>
                    <a:pt x="1" y="1691"/>
                    <a:pt x="1" y="3787"/>
                  </a:cubicBezTo>
                  <a:cubicBezTo>
                    <a:pt x="1" y="5859"/>
                    <a:pt x="1692" y="7549"/>
                    <a:pt x="3787" y="7549"/>
                  </a:cubicBezTo>
                  <a:cubicBezTo>
                    <a:pt x="5859" y="7549"/>
                    <a:pt x="7550" y="5859"/>
                    <a:pt x="7550" y="3787"/>
                  </a:cubicBezTo>
                  <a:cubicBezTo>
                    <a:pt x="7550" y="1691"/>
                    <a:pt x="5859" y="0"/>
                    <a:pt x="3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0" name="Google Shape;19590;p83"/>
            <p:cNvSpPr/>
            <p:nvPr/>
          </p:nvSpPr>
          <p:spPr>
            <a:xfrm>
              <a:off x="6259829" y="2006711"/>
              <a:ext cx="198121" cy="205008"/>
            </a:xfrm>
            <a:custGeom>
              <a:avLst/>
              <a:gdLst/>
              <a:ahLst/>
              <a:cxnLst/>
              <a:rect l="l" t="t" r="r" b="b"/>
              <a:pathLst>
                <a:path w="6645" h="6876" extrusionOk="0">
                  <a:moveTo>
                    <a:pt x="4644" y="1"/>
                  </a:moveTo>
                  <a:cubicBezTo>
                    <a:pt x="4668" y="49"/>
                    <a:pt x="4739" y="96"/>
                    <a:pt x="4811" y="144"/>
                  </a:cubicBezTo>
                  <a:cubicBezTo>
                    <a:pt x="6263" y="1596"/>
                    <a:pt x="6263" y="4026"/>
                    <a:pt x="4811" y="5478"/>
                  </a:cubicBezTo>
                  <a:cubicBezTo>
                    <a:pt x="4071" y="6218"/>
                    <a:pt x="3104" y="6585"/>
                    <a:pt x="2137" y="6585"/>
                  </a:cubicBezTo>
                  <a:cubicBezTo>
                    <a:pt x="1390" y="6585"/>
                    <a:pt x="643" y="6366"/>
                    <a:pt x="0" y="5931"/>
                  </a:cubicBezTo>
                  <a:lnTo>
                    <a:pt x="0" y="5931"/>
                  </a:lnTo>
                  <a:cubicBezTo>
                    <a:pt x="721" y="6560"/>
                    <a:pt x="1618" y="6876"/>
                    <a:pt x="2513" y="6876"/>
                  </a:cubicBezTo>
                  <a:cubicBezTo>
                    <a:pt x="3482" y="6876"/>
                    <a:pt x="4449" y="6506"/>
                    <a:pt x="5192" y="5764"/>
                  </a:cubicBezTo>
                  <a:cubicBezTo>
                    <a:pt x="6644" y="4287"/>
                    <a:pt x="6644" y="1906"/>
                    <a:pt x="5192" y="453"/>
                  </a:cubicBezTo>
                  <a:cubicBezTo>
                    <a:pt x="5001" y="263"/>
                    <a:pt x="4834" y="120"/>
                    <a:pt x="4644" y="1"/>
                  </a:cubicBez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1" name="Google Shape;19591;p83"/>
            <p:cNvSpPr/>
            <p:nvPr/>
          </p:nvSpPr>
          <p:spPr>
            <a:xfrm>
              <a:off x="6163257" y="1943175"/>
              <a:ext cx="343678" cy="312431"/>
            </a:xfrm>
            <a:custGeom>
              <a:avLst/>
              <a:gdLst/>
              <a:ahLst/>
              <a:cxnLst/>
              <a:rect l="l" t="t" r="r" b="b"/>
              <a:pathLst>
                <a:path w="11527" h="10479" extrusionOk="0">
                  <a:moveTo>
                    <a:pt x="5763" y="1477"/>
                  </a:moveTo>
                  <a:cubicBezTo>
                    <a:pt x="6734" y="1477"/>
                    <a:pt x="7704" y="1846"/>
                    <a:pt x="8431" y="2584"/>
                  </a:cubicBezTo>
                  <a:cubicBezTo>
                    <a:pt x="9883" y="4037"/>
                    <a:pt x="9883" y="6418"/>
                    <a:pt x="8431" y="7895"/>
                  </a:cubicBezTo>
                  <a:cubicBezTo>
                    <a:pt x="7704" y="8633"/>
                    <a:pt x="6734" y="9002"/>
                    <a:pt x="5763" y="9002"/>
                  </a:cubicBezTo>
                  <a:cubicBezTo>
                    <a:pt x="4793" y="9002"/>
                    <a:pt x="3823" y="8633"/>
                    <a:pt x="3096" y="7895"/>
                  </a:cubicBezTo>
                  <a:cubicBezTo>
                    <a:pt x="1644" y="6442"/>
                    <a:pt x="1644" y="4037"/>
                    <a:pt x="3096" y="2584"/>
                  </a:cubicBezTo>
                  <a:cubicBezTo>
                    <a:pt x="3823" y="1846"/>
                    <a:pt x="4793" y="1477"/>
                    <a:pt x="5763" y="1477"/>
                  </a:cubicBezTo>
                  <a:close/>
                  <a:moveTo>
                    <a:pt x="5746" y="1"/>
                  </a:moveTo>
                  <a:cubicBezTo>
                    <a:pt x="4400" y="1"/>
                    <a:pt x="3061" y="513"/>
                    <a:pt x="2048" y="1537"/>
                  </a:cubicBezTo>
                  <a:cubicBezTo>
                    <a:pt x="0" y="3585"/>
                    <a:pt x="0" y="6919"/>
                    <a:pt x="2048" y="8943"/>
                  </a:cubicBezTo>
                  <a:cubicBezTo>
                    <a:pt x="3084" y="9967"/>
                    <a:pt x="4436" y="10479"/>
                    <a:pt x="5781" y="10479"/>
                  </a:cubicBezTo>
                  <a:cubicBezTo>
                    <a:pt x="7127" y="10479"/>
                    <a:pt x="8466" y="9967"/>
                    <a:pt x="9479" y="8943"/>
                  </a:cubicBezTo>
                  <a:cubicBezTo>
                    <a:pt x="11527" y="6895"/>
                    <a:pt x="11527" y="3561"/>
                    <a:pt x="9479" y="1537"/>
                  </a:cubicBezTo>
                  <a:cubicBezTo>
                    <a:pt x="8443" y="513"/>
                    <a:pt x="7091" y="1"/>
                    <a:pt x="5746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2" name="Google Shape;19592;p83"/>
            <p:cNvSpPr/>
            <p:nvPr/>
          </p:nvSpPr>
          <p:spPr>
            <a:xfrm>
              <a:off x="6298858" y="1944248"/>
              <a:ext cx="208079" cy="311626"/>
            </a:xfrm>
            <a:custGeom>
              <a:avLst/>
              <a:gdLst/>
              <a:ahLst/>
              <a:cxnLst/>
              <a:rect l="l" t="t" r="r" b="b"/>
              <a:pathLst>
                <a:path w="6979" h="10452" extrusionOk="0">
                  <a:moveTo>
                    <a:pt x="1954" y="0"/>
                  </a:moveTo>
                  <a:lnTo>
                    <a:pt x="1954" y="0"/>
                  </a:lnTo>
                  <a:cubicBezTo>
                    <a:pt x="2859" y="215"/>
                    <a:pt x="3740" y="691"/>
                    <a:pt x="4454" y="1405"/>
                  </a:cubicBezTo>
                  <a:cubicBezTo>
                    <a:pt x="6502" y="3453"/>
                    <a:pt x="6502" y="6787"/>
                    <a:pt x="4454" y="8812"/>
                  </a:cubicBezTo>
                  <a:cubicBezTo>
                    <a:pt x="3407" y="9859"/>
                    <a:pt x="2086" y="10361"/>
                    <a:pt x="738" y="10361"/>
                  </a:cubicBezTo>
                  <a:cubicBezTo>
                    <a:pt x="493" y="10361"/>
                    <a:pt x="247" y="10345"/>
                    <a:pt x="1" y="10312"/>
                  </a:cubicBezTo>
                  <a:lnTo>
                    <a:pt x="1" y="10312"/>
                  </a:lnTo>
                  <a:cubicBezTo>
                    <a:pt x="402" y="10405"/>
                    <a:pt x="810" y="10452"/>
                    <a:pt x="1217" y="10452"/>
                  </a:cubicBezTo>
                  <a:cubicBezTo>
                    <a:pt x="2577" y="10452"/>
                    <a:pt x="3928" y="9933"/>
                    <a:pt x="4954" y="8907"/>
                  </a:cubicBezTo>
                  <a:cubicBezTo>
                    <a:pt x="6979" y="6859"/>
                    <a:pt x="6979" y="3525"/>
                    <a:pt x="4931" y="1501"/>
                  </a:cubicBezTo>
                  <a:cubicBezTo>
                    <a:pt x="4097" y="667"/>
                    <a:pt x="3049" y="167"/>
                    <a:pt x="1954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3" name="Google Shape;19593;p83"/>
            <p:cNvSpPr/>
            <p:nvPr/>
          </p:nvSpPr>
          <p:spPr>
            <a:xfrm>
              <a:off x="6224320" y="1988971"/>
              <a:ext cx="282616" cy="266636"/>
            </a:xfrm>
            <a:custGeom>
              <a:avLst/>
              <a:gdLst/>
              <a:ahLst/>
              <a:cxnLst/>
              <a:rect l="l" t="t" r="r" b="b"/>
              <a:pathLst>
                <a:path w="9479" h="8943" extrusionOk="0">
                  <a:moveTo>
                    <a:pt x="7431" y="1"/>
                  </a:moveTo>
                  <a:lnTo>
                    <a:pt x="6383" y="1048"/>
                  </a:lnTo>
                  <a:cubicBezTo>
                    <a:pt x="7835" y="2501"/>
                    <a:pt x="7835" y="4906"/>
                    <a:pt x="6383" y="6359"/>
                  </a:cubicBezTo>
                  <a:cubicBezTo>
                    <a:pt x="5656" y="7097"/>
                    <a:pt x="4686" y="7466"/>
                    <a:pt x="3715" y="7466"/>
                  </a:cubicBezTo>
                  <a:cubicBezTo>
                    <a:pt x="2745" y="7466"/>
                    <a:pt x="1775" y="7097"/>
                    <a:pt x="1048" y="6359"/>
                  </a:cubicBezTo>
                  <a:lnTo>
                    <a:pt x="0" y="7407"/>
                  </a:lnTo>
                  <a:cubicBezTo>
                    <a:pt x="1013" y="8431"/>
                    <a:pt x="2352" y="8943"/>
                    <a:pt x="3698" y="8943"/>
                  </a:cubicBezTo>
                  <a:cubicBezTo>
                    <a:pt x="5043" y="8943"/>
                    <a:pt x="6395" y="8431"/>
                    <a:pt x="7431" y="7407"/>
                  </a:cubicBezTo>
                  <a:cubicBezTo>
                    <a:pt x="9479" y="5383"/>
                    <a:pt x="9479" y="2049"/>
                    <a:pt x="74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4" name="Google Shape;19594;p83"/>
            <p:cNvSpPr/>
            <p:nvPr/>
          </p:nvSpPr>
          <p:spPr>
            <a:xfrm>
              <a:off x="6298858" y="1988971"/>
              <a:ext cx="208079" cy="267023"/>
            </a:xfrm>
            <a:custGeom>
              <a:avLst/>
              <a:gdLst/>
              <a:ahLst/>
              <a:cxnLst/>
              <a:rect l="l" t="t" r="r" b="b"/>
              <a:pathLst>
                <a:path w="6979" h="8956" extrusionOk="0">
                  <a:moveTo>
                    <a:pt x="1" y="8812"/>
                  </a:moveTo>
                  <a:cubicBezTo>
                    <a:pt x="3" y="8812"/>
                    <a:pt x="5" y="8812"/>
                    <a:pt x="7" y="8813"/>
                  </a:cubicBezTo>
                  <a:lnTo>
                    <a:pt x="7" y="8813"/>
                  </a:lnTo>
                  <a:cubicBezTo>
                    <a:pt x="4" y="8812"/>
                    <a:pt x="2" y="8812"/>
                    <a:pt x="1" y="8812"/>
                  </a:cubicBezTo>
                  <a:close/>
                  <a:moveTo>
                    <a:pt x="4931" y="1"/>
                  </a:moveTo>
                  <a:lnTo>
                    <a:pt x="4716" y="215"/>
                  </a:lnTo>
                  <a:cubicBezTo>
                    <a:pt x="6502" y="2263"/>
                    <a:pt x="6383" y="5383"/>
                    <a:pt x="4454" y="7312"/>
                  </a:cubicBezTo>
                  <a:cubicBezTo>
                    <a:pt x="3407" y="8359"/>
                    <a:pt x="2086" y="8861"/>
                    <a:pt x="738" y="8861"/>
                  </a:cubicBezTo>
                  <a:cubicBezTo>
                    <a:pt x="495" y="8861"/>
                    <a:pt x="251" y="8845"/>
                    <a:pt x="7" y="8813"/>
                  </a:cubicBezTo>
                  <a:lnTo>
                    <a:pt x="7" y="8813"/>
                  </a:lnTo>
                  <a:cubicBezTo>
                    <a:pt x="75" y="8825"/>
                    <a:pt x="600" y="8955"/>
                    <a:pt x="1168" y="8955"/>
                  </a:cubicBezTo>
                  <a:cubicBezTo>
                    <a:pt x="1198" y="8955"/>
                    <a:pt x="1228" y="8956"/>
                    <a:pt x="1258" y="8956"/>
                  </a:cubicBezTo>
                  <a:cubicBezTo>
                    <a:pt x="2608" y="8956"/>
                    <a:pt x="3929" y="8432"/>
                    <a:pt x="4954" y="7407"/>
                  </a:cubicBezTo>
                  <a:cubicBezTo>
                    <a:pt x="6979" y="5359"/>
                    <a:pt x="6979" y="2025"/>
                    <a:pt x="4931" y="1"/>
                  </a:cubicBez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5" name="Google Shape;19595;p83"/>
            <p:cNvSpPr/>
            <p:nvPr/>
          </p:nvSpPr>
          <p:spPr>
            <a:xfrm>
              <a:off x="6163257" y="1927909"/>
              <a:ext cx="172569" cy="171854"/>
            </a:xfrm>
            <a:custGeom>
              <a:avLst/>
              <a:gdLst/>
              <a:ahLst/>
              <a:cxnLst/>
              <a:rect l="l" t="t" r="r" b="b"/>
              <a:pathLst>
                <a:path w="5788" h="5764" extrusionOk="0">
                  <a:moveTo>
                    <a:pt x="5787" y="1"/>
                  </a:moveTo>
                  <a:cubicBezTo>
                    <a:pt x="2596" y="1"/>
                    <a:pt x="0" y="2549"/>
                    <a:pt x="0" y="5764"/>
                  </a:cubicBezTo>
                  <a:lnTo>
                    <a:pt x="2691" y="5764"/>
                  </a:lnTo>
                  <a:lnTo>
                    <a:pt x="2691" y="5740"/>
                  </a:lnTo>
                  <a:cubicBezTo>
                    <a:pt x="2691" y="4025"/>
                    <a:pt x="4049" y="2668"/>
                    <a:pt x="5787" y="2668"/>
                  </a:cubicBezTo>
                  <a:lnTo>
                    <a:pt x="578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6" name="Google Shape;19596;p83"/>
            <p:cNvSpPr/>
            <p:nvPr/>
          </p:nvSpPr>
          <p:spPr>
            <a:xfrm>
              <a:off x="6163973" y="2099019"/>
              <a:ext cx="171854" cy="171168"/>
            </a:xfrm>
            <a:custGeom>
              <a:avLst/>
              <a:gdLst/>
              <a:ahLst/>
              <a:cxnLst/>
              <a:rect l="l" t="t" r="r" b="b"/>
              <a:pathLst>
                <a:path w="5764" h="5741" extrusionOk="0">
                  <a:moveTo>
                    <a:pt x="0" y="1"/>
                  </a:moveTo>
                  <a:cubicBezTo>
                    <a:pt x="0" y="3144"/>
                    <a:pt x="2548" y="5716"/>
                    <a:pt x="5692" y="5740"/>
                  </a:cubicBezTo>
                  <a:cubicBezTo>
                    <a:pt x="5716" y="5740"/>
                    <a:pt x="5763" y="5716"/>
                    <a:pt x="5763" y="5692"/>
                  </a:cubicBezTo>
                  <a:lnTo>
                    <a:pt x="5763" y="3144"/>
                  </a:lnTo>
                  <a:cubicBezTo>
                    <a:pt x="5763" y="3120"/>
                    <a:pt x="5716" y="3097"/>
                    <a:pt x="5692" y="3073"/>
                  </a:cubicBezTo>
                  <a:cubicBezTo>
                    <a:pt x="4025" y="3025"/>
                    <a:pt x="2691" y="1668"/>
                    <a:pt x="269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7" name="Google Shape;19597;p83"/>
            <p:cNvSpPr/>
            <p:nvPr/>
          </p:nvSpPr>
          <p:spPr>
            <a:xfrm>
              <a:off x="6168922" y="2138793"/>
              <a:ext cx="166904" cy="131395"/>
            </a:xfrm>
            <a:custGeom>
              <a:avLst/>
              <a:gdLst/>
              <a:ahLst/>
              <a:cxnLst/>
              <a:rect l="l" t="t" r="r" b="b"/>
              <a:pathLst>
                <a:path w="5598" h="4407" extrusionOk="0">
                  <a:moveTo>
                    <a:pt x="1" y="0"/>
                  </a:moveTo>
                  <a:lnTo>
                    <a:pt x="1" y="0"/>
                  </a:lnTo>
                  <a:cubicBezTo>
                    <a:pt x="596" y="2501"/>
                    <a:pt x="2859" y="4382"/>
                    <a:pt x="5526" y="4406"/>
                  </a:cubicBezTo>
                  <a:cubicBezTo>
                    <a:pt x="5550" y="4406"/>
                    <a:pt x="5597" y="4382"/>
                    <a:pt x="5597" y="4358"/>
                  </a:cubicBezTo>
                  <a:lnTo>
                    <a:pt x="5597" y="4001"/>
                  </a:lnTo>
                  <a:cubicBezTo>
                    <a:pt x="3025" y="3930"/>
                    <a:pt x="858" y="2287"/>
                    <a:pt x="1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8" name="Google Shape;19598;p83"/>
            <p:cNvSpPr/>
            <p:nvPr/>
          </p:nvSpPr>
          <p:spPr>
            <a:xfrm>
              <a:off x="6336514" y="1927194"/>
              <a:ext cx="171138" cy="171854"/>
            </a:xfrm>
            <a:custGeom>
              <a:avLst/>
              <a:gdLst/>
              <a:ahLst/>
              <a:cxnLst/>
              <a:rect l="l" t="t" r="r" b="b"/>
              <a:pathLst>
                <a:path w="5740" h="5764" extrusionOk="0">
                  <a:moveTo>
                    <a:pt x="0" y="1"/>
                  </a:moveTo>
                  <a:lnTo>
                    <a:pt x="0" y="2692"/>
                  </a:lnTo>
                  <a:cubicBezTo>
                    <a:pt x="1667" y="2692"/>
                    <a:pt x="3025" y="4025"/>
                    <a:pt x="3072" y="5692"/>
                  </a:cubicBezTo>
                  <a:cubicBezTo>
                    <a:pt x="3072" y="5740"/>
                    <a:pt x="3096" y="5764"/>
                    <a:pt x="3120" y="5764"/>
                  </a:cubicBezTo>
                  <a:lnTo>
                    <a:pt x="5644" y="5764"/>
                  </a:lnTo>
                  <a:cubicBezTo>
                    <a:pt x="5692" y="5764"/>
                    <a:pt x="5716" y="5740"/>
                    <a:pt x="5739" y="5692"/>
                  </a:cubicBezTo>
                  <a:cubicBezTo>
                    <a:pt x="5716" y="2573"/>
                    <a:pt x="3144" y="1"/>
                    <a:pt x="0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9" name="Google Shape;19599;p83"/>
            <p:cNvSpPr/>
            <p:nvPr/>
          </p:nvSpPr>
          <p:spPr>
            <a:xfrm>
              <a:off x="6357087" y="1928625"/>
              <a:ext cx="149850" cy="170423"/>
            </a:xfrm>
            <a:custGeom>
              <a:avLst/>
              <a:gdLst/>
              <a:ahLst/>
              <a:cxnLst/>
              <a:rect l="l" t="t" r="r" b="b"/>
              <a:pathLst>
                <a:path w="5026" h="5716" extrusionOk="0">
                  <a:moveTo>
                    <a:pt x="1" y="0"/>
                  </a:moveTo>
                  <a:cubicBezTo>
                    <a:pt x="2549" y="691"/>
                    <a:pt x="4454" y="2977"/>
                    <a:pt x="4525" y="5716"/>
                  </a:cubicBezTo>
                  <a:lnTo>
                    <a:pt x="4954" y="5716"/>
                  </a:lnTo>
                  <a:cubicBezTo>
                    <a:pt x="5002" y="5716"/>
                    <a:pt x="5026" y="5692"/>
                    <a:pt x="5026" y="5644"/>
                  </a:cubicBezTo>
                  <a:cubicBezTo>
                    <a:pt x="5002" y="2763"/>
                    <a:pt x="2811" y="381"/>
                    <a:pt x="1" y="0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0" name="Google Shape;19600;p83"/>
            <p:cNvSpPr/>
            <p:nvPr/>
          </p:nvSpPr>
          <p:spPr>
            <a:xfrm>
              <a:off x="6276854" y="2074183"/>
              <a:ext cx="103697" cy="10674"/>
            </a:xfrm>
            <a:custGeom>
              <a:avLst/>
              <a:gdLst/>
              <a:ahLst/>
              <a:cxnLst/>
              <a:rect l="l" t="t" r="r" b="b"/>
              <a:pathLst>
                <a:path w="3478" h="358" extrusionOk="0">
                  <a:moveTo>
                    <a:pt x="215" y="0"/>
                  </a:moveTo>
                  <a:cubicBezTo>
                    <a:pt x="120" y="0"/>
                    <a:pt x="72" y="48"/>
                    <a:pt x="24" y="143"/>
                  </a:cubicBezTo>
                  <a:cubicBezTo>
                    <a:pt x="1" y="262"/>
                    <a:pt x="96" y="357"/>
                    <a:pt x="215" y="357"/>
                  </a:cubicBezTo>
                  <a:lnTo>
                    <a:pt x="3287" y="357"/>
                  </a:lnTo>
                  <a:cubicBezTo>
                    <a:pt x="3359" y="357"/>
                    <a:pt x="3430" y="286"/>
                    <a:pt x="3454" y="215"/>
                  </a:cubicBezTo>
                  <a:cubicBezTo>
                    <a:pt x="3478" y="96"/>
                    <a:pt x="3382" y="0"/>
                    <a:pt x="32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1" name="Google Shape;19601;p83"/>
            <p:cNvSpPr/>
            <p:nvPr/>
          </p:nvSpPr>
          <p:spPr>
            <a:xfrm>
              <a:off x="6276854" y="2100451"/>
              <a:ext cx="103697" cy="10674"/>
            </a:xfrm>
            <a:custGeom>
              <a:avLst/>
              <a:gdLst/>
              <a:ahLst/>
              <a:cxnLst/>
              <a:rect l="l" t="t" r="r" b="b"/>
              <a:pathLst>
                <a:path w="3478" h="358" extrusionOk="0">
                  <a:moveTo>
                    <a:pt x="215" y="0"/>
                  </a:moveTo>
                  <a:cubicBezTo>
                    <a:pt x="120" y="0"/>
                    <a:pt x="72" y="72"/>
                    <a:pt x="24" y="167"/>
                  </a:cubicBezTo>
                  <a:cubicBezTo>
                    <a:pt x="1" y="286"/>
                    <a:pt x="96" y="358"/>
                    <a:pt x="215" y="358"/>
                  </a:cubicBezTo>
                  <a:lnTo>
                    <a:pt x="3287" y="358"/>
                  </a:lnTo>
                  <a:cubicBezTo>
                    <a:pt x="3406" y="358"/>
                    <a:pt x="3478" y="286"/>
                    <a:pt x="3454" y="167"/>
                  </a:cubicBezTo>
                  <a:cubicBezTo>
                    <a:pt x="3430" y="72"/>
                    <a:pt x="3335" y="0"/>
                    <a:pt x="32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2" name="Google Shape;19602;p83"/>
            <p:cNvSpPr/>
            <p:nvPr/>
          </p:nvSpPr>
          <p:spPr>
            <a:xfrm>
              <a:off x="6300289" y="2126718"/>
              <a:ext cx="58259" cy="10674"/>
            </a:xfrm>
            <a:custGeom>
              <a:avLst/>
              <a:gdLst/>
              <a:ahLst/>
              <a:cxnLst/>
              <a:rect l="l" t="t" r="r" b="b"/>
              <a:pathLst>
                <a:path w="1954" h="358" extrusionOk="0">
                  <a:moveTo>
                    <a:pt x="191" y="1"/>
                  </a:moveTo>
                  <a:cubicBezTo>
                    <a:pt x="120" y="1"/>
                    <a:pt x="48" y="48"/>
                    <a:pt x="24" y="143"/>
                  </a:cubicBezTo>
                  <a:cubicBezTo>
                    <a:pt x="1" y="262"/>
                    <a:pt x="72" y="358"/>
                    <a:pt x="191" y="358"/>
                  </a:cubicBezTo>
                  <a:lnTo>
                    <a:pt x="1739" y="358"/>
                  </a:lnTo>
                  <a:cubicBezTo>
                    <a:pt x="1858" y="358"/>
                    <a:pt x="1953" y="262"/>
                    <a:pt x="1930" y="143"/>
                  </a:cubicBezTo>
                  <a:cubicBezTo>
                    <a:pt x="1858" y="48"/>
                    <a:pt x="1810" y="1"/>
                    <a:pt x="171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3" name="Google Shape;19603;p83"/>
            <p:cNvSpPr/>
            <p:nvPr/>
          </p:nvSpPr>
          <p:spPr>
            <a:xfrm>
              <a:off x="6156877" y="1922214"/>
              <a:ext cx="355037" cy="353636"/>
            </a:xfrm>
            <a:custGeom>
              <a:avLst/>
              <a:gdLst/>
              <a:ahLst/>
              <a:cxnLst/>
              <a:rect l="l" t="t" r="r" b="b"/>
              <a:pathLst>
                <a:path w="11908" h="11861" extrusionOk="0">
                  <a:moveTo>
                    <a:pt x="5811" y="334"/>
                  </a:moveTo>
                  <a:lnTo>
                    <a:pt x="5811" y="2692"/>
                  </a:lnTo>
                  <a:cubicBezTo>
                    <a:pt x="4144" y="2763"/>
                    <a:pt x="2834" y="4121"/>
                    <a:pt x="2739" y="5740"/>
                  </a:cubicBezTo>
                  <a:lnTo>
                    <a:pt x="405" y="5740"/>
                  </a:lnTo>
                  <a:cubicBezTo>
                    <a:pt x="429" y="4311"/>
                    <a:pt x="1024" y="2978"/>
                    <a:pt x="2024" y="1978"/>
                  </a:cubicBezTo>
                  <a:cubicBezTo>
                    <a:pt x="3048" y="954"/>
                    <a:pt x="4382" y="382"/>
                    <a:pt x="5811" y="334"/>
                  </a:cubicBezTo>
                  <a:close/>
                  <a:moveTo>
                    <a:pt x="11074" y="6097"/>
                  </a:moveTo>
                  <a:cubicBezTo>
                    <a:pt x="11002" y="7407"/>
                    <a:pt x="10478" y="8598"/>
                    <a:pt x="9573" y="9527"/>
                  </a:cubicBezTo>
                  <a:cubicBezTo>
                    <a:pt x="8645" y="10455"/>
                    <a:pt x="7454" y="10956"/>
                    <a:pt x="6168" y="11027"/>
                  </a:cubicBezTo>
                  <a:lnTo>
                    <a:pt x="6168" y="9884"/>
                  </a:lnTo>
                  <a:cubicBezTo>
                    <a:pt x="7144" y="9860"/>
                    <a:pt x="8073" y="9431"/>
                    <a:pt x="8788" y="8717"/>
                  </a:cubicBezTo>
                  <a:cubicBezTo>
                    <a:pt x="9502" y="8003"/>
                    <a:pt x="9883" y="7121"/>
                    <a:pt x="9954" y="6097"/>
                  </a:cubicBezTo>
                  <a:close/>
                  <a:moveTo>
                    <a:pt x="6025" y="3025"/>
                  </a:moveTo>
                  <a:cubicBezTo>
                    <a:pt x="6787" y="3025"/>
                    <a:pt x="7502" y="3335"/>
                    <a:pt x="8049" y="3859"/>
                  </a:cubicBezTo>
                  <a:cubicBezTo>
                    <a:pt x="8573" y="4407"/>
                    <a:pt x="8907" y="5121"/>
                    <a:pt x="8907" y="5859"/>
                  </a:cubicBezTo>
                  <a:cubicBezTo>
                    <a:pt x="8907" y="5978"/>
                    <a:pt x="9026" y="6097"/>
                    <a:pt x="9145" y="6097"/>
                  </a:cubicBezTo>
                  <a:lnTo>
                    <a:pt x="9597" y="6097"/>
                  </a:lnTo>
                  <a:cubicBezTo>
                    <a:pt x="9573" y="7002"/>
                    <a:pt x="9169" y="7836"/>
                    <a:pt x="8549" y="8455"/>
                  </a:cubicBezTo>
                  <a:cubicBezTo>
                    <a:pt x="7930" y="9074"/>
                    <a:pt x="7097" y="9455"/>
                    <a:pt x="6192" y="9503"/>
                  </a:cubicBezTo>
                  <a:lnTo>
                    <a:pt x="6192" y="9050"/>
                  </a:lnTo>
                  <a:cubicBezTo>
                    <a:pt x="6144" y="8955"/>
                    <a:pt x="6049" y="8836"/>
                    <a:pt x="5906" y="8836"/>
                  </a:cubicBezTo>
                  <a:cubicBezTo>
                    <a:pt x="5073" y="8812"/>
                    <a:pt x="4263" y="8431"/>
                    <a:pt x="3739" y="7764"/>
                  </a:cubicBezTo>
                  <a:cubicBezTo>
                    <a:pt x="3695" y="7735"/>
                    <a:pt x="3632" y="7715"/>
                    <a:pt x="3580" y="7715"/>
                  </a:cubicBezTo>
                  <a:cubicBezTo>
                    <a:pt x="3548" y="7715"/>
                    <a:pt x="3519" y="7722"/>
                    <a:pt x="3501" y="7741"/>
                  </a:cubicBezTo>
                  <a:cubicBezTo>
                    <a:pt x="3429" y="7788"/>
                    <a:pt x="3405" y="7907"/>
                    <a:pt x="3453" y="7979"/>
                  </a:cubicBezTo>
                  <a:cubicBezTo>
                    <a:pt x="4048" y="8693"/>
                    <a:pt x="4882" y="9098"/>
                    <a:pt x="5811" y="9170"/>
                  </a:cubicBezTo>
                  <a:lnTo>
                    <a:pt x="5811" y="11527"/>
                  </a:lnTo>
                  <a:cubicBezTo>
                    <a:pt x="4382" y="11480"/>
                    <a:pt x="3024" y="10884"/>
                    <a:pt x="2000" y="9860"/>
                  </a:cubicBezTo>
                  <a:cubicBezTo>
                    <a:pt x="1000" y="8836"/>
                    <a:pt x="429" y="7526"/>
                    <a:pt x="405" y="6097"/>
                  </a:cubicBezTo>
                  <a:lnTo>
                    <a:pt x="2739" y="6097"/>
                  </a:lnTo>
                  <a:cubicBezTo>
                    <a:pt x="2786" y="6526"/>
                    <a:pt x="2858" y="6907"/>
                    <a:pt x="3048" y="7264"/>
                  </a:cubicBezTo>
                  <a:cubicBezTo>
                    <a:pt x="3066" y="7337"/>
                    <a:pt x="3126" y="7368"/>
                    <a:pt x="3196" y="7368"/>
                  </a:cubicBezTo>
                  <a:cubicBezTo>
                    <a:pt x="3218" y="7368"/>
                    <a:pt x="3240" y="7365"/>
                    <a:pt x="3263" y="7360"/>
                  </a:cubicBezTo>
                  <a:cubicBezTo>
                    <a:pt x="3382" y="7312"/>
                    <a:pt x="3429" y="7193"/>
                    <a:pt x="3382" y="7121"/>
                  </a:cubicBezTo>
                  <a:cubicBezTo>
                    <a:pt x="3191" y="6717"/>
                    <a:pt x="3096" y="6336"/>
                    <a:pt x="3096" y="5931"/>
                  </a:cubicBezTo>
                  <a:cubicBezTo>
                    <a:pt x="3096" y="4311"/>
                    <a:pt x="4406" y="3025"/>
                    <a:pt x="6025" y="3025"/>
                  </a:cubicBezTo>
                  <a:close/>
                  <a:moveTo>
                    <a:pt x="5954" y="1"/>
                  </a:moveTo>
                  <a:cubicBezTo>
                    <a:pt x="4382" y="1"/>
                    <a:pt x="2905" y="620"/>
                    <a:pt x="1762" y="1739"/>
                  </a:cubicBezTo>
                  <a:cubicBezTo>
                    <a:pt x="643" y="2859"/>
                    <a:pt x="48" y="4311"/>
                    <a:pt x="0" y="5931"/>
                  </a:cubicBezTo>
                  <a:cubicBezTo>
                    <a:pt x="0" y="7503"/>
                    <a:pt x="643" y="8955"/>
                    <a:pt x="1738" y="10098"/>
                  </a:cubicBezTo>
                  <a:cubicBezTo>
                    <a:pt x="2834" y="11194"/>
                    <a:pt x="4334" y="11813"/>
                    <a:pt x="5882" y="11861"/>
                  </a:cubicBezTo>
                  <a:cubicBezTo>
                    <a:pt x="5930" y="11861"/>
                    <a:pt x="6025" y="11813"/>
                    <a:pt x="6049" y="11765"/>
                  </a:cubicBezTo>
                  <a:cubicBezTo>
                    <a:pt x="6073" y="11741"/>
                    <a:pt x="6120" y="11670"/>
                    <a:pt x="6120" y="11622"/>
                  </a:cubicBezTo>
                  <a:lnTo>
                    <a:pt x="6120" y="11337"/>
                  </a:lnTo>
                  <a:cubicBezTo>
                    <a:pt x="7478" y="11289"/>
                    <a:pt x="8788" y="10741"/>
                    <a:pt x="9764" y="9765"/>
                  </a:cubicBezTo>
                  <a:cubicBezTo>
                    <a:pt x="10764" y="8788"/>
                    <a:pt x="11312" y="7503"/>
                    <a:pt x="11360" y="6097"/>
                  </a:cubicBezTo>
                  <a:lnTo>
                    <a:pt x="11621" y="6097"/>
                  </a:lnTo>
                  <a:cubicBezTo>
                    <a:pt x="11669" y="6097"/>
                    <a:pt x="11717" y="6097"/>
                    <a:pt x="11764" y="6074"/>
                  </a:cubicBezTo>
                  <a:cubicBezTo>
                    <a:pt x="11836" y="6026"/>
                    <a:pt x="11883" y="5955"/>
                    <a:pt x="11883" y="5859"/>
                  </a:cubicBezTo>
                  <a:cubicBezTo>
                    <a:pt x="11907" y="5383"/>
                    <a:pt x="11836" y="4883"/>
                    <a:pt x="11717" y="4407"/>
                  </a:cubicBezTo>
                  <a:cubicBezTo>
                    <a:pt x="11680" y="4314"/>
                    <a:pt x="11600" y="4279"/>
                    <a:pt x="11533" y="4279"/>
                  </a:cubicBezTo>
                  <a:cubicBezTo>
                    <a:pt x="11513" y="4279"/>
                    <a:pt x="11495" y="4282"/>
                    <a:pt x="11479" y="4288"/>
                  </a:cubicBezTo>
                  <a:cubicBezTo>
                    <a:pt x="11407" y="4311"/>
                    <a:pt x="11360" y="4407"/>
                    <a:pt x="11383" y="4502"/>
                  </a:cubicBezTo>
                  <a:cubicBezTo>
                    <a:pt x="11502" y="4907"/>
                    <a:pt x="11550" y="5335"/>
                    <a:pt x="11550" y="5740"/>
                  </a:cubicBezTo>
                  <a:lnTo>
                    <a:pt x="9216" y="5740"/>
                  </a:lnTo>
                  <a:cubicBezTo>
                    <a:pt x="9169" y="4954"/>
                    <a:pt x="8811" y="4169"/>
                    <a:pt x="8216" y="3597"/>
                  </a:cubicBezTo>
                  <a:cubicBezTo>
                    <a:pt x="7668" y="3049"/>
                    <a:pt x="6906" y="2716"/>
                    <a:pt x="6144" y="2692"/>
                  </a:cubicBezTo>
                  <a:lnTo>
                    <a:pt x="6144" y="334"/>
                  </a:lnTo>
                  <a:cubicBezTo>
                    <a:pt x="8287" y="382"/>
                    <a:pt x="10216" y="1692"/>
                    <a:pt x="11074" y="3692"/>
                  </a:cubicBezTo>
                  <a:lnTo>
                    <a:pt x="11098" y="3716"/>
                  </a:lnTo>
                  <a:cubicBezTo>
                    <a:pt x="11145" y="3811"/>
                    <a:pt x="11240" y="3835"/>
                    <a:pt x="11312" y="3835"/>
                  </a:cubicBezTo>
                  <a:cubicBezTo>
                    <a:pt x="11431" y="3811"/>
                    <a:pt x="11502" y="3692"/>
                    <a:pt x="11431" y="3597"/>
                  </a:cubicBezTo>
                  <a:lnTo>
                    <a:pt x="11407" y="3573"/>
                  </a:lnTo>
                  <a:cubicBezTo>
                    <a:pt x="10455" y="1406"/>
                    <a:pt x="8335" y="1"/>
                    <a:pt x="595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04" name="Google Shape;19604;p83"/>
          <p:cNvGrpSpPr/>
          <p:nvPr/>
        </p:nvGrpSpPr>
        <p:grpSpPr>
          <a:xfrm>
            <a:off x="7024965" y="1922930"/>
            <a:ext cx="302503" cy="355037"/>
            <a:chOff x="6758252" y="1922930"/>
            <a:chExt cx="302503" cy="355037"/>
          </a:xfrm>
        </p:grpSpPr>
        <p:sp>
          <p:nvSpPr>
            <p:cNvPr id="19605" name="Google Shape;19605;p83"/>
            <p:cNvSpPr/>
            <p:nvPr/>
          </p:nvSpPr>
          <p:spPr>
            <a:xfrm>
              <a:off x="6834252" y="1928267"/>
              <a:ext cx="149135" cy="342604"/>
            </a:xfrm>
            <a:custGeom>
              <a:avLst/>
              <a:gdLst/>
              <a:ahLst/>
              <a:cxnLst/>
              <a:rect l="l" t="t" r="r" b="b"/>
              <a:pathLst>
                <a:path w="5002" h="11491" extrusionOk="0">
                  <a:moveTo>
                    <a:pt x="2492" y="0"/>
                  </a:moveTo>
                  <a:cubicBezTo>
                    <a:pt x="2459" y="0"/>
                    <a:pt x="2429" y="12"/>
                    <a:pt x="2405" y="36"/>
                  </a:cubicBezTo>
                  <a:lnTo>
                    <a:pt x="71" y="2727"/>
                  </a:lnTo>
                  <a:cubicBezTo>
                    <a:pt x="0" y="2799"/>
                    <a:pt x="71" y="2894"/>
                    <a:pt x="143" y="2894"/>
                  </a:cubicBezTo>
                  <a:lnTo>
                    <a:pt x="1048" y="2894"/>
                  </a:lnTo>
                  <a:lnTo>
                    <a:pt x="1048" y="11491"/>
                  </a:lnTo>
                  <a:lnTo>
                    <a:pt x="3953" y="11491"/>
                  </a:lnTo>
                  <a:lnTo>
                    <a:pt x="3953" y="2894"/>
                  </a:lnTo>
                  <a:lnTo>
                    <a:pt x="4858" y="2894"/>
                  </a:lnTo>
                  <a:cubicBezTo>
                    <a:pt x="4930" y="2894"/>
                    <a:pt x="5001" y="2775"/>
                    <a:pt x="4930" y="2727"/>
                  </a:cubicBezTo>
                  <a:lnTo>
                    <a:pt x="2596" y="36"/>
                  </a:lnTo>
                  <a:cubicBezTo>
                    <a:pt x="2560" y="12"/>
                    <a:pt x="2524" y="0"/>
                    <a:pt x="2492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6" name="Google Shape;19606;p83"/>
            <p:cNvSpPr/>
            <p:nvPr/>
          </p:nvSpPr>
          <p:spPr>
            <a:xfrm>
              <a:off x="6937204" y="2014523"/>
              <a:ext cx="14222" cy="256349"/>
            </a:xfrm>
            <a:custGeom>
              <a:avLst/>
              <a:gdLst/>
              <a:ahLst/>
              <a:cxnLst/>
              <a:rect l="l" t="t" r="r" b="b"/>
              <a:pathLst>
                <a:path w="477" h="8598" extrusionOk="0">
                  <a:moveTo>
                    <a:pt x="357" y="1"/>
                  </a:moveTo>
                  <a:cubicBezTo>
                    <a:pt x="191" y="1"/>
                    <a:pt x="24" y="144"/>
                    <a:pt x="0" y="334"/>
                  </a:cubicBezTo>
                  <a:lnTo>
                    <a:pt x="0" y="8598"/>
                  </a:lnTo>
                  <a:lnTo>
                    <a:pt x="476" y="8598"/>
                  </a:lnTo>
                  <a:lnTo>
                    <a:pt x="476" y="1"/>
                  </a:ln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7" name="Google Shape;19607;p83"/>
            <p:cNvSpPr/>
            <p:nvPr/>
          </p:nvSpPr>
          <p:spPr>
            <a:xfrm>
              <a:off x="6900979" y="1927015"/>
              <a:ext cx="82409" cy="87537"/>
            </a:xfrm>
            <a:custGeom>
              <a:avLst/>
              <a:gdLst/>
              <a:ahLst/>
              <a:cxnLst/>
              <a:rect l="l" t="t" r="r" b="b"/>
              <a:pathLst>
                <a:path w="2764" h="2936" extrusionOk="0">
                  <a:moveTo>
                    <a:pt x="239" y="1"/>
                  </a:moveTo>
                  <a:cubicBezTo>
                    <a:pt x="209" y="1"/>
                    <a:pt x="179" y="19"/>
                    <a:pt x="143" y="54"/>
                  </a:cubicBezTo>
                  <a:lnTo>
                    <a:pt x="1" y="221"/>
                  </a:lnTo>
                  <a:lnTo>
                    <a:pt x="2239" y="2769"/>
                  </a:lnTo>
                  <a:cubicBezTo>
                    <a:pt x="2287" y="2817"/>
                    <a:pt x="2239" y="2936"/>
                    <a:pt x="2144" y="2936"/>
                  </a:cubicBezTo>
                  <a:lnTo>
                    <a:pt x="2620" y="2936"/>
                  </a:lnTo>
                  <a:cubicBezTo>
                    <a:pt x="2715" y="2936"/>
                    <a:pt x="2763" y="2817"/>
                    <a:pt x="2715" y="2722"/>
                  </a:cubicBezTo>
                  <a:lnTo>
                    <a:pt x="334" y="54"/>
                  </a:lnTo>
                  <a:cubicBezTo>
                    <a:pt x="298" y="19"/>
                    <a:pt x="269" y="1"/>
                    <a:pt x="239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8" name="Google Shape;19608;p83"/>
            <p:cNvSpPr/>
            <p:nvPr/>
          </p:nvSpPr>
          <p:spPr>
            <a:xfrm>
              <a:off x="6763232" y="1965894"/>
              <a:ext cx="149135" cy="304292"/>
            </a:xfrm>
            <a:custGeom>
              <a:avLst/>
              <a:gdLst/>
              <a:ahLst/>
              <a:cxnLst/>
              <a:rect l="l" t="t" r="r" b="b"/>
              <a:pathLst>
                <a:path w="5002" h="10206" extrusionOk="0">
                  <a:moveTo>
                    <a:pt x="2492" y="1"/>
                  </a:moveTo>
                  <a:cubicBezTo>
                    <a:pt x="2459" y="1"/>
                    <a:pt x="2430" y="12"/>
                    <a:pt x="2406" y="36"/>
                  </a:cubicBezTo>
                  <a:lnTo>
                    <a:pt x="72" y="2704"/>
                  </a:lnTo>
                  <a:cubicBezTo>
                    <a:pt x="1" y="2799"/>
                    <a:pt x="72" y="2894"/>
                    <a:pt x="143" y="2894"/>
                  </a:cubicBezTo>
                  <a:lnTo>
                    <a:pt x="1048" y="2894"/>
                  </a:lnTo>
                  <a:lnTo>
                    <a:pt x="1048" y="10205"/>
                  </a:lnTo>
                  <a:lnTo>
                    <a:pt x="3954" y="10205"/>
                  </a:lnTo>
                  <a:lnTo>
                    <a:pt x="3954" y="2894"/>
                  </a:lnTo>
                  <a:lnTo>
                    <a:pt x="4859" y="2894"/>
                  </a:lnTo>
                  <a:cubicBezTo>
                    <a:pt x="4930" y="2894"/>
                    <a:pt x="5002" y="2775"/>
                    <a:pt x="4930" y="2704"/>
                  </a:cubicBezTo>
                  <a:lnTo>
                    <a:pt x="2596" y="36"/>
                  </a:lnTo>
                  <a:cubicBezTo>
                    <a:pt x="2561" y="12"/>
                    <a:pt x="2525" y="1"/>
                    <a:pt x="2492" y="1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9" name="Google Shape;19609;p83"/>
            <p:cNvSpPr/>
            <p:nvPr/>
          </p:nvSpPr>
          <p:spPr>
            <a:xfrm>
              <a:off x="6905242" y="2068310"/>
              <a:ext cx="149135" cy="202563"/>
            </a:xfrm>
            <a:custGeom>
              <a:avLst/>
              <a:gdLst/>
              <a:ahLst/>
              <a:cxnLst/>
              <a:rect l="l" t="t" r="r" b="b"/>
              <a:pathLst>
                <a:path w="5002" h="6794" extrusionOk="0">
                  <a:moveTo>
                    <a:pt x="2501" y="1"/>
                  </a:moveTo>
                  <a:cubicBezTo>
                    <a:pt x="2471" y="1"/>
                    <a:pt x="2441" y="19"/>
                    <a:pt x="2406" y="54"/>
                  </a:cubicBezTo>
                  <a:lnTo>
                    <a:pt x="72" y="2722"/>
                  </a:lnTo>
                  <a:cubicBezTo>
                    <a:pt x="0" y="2817"/>
                    <a:pt x="72" y="2936"/>
                    <a:pt x="143" y="2936"/>
                  </a:cubicBezTo>
                  <a:lnTo>
                    <a:pt x="1048" y="2936"/>
                  </a:lnTo>
                  <a:lnTo>
                    <a:pt x="1048" y="6794"/>
                  </a:lnTo>
                  <a:lnTo>
                    <a:pt x="3954" y="6794"/>
                  </a:lnTo>
                  <a:lnTo>
                    <a:pt x="3954" y="2936"/>
                  </a:lnTo>
                  <a:lnTo>
                    <a:pt x="4859" y="2936"/>
                  </a:lnTo>
                  <a:cubicBezTo>
                    <a:pt x="4930" y="2936"/>
                    <a:pt x="5002" y="2817"/>
                    <a:pt x="4930" y="2722"/>
                  </a:cubicBezTo>
                  <a:lnTo>
                    <a:pt x="2596" y="54"/>
                  </a:lnTo>
                  <a:cubicBezTo>
                    <a:pt x="2561" y="19"/>
                    <a:pt x="2531" y="1"/>
                    <a:pt x="2501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0" name="Google Shape;19610;p83"/>
            <p:cNvSpPr/>
            <p:nvPr/>
          </p:nvSpPr>
          <p:spPr>
            <a:xfrm>
              <a:off x="6866184" y="2052865"/>
              <a:ext cx="14222" cy="218007"/>
            </a:xfrm>
            <a:custGeom>
              <a:avLst/>
              <a:gdLst/>
              <a:ahLst/>
              <a:cxnLst/>
              <a:rect l="l" t="t" r="r" b="b"/>
              <a:pathLst>
                <a:path w="477" h="7312" extrusionOk="0">
                  <a:moveTo>
                    <a:pt x="358" y="1"/>
                  </a:moveTo>
                  <a:cubicBezTo>
                    <a:pt x="191" y="1"/>
                    <a:pt x="25" y="144"/>
                    <a:pt x="1" y="334"/>
                  </a:cubicBezTo>
                  <a:lnTo>
                    <a:pt x="1" y="7312"/>
                  </a:lnTo>
                  <a:lnTo>
                    <a:pt x="477" y="7312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1" name="Google Shape;19611;p83"/>
            <p:cNvSpPr/>
            <p:nvPr/>
          </p:nvSpPr>
          <p:spPr>
            <a:xfrm>
              <a:off x="6829988" y="1965178"/>
              <a:ext cx="82379" cy="87716"/>
            </a:xfrm>
            <a:custGeom>
              <a:avLst/>
              <a:gdLst/>
              <a:ahLst/>
              <a:cxnLst/>
              <a:rect l="l" t="t" r="r" b="b"/>
              <a:pathLst>
                <a:path w="2763" h="2942" extrusionOk="0">
                  <a:moveTo>
                    <a:pt x="238" y="1"/>
                  </a:moveTo>
                  <a:cubicBezTo>
                    <a:pt x="209" y="1"/>
                    <a:pt x="179" y="13"/>
                    <a:pt x="143" y="36"/>
                  </a:cubicBezTo>
                  <a:lnTo>
                    <a:pt x="0" y="227"/>
                  </a:lnTo>
                  <a:lnTo>
                    <a:pt x="2239" y="2751"/>
                  </a:lnTo>
                  <a:cubicBezTo>
                    <a:pt x="2286" y="2823"/>
                    <a:pt x="2239" y="2942"/>
                    <a:pt x="2143" y="2942"/>
                  </a:cubicBezTo>
                  <a:lnTo>
                    <a:pt x="2620" y="2942"/>
                  </a:lnTo>
                  <a:cubicBezTo>
                    <a:pt x="2739" y="2942"/>
                    <a:pt x="2763" y="2823"/>
                    <a:pt x="2715" y="2728"/>
                  </a:cubicBezTo>
                  <a:lnTo>
                    <a:pt x="334" y="36"/>
                  </a:lnTo>
                  <a:cubicBezTo>
                    <a:pt x="298" y="13"/>
                    <a:pt x="268" y="1"/>
                    <a:pt x="238" y="1"/>
                  </a:cubicBez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2" name="Google Shape;19612;p83"/>
            <p:cNvSpPr/>
            <p:nvPr/>
          </p:nvSpPr>
          <p:spPr>
            <a:xfrm>
              <a:off x="7008910" y="2155818"/>
              <a:ext cx="14222" cy="115056"/>
            </a:xfrm>
            <a:custGeom>
              <a:avLst/>
              <a:gdLst/>
              <a:ahLst/>
              <a:cxnLst/>
              <a:rect l="l" t="t" r="r" b="b"/>
              <a:pathLst>
                <a:path w="477" h="3859" extrusionOk="0">
                  <a:moveTo>
                    <a:pt x="358" y="1"/>
                  </a:moveTo>
                  <a:cubicBezTo>
                    <a:pt x="167" y="1"/>
                    <a:pt x="0" y="144"/>
                    <a:pt x="0" y="334"/>
                  </a:cubicBezTo>
                  <a:lnTo>
                    <a:pt x="0" y="3859"/>
                  </a:lnTo>
                  <a:lnTo>
                    <a:pt x="477" y="3859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3" name="Google Shape;19613;p83"/>
            <p:cNvSpPr/>
            <p:nvPr/>
          </p:nvSpPr>
          <p:spPr>
            <a:xfrm>
              <a:off x="6972684" y="2068131"/>
              <a:ext cx="82409" cy="87716"/>
            </a:xfrm>
            <a:custGeom>
              <a:avLst/>
              <a:gdLst/>
              <a:ahLst/>
              <a:cxnLst/>
              <a:rect l="l" t="t" r="r" b="b"/>
              <a:pathLst>
                <a:path w="2764" h="2942" extrusionOk="0">
                  <a:moveTo>
                    <a:pt x="239" y="1"/>
                  </a:moveTo>
                  <a:cubicBezTo>
                    <a:pt x="209" y="1"/>
                    <a:pt x="179" y="13"/>
                    <a:pt x="144" y="37"/>
                  </a:cubicBezTo>
                  <a:lnTo>
                    <a:pt x="1" y="227"/>
                  </a:lnTo>
                  <a:lnTo>
                    <a:pt x="2239" y="2751"/>
                  </a:lnTo>
                  <a:cubicBezTo>
                    <a:pt x="2287" y="2823"/>
                    <a:pt x="2239" y="2942"/>
                    <a:pt x="2144" y="2942"/>
                  </a:cubicBezTo>
                  <a:lnTo>
                    <a:pt x="2620" y="2942"/>
                  </a:lnTo>
                  <a:cubicBezTo>
                    <a:pt x="2716" y="2942"/>
                    <a:pt x="2763" y="2823"/>
                    <a:pt x="2716" y="2728"/>
                  </a:cubicBezTo>
                  <a:lnTo>
                    <a:pt x="334" y="37"/>
                  </a:lnTo>
                  <a:cubicBezTo>
                    <a:pt x="299" y="13"/>
                    <a:pt x="269" y="1"/>
                    <a:pt x="239" y="1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4" name="Google Shape;19614;p83"/>
            <p:cNvSpPr/>
            <p:nvPr/>
          </p:nvSpPr>
          <p:spPr>
            <a:xfrm>
              <a:off x="6758252" y="1922930"/>
              <a:ext cx="302503" cy="355037"/>
            </a:xfrm>
            <a:custGeom>
              <a:avLst/>
              <a:gdLst/>
              <a:ahLst/>
              <a:cxnLst/>
              <a:rect l="l" t="t" r="r" b="b"/>
              <a:pathLst>
                <a:path w="10146" h="11908" extrusionOk="0">
                  <a:moveTo>
                    <a:pt x="2668" y="1644"/>
                  </a:moveTo>
                  <a:lnTo>
                    <a:pt x="4907" y="4168"/>
                  </a:lnTo>
                  <a:lnTo>
                    <a:pt x="4121" y="4168"/>
                  </a:lnTo>
                  <a:cubicBezTo>
                    <a:pt x="4049" y="4168"/>
                    <a:pt x="3954" y="4240"/>
                    <a:pt x="3954" y="4359"/>
                  </a:cubicBezTo>
                  <a:lnTo>
                    <a:pt x="3954" y="11503"/>
                  </a:lnTo>
                  <a:lnTo>
                    <a:pt x="1382" y="11503"/>
                  </a:lnTo>
                  <a:lnTo>
                    <a:pt x="1382" y="4359"/>
                  </a:lnTo>
                  <a:cubicBezTo>
                    <a:pt x="1382" y="4264"/>
                    <a:pt x="1311" y="4168"/>
                    <a:pt x="1215" y="4168"/>
                  </a:cubicBezTo>
                  <a:lnTo>
                    <a:pt x="430" y="4168"/>
                  </a:lnTo>
                  <a:lnTo>
                    <a:pt x="2668" y="1644"/>
                  </a:lnTo>
                  <a:close/>
                  <a:moveTo>
                    <a:pt x="5026" y="1"/>
                  </a:moveTo>
                  <a:cubicBezTo>
                    <a:pt x="4954" y="1"/>
                    <a:pt x="4930" y="48"/>
                    <a:pt x="4883" y="72"/>
                  </a:cubicBezTo>
                  <a:lnTo>
                    <a:pt x="4288" y="763"/>
                  </a:lnTo>
                  <a:cubicBezTo>
                    <a:pt x="4240" y="787"/>
                    <a:pt x="4240" y="810"/>
                    <a:pt x="4240" y="834"/>
                  </a:cubicBezTo>
                  <a:cubicBezTo>
                    <a:pt x="4270" y="954"/>
                    <a:pt x="4347" y="1008"/>
                    <a:pt x="4423" y="1008"/>
                  </a:cubicBezTo>
                  <a:cubicBezTo>
                    <a:pt x="4469" y="1008"/>
                    <a:pt x="4514" y="989"/>
                    <a:pt x="4549" y="953"/>
                  </a:cubicBezTo>
                  <a:lnTo>
                    <a:pt x="5050" y="406"/>
                  </a:lnTo>
                  <a:lnTo>
                    <a:pt x="7288" y="2930"/>
                  </a:lnTo>
                  <a:lnTo>
                    <a:pt x="6502" y="2930"/>
                  </a:lnTo>
                  <a:cubicBezTo>
                    <a:pt x="6431" y="2930"/>
                    <a:pt x="6336" y="3001"/>
                    <a:pt x="6336" y="3097"/>
                  </a:cubicBezTo>
                  <a:lnTo>
                    <a:pt x="6336" y="5883"/>
                  </a:lnTo>
                  <a:lnTo>
                    <a:pt x="4835" y="7550"/>
                  </a:lnTo>
                  <a:cubicBezTo>
                    <a:pt x="4764" y="7621"/>
                    <a:pt x="4764" y="7740"/>
                    <a:pt x="4811" y="7860"/>
                  </a:cubicBezTo>
                  <a:cubicBezTo>
                    <a:pt x="4883" y="7955"/>
                    <a:pt x="4954" y="8026"/>
                    <a:pt x="5073" y="8026"/>
                  </a:cubicBezTo>
                  <a:lnTo>
                    <a:pt x="5835" y="8026"/>
                  </a:lnTo>
                  <a:lnTo>
                    <a:pt x="5835" y="11527"/>
                  </a:lnTo>
                  <a:lnTo>
                    <a:pt x="4311" y="11527"/>
                  </a:lnTo>
                  <a:lnTo>
                    <a:pt x="4311" y="4573"/>
                  </a:lnTo>
                  <a:lnTo>
                    <a:pt x="5026" y="4573"/>
                  </a:lnTo>
                  <a:cubicBezTo>
                    <a:pt x="5145" y="4573"/>
                    <a:pt x="5240" y="4502"/>
                    <a:pt x="5288" y="4406"/>
                  </a:cubicBezTo>
                  <a:cubicBezTo>
                    <a:pt x="5359" y="4287"/>
                    <a:pt x="5312" y="4168"/>
                    <a:pt x="5264" y="4097"/>
                  </a:cubicBezTo>
                  <a:lnTo>
                    <a:pt x="3525" y="2120"/>
                  </a:lnTo>
                  <a:lnTo>
                    <a:pt x="4002" y="1596"/>
                  </a:lnTo>
                  <a:cubicBezTo>
                    <a:pt x="4073" y="1525"/>
                    <a:pt x="4073" y="1430"/>
                    <a:pt x="4002" y="1382"/>
                  </a:cubicBezTo>
                  <a:cubicBezTo>
                    <a:pt x="3978" y="1334"/>
                    <a:pt x="3930" y="1311"/>
                    <a:pt x="3880" y="1311"/>
                  </a:cubicBezTo>
                  <a:cubicBezTo>
                    <a:pt x="3829" y="1311"/>
                    <a:pt x="3775" y="1334"/>
                    <a:pt x="3740" y="1382"/>
                  </a:cubicBezTo>
                  <a:lnTo>
                    <a:pt x="3287" y="1882"/>
                  </a:lnTo>
                  <a:lnTo>
                    <a:pt x="2882" y="1430"/>
                  </a:lnTo>
                  <a:cubicBezTo>
                    <a:pt x="2859" y="1406"/>
                    <a:pt x="2811" y="1382"/>
                    <a:pt x="2787" y="1382"/>
                  </a:cubicBezTo>
                  <a:cubicBezTo>
                    <a:pt x="2740" y="1354"/>
                    <a:pt x="2690" y="1341"/>
                    <a:pt x="2641" y="1341"/>
                  </a:cubicBezTo>
                  <a:cubicBezTo>
                    <a:pt x="2567" y="1341"/>
                    <a:pt x="2497" y="1372"/>
                    <a:pt x="2454" y="1430"/>
                  </a:cubicBezTo>
                  <a:lnTo>
                    <a:pt x="72" y="4121"/>
                  </a:lnTo>
                  <a:cubicBezTo>
                    <a:pt x="1" y="4192"/>
                    <a:pt x="1" y="4335"/>
                    <a:pt x="49" y="4454"/>
                  </a:cubicBezTo>
                  <a:cubicBezTo>
                    <a:pt x="120" y="4526"/>
                    <a:pt x="191" y="4597"/>
                    <a:pt x="310" y="4597"/>
                  </a:cubicBezTo>
                  <a:lnTo>
                    <a:pt x="1025" y="4597"/>
                  </a:lnTo>
                  <a:lnTo>
                    <a:pt x="1025" y="11741"/>
                  </a:lnTo>
                  <a:cubicBezTo>
                    <a:pt x="1025" y="11837"/>
                    <a:pt x="1120" y="11908"/>
                    <a:pt x="1215" y="11908"/>
                  </a:cubicBezTo>
                  <a:lnTo>
                    <a:pt x="8931" y="11908"/>
                  </a:lnTo>
                  <a:cubicBezTo>
                    <a:pt x="9003" y="11908"/>
                    <a:pt x="9098" y="11837"/>
                    <a:pt x="9098" y="11741"/>
                  </a:cubicBezTo>
                  <a:lnTo>
                    <a:pt x="9098" y="10312"/>
                  </a:lnTo>
                  <a:cubicBezTo>
                    <a:pt x="9098" y="10217"/>
                    <a:pt x="9050" y="10170"/>
                    <a:pt x="8955" y="10122"/>
                  </a:cubicBezTo>
                  <a:cubicBezTo>
                    <a:pt x="8943" y="10119"/>
                    <a:pt x="8931" y="10118"/>
                    <a:pt x="8919" y="10118"/>
                  </a:cubicBezTo>
                  <a:cubicBezTo>
                    <a:pt x="8817" y="10118"/>
                    <a:pt x="8741" y="10206"/>
                    <a:pt x="8741" y="10312"/>
                  </a:cubicBezTo>
                  <a:lnTo>
                    <a:pt x="8741" y="11598"/>
                  </a:lnTo>
                  <a:lnTo>
                    <a:pt x="6193" y="11598"/>
                  </a:lnTo>
                  <a:lnTo>
                    <a:pt x="6193" y="7907"/>
                  </a:lnTo>
                  <a:cubicBezTo>
                    <a:pt x="6193" y="7812"/>
                    <a:pt x="6097" y="7717"/>
                    <a:pt x="6002" y="7717"/>
                  </a:cubicBezTo>
                  <a:lnTo>
                    <a:pt x="5192" y="7717"/>
                  </a:lnTo>
                  <a:lnTo>
                    <a:pt x="7431" y="5192"/>
                  </a:lnTo>
                  <a:lnTo>
                    <a:pt x="9670" y="7717"/>
                  </a:lnTo>
                  <a:lnTo>
                    <a:pt x="8884" y="7717"/>
                  </a:lnTo>
                  <a:cubicBezTo>
                    <a:pt x="8812" y="7717"/>
                    <a:pt x="8717" y="7812"/>
                    <a:pt x="8717" y="7907"/>
                  </a:cubicBezTo>
                  <a:lnTo>
                    <a:pt x="8717" y="9503"/>
                  </a:lnTo>
                  <a:cubicBezTo>
                    <a:pt x="8717" y="9598"/>
                    <a:pt x="8765" y="9646"/>
                    <a:pt x="8860" y="9693"/>
                  </a:cubicBezTo>
                  <a:cubicBezTo>
                    <a:pt x="8872" y="9696"/>
                    <a:pt x="8884" y="9697"/>
                    <a:pt x="8896" y="9697"/>
                  </a:cubicBezTo>
                  <a:cubicBezTo>
                    <a:pt x="8998" y="9697"/>
                    <a:pt x="9074" y="9609"/>
                    <a:pt x="9074" y="9503"/>
                  </a:cubicBezTo>
                  <a:lnTo>
                    <a:pt x="9074" y="8050"/>
                  </a:lnTo>
                  <a:lnTo>
                    <a:pt x="9789" y="8050"/>
                  </a:lnTo>
                  <a:cubicBezTo>
                    <a:pt x="9884" y="8050"/>
                    <a:pt x="10003" y="7979"/>
                    <a:pt x="10051" y="7907"/>
                  </a:cubicBezTo>
                  <a:cubicBezTo>
                    <a:pt x="10146" y="7740"/>
                    <a:pt x="10122" y="7598"/>
                    <a:pt x="10027" y="7502"/>
                  </a:cubicBezTo>
                  <a:lnTo>
                    <a:pt x="7645" y="4835"/>
                  </a:lnTo>
                  <a:cubicBezTo>
                    <a:pt x="7622" y="4787"/>
                    <a:pt x="7574" y="4764"/>
                    <a:pt x="7550" y="4764"/>
                  </a:cubicBezTo>
                  <a:cubicBezTo>
                    <a:pt x="7510" y="4748"/>
                    <a:pt x="7468" y="4740"/>
                    <a:pt x="7427" y="4740"/>
                  </a:cubicBezTo>
                  <a:cubicBezTo>
                    <a:pt x="7344" y="4740"/>
                    <a:pt x="7264" y="4772"/>
                    <a:pt x="7217" y="4835"/>
                  </a:cubicBezTo>
                  <a:lnTo>
                    <a:pt x="6693" y="5454"/>
                  </a:lnTo>
                  <a:lnTo>
                    <a:pt x="6693" y="3263"/>
                  </a:lnTo>
                  <a:lnTo>
                    <a:pt x="7407" y="3263"/>
                  </a:lnTo>
                  <a:cubicBezTo>
                    <a:pt x="7526" y="3263"/>
                    <a:pt x="7622" y="3192"/>
                    <a:pt x="7669" y="3097"/>
                  </a:cubicBezTo>
                  <a:cubicBezTo>
                    <a:pt x="7741" y="2978"/>
                    <a:pt x="7693" y="2859"/>
                    <a:pt x="7645" y="2787"/>
                  </a:cubicBezTo>
                  <a:lnTo>
                    <a:pt x="5264" y="96"/>
                  </a:lnTo>
                  <a:cubicBezTo>
                    <a:pt x="5192" y="25"/>
                    <a:pt x="5121" y="1"/>
                    <a:pt x="505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15" name="Google Shape;19615;p83"/>
          <p:cNvGrpSpPr/>
          <p:nvPr/>
        </p:nvGrpSpPr>
        <p:grpSpPr>
          <a:xfrm>
            <a:off x="7736880" y="1922930"/>
            <a:ext cx="354351" cy="353636"/>
            <a:chOff x="7393967" y="1922930"/>
            <a:chExt cx="354351" cy="353636"/>
          </a:xfrm>
        </p:grpSpPr>
        <p:sp>
          <p:nvSpPr>
            <p:cNvPr id="19616" name="Google Shape;19616;p83"/>
            <p:cNvSpPr/>
            <p:nvPr/>
          </p:nvSpPr>
          <p:spPr>
            <a:xfrm>
              <a:off x="7399662" y="2225407"/>
              <a:ext cx="90190" cy="45468"/>
            </a:xfrm>
            <a:custGeom>
              <a:avLst/>
              <a:gdLst/>
              <a:ahLst/>
              <a:cxnLst/>
              <a:rect l="l" t="t" r="r" b="b"/>
              <a:pathLst>
                <a:path w="3025" h="1525" extrusionOk="0">
                  <a:moveTo>
                    <a:pt x="167" y="1"/>
                  </a:moveTo>
                  <a:cubicBezTo>
                    <a:pt x="95" y="1"/>
                    <a:pt x="0" y="96"/>
                    <a:pt x="0" y="191"/>
                  </a:cubicBezTo>
                  <a:lnTo>
                    <a:pt x="0" y="1358"/>
                  </a:lnTo>
                  <a:cubicBezTo>
                    <a:pt x="0" y="1453"/>
                    <a:pt x="95" y="1525"/>
                    <a:pt x="167" y="1525"/>
                  </a:cubicBezTo>
                  <a:lnTo>
                    <a:pt x="2858" y="1525"/>
                  </a:lnTo>
                  <a:cubicBezTo>
                    <a:pt x="2953" y="1525"/>
                    <a:pt x="3001" y="1453"/>
                    <a:pt x="3025" y="1358"/>
                  </a:cubicBezTo>
                  <a:lnTo>
                    <a:pt x="3025" y="191"/>
                  </a:lnTo>
                  <a:cubicBezTo>
                    <a:pt x="3025" y="96"/>
                    <a:pt x="2953" y="1"/>
                    <a:pt x="285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7" name="Google Shape;19617;p83"/>
            <p:cNvSpPr/>
            <p:nvPr/>
          </p:nvSpPr>
          <p:spPr>
            <a:xfrm>
              <a:off x="7525334" y="2225407"/>
              <a:ext cx="90906" cy="45468"/>
            </a:xfrm>
            <a:custGeom>
              <a:avLst/>
              <a:gdLst/>
              <a:ahLst/>
              <a:cxnLst/>
              <a:rect l="l" t="t" r="r" b="b"/>
              <a:pathLst>
                <a:path w="3049" h="1525" extrusionOk="0">
                  <a:moveTo>
                    <a:pt x="191" y="1"/>
                  </a:moveTo>
                  <a:cubicBezTo>
                    <a:pt x="96" y="1"/>
                    <a:pt x="0" y="96"/>
                    <a:pt x="0" y="191"/>
                  </a:cubicBezTo>
                  <a:lnTo>
                    <a:pt x="0" y="1358"/>
                  </a:lnTo>
                  <a:cubicBezTo>
                    <a:pt x="0" y="1453"/>
                    <a:pt x="96" y="1525"/>
                    <a:pt x="191" y="1525"/>
                  </a:cubicBezTo>
                  <a:lnTo>
                    <a:pt x="2858" y="1525"/>
                  </a:lnTo>
                  <a:cubicBezTo>
                    <a:pt x="2953" y="1525"/>
                    <a:pt x="3049" y="1453"/>
                    <a:pt x="3049" y="1358"/>
                  </a:cubicBezTo>
                  <a:lnTo>
                    <a:pt x="3049" y="191"/>
                  </a:lnTo>
                  <a:cubicBezTo>
                    <a:pt x="3049" y="96"/>
                    <a:pt x="2953" y="1"/>
                    <a:pt x="285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8" name="Google Shape;19618;p83"/>
            <p:cNvSpPr/>
            <p:nvPr/>
          </p:nvSpPr>
          <p:spPr>
            <a:xfrm>
              <a:off x="7651721" y="2225407"/>
              <a:ext cx="90190" cy="45468"/>
            </a:xfrm>
            <a:custGeom>
              <a:avLst/>
              <a:gdLst/>
              <a:ahLst/>
              <a:cxnLst/>
              <a:rect l="l" t="t" r="r" b="b"/>
              <a:pathLst>
                <a:path w="3025" h="1525" extrusionOk="0">
                  <a:moveTo>
                    <a:pt x="167" y="1"/>
                  </a:moveTo>
                  <a:cubicBezTo>
                    <a:pt x="96" y="1"/>
                    <a:pt x="0" y="96"/>
                    <a:pt x="0" y="191"/>
                  </a:cubicBezTo>
                  <a:lnTo>
                    <a:pt x="0" y="1358"/>
                  </a:lnTo>
                  <a:cubicBezTo>
                    <a:pt x="0" y="1453"/>
                    <a:pt x="96" y="1525"/>
                    <a:pt x="167" y="1525"/>
                  </a:cubicBezTo>
                  <a:lnTo>
                    <a:pt x="2858" y="1525"/>
                  </a:lnTo>
                  <a:cubicBezTo>
                    <a:pt x="2977" y="1525"/>
                    <a:pt x="3025" y="1453"/>
                    <a:pt x="3025" y="1358"/>
                  </a:cubicBezTo>
                  <a:lnTo>
                    <a:pt x="3025" y="191"/>
                  </a:lnTo>
                  <a:cubicBezTo>
                    <a:pt x="3025" y="96"/>
                    <a:pt x="2953" y="1"/>
                    <a:pt x="285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9" name="Google Shape;19619;p83"/>
            <p:cNvSpPr/>
            <p:nvPr/>
          </p:nvSpPr>
          <p:spPr>
            <a:xfrm>
              <a:off x="7399662" y="2113241"/>
              <a:ext cx="90190" cy="45468"/>
            </a:xfrm>
            <a:custGeom>
              <a:avLst/>
              <a:gdLst/>
              <a:ahLst/>
              <a:cxnLst/>
              <a:rect l="l" t="t" r="r" b="b"/>
              <a:pathLst>
                <a:path w="3025" h="1525" extrusionOk="0">
                  <a:moveTo>
                    <a:pt x="167" y="0"/>
                  </a:moveTo>
                  <a:cubicBezTo>
                    <a:pt x="95" y="0"/>
                    <a:pt x="0" y="95"/>
                    <a:pt x="0" y="167"/>
                  </a:cubicBezTo>
                  <a:lnTo>
                    <a:pt x="0" y="1334"/>
                  </a:lnTo>
                  <a:cubicBezTo>
                    <a:pt x="0" y="1429"/>
                    <a:pt x="95" y="1524"/>
                    <a:pt x="167" y="1524"/>
                  </a:cubicBezTo>
                  <a:lnTo>
                    <a:pt x="2858" y="1524"/>
                  </a:lnTo>
                  <a:cubicBezTo>
                    <a:pt x="2953" y="1524"/>
                    <a:pt x="3001" y="1453"/>
                    <a:pt x="3025" y="1334"/>
                  </a:cubicBezTo>
                  <a:lnTo>
                    <a:pt x="3025" y="167"/>
                  </a:lnTo>
                  <a:cubicBezTo>
                    <a:pt x="3025" y="95"/>
                    <a:pt x="2953" y="0"/>
                    <a:pt x="2858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0" name="Google Shape;19620;p83"/>
            <p:cNvSpPr/>
            <p:nvPr/>
          </p:nvSpPr>
          <p:spPr>
            <a:xfrm>
              <a:off x="7525334" y="2113241"/>
              <a:ext cx="90906" cy="45468"/>
            </a:xfrm>
            <a:custGeom>
              <a:avLst/>
              <a:gdLst/>
              <a:ahLst/>
              <a:cxnLst/>
              <a:rect l="l" t="t" r="r" b="b"/>
              <a:pathLst>
                <a:path w="3049" h="1525" extrusionOk="0">
                  <a:moveTo>
                    <a:pt x="191" y="0"/>
                  </a:moveTo>
                  <a:cubicBezTo>
                    <a:pt x="96" y="0"/>
                    <a:pt x="0" y="95"/>
                    <a:pt x="0" y="167"/>
                  </a:cubicBezTo>
                  <a:lnTo>
                    <a:pt x="0" y="1334"/>
                  </a:lnTo>
                  <a:cubicBezTo>
                    <a:pt x="0" y="1429"/>
                    <a:pt x="96" y="1524"/>
                    <a:pt x="191" y="1524"/>
                  </a:cubicBezTo>
                  <a:lnTo>
                    <a:pt x="2858" y="1524"/>
                  </a:lnTo>
                  <a:cubicBezTo>
                    <a:pt x="2953" y="1524"/>
                    <a:pt x="3049" y="1453"/>
                    <a:pt x="3049" y="1334"/>
                  </a:cubicBezTo>
                  <a:lnTo>
                    <a:pt x="3049" y="167"/>
                  </a:lnTo>
                  <a:cubicBezTo>
                    <a:pt x="3049" y="95"/>
                    <a:pt x="2953" y="0"/>
                    <a:pt x="2858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1" name="Google Shape;19621;p83"/>
            <p:cNvSpPr/>
            <p:nvPr/>
          </p:nvSpPr>
          <p:spPr>
            <a:xfrm>
              <a:off x="7651721" y="2113241"/>
              <a:ext cx="90190" cy="45468"/>
            </a:xfrm>
            <a:custGeom>
              <a:avLst/>
              <a:gdLst/>
              <a:ahLst/>
              <a:cxnLst/>
              <a:rect l="l" t="t" r="r" b="b"/>
              <a:pathLst>
                <a:path w="3025" h="1525" extrusionOk="0">
                  <a:moveTo>
                    <a:pt x="167" y="0"/>
                  </a:moveTo>
                  <a:cubicBezTo>
                    <a:pt x="96" y="0"/>
                    <a:pt x="0" y="95"/>
                    <a:pt x="0" y="167"/>
                  </a:cubicBezTo>
                  <a:lnTo>
                    <a:pt x="0" y="1334"/>
                  </a:lnTo>
                  <a:cubicBezTo>
                    <a:pt x="0" y="1429"/>
                    <a:pt x="96" y="1524"/>
                    <a:pt x="167" y="1524"/>
                  </a:cubicBezTo>
                  <a:lnTo>
                    <a:pt x="2858" y="1524"/>
                  </a:lnTo>
                  <a:cubicBezTo>
                    <a:pt x="2977" y="1524"/>
                    <a:pt x="3025" y="1453"/>
                    <a:pt x="3025" y="1334"/>
                  </a:cubicBezTo>
                  <a:lnTo>
                    <a:pt x="3025" y="167"/>
                  </a:lnTo>
                  <a:cubicBezTo>
                    <a:pt x="3025" y="95"/>
                    <a:pt x="2953" y="0"/>
                    <a:pt x="2858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2" name="Google Shape;19622;p83"/>
            <p:cNvSpPr/>
            <p:nvPr/>
          </p:nvSpPr>
          <p:spPr>
            <a:xfrm>
              <a:off x="7489108" y="1928625"/>
              <a:ext cx="164042" cy="77430"/>
            </a:xfrm>
            <a:custGeom>
              <a:avLst/>
              <a:gdLst/>
              <a:ahLst/>
              <a:cxnLst/>
              <a:rect l="l" t="t" r="r" b="b"/>
              <a:pathLst>
                <a:path w="5502" h="2597" extrusionOk="0">
                  <a:moveTo>
                    <a:pt x="191" y="0"/>
                  </a:moveTo>
                  <a:cubicBezTo>
                    <a:pt x="96" y="0"/>
                    <a:pt x="1" y="96"/>
                    <a:pt x="1" y="167"/>
                  </a:cubicBezTo>
                  <a:lnTo>
                    <a:pt x="1" y="2406"/>
                  </a:lnTo>
                  <a:cubicBezTo>
                    <a:pt x="1" y="2501"/>
                    <a:pt x="96" y="2596"/>
                    <a:pt x="191" y="2596"/>
                  </a:cubicBezTo>
                  <a:lnTo>
                    <a:pt x="5311" y="2596"/>
                  </a:lnTo>
                  <a:cubicBezTo>
                    <a:pt x="5431" y="2596"/>
                    <a:pt x="5478" y="2501"/>
                    <a:pt x="5502" y="2406"/>
                  </a:cubicBezTo>
                  <a:lnTo>
                    <a:pt x="5502" y="167"/>
                  </a:lnTo>
                  <a:cubicBezTo>
                    <a:pt x="5502" y="72"/>
                    <a:pt x="5431" y="0"/>
                    <a:pt x="5335" y="0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3" name="Google Shape;19623;p83"/>
            <p:cNvSpPr/>
            <p:nvPr/>
          </p:nvSpPr>
          <p:spPr>
            <a:xfrm>
              <a:off x="7469937" y="2225407"/>
              <a:ext cx="19201" cy="45468"/>
            </a:xfrm>
            <a:custGeom>
              <a:avLst/>
              <a:gdLst/>
              <a:ahLst/>
              <a:cxnLst/>
              <a:rect l="l" t="t" r="r" b="b"/>
              <a:pathLst>
                <a:path w="644" h="1525" extrusionOk="0">
                  <a:moveTo>
                    <a:pt x="1" y="1"/>
                  </a:moveTo>
                  <a:cubicBezTo>
                    <a:pt x="72" y="1"/>
                    <a:pt x="168" y="96"/>
                    <a:pt x="168" y="191"/>
                  </a:cubicBezTo>
                  <a:lnTo>
                    <a:pt x="168" y="1358"/>
                  </a:lnTo>
                  <a:cubicBezTo>
                    <a:pt x="168" y="1453"/>
                    <a:pt x="72" y="1525"/>
                    <a:pt x="1" y="1525"/>
                  </a:cubicBezTo>
                  <a:lnTo>
                    <a:pt x="477" y="1525"/>
                  </a:lnTo>
                  <a:cubicBezTo>
                    <a:pt x="549" y="1525"/>
                    <a:pt x="644" y="1430"/>
                    <a:pt x="644" y="1358"/>
                  </a:cubicBezTo>
                  <a:lnTo>
                    <a:pt x="644" y="191"/>
                  </a:lnTo>
                  <a:cubicBezTo>
                    <a:pt x="644" y="96"/>
                    <a:pt x="549" y="1"/>
                    <a:pt x="477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4" name="Google Shape;19624;p83"/>
            <p:cNvSpPr/>
            <p:nvPr/>
          </p:nvSpPr>
          <p:spPr>
            <a:xfrm>
              <a:off x="7595638" y="2225407"/>
              <a:ext cx="19887" cy="45468"/>
            </a:xfrm>
            <a:custGeom>
              <a:avLst/>
              <a:gdLst/>
              <a:ahLst/>
              <a:cxnLst/>
              <a:rect l="l" t="t" r="r" b="b"/>
              <a:pathLst>
                <a:path w="667" h="1525" extrusionOk="0">
                  <a:moveTo>
                    <a:pt x="0" y="1"/>
                  </a:moveTo>
                  <a:cubicBezTo>
                    <a:pt x="95" y="1"/>
                    <a:pt x="191" y="96"/>
                    <a:pt x="191" y="191"/>
                  </a:cubicBezTo>
                  <a:lnTo>
                    <a:pt x="191" y="1358"/>
                  </a:lnTo>
                  <a:cubicBezTo>
                    <a:pt x="191" y="1453"/>
                    <a:pt x="95" y="1525"/>
                    <a:pt x="0" y="1525"/>
                  </a:cubicBezTo>
                  <a:lnTo>
                    <a:pt x="476" y="1525"/>
                  </a:lnTo>
                  <a:cubicBezTo>
                    <a:pt x="572" y="1525"/>
                    <a:pt x="667" y="1430"/>
                    <a:pt x="667" y="1358"/>
                  </a:cubicBezTo>
                  <a:lnTo>
                    <a:pt x="667" y="191"/>
                  </a:lnTo>
                  <a:cubicBezTo>
                    <a:pt x="667" y="96"/>
                    <a:pt x="595" y="1"/>
                    <a:pt x="476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5" name="Google Shape;19625;p83"/>
            <p:cNvSpPr/>
            <p:nvPr/>
          </p:nvSpPr>
          <p:spPr>
            <a:xfrm>
              <a:off x="7722711" y="2225407"/>
              <a:ext cx="19201" cy="45468"/>
            </a:xfrm>
            <a:custGeom>
              <a:avLst/>
              <a:gdLst/>
              <a:ahLst/>
              <a:cxnLst/>
              <a:rect l="l" t="t" r="r" b="b"/>
              <a:pathLst>
                <a:path w="644" h="1525" extrusionOk="0">
                  <a:moveTo>
                    <a:pt x="1" y="1"/>
                  </a:moveTo>
                  <a:cubicBezTo>
                    <a:pt x="96" y="1"/>
                    <a:pt x="168" y="96"/>
                    <a:pt x="168" y="191"/>
                  </a:cubicBezTo>
                  <a:lnTo>
                    <a:pt x="168" y="1358"/>
                  </a:lnTo>
                  <a:cubicBezTo>
                    <a:pt x="168" y="1453"/>
                    <a:pt x="96" y="1525"/>
                    <a:pt x="1" y="1525"/>
                  </a:cubicBezTo>
                  <a:lnTo>
                    <a:pt x="477" y="1525"/>
                  </a:lnTo>
                  <a:cubicBezTo>
                    <a:pt x="572" y="1525"/>
                    <a:pt x="644" y="1430"/>
                    <a:pt x="644" y="1358"/>
                  </a:cubicBezTo>
                  <a:lnTo>
                    <a:pt x="644" y="191"/>
                  </a:lnTo>
                  <a:cubicBezTo>
                    <a:pt x="644" y="96"/>
                    <a:pt x="596" y="1"/>
                    <a:pt x="477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6" name="Google Shape;19626;p83"/>
            <p:cNvSpPr/>
            <p:nvPr/>
          </p:nvSpPr>
          <p:spPr>
            <a:xfrm>
              <a:off x="7469937" y="2113927"/>
              <a:ext cx="19201" cy="45468"/>
            </a:xfrm>
            <a:custGeom>
              <a:avLst/>
              <a:gdLst/>
              <a:ahLst/>
              <a:cxnLst/>
              <a:rect l="l" t="t" r="r" b="b"/>
              <a:pathLst>
                <a:path w="644" h="1525" extrusionOk="0">
                  <a:moveTo>
                    <a:pt x="1" y="1"/>
                  </a:moveTo>
                  <a:cubicBezTo>
                    <a:pt x="72" y="1"/>
                    <a:pt x="168" y="96"/>
                    <a:pt x="168" y="168"/>
                  </a:cubicBezTo>
                  <a:lnTo>
                    <a:pt x="168" y="1334"/>
                  </a:lnTo>
                  <a:cubicBezTo>
                    <a:pt x="168" y="1430"/>
                    <a:pt x="72" y="1525"/>
                    <a:pt x="1" y="1525"/>
                  </a:cubicBezTo>
                  <a:lnTo>
                    <a:pt x="477" y="1525"/>
                  </a:lnTo>
                  <a:cubicBezTo>
                    <a:pt x="549" y="1525"/>
                    <a:pt x="644" y="1430"/>
                    <a:pt x="644" y="1334"/>
                  </a:cubicBezTo>
                  <a:lnTo>
                    <a:pt x="644" y="168"/>
                  </a:lnTo>
                  <a:cubicBezTo>
                    <a:pt x="644" y="72"/>
                    <a:pt x="549" y="1"/>
                    <a:pt x="477" y="1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7" name="Google Shape;19627;p83"/>
            <p:cNvSpPr/>
            <p:nvPr/>
          </p:nvSpPr>
          <p:spPr>
            <a:xfrm>
              <a:off x="7595638" y="2113927"/>
              <a:ext cx="19887" cy="45468"/>
            </a:xfrm>
            <a:custGeom>
              <a:avLst/>
              <a:gdLst/>
              <a:ahLst/>
              <a:cxnLst/>
              <a:rect l="l" t="t" r="r" b="b"/>
              <a:pathLst>
                <a:path w="667" h="1525" extrusionOk="0">
                  <a:moveTo>
                    <a:pt x="0" y="1"/>
                  </a:moveTo>
                  <a:cubicBezTo>
                    <a:pt x="95" y="1"/>
                    <a:pt x="191" y="96"/>
                    <a:pt x="191" y="168"/>
                  </a:cubicBezTo>
                  <a:lnTo>
                    <a:pt x="191" y="1334"/>
                  </a:lnTo>
                  <a:cubicBezTo>
                    <a:pt x="191" y="1430"/>
                    <a:pt x="95" y="1525"/>
                    <a:pt x="0" y="1525"/>
                  </a:cubicBezTo>
                  <a:lnTo>
                    <a:pt x="476" y="1525"/>
                  </a:lnTo>
                  <a:cubicBezTo>
                    <a:pt x="572" y="1525"/>
                    <a:pt x="667" y="1430"/>
                    <a:pt x="667" y="1334"/>
                  </a:cubicBezTo>
                  <a:lnTo>
                    <a:pt x="667" y="168"/>
                  </a:lnTo>
                  <a:cubicBezTo>
                    <a:pt x="667" y="72"/>
                    <a:pt x="595" y="1"/>
                    <a:pt x="476" y="1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8" name="Google Shape;19628;p83"/>
            <p:cNvSpPr/>
            <p:nvPr/>
          </p:nvSpPr>
          <p:spPr>
            <a:xfrm>
              <a:off x="7722711" y="2113927"/>
              <a:ext cx="19201" cy="45468"/>
            </a:xfrm>
            <a:custGeom>
              <a:avLst/>
              <a:gdLst/>
              <a:ahLst/>
              <a:cxnLst/>
              <a:rect l="l" t="t" r="r" b="b"/>
              <a:pathLst>
                <a:path w="644" h="1525" extrusionOk="0">
                  <a:moveTo>
                    <a:pt x="1" y="1"/>
                  </a:moveTo>
                  <a:cubicBezTo>
                    <a:pt x="96" y="1"/>
                    <a:pt x="168" y="96"/>
                    <a:pt x="168" y="168"/>
                  </a:cubicBezTo>
                  <a:lnTo>
                    <a:pt x="168" y="1334"/>
                  </a:lnTo>
                  <a:cubicBezTo>
                    <a:pt x="168" y="1430"/>
                    <a:pt x="96" y="1525"/>
                    <a:pt x="1" y="1525"/>
                  </a:cubicBezTo>
                  <a:lnTo>
                    <a:pt x="477" y="1525"/>
                  </a:lnTo>
                  <a:cubicBezTo>
                    <a:pt x="572" y="1525"/>
                    <a:pt x="644" y="1430"/>
                    <a:pt x="644" y="1334"/>
                  </a:cubicBezTo>
                  <a:lnTo>
                    <a:pt x="644" y="168"/>
                  </a:lnTo>
                  <a:cubicBezTo>
                    <a:pt x="644" y="72"/>
                    <a:pt x="596" y="1"/>
                    <a:pt x="477" y="1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9" name="Google Shape;19629;p83"/>
            <p:cNvSpPr/>
            <p:nvPr/>
          </p:nvSpPr>
          <p:spPr>
            <a:xfrm>
              <a:off x="7633265" y="1928625"/>
              <a:ext cx="19201" cy="77430"/>
            </a:xfrm>
            <a:custGeom>
              <a:avLst/>
              <a:gdLst/>
              <a:ahLst/>
              <a:cxnLst/>
              <a:rect l="l" t="t" r="r" b="b"/>
              <a:pathLst>
                <a:path w="644" h="2597" extrusionOk="0">
                  <a:moveTo>
                    <a:pt x="0" y="0"/>
                  </a:moveTo>
                  <a:cubicBezTo>
                    <a:pt x="72" y="0"/>
                    <a:pt x="167" y="96"/>
                    <a:pt x="167" y="167"/>
                  </a:cubicBezTo>
                  <a:lnTo>
                    <a:pt x="167" y="2406"/>
                  </a:lnTo>
                  <a:cubicBezTo>
                    <a:pt x="167" y="2501"/>
                    <a:pt x="72" y="2596"/>
                    <a:pt x="0" y="2596"/>
                  </a:cubicBezTo>
                  <a:lnTo>
                    <a:pt x="476" y="2596"/>
                  </a:lnTo>
                  <a:cubicBezTo>
                    <a:pt x="548" y="2596"/>
                    <a:pt x="643" y="2501"/>
                    <a:pt x="643" y="2406"/>
                  </a:cubicBezTo>
                  <a:lnTo>
                    <a:pt x="643" y="167"/>
                  </a:lnTo>
                  <a:cubicBezTo>
                    <a:pt x="643" y="96"/>
                    <a:pt x="596" y="0"/>
                    <a:pt x="476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0" name="Google Shape;19630;p83"/>
            <p:cNvSpPr/>
            <p:nvPr/>
          </p:nvSpPr>
          <p:spPr>
            <a:xfrm>
              <a:off x="7528882" y="1949913"/>
              <a:ext cx="83810" cy="10674"/>
            </a:xfrm>
            <a:custGeom>
              <a:avLst/>
              <a:gdLst/>
              <a:ahLst/>
              <a:cxnLst/>
              <a:rect l="l" t="t" r="r" b="b"/>
              <a:pathLst>
                <a:path w="2811" h="358" extrusionOk="0">
                  <a:moveTo>
                    <a:pt x="215" y="1"/>
                  </a:moveTo>
                  <a:cubicBezTo>
                    <a:pt x="120" y="1"/>
                    <a:pt x="72" y="48"/>
                    <a:pt x="48" y="144"/>
                  </a:cubicBezTo>
                  <a:cubicBezTo>
                    <a:pt x="0" y="263"/>
                    <a:pt x="96" y="358"/>
                    <a:pt x="215" y="358"/>
                  </a:cubicBezTo>
                  <a:lnTo>
                    <a:pt x="2596" y="358"/>
                  </a:lnTo>
                  <a:cubicBezTo>
                    <a:pt x="2715" y="358"/>
                    <a:pt x="2811" y="263"/>
                    <a:pt x="2763" y="144"/>
                  </a:cubicBezTo>
                  <a:cubicBezTo>
                    <a:pt x="2739" y="48"/>
                    <a:pt x="2668" y="1"/>
                    <a:pt x="257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1" name="Google Shape;19631;p83"/>
            <p:cNvSpPr/>
            <p:nvPr/>
          </p:nvSpPr>
          <p:spPr>
            <a:xfrm>
              <a:off x="7546622" y="1972632"/>
              <a:ext cx="46899" cy="10704"/>
            </a:xfrm>
            <a:custGeom>
              <a:avLst/>
              <a:gdLst/>
              <a:ahLst/>
              <a:cxnLst/>
              <a:rect l="l" t="t" r="r" b="b"/>
              <a:pathLst>
                <a:path w="1573" h="359" extrusionOk="0">
                  <a:moveTo>
                    <a:pt x="215" y="1"/>
                  </a:moveTo>
                  <a:cubicBezTo>
                    <a:pt x="96" y="1"/>
                    <a:pt x="1" y="96"/>
                    <a:pt x="48" y="215"/>
                  </a:cubicBezTo>
                  <a:cubicBezTo>
                    <a:pt x="72" y="310"/>
                    <a:pt x="120" y="358"/>
                    <a:pt x="215" y="358"/>
                  </a:cubicBezTo>
                  <a:lnTo>
                    <a:pt x="1382" y="358"/>
                  </a:lnTo>
                  <a:cubicBezTo>
                    <a:pt x="1477" y="358"/>
                    <a:pt x="1525" y="310"/>
                    <a:pt x="1549" y="215"/>
                  </a:cubicBezTo>
                  <a:cubicBezTo>
                    <a:pt x="1573" y="96"/>
                    <a:pt x="1501" y="1"/>
                    <a:pt x="138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2" name="Google Shape;19632;p83"/>
            <p:cNvSpPr/>
            <p:nvPr/>
          </p:nvSpPr>
          <p:spPr>
            <a:xfrm>
              <a:off x="7393967" y="1922930"/>
              <a:ext cx="354351" cy="353636"/>
            </a:xfrm>
            <a:custGeom>
              <a:avLst/>
              <a:gdLst/>
              <a:ahLst/>
              <a:cxnLst/>
              <a:rect l="l" t="t" r="r" b="b"/>
              <a:pathLst>
                <a:path w="11885" h="11861" extrusionOk="0">
                  <a:moveTo>
                    <a:pt x="3025" y="6550"/>
                  </a:moveTo>
                  <a:lnTo>
                    <a:pt x="3025" y="7717"/>
                  </a:lnTo>
                  <a:lnTo>
                    <a:pt x="334" y="7717"/>
                  </a:lnTo>
                  <a:lnTo>
                    <a:pt x="334" y="6550"/>
                  </a:lnTo>
                  <a:close/>
                  <a:moveTo>
                    <a:pt x="7264" y="6550"/>
                  </a:moveTo>
                  <a:lnTo>
                    <a:pt x="7264" y="7717"/>
                  </a:lnTo>
                  <a:lnTo>
                    <a:pt x="4597" y="7717"/>
                  </a:lnTo>
                  <a:lnTo>
                    <a:pt x="4597" y="6550"/>
                  </a:lnTo>
                  <a:close/>
                  <a:moveTo>
                    <a:pt x="11527" y="6550"/>
                  </a:moveTo>
                  <a:lnTo>
                    <a:pt x="11527" y="7717"/>
                  </a:lnTo>
                  <a:lnTo>
                    <a:pt x="8860" y="7717"/>
                  </a:lnTo>
                  <a:lnTo>
                    <a:pt x="8860" y="6550"/>
                  </a:lnTo>
                  <a:close/>
                  <a:moveTo>
                    <a:pt x="7240" y="10312"/>
                  </a:moveTo>
                  <a:lnTo>
                    <a:pt x="7240" y="11456"/>
                  </a:lnTo>
                  <a:lnTo>
                    <a:pt x="4573" y="11456"/>
                  </a:lnTo>
                  <a:lnTo>
                    <a:pt x="4573" y="10312"/>
                  </a:lnTo>
                  <a:close/>
                  <a:moveTo>
                    <a:pt x="11527" y="10312"/>
                  </a:moveTo>
                  <a:lnTo>
                    <a:pt x="11527" y="11456"/>
                  </a:lnTo>
                  <a:lnTo>
                    <a:pt x="8860" y="11456"/>
                  </a:lnTo>
                  <a:lnTo>
                    <a:pt x="8860" y="10312"/>
                  </a:lnTo>
                  <a:close/>
                  <a:moveTo>
                    <a:pt x="3382" y="1"/>
                  </a:moveTo>
                  <a:cubicBezTo>
                    <a:pt x="3192" y="1"/>
                    <a:pt x="3049" y="358"/>
                    <a:pt x="3049" y="358"/>
                  </a:cubicBezTo>
                  <a:lnTo>
                    <a:pt x="3049" y="2597"/>
                  </a:lnTo>
                  <a:cubicBezTo>
                    <a:pt x="3049" y="2763"/>
                    <a:pt x="3192" y="2954"/>
                    <a:pt x="3406" y="2954"/>
                  </a:cubicBezTo>
                  <a:lnTo>
                    <a:pt x="5788" y="2954"/>
                  </a:lnTo>
                  <a:lnTo>
                    <a:pt x="5788" y="4502"/>
                  </a:lnTo>
                  <a:lnTo>
                    <a:pt x="2001" y="4502"/>
                  </a:lnTo>
                  <a:cubicBezTo>
                    <a:pt x="1739" y="4502"/>
                    <a:pt x="1525" y="4716"/>
                    <a:pt x="1525" y="4978"/>
                  </a:cubicBezTo>
                  <a:lnTo>
                    <a:pt x="1525" y="6264"/>
                  </a:lnTo>
                  <a:lnTo>
                    <a:pt x="358" y="6264"/>
                  </a:lnTo>
                  <a:cubicBezTo>
                    <a:pt x="191" y="6264"/>
                    <a:pt x="1" y="6407"/>
                    <a:pt x="1" y="6621"/>
                  </a:cubicBezTo>
                  <a:lnTo>
                    <a:pt x="1" y="7740"/>
                  </a:lnTo>
                  <a:cubicBezTo>
                    <a:pt x="1" y="7931"/>
                    <a:pt x="167" y="8098"/>
                    <a:pt x="358" y="8098"/>
                  </a:cubicBezTo>
                  <a:lnTo>
                    <a:pt x="1525" y="8098"/>
                  </a:lnTo>
                  <a:lnTo>
                    <a:pt x="1525" y="10003"/>
                  </a:lnTo>
                  <a:lnTo>
                    <a:pt x="358" y="10003"/>
                  </a:lnTo>
                  <a:cubicBezTo>
                    <a:pt x="191" y="10003"/>
                    <a:pt x="1" y="10146"/>
                    <a:pt x="1" y="10360"/>
                  </a:cubicBezTo>
                  <a:lnTo>
                    <a:pt x="1" y="11670"/>
                  </a:lnTo>
                  <a:cubicBezTo>
                    <a:pt x="1" y="11765"/>
                    <a:pt x="96" y="11860"/>
                    <a:pt x="191" y="11860"/>
                  </a:cubicBezTo>
                  <a:lnTo>
                    <a:pt x="1025" y="11860"/>
                  </a:lnTo>
                  <a:cubicBezTo>
                    <a:pt x="1049" y="11860"/>
                    <a:pt x="1072" y="11860"/>
                    <a:pt x="1072" y="11837"/>
                  </a:cubicBezTo>
                  <a:cubicBezTo>
                    <a:pt x="1191" y="11670"/>
                    <a:pt x="1120" y="11503"/>
                    <a:pt x="953" y="11503"/>
                  </a:cubicBezTo>
                  <a:lnTo>
                    <a:pt x="334" y="11503"/>
                  </a:lnTo>
                  <a:lnTo>
                    <a:pt x="334" y="10336"/>
                  </a:lnTo>
                  <a:lnTo>
                    <a:pt x="3025" y="10336"/>
                  </a:lnTo>
                  <a:lnTo>
                    <a:pt x="3025" y="11503"/>
                  </a:lnTo>
                  <a:lnTo>
                    <a:pt x="1763" y="11503"/>
                  </a:lnTo>
                  <a:cubicBezTo>
                    <a:pt x="1668" y="11503"/>
                    <a:pt x="1620" y="11551"/>
                    <a:pt x="1596" y="11646"/>
                  </a:cubicBezTo>
                  <a:cubicBezTo>
                    <a:pt x="1549" y="11765"/>
                    <a:pt x="1644" y="11860"/>
                    <a:pt x="1763" y="11860"/>
                  </a:cubicBezTo>
                  <a:lnTo>
                    <a:pt x="3049" y="11860"/>
                  </a:lnTo>
                  <a:cubicBezTo>
                    <a:pt x="3216" y="11860"/>
                    <a:pt x="3406" y="11717"/>
                    <a:pt x="3406" y="11503"/>
                  </a:cubicBezTo>
                  <a:lnTo>
                    <a:pt x="3406" y="10336"/>
                  </a:lnTo>
                  <a:cubicBezTo>
                    <a:pt x="3406" y="10146"/>
                    <a:pt x="3263" y="9979"/>
                    <a:pt x="3049" y="9979"/>
                  </a:cubicBezTo>
                  <a:lnTo>
                    <a:pt x="1882" y="9979"/>
                  </a:lnTo>
                  <a:lnTo>
                    <a:pt x="1882" y="8074"/>
                  </a:lnTo>
                  <a:lnTo>
                    <a:pt x="3049" y="8074"/>
                  </a:lnTo>
                  <a:cubicBezTo>
                    <a:pt x="3216" y="8074"/>
                    <a:pt x="3406" y="7931"/>
                    <a:pt x="3406" y="7717"/>
                  </a:cubicBezTo>
                  <a:lnTo>
                    <a:pt x="3406" y="6574"/>
                  </a:lnTo>
                  <a:cubicBezTo>
                    <a:pt x="3406" y="6407"/>
                    <a:pt x="3263" y="6216"/>
                    <a:pt x="3049" y="6216"/>
                  </a:cubicBezTo>
                  <a:lnTo>
                    <a:pt x="1882" y="6216"/>
                  </a:lnTo>
                  <a:lnTo>
                    <a:pt x="1882" y="4954"/>
                  </a:lnTo>
                  <a:cubicBezTo>
                    <a:pt x="1882" y="4859"/>
                    <a:pt x="1954" y="4787"/>
                    <a:pt x="2025" y="4787"/>
                  </a:cubicBezTo>
                  <a:lnTo>
                    <a:pt x="5788" y="4787"/>
                  </a:lnTo>
                  <a:lnTo>
                    <a:pt x="5788" y="6193"/>
                  </a:lnTo>
                  <a:lnTo>
                    <a:pt x="4597" y="6193"/>
                  </a:lnTo>
                  <a:cubicBezTo>
                    <a:pt x="4406" y="6193"/>
                    <a:pt x="4240" y="6359"/>
                    <a:pt x="4240" y="6550"/>
                  </a:cubicBezTo>
                  <a:lnTo>
                    <a:pt x="4240" y="7693"/>
                  </a:lnTo>
                  <a:cubicBezTo>
                    <a:pt x="4240" y="7860"/>
                    <a:pt x="4383" y="8050"/>
                    <a:pt x="4597" y="8050"/>
                  </a:cubicBezTo>
                  <a:lnTo>
                    <a:pt x="5788" y="8050"/>
                  </a:lnTo>
                  <a:lnTo>
                    <a:pt x="5788" y="9955"/>
                  </a:lnTo>
                  <a:lnTo>
                    <a:pt x="4597" y="9955"/>
                  </a:lnTo>
                  <a:cubicBezTo>
                    <a:pt x="4406" y="9955"/>
                    <a:pt x="4240" y="10098"/>
                    <a:pt x="4240" y="10312"/>
                  </a:cubicBezTo>
                  <a:lnTo>
                    <a:pt x="4240" y="11479"/>
                  </a:lnTo>
                  <a:cubicBezTo>
                    <a:pt x="4240" y="11646"/>
                    <a:pt x="4383" y="11837"/>
                    <a:pt x="4597" y="11837"/>
                  </a:cubicBezTo>
                  <a:lnTo>
                    <a:pt x="7264" y="11837"/>
                  </a:lnTo>
                  <a:cubicBezTo>
                    <a:pt x="7455" y="11837"/>
                    <a:pt x="7621" y="11670"/>
                    <a:pt x="7621" y="11479"/>
                  </a:cubicBezTo>
                  <a:lnTo>
                    <a:pt x="7621" y="10312"/>
                  </a:lnTo>
                  <a:cubicBezTo>
                    <a:pt x="7621" y="10122"/>
                    <a:pt x="7478" y="9955"/>
                    <a:pt x="7264" y="9955"/>
                  </a:cubicBezTo>
                  <a:lnTo>
                    <a:pt x="6097" y="9955"/>
                  </a:lnTo>
                  <a:lnTo>
                    <a:pt x="6097" y="8050"/>
                  </a:lnTo>
                  <a:lnTo>
                    <a:pt x="7264" y="8050"/>
                  </a:lnTo>
                  <a:cubicBezTo>
                    <a:pt x="7455" y="8050"/>
                    <a:pt x="7621" y="7907"/>
                    <a:pt x="7621" y="7693"/>
                  </a:cubicBezTo>
                  <a:lnTo>
                    <a:pt x="7621" y="6550"/>
                  </a:lnTo>
                  <a:cubicBezTo>
                    <a:pt x="7621" y="6383"/>
                    <a:pt x="7478" y="6193"/>
                    <a:pt x="7264" y="6193"/>
                  </a:cubicBezTo>
                  <a:lnTo>
                    <a:pt x="6097" y="6193"/>
                  </a:lnTo>
                  <a:lnTo>
                    <a:pt x="6097" y="4787"/>
                  </a:lnTo>
                  <a:lnTo>
                    <a:pt x="9860" y="4787"/>
                  </a:lnTo>
                  <a:cubicBezTo>
                    <a:pt x="9955" y="4787"/>
                    <a:pt x="10003" y="4859"/>
                    <a:pt x="10003" y="4954"/>
                  </a:cubicBezTo>
                  <a:lnTo>
                    <a:pt x="10003" y="6216"/>
                  </a:lnTo>
                  <a:lnTo>
                    <a:pt x="8836" y="6216"/>
                  </a:lnTo>
                  <a:cubicBezTo>
                    <a:pt x="8669" y="6216"/>
                    <a:pt x="8479" y="6383"/>
                    <a:pt x="8479" y="6574"/>
                  </a:cubicBezTo>
                  <a:lnTo>
                    <a:pt x="8479" y="7717"/>
                  </a:lnTo>
                  <a:cubicBezTo>
                    <a:pt x="8479" y="7883"/>
                    <a:pt x="8645" y="8074"/>
                    <a:pt x="8836" y="8074"/>
                  </a:cubicBezTo>
                  <a:lnTo>
                    <a:pt x="10003" y="8074"/>
                  </a:lnTo>
                  <a:lnTo>
                    <a:pt x="10003" y="9979"/>
                  </a:lnTo>
                  <a:lnTo>
                    <a:pt x="8836" y="9979"/>
                  </a:lnTo>
                  <a:cubicBezTo>
                    <a:pt x="8669" y="9979"/>
                    <a:pt x="8479" y="10122"/>
                    <a:pt x="8479" y="10336"/>
                  </a:cubicBezTo>
                  <a:lnTo>
                    <a:pt x="8479" y="11503"/>
                  </a:lnTo>
                  <a:cubicBezTo>
                    <a:pt x="8479" y="11670"/>
                    <a:pt x="8645" y="11860"/>
                    <a:pt x="8836" y="11860"/>
                  </a:cubicBezTo>
                  <a:lnTo>
                    <a:pt x="11527" y="11860"/>
                  </a:lnTo>
                  <a:cubicBezTo>
                    <a:pt x="11694" y="11860"/>
                    <a:pt x="11884" y="11717"/>
                    <a:pt x="11884" y="11503"/>
                  </a:cubicBezTo>
                  <a:lnTo>
                    <a:pt x="11884" y="10336"/>
                  </a:lnTo>
                  <a:cubicBezTo>
                    <a:pt x="11884" y="10146"/>
                    <a:pt x="11741" y="9979"/>
                    <a:pt x="11527" y="9979"/>
                  </a:cubicBezTo>
                  <a:lnTo>
                    <a:pt x="10336" y="9979"/>
                  </a:lnTo>
                  <a:lnTo>
                    <a:pt x="10336" y="8074"/>
                  </a:lnTo>
                  <a:lnTo>
                    <a:pt x="11503" y="8074"/>
                  </a:lnTo>
                  <a:cubicBezTo>
                    <a:pt x="11670" y="8074"/>
                    <a:pt x="11860" y="7931"/>
                    <a:pt x="11860" y="7717"/>
                  </a:cubicBezTo>
                  <a:lnTo>
                    <a:pt x="11860" y="6574"/>
                  </a:lnTo>
                  <a:cubicBezTo>
                    <a:pt x="11860" y="6407"/>
                    <a:pt x="11717" y="6216"/>
                    <a:pt x="11503" y="6216"/>
                  </a:cubicBezTo>
                  <a:lnTo>
                    <a:pt x="10336" y="6216"/>
                  </a:lnTo>
                  <a:lnTo>
                    <a:pt x="10336" y="4954"/>
                  </a:lnTo>
                  <a:cubicBezTo>
                    <a:pt x="10336" y="4692"/>
                    <a:pt x="10122" y="4478"/>
                    <a:pt x="9860" y="4478"/>
                  </a:cubicBezTo>
                  <a:lnTo>
                    <a:pt x="6121" y="4478"/>
                  </a:lnTo>
                  <a:lnTo>
                    <a:pt x="6121" y="2930"/>
                  </a:lnTo>
                  <a:lnTo>
                    <a:pt x="8502" y="2930"/>
                  </a:lnTo>
                  <a:cubicBezTo>
                    <a:pt x="8669" y="2930"/>
                    <a:pt x="8860" y="2763"/>
                    <a:pt x="8860" y="2573"/>
                  </a:cubicBezTo>
                  <a:lnTo>
                    <a:pt x="8860" y="191"/>
                  </a:lnTo>
                  <a:cubicBezTo>
                    <a:pt x="8860" y="96"/>
                    <a:pt x="8764" y="1"/>
                    <a:pt x="8669" y="1"/>
                  </a:cubicBezTo>
                  <a:lnTo>
                    <a:pt x="7359" y="1"/>
                  </a:lnTo>
                  <a:cubicBezTo>
                    <a:pt x="7336" y="1"/>
                    <a:pt x="7312" y="1"/>
                    <a:pt x="7312" y="25"/>
                  </a:cubicBezTo>
                  <a:cubicBezTo>
                    <a:pt x="7193" y="191"/>
                    <a:pt x="7264" y="358"/>
                    <a:pt x="7431" y="358"/>
                  </a:cubicBezTo>
                  <a:lnTo>
                    <a:pt x="8526" y="358"/>
                  </a:lnTo>
                  <a:lnTo>
                    <a:pt x="8526" y="2597"/>
                  </a:lnTo>
                  <a:lnTo>
                    <a:pt x="3382" y="2597"/>
                  </a:lnTo>
                  <a:lnTo>
                    <a:pt x="3382" y="358"/>
                  </a:lnTo>
                  <a:lnTo>
                    <a:pt x="6621" y="358"/>
                  </a:lnTo>
                  <a:cubicBezTo>
                    <a:pt x="6716" y="358"/>
                    <a:pt x="6788" y="263"/>
                    <a:pt x="6788" y="191"/>
                  </a:cubicBezTo>
                  <a:cubicBezTo>
                    <a:pt x="6788" y="96"/>
                    <a:pt x="6716" y="1"/>
                    <a:pt x="662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33" name="Google Shape;19633;p83"/>
          <p:cNvGrpSpPr/>
          <p:nvPr/>
        </p:nvGrpSpPr>
        <p:grpSpPr>
          <a:xfrm>
            <a:off x="7736880" y="2448366"/>
            <a:ext cx="355039" cy="353608"/>
            <a:chOff x="7393967" y="2448366"/>
            <a:chExt cx="355039" cy="353608"/>
          </a:xfrm>
        </p:grpSpPr>
        <p:sp>
          <p:nvSpPr>
            <p:cNvPr id="19634" name="Google Shape;19634;p83"/>
            <p:cNvSpPr/>
            <p:nvPr/>
          </p:nvSpPr>
          <p:spPr>
            <a:xfrm>
              <a:off x="7399662" y="2454031"/>
              <a:ext cx="160494" cy="160494"/>
            </a:xfrm>
            <a:custGeom>
              <a:avLst/>
              <a:gdLst/>
              <a:ahLst/>
              <a:cxnLst/>
              <a:rect l="l" t="t" r="r" b="b"/>
              <a:pathLst>
                <a:path w="5383" h="5383" extrusionOk="0">
                  <a:moveTo>
                    <a:pt x="5335" y="1"/>
                  </a:moveTo>
                  <a:cubicBezTo>
                    <a:pt x="2406" y="25"/>
                    <a:pt x="24" y="2406"/>
                    <a:pt x="0" y="5335"/>
                  </a:cubicBezTo>
                  <a:cubicBezTo>
                    <a:pt x="0" y="5359"/>
                    <a:pt x="24" y="5383"/>
                    <a:pt x="48" y="5383"/>
                  </a:cubicBezTo>
                  <a:lnTo>
                    <a:pt x="5382" y="5383"/>
                  </a:lnTo>
                  <a:lnTo>
                    <a:pt x="5382" y="49"/>
                  </a:lnTo>
                  <a:cubicBezTo>
                    <a:pt x="5382" y="25"/>
                    <a:pt x="5359" y="1"/>
                    <a:pt x="5335" y="1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5" name="Google Shape;19635;p83"/>
            <p:cNvSpPr/>
            <p:nvPr/>
          </p:nvSpPr>
          <p:spPr>
            <a:xfrm>
              <a:off x="7399662" y="2635815"/>
              <a:ext cx="274089" cy="160494"/>
            </a:xfrm>
            <a:custGeom>
              <a:avLst/>
              <a:gdLst/>
              <a:ahLst/>
              <a:cxnLst/>
              <a:rect l="l" t="t" r="r" b="b"/>
              <a:pathLst>
                <a:path w="9193" h="5383" extrusionOk="0">
                  <a:moveTo>
                    <a:pt x="48" y="0"/>
                  </a:moveTo>
                  <a:cubicBezTo>
                    <a:pt x="24" y="0"/>
                    <a:pt x="0" y="24"/>
                    <a:pt x="0" y="72"/>
                  </a:cubicBezTo>
                  <a:cubicBezTo>
                    <a:pt x="24" y="3001"/>
                    <a:pt x="2429" y="5382"/>
                    <a:pt x="5382" y="5382"/>
                  </a:cubicBezTo>
                  <a:cubicBezTo>
                    <a:pt x="6883" y="5382"/>
                    <a:pt x="8192" y="4787"/>
                    <a:pt x="9169" y="3835"/>
                  </a:cubicBezTo>
                  <a:cubicBezTo>
                    <a:pt x="9193" y="3811"/>
                    <a:pt x="9193" y="3787"/>
                    <a:pt x="9169" y="3763"/>
                  </a:cubicBezTo>
                  <a:lnTo>
                    <a:pt x="5716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6" name="Google Shape;19636;p83"/>
            <p:cNvSpPr/>
            <p:nvPr/>
          </p:nvSpPr>
          <p:spPr>
            <a:xfrm>
              <a:off x="7423097" y="2721713"/>
              <a:ext cx="250655" cy="76028"/>
            </a:xfrm>
            <a:custGeom>
              <a:avLst/>
              <a:gdLst/>
              <a:ahLst/>
              <a:cxnLst/>
              <a:rect l="l" t="t" r="r" b="b"/>
              <a:pathLst>
                <a:path w="8407" h="2550" extrusionOk="0">
                  <a:moveTo>
                    <a:pt x="0" y="1"/>
                  </a:moveTo>
                  <a:cubicBezTo>
                    <a:pt x="953" y="1525"/>
                    <a:pt x="2667" y="2549"/>
                    <a:pt x="4596" y="2549"/>
                  </a:cubicBezTo>
                  <a:cubicBezTo>
                    <a:pt x="6097" y="2549"/>
                    <a:pt x="7406" y="1954"/>
                    <a:pt x="8383" y="1001"/>
                  </a:cubicBezTo>
                  <a:cubicBezTo>
                    <a:pt x="8407" y="954"/>
                    <a:pt x="8407" y="906"/>
                    <a:pt x="8383" y="906"/>
                  </a:cubicBezTo>
                  <a:lnTo>
                    <a:pt x="8073" y="573"/>
                  </a:lnTo>
                  <a:cubicBezTo>
                    <a:pt x="7097" y="1525"/>
                    <a:pt x="5763" y="2120"/>
                    <a:pt x="4311" y="2120"/>
                  </a:cubicBezTo>
                  <a:cubicBezTo>
                    <a:pt x="2548" y="2120"/>
                    <a:pt x="1000" y="1287"/>
                    <a:pt x="0" y="1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7" name="Google Shape;19637;p83"/>
            <p:cNvSpPr/>
            <p:nvPr/>
          </p:nvSpPr>
          <p:spPr>
            <a:xfrm>
              <a:off x="7581416" y="2454031"/>
              <a:ext cx="160494" cy="278204"/>
            </a:xfrm>
            <a:custGeom>
              <a:avLst/>
              <a:gdLst/>
              <a:ahLst/>
              <a:cxnLst/>
              <a:rect l="l" t="t" r="r" b="b"/>
              <a:pathLst>
                <a:path w="5383" h="9331" extrusionOk="0">
                  <a:moveTo>
                    <a:pt x="72" y="1"/>
                  </a:moveTo>
                  <a:cubicBezTo>
                    <a:pt x="25" y="1"/>
                    <a:pt x="1" y="25"/>
                    <a:pt x="1" y="49"/>
                  </a:cubicBezTo>
                  <a:lnTo>
                    <a:pt x="1" y="5383"/>
                  </a:lnTo>
                  <a:lnTo>
                    <a:pt x="3597" y="9312"/>
                  </a:lnTo>
                  <a:cubicBezTo>
                    <a:pt x="3621" y="9324"/>
                    <a:pt x="3638" y="9330"/>
                    <a:pt x="3653" y="9330"/>
                  </a:cubicBezTo>
                  <a:cubicBezTo>
                    <a:pt x="3668" y="9330"/>
                    <a:pt x="3680" y="9324"/>
                    <a:pt x="3692" y="9312"/>
                  </a:cubicBezTo>
                  <a:cubicBezTo>
                    <a:pt x="4645" y="8336"/>
                    <a:pt x="5383" y="6836"/>
                    <a:pt x="5383" y="5383"/>
                  </a:cubicBezTo>
                  <a:cubicBezTo>
                    <a:pt x="5383" y="2430"/>
                    <a:pt x="3001" y="25"/>
                    <a:pt x="72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8" name="Google Shape;19638;p83"/>
            <p:cNvSpPr/>
            <p:nvPr/>
          </p:nvSpPr>
          <p:spPr>
            <a:xfrm>
              <a:off x="7655269" y="2471085"/>
              <a:ext cx="88074" cy="261150"/>
            </a:xfrm>
            <a:custGeom>
              <a:avLst/>
              <a:gdLst/>
              <a:ahLst/>
              <a:cxnLst/>
              <a:rect l="l" t="t" r="r" b="b"/>
              <a:pathLst>
                <a:path w="2954" h="8759" extrusionOk="0">
                  <a:moveTo>
                    <a:pt x="0" y="0"/>
                  </a:moveTo>
                  <a:lnTo>
                    <a:pt x="0" y="0"/>
                  </a:lnTo>
                  <a:cubicBezTo>
                    <a:pt x="1501" y="953"/>
                    <a:pt x="2525" y="2644"/>
                    <a:pt x="2525" y="4573"/>
                  </a:cubicBezTo>
                  <a:cubicBezTo>
                    <a:pt x="2525" y="6002"/>
                    <a:pt x="1810" y="7454"/>
                    <a:pt x="882" y="8455"/>
                  </a:cubicBezTo>
                  <a:lnTo>
                    <a:pt x="1167" y="8740"/>
                  </a:lnTo>
                  <a:cubicBezTo>
                    <a:pt x="1179" y="8752"/>
                    <a:pt x="1191" y="8758"/>
                    <a:pt x="1203" y="8758"/>
                  </a:cubicBezTo>
                  <a:cubicBezTo>
                    <a:pt x="1215" y="8758"/>
                    <a:pt x="1227" y="8752"/>
                    <a:pt x="1239" y="8740"/>
                  </a:cubicBezTo>
                  <a:cubicBezTo>
                    <a:pt x="2191" y="7764"/>
                    <a:pt x="2953" y="6264"/>
                    <a:pt x="2953" y="4811"/>
                  </a:cubicBezTo>
                  <a:cubicBezTo>
                    <a:pt x="2953" y="2692"/>
                    <a:pt x="1715" y="882"/>
                    <a:pt x="0" y="0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9" name="Google Shape;19639;p83"/>
            <p:cNvSpPr/>
            <p:nvPr/>
          </p:nvSpPr>
          <p:spPr>
            <a:xfrm>
              <a:off x="7393967" y="2448366"/>
              <a:ext cx="171854" cy="171854"/>
            </a:xfrm>
            <a:custGeom>
              <a:avLst/>
              <a:gdLst/>
              <a:ahLst/>
              <a:cxnLst/>
              <a:rect l="l" t="t" r="r" b="b"/>
              <a:pathLst>
                <a:path w="5764" h="5764" extrusionOk="0">
                  <a:moveTo>
                    <a:pt x="5526" y="0"/>
                  </a:moveTo>
                  <a:cubicBezTo>
                    <a:pt x="4525" y="0"/>
                    <a:pt x="3573" y="310"/>
                    <a:pt x="2716" y="810"/>
                  </a:cubicBezTo>
                  <a:cubicBezTo>
                    <a:pt x="1906" y="1286"/>
                    <a:pt x="1239" y="2001"/>
                    <a:pt x="763" y="2834"/>
                  </a:cubicBezTo>
                  <a:cubicBezTo>
                    <a:pt x="691" y="2930"/>
                    <a:pt x="715" y="3025"/>
                    <a:pt x="810" y="3072"/>
                  </a:cubicBezTo>
                  <a:cubicBezTo>
                    <a:pt x="844" y="3097"/>
                    <a:pt x="877" y="3108"/>
                    <a:pt x="908" y="3108"/>
                  </a:cubicBezTo>
                  <a:cubicBezTo>
                    <a:pt x="966" y="3108"/>
                    <a:pt x="1018" y="3071"/>
                    <a:pt x="1049" y="3025"/>
                  </a:cubicBezTo>
                  <a:cubicBezTo>
                    <a:pt x="1501" y="2239"/>
                    <a:pt x="2120" y="1596"/>
                    <a:pt x="2906" y="1144"/>
                  </a:cubicBezTo>
                  <a:cubicBezTo>
                    <a:pt x="3644" y="691"/>
                    <a:pt x="4525" y="429"/>
                    <a:pt x="5407" y="405"/>
                  </a:cubicBezTo>
                  <a:lnTo>
                    <a:pt x="5407" y="5430"/>
                  </a:lnTo>
                  <a:lnTo>
                    <a:pt x="358" y="5430"/>
                  </a:lnTo>
                  <a:cubicBezTo>
                    <a:pt x="406" y="4835"/>
                    <a:pt x="525" y="4263"/>
                    <a:pt x="715" y="3739"/>
                  </a:cubicBezTo>
                  <a:cubicBezTo>
                    <a:pt x="763" y="3644"/>
                    <a:pt x="715" y="3549"/>
                    <a:pt x="644" y="3501"/>
                  </a:cubicBezTo>
                  <a:cubicBezTo>
                    <a:pt x="617" y="3488"/>
                    <a:pt x="591" y="3482"/>
                    <a:pt x="565" y="3482"/>
                  </a:cubicBezTo>
                  <a:cubicBezTo>
                    <a:pt x="499" y="3482"/>
                    <a:pt x="440" y="3521"/>
                    <a:pt x="406" y="3573"/>
                  </a:cubicBezTo>
                  <a:cubicBezTo>
                    <a:pt x="167" y="4216"/>
                    <a:pt x="48" y="4859"/>
                    <a:pt x="1" y="5525"/>
                  </a:cubicBezTo>
                  <a:cubicBezTo>
                    <a:pt x="1" y="5573"/>
                    <a:pt x="48" y="5644"/>
                    <a:pt x="72" y="5668"/>
                  </a:cubicBezTo>
                  <a:cubicBezTo>
                    <a:pt x="96" y="5716"/>
                    <a:pt x="191" y="5764"/>
                    <a:pt x="239" y="5764"/>
                  </a:cubicBezTo>
                  <a:lnTo>
                    <a:pt x="5573" y="5764"/>
                  </a:lnTo>
                  <a:cubicBezTo>
                    <a:pt x="5669" y="5764"/>
                    <a:pt x="5764" y="5668"/>
                    <a:pt x="5764" y="5573"/>
                  </a:cubicBezTo>
                  <a:lnTo>
                    <a:pt x="5764" y="239"/>
                  </a:lnTo>
                  <a:cubicBezTo>
                    <a:pt x="5764" y="191"/>
                    <a:pt x="5716" y="120"/>
                    <a:pt x="5692" y="96"/>
                  </a:cubicBezTo>
                  <a:cubicBezTo>
                    <a:pt x="5645" y="48"/>
                    <a:pt x="5573" y="0"/>
                    <a:pt x="552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0" name="Google Shape;19640;p83"/>
            <p:cNvSpPr/>
            <p:nvPr/>
          </p:nvSpPr>
          <p:spPr>
            <a:xfrm>
              <a:off x="7393967" y="2630120"/>
              <a:ext cx="285479" cy="171854"/>
            </a:xfrm>
            <a:custGeom>
              <a:avLst/>
              <a:gdLst/>
              <a:ahLst/>
              <a:cxnLst/>
              <a:rect l="l" t="t" r="r" b="b"/>
              <a:pathLst>
                <a:path w="9575" h="5764" extrusionOk="0">
                  <a:moveTo>
                    <a:pt x="5811" y="382"/>
                  </a:moveTo>
                  <a:lnTo>
                    <a:pt x="9145" y="4002"/>
                  </a:lnTo>
                  <a:cubicBezTo>
                    <a:pt x="8193" y="4930"/>
                    <a:pt x="6907" y="5431"/>
                    <a:pt x="5573" y="5431"/>
                  </a:cubicBezTo>
                  <a:cubicBezTo>
                    <a:pt x="4168" y="5431"/>
                    <a:pt x="2906" y="4907"/>
                    <a:pt x="1906" y="3906"/>
                  </a:cubicBezTo>
                  <a:cubicBezTo>
                    <a:pt x="953" y="2954"/>
                    <a:pt x="406" y="1716"/>
                    <a:pt x="358" y="382"/>
                  </a:cubicBezTo>
                  <a:close/>
                  <a:moveTo>
                    <a:pt x="286" y="1"/>
                  </a:moveTo>
                  <a:cubicBezTo>
                    <a:pt x="215" y="1"/>
                    <a:pt x="191" y="1"/>
                    <a:pt x="120" y="49"/>
                  </a:cubicBezTo>
                  <a:cubicBezTo>
                    <a:pt x="72" y="96"/>
                    <a:pt x="1" y="168"/>
                    <a:pt x="1" y="263"/>
                  </a:cubicBezTo>
                  <a:cubicBezTo>
                    <a:pt x="25" y="1739"/>
                    <a:pt x="596" y="3121"/>
                    <a:pt x="1668" y="4145"/>
                  </a:cubicBezTo>
                  <a:cubicBezTo>
                    <a:pt x="2716" y="5192"/>
                    <a:pt x="4121" y="5764"/>
                    <a:pt x="5597" y="5764"/>
                  </a:cubicBezTo>
                  <a:cubicBezTo>
                    <a:pt x="7074" y="5764"/>
                    <a:pt x="8455" y="5192"/>
                    <a:pt x="9503" y="4192"/>
                  </a:cubicBezTo>
                  <a:cubicBezTo>
                    <a:pt x="9574" y="4097"/>
                    <a:pt x="9574" y="3954"/>
                    <a:pt x="9479" y="3859"/>
                  </a:cubicBezTo>
                  <a:lnTo>
                    <a:pt x="6026" y="72"/>
                  </a:lnTo>
                  <a:cubicBezTo>
                    <a:pt x="6002" y="49"/>
                    <a:pt x="5931" y="1"/>
                    <a:pt x="59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1" name="Google Shape;19641;p83"/>
            <p:cNvSpPr/>
            <p:nvPr/>
          </p:nvSpPr>
          <p:spPr>
            <a:xfrm>
              <a:off x="7576467" y="2448366"/>
              <a:ext cx="172539" cy="289712"/>
            </a:xfrm>
            <a:custGeom>
              <a:avLst/>
              <a:gdLst/>
              <a:ahLst/>
              <a:cxnLst/>
              <a:rect l="l" t="t" r="r" b="b"/>
              <a:pathLst>
                <a:path w="5787" h="9717" extrusionOk="0">
                  <a:moveTo>
                    <a:pt x="238" y="0"/>
                  </a:moveTo>
                  <a:cubicBezTo>
                    <a:pt x="143" y="0"/>
                    <a:pt x="48" y="72"/>
                    <a:pt x="24" y="167"/>
                  </a:cubicBezTo>
                  <a:cubicBezTo>
                    <a:pt x="0" y="191"/>
                    <a:pt x="0" y="215"/>
                    <a:pt x="0" y="286"/>
                  </a:cubicBezTo>
                  <a:lnTo>
                    <a:pt x="0" y="5573"/>
                  </a:lnTo>
                  <a:cubicBezTo>
                    <a:pt x="0" y="5597"/>
                    <a:pt x="24" y="5668"/>
                    <a:pt x="48" y="5692"/>
                  </a:cubicBezTo>
                  <a:lnTo>
                    <a:pt x="1000" y="6740"/>
                  </a:lnTo>
                  <a:cubicBezTo>
                    <a:pt x="1039" y="6766"/>
                    <a:pt x="1093" y="6785"/>
                    <a:pt x="1141" y="6785"/>
                  </a:cubicBezTo>
                  <a:cubicBezTo>
                    <a:pt x="1181" y="6785"/>
                    <a:pt x="1217" y="6772"/>
                    <a:pt x="1238" y="6740"/>
                  </a:cubicBezTo>
                  <a:cubicBezTo>
                    <a:pt x="1310" y="6668"/>
                    <a:pt x="1334" y="6549"/>
                    <a:pt x="1238" y="6502"/>
                  </a:cubicBezTo>
                  <a:lnTo>
                    <a:pt x="357" y="5525"/>
                  </a:lnTo>
                  <a:lnTo>
                    <a:pt x="357" y="358"/>
                  </a:lnTo>
                  <a:cubicBezTo>
                    <a:pt x="1691" y="405"/>
                    <a:pt x="2929" y="953"/>
                    <a:pt x="3882" y="1906"/>
                  </a:cubicBezTo>
                  <a:cubicBezTo>
                    <a:pt x="4882" y="2906"/>
                    <a:pt x="5406" y="4216"/>
                    <a:pt x="5406" y="5573"/>
                  </a:cubicBezTo>
                  <a:cubicBezTo>
                    <a:pt x="5406" y="6859"/>
                    <a:pt x="4811" y="8264"/>
                    <a:pt x="3834" y="9288"/>
                  </a:cubicBezTo>
                  <a:lnTo>
                    <a:pt x="1810" y="7073"/>
                  </a:lnTo>
                  <a:cubicBezTo>
                    <a:pt x="1772" y="7035"/>
                    <a:pt x="1720" y="7010"/>
                    <a:pt x="1673" y="7010"/>
                  </a:cubicBezTo>
                  <a:cubicBezTo>
                    <a:pt x="1632" y="7010"/>
                    <a:pt x="1594" y="7029"/>
                    <a:pt x="1572" y="7073"/>
                  </a:cubicBezTo>
                  <a:cubicBezTo>
                    <a:pt x="1500" y="7121"/>
                    <a:pt x="1477" y="7240"/>
                    <a:pt x="1572" y="7311"/>
                  </a:cubicBezTo>
                  <a:lnTo>
                    <a:pt x="3691" y="9621"/>
                  </a:lnTo>
                  <a:cubicBezTo>
                    <a:pt x="3739" y="9693"/>
                    <a:pt x="3810" y="9717"/>
                    <a:pt x="3858" y="9717"/>
                  </a:cubicBezTo>
                  <a:cubicBezTo>
                    <a:pt x="3929" y="9717"/>
                    <a:pt x="3977" y="9669"/>
                    <a:pt x="4049" y="9645"/>
                  </a:cubicBezTo>
                  <a:cubicBezTo>
                    <a:pt x="5120" y="8550"/>
                    <a:pt x="5787" y="7002"/>
                    <a:pt x="5787" y="5597"/>
                  </a:cubicBezTo>
                  <a:cubicBezTo>
                    <a:pt x="5739" y="4120"/>
                    <a:pt x="5168" y="2715"/>
                    <a:pt x="4120" y="1667"/>
                  </a:cubicBezTo>
                  <a:cubicBezTo>
                    <a:pt x="3096" y="643"/>
                    <a:pt x="1715" y="48"/>
                    <a:pt x="23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42" name="Google Shape;19642;p83"/>
          <p:cNvGrpSpPr/>
          <p:nvPr/>
        </p:nvGrpSpPr>
        <p:grpSpPr>
          <a:xfrm>
            <a:off x="6997982" y="2448366"/>
            <a:ext cx="354353" cy="352922"/>
            <a:chOff x="6731270" y="2448366"/>
            <a:chExt cx="354353" cy="352922"/>
          </a:xfrm>
        </p:grpSpPr>
        <p:sp>
          <p:nvSpPr>
            <p:cNvPr id="19643" name="Google Shape;19643;p83"/>
            <p:cNvSpPr/>
            <p:nvPr/>
          </p:nvSpPr>
          <p:spPr>
            <a:xfrm>
              <a:off x="6876142" y="2592493"/>
              <a:ext cx="203786" cy="205246"/>
            </a:xfrm>
            <a:custGeom>
              <a:avLst/>
              <a:gdLst/>
              <a:ahLst/>
              <a:cxnLst/>
              <a:rect l="l" t="t" r="r" b="b"/>
              <a:pathLst>
                <a:path w="6835" h="6884" extrusionOk="0">
                  <a:moveTo>
                    <a:pt x="3096" y="1"/>
                  </a:moveTo>
                  <a:cubicBezTo>
                    <a:pt x="3001" y="1"/>
                    <a:pt x="2905" y="96"/>
                    <a:pt x="2905" y="167"/>
                  </a:cubicBezTo>
                  <a:lnTo>
                    <a:pt x="2905" y="596"/>
                  </a:lnTo>
                  <a:cubicBezTo>
                    <a:pt x="2905" y="691"/>
                    <a:pt x="2858" y="739"/>
                    <a:pt x="2786" y="739"/>
                  </a:cubicBezTo>
                  <a:cubicBezTo>
                    <a:pt x="2501" y="810"/>
                    <a:pt x="2239" y="930"/>
                    <a:pt x="1953" y="1072"/>
                  </a:cubicBezTo>
                  <a:cubicBezTo>
                    <a:pt x="1933" y="1082"/>
                    <a:pt x="1905" y="1088"/>
                    <a:pt x="1876" y="1088"/>
                  </a:cubicBezTo>
                  <a:cubicBezTo>
                    <a:pt x="1835" y="1088"/>
                    <a:pt x="1790" y="1076"/>
                    <a:pt x="1762" y="1049"/>
                  </a:cubicBezTo>
                  <a:lnTo>
                    <a:pt x="1453" y="739"/>
                  </a:lnTo>
                  <a:cubicBezTo>
                    <a:pt x="1429" y="715"/>
                    <a:pt x="1387" y="703"/>
                    <a:pt x="1343" y="703"/>
                  </a:cubicBezTo>
                  <a:cubicBezTo>
                    <a:pt x="1298" y="703"/>
                    <a:pt x="1250" y="715"/>
                    <a:pt x="1215" y="739"/>
                  </a:cubicBezTo>
                  <a:lnTo>
                    <a:pt x="738" y="1215"/>
                  </a:lnTo>
                  <a:cubicBezTo>
                    <a:pt x="691" y="1287"/>
                    <a:pt x="691" y="1406"/>
                    <a:pt x="738" y="1453"/>
                  </a:cubicBezTo>
                  <a:lnTo>
                    <a:pt x="1048" y="1763"/>
                  </a:lnTo>
                  <a:cubicBezTo>
                    <a:pt x="1096" y="1811"/>
                    <a:pt x="1096" y="1906"/>
                    <a:pt x="1072" y="1954"/>
                  </a:cubicBezTo>
                  <a:cubicBezTo>
                    <a:pt x="929" y="2192"/>
                    <a:pt x="810" y="2501"/>
                    <a:pt x="738" y="2787"/>
                  </a:cubicBezTo>
                  <a:cubicBezTo>
                    <a:pt x="715" y="2882"/>
                    <a:pt x="643" y="2906"/>
                    <a:pt x="595" y="2906"/>
                  </a:cubicBezTo>
                  <a:lnTo>
                    <a:pt x="167" y="2906"/>
                  </a:lnTo>
                  <a:cubicBezTo>
                    <a:pt x="95" y="2906"/>
                    <a:pt x="0" y="3001"/>
                    <a:pt x="0" y="3097"/>
                  </a:cubicBezTo>
                  <a:lnTo>
                    <a:pt x="0" y="3787"/>
                  </a:lnTo>
                  <a:cubicBezTo>
                    <a:pt x="0" y="3859"/>
                    <a:pt x="95" y="3954"/>
                    <a:pt x="167" y="3954"/>
                  </a:cubicBezTo>
                  <a:lnTo>
                    <a:pt x="595" y="3954"/>
                  </a:lnTo>
                  <a:cubicBezTo>
                    <a:pt x="691" y="3954"/>
                    <a:pt x="738" y="4025"/>
                    <a:pt x="738" y="4073"/>
                  </a:cubicBezTo>
                  <a:cubicBezTo>
                    <a:pt x="810" y="4383"/>
                    <a:pt x="929" y="4645"/>
                    <a:pt x="1072" y="4907"/>
                  </a:cubicBezTo>
                  <a:cubicBezTo>
                    <a:pt x="1096" y="4978"/>
                    <a:pt x="1096" y="5049"/>
                    <a:pt x="1048" y="5121"/>
                  </a:cubicBezTo>
                  <a:lnTo>
                    <a:pt x="738" y="5407"/>
                  </a:lnTo>
                  <a:cubicBezTo>
                    <a:pt x="691" y="5478"/>
                    <a:pt x="691" y="5597"/>
                    <a:pt x="738" y="5645"/>
                  </a:cubicBezTo>
                  <a:lnTo>
                    <a:pt x="1215" y="6121"/>
                  </a:lnTo>
                  <a:cubicBezTo>
                    <a:pt x="1250" y="6157"/>
                    <a:pt x="1298" y="6175"/>
                    <a:pt x="1343" y="6175"/>
                  </a:cubicBezTo>
                  <a:cubicBezTo>
                    <a:pt x="1387" y="6175"/>
                    <a:pt x="1429" y="6157"/>
                    <a:pt x="1453" y="6121"/>
                  </a:cubicBezTo>
                  <a:lnTo>
                    <a:pt x="1762" y="5835"/>
                  </a:lnTo>
                  <a:cubicBezTo>
                    <a:pt x="1793" y="5790"/>
                    <a:pt x="1842" y="5773"/>
                    <a:pt x="1886" y="5773"/>
                  </a:cubicBezTo>
                  <a:cubicBezTo>
                    <a:pt x="1912" y="5773"/>
                    <a:pt x="1935" y="5779"/>
                    <a:pt x="1953" y="5788"/>
                  </a:cubicBezTo>
                  <a:cubicBezTo>
                    <a:pt x="2191" y="5954"/>
                    <a:pt x="2501" y="6073"/>
                    <a:pt x="2786" y="6121"/>
                  </a:cubicBezTo>
                  <a:cubicBezTo>
                    <a:pt x="2882" y="6169"/>
                    <a:pt x="2905" y="6216"/>
                    <a:pt x="2905" y="6288"/>
                  </a:cubicBezTo>
                  <a:lnTo>
                    <a:pt x="2905" y="6693"/>
                  </a:lnTo>
                  <a:cubicBezTo>
                    <a:pt x="2905" y="6788"/>
                    <a:pt x="3001" y="6883"/>
                    <a:pt x="3096" y="6883"/>
                  </a:cubicBezTo>
                  <a:lnTo>
                    <a:pt x="3739" y="6883"/>
                  </a:lnTo>
                  <a:cubicBezTo>
                    <a:pt x="3834" y="6883"/>
                    <a:pt x="3929" y="6788"/>
                    <a:pt x="3929" y="6693"/>
                  </a:cubicBezTo>
                  <a:lnTo>
                    <a:pt x="3929" y="6288"/>
                  </a:lnTo>
                  <a:cubicBezTo>
                    <a:pt x="3929" y="6192"/>
                    <a:pt x="3977" y="6121"/>
                    <a:pt x="4049" y="6121"/>
                  </a:cubicBezTo>
                  <a:cubicBezTo>
                    <a:pt x="4334" y="6073"/>
                    <a:pt x="4620" y="5954"/>
                    <a:pt x="4882" y="5788"/>
                  </a:cubicBezTo>
                  <a:cubicBezTo>
                    <a:pt x="4900" y="5779"/>
                    <a:pt x="4923" y="5773"/>
                    <a:pt x="4950" y="5773"/>
                  </a:cubicBezTo>
                  <a:cubicBezTo>
                    <a:pt x="4996" y="5773"/>
                    <a:pt x="5051" y="5790"/>
                    <a:pt x="5096" y="5835"/>
                  </a:cubicBezTo>
                  <a:lnTo>
                    <a:pt x="5382" y="6121"/>
                  </a:lnTo>
                  <a:cubicBezTo>
                    <a:pt x="5418" y="6157"/>
                    <a:pt x="5466" y="6175"/>
                    <a:pt x="5510" y="6175"/>
                  </a:cubicBezTo>
                  <a:cubicBezTo>
                    <a:pt x="5555" y="6175"/>
                    <a:pt x="5597" y="6157"/>
                    <a:pt x="5620" y="6121"/>
                  </a:cubicBezTo>
                  <a:lnTo>
                    <a:pt x="6097" y="5645"/>
                  </a:lnTo>
                  <a:cubicBezTo>
                    <a:pt x="6168" y="5597"/>
                    <a:pt x="6168" y="5478"/>
                    <a:pt x="6097" y="5407"/>
                  </a:cubicBezTo>
                  <a:lnTo>
                    <a:pt x="5811" y="5121"/>
                  </a:lnTo>
                  <a:cubicBezTo>
                    <a:pt x="5739" y="5049"/>
                    <a:pt x="5739" y="4978"/>
                    <a:pt x="5763" y="4907"/>
                  </a:cubicBezTo>
                  <a:cubicBezTo>
                    <a:pt x="5930" y="4668"/>
                    <a:pt x="6049" y="4383"/>
                    <a:pt x="6097" y="4073"/>
                  </a:cubicBezTo>
                  <a:cubicBezTo>
                    <a:pt x="6120" y="3978"/>
                    <a:pt x="6192" y="3954"/>
                    <a:pt x="6239" y="3954"/>
                  </a:cubicBezTo>
                  <a:lnTo>
                    <a:pt x="6668" y="3954"/>
                  </a:lnTo>
                  <a:cubicBezTo>
                    <a:pt x="6763" y="3930"/>
                    <a:pt x="6835" y="3859"/>
                    <a:pt x="6835" y="3787"/>
                  </a:cubicBezTo>
                  <a:lnTo>
                    <a:pt x="6835" y="3097"/>
                  </a:lnTo>
                  <a:cubicBezTo>
                    <a:pt x="6835" y="3001"/>
                    <a:pt x="6763" y="2906"/>
                    <a:pt x="6668" y="2906"/>
                  </a:cubicBezTo>
                  <a:lnTo>
                    <a:pt x="6239" y="2906"/>
                  </a:lnTo>
                  <a:cubicBezTo>
                    <a:pt x="6168" y="2906"/>
                    <a:pt x="6097" y="2858"/>
                    <a:pt x="6097" y="2787"/>
                  </a:cubicBezTo>
                  <a:cubicBezTo>
                    <a:pt x="6049" y="2501"/>
                    <a:pt x="5930" y="2239"/>
                    <a:pt x="5763" y="1954"/>
                  </a:cubicBezTo>
                  <a:cubicBezTo>
                    <a:pt x="5739" y="1906"/>
                    <a:pt x="5739" y="1811"/>
                    <a:pt x="5811" y="1763"/>
                  </a:cubicBezTo>
                  <a:lnTo>
                    <a:pt x="6097" y="1453"/>
                  </a:lnTo>
                  <a:cubicBezTo>
                    <a:pt x="6168" y="1406"/>
                    <a:pt x="6168" y="1287"/>
                    <a:pt x="6097" y="1215"/>
                  </a:cubicBezTo>
                  <a:lnTo>
                    <a:pt x="5620" y="739"/>
                  </a:lnTo>
                  <a:cubicBezTo>
                    <a:pt x="5597" y="715"/>
                    <a:pt x="5555" y="703"/>
                    <a:pt x="5510" y="703"/>
                  </a:cubicBezTo>
                  <a:cubicBezTo>
                    <a:pt x="5466" y="703"/>
                    <a:pt x="5418" y="715"/>
                    <a:pt x="5382" y="739"/>
                  </a:cubicBezTo>
                  <a:lnTo>
                    <a:pt x="5096" y="1049"/>
                  </a:lnTo>
                  <a:cubicBezTo>
                    <a:pt x="5055" y="1076"/>
                    <a:pt x="5005" y="1088"/>
                    <a:pt x="4961" y="1088"/>
                  </a:cubicBezTo>
                  <a:cubicBezTo>
                    <a:pt x="4930" y="1088"/>
                    <a:pt x="4902" y="1082"/>
                    <a:pt x="4882" y="1072"/>
                  </a:cubicBezTo>
                  <a:cubicBezTo>
                    <a:pt x="4644" y="930"/>
                    <a:pt x="4334" y="810"/>
                    <a:pt x="4049" y="739"/>
                  </a:cubicBezTo>
                  <a:cubicBezTo>
                    <a:pt x="3953" y="715"/>
                    <a:pt x="3929" y="644"/>
                    <a:pt x="3929" y="596"/>
                  </a:cubicBezTo>
                  <a:lnTo>
                    <a:pt x="3929" y="167"/>
                  </a:lnTo>
                  <a:cubicBezTo>
                    <a:pt x="3929" y="96"/>
                    <a:pt x="3834" y="1"/>
                    <a:pt x="3739" y="1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4" name="Google Shape;19644;p83"/>
            <p:cNvSpPr/>
            <p:nvPr/>
          </p:nvSpPr>
          <p:spPr>
            <a:xfrm>
              <a:off x="6973400" y="2764051"/>
              <a:ext cx="42635" cy="33691"/>
            </a:xfrm>
            <a:custGeom>
              <a:avLst/>
              <a:gdLst/>
              <a:ahLst/>
              <a:cxnLst/>
              <a:rect l="l" t="t" r="r" b="b"/>
              <a:pathLst>
                <a:path w="1430" h="1130" extrusionOk="0">
                  <a:moveTo>
                    <a:pt x="1230" y="0"/>
                  </a:moveTo>
                  <a:cubicBezTo>
                    <a:pt x="1196" y="0"/>
                    <a:pt x="1165" y="12"/>
                    <a:pt x="1144" y="34"/>
                  </a:cubicBezTo>
                  <a:cubicBezTo>
                    <a:pt x="882" y="200"/>
                    <a:pt x="596" y="319"/>
                    <a:pt x="310" y="367"/>
                  </a:cubicBezTo>
                  <a:cubicBezTo>
                    <a:pt x="239" y="367"/>
                    <a:pt x="191" y="438"/>
                    <a:pt x="191" y="534"/>
                  </a:cubicBezTo>
                  <a:lnTo>
                    <a:pt x="191" y="939"/>
                  </a:lnTo>
                  <a:cubicBezTo>
                    <a:pt x="191" y="1034"/>
                    <a:pt x="96" y="1129"/>
                    <a:pt x="1" y="1129"/>
                  </a:cubicBezTo>
                  <a:lnTo>
                    <a:pt x="477" y="1129"/>
                  </a:lnTo>
                  <a:cubicBezTo>
                    <a:pt x="572" y="1129"/>
                    <a:pt x="667" y="1034"/>
                    <a:pt x="667" y="939"/>
                  </a:cubicBezTo>
                  <a:lnTo>
                    <a:pt x="667" y="534"/>
                  </a:lnTo>
                  <a:cubicBezTo>
                    <a:pt x="667" y="462"/>
                    <a:pt x="691" y="415"/>
                    <a:pt x="787" y="367"/>
                  </a:cubicBezTo>
                  <a:cubicBezTo>
                    <a:pt x="1025" y="319"/>
                    <a:pt x="1239" y="248"/>
                    <a:pt x="1430" y="129"/>
                  </a:cubicBezTo>
                  <a:lnTo>
                    <a:pt x="1358" y="57"/>
                  </a:lnTo>
                  <a:cubicBezTo>
                    <a:pt x="1319" y="18"/>
                    <a:pt x="1272" y="0"/>
                    <a:pt x="1230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5" name="Google Shape;19645;p83"/>
            <p:cNvSpPr/>
            <p:nvPr/>
          </p:nvSpPr>
          <p:spPr>
            <a:xfrm>
              <a:off x="6973400" y="2592493"/>
              <a:ext cx="42635" cy="32409"/>
            </a:xfrm>
            <a:custGeom>
              <a:avLst/>
              <a:gdLst/>
              <a:ahLst/>
              <a:cxnLst/>
              <a:rect l="l" t="t" r="r" b="b"/>
              <a:pathLst>
                <a:path w="1430" h="1087" extrusionOk="0">
                  <a:moveTo>
                    <a:pt x="1" y="1"/>
                  </a:moveTo>
                  <a:cubicBezTo>
                    <a:pt x="96" y="1"/>
                    <a:pt x="191" y="96"/>
                    <a:pt x="191" y="167"/>
                  </a:cubicBezTo>
                  <a:lnTo>
                    <a:pt x="191" y="596"/>
                  </a:lnTo>
                  <a:cubicBezTo>
                    <a:pt x="191" y="644"/>
                    <a:pt x="215" y="715"/>
                    <a:pt x="310" y="739"/>
                  </a:cubicBezTo>
                  <a:cubicBezTo>
                    <a:pt x="596" y="810"/>
                    <a:pt x="906" y="930"/>
                    <a:pt x="1144" y="1072"/>
                  </a:cubicBezTo>
                  <a:cubicBezTo>
                    <a:pt x="1161" y="1081"/>
                    <a:pt x="1185" y="1087"/>
                    <a:pt x="1212" y="1087"/>
                  </a:cubicBezTo>
                  <a:cubicBezTo>
                    <a:pt x="1258" y="1087"/>
                    <a:pt x="1313" y="1070"/>
                    <a:pt x="1358" y="1025"/>
                  </a:cubicBezTo>
                  <a:lnTo>
                    <a:pt x="1430" y="953"/>
                  </a:lnTo>
                  <a:cubicBezTo>
                    <a:pt x="1239" y="834"/>
                    <a:pt x="1025" y="763"/>
                    <a:pt x="787" y="715"/>
                  </a:cubicBezTo>
                  <a:cubicBezTo>
                    <a:pt x="715" y="715"/>
                    <a:pt x="667" y="620"/>
                    <a:pt x="667" y="596"/>
                  </a:cubicBezTo>
                  <a:lnTo>
                    <a:pt x="667" y="167"/>
                  </a:lnTo>
                  <a:cubicBezTo>
                    <a:pt x="667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6" name="Google Shape;19646;p83"/>
            <p:cNvSpPr/>
            <p:nvPr/>
          </p:nvSpPr>
          <p:spPr>
            <a:xfrm>
              <a:off x="7033060" y="2613453"/>
              <a:ext cx="46869" cy="163148"/>
            </a:xfrm>
            <a:custGeom>
              <a:avLst/>
              <a:gdLst/>
              <a:ahLst/>
              <a:cxnLst/>
              <a:rect l="l" t="t" r="r" b="b"/>
              <a:pathLst>
                <a:path w="1572" h="5472" extrusionOk="0">
                  <a:moveTo>
                    <a:pt x="247" y="0"/>
                  </a:moveTo>
                  <a:cubicBezTo>
                    <a:pt x="203" y="0"/>
                    <a:pt x="155" y="12"/>
                    <a:pt x="119" y="36"/>
                  </a:cubicBezTo>
                  <a:lnTo>
                    <a:pt x="0" y="155"/>
                  </a:lnTo>
                  <a:lnTo>
                    <a:pt x="357" y="512"/>
                  </a:lnTo>
                  <a:cubicBezTo>
                    <a:pt x="429" y="584"/>
                    <a:pt x="429" y="703"/>
                    <a:pt x="357" y="750"/>
                  </a:cubicBezTo>
                  <a:lnTo>
                    <a:pt x="72" y="1060"/>
                  </a:lnTo>
                  <a:cubicBezTo>
                    <a:pt x="0" y="1108"/>
                    <a:pt x="0" y="1203"/>
                    <a:pt x="24" y="1251"/>
                  </a:cubicBezTo>
                  <a:cubicBezTo>
                    <a:pt x="191" y="1536"/>
                    <a:pt x="310" y="1798"/>
                    <a:pt x="357" y="2084"/>
                  </a:cubicBezTo>
                  <a:cubicBezTo>
                    <a:pt x="357" y="2155"/>
                    <a:pt x="429" y="2203"/>
                    <a:pt x="500" y="2203"/>
                  </a:cubicBezTo>
                  <a:lnTo>
                    <a:pt x="929" y="2203"/>
                  </a:lnTo>
                  <a:cubicBezTo>
                    <a:pt x="1024" y="2203"/>
                    <a:pt x="1096" y="2298"/>
                    <a:pt x="1096" y="2394"/>
                  </a:cubicBezTo>
                  <a:lnTo>
                    <a:pt x="1096" y="3084"/>
                  </a:lnTo>
                  <a:cubicBezTo>
                    <a:pt x="1096" y="3156"/>
                    <a:pt x="1024" y="3251"/>
                    <a:pt x="929" y="3251"/>
                  </a:cubicBezTo>
                  <a:lnTo>
                    <a:pt x="500" y="3251"/>
                  </a:lnTo>
                  <a:cubicBezTo>
                    <a:pt x="453" y="3251"/>
                    <a:pt x="381" y="3275"/>
                    <a:pt x="357" y="3370"/>
                  </a:cubicBezTo>
                  <a:cubicBezTo>
                    <a:pt x="310" y="3680"/>
                    <a:pt x="191" y="3965"/>
                    <a:pt x="24" y="4204"/>
                  </a:cubicBezTo>
                  <a:cubicBezTo>
                    <a:pt x="0" y="4275"/>
                    <a:pt x="0" y="4346"/>
                    <a:pt x="72" y="4418"/>
                  </a:cubicBezTo>
                  <a:lnTo>
                    <a:pt x="357" y="4704"/>
                  </a:lnTo>
                  <a:cubicBezTo>
                    <a:pt x="429" y="4775"/>
                    <a:pt x="429" y="4894"/>
                    <a:pt x="357" y="4942"/>
                  </a:cubicBezTo>
                  <a:lnTo>
                    <a:pt x="0" y="5299"/>
                  </a:lnTo>
                  <a:lnTo>
                    <a:pt x="119" y="5418"/>
                  </a:lnTo>
                  <a:cubicBezTo>
                    <a:pt x="155" y="5454"/>
                    <a:pt x="203" y="5472"/>
                    <a:pt x="247" y="5472"/>
                  </a:cubicBezTo>
                  <a:cubicBezTo>
                    <a:pt x="292" y="5472"/>
                    <a:pt x="334" y="5454"/>
                    <a:pt x="357" y="5418"/>
                  </a:cubicBezTo>
                  <a:lnTo>
                    <a:pt x="834" y="4942"/>
                  </a:lnTo>
                  <a:cubicBezTo>
                    <a:pt x="905" y="4894"/>
                    <a:pt x="905" y="4775"/>
                    <a:pt x="834" y="4704"/>
                  </a:cubicBezTo>
                  <a:lnTo>
                    <a:pt x="548" y="4418"/>
                  </a:lnTo>
                  <a:cubicBezTo>
                    <a:pt x="476" y="4346"/>
                    <a:pt x="476" y="4275"/>
                    <a:pt x="500" y="4204"/>
                  </a:cubicBezTo>
                  <a:cubicBezTo>
                    <a:pt x="667" y="3942"/>
                    <a:pt x="786" y="3680"/>
                    <a:pt x="834" y="3370"/>
                  </a:cubicBezTo>
                  <a:cubicBezTo>
                    <a:pt x="834" y="3322"/>
                    <a:pt x="905" y="3251"/>
                    <a:pt x="976" y="3251"/>
                  </a:cubicBezTo>
                  <a:lnTo>
                    <a:pt x="1405" y="3251"/>
                  </a:lnTo>
                  <a:cubicBezTo>
                    <a:pt x="1500" y="3251"/>
                    <a:pt x="1572" y="3156"/>
                    <a:pt x="1572" y="3084"/>
                  </a:cubicBezTo>
                  <a:lnTo>
                    <a:pt x="1572" y="2394"/>
                  </a:lnTo>
                  <a:cubicBezTo>
                    <a:pt x="1572" y="2275"/>
                    <a:pt x="1500" y="2203"/>
                    <a:pt x="1405" y="2203"/>
                  </a:cubicBezTo>
                  <a:lnTo>
                    <a:pt x="976" y="2203"/>
                  </a:lnTo>
                  <a:cubicBezTo>
                    <a:pt x="929" y="2203"/>
                    <a:pt x="857" y="2179"/>
                    <a:pt x="834" y="2084"/>
                  </a:cubicBezTo>
                  <a:cubicBezTo>
                    <a:pt x="786" y="1798"/>
                    <a:pt x="667" y="1489"/>
                    <a:pt x="500" y="1251"/>
                  </a:cubicBezTo>
                  <a:cubicBezTo>
                    <a:pt x="476" y="1203"/>
                    <a:pt x="476" y="1108"/>
                    <a:pt x="548" y="1060"/>
                  </a:cubicBezTo>
                  <a:lnTo>
                    <a:pt x="834" y="750"/>
                  </a:lnTo>
                  <a:cubicBezTo>
                    <a:pt x="905" y="703"/>
                    <a:pt x="905" y="584"/>
                    <a:pt x="834" y="512"/>
                  </a:cubicBezTo>
                  <a:lnTo>
                    <a:pt x="357" y="36"/>
                  </a:lnTo>
                  <a:cubicBezTo>
                    <a:pt x="334" y="12"/>
                    <a:pt x="292" y="0"/>
                    <a:pt x="247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7" name="Google Shape;19647;p83"/>
            <p:cNvSpPr/>
            <p:nvPr/>
          </p:nvSpPr>
          <p:spPr>
            <a:xfrm>
              <a:off x="6734848" y="2454031"/>
              <a:ext cx="179665" cy="178979"/>
            </a:xfrm>
            <a:custGeom>
              <a:avLst/>
              <a:gdLst/>
              <a:ahLst/>
              <a:cxnLst/>
              <a:rect l="l" t="t" r="r" b="b"/>
              <a:pathLst>
                <a:path w="6026" h="6003" extrusionOk="0">
                  <a:moveTo>
                    <a:pt x="2715" y="1"/>
                  </a:moveTo>
                  <a:cubicBezTo>
                    <a:pt x="2620" y="1"/>
                    <a:pt x="2548" y="49"/>
                    <a:pt x="2548" y="144"/>
                  </a:cubicBezTo>
                  <a:lnTo>
                    <a:pt x="2548" y="501"/>
                  </a:lnTo>
                  <a:cubicBezTo>
                    <a:pt x="2548" y="572"/>
                    <a:pt x="2501" y="620"/>
                    <a:pt x="2429" y="644"/>
                  </a:cubicBezTo>
                  <a:cubicBezTo>
                    <a:pt x="2191" y="715"/>
                    <a:pt x="1953" y="811"/>
                    <a:pt x="1715" y="954"/>
                  </a:cubicBezTo>
                  <a:cubicBezTo>
                    <a:pt x="1695" y="963"/>
                    <a:pt x="1671" y="969"/>
                    <a:pt x="1647" y="969"/>
                  </a:cubicBezTo>
                  <a:cubicBezTo>
                    <a:pt x="1612" y="969"/>
                    <a:pt x="1576" y="958"/>
                    <a:pt x="1548" y="930"/>
                  </a:cubicBezTo>
                  <a:lnTo>
                    <a:pt x="1286" y="644"/>
                  </a:lnTo>
                  <a:cubicBezTo>
                    <a:pt x="1250" y="620"/>
                    <a:pt x="1209" y="608"/>
                    <a:pt x="1170" y="608"/>
                  </a:cubicBezTo>
                  <a:cubicBezTo>
                    <a:pt x="1131" y="608"/>
                    <a:pt x="1095" y="620"/>
                    <a:pt x="1072" y="644"/>
                  </a:cubicBezTo>
                  <a:lnTo>
                    <a:pt x="643" y="1073"/>
                  </a:lnTo>
                  <a:cubicBezTo>
                    <a:pt x="595" y="1120"/>
                    <a:pt x="595" y="1215"/>
                    <a:pt x="643" y="1287"/>
                  </a:cubicBezTo>
                  <a:lnTo>
                    <a:pt x="929" y="1549"/>
                  </a:lnTo>
                  <a:cubicBezTo>
                    <a:pt x="976" y="1597"/>
                    <a:pt x="976" y="1668"/>
                    <a:pt x="953" y="1716"/>
                  </a:cubicBezTo>
                  <a:cubicBezTo>
                    <a:pt x="834" y="1930"/>
                    <a:pt x="714" y="2168"/>
                    <a:pt x="643" y="2430"/>
                  </a:cubicBezTo>
                  <a:cubicBezTo>
                    <a:pt x="619" y="2501"/>
                    <a:pt x="595" y="2549"/>
                    <a:pt x="500" y="2549"/>
                  </a:cubicBezTo>
                  <a:lnTo>
                    <a:pt x="143" y="2549"/>
                  </a:lnTo>
                  <a:cubicBezTo>
                    <a:pt x="48" y="2549"/>
                    <a:pt x="0" y="2621"/>
                    <a:pt x="0" y="2716"/>
                  </a:cubicBezTo>
                  <a:lnTo>
                    <a:pt x="0" y="3311"/>
                  </a:lnTo>
                  <a:cubicBezTo>
                    <a:pt x="0" y="3383"/>
                    <a:pt x="48" y="3454"/>
                    <a:pt x="143" y="3454"/>
                  </a:cubicBezTo>
                  <a:lnTo>
                    <a:pt x="500" y="3454"/>
                  </a:lnTo>
                  <a:cubicBezTo>
                    <a:pt x="572" y="3454"/>
                    <a:pt x="619" y="3502"/>
                    <a:pt x="643" y="3573"/>
                  </a:cubicBezTo>
                  <a:cubicBezTo>
                    <a:pt x="714" y="3811"/>
                    <a:pt x="810" y="4049"/>
                    <a:pt x="953" y="4288"/>
                  </a:cubicBezTo>
                  <a:cubicBezTo>
                    <a:pt x="976" y="4335"/>
                    <a:pt x="976" y="4407"/>
                    <a:pt x="929" y="4454"/>
                  </a:cubicBezTo>
                  <a:lnTo>
                    <a:pt x="643" y="4740"/>
                  </a:lnTo>
                  <a:cubicBezTo>
                    <a:pt x="595" y="4788"/>
                    <a:pt x="595" y="4883"/>
                    <a:pt x="643" y="4931"/>
                  </a:cubicBezTo>
                  <a:lnTo>
                    <a:pt x="1072" y="5359"/>
                  </a:lnTo>
                  <a:cubicBezTo>
                    <a:pt x="1095" y="5383"/>
                    <a:pt x="1131" y="5395"/>
                    <a:pt x="1170" y="5395"/>
                  </a:cubicBezTo>
                  <a:cubicBezTo>
                    <a:pt x="1209" y="5395"/>
                    <a:pt x="1250" y="5383"/>
                    <a:pt x="1286" y="5359"/>
                  </a:cubicBezTo>
                  <a:lnTo>
                    <a:pt x="1548" y="5097"/>
                  </a:lnTo>
                  <a:cubicBezTo>
                    <a:pt x="1578" y="5052"/>
                    <a:pt x="1618" y="5035"/>
                    <a:pt x="1655" y="5035"/>
                  </a:cubicBezTo>
                  <a:cubicBezTo>
                    <a:pt x="1677" y="5035"/>
                    <a:pt x="1697" y="5041"/>
                    <a:pt x="1715" y="5050"/>
                  </a:cubicBezTo>
                  <a:cubicBezTo>
                    <a:pt x="1929" y="5169"/>
                    <a:pt x="2167" y="5288"/>
                    <a:pt x="2429" y="5359"/>
                  </a:cubicBezTo>
                  <a:cubicBezTo>
                    <a:pt x="2501" y="5383"/>
                    <a:pt x="2548" y="5407"/>
                    <a:pt x="2548" y="5502"/>
                  </a:cubicBezTo>
                  <a:lnTo>
                    <a:pt x="2548" y="5859"/>
                  </a:lnTo>
                  <a:cubicBezTo>
                    <a:pt x="2548" y="5955"/>
                    <a:pt x="2620" y="6002"/>
                    <a:pt x="2715" y="6002"/>
                  </a:cubicBezTo>
                  <a:lnTo>
                    <a:pt x="3310" y="6002"/>
                  </a:lnTo>
                  <a:cubicBezTo>
                    <a:pt x="3382" y="6002"/>
                    <a:pt x="3453" y="5955"/>
                    <a:pt x="3453" y="5859"/>
                  </a:cubicBezTo>
                  <a:lnTo>
                    <a:pt x="3453" y="5502"/>
                  </a:lnTo>
                  <a:cubicBezTo>
                    <a:pt x="3453" y="5454"/>
                    <a:pt x="3501" y="5383"/>
                    <a:pt x="3572" y="5359"/>
                  </a:cubicBezTo>
                  <a:cubicBezTo>
                    <a:pt x="3810" y="5288"/>
                    <a:pt x="4048" y="5216"/>
                    <a:pt x="4287" y="5050"/>
                  </a:cubicBezTo>
                  <a:cubicBezTo>
                    <a:pt x="4313" y="5041"/>
                    <a:pt x="4336" y="5035"/>
                    <a:pt x="4357" y="5035"/>
                  </a:cubicBezTo>
                  <a:cubicBezTo>
                    <a:pt x="4393" y="5035"/>
                    <a:pt x="4423" y="5052"/>
                    <a:pt x="4453" y="5097"/>
                  </a:cubicBezTo>
                  <a:lnTo>
                    <a:pt x="4739" y="5359"/>
                  </a:lnTo>
                  <a:cubicBezTo>
                    <a:pt x="4763" y="5383"/>
                    <a:pt x="4799" y="5395"/>
                    <a:pt x="4837" y="5395"/>
                  </a:cubicBezTo>
                  <a:cubicBezTo>
                    <a:pt x="4876" y="5395"/>
                    <a:pt x="4918" y="5383"/>
                    <a:pt x="4953" y="5359"/>
                  </a:cubicBezTo>
                  <a:lnTo>
                    <a:pt x="5358" y="4931"/>
                  </a:lnTo>
                  <a:cubicBezTo>
                    <a:pt x="5430" y="4883"/>
                    <a:pt x="5430" y="4788"/>
                    <a:pt x="5358" y="4740"/>
                  </a:cubicBezTo>
                  <a:lnTo>
                    <a:pt x="5096" y="4454"/>
                  </a:lnTo>
                  <a:cubicBezTo>
                    <a:pt x="5025" y="4407"/>
                    <a:pt x="5025" y="4335"/>
                    <a:pt x="5073" y="4288"/>
                  </a:cubicBezTo>
                  <a:cubicBezTo>
                    <a:pt x="5192" y="4073"/>
                    <a:pt x="5311" y="3835"/>
                    <a:pt x="5358" y="3573"/>
                  </a:cubicBezTo>
                  <a:cubicBezTo>
                    <a:pt x="5382" y="3502"/>
                    <a:pt x="5430" y="3454"/>
                    <a:pt x="5501" y="3454"/>
                  </a:cubicBezTo>
                  <a:lnTo>
                    <a:pt x="5858" y="3454"/>
                  </a:lnTo>
                  <a:cubicBezTo>
                    <a:pt x="5954" y="3430"/>
                    <a:pt x="6025" y="3335"/>
                    <a:pt x="6025" y="3264"/>
                  </a:cubicBezTo>
                  <a:lnTo>
                    <a:pt x="6025" y="2668"/>
                  </a:lnTo>
                  <a:cubicBezTo>
                    <a:pt x="6025" y="2597"/>
                    <a:pt x="5954" y="2525"/>
                    <a:pt x="5858" y="2525"/>
                  </a:cubicBezTo>
                  <a:lnTo>
                    <a:pt x="5501" y="2525"/>
                  </a:lnTo>
                  <a:cubicBezTo>
                    <a:pt x="5454" y="2525"/>
                    <a:pt x="5382" y="2478"/>
                    <a:pt x="5358" y="2406"/>
                  </a:cubicBezTo>
                  <a:cubicBezTo>
                    <a:pt x="5311" y="2168"/>
                    <a:pt x="5215" y="1930"/>
                    <a:pt x="5073" y="1692"/>
                  </a:cubicBezTo>
                  <a:cubicBezTo>
                    <a:pt x="5025" y="1644"/>
                    <a:pt x="5025" y="1573"/>
                    <a:pt x="5096" y="1525"/>
                  </a:cubicBezTo>
                  <a:lnTo>
                    <a:pt x="5358" y="1239"/>
                  </a:lnTo>
                  <a:cubicBezTo>
                    <a:pt x="5430" y="1192"/>
                    <a:pt x="5430" y="1096"/>
                    <a:pt x="5358" y="1049"/>
                  </a:cubicBezTo>
                  <a:lnTo>
                    <a:pt x="4953" y="620"/>
                  </a:lnTo>
                  <a:cubicBezTo>
                    <a:pt x="4918" y="596"/>
                    <a:pt x="4876" y="584"/>
                    <a:pt x="4837" y="584"/>
                  </a:cubicBezTo>
                  <a:cubicBezTo>
                    <a:pt x="4799" y="584"/>
                    <a:pt x="4763" y="596"/>
                    <a:pt x="4739" y="620"/>
                  </a:cubicBezTo>
                  <a:lnTo>
                    <a:pt x="4453" y="882"/>
                  </a:lnTo>
                  <a:cubicBezTo>
                    <a:pt x="4423" y="927"/>
                    <a:pt x="4383" y="944"/>
                    <a:pt x="4346" y="944"/>
                  </a:cubicBezTo>
                  <a:cubicBezTo>
                    <a:pt x="4325" y="944"/>
                    <a:pt x="4304" y="938"/>
                    <a:pt x="4287" y="930"/>
                  </a:cubicBezTo>
                  <a:cubicBezTo>
                    <a:pt x="4072" y="811"/>
                    <a:pt x="3834" y="692"/>
                    <a:pt x="3572" y="620"/>
                  </a:cubicBezTo>
                  <a:cubicBezTo>
                    <a:pt x="3501" y="596"/>
                    <a:pt x="3453" y="572"/>
                    <a:pt x="3453" y="477"/>
                  </a:cubicBezTo>
                  <a:lnTo>
                    <a:pt x="3453" y="144"/>
                  </a:lnTo>
                  <a:cubicBezTo>
                    <a:pt x="3453" y="49"/>
                    <a:pt x="3382" y="1"/>
                    <a:pt x="3310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8" name="Google Shape;19648;p83"/>
            <p:cNvSpPr/>
            <p:nvPr/>
          </p:nvSpPr>
          <p:spPr>
            <a:xfrm>
              <a:off x="6820030" y="2602452"/>
              <a:ext cx="37656" cy="28414"/>
            </a:xfrm>
            <a:custGeom>
              <a:avLst/>
              <a:gdLst/>
              <a:ahLst/>
              <a:cxnLst/>
              <a:rect l="l" t="t" r="r" b="b"/>
              <a:pathLst>
                <a:path w="1263" h="953" extrusionOk="0">
                  <a:moveTo>
                    <a:pt x="977" y="0"/>
                  </a:moveTo>
                  <a:cubicBezTo>
                    <a:pt x="787" y="143"/>
                    <a:pt x="548" y="214"/>
                    <a:pt x="263" y="286"/>
                  </a:cubicBezTo>
                  <a:cubicBezTo>
                    <a:pt x="215" y="310"/>
                    <a:pt x="144" y="381"/>
                    <a:pt x="144" y="429"/>
                  </a:cubicBezTo>
                  <a:lnTo>
                    <a:pt x="144" y="786"/>
                  </a:lnTo>
                  <a:cubicBezTo>
                    <a:pt x="144" y="881"/>
                    <a:pt x="96" y="953"/>
                    <a:pt x="1" y="953"/>
                  </a:cubicBezTo>
                  <a:lnTo>
                    <a:pt x="477" y="953"/>
                  </a:lnTo>
                  <a:cubicBezTo>
                    <a:pt x="572" y="953"/>
                    <a:pt x="620" y="881"/>
                    <a:pt x="620" y="786"/>
                  </a:cubicBezTo>
                  <a:lnTo>
                    <a:pt x="620" y="429"/>
                  </a:lnTo>
                  <a:cubicBezTo>
                    <a:pt x="620" y="357"/>
                    <a:pt x="691" y="310"/>
                    <a:pt x="739" y="286"/>
                  </a:cubicBezTo>
                  <a:cubicBezTo>
                    <a:pt x="930" y="262"/>
                    <a:pt x="1096" y="191"/>
                    <a:pt x="1263" y="95"/>
                  </a:cubicBezTo>
                  <a:lnTo>
                    <a:pt x="1168" y="24"/>
                  </a:lnTo>
                  <a:cubicBezTo>
                    <a:pt x="1144" y="0"/>
                    <a:pt x="1049" y="0"/>
                    <a:pt x="977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9" name="Google Shape;19649;p83"/>
            <p:cNvSpPr/>
            <p:nvPr/>
          </p:nvSpPr>
          <p:spPr>
            <a:xfrm>
              <a:off x="6820030" y="2453345"/>
              <a:ext cx="37656" cy="28831"/>
            </a:xfrm>
            <a:custGeom>
              <a:avLst/>
              <a:gdLst/>
              <a:ahLst/>
              <a:cxnLst/>
              <a:rect l="l" t="t" r="r" b="b"/>
              <a:pathLst>
                <a:path w="1263" h="967" extrusionOk="0">
                  <a:moveTo>
                    <a:pt x="1" y="0"/>
                  </a:moveTo>
                  <a:cubicBezTo>
                    <a:pt x="96" y="0"/>
                    <a:pt x="144" y="48"/>
                    <a:pt x="144" y="143"/>
                  </a:cubicBezTo>
                  <a:lnTo>
                    <a:pt x="144" y="500"/>
                  </a:lnTo>
                  <a:cubicBezTo>
                    <a:pt x="144" y="595"/>
                    <a:pt x="215" y="619"/>
                    <a:pt x="263" y="643"/>
                  </a:cubicBezTo>
                  <a:cubicBezTo>
                    <a:pt x="548" y="715"/>
                    <a:pt x="787" y="834"/>
                    <a:pt x="977" y="953"/>
                  </a:cubicBezTo>
                  <a:cubicBezTo>
                    <a:pt x="1003" y="961"/>
                    <a:pt x="1026" y="967"/>
                    <a:pt x="1048" y="967"/>
                  </a:cubicBezTo>
                  <a:cubicBezTo>
                    <a:pt x="1087" y="967"/>
                    <a:pt x="1122" y="950"/>
                    <a:pt x="1168" y="905"/>
                  </a:cubicBezTo>
                  <a:lnTo>
                    <a:pt x="1263" y="834"/>
                  </a:lnTo>
                  <a:cubicBezTo>
                    <a:pt x="1096" y="762"/>
                    <a:pt x="930" y="667"/>
                    <a:pt x="739" y="643"/>
                  </a:cubicBezTo>
                  <a:cubicBezTo>
                    <a:pt x="691" y="643"/>
                    <a:pt x="620" y="595"/>
                    <a:pt x="620" y="500"/>
                  </a:cubicBezTo>
                  <a:lnTo>
                    <a:pt x="620" y="143"/>
                  </a:lnTo>
                  <a:cubicBezTo>
                    <a:pt x="620" y="48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0" name="Google Shape;19650;p83"/>
            <p:cNvSpPr/>
            <p:nvPr/>
          </p:nvSpPr>
          <p:spPr>
            <a:xfrm>
              <a:off x="6871163" y="2471443"/>
              <a:ext cx="43351" cy="142754"/>
            </a:xfrm>
            <a:custGeom>
              <a:avLst/>
              <a:gdLst/>
              <a:ahLst/>
              <a:cxnLst/>
              <a:rect l="l" t="t" r="r" b="b"/>
              <a:pathLst>
                <a:path w="1454" h="4788" extrusionOk="0">
                  <a:moveTo>
                    <a:pt x="265" y="0"/>
                  </a:moveTo>
                  <a:cubicBezTo>
                    <a:pt x="227" y="0"/>
                    <a:pt x="191" y="12"/>
                    <a:pt x="167" y="36"/>
                  </a:cubicBezTo>
                  <a:lnTo>
                    <a:pt x="48" y="155"/>
                  </a:lnTo>
                  <a:lnTo>
                    <a:pt x="334" y="465"/>
                  </a:lnTo>
                  <a:cubicBezTo>
                    <a:pt x="405" y="512"/>
                    <a:pt x="405" y="608"/>
                    <a:pt x="334" y="655"/>
                  </a:cubicBezTo>
                  <a:lnTo>
                    <a:pt x="72" y="941"/>
                  </a:lnTo>
                  <a:cubicBezTo>
                    <a:pt x="24" y="989"/>
                    <a:pt x="24" y="1060"/>
                    <a:pt x="48" y="1108"/>
                  </a:cubicBezTo>
                  <a:cubicBezTo>
                    <a:pt x="191" y="1322"/>
                    <a:pt x="286" y="1560"/>
                    <a:pt x="334" y="1822"/>
                  </a:cubicBezTo>
                  <a:cubicBezTo>
                    <a:pt x="358" y="1894"/>
                    <a:pt x="429" y="1941"/>
                    <a:pt x="477" y="1941"/>
                  </a:cubicBezTo>
                  <a:lnTo>
                    <a:pt x="834" y="1941"/>
                  </a:lnTo>
                  <a:cubicBezTo>
                    <a:pt x="929" y="1941"/>
                    <a:pt x="1001" y="2013"/>
                    <a:pt x="1001" y="2084"/>
                  </a:cubicBezTo>
                  <a:lnTo>
                    <a:pt x="1001" y="2680"/>
                  </a:lnTo>
                  <a:cubicBezTo>
                    <a:pt x="1001" y="2775"/>
                    <a:pt x="929" y="2846"/>
                    <a:pt x="834" y="2846"/>
                  </a:cubicBezTo>
                  <a:lnTo>
                    <a:pt x="477" y="2846"/>
                  </a:lnTo>
                  <a:cubicBezTo>
                    <a:pt x="405" y="2846"/>
                    <a:pt x="358" y="2894"/>
                    <a:pt x="334" y="2965"/>
                  </a:cubicBezTo>
                  <a:cubicBezTo>
                    <a:pt x="286" y="3227"/>
                    <a:pt x="191" y="3465"/>
                    <a:pt x="48" y="3680"/>
                  </a:cubicBezTo>
                  <a:cubicBezTo>
                    <a:pt x="0" y="3727"/>
                    <a:pt x="0" y="3799"/>
                    <a:pt x="72" y="3846"/>
                  </a:cubicBezTo>
                  <a:lnTo>
                    <a:pt x="334" y="4108"/>
                  </a:lnTo>
                  <a:cubicBezTo>
                    <a:pt x="405" y="4180"/>
                    <a:pt x="405" y="4275"/>
                    <a:pt x="334" y="4323"/>
                  </a:cubicBezTo>
                  <a:lnTo>
                    <a:pt x="48" y="4632"/>
                  </a:lnTo>
                  <a:lnTo>
                    <a:pt x="167" y="4751"/>
                  </a:lnTo>
                  <a:cubicBezTo>
                    <a:pt x="191" y="4775"/>
                    <a:pt x="227" y="4787"/>
                    <a:pt x="265" y="4787"/>
                  </a:cubicBezTo>
                  <a:cubicBezTo>
                    <a:pt x="304" y="4787"/>
                    <a:pt x="346" y="4775"/>
                    <a:pt x="381" y="4751"/>
                  </a:cubicBezTo>
                  <a:lnTo>
                    <a:pt x="786" y="4323"/>
                  </a:lnTo>
                  <a:cubicBezTo>
                    <a:pt x="858" y="4275"/>
                    <a:pt x="858" y="4180"/>
                    <a:pt x="786" y="4108"/>
                  </a:cubicBezTo>
                  <a:lnTo>
                    <a:pt x="524" y="3846"/>
                  </a:lnTo>
                  <a:cubicBezTo>
                    <a:pt x="453" y="3799"/>
                    <a:pt x="453" y="3727"/>
                    <a:pt x="501" y="3680"/>
                  </a:cubicBezTo>
                  <a:cubicBezTo>
                    <a:pt x="643" y="3465"/>
                    <a:pt x="739" y="3227"/>
                    <a:pt x="786" y="2965"/>
                  </a:cubicBezTo>
                  <a:cubicBezTo>
                    <a:pt x="810" y="2894"/>
                    <a:pt x="882" y="2846"/>
                    <a:pt x="929" y="2846"/>
                  </a:cubicBezTo>
                  <a:lnTo>
                    <a:pt x="1286" y="2846"/>
                  </a:lnTo>
                  <a:cubicBezTo>
                    <a:pt x="1382" y="2846"/>
                    <a:pt x="1453" y="2775"/>
                    <a:pt x="1453" y="2680"/>
                  </a:cubicBezTo>
                  <a:lnTo>
                    <a:pt x="1453" y="2084"/>
                  </a:lnTo>
                  <a:cubicBezTo>
                    <a:pt x="1453" y="2013"/>
                    <a:pt x="1382" y="1941"/>
                    <a:pt x="1286" y="1941"/>
                  </a:cubicBezTo>
                  <a:lnTo>
                    <a:pt x="929" y="1941"/>
                  </a:lnTo>
                  <a:cubicBezTo>
                    <a:pt x="858" y="1941"/>
                    <a:pt x="810" y="1894"/>
                    <a:pt x="786" y="1822"/>
                  </a:cubicBezTo>
                  <a:cubicBezTo>
                    <a:pt x="739" y="1560"/>
                    <a:pt x="643" y="1322"/>
                    <a:pt x="501" y="1108"/>
                  </a:cubicBezTo>
                  <a:cubicBezTo>
                    <a:pt x="453" y="1060"/>
                    <a:pt x="453" y="989"/>
                    <a:pt x="524" y="941"/>
                  </a:cubicBezTo>
                  <a:lnTo>
                    <a:pt x="786" y="655"/>
                  </a:lnTo>
                  <a:cubicBezTo>
                    <a:pt x="858" y="608"/>
                    <a:pt x="858" y="512"/>
                    <a:pt x="786" y="465"/>
                  </a:cubicBezTo>
                  <a:lnTo>
                    <a:pt x="381" y="36"/>
                  </a:lnTo>
                  <a:cubicBezTo>
                    <a:pt x="346" y="12"/>
                    <a:pt x="304" y="0"/>
                    <a:pt x="265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1" name="Google Shape;19651;p83"/>
            <p:cNvSpPr/>
            <p:nvPr/>
          </p:nvSpPr>
          <p:spPr>
            <a:xfrm>
              <a:off x="6778139" y="2494520"/>
              <a:ext cx="94454" cy="94454"/>
            </a:xfrm>
            <a:custGeom>
              <a:avLst/>
              <a:gdLst/>
              <a:ahLst/>
              <a:cxnLst/>
              <a:rect l="l" t="t" r="r" b="b"/>
              <a:pathLst>
                <a:path w="3168" h="3168" extrusionOk="0">
                  <a:moveTo>
                    <a:pt x="1572" y="0"/>
                  </a:moveTo>
                  <a:cubicBezTo>
                    <a:pt x="715" y="0"/>
                    <a:pt x="1" y="715"/>
                    <a:pt x="1" y="1596"/>
                  </a:cubicBezTo>
                  <a:cubicBezTo>
                    <a:pt x="1" y="2453"/>
                    <a:pt x="715" y="3168"/>
                    <a:pt x="1572" y="3168"/>
                  </a:cubicBezTo>
                  <a:cubicBezTo>
                    <a:pt x="2454" y="3168"/>
                    <a:pt x="3168" y="2453"/>
                    <a:pt x="3168" y="1596"/>
                  </a:cubicBezTo>
                  <a:cubicBezTo>
                    <a:pt x="3168" y="715"/>
                    <a:pt x="2454" y="0"/>
                    <a:pt x="1572" y="0"/>
                  </a:cubicBezTo>
                  <a:close/>
                </a:path>
              </a:pathLst>
            </a:custGeom>
            <a:solidFill>
              <a:srgbClr val="E7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2" name="Google Shape;19652;p83"/>
            <p:cNvSpPr/>
            <p:nvPr/>
          </p:nvSpPr>
          <p:spPr>
            <a:xfrm>
              <a:off x="6794478" y="2499499"/>
              <a:ext cx="78115" cy="89475"/>
            </a:xfrm>
            <a:custGeom>
              <a:avLst/>
              <a:gdLst/>
              <a:ahLst/>
              <a:cxnLst/>
              <a:rect l="l" t="t" r="r" b="b"/>
              <a:pathLst>
                <a:path w="2620" h="3001" extrusionOk="0">
                  <a:moveTo>
                    <a:pt x="1691" y="0"/>
                  </a:moveTo>
                  <a:lnTo>
                    <a:pt x="1691" y="0"/>
                  </a:lnTo>
                  <a:cubicBezTo>
                    <a:pt x="2025" y="262"/>
                    <a:pt x="2239" y="667"/>
                    <a:pt x="2239" y="1143"/>
                  </a:cubicBezTo>
                  <a:cubicBezTo>
                    <a:pt x="2239" y="2024"/>
                    <a:pt x="1525" y="2739"/>
                    <a:pt x="643" y="2739"/>
                  </a:cubicBezTo>
                  <a:cubicBezTo>
                    <a:pt x="405" y="2739"/>
                    <a:pt x="215" y="2667"/>
                    <a:pt x="0" y="2572"/>
                  </a:cubicBezTo>
                  <a:lnTo>
                    <a:pt x="0" y="2572"/>
                  </a:lnTo>
                  <a:cubicBezTo>
                    <a:pt x="262" y="2858"/>
                    <a:pt x="620" y="3001"/>
                    <a:pt x="1048" y="3001"/>
                  </a:cubicBezTo>
                  <a:cubicBezTo>
                    <a:pt x="1906" y="3001"/>
                    <a:pt x="2620" y="2286"/>
                    <a:pt x="2620" y="1429"/>
                  </a:cubicBezTo>
                  <a:cubicBezTo>
                    <a:pt x="2620" y="786"/>
                    <a:pt x="2239" y="238"/>
                    <a:pt x="1691" y="0"/>
                  </a:cubicBezTo>
                  <a:close/>
                </a:path>
              </a:pathLst>
            </a:custGeom>
            <a:solidFill>
              <a:srgbClr val="DB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3" name="Google Shape;19653;p83"/>
            <p:cNvSpPr/>
            <p:nvPr/>
          </p:nvSpPr>
          <p:spPr>
            <a:xfrm>
              <a:off x="6922982" y="2640079"/>
              <a:ext cx="108676" cy="108646"/>
            </a:xfrm>
            <a:custGeom>
              <a:avLst/>
              <a:gdLst/>
              <a:ahLst/>
              <a:cxnLst/>
              <a:rect l="l" t="t" r="r" b="b"/>
              <a:pathLst>
                <a:path w="3645" h="3644" extrusionOk="0">
                  <a:moveTo>
                    <a:pt x="1811" y="0"/>
                  </a:moveTo>
                  <a:cubicBezTo>
                    <a:pt x="811" y="0"/>
                    <a:pt x="1" y="810"/>
                    <a:pt x="1" y="1810"/>
                  </a:cubicBezTo>
                  <a:cubicBezTo>
                    <a:pt x="1" y="2834"/>
                    <a:pt x="811" y="3644"/>
                    <a:pt x="1811" y="3644"/>
                  </a:cubicBezTo>
                  <a:cubicBezTo>
                    <a:pt x="2811" y="3644"/>
                    <a:pt x="3644" y="2834"/>
                    <a:pt x="3644" y="1810"/>
                  </a:cubicBezTo>
                  <a:cubicBezTo>
                    <a:pt x="3644" y="810"/>
                    <a:pt x="2811" y="0"/>
                    <a:pt x="1811" y="0"/>
                  </a:cubicBezTo>
                  <a:close/>
                </a:path>
              </a:pathLst>
            </a:custGeom>
            <a:solidFill>
              <a:srgbClr val="E0E4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4" name="Google Shape;19654;p83"/>
            <p:cNvSpPr/>
            <p:nvPr/>
          </p:nvSpPr>
          <p:spPr>
            <a:xfrm>
              <a:off x="6947848" y="2642911"/>
              <a:ext cx="84526" cy="105813"/>
            </a:xfrm>
            <a:custGeom>
              <a:avLst/>
              <a:gdLst/>
              <a:ahLst/>
              <a:cxnLst/>
              <a:rect l="l" t="t" r="r" b="b"/>
              <a:pathLst>
                <a:path w="2835" h="3549" extrusionOk="0">
                  <a:moveTo>
                    <a:pt x="1548" y="1"/>
                  </a:moveTo>
                  <a:cubicBezTo>
                    <a:pt x="2048" y="334"/>
                    <a:pt x="2382" y="906"/>
                    <a:pt x="2382" y="1525"/>
                  </a:cubicBezTo>
                  <a:cubicBezTo>
                    <a:pt x="2382" y="2525"/>
                    <a:pt x="1572" y="3335"/>
                    <a:pt x="572" y="3335"/>
                  </a:cubicBezTo>
                  <a:cubicBezTo>
                    <a:pt x="381" y="3335"/>
                    <a:pt x="191" y="3311"/>
                    <a:pt x="0" y="3239"/>
                  </a:cubicBezTo>
                  <a:lnTo>
                    <a:pt x="0" y="3239"/>
                  </a:lnTo>
                  <a:cubicBezTo>
                    <a:pt x="310" y="3430"/>
                    <a:pt x="667" y="3549"/>
                    <a:pt x="1024" y="3549"/>
                  </a:cubicBezTo>
                  <a:cubicBezTo>
                    <a:pt x="2025" y="3549"/>
                    <a:pt x="2834" y="2739"/>
                    <a:pt x="2834" y="1739"/>
                  </a:cubicBezTo>
                  <a:cubicBezTo>
                    <a:pt x="2834" y="929"/>
                    <a:pt x="2287" y="239"/>
                    <a:pt x="1548" y="1"/>
                  </a:cubicBezTo>
                  <a:close/>
                </a:path>
              </a:pathLst>
            </a:custGeom>
            <a:solidFill>
              <a:srgbClr val="C1C8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5" name="Google Shape;19655;p83"/>
            <p:cNvSpPr/>
            <p:nvPr/>
          </p:nvSpPr>
          <p:spPr>
            <a:xfrm>
              <a:off x="6773190" y="2490256"/>
              <a:ext cx="104382" cy="105098"/>
            </a:xfrm>
            <a:custGeom>
              <a:avLst/>
              <a:gdLst/>
              <a:ahLst/>
              <a:cxnLst/>
              <a:rect l="l" t="t" r="r" b="b"/>
              <a:pathLst>
                <a:path w="3501" h="3525" extrusionOk="0">
                  <a:moveTo>
                    <a:pt x="1762" y="0"/>
                  </a:moveTo>
                  <a:cubicBezTo>
                    <a:pt x="1548" y="0"/>
                    <a:pt x="1334" y="24"/>
                    <a:pt x="1167" y="120"/>
                  </a:cubicBezTo>
                  <a:cubicBezTo>
                    <a:pt x="1072" y="143"/>
                    <a:pt x="1000" y="239"/>
                    <a:pt x="1072" y="334"/>
                  </a:cubicBezTo>
                  <a:cubicBezTo>
                    <a:pt x="1089" y="404"/>
                    <a:pt x="1145" y="448"/>
                    <a:pt x="1211" y="448"/>
                  </a:cubicBezTo>
                  <a:cubicBezTo>
                    <a:pt x="1235" y="448"/>
                    <a:pt x="1260" y="442"/>
                    <a:pt x="1286" y="429"/>
                  </a:cubicBezTo>
                  <a:cubicBezTo>
                    <a:pt x="1429" y="358"/>
                    <a:pt x="1596" y="334"/>
                    <a:pt x="1762" y="334"/>
                  </a:cubicBezTo>
                  <a:cubicBezTo>
                    <a:pt x="2524" y="334"/>
                    <a:pt x="3144" y="953"/>
                    <a:pt x="3144" y="1739"/>
                  </a:cubicBezTo>
                  <a:cubicBezTo>
                    <a:pt x="3144" y="2501"/>
                    <a:pt x="2524" y="3120"/>
                    <a:pt x="1762" y="3120"/>
                  </a:cubicBezTo>
                  <a:cubicBezTo>
                    <a:pt x="976" y="3120"/>
                    <a:pt x="357" y="2501"/>
                    <a:pt x="357" y="1739"/>
                  </a:cubicBezTo>
                  <a:cubicBezTo>
                    <a:pt x="357" y="1406"/>
                    <a:pt x="476" y="1072"/>
                    <a:pt x="691" y="834"/>
                  </a:cubicBezTo>
                  <a:cubicBezTo>
                    <a:pt x="738" y="786"/>
                    <a:pt x="738" y="667"/>
                    <a:pt x="643" y="596"/>
                  </a:cubicBezTo>
                  <a:cubicBezTo>
                    <a:pt x="622" y="574"/>
                    <a:pt x="586" y="563"/>
                    <a:pt x="546" y="563"/>
                  </a:cubicBezTo>
                  <a:cubicBezTo>
                    <a:pt x="498" y="563"/>
                    <a:pt x="444" y="580"/>
                    <a:pt x="405" y="620"/>
                  </a:cubicBezTo>
                  <a:cubicBezTo>
                    <a:pt x="143" y="953"/>
                    <a:pt x="0" y="1334"/>
                    <a:pt x="0" y="1763"/>
                  </a:cubicBezTo>
                  <a:cubicBezTo>
                    <a:pt x="0" y="2715"/>
                    <a:pt x="762" y="3525"/>
                    <a:pt x="1762" y="3525"/>
                  </a:cubicBezTo>
                  <a:cubicBezTo>
                    <a:pt x="2715" y="3525"/>
                    <a:pt x="3501" y="2739"/>
                    <a:pt x="3501" y="1763"/>
                  </a:cubicBezTo>
                  <a:cubicBezTo>
                    <a:pt x="3501" y="786"/>
                    <a:pt x="2715" y="0"/>
                    <a:pt x="17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6" name="Google Shape;19656;p83"/>
            <p:cNvSpPr/>
            <p:nvPr/>
          </p:nvSpPr>
          <p:spPr>
            <a:xfrm>
              <a:off x="6731270" y="2448366"/>
              <a:ext cx="188192" cy="188192"/>
            </a:xfrm>
            <a:custGeom>
              <a:avLst/>
              <a:gdLst/>
              <a:ahLst/>
              <a:cxnLst/>
              <a:rect l="l" t="t" r="r" b="b"/>
              <a:pathLst>
                <a:path w="6312" h="6312" extrusionOk="0">
                  <a:moveTo>
                    <a:pt x="3454" y="429"/>
                  </a:moveTo>
                  <a:lnTo>
                    <a:pt x="3454" y="715"/>
                  </a:lnTo>
                  <a:cubicBezTo>
                    <a:pt x="3454" y="882"/>
                    <a:pt x="3549" y="1001"/>
                    <a:pt x="3692" y="1048"/>
                  </a:cubicBezTo>
                  <a:cubicBezTo>
                    <a:pt x="3930" y="1120"/>
                    <a:pt x="4145" y="1191"/>
                    <a:pt x="4335" y="1310"/>
                  </a:cubicBezTo>
                  <a:cubicBezTo>
                    <a:pt x="4395" y="1350"/>
                    <a:pt x="4459" y="1369"/>
                    <a:pt x="4520" y="1369"/>
                  </a:cubicBezTo>
                  <a:cubicBezTo>
                    <a:pt x="4605" y="1369"/>
                    <a:pt x="4685" y="1332"/>
                    <a:pt x="4740" y="1263"/>
                  </a:cubicBezTo>
                  <a:lnTo>
                    <a:pt x="4978" y="1024"/>
                  </a:lnTo>
                  <a:lnTo>
                    <a:pt x="5335" y="1405"/>
                  </a:lnTo>
                  <a:lnTo>
                    <a:pt x="5097" y="1644"/>
                  </a:lnTo>
                  <a:cubicBezTo>
                    <a:pt x="4978" y="1763"/>
                    <a:pt x="4978" y="1906"/>
                    <a:pt x="5026" y="2025"/>
                  </a:cubicBezTo>
                  <a:cubicBezTo>
                    <a:pt x="5145" y="2239"/>
                    <a:pt x="5240" y="2453"/>
                    <a:pt x="5312" y="2691"/>
                  </a:cubicBezTo>
                  <a:cubicBezTo>
                    <a:pt x="5335" y="2834"/>
                    <a:pt x="5454" y="2930"/>
                    <a:pt x="5597" y="2930"/>
                  </a:cubicBezTo>
                  <a:lnTo>
                    <a:pt x="5931" y="2930"/>
                  </a:lnTo>
                  <a:lnTo>
                    <a:pt x="5931" y="3454"/>
                  </a:lnTo>
                  <a:lnTo>
                    <a:pt x="5597" y="3454"/>
                  </a:lnTo>
                  <a:cubicBezTo>
                    <a:pt x="5454" y="3454"/>
                    <a:pt x="5335" y="3549"/>
                    <a:pt x="5312" y="3692"/>
                  </a:cubicBezTo>
                  <a:cubicBezTo>
                    <a:pt x="5240" y="3930"/>
                    <a:pt x="5145" y="4144"/>
                    <a:pt x="5026" y="4358"/>
                  </a:cubicBezTo>
                  <a:cubicBezTo>
                    <a:pt x="4931" y="4478"/>
                    <a:pt x="4978" y="4644"/>
                    <a:pt x="5097" y="4739"/>
                  </a:cubicBezTo>
                  <a:lnTo>
                    <a:pt x="5335" y="4978"/>
                  </a:lnTo>
                  <a:lnTo>
                    <a:pt x="4978" y="5359"/>
                  </a:lnTo>
                  <a:lnTo>
                    <a:pt x="4740" y="5121"/>
                  </a:lnTo>
                  <a:cubicBezTo>
                    <a:pt x="4670" y="5037"/>
                    <a:pt x="4576" y="5002"/>
                    <a:pt x="4486" y="5002"/>
                  </a:cubicBezTo>
                  <a:cubicBezTo>
                    <a:pt x="4422" y="5002"/>
                    <a:pt x="4361" y="5019"/>
                    <a:pt x="4311" y="5049"/>
                  </a:cubicBezTo>
                  <a:cubicBezTo>
                    <a:pt x="4121" y="5168"/>
                    <a:pt x="3907" y="5240"/>
                    <a:pt x="3668" y="5311"/>
                  </a:cubicBezTo>
                  <a:cubicBezTo>
                    <a:pt x="3525" y="5335"/>
                    <a:pt x="3430" y="5454"/>
                    <a:pt x="3430" y="5644"/>
                  </a:cubicBezTo>
                  <a:lnTo>
                    <a:pt x="3430" y="5930"/>
                  </a:lnTo>
                  <a:lnTo>
                    <a:pt x="2882" y="5930"/>
                  </a:lnTo>
                  <a:lnTo>
                    <a:pt x="2882" y="5644"/>
                  </a:lnTo>
                  <a:cubicBezTo>
                    <a:pt x="2882" y="5478"/>
                    <a:pt x="2811" y="5359"/>
                    <a:pt x="2644" y="5311"/>
                  </a:cubicBezTo>
                  <a:cubicBezTo>
                    <a:pt x="2406" y="5240"/>
                    <a:pt x="2216" y="5168"/>
                    <a:pt x="2001" y="5049"/>
                  </a:cubicBezTo>
                  <a:cubicBezTo>
                    <a:pt x="1952" y="5009"/>
                    <a:pt x="1890" y="4990"/>
                    <a:pt x="1829" y="4990"/>
                  </a:cubicBezTo>
                  <a:cubicBezTo>
                    <a:pt x="1744" y="4990"/>
                    <a:pt x="1662" y="5027"/>
                    <a:pt x="1620" y="5097"/>
                  </a:cubicBezTo>
                  <a:lnTo>
                    <a:pt x="1382" y="5335"/>
                  </a:lnTo>
                  <a:lnTo>
                    <a:pt x="1025" y="4954"/>
                  </a:lnTo>
                  <a:lnTo>
                    <a:pt x="1263" y="4716"/>
                  </a:lnTo>
                  <a:cubicBezTo>
                    <a:pt x="1382" y="4597"/>
                    <a:pt x="1382" y="4454"/>
                    <a:pt x="1311" y="4335"/>
                  </a:cubicBezTo>
                  <a:cubicBezTo>
                    <a:pt x="1192" y="4120"/>
                    <a:pt x="1096" y="3906"/>
                    <a:pt x="1049" y="3668"/>
                  </a:cubicBezTo>
                  <a:cubicBezTo>
                    <a:pt x="1025" y="3525"/>
                    <a:pt x="906" y="3430"/>
                    <a:pt x="739" y="3430"/>
                  </a:cubicBezTo>
                  <a:lnTo>
                    <a:pt x="430" y="3430"/>
                  </a:lnTo>
                  <a:lnTo>
                    <a:pt x="430" y="2906"/>
                  </a:lnTo>
                  <a:lnTo>
                    <a:pt x="715" y="2906"/>
                  </a:lnTo>
                  <a:cubicBezTo>
                    <a:pt x="858" y="2906"/>
                    <a:pt x="977" y="2811"/>
                    <a:pt x="1049" y="2668"/>
                  </a:cubicBezTo>
                  <a:cubicBezTo>
                    <a:pt x="1096" y="2429"/>
                    <a:pt x="1192" y="2215"/>
                    <a:pt x="1311" y="2001"/>
                  </a:cubicBezTo>
                  <a:cubicBezTo>
                    <a:pt x="1406" y="1882"/>
                    <a:pt x="1382" y="1715"/>
                    <a:pt x="1263" y="1620"/>
                  </a:cubicBezTo>
                  <a:lnTo>
                    <a:pt x="1025" y="1382"/>
                  </a:lnTo>
                  <a:lnTo>
                    <a:pt x="1406" y="1024"/>
                  </a:lnTo>
                  <a:lnTo>
                    <a:pt x="1644" y="1263"/>
                  </a:lnTo>
                  <a:cubicBezTo>
                    <a:pt x="1711" y="1330"/>
                    <a:pt x="1786" y="1359"/>
                    <a:pt x="1860" y="1359"/>
                  </a:cubicBezTo>
                  <a:cubicBezTo>
                    <a:pt x="1917" y="1359"/>
                    <a:pt x="1973" y="1341"/>
                    <a:pt x="2025" y="1310"/>
                  </a:cubicBezTo>
                  <a:cubicBezTo>
                    <a:pt x="2240" y="1191"/>
                    <a:pt x="2454" y="1120"/>
                    <a:pt x="2692" y="1048"/>
                  </a:cubicBezTo>
                  <a:cubicBezTo>
                    <a:pt x="2835" y="1024"/>
                    <a:pt x="2930" y="905"/>
                    <a:pt x="2930" y="762"/>
                  </a:cubicBezTo>
                  <a:lnTo>
                    <a:pt x="2930" y="429"/>
                  </a:lnTo>
                  <a:close/>
                  <a:moveTo>
                    <a:pt x="2859" y="0"/>
                  </a:moveTo>
                  <a:cubicBezTo>
                    <a:pt x="2692" y="0"/>
                    <a:pt x="2525" y="167"/>
                    <a:pt x="2525" y="334"/>
                  </a:cubicBezTo>
                  <a:lnTo>
                    <a:pt x="2525" y="667"/>
                  </a:lnTo>
                  <a:cubicBezTo>
                    <a:pt x="2287" y="715"/>
                    <a:pt x="2025" y="810"/>
                    <a:pt x="1811" y="953"/>
                  </a:cubicBezTo>
                  <a:lnTo>
                    <a:pt x="1573" y="715"/>
                  </a:lnTo>
                  <a:cubicBezTo>
                    <a:pt x="1513" y="655"/>
                    <a:pt x="1436" y="626"/>
                    <a:pt x="1358" y="626"/>
                  </a:cubicBezTo>
                  <a:cubicBezTo>
                    <a:pt x="1281" y="626"/>
                    <a:pt x="1204" y="655"/>
                    <a:pt x="1144" y="715"/>
                  </a:cubicBezTo>
                  <a:lnTo>
                    <a:pt x="715" y="1144"/>
                  </a:lnTo>
                  <a:cubicBezTo>
                    <a:pt x="596" y="1263"/>
                    <a:pt x="596" y="1477"/>
                    <a:pt x="715" y="1596"/>
                  </a:cubicBezTo>
                  <a:lnTo>
                    <a:pt x="954" y="1834"/>
                  </a:lnTo>
                  <a:cubicBezTo>
                    <a:pt x="811" y="2072"/>
                    <a:pt x="715" y="2310"/>
                    <a:pt x="668" y="2549"/>
                  </a:cubicBezTo>
                  <a:lnTo>
                    <a:pt x="334" y="2549"/>
                  </a:lnTo>
                  <a:cubicBezTo>
                    <a:pt x="144" y="2549"/>
                    <a:pt x="1" y="2691"/>
                    <a:pt x="1" y="2858"/>
                  </a:cubicBezTo>
                  <a:lnTo>
                    <a:pt x="1" y="3454"/>
                  </a:lnTo>
                  <a:cubicBezTo>
                    <a:pt x="1" y="3644"/>
                    <a:pt x="144" y="3787"/>
                    <a:pt x="334" y="3787"/>
                  </a:cubicBezTo>
                  <a:lnTo>
                    <a:pt x="668" y="3787"/>
                  </a:lnTo>
                  <a:cubicBezTo>
                    <a:pt x="715" y="4025"/>
                    <a:pt x="811" y="4287"/>
                    <a:pt x="954" y="4501"/>
                  </a:cubicBezTo>
                  <a:lnTo>
                    <a:pt x="715" y="4739"/>
                  </a:lnTo>
                  <a:cubicBezTo>
                    <a:pt x="596" y="4859"/>
                    <a:pt x="596" y="5073"/>
                    <a:pt x="715" y="5192"/>
                  </a:cubicBezTo>
                  <a:lnTo>
                    <a:pt x="1144" y="5597"/>
                  </a:lnTo>
                  <a:cubicBezTo>
                    <a:pt x="1204" y="5656"/>
                    <a:pt x="1281" y="5686"/>
                    <a:pt x="1358" y="5686"/>
                  </a:cubicBezTo>
                  <a:cubicBezTo>
                    <a:pt x="1436" y="5686"/>
                    <a:pt x="1513" y="5656"/>
                    <a:pt x="1573" y="5597"/>
                  </a:cubicBezTo>
                  <a:lnTo>
                    <a:pt x="1811" y="5359"/>
                  </a:lnTo>
                  <a:cubicBezTo>
                    <a:pt x="2049" y="5525"/>
                    <a:pt x="2287" y="5597"/>
                    <a:pt x="2525" y="5668"/>
                  </a:cubicBezTo>
                  <a:lnTo>
                    <a:pt x="2525" y="6002"/>
                  </a:lnTo>
                  <a:cubicBezTo>
                    <a:pt x="2525" y="6168"/>
                    <a:pt x="2692" y="6311"/>
                    <a:pt x="2859" y="6311"/>
                  </a:cubicBezTo>
                  <a:lnTo>
                    <a:pt x="3454" y="6311"/>
                  </a:lnTo>
                  <a:cubicBezTo>
                    <a:pt x="3645" y="6311"/>
                    <a:pt x="3787" y="6168"/>
                    <a:pt x="3787" y="6002"/>
                  </a:cubicBezTo>
                  <a:lnTo>
                    <a:pt x="3787" y="5668"/>
                  </a:lnTo>
                  <a:cubicBezTo>
                    <a:pt x="4049" y="5597"/>
                    <a:pt x="4288" y="5525"/>
                    <a:pt x="4502" y="5359"/>
                  </a:cubicBezTo>
                  <a:lnTo>
                    <a:pt x="4740" y="5597"/>
                  </a:lnTo>
                  <a:cubicBezTo>
                    <a:pt x="4796" y="5642"/>
                    <a:pt x="4874" y="5666"/>
                    <a:pt x="4952" y="5666"/>
                  </a:cubicBezTo>
                  <a:cubicBezTo>
                    <a:pt x="5040" y="5666"/>
                    <a:pt x="5130" y="5636"/>
                    <a:pt x="5193" y="5573"/>
                  </a:cubicBezTo>
                  <a:lnTo>
                    <a:pt x="5597" y="5168"/>
                  </a:lnTo>
                  <a:cubicBezTo>
                    <a:pt x="5716" y="5049"/>
                    <a:pt x="5716" y="4835"/>
                    <a:pt x="5597" y="4716"/>
                  </a:cubicBezTo>
                  <a:lnTo>
                    <a:pt x="5359" y="4478"/>
                  </a:lnTo>
                  <a:cubicBezTo>
                    <a:pt x="5502" y="4263"/>
                    <a:pt x="5597" y="4001"/>
                    <a:pt x="5669" y="3763"/>
                  </a:cubicBezTo>
                  <a:lnTo>
                    <a:pt x="5978" y="3763"/>
                  </a:lnTo>
                  <a:cubicBezTo>
                    <a:pt x="6169" y="3763"/>
                    <a:pt x="6312" y="3620"/>
                    <a:pt x="6312" y="3430"/>
                  </a:cubicBezTo>
                  <a:lnTo>
                    <a:pt x="6312" y="2834"/>
                  </a:lnTo>
                  <a:cubicBezTo>
                    <a:pt x="6312" y="2668"/>
                    <a:pt x="6169" y="2501"/>
                    <a:pt x="5978" y="2501"/>
                  </a:cubicBezTo>
                  <a:lnTo>
                    <a:pt x="5669" y="2501"/>
                  </a:lnTo>
                  <a:cubicBezTo>
                    <a:pt x="5597" y="2263"/>
                    <a:pt x="5502" y="2001"/>
                    <a:pt x="5359" y="1787"/>
                  </a:cubicBezTo>
                  <a:lnTo>
                    <a:pt x="5597" y="1548"/>
                  </a:lnTo>
                  <a:cubicBezTo>
                    <a:pt x="5716" y="1429"/>
                    <a:pt x="5716" y="1239"/>
                    <a:pt x="5597" y="1120"/>
                  </a:cubicBezTo>
                  <a:lnTo>
                    <a:pt x="5193" y="691"/>
                  </a:lnTo>
                  <a:cubicBezTo>
                    <a:pt x="5133" y="632"/>
                    <a:pt x="5050" y="602"/>
                    <a:pt x="4966" y="602"/>
                  </a:cubicBezTo>
                  <a:cubicBezTo>
                    <a:pt x="4883" y="602"/>
                    <a:pt x="4800" y="632"/>
                    <a:pt x="4740" y="691"/>
                  </a:cubicBezTo>
                  <a:lnTo>
                    <a:pt x="4502" y="929"/>
                  </a:lnTo>
                  <a:cubicBezTo>
                    <a:pt x="4264" y="786"/>
                    <a:pt x="4026" y="691"/>
                    <a:pt x="3787" y="643"/>
                  </a:cubicBezTo>
                  <a:lnTo>
                    <a:pt x="3787" y="334"/>
                  </a:lnTo>
                  <a:cubicBezTo>
                    <a:pt x="3787" y="167"/>
                    <a:pt x="3645" y="0"/>
                    <a:pt x="345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7" name="Google Shape;19657;p83"/>
            <p:cNvSpPr/>
            <p:nvPr/>
          </p:nvSpPr>
          <p:spPr>
            <a:xfrm>
              <a:off x="6815766" y="2517955"/>
              <a:ext cx="19201" cy="49731"/>
            </a:xfrm>
            <a:custGeom>
              <a:avLst/>
              <a:gdLst/>
              <a:ahLst/>
              <a:cxnLst/>
              <a:rect l="l" t="t" r="r" b="b"/>
              <a:pathLst>
                <a:path w="644" h="1668" extrusionOk="0">
                  <a:moveTo>
                    <a:pt x="215" y="0"/>
                  </a:moveTo>
                  <a:cubicBezTo>
                    <a:pt x="120" y="0"/>
                    <a:pt x="48" y="48"/>
                    <a:pt x="25" y="143"/>
                  </a:cubicBezTo>
                  <a:cubicBezTo>
                    <a:pt x="1" y="262"/>
                    <a:pt x="96" y="357"/>
                    <a:pt x="215" y="357"/>
                  </a:cubicBezTo>
                  <a:lnTo>
                    <a:pt x="334" y="357"/>
                  </a:lnTo>
                  <a:lnTo>
                    <a:pt x="334" y="1477"/>
                  </a:lnTo>
                  <a:cubicBezTo>
                    <a:pt x="287" y="1572"/>
                    <a:pt x="382" y="1667"/>
                    <a:pt x="477" y="1667"/>
                  </a:cubicBezTo>
                  <a:cubicBezTo>
                    <a:pt x="572" y="1667"/>
                    <a:pt x="644" y="1572"/>
                    <a:pt x="644" y="1477"/>
                  </a:cubicBezTo>
                  <a:lnTo>
                    <a:pt x="644" y="167"/>
                  </a:lnTo>
                  <a:cubicBezTo>
                    <a:pt x="644" y="95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8" name="Google Shape;19658;p83"/>
            <p:cNvSpPr/>
            <p:nvPr/>
          </p:nvSpPr>
          <p:spPr>
            <a:xfrm>
              <a:off x="6918033" y="2635099"/>
              <a:ext cx="119290" cy="118604"/>
            </a:xfrm>
            <a:custGeom>
              <a:avLst/>
              <a:gdLst/>
              <a:ahLst/>
              <a:cxnLst/>
              <a:rect l="l" t="t" r="r" b="b"/>
              <a:pathLst>
                <a:path w="4001" h="3978" extrusionOk="0">
                  <a:moveTo>
                    <a:pt x="1977" y="1"/>
                  </a:moveTo>
                  <a:cubicBezTo>
                    <a:pt x="881" y="1"/>
                    <a:pt x="0" y="882"/>
                    <a:pt x="0" y="2001"/>
                  </a:cubicBezTo>
                  <a:cubicBezTo>
                    <a:pt x="0" y="3096"/>
                    <a:pt x="881" y="3978"/>
                    <a:pt x="1977" y="3978"/>
                  </a:cubicBezTo>
                  <a:cubicBezTo>
                    <a:pt x="2334" y="3978"/>
                    <a:pt x="2691" y="3906"/>
                    <a:pt x="3001" y="3716"/>
                  </a:cubicBezTo>
                  <a:cubicBezTo>
                    <a:pt x="3096" y="3668"/>
                    <a:pt x="3120" y="3573"/>
                    <a:pt x="3048" y="3478"/>
                  </a:cubicBezTo>
                  <a:cubicBezTo>
                    <a:pt x="3020" y="3420"/>
                    <a:pt x="2973" y="3388"/>
                    <a:pt x="2920" y="3388"/>
                  </a:cubicBezTo>
                  <a:cubicBezTo>
                    <a:pt x="2885" y="3388"/>
                    <a:pt x="2848" y="3402"/>
                    <a:pt x="2810" y="3430"/>
                  </a:cubicBezTo>
                  <a:cubicBezTo>
                    <a:pt x="2572" y="3573"/>
                    <a:pt x="2286" y="3668"/>
                    <a:pt x="1977" y="3668"/>
                  </a:cubicBezTo>
                  <a:cubicBezTo>
                    <a:pt x="1072" y="3668"/>
                    <a:pt x="310" y="2906"/>
                    <a:pt x="310" y="2001"/>
                  </a:cubicBezTo>
                  <a:cubicBezTo>
                    <a:pt x="310" y="1072"/>
                    <a:pt x="1072" y="334"/>
                    <a:pt x="1977" y="334"/>
                  </a:cubicBezTo>
                  <a:cubicBezTo>
                    <a:pt x="2906" y="334"/>
                    <a:pt x="3644" y="1072"/>
                    <a:pt x="3644" y="2001"/>
                  </a:cubicBezTo>
                  <a:cubicBezTo>
                    <a:pt x="3644" y="2311"/>
                    <a:pt x="3572" y="2644"/>
                    <a:pt x="3358" y="2906"/>
                  </a:cubicBezTo>
                  <a:cubicBezTo>
                    <a:pt x="3287" y="3001"/>
                    <a:pt x="3334" y="3096"/>
                    <a:pt x="3406" y="3144"/>
                  </a:cubicBezTo>
                  <a:cubicBezTo>
                    <a:pt x="3443" y="3172"/>
                    <a:pt x="3481" y="3186"/>
                    <a:pt x="3515" y="3186"/>
                  </a:cubicBezTo>
                  <a:cubicBezTo>
                    <a:pt x="3569" y="3186"/>
                    <a:pt x="3615" y="3154"/>
                    <a:pt x="3644" y="3096"/>
                  </a:cubicBezTo>
                  <a:cubicBezTo>
                    <a:pt x="3882" y="2763"/>
                    <a:pt x="4001" y="2382"/>
                    <a:pt x="4001" y="1953"/>
                  </a:cubicBezTo>
                  <a:cubicBezTo>
                    <a:pt x="4001" y="882"/>
                    <a:pt x="3096" y="1"/>
                    <a:pt x="197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9" name="Google Shape;19659;p83"/>
            <p:cNvSpPr/>
            <p:nvPr/>
          </p:nvSpPr>
          <p:spPr>
            <a:xfrm>
              <a:off x="6870448" y="2586828"/>
              <a:ext cx="215175" cy="214459"/>
            </a:xfrm>
            <a:custGeom>
              <a:avLst/>
              <a:gdLst/>
              <a:ahLst/>
              <a:cxnLst/>
              <a:rect l="l" t="t" r="r" b="b"/>
              <a:pathLst>
                <a:path w="7217" h="7193" extrusionOk="0">
                  <a:moveTo>
                    <a:pt x="3906" y="334"/>
                  </a:moveTo>
                  <a:lnTo>
                    <a:pt x="3906" y="715"/>
                  </a:lnTo>
                  <a:cubicBezTo>
                    <a:pt x="3906" y="881"/>
                    <a:pt x="4025" y="1024"/>
                    <a:pt x="4168" y="1048"/>
                  </a:cubicBezTo>
                  <a:cubicBezTo>
                    <a:pt x="4454" y="1120"/>
                    <a:pt x="4716" y="1239"/>
                    <a:pt x="4954" y="1381"/>
                  </a:cubicBezTo>
                  <a:cubicBezTo>
                    <a:pt x="5006" y="1416"/>
                    <a:pt x="5059" y="1432"/>
                    <a:pt x="5110" y="1432"/>
                  </a:cubicBezTo>
                  <a:cubicBezTo>
                    <a:pt x="5199" y="1432"/>
                    <a:pt x="5283" y="1385"/>
                    <a:pt x="5359" y="1310"/>
                  </a:cubicBezTo>
                  <a:lnTo>
                    <a:pt x="5668" y="1024"/>
                  </a:lnTo>
                  <a:lnTo>
                    <a:pt x="6145" y="1501"/>
                  </a:lnTo>
                  <a:lnTo>
                    <a:pt x="5835" y="1786"/>
                  </a:lnTo>
                  <a:cubicBezTo>
                    <a:pt x="5716" y="1905"/>
                    <a:pt x="5716" y="2096"/>
                    <a:pt x="5788" y="2215"/>
                  </a:cubicBezTo>
                  <a:cubicBezTo>
                    <a:pt x="5930" y="2453"/>
                    <a:pt x="6049" y="2715"/>
                    <a:pt x="6121" y="2977"/>
                  </a:cubicBezTo>
                  <a:cubicBezTo>
                    <a:pt x="6145" y="3144"/>
                    <a:pt x="6288" y="3263"/>
                    <a:pt x="6430" y="3263"/>
                  </a:cubicBezTo>
                  <a:lnTo>
                    <a:pt x="6859" y="3263"/>
                  </a:lnTo>
                  <a:lnTo>
                    <a:pt x="6859" y="3930"/>
                  </a:lnTo>
                  <a:lnTo>
                    <a:pt x="6478" y="3930"/>
                  </a:lnTo>
                  <a:cubicBezTo>
                    <a:pt x="6311" y="3930"/>
                    <a:pt x="6169" y="4049"/>
                    <a:pt x="6145" y="4215"/>
                  </a:cubicBezTo>
                  <a:cubicBezTo>
                    <a:pt x="6073" y="4477"/>
                    <a:pt x="5954" y="4739"/>
                    <a:pt x="5811" y="4977"/>
                  </a:cubicBezTo>
                  <a:cubicBezTo>
                    <a:pt x="5716" y="5120"/>
                    <a:pt x="5764" y="5287"/>
                    <a:pt x="5883" y="5406"/>
                  </a:cubicBezTo>
                  <a:lnTo>
                    <a:pt x="6169" y="5692"/>
                  </a:lnTo>
                  <a:lnTo>
                    <a:pt x="5692" y="6168"/>
                  </a:lnTo>
                  <a:lnTo>
                    <a:pt x="5406" y="5882"/>
                  </a:lnTo>
                  <a:cubicBezTo>
                    <a:pt x="5334" y="5809"/>
                    <a:pt x="5234" y="5781"/>
                    <a:pt x="5140" y="5781"/>
                  </a:cubicBezTo>
                  <a:cubicBezTo>
                    <a:pt x="5081" y="5781"/>
                    <a:pt x="5024" y="5792"/>
                    <a:pt x="4978" y="5811"/>
                  </a:cubicBezTo>
                  <a:cubicBezTo>
                    <a:pt x="4740" y="5954"/>
                    <a:pt x="4478" y="6073"/>
                    <a:pt x="4216" y="6144"/>
                  </a:cubicBezTo>
                  <a:cubicBezTo>
                    <a:pt x="4049" y="6168"/>
                    <a:pt x="3930" y="6311"/>
                    <a:pt x="3930" y="6478"/>
                  </a:cubicBezTo>
                  <a:lnTo>
                    <a:pt x="3930" y="6883"/>
                  </a:lnTo>
                  <a:lnTo>
                    <a:pt x="3263" y="6883"/>
                  </a:lnTo>
                  <a:lnTo>
                    <a:pt x="3263" y="6502"/>
                  </a:lnTo>
                  <a:cubicBezTo>
                    <a:pt x="3263" y="6359"/>
                    <a:pt x="3144" y="6192"/>
                    <a:pt x="2977" y="6168"/>
                  </a:cubicBezTo>
                  <a:cubicBezTo>
                    <a:pt x="2715" y="6121"/>
                    <a:pt x="2453" y="6001"/>
                    <a:pt x="2215" y="5835"/>
                  </a:cubicBezTo>
                  <a:cubicBezTo>
                    <a:pt x="2162" y="5808"/>
                    <a:pt x="2105" y="5795"/>
                    <a:pt x="2048" y="5795"/>
                  </a:cubicBezTo>
                  <a:cubicBezTo>
                    <a:pt x="1954" y="5795"/>
                    <a:pt x="1861" y="5832"/>
                    <a:pt x="1787" y="5906"/>
                  </a:cubicBezTo>
                  <a:lnTo>
                    <a:pt x="1501" y="6192"/>
                  </a:lnTo>
                  <a:lnTo>
                    <a:pt x="1025" y="5716"/>
                  </a:lnTo>
                  <a:lnTo>
                    <a:pt x="1310" y="5430"/>
                  </a:lnTo>
                  <a:cubicBezTo>
                    <a:pt x="1429" y="5311"/>
                    <a:pt x="1429" y="5120"/>
                    <a:pt x="1382" y="5001"/>
                  </a:cubicBezTo>
                  <a:cubicBezTo>
                    <a:pt x="1239" y="4763"/>
                    <a:pt x="1120" y="4501"/>
                    <a:pt x="1048" y="4239"/>
                  </a:cubicBezTo>
                  <a:cubicBezTo>
                    <a:pt x="1025" y="4096"/>
                    <a:pt x="882" y="3977"/>
                    <a:pt x="715" y="3977"/>
                  </a:cubicBezTo>
                  <a:lnTo>
                    <a:pt x="310" y="3977"/>
                  </a:lnTo>
                  <a:lnTo>
                    <a:pt x="310" y="3287"/>
                  </a:lnTo>
                  <a:lnTo>
                    <a:pt x="691" y="3287"/>
                  </a:lnTo>
                  <a:cubicBezTo>
                    <a:pt x="834" y="3287"/>
                    <a:pt x="1001" y="3168"/>
                    <a:pt x="1025" y="3025"/>
                  </a:cubicBezTo>
                  <a:cubicBezTo>
                    <a:pt x="1072" y="2739"/>
                    <a:pt x="1191" y="2477"/>
                    <a:pt x="1358" y="2239"/>
                  </a:cubicBezTo>
                  <a:cubicBezTo>
                    <a:pt x="1429" y="2096"/>
                    <a:pt x="1406" y="1953"/>
                    <a:pt x="1287" y="1834"/>
                  </a:cubicBezTo>
                  <a:lnTo>
                    <a:pt x="1001" y="1524"/>
                  </a:lnTo>
                  <a:lnTo>
                    <a:pt x="1477" y="1048"/>
                  </a:lnTo>
                  <a:lnTo>
                    <a:pt x="1763" y="1358"/>
                  </a:lnTo>
                  <a:cubicBezTo>
                    <a:pt x="1830" y="1425"/>
                    <a:pt x="1920" y="1454"/>
                    <a:pt x="2007" y="1454"/>
                  </a:cubicBezTo>
                  <a:cubicBezTo>
                    <a:pt x="2074" y="1454"/>
                    <a:pt x="2140" y="1436"/>
                    <a:pt x="2192" y="1405"/>
                  </a:cubicBezTo>
                  <a:cubicBezTo>
                    <a:pt x="2430" y="1262"/>
                    <a:pt x="2692" y="1143"/>
                    <a:pt x="2954" y="1072"/>
                  </a:cubicBezTo>
                  <a:cubicBezTo>
                    <a:pt x="3096" y="1048"/>
                    <a:pt x="3216" y="905"/>
                    <a:pt x="3216" y="762"/>
                  </a:cubicBezTo>
                  <a:lnTo>
                    <a:pt x="3216" y="334"/>
                  </a:lnTo>
                  <a:close/>
                  <a:moveTo>
                    <a:pt x="3263" y="0"/>
                  </a:moveTo>
                  <a:cubicBezTo>
                    <a:pt x="3073" y="0"/>
                    <a:pt x="2930" y="143"/>
                    <a:pt x="2930" y="334"/>
                  </a:cubicBezTo>
                  <a:lnTo>
                    <a:pt x="2930" y="738"/>
                  </a:lnTo>
                  <a:cubicBezTo>
                    <a:pt x="2620" y="810"/>
                    <a:pt x="2334" y="929"/>
                    <a:pt x="2072" y="1120"/>
                  </a:cubicBezTo>
                  <a:lnTo>
                    <a:pt x="1763" y="810"/>
                  </a:lnTo>
                  <a:cubicBezTo>
                    <a:pt x="1703" y="750"/>
                    <a:pt x="1614" y="721"/>
                    <a:pt x="1525" y="721"/>
                  </a:cubicBezTo>
                  <a:cubicBezTo>
                    <a:pt x="1435" y="721"/>
                    <a:pt x="1346" y="750"/>
                    <a:pt x="1287" y="810"/>
                  </a:cubicBezTo>
                  <a:lnTo>
                    <a:pt x="810" y="1286"/>
                  </a:lnTo>
                  <a:cubicBezTo>
                    <a:pt x="691" y="1405"/>
                    <a:pt x="691" y="1643"/>
                    <a:pt x="810" y="1762"/>
                  </a:cubicBezTo>
                  <a:lnTo>
                    <a:pt x="1120" y="2072"/>
                  </a:lnTo>
                  <a:cubicBezTo>
                    <a:pt x="929" y="2334"/>
                    <a:pt x="810" y="2620"/>
                    <a:pt x="763" y="2929"/>
                  </a:cubicBezTo>
                  <a:lnTo>
                    <a:pt x="334" y="2929"/>
                  </a:lnTo>
                  <a:cubicBezTo>
                    <a:pt x="167" y="2929"/>
                    <a:pt x="1" y="3072"/>
                    <a:pt x="1" y="3263"/>
                  </a:cubicBezTo>
                  <a:lnTo>
                    <a:pt x="1" y="3930"/>
                  </a:lnTo>
                  <a:cubicBezTo>
                    <a:pt x="1" y="4120"/>
                    <a:pt x="167" y="4263"/>
                    <a:pt x="334" y="4263"/>
                  </a:cubicBezTo>
                  <a:lnTo>
                    <a:pt x="763" y="4263"/>
                  </a:lnTo>
                  <a:cubicBezTo>
                    <a:pt x="810" y="4573"/>
                    <a:pt x="929" y="4858"/>
                    <a:pt x="1120" y="5120"/>
                  </a:cubicBezTo>
                  <a:lnTo>
                    <a:pt x="810" y="5430"/>
                  </a:lnTo>
                  <a:cubicBezTo>
                    <a:pt x="691" y="5549"/>
                    <a:pt x="691" y="5787"/>
                    <a:pt x="810" y="5906"/>
                  </a:cubicBezTo>
                  <a:lnTo>
                    <a:pt x="1287" y="6382"/>
                  </a:lnTo>
                  <a:cubicBezTo>
                    <a:pt x="1346" y="6442"/>
                    <a:pt x="1435" y="6472"/>
                    <a:pt x="1525" y="6472"/>
                  </a:cubicBezTo>
                  <a:cubicBezTo>
                    <a:pt x="1614" y="6472"/>
                    <a:pt x="1703" y="6442"/>
                    <a:pt x="1763" y="6382"/>
                  </a:cubicBezTo>
                  <a:lnTo>
                    <a:pt x="2072" y="6073"/>
                  </a:lnTo>
                  <a:cubicBezTo>
                    <a:pt x="2334" y="6263"/>
                    <a:pt x="2620" y="6382"/>
                    <a:pt x="2930" y="6430"/>
                  </a:cubicBezTo>
                  <a:lnTo>
                    <a:pt x="2930" y="6859"/>
                  </a:lnTo>
                  <a:cubicBezTo>
                    <a:pt x="2930" y="7025"/>
                    <a:pt x="3073" y="7192"/>
                    <a:pt x="3263" y="7192"/>
                  </a:cubicBezTo>
                  <a:lnTo>
                    <a:pt x="3930" y="7192"/>
                  </a:lnTo>
                  <a:cubicBezTo>
                    <a:pt x="4120" y="7192"/>
                    <a:pt x="4263" y="7025"/>
                    <a:pt x="4263" y="6859"/>
                  </a:cubicBezTo>
                  <a:lnTo>
                    <a:pt x="4263" y="6430"/>
                  </a:lnTo>
                  <a:cubicBezTo>
                    <a:pt x="4573" y="6382"/>
                    <a:pt x="4859" y="6263"/>
                    <a:pt x="5121" y="6073"/>
                  </a:cubicBezTo>
                  <a:lnTo>
                    <a:pt x="5430" y="6382"/>
                  </a:lnTo>
                  <a:cubicBezTo>
                    <a:pt x="5490" y="6442"/>
                    <a:pt x="5579" y="6472"/>
                    <a:pt x="5668" y="6472"/>
                  </a:cubicBezTo>
                  <a:cubicBezTo>
                    <a:pt x="5758" y="6472"/>
                    <a:pt x="5847" y="6442"/>
                    <a:pt x="5907" y="6382"/>
                  </a:cubicBezTo>
                  <a:lnTo>
                    <a:pt x="6383" y="5906"/>
                  </a:lnTo>
                  <a:cubicBezTo>
                    <a:pt x="6502" y="5787"/>
                    <a:pt x="6502" y="5549"/>
                    <a:pt x="6383" y="5430"/>
                  </a:cubicBezTo>
                  <a:lnTo>
                    <a:pt x="6073" y="5120"/>
                  </a:lnTo>
                  <a:cubicBezTo>
                    <a:pt x="6264" y="4858"/>
                    <a:pt x="6383" y="4573"/>
                    <a:pt x="6430" y="4263"/>
                  </a:cubicBezTo>
                  <a:lnTo>
                    <a:pt x="6859" y="4263"/>
                  </a:lnTo>
                  <a:cubicBezTo>
                    <a:pt x="7026" y="4263"/>
                    <a:pt x="7193" y="4120"/>
                    <a:pt x="7193" y="3930"/>
                  </a:cubicBezTo>
                  <a:lnTo>
                    <a:pt x="7193" y="3263"/>
                  </a:lnTo>
                  <a:cubicBezTo>
                    <a:pt x="7216" y="3072"/>
                    <a:pt x="7073" y="2929"/>
                    <a:pt x="6883" y="2929"/>
                  </a:cubicBezTo>
                  <a:lnTo>
                    <a:pt x="6478" y="2929"/>
                  </a:lnTo>
                  <a:cubicBezTo>
                    <a:pt x="6407" y="2620"/>
                    <a:pt x="6288" y="2334"/>
                    <a:pt x="6121" y="2072"/>
                  </a:cubicBezTo>
                  <a:lnTo>
                    <a:pt x="6407" y="1762"/>
                  </a:lnTo>
                  <a:cubicBezTo>
                    <a:pt x="6478" y="1715"/>
                    <a:pt x="6502" y="1643"/>
                    <a:pt x="6502" y="1596"/>
                  </a:cubicBezTo>
                  <a:cubicBezTo>
                    <a:pt x="6526" y="1477"/>
                    <a:pt x="6478" y="1381"/>
                    <a:pt x="6407" y="1286"/>
                  </a:cubicBezTo>
                  <a:lnTo>
                    <a:pt x="5930" y="810"/>
                  </a:lnTo>
                  <a:cubicBezTo>
                    <a:pt x="5883" y="738"/>
                    <a:pt x="5835" y="715"/>
                    <a:pt x="5764" y="715"/>
                  </a:cubicBezTo>
                  <a:cubicBezTo>
                    <a:pt x="5736" y="709"/>
                    <a:pt x="5707" y="706"/>
                    <a:pt x="5680" y="706"/>
                  </a:cubicBezTo>
                  <a:cubicBezTo>
                    <a:pt x="5590" y="706"/>
                    <a:pt x="5503" y="737"/>
                    <a:pt x="5430" y="810"/>
                  </a:cubicBezTo>
                  <a:lnTo>
                    <a:pt x="5121" y="1120"/>
                  </a:lnTo>
                  <a:cubicBezTo>
                    <a:pt x="4859" y="929"/>
                    <a:pt x="4573" y="810"/>
                    <a:pt x="4263" y="738"/>
                  </a:cubicBezTo>
                  <a:lnTo>
                    <a:pt x="4263" y="334"/>
                  </a:lnTo>
                  <a:cubicBezTo>
                    <a:pt x="4263" y="143"/>
                    <a:pt x="4120" y="0"/>
                    <a:pt x="393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0" name="Google Shape;19660;p83"/>
            <p:cNvSpPr/>
            <p:nvPr/>
          </p:nvSpPr>
          <p:spPr>
            <a:xfrm>
              <a:off x="6961325" y="2667777"/>
              <a:ext cx="32707" cy="51133"/>
            </a:xfrm>
            <a:custGeom>
              <a:avLst/>
              <a:gdLst/>
              <a:ahLst/>
              <a:cxnLst/>
              <a:rect l="l" t="t" r="r" b="b"/>
              <a:pathLst>
                <a:path w="1097" h="1715" extrusionOk="0">
                  <a:moveTo>
                    <a:pt x="525" y="0"/>
                  </a:moveTo>
                  <a:cubicBezTo>
                    <a:pt x="287" y="0"/>
                    <a:pt x="96" y="167"/>
                    <a:pt x="25" y="381"/>
                  </a:cubicBezTo>
                  <a:cubicBezTo>
                    <a:pt x="1" y="476"/>
                    <a:pt x="48" y="572"/>
                    <a:pt x="120" y="595"/>
                  </a:cubicBezTo>
                  <a:cubicBezTo>
                    <a:pt x="136" y="600"/>
                    <a:pt x="153" y="601"/>
                    <a:pt x="170" y="601"/>
                  </a:cubicBezTo>
                  <a:cubicBezTo>
                    <a:pt x="253" y="601"/>
                    <a:pt x="338" y="555"/>
                    <a:pt x="358" y="476"/>
                  </a:cubicBezTo>
                  <a:cubicBezTo>
                    <a:pt x="382" y="381"/>
                    <a:pt x="453" y="357"/>
                    <a:pt x="501" y="357"/>
                  </a:cubicBezTo>
                  <a:cubicBezTo>
                    <a:pt x="596" y="357"/>
                    <a:pt x="644" y="405"/>
                    <a:pt x="644" y="500"/>
                  </a:cubicBezTo>
                  <a:lnTo>
                    <a:pt x="644" y="524"/>
                  </a:lnTo>
                  <a:cubicBezTo>
                    <a:pt x="644" y="619"/>
                    <a:pt x="620" y="715"/>
                    <a:pt x="572" y="810"/>
                  </a:cubicBezTo>
                  <a:cubicBezTo>
                    <a:pt x="358" y="1096"/>
                    <a:pt x="239" y="1262"/>
                    <a:pt x="168" y="1334"/>
                  </a:cubicBezTo>
                  <a:cubicBezTo>
                    <a:pt x="96" y="1453"/>
                    <a:pt x="48" y="1524"/>
                    <a:pt x="96" y="1596"/>
                  </a:cubicBezTo>
                  <a:cubicBezTo>
                    <a:pt x="120" y="1667"/>
                    <a:pt x="144" y="1691"/>
                    <a:pt x="215" y="1715"/>
                  </a:cubicBezTo>
                  <a:lnTo>
                    <a:pt x="930" y="1715"/>
                  </a:lnTo>
                  <a:cubicBezTo>
                    <a:pt x="1001" y="1715"/>
                    <a:pt x="1096" y="1667"/>
                    <a:pt x="1096" y="1572"/>
                  </a:cubicBezTo>
                  <a:cubicBezTo>
                    <a:pt x="1096" y="1453"/>
                    <a:pt x="1049" y="1357"/>
                    <a:pt x="930" y="1357"/>
                  </a:cubicBezTo>
                  <a:lnTo>
                    <a:pt x="596" y="1357"/>
                  </a:lnTo>
                  <a:cubicBezTo>
                    <a:pt x="644" y="1286"/>
                    <a:pt x="739" y="1167"/>
                    <a:pt x="858" y="976"/>
                  </a:cubicBezTo>
                  <a:cubicBezTo>
                    <a:pt x="953" y="857"/>
                    <a:pt x="1001" y="738"/>
                    <a:pt x="1049" y="619"/>
                  </a:cubicBezTo>
                  <a:lnTo>
                    <a:pt x="1049" y="595"/>
                  </a:lnTo>
                  <a:lnTo>
                    <a:pt x="1049" y="524"/>
                  </a:lnTo>
                  <a:lnTo>
                    <a:pt x="1049" y="500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61" name="Google Shape;19661;p83"/>
          <p:cNvGrpSpPr/>
          <p:nvPr/>
        </p:nvGrpSpPr>
        <p:grpSpPr>
          <a:xfrm>
            <a:off x="6273306" y="2448366"/>
            <a:ext cx="352920" cy="353606"/>
            <a:chOff x="6158994" y="2448366"/>
            <a:chExt cx="352920" cy="353606"/>
          </a:xfrm>
        </p:grpSpPr>
        <p:sp>
          <p:nvSpPr>
            <p:cNvPr id="19662" name="Google Shape;19662;p83"/>
            <p:cNvSpPr/>
            <p:nvPr/>
          </p:nvSpPr>
          <p:spPr>
            <a:xfrm>
              <a:off x="6255566" y="2546339"/>
              <a:ext cx="158347" cy="157662"/>
            </a:xfrm>
            <a:custGeom>
              <a:avLst/>
              <a:gdLst/>
              <a:ahLst/>
              <a:cxnLst/>
              <a:rect l="l" t="t" r="r" b="b"/>
              <a:pathLst>
                <a:path w="5311" h="5288" extrusionOk="0">
                  <a:moveTo>
                    <a:pt x="2644" y="1"/>
                  </a:moveTo>
                  <a:cubicBezTo>
                    <a:pt x="1191" y="1"/>
                    <a:pt x="0" y="1192"/>
                    <a:pt x="0" y="2644"/>
                  </a:cubicBezTo>
                  <a:cubicBezTo>
                    <a:pt x="0" y="4097"/>
                    <a:pt x="1191" y="5288"/>
                    <a:pt x="2644" y="5288"/>
                  </a:cubicBezTo>
                  <a:cubicBezTo>
                    <a:pt x="4120" y="5288"/>
                    <a:pt x="5311" y="4097"/>
                    <a:pt x="5311" y="2644"/>
                  </a:cubicBezTo>
                  <a:cubicBezTo>
                    <a:pt x="5311" y="1192"/>
                    <a:pt x="4120" y="1"/>
                    <a:pt x="2644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3" name="Google Shape;19663;p83"/>
            <p:cNvSpPr/>
            <p:nvPr/>
          </p:nvSpPr>
          <p:spPr>
            <a:xfrm>
              <a:off x="6302406" y="2549201"/>
              <a:ext cx="111508" cy="154799"/>
            </a:xfrm>
            <a:custGeom>
              <a:avLst/>
              <a:gdLst/>
              <a:ahLst/>
              <a:cxnLst/>
              <a:rect l="l" t="t" r="r" b="b"/>
              <a:pathLst>
                <a:path w="3740" h="5192" extrusionOk="0">
                  <a:moveTo>
                    <a:pt x="1716" y="0"/>
                  </a:moveTo>
                  <a:lnTo>
                    <a:pt x="1716" y="0"/>
                  </a:lnTo>
                  <a:cubicBezTo>
                    <a:pt x="2621" y="405"/>
                    <a:pt x="3287" y="1334"/>
                    <a:pt x="3287" y="2405"/>
                  </a:cubicBezTo>
                  <a:cubicBezTo>
                    <a:pt x="3287" y="3858"/>
                    <a:pt x="2097" y="5049"/>
                    <a:pt x="644" y="5049"/>
                  </a:cubicBezTo>
                  <a:cubicBezTo>
                    <a:pt x="430" y="5049"/>
                    <a:pt x="215" y="5025"/>
                    <a:pt x="1" y="4953"/>
                  </a:cubicBezTo>
                  <a:lnTo>
                    <a:pt x="1" y="4953"/>
                  </a:lnTo>
                  <a:cubicBezTo>
                    <a:pt x="334" y="5120"/>
                    <a:pt x="692" y="5192"/>
                    <a:pt x="1073" y="5192"/>
                  </a:cubicBezTo>
                  <a:cubicBezTo>
                    <a:pt x="2549" y="5192"/>
                    <a:pt x="3740" y="4001"/>
                    <a:pt x="3740" y="2548"/>
                  </a:cubicBezTo>
                  <a:cubicBezTo>
                    <a:pt x="3740" y="1310"/>
                    <a:pt x="2859" y="262"/>
                    <a:pt x="1716" y="0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4" name="Google Shape;19664;p83"/>
            <p:cNvSpPr/>
            <p:nvPr/>
          </p:nvSpPr>
          <p:spPr>
            <a:xfrm>
              <a:off x="6163257" y="2454031"/>
              <a:ext cx="343678" cy="342276"/>
            </a:xfrm>
            <a:custGeom>
              <a:avLst/>
              <a:gdLst/>
              <a:ahLst/>
              <a:cxnLst/>
              <a:rect l="l" t="t" r="r" b="b"/>
              <a:pathLst>
                <a:path w="11527" h="11480" extrusionOk="0">
                  <a:moveTo>
                    <a:pt x="5740" y="1477"/>
                  </a:moveTo>
                  <a:cubicBezTo>
                    <a:pt x="8097" y="1477"/>
                    <a:pt x="10002" y="3383"/>
                    <a:pt x="10002" y="5740"/>
                  </a:cubicBezTo>
                  <a:cubicBezTo>
                    <a:pt x="10002" y="8098"/>
                    <a:pt x="8097" y="10003"/>
                    <a:pt x="5740" y="10003"/>
                  </a:cubicBezTo>
                  <a:cubicBezTo>
                    <a:pt x="3406" y="10003"/>
                    <a:pt x="1501" y="8098"/>
                    <a:pt x="1501" y="5740"/>
                  </a:cubicBezTo>
                  <a:cubicBezTo>
                    <a:pt x="1501" y="5145"/>
                    <a:pt x="1620" y="4573"/>
                    <a:pt x="1810" y="4073"/>
                  </a:cubicBezTo>
                  <a:lnTo>
                    <a:pt x="2549" y="4002"/>
                  </a:lnTo>
                  <a:cubicBezTo>
                    <a:pt x="2644" y="4002"/>
                    <a:pt x="2691" y="3930"/>
                    <a:pt x="2644" y="3859"/>
                  </a:cubicBezTo>
                  <a:lnTo>
                    <a:pt x="2358" y="3192"/>
                  </a:lnTo>
                  <a:cubicBezTo>
                    <a:pt x="3120" y="2168"/>
                    <a:pt x="4335" y="1477"/>
                    <a:pt x="5740" y="1477"/>
                  </a:cubicBezTo>
                  <a:close/>
                  <a:moveTo>
                    <a:pt x="5740" y="1"/>
                  </a:moveTo>
                  <a:cubicBezTo>
                    <a:pt x="2572" y="1"/>
                    <a:pt x="0" y="2597"/>
                    <a:pt x="0" y="5740"/>
                  </a:cubicBezTo>
                  <a:cubicBezTo>
                    <a:pt x="0" y="8931"/>
                    <a:pt x="2596" y="11479"/>
                    <a:pt x="5740" y="11479"/>
                  </a:cubicBezTo>
                  <a:cubicBezTo>
                    <a:pt x="8931" y="11479"/>
                    <a:pt x="11503" y="8884"/>
                    <a:pt x="11503" y="5740"/>
                  </a:cubicBezTo>
                  <a:cubicBezTo>
                    <a:pt x="11527" y="2549"/>
                    <a:pt x="8931" y="1"/>
                    <a:pt x="5740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5" name="Google Shape;19665;p83"/>
            <p:cNvSpPr/>
            <p:nvPr/>
          </p:nvSpPr>
          <p:spPr>
            <a:xfrm>
              <a:off x="6162542" y="2625886"/>
              <a:ext cx="107960" cy="149135"/>
            </a:xfrm>
            <a:custGeom>
              <a:avLst/>
              <a:gdLst/>
              <a:ahLst/>
              <a:cxnLst/>
              <a:rect l="l" t="t" r="r" b="b"/>
              <a:pathLst>
                <a:path w="3621" h="5002" extrusionOk="0">
                  <a:moveTo>
                    <a:pt x="1" y="0"/>
                  </a:moveTo>
                  <a:cubicBezTo>
                    <a:pt x="1" y="2143"/>
                    <a:pt x="1167" y="4001"/>
                    <a:pt x="2882" y="5001"/>
                  </a:cubicBezTo>
                  <a:lnTo>
                    <a:pt x="3620" y="3691"/>
                  </a:lnTo>
                  <a:cubicBezTo>
                    <a:pt x="3144" y="3405"/>
                    <a:pt x="2739" y="3024"/>
                    <a:pt x="2382" y="2572"/>
                  </a:cubicBezTo>
                  <a:lnTo>
                    <a:pt x="2668" y="1881"/>
                  </a:lnTo>
                  <a:cubicBezTo>
                    <a:pt x="2715" y="1834"/>
                    <a:pt x="2644" y="1738"/>
                    <a:pt x="2596" y="1738"/>
                  </a:cubicBezTo>
                  <a:lnTo>
                    <a:pt x="1834" y="1667"/>
                  </a:lnTo>
                  <a:cubicBezTo>
                    <a:pt x="1644" y="1167"/>
                    <a:pt x="1525" y="595"/>
                    <a:pt x="1525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6" name="Google Shape;19666;p83"/>
            <p:cNvSpPr/>
            <p:nvPr/>
          </p:nvSpPr>
          <p:spPr>
            <a:xfrm>
              <a:off x="6398262" y="2476780"/>
              <a:ext cx="108676" cy="149135"/>
            </a:xfrm>
            <a:custGeom>
              <a:avLst/>
              <a:gdLst/>
              <a:ahLst/>
              <a:cxnLst/>
              <a:rect l="l" t="t" r="r" b="b"/>
              <a:pathLst>
                <a:path w="3645" h="5002" extrusionOk="0">
                  <a:moveTo>
                    <a:pt x="763" y="0"/>
                  </a:moveTo>
                  <a:lnTo>
                    <a:pt x="1" y="1310"/>
                  </a:lnTo>
                  <a:cubicBezTo>
                    <a:pt x="525" y="1619"/>
                    <a:pt x="930" y="1977"/>
                    <a:pt x="1287" y="2453"/>
                  </a:cubicBezTo>
                  <a:lnTo>
                    <a:pt x="1001" y="3120"/>
                  </a:lnTo>
                  <a:cubicBezTo>
                    <a:pt x="954" y="3191"/>
                    <a:pt x="1025" y="3286"/>
                    <a:pt x="1073" y="3286"/>
                  </a:cubicBezTo>
                  <a:lnTo>
                    <a:pt x="1811" y="3334"/>
                  </a:lnTo>
                  <a:cubicBezTo>
                    <a:pt x="2025" y="3858"/>
                    <a:pt x="2144" y="4406"/>
                    <a:pt x="2144" y="5001"/>
                  </a:cubicBezTo>
                  <a:lnTo>
                    <a:pt x="3645" y="5001"/>
                  </a:lnTo>
                  <a:cubicBezTo>
                    <a:pt x="3645" y="2858"/>
                    <a:pt x="2478" y="1024"/>
                    <a:pt x="763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7" name="Google Shape;19667;p83"/>
            <p:cNvSpPr/>
            <p:nvPr/>
          </p:nvSpPr>
          <p:spPr>
            <a:xfrm>
              <a:off x="6397576" y="2625886"/>
              <a:ext cx="108646" cy="149135"/>
            </a:xfrm>
            <a:custGeom>
              <a:avLst/>
              <a:gdLst/>
              <a:ahLst/>
              <a:cxnLst/>
              <a:rect l="l" t="t" r="r" b="b"/>
              <a:pathLst>
                <a:path w="3644" h="5002" extrusionOk="0">
                  <a:moveTo>
                    <a:pt x="2143" y="0"/>
                  </a:moveTo>
                  <a:cubicBezTo>
                    <a:pt x="2143" y="595"/>
                    <a:pt x="2024" y="1167"/>
                    <a:pt x="1810" y="1667"/>
                  </a:cubicBezTo>
                  <a:lnTo>
                    <a:pt x="1072" y="1738"/>
                  </a:lnTo>
                  <a:cubicBezTo>
                    <a:pt x="977" y="1738"/>
                    <a:pt x="953" y="1834"/>
                    <a:pt x="977" y="1881"/>
                  </a:cubicBezTo>
                  <a:lnTo>
                    <a:pt x="1286" y="2572"/>
                  </a:lnTo>
                  <a:cubicBezTo>
                    <a:pt x="929" y="3024"/>
                    <a:pt x="500" y="3405"/>
                    <a:pt x="0" y="3691"/>
                  </a:cubicBezTo>
                  <a:lnTo>
                    <a:pt x="738" y="5001"/>
                  </a:lnTo>
                  <a:cubicBezTo>
                    <a:pt x="2477" y="4025"/>
                    <a:pt x="3644" y="2143"/>
                    <a:pt x="3644" y="0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8" name="Google Shape;19668;p83"/>
            <p:cNvSpPr/>
            <p:nvPr/>
          </p:nvSpPr>
          <p:spPr>
            <a:xfrm>
              <a:off x="6288214" y="2456893"/>
              <a:ext cx="218723" cy="339414"/>
            </a:xfrm>
            <a:custGeom>
              <a:avLst/>
              <a:gdLst/>
              <a:ahLst/>
              <a:cxnLst/>
              <a:rect l="l" t="t" r="r" b="b"/>
              <a:pathLst>
                <a:path w="7336" h="11384" extrusionOk="0">
                  <a:moveTo>
                    <a:pt x="2620" y="0"/>
                  </a:moveTo>
                  <a:cubicBezTo>
                    <a:pt x="5049" y="667"/>
                    <a:pt x="6835" y="2906"/>
                    <a:pt x="6835" y="5525"/>
                  </a:cubicBezTo>
                  <a:cubicBezTo>
                    <a:pt x="6835" y="8716"/>
                    <a:pt x="4240" y="11264"/>
                    <a:pt x="1072" y="11264"/>
                  </a:cubicBezTo>
                  <a:cubicBezTo>
                    <a:pt x="715" y="11264"/>
                    <a:pt x="358" y="11241"/>
                    <a:pt x="1" y="11193"/>
                  </a:cubicBezTo>
                  <a:lnTo>
                    <a:pt x="1" y="11193"/>
                  </a:lnTo>
                  <a:cubicBezTo>
                    <a:pt x="525" y="11336"/>
                    <a:pt x="1025" y="11383"/>
                    <a:pt x="1549" y="11383"/>
                  </a:cubicBezTo>
                  <a:cubicBezTo>
                    <a:pt x="4740" y="11383"/>
                    <a:pt x="7312" y="8812"/>
                    <a:pt x="7312" y="5644"/>
                  </a:cubicBezTo>
                  <a:cubicBezTo>
                    <a:pt x="7336" y="2858"/>
                    <a:pt x="5311" y="500"/>
                    <a:pt x="2620" y="0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9" name="Google Shape;19669;p83"/>
            <p:cNvSpPr/>
            <p:nvPr/>
          </p:nvSpPr>
          <p:spPr>
            <a:xfrm>
              <a:off x="6248470" y="2454031"/>
              <a:ext cx="170423" cy="64997"/>
            </a:xfrm>
            <a:custGeom>
              <a:avLst/>
              <a:gdLst/>
              <a:ahLst/>
              <a:cxnLst/>
              <a:rect l="l" t="t" r="r" b="b"/>
              <a:pathLst>
                <a:path w="5716" h="2180" extrusionOk="0">
                  <a:moveTo>
                    <a:pt x="2882" y="1"/>
                  </a:moveTo>
                  <a:cubicBezTo>
                    <a:pt x="1858" y="1"/>
                    <a:pt x="857" y="263"/>
                    <a:pt x="0" y="763"/>
                  </a:cubicBezTo>
                  <a:lnTo>
                    <a:pt x="738" y="2073"/>
                  </a:lnTo>
                  <a:cubicBezTo>
                    <a:pt x="1215" y="1811"/>
                    <a:pt x="1762" y="1597"/>
                    <a:pt x="2358" y="1549"/>
                  </a:cubicBezTo>
                  <a:lnTo>
                    <a:pt x="2763" y="2144"/>
                  </a:lnTo>
                  <a:cubicBezTo>
                    <a:pt x="2798" y="2168"/>
                    <a:pt x="2840" y="2180"/>
                    <a:pt x="2876" y="2180"/>
                  </a:cubicBezTo>
                  <a:cubicBezTo>
                    <a:pt x="2911" y="2180"/>
                    <a:pt x="2941" y="2168"/>
                    <a:pt x="2953" y="2144"/>
                  </a:cubicBezTo>
                  <a:lnTo>
                    <a:pt x="3358" y="1549"/>
                  </a:lnTo>
                  <a:cubicBezTo>
                    <a:pt x="3929" y="1597"/>
                    <a:pt x="4501" y="1811"/>
                    <a:pt x="4977" y="2073"/>
                  </a:cubicBezTo>
                  <a:lnTo>
                    <a:pt x="5716" y="763"/>
                  </a:lnTo>
                  <a:cubicBezTo>
                    <a:pt x="4954" y="263"/>
                    <a:pt x="3953" y="1"/>
                    <a:pt x="2882" y="1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0" name="Google Shape;19670;p83"/>
            <p:cNvSpPr/>
            <p:nvPr/>
          </p:nvSpPr>
          <p:spPr>
            <a:xfrm>
              <a:off x="6365614" y="2457609"/>
              <a:ext cx="53995" cy="24866"/>
            </a:xfrm>
            <a:custGeom>
              <a:avLst/>
              <a:gdLst/>
              <a:ahLst/>
              <a:cxnLst/>
              <a:rect l="l" t="t" r="r" b="b"/>
              <a:pathLst>
                <a:path w="1811" h="834" extrusionOk="0">
                  <a:moveTo>
                    <a:pt x="0" y="0"/>
                  </a:moveTo>
                  <a:cubicBezTo>
                    <a:pt x="620" y="167"/>
                    <a:pt x="1215" y="452"/>
                    <a:pt x="1739" y="834"/>
                  </a:cubicBezTo>
                  <a:lnTo>
                    <a:pt x="1810" y="691"/>
                  </a:lnTo>
                  <a:cubicBezTo>
                    <a:pt x="1810" y="619"/>
                    <a:pt x="1763" y="595"/>
                    <a:pt x="1739" y="572"/>
                  </a:cubicBezTo>
                  <a:lnTo>
                    <a:pt x="1548" y="476"/>
                  </a:lnTo>
                  <a:cubicBezTo>
                    <a:pt x="1501" y="452"/>
                    <a:pt x="1453" y="405"/>
                    <a:pt x="1406" y="405"/>
                  </a:cubicBezTo>
                  <a:cubicBezTo>
                    <a:pt x="1215" y="333"/>
                    <a:pt x="1025" y="238"/>
                    <a:pt x="810" y="167"/>
                  </a:cubicBezTo>
                  <a:cubicBezTo>
                    <a:pt x="596" y="119"/>
                    <a:pt x="358" y="24"/>
                    <a:pt x="120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1" name="Google Shape;19671;p83"/>
            <p:cNvSpPr/>
            <p:nvPr/>
          </p:nvSpPr>
          <p:spPr>
            <a:xfrm>
              <a:off x="6249871" y="2732208"/>
              <a:ext cx="172569" cy="65533"/>
            </a:xfrm>
            <a:custGeom>
              <a:avLst/>
              <a:gdLst/>
              <a:ahLst/>
              <a:cxnLst/>
              <a:rect l="l" t="t" r="r" b="b"/>
              <a:pathLst>
                <a:path w="5788" h="2198" extrusionOk="0">
                  <a:moveTo>
                    <a:pt x="2861" y="0"/>
                  </a:moveTo>
                  <a:cubicBezTo>
                    <a:pt x="2829" y="0"/>
                    <a:pt x="2799" y="18"/>
                    <a:pt x="2787" y="54"/>
                  </a:cubicBezTo>
                  <a:lnTo>
                    <a:pt x="2358" y="649"/>
                  </a:lnTo>
                  <a:cubicBezTo>
                    <a:pt x="1787" y="578"/>
                    <a:pt x="1239" y="363"/>
                    <a:pt x="763" y="101"/>
                  </a:cubicBezTo>
                  <a:lnTo>
                    <a:pt x="1" y="1411"/>
                  </a:lnTo>
                  <a:cubicBezTo>
                    <a:pt x="834" y="1888"/>
                    <a:pt x="1858" y="2197"/>
                    <a:pt x="2906" y="2197"/>
                  </a:cubicBezTo>
                  <a:cubicBezTo>
                    <a:pt x="3930" y="2197"/>
                    <a:pt x="4930" y="1911"/>
                    <a:pt x="5788" y="1411"/>
                  </a:cubicBezTo>
                  <a:lnTo>
                    <a:pt x="4978" y="101"/>
                  </a:lnTo>
                  <a:cubicBezTo>
                    <a:pt x="4502" y="363"/>
                    <a:pt x="3978" y="578"/>
                    <a:pt x="3382" y="649"/>
                  </a:cubicBezTo>
                  <a:lnTo>
                    <a:pt x="2954" y="54"/>
                  </a:lnTo>
                  <a:cubicBezTo>
                    <a:pt x="2930" y="18"/>
                    <a:pt x="2894" y="0"/>
                    <a:pt x="2861" y="0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2" name="Google Shape;19672;p83"/>
            <p:cNvSpPr/>
            <p:nvPr/>
          </p:nvSpPr>
          <p:spPr>
            <a:xfrm>
              <a:off x="6421011" y="2478181"/>
              <a:ext cx="85927" cy="149135"/>
            </a:xfrm>
            <a:custGeom>
              <a:avLst/>
              <a:gdLst/>
              <a:ahLst/>
              <a:cxnLst/>
              <a:rect l="l" t="t" r="r" b="b"/>
              <a:pathLst>
                <a:path w="2882" h="5002" extrusionOk="0">
                  <a:moveTo>
                    <a:pt x="71" y="1"/>
                  </a:moveTo>
                  <a:lnTo>
                    <a:pt x="0" y="144"/>
                  </a:lnTo>
                  <a:cubicBezTo>
                    <a:pt x="1477" y="1191"/>
                    <a:pt x="2453" y="2906"/>
                    <a:pt x="2453" y="4883"/>
                  </a:cubicBezTo>
                  <a:lnTo>
                    <a:pt x="2453" y="5002"/>
                  </a:lnTo>
                  <a:lnTo>
                    <a:pt x="2882" y="5002"/>
                  </a:lnTo>
                  <a:lnTo>
                    <a:pt x="2882" y="4954"/>
                  </a:lnTo>
                  <a:lnTo>
                    <a:pt x="2882" y="4883"/>
                  </a:lnTo>
                  <a:lnTo>
                    <a:pt x="2882" y="4573"/>
                  </a:lnTo>
                  <a:cubicBezTo>
                    <a:pt x="2882" y="4478"/>
                    <a:pt x="2858" y="4359"/>
                    <a:pt x="2858" y="4287"/>
                  </a:cubicBezTo>
                  <a:cubicBezTo>
                    <a:pt x="2786" y="3882"/>
                    <a:pt x="2739" y="3525"/>
                    <a:pt x="2620" y="3144"/>
                  </a:cubicBezTo>
                  <a:cubicBezTo>
                    <a:pt x="2524" y="2906"/>
                    <a:pt x="2429" y="2668"/>
                    <a:pt x="2310" y="2430"/>
                  </a:cubicBezTo>
                  <a:cubicBezTo>
                    <a:pt x="2262" y="2311"/>
                    <a:pt x="2191" y="2168"/>
                    <a:pt x="2096" y="2049"/>
                  </a:cubicBezTo>
                  <a:cubicBezTo>
                    <a:pt x="1953" y="1787"/>
                    <a:pt x="1738" y="1501"/>
                    <a:pt x="1572" y="1263"/>
                  </a:cubicBezTo>
                  <a:cubicBezTo>
                    <a:pt x="1310" y="977"/>
                    <a:pt x="1000" y="667"/>
                    <a:pt x="714" y="429"/>
                  </a:cubicBezTo>
                  <a:cubicBezTo>
                    <a:pt x="619" y="382"/>
                    <a:pt x="524" y="286"/>
                    <a:pt x="429" y="239"/>
                  </a:cubicBezTo>
                  <a:cubicBezTo>
                    <a:pt x="357" y="167"/>
                    <a:pt x="238" y="120"/>
                    <a:pt x="143" y="24"/>
                  </a:cubicBezTo>
                  <a:cubicBezTo>
                    <a:pt x="119" y="24"/>
                    <a:pt x="71" y="1"/>
                    <a:pt x="71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3" name="Google Shape;19673;p83"/>
            <p:cNvSpPr/>
            <p:nvPr/>
          </p:nvSpPr>
          <p:spPr>
            <a:xfrm>
              <a:off x="6289645" y="2763633"/>
              <a:ext cx="131365" cy="34108"/>
            </a:xfrm>
            <a:custGeom>
              <a:avLst/>
              <a:gdLst/>
              <a:ahLst/>
              <a:cxnLst/>
              <a:rect l="l" t="t" r="r" b="b"/>
              <a:pathLst>
                <a:path w="4406" h="1144" extrusionOk="0">
                  <a:moveTo>
                    <a:pt x="0" y="881"/>
                  </a:moveTo>
                  <a:lnTo>
                    <a:pt x="0" y="881"/>
                  </a:lnTo>
                  <a:cubicBezTo>
                    <a:pt x="3" y="882"/>
                    <a:pt x="5" y="882"/>
                    <a:pt x="8" y="883"/>
                  </a:cubicBezTo>
                  <a:lnTo>
                    <a:pt x="8" y="883"/>
                  </a:lnTo>
                  <a:cubicBezTo>
                    <a:pt x="5" y="882"/>
                    <a:pt x="3" y="881"/>
                    <a:pt x="0" y="881"/>
                  </a:cubicBezTo>
                  <a:close/>
                  <a:moveTo>
                    <a:pt x="4239" y="0"/>
                  </a:moveTo>
                  <a:cubicBezTo>
                    <a:pt x="3358" y="619"/>
                    <a:pt x="2263" y="976"/>
                    <a:pt x="1072" y="976"/>
                  </a:cubicBezTo>
                  <a:cubicBezTo>
                    <a:pt x="670" y="976"/>
                    <a:pt x="362" y="953"/>
                    <a:pt x="8" y="883"/>
                  </a:cubicBezTo>
                  <a:lnTo>
                    <a:pt x="8" y="883"/>
                  </a:lnTo>
                  <a:cubicBezTo>
                    <a:pt x="29" y="891"/>
                    <a:pt x="51" y="929"/>
                    <a:pt x="72" y="929"/>
                  </a:cubicBezTo>
                  <a:cubicBezTo>
                    <a:pt x="96" y="929"/>
                    <a:pt x="143" y="953"/>
                    <a:pt x="167" y="953"/>
                  </a:cubicBezTo>
                  <a:cubicBezTo>
                    <a:pt x="191" y="976"/>
                    <a:pt x="238" y="976"/>
                    <a:pt x="262" y="976"/>
                  </a:cubicBezTo>
                  <a:cubicBezTo>
                    <a:pt x="286" y="1024"/>
                    <a:pt x="310" y="1024"/>
                    <a:pt x="334" y="1024"/>
                  </a:cubicBezTo>
                  <a:cubicBezTo>
                    <a:pt x="429" y="1048"/>
                    <a:pt x="548" y="1072"/>
                    <a:pt x="643" y="1072"/>
                  </a:cubicBezTo>
                  <a:cubicBezTo>
                    <a:pt x="739" y="1072"/>
                    <a:pt x="786" y="1095"/>
                    <a:pt x="881" y="1095"/>
                  </a:cubicBezTo>
                  <a:cubicBezTo>
                    <a:pt x="1096" y="1143"/>
                    <a:pt x="1334" y="1143"/>
                    <a:pt x="1524" y="1143"/>
                  </a:cubicBezTo>
                  <a:cubicBezTo>
                    <a:pt x="1715" y="1143"/>
                    <a:pt x="1858" y="1095"/>
                    <a:pt x="2048" y="1095"/>
                  </a:cubicBezTo>
                  <a:cubicBezTo>
                    <a:pt x="2310" y="1072"/>
                    <a:pt x="2596" y="1024"/>
                    <a:pt x="2882" y="953"/>
                  </a:cubicBezTo>
                  <a:cubicBezTo>
                    <a:pt x="3358" y="857"/>
                    <a:pt x="3763" y="691"/>
                    <a:pt x="4192" y="476"/>
                  </a:cubicBezTo>
                  <a:cubicBezTo>
                    <a:pt x="4216" y="452"/>
                    <a:pt x="4263" y="429"/>
                    <a:pt x="4335" y="381"/>
                  </a:cubicBezTo>
                  <a:cubicBezTo>
                    <a:pt x="4335" y="381"/>
                    <a:pt x="4358" y="357"/>
                    <a:pt x="4406" y="357"/>
                  </a:cubicBezTo>
                  <a:lnTo>
                    <a:pt x="4239" y="0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4" name="Google Shape;19674;p83"/>
            <p:cNvSpPr/>
            <p:nvPr/>
          </p:nvSpPr>
          <p:spPr>
            <a:xfrm>
              <a:off x="6289645" y="2595355"/>
              <a:ext cx="90190" cy="10674"/>
            </a:xfrm>
            <a:custGeom>
              <a:avLst/>
              <a:gdLst/>
              <a:ahLst/>
              <a:cxnLst/>
              <a:rect l="l" t="t" r="r" b="b"/>
              <a:pathLst>
                <a:path w="3025" h="358" extrusionOk="0">
                  <a:moveTo>
                    <a:pt x="191" y="0"/>
                  </a:moveTo>
                  <a:cubicBezTo>
                    <a:pt x="119" y="0"/>
                    <a:pt x="48" y="48"/>
                    <a:pt x="24" y="143"/>
                  </a:cubicBezTo>
                  <a:cubicBezTo>
                    <a:pt x="0" y="262"/>
                    <a:pt x="72" y="357"/>
                    <a:pt x="191" y="357"/>
                  </a:cubicBezTo>
                  <a:lnTo>
                    <a:pt x="2810" y="357"/>
                  </a:lnTo>
                  <a:cubicBezTo>
                    <a:pt x="2906" y="357"/>
                    <a:pt x="2977" y="286"/>
                    <a:pt x="3001" y="191"/>
                  </a:cubicBezTo>
                  <a:cubicBezTo>
                    <a:pt x="3025" y="119"/>
                    <a:pt x="2930" y="0"/>
                    <a:pt x="281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5" name="Google Shape;19675;p83"/>
            <p:cNvSpPr/>
            <p:nvPr/>
          </p:nvSpPr>
          <p:spPr>
            <a:xfrm>
              <a:off x="6289645" y="2620192"/>
              <a:ext cx="89475" cy="10674"/>
            </a:xfrm>
            <a:custGeom>
              <a:avLst/>
              <a:gdLst/>
              <a:ahLst/>
              <a:cxnLst/>
              <a:rect l="l" t="t" r="r" b="b"/>
              <a:pathLst>
                <a:path w="3001" h="358" extrusionOk="0">
                  <a:moveTo>
                    <a:pt x="191" y="1"/>
                  </a:moveTo>
                  <a:cubicBezTo>
                    <a:pt x="119" y="1"/>
                    <a:pt x="48" y="48"/>
                    <a:pt x="24" y="143"/>
                  </a:cubicBezTo>
                  <a:cubicBezTo>
                    <a:pt x="0" y="262"/>
                    <a:pt x="72" y="358"/>
                    <a:pt x="191" y="358"/>
                  </a:cubicBezTo>
                  <a:lnTo>
                    <a:pt x="2810" y="358"/>
                  </a:lnTo>
                  <a:cubicBezTo>
                    <a:pt x="2930" y="358"/>
                    <a:pt x="3001" y="262"/>
                    <a:pt x="3001" y="167"/>
                  </a:cubicBezTo>
                  <a:cubicBezTo>
                    <a:pt x="3001" y="72"/>
                    <a:pt x="2906" y="1"/>
                    <a:pt x="281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6" name="Google Shape;19676;p83"/>
            <p:cNvSpPr/>
            <p:nvPr/>
          </p:nvSpPr>
          <p:spPr>
            <a:xfrm>
              <a:off x="6308816" y="2645058"/>
              <a:ext cx="51848" cy="10674"/>
            </a:xfrm>
            <a:custGeom>
              <a:avLst/>
              <a:gdLst/>
              <a:ahLst/>
              <a:cxnLst/>
              <a:rect l="l" t="t" r="r" b="b"/>
              <a:pathLst>
                <a:path w="1739" h="358" extrusionOk="0">
                  <a:moveTo>
                    <a:pt x="215" y="0"/>
                  </a:moveTo>
                  <a:cubicBezTo>
                    <a:pt x="96" y="0"/>
                    <a:pt x="0" y="71"/>
                    <a:pt x="24" y="191"/>
                  </a:cubicBezTo>
                  <a:cubicBezTo>
                    <a:pt x="72" y="286"/>
                    <a:pt x="119" y="357"/>
                    <a:pt x="215" y="357"/>
                  </a:cubicBezTo>
                  <a:lnTo>
                    <a:pt x="1524" y="357"/>
                  </a:lnTo>
                  <a:cubicBezTo>
                    <a:pt x="1620" y="357"/>
                    <a:pt x="1667" y="286"/>
                    <a:pt x="1691" y="191"/>
                  </a:cubicBezTo>
                  <a:cubicBezTo>
                    <a:pt x="1739" y="71"/>
                    <a:pt x="1644" y="0"/>
                    <a:pt x="152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7" name="Google Shape;19677;p83"/>
            <p:cNvSpPr/>
            <p:nvPr/>
          </p:nvSpPr>
          <p:spPr>
            <a:xfrm>
              <a:off x="6249155" y="2542075"/>
              <a:ext cx="169021" cy="167620"/>
            </a:xfrm>
            <a:custGeom>
              <a:avLst/>
              <a:gdLst/>
              <a:ahLst/>
              <a:cxnLst/>
              <a:rect l="l" t="t" r="r" b="b"/>
              <a:pathLst>
                <a:path w="5669" h="5622" extrusionOk="0">
                  <a:moveTo>
                    <a:pt x="2835" y="1"/>
                  </a:moveTo>
                  <a:cubicBezTo>
                    <a:pt x="1263" y="1"/>
                    <a:pt x="1" y="1239"/>
                    <a:pt x="1" y="2811"/>
                  </a:cubicBezTo>
                  <a:cubicBezTo>
                    <a:pt x="1" y="4407"/>
                    <a:pt x="1311" y="5621"/>
                    <a:pt x="2859" y="5621"/>
                  </a:cubicBezTo>
                  <a:cubicBezTo>
                    <a:pt x="3335" y="5621"/>
                    <a:pt x="3811" y="5502"/>
                    <a:pt x="4240" y="5264"/>
                  </a:cubicBezTo>
                  <a:cubicBezTo>
                    <a:pt x="4335" y="5192"/>
                    <a:pt x="4359" y="5097"/>
                    <a:pt x="4288" y="5026"/>
                  </a:cubicBezTo>
                  <a:cubicBezTo>
                    <a:pt x="4256" y="4962"/>
                    <a:pt x="4203" y="4931"/>
                    <a:pt x="4143" y="4931"/>
                  </a:cubicBezTo>
                  <a:cubicBezTo>
                    <a:pt x="4113" y="4931"/>
                    <a:pt x="4081" y="4938"/>
                    <a:pt x="4049" y="4954"/>
                  </a:cubicBezTo>
                  <a:cubicBezTo>
                    <a:pt x="3692" y="5169"/>
                    <a:pt x="3287" y="5288"/>
                    <a:pt x="2859" y="5288"/>
                  </a:cubicBezTo>
                  <a:cubicBezTo>
                    <a:pt x="1501" y="5288"/>
                    <a:pt x="406" y="4192"/>
                    <a:pt x="406" y="2811"/>
                  </a:cubicBezTo>
                  <a:cubicBezTo>
                    <a:pt x="406" y="1454"/>
                    <a:pt x="1501" y="358"/>
                    <a:pt x="2859" y="358"/>
                  </a:cubicBezTo>
                  <a:cubicBezTo>
                    <a:pt x="4240" y="358"/>
                    <a:pt x="5335" y="1454"/>
                    <a:pt x="5335" y="2811"/>
                  </a:cubicBezTo>
                  <a:cubicBezTo>
                    <a:pt x="5335" y="3454"/>
                    <a:pt x="5097" y="4073"/>
                    <a:pt x="4645" y="4526"/>
                  </a:cubicBezTo>
                  <a:cubicBezTo>
                    <a:pt x="4597" y="4573"/>
                    <a:pt x="4597" y="4692"/>
                    <a:pt x="4645" y="4764"/>
                  </a:cubicBezTo>
                  <a:cubicBezTo>
                    <a:pt x="4680" y="4788"/>
                    <a:pt x="4728" y="4800"/>
                    <a:pt x="4773" y="4800"/>
                  </a:cubicBezTo>
                  <a:cubicBezTo>
                    <a:pt x="4817" y="4800"/>
                    <a:pt x="4859" y="4788"/>
                    <a:pt x="4883" y="4764"/>
                  </a:cubicBezTo>
                  <a:cubicBezTo>
                    <a:pt x="5407" y="4216"/>
                    <a:pt x="5669" y="3525"/>
                    <a:pt x="5669" y="2811"/>
                  </a:cubicBezTo>
                  <a:cubicBezTo>
                    <a:pt x="5669" y="1263"/>
                    <a:pt x="4407" y="1"/>
                    <a:pt x="283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8" name="Google Shape;19678;p83"/>
            <p:cNvSpPr/>
            <p:nvPr/>
          </p:nvSpPr>
          <p:spPr>
            <a:xfrm>
              <a:off x="6158994" y="2448366"/>
              <a:ext cx="352920" cy="353606"/>
            </a:xfrm>
            <a:custGeom>
              <a:avLst/>
              <a:gdLst/>
              <a:ahLst/>
              <a:cxnLst/>
              <a:rect l="l" t="t" r="r" b="b"/>
              <a:pathLst>
                <a:path w="11837" h="11860" extrusionOk="0">
                  <a:moveTo>
                    <a:pt x="8836" y="1191"/>
                  </a:moveTo>
                  <a:cubicBezTo>
                    <a:pt x="9622" y="1667"/>
                    <a:pt x="10241" y="2334"/>
                    <a:pt x="10717" y="3096"/>
                  </a:cubicBezTo>
                  <a:cubicBezTo>
                    <a:pt x="11193" y="3906"/>
                    <a:pt x="11455" y="4835"/>
                    <a:pt x="11479" y="5764"/>
                  </a:cubicBezTo>
                  <a:lnTo>
                    <a:pt x="10312" y="5764"/>
                  </a:lnTo>
                  <a:cubicBezTo>
                    <a:pt x="10288" y="5216"/>
                    <a:pt x="10169" y="4668"/>
                    <a:pt x="9955" y="4192"/>
                  </a:cubicBezTo>
                  <a:cubicBezTo>
                    <a:pt x="9931" y="4144"/>
                    <a:pt x="9883" y="4120"/>
                    <a:pt x="9812" y="4073"/>
                  </a:cubicBezTo>
                  <a:lnTo>
                    <a:pt x="9169" y="4025"/>
                  </a:lnTo>
                  <a:lnTo>
                    <a:pt x="9431" y="3430"/>
                  </a:lnTo>
                  <a:cubicBezTo>
                    <a:pt x="9455" y="3358"/>
                    <a:pt x="9455" y="3311"/>
                    <a:pt x="9407" y="3239"/>
                  </a:cubicBezTo>
                  <a:cubicBezTo>
                    <a:pt x="9074" y="2834"/>
                    <a:pt x="8693" y="2453"/>
                    <a:pt x="8240" y="2168"/>
                  </a:cubicBezTo>
                  <a:lnTo>
                    <a:pt x="8836" y="1191"/>
                  </a:lnTo>
                  <a:close/>
                  <a:moveTo>
                    <a:pt x="2953" y="1191"/>
                  </a:moveTo>
                  <a:lnTo>
                    <a:pt x="3549" y="2215"/>
                  </a:lnTo>
                  <a:cubicBezTo>
                    <a:pt x="3096" y="2501"/>
                    <a:pt x="2668" y="2858"/>
                    <a:pt x="2382" y="3287"/>
                  </a:cubicBezTo>
                  <a:cubicBezTo>
                    <a:pt x="2358" y="3334"/>
                    <a:pt x="2310" y="3406"/>
                    <a:pt x="2358" y="3454"/>
                  </a:cubicBezTo>
                  <a:lnTo>
                    <a:pt x="2620" y="4049"/>
                  </a:lnTo>
                  <a:lnTo>
                    <a:pt x="1953" y="4120"/>
                  </a:lnTo>
                  <a:cubicBezTo>
                    <a:pt x="1906" y="4120"/>
                    <a:pt x="1834" y="4168"/>
                    <a:pt x="1810" y="4239"/>
                  </a:cubicBezTo>
                  <a:cubicBezTo>
                    <a:pt x="1596" y="4739"/>
                    <a:pt x="1477" y="5240"/>
                    <a:pt x="1453" y="5787"/>
                  </a:cubicBezTo>
                  <a:lnTo>
                    <a:pt x="286" y="5787"/>
                  </a:lnTo>
                  <a:cubicBezTo>
                    <a:pt x="358" y="4692"/>
                    <a:pt x="691" y="3644"/>
                    <a:pt x="1310" y="2739"/>
                  </a:cubicBezTo>
                  <a:cubicBezTo>
                    <a:pt x="1763" y="2120"/>
                    <a:pt x="2310" y="1596"/>
                    <a:pt x="2953" y="1191"/>
                  </a:cubicBezTo>
                  <a:close/>
                  <a:moveTo>
                    <a:pt x="6478" y="1906"/>
                  </a:moveTo>
                  <a:cubicBezTo>
                    <a:pt x="7002" y="2001"/>
                    <a:pt x="7454" y="2144"/>
                    <a:pt x="7907" y="2429"/>
                  </a:cubicBezTo>
                  <a:cubicBezTo>
                    <a:pt x="8359" y="2691"/>
                    <a:pt x="8740" y="3025"/>
                    <a:pt x="9074" y="3406"/>
                  </a:cubicBezTo>
                  <a:lnTo>
                    <a:pt x="8812" y="3977"/>
                  </a:lnTo>
                  <a:cubicBezTo>
                    <a:pt x="8788" y="4049"/>
                    <a:pt x="8788" y="4144"/>
                    <a:pt x="8812" y="4239"/>
                  </a:cubicBezTo>
                  <a:cubicBezTo>
                    <a:pt x="8836" y="4311"/>
                    <a:pt x="8931" y="4382"/>
                    <a:pt x="9050" y="4382"/>
                  </a:cubicBezTo>
                  <a:lnTo>
                    <a:pt x="9669" y="4454"/>
                  </a:lnTo>
                  <a:cubicBezTo>
                    <a:pt x="9836" y="4930"/>
                    <a:pt x="9931" y="5430"/>
                    <a:pt x="9931" y="5930"/>
                  </a:cubicBezTo>
                  <a:cubicBezTo>
                    <a:pt x="9931" y="6430"/>
                    <a:pt x="9836" y="6954"/>
                    <a:pt x="9669" y="7431"/>
                  </a:cubicBezTo>
                  <a:lnTo>
                    <a:pt x="9050" y="7478"/>
                  </a:lnTo>
                  <a:cubicBezTo>
                    <a:pt x="8955" y="7478"/>
                    <a:pt x="8859" y="7550"/>
                    <a:pt x="8812" y="7621"/>
                  </a:cubicBezTo>
                  <a:cubicBezTo>
                    <a:pt x="8740" y="7716"/>
                    <a:pt x="8740" y="7812"/>
                    <a:pt x="8812" y="7907"/>
                  </a:cubicBezTo>
                  <a:lnTo>
                    <a:pt x="9074" y="8455"/>
                  </a:lnTo>
                  <a:cubicBezTo>
                    <a:pt x="8740" y="8883"/>
                    <a:pt x="8359" y="9217"/>
                    <a:pt x="7907" y="9431"/>
                  </a:cubicBezTo>
                  <a:cubicBezTo>
                    <a:pt x="7454" y="9717"/>
                    <a:pt x="7002" y="9860"/>
                    <a:pt x="6478" y="9955"/>
                  </a:cubicBezTo>
                  <a:lnTo>
                    <a:pt x="6121" y="9431"/>
                  </a:lnTo>
                  <a:cubicBezTo>
                    <a:pt x="6073" y="9359"/>
                    <a:pt x="5978" y="9336"/>
                    <a:pt x="5883" y="9336"/>
                  </a:cubicBezTo>
                  <a:cubicBezTo>
                    <a:pt x="5811" y="9336"/>
                    <a:pt x="5716" y="9383"/>
                    <a:pt x="5645" y="9431"/>
                  </a:cubicBezTo>
                  <a:lnTo>
                    <a:pt x="5287" y="9955"/>
                  </a:lnTo>
                  <a:cubicBezTo>
                    <a:pt x="4787" y="9860"/>
                    <a:pt x="4311" y="9717"/>
                    <a:pt x="3858" y="9431"/>
                  </a:cubicBezTo>
                  <a:cubicBezTo>
                    <a:pt x="3430" y="9169"/>
                    <a:pt x="3025" y="8836"/>
                    <a:pt x="2692" y="8455"/>
                  </a:cubicBezTo>
                  <a:lnTo>
                    <a:pt x="2977" y="7907"/>
                  </a:lnTo>
                  <a:cubicBezTo>
                    <a:pt x="3001" y="7812"/>
                    <a:pt x="3001" y="7716"/>
                    <a:pt x="2977" y="7621"/>
                  </a:cubicBezTo>
                  <a:cubicBezTo>
                    <a:pt x="2906" y="7550"/>
                    <a:pt x="2858" y="7478"/>
                    <a:pt x="2739" y="7478"/>
                  </a:cubicBezTo>
                  <a:lnTo>
                    <a:pt x="2120" y="7431"/>
                  </a:lnTo>
                  <a:cubicBezTo>
                    <a:pt x="1929" y="6978"/>
                    <a:pt x="1834" y="6526"/>
                    <a:pt x="1834" y="6073"/>
                  </a:cubicBezTo>
                  <a:lnTo>
                    <a:pt x="1834" y="5930"/>
                  </a:lnTo>
                  <a:cubicBezTo>
                    <a:pt x="1834" y="5430"/>
                    <a:pt x="1929" y="4930"/>
                    <a:pt x="2120" y="4454"/>
                  </a:cubicBezTo>
                  <a:lnTo>
                    <a:pt x="2739" y="4382"/>
                  </a:lnTo>
                  <a:cubicBezTo>
                    <a:pt x="2834" y="4382"/>
                    <a:pt x="2906" y="4311"/>
                    <a:pt x="2977" y="4239"/>
                  </a:cubicBezTo>
                  <a:cubicBezTo>
                    <a:pt x="3025" y="4144"/>
                    <a:pt x="3025" y="4049"/>
                    <a:pt x="2977" y="3977"/>
                  </a:cubicBezTo>
                  <a:lnTo>
                    <a:pt x="2692" y="3406"/>
                  </a:lnTo>
                  <a:cubicBezTo>
                    <a:pt x="3025" y="2977"/>
                    <a:pt x="3454" y="2620"/>
                    <a:pt x="3930" y="2358"/>
                  </a:cubicBezTo>
                  <a:cubicBezTo>
                    <a:pt x="4335" y="2120"/>
                    <a:pt x="4811" y="1977"/>
                    <a:pt x="5287" y="1906"/>
                  </a:cubicBezTo>
                  <a:lnTo>
                    <a:pt x="5645" y="2429"/>
                  </a:lnTo>
                  <a:cubicBezTo>
                    <a:pt x="5716" y="2501"/>
                    <a:pt x="5811" y="2549"/>
                    <a:pt x="5883" y="2549"/>
                  </a:cubicBezTo>
                  <a:cubicBezTo>
                    <a:pt x="5978" y="2549"/>
                    <a:pt x="6073" y="2477"/>
                    <a:pt x="6121" y="2429"/>
                  </a:cubicBezTo>
                  <a:lnTo>
                    <a:pt x="6478" y="1906"/>
                  </a:lnTo>
                  <a:close/>
                  <a:moveTo>
                    <a:pt x="11527" y="6073"/>
                  </a:moveTo>
                  <a:cubicBezTo>
                    <a:pt x="11455" y="7026"/>
                    <a:pt x="11193" y="7954"/>
                    <a:pt x="10717" y="8764"/>
                  </a:cubicBezTo>
                  <a:cubicBezTo>
                    <a:pt x="10265" y="9526"/>
                    <a:pt x="9622" y="10193"/>
                    <a:pt x="8836" y="10669"/>
                  </a:cubicBezTo>
                  <a:lnTo>
                    <a:pt x="8264" y="9645"/>
                  </a:lnTo>
                  <a:cubicBezTo>
                    <a:pt x="8717" y="9359"/>
                    <a:pt x="9098" y="9002"/>
                    <a:pt x="9431" y="8574"/>
                  </a:cubicBezTo>
                  <a:cubicBezTo>
                    <a:pt x="9455" y="8526"/>
                    <a:pt x="9502" y="8455"/>
                    <a:pt x="9455" y="8407"/>
                  </a:cubicBezTo>
                  <a:lnTo>
                    <a:pt x="9193" y="7812"/>
                  </a:lnTo>
                  <a:lnTo>
                    <a:pt x="9836" y="7740"/>
                  </a:lnTo>
                  <a:cubicBezTo>
                    <a:pt x="9907" y="7740"/>
                    <a:pt x="9979" y="7692"/>
                    <a:pt x="10003" y="7621"/>
                  </a:cubicBezTo>
                  <a:cubicBezTo>
                    <a:pt x="10217" y="7121"/>
                    <a:pt x="10312" y="6621"/>
                    <a:pt x="10360" y="6073"/>
                  </a:cubicBezTo>
                  <a:close/>
                  <a:moveTo>
                    <a:pt x="1477" y="6121"/>
                  </a:moveTo>
                  <a:lnTo>
                    <a:pt x="1477" y="6168"/>
                  </a:lnTo>
                  <a:cubicBezTo>
                    <a:pt x="1477" y="6406"/>
                    <a:pt x="1548" y="6668"/>
                    <a:pt x="1572" y="6907"/>
                  </a:cubicBezTo>
                  <a:cubicBezTo>
                    <a:pt x="1644" y="7145"/>
                    <a:pt x="1691" y="7383"/>
                    <a:pt x="1810" y="7621"/>
                  </a:cubicBezTo>
                  <a:cubicBezTo>
                    <a:pt x="1810" y="7669"/>
                    <a:pt x="1810" y="7669"/>
                    <a:pt x="1834" y="7692"/>
                  </a:cubicBezTo>
                  <a:cubicBezTo>
                    <a:pt x="1882" y="7740"/>
                    <a:pt x="1929" y="7788"/>
                    <a:pt x="2001" y="7812"/>
                  </a:cubicBezTo>
                  <a:lnTo>
                    <a:pt x="2644" y="7859"/>
                  </a:lnTo>
                  <a:lnTo>
                    <a:pt x="2382" y="8455"/>
                  </a:lnTo>
                  <a:cubicBezTo>
                    <a:pt x="2358" y="8526"/>
                    <a:pt x="2358" y="8574"/>
                    <a:pt x="2406" y="8645"/>
                  </a:cubicBezTo>
                  <a:cubicBezTo>
                    <a:pt x="2739" y="9050"/>
                    <a:pt x="3120" y="9455"/>
                    <a:pt x="3573" y="9717"/>
                  </a:cubicBezTo>
                  <a:lnTo>
                    <a:pt x="3001" y="10693"/>
                  </a:lnTo>
                  <a:cubicBezTo>
                    <a:pt x="2191" y="10217"/>
                    <a:pt x="1548" y="9526"/>
                    <a:pt x="1096" y="8764"/>
                  </a:cubicBezTo>
                  <a:cubicBezTo>
                    <a:pt x="620" y="7954"/>
                    <a:pt x="358" y="7026"/>
                    <a:pt x="334" y="6121"/>
                  </a:cubicBezTo>
                  <a:close/>
                  <a:moveTo>
                    <a:pt x="5859" y="9741"/>
                  </a:moveTo>
                  <a:lnTo>
                    <a:pt x="6240" y="10288"/>
                  </a:lnTo>
                  <a:cubicBezTo>
                    <a:pt x="6257" y="10323"/>
                    <a:pt x="6300" y="10345"/>
                    <a:pt x="6350" y="10345"/>
                  </a:cubicBezTo>
                  <a:cubicBezTo>
                    <a:pt x="6368" y="10345"/>
                    <a:pt x="6387" y="10342"/>
                    <a:pt x="6407" y="10336"/>
                  </a:cubicBezTo>
                  <a:cubicBezTo>
                    <a:pt x="6930" y="10288"/>
                    <a:pt x="7431" y="10098"/>
                    <a:pt x="7907" y="9860"/>
                  </a:cubicBezTo>
                  <a:lnTo>
                    <a:pt x="8193" y="10336"/>
                  </a:lnTo>
                  <a:lnTo>
                    <a:pt x="8478" y="10884"/>
                  </a:lnTo>
                  <a:cubicBezTo>
                    <a:pt x="7740" y="11288"/>
                    <a:pt x="6811" y="11527"/>
                    <a:pt x="5883" y="11527"/>
                  </a:cubicBezTo>
                  <a:cubicBezTo>
                    <a:pt x="4978" y="11527"/>
                    <a:pt x="4049" y="11288"/>
                    <a:pt x="3239" y="10884"/>
                  </a:cubicBezTo>
                  <a:lnTo>
                    <a:pt x="3811" y="9860"/>
                  </a:lnTo>
                  <a:cubicBezTo>
                    <a:pt x="4287" y="10098"/>
                    <a:pt x="4787" y="10288"/>
                    <a:pt x="5335" y="10336"/>
                  </a:cubicBezTo>
                  <a:cubicBezTo>
                    <a:pt x="5383" y="10336"/>
                    <a:pt x="5454" y="10312"/>
                    <a:pt x="5478" y="10288"/>
                  </a:cubicBezTo>
                  <a:lnTo>
                    <a:pt x="5859" y="9741"/>
                  </a:lnTo>
                  <a:close/>
                  <a:moveTo>
                    <a:pt x="5883" y="0"/>
                  </a:moveTo>
                  <a:cubicBezTo>
                    <a:pt x="5454" y="0"/>
                    <a:pt x="5002" y="72"/>
                    <a:pt x="4573" y="167"/>
                  </a:cubicBezTo>
                  <a:cubicBezTo>
                    <a:pt x="4478" y="191"/>
                    <a:pt x="4430" y="286"/>
                    <a:pt x="4454" y="358"/>
                  </a:cubicBezTo>
                  <a:cubicBezTo>
                    <a:pt x="4472" y="432"/>
                    <a:pt x="4535" y="492"/>
                    <a:pt x="4606" y="492"/>
                  </a:cubicBezTo>
                  <a:cubicBezTo>
                    <a:pt x="4626" y="492"/>
                    <a:pt x="4647" y="487"/>
                    <a:pt x="4668" y="477"/>
                  </a:cubicBezTo>
                  <a:cubicBezTo>
                    <a:pt x="5073" y="405"/>
                    <a:pt x="5502" y="334"/>
                    <a:pt x="5906" y="334"/>
                  </a:cubicBezTo>
                  <a:cubicBezTo>
                    <a:pt x="6835" y="334"/>
                    <a:pt x="7764" y="572"/>
                    <a:pt x="8574" y="1001"/>
                  </a:cubicBezTo>
                  <a:lnTo>
                    <a:pt x="8002" y="2001"/>
                  </a:lnTo>
                  <a:cubicBezTo>
                    <a:pt x="7526" y="1763"/>
                    <a:pt x="7026" y="1596"/>
                    <a:pt x="6478" y="1525"/>
                  </a:cubicBezTo>
                  <a:cubicBezTo>
                    <a:pt x="6430" y="1525"/>
                    <a:pt x="6359" y="1548"/>
                    <a:pt x="6335" y="1596"/>
                  </a:cubicBezTo>
                  <a:lnTo>
                    <a:pt x="5954" y="2120"/>
                  </a:lnTo>
                  <a:lnTo>
                    <a:pt x="5573" y="1596"/>
                  </a:lnTo>
                  <a:cubicBezTo>
                    <a:pt x="5537" y="1542"/>
                    <a:pt x="5502" y="1516"/>
                    <a:pt x="5456" y="1516"/>
                  </a:cubicBezTo>
                  <a:cubicBezTo>
                    <a:pt x="5441" y="1516"/>
                    <a:pt x="5424" y="1519"/>
                    <a:pt x="5406" y="1525"/>
                  </a:cubicBezTo>
                  <a:cubicBezTo>
                    <a:pt x="4882" y="1596"/>
                    <a:pt x="4382" y="1763"/>
                    <a:pt x="3906" y="2001"/>
                  </a:cubicBezTo>
                  <a:lnTo>
                    <a:pt x="3334" y="1001"/>
                  </a:lnTo>
                  <a:cubicBezTo>
                    <a:pt x="3549" y="882"/>
                    <a:pt x="3739" y="786"/>
                    <a:pt x="3954" y="691"/>
                  </a:cubicBezTo>
                  <a:lnTo>
                    <a:pt x="3977" y="691"/>
                  </a:lnTo>
                  <a:cubicBezTo>
                    <a:pt x="4073" y="667"/>
                    <a:pt x="4120" y="548"/>
                    <a:pt x="4073" y="453"/>
                  </a:cubicBezTo>
                  <a:cubicBezTo>
                    <a:pt x="4055" y="383"/>
                    <a:pt x="3987" y="339"/>
                    <a:pt x="3914" y="339"/>
                  </a:cubicBezTo>
                  <a:cubicBezTo>
                    <a:pt x="3887" y="339"/>
                    <a:pt x="3860" y="345"/>
                    <a:pt x="3835" y="358"/>
                  </a:cubicBezTo>
                  <a:lnTo>
                    <a:pt x="3811" y="358"/>
                  </a:lnTo>
                  <a:cubicBezTo>
                    <a:pt x="2692" y="786"/>
                    <a:pt x="1739" y="1525"/>
                    <a:pt x="1072" y="2501"/>
                  </a:cubicBezTo>
                  <a:cubicBezTo>
                    <a:pt x="382" y="3525"/>
                    <a:pt x="0" y="4692"/>
                    <a:pt x="0" y="5906"/>
                  </a:cubicBezTo>
                  <a:cubicBezTo>
                    <a:pt x="0" y="6978"/>
                    <a:pt x="286" y="7978"/>
                    <a:pt x="810" y="8907"/>
                  </a:cubicBezTo>
                  <a:cubicBezTo>
                    <a:pt x="1310" y="9812"/>
                    <a:pt x="2049" y="10526"/>
                    <a:pt x="2953" y="11050"/>
                  </a:cubicBezTo>
                  <a:cubicBezTo>
                    <a:pt x="3835" y="11550"/>
                    <a:pt x="4882" y="11860"/>
                    <a:pt x="5930" y="11860"/>
                  </a:cubicBezTo>
                  <a:cubicBezTo>
                    <a:pt x="6954" y="11860"/>
                    <a:pt x="8002" y="11598"/>
                    <a:pt x="8907" y="11050"/>
                  </a:cubicBezTo>
                  <a:cubicBezTo>
                    <a:pt x="9788" y="10550"/>
                    <a:pt x="10526" y="9812"/>
                    <a:pt x="11050" y="8907"/>
                  </a:cubicBezTo>
                  <a:cubicBezTo>
                    <a:pt x="11574" y="7978"/>
                    <a:pt x="11836" y="6978"/>
                    <a:pt x="11836" y="5906"/>
                  </a:cubicBezTo>
                  <a:cubicBezTo>
                    <a:pt x="11836" y="4882"/>
                    <a:pt x="11550" y="3858"/>
                    <a:pt x="11003" y="2930"/>
                  </a:cubicBezTo>
                  <a:cubicBezTo>
                    <a:pt x="10503" y="2072"/>
                    <a:pt x="9788" y="1358"/>
                    <a:pt x="8931" y="834"/>
                  </a:cubicBezTo>
                  <a:cubicBezTo>
                    <a:pt x="8002" y="310"/>
                    <a:pt x="6954" y="0"/>
                    <a:pt x="588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79" name="Google Shape;19679;p83"/>
          <p:cNvGrpSpPr/>
          <p:nvPr/>
        </p:nvGrpSpPr>
        <p:grpSpPr>
          <a:xfrm>
            <a:off x="5510974" y="2446935"/>
            <a:ext cx="354351" cy="354351"/>
            <a:chOff x="5549061" y="2446935"/>
            <a:chExt cx="354351" cy="354351"/>
          </a:xfrm>
        </p:grpSpPr>
        <p:sp>
          <p:nvSpPr>
            <p:cNvPr id="19680" name="Google Shape;19680;p83"/>
            <p:cNvSpPr/>
            <p:nvPr/>
          </p:nvSpPr>
          <p:spPr>
            <a:xfrm>
              <a:off x="5671901" y="2518670"/>
              <a:ext cx="220154" cy="252772"/>
            </a:xfrm>
            <a:custGeom>
              <a:avLst/>
              <a:gdLst/>
              <a:ahLst/>
              <a:cxnLst/>
              <a:rect l="l" t="t" r="r" b="b"/>
              <a:pathLst>
                <a:path w="7384" h="8478" extrusionOk="0">
                  <a:moveTo>
                    <a:pt x="3621" y="0"/>
                  </a:moveTo>
                  <a:cubicBezTo>
                    <a:pt x="3382" y="0"/>
                    <a:pt x="3120" y="95"/>
                    <a:pt x="2906" y="238"/>
                  </a:cubicBezTo>
                  <a:cubicBezTo>
                    <a:pt x="2501" y="524"/>
                    <a:pt x="2168" y="1024"/>
                    <a:pt x="2073" y="1572"/>
                  </a:cubicBezTo>
                  <a:lnTo>
                    <a:pt x="1025" y="7406"/>
                  </a:lnTo>
                  <a:cubicBezTo>
                    <a:pt x="977" y="8002"/>
                    <a:pt x="525" y="8478"/>
                    <a:pt x="1" y="8478"/>
                  </a:cubicBezTo>
                  <a:lnTo>
                    <a:pt x="7383" y="8478"/>
                  </a:lnTo>
                  <a:cubicBezTo>
                    <a:pt x="6835" y="8478"/>
                    <a:pt x="6383" y="8049"/>
                    <a:pt x="6335" y="7406"/>
                  </a:cubicBezTo>
                  <a:lnTo>
                    <a:pt x="5288" y="1572"/>
                  </a:lnTo>
                  <a:cubicBezTo>
                    <a:pt x="5192" y="1024"/>
                    <a:pt x="4883" y="524"/>
                    <a:pt x="4454" y="238"/>
                  </a:cubicBezTo>
                  <a:cubicBezTo>
                    <a:pt x="4240" y="95"/>
                    <a:pt x="4002" y="0"/>
                    <a:pt x="3763" y="0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1" name="Google Shape;19681;p83"/>
            <p:cNvSpPr/>
            <p:nvPr/>
          </p:nvSpPr>
          <p:spPr>
            <a:xfrm>
              <a:off x="5774853" y="2520072"/>
              <a:ext cx="117203" cy="252801"/>
            </a:xfrm>
            <a:custGeom>
              <a:avLst/>
              <a:gdLst/>
              <a:ahLst/>
              <a:cxnLst/>
              <a:rect l="l" t="t" r="r" b="b"/>
              <a:pathLst>
                <a:path w="3931" h="8479" extrusionOk="0">
                  <a:moveTo>
                    <a:pt x="1" y="1"/>
                  </a:moveTo>
                  <a:cubicBezTo>
                    <a:pt x="168" y="48"/>
                    <a:pt x="382" y="96"/>
                    <a:pt x="525" y="215"/>
                  </a:cubicBezTo>
                  <a:cubicBezTo>
                    <a:pt x="953" y="548"/>
                    <a:pt x="1239" y="1025"/>
                    <a:pt x="1358" y="1572"/>
                  </a:cubicBezTo>
                  <a:lnTo>
                    <a:pt x="2406" y="7407"/>
                  </a:lnTo>
                  <a:cubicBezTo>
                    <a:pt x="2454" y="8026"/>
                    <a:pt x="2906" y="8479"/>
                    <a:pt x="3454" y="8479"/>
                  </a:cubicBezTo>
                  <a:lnTo>
                    <a:pt x="3930" y="8479"/>
                  </a:lnTo>
                  <a:cubicBezTo>
                    <a:pt x="3382" y="8479"/>
                    <a:pt x="2930" y="8002"/>
                    <a:pt x="2882" y="7407"/>
                  </a:cubicBezTo>
                  <a:lnTo>
                    <a:pt x="1835" y="1572"/>
                  </a:lnTo>
                  <a:cubicBezTo>
                    <a:pt x="1715" y="929"/>
                    <a:pt x="1430" y="525"/>
                    <a:pt x="1001" y="215"/>
                  </a:cubicBezTo>
                  <a:cubicBezTo>
                    <a:pt x="787" y="72"/>
                    <a:pt x="549" y="1"/>
                    <a:pt x="310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2" name="Google Shape;19682;p83"/>
            <p:cNvSpPr/>
            <p:nvPr/>
          </p:nvSpPr>
          <p:spPr>
            <a:xfrm>
              <a:off x="5601626" y="2603853"/>
              <a:ext cx="146272" cy="167590"/>
            </a:xfrm>
            <a:custGeom>
              <a:avLst/>
              <a:gdLst/>
              <a:ahLst/>
              <a:cxnLst/>
              <a:rect l="l" t="t" r="r" b="b"/>
              <a:pathLst>
                <a:path w="4906" h="5621" extrusionOk="0">
                  <a:moveTo>
                    <a:pt x="2405" y="1"/>
                  </a:moveTo>
                  <a:cubicBezTo>
                    <a:pt x="2239" y="1"/>
                    <a:pt x="2072" y="72"/>
                    <a:pt x="1929" y="144"/>
                  </a:cubicBezTo>
                  <a:cubicBezTo>
                    <a:pt x="1667" y="358"/>
                    <a:pt x="1453" y="691"/>
                    <a:pt x="1358" y="1049"/>
                  </a:cubicBezTo>
                  <a:lnTo>
                    <a:pt x="691" y="4907"/>
                  </a:lnTo>
                  <a:cubicBezTo>
                    <a:pt x="643" y="5311"/>
                    <a:pt x="357" y="5621"/>
                    <a:pt x="0" y="5621"/>
                  </a:cubicBezTo>
                  <a:lnTo>
                    <a:pt x="4906" y="5621"/>
                  </a:lnTo>
                  <a:cubicBezTo>
                    <a:pt x="4549" y="5621"/>
                    <a:pt x="4263" y="5335"/>
                    <a:pt x="4215" y="4907"/>
                  </a:cubicBezTo>
                  <a:lnTo>
                    <a:pt x="3548" y="1049"/>
                  </a:lnTo>
                  <a:cubicBezTo>
                    <a:pt x="3477" y="668"/>
                    <a:pt x="3263" y="358"/>
                    <a:pt x="2977" y="144"/>
                  </a:cubicBezTo>
                  <a:cubicBezTo>
                    <a:pt x="2834" y="72"/>
                    <a:pt x="2667" y="1"/>
                    <a:pt x="2501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3" name="Google Shape;19683;p83"/>
            <p:cNvSpPr/>
            <p:nvPr/>
          </p:nvSpPr>
          <p:spPr>
            <a:xfrm>
              <a:off x="5668353" y="2603853"/>
              <a:ext cx="79546" cy="167590"/>
            </a:xfrm>
            <a:custGeom>
              <a:avLst/>
              <a:gdLst/>
              <a:ahLst/>
              <a:cxnLst/>
              <a:rect l="l" t="t" r="r" b="b"/>
              <a:pathLst>
                <a:path w="2668" h="5621" extrusionOk="0">
                  <a:moveTo>
                    <a:pt x="167" y="1"/>
                  </a:moveTo>
                  <a:cubicBezTo>
                    <a:pt x="120" y="1"/>
                    <a:pt x="48" y="1"/>
                    <a:pt x="1" y="25"/>
                  </a:cubicBezTo>
                  <a:cubicBezTo>
                    <a:pt x="72" y="25"/>
                    <a:pt x="167" y="96"/>
                    <a:pt x="263" y="144"/>
                  </a:cubicBezTo>
                  <a:cubicBezTo>
                    <a:pt x="548" y="358"/>
                    <a:pt x="739" y="691"/>
                    <a:pt x="834" y="1049"/>
                  </a:cubicBezTo>
                  <a:lnTo>
                    <a:pt x="1501" y="4907"/>
                  </a:lnTo>
                  <a:cubicBezTo>
                    <a:pt x="1549" y="5335"/>
                    <a:pt x="1834" y="5621"/>
                    <a:pt x="2192" y="5621"/>
                  </a:cubicBezTo>
                  <a:lnTo>
                    <a:pt x="2668" y="5621"/>
                  </a:lnTo>
                  <a:cubicBezTo>
                    <a:pt x="2311" y="5621"/>
                    <a:pt x="2025" y="5335"/>
                    <a:pt x="1977" y="4907"/>
                  </a:cubicBezTo>
                  <a:lnTo>
                    <a:pt x="1287" y="1049"/>
                  </a:lnTo>
                  <a:cubicBezTo>
                    <a:pt x="1239" y="668"/>
                    <a:pt x="1001" y="358"/>
                    <a:pt x="739" y="144"/>
                  </a:cubicBezTo>
                  <a:cubicBezTo>
                    <a:pt x="572" y="72"/>
                    <a:pt x="429" y="1"/>
                    <a:pt x="263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4" name="Google Shape;19684;p83"/>
            <p:cNvSpPr/>
            <p:nvPr/>
          </p:nvSpPr>
          <p:spPr>
            <a:xfrm>
              <a:off x="5553325" y="2772846"/>
              <a:ext cx="343678" cy="23464"/>
            </a:xfrm>
            <a:custGeom>
              <a:avLst/>
              <a:gdLst/>
              <a:ahLst/>
              <a:cxnLst/>
              <a:rect l="l" t="t" r="r" b="b"/>
              <a:pathLst>
                <a:path w="11527" h="787" extrusionOk="0">
                  <a:moveTo>
                    <a:pt x="120" y="1"/>
                  </a:moveTo>
                  <a:cubicBezTo>
                    <a:pt x="72" y="1"/>
                    <a:pt x="1" y="48"/>
                    <a:pt x="1" y="120"/>
                  </a:cubicBezTo>
                  <a:lnTo>
                    <a:pt x="1" y="667"/>
                  </a:lnTo>
                  <a:cubicBezTo>
                    <a:pt x="1" y="739"/>
                    <a:pt x="72" y="786"/>
                    <a:pt x="120" y="786"/>
                  </a:cubicBezTo>
                  <a:lnTo>
                    <a:pt x="11408" y="786"/>
                  </a:lnTo>
                  <a:cubicBezTo>
                    <a:pt x="11479" y="786"/>
                    <a:pt x="11527" y="763"/>
                    <a:pt x="11527" y="667"/>
                  </a:cubicBezTo>
                  <a:lnTo>
                    <a:pt x="11527" y="120"/>
                  </a:lnTo>
                  <a:cubicBezTo>
                    <a:pt x="11527" y="48"/>
                    <a:pt x="11479" y="1"/>
                    <a:pt x="11408" y="1"/>
                  </a:cubicBezTo>
                  <a:close/>
                </a:path>
              </a:pathLst>
            </a:custGeom>
            <a:solidFill>
              <a:srgbClr val="939F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5" name="Google Shape;19685;p83"/>
            <p:cNvSpPr/>
            <p:nvPr/>
          </p:nvSpPr>
          <p:spPr>
            <a:xfrm>
              <a:off x="5879237" y="2772846"/>
              <a:ext cx="17770" cy="23464"/>
            </a:xfrm>
            <a:custGeom>
              <a:avLst/>
              <a:gdLst/>
              <a:ahLst/>
              <a:cxnLst/>
              <a:rect l="l" t="t" r="r" b="b"/>
              <a:pathLst>
                <a:path w="596" h="787" extrusionOk="0">
                  <a:moveTo>
                    <a:pt x="1" y="1"/>
                  </a:moveTo>
                  <a:cubicBezTo>
                    <a:pt x="72" y="1"/>
                    <a:pt x="120" y="48"/>
                    <a:pt x="120" y="120"/>
                  </a:cubicBezTo>
                  <a:lnTo>
                    <a:pt x="120" y="667"/>
                  </a:lnTo>
                  <a:cubicBezTo>
                    <a:pt x="120" y="739"/>
                    <a:pt x="72" y="786"/>
                    <a:pt x="1" y="786"/>
                  </a:cubicBezTo>
                  <a:lnTo>
                    <a:pt x="477" y="786"/>
                  </a:lnTo>
                  <a:cubicBezTo>
                    <a:pt x="548" y="786"/>
                    <a:pt x="596" y="739"/>
                    <a:pt x="596" y="667"/>
                  </a:cubicBezTo>
                  <a:lnTo>
                    <a:pt x="596" y="120"/>
                  </a:lnTo>
                  <a:cubicBezTo>
                    <a:pt x="596" y="48"/>
                    <a:pt x="548" y="1"/>
                    <a:pt x="477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6" name="Google Shape;19686;p83"/>
            <p:cNvSpPr/>
            <p:nvPr/>
          </p:nvSpPr>
          <p:spPr>
            <a:xfrm>
              <a:off x="5595931" y="2513691"/>
              <a:ext cx="14222" cy="10674"/>
            </a:xfrm>
            <a:custGeom>
              <a:avLst/>
              <a:gdLst/>
              <a:ahLst/>
              <a:cxnLst/>
              <a:rect l="l" t="t" r="r" b="b"/>
              <a:pathLst>
                <a:path w="477" h="358" extrusionOk="0">
                  <a:moveTo>
                    <a:pt x="191" y="0"/>
                  </a:moveTo>
                  <a:cubicBezTo>
                    <a:pt x="96" y="0"/>
                    <a:pt x="1" y="48"/>
                    <a:pt x="1" y="143"/>
                  </a:cubicBezTo>
                  <a:cubicBezTo>
                    <a:pt x="1" y="262"/>
                    <a:pt x="96" y="358"/>
                    <a:pt x="191" y="358"/>
                  </a:cubicBezTo>
                  <a:lnTo>
                    <a:pt x="310" y="358"/>
                  </a:lnTo>
                  <a:cubicBezTo>
                    <a:pt x="405" y="358"/>
                    <a:pt x="477" y="286"/>
                    <a:pt x="477" y="191"/>
                  </a:cubicBezTo>
                  <a:cubicBezTo>
                    <a:pt x="477" y="72"/>
                    <a:pt x="429" y="0"/>
                    <a:pt x="31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7" name="Google Shape;19687;p83"/>
            <p:cNvSpPr/>
            <p:nvPr/>
          </p:nvSpPr>
          <p:spPr>
            <a:xfrm>
              <a:off x="5676880" y="2513691"/>
              <a:ext cx="17770" cy="10674"/>
            </a:xfrm>
            <a:custGeom>
              <a:avLst/>
              <a:gdLst/>
              <a:ahLst/>
              <a:cxnLst/>
              <a:rect l="l" t="t" r="r" b="b"/>
              <a:pathLst>
                <a:path w="596" h="358" extrusionOk="0">
                  <a:moveTo>
                    <a:pt x="191" y="0"/>
                  </a:moveTo>
                  <a:cubicBezTo>
                    <a:pt x="96" y="0"/>
                    <a:pt x="0" y="48"/>
                    <a:pt x="0" y="143"/>
                  </a:cubicBezTo>
                  <a:cubicBezTo>
                    <a:pt x="0" y="262"/>
                    <a:pt x="72" y="358"/>
                    <a:pt x="191" y="358"/>
                  </a:cubicBezTo>
                  <a:lnTo>
                    <a:pt x="429" y="358"/>
                  </a:lnTo>
                  <a:cubicBezTo>
                    <a:pt x="501" y="358"/>
                    <a:pt x="596" y="286"/>
                    <a:pt x="596" y="191"/>
                  </a:cubicBezTo>
                  <a:cubicBezTo>
                    <a:pt x="596" y="72"/>
                    <a:pt x="548" y="0"/>
                    <a:pt x="42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8" name="Google Shape;19688;p83"/>
            <p:cNvSpPr/>
            <p:nvPr/>
          </p:nvSpPr>
          <p:spPr>
            <a:xfrm>
              <a:off x="5704578" y="2513691"/>
              <a:ext cx="17770" cy="10674"/>
            </a:xfrm>
            <a:custGeom>
              <a:avLst/>
              <a:gdLst/>
              <a:ahLst/>
              <a:cxnLst/>
              <a:rect l="l" t="t" r="r" b="b"/>
              <a:pathLst>
                <a:path w="596" h="358" extrusionOk="0">
                  <a:moveTo>
                    <a:pt x="167" y="0"/>
                  </a:moveTo>
                  <a:cubicBezTo>
                    <a:pt x="95" y="0"/>
                    <a:pt x="0" y="48"/>
                    <a:pt x="0" y="143"/>
                  </a:cubicBezTo>
                  <a:cubicBezTo>
                    <a:pt x="0" y="262"/>
                    <a:pt x="95" y="358"/>
                    <a:pt x="167" y="358"/>
                  </a:cubicBezTo>
                  <a:lnTo>
                    <a:pt x="405" y="358"/>
                  </a:lnTo>
                  <a:cubicBezTo>
                    <a:pt x="500" y="358"/>
                    <a:pt x="596" y="286"/>
                    <a:pt x="596" y="191"/>
                  </a:cubicBezTo>
                  <a:cubicBezTo>
                    <a:pt x="596" y="72"/>
                    <a:pt x="524" y="0"/>
                    <a:pt x="40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9" name="Google Shape;19689;p83"/>
            <p:cNvSpPr/>
            <p:nvPr/>
          </p:nvSpPr>
          <p:spPr>
            <a:xfrm>
              <a:off x="5648466" y="2513691"/>
              <a:ext cx="17800" cy="10674"/>
            </a:xfrm>
            <a:custGeom>
              <a:avLst/>
              <a:gdLst/>
              <a:ahLst/>
              <a:cxnLst/>
              <a:rect l="l" t="t" r="r" b="b"/>
              <a:pathLst>
                <a:path w="597" h="358" extrusionOk="0">
                  <a:moveTo>
                    <a:pt x="191" y="0"/>
                  </a:moveTo>
                  <a:cubicBezTo>
                    <a:pt x="96" y="0"/>
                    <a:pt x="1" y="48"/>
                    <a:pt x="1" y="143"/>
                  </a:cubicBezTo>
                  <a:cubicBezTo>
                    <a:pt x="1" y="262"/>
                    <a:pt x="96" y="358"/>
                    <a:pt x="191" y="358"/>
                  </a:cubicBezTo>
                  <a:lnTo>
                    <a:pt x="430" y="358"/>
                  </a:lnTo>
                  <a:cubicBezTo>
                    <a:pt x="501" y="358"/>
                    <a:pt x="596" y="286"/>
                    <a:pt x="596" y="191"/>
                  </a:cubicBezTo>
                  <a:cubicBezTo>
                    <a:pt x="596" y="72"/>
                    <a:pt x="549" y="0"/>
                    <a:pt x="43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0" name="Google Shape;19690;p83"/>
            <p:cNvSpPr/>
            <p:nvPr/>
          </p:nvSpPr>
          <p:spPr>
            <a:xfrm>
              <a:off x="5620082" y="2513691"/>
              <a:ext cx="18485" cy="10674"/>
            </a:xfrm>
            <a:custGeom>
              <a:avLst/>
              <a:gdLst/>
              <a:ahLst/>
              <a:cxnLst/>
              <a:rect l="l" t="t" r="r" b="b"/>
              <a:pathLst>
                <a:path w="620" h="358" extrusionOk="0">
                  <a:moveTo>
                    <a:pt x="215" y="0"/>
                  </a:moveTo>
                  <a:cubicBezTo>
                    <a:pt x="119" y="0"/>
                    <a:pt x="24" y="48"/>
                    <a:pt x="24" y="143"/>
                  </a:cubicBezTo>
                  <a:cubicBezTo>
                    <a:pt x="0" y="262"/>
                    <a:pt x="96" y="358"/>
                    <a:pt x="215" y="358"/>
                  </a:cubicBezTo>
                  <a:lnTo>
                    <a:pt x="453" y="358"/>
                  </a:lnTo>
                  <a:cubicBezTo>
                    <a:pt x="524" y="358"/>
                    <a:pt x="619" y="286"/>
                    <a:pt x="619" y="191"/>
                  </a:cubicBezTo>
                  <a:cubicBezTo>
                    <a:pt x="619" y="72"/>
                    <a:pt x="572" y="0"/>
                    <a:pt x="45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1" name="Google Shape;19691;p83"/>
            <p:cNvSpPr/>
            <p:nvPr/>
          </p:nvSpPr>
          <p:spPr>
            <a:xfrm>
              <a:off x="5732963" y="2513691"/>
              <a:ext cx="14252" cy="10674"/>
            </a:xfrm>
            <a:custGeom>
              <a:avLst/>
              <a:gdLst/>
              <a:ahLst/>
              <a:cxnLst/>
              <a:rect l="l" t="t" r="r" b="b"/>
              <a:pathLst>
                <a:path w="478" h="358" extrusionOk="0">
                  <a:moveTo>
                    <a:pt x="167" y="0"/>
                  </a:moveTo>
                  <a:cubicBezTo>
                    <a:pt x="96" y="0"/>
                    <a:pt x="1" y="48"/>
                    <a:pt x="1" y="143"/>
                  </a:cubicBezTo>
                  <a:cubicBezTo>
                    <a:pt x="1" y="262"/>
                    <a:pt x="96" y="358"/>
                    <a:pt x="167" y="358"/>
                  </a:cubicBezTo>
                  <a:lnTo>
                    <a:pt x="287" y="358"/>
                  </a:lnTo>
                  <a:cubicBezTo>
                    <a:pt x="382" y="358"/>
                    <a:pt x="477" y="286"/>
                    <a:pt x="477" y="191"/>
                  </a:cubicBezTo>
                  <a:cubicBezTo>
                    <a:pt x="477" y="72"/>
                    <a:pt x="406" y="0"/>
                    <a:pt x="2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2" name="Google Shape;19692;p83"/>
            <p:cNvSpPr/>
            <p:nvPr/>
          </p:nvSpPr>
          <p:spPr>
            <a:xfrm>
              <a:off x="5817459" y="2513691"/>
              <a:ext cx="14222" cy="10674"/>
            </a:xfrm>
            <a:custGeom>
              <a:avLst/>
              <a:gdLst/>
              <a:ahLst/>
              <a:cxnLst/>
              <a:rect l="l" t="t" r="r" b="b"/>
              <a:pathLst>
                <a:path w="477" h="358" extrusionOk="0">
                  <a:moveTo>
                    <a:pt x="167" y="0"/>
                  </a:moveTo>
                  <a:cubicBezTo>
                    <a:pt x="72" y="0"/>
                    <a:pt x="1" y="48"/>
                    <a:pt x="1" y="143"/>
                  </a:cubicBezTo>
                  <a:cubicBezTo>
                    <a:pt x="1" y="262"/>
                    <a:pt x="48" y="358"/>
                    <a:pt x="167" y="358"/>
                  </a:cubicBezTo>
                  <a:lnTo>
                    <a:pt x="286" y="358"/>
                  </a:lnTo>
                  <a:cubicBezTo>
                    <a:pt x="382" y="358"/>
                    <a:pt x="477" y="286"/>
                    <a:pt x="477" y="191"/>
                  </a:cubicBezTo>
                  <a:cubicBezTo>
                    <a:pt x="477" y="72"/>
                    <a:pt x="406" y="0"/>
                    <a:pt x="2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3" name="Google Shape;19693;p83"/>
            <p:cNvSpPr/>
            <p:nvPr/>
          </p:nvSpPr>
          <p:spPr>
            <a:xfrm>
              <a:off x="5843041" y="2513691"/>
              <a:ext cx="17770" cy="10674"/>
            </a:xfrm>
            <a:custGeom>
              <a:avLst/>
              <a:gdLst/>
              <a:ahLst/>
              <a:cxnLst/>
              <a:rect l="l" t="t" r="r" b="b"/>
              <a:pathLst>
                <a:path w="596" h="358" extrusionOk="0">
                  <a:moveTo>
                    <a:pt x="167" y="0"/>
                  </a:moveTo>
                  <a:cubicBezTo>
                    <a:pt x="95" y="0"/>
                    <a:pt x="0" y="48"/>
                    <a:pt x="0" y="143"/>
                  </a:cubicBezTo>
                  <a:cubicBezTo>
                    <a:pt x="0" y="262"/>
                    <a:pt x="95" y="358"/>
                    <a:pt x="167" y="358"/>
                  </a:cubicBezTo>
                  <a:lnTo>
                    <a:pt x="405" y="358"/>
                  </a:lnTo>
                  <a:cubicBezTo>
                    <a:pt x="500" y="358"/>
                    <a:pt x="595" y="286"/>
                    <a:pt x="595" y="191"/>
                  </a:cubicBezTo>
                  <a:cubicBezTo>
                    <a:pt x="595" y="72"/>
                    <a:pt x="524" y="0"/>
                    <a:pt x="40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4" name="Google Shape;19694;p83"/>
            <p:cNvSpPr/>
            <p:nvPr/>
          </p:nvSpPr>
          <p:spPr>
            <a:xfrm>
              <a:off x="5872856" y="2513691"/>
              <a:ext cx="14222" cy="10674"/>
            </a:xfrm>
            <a:custGeom>
              <a:avLst/>
              <a:gdLst/>
              <a:ahLst/>
              <a:cxnLst/>
              <a:rect l="l" t="t" r="r" b="b"/>
              <a:pathLst>
                <a:path w="477" h="358" extrusionOk="0">
                  <a:moveTo>
                    <a:pt x="191" y="0"/>
                  </a:moveTo>
                  <a:cubicBezTo>
                    <a:pt x="95" y="0"/>
                    <a:pt x="0" y="48"/>
                    <a:pt x="0" y="143"/>
                  </a:cubicBezTo>
                  <a:cubicBezTo>
                    <a:pt x="0" y="262"/>
                    <a:pt x="95" y="358"/>
                    <a:pt x="191" y="358"/>
                  </a:cubicBezTo>
                  <a:lnTo>
                    <a:pt x="310" y="358"/>
                  </a:lnTo>
                  <a:cubicBezTo>
                    <a:pt x="405" y="358"/>
                    <a:pt x="477" y="286"/>
                    <a:pt x="477" y="191"/>
                  </a:cubicBezTo>
                  <a:cubicBezTo>
                    <a:pt x="477" y="72"/>
                    <a:pt x="429" y="0"/>
                    <a:pt x="31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5" name="Google Shape;19695;p83"/>
            <p:cNvSpPr/>
            <p:nvPr/>
          </p:nvSpPr>
          <p:spPr>
            <a:xfrm>
              <a:off x="5549061" y="2446935"/>
              <a:ext cx="354351" cy="354351"/>
            </a:xfrm>
            <a:custGeom>
              <a:avLst/>
              <a:gdLst/>
              <a:ahLst/>
              <a:cxnLst/>
              <a:rect l="l" t="t" r="r" b="b"/>
              <a:pathLst>
                <a:path w="11885" h="11885" extrusionOk="0">
                  <a:moveTo>
                    <a:pt x="11503" y="11098"/>
                  </a:moveTo>
                  <a:lnTo>
                    <a:pt x="11503" y="11575"/>
                  </a:lnTo>
                  <a:lnTo>
                    <a:pt x="334" y="11575"/>
                  </a:lnTo>
                  <a:lnTo>
                    <a:pt x="334" y="11098"/>
                  </a:lnTo>
                  <a:close/>
                  <a:moveTo>
                    <a:pt x="930" y="1"/>
                  </a:moveTo>
                  <a:cubicBezTo>
                    <a:pt x="811" y="1"/>
                    <a:pt x="715" y="48"/>
                    <a:pt x="715" y="168"/>
                  </a:cubicBezTo>
                  <a:lnTo>
                    <a:pt x="715" y="977"/>
                  </a:lnTo>
                  <a:lnTo>
                    <a:pt x="501" y="977"/>
                  </a:lnTo>
                  <a:cubicBezTo>
                    <a:pt x="406" y="977"/>
                    <a:pt x="334" y="1049"/>
                    <a:pt x="334" y="1120"/>
                  </a:cubicBezTo>
                  <a:cubicBezTo>
                    <a:pt x="334" y="1239"/>
                    <a:pt x="382" y="1334"/>
                    <a:pt x="501" y="1334"/>
                  </a:cubicBezTo>
                  <a:lnTo>
                    <a:pt x="715" y="1334"/>
                  </a:lnTo>
                  <a:lnTo>
                    <a:pt x="715" y="2239"/>
                  </a:lnTo>
                  <a:lnTo>
                    <a:pt x="501" y="2239"/>
                  </a:lnTo>
                  <a:cubicBezTo>
                    <a:pt x="406" y="2239"/>
                    <a:pt x="334" y="2287"/>
                    <a:pt x="334" y="2382"/>
                  </a:cubicBezTo>
                  <a:cubicBezTo>
                    <a:pt x="334" y="2501"/>
                    <a:pt x="382" y="2597"/>
                    <a:pt x="501" y="2597"/>
                  </a:cubicBezTo>
                  <a:lnTo>
                    <a:pt x="715" y="2597"/>
                  </a:lnTo>
                  <a:lnTo>
                    <a:pt x="715" y="3478"/>
                  </a:lnTo>
                  <a:lnTo>
                    <a:pt x="501" y="3478"/>
                  </a:lnTo>
                  <a:cubicBezTo>
                    <a:pt x="406" y="3478"/>
                    <a:pt x="334" y="3549"/>
                    <a:pt x="334" y="3621"/>
                  </a:cubicBezTo>
                  <a:cubicBezTo>
                    <a:pt x="334" y="3740"/>
                    <a:pt x="382" y="3835"/>
                    <a:pt x="501" y="3835"/>
                  </a:cubicBezTo>
                  <a:lnTo>
                    <a:pt x="715" y="3835"/>
                  </a:lnTo>
                  <a:lnTo>
                    <a:pt x="715" y="4740"/>
                  </a:lnTo>
                  <a:lnTo>
                    <a:pt x="501" y="4740"/>
                  </a:lnTo>
                  <a:cubicBezTo>
                    <a:pt x="406" y="4740"/>
                    <a:pt x="334" y="4787"/>
                    <a:pt x="334" y="4883"/>
                  </a:cubicBezTo>
                  <a:cubicBezTo>
                    <a:pt x="334" y="5002"/>
                    <a:pt x="382" y="5097"/>
                    <a:pt x="501" y="5097"/>
                  </a:cubicBezTo>
                  <a:lnTo>
                    <a:pt x="715" y="5097"/>
                  </a:lnTo>
                  <a:lnTo>
                    <a:pt x="715" y="5978"/>
                  </a:lnTo>
                  <a:lnTo>
                    <a:pt x="501" y="5978"/>
                  </a:lnTo>
                  <a:cubicBezTo>
                    <a:pt x="406" y="5978"/>
                    <a:pt x="334" y="6050"/>
                    <a:pt x="334" y="6121"/>
                  </a:cubicBezTo>
                  <a:cubicBezTo>
                    <a:pt x="334" y="6240"/>
                    <a:pt x="382" y="6335"/>
                    <a:pt x="501" y="6335"/>
                  </a:cubicBezTo>
                  <a:lnTo>
                    <a:pt x="715" y="6335"/>
                  </a:lnTo>
                  <a:lnTo>
                    <a:pt x="715" y="7240"/>
                  </a:lnTo>
                  <a:lnTo>
                    <a:pt x="501" y="7240"/>
                  </a:lnTo>
                  <a:cubicBezTo>
                    <a:pt x="406" y="7240"/>
                    <a:pt x="334" y="7288"/>
                    <a:pt x="334" y="7383"/>
                  </a:cubicBezTo>
                  <a:cubicBezTo>
                    <a:pt x="334" y="7502"/>
                    <a:pt x="382" y="7598"/>
                    <a:pt x="501" y="7598"/>
                  </a:cubicBezTo>
                  <a:lnTo>
                    <a:pt x="715" y="7598"/>
                  </a:lnTo>
                  <a:lnTo>
                    <a:pt x="715" y="8479"/>
                  </a:lnTo>
                  <a:lnTo>
                    <a:pt x="501" y="8479"/>
                  </a:lnTo>
                  <a:cubicBezTo>
                    <a:pt x="406" y="8479"/>
                    <a:pt x="334" y="8550"/>
                    <a:pt x="334" y="8622"/>
                  </a:cubicBezTo>
                  <a:cubicBezTo>
                    <a:pt x="334" y="8741"/>
                    <a:pt x="382" y="8836"/>
                    <a:pt x="501" y="8836"/>
                  </a:cubicBezTo>
                  <a:lnTo>
                    <a:pt x="715" y="8836"/>
                  </a:lnTo>
                  <a:lnTo>
                    <a:pt x="715" y="9741"/>
                  </a:lnTo>
                  <a:lnTo>
                    <a:pt x="501" y="9741"/>
                  </a:lnTo>
                  <a:cubicBezTo>
                    <a:pt x="406" y="9741"/>
                    <a:pt x="334" y="9789"/>
                    <a:pt x="334" y="9884"/>
                  </a:cubicBezTo>
                  <a:cubicBezTo>
                    <a:pt x="334" y="10003"/>
                    <a:pt x="382" y="10098"/>
                    <a:pt x="501" y="10098"/>
                  </a:cubicBezTo>
                  <a:lnTo>
                    <a:pt x="715" y="10098"/>
                  </a:lnTo>
                  <a:lnTo>
                    <a:pt x="715" y="10717"/>
                  </a:lnTo>
                  <a:lnTo>
                    <a:pt x="287" y="10717"/>
                  </a:lnTo>
                  <a:cubicBezTo>
                    <a:pt x="144" y="10717"/>
                    <a:pt x="1" y="10836"/>
                    <a:pt x="1" y="11003"/>
                  </a:cubicBezTo>
                  <a:lnTo>
                    <a:pt x="1" y="11575"/>
                  </a:lnTo>
                  <a:cubicBezTo>
                    <a:pt x="1" y="11575"/>
                    <a:pt x="120" y="11884"/>
                    <a:pt x="287" y="11884"/>
                  </a:cubicBezTo>
                  <a:lnTo>
                    <a:pt x="11575" y="11884"/>
                  </a:lnTo>
                  <a:cubicBezTo>
                    <a:pt x="11718" y="11884"/>
                    <a:pt x="11884" y="11717"/>
                    <a:pt x="11884" y="11575"/>
                  </a:cubicBezTo>
                  <a:lnTo>
                    <a:pt x="11884" y="10979"/>
                  </a:lnTo>
                  <a:cubicBezTo>
                    <a:pt x="11860" y="10955"/>
                    <a:pt x="11813" y="10884"/>
                    <a:pt x="11765" y="10836"/>
                  </a:cubicBezTo>
                  <a:cubicBezTo>
                    <a:pt x="11741" y="10813"/>
                    <a:pt x="11694" y="10765"/>
                    <a:pt x="11646" y="10765"/>
                  </a:cubicBezTo>
                  <a:cubicBezTo>
                    <a:pt x="11622" y="10765"/>
                    <a:pt x="11575" y="10765"/>
                    <a:pt x="11551" y="10741"/>
                  </a:cubicBezTo>
                  <a:cubicBezTo>
                    <a:pt x="11432" y="10717"/>
                    <a:pt x="11289" y="10717"/>
                    <a:pt x="11170" y="10646"/>
                  </a:cubicBezTo>
                  <a:cubicBezTo>
                    <a:pt x="11027" y="10598"/>
                    <a:pt x="10860" y="10479"/>
                    <a:pt x="10789" y="10336"/>
                  </a:cubicBezTo>
                  <a:cubicBezTo>
                    <a:pt x="10694" y="10170"/>
                    <a:pt x="10622" y="10003"/>
                    <a:pt x="10598" y="9812"/>
                  </a:cubicBezTo>
                  <a:lnTo>
                    <a:pt x="10598" y="9789"/>
                  </a:lnTo>
                  <a:lnTo>
                    <a:pt x="9670" y="4645"/>
                  </a:lnTo>
                  <a:lnTo>
                    <a:pt x="9670" y="4549"/>
                  </a:lnTo>
                  <a:cubicBezTo>
                    <a:pt x="9646" y="4454"/>
                    <a:pt x="9550" y="4406"/>
                    <a:pt x="9479" y="4406"/>
                  </a:cubicBezTo>
                  <a:cubicBezTo>
                    <a:pt x="9384" y="4430"/>
                    <a:pt x="9312" y="4526"/>
                    <a:pt x="9312" y="4621"/>
                  </a:cubicBezTo>
                  <a:lnTo>
                    <a:pt x="10265" y="9860"/>
                  </a:lnTo>
                  <a:cubicBezTo>
                    <a:pt x="10313" y="10217"/>
                    <a:pt x="10670" y="10693"/>
                    <a:pt x="10670" y="10693"/>
                  </a:cubicBezTo>
                  <a:lnTo>
                    <a:pt x="6669" y="10693"/>
                  </a:lnTo>
                  <a:lnTo>
                    <a:pt x="6669" y="10717"/>
                  </a:lnTo>
                  <a:cubicBezTo>
                    <a:pt x="6669" y="10717"/>
                    <a:pt x="6193" y="10479"/>
                    <a:pt x="6169" y="10170"/>
                  </a:cubicBezTo>
                  <a:lnTo>
                    <a:pt x="6169" y="10146"/>
                  </a:lnTo>
                  <a:lnTo>
                    <a:pt x="5716" y="7621"/>
                  </a:lnTo>
                  <a:lnTo>
                    <a:pt x="6335" y="4025"/>
                  </a:lnTo>
                  <a:cubicBezTo>
                    <a:pt x="6383" y="3787"/>
                    <a:pt x="6455" y="3549"/>
                    <a:pt x="6621" y="3335"/>
                  </a:cubicBezTo>
                  <a:cubicBezTo>
                    <a:pt x="6764" y="3120"/>
                    <a:pt x="6907" y="2954"/>
                    <a:pt x="7121" y="2787"/>
                  </a:cubicBezTo>
                  <a:cubicBezTo>
                    <a:pt x="7322" y="2653"/>
                    <a:pt x="7557" y="2578"/>
                    <a:pt x="7795" y="2578"/>
                  </a:cubicBezTo>
                  <a:cubicBezTo>
                    <a:pt x="7897" y="2578"/>
                    <a:pt x="7998" y="2592"/>
                    <a:pt x="8098" y="2620"/>
                  </a:cubicBezTo>
                  <a:cubicBezTo>
                    <a:pt x="8669" y="2763"/>
                    <a:pt x="9050" y="3311"/>
                    <a:pt x="9193" y="3835"/>
                  </a:cubicBezTo>
                  <a:cubicBezTo>
                    <a:pt x="9233" y="3914"/>
                    <a:pt x="9288" y="3960"/>
                    <a:pt x="9361" y="3960"/>
                  </a:cubicBezTo>
                  <a:cubicBezTo>
                    <a:pt x="9376" y="3960"/>
                    <a:pt x="9391" y="3958"/>
                    <a:pt x="9408" y="3954"/>
                  </a:cubicBezTo>
                  <a:cubicBezTo>
                    <a:pt x="9503" y="3930"/>
                    <a:pt x="9550" y="3835"/>
                    <a:pt x="9527" y="3740"/>
                  </a:cubicBezTo>
                  <a:cubicBezTo>
                    <a:pt x="9503" y="3597"/>
                    <a:pt x="9431" y="3454"/>
                    <a:pt x="9360" y="3311"/>
                  </a:cubicBezTo>
                  <a:lnTo>
                    <a:pt x="9265" y="3120"/>
                  </a:lnTo>
                  <a:cubicBezTo>
                    <a:pt x="9074" y="2859"/>
                    <a:pt x="8884" y="2620"/>
                    <a:pt x="8598" y="2477"/>
                  </a:cubicBezTo>
                  <a:cubicBezTo>
                    <a:pt x="8338" y="2315"/>
                    <a:pt x="8024" y="2230"/>
                    <a:pt x="7714" y="2230"/>
                  </a:cubicBezTo>
                  <a:cubicBezTo>
                    <a:pt x="7569" y="2230"/>
                    <a:pt x="7425" y="2249"/>
                    <a:pt x="7288" y="2287"/>
                  </a:cubicBezTo>
                  <a:cubicBezTo>
                    <a:pt x="7002" y="2382"/>
                    <a:pt x="6764" y="2549"/>
                    <a:pt x="6574" y="2763"/>
                  </a:cubicBezTo>
                  <a:cubicBezTo>
                    <a:pt x="6455" y="2882"/>
                    <a:pt x="6383" y="3001"/>
                    <a:pt x="6312" y="3120"/>
                  </a:cubicBezTo>
                  <a:cubicBezTo>
                    <a:pt x="6169" y="3359"/>
                    <a:pt x="6074" y="3621"/>
                    <a:pt x="6026" y="3930"/>
                  </a:cubicBezTo>
                  <a:lnTo>
                    <a:pt x="5550" y="6597"/>
                  </a:lnTo>
                  <a:lnTo>
                    <a:pt x="5478" y="6216"/>
                  </a:lnTo>
                  <a:cubicBezTo>
                    <a:pt x="5478" y="6193"/>
                    <a:pt x="5478" y="6121"/>
                    <a:pt x="5454" y="6097"/>
                  </a:cubicBezTo>
                  <a:cubicBezTo>
                    <a:pt x="5383" y="5859"/>
                    <a:pt x="5264" y="5645"/>
                    <a:pt x="5121" y="5478"/>
                  </a:cubicBezTo>
                  <a:cubicBezTo>
                    <a:pt x="4907" y="5210"/>
                    <a:pt x="4558" y="5036"/>
                    <a:pt x="4217" y="5036"/>
                  </a:cubicBezTo>
                  <a:cubicBezTo>
                    <a:pt x="4103" y="5036"/>
                    <a:pt x="3990" y="5055"/>
                    <a:pt x="3883" y="5097"/>
                  </a:cubicBezTo>
                  <a:cubicBezTo>
                    <a:pt x="3787" y="5121"/>
                    <a:pt x="3692" y="5169"/>
                    <a:pt x="3597" y="5240"/>
                  </a:cubicBezTo>
                  <a:cubicBezTo>
                    <a:pt x="3430" y="5359"/>
                    <a:pt x="3311" y="5502"/>
                    <a:pt x="3192" y="5692"/>
                  </a:cubicBezTo>
                  <a:cubicBezTo>
                    <a:pt x="3073" y="5859"/>
                    <a:pt x="3001" y="6050"/>
                    <a:pt x="2978" y="6240"/>
                  </a:cubicBezTo>
                  <a:lnTo>
                    <a:pt x="2573" y="8598"/>
                  </a:lnTo>
                  <a:cubicBezTo>
                    <a:pt x="2525" y="8693"/>
                    <a:pt x="2620" y="8788"/>
                    <a:pt x="2716" y="8812"/>
                  </a:cubicBezTo>
                  <a:cubicBezTo>
                    <a:pt x="2726" y="8815"/>
                    <a:pt x="2736" y="8816"/>
                    <a:pt x="2745" y="8816"/>
                  </a:cubicBezTo>
                  <a:cubicBezTo>
                    <a:pt x="2826" y="8816"/>
                    <a:pt x="2887" y="8733"/>
                    <a:pt x="2930" y="8669"/>
                  </a:cubicBezTo>
                  <a:lnTo>
                    <a:pt x="3335" y="6312"/>
                  </a:lnTo>
                  <a:cubicBezTo>
                    <a:pt x="3359" y="6169"/>
                    <a:pt x="3430" y="6002"/>
                    <a:pt x="3525" y="5859"/>
                  </a:cubicBezTo>
                  <a:cubicBezTo>
                    <a:pt x="3690" y="5595"/>
                    <a:pt x="3981" y="5400"/>
                    <a:pt x="4295" y="5400"/>
                  </a:cubicBezTo>
                  <a:cubicBezTo>
                    <a:pt x="4434" y="5400"/>
                    <a:pt x="4577" y="5438"/>
                    <a:pt x="4716" y="5526"/>
                  </a:cubicBezTo>
                  <a:cubicBezTo>
                    <a:pt x="4788" y="5597"/>
                    <a:pt x="4859" y="5692"/>
                    <a:pt x="4954" y="5764"/>
                  </a:cubicBezTo>
                  <a:cubicBezTo>
                    <a:pt x="5073" y="5931"/>
                    <a:pt x="5145" y="6097"/>
                    <a:pt x="5192" y="6312"/>
                  </a:cubicBezTo>
                  <a:lnTo>
                    <a:pt x="5859" y="10170"/>
                  </a:lnTo>
                  <a:cubicBezTo>
                    <a:pt x="5883" y="10384"/>
                    <a:pt x="6050" y="10693"/>
                    <a:pt x="6050" y="10693"/>
                  </a:cubicBezTo>
                  <a:lnTo>
                    <a:pt x="2478" y="10693"/>
                  </a:lnTo>
                  <a:cubicBezTo>
                    <a:pt x="2478" y="10693"/>
                    <a:pt x="2644" y="10360"/>
                    <a:pt x="2644" y="10170"/>
                  </a:cubicBezTo>
                  <a:lnTo>
                    <a:pt x="2763" y="9431"/>
                  </a:lnTo>
                  <a:cubicBezTo>
                    <a:pt x="2787" y="9336"/>
                    <a:pt x="2716" y="9265"/>
                    <a:pt x="2620" y="9217"/>
                  </a:cubicBezTo>
                  <a:cubicBezTo>
                    <a:pt x="2610" y="9214"/>
                    <a:pt x="2601" y="9213"/>
                    <a:pt x="2591" y="9213"/>
                  </a:cubicBezTo>
                  <a:cubicBezTo>
                    <a:pt x="2510" y="9213"/>
                    <a:pt x="2449" y="9298"/>
                    <a:pt x="2406" y="9384"/>
                  </a:cubicBezTo>
                  <a:lnTo>
                    <a:pt x="2287" y="10122"/>
                  </a:lnTo>
                  <a:lnTo>
                    <a:pt x="2287" y="10146"/>
                  </a:lnTo>
                  <a:cubicBezTo>
                    <a:pt x="2263" y="10455"/>
                    <a:pt x="2049" y="10693"/>
                    <a:pt x="1787" y="10693"/>
                  </a:cubicBezTo>
                  <a:cubicBezTo>
                    <a:pt x="1787" y="10693"/>
                    <a:pt x="1763" y="10693"/>
                    <a:pt x="1715" y="10717"/>
                  </a:cubicBezTo>
                  <a:lnTo>
                    <a:pt x="1072" y="10717"/>
                  </a:lnTo>
                  <a:lnTo>
                    <a:pt x="1072" y="168"/>
                  </a:lnTo>
                  <a:cubicBezTo>
                    <a:pt x="1072" y="96"/>
                    <a:pt x="1001" y="1"/>
                    <a:pt x="93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96" name="Google Shape;19696;p83"/>
          <p:cNvGrpSpPr/>
          <p:nvPr/>
        </p:nvGrpSpPr>
        <p:grpSpPr>
          <a:xfrm>
            <a:off x="4767843" y="2510859"/>
            <a:ext cx="351489" cy="227220"/>
            <a:chOff x="4958330" y="2510859"/>
            <a:chExt cx="351489" cy="227220"/>
          </a:xfrm>
        </p:grpSpPr>
        <p:sp>
          <p:nvSpPr>
            <p:cNvPr id="19697" name="Google Shape;19697;p83"/>
            <p:cNvSpPr/>
            <p:nvPr/>
          </p:nvSpPr>
          <p:spPr>
            <a:xfrm>
              <a:off x="4963995" y="2516524"/>
              <a:ext cx="216606" cy="216576"/>
            </a:xfrm>
            <a:custGeom>
              <a:avLst/>
              <a:gdLst/>
              <a:ahLst/>
              <a:cxnLst/>
              <a:rect l="l" t="t" r="r" b="b"/>
              <a:pathLst>
                <a:path w="7265" h="7264" extrusionOk="0">
                  <a:moveTo>
                    <a:pt x="3644" y="1"/>
                  </a:moveTo>
                  <a:cubicBezTo>
                    <a:pt x="1644" y="1"/>
                    <a:pt x="1" y="1644"/>
                    <a:pt x="1" y="3644"/>
                  </a:cubicBezTo>
                  <a:cubicBezTo>
                    <a:pt x="1" y="5645"/>
                    <a:pt x="1644" y="7264"/>
                    <a:pt x="3644" y="7264"/>
                  </a:cubicBezTo>
                  <a:cubicBezTo>
                    <a:pt x="5645" y="7264"/>
                    <a:pt x="7264" y="5645"/>
                    <a:pt x="7264" y="3644"/>
                  </a:cubicBezTo>
                  <a:cubicBezTo>
                    <a:pt x="7264" y="1644"/>
                    <a:pt x="5645" y="1"/>
                    <a:pt x="3644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8" name="Google Shape;19698;p83"/>
            <p:cNvSpPr/>
            <p:nvPr/>
          </p:nvSpPr>
          <p:spPr>
            <a:xfrm>
              <a:off x="5023655" y="2522218"/>
              <a:ext cx="156946" cy="211597"/>
            </a:xfrm>
            <a:custGeom>
              <a:avLst/>
              <a:gdLst/>
              <a:ahLst/>
              <a:cxnLst/>
              <a:rect l="l" t="t" r="r" b="b"/>
              <a:pathLst>
                <a:path w="5264" h="7097" extrusionOk="0">
                  <a:moveTo>
                    <a:pt x="2810" y="0"/>
                  </a:moveTo>
                  <a:lnTo>
                    <a:pt x="2810" y="0"/>
                  </a:lnTo>
                  <a:cubicBezTo>
                    <a:pt x="4001" y="595"/>
                    <a:pt x="4787" y="1810"/>
                    <a:pt x="4787" y="3239"/>
                  </a:cubicBezTo>
                  <a:cubicBezTo>
                    <a:pt x="4787" y="5239"/>
                    <a:pt x="3191" y="6882"/>
                    <a:pt x="1167" y="6882"/>
                  </a:cubicBezTo>
                  <a:cubicBezTo>
                    <a:pt x="738" y="6882"/>
                    <a:pt x="357" y="6811"/>
                    <a:pt x="0" y="6692"/>
                  </a:cubicBezTo>
                  <a:lnTo>
                    <a:pt x="0" y="6692"/>
                  </a:lnTo>
                  <a:cubicBezTo>
                    <a:pt x="500" y="6930"/>
                    <a:pt x="1048" y="7097"/>
                    <a:pt x="1643" y="7097"/>
                  </a:cubicBezTo>
                  <a:cubicBezTo>
                    <a:pt x="3644" y="7097"/>
                    <a:pt x="5263" y="5477"/>
                    <a:pt x="5263" y="3453"/>
                  </a:cubicBezTo>
                  <a:cubicBezTo>
                    <a:pt x="5263" y="1858"/>
                    <a:pt x="4239" y="500"/>
                    <a:pt x="2810" y="0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9" name="Google Shape;19699;p83"/>
            <p:cNvSpPr/>
            <p:nvPr/>
          </p:nvSpPr>
          <p:spPr>
            <a:xfrm>
              <a:off x="5090382" y="2516524"/>
              <a:ext cx="216606" cy="216576"/>
            </a:xfrm>
            <a:custGeom>
              <a:avLst/>
              <a:gdLst/>
              <a:ahLst/>
              <a:cxnLst/>
              <a:rect l="l" t="t" r="r" b="b"/>
              <a:pathLst>
                <a:path w="7265" h="7264" extrusionOk="0">
                  <a:moveTo>
                    <a:pt x="3620" y="1"/>
                  </a:moveTo>
                  <a:cubicBezTo>
                    <a:pt x="1620" y="1"/>
                    <a:pt x="1" y="1644"/>
                    <a:pt x="1" y="3644"/>
                  </a:cubicBezTo>
                  <a:cubicBezTo>
                    <a:pt x="1" y="5645"/>
                    <a:pt x="1620" y="7264"/>
                    <a:pt x="3620" y="7264"/>
                  </a:cubicBezTo>
                  <a:cubicBezTo>
                    <a:pt x="5621" y="7264"/>
                    <a:pt x="7264" y="5645"/>
                    <a:pt x="7264" y="3644"/>
                  </a:cubicBezTo>
                  <a:cubicBezTo>
                    <a:pt x="7264" y="1644"/>
                    <a:pt x="5621" y="1"/>
                    <a:pt x="3620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0" name="Google Shape;19700;p83"/>
            <p:cNvSpPr/>
            <p:nvPr/>
          </p:nvSpPr>
          <p:spPr>
            <a:xfrm>
              <a:off x="5150729" y="2522218"/>
              <a:ext cx="156946" cy="211597"/>
            </a:xfrm>
            <a:custGeom>
              <a:avLst/>
              <a:gdLst/>
              <a:ahLst/>
              <a:cxnLst/>
              <a:rect l="l" t="t" r="r" b="b"/>
              <a:pathLst>
                <a:path w="5264" h="7097" extrusionOk="0">
                  <a:moveTo>
                    <a:pt x="2787" y="0"/>
                  </a:moveTo>
                  <a:lnTo>
                    <a:pt x="2787" y="0"/>
                  </a:lnTo>
                  <a:cubicBezTo>
                    <a:pt x="3978" y="595"/>
                    <a:pt x="4788" y="1810"/>
                    <a:pt x="4788" y="3239"/>
                  </a:cubicBezTo>
                  <a:cubicBezTo>
                    <a:pt x="4788" y="5239"/>
                    <a:pt x="3192" y="6882"/>
                    <a:pt x="1168" y="6882"/>
                  </a:cubicBezTo>
                  <a:cubicBezTo>
                    <a:pt x="739" y="6882"/>
                    <a:pt x="358" y="6811"/>
                    <a:pt x="1" y="6692"/>
                  </a:cubicBezTo>
                  <a:lnTo>
                    <a:pt x="1" y="6692"/>
                  </a:lnTo>
                  <a:cubicBezTo>
                    <a:pt x="501" y="6930"/>
                    <a:pt x="1049" y="7097"/>
                    <a:pt x="1644" y="7097"/>
                  </a:cubicBezTo>
                  <a:cubicBezTo>
                    <a:pt x="3621" y="7097"/>
                    <a:pt x="5264" y="5477"/>
                    <a:pt x="5264" y="3453"/>
                  </a:cubicBezTo>
                  <a:cubicBezTo>
                    <a:pt x="5264" y="1858"/>
                    <a:pt x="4216" y="500"/>
                    <a:pt x="2787" y="0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1" name="Google Shape;19701;p83"/>
            <p:cNvSpPr/>
            <p:nvPr/>
          </p:nvSpPr>
          <p:spPr>
            <a:xfrm>
              <a:off x="5066947" y="2534979"/>
              <a:ext cx="132826" cy="181096"/>
            </a:xfrm>
            <a:custGeom>
              <a:avLst/>
              <a:gdLst/>
              <a:ahLst/>
              <a:cxnLst/>
              <a:rect l="l" t="t" r="r" b="b"/>
              <a:pathLst>
                <a:path w="4455" h="6074" extrusionOk="0">
                  <a:moveTo>
                    <a:pt x="2311" y="1"/>
                  </a:moveTo>
                  <a:cubicBezTo>
                    <a:pt x="1954" y="239"/>
                    <a:pt x="1668" y="525"/>
                    <a:pt x="1501" y="763"/>
                  </a:cubicBezTo>
                  <a:cubicBezTo>
                    <a:pt x="1" y="2668"/>
                    <a:pt x="787" y="4311"/>
                    <a:pt x="1501" y="5264"/>
                  </a:cubicBezTo>
                  <a:cubicBezTo>
                    <a:pt x="1858" y="5764"/>
                    <a:pt x="2311" y="6073"/>
                    <a:pt x="2311" y="6073"/>
                  </a:cubicBezTo>
                  <a:cubicBezTo>
                    <a:pt x="2620" y="5764"/>
                    <a:pt x="2930" y="5550"/>
                    <a:pt x="3144" y="5264"/>
                  </a:cubicBezTo>
                  <a:cubicBezTo>
                    <a:pt x="4454" y="3454"/>
                    <a:pt x="3811" y="1715"/>
                    <a:pt x="3144" y="787"/>
                  </a:cubicBezTo>
                  <a:cubicBezTo>
                    <a:pt x="2739" y="263"/>
                    <a:pt x="2311" y="1"/>
                    <a:pt x="2311" y="1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2" name="Google Shape;19702;p83"/>
            <p:cNvSpPr/>
            <p:nvPr/>
          </p:nvSpPr>
          <p:spPr>
            <a:xfrm>
              <a:off x="4958330" y="2510859"/>
              <a:ext cx="351489" cy="227220"/>
            </a:xfrm>
            <a:custGeom>
              <a:avLst/>
              <a:gdLst/>
              <a:ahLst/>
              <a:cxnLst/>
              <a:rect l="l" t="t" r="r" b="b"/>
              <a:pathLst>
                <a:path w="11789" h="7621" extrusionOk="0">
                  <a:moveTo>
                    <a:pt x="5954" y="1096"/>
                  </a:moveTo>
                  <a:cubicBezTo>
                    <a:pt x="6787" y="1715"/>
                    <a:pt x="7287" y="2739"/>
                    <a:pt x="7287" y="3834"/>
                  </a:cubicBezTo>
                  <a:cubicBezTo>
                    <a:pt x="7287" y="4930"/>
                    <a:pt x="6740" y="5954"/>
                    <a:pt x="5954" y="6573"/>
                  </a:cubicBezTo>
                  <a:cubicBezTo>
                    <a:pt x="5144" y="5954"/>
                    <a:pt x="4596" y="4977"/>
                    <a:pt x="4596" y="3834"/>
                  </a:cubicBezTo>
                  <a:cubicBezTo>
                    <a:pt x="4596" y="3120"/>
                    <a:pt x="4811" y="2429"/>
                    <a:pt x="5239" y="1834"/>
                  </a:cubicBezTo>
                  <a:cubicBezTo>
                    <a:pt x="5430" y="1548"/>
                    <a:pt x="5668" y="1310"/>
                    <a:pt x="5954" y="1096"/>
                  </a:cubicBezTo>
                  <a:close/>
                  <a:moveTo>
                    <a:pt x="3810" y="0"/>
                  </a:moveTo>
                  <a:cubicBezTo>
                    <a:pt x="1691" y="0"/>
                    <a:pt x="0" y="1691"/>
                    <a:pt x="0" y="3810"/>
                  </a:cubicBezTo>
                  <a:cubicBezTo>
                    <a:pt x="0" y="4144"/>
                    <a:pt x="24" y="4430"/>
                    <a:pt x="119" y="4763"/>
                  </a:cubicBezTo>
                  <a:cubicBezTo>
                    <a:pt x="139" y="4842"/>
                    <a:pt x="208" y="4888"/>
                    <a:pt x="271" y="4888"/>
                  </a:cubicBezTo>
                  <a:cubicBezTo>
                    <a:pt x="285" y="4888"/>
                    <a:pt x="298" y="4886"/>
                    <a:pt x="310" y="4882"/>
                  </a:cubicBezTo>
                  <a:cubicBezTo>
                    <a:pt x="405" y="4858"/>
                    <a:pt x="476" y="4763"/>
                    <a:pt x="429" y="4668"/>
                  </a:cubicBezTo>
                  <a:cubicBezTo>
                    <a:pt x="381" y="4406"/>
                    <a:pt x="310" y="4096"/>
                    <a:pt x="310" y="3810"/>
                  </a:cubicBezTo>
                  <a:cubicBezTo>
                    <a:pt x="310" y="1905"/>
                    <a:pt x="1858" y="357"/>
                    <a:pt x="3763" y="357"/>
                  </a:cubicBezTo>
                  <a:cubicBezTo>
                    <a:pt x="4430" y="357"/>
                    <a:pt x="5049" y="524"/>
                    <a:pt x="5597" y="857"/>
                  </a:cubicBezTo>
                  <a:cubicBezTo>
                    <a:pt x="5311" y="1072"/>
                    <a:pt x="5073" y="1334"/>
                    <a:pt x="4882" y="1643"/>
                  </a:cubicBezTo>
                  <a:cubicBezTo>
                    <a:pt x="4430" y="2286"/>
                    <a:pt x="4192" y="3025"/>
                    <a:pt x="4192" y="3810"/>
                  </a:cubicBezTo>
                  <a:cubicBezTo>
                    <a:pt x="4192" y="5001"/>
                    <a:pt x="4715" y="6049"/>
                    <a:pt x="5597" y="6763"/>
                  </a:cubicBezTo>
                  <a:cubicBezTo>
                    <a:pt x="5049" y="7073"/>
                    <a:pt x="4430" y="7263"/>
                    <a:pt x="3763" y="7263"/>
                  </a:cubicBezTo>
                  <a:cubicBezTo>
                    <a:pt x="2453" y="7263"/>
                    <a:pt x="1262" y="6549"/>
                    <a:pt x="667" y="5382"/>
                  </a:cubicBezTo>
                  <a:cubicBezTo>
                    <a:pt x="649" y="5309"/>
                    <a:pt x="575" y="5278"/>
                    <a:pt x="499" y="5278"/>
                  </a:cubicBezTo>
                  <a:cubicBezTo>
                    <a:pt x="475" y="5278"/>
                    <a:pt x="451" y="5281"/>
                    <a:pt x="429" y="5287"/>
                  </a:cubicBezTo>
                  <a:cubicBezTo>
                    <a:pt x="357" y="5335"/>
                    <a:pt x="310" y="5454"/>
                    <a:pt x="357" y="5525"/>
                  </a:cubicBezTo>
                  <a:cubicBezTo>
                    <a:pt x="1000" y="6811"/>
                    <a:pt x="2310" y="7621"/>
                    <a:pt x="3739" y="7621"/>
                  </a:cubicBezTo>
                  <a:cubicBezTo>
                    <a:pt x="4525" y="7621"/>
                    <a:pt x="5263" y="7383"/>
                    <a:pt x="5859" y="6954"/>
                  </a:cubicBezTo>
                  <a:cubicBezTo>
                    <a:pt x="6454" y="7383"/>
                    <a:pt x="7192" y="7621"/>
                    <a:pt x="7978" y="7621"/>
                  </a:cubicBezTo>
                  <a:cubicBezTo>
                    <a:pt x="10074" y="7621"/>
                    <a:pt x="11788" y="5930"/>
                    <a:pt x="11788" y="3810"/>
                  </a:cubicBezTo>
                  <a:cubicBezTo>
                    <a:pt x="11788" y="1691"/>
                    <a:pt x="10169" y="24"/>
                    <a:pt x="8049" y="24"/>
                  </a:cubicBezTo>
                  <a:cubicBezTo>
                    <a:pt x="7883" y="24"/>
                    <a:pt x="7668" y="24"/>
                    <a:pt x="7502" y="48"/>
                  </a:cubicBezTo>
                  <a:cubicBezTo>
                    <a:pt x="7406" y="48"/>
                    <a:pt x="7335" y="143"/>
                    <a:pt x="7335" y="262"/>
                  </a:cubicBezTo>
                  <a:cubicBezTo>
                    <a:pt x="7335" y="381"/>
                    <a:pt x="7430" y="405"/>
                    <a:pt x="7549" y="405"/>
                  </a:cubicBezTo>
                  <a:cubicBezTo>
                    <a:pt x="7740" y="381"/>
                    <a:pt x="7883" y="381"/>
                    <a:pt x="8049" y="381"/>
                  </a:cubicBezTo>
                  <a:cubicBezTo>
                    <a:pt x="9955" y="381"/>
                    <a:pt x="11503" y="1929"/>
                    <a:pt x="11503" y="3834"/>
                  </a:cubicBezTo>
                  <a:cubicBezTo>
                    <a:pt x="11503" y="5739"/>
                    <a:pt x="9955" y="7287"/>
                    <a:pt x="8049" y="7287"/>
                  </a:cubicBezTo>
                  <a:cubicBezTo>
                    <a:pt x="7406" y="7287"/>
                    <a:pt x="6787" y="7121"/>
                    <a:pt x="6240" y="6787"/>
                  </a:cubicBezTo>
                  <a:cubicBezTo>
                    <a:pt x="7097" y="6073"/>
                    <a:pt x="7645" y="5025"/>
                    <a:pt x="7645" y="3834"/>
                  </a:cubicBezTo>
                  <a:cubicBezTo>
                    <a:pt x="7645" y="2643"/>
                    <a:pt x="7097" y="1572"/>
                    <a:pt x="6240" y="881"/>
                  </a:cubicBezTo>
                  <a:cubicBezTo>
                    <a:pt x="6430" y="762"/>
                    <a:pt x="6621" y="691"/>
                    <a:pt x="6811" y="595"/>
                  </a:cubicBezTo>
                  <a:cubicBezTo>
                    <a:pt x="6906" y="572"/>
                    <a:pt x="6954" y="453"/>
                    <a:pt x="6906" y="357"/>
                  </a:cubicBezTo>
                  <a:cubicBezTo>
                    <a:pt x="6872" y="288"/>
                    <a:pt x="6798" y="243"/>
                    <a:pt x="6734" y="243"/>
                  </a:cubicBezTo>
                  <a:cubicBezTo>
                    <a:pt x="6710" y="243"/>
                    <a:pt x="6687" y="249"/>
                    <a:pt x="6668" y="262"/>
                  </a:cubicBezTo>
                  <a:cubicBezTo>
                    <a:pt x="6382" y="357"/>
                    <a:pt x="6144" y="500"/>
                    <a:pt x="5906" y="643"/>
                  </a:cubicBezTo>
                  <a:cubicBezTo>
                    <a:pt x="5311" y="238"/>
                    <a:pt x="4573" y="0"/>
                    <a:pt x="381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3" name="Google Shape;19703;p83"/>
            <p:cNvSpPr/>
            <p:nvPr/>
          </p:nvSpPr>
          <p:spPr>
            <a:xfrm>
              <a:off x="4993810" y="2609547"/>
              <a:ext cx="68217" cy="10674"/>
            </a:xfrm>
            <a:custGeom>
              <a:avLst/>
              <a:gdLst/>
              <a:ahLst/>
              <a:cxnLst/>
              <a:rect l="l" t="t" r="r" b="b"/>
              <a:pathLst>
                <a:path w="2288" h="358" extrusionOk="0">
                  <a:moveTo>
                    <a:pt x="168" y="0"/>
                  </a:moveTo>
                  <a:cubicBezTo>
                    <a:pt x="72" y="0"/>
                    <a:pt x="25" y="48"/>
                    <a:pt x="1" y="143"/>
                  </a:cubicBezTo>
                  <a:cubicBezTo>
                    <a:pt x="1" y="262"/>
                    <a:pt x="72" y="358"/>
                    <a:pt x="168" y="358"/>
                  </a:cubicBezTo>
                  <a:lnTo>
                    <a:pt x="2073" y="358"/>
                  </a:lnTo>
                  <a:cubicBezTo>
                    <a:pt x="2168" y="358"/>
                    <a:pt x="2216" y="286"/>
                    <a:pt x="2263" y="191"/>
                  </a:cubicBezTo>
                  <a:cubicBezTo>
                    <a:pt x="2287" y="72"/>
                    <a:pt x="2192" y="0"/>
                    <a:pt x="207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4" name="Google Shape;19704;p83"/>
            <p:cNvSpPr/>
            <p:nvPr/>
          </p:nvSpPr>
          <p:spPr>
            <a:xfrm>
              <a:off x="4993810" y="2630836"/>
              <a:ext cx="46899" cy="10674"/>
            </a:xfrm>
            <a:custGeom>
              <a:avLst/>
              <a:gdLst/>
              <a:ahLst/>
              <a:cxnLst/>
              <a:rect l="l" t="t" r="r" b="b"/>
              <a:pathLst>
                <a:path w="1573" h="358" extrusionOk="0">
                  <a:moveTo>
                    <a:pt x="168" y="1"/>
                  </a:moveTo>
                  <a:cubicBezTo>
                    <a:pt x="72" y="1"/>
                    <a:pt x="25" y="48"/>
                    <a:pt x="1" y="144"/>
                  </a:cubicBezTo>
                  <a:cubicBezTo>
                    <a:pt x="1" y="263"/>
                    <a:pt x="72" y="358"/>
                    <a:pt x="168" y="358"/>
                  </a:cubicBezTo>
                  <a:lnTo>
                    <a:pt x="1358" y="358"/>
                  </a:lnTo>
                  <a:cubicBezTo>
                    <a:pt x="1454" y="358"/>
                    <a:pt x="1501" y="286"/>
                    <a:pt x="1549" y="191"/>
                  </a:cubicBezTo>
                  <a:cubicBezTo>
                    <a:pt x="1573" y="72"/>
                    <a:pt x="1477" y="1"/>
                    <a:pt x="135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5" name="Google Shape;19705;p83"/>
            <p:cNvSpPr/>
            <p:nvPr/>
          </p:nvSpPr>
          <p:spPr>
            <a:xfrm>
              <a:off x="5208958" y="2609547"/>
              <a:ext cx="69618" cy="10674"/>
            </a:xfrm>
            <a:custGeom>
              <a:avLst/>
              <a:gdLst/>
              <a:ahLst/>
              <a:cxnLst/>
              <a:rect l="l" t="t" r="r" b="b"/>
              <a:pathLst>
                <a:path w="2335" h="358" extrusionOk="0">
                  <a:moveTo>
                    <a:pt x="215" y="0"/>
                  </a:moveTo>
                  <a:cubicBezTo>
                    <a:pt x="120" y="0"/>
                    <a:pt x="72" y="48"/>
                    <a:pt x="48" y="143"/>
                  </a:cubicBezTo>
                  <a:cubicBezTo>
                    <a:pt x="1" y="262"/>
                    <a:pt x="96" y="358"/>
                    <a:pt x="215" y="358"/>
                  </a:cubicBezTo>
                  <a:lnTo>
                    <a:pt x="2120" y="358"/>
                  </a:lnTo>
                  <a:cubicBezTo>
                    <a:pt x="2215" y="358"/>
                    <a:pt x="2263" y="286"/>
                    <a:pt x="2311" y="191"/>
                  </a:cubicBezTo>
                  <a:cubicBezTo>
                    <a:pt x="2335" y="119"/>
                    <a:pt x="2239" y="0"/>
                    <a:pt x="212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6" name="Google Shape;19706;p83"/>
            <p:cNvSpPr/>
            <p:nvPr/>
          </p:nvSpPr>
          <p:spPr>
            <a:xfrm>
              <a:off x="5230276" y="2630836"/>
              <a:ext cx="48300" cy="10674"/>
            </a:xfrm>
            <a:custGeom>
              <a:avLst/>
              <a:gdLst/>
              <a:ahLst/>
              <a:cxnLst/>
              <a:rect l="l" t="t" r="r" b="b"/>
              <a:pathLst>
                <a:path w="1620" h="358" extrusionOk="0">
                  <a:moveTo>
                    <a:pt x="214" y="1"/>
                  </a:moveTo>
                  <a:cubicBezTo>
                    <a:pt x="119" y="1"/>
                    <a:pt x="72" y="48"/>
                    <a:pt x="48" y="144"/>
                  </a:cubicBezTo>
                  <a:cubicBezTo>
                    <a:pt x="0" y="263"/>
                    <a:pt x="95" y="358"/>
                    <a:pt x="214" y="358"/>
                  </a:cubicBezTo>
                  <a:lnTo>
                    <a:pt x="1381" y="358"/>
                  </a:lnTo>
                  <a:cubicBezTo>
                    <a:pt x="1477" y="358"/>
                    <a:pt x="1548" y="286"/>
                    <a:pt x="1548" y="191"/>
                  </a:cubicBezTo>
                  <a:cubicBezTo>
                    <a:pt x="1620" y="72"/>
                    <a:pt x="1524" y="1"/>
                    <a:pt x="140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07" name="Google Shape;19707;p83"/>
          <p:cNvGrpSpPr/>
          <p:nvPr/>
        </p:nvGrpSpPr>
        <p:grpSpPr>
          <a:xfrm>
            <a:off x="4022564" y="2449797"/>
            <a:ext cx="353606" cy="352890"/>
            <a:chOff x="4365452" y="2449797"/>
            <a:chExt cx="353606" cy="352890"/>
          </a:xfrm>
        </p:grpSpPr>
        <p:sp>
          <p:nvSpPr>
            <p:cNvPr id="19708" name="Google Shape;19708;p83"/>
            <p:cNvSpPr/>
            <p:nvPr/>
          </p:nvSpPr>
          <p:spPr>
            <a:xfrm>
              <a:off x="4635966" y="2486708"/>
              <a:ext cx="67471" cy="67471"/>
            </a:xfrm>
            <a:custGeom>
              <a:avLst/>
              <a:gdLst/>
              <a:ahLst/>
              <a:cxnLst/>
              <a:rect l="l" t="t" r="r" b="b"/>
              <a:pathLst>
                <a:path w="2263" h="2263" extrusionOk="0">
                  <a:moveTo>
                    <a:pt x="1120" y="0"/>
                  </a:moveTo>
                  <a:cubicBezTo>
                    <a:pt x="501" y="0"/>
                    <a:pt x="0" y="501"/>
                    <a:pt x="0" y="1143"/>
                  </a:cubicBezTo>
                  <a:cubicBezTo>
                    <a:pt x="0" y="1763"/>
                    <a:pt x="501" y="2263"/>
                    <a:pt x="1120" y="2263"/>
                  </a:cubicBezTo>
                  <a:cubicBezTo>
                    <a:pt x="1739" y="2263"/>
                    <a:pt x="2263" y="1763"/>
                    <a:pt x="2263" y="1143"/>
                  </a:cubicBezTo>
                  <a:cubicBezTo>
                    <a:pt x="2263" y="501"/>
                    <a:pt x="1739" y="0"/>
                    <a:pt x="1120" y="0"/>
                  </a:cubicBezTo>
                  <a:close/>
                </a:path>
              </a:pathLst>
            </a:custGeom>
            <a:solidFill>
              <a:srgbClr val="E7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9" name="Google Shape;19709;p83"/>
            <p:cNvSpPr/>
            <p:nvPr/>
          </p:nvSpPr>
          <p:spPr>
            <a:xfrm>
              <a:off x="4649443" y="2487424"/>
              <a:ext cx="53995" cy="66756"/>
            </a:xfrm>
            <a:custGeom>
              <a:avLst/>
              <a:gdLst/>
              <a:ahLst/>
              <a:cxnLst/>
              <a:rect l="l" t="t" r="r" b="b"/>
              <a:pathLst>
                <a:path w="1811" h="2239" extrusionOk="0">
                  <a:moveTo>
                    <a:pt x="1" y="2024"/>
                  </a:moveTo>
                  <a:cubicBezTo>
                    <a:pt x="5" y="2027"/>
                    <a:pt x="9" y="2030"/>
                    <a:pt x="13" y="2032"/>
                  </a:cubicBezTo>
                  <a:lnTo>
                    <a:pt x="13" y="2032"/>
                  </a:lnTo>
                  <a:cubicBezTo>
                    <a:pt x="9" y="2029"/>
                    <a:pt x="5" y="2027"/>
                    <a:pt x="1" y="2024"/>
                  </a:cubicBezTo>
                  <a:close/>
                  <a:moveTo>
                    <a:pt x="906" y="0"/>
                  </a:moveTo>
                  <a:lnTo>
                    <a:pt x="906" y="0"/>
                  </a:lnTo>
                  <a:cubicBezTo>
                    <a:pt x="1215" y="215"/>
                    <a:pt x="1382" y="548"/>
                    <a:pt x="1382" y="929"/>
                  </a:cubicBezTo>
                  <a:cubicBezTo>
                    <a:pt x="1382" y="1548"/>
                    <a:pt x="882" y="2072"/>
                    <a:pt x="263" y="2072"/>
                  </a:cubicBezTo>
                  <a:cubicBezTo>
                    <a:pt x="173" y="2072"/>
                    <a:pt x="83" y="2072"/>
                    <a:pt x="13" y="2032"/>
                  </a:cubicBezTo>
                  <a:lnTo>
                    <a:pt x="13" y="2032"/>
                  </a:lnTo>
                  <a:cubicBezTo>
                    <a:pt x="201" y="2147"/>
                    <a:pt x="435" y="2239"/>
                    <a:pt x="668" y="2239"/>
                  </a:cubicBezTo>
                  <a:cubicBezTo>
                    <a:pt x="1311" y="2239"/>
                    <a:pt x="1811" y="1739"/>
                    <a:pt x="1811" y="1119"/>
                  </a:cubicBezTo>
                  <a:cubicBezTo>
                    <a:pt x="1811" y="572"/>
                    <a:pt x="1454" y="119"/>
                    <a:pt x="906" y="0"/>
                  </a:cubicBezTo>
                  <a:close/>
                </a:path>
              </a:pathLst>
            </a:custGeom>
            <a:solidFill>
              <a:srgbClr val="DB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0" name="Google Shape;19710;p83"/>
            <p:cNvSpPr/>
            <p:nvPr/>
          </p:nvSpPr>
          <p:spPr>
            <a:xfrm>
              <a:off x="4420819" y="2692613"/>
              <a:ext cx="28444" cy="28444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477" y="1"/>
                  </a:moveTo>
                  <a:cubicBezTo>
                    <a:pt x="215" y="1"/>
                    <a:pt x="1" y="215"/>
                    <a:pt x="1" y="477"/>
                  </a:cubicBezTo>
                  <a:cubicBezTo>
                    <a:pt x="1" y="739"/>
                    <a:pt x="215" y="953"/>
                    <a:pt x="477" y="953"/>
                  </a:cubicBezTo>
                  <a:cubicBezTo>
                    <a:pt x="739" y="953"/>
                    <a:pt x="953" y="739"/>
                    <a:pt x="953" y="477"/>
                  </a:cubicBezTo>
                  <a:cubicBezTo>
                    <a:pt x="953" y="215"/>
                    <a:pt x="739" y="1"/>
                    <a:pt x="477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1" name="Google Shape;19711;p83"/>
            <p:cNvSpPr/>
            <p:nvPr/>
          </p:nvSpPr>
          <p:spPr>
            <a:xfrm>
              <a:off x="4422966" y="2693329"/>
              <a:ext cx="26297" cy="27728"/>
            </a:xfrm>
            <a:custGeom>
              <a:avLst/>
              <a:gdLst/>
              <a:ahLst/>
              <a:cxnLst/>
              <a:rect l="l" t="t" r="r" b="b"/>
              <a:pathLst>
                <a:path w="882" h="930" extrusionOk="0">
                  <a:moveTo>
                    <a:pt x="476" y="0"/>
                  </a:moveTo>
                  <a:cubicBezTo>
                    <a:pt x="500" y="72"/>
                    <a:pt x="500" y="119"/>
                    <a:pt x="500" y="191"/>
                  </a:cubicBezTo>
                  <a:cubicBezTo>
                    <a:pt x="500" y="453"/>
                    <a:pt x="286" y="667"/>
                    <a:pt x="24" y="667"/>
                  </a:cubicBezTo>
                  <a:lnTo>
                    <a:pt x="0" y="667"/>
                  </a:lnTo>
                  <a:cubicBezTo>
                    <a:pt x="48" y="810"/>
                    <a:pt x="238" y="929"/>
                    <a:pt x="405" y="929"/>
                  </a:cubicBezTo>
                  <a:cubicBezTo>
                    <a:pt x="691" y="929"/>
                    <a:pt x="881" y="715"/>
                    <a:pt x="881" y="453"/>
                  </a:cubicBezTo>
                  <a:cubicBezTo>
                    <a:pt x="881" y="191"/>
                    <a:pt x="691" y="0"/>
                    <a:pt x="476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2" name="Google Shape;19712;p83"/>
            <p:cNvSpPr/>
            <p:nvPr/>
          </p:nvSpPr>
          <p:spPr>
            <a:xfrm>
              <a:off x="4467689" y="2579732"/>
              <a:ext cx="28414" cy="28414"/>
            </a:xfrm>
            <a:custGeom>
              <a:avLst/>
              <a:gdLst/>
              <a:ahLst/>
              <a:cxnLst/>
              <a:rect l="l" t="t" r="r" b="b"/>
              <a:pathLst>
                <a:path w="953" h="953" extrusionOk="0">
                  <a:moveTo>
                    <a:pt x="477" y="0"/>
                  </a:moveTo>
                  <a:cubicBezTo>
                    <a:pt x="215" y="0"/>
                    <a:pt x="0" y="214"/>
                    <a:pt x="0" y="476"/>
                  </a:cubicBezTo>
                  <a:cubicBezTo>
                    <a:pt x="0" y="738"/>
                    <a:pt x="215" y="953"/>
                    <a:pt x="477" y="953"/>
                  </a:cubicBezTo>
                  <a:cubicBezTo>
                    <a:pt x="762" y="953"/>
                    <a:pt x="953" y="738"/>
                    <a:pt x="953" y="476"/>
                  </a:cubicBezTo>
                  <a:cubicBezTo>
                    <a:pt x="953" y="214"/>
                    <a:pt x="762" y="0"/>
                    <a:pt x="477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3" name="Google Shape;19713;p83"/>
            <p:cNvSpPr/>
            <p:nvPr/>
          </p:nvSpPr>
          <p:spPr>
            <a:xfrm>
              <a:off x="4469090" y="2581134"/>
              <a:ext cx="26327" cy="27012"/>
            </a:xfrm>
            <a:custGeom>
              <a:avLst/>
              <a:gdLst/>
              <a:ahLst/>
              <a:cxnLst/>
              <a:rect l="l" t="t" r="r" b="b"/>
              <a:pathLst>
                <a:path w="883" h="906" extrusionOk="0">
                  <a:moveTo>
                    <a:pt x="477" y="1"/>
                  </a:moveTo>
                  <a:cubicBezTo>
                    <a:pt x="501" y="48"/>
                    <a:pt x="501" y="120"/>
                    <a:pt x="501" y="167"/>
                  </a:cubicBezTo>
                  <a:cubicBezTo>
                    <a:pt x="501" y="429"/>
                    <a:pt x="287" y="644"/>
                    <a:pt x="25" y="644"/>
                  </a:cubicBezTo>
                  <a:lnTo>
                    <a:pt x="1" y="644"/>
                  </a:lnTo>
                  <a:cubicBezTo>
                    <a:pt x="49" y="787"/>
                    <a:pt x="239" y="906"/>
                    <a:pt x="406" y="906"/>
                  </a:cubicBezTo>
                  <a:cubicBezTo>
                    <a:pt x="692" y="906"/>
                    <a:pt x="882" y="715"/>
                    <a:pt x="882" y="429"/>
                  </a:cubicBezTo>
                  <a:cubicBezTo>
                    <a:pt x="882" y="191"/>
                    <a:pt x="715" y="1"/>
                    <a:pt x="477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4" name="Google Shape;19714;p83"/>
            <p:cNvSpPr/>
            <p:nvPr/>
          </p:nvSpPr>
          <p:spPr>
            <a:xfrm>
              <a:off x="4529466" y="2618075"/>
              <a:ext cx="28414" cy="28414"/>
            </a:xfrm>
            <a:custGeom>
              <a:avLst/>
              <a:gdLst/>
              <a:ahLst/>
              <a:cxnLst/>
              <a:rect l="l" t="t" r="r" b="b"/>
              <a:pathLst>
                <a:path w="953" h="953" extrusionOk="0">
                  <a:moveTo>
                    <a:pt x="477" y="0"/>
                  </a:moveTo>
                  <a:cubicBezTo>
                    <a:pt x="215" y="0"/>
                    <a:pt x="0" y="214"/>
                    <a:pt x="0" y="476"/>
                  </a:cubicBezTo>
                  <a:cubicBezTo>
                    <a:pt x="0" y="738"/>
                    <a:pt x="215" y="953"/>
                    <a:pt x="477" y="953"/>
                  </a:cubicBezTo>
                  <a:cubicBezTo>
                    <a:pt x="738" y="953"/>
                    <a:pt x="953" y="738"/>
                    <a:pt x="953" y="476"/>
                  </a:cubicBezTo>
                  <a:cubicBezTo>
                    <a:pt x="953" y="214"/>
                    <a:pt x="738" y="0"/>
                    <a:pt x="477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5" name="Google Shape;19715;p83"/>
            <p:cNvSpPr/>
            <p:nvPr/>
          </p:nvSpPr>
          <p:spPr>
            <a:xfrm>
              <a:off x="4530868" y="2618761"/>
              <a:ext cx="27012" cy="27728"/>
            </a:xfrm>
            <a:custGeom>
              <a:avLst/>
              <a:gdLst/>
              <a:ahLst/>
              <a:cxnLst/>
              <a:rect l="l" t="t" r="r" b="b"/>
              <a:pathLst>
                <a:path w="906" h="930" extrusionOk="0">
                  <a:moveTo>
                    <a:pt x="477" y="1"/>
                  </a:moveTo>
                  <a:cubicBezTo>
                    <a:pt x="525" y="72"/>
                    <a:pt x="525" y="120"/>
                    <a:pt x="525" y="191"/>
                  </a:cubicBezTo>
                  <a:cubicBezTo>
                    <a:pt x="525" y="453"/>
                    <a:pt x="310" y="668"/>
                    <a:pt x="48" y="668"/>
                  </a:cubicBezTo>
                  <a:lnTo>
                    <a:pt x="1" y="668"/>
                  </a:lnTo>
                  <a:cubicBezTo>
                    <a:pt x="72" y="811"/>
                    <a:pt x="239" y="930"/>
                    <a:pt x="430" y="930"/>
                  </a:cubicBezTo>
                  <a:cubicBezTo>
                    <a:pt x="691" y="930"/>
                    <a:pt x="906" y="715"/>
                    <a:pt x="906" y="453"/>
                  </a:cubicBezTo>
                  <a:cubicBezTo>
                    <a:pt x="906" y="191"/>
                    <a:pt x="691" y="1"/>
                    <a:pt x="477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6" name="Google Shape;19716;p83"/>
            <p:cNvSpPr/>
            <p:nvPr/>
          </p:nvSpPr>
          <p:spPr>
            <a:xfrm>
              <a:off x="4574189" y="2543507"/>
              <a:ext cx="28444" cy="28444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477" y="1"/>
                  </a:moveTo>
                  <a:cubicBezTo>
                    <a:pt x="215" y="1"/>
                    <a:pt x="1" y="215"/>
                    <a:pt x="1" y="477"/>
                  </a:cubicBezTo>
                  <a:cubicBezTo>
                    <a:pt x="1" y="739"/>
                    <a:pt x="215" y="953"/>
                    <a:pt x="477" y="953"/>
                  </a:cubicBezTo>
                  <a:cubicBezTo>
                    <a:pt x="763" y="953"/>
                    <a:pt x="953" y="739"/>
                    <a:pt x="953" y="477"/>
                  </a:cubicBezTo>
                  <a:cubicBezTo>
                    <a:pt x="953" y="215"/>
                    <a:pt x="763" y="1"/>
                    <a:pt x="477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7" name="Google Shape;19717;p83"/>
            <p:cNvSpPr/>
            <p:nvPr/>
          </p:nvSpPr>
          <p:spPr>
            <a:xfrm>
              <a:off x="4576306" y="2544222"/>
              <a:ext cx="27012" cy="27728"/>
            </a:xfrm>
            <a:custGeom>
              <a:avLst/>
              <a:gdLst/>
              <a:ahLst/>
              <a:cxnLst/>
              <a:rect l="l" t="t" r="r" b="b"/>
              <a:pathLst>
                <a:path w="906" h="930" extrusionOk="0">
                  <a:moveTo>
                    <a:pt x="477" y="0"/>
                  </a:moveTo>
                  <a:cubicBezTo>
                    <a:pt x="501" y="72"/>
                    <a:pt x="501" y="119"/>
                    <a:pt x="501" y="191"/>
                  </a:cubicBezTo>
                  <a:cubicBezTo>
                    <a:pt x="501" y="453"/>
                    <a:pt x="311" y="667"/>
                    <a:pt x="25" y="667"/>
                  </a:cubicBezTo>
                  <a:lnTo>
                    <a:pt x="1" y="667"/>
                  </a:lnTo>
                  <a:cubicBezTo>
                    <a:pt x="72" y="810"/>
                    <a:pt x="239" y="929"/>
                    <a:pt x="430" y="929"/>
                  </a:cubicBezTo>
                  <a:cubicBezTo>
                    <a:pt x="692" y="929"/>
                    <a:pt x="906" y="715"/>
                    <a:pt x="906" y="453"/>
                  </a:cubicBezTo>
                  <a:cubicBezTo>
                    <a:pt x="906" y="191"/>
                    <a:pt x="715" y="0"/>
                    <a:pt x="477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8" name="Google Shape;19718;p83"/>
            <p:cNvSpPr/>
            <p:nvPr/>
          </p:nvSpPr>
          <p:spPr>
            <a:xfrm>
              <a:off x="4655138" y="2505880"/>
              <a:ext cx="28414" cy="29129"/>
            </a:xfrm>
            <a:custGeom>
              <a:avLst/>
              <a:gdLst/>
              <a:ahLst/>
              <a:cxnLst/>
              <a:rect l="l" t="t" r="r" b="b"/>
              <a:pathLst>
                <a:path w="953" h="977" extrusionOk="0">
                  <a:moveTo>
                    <a:pt x="477" y="0"/>
                  </a:moveTo>
                  <a:cubicBezTo>
                    <a:pt x="215" y="0"/>
                    <a:pt x="0" y="215"/>
                    <a:pt x="0" y="500"/>
                  </a:cubicBezTo>
                  <a:cubicBezTo>
                    <a:pt x="0" y="762"/>
                    <a:pt x="215" y="977"/>
                    <a:pt x="477" y="977"/>
                  </a:cubicBezTo>
                  <a:cubicBezTo>
                    <a:pt x="739" y="977"/>
                    <a:pt x="953" y="762"/>
                    <a:pt x="953" y="500"/>
                  </a:cubicBezTo>
                  <a:cubicBezTo>
                    <a:pt x="953" y="215"/>
                    <a:pt x="739" y="0"/>
                    <a:pt x="477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9" name="Google Shape;19719;p83"/>
            <p:cNvSpPr/>
            <p:nvPr/>
          </p:nvSpPr>
          <p:spPr>
            <a:xfrm>
              <a:off x="4656569" y="2507311"/>
              <a:ext cx="26297" cy="27698"/>
            </a:xfrm>
            <a:custGeom>
              <a:avLst/>
              <a:gdLst/>
              <a:ahLst/>
              <a:cxnLst/>
              <a:rect l="l" t="t" r="r" b="b"/>
              <a:pathLst>
                <a:path w="882" h="929" extrusionOk="0">
                  <a:moveTo>
                    <a:pt x="476" y="0"/>
                  </a:moveTo>
                  <a:cubicBezTo>
                    <a:pt x="500" y="48"/>
                    <a:pt x="500" y="119"/>
                    <a:pt x="500" y="167"/>
                  </a:cubicBezTo>
                  <a:cubicBezTo>
                    <a:pt x="500" y="452"/>
                    <a:pt x="286" y="643"/>
                    <a:pt x="24" y="643"/>
                  </a:cubicBezTo>
                  <a:lnTo>
                    <a:pt x="0" y="643"/>
                  </a:lnTo>
                  <a:cubicBezTo>
                    <a:pt x="48" y="810"/>
                    <a:pt x="238" y="929"/>
                    <a:pt x="405" y="929"/>
                  </a:cubicBezTo>
                  <a:cubicBezTo>
                    <a:pt x="667" y="929"/>
                    <a:pt x="881" y="714"/>
                    <a:pt x="881" y="452"/>
                  </a:cubicBezTo>
                  <a:cubicBezTo>
                    <a:pt x="881" y="167"/>
                    <a:pt x="714" y="0"/>
                    <a:pt x="476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0" name="Google Shape;19720;p83"/>
            <p:cNvSpPr/>
            <p:nvPr/>
          </p:nvSpPr>
          <p:spPr>
            <a:xfrm>
              <a:off x="4370401" y="2773562"/>
              <a:ext cx="343678" cy="24180"/>
            </a:xfrm>
            <a:custGeom>
              <a:avLst/>
              <a:gdLst/>
              <a:ahLst/>
              <a:cxnLst/>
              <a:rect l="l" t="t" r="r" b="b"/>
              <a:pathLst>
                <a:path w="11527" h="811" extrusionOk="0">
                  <a:moveTo>
                    <a:pt x="120" y="0"/>
                  </a:moveTo>
                  <a:cubicBezTo>
                    <a:pt x="72" y="0"/>
                    <a:pt x="1" y="48"/>
                    <a:pt x="1" y="119"/>
                  </a:cubicBezTo>
                  <a:lnTo>
                    <a:pt x="1" y="691"/>
                  </a:lnTo>
                  <a:cubicBezTo>
                    <a:pt x="1" y="739"/>
                    <a:pt x="72" y="810"/>
                    <a:pt x="120" y="810"/>
                  </a:cubicBezTo>
                  <a:lnTo>
                    <a:pt x="11408" y="810"/>
                  </a:lnTo>
                  <a:cubicBezTo>
                    <a:pt x="11456" y="810"/>
                    <a:pt x="11527" y="739"/>
                    <a:pt x="11527" y="691"/>
                  </a:cubicBezTo>
                  <a:lnTo>
                    <a:pt x="11527" y="119"/>
                  </a:lnTo>
                  <a:cubicBezTo>
                    <a:pt x="11527" y="48"/>
                    <a:pt x="11456" y="0"/>
                    <a:pt x="11408" y="0"/>
                  </a:cubicBezTo>
                  <a:close/>
                </a:path>
              </a:pathLst>
            </a:custGeom>
            <a:solidFill>
              <a:srgbClr val="939F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1" name="Google Shape;19721;p83"/>
            <p:cNvSpPr/>
            <p:nvPr/>
          </p:nvSpPr>
          <p:spPr>
            <a:xfrm>
              <a:off x="4696313" y="2772846"/>
              <a:ext cx="17770" cy="23464"/>
            </a:xfrm>
            <a:custGeom>
              <a:avLst/>
              <a:gdLst/>
              <a:ahLst/>
              <a:cxnLst/>
              <a:rect l="l" t="t" r="r" b="b"/>
              <a:pathLst>
                <a:path w="596" h="787" extrusionOk="0">
                  <a:moveTo>
                    <a:pt x="1" y="1"/>
                  </a:moveTo>
                  <a:cubicBezTo>
                    <a:pt x="48" y="1"/>
                    <a:pt x="120" y="48"/>
                    <a:pt x="120" y="120"/>
                  </a:cubicBezTo>
                  <a:lnTo>
                    <a:pt x="120" y="667"/>
                  </a:lnTo>
                  <a:cubicBezTo>
                    <a:pt x="120" y="739"/>
                    <a:pt x="48" y="786"/>
                    <a:pt x="1" y="786"/>
                  </a:cubicBezTo>
                  <a:lnTo>
                    <a:pt x="477" y="786"/>
                  </a:lnTo>
                  <a:cubicBezTo>
                    <a:pt x="525" y="786"/>
                    <a:pt x="596" y="739"/>
                    <a:pt x="596" y="667"/>
                  </a:cubicBezTo>
                  <a:lnTo>
                    <a:pt x="596" y="120"/>
                  </a:lnTo>
                  <a:cubicBezTo>
                    <a:pt x="596" y="48"/>
                    <a:pt x="525" y="1"/>
                    <a:pt x="477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2" name="Google Shape;19722;p83"/>
            <p:cNvSpPr/>
            <p:nvPr/>
          </p:nvSpPr>
          <p:spPr>
            <a:xfrm>
              <a:off x="4430062" y="2733430"/>
              <a:ext cx="10674" cy="18157"/>
            </a:xfrm>
            <a:custGeom>
              <a:avLst/>
              <a:gdLst/>
              <a:ahLst/>
              <a:cxnLst/>
              <a:rect l="l" t="t" r="r" b="b"/>
              <a:pathLst>
                <a:path w="358" h="609" extrusionOk="0">
                  <a:moveTo>
                    <a:pt x="153" y="0"/>
                  </a:moveTo>
                  <a:cubicBezTo>
                    <a:pt x="64" y="0"/>
                    <a:pt x="0" y="82"/>
                    <a:pt x="0" y="180"/>
                  </a:cubicBezTo>
                  <a:lnTo>
                    <a:pt x="0" y="418"/>
                  </a:lnTo>
                  <a:cubicBezTo>
                    <a:pt x="0" y="513"/>
                    <a:pt x="48" y="608"/>
                    <a:pt x="143" y="608"/>
                  </a:cubicBezTo>
                  <a:cubicBezTo>
                    <a:pt x="262" y="608"/>
                    <a:pt x="357" y="537"/>
                    <a:pt x="357" y="418"/>
                  </a:cubicBezTo>
                  <a:lnTo>
                    <a:pt x="357" y="180"/>
                  </a:lnTo>
                  <a:cubicBezTo>
                    <a:pt x="357" y="84"/>
                    <a:pt x="286" y="37"/>
                    <a:pt x="215" y="13"/>
                  </a:cubicBezTo>
                  <a:cubicBezTo>
                    <a:pt x="193" y="4"/>
                    <a:pt x="172" y="0"/>
                    <a:pt x="15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3" name="Google Shape;19723;p83"/>
            <p:cNvSpPr/>
            <p:nvPr/>
          </p:nvSpPr>
          <p:spPr>
            <a:xfrm>
              <a:off x="4583432" y="2699709"/>
              <a:ext cx="10674" cy="17800"/>
            </a:xfrm>
            <a:custGeom>
              <a:avLst/>
              <a:gdLst/>
              <a:ahLst/>
              <a:cxnLst/>
              <a:rect l="l" t="t" r="r" b="b"/>
              <a:pathLst>
                <a:path w="358" h="597" extrusionOk="0">
                  <a:moveTo>
                    <a:pt x="191" y="1"/>
                  </a:moveTo>
                  <a:cubicBezTo>
                    <a:pt x="95" y="1"/>
                    <a:pt x="0" y="96"/>
                    <a:pt x="0" y="191"/>
                  </a:cubicBezTo>
                  <a:lnTo>
                    <a:pt x="0" y="429"/>
                  </a:lnTo>
                  <a:cubicBezTo>
                    <a:pt x="0" y="501"/>
                    <a:pt x="95" y="596"/>
                    <a:pt x="191" y="596"/>
                  </a:cubicBezTo>
                  <a:cubicBezTo>
                    <a:pt x="262" y="596"/>
                    <a:pt x="357" y="501"/>
                    <a:pt x="357" y="429"/>
                  </a:cubicBezTo>
                  <a:lnTo>
                    <a:pt x="357" y="191"/>
                  </a:lnTo>
                  <a:cubicBezTo>
                    <a:pt x="357" y="72"/>
                    <a:pt x="310" y="1"/>
                    <a:pt x="19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4" name="Google Shape;19724;p83"/>
            <p:cNvSpPr/>
            <p:nvPr/>
          </p:nvSpPr>
          <p:spPr>
            <a:xfrm>
              <a:off x="4583432" y="2727408"/>
              <a:ext cx="10674" cy="17770"/>
            </a:xfrm>
            <a:custGeom>
              <a:avLst/>
              <a:gdLst/>
              <a:ahLst/>
              <a:cxnLst/>
              <a:rect l="l" t="t" r="r" b="b"/>
              <a:pathLst>
                <a:path w="358" h="596" extrusionOk="0">
                  <a:moveTo>
                    <a:pt x="191" y="0"/>
                  </a:moveTo>
                  <a:cubicBezTo>
                    <a:pt x="95" y="0"/>
                    <a:pt x="0" y="72"/>
                    <a:pt x="0" y="167"/>
                  </a:cubicBezTo>
                  <a:lnTo>
                    <a:pt x="0" y="405"/>
                  </a:lnTo>
                  <a:cubicBezTo>
                    <a:pt x="0" y="501"/>
                    <a:pt x="95" y="596"/>
                    <a:pt x="191" y="596"/>
                  </a:cubicBezTo>
                  <a:cubicBezTo>
                    <a:pt x="262" y="596"/>
                    <a:pt x="357" y="501"/>
                    <a:pt x="357" y="405"/>
                  </a:cubicBezTo>
                  <a:lnTo>
                    <a:pt x="357" y="167"/>
                  </a:lnTo>
                  <a:cubicBezTo>
                    <a:pt x="357" y="96"/>
                    <a:pt x="310" y="0"/>
                    <a:pt x="1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5" name="Google Shape;19725;p83"/>
            <p:cNvSpPr/>
            <p:nvPr/>
          </p:nvSpPr>
          <p:spPr>
            <a:xfrm>
              <a:off x="4583432" y="2672011"/>
              <a:ext cx="10674" cy="17800"/>
            </a:xfrm>
            <a:custGeom>
              <a:avLst/>
              <a:gdLst/>
              <a:ahLst/>
              <a:cxnLst/>
              <a:rect l="l" t="t" r="r" b="b"/>
              <a:pathLst>
                <a:path w="358" h="597" extrusionOk="0">
                  <a:moveTo>
                    <a:pt x="191" y="1"/>
                  </a:moveTo>
                  <a:cubicBezTo>
                    <a:pt x="95" y="1"/>
                    <a:pt x="0" y="96"/>
                    <a:pt x="0" y="191"/>
                  </a:cubicBezTo>
                  <a:lnTo>
                    <a:pt x="0" y="430"/>
                  </a:lnTo>
                  <a:cubicBezTo>
                    <a:pt x="0" y="525"/>
                    <a:pt x="95" y="596"/>
                    <a:pt x="191" y="596"/>
                  </a:cubicBezTo>
                  <a:cubicBezTo>
                    <a:pt x="262" y="596"/>
                    <a:pt x="357" y="525"/>
                    <a:pt x="357" y="430"/>
                  </a:cubicBezTo>
                  <a:lnTo>
                    <a:pt x="357" y="191"/>
                  </a:lnTo>
                  <a:cubicBezTo>
                    <a:pt x="357" y="72"/>
                    <a:pt x="310" y="1"/>
                    <a:pt x="19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6" name="Google Shape;19726;p83"/>
            <p:cNvSpPr/>
            <p:nvPr/>
          </p:nvSpPr>
          <p:spPr>
            <a:xfrm>
              <a:off x="4583432" y="2645058"/>
              <a:ext cx="10674" cy="17770"/>
            </a:xfrm>
            <a:custGeom>
              <a:avLst/>
              <a:gdLst/>
              <a:ahLst/>
              <a:cxnLst/>
              <a:rect l="l" t="t" r="r" b="b"/>
              <a:pathLst>
                <a:path w="358" h="596" extrusionOk="0">
                  <a:moveTo>
                    <a:pt x="191" y="0"/>
                  </a:moveTo>
                  <a:cubicBezTo>
                    <a:pt x="95" y="0"/>
                    <a:pt x="0" y="71"/>
                    <a:pt x="0" y="167"/>
                  </a:cubicBezTo>
                  <a:lnTo>
                    <a:pt x="0" y="405"/>
                  </a:lnTo>
                  <a:cubicBezTo>
                    <a:pt x="0" y="500"/>
                    <a:pt x="95" y="595"/>
                    <a:pt x="191" y="595"/>
                  </a:cubicBezTo>
                  <a:cubicBezTo>
                    <a:pt x="262" y="595"/>
                    <a:pt x="357" y="500"/>
                    <a:pt x="357" y="405"/>
                  </a:cubicBezTo>
                  <a:lnTo>
                    <a:pt x="357" y="167"/>
                  </a:lnTo>
                  <a:cubicBezTo>
                    <a:pt x="357" y="48"/>
                    <a:pt x="310" y="0"/>
                    <a:pt x="1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7" name="Google Shape;19727;p83"/>
            <p:cNvSpPr/>
            <p:nvPr/>
          </p:nvSpPr>
          <p:spPr>
            <a:xfrm>
              <a:off x="4583432" y="2616644"/>
              <a:ext cx="10674" cy="17770"/>
            </a:xfrm>
            <a:custGeom>
              <a:avLst/>
              <a:gdLst/>
              <a:ahLst/>
              <a:cxnLst/>
              <a:rect l="l" t="t" r="r" b="b"/>
              <a:pathLst>
                <a:path w="358" h="596" extrusionOk="0">
                  <a:moveTo>
                    <a:pt x="191" y="0"/>
                  </a:moveTo>
                  <a:cubicBezTo>
                    <a:pt x="95" y="0"/>
                    <a:pt x="0" y="72"/>
                    <a:pt x="0" y="167"/>
                  </a:cubicBezTo>
                  <a:lnTo>
                    <a:pt x="0" y="405"/>
                  </a:lnTo>
                  <a:cubicBezTo>
                    <a:pt x="0" y="501"/>
                    <a:pt x="95" y="596"/>
                    <a:pt x="191" y="596"/>
                  </a:cubicBezTo>
                  <a:cubicBezTo>
                    <a:pt x="262" y="596"/>
                    <a:pt x="357" y="501"/>
                    <a:pt x="357" y="405"/>
                  </a:cubicBezTo>
                  <a:lnTo>
                    <a:pt x="357" y="167"/>
                  </a:lnTo>
                  <a:cubicBezTo>
                    <a:pt x="357" y="72"/>
                    <a:pt x="310" y="0"/>
                    <a:pt x="1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8" name="Google Shape;19728;p83"/>
            <p:cNvSpPr/>
            <p:nvPr/>
          </p:nvSpPr>
          <p:spPr>
            <a:xfrm>
              <a:off x="4583432" y="2588945"/>
              <a:ext cx="10674" cy="17800"/>
            </a:xfrm>
            <a:custGeom>
              <a:avLst/>
              <a:gdLst/>
              <a:ahLst/>
              <a:cxnLst/>
              <a:rect l="l" t="t" r="r" b="b"/>
              <a:pathLst>
                <a:path w="358" h="597" extrusionOk="0">
                  <a:moveTo>
                    <a:pt x="191" y="1"/>
                  </a:moveTo>
                  <a:cubicBezTo>
                    <a:pt x="95" y="1"/>
                    <a:pt x="0" y="96"/>
                    <a:pt x="0" y="167"/>
                  </a:cubicBezTo>
                  <a:lnTo>
                    <a:pt x="0" y="406"/>
                  </a:lnTo>
                  <a:cubicBezTo>
                    <a:pt x="0" y="501"/>
                    <a:pt x="95" y="596"/>
                    <a:pt x="191" y="596"/>
                  </a:cubicBezTo>
                  <a:cubicBezTo>
                    <a:pt x="262" y="596"/>
                    <a:pt x="357" y="501"/>
                    <a:pt x="357" y="406"/>
                  </a:cubicBezTo>
                  <a:lnTo>
                    <a:pt x="357" y="167"/>
                  </a:lnTo>
                  <a:cubicBezTo>
                    <a:pt x="357" y="96"/>
                    <a:pt x="310" y="1"/>
                    <a:pt x="19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9" name="Google Shape;19729;p83"/>
            <p:cNvSpPr/>
            <p:nvPr/>
          </p:nvSpPr>
          <p:spPr>
            <a:xfrm>
              <a:off x="4537993" y="2748010"/>
              <a:ext cx="10674" cy="17770"/>
            </a:xfrm>
            <a:custGeom>
              <a:avLst/>
              <a:gdLst/>
              <a:ahLst/>
              <a:cxnLst/>
              <a:rect l="l" t="t" r="r" b="b"/>
              <a:pathLst>
                <a:path w="358" h="596" extrusionOk="0">
                  <a:moveTo>
                    <a:pt x="191" y="0"/>
                  </a:moveTo>
                  <a:cubicBezTo>
                    <a:pt x="95" y="0"/>
                    <a:pt x="0" y="72"/>
                    <a:pt x="0" y="167"/>
                  </a:cubicBezTo>
                  <a:lnTo>
                    <a:pt x="0" y="405"/>
                  </a:lnTo>
                  <a:cubicBezTo>
                    <a:pt x="0" y="500"/>
                    <a:pt x="95" y="595"/>
                    <a:pt x="191" y="595"/>
                  </a:cubicBezTo>
                  <a:cubicBezTo>
                    <a:pt x="286" y="595"/>
                    <a:pt x="357" y="500"/>
                    <a:pt x="357" y="405"/>
                  </a:cubicBezTo>
                  <a:lnTo>
                    <a:pt x="357" y="167"/>
                  </a:lnTo>
                  <a:cubicBezTo>
                    <a:pt x="357" y="48"/>
                    <a:pt x="286" y="0"/>
                    <a:pt x="1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0" name="Google Shape;19730;p83"/>
            <p:cNvSpPr/>
            <p:nvPr/>
          </p:nvSpPr>
          <p:spPr>
            <a:xfrm>
              <a:off x="4537993" y="2691897"/>
              <a:ext cx="10674" cy="17800"/>
            </a:xfrm>
            <a:custGeom>
              <a:avLst/>
              <a:gdLst/>
              <a:ahLst/>
              <a:cxnLst/>
              <a:rect l="l" t="t" r="r" b="b"/>
              <a:pathLst>
                <a:path w="358" h="597" extrusionOk="0">
                  <a:moveTo>
                    <a:pt x="191" y="1"/>
                  </a:moveTo>
                  <a:cubicBezTo>
                    <a:pt x="95" y="1"/>
                    <a:pt x="0" y="72"/>
                    <a:pt x="0" y="167"/>
                  </a:cubicBezTo>
                  <a:lnTo>
                    <a:pt x="0" y="406"/>
                  </a:lnTo>
                  <a:cubicBezTo>
                    <a:pt x="0" y="501"/>
                    <a:pt x="95" y="596"/>
                    <a:pt x="191" y="596"/>
                  </a:cubicBezTo>
                  <a:cubicBezTo>
                    <a:pt x="286" y="596"/>
                    <a:pt x="357" y="501"/>
                    <a:pt x="357" y="406"/>
                  </a:cubicBezTo>
                  <a:lnTo>
                    <a:pt x="357" y="167"/>
                  </a:lnTo>
                  <a:cubicBezTo>
                    <a:pt x="357" y="96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1" name="Google Shape;19731;p83"/>
            <p:cNvSpPr/>
            <p:nvPr/>
          </p:nvSpPr>
          <p:spPr>
            <a:xfrm>
              <a:off x="4537993" y="2719596"/>
              <a:ext cx="10674" cy="17770"/>
            </a:xfrm>
            <a:custGeom>
              <a:avLst/>
              <a:gdLst/>
              <a:ahLst/>
              <a:cxnLst/>
              <a:rect l="l" t="t" r="r" b="b"/>
              <a:pathLst>
                <a:path w="358" h="596" extrusionOk="0">
                  <a:moveTo>
                    <a:pt x="191" y="1"/>
                  </a:moveTo>
                  <a:cubicBezTo>
                    <a:pt x="95" y="1"/>
                    <a:pt x="0" y="72"/>
                    <a:pt x="0" y="167"/>
                  </a:cubicBezTo>
                  <a:lnTo>
                    <a:pt x="0" y="405"/>
                  </a:lnTo>
                  <a:cubicBezTo>
                    <a:pt x="0" y="501"/>
                    <a:pt x="95" y="596"/>
                    <a:pt x="191" y="596"/>
                  </a:cubicBezTo>
                  <a:cubicBezTo>
                    <a:pt x="286" y="596"/>
                    <a:pt x="357" y="501"/>
                    <a:pt x="357" y="405"/>
                  </a:cubicBezTo>
                  <a:lnTo>
                    <a:pt x="357" y="167"/>
                  </a:lnTo>
                  <a:cubicBezTo>
                    <a:pt x="357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2" name="Google Shape;19732;p83"/>
            <p:cNvSpPr/>
            <p:nvPr/>
          </p:nvSpPr>
          <p:spPr>
            <a:xfrm>
              <a:off x="4537993" y="2664199"/>
              <a:ext cx="10674" cy="17800"/>
            </a:xfrm>
            <a:custGeom>
              <a:avLst/>
              <a:gdLst/>
              <a:ahLst/>
              <a:cxnLst/>
              <a:rect l="l" t="t" r="r" b="b"/>
              <a:pathLst>
                <a:path w="358" h="597" extrusionOk="0">
                  <a:moveTo>
                    <a:pt x="191" y="1"/>
                  </a:moveTo>
                  <a:cubicBezTo>
                    <a:pt x="95" y="1"/>
                    <a:pt x="0" y="96"/>
                    <a:pt x="0" y="192"/>
                  </a:cubicBezTo>
                  <a:lnTo>
                    <a:pt x="0" y="430"/>
                  </a:lnTo>
                  <a:cubicBezTo>
                    <a:pt x="0" y="501"/>
                    <a:pt x="95" y="596"/>
                    <a:pt x="191" y="596"/>
                  </a:cubicBezTo>
                  <a:cubicBezTo>
                    <a:pt x="286" y="596"/>
                    <a:pt x="357" y="501"/>
                    <a:pt x="357" y="430"/>
                  </a:cubicBezTo>
                  <a:lnTo>
                    <a:pt x="357" y="192"/>
                  </a:lnTo>
                  <a:cubicBezTo>
                    <a:pt x="357" y="96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3" name="Google Shape;19733;p83"/>
            <p:cNvSpPr/>
            <p:nvPr/>
          </p:nvSpPr>
          <p:spPr>
            <a:xfrm>
              <a:off x="4477617" y="2678421"/>
              <a:ext cx="10674" cy="17770"/>
            </a:xfrm>
            <a:custGeom>
              <a:avLst/>
              <a:gdLst/>
              <a:ahLst/>
              <a:cxnLst/>
              <a:rect l="l" t="t" r="r" b="b"/>
              <a:pathLst>
                <a:path w="358" h="596" extrusionOk="0">
                  <a:moveTo>
                    <a:pt x="191" y="0"/>
                  </a:moveTo>
                  <a:cubicBezTo>
                    <a:pt x="96" y="0"/>
                    <a:pt x="1" y="96"/>
                    <a:pt x="1" y="191"/>
                  </a:cubicBezTo>
                  <a:lnTo>
                    <a:pt x="1" y="429"/>
                  </a:lnTo>
                  <a:cubicBezTo>
                    <a:pt x="1" y="500"/>
                    <a:pt x="96" y="596"/>
                    <a:pt x="191" y="596"/>
                  </a:cubicBezTo>
                  <a:cubicBezTo>
                    <a:pt x="287" y="596"/>
                    <a:pt x="358" y="500"/>
                    <a:pt x="358" y="429"/>
                  </a:cubicBezTo>
                  <a:lnTo>
                    <a:pt x="358" y="191"/>
                  </a:lnTo>
                  <a:cubicBezTo>
                    <a:pt x="334" y="72"/>
                    <a:pt x="287" y="0"/>
                    <a:pt x="1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4" name="Google Shape;19734;p83"/>
            <p:cNvSpPr/>
            <p:nvPr/>
          </p:nvSpPr>
          <p:spPr>
            <a:xfrm>
              <a:off x="4477617" y="2622309"/>
              <a:ext cx="10674" cy="17800"/>
            </a:xfrm>
            <a:custGeom>
              <a:avLst/>
              <a:gdLst/>
              <a:ahLst/>
              <a:cxnLst/>
              <a:rect l="l" t="t" r="r" b="b"/>
              <a:pathLst>
                <a:path w="358" h="597" extrusionOk="0">
                  <a:moveTo>
                    <a:pt x="191" y="1"/>
                  </a:moveTo>
                  <a:cubicBezTo>
                    <a:pt x="96" y="1"/>
                    <a:pt x="1" y="96"/>
                    <a:pt x="1" y="191"/>
                  </a:cubicBezTo>
                  <a:lnTo>
                    <a:pt x="1" y="430"/>
                  </a:lnTo>
                  <a:cubicBezTo>
                    <a:pt x="1" y="525"/>
                    <a:pt x="96" y="596"/>
                    <a:pt x="191" y="596"/>
                  </a:cubicBezTo>
                  <a:cubicBezTo>
                    <a:pt x="287" y="596"/>
                    <a:pt x="358" y="525"/>
                    <a:pt x="358" y="430"/>
                  </a:cubicBezTo>
                  <a:lnTo>
                    <a:pt x="358" y="191"/>
                  </a:lnTo>
                  <a:cubicBezTo>
                    <a:pt x="334" y="96"/>
                    <a:pt x="287" y="1"/>
                    <a:pt x="19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5" name="Google Shape;19735;p83"/>
            <p:cNvSpPr/>
            <p:nvPr/>
          </p:nvSpPr>
          <p:spPr>
            <a:xfrm>
              <a:off x="4477617" y="2650722"/>
              <a:ext cx="10674" cy="17770"/>
            </a:xfrm>
            <a:custGeom>
              <a:avLst/>
              <a:gdLst/>
              <a:ahLst/>
              <a:cxnLst/>
              <a:rect l="l" t="t" r="r" b="b"/>
              <a:pathLst>
                <a:path w="358" h="596" extrusionOk="0">
                  <a:moveTo>
                    <a:pt x="191" y="1"/>
                  </a:moveTo>
                  <a:cubicBezTo>
                    <a:pt x="96" y="1"/>
                    <a:pt x="1" y="96"/>
                    <a:pt x="1" y="191"/>
                  </a:cubicBezTo>
                  <a:lnTo>
                    <a:pt x="1" y="429"/>
                  </a:lnTo>
                  <a:cubicBezTo>
                    <a:pt x="1" y="524"/>
                    <a:pt x="96" y="596"/>
                    <a:pt x="191" y="596"/>
                  </a:cubicBezTo>
                  <a:cubicBezTo>
                    <a:pt x="287" y="596"/>
                    <a:pt x="358" y="524"/>
                    <a:pt x="358" y="429"/>
                  </a:cubicBezTo>
                  <a:lnTo>
                    <a:pt x="358" y="191"/>
                  </a:lnTo>
                  <a:cubicBezTo>
                    <a:pt x="334" y="72"/>
                    <a:pt x="287" y="1"/>
                    <a:pt x="19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6" name="Google Shape;19736;p83"/>
            <p:cNvSpPr/>
            <p:nvPr/>
          </p:nvSpPr>
          <p:spPr>
            <a:xfrm>
              <a:off x="4477617" y="2706120"/>
              <a:ext cx="10674" cy="17770"/>
            </a:xfrm>
            <a:custGeom>
              <a:avLst/>
              <a:gdLst/>
              <a:ahLst/>
              <a:cxnLst/>
              <a:rect l="l" t="t" r="r" b="b"/>
              <a:pathLst>
                <a:path w="358" h="596" extrusionOk="0">
                  <a:moveTo>
                    <a:pt x="191" y="0"/>
                  </a:moveTo>
                  <a:cubicBezTo>
                    <a:pt x="96" y="0"/>
                    <a:pt x="1" y="95"/>
                    <a:pt x="1" y="167"/>
                  </a:cubicBezTo>
                  <a:lnTo>
                    <a:pt x="1" y="405"/>
                  </a:lnTo>
                  <a:cubicBezTo>
                    <a:pt x="1" y="500"/>
                    <a:pt x="96" y="595"/>
                    <a:pt x="191" y="595"/>
                  </a:cubicBezTo>
                  <a:cubicBezTo>
                    <a:pt x="287" y="595"/>
                    <a:pt x="358" y="500"/>
                    <a:pt x="358" y="405"/>
                  </a:cubicBezTo>
                  <a:lnTo>
                    <a:pt x="358" y="167"/>
                  </a:lnTo>
                  <a:cubicBezTo>
                    <a:pt x="334" y="95"/>
                    <a:pt x="287" y="0"/>
                    <a:pt x="1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7" name="Google Shape;19737;p83"/>
            <p:cNvSpPr/>
            <p:nvPr/>
          </p:nvSpPr>
          <p:spPr>
            <a:xfrm>
              <a:off x="4476902" y="2733788"/>
              <a:ext cx="10704" cy="17800"/>
            </a:xfrm>
            <a:custGeom>
              <a:avLst/>
              <a:gdLst/>
              <a:ahLst/>
              <a:cxnLst/>
              <a:rect l="l" t="t" r="r" b="b"/>
              <a:pathLst>
                <a:path w="359" h="597" extrusionOk="0">
                  <a:moveTo>
                    <a:pt x="191" y="1"/>
                  </a:moveTo>
                  <a:cubicBezTo>
                    <a:pt x="96" y="1"/>
                    <a:pt x="1" y="72"/>
                    <a:pt x="1" y="168"/>
                  </a:cubicBezTo>
                  <a:lnTo>
                    <a:pt x="1" y="406"/>
                  </a:lnTo>
                  <a:cubicBezTo>
                    <a:pt x="1" y="501"/>
                    <a:pt x="96" y="596"/>
                    <a:pt x="191" y="596"/>
                  </a:cubicBezTo>
                  <a:cubicBezTo>
                    <a:pt x="263" y="596"/>
                    <a:pt x="358" y="501"/>
                    <a:pt x="358" y="406"/>
                  </a:cubicBezTo>
                  <a:lnTo>
                    <a:pt x="358" y="168"/>
                  </a:lnTo>
                  <a:cubicBezTo>
                    <a:pt x="358" y="72"/>
                    <a:pt x="263" y="1"/>
                    <a:pt x="19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8" name="Google Shape;19738;p83"/>
            <p:cNvSpPr/>
            <p:nvPr/>
          </p:nvSpPr>
          <p:spPr>
            <a:xfrm>
              <a:off x="4526604" y="2515093"/>
              <a:ext cx="17800" cy="10704"/>
            </a:xfrm>
            <a:custGeom>
              <a:avLst/>
              <a:gdLst/>
              <a:ahLst/>
              <a:cxnLst/>
              <a:rect l="l" t="t" r="r" b="b"/>
              <a:pathLst>
                <a:path w="597" h="359" extrusionOk="0">
                  <a:moveTo>
                    <a:pt x="191" y="1"/>
                  </a:moveTo>
                  <a:cubicBezTo>
                    <a:pt x="96" y="1"/>
                    <a:pt x="1" y="72"/>
                    <a:pt x="1" y="144"/>
                  </a:cubicBezTo>
                  <a:cubicBezTo>
                    <a:pt x="1" y="263"/>
                    <a:pt x="72" y="358"/>
                    <a:pt x="191" y="358"/>
                  </a:cubicBezTo>
                  <a:lnTo>
                    <a:pt x="430" y="358"/>
                  </a:lnTo>
                  <a:cubicBezTo>
                    <a:pt x="501" y="358"/>
                    <a:pt x="596" y="311"/>
                    <a:pt x="596" y="215"/>
                  </a:cubicBezTo>
                  <a:cubicBezTo>
                    <a:pt x="596" y="96"/>
                    <a:pt x="525" y="1"/>
                    <a:pt x="43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9" name="Google Shape;19739;p83"/>
            <p:cNvSpPr/>
            <p:nvPr/>
          </p:nvSpPr>
          <p:spPr>
            <a:xfrm>
              <a:off x="4582001" y="2515093"/>
              <a:ext cx="17770" cy="10704"/>
            </a:xfrm>
            <a:custGeom>
              <a:avLst/>
              <a:gdLst/>
              <a:ahLst/>
              <a:cxnLst/>
              <a:rect l="l" t="t" r="r" b="b"/>
              <a:pathLst>
                <a:path w="596" h="359" extrusionOk="0">
                  <a:moveTo>
                    <a:pt x="167" y="1"/>
                  </a:moveTo>
                  <a:cubicBezTo>
                    <a:pt x="72" y="1"/>
                    <a:pt x="1" y="72"/>
                    <a:pt x="1" y="144"/>
                  </a:cubicBezTo>
                  <a:cubicBezTo>
                    <a:pt x="1" y="263"/>
                    <a:pt x="72" y="358"/>
                    <a:pt x="167" y="358"/>
                  </a:cubicBezTo>
                  <a:lnTo>
                    <a:pt x="405" y="358"/>
                  </a:lnTo>
                  <a:cubicBezTo>
                    <a:pt x="501" y="358"/>
                    <a:pt x="596" y="311"/>
                    <a:pt x="596" y="215"/>
                  </a:cubicBezTo>
                  <a:cubicBezTo>
                    <a:pt x="596" y="96"/>
                    <a:pt x="524" y="1"/>
                    <a:pt x="40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0" name="Google Shape;19740;p83"/>
            <p:cNvSpPr/>
            <p:nvPr/>
          </p:nvSpPr>
          <p:spPr>
            <a:xfrm>
              <a:off x="4415840" y="2515093"/>
              <a:ext cx="17800" cy="10704"/>
            </a:xfrm>
            <a:custGeom>
              <a:avLst/>
              <a:gdLst/>
              <a:ahLst/>
              <a:cxnLst/>
              <a:rect l="l" t="t" r="r" b="b"/>
              <a:pathLst>
                <a:path w="597" h="359" extrusionOk="0">
                  <a:moveTo>
                    <a:pt x="168" y="1"/>
                  </a:moveTo>
                  <a:cubicBezTo>
                    <a:pt x="96" y="1"/>
                    <a:pt x="25" y="72"/>
                    <a:pt x="1" y="144"/>
                  </a:cubicBezTo>
                  <a:cubicBezTo>
                    <a:pt x="1" y="239"/>
                    <a:pt x="96" y="358"/>
                    <a:pt x="168" y="358"/>
                  </a:cubicBezTo>
                  <a:lnTo>
                    <a:pt x="406" y="358"/>
                  </a:lnTo>
                  <a:cubicBezTo>
                    <a:pt x="501" y="358"/>
                    <a:pt x="596" y="311"/>
                    <a:pt x="596" y="215"/>
                  </a:cubicBezTo>
                  <a:cubicBezTo>
                    <a:pt x="596" y="96"/>
                    <a:pt x="525" y="1"/>
                    <a:pt x="40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1" name="Google Shape;19741;p83"/>
            <p:cNvSpPr/>
            <p:nvPr/>
          </p:nvSpPr>
          <p:spPr>
            <a:xfrm>
              <a:off x="4554302" y="2515093"/>
              <a:ext cx="17800" cy="10704"/>
            </a:xfrm>
            <a:custGeom>
              <a:avLst/>
              <a:gdLst/>
              <a:ahLst/>
              <a:cxnLst/>
              <a:rect l="l" t="t" r="r" b="b"/>
              <a:pathLst>
                <a:path w="597" h="359" extrusionOk="0">
                  <a:moveTo>
                    <a:pt x="167" y="1"/>
                  </a:moveTo>
                  <a:cubicBezTo>
                    <a:pt x="96" y="1"/>
                    <a:pt x="25" y="72"/>
                    <a:pt x="1" y="144"/>
                  </a:cubicBezTo>
                  <a:cubicBezTo>
                    <a:pt x="1" y="239"/>
                    <a:pt x="48" y="358"/>
                    <a:pt x="167" y="358"/>
                  </a:cubicBezTo>
                  <a:lnTo>
                    <a:pt x="406" y="358"/>
                  </a:lnTo>
                  <a:cubicBezTo>
                    <a:pt x="501" y="358"/>
                    <a:pt x="596" y="311"/>
                    <a:pt x="596" y="215"/>
                  </a:cubicBezTo>
                  <a:cubicBezTo>
                    <a:pt x="596" y="96"/>
                    <a:pt x="525" y="1"/>
                    <a:pt x="40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2" name="Google Shape;19742;p83"/>
            <p:cNvSpPr/>
            <p:nvPr/>
          </p:nvSpPr>
          <p:spPr>
            <a:xfrm>
              <a:off x="4443538" y="2515093"/>
              <a:ext cx="18485" cy="10704"/>
            </a:xfrm>
            <a:custGeom>
              <a:avLst/>
              <a:gdLst/>
              <a:ahLst/>
              <a:cxnLst/>
              <a:rect l="l" t="t" r="r" b="b"/>
              <a:pathLst>
                <a:path w="620" h="359" extrusionOk="0">
                  <a:moveTo>
                    <a:pt x="191" y="1"/>
                  </a:moveTo>
                  <a:cubicBezTo>
                    <a:pt x="120" y="1"/>
                    <a:pt x="24" y="72"/>
                    <a:pt x="24" y="144"/>
                  </a:cubicBezTo>
                  <a:cubicBezTo>
                    <a:pt x="1" y="263"/>
                    <a:pt x="72" y="358"/>
                    <a:pt x="191" y="358"/>
                  </a:cubicBezTo>
                  <a:lnTo>
                    <a:pt x="429" y="358"/>
                  </a:lnTo>
                  <a:cubicBezTo>
                    <a:pt x="525" y="358"/>
                    <a:pt x="620" y="311"/>
                    <a:pt x="620" y="215"/>
                  </a:cubicBezTo>
                  <a:cubicBezTo>
                    <a:pt x="620" y="96"/>
                    <a:pt x="548" y="1"/>
                    <a:pt x="42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3" name="Google Shape;19743;p83"/>
            <p:cNvSpPr/>
            <p:nvPr/>
          </p:nvSpPr>
          <p:spPr>
            <a:xfrm>
              <a:off x="4498220" y="2515093"/>
              <a:ext cx="18485" cy="10704"/>
            </a:xfrm>
            <a:custGeom>
              <a:avLst/>
              <a:gdLst/>
              <a:ahLst/>
              <a:cxnLst/>
              <a:rect l="l" t="t" r="r" b="b"/>
              <a:pathLst>
                <a:path w="620" h="359" extrusionOk="0">
                  <a:moveTo>
                    <a:pt x="215" y="1"/>
                  </a:moveTo>
                  <a:cubicBezTo>
                    <a:pt x="119" y="1"/>
                    <a:pt x="72" y="72"/>
                    <a:pt x="24" y="144"/>
                  </a:cubicBezTo>
                  <a:cubicBezTo>
                    <a:pt x="0" y="239"/>
                    <a:pt x="96" y="358"/>
                    <a:pt x="215" y="358"/>
                  </a:cubicBezTo>
                  <a:lnTo>
                    <a:pt x="453" y="358"/>
                  </a:lnTo>
                  <a:cubicBezTo>
                    <a:pt x="548" y="358"/>
                    <a:pt x="620" y="311"/>
                    <a:pt x="620" y="215"/>
                  </a:cubicBezTo>
                  <a:cubicBezTo>
                    <a:pt x="620" y="96"/>
                    <a:pt x="572" y="1"/>
                    <a:pt x="45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4" name="Google Shape;19744;p83"/>
            <p:cNvSpPr/>
            <p:nvPr/>
          </p:nvSpPr>
          <p:spPr>
            <a:xfrm>
              <a:off x="4470521" y="2515093"/>
              <a:ext cx="18485" cy="10704"/>
            </a:xfrm>
            <a:custGeom>
              <a:avLst/>
              <a:gdLst/>
              <a:ahLst/>
              <a:cxnLst/>
              <a:rect l="l" t="t" r="r" b="b"/>
              <a:pathLst>
                <a:path w="620" h="359" extrusionOk="0">
                  <a:moveTo>
                    <a:pt x="215" y="1"/>
                  </a:moveTo>
                  <a:cubicBezTo>
                    <a:pt x="120" y="1"/>
                    <a:pt x="72" y="72"/>
                    <a:pt x="48" y="144"/>
                  </a:cubicBezTo>
                  <a:cubicBezTo>
                    <a:pt x="1" y="239"/>
                    <a:pt x="96" y="358"/>
                    <a:pt x="215" y="358"/>
                  </a:cubicBezTo>
                  <a:lnTo>
                    <a:pt x="453" y="358"/>
                  </a:lnTo>
                  <a:cubicBezTo>
                    <a:pt x="548" y="358"/>
                    <a:pt x="620" y="311"/>
                    <a:pt x="620" y="215"/>
                  </a:cubicBezTo>
                  <a:cubicBezTo>
                    <a:pt x="620" y="96"/>
                    <a:pt x="572" y="1"/>
                    <a:pt x="45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5" name="Google Shape;19745;p83"/>
            <p:cNvSpPr/>
            <p:nvPr/>
          </p:nvSpPr>
          <p:spPr>
            <a:xfrm>
              <a:off x="4650159" y="2500900"/>
              <a:ext cx="39087" cy="39087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44" y="358"/>
                  </a:moveTo>
                  <a:cubicBezTo>
                    <a:pt x="834" y="358"/>
                    <a:pt x="953" y="477"/>
                    <a:pt x="953" y="667"/>
                  </a:cubicBezTo>
                  <a:cubicBezTo>
                    <a:pt x="953" y="810"/>
                    <a:pt x="834" y="953"/>
                    <a:pt x="644" y="953"/>
                  </a:cubicBezTo>
                  <a:cubicBezTo>
                    <a:pt x="477" y="953"/>
                    <a:pt x="358" y="834"/>
                    <a:pt x="358" y="667"/>
                  </a:cubicBezTo>
                  <a:cubicBezTo>
                    <a:pt x="358" y="501"/>
                    <a:pt x="477" y="358"/>
                    <a:pt x="644" y="358"/>
                  </a:cubicBezTo>
                  <a:close/>
                  <a:moveTo>
                    <a:pt x="644" y="1"/>
                  </a:moveTo>
                  <a:cubicBezTo>
                    <a:pt x="286" y="1"/>
                    <a:pt x="1" y="310"/>
                    <a:pt x="1" y="667"/>
                  </a:cubicBezTo>
                  <a:cubicBezTo>
                    <a:pt x="1" y="1025"/>
                    <a:pt x="286" y="1310"/>
                    <a:pt x="644" y="1310"/>
                  </a:cubicBezTo>
                  <a:cubicBezTo>
                    <a:pt x="1001" y="1310"/>
                    <a:pt x="1310" y="1025"/>
                    <a:pt x="1310" y="667"/>
                  </a:cubicBezTo>
                  <a:cubicBezTo>
                    <a:pt x="1310" y="310"/>
                    <a:pt x="1001" y="1"/>
                    <a:pt x="64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6" name="Google Shape;19746;p83"/>
            <p:cNvSpPr/>
            <p:nvPr/>
          </p:nvSpPr>
          <p:spPr>
            <a:xfrm>
              <a:off x="4416555" y="2478181"/>
              <a:ext cx="294691" cy="247137"/>
            </a:xfrm>
            <a:custGeom>
              <a:avLst/>
              <a:gdLst/>
              <a:ahLst/>
              <a:cxnLst/>
              <a:rect l="l" t="t" r="r" b="b"/>
              <a:pathLst>
                <a:path w="9884" h="8289" extrusionOk="0">
                  <a:moveTo>
                    <a:pt x="5788" y="2382"/>
                  </a:moveTo>
                  <a:cubicBezTo>
                    <a:pt x="5931" y="2382"/>
                    <a:pt x="6073" y="2501"/>
                    <a:pt x="6073" y="2668"/>
                  </a:cubicBezTo>
                  <a:cubicBezTo>
                    <a:pt x="6073" y="2858"/>
                    <a:pt x="5954" y="2977"/>
                    <a:pt x="5788" y="2977"/>
                  </a:cubicBezTo>
                  <a:cubicBezTo>
                    <a:pt x="5597" y="2977"/>
                    <a:pt x="5478" y="2858"/>
                    <a:pt x="5478" y="2668"/>
                  </a:cubicBezTo>
                  <a:cubicBezTo>
                    <a:pt x="5478" y="2501"/>
                    <a:pt x="5621" y="2382"/>
                    <a:pt x="5788" y="2382"/>
                  </a:cubicBezTo>
                  <a:close/>
                  <a:moveTo>
                    <a:pt x="2215" y="3620"/>
                  </a:moveTo>
                  <a:cubicBezTo>
                    <a:pt x="2358" y="3620"/>
                    <a:pt x="2501" y="3739"/>
                    <a:pt x="2501" y="3930"/>
                  </a:cubicBezTo>
                  <a:cubicBezTo>
                    <a:pt x="2501" y="4073"/>
                    <a:pt x="2382" y="4216"/>
                    <a:pt x="2215" y="4216"/>
                  </a:cubicBezTo>
                  <a:cubicBezTo>
                    <a:pt x="2049" y="4216"/>
                    <a:pt x="1906" y="4097"/>
                    <a:pt x="1906" y="3930"/>
                  </a:cubicBezTo>
                  <a:cubicBezTo>
                    <a:pt x="1906" y="3739"/>
                    <a:pt x="2025" y="3620"/>
                    <a:pt x="2215" y="3620"/>
                  </a:cubicBezTo>
                  <a:close/>
                  <a:moveTo>
                    <a:pt x="4264" y="4883"/>
                  </a:moveTo>
                  <a:cubicBezTo>
                    <a:pt x="4406" y="4883"/>
                    <a:pt x="4549" y="5002"/>
                    <a:pt x="4549" y="5168"/>
                  </a:cubicBezTo>
                  <a:cubicBezTo>
                    <a:pt x="4549" y="5311"/>
                    <a:pt x="4430" y="5478"/>
                    <a:pt x="4264" y="5478"/>
                  </a:cubicBezTo>
                  <a:cubicBezTo>
                    <a:pt x="4121" y="5478"/>
                    <a:pt x="3954" y="5359"/>
                    <a:pt x="3954" y="5168"/>
                  </a:cubicBezTo>
                  <a:cubicBezTo>
                    <a:pt x="3954" y="5002"/>
                    <a:pt x="4073" y="4883"/>
                    <a:pt x="4264" y="4883"/>
                  </a:cubicBezTo>
                  <a:close/>
                  <a:moveTo>
                    <a:pt x="620" y="7383"/>
                  </a:moveTo>
                  <a:cubicBezTo>
                    <a:pt x="787" y="7383"/>
                    <a:pt x="929" y="7502"/>
                    <a:pt x="929" y="7669"/>
                  </a:cubicBezTo>
                  <a:cubicBezTo>
                    <a:pt x="929" y="7812"/>
                    <a:pt x="810" y="7978"/>
                    <a:pt x="620" y="7978"/>
                  </a:cubicBezTo>
                  <a:cubicBezTo>
                    <a:pt x="453" y="7978"/>
                    <a:pt x="334" y="7859"/>
                    <a:pt x="334" y="7669"/>
                  </a:cubicBezTo>
                  <a:cubicBezTo>
                    <a:pt x="334" y="7502"/>
                    <a:pt x="477" y="7383"/>
                    <a:pt x="620" y="7383"/>
                  </a:cubicBezTo>
                  <a:close/>
                  <a:moveTo>
                    <a:pt x="8574" y="1"/>
                  </a:moveTo>
                  <a:cubicBezTo>
                    <a:pt x="7860" y="1"/>
                    <a:pt x="7264" y="596"/>
                    <a:pt x="7264" y="1310"/>
                  </a:cubicBezTo>
                  <a:cubicBezTo>
                    <a:pt x="7264" y="1453"/>
                    <a:pt x="7288" y="1572"/>
                    <a:pt x="7336" y="1691"/>
                  </a:cubicBezTo>
                  <a:lnTo>
                    <a:pt x="6383" y="2144"/>
                  </a:lnTo>
                  <a:cubicBezTo>
                    <a:pt x="6264" y="1977"/>
                    <a:pt x="6073" y="1906"/>
                    <a:pt x="5907" y="1906"/>
                  </a:cubicBezTo>
                  <a:cubicBezTo>
                    <a:pt x="5550" y="1906"/>
                    <a:pt x="5240" y="2192"/>
                    <a:pt x="5240" y="2549"/>
                  </a:cubicBezTo>
                  <a:cubicBezTo>
                    <a:pt x="5240" y="2739"/>
                    <a:pt x="5311" y="2882"/>
                    <a:pt x="5430" y="3001"/>
                  </a:cubicBezTo>
                  <a:lnTo>
                    <a:pt x="4525" y="4454"/>
                  </a:lnTo>
                  <a:cubicBezTo>
                    <a:pt x="4478" y="4430"/>
                    <a:pt x="4406" y="4430"/>
                    <a:pt x="4359" y="4430"/>
                  </a:cubicBezTo>
                  <a:cubicBezTo>
                    <a:pt x="4168" y="4430"/>
                    <a:pt x="4002" y="4525"/>
                    <a:pt x="3882" y="4644"/>
                  </a:cubicBezTo>
                  <a:lnTo>
                    <a:pt x="2882" y="4049"/>
                  </a:lnTo>
                  <a:cubicBezTo>
                    <a:pt x="2930" y="3978"/>
                    <a:pt x="2930" y="3882"/>
                    <a:pt x="2930" y="3835"/>
                  </a:cubicBezTo>
                  <a:cubicBezTo>
                    <a:pt x="2930" y="3478"/>
                    <a:pt x="2620" y="3168"/>
                    <a:pt x="2263" y="3168"/>
                  </a:cubicBezTo>
                  <a:cubicBezTo>
                    <a:pt x="1906" y="3168"/>
                    <a:pt x="1620" y="3478"/>
                    <a:pt x="1620" y="3835"/>
                  </a:cubicBezTo>
                  <a:cubicBezTo>
                    <a:pt x="1620" y="3978"/>
                    <a:pt x="1668" y="4121"/>
                    <a:pt x="1763" y="4240"/>
                  </a:cubicBezTo>
                  <a:lnTo>
                    <a:pt x="739" y="6954"/>
                  </a:lnTo>
                  <a:lnTo>
                    <a:pt x="691" y="6954"/>
                  </a:lnTo>
                  <a:cubicBezTo>
                    <a:pt x="334" y="6954"/>
                    <a:pt x="25" y="7264"/>
                    <a:pt x="25" y="7621"/>
                  </a:cubicBezTo>
                  <a:cubicBezTo>
                    <a:pt x="1" y="8026"/>
                    <a:pt x="263" y="8288"/>
                    <a:pt x="620" y="8288"/>
                  </a:cubicBezTo>
                  <a:cubicBezTo>
                    <a:pt x="977" y="8288"/>
                    <a:pt x="1287" y="8002"/>
                    <a:pt x="1287" y="7645"/>
                  </a:cubicBezTo>
                  <a:cubicBezTo>
                    <a:pt x="1287" y="7431"/>
                    <a:pt x="1191" y="7264"/>
                    <a:pt x="1025" y="7145"/>
                  </a:cubicBezTo>
                  <a:lnTo>
                    <a:pt x="2001" y="4478"/>
                  </a:lnTo>
                  <a:cubicBezTo>
                    <a:pt x="2049" y="4525"/>
                    <a:pt x="2120" y="4525"/>
                    <a:pt x="2168" y="4525"/>
                  </a:cubicBezTo>
                  <a:cubicBezTo>
                    <a:pt x="2335" y="4525"/>
                    <a:pt x="2477" y="4454"/>
                    <a:pt x="2573" y="4359"/>
                  </a:cubicBezTo>
                  <a:lnTo>
                    <a:pt x="3597" y="5002"/>
                  </a:lnTo>
                  <a:lnTo>
                    <a:pt x="3597" y="5121"/>
                  </a:lnTo>
                  <a:cubicBezTo>
                    <a:pt x="3597" y="5478"/>
                    <a:pt x="3906" y="5764"/>
                    <a:pt x="4264" y="5764"/>
                  </a:cubicBezTo>
                  <a:cubicBezTo>
                    <a:pt x="4621" y="5764"/>
                    <a:pt x="4907" y="5478"/>
                    <a:pt x="4907" y="5121"/>
                  </a:cubicBezTo>
                  <a:cubicBezTo>
                    <a:pt x="4907" y="4930"/>
                    <a:pt x="4859" y="4787"/>
                    <a:pt x="4740" y="4668"/>
                  </a:cubicBezTo>
                  <a:lnTo>
                    <a:pt x="5621" y="3216"/>
                  </a:lnTo>
                  <a:cubicBezTo>
                    <a:pt x="5692" y="3239"/>
                    <a:pt x="5740" y="3239"/>
                    <a:pt x="5811" y="3239"/>
                  </a:cubicBezTo>
                  <a:cubicBezTo>
                    <a:pt x="6169" y="3239"/>
                    <a:pt x="6454" y="2930"/>
                    <a:pt x="6454" y="2573"/>
                  </a:cubicBezTo>
                  <a:lnTo>
                    <a:pt x="6454" y="2501"/>
                  </a:lnTo>
                  <a:lnTo>
                    <a:pt x="7407" y="2049"/>
                  </a:lnTo>
                  <a:cubicBezTo>
                    <a:pt x="7645" y="2406"/>
                    <a:pt x="8074" y="2644"/>
                    <a:pt x="8526" y="2644"/>
                  </a:cubicBezTo>
                  <a:cubicBezTo>
                    <a:pt x="8788" y="2644"/>
                    <a:pt x="9026" y="2549"/>
                    <a:pt x="9265" y="2406"/>
                  </a:cubicBezTo>
                  <a:cubicBezTo>
                    <a:pt x="9360" y="2334"/>
                    <a:pt x="9360" y="2263"/>
                    <a:pt x="9312" y="2168"/>
                  </a:cubicBezTo>
                  <a:cubicBezTo>
                    <a:pt x="9280" y="2104"/>
                    <a:pt x="9228" y="2083"/>
                    <a:pt x="9168" y="2083"/>
                  </a:cubicBezTo>
                  <a:cubicBezTo>
                    <a:pt x="9138" y="2083"/>
                    <a:pt x="9106" y="2088"/>
                    <a:pt x="9074" y="2096"/>
                  </a:cubicBezTo>
                  <a:cubicBezTo>
                    <a:pt x="8931" y="2215"/>
                    <a:pt x="8717" y="2287"/>
                    <a:pt x="8550" y="2287"/>
                  </a:cubicBezTo>
                  <a:cubicBezTo>
                    <a:pt x="8002" y="2287"/>
                    <a:pt x="7574" y="1834"/>
                    <a:pt x="7574" y="1310"/>
                  </a:cubicBezTo>
                  <a:cubicBezTo>
                    <a:pt x="7574" y="763"/>
                    <a:pt x="8002" y="310"/>
                    <a:pt x="8550" y="310"/>
                  </a:cubicBezTo>
                  <a:cubicBezTo>
                    <a:pt x="9074" y="310"/>
                    <a:pt x="9527" y="763"/>
                    <a:pt x="9527" y="1310"/>
                  </a:cubicBezTo>
                  <a:cubicBezTo>
                    <a:pt x="9527" y="1382"/>
                    <a:pt x="9527" y="1477"/>
                    <a:pt x="9503" y="1572"/>
                  </a:cubicBezTo>
                  <a:cubicBezTo>
                    <a:pt x="9479" y="1668"/>
                    <a:pt x="9527" y="1739"/>
                    <a:pt x="9622" y="1787"/>
                  </a:cubicBezTo>
                  <a:cubicBezTo>
                    <a:pt x="9635" y="1790"/>
                    <a:pt x="9647" y="1791"/>
                    <a:pt x="9659" y="1791"/>
                  </a:cubicBezTo>
                  <a:cubicBezTo>
                    <a:pt x="9736" y="1791"/>
                    <a:pt x="9795" y="1730"/>
                    <a:pt x="9836" y="1668"/>
                  </a:cubicBezTo>
                  <a:cubicBezTo>
                    <a:pt x="9860" y="1549"/>
                    <a:pt x="9884" y="1429"/>
                    <a:pt x="9884" y="1310"/>
                  </a:cubicBezTo>
                  <a:cubicBezTo>
                    <a:pt x="9884" y="596"/>
                    <a:pt x="9288" y="1"/>
                    <a:pt x="857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7" name="Google Shape;19747;p83"/>
            <p:cNvSpPr/>
            <p:nvPr/>
          </p:nvSpPr>
          <p:spPr>
            <a:xfrm>
              <a:off x="4664351" y="2625886"/>
              <a:ext cx="10704" cy="17770"/>
            </a:xfrm>
            <a:custGeom>
              <a:avLst/>
              <a:gdLst/>
              <a:ahLst/>
              <a:cxnLst/>
              <a:rect l="l" t="t" r="r" b="b"/>
              <a:pathLst>
                <a:path w="359" h="596" extrusionOk="0">
                  <a:moveTo>
                    <a:pt x="168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429"/>
                  </a:lnTo>
                  <a:cubicBezTo>
                    <a:pt x="1" y="500"/>
                    <a:pt x="96" y="595"/>
                    <a:pt x="168" y="595"/>
                  </a:cubicBezTo>
                  <a:cubicBezTo>
                    <a:pt x="263" y="595"/>
                    <a:pt x="358" y="524"/>
                    <a:pt x="358" y="429"/>
                  </a:cubicBezTo>
                  <a:lnTo>
                    <a:pt x="358" y="191"/>
                  </a:lnTo>
                  <a:cubicBezTo>
                    <a:pt x="358" y="95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8" name="Google Shape;19748;p83"/>
            <p:cNvSpPr/>
            <p:nvPr/>
          </p:nvSpPr>
          <p:spPr>
            <a:xfrm>
              <a:off x="4664351" y="2571205"/>
              <a:ext cx="10704" cy="17770"/>
            </a:xfrm>
            <a:custGeom>
              <a:avLst/>
              <a:gdLst/>
              <a:ahLst/>
              <a:cxnLst/>
              <a:rect l="l" t="t" r="r" b="b"/>
              <a:pathLst>
                <a:path w="359" h="596" extrusionOk="0">
                  <a:moveTo>
                    <a:pt x="168" y="0"/>
                  </a:moveTo>
                  <a:cubicBezTo>
                    <a:pt x="96" y="0"/>
                    <a:pt x="1" y="96"/>
                    <a:pt x="1" y="167"/>
                  </a:cubicBezTo>
                  <a:lnTo>
                    <a:pt x="1" y="405"/>
                  </a:lnTo>
                  <a:cubicBezTo>
                    <a:pt x="1" y="500"/>
                    <a:pt x="96" y="596"/>
                    <a:pt x="168" y="596"/>
                  </a:cubicBezTo>
                  <a:cubicBezTo>
                    <a:pt x="263" y="596"/>
                    <a:pt x="358" y="500"/>
                    <a:pt x="358" y="405"/>
                  </a:cubicBezTo>
                  <a:lnTo>
                    <a:pt x="358" y="167"/>
                  </a:lnTo>
                  <a:cubicBezTo>
                    <a:pt x="358" y="96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9" name="Google Shape;19749;p83"/>
            <p:cNvSpPr/>
            <p:nvPr/>
          </p:nvSpPr>
          <p:spPr>
            <a:xfrm>
              <a:off x="4664351" y="2654271"/>
              <a:ext cx="10704" cy="17770"/>
            </a:xfrm>
            <a:custGeom>
              <a:avLst/>
              <a:gdLst/>
              <a:ahLst/>
              <a:cxnLst/>
              <a:rect l="l" t="t" r="r" b="b"/>
              <a:pathLst>
                <a:path w="359" h="596" extrusionOk="0">
                  <a:moveTo>
                    <a:pt x="168" y="1"/>
                  </a:moveTo>
                  <a:cubicBezTo>
                    <a:pt x="96" y="1"/>
                    <a:pt x="1" y="96"/>
                    <a:pt x="1" y="191"/>
                  </a:cubicBezTo>
                  <a:lnTo>
                    <a:pt x="1" y="429"/>
                  </a:lnTo>
                  <a:cubicBezTo>
                    <a:pt x="1" y="525"/>
                    <a:pt x="96" y="596"/>
                    <a:pt x="168" y="596"/>
                  </a:cubicBezTo>
                  <a:cubicBezTo>
                    <a:pt x="263" y="596"/>
                    <a:pt x="358" y="525"/>
                    <a:pt x="358" y="429"/>
                  </a:cubicBezTo>
                  <a:lnTo>
                    <a:pt x="358" y="191"/>
                  </a:lnTo>
                  <a:cubicBezTo>
                    <a:pt x="358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0" name="Google Shape;19750;p83"/>
            <p:cNvSpPr/>
            <p:nvPr/>
          </p:nvSpPr>
          <p:spPr>
            <a:xfrm>
              <a:off x="4664351" y="2598904"/>
              <a:ext cx="10704" cy="17770"/>
            </a:xfrm>
            <a:custGeom>
              <a:avLst/>
              <a:gdLst/>
              <a:ahLst/>
              <a:cxnLst/>
              <a:rect l="l" t="t" r="r" b="b"/>
              <a:pathLst>
                <a:path w="359" h="596" extrusionOk="0">
                  <a:moveTo>
                    <a:pt x="168" y="0"/>
                  </a:moveTo>
                  <a:cubicBezTo>
                    <a:pt x="96" y="0"/>
                    <a:pt x="1" y="72"/>
                    <a:pt x="1" y="167"/>
                  </a:cubicBezTo>
                  <a:lnTo>
                    <a:pt x="1" y="405"/>
                  </a:lnTo>
                  <a:cubicBezTo>
                    <a:pt x="1" y="500"/>
                    <a:pt x="96" y="595"/>
                    <a:pt x="168" y="595"/>
                  </a:cubicBezTo>
                  <a:cubicBezTo>
                    <a:pt x="263" y="595"/>
                    <a:pt x="358" y="500"/>
                    <a:pt x="358" y="405"/>
                  </a:cubicBezTo>
                  <a:lnTo>
                    <a:pt x="358" y="167"/>
                  </a:lnTo>
                  <a:cubicBezTo>
                    <a:pt x="358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1" name="Google Shape;19751;p83"/>
            <p:cNvSpPr/>
            <p:nvPr/>
          </p:nvSpPr>
          <p:spPr>
            <a:xfrm>
              <a:off x="4664351" y="2709667"/>
              <a:ext cx="10704" cy="17770"/>
            </a:xfrm>
            <a:custGeom>
              <a:avLst/>
              <a:gdLst/>
              <a:ahLst/>
              <a:cxnLst/>
              <a:rect l="l" t="t" r="r" b="b"/>
              <a:pathLst>
                <a:path w="359" h="596" extrusionOk="0">
                  <a:moveTo>
                    <a:pt x="168" y="0"/>
                  </a:moveTo>
                  <a:cubicBezTo>
                    <a:pt x="96" y="0"/>
                    <a:pt x="1" y="72"/>
                    <a:pt x="1" y="167"/>
                  </a:cubicBezTo>
                  <a:lnTo>
                    <a:pt x="1" y="405"/>
                  </a:lnTo>
                  <a:cubicBezTo>
                    <a:pt x="1" y="500"/>
                    <a:pt x="96" y="595"/>
                    <a:pt x="168" y="595"/>
                  </a:cubicBezTo>
                  <a:cubicBezTo>
                    <a:pt x="263" y="595"/>
                    <a:pt x="358" y="500"/>
                    <a:pt x="358" y="405"/>
                  </a:cubicBezTo>
                  <a:lnTo>
                    <a:pt x="358" y="167"/>
                  </a:lnTo>
                  <a:cubicBezTo>
                    <a:pt x="358" y="48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2" name="Google Shape;19752;p83"/>
            <p:cNvSpPr/>
            <p:nvPr/>
          </p:nvSpPr>
          <p:spPr>
            <a:xfrm>
              <a:off x="4664351" y="2737336"/>
              <a:ext cx="10704" cy="17800"/>
            </a:xfrm>
            <a:custGeom>
              <a:avLst/>
              <a:gdLst/>
              <a:ahLst/>
              <a:cxnLst/>
              <a:rect l="l" t="t" r="r" b="b"/>
              <a:pathLst>
                <a:path w="359" h="597" extrusionOk="0">
                  <a:moveTo>
                    <a:pt x="168" y="1"/>
                  </a:moveTo>
                  <a:cubicBezTo>
                    <a:pt x="96" y="1"/>
                    <a:pt x="1" y="72"/>
                    <a:pt x="1" y="168"/>
                  </a:cubicBezTo>
                  <a:lnTo>
                    <a:pt x="1" y="406"/>
                  </a:lnTo>
                  <a:cubicBezTo>
                    <a:pt x="1" y="501"/>
                    <a:pt x="96" y="596"/>
                    <a:pt x="168" y="596"/>
                  </a:cubicBezTo>
                  <a:cubicBezTo>
                    <a:pt x="263" y="596"/>
                    <a:pt x="358" y="501"/>
                    <a:pt x="358" y="406"/>
                  </a:cubicBezTo>
                  <a:lnTo>
                    <a:pt x="358" y="168"/>
                  </a:lnTo>
                  <a:cubicBezTo>
                    <a:pt x="358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3" name="Google Shape;19753;p83"/>
            <p:cNvSpPr/>
            <p:nvPr/>
          </p:nvSpPr>
          <p:spPr>
            <a:xfrm>
              <a:off x="4664351" y="2681969"/>
              <a:ext cx="10704" cy="17770"/>
            </a:xfrm>
            <a:custGeom>
              <a:avLst/>
              <a:gdLst/>
              <a:ahLst/>
              <a:cxnLst/>
              <a:rect l="l" t="t" r="r" b="b"/>
              <a:pathLst>
                <a:path w="359" h="596" extrusionOk="0">
                  <a:moveTo>
                    <a:pt x="168" y="0"/>
                  </a:moveTo>
                  <a:cubicBezTo>
                    <a:pt x="96" y="0"/>
                    <a:pt x="1" y="96"/>
                    <a:pt x="1" y="191"/>
                  </a:cubicBezTo>
                  <a:lnTo>
                    <a:pt x="1" y="429"/>
                  </a:lnTo>
                  <a:cubicBezTo>
                    <a:pt x="1" y="500"/>
                    <a:pt x="96" y="596"/>
                    <a:pt x="168" y="596"/>
                  </a:cubicBezTo>
                  <a:cubicBezTo>
                    <a:pt x="263" y="596"/>
                    <a:pt x="358" y="500"/>
                    <a:pt x="358" y="429"/>
                  </a:cubicBezTo>
                  <a:lnTo>
                    <a:pt x="358" y="191"/>
                  </a:lnTo>
                  <a:cubicBezTo>
                    <a:pt x="358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4" name="Google Shape;19754;p83"/>
            <p:cNvSpPr/>
            <p:nvPr/>
          </p:nvSpPr>
          <p:spPr>
            <a:xfrm>
              <a:off x="4365452" y="2449797"/>
              <a:ext cx="353606" cy="352890"/>
            </a:xfrm>
            <a:custGeom>
              <a:avLst/>
              <a:gdLst/>
              <a:ahLst/>
              <a:cxnLst/>
              <a:rect l="l" t="t" r="r" b="b"/>
              <a:pathLst>
                <a:path w="11860" h="11836" extrusionOk="0">
                  <a:moveTo>
                    <a:pt x="905" y="0"/>
                  </a:moveTo>
                  <a:cubicBezTo>
                    <a:pt x="786" y="0"/>
                    <a:pt x="715" y="48"/>
                    <a:pt x="715" y="167"/>
                  </a:cubicBezTo>
                  <a:lnTo>
                    <a:pt x="715" y="976"/>
                  </a:lnTo>
                  <a:lnTo>
                    <a:pt x="500" y="976"/>
                  </a:lnTo>
                  <a:cubicBezTo>
                    <a:pt x="405" y="976"/>
                    <a:pt x="310" y="1024"/>
                    <a:pt x="310" y="1119"/>
                  </a:cubicBezTo>
                  <a:cubicBezTo>
                    <a:pt x="310" y="1238"/>
                    <a:pt x="381" y="1334"/>
                    <a:pt x="500" y="1334"/>
                  </a:cubicBezTo>
                  <a:lnTo>
                    <a:pt x="715" y="1334"/>
                  </a:lnTo>
                  <a:lnTo>
                    <a:pt x="715" y="2215"/>
                  </a:lnTo>
                  <a:lnTo>
                    <a:pt x="500" y="2215"/>
                  </a:lnTo>
                  <a:cubicBezTo>
                    <a:pt x="405" y="2215"/>
                    <a:pt x="310" y="2286"/>
                    <a:pt x="310" y="2381"/>
                  </a:cubicBezTo>
                  <a:cubicBezTo>
                    <a:pt x="310" y="2501"/>
                    <a:pt x="381" y="2572"/>
                    <a:pt x="500" y="2572"/>
                  </a:cubicBezTo>
                  <a:lnTo>
                    <a:pt x="715" y="2572"/>
                  </a:lnTo>
                  <a:lnTo>
                    <a:pt x="715" y="3477"/>
                  </a:lnTo>
                  <a:lnTo>
                    <a:pt x="500" y="3477"/>
                  </a:lnTo>
                  <a:cubicBezTo>
                    <a:pt x="405" y="3477"/>
                    <a:pt x="310" y="3525"/>
                    <a:pt x="310" y="3620"/>
                  </a:cubicBezTo>
                  <a:cubicBezTo>
                    <a:pt x="310" y="3739"/>
                    <a:pt x="381" y="3834"/>
                    <a:pt x="500" y="3834"/>
                  </a:cubicBezTo>
                  <a:lnTo>
                    <a:pt x="715" y="3834"/>
                  </a:lnTo>
                  <a:lnTo>
                    <a:pt x="715" y="4715"/>
                  </a:lnTo>
                  <a:lnTo>
                    <a:pt x="500" y="4715"/>
                  </a:lnTo>
                  <a:cubicBezTo>
                    <a:pt x="405" y="4715"/>
                    <a:pt x="310" y="4787"/>
                    <a:pt x="310" y="4882"/>
                  </a:cubicBezTo>
                  <a:cubicBezTo>
                    <a:pt x="310" y="5001"/>
                    <a:pt x="381" y="5073"/>
                    <a:pt x="500" y="5073"/>
                  </a:cubicBezTo>
                  <a:lnTo>
                    <a:pt x="715" y="5073"/>
                  </a:lnTo>
                  <a:lnTo>
                    <a:pt x="715" y="5977"/>
                  </a:lnTo>
                  <a:lnTo>
                    <a:pt x="500" y="5977"/>
                  </a:lnTo>
                  <a:cubicBezTo>
                    <a:pt x="405" y="5977"/>
                    <a:pt x="310" y="6025"/>
                    <a:pt x="310" y="6120"/>
                  </a:cubicBezTo>
                  <a:cubicBezTo>
                    <a:pt x="310" y="6239"/>
                    <a:pt x="381" y="6335"/>
                    <a:pt x="500" y="6335"/>
                  </a:cubicBezTo>
                  <a:lnTo>
                    <a:pt x="715" y="6335"/>
                  </a:lnTo>
                  <a:lnTo>
                    <a:pt x="715" y="7216"/>
                  </a:lnTo>
                  <a:lnTo>
                    <a:pt x="500" y="7216"/>
                  </a:lnTo>
                  <a:cubicBezTo>
                    <a:pt x="405" y="7216"/>
                    <a:pt x="310" y="7287"/>
                    <a:pt x="310" y="7383"/>
                  </a:cubicBezTo>
                  <a:cubicBezTo>
                    <a:pt x="310" y="7502"/>
                    <a:pt x="381" y="7573"/>
                    <a:pt x="500" y="7573"/>
                  </a:cubicBezTo>
                  <a:lnTo>
                    <a:pt x="715" y="7573"/>
                  </a:lnTo>
                  <a:lnTo>
                    <a:pt x="715" y="8478"/>
                  </a:lnTo>
                  <a:lnTo>
                    <a:pt x="500" y="8478"/>
                  </a:lnTo>
                  <a:cubicBezTo>
                    <a:pt x="405" y="8478"/>
                    <a:pt x="310" y="8526"/>
                    <a:pt x="310" y="8621"/>
                  </a:cubicBezTo>
                  <a:cubicBezTo>
                    <a:pt x="310" y="8740"/>
                    <a:pt x="381" y="8835"/>
                    <a:pt x="500" y="8835"/>
                  </a:cubicBezTo>
                  <a:lnTo>
                    <a:pt x="715" y="8835"/>
                  </a:lnTo>
                  <a:lnTo>
                    <a:pt x="715" y="9716"/>
                  </a:lnTo>
                  <a:lnTo>
                    <a:pt x="524" y="9716"/>
                  </a:lnTo>
                  <a:cubicBezTo>
                    <a:pt x="429" y="9716"/>
                    <a:pt x="357" y="9788"/>
                    <a:pt x="357" y="9883"/>
                  </a:cubicBezTo>
                  <a:cubicBezTo>
                    <a:pt x="357" y="9954"/>
                    <a:pt x="405" y="10050"/>
                    <a:pt x="500" y="10050"/>
                  </a:cubicBezTo>
                  <a:lnTo>
                    <a:pt x="715" y="10050"/>
                  </a:lnTo>
                  <a:lnTo>
                    <a:pt x="715" y="10669"/>
                  </a:lnTo>
                  <a:lnTo>
                    <a:pt x="286" y="10669"/>
                  </a:lnTo>
                  <a:cubicBezTo>
                    <a:pt x="143" y="10669"/>
                    <a:pt x="0" y="10788"/>
                    <a:pt x="0" y="10978"/>
                  </a:cubicBezTo>
                  <a:lnTo>
                    <a:pt x="0" y="11550"/>
                  </a:lnTo>
                  <a:cubicBezTo>
                    <a:pt x="0" y="11693"/>
                    <a:pt x="119" y="11836"/>
                    <a:pt x="286" y="11836"/>
                  </a:cubicBezTo>
                  <a:lnTo>
                    <a:pt x="11574" y="11836"/>
                  </a:lnTo>
                  <a:cubicBezTo>
                    <a:pt x="11717" y="11836"/>
                    <a:pt x="11860" y="11717"/>
                    <a:pt x="11860" y="11550"/>
                  </a:cubicBezTo>
                  <a:lnTo>
                    <a:pt x="11860" y="10978"/>
                  </a:lnTo>
                  <a:cubicBezTo>
                    <a:pt x="11836" y="10788"/>
                    <a:pt x="11717" y="10645"/>
                    <a:pt x="11574" y="10645"/>
                  </a:cubicBezTo>
                  <a:lnTo>
                    <a:pt x="10383" y="10645"/>
                  </a:lnTo>
                  <a:cubicBezTo>
                    <a:pt x="10359" y="10574"/>
                    <a:pt x="10288" y="10526"/>
                    <a:pt x="10240" y="10526"/>
                  </a:cubicBezTo>
                  <a:cubicBezTo>
                    <a:pt x="10169" y="10526"/>
                    <a:pt x="10074" y="10597"/>
                    <a:pt x="10074" y="10645"/>
                  </a:cubicBezTo>
                  <a:lnTo>
                    <a:pt x="7740" y="10645"/>
                  </a:lnTo>
                  <a:lnTo>
                    <a:pt x="7740" y="10407"/>
                  </a:lnTo>
                  <a:cubicBezTo>
                    <a:pt x="7740" y="10312"/>
                    <a:pt x="7645" y="10240"/>
                    <a:pt x="7549" y="10240"/>
                  </a:cubicBezTo>
                  <a:cubicBezTo>
                    <a:pt x="7454" y="10240"/>
                    <a:pt x="7383" y="10312"/>
                    <a:pt x="7383" y="10407"/>
                  </a:cubicBezTo>
                  <a:lnTo>
                    <a:pt x="7383" y="10645"/>
                  </a:lnTo>
                  <a:lnTo>
                    <a:pt x="5430" y="10645"/>
                  </a:lnTo>
                  <a:cubicBezTo>
                    <a:pt x="5358" y="10645"/>
                    <a:pt x="5263" y="10717"/>
                    <a:pt x="5263" y="10788"/>
                  </a:cubicBezTo>
                  <a:cubicBezTo>
                    <a:pt x="5263" y="10907"/>
                    <a:pt x="5311" y="11002"/>
                    <a:pt x="5430" y="11002"/>
                  </a:cubicBezTo>
                  <a:lnTo>
                    <a:pt x="11550" y="11002"/>
                  </a:lnTo>
                  <a:lnTo>
                    <a:pt x="11550" y="11479"/>
                  </a:lnTo>
                  <a:lnTo>
                    <a:pt x="381" y="11479"/>
                  </a:lnTo>
                  <a:lnTo>
                    <a:pt x="381" y="11002"/>
                  </a:lnTo>
                  <a:lnTo>
                    <a:pt x="4596" y="11002"/>
                  </a:lnTo>
                  <a:cubicBezTo>
                    <a:pt x="4692" y="11002"/>
                    <a:pt x="4787" y="10955"/>
                    <a:pt x="4787" y="10859"/>
                  </a:cubicBezTo>
                  <a:cubicBezTo>
                    <a:pt x="4787" y="10740"/>
                    <a:pt x="4715" y="10645"/>
                    <a:pt x="4596" y="10645"/>
                  </a:cubicBezTo>
                  <a:lnTo>
                    <a:pt x="4120" y="10645"/>
                  </a:lnTo>
                  <a:lnTo>
                    <a:pt x="4120" y="10621"/>
                  </a:lnTo>
                  <a:cubicBezTo>
                    <a:pt x="4120" y="10526"/>
                    <a:pt x="4049" y="10431"/>
                    <a:pt x="3953" y="10431"/>
                  </a:cubicBezTo>
                  <a:cubicBezTo>
                    <a:pt x="3858" y="10431"/>
                    <a:pt x="3763" y="10526"/>
                    <a:pt x="3763" y="10621"/>
                  </a:cubicBezTo>
                  <a:lnTo>
                    <a:pt x="3763" y="10669"/>
                  </a:lnTo>
                  <a:lnTo>
                    <a:pt x="2548" y="10669"/>
                  </a:lnTo>
                  <a:lnTo>
                    <a:pt x="2548" y="10645"/>
                  </a:lnTo>
                  <a:cubicBezTo>
                    <a:pt x="2548" y="10550"/>
                    <a:pt x="2501" y="10478"/>
                    <a:pt x="2405" y="10478"/>
                  </a:cubicBezTo>
                  <a:cubicBezTo>
                    <a:pt x="2286" y="10478"/>
                    <a:pt x="2191" y="10526"/>
                    <a:pt x="2191" y="10645"/>
                  </a:cubicBezTo>
                  <a:lnTo>
                    <a:pt x="2191" y="10669"/>
                  </a:lnTo>
                  <a:lnTo>
                    <a:pt x="1072" y="10669"/>
                  </a:lnTo>
                  <a:lnTo>
                    <a:pt x="1072" y="167"/>
                  </a:lnTo>
                  <a:cubicBezTo>
                    <a:pt x="1072" y="72"/>
                    <a:pt x="1000" y="0"/>
                    <a:pt x="90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55" name="Google Shape;19755;p83"/>
          <p:cNvGrpSpPr/>
          <p:nvPr/>
        </p:nvGrpSpPr>
        <p:grpSpPr>
          <a:xfrm>
            <a:off x="3253136" y="2447591"/>
            <a:ext cx="358588" cy="354381"/>
            <a:chOff x="3672223" y="2447591"/>
            <a:chExt cx="358588" cy="354381"/>
          </a:xfrm>
        </p:grpSpPr>
        <p:sp>
          <p:nvSpPr>
            <p:cNvPr id="19756" name="Google Shape;19756;p83"/>
            <p:cNvSpPr/>
            <p:nvPr/>
          </p:nvSpPr>
          <p:spPr>
            <a:xfrm>
              <a:off x="3886655" y="2453345"/>
              <a:ext cx="134913" cy="134227"/>
            </a:xfrm>
            <a:custGeom>
              <a:avLst/>
              <a:gdLst/>
              <a:ahLst/>
              <a:cxnLst/>
              <a:rect l="l" t="t" r="r" b="b"/>
              <a:pathLst>
                <a:path w="4525" h="4502" extrusionOk="0">
                  <a:moveTo>
                    <a:pt x="2263" y="0"/>
                  </a:moveTo>
                  <a:cubicBezTo>
                    <a:pt x="1024" y="0"/>
                    <a:pt x="0" y="1000"/>
                    <a:pt x="0" y="2262"/>
                  </a:cubicBezTo>
                  <a:cubicBezTo>
                    <a:pt x="0" y="3501"/>
                    <a:pt x="1024" y="4501"/>
                    <a:pt x="2263" y="4501"/>
                  </a:cubicBezTo>
                  <a:cubicBezTo>
                    <a:pt x="3525" y="4501"/>
                    <a:pt x="4525" y="3501"/>
                    <a:pt x="4525" y="2262"/>
                  </a:cubicBezTo>
                  <a:cubicBezTo>
                    <a:pt x="4525" y="1000"/>
                    <a:pt x="3525" y="0"/>
                    <a:pt x="22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7" name="Google Shape;19757;p83"/>
            <p:cNvSpPr/>
            <p:nvPr/>
          </p:nvSpPr>
          <p:spPr>
            <a:xfrm>
              <a:off x="3909375" y="2462558"/>
              <a:ext cx="121436" cy="125342"/>
            </a:xfrm>
            <a:custGeom>
              <a:avLst/>
              <a:gdLst/>
              <a:ahLst/>
              <a:cxnLst/>
              <a:rect l="l" t="t" r="r" b="b"/>
              <a:pathLst>
                <a:path w="4073" h="4204" extrusionOk="0">
                  <a:moveTo>
                    <a:pt x="2620" y="1"/>
                  </a:moveTo>
                  <a:lnTo>
                    <a:pt x="2620" y="1"/>
                  </a:lnTo>
                  <a:cubicBezTo>
                    <a:pt x="3382" y="715"/>
                    <a:pt x="3596" y="1882"/>
                    <a:pt x="3049" y="2811"/>
                  </a:cubicBezTo>
                  <a:cubicBezTo>
                    <a:pt x="2631" y="3533"/>
                    <a:pt x="1878" y="3942"/>
                    <a:pt x="1104" y="3942"/>
                  </a:cubicBezTo>
                  <a:cubicBezTo>
                    <a:pt x="729" y="3942"/>
                    <a:pt x="350" y="3846"/>
                    <a:pt x="0" y="3644"/>
                  </a:cubicBezTo>
                  <a:lnTo>
                    <a:pt x="0" y="3644"/>
                  </a:lnTo>
                  <a:cubicBezTo>
                    <a:pt x="119" y="3716"/>
                    <a:pt x="238" y="3811"/>
                    <a:pt x="381" y="3906"/>
                  </a:cubicBezTo>
                  <a:cubicBezTo>
                    <a:pt x="731" y="4108"/>
                    <a:pt x="1110" y="4204"/>
                    <a:pt x="1486" y="4204"/>
                  </a:cubicBezTo>
                  <a:cubicBezTo>
                    <a:pt x="2262" y="4204"/>
                    <a:pt x="3020" y="3795"/>
                    <a:pt x="3453" y="3073"/>
                  </a:cubicBezTo>
                  <a:cubicBezTo>
                    <a:pt x="4073" y="2001"/>
                    <a:pt x="3715" y="644"/>
                    <a:pt x="2620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8" name="Google Shape;19758;p83"/>
            <p:cNvSpPr/>
            <p:nvPr/>
          </p:nvSpPr>
          <p:spPr>
            <a:xfrm>
              <a:off x="3678604" y="2453345"/>
              <a:ext cx="134943" cy="134227"/>
            </a:xfrm>
            <a:custGeom>
              <a:avLst/>
              <a:gdLst/>
              <a:ahLst/>
              <a:cxnLst/>
              <a:rect l="l" t="t" r="r" b="b"/>
              <a:pathLst>
                <a:path w="4526" h="4502" extrusionOk="0">
                  <a:moveTo>
                    <a:pt x="2263" y="0"/>
                  </a:moveTo>
                  <a:cubicBezTo>
                    <a:pt x="1001" y="0"/>
                    <a:pt x="1" y="1000"/>
                    <a:pt x="1" y="2262"/>
                  </a:cubicBezTo>
                  <a:cubicBezTo>
                    <a:pt x="1" y="3501"/>
                    <a:pt x="1001" y="4501"/>
                    <a:pt x="2263" y="4501"/>
                  </a:cubicBezTo>
                  <a:cubicBezTo>
                    <a:pt x="3501" y="4501"/>
                    <a:pt x="4525" y="3501"/>
                    <a:pt x="4525" y="2262"/>
                  </a:cubicBezTo>
                  <a:cubicBezTo>
                    <a:pt x="4525" y="1000"/>
                    <a:pt x="3501" y="0"/>
                    <a:pt x="22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9" name="Google Shape;19759;p83"/>
            <p:cNvSpPr/>
            <p:nvPr/>
          </p:nvSpPr>
          <p:spPr>
            <a:xfrm>
              <a:off x="3701323" y="2462558"/>
              <a:ext cx="121436" cy="125342"/>
            </a:xfrm>
            <a:custGeom>
              <a:avLst/>
              <a:gdLst/>
              <a:ahLst/>
              <a:cxnLst/>
              <a:rect l="l" t="t" r="r" b="b"/>
              <a:pathLst>
                <a:path w="4073" h="4204" extrusionOk="0">
                  <a:moveTo>
                    <a:pt x="2620" y="1"/>
                  </a:moveTo>
                  <a:lnTo>
                    <a:pt x="2620" y="1"/>
                  </a:lnTo>
                  <a:cubicBezTo>
                    <a:pt x="3406" y="715"/>
                    <a:pt x="3597" y="1882"/>
                    <a:pt x="3073" y="2811"/>
                  </a:cubicBezTo>
                  <a:cubicBezTo>
                    <a:pt x="2655" y="3533"/>
                    <a:pt x="1892" y="3942"/>
                    <a:pt x="1110" y="3942"/>
                  </a:cubicBezTo>
                  <a:cubicBezTo>
                    <a:pt x="732" y="3942"/>
                    <a:pt x="350" y="3846"/>
                    <a:pt x="1" y="3644"/>
                  </a:cubicBezTo>
                  <a:lnTo>
                    <a:pt x="1" y="3644"/>
                  </a:lnTo>
                  <a:cubicBezTo>
                    <a:pt x="120" y="3716"/>
                    <a:pt x="239" y="3811"/>
                    <a:pt x="382" y="3906"/>
                  </a:cubicBezTo>
                  <a:cubicBezTo>
                    <a:pt x="731" y="4108"/>
                    <a:pt x="1113" y="4204"/>
                    <a:pt x="1491" y="4204"/>
                  </a:cubicBezTo>
                  <a:cubicBezTo>
                    <a:pt x="2273" y="4204"/>
                    <a:pt x="3036" y="3795"/>
                    <a:pt x="3454" y="3073"/>
                  </a:cubicBezTo>
                  <a:cubicBezTo>
                    <a:pt x="4073" y="2001"/>
                    <a:pt x="3692" y="644"/>
                    <a:pt x="26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0" name="Google Shape;19760;p83"/>
            <p:cNvSpPr/>
            <p:nvPr/>
          </p:nvSpPr>
          <p:spPr>
            <a:xfrm>
              <a:off x="3886655" y="2662082"/>
              <a:ext cx="134913" cy="134943"/>
            </a:xfrm>
            <a:custGeom>
              <a:avLst/>
              <a:gdLst/>
              <a:ahLst/>
              <a:cxnLst/>
              <a:rect l="l" t="t" r="r" b="b"/>
              <a:pathLst>
                <a:path w="4525" h="4526" extrusionOk="0">
                  <a:moveTo>
                    <a:pt x="2263" y="1"/>
                  </a:moveTo>
                  <a:cubicBezTo>
                    <a:pt x="1024" y="1"/>
                    <a:pt x="0" y="1025"/>
                    <a:pt x="0" y="2263"/>
                  </a:cubicBezTo>
                  <a:cubicBezTo>
                    <a:pt x="0" y="3525"/>
                    <a:pt x="1024" y="4525"/>
                    <a:pt x="2263" y="4525"/>
                  </a:cubicBezTo>
                  <a:cubicBezTo>
                    <a:pt x="3525" y="4525"/>
                    <a:pt x="4525" y="3525"/>
                    <a:pt x="4525" y="2263"/>
                  </a:cubicBezTo>
                  <a:cubicBezTo>
                    <a:pt x="4525" y="1025"/>
                    <a:pt x="3525" y="1"/>
                    <a:pt x="2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1" name="Google Shape;19761;p83"/>
            <p:cNvSpPr/>
            <p:nvPr/>
          </p:nvSpPr>
          <p:spPr>
            <a:xfrm>
              <a:off x="3909375" y="2672011"/>
              <a:ext cx="121436" cy="125342"/>
            </a:xfrm>
            <a:custGeom>
              <a:avLst/>
              <a:gdLst/>
              <a:ahLst/>
              <a:cxnLst/>
              <a:rect l="l" t="t" r="r" b="b"/>
              <a:pathLst>
                <a:path w="4073" h="4204" extrusionOk="0">
                  <a:moveTo>
                    <a:pt x="2620" y="1"/>
                  </a:moveTo>
                  <a:lnTo>
                    <a:pt x="2620" y="1"/>
                  </a:lnTo>
                  <a:cubicBezTo>
                    <a:pt x="3382" y="715"/>
                    <a:pt x="3596" y="1882"/>
                    <a:pt x="3049" y="2811"/>
                  </a:cubicBezTo>
                  <a:cubicBezTo>
                    <a:pt x="2631" y="3533"/>
                    <a:pt x="1878" y="3942"/>
                    <a:pt x="1104" y="3942"/>
                  </a:cubicBezTo>
                  <a:cubicBezTo>
                    <a:pt x="729" y="3942"/>
                    <a:pt x="350" y="3846"/>
                    <a:pt x="0" y="3645"/>
                  </a:cubicBezTo>
                  <a:lnTo>
                    <a:pt x="0" y="3645"/>
                  </a:lnTo>
                  <a:cubicBezTo>
                    <a:pt x="119" y="3716"/>
                    <a:pt x="238" y="3811"/>
                    <a:pt x="381" y="3907"/>
                  </a:cubicBezTo>
                  <a:cubicBezTo>
                    <a:pt x="731" y="4108"/>
                    <a:pt x="1110" y="4204"/>
                    <a:pt x="1486" y="4204"/>
                  </a:cubicBezTo>
                  <a:cubicBezTo>
                    <a:pt x="2262" y="4204"/>
                    <a:pt x="3020" y="3795"/>
                    <a:pt x="3453" y="3073"/>
                  </a:cubicBezTo>
                  <a:cubicBezTo>
                    <a:pt x="4073" y="2001"/>
                    <a:pt x="3715" y="596"/>
                    <a:pt x="26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2" name="Google Shape;19762;p83"/>
            <p:cNvSpPr/>
            <p:nvPr/>
          </p:nvSpPr>
          <p:spPr>
            <a:xfrm>
              <a:off x="3678604" y="2662082"/>
              <a:ext cx="134943" cy="134943"/>
            </a:xfrm>
            <a:custGeom>
              <a:avLst/>
              <a:gdLst/>
              <a:ahLst/>
              <a:cxnLst/>
              <a:rect l="l" t="t" r="r" b="b"/>
              <a:pathLst>
                <a:path w="4526" h="4526" extrusionOk="0">
                  <a:moveTo>
                    <a:pt x="2263" y="1"/>
                  </a:moveTo>
                  <a:cubicBezTo>
                    <a:pt x="1001" y="1"/>
                    <a:pt x="1" y="1025"/>
                    <a:pt x="1" y="2263"/>
                  </a:cubicBezTo>
                  <a:cubicBezTo>
                    <a:pt x="1" y="3525"/>
                    <a:pt x="1001" y="4525"/>
                    <a:pt x="2263" y="4525"/>
                  </a:cubicBezTo>
                  <a:cubicBezTo>
                    <a:pt x="3501" y="4525"/>
                    <a:pt x="4525" y="3525"/>
                    <a:pt x="4525" y="2263"/>
                  </a:cubicBezTo>
                  <a:cubicBezTo>
                    <a:pt x="4525" y="1025"/>
                    <a:pt x="3501" y="1"/>
                    <a:pt x="2263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3" name="Google Shape;19763;p83"/>
            <p:cNvSpPr/>
            <p:nvPr/>
          </p:nvSpPr>
          <p:spPr>
            <a:xfrm>
              <a:off x="3701323" y="2672011"/>
              <a:ext cx="120751" cy="125342"/>
            </a:xfrm>
            <a:custGeom>
              <a:avLst/>
              <a:gdLst/>
              <a:ahLst/>
              <a:cxnLst/>
              <a:rect l="l" t="t" r="r" b="b"/>
              <a:pathLst>
                <a:path w="4050" h="4204" extrusionOk="0">
                  <a:moveTo>
                    <a:pt x="2620" y="1"/>
                  </a:moveTo>
                  <a:lnTo>
                    <a:pt x="2620" y="1"/>
                  </a:lnTo>
                  <a:cubicBezTo>
                    <a:pt x="3406" y="715"/>
                    <a:pt x="3597" y="1882"/>
                    <a:pt x="3073" y="2811"/>
                  </a:cubicBezTo>
                  <a:cubicBezTo>
                    <a:pt x="2655" y="3533"/>
                    <a:pt x="1892" y="3942"/>
                    <a:pt x="1110" y="3942"/>
                  </a:cubicBezTo>
                  <a:cubicBezTo>
                    <a:pt x="732" y="3942"/>
                    <a:pt x="350" y="3846"/>
                    <a:pt x="1" y="3645"/>
                  </a:cubicBezTo>
                  <a:lnTo>
                    <a:pt x="1" y="3645"/>
                  </a:lnTo>
                  <a:cubicBezTo>
                    <a:pt x="120" y="3716"/>
                    <a:pt x="239" y="3811"/>
                    <a:pt x="382" y="3907"/>
                  </a:cubicBezTo>
                  <a:cubicBezTo>
                    <a:pt x="731" y="4108"/>
                    <a:pt x="1113" y="4204"/>
                    <a:pt x="1491" y="4204"/>
                  </a:cubicBezTo>
                  <a:cubicBezTo>
                    <a:pt x="2273" y="4204"/>
                    <a:pt x="3036" y="3795"/>
                    <a:pt x="3454" y="3073"/>
                  </a:cubicBezTo>
                  <a:cubicBezTo>
                    <a:pt x="4049" y="2001"/>
                    <a:pt x="3692" y="596"/>
                    <a:pt x="2620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4" name="Google Shape;19764;p83"/>
            <p:cNvSpPr/>
            <p:nvPr/>
          </p:nvSpPr>
          <p:spPr>
            <a:xfrm>
              <a:off x="3741097" y="2517955"/>
              <a:ext cx="216576" cy="216576"/>
            </a:xfrm>
            <a:custGeom>
              <a:avLst/>
              <a:gdLst/>
              <a:ahLst/>
              <a:cxnLst/>
              <a:rect l="l" t="t" r="r" b="b"/>
              <a:pathLst>
                <a:path w="7264" h="7264" extrusionOk="0">
                  <a:moveTo>
                    <a:pt x="3644" y="0"/>
                  </a:moveTo>
                  <a:cubicBezTo>
                    <a:pt x="1644" y="0"/>
                    <a:pt x="0" y="1620"/>
                    <a:pt x="0" y="3620"/>
                  </a:cubicBezTo>
                  <a:cubicBezTo>
                    <a:pt x="0" y="5620"/>
                    <a:pt x="1644" y="7264"/>
                    <a:pt x="3644" y="7264"/>
                  </a:cubicBezTo>
                  <a:cubicBezTo>
                    <a:pt x="5644" y="7264"/>
                    <a:pt x="7264" y="5620"/>
                    <a:pt x="7264" y="3620"/>
                  </a:cubicBezTo>
                  <a:cubicBezTo>
                    <a:pt x="7264" y="1620"/>
                    <a:pt x="5644" y="0"/>
                    <a:pt x="3644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5" name="Google Shape;19765;p83"/>
            <p:cNvSpPr/>
            <p:nvPr/>
          </p:nvSpPr>
          <p:spPr>
            <a:xfrm>
              <a:off x="3802874" y="2522218"/>
              <a:ext cx="154799" cy="212313"/>
            </a:xfrm>
            <a:custGeom>
              <a:avLst/>
              <a:gdLst/>
              <a:ahLst/>
              <a:cxnLst/>
              <a:rect l="l" t="t" r="r" b="b"/>
              <a:pathLst>
                <a:path w="5192" h="7121" extrusionOk="0">
                  <a:moveTo>
                    <a:pt x="2644" y="0"/>
                  </a:moveTo>
                  <a:lnTo>
                    <a:pt x="2644" y="0"/>
                  </a:lnTo>
                  <a:cubicBezTo>
                    <a:pt x="3858" y="595"/>
                    <a:pt x="4692" y="1858"/>
                    <a:pt x="4692" y="3287"/>
                  </a:cubicBezTo>
                  <a:cubicBezTo>
                    <a:pt x="4692" y="5263"/>
                    <a:pt x="3048" y="6906"/>
                    <a:pt x="1072" y="6906"/>
                  </a:cubicBezTo>
                  <a:cubicBezTo>
                    <a:pt x="667" y="6906"/>
                    <a:pt x="310" y="6859"/>
                    <a:pt x="0" y="6763"/>
                  </a:cubicBezTo>
                  <a:lnTo>
                    <a:pt x="0" y="6763"/>
                  </a:lnTo>
                  <a:cubicBezTo>
                    <a:pt x="476" y="7002"/>
                    <a:pt x="1000" y="7121"/>
                    <a:pt x="1572" y="7121"/>
                  </a:cubicBezTo>
                  <a:cubicBezTo>
                    <a:pt x="3572" y="7121"/>
                    <a:pt x="5192" y="5477"/>
                    <a:pt x="5192" y="3477"/>
                  </a:cubicBezTo>
                  <a:cubicBezTo>
                    <a:pt x="5192" y="1858"/>
                    <a:pt x="4120" y="453"/>
                    <a:pt x="2644" y="0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6" name="Google Shape;19766;p83"/>
            <p:cNvSpPr/>
            <p:nvPr/>
          </p:nvSpPr>
          <p:spPr>
            <a:xfrm>
              <a:off x="3672223" y="2447591"/>
              <a:ext cx="357154" cy="354381"/>
            </a:xfrm>
            <a:custGeom>
              <a:avLst/>
              <a:gdLst/>
              <a:ahLst/>
              <a:cxnLst/>
              <a:rect l="l" t="t" r="r" b="b"/>
              <a:pathLst>
                <a:path w="11979" h="11886" extrusionOk="0">
                  <a:moveTo>
                    <a:pt x="9455" y="384"/>
                  </a:moveTo>
                  <a:cubicBezTo>
                    <a:pt x="9645" y="384"/>
                    <a:pt x="9812" y="431"/>
                    <a:pt x="10002" y="455"/>
                  </a:cubicBezTo>
                  <a:cubicBezTo>
                    <a:pt x="10526" y="598"/>
                    <a:pt x="10979" y="931"/>
                    <a:pt x="11241" y="1431"/>
                  </a:cubicBezTo>
                  <a:cubicBezTo>
                    <a:pt x="11527" y="1908"/>
                    <a:pt x="11598" y="2479"/>
                    <a:pt x="11455" y="3003"/>
                  </a:cubicBezTo>
                  <a:cubicBezTo>
                    <a:pt x="11312" y="3551"/>
                    <a:pt x="10979" y="4003"/>
                    <a:pt x="10479" y="4265"/>
                  </a:cubicBezTo>
                  <a:cubicBezTo>
                    <a:pt x="10145" y="4432"/>
                    <a:pt x="9812" y="4527"/>
                    <a:pt x="9455" y="4527"/>
                  </a:cubicBezTo>
                  <a:cubicBezTo>
                    <a:pt x="9074" y="3575"/>
                    <a:pt x="8312" y="2837"/>
                    <a:pt x="7359" y="2455"/>
                  </a:cubicBezTo>
                  <a:lnTo>
                    <a:pt x="7430" y="1908"/>
                  </a:lnTo>
                  <a:cubicBezTo>
                    <a:pt x="7597" y="1384"/>
                    <a:pt x="7907" y="931"/>
                    <a:pt x="8431" y="669"/>
                  </a:cubicBezTo>
                  <a:cubicBezTo>
                    <a:pt x="8740" y="479"/>
                    <a:pt x="9097" y="384"/>
                    <a:pt x="9455" y="384"/>
                  </a:cubicBezTo>
                  <a:close/>
                  <a:moveTo>
                    <a:pt x="2429" y="7385"/>
                  </a:moveTo>
                  <a:cubicBezTo>
                    <a:pt x="2834" y="8338"/>
                    <a:pt x="3596" y="9124"/>
                    <a:pt x="4549" y="9505"/>
                  </a:cubicBezTo>
                  <a:cubicBezTo>
                    <a:pt x="4525" y="10624"/>
                    <a:pt x="3596" y="11553"/>
                    <a:pt x="2477" y="11553"/>
                  </a:cubicBezTo>
                  <a:cubicBezTo>
                    <a:pt x="1334" y="11553"/>
                    <a:pt x="381" y="10624"/>
                    <a:pt x="381" y="9481"/>
                  </a:cubicBezTo>
                  <a:cubicBezTo>
                    <a:pt x="381" y="8338"/>
                    <a:pt x="1310" y="7409"/>
                    <a:pt x="2429" y="7385"/>
                  </a:cubicBezTo>
                  <a:close/>
                  <a:moveTo>
                    <a:pt x="5954" y="2527"/>
                  </a:moveTo>
                  <a:cubicBezTo>
                    <a:pt x="7859" y="2527"/>
                    <a:pt x="9407" y="4075"/>
                    <a:pt x="9407" y="5980"/>
                  </a:cubicBezTo>
                  <a:cubicBezTo>
                    <a:pt x="9407" y="6933"/>
                    <a:pt x="8978" y="7885"/>
                    <a:pt x="8264" y="8504"/>
                  </a:cubicBezTo>
                  <a:cubicBezTo>
                    <a:pt x="8216" y="8576"/>
                    <a:pt x="8192" y="8695"/>
                    <a:pt x="8264" y="8742"/>
                  </a:cubicBezTo>
                  <a:cubicBezTo>
                    <a:pt x="8302" y="8781"/>
                    <a:pt x="8354" y="8805"/>
                    <a:pt x="8401" y="8805"/>
                  </a:cubicBezTo>
                  <a:cubicBezTo>
                    <a:pt x="8442" y="8805"/>
                    <a:pt x="8480" y="8787"/>
                    <a:pt x="8502" y="8742"/>
                  </a:cubicBezTo>
                  <a:cubicBezTo>
                    <a:pt x="8931" y="8361"/>
                    <a:pt x="9264" y="7885"/>
                    <a:pt x="9455" y="7385"/>
                  </a:cubicBezTo>
                  <a:cubicBezTo>
                    <a:pt x="9812" y="7385"/>
                    <a:pt x="10145" y="7480"/>
                    <a:pt x="10479" y="7647"/>
                  </a:cubicBezTo>
                  <a:cubicBezTo>
                    <a:pt x="10955" y="7909"/>
                    <a:pt x="11312" y="8361"/>
                    <a:pt x="11455" y="8909"/>
                  </a:cubicBezTo>
                  <a:cubicBezTo>
                    <a:pt x="11598" y="9481"/>
                    <a:pt x="11527" y="10028"/>
                    <a:pt x="11241" y="10505"/>
                  </a:cubicBezTo>
                  <a:cubicBezTo>
                    <a:pt x="10979" y="10981"/>
                    <a:pt x="10526" y="11338"/>
                    <a:pt x="10002" y="11505"/>
                  </a:cubicBezTo>
                  <a:cubicBezTo>
                    <a:pt x="9830" y="11550"/>
                    <a:pt x="9657" y="11571"/>
                    <a:pt x="9487" y="11571"/>
                  </a:cubicBezTo>
                  <a:cubicBezTo>
                    <a:pt x="9117" y="11571"/>
                    <a:pt x="8757" y="11470"/>
                    <a:pt x="8431" y="11291"/>
                  </a:cubicBezTo>
                  <a:cubicBezTo>
                    <a:pt x="7954" y="11029"/>
                    <a:pt x="7597" y="10576"/>
                    <a:pt x="7430" y="10028"/>
                  </a:cubicBezTo>
                  <a:cubicBezTo>
                    <a:pt x="7383" y="9862"/>
                    <a:pt x="7383" y="9695"/>
                    <a:pt x="7383" y="9528"/>
                  </a:cubicBezTo>
                  <a:cubicBezTo>
                    <a:pt x="7549" y="9457"/>
                    <a:pt x="7716" y="9385"/>
                    <a:pt x="7859" y="9290"/>
                  </a:cubicBezTo>
                  <a:cubicBezTo>
                    <a:pt x="7931" y="9219"/>
                    <a:pt x="7978" y="9147"/>
                    <a:pt x="7907" y="9052"/>
                  </a:cubicBezTo>
                  <a:cubicBezTo>
                    <a:pt x="7875" y="8989"/>
                    <a:pt x="7822" y="8957"/>
                    <a:pt x="7762" y="8957"/>
                  </a:cubicBezTo>
                  <a:cubicBezTo>
                    <a:pt x="7732" y="8957"/>
                    <a:pt x="7700" y="8965"/>
                    <a:pt x="7669" y="8981"/>
                  </a:cubicBezTo>
                  <a:cubicBezTo>
                    <a:pt x="7168" y="9290"/>
                    <a:pt x="6573" y="9433"/>
                    <a:pt x="5954" y="9433"/>
                  </a:cubicBezTo>
                  <a:cubicBezTo>
                    <a:pt x="4049" y="9433"/>
                    <a:pt x="2501" y="7885"/>
                    <a:pt x="2501" y="5980"/>
                  </a:cubicBezTo>
                  <a:cubicBezTo>
                    <a:pt x="2501" y="4075"/>
                    <a:pt x="4049" y="2527"/>
                    <a:pt x="5954" y="2527"/>
                  </a:cubicBezTo>
                  <a:close/>
                  <a:moveTo>
                    <a:pt x="9473" y="1"/>
                  </a:moveTo>
                  <a:cubicBezTo>
                    <a:pt x="9056" y="1"/>
                    <a:pt x="8639" y="117"/>
                    <a:pt x="8264" y="336"/>
                  </a:cubicBezTo>
                  <a:cubicBezTo>
                    <a:pt x="7692" y="646"/>
                    <a:pt x="7311" y="1170"/>
                    <a:pt x="7145" y="1789"/>
                  </a:cubicBezTo>
                  <a:cubicBezTo>
                    <a:pt x="7121" y="1955"/>
                    <a:pt x="7073" y="2122"/>
                    <a:pt x="7049" y="2289"/>
                  </a:cubicBezTo>
                  <a:cubicBezTo>
                    <a:pt x="6716" y="2217"/>
                    <a:pt x="6359" y="2146"/>
                    <a:pt x="5978" y="2146"/>
                  </a:cubicBezTo>
                  <a:cubicBezTo>
                    <a:pt x="5621" y="2146"/>
                    <a:pt x="5239" y="2217"/>
                    <a:pt x="4906" y="2289"/>
                  </a:cubicBezTo>
                  <a:cubicBezTo>
                    <a:pt x="4906" y="2027"/>
                    <a:pt x="4858" y="1789"/>
                    <a:pt x="4763" y="1551"/>
                  </a:cubicBezTo>
                  <a:cubicBezTo>
                    <a:pt x="4745" y="1478"/>
                    <a:pt x="4671" y="1447"/>
                    <a:pt x="4595" y="1447"/>
                  </a:cubicBezTo>
                  <a:cubicBezTo>
                    <a:pt x="4571" y="1447"/>
                    <a:pt x="4548" y="1450"/>
                    <a:pt x="4525" y="1455"/>
                  </a:cubicBezTo>
                  <a:cubicBezTo>
                    <a:pt x="4430" y="1503"/>
                    <a:pt x="4406" y="1622"/>
                    <a:pt x="4430" y="1693"/>
                  </a:cubicBezTo>
                  <a:cubicBezTo>
                    <a:pt x="4525" y="1932"/>
                    <a:pt x="4573" y="2217"/>
                    <a:pt x="4573" y="2432"/>
                  </a:cubicBezTo>
                  <a:cubicBezTo>
                    <a:pt x="3620" y="2837"/>
                    <a:pt x="2858" y="3575"/>
                    <a:pt x="2477" y="4527"/>
                  </a:cubicBezTo>
                  <a:cubicBezTo>
                    <a:pt x="2286" y="4527"/>
                    <a:pt x="2144" y="4504"/>
                    <a:pt x="1953" y="4456"/>
                  </a:cubicBezTo>
                  <a:cubicBezTo>
                    <a:pt x="1429" y="4313"/>
                    <a:pt x="977" y="3980"/>
                    <a:pt x="715" y="3480"/>
                  </a:cubicBezTo>
                  <a:cubicBezTo>
                    <a:pt x="453" y="3003"/>
                    <a:pt x="358" y="2432"/>
                    <a:pt x="500" y="1908"/>
                  </a:cubicBezTo>
                  <a:cubicBezTo>
                    <a:pt x="643" y="1384"/>
                    <a:pt x="977" y="931"/>
                    <a:pt x="1477" y="646"/>
                  </a:cubicBezTo>
                  <a:cubicBezTo>
                    <a:pt x="1792" y="465"/>
                    <a:pt x="2148" y="377"/>
                    <a:pt x="2504" y="377"/>
                  </a:cubicBezTo>
                  <a:cubicBezTo>
                    <a:pt x="3089" y="377"/>
                    <a:pt x="3673" y="615"/>
                    <a:pt x="4073" y="1074"/>
                  </a:cubicBezTo>
                  <a:cubicBezTo>
                    <a:pt x="4114" y="1102"/>
                    <a:pt x="4171" y="1129"/>
                    <a:pt x="4221" y="1129"/>
                  </a:cubicBezTo>
                  <a:cubicBezTo>
                    <a:pt x="4258" y="1129"/>
                    <a:pt x="4291" y="1115"/>
                    <a:pt x="4311" y="1074"/>
                  </a:cubicBezTo>
                  <a:cubicBezTo>
                    <a:pt x="4382" y="1003"/>
                    <a:pt x="4406" y="884"/>
                    <a:pt x="4311" y="836"/>
                  </a:cubicBezTo>
                  <a:cubicBezTo>
                    <a:pt x="3954" y="431"/>
                    <a:pt x="3453" y="146"/>
                    <a:pt x="2906" y="50"/>
                  </a:cubicBezTo>
                  <a:cubicBezTo>
                    <a:pt x="2779" y="34"/>
                    <a:pt x="2650" y="25"/>
                    <a:pt x="2522" y="25"/>
                  </a:cubicBezTo>
                  <a:cubicBezTo>
                    <a:pt x="2098" y="25"/>
                    <a:pt x="1676" y="122"/>
                    <a:pt x="1310" y="360"/>
                  </a:cubicBezTo>
                  <a:cubicBezTo>
                    <a:pt x="739" y="693"/>
                    <a:pt x="358" y="1193"/>
                    <a:pt x="167" y="1813"/>
                  </a:cubicBezTo>
                  <a:cubicBezTo>
                    <a:pt x="0" y="2432"/>
                    <a:pt x="96" y="3098"/>
                    <a:pt x="405" y="3670"/>
                  </a:cubicBezTo>
                  <a:cubicBezTo>
                    <a:pt x="739" y="4218"/>
                    <a:pt x="1239" y="4623"/>
                    <a:pt x="1882" y="4789"/>
                  </a:cubicBezTo>
                  <a:cubicBezTo>
                    <a:pt x="2025" y="4813"/>
                    <a:pt x="2191" y="4861"/>
                    <a:pt x="2358" y="4885"/>
                  </a:cubicBezTo>
                  <a:cubicBezTo>
                    <a:pt x="2215" y="5242"/>
                    <a:pt x="2191" y="5599"/>
                    <a:pt x="2191" y="5980"/>
                  </a:cubicBezTo>
                  <a:cubicBezTo>
                    <a:pt x="2191" y="6361"/>
                    <a:pt x="2263" y="6718"/>
                    <a:pt x="2358" y="7052"/>
                  </a:cubicBezTo>
                  <a:cubicBezTo>
                    <a:pt x="1096" y="7147"/>
                    <a:pt x="96" y="8195"/>
                    <a:pt x="96" y="9457"/>
                  </a:cubicBezTo>
                  <a:cubicBezTo>
                    <a:pt x="96" y="10814"/>
                    <a:pt x="1191" y="11886"/>
                    <a:pt x="2501" y="11886"/>
                  </a:cubicBezTo>
                  <a:cubicBezTo>
                    <a:pt x="3763" y="11886"/>
                    <a:pt x="4858" y="10862"/>
                    <a:pt x="4906" y="9624"/>
                  </a:cubicBezTo>
                  <a:cubicBezTo>
                    <a:pt x="5239" y="9695"/>
                    <a:pt x="5597" y="9767"/>
                    <a:pt x="5978" y="9767"/>
                  </a:cubicBezTo>
                  <a:cubicBezTo>
                    <a:pt x="6335" y="9767"/>
                    <a:pt x="6692" y="9695"/>
                    <a:pt x="7049" y="9624"/>
                  </a:cubicBezTo>
                  <a:cubicBezTo>
                    <a:pt x="7049" y="9767"/>
                    <a:pt x="7073" y="9957"/>
                    <a:pt x="7145" y="10100"/>
                  </a:cubicBezTo>
                  <a:cubicBezTo>
                    <a:pt x="7311" y="10719"/>
                    <a:pt x="7692" y="11243"/>
                    <a:pt x="8264" y="11553"/>
                  </a:cubicBezTo>
                  <a:cubicBezTo>
                    <a:pt x="8645" y="11767"/>
                    <a:pt x="9050" y="11886"/>
                    <a:pt x="9478" y="11886"/>
                  </a:cubicBezTo>
                  <a:cubicBezTo>
                    <a:pt x="9693" y="11886"/>
                    <a:pt x="9907" y="11838"/>
                    <a:pt x="10121" y="11791"/>
                  </a:cubicBezTo>
                  <a:cubicBezTo>
                    <a:pt x="10741" y="11624"/>
                    <a:pt x="11265" y="11219"/>
                    <a:pt x="11574" y="10671"/>
                  </a:cubicBezTo>
                  <a:cubicBezTo>
                    <a:pt x="11908" y="10100"/>
                    <a:pt x="11979" y="9433"/>
                    <a:pt x="11812" y="8814"/>
                  </a:cubicBezTo>
                  <a:cubicBezTo>
                    <a:pt x="11622" y="8195"/>
                    <a:pt x="11217" y="7695"/>
                    <a:pt x="10645" y="7361"/>
                  </a:cubicBezTo>
                  <a:cubicBezTo>
                    <a:pt x="10336" y="7171"/>
                    <a:pt x="9979" y="7052"/>
                    <a:pt x="9621" y="7028"/>
                  </a:cubicBezTo>
                  <a:cubicBezTo>
                    <a:pt x="9693" y="6671"/>
                    <a:pt x="9764" y="6313"/>
                    <a:pt x="9764" y="5956"/>
                  </a:cubicBezTo>
                  <a:cubicBezTo>
                    <a:pt x="9764" y="5575"/>
                    <a:pt x="9693" y="5218"/>
                    <a:pt x="9621" y="4861"/>
                  </a:cubicBezTo>
                  <a:cubicBezTo>
                    <a:pt x="9979" y="4813"/>
                    <a:pt x="10360" y="4742"/>
                    <a:pt x="10693" y="4527"/>
                  </a:cubicBezTo>
                  <a:cubicBezTo>
                    <a:pt x="11241" y="4194"/>
                    <a:pt x="11646" y="3694"/>
                    <a:pt x="11812" y="3075"/>
                  </a:cubicBezTo>
                  <a:cubicBezTo>
                    <a:pt x="11979" y="2432"/>
                    <a:pt x="11908" y="1789"/>
                    <a:pt x="11574" y="1217"/>
                  </a:cubicBezTo>
                  <a:cubicBezTo>
                    <a:pt x="11241" y="646"/>
                    <a:pt x="10741" y="265"/>
                    <a:pt x="10121" y="98"/>
                  </a:cubicBezTo>
                  <a:cubicBezTo>
                    <a:pt x="9909" y="33"/>
                    <a:pt x="9691" y="1"/>
                    <a:pt x="947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7" name="Google Shape;19767;p83"/>
            <p:cNvSpPr/>
            <p:nvPr/>
          </p:nvSpPr>
          <p:spPr>
            <a:xfrm>
              <a:off x="3920019" y="2504448"/>
              <a:ext cx="68902" cy="10674"/>
            </a:xfrm>
            <a:custGeom>
              <a:avLst/>
              <a:gdLst/>
              <a:ahLst/>
              <a:cxnLst/>
              <a:rect l="l" t="t" r="r" b="b"/>
              <a:pathLst>
                <a:path w="2311" h="358" extrusionOk="0">
                  <a:moveTo>
                    <a:pt x="191" y="1"/>
                  </a:moveTo>
                  <a:cubicBezTo>
                    <a:pt x="120" y="1"/>
                    <a:pt x="48" y="72"/>
                    <a:pt x="24" y="144"/>
                  </a:cubicBezTo>
                  <a:cubicBezTo>
                    <a:pt x="1" y="263"/>
                    <a:pt x="72" y="358"/>
                    <a:pt x="191" y="358"/>
                  </a:cubicBezTo>
                  <a:lnTo>
                    <a:pt x="2096" y="358"/>
                  </a:lnTo>
                  <a:cubicBezTo>
                    <a:pt x="2215" y="358"/>
                    <a:pt x="2311" y="263"/>
                    <a:pt x="2287" y="144"/>
                  </a:cubicBezTo>
                  <a:cubicBezTo>
                    <a:pt x="2263" y="72"/>
                    <a:pt x="2168" y="1"/>
                    <a:pt x="207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8" name="Google Shape;19768;p83"/>
            <p:cNvSpPr/>
            <p:nvPr/>
          </p:nvSpPr>
          <p:spPr>
            <a:xfrm>
              <a:off x="3941307" y="2526482"/>
              <a:ext cx="46899" cy="10674"/>
            </a:xfrm>
            <a:custGeom>
              <a:avLst/>
              <a:gdLst/>
              <a:ahLst/>
              <a:cxnLst/>
              <a:rect l="l" t="t" r="r" b="b"/>
              <a:pathLst>
                <a:path w="1573" h="358" extrusionOk="0">
                  <a:moveTo>
                    <a:pt x="192" y="0"/>
                  </a:moveTo>
                  <a:cubicBezTo>
                    <a:pt x="120" y="0"/>
                    <a:pt x="49" y="71"/>
                    <a:pt x="25" y="167"/>
                  </a:cubicBezTo>
                  <a:cubicBezTo>
                    <a:pt x="1" y="286"/>
                    <a:pt x="72" y="357"/>
                    <a:pt x="192" y="357"/>
                  </a:cubicBezTo>
                  <a:lnTo>
                    <a:pt x="1358" y="357"/>
                  </a:lnTo>
                  <a:cubicBezTo>
                    <a:pt x="1454" y="357"/>
                    <a:pt x="1501" y="310"/>
                    <a:pt x="1549" y="214"/>
                  </a:cubicBezTo>
                  <a:cubicBezTo>
                    <a:pt x="1573" y="95"/>
                    <a:pt x="1477" y="0"/>
                    <a:pt x="135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9" name="Google Shape;19769;p83"/>
            <p:cNvSpPr/>
            <p:nvPr/>
          </p:nvSpPr>
          <p:spPr>
            <a:xfrm>
              <a:off x="3711282" y="2735219"/>
              <a:ext cx="68902" cy="10674"/>
            </a:xfrm>
            <a:custGeom>
              <a:avLst/>
              <a:gdLst/>
              <a:ahLst/>
              <a:cxnLst/>
              <a:rect l="l" t="t" r="r" b="b"/>
              <a:pathLst>
                <a:path w="2311" h="358" extrusionOk="0">
                  <a:moveTo>
                    <a:pt x="214" y="0"/>
                  </a:moveTo>
                  <a:cubicBezTo>
                    <a:pt x="72" y="0"/>
                    <a:pt x="0" y="96"/>
                    <a:pt x="24" y="215"/>
                  </a:cubicBezTo>
                  <a:cubicBezTo>
                    <a:pt x="48" y="310"/>
                    <a:pt x="143" y="358"/>
                    <a:pt x="238" y="358"/>
                  </a:cubicBezTo>
                  <a:lnTo>
                    <a:pt x="2120" y="358"/>
                  </a:lnTo>
                  <a:cubicBezTo>
                    <a:pt x="2191" y="358"/>
                    <a:pt x="2262" y="310"/>
                    <a:pt x="2286" y="215"/>
                  </a:cubicBezTo>
                  <a:cubicBezTo>
                    <a:pt x="2310" y="96"/>
                    <a:pt x="2239" y="0"/>
                    <a:pt x="212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0" name="Google Shape;19770;p83"/>
            <p:cNvSpPr/>
            <p:nvPr/>
          </p:nvSpPr>
          <p:spPr>
            <a:xfrm>
              <a:off x="3711967" y="2713931"/>
              <a:ext cx="46183" cy="10674"/>
            </a:xfrm>
            <a:custGeom>
              <a:avLst/>
              <a:gdLst/>
              <a:ahLst/>
              <a:cxnLst/>
              <a:rect l="l" t="t" r="r" b="b"/>
              <a:pathLst>
                <a:path w="1549" h="358" extrusionOk="0">
                  <a:moveTo>
                    <a:pt x="191" y="0"/>
                  </a:moveTo>
                  <a:cubicBezTo>
                    <a:pt x="96" y="0"/>
                    <a:pt x="25" y="71"/>
                    <a:pt x="1" y="143"/>
                  </a:cubicBezTo>
                  <a:cubicBezTo>
                    <a:pt x="1" y="238"/>
                    <a:pt x="96" y="357"/>
                    <a:pt x="191" y="357"/>
                  </a:cubicBezTo>
                  <a:lnTo>
                    <a:pt x="1335" y="357"/>
                  </a:lnTo>
                  <a:cubicBezTo>
                    <a:pt x="1430" y="357"/>
                    <a:pt x="1501" y="310"/>
                    <a:pt x="1525" y="214"/>
                  </a:cubicBezTo>
                  <a:cubicBezTo>
                    <a:pt x="1549" y="95"/>
                    <a:pt x="1454" y="0"/>
                    <a:pt x="133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1" name="Google Shape;19771;p83"/>
            <p:cNvSpPr/>
            <p:nvPr/>
          </p:nvSpPr>
          <p:spPr>
            <a:xfrm>
              <a:off x="3920019" y="2735219"/>
              <a:ext cx="68187" cy="10674"/>
            </a:xfrm>
            <a:custGeom>
              <a:avLst/>
              <a:gdLst/>
              <a:ahLst/>
              <a:cxnLst/>
              <a:rect l="l" t="t" r="r" b="b"/>
              <a:pathLst>
                <a:path w="2287" h="358" extrusionOk="0">
                  <a:moveTo>
                    <a:pt x="191" y="0"/>
                  </a:moveTo>
                  <a:cubicBezTo>
                    <a:pt x="120" y="0"/>
                    <a:pt x="48" y="72"/>
                    <a:pt x="24" y="143"/>
                  </a:cubicBezTo>
                  <a:cubicBezTo>
                    <a:pt x="1" y="262"/>
                    <a:pt x="72" y="358"/>
                    <a:pt x="191" y="358"/>
                  </a:cubicBezTo>
                  <a:lnTo>
                    <a:pt x="2072" y="358"/>
                  </a:lnTo>
                  <a:cubicBezTo>
                    <a:pt x="2168" y="358"/>
                    <a:pt x="2215" y="310"/>
                    <a:pt x="2263" y="215"/>
                  </a:cubicBezTo>
                  <a:cubicBezTo>
                    <a:pt x="2287" y="96"/>
                    <a:pt x="2191" y="0"/>
                    <a:pt x="20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2" name="Google Shape;19772;p83"/>
            <p:cNvSpPr/>
            <p:nvPr/>
          </p:nvSpPr>
          <p:spPr>
            <a:xfrm>
              <a:off x="3941307" y="2713931"/>
              <a:ext cx="46899" cy="10674"/>
            </a:xfrm>
            <a:custGeom>
              <a:avLst/>
              <a:gdLst/>
              <a:ahLst/>
              <a:cxnLst/>
              <a:rect l="l" t="t" r="r" b="b"/>
              <a:pathLst>
                <a:path w="1573" h="358" extrusionOk="0">
                  <a:moveTo>
                    <a:pt x="192" y="0"/>
                  </a:moveTo>
                  <a:cubicBezTo>
                    <a:pt x="120" y="0"/>
                    <a:pt x="49" y="71"/>
                    <a:pt x="25" y="143"/>
                  </a:cubicBezTo>
                  <a:cubicBezTo>
                    <a:pt x="1" y="262"/>
                    <a:pt x="72" y="357"/>
                    <a:pt x="192" y="357"/>
                  </a:cubicBezTo>
                  <a:lnTo>
                    <a:pt x="1358" y="357"/>
                  </a:lnTo>
                  <a:cubicBezTo>
                    <a:pt x="1454" y="357"/>
                    <a:pt x="1501" y="310"/>
                    <a:pt x="1549" y="214"/>
                  </a:cubicBezTo>
                  <a:cubicBezTo>
                    <a:pt x="1573" y="95"/>
                    <a:pt x="1477" y="0"/>
                    <a:pt x="135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3" name="Google Shape;19773;p83"/>
            <p:cNvSpPr/>
            <p:nvPr/>
          </p:nvSpPr>
          <p:spPr>
            <a:xfrm>
              <a:off x="3796464" y="2593924"/>
              <a:ext cx="107245" cy="10674"/>
            </a:xfrm>
            <a:custGeom>
              <a:avLst/>
              <a:gdLst/>
              <a:ahLst/>
              <a:cxnLst/>
              <a:rect l="l" t="t" r="r" b="b"/>
              <a:pathLst>
                <a:path w="3597" h="358" extrusionOk="0">
                  <a:moveTo>
                    <a:pt x="215" y="0"/>
                  </a:moveTo>
                  <a:cubicBezTo>
                    <a:pt x="120" y="0"/>
                    <a:pt x="48" y="72"/>
                    <a:pt x="25" y="167"/>
                  </a:cubicBezTo>
                  <a:cubicBezTo>
                    <a:pt x="1" y="286"/>
                    <a:pt x="96" y="358"/>
                    <a:pt x="215" y="358"/>
                  </a:cubicBezTo>
                  <a:lnTo>
                    <a:pt x="3430" y="358"/>
                  </a:lnTo>
                  <a:cubicBezTo>
                    <a:pt x="3502" y="358"/>
                    <a:pt x="3573" y="310"/>
                    <a:pt x="3597" y="215"/>
                  </a:cubicBezTo>
                  <a:cubicBezTo>
                    <a:pt x="3597" y="96"/>
                    <a:pt x="3502" y="0"/>
                    <a:pt x="343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4" name="Google Shape;19774;p83"/>
            <p:cNvSpPr/>
            <p:nvPr/>
          </p:nvSpPr>
          <p:spPr>
            <a:xfrm>
              <a:off x="3796464" y="2620907"/>
              <a:ext cx="107245" cy="10674"/>
            </a:xfrm>
            <a:custGeom>
              <a:avLst/>
              <a:gdLst/>
              <a:ahLst/>
              <a:cxnLst/>
              <a:rect l="l" t="t" r="r" b="b"/>
              <a:pathLst>
                <a:path w="3597" h="358" extrusionOk="0">
                  <a:moveTo>
                    <a:pt x="215" y="0"/>
                  </a:moveTo>
                  <a:cubicBezTo>
                    <a:pt x="120" y="0"/>
                    <a:pt x="48" y="48"/>
                    <a:pt x="25" y="143"/>
                  </a:cubicBezTo>
                  <a:cubicBezTo>
                    <a:pt x="1" y="262"/>
                    <a:pt x="96" y="358"/>
                    <a:pt x="215" y="358"/>
                  </a:cubicBezTo>
                  <a:lnTo>
                    <a:pt x="3430" y="358"/>
                  </a:lnTo>
                  <a:cubicBezTo>
                    <a:pt x="3502" y="358"/>
                    <a:pt x="3573" y="286"/>
                    <a:pt x="3597" y="215"/>
                  </a:cubicBezTo>
                  <a:cubicBezTo>
                    <a:pt x="3597" y="96"/>
                    <a:pt x="3502" y="0"/>
                    <a:pt x="343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5" name="Google Shape;19775;p83"/>
            <p:cNvSpPr/>
            <p:nvPr/>
          </p:nvSpPr>
          <p:spPr>
            <a:xfrm>
              <a:off x="3820614" y="2647175"/>
              <a:ext cx="58974" cy="10674"/>
            </a:xfrm>
            <a:custGeom>
              <a:avLst/>
              <a:gdLst/>
              <a:ahLst/>
              <a:cxnLst/>
              <a:rect l="l" t="t" r="r" b="b"/>
              <a:pathLst>
                <a:path w="1978" h="358" extrusionOk="0">
                  <a:moveTo>
                    <a:pt x="191" y="0"/>
                  </a:moveTo>
                  <a:cubicBezTo>
                    <a:pt x="120" y="0"/>
                    <a:pt x="48" y="72"/>
                    <a:pt x="24" y="167"/>
                  </a:cubicBezTo>
                  <a:cubicBezTo>
                    <a:pt x="1" y="286"/>
                    <a:pt x="72" y="358"/>
                    <a:pt x="191" y="358"/>
                  </a:cubicBezTo>
                  <a:lnTo>
                    <a:pt x="1810" y="358"/>
                  </a:lnTo>
                  <a:cubicBezTo>
                    <a:pt x="1906" y="358"/>
                    <a:pt x="1953" y="310"/>
                    <a:pt x="1977" y="215"/>
                  </a:cubicBezTo>
                  <a:cubicBezTo>
                    <a:pt x="1977" y="120"/>
                    <a:pt x="1906" y="0"/>
                    <a:pt x="181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6" name="Google Shape;19776;p83"/>
            <p:cNvSpPr/>
            <p:nvPr/>
          </p:nvSpPr>
          <p:spPr>
            <a:xfrm>
              <a:off x="3711967" y="2504448"/>
              <a:ext cx="69618" cy="10674"/>
            </a:xfrm>
            <a:custGeom>
              <a:avLst/>
              <a:gdLst/>
              <a:ahLst/>
              <a:cxnLst/>
              <a:rect l="l" t="t" r="r" b="b"/>
              <a:pathLst>
                <a:path w="2335" h="358" extrusionOk="0">
                  <a:moveTo>
                    <a:pt x="215" y="1"/>
                  </a:moveTo>
                  <a:cubicBezTo>
                    <a:pt x="120" y="1"/>
                    <a:pt x="72" y="72"/>
                    <a:pt x="25" y="144"/>
                  </a:cubicBezTo>
                  <a:cubicBezTo>
                    <a:pt x="1" y="263"/>
                    <a:pt x="96" y="358"/>
                    <a:pt x="215" y="358"/>
                  </a:cubicBezTo>
                  <a:lnTo>
                    <a:pt x="2120" y="358"/>
                  </a:lnTo>
                  <a:cubicBezTo>
                    <a:pt x="2239" y="358"/>
                    <a:pt x="2335" y="263"/>
                    <a:pt x="2287" y="144"/>
                  </a:cubicBezTo>
                  <a:cubicBezTo>
                    <a:pt x="2239" y="72"/>
                    <a:pt x="2168" y="1"/>
                    <a:pt x="209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7" name="Google Shape;19777;p83"/>
            <p:cNvSpPr/>
            <p:nvPr/>
          </p:nvSpPr>
          <p:spPr>
            <a:xfrm>
              <a:off x="3711282" y="2526482"/>
              <a:ext cx="46869" cy="10674"/>
            </a:xfrm>
            <a:custGeom>
              <a:avLst/>
              <a:gdLst/>
              <a:ahLst/>
              <a:cxnLst/>
              <a:rect l="l" t="t" r="r" b="b"/>
              <a:pathLst>
                <a:path w="1572" h="358" extrusionOk="0">
                  <a:moveTo>
                    <a:pt x="214" y="0"/>
                  </a:moveTo>
                  <a:cubicBezTo>
                    <a:pt x="72" y="0"/>
                    <a:pt x="0" y="95"/>
                    <a:pt x="24" y="214"/>
                  </a:cubicBezTo>
                  <a:cubicBezTo>
                    <a:pt x="48" y="310"/>
                    <a:pt x="119" y="357"/>
                    <a:pt x="214" y="357"/>
                  </a:cubicBezTo>
                  <a:lnTo>
                    <a:pt x="1358" y="357"/>
                  </a:lnTo>
                  <a:cubicBezTo>
                    <a:pt x="1453" y="357"/>
                    <a:pt x="1524" y="310"/>
                    <a:pt x="1548" y="214"/>
                  </a:cubicBezTo>
                  <a:cubicBezTo>
                    <a:pt x="1572" y="95"/>
                    <a:pt x="1477" y="0"/>
                    <a:pt x="135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78" name="Google Shape;19778;p83"/>
          <p:cNvGrpSpPr/>
          <p:nvPr/>
        </p:nvGrpSpPr>
        <p:grpSpPr>
          <a:xfrm>
            <a:off x="2550464" y="2448276"/>
            <a:ext cx="352205" cy="352923"/>
            <a:chOff x="3045752" y="2448276"/>
            <a:chExt cx="352205" cy="352923"/>
          </a:xfrm>
        </p:grpSpPr>
        <p:sp>
          <p:nvSpPr>
            <p:cNvPr id="19779" name="Google Shape;19779;p83"/>
            <p:cNvSpPr/>
            <p:nvPr/>
          </p:nvSpPr>
          <p:spPr>
            <a:xfrm>
              <a:off x="3112478" y="2711069"/>
              <a:ext cx="279068" cy="74597"/>
            </a:xfrm>
            <a:custGeom>
              <a:avLst/>
              <a:gdLst/>
              <a:ahLst/>
              <a:cxnLst/>
              <a:rect l="l" t="t" r="r" b="b"/>
              <a:pathLst>
                <a:path w="9360" h="2502" extrusionOk="0">
                  <a:moveTo>
                    <a:pt x="1" y="1"/>
                  </a:moveTo>
                  <a:lnTo>
                    <a:pt x="1" y="1263"/>
                  </a:lnTo>
                  <a:lnTo>
                    <a:pt x="1" y="2501"/>
                  </a:lnTo>
                  <a:lnTo>
                    <a:pt x="7978" y="2501"/>
                  </a:lnTo>
                  <a:cubicBezTo>
                    <a:pt x="8336" y="2501"/>
                    <a:pt x="8693" y="2358"/>
                    <a:pt x="8931" y="2096"/>
                  </a:cubicBezTo>
                  <a:cubicBezTo>
                    <a:pt x="9336" y="1644"/>
                    <a:pt x="9360" y="1001"/>
                    <a:pt x="9050" y="525"/>
                  </a:cubicBezTo>
                  <a:cubicBezTo>
                    <a:pt x="8764" y="191"/>
                    <a:pt x="8383" y="1"/>
                    <a:pt x="797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0" name="Google Shape;19780;p83"/>
            <p:cNvSpPr/>
            <p:nvPr/>
          </p:nvSpPr>
          <p:spPr>
            <a:xfrm>
              <a:off x="3112478" y="2588229"/>
              <a:ext cx="279068" cy="74597"/>
            </a:xfrm>
            <a:custGeom>
              <a:avLst/>
              <a:gdLst/>
              <a:ahLst/>
              <a:cxnLst/>
              <a:rect l="l" t="t" r="r" b="b"/>
              <a:pathLst>
                <a:path w="9360" h="2502" extrusionOk="0">
                  <a:moveTo>
                    <a:pt x="1" y="1"/>
                  </a:moveTo>
                  <a:lnTo>
                    <a:pt x="1" y="1239"/>
                  </a:lnTo>
                  <a:lnTo>
                    <a:pt x="1" y="2501"/>
                  </a:lnTo>
                  <a:lnTo>
                    <a:pt x="7978" y="2501"/>
                  </a:lnTo>
                  <a:cubicBezTo>
                    <a:pt x="8360" y="2501"/>
                    <a:pt x="8717" y="2335"/>
                    <a:pt x="8955" y="2049"/>
                  </a:cubicBezTo>
                  <a:cubicBezTo>
                    <a:pt x="9360" y="1573"/>
                    <a:pt x="9360" y="882"/>
                    <a:pt x="8955" y="406"/>
                  </a:cubicBezTo>
                  <a:cubicBezTo>
                    <a:pt x="8693" y="144"/>
                    <a:pt x="8336" y="1"/>
                    <a:pt x="7978" y="1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1" name="Google Shape;19781;p83"/>
            <p:cNvSpPr/>
            <p:nvPr/>
          </p:nvSpPr>
          <p:spPr>
            <a:xfrm>
              <a:off x="3112478" y="2464705"/>
              <a:ext cx="279068" cy="74567"/>
            </a:xfrm>
            <a:custGeom>
              <a:avLst/>
              <a:gdLst/>
              <a:ahLst/>
              <a:cxnLst/>
              <a:rect l="l" t="t" r="r" b="b"/>
              <a:pathLst>
                <a:path w="9360" h="2501" extrusionOk="0">
                  <a:moveTo>
                    <a:pt x="1" y="0"/>
                  </a:moveTo>
                  <a:lnTo>
                    <a:pt x="1" y="1239"/>
                  </a:lnTo>
                  <a:lnTo>
                    <a:pt x="1" y="2501"/>
                  </a:lnTo>
                  <a:lnTo>
                    <a:pt x="7978" y="2501"/>
                  </a:lnTo>
                  <a:cubicBezTo>
                    <a:pt x="8360" y="2501"/>
                    <a:pt x="8717" y="2358"/>
                    <a:pt x="8955" y="2048"/>
                  </a:cubicBezTo>
                  <a:cubicBezTo>
                    <a:pt x="9360" y="1572"/>
                    <a:pt x="9360" y="881"/>
                    <a:pt x="8955" y="405"/>
                  </a:cubicBezTo>
                  <a:cubicBezTo>
                    <a:pt x="8693" y="143"/>
                    <a:pt x="8336" y="0"/>
                    <a:pt x="7978" y="0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2" name="Google Shape;19782;p83"/>
            <p:cNvSpPr/>
            <p:nvPr/>
          </p:nvSpPr>
          <p:spPr>
            <a:xfrm>
              <a:off x="3334722" y="2711069"/>
              <a:ext cx="53279" cy="74597"/>
            </a:xfrm>
            <a:custGeom>
              <a:avLst/>
              <a:gdLst/>
              <a:ahLst/>
              <a:cxnLst/>
              <a:rect l="l" t="t" r="r" b="b"/>
              <a:pathLst>
                <a:path w="1787" h="2502" extrusionOk="0">
                  <a:moveTo>
                    <a:pt x="1" y="1"/>
                  </a:moveTo>
                  <a:cubicBezTo>
                    <a:pt x="215" y="1"/>
                    <a:pt x="429" y="72"/>
                    <a:pt x="596" y="167"/>
                  </a:cubicBezTo>
                  <a:cubicBezTo>
                    <a:pt x="786" y="239"/>
                    <a:pt x="929" y="358"/>
                    <a:pt x="1048" y="548"/>
                  </a:cubicBezTo>
                  <a:cubicBezTo>
                    <a:pt x="1191" y="763"/>
                    <a:pt x="1287" y="1025"/>
                    <a:pt x="1287" y="1263"/>
                  </a:cubicBezTo>
                  <a:cubicBezTo>
                    <a:pt x="1287" y="1501"/>
                    <a:pt x="1191" y="1763"/>
                    <a:pt x="1048" y="1977"/>
                  </a:cubicBezTo>
                  <a:cubicBezTo>
                    <a:pt x="810" y="2311"/>
                    <a:pt x="429" y="2501"/>
                    <a:pt x="1" y="2501"/>
                  </a:cubicBezTo>
                  <a:lnTo>
                    <a:pt x="524" y="2501"/>
                  </a:lnTo>
                  <a:cubicBezTo>
                    <a:pt x="929" y="2501"/>
                    <a:pt x="1310" y="2311"/>
                    <a:pt x="1549" y="1977"/>
                  </a:cubicBezTo>
                  <a:cubicBezTo>
                    <a:pt x="1715" y="1763"/>
                    <a:pt x="1787" y="1525"/>
                    <a:pt x="1787" y="1263"/>
                  </a:cubicBezTo>
                  <a:cubicBezTo>
                    <a:pt x="1787" y="1025"/>
                    <a:pt x="1739" y="763"/>
                    <a:pt x="1549" y="548"/>
                  </a:cubicBezTo>
                  <a:cubicBezTo>
                    <a:pt x="1429" y="406"/>
                    <a:pt x="1287" y="239"/>
                    <a:pt x="1120" y="167"/>
                  </a:cubicBezTo>
                  <a:cubicBezTo>
                    <a:pt x="929" y="72"/>
                    <a:pt x="715" y="1"/>
                    <a:pt x="524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3" name="Google Shape;19783;p83"/>
            <p:cNvSpPr/>
            <p:nvPr/>
          </p:nvSpPr>
          <p:spPr>
            <a:xfrm>
              <a:off x="3334722" y="2588945"/>
              <a:ext cx="53279" cy="74597"/>
            </a:xfrm>
            <a:custGeom>
              <a:avLst/>
              <a:gdLst/>
              <a:ahLst/>
              <a:cxnLst/>
              <a:rect l="l" t="t" r="r" b="b"/>
              <a:pathLst>
                <a:path w="1787" h="2502" extrusionOk="0">
                  <a:moveTo>
                    <a:pt x="1" y="1"/>
                  </a:moveTo>
                  <a:cubicBezTo>
                    <a:pt x="215" y="1"/>
                    <a:pt x="429" y="48"/>
                    <a:pt x="596" y="144"/>
                  </a:cubicBezTo>
                  <a:cubicBezTo>
                    <a:pt x="786" y="239"/>
                    <a:pt x="929" y="358"/>
                    <a:pt x="1048" y="525"/>
                  </a:cubicBezTo>
                  <a:cubicBezTo>
                    <a:pt x="1191" y="739"/>
                    <a:pt x="1287" y="1001"/>
                    <a:pt x="1287" y="1239"/>
                  </a:cubicBezTo>
                  <a:cubicBezTo>
                    <a:pt x="1287" y="1477"/>
                    <a:pt x="1191" y="1739"/>
                    <a:pt x="1048" y="1953"/>
                  </a:cubicBezTo>
                  <a:cubicBezTo>
                    <a:pt x="810" y="2287"/>
                    <a:pt x="429" y="2501"/>
                    <a:pt x="1" y="2501"/>
                  </a:cubicBezTo>
                  <a:lnTo>
                    <a:pt x="524" y="2501"/>
                  </a:lnTo>
                  <a:cubicBezTo>
                    <a:pt x="929" y="2501"/>
                    <a:pt x="1310" y="2287"/>
                    <a:pt x="1549" y="1953"/>
                  </a:cubicBezTo>
                  <a:cubicBezTo>
                    <a:pt x="1715" y="1763"/>
                    <a:pt x="1787" y="1525"/>
                    <a:pt x="1787" y="1239"/>
                  </a:cubicBezTo>
                  <a:cubicBezTo>
                    <a:pt x="1787" y="977"/>
                    <a:pt x="1739" y="715"/>
                    <a:pt x="1549" y="525"/>
                  </a:cubicBezTo>
                  <a:cubicBezTo>
                    <a:pt x="1429" y="382"/>
                    <a:pt x="1287" y="239"/>
                    <a:pt x="1120" y="144"/>
                  </a:cubicBezTo>
                  <a:cubicBezTo>
                    <a:pt x="929" y="48"/>
                    <a:pt x="715" y="1"/>
                    <a:pt x="5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4" name="Google Shape;19784;p83"/>
            <p:cNvSpPr/>
            <p:nvPr/>
          </p:nvSpPr>
          <p:spPr>
            <a:xfrm>
              <a:off x="3334722" y="2464705"/>
              <a:ext cx="53279" cy="74567"/>
            </a:xfrm>
            <a:custGeom>
              <a:avLst/>
              <a:gdLst/>
              <a:ahLst/>
              <a:cxnLst/>
              <a:rect l="l" t="t" r="r" b="b"/>
              <a:pathLst>
                <a:path w="1787" h="2501" extrusionOk="0">
                  <a:moveTo>
                    <a:pt x="1" y="0"/>
                  </a:moveTo>
                  <a:cubicBezTo>
                    <a:pt x="215" y="0"/>
                    <a:pt x="429" y="48"/>
                    <a:pt x="596" y="143"/>
                  </a:cubicBezTo>
                  <a:cubicBezTo>
                    <a:pt x="786" y="238"/>
                    <a:pt x="929" y="357"/>
                    <a:pt x="1048" y="524"/>
                  </a:cubicBezTo>
                  <a:cubicBezTo>
                    <a:pt x="1191" y="738"/>
                    <a:pt x="1287" y="1000"/>
                    <a:pt x="1287" y="1239"/>
                  </a:cubicBezTo>
                  <a:cubicBezTo>
                    <a:pt x="1287" y="1477"/>
                    <a:pt x="1191" y="1739"/>
                    <a:pt x="1048" y="1953"/>
                  </a:cubicBezTo>
                  <a:cubicBezTo>
                    <a:pt x="810" y="2286"/>
                    <a:pt x="429" y="2501"/>
                    <a:pt x="1" y="2501"/>
                  </a:cubicBezTo>
                  <a:lnTo>
                    <a:pt x="524" y="2501"/>
                  </a:lnTo>
                  <a:cubicBezTo>
                    <a:pt x="929" y="2501"/>
                    <a:pt x="1310" y="2286"/>
                    <a:pt x="1549" y="1953"/>
                  </a:cubicBezTo>
                  <a:cubicBezTo>
                    <a:pt x="1715" y="1762"/>
                    <a:pt x="1787" y="1524"/>
                    <a:pt x="1787" y="1239"/>
                  </a:cubicBezTo>
                  <a:cubicBezTo>
                    <a:pt x="1787" y="1000"/>
                    <a:pt x="1739" y="738"/>
                    <a:pt x="1549" y="524"/>
                  </a:cubicBezTo>
                  <a:cubicBezTo>
                    <a:pt x="1429" y="381"/>
                    <a:pt x="1287" y="238"/>
                    <a:pt x="1120" y="143"/>
                  </a:cubicBezTo>
                  <a:cubicBezTo>
                    <a:pt x="929" y="48"/>
                    <a:pt x="715" y="0"/>
                    <a:pt x="524" y="0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5" name="Google Shape;19785;p83"/>
            <p:cNvSpPr/>
            <p:nvPr/>
          </p:nvSpPr>
          <p:spPr>
            <a:xfrm>
              <a:off x="3052847" y="2453345"/>
              <a:ext cx="97286" cy="97286"/>
            </a:xfrm>
            <a:custGeom>
              <a:avLst/>
              <a:gdLst/>
              <a:ahLst/>
              <a:cxnLst/>
              <a:rect l="l" t="t" r="r" b="b"/>
              <a:pathLst>
                <a:path w="3263" h="3263" extrusionOk="0">
                  <a:moveTo>
                    <a:pt x="1643" y="0"/>
                  </a:moveTo>
                  <a:cubicBezTo>
                    <a:pt x="738" y="0"/>
                    <a:pt x="0" y="715"/>
                    <a:pt x="0" y="1620"/>
                  </a:cubicBezTo>
                  <a:cubicBezTo>
                    <a:pt x="0" y="2524"/>
                    <a:pt x="738" y="3263"/>
                    <a:pt x="1643" y="3263"/>
                  </a:cubicBezTo>
                  <a:cubicBezTo>
                    <a:pt x="2525" y="3263"/>
                    <a:pt x="3263" y="2524"/>
                    <a:pt x="3263" y="1620"/>
                  </a:cubicBezTo>
                  <a:cubicBezTo>
                    <a:pt x="3263" y="715"/>
                    <a:pt x="2525" y="0"/>
                    <a:pt x="1643" y="0"/>
                  </a:cubicBezTo>
                  <a:close/>
                </a:path>
              </a:pathLst>
            </a:custGeom>
            <a:solidFill>
              <a:srgbClr val="F1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6" name="Google Shape;19786;p83"/>
            <p:cNvSpPr/>
            <p:nvPr/>
          </p:nvSpPr>
          <p:spPr>
            <a:xfrm>
              <a:off x="3074851" y="2454746"/>
              <a:ext cx="74567" cy="95885"/>
            </a:xfrm>
            <a:custGeom>
              <a:avLst/>
              <a:gdLst/>
              <a:ahLst/>
              <a:cxnLst/>
              <a:rect l="l" t="t" r="r" b="b"/>
              <a:pathLst>
                <a:path w="2501" h="3216" extrusionOk="0">
                  <a:moveTo>
                    <a:pt x="1334" y="1"/>
                  </a:moveTo>
                  <a:lnTo>
                    <a:pt x="1334" y="1"/>
                  </a:lnTo>
                  <a:cubicBezTo>
                    <a:pt x="1787" y="310"/>
                    <a:pt x="2096" y="810"/>
                    <a:pt x="2096" y="1382"/>
                  </a:cubicBezTo>
                  <a:cubicBezTo>
                    <a:pt x="2096" y="2287"/>
                    <a:pt x="1334" y="3001"/>
                    <a:pt x="453" y="3001"/>
                  </a:cubicBezTo>
                  <a:cubicBezTo>
                    <a:pt x="310" y="3001"/>
                    <a:pt x="143" y="2978"/>
                    <a:pt x="0" y="2954"/>
                  </a:cubicBezTo>
                  <a:lnTo>
                    <a:pt x="0" y="2954"/>
                  </a:lnTo>
                  <a:cubicBezTo>
                    <a:pt x="239" y="3120"/>
                    <a:pt x="548" y="3216"/>
                    <a:pt x="858" y="3216"/>
                  </a:cubicBezTo>
                  <a:cubicBezTo>
                    <a:pt x="1787" y="3216"/>
                    <a:pt x="2501" y="2477"/>
                    <a:pt x="2501" y="1573"/>
                  </a:cubicBezTo>
                  <a:cubicBezTo>
                    <a:pt x="2501" y="834"/>
                    <a:pt x="2001" y="215"/>
                    <a:pt x="1334" y="1"/>
                  </a:cubicBezTo>
                  <a:close/>
                </a:path>
              </a:pathLst>
            </a:custGeom>
            <a:solidFill>
              <a:srgbClr val="E1E5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7" name="Google Shape;19787;p83"/>
            <p:cNvSpPr/>
            <p:nvPr/>
          </p:nvSpPr>
          <p:spPr>
            <a:xfrm>
              <a:off x="3052847" y="2576184"/>
              <a:ext cx="97286" cy="98002"/>
            </a:xfrm>
            <a:custGeom>
              <a:avLst/>
              <a:gdLst/>
              <a:ahLst/>
              <a:cxnLst/>
              <a:rect l="l" t="t" r="r" b="b"/>
              <a:pathLst>
                <a:path w="3263" h="3287" extrusionOk="0">
                  <a:moveTo>
                    <a:pt x="1643" y="0"/>
                  </a:moveTo>
                  <a:cubicBezTo>
                    <a:pt x="738" y="0"/>
                    <a:pt x="0" y="738"/>
                    <a:pt x="0" y="1643"/>
                  </a:cubicBezTo>
                  <a:cubicBezTo>
                    <a:pt x="0" y="2548"/>
                    <a:pt x="738" y="3286"/>
                    <a:pt x="1643" y="3286"/>
                  </a:cubicBezTo>
                  <a:cubicBezTo>
                    <a:pt x="2525" y="3286"/>
                    <a:pt x="3263" y="2548"/>
                    <a:pt x="3263" y="1643"/>
                  </a:cubicBezTo>
                  <a:cubicBezTo>
                    <a:pt x="3263" y="738"/>
                    <a:pt x="2525" y="0"/>
                    <a:pt x="1643" y="0"/>
                  </a:cubicBezTo>
                  <a:close/>
                </a:path>
              </a:pathLst>
            </a:custGeom>
            <a:solidFill>
              <a:srgbClr val="F1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8" name="Google Shape;19788;p83"/>
            <p:cNvSpPr/>
            <p:nvPr/>
          </p:nvSpPr>
          <p:spPr>
            <a:xfrm>
              <a:off x="3074851" y="2578301"/>
              <a:ext cx="74567" cy="95885"/>
            </a:xfrm>
            <a:custGeom>
              <a:avLst/>
              <a:gdLst/>
              <a:ahLst/>
              <a:cxnLst/>
              <a:rect l="l" t="t" r="r" b="b"/>
              <a:pathLst>
                <a:path w="2501" h="3216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787" y="286"/>
                    <a:pt x="2096" y="810"/>
                    <a:pt x="2096" y="1358"/>
                  </a:cubicBezTo>
                  <a:cubicBezTo>
                    <a:pt x="2096" y="2287"/>
                    <a:pt x="1334" y="3001"/>
                    <a:pt x="453" y="3001"/>
                  </a:cubicBezTo>
                  <a:cubicBezTo>
                    <a:pt x="310" y="3001"/>
                    <a:pt x="143" y="2977"/>
                    <a:pt x="0" y="2953"/>
                  </a:cubicBezTo>
                  <a:lnTo>
                    <a:pt x="0" y="2953"/>
                  </a:lnTo>
                  <a:cubicBezTo>
                    <a:pt x="239" y="3120"/>
                    <a:pt x="548" y="3215"/>
                    <a:pt x="858" y="3215"/>
                  </a:cubicBezTo>
                  <a:cubicBezTo>
                    <a:pt x="1787" y="3215"/>
                    <a:pt x="2501" y="2477"/>
                    <a:pt x="2501" y="1572"/>
                  </a:cubicBezTo>
                  <a:cubicBezTo>
                    <a:pt x="2501" y="834"/>
                    <a:pt x="2001" y="215"/>
                    <a:pt x="1334" y="0"/>
                  </a:cubicBezTo>
                  <a:close/>
                </a:path>
              </a:pathLst>
            </a:custGeom>
            <a:solidFill>
              <a:srgbClr val="E1E5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9" name="Google Shape;19789;p83"/>
            <p:cNvSpPr/>
            <p:nvPr/>
          </p:nvSpPr>
          <p:spPr>
            <a:xfrm>
              <a:off x="3052847" y="2699709"/>
              <a:ext cx="97286" cy="98032"/>
            </a:xfrm>
            <a:custGeom>
              <a:avLst/>
              <a:gdLst/>
              <a:ahLst/>
              <a:cxnLst/>
              <a:rect l="l" t="t" r="r" b="b"/>
              <a:pathLst>
                <a:path w="3263" h="3288" extrusionOk="0">
                  <a:moveTo>
                    <a:pt x="1643" y="1"/>
                  </a:moveTo>
                  <a:cubicBezTo>
                    <a:pt x="738" y="1"/>
                    <a:pt x="0" y="739"/>
                    <a:pt x="0" y="1644"/>
                  </a:cubicBezTo>
                  <a:cubicBezTo>
                    <a:pt x="0" y="2549"/>
                    <a:pt x="738" y="3287"/>
                    <a:pt x="1643" y="3287"/>
                  </a:cubicBezTo>
                  <a:cubicBezTo>
                    <a:pt x="2525" y="3287"/>
                    <a:pt x="3263" y="2549"/>
                    <a:pt x="3263" y="1644"/>
                  </a:cubicBezTo>
                  <a:cubicBezTo>
                    <a:pt x="3263" y="739"/>
                    <a:pt x="2525" y="1"/>
                    <a:pt x="1643" y="1"/>
                  </a:cubicBezTo>
                  <a:close/>
                </a:path>
              </a:pathLst>
            </a:custGeom>
            <a:solidFill>
              <a:srgbClr val="F1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0" name="Google Shape;19790;p83"/>
            <p:cNvSpPr/>
            <p:nvPr/>
          </p:nvSpPr>
          <p:spPr>
            <a:xfrm>
              <a:off x="3074851" y="2701856"/>
              <a:ext cx="74567" cy="95885"/>
            </a:xfrm>
            <a:custGeom>
              <a:avLst/>
              <a:gdLst/>
              <a:ahLst/>
              <a:cxnLst/>
              <a:rect l="l" t="t" r="r" b="b"/>
              <a:pathLst>
                <a:path w="2501" h="3216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787" y="286"/>
                    <a:pt x="2096" y="786"/>
                    <a:pt x="2096" y="1358"/>
                  </a:cubicBezTo>
                  <a:cubicBezTo>
                    <a:pt x="2096" y="2286"/>
                    <a:pt x="1334" y="3001"/>
                    <a:pt x="453" y="3001"/>
                  </a:cubicBezTo>
                  <a:cubicBezTo>
                    <a:pt x="310" y="3001"/>
                    <a:pt x="143" y="2977"/>
                    <a:pt x="0" y="2929"/>
                  </a:cubicBezTo>
                  <a:lnTo>
                    <a:pt x="0" y="2929"/>
                  </a:lnTo>
                  <a:cubicBezTo>
                    <a:pt x="239" y="3120"/>
                    <a:pt x="548" y="3215"/>
                    <a:pt x="858" y="3215"/>
                  </a:cubicBezTo>
                  <a:cubicBezTo>
                    <a:pt x="1787" y="3215"/>
                    <a:pt x="2501" y="2453"/>
                    <a:pt x="2501" y="1572"/>
                  </a:cubicBezTo>
                  <a:cubicBezTo>
                    <a:pt x="2501" y="834"/>
                    <a:pt x="2001" y="191"/>
                    <a:pt x="1334" y="0"/>
                  </a:cubicBezTo>
                  <a:close/>
                </a:path>
              </a:pathLst>
            </a:custGeom>
            <a:solidFill>
              <a:srgbClr val="E1E5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1" name="Google Shape;19791;p83"/>
            <p:cNvSpPr/>
            <p:nvPr/>
          </p:nvSpPr>
          <p:spPr>
            <a:xfrm>
              <a:off x="3184900" y="2485993"/>
              <a:ext cx="167590" cy="10674"/>
            </a:xfrm>
            <a:custGeom>
              <a:avLst/>
              <a:gdLst/>
              <a:ahLst/>
              <a:cxnLst/>
              <a:rect l="l" t="t" r="r" b="b"/>
              <a:pathLst>
                <a:path w="5621" h="358" extrusionOk="0">
                  <a:moveTo>
                    <a:pt x="191" y="1"/>
                  </a:moveTo>
                  <a:cubicBezTo>
                    <a:pt x="96" y="1"/>
                    <a:pt x="1" y="48"/>
                    <a:pt x="1" y="143"/>
                  </a:cubicBezTo>
                  <a:cubicBezTo>
                    <a:pt x="1" y="263"/>
                    <a:pt x="96" y="358"/>
                    <a:pt x="191" y="358"/>
                  </a:cubicBezTo>
                  <a:lnTo>
                    <a:pt x="5454" y="358"/>
                  </a:lnTo>
                  <a:cubicBezTo>
                    <a:pt x="5549" y="358"/>
                    <a:pt x="5621" y="286"/>
                    <a:pt x="5621" y="215"/>
                  </a:cubicBezTo>
                  <a:cubicBezTo>
                    <a:pt x="5621" y="96"/>
                    <a:pt x="5573" y="1"/>
                    <a:pt x="545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2" name="Google Shape;19792;p83"/>
            <p:cNvSpPr/>
            <p:nvPr/>
          </p:nvSpPr>
          <p:spPr>
            <a:xfrm>
              <a:off x="3184900" y="2507996"/>
              <a:ext cx="167590" cy="10704"/>
            </a:xfrm>
            <a:custGeom>
              <a:avLst/>
              <a:gdLst/>
              <a:ahLst/>
              <a:cxnLst/>
              <a:rect l="l" t="t" r="r" b="b"/>
              <a:pathLst>
                <a:path w="5621" h="359" extrusionOk="0">
                  <a:moveTo>
                    <a:pt x="191" y="1"/>
                  </a:moveTo>
                  <a:cubicBezTo>
                    <a:pt x="96" y="1"/>
                    <a:pt x="1" y="72"/>
                    <a:pt x="1" y="144"/>
                  </a:cubicBezTo>
                  <a:cubicBezTo>
                    <a:pt x="1" y="239"/>
                    <a:pt x="96" y="358"/>
                    <a:pt x="191" y="358"/>
                  </a:cubicBezTo>
                  <a:lnTo>
                    <a:pt x="5454" y="358"/>
                  </a:lnTo>
                  <a:cubicBezTo>
                    <a:pt x="5549" y="358"/>
                    <a:pt x="5621" y="287"/>
                    <a:pt x="5621" y="215"/>
                  </a:cubicBezTo>
                  <a:cubicBezTo>
                    <a:pt x="5621" y="96"/>
                    <a:pt x="5573" y="1"/>
                    <a:pt x="545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3" name="Google Shape;19793;p83"/>
            <p:cNvSpPr/>
            <p:nvPr/>
          </p:nvSpPr>
          <p:spPr>
            <a:xfrm>
              <a:off x="3045752" y="2448276"/>
              <a:ext cx="351489" cy="108050"/>
            </a:xfrm>
            <a:custGeom>
              <a:avLst/>
              <a:gdLst/>
              <a:ahLst/>
              <a:cxnLst/>
              <a:rect l="l" t="t" r="r" b="b"/>
              <a:pathLst>
                <a:path w="11789" h="3624" extrusionOk="0">
                  <a:moveTo>
                    <a:pt x="1881" y="361"/>
                  </a:moveTo>
                  <a:cubicBezTo>
                    <a:pt x="2667" y="361"/>
                    <a:pt x="3334" y="1027"/>
                    <a:pt x="3334" y="1837"/>
                  </a:cubicBezTo>
                  <a:cubicBezTo>
                    <a:pt x="3334" y="2623"/>
                    <a:pt x="2667" y="3290"/>
                    <a:pt x="1881" y="3290"/>
                  </a:cubicBezTo>
                  <a:cubicBezTo>
                    <a:pt x="1072" y="3290"/>
                    <a:pt x="405" y="2623"/>
                    <a:pt x="405" y="1837"/>
                  </a:cubicBezTo>
                  <a:cubicBezTo>
                    <a:pt x="405" y="1027"/>
                    <a:pt x="1072" y="361"/>
                    <a:pt x="1881" y="361"/>
                  </a:cubicBezTo>
                  <a:close/>
                  <a:moveTo>
                    <a:pt x="1884" y="1"/>
                  </a:moveTo>
                  <a:cubicBezTo>
                    <a:pt x="1851" y="1"/>
                    <a:pt x="1819" y="2"/>
                    <a:pt x="1786" y="3"/>
                  </a:cubicBezTo>
                  <a:cubicBezTo>
                    <a:pt x="857" y="27"/>
                    <a:pt x="119" y="789"/>
                    <a:pt x="48" y="1694"/>
                  </a:cubicBezTo>
                  <a:cubicBezTo>
                    <a:pt x="0" y="2742"/>
                    <a:pt x="834" y="3623"/>
                    <a:pt x="1834" y="3623"/>
                  </a:cubicBezTo>
                  <a:cubicBezTo>
                    <a:pt x="2262" y="3623"/>
                    <a:pt x="2620" y="3457"/>
                    <a:pt x="2905" y="3266"/>
                  </a:cubicBezTo>
                  <a:lnTo>
                    <a:pt x="8240" y="3266"/>
                  </a:lnTo>
                  <a:cubicBezTo>
                    <a:pt x="8335" y="3266"/>
                    <a:pt x="8430" y="3195"/>
                    <a:pt x="8430" y="3099"/>
                  </a:cubicBezTo>
                  <a:cubicBezTo>
                    <a:pt x="8430" y="2980"/>
                    <a:pt x="8359" y="2885"/>
                    <a:pt x="8240" y="2885"/>
                  </a:cubicBezTo>
                  <a:lnTo>
                    <a:pt x="3263" y="2885"/>
                  </a:lnTo>
                  <a:cubicBezTo>
                    <a:pt x="3501" y="2599"/>
                    <a:pt x="3620" y="2218"/>
                    <a:pt x="3620" y="1790"/>
                  </a:cubicBezTo>
                  <a:cubicBezTo>
                    <a:pt x="3620" y="1385"/>
                    <a:pt x="3477" y="1027"/>
                    <a:pt x="3263" y="694"/>
                  </a:cubicBezTo>
                  <a:lnTo>
                    <a:pt x="10216" y="694"/>
                  </a:lnTo>
                  <a:cubicBezTo>
                    <a:pt x="10574" y="694"/>
                    <a:pt x="10883" y="861"/>
                    <a:pt x="11098" y="1170"/>
                  </a:cubicBezTo>
                  <a:cubicBezTo>
                    <a:pt x="11360" y="1551"/>
                    <a:pt x="11360" y="2028"/>
                    <a:pt x="11098" y="2409"/>
                  </a:cubicBezTo>
                  <a:cubicBezTo>
                    <a:pt x="10883" y="2718"/>
                    <a:pt x="10574" y="2885"/>
                    <a:pt x="10216" y="2885"/>
                  </a:cubicBezTo>
                  <a:lnTo>
                    <a:pt x="9073" y="2885"/>
                  </a:lnTo>
                  <a:cubicBezTo>
                    <a:pt x="8978" y="2885"/>
                    <a:pt x="8907" y="2956"/>
                    <a:pt x="8907" y="3052"/>
                  </a:cubicBezTo>
                  <a:cubicBezTo>
                    <a:pt x="8907" y="3171"/>
                    <a:pt x="8954" y="3266"/>
                    <a:pt x="9073" y="3266"/>
                  </a:cubicBezTo>
                  <a:lnTo>
                    <a:pt x="10240" y="3266"/>
                  </a:lnTo>
                  <a:cubicBezTo>
                    <a:pt x="10717" y="3266"/>
                    <a:pt x="11121" y="3028"/>
                    <a:pt x="11431" y="2623"/>
                  </a:cubicBezTo>
                  <a:cubicBezTo>
                    <a:pt x="11788" y="2123"/>
                    <a:pt x="11788" y="1480"/>
                    <a:pt x="11431" y="1004"/>
                  </a:cubicBezTo>
                  <a:cubicBezTo>
                    <a:pt x="11169" y="599"/>
                    <a:pt x="10717" y="361"/>
                    <a:pt x="10240" y="361"/>
                  </a:cubicBezTo>
                  <a:lnTo>
                    <a:pt x="2953" y="361"/>
                  </a:lnTo>
                  <a:cubicBezTo>
                    <a:pt x="2644" y="140"/>
                    <a:pt x="2294" y="1"/>
                    <a:pt x="188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4" name="Google Shape;19794;p83"/>
            <p:cNvSpPr/>
            <p:nvPr/>
          </p:nvSpPr>
          <p:spPr>
            <a:xfrm>
              <a:off x="3079115" y="2475349"/>
              <a:ext cx="42635" cy="50626"/>
            </a:xfrm>
            <a:custGeom>
              <a:avLst/>
              <a:gdLst/>
              <a:ahLst/>
              <a:cxnLst/>
              <a:rect l="l" t="t" r="r" b="b"/>
              <a:pathLst>
                <a:path w="1430" h="1698" extrusionOk="0">
                  <a:moveTo>
                    <a:pt x="762" y="596"/>
                  </a:moveTo>
                  <a:lnTo>
                    <a:pt x="905" y="1001"/>
                  </a:lnTo>
                  <a:lnTo>
                    <a:pt x="572" y="1001"/>
                  </a:lnTo>
                  <a:lnTo>
                    <a:pt x="762" y="596"/>
                  </a:lnTo>
                  <a:close/>
                  <a:moveTo>
                    <a:pt x="715" y="0"/>
                  </a:moveTo>
                  <a:cubicBezTo>
                    <a:pt x="643" y="0"/>
                    <a:pt x="572" y="48"/>
                    <a:pt x="548" y="119"/>
                  </a:cubicBezTo>
                  <a:lnTo>
                    <a:pt x="48" y="1453"/>
                  </a:lnTo>
                  <a:cubicBezTo>
                    <a:pt x="0" y="1548"/>
                    <a:pt x="48" y="1667"/>
                    <a:pt x="119" y="1691"/>
                  </a:cubicBezTo>
                  <a:lnTo>
                    <a:pt x="191" y="1691"/>
                  </a:lnTo>
                  <a:cubicBezTo>
                    <a:pt x="238" y="1691"/>
                    <a:pt x="334" y="1667"/>
                    <a:pt x="334" y="1572"/>
                  </a:cubicBezTo>
                  <a:lnTo>
                    <a:pt x="429" y="1358"/>
                  </a:lnTo>
                  <a:lnTo>
                    <a:pt x="1001" y="1358"/>
                  </a:lnTo>
                  <a:lnTo>
                    <a:pt x="1072" y="1572"/>
                  </a:lnTo>
                  <a:cubicBezTo>
                    <a:pt x="1111" y="1651"/>
                    <a:pt x="1167" y="1697"/>
                    <a:pt x="1239" y="1697"/>
                  </a:cubicBezTo>
                  <a:cubicBezTo>
                    <a:pt x="1254" y="1697"/>
                    <a:pt x="1270" y="1695"/>
                    <a:pt x="1286" y="1691"/>
                  </a:cubicBezTo>
                  <a:cubicBezTo>
                    <a:pt x="1382" y="1667"/>
                    <a:pt x="1429" y="1572"/>
                    <a:pt x="1405" y="1453"/>
                  </a:cubicBezTo>
                  <a:lnTo>
                    <a:pt x="905" y="119"/>
                  </a:lnTo>
                  <a:cubicBezTo>
                    <a:pt x="881" y="24"/>
                    <a:pt x="786" y="0"/>
                    <a:pt x="71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5" name="Google Shape;19795;p83"/>
            <p:cNvSpPr/>
            <p:nvPr/>
          </p:nvSpPr>
          <p:spPr>
            <a:xfrm>
              <a:off x="3185615" y="2608116"/>
              <a:ext cx="168306" cy="10674"/>
            </a:xfrm>
            <a:custGeom>
              <a:avLst/>
              <a:gdLst/>
              <a:ahLst/>
              <a:cxnLst/>
              <a:rect l="l" t="t" r="r" b="b"/>
              <a:pathLst>
                <a:path w="5645" h="358" extrusionOk="0">
                  <a:moveTo>
                    <a:pt x="191" y="1"/>
                  </a:moveTo>
                  <a:cubicBezTo>
                    <a:pt x="96" y="1"/>
                    <a:pt x="1" y="72"/>
                    <a:pt x="1" y="167"/>
                  </a:cubicBezTo>
                  <a:cubicBezTo>
                    <a:pt x="1" y="286"/>
                    <a:pt x="72" y="358"/>
                    <a:pt x="191" y="358"/>
                  </a:cubicBezTo>
                  <a:lnTo>
                    <a:pt x="5454" y="358"/>
                  </a:lnTo>
                  <a:cubicBezTo>
                    <a:pt x="5549" y="358"/>
                    <a:pt x="5621" y="310"/>
                    <a:pt x="5621" y="215"/>
                  </a:cubicBezTo>
                  <a:cubicBezTo>
                    <a:pt x="5645" y="96"/>
                    <a:pt x="5549" y="1"/>
                    <a:pt x="545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6" name="Google Shape;19796;p83"/>
            <p:cNvSpPr/>
            <p:nvPr/>
          </p:nvSpPr>
          <p:spPr>
            <a:xfrm>
              <a:off x="3185615" y="2631551"/>
              <a:ext cx="168306" cy="10674"/>
            </a:xfrm>
            <a:custGeom>
              <a:avLst/>
              <a:gdLst/>
              <a:ahLst/>
              <a:cxnLst/>
              <a:rect l="l" t="t" r="r" b="b"/>
              <a:pathLst>
                <a:path w="5645" h="358" extrusionOk="0">
                  <a:moveTo>
                    <a:pt x="191" y="1"/>
                  </a:moveTo>
                  <a:cubicBezTo>
                    <a:pt x="96" y="1"/>
                    <a:pt x="1" y="48"/>
                    <a:pt x="1" y="143"/>
                  </a:cubicBezTo>
                  <a:cubicBezTo>
                    <a:pt x="1" y="262"/>
                    <a:pt x="72" y="358"/>
                    <a:pt x="191" y="358"/>
                  </a:cubicBezTo>
                  <a:lnTo>
                    <a:pt x="5454" y="358"/>
                  </a:lnTo>
                  <a:cubicBezTo>
                    <a:pt x="5549" y="358"/>
                    <a:pt x="5621" y="286"/>
                    <a:pt x="5621" y="215"/>
                  </a:cubicBezTo>
                  <a:cubicBezTo>
                    <a:pt x="5645" y="96"/>
                    <a:pt x="5549" y="1"/>
                    <a:pt x="545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7" name="Google Shape;19797;p83"/>
            <p:cNvSpPr/>
            <p:nvPr/>
          </p:nvSpPr>
          <p:spPr>
            <a:xfrm>
              <a:off x="3045752" y="2571831"/>
              <a:ext cx="350773" cy="107334"/>
            </a:xfrm>
            <a:custGeom>
              <a:avLst/>
              <a:gdLst/>
              <a:ahLst/>
              <a:cxnLst/>
              <a:rect l="l" t="t" r="r" b="b"/>
              <a:pathLst>
                <a:path w="11765" h="3600" extrusionOk="0">
                  <a:moveTo>
                    <a:pt x="10240" y="694"/>
                  </a:moveTo>
                  <a:cubicBezTo>
                    <a:pt x="10598" y="694"/>
                    <a:pt x="10931" y="860"/>
                    <a:pt x="11121" y="1170"/>
                  </a:cubicBezTo>
                  <a:cubicBezTo>
                    <a:pt x="11360" y="1551"/>
                    <a:pt x="11360" y="2051"/>
                    <a:pt x="11121" y="2408"/>
                  </a:cubicBezTo>
                  <a:cubicBezTo>
                    <a:pt x="10931" y="2718"/>
                    <a:pt x="10598" y="2885"/>
                    <a:pt x="10240" y="2885"/>
                  </a:cubicBezTo>
                  <a:lnTo>
                    <a:pt x="3310" y="2885"/>
                  </a:lnTo>
                  <a:cubicBezTo>
                    <a:pt x="3548" y="2599"/>
                    <a:pt x="3668" y="2218"/>
                    <a:pt x="3668" y="1789"/>
                  </a:cubicBezTo>
                  <a:cubicBezTo>
                    <a:pt x="3668" y="1384"/>
                    <a:pt x="3501" y="1027"/>
                    <a:pt x="3310" y="694"/>
                  </a:cubicBezTo>
                  <a:close/>
                  <a:moveTo>
                    <a:pt x="1881" y="337"/>
                  </a:moveTo>
                  <a:cubicBezTo>
                    <a:pt x="2667" y="337"/>
                    <a:pt x="3334" y="980"/>
                    <a:pt x="3334" y="1789"/>
                  </a:cubicBezTo>
                  <a:cubicBezTo>
                    <a:pt x="3286" y="2599"/>
                    <a:pt x="2643" y="3242"/>
                    <a:pt x="1881" y="3242"/>
                  </a:cubicBezTo>
                  <a:cubicBezTo>
                    <a:pt x="1072" y="3242"/>
                    <a:pt x="405" y="2599"/>
                    <a:pt x="405" y="1789"/>
                  </a:cubicBezTo>
                  <a:cubicBezTo>
                    <a:pt x="405" y="980"/>
                    <a:pt x="1072" y="337"/>
                    <a:pt x="1881" y="337"/>
                  </a:cubicBezTo>
                  <a:close/>
                  <a:moveTo>
                    <a:pt x="1884" y="1"/>
                  </a:moveTo>
                  <a:cubicBezTo>
                    <a:pt x="1851" y="1"/>
                    <a:pt x="1819" y="1"/>
                    <a:pt x="1786" y="3"/>
                  </a:cubicBezTo>
                  <a:cubicBezTo>
                    <a:pt x="857" y="27"/>
                    <a:pt x="119" y="789"/>
                    <a:pt x="48" y="1694"/>
                  </a:cubicBezTo>
                  <a:cubicBezTo>
                    <a:pt x="0" y="2742"/>
                    <a:pt x="834" y="3599"/>
                    <a:pt x="1834" y="3599"/>
                  </a:cubicBezTo>
                  <a:cubicBezTo>
                    <a:pt x="2262" y="3599"/>
                    <a:pt x="2620" y="3456"/>
                    <a:pt x="2905" y="3242"/>
                  </a:cubicBezTo>
                  <a:lnTo>
                    <a:pt x="10216" y="3242"/>
                  </a:lnTo>
                  <a:cubicBezTo>
                    <a:pt x="10669" y="3242"/>
                    <a:pt x="11098" y="3004"/>
                    <a:pt x="11407" y="2623"/>
                  </a:cubicBezTo>
                  <a:cubicBezTo>
                    <a:pt x="11764" y="2123"/>
                    <a:pt x="11764" y="1456"/>
                    <a:pt x="11407" y="980"/>
                  </a:cubicBezTo>
                  <a:cubicBezTo>
                    <a:pt x="11121" y="598"/>
                    <a:pt x="10693" y="360"/>
                    <a:pt x="10240" y="360"/>
                  </a:cubicBezTo>
                  <a:lnTo>
                    <a:pt x="2953" y="360"/>
                  </a:lnTo>
                  <a:cubicBezTo>
                    <a:pt x="2644" y="139"/>
                    <a:pt x="2294" y="1"/>
                    <a:pt x="188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8" name="Google Shape;19798;p83"/>
            <p:cNvSpPr/>
            <p:nvPr/>
          </p:nvSpPr>
          <p:spPr>
            <a:xfrm>
              <a:off x="3084094" y="2600305"/>
              <a:ext cx="35510" cy="51878"/>
            </a:xfrm>
            <a:custGeom>
              <a:avLst/>
              <a:gdLst/>
              <a:ahLst/>
              <a:cxnLst/>
              <a:rect l="l" t="t" r="r" b="b"/>
              <a:pathLst>
                <a:path w="1191" h="1740" extrusionOk="0">
                  <a:moveTo>
                    <a:pt x="524" y="334"/>
                  </a:moveTo>
                  <a:cubicBezTo>
                    <a:pt x="595" y="334"/>
                    <a:pt x="643" y="358"/>
                    <a:pt x="667" y="453"/>
                  </a:cubicBezTo>
                  <a:cubicBezTo>
                    <a:pt x="714" y="548"/>
                    <a:pt x="619" y="620"/>
                    <a:pt x="524" y="620"/>
                  </a:cubicBezTo>
                  <a:lnTo>
                    <a:pt x="286" y="620"/>
                  </a:lnTo>
                  <a:lnTo>
                    <a:pt x="286" y="334"/>
                  </a:lnTo>
                  <a:close/>
                  <a:moveTo>
                    <a:pt x="619" y="953"/>
                  </a:moveTo>
                  <a:cubicBezTo>
                    <a:pt x="714" y="953"/>
                    <a:pt x="786" y="1025"/>
                    <a:pt x="834" y="1096"/>
                  </a:cubicBezTo>
                  <a:cubicBezTo>
                    <a:pt x="810" y="1263"/>
                    <a:pt x="738" y="1334"/>
                    <a:pt x="619" y="1334"/>
                  </a:cubicBezTo>
                  <a:lnTo>
                    <a:pt x="310" y="1334"/>
                  </a:lnTo>
                  <a:lnTo>
                    <a:pt x="310" y="953"/>
                  </a:lnTo>
                  <a:close/>
                  <a:moveTo>
                    <a:pt x="167" y="1"/>
                  </a:moveTo>
                  <a:cubicBezTo>
                    <a:pt x="71" y="1"/>
                    <a:pt x="0" y="96"/>
                    <a:pt x="0" y="191"/>
                  </a:cubicBezTo>
                  <a:lnTo>
                    <a:pt x="0" y="1549"/>
                  </a:lnTo>
                  <a:lnTo>
                    <a:pt x="0" y="1620"/>
                  </a:lnTo>
                  <a:cubicBezTo>
                    <a:pt x="24" y="1692"/>
                    <a:pt x="71" y="1739"/>
                    <a:pt x="167" y="1739"/>
                  </a:cubicBezTo>
                  <a:lnTo>
                    <a:pt x="643" y="1739"/>
                  </a:lnTo>
                  <a:cubicBezTo>
                    <a:pt x="953" y="1739"/>
                    <a:pt x="1191" y="1501"/>
                    <a:pt x="1191" y="1191"/>
                  </a:cubicBezTo>
                  <a:cubicBezTo>
                    <a:pt x="1143" y="977"/>
                    <a:pt x="1096" y="834"/>
                    <a:pt x="976" y="739"/>
                  </a:cubicBezTo>
                  <a:cubicBezTo>
                    <a:pt x="1024" y="668"/>
                    <a:pt x="1048" y="548"/>
                    <a:pt x="1024" y="382"/>
                  </a:cubicBezTo>
                  <a:cubicBezTo>
                    <a:pt x="1000" y="144"/>
                    <a:pt x="786" y="1"/>
                    <a:pt x="54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9" name="Google Shape;19799;p83"/>
            <p:cNvSpPr/>
            <p:nvPr/>
          </p:nvSpPr>
          <p:spPr>
            <a:xfrm>
              <a:off x="3185615" y="2732387"/>
              <a:ext cx="168306" cy="10674"/>
            </a:xfrm>
            <a:custGeom>
              <a:avLst/>
              <a:gdLst/>
              <a:ahLst/>
              <a:cxnLst/>
              <a:rect l="l" t="t" r="r" b="b"/>
              <a:pathLst>
                <a:path w="5645" h="358" extrusionOk="0">
                  <a:moveTo>
                    <a:pt x="191" y="0"/>
                  </a:moveTo>
                  <a:cubicBezTo>
                    <a:pt x="96" y="0"/>
                    <a:pt x="1" y="72"/>
                    <a:pt x="1" y="167"/>
                  </a:cubicBezTo>
                  <a:cubicBezTo>
                    <a:pt x="1" y="286"/>
                    <a:pt x="72" y="357"/>
                    <a:pt x="191" y="357"/>
                  </a:cubicBezTo>
                  <a:lnTo>
                    <a:pt x="5454" y="357"/>
                  </a:lnTo>
                  <a:cubicBezTo>
                    <a:pt x="5549" y="357"/>
                    <a:pt x="5621" y="310"/>
                    <a:pt x="5621" y="215"/>
                  </a:cubicBezTo>
                  <a:cubicBezTo>
                    <a:pt x="5645" y="95"/>
                    <a:pt x="5549" y="0"/>
                    <a:pt x="545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0" name="Google Shape;19800;p83"/>
            <p:cNvSpPr/>
            <p:nvPr/>
          </p:nvSpPr>
          <p:spPr>
            <a:xfrm>
              <a:off x="3185615" y="2755106"/>
              <a:ext cx="168306" cy="10674"/>
            </a:xfrm>
            <a:custGeom>
              <a:avLst/>
              <a:gdLst/>
              <a:ahLst/>
              <a:cxnLst/>
              <a:rect l="l" t="t" r="r" b="b"/>
              <a:pathLst>
                <a:path w="5645" h="358" extrusionOk="0">
                  <a:moveTo>
                    <a:pt x="191" y="0"/>
                  </a:moveTo>
                  <a:cubicBezTo>
                    <a:pt x="96" y="0"/>
                    <a:pt x="1" y="48"/>
                    <a:pt x="1" y="143"/>
                  </a:cubicBezTo>
                  <a:cubicBezTo>
                    <a:pt x="1" y="262"/>
                    <a:pt x="72" y="357"/>
                    <a:pt x="191" y="357"/>
                  </a:cubicBezTo>
                  <a:lnTo>
                    <a:pt x="5454" y="357"/>
                  </a:lnTo>
                  <a:cubicBezTo>
                    <a:pt x="5549" y="357"/>
                    <a:pt x="5621" y="286"/>
                    <a:pt x="5621" y="191"/>
                  </a:cubicBezTo>
                  <a:cubicBezTo>
                    <a:pt x="5645" y="72"/>
                    <a:pt x="5549" y="0"/>
                    <a:pt x="545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1" name="Google Shape;19801;p83"/>
            <p:cNvSpPr/>
            <p:nvPr/>
          </p:nvSpPr>
          <p:spPr>
            <a:xfrm>
              <a:off x="3046437" y="2694044"/>
              <a:ext cx="351519" cy="107155"/>
            </a:xfrm>
            <a:custGeom>
              <a:avLst/>
              <a:gdLst/>
              <a:ahLst/>
              <a:cxnLst/>
              <a:rect l="l" t="t" r="r" b="b"/>
              <a:pathLst>
                <a:path w="11790" h="3594" extrusionOk="0">
                  <a:moveTo>
                    <a:pt x="10217" y="715"/>
                  </a:moveTo>
                  <a:cubicBezTo>
                    <a:pt x="10575" y="715"/>
                    <a:pt x="10908" y="905"/>
                    <a:pt x="11098" y="1191"/>
                  </a:cubicBezTo>
                  <a:cubicBezTo>
                    <a:pt x="11337" y="1572"/>
                    <a:pt x="11337" y="2072"/>
                    <a:pt x="11098" y="2453"/>
                  </a:cubicBezTo>
                  <a:cubicBezTo>
                    <a:pt x="10908" y="2763"/>
                    <a:pt x="10575" y="2929"/>
                    <a:pt x="10217" y="2929"/>
                  </a:cubicBezTo>
                  <a:lnTo>
                    <a:pt x="3287" y="2929"/>
                  </a:lnTo>
                  <a:cubicBezTo>
                    <a:pt x="3525" y="2644"/>
                    <a:pt x="3645" y="2239"/>
                    <a:pt x="3645" y="1834"/>
                  </a:cubicBezTo>
                  <a:cubicBezTo>
                    <a:pt x="3645" y="1405"/>
                    <a:pt x="3478" y="1048"/>
                    <a:pt x="3287" y="715"/>
                  </a:cubicBezTo>
                  <a:close/>
                  <a:moveTo>
                    <a:pt x="1858" y="0"/>
                  </a:moveTo>
                  <a:cubicBezTo>
                    <a:pt x="1573" y="0"/>
                    <a:pt x="1334" y="72"/>
                    <a:pt x="1096" y="191"/>
                  </a:cubicBezTo>
                  <a:cubicBezTo>
                    <a:pt x="1025" y="215"/>
                    <a:pt x="977" y="310"/>
                    <a:pt x="1025" y="405"/>
                  </a:cubicBezTo>
                  <a:cubicBezTo>
                    <a:pt x="1043" y="493"/>
                    <a:pt x="1113" y="542"/>
                    <a:pt x="1187" y="542"/>
                  </a:cubicBezTo>
                  <a:cubicBezTo>
                    <a:pt x="1212" y="542"/>
                    <a:pt x="1238" y="536"/>
                    <a:pt x="1263" y="524"/>
                  </a:cubicBezTo>
                  <a:cubicBezTo>
                    <a:pt x="1430" y="429"/>
                    <a:pt x="1644" y="381"/>
                    <a:pt x="1882" y="381"/>
                  </a:cubicBezTo>
                  <a:cubicBezTo>
                    <a:pt x="2716" y="381"/>
                    <a:pt x="3359" y="1048"/>
                    <a:pt x="3335" y="1882"/>
                  </a:cubicBezTo>
                  <a:cubicBezTo>
                    <a:pt x="3311" y="2644"/>
                    <a:pt x="2716" y="3239"/>
                    <a:pt x="1977" y="3263"/>
                  </a:cubicBezTo>
                  <a:cubicBezTo>
                    <a:pt x="1963" y="3263"/>
                    <a:pt x="1948" y="3263"/>
                    <a:pt x="1933" y="3263"/>
                  </a:cubicBezTo>
                  <a:cubicBezTo>
                    <a:pt x="1119" y="3263"/>
                    <a:pt x="453" y="2629"/>
                    <a:pt x="453" y="1810"/>
                  </a:cubicBezTo>
                  <a:cubicBezTo>
                    <a:pt x="453" y="1501"/>
                    <a:pt x="549" y="1215"/>
                    <a:pt x="715" y="977"/>
                  </a:cubicBezTo>
                  <a:cubicBezTo>
                    <a:pt x="787" y="905"/>
                    <a:pt x="787" y="786"/>
                    <a:pt x="692" y="738"/>
                  </a:cubicBezTo>
                  <a:cubicBezTo>
                    <a:pt x="647" y="705"/>
                    <a:pt x="598" y="688"/>
                    <a:pt x="553" y="688"/>
                  </a:cubicBezTo>
                  <a:cubicBezTo>
                    <a:pt x="501" y="688"/>
                    <a:pt x="455" y="711"/>
                    <a:pt x="430" y="762"/>
                  </a:cubicBezTo>
                  <a:cubicBezTo>
                    <a:pt x="120" y="1167"/>
                    <a:pt x="1" y="1691"/>
                    <a:pt x="120" y="2191"/>
                  </a:cubicBezTo>
                  <a:cubicBezTo>
                    <a:pt x="263" y="2882"/>
                    <a:pt x="811" y="3406"/>
                    <a:pt x="1454" y="3549"/>
                  </a:cubicBezTo>
                  <a:cubicBezTo>
                    <a:pt x="1600" y="3579"/>
                    <a:pt x="1745" y="3594"/>
                    <a:pt x="1886" y="3594"/>
                  </a:cubicBezTo>
                  <a:cubicBezTo>
                    <a:pt x="2295" y="3594"/>
                    <a:pt x="2671" y="3469"/>
                    <a:pt x="2954" y="3239"/>
                  </a:cubicBezTo>
                  <a:lnTo>
                    <a:pt x="10241" y="3239"/>
                  </a:lnTo>
                  <a:cubicBezTo>
                    <a:pt x="10717" y="3239"/>
                    <a:pt x="11146" y="3001"/>
                    <a:pt x="11432" y="2596"/>
                  </a:cubicBezTo>
                  <a:cubicBezTo>
                    <a:pt x="11789" y="2096"/>
                    <a:pt x="11789" y="1453"/>
                    <a:pt x="11432" y="977"/>
                  </a:cubicBezTo>
                  <a:cubicBezTo>
                    <a:pt x="11098" y="619"/>
                    <a:pt x="10670" y="381"/>
                    <a:pt x="10217" y="381"/>
                  </a:cubicBezTo>
                  <a:lnTo>
                    <a:pt x="2930" y="381"/>
                  </a:lnTo>
                  <a:cubicBezTo>
                    <a:pt x="2620" y="143"/>
                    <a:pt x="2239" y="0"/>
                    <a:pt x="185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2" name="Google Shape;19802;p83"/>
            <p:cNvSpPr/>
            <p:nvPr/>
          </p:nvSpPr>
          <p:spPr>
            <a:xfrm>
              <a:off x="3078399" y="2723144"/>
              <a:ext cx="43351" cy="51163"/>
            </a:xfrm>
            <a:custGeom>
              <a:avLst/>
              <a:gdLst/>
              <a:ahLst/>
              <a:cxnLst/>
              <a:rect l="l" t="t" r="r" b="b"/>
              <a:pathLst>
                <a:path w="1454" h="1716" extrusionOk="0">
                  <a:moveTo>
                    <a:pt x="858" y="1"/>
                  </a:moveTo>
                  <a:cubicBezTo>
                    <a:pt x="382" y="1"/>
                    <a:pt x="1" y="382"/>
                    <a:pt x="1" y="858"/>
                  </a:cubicBezTo>
                  <a:cubicBezTo>
                    <a:pt x="1" y="1334"/>
                    <a:pt x="382" y="1715"/>
                    <a:pt x="858" y="1715"/>
                  </a:cubicBezTo>
                  <a:cubicBezTo>
                    <a:pt x="1048" y="1715"/>
                    <a:pt x="1215" y="1644"/>
                    <a:pt x="1334" y="1525"/>
                  </a:cubicBezTo>
                  <a:cubicBezTo>
                    <a:pt x="1382" y="1501"/>
                    <a:pt x="1406" y="1477"/>
                    <a:pt x="1406" y="1453"/>
                  </a:cubicBezTo>
                  <a:cubicBezTo>
                    <a:pt x="1453" y="1382"/>
                    <a:pt x="1453" y="1263"/>
                    <a:pt x="1382" y="1215"/>
                  </a:cubicBezTo>
                  <a:cubicBezTo>
                    <a:pt x="1349" y="1182"/>
                    <a:pt x="1305" y="1164"/>
                    <a:pt x="1263" y="1164"/>
                  </a:cubicBezTo>
                  <a:cubicBezTo>
                    <a:pt x="1215" y="1164"/>
                    <a:pt x="1169" y="1188"/>
                    <a:pt x="1144" y="1239"/>
                  </a:cubicBezTo>
                  <a:lnTo>
                    <a:pt x="1096" y="1263"/>
                  </a:lnTo>
                  <a:cubicBezTo>
                    <a:pt x="1048" y="1334"/>
                    <a:pt x="953" y="1358"/>
                    <a:pt x="834" y="1358"/>
                  </a:cubicBezTo>
                  <a:cubicBezTo>
                    <a:pt x="572" y="1358"/>
                    <a:pt x="334" y="1120"/>
                    <a:pt x="334" y="858"/>
                  </a:cubicBezTo>
                  <a:cubicBezTo>
                    <a:pt x="334" y="572"/>
                    <a:pt x="596" y="358"/>
                    <a:pt x="905" y="358"/>
                  </a:cubicBezTo>
                  <a:cubicBezTo>
                    <a:pt x="977" y="358"/>
                    <a:pt x="1096" y="382"/>
                    <a:pt x="1167" y="429"/>
                  </a:cubicBezTo>
                  <a:cubicBezTo>
                    <a:pt x="1205" y="457"/>
                    <a:pt x="1239" y="471"/>
                    <a:pt x="1271" y="471"/>
                  </a:cubicBezTo>
                  <a:cubicBezTo>
                    <a:pt x="1319" y="471"/>
                    <a:pt x="1362" y="439"/>
                    <a:pt x="1406" y="382"/>
                  </a:cubicBezTo>
                  <a:cubicBezTo>
                    <a:pt x="1453" y="286"/>
                    <a:pt x="1429" y="191"/>
                    <a:pt x="1334" y="143"/>
                  </a:cubicBezTo>
                  <a:cubicBezTo>
                    <a:pt x="1191" y="48"/>
                    <a:pt x="1048" y="1"/>
                    <a:pt x="85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03" name="Google Shape;19803;p83"/>
          <p:cNvGrpSpPr/>
          <p:nvPr/>
        </p:nvGrpSpPr>
        <p:grpSpPr>
          <a:xfrm>
            <a:off x="1788131" y="2447650"/>
            <a:ext cx="365681" cy="352920"/>
            <a:chOff x="2359619" y="2447650"/>
            <a:chExt cx="365681" cy="352920"/>
          </a:xfrm>
        </p:grpSpPr>
        <p:sp>
          <p:nvSpPr>
            <p:cNvPr id="19804" name="Google Shape;19804;p83"/>
            <p:cNvSpPr/>
            <p:nvPr/>
          </p:nvSpPr>
          <p:spPr>
            <a:xfrm>
              <a:off x="2431325" y="2521503"/>
              <a:ext cx="230798" cy="230768"/>
            </a:xfrm>
            <a:custGeom>
              <a:avLst/>
              <a:gdLst/>
              <a:ahLst/>
              <a:cxnLst/>
              <a:rect l="l" t="t" r="r" b="b"/>
              <a:pathLst>
                <a:path w="7741" h="7740" extrusionOk="0">
                  <a:moveTo>
                    <a:pt x="3882" y="0"/>
                  </a:moveTo>
                  <a:cubicBezTo>
                    <a:pt x="1739" y="0"/>
                    <a:pt x="1" y="1739"/>
                    <a:pt x="1" y="3858"/>
                  </a:cubicBezTo>
                  <a:cubicBezTo>
                    <a:pt x="1" y="6002"/>
                    <a:pt x="1739" y="7740"/>
                    <a:pt x="3882" y="7740"/>
                  </a:cubicBezTo>
                  <a:cubicBezTo>
                    <a:pt x="6002" y="7740"/>
                    <a:pt x="7740" y="6002"/>
                    <a:pt x="7740" y="3858"/>
                  </a:cubicBezTo>
                  <a:cubicBezTo>
                    <a:pt x="7740" y="1739"/>
                    <a:pt x="6002" y="0"/>
                    <a:pt x="3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5" name="Google Shape;19805;p83"/>
            <p:cNvSpPr/>
            <p:nvPr/>
          </p:nvSpPr>
          <p:spPr>
            <a:xfrm>
              <a:off x="2470383" y="2542075"/>
              <a:ext cx="203815" cy="210345"/>
            </a:xfrm>
            <a:custGeom>
              <a:avLst/>
              <a:gdLst/>
              <a:ahLst/>
              <a:cxnLst/>
              <a:rect l="l" t="t" r="r" b="b"/>
              <a:pathLst>
                <a:path w="6836" h="7055" extrusionOk="0">
                  <a:moveTo>
                    <a:pt x="4763" y="1"/>
                  </a:moveTo>
                  <a:lnTo>
                    <a:pt x="4763" y="1"/>
                  </a:lnTo>
                  <a:cubicBezTo>
                    <a:pt x="4813" y="32"/>
                    <a:pt x="4861" y="65"/>
                    <a:pt x="4909" y="99"/>
                  </a:cubicBezTo>
                  <a:lnTo>
                    <a:pt x="4909" y="99"/>
                  </a:lnTo>
                  <a:cubicBezTo>
                    <a:pt x="4860" y="52"/>
                    <a:pt x="4819" y="19"/>
                    <a:pt x="4763" y="1"/>
                  </a:cubicBezTo>
                  <a:close/>
                  <a:moveTo>
                    <a:pt x="4909" y="99"/>
                  </a:moveTo>
                  <a:cubicBezTo>
                    <a:pt x="4923" y="113"/>
                    <a:pt x="4938" y="128"/>
                    <a:pt x="4954" y="144"/>
                  </a:cubicBezTo>
                  <a:cubicBezTo>
                    <a:pt x="6454" y="1668"/>
                    <a:pt x="6454" y="4097"/>
                    <a:pt x="4954" y="5621"/>
                  </a:cubicBezTo>
                  <a:cubicBezTo>
                    <a:pt x="4176" y="6372"/>
                    <a:pt x="3187" y="6746"/>
                    <a:pt x="2199" y="6746"/>
                  </a:cubicBezTo>
                  <a:cubicBezTo>
                    <a:pt x="1432" y="6746"/>
                    <a:pt x="666" y="6521"/>
                    <a:pt x="0" y="6074"/>
                  </a:cubicBezTo>
                  <a:lnTo>
                    <a:pt x="0" y="6074"/>
                  </a:lnTo>
                  <a:cubicBezTo>
                    <a:pt x="734" y="6727"/>
                    <a:pt x="1649" y="7054"/>
                    <a:pt x="2566" y="7054"/>
                  </a:cubicBezTo>
                  <a:cubicBezTo>
                    <a:pt x="3554" y="7054"/>
                    <a:pt x="4545" y="6673"/>
                    <a:pt x="5311" y="5907"/>
                  </a:cubicBezTo>
                  <a:cubicBezTo>
                    <a:pt x="6835" y="4407"/>
                    <a:pt x="6835" y="1954"/>
                    <a:pt x="5311" y="430"/>
                  </a:cubicBezTo>
                  <a:cubicBezTo>
                    <a:pt x="5170" y="306"/>
                    <a:pt x="5043" y="196"/>
                    <a:pt x="4909" y="99"/>
                  </a:cubicBez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6" name="Google Shape;19806;p83"/>
            <p:cNvSpPr/>
            <p:nvPr/>
          </p:nvSpPr>
          <p:spPr>
            <a:xfrm>
              <a:off x="2370263" y="2476064"/>
              <a:ext cx="353636" cy="321495"/>
            </a:xfrm>
            <a:custGeom>
              <a:avLst/>
              <a:gdLst/>
              <a:ahLst/>
              <a:cxnLst/>
              <a:rect l="l" t="t" r="r" b="b"/>
              <a:pathLst>
                <a:path w="11861" h="10783" extrusionOk="0">
                  <a:moveTo>
                    <a:pt x="5922" y="1518"/>
                  </a:moveTo>
                  <a:cubicBezTo>
                    <a:pt x="6913" y="1518"/>
                    <a:pt x="7907" y="1893"/>
                    <a:pt x="8669" y="2644"/>
                  </a:cubicBezTo>
                  <a:cubicBezTo>
                    <a:pt x="10193" y="4168"/>
                    <a:pt x="10193" y="6621"/>
                    <a:pt x="8669" y="8121"/>
                  </a:cubicBezTo>
                  <a:cubicBezTo>
                    <a:pt x="7907" y="8883"/>
                    <a:pt x="6919" y="9264"/>
                    <a:pt x="5930" y="9264"/>
                  </a:cubicBezTo>
                  <a:cubicBezTo>
                    <a:pt x="4942" y="9264"/>
                    <a:pt x="3954" y="8883"/>
                    <a:pt x="3192" y="8121"/>
                  </a:cubicBezTo>
                  <a:cubicBezTo>
                    <a:pt x="1668" y="6621"/>
                    <a:pt x="1668" y="4168"/>
                    <a:pt x="3192" y="2644"/>
                  </a:cubicBezTo>
                  <a:cubicBezTo>
                    <a:pt x="3942" y="1893"/>
                    <a:pt x="4930" y="1518"/>
                    <a:pt x="5922" y="1518"/>
                  </a:cubicBezTo>
                  <a:close/>
                  <a:moveTo>
                    <a:pt x="5930" y="0"/>
                  </a:moveTo>
                  <a:cubicBezTo>
                    <a:pt x="4555" y="0"/>
                    <a:pt x="3180" y="524"/>
                    <a:pt x="2120" y="1572"/>
                  </a:cubicBezTo>
                  <a:cubicBezTo>
                    <a:pt x="1" y="3691"/>
                    <a:pt x="1" y="7097"/>
                    <a:pt x="2120" y="9193"/>
                  </a:cubicBezTo>
                  <a:cubicBezTo>
                    <a:pt x="3180" y="10252"/>
                    <a:pt x="4555" y="10782"/>
                    <a:pt x="5930" y="10782"/>
                  </a:cubicBezTo>
                  <a:cubicBezTo>
                    <a:pt x="7306" y="10782"/>
                    <a:pt x="8681" y="10252"/>
                    <a:pt x="9741" y="9193"/>
                  </a:cubicBezTo>
                  <a:cubicBezTo>
                    <a:pt x="11860" y="7097"/>
                    <a:pt x="11860" y="3691"/>
                    <a:pt x="9741" y="1572"/>
                  </a:cubicBezTo>
                  <a:cubicBezTo>
                    <a:pt x="8681" y="524"/>
                    <a:pt x="7306" y="0"/>
                    <a:pt x="5930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7" name="Google Shape;19807;p83"/>
            <p:cNvSpPr/>
            <p:nvPr/>
          </p:nvSpPr>
          <p:spPr>
            <a:xfrm>
              <a:off x="2509441" y="2478181"/>
              <a:ext cx="214459" cy="319110"/>
            </a:xfrm>
            <a:custGeom>
              <a:avLst/>
              <a:gdLst/>
              <a:ahLst/>
              <a:cxnLst/>
              <a:rect l="l" t="t" r="r" b="b"/>
              <a:pathLst>
                <a:path w="7193" h="10703" extrusionOk="0">
                  <a:moveTo>
                    <a:pt x="2001" y="1"/>
                  </a:moveTo>
                  <a:cubicBezTo>
                    <a:pt x="2953" y="191"/>
                    <a:pt x="3811" y="667"/>
                    <a:pt x="4573" y="1406"/>
                  </a:cubicBezTo>
                  <a:cubicBezTo>
                    <a:pt x="6668" y="3525"/>
                    <a:pt x="6668" y="6931"/>
                    <a:pt x="4573" y="9026"/>
                  </a:cubicBezTo>
                  <a:cubicBezTo>
                    <a:pt x="3514" y="10085"/>
                    <a:pt x="2153" y="10608"/>
                    <a:pt x="785" y="10608"/>
                  </a:cubicBezTo>
                  <a:cubicBezTo>
                    <a:pt x="523" y="10608"/>
                    <a:pt x="261" y="10589"/>
                    <a:pt x="0" y="10550"/>
                  </a:cubicBezTo>
                  <a:lnTo>
                    <a:pt x="0" y="10550"/>
                  </a:lnTo>
                  <a:cubicBezTo>
                    <a:pt x="418" y="10652"/>
                    <a:pt x="844" y="10703"/>
                    <a:pt x="1271" y="10703"/>
                  </a:cubicBezTo>
                  <a:cubicBezTo>
                    <a:pt x="2646" y="10703"/>
                    <a:pt x="4019" y="10176"/>
                    <a:pt x="5073" y="9122"/>
                  </a:cubicBezTo>
                  <a:cubicBezTo>
                    <a:pt x="7192" y="7026"/>
                    <a:pt x="7192" y="3620"/>
                    <a:pt x="5073" y="1501"/>
                  </a:cubicBezTo>
                  <a:cubicBezTo>
                    <a:pt x="4215" y="644"/>
                    <a:pt x="3144" y="144"/>
                    <a:pt x="2001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8" name="Google Shape;19808;p83"/>
            <p:cNvSpPr/>
            <p:nvPr/>
          </p:nvSpPr>
          <p:spPr>
            <a:xfrm>
              <a:off x="2433472" y="2522904"/>
              <a:ext cx="290428" cy="274656"/>
            </a:xfrm>
            <a:custGeom>
              <a:avLst/>
              <a:gdLst/>
              <a:ahLst/>
              <a:cxnLst/>
              <a:rect l="l" t="t" r="r" b="b"/>
              <a:pathLst>
                <a:path w="9741" h="9212" extrusionOk="0">
                  <a:moveTo>
                    <a:pt x="7621" y="1"/>
                  </a:moveTo>
                  <a:lnTo>
                    <a:pt x="6549" y="1073"/>
                  </a:lnTo>
                  <a:cubicBezTo>
                    <a:pt x="8073" y="2597"/>
                    <a:pt x="8073" y="5050"/>
                    <a:pt x="6549" y="6550"/>
                  </a:cubicBezTo>
                  <a:cubicBezTo>
                    <a:pt x="5787" y="7312"/>
                    <a:pt x="4799" y="7693"/>
                    <a:pt x="3810" y="7693"/>
                  </a:cubicBezTo>
                  <a:cubicBezTo>
                    <a:pt x="2822" y="7693"/>
                    <a:pt x="1834" y="7312"/>
                    <a:pt x="1072" y="6550"/>
                  </a:cubicBezTo>
                  <a:lnTo>
                    <a:pt x="0" y="7622"/>
                  </a:lnTo>
                  <a:cubicBezTo>
                    <a:pt x="1060" y="8681"/>
                    <a:pt x="2435" y="9211"/>
                    <a:pt x="3810" y="9211"/>
                  </a:cubicBezTo>
                  <a:cubicBezTo>
                    <a:pt x="5186" y="9211"/>
                    <a:pt x="6561" y="8681"/>
                    <a:pt x="7621" y="7622"/>
                  </a:cubicBezTo>
                  <a:cubicBezTo>
                    <a:pt x="9740" y="5526"/>
                    <a:pt x="9740" y="2120"/>
                    <a:pt x="7621" y="1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9" name="Google Shape;19809;p83"/>
            <p:cNvSpPr/>
            <p:nvPr/>
          </p:nvSpPr>
          <p:spPr>
            <a:xfrm>
              <a:off x="2510842" y="2522904"/>
              <a:ext cx="213058" cy="274835"/>
            </a:xfrm>
            <a:custGeom>
              <a:avLst/>
              <a:gdLst/>
              <a:ahLst/>
              <a:cxnLst/>
              <a:rect l="l" t="t" r="r" b="b"/>
              <a:pathLst>
                <a:path w="7146" h="9218" extrusionOk="0">
                  <a:moveTo>
                    <a:pt x="1" y="9050"/>
                  </a:moveTo>
                  <a:cubicBezTo>
                    <a:pt x="8" y="9051"/>
                    <a:pt x="14" y="9052"/>
                    <a:pt x="21" y="9053"/>
                  </a:cubicBezTo>
                  <a:lnTo>
                    <a:pt x="21" y="9053"/>
                  </a:lnTo>
                  <a:cubicBezTo>
                    <a:pt x="16" y="9050"/>
                    <a:pt x="10" y="9050"/>
                    <a:pt x="1" y="9050"/>
                  </a:cubicBezTo>
                  <a:close/>
                  <a:moveTo>
                    <a:pt x="5026" y="1"/>
                  </a:moveTo>
                  <a:lnTo>
                    <a:pt x="4811" y="215"/>
                  </a:lnTo>
                  <a:cubicBezTo>
                    <a:pt x="6621" y="2335"/>
                    <a:pt x="6550" y="5526"/>
                    <a:pt x="4549" y="7550"/>
                  </a:cubicBezTo>
                  <a:cubicBezTo>
                    <a:pt x="3491" y="8589"/>
                    <a:pt x="2131" y="9108"/>
                    <a:pt x="778" y="9108"/>
                  </a:cubicBezTo>
                  <a:cubicBezTo>
                    <a:pt x="525" y="9108"/>
                    <a:pt x="272" y="9090"/>
                    <a:pt x="21" y="9053"/>
                  </a:cubicBezTo>
                  <a:lnTo>
                    <a:pt x="21" y="9053"/>
                  </a:lnTo>
                  <a:cubicBezTo>
                    <a:pt x="28" y="9058"/>
                    <a:pt x="34" y="9069"/>
                    <a:pt x="49" y="9098"/>
                  </a:cubicBezTo>
                  <a:lnTo>
                    <a:pt x="72" y="9098"/>
                  </a:lnTo>
                  <a:cubicBezTo>
                    <a:pt x="96" y="9098"/>
                    <a:pt x="144" y="9122"/>
                    <a:pt x="191" y="9122"/>
                  </a:cubicBezTo>
                  <a:lnTo>
                    <a:pt x="263" y="9122"/>
                  </a:lnTo>
                  <a:cubicBezTo>
                    <a:pt x="358" y="9146"/>
                    <a:pt x="430" y="9146"/>
                    <a:pt x="525" y="9146"/>
                  </a:cubicBezTo>
                  <a:cubicBezTo>
                    <a:pt x="596" y="9146"/>
                    <a:pt x="644" y="9146"/>
                    <a:pt x="715" y="9169"/>
                  </a:cubicBezTo>
                  <a:cubicBezTo>
                    <a:pt x="787" y="9169"/>
                    <a:pt x="906" y="9217"/>
                    <a:pt x="1025" y="9217"/>
                  </a:cubicBezTo>
                  <a:lnTo>
                    <a:pt x="1192" y="9217"/>
                  </a:lnTo>
                  <a:cubicBezTo>
                    <a:pt x="1220" y="9218"/>
                    <a:pt x="1249" y="9218"/>
                    <a:pt x="1278" y="9218"/>
                  </a:cubicBezTo>
                  <a:cubicBezTo>
                    <a:pt x="2631" y="9218"/>
                    <a:pt x="4000" y="8671"/>
                    <a:pt x="5050" y="7622"/>
                  </a:cubicBezTo>
                  <a:cubicBezTo>
                    <a:pt x="7145" y="5526"/>
                    <a:pt x="7145" y="2120"/>
                    <a:pt x="5026" y="1"/>
                  </a:cubicBez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0" name="Google Shape;19810;p83"/>
            <p:cNvSpPr/>
            <p:nvPr/>
          </p:nvSpPr>
          <p:spPr>
            <a:xfrm>
              <a:off x="2363883" y="2454746"/>
              <a:ext cx="170423" cy="170452"/>
            </a:xfrm>
            <a:custGeom>
              <a:avLst/>
              <a:gdLst/>
              <a:ahLst/>
              <a:cxnLst/>
              <a:rect l="l" t="t" r="r" b="b"/>
              <a:pathLst>
                <a:path w="5716" h="5717" extrusionOk="0">
                  <a:moveTo>
                    <a:pt x="5668" y="1"/>
                  </a:moveTo>
                  <a:cubicBezTo>
                    <a:pt x="2572" y="1"/>
                    <a:pt x="48" y="2525"/>
                    <a:pt x="0" y="5669"/>
                  </a:cubicBezTo>
                  <a:cubicBezTo>
                    <a:pt x="0" y="5692"/>
                    <a:pt x="24" y="5716"/>
                    <a:pt x="72" y="5716"/>
                  </a:cubicBezTo>
                  <a:lnTo>
                    <a:pt x="2596" y="5716"/>
                  </a:lnTo>
                  <a:cubicBezTo>
                    <a:pt x="2620" y="5716"/>
                    <a:pt x="2668" y="5692"/>
                    <a:pt x="2668" y="5669"/>
                  </a:cubicBezTo>
                  <a:cubicBezTo>
                    <a:pt x="2691" y="4025"/>
                    <a:pt x="4025" y="2692"/>
                    <a:pt x="5668" y="2644"/>
                  </a:cubicBezTo>
                  <a:cubicBezTo>
                    <a:pt x="5692" y="2644"/>
                    <a:pt x="5716" y="2620"/>
                    <a:pt x="5716" y="2597"/>
                  </a:cubicBezTo>
                  <a:lnTo>
                    <a:pt x="5716" y="72"/>
                  </a:lnTo>
                  <a:cubicBezTo>
                    <a:pt x="5716" y="25"/>
                    <a:pt x="5692" y="1"/>
                    <a:pt x="5668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1" name="Google Shape;19811;p83"/>
            <p:cNvSpPr/>
            <p:nvPr/>
          </p:nvSpPr>
          <p:spPr>
            <a:xfrm>
              <a:off x="2427777" y="2517955"/>
              <a:ext cx="108676" cy="107245"/>
            </a:xfrm>
            <a:custGeom>
              <a:avLst/>
              <a:gdLst/>
              <a:ahLst/>
              <a:cxnLst/>
              <a:rect l="l" t="t" r="r" b="b"/>
              <a:pathLst>
                <a:path w="3645" h="3597" extrusionOk="0">
                  <a:moveTo>
                    <a:pt x="3644" y="0"/>
                  </a:moveTo>
                  <a:cubicBezTo>
                    <a:pt x="3597" y="24"/>
                    <a:pt x="3573" y="24"/>
                    <a:pt x="3597" y="24"/>
                  </a:cubicBezTo>
                  <a:cubicBezTo>
                    <a:pt x="1668" y="48"/>
                    <a:pt x="167" y="1596"/>
                    <a:pt x="96" y="3501"/>
                  </a:cubicBezTo>
                  <a:cubicBezTo>
                    <a:pt x="96" y="3572"/>
                    <a:pt x="24" y="3596"/>
                    <a:pt x="1" y="3596"/>
                  </a:cubicBezTo>
                  <a:lnTo>
                    <a:pt x="525" y="3596"/>
                  </a:lnTo>
                  <a:cubicBezTo>
                    <a:pt x="548" y="3596"/>
                    <a:pt x="572" y="3572"/>
                    <a:pt x="572" y="3549"/>
                  </a:cubicBezTo>
                  <a:cubicBezTo>
                    <a:pt x="596" y="1905"/>
                    <a:pt x="1953" y="572"/>
                    <a:pt x="3573" y="524"/>
                  </a:cubicBezTo>
                  <a:cubicBezTo>
                    <a:pt x="3620" y="524"/>
                    <a:pt x="3644" y="500"/>
                    <a:pt x="3644" y="477"/>
                  </a:cubicBezTo>
                  <a:lnTo>
                    <a:pt x="3644" y="0"/>
                  </a:ln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2" name="Google Shape;19812;p83"/>
            <p:cNvSpPr/>
            <p:nvPr/>
          </p:nvSpPr>
          <p:spPr>
            <a:xfrm>
              <a:off x="2487437" y="2611664"/>
              <a:ext cx="106529" cy="10674"/>
            </a:xfrm>
            <a:custGeom>
              <a:avLst/>
              <a:gdLst/>
              <a:ahLst/>
              <a:cxnLst/>
              <a:rect l="l" t="t" r="r" b="b"/>
              <a:pathLst>
                <a:path w="3573" h="358" extrusionOk="0">
                  <a:moveTo>
                    <a:pt x="214" y="1"/>
                  </a:moveTo>
                  <a:cubicBezTo>
                    <a:pt x="119" y="1"/>
                    <a:pt x="71" y="72"/>
                    <a:pt x="24" y="167"/>
                  </a:cubicBezTo>
                  <a:cubicBezTo>
                    <a:pt x="0" y="239"/>
                    <a:pt x="95" y="358"/>
                    <a:pt x="214" y="358"/>
                  </a:cubicBezTo>
                  <a:lnTo>
                    <a:pt x="3358" y="358"/>
                  </a:lnTo>
                  <a:cubicBezTo>
                    <a:pt x="3453" y="358"/>
                    <a:pt x="3525" y="310"/>
                    <a:pt x="3548" y="215"/>
                  </a:cubicBezTo>
                  <a:cubicBezTo>
                    <a:pt x="3572" y="96"/>
                    <a:pt x="3477" y="1"/>
                    <a:pt x="335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3" name="Google Shape;19813;p83"/>
            <p:cNvSpPr/>
            <p:nvPr/>
          </p:nvSpPr>
          <p:spPr>
            <a:xfrm>
              <a:off x="2487437" y="2637932"/>
              <a:ext cx="106529" cy="10704"/>
            </a:xfrm>
            <a:custGeom>
              <a:avLst/>
              <a:gdLst/>
              <a:ahLst/>
              <a:cxnLst/>
              <a:rect l="l" t="t" r="r" b="b"/>
              <a:pathLst>
                <a:path w="3573" h="359" extrusionOk="0">
                  <a:moveTo>
                    <a:pt x="214" y="1"/>
                  </a:moveTo>
                  <a:cubicBezTo>
                    <a:pt x="119" y="1"/>
                    <a:pt x="71" y="48"/>
                    <a:pt x="24" y="144"/>
                  </a:cubicBezTo>
                  <a:cubicBezTo>
                    <a:pt x="0" y="263"/>
                    <a:pt x="95" y="358"/>
                    <a:pt x="214" y="358"/>
                  </a:cubicBezTo>
                  <a:lnTo>
                    <a:pt x="3358" y="358"/>
                  </a:lnTo>
                  <a:cubicBezTo>
                    <a:pt x="3453" y="358"/>
                    <a:pt x="3525" y="287"/>
                    <a:pt x="3548" y="191"/>
                  </a:cubicBezTo>
                  <a:cubicBezTo>
                    <a:pt x="3572" y="72"/>
                    <a:pt x="3477" y="1"/>
                    <a:pt x="335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4" name="Google Shape;19814;p83"/>
            <p:cNvSpPr/>
            <p:nvPr/>
          </p:nvSpPr>
          <p:spPr>
            <a:xfrm>
              <a:off x="2510842" y="2664199"/>
              <a:ext cx="58974" cy="10704"/>
            </a:xfrm>
            <a:custGeom>
              <a:avLst/>
              <a:gdLst/>
              <a:ahLst/>
              <a:cxnLst/>
              <a:rect l="l" t="t" r="r" b="b"/>
              <a:pathLst>
                <a:path w="1978" h="359" extrusionOk="0">
                  <a:moveTo>
                    <a:pt x="191" y="1"/>
                  </a:moveTo>
                  <a:cubicBezTo>
                    <a:pt x="120" y="1"/>
                    <a:pt x="49" y="72"/>
                    <a:pt x="25" y="144"/>
                  </a:cubicBezTo>
                  <a:cubicBezTo>
                    <a:pt x="1" y="263"/>
                    <a:pt x="72" y="358"/>
                    <a:pt x="191" y="358"/>
                  </a:cubicBezTo>
                  <a:lnTo>
                    <a:pt x="1787" y="358"/>
                  </a:lnTo>
                  <a:cubicBezTo>
                    <a:pt x="1858" y="358"/>
                    <a:pt x="1930" y="311"/>
                    <a:pt x="1954" y="215"/>
                  </a:cubicBezTo>
                  <a:cubicBezTo>
                    <a:pt x="1978" y="96"/>
                    <a:pt x="1906" y="1"/>
                    <a:pt x="178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5" name="Google Shape;19815;p83"/>
            <p:cNvSpPr/>
            <p:nvPr/>
          </p:nvSpPr>
          <p:spPr>
            <a:xfrm>
              <a:off x="2359619" y="2447650"/>
              <a:ext cx="365681" cy="352920"/>
            </a:xfrm>
            <a:custGeom>
              <a:avLst/>
              <a:gdLst/>
              <a:ahLst/>
              <a:cxnLst/>
              <a:rect l="l" t="t" r="r" b="b"/>
              <a:pathLst>
                <a:path w="12265" h="11837" extrusionOk="0">
                  <a:moveTo>
                    <a:pt x="6311" y="1144"/>
                  </a:moveTo>
                  <a:cubicBezTo>
                    <a:pt x="7645" y="1144"/>
                    <a:pt x="8907" y="1644"/>
                    <a:pt x="9883" y="2525"/>
                  </a:cubicBezTo>
                  <a:lnTo>
                    <a:pt x="9050" y="3358"/>
                  </a:lnTo>
                  <a:cubicBezTo>
                    <a:pt x="8286" y="2682"/>
                    <a:pt x="7343" y="2325"/>
                    <a:pt x="6402" y="2325"/>
                  </a:cubicBezTo>
                  <a:cubicBezTo>
                    <a:pt x="6316" y="2325"/>
                    <a:pt x="6230" y="2328"/>
                    <a:pt x="6145" y="2334"/>
                  </a:cubicBezTo>
                  <a:lnTo>
                    <a:pt x="6145" y="1144"/>
                  </a:lnTo>
                  <a:close/>
                  <a:moveTo>
                    <a:pt x="5740" y="358"/>
                  </a:moveTo>
                  <a:lnTo>
                    <a:pt x="5740" y="2715"/>
                  </a:lnTo>
                  <a:cubicBezTo>
                    <a:pt x="4954" y="2739"/>
                    <a:pt x="4192" y="3096"/>
                    <a:pt x="3644" y="3668"/>
                  </a:cubicBezTo>
                  <a:cubicBezTo>
                    <a:pt x="3072" y="4240"/>
                    <a:pt x="2739" y="4978"/>
                    <a:pt x="2691" y="5788"/>
                  </a:cubicBezTo>
                  <a:lnTo>
                    <a:pt x="334" y="5788"/>
                  </a:lnTo>
                  <a:cubicBezTo>
                    <a:pt x="381" y="4359"/>
                    <a:pt x="953" y="3001"/>
                    <a:pt x="1977" y="2001"/>
                  </a:cubicBezTo>
                  <a:cubicBezTo>
                    <a:pt x="2977" y="977"/>
                    <a:pt x="4311" y="429"/>
                    <a:pt x="5740" y="358"/>
                  </a:cubicBezTo>
                  <a:close/>
                  <a:moveTo>
                    <a:pt x="6311" y="2644"/>
                  </a:moveTo>
                  <a:cubicBezTo>
                    <a:pt x="7264" y="2644"/>
                    <a:pt x="8216" y="3001"/>
                    <a:pt x="8931" y="3716"/>
                  </a:cubicBezTo>
                  <a:cubicBezTo>
                    <a:pt x="10360" y="5145"/>
                    <a:pt x="10360" y="7502"/>
                    <a:pt x="8931" y="8931"/>
                  </a:cubicBezTo>
                  <a:cubicBezTo>
                    <a:pt x="8216" y="9645"/>
                    <a:pt x="7270" y="10003"/>
                    <a:pt x="6323" y="10003"/>
                  </a:cubicBezTo>
                  <a:cubicBezTo>
                    <a:pt x="5377" y="10003"/>
                    <a:pt x="4430" y="9645"/>
                    <a:pt x="3715" y="8931"/>
                  </a:cubicBezTo>
                  <a:cubicBezTo>
                    <a:pt x="2906" y="8193"/>
                    <a:pt x="2572" y="7145"/>
                    <a:pt x="2620" y="6145"/>
                  </a:cubicBezTo>
                  <a:lnTo>
                    <a:pt x="2787" y="6145"/>
                  </a:lnTo>
                  <a:cubicBezTo>
                    <a:pt x="2906" y="6145"/>
                    <a:pt x="3025" y="6026"/>
                    <a:pt x="3025" y="5907"/>
                  </a:cubicBezTo>
                  <a:cubicBezTo>
                    <a:pt x="3072" y="4359"/>
                    <a:pt x="4311" y="3096"/>
                    <a:pt x="5859" y="3073"/>
                  </a:cubicBezTo>
                  <a:cubicBezTo>
                    <a:pt x="5978" y="3073"/>
                    <a:pt x="6097" y="2954"/>
                    <a:pt x="6097" y="2835"/>
                  </a:cubicBezTo>
                  <a:lnTo>
                    <a:pt x="6097" y="2644"/>
                  </a:lnTo>
                  <a:close/>
                  <a:moveTo>
                    <a:pt x="5859" y="1"/>
                  </a:moveTo>
                  <a:cubicBezTo>
                    <a:pt x="4311" y="24"/>
                    <a:pt x="2858" y="620"/>
                    <a:pt x="1763" y="1739"/>
                  </a:cubicBezTo>
                  <a:cubicBezTo>
                    <a:pt x="643" y="2835"/>
                    <a:pt x="24" y="4287"/>
                    <a:pt x="0" y="5835"/>
                  </a:cubicBezTo>
                  <a:cubicBezTo>
                    <a:pt x="0" y="5930"/>
                    <a:pt x="48" y="6026"/>
                    <a:pt x="143" y="6073"/>
                  </a:cubicBezTo>
                  <a:lnTo>
                    <a:pt x="739" y="6073"/>
                  </a:lnTo>
                  <a:cubicBezTo>
                    <a:pt x="715" y="6907"/>
                    <a:pt x="858" y="7716"/>
                    <a:pt x="1191" y="8479"/>
                  </a:cubicBezTo>
                  <a:cubicBezTo>
                    <a:pt x="1215" y="8550"/>
                    <a:pt x="1286" y="8598"/>
                    <a:pt x="1334" y="8598"/>
                  </a:cubicBezTo>
                  <a:lnTo>
                    <a:pt x="1405" y="8598"/>
                  </a:lnTo>
                  <a:cubicBezTo>
                    <a:pt x="1477" y="8574"/>
                    <a:pt x="1525" y="8455"/>
                    <a:pt x="1477" y="8359"/>
                  </a:cubicBezTo>
                  <a:cubicBezTo>
                    <a:pt x="1167" y="7645"/>
                    <a:pt x="1048" y="6883"/>
                    <a:pt x="1072" y="6097"/>
                  </a:cubicBezTo>
                  <a:lnTo>
                    <a:pt x="2239" y="6097"/>
                  </a:lnTo>
                  <a:cubicBezTo>
                    <a:pt x="2168" y="7145"/>
                    <a:pt x="2525" y="8217"/>
                    <a:pt x="3263" y="9026"/>
                  </a:cubicBezTo>
                  <a:lnTo>
                    <a:pt x="2430" y="9860"/>
                  </a:lnTo>
                  <a:cubicBezTo>
                    <a:pt x="2191" y="9622"/>
                    <a:pt x="2001" y="9360"/>
                    <a:pt x="1834" y="9074"/>
                  </a:cubicBezTo>
                  <a:cubicBezTo>
                    <a:pt x="1812" y="9019"/>
                    <a:pt x="1761" y="8990"/>
                    <a:pt x="1704" y="8990"/>
                  </a:cubicBezTo>
                  <a:cubicBezTo>
                    <a:pt x="1637" y="8990"/>
                    <a:pt x="1563" y="9031"/>
                    <a:pt x="1525" y="9122"/>
                  </a:cubicBezTo>
                  <a:cubicBezTo>
                    <a:pt x="1477" y="9145"/>
                    <a:pt x="1525" y="9193"/>
                    <a:pt x="1525" y="9241"/>
                  </a:cubicBezTo>
                  <a:cubicBezTo>
                    <a:pt x="1763" y="9598"/>
                    <a:pt x="2001" y="9907"/>
                    <a:pt x="2310" y="10217"/>
                  </a:cubicBezTo>
                  <a:cubicBezTo>
                    <a:pt x="3358" y="11241"/>
                    <a:pt x="4763" y="11836"/>
                    <a:pt x="6240" y="11836"/>
                  </a:cubicBezTo>
                  <a:cubicBezTo>
                    <a:pt x="7740" y="11836"/>
                    <a:pt x="9145" y="11289"/>
                    <a:pt x="10169" y="10217"/>
                  </a:cubicBezTo>
                  <a:cubicBezTo>
                    <a:pt x="11789" y="8693"/>
                    <a:pt x="12265" y="6335"/>
                    <a:pt x="11455" y="4263"/>
                  </a:cubicBezTo>
                  <a:cubicBezTo>
                    <a:pt x="11437" y="4191"/>
                    <a:pt x="11363" y="4160"/>
                    <a:pt x="11287" y="4160"/>
                  </a:cubicBezTo>
                  <a:cubicBezTo>
                    <a:pt x="11263" y="4160"/>
                    <a:pt x="11240" y="4163"/>
                    <a:pt x="11217" y="4168"/>
                  </a:cubicBezTo>
                  <a:cubicBezTo>
                    <a:pt x="11146" y="4192"/>
                    <a:pt x="11098" y="4311"/>
                    <a:pt x="11146" y="4406"/>
                  </a:cubicBezTo>
                  <a:cubicBezTo>
                    <a:pt x="11908" y="6335"/>
                    <a:pt x="11455" y="8550"/>
                    <a:pt x="9979" y="10026"/>
                  </a:cubicBezTo>
                  <a:cubicBezTo>
                    <a:pt x="9002" y="11027"/>
                    <a:pt x="7669" y="11551"/>
                    <a:pt x="6287" y="11551"/>
                  </a:cubicBezTo>
                  <a:cubicBezTo>
                    <a:pt x="4930" y="11551"/>
                    <a:pt x="3692" y="11050"/>
                    <a:pt x="2715" y="10146"/>
                  </a:cubicBezTo>
                  <a:lnTo>
                    <a:pt x="3549" y="9312"/>
                  </a:lnTo>
                  <a:cubicBezTo>
                    <a:pt x="4311" y="10026"/>
                    <a:pt x="5287" y="10384"/>
                    <a:pt x="6287" y="10384"/>
                  </a:cubicBezTo>
                  <a:cubicBezTo>
                    <a:pt x="7311" y="10384"/>
                    <a:pt x="8335" y="10003"/>
                    <a:pt x="9145" y="9193"/>
                  </a:cubicBezTo>
                  <a:cubicBezTo>
                    <a:pt x="10693" y="7645"/>
                    <a:pt x="10717" y="5216"/>
                    <a:pt x="9264" y="3597"/>
                  </a:cubicBezTo>
                  <a:lnTo>
                    <a:pt x="10098" y="2763"/>
                  </a:lnTo>
                  <a:cubicBezTo>
                    <a:pt x="10360" y="3049"/>
                    <a:pt x="10598" y="3358"/>
                    <a:pt x="10765" y="3692"/>
                  </a:cubicBezTo>
                  <a:cubicBezTo>
                    <a:pt x="10799" y="3749"/>
                    <a:pt x="10854" y="3778"/>
                    <a:pt x="10914" y="3778"/>
                  </a:cubicBezTo>
                  <a:cubicBezTo>
                    <a:pt x="10979" y="3778"/>
                    <a:pt x="11048" y="3743"/>
                    <a:pt x="11098" y="3668"/>
                  </a:cubicBezTo>
                  <a:cubicBezTo>
                    <a:pt x="11122" y="3644"/>
                    <a:pt x="11098" y="3573"/>
                    <a:pt x="11098" y="3549"/>
                  </a:cubicBezTo>
                  <a:cubicBezTo>
                    <a:pt x="10860" y="3120"/>
                    <a:pt x="10574" y="2739"/>
                    <a:pt x="10241" y="2406"/>
                  </a:cubicBezTo>
                  <a:cubicBezTo>
                    <a:pt x="9193" y="1382"/>
                    <a:pt x="7788" y="786"/>
                    <a:pt x="6311" y="786"/>
                  </a:cubicBezTo>
                  <a:lnTo>
                    <a:pt x="6097" y="786"/>
                  </a:lnTo>
                  <a:lnTo>
                    <a:pt x="6097" y="239"/>
                  </a:lnTo>
                  <a:lnTo>
                    <a:pt x="6097" y="191"/>
                  </a:lnTo>
                  <a:cubicBezTo>
                    <a:pt x="6073" y="72"/>
                    <a:pt x="5978" y="1"/>
                    <a:pt x="585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16" name="Google Shape;19816;p83"/>
          <p:cNvGrpSpPr/>
          <p:nvPr/>
        </p:nvGrpSpPr>
        <p:grpSpPr>
          <a:xfrm>
            <a:off x="1049234" y="2448366"/>
            <a:ext cx="354351" cy="354321"/>
            <a:chOff x="1696921" y="2448366"/>
            <a:chExt cx="354351" cy="354321"/>
          </a:xfrm>
        </p:grpSpPr>
        <p:sp>
          <p:nvSpPr>
            <p:cNvPr id="19817" name="Google Shape;19817;p83"/>
            <p:cNvSpPr/>
            <p:nvPr/>
          </p:nvSpPr>
          <p:spPr>
            <a:xfrm>
              <a:off x="1794209" y="2483160"/>
              <a:ext cx="25581" cy="289712"/>
            </a:xfrm>
            <a:custGeom>
              <a:avLst/>
              <a:gdLst/>
              <a:ahLst/>
              <a:cxnLst/>
              <a:rect l="l" t="t" r="r" b="b"/>
              <a:pathLst>
                <a:path w="858" h="9717" extrusionOk="0">
                  <a:moveTo>
                    <a:pt x="72" y="0"/>
                  </a:moveTo>
                  <a:cubicBezTo>
                    <a:pt x="24" y="0"/>
                    <a:pt x="0" y="24"/>
                    <a:pt x="0" y="72"/>
                  </a:cubicBezTo>
                  <a:lnTo>
                    <a:pt x="0" y="9717"/>
                  </a:lnTo>
                  <a:lnTo>
                    <a:pt x="858" y="9717"/>
                  </a:lnTo>
                  <a:lnTo>
                    <a:pt x="834" y="72"/>
                  </a:lnTo>
                  <a:cubicBezTo>
                    <a:pt x="834" y="24"/>
                    <a:pt x="810" y="0"/>
                    <a:pt x="786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8" name="Google Shape;19818;p83"/>
            <p:cNvSpPr/>
            <p:nvPr/>
          </p:nvSpPr>
          <p:spPr>
            <a:xfrm>
              <a:off x="1896446" y="2628003"/>
              <a:ext cx="24896" cy="144871"/>
            </a:xfrm>
            <a:custGeom>
              <a:avLst/>
              <a:gdLst/>
              <a:ahLst/>
              <a:cxnLst/>
              <a:rect l="l" t="t" r="r" b="b"/>
              <a:pathLst>
                <a:path w="835" h="4859" extrusionOk="0">
                  <a:moveTo>
                    <a:pt x="48" y="0"/>
                  </a:moveTo>
                  <a:cubicBezTo>
                    <a:pt x="24" y="0"/>
                    <a:pt x="1" y="24"/>
                    <a:pt x="1" y="48"/>
                  </a:cubicBezTo>
                  <a:lnTo>
                    <a:pt x="1" y="4859"/>
                  </a:lnTo>
                  <a:lnTo>
                    <a:pt x="834" y="4859"/>
                  </a:lnTo>
                  <a:lnTo>
                    <a:pt x="834" y="48"/>
                  </a:lnTo>
                  <a:cubicBezTo>
                    <a:pt x="834" y="24"/>
                    <a:pt x="810" y="0"/>
                    <a:pt x="786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9" name="Google Shape;19819;p83"/>
            <p:cNvSpPr/>
            <p:nvPr/>
          </p:nvSpPr>
          <p:spPr>
            <a:xfrm>
              <a:off x="1996566" y="2593924"/>
              <a:ext cx="24866" cy="178950"/>
            </a:xfrm>
            <a:custGeom>
              <a:avLst/>
              <a:gdLst/>
              <a:ahLst/>
              <a:cxnLst/>
              <a:rect l="l" t="t" r="r" b="b"/>
              <a:pathLst>
                <a:path w="834" h="6002" extrusionOk="0">
                  <a:moveTo>
                    <a:pt x="0" y="0"/>
                  </a:moveTo>
                  <a:lnTo>
                    <a:pt x="0" y="6002"/>
                  </a:lnTo>
                  <a:lnTo>
                    <a:pt x="834" y="6002"/>
                  </a:lnTo>
                  <a:lnTo>
                    <a:pt x="834" y="72"/>
                  </a:lnTo>
                  <a:cubicBezTo>
                    <a:pt x="834" y="48"/>
                    <a:pt x="810" y="0"/>
                    <a:pt x="786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0" name="Google Shape;19820;p83"/>
            <p:cNvSpPr/>
            <p:nvPr/>
          </p:nvSpPr>
          <p:spPr>
            <a:xfrm>
              <a:off x="1769343" y="2593924"/>
              <a:ext cx="24896" cy="178950"/>
            </a:xfrm>
            <a:custGeom>
              <a:avLst/>
              <a:gdLst/>
              <a:ahLst/>
              <a:cxnLst/>
              <a:rect l="l" t="t" r="r" b="b"/>
              <a:pathLst>
                <a:path w="835" h="6002" extrusionOk="0">
                  <a:moveTo>
                    <a:pt x="72" y="0"/>
                  </a:moveTo>
                  <a:cubicBezTo>
                    <a:pt x="25" y="0"/>
                    <a:pt x="1" y="48"/>
                    <a:pt x="1" y="72"/>
                  </a:cubicBezTo>
                  <a:lnTo>
                    <a:pt x="1" y="6002"/>
                  </a:lnTo>
                  <a:lnTo>
                    <a:pt x="834" y="6002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1" name="Google Shape;19821;p83"/>
            <p:cNvSpPr/>
            <p:nvPr/>
          </p:nvSpPr>
          <p:spPr>
            <a:xfrm>
              <a:off x="1870178" y="2669894"/>
              <a:ext cx="25581" cy="103697"/>
            </a:xfrm>
            <a:custGeom>
              <a:avLst/>
              <a:gdLst/>
              <a:ahLst/>
              <a:cxnLst/>
              <a:rect l="l" t="t" r="r" b="b"/>
              <a:pathLst>
                <a:path w="858" h="3478" extrusionOk="0">
                  <a:moveTo>
                    <a:pt x="0" y="1"/>
                  </a:moveTo>
                  <a:lnTo>
                    <a:pt x="0" y="3477"/>
                  </a:lnTo>
                  <a:lnTo>
                    <a:pt x="858" y="3477"/>
                  </a:lnTo>
                  <a:lnTo>
                    <a:pt x="858" y="1"/>
                  </a:ln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2" name="Google Shape;19822;p83"/>
            <p:cNvSpPr/>
            <p:nvPr/>
          </p:nvSpPr>
          <p:spPr>
            <a:xfrm>
              <a:off x="1971700" y="2519356"/>
              <a:ext cx="24896" cy="253517"/>
            </a:xfrm>
            <a:custGeom>
              <a:avLst/>
              <a:gdLst/>
              <a:ahLst/>
              <a:cxnLst/>
              <a:rect l="l" t="t" r="r" b="b"/>
              <a:pathLst>
                <a:path w="835" h="8503" extrusionOk="0">
                  <a:moveTo>
                    <a:pt x="72" y="1"/>
                  </a:moveTo>
                  <a:cubicBezTo>
                    <a:pt x="25" y="1"/>
                    <a:pt x="1" y="48"/>
                    <a:pt x="1" y="72"/>
                  </a:cubicBezTo>
                  <a:lnTo>
                    <a:pt x="1" y="8503"/>
                  </a:lnTo>
                  <a:lnTo>
                    <a:pt x="834" y="8503"/>
                  </a:lnTo>
                  <a:lnTo>
                    <a:pt x="834" y="72"/>
                  </a:lnTo>
                  <a:cubicBezTo>
                    <a:pt x="834" y="48"/>
                    <a:pt x="811" y="1"/>
                    <a:pt x="787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3" name="Google Shape;19823;p83"/>
            <p:cNvSpPr/>
            <p:nvPr/>
          </p:nvSpPr>
          <p:spPr>
            <a:xfrm>
              <a:off x="1743791" y="2632267"/>
              <a:ext cx="24866" cy="140608"/>
            </a:xfrm>
            <a:custGeom>
              <a:avLst/>
              <a:gdLst/>
              <a:ahLst/>
              <a:cxnLst/>
              <a:rect l="l" t="t" r="r" b="b"/>
              <a:pathLst>
                <a:path w="834" h="4716" extrusionOk="0">
                  <a:moveTo>
                    <a:pt x="72" y="0"/>
                  </a:moveTo>
                  <a:cubicBezTo>
                    <a:pt x="24" y="0"/>
                    <a:pt x="0" y="24"/>
                    <a:pt x="0" y="72"/>
                  </a:cubicBezTo>
                  <a:lnTo>
                    <a:pt x="0" y="4716"/>
                  </a:lnTo>
                  <a:lnTo>
                    <a:pt x="834" y="4716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4" name="Google Shape;19824;p83"/>
            <p:cNvSpPr/>
            <p:nvPr/>
          </p:nvSpPr>
          <p:spPr>
            <a:xfrm>
              <a:off x="1806284" y="2482892"/>
              <a:ext cx="14937" cy="290696"/>
            </a:xfrm>
            <a:custGeom>
              <a:avLst/>
              <a:gdLst/>
              <a:ahLst/>
              <a:cxnLst/>
              <a:rect l="l" t="t" r="r" b="b"/>
              <a:pathLst>
                <a:path w="501" h="9750" extrusionOk="0">
                  <a:moveTo>
                    <a:pt x="450" y="0"/>
                  </a:moveTo>
                  <a:cubicBezTo>
                    <a:pt x="442" y="0"/>
                    <a:pt x="435" y="3"/>
                    <a:pt x="429" y="9"/>
                  </a:cubicBezTo>
                  <a:lnTo>
                    <a:pt x="0" y="9"/>
                  </a:lnTo>
                  <a:cubicBezTo>
                    <a:pt x="24" y="9"/>
                    <a:pt x="48" y="33"/>
                    <a:pt x="48" y="81"/>
                  </a:cubicBezTo>
                  <a:lnTo>
                    <a:pt x="48" y="9749"/>
                  </a:lnTo>
                  <a:lnTo>
                    <a:pt x="500" y="9749"/>
                  </a:lnTo>
                  <a:lnTo>
                    <a:pt x="500" y="81"/>
                  </a:lnTo>
                  <a:cubicBezTo>
                    <a:pt x="500" y="27"/>
                    <a:pt x="473" y="0"/>
                    <a:pt x="450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5" name="Google Shape;19825;p83"/>
            <p:cNvSpPr/>
            <p:nvPr/>
          </p:nvSpPr>
          <p:spPr>
            <a:xfrm>
              <a:off x="1782134" y="2595355"/>
              <a:ext cx="13506" cy="178234"/>
            </a:xfrm>
            <a:custGeom>
              <a:avLst/>
              <a:gdLst/>
              <a:ahLst/>
              <a:cxnLst/>
              <a:rect l="l" t="t" r="r" b="b"/>
              <a:pathLst>
                <a:path w="453" h="5978" extrusionOk="0">
                  <a:moveTo>
                    <a:pt x="0" y="0"/>
                  </a:moveTo>
                  <a:lnTo>
                    <a:pt x="0" y="5977"/>
                  </a:lnTo>
                  <a:lnTo>
                    <a:pt x="453" y="5977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6" name="Google Shape;19826;p83"/>
            <p:cNvSpPr/>
            <p:nvPr/>
          </p:nvSpPr>
          <p:spPr>
            <a:xfrm>
              <a:off x="1756582" y="2632267"/>
              <a:ext cx="12791" cy="141323"/>
            </a:xfrm>
            <a:custGeom>
              <a:avLst/>
              <a:gdLst/>
              <a:ahLst/>
              <a:cxnLst/>
              <a:rect l="l" t="t" r="r" b="b"/>
              <a:pathLst>
                <a:path w="429" h="4740" extrusionOk="0">
                  <a:moveTo>
                    <a:pt x="0" y="0"/>
                  </a:moveTo>
                  <a:lnTo>
                    <a:pt x="0" y="4739"/>
                  </a:lnTo>
                  <a:lnTo>
                    <a:pt x="429" y="4739"/>
                  </a:lnTo>
                  <a:lnTo>
                    <a:pt x="429" y="0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7" name="Google Shape;19827;p83"/>
            <p:cNvSpPr/>
            <p:nvPr/>
          </p:nvSpPr>
          <p:spPr>
            <a:xfrm>
              <a:off x="1843911" y="2557013"/>
              <a:ext cx="24866" cy="215861"/>
            </a:xfrm>
            <a:custGeom>
              <a:avLst/>
              <a:gdLst/>
              <a:ahLst/>
              <a:cxnLst/>
              <a:rect l="l" t="t" r="r" b="b"/>
              <a:pathLst>
                <a:path w="834" h="7240" extrusionOk="0">
                  <a:moveTo>
                    <a:pt x="72" y="0"/>
                  </a:moveTo>
                  <a:cubicBezTo>
                    <a:pt x="24" y="0"/>
                    <a:pt x="0" y="24"/>
                    <a:pt x="0" y="48"/>
                  </a:cubicBezTo>
                  <a:lnTo>
                    <a:pt x="0" y="7240"/>
                  </a:lnTo>
                  <a:lnTo>
                    <a:pt x="834" y="7240"/>
                  </a:lnTo>
                  <a:lnTo>
                    <a:pt x="834" y="48"/>
                  </a:lnTo>
                  <a:cubicBezTo>
                    <a:pt x="834" y="24"/>
                    <a:pt x="810" y="0"/>
                    <a:pt x="786" y="0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8" name="Google Shape;19828;p83"/>
            <p:cNvSpPr/>
            <p:nvPr/>
          </p:nvSpPr>
          <p:spPr>
            <a:xfrm>
              <a:off x="1907090" y="2628003"/>
              <a:ext cx="14937" cy="144871"/>
            </a:xfrm>
            <a:custGeom>
              <a:avLst/>
              <a:gdLst/>
              <a:ahLst/>
              <a:cxnLst/>
              <a:rect l="l" t="t" r="r" b="b"/>
              <a:pathLst>
                <a:path w="501" h="4859" extrusionOk="0">
                  <a:moveTo>
                    <a:pt x="1" y="0"/>
                  </a:moveTo>
                  <a:cubicBezTo>
                    <a:pt x="25" y="0"/>
                    <a:pt x="48" y="24"/>
                    <a:pt x="48" y="48"/>
                  </a:cubicBezTo>
                  <a:lnTo>
                    <a:pt x="48" y="4859"/>
                  </a:lnTo>
                  <a:lnTo>
                    <a:pt x="501" y="4859"/>
                  </a:lnTo>
                  <a:lnTo>
                    <a:pt x="501" y="48"/>
                  </a:lnTo>
                  <a:cubicBezTo>
                    <a:pt x="501" y="24"/>
                    <a:pt x="477" y="0"/>
                    <a:pt x="453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9" name="Google Shape;19829;p83"/>
            <p:cNvSpPr/>
            <p:nvPr/>
          </p:nvSpPr>
          <p:spPr>
            <a:xfrm>
              <a:off x="1882969" y="2669894"/>
              <a:ext cx="13506" cy="103697"/>
            </a:xfrm>
            <a:custGeom>
              <a:avLst/>
              <a:gdLst/>
              <a:ahLst/>
              <a:cxnLst/>
              <a:rect l="l" t="t" r="r" b="b"/>
              <a:pathLst>
                <a:path w="453" h="3478" extrusionOk="0">
                  <a:moveTo>
                    <a:pt x="0" y="1"/>
                  </a:moveTo>
                  <a:lnTo>
                    <a:pt x="0" y="3477"/>
                  </a:lnTo>
                  <a:lnTo>
                    <a:pt x="453" y="3477"/>
                  </a:lnTo>
                  <a:lnTo>
                    <a:pt x="453" y="1"/>
                  </a:ln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0" name="Google Shape;19830;p83"/>
            <p:cNvSpPr/>
            <p:nvPr/>
          </p:nvSpPr>
          <p:spPr>
            <a:xfrm>
              <a:off x="1855271" y="2557699"/>
              <a:ext cx="15653" cy="215890"/>
            </a:xfrm>
            <a:custGeom>
              <a:avLst/>
              <a:gdLst/>
              <a:ahLst/>
              <a:cxnLst/>
              <a:rect l="l" t="t" r="r" b="b"/>
              <a:pathLst>
                <a:path w="525" h="7241" extrusionOk="0">
                  <a:moveTo>
                    <a:pt x="0" y="1"/>
                  </a:moveTo>
                  <a:cubicBezTo>
                    <a:pt x="48" y="1"/>
                    <a:pt x="72" y="25"/>
                    <a:pt x="72" y="72"/>
                  </a:cubicBezTo>
                  <a:lnTo>
                    <a:pt x="72" y="7240"/>
                  </a:lnTo>
                  <a:lnTo>
                    <a:pt x="524" y="7240"/>
                  </a:lnTo>
                  <a:lnTo>
                    <a:pt x="524" y="72"/>
                  </a:lnTo>
                  <a:cubicBezTo>
                    <a:pt x="524" y="25"/>
                    <a:pt x="500" y="1"/>
                    <a:pt x="453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1" name="Google Shape;19831;p83"/>
            <p:cNvSpPr/>
            <p:nvPr/>
          </p:nvSpPr>
          <p:spPr>
            <a:xfrm>
              <a:off x="1946148" y="2706805"/>
              <a:ext cx="24896" cy="66070"/>
            </a:xfrm>
            <a:custGeom>
              <a:avLst/>
              <a:gdLst/>
              <a:ahLst/>
              <a:cxnLst/>
              <a:rect l="l" t="t" r="r" b="b"/>
              <a:pathLst>
                <a:path w="835" h="2216" extrusionOk="0">
                  <a:moveTo>
                    <a:pt x="72" y="1"/>
                  </a:moveTo>
                  <a:cubicBezTo>
                    <a:pt x="24" y="1"/>
                    <a:pt x="1" y="25"/>
                    <a:pt x="1" y="72"/>
                  </a:cubicBezTo>
                  <a:lnTo>
                    <a:pt x="1" y="2216"/>
                  </a:lnTo>
                  <a:lnTo>
                    <a:pt x="834" y="2216"/>
                  </a:lnTo>
                  <a:lnTo>
                    <a:pt x="834" y="1"/>
                  </a:ln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2" name="Google Shape;19832;p83"/>
            <p:cNvSpPr/>
            <p:nvPr/>
          </p:nvSpPr>
          <p:spPr>
            <a:xfrm>
              <a:off x="2007210" y="2595355"/>
              <a:ext cx="15653" cy="178234"/>
            </a:xfrm>
            <a:custGeom>
              <a:avLst/>
              <a:gdLst/>
              <a:ahLst/>
              <a:cxnLst/>
              <a:rect l="l" t="t" r="r" b="b"/>
              <a:pathLst>
                <a:path w="525" h="5978" extrusionOk="0">
                  <a:moveTo>
                    <a:pt x="1" y="0"/>
                  </a:moveTo>
                  <a:cubicBezTo>
                    <a:pt x="48" y="0"/>
                    <a:pt x="72" y="24"/>
                    <a:pt x="72" y="48"/>
                  </a:cubicBezTo>
                  <a:lnTo>
                    <a:pt x="72" y="5977"/>
                  </a:lnTo>
                  <a:lnTo>
                    <a:pt x="525" y="5977"/>
                  </a:lnTo>
                  <a:lnTo>
                    <a:pt x="525" y="48"/>
                  </a:lnTo>
                  <a:cubicBezTo>
                    <a:pt x="525" y="24"/>
                    <a:pt x="477" y="0"/>
                    <a:pt x="453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3" name="Google Shape;19833;p83"/>
            <p:cNvSpPr/>
            <p:nvPr/>
          </p:nvSpPr>
          <p:spPr>
            <a:xfrm>
              <a:off x="1982373" y="2520310"/>
              <a:ext cx="14937" cy="253278"/>
            </a:xfrm>
            <a:custGeom>
              <a:avLst/>
              <a:gdLst/>
              <a:ahLst/>
              <a:cxnLst/>
              <a:rect l="l" t="t" r="r" b="b"/>
              <a:pathLst>
                <a:path w="501" h="8495" extrusionOk="0">
                  <a:moveTo>
                    <a:pt x="469" y="0"/>
                  </a:moveTo>
                  <a:cubicBezTo>
                    <a:pt x="464" y="0"/>
                    <a:pt x="458" y="5"/>
                    <a:pt x="453" y="16"/>
                  </a:cubicBezTo>
                  <a:lnTo>
                    <a:pt x="0" y="16"/>
                  </a:lnTo>
                  <a:cubicBezTo>
                    <a:pt x="48" y="16"/>
                    <a:pt x="72" y="40"/>
                    <a:pt x="72" y="64"/>
                  </a:cubicBezTo>
                  <a:lnTo>
                    <a:pt x="72" y="8494"/>
                  </a:lnTo>
                  <a:lnTo>
                    <a:pt x="500" y="8494"/>
                  </a:lnTo>
                  <a:lnTo>
                    <a:pt x="500" y="64"/>
                  </a:lnTo>
                  <a:cubicBezTo>
                    <a:pt x="500" y="46"/>
                    <a:pt x="486" y="0"/>
                    <a:pt x="469" y="0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4" name="Google Shape;19834;p83"/>
            <p:cNvSpPr/>
            <p:nvPr/>
          </p:nvSpPr>
          <p:spPr>
            <a:xfrm>
              <a:off x="1958939" y="2706805"/>
              <a:ext cx="12791" cy="66786"/>
            </a:xfrm>
            <a:custGeom>
              <a:avLst/>
              <a:gdLst/>
              <a:ahLst/>
              <a:cxnLst/>
              <a:rect l="l" t="t" r="r" b="b"/>
              <a:pathLst>
                <a:path w="429" h="2240" extrusionOk="0">
                  <a:moveTo>
                    <a:pt x="0" y="1"/>
                  </a:moveTo>
                  <a:lnTo>
                    <a:pt x="0" y="2239"/>
                  </a:lnTo>
                  <a:lnTo>
                    <a:pt x="429" y="2239"/>
                  </a:lnTo>
                  <a:lnTo>
                    <a:pt x="429" y="1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5" name="Google Shape;19835;p83"/>
            <p:cNvSpPr/>
            <p:nvPr/>
          </p:nvSpPr>
          <p:spPr>
            <a:xfrm>
              <a:off x="1701185" y="2773562"/>
              <a:ext cx="343678" cy="24180"/>
            </a:xfrm>
            <a:custGeom>
              <a:avLst/>
              <a:gdLst/>
              <a:ahLst/>
              <a:cxnLst/>
              <a:rect l="l" t="t" r="r" b="b"/>
              <a:pathLst>
                <a:path w="11527" h="811" extrusionOk="0">
                  <a:moveTo>
                    <a:pt x="120" y="0"/>
                  </a:moveTo>
                  <a:cubicBezTo>
                    <a:pt x="48" y="0"/>
                    <a:pt x="1" y="48"/>
                    <a:pt x="1" y="119"/>
                  </a:cubicBezTo>
                  <a:lnTo>
                    <a:pt x="1" y="691"/>
                  </a:lnTo>
                  <a:cubicBezTo>
                    <a:pt x="1" y="739"/>
                    <a:pt x="48" y="810"/>
                    <a:pt x="120" y="810"/>
                  </a:cubicBezTo>
                  <a:lnTo>
                    <a:pt x="11408" y="810"/>
                  </a:lnTo>
                  <a:cubicBezTo>
                    <a:pt x="11455" y="810"/>
                    <a:pt x="11527" y="739"/>
                    <a:pt x="11527" y="691"/>
                  </a:cubicBezTo>
                  <a:lnTo>
                    <a:pt x="11527" y="119"/>
                  </a:lnTo>
                  <a:cubicBezTo>
                    <a:pt x="11527" y="48"/>
                    <a:pt x="11455" y="0"/>
                    <a:pt x="11408" y="0"/>
                  </a:cubicBezTo>
                  <a:close/>
                </a:path>
              </a:pathLst>
            </a:custGeom>
            <a:solidFill>
              <a:srgbClr val="939F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6" name="Google Shape;19836;p83"/>
            <p:cNvSpPr/>
            <p:nvPr/>
          </p:nvSpPr>
          <p:spPr>
            <a:xfrm>
              <a:off x="2027096" y="2772846"/>
              <a:ext cx="17770" cy="23464"/>
            </a:xfrm>
            <a:custGeom>
              <a:avLst/>
              <a:gdLst/>
              <a:ahLst/>
              <a:cxnLst/>
              <a:rect l="l" t="t" r="r" b="b"/>
              <a:pathLst>
                <a:path w="596" h="787" extrusionOk="0">
                  <a:moveTo>
                    <a:pt x="0" y="1"/>
                  </a:moveTo>
                  <a:cubicBezTo>
                    <a:pt x="48" y="1"/>
                    <a:pt x="119" y="48"/>
                    <a:pt x="119" y="120"/>
                  </a:cubicBezTo>
                  <a:lnTo>
                    <a:pt x="119" y="667"/>
                  </a:lnTo>
                  <a:cubicBezTo>
                    <a:pt x="119" y="739"/>
                    <a:pt x="48" y="786"/>
                    <a:pt x="0" y="786"/>
                  </a:cubicBezTo>
                  <a:lnTo>
                    <a:pt x="477" y="786"/>
                  </a:lnTo>
                  <a:cubicBezTo>
                    <a:pt x="524" y="786"/>
                    <a:pt x="596" y="739"/>
                    <a:pt x="596" y="667"/>
                  </a:cubicBezTo>
                  <a:lnTo>
                    <a:pt x="596" y="120"/>
                  </a:lnTo>
                  <a:cubicBezTo>
                    <a:pt x="596" y="48"/>
                    <a:pt x="524" y="1"/>
                    <a:pt x="477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7" name="Google Shape;19837;p83"/>
            <p:cNvSpPr/>
            <p:nvPr/>
          </p:nvSpPr>
          <p:spPr>
            <a:xfrm>
              <a:off x="1696921" y="2448366"/>
              <a:ext cx="354351" cy="354321"/>
            </a:xfrm>
            <a:custGeom>
              <a:avLst/>
              <a:gdLst/>
              <a:ahLst/>
              <a:cxnLst/>
              <a:rect l="l" t="t" r="r" b="b"/>
              <a:pathLst>
                <a:path w="11885" h="11884" extrusionOk="0">
                  <a:moveTo>
                    <a:pt x="2263" y="6359"/>
                  </a:moveTo>
                  <a:lnTo>
                    <a:pt x="2263" y="10717"/>
                  </a:lnTo>
                  <a:lnTo>
                    <a:pt x="1739" y="10717"/>
                  </a:lnTo>
                  <a:lnTo>
                    <a:pt x="1739" y="6359"/>
                  </a:lnTo>
                  <a:close/>
                  <a:moveTo>
                    <a:pt x="3120" y="5097"/>
                  </a:moveTo>
                  <a:lnTo>
                    <a:pt x="3120" y="10717"/>
                  </a:lnTo>
                  <a:lnTo>
                    <a:pt x="2620" y="10717"/>
                  </a:lnTo>
                  <a:lnTo>
                    <a:pt x="2620" y="5097"/>
                  </a:lnTo>
                  <a:close/>
                  <a:moveTo>
                    <a:pt x="5645" y="3858"/>
                  </a:moveTo>
                  <a:lnTo>
                    <a:pt x="5645" y="10717"/>
                  </a:lnTo>
                  <a:lnTo>
                    <a:pt x="5145" y="10717"/>
                  </a:lnTo>
                  <a:lnTo>
                    <a:pt x="5145" y="3858"/>
                  </a:lnTo>
                  <a:close/>
                  <a:moveTo>
                    <a:pt x="6526" y="7597"/>
                  </a:moveTo>
                  <a:lnTo>
                    <a:pt x="6526" y="10717"/>
                  </a:lnTo>
                  <a:lnTo>
                    <a:pt x="6002" y="10717"/>
                  </a:lnTo>
                  <a:lnTo>
                    <a:pt x="6002" y="7597"/>
                  </a:lnTo>
                  <a:close/>
                  <a:moveTo>
                    <a:pt x="7359" y="6192"/>
                  </a:moveTo>
                  <a:lnTo>
                    <a:pt x="7359" y="10717"/>
                  </a:lnTo>
                  <a:lnTo>
                    <a:pt x="6835" y="10717"/>
                  </a:lnTo>
                  <a:lnTo>
                    <a:pt x="6835" y="6192"/>
                  </a:lnTo>
                  <a:close/>
                  <a:moveTo>
                    <a:pt x="9026" y="8859"/>
                  </a:moveTo>
                  <a:lnTo>
                    <a:pt x="9026" y="10717"/>
                  </a:lnTo>
                  <a:lnTo>
                    <a:pt x="8502" y="10717"/>
                  </a:lnTo>
                  <a:lnTo>
                    <a:pt x="8502" y="8859"/>
                  </a:lnTo>
                  <a:close/>
                  <a:moveTo>
                    <a:pt x="9884" y="2596"/>
                  </a:moveTo>
                  <a:lnTo>
                    <a:pt x="9884" y="10717"/>
                  </a:lnTo>
                  <a:lnTo>
                    <a:pt x="9384" y="10717"/>
                  </a:lnTo>
                  <a:lnTo>
                    <a:pt x="9384" y="2596"/>
                  </a:lnTo>
                  <a:close/>
                  <a:moveTo>
                    <a:pt x="11479" y="11050"/>
                  </a:moveTo>
                  <a:lnTo>
                    <a:pt x="11479" y="11503"/>
                  </a:lnTo>
                  <a:lnTo>
                    <a:pt x="334" y="11503"/>
                  </a:lnTo>
                  <a:lnTo>
                    <a:pt x="334" y="11050"/>
                  </a:lnTo>
                  <a:close/>
                  <a:moveTo>
                    <a:pt x="929" y="0"/>
                  </a:moveTo>
                  <a:cubicBezTo>
                    <a:pt x="810" y="0"/>
                    <a:pt x="715" y="72"/>
                    <a:pt x="715" y="191"/>
                  </a:cubicBezTo>
                  <a:lnTo>
                    <a:pt x="715" y="1001"/>
                  </a:lnTo>
                  <a:lnTo>
                    <a:pt x="501" y="1001"/>
                  </a:lnTo>
                  <a:cubicBezTo>
                    <a:pt x="406" y="1001"/>
                    <a:pt x="334" y="1048"/>
                    <a:pt x="334" y="1144"/>
                  </a:cubicBezTo>
                  <a:cubicBezTo>
                    <a:pt x="334" y="1263"/>
                    <a:pt x="382" y="1358"/>
                    <a:pt x="501" y="1358"/>
                  </a:cubicBezTo>
                  <a:lnTo>
                    <a:pt x="715" y="1358"/>
                  </a:lnTo>
                  <a:lnTo>
                    <a:pt x="715" y="2239"/>
                  </a:lnTo>
                  <a:lnTo>
                    <a:pt x="501" y="2239"/>
                  </a:lnTo>
                  <a:cubicBezTo>
                    <a:pt x="406" y="2239"/>
                    <a:pt x="334" y="2310"/>
                    <a:pt x="334" y="2382"/>
                  </a:cubicBezTo>
                  <a:cubicBezTo>
                    <a:pt x="334" y="2501"/>
                    <a:pt x="382" y="2596"/>
                    <a:pt x="501" y="2596"/>
                  </a:cubicBezTo>
                  <a:lnTo>
                    <a:pt x="715" y="2596"/>
                  </a:lnTo>
                  <a:lnTo>
                    <a:pt x="715" y="3501"/>
                  </a:lnTo>
                  <a:lnTo>
                    <a:pt x="501" y="3501"/>
                  </a:lnTo>
                  <a:cubicBezTo>
                    <a:pt x="406" y="3501"/>
                    <a:pt x="334" y="3549"/>
                    <a:pt x="334" y="3644"/>
                  </a:cubicBezTo>
                  <a:cubicBezTo>
                    <a:pt x="334" y="3763"/>
                    <a:pt x="382" y="3858"/>
                    <a:pt x="501" y="3858"/>
                  </a:cubicBezTo>
                  <a:lnTo>
                    <a:pt x="715" y="3858"/>
                  </a:lnTo>
                  <a:lnTo>
                    <a:pt x="715" y="4739"/>
                  </a:lnTo>
                  <a:lnTo>
                    <a:pt x="501" y="4739"/>
                  </a:lnTo>
                  <a:cubicBezTo>
                    <a:pt x="406" y="4739"/>
                    <a:pt x="334" y="4811"/>
                    <a:pt x="334" y="4882"/>
                  </a:cubicBezTo>
                  <a:cubicBezTo>
                    <a:pt x="334" y="5001"/>
                    <a:pt x="382" y="5097"/>
                    <a:pt x="501" y="5097"/>
                  </a:cubicBezTo>
                  <a:lnTo>
                    <a:pt x="715" y="5097"/>
                  </a:lnTo>
                  <a:lnTo>
                    <a:pt x="715" y="6002"/>
                  </a:lnTo>
                  <a:lnTo>
                    <a:pt x="501" y="6002"/>
                  </a:lnTo>
                  <a:cubicBezTo>
                    <a:pt x="406" y="6002"/>
                    <a:pt x="334" y="6049"/>
                    <a:pt x="334" y="6145"/>
                  </a:cubicBezTo>
                  <a:cubicBezTo>
                    <a:pt x="334" y="6264"/>
                    <a:pt x="382" y="6359"/>
                    <a:pt x="501" y="6359"/>
                  </a:cubicBezTo>
                  <a:lnTo>
                    <a:pt x="715" y="6359"/>
                  </a:lnTo>
                  <a:lnTo>
                    <a:pt x="715" y="7240"/>
                  </a:lnTo>
                  <a:lnTo>
                    <a:pt x="501" y="7240"/>
                  </a:lnTo>
                  <a:cubicBezTo>
                    <a:pt x="406" y="7240"/>
                    <a:pt x="334" y="7311"/>
                    <a:pt x="334" y="7383"/>
                  </a:cubicBezTo>
                  <a:cubicBezTo>
                    <a:pt x="334" y="7502"/>
                    <a:pt x="382" y="7597"/>
                    <a:pt x="501" y="7597"/>
                  </a:cubicBezTo>
                  <a:lnTo>
                    <a:pt x="715" y="7597"/>
                  </a:lnTo>
                  <a:lnTo>
                    <a:pt x="715" y="8502"/>
                  </a:lnTo>
                  <a:lnTo>
                    <a:pt x="501" y="8502"/>
                  </a:lnTo>
                  <a:cubicBezTo>
                    <a:pt x="406" y="8502"/>
                    <a:pt x="334" y="8550"/>
                    <a:pt x="334" y="8645"/>
                  </a:cubicBezTo>
                  <a:cubicBezTo>
                    <a:pt x="334" y="8764"/>
                    <a:pt x="382" y="8859"/>
                    <a:pt x="501" y="8859"/>
                  </a:cubicBezTo>
                  <a:lnTo>
                    <a:pt x="715" y="8859"/>
                  </a:lnTo>
                  <a:lnTo>
                    <a:pt x="715" y="9741"/>
                  </a:lnTo>
                  <a:lnTo>
                    <a:pt x="501" y="9741"/>
                  </a:lnTo>
                  <a:cubicBezTo>
                    <a:pt x="406" y="9741"/>
                    <a:pt x="334" y="9812"/>
                    <a:pt x="334" y="9883"/>
                  </a:cubicBezTo>
                  <a:cubicBezTo>
                    <a:pt x="334" y="10002"/>
                    <a:pt x="382" y="10098"/>
                    <a:pt x="501" y="10098"/>
                  </a:cubicBezTo>
                  <a:lnTo>
                    <a:pt x="715" y="10098"/>
                  </a:lnTo>
                  <a:lnTo>
                    <a:pt x="715" y="10717"/>
                  </a:lnTo>
                  <a:lnTo>
                    <a:pt x="286" y="10717"/>
                  </a:lnTo>
                  <a:cubicBezTo>
                    <a:pt x="144" y="10717"/>
                    <a:pt x="1" y="10836"/>
                    <a:pt x="1" y="11026"/>
                  </a:cubicBezTo>
                  <a:lnTo>
                    <a:pt x="1" y="11598"/>
                  </a:lnTo>
                  <a:cubicBezTo>
                    <a:pt x="1" y="11741"/>
                    <a:pt x="120" y="11884"/>
                    <a:pt x="286" y="11884"/>
                  </a:cubicBezTo>
                  <a:lnTo>
                    <a:pt x="11575" y="11884"/>
                  </a:lnTo>
                  <a:cubicBezTo>
                    <a:pt x="11717" y="11884"/>
                    <a:pt x="11884" y="11765"/>
                    <a:pt x="11884" y="11598"/>
                  </a:cubicBezTo>
                  <a:lnTo>
                    <a:pt x="11884" y="11026"/>
                  </a:lnTo>
                  <a:cubicBezTo>
                    <a:pt x="11836" y="10836"/>
                    <a:pt x="11694" y="10693"/>
                    <a:pt x="11551" y="10693"/>
                  </a:cubicBezTo>
                  <a:lnTo>
                    <a:pt x="11098" y="10693"/>
                  </a:lnTo>
                  <a:lnTo>
                    <a:pt x="11098" y="9883"/>
                  </a:lnTo>
                  <a:cubicBezTo>
                    <a:pt x="11098" y="9812"/>
                    <a:pt x="11051" y="9717"/>
                    <a:pt x="10955" y="9717"/>
                  </a:cubicBezTo>
                  <a:cubicBezTo>
                    <a:pt x="10836" y="9717"/>
                    <a:pt x="10741" y="9764"/>
                    <a:pt x="10741" y="9883"/>
                  </a:cubicBezTo>
                  <a:lnTo>
                    <a:pt x="10741" y="10717"/>
                  </a:lnTo>
                  <a:lnTo>
                    <a:pt x="10241" y="10717"/>
                  </a:lnTo>
                  <a:lnTo>
                    <a:pt x="10241" y="5097"/>
                  </a:lnTo>
                  <a:lnTo>
                    <a:pt x="10741" y="5097"/>
                  </a:lnTo>
                  <a:lnTo>
                    <a:pt x="10741" y="9098"/>
                  </a:lnTo>
                  <a:cubicBezTo>
                    <a:pt x="10741" y="9169"/>
                    <a:pt x="10812" y="9264"/>
                    <a:pt x="10884" y="9264"/>
                  </a:cubicBezTo>
                  <a:cubicBezTo>
                    <a:pt x="11003" y="9264"/>
                    <a:pt x="11098" y="9217"/>
                    <a:pt x="11098" y="9098"/>
                  </a:cubicBezTo>
                  <a:lnTo>
                    <a:pt x="11098" y="4978"/>
                  </a:lnTo>
                  <a:cubicBezTo>
                    <a:pt x="11098" y="4835"/>
                    <a:pt x="10979" y="4739"/>
                    <a:pt x="10860" y="4739"/>
                  </a:cubicBezTo>
                  <a:lnTo>
                    <a:pt x="10241" y="4739"/>
                  </a:lnTo>
                  <a:lnTo>
                    <a:pt x="10241" y="2477"/>
                  </a:lnTo>
                  <a:cubicBezTo>
                    <a:pt x="10241" y="2334"/>
                    <a:pt x="10122" y="2239"/>
                    <a:pt x="10003" y="2239"/>
                  </a:cubicBezTo>
                  <a:lnTo>
                    <a:pt x="9288" y="2239"/>
                  </a:lnTo>
                  <a:cubicBezTo>
                    <a:pt x="9145" y="2239"/>
                    <a:pt x="9050" y="2358"/>
                    <a:pt x="9050" y="2477"/>
                  </a:cubicBezTo>
                  <a:lnTo>
                    <a:pt x="9050" y="8502"/>
                  </a:lnTo>
                  <a:lnTo>
                    <a:pt x="8431" y="8502"/>
                  </a:lnTo>
                  <a:cubicBezTo>
                    <a:pt x="8264" y="8502"/>
                    <a:pt x="8193" y="8621"/>
                    <a:pt x="8193" y="8740"/>
                  </a:cubicBezTo>
                  <a:lnTo>
                    <a:pt x="8193" y="10717"/>
                  </a:lnTo>
                  <a:lnTo>
                    <a:pt x="7717" y="10717"/>
                  </a:lnTo>
                  <a:lnTo>
                    <a:pt x="7717" y="6121"/>
                  </a:lnTo>
                  <a:cubicBezTo>
                    <a:pt x="7717" y="5954"/>
                    <a:pt x="7597" y="5883"/>
                    <a:pt x="7478" y="5883"/>
                  </a:cubicBezTo>
                  <a:lnTo>
                    <a:pt x="6764" y="5883"/>
                  </a:lnTo>
                  <a:cubicBezTo>
                    <a:pt x="6597" y="5883"/>
                    <a:pt x="6526" y="6002"/>
                    <a:pt x="6526" y="6121"/>
                  </a:cubicBezTo>
                  <a:lnTo>
                    <a:pt x="6526" y="7264"/>
                  </a:lnTo>
                  <a:lnTo>
                    <a:pt x="6002" y="7264"/>
                  </a:lnTo>
                  <a:lnTo>
                    <a:pt x="6002" y="3763"/>
                  </a:lnTo>
                  <a:cubicBezTo>
                    <a:pt x="6002" y="3620"/>
                    <a:pt x="5883" y="3525"/>
                    <a:pt x="5764" y="3525"/>
                  </a:cubicBezTo>
                  <a:lnTo>
                    <a:pt x="5049" y="3525"/>
                  </a:lnTo>
                  <a:cubicBezTo>
                    <a:pt x="4906" y="3525"/>
                    <a:pt x="4811" y="3644"/>
                    <a:pt x="4811" y="3763"/>
                  </a:cubicBezTo>
                  <a:lnTo>
                    <a:pt x="4811" y="10765"/>
                  </a:lnTo>
                  <a:lnTo>
                    <a:pt x="4335" y="10765"/>
                  </a:lnTo>
                  <a:lnTo>
                    <a:pt x="4335" y="1239"/>
                  </a:lnTo>
                  <a:cubicBezTo>
                    <a:pt x="4335" y="1072"/>
                    <a:pt x="4216" y="1001"/>
                    <a:pt x="4097" y="1001"/>
                  </a:cubicBezTo>
                  <a:lnTo>
                    <a:pt x="3382" y="1001"/>
                  </a:lnTo>
                  <a:cubicBezTo>
                    <a:pt x="3263" y="1001"/>
                    <a:pt x="3144" y="1072"/>
                    <a:pt x="3144" y="1286"/>
                  </a:cubicBezTo>
                  <a:lnTo>
                    <a:pt x="3144" y="2501"/>
                  </a:lnTo>
                  <a:cubicBezTo>
                    <a:pt x="3144" y="2596"/>
                    <a:pt x="3216" y="2691"/>
                    <a:pt x="3311" y="2691"/>
                  </a:cubicBezTo>
                  <a:cubicBezTo>
                    <a:pt x="3430" y="2691"/>
                    <a:pt x="3501" y="2620"/>
                    <a:pt x="3501" y="2501"/>
                  </a:cubicBezTo>
                  <a:lnTo>
                    <a:pt x="3501" y="1310"/>
                  </a:lnTo>
                  <a:lnTo>
                    <a:pt x="4025" y="1310"/>
                  </a:lnTo>
                  <a:lnTo>
                    <a:pt x="4025" y="10693"/>
                  </a:lnTo>
                  <a:lnTo>
                    <a:pt x="3501" y="10693"/>
                  </a:lnTo>
                  <a:lnTo>
                    <a:pt x="3501" y="3311"/>
                  </a:lnTo>
                  <a:cubicBezTo>
                    <a:pt x="3501" y="3215"/>
                    <a:pt x="3454" y="3144"/>
                    <a:pt x="3359" y="3144"/>
                  </a:cubicBezTo>
                  <a:cubicBezTo>
                    <a:pt x="3239" y="3144"/>
                    <a:pt x="3144" y="3192"/>
                    <a:pt x="3144" y="3311"/>
                  </a:cubicBezTo>
                  <a:lnTo>
                    <a:pt x="3144" y="4739"/>
                  </a:lnTo>
                  <a:lnTo>
                    <a:pt x="2525" y="4739"/>
                  </a:lnTo>
                  <a:cubicBezTo>
                    <a:pt x="2382" y="4739"/>
                    <a:pt x="2287" y="4859"/>
                    <a:pt x="2287" y="4978"/>
                  </a:cubicBezTo>
                  <a:lnTo>
                    <a:pt x="2287" y="6002"/>
                  </a:lnTo>
                  <a:lnTo>
                    <a:pt x="1668" y="6002"/>
                  </a:lnTo>
                  <a:cubicBezTo>
                    <a:pt x="1525" y="6002"/>
                    <a:pt x="1430" y="6121"/>
                    <a:pt x="1430" y="6240"/>
                  </a:cubicBezTo>
                  <a:lnTo>
                    <a:pt x="1430" y="10717"/>
                  </a:lnTo>
                  <a:lnTo>
                    <a:pt x="1072" y="10717"/>
                  </a:lnTo>
                  <a:lnTo>
                    <a:pt x="1072" y="191"/>
                  </a:lnTo>
                  <a:cubicBezTo>
                    <a:pt x="1072" y="96"/>
                    <a:pt x="1001" y="0"/>
                    <a:pt x="92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38" name="Google Shape;19838;p83"/>
          <p:cNvGrpSpPr/>
          <p:nvPr/>
        </p:nvGrpSpPr>
        <p:grpSpPr>
          <a:xfrm>
            <a:off x="1047117" y="2994374"/>
            <a:ext cx="355756" cy="355039"/>
            <a:chOff x="1694804" y="2994374"/>
            <a:chExt cx="355756" cy="355039"/>
          </a:xfrm>
        </p:grpSpPr>
        <p:sp>
          <p:nvSpPr>
            <p:cNvPr id="19839" name="Google Shape;19839;p83"/>
            <p:cNvSpPr/>
            <p:nvPr/>
          </p:nvSpPr>
          <p:spPr>
            <a:xfrm>
              <a:off x="1800589" y="2999890"/>
              <a:ext cx="145587" cy="158169"/>
            </a:xfrm>
            <a:custGeom>
              <a:avLst/>
              <a:gdLst/>
              <a:ahLst/>
              <a:cxnLst/>
              <a:rect l="l" t="t" r="r" b="b"/>
              <a:pathLst>
                <a:path w="4883" h="5305" extrusionOk="0">
                  <a:moveTo>
                    <a:pt x="2442" y="0"/>
                  </a:moveTo>
                  <a:cubicBezTo>
                    <a:pt x="1882" y="0"/>
                    <a:pt x="1322" y="209"/>
                    <a:pt x="882" y="625"/>
                  </a:cubicBezTo>
                  <a:cubicBezTo>
                    <a:pt x="1" y="1483"/>
                    <a:pt x="1" y="2912"/>
                    <a:pt x="858" y="3769"/>
                  </a:cubicBezTo>
                  <a:lnTo>
                    <a:pt x="2382" y="5269"/>
                  </a:lnTo>
                  <a:cubicBezTo>
                    <a:pt x="2394" y="5293"/>
                    <a:pt x="2418" y="5305"/>
                    <a:pt x="2445" y="5305"/>
                  </a:cubicBezTo>
                  <a:cubicBezTo>
                    <a:pt x="2471" y="5305"/>
                    <a:pt x="2501" y="5293"/>
                    <a:pt x="2525" y="5269"/>
                  </a:cubicBezTo>
                  <a:lnTo>
                    <a:pt x="4025" y="3769"/>
                  </a:lnTo>
                  <a:cubicBezTo>
                    <a:pt x="4883" y="2912"/>
                    <a:pt x="4883" y="1483"/>
                    <a:pt x="4001" y="625"/>
                  </a:cubicBezTo>
                  <a:cubicBezTo>
                    <a:pt x="3561" y="209"/>
                    <a:pt x="3001" y="0"/>
                    <a:pt x="2442" y="0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0" name="Google Shape;19840;p83"/>
            <p:cNvSpPr/>
            <p:nvPr/>
          </p:nvSpPr>
          <p:spPr>
            <a:xfrm>
              <a:off x="1800589" y="3185013"/>
              <a:ext cx="145587" cy="158198"/>
            </a:xfrm>
            <a:custGeom>
              <a:avLst/>
              <a:gdLst/>
              <a:ahLst/>
              <a:cxnLst/>
              <a:rect l="l" t="t" r="r" b="b"/>
              <a:pathLst>
                <a:path w="4883" h="5306" extrusionOk="0">
                  <a:moveTo>
                    <a:pt x="2445" y="1"/>
                  </a:moveTo>
                  <a:cubicBezTo>
                    <a:pt x="2418" y="1"/>
                    <a:pt x="2394" y="13"/>
                    <a:pt x="2382" y="37"/>
                  </a:cubicBezTo>
                  <a:lnTo>
                    <a:pt x="858" y="1537"/>
                  </a:lnTo>
                  <a:cubicBezTo>
                    <a:pt x="1" y="2394"/>
                    <a:pt x="1" y="3823"/>
                    <a:pt x="882" y="4680"/>
                  </a:cubicBezTo>
                  <a:cubicBezTo>
                    <a:pt x="1322" y="5097"/>
                    <a:pt x="1882" y="5305"/>
                    <a:pt x="2442" y="5305"/>
                  </a:cubicBezTo>
                  <a:cubicBezTo>
                    <a:pt x="3001" y="5305"/>
                    <a:pt x="3561" y="5097"/>
                    <a:pt x="4001" y="4680"/>
                  </a:cubicBezTo>
                  <a:cubicBezTo>
                    <a:pt x="4883" y="3823"/>
                    <a:pt x="4883" y="2394"/>
                    <a:pt x="4025" y="1537"/>
                  </a:cubicBezTo>
                  <a:lnTo>
                    <a:pt x="2525" y="37"/>
                  </a:lnTo>
                  <a:cubicBezTo>
                    <a:pt x="2501" y="13"/>
                    <a:pt x="2471" y="1"/>
                    <a:pt x="244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1" name="Google Shape;19841;p83"/>
            <p:cNvSpPr/>
            <p:nvPr/>
          </p:nvSpPr>
          <p:spPr>
            <a:xfrm>
              <a:off x="1864484" y="3000337"/>
              <a:ext cx="80978" cy="157721"/>
            </a:xfrm>
            <a:custGeom>
              <a:avLst/>
              <a:gdLst/>
              <a:ahLst/>
              <a:cxnLst/>
              <a:rect l="l" t="t" r="r" b="b"/>
              <a:pathLst>
                <a:path w="2716" h="5290" extrusionOk="0">
                  <a:moveTo>
                    <a:pt x="256" y="0"/>
                  </a:moveTo>
                  <a:cubicBezTo>
                    <a:pt x="170" y="0"/>
                    <a:pt x="85" y="5"/>
                    <a:pt x="1" y="15"/>
                  </a:cubicBezTo>
                  <a:cubicBezTo>
                    <a:pt x="477" y="39"/>
                    <a:pt x="953" y="253"/>
                    <a:pt x="1311" y="610"/>
                  </a:cubicBezTo>
                  <a:cubicBezTo>
                    <a:pt x="2216" y="1468"/>
                    <a:pt x="2216" y="2897"/>
                    <a:pt x="1334" y="3754"/>
                  </a:cubicBezTo>
                  <a:lnTo>
                    <a:pt x="25" y="5064"/>
                  </a:lnTo>
                  <a:lnTo>
                    <a:pt x="215" y="5254"/>
                  </a:lnTo>
                  <a:cubicBezTo>
                    <a:pt x="227" y="5278"/>
                    <a:pt x="245" y="5290"/>
                    <a:pt x="269" y="5290"/>
                  </a:cubicBezTo>
                  <a:cubicBezTo>
                    <a:pt x="293" y="5290"/>
                    <a:pt x="322" y="5278"/>
                    <a:pt x="358" y="5254"/>
                  </a:cubicBezTo>
                  <a:lnTo>
                    <a:pt x="1858" y="3754"/>
                  </a:lnTo>
                  <a:cubicBezTo>
                    <a:pt x="2716" y="2897"/>
                    <a:pt x="2716" y="1468"/>
                    <a:pt x="1787" y="610"/>
                  </a:cubicBezTo>
                  <a:cubicBezTo>
                    <a:pt x="1375" y="199"/>
                    <a:pt x="803" y="0"/>
                    <a:pt x="256" y="0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2" name="Google Shape;19842;p83"/>
            <p:cNvSpPr/>
            <p:nvPr/>
          </p:nvSpPr>
          <p:spPr>
            <a:xfrm>
              <a:off x="1865199" y="3185013"/>
              <a:ext cx="80262" cy="157960"/>
            </a:xfrm>
            <a:custGeom>
              <a:avLst/>
              <a:gdLst/>
              <a:ahLst/>
              <a:cxnLst/>
              <a:rect l="l" t="t" r="r" b="b"/>
              <a:pathLst>
                <a:path w="2692" h="5298" extrusionOk="0">
                  <a:moveTo>
                    <a:pt x="295" y="1"/>
                  </a:moveTo>
                  <a:cubicBezTo>
                    <a:pt x="269" y="1"/>
                    <a:pt x="239" y="13"/>
                    <a:pt x="215" y="37"/>
                  </a:cubicBezTo>
                  <a:lnTo>
                    <a:pt x="48" y="227"/>
                  </a:lnTo>
                  <a:lnTo>
                    <a:pt x="1358" y="1537"/>
                  </a:lnTo>
                  <a:cubicBezTo>
                    <a:pt x="2215" y="2394"/>
                    <a:pt x="2215" y="3823"/>
                    <a:pt x="1310" y="4680"/>
                  </a:cubicBezTo>
                  <a:cubicBezTo>
                    <a:pt x="929" y="5014"/>
                    <a:pt x="477" y="5228"/>
                    <a:pt x="1" y="5276"/>
                  </a:cubicBezTo>
                  <a:cubicBezTo>
                    <a:pt x="101" y="5291"/>
                    <a:pt x="202" y="5298"/>
                    <a:pt x="302" y="5298"/>
                  </a:cubicBezTo>
                  <a:cubicBezTo>
                    <a:pt x="847" y="5298"/>
                    <a:pt x="1385" y="5082"/>
                    <a:pt x="1787" y="4680"/>
                  </a:cubicBezTo>
                  <a:cubicBezTo>
                    <a:pt x="2692" y="3823"/>
                    <a:pt x="2692" y="2394"/>
                    <a:pt x="1858" y="1537"/>
                  </a:cubicBezTo>
                  <a:lnTo>
                    <a:pt x="358" y="37"/>
                  </a:lnTo>
                  <a:cubicBezTo>
                    <a:pt x="346" y="13"/>
                    <a:pt x="322" y="1"/>
                    <a:pt x="295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3" name="Google Shape;19843;p83"/>
            <p:cNvSpPr/>
            <p:nvPr/>
          </p:nvSpPr>
          <p:spPr>
            <a:xfrm>
              <a:off x="1885802" y="3105943"/>
              <a:ext cx="164758" cy="132438"/>
            </a:xfrm>
            <a:custGeom>
              <a:avLst/>
              <a:gdLst/>
              <a:ahLst/>
              <a:cxnLst/>
              <a:rect l="l" t="t" r="r" b="b"/>
              <a:pathLst>
                <a:path w="5526" h="4442" extrusionOk="0">
                  <a:moveTo>
                    <a:pt x="3111" y="0"/>
                  </a:moveTo>
                  <a:cubicBezTo>
                    <a:pt x="2541" y="0"/>
                    <a:pt x="1974" y="215"/>
                    <a:pt x="1548" y="641"/>
                  </a:cubicBezTo>
                  <a:lnTo>
                    <a:pt x="72" y="2165"/>
                  </a:lnTo>
                  <a:cubicBezTo>
                    <a:pt x="0" y="2188"/>
                    <a:pt x="0" y="2236"/>
                    <a:pt x="72" y="2308"/>
                  </a:cubicBezTo>
                  <a:lnTo>
                    <a:pt x="1548" y="3784"/>
                  </a:lnTo>
                  <a:cubicBezTo>
                    <a:pt x="1974" y="4222"/>
                    <a:pt x="2541" y="4442"/>
                    <a:pt x="3112" y="4442"/>
                  </a:cubicBezTo>
                  <a:cubicBezTo>
                    <a:pt x="3690" y="4442"/>
                    <a:pt x="4272" y="4216"/>
                    <a:pt x="4716" y="3760"/>
                  </a:cubicBezTo>
                  <a:cubicBezTo>
                    <a:pt x="5525" y="2903"/>
                    <a:pt x="5525" y="1522"/>
                    <a:pt x="4716" y="664"/>
                  </a:cubicBezTo>
                  <a:cubicBezTo>
                    <a:pt x="4272" y="221"/>
                    <a:pt x="3690" y="0"/>
                    <a:pt x="3111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4" name="Google Shape;19844;p83"/>
            <p:cNvSpPr/>
            <p:nvPr/>
          </p:nvSpPr>
          <p:spPr>
            <a:xfrm>
              <a:off x="1971014" y="3104959"/>
              <a:ext cx="79546" cy="132170"/>
            </a:xfrm>
            <a:custGeom>
              <a:avLst/>
              <a:gdLst/>
              <a:ahLst/>
              <a:cxnLst/>
              <a:rect l="l" t="t" r="r" b="b"/>
              <a:pathLst>
                <a:path w="2668" h="4433" extrusionOk="0">
                  <a:moveTo>
                    <a:pt x="181" y="0"/>
                  </a:moveTo>
                  <a:cubicBezTo>
                    <a:pt x="121" y="0"/>
                    <a:pt x="60" y="2"/>
                    <a:pt x="0" y="7"/>
                  </a:cubicBezTo>
                  <a:cubicBezTo>
                    <a:pt x="476" y="78"/>
                    <a:pt x="953" y="292"/>
                    <a:pt x="1334" y="674"/>
                  </a:cubicBezTo>
                  <a:cubicBezTo>
                    <a:pt x="2167" y="1531"/>
                    <a:pt x="2167" y="2912"/>
                    <a:pt x="1334" y="3769"/>
                  </a:cubicBezTo>
                  <a:cubicBezTo>
                    <a:pt x="953" y="4150"/>
                    <a:pt x="476" y="4365"/>
                    <a:pt x="0" y="4412"/>
                  </a:cubicBezTo>
                  <a:cubicBezTo>
                    <a:pt x="97" y="4426"/>
                    <a:pt x="194" y="4433"/>
                    <a:pt x="290" y="4433"/>
                  </a:cubicBezTo>
                  <a:cubicBezTo>
                    <a:pt x="857" y="4433"/>
                    <a:pt x="1410" y="4197"/>
                    <a:pt x="1858" y="3769"/>
                  </a:cubicBezTo>
                  <a:cubicBezTo>
                    <a:pt x="2667" y="2936"/>
                    <a:pt x="2667" y="1531"/>
                    <a:pt x="1858" y="674"/>
                  </a:cubicBezTo>
                  <a:cubicBezTo>
                    <a:pt x="1381" y="219"/>
                    <a:pt x="786" y="0"/>
                    <a:pt x="181" y="0"/>
                  </a:cubicBez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5" name="Google Shape;19845;p83"/>
            <p:cNvSpPr/>
            <p:nvPr/>
          </p:nvSpPr>
          <p:spPr>
            <a:xfrm>
              <a:off x="1694804" y="3105943"/>
              <a:ext cx="165443" cy="132438"/>
            </a:xfrm>
            <a:custGeom>
              <a:avLst/>
              <a:gdLst/>
              <a:ahLst/>
              <a:cxnLst/>
              <a:rect l="l" t="t" r="r" b="b"/>
              <a:pathLst>
                <a:path w="5549" h="4442" extrusionOk="0">
                  <a:moveTo>
                    <a:pt x="2438" y="0"/>
                  </a:moveTo>
                  <a:cubicBezTo>
                    <a:pt x="1860" y="0"/>
                    <a:pt x="1277" y="221"/>
                    <a:pt x="834" y="664"/>
                  </a:cubicBezTo>
                  <a:cubicBezTo>
                    <a:pt x="0" y="1522"/>
                    <a:pt x="0" y="2903"/>
                    <a:pt x="834" y="3760"/>
                  </a:cubicBezTo>
                  <a:cubicBezTo>
                    <a:pt x="1277" y="4216"/>
                    <a:pt x="1860" y="4442"/>
                    <a:pt x="2438" y="4442"/>
                  </a:cubicBezTo>
                  <a:cubicBezTo>
                    <a:pt x="3008" y="4442"/>
                    <a:pt x="3575" y="4222"/>
                    <a:pt x="4001" y="3784"/>
                  </a:cubicBezTo>
                  <a:lnTo>
                    <a:pt x="5478" y="2308"/>
                  </a:lnTo>
                  <a:cubicBezTo>
                    <a:pt x="5549" y="2236"/>
                    <a:pt x="5549" y="2188"/>
                    <a:pt x="5478" y="2165"/>
                  </a:cubicBezTo>
                  <a:lnTo>
                    <a:pt x="4001" y="641"/>
                  </a:lnTo>
                  <a:cubicBezTo>
                    <a:pt x="3575" y="215"/>
                    <a:pt x="3009" y="0"/>
                    <a:pt x="2438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6" name="Google Shape;19846;p83"/>
            <p:cNvSpPr/>
            <p:nvPr/>
          </p:nvSpPr>
          <p:spPr>
            <a:xfrm>
              <a:off x="1829003" y="3022788"/>
              <a:ext cx="87358" cy="87358"/>
            </a:xfrm>
            <a:custGeom>
              <a:avLst/>
              <a:gdLst/>
              <a:ahLst/>
              <a:cxnLst/>
              <a:rect l="l" t="t" r="r" b="b"/>
              <a:pathLst>
                <a:path w="2930" h="2930" extrusionOk="0">
                  <a:moveTo>
                    <a:pt x="1453" y="0"/>
                  </a:moveTo>
                  <a:cubicBezTo>
                    <a:pt x="643" y="0"/>
                    <a:pt x="0" y="643"/>
                    <a:pt x="0" y="1453"/>
                  </a:cubicBezTo>
                  <a:cubicBezTo>
                    <a:pt x="0" y="2263"/>
                    <a:pt x="643" y="2929"/>
                    <a:pt x="1453" y="2929"/>
                  </a:cubicBezTo>
                  <a:cubicBezTo>
                    <a:pt x="2263" y="2929"/>
                    <a:pt x="2929" y="2263"/>
                    <a:pt x="2929" y="1453"/>
                  </a:cubicBezTo>
                  <a:cubicBezTo>
                    <a:pt x="2929" y="643"/>
                    <a:pt x="2263" y="0"/>
                    <a:pt x="1453" y="0"/>
                  </a:cubicBezTo>
                  <a:close/>
                </a:path>
              </a:pathLst>
            </a:custGeom>
            <a:solidFill>
              <a:srgbClr val="F1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7" name="Google Shape;19847;p83"/>
            <p:cNvSpPr/>
            <p:nvPr/>
          </p:nvSpPr>
          <p:spPr>
            <a:xfrm>
              <a:off x="1829003" y="3232957"/>
              <a:ext cx="87358" cy="87358"/>
            </a:xfrm>
            <a:custGeom>
              <a:avLst/>
              <a:gdLst/>
              <a:ahLst/>
              <a:cxnLst/>
              <a:rect l="l" t="t" r="r" b="b"/>
              <a:pathLst>
                <a:path w="2930" h="2930" extrusionOk="0">
                  <a:moveTo>
                    <a:pt x="1453" y="0"/>
                  </a:moveTo>
                  <a:cubicBezTo>
                    <a:pt x="643" y="0"/>
                    <a:pt x="0" y="667"/>
                    <a:pt x="0" y="1477"/>
                  </a:cubicBezTo>
                  <a:cubicBezTo>
                    <a:pt x="0" y="2263"/>
                    <a:pt x="643" y="2929"/>
                    <a:pt x="1453" y="2929"/>
                  </a:cubicBezTo>
                  <a:cubicBezTo>
                    <a:pt x="2263" y="2929"/>
                    <a:pt x="2929" y="2263"/>
                    <a:pt x="2929" y="1477"/>
                  </a:cubicBezTo>
                  <a:cubicBezTo>
                    <a:pt x="2929" y="667"/>
                    <a:pt x="2263" y="0"/>
                    <a:pt x="1453" y="0"/>
                  </a:cubicBezTo>
                  <a:close/>
                </a:path>
              </a:pathLst>
            </a:custGeom>
            <a:solidFill>
              <a:srgbClr val="E7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8" name="Google Shape;19848;p83"/>
            <p:cNvSpPr/>
            <p:nvPr/>
          </p:nvSpPr>
          <p:spPr>
            <a:xfrm>
              <a:off x="1934788" y="3128573"/>
              <a:ext cx="86642" cy="86642"/>
            </a:xfrm>
            <a:custGeom>
              <a:avLst/>
              <a:gdLst/>
              <a:ahLst/>
              <a:cxnLst/>
              <a:rect l="l" t="t" r="r" b="b"/>
              <a:pathLst>
                <a:path w="2906" h="2906" extrusionOk="0">
                  <a:moveTo>
                    <a:pt x="1453" y="1"/>
                  </a:moveTo>
                  <a:cubicBezTo>
                    <a:pt x="644" y="1"/>
                    <a:pt x="1" y="644"/>
                    <a:pt x="1" y="1453"/>
                  </a:cubicBezTo>
                  <a:cubicBezTo>
                    <a:pt x="1" y="2263"/>
                    <a:pt x="644" y="2906"/>
                    <a:pt x="1453" y="2906"/>
                  </a:cubicBezTo>
                  <a:cubicBezTo>
                    <a:pt x="2263" y="2906"/>
                    <a:pt x="2906" y="2263"/>
                    <a:pt x="2906" y="1453"/>
                  </a:cubicBezTo>
                  <a:cubicBezTo>
                    <a:pt x="2906" y="644"/>
                    <a:pt x="2263" y="1"/>
                    <a:pt x="1453" y="1"/>
                  </a:cubicBez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9" name="Google Shape;19849;p83"/>
            <p:cNvSpPr/>
            <p:nvPr/>
          </p:nvSpPr>
          <p:spPr>
            <a:xfrm>
              <a:off x="1723904" y="3128573"/>
              <a:ext cx="87358" cy="86642"/>
            </a:xfrm>
            <a:custGeom>
              <a:avLst/>
              <a:gdLst/>
              <a:ahLst/>
              <a:cxnLst/>
              <a:rect l="l" t="t" r="r" b="b"/>
              <a:pathLst>
                <a:path w="2930" h="2906" extrusionOk="0">
                  <a:moveTo>
                    <a:pt x="1477" y="1"/>
                  </a:moveTo>
                  <a:cubicBezTo>
                    <a:pt x="667" y="1"/>
                    <a:pt x="1" y="644"/>
                    <a:pt x="1" y="1453"/>
                  </a:cubicBezTo>
                  <a:cubicBezTo>
                    <a:pt x="1" y="2263"/>
                    <a:pt x="667" y="2906"/>
                    <a:pt x="1477" y="2906"/>
                  </a:cubicBezTo>
                  <a:cubicBezTo>
                    <a:pt x="2287" y="2906"/>
                    <a:pt x="2930" y="2263"/>
                    <a:pt x="2930" y="1453"/>
                  </a:cubicBezTo>
                  <a:cubicBezTo>
                    <a:pt x="2930" y="644"/>
                    <a:pt x="2287" y="1"/>
                    <a:pt x="14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0" name="Google Shape;19850;p83"/>
            <p:cNvSpPr/>
            <p:nvPr/>
          </p:nvSpPr>
          <p:spPr>
            <a:xfrm>
              <a:off x="1843911" y="3026336"/>
              <a:ext cx="73166" cy="83810"/>
            </a:xfrm>
            <a:custGeom>
              <a:avLst/>
              <a:gdLst/>
              <a:ahLst/>
              <a:cxnLst/>
              <a:rect l="l" t="t" r="r" b="b"/>
              <a:pathLst>
                <a:path w="2454" h="2811" extrusionOk="0">
                  <a:moveTo>
                    <a:pt x="1596" y="0"/>
                  </a:moveTo>
                  <a:cubicBezTo>
                    <a:pt x="1882" y="262"/>
                    <a:pt x="2072" y="667"/>
                    <a:pt x="2072" y="1072"/>
                  </a:cubicBezTo>
                  <a:cubicBezTo>
                    <a:pt x="2072" y="1882"/>
                    <a:pt x="1405" y="2525"/>
                    <a:pt x="596" y="2525"/>
                  </a:cubicBezTo>
                  <a:cubicBezTo>
                    <a:pt x="381" y="2525"/>
                    <a:pt x="191" y="2501"/>
                    <a:pt x="0" y="2406"/>
                  </a:cubicBezTo>
                  <a:lnTo>
                    <a:pt x="0" y="2406"/>
                  </a:lnTo>
                  <a:cubicBezTo>
                    <a:pt x="238" y="2644"/>
                    <a:pt x="596" y="2810"/>
                    <a:pt x="977" y="2810"/>
                  </a:cubicBezTo>
                  <a:cubicBezTo>
                    <a:pt x="1786" y="2810"/>
                    <a:pt x="2453" y="2144"/>
                    <a:pt x="2453" y="1334"/>
                  </a:cubicBezTo>
                  <a:cubicBezTo>
                    <a:pt x="2453" y="739"/>
                    <a:pt x="2096" y="238"/>
                    <a:pt x="15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1" name="Google Shape;19851;p83"/>
            <p:cNvSpPr/>
            <p:nvPr/>
          </p:nvSpPr>
          <p:spPr>
            <a:xfrm>
              <a:off x="1843911" y="3236504"/>
              <a:ext cx="73166" cy="83810"/>
            </a:xfrm>
            <a:custGeom>
              <a:avLst/>
              <a:gdLst/>
              <a:ahLst/>
              <a:cxnLst/>
              <a:rect l="l" t="t" r="r" b="b"/>
              <a:pathLst>
                <a:path w="2454" h="2811" extrusionOk="0">
                  <a:moveTo>
                    <a:pt x="1596" y="0"/>
                  </a:moveTo>
                  <a:cubicBezTo>
                    <a:pt x="1882" y="286"/>
                    <a:pt x="2072" y="667"/>
                    <a:pt x="2072" y="1072"/>
                  </a:cubicBezTo>
                  <a:cubicBezTo>
                    <a:pt x="2072" y="1882"/>
                    <a:pt x="1405" y="2549"/>
                    <a:pt x="596" y="2549"/>
                  </a:cubicBezTo>
                  <a:cubicBezTo>
                    <a:pt x="381" y="2549"/>
                    <a:pt x="191" y="2501"/>
                    <a:pt x="0" y="2429"/>
                  </a:cubicBezTo>
                  <a:lnTo>
                    <a:pt x="0" y="2429"/>
                  </a:lnTo>
                  <a:cubicBezTo>
                    <a:pt x="238" y="2668"/>
                    <a:pt x="596" y="2810"/>
                    <a:pt x="977" y="2810"/>
                  </a:cubicBezTo>
                  <a:cubicBezTo>
                    <a:pt x="1786" y="2810"/>
                    <a:pt x="2453" y="2144"/>
                    <a:pt x="2453" y="1358"/>
                  </a:cubicBezTo>
                  <a:cubicBezTo>
                    <a:pt x="2453" y="762"/>
                    <a:pt x="2096" y="239"/>
                    <a:pt x="15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2" name="Google Shape;19852;p83"/>
            <p:cNvSpPr/>
            <p:nvPr/>
          </p:nvSpPr>
          <p:spPr>
            <a:xfrm>
              <a:off x="1948980" y="3132121"/>
              <a:ext cx="72450" cy="83094"/>
            </a:xfrm>
            <a:custGeom>
              <a:avLst/>
              <a:gdLst/>
              <a:ahLst/>
              <a:cxnLst/>
              <a:rect l="l" t="t" r="r" b="b"/>
              <a:pathLst>
                <a:path w="2430" h="2787" extrusionOk="0">
                  <a:moveTo>
                    <a:pt x="1573" y="1"/>
                  </a:moveTo>
                  <a:lnTo>
                    <a:pt x="1573" y="1"/>
                  </a:lnTo>
                  <a:cubicBezTo>
                    <a:pt x="1882" y="263"/>
                    <a:pt x="2049" y="644"/>
                    <a:pt x="2049" y="1072"/>
                  </a:cubicBezTo>
                  <a:cubicBezTo>
                    <a:pt x="2049" y="1882"/>
                    <a:pt x="1406" y="2525"/>
                    <a:pt x="596" y="2525"/>
                  </a:cubicBezTo>
                  <a:cubicBezTo>
                    <a:pt x="382" y="2525"/>
                    <a:pt x="168" y="2501"/>
                    <a:pt x="1" y="2406"/>
                  </a:cubicBezTo>
                  <a:lnTo>
                    <a:pt x="1" y="2406"/>
                  </a:lnTo>
                  <a:cubicBezTo>
                    <a:pt x="239" y="2644"/>
                    <a:pt x="596" y="2787"/>
                    <a:pt x="977" y="2787"/>
                  </a:cubicBezTo>
                  <a:cubicBezTo>
                    <a:pt x="1787" y="2787"/>
                    <a:pt x="2430" y="2144"/>
                    <a:pt x="2430" y="1334"/>
                  </a:cubicBezTo>
                  <a:cubicBezTo>
                    <a:pt x="2430" y="739"/>
                    <a:pt x="2073" y="215"/>
                    <a:pt x="15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3" name="Google Shape;19853;p83"/>
            <p:cNvSpPr/>
            <p:nvPr/>
          </p:nvSpPr>
          <p:spPr>
            <a:xfrm>
              <a:off x="1738096" y="3132121"/>
              <a:ext cx="73166" cy="83094"/>
            </a:xfrm>
            <a:custGeom>
              <a:avLst/>
              <a:gdLst/>
              <a:ahLst/>
              <a:cxnLst/>
              <a:rect l="l" t="t" r="r" b="b"/>
              <a:pathLst>
                <a:path w="2454" h="2787" extrusionOk="0">
                  <a:moveTo>
                    <a:pt x="1596" y="1"/>
                  </a:moveTo>
                  <a:cubicBezTo>
                    <a:pt x="1882" y="263"/>
                    <a:pt x="2073" y="644"/>
                    <a:pt x="2073" y="1072"/>
                  </a:cubicBezTo>
                  <a:cubicBezTo>
                    <a:pt x="2073" y="1882"/>
                    <a:pt x="1406" y="2525"/>
                    <a:pt x="596" y="2525"/>
                  </a:cubicBezTo>
                  <a:cubicBezTo>
                    <a:pt x="406" y="2525"/>
                    <a:pt x="191" y="2501"/>
                    <a:pt x="1" y="2406"/>
                  </a:cubicBezTo>
                  <a:lnTo>
                    <a:pt x="1" y="2406"/>
                  </a:lnTo>
                  <a:cubicBezTo>
                    <a:pt x="239" y="2644"/>
                    <a:pt x="596" y="2787"/>
                    <a:pt x="1001" y="2787"/>
                  </a:cubicBezTo>
                  <a:cubicBezTo>
                    <a:pt x="1787" y="2787"/>
                    <a:pt x="2454" y="2144"/>
                    <a:pt x="2454" y="1334"/>
                  </a:cubicBezTo>
                  <a:cubicBezTo>
                    <a:pt x="2454" y="739"/>
                    <a:pt x="2097" y="215"/>
                    <a:pt x="15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4" name="Google Shape;19854;p83"/>
            <p:cNvSpPr/>
            <p:nvPr/>
          </p:nvSpPr>
          <p:spPr>
            <a:xfrm>
              <a:off x="1694804" y="3101590"/>
              <a:ext cx="169707" cy="142039"/>
            </a:xfrm>
            <a:custGeom>
              <a:avLst/>
              <a:gdLst/>
              <a:ahLst/>
              <a:cxnLst/>
              <a:rect l="l" t="t" r="r" b="b"/>
              <a:pathLst>
                <a:path w="5692" h="4764" extrusionOk="0">
                  <a:moveTo>
                    <a:pt x="2405" y="286"/>
                  </a:moveTo>
                  <a:cubicBezTo>
                    <a:pt x="2953" y="286"/>
                    <a:pt x="3453" y="477"/>
                    <a:pt x="3834" y="882"/>
                  </a:cubicBezTo>
                  <a:lnTo>
                    <a:pt x="5263" y="2311"/>
                  </a:lnTo>
                  <a:lnTo>
                    <a:pt x="3834" y="3739"/>
                  </a:lnTo>
                  <a:cubicBezTo>
                    <a:pt x="3501" y="4168"/>
                    <a:pt x="2953" y="4382"/>
                    <a:pt x="2405" y="4382"/>
                  </a:cubicBezTo>
                  <a:cubicBezTo>
                    <a:pt x="1882" y="4382"/>
                    <a:pt x="1358" y="4144"/>
                    <a:pt x="953" y="3763"/>
                  </a:cubicBezTo>
                  <a:cubicBezTo>
                    <a:pt x="596" y="3382"/>
                    <a:pt x="381" y="2858"/>
                    <a:pt x="381" y="2334"/>
                  </a:cubicBezTo>
                  <a:cubicBezTo>
                    <a:pt x="381" y="1787"/>
                    <a:pt x="596" y="1287"/>
                    <a:pt x="953" y="906"/>
                  </a:cubicBezTo>
                  <a:cubicBezTo>
                    <a:pt x="1334" y="525"/>
                    <a:pt x="1858" y="286"/>
                    <a:pt x="2405" y="286"/>
                  </a:cubicBezTo>
                  <a:close/>
                  <a:moveTo>
                    <a:pt x="2382" y="1"/>
                  </a:moveTo>
                  <a:cubicBezTo>
                    <a:pt x="1739" y="1"/>
                    <a:pt x="1143" y="286"/>
                    <a:pt x="691" y="715"/>
                  </a:cubicBezTo>
                  <a:cubicBezTo>
                    <a:pt x="238" y="1168"/>
                    <a:pt x="0" y="1763"/>
                    <a:pt x="0" y="2382"/>
                  </a:cubicBezTo>
                  <a:cubicBezTo>
                    <a:pt x="0" y="3025"/>
                    <a:pt x="238" y="3620"/>
                    <a:pt x="691" y="4049"/>
                  </a:cubicBezTo>
                  <a:cubicBezTo>
                    <a:pt x="1143" y="4525"/>
                    <a:pt x="1739" y="4764"/>
                    <a:pt x="2382" y="4764"/>
                  </a:cubicBezTo>
                  <a:lnTo>
                    <a:pt x="2405" y="4764"/>
                  </a:lnTo>
                  <a:cubicBezTo>
                    <a:pt x="3048" y="4764"/>
                    <a:pt x="3668" y="4525"/>
                    <a:pt x="4120" y="4097"/>
                  </a:cubicBezTo>
                  <a:lnTo>
                    <a:pt x="5597" y="2573"/>
                  </a:lnTo>
                  <a:cubicBezTo>
                    <a:pt x="5668" y="2501"/>
                    <a:pt x="5692" y="2430"/>
                    <a:pt x="5692" y="2334"/>
                  </a:cubicBezTo>
                  <a:cubicBezTo>
                    <a:pt x="5692" y="2263"/>
                    <a:pt x="5668" y="2215"/>
                    <a:pt x="5597" y="2192"/>
                  </a:cubicBezTo>
                  <a:lnTo>
                    <a:pt x="4120" y="691"/>
                  </a:lnTo>
                  <a:cubicBezTo>
                    <a:pt x="3668" y="239"/>
                    <a:pt x="3072" y="1"/>
                    <a:pt x="240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5" name="Google Shape;19855;p83"/>
            <p:cNvSpPr/>
            <p:nvPr/>
          </p:nvSpPr>
          <p:spPr>
            <a:xfrm>
              <a:off x="1718925" y="3122908"/>
              <a:ext cx="98032" cy="98002"/>
            </a:xfrm>
            <a:custGeom>
              <a:avLst/>
              <a:gdLst/>
              <a:ahLst/>
              <a:cxnLst/>
              <a:rect l="l" t="t" r="r" b="b"/>
              <a:pathLst>
                <a:path w="3288" h="3287" extrusionOk="0">
                  <a:moveTo>
                    <a:pt x="1644" y="357"/>
                  </a:moveTo>
                  <a:cubicBezTo>
                    <a:pt x="2359" y="357"/>
                    <a:pt x="2930" y="929"/>
                    <a:pt x="2930" y="1643"/>
                  </a:cubicBezTo>
                  <a:cubicBezTo>
                    <a:pt x="2930" y="2358"/>
                    <a:pt x="2359" y="2929"/>
                    <a:pt x="1644" y="2929"/>
                  </a:cubicBezTo>
                  <a:cubicBezTo>
                    <a:pt x="930" y="2929"/>
                    <a:pt x="358" y="2358"/>
                    <a:pt x="358" y="1643"/>
                  </a:cubicBezTo>
                  <a:cubicBezTo>
                    <a:pt x="358" y="929"/>
                    <a:pt x="930" y="357"/>
                    <a:pt x="1644" y="357"/>
                  </a:cubicBezTo>
                  <a:close/>
                  <a:moveTo>
                    <a:pt x="1644" y="0"/>
                  </a:moveTo>
                  <a:cubicBezTo>
                    <a:pt x="739" y="0"/>
                    <a:pt x="1" y="762"/>
                    <a:pt x="1" y="1643"/>
                  </a:cubicBezTo>
                  <a:cubicBezTo>
                    <a:pt x="1" y="2548"/>
                    <a:pt x="739" y="3286"/>
                    <a:pt x="1644" y="3286"/>
                  </a:cubicBezTo>
                  <a:cubicBezTo>
                    <a:pt x="2525" y="3286"/>
                    <a:pt x="3287" y="2548"/>
                    <a:pt x="3287" y="1643"/>
                  </a:cubicBezTo>
                  <a:cubicBezTo>
                    <a:pt x="3287" y="715"/>
                    <a:pt x="2525" y="0"/>
                    <a:pt x="164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6" name="Google Shape;19856;p83"/>
            <p:cNvSpPr/>
            <p:nvPr/>
          </p:nvSpPr>
          <p:spPr>
            <a:xfrm>
              <a:off x="1797757" y="3179706"/>
              <a:ext cx="144871" cy="169707"/>
            </a:xfrm>
            <a:custGeom>
              <a:avLst/>
              <a:gdLst/>
              <a:ahLst/>
              <a:cxnLst/>
              <a:rect l="l" t="t" r="r" b="b"/>
              <a:pathLst>
                <a:path w="4859" h="5692" extrusionOk="0">
                  <a:moveTo>
                    <a:pt x="2501" y="0"/>
                  </a:moveTo>
                  <a:cubicBezTo>
                    <a:pt x="2429" y="0"/>
                    <a:pt x="2358" y="48"/>
                    <a:pt x="2310" y="95"/>
                  </a:cubicBezTo>
                  <a:lnTo>
                    <a:pt x="810" y="1596"/>
                  </a:lnTo>
                  <a:cubicBezTo>
                    <a:pt x="238" y="2144"/>
                    <a:pt x="0" y="2953"/>
                    <a:pt x="143" y="3763"/>
                  </a:cubicBezTo>
                  <a:cubicBezTo>
                    <a:pt x="191" y="3858"/>
                    <a:pt x="286" y="3906"/>
                    <a:pt x="358" y="3906"/>
                  </a:cubicBezTo>
                  <a:cubicBezTo>
                    <a:pt x="453" y="3882"/>
                    <a:pt x="524" y="3787"/>
                    <a:pt x="524" y="3691"/>
                  </a:cubicBezTo>
                  <a:cubicBezTo>
                    <a:pt x="358" y="3025"/>
                    <a:pt x="572" y="2334"/>
                    <a:pt x="1072" y="1858"/>
                  </a:cubicBezTo>
                  <a:lnTo>
                    <a:pt x="2501" y="429"/>
                  </a:lnTo>
                  <a:lnTo>
                    <a:pt x="3930" y="1858"/>
                  </a:lnTo>
                  <a:cubicBezTo>
                    <a:pt x="4311" y="2239"/>
                    <a:pt x="4525" y="2739"/>
                    <a:pt x="4525" y="3310"/>
                  </a:cubicBezTo>
                  <a:cubicBezTo>
                    <a:pt x="4525" y="3834"/>
                    <a:pt x="4287" y="4382"/>
                    <a:pt x="3906" y="4763"/>
                  </a:cubicBezTo>
                  <a:cubicBezTo>
                    <a:pt x="3525" y="5120"/>
                    <a:pt x="3025" y="5335"/>
                    <a:pt x="2477" y="5335"/>
                  </a:cubicBezTo>
                  <a:cubicBezTo>
                    <a:pt x="1953" y="5335"/>
                    <a:pt x="1429" y="5120"/>
                    <a:pt x="1048" y="4763"/>
                  </a:cubicBezTo>
                  <a:cubicBezTo>
                    <a:pt x="929" y="4644"/>
                    <a:pt x="834" y="4525"/>
                    <a:pt x="762" y="4406"/>
                  </a:cubicBezTo>
                  <a:cubicBezTo>
                    <a:pt x="719" y="4348"/>
                    <a:pt x="667" y="4317"/>
                    <a:pt x="617" y="4317"/>
                  </a:cubicBezTo>
                  <a:cubicBezTo>
                    <a:pt x="584" y="4317"/>
                    <a:pt x="552" y="4330"/>
                    <a:pt x="524" y="4358"/>
                  </a:cubicBezTo>
                  <a:cubicBezTo>
                    <a:pt x="429" y="4406"/>
                    <a:pt x="405" y="4501"/>
                    <a:pt x="453" y="4596"/>
                  </a:cubicBezTo>
                  <a:cubicBezTo>
                    <a:pt x="548" y="4739"/>
                    <a:pt x="667" y="4882"/>
                    <a:pt x="810" y="5001"/>
                  </a:cubicBezTo>
                  <a:cubicBezTo>
                    <a:pt x="1262" y="5454"/>
                    <a:pt x="1858" y="5692"/>
                    <a:pt x="2477" y="5692"/>
                  </a:cubicBezTo>
                  <a:cubicBezTo>
                    <a:pt x="3096" y="5692"/>
                    <a:pt x="3692" y="5454"/>
                    <a:pt x="4144" y="5001"/>
                  </a:cubicBezTo>
                  <a:cubicBezTo>
                    <a:pt x="4620" y="4549"/>
                    <a:pt x="4858" y="3953"/>
                    <a:pt x="4858" y="3310"/>
                  </a:cubicBezTo>
                  <a:cubicBezTo>
                    <a:pt x="4858" y="2644"/>
                    <a:pt x="4620" y="2048"/>
                    <a:pt x="4168" y="1620"/>
                  </a:cubicBezTo>
                  <a:lnTo>
                    <a:pt x="2715" y="95"/>
                  </a:lnTo>
                  <a:cubicBezTo>
                    <a:pt x="2668" y="48"/>
                    <a:pt x="2596" y="0"/>
                    <a:pt x="250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7" name="Google Shape;19857;p83"/>
            <p:cNvSpPr/>
            <p:nvPr/>
          </p:nvSpPr>
          <p:spPr>
            <a:xfrm>
              <a:off x="1824024" y="3227977"/>
              <a:ext cx="97316" cy="97316"/>
            </a:xfrm>
            <a:custGeom>
              <a:avLst/>
              <a:gdLst/>
              <a:ahLst/>
              <a:cxnLst/>
              <a:rect l="l" t="t" r="r" b="b"/>
              <a:pathLst>
                <a:path w="3264" h="3264" extrusionOk="0">
                  <a:moveTo>
                    <a:pt x="1620" y="358"/>
                  </a:moveTo>
                  <a:cubicBezTo>
                    <a:pt x="2334" y="358"/>
                    <a:pt x="2906" y="929"/>
                    <a:pt x="2906" y="1644"/>
                  </a:cubicBezTo>
                  <a:cubicBezTo>
                    <a:pt x="2906" y="2334"/>
                    <a:pt x="2334" y="2906"/>
                    <a:pt x="1620" y="2906"/>
                  </a:cubicBezTo>
                  <a:cubicBezTo>
                    <a:pt x="905" y="2906"/>
                    <a:pt x="358" y="2334"/>
                    <a:pt x="358" y="1644"/>
                  </a:cubicBezTo>
                  <a:cubicBezTo>
                    <a:pt x="358" y="929"/>
                    <a:pt x="953" y="358"/>
                    <a:pt x="1620" y="358"/>
                  </a:cubicBezTo>
                  <a:close/>
                  <a:moveTo>
                    <a:pt x="1620" y="1"/>
                  </a:moveTo>
                  <a:cubicBezTo>
                    <a:pt x="739" y="1"/>
                    <a:pt x="0" y="739"/>
                    <a:pt x="0" y="1644"/>
                  </a:cubicBezTo>
                  <a:cubicBezTo>
                    <a:pt x="0" y="2525"/>
                    <a:pt x="739" y="3263"/>
                    <a:pt x="1620" y="3263"/>
                  </a:cubicBezTo>
                  <a:cubicBezTo>
                    <a:pt x="2525" y="3263"/>
                    <a:pt x="3263" y="2525"/>
                    <a:pt x="3263" y="1644"/>
                  </a:cubicBezTo>
                  <a:cubicBezTo>
                    <a:pt x="3263" y="739"/>
                    <a:pt x="2525" y="1"/>
                    <a:pt x="16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8" name="Google Shape;19858;p83"/>
            <p:cNvSpPr/>
            <p:nvPr/>
          </p:nvSpPr>
          <p:spPr>
            <a:xfrm>
              <a:off x="1881538" y="3100875"/>
              <a:ext cx="169021" cy="142039"/>
            </a:xfrm>
            <a:custGeom>
              <a:avLst/>
              <a:gdLst/>
              <a:ahLst/>
              <a:cxnLst/>
              <a:rect l="l" t="t" r="r" b="b"/>
              <a:pathLst>
                <a:path w="5669" h="4764" extrusionOk="0">
                  <a:moveTo>
                    <a:pt x="3263" y="358"/>
                  </a:moveTo>
                  <a:cubicBezTo>
                    <a:pt x="3811" y="358"/>
                    <a:pt x="4335" y="572"/>
                    <a:pt x="4740" y="977"/>
                  </a:cubicBezTo>
                  <a:cubicBezTo>
                    <a:pt x="5097" y="1382"/>
                    <a:pt x="5287" y="1882"/>
                    <a:pt x="5287" y="2406"/>
                  </a:cubicBezTo>
                  <a:cubicBezTo>
                    <a:pt x="5287" y="2930"/>
                    <a:pt x="5073" y="3406"/>
                    <a:pt x="4740" y="3787"/>
                  </a:cubicBezTo>
                  <a:cubicBezTo>
                    <a:pt x="4335" y="4168"/>
                    <a:pt x="3835" y="4406"/>
                    <a:pt x="3263" y="4406"/>
                  </a:cubicBezTo>
                  <a:cubicBezTo>
                    <a:pt x="2739" y="4406"/>
                    <a:pt x="2191" y="4192"/>
                    <a:pt x="1810" y="3811"/>
                  </a:cubicBezTo>
                  <a:lnTo>
                    <a:pt x="381" y="2382"/>
                  </a:lnTo>
                  <a:lnTo>
                    <a:pt x="1810" y="953"/>
                  </a:lnTo>
                  <a:cubicBezTo>
                    <a:pt x="2191" y="572"/>
                    <a:pt x="2691" y="358"/>
                    <a:pt x="3263" y="358"/>
                  </a:cubicBezTo>
                  <a:close/>
                  <a:moveTo>
                    <a:pt x="3263" y="1"/>
                  </a:moveTo>
                  <a:cubicBezTo>
                    <a:pt x="2620" y="1"/>
                    <a:pt x="2025" y="239"/>
                    <a:pt x="1572" y="691"/>
                  </a:cubicBezTo>
                  <a:lnTo>
                    <a:pt x="96" y="2168"/>
                  </a:lnTo>
                  <a:cubicBezTo>
                    <a:pt x="24" y="2239"/>
                    <a:pt x="0" y="2287"/>
                    <a:pt x="0" y="2382"/>
                  </a:cubicBezTo>
                  <a:cubicBezTo>
                    <a:pt x="0" y="2478"/>
                    <a:pt x="24" y="2525"/>
                    <a:pt x="96" y="2597"/>
                  </a:cubicBezTo>
                  <a:lnTo>
                    <a:pt x="1572" y="4073"/>
                  </a:lnTo>
                  <a:cubicBezTo>
                    <a:pt x="2025" y="4526"/>
                    <a:pt x="2620" y="4764"/>
                    <a:pt x="3263" y="4764"/>
                  </a:cubicBezTo>
                  <a:lnTo>
                    <a:pt x="3287" y="4764"/>
                  </a:lnTo>
                  <a:cubicBezTo>
                    <a:pt x="3954" y="4764"/>
                    <a:pt x="4549" y="4502"/>
                    <a:pt x="5001" y="4049"/>
                  </a:cubicBezTo>
                  <a:cubicBezTo>
                    <a:pt x="5454" y="3597"/>
                    <a:pt x="5668" y="3001"/>
                    <a:pt x="5668" y="2382"/>
                  </a:cubicBezTo>
                  <a:cubicBezTo>
                    <a:pt x="5668" y="1763"/>
                    <a:pt x="5406" y="1168"/>
                    <a:pt x="4978" y="715"/>
                  </a:cubicBezTo>
                  <a:cubicBezTo>
                    <a:pt x="4525" y="239"/>
                    <a:pt x="3930" y="1"/>
                    <a:pt x="326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9" name="Google Shape;19859;p83"/>
            <p:cNvSpPr/>
            <p:nvPr/>
          </p:nvSpPr>
          <p:spPr>
            <a:xfrm>
              <a:off x="1931240" y="3122908"/>
              <a:ext cx="97286" cy="97286"/>
            </a:xfrm>
            <a:custGeom>
              <a:avLst/>
              <a:gdLst/>
              <a:ahLst/>
              <a:cxnLst/>
              <a:rect l="l" t="t" r="r" b="b"/>
              <a:pathLst>
                <a:path w="3263" h="3263" extrusionOk="0">
                  <a:moveTo>
                    <a:pt x="1572" y="0"/>
                  </a:moveTo>
                  <a:cubicBezTo>
                    <a:pt x="1334" y="0"/>
                    <a:pt x="1120" y="72"/>
                    <a:pt x="929" y="167"/>
                  </a:cubicBezTo>
                  <a:cubicBezTo>
                    <a:pt x="834" y="191"/>
                    <a:pt x="810" y="310"/>
                    <a:pt x="834" y="405"/>
                  </a:cubicBezTo>
                  <a:cubicBezTo>
                    <a:pt x="852" y="459"/>
                    <a:pt x="923" y="485"/>
                    <a:pt x="998" y="485"/>
                  </a:cubicBezTo>
                  <a:cubicBezTo>
                    <a:pt x="1023" y="485"/>
                    <a:pt x="1048" y="482"/>
                    <a:pt x="1072" y="476"/>
                  </a:cubicBezTo>
                  <a:cubicBezTo>
                    <a:pt x="1239" y="405"/>
                    <a:pt x="1429" y="357"/>
                    <a:pt x="1596" y="357"/>
                  </a:cubicBezTo>
                  <a:cubicBezTo>
                    <a:pt x="2310" y="357"/>
                    <a:pt x="2882" y="929"/>
                    <a:pt x="2882" y="1643"/>
                  </a:cubicBezTo>
                  <a:cubicBezTo>
                    <a:pt x="2882" y="2358"/>
                    <a:pt x="2310" y="2929"/>
                    <a:pt x="1596" y="2929"/>
                  </a:cubicBezTo>
                  <a:cubicBezTo>
                    <a:pt x="882" y="2929"/>
                    <a:pt x="334" y="2358"/>
                    <a:pt x="334" y="1643"/>
                  </a:cubicBezTo>
                  <a:cubicBezTo>
                    <a:pt x="334" y="1381"/>
                    <a:pt x="405" y="1143"/>
                    <a:pt x="572" y="905"/>
                  </a:cubicBezTo>
                  <a:cubicBezTo>
                    <a:pt x="620" y="810"/>
                    <a:pt x="596" y="715"/>
                    <a:pt x="524" y="667"/>
                  </a:cubicBezTo>
                  <a:cubicBezTo>
                    <a:pt x="494" y="637"/>
                    <a:pt x="460" y="624"/>
                    <a:pt x="426" y="624"/>
                  </a:cubicBezTo>
                  <a:cubicBezTo>
                    <a:pt x="377" y="624"/>
                    <a:pt x="328" y="649"/>
                    <a:pt x="286" y="691"/>
                  </a:cubicBezTo>
                  <a:cubicBezTo>
                    <a:pt x="120" y="953"/>
                    <a:pt x="0" y="1286"/>
                    <a:pt x="0" y="1619"/>
                  </a:cubicBezTo>
                  <a:cubicBezTo>
                    <a:pt x="0" y="2501"/>
                    <a:pt x="739" y="3263"/>
                    <a:pt x="1644" y="3263"/>
                  </a:cubicBezTo>
                  <a:cubicBezTo>
                    <a:pt x="2525" y="3263"/>
                    <a:pt x="3263" y="2501"/>
                    <a:pt x="3263" y="1619"/>
                  </a:cubicBezTo>
                  <a:cubicBezTo>
                    <a:pt x="3215" y="715"/>
                    <a:pt x="2477" y="0"/>
                    <a:pt x="15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0" name="Google Shape;19860;p83"/>
            <p:cNvSpPr/>
            <p:nvPr/>
          </p:nvSpPr>
          <p:spPr>
            <a:xfrm>
              <a:off x="1802736" y="2994374"/>
              <a:ext cx="142724" cy="169021"/>
            </a:xfrm>
            <a:custGeom>
              <a:avLst/>
              <a:gdLst/>
              <a:ahLst/>
              <a:cxnLst/>
              <a:rect l="l" t="t" r="r" b="b"/>
              <a:pathLst>
                <a:path w="4787" h="5669" extrusionOk="0">
                  <a:moveTo>
                    <a:pt x="2358" y="358"/>
                  </a:moveTo>
                  <a:cubicBezTo>
                    <a:pt x="2905" y="358"/>
                    <a:pt x="3405" y="572"/>
                    <a:pt x="3787" y="929"/>
                  </a:cubicBezTo>
                  <a:cubicBezTo>
                    <a:pt x="4191" y="1310"/>
                    <a:pt x="4430" y="1811"/>
                    <a:pt x="4430" y="2382"/>
                  </a:cubicBezTo>
                  <a:cubicBezTo>
                    <a:pt x="4430" y="2930"/>
                    <a:pt x="4215" y="3454"/>
                    <a:pt x="3834" y="3835"/>
                  </a:cubicBezTo>
                  <a:lnTo>
                    <a:pt x="2405" y="5264"/>
                  </a:lnTo>
                  <a:lnTo>
                    <a:pt x="976" y="3835"/>
                  </a:lnTo>
                  <a:cubicBezTo>
                    <a:pt x="572" y="3454"/>
                    <a:pt x="381" y="2954"/>
                    <a:pt x="381" y="2382"/>
                  </a:cubicBezTo>
                  <a:cubicBezTo>
                    <a:pt x="310" y="1811"/>
                    <a:pt x="548" y="1310"/>
                    <a:pt x="953" y="929"/>
                  </a:cubicBezTo>
                  <a:cubicBezTo>
                    <a:pt x="1334" y="572"/>
                    <a:pt x="1834" y="358"/>
                    <a:pt x="2358" y="358"/>
                  </a:cubicBezTo>
                  <a:close/>
                  <a:moveTo>
                    <a:pt x="2381" y="1"/>
                  </a:moveTo>
                  <a:cubicBezTo>
                    <a:pt x="1738" y="1"/>
                    <a:pt x="1143" y="239"/>
                    <a:pt x="714" y="691"/>
                  </a:cubicBezTo>
                  <a:cubicBezTo>
                    <a:pt x="238" y="1144"/>
                    <a:pt x="0" y="1739"/>
                    <a:pt x="0" y="2382"/>
                  </a:cubicBezTo>
                  <a:cubicBezTo>
                    <a:pt x="0" y="3049"/>
                    <a:pt x="238" y="3644"/>
                    <a:pt x="667" y="4073"/>
                  </a:cubicBezTo>
                  <a:lnTo>
                    <a:pt x="2167" y="5573"/>
                  </a:lnTo>
                  <a:cubicBezTo>
                    <a:pt x="2215" y="5621"/>
                    <a:pt x="2286" y="5668"/>
                    <a:pt x="2381" y="5668"/>
                  </a:cubicBezTo>
                  <a:cubicBezTo>
                    <a:pt x="2453" y="5668"/>
                    <a:pt x="2524" y="5621"/>
                    <a:pt x="2572" y="5573"/>
                  </a:cubicBezTo>
                  <a:lnTo>
                    <a:pt x="4072" y="4073"/>
                  </a:lnTo>
                  <a:cubicBezTo>
                    <a:pt x="4525" y="3644"/>
                    <a:pt x="4787" y="3001"/>
                    <a:pt x="4763" y="2382"/>
                  </a:cubicBezTo>
                  <a:cubicBezTo>
                    <a:pt x="4763" y="1739"/>
                    <a:pt x="4477" y="1144"/>
                    <a:pt x="4048" y="691"/>
                  </a:cubicBezTo>
                  <a:cubicBezTo>
                    <a:pt x="3596" y="239"/>
                    <a:pt x="3001" y="1"/>
                    <a:pt x="238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1" name="Google Shape;19861;p83"/>
            <p:cNvSpPr/>
            <p:nvPr/>
          </p:nvSpPr>
          <p:spPr>
            <a:xfrm>
              <a:off x="1824024" y="3017809"/>
              <a:ext cx="97316" cy="97316"/>
            </a:xfrm>
            <a:custGeom>
              <a:avLst/>
              <a:gdLst/>
              <a:ahLst/>
              <a:cxnLst/>
              <a:rect l="l" t="t" r="r" b="b"/>
              <a:pathLst>
                <a:path w="3264" h="3264" extrusionOk="0">
                  <a:moveTo>
                    <a:pt x="1620" y="358"/>
                  </a:moveTo>
                  <a:cubicBezTo>
                    <a:pt x="2334" y="358"/>
                    <a:pt x="2906" y="905"/>
                    <a:pt x="2906" y="1620"/>
                  </a:cubicBezTo>
                  <a:cubicBezTo>
                    <a:pt x="2906" y="2334"/>
                    <a:pt x="2334" y="2906"/>
                    <a:pt x="1620" y="2906"/>
                  </a:cubicBezTo>
                  <a:cubicBezTo>
                    <a:pt x="905" y="2906"/>
                    <a:pt x="358" y="2334"/>
                    <a:pt x="358" y="1620"/>
                  </a:cubicBezTo>
                  <a:cubicBezTo>
                    <a:pt x="358" y="905"/>
                    <a:pt x="953" y="358"/>
                    <a:pt x="1620" y="358"/>
                  </a:cubicBezTo>
                  <a:close/>
                  <a:moveTo>
                    <a:pt x="1620" y="1"/>
                  </a:moveTo>
                  <a:cubicBezTo>
                    <a:pt x="739" y="1"/>
                    <a:pt x="0" y="739"/>
                    <a:pt x="0" y="1620"/>
                  </a:cubicBezTo>
                  <a:cubicBezTo>
                    <a:pt x="24" y="2525"/>
                    <a:pt x="739" y="3263"/>
                    <a:pt x="1620" y="3263"/>
                  </a:cubicBezTo>
                  <a:cubicBezTo>
                    <a:pt x="2525" y="3263"/>
                    <a:pt x="3263" y="2525"/>
                    <a:pt x="3263" y="1620"/>
                  </a:cubicBezTo>
                  <a:cubicBezTo>
                    <a:pt x="3263" y="739"/>
                    <a:pt x="2525" y="1"/>
                    <a:pt x="16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2" name="Google Shape;19862;p83"/>
            <p:cNvSpPr/>
            <p:nvPr/>
          </p:nvSpPr>
          <p:spPr>
            <a:xfrm>
              <a:off x="1847459" y="3051888"/>
              <a:ext cx="50447" cy="10674"/>
            </a:xfrm>
            <a:custGeom>
              <a:avLst/>
              <a:gdLst/>
              <a:ahLst/>
              <a:cxnLst/>
              <a:rect l="l" t="t" r="r" b="b"/>
              <a:pathLst>
                <a:path w="1692" h="358" extrusionOk="0">
                  <a:moveTo>
                    <a:pt x="191" y="1"/>
                  </a:moveTo>
                  <a:cubicBezTo>
                    <a:pt x="96" y="1"/>
                    <a:pt x="48" y="72"/>
                    <a:pt x="0" y="167"/>
                  </a:cubicBezTo>
                  <a:cubicBezTo>
                    <a:pt x="0" y="239"/>
                    <a:pt x="96" y="358"/>
                    <a:pt x="191" y="358"/>
                  </a:cubicBezTo>
                  <a:lnTo>
                    <a:pt x="1501" y="358"/>
                  </a:lnTo>
                  <a:cubicBezTo>
                    <a:pt x="1596" y="358"/>
                    <a:pt x="1644" y="310"/>
                    <a:pt x="1667" y="215"/>
                  </a:cubicBezTo>
                  <a:cubicBezTo>
                    <a:pt x="1691" y="96"/>
                    <a:pt x="1620" y="1"/>
                    <a:pt x="150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3" name="Google Shape;19863;p83"/>
            <p:cNvSpPr/>
            <p:nvPr/>
          </p:nvSpPr>
          <p:spPr>
            <a:xfrm>
              <a:off x="1857388" y="3069628"/>
              <a:ext cx="31276" cy="10704"/>
            </a:xfrm>
            <a:custGeom>
              <a:avLst/>
              <a:gdLst/>
              <a:ahLst/>
              <a:cxnLst/>
              <a:rect l="l" t="t" r="r" b="b"/>
              <a:pathLst>
                <a:path w="1049" h="359" extrusionOk="0">
                  <a:moveTo>
                    <a:pt x="215" y="1"/>
                  </a:moveTo>
                  <a:cubicBezTo>
                    <a:pt x="120" y="1"/>
                    <a:pt x="72" y="72"/>
                    <a:pt x="25" y="168"/>
                  </a:cubicBezTo>
                  <a:cubicBezTo>
                    <a:pt x="1" y="287"/>
                    <a:pt x="96" y="358"/>
                    <a:pt x="215" y="358"/>
                  </a:cubicBezTo>
                  <a:lnTo>
                    <a:pt x="858" y="358"/>
                  </a:lnTo>
                  <a:cubicBezTo>
                    <a:pt x="953" y="358"/>
                    <a:pt x="1025" y="311"/>
                    <a:pt x="1049" y="215"/>
                  </a:cubicBezTo>
                  <a:cubicBezTo>
                    <a:pt x="1049" y="120"/>
                    <a:pt x="953" y="1"/>
                    <a:pt x="85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4" name="Google Shape;19864;p83"/>
            <p:cNvSpPr/>
            <p:nvPr/>
          </p:nvSpPr>
          <p:spPr>
            <a:xfrm>
              <a:off x="1952528" y="3156987"/>
              <a:ext cx="51163" cy="10674"/>
            </a:xfrm>
            <a:custGeom>
              <a:avLst/>
              <a:gdLst/>
              <a:ahLst/>
              <a:cxnLst/>
              <a:rect l="l" t="t" r="r" b="b"/>
              <a:pathLst>
                <a:path w="1716" h="358" extrusionOk="0">
                  <a:moveTo>
                    <a:pt x="215" y="0"/>
                  </a:moveTo>
                  <a:cubicBezTo>
                    <a:pt x="120" y="0"/>
                    <a:pt x="49" y="48"/>
                    <a:pt x="25" y="143"/>
                  </a:cubicBezTo>
                  <a:cubicBezTo>
                    <a:pt x="1" y="262"/>
                    <a:pt x="96" y="357"/>
                    <a:pt x="215" y="357"/>
                  </a:cubicBezTo>
                  <a:lnTo>
                    <a:pt x="1525" y="357"/>
                  </a:lnTo>
                  <a:cubicBezTo>
                    <a:pt x="1596" y="357"/>
                    <a:pt x="1668" y="286"/>
                    <a:pt x="1692" y="214"/>
                  </a:cubicBezTo>
                  <a:cubicBezTo>
                    <a:pt x="1716" y="95"/>
                    <a:pt x="1644" y="0"/>
                    <a:pt x="152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5" name="Google Shape;19865;p83"/>
            <p:cNvSpPr/>
            <p:nvPr/>
          </p:nvSpPr>
          <p:spPr>
            <a:xfrm>
              <a:off x="1961771" y="3175443"/>
              <a:ext cx="31991" cy="10674"/>
            </a:xfrm>
            <a:custGeom>
              <a:avLst/>
              <a:gdLst/>
              <a:ahLst/>
              <a:cxnLst/>
              <a:rect l="l" t="t" r="r" b="b"/>
              <a:pathLst>
                <a:path w="1073" h="358" extrusionOk="0">
                  <a:moveTo>
                    <a:pt x="215" y="0"/>
                  </a:moveTo>
                  <a:cubicBezTo>
                    <a:pt x="96" y="0"/>
                    <a:pt x="0" y="96"/>
                    <a:pt x="48" y="215"/>
                  </a:cubicBezTo>
                  <a:cubicBezTo>
                    <a:pt x="72" y="310"/>
                    <a:pt x="143" y="358"/>
                    <a:pt x="215" y="358"/>
                  </a:cubicBezTo>
                  <a:lnTo>
                    <a:pt x="882" y="358"/>
                  </a:lnTo>
                  <a:cubicBezTo>
                    <a:pt x="977" y="358"/>
                    <a:pt x="1024" y="310"/>
                    <a:pt x="1048" y="215"/>
                  </a:cubicBezTo>
                  <a:cubicBezTo>
                    <a:pt x="1072" y="96"/>
                    <a:pt x="1001" y="0"/>
                    <a:pt x="88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6" name="Google Shape;19866;p83"/>
            <p:cNvSpPr/>
            <p:nvPr/>
          </p:nvSpPr>
          <p:spPr>
            <a:xfrm>
              <a:off x="1847459" y="3262056"/>
              <a:ext cx="50447" cy="11389"/>
            </a:xfrm>
            <a:custGeom>
              <a:avLst/>
              <a:gdLst/>
              <a:ahLst/>
              <a:cxnLst/>
              <a:rect l="l" t="t" r="r" b="b"/>
              <a:pathLst>
                <a:path w="1692" h="382" extrusionOk="0">
                  <a:moveTo>
                    <a:pt x="191" y="1"/>
                  </a:moveTo>
                  <a:cubicBezTo>
                    <a:pt x="96" y="1"/>
                    <a:pt x="48" y="72"/>
                    <a:pt x="0" y="167"/>
                  </a:cubicBezTo>
                  <a:cubicBezTo>
                    <a:pt x="0" y="286"/>
                    <a:pt x="96" y="382"/>
                    <a:pt x="191" y="382"/>
                  </a:cubicBezTo>
                  <a:lnTo>
                    <a:pt x="1501" y="382"/>
                  </a:lnTo>
                  <a:cubicBezTo>
                    <a:pt x="1596" y="382"/>
                    <a:pt x="1644" y="310"/>
                    <a:pt x="1667" y="215"/>
                  </a:cubicBezTo>
                  <a:cubicBezTo>
                    <a:pt x="1691" y="96"/>
                    <a:pt x="1620" y="1"/>
                    <a:pt x="150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7" name="Google Shape;19867;p83"/>
            <p:cNvSpPr/>
            <p:nvPr/>
          </p:nvSpPr>
          <p:spPr>
            <a:xfrm>
              <a:off x="1857388" y="3281228"/>
              <a:ext cx="31276" cy="10674"/>
            </a:xfrm>
            <a:custGeom>
              <a:avLst/>
              <a:gdLst/>
              <a:ahLst/>
              <a:cxnLst/>
              <a:rect l="l" t="t" r="r" b="b"/>
              <a:pathLst>
                <a:path w="1049" h="358" extrusionOk="0">
                  <a:moveTo>
                    <a:pt x="215" y="1"/>
                  </a:moveTo>
                  <a:cubicBezTo>
                    <a:pt x="120" y="1"/>
                    <a:pt x="72" y="48"/>
                    <a:pt x="25" y="144"/>
                  </a:cubicBezTo>
                  <a:cubicBezTo>
                    <a:pt x="1" y="263"/>
                    <a:pt x="96" y="358"/>
                    <a:pt x="215" y="358"/>
                  </a:cubicBezTo>
                  <a:lnTo>
                    <a:pt x="858" y="358"/>
                  </a:lnTo>
                  <a:cubicBezTo>
                    <a:pt x="953" y="358"/>
                    <a:pt x="1025" y="286"/>
                    <a:pt x="1049" y="215"/>
                  </a:cubicBezTo>
                  <a:cubicBezTo>
                    <a:pt x="1049" y="96"/>
                    <a:pt x="953" y="1"/>
                    <a:pt x="85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8" name="Google Shape;19868;p83"/>
            <p:cNvSpPr/>
            <p:nvPr/>
          </p:nvSpPr>
          <p:spPr>
            <a:xfrm>
              <a:off x="1742360" y="3156987"/>
              <a:ext cx="51163" cy="10674"/>
            </a:xfrm>
            <a:custGeom>
              <a:avLst/>
              <a:gdLst/>
              <a:ahLst/>
              <a:cxnLst/>
              <a:rect l="l" t="t" r="r" b="b"/>
              <a:pathLst>
                <a:path w="1716" h="358" extrusionOk="0">
                  <a:moveTo>
                    <a:pt x="191" y="0"/>
                  </a:moveTo>
                  <a:cubicBezTo>
                    <a:pt x="120" y="0"/>
                    <a:pt x="48" y="48"/>
                    <a:pt x="25" y="143"/>
                  </a:cubicBezTo>
                  <a:cubicBezTo>
                    <a:pt x="1" y="262"/>
                    <a:pt x="72" y="357"/>
                    <a:pt x="191" y="357"/>
                  </a:cubicBezTo>
                  <a:lnTo>
                    <a:pt x="1501" y="357"/>
                  </a:lnTo>
                  <a:cubicBezTo>
                    <a:pt x="1596" y="357"/>
                    <a:pt x="1668" y="286"/>
                    <a:pt x="1692" y="214"/>
                  </a:cubicBezTo>
                  <a:cubicBezTo>
                    <a:pt x="1715" y="119"/>
                    <a:pt x="1620" y="0"/>
                    <a:pt x="150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9" name="Google Shape;19869;p83"/>
            <p:cNvSpPr/>
            <p:nvPr/>
          </p:nvSpPr>
          <p:spPr>
            <a:xfrm>
              <a:off x="1751603" y="3175443"/>
              <a:ext cx="31276" cy="10674"/>
            </a:xfrm>
            <a:custGeom>
              <a:avLst/>
              <a:gdLst/>
              <a:ahLst/>
              <a:cxnLst/>
              <a:rect l="l" t="t" r="r" b="b"/>
              <a:pathLst>
                <a:path w="1049" h="358" extrusionOk="0">
                  <a:moveTo>
                    <a:pt x="215" y="0"/>
                  </a:moveTo>
                  <a:cubicBezTo>
                    <a:pt x="119" y="0"/>
                    <a:pt x="72" y="72"/>
                    <a:pt x="48" y="143"/>
                  </a:cubicBezTo>
                  <a:cubicBezTo>
                    <a:pt x="0" y="262"/>
                    <a:pt x="96" y="358"/>
                    <a:pt x="215" y="358"/>
                  </a:cubicBezTo>
                  <a:lnTo>
                    <a:pt x="882" y="358"/>
                  </a:lnTo>
                  <a:cubicBezTo>
                    <a:pt x="953" y="358"/>
                    <a:pt x="1024" y="310"/>
                    <a:pt x="1048" y="215"/>
                  </a:cubicBezTo>
                  <a:cubicBezTo>
                    <a:pt x="1048" y="96"/>
                    <a:pt x="1001" y="0"/>
                    <a:pt x="88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70" name="Google Shape;19870;p83"/>
          <p:cNvGrpSpPr/>
          <p:nvPr/>
        </p:nvGrpSpPr>
        <p:grpSpPr>
          <a:xfrm>
            <a:off x="1785299" y="2993659"/>
            <a:ext cx="355753" cy="352920"/>
            <a:chOff x="2356787" y="2993659"/>
            <a:chExt cx="355753" cy="352920"/>
          </a:xfrm>
        </p:grpSpPr>
        <p:sp>
          <p:nvSpPr>
            <p:cNvPr id="19871" name="Google Shape;19871;p83"/>
            <p:cNvSpPr/>
            <p:nvPr/>
          </p:nvSpPr>
          <p:spPr>
            <a:xfrm>
              <a:off x="2363883" y="3000069"/>
              <a:ext cx="342962" cy="342246"/>
            </a:xfrm>
            <a:custGeom>
              <a:avLst/>
              <a:gdLst/>
              <a:ahLst/>
              <a:cxnLst/>
              <a:rect l="l" t="t" r="r" b="b"/>
              <a:pathLst>
                <a:path w="11503" h="11479" extrusionOk="0">
                  <a:moveTo>
                    <a:pt x="5740" y="1596"/>
                  </a:moveTo>
                  <a:cubicBezTo>
                    <a:pt x="8050" y="1596"/>
                    <a:pt x="9883" y="3453"/>
                    <a:pt x="9883" y="5739"/>
                  </a:cubicBezTo>
                  <a:cubicBezTo>
                    <a:pt x="9883" y="8026"/>
                    <a:pt x="8050" y="9883"/>
                    <a:pt x="5740" y="9883"/>
                  </a:cubicBezTo>
                  <a:cubicBezTo>
                    <a:pt x="3453" y="9883"/>
                    <a:pt x="1620" y="8026"/>
                    <a:pt x="1620" y="5739"/>
                  </a:cubicBezTo>
                  <a:cubicBezTo>
                    <a:pt x="1620" y="3453"/>
                    <a:pt x="3453" y="1596"/>
                    <a:pt x="5740" y="1596"/>
                  </a:cubicBezTo>
                  <a:close/>
                  <a:moveTo>
                    <a:pt x="5740" y="0"/>
                  </a:moveTo>
                  <a:cubicBezTo>
                    <a:pt x="2572" y="0"/>
                    <a:pt x="0" y="2572"/>
                    <a:pt x="0" y="5739"/>
                  </a:cubicBezTo>
                  <a:cubicBezTo>
                    <a:pt x="0" y="8883"/>
                    <a:pt x="2596" y="11479"/>
                    <a:pt x="5740" y="11479"/>
                  </a:cubicBezTo>
                  <a:cubicBezTo>
                    <a:pt x="8907" y="11479"/>
                    <a:pt x="11503" y="8883"/>
                    <a:pt x="11503" y="5739"/>
                  </a:cubicBezTo>
                  <a:cubicBezTo>
                    <a:pt x="11503" y="2572"/>
                    <a:pt x="8931" y="0"/>
                    <a:pt x="5740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2" name="Google Shape;19872;p83"/>
            <p:cNvSpPr/>
            <p:nvPr/>
          </p:nvSpPr>
          <p:spPr>
            <a:xfrm>
              <a:off x="2455475" y="3012830"/>
              <a:ext cx="252086" cy="329486"/>
            </a:xfrm>
            <a:custGeom>
              <a:avLst/>
              <a:gdLst/>
              <a:ahLst/>
              <a:cxnLst/>
              <a:rect l="l" t="t" r="r" b="b"/>
              <a:pathLst>
                <a:path w="8455" h="11051" extrusionOk="0">
                  <a:moveTo>
                    <a:pt x="4906" y="1"/>
                  </a:moveTo>
                  <a:lnTo>
                    <a:pt x="4906" y="1"/>
                  </a:lnTo>
                  <a:cubicBezTo>
                    <a:pt x="6716" y="953"/>
                    <a:pt x="7978" y="2906"/>
                    <a:pt x="7978" y="5097"/>
                  </a:cubicBezTo>
                  <a:cubicBezTo>
                    <a:pt x="7978" y="8288"/>
                    <a:pt x="5382" y="10836"/>
                    <a:pt x="2239" y="10836"/>
                  </a:cubicBezTo>
                  <a:cubicBezTo>
                    <a:pt x="1429" y="10836"/>
                    <a:pt x="691" y="10693"/>
                    <a:pt x="0" y="10408"/>
                  </a:cubicBezTo>
                  <a:lnTo>
                    <a:pt x="0" y="10408"/>
                  </a:lnTo>
                  <a:cubicBezTo>
                    <a:pt x="810" y="10813"/>
                    <a:pt x="1715" y="11051"/>
                    <a:pt x="2668" y="11051"/>
                  </a:cubicBezTo>
                  <a:cubicBezTo>
                    <a:pt x="5859" y="11051"/>
                    <a:pt x="8431" y="8455"/>
                    <a:pt x="8431" y="5311"/>
                  </a:cubicBezTo>
                  <a:cubicBezTo>
                    <a:pt x="8455" y="2930"/>
                    <a:pt x="7002" y="882"/>
                    <a:pt x="4906" y="1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3" name="Google Shape;19873;p83"/>
            <p:cNvSpPr/>
            <p:nvPr/>
          </p:nvSpPr>
          <p:spPr>
            <a:xfrm>
              <a:off x="2534277" y="3000069"/>
              <a:ext cx="172569" cy="171138"/>
            </a:xfrm>
            <a:custGeom>
              <a:avLst/>
              <a:gdLst/>
              <a:ahLst/>
              <a:cxnLst/>
              <a:rect l="l" t="t" r="r" b="b"/>
              <a:pathLst>
                <a:path w="5788" h="5740" extrusionOk="0">
                  <a:moveTo>
                    <a:pt x="25" y="0"/>
                  </a:moveTo>
                  <a:lnTo>
                    <a:pt x="1" y="1596"/>
                  </a:lnTo>
                  <a:cubicBezTo>
                    <a:pt x="2287" y="1596"/>
                    <a:pt x="4145" y="3429"/>
                    <a:pt x="4145" y="5739"/>
                  </a:cubicBezTo>
                  <a:lnTo>
                    <a:pt x="5788" y="5739"/>
                  </a:lnTo>
                  <a:cubicBezTo>
                    <a:pt x="5788" y="2572"/>
                    <a:pt x="3216" y="0"/>
                    <a:pt x="25" y="0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4" name="Google Shape;19874;p83"/>
            <p:cNvSpPr/>
            <p:nvPr/>
          </p:nvSpPr>
          <p:spPr>
            <a:xfrm>
              <a:off x="2603866" y="3014977"/>
              <a:ext cx="103697" cy="157662"/>
            </a:xfrm>
            <a:custGeom>
              <a:avLst/>
              <a:gdLst/>
              <a:ahLst/>
              <a:cxnLst/>
              <a:rect l="l" t="t" r="r" b="b"/>
              <a:pathLst>
                <a:path w="3478" h="5288" extrusionOk="0">
                  <a:moveTo>
                    <a:pt x="1" y="0"/>
                  </a:moveTo>
                  <a:cubicBezTo>
                    <a:pt x="1811" y="953"/>
                    <a:pt x="3049" y="2882"/>
                    <a:pt x="3049" y="5073"/>
                  </a:cubicBezTo>
                  <a:lnTo>
                    <a:pt x="3049" y="5287"/>
                  </a:lnTo>
                  <a:lnTo>
                    <a:pt x="3478" y="5287"/>
                  </a:lnTo>
                  <a:lnTo>
                    <a:pt x="3478" y="5239"/>
                  </a:lnTo>
                  <a:lnTo>
                    <a:pt x="3478" y="5097"/>
                  </a:lnTo>
                  <a:cubicBezTo>
                    <a:pt x="3478" y="4930"/>
                    <a:pt x="3478" y="4787"/>
                    <a:pt x="3454" y="4644"/>
                  </a:cubicBezTo>
                  <a:cubicBezTo>
                    <a:pt x="3430" y="4382"/>
                    <a:pt x="3382" y="4120"/>
                    <a:pt x="3335" y="3906"/>
                  </a:cubicBezTo>
                  <a:lnTo>
                    <a:pt x="3335" y="3858"/>
                  </a:lnTo>
                  <a:cubicBezTo>
                    <a:pt x="3263" y="3596"/>
                    <a:pt x="3192" y="3334"/>
                    <a:pt x="3049" y="3096"/>
                  </a:cubicBezTo>
                  <a:cubicBezTo>
                    <a:pt x="3001" y="2929"/>
                    <a:pt x="2906" y="2763"/>
                    <a:pt x="2858" y="2620"/>
                  </a:cubicBezTo>
                  <a:lnTo>
                    <a:pt x="2763" y="2429"/>
                  </a:lnTo>
                  <a:cubicBezTo>
                    <a:pt x="2549" y="2072"/>
                    <a:pt x="2334" y="1786"/>
                    <a:pt x="2072" y="1477"/>
                  </a:cubicBezTo>
                  <a:cubicBezTo>
                    <a:pt x="1953" y="1334"/>
                    <a:pt x="1811" y="1191"/>
                    <a:pt x="1668" y="1072"/>
                  </a:cubicBezTo>
                  <a:cubicBezTo>
                    <a:pt x="1453" y="858"/>
                    <a:pt x="1215" y="667"/>
                    <a:pt x="977" y="524"/>
                  </a:cubicBezTo>
                  <a:cubicBezTo>
                    <a:pt x="667" y="358"/>
                    <a:pt x="382" y="167"/>
                    <a:pt x="72" y="24"/>
                  </a:cubicBezTo>
                  <a:cubicBezTo>
                    <a:pt x="48" y="24"/>
                    <a:pt x="24" y="0"/>
                    <a:pt x="1" y="0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5" name="Google Shape;19875;p83"/>
            <p:cNvSpPr/>
            <p:nvPr/>
          </p:nvSpPr>
          <p:spPr>
            <a:xfrm>
              <a:off x="2356787" y="2993659"/>
              <a:ext cx="355753" cy="352920"/>
            </a:xfrm>
            <a:custGeom>
              <a:avLst/>
              <a:gdLst/>
              <a:ahLst/>
              <a:cxnLst/>
              <a:rect l="l" t="t" r="r" b="b"/>
              <a:pathLst>
                <a:path w="11932" h="11837" extrusionOk="0">
                  <a:moveTo>
                    <a:pt x="6430" y="406"/>
                  </a:moveTo>
                  <a:cubicBezTo>
                    <a:pt x="7788" y="501"/>
                    <a:pt x="9002" y="1073"/>
                    <a:pt x="9955" y="2025"/>
                  </a:cubicBezTo>
                  <a:cubicBezTo>
                    <a:pt x="10883" y="2954"/>
                    <a:pt x="11431" y="4168"/>
                    <a:pt x="11550" y="5478"/>
                  </a:cubicBezTo>
                  <a:cubicBezTo>
                    <a:pt x="11550" y="5502"/>
                    <a:pt x="11598" y="5812"/>
                    <a:pt x="11598" y="5812"/>
                  </a:cubicBezTo>
                  <a:lnTo>
                    <a:pt x="10312" y="5812"/>
                  </a:lnTo>
                  <a:lnTo>
                    <a:pt x="10312" y="5621"/>
                  </a:lnTo>
                  <a:cubicBezTo>
                    <a:pt x="10288" y="5216"/>
                    <a:pt x="10193" y="4788"/>
                    <a:pt x="10002" y="4407"/>
                  </a:cubicBezTo>
                  <a:cubicBezTo>
                    <a:pt x="9526" y="3168"/>
                    <a:pt x="8550" y="2263"/>
                    <a:pt x="7264" y="1858"/>
                  </a:cubicBezTo>
                  <a:cubicBezTo>
                    <a:pt x="6954" y="1787"/>
                    <a:pt x="6621" y="1715"/>
                    <a:pt x="6287" y="1692"/>
                  </a:cubicBezTo>
                  <a:lnTo>
                    <a:pt x="6168" y="1692"/>
                  </a:lnTo>
                  <a:lnTo>
                    <a:pt x="6168" y="406"/>
                  </a:lnTo>
                  <a:close/>
                  <a:moveTo>
                    <a:pt x="6025" y="1"/>
                  </a:moveTo>
                  <a:cubicBezTo>
                    <a:pt x="3858" y="1"/>
                    <a:pt x="1858" y="1192"/>
                    <a:pt x="810" y="3097"/>
                  </a:cubicBezTo>
                  <a:cubicBezTo>
                    <a:pt x="762" y="3168"/>
                    <a:pt x="810" y="3263"/>
                    <a:pt x="881" y="3335"/>
                  </a:cubicBezTo>
                  <a:cubicBezTo>
                    <a:pt x="901" y="3348"/>
                    <a:pt x="923" y="3354"/>
                    <a:pt x="946" y="3354"/>
                  </a:cubicBezTo>
                  <a:cubicBezTo>
                    <a:pt x="1004" y="3354"/>
                    <a:pt x="1068" y="3315"/>
                    <a:pt x="1119" y="3263"/>
                  </a:cubicBezTo>
                  <a:cubicBezTo>
                    <a:pt x="2072" y="1501"/>
                    <a:pt x="3882" y="406"/>
                    <a:pt x="5835" y="358"/>
                  </a:cubicBezTo>
                  <a:lnTo>
                    <a:pt x="5835" y="1620"/>
                  </a:lnTo>
                  <a:cubicBezTo>
                    <a:pt x="3549" y="1715"/>
                    <a:pt x="1715" y="3621"/>
                    <a:pt x="1715" y="5954"/>
                  </a:cubicBezTo>
                  <a:cubicBezTo>
                    <a:pt x="1715" y="8336"/>
                    <a:pt x="3644" y="10265"/>
                    <a:pt x="6025" y="10265"/>
                  </a:cubicBezTo>
                  <a:cubicBezTo>
                    <a:pt x="6668" y="10265"/>
                    <a:pt x="7311" y="10122"/>
                    <a:pt x="7907" y="9812"/>
                  </a:cubicBezTo>
                  <a:lnTo>
                    <a:pt x="7930" y="9789"/>
                  </a:lnTo>
                  <a:cubicBezTo>
                    <a:pt x="7988" y="9617"/>
                    <a:pt x="7892" y="9506"/>
                    <a:pt x="7778" y="9506"/>
                  </a:cubicBezTo>
                  <a:cubicBezTo>
                    <a:pt x="7750" y="9506"/>
                    <a:pt x="7720" y="9513"/>
                    <a:pt x="7692" y="9527"/>
                  </a:cubicBezTo>
                  <a:cubicBezTo>
                    <a:pt x="7145" y="9765"/>
                    <a:pt x="6573" y="9884"/>
                    <a:pt x="6025" y="9884"/>
                  </a:cubicBezTo>
                  <a:cubicBezTo>
                    <a:pt x="3858" y="9884"/>
                    <a:pt x="2072" y="8098"/>
                    <a:pt x="2072" y="5907"/>
                  </a:cubicBezTo>
                  <a:cubicBezTo>
                    <a:pt x="2072" y="3740"/>
                    <a:pt x="3858" y="1954"/>
                    <a:pt x="6025" y="1954"/>
                  </a:cubicBezTo>
                  <a:cubicBezTo>
                    <a:pt x="6835" y="1954"/>
                    <a:pt x="7621" y="2192"/>
                    <a:pt x="8288" y="2668"/>
                  </a:cubicBezTo>
                  <a:cubicBezTo>
                    <a:pt x="8931" y="3121"/>
                    <a:pt x="9455" y="3764"/>
                    <a:pt x="9716" y="4478"/>
                  </a:cubicBezTo>
                  <a:cubicBezTo>
                    <a:pt x="9836" y="4811"/>
                    <a:pt x="9931" y="5169"/>
                    <a:pt x="9955" y="5526"/>
                  </a:cubicBezTo>
                  <a:cubicBezTo>
                    <a:pt x="10002" y="6264"/>
                    <a:pt x="9859" y="7050"/>
                    <a:pt x="9526" y="7741"/>
                  </a:cubicBezTo>
                  <a:cubicBezTo>
                    <a:pt x="9240" y="8288"/>
                    <a:pt x="8812" y="8765"/>
                    <a:pt x="8311" y="9169"/>
                  </a:cubicBezTo>
                  <a:lnTo>
                    <a:pt x="8311" y="9193"/>
                  </a:lnTo>
                  <a:cubicBezTo>
                    <a:pt x="8294" y="9354"/>
                    <a:pt x="8383" y="9434"/>
                    <a:pt x="8479" y="9434"/>
                  </a:cubicBezTo>
                  <a:cubicBezTo>
                    <a:pt x="8511" y="9434"/>
                    <a:pt x="8544" y="9425"/>
                    <a:pt x="8573" y="9408"/>
                  </a:cubicBezTo>
                  <a:cubicBezTo>
                    <a:pt x="9121" y="9003"/>
                    <a:pt x="9550" y="8479"/>
                    <a:pt x="9859" y="7907"/>
                  </a:cubicBezTo>
                  <a:cubicBezTo>
                    <a:pt x="10145" y="7336"/>
                    <a:pt x="10312" y="6717"/>
                    <a:pt x="10336" y="6097"/>
                  </a:cubicBezTo>
                  <a:lnTo>
                    <a:pt x="11622" y="6097"/>
                  </a:lnTo>
                  <a:cubicBezTo>
                    <a:pt x="11550" y="8217"/>
                    <a:pt x="10312" y="10122"/>
                    <a:pt x="8216" y="11098"/>
                  </a:cubicBezTo>
                  <a:cubicBezTo>
                    <a:pt x="8192" y="11098"/>
                    <a:pt x="8169" y="11122"/>
                    <a:pt x="8121" y="11122"/>
                  </a:cubicBezTo>
                  <a:cubicBezTo>
                    <a:pt x="7413" y="11389"/>
                    <a:pt x="6696" y="11516"/>
                    <a:pt x="5998" y="11516"/>
                  </a:cubicBezTo>
                  <a:cubicBezTo>
                    <a:pt x="4512" y="11516"/>
                    <a:pt x="3117" y="10937"/>
                    <a:pt x="2096" y="9884"/>
                  </a:cubicBezTo>
                  <a:cubicBezTo>
                    <a:pt x="1048" y="8836"/>
                    <a:pt x="453" y="7407"/>
                    <a:pt x="453" y="5907"/>
                  </a:cubicBezTo>
                  <a:cubicBezTo>
                    <a:pt x="453" y="5264"/>
                    <a:pt x="572" y="4645"/>
                    <a:pt x="786" y="4049"/>
                  </a:cubicBezTo>
                  <a:lnTo>
                    <a:pt x="810" y="3978"/>
                  </a:lnTo>
                  <a:cubicBezTo>
                    <a:pt x="834" y="3883"/>
                    <a:pt x="810" y="3811"/>
                    <a:pt x="715" y="3764"/>
                  </a:cubicBezTo>
                  <a:cubicBezTo>
                    <a:pt x="692" y="3758"/>
                    <a:pt x="671" y="3755"/>
                    <a:pt x="651" y="3755"/>
                  </a:cubicBezTo>
                  <a:cubicBezTo>
                    <a:pt x="587" y="3755"/>
                    <a:pt x="537" y="3786"/>
                    <a:pt x="500" y="3859"/>
                  </a:cubicBezTo>
                  <a:lnTo>
                    <a:pt x="476" y="3930"/>
                  </a:lnTo>
                  <a:cubicBezTo>
                    <a:pt x="0" y="5240"/>
                    <a:pt x="0" y="6693"/>
                    <a:pt x="548" y="8122"/>
                  </a:cubicBezTo>
                  <a:cubicBezTo>
                    <a:pt x="548" y="8145"/>
                    <a:pt x="572" y="8169"/>
                    <a:pt x="572" y="8217"/>
                  </a:cubicBezTo>
                  <a:cubicBezTo>
                    <a:pt x="1620" y="10503"/>
                    <a:pt x="3763" y="11837"/>
                    <a:pt x="6073" y="11837"/>
                  </a:cubicBezTo>
                  <a:cubicBezTo>
                    <a:pt x="7645" y="11837"/>
                    <a:pt x="9145" y="11217"/>
                    <a:pt x="10264" y="10122"/>
                  </a:cubicBezTo>
                  <a:cubicBezTo>
                    <a:pt x="10431" y="9955"/>
                    <a:pt x="10574" y="9789"/>
                    <a:pt x="10717" y="9598"/>
                  </a:cubicBezTo>
                  <a:cubicBezTo>
                    <a:pt x="11169" y="9074"/>
                    <a:pt x="11503" y="8455"/>
                    <a:pt x="11693" y="7788"/>
                  </a:cubicBezTo>
                  <a:cubicBezTo>
                    <a:pt x="11860" y="7193"/>
                    <a:pt x="11931" y="6526"/>
                    <a:pt x="11931" y="5835"/>
                  </a:cubicBezTo>
                  <a:cubicBezTo>
                    <a:pt x="11931" y="5716"/>
                    <a:pt x="11931" y="5621"/>
                    <a:pt x="11907" y="5502"/>
                  </a:cubicBezTo>
                  <a:cubicBezTo>
                    <a:pt x="11788" y="4097"/>
                    <a:pt x="11193" y="2763"/>
                    <a:pt x="10193" y="1763"/>
                  </a:cubicBezTo>
                  <a:cubicBezTo>
                    <a:pt x="10074" y="1644"/>
                    <a:pt x="9931" y="1525"/>
                    <a:pt x="9812" y="1382"/>
                  </a:cubicBezTo>
                  <a:cubicBezTo>
                    <a:pt x="9264" y="953"/>
                    <a:pt x="8669" y="596"/>
                    <a:pt x="8026" y="358"/>
                  </a:cubicBezTo>
                  <a:cubicBezTo>
                    <a:pt x="7359" y="120"/>
                    <a:pt x="6668" y="1"/>
                    <a:pt x="602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76" name="Google Shape;19876;p83"/>
          <p:cNvGrpSpPr/>
          <p:nvPr/>
        </p:nvGrpSpPr>
        <p:grpSpPr>
          <a:xfrm>
            <a:off x="2548317" y="2994374"/>
            <a:ext cx="354351" cy="355037"/>
            <a:chOff x="3043605" y="2994374"/>
            <a:chExt cx="354351" cy="355037"/>
          </a:xfrm>
        </p:grpSpPr>
        <p:sp>
          <p:nvSpPr>
            <p:cNvPr id="19877" name="Google Shape;19877;p83"/>
            <p:cNvSpPr/>
            <p:nvPr/>
          </p:nvSpPr>
          <p:spPr>
            <a:xfrm>
              <a:off x="3091906" y="3029169"/>
              <a:ext cx="277637" cy="157662"/>
            </a:xfrm>
            <a:custGeom>
              <a:avLst/>
              <a:gdLst/>
              <a:ahLst/>
              <a:cxnLst/>
              <a:rect l="l" t="t" r="r" b="b"/>
              <a:pathLst>
                <a:path w="9312" h="5288" extrusionOk="0">
                  <a:moveTo>
                    <a:pt x="9311" y="1"/>
                  </a:moveTo>
                  <a:lnTo>
                    <a:pt x="3763" y="810"/>
                  </a:lnTo>
                  <a:lnTo>
                    <a:pt x="3739" y="834"/>
                  </a:lnTo>
                  <a:lnTo>
                    <a:pt x="2381" y="2120"/>
                  </a:lnTo>
                  <a:lnTo>
                    <a:pt x="1691" y="3144"/>
                  </a:lnTo>
                  <a:cubicBezTo>
                    <a:pt x="1667" y="3192"/>
                    <a:pt x="1619" y="3192"/>
                    <a:pt x="1596" y="3192"/>
                  </a:cubicBezTo>
                  <a:lnTo>
                    <a:pt x="95" y="2668"/>
                  </a:lnTo>
                  <a:cubicBezTo>
                    <a:pt x="95" y="2650"/>
                    <a:pt x="81" y="2642"/>
                    <a:pt x="64" y="2642"/>
                  </a:cubicBezTo>
                  <a:cubicBezTo>
                    <a:pt x="36" y="2642"/>
                    <a:pt x="0" y="2662"/>
                    <a:pt x="0" y="2692"/>
                  </a:cubicBezTo>
                  <a:lnTo>
                    <a:pt x="0" y="5287"/>
                  </a:lnTo>
                  <a:lnTo>
                    <a:pt x="9311" y="5287"/>
                  </a:lnTo>
                  <a:lnTo>
                    <a:pt x="9311" y="1"/>
                  </a:ln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8" name="Google Shape;19878;p83"/>
            <p:cNvSpPr/>
            <p:nvPr/>
          </p:nvSpPr>
          <p:spPr>
            <a:xfrm>
              <a:off x="3091906" y="3049771"/>
              <a:ext cx="277637" cy="137060"/>
            </a:xfrm>
            <a:custGeom>
              <a:avLst/>
              <a:gdLst/>
              <a:ahLst/>
              <a:cxnLst/>
              <a:rect l="l" t="t" r="r" b="b"/>
              <a:pathLst>
                <a:path w="9312" h="4597" extrusionOk="0">
                  <a:moveTo>
                    <a:pt x="9311" y="0"/>
                  </a:moveTo>
                  <a:lnTo>
                    <a:pt x="3929" y="1072"/>
                  </a:lnTo>
                  <a:lnTo>
                    <a:pt x="3906" y="1096"/>
                  </a:lnTo>
                  <a:lnTo>
                    <a:pt x="1953" y="3763"/>
                  </a:lnTo>
                  <a:cubicBezTo>
                    <a:pt x="1929" y="3810"/>
                    <a:pt x="1929" y="3810"/>
                    <a:pt x="1905" y="3810"/>
                  </a:cubicBezTo>
                  <a:lnTo>
                    <a:pt x="0" y="3810"/>
                  </a:lnTo>
                  <a:lnTo>
                    <a:pt x="0" y="4596"/>
                  </a:lnTo>
                  <a:lnTo>
                    <a:pt x="9311" y="4596"/>
                  </a:lnTo>
                  <a:lnTo>
                    <a:pt x="9311" y="0"/>
                  </a:ln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9" name="Google Shape;19879;p83"/>
            <p:cNvSpPr/>
            <p:nvPr/>
          </p:nvSpPr>
          <p:spPr>
            <a:xfrm>
              <a:off x="3091190" y="3066080"/>
              <a:ext cx="277637" cy="232229"/>
            </a:xfrm>
            <a:custGeom>
              <a:avLst/>
              <a:gdLst/>
              <a:ahLst/>
              <a:cxnLst/>
              <a:rect l="l" t="t" r="r" b="b"/>
              <a:pathLst>
                <a:path w="9312" h="7789" extrusionOk="0">
                  <a:moveTo>
                    <a:pt x="9312" y="1"/>
                  </a:moveTo>
                  <a:lnTo>
                    <a:pt x="4334" y="1073"/>
                  </a:lnTo>
                  <a:lnTo>
                    <a:pt x="4311" y="1120"/>
                  </a:lnTo>
                  <a:lnTo>
                    <a:pt x="2382" y="3740"/>
                  </a:lnTo>
                  <a:cubicBezTo>
                    <a:pt x="2334" y="3764"/>
                    <a:pt x="2334" y="3764"/>
                    <a:pt x="2310" y="3764"/>
                  </a:cubicBezTo>
                  <a:lnTo>
                    <a:pt x="0" y="3764"/>
                  </a:lnTo>
                  <a:lnTo>
                    <a:pt x="0" y="7788"/>
                  </a:lnTo>
                  <a:lnTo>
                    <a:pt x="9312" y="7788"/>
                  </a:lnTo>
                  <a:lnTo>
                    <a:pt x="931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0" name="Google Shape;19880;p83"/>
            <p:cNvSpPr/>
            <p:nvPr/>
          </p:nvSpPr>
          <p:spPr>
            <a:xfrm>
              <a:off x="3091906" y="3066080"/>
              <a:ext cx="277637" cy="232229"/>
            </a:xfrm>
            <a:custGeom>
              <a:avLst/>
              <a:gdLst/>
              <a:ahLst/>
              <a:cxnLst/>
              <a:rect l="l" t="t" r="r" b="b"/>
              <a:pathLst>
                <a:path w="9312" h="7789" extrusionOk="0">
                  <a:moveTo>
                    <a:pt x="9192" y="1"/>
                  </a:moveTo>
                  <a:lnTo>
                    <a:pt x="8573" y="144"/>
                  </a:lnTo>
                  <a:lnTo>
                    <a:pt x="6716" y="2906"/>
                  </a:lnTo>
                  <a:cubicBezTo>
                    <a:pt x="6716" y="2923"/>
                    <a:pt x="6692" y="2940"/>
                    <a:pt x="6670" y="2940"/>
                  </a:cubicBezTo>
                  <a:cubicBezTo>
                    <a:pt x="6660" y="2940"/>
                    <a:pt x="6651" y="2937"/>
                    <a:pt x="6644" y="2930"/>
                  </a:cubicBezTo>
                  <a:lnTo>
                    <a:pt x="4858" y="1763"/>
                  </a:lnTo>
                  <a:cubicBezTo>
                    <a:pt x="4811" y="1763"/>
                    <a:pt x="4787" y="1763"/>
                    <a:pt x="4763" y="1787"/>
                  </a:cubicBezTo>
                  <a:lnTo>
                    <a:pt x="2239" y="5431"/>
                  </a:lnTo>
                  <a:cubicBezTo>
                    <a:pt x="2205" y="5447"/>
                    <a:pt x="2183" y="5464"/>
                    <a:pt x="2165" y="5464"/>
                  </a:cubicBezTo>
                  <a:cubicBezTo>
                    <a:pt x="2157" y="5464"/>
                    <a:pt x="2150" y="5461"/>
                    <a:pt x="2143" y="5454"/>
                  </a:cubicBezTo>
                  <a:lnTo>
                    <a:pt x="0" y="4216"/>
                  </a:lnTo>
                  <a:lnTo>
                    <a:pt x="0" y="7788"/>
                  </a:lnTo>
                  <a:lnTo>
                    <a:pt x="9311" y="7788"/>
                  </a:lnTo>
                  <a:lnTo>
                    <a:pt x="9311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1" name="Google Shape;19881;p83"/>
            <p:cNvSpPr/>
            <p:nvPr/>
          </p:nvSpPr>
          <p:spPr>
            <a:xfrm>
              <a:off x="3091906" y="3066080"/>
              <a:ext cx="277637" cy="253517"/>
            </a:xfrm>
            <a:custGeom>
              <a:avLst/>
              <a:gdLst/>
              <a:ahLst/>
              <a:cxnLst/>
              <a:rect l="l" t="t" r="r" b="b"/>
              <a:pathLst>
                <a:path w="9312" h="8503" extrusionOk="0">
                  <a:moveTo>
                    <a:pt x="9311" y="1"/>
                  </a:moveTo>
                  <a:lnTo>
                    <a:pt x="6811" y="3668"/>
                  </a:lnTo>
                  <a:cubicBezTo>
                    <a:pt x="6811" y="3685"/>
                    <a:pt x="6775" y="3702"/>
                    <a:pt x="6746" y="3702"/>
                  </a:cubicBezTo>
                  <a:cubicBezTo>
                    <a:pt x="6734" y="3702"/>
                    <a:pt x="6723" y="3699"/>
                    <a:pt x="6716" y="3692"/>
                  </a:cubicBezTo>
                  <a:lnTo>
                    <a:pt x="4930" y="2525"/>
                  </a:lnTo>
                  <a:cubicBezTo>
                    <a:pt x="4906" y="2525"/>
                    <a:pt x="4882" y="2525"/>
                    <a:pt x="4858" y="2573"/>
                  </a:cubicBezTo>
                  <a:lnTo>
                    <a:pt x="2310" y="6193"/>
                  </a:lnTo>
                  <a:cubicBezTo>
                    <a:pt x="2293" y="6228"/>
                    <a:pt x="2275" y="6250"/>
                    <a:pt x="2258" y="6250"/>
                  </a:cubicBezTo>
                  <a:cubicBezTo>
                    <a:pt x="2251" y="6250"/>
                    <a:pt x="2245" y="6247"/>
                    <a:pt x="2239" y="6240"/>
                  </a:cubicBezTo>
                  <a:lnTo>
                    <a:pt x="0" y="4954"/>
                  </a:lnTo>
                  <a:lnTo>
                    <a:pt x="0" y="8503"/>
                  </a:lnTo>
                  <a:lnTo>
                    <a:pt x="9311" y="8503"/>
                  </a:lnTo>
                  <a:lnTo>
                    <a:pt x="9311" y="1"/>
                  </a:ln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2" name="Google Shape;19882;p83"/>
            <p:cNvSpPr/>
            <p:nvPr/>
          </p:nvSpPr>
          <p:spPr>
            <a:xfrm>
              <a:off x="3355324" y="3066080"/>
              <a:ext cx="14222" cy="253517"/>
            </a:xfrm>
            <a:custGeom>
              <a:avLst/>
              <a:gdLst/>
              <a:ahLst/>
              <a:cxnLst/>
              <a:rect l="l" t="t" r="r" b="b"/>
              <a:pathLst>
                <a:path w="477" h="8503" extrusionOk="0">
                  <a:moveTo>
                    <a:pt x="476" y="1"/>
                  </a:moveTo>
                  <a:lnTo>
                    <a:pt x="0" y="715"/>
                  </a:lnTo>
                  <a:lnTo>
                    <a:pt x="0" y="8503"/>
                  </a:lnTo>
                  <a:lnTo>
                    <a:pt x="476" y="8503"/>
                  </a:lnTo>
                  <a:lnTo>
                    <a:pt x="476" y="1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3" name="Google Shape;19883;p83"/>
            <p:cNvSpPr/>
            <p:nvPr/>
          </p:nvSpPr>
          <p:spPr>
            <a:xfrm>
              <a:off x="3049299" y="3319570"/>
              <a:ext cx="343678" cy="23464"/>
            </a:xfrm>
            <a:custGeom>
              <a:avLst/>
              <a:gdLst/>
              <a:ahLst/>
              <a:cxnLst/>
              <a:rect l="l" t="t" r="r" b="b"/>
              <a:pathLst>
                <a:path w="11527" h="787" extrusionOk="0">
                  <a:moveTo>
                    <a:pt x="119" y="1"/>
                  </a:moveTo>
                  <a:cubicBezTo>
                    <a:pt x="48" y="1"/>
                    <a:pt x="0" y="48"/>
                    <a:pt x="0" y="120"/>
                  </a:cubicBezTo>
                  <a:lnTo>
                    <a:pt x="0" y="667"/>
                  </a:lnTo>
                  <a:cubicBezTo>
                    <a:pt x="0" y="739"/>
                    <a:pt x="48" y="787"/>
                    <a:pt x="119" y="787"/>
                  </a:cubicBezTo>
                  <a:lnTo>
                    <a:pt x="11407" y="787"/>
                  </a:lnTo>
                  <a:cubicBezTo>
                    <a:pt x="11455" y="787"/>
                    <a:pt x="11503" y="739"/>
                    <a:pt x="11526" y="667"/>
                  </a:cubicBezTo>
                  <a:lnTo>
                    <a:pt x="11526" y="120"/>
                  </a:lnTo>
                  <a:cubicBezTo>
                    <a:pt x="11526" y="48"/>
                    <a:pt x="11455" y="1"/>
                    <a:pt x="11407" y="1"/>
                  </a:cubicBezTo>
                  <a:close/>
                </a:path>
              </a:pathLst>
            </a:custGeom>
            <a:solidFill>
              <a:srgbClr val="939F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4" name="Google Shape;19884;p83"/>
            <p:cNvSpPr/>
            <p:nvPr/>
          </p:nvSpPr>
          <p:spPr>
            <a:xfrm>
              <a:off x="3374495" y="3318169"/>
              <a:ext cx="17770" cy="24150"/>
            </a:xfrm>
            <a:custGeom>
              <a:avLst/>
              <a:gdLst/>
              <a:ahLst/>
              <a:cxnLst/>
              <a:rect l="l" t="t" r="r" b="b"/>
              <a:pathLst>
                <a:path w="596" h="810" extrusionOk="0">
                  <a:moveTo>
                    <a:pt x="0" y="0"/>
                  </a:moveTo>
                  <a:cubicBezTo>
                    <a:pt x="72" y="0"/>
                    <a:pt x="143" y="71"/>
                    <a:pt x="143" y="119"/>
                  </a:cubicBezTo>
                  <a:lnTo>
                    <a:pt x="143" y="691"/>
                  </a:lnTo>
                  <a:cubicBezTo>
                    <a:pt x="143" y="738"/>
                    <a:pt x="72" y="810"/>
                    <a:pt x="0" y="810"/>
                  </a:cubicBezTo>
                  <a:lnTo>
                    <a:pt x="476" y="810"/>
                  </a:lnTo>
                  <a:cubicBezTo>
                    <a:pt x="548" y="810"/>
                    <a:pt x="596" y="762"/>
                    <a:pt x="596" y="691"/>
                  </a:cubicBezTo>
                  <a:lnTo>
                    <a:pt x="596" y="119"/>
                  </a:lnTo>
                  <a:cubicBezTo>
                    <a:pt x="596" y="71"/>
                    <a:pt x="548" y="0"/>
                    <a:pt x="476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5" name="Google Shape;19885;p83"/>
            <p:cNvSpPr/>
            <p:nvPr/>
          </p:nvSpPr>
          <p:spPr>
            <a:xfrm>
              <a:off x="3043605" y="2994374"/>
              <a:ext cx="354351" cy="355037"/>
            </a:xfrm>
            <a:custGeom>
              <a:avLst/>
              <a:gdLst/>
              <a:ahLst/>
              <a:cxnLst/>
              <a:rect l="l" t="t" r="r" b="b"/>
              <a:pathLst>
                <a:path w="11885" h="11908" extrusionOk="0">
                  <a:moveTo>
                    <a:pt x="10836" y="1334"/>
                  </a:moveTo>
                  <a:lnTo>
                    <a:pt x="10789" y="2287"/>
                  </a:lnTo>
                  <a:lnTo>
                    <a:pt x="5930" y="3335"/>
                  </a:lnTo>
                  <a:cubicBezTo>
                    <a:pt x="5883" y="3335"/>
                    <a:pt x="5811" y="3406"/>
                    <a:pt x="5788" y="3430"/>
                  </a:cubicBezTo>
                  <a:lnTo>
                    <a:pt x="3882" y="6026"/>
                  </a:lnTo>
                  <a:lnTo>
                    <a:pt x="3192" y="6026"/>
                  </a:lnTo>
                  <a:cubicBezTo>
                    <a:pt x="3097" y="6026"/>
                    <a:pt x="3025" y="6073"/>
                    <a:pt x="3025" y="6169"/>
                  </a:cubicBezTo>
                  <a:cubicBezTo>
                    <a:pt x="3025" y="6288"/>
                    <a:pt x="3073" y="6383"/>
                    <a:pt x="3192" y="6383"/>
                  </a:cubicBezTo>
                  <a:lnTo>
                    <a:pt x="3930" y="6383"/>
                  </a:lnTo>
                  <a:cubicBezTo>
                    <a:pt x="4025" y="6383"/>
                    <a:pt x="4097" y="6335"/>
                    <a:pt x="4144" y="6288"/>
                  </a:cubicBezTo>
                  <a:lnTo>
                    <a:pt x="6050" y="3692"/>
                  </a:lnTo>
                  <a:lnTo>
                    <a:pt x="10574" y="2716"/>
                  </a:lnTo>
                  <a:lnTo>
                    <a:pt x="8407" y="5954"/>
                  </a:lnTo>
                  <a:lnTo>
                    <a:pt x="6716" y="4835"/>
                  </a:lnTo>
                  <a:cubicBezTo>
                    <a:pt x="6664" y="4804"/>
                    <a:pt x="6603" y="4786"/>
                    <a:pt x="6547" y="4786"/>
                  </a:cubicBezTo>
                  <a:cubicBezTo>
                    <a:pt x="6474" y="4786"/>
                    <a:pt x="6410" y="4816"/>
                    <a:pt x="6383" y="4883"/>
                  </a:cubicBezTo>
                  <a:lnTo>
                    <a:pt x="3906" y="8455"/>
                  </a:lnTo>
                  <a:lnTo>
                    <a:pt x="1858" y="7264"/>
                  </a:lnTo>
                  <a:lnTo>
                    <a:pt x="1858" y="6383"/>
                  </a:lnTo>
                  <a:lnTo>
                    <a:pt x="2430" y="6383"/>
                  </a:lnTo>
                  <a:cubicBezTo>
                    <a:pt x="2501" y="6383"/>
                    <a:pt x="2596" y="6311"/>
                    <a:pt x="2596" y="6216"/>
                  </a:cubicBezTo>
                  <a:cubicBezTo>
                    <a:pt x="2596" y="6097"/>
                    <a:pt x="2549" y="6026"/>
                    <a:pt x="2430" y="6026"/>
                  </a:cubicBezTo>
                  <a:lnTo>
                    <a:pt x="1858" y="6026"/>
                  </a:lnTo>
                  <a:lnTo>
                    <a:pt x="1858" y="4049"/>
                  </a:lnTo>
                  <a:lnTo>
                    <a:pt x="3263" y="4502"/>
                  </a:lnTo>
                  <a:cubicBezTo>
                    <a:pt x="3291" y="4507"/>
                    <a:pt x="3317" y="4510"/>
                    <a:pt x="3340" y="4510"/>
                  </a:cubicBezTo>
                  <a:cubicBezTo>
                    <a:pt x="3416" y="4510"/>
                    <a:pt x="3471" y="4479"/>
                    <a:pt x="3525" y="4406"/>
                  </a:cubicBezTo>
                  <a:lnTo>
                    <a:pt x="4216" y="3359"/>
                  </a:lnTo>
                  <a:lnTo>
                    <a:pt x="5549" y="2120"/>
                  </a:lnTo>
                  <a:lnTo>
                    <a:pt x="10836" y="1334"/>
                  </a:lnTo>
                  <a:close/>
                  <a:moveTo>
                    <a:pt x="10789" y="3001"/>
                  </a:moveTo>
                  <a:lnTo>
                    <a:pt x="10789" y="10717"/>
                  </a:lnTo>
                  <a:lnTo>
                    <a:pt x="1834" y="10717"/>
                  </a:lnTo>
                  <a:lnTo>
                    <a:pt x="1834" y="7645"/>
                  </a:lnTo>
                  <a:lnTo>
                    <a:pt x="3787" y="8788"/>
                  </a:lnTo>
                  <a:cubicBezTo>
                    <a:pt x="3827" y="8804"/>
                    <a:pt x="3867" y="8812"/>
                    <a:pt x="3905" y="8812"/>
                  </a:cubicBezTo>
                  <a:cubicBezTo>
                    <a:pt x="3983" y="8812"/>
                    <a:pt x="4057" y="8780"/>
                    <a:pt x="4121" y="8717"/>
                  </a:cubicBezTo>
                  <a:lnTo>
                    <a:pt x="6573" y="5145"/>
                  </a:lnTo>
                  <a:lnTo>
                    <a:pt x="8288" y="6288"/>
                  </a:lnTo>
                  <a:cubicBezTo>
                    <a:pt x="8328" y="6304"/>
                    <a:pt x="8370" y="6311"/>
                    <a:pt x="8411" y="6311"/>
                  </a:cubicBezTo>
                  <a:cubicBezTo>
                    <a:pt x="8492" y="6311"/>
                    <a:pt x="8566" y="6280"/>
                    <a:pt x="8598" y="6216"/>
                  </a:cubicBezTo>
                  <a:lnTo>
                    <a:pt x="10789" y="3001"/>
                  </a:lnTo>
                  <a:close/>
                  <a:moveTo>
                    <a:pt x="929" y="1"/>
                  </a:moveTo>
                  <a:cubicBezTo>
                    <a:pt x="810" y="1"/>
                    <a:pt x="715" y="72"/>
                    <a:pt x="715" y="191"/>
                  </a:cubicBezTo>
                  <a:lnTo>
                    <a:pt x="715" y="977"/>
                  </a:lnTo>
                  <a:lnTo>
                    <a:pt x="525" y="977"/>
                  </a:lnTo>
                  <a:cubicBezTo>
                    <a:pt x="429" y="977"/>
                    <a:pt x="334" y="1049"/>
                    <a:pt x="334" y="1144"/>
                  </a:cubicBezTo>
                  <a:cubicBezTo>
                    <a:pt x="334" y="1263"/>
                    <a:pt x="405" y="1334"/>
                    <a:pt x="525" y="1334"/>
                  </a:cubicBezTo>
                  <a:lnTo>
                    <a:pt x="715" y="1334"/>
                  </a:lnTo>
                  <a:lnTo>
                    <a:pt x="715" y="2239"/>
                  </a:lnTo>
                  <a:lnTo>
                    <a:pt x="525" y="2239"/>
                  </a:lnTo>
                  <a:cubicBezTo>
                    <a:pt x="429" y="2239"/>
                    <a:pt x="334" y="2287"/>
                    <a:pt x="334" y="2382"/>
                  </a:cubicBezTo>
                  <a:cubicBezTo>
                    <a:pt x="334" y="2501"/>
                    <a:pt x="405" y="2596"/>
                    <a:pt x="525" y="2596"/>
                  </a:cubicBezTo>
                  <a:lnTo>
                    <a:pt x="715" y="2596"/>
                  </a:lnTo>
                  <a:lnTo>
                    <a:pt x="715" y="3478"/>
                  </a:lnTo>
                  <a:lnTo>
                    <a:pt x="525" y="3478"/>
                  </a:lnTo>
                  <a:cubicBezTo>
                    <a:pt x="429" y="3478"/>
                    <a:pt x="334" y="3549"/>
                    <a:pt x="334" y="3644"/>
                  </a:cubicBezTo>
                  <a:cubicBezTo>
                    <a:pt x="334" y="3763"/>
                    <a:pt x="405" y="3835"/>
                    <a:pt x="525" y="3835"/>
                  </a:cubicBezTo>
                  <a:lnTo>
                    <a:pt x="715" y="3835"/>
                  </a:lnTo>
                  <a:lnTo>
                    <a:pt x="715" y="4740"/>
                  </a:lnTo>
                  <a:lnTo>
                    <a:pt x="525" y="4740"/>
                  </a:lnTo>
                  <a:cubicBezTo>
                    <a:pt x="429" y="4740"/>
                    <a:pt x="334" y="4787"/>
                    <a:pt x="334" y="4883"/>
                  </a:cubicBezTo>
                  <a:cubicBezTo>
                    <a:pt x="334" y="5002"/>
                    <a:pt x="405" y="5097"/>
                    <a:pt x="525" y="5097"/>
                  </a:cubicBezTo>
                  <a:lnTo>
                    <a:pt x="715" y="5097"/>
                  </a:lnTo>
                  <a:lnTo>
                    <a:pt x="715" y="5978"/>
                  </a:lnTo>
                  <a:lnTo>
                    <a:pt x="525" y="5978"/>
                  </a:lnTo>
                  <a:cubicBezTo>
                    <a:pt x="429" y="5978"/>
                    <a:pt x="334" y="6050"/>
                    <a:pt x="334" y="6145"/>
                  </a:cubicBezTo>
                  <a:cubicBezTo>
                    <a:pt x="334" y="6264"/>
                    <a:pt x="405" y="6335"/>
                    <a:pt x="525" y="6335"/>
                  </a:cubicBezTo>
                  <a:lnTo>
                    <a:pt x="715" y="6335"/>
                  </a:lnTo>
                  <a:lnTo>
                    <a:pt x="715" y="7240"/>
                  </a:lnTo>
                  <a:lnTo>
                    <a:pt x="525" y="7240"/>
                  </a:lnTo>
                  <a:cubicBezTo>
                    <a:pt x="429" y="7240"/>
                    <a:pt x="334" y="7288"/>
                    <a:pt x="334" y="7383"/>
                  </a:cubicBezTo>
                  <a:cubicBezTo>
                    <a:pt x="334" y="7502"/>
                    <a:pt x="405" y="7597"/>
                    <a:pt x="525" y="7597"/>
                  </a:cubicBezTo>
                  <a:lnTo>
                    <a:pt x="715" y="7597"/>
                  </a:lnTo>
                  <a:lnTo>
                    <a:pt x="715" y="8479"/>
                  </a:lnTo>
                  <a:lnTo>
                    <a:pt x="525" y="8479"/>
                  </a:lnTo>
                  <a:cubicBezTo>
                    <a:pt x="429" y="8479"/>
                    <a:pt x="334" y="8550"/>
                    <a:pt x="334" y="8645"/>
                  </a:cubicBezTo>
                  <a:cubicBezTo>
                    <a:pt x="334" y="8764"/>
                    <a:pt x="405" y="8836"/>
                    <a:pt x="525" y="8836"/>
                  </a:cubicBezTo>
                  <a:lnTo>
                    <a:pt x="715" y="8836"/>
                  </a:lnTo>
                  <a:lnTo>
                    <a:pt x="715" y="9741"/>
                  </a:lnTo>
                  <a:lnTo>
                    <a:pt x="525" y="9741"/>
                  </a:lnTo>
                  <a:cubicBezTo>
                    <a:pt x="429" y="9741"/>
                    <a:pt x="334" y="9788"/>
                    <a:pt x="334" y="9884"/>
                  </a:cubicBezTo>
                  <a:cubicBezTo>
                    <a:pt x="334" y="10003"/>
                    <a:pt x="405" y="10098"/>
                    <a:pt x="525" y="10098"/>
                  </a:cubicBezTo>
                  <a:lnTo>
                    <a:pt x="715" y="10098"/>
                  </a:lnTo>
                  <a:lnTo>
                    <a:pt x="715" y="10717"/>
                  </a:lnTo>
                  <a:lnTo>
                    <a:pt x="310" y="10717"/>
                  </a:lnTo>
                  <a:cubicBezTo>
                    <a:pt x="167" y="10717"/>
                    <a:pt x="1" y="10836"/>
                    <a:pt x="1" y="11027"/>
                  </a:cubicBezTo>
                  <a:lnTo>
                    <a:pt x="1" y="11694"/>
                  </a:lnTo>
                  <a:cubicBezTo>
                    <a:pt x="1" y="11789"/>
                    <a:pt x="96" y="11884"/>
                    <a:pt x="191" y="11884"/>
                  </a:cubicBezTo>
                  <a:lnTo>
                    <a:pt x="8741" y="11884"/>
                  </a:lnTo>
                  <a:cubicBezTo>
                    <a:pt x="8764" y="11884"/>
                    <a:pt x="8788" y="11884"/>
                    <a:pt x="8812" y="11860"/>
                  </a:cubicBezTo>
                  <a:cubicBezTo>
                    <a:pt x="8931" y="11694"/>
                    <a:pt x="8860" y="11551"/>
                    <a:pt x="8693" y="11551"/>
                  </a:cubicBezTo>
                  <a:lnTo>
                    <a:pt x="358" y="11551"/>
                  </a:lnTo>
                  <a:lnTo>
                    <a:pt x="358" y="11074"/>
                  </a:lnTo>
                  <a:lnTo>
                    <a:pt x="11527" y="11074"/>
                  </a:lnTo>
                  <a:lnTo>
                    <a:pt x="11527" y="11551"/>
                  </a:lnTo>
                  <a:lnTo>
                    <a:pt x="9479" y="11551"/>
                  </a:lnTo>
                  <a:cubicBezTo>
                    <a:pt x="9384" y="11551"/>
                    <a:pt x="9288" y="11622"/>
                    <a:pt x="9288" y="11694"/>
                  </a:cubicBezTo>
                  <a:cubicBezTo>
                    <a:pt x="9288" y="11813"/>
                    <a:pt x="9360" y="11908"/>
                    <a:pt x="9479" y="11908"/>
                  </a:cubicBezTo>
                  <a:lnTo>
                    <a:pt x="11574" y="11908"/>
                  </a:lnTo>
                  <a:cubicBezTo>
                    <a:pt x="11741" y="11908"/>
                    <a:pt x="11884" y="11789"/>
                    <a:pt x="11884" y="11622"/>
                  </a:cubicBezTo>
                  <a:lnTo>
                    <a:pt x="11884" y="11051"/>
                  </a:lnTo>
                  <a:cubicBezTo>
                    <a:pt x="11860" y="10836"/>
                    <a:pt x="11741" y="10717"/>
                    <a:pt x="11598" y="10717"/>
                  </a:cubicBezTo>
                  <a:lnTo>
                    <a:pt x="11146" y="10717"/>
                  </a:lnTo>
                  <a:lnTo>
                    <a:pt x="11146" y="1168"/>
                  </a:lnTo>
                  <a:lnTo>
                    <a:pt x="11146" y="1096"/>
                  </a:lnTo>
                  <a:cubicBezTo>
                    <a:pt x="11128" y="1060"/>
                    <a:pt x="11067" y="1009"/>
                    <a:pt x="11008" y="1009"/>
                  </a:cubicBezTo>
                  <a:cubicBezTo>
                    <a:pt x="10990" y="1009"/>
                    <a:pt x="10972" y="1014"/>
                    <a:pt x="10955" y="1025"/>
                  </a:cubicBezTo>
                  <a:lnTo>
                    <a:pt x="5430" y="1811"/>
                  </a:lnTo>
                  <a:cubicBezTo>
                    <a:pt x="5359" y="1811"/>
                    <a:pt x="5335" y="1858"/>
                    <a:pt x="5311" y="1882"/>
                  </a:cubicBezTo>
                  <a:lnTo>
                    <a:pt x="3930" y="3168"/>
                  </a:lnTo>
                  <a:lnTo>
                    <a:pt x="3906" y="3192"/>
                  </a:lnTo>
                  <a:lnTo>
                    <a:pt x="3287" y="4168"/>
                  </a:lnTo>
                  <a:lnTo>
                    <a:pt x="1834" y="3692"/>
                  </a:lnTo>
                  <a:cubicBezTo>
                    <a:pt x="1809" y="3687"/>
                    <a:pt x="1783" y="3684"/>
                    <a:pt x="1758" y="3684"/>
                  </a:cubicBezTo>
                  <a:cubicBezTo>
                    <a:pt x="1666" y="3684"/>
                    <a:pt x="1581" y="3723"/>
                    <a:pt x="1525" y="3835"/>
                  </a:cubicBezTo>
                  <a:cubicBezTo>
                    <a:pt x="1525" y="3882"/>
                    <a:pt x="1501" y="3906"/>
                    <a:pt x="1501" y="3930"/>
                  </a:cubicBezTo>
                  <a:lnTo>
                    <a:pt x="1501" y="10741"/>
                  </a:lnTo>
                  <a:lnTo>
                    <a:pt x="1072" y="10741"/>
                  </a:lnTo>
                  <a:lnTo>
                    <a:pt x="1072" y="191"/>
                  </a:lnTo>
                  <a:cubicBezTo>
                    <a:pt x="1072" y="96"/>
                    <a:pt x="1025" y="1"/>
                    <a:pt x="92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6" name="Google Shape;19886;p83"/>
            <p:cNvSpPr/>
            <p:nvPr/>
          </p:nvSpPr>
          <p:spPr>
            <a:xfrm>
              <a:off x="3090474" y="3023504"/>
              <a:ext cx="15653" cy="10674"/>
            </a:xfrm>
            <a:custGeom>
              <a:avLst/>
              <a:gdLst/>
              <a:ahLst/>
              <a:cxnLst/>
              <a:rect l="l" t="t" r="r" b="b"/>
              <a:pathLst>
                <a:path w="525" h="358" extrusionOk="0">
                  <a:moveTo>
                    <a:pt x="215" y="0"/>
                  </a:moveTo>
                  <a:cubicBezTo>
                    <a:pt x="143" y="0"/>
                    <a:pt x="48" y="72"/>
                    <a:pt x="48" y="167"/>
                  </a:cubicBezTo>
                  <a:cubicBezTo>
                    <a:pt x="0" y="286"/>
                    <a:pt x="96" y="357"/>
                    <a:pt x="215" y="357"/>
                  </a:cubicBezTo>
                  <a:lnTo>
                    <a:pt x="334" y="357"/>
                  </a:lnTo>
                  <a:cubicBezTo>
                    <a:pt x="429" y="357"/>
                    <a:pt x="524" y="310"/>
                    <a:pt x="524" y="214"/>
                  </a:cubicBezTo>
                  <a:cubicBezTo>
                    <a:pt x="524" y="95"/>
                    <a:pt x="453" y="0"/>
                    <a:pt x="33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7" name="Google Shape;19887;p83"/>
            <p:cNvSpPr/>
            <p:nvPr/>
          </p:nvSpPr>
          <p:spPr>
            <a:xfrm>
              <a:off x="3194858" y="3023504"/>
              <a:ext cx="17054" cy="10674"/>
            </a:xfrm>
            <a:custGeom>
              <a:avLst/>
              <a:gdLst/>
              <a:ahLst/>
              <a:cxnLst/>
              <a:rect l="l" t="t" r="r" b="b"/>
              <a:pathLst>
                <a:path w="572" h="358" extrusionOk="0">
                  <a:moveTo>
                    <a:pt x="167" y="0"/>
                  </a:moveTo>
                  <a:cubicBezTo>
                    <a:pt x="95" y="0"/>
                    <a:pt x="0" y="72"/>
                    <a:pt x="0" y="167"/>
                  </a:cubicBezTo>
                  <a:cubicBezTo>
                    <a:pt x="0" y="286"/>
                    <a:pt x="48" y="357"/>
                    <a:pt x="167" y="357"/>
                  </a:cubicBezTo>
                  <a:lnTo>
                    <a:pt x="381" y="357"/>
                  </a:lnTo>
                  <a:cubicBezTo>
                    <a:pt x="476" y="357"/>
                    <a:pt x="572" y="310"/>
                    <a:pt x="572" y="214"/>
                  </a:cubicBezTo>
                  <a:cubicBezTo>
                    <a:pt x="572" y="95"/>
                    <a:pt x="500" y="0"/>
                    <a:pt x="38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8" name="Google Shape;19888;p83"/>
            <p:cNvSpPr/>
            <p:nvPr/>
          </p:nvSpPr>
          <p:spPr>
            <a:xfrm>
              <a:off x="3220410" y="3023504"/>
              <a:ext cx="17770" cy="10674"/>
            </a:xfrm>
            <a:custGeom>
              <a:avLst/>
              <a:gdLst/>
              <a:ahLst/>
              <a:cxnLst/>
              <a:rect l="l" t="t" r="r" b="b"/>
              <a:pathLst>
                <a:path w="596" h="358" extrusionOk="0">
                  <a:moveTo>
                    <a:pt x="215" y="0"/>
                  </a:moveTo>
                  <a:cubicBezTo>
                    <a:pt x="120" y="0"/>
                    <a:pt x="24" y="72"/>
                    <a:pt x="24" y="167"/>
                  </a:cubicBezTo>
                  <a:cubicBezTo>
                    <a:pt x="0" y="286"/>
                    <a:pt x="96" y="357"/>
                    <a:pt x="215" y="357"/>
                  </a:cubicBezTo>
                  <a:lnTo>
                    <a:pt x="429" y="357"/>
                  </a:lnTo>
                  <a:cubicBezTo>
                    <a:pt x="501" y="357"/>
                    <a:pt x="596" y="310"/>
                    <a:pt x="596" y="214"/>
                  </a:cubicBezTo>
                  <a:cubicBezTo>
                    <a:pt x="596" y="95"/>
                    <a:pt x="548" y="0"/>
                    <a:pt x="42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9" name="Google Shape;19889;p83"/>
            <p:cNvSpPr/>
            <p:nvPr/>
          </p:nvSpPr>
          <p:spPr>
            <a:xfrm>
              <a:off x="3141608" y="3023504"/>
              <a:ext cx="17054" cy="10674"/>
            </a:xfrm>
            <a:custGeom>
              <a:avLst/>
              <a:gdLst/>
              <a:ahLst/>
              <a:cxnLst/>
              <a:rect l="l" t="t" r="r" b="b"/>
              <a:pathLst>
                <a:path w="572" h="358" extrusionOk="0">
                  <a:moveTo>
                    <a:pt x="167" y="0"/>
                  </a:moveTo>
                  <a:cubicBezTo>
                    <a:pt x="95" y="0"/>
                    <a:pt x="0" y="72"/>
                    <a:pt x="0" y="167"/>
                  </a:cubicBezTo>
                  <a:cubicBezTo>
                    <a:pt x="0" y="286"/>
                    <a:pt x="48" y="357"/>
                    <a:pt x="167" y="357"/>
                  </a:cubicBezTo>
                  <a:lnTo>
                    <a:pt x="381" y="357"/>
                  </a:lnTo>
                  <a:cubicBezTo>
                    <a:pt x="476" y="357"/>
                    <a:pt x="572" y="310"/>
                    <a:pt x="572" y="214"/>
                  </a:cubicBezTo>
                  <a:cubicBezTo>
                    <a:pt x="572" y="95"/>
                    <a:pt x="500" y="0"/>
                    <a:pt x="38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0" name="Google Shape;19890;p83"/>
            <p:cNvSpPr/>
            <p:nvPr/>
          </p:nvSpPr>
          <p:spPr>
            <a:xfrm>
              <a:off x="3167875" y="3023504"/>
              <a:ext cx="17054" cy="10674"/>
            </a:xfrm>
            <a:custGeom>
              <a:avLst/>
              <a:gdLst/>
              <a:ahLst/>
              <a:cxnLst/>
              <a:rect l="l" t="t" r="r" b="b"/>
              <a:pathLst>
                <a:path w="572" h="358" extrusionOk="0">
                  <a:moveTo>
                    <a:pt x="191" y="0"/>
                  </a:moveTo>
                  <a:cubicBezTo>
                    <a:pt x="95" y="0"/>
                    <a:pt x="0" y="72"/>
                    <a:pt x="0" y="167"/>
                  </a:cubicBezTo>
                  <a:cubicBezTo>
                    <a:pt x="0" y="286"/>
                    <a:pt x="72" y="357"/>
                    <a:pt x="191" y="357"/>
                  </a:cubicBezTo>
                  <a:lnTo>
                    <a:pt x="405" y="357"/>
                  </a:lnTo>
                  <a:cubicBezTo>
                    <a:pt x="476" y="357"/>
                    <a:pt x="572" y="310"/>
                    <a:pt x="572" y="214"/>
                  </a:cubicBezTo>
                  <a:cubicBezTo>
                    <a:pt x="572" y="95"/>
                    <a:pt x="524" y="0"/>
                    <a:pt x="40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1" name="Google Shape;19891;p83"/>
            <p:cNvSpPr/>
            <p:nvPr/>
          </p:nvSpPr>
          <p:spPr>
            <a:xfrm>
              <a:off x="3114625" y="3023504"/>
              <a:ext cx="17054" cy="10674"/>
            </a:xfrm>
            <a:custGeom>
              <a:avLst/>
              <a:gdLst/>
              <a:ahLst/>
              <a:cxnLst/>
              <a:rect l="l" t="t" r="r" b="b"/>
              <a:pathLst>
                <a:path w="572" h="358" extrusionOk="0">
                  <a:moveTo>
                    <a:pt x="191" y="0"/>
                  </a:moveTo>
                  <a:cubicBezTo>
                    <a:pt x="95" y="0"/>
                    <a:pt x="0" y="72"/>
                    <a:pt x="0" y="167"/>
                  </a:cubicBezTo>
                  <a:cubicBezTo>
                    <a:pt x="0" y="286"/>
                    <a:pt x="72" y="357"/>
                    <a:pt x="191" y="357"/>
                  </a:cubicBezTo>
                  <a:lnTo>
                    <a:pt x="405" y="357"/>
                  </a:lnTo>
                  <a:cubicBezTo>
                    <a:pt x="476" y="357"/>
                    <a:pt x="572" y="310"/>
                    <a:pt x="572" y="214"/>
                  </a:cubicBezTo>
                  <a:cubicBezTo>
                    <a:pt x="572" y="95"/>
                    <a:pt x="524" y="0"/>
                    <a:pt x="40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2" name="Google Shape;19892;p83"/>
            <p:cNvSpPr/>
            <p:nvPr/>
          </p:nvSpPr>
          <p:spPr>
            <a:xfrm>
              <a:off x="3247393" y="3023504"/>
              <a:ext cx="14937" cy="10674"/>
            </a:xfrm>
            <a:custGeom>
              <a:avLst/>
              <a:gdLst/>
              <a:ahLst/>
              <a:cxnLst/>
              <a:rect l="l" t="t" r="r" b="b"/>
              <a:pathLst>
                <a:path w="501" h="358" extrusionOk="0">
                  <a:moveTo>
                    <a:pt x="191" y="0"/>
                  </a:moveTo>
                  <a:cubicBezTo>
                    <a:pt x="119" y="0"/>
                    <a:pt x="24" y="72"/>
                    <a:pt x="24" y="167"/>
                  </a:cubicBezTo>
                  <a:cubicBezTo>
                    <a:pt x="0" y="286"/>
                    <a:pt x="72" y="357"/>
                    <a:pt x="191" y="357"/>
                  </a:cubicBezTo>
                  <a:lnTo>
                    <a:pt x="310" y="357"/>
                  </a:lnTo>
                  <a:cubicBezTo>
                    <a:pt x="405" y="357"/>
                    <a:pt x="500" y="310"/>
                    <a:pt x="500" y="214"/>
                  </a:cubicBezTo>
                  <a:cubicBezTo>
                    <a:pt x="500" y="95"/>
                    <a:pt x="429" y="0"/>
                    <a:pt x="31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93" name="Google Shape;19893;p83"/>
          <p:cNvGrpSpPr/>
          <p:nvPr/>
        </p:nvGrpSpPr>
        <p:grpSpPr>
          <a:xfrm>
            <a:off x="3239630" y="2992943"/>
            <a:ext cx="368543" cy="354351"/>
            <a:chOff x="3658717" y="2992943"/>
            <a:chExt cx="368543" cy="354351"/>
          </a:xfrm>
        </p:grpSpPr>
        <p:sp>
          <p:nvSpPr>
            <p:cNvPr id="19894" name="Google Shape;19894;p83"/>
            <p:cNvSpPr/>
            <p:nvPr/>
          </p:nvSpPr>
          <p:spPr>
            <a:xfrm>
              <a:off x="3819183" y="3000785"/>
              <a:ext cx="60405" cy="60375"/>
            </a:xfrm>
            <a:custGeom>
              <a:avLst/>
              <a:gdLst/>
              <a:ahLst/>
              <a:cxnLst/>
              <a:rect l="l" t="t" r="r" b="b"/>
              <a:pathLst>
                <a:path w="2026" h="2025" extrusionOk="0">
                  <a:moveTo>
                    <a:pt x="1025" y="0"/>
                  </a:moveTo>
                  <a:cubicBezTo>
                    <a:pt x="453" y="0"/>
                    <a:pt x="1" y="452"/>
                    <a:pt x="1" y="1000"/>
                  </a:cubicBezTo>
                  <a:cubicBezTo>
                    <a:pt x="1" y="1572"/>
                    <a:pt x="453" y="2024"/>
                    <a:pt x="1025" y="2024"/>
                  </a:cubicBezTo>
                  <a:cubicBezTo>
                    <a:pt x="1573" y="2024"/>
                    <a:pt x="2025" y="1572"/>
                    <a:pt x="2025" y="1000"/>
                  </a:cubicBezTo>
                  <a:cubicBezTo>
                    <a:pt x="2025" y="452"/>
                    <a:pt x="1573" y="0"/>
                    <a:pt x="1025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5" name="Google Shape;19895;p83"/>
            <p:cNvSpPr/>
            <p:nvPr/>
          </p:nvSpPr>
          <p:spPr>
            <a:xfrm>
              <a:off x="3819183" y="3282659"/>
              <a:ext cx="60405" cy="60375"/>
            </a:xfrm>
            <a:custGeom>
              <a:avLst/>
              <a:gdLst/>
              <a:ahLst/>
              <a:cxnLst/>
              <a:rect l="l" t="t" r="r" b="b"/>
              <a:pathLst>
                <a:path w="2026" h="2025" extrusionOk="0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72"/>
                    <a:pt x="453" y="2025"/>
                    <a:pt x="1025" y="2025"/>
                  </a:cubicBezTo>
                  <a:cubicBezTo>
                    <a:pt x="1573" y="2025"/>
                    <a:pt x="2025" y="1572"/>
                    <a:pt x="2025" y="1024"/>
                  </a:cubicBezTo>
                  <a:cubicBezTo>
                    <a:pt x="2025" y="453"/>
                    <a:pt x="1573" y="0"/>
                    <a:pt x="1025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6" name="Google Shape;19896;p83"/>
            <p:cNvSpPr/>
            <p:nvPr/>
          </p:nvSpPr>
          <p:spPr>
            <a:xfrm>
              <a:off x="3677888" y="3142079"/>
              <a:ext cx="60405" cy="60375"/>
            </a:xfrm>
            <a:custGeom>
              <a:avLst/>
              <a:gdLst/>
              <a:ahLst/>
              <a:cxnLst/>
              <a:rect l="l" t="t" r="r" b="b"/>
              <a:pathLst>
                <a:path w="2026" h="2025" extrusionOk="0">
                  <a:moveTo>
                    <a:pt x="1025" y="0"/>
                  </a:moveTo>
                  <a:cubicBezTo>
                    <a:pt x="477" y="0"/>
                    <a:pt x="1" y="453"/>
                    <a:pt x="1" y="1000"/>
                  </a:cubicBezTo>
                  <a:cubicBezTo>
                    <a:pt x="1" y="1548"/>
                    <a:pt x="477" y="2024"/>
                    <a:pt x="1025" y="2024"/>
                  </a:cubicBezTo>
                  <a:cubicBezTo>
                    <a:pt x="1573" y="2024"/>
                    <a:pt x="2025" y="1548"/>
                    <a:pt x="2025" y="1000"/>
                  </a:cubicBezTo>
                  <a:cubicBezTo>
                    <a:pt x="2025" y="453"/>
                    <a:pt x="1573" y="0"/>
                    <a:pt x="1025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7" name="Google Shape;19897;p83"/>
            <p:cNvSpPr/>
            <p:nvPr/>
          </p:nvSpPr>
          <p:spPr>
            <a:xfrm>
              <a:off x="3960478" y="3142079"/>
              <a:ext cx="60405" cy="60375"/>
            </a:xfrm>
            <a:custGeom>
              <a:avLst/>
              <a:gdLst/>
              <a:ahLst/>
              <a:cxnLst/>
              <a:rect l="l" t="t" r="r" b="b"/>
              <a:pathLst>
                <a:path w="2026" h="2025" extrusionOk="0">
                  <a:moveTo>
                    <a:pt x="1025" y="0"/>
                  </a:moveTo>
                  <a:cubicBezTo>
                    <a:pt x="453" y="0"/>
                    <a:pt x="1" y="453"/>
                    <a:pt x="1" y="1000"/>
                  </a:cubicBezTo>
                  <a:cubicBezTo>
                    <a:pt x="1" y="1548"/>
                    <a:pt x="453" y="2024"/>
                    <a:pt x="1025" y="2024"/>
                  </a:cubicBezTo>
                  <a:cubicBezTo>
                    <a:pt x="1573" y="2024"/>
                    <a:pt x="2025" y="1548"/>
                    <a:pt x="2025" y="1000"/>
                  </a:cubicBezTo>
                  <a:cubicBezTo>
                    <a:pt x="2025" y="453"/>
                    <a:pt x="1573" y="0"/>
                    <a:pt x="1025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8" name="Google Shape;19898;p83"/>
            <p:cNvSpPr/>
            <p:nvPr/>
          </p:nvSpPr>
          <p:spPr>
            <a:xfrm>
              <a:off x="3719779" y="3041244"/>
              <a:ext cx="60405" cy="60375"/>
            </a:xfrm>
            <a:custGeom>
              <a:avLst/>
              <a:gdLst/>
              <a:ahLst/>
              <a:cxnLst/>
              <a:rect l="l" t="t" r="r" b="b"/>
              <a:pathLst>
                <a:path w="2026" h="2025" extrusionOk="0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72"/>
                    <a:pt x="453" y="2025"/>
                    <a:pt x="1025" y="2025"/>
                  </a:cubicBezTo>
                  <a:cubicBezTo>
                    <a:pt x="1573" y="2025"/>
                    <a:pt x="2025" y="1572"/>
                    <a:pt x="2025" y="1024"/>
                  </a:cubicBezTo>
                  <a:cubicBezTo>
                    <a:pt x="2025" y="453"/>
                    <a:pt x="1573" y="0"/>
                    <a:pt x="1025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9" name="Google Shape;19899;p83"/>
            <p:cNvSpPr/>
            <p:nvPr/>
          </p:nvSpPr>
          <p:spPr>
            <a:xfrm>
              <a:off x="3920019" y="3240768"/>
              <a:ext cx="60375" cy="60375"/>
            </a:xfrm>
            <a:custGeom>
              <a:avLst/>
              <a:gdLst/>
              <a:ahLst/>
              <a:cxnLst/>
              <a:rect l="l" t="t" r="r" b="b"/>
              <a:pathLst>
                <a:path w="2025" h="2025" extrusionOk="0">
                  <a:moveTo>
                    <a:pt x="1001" y="0"/>
                  </a:moveTo>
                  <a:cubicBezTo>
                    <a:pt x="453" y="0"/>
                    <a:pt x="1" y="477"/>
                    <a:pt x="1" y="1024"/>
                  </a:cubicBezTo>
                  <a:cubicBezTo>
                    <a:pt x="1" y="1572"/>
                    <a:pt x="453" y="2024"/>
                    <a:pt x="1001" y="2024"/>
                  </a:cubicBezTo>
                  <a:cubicBezTo>
                    <a:pt x="1548" y="2024"/>
                    <a:pt x="2025" y="1572"/>
                    <a:pt x="2025" y="1024"/>
                  </a:cubicBezTo>
                  <a:cubicBezTo>
                    <a:pt x="2025" y="477"/>
                    <a:pt x="1548" y="0"/>
                    <a:pt x="1001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0" name="Google Shape;19900;p83"/>
            <p:cNvSpPr/>
            <p:nvPr/>
          </p:nvSpPr>
          <p:spPr>
            <a:xfrm>
              <a:off x="3719779" y="3240768"/>
              <a:ext cx="60405" cy="60375"/>
            </a:xfrm>
            <a:custGeom>
              <a:avLst/>
              <a:gdLst/>
              <a:ahLst/>
              <a:cxnLst/>
              <a:rect l="l" t="t" r="r" b="b"/>
              <a:pathLst>
                <a:path w="2026" h="2025" extrusionOk="0">
                  <a:moveTo>
                    <a:pt x="1025" y="0"/>
                  </a:moveTo>
                  <a:cubicBezTo>
                    <a:pt x="453" y="0"/>
                    <a:pt x="1" y="477"/>
                    <a:pt x="1" y="1024"/>
                  </a:cubicBezTo>
                  <a:cubicBezTo>
                    <a:pt x="1" y="1572"/>
                    <a:pt x="453" y="2024"/>
                    <a:pt x="1025" y="2024"/>
                  </a:cubicBezTo>
                  <a:cubicBezTo>
                    <a:pt x="1573" y="2024"/>
                    <a:pt x="2025" y="1572"/>
                    <a:pt x="2025" y="1024"/>
                  </a:cubicBezTo>
                  <a:cubicBezTo>
                    <a:pt x="2025" y="477"/>
                    <a:pt x="1573" y="0"/>
                    <a:pt x="1025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1" name="Google Shape;19901;p83"/>
            <p:cNvSpPr/>
            <p:nvPr/>
          </p:nvSpPr>
          <p:spPr>
            <a:xfrm>
              <a:off x="3920019" y="3041244"/>
              <a:ext cx="60375" cy="60375"/>
            </a:xfrm>
            <a:custGeom>
              <a:avLst/>
              <a:gdLst/>
              <a:ahLst/>
              <a:cxnLst/>
              <a:rect l="l" t="t" r="r" b="b"/>
              <a:pathLst>
                <a:path w="2025" h="2025" extrusionOk="0">
                  <a:moveTo>
                    <a:pt x="1001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72"/>
                    <a:pt x="453" y="2025"/>
                    <a:pt x="1001" y="2025"/>
                  </a:cubicBezTo>
                  <a:cubicBezTo>
                    <a:pt x="1548" y="2025"/>
                    <a:pt x="2025" y="1572"/>
                    <a:pt x="2025" y="1024"/>
                  </a:cubicBezTo>
                  <a:cubicBezTo>
                    <a:pt x="2025" y="453"/>
                    <a:pt x="1548" y="0"/>
                    <a:pt x="1001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2" name="Google Shape;19902;p83"/>
            <p:cNvSpPr/>
            <p:nvPr/>
          </p:nvSpPr>
          <p:spPr>
            <a:xfrm>
              <a:off x="3825594" y="3002186"/>
              <a:ext cx="55396" cy="58974"/>
            </a:xfrm>
            <a:custGeom>
              <a:avLst/>
              <a:gdLst/>
              <a:ahLst/>
              <a:cxnLst/>
              <a:rect l="l" t="t" r="r" b="b"/>
              <a:pathLst>
                <a:path w="1858" h="1978" extrusionOk="0">
                  <a:moveTo>
                    <a:pt x="1215" y="1"/>
                  </a:moveTo>
                  <a:lnTo>
                    <a:pt x="1215" y="1"/>
                  </a:lnTo>
                  <a:cubicBezTo>
                    <a:pt x="1334" y="191"/>
                    <a:pt x="1429" y="405"/>
                    <a:pt x="1429" y="644"/>
                  </a:cubicBezTo>
                  <a:cubicBezTo>
                    <a:pt x="1429" y="1239"/>
                    <a:pt x="977" y="1668"/>
                    <a:pt x="429" y="1668"/>
                  </a:cubicBezTo>
                  <a:cubicBezTo>
                    <a:pt x="262" y="1668"/>
                    <a:pt x="119" y="1644"/>
                    <a:pt x="0" y="1596"/>
                  </a:cubicBezTo>
                  <a:lnTo>
                    <a:pt x="0" y="1596"/>
                  </a:lnTo>
                  <a:cubicBezTo>
                    <a:pt x="191" y="1834"/>
                    <a:pt x="477" y="1977"/>
                    <a:pt x="810" y="1977"/>
                  </a:cubicBezTo>
                  <a:cubicBezTo>
                    <a:pt x="1405" y="1977"/>
                    <a:pt x="1858" y="1525"/>
                    <a:pt x="1858" y="953"/>
                  </a:cubicBezTo>
                  <a:cubicBezTo>
                    <a:pt x="1858" y="548"/>
                    <a:pt x="1572" y="191"/>
                    <a:pt x="1215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3" name="Google Shape;19903;p83"/>
            <p:cNvSpPr/>
            <p:nvPr/>
          </p:nvSpPr>
          <p:spPr>
            <a:xfrm>
              <a:off x="3825594" y="3285491"/>
              <a:ext cx="55396" cy="58974"/>
            </a:xfrm>
            <a:custGeom>
              <a:avLst/>
              <a:gdLst/>
              <a:ahLst/>
              <a:cxnLst/>
              <a:rect l="l" t="t" r="r" b="b"/>
              <a:pathLst>
                <a:path w="1858" h="1978" extrusionOk="0">
                  <a:moveTo>
                    <a:pt x="1215" y="1"/>
                  </a:moveTo>
                  <a:lnTo>
                    <a:pt x="1215" y="1"/>
                  </a:lnTo>
                  <a:cubicBezTo>
                    <a:pt x="1334" y="191"/>
                    <a:pt x="1429" y="382"/>
                    <a:pt x="1429" y="620"/>
                  </a:cubicBezTo>
                  <a:cubicBezTo>
                    <a:pt x="1429" y="1215"/>
                    <a:pt x="977" y="1668"/>
                    <a:pt x="429" y="1668"/>
                  </a:cubicBezTo>
                  <a:cubicBezTo>
                    <a:pt x="262" y="1668"/>
                    <a:pt x="119" y="1644"/>
                    <a:pt x="0" y="1572"/>
                  </a:cubicBezTo>
                  <a:lnTo>
                    <a:pt x="0" y="1572"/>
                  </a:lnTo>
                  <a:cubicBezTo>
                    <a:pt x="191" y="1810"/>
                    <a:pt x="477" y="1977"/>
                    <a:pt x="810" y="1977"/>
                  </a:cubicBezTo>
                  <a:cubicBezTo>
                    <a:pt x="1405" y="1977"/>
                    <a:pt x="1858" y="1501"/>
                    <a:pt x="1858" y="929"/>
                  </a:cubicBezTo>
                  <a:cubicBezTo>
                    <a:pt x="1858" y="501"/>
                    <a:pt x="1572" y="120"/>
                    <a:pt x="1215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4" name="Google Shape;19904;p83"/>
            <p:cNvSpPr/>
            <p:nvPr/>
          </p:nvSpPr>
          <p:spPr>
            <a:xfrm>
              <a:off x="3684984" y="3145627"/>
              <a:ext cx="54711" cy="57543"/>
            </a:xfrm>
            <a:custGeom>
              <a:avLst/>
              <a:gdLst/>
              <a:ahLst/>
              <a:cxnLst/>
              <a:rect l="l" t="t" r="r" b="b"/>
              <a:pathLst>
                <a:path w="1835" h="1930" extrusionOk="0">
                  <a:moveTo>
                    <a:pt x="1263" y="0"/>
                  </a:moveTo>
                  <a:cubicBezTo>
                    <a:pt x="1382" y="167"/>
                    <a:pt x="1477" y="381"/>
                    <a:pt x="1477" y="619"/>
                  </a:cubicBezTo>
                  <a:cubicBezTo>
                    <a:pt x="1477" y="1191"/>
                    <a:pt x="1001" y="1620"/>
                    <a:pt x="430" y="1620"/>
                  </a:cubicBezTo>
                  <a:cubicBezTo>
                    <a:pt x="287" y="1620"/>
                    <a:pt x="144" y="1596"/>
                    <a:pt x="1" y="1548"/>
                  </a:cubicBezTo>
                  <a:lnTo>
                    <a:pt x="1" y="1548"/>
                  </a:lnTo>
                  <a:cubicBezTo>
                    <a:pt x="191" y="1786"/>
                    <a:pt x="501" y="1929"/>
                    <a:pt x="811" y="1929"/>
                  </a:cubicBezTo>
                  <a:cubicBezTo>
                    <a:pt x="1382" y="1929"/>
                    <a:pt x="1835" y="1453"/>
                    <a:pt x="1835" y="881"/>
                  </a:cubicBezTo>
                  <a:cubicBezTo>
                    <a:pt x="1835" y="476"/>
                    <a:pt x="1573" y="119"/>
                    <a:pt x="1263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5" name="Google Shape;19905;p83"/>
            <p:cNvSpPr/>
            <p:nvPr/>
          </p:nvSpPr>
          <p:spPr>
            <a:xfrm>
              <a:off x="3967604" y="3145627"/>
              <a:ext cx="53965" cy="57543"/>
            </a:xfrm>
            <a:custGeom>
              <a:avLst/>
              <a:gdLst/>
              <a:ahLst/>
              <a:cxnLst/>
              <a:rect l="l" t="t" r="r" b="b"/>
              <a:pathLst>
                <a:path w="1810" h="1930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1334" y="167"/>
                    <a:pt x="1429" y="381"/>
                    <a:pt x="1429" y="619"/>
                  </a:cubicBezTo>
                  <a:cubicBezTo>
                    <a:pt x="1429" y="1191"/>
                    <a:pt x="977" y="1620"/>
                    <a:pt x="429" y="1620"/>
                  </a:cubicBezTo>
                  <a:cubicBezTo>
                    <a:pt x="262" y="1620"/>
                    <a:pt x="119" y="1596"/>
                    <a:pt x="0" y="1548"/>
                  </a:cubicBezTo>
                  <a:lnTo>
                    <a:pt x="0" y="1548"/>
                  </a:lnTo>
                  <a:cubicBezTo>
                    <a:pt x="191" y="1786"/>
                    <a:pt x="476" y="1929"/>
                    <a:pt x="810" y="1929"/>
                  </a:cubicBezTo>
                  <a:cubicBezTo>
                    <a:pt x="1381" y="1929"/>
                    <a:pt x="1810" y="1453"/>
                    <a:pt x="1810" y="881"/>
                  </a:cubicBezTo>
                  <a:cubicBezTo>
                    <a:pt x="1810" y="476"/>
                    <a:pt x="1548" y="119"/>
                    <a:pt x="1215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6" name="Google Shape;19906;p83"/>
            <p:cNvSpPr/>
            <p:nvPr/>
          </p:nvSpPr>
          <p:spPr>
            <a:xfrm>
              <a:off x="3725474" y="3044792"/>
              <a:ext cx="58259" cy="57543"/>
            </a:xfrm>
            <a:custGeom>
              <a:avLst/>
              <a:gdLst/>
              <a:ahLst/>
              <a:cxnLst/>
              <a:rect l="l" t="t" r="r" b="b"/>
              <a:pathLst>
                <a:path w="1954" h="1930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1525" y="405"/>
                    <a:pt x="1477" y="1001"/>
                    <a:pt x="1120" y="1358"/>
                  </a:cubicBezTo>
                  <a:cubicBezTo>
                    <a:pt x="935" y="1542"/>
                    <a:pt x="681" y="1648"/>
                    <a:pt x="422" y="1648"/>
                  </a:cubicBezTo>
                  <a:cubicBezTo>
                    <a:pt x="279" y="1648"/>
                    <a:pt x="135" y="1616"/>
                    <a:pt x="0" y="1548"/>
                  </a:cubicBezTo>
                  <a:lnTo>
                    <a:pt x="0" y="1548"/>
                  </a:lnTo>
                  <a:lnTo>
                    <a:pt x="96" y="1644"/>
                  </a:lnTo>
                  <a:cubicBezTo>
                    <a:pt x="298" y="1834"/>
                    <a:pt x="566" y="1929"/>
                    <a:pt x="831" y="1929"/>
                  </a:cubicBezTo>
                  <a:cubicBezTo>
                    <a:pt x="1096" y="1929"/>
                    <a:pt x="1358" y="1834"/>
                    <a:pt x="1548" y="1644"/>
                  </a:cubicBezTo>
                  <a:cubicBezTo>
                    <a:pt x="1953" y="1239"/>
                    <a:pt x="1953" y="572"/>
                    <a:pt x="1525" y="215"/>
                  </a:cubicBezTo>
                  <a:cubicBezTo>
                    <a:pt x="1429" y="120"/>
                    <a:pt x="1334" y="72"/>
                    <a:pt x="1215" y="0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7" name="Google Shape;19907;p83"/>
            <p:cNvSpPr/>
            <p:nvPr/>
          </p:nvSpPr>
          <p:spPr>
            <a:xfrm>
              <a:off x="3924998" y="3245032"/>
              <a:ext cx="58944" cy="57364"/>
            </a:xfrm>
            <a:custGeom>
              <a:avLst/>
              <a:gdLst/>
              <a:ahLst/>
              <a:cxnLst/>
              <a:rect l="l" t="t" r="r" b="b"/>
              <a:pathLst>
                <a:path w="1977" h="1924" extrusionOk="0">
                  <a:moveTo>
                    <a:pt x="1215" y="0"/>
                  </a:moveTo>
                  <a:cubicBezTo>
                    <a:pt x="1524" y="381"/>
                    <a:pt x="1501" y="977"/>
                    <a:pt x="1143" y="1334"/>
                  </a:cubicBezTo>
                  <a:cubicBezTo>
                    <a:pt x="937" y="1524"/>
                    <a:pt x="667" y="1630"/>
                    <a:pt x="397" y="1630"/>
                  </a:cubicBezTo>
                  <a:cubicBezTo>
                    <a:pt x="262" y="1630"/>
                    <a:pt x="127" y="1604"/>
                    <a:pt x="0" y="1548"/>
                  </a:cubicBezTo>
                  <a:lnTo>
                    <a:pt x="0" y="1548"/>
                  </a:lnTo>
                  <a:lnTo>
                    <a:pt x="96" y="1620"/>
                  </a:lnTo>
                  <a:cubicBezTo>
                    <a:pt x="298" y="1822"/>
                    <a:pt x="566" y="1923"/>
                    <a:pt x="831" y="1923"/>
                  </a:cubicBezTo>
                  <a:cubicBezTo>
                    <a:pt x="1096" y="1923"/>
                    <a:pt x="1358" y="1822"/>
                    <a:pt x="1548" y="1620"/>
                  </a:cubicBezTo>
                  <a:cubicBezTo>
                    <a:pt x="1977" y="1215"/>
                    <a:pt x="1977" y="548"/>
                    <a:pt x="1524" y="191"/>
                  </a:cubicBezTo>
                  <a:cubicBezTo>
                    <a:pt x="1429" y="119"/>
                    <a:pt x="1334" y="48"/>
                    <a:pt x="1215" y="0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8" name="Google Shape;19908;p83"/>
            <p:cNvSpPr/>
            <p:nvPr/>
          </p:nvSpPr>
          <p:spPr>
            <a:xfrm>
              <a:off x="3725474" y="3245032"/>
              <a:ext cx="58259" cy="57364"/>
            </a:xfrm>
            <a:custGeom>
              <a:avLst/>
              <a:gdLst/>
              <a:ahLst/>
              <a:cxnLst/>
              <a:rect l="l" t="t" r="r" b="b"/>
              <a:pathLst>
                <a:path w="1954" h="1924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1525" y="381"/>
                    <a:pt x="1477" y="977"/>
                    <a:pt x="1120" y="1334"/>
                  </a:cubicBezTo>
                  <a:cubicBezTo>
                    <a:pt x="929" y="1524"/>
                    <a:pt x="665" y="1630"/>
                    <a:pt x="396" y="1630"/>
                  </a:cubicBezTo>
                  <a:cubicBezTo>
                    <a:pt x="262" y="1630"/>
                    <a:pt x="127" y="1604"/>
                    <a:pt x="0" y="1548"/>
                  </a:cubicBezTo>
                  <a:lnTo>
                    <a:pt x="0" y="1548"/>
                  </a:lnTo>
                  <a:lnTo>
                    <a:pt x="96" y="1620"/>
                  </a:lnTo>
                  <a:cubicBezTo>
                    <a:pt x="298" y="1822"/>
                    <a:pt x="566" y="1923"/>
                    <a:pt x="831" y="1923"/>
                  </a:cubicBezTo>
                  <a:cubicBezTo>
                    <a:pt x="1096" y="1923"/>
                    <a:pt x="1358" y="1822"/>
                    <a:pt x="1548" y="1620"/>
                  </a:cubicBezTo>
                  <a:cubicBezTo>
                    <a:pt x="1953" y="1215"/>
                    <a:pt x="1953" y="548"/>
                    <a:pt x="1525" y="191"/>
                  </a:cubicBezTo>
                  <a:cubicBezTo>
                    <a:pt x="1429" y="119"/>
                    <a:pt x="1334" y="48"/>
                    <a:pt x="1215" y="0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9" name="Google Shape;19909;p83"/>
            <p:cNvSpPr/>
            <p:nvPr/>
          </p:nvSpPr>
          <p:spPr>
            <a:xfrm>
              <a:off x="3924998" y="3044792"/>
              <a:ext cx="58944" cy="57543"/>
            </a:xfrm>
            <a:custGeom>
              <a:avLst/>
              <a:gdLst/>
              <a:ahLst/>
              <a:cxnLst/>
              <a:rect l="l" t="t" r="r" b="b"/>
              <a:pathLst>
                <a:path w="1977" h="1930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1524" y="405"/>
                    <a:pt x="1501" y="1001"/>
                    <a:pt x="1143" y="1358"/>
                  </a:cubicBezTo>
                  <a:cubicBezTo>
                    <a:pt x="943" y="1542"/>
                    <a:pt x="684" y="1648"/>
                    <a:pt x="423" y="1648"/>
                  </a:cubicBezTo>
                  <a:cubicBezTo>
                    <a:pt x="279" y="1648"/>
                    <a:pt x="135" y="1616"/>
                    <a:pt x="0" y="1548"/>
                  </a:cubicBezTo>
                  <a:lnTo>
                    <a:pt x="0" y="1548"/>
                  </a:lnTo>
                  <a:lnTo>
                    <a:pt x="96" y="1644"/>
                  </a:lnTo>
                  <a:cubicBezTo>
                    <a:pt x="298" y="1834"/>
                    <a:pt x="566" y="1929"/>
                    <a:pt x="831" y="1929"/>
                  </a:cubicBezTo>
                  <a:cubicBezTo>
                    <a:pt x="1096" y="1929"/>
                    <a:pt x="1358" y="1834"/>
                    <a:pt x="1548" y="1644"/>
                  </a:cubicBezTo>
                  <a:cubicBezTo>
                    <a:pt x="1977" y="1239"/>
                    <a:pt x="1977" y="572"/>
                    <a:pt x="1524" y="215"/>
                  </a:cubicBezTo>
                  <a:cubicBezTo>
                    <a:pt x="1429" y="120"/>
                    <a:pt x="1334" y="72"/>
                    <a:pt x="1215" y="0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0" name="Google Shape;19910;p83"/>
            <p:cNvSpPr/>
            <p:nvPr/>
          </p:nvSpPr>
          <p:spPr>
            <a:xfrm>
              <a:off x="3780155" y="3103021"/>
              <a:ext cx="138461" cy="138491"/>
            </a:xfrm>
            <a:custGeom>
              <a:avLst/>
              <a:gdLst/>
              <a:ahLst/>
              <a:cxnLst/>
              <a:rect l="l" t="t" r="r" b="b"/>
              <a:pathLst>
                <a:path w="4644" h="4645" extrusionOk="0">
                  <a:moveTo>
                    <a:pt x="2334" y="0"/>
                  </a:moveTo>
                  <a:cubicBezTo>
                    <a:pt x="1048" y="0"/>
                    <a:pt x="0" y="1024"/>
                    <a:pt x="0" y="2310"/>
                  </a:cubicBezTo>
                  <a:cubicBezTo>
                    <a:pt x="0" y="3596"/>
                    <a:pt x="1048" y="4644"/>
                    <a:pt x="2334" y="4644"/>
                  </a:cubicBezTo>
                  <a:cubicBezTo>
                    <a:pt x="3620" y="4644"/>
                    <a:pt x="4644" y="3596"/>
                    <a:pt x="4644" y="2310"/>
                  </a:cubicBezTo>
                  <a:cubicBezTo>
                    <a:pt x="4644" y="1024"/>
                    <a:pt x="3620" y="0"/>
                    <a:pt x="2334" y="0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1" name="Google Shape;19911;p83"/>
            <p:cNvSpPr/>
            <p:nvPr/>
          </p:nvSpPr>
          <p:spPr>
            <a:xfrm>
              <a:off x="3814950" y="3105854"/>
              <a:ext cx="105098" cy="135658"/>
            </a:xfrm>
            <a:custGeom>
              <a:avLst/>
              <a:gdLst/>
              <a:ahLst/>
              <a:cxnLst/>
              <a:rect l="l" t="t" r="r" b="b"/>
              <a:pathLst>
                <a:path w="3525" h="4550" extrusionOk="0">
                  <a:moveTo>
                    <a:pt x="1977" y="1"/>
                  </a:moveTo>
                  <a:lnTo>
                    <a:pt x="1977" y="1"/>
                  </a:lnTo>
                  <a:cubicBezTo>
                    <a:pt x="2643" y="405"/>
                    <a:pt x="3096" y="1144"/>
                    <a:pt x="3096" y="2001"/>
                  </a:cubicBezTo>
                  <a:cubicBezTo>
                    <a:pt x="3096" y="3287"/>
                    <a:pt x="2048" y="4335"/>
                    <a:pt x="786" y="4335"/>
                  </a:cubicBezTo>
                  <a:cubicBezTo>
                    <a:pt x="500" y="4335"/>
                    <a:pt x="238" y="4287"/>
                    <a:pt x="0" y="4216"/>
                  </a:cubicBezTo>
                  <a:lnTo>
                    <a:pt x="0" y="4216"/>
                  </a:lnTo>
                  <a:cubicBezTo>
                    <a:pt x="357" y="4430"/>
                    <a:pt x="738" y="4549"/>
                    <a:pt x="1191" y="4549"/>
                  </a:cubicBezTo>
                  <a:cubicBezTo>
                    <a:pt x="2477" y="4549"/>
                    <a:pt x="3525" y="3501"/>
                    <a:pt x="3525" y="2215"/>
                  </a:cubicBezTo>
                  <a:cubicBezTo>
                    <a:pt x="3525" y="1167"/>
                    <a:pt x="2858" y="310"/>
                    <a:pt x="1977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2" name="Google Shape;19912;p83"/>
            <p:cNvSpPr/>
            <p:nvPr/>
          </p:nvSpPr>
          <p:spPr>
            <a:xfrm>
              <a:off x="3820614" y="3156271"/>
              <a:ext cx="60375" cy="10674"/>
            </a:xfrm>
            <a:custGeom>
              <a:avLst/>
              <a:gdLst/>
              <a:ahLst/>
              <a:cxnLst/>
              <a:rect l="l" t="t" r="r" b="b"/>
              <a:pathLst>
                <a:path w="2025" h="358" extrusionOk="0">
                  <a:moveTo>
                    <a:pt x="191" y="0"/>
                  </a:moveTo>
                  <a:cubicBezTo>
                    <a:pt x="120" y="0"/>
                    <a:pt x="48" y="48"/>
                    <a:pt x="24" y="143"/>
                  </a:cubicBezTo>
                  <a:cubicBezTo>
                    <a:pt x="1" y="262"/>
                    <a:pt x="72" y="358"/>
                    <a:pt x="191" y="358"/>
                  </a:cubicBezTo>
                  <a:lnTo>
                    <a:pt x="1810" y="358"/>
                  </a:lnTo>
                  <a:cubicBezTo>
                    <a:pt x="1929" y="358"/>
                    <a:pt x="2025" y="262"/>
                    <a:pt x="1977" y="143"/>
                  </a:cubicBezTo>
                  <a:cubicBezTo>
                    <a:pt x="1929" y="48"/>
                    <a:pt x="1858" y="0"/>
                    <a:pt x="17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3" name="Google Shape;19913;p83"/>
            <p:cNvSpPr/>
            <p:nvPr/>
          </p:nvSpPr>
          <p:spPr>
            <a:xfrm>
              <a:off x="3831974" y="3177560"/>
              <a:ext cx="35539" cy="10674"/>
            </a:xfrm>
            <a:custGeom>
              <a:avLst/>
              <a:gdLst/>
              <a:ahLst/>
              <a:cxnLst/>
              <a:rect l="l" t="t" r="r" b="b"/>
              <a:pathLst>
                <a:path w="1192" h="358" extrusionOk="0">
                  <a:moveTo>
                    <a:pt x="215" y="1"/>
                  </a:moveTo>
                  <a:cubicBezTo>
                    <a:pt x="96" y="1"/>
                    <a:pt x="1" y="72"/>
                    <a:pt x="24" y="191"/>
                  </a:cubicBezTo>
                  <a:cubicBezTo>
                    <a:pt x="48" y="287"/>
                    <a:pt x="120" y="358"/>
                    <a:pt x="215" y="358"/>
                  </a:cubicBezTo>
                  <a:lnTo>
                    <a:pt x="977" y="358"/>
                  </a:lnTo>
                  <a:cubicBezTo>
                    <a:pt x="1072" y="358"/>
                    <a:pt x="1120" y="287"/>
                    <a:pt x="1167" y="191"/>
                  </a:cubicBezTo>
                  <a:cubicBezTo>
                    <a:pt x="1191" y="72"/>
                    <a:pt x="1096" y="1"/>
                    <a:pt x="97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4" name="Google Shape;19914;p83"/>
            <p:cNvSpPr/>
            <p:nvPr/>
          </p:nvSpPr>
          <p:spPr>
            <a:xfrm>
              <a:off x="3658717" y="2992943"/>
              <a:ext cx="368543" cy="354351"/>
            </a:xfrm>
            <a:custGeom>
              <a:avLst/>
              <a:gdLst/>
              <a:ahLst/>
              <a:cxnLst/>
              <a:rect l="l" t="t" r="r" b="b"/>
              <a:pathLst>
                <a:path w="12361" h="11885" extrusionOk="0">
                  <a:moveTo>
                    <a:pt x="6431" y="406"/>
                  </a:moveTo>
                  <a:cubicBezTo>
                    <a:pt x="6907" y="406"/>
                    <a:pt x="7288" y="787"/>
                    <a:pt x="7288" y="1263"/>
                  </a:cubicBezTo>
                  <a:cubicBezTo>
                    <a:pt x="7288" y="1739"/>
                    <a:pt x="6907" y="2144"/>
                    <a:pt x="6431" y="2144"/>
                  </a:cubicBezTo>
                  <a:cubicBezTo>
                    <a:pt x="5954" y="2144"/>
                    <a:pt x="5573" y="1739"/>
                    <a:pt x="5573" y="1263"/>
                  </a:cubicBezTo>
                  <a:cubicBezTo>
                    <a:pt x="5573" y="787"/>
                    <a:pt x="5954" y="406"/>
                    <a:pt x="6431" y="406"/>
                  </a:cubicBezTo>
                  <a:close/>
                  <a:moveTo>
                    <a:pt x="9741" y="1811"/>
                  </a:moveTo>
                  <a:cubicBezTo>
                    <a:pt x="9955" y="1811"/>
                    <a:pt x="10193" y="1906"/>
                    <a:pt x="10336" y="2049"/>
                  </a:cubicBezTo>
                  <a:cubicBezTo>
                    <a:pt x="10479" y="2192"/>
                    <a:pt x="10574" y="2430"/>
                    <a:pt x="10574" y="2644"/>
                  </a:cubicBezTo>
                  <a:cubicBezTo>
                    <a:pt x="10574" y="2859"/>
                    <a:pt x="10479" y="3097"/>
                    <a:pt x="10336" y="3240"/>
                  </a:cubicBezTo>
                  <a:cubicBezTo>
                    <a:pt x="10170" y="3407"/>
                    <a:pt x="9955" y="3490"/>
                    <a:pt x="9738" y="3490"/>
                  </a:cubicBezTo>
                  <a:cubicBezTo>
                    <a:pt x="9521" y="3490"/>
                    <a:pt x="9300" y="3407"/>
                    <a:pt x="9122" y="3240"/>
                  </a:cubicBezTo>
                  <a:cubicBezTo>
                    <a:pt x="8955" y="3097"/>
                    <a:pt x="8884" y="2859"/>
                    <a:pt x="8884" y="2644"/>
                  </a:cubicBezTo>
                  <a:cubicBezTo>
                    <a:pt x="8884" y="2430"/>
                    <a:pt x="9003" y="2192"/>
                    <a:pt x="9146" y="2049"/>
                  </a:cubicBezTo>
                  <a:cubicBezTo>
                    <a:pt x="9312" y="1859"/>
                    <a:pt x="9527" y="1811"/>
                    <a:pt x="9741" y="1811"/>
                  </a:cubicBezTo>
                  <a:close/>
                  <a:moveTo>
                    <a:pt x="3049" y="1835"/>
                  </a:moveTo>
                  <a:cubicBezTo>
                    <a:pt x="3240" y="1835"/>
                    <a:pt x="3478" y="1930"/>
                    <a:pt x="3644" y="2073"/>
                  </a:cubicBezTo>
                  <a:cubicBezTo>
                    <a:pt x="3787" y="2216"/>
                    <a:pt x="3883" y="2454"/>
                    <a:pt x="3883" y="2668"/>
                  </a:cubicBezTo>
                  <a:cubicBezTo>
                    <a:pt x="3883" y="2883"/>
                    <a:pt x="3835" y="3097"/>
                    <a:pt x="3668" y="3264"/>
                  </a:cubicBezTo>
                  <a:cubicBezTo>
                    <a:pt x="3502" y="3430"/>
                    <a:pt x="3287" y="3514"/>
                    <a:pt x="3070" y="3514"/>
                  </a:cubicBezTo>
                  <a:cubicBezTo>
                    <a:pt x="2853" y="3514"/>
                    <a:pt x="2632" y="3430"/>
                    <a:pt x="2454" y="3264"/>
                  </a:cubicBezTo>
                  <a:cubicBezTo>
                    <a:pt x="2287" y="3121"/>
                    <a:pt x="2216" y="2883"/>
                    <a:pt x="2216" y="2668"/>
                  </a:cubicBezTo>
                  <a:cubicBezTo>
                    <a:pt x="2216" y="2454"/>
                    <a:pt x="2287" y="2216"/>
                    <a:pt x="2454" y="2073"/>
                  </a:cubicBezTo>
                  <a:cubicBezTo>
                    <a:pt x="2620" y="1906"/>
                    <a:pt x="2835" y="1835"/>
                    <a:pt x="3049" y="1835"/>
                  </a:cubicBezTo>
                  <a:close/>
                  <a:moveTo>
                    <a:pt x="1668" y="5121"/>
                  </a:moveTo>
                  <a:cubicBezTo>
                    <a:pt x="2144" y="5121"/>
                    <a:pt x="2525" y="5502"/>
                    <a:pt x="2525" y="5978"/>
                  </a:cubicBezTo>
                  <a:cubicBezTo>
                    <a:pt x="2525" y="6479"/>
                    <a:pt x="2144" y="6836"/>
                    <a:pt x="1668" y="6836"/>
                  </a:cubicBezTo>
                  <a:cubicBezTo>
                    <a:pt x="1192" y="6836"/>
                    <a:pt x="811" y="6455"/>
                    <a:pt x="811" y="5978"/>
                  </a:cubicBezTo>
                  <a:cubicBezTo>
                    <a:pt x="811" y="5502"/>
                    <a:pt x="1192" y="5121"/>
                    <a:pt x="1668" y="5121"/>
                  </a:cubicBezTo>
                  <a:close/>
                  <a:moveTo>
                    <a:pt x="11146" y="5121"/>
                  </a:moveTo>
                  <a:cubicBezTo>
                    <a:pt x="11622" y="5121"/>
                    <a:pt x="12003" y="5502"/>
                    <a:pt x="12003" y="5978"/>
                  </a:cubicBezTo>
                  <a:cubicBezTo>
                    <a:pt x="12003" y="6455"/>
                    <a:pt x="11622" y="6836"/>
                    <a:pt x="11146" y="6836"/>
                  </a:cubicBezTo>
                  <a:cubicBezTo>
                    <a:pt x="10670" y="6836"/>
                    <a:pt x="10265" y="6455"/>
                    <a:pt x="10265" y="5978"/>
                  </a:cubicBezTo>
                  <a:cubicBezTo>
                    <a:pt x="10265" y="5502"/>
                    <a:pt x="10670" y="5121"/>
                    <a:pt x="11146" y="5121"/>
                  </a:cubicBezTo>
                  <a:close/>
                  <a:moveTo>
                    <a:pt x="3049" y="8503"/>
                  </a:moveTo>
                  <a:cubicBezTo>
                    <a:pt x="3240" y="8503"/>
                    <a:pt x="3478" y="8598"/>
                    <a:pt x="3644" y="8741"/>
                  </a:cubicBezTo>
                  <a:cubicBezTo>
                    <a:pt x="3787" y="8884"/>
                    <a:pt x="3883" y="9122"/>
                    <a:pt x="3883" y="9336"/>
                  </a:cubicBezTo>
                  <a:cubicBezTo>
                    <a:pt x="3883" y="9551"/>
                    <a:pt x="3835" y="9789"/>
                    <a:pt x="3668" y="9932"/>
                  </a:cubicBezTo>
                  <a:cubicBezTo>
                    <a:pt x="3502" y="10098"/>
                    <a:pt x="3287" y="10182"/>
                    <a:pt x="3070" y="10182"/>
                  </a:cubicBezTo>
                  <a:cubicBezTo>
                    <a:pt x="2853" y="10182"/>
                    <a:pt x="2632" y="10098"/>
                    <a:pt x="2454" y="9932"/>
                  </a:cubicBezTo>
                  <a:cubicBezTo>
                    <a:pt x="2287" y="9789"/>
                    <a:pt x="2216" y="9551"/>
                    <a:pt x="2216" y="9336"/>
                  </a:cubicBezTo>
                  <a:cubicBezTo>
                    <a:pt x="2216" y="9122"/>
                    <a:pt x="2287" y="8884"/>
                    <a:pt x="2454" y="8741"/>
                  </a:cubicBezTo>
                  <a:cubicBezTo>
                    <a:pt x="2620" y="8574"/>
                    <a:pt x="2835" y="8503"/>
                    <a:pt x="3049" y="8503"/>
                  </a:cubicBezTo>
                  <a:close/>
                  <a:moveTo>
                    <a:pt x="6407" y="9884"/>
                  </a:moveTo>
                  <a:cubicBezTo>
                    <a:pt x="6883" y="9884"/>
                    <a:pt x="7264" y="10265"/>
                    <a:pt x="7264" y="10741"/>
                  </a:cubicBezTo>
                  <a:cubicBezTo>
                    <a:pt x="7264" y="11218"/>
                    <a:pt x="6883" y="11599"/>
                    <a:pt x="6407" y="11599"/>
                  </a:cubicBezTo>
                  <a:cubicBezTo>
                    <a:pt x="5931" y="11599"/>
                    <a:pt x="5550" y="11218"/>
                    <a:pt x="5550" y="10741"/>
                  </a:cubicBezTo>
                  <a:cubicBezTo>
                    <a:pt x="5550" y="10265"/>
                    <a:pt x="5931" y="9884"/>
                    <a:pt x="6407" y="9884"/>
                  </a:cubicBezTo>
                  <a:close/>
                  <a:moveTo>
                    <a:pt x="6346" y="0"/>
                  </a:moveTo>
                  <a:cubicBezTo>
                    <a:pt x="5680" y="0"/>
                    <a:pt x="5145" y="543"/>
                    <a:pt x="5145" y="1216"/>
                  </a:cubicBezTo>
                  <a:cubicBezTo>
                    <a:pt x="5145" y="1811"/>
                    <a:pt x="5597" y="2311"/>
                    <a:pt x="6193" y="2406"/>
                  </a:cubicBezTo>
                  <a:lnTo>
                    <a:pt x="6193" y="3430"/>
                  </a:lnTo>
                  <a:cubicBezTo>
                    <a:pt x="5669" y="3478"/>
                    <a:pt x="5121" y="3716"/>
                    <a:pt x="4740" y="4026"/>
                  </a:cubicBezTo>
                  <a:lnTo>
                    <a:pt x="4002" y="3287"/>
                  </a:lnTo>
                  <a:cubicBezTo>
                    <a:pt x="4240" y="2954"/>
                    <a:pt x="4287" y="2549"/>
                    <a:pt x="4145" y="2121"/>
                  </a:cubicBezTo>
                  <a:cubicBezTo>
                    <a:pt x="3920" y="1629"/>
                    <a:pt x="3472" y="1386"/>
                    <a:pt x="3026" y="1386"/>
                  </a:cubicBezTo>
                  <a:cubicBezTo>
                    <a:pt x="2714" y="1386"/>
                    <a:pt x="2403" y="1505"/>
                    <a:pt x="2168" y="1739"/>
                  </a:cubicBezTo>
                  <a:cubicBezTo>
                    <a:pt x="1858" y="2073"/>
                    <a:pt x="1739" y="2573"/>
                    <a:pt x="1906" y="3049"/>
                  </a:cubicBezTo>
                  <a:cubicBezTo>
                    <a:pt x="2120" y="3549"/>
                    <a:pt x="2573" y="3788"/>
                    <a:pt x="3049" y="3788"/>
                  </a:cubicBezTo>
                  <a:cubicBezTo>
                    <a:pt x="3287" y="3788"/>
                    <a:pt x="3549" y="3716"/>
                    <a:pt x="3764" y="3549"/>
                  </a:cubicBezTo>
                  <a:lnTo>
                    <a:pt x="4502" y="4311"/>
                  </a:lnTo>
                  <a:cubicBezTo>
                    <a:pt x="4407" y="4383"/>
                    <a:pt x="4311" y="4502"/>
                    <a:pt x="4264" y="4621"/>
                  </a:cubicBezTo>
                  <a:cubicBezTo>
                    <a:pt x="4278" y="4752"/>
                    <a:pt x="4363" y="4811"/>
                    <a:pt x="4449" y="4811"/>
                  </a:cubicBezTo>
                  <a:cubicBezTo>
                    <a:pt x="4504" y="4811"/>
                    <a:pt x="4560" y="4787"/>
                    <a:pt x="4597" y="4740"/>
                  </a:cubicBezTo>
                  <a:cubicBezTo>
                    <a:pt x="4668" y="4621"/>
                    <a:pt x="4764" y="4502"/>
                    <a:pt x="4859" y="4431"/>
                  </a:cubicBezTo>
                  <a:cubicBezTo>
                    <a:pt x="5240" y="4026"/>
                    <a:pt x="5812" y="3788"/>
                    <a:pt x="6383" y="3788"/>
                  </a:cubicBezTo>
                  <a:cubicBezTo>
                    <a:pt x="8074" y="3788"/>
                    <a:pt x="9312" y="5764"/>
                    <a:pt x="7979" y="7526"/>
                  </a:cubicBezTo>
                  <a:lnTo>
                    <a:pt x="7955" y="7550"/>
                  </a:lnTo>
                  <a:cubicBezTo>
                    <a:pt x="7436" y="7943"/>
                    <a:pt x="6900" y="8113"/>
                    <a:pt x="6402" y="8113"/>
                  </a:cubicBezTo>
                  <a:cubicBezTo>
                    <a:pt x="5211" y="8113"/>
                    <a:pt x="4240" y="7140"/>
                    <a:pt x="4240" y="5931"/>
                  </a:cubicBezTo>
                  <a:cubicBezTo>
                    <a:pt x="4240" y="5764"/>
                    <a:pt x="4264" y="5550"/>
                    <a:pt x="4287" y="5383"/>
                  </a:cubicBezTo>
                  <a:cubicBezTo>
                    <a:pt x="4232" y="5283"/>
                    <a:pt x="4155" y="5240"/>
                    <a:pt x="4086" y="5240"/>
                  </a:cubicBezTo>
                  <a:cubicBezTo>
                    <a:pt x="4009" y="5240"/>
                    <a:pt x="3943" y="5295"/>
                    <a:pt x="3930" y="5383"/>
                  </a:cubicBezTo>
                  <a:cubicBezTo>
                    <a:pt x="3906" y="5502"/>
                    <a:pt x="3883" y="5645"/>
                    <a:pt x="3883" y="5764"/>
                  </a:cubicBezTo>
                  <a:lnTo>
                    <a:pt x="2835" y="5764"/>
                  </a:lnTo>
                  <a:cubicBezTo>
                    <a:pt x="2739" y="5169"/>
                    <a:pt x="2239" y="4716"/>
                    <a:pt x="1644" y="4716"/>
                  </a:cubicBezTo>
                  <a:cubicBezTo>
                    <a:pt x="691" y="4716"/>
                    <a:pt x="1" y="5788"/>
                    <a:pt x="739" y="6764"/>
                  </a:cubicBezTo>
                  <a:lnTo>
                    <a:pt x="787" y="6812"/>
                  </a:lnTo>
                  <a:cubicBezTo>
                    <a:pt x="1069" y="7020"/>
                    <a:pt x="1362" y="7110"/>
                    <a:pt x="1636" y="7110"/>
                  </a:cubicBezTo>
                  <a:cubicBezTo>
                    <a:pt x="2242" y="7110"/>
                    <a:pt x="2753" y="6671"/>
                    <a:pt x="2835" y="6098"/>
                  </a:cubicBezTo>
                  <a:lnTo>
                    <a:pt x="3883" y="6098"/>
                  </a:lnTo>
                  <a:cubicBezTo>
                    <a:pt x="3883" y="6098"/>
                    <a:pt x="4145" y="7169"/>
                    <a:pt x="4502" y="7574"/>
                  </a:cubicBezTo>
                  <a:lnTo>
                    <a:pt x="3764" y="8312"/>
                  </a:lnTo>
                  <a:cubicBezTo>
                    <a:pt x="3551" y="8153"/>
                    <a:pt x="3300" y="8074"/>
                    <a:pt x="3047" y="8074"/>
                  </a:cubicBezTo>
                  <a:cubicBezTo>
                    <a:pt x="2734" y="8074"/>
                    <a:pt x="2418" y="8194"/>
                    <a:pt x="2168" y="8431"/>
                  </a:cubicBezTo>
                  <a:cubicBezTo>
                    <a:pt x="1930" y="8669"/>
                    <a:pt x="1811" y="8979"/>
                    <a:pt x="1811" y="9312"/>
                  </a:cubicBezTo>
                  <a:cubicBezTo>
                    <a:pt x="1811" y="9622"/>
                    <a:pt x="1930" y="9932"/>
                    <a:pt x="2168" y="10170"/>
                  </a:cubicBezTo>
                  <a:cubicBezTo>
                    <a:pt x="2406" y="10408"/>
                    <a:pt x="2716" y="10527"/>
                    <a:pt x="3049" y="10527"/>
                  </a:cubicBezTo>
                  <a:cubicBezTo>
                    <a:pt x="3335" y="10527"/>
                    <a:pt x="3668" y="10408"/>
                    <a:pt x="3906" y="10170"/>
                  </a:cubicBezTo>
                  <a:cubicBezTo>
                    <a:pt x="4145" y="9932"/>
                    <a:pt x="4264" y="9622"/>
                    <a:pt x="4264" y="9312"/>
                  </a:cubicBezTo>
                  <a:cubicBezTo>
                    <a:pt x="4264" y="9027"/>
                    <a:pt x="4168" y="8789"/>
                    <a:pt x="4025" y="8598"/>
                  </a:cubicBezTo>
                  <a:lnTo>
                    <a:pt x="4764" y="7836"/>
                  </a:lnTo>
                  <a:cubicBezTo>
                    <a:pt x="5145" y="8193"/>
                    <a:pt x="5692" y="8408"/>
                    <a:pt x="6264" y="8479"/>
                  </a:cubicBezTo>
                  <a:lnTo>
                    <a:pt x="6264" y="9503"/>
                  </a:lnTo>
                  <a:cubicBezTo>
                    <a:pt x="5669" y="9598"/>
                    <a:pt x="5216" y="10098"/>
                    <a:pt x="5216" y="10694"/>
                  </a:cubicBezTo>
                  <a:cubicBezTo>
                    <a:pt x="5216" y="11360"/>
                    <a:pt x="5740" y="11884"/>
                    <a:pt x="6407" y="11884"/>
                  </a:cubicBezTo>
                  <a:cubicBezTo>
                    <a:pt x="7050" y="11884"/>
                    <a:pt x="7598" y="11360"/>
                    <a:pt x="7598" y="10694"/>
                  </a:cubicBezTo>
                  <a:cubicBezTo>
                    <a:pt x="7598" y="10098"/>
                    <a:pt x="7145" y="9598"/>
                    <a:pt x="6574" y="9503"/>
                  </a:cubicBezTo>
                  <a:lnTo>
                    <a:pt x="6574" y="8479"/>
                  </a:lnTo>
                  <a:cubicBezTo>
                    <a:pt x="7145" y="8431"/>
                    <a:pt x="7645" y="8193"/>
                    <a:pt x="8050" y="7836"/>
                  </a:cubicBezTo>
                  <a:lnTo>
                    <a:pt x="8788" y="8598"/>
                  </a:lnTo>
                  <a:cubicBezTo>
                    <a:pt x="8645" y="8789"/>
                    <a:pt x="8550" y="9027"/>
                    <a:pt x="8550" y="9312"/>
                  </a:cubicBezTo>
                  <a:cubicBezTo>
                    <a:pt x="8550" y="9622"/>
                    <a:pt x="8669" y="9932"/>
                    <a:pt x="8907" y="10170"/>
                  </a:cubicBezTo>
                  <a:cubicBezTo>
                    <a:pt x="9122" y="10384"/>
                    <a:pt x="9408" y="10503"/>
                    <a:pt x="9717" y="10527"/>
                  </a:cubicBezTo>
                  <a:lnTo>
                    <a:pt x="9765" y="10527"/>
                  </a:lnTo>
                  <a:cubicBezTo>
                    <a:pt x="10027" y="10527"/>
                    <a:pt x="10336" y="10432"/>
                    <a:pt x="10551" y="10265"/>
                  </a:cubicBezTo>
                  <a:cubicBezTo>
                    <a:pt x="10598" y="10194"/>
                    <a:pt x="10622" y="10075"/>
                    <a:pt x="10574" y="10027"/>
                  </a:cubicBezTo>
                  <a:cubicBezTo>
                    <a:pt x="10528" y="9981"/>
                    <a:pt x="10462" y="9954"/>
                    <a:pt x="10409" y="9954"/>
                  </a:cubicBezTo>
                  <a:cubicBezTo>
                    <a:pt x="10379" y="9954"/>
                    <a:pt x="10353" y="9962"/>
                    <a:pt x="10336" y="9979"/>
                  </a:cubicBezTo>
                  <a:cubicBezTo>
                    <a:pt x="10179" y="10125"/>
                    <a:pt x="9984" y="10197"/>
                    <a:pt x="9788" y="10197"/>
                  </a:cubicBezTo>
                  <a:cubicBezTo>
                    <a:pt x="9568" y="10197"/>
                    <a:pt x="9345" y="10108"/>
                    <a:pt x="9169" y="9932"/>
                  </a:cubicBezTo>
                  <a:cubicBezTo>
                    <a:pt x="9027" y="9789"/>
                    <a:pt x="8931" y="9551"/>
                    <a:pt x="8931" y="9336"/>
                  </a:cubicBezTo>
                  <a:cubicBezTo>
                    <a:pt x="8931" y="9122"/>
                    <a:pt x="9027" y="8884"/>
                    <a:pt x="9169" y="8741"/>
                  </a:cubicBezTo>
                  <a:cubicBezTo>
                    <a:pt x="9336" y="8574"/>
                    <a:pt x="9550" y="8491"/>
                    <a:pt x="9768" y="8491"/>
                  </a:cubicBezTo>
                  <a:cubicBezTo>
                    <a:pt x="9985" y="8491"/>
                    <a:pt x="10205" y="8574"/>
                    <a:pt x="10384" y="8741"/>
                  </a:cubicBezTo>
                  <a:cubicBezTo>
                    <a:pt x="10574" y="8908"/>
                    <a:pt x="10670" y="9193"/>
                    <a:pt x="10622" y="9432"/>
                  </a:cubicBezTo>
                  <a:cubicBezTo>
                    <a:pt x="10622" y="9503"/>
                    <a:pt x="10694" y="9598"/>
                    <a:pt x="10789" y="9598"/>
                  </a:cubicBezTo>
                  <a:cubicBezTo>
                    <a:pt x="10860" y="9598"/>
                    <a:pt x="10955" y="9551"/>
                    <a:pt x="10955" y="9455"/>
                  </a:cubicBezTo>
                  <a:cubicBezTo>
                    <a:pt x="10979" y="9098"/>
                    <a:pt x="10860" y="8741"/>
                    <a:pt x="10598" y="8479"/>
                  </a:cubicBezTo>
                  <a:cubicBezTo>
                    <a:pt x="10374" y="8242"/>
                    <a:pt x="10063" y="8121"/>
                    <a:pt x="9749" y="8121"/>
                  </a:cubicBezTo>
                  <a:cubicBezTo>
                    <a:pt x="9495" y="8121"/>
                    <a:pt x="9239" y="8200"/>
                    <a:pt x="9027" y="8360"/>
                  </a:cubicBezTo>
                  <a:lnTo>
                    <a:pt x="8288" y="7598"/>
                  </a:lnTo>
                  <a:cubicBezTo>
                    <a:pt x="8645" y="7217"/>
                    <a:pt x="8836" y="6693"/>
                    <a:pt x="8907" y="6121"/>
                  </a:cubicBezTo>
                  <a:lnTo>
                    <a:pt x="9955" y="6121"/>
                  </a:lnTo>
                  <a:cubicBezTo>
                    <a:pt x="10027" y="6717"/>
                    <a:pt x="10551" y="7169"/>
                    <a:pt x="11146" y="7169"/>
                  </a:cubicBezTo>
                  <a:cubicBezTo>
                    <a:pt x="11789" y="7169"/>
                    <a:pt x="12337" y="6621"/>
                    <a:pt x="12337" y="5978"/>
                  </a:cubicBezTo>
                  <a:cubicBezTo>
                    <a:pt x="12361" y="5312"/>
                    <a:pt x="11813" y="4788"/>
                    <a:pt x="11146" y="4788"/>
                  </a:cubicBezTo>
                  <a:cubicBezTo>
                    <a:pt x="10551" y="4788"/>
                    <a:pt x="9955" y="5836"/>
                    <a:pt x="9955" y="5836"/>
                  </a:cubicBezTo>
                  <a:lnTo>
                    <a:pt x="8907" y="5836"/>
                  </a:lnTo>
                  <a:cubicBezTo>
                    <a:pt x="8884" y="5264"/>
                    <a:pt x="8645" y="4764"/>
                    <a:pt x="8288" y="4335"/>
                  </a:cubicBezTo>
                  <a:lnTo>
                    <a:pt x="9027" y="3597"/>
                  </a:lnTo>
                  <a:cubicBezTo>
                    <a:pt x="9241" y="3740"/>
                    <a:pt x="9503" y="3835"/>
                    <a:pt x="9741" y="3835"/>
                  </a:cubicBezTo>
                  <a:cubicBezTo>
                    <a:pt x="10027" y="3835"/>
                    <a:pt x="10360" y="3716"/>
                    <a:pt x="10598" y="3478"/>
                  </a:cubicBezTo>
                  <a:cubicBezTo>
                    <a:pt x="10860" y="3192"/>
                    <a:pt x="10979" y="2811"/>
                    <a:pt x="10932" y="2430"/>
                  </a:cubicBezTo>
                  <a:cubicBezTo>
                    <a:pt x="10908" y="2240"/>
                    <a:pt x="10836" y="2073"/>
                    <a:pt x="10717" y="1930"/>
                  </a:cubicBezTo>
                  <a:cubicBezTo>
                    <a:pt x="10472" y="1582"/>
                    <a:pt x="10108" y="1415"/>
                    <a:pt x="9743" y="1415"/>
                  </a:cubicBezTo>
                  <a:cubicBezTo>
                    <a:pt x="9434" y="1415"/>
                    <a:pt x="9124" y="1534"/>
                    <a:pt x="8884" y="1763"/>
                  </a:cubicBezTo>
                  <a:cubicBezTo>
                    <a:pt x="8645" y="2001"/>
                    <a:pt x="8526" y="2311"/>
                    <a:pt x="8526" y="2644"/>
                  </a:cubicBezTo>
                  <a:cubicBezTo>
                    <a:pt x="8526" y="2906"/>
                    <a:pt x="8598" y="3145"/>
                    <a:pt x="8765" y="3359"/>
                  </a:cubicBezTo>
                  <a:lnTo>
                    <a:pt x="8002" y="4097"/>
                  </a:lnTo>
                  <a:cubicBezTo>
                    <a:pt x="7621" y="3740"/>
                    <a:pt x="7098" y="3526"/>
                    <a:pt x="6526" y="3478"/>
                  </a:cubicBezTo>
                  <a:lnTo>
                    <a:pt x="6526" y="2406"/>
                  </a:lnTo>
                  <a:cubicBezTo>
                    <a:pt x="7359" y="2287"/>
                    <a:pt x="7931" y="1263"/>
                    <a:pt x="7240" y="334"/>
                  </a:cubicBezTo>
                  <a:lnTo>
                    <a:pt x="7217" y="311"/>
                  </a:lnTo>
                  <a:cubicBezTo>
                    <a:pt x="6923" y="94"/>
                    <a:pt x="6623" y="0"/>
                    <a:pt x="634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915" name="Google Shape;19915;p83"/>
          <p:cNvGrpSpPr/>
          <p:nvPr/>
        </p:nvGrpSpPr>
        <p:grpSpPr>
          <a:xfrm>
            <a:off x="4022564" y="2995090"/>
            <a:ext cx="353606" cy="351489"/>
            <a:chOff x="4365452" y="2995090"/>
            <a:chExt cx="353606" cy="351489"/>
          </a:xfrm>
        </p:grpSpPr>
        <p:sp>
          <p:nvSpPr>
            <p:cNvPr id="19916" name="Google Shape;19916;p83"/>
            <p:cNvSpPr/>
            <p:nvPr/>
          </p:nvSpPr>
          <p:spPr>
            <a:xfrm>
              <a:off x="4371117" y="3172610"/>
              <a:ext cx="171854" cy="170423"/>
            </a:xfrm>
            <a:custGeom>
              <a:avLst/>
              <a:gdLst/>
              <a:ahLst/>
              <a:cxnLst/>
              <a:rect l="l" t="t" r="r" b="b"/>
              <a:pathLst>
                <a:path w="5764" h="5716" extrusionOk="0">
                  <a:moveTo>
                    <a:pt x="1" y="0"/>
                  </a:moveTo>
                  <a:lnTo>
                    <a:pt x="1" y="5287"/>
                  </a:lnTo>
                  <a:cubicBezTo>
                    <a:pt x="1" y="5549"/>
                    <a:pt x="215" y="5716"/>
                    <a:pt x="453" y="5716"/>
                  </a:cubicBezTo>
                  <a:lnTo>
                    <a:pt x="5764" y="5716"/>
                  </a:lnTo>
                  <a:lnTo>
                    <a:pt x="5764" y="4025"/>
                  </a:lnTo>
                  <a:lnTo>
                    <a:pt x="5764" y="2834"/>
                  </a:lnTo>
                  <a:lnTo>
                    <a:pt x="5764" y="453"/>
                  </a:lnTo>
                  <a:cubicBezTo>
                    <a:pt x="5764" y="191"/>
                    <a:pt x="5549" y="0"/>
                    <a:pt x="5311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7" name="Google Shape;19917;p83"/>
            <p:cNvSpPr/>
            <p:nvPr/>
          </p:nvSpPr>
          <p:spPr>
            <a:xfrm>
              <a:off x="4370401" y="3001470"/>
              <a:ext cx="171854" cy="193529"/>
            </a:xfrm>
            <a:custGeom>
              <a:avLst/>
              <a:gdLst/>
              <a:ahLst/>
              <a:cxnLst/>
              <a:rect l="l" t="t" r="r" b="b"/>
              <a:pathLst>
                <a:path w="5764" h="6491" extrusionOk="0">
                  <a:moveTo>
                    <a:pt x="477" y="1"/>
                  </a:moveTo>
                  <a:cubicBezTo>
                    <a:pt x="215" y="1"/>
                    <a:pt x="1" y="215"/>
                    <a:pt x="1" y="453"/>
                  </a:cubicBezTo>
                  <a:lnTo>
                    <a:pt x="1" y="5716"/>
                  </a:lnTo>
                  <a:lnTo>
                    <a:pt x="1739" y="5716"/>
                  </a:lnTo>
                  <a:lnTo>
                    <a:pt x="2263" y="6455"/>
                  </a:lnTo>
                  <a:cubicBezTo>
                    <a:pt x="2275" y="6478"/>
                    <a:pt x="2299" y="6490"/>
                    <a:pt x="2323" y="6490"/>
                  </a:cubicBezTo>
                  <a:cubicBezTo>
                    <a:pt x="2347" y="6490"/>
                    <a:pt x="2370" y="6478"/>
                    <a:pt x="2382" y="6455"/>
                  </a:cubicBezTo>
                  <a:lnTo>
                    <a:pt x="2930" y="5716"/>
                  </a:lnTo>
                  <a:lnTo>
                    <a:pt x="5335" y="5716"/>
                  </a:lnTo>
                  <a:cubicBezTo>
                    <a:pt x="5597" y="5716"/>
                    <a:pt x="5764" y="5502"/>
                    <a:pt x="5764" y="5264"/>
                  </a:cubicBezTo>
                  <a:lnTo>
                    <a:pt x="5764" y="1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8" name="Google Shape;19918;p83"/>
            <p:cNvSpPr/>
            <p:nvPr/>
          </p:nvSpPr>
          <p:spPr>
            <a:xfrm>
              <a:off x="4518822" y="3001470"/>
              <a:ext cx="195258" cy="170452"/>
            </a:xfrm>
            <a:custGeom>
              <a:avLst/>
              <a:gdLst/>
              <a:ahLst/>
              <a:cxnLst/>
              <a:rect l="l" t="t" r="r" b="b"/>
              <a:pathLst>
                <a:path w="6549" h="5717" extrusionOk="0">
                  <a:moveTo>
                    <a:pt x="762" y="1"/>
                  </a:moveTo>
                  <a:lnTo>
                    <a:pt x="762" y="1692"/>
                  </a:lnTo>
                  <a:lnTo>
                    <a:pt x="24" y="2239"/>
                  </a:lnTo>
                  <a:cubicBezTo>
                    <a:pt x="0" y="2263"/>
                    <a:pt x="0" y="2335"/>
                    <a:pt x="24" y="2358"/>
                  </a:cubicBezTo>
                  <a:lnTo>
                    <a:pt x="762" y="2882"/>
                  </a:lnTo>
                  <a:lnTo>
                    <a:pt x="762" y="5264"/>
                  </a:lnTo>
                  <a:cubicBezTo>
                    <a:pt x="762" y="5550"/>
                    <a:pt x="976" y="5716"/>
                    <a:pt x="1215" y="5716"/>
                  </a:cubicBezTo>
                  <a:lnTo>
                    <a:pt x="6525" y="5716"/>
                  </a:lnTo>
                  <a:lnTo>
                    <a:pt x="6525" y="453"/>
                  </a:lnTo>
                  <a:cubicBezTo>
                    <a:pt x="6549" y="215"/>
                    <a:pt x="6335" y="1"/>
                    <a:pt x="6073" y="1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9" name="Google Shape;19919;p83"/>
            <p:cNvSpPr/>
            <p:nvPr/>
          </p:nvSpPr>
          <p:spPr>
            <a:xfrm>
              <a:off x="4685669" y="3001470"/>
              <a:ext cx="28414" cy="170452"/>
            </a:xfrm>
            <a:custGeom>
              <a:avLst/>
              <a:gdLst/>
              <a:ahLst/>
              <a:cxnLst/>
              <a:rect l="l" t="t" r="r" b="b"/>
              <a:pathLst>
                <a:path w="953" h="5717" extrusionOk="0">
                  <a:moveTo>
                    <a:pt x="0" y="1"/>
                  </a:moveTo>
                  <a:cubicBezTo>
                    <a:pt x="262" y="1"/>
                    <a:pt x="477" y="191"/>
                    <a:pt x="477" y="453"/>
                  </a:cubicBezTo>
                  <a:lnTo>
                    <a:pt x="477" y="5716"/>
                  </a:lnTo>
                  <a:lnTo>
                    <a:pt x="953" y="5716"/>
                  </a:lnTo>
                  <a:lnTo>
                    <a:pt x="953" y="453"/>
                  </a:lnTo>
                  <a:cubicBezTo>
                    <a:pt x="953" y="215"/>
                    <a:pt x="739" y="1"/>
                    <a:pt x="477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0" name="Google Shape;19920;p83"/>
            <p:cNvSpPr/>
            <p:nvPr/>
          </p:nvSpPr>
          <p:spPr>
            <a:xfrm>
              <a:off x="4540826" y="3149354"/>
              <a:ext cx="171138" cy="192963"/>
            </a:xfrm>
            <a:custGeom>
              <a:avLst/>
              <a:gdLst/>
              <a:ahLst/>
              <a:cxnLst/>
              <a:rect l="l" t="t" r="r" b="b"/>
              <a:pathLst>
                <a:path w="5740" h="6472" extrusionOk="0">
                  <a:moveTo>
                    <a:pt x="3456" y="0"/>
                  </a:moveTo>
                  <a:cubicBezTo>
                    <a:pt x="3436" y="0"/>
                    <a:pt x="3418" y="6"/>
                    <a:pt x="3406" y="18"/>
                  </a:cubicBezTo>
                  <a:lnTo>
                    <a:pt x="2858" y="756"/>
                  </a:lnTo>
                  <a:lnTo>
                    <a:pt x="453" y="756"/>
                  </a:lnTo>
                  <a:cubicBezTo>
                    <a:pt x="191" y="756"/>
                    <a:pt x="0" y="971"/>
                    <a:pt x="0" y="1209"/>
                  </a:cubicBezTo>
                  <a:lnTo>
                    <a:pt x="0" y="6472"/>
                  </a:lnTo>
                  <a:lnTo>
                    <a:pt x="5311" y="6472"/>
                  </a:lnTo>
                  <a:cubicBezTo>
                    <a:pt x="5573" y="6472"/>
                    <a:pt x="5740" y="6257"/>
                    <a:pt x="5740" y="6019"/>
                  </a:cubicBezTo>
                  <a:lnTo>
                    <a:pt x="5740" y="756"/>
                  </a:lnTo>
                  <a:lnTo>
                    <a:pt x="4049" y="756"/>
                  </a:lnTo>
                  <a:lnTo>
                    <a:pt x="3525" y="18"/>
                  </a:lnTo>
                  <a:cubicBezTo>
                    <a:pt x="3501" y="6"/>
                    <a:pt x="3477" y="0"/>
                    <a:pt x="3456" y="0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1" name="Google Shape;19921;p83"/>
            <p:cNvSpPr/>
            <p:nvPr/>
          </p:nvSpPr>
          <p:spPr>
            <a:xfrm>
              <a:off x="4686384" y="3171895"/>
              <a:ext cx="27698" cy="170423"/>
            </a:xfrm>
            <a:custGeom>
              <a:avLst/>
              <a:gdLst/>
              <a:ahLst/>
              <a:cxnLst/>
              <a:rect l="l" t="t" r="r" b="b"/>
              <a:pathLst>
                <a:path w="929" h="5716" extrusionOk="0">
                  <a:moveTo>
                    <a:pt x="477" y="0"/>
                  </a:moveTo>
                  <a:lnTo>
                    <a:pt x="477" y="5263"/>
                  </a:lnTo>
                  <a:cubicBezTo>
                    <a:pt x="477" y="5501"/>
                    <a:pt x="262" y="5716"/>
                    <a:pt x="0" y="5716"/>
                  </a:cubicBezTo>
                  <a:lnTo>
                    <a:pt x="477" y="5716"/>
                  </a:lnTo>
                  <a:cubicBezTo>
                    <a:pt x="715" y="5716"/>
                    <a:pt x="929" y="5549"/>
                    <a:pt x="929" y="5263"/>
                  </a:cubicBezTo>
                  <a:lnTo>
                    <a:pt x="929" y="0"/>
                  </a:ln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2" name="Google Shape;19922;p83"/>
            <p:cNvSpPr/>
            <p:nvPr/>
          </p:nvSpPr>
          <p:spPr>
            <a:xfrm>
              <a:off x="4541541" y="3256391"/>
              <a:ext cx="23435" cy="35510"/>
            </a:xfrm>
            <a:custGeom>
              <a:avLst/>
              <a:gdLst/>
              <a:ahLst/>
              <a:cxnLst/>
              <a:rect l="l" t="t" r="r" b="b"/>
              <a:pathLst>
                <a:path w="786" h="1191" extrusionOk="0">
                  <a:moveTo>
                    <a:pt x="0" y="0"/>
                  </a:moveTo>
                  <a:lnTo>
                    <a:pt x="0" y="1191"/>
                  </a:lnTo>
                  <a:lnTo>
                    <a:pt x="762" y="643"/>
                  </a:lnTo>
                  <a:cubicBezTo>
                    <a:pt x="786" y="619"/>
                    <a:pt x="786" y="572"/>
                    <a:pt x="762" y="52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3" name="Google Shape;19923;p83"/>
            <p:cNvSpPr/>
            <p:nvPr/>
          </p:nvSpPr>
          <p:spPr>
            <a:xfrm>
              <a:off x="4488261" y="3118645"/>
              <a:ext cx="106559" cy="106529"/>
            </a:xfrm>
            <a:custGeom>
              <a:avLst/>
              <a:gdLst/>
              <a:ahLst/>
              <a:cxnLst/>
              <a:rect l="l" t="t" r="r" b="b"/>
              <a:pathLst>
                <a:path w="3574" h="3573" extrusionOk="0">
                  <a:moveTo>
                    <a:pt x="1787" y="0"/>
                  </a:moveTo>
                  <a:cubicBezTo>
                    <a:pt x="811" y="0"/>
                    <a:pt x="1" y="810"/>
                    <a:pt x="1" y="1786"/>
                  </a:cubicBezTo>
                  <a:cubicBezTo>
                    <a:pt x="1" y="2763"/>
                    <a:pt x="811" y="3572"/>
                    <a:pt x="1787" y="3572"/>
                  </a:cubicBezTo>
                  <a:cubicBezTo>
                    <a:pt x="2787" y="3572"/>
                    <a:pt x="3573" y="2763"/>
                    <a:pt x="3573" y="1786"/>
                  </a:cubicBezTo>
                  <a:cubicBezTo>
                    <a:pt x="3573" y="810"/>
                    <a:pt x="2787" y="0"/>
                    <a:pt x="1787" y="0"/>
                  </a:cubicBezTo>
                  <a:close/>
                </a:path>
              </a:pathLst>
            </a:custGeom>
            <a:solidFill>
              <a:srgbClr val="F1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4" name="Google Shape;19924;p83"/>
            <p:cNvSpPr/>
            <p:nvPr/>
          </p:nvSpPr>
          <p:spPr>
            <a:xfrm>
              <a:off x="4505316" y="3125025"/>
              <a:ext cx="89505" cy="100149"/>
            </a:xfrm>
            <a:custGeom>
              <a:avLst/>
              <a:gdLst/>
              <a:ahLst/>
              <a:cxnLst/>
              <a:rect l="l" t="t" r="r" b="b"/>
              <a:pathLst>
                <a:path w="3002" h="3359" extrusionOk="0">
                  <a:moveTo>
                    <a:pt x="2049" y="1"/>
                  </a:moveTo>
                  <a:lnTo>
                    <a:pt x="2049" y="1"/>
                  </a:lnTo>
                  <a:cubicBezTo>
                    <a:pt x="2406" y="334"/>
                    <a:pt x="2620" y="810"/>
                    <a:pt x="2620" y="1310"/>
                  </a:cubicBezTo>
                  <a:cubicBezTo>
                    <a:pt x="2620" y="2287"/>
                    <a:pt x="1810" y="3096"/>
                    <a:pt x="834" y="3096"/>
                  </a:cubicBezTo>
                  <a:cubicBezTo>
                    <a:pt x="548" y="3096"/>
                    <a:pt x="239" y="3001"/>
                    <a:pt x="1" y="2882"/>
                  </a:cubicBezTo>
                  <a:lnTo>
                    <a:pt x="1" y="2882"/>
                  </a:lnTo>
                  <a:cubicBezTo>
                    <a:pt x="334" y="3192"/>
                    <a:pt x="739" y="3358"/>
                    <a:pt x="1215" y="3358"/>
                  </a:cubicBezTo>
                  <a:cubicBezTo>
                    <a:pt x="2215" y="3358"/>
                    <a:pt x="3001" y="2549"/>
                    <a:pt x="3001" y="1572"/>
                  </a:cubicBezTo>
                  <a:cubicBezTo>
                    <a:pt x="3001" y="882"/>
                    <a:pt x="2620" y="262"/>
                    <a:pt x="2049" y="1"/>
                  </a:cubicBezTo>
                  <a:close/>
                </a:path>
              </a:pathLst>
            </a:custGeom>
            <a:solidFill>
              <a:srgbClr val="E1E5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5" name="Google Shape;19925;p83"/>
            <p:cNvSpPr/>
            <p:nvPr/>
          </p:nvSpPr>
          <p:spPr>
            <a:xfrm>
              <a:off x="4365452" y="2995090"/>
              <a:ext cx="353606" cy="351489"/>
            </a:xfrm>
            <a:custGeom>
              <a:avLst/>
              <a:gdLst/>
              <a:ahLst/>
              <a:cxnLst/>
              <a:rect l="l" t="t" r="r" b="b"/>
              <a:pathLst>
                <a:path w="11860" h="11789" extrusionOk="0">
                  <a:moveTo>
                    <a:pt x="11217" y="358"/>
                  </a:moveTo>
                  <a:cubicBezTo>
                    <a:pt x="11360" y="358"/>
                    <a:pt x="11502" y="477"/>
                    <a:pt x="11502" y="667"/>
                  </a:cubicBezTo>
                  <a:lnTo>
                    <a:pt x="11502" y="5764"/>
                  </a:lnTo>
                  <a:lnTo>
                    <a:pt x="10026" y="5764"/>
                  </a:lnTo>
                  <a:lnTo>
                    <a:pt x="9550" y="5073"/>
                  </a:lnTo>
                  <a:cubicBezTo>
                    <a:pt x="9478" y="5002"/>
                    <a:pt x="9431" y="4978"/>
                    <a:pt x="9335" y="4978"/>
                  </a:cubicBezTo>
                  <a:cubicBezTo>
                    <a:pt x="9240" y="4978"/>
                    <a:pt x="9192" y="5002"/>
                    <a:pt x="9121" y="5073"/>
                  </a:cubicBezTo>
                  <a:lnTo>
                    <a:pt x="8645" y="5764"/>
                  </a:lnTo>
                  <a:lnTo>
                    <a:pt x="7859" y="5764"/>
                  </a:lnTo>
                  <a:cubicBezTo>
                    <a:pt x="7764" y="4787"/>
                    <a:pt x="7025" y="4049"/>
                    <a:pt x="6073" y="3977"/>
                  </a:cubicBezTo>
                  <a:lnTo>
                    <a:pt x="6073" y="3073"/>
                  </a:lnTo>
                  <a:cubicBezTo>
                    <a:pt x="6073" y="3001"/>
                    <a:pt x="6025" y="2953"/>
                    <a:pt x="6001" y="2930"/>
                  </a:cubicBezTo>
                  <a:lnTo>
                    <a:pt x="5382" y="2477"/>
                  </a:lnTo>
                  <a:lnTo>
                    <a:pt x="6001" y="2025"/>
                  </a:lnTo>
                  <a:cubicBezTo>
                    <a:pt x="6073" y="2001"/>
                    <a:pt x="6073" y="1953"/>
                    <a:pt x="6073" y="1882"/>
                  </a:cubicBezTo>
                  <a:lnTo>
                    <a:pt x="6073" y="358"/>
                  </a:lnTo>
                  <a:close/>
                  <a:moveTo>
                    <a:pt x="5739" y="358"/>
                  </a:moveTo>
                  <a:lnTo>
                    <a:pt x="5739" y="1787"/>
                  </a:lnTo>
                  <a:lnTo>
                    <a:pt x="5049" y="2263"/>
                  </a:lnTo>
                  <a:cubicBezTo>
                    <a:pt x="5001" y="2334"/>
                    <a:pt x="4953" y="2382"/>
                    <a:pt x="4953" y="2477"/>
                  </a:cubicBezTo>
                  <a:cubicBezTo>
                    <a:pt x="4953" y="2572"/>
                    <a:pt x="5001" y="2620"/>
                    <a:pt x="5049" y="2692"/>
                  </a:cubicBezTo>
                  <a:lnTo>
                    <a:pt x="5739" y="3168"/>
                  </a:lnTo>
                  <a:lnTo>
                    <a:pt x="5739" y="3977"/>
                  </a:lnTo>
                  <a:cubicBezTo>
                    <a:pt x="5430" y="4001"/>
                    <a:pt x="5168" y="4097"/>
                    <a:pt x="4930" y="4239"/>
                  </a:cubicBezTo>
                  <a:cubicBezTo>
                    <a:pt x="4882" y="4263"/>
                    <a:pt x="4811" y="4359"/>
                    <a:pt x="4834" y="4454"/>
                  </a:cubicBezTo>
                  <a:cubicBezTo>
                    <a:pt x="4864" y="4528"/>
                    <a:pt x="4922" y="4565"/>
                    <a:pt x="4990" y="4565"/>
                  </a:cubicBezTo>
                  <a:cubicBezTo>
                    <a:pt x="5031" y="4565"/>
                    <a:pt x="5076" y="4552"/>
                    <a:pt x="5120" y="4525"/>
                  </a:cubicBezTo>
                  <a:cubicBezTo>
                    <a:pt x="5358" y="4382"/>
                    <a:pt x="5644" y="4335"/>
                    <a:pt x="5906" y="4335"/>
                  </a:cubicBezTo>
                  <a:cubicBezTo>
                    <a:pt x="6811" y="4335"/>
                    <a:pt x="7525" y="5049"/>
                    <a:pt x="7525" y="5930"/>
                  </a:cubicBezTo>
                  <a:cubicBezTo>
                    <a:pt x="7549" y="6788"/>
                    <a:pt x="6811" y="7550"/>
                    <a:pt x="5906" y="7550"/>
                  </a:cubicBezTo>
                  <a:cubicBezTo>
                    <a:pt x="5025" y="7550"/>
                    <a:pt x="4311" y="6835"/>
                    <a:pt x="4311" y="5930"/>
                  </a:cubicBezTo>
                  <a:cubicBezTo>
                    <a:pt x="4311" y="5597"/>
                    <a:pt x="4406" y="5311"/>
                    <a:pt x="4572" y="5049"/>
                  </a:cubicBezTo>
                  <a:cubicBezTo>
                    <a:pt x="4644" y="4978"/>
                    <a:pt x="4596" y="4859"/>
                    <a:pt x="4549" y="4811"/>
                  </a:cubicBezTo>
                  <a:cubicBezTo>
                    <a:pt x="4504" y="4778"/>
                    <a:pt x="4455" y="4760"/>
                    <a:pt x="4410" y="4760"/>
                  </a:cubicBezTo>
                  <a:cubicBezTo>
                    <a:pt x="4358" y="4760"/>
                    <a:pt x="4312" y="4784"/>
                    <a:pt x="4287" y="4835"/>
                  </a:cubicBezTo>
                  <a:cubicBezTo>
                    <a:pt x="4096" y="5097"/>
                    <a:pt x="3977" y="5430"/>
                    <a:pt x="3953" y="5764"/>
                  </a:cubicBezTo>
                  <a:lnTo>
                    <a:pt x="3048" y="5764"/>
                  </a:lnTo>
                  <a:cubicBezTo>
                    <a:pt x="3001" y="5764"/>
                    <a:pt x="2929" y="5787"/>
                    <a:pt x="2905" y="5811"/>
                  </a:cubicBezTo>
                  <a:lnTo>
                    <a:pt x="2453" y="6430"/>
                  </a:lnTo>
                  <a:lnTo>
                    <a:pt x="2024" y="5811"/>
                  </a:lnTo>
                  <a:cubicBezTo>
                    <a:pt x="1977" y="5764"/>
                    <a:pt x="1929" y="5764"/>
                    <a:pt x="1858" y="5764"/>
                  </a:cubicBezTo>
                  <a:lnTo>
                    <a:pt x="286" y="5764"/>
                  </a:lnTo>
                  <a:lnTo>
                    <a:pt x="286" y="667"/>
                  </a:lnTo>
                  <a:cubicBezTo>
                    <a:pt x="286" y="524"/>
                    <a:pt x="405" y="358"/>
                    <a:pt x="595" y="358"/>
                  </a:cubicBezTo>
                  <a:close/>
                  <a:moveTo>
                    <a:pt x="3977" y="6073"/>
                  </a:moveTo>
                  <a:cubicBezTo>
                    <a:pt x="4072" y="7026"/>
                    <a:pt x="4811" y="7788"/>
                    <a:pt x="5763" y="7859"/>
                  </a:cubicBezTo>
                  <a:lnTo>
                    <a:pt x="5763" y="8764"/>
                  </a:lnTo>
                  <a:cubicBezTo>
                    <a:pt x="5763" y="8812"/>
                    <a:pt x="5787" y="8883"/>
                    <a:pt x="5835" y="8907"/>
                  </a:cubicBezTo>
                  <a:lnTo>
                    <a:pt x="6454" y="9360"/>
                  </a:lnTo>
                  <a:lnTo>
                    <a:pt x="5835" y="9812"/>
                  </a:lnTo>
                  <a:cubicBezTo>
                    <a:pt x="5763" y="9836"/>
                    <a:pt x="5763" y="9883"/>
                    <a:pt x="5763" y="9955"/>
                  </a:cubicBezTo>
                  <a:lnTo>
                    <a:pt x="5763" y="11479"/>
                  </a:lnTo>
                  <a:lnTo>
                    <a:pt x="619" y="11479"/>
                  </a:lnTo>
                  <a:cubicBezTo>
                    <a:pt x="476" y="11479"/>
                    <a:pt x="310" y="11360"/>
                    <a:pt x="310" y="11169"/>
                  </a:cubicBezTo>
                  <a:lnTo>
                    <a:pt x="310" y="6073"/>
                  </a:lnTo>
                  <a:lnTo>
                    <a:pt x="1810" y="6073"/>
                  </a:lnTo>
                  <a:lnTo>
                    <a:pt x="2286" y="6764"/>
                  </a:lnTo>
                  <a:cubicBezTo>
                    <a:pt x="2334" y="6835"/>
                    <a:pt x="2405" y="6859"/>
                    <a:pt x="2501" y="6859"/>
                  </a:cubicBezTo>
                  <a:cubicBezTo>
                    <a:pt x="2572" y="6859"/>
                    <a:pt x="2643" y="6811"/>
                    <a:pt x="2691" y="6764"/>
                  </a:cubicBezTo>
                  <a:lnTo>
                    <a:pt x="3167" y="6073"/>
                  </a:lnTo>
                  <a:close/>
                  <a:moveTo>
                    <a:pt x="619" y="0"/>
                  </a:moveTo>
                  <a:cubicBezTo>
                    <a:pt x="262" y="0"/>
                    <a:pt x="0" y="310"/>
                    <a:pt x="0" y="643"/>
                  </a:cubicBezTo>
                  <a:lnTo>
                    <a:pt x="0" y="11622"/>
                  </a:lnTo>
                  <a:cubicBezTo>
                    <a:pt x="0" y="11717"/>
                    <a:pt x="72" y="11789"/>
                    <a:pt x="167" y="11789"/>
                  </a:cubicBezTo>
                  <a:lnTo>
                    <a:pt x="9312" y="11789"/>
                  </a:lnTo>
                  <a:cubicBezTo>
                    <a:pt x="9454" y="11646"/>
                    <a:pt x="9359" y="11479"/>
                    <a:pt x="9216" y="11479"/>
                  </a:cubicBezTo>
                  <a:lnTo>
                    <a:pt x="6097" y="11479"/>
                  </a:lnTo>
                  <a:lnTo>
                    <a:pt x="6097" y="10050"/>
                  </a:lnTo>
                  <a:lnTo>
                    <a:pt x="6787" y="9574"/>
                  </a:lnTo>
                  <a:cubicBezTo>
                    <a:pt x="6835" y="9502"/>
                    <a:pt x="6859" y="9455"/>
                    <a:pt x="6859" y="9360"/>
                  </a:cubicBezTo>
                  <a:cubicBezTo>
                    <a:pt x="6859" y="9264"/>
                    <a:pt x="6835" y="9217"/>
                    <a:pt x="6787" y="9145"/>
                  </a:cubicBezTo>
                  <a:lnTo>
                    <a:pt x="6097" y="8669"/>
                  </a:lnTo>
                  <a:lnTo>
                    <a:pt x="6097" y="7859"/>
                  </a:lnTo>
                  <a:cubicBezTo>
                    <a:pt x="7049" y="7764"/>
                    <a:pt x="7787" y="7026"/>
                    <a:pt x="7883" y="6073"/>
                  </a:cubicBezTo>
                  <a:lnTo>
                    <a:pt x="8764" y="6073"/>
                  </a:lnTo>
                  <a:cubicBezTo>
                    <a:pt x="8835" y="6073"/>
                    <a:pt x="8883" y="6049"/>
                    <a:pt x="8931" y="6026"/>
                  </a:cubicBezTo>
                  <a:lnTo>
                    <a:pt x="9359" y="5383"/>
                  </a:lnTo>
                  <a:lnTo>
                    <a:pt x="9812" y="6026"/>
                  </a:lnTo>
                  <a:cubicBezTo>
                    <a:pt x="9835" y="6073"/>
                    <a:pt x="9907" y="6073"/>
                    <a:pt x="9955" y="6073"/>
                  </a:cubicBezTo>
                  <a:lnTo>
                    <a:pt x="11550" y="6073"/>
                  </a:lnTo>
                  <a:lnTo>
                    <a:pt x="11550" y="11265"/>
                  </a:lnTo>
                  <a:cubicBezTo>
                    <a:pt x="11550" y="11336"/>
                    <a:pt x="11455" y="11431"/>
                    <a:pt x="11360" y="11431"/>
                  </a:cubicBezTo>
                  <a:lnTo>
                    <a:pt x="10026" y="11431"/>
                  </a:lnTo>
                  <a:cubicBezTo>
                    <a:pt x="10002" y="11431"/>
                    <a:pt x="9955" y="11431"/>
                    <a:pt x="9931" y="11455"/>
                  </a:cubicBezTo>
                  <a:cubicBezTo>
                    <a:pt x="9812" y="11622"/>
                    <a:pt x="9931" y="11765"/>
                    <a:pt x="10050" y="11765"/>
                  </a:cubicBezTo>
                  <a:lnTo>
                    <a:pt x="11241" y="11765"/>
                  </a:lnTo>
                  <a:cubicBezTo>
                    <a:pt x="11598" y="11765"/>
                    <a:pt x="11860" y="11455"/>
                    <a:pt x="11860" y="11146"/>
                  </a:cubicBezTo>
                  <a:lnTo>
                    <a:pt x="11860" y="596"/>
                  </a:lnTo>
                  <a:cubicBezTo>
                    <a:pt x="11836" y="310"/>
                    <a:pt x="11574" y="0"/>
                    <a:pt x="1121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6" name="Google Shape;19926;p83"/>
            <p:cNvSpPr/>
            <p:nvPr/>
          </p:nvSpPr>
          <p:spPr>
            <a:xfrm>
              <a:off x="4512412" y="3156271"/>
              <a:ext cx="59690" cy="10674"/>
            </a:xfrm>
            <a:custGeom>
              <a:avLst/>
              <a:gdLst/>
              <a:ahLst/>
              <a:cxnLst/>
              <a:rect l="l" t="t" r="r" b="b"/>
              <a:pathLst>
                <a:path w="2002" h="358" extrusionOk="0">
                  <a:moveTo>
                    <a:pt x="215" y="0"/>
                  </a:moveTo>
                  <a:cubicBezTo>
                    <a:pt x="120" y="0"/>
                    <a:pt x="72" y="48"/>
                    <a:pt x="24" y="143"/>
                  </a:cubicBezTo>
                  <a:cubicBezTo>
                    <a:pt x="1" y="262"/>
                    <a:pt x="96" y="358"/>
                    <a:pt x="215" y="358"/>
                  </a:cubicBezTo>
                  <a:lnTo>
                    <a:pt x="1787" y="358"/>
                  </a:lnTo>
                  <a:cubicBezTo>
                    <a:pt x="1882" y="358"/>
                    <a:pt x="1930" y="286"/>
                    <a:pt x="1953" y="191"/>
                  </a:cubicBezTo>
                  <a:cubicBezTo>
                    <a:pt x="2001" y="72"/>
                    <a:pt x="1906" y="0"/>
                    <a:pt x="17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7" name="Google Shape;19927;p83"/>
            <p:cNvSpPr/>
            <p:nvPr/>
          </p:nvSpPr>
          <p:spPr>
            <a:xfrm>
              <a:off x="4525203" y="3177560"/>
              <a:ext cx="34108" cy="10674"/>
            </a:xfrm>
            <a:custGeom>
              <a:avLst/>
              <a:gdLst/>
              <a:ahLst/>
              <a:cxnLst/>
              <a:rect l="l" t="t" r="r" b="b"/>
              <a:pathLst>
                <a:path w="1144" h="358" extrusionOk="0">
                  <a:moveTo>
                    <a:pt x="191" y="1"/>
                  </a:moveTo>
                  <a:cubicBezTo>
                    <a:pt x="119" y="1"/>
                    <a:pt x="48" y="48"/>
                    <a:pt x="24" y="144"/>
                  </a:cubicBezTo>
                  <a:cubicBezTo>
                    <a:pt x="0" y="263"/>
                    <a:pt x="72" y="358"/>
                    <a:pt x="191" y="358"/>
                  </a:cubicBezTo>
                  <a:lnTo>
                    <a:pt x="977" y="358"/>
                  </a:lnTo>
                  <a:cubicBezTo>
                    <a:pt x="1072" y="358"/>
                    <a:pt x="1120" y="287"/>
                    <a:pt x="1143" y="191"/>
                  </a:cubicBezTo>
                  <a:cubicBezTo>
                    <a:pt x="1143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8" name="Google Shape;19928;p83"/>
            <p:cNvSpPr/>
            <p:nvPr/>
          </p:nvSpPr>
          <p:spPr>
            <a:xfrm>
              <a:off x="4410175" y="3229409"/>
              <a:ext cx="90190" cy="10674"/>
            </a:xfrm>
            <a:custGeom>
              <a:avLst/>
              <a:gdLst/>
              <a:ahLst/>
              <a:cxnLst/>
              <a:rect l="l" t="t" r="r" b="b"/>
              <a:pathLst>
                <a:path w="3025" h="358" extrusionOk="0">
                  <a:moveTo>
                    <a:pt x="215" y="0"/>
                  </a:moveTo>
                  <a:cubicBezTo>
                    <a:pt x="119" y="0"/>
                    <a:pt x="72" y="72"/>
                    <a:pt x="48" y="167"/>
                  </a:cubicBezTo>
                  <a:cubicBezTo>
                    <a:pt x="0" y="286"/>
                    <a:pt x="96" y="357"/>
                    <a:pt x="215" y="357"/>
                  </a:cubicBezTo>
                  <a:lnTo>
                    <a:pt x="2834" y="357"/>
                  </a:lnTo>
                  <a:cubicBezTo>
                    <a:pt x="2930" y="357"/>
                    <a:pt x="2977" y="310"/>
                    <a:pt x="3001" y="215"/>
                  </a:cubicBezTo>
                  <a:cubicBezTo>
                    <a:pt x="3025" y="119"/>
                    <a:pt x="2953" y="0"/>
                    <a:pt x="283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9" name="Google Shape;19929;p83"/>
            <p:cNvSpPr/>
            <p:nvPr/>
          </p:nvSpPr>
          <p:spPr>
            <a:xfrm>
              <a:off x="4410175" y="3252128"/>
              <a:ext cx="90190" cy="10674"/>
            </a:xfrm>
            <a:custGeom>
              <a:avLst/>
              <a:gdLst/>
              <a:ahLst/>
              <a:cxnLst/>
              <a:rect l="l" t="t" r="r" b="b"/>
              <a:pathLst>
                <a:path w="3025" h="358" extrusionOk="0">
                  <a:moveTo>
                    <a:pt x="215" y="0"/>
                  </a:moveTo>
                  <a:cubicBezTo>
                    <a:pt x="119" y="0"/>
                    <a:pt x="72" y="48"/>
                    <a:pt x="48" y="143"/>
                  </a:cubicBezTo>
                  <a:cubicBezTo>
                    <a:pt x="0" y="262"/>
                    <a:pt x="96" y="358"/>
                    <a:pt x="215" y="358"/>
                  </a:cubicBezTo>
                  <a:lnTo>
                    <a:pt x="2834" y="358"/>
                  </a:lnTo>
                  <a:cubicBezTo>
                    <a:pt x="2930" y="358"/>
                    <a:pt x="2977" y="286"/>
                    <a:pt x="3001" y="191"/>
                  </a:cubicBezTo>
                  <a:cubicBezTo>
                    <a:pt x="3025" y="119"/>
                    <a:pt x="2953" y="0"/>
                    <a:pt x="283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0" name="Google Shape;19930;p83"/>
            <p:cNvSpPr/>
            <p:nvPr/>
          </p:nvSpPr>
          <p:spPr>
            <a:xfrm>
              <a:off x="4430062" y="3274132"/>
              <a:ext cx="50417" cy="10674"/>
            </a:xfrm>
            <a:custGeom>
              <a:avLst/>
              <a:gdLst/>
              <a:ahLst/>
              <a:cxnLst/>
              <a:rect l="l" t="t" r="r" b="b"/>
              <a:pathLst>
                <a:path w="1691" h="358" extrusionOk="0">
                  <a:moveTo>
                    <a:pt x="215" y="1"/>
                  </a:moveTo>
                  <a:cubicBezTo>
                    <a:pt x="119" y="1"/>
                    <a:pt x="48" y="48"/>
                    <a:pt x="24" y="143"/>
                  </a:cubicBezTo>
                  <a:cubicBezTo>
                    <a:pt x="0" y="262"/>
                    <a:pt x="95" y="358"/>
                    <a:pt x="215" y="358"/>
                  </a:cubicBezTo>
                  <a:lnTo>
                    <a:pt x="1524" y="358"/>
                  </a:lnTo>
                  <a:cubicBezTo>
                    <a:pt x="1596" y="358"/>
                    <a:pt x="1667" y="286"/>
                    <a:pt x="1691" y="215"/>
                  </a:cubicBezTo>
                  <a:cubicBezTo>
                    <a:pt x="1691" y="96"/>
                    <a:pt x="1596" y="1"/>
                    <a:pt x="152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1" name="Google Shape;19931;p83"/>
            <p:cNvSpPr/>
            <p:nvPr/>
          </p:nvSpPr>
          <p:spPr>
            <a:xfrm>
              <a:off x="4583432" y="3229409"/>
              <a:ext cx="90190" cy="10674"/>
            </a:xfrm>
            <a:custGeom>
              <a:avLst/>
              <a:gdLst/>
              <a:ahLst/>
              <a:cxnLst/>
              <a:rect l="l" t="t" r="r" b="b"/>
              <a:pathLst>
                <a:path w="3025" h="358" extrusionOk="0">
                  <a:moveTo>
                    <a:pt x="214" y="0"/>
                  </a:moveTo>
                  <a:cubicBezTo>
                    <a:pt x="119" y="0"/>
                    <a:pt x="72" y="72"/>
                    <a:pt x="24" y="167"/>
                  </a:cubicBezTo>
                  <a:cubicBezTo>
                    <a:pt x="0" y="286"/>
                    <a:pt x="95" y="357"/>
                    <a:pt x="214" y="357"/>
                  </a:cubicBezTo>
                  <a:lnTo>
                    <a:pt x="2834" y="357"/>
                  </a:lnTo>
                  <a:cubicBezTo>
                    <a:pt x="2929" y="357"/>
                    <a:pt x="2977" y="310"/>
                    <a:pt x="3001" y="215"/>
                  </a:cubicBezTo>
                  <a:cubicBezTo>
                    <a:pt x="3025" y="95"/>
                    <a:pt x="2953" y="0"/>
                    <a:pt x="283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2" name="Google Shape;19932;p83"/>
            <p:cNvSpPr/>
            <p:nvPr/>
          </p:nvSpPr>
          <p:spPr>
            <a:xfrm>
              <a:off x="4583432" y="3252128"/>
              <a:ext cx="90190" cy="10674"/>
            </a:xfrm>
            <a:custGeom>
              <a:avLst/>
              <a:gdLst/>
              <a:ahLst/>
              <a:cxnLst/>
              <a:rect l="l" t="t" r="r" b="b"/>
              <a:pathLst>
                <a:path w="3025" h="358" extrusionOk="0">
                  <a:moveTo>
                    <a:pt x="214" y="0"/>
                  </a:moveTo>
                  <a:cubicBezTo>
                    <a:pt x="119" y="0"/>
                    <a:pt x="72" y="48"/>
                    <a:pt x="24" y="143"/>
                  </a:cubicBezTo>
                  <a:cubicBezTo>
                    <a:pt x="0" y="262"/>
                    <a:pt x="95" y="358"/>
                    <a:pt x="214" y="358"/>
                  </a:cubicBezTo>
                  <a:lnTo>
                    <a:pt x="2834" y="358"/>
                  </a:lnTo>
                  <a:cubicBezTo>
                    <a:pt x="2929" y="358"/>
                    <a:pt x="2977" y="286"/>
                    <a:pt x="3001" y="191"/>
                  </a:cubicBezTo>
                  <a:cubicBezTo>
                    <a:pt x="3025" y="72"/>
                    <a:pt x="2953" y="0"/>
                    <a:pt x="283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3" name="Google Shape;19933;p83"/>
            <p:cNvSpPr/>
            <p:nvPr/>
          </p:nvSpPr>
          <p:spPr>
            <a:xfrm>
              <a:off x="4603289" y="3274132"/>
              <a:ext cx="50447" cy="10674"/>
            </a:xfrm>
            <a:custGeom>
              <a:avLst/>
              <a:gdLst/>
              <a:ahLst/>
              <a:cxnLst/>
              <a:rect l="l" t="t" r="r" b="b"/>
              <a:pathLst>
                <a:path w="1692" h="358" extrusionOk="0">
                  <a:moveTo>
                    <a:pt x="191" y="1"/>
                  </a:moveTo>
                  <a:cubicBezTo>
                    <a:pt x="120" y="1"/>
                    <a:pt x="49" y="48"/>
                    <a:pt x="25" y="143"/>
                  </a:cubicBezTo>
                  <a:cubicBezTo>
                    <a:pt x="1" y="262"/>
                    <a:pt x="72" y="358"/>
                    <a:pt x="191" y="358"/>
                  </a:cubicBezTo>
                  <a:lnTo>
                    <a:pt x="1501" y="358"/>
                  </a:lnTo>
                  <a:cubicBezTo>
                    <a:pt x="1597" y="358"/>
                    <a:pt x="1668" y="286"/>
                    <a:pt x="1692" y="215"/>
                  </a:cubicBezTo>
                  <a:cubicBezTo>
                    <a:pt x="1692" y="96"/>
                    <a:pt x="1597" y="1"/>
                    <a:pt x="150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4" name="Google Shape;19934;p83"/>
            <p:cNvSpPr/>
            <p:nvPr/>
          </p:nvSpPr>
          <p:spPr>
            <a:xfrm>
              <a:off x="4583432" y="3058984"/>
              <a:ext cx="89475" cy="10674"/>
            </a:xfrm>
            <a:custGeom>
              <a:avLst/>
              <a:gdLst/>
              <a:ahLst/>
              <a:cxnLst/>
              <a:rect l="l" t="t" r="r" b="b"/>
              <a:pathLst>
                <a:path w="3001" h="358" extrusionOk="0">
                  <a:moveTo>
                    <a:pt x="214" y="1"/>
                  </a:moveTo>
                  <a:cubicBezTo>
                    <a:pt x="119" y="1"/>
                    <a:pt x="72" y="72"/>
                    <a:pt x="24" y="167"/>
                  </a:cubicBezTo>
                  <a:cubicBezTo>
                    <a:pt x="0" y="287"/>
                    <a:pt x="95" y="358"/>
                    <a:pt x="214" y="358"/>
                  </a:cubicBezTo>
                  <a:lnTo>
                    <a:pt x="2834" y="358"/>
                  </a:lnTo>
                  <a:cubicBezTo>
                    <a:pt x="2929" y="358"/>
                    <a:pt x="2977" y="310"/>
                    <a:pt x="3001" y="215"/>
                  </a:cubicBezTo>
                  <a:cubicBezTo>
                    <a:pt x="3001" y="96"/>
                    <a:pt x="2929" y="1"/>
                    <a:pt x="283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5" name="Google Shape;19935;p83"/>
            <p:cNvSpPr/>
            <p:nvPr/>
          </p:nvSpPr>
          <p:spPr>
            <a:xfrm>
              <a:off x="4583432" y="3081703"/>
              <a:ext cx="89475" cy="10704"/>
            </a:xfrm>
            <a:custGeom>
              <a:avLst/>
              <a:gdLst/>
              <a:ahLst/>
              <a:cxnLst/>
              <a:rect l="l" t="t" r="r" b="b"/>
              <a:pathLst>
                <a:path w="3001" h="359" extrusionOk="0">
                  <a:moveTo>
                    <a:pt x="214" y="1"/>
                  </a:moveTo>
                  <a:cubicBezTo>
                    <a:pt x="119" y="1"/>
                    <a:pt x="72" y="48"/>
                    <a:pt x="24" y="144"/>
                  </a:cubicBezTo>
                  <a:cubicBezTo>
                    <a:pt x="0" y="263"/>
                    <a:pt x="95" y="358"/>
                    <a:pt x="214" y="358"/>
                  </a:cubicBezTo>
                  <a:lnTo>
                    <a:pt x="2834" y="358"/>
                  </a:lnTo>
                  <a:cubicBezTo>
                    <a:pt x="2929" y="358"/>
                    <a:pt x="2977" y="287"/>
                    <a:pt x="3001" y="191"/>
                  </a:cubicBezTo>
                  <a:cubicBezTo>
                    <a:pt x="3001" y="72"/>
                    <a:pt x="2929" y="1"/>
                    <a:pt x="283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6" name="Google Shape;19936;p83"/>
            <p:cNvSpPr/>
            <p:nvPr/>
          </p:nvSpPr>
          <p:spPr>
            <a:xfrm>
              <a:off x="4603289" y="3103737"/>
              <a:ext cx="50447" cy="10674"/>
            </a:xfrm>
            <a:custGeom>
              <a:avLst/>
              <a:gdLst/>
              <a:ahLst/>
              <a:cxnLst/>
              <a:rect l="l" t="t" r="r" b="b"/>
              <a:pathLst>
                <a:path w="1692" h="358" extrusionOk="0">
                  <a:moveTo>
                    <a:pt x="191" y="0"/>
                  </a:moveTo>
                  <a:cubicBezTo>
                    <a:pt x="120" y="0"/>
                    <a:pt x="49" y="48"/>
                    <a:pt x="25" y="143"/>
                  </a:cubicBezTo>
                  <a:cubicBezTo>
                    <a:pt x="1" y="262"/>
                    <a:pt x="72" y="357"/>
                    <a:pt x="191" y="357"/>
                  </a:cubicBezTo>
                  <a:lnTo>
                    <a:pt x="1501" y="357"/>
                  </a:lnTo>
                  <a:cubicBezTo>
                    <a:pt x="1597" y="357"/>
                    <a:pt x="1668" y="286"/>
                    <a:pt x="1692" y="214"/>
                  </a:cubicBezTo>
                  <a:cubicBezTo>
                    <a:pt x="1692" y="95"/>
                    <a:pt x="1597" y="0"/>
                    <a:pt x="150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7" name="Google Shape;19937;p83"/>
            <p:cNvSpPr/>
            <p:nvPr/>
          </p:nvSpPr>
          <p:spPr>
            <a:xfrm>
              <a:off x="4412292" y="3058984"/>
              <a:ext cx="89505" cy="10674"/>
            </a:xfrm>
            <a:custGeom>
              <a:avLst/>
              <a:gdLst/>
              <a:ahLst/>
              <a:cxnLst/>
              <a:rect l="l" t="t" r="r" b="b"/>
              <a:pathLst>
                <a:path w="3002" h="358" extrusionOk="0">
                  <a:moveTo>
                    <a:pt x="215" y="1"/>
                  </a:moveTo>
                  <a:cubicBezTo>
                    <a:pt x="120" y="1"/>
                    <a:pt x="48" y="72"/>
                    <a:pt x="25" y="167"/>
                  </a:cubicBezTo>
                  <a:cubicBezTo>
                    <a:pt x="1" y="287"/>
                    <a:pt x="96" y="358"/>
                    <a:pt x="215" y="358"/>
                  </a:cubicBezTo>
                  <a:lnTo>
                    <a:pt x="2835" y="358"/>
                  </a:lnTo>
                  <a:cubicBezTo>
                    <a:pt x="2906" y="358"/>
                    <a:pt x="2978" y="310"/>
                    <a:pt x="3001" y="215"/>
                  </a:cubicBezTo>
                  <a:cubicBezTo>
                    <a:pt x="3001" y="96"/>
                    <a:pt x="2906" y="1"/>
                    <a:pt x="283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8" name="Google Shape;19938;p83"/>
            <p:cNvSpPr/>
            <p:nvPr/>
          </p:nvSpPr>
          <p:spPr>
            <a:xfrm>
              <a:off x="4412292" y="3081703"/>
              <a:ext cx="89505" cy="10704"/>
            </a:xfrm>
            <a:custGeom>
              <a:avLst/>
              <a:gdLst/>
              <a:ahLst/>
              <a:cxnLst/>
              <a:rect l="l" t="t" r="r" b="b"/>
              <a:pathLst>
                <a:path w="3002" h="359" extrusionOk="0">
                  <a:moveTo>
                    <a:pt x="215" y="1"/>
                  </a:moveTo>
                  <a:cubicBezTo>
                    <a:pt x="120" y="1"/>
                    <a:pt x="48" y="48"/>
                    <a:pt x="25" y="144"/>
                  </a:cubicBezTo>
                  <a:cubicBezTo>
                    <a:pt x="1" y="263"/>
                    <a:pt x="96" y="358"/>
                    <a:pt x="215" y="358"/>
                  </a:cubicBezTo>
                  <a:lnTo>
                    <a:pt x="2835" y="358"/>
                  </a:lnTo>
                  <a:cubicBezTo>
                    <a:pt x="2906" y="358"/>
                    <a:pt x="2978" y="287"/>
                    <a:pt x="3001" y="191"/>
                  </a:cubicBezTo>
                  <a:cubicBezTo>
                    <a:pt x="3001" y="72"/>
                    <a:pt x="2906" y="1"/>
                    <a:pt x="283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9" name="Google Shape;19939;p83"/>
            <p:cNvSpPr/>
            <p:nvPr/>
          </p:nvSpPr>
          <p:spPr>
            <a:xfrm>
              <a:off x="4431463" y="3103737"/>
              <a:ext cx="51163" cy="10674"/>
            </a:xfrm>
            <a:custGeom>
              <a:avLst/>
              <a:gdLst/>
              <a:ahLst/>
              <a:cxnLst/>
              <a:rect l="l" t="t" r="r" b="b"/>
              <a:pathLst>
                <a:path w="1716" h="358" extrusionOk="0">
                  <a:moveTo>
                    <a:pt x="215" y="0"/>
                  </a:moveTo>
                  <a:cubicBezTo>
                    <a:pt x="120" y="0"/>
                    <a:pt x="72" y="48"/>
                    <a:pt x="48" y="143"/>
                  </a:cubicBezTo>
                  <a:cubicBezTo>
                    <a:pt x="1" y="262"/>
                    <a:pt x="96" y="357"/>
                    <a:pt x="215" y="357"/>
                  </a:cubicBezTo>
                  <a:lnTo>
                    <a:pt x="1525" y="357"/>
                  </a:lnTo>
                  <a:cubicBezTo>
                    <a:pt x="1620" y="357"/>
                    <a:pt x="1668" y="286"/>
                    <a:pt x="1692" y="214"/>
                  </a:cubicBezTo>
                  <a:cubicBezTo>
                    <a:pt x="1715" y="95"/>
                    <a:pt x="1620" y="0"/>
                    <a:pt x="152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940" name="Google Shape;19940;p83"/>
          <p:cNvGrpSpPr/>
          <p:nvPr/>
        </p:nvGrpSpPr>
        <p:grpSpPr>
          <a:xfrm>
            <a:off x="4769244" y="2994285"/>
            <a:ext cx="352920" cy="354441"/>
            <a:chOff x="4959731" y="2994285"/>
            <a:chExt cx="352920" cy="354441"/>
          </a:xfrm>
        </p:grpSpPr>
        <p:sp>
          <p:nvSpPr>
            <p:cNvPr id="19941" name="Google Shape;19941;p83"/>
            <p:cNvSpPr/>
            <p:nvPr/>
          </p:nvSpPr>
          <p:spPr>
            <a:xfrm>
              <a:off x="4963995" y="3319570"/>
              <a:ext cx="343678" cy="23464"/>
            </a:xfrm>
            <a:custGeom>
              <a:avLst/>
              <a:gdLst/>
              <a:ahLst/>
              <a:cxnLst/>
              <a:rect l="l" t="t" r="r" b="b"/>
              <a:pathLst>
                <a:path w="11527" h="787" extrusionOk="0">
                  <a:moveTo>
                    <a:pt x="120" y="1"/>
                  </a:moveTo>
                  <a:cubicBezTo>
                    <a:pt x="72" y="1"/>
                    <a:pt x="1" y="48"/>
                    <a:pt x="1" y="120"/>
                  </a:cubicBezTo>
                  <a:lnTo>
                    <a:pt x="1" y="667"/>
                  </a:lnTo>
                  <a:cubicBezTo>
                    <a:pt x="1" y="739"/>
                    <a:pt x="72" y="787"/>
                    <a:pt x="120" y="787"/>
                  </a:cubicBezTo>
                  <a:lnTo>
                    <a:pt x="11408" y="787"/>
                  </a:lnTo>
                  <a:cubicBezTo>
                    <a:pt x="11479" y="787"/>
                    <a:pt x="11527" y="739"/>
                    <a:pt x="11527" y="667"/>
                  </a:cubicBezTo>
                  <a:lnTo>
                    <a:pt x="11527" y="120"/>
                  </a:lnTo>
                  <a:cubicBezTo>
                    <a:pt x="11527" y="48"/>
                    <a:pt x="11479" y="1"/>
                    <a:pt x="11408" y="1"/>
                  </a:cubicBezTo>
                  <a:close/>
                </a:path>
              </a:pathLst>
            </a:custGeom>
            <a:solidFill>
              <a:srgbClr val="939F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2" name="Google Shape;19942;p83"/>
            <p:cNvSpPr/>
            <p:nvPr/>
          </p:nvSpPr>
          <p:spPr>
            <a:xfrm>
              <a:off x="5289907" y="3318169"/>
              <a:ext cx="17770" cy="24150"/>
            </a:xfrm>
            <a:custGeom>
              <a:avLst/>
              <a:gdLst/>
              <a:ahLst/>
              <a:cxnLst/>
              <a:rect l="l" t="t" r="r" b="b"/>
              <a:pathLst>
                <a:path w="596" h="810" extrusionOk="0">
                  <a:moveTo>
                    <a:pt x="1" y="0"/>
                  </a:moveTo>
                  <a:cubicBezTo>
                    <a:pt x="72" y="0"/>
                    <a:pt x="120" y="71"/>
                    <a:pt x="120" y="119"/>
                  </a:cubicBezTo>
                  <a:lnTo>
                    <a:pt x="120" y="691"/>
                  </a:lnTo>
                  <a:cubicBezTo>
                    <a:pt x="120" y="738"/>
                    <a:pt x="72" y="810"/>
                    <a:pt x="1" y="810"/>
                  </a:cubicBezTo>
                  <a:lnTo>
                    <a:pt x="477" y="810"/>
                  </a:lnTo>
                  <a:cubicBezTo>
                    <a:pt x="548" y="810"/>
                    <a:pt x="596" y="762"/>
                    <a:pt x="596" y="691"/>
                  </a:cubicBezTo>
                  <a:lnTo>
                    <a:pt x="596" y="119"/>
                  </a:lnTo>
                  <a:cubicBezTo>
                    <a:pt x="596" y="71"/>
                    <a:pt x="548" y="0"/>
                    <a:pt x="47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3" name="Google Shape;19943;p83"/>
            <p:cNvSpPr/>
            <p:nvPr/>
          </p:nvSpPr>
          <p:spPr>
            <a:xfrm>
              <a:off x="5009434" y="3028453"/>
              <a:ext cx="68187" cy="289742"/>
            </a:xfrm>
            <a:custGeom>
              <a:avLst/>
              <a:gdLst/>
              <a:ahLst/>
              <a:cxnLst/>
              <a:rect l="l" t="t" r="r" b="b"/>
              <a:pathLst>
                <a:path w="2287" h="9718" extrusionOk="0">
                  <a:moveTo>
                    <a:pt x="72" y="1"/>
                  </a:moveTo>
                  <a:cubicBezTo>
                    <a:pt x="25" y="1"/>
                    <a:pt x="1" y="25"/>
                    <a:pt x="1" y="48"/>
                  </a:cubicBezTo>
                  <a:lnTo>
                    <a:pt x="1" y="9717"/>
                  </a:lnTo>
                  <a:lnTo>
                    <a:pt x="2287" y="9717"/>
                  </a:lnTo>
                  <a:lnTo>
                    <a:pt x="2287" y="48"/>
                  </a:lnTo>
                  <a:cubicBezTo>
                    <a:pt x="2287" y="25"/>
                    <a:pt x="2263" y="1"/>
                    <a:pt x="2239" y="1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4" name="Google Shape;19944;p83"/>
            <p:cNvSpPr/>
            <p:nvPr/>
          </p:nvSpPr>
          <p:spPr>
            <a:xfrm>
              <a:off x="5112386" y="3139933"/>
              <a:ext cx="68217" cy="178264"/>
            </a:xfrm>
            <a:custGeom>
              <a:avLst/>
              <a:gdLst/>
              <a:ahLst/>
              <a:cxnLst/>
              <a:rect l="l" t="t" r="r" b="b"/>
              <a:pathLst>
                <a:path w="2288" h="5979" extrusionOk="0">
                  <a:moveTo>
                    <a:pt x="72" y="1"/>
                  </a:moveTo>
                  <a:cubicBezTo>
                    <a:pt x="25" y="1"/>
                    <a:pt x="1" y="24"/>
                    <a:pt x="1" y="72"/>
                  </a:cubicBezTo>
                  <a:lnTo>
                    <a:pt x="1" y="5978"/>
                  </a:lnTo>
                  <a:lnTo>
                    <a:pt x="2287" y="5978"/>
                  </a:lnTo>
                  <a:lnTo>
                    <a:pt x="2287" y="72"/>
                  </a:lnTo>
                  <a:cubicBezTo>
                    <a:pt x="2287" y="24"/>
                    <a:pt x="2263" y="1"/>
                    <a:pt x="2239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5" name="Google Shape;19945;p83"/>
            <p:cNvSpPr/>
            <p:nvPr/>
          </p:nvSpPr>
          <p:spPr>
            <a:xfrm>
              <a:off x="5216054" y="3215187"/>
              <a:ext cx="68902" cy="103011"/>
            </a:xfrm>
            <a:custGeom>
              <a:avLst/>
              <a:gdLst/>
              <a:ahLst/>
              <a:cxnLst/>
              <a:rect l="l" t="t" r="r" b="b"/>
              <a:pathLst>
                <a:path w="2311" h="3455" extrusionOk="0">
                  <a:moveTo>
                    <a:pt x="72" y="1"/>
                  </a:moveTo>
                  <a:cubicBezTo>
                    <a:pt x="48" y="1"/>
                    <a:pt x="1" y="49"/>
                    <a:pt x="1" y="72"/>
                  </a:cubicBezTo>
                  <a:lnTo>
                    <a:pt x="1" y="3454"/>
                  </a:lnTo>
                  <a:lnTo>
                    <a:pt x="2311" y="3454"/>
                  </a:lnTo>
                  <a:lnTo>
                    <a:pt x="2311" y="72"/>
                  </a:lnTo>
                  <a:cubicBezTo>
                    <a:pt x="2311" y="49"/>
                    <a:pt x="2263" y="1"/>
                    <a:pt x="2239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6" name="Google Shape;19946;p83"/>
            <p:cNvSpPr/>
            <p:nvPr/>
          </p:nvSpPr>
          <p:spPr>
            <a:xfrm>
              <a:off x="5061998" y="3028900"/>
              <a:ext cx="15623" cy="290696"/>
            </a:xfrm>
            <a:custGeom>
              <a:avLst/>
              <a:gdLst/>
              <a:ahLst/>
              <a:cxnLst/>
              <a:rect l="l" t="t" r="r" b="b"/>
              <a:pathLst>
                <a:path w="524" h="9750" extrusionOk="0">
                  <a:moveTo>
                    <a:pt x="495" y="0"/>
                  </a:moveTo>
                  <a:cubicBezTo>
                    <a:pt x="489" y="0"/>
                    <a:pt x="483" y="3"/>
                    <a:pt x="476" y="10"/>
                  </a:cubicBezTo>
                  <a:lnTo>
                    <a:pt x="0" y="10"/>
                  </a:lnTo>
                  <a:cubicBezTo>
                    <a:pt x="24" y="10"/>
                    <a:pt x="48" y="33"/>
                    <a:pt x="48" y="57"/>
                  </a:cubicBezTo>
                  <a:lnTo>
                    <a:pt x="48" y="9750"/>
                  </a:lnTo>
                  <a:lnTo>
                    <a:pt x="524" y="9750"/>
                  </a:lnTo>
                  <a:lnTo>
                    <a:pt x="524" y="57"/>
                  </a:lnTo>
                  <a:cubicBezTo>
                    <a:pt x="524" y="22"/>
                    <a:pt x="511" y="0"/>
                    <a:pt x="495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7" name="Google Shape;19947;p83"/>
            <p:cNvSpPr/>
            <p:nvPr/>
          </p:nvSpPr>
          <p:spPr>
            <a:xfrm>
              <a:off x="5164950" y="3140648"/>
              <a:ext cx="15653" cy="178950"/>
            </a:xfrm>
            <a:custGeom>
              <a:avLst/>
              <a:gdLst/>
              <a:ahLst/>
              <a:cxnLst/>
              <a:rect l="l" t="t" r="r" b="b"/>
              <a:pathLst>
                <a:path w="525" h="6002" extrusionOk="0">
                  <a:moveTo>
                    <a:pt x="0" y="0"/>
                  </a:moveTo>
                  <a:cubicBezTo>
                    <a:pt x="24" y="0"/>
                    <a:pt x="48" y="48"/>
                    <a:pt x="48" y="72"/>
                  </a:cubicBezTo>
                  <a:lnTo>
                    <a:pt x="48" y="6002"/>
                  </a:lnTo>
                  <a:lnTo>
                    <a:pt x="524" y="6002"/>
                  </a:lnTo>
                  <a:lnTo>
                    <a:pt x="524" y="72"/>
                  </a:lnTo>
                  <a:cubicBezTo>
                    <a:pt x="524" y="48"/>
                    <a:pt x="500" y="0"/>
                    <a:pt x="476" y="0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8" name="Google Shape;19948;p83"/>
            <p:cNvSpPr/>
            <p:nvPr/>
          </p:nvSpPr>
          <p:spPr>
            <a:xfrm>
              <a:off x="5267903" y="3215187"/>
              <a:ext cx="15653" cy="103011"/>
            </a:xfrm>
            <a:custGeom>
              <a:avLst/>
              <a:gdLst/>
              <a:ahLst/>
              <a:cxnLst/>
              <a:rect l="l" t="t" r="r" b="b"/>
              <a:pathLst>
                <a:path w="525" h="3455" extrusionOk="0">
                  <a:moveTo>
                    <a:pt x="0" y="1"/>
                  </a:moveTo>
                  <a:cubicBezTo>
                    <a:pt x="24" y="1"/>
                    <a:pt x="48" y="49"/>
                    <a:pt x="48" y="72"/>
                  </a:cubicBezTo>
                  <a:lnTo>
                    <a:pt x="48" y="3454"/>
                  </a:lnTo>
                  <a:lnTo>
                    <a:pt x="524" y="3454"/>
                  </a:lnTo>
                  <a:lnTo>
                    <a:pt x="524" y="72"/>
                  </a:lnTo>
                  <a:cubicBezTo>
                    <a:pt x="524" y="49"/>
                    <a:pt x="500" y="1"/>
                    <a:pt x="477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9" name="Google Shape;19949;p83"/>
            <p:cNvSpPr/>
            <p:nvPr/>
          </p:nvSpPr>
          <p:spPr>
            <a:xfrm>
              <a:off x="5091813" y="2999443"/>
              <a:ext cx="193142" cy="156857"/>
            </a:xfrm>
            <a:custGeom>
              <a:avLst/>
              <a:gdLst/>
              <a:ahLst/>
              <a:cxnLst/>
              <a:rect l="l" t="t" r="r" b="b"/>
              <a:pathLst>
                <a:path w="6478" h="5261" extrusionOk="0">
                  <a:moveTo>
                    <a:pt x="474" y="1"/>
                  </a:moveTo>
                  <a:cubicBezTo>
                    <a:pt x="361" y="1"/>
                    <a:pt x="249" y="55"/>
                    <a:pt x="167" y="164"/>
                  </a:cubicBezTo>
                  <a:cubicBezTo>
                    <a:pt x="0" y="331"/>
                    <a:pt x="48" y="569"/>
                    <a:pt x="215" y="736"/>
                  </a:cubicBezTo>
                  <a:lnTo>
                    <a:pt x="4811" y="4332"/>
                  </a:lnTo>
                  <a:cubicBezTo>
                    <a:pt x="4644" y="4355"/>
                    <a:pt x="4501" y="4498"/>
                    <a:pt x="4501" y="4665"/>
                  </a:cubicBezTo>
                  <a:cubicBezTo>
                    <a:pt x="4477" y="4856"/>
                    <a:pt x="4620" y="5070"/>
                    <a:pt x="4858" y="5094"/>
                  </a:cubicBezTo>
                  <a:lnTo>
                    <a:pt x="6002" y="5260"/>
                  </a:lnTo>
                  <a:lnTo>
                    <a:pt x="6049" y="5260"/>
                  </a:lnTo>
                  <a:cubicBezTo>
                    <a:pt x="6168" y="5260"/>
                    <a:pt x="6264" y="5189"/>
                    <a:pt x="6359" y="5141"/>
                  </a:cubicBezTo>
                  <a:cubicBezTo>
                    <a:pt x="6430" y="5070"/>
                    <a:pt x="6478" y="4951"/>
                    <a:pt x="6430" y="4808"/>
                  </a:cubicBezTo>
                  <a:lnTo>
                    <a:pt x="6192" y="3665"/>
                  </a:lnTo>
                  <a:cubicBezTo>
                    <a:pt x="6152" y="3505"/>
                    <a:pt x="5995" y="3362"/>
                    <a:pt x="5819" y="3362"/>
                  </a:cubicBezTo>
                  <a:cubicBezTo>
                    <a:pt x="5785" y="3362"/>
                    <a:pt x="5750" y="3367"/>
                    <a:pt x="5716" y="3379"/>
                  </a:cubicBezTo>
                  <a:cubicBezTo>
                    <a:pt x="5525" y="3403"/>
                    <a:pt x="5406" y="3593"/>
                    <a:pt x="5406" y="3784"/>
                  </a:cubicBezTo>
                  <a:lnTo>
                    <a:pt x="715" y="93"/>
                  </a:lnTo>
                  <a:cubicBezTo>
                    <a:pt x="643" y="31"/>
                    <a:pt x="559" y="1"/>
                    <a:pt x="474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0" name="Google Shape;19950;p83"/>
            <p:cNvSpPr/>
            <p:nvPr/>
          </p:nvSpPr>
          <p:spPr>
            <a:xfrm>
              <a:off x="5094646" y="2999443"/>
              <a:ext cx="153398" cy="118216"/>
            </a:xfrm>
            <a:custGeom>
              <a:avLst/>
              <a:gdLst/>
              <a:ahLst/>
              <a:cxnLst/>
              <a:rect l="l" t="t" r="r" b="b"/>
              <a:pathLst>
                <a:path w="5145" h="3965" extrusionOk="0">
                  <a:moveTo>
                    <a:pt x="379" y="1"/>
                  </a:moveTo>
                  <a:cubicBezTo>
                    <a:pt x="266" y="1"/>
                    <a:pt x="154" y="55"/>
                    <a:pt x="72" y="164"/>
                  </a:cubicBezTo>
                  <a:cubicBezTo>
                    <a:pt x="24" y="188"/>
                    <a:pt x="1" y="212"/>
                    <a:pt x="1" y="283"/>
                  </a:cubicBezTo>
                  <a:cubicBezTo>
                    <a:pt x="96" y="283"/>
                    <a:pt x="167" y="307"/>
                    <a:pt x="263" y="378"/>
                  </a:cubicBezTo>
                  <a:lnTo>
                    <a:pt x="4835" y="3951"/>
                  </a:lnTo>
                  <a:cubicBezTo>
                    <a:pt x="4852" y="3959"/>
                    <a:pt x="4873" y="3965"/>
                    <a:pt x="4893" y="3965"/>
                  </a:cubicBezTo>
                  <a:cubicBezTo>
                    <a:pt x="4928" y="3965"/>
                    <a:pt x="4963" y="3948"/>
                    <a:pt x="4978" y="3903"/>
                  </a:cubicBezTo>
                  <a:cubicBezTo>
                    <a:pt x="5002" y="3831"/>
                    <a:pt x="5073" y="3736"/>
                    <a:pt x="5144" y="3665"/>
                  </a:cubicBezTo>
                  <a:lnTo>
                    <a:pt x="620" y="93"/>
                  </a:lnTo>
                  <a:cubicBezTo>
                    <a:pt x="548" y="31"/>
                    <a:pt x="464" y="1"/>
                    <a:pt x="379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1" name="Google Shape;19951;p83"/>
            <p:cNvSpPr/>
            <p:nvPr/>
          </p:nvSpPr>
          <p:spPr>
            <a:xfrm>
              <a:off x="5253711" y="3099682"/>
              <a:ext cx="31246" cy="58736"/>
            </a:xfrm>
            <a:custGeom>
              <a:avLst/>
              <a:gdLst/>
              <a:ahLst/>
              <a:cxnLst/>
              <a:rect l="l" t="t" r="r" b="b"/>
              <a:pathLst>
                <a:path w="1048" h="1970" extrusionOk="0">
                  <a:moveTo>
                    <a:pt x="389" y="0"/>
                  </a:moveTo>
                  <a:cubicBezTo>
                    <a:pt x="355" y="0"/>
                    <a:pt x="320" y="5"/>
                    <a:pt x="286" y="17"/>
                  </a:cubicBezTo>
                  <a:cubicBezTo>
                    <a:pt x="143" y="41"/>
                    <a:pt x="48" y="136"/>
                    <a:pt x="0" y="279"/>
                  </a:cubicBezTo>
                  <a:cubicBezTo>
                    <a:pt x="214" y="279"/>
                    <a:pt x="381" y="398"/>
                    <a:pt x="405" y="612"/>
                  </a:cubicBezTo>
                  <a:lnTo>
                    <a:pt x="643" y="1732"/>
                  </a:lnTo>
                  <a:cubicBezTo>
                    <a:pt x="691" y="1827"/>
                    <a:pt x="643" y="1898"/>
                    <a:pt x="643" y="1970"/>
                  </a:cubicBezTo>
                  <a:cubicBezTo>
                    <a:pt x="762" y="1970"/>
                    <a:pt x="857" y="1922"/>
                    <a:pt x="929" y="1851"/>
                  </a:cubicBezTo>
                  <a:cubicBezTo>
                    <a:pt x="1000" y="1708"/>
                    <a:pt x="1048" y="1589"/>
                    <a:pt x="1000" y="1446"/>
                  </a:cubicBezTo>
                  <a:lnTo>
                    <a:pt x="762" y="303"/>
                  </a:lnTo>
                  <a:cubicBezTo>
                    <a:pt x="722" y="143"/>
                    <a:pt x="565" y="0"/>
                    <a:pt x="389" y="0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2" name="Google Shape;19952;p83"/>
            <p:cNvSpPr/>
            <p:nvPr/>
          </p:nvSpPr>
          <p:spPr>
            <a:xfrm>
              <a:off x="4959731" y="2994285"/>
              <a:ext cx="352920" cy="354441"/>
            </a:xfrm>
            <a:custGeom>
              <a:avLst/>
              <a:gdLst/>
              <a:ahLst/>
              <a:cxnLst/>
              <a:rect l="l" t="t" r="r" b="b"/>
              <a:pathLst>
                <a:path w="11837" h="11888" extrusionOk="0">
                  <a:moveTo>
                    <a:pt x="3763" y="1337"/>
                  </a:moveTo>
                  <a:lnTo>
                    <a:pt x="3763" y="10720"/>
                  </a:lnTo>
                  <a:lnTo>
                    <a:pt x="1787" y="10720"/>
                  </a:lnTo>
                  <a:lnTo>
                    <a:pt x="1787" y="1337"/>
                  </a:lnTo>
                  <a:close/>
                  <a:moveTo>
                    <a:pt x="7240" y="5100"/>
                  </a:moveTo>
                  <a:lnTo>
                    <a:pt x="7240" y="10720"/>
                  </a:lnTo>
                  <a:lnTo>
                    <a:pt x="5264" y="10720"/>
                  </a:lnTo>
                  <a:lnTo>
                    <a:pt x="5264" y="5100"/>
                  </a:lnTo>
                  <a:close/>
                  <a:moveTo>
                    <a:pt x="10717" y="7600"/>
                  </a:moveTo>
                  <a:lnTo>
                    <a:pt x="10717" y="10720"/>
                  </a:lnTo>
                  <a:lnTo>
                    <a:pt x="8765" y="10720"/>
                  </a:lnTo>
                  <a:lnTo>
                    <a:pt x="8765" y="7600"/>
                  </a:lnTo>
                  <a:close/>
                  <a:moveTo>
                    <a:pt x="917" y="0"/>
                  </a:moveTo>
                  <a:cubicBezTo>
                    <a:pt x="815" y="0"/>
                    <a:pt x="739" y="88"/>
                    <a:pt x="739" y="194"/>
                  </a:cubicBezTo>
                  <a:lnTo>
                    <a:pt x="739" y="980"/>
                  </a:lnTo>
                  <a:lnTo>
                    <a:pt x="572" y="980"/>
                  </a:lnTo>
                  <a:cubicBezTo>
                    <a:pt x="477" y="980"/>
                    <a:pt x="382" y="1075"/>
                    <a:pt x="382" y="1171"/>
                  </a:cubicBezTo>
                  <a:cubicBezTo>
                    <a:pt x="382" y="1266"/>
                    <a:pt x="477" y="1313"/>
                    <a:pt x="549" y="1313"/>
                  </a:cubicBezTo>
                  <a:lnTo>
                    <a:pt x="739" y="1313"/>
                  </a:lnTo>
                  <a:lnTo>
                    <a:pt x="739" y="2218"/>
                  </a:lnTo>
                  <a:lnTo>
                    <a:pt x="549" y="2218"/>
                  </a:lnTo>
                  <a:cubicBezTo>
                    <a:pt x="453" y="2218"/>
                    <a:pt x="358" y="2266"/>
                    <a:pt x="358" y="2361"/>
                  </a:cubicBezTo>
                  <a:cubicBezTo>
                    <a:pt x="358" y="2480"/>
                    <a:pt x="429" y="2576"/>
                    <a:pt x="549" y="2576"/>
                  </a:cubicBezTo>
                  <a:lnTo>
                    <a:pt x="739" y="2576"/>
                  </a:lnTo>
                  <a:lnTo>
                    <a:pt x="739" y="3457"/>
                  </a:lnTo>
                  <a:lnTo>
                    <a:pt x="549" y="3457"/>
                  </a:lnTo>
                  <a:cubicBezTo>
                    <a:pt x="453" y="3457"/>
                    <a:pt x="358" y="3528"/>
                    <a:pt x="358" y="3600"/>
                  </a:cubicBezTo>
                  <a:cubicBezTo>
                    <a:pt x="358" y="3719"/>
                    <a:pt x="429" y="3814"/>
                    <a:pt x="549" y="3814"/>
                  </a:cubicBezTo>
                  <a:lnTo>
                    <a:pt x="739" y="3814"/>
                  </a:lnTo>
                  <a:lnTo>
                    <a:pt x="739" y="4719"/>
                  </a:lnTo>
                  <a:lnTo>
                    <a:pt x="549" y="4719"/>
                  </a:lnTo>
                  <a:cubicBezTo>
                    <a:pt x="453" y="4719"/>
                    <a:pt x="358" y="4767"/>
                    <a:pt x="358" y="4862"/>
                  </a:cubicBezTo>
                  <a:cubicBezTo>
                    <a:pt x="358" y="4981"/>
                    <a:pt x="429" y="5076"/>
                    <a:pt x="549" y="5076"/>
                  </a:cubicBezTo>
                  <a:lnTo>
                    <a:pt x="739" y="5076"/>
                  </a:lnTo>
                  <a:lnTo>
                    <a:pt x="739" y="5957"/>
                  </a:lnTo>
                  <a:lnTo>
                    <a:pt x="549" y="5957"/>
                  </a:lnTo>
                  <a:cubicBezTo>
                    <a:pt x="453" y="5957"/>
                    <a:pt x="358" y="6029"/>
                    <a:pt x="358" y="6100"/>
                  </a:cubicBezTo>
                  <a:cubicBezTo>
                    <a:pt x="358" y="6219"/>
                    <a:pt x="429" y="6314"/>
                    <a:pt x="549" y="6314"/>
                  </a:cubicBezTo>
                  <a:lnTo>
                    <a:pt x="739" y="6314"/>
                  </a:lnTo>
                  <a:lnTo>
                    <a:pt x="739" y="7219"/>
                  </a:lnTo>
                  <a:lnTo>
                    <a:pt x="549" y="7219"/>
                  </a:lnTo>
                  <a:cubicBezTo>
                    <a:pt x="453" y="7219"/>
                    <a:pt x="358" y="7267"/>
                    <a:pt x="358" y="7362"/>
                  </a:cubicBezTo>
                  <a:cubicBezTo>
                    <a:pt x="358" y="7481"/>
                    <a:pt x="429" y="7577"/>
                    <a:pt x="549" y="7577"/>
                  </a:cubicBezTo>
                  <a:lnTo>
                    <a:pt x="739" y="7577"/>
                  </a:lnTo>
                  <a:lnTo>
                    <a:pt x="739" y="8458"/>
                  </a:lnTo>
                  <a:lnTo>
                    <a:pt x="549" y="8458"/>
                  </a:lnTo>
                  <a:cubicBezTo>
                    <a:pt x="453" y="8458"/>
                    <a:pt x="358" y="8529"/>
                    <a:pt x="358" y="8601"/>
                  </a:cubicBezTo>
                  <a:cubicBezTo>
                    <a:pt x="358" y="8720"/>
                    <a:pt x="429" y="8815"/>
                    <a:pt x="549" y="8815"/>
                  </a:cubicBezTo>
                  <a:lnTo>
                    <a:pt x="739" y="8815"/>
                  </a:lnTo>
                  <a:lnTo>
                    <a:pt x="739" y="9720"/>
                  </a:lnTo>
                  <a:lnTo>
                    <a:pt x="549" y="9720"/>
                  </a:lnTo>
                  <a:cubicBezTo>
                    <a:pt x="453" y="9720"/>
                    <a:pt x="358" y="9768"/>
                    <a:pt x="358" y="9863"/>
                  </a:cubicBezTo>
                  <a:cubicBezTo>
                    <a:pt x="358" y="9982"/>
                    <a:pt x="429" y="10077"/>
                    <a:pt x="549" y="10077"/>
                  </a:cubicBezTo>
                  <a:lnTo>
                    <a:pt x="715" y="10077"/>
                  </a:lnTo>
                  <a:lnTo>
                    <a:pt x="715" y="10696"/>
                  </a:lnTo>
                  <a:lnTo>
                    <a:pt x="310" y="10696"/>
                  </a:lnTo>
                  <a:cubicBezTo>
                    <a:pt x="144" y="10696"/>
                    <a:pt x="1" y="10815"/>
                    <a:pt x="1" y="10982"/>
                  </a:cubicBezTo>
                  <a:lnTo>
                    <a:pt x="1" y="11673"/>
                  </a:lnTo>
                  <a:cubicBezTo>
                    <a:pt x="1" y="11768"/>
                    <a:pt x="96" y="11863"/>
                    <a:pt x="191" y="11863"/>
                  </a:cubicBezTo>
                  <a:lnTo>
                    <a:pt x="2001" y="11863"/>
                  </a:lnTo>
                  <a:cubicBezTo>
                    <a:pt x="2025" y="11863"/>
                    <a:pt x="2049" y="11863"/>
                    <a:pt x="2096" y="11816"/>
                  </a:cubicBezTo>
                  <a:cubicBezTo>
                    <a:pt x="2216" y="11673"/>
                    <a:pt x="2120" y="11530"/>
                    <a:pt x="1977" y="11530"/>
                  </a:cubicBezTo>
                  <a:lnTo>
                    <a:pt x="334" y="11530"/>
                  </a:lnTo>
                  <a:lnTo>
                    <a:pt x="334" y="11054"/>
                  </a:lnTo>
                  <a:lnTo>
                    <a:pt x="11503" y="11054"/>
                  </a:lnTo>
                  <a:lnTo>
                    <a:pt x="11503" y="11530"/>
                  </a:lnTo>
                  <a:lnTo>
                    <a:pt x="2739" y="11530"/>
                  </a:lnTo>
                  <a:cubicBezTo>
                    <a:pt x="2644" y="11530"/>
                    <a:pt x="2573" y="11577"/>
                    <a:pt x="2573" y="11673"/>
                  </a:cubicBezTo>
                  <a:cubicBezTo>
                    <a:pt x="2573" y="11792"/>
                    <a:pt x="2620" y="11887"/>
                    <a:pt x="2739" y="11887"/>
                  </a:cubicBezTo>
                  <a:lnTo>
                    <a:pt x="11551" y="11887"/>
                  </a:lnTo>
                  <a:cubicBezTo>
                    <a:pt x="11694" y="11887"/>
                    <a:pt x="11837" y="11768"/>
                    <a:pt x="11837" y="11577"/>
                  </a:cubicBezTo>
                  <a:lnTo>
                    <a:pt x="11837" y="11030"/>
                  </a:lnTo>
                  <a:cubicBezTo>
                    <a:pt x="11813" y="10839"/>
                    <a:pt x="11694" y="10720"/>
                    <a:pt x="11551" y="10720"/>
                  </a:cubicBezTo>
                  <a:lnTo>
                    <a:pt x="11075" y="10720"/>
                  </a:lnTo>
                  <a:lnTo>
                    <a:pt x="11075" y="7481"/>
                  </a:lnTo>
                  <a:cubicBezTo>
                    <a:pt x="11075" y="7338"/>
                    <a:pt x="10955" y="7243"/>
                    <a:pt x="10836" y="7243"/>
                  </a:cubicBezTo>
                  <a:lnTo>
                    <a:pt x="8669" y="7243"/>
                  </a:lnTo>
                  <a:cubicBezTo>
                    <a:pt x="8526" y="7243"/>
                    <a:pt x="8431" y="7362"/>
                    <a:pt x="8431" y="7481"/>
                  </a:cubicBezTo>
                  <a:lnTo>
                    <a:pt x="8431" y="10720"/>
                  </a:lnTo>
                  <a:lnTo>
                    <a:pt x="7621" y="10720"/>
                  </a:lnTo>
                  <a:lnTo>
                    <a:pt x="7621" y="4981"/>
                  </a:lnTo>
                  <a:cubicBezTo>
                    <a:pt x="7621" y="4838"/>
                    <a:pt x="7502" y="4743"/>
                    <a:pt x="7383" y="4743"/>
                  </a:cubicBezTo>
                  <a:lnTo>
                    <a:pt x="5216" y="4743"/>
                  </a:lnTo>
                  <a:cubicBezTo>
                    <a:pt x="5073" y="4743"/>
                    <a:pt x="4978" y="4862"/>
                    <a:pt x="4978" y="4981"/>
                  </a:cubicBezTo>
                  <a:lnTo>
                    <a:pt x="4978" y="10720"/>
                  </a:lnTo>
                  <a:lnTo>
                    <a:pt x="4192" y="10720"/>
                  </a:lnTo>
                  <a:lnTo>
                    <a:pt x="4192" y="1218"/>
                  </a:lnTo>
                  <a:cubicBezTo>
                    <a:pt x="4192" y="1075"/>
                    <a:pt x="4073" y="980"/>
                    <a:pt x="3954" y="980"/>
                  </a:cubicBezTo>
                  <a:lnTo>
                    <a:pt x="1763" y="980"/>
                  </a:lnTo>
                  <a:cubicBezTo>
                    <a:pt x="1620" y="980"/>
                    <a:pt x="1525" y="1099"/>
                    <a:pt x="1525" y="1218"/>
                  </a:cubicBezTo>
                  <a:lnTo>
                    <a:pt x="1525" y="10720"/>
                  </a:lnTo>
                  <a:lnTo>
                    <a:pt x="1072" y="10720"/>
                  </a:lnTo>
                  <a:lnTo>
                    <a:pt x="1072" y="194"/>
                  </a:lnTo>
                  <a:cubicBezTo>
                    <a:pt x="1072" y="99"/>
                    <a:pt x="1025" y="27"/>
                    <a:pt x="953" y="4"/>
                  </a:cubicBezTo>
                  <a:cubicBezTo>
                    <a:pt x="941" y="1"/>
                    <a:pt x="929" y="0"/>
                    <a:pt x="91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3" name="Google Shape;19953;p83"/>
            <p:cNvSpPr/>
            <p:nvPr/>
          </p:nvSpPr>
          <p:spPr>
            <a:xfrm>
              <a:off x="5088265" y="2995149"/>
              <a:ext cx="201669" cy="166129"/>
            </a:xfrm>
            <a:custGeom>
              <a:avLst/>
              <a:gdLst/>
              <a:ahLst/>
              <a:cxnLst/>
              <a:rect l="l" t="t" r="r" b="b"/>
              <a:pathLst>
                <a:path w="6764" h="5572" extrusionOk="0">
                  <a:moveTo>
                    <a:pt x="606" y="0"/>
                  </a:moveTo>
                  <a:cubicBezTo>
                    <a:pt x="434" y="0"/>
                    <a:pt x="264" y="74"/>
                    <a:pt x="167" y="213"/>
                  </a:cubicBezTo>
                  <a:cubicBezTo>
                    <a:pt x="72" y="332"/>
                    <a:pt x="0" y="475"/>
                    <a:pt x="48" y="641"/>
                  </a:cubicBezTo>
                  <a:cubicBezTo>
                    <a:pt x="48" y="784"/>
                    <a:pt x="119" y="927"/>
                    <a:pt x="238" y="1023"/>
                  </a:cubicBezTo>
                  <a:lnTo>
                    <a:pt x="4620" y="4476"/>
                  </a:lnTo>
                  <a:cubicBezTo>
                    <a:pt x="4525" y="4571"/>
                    <a:pt x="4477" y="4690"/>
                    <a:pt x="4454" y="4809"/>
                  </a:cubicBezTo>
                  <a:cubicBezTo>
                    <a:pt x="4406" y="4952"/>
                    <a:pt x="4477" y="5095"/>
                    <a:pt x="4573" y="5214"/>
                  </a:cubicBezTo>
                  <a:cubicBezTo>
                    <a:pt x="4644" y="5333"/>
                    <a:pt x="4811" y="5428"/>
                    <a:pt x="4954" y="5428"/>
                  </a:cubicBezTo>
                  <a:lnTo>
                    <a:pt x="6073" y="5571"/>
                  </a:lnTo>
                  <a:cubicBezTo>
                    <a:pt x="6192" y="5571"/>
                    <a:pt x="6287" y="5571"/>
                    <a:pt x="6383" y="5523"/>
                  </a:cubicBezTo>
                  <a:cubicBezTo>
                    <a:pt x="6430" y="5476"/>
                    <a:pt x="6525" y="5428"/>
                    <a:pt x="6597" y="5357"/>
                  </a:cubicBezTo>
                  <a:cubicBezTo>
                    <a:pt x="6716" y="5214"/>
                    <a:pt x="6764" y="5047"/>
                    <a:pt x="6740" y="4857"/>
                  </a:cubicBezTo>
                  <a:lnTo>
                    <a:pt x="6502" y="3737"/>
                  </a:lnTo>
                  <a:cubicBezTo>
                    <a:pt x="6439" y="3468"/>
                    <a:pt x="6197" y="3271"/>
                    <a:pt x="5932" y="3271"/>
                  </a:cubicBezTo>
                  <a:cubicBezTo>
                    <a:pt x="5892" y="3271"/>
                    <a:pt x="5851" y="3276"/>
                    <a:pt x="5811" y="3285"/>
                  </a:cubicBezTo>
                  <a:cubicBezTo>
                    <a:pt x="5644" y="3309"/>
                    <a:pt x="5525" y="3428"/>
                    <a:pt x="5430" y="3547"/>
                  </a:cubicBezTo>
                  <a:lnTo>
                    <a:pt x="3168" y="1761"/>
                  </a:lnTo>
                  <a:cubicBezTo>
                    <a:pt x="3125" y="1739"/>
                    <a:pt x="3082" y="1728"/>
                    <a:pt x="3043" y="1728"/>
                  </a:cubicBezTo>
                  <a:cubicBezTo>
                    <a:pt x="2996" y="1728"/>
                    <a:pt x="2956" y="1745"/>
                    <a:pt x="2929" y="1785"/>
                  </a:cubicBezTo>
                  <a:cubicBezTo>
                    <a:pt x="2858" y="1880"/>
                    <a:pt x="2858" y="1975"/>
                    <a:pt x="2953" y="2023"/>
                  </a:cubicBezTo>
                  <a:lnTo>
                    <a:pt x="5430" y="3999"/>
                  </a:lnTo>
                  <a:cubicBezTo>
                    <a:pt x="5464" y="4016"/>
                    <a:pt x="5509" y="4033"/>
                    <a:pt x="5550" y="4033"/>
                  </a:cubicBezTo>
                  <a:cubicBezTo>
                    <a:pt x="5567" y="4033"/>
                    <a:pt x="5583" y="4030"/>
                    <a:pt x="5597" y="4023"/>
                  </a:cubicBezTo>
                  <a:cubicBezTo>
                    <a:pt x="5668" y="3999"/>
                    <a:pt x="5692" y="3928"/>
                    <a:pt x="5692" y="3880"/>
                  </a:cubicBezTo>
                  <a:cubicBezTo>
                    <a:pt x="5692" y="3761"/>
                    <a:pt x="5763" y="3666"/>
                    <a:pt x="5882" y="3642"/>
                  </a:cubicBezTo>
                  <a:cubicBezTo>
                    <a:pt x="5898" y="3639"/>
                    <a:pt x="5913" y="3638"/>
                    <a:pt x="5928" y="3638"/>
                  </a:cubicBezTo>
                  <a:cubicBezTo>
                    <a:pt x="6031" y="3638"/>
                    <a:pt x="6124" y="3705"/>
                    <a:pt x="6144" y="3809"/>
                  </a:cubicBezTo>
                  <a:lnTo>
                    <a:pt x="6383" y="4952"/>
                  </a:lnTo>
                  <a:cubicBezTo>
                    <a:pt x="6406" y="5000"/>
                    <a:pt x="6383" y="5095"/>
                    <a:pt x="6311" y="5166"/>
                  </a:cubicBezTo>
                  <a:cubicBezTo>
                    <a:pt x="6276" y="5201"/>
                    <a:pt x="6229" y="5223"/>
                    <a:pt x="6178" y="5223"/>
                  </a:cubicBezTo>
                  <a:cubicBezTo>
                    <a:pt x="6159" y="5223"/>
                    <a:pt x="6140" y="5220"/>
                    <a:pt x="6121" y="5214"/>
                  </a:cubicBezTo>
                  <a:lnTo>
                    <a:pt x="4977" y="5071"/>
                  </a:lnTo>
                  <a:cubicBezTo>
                    <a:pt x="4930" y="5071"/>
                    <a:pt x="4858" y="5047"/>
                    <a:pt x="4835" y="4976"/>
                  </a:cubicBezTo>
                  <a:cubicBezTo>
                    <a:pt x="4811" y="4928"/>
                    <a:pt x="4763" y="4857"/>
                    <a:pt x="4763" y="4809"/>
                  </a:cubicBezTo>
                  <a:cubicBezTo>
                    <a:pt x="4763" y="4714"/>
                    <a:pt x="4858" y="4618"/>
                    <a:pt x="4954" y="4595"/>
                  </a:cubicBezTo>
                  <a:cubicBezTo>
                    <a:pt x="5001" y="4571"/>
                    <a:pt x="5073" y="4523"/>
                    <a:pt x="5073" y="4476"/>
                  </a:cubicBezTo>
                  <a:cubicBezTo>
                    <a:pt x="5073" y="4404"/>
                    <a:pt x="5073" y="4357"/>
                    <a:pt x="5001" y="4285"/>
                  </a:cubicBezTo>
                  <a:lnTo>
                    <a:pt x="453" y="761"/>
                  </a:lnTo>
                  <a:cubicBezTo>
                    <a:pt x="405" y="713"/>
                    <a:pt x="357" y="665"/>
                    <a:pt x="357" y="594"/>
                  </a:cubicBezTo>
                  <a:cubicBezTo>
                    <a:pt x="357" y="546"/>
                    <a:pt x="357" y="475"/>
                    <a:pt x="429" y="427"/>
                  </a:cubicBezTo>
                  <a:cubicBezTo>
                    <a:pt x="453" y="356"/>
                    <a:pt x="524" y="332"/>
                    <a:pt x="572" y="332"/>
                  </a:cubicBezTo>
                  <a:cubicBezTo>
                    <a:pt x="643" y="332"/>
                    <a:pt x="691" y="332"/>
                    <a:pt x="762" y="403"/>
                  </a:cubicBezTo>
                  <a:lnTo>
                    <a:pt x="2310" y="1618"/>
                  </a:lnTo>
                  <a:cubicBezTo>
                    <a:pt x="2342" y="1639"/>
                    <a:pt x="2379" y="1651"/>
                    <a:pt x="2417" y="1651"/>
                  </a:cubicBezTo>
                  <a:cubicBezTo>
                    <a:pt x="2463" y="1651"/>
                    <a:pt x="2509" y="1633"/>
                    <a:pt x="2548" y="1594"/>
                  </a:cubicBezTo>
                  <a:cubicBezTo>
                    <a:pt x="2596" y="1499"/>
                    <a:pt x="2596" y="1404"/>
                    <a:pt x="2501" y="1356"/>
                  </a:cubicBezTo>
                  <a:lnTo>
                    <a:pt x="953" y="118"/>
                  </a:lnTo>
                  <a:cubicBezTo>
                    <a:pt x="853" y="38"/>
                    <a:pt x="729" y="0"/>
                    <a:pt x="60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954" name="Google Shape;19954;p83"/>
          <p:cNvGrpSpPr/>
          <p:nvPr/>
        </p:nvGrpSpPr>
        <p:grpSpPr>
          <a:xfrm>
            <a:off x="5510974" y="3002186"/>
            <a:ext cx="354351" cy="336582"/>
            <a:chOff x="5549061" y="3002186"/>
            <a:chExt cx="354351" cy="336582"/>
          </a:xfrm>
        </p:grpSpPr>
        <p:sp>
          <p:nvSpPr>
            <p:cNvPr id="19955" name="Google Shape;19955;p83"/>
            <p:cNvSpPr/>
            <p:nvPr/>
          </p:nvSpPr>
          <p:spPr>
            <a:xfrm>
              <a:off x="5624345" y="3007880"/>
              <a:ext cx="202384" cy="202384"/>
            </a:xfrm>
            <a:custGeom>
              <a:avLst/>
              <a:gdLst/>
              <a:ahLst/>
              <a:cxnLst/>
              <a:rect l="l" t="t" r="r" b="b"/>
              <a:pathLst>
                <a:path w="6788" h="6788" extrusionOk="0">
                  <a:moveTo>
                    <a:pt x="3406" y="0"/>
                  </a:moveTo>
                  <a:cubicBezTo>
                    <a:pt x="1524" y="0"/>
                    <a:pt x="0" y="1524"/>
                    <a:pt x="0" y="3382"/>
                  </a:cubicBezTo>
                  <a:cubicBezTo>
                    <a:pt x="0" y="5263"/>
                    <a:pt x="1524" y="6787"/>
                    <a:pt x="3406" y="6787"/>
                  </a:cubicBezTo>
                  <a:cubicBezTo>
                    <a:pt x="5263" y="6787"/>
                    <a:pt x="6787" y="5263"/>
                    <a:pt x="6787" y="3382"/>
                  </a:cubicBezTo>
                  <a:cubicBezTo>
                    <a:pt x="6787" y="1524"/>
                    <a:pt x="5263" y="0"/>
                    <a:pt x="3406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6" name="Google Shape;19956;p83"/>
            <p:cNvSpPr/>
            <p:nvPr/>
          </p:nvSpPr>
          <p:spPr>
            <a:xfrm>
              <a:off x="5669784" y="3016378"/>
              <a:ext cx="156946" cy="193887"/>
            </a:xfrm>
            <a:custGeom>
              <a:avLst/>
              <a:gdLst/>
              <a:ahLst/>
              <a:cxnLst/>
              <a:rect l="l" t="t" r="r" b="b"/>
              <a:pathLst>
                <a:path w="5264" h="6503" extrusionOk="0">
                  <a:moveTo>
                    <a:pt x="3311" y="1"/>
                  </a:moveTo>
                  <a:lnTo>
                    <a:pt x="3311" y="1"/>
                  </a:lnTo>
                  <a:cubicBezTo>
                    <a:pt x="4239" y="596"/>
                    <a:pt x="4835" y="1644"/>
                    <a:pt x="4835" y="2835"/>
                  </a:cubicBezTo>
                  <a:cubicBezTo>
                    <a:pt x="4835" y="4716"/>
                    <a:pt x="3311" y="6240"/>
                    <a:pt x="1429" y="6240"/>
                  </a:cubicBezTo>
                  <a:cubicBezTo>
                    <a:pt x="929" y="6240"/>
                    <a:pt x="453" y="6145"/>
                    <a:pt x="0" y="5931"/>
                  </a:cubicBezTo>
                  <a:lnTo>
                    <a:pt x="0" y="5931"/>
                  </a:lnTo>
                  <a:cubicBezTo>
                    <a:pt x="548" y="6288"/>
                    <a:pt x="1191" y="6502"/>
                    <a:pt x="1882" y="6502"/>
                  </a:cubicBezTo>
                  <a:cubicBezTo>
                    <a:pt x="3763" y="6502"/>
                    <a:pt x="5263" y="4978"/>
                    <a:pt x="5263" y="3097"/>
                  </a:cubicBezTo>
                  <a:cubicBezTo>
                    <a:pt x="5263" y="1739"/>
                    <a:pt x="4477" y="572"/>
                    <a:pt x="3311" y="1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7" name="Google Shape;19957;p83"/>
            <p:cNvSpPr/>
            <p:nvPr/>
          </p:nvSpPr>
          <p:spPr>
            <a:xfrm>
              <a:off x="5553325" y="3132837"/>
              <a:ext cx="202384" cy="202384"/>
            </a:xfrm>
            <a:custGeom>
              <a:avLst/>
              <a:gdLst/>
              <a:ahLst/>
              <a:cxnLst/>
              <a:rect l="l" t="t" r="r" b="b"/>
              <a:pathLst>
                <a:path w="6788" h="6788" extrusionOk="0">
                  <a:moveTo>
                    <a:pt x="3406" y="0"/>
                  </a:moveTo>
                  <a:cubicBezTo>
                    <a:pt x="1525" y="0"/>
                    <a:pt x="1" y="1525"/>
                    <a:pt x="1" y="3406"/>
                  </a:cubicBezTo>
                  <a:cubicBezTo>
                    <a:pt x="1" y="5263"/>
                    <a:pt x="1525" y="6788"/>
                    <a:pt x="3406" y="6788"/>
                  </a:cubicBezTo>
                  <a:cubicBezTo>
                    <a:pt x="5264" y="6788"/>
                    <a:pt x="6788" y="5263"/>
                    <a:pt x="6788" y="3406"/>
                  </a:cubicBezTo>
                  <a:cubicBezTo>
                    <a:pt x="6788" y="1525"/>
                    <a:pt x="5264" y="0"/>
                    <a:pt x="3406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8" name="Google Shape;19958;p83"/>
            <p:cNvSpPr/>
            <p:nvPr/>
          </p:nvSpPr>
          <p:spPr>
            <a:xfrm>
              <a:off x="5598764" y="3142079"/>
              <a:ext cx="156946" cy="193142"/>
            </a:xfrm>
            <a:custGeom>
              <a:avLst/>
              <a:gdLst/>
              <a:ahLst/>
              <a:cxnLst/>
              <a:rect l="l" t="t" r="r" b="b"/>
              <a:pathLst>
                <a:path w="5264" h="6478" extrusionOk="0">
                  <a:moveTo>
                    <a:pt x="3311" y="0"/>
                  </a:moveTo>
                  <a:cubicBezTo>
                    <a:pt x="4240" y="595"/>
                    <a:pt x="4835" y="1619"/>
                    <a:pt x="4835" y="2810"/>
                  </a:cubicBezTo>
                  <a:cubicBezTo>
                    <a:pt x="4835" y="4691"/>
                    <a:pt x="3311" y="6216"/>
                    <a:pt x="1430" y="6216"/>
                  </a:cubicBezTo>
                  <a:cubicBezTo>
                    <a:pt x="930" y="6216"/>
                    <a:pt x="453" y="6120"/>
                    <a:pt x="1" y="5906"/>
                  </a:cubicBezTo>
                  <a:lnTo>
                    <a:pt x="1" y="5906"/>
                  </a:lnTo>
                  <a:cubicBezTo>
                    <a:pt x="549" y="6263"/>
                    <a:pt x="1192" y="6478"/>
                    <a:pt x="1882" y="6478"/>
                  </a:cubicBezTo>
                  <a:cubicBezTo>
                    <a:pt x="3764" y="6478"/>
                    <a:pt x="5264" y="4953"/>
                    <a:pt x="5264" y="3096"/>
                  </a:cubicBezTo>
                  <a:cubicBezTo>
                    <a:pt x="5264" y="1715"/>
                    <a:pt x="4478" y="524"/>
                    <a:pt x="3311" y="0"/>
                  </a:cubicBez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9" name="Google Shape;19959;p83"/>
            <p:cNvSpPr/>
            <p:nvPr/>
          </p:nvSpPr>
          <p:spPr>
            <a:xfrm>
              <a:off x="5694620" y="3132837"/>
              <a:ext cx="202384" cy="202384"/>
            </a:xfrm>
            <a:custGeom>
              <a:avLst/>
              <a:gdLst/>
              <a:ahLst/>
              <a:cxnLst/>
              <a:rect l="l" t="t" r="r" b="b"/>
              <a:pathLst>
                <a:path w="6788" h="6788" extrusionOk="0">
                  <a:moveTo>
                    <a:pt x="3382" y="0"/>
                  </a:moveTo>
                  <a:cubicBezTo>
                    <a:pt x="1525" y="0"/>
                    <a:pt x="1" y="1525"/>
                    <a:pt x="1" y="3406"/>
                  </a:cubicBezTo>
                  <a:cubicBezTo>
                    <a:pt x="1" y="5263"/>
                    <a:pt x="1525" y="6788"/>
                    <a:pt x="3382" y="6788"/>
                  </a:cubicBezTo>
                  <a:cubicBezTo>
                    <a:pt x="5264" y="6788"/>
                    <a:pt x="6788" y="5263"/>
                    <a:pt x="6788" y="3406"/>
                  </a:cubicBezTo>
                  <a:cubicBezTo>
                    <a:pt x="6788" y="1525"/>
                    <a:pt x="5264" y="0"/>
                    <a:pt x="3382" y="0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0" name="Google Shape;19960;p83"/>
            <p:cNvSpPr/>
            <p:nvPr/>
          </p:nvSpPr>
          <p:spPr>
            <a:xfrm>
              <a:off x="5740059" y="3142079"/>
              <a:ext cx="156946" cy="193142"/>
            </a:xfrm>
            <a:custGeom>
              <a:avLst/>
              <a:gdLst/>
              <a:ahLst/>
              <a:cxnLst/>
              <a:rect l="l" t="t" r="r" b="b"/>
              <a:pathLst>
                <a:path w="5264" h="6478" extrusionOk="0">
                  <a:moveTo>
                    <a:pt x="3311" y="0"/>
                  </a:moveTo>
                  <a:lnTo>
                    <a:pt x="3311" y="0"/>
                  </a:lnTo>
                  <a:cubicBezTo>
                    <a:pt x="4216" y="595"/>
                    <a:pt x="4811" y="1619"/>
                    <a:pt x="4811" y="2810"/>
                  </a:cubicBezTo>
                  <a:cubicBezTo>
                    <a:pt x="4811" y="4691"/>
                    <a:pt x="3287" y="6216"/>
                    <a:pt x="1430" y="6216"/>
                  </a:cubicBezTo>
                  <a:cubicBezTo>
                    <a:pt x="906" y="6216"/>
                    <a:pt x="453" y="6120"/>
                    <a:pt x="1" y="5906"/>
                  </a:cubicBezTo>
                  <a:lnTo>
                    <a:pt x="1" y="5906"/>
                  </a:lnTo>
                  <a:cubicBezTo>
                    <a:pt x="525" y="6263"/>
                    <a:pt x="1192" y="6478"/>
                    <a:pt x="1858" y="6478"/>
                  </a:cubicBezTo>
                  <a:cubicBezTo>
                    <a:pt x="3740" y="6478"/>
                    <a:pt x="5264" y="4953"/>
                    <a:pt x="5264" y="3096"/>
                  </a:cubicBezTo>
                  <a:cubicBezTo>
                    <a:pt x="5264" y="1715"/>
                    <a:pt x="4454" y="524"/>
                    <a:pt x="3311" y="0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1" name="Google Shape;19961;p83"/>
            <p:cNvSpPr/>
            <p:nvPr/>
          </p:nvSpPr>
          <p:spPr>
            <a:xfrm>
              <a:off x="5698884" y="3132837"/>
              <a:ext cx="124299" cy="77430"/>
            </a:xfrm>
            <a:custGeom>
              <a:avLst/>
              <a:gdLst/>
              <a:ahLst/>
              <a:cxnLst/>
              <a:rect l="l" t="t" r="r" b="b"/>
              <a:pathLst>
                <a:path w="4169" h="2597" extrusionOk="0">
                  <a:moveTo>
                    <a:pt x="3287" y="0"/>
                  </a:moveTo>
                  <a:cubicBezTo>
                    <a:pt x="1739" y="0"/>
                    <a:pt x="406" y="1048"/>
                    <a:pt x="1" y="2477"/>
                  </a:cubicBezTo>
                  <a:cubicBezTo>
                    <a:pt x="286" y="2549"/>
                    <a:pt x="572" y="2596"/>
                    <a:pt x="906" y="2596"/>
                  </a:cubicBezTo>
                  <a:cubicBezTo>
                    <a:pt x="2454" y="2596"/>
                    <a:pt x="3787" y="1548"/>
                    <a:pt x="4168" y="120"/>
                  </a:cubicBezTo>
                  <a:cubicBezTo>
                    <a:pt x="3882" y="24"/>
                    <a:pt x="3573" y="0"/>
                    <a:pt x="3287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2" name="Google Shape;19962;p83"/>
            <p:cNvSpPr/>
            <p:nvPr/>
          </p:nvSpPr>
          <p:spPr>
            <a:xfrm>
              <a:off x="5693904" y="3161251"/>
              <a:ext cx="61806" cy="145557"/>
            </a:xfrm>
            <a:custGeom>
              <a:avLst/>
              <a:gdLst/>
              <a:ahLst/>
              <a:cxnLst/>
              <a:rect l="l" t="t" r="r" b="b"/>
              <a:pathLst>
                <a:path w="2073" h="4882" extrusionOk="0">
                  <a:moveTo>
                    <a:pt x="1049" y="0"/>
                  </a:moveTo>
                  <a:cubicBezTo>
                    <a:pt x="382" y="619"/>
                    <a:pt x="1" y="1500"/>
                    <a:pt x="1" y="2453"/>
                  </a:cubicBezTo>
                  <a:cubicBezTo>
                    <a:pt x="1" y="3406"/>
                    <a:pt x="406" y="4263"/>
                    <a:pt x="1049" y="4882"/>
                  </a:cubicBezTo>
                  <a:cubicBezTo>
                    <a:pt x="1692" y="4263"/>
                    <a:pt x="2073" y="3406"/>
                    <a:pt x="2073" y="2453"/>
                  </a:cubicBezTo>
                  <a:cubicBezTo>
                    <a:pt x="2073" y="1500"/>
                    <a:pt x="1692" y="619"/>
                    <a:pt x="1049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3" name="Google Shape;19963;p83"/>
            <p:cNvSpPr/>
            <p:nvPr/>
          </p:nvSpPr>
          <p:spPr>
            <a:xfrm>
              <a:off x="5627178" y="3132837"/>
              <a:ext cx="124984" cy="77430"/>
            </a:xfrm>
            <a:custGeom>
              <a:avLst/>
              <a:gdLst/>
              <a:ahLst/>
              <a:cxnLst/>
              <a:rect l="l" t="t" r="r" b="b"/>
              <a:pathLst>
                <a:path w="4192" h="2597" extrusionOk="0">
                  <a:moveTo>
                    <a:pt x="929" y="0"/>
                  </a:moveTo>
                  <a:cubicBezTo>
                    <a:pt x="596" y="0"/>
                    <a:pt x="310" y="24"/>
                    <a:pt x="0" y="120"/>
                  </a:cubicBezTo>
                  <a:cubicBezTo>
                    <a:pt x="429" y="1548"/>
                    <a:pt x="1739" y="2596"/>
                    <a:pt x="3287" y="2596"/>
                  </a:cubicBezTo>
                  <a:cubicBezTo>
                    <a:pt x="3596" y="2596"/>
                    <a:pt x="3906" y="2549"/>
                    <a:pt x="4192" y="2477"/>
                  </a:cubicBezTo>
                  <a:cubicBezTo>
                    <a:pt x="3811" y="1048"/>
                    <a:pt x="2501" y="0"/>
                    <a:pt x="929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4" name="Google Shape;19964;p83"/>
            <p:cNvSpPr/>
            <p:nvPr/>
          </p:nvSpPr>
          <p:spPr>
            <a:xfrm>
              <a:off x="5698168" y="3161251"/>
              <a:ext cx="53995" cy="49284"/>
            </a:xfrm>
            <a:custGeom>
              <a:avLst/>
              <a:gdLst/>
              <a:ahLst/>
              <a:cxnLst/>
              <a:rect l="l" t="t" r="r" b="b"/>
              <a:pathLst>
                <a:path w="1811" h="1653" extrusionOk="0">
                  <a:moveTo>
                    <a:pt x="882" y="0"/>
                  </a:moveTo>
                  <a:lnTo>
                    <a:pt x="858" y="24"/>
                  </a:lnTo>
                  <a:cubicBezTo>
                    <a:pt x="811" y="119"/>
                    <a:pt x="739" y="167"/>
                    <a:pt x="691" y="238"/>
                  </a:cubicBezTo>
                  <a:cubicBezTo>
                    <a:pt x="596" y="333"/>
                    <a:pt x="501" y="476"/>
                    <a:pt x="430" y="595"/>
                  </a:cubicBezTo>
                  <a:cubicBezTo>
                    <a:pt x="263" y="857"/>
                    <a:pt x="120" y="1167"/>
                    <a:pt x="25" y="1453"/>
                  </a:cubicBezTo>
                  <a:cubicBezTo>
                    <a:pt x="1" y="1500"/>
                    <a:pt x="1" y="1500"/>
                    <a:pt x="1" y="1524"/>
                  </a:cubicBezTo>
                  <a:cubicBezTo>
                    <a:pt x="72" y="1524"/>
                    <a:pt x="96" y="1548"/>
                    <a:pt x="120" y="1548"/>
                  </a:cubicBezTo>
                  <a:cubicBezTo>
                    <a:pt x="215" y="1572"/>
                    <a:pt x="334" y="1572"/>
                    <a:pt x="453" y="1619"/>
                  </a:cubicBezTo>
                  <a:cubicBezTo>
                    <a:pt x="549" y="1643"/>
                    <a:pt x="596" y="1643"/>
                    <a:pt x="691" y="1643"/>
                  </a:cubicBezTo>
                  <a:cubicBezTo>
                    <a:pt x="763" y="1649"/>
                    <a:pt x="837" y="1652"/>
                    <a:pt x="914" y="1652"/>
                  </a:cubicBezTo>
                  <a:cubicBezTo>
                    <a:pt x="1142" y="1652"/>
                    <a:pt x="1388" y="1625"/>
                    <a:pt x="1620" y="1572"/>
                  </a:cubicBezTo>
                  <a:cubicBezTo>
                    <a:pt x="1668" y="1572"/>
                    <a:pt x="1692" y="1548"/>
                    <a:pt x="1763" y="1548"/>
                  </a:cubicBezTo>
                  <a:cubicBezTo>
                    <a:pt x="1787" y="1524"/>
                    <a:pt x="1787" y="1524"/>
                    <a:pt x="1811" y="1524"/>
                  </a:cubicBezTo>
                  <a:lnTo>
                    <a:pt x="1811" y="1429"/>
                  </a:lnTo>
                  <a:cubicBezTo>
                    <a:pt x="1763" y="1215"/>
                    <a:pt x="1668" y="1000"/>
                    <a:pt x="1549" y="810"/>
                  </a:cubicBezTo>
                  <a:cubicBezTo>
                    <a:pt x="1430" y="619"/>
                    <a:pt x="1311" y="476"/>
                    <a:pt x="1192" y="286"/>
                  </a:cubicBezTo>
                  <a:cubicBezTo>
                    <a:pt x="1120" y="262"/>
                    <a:pt x="1096" y="214"/>
                    <a:pt x="1073" y="167"/>
                  </a:cubicBezTo>
                  <a:lnTo>
                    <a:pt x="930" y="24"/>
                  </a:lnTo>
                  <a:lnTo>
                    <a:pt x="88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5" name="Google Shape;19965;p83"/>
            <p:cNvSpPr/>
            <p:nvPr/>
          </p:nvSpPr>
          <p:spPr>
            <a:xfrm>
              <a:off x="5704578" y="3053319"/>
              <a:ext cx="43321" cy="50447"/>
            </a:xfrm>
            <a:custGeom>
              <a:avLst/>
              <a:gdLst/>
              <a:ahLst/>
              <a:cxnLst/>
              <a:rect l="l" t="t" r="r" b="b"/>
              <a:pathLst>
                <a:path w="1453" h="1692" extrusionOk="0">
                  <a:moveTo>
                    <a:pt x="715" y="596"/>
                  </a:moveTo>
                  <a:lnTo>
                    <a:pt x="858" y="1000"/>
                  </a:lnTo>
                  <a:lnTo>
                    <a:pt x="572" y="1000"/>
                  </a:lnTo>
                  <a:lnTo>
                    <a:pt x="715" y="596"/>
                  </a:lnTo>
                  <a:close/>
                  <a:moveTo>
                    <a:pt x="715" y="0"/>
                  </a:moveTo>
                  <a:cubicBezTo>
                    <a:pt x="619" y="0"/>
                    <a:pt x="572" y="48"/>
                    <a:pt x="524" y="119"/>
                  </a:cubicBezTo>
                  <a:lnTo>
                    <a:pt x="24" y="1453"/>
                  </a:lnTo>
                  <a:cubicBezTo>
                    <a:pt x="0" y="1548"/>
                    <a:pt x="24" y="1620"/>
                    <a:pt x="119" y="1667"/>
                  </a:cubicBezTo>
                  <a:cubicBezTo>
                    <a:pt x="145" y="1680"/>
                    <a:pt x="172" y="1686"/>
                    <a:pt x="199" y="1686"/>
                  </a:cubicBezTo>
                  <a:cubicBezTo>
                    <a:pt x="272" y="1686"/>
                    <a:pt x="340" y="1642"/>
                    <a:pt x="357" y="1572"/>
                  </a:cubicBezTo>
                  <a:lnTo>
                    <a:pt x="453" y="1358"/>
                  </a:lnTo>
                  <a:lnTo>
                    <a:pt x="1000" y="1358"/>
                  </a:lnTo>
                  <a:lnTo>
                    <a:pt x="1096" y="1572"/>
                  </a:lnTo>
                  <a:cubicBezTo>
                    <a:pt x="1119" y="1620"/>
                    <a:pt x="1191" y="1691"/>
                    <a:pt x="1239" y="1691"/>
                  </a:cubicBezTo>
                  <a:lnTo>
                    <a:pt x="1310" y="1691"/>
                  </a:lnTo>
                  <a:cubicBezTo>
                    <a:pt x="1405" y="1667"/>
                    <a:pt x="1453" y="1572"/>
                    <a:pt x="1405" y="1477"/>
                  </a:cubicBezTo>
                  <a:lnTo>
                    <a:pt x="881" y="119"/>
                  </a:lnTo>
                  <a:cubicBezTo>
                    <a:pt x="858" y="24"/>
                    <a:pt x="762" y="0"/>
                    <a:pt x="71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6" name="Google Shape;19966;p83"/>
            <p:cNvSpPr/>
            <p:nvPr/>
          </p:nvSpPr>
          <p:spPr>
            <a:xfrm>
              <a:off x="5612270" y="3211639"/>
              <a:ext cx="35539" cy="51878"/>
            </a:xfrm>
            <a:custGeom>
              <a:avLst/>
              <a:gdLst/>
              <a:ahLst/>
              <a:cxnLst/>
              <a:rect l="l" t="t" r="r" b="b"/>
              <a:pathLst>
                <a:path w="1192" h="1740" extrusionOk="0">
                  <a:moveTo>
                    <a:pt x="572" y="358"/>
                  </a:moveTo>
                  <a:cubicBezTo>
                    <a:pt x="619" y="358"/>
                    <a:pt x="691" y="406"/>
                    <a:pt x="715" y="477"/>
                  </a:cubicBezTo>
                  <a:cubicBezTo>
                    <a:pt x="739" y="572"/>
                    <a:pt x="643" y="668"/>
                    <a:pt x="572" y="668"/>
                  </a:cubicBezTo>
                  <a:lnTo>
                    <a:pt x="334" y="668"/>
                  </a:lnTo>
                  <a:lnTo>
                    <a:pt x="334" y="358"/>
                  </a:lnTo>
                  <a:close/>
                  <a:moveTo>
                    <a:pt x="643" y="1001"/>
                  </a:moveTo>
                  <a:cubicBezTo>
                    <a:pt x="762" y="1001"/>
                    <a:pt x="834" y="1073"/>
                    <a:pt x="834" y="1168"/>
                  </a:cubicBezTo>
                  <a:cubicBezTo>
                    <a:pt x="834" y="1263"/>
                    <a:pt x="739" y="1382"/>
                    <a:pt x="643" y="1382"/>
                  </a:cubicBezTo>
                  <a:lnTo>
                    <a:pt x="358" y="1382"/>
                  </a:lnTo>
                  <a:lnTo>
                    <a:pt x="358" y="1001"/>
                  </a:lnTo>
                  <a:close/>
                  <a:moveTo>
                    <a:pt x="167" y="1"/>
                  </a:moveTo>
                  <a:cubicBezTo>
                    <a:pt x="96" y="1"/>
                    <a:pt x="0" y="96"/>
                    <a:pt x="0" y="191"/>
                  </a:cubicBezTo>
                  <a:lnTo>
                    <a:pt x="0" y="1549"/>
                  </a:lnTo>
                  <a:lnTo>
                    <a:pt x="0" y="1620"/>
                  </a:lnTo>
                  <a:cubicBezTo>
                    <a:pt x="24" y="1716"/>
                    <a:pt x="96" y="1739"/>
                    <a:pt x="167" y="1739"/>
                  </a:cubicBezTo>
                  <a:lnTo>
                    <a:pt x="643" y="1739"/>
                  </a:lnTo>
                  <a:cubicBezTo>
                    <a:pt x="953" y="1739"/>
                    <a:pt x="1191" y="1501"/>
                    <a:pt x="1191" y="1192"/>
                  </a:cubicBezTo>
                  <a:cubicBezTo>
                    <a:pt x="1191" y="1025"/>
                    <a:pt x="1096" y="882"/>
                    <a:pt x="977" y="787"/>
                  </a:cubicBezTo>
                  <a:cubicBezTo>
                    <a:pt x="1048" y="691"/>
                    <a:pt x="1072" y="572"/>
                    <a:pt x="1048" y="430"/>
                  </a:cubicBezTo>
                  <a:cubicBezTo>
                    <a:pt x="1001" y="191"/>
                    <a:pt x="810" y="1"/>
                    <a:pt x="57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7" name="Google Shape;19967;p83"/>
            <p:cNvSpPr/>
            <p:nvPr/>
          </p:nvSpPr>
          <p:spPr>
            <a:xfrm>
              <a:off x="5794024" y="3211639"/>
              <a:ext cx="45468" cy="51878"/>
            </a:xfrm>
            <a:custGeom>
              <a:avLst/>
              <a:gdLst/>
              <a:ahLst/>
              <a:cxnLst/>
              <a:rect l="l" t="t" r="r" b="b"/>
              <a:pathLst>
                <a:path w="1525" h="1740" extrusionOk="0">
                  <a:moveTo>
                    <a:pt x="858" y="1"/>
                  </a:moveTo>
                  <a:cubicBezTo>
                    <a:pt x="382" y="1"/>
                    <a:pt x="1" y="382"/>
                    <a:pt x="1" y="858"/>
                  </a:cubicBezTo>
                  <a:cubicBezTo>
                    <a:pt x="1" y="1334"/>
                    <a:pt x="382" y="1739"/>
                    <a:pt x="858" y="1739"/>
                  </a:cubicBezTo>
                  <a:cubicBezTo>
                    <a:pt x="1049" y="1739"/>
                    <a:pt x="1215" y="1668"/>
                    <a:pt x="1334" y="1549"/>
                  </a:cubicBezTo>
                  <a:cubicBezTo>
                    <a:pt x="1382" y="1525"/>
                    <a:pt x="1406" y="1501"/>
                    <a:pt x="1406" y="1454"/>
                  </a:cubicBezTo>
                  <a:cubicBezTo>
                    <a:pt x="1525" y="1382"/>
                    <a:pt x="1525" y="1287"/>
                    <a:pt x="1430" y="1239"/>
                  </a:cubicBezTo>
                  <a:cubicBezTo>
                    <a:pt x="1408" y="1206"/>
                    <a:pt x="1370" y="1188"/>
                    <a:pt x="1329" y="1188"/>
                  </a:cubicBezTo>
                  <a:cubicBezTo>
                    <a:pt x="1282" y="1188"/>
                    <a:pt x="1230" y="1212"/>
                    <a:pt x="1192" y="1263"/>
                  </a:cubicBezTo>
                  <a:lnTo>
                    <a:pt x="1168" y="1287"/>
                  </a:lnTo>
                  <a:cubicBezTo>
                    <a:pt x="1096" y="1358"/>
                    <a:pt x="1025" y="1382"/>
                    <a:pt x="906" y="1382"/>
                  </a:cubicBezTo>
                  <a:cubicBezTo>
                    <a:pt x="620" y="1382"/>
                    <a:pt x="382" y="1144"/>
                    <a:pt x="382" y="882"/>
                  </a:cubicBezTo>
                  <a:cubicBezTo>
                    <a:pt x="382" y="596"/>
                    <a:pt x="620" y="358"/>
                    <a:pt x="906" y="358"/>
                  </a:cubicBezTo>
                  <a:cubicBezTo>
                    <a:pt x="977" y="358"/>
                    <a:pt x="1096" y="406"/>
                    <a:pt x="1168" y="453"/>
                  </a:cubicBezTo>
                  <a:cubicBezTo>
                    <a:pt x="1199" y="469"/>
                    <a:pt x="1229" y="477"/>
                    <a:pt x="1256" y="477"/>
                  </a:cubicBezTo>
                  <a:cubicBezTo>
                    <a:pt x="1311" y="477"/>
                    <a:pt x="1358" y="445"/>
                    <a:pt x="1406" y="382"/>
                  </a:cubicBezTo>
                  <a:cubicBezTo>
                    <a:pt x="1454" y="310"/>
                    <a:pt x="1430" y="215"/>
                    <a:pt x="1334" y="144"/>
                  </a:cubicBezTo>
                  <a:cubicBezTo>
                    <a:pt x="1192" y="72"/>
                    <a:pt x="1049" y="1"/>
                    <a:pt x="85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8" name="Google Shape;19968;p83"/>
            <p:cNvSpPr/>
            <p:nvPr/>
          </p:nvSpPr>
          <p:spPr>
            <a:xfrm>
              <a:off x="5549061" y="3002186"/>
              <a:ext cx="354351" cy="336582"/>
            </a:xfrm>
            <a:custGeom>
              <a:avLst/>
              <a:gdLst/>
              <a:ahLst/>
              <a:cxnLst/>
              <a:rect l="l" t="t" r="r" b="b"/>
              <a:pathLst>
                <a:path w="11885" h="11289" extrusionOk="0">
                  <a:moveTo>
                    <a:pt x="3549" y="4525"/>
                  </a:moveTo>
                  <a:cubicBezTo>
                    <a:pt x="4359" y="4525"/>
                    <a:pt x="5097" y="4835"/>
                    <a:pt x="5669" y="5335"/>
                  </a:cubicBezTo>
                  <a:cubicBezTo>
                    <a:pt x="5288" y="5716"/>
                    <a:pt x="5026" y="6169"/>
                    <a:pt x="4883" y="6645"/>
                  </a:cubicBezTo>
                  <a:cubicBezTo>
                    <a:pt x="3930" y="6311"/>
                    <a:pt x="3192" y="5573"/>
                    <a:pt x="2859" y="4621"/>
                  </a:cubicBezTo>
                  <a:cubicBezTo>
                    <a:pt x="3073" y="4549"/>
                    <a:pt x="3311" y="4525"/>
                    <a:pt x="3549" y="4525"/>
                  </a:cubicBezTo>
                  <a:close/>
                  <a:moveTo>
                    <a:pt x="8288" y="4573"/>
                  </a:moveTo>
                  <a:cubicBezTo>
                    <a:pt x="8526" y="4573"/>
                    <a:pt x="8765" y="4597"/>
                    <a:pt x="8955" y="4621"/>
                  </a:cubicBezTo>
                  <a:cubicBezTo>
                    <a:pt x="8645" y="5573"/>
                    <a:pt x="7883" y="6311"/>
                    <a:pt x="6931" y="6645"/>
                  </a:cubicBezTo>
                  <a:cubicBezTo>
                    <a:pt x="6788" y="6169"/>
                    <a:pt x="6526" y="5716"/>
                    <a:pt x="6169" y="5335"/>
                  </a:cubicBezTo>
                  <a:cubicBezTo>
                    <a:pt x="6740" y="4859"/>
                    <a:pt x="7479" y="4573"/>
                    <a:pt x="8288" y="4573"/>
                  </a:cubicBezTo>
                  <a:close/>
                  <a:moveTo>
                    <a:pt x="5931" y="5573"/>
                  </a:moveTo>
                  <a:cubicBezTo>
                    <a:pt x="6216" y="5907"/>
                    <a:pt x="6455" y="6288"/>
                    <a:pt x="6621" y="6740"/>
                  </a:cubicBezTo>
                  <a:cubicBezTo>
                    <a:pt x="6407" y="6788"/>
                    <a:pt x="6169" y="6835"/>
                    <a:pt x="5931" y="6835"/>
                  </a:cubicBezTo>
                  <a:cubicBezTo>
                    <a:pt x="5692" y="6835"/>
                    <a:pt x="5454" y="6788"/>
                    <a:pt x="5240" y="6764"/>
                  </a:cubicBezTo>
                  <a:cubicBezTo>
                    <a:pt x="5383" y="6288"/>
                    <a:pt x="5621" y="5907"/>
                    <a:pt x="5931" y="5573"/>
                  </a:cubicBezTo>
                  <a:close/>
                  <a:moveTo>
                    <a:pt x="6669" y="7073"/>
                  </a:moveTo>
                  <a:cubicBezTo>
                    <a:pt x="6693" y="7240"/>
                    <a:pt x="6717" y="7431"/>
                    <a:pt x="6717" y="7597"/>
                  </a:cubicBezTo>
                  <a:cubicBezTo>
                    <a:pt x="6764" y="8312"/>
                    <a:pt x="6550" y="9026"/>
                    <a:pt x="6169" y="9598"/>
                  </a:cubicBezTo>
                  <a:cubicBezTo>
                    <a:pt x="6121" y="9622"/>
                    <a:pt x="6121" y="9645"/>
                    <a:pt x="6097" y="9645"/>
                  </a:cubicBezTo>
                  <a:cubicBezTo>
                    <a:pt x="6143" y="9714"/>
                    <a:pt x="5949" y="9957"/>
                    <a:pt x="5932" y="9957"/>
                  </a:cubicBezTo>
                  <a:cubicBezTo>
                    <a:pt x="5931" y="9957"/>
                    <a:pt x="5931" y="9956"/>
                    <a:pt x="5931" y="9955"/>
                  </a:cubicBezTo>
                  <a:cubicBezTo>
                    <a:pt x="5454" y="9455"/>
                    <a:pt x="5121" y="8764"/>
                    <a:pt x="5073" y="8026"/>
                  </a:cubicBezTo>
                  <a:lnTo>
                    <a:pt x="5073" y="7455"/>
                  </a:lnTo>
                  <a:cubicBezTo>
                    <a:pt x="5073" y="7335"/>
                    <a:pt x="5097" y="7216"/>
                    <a:pt x="5121" y="7073"/>
                  </a:cubicBezTo>
                  <a:cubicBezTo>
                    <a:pt x="5359" y="7121"/>
                    <a:pt x="5621" y="7145"/>
                    <a:pt x="5883" y="7145"/>
                  </a:cubicBezTo>
                  <a:cubicBezTo>
                    <a:pt x="6169" y="7145"/>
                    <a:pt x="6431" y="7121"/>
                    <a:pt x="6669" y="7073"/>
                  </a:cubicBezTo>
                  <a:close/>
                  <a:moveTo>
                    <a:pt x="9288" y="4668"/>
                  </a:moveTo>
                  <a:cubicBezTo>
                    <a:pt x="10574" y="5097"/>
                    <a:pt x="11503" y="6311"/>
                    <a:pt x="11503" y="7740"/>
                  </a:cubicBezTo>
                  <a:cubicBezTo>
                    <a:pt x="11503" y="9574"/>
                    <a:pt x="10074" y="11003"/>
                    <a:pt x="8288" y="11003"/>
                  </a:cubicBezTo>
                  <a:cubicBezTo>
                    <a:pt x="7479" y="11003"/>
                    <a:pt x="6740" y="10693"/>
                    <a:pt x="6169" y="10193"/>
                  </a:cubicBezTo>
                  <a:cubicBezTo>
                    <a:pt x="6788" y="9526"/>
                    <a:pt x="7121" y="8669"/>
                    <a:pt x="7098" y="7740"/>
                  </a:cubicBezTo>
                  <a:lnTo>
                    <a:pt x="7121" y="7740"/>
                  </a:lnTo>
                  <a:cubicBezTo>
                    <a:pt x="7121" y="7478"/>
                    <a:pt x="7098" y="7216"/>
                    <a:pt x="7026" y="6931"/>
                  </a:cubicBezTo>
                  <a:cubicBezTo>
                    <a:pt x="8098" y="6573"/>
                    <a:pt x="8931" y="5740"/>
                    <a:pt x="9288" y="4668"/>
                  </a:cubicBezTo>
                  <a:close/>
                  <a:moveTo>
                    <a:pt x="5931" y="1"/>
                  </a:moveTo>
                  <a:cubicBezTo>
                    <a:pt x="3954" y="1"/>
                    <a:pt x="2358" y="1620"/>
                    <a:pt x="2358" y="3573"/>
                  </a:cubicBezTo>
                  <a:cubicBezTo>
                    <a:pt x="2358" y="3859"/>
                    <a:pt x="2382" y="4121"/>
                    <a:pt x="2454" y="4382"/>
                  </a:cubicBezTo>
                  <a:cubicBezTo>
                    <a:pt x="1025" y="4859"/>
                    <a:pt x="1" y="6192"/>
                    <a:pt x="1" y="7788"/>
                  </a:cubicBezTo>
                  <a:cubicBezTo>
                    <a:pt x="1" y="8264"/>
                    <a:pt x="96" y="8693"/>
                    <a:pt x="263" y="9122"/>
                  </a:cubicBezTo>
                  <a:cubicBezTo>
                    <a:pt x="299" y="9194"/>
                    <a:pt x="377" y="9225"/>
                    <a:pt x="444" y="9225"/>
                  </a:cubicBezTo>
                  <a:cubicBezTo>
                    <a:pt x="465" y="9225"/>
                    <a:pt x="484" y="9222"/>
                    <a:pt x="501" y="9217"/>
                  </a:cubicBezTo>
                  <a:cubicBezTo>
                    <a:pt x="596" y="9169"/>
                    <a:pt x="620" y="9050"/>
                    <a:pt x="596" y="8979"/>
                  </a:cubicBezTo>
                  <a:cubicBezTo>
                    <a:pt x="453" y="8574"/>
                    <a:pt x="358" y="8169"/>
                    <a:pt x="358" y="7740"/>
                  </a:cubicBezTo>
                  <a:cubicBezTo>
                    <a:pt x="358" y="6311"/>
                    <a:pt x="1287" y="5121"/>
                    <a:pt x="2573" y="4692"/>
                  </a:cubicBezTo>
                  <a:cubicBezTo>
                    <a:pt x="2930" y="5764"/>
                    <a:pt x="3764" y="6597"/>
                    <a:pt x="4835" y="6954"/>
                  </a:cubicBezTo>
                  <a:cubicBezTo>
                    <a:pt x="4788" y="7097"/>
                    <a:pt x="4764" y="7240"/>
                    <a:pt x="4764" y="7359"/>
                  </a:cubicBezTo>
                  <a:cubicBezTo>
                    <a:pt x="4740" y="7550"/>
                    <a:pt x="4740" y="7716"/>
                    <a:pt x="4764" y="7907"/>
                  </a:cubicBezTo>
                  <a:cubicBezTo>
                    <a:pt x="4788" y="8717"/>
                    <a:pt x="5145" y="9526"/>
                    <a:pt x="5716" y="10122"/>
                  </a:cubicBezTo>
                  <a:cubicBezTo>
                    <a:pt x="5145" y="10646"/>
                    <a:pt x="4407" y="10931"/>
                    <a:pt x="3597" y="10931"/>
                  </a:cubicBezTo>
                  <a:cubicBezTo>
                    <a:pt x="2573" y="10931"/>
                    <a:pt x="1573" y="10431"/>
                    <a:pt x="977" y="9598"/>
                  </a:cubicBezTo>
                  <a:cubicBezTo>
                    <a:pt x="952" y="9547"/>
                    <a:pt x="906" y="9523"/>
                    <a:pt x="857" y="9523"/>
                  </a:cubicBezTo>
                  <a:cubicBezTo>
                    <a:pt x="816" y="9523"/>
                    <a:pt x="772" y="9541"/>
                    <a:pt x="739" y="9574"/>
                  </a:cubicBezTo>
                  <a:cubicBezTo>
                    <a:pt x="668" y="9622"/>
                    <a:pt x="668" y="9741"/>
                    <a:pt x="715" y="9812"/>
                  </a:cubicBezTo>
                  <a:cubicBezTo>
                    <a:pt x="1406" y="10717"/>
                    <a:pt x="2478" y="11289"/>
                    <a:pt x="3597" y="11289"/>
                  </a:cubicBezTo>
                  <a:cubicBezTo>
                    <a:pt x="4502" y="11289"/>
                    <a:pt x="5335" y="10955"/>
                    <a:pt x="5954" y="10408"/>
                  </a:cubicBezTo>
                  <a:cubicBezTo>
                    <a:pt x="6574" y="10955"/>
                    <a:pt x="7407" y="11289"/>
                    <a:pt x="8312" y="11289"/>
                  </a:cubicBezTo>
                  <a:cubicBezTo>
                    <a:pt x="10265" y="11289"/>
                    <a:pt x="11884" y="9693"/>
                    <a:pt x="11884" y="7716"/>
                  </a:cubicBezTo>
                  <a:cubicBezTo>
                    <a:pt x="11860" y="6192"/>
                    <a:pt x="10813" y="4859"/>
                    <a:pt x="9408" y="4382"/>
                  </a:cubicBezTo>
                  <a:cubicBezTo>
                    <a:pt x="9479" y="4121"/>
                    <a:pt x="9503" y="3859"/>
                    <a:pt x="9503" y="3573"/>
                  </a:cubicBezTo>
                  <a:cubicBezTo>
                    <a:pt x="9503" y="2763"/>
                    <a:pt x="9241" y="2001"/>
                    <a:pt x="8717" y="1382"/>
                  </a:cubicBezTo>
                  <a:cubicBezTo>
                    <a:pt x="8691" y="1331"/>
                    <a:pt x="8645" y="1307"/>
                    <a:pt x="8597" y="1307"/>
                  </a:cubicBezTo>
                  <a:cubicBezTo>
                    <a:pt x="8555" y="1307"/>
                    <a:pt x="8512" y="1325"/>
                    <a:pt x="8479" y="1358"/>
                  </a:cubicBezTo>
                  <a:cubicBezTo>
                    <a:pt x="8407" y="1406"/>
                    <a:pt x="8407" y="1525"/>
                    <a:pt x="8455" y="1572"/>
                  </a:cubicBezTo>
                  <a:cubicBezTo>
                    <a:pt x="8907" y="2144"/>
                    <a:pt x="9146" y="2835"/>
                    <a:pt x="9146" y="3573"/>
                  </a:cubicBezTo>
                  <a:cubicBezTo>
                    <a:pt x="9146" y="3811"/>
                    <a:pt x="9122" y="4049"/>
                    <a:pt x="9050" y="4287"/>
                  </a:cubicBezTo>
                  <a:cubicBezTo>
                    <a:pt x="8812" y="4240"/>
                    <a:pt x="8550" y="4216"/>
                    <a:pt x="8288" y="4216"/>
                  </a:cubicBezTo>
                  <a:cubicBezTo>
                    <a:pt x="7383" y="4216"/>
                    <a:pt x="6550" y="4525"/>
                    <a:pt x="5931" y="5097"/>
                  </a:cubicBezTo>
                  <a:cubicBezTo>
                    <a:pt x="5311" y="4525"/>
                    <a:pt x="4478" y="4216"/>
                    <a:pt x="3573" y="4216"/>
                  </a:cubicBezTo>
                  <a:cubicBezTo>
                    <a:pt x="3311" y="4216"/>
                    <a:pt x="3049" y="4240"/>
                    <a:pt x="2811" y="4287"/>
                  </a:cubicBezTo>
                  <a:cubicBezTo>
                    <a:pt x="2739" y="4049"/>
                    <a:pt x="2716" y="3811"/>
                    <a:pt x="2716" y="3573"/>
                  </a:cubicBezTo>
                  <a:cubicBezTo>
                    <a:pt x="2716" y="1787"/>
                    <a:pt x="4168" y="358"/>
                    <a:pt x="5931" y="358"/>
                  </a:cubicBezTo>
                  <a:cubicBezTo>
                    <a:pt x="6669" y="358"/>
                    <a:pt x="7360" y="596"/>
                    <a:pt x="7931" y="1048"/>
                  </a:cubicBezTo>
                  <a:cubicBezTo>
                    <a:pt x="7964" y="1082"/>
                    <a:pt x="8002" y="1099"/>
                    <a:pt x="8041" y="1099"/>
                  </a:cubicBezTo>
                  <a:cubicBezTo>
                    <a:pt x="8086" y="1099"/>
                    <a:pt x="8131" y="1076"/>
                    <a:pt x="8169" y="1025"/>
                  </a:cubicBezTo>
                  <a:cubicBezTo>
                    <a:pt x="8217" y="929"/>
                    <a:pt x="8217" y="834"/>
                    <a:pt x="8122" y="787"/>
                  </a:cubicBezTo>
                  <a:cubicBezTo>
                    <a:pt x="7502" y="286"/>
                    <a:pt x="6740" y="1"/>
                    <a:pt x="593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969" name="Google Shape;19969;p83"/>
          <p:cNvGrpSpPr/>
          <p:nvPr/>
        </p:nvGrpSpPr>
        <p:grpSpPr>
          <a:xfrm>
            <a:off x="6296026" y="2994553"/>
            <a:ext cx="307482" cy="354172"/>
            <a:chOff x="6181713" y="2994553"/>
            <a:chExt cx="307482" cy="354172"/>
          </a:xfrm>
        </p:grpSpPr>
        <p:sp>
          <p:nvSpPr>
            <p:cNvPr id="19970" name="Google Shape;19970;p83"/>
            <p:cNvSpPr/>
            <p:nvPr/>
          </p:nvSpPr>
          <p:spPr>
            <a:xfrm>
              <a:off x="6186692" y="3000069"/>
              <a:ext cx="296093" cy="342962"/>
            </a:xfrm>
            <a:custGeom>
              <a:avLst/>
              <a:gdLst/>
              <a:ahLst/>
              <a:cxnLst/>
              <a:rect l="l" t="t" r="r" b="b"/>
              <a:pathLst>
                <a:path w="9931" h="11503" extrusionOk="0">
                  <a:moveTo>
                    <a:pt x="5001" y="0"/>
                  </a:moveTo>
                  <a:lnTo>
                    <a:pt x="0" y="2882"/>
                  </a:lnTo>
                  <a:lnTo>
                    <a:pt x="0" y="8621"/>
                  </a:lnTo>
                  <a:lnTo>
                    <a:pt x="4954" y="11503"/>
                  </a:lnTo>
                  <a:lnTo>
                    <a:pt x="9931" y="8621"/>
                  </a:lnTo>
                  <a:lnTo>
                    <a:pt x="9931" y="2882"/>
                  </a:lnTo>
                  <a:lnTo>
                    <a:pt x="5001" y="0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1" name="Google Shape;19971;p83"/>
            <p:cNvSpPr/>
            <p:nvPr/>
          </p:nvSpPr>
          <p:spPr>
            <a:xfrm>
              <a:off x="6320176" y="3076754"/>
              <a:ext cx="163327" cy="266278"/>
            </a:xfrm>
            <a:custGeom>
              <a:avLst/>
              <a:gdLst/>
              <a:ahLst/>
              <a:cxnLst/>
              <a:rect l="l" t="t" r="r" b="b"/>
              <a:pathLst>
                <a:path w="5478" h="8931" extrusionOk="0">
                  <a:moveTo>
                    <a:pt x="5001" y="0"/>
                  </a:moveTo>
                  <a:lnTo>
                    <a:pt x="5001" y="5763"/>
                  </a:lnTo>
                  <a:lnTo>
                    <a:pt x="0" y="8645"/>
                  </a:lnTo>
                  <a:lnTo>
                    <a:pt x="477" y="8931"/>
                  </a:lnTo>
                  <a:lnTo>
                    <a:pt x="5478" y="6049"/>
                  </a:lnTo>
                  <a:lnTo>
                    <a:pt x="5478" y="310"/>
                  </a:lnTo>
                  <a:lnTo>
                    <a:pt x="5001" y="0"/>
                  </a:ln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2" name="Google Shape;19972;p83"/>
            <p:cNvSpPr/>
            <p:nvPr/>
          </p:nvSpPr>
          <p:spPr>
            <a:xfrm>
              <a:off x="6229984" y="3049771"/>
              <a:ext cx="210911" cy="244990"/>
            </a:xfrm>
            <a:custGeom>
              <a:avLst/>
              <a:gdLst/>
              <a:ahLst/>
              <a:cxnLst/>
              <a:rect l="l" t="t" r="r" b="b"/>
              <a:pathLst>
                <a:path w="7074" h="8217" extrusionOk="0">
                  <a:moveTo>
                    <a:pt x="3549" y="0"/>
                  </a:moveTo>
                  <a:lnTo>
                    <a:pt x="1" y="2048"/>
                  </a:lnTo>
                  <a:lnTo>
                    <a:pt x="1" y="6144"/>
                  </a:lnTo>
                  <a:lnTo>
                    <a:pt x="3549" y="8216"/>
                  </a:lnTo>
                  <a:lnTo>
                    <a:pt x="7074" y="6144"/>
                  </a:lnTo>
                  <a:lnTo>
                    <a:pt x="7074" y="2048"/>
                  </a:lnTo>
                  <a:lnTo>
                    <a:pt x="3549" y="0"/>
                  </a:lnTo>
                  <a:close/>
                </a:path>
              </a:pathLst>
            </a:custGeom>
            <a:solidFill>
              <a:srgbClr val="E7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3" name="Google Shape;19973;p83"/>
            <p:cNvSpPr/>
            <p:nvPr/>
          </p:nvSpPr>
          <p:spPr>
            <a:xfrm>
              <a:off x="6318745" y="3101590"/>
              <a:ext cx="122152" cy="193171"/>
            </a:xfrm>
            <a:custGeom>
              <a:avLst/>
              <a:gdLst/>
              <a:ahLst/>
              <a:cxnLst/>
              <a:rect l="l" t="t" r="r" b="b"/>
              <a:pathLst>
                <a:path w="4097" h="6479" extrusionOk="0">
                  <a:moveTo>
                    <a:pt x="3597" y="1"/>
                  </a:moveTo>
                  <a:lnTo>
                    <a:pt x="3597" y="3978"/>
                  </a:lnTo>
                  <a:cubicBezTo>
                    <a:pt x="3597" y="4025"/>
                    <a:pt x="3573" y="4049"/>
                    <a:pt x="3549" y="4097"/>
                  </a:cubicBezTo>
                  <a:lnTo>
                    <a:pt x="1" y="6145"/>
                  </a:lnTo>
                  <a:lnTo>
                    <a:pt x="572" y="6478"/>
                  </a:lnTo>
                  <a:lnTo>
                    <a:pt x="4097" y="4406"/>
                  </a:lnTo>
                  <a:lnTo>
                    <a:pt x="4097" y="310"/>
                  </a:lnTo>
                  <a:lnTo>
                    <a:pt x="3597" y="1"/>
                  </a:lnTo>
                  <a:close/>
                </a:path>
              </a:pathLst>
            </a:custGeom>
            <a:solidFill>
              <a:srgbClr val="DB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4" name="Google Shape;19974;p83"/>
            <p:cNvSpPr/>
            <p:nvPr/>
          </p:nvSpPr>
          <p:spPr>
            <a:xfrm>
              <a:off x="6187408" y="3000069"/>
              <a:ext cx="148419" cy="110793"/>
            </a:xfrm>
            <a:custGeom>
              <a:avLst/>
              <a:gdLst/>
              <a:ahLst/>
              <a:cxnLst/>
              <a:rect l="l" t="t" r="r" b="b"/>
              <a:pathLst>
                <a:path w="4978" h="3716" extrusionOk="0">
                  <a:moveTo>
                    <a:pt x="4977" y="0"/>
                  </a:moveTo>
                  <a:lnTo>
                    <a:pt x="0" y="2882"/>
                  </a:lnTo>
                  <a:lnTo>
                    <a:pt x="1429" y="3715"/>
                  </a:lnTo>
                  <a:lnTo>
                    <a:pt x="4977" y="1667"/>
                  </a:lnTo>
                  <a:lnTo>
                    <a:pt x="4977" y="0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5" name="Google Shape;19975;p83"/>
            <p:cNvSpPr/>
            <p:nvPr/>
          </p:nvSpPr>
          <p:spPr>
            <a:xfrm>
              <a:off x="6335799" y="3000069"/>
              <a:ext cx="147704" cy="110793"/>
            </a:xfrm>
            <a:custGeom>
              <a:avLst/>
              <a:gdLst/>
              <a:ahLst/>
              <a:cxnLst/>
              <a:rect l="l" t="t" r="r" b="b"/>
              <a:pathLst>
                <a:path w="4954" h="3716" extrusionOk="0">
                  <a:moveTo>
                    <a:pt x="0" y="0"/>
                  </a:moveTo>
                  <a:lnTo>
                    <a:pt x="0" y="1667"/>
                  </a:lnTo>
                  <a:lnTo>
                    <a:pt x="3525" y="3715"/>
                  </a:lnTo>
                  <a:lnTo>
                    <a:pt x="4954" y="28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6" name="Google Shape;19976;p83"/>
            <p:cNvSpPr/>
            <p:nvPr/>
          </p:nvSpPr>
          <p:spPr>
            <a:xfrm>
              <a:off x="6469282" y="3078155"/>
              <a:ext cx="14222" cy="15653"/>
            </a:xfrm>
            <a:custGeom>
              <a:avLst/>
              <a:gdLst/>
              <a:ahLst/>
              <a:cxnLst/>
              <a:rect l="l" t="t" r="r" b="b"/>
              <a:pathLst>
                <a:path w="477" h="525" extrusionOk="0">
                  <a:moveTo>
                    <a:pt x="0" y="1"/>
                  </a:moveTo>
                  <a:lnTo>
                    <a:pt x="0" y="525"/>
                  </a:lnTo>
                  <a:lnTo>
                    <a:pt x="477" y="26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7" name="Google Shape;19977;p83"/>
            <p:cNvSpPr/>
            <p:nvPr/>
          </p:nvSpPr>
          <p:spPr>
            <a:xfrm>
              <a:off x="6187408" y="3232241"/>
              <a:ext cx="148419" cy="110793"/>
            </a:xfrm>
            <a:custGeom>
              <a:avLst/>
              <a:gdLst/>
              <a:ahLst/>
              <a:cxnLst/>
              <a:rect l="l" t="t" r="r" b="b"/>
              <a:pathLst>
                <a:path w="4978" h="3716" extrusionOk="0">
                  <a:moveTo>
                    <a:pt x="1429" y="0"/>
                  </a:moveTo>
                  <a:lnTo>
                    <a:pt x="0" y="834"/>
                  </a:lnTo>
                  <a:lnTo>
                    <a:pt x="4977" y="3716"/>
                  </a:lnTo>
                  <a:lnTo>
                    <a:pt x="4977" y="2049"/>
                  </a:lnTo>
                  <a:lnTo>
                    <a:pt x="1429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8" name="Google Shape;19978;p83"/>
            <p:cNvSpPr/>
            <p:nvPr/>
          </p:nvSpPr>
          <p:spPr>
            <a:xfrm>
              <a:off x="6335799" y="3232241"/>
              <a:ext cx="147704" cy="110793"/>
            </a:xfrm>
            <a:custGeom>
              <a:avLst/>
              <a:gdLst/>
              <a:ahLst/>
              <a:cxnLst/>
              <a:rect l="l" t="t" r="r" b="b"/>
              <a:pathLst>
                <a:path w="4954" h="3716" extrusionOk="0">
                  <a:moveTo>
                    <a:pt x="3525" y="0"/>
                  </a:moveTo>
                  <a:lnTo>
                    <a:pt x="0" y="2049"/>
                  </a:lnTo>
                  <a:lnTo>
                    <a:pt x="0" y="3716"/>
                  </a:lnTo>
                  <a:lnTo>
                    <a:pt x="4954" y="834"/>
                  </a:lnTo>
                  <a:lnTo>
                    <a:pt x="3525" y="0"/>
                  </a:ln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9" name="Google Shape;19979;p83"/>
            <p:cNvSpPr/>
            <p:nvPr/>
          </p:nvSpPr>
          <p:spPr>
            <a:xfrm>
              <a:off x="6334368" y="3249295"/>
              <a:ext cx="149135" cy="93738"/>
            </a:xfrm>
            <a:custGeom>
              <a:avLst/>
              <a:gdLst/>
              <a:ahLst/>
              <a:cxnLst/>
              <a:rect l="l" t="t" r="r" b="b"/>
              <a:pathLst>
                <a:path w="5002" h="3144" extrusionOk="0">
                  <a:moveTo>
                    <a:pt x="4502" y="0"/>
                  </a:moveTo>
                  <a:lnTo>
                    <a:pt x="1" y="2596"/>
                  </a:lnTo>
                  <a:lnTo>
                    <a:pt x="1" y="3144"/>
                  </a:lnTo>
                  <a:lnTo>
                    <a:pt x="5002" y="262"/>
                  </a:lnTo>
                  <a:lnTo>
                    <a:pt x="4502" y="0"/>
                  </a:ln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0" name="Google Shape;19980;p83"/>
            <p:cNvSpPr/>
            <p:nvPr/>
          </p:nvSpPr>
          <p:spPr>
            <a:xfrm>
              <a:off x="6321577" y="3326666"/>
              <a:ext cx="14252" cy="16368"/>
            </a:xfrm>
            <a:custGeom>
              <a:avLst/>
              <a:gdLst/>
              <a:ahLst/>
              <a:cxnLst/>
              <a:rect l="l" t="t" r="r" b="b"/>
              <a:pathLst>
                <a:path w="478" h="549" extrusionOk="0">
                  <a:moveTo>
                    <a:pt x="477" y="1"/>
                  </a:moveTo>
                  <a:lnTo>
                    <a:pt x="1" y="263"/>
                  </a:lnTo>
                  <a:lnTo>
                    <a:pt x="477" y="549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1" name="Google Shape;19981;p83"/>
            <p:cNvSpPr/>
            <p:nvPr/>
          </p:nvSpPr>
          <p:spPr>
            <a:xfrm>
              <a:off x="6290360" y="3140648"/>
              <a:ext cx="89475" cy="10674"/>
            </a:xfrm>
            <a:custGeom>
              <a:avLst/>
              <a:gdLst/>
              <a:ahLst/>
              <a:cxnLst/>
              <a:rect l="l" t="t" r="r" b="b"/>
              <a:pathLst>
                <a:path w="3001" h="358" extrusionOk="0">
                  <a:moveTo>
                    <a:pt x="214" y="0"/>
                  </a:moveTo>
                  <a:cubicBezTo>
                    <a:pt x="119" y="0"/>
                    <a:pt x="48" y="72"/>
                    <a:pt x="24" y="167"/>
                  </a:cubicBezTo>
                  <a:cubicBezTo>
                    <a:pt x="0" y="286"/>
                    <a:pt x="95" y="358"/>
                    <a:pt x="214" y="358"/>
                  </a:cubicBezTo>
                  <a:lnTo>
                    <a:pt x="2834" y="358"/>
                  </a:lnTo>
                  <a:cubicBezTo>
                    <a:pt x="2906" y="358"/>
                    <a:pt x="2977" y="310"/>
                    <a:pt x="3001" y="215"/>
                  </a:cubicBezTo>
                  <a:cubicBezTo>
                    <a:pt x="3001" y="120"/>
                    <a:pt x="2906" y="0"/>
                    <a:pt x="283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2" name="Google Shape;19982;p83"/>
            <p:cNvSpPr/>
            <p:nvPr/>
          </p:nvSpPr>
          <p:spPr>
            <a:xfrm>
              <a:off x="6290360" y="3166916"/>
              <a:ext cx="89475" cy="10674"/>
            </a:xfrm>
            <a:custGeom>
              <a:avLst/>
              <a:gdLst/>
              <a:ahLst/>
              <a:cxnLst/>
              <a:rect l="l" t="t" r="r" b="b"/>
              <a:pathLst>
                <a:path w="3001" h="358" extrusionOk="0">
                  <a:moveTo>
                    <a:pt x="214" y="1"/>
                  </a:moveTo>
                  <a:cubicBezTo>
                    <a:pt x="119" y="1"/>
                    <a:pt x="48" y="48"/>
                    <a:pt x="24" y="143"/>
                  </a:cubicBezTo>
                  <a:cubicBezTo>
                    <a:pt x="0" y="263"/>
                    <a:pt x="95" y="358"/>
                    <a:pt x="214" y="358"/>
                  </a:cubicBezTo>
                  <a:lnTo>
                    <a:pt x="2834" y="358"/>
                  </a:lnTo>
                  <a:cubicBezTo>
                    <a:pt x="2906" y="358"/>
                    <a:pt x="2977" y="286"/>
                    <a:pt x="3001" y="191"/>
                  </a:cubicBezTo>
                  <a:cubicBezTo>
                    <a:pt x="3001" y="72"/>
                    <a:pt x="2906" y="1"/>
                    <a:pt x="283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3" name="Google Shape;19983;p83"/>
            <p:cNvSpPr/>
            <p:nvPr/>
          </p:nvSpPr>
          <p:spPr>
            <a:xfrm>
              <a:off x="6308816" y="3191782"/>
              <a:ext cx="51848" cy="10674"/>
            </a:xfrm>
            <a:custGeom>
              <a:avLst/>
              <a:gdLst/>
              <a:ahLst/>
              <a:cxnLst/>
              <a:rect l="l" t="t" r="r" b="b"/>
              <a:pathLst>
                <a:path w="1739" h="358" extrusionOk="0">
                  <a:moveTo>
                    <a:pt x="215" y="0"/>
                  </a:moveTo>
                  <a:cubicBezTo>
                    <a:pt x="119" y="0"/>
                    <a:pt x="48" y="48"/>
                    <a:pt x="24" y="143"/>
                  </a:cubicBezTo>
                  <a:cubicBezTo>
                    <a:pt x="0" y="262"/>
                    <a:pt x="96" y="357"/>
                    <a:pt x="215" y="357"/>
                  </a:cubicBezTo>
                  <a:lnTo>
                    <a:pt x="1524" y="357"/>
                  </a:lnTo>
                  <a:cubicBezTo>
                    <a:pt x="1620" y="357"/>
                    <a:pt x="1667" y="286"/>
                    <a:pt x="1691" y="191"/>
                  </a:cubicBezTo>
                  <a:cubicBezTo>
                    <a:pt x="1739" y="72"/>
                    <a:pt x="1644" y="0"/>
                    <a:pt x="152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4" name="Google Shape;19984;p83"/>
            <p:cNvSpPr/>
            <p:nvPr/>
          </p:nvSpPr>
          <p:spPr>
            <a:xfrm>
              <a:off x="6181713" y="2994553"/>
              <a:ext cx="307482" cy="354172"/>
            </a:xfrm>
            <a:custGeom>
              <a:avLst/>
              <a:gdLst/>
              <a:ahLst/>
              <a:cxnLst/>
              <a:rect l="l" t="t" r="r" b="b"/>
              <a:pathLst>
                <a:path w="10313" h="11879" extrusionOk="0">
                  <a:moveTo>
                    <a:pt x="4954" y="471"/>
                  </a:moveTo>
                  <a:lnTo>
                    <a:pt x="4954" y="1733"/>
                  </a:lnTo>
                  <a:lnTo>
                    <a:pt x="1596" y="3662"/>
                  </a:lnTo>
                  <a:lnTo>
                    <a:pt x="477" y="3067"/>
                  </a:lnTo>
                  <a:lnTo>
                    <a:pt x="929" y="2805"/>
                  </a:lnTo>
                  <a:lnTo>
                    <a:pt x="4954" y="471"/>
                  </a:lnTo>
                  <a:close/>
                  <a:moveTo>
                    <a:pt x="9955" y="3353"/>
                  </a:moveTo>
                  <a:lnTo>
                    <a:pt x="9955" y="8520"/>
                  </a:lnTo>
                  <a:lnTo>
                    <a:pt x="8860" y="7877"/>
                  </a:lnTo>
                  <a:lnTo>
                    <a:pt x="8860" y="3995"/>
                  </a:lnTo>
                  <a:lnTo>
                    <a:pt x="9955" y="3353"/>
                  </a:lnTo>
                  <a:close/>
                  <a:moveTo>
                    <a:pt x="5311" y="471"/>
                  </a:moveTo>
                  <a:lnTo>
                    <a:pt x="9764" y="3067"/>
                  </a:lnTo>
                  <a:lnTo>
                    <a:pt x="8669" y="3686"/>
                  </a:lnTo>
                  <a:lnTo>
                    <a:pt x="6669" y="2519"/>
                  </a:lnTo>
                  <a:cubicBezTo>
                    <a:pt x="6645" y="2503"/>
                    <a:pt x="6618" y="2495"/>
                    <a:pt x="6591" y="2495"/>
                  </a:cubicBezTo>
                  <a:cubicBezTo>
                    <a:pt x="6536" y="2495"/>
                    <a:pt x="6478" y="2527"/>
                    <a:pt x="6430" y="2590"/>
                  </a:cubicBezTo>
                  <a:cubicBezTo>
                    <a:pt x="6383" y="2686"/>
                    <a:pt x="6407" y="2757"/>
                    <a:pt x="6502" y="2829"/>
                  </a:cubicBezTo>
                  <a:lnTo>
                    <a:pt x="8502" y="3995"/>
                  </a:lnTo>
                  <a:lnTo>
                    <a:pt x="8502" y="7877"/>
                  </a:lnTo>
                  <a:lnTo>
                    <a:pt x="5121" y="9830"/>
                  </a:lnTo>
                  <a:lnTo>
                    <a:pt x="1763" y="7877"/>
                  </a:lnTo>
                  <a:lnTo>
                    <a:pt x="1763" y="3995"/>
                  </a:lnTo>
                  <a:lnTo>
                    <a:pt x="5121" y="2043"/>
                  </a:lnTo>
                  <a:lnTo>
                    <a:pt x="5811" y="2424"/>
                  </a:lnTo>
                  <a:cubicBezTo>
                    <a:pt x="5849" y="2452"/>
                    <a:pt x="5886" y="2465"/>
                    <a:pt x="5921" y="2465"/>
                  </a:cubicBezTo>
                  <a:cubicBezTo>
                    <a:pt x="5974" y="2465"/>
                    <a:pt x="6021" y="2434"/>
                    <a:pt x="6049" y="2376"/>
                  </a:cubicBezTo>
                  <a:cubicBezTo>
                    <a:pt x="6121" y="2281"/>
                    <a:pt x="6073" y="2186"/>
                    <a:pt x="6002" y="2138"/>
                  </a:cubicBezTo>
                  <a:lnTo>
                    <a:pt x="5311" y="1757"/>
                  </a:lnTo>
                  <a:lnTo>
                    <a:pt x="5311" y="471"/>
                  </a:lnTo>
                  <a:close/>
                  <a:moveTo>
                    <a:pt x="1620" y="8211"/>
                  </a:moveTo>
                  <a:lnTo>
                    <a:pt x="4978" y="10140"/>
                  </a:lnTo>
                  <a:lnTo>
                    <a:pt x="4978" y="11402"/>
                  </a:lnTo>
                  <a:lnTo>
                    <a:pt x="2739" y="10116"/>
                  </a:lnTo>
                  <a:lnTo>
                    <a:pt x="524" y="8830"/>
                  </a:lnTo>
                  <a:lnTo>
                    <a:pt x="1620" y="8211"/>
                  </a:lnTo>
                  <a:close/>
                  <a:moveTo>
                    <a:pt x="8669" y="8211"/>
                  </a:moveTo>
                  <a:lnTo>
                    <a:pt x="9764" y="8830"/>
                  </a:lnTo>
                  <a:lnTo>
                    <a:pt x="7550" y="10116"/>
                  </a:lnTo>
                  <a:lnTo>
                    <a:pt x="5311" y="11402"/>
                  </a:lnTo>
                  <a:lnTo>
                    <a:pt x="5311" y="10140"/>
                  </a:lnTo>
                  <a:lnTo>
                    <a:pt x="8669" y="8211"/>
                  </a:lnTo>
                  <a:close/>
                  <a:moveTo>
                    <a:pt x="5156" y="1"/>
                  </a:moveTo>
                  <a:cubicBezTo>
                    <a:pt x="5127" y="1"/>
                    <a:pt x="5097" y="7"/>
                    <a:pt x="5073" y="18"/>
                  </a:cubicBezTo>
                  <a:lnTo>
                    <a:pt x="96" y="2924"/>
                  </a:lnTo>
                  <a:cubicBezTo>
                    <a:pt x="48" y="2948"/>
                    <a:pt x="1" y="2995"/>
                    <a:pt x="1" y="3067"/>
                  </a:cubicBezTo>
                  <a:lnTo>
                    <a:pt x="1" y="6520"/>
                  </a:lnTo>
                  <a:cubicBezTo>
                    <a:pt x="1" y="6615"/>
                    <a:pt x="72" y="6663"/>
                    <a:pt x="167" y="6687"/>
                  </a:cubicBezTo>
                  <a:cubicBezTo>
                    <a:pt x="189" y="6695"/>
                    <a:pt x="209" y="6699"/>
                    <a:pt x="227" y="6699"/>
                  </a:cubicBezTo>
                  <a:cubicBezTo>
                    <a:pt x="310" y="6699"/>
                    <a:pt x="358" y="6617"/>
                    <a:pt x="358" y="6520"/>
                  </a:cubicBezTo>
                  <a:lnTo>
                    <a:pt x="358" y="3353"/>
                  </a:lnTo>
                  <a:lnTo>
                    <a:pt x="1477" y="3995"/>
                  </a:lnTo>
                  <a:lnTo>
                    <a:pt x="1477" y="7877"/>
                  </a:lnTo>
                  <a:lnTo>
                    <a:pt x="358" y="8520"/>
                  </a:lnTo>
                  <a:lnTo>
                    <a:pt x="358" y="7329"/>
                  </a:lnTo>
                  <a:cubicBezTo>
                    <a:pt x="358" y="7234"/>
                    <a:pt x="310" y="7163"/>
                    <a:pt x="215" y="7139"/>
                  </a:cubicBezTo>
                  <a:cubicBezTo>
                    <a:pt x="202" y="7136"/>
                    <a:pt x="190" y="7135"/>
                    <a:pt x="178" y="7135"/>
                  </a:cubicBezTo>
                  <a:cubicBezTo>
                    <a:pt x="77" y="7135"/>
                    <a:pt x="1" y="7223"/>
                    <a:pt x="1" y="7329"/>
                  </a:cubicBezTo>
                  <a:lnTo>
                    <a:pt x="1" y="8806"/>
                  </a:lnTo>
                  <a:cubicBezTo>
                    <a:pt x="1" y="8877"/>
                    <a:pt x="48" y="8925"/>
                    <a:pt x="96" y="8949"/>
                  </a:cubicBezTo>
                  <a:lnTo>
                    <a:pt x="5073" y="11854"/>
                  </a:lnTo>
                  <a:cubicBezTo>
                    <a:pt x="5097" y="11878"/>
                    <a:pt x="5121" y="11878"/>
                    <a:pt x="5168" y="11878"/>
                  </a:cubicBezTo>
                  <a:cubicBezTo>
                    <a:pt x="5192" y="11878"/>
                    <a:pt x="5216" y="11878"/>
                    <a:pt x="5240" y="11854"/>
                  </a:cubicBezTo>
                  <a:lnTo>
                    <a:pt x="10217" y="8949"/>
                  </a:lnTo>
                  <a:cubicBezTo>
                    <a:pt x="10288" y="8925"/>
                    <a:pt x="10312" y="8877"/>
                    <a:pt x="10312" y="8806"/>
                  </a:cubicBezTo>
                  <a:lnTo>
                    <a:pt x="10312" y="3067"/>
                  </a:lnTo>
                  <a:cubicBezTo>
                    <a:pt x="10312" y="2995"/>
                    <a:pt x="10241" y="2948"/>
                    <a:pt x="10217" y="2924"/>
                  </a:cubicBezTo>
                  <a:lnTo>
                    <a:pt x="5240" y="18"/>
                  </a:lnTo>
                  <a:cubicBezTo>
                    <a:pt x="5216" y="7"/>
                    <a:pt x="5186" y="1"/>
                    <a:pt x="515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985" name="Google Shape;19985;p83"/>
          <p:cNvGrpSpPr/>
          <p:nvPr/>
        </p:nvGrpSpPr>
        <p:grpSpPr>
          <a:xfrm>
            <a:off x="7000129" y="2994374"/>
            <a:ext cx="353606" cy="353636"/>
            <a:chOff x="6733416" y="2994374"/>
            <a:chExt cx="353606" cy="353636"/>
          </a:xfrm>
        </p:grpSpPr>
        <p:sp>
          <p:nvSpPr>
            <p:cNvPr id="19986" name="Google Shape;19986;p83"/>
            <p:cNvSpPr/>
            <p:nvPr/>
          </p:nvSpPr>
          <p:spPr>
            <a:xfrm>
              <a:off x="6791645" y="3159820"/>
              <a:ext cx="67471" cy="159779"/>
            </a:xfrm>
            <a:custGeom>
              <a:avLst/>
              <a:gdLst/>
              <a:ahLst/>
              <a:cxnLst/>
              <a:rect l="l" t="t" r="r" b="b"/>
              <a:pathLst>
                <a:path w="2263" h="5359" extrusionOk="0">
                  <a:moveTo>
                    <a:pt x="0" y="0"/>
                  </a:moveTo>
                  <a:lnTo>
                    <a:pt x="0" y="5359"/>
                  </a:lnTo>
                  <a:lnTo>
                    <a:pt x="2263" y="5359"/>
                  </a:lnTo>
                  <a:lnTo>
                    <a:pt x="2263" y="0"/>
                  </a:ln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7" name="Google Shape;19987;p83"/>
            <p:cNvSpPr/>
            <p:nvPr/>
          </p:nvSpPr>
          <p:spPr>
            <a:xfrm>
              <a:off x="6825725" y="3159820"/>
              <a:ext cx="33393" cy="159779"/>
            </a:xfrm>
            <a:custGeom>
              <a:avLst/>
              <a:gdLst/>
              <a:ahLst/>
              <a:cxnLst/>
              <a:rect l="l" t="t" r="r" b="b"/>
              <a:pathLst>
                <a:path w="1120" h="5359" extrusionOk="0">
                  <a:moveTo>
                    <a:pt x="1120" y="0"/>
                  </a:moveTo>
                  <a:lnTo>
                    <a:pt x="0" y="643"/>
                  </a:lnTo>
                  <a:lnTo>
                    <a:pt x="0" y="5359"/>
                  </a:lnTo>
                  <a:lnTo>
                    <a:pt x="1120" y="535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8" name="Google Shape;19988;p83"/>
            <p:cNvSpPr/>
            <p:nvPr/>
          </p:nvSpPr>
          <p:spPr>
            <a:xfrm>
              <a:off x="6844896" y="3159820"/>
              <a:ext cx="14222" cy="159779"/>
            </a:xfrm>
            <a:custGeom>
              <a:avLst/>
              <a:gdLst/>
              <a:ahLst/>
              <a:cxnLst/>
              <a:rect l="l" t="t" r="r" b="b"/>
              <a:pathLst>
                <a:path w="477" h="5359" extrusionOk="0">
                  <a:moveTo>
                    <a:pt x="477" y="0"/>
                  </a:moveTo>
                  <a:lnTo>
                    <a:pt x="0" y="262"/>
                  </a:lnTo>
                  <a:lnTo>
                    <a:pt x="0" y="5359"/>
                  </a:lnTo>
                  <a:lnTo>
                    <a:pt x="477" y="5359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9" name="Google Shape;19989;p83"/>
            <p:cNvSpPr/>
            <p:nvPr/>
          </p:nvSpPr>
          <p:spPr>
            <a:xfrm>
              <a:off x="6886071" y="3048340"/>
              <a:ext cx="67471" cy="271257"/>
            </a:xfrm>
            <a:custGeom>
              <a:avLst/>
              <a:gdLst/>
              <a:ahLst/>
              <a:cxnLst/>
              <a:rect l="l" t="t" r="r" b="b"/>
              <a:pathLst>
                <a:path w="2263" h="9098" extrusionOk="0">
                  <a:moveTo>
                    <a:pt x="1" y="1"/>
                  </a:moveTo>
                  <a:lnTo>
                    <a:pt x="1" y="9098"/>
                  </a:lnTo>
                  <a:lnTo>
                    <a:pt x="2263" y="9098"/>
                  </a:lnTo>
                  <a:lnTo>
                    <a:pt x="2263" y="1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0" name="Google Shape;19990;p83"/>
            <p:cNvSpPr/>
            <p:nvPr/>
          </p:nvSpPr>
          <p:spPr>
            <a:xfrm>
              <a:off x="6919434" y="3049771"/>
              <a:ext cx="34108" cy="269826"/>
            </a:xfrm>
            <a:custGeom>
              <a:avLst/>
              <a:gdLst/>
              <a:ahLst/>
              <a:cxnLst/>
              <a:rect l="l" t="t" r="r" b="b"/>
              <a:pathLst>
                <a:path w="1144" h="9050" extrusionOk="0">
                  <a:moveTo>
                    <a:pt x="1144" y="0"/>
                  </a:moveTo>
                  <a:lnTo>
                    <a:pt x="1" y="643"/>
                  </a:lnTo>
                  <a:lnTo>
                    <a:pt x="1" y="9050"/>
                  </a:lnTo>
                  <a:lnTo>
                    <a:pt x="1144" y="9050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1" name="Google Shape;19991;p83"/>
            <p:cNvSpPr/>
            <p:nvPr/>
          </p:nvSpPr>
          <p:spPr>
            <a:xfrm>
              <a:off x="6939321" y="3048340"/>
              <a:ext cx="14222" cy="271257"/>
            </a:xfrm>
            <a:custGeom>
              <a:avLst/>
              <a:gdLst/>
              <a:ahLst/>
              <a:cxnLst/>
              <a:rect l="l" t="t" r="r" b="b"/>
              <a:pathLst>
                <a:path w="477" h="9098" extrusionOk="0">
                  <a:moveTo>
                    <a:pt x="477" y="1"/>
                  </a:moveTo>
                  <a:lnTo>
                    <a:pt x="1" y="310"/>
                  </a:lnTo>
                  <a:lnTo>
                    <a:pt x="1" y="9098"/>
                  </a:lnTo>
                  <a:lnTo>
                    <a:pt x="477" y="9098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2" name="Google Shape;19992;p83"/>
            <p:cNvSpPr/>
            <p:nvPr/>
          </p:nvSpPr>
          <p:spPr>
            <a:xfrm>
              <a:off x="6979095" y="3111548"/>
              <a:ext cx="67471" cy="208049"/>
            </a:xfrm>
            <a:custGeom>
              <a:avLst/>
              <a:gdLst/>
              <a:ahLst/>
              <a:cxnLst/>
              <a:rect l="l" t="t" r="r" b="b"/>
              <a:pathLst>
                <a:path w="2263" h="6978" extrusionOk="0">
                  <a:moveTo>
                    <a:pt x="0" y="0"/>
                  </a:moveTo>
                  <a:lnTo>
                    <a:pt x="0" y="6978"/>
                  </a:lnTo>
                  <a:lnTo>
                    <a:pt x="2263" y="6978"/>
                  </a:lnTo>
                  <a:lnTo>
                    <a:pt x="2263" y="0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3" name="Google Shape;19993;p83"/>
            <p:cNvSpPr/>
            <p:nvPr/>
          </p:nvSpPr>
          <p:spPr>
            <a:xfrm>
              <a:off x="7012458" y="3112234"/>
              <a:ext cx="34108" cy="207363"/>
            </a:xfrm>
            <a:custGeom>
              <a:avLst/>
              <a:gdLst/>
              <a:ahLst/>
              <a:cxnLst/>
              <a:rect l="l" t="t" r="r" b="b"/>
              <a:pathLst>
                <a:path w="1144" h="6955" extrusionOk="0">
                  <a:moveTo>
                    <a:pt x="1144" y="1"/>
                  </a:moveTo>
                  <a:lnTo>
                    <a:pt x="0" y="668"/>
                  </a:lnTo>
                  <a:lnTo>
                    <a:pt x="0" y="6955"/>
                  </a:lnTo>
                  <a:lnTo>
                    <a:pt x="1144" y="6955"/>
                  </a:lnTo>
                  <a:lnTo>
                    <a:pt x="1144" y="1"/>
                  </a:ln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4" name="Google Shape;19994;p83"/>
            <p:cNvSpPr/>
            <p:nvPr/>
          </p:nvSpPr>
          <p:spPr>
            <a:xfrm>
              <a:off x="7033060" y="3111548"/>
              <a:ext cx="13506" cy="208049"/>
            </a:xfrm>
            <a:custGeom>
              <a:avLst/>
              <a:gdLst/>
              <a:ahLst/>
              <a:cxnLst/>
              <a:rect l="l" t="t" r="r" b="b"/>
              <a:pathLst>
                <a:path w="453" h="6978" extrusionOk="0">
                  <a:moveTo>
                    <a:pt x="453" y="0"/>
                  </a:moveTo>
                  <a:lnTo>
                    <a:pt x="0" y="310"/>
                  </a:lnTo>
                  <a:lnTo>
                    <a:pt x="0" y="6978"/>
                  </a:lnTo>
                  <a:lnTo>
                    <a:pt x="453" y="6978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5" name="Google Shape;19995;p83"/>
            <p:cNvSpPr/>
            <p:nvPr/>
          </p:nvSpPr>
          <p:spPr>
            <a:xfrm>
              <a:off x="6791645" y="3140112"/>
              <a:ext cx="67471" cy="38909"/>
            </a:xfrm>
            <a:custGeom>
              <a:avLst/>
              <a:gdLst/>
              <a:ahLst/>
              <a:cxnLst/>
              <a:rect l="l" t="t" r="r" b="b"/>
              <a:pathLst>
                <a:path w="2263" h="1305" extrusionOk="0">
                  <a:moveTo>
                    <a:pt x="1131" y="1"/>
                  </a:moveTo>
                  <a:cubicBezTo>
                    <a:pt x="1102" y="1"/>
                    <a:pt x="1072" y="7"/>
                    <a:pt x="1048" y="18"/>
                  </a:cubicBezTo>
                  <a:lnTo>
                    <a:pt x="0" y="661"/>
                  </a:lnTo>
                  <a:lnTo>
                    <a:pt x="1143" y="1304"/>
                  </a:lnTo>
                  <a:lnTo>
                    <a:pt x="2263" y="661"/>
                  </a:lnTo>
                  <a:lnTo>
                    <a:pt x="1215" y="18"/>
                  </a:lnTo>
                  <a:cubicBezTo>
                    <a:pt x="1191" y="7"/>
                    <a:pt x="1161" y="1"/>
                    <a:pt x="1131" y="1"/>
                  </a:cubicBezTo>
                  <a:close/>
                </a:path>
              </a:pathLst>
            </a:custGeom>
            <a:solidFill>
              <a:srgbClr val="F1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6" name="Google Shape;19996;p83"/>
            <p:cNvSpPr/>
            <p:nvPr/>
          </p:nvSpPr>
          <p:spPr>
            <a:xfrm>
              <a:off x="6886071" y="3030063"/>
              <a:ext cx="67471" cy="38909"/>
            </a:xfrm>
            <a:custGeom>
              <a:avLst/>
              <a:gdLst/>
              <a:ahLst/>
              <a:cxnLst/>
              <a:rect l="l" t="t" r="r" b="b"/>
              <a:pathLst>
                <a:path w="2263" h="1305" extrusionOk="0">
                  <a:moveTo>
                    <a:pt x="1120" y="0"/>
                  </a:moveTo>
                  <a:cubicBezTo>
                    <a:pt x="1090" y="0"/>
                    <a:pt x="1060" y="6"/>
                    <a:pt x="1025" y="18"/>
                  </a:cubicBezTo>
                  <a:lnTo>
                    <a:pt x="1" y="661"/>
                  </a:lnTo>
                  <a:lnTo>
                    <a:pt x="1120" y="1304"/>
                  </a:lnTo>
                  <a:lnTo>
                    <a:pt x="2263" y="661"/>
                  </a:lnTo>
                  <a:lnTo>
                    <a:pt x="1215" y="18"/>
                  </a:lnTo>
                  <a:cubicBezTo>
                    <a:pt x="1179" y="6"/>
                    <a:pt x="1150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7" name="Google Shape;19997;p83"/>
            <p:cNvSpPr/>
            <p:nvPr/>
          </p:nvSpPr>
          <p:spPr>
            <a:xfrm>
              <a:off x="6912338" y="3030063"/>
              <a:ext cx="41204" cy="38193"/>
            </a:xfrm>
            <a:custGeom>
              <a:avLst/>
              <a:gdLst/>
              <a:ahLst/>
              <a:cxnLst/>
              <a:rect l="l" t="t" r="r" b="b"/>
              <a:pathLst>
                <a:path w="1382" h="1281" extrusionOk="0">
                  <a:moveTo>
                    <a:pt x="275" y="0"/>
                  </a:moveTo>
                  <a:cubicBezTo>
                    <a:pt x="245" y="0"/>
                    <a:pt x="215" y="6"/>
                    <a:pt x="191" y="18"/>
                  </a:cubicBezTo>
                  <a:lnTo>
                    <a:pt x="1" y="113"/>
                  </a:lnTo>
                  <a:lnTo>
                    <a:pt x="787" y="566"/>
                  </a:lnTo>
                  <a:cubicBezTo>
                    <a:pt x="834" y="590"/>
                    <a:pt x="834" y="661"/>
                    <a:pt x="787" y="685"/>
                  </a:cubicBezTo>
                  <a:lnTo>
                    <a:pt x="1" y="1137"/>
                  </a:lnTo>
                  <a:lnTo>
                    <a:pt x="239" y="1280"/>
                  </a:lnTo>
                  <a:lnTo>
                    <a:pt x="1382" y="614"/>
                  </a:lnTo>
                  <a:lnTo>
                    <a:pt x="358" y="18"/>
                  </a:lnTo>
                  <a:cubicBezTo>
                    <a:pt x="334" y="6"/>
                    <a:pt x="304" y="0"/>
                    <a:pt x="275" y="0"/>
                  </a:cubicBez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8" name="Google Shape;19998;p83"/>
            <p:cNvSpPr/>
            <p:nvPr/>
          </p:nvSpPr>
          <p:spPr>
            <a:xfrm>
              <a:off x="6818629" y="3141006"/>
              <a:ext cx="40489" cy="38014"/>
            </a:xfrm>
            <a:custGeom>
              <a:avLst/>
              <a:gdLst/>
              <a:ahLst/>
              <a:cxnLst/>
              <a:rect l="l" t="t" r="r" b="b"/>
              <a:pathLst>
                <a:path w="1358" h="1275" extrusionOk="0">
                  <a:moveTo>
                    <a:pt x="262" y="0"/>
                  </a:moveTo>
                  <a:cubicBezTo>
                    <a:pt x="232" y="0"/>
                    <a:pt x="203" y="12"/>
                    <a:pt x="167" y="36"/>
                  </a:cubicBezTo>
                  <a:lnTo>
                    <a:pt x="0" y="108"/>
                  </a:lnTo>
                  <a:lnTo>
                    <a:pt x="762" y="560"/>
                  </a:lnTo>
                  <a:cubicBezTo>
                    <a:pt x="834" y="584"/>
                    <a:pt x="834" y="655"/>
                    <a:pt x="762" y="679"/>
                  </a:cubicBezTo>
                  <a:lnTo>
                    <a:pt x="0" y="1132"/>
                  </a:lnTo>
                  <a:lnTo>
                    <a:pt x="238" y="1274"/>
                  </a:lnTo>
                  <a:lnTo>
                    <a:pt x="1358" y="631"/>
                  </a:lnTo>
                  <a:lnTo>
                    <a:pt x="357" y="36"/>
                  </a:lnTo>
                  <a:cubicBezTo>
                    <a:pt x="322" y="12"/>
                    <a:pt x="292" y="0"/>
                    <a:pt x="262" y="0"/>
                  </a:cubicBezTo>
                  <a:close/>
                </a:path>
              </a:pathLst>
            </a:custGeom>
            <a:solidFill>
              <a:srgbClr val="E1E5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9" name="Google Shape;19999;p83"/>
            <p:cNvSpPr/>
            <p:nvPr/>
          </p:nvSpPr>
          <p:spPr>
            <a:xfrm>
              <a:off x="6979095" y="3093242"/>
              <a:ext cx="67471" cy="38909"/>
            </a:xfrm>
            <a:custGeom>
              <a:avLst/>
              <a:gdLst/>
              <a:ahLst/>
              <a:cxnLst/>
              <a:rect l="l" t="t" r="r" b="b"/>
              <a:pathLst>
                <a:path w="2263" h="1305" extrusionOk="0">
                  <a:moveTo>
                    <a:pt x="1131" y="1"/>
                  </a:moveTo>
                  <a:cubicBezTo>
                    <a:pt x="1102" y="1"/>
                    <a:pt x="1072" y="7"/>
                    <a:pt x="1048" y="19"/>
                  </a:cubicBezTo>
                  <a:lnTo>
                    <a:pt x="0" y="638"/>
                  </a:lnTo>
                  <a:lnTo>
                    <a:pt x="1119" y="1305"/>
                  </a:lnTo>
                  <a:lnTo>
                    <a:pt x="2263" y="638"/>
                  </a:lnTo>
                  <a:lnTo>
                    <a:pt x="1215" y="19"/>
                  </a:lnTo>
                  <a:cubicBezTo>
                    <a:pt x="1191" y="7"/>
                    <a:pt x="1161" y="1"/>
                    <a:pt x="1131" y="1"/>
                  </a:cubicBezTo>
                  <a:close/>
                </a:path>
              </a:pathLst>
            </a:custGeom>
            <a:solidFill>
              <a:srgbClr val="E7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0" name="Google Shape;20000;p83"/>
            <p:cNvSpPr/>
            <p:nvPr/>
          </p:nvSpPr>
          <p:spPr>
            <a:xfrm>
              <a:off x="7005362" y="3093957"/>
              <a:ext cx="41204" cy="38193"/>
            </a:xfrm>
            <a:custGeom>
              <a:avLst/>
              <a:gdLst/>
              <a:ahLst/>
              <a:cxnLst/>
              <a:rect l="l" t="t" r="r" b="b"/>
              <a:pathLst>
                <a:path w="1382" h="1281" extrusionOk="0">
                  <a:moveTo>
                    <a:pt x="274" y="1"/>
                  </a:moveTo>
                  <a:cubicBezTo>
                    <a:pt x="244" y="1"/>
                    <a:pt x="215" y="7"/>
                    <a:pt x="191" y="19"/>
                  </a:cubicBezTo>
                  <a:lnTo>
                    <a:pt x="0" y="114"/>
                  </a:lnTo>
                  <a:lnTo>
                    <a:pt x="786" y="566"/>
                  </a:lnTo>
                  <a:cubicBezTo>
                    <a:pt x="834" y="590"/>
                    <a:pt x="834" y="661"/>
                    <a:pt x="786" y="685"/>
                  </a:cubicBezTo>
                  <a:lnTo>
                    <a:pt x="0" y="1138"/>
                  </a:lnTo>
                  <a:lnTo>
                    <a:pt x="238" y="1281"/>
                  </a:lnTo>
                  <a:lnTo>
                    <a:pt x="1382" y="614"/>
                  </a:lnTo>
                  <a:lnTo>
                    <a:pt x="358" y="19"/>
                  </a:lnTo>
                  <a:cubicBezTo>
                    <a:pt x="334" y="7"/>
                    <a:pt x="304" y="1"/>
                    <a:pt x="274" y="1"/>
                  </a:cubicBezTo>
                  <a:close/>
                </a:path>
              </a:pathLst>
            </a:custGeom>
            <a:solidFill>
              <a:srgbClr val="DB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1" name="Google Shape;20001;p83"/>
            <p:cNvSpPr/>
            <p:nvPr/>
          </p:nvSpPr>
          <p:spPr>
            <a:xfrm>
              <a:off x="6737680" y="3319570"/>
              <a:ext cx="343678" cy="23464"/>
            </a:xfrm>
            <a:custGeom>
              <a:avLst/>
              <a:gdLst/>
              <a:ahLst/>
              <a:cxnLst/>
              <a:rect l="l" t="t" r="r" b="b"/>
              <a:pathLst>
                <a:path w="11527" h="787" extrusionOk="0">
                  <a:moveTo>
                    <a:pt x="119" y="1"/>
                  </a:moveTo>
                  <a:cubicBezTo>
                    <a:pt x="48" y="1"/>
                    <a:pt x="0" y="48"/>
                    <a:pt x="0" y="120"/>
                  </a:cubicBezTo>
                  <a:lnTo>
                    <a:pt x="0" y="667"/>
                  </a:lnTo>
                  <a:cubicBezTo>
                    <a:pt x="0" y="739"/>
                    <a:pt x="48" y="787"/>
                    <a:pt x="119" y="787"/>
                  </a:cubicBezTo>
                  <a:lnTo>
                    <a:pt x="11407" y="787"/>
                  </a:lnTo>
                  <a:cubicBezTo>
                    <a:pt x="11455" y="787"/>
                    <a:pt x="11526" y="739"/>
                    <a:pt x="11526" y="667"/>
                  </a:cubicBezTo>
                  <a:lnTo>
                    <a:pt x="11526" y="120"/>
                  </a:lnTo>
                  <a:cubicBezTo>
                    <a:pt x="11526" y="48"/>
                    <a:pt x="11455" y="1"/>
                    <a:pt x="11407" y="1"/>
                  </a:cubicBezTo>
                  <a:close/>
                </a:path>
              </a:pathLst>
            </a:custGeom>
            <a:solidFill>
              <a:srgbClr val="939F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2" name="Google Shape;20002;p83"/>
            <p:cNvSpPr/>
            <p:nvPr/>
          </p:nvSpPr>
          <p:spPr>
            <a:xfrm>
              <a:off x="7063591" y="3319570"/>
              <a:ext cx="17770" cy="23464"/>
            </a:xfrm>
            <a:custGeom>
              <a:avLst/>
              <a:gdLst/>
              <a:ahLst/>
              <a:cxnLst/>
              <a:rect l="l" t="t" r="r" b="b"/>
              <a:pathLst>
                <a:path w="596" h="787" extrusionOk="0">
                  <a:moveTo>
                    <a:pt x="0" y="1"/>
                  </a:moveTo>
                  <a:cubicBezTo>
                    <a:pt x="48" y="1"/>
                    <a:pt x="119" y="48"/>
                    <a:pt x="119" y="120"/>
                  </a:cubicBezTo>
                  <a:lnTo>
                    <a:pt x="119" y="667"/>
                  </a:lnTo>
                  <a:cubicBezTo>
                    <a:pt x="119" y="739"/>
                    <a:pt x="48" y="787"/>
                    <a:pt x="0" y="787"/>
                  </a:cubicBezTo>
                  <a:lnTo>
                    <a:pt x="476" y="787"/>
                  </a:lnTo>
                  <a:cubicBezTo>
                    <a:pt x="524" y="787"/>
                    <a:pt x="595" y="739"/>
                    <a:pt x="595" y="667"/>
                  </a:cubicBezTo>
                  <a:lnTo>
                    <a:pt x="595" y="120"/>
                  </a:lnTo>
                  <a:cubicBezTo>
                    <a:pt x="595" y="48"/>
                    <a:pt x="524" y="1"/>
                    <a:pt x="476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3" name="Google Shape;20003;p83"/>
            <p:cNvSpPr/>
            <p:nvPr/>
          </p:nvSpPr>
          <p:spPr>
            <a:xfrm>
              <a:off x="6733416" y="2994374"/>
              <a:ext cx="353606" cy="353636"/>
            </a:xfrm>
            <a:custGeom>
              <a:avLst/>
              <a:gdLst/>
              <a:ahLst/>
              <a:cxnLst/>
              <a:rect l="l" t="t" r="r" b="b"/>
              <a:pathLst>
                <a:path w="11860" h="11861" extrusionOk="0">
                  <a:moveTo>
                    <a:pt x="6240" y="1382"/>
                  </a:moveTo>
                  <a:lnTo>
                    <a:pt x="7026" y="1858"/>
                  </a:lnTo>
                  <a:lnTo>
                    <a:pt x="6240" y="2334"/>
                  </a:lnTo>
                  <a:lnTo>
                    <a:pt x="5478" y="1858"/>
                  </a:lnTo>
                  <a:lnTo>
                    <a:pt x="6240" y="1382"/>
                  </a:lnTo>
                  <a:close/>
                  <a:moveTo>
                    <a:pt x="9359" y="3478"/>
                  </a:moveTo>
                  <a:lnTo>
                    <a:pt x="10145" y="3954"/>
                  </a:lnTo>
                  <a:lnTo>
                    <a:pt x="9907" y="4121"/>
                  </a:lnTo>
                  <a:lnTo>
                    <a:pt x="9359" y="4430"/>
                  </a:lnTo>
                  <a:lnTo>
                    <a:pt x="8597" y="3954"/>
                  </a:lnTo>
                  <a:lnTo>
                    <a:pt x="9359" y="3478"/>
                  </a:lnTo>
                  <a:close/>
                  <a:moveTo>
                    <a:pt x="3072" y="5073"/>
                  </a:moveTo>
                  <a:lnTo>
                    <a:pt x="3858" y="5549"/>
                  </a:lnTo>
                  <a:lnTo>
                    <a:pt x="3644" y="5668"/>
                  </a:lnTo>
                  <a:lnTo>
                    <a:pt x="3072" y="5978"/>
                  </a:lnTo>
                  <a:lnTo>
                    <a:pt x="2310" y="5549"/>
                  </a:lnTo>
                  <a:lnTo>
                    <a:pt x="3072" y="5073"/>
                  </a:lnTo>
                  <a:close/>
                  <a:moveTo>
                    <a:pt x="5287" y="2120"/>
                  </a:moveTo>
                  <a:lnTo>
                    <a:pt x="6049" y="2573"/>
                  </a:lnTo>
                  <a:lnTo>
                    <a:pt x="6049" y="10693"/>
                  </a:lnTo>
                  <a:lnTo>
                    <a:pt x="5287" y="10693"/>
                  </a:lnTo>
                  <a:lnTo>
                    <a:pt x="5287" y="2120"/>
                  </a:lnTo>
                  <a:close/>
                  <a:moveTo>
                    <a:pt x="4049" y="5835"/>
                  </a:moveTo>
                  <a:lnTo>
                    <a:pt x="4049" y="5978"/>
                  </a:lnTo>
                  <a:lnTo>
                    <a:pt x="4049" y="10717"/>
                  </a:lnTo>
                  <a:lnTo>
                    <a:pt x="3263" y="10717"/>
                  </a:lnTo>
                  <a:lnTo>
                    <a:pt x="3263" y="6311"/>
                  </a:lnTo>
                  <a:lnTo>
                    <a:pt x="3954" y="5930"/>
                  </a:lnTo>
                  <a:lnTo>
                    <a:pt x="4049" y="5835"/>
                  </a:lnTo>
                  <a:close/>
                  <a:moveTo>
                    <a:pt x="7216" y="2144"/>
                  </a:moveTo>
                  <a:lnTo>
                    <a:pt x="7216" y="10717"/>
                  </a:lnTo>
                  <a:lnTo>
                    <a:pt x="6454" y="10717"/>
                  </a:lnTo>
                  <a:lnTo>
                    <a:pt x="6454" y="2596"/>
                  </a:lnTo>
                  <a:lnTo>
                    <a:pt x="6549" y="2525"/>
                  </a:lnTo>
                  <a:lnTo>
                    <a:pt x="7216" y="2144"/>
                  </a:lnTo>
                  <a:close/>
                  <a:moveTo>
                    <a:pt x="8407" y="4263"/>
                  </a:moveTo>
                  <a:lnTo>
                    <a:pt x="9193" y="4716"/>
                  </a:lnTo>
                  <a:lnTo>
                    <a:pt x="9193" y="10717"/>
                  </a:lnTo>
                  <a:lnTo>
                    <a:pt x="8407" y="10717"/>
                  </a:lnTo>
                  <a:lnTo>
                    <a:pt x="8407" y="4263"/>
                  </a:lnTo>
                  <a:close/>
                  <a:moveTo>
                    <a:pt x="11455" y="11051"/>
                  </a:moveTo>
                  <a:lnTo>
                    <a:pt x="11455" y="11527"/>
                  </a:lnTo>
                  <a:lnTo>
                    <a:pt x="286" y="11527"/>
                  </a:lnTo>
                  <a:lnTo>
                    <a:pt x="286" y="11051"/>
                  </a:lnTo>
                  <a:close/>
                  <a:moveTo>
                    <a:pt x="905" y="1"/>
                  </a:moveTo>
                  <a:cubicBezTo>
                    <a:pt x="786" y="1"/>
                    <a:pt x="715" y="72"/>
                    <a:pt x="715" y="191"/>
                  </a:cubicBezTo>
                  <a:lnTo>
                    <a:pt x="715" y="977"/>
                  </a:lnTo>
                  <a:lnTo>
                    <a:pt x="500" y="977"/>
                  </a:lnTo>
                  <a:cubicBezTo>
                    <a:pt x="405" y="977"/>
                    <a:pt x="310" y="1049"/>
                    <a:pt x="310" y="1144"/>
                  </a:cubicBezTo>
                  <a:cubicBezTo>
                    <a:pt x="310" y="1263"/>
                    <a:pt x="381" y="1334"/>
                    <a:pt x="500" y="1334"/>
                  </a:cubicBezTo>
                  <a:lnTo>
                    <a:pt x="715" y="1334"/>
                  </a:lnTo>
                  <a:lnTo>
                    <a:pt x="715" y="2239"/>
                  </a:lnTo>
                  <a:lnTo>
                    <a:pt x="500" y="2239"/>
                  </a:lnTo>
                  <a:cubicBezTo>
                    <a:pt x="405" y="2239"/>
                    <a:pt x="310" y="2287"/>
                    <a:pt x="310" y="2382"/>
                  </a:cubicBezTo>
                  <a:cubicBezTo>
                    <a:pt x="310" y="2501"/>
                    <a:pt x="381" y="2596"/>
                    <a:pt x="500" y="2596"/>
                  </a:cubicBezTo>
                  <a:lnTo>
                    <a:pt x="715" y="2596"/>
                  </a:lnTo>
                  <a:lnTo>
                    <a:pt x="715" y="3478"/>
                  </a:lnTo>
                  <a:lnTo>
                    <a:pt x="500" y="3478"/>
                  </a:lnTo>
                  <a:cubicBezTo>
                    <a:pt x="405" y="3478"/>
                    <a:pt x="310" y="3549"/>
                    <a:pt x="310" y="3644"/>
                  </a:cubicBezTo>
                  <a:cubicBezTo>
                    <a:pt x="310" y="3763"/>
                    <a:pt x="381" y="3835"/>
                    <a:pt x="500" y="3835"/>
                  </a:cubicBezTo>
                  <a:lnTo>
                    <a:pt x="715" y="3835"/>
                  </a:lnTo>
                  <a:lnTo>
                    <a:pt x="715" y="4740"/>
                  </a:lnTo>
                  <a:lnTo>
                    <a:pt x="500" y="4740"/>
                  </a:lnTo>
                  <a:cubicBezTo>
                    <a:pt x="405" y="4740"/>
                    <a:pt x="310" y="4787"/>
                    <a:pt x="310" y="4883"/>
                  </a:cubicBezTo>
                  <a:cubicBezTo>
                    <a:pt x="310" y="5002"/>
                    <a:pt x="381" y="5097"/>
                    <a:pt x="500" y="5097"/>
                  </a:cubicBezTo>
                  <a:lnTo>
                    <a:pt x="715" y="5097"/>
                  </a:lnTo>
                  <a:lnTo>
                    <a:pt x="715" y="5978"/>
                  </a:lnTo>
                  <a:lnTo>
                    <a:pt x="500" y="5978"/>
                  </a:lnTo>
                  <a:cubicBezTo>
                    <a:pt x="405" y="5978"/>
                    <a:pt x="310" y="6050"/>
                    <a:pt x="310" y="6145"/>
                  </a:cubicBezTo>
                  <a:cubicBezTo>
                    <a:pt x="310" y="6264"/>
                    <a:pt x="381" y="6335"/>
                    <a:pt x="500" y="6335"/>
                  </a:cubicBezTo>
                  <a:lnTo>
                    <a:pt x="715" y="6335"/>
                  </a:lnTo>
                  <a:lnTo>
                    <a:pt x="715" y="7240"/>
                  </a:lnTo>
                  <a:lnTo>
                    <a:pt x="500" y="7240"/>
                  </a:lnTo>
                  <a:cubicBezTo>
                    <a:pt x="405" y="7240"/>
                    <a:pt x="310" y="7288"/>
                    <a:pt x="310" y="7383"/>
                  </a:cubicBezTo>
                  <a:cubicBezTo>
                    <a:pt x="310" y="7502"/>
                    <a:pt x="381" y="7597"/>
                    <a:pt x="500" y="7597"/>
                  </a:cubicBezTo>
                  <a:lnTo>
                    <a:pt x="715" y="7597"/>
                  </a:lnTo>
                  <a:lnTo>
                    <a:pt x="715" y="8479"/>
                  </a:lnTo>
                  <a:lnTo>
                    <a:pt x="500" y="8479"/>
                  </a:lnTo>
                  <a:cubicBezTo>
                    <a:pt x="405" y="8479"/>
                    <a:pt x="310" y="8550"/>
                    <a:pt x="310" y="8645"/>
                  </a:cubicBezTo>
                  <a:cubicBezTo>
                    <a:pt x="310" y="8764"/>
                    <a:pt x="381" y="8836"/>
                    <a:pt x="500" y="8836"/>
                  </a:cubicBezTo>
                  <a:lnTo>
                    <a:pt x="715" y="8836"/>
                  </a:lnTo>
                  <a:lnTo>
                    <a:pt x="715" y="9741"/>
                  </a:lnTo>
                  <a:lnTo>
                    <a:pt x="524" y="9741"/>
                  </a:lnTo>
                  <a:cubicBezTo>
                    <a:pt x="429" y="9741"/>
                    <a:pt x="358" y="9788"/>
                    <a:pt x="358" y="9884"/>
                  </a:cubicBezTo>
                  <a:cubicBezTo>
                    <a:pt x="358" y="9979"/>
                    <a:pt x="405" y="10074"/>
                    <a:pt x="500" y="10074"/>
                  </a:cubicBezTo>
                  <a:lnTo>
                    <a:pt x="715" y="10074"/>
                  </a:lnTo>
                  <a:lnTo>
                    <a:pt x="715" y="10693"/>
                  </a:lnTo>
                  <a:lnTo>
                    <a:pt x="286" y="10693"/>
                  </a:lnTo>
                  <a:cubicBezTo>
                    <a:pt x="143" y="10693"/>
                    <a:pt x="0" y="10812"/>
                    <a:pt x="0" y="10979"/>
                  </a:cubicBezTo>
                  <a:lnTo>
                    <a:pt x="0" y="11551"/>
                  </a:lnTo>
                  <a:cubicBezTo>
                    <a:pt x="0" y="11694"/>
                    <a:pt x="119" y="11860"/>
                    <a:pt x="286" y="11860"/>
                  </a:cubicBezTo>
                  <a:lnTo>
                    <a:pt x="11574" y="11860"/>
                  </a:lnTo>
                  <a:cubicBezTo>
                    <a:pt x="11717" y="11860"/>
                    <a:pt x="11860" y="11741"/>
                    <a:pt x="11860" y="11551"/>
                  </a:cubicBezTo>
                  <a:lnTo>
                    <a:pt x="11860" y="10979"/>
                  </a:lnTo>
                  <a:cubicBezTo>
                    <a:pt x="11812" y="10836"/>
                    <a:pt x="11693" y="10717"/>
                    <a:pt x="11503" y="10717"/>
                  </a:cubicBezTo>
                  <a:lnTo>
                    <a:pt x="10669" y="10717"/>
                  </a:lnTo>
                  <a:lnTo>
                    <a:pt x="10669" y="6216"/>
                  </a:lnTo>
                  <a:cubicBezTo>
                    <a:pt x="10669" y="6145"/>
                    <a:pt x="10622" y="6050"/>
                    <a:pt x="10526" y="6050"/>
                  </a:cubicBezTo>
                  <a:cubicBezTo>
                    <a:pt x="10407" y="6050"/>
                    <a:pt x="10312" y="6097"/>
                    <a:pt x="10312" y="6216"/>
                  </a:cubicBezTo>
                  <a:lnTo>
                    <a:pt x="10312" y="10717"/>
                  </a:lnTo>
                  <a:lnTo>
                    <a:pt x="9550" y="10717"/>
                  </a:lnTo>
                  <a:lnTo>
                    <a:pt x="9550" y="4716"/>
                  </a:lnTo>
                  <a:lnTo>
                    <a:pt x="10312" y="4263"/>
                  </a:lnTo>
                  <a:lnTo>
                    <a:pt x="10312" y="5407"/>
                  </a:lnTo>
                  <a:cubicBezTo>
                    <a:pt x="10312" y="5502"/>
                    <a:pt x="10384" y="5597"/>
                    <a:pt x="10479" y="5597"/>
                  </a:cubicBezTo>
                  <a:cubicBezTo>
                    <a:pt x="10598" y="5597"/>
                    <a:pt x="10669" y="5526"/>
                    <a:pt x="10669" y="5407"/>
                  </a:cubicBezTo>
                  <a:lnTo>
                    <a:pt x="10669" y="3930"/>
                  </a:lnTo>
                  <a:cubicBezTo>
                    <a:pt x="10669" y="3859"/>
                    <a:pt x="10645" y="3811"/>
                    <a:pt x="10598" y="3787"/>
                  </a:cubicBezTo>
                  <a:lnTo>
                    <a:pt x="9550" y="3144"/>
                  </a:lnTo>
                  <a:cubicBezTo>
                    <a:pt x="9490" y="3120"/>
                    <a:pt x="9431" y="3108"/>
                    <a:pt x="9374" y="3108"/>
                  </a:cubicBezTo>
                  <a:cubicBezTo>
                    <a:pt x="9318" y="3108"/>
                    <a:pt x="9264" y="3120"/>
                    <a:pt x="9217" y="3144"/>
                  </a:cubicBezTo>
                  <a:lnTo>
                    <a:pt x="8169" y="3787"/>
                  </a:lnTo>
                  <a:cubicBezTo>
                    <a:pt x="8121" y="3811"/>
                    <a:pt x="8097" y="3859"/>
                    <a:pt x="8097" y="3930"/>
                  </a:cubicBezTo>
                  <a:lnTo>
                    <a:pt x="8097" y="10693"/>
                  </a:lnTo>
                  <a:lnTo>
                    <a:pt x="7526" y="10693"/>
                  </a:lnTo>
                  <a:lnTo>
                    <a:pt x="7526" y="1811"/>
                  </a:lnTo>
                  <a:lnTo>
                    <a:pt x="7526" y="1787"/>
                  </a:lnTo>
                  <a:cubicBezTo>
                    <a:pt x="7526" y="1739"/>
                    <a:pt x="7502" y="1691"/>
                    <a:pt x="7431" y="1668"/>
                  </a:cubicBezTo>
                  <a:lnTo>
                    <a:pt x="6383" y="1049"/>
                  </a:lnTo>
                  <a:cubicBezTo>
                    <a:pt x="6323" y="1013"/>
                    <a:pt x="6264" y="995"/>
                    <a:pt x="6210" y="995"/>
                  </a:cubicBezTo>
                  <a:cubicBezTo>
                    <a:pt x="6156" y="995"/>
                    <a:pt x="6109" y="1013"/>
                    <a:pt x="6073" y="1049"/>
                  </a:cubicBezTo>
                  <a:lnTo>
                    <a:pt x="5025" y="1668"/>
                  </a:lnTo>
                  <a:cubicBezTo>
                    <a:pt x="5001" y="1668"/>
                    <a:pt x="5001" y="1691"/>
                    <a:pt x="5001" y="1691"/>
                  </a:cubicBezTo>
                  <a:cubicBezTo>
                    <a:pt x="4954" y="1739"/>
                    <a:pt x="4954" y="1763"/>
                    <a:pt x="4954" y="1811"/>
                  </a:cubicBezTo>
                  <a:lnTo>
                    <a:pt x="4954" y="10693"/>
                  </a:lnTo>
                  <a:lnTo>
                    <a:pt x="4430" y="10693"/>
                  </a:lnTo>
                  <a:lnTo>
                    <a:pt x="4430" y="5502"/>
                  </a:lnTo>
                  <a:cubicBezTo>
                    <a:pt x="4430" y="5478"/>
                    <a:pt x="4406" y="5454"/>
                    <a:pt x="4358" y="5430"/>
                  </a:cubicBezTo>
                  <a:cubicBezTo>
                    <a:pt x="4335" y="5430"/>
                    <a:pt x="4335" y="5383"/>
                    <a:pt x="4311" y="5383"/>
                  </a:cubicBezTo>
                  <a:cubicBezTo>
                    <a:pt x="4287" y="5359"/>
                    <a:pt x="3287" y="4787"/>
                    <a:pt x="3287" y="4787"/>
                  </a:cubicBezTo>
                  <a:cubicBezTo>
                    <a:pt x="3227" y="4764"/>
                    <a:pt x="3168" y="4752"/>
                    <a:pt x="3114" y="4752"/>
                  </a:cubicBezTo>
                  <a:cubicBezTo>
                    <a:pt x="3061" y="4752"/>
                    <a:pt x="3013" y="4764"/>
                    <a:pt x="2977" y="4787"/>
                  </a:cubicBezTo>
                  <a:lnTo>
                    <a:pt x="1929" y="5430"/>
                  </a:lnTo>
                  <a:lnTo>
                    <a:pt x="1906" y="5454"/>
                  </a:lnTo>
                  <a:cubicBezTo>
                    <a:pt x="1858" y="5478"/>
                    <a:pt x="1834" y="5549"/>
                    <a:pt x="1858" y="5573"/>
                  </a:cubicBezTo>
                  <a:lnTo>
                    <a:pt x="1858" y="8598"/>
                  </a:lnTo>
                  <a:cubicBezTo>
                    <a:pt x="1858" y="8693"/>
                    <a:pt x="1929" y="8788"/>
                    <a:pt x="2048" y="8788"/>
                  </a:cubicBezTo>
                  <a:cubicBezTo>
                    <a:pt x="2168" y="8788"/>
                    <a:pt x="2191" y="8598"/>
                    <a:pt x="2191" y="8598"/>
                  </a:cubicBezTo>
                  <a:lnTo>
                    <a:pt x="2191" y="5835"/>
                  </a:lnTo>
                  <a:lnTo>
                    <a:pt x="2977" y="6288"/>
                  </a:lnTo>
                  <a:lnTo>
                    <a:pt x="2977" y="10693"/>
                  </a:lnTo>
                  <a:lnTo>
                    <a:pt x="2191" y="10693"/>
                  </a:lnTo>
                  <a:lnTo>
                    <a:pt x="2191" y="9384"/>
                  </a:lnTo>
                  <a:cubicBezTo>
                    <a:pt x="2191" y="9288"/>
                    <a:pt x="2144" y="9241"/>
                    <a:pt x="2072" y="9193"/>
                  </a:cubicBezTo>
                  <a:cubicBezTo>
                    <a:pt x="2060" y="9191"/>
                    <a:pt x="2047" y="9189"/>
                    <a:pt x="2035" y="9189"/>
                  </a:cubicBezTo>
                  <a:cubicBezTo>
                    <a:pt x="1930" y="9189"/>
                    <a:pt x="1834" y="9277"/>
                    <a:pt x="1834" y="9384"/>
                  </a:cubicBezTo>
                  <a:lnTo>
                    <a:pt x="1834" y="10693"/>
                  </a:lnTo>
                  <a:lnTo>
                    <a:pt x="1072" y="10693"/>
                  </a:lnTo>
                  <a:lnTo>
                    <a:pt x="1072" y="191"/>
                  </a:lnTo>
                  <a:cubicBezTo>
                    <a:pt x="1072" y="96"/>
                    <a:pt x="1001" y="1"/>
                    <a:pt x="90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04" name="Google Shape;20004;p83"/>
          <p:cNvGrpSpPr/>
          <p:nvPr/>
        </p:nvGrpSpPr>
        <p:grpSpPr>
          <a:xfrm>
            <a:off x="7743976" y="2994374"/>
            <a:ext cx="340845" cy="355037"/>
            <a:chOff x="7401063" y="2994374"/>
            <a:chExt cx="340845" cy="355037"/>
          </a:xfrm>
        </p:grpSpPr>
        <p:sp>
          <p:nvSpPr>
            <p:cNvPr id="20005" name="Google Shape;20005;p83"/>
            <p:cNvSpPr/>
            <p:nvPr/>
          </p:nvSpPr>
          <p:spPr>
            <a:xfrm>
              <a:off x="7570772" y="3174012"/>
              <a:ext cx="165473" cy="169021"/>
            </a:xfrm>
            <a:custGeom>
              <a:avLst/>
              <a:gdLst/>
              <a:ahLst/>
              <a:cxnLst/>
              <a:rect l="l" t="t" r="r" b="b"/>
              <a:pathLst>
                <a:path w="5550" h="5669" extrusionOk="0">
                  <a:moveTo>
                    <a:pt x="3668" y="1"/>
                  </a:moveTo>
                  <a:lnTo>
                    <a:pt x="1" y="1715"/>
                  </a:lnTo>
                  <a:lnTo>
                    <a:pt x="1" y="5669"/>
                  </a:lnTo>
                  <a:lnTo>
                    <a:pt x="5478" y="3025"/>
                  </a:lnTo>
                  <a:cubicBezTo>
                    <a:pt x="5502" y="3001"/>
                    <a:pt x="5549" y="2954"/>
                    <a:pt x="5502" y="2930"/>
                  </a:cubicBezTo>
                  <a:lnTo>
                    <a:pt x="3668" y="1"/>
                  </a:ln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6" name="Google Shape;20006;p83"/>
            <p:cNvSpPr/>
            <p:nvPr/>
          </p:nvSpPr>
          <p:spPr>
            <a:xfrm>
              <a:off x="7570772" y="3083134"/>
              <a:ext cx="109361" cy="142039"/>
            </a:xfrm>
            <a:custGeom>
              <a:avLst/>
              <a:gdLst/>
              <a:ahLst/>
              <a:cxnLst/>
              <a:rect l="l" t="t" r="r" b="b"/>
              <a:pathLst>
                <a:path w="3668" h="4764" extrusionOk="0">
                  <a:moveTo>
                    <a:pt x="1763" y="0"/>
                  </a:moveTo>
                  <a:lnTo>
                    <a:pt x="1" y="905"/>
                  </a:lnTo>
                  <a:lnTo>
                    <a:pt x="1" y="4763"/>
                  </a:lnTo>
                  <a:lnTo>
                    <a:pt x="3668" y="3049"/>
                  </a:lnTo>
                  <a:lnTo>
                    <a:pt x="1763" y="0"/>
                  </a:ln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7" name="Google Shape;20007;p83"/>
            <p:cNvSpPr/>
            <p:nvPr/>
          </p:nvSpPr>
          <p:spPr>
            <a:xfrm>
              <a:off x="7570772" y="3000069"/>
              <a:ext cx="52564" cy="110077"/>
            </a:xfrm>
            <a:custGeom>
              <a:avLst/>
              <a:gdLst/>
              <a:ahLst/>
              <a:cxnLst/>
              <a:rect l="l" t="t" r="r" b="b"/>
              <a:pathLst>
                <a:path w="1763" h="3692" extrusionOk="0">
                  <a:moveTo>
                    <a:pt x="1" y="0"/>
                  </a:moveTo>
                  <a:lnTo>
                    <a:pt x="1" y="3691"/>
                  </a:lnTo>
                  <a:lnTo>
                    <a:pt x="1763" y="27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D3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8" name="Google Shape;20008;p83"/>
            <p:cNvSpPr/>
            <p:nvPr/>
          </p:nvSpPr>
          <p:spPr>
            <a:xfrm>
              <a:off x="7665913" y="3173296"/>
              <a:ext cx="68902" cy="96601"/>
            </a:xfrm>
            <a:custGeom>
              <a:avLst/>
              <a:gdLst/>
              <a:ahLst/>
              <a:cxnLst/>
              <a:rect l="l" t="t" r="r" b="b"/>
              <a:pathLst>
                <a:path w="2311" h="3240" extrusionOk="0">
                  <a:moveTo>
                    <a:pt x="453" y="1"/>
                  </a:moveTo>
                  <a:lnTo>
                    <a:pt x="1" y="215"/>
                  </a:lnTo>
                  <a:lnTo>
                    <a:pt x="1882" y="3240"/>
                  </a:lnTo>
                  <a:lnTo>
                    <a:pt x="2263" y="3049"/>
                  </a:lnTo>
                  <a:cubicBezTo>
                    <a:pt x="2311" y="3049"/>
                    <a:pt x="2311" y="3002"/>
                    <a:pt x="2287" y="2954"/>
                  </a:cubicBezTo>
                  <a:lnTo>
                    <a:pt x="453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9" name="Google Shape;20009;p83"/>
            <p:cNvSpPr/>
            <p:nvPr/>
          </p:nvSpPr>
          <p:spPr>
            <a:xfrm>
              <a:off x="7610546" y="3082419"/>
              <a:ext cx="69588" cy="97316"/>
            </a:xfrm>
            <a:custGeom>
              <a:avLst/>
              <a:gdLst/>
              <a:ahLst/>
              <a:cxnLst/>
              <a:rect l="l" t="t" r="r" b="b"/>
              <a:pathLst>
                <a:path w="2334" h="3264" extrusionOk="0">
                  <a:moveTo>
                    <a:pt x="453" y="1"/>
                  </a:moveTo>
                  <a:lnTo>
                    <a:pt x="0" y="239"/>
                  </a:lnTo>
                  <a:lnTo>
                    <a:pt x="1881" y="3263"/>
                  </a:lnTo>
                  <a:lnTo>
                    <a:pt x="2334" y="3073"/>
                  </a:lnTo>
                  <a:lnTo>
                    <a:pt x="453" y="1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0" name="Google Shape;20010;p83"/>
            <p:cNvSpPr/>
            <p:nvPr/>
          </p:nvSpPr>
          <p:spPr>
            <a:xfrm>
              <a:off x="7570772" y="3000069"/>
              <a:ext cx="52564" cy="90190"/>
            </a:xfrm>
            <a:custGeom>
              <a:avLst/>
              <a:gdLst/>
              <a:ahLst/>
              <a:cxnLst/>
              <a:rect l="l" t="t" r="r" b="b"/>
              <a:pathLst>
                <a:path w="1763" h="3025" extrusionOk="0">
                  <a:moveTo>
                    <a:pt x="1" y="0"/>
                  </a:moveTo>
                  <a:lnTo>
                    <a:pt x="1" y="953"/>
                  </a:lnTo>
                  <a:lnTo>
                    <a:pt x="1310" y="3025"/>
                  </a:lnTo>
                  <a:lnTo>
                    <a:pt x="1763" y="278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EC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1" name="Google Shape;20011;p83"/>
            <p:cNvSpPr/>
            <p:nvPr/>
          </p:nvSpPr>
          <p:spPr>
            <a:xfrm>
              <a:off x="7405327" y="3174012"/>
              <a:ext cx="165473" cy="169021"/>
            </a:xfrm>
            <a:custGeom>
              <a:avLst/>
              <a:gdLst/>
              <a:ahLst/>
              <a:cxnLst/>
              <a:rect l="l" t="t" r="r" b="b"/>
              <a:pathLst>
                <a:path w="5550" h="5669" extrusionOk="0">
                  <a:moveTo>
                    <a:pt x="1882" y="1"/>
                  </a:moveTo>
                  <a:lnTo>
                    <a:pt x="48" y="2930"/>
                  </a:lnTo>
                  <a:cubicBezTo>
                    <a:pt x="1" y="2954"/>
                    <a:pt x="48" y="3001"/>
                    <a:pt x="72" y="3025"/>
                  </a:cubicBezTo>
                  <a:lnTo>
                    <a:pt x="5550" y="5669"/>
                  </a:lnTo>
                  <a:lnTo>
                    <a:pt x="5550" y="1715"/>
                  </a:lnTo>
                  <a:lnTo>
                    <a:pt x="1882" y="1"/>
                  </a:ln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2" name="Google Shape;20012;p83"/>
            <p:cNvSpPr/>
            <p:nvPr/>
          </p:nvSpPr>
          <p:spPr>
            <a:xfrm>
              <a:off x="7461439" y="3083134"/>
              <a:ext cx="109361" cy="142039"/>
            </a:xfrm>
            <a:custGeom>
              <a:avLst/>
              <a:gdLst/>
              <a:ahLst/>
              <a:cxnLst/>
              <a:rect l="l" t="t" r="r" b="b"/>
              <a:pathLst>
                <a:path w="3668" h="4764" extrusionOk="0">
                  <a:moveTo>
                    <a:pt x="1905" y="0"/>
                  </a:moveTo>
                  <a:lnTo>
                    <a:pt x="0" y="3049"/>
                  </a:lnTo>
                  <a:lnTo>
                    <a:pt x="3668" y="4763"/>
                  </a:lnTo>
                  <a:lnTo>
                    <a:pt x="3668" y="905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3" name="Google Shape;20013;p83"/>
            <p:cNvSpPr/>
            <p:nvPr/>
          </p:nvSpPr>
          <p:spPr>
            <a:xfrm>
              <a:off x="7570772" y="3089515"/>
              <a:ext cx="39087" cy="20632"/>
            </a:xfrm>
            <a:custGeom>
              <a:avLst/>
              <a:gdLst/>
              <a:ahLst/>
              <a:cxnLst/>
              <a:rect l="l" t="t" r="r" b="b"/>
              <a:pathLst>
                <a:path w="1311" h="692" extrusionOk="0">
                  <a:moveTo>
                    <a:pt x="1310" y="1"/>
                  </a:moveTo>
                  <a:lnTo>
                    <a:pt x="1" y="691"/>
                  </a:lnTo>
                  <a:lnTo>
                    <a:pt x="1" y="691"/>
                  </a:ln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4" name="Google Shape;20014;p83"/>
            <p:cNvSpPr/>
            <p:nvPr/>
          </p:nvSpPr>
          <p:spPr>
            <a:xfrm>
              <a:off x="7518238" y="3000069"/>
              <a:ext cx="52564" cy="110077"/>
            </a:xfrm>
            <a:custGeom>
              <a:avLst/>
              <a:gdLst/>
              <a:ahLst/>
              <a:cxnLst/>
              <a:rect l="l" t="t" r="r" b="b"/>
              <a:pathLst>
                <a:path w="1763" h="3692" extrusionOk="0">
                  <a:moveTo>
                    <a:pt x="1763" y="0"/>
                  </a:moveTo>
                  <a:lnTo>
                    <a:pt x="0" y="2786"/>
                  </a:lnTo>
                  <a:lnTo>
                    <a:pt x="1763" y="3691"/>
                  </a:lnTo>
                  <a:lnTo>
                    <a:pt x="1763" y="0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5" name="Google Shape;20015;p83"/>
            <p:cNvSpPr/>
            <p:nvPr/>
          </p:nvSpPr>
          <p:spPr>
            <a:xfrm>
              <a:off x="7401063" y="2994374"/>
              <a:ext cx="340845" cy="355037"/>
            </a:xfrm>
            <a:custGeom>
              <a:avLst/>
              <a:gdLst/>
              <a:ahLst/>
              <a:cxnLst/>
              <a:rect l="l" t="t" r="r" b="b"/>
              <a:pathLst>
                <a:path w="11432" h="11908" extrusionOk="0">
                  <a:moveTo>
                    <a:pt x="5526" y="787"/>
                  </a:moveTo>
                  <a:lnTo>
                    <a:pt x="5526" y="3573"/>
                  </a:lnTo>
                  <a:lnTo>
                    <a:pt x="4168" y="2882"/>
                  </a:lnTo>
                  <a:lnTo>
                    <a:pt x="5526" y="787"/>
                  </a:lnTo>
                  <a:close/>
                  <a:moveTo>
                    <a:pt x="4002" y="3192"/>
                  </a:moveTo>
                  <a:lnTo>
                    <a:pt x="5526" y="3954"/>
                  </a:lnTo>
                  <a:lnTo>
                    <a:pt x="5526" y="7455"/>
                  </a:lnTo>
                  <a:lnTo>
                    <a:pt x="2263" y="5930"/>
                  </a:lnTo>
                  <a:lnTo>
                    <a:pt x="4002" y="3192"/>
                  </a:lnTo>
                  <a:close/>
                  <a:moveTo>
                    <a:pt x="7383" y="3216"/>
                  </a:moveTo>
                  <a:lnTo>
                    <a:pt x="9098" y="5954"/>
                  </a:lnTo>
                  <a:lnTo>
                    <a:pt x="5883" y="7478"/>
                  </a:lnTo>
                  <a:lnTo>
                    <a:pt x="5883" y="4001"/>
                  </a:lnTo>
                  <a:lnTo>
                    <a:pt x="7383" y="3216"/>
                  </a:lnTo>
                  <a:close/>
                  <a:moveTo>
                    <a:pt x="9289" y="6264"/>
                  </a:moveTo>
                  <a:lnTo>
                    <a:pt x="11003" y="8955"/>
                  </a:lnTo>
                  <a:lnTo>
                    <a:pt x="5883" y="11432"/>
                  </a:lnTo>
                  <a:lnTo>
                    <a:pt x="5883" y="7859"/>
                  </a:lnTo>
                  <a:lnTo>
                    <a:pt x="9289" y="6264"/>
                  </a:lnTo>
                  <a:close/>
                  <a:moveTo>
                    <a:pt x="5693" y="1"/>
                  </a:moveTo>
                  <a:cubicBezTo>
                    <a:pt x="5669" y="1"/>
                    <a:pt x="5645" y="24"/>
                    <a:pt x="5597" y="72"/>
                  </a:cubicBezTo>
                  <a:lnTo>
                    <a:pt x="5573" y="96"/>
                  </a:lnTo>
                  <a:lnTo>
                    <a:pt x="72" y="8883"/>
                  </a:lnTo>
                  <a:cubicBezTo>
                    <a:pt x="48" y="8931"/>
                    <a:pt x="1" y="9003"/>
                    <a:pt x="48" y="9074"/>
                  </a:cubicBezTo>
                  <a:cubicBezTo>
                    <a:pt x="72" y="9145"/>
                    <a:pt x="96" y="9193"/>
                    <a:pt x="168" y="9241"/>
                  </a:cubicBezTo>
                  <a:lnTo>
                    <a:pt x="1501" y="9884"/>
                  </a:lnTo>
                  <a:cubicBezTo>
                    <a:pt x="1536" y="9892"/>
                    <a:pt x="1568" y="9898"/>
                    <a:pt x="1597" y="9898"/>
                  </a:cubicBezTo>
                  <a:cubicBezTo>
                    <a:pt x="1649" y="9898"/>
                    <a:pt x="1694" y="9881"/>
                    <a:pt x="1739" y="9836"/>
                  </a:cubicBezTo>
                  <a:cubicBezTo>
                    <a:pt x="1787" y="9741"/>
                    <a:pt x="1763" y="9622"/>
                    <a:pt x="1668" y="9598"/>
                  </a:cubicBezTo>
                  <a:lnTo>
                    <a:pt x="453" y="9003"/>
                  </a:lnTo>
                  <a:lnTo>
                    <a:pt x="2144" y="6288"/>
                  </a:lnTo>
                  <a:lnTo>
                    <a:pt x="5573" y="7883"/>
                  </a:lnTo>
                  <a:lnTo>
                    <a:pt x="5573" y="11455"/>
                  </a:lnTo>
                  <a:lnTo>
                    <a:pt x="2430" y="9955"/>
                  </a:lnTo>
                  <a:cubicBezTo>
                    <a:pt x="2403" y="9942"/>
                    <a:pt x="2377" y="9936"/>
                    <a:pt x="2351" y="9936"/>
                  </a:cubicBezTo>
                  <a:cubicBezTo>
                    <a:pt x="2285" y="9936"/>
                    <a:pt x="2226" y="9975"/>
                    <a:pt x="2192" y="10027"/>
                  </a:cubicBezTo>
                  <a:cubicBezTo>
                    <a:pt x="2144" y="10122"/>
                    <a:pt x="2192" y="10217"/>
                    <a:pt x="2263" y="10265"/>
                  </a:cubicBezTo>
                  <a:lnTo>
                    <a:pt x="5669" y="11908"/>
                  </a:lnTo>
                  <a:lnTo>
                    <a:pt x="5835" y="11908"/>
                  </a:lnTo>
                  <a:lnTo>
                    <a:pt x="11313" y="9264"/>
                  </a:lnTo>
                  <a:cubicBezTo>
                    <a:pt x="11384" y="9241"/>
                    <a:pt x="11432" y="9169"/>
                    <a:pt x="11432" y="9122"/>
                  </a:cubicBezTo>
                  <a:cubicBezTo>
                    <a:pt x="11384" y="9003"/>
                    <a:pt x="11384" y="8931"/>
                    <a:pt x="11360" y="8883"/>
                  </a:cubicBezTo>
                  <a:lnTo>
                    <a:pt x="7098" y="2049"/>
                  </a:lnTo>
                  <a:cubicBezTo>
                    <a:pt x="7051" y="2002"/>
                    <a:pt x="7005" y="1966"/>
                    <a:pt x="6951" y="1966"/>
                  </a:cubicBezTo>
                  <a:cubicBezTo>
                    <a:pt x="6923" y="1966"/>
                    <a:pt x="6893" y="1976"/>
                    <a:pt x="6859" y="2001"/>
                  </a:cubicBezTo>
                  <a:cubicBezTo>
                    <a:pt x="6764" y="2049"/>
                    <a:pt x="6740" y="2144"/>
                    <a:pt x="6788" y="2239"/>
                  </a:cubicBezTo>
                  <a:lnTo>
                    <a:pt x="7217" y="2882"/>
                  </a:lnTo>
                  <a:lnTo>
                    <a:pt x="5883" y="3573"/>
                  </a:lnTo>
                  <a:lnTo>
                    <a:pt x="5883" y="787"/>
                  </a:lnTo>
                  <a:lnTo>
                    <a:pt x="6383" y="1549"/>
                  </a:lnTo>
                  <a:cubicBezTo>
                    <a:pt x="6415" y="1612"/>
                    <a:pt x="6468" y="1644"/>
                    <a:pt x="6528" y="1644"/>
                  </a:cubicBezTo>
                  <a:cubicBezTo>
                    <a:pt x="6558" y="1644"/>
                    <a:pt x="6590" y="1636"/>
                    <a:pt x="6621" y="1620"/>
                  </a:cubicBezTo>
                  <a:cubicBezTo>
                    <a:pt x="6717" y="1549"/>
                    <a:pt x="6740" y="1453"/>
                    <a:pt x="6669" y="1382"/>
                  </a:cubicBezTo>
                  <a:lnTo>
                    <a:pt x="5883" y="96"/>
                  </a:lnTo>
                  <a:cubicBezTo>
                    <a:pt x="5835" y="24"/>
                    <a:pt x="5764" y="1"/>
                    <a:pt x="569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16" name="Google Shape;20016;p83"/>
          <p:cNvGrpSpPr/>
          <p:nvPr/>
        </p:nvGrpSpPr>
        <p:grpSpPr>
          <a:xfrm>
            <a:off x="7000129" y="3573776"/>
            <a:ext cx="345825" cy="351489"/>
            <a:chOff x="6733416" y="3573776"/>
            <a:chExt cx="345825" cy="351489"/>
          </a:xfrm>
        </p:grpSpPr>
        <p:sp>
          <p:nvSpPr>
            <p:cNvPr id="20017" name="Google Shape;20017;p83"/>
            <p:cNvSpPr/>
            <p:nvPr/>
          </p:nvSpPr>
          <p:spPr>
            <a:xfrm>
              <a:off x="6798027" y="3639787"/>
              <a:ext cx="221555" cy="221555"/>
            </a:xfrm>
            <a:custGeom>
              <a:avLst/>
              <a:gdLst/>
              <a:ahLst/>
              <a:cxnLst/>
              <a:rect l="l" t="t" r="r" b="b"/>
              <a:pathLst>
                <a:path w="7431" h="7431" extrusionOk="0">
                  <a:moveTo>
                    <a:pt x="3716" y="1"/>
                  </a:moveTo>
                  <a:cubicBezTo>
                    <a:pt x="1668" y="1"/>
                    <a:pt x="1" y="1668"/>
                    <a:pt x="1" y="3716"/>
                  </a:cubicBezTo>
                  <a:cubicBezTo>
                    <a:pt x="1" y="5764"/>
                    <a:pt x="1668" y="7431"/>
                    <a:pt x="3716" y="7431"/>
                  </a:cubicBezTo>
                  <a:cubicBezTo>
                    <a:pt x="5764" y="7431"/>
                    <a:pt x="7431" y="5764"/>
                    <a:pt x="7431" y="3716"/>
                  </a:cubicBezTo>
                  <a:cubicBezTo>
                    <a:pt x="7431" y="1668"/>
                    <a:pt x="5764" y="1"/>
                    <a:pt x="3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8" name="Google Shape;20018;p83"/>
            <p:cNvSpPr/>
            <p:nvPr/>
          </p:nvSpPr>
          <p:spPr>
            <a:xfrm>
              <a:off x="6834938" y="3658272"/>
              <a:ext cx="195288" cy="202951"/>
            </a:xfrm>
            <a:custGeom>
              <a:avLst/>
              <a:gdLst/>
              <a:ahLst/>
              <a:cxnLst/>
              <a:rect l="l" t="t" r="r" b="b"/>
              <a:pathLst>
                <a:path w="6550" h="6807" extrusionOk="0">
                  <a:moveTo>
                    <a:pt x="4597" y="0"/>
                  </a:moveTo>
                  <a:cubicBezTo>
                    <a:pt x="4621" y="72"/>
                    <a:pt x="4692" y="95"/>
                    <a:pt x="4740" y="143"/>
                  </a:cubicBezTo>
                  <a:cubicBezTo>
                    <a:pt x="6193" y="1619"/>
                    <a:pt x="6193" y="3953"/>
                    <a:pt x="4740" y="5430"/>
                  </a:cubicBezTo>
                  <a:cubicBezTo>
                    <a:pt x="4018" y="6165"/>
                    <a:pt x="3079" y="6532"/>
                    <a:pt x="2133" y="6532"/>
                  </a:cubicBezTo>
                  <a:cubicBezTo>
                    <a:pt x="1393" y="6532"/>
                    <a:pt x="649" y="6308"/>
                    <a:pt x="1" y="5858"/>
                  </a:cubicBezTo>
                  <a:lnTo>
                    <a:pt x="1" y="5858"/>
                  </a:lnTo>
                  <a:cubicBezTo>
                    <a:pt x="713" y="6490"/>
                    <a:pt x="1597" y="6806"/>
                    <a:pt x="2480" y="6806"/>
                  </a:cubicBezTo>
                  <a:cubicBezTo>
                    <a:pt x="3426" y="6806"/>
                    <a:pt x="4370" y="6443"/>
                    <a:pt x="5097" y="5716"/>
                  </a:cubicBezTo>
                  <a:cubicBezTo>
                    <a:pt x="6550" y="4263"/>
                    <a:pt x="6550" y="1905"/>
                    <a:pt x="5097" y="453"/>
                  </a:cubicBezTo>
                  <a:cubicBezTo>
                    <a:pt x="4954" y="262"/>
                    <a:pt x="4764" y="119"/>
                    <a:pt x="4597" y="0"/>
                  </a:cubicBez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9" name="Google Shape;20019;p83"/>
            <p:cNvSpPr/>
            <p:nvPr/>
          </p:nvSpPr>
          <p:spPr>
            <a:xfrm>
              <a:off x="6739081" y="3595958"/>
              <a:ext cx="339444" cy="309241"/>
            </a:xfrm>
            <a:custGeom>
              <a:avLst/>
              <a:gdLst/>
              <a:ahLst/>
              <a:cxnLst/>
              <a:rect l="l" t="t" r="r" b="b"/>
              <a:pathLst>
                <a:path w="11385" h="10372" extrusionOk="0">
                  <a:moveTo>
                    <a:pt x="5681" y="1453"/>
                  </a:moveTo>
                  <a:cubicBezTo>
                    <a:pt x="6633" y="1453"/>
                    <a:pt x="7586" y="1816"/>
                    <a:pt x="8312" y="2543"/>
                  </a:cubicBezTo>
                  <a:cubicBezTo>
                    <a:pt x="9765" y="3995"/>
                    <a:pt x="9765" y="6353"/>
                    <a:pt x="8312" y="7806"/>
                  </a:cubicBezTo>
                  <a:cubicBezTo>
                    <a:pt x="7586" y="8532"/>
                    <a:pt x="6633" y="8895"/>
                    <a:pt x="5681" y="8895"/>
                  </a:cubicBezTo>
                  <a:cubicBezTo>
                    <a:pt x="4728" y="8895"/>
                    <a:pt x="3776" y="8532"/>
                    <a:pt x="3049" y="7806"/>
                  </a:cubicBezTo>
                  <a:cubicBezTo>
                    <a:pt x="1596" y="6353"/>
                    <a:pt x="1596" y="3995"/>
                    <a:pt x="3049" y="2543"/>
                  </a:cubicBezTo>
                  <a:cubicBezTo>
                    <a:pt x="3776" y="1816"/>
                    <a:pt x="4728" y="1453"/>
                    <a:pt x="5681" y="1453"/>
                  </a:cubicBezTo>
                  <a:close/>
                  <a:moveTo>
                    <a:pt x="5693" y="0"/>
                  </a:moveTo>
                  <a:cubicBezTo>
                    <a:pt x="4365" y="0"/>
                    <a:pt x="3037" y="506"/>
                    <a:pt x="2025" y="1519"/>
                  </a:cubicBezTo>
                  <a:cubicBezTo>
                    <a:pt x="1" y="3543"/>
                    <a:pt x="1" y="6829"/>
                    <a:pt x="2025" y="8853"/>
                  </a:cubicBezTo>
                  <a:cubicBezTo>
                    <a:pt x="3037" y="9865"/>
                    <a:pt x="4365" y="10372"/>
                    <a:pt x="5693" y="10372"/>
                  </a:cubicBezTo>
                  <a:cubicBezTo>
                    <a:pt x="7020" y="10372"/>
                    <a:pt x="8348" y="9865"/>
                    <a:pt x="9360" y="8853"/>
                  </a:cubicBezTo>
                  <a:cubicBezTo>
                    <a:pt x="11384" y="6829"/>
                    <a:pt x="11384" y="3543"/>
                    <a:pt x="9360" y="1519"/>
                  </a:cubicBezTo>
                  <a:cubicBezTo>
                    <a:pt x="8348" y="506"/>
                    <a:pt x="7020" y="0"/>
                    <a:pt x="5693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0" name="Google Shape;20020;p83"/>
            <p:cNvSpPr/>
            <p:nvPr/>
          </p:nvSpPr>
          <p:spPr>
            <a:xfrm>
              <a:off x="6873280" y="3597896"/>
              <a:ext cx="205246" cy="306796"/>
            </a:xfrm>
            <a:custGeom>
              <a:avLst/>
              <a:gdLst/>
              <a:ahLst/>
              <a:cxnLst/>
              <a:rect l="l" t="t" r="r" b="b"/>
              <a:pathLst>
                <a:path w="6884" h="10290" extrusionOk="0">
                  <a:moveTo>
                    <a:pt x="1906" y="1"/>
                  </a:moveTo>
                  <a:lnTo>
                    <a:pt x="1906" y="1"/>
                  </a:lnTo>
                  <a:cubicBezTo>
                    <a:pt x="2811" y="215"/>
                    <a:pt x="3668" y="692"/>
                    <a:pt x="4383" y="1382"/>
                  </a:cubicBezTo>
                  <a:cubicBezTo>
                    <a:pt x="6407" y="3406"/>
                    <a:pt x="6407" y="6669"/>
                    <a:pt x="4383" y="8693"/>
                  </a:cubicBezTo>
                  <a:cubicBezTo>
                    <a:pt x="3385" y="9691"/>
                    <a:pt x="2070" y="10204"/>
                    <a:pt x="759" y="10204"/>
                  </a:cubicBezTo>
                  <a:cubicBezTo>
                    <a:pt x="505" y="10204"/>
                    <a:pt x="252" y="10184"/>
                    <a:pt x="1" y="10146"/>
                  </a:cubicBezTo>
                  <a:lnTo>
                    <a:pt x="1" y="10146"/>
                  </a:lnTo>
                  <a:cubicBezTo>
                    <a:pt x="400" y="10241"/>
                    <a:pt x="809" y="10289"/>
                    <a:pt x="1217" y="10289"/>
                  </a:cubicBezTo>
                  <a:cubicBezTo>
                    <a:pt x="2538" y="10289"/>
                    <a:pt x="3858" y="9789"/>
                    <a:pt x="4859" y="8788"/>
                  </a:cubicBezTo>
                  <a:cubicBezTo>
                    <a:pt x="6883" y="6764"/>
                    <a:pt x="6883" y="3478"/>
                    <a:pt x="4859" y="1454"/>
                  </a:cubicBezTo>
                  <a:cubicBezTo>
                    <a:pt x="4025" y="620"/>
                    <a:pt x="2978" y="144"/>
                    <a:pt x="1906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1" name="Google Shape;20021;p83"/>
            <p:cNvSpPr/>
            <p:nvPr/>
          </p:nvSpPr>
          <p:spPr>
            <a:xfrm>
              <a:off x="6800859" y="3640502"/>
              <a:ext cx="278383" cy="263445"/>
            </a:xfrm>
            <a:custGeom>
              <a:avLst/>
              <a:gdLst/>
              <a:ahLst/>
              <a:cxnLst/>
              <a:rect l="l" t="t" r="r" b="b"/>
              <a:pathLst>
                <a:path w="9337" h="8836" extrusionOk="0">
                  <a:moveTo>
                    <a:pt x="7312" y="1"/>
                  </a:moveTo>
                  <a:lnTo>
                    <a:pt x="6264" y="1049"/>
                  </a:lnTo>
                  <a:cubicBezTo>
                    <a:pt x="7740" y="2501"/>
                    <a:pt x="7740" y="4859"/>
                    <a:pt x="6264" y="6312"/>
                  </a:cubicBezTo>
                  <a:cubicBezTo>
                    <a:pt x="5538" y="7038"/>
                    <a:pt x="4585" y="7401"/>
                    <a:pt x="3632" y="7401"/>
                  </a:cubicBezTo>
                  <a:cubicBezTo>
                    <a:pt x="2680" y="7401"/>
                    <a:pt x="1727" y="7038"/>
                    <a:pt x="1001" y="6312"/>
                  </a:cubicBezTo>
                  <a:lnTo>
                    <a:pt x="1" y="7336"/>
                  </a:lnTo>
                  <a:cubicBezTo>
                    <a:pt x="1013" y="8336"/>
                    <a:pt x="2335" y="8836"/>
                    <a:pt x="3656" y="8836"/>
                  </a:cubicBezTo>
                  <a:cubicBezTo>
                    <a:pt x="4978" y="8836"/>
                    <a:pt x="6300" y="8336"/>
                    <a:pt x="7312" y="7336"/>
                  </a:cubicBezTo>
                  <a:cubicBezTo>
                    <a:pt x="9336" y="5288"/>
                    <a:pt x="9336" y="2025"/>
                    <a:pt x="7312" y="1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2" name="Google Shape;20022;p83"/>
            <p:cNvSpPr/>
            <p:nvPr/>
          </p:nvSpPr>
          <p:spPr>
            <a:xfrm>
              <a:off x="6873280" y="3641218"/>
              <a:ext cx="205246" cy="262819"/>
            </a:xfrm>
            <a:custGeom>
              <a:avLst/>
              <a:gdLst/>
              <a:ahLst/>
              <a:cxnLst/>
              <a:rect l="l" t="t" r="r" b="b"/>
              <a:pathLst>
                <a:path w="6884" h="8815" extrusionOk="0">
                  <a:moveTo>
                    <a:pt x="1" y="8693"/>
                  </a:moveTo>
                  <a:cubicBezTo>
                    <a:pt x="51" y="8700"/>
                    <a:pt x="100" y="8707"/>
                    <a:pt x="150" y="8713"/>
                  </a:cubicBezTo>
                  <a:lnTo>
                    <a:pt x="150" y="8713"/>
                  </a:lnTo>
                  <a:cubicBezTo>
                    <a:pt x="132" y="8693"/>
                    <a:pt x="114" y="8693"/>
                    <a:pt x="96" y="8693"/>
                  </a:cubicBezTo>
                  <a:close/>
                  <a:moveTo>
                    <a:pt x="4859" y="1"/>
                  </a:moveTo>
                  <a:lnTo>
                    <a:pt x="4645" y="215"/>
                  </a:lnTo>
                  <a:cubicBezTo>
                    <a:pt x="6407" y="2239"/>
                    <a:pt x="6312" y="5311"/>
                    <a:pt x="4383" y="7240"/>
                  </a:cubicBezTo>
                  <a:cubicBezTo>
                    <a:pt x="3385" y="8238"/>
                    <a:pt x="2070" y="8751"/>
                    <a:pt x="759" y="8751"/>
                  </a:cubicBezTo>
                  <a:cubicBezTo>
                    <a:pt x="556" y="8751"/>
                    <a:pt x="352" y="8738"/>
                    <a:pt x="150" y="8713"/>
                  </a:cubicBezTo>
                  <a:lnTo>
                    <a:pt x="150" y="8713"/>
                  </a:lnTo>
                  <a:cubicBezTo>
                    <a:pt x="156" y="8720"/>
                    <a:pt x="162" y="8729"/>
                    <a:pt x="168" y="8740"/>
                  </a:cubicBezTo>
                  <a:lnTo>
                    <a:pt x="239" y="8740"/>
                  </a:lnTo>
                  <a:cubicBezTo>
                    <a:pt x="334" y="8764"/>
                    <a:pt x="406" y="8764"/>
                    <a:pt x="501" y="8764"/>
                  </a:cubicBezTo>
                  <a:cubicBezTo>
                    <a:pt x="572" y="8764"/>
                    <a:pt x="620" y="8764"/>
                    <a:pt x="691" y="8788"/>
                  </a:cubicBezTo>
                  <a:cubicBezTo>
                    <a:pt x="763" y="8788"/>
                    <a:pt x="906" y="8812"/>
                    <a:pt x="977" y="8812"/>
                  </a:cubicBezTo>
                  <a:lnTo>
                    <a:pt x="1144" y="8812"/>
                  </a:lnTo>
                  <a:cubicBezTo>
                    <a:pt x="1200" y="8814"/>
                    <a:pt x="1255" y="8815"/>
                    <a:pt x="1311" y="8815"/>
                  </a:cubicBezTo>
                  <a:cubicBezTo>
                    <a:pt x="2590" y="8815"/>
                    <a:pt x="3878" y="8293"/>
                    <a:pt x="4859" y="7312"/>
                  </a:cubicBezTo>
                  <a:cubicBezTo>
                    <a:pt x="6883" y="5311"/>
                    <a:pt x="6883" y="2025"/>
                    <a:pt x="4859" y="1"/>
                  </a:cubicBez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3" name="Google Shape;20023;p83"/>
            <p:cNvSpPr/>
            <p:nvPr/>
          </p:nvSpPr>
          <p:spPr>
            <a:xfrm>
              <a:off x="6737680" y="3704427"/>
              <a:ext cx="171138" cy="217292"/>
            </a:xfrm>
            <a:custGeom>
              <a:avLst/>
              <a:gdLst/>
              <a:ahLst/>
              <a:cxnLst/>
              <a:rect l="l" t="t" r="r" b="b"/>
              <a:pathLst>
                <a:path w="5740" h="7288" extrusionOk="0">
                  <a:moveTo>
                    <a:pt x="215" y="0"/>
                  </a:moveTo>
                  <a:lnTo>
                    <a:pt x="215" y="0"/>
                  </a:lnTo>
                  <a:cubicBezTo>
                    <a:pt x="96" y="476"/>
                    <a:pt x="0" y="976"/>
                    <a:pt x="0" y="1524"/>
                  </a:cubicBezTo>
                  <a:lnTo>
                    <a:pt x="0" y="1548"/>
                  </a:lnTo>
                  <a:cubicBezTo>
                    <a:pt x="0" y="4715"/>
                    <a:pt x="2525" y="7263"/>
                    <a:pt x="5692" y="7287"/>
                  </a:cubicBezTo>
                  <a:cubicBezTo>
                    <a:pt x="5716" y="7287"/>
                    <a:pt x="5740" y="7263"/>
                    <a:pt x="5740" y="7240"/>
                  </a:cubicBezTo>
                  <a:lnTo>
                    <a:pt x="5740" y="6882"/>
                  </a:lnTo>
                  <a:cubicBezTo>
                    <a:pt x="5740" y="6882"/>
                    <a:pt x="96" y="4263"/>
                    <a:pt x="96" y="1143"/>
                  </a:cubicBezTo>
                  <a:lnTo>
                    <a:pt x="96" y="1096"/>
                  </a:lnTo>
                  <a:cubicBezTo>
                    <a:pt x="96" y="738"/>
                    <a:pt x="143" y="357"/>
                    <a:pt x="215" y="0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4" name="Google Shape;20024;p83"/>
            <p:cNvSpPr/>
            <p:nvPr/>
          </p:nvSpPr>
          <p:spPr>
            <a:xfrm>
              <a:off x="6737680" y="3579441"/>
              <a:ext cx="171138" cy="342992"/>
            </a:xfrm>
            <a:custGeom>
              <a:avLst/>
              <a:gdLst/>
              <a:ahLst/>
              <a:cxnLst/>
              <a:rect l="l" t="t" r="r" b="b"/>
              <a:pathLst>
                <a:path w="5740" h="11504" extrusionOk="0">
                  <a:moveTo>
                    <a:pt x="5692" y="1"/>
                  </a:moveTo>
                  <a:cubicBezTo>
                    <a:pt x="2525" y="25"/>
                    <a:pt x="0" y="2596"/>
                    <a:pt x="0" y="5740"/>
                  </a:cubicBezTo>
                  <a:lnTo>
                    <a:pt x="0" y="5764"/>
                  </a:lnTo>
                  <a:cubicBezTo>
                    <a:pt x="0" y="8931"/>
                    <a:pt x="2548" y="11479"/>
                    <a:pt x="5692" y="11503"/>
                  </a:cubicBezTo>
                  <a:cubicBezTo>
                    <a:pt x="5716" y="11503"/>
                    <a:pt x="5740" y="11479"/>
                    <a:pt x="5740" y="11455"/>
                  </a:cubicBezTo>
                  <a:lnTo>
                    <a:pt x="5740" y="8883"/>
                  </a:lnTo>
                  <a:cubicBezTo>
                    <a:pt x="5740" y="8860"/>
                    <a:pt x="5716" y="8836"/>
                    <a:pt x="5692" y="8836"/>
                  </a:cubicBezTo>
                  <a:cubicBezTo>
                    <a:pt x="4025" y="8812"/>
                    <a:pt x="2667" y="7431"/>
                    <a:pt x="2667" y="5764"/>
                  </a:cubicBezTo>
                  <a:cubicBezTo>
                    <a:pt x="2667" y="4097"/>
                    <a:pt x="4025" y="2739"/>
                    <a:pt x="5692" y="2692"/>
                  </a:cubicBezTo>
                  <a:cubicBezTo>
                    <a:pt x="5716" y="2644"/>
                    <a:pt x="5740" y="2620"/>
                    <a:pt x="5740" y="2596"/>
                  </a:cubicBezTo>
                  <a:lnTo>
                    <a:pt x="5740" y="48"/>
                  </a:lnTo>
                  <a:cubicBezTo>
                    <a:pt x="5740" y="25"/>
                    <a:pt x="5716" y="1"/>
                    <a:pt x="5692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5" name="Google Shape;20025;p83"/>
            <p:cNvSpPr/>
            <p:nvPr/>
          </p:nvSpPr>
          <p:spPr>
            <a:xfrm>
              <a:off x="6851277" y="3725715"/>
              <a:ext cx="102265" cy="10674"/>
            </a:xfrm>
            <a:custGeom>
              <a:avLst/>
              <a:gdLst/>
              <a:ahLst/>
              <a:cxnLst/>
              <a:rect l="l" t="t" r="r" b="b"/>
              <a:pathLst>
                <a:path w="3430" h="358" extrusionOk="0">
                  <a:moveTo>
                    <a:pt x="215" y="0"/>
                  </a:moveTo>
                  <a:cubicBezTo>
                    <a:pt x="120" y="0"/>
                    <a:pt x="48" y="72"/>
                    <a:pt x="24" y="143"/>
                  </a:cubicBezTo>
                  <a:cubicBezTo>
                    <a:pt x="1" y="262"/>
                    <a:pt x="96" y="358"/>
                    <a:pt x="215" y="358"/>
                  </a:cubicBezTo>
                  <a:lnTo>
                    <a:pt x="3239" y="358"/>
                  </a:lnTo>
                  <a:cubicBezTo>
                    <a:pt x="3335" y="358"/>
                    <a:pt x="3382" y="310"/>
                    <a:pt x="3430" y="215"/>
                  </a:cubicBezTo>
                  <a:cubicBezTo>
                    <a:pt x="3430" y="120"/>
                    <a:pt x="3335" y="0"/>
                    <a:pt x="323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6" name="Google Shape;20026;p83"/>
            <p:cNvSpPr/>
            <p:nvPr/>
          </p:nvSpPr>
          <p:spPr>
            <a:xfrm>
              <a:off x="6851277" y="3751266"/>
              <a:ext cx="102265" cy="10674"/>
            </a:xfrm>
            <a:custGeom>
              <a:avLst/>
              <a:gdLst/>
              <a:ahLst/>
              <a:cxnLst/>
              <a:rect l="l" t="t" r="r" b="b"/>
              <a:pathLst>
                <a:path w="3430" h="358" extrusionOk="0">
                  <a:moveTo>
                    <a:pt x="215" y="1"/>
                  </a:moveTo>
                  <a:cubicBezTo>
                    <a:pt x="120" y="1"/>
                    <a:pt x="48" y="72"/>
                    <a:pt x="24" y="167"/>
                  </a:cubicBezTo>
                  <a:cubicBezTo>
                    <a:pt x="1" y="287"/>
                    <a:pt x="96" y="358"/>
                    <a:pt x="215" y="358"/>
                  </a:cubicBezTo>
                  <a:lnTo>
                    <a:pt x="3239" y="358"/>
                  </a:lnTo>
                  <a:cubicBezTo>
                    <a:pt x="3335" y="358"/>
                    <a:pt x="3382" y="310"/>
                    <a:pt x="3430" y="215"/>
                  </a:cubicBezTo>
                  <a:cubicBezTo>
                    <a:pt x="3430" y="96"/>
                    <a:pt x="3335" y="1"/>
                    <a:pt x="323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7" name="Google Shape;20027;p83"/>
            <p:cNvSpPr/>
            <p:nvPr/>
          </p:nvSpPr>
          <p:spPr>
            <a:xfrm>
              <a:off x="6873280" y="3777534"/>
              <a:ext cx="57543" cy="10704"/>
            </a:xfrm>
            <a:custGeom>
              <a:avLst/>
              <a:gdLst/>
              <a:ahLst/>
              <a:cxnLst/>
              <a:rect l="l" t="t" r="r" b="b"/>
              <a:pathLst>
                <a:path w="1930" h="359" extrusionOk="0">
                  <a:moveTo>
                    <a:pt x="215" y="1"/>
                  </a:moveTo>
                  <a:cubicBezTo>
                    <a:pt x="120" y="1"/>
                    <a:pt x="72" y="49"/>
                    <a:pt x="25" y="144"/>
                  </a:cubicBezTo>
                  <a:cubicBezTo>
                    <a:pt x="1" y="263"/>
                    <a:pt x="96" y="358"/>
                    <a:pt x="215" y="358"/>
                  </a:cubicBezTo>
                  <a:lnTo>
                    <a:pt x="1739" y="358"/>
                  </a:lnTo>
                  <a:cubicBezTo>
                    <a:pt x="1811" y="358"/>
                    <a:pt x="1882" y="287"/>
                    <a:pt x="1906" y="191"/>
                  </a:cubicBezTo>
                  <a:cubicBezTo>
                    <a:pt x="1930" y="72"/>
                    <a:pt x="1858" y="1"/>
                    <a:pt x="173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8" name="Google Shape;20028;p83"/>
            <p:cNvSpPr/>
            <p:nvPr/>
          </p:nvSpPr>
          <p:spPr>
            <a:xfrm>
              <a:off x="6733416" y="3573776"/>
              <a:ext cx="335150" cy="351489"/>
            </a:xfrm>
            <a:custGeom>
              <a:avLst/>
              <a:gdLst/>
              <a:ahLst/>
              <a:cxnLst/>
              <a:rect l="l" t="t" r="r" b="b"/>
              <a:pathLst>
                <a:path w="11241" h="11789" extrusionOk="0">
                  <a:moveTo>
                    <a:pt x="6073" y="929"/>
                  </a:moveTo>
                  <a:cubicBezTo>
                    <a:pt x="7288" y="953"/>
                    <a:pt x="8407" y="1429"/>
                    <a:pt x="9312" y="2263"/>
                  </a:cubicBezTo>
                  <a:lnTo>
                    <a:pt x="8502" y="3048"/>
                  </a:lnTo>
                  <a:cubicBezTo>
                    <a:pt x="7812" y="2429"/>
                    <a:pt x="6930" y="2072"/>
                    <a:pt x="6073" y="2024"/>
                  </a:cubicBezTo>
                  <a:lnTo>
                    <a:pt x="6073" y="929"/>
                  </a:lnTo>
                  <a:close/>
                  <a:moveTo>
                    <a:pt x="6049" y="2429"/>
                  </a:moveTo>
                  <a:cubicBezTo>
                    <a:pt x="6883" y="2453"/>
                    <a:pt x="7716" y="2810"/>
                    <a:pt x="8383" y="3453"/>
                  </a:cubicBezTo>
                  <a:cubicBezTo>
                    <a:pt x="9026" y="4120"/>
                    <a:pt x="9431" y="5001"/>
                    <a:pt x="9431" y="5954"/>
                  </a:cubicBezTo>
                  <a:cubicBezTo>
                    <a:pt x="9431" y="6859"/>
                    <a:pt x="9074" y="7716"/>
                    <a:pt x="8407" y="8383"/>
                  </a:cubicBezTo>
                  <a:cubicBezTo>
                    <a:pt x="7788" y="9026"/>
                    <a:pt x="6954" y="9407"/>
                    <a:pt x="6049" y="9455"/>
                  </a:cubicBezTo>
                  <a:lnTo>
                    <a:pt x="6049" y="9050"/>
                  </a:lnTo>
                  <a:cubicBezTo>
                    <a:pt x="6049" y="8931"/>
                    <a:pt x="5930" y="8812"/>
                    <a:pt x="5835" y="8812"/>
                  </a:cubicBezTo>
                  <a:cubicBezTo>
                    <a:pt x="5049" y="8788"/>
                    <a:pt x="4335" y="8502"/>
                    <a:pt x="3811" y="7954"/>
                  </a:cubicBezTo>
                  <a:cubicBezTo>
                    <a:pt x="3263" y="7430"/>
                    <a:pt x="2977" y="6668"/>
                    <a:pt x="2977" y="5930"/>
                  </a:cubicBezTo>
                  <a:cubicBezTo>
                    <a:pt x="2977" y="5168"/>
                    <a:pt x="3263" y="4453"/>
                    <a:pt x="3811" y="3906"/>
                  </a:cubicBezTo>
                  <a:cubicBezTo>
                    <a:pt x="4335" y="3382"/>
                    <a:pt x="5049" y="3048"/>
                    <a:pt x="5835" y="3048"/>
                  </a:cubicBezTo>
                  <a:cubicBezTo>
                    <a:pt x="5954" y="3048"/>
                    <a:pt x="6049" y="2929"/>
                    <a:pt x="6049" y="2810"/>
                  </a:cubicBezTo>
                  <a:lnTo>
                    <a:pt x="6049" y="2429"/>
                  </a:lnTo>
                  <a:close/>
                  <a:moveTo>
                    <a:pt x="5835" y="0"/>
                  </a:moveTo>
                  <a:cubicBezTo>
                    <a:pt x="4692" y="0"/>
                    <a:pt x="3596" y="357"/>
                    <a:pt x="2644" y="953"/>
                  </a:cubicBezTo>
                  <a:cubicBezTo>
                    <a:pt x="2572" y="1024"/>
                    <a:pt x="2549" y="1072"/>
                    <a:pt x="2572" y="1167"/>
                  </a:cubicBezTo>
                  <a:cubicBezTo>
                    <a:pt x="2605" y="1248"/>
                    <a:pt x="2682" y="1285"/>
                    <a:pt x="2758" y="1285"/>
                  </a:cubicBezTo>
                  <a:cubicBezTo>
                    <a:pt x="2793" y="1285"/>
                    <a:pt x="2828" y="1277"/>
                    <a:pt x="2858" y="1262"/>
                  </a:cubicBezTo>
                  <a:cubicBezTo>
                    <a:pt x="3715" y="691"/>
                    <a:pt x="4692" y="405"/>
                    <a:pt x="5740" y="334"/>
                  </a:cubicBezTo>
                  <a:lnTo>
                    <a:pt x="5740" y="2644"/>
                  </a:lnTo>
                  <a:cubicBezTo>
                    <a:pt x="4930" y="2691"/>
                    <a:pt x="4168" y="3048"/>
                    <a:pt x="3596" y="3644"/>
                  </a:cubicBezTo>
                  <a:cubicBezTo>
                    <a:pt x="3001" y="4263"/>
                    <a:pt x="2668" y="5073"/>
                    <a:pt x="2668" y="5906"/>
                  </a:cubicBezTo>
                  <a:cubicBezTo>
                    <a:pt x="2668" y="6763"/>
                    <a:pt x="3001" y="7573"/>
                    <a:pt x="3596" y="8169"/>
                  </a:cubicBezTo>
                  <a:cubicBezTo>
                    <a:pt x="4168" y="8764"/>
                    <a:pt x="4930" y="9097"/>
                    <a:pt x="5740" y="9145"/>
                  </a:cubicBezTo>
                  <a:lnTo>
                    <a:pt x="5740" y="11503"/>
                  </a:lnTo>
                  <a:cubicBezTo>
                    <a:pt x="4311" y="11455"/>
                    <a:pt x="2930" y="10860"/>
                    <a:pt x="1929" y="9836"/>
                  </a:cubicBezTo>
                  <a:cubicBezTo>
                    <a:pt x="882" y="8788"/>
                    <a:pt x="310" y="7383"/>
                    <a:pt x="310" y="5906"/>
                  </a:cubicBezTo>
                  <a:cubicBezTo>
                    <a:pt x="310" y="4287"/>
                    <a:pt x="1024" y="2763"/>
                    <a:pt x="2215" y="1691"/>
                  </a:cubicBezTo>
                  <a:cubicBezTo>
                    <a:pt x="2287" y="1643"/>
                    <a:pt x="2310" y="1524"/>
                    <a:pt x="2263" y="1453"/>
                  </a:cubicBezTo>
                  <a:cubicBezTo>
                    <a:pt x="2223" y="1414"/>
                    <a:pt x="2170" y="1396"/>
                    <a:pt x="2121" y="1396"/>
                  </a:cubicBezTo>
                  <a:cubicBezTo>
                    <a:pt x="2082" y="1396"/>
                    <a:pt x="2046" y="1408"/>
                    <a:pt x="2025" y="1429"/>
                  </a:cubicBezTo>
                  <a:cubicBezTo>
                    <a:pt x="739" y="2572"/>
                    <a:pt x="0" y="4168"/>
                    <a:pt x="0" y="5906"/>
                  </a:cubicBezTo>
                  <a:lnTo>
                    <a:pt x="24" y="5906"/>
                  </a:lnTo>
                  <a:cubicBezTo>
                    <a:pt x="24" y="7478"/>
                    <a:pt x="643" y="8931"/>
                    <a:pt x="1739" y="10026"/>
                  </a:cubicBezTo>
                  <a:cubicBezTo>
                    <a:pt x="2858" y="11145"/>
                    <a:pt x="4311" y="11764"/>
                    <a:pt x="5883" y="11788"/>
                  </a:cubicBezTo>
                  <a:cubicBezTo>
                    <a:pt x="5954" y="11788"/>
                    <a:pt x="6025" y="11764"/>
                    <a:pt x="6073" y="11693"/>
                  </a:cubicBezTo>
                  <a:cubicBezTo>
                    <a:pt x="6097" y="11669"/>
                    <a:pt x="6121" y="11622"/>
                    <a:pt x="6121" y="11550"/>
                  </a:cubicBezTo>
                  <a:lnTo>
                    <a:pt x="6121" y="11217"/>
                  </a:lnTo>
                  <a:cubicBezTo>
                    <a:pt x="7169" y="11193"/>
                    <a:pt x="8169" y="10836"/>
                    <a:pt x="9050" y="10240"/>
                  </a:cubicBezTo>
                  <a:cubicBezTo>
                    <a:pt x="9121" y="10193"/>
                    <a:pt x="9121" y="10097"/>
                    <a:pt x="9074" y="10002"/>
                  </a:cubicBezTo>
                  <a:cubicBezTo>
                    <a:pt x="9035" y="9951"/>
                    <a:pt x="8997" y="9927"/>
                    <a:pt x="8955" y="9927"/>
                  </a:cubicBezTo>
                  <a:cubicBezTo>
                    <a:pt x="8919" y="9927"/>
                    <a:pt x="8880" y="9945"/>
                    <a:pt x="8836" y="9978"/>
                  </a:cubicBezTo>
                  <a:cubicBezTo>
                    <a:pt x="8026" y="10550"/>
                    <a:pt x="7097" y="10860"/>
                    <a:pt x="6121" y="10907"/>
                  </a:cubicBezTo>
                  <a:lnTo>
                    <a:pt x="6121" y="9788"/>
                  </a:lnTo>
                  <a:cubicBezTo>
                    <a:pt x="7097" y="9764"/>
                    <a:pt x="8002" y="9359"/>
                    <a:pt x="8693" y="8669"/>
                  </a:cubicBezTo>
                  <a:cubicBezTo>
                    <a:pt x="9431" y="7930"/>
                    <a:pt x="9812" y="6978"/>
                    <a:pt x="9812" y="5930"/>
                  </a:cubicBezTo>
                  <a:cubicBezTo>
                    <a:pt x="9812" y="4954"/>
                    <a:pt x="9455" y="4025"/>
                    <a:pt x="8812" y="3310"/>
                  </a:cubicBezTo>
                  <a:lnTo>
                    <a:pt x="9574" y="2525"/>
                  </a:lnTo>
                  <a:cubicBezTo>
                    <a:pt x="10431" y="3453"/>
                    <a:pt x="10907" y="4644"/>
                    <a:pt x="10907" y="5930"/>
                  </a:cubicBezTo>
                  <a:cubicBezTo>
                    <a:pt x="10907" y="7264"/>
                    <a:pt x="10407" y="8526"/>
                    <a:pt x="9455" y="9431"/>
                  </a:cubicBezTo>
                  <a:lnTo>
                    <a:pt x="9383" y="9502"/>
                  </a:lnTo>
                  <a:cubicBezTo>
                    <a:pt x="9336" y="9550"/>
                    <a:pt x="9336" y="9669"/>
                    <a:pt x="9383" y="9740"/>
                  </a:cubicBezTo>
                  <a:cubicBezTo>
                    <a:pt x="9419" y="9764"/>
                    <a:pt x="9467" y="9776"/>
                    <a:pt x="9511" y="9776"/>
                  </a:cubicBezTo>
                  <a:cubicBezTo>
                    <a:pt x="9556" y="9776"/>
                    <a:pt x="9598" y="9764"/>
                    <a:pt x="9621" y="9740"/>
                  </a:cubicBezTo>
                  <a:lnTo>
                    <a:pt x="9693" y="9669"/>
                  </a:lnTo>
                  <a:cubicBezTo>
                    <a:pt x="10693" y="8669"/>
                    <a:pt x="11241" y="7335"/>
                    <a:pt x="11241" y="5906"/>
                  </a:cubicBezTo>
                  <a:cubicBezTo>
                    <a:pt x="11217" y="4501"/>
                    <a:pt x="10669" y="3168"/>
                    <a:pt x="9669" y="2143"/>
                  </a:cubicBezTo>
                  <a:cubicBezTo>
                    <a:pt x="8716" y="1191"/>
                    <a:pt x="7431" y="643"/>
                    <a:pt x="6073" y="596"/>
                  </a:cubicBezTo>
                  <a:lnTo>
                    <a:pt x="6073" y="238"/>
                  </a:lnTo>
                  <a:cubicBezTo>
                    <a:pt x="6073" y="191"/>
                    <a:pt x="6025" y="119"/>
                    <a:pt x="6002" y="95"/>
                  </a:cubicBezTo>
                  <a:cubicBezTo>
                    <a:pt x="5954" y="24"/>
                    <a:pt x="5883" y="0"/>
                    <a:pt x="583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29" name="Google Shape;20029;p83"/>
          <p:cNvGrpSpPr/>
          <p:nvPr/>
        </p:nvGrpSpPr>
        <p:grpSpPr>
          <a:xfrm>
            <a:off x="6271189" y="3573060"/>
            <a:ext cx="355037" cy="354321"/>
            <a:chOff x="6156877" y="3573060"/>
            <a:chExt cx="355037" cy="354321"/>
          </a:xfrm>
        </p:grpSpPr>
        <p:sp>
          <p:nvSpPr>
            <p:cNvPr id="20030" name="Google Shape;20030;p83"/>
            <p:cNvSpPr/>
            <p:nvPr/>
          </p:nvSpPr>
          <p:spPr>
            <a:xfrm>
              <a:off x="6206579" y="3648314"/>
              <a:ext cx="278353" cy="248538"/>
            </a:xfrm>
            <a:custGeom>
              <a:avLst/>
              <a:gdLst/>
              <a:ahLst/>
              <a:cxnLst/>
              <a:rect l="l" t="t" r="r" b="b"/>
              <a:pathLst>
                <a:path w="9336" h="8336" extrusionOk="0">
                  <a:moveTo>
                    <a:pt x="167" y="1"/>
                  </a:moveTo>
                  <a:cubicBezTo>
                    <a:pt x="95" y="1"/>
                    <a:pt x="0" y="48"/>
                    <a:pt x="0" y="96"/>
                  </a:cubicBezTo>
                  <a:lnTo>
                    <a:pt x="0" y="8336"/>
                  </a:lnTo>
                  <a:lnTo>
                    <a:pt x="9335" y="8336"/>
                  </a:lnTo>
                  <a:lnTo>
                    <a:pt x="9335" y="4930"/>
                  </a:lnTo>
                  <a:cubicBezTo>
                    <a:pt x="9335" y="4877"/>
                    <a:pt x="9295" y="4850"/>
                    <a:pt x="9255" y="4850"/>
                  </a:cubicBezTo>
                  <a:cubicBezTo>
                    <a:pt x="9242" y="4850"/>
                    <a:pt x="9228" y="4853"/>
                    <a:pt x="9216" y="4859"/>
                  </a:cubicBezTo>
                  <a:lnTo>
                    <a:pt x="7097" y="6073"/>
                  </a:lnTo>
                  <a:cubicBezTo>
                    <a:pt x="7089" y="6088"/>
                    <a:pt x="7080" y="6094"/>
                    <a:pt x="7069" y="6094"/>
                  </a:cubicBezTo>
                  <a:cubicBezTo>
                    <a:pt x="7046" y="6094"/>
                    <a:pt x="7018" y="6066"/>
                    <a:pt x="7002" y="6050"/>
                  </a:cubicBezTo>
                  <a:lnTo>
                    <a:pt x="4477" y="2430"/>
                  </a:lnTo>
                  <a:cubicBezTo>
                    <a:pt x="4453" y="2382"/>
                    <a:pt x="4406" y="2382"/>
                    <a:pt x="4382" y="2382"/>
                  </a:cubicBezTo>
                  <a:lnTo>
                    <a:pt x="2596" y="3549"/>
                  </a:lnTo>
                  <a:cubicBezTo>
                    <a:pt x="2589" y="3556"/>
                    <a:pt x="2578" y="3559"/>
                    <a:pt x="2566" y="3559"/>
                  </a:cubicBezTo>
                  <a:cubicBezTo>
                    <a:pt x="2536" y="3559"/>
                    <a:pt x="2501" y="3542"/>
                    <a:pt x="2501" y="3525"/>
                  </a:cubicBezTo>
                  <a:lnTo>
                    <a:pt x="167" y="1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1" name="Google Shape;20031;p83"/>
            <p:cNvSpPr/>
            <p:nvPr/>
          </p:nvSpPr>
          <p:spPr>
            <a:xfrm>
              <a:off x="6206579" y="3649388"/>
              <a:ext cx="71019" cy="107155"/>
            </a:xfrm>
            <a:custGeom>
              <a:avLst/>
              <a:gdLst/>
              <a:ahLst/>
              <a:cxnLst/>
              <a:rect l="l" t="t" r="r" b="b"/>
              <a:pathLst>
                <a:path w="2382" h="3594" extrusionOk="0">
                  <a:moveTo>
                    <a:pt x="75" y="1"/>
                  </a:moveTo>
                  <a:cubicBezTo>
                    <a:pt x="40" y="1"/>
                    <a:pt x="0" y="37"/>
                    <a:pt x="0" y="84"/>
                  </a:cubicBezTo>
                  <a:lnTo>
                    <a:pt x="0" y="536"/>
                  </a:lnTo>
                  <a:lnTo>
                    <a:pt x="2024" y="3537"/>
                  </a:lnTo>
                  <a:cubicBezTo>
                    <a:pt x="2024" y="3572"/>
                    <a:pt x="2063" y="3594"/>
                    <a:pt x="2092" y="3594"/>
                  </a:cubicBezTo>
                  <a:cubicBezTo>
                    <a:pt x="2103" y="3594"/>
                    <a:pt x="2113" y="3591"/>
                    <a:pt x="2120" y="3584"/>
                  </a:cubicBezTo>
                  <a:lnTo>
                    <a:pt x="2381" y="3394"/>
                  </a:lnTo>
                  <a:lnTo>
                    <a:pt x="119" y="36"/>
                  </a:lnTo>
                  <a:cubicBezTo>
                    <a:pt x="111" y="11"/>
                    <a:pt x="94" y="1"/>
                    <a:pt x="75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2" name="Google Shape;20032;p83"/>
            <p:cNvSpPr/>
            <p:nvPr/>
          </p:nvSpPr>
          <p:spPr>
            <a:xfrm>
              <a:off x="6329389" y="3719841"/>
              <a:ext cx="82409" cy="110882"/>
            </a:xfrm>
            <a:custGeom>
              <a:avLst/>
              <a:gdLst/>
              <a:ahLst/>
              <a:cxnLst/>
              <a:rect l="l" t="t" r="r" b="b"/>
              <a:pathLst>
                <a:path w="2764" h="3719" extrusionOk="0">
                  <a:moveTo>
                    <a:pt x="270" y="0"/>
                  </a:moveTo>
                  <a:cubicBezTo>
                    <a:pt x="266" y="0"/>
                    <a:pt x="263" y="2"/>
                    <a:pt x="263" y="7"/>
                  </a:cubicBezTo>
                  <a:lnTo>
                    <a:pt x="1" y="197"/>
                  </a:lnTo>
                  <a:lnTo>
                    <a:pt x="2406" y="3674"/>
                  </a:lnTo>
                  <a:cubicBezTo>
                    <a:pt x="2423" y="3691"/>
                    <a:pt x="2450" y="3719"/>
                    <a:pt x="2474" y="3719"/>
                  </a:cubicBezTo>
                  <a:cubicBezTo>
                    <a:pt x="2484" y="3719"/>
                    <a:pt x="2494" y="3713"/>
                    <a:pt x="2501" y="3698"/>
                  </a:cubicBezTo>
                  <a:lnTo>
                    <a:pt x="2763" y="3555"/>
                  </a:lnTo>
                  <a:lnTo>
                    <a:pt x="334" y="55"/>
                  </a:lnTo>
                  <a:cubicBezTo>
                    <a:pt x="334" y="35"/>
                    <a:pt x="288" y="0"/>
                    <a:pt x="270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3" name="Google Shape;20033;p83"/>
            <p:cNvSpPr/>
            <p:nvPr/>
          </p:nvSpPr>
          <p:spPr>
            <a:xfrm>
              <a:off x="6469282" y="3792889"/>
              <a:ext cx="14222" cy="103965"/>
            </a:xfrm>
            <a:custGeom>
              <a:avLst/>
              <a:gdLst/>
              <a:ahLst/>
              <a:cxnLst/>
              <a:rect l="l" t="t" r="r" b="b"/>
              <a:pathLst>
                <a:path w="477" h="3487" extrusionOk="0">
                  <a:moveTo>
                    <a:pt x="416" y="1"/>
                  </a:moveTo>
                  <a:cubicBezTo>
                    <a:pt x="401" y="1"/>
                    <a:pt x="381" y="4"/>
                    <a:pt x="358" y="10"/>
                  </a:cubicBezTo>
                  <a:lnTo>
                    <a:pt x="0" y="224"/>
                  </a:lnTo>
                  <a:lnTo>
                    <a:pt x="0" y="3487"/>
                  </a:lnTo>
                  <a:lnTo>
                    <a:pt x="477" y="3487"/>
                  </a:lnTo>
                  <a:lnTo>
                    <a:pt x="477" y="81"/>
                  </a:lnTo>
                  <a:cubicBezTo>
                    <a:pt x="477" y="28"/>
                    <a:pt x="463" y="1"/>
                    <a:pt x="416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4" name="Google Shape;20034;p83"/>
            <p:cNvSpPr/>
            <p:nvPr/>
          </p:nvSpPr>
          <p:spPr>
            <a:xfrm>
              <a:off x="6163257" y="3896825"/>
              <a:ext cx="343678" cy="24180"/>
            </a:xfrm>
            <a:custGeom>
              <a:avLst/>
              <a:gdLst/>
              <a:ahLst/>
              <a:cxnLst/>
              <a:rect l="l" t="t" r="r" b="b"/>
              <a:pathLst>
                <a:path w="11527" h="811" extrusionOk="0">
                  <a:moveTo>
                    <a:pt x="119" y="1"/>
                  </a:moveTo>
                  <a:cubicBezTo>
                    <a:pt x="72" y="1"/>
                    <a:pt x="0" y="72"/>
                    <a:pt x="0" y="120"/>
                  </a:cubicBezTo>
                  <a:lnTo>
                    <a:pt x="0" y="691"/>
                  </a:lnTo>
                  <a:cubicBezTo>
                    <a:pt x="0" y="739"/>
                    <a:pt x="72" y="810"/>
                    <a:pt x="119" y="810"/>
                  </a:cubicBezTo>
                  <a:lnTo>
                    <a:pt x="11407" y="810"/>
                  </a:lnTo>
                  <a:cubicBezTo>
                    <a:pt x="11455" y="810"/>
                    <a:pt x="11503" y="787"/>
                    <a:pt x="11527" y="691"/>
                  </a:cubicBezTo>
                  <a:lnTo>
                    <a:pt x="11527" y="120"/>
                  </a:lnTo>
                  <a:cubicBezTo>
                    <a:pt x="11527" y="72"/>
                    <a:pt x="11455" y="1"/>
                    <a:pt x="11407" y="1"/>
                  </a:cubicBezTo>
                  <a:close/>
                </a:path>
              </a:pathLst>
            </a:custGeom>
            <a:solidFill>
              <a:srgbClr val="939F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5" name="Google Shape;20035;p83"/>
            <p:cNvSpPr/>
            <p:nvPr/>
          </p:nvSpPr>
          <p:spPr>
            <a:xfrm>
              <a:off x="6488454" y="3896825"/>
              <a:ext cx="17770" cy="24180"/>
            </a:xfrm>
            <a:custGeom>
              <a:avLst/>
              <a:gdLst/>
              <a:ahLst/>
              <a:cxnLst/>
              <a:rect l="l" t="t" r="r" b="b"/>
              <a:pathLst>
                <a:path w="596" h="811" extrusionOk="0">
                  <a:moveTo>
                    <a:pt x="0" y="1"/>
                  </a:moveTo>
                  <a:cubicBezTo>
                    <a:pt x="48" y="1"/>
                    <a:pt x="119" y="72"/>
                    <a:pt x="119" y="120"/>
                  </a:cubicBezTo>
                  <a:lnTo>
                    <a:pt x="119" y="691"/>
                  </a:lnTo>
                  <a:cubicBezTo>
                    <a:pt x="119" y="739"/>
                    <a:pt x="48" y="810"/>
                    <a:pt x="0" y="810"/>
                  </a:cubicBezTo>
                  <a:lnTo>
                    <a:pt x="477" y="810"/>
                  </a:lnTo>
                  <a:cubicBezTo>
                    <a:pt x="524" y="810"/>
                    <a:pt x="596" y="763"/>
                    <a:pt x="596" y="691"/>
                  </a:cubicBezTo>
                  <a:lnTo>
                    <a:pt x="596" y="120"/>
                  </a:lnTo>
                  <a:cubicBezTo>
                    <a:pt x="596" y="72"/>
                    <a:pt x="548" y="1"/>
                    <a:pt x="477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6" name="Google Shape;20036;p83"/>
            <p:cNvSpPr/>
            <p:nvPr/>
          </p:nvSpPr>
          <p:spPr>
            <a:xfrm>
              <a:off x="6247754" y="3708273"/>
              <a:ext cx="241442" cy="128234"/>
            </a:xfrm>
            <a:custGeom>
              <a:avLst/>
              <a:gdLst/>
              <a:ahLst/>
              <a:cxnLst/>
              <a:rect l="l" t="t" r="r" b="b"/>
              <a:pathLst>
                <a:path w="8098" h="4301" extrusionOk="0">
                  <a:moveTo>
                    <a:pt x="172" y="1"/>
                  </a:moveTo>
                  <a:cubicBezTo>
                    <a:pt x="146" y="1"/>
                    <a:pt x="119" y="6"/>
                    <a:pt x="96" y="14"/>
                  </a:cubicBezTo>
                  <a:cubicBezTo>
                    <a:pt x="0" y="85"/>
                    <a:pt x="0" y="181"/>
                    <a:pt x="24" y="252"/>
                  </a:cubicBezTo>
                  <a:lnTo>
                    <a:pt x="953" y="1657"/>
                  </a:lnTo>
                  <a:cubicBezTo>
                    <a:pt x="983" y="1732"/>
                    <a:pt x="1068" y="1769"/>
                    <a:pt x="1151" y="1769"/>
                  </a:cubicBezTo>
                  <a:cubicBezTo>
                    <a:pt x="1201" y="1769"/>
                    <a:pt x="1251" y="1755"/>
                    <a:pt x="1286" y="1729"/>
                  </a:cubicBezTo>
                  <a:lnTo>
                    <a:pt x="2977" y="585"/>
                  </a:lnTo>
                  <a:lnTo>
                    <a:pt x="5454" y="4158"/>
                  </a:lnTo>
                  <a:cubicBezTo>
                    <a:pt x="5486" y="4221"/>
                    <a:pt x="5560" y="4263"/>
                    <a:pt x="5641" y="4263"/>
                  </a:cubicBezTo>
                  <a:cubicBezTo>
                    <a:pt x="5681" y="4263"/>
                    <a:pt x="5724" y="4253"/>
                    <a:pt x="5763" y="4229"/>
                  </a:cubicBezTo>
                  <a:lnTo>
                    <a:pt x="7740" y="3086"/>
                  </a:lnTo>
                  <a:lnTo>
                    <a:pt x="7740" y="4134"/>
                  </a:lnTo>
                  <a:cubicBezTo>
                    <a:pt x="7740" y="4229"/>
                    <a:pt x="7788" y="4301"/>
                    <a:pt x="7883" y="4301"/>
                  </a:cubicBezTo>
                  <a:cubicBezTo>
                    <a:pt x="8002" y="4301"/>
                    <a:pt x="8097" y="4253"/>
                    <a:pt x="8097" y="4134"/>
                  </a:cubicBezTo>
                  <a:lnTo>
                    <a:pt x="8097" y="2919"/>
                  </a:lnTo>
                  <a:cubicBezTo>
                    <a:pt x="8097" y="2848"/>
                    <a:pt x="8050" y="2800"/>
                    <a:pt x="8026" y="2753"/>
                  </a:cubicBezTo>
                  <a:cubicBezTo>
                    <a:pt x="7964" y="2706"/>
                    <a:pt x="7892" y="2670"/>
                    <a:pt x="7816" y="2670"/>
                  </a:cubicBezTo>
                  <a:cubicBezTo>
                    <a:pt x="7775" y="2670"/>
                    <a:pt x="7734" y="2680"/>
                    <a:pt x="7692" y="2705"/>
                  </a:cubicBezTo>
                  <a:lnTo>
                    <a:pt x="5668" y="3896"/>
                  </a:lnTo>
                  <a:lnTo>
                    <a:pt x="3215" y="324"/>
                  </a:lnTo>
                  <a:cubicBezTo>
                    <a:pt x="3156" y="249"/>
                    <a:pt x="3087" y="212"/>
                    <a:pt x="3015" y="212"/>
                  </a:cubicBezTo>
                  <a:cubicBezTo>
                    <a:pt x="2971" y="212"/>
                    <a:pt x="2926" y="225"/>
                    <a:pt x="2882" y="252"/>
                  </a:cubicBezTo>
                  <a:lnTo>
                    <a:pt x="1191" y="1395"/>
                  </a:lnTo>
                  <a:lnTo>
                    <a:pt x="310" y="85"/>
                  </a:lnTo>
                  <a:cubicBezTo>
                    <a:pt x="278" y="22"/>
                    <a:pt x="225" y="1"/>
                    <a:pt x="17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7" name="Google Shape;20037;p83"/>
            <p:cNvSpPr/>
            <p:nvPr/>
          </p:nvSpPr>
          <p:spPr>
            <a:xfrm>
              <a:off x="6156877" y="3573060"/>
              <a:ext cx="355037" cy="354321"/>
            </a:xfrm>
            <a:custGeom>
              <a:avLst/>
              <a:gdLst/>
              <a:ahLst/>
              <a:cxnLst/>
              <a:rect l="l" t="t" r="r" b="b"/>
              <a:pathLst>
                <a:path w="11908" h="11884" extrusionOk="0">
                  <a:moveTo>
                    <a:pt x="11550" y="11050"/>
                  </a:moveTo>
                  <a:lnTo>
                    <a:pt x="11550" y="11527"/>
                  </a:lnTo>
                  <a:lnTo>
                    <a:pt x="405" y="11527"/>
                  </a:lnTo>
                  <a:lnTo>
                    <a:pt x="405" y="11050"/>
                  </a:lnTo>
                  <a:close/>
                  <a:moveTo>
                    <a:pt x="929" y="0"/>
                  </a:moveTo>
                  <a:cubicBezTo>
                    <a:pt x="810" y="0"/>
                    <a:pt x="714" y="72"/>
                    <a:pt x="714" y="191"/>
                  </a:cubicBezTo>
                  <a:lnTo>
                    <a:pt x="714" y="977"/>
                  </a:lnTo>
                  <a:lnTo>
                    <a:pt x="524" y="977"/>
                  </a:lnTo>
                  <a:cubicBezTo>
                    <a:pt x="429" y="977"/>
                    <a:pt x="333" y="1048"/>
                    <a:pt x="333" y="1143"/>
                  </a:cubicBezTo>
                  <a:cubicBezTo>
                    <a:pt x="333" y="1263"/>
                    <a:pt x="405" y="1334"/>
                    <a:pt x="524" y="1334"/>
                  </a:cubicBezTo>
                  <a:lnTo>
                    <a:pt x="714" y="1334"/>
                  </a:lnTo>
                  <a:lnTo>
                    <a:pt x="714" y="2239"/>
                  </a:lnTo>
                  <a:lnTo>
                    <a:pt x="524" y="2239"/>
                  </a:lnTo>
                  <a:cubicBezTo>
                    <a:pt x="429" y="2239"/>
                    <a:pt x="333" y="2287"/>
                    <a:pt x="333" y="2382"/>
                  </a:cubicBezTo>
                  <a:cubicBezTo>
                    <a:pt x="333" y="2501"/>
                    <a:pt x="405" y="2596"/>
                    <a:pt x="524" y="2596"/>
                  </a:cubicBezTo>
                  <a:lnTo>
                    <a:pt x="714" y="2596"/>
                  </a:lnTo>
                  <a:lnTo>
                    <a:pt x="714" y="3477"/>
                  </a:lnTo>
                  <a:lnTo>
                    <a:pt x="524" y="3477"/>
                  </a:lnTo>
                  <a:cubicBezTo>
                    <a:pt x="429" y="3477"/>
                    <a:pt x="333" y="3549"/>
                    <a:pt x="333" y="3644"/>
                  </a:cubicBezTo>
                  <a:cubicBezTo>
                    <a:pt x="333" y="3763"/>
                    <a:pt x="405" y="3834"/>
                    <a:pt x="524" y="3834"/>
                  </a:cubicBezTo>
                  <a:lnTo>
                    <a:pt x="714" y="3834"/>
                  </a:lnTo>
                  <a:lnTo>
                    <a:pt x="714" y="4739"/>
                  </a:lnTo>
                  <a:lnTo>
                    <a:pt x="524" y="4739"/>
                  </a:lnTo>
                  <a:cubicBezTo>
                    <a:pt x="429" y="4739"/>
                    <a:pt x="333" y="4787"/>
                    <a:pt x="333" y="4882"/>
                  </a:cubicBezTo>
                  <a:cubicBezTo>
                    <a:pt x="333" y="5001"/>
                    <a:pt x="405" y="5097"/>
                    <a:pt x="524" y="5097"/>
                  </a:cubicBezTo>
                  <a:lnTo>
                    <a:pt x="714" y="5097"/>
                  </a:lnTo>
                  <a:lnTo>
                    <a:pt x="714" y="5978"/>
                  </a:lnTo>
                  <a:lnTo>
                    <a:pt x="524" y="5978"/>
                  </a:lnTo>
                  <a:cubicBezTo>
                    <a:pt x="429" y="5978"/>
                    <a:pt x="333" y="6049"/>
                    <a:pt x="333" y="6144"/>
                  </a:cubicBezTo>
                  <a:cubicBezTo>
                    <a:pt x="333" y="6264"/>
                    <a:pt x="405" y="6335"/>
                    <a:pt x="524" y="6335"/>
                  </a:cubicBezTo>
                  <a:lnTo>
                    <a:pt x="714" y="6335"/>
                  </a:lnTo>
                  <a:lnTo>
                    <a:pt x="714" y="7240"/>
                  </a:lnTo>
                  <a:lnTo>
                    <a:pt x="524" y="7240"/>
                  </a:lnTo>
                  <a:cubicBezTo>
                    <a:pt x="429" y="7240"/>
                    <a:pt x="333" y="7288"/>
                    <a:pt x="333" y="7383"/>
                  </a:cubicBezTo>
                  <a:cubicBezTo>
                    <a:pt x="333" y="7502"/>
                    <a:pt x="405" y="7597"/>
                    <a:pt x="524" y="7597"/>
                  </a:cubicBezTo>
                  <a:lnTo>
                    <a:pt x="714" y="7597"/>
                  </a:lnTo>
                  <a:lnTo>
                    <a:pt x="714" y="8478"/>
                  </a:lnTo>
                  <a:lnTo>
                    <a:pt x="524" y="8478"/>
                  </a:lnTo>
                  <a:cubicBezTo>
                    <a:pt x="429" y="8478"/>
                    <a:pt x="333" y="8550"/>
                    <a:pt x="333" y="8645"/>
                  </a:cubicBezTo>
                  <a:cubicBezTo>
                    <a:pt x="333" y="8764"/>
                    <a:pt x="405" y="8836"/>
                    <a:pt x="524" y="8836"/>
                  </a:cubicBezTo>
                  <a:lnTo>
                    <a:pt x="714" y="8836"/>
                  </a:lnTo>
                  <a:lnTo>
                    <a:pt x="714" y="9740"/>
                  </a:lnTo>
                  <a:lnTo>
                    <a:pt x="524" y="9740"/>
                  </a:lnTo>
                  <a:cubicBezTo>
                    <a:pt x="429" y="9740"/>
                    <a:pt x="333" y="9788"/>
                    <a:pt x="333" y="9883"/>
                  </a:cubicBezTo>
                  <a:cubicBezTo>
                    <a:pt x="333" y="10002"/>
                    <a:pt x="405" y="10098"/>
                    <a:pt x="524" y="10098"/>
                  </a:cubicBezTo>
                  <a:lnTo>
                    <a:pt x="714" y="10098"/>
                  </a:lnTo>
                  <a:lnTo>
                    <a:pt x="714" y="10717"/>
                  </a:lnTo>
                  <a:lnTo>
                    <a:pt x="310" y="10717"/>
                  </a:lnTo>
                  <a:cubicBezTo>
                    <a:pt x="167" y="10717"/>
                    <a:pt x="0" y="10836"/>
                    <a:pt x="0" y="11026"/>
                  </a:cubicBezTo>
                  <a:lnTo>
                    <a:pt x="0" y="11574"/>
                  </a:lnTo>
                  <a:cubicBezTo>
                    <a:pt x="0" y="11741"/>
                    <a:pt x="119" y="11884"/>
                    <a:pt x="310" y="11884"/>
                  </a:cubicBezTo>
                  <a:lnTo>
                    <a:pt x="11598" y="11884"/>
                  </a:lnTo>
                  <a:cubicBezTo>
                    <a:pt x="11741" y="11884"/>
                    <a:pt x="11883" y="11765"/>
                    <a:pt x="11883" y="11574"/>
                  </a:cubicBezTo>
                  <a:lnTo>
                    <a:pt x="11883" y="11026"/>
                  </a:lnTo>
                  <a:cubicBezTo>
                    <a:pt x="11907" y="10836"/>
                    <a:pt x="11764" y="10717"/>
                    <a:pt x="11621" y="10717"/>
                  </a:cubicBezTo>
                  <a:lnTo>
                    <a:pt x="11145" y="10717"/>
                  </a:lnTo>
                  <a:lnTo>
                    <a:pt x="11145" y="9526"/>
                  </a:lnTo>
                  <a:cubicBezTo>
                    <a:pt x="11145" y="9431"/>
                    <a:pt x="11074" y="9359"/>
                    <a:pt x="11002" y="9359"/>
                  </a:cubicBezTo>
                  <a:cubicBezTo>
                    <a:pt x="10883" y="9359"/>
                    <a:pt x="10788" y="9407"/>
                    <a:pt x="10788" y="9526"/>
                  </a:cubicBezTo>
                  <a:lnTo>
                    <a:pt x="10788" y="10717"/>
                  </a:lnTo>
                  <a:lnTo>
                    <a:pt x="1858" y="10717"/>
                  </a:lnTo>
                  <a:lnTo>
                    <a:pt x="1858" y="2977"/>
                  </a:lnTo>
                  <a:lnTo>
                    <a:pt x="2620" y="4144"/>
                  </a:lnTo>
                  <a:cubicBezTo>
                    <a:pt x="2661" y="4200"/>
                    <a:pt x="2711" y="4223"/>
                    <a:pt x="2760" y="4223"/>
                  </a:cubicBezTo>
                  <a:cubicBezTo>
                    <a:pt x="2794" y="4223"/>
                    <a:pt x="2828" y="4211"/>
                    <a:pt x="2858" y="4192"/>
                  </a:cubicBezTo>
                  <a:cubicBezTo>
                    <a:pt x="2953" y="4144"/>
                    <a:pt x="2953" y="4049"/>
                    <a:pt x="2929" y="3954"/>
                  </a:cubicBezTo>
                  <a:lnTo>
                    <a:pt x="1953" y="2501"/>
                  </a:lnTo>
                  <a:cubicBezTo>
                    <a:pt x="1898" y="2428"/>
                    <a:pt x="1816" y="2397"/>
                    <a:pt x="1738" y="2397"/>
                  </a:cubicBezTo>
                  <a:cubicBezTo>
                    <a:pt x="1713" y="2397"/>
                    <a:pt x="1690" y="2400"/>
                    <a:pt x="1667" y="2406"/>
                  </a:cubicBezTo>
                  <a:cubicBezTo>
                    <a:pt x="1596" y="2453"/>
                    <a:pt x="1500" y="2525"/>
                    <a:pt x="1500" y="2644"/>
                  </a:cubicBezTo>
                  <a:lnTo>
                    <a:pt x="1500" y="10717"/>
                  </a:lnTo>
                  <a:lnTo>
                    <a:pt x="1072" y="10717"/>
                  </a:lnTo>
                  <a:lnTo>
                    <a:pt x="1072" y="191"/>
                  </a:lnTo>
                  <a:cubicBezTo>
                    <a:pt x="1072" y="96"/>
                    <a:pt x="1024" y="0"/>
                    <a:pt x="92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38" name="Google Shape;20038;p83"/>
          <p:cNvGrpSpPr/>
          <p:nvPr/>
        </p:nvGrpSpPr>
        <p:grpSpPr>
          <a:xfrm>
            <a:off x="5511689" y="3573060"/>
            <a:ext cx="354351" cy="352205"/>
            <a:chOff x="5549777" y="3573060"/>
            <a:chExt cx="354351" cy="352205"/>
          </a:xfrm>
        </p:grpSpPr>
        <p:sp>
          <p:nvSpPr>
            <p:cNvPr id="20039" name="Google Shape;20039;p83"/>
            <p:cNvSpPr/>
            <p:nvPr/>
          </p:nvSpPr>
          <p:spPr>
            <a:xfrm>
              <a:off x="5553325" y="3650640"/>
              <a:ext cx="172569" cy="99254"/>
            </a:xfrm>
            <a:custGeom>
              <a:avLst/>
              <a:gdLst/>
              <a:ahLst/>
              <a:cxnLst/>
              <a:rect l="l" t="t" r="r" b="b"/>
              <a:pathLst>
                <a:path w="5788" h="3329" extrusionOk="0">
                  <a:moveTo>
                    <a:pt x="635" y="0"/>
                  </a:moveTo>
                  <a:cubicBezTo>
                    <a:pt x="608" y="0"/>
                    <a:pt x="584" y="6"/>
                    <a:pt x="572" y="18"/>
                  </a:cubicBezTo>
                  <a:lnTo>
                    <a:pt x="1" y="447"/>
                  </a:lnTo>
                  <a:cubicBezTo>
                    <a:pt x="1" y="2042"/>
                    <a:pt x="1287" y="3328"/>
                    <a:pt x="2906" y="3328"/>
                  </a:cubicBezTo>
                  <a:cubicBezTo>
                    <a:pt x="4502" y="3328"/>
                    <a:pt x="5788" y="2018"/>
                    <a:pt x="5788" y="447"/>
                  </a:cubicBezTo>
                  <a:lnTo>
                    <a:pt x="4478" y="447"/>
                  </a:lnTo>
                  <a:cubicBezTo>
                    <a:pt x="4478" y="1328"/>
                    <a:pt x="3763" y="2042"/>
                    <a:pt x="2858" y="2042"/>
                  </a:cubicBezTo>
                  <a:cubicBezTo>
                    <a:pt x="1977" y="2042"/>
                    <a:pt x="1263" y="1328"/>
                    <a:pt x="1263" y="447"/>
                  </a:cubicBezTo>
                  <a:lnTo>
                    <a:pt x="715" y="18"/>
                  </a:lnTo>
                  <a:cubicBezTo>
                    <a:pt x="691" y="6"/>
                    <a:pt x="662" y="0"/>
                    <a:pt x="635" y="0"/>
                  </a:cubicBezTo>
                  <a:close/>
                </a:path>
              </a:pathLst>
            </a:custGeom>
            <a:solidFill>
              <a:srgbClr val="F1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0" name="Google Shape;20040;p83"/>
            <p:cNvSpPr/>
            <p:nvPr/>
          </p:nvSpPr>
          <p:spPr>
            <a:xfrm>
              <a:off x="5631441" y="3663938"/>
              <a:ext cx="94454" cy="85957"/>
            </a:xfrm>
            <a:custGeom>
              <a:avLst/>
              <a:gdLst/>
              <a:ahLst/>
              <a:cxnLst/>
              <a:rect l="l" t="t" r="r" b="b"/>
              <a:pathLst>
                <a:path w="3168" h="2883" extrusionOk="0">
                  <a:moveTo>
                    <a:pt x="3168" y="1"/>
                  </a:moveTo>
                  <a:cubicBezTo>
                    <a:pt x="3168" y="9"/>
                    <a:pt x="3168" y="17"/>
                    <a:pt x="3168" y="24"/>
                  </a:cubicBezTo>
                  <a:lnTo>
                    <a:pt x="3168" y="24"/>
                  </a:lnTo>
                  <a:lnTo>
                    <a:pt x="3168" y="1"/>
                  </a:lnTo>
                  <a:close/>
                  <a:moveTo>
                    <a:pt x="2620" y="24"/>
                  </a:moveTo>
                  <a:cubicBezTo>
                    <a:pt x="2620" y="1501"/>
                    <a:pt x="1477" y="2763"/>
                    <a:pt x="0" y="2882"/>
                  </a:cubicBezTo>
                  <a:lnTo>
                    <a:pt x="286" y="2882"/>
                  </a:lnTo>
                  <a:cubicBezTo>
                    <a:pt x="1874" y="2882"/>
                    <a:pt x="3155" y="1586"/>
                    <a:pt x="3168" y="24"/>
                  </a:cubicBezTo>
                  <a:close/>
                </a:path>
              </a:pathLst>
            </a:custGeom>
            <a:solidFill>
              <a:srgbClr val="E1E5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1" name="Google Shape;20041;p83"/>
            <p:cNvSpPr/>
            <p:nvPr/>
          </p:nvSpPr>
          <p:spPr>
            <a:xfrm>
              <a:off x="5554756" y="3577324"/>
              <a:ext cx="171854" cy="99254"/>
            </a:xfrm>
            <a:custGeom>
              <a:avLst/>
              <a:gdLst/>
              <a:ahLst/>
              <a:cxnLst/>
              <a:rect l="l" t="t" r="r" b="b"/>
              <a:pathLst>
                <a:path w="5764" h="3329" extrusionOk="0">
                  <a:moveTo>
                    <a:pt x="2882" y="0"/>
                  </a:moveTo>
                  <a:cubicBezTo>
                    <a:pt x="1263" y="0"/>
                    <a:pt x="0" y="1310"/>
                    <a:pt x="0" y="2906"/>
                  </a:cubicBezTo>
                  <a:lnTo>
                    <a:pt x="1310" y="2906"/>
                  </a:lnTo>
                  <a:cubicBezTo>
                    <a:pt x="1310" y="2001"/>
                    <a:pt x="2025" y="1286"/>
                    <a:pt x="2906" y="1286"/>
                  </a:cubicBezTo>
                  <a:cubicBezTo>
                    <a:pt x="3811" y="1286"/>
                    <a:pt x="4525" y="2001"/>
                    <a:pt x="4525" y="2906"/>
                  </a:cubicBezTo>
                  <a:lnTo>
                    <a:pt x="5049" y="3310"/>
                  </a:lnTo>
                  <a:cubicBezTo>
                    <a:pt x="5085" y="3322"/>
                    <a:pt x="5115" y="3328"/>
                    <a:pt x="5138" y="3328"/>
                  </a:cubicBezTo>
                  <a:cubicBezTo>
                    <a:pt x="5162" y="3328"/>
                    <a:pt x="5180" y="3322"/>
                    <a:pt x="5192" y="3310"/>
                  </a:cubicBezTo>
                  <a:lnTo>
                    <a:pt x="5763" y="2906"/>
                  </a:lnTo>
                  <a:cubicBezTo>
                    <a:pt x="5763" y="1286"/>
                    <a:pt x="4477" y="0"/>
                    <a:pt x="2882" y="0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2" name="Google Shape;20042;p83"/>
            <p:cNvSpPr/>
            <p:nvPr/>
          </p:nvSpPr>
          <p:spPr>
            <a:xfrm>
              <a:off x="5631441" y="3578725"/>
              <a:ext cx="94454" cy="97853"/>
            </a:xfrm>
            <a:custGeom>
              <a:avLst/>
              <a:gdLst/>
              <a:ahLst/>
              <a:cxnLst/>
              <a:rect l="l" t="t" r="r" b="b"/>
              <a:pathLst>
                <a:path w="3168" h="3282" extrusionOk="0">
                  <a:moveTo>
                    <a:pt x="0" y="1"/>
                  </a:moveTo>
                  <a:cubicBezTo>
                    <a:pt x="1429" y="144"/>
                    <a:pt x="2548" y="1263"/>
                    <a:pt x="2620" y="2668"/>
                  </a:cubicBezTo>
                  <a:cubicBezTo>
                    <a:pt x="2620" y="2787"/>
                    <a:pt x="2572" y="2906"/>
                    <a:pt x="2477" y="2978"/>
                  </a:cubicBezTo>
                  <a:lnTo>
                    <a:pt x="2263" y="3121"/>
                  </a:lnTo>
                  <a:lnTo>
                    <a:pt x="2453" y="3263"/>
                  </a:lnTo>
                  <a:cubicBezTo>
                    <a:pt x="2477" y="3275"/>
                    <a:pt x="2507" y="3281"/>
                    <a:pt x="2534" y="3281"/>
                  </a:cubicBezTo>
                  <a:cubicBezTo>
                    <a:pt x="2560" y="3281"/>
                    <a:pt x="2584" y="3275"/>
                    <a:pt x="2596" y="3263"/>
                  </a:cubicBezTo>
                  <a:lnTo>
                    <a:pt x="3168" y="2859"/>
                  </a:lnTo>
                  <a:cubicBezTo>
                    <a:pt x="3168" y="1263"/>
                    <a:pt x="1858" y="1"/>
                    <a:pt x="286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3" name="Google Shape;20043;p83"/>
            <p:cNvSpPr/>
            <p:nvPr/>
          </p:nvSpPr>
          <p:spPr>
            <a:xfrm>
              <a:off x="5554756" y="3651325"/>
              <a:ext cx="37656" cy="21169"/>
            </a:xfrm>
            <a:custGeom>
              <a:avLst/>
              <a:gdLst/>
              <a:ahLst/>
              <a:cxnLst/>
              <a:rect l="l" t="t" r="r" b="b"/>
              <a:pathLst>
                <a:path w="1263" h="710" extrusionOk="0">
                  <a:moveTo>
                    <a:pt x="622" y="1"/>
                  </a:moveTo>
                  <a:cubicBezTo>
                    <a:pt x="596" y="1"/>
                    <a:pt x="572" y="7"/>
                    <a:pt x="548" y="19"/>
                  </a:cubicBezTo>
                  <a:lnTo>
                    <a:pt x="0" y="447"/>
                  </a:lnTo>
                  <a:lnTo>
                    <a:pt x="0" y="709"/>
                  </a:lnTo>
                  <a:lnTo>
                    <a:pt x="1263" y="709"/>
                  </a:lnTo>
                  <a:cubicBezTo>
                    <a:pt x="1239" y="614"/>
                    <a:pt x="1239" y="543"/>
                    <a:pt x="1239" y="447"/>
                  </a:cubicBezTo>
                  <a:lnTo>
                    <a:pt x="715" y="19"/>
                  </a:lnTo>
                  <a:cubicBezTo>
                    <a:pt x="679" y="7"/>
                    <a:pt x="649" y="1"/>
                    <a:pt x="622" y="1"/>
                  </a:cubicBezTo>
                  <a:close/>
                </a:path>
              </a:pathLst>
            </a:custGeom>
            <a:solidFill>
              <a:srgbClr val="F1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4" name="Google Shape;20044;p83"/>
            <p:cNvSpPr/>
            <p:nvPr/>
          </p:nvSpPr>
          <p:spPr>
            <a:xfrm>
              <a:off x="5724465" y="3650640"/>
              <a:ext cx="172539" cy="99254"/>
            </a:xfrm>
            <a:custGeom>
              <a:avLst/>
              <a:gdLst/>
              <a:ahLst/>
              <a:cxnLst/>
              <a:rect l="l" t="t" r="r" b="b"/>
              <a:pathLst>
                <a:path w="5787" h="3329" extrusionOk="0">
                  <a:moveTo>
                    <a:pt x="637" y="0"/>
                  </a:moveTo>
                  <a:cubicBezTo>
                    <a:pt x="607" y="0"/>
                    <a:pt x="583" y="6"/>
                    <a:pt x="572" y="18"/>
                  </a:cubicBezTo>
                  <a:lnTo>
                    <a:pt x="0" y="447"/>
                  </a:lnTo>
                  <a:cubicBezTo>
                    <a:pt x="0" y="2042"/>
                    <a:pt x="1334" y="3328"/>
                    <a:pt x="2905" y="3328"/>
                  </a:cubicBezTo>
                  <a:cubicBezTo>
                    <a:pt x="4501" y="3328"/>
                    <a:pt x="5787" y="2018"/>
                    <a:pt x="5787" y="447"/>
                  </a:cubicBezTo>
                  <a:lnTo>
                    <a:pt x="4477" y="447"/>
                  </a:lnTo>
                  <a:cubicBezTo>
                    <a:pt x="4477" y="1328"/>
                    <a:pt x="3763" y="2042"/>
                    <a:pt x="2882" y="2042"/>
                  </a:cubicBezTo>
                  <a:cubicBezTo>
                    <a:pt x="1977" y="2042"/>
                    <a:pt x="1262" y="1328"/>
                    <a:pt x="1262" y="447"/>
                  </a:cubicBezTo>
                  <a:lnTo>
                    <a:pt x="738" y="18"/>
                  </a:lnTo>
                  <a:cubicBezTo>
                    <a:pt x="703" y="6"/>
                    <a:pt x="667" y="0"/>
                    <a:pt x="6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5" name="Google Shape;20045;p83"/>
            <p:cNvSpPr/>
            <p:nvPr/>
          </p:nvSpPr>
          <p:spPr>
            <a:xfrm>
              <a:off x="5802552" y="3663938"/>
              <a:ext cx="94454" cy="85957"/>
            </a:xfrm>
            <a:custGeom>
              <a:avLst/>
              <a:gdLst/>
              <a:ahLst/>
              <a:cxnLst/>
              <a:rect l="l" t="t" r="r" b="b"/>
              <a:pathLst>
                <a:path w="3168" h="2883" extrusionOk="0">
                  <a:moveTo>
                    <a:pt x="3168" y="1"/>
                  </a:moveTo>
                  <a:cubicBezTo>
                    <a:pt x="3168" y="9"/>
                    <a:pt x="3168" y="17"/>
                    <a:pt x="3168" y="24"/>
                  </a:cubicBezTo>
                  <a:lnTo>
                    <a:pt x="3168" y="24"/>
                  </a:lnTo>
                  <a:lnTo>
                    <a:pt x="3168" y="1"/>
                  </a:lnTo>
                  <a:close/>
                  <a:moveTo>
                    <a:pt x="2620" y="24"/>
                  </a:moveTo>
                  <a:cubicBezTo>
                    <a:pt x="2620" y="1501"/>
                    <a:pt x="1477" y="2763"/>
                    <a:pt x="1" y="2882"/>
                  </a:cubicBezTo>
                  <a:lnTo>
                    <a:pt x="286" y="2882"/>
                  </a:lnTo>
                  <a:cubicBezTo>
                    <a:pt x="1874" y="2882"/>
                    <a:pt x="3155" y="1586"/>
                    <a:pt x="3168" y="2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6" name="Google Shape;20046;p83"/>
            <p:cNvSpPr/>
            <p:nvPr/>
          </p:nvSpPr>
          <p:spPr>
            <a:xfrm>
              <a:off x="5725866" y="3577324"/>
              <a:ext cx="171854" cy="99254"/>
            </a:xfrm>
            <a:custGeom>
              <a:avLst/>
              <a:gdLst/>
              <a:ahLst/>
              <a:cxnLst/>
              <a:rect l="l" t="t" r="r" b="b"/>
              <a:pathLst>
                <a:path w="5764" h="3329" extrusionOk="0">
                  <a:moveTo>
                    <a:pt x="2882" y="0"/>
                  </a:moveTo>
                  <a:cubicBezTo>
                    <a:pt x="1287" y="0"/>
                    <a:pt x="1" y="1310"/>
                    <a:pt x="1" y="2906"/>
                  </a:cubicBezTo>
                  <a:lnTo>
                    <a:pt x="1310" y="2906"/>
                  </a:lnTo>
                  <a:cubicBezTo>
                    <a:pt x="1310" y="2001"/>
                    <a:pt x="2025" y="1286"/>
                    <a:pt x="2906" y="1286"/>
                  </a:cubicBezTo>
                  <a:cubicBezTo>
                    <a:pt x="3811" y="1286"/>
                    <a:pt x="4525" y="2001"/>
                    <a:pt x="4525" y="2906"/>
                  </a:cubicBezTo>
                  <a:lnTo>
                    <a:pt x="5049" y="3310"/>
                  </a:lnTo>
                  <a:cubicBezTo>
                    <a:pt x="5085" y="3322"/>
                    <a:pt x="5115" y="3328"/>
                    <a:pt x="5142" y="3328"/>
                  </a:cubicBezTo>
                  <a:cubicBezTo>
                    <a:pt x="5168" y="3328"/>
                    <a:pt x="5192" y="3322"/>
                    <a:pt x="5216" y="3310"/>
                  </a:cubicBezTo>
                  <a:lnTo>
                    <a:pt x="5764" y="2906"/>
                  </a:lnTo>
                  <a:cubicBezTo>
                    <a:pt x="5764" y="1286"/>
                    <a:pt x="4454" y="0"/>
                    <a:pt x="2882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7" name="Google Shape;20047;p83"/>
            <p:cNvSpPr/>
            <p:nvPr/>
          </p:nvSpPr>
          <p:spPr>
            <a:xfrm>
              <a:off x="5803267" y="3578725"/>
              <a:ext cx="93738" cy="97853"/>
            </a:xfrm>
            <a:custGeom>
              <a:avLst/>
              <a:gdLst/>
              <a:ahLst/>
              <a:cxnLst/>
              <a:rect l="l" t="t" r="r" b="b"/>
              <a:pathLst>
                <a:path w="3144" h="3282" extrusionOk="0">
                  <a:moveTo>
                    <a:pt x="0" y="1"/>
                  </a:moveTo>
                  <a:cubicBezTo>
                    <a:pt x="1429" y="144"/>
                    <a:pt x="2525" y="1263"/>
                    <a:pt x="2620" y="2668"/>
                  </a:cubicBezTo>
                  <a:cubicBezTo>
                    <a:pt x="2620" y="2787"/>
                    <a:pt x="2549" y="2906"/>
                    <a:pt x="2453" y="2978"/>
                  </a:cubicBezTo>
                  <a:lnTo>
                    <a:pt x="2263" y="3121"/>
                  </a:lnTo>
                  <a:lnTo>
                    <a:pt x="2429" y="3263"/>
                  </a:lnTo>
                  <a:cubicBezTo>
                    <a:pt x="2465" y="3275"/>
                    <a:pt x="2495" y="3281"/>
                    <a:pt x="2519" y="3281"/>
                  </a:cubicBezTo>
                  <a:cubicBezTo>
                    <a:pt x="2543" y="3281"/>
                    <a:pt x="2560" y="3275"/>
                    <a:pt x="2572" y="3263"/>
                  </a:cubicBezTo>
                  <a:lnTo>
                    <a:pt x="3144" y="2859"/>
                  </a:lnTo>
                  <a:cubicBezTo>
                    <a:pt x="3144" y="1263"/>
                    <a:pt x="1858" y="1"/>
                    <a:pt x="262" y="1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8" name="Google Shape;20048;p83"/>
            <p:cNvSpPr/>
            <p:nvPr/>
          </p:nvSpPr>
          <p:spPr>
            <a:xfrm>
              <a:off x="5725866" y="3651325"/>
              <a:ext cx="38372" cy="21169"/>
            </a:xfrm>
            <a:custGeom>
              <a:avLst/>
              <a:gdLst/>
              <a:ahLst/>
              <a:cxnLst/>
              <a:rect l="l" t="t" r="r" b="b"/>
              <a:pathLst>
                <a:path w="1287" h="710" extrusionOk="0">
                  <a:moveTo>
                    <a:pt x="626" y="1"/>
                  </a:moveTo>
                  <a:cubicBezTo>
                    <a:pt x="602" y="1"/>
                    <a:pt x="584" y="7"/>
                    <a:pt x="572" y="19"/>
                  </a:cubicBezTo>
                  <a:lnTo>
                    <a:pt x="1" y="447"/>
                  </a:lnTo>
                  <a:lnTo>
                    <a:pt x="1" y="709"/>
                  </a:lnTo>
                  <a:lnTo>
                    <a:pt x="1287" y="709"/>
                  </a:lnTo>
                  <a:cubicBezTo>
                    <a:pt x="1239" y="614"/>
                    <a:pt x="1239" y="543"/>
                    <a:pt x="1239" y="447"/>
                  </a:cubicBezTo>
                  <a:lnTo>
                    <a:pt x="715" y="19"/>
                  </a:lnTo>
                  <a:cubicBezTo>
                    <a:pt x="679" y="7"/>
                    <a:pt x="650" y="1"/>
                    <a:pt x="6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9" name="Google Shape;20049;p83"/>
            <p:cNvSpPr/>
            <p:nvPr/>
          </p:nvSpPr>
          <p:spPr>
            <a:xfrm>
              <a:off x="5553325" y="3822645"/>
              <a:ext cx="172569" cy="99075"/>
            </a:xfrm>
            <a:custGeom>
              <a:avLst/>
              <a:gdLst/>
              <a:ahLst/>
              <a:cxnLst/>
              <a:rect l="l" t="t" r="r" b="b"/>
              <a:pathLst>
                <a:path w="5788" h="3323" extrusionOk="0">
                  <a:moveTo>
                    <a:pt x="635" y="0"/>
                  </a:moveTo>
                  <a:cubicBezTo>
                    <a:pt x="608" y="0"/>
                    <a:pt x="584" y="12"/>
                    <a:pt x="572" y="36"/>
                  </a:cubicBezTo>
                  <a:lnTo>
                    <a:pt x="1" y="441"/>
                  </a:lnTo>
                  <a:cubicBezTo>
                    <a:pt x="1" y="2060"/>
                    <a:pt x="1287" y="3322"/>
                    <a:pt x="2906" y="3322"/>
                  </a:cubicBezTo>
                  <a:cubicBezTo>
                    <a:pt x="4502" y="3322"/>
                    <a:pt x="5788" y="2012"/>
                    <a:pt x="5788" y="441"/>
                  </a:cubicBezTo>
                  <a:lnTo>
                    <a:pt x="4478" y="441"/>
                  </a:lnTo>
                  <a:cubicBezTo>
                    <a:pt x="4478" y="1346"/>
                    <a:pt x="3763" y="2060"/>
                    <a:pt x="2858" y="2060"/>
                  </a:cubicBezTo>
                  <a:cubicBezTo>
                    <a:pt x="1977" y="2060"/>
                    <a:pt x="1263" y="1346"/>
                    <a:pt x="1263" y="441"/>
                  </a:cubicBezTo>
                  <a:lnTo>
                    <a:pt x="715" y="36"/>
                  </a:lnTo>
                  <a:cubicBezTo>
                    <a:pt x="691" y="12"/>
                    <a:pt x="662" y="0"/>
                    <a:pt x="6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0" name="Google Shape;20050;p83"/>
            <p:cNvSpPr/>
            <p:nvPr/>
          </p:nvSpPr>
          <p:spPr>
            <a:xfrm>
              <a:off x="5631441" y="3835763"/>
              <a:ext cx="94454" cy="85957"/>
            </a:xfrm>
            <a:custGeom>
              <a:avLst/>
              <a:gdLst/>
              <a:ahLst/>
              <a:cxnLst/>
              <a:rect l="l" t="t" r="r" b="b"/>
              <a:pathLst>
                <a:path w="3168" h="2883" extrusionOk="0">
                  <a:moveTo>
                    <a:pt x="3168" y="1"/>
                  </a:moveTo>
                  <a:cubicBezTo>
                    <a:pt x="3168" y="9"/>
                    <a:pt x="3168" y="17"/>
                    <a:pt x="3168" y="25"/>
                  </a:cubicBezTo>
                  <a:lnTo>
                    <a:pt x="3168" y="25"/>
                  </a:lnTo>
                  <a:lnTo>
                    <a:pt x="3168" y="1"/>
                  </a:lnTo>
                  <a:close/>
                  <a:moveTo>
                    <a:pt x="2620" y="25"/>
                  </a:moveTo>
                  <a:cubicBezTo>
                    <a:pt x="2620" y="1525"/>
                    <a:pt x="1477" y="2763"/>
                    <a:pt x="0" y="2882"/>
                  </a:cubicBezTo>
                  <a:lnTo>
                    <a:pt x="286" y="2882"/>
                  </a:lnTo>
                  <a:cubicBezTo>
                    <a:pt x="1874" y="2882"/>
                    <a:pt x="3155" y="1586"/>
                    <a:pt x="3168" y="25"/>
                  </a:cubicBez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1" name="Google Shape;20051;p83"/>
            <p:cNvSpPr/>
            <p:nvPr/>
          </p:nvSpPr>
          <p:spPr>
            <a:xfrm>
              <a:off x="5554756" y="3749865"/>
              <a:ext cx="171854" cy="99254"/>
            </a:xfrm>
            <a:custGeom>
              <a:avLst/>
              <a:gdLst/>
              <a:ahLst/>
              <a:cxnLst/>
              <a:rect l="l" t="t" r="r" b="b"/>
              <a:pathLst>
                <a:path w="5764" h="3329" extrusionOk="0">
                  <a:moveTo>
                    <a:pt x="2882" y="0"/>
                  </a:moveTo>
                  <a:cubicBezTo>
                    <a:pt x="1263" y="0"/>
                    <a:pt x="0" y="1310"/>
                    <a:pt x="0" y="2882"/>
                  </a:cubicBezTo>
                  <a:lnTo>
                    <a:pt x="1310" y="2882"/>
                  </a:lnTo>
                  <a:cubicBezTo>
                    <a:pt x="1310" y="2001"/>
                    <a:pt x="2025" y="1286"/>
                    <a:pt x="2906" y="1286"/>
                  </a:cubicBezTo>
                  <a:cubicBezTo>
                    <a:pt x="3811" y="1286"/>
                    <a:pt x="4525" y="2001"/>
                    <a:pt x="4525" y="2882"/>
                  </a:cubicBezTo>
                  <a:lnTo>
                    <a:pt x="5049" y="3310"/>
                  </a:lnTo>
                  <a:cubicBezTo>
                    <a:pt x="5085" y="3322"/>
                    <a:pt x="5115" y="3328"/>
                    <a:pt x="5138" y="3328"/>
                  </a:cubicBezTo>
                  <a:cubicBezTo>
                    <a:pt x="5162" y="3328"/>
                    <a:pt x="5180" y="3322"/>
                    <a:pt x="5192" y="3310"/>
                  </a:cubicBezTo>
                  <a:lnTo>
                    <a:pt x="5763" y="2882"/>
                  </a:lnTo>
                  <a:cubicBezTo>
                    <a:pt x="5763" y="1286"/>
                    <a:pt x="4477" y="0"/>
                    <a:pt x="2882" y="0"/>
                  </a:cubicBez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2" name="Google Shape;20052;p83"/>
            <p:cNvSpPr/>
            <p:nvPr/>
          </p:nvSpPr>
          <p:spPr>
            <a:xfrm>
              <a:off x="5631441" y="3750551"/>
              <a:ext cx="94454" cy="98568"/>
            </a:xfrm>
            <a:custGeom>
              <a:avLst/>
              <a:gdLst/>
              <a:ahLst/>
              <a:cxnLst/>
              <a:rect l="l" t="t" r="r" b="b"/>
              <a:pathLst>
                <a:path w="3168" h="3306" extrusionOk="0">
                  <a:moveTo>
                    <a:pt x="0" y="1"/>
                  </a:moveTo>
                  <a:cubicBezTo>
                    <a:pt x="1429" y="144"/>
                    <a:pt x="2548" y="1287"/>
                    <a:pt x="2620" y="2692"/>
                  </a:cubicBezTo>
                  <a:cubicBezTo>
                    <a:pt x="2620" y="2811"/>
                    <a:pt x="2572" y="2930"/>
                    <a:pt x="2477" y="2978"/>
                  </a:cubicBezTo>
                  <a:lnTo>
                    <a:pt x="2263" y="3121"/>
                  </a:lnTo>
                  <a:lnTo>
                    <a:pt x="2453" y="3287"/>
                  </a:lnTo>
                  <a:cubicBezTo>
                    <a:pt x="2477" y="3299"/>
                    <a:pt x="2507" y="3305"/>
                    <a:pt x="2534" y="3305"/>
                  </a:cubicBezTo>
                  <a:cubicBezTo>
                    <a:pt x="2560" y="3305"/>
                    <a:pt x="2584" y="3299"/>
                    <a:pt x="2596" y="3287"/>
                  </a:cubicBezTo>
                  <a:lnTo>
                    <a:pt x="3168" y="2859"/>
                  </a:lnTo>
                  <a:cubicBezTo>
                    <a:pt x="3168" y="1287"/>
                    <a:pt x="1858" y="1"/>
                    <a:pt x="286" y="1"/>
                  </a:cubicBezTo>
                  <a:close/>
                </a:path>
              </a:pathLst>
            </a:custGeom>
            <a:solidFill>
              <a:srgbClr val="E9EC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3" name="Google Shape;20053;p83"/>
            <p:cNvSpPr/>
            <p:nvPr/>
          </p:nvSpPr>
          <p:spPr>
            <a:xfrm>
              <a:off x="5554756" y="3823867"/>
              <a:ext cx="37656" cy="21169"/>
            </a:xfrm>
            <a:custGeom>
              <a:avLst/>
              <a:gdLst/>
              <a:ahLst/>
              <a:cxnLst/>
              <a:rect l="l" t="t" r="r" b="b"/>
              <a:pathLst>
                <a:path w="1263" h="710" extrusionOk="0">
                  <a:moveTo>
                    <a:pt x="622" y="1"/>
                  </a:moveTo>
                  <a:cubicBezTo>
                    <a:pt x="596" y="1"/>
                    <a:pt x="572" y="7"/>
                    <a:pt x="548" y="19"/>
                  </a:cubicBezTo>
                  <a:lnTo>
                    <a:pt x="0" y="424"/>
                  </a:lnTo>
                  <a:lnTo>
                    <a:pt x="0" y="709"/>
                  </a:lnTo>
                  <a:lnTo>
                    <a:pt x="1263" y="709"/>
                  </a:lnTo>
                  <a:cubicBezTo>
                    <a:pt x="1239" y="614"/>
                    <a:pt x="1239" y="519"/>
                    <a:pt x="1239" y="424"/>
                  </a:cubicBezTo>
                  <a:lnTo>
                    <a:pt x="715" y="19"/>
                  </a:lnTo>
                  <a:cubicBezTo>
                    <a:pt x="679" y="7"/>
                    <a:pt x="649" y="1"/>
                    <a:pt x="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4" name="Google Shape;20054;p83"/>
            <p:cNvSpPr/>
            <p:nvPr/>
          </p:nvSpPr>
          <p:spPr>
            <a:xfrm>
              <a:off x="5724465" y="3822645"/>
              <a:ext cx="172539" cy="99075"/>
            </a:xfrm>
            <a:custGeom>
              <a:avLst/>
              <a:gdLst/>
              <a:ahLst/>
              <a:cxnLst/>
              <a:rect l="l" t="t" r="r" b="b"/>
              <a:pathLst>
                <a:path w="5787" h="3323" extrusionOk="0">
                  <a:moveTo>
                    <a:pt x="637" y="0"/>
                  </a:moveTo>
                  <a:cubicBezTo>
                    <a:pt x="607" y="0"/>
                    <a:pt x="583" y="12"/>
                    <a:pt x="572" y="36"/>
                  </a:cubicBezTo>
                  <a:lnTo>
                    <a:pt x="0" y="441"/>
                  </a:lnTo>
                  <a:cubicBezTo>
                    <a:pt x="0" y="2060"/>
                    <a:pt x="1334" y="3322"/>
                    <a:pt x="2905" y="3322"/>
                  </a:cubicBezTo>
                  <a:cubicBezTo>
                    <a:pt x="4501" y="3322"/>
                    <a:pt x="5787" y="2012"/>
                    <a:pt x="5787" y="441"/>
                  </a:cubicBezTo>
                  <a:lnTo>
                    <a:pt x="4477" y="441"/>
                  </a:lnTo>
                  <a:cubicBezTo>
                    <a:pt x="4477" y="1346"/>
                    <a:pt x="3763" y="2060"/>
                    <a:pt x="2882" y="2060"/>
                  </a:cubicBezTo>
                  <a:cubicBezTo>
                    <a:pt x="1977" y="2060"/>
                    <a:pt x="1262" y="1346"/>
                    <a:pt x="1262" y="441"/>
                  </a:cubicBezTo>
                  <a:lnTo>
                    <a:pt x="738" y="36"/>
                  </a:lnTo>
                  <a:cubicBezTo>
                    <a:pt x="703" y="12"/>
                    <a:pt x="667" y="0"/>
                    <a:pt x="6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5" name="Google Shape;20055;p83"/>
            <p:cNvSpPr/>
            <p:nvPr/>
          </p:nvSpPr>
          <p:spPr>
            <a:xfrm>
              <a:off x="5802552" y="3835763"/>
              <a:ext cx="94454" cy="85957"/>
            </a:xfrm>
            <a:custGeom>
              <a:avLst/>
              <a:gdLst/>
              <a:ahLst/>
              <a:cxnLst/>
              <a:rect l="l" t="t" r="r" b="b"/>
              <a:pathLst>
                <a:path w="3168" h="2883" extrusionOk="0">
                  <a:moveTo>
                    <a:pt x="3168" y="1"/>
                  </a:moveTo>
                  <a:cubicBezTo>
                    <a:pt x="3168" y="9"/>
                    <a:pt x="3168" y="17"/>
                    <a:pt x="3168" y="25"/>
                  </a:cubicBezTo>
                  <a:lnTo>
                    <a:pt x="3168" y="25"/>
                  </a:lnTo>
                  <a:lnTo>
                    <a:pt x="3168" y="1"/>
                  </a:lnTo>
                  <a:close/>
                  <a:moveTo>
                    <a:pt x="2620" y="25"/>
                  </a:moveTo>
                  <a:cubicBezTo>
                    <a:pt x="2620" y="1525"/>
                    <a:pt x="1477" y="2763"/>
                    <a:pt x="1" y="2882"/>
                  </a:cubicBezTo>
                  <a:lnTo>
                    <a:pt x="286" y="2882"/>
                  </a:lnTo>
                  <a:cubicBezTo>
                    <a:pt x="1874" y="2882"/>
                    <a:pt x="3155" y="1586"/>
                    <a:pt x="3168" y="25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6" name="Google Shape;20056;p83"/>
            <p:cNvSpPr/>
            <p:nvPr/>
          </p:nvSpPr>
          <p:spPr>
            <a:xfrm>
              <a:off x="5725866" y="3749865"/>
              <a:ext cx="171854" cy="99254"/>
            </a:xfrm>
            <a:custGeom>
              <a:avLst/>
              <a:gdLst/>
              <a:ahLst/>
              <a:cxnLst/>
              <a:rect l="l" t="t" r="r" b="b"/>
              <a:pathLst>
                <a:path w="5764" h="3329" extrusionOk="0">
                  <a:moveTo>
                    <a:pt x="2882" y="0"/>
                  </a:moveTo>
                  <a:cubicBezTo>
                    <a:pt x="1287" y="0"/>
                    <a:pt x="1" y="1310"/>
                    <a:pt x="1" y="2882"/>
                  </a:cubicBezTo>
                  <a:lnTo>
                    <a:pt x="1310" y="2882"/>
                  </a:lnTo>
                  <a:cubicBezTo>
                    <a:pt x="1310" y="2001"/>
                    <a:pt x="2025" y="1286"/>
                    <a:pt x="2906" y="1286"/>
                  </a:cubicBezTo>
                  <a:cubicBezTo>
                    <a:pt x="3811" y="1286"/>
                    <a:pt x="4525" y="2001"/>
                    <a:pt x="4525" y="2882"/>
                  </a:cubicBezTo>
                  <a:lnTo>
                    <a:pt x="5049" y="3310"/>
                  </a:lnTo>
                  <a:cubicBezTo>
                    <a:pt x="5085" y="3322"/>
                    <a:pt x="5115" y="3328"/>
                    <a:pt x="5142" y="3328"/>
                  </a:cubicBezTo>
                  <a:cubicBezTo>
                    <a:pt x="5168" y="3328"/>
                    <a:pt x="5192" y="3322"/>
                    <a:pt x="5216" y="3310"/>
                  </a:cubicBezTo>
                  <a:lnTo>
                    <a:pt x="5764" y="2882"/>
                  </a:lnTo>
                  <a:cubicBezTo>
                    <a:pt x="5764" y="1286"/>
                    <a:pt x="4502" y="0"/>
                    <a:pt x="2882" y="0"/>
                  </a:cubicBezTo>
                  <a:close/>
                </a:path>
              </a:pathLst>
            </a:custGeom>
            <a:solidFill>
              <a:srgbClr val="E7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7" name="Google Shape;20057;p83"/>
            <p:cNvSpPr/>
            <p:nvPr/>
          </p:nvSpPr>
          <p:spPr>
            <a:xfrm>
              <a:off x="5803267" y="3750551"/>
              <a:ext cx="93738" cy="98568"/>
            </a:xfrm>
            <a:custGeom>
              <a:avLst/>
              <a:gdLst/>
              <a:ahLst/>
              <a:cxnLst/>
              <a:rect l="l" t="t" r="r" b="b"/>
              <a:pathLst>
                <a:path w="3144" h="3306" extrusionOk="0">
                  <a:moveTo>
                    <a:pt x="0" y="1"/>
                  </a:moveTo>
                  <a:cubicBezTo>
                    <a:pt x="1429" y="144"/>
                    <a:pt x="2525" y="1287"/>
                    <a:pt x="2620" y="2692"/>
                  </a:cubicBezTo>
                  <a:cubicBezTo>
                    <a:pt x="2620" y="2811"/>
                    <a:pt x="2549" y="2930"/>
                    <a:pt x="2453" y="2978"/>
                  </a:cubicBezTo>
                  <a:lnTo>
                    <a:pt x="2263" y="3121"/>
                  </a:lnTo>
                  <a:lnTo>
                    <a:pt x="2429" y="3287"/>
                  </a:lnTo>
                  <a:cubicBezTo>
                    <a:pt x="2465" y="3299"/>
                    <a:pt x="2495" y="3305"/>
                    <a:pt x="2519" y="3305"/>
                  </a:cubicBezTo>
                  <a:cubicBezTo>
                    <a:pt x="2543" y="3305"/>
                    <a:pt x="2560" y="3299"/>
                    <a:pt x="2572" y="3287"/>
                  </a:cubicBezTo>
                  <a:lnTo>
                    <a:pt x="3144" y="2859"/>
                  </a:lnTo>
                  <a:cubicBezTo>
                    <a:pt x="3144" y="1287"/>
                    <a:pt x="1858" y="1"/>
                    <a:pt x="262" y="1"/>
                  </a:cubicBezTo>
                  <a:close/>
                </a:path>
              </a:pathLst>
            </a:custGeom>
            <a:solidFill>
              <a:srgbClr val="DB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8" name="Google Shape;20058;p83"/>
            <p:cNvSpPr/>
            <p:nvPr/>
          </p:nvSpPr>
          <p:spPr>
            <a:xfrm>
              <a:off x="5725866" y="3823867"/>
              <a:ext cx="38372" cy="21169"/>
            </a:xfrm>
            <a:custGeom>
              <a:avLst/>
              <a:gdLst/>
              <a:ahLst/>
              <a:cxnLst/>
              <a:rect l="l" t="t" r="r" b="b"/>
              <a:pathLst>
                <a:path w="1287" h="710" extrusionOk="0">
                  <a:moveTo>
                    <a:pt x="626" y="1"/>
                  </a:moveTo>
                  <a:cubicBezTo>
                    <a:pt x="602" y="1"/>
                    <a:pt x="584" y="7"/>
                    <a:pt x="572" y="19"/>
                  </a:cubicBezTo>
                  <a:lnTo>
                    <a:pt x="1" y="424"/>
                  </a:lnTo>
                  <a:lnTo>
                    <a:pt x="1" y="709"/>
                  </a:lnTo>
                  <a:lnTo>
                    <a:pt x="1287" y="709"/>
                  </a:lnTo>
                  <a:cubicBezTo>
                    <a:pt x="1239" y="614"/>
                    <a:pt x="1239" y="519"/>
                    <a:pt x="1239" y="424"/>
                  </a:cubicBezTo>
                  <a:lnTo>
                    <a:pt x="715" y="19"/>
                  </a:lnTo>
                  <a:cubicBezTo>
                    <a:pt x="679" y="7"/>
                    <a:pt x="650" y="1"/>
                    <a:pt x="626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9" name="Google Shape;20059;p83"/>
            <p:cNvSpPr/>
            <p:nvPr/>
          </p:nvSpPr>
          <p:spPr>
            <a:xfrm>
              <a:off x="5793339" y="3811374"/>
              <a:ext cx="33393" cy="49284"/>
            </a:xfrm>
            <a:custGeom>
              <a:avLst/>
              <a:gdLst/>
              <a:ahLst/>
              <a:cxnLst/>
              <a:rect l="l" t="t" r="r" b="b"/>
              <a:pathLst>
                <a:path w="1120" h="1653" extrusionOk="0">
                  <a:moveTo>
                    <a:pt x="619" y="604"/>
                  </a:moveTo>
                  <a:lnTo>
                    <a:pt x="619" y="914"/>
                  </a:lnTo>
                  <a:lnTo>
                    <a:pt x="452" y="914"/>
                  </a:lnTo>
                  <a:cubicBezTo>
                    <a:pt x="524" y="819"/>
                    <a:pt x="595" y="700"/>
                    <a:pt x="619" y="604"/>
                  </a:cubicBezTo>
                  <a:close/>
                  <a:moveTo>
                    <a:pt x="739" y="0"/>
                  </a:moveTo>
                  <a:cubicBezTo>
                    <a:pt x="661" y="0"/>
                    <a:pt x="579" y="31"/>
                    <a:pt x="524" y="104"/>
                  </a:cubicBezTo>
                  <a:cubicBezTo>
                    <a:pt x="476" y="200"/>
                    <a:pt x="143" y="795"/>
                    <a:pt x="24" y="962"/>
                  </a:cubicBezTo>
                  <a:cubicBezTo>
                    <a:pt x="0" y="1009"/>
                    <a:pt x="0" y="1057"/>
                    <a:pt x="0" y="1081"/>
                  </a:cubicBezTo>
                  <a:cubicBezTo>
                    <a:pt x="24" y="1200"/>
                    <a:pt x="95" y="1271"/>
                    <a:pt x="167" y="1271"/>
                  </a:cubicBezTo>
                  <a:lnTo>
                    <a:pt x="619" y="1271"/>
                  </a:lnTo>
                  <a:lnTo>
                    <a:pt x="619" y="1486"/>
                  </a:lnTo>
                  <a:cubicBezTo>
                    <a:pt x="619" y="1557"/>
                    <a:pt x="714" y="1652"/>
                    <a:pt x="810" y="1652"/>
                  </a:cubicBezTo>
                  <a:cubicBezTo>
                    <a:pt x="881" y="1652"/>
                    <a:pt x="976" y="1557"/>
                    <a:pt x="976" y="1486"/>
                  </a:cubicBezTo>
                  <a:lnTo>
                    <a:pt x="976" y="1271"/>
                  </a:lnTo>
                  <a:cubicBezTo>
                    <a:pt x="1072" y="1271"/>
                    <a:pt x="1119" y="1176"/>
                    <a:pt x="1119" y="1081"/>
                  </a:cubicBezTo>
                  <a:cubicBezTo>
                    <a:pt x="1119" y="1009"/>
                    <a:pt x="1072" y="914"/>
                    <a:pt x="976" y="914"/>
                  </a:cubicBezTo>
                  <a:lnTo>
                    <a:pt x="976" y="247"/>
                  </a:lnTo>
                  <a:cubicBezTo>
                    <a:pt x="976" y="128"/>
                    <a:pt x="881" y="33"/>
                    <a:pt x="810" y="9"/>
                  </a:cubicBezTo>
                  <a:cubicBezTo>
                    <a:pt x="787" y="3"/>
                    <a:pt x="763" y="0"/>
                    <a:pt x="73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0" name="Google Shape;20060;p83"/>
            <p:cNvSpPr/>
            <p:nvPr/>
          </p:nvSpPr>
          <p:spPr>
            <a:xfrm>
              <a:off x="5793339" y="3637670"/>
              <a:ext cx="32677" cy="49731"/>
            </a:xfrm>
            <a:custGeom>
              <a:avLst/>
              <a:gdLst/>
              <a:ahLst/>
              <a:cxnLst/>
              <a:rect l="l" t="t" r="r" b="b"/>
              <a:pathLst>
                <a:path w="1096" h="1668" extrusionOk="0">
                  <a:moveTo>
                    <a:pt x="500" y="0"/>
                  </a:moveTo>
                  <a:cubicBezTo>
                    <a:pt x="262" y="0"/>
                    <a:pt x="48" y="143"/>
                    <a:pt x="24" y="382"/>
                  </a:cubicBezTo>
                  <a:cubicBezTo>
                    <a:pt x="0" y="477"/>
                    <a:pt x="48" y="572"/>
                    <a:pt x="119" y="596"/>
                  </a:cubicBezTo>
                  <a:cubicBezTo>
                    <a:pt x="135" y="600"/>
                    <a:pt x="152" y="602"/>
                    <a:pt x="170" y="602"/>
                  </a:cubicBezTo>
                  <a:cubicBezTo>
                    <a:pt x="252" y="602"/>
                    <a:pt x="338" y="556"/>
                    <a:pt x="357" y="477"/>
                  </a:cubicBezTo>
                  <a:cubicBezTo>
                    <a:pt x="357" y="429"/>
                    <a:pt x="452" y="358"/>
                    <a:pt x="500" y="358"/>
                  </a:cubicBezTo>
                  <a:cubicBezTo>
                    <a:pt x="595" y="358"/>
                    <a:pt x="643" y="429"/>
                    <a:pt x="643" y="501"/>
                  </a:cubicBezTo>
                  <a:lnTo>
                    <a:pt x="643" y="548"/>
                  </a:lnTo>
                  <a:cubicBezTo>
                    <a:pt x="643" y="572"/>
                    <a:pt x="619" y="667"/>
                    <a:pt x="524" y="763"/>
                  </a:cubicBezTo>
                  <a:cubicBezTo>
                    <a:pt x="333" y="1048"/>
                    <a:pt x="214" y="1191"/>
                    <a:pt x="143" y="1286"/>
                  </a:cubicBezTo>
                  <a:cubicBezTo>
                    <a:pt x="48" y="1406"/>
                    <a:pt x="24" y="1429"/>
                    <a:pt x="48" y="1548"/>
                  </a:cubicBezTo>
                  <a:cubicBezTo>
                    <a:pt x="95" y="1620"/>
                    <a:pt x="119" y="1644"/>
                    <a:pt x="167" y="1667"/>
                  </a:cubicBezTo>
                  <a:lnTo>
                    <a:pt x="881" y="1667"/>
                  </a:lnTo>
                  <a:cubicBezTo>
                    <a:pt x="976" y="1667"/>
                    <a:pt x="1072" y="1596"/>
                    <a:pt x="1072" y="1501"/>
                  </a:cubicBezTo>
                  <a:cubicBezTo>
                    <a:pt x="1095" y="1406"/>
                    <a:pt x="1000" y="1358"/>
                    <a:pt x="929" y="1358"/>
                  </a:cubicBezTo>
                  <a:lnTo>
                    <a:pt x="595" y="1358"/>
                  </a:lnTo>
                  <a:cubicBezTo>
                    <a:pt x="643" y="1263"/>
                    <a:pt x="738" y="1144"/>
                    <a:pt x="857" y="953"/>
                  </a:cubicBezTo>
                  <a:cubicBezTo>
                    <a:pt x="953" y="834"/>
                    <a:pt x="1000" y="715"/>
                    <a:pt x="1000" y="643"/>
                  </a:cubicBezTo>
                  <a:lnTo>
                    <a:pt x="1000" y="596"/>
                  </a:lnTo>
                  <a:lnTo>
                    <a:pt x="1000" y="548"/>
                  </a:lnTo>
                  <a:lnTo>
                    <a:pt x="1000" y="501"/>
                  </a:lnTo>
                  <a:cubicBezTo>
                    <a:pt x="1000" y="239"/>
                    <a:pt x="810" y="0"/>
                    <a:pt x="50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1" name="Google Shape;20061;p83"/>
            <p:cNvSpPr/>
            <p:nvPr/>
          </p:nvSpPr>
          <p:spPr>
            <a:xfrm>
              <a:off x="5627178" y="3639787"/>
              <a:ext cx="20632" cy="47793"/>
            </a:xfrm>
            <a:custGeom>
              <a:avLst/>
              <a:gdLst/>
              <a:ahLst/>
              <a:cxnLst/>
              <a:rect l="l" t="t" r="r" b="b"/>
              <a:pathLst>
                <a:path w="692" h="1603" extrusionOk="0">
                  <a:moveTo>
                    <a:pt x="215" y="1"/>
                  </a:moveTo>
                  <a:cubicBezTo>
                    <a:pt x="191" y="1"/>
                    <a:pt x="143" y="1"/>
                    <a:pt x="119" y="25"/>
                  </a:cubicBezTo>
                  <a:cubicBezTo>
                    <a:pt x="0" y="168"/>
                    <a:pt x="96" y="334"/>
                    <a:pt x="239" y="334"/>
                  </a:cubicBezTo>
                  <a:lnTo>
                    <a:pt x="334" y="334"/>
                  </a:lnTo>
                  <a:lnTo>
                    <a:pt x="334" y="1454"/>
                  </a:lnTo>
                  <a:cubicBezTo>
                    <a:pt x="334" y="1477"/>
                    <a:pt x="334" y="1525"/>
                    <a:pt x="358" y="1549"/>
                  </a:cubicBezTo>
                  <a:cubicBezTo>
                    <a:pt x="403" y="1587"/>
                    <a:pt x="451" y="1603"/>
                    <a:pt x="495" y="1603"/>
                  </a:cubicBezTo>
                  <a:cubicBezTo>
                    <a:pt x="589" y="1603"/>
                    <a:pt x="667" y="1527"/>
                    <a:pt x="667" y="1430"/>
                  </a:cubicBezTo>
                  <a:lnTo>
                    <a:pt x="667" y="49"/>
                  </a:lnTo>
                  <a:cubicBezTo>
                    <a:pt x="691" y="49"/>
                    <a:pt x="667" y="1"/>
                    <a:pt x="59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2" name="Google Shape;20062;p83"/>
            <p:cNvSpPr/>
            <p:nvPr/>
          </p:nvSpPr>
          <p:spPr>
            <a:xfrm>
              <a:off x="5623630" y="3810211"/>
              <a:ext cx="30560" cy="49731"/>
            </a:xfrm>
            <a:custGeom>
              <a:avLst/>
              <a:gdLst/>
              <a:ahLst/>
              <a:cxnLst/>
              <a:rect l="l" t="t" r="r" b="b"/>
              <a:pathLst>
                <a:path w="1025" h="1668" extrusionOk="0">
                  <a:moveTo>
                    <a:pt x="500" y="0"/>
                  </a:moveTo>
                  <a:cubicBezTo>
                    <a:pt x="262" y="0"/>
                    <a:pt x="72" y="167"/>
                    <a:pt x="24" y="381"/>
                  </a:cubicBezTo>
                  <a:cubicBezTo>
                    <a:pt x="0" y="477"/>
                    <a:pt x="72" y="548"/>
                    <a:pt x="191" y="596"/>
                  </a:cubicBezTo>
                  <a:cubicBezTo>
                    <a:pt x="200" y="599"/>
                    <a:pt x="210" y="600"/>
                    <a:pt x="220" y="600"/>
                  </a:cubicBezTo>
                  <a:cubicBezTo>
                    <a:pt x="286" y="600"/>
                    <a:pt x="361" y="533"/>
                    <a:pt x="381" y="429"/>
                  </a:cubicBezTo>
                  <a:cubicBezTo>
                    <a:pt x="381" y="381"/>
                    <a:pt x="477" y="310"/>
                    <a:pt x="548" y="310"/>
                  </a:cubicBezTo>
                  <a:cubicBezTo>
                    <a:pt x="620" y="310"/>
                    <a:pt x="691" y="381"/>
                    <a:pt x="691" y="477"/>
                  </a:cubicBezTo>
                  <a:cubicBezTo>
                    <a:pt x="691" y="548"/>
                    <a:pt x="620" y="620"/>
                    <a:pt x="548" y="620"/>
                  </a:cubicBezTo>
                  <a:cubicBezTo>
                    <a:pt x="453" y="620"/>
                    <a:pt x="358" y="715"/>
                    <a:pt x="358" y="786"/>
                  </a:cubicBezTo>
                  <a:cubicBezTo>
                    <a:pt x="358" y="882"/>
                    <a:pt x="453" y="977"/>
                    <a:pt x="548" y="977"/>
                  </a:cubicBezTo>
                  <a:cubicBezTo>
                    <a:pt x="620" y="977"/>
                    <a:pt x="691" y="1048"/>
                    <a:pt x="691" y="1120"/>
                  </a:cubicBezTo>
                  <a:cubicBezTo>
                    <a:pt x="667" y="1286"/>
                    <a:pt x="596" y="1334"/>
                    <a:pt x="500" y="1334"/>
                  </a:cubicBezTo>
                  <a:cubicBezTo>
                    <a:pt x="429" y="1334"/>
                    <a:pt x="358" y="1263"/>
                    <a:pt x="358" y="1215"/>
                  </a:cubicBezTo>
                  <a:lnTo>
                    <a:pt x="358" y="1191"/>
                  </a:lnTo>
                  <a:cubicBezTo>
                    <a:pt x="358" y="1096"/>
                    <a:pt x="262" y="1001"/>
                    <a:pt x="191" y="1001"/>
                  </a:cubicBezTo>
                  <a:cubicBezTo>
                    <a:pt x="96" y="1001"/>
                    <a:pt x="0" y="1096"/>
                    <a:pt x="0" y="1191"/>
                  </a:cubicBezTo>
                  <a:lnTo>
                    <a:pt x="0" y="1239"/>
                  </a:lnTo>
                  <a:cubicBezTo>
                    <a:pt x="24" y="1477"/>
                    <a:pt x="238" y="1667"/>
                    <a:pt x="500" y="1667"/>
                  </a:cubicBezTo>
                  <a:cubicBezTo>
                    <a:pt x="786" y="1667"/>
                    <a:pt x="1024" y="1429"/>
                    <a:pt x="1024" y="1167"/>
                  </a:cubicBezTo>
                  <a:cubicBezTo>
                    <a:pt x="1024" y="1048"/>
                    <a:pt x="953" y="929"/>
                    <a:pt x="905" y="834"/>
                  </a:cubicBezTo>
                  <a:cubicBezTo>
                    <a:pt x="977" y="739"/>
                    <a:pt x="1024" y="620"/>
                    <a:pt x="1024" y="500"/>
                  </a:cubicBezTo>
                  <a:cubicBezTo>
                    <a:pt x="1024" y="239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3" name="Google Shape;20063;p83"/>
            <p:cNvSpPr/>
            <p:nvPr/>
          </p:nvSpPr>
          <p:spPr>
            <a:xfrm>
              <a:off x="5549777" y="3573060"/>
              <a:ext cx="354351" cy="352205"/>
            </a:xfrm>
            <a:custGeom>
              <a:avLst/>
              <a:gdLst/>
              <a:ahLst/>
              <a:cxnLst/>
              <a:rect l="l" t="t" r="r" b="b"/>
              <a:pathLst>
                <a:path w="11885" h="11813" extrusionOk="0">
                  <a:moveTo>
                    <a:pt x="3025" y="358"/>
                  </a:moveTo>
                  <a:cubicBezTo>
                    <a:pt x="4478" y="358"/>
                    <a:pt x="5668" y="1525"/>
                    <a:pt x="5716" y="2977"/>
                  </a:cubicBezTo>
                  <a:lnTo>
                    <a:pt x="5240" y="3311"/>
                  </a:lnTo>
                  <a:lnTo>
                    <a:pt x="4811" y="2977"/>
                  </a:lnTo>
                  <a:cubicBezTo>
                    <a:pt x="4740" y="2025"/>
                    <a:pt x="3978" y="1286"/>
                    <a:pt x="3025" y="1286"/>
                  </a:cubicBezTo>
                  <a:cubicBezTo>
                    <a:pt x="2144" y="1286"/>
                    <a:pt x="1406" y="1906"/>
                    <a:pt x="1263" y="2739"/>
                  </a:cubicBezTo>
                  <a:lnTo>
                    <a:pt x="953" y="2501"/>
                  </a:lnTo>
                  <a:cubicBezTo>
                    <a:pt x="918" y="2453"/>
                    <a:pt x="858" y="2429"/>
                    <a:pt x="792" y="2429"/>
                  </a:cubicBezTo>
                  <a:cubicBezTo>
                    <a:pt x="727" y="2429"/>
                    <a:pt x="656" y="2453"/>
                    <a:pt x="596" y="2501"/>
                  </a:cubicBezTo>
                  <a:lnTo>
                    <a:pt x="334" y="2715"/>
                  </a:lnTo>
                  <a:cubicBezTo>
                    <a:pt x="525" y="1382"/>
                    <a:pt x="1644" y="358"/>
                    <a:pt x="3025" y="358"/>
                  </a:cubicBezTo>
                  <a:close/>
                  <a:moveTo>
                    <a:pt x="8764" y="358"/>
                  </a:moveTo>
                  <a:cubicBezTo>
                    <a:pt x="10217" y="358"/>
                    <a:pt x="11408" y="1525"/>
                    <a:pt x="11479" y="2977"/>
                  </a:cubicBezTo>
                  <a:lnTo>
                    <a:pt x="11003" y="3311"/>
                  </a:lnTo>
                  <a:lnTo>
                    <a:pt x="10550" y="2977"/>
                  </a:lnTo>
                  <a:cubicBezTo>
                    <a:pt x="10479" y="2025"/>
                    <a:pt x="9717" y="1286"/>
                    <a:pt x="8764" y="1286"/>
                  </a:cubicBezTo>
                  <a:cubicBezTo>
                    <a:pt x="7907" y="1286"/>
                    <a:pt x="7145" y="1906"/>
                    <a:pt x="7002" y="2739"/>
                  </a:cubicBezTo>
                  <a:lnTo>
                    <a:pt x="6716" y="2501"/>
                  </a:lnTo>
                  <a:cubicBezTo>
                    <a:pt x="6669" y="2453"/>
                    <a:pt x="6609" y="2429"/>
                    <a:pt x="6547" y="2429"/>
                  </a:cubicBezTo>
                  <a:cubicBezTo>
                    <a:pt x="6484" y="2429"/>
                    <a:pt x="6419" y="2453"/>
                    <a:pt x="6359" y="2501"/>
                  </a:cubicBezTo>
                  <a:lnTo>
                    <a:pt x="6073" y="2715"/>
                  </a:lnTo>
                  <a:cubicBezTo>
                    <a:pt x="6264" y="1382"/>
                    <a:pt x="7431" y="358"/>
                    <a:pt x="8764" y="358"/>
                  </a:cubicBezTo>
                  <a:close/>
                  <a:moveTo>
                    <a:pt x="3025" y="1572"/>
                  </a:moveTo>
                  <a:cubicBezTo>
                    <a:pt x="3811" y="1572"/>
                    <a:pt x="4478" y="2263"/>
                    <a:pt x="4478" y="3049"/>
                  </a:cubicBezTo>
                  <a:cubicBezTo>
                    <a:pt x="4478" y="3834"/>
                    <a:pt x="3811" y="4501"/>
                    <a:pt x="3025" y="4501"/>
                  </a:cubicBezTo>
                  <a:cubicBezTo>
                    <a:pt x="2287" y="4501"/>
                    <a:pt x="1691" y="3954"/>
                    <a:pt x="1596" y="3263"/>
                  </a:cubicBezTo>
                  <a:cubicBezTo>
                    <a:pt x="1596" y="3215"/>
                    <a:pt x="1549" y="3120"/>
                    <a:pt x="1549" y="3049"/>
                  </a:cubicBezTo>
                  <a:cubicBezTo>
                    <a:pt x="1549" y="2239"/>
                    <a:pt x="2215" y="1572"/>
                    <a:pt x="3025" y="1572"/>
                  </a:cubicBezTo>
                  <a:close/>
                  <a:moveTo>
                    <a:pt x="8764" y="1572"/>
                  </a:moveTo>
                  <a:cubicBezTo>
                    <a:pt x="9574" y="1572"/>
                    <a:pt x="10217" y="2239"/>
                    <a:pt x="10217" y="3049"/>
                  </a:cubicBezTo>
                  <a:cubicBezTo>
                    <a:pt x="10217" y="3834"/>
                    <a:pt x="9574" y="4501"/>
                    <a:pt x="8764" y="4501"/>
                  </a:cubicBezTo>
                  <a:cubicBezTo>
                    <a:pt x="8455" y="4501"/>
                    <a:pt x="8169" y="4406"/>
                    <a:pt x="7931" y="4239"/>
                  </a:cubicBezTo>
                  <a:cubicBezTo>
                    <a:pt x="7550" y="3954"/>
                    <a:pt x="7312" y="3525"/>
                    <a:pt x="7312" y="3049"/>
                  </a:cubicBezTo>
                  <a:cubicBezTo>
                    <a:pt x="7312" y="2239"/>
                    <a:pt x="7955" y="1572"/>
                    <a:pt x="8764" y="1572"/>
                  </a:cubicBezTo>
                  <a:close/>
                  <a:moveTo>
                    <a:pt x="787" y="2834"/>
                  </a:moveTo>
                  <a:lnTo>
                    <a:pt x="1239" y="3168"/>
                  </a:lnTo>
                  <a:lnTo>
                    <a:pt x="1239" y="3239"/>
                  </a:lnTo>
                  <a:cubicBezTo>
                    <a:pt x="1263" y="3453"/>
                    <a:pt x="1310" y="3692"/>
                    <a:pt x="1406" y="3882"/>
                  </a:cubicBezTo>
                  <a:cubicBezTo>
                    <a:pt x="1501" y="4025"/>
                    <a:pt x="1572" y="4168"/>
                    <a:pt x="1691" y="4287"/>
                  </a:cubicBezTo>
                  <a:cubicBezTo>
                    <a:pt x="1977" y="4597"/>
                    <a:pt x="2334" y="4763"/>
                    <a:pt x="2715" y="4835"/>
                  </a:cubicBezTo>
                  <a:cubicBezTo>
                    <a:pt x="2811" y="4859"/>
                    <a:pt x="2930" y="4859"/>
                    <a:pt x="3025" y="4859"/>
                  </a:cubicBezTo>
                  <a:cubicBezTo>
                    <a:pt x="3882" y="4859"/>
                    <a:pt x="4621" y="4239"/>
                    <a:pt x="4764" y="3406"/>
                  </a:cubicBezTo>
                  <a:lnTo>
                    <a:pt x="5073" y="3644"/>
                  </a:lnTo>
                  <a:cubicBezTo>
                    <a:pt x="5121" y="3668"/>
                    <a:pt x="5192" y="3692"/>
                    <a:pt x="5240" y="3692"/>
                  </a:cubicBezTo>
                  <a:cubicBezTo>
                    <a:pt x="5311" y="3692"/>
                    <a:pt x="5359" y="3668"/>
                    <a:pt x="5430" y="3644"/>
                  </a:cubicBezTo>
                  <a:lnTo>
                    <a:pt x="5692" y="3430"/>
                  </a:lnTo>
                  <a:lnTo>
                    <a:pt x="5692" y="3430"/>
                  </a:lnTo>
                  <a:cubicBezTo>
                    <a:pt x="5526" y="4739"/>
                    <a:pt x="4383" y="5763"/>
                    <a:pt x="3025" y="5763"/>
                  </a:cubicBezTo>
                  <a:cubicBezTo>
                    <a:pt x="2787" y="5763"/>
                    <a:pt x="2573" y="5740"/>
                    <a:pt x="2334" y="5692"/>
                  </a:cubicBezTo>
                  <a:cubicBezTo>
                    <a:pt x="1977" y="5573"/>
                    <a:pt x="1620" y="5382"/>
                    <a:pt x="1310" y="5144"/>
                  </a:cubicBezTo>
                  <a:cubicBezTo>
                    <a:pt x="1025" y="4906"/>
                    <a:pt x="787" y="4620"/>
                    <a:pt x="596" y="4287"/>
                  </a:cubicBezTo>
                  <a:cubicBezTo>
                    <a:pt x="429" y="3930"/>
                    <a:pt x="310" y="3549"/>
                    <a:pt x="310" y="3168"/>
                  </a:cubicBezTo>
                  <a:lnTo>
                    <a:pt x="787" y="2834"/>
                  </a:lnTo>
                  <a:close/>
                  <a:moveTo>
                    <a:pt x="5907" y="4049"/>
                  </a:moveTo>
                  <a:cubicBezTo>
                    <a:pt x="6192" y="4954"/>
                    <a:pt x="6907" y="5621"/>
                    <a:pt x="7812" y="5930"/>
                  </a:cubicBezTo>
                  <a:cubicBezTo>
                    <a:pt x="6907" y="6216"/>
                    <a:pt x="6240" y="6930"/>
                    <a:pt x="5907" y="7811"/>
                  </a:cubicBezTo>
                  <a:cubicBezTo>
                    <a:pt x="5573" y="6930"/>
                    <a:pt x="4883" y="6216"/>
                    <a:pt x="4001" y="5930"/>
                  </a:cubicBezTo>
                  <a:cubicBezTo>
                    <a:pt x="4883" y="5621"/>
                    <a:pt x="5573" y="4906"/>
                    <a:pt x="5907" y="4049"/>
                  </a:cubicBezTo>
                  <a:close/>
                  <a:moveTo>
                    <a:pt x="8788" y="6144"/>
                  </a:moveTo>
                  <a:cubicBezTo>
                    <a:pt x="10241" y="6144"/>
                    <a:pt x="11432" y="7288"/>
                    <a:pt x="11503" y="8764"/>
                  </a:cubicBezTo>
                  <a:lnTo>
                    <a:pt x="11027" y="9074"/>
                  </a:lnTo>
                  <a:lnTo>
                    <a:pt x="10574" y="8764"/>
                  </a:lnTo>
                  <a:cubicBezTo>
                    <a:pt x="10527" y="7811"/>
                    <a:pt x="9741" y="7049"/>
                    <a:pt x="8788" y="7049"/>
                  </a:cubicBezTo>
                  <a:cubicBezTo>
                    <a:pt x="7931" y="7049"/>
                    <a:pt x="7193" y="7692"/>
                    <a:pt x="7026" y="8526"/>
                  </a:cubicBezTo>
                  <a:lnTo>
                    <a:pt x="6740" y="8288"/>
                  </a:lnTo>
                  <a:cubicBezTo>
                    <a:pt x="6693" y="8240"/>
                    <a:pt x="6633" y="8216"/>
                    <a:pt x="6570" y="8216"/>
                  </a:cubicBezTo>
                  <a:cubicBezTo>
                    <a:pt x="6508" y="8216"/>
                    <a:pt x="6442" y="8240"/>
                    <a:pt x="6383" y="8288"/>
                  </a:cubicBezTo>
                  <a:lnTo>
                    <a:pt x="6097" y="8478"/>
                  </a:lnTo>
                  <a:cubicBezTo>
                    <a:pt x="6288" y="7169"/>
                    <a:pt x="7431" y="6144"/>
                    <a:pt x="8788" y="6144"/>
                  </a:cubicBezTo>
                  <a:close/>
                  <a:moveTo>
                    <a:pt x="8788" y="7359"/>
                  </a:moveTo>
                  <a:cubicBezTo>
                    <a:pt x="9598" y="7359"/>
                    <a:pt x="10241" y="8002"/>
                    <a:pt x="10241" y="8812"/>
                  </a:cubicBezTo>
                  <a:cubicBezTo>
                    <a:pt x="10241" y="9621"/>
                    <a:pt x="9598" y="10264"/>
                    <a:pt x="8788" y="10264"/>
                  </a:cubicBezTo>
                  <a:cubicBezTo>
                    <a:pt x="7978" y="10264"/>
                    <a:pt x="7336" y="9621"/>
                    <a:pt x="7336" y="8812"/>
                  </a:cubicBezTo>
                  <a:cubicBezTo>
                    <a:pt x="7336" y="8002"/>
                    <a:pt x="7978" y="7359"/>
                    <a:pt x="8788" y="7359"/>
                  </a:cubicBezTo>
                  <a:close/>
                  <a:moveTo>
                    <a:pt x="3025" y="6144"/>
                  </a:moveTo>
                  <a:cubicBezTo>
                    <a:pt x="4478" y="6144"/>
                    <a:pt x="5668" y="7288"/>
                    <a:pt x="5716" y="8764"/>
                  </a:cubicBezTo>
                  <a:lnTo>
                    <a:pt x="5240" y="9074"/>
                  </a:lnTo>
                  <a:lnTo>
                    <a:pt x="4811" y="8764"/>
                  </a:lnTo>
                  <a:cubicBezTo>
                    <a:pt x="4740" y="7811"/>
                    <a:pt x="3978" y="7049"/>
                    <a:pt x="3025" y="7049"/>
                  </a:cubicBezTo>
                  <a:cubicBezTo>
                    <a:pt x="2811" y="7049"/>
                    <a:pt x="2596" y="7097"/>
                    <a:pt x="2382" y="7169"/>
                  </a:cubicBezTo>
                  <a:cubicBezTo>
                    <a:pt x="2311" y="7216"/>
                    <a:pt x="2239" y="7288"/>
                    <a:pt x="2311" y="7383"/>
                  </a:cubicBezTo>
                  <a:cubicBezTo>
                    <a:pt x="2328" y="7453"/>
                    <a:pt x="2384" y="7497"/>
                    <a:pt x="2440" y="7497"/>
                  </a:cubicBezTo>
                  <a:cubicBezTo>
                    <a:pt x="2461" y="7497"/>
                    <a:pt x="2482" y="7491"/>
                    <a:pt x="2501" y="7478"/>
                  </a:cubicBezTo>
                  <a:cubicBezTo>
                    <a:pt x="2668" y="7407"/>
                    <a:pt x="2835" y="7383"/>
                    <a:pt x="3025" y="7383"/>
                  </a:cubicBezTo>
                  <a:cubicBezTo>
                    <a:pt x="3811" y="7383"/>
                    <a:pt x="4478" y="8050"/>
                    <a:pt x="4478" y="8836"/>
                  </a:cubicBezTo>
                  <a:cubicBezTo>
                    <a:pt x="4478" y="9645"/>
                    <a:pt x="3811" y="10312"/>
                    <a:pt x="3025" y="10312"/>
                  </a:cubicBezTo>
                  <a:cubicBezTo>
                    <a:pt x="2215" y="10312"/>
                    <a:pt x="1549" y="9645"/>
                    <a:pt x="1549" y="8836"/>
                  </a:cubicBezTo>
                  <a:cubicBezTo>
                    <a:pt x="1549" y="8478"/>
                    <a:pt x="1668" y="8121"/>
                    <a:pt x="1953" y="7859"/>
                  </a:cubicBezTo>
                  <a:cubicBezTo>
                    <a:pt x="2001" y="7811"/>
                    <a:pt x="2001" y="7692"/>
                    <a:pt x="1953" y="7621"/>
                  </a:cubicBezTo>
                  <a:cubicBezTo>
                    <a:pt x="1918" y="7597"/>
                    <a:pt x="1870" y="7585"/>
                    <a:pt x="1825" y="7585"/>
                  </a:cubicBezTo>
                  <a:cubicBezTo>
                    <a:pt x="1781" y="7585"/>
                    <a:pt x="1739" y="7597"/>
                    <a:pt x="1715" y="7621"/>
                  </a:cubicBezTo>
                  <a:cubicBezTo>
                    <a:pt x="1477" y="7859"/>
                    <a:pt x="1310" y="8193"/>
                    <a:pt x="1263" y="8526"/>
                  </a:cubicBezTo>
                  <a:lnTo>
                    <a:pt x="953" y="8288"/>
                  </a:lnTo>
                  <a:cubicBezTo>
                    <a:pt x="918" y="8240"/>
                    <a:pt x="858" y="8216"/>
                    <a:pt x="792" y="8216"/>
                  </a:cubicBezTo>
                  <a:cubicBezTo>
                    <a:pt x="727" y="8216"/>
                    <a:pt x="656" y="8240"/>
                    <a:pt x="596" y="8288"/>
                  </a:cubicBezTo>
                  <a:lnTo>
                    <a:pt x="334" y="8478"/>
                  </a:lnTo>
                  <a:cubicBezTo>
                    <a:pt x="501" y="7169"/>
                    <a:pt x="1644" y="6144"/>
                    <a:pt x="3025" y="6144"/>
                  </a:cubicBezTo>
                  <a:close/>
                  <a:moveTo>
                    <a:pt x="787" y="8574"/>
                  </a:moveTo>
                  <a:lnTo>
                    <a:pt x="1239" y="8907"/>
                  </a:lnTo>
                  <a:cubicBezTo>
                    <a:pt x="1287" y="9860"/>
                    <a:pt x="2073" y="10598"/>
                    <a:pt x="3025" y="10598"/>
                  </a:cubicBezTo>
                  <a:cubicBezTo>
                    <a:pt x="3882" y="10598"/>
                    <a:pt x="4621" y="9979"/>
                    <a:pt x="4764" y="9145"/>
                  </a:cubicBezTo>
                  <a:lnTo>
                    <a:pt x="5073" y="9383"/>
                  </a:lnTo>
                  <a:cubicBezTo>
                    <a:pt x="5121" y="9407"/>
                    <a:pt x="5192" y="9431"/>
                    <a:pt x="5240" y="9431"/>
                  </a:cubicBezTo>
                  <a:cubicBezTo>
                    <a:pt x="5311" y="9431"/>
                    <a:pt x="5359" y="9407"/>
                    <a:pt x="5430" y="9383"/>
                  </a:cubicBezTo>
                  <a:lnTo>
                    <a:pt x="5692" y="9169"/>
                  </a:lnTo>
                  <a:lnTo>
                    <a:pt x="5692" y="9169"/>
                  </a:lnTo>
                  <a:cubicBezTo>
                    <a:pt x="5526" y="10503"/>
                    <a:pt x="4383" y="11527"/>
                    <a:pt x="3025" y="11527"/>
                  </a:cubicBezTo>
                  <a:cubicBezTo>
                    <a:pt x="1549" y="11527"/>
                    <a:pt x="358" y="10360"/>
                    <a:pt x="310" y="8907"/>
                  </a:cubicBezTo>
                  <a:lnTo>
                    <a:pt x="787" y="8574"/>
                  </a:lnTo>
                  <a:close/>
                  <a:moveTo>
                    <a:pt x="6526" y="8574"/>
                  </a:moveTo>
                  <a:lnTo>
                    <a:pt x="6978" y="8907"/>
                  </a:lnTo>
                  <a:cubicBezTo>
                    <a:pt x="7026" y="9860"/>
                    <a:pt x="7812" y="10598"/>
                    <a:pt x="8764" y="10598"/>
                  </a:cubicBezTo>
                  <a:cubicBezTo>
                    <a:pt x="9622" y="10598"/>
                    <a:pt x="10360" y="9979"/>
                    <a:pt x="10527" y="9145"/>
                  </a:cubicBezTo>
                  <a:lnTo>
                    <a:pt x="10812" y="9383"/>
                  </a:lnTo>
                  <a:cubicBezTo>
                    <a:pt x="10884" y="9407"/>
                    <a:pt x="10931" y="9431"/>
                    <a:pt x="11003" y="9431"/>
                  </a:cubicBezTo>
                  <a:cubicBezTo>
                    <a:pt x="11051" y="9431"/>
                    <a:pt x="11122" y="9407"/>
                    <a:pt x="11170" y="9383"/>
                  </a:cubicBezTo>
                  <a:lnTo>
                    <a:pt x="11432" y="9169"/>
                  </a:lnTo>
                  <a:lnTo>
                    <a:pt x="11432" y="9169"/>
                  </a:lnTo>
                  <a:cubicBezTo>
                    <a:pt x="11289" y="10503"/>
                    <a:pt x="10122" y="11527"/>
                    <a:pt x="8764" y="11527"/>
                  </a:cubicBezTo>
                  <a:cubicBezTo>
                    <a:pt x="7312" y="11527"/>
                    <a:pt x="6121" y="10360"/>
                    <a:pt x="6050" y="8907"/>
                  </a:cubicBezTo>
                  <a:lnTo>
                    <a:pt x="6526" y="8574"/>
                  </a:lnTo>
                  <a:close/>
                  <a:moveTo>
                    <a:pt x="3049" y="0"/>
                  </a:moveTo>
                  <a:cubicBezTo>
                    <a:pt x="1382" y="0"/>
                    <a:pt x="1" y="1358"/>
                    <a:pt x="1" y="3025"/>
                  </a:cubicBezTo>
                  <a:cubicBezTo>
                    <a:pt x="1" y="3144"/>
                    <a:pt x="1" y="3239"/>
                    <a:pt x="24" y="3358"/>
                  </a:cubicBezTo>
                  <a:cubicBezTo>
                    <a:pt x="72" y="3787"/>
                    <a:pt x="215" y="4192"/>
                    <a:pt x="429" y="4549"/>
                  </a:cubicBezTo>
                  <a:cubicBezTo>
                    <a:pt x="787" y="5144"/>
                    <a:pt x="1310" y="5621"/>
                    <a:pt x="1977" y="5859"/>
                  </a:cubicBezTo>
                  <a:cubicBezTo>
                    <a:pt x="2001" y="5859"/>
                    <a:pt x="2025" y="5883"/>
                    <a:pt x="2096" y="5883"/>
                  </a:cubicBezTo>
                  <a:cubicBezTo>
                    <a:pt x="906" y="6311"/>
                    <a:pt x="24" y="7430"/>
                    <a:pt x="24" y="8788"/>
                  </a:cubicBezTo>
                  <a:cubicBezTo>
                    <a:pt x="24" y="10455"/>
                    <a:pt x="1406" y="11812"/>
                    <a:pt x="3073" y="11812"/>
                  </a:cubicBezTo>
                  <a:cubicBezTo>
                    <a:pt x="4406" y="11812"/>
                    <a:pt x="5549" y="10955"/>
                    <a:pt x="5954" y="9764"/>
                  </a:cubicBezTo>
                  <a:cubicBezTo>
                    <a:pt x="6383" y="10955"/>
                    <a:pt x="7502" y="11812"/>
                    <a:pt x="8836" y="11812"/>
                  </a:cubicBezTo>
                  <a:cubicBezTo>
                    <a:pt x="10503" y="11812"/>
                    <a:pt x="11884" y="10455"/>
                    <a:pt x="11884" y="8788"/>
                  </a:cubicBezTo>
                  <a:cubicBezTo>
                    <a:pt x="11836" y="7478"/>
                    <a:pt x="10955" y="6335"/>
                    <a:pt x="9741" y="5930"/>
                  </a:cubicBezTo>
                  <a:cubicBezTo>
                    <a:pt x="10122" y="5787"/>
                    <a:pt x="10527" y="5573"/>
                    <a:pt x="10836" y="5263"/>
                  </a:cubicBezTo>
                  <a:cubicBezTo>
                    <a:pt x="10908" y="5216"/>
                    <a:pt x="10908" y="5097"/>
                    <a:pt x="10836" y="5025"/>
                  </a:cubicBezTo>
                  <a:cubicBezTo>
                    <a:pt x="10812" y="5001"/>
                    <a:pt x="10771" y="4989"/>
                    <a:pt x="10726" y="4989"/>
                  </a:cubicBezTo>
                  <a:cubicBezTo>
                    <a:pt x="10681" y="4989"/>
                    <a:pt x="10634" y="5001"/>
                    <a:pt x="10598" y="5025"/>
                  </a:cubicBezTo>
                  <a:cubicBezTo>
                    <a:pt x="10098" y="5502"/>
                    <a:pt x="9455" y="5740"/>
                    <a:pt x="8764" y="5740"/>
                  </a:cubicBezTo>
                  <a:cubicBezTo>
                    <a:pt x="7359" y="5740"/>
                    <a:pt x="6169" y="4644"/>
                    <a:pt x="6073" y="3287"/>
                  </a:cubicBezTo>
                  <a:lnTo>
                    <a:pt x="6073" y="3120"/>
                  </a:lnTo>
                  <a:lnTo>
                    <a:pt x="6550" y="2810"/>
                  </a:lnTo>
                  <a:lnTo>
                    <a:pt x="7002" y="3120"/>
                  </a:lnTo>
                  <a:lnTo>
                    <a:pt x="7002" y="3215"/>
                  </a:lnTo>
                  <a:cubicBezTo>
                    <a:pt x="7074" y="3834"/>
                    <a:pt x="7431" y="4382"/>
                    <a:pt x="7978" y="4644"/>
                  </a:cubicBezTo>
                  <a:cubicBezTo>
                    <a:pt x="8217" y="4763"/>
                    <a:pt x="8550" y="4835"/>
                    <a:pt x="8788" y="4835"/>
                  </a:cubicBezTo>
                  <a:cubicBezTo>
                    <a:pt x="9646" y="4835"/>
                    <a:pt x="10408" y="4192"/>
                    <a:pt x="10550" y="3358"/>
                  </a:cubicBezTo>
                  <a:lnTo>
                    <a:pt x="10836" y="3596"/>
                  </a:lnTo>
                  <a:cubicBezTo>
                    <a:pt x="10908" y="3644"/>
                    <a:pt x="10955" y="3668"/>
                    <a:pt x="11027" y="3668"/>
                  </a:cubicBezTo>
                  <a:cubicBezTo>
                    <a:pt x="11074" y="3668"/>
                    <a:pt x="11146" y="3644"/>
                    <a:pt x="11193" y="3596"/>
                  </a:cubicBezTo>
                  <a:lnTo>
                    <a:pt x="11479" y="3382"/>
                  </a:lnTo>
                  <a:lnTo>
                    <a:pt x="11479" y="3382"/>
                  </a:lnTo>
                  <a:cubicBezTo>
                    <a:pt x="11408" y="3763"/>
                    <a:pt x="11289" y="4096"/>
                    <a:pt x="11122" y="4430"/>
                  </a:cubicBezTo>
                  <a:cubicBezTo>
                    <a:pt x="11051" y="4525"/>
                    <a:pt x="11074" y="4620"/>
                    <a:pt x="11170" y="4668"/>
                  </a:cubicBezTo>
                  <a:cubicBezTo>
                    <a:pt x="11203" y="4693"/>
                    <a:pt x="11236" y="4703"/>
                    <a:pt x="11267" y="4703"/>
                  </a:cubicBezTo>
                  <a:cubicBezTo>
                    <a:pt x="11326" y="4703"/>
                    <a:pt x="11377" y="4667"/>
                    <a:pt x="11408" y="4620"/>
                  </a:cubicBezTo>
                  <a:cubicBezTo>
                    <a:pt x="11717" y="4144"/>
                    <a:pt x="11860" y="3596"/>
                    <a:pt x="11860" y="3025"/>
                  </a:cubicBezTo>
                  <a:cubicBezTo>
                    <a:pt x="11860" y="1358"/>
                    <a:pt x="10479" y="0"/>
                    <a:pt x="8812" y="0"/>
                  </a:cubicBezTo>
                  <a:cubicBezTo>
                    <a:pt x="7478" y="0"/>
                    <a:pt x="6359" y="858"/>
                    <a:pt x="5930" y="2048"/>
                  </a:cubicBezTo>
                  <a:cubicBezTo>
                    <a:pt x="5502" y="858"/>
                    <a:pt x="4383" y="0"/>
                    <a:pt x="304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64" name="Google Shape;20064;p83"/>
          <p:cNvGrpSpPr/>
          <p:nvPr/>
        </p:nvGrpSpPr>
        <p:grpSpPr>
          <a:xfrm>
            <a:off x="4757884" y="3572345"/>
            <a:ext cx="364280" cy="354083"/>
            <a:chOff x="4948372" y="3572345"/>
            <a:chExt cx="364280" cy="354083"/>
          </a:xfrm>
        </p:grpSpPr>
        <p:sp>
          <p:nvSpPr>
            <p:cNvPr id="20065" name="Google Shape;20065;p83"/>
            <p:cNvSpPr/>
            <p:nvPr/>
          </p:nvSpPr>
          <p:spPr>
            <a:xfrm>
              <a:off x="4963995" y="3578725"/>
              <a:ext cx="343678" cy="342276"/>
            </a:xfrm>
            <a:custGeom>
              <a:avLst/>
              <a:gdLst/>
              <a:ahLst/>
              <a:cxnLst/>
              <a:rect l="l" t="t" r="r" b="b"/>
              <a:pathLst>
                <a:path w="11527" h="11480" extrusionOk="0">
                  <a:moveTo>
                    <a:pt x="5764" y="1596"/>
                  </a:moveTo>
                  <a:cubicBezTo>
                    <a:pt x="8050" y="1596"/>
                    <a:pt x="9884" y="3454"/>
                    <a:pt x="9884" y="5740"/>
                  </a:cubicBezTo>
                  <a:cubicBezTo>
                    <a:pt x="9884" y="8026"/>
                    <a:pt x="8050" y="9884"/>
                    <a:pt x="5764" y="9884"/>
                  </a:cubicBezTo>
                  <a:cubicBezTo>
                    <a:pt x="3454" y="9884"/>
                    <a:pt x="1620" y="8026"/>
                    <a:pt x="1620" y="5740"/>
                  </a:cubicBezTo>
                  <a:cubicBezTo>
                    <a:pt x="1620" y="3454"/>
                    <a:pt x="3454" y="1596"/>
                    <a:pt x="5764" y="1596"/>
                  </a:cubicBezTo>
                  <a:close/>
                  <a:moveTo>
                    <a:pt x="5764" y="1"/>
                  </a:moveTo>
                  <a:cubicBezTo>
                    <a:pt x="2573" y="1"/>
                    <a:pt x="1" y="2573"/>
                    <a:pt x="1" y="5740"/>
                  </a:cubicBezTo>
                  <a:cubicBezTo>
                    <a:pt x="1" y="8931"/>
                    <a:pt x="2596" y="11479"/>
                    <a:pt x="5764" y="11479"/>
                  </a:cubicBezTo>
                  <a:cubicBezTo>
                    <a:pt x="8907" y="11479"/>
                    <a:pt x="11503" y="8884"/>
                    <a:pt x="11503" y="5740"/>
                  </a:cubicBezTo>
                  <a:cubicBezTo>
                    <a:pt x="11527" y="2573"/>
                    <a:pt x="8931" y="1"/>
                    <a:pt x="5764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6" name="Google Shape;20066;p83"/>
            <p:cNvSpPr/>
            <p:nvPr/>
          </p:nvSpPr>
          <p:spPr>
            <a:xfrm>
              <a:off x="5055588" y="3591516"/>
              <a:ext cx="252086" cy="329486"/>
            </a:xfrm>
            <a:custGeom>
              <a:avLst/>
              <a:gdLst/>
              <a:ahLst/>
              <a:cxnLst/>
              <a:rect l="l" t="t" r="r" b="b"/>
              <a:pathLst>
                <a:path w="8455" h="11051" extrusionOk="0">
                  <a:moveTo>
                    <a:pt x="4907" y="1"/>
                  </a:moveTo>
                  <a:lnTo>
                    <a:pt x="4907" y="1"/>
                  </a:lnTo>
                  <a:cubicBezTo>
                    <a:pt x="6740" y="953"/>
                    <a:pt x="7979" y="2906"/>
                    <a:pt x="7979" y="5097"/>
                  </a:cubicBezTo>
                  <a:cubicBezTo>
                    <a:pt x="7979" y="8288"/>
                    <a:pt x="5383" y="10836"/>
                    <a:pt x="2239" y="10836"/>
                  </a:cubicBezTo>
                  <a:cubicBezTo>
                    <a:pt x="1430" y="10836"/>
                    <a:pt x="691" y="10693"/>
                    <a:pt x="1" y="10407"/>
                  </a:cubicBezTo>
                  <a:lnTo>
                    <a:pt x="1" y="10407"/>
                  </a:lnTo>
                  <a:cubicBezTo>
                    <a:pt x="810" y="10812"/>
                    <a:pt x="1739" y="11050"/>
                    <a:pt x="2692" y="11050"/>
                  </a:cubicBezTo>
                  <a:cubicBezTo>
                    <a:pt x="5859" y="11050"/>
                    <a:pt x="8431" y="8455"/>
                    <a:pt x="8431" y="5311"/>
                  </a:cubicBezTo>
                  <a:cubicBezTo>
                    <a:pt x="8455" y="2930"/>
                    <a:pt x="7002" y="882"/>
                    <a:pt x="4907" y="1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7" name="Google Shape;20067;p83"/>
            <p:cNvSpPr/>
            <p:nvPr/>
          </p:nvSpPr>
          <p:spPr>
            <a:xfrm>
              <a:off x="5136536" y="3577324"/>
              <a:ext cx="171138" cy="328054"/>
            </a:xfrm>
            <a:custGeom>
              <a:avLst/>
              <a:gdLst/>
              <a:ahLst/>
              <a:cxnLst/>
              <a:rect l="l" t="t" r="r" b="b"/>
              <a:pathLst>
                <a:path w="5740" h="11003" extrusionOk="0">
                  <a:moveTo>
                    <a:pt x="1" y="0"/>
                  </a:moveTo>
                  <a:lnTo>
                    <a:pt x="1" y="1643"/>
                  </a:lnTo>
                  <a:cubicBezTo>
                    <a:pt x="2287" y="1643"/>
                    <a:pt x="4144" y="3501"/>
                    <a:pt x="4144" y="5787"/>
                  </a:cubicBezTo>
                  <a:cubicBezTo>
                    <a:pt x="4144" y="7502"/>
                    <a:pt x="3096" y="8978"/>
                    <a:pt x="1596" y="9597"/>
                  </a:cubicBezTo>
                  <a:lnTo>
                    <a:pt x="2334" y="11003"/>
                  </a:lnTo>
                  <a:cubicBezTo>
                    <a:pt x="4335" y="10098"/>
                    <a:pt x="5740" y="8097"/>
                    <a:pt x="5740" y="5763"/>
                  </a:cubicBezTo>
                  <a:cubicBezTo>
                    <a:pt x="5740" y="2596"/>
                    <a:pt x="3192" y="0"/>
                    <a:pt x="1" y="0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8" name="Google Shape;20068;p83"/>
            <p:cNvSpPr/>
            <p:nvPr/>
          </p:nvSpPr>
          <p:spPr>
            <a:xfrm>
              <a:off x="5201146" y="3593663"/>
              <a:ext cx="107245" cy="315264"/>
            </a:xfrm>
            <a:custGeom>
              <a:avLst/>
              <a:gdLst/>
              <a:ahLst/>
              <a:cxnLst/>
              <a:rect l="l" t="t" r="r" b="b"/>
              <a:pathLst>
                <a:path w="3597" h="10574" extrusionOk="0">
                  <a:moveTo>
                    <a:pt x="72" y="0"/>
                  </a:moveTo>
                  <a:cubicBezTo>
                    <a:pt x="1882" y="953"/>
                    <a:pt x="3120" y="2882"/>
                    <a:pt x="3120" y="5096"/>
                  </a:cubicBezTo>
                  <a:cubicBezTo>
                    <a:pt x="3120" y="7311"/>
                    <a:pt x="1858" y="9264"/>
                    <a:pt x="1" y="10216"/>
                  </a:cubicBezTo>
                  <a:lnTo>
                    <a:pt x="191" y="10574"/>
                  </a:lnTo>
                  <a:cubicBezTo>
                    <a:pt x="215" y="10574"/>
                    <a:pt x="239" y="10526"/>
                    <a:pt x="263" y="10526"/>
                  </a:cubicBezTo>
                  <a:lnTo>
                    <a:pt x="810" y="10264"/>
                  </a:lnTo>
                  <a:cubicBezTo>
                    <a:pt x="1049" y="10121"/>
                    <a:pt x="1263" y="9978"/>
                    <a:pt x="1453" y="9812"/>
                  </a:cubicBezTo>
                  <a:cubicBezTo>
                    <a:pt x="1668" y="9645"/>
                    <a:pt x="1882" y="9454"/>
                    <a:pt x="2049" y="9288"/>
                  </a:cubicBezTo>
                  <a:cubicBezTo>
                    <a:pt x="2335" y="8978"/>
                    <a:pt x="2573" y="8692"/>
                    <a:pt x="2763" y="8359"/>
                  </a:cubicBezTo>
                  <a:cubicBezTo>
                    <a:pt x="2978" y="8025"/>
                    <a:pt x="3168" y="7668"/>
                    <a:pt x="3287" y="7287"/>
                  </a:cubicBezTo>
                  <a:cubicBezTo>
                    <a:pt x="3335" y="7073"/>
                    <a:pt x="3430" y="6882"/>
                    <a:pt x="3454" y="6668"/>
                  </a:cubicBezTo>
                  <a:cubicBezTo>
                    <a:pt x="3478" y="6525"/>
                    <a:pt x="3525" y="6335"/>
                    <a:pt x="3549" y="6192"/>
                  </a:cubicBezTo>
                  <a:cubicBezTo>
                    <a:pt x="3573" y="5930"/>
                    <a:pt x="3597" y="5644"/>
                    <a:pt x="3597" y="5382"/>
                  </a:cubicBezTo>
                  <a:cubicBezTo>
                    <a:pt x="3573" y="5215"/>
                    <a:pt x="3573" y="5144"/>
                    <a:pt x="3573" y="5096"/>
                  </a:cubicBezTo>
                  <a:cubicBezTo>
                    <a:pt x="3573" y="4644"/>
                    <a:pt x="3478" y="4168"/>
                    <a:pt x="3359" y="3739"/>
                  </a:cubicBezTo>
                  <a:lnTo>
                    <a:pt x="3192" y="3215"/>
                  </a:lnTo>
                  <a:cubicBezTo>
                    <a:pt x="3097" y="2953"/>
                    <a:pt x="2954" y="2667"/>
                    <a:pt x="2835" y="2429"/>
                  </a:cubicBezTo>
                  <a:cubicBezTo>
                    <a:pt x="2692" y="2167"/>
                    <a:pt x="2501" y="1929"/>
                    <a:pt x="2358" y="1715"/>
                  </a:cubicBezTo>
                  <a:cubicBezTo>
                    <a:pt x="2215" y="1548"/>
                    <a:pt x="2049" y="1357"/>
                    <a:pt x="1882" y="1215"/>
                  </a:cubicBezTo>
                  <a:lnTo>
                    <a:pt x="1572" y="929"/>
                  </a:lnTo>
                  <a:cubicBezTo>
                    <a:pt x="1406" y="762"/>
                    <a:pt x="1263" y="643"/>
                    <a:pt x="1072" y="524"/>
                  </a:cubicBezTo>
                  <a:cubicBezTo>
                    <a:pt x="906" y="405"/>
                    <a:pt x="739" y="333"/>
                    <a:pt x="548" y="214"/>
                  </a:cubicBezTo>
                  <a:cubicBezTo>
                    <a:pt x="453" y="143"/>
                    <a:pt x="358" y="119"/>
                    <a:pt x="263" y="48"/>
                  </a:cubicBezTo>
                  <a:lnTo>
                    <a:pt x="239" y="48"/>
                  </a:lnTo>
                  <a:cubicBezTo>
                    <a:pt x="215" y="48"/>
                    <a:pt x="191" y="24"/>
                    <a:pt x="144" y="24"/>
                  </a:cubicBezTo>
                  <a:cubicBezTo>
                    <a:pt x="120" y="24"/>
                    <a:pt x="96" y="0"/>
                    <a:pt x="72" y="0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9" name="Google Shape;20069;p83"/>
            <p:cNvSpPr/>
            <p:nvPr/>
          </p:nvSpPr>
          <p:spPr>
            <a:xfrm>
              <a:off x="4948372" y="3572345"/>
              <a:ext cx="364280" cy="354083"/>
            </a:xfrm>
            <a:custGeom>
              <a:avLst/>
              <a:gdLst/>
              <a:ahLst/>
              <a:cxnLst/>
              <a:rect l="l" t="t" r="r" b="b"/>
              <a:pathLst>
                <a:path w="12218" h="11876" extrusionOk="0">
                  <a:moveTo>
                    <a:pt x="6097" y="382"/>
                  </a:moveTo>
                  <a:lnTo>
                    <a:pt x="6097" y="1668"/>
                  </a:lnTo>
                  <a:cubicBezTo>
                    <a:pt x="3811" y="1739"/>
                    <a:pt x="1954" y="3668"/>
                    <a:pt x="1954" y="5978"/>
                  </a:cubicBezTo>
                  <a:cubicBezTo>
                    <a:pt x="1954" y="6478"/>
                    <a:pt x="2049" y="6978"/>
                    <a:pt x="2239" y="7502"/>
                  </a:cubicBezTo>
                  <a:cubicBezTo>
                    <a:pt x="2256" y="7553"/>
                    <a:pt x="2309" y="7603"/>
                    <a:pt x="2380" y="7603"/>
                  </a:cubicBezTo>
                  <a:cubicBezTo>
                    <a:pt x="2410" y="7603"/>
                    <a:pt x="2443" y="7594"/>
                    <a:pt x="2477" y="7574"/>
                  </a:cubicBezTo>
                  <a:cubicBezTo>
                    <a:pt x="2549" y="7550"/>
                    <a:pt x="2620" y="7454"/>
                    <a:pt x="2549" y="7359"/>
                  </a:cubicBezTo>
                  <a:cubicBezTo>
                    <a:pt x="2406" y="6931"/>
                    <a:pt x="2311" y="6478"/>
                    <a:pt x="2311" y="6049"/>
                  </a:cubicBezTo>
                  <a:cubicBezTo>
                    <a:pt x="2287" y="3858"/>
                    <a:pt x="4049" y="2049"/>
                    <a:pt x="6216" y="2025"/>
                  </a:cubicBezTo>
                  <a:cubicBezTo>
                    <a:pt x="6231" y="2025"/>
                    <a:pt x="6246" y="2025"/>
                    <a:pt x="6260" y="2025"/>
                  </a:cubicBezTo>
                  <a:cubicBezTo>
                    <a:pt x="8455" y="2025"/>
                    <a:pt x="10241" y="3802"/>
                    <a:pt x="10241" y="5978"/>
                  </a:cubicBezTo>
                  <a:cubicBezTo>
                    <a:pt x="10241" y="8145"/>
                    <a:pt x="8455" y="9931"/>
                    <a:pt x="6288" y="9931"/>
                  </a:cubicBezTo>
                  <a:cubicBezTo>
                    <a:pt x="5597" y="9931"/>
                    <a:pt x="4907" y="9764"/>
                    <a:pt x="4311" y="9431"/>
                  </a:cubicBezTo>
                  <a:cubicBezTo>
                    <a:pt x="3740" y="9098"/>
                    <a:pt x="3240" y="8621"/>
                    <a:pt x="2906" y="8050"/>
                  </a:cubicBezTo>
                  <a:cubicBezTo>
                    <a:pt x="2875" y="8003"/>
                    <a:pt x="2824" y="7967"/>
                    <a:pt x="2766" y="7967"/>
                  </a:cubicBezTo>
                  <a:cubicBezTo>
                    <a:pt x="2734" y="7967"/>
                    <a:pt x="2701" y="7977"/>
                    <a:pt x="2668" y="8002"/>
                  </a:cubicBezTo>
                  <a:cubicBezTo>
                    <a:pt x="2597" y="8050"/>
                    <a:pt x="2549" y="8145"/>
                    <a:pt x="2620" y="8240"/>
                  </a:cubicBezTo>
                  <a:cubicBezTo>
                    <a:pt x="3001" y="8860"/>
                    <a:pt x="3549" y="9360"/>
                    <a:pt x="4168" y="9717"/>
                  </a:cubicBezTo>
                  <a:cubicBezTo>
                    <a:pt x="4811" y="10074"/>
                    <a:pt x="5526" y="10288"/>
                    <a:pt x="6312" y="10288"/>
                  </a:cubicBezTo>
                  <a:cubicBezTo>
                    <a:pt x="6836" y="10288"/>
                    <a:pt x="7383" y="10193"/>
                    <a:pt x="7860" y="10003"/>
                  </a:cubicBezTo>
                  <a:lnTo>
                    <a:pt x="8455" y="11122"/>
                  </a:lnTo>
                  <a:cubicBezTo>
                    <a:pt x="7740" y="11408"/>
                    <a:pt x="7026" y="11551"/>
                    <a:pt x="6288" y="11551"/>
                  </a:cubicBezTo>
                  <a:cubicBezTo>
                    <a:pt x="4787" y="11551"/>
                    <a:pt x="3382" y="10955"/>
                    <a:pt x="2311" y="9907"/>
                  </a:cubicBezTo>
                  <a:cubicBezTo>
                    <a:pt x="1001" y="8598"/>
                    <a:pt x="453" y="6788"/>
                    <a:pt x="763" y="4930"/>
                  </a:cubicBezTo>
                  <a:cubicBezTo>
                    <a:pt x="930" y="4192"/>
                    <a:pt x="1191" y="3477"/>
                    <a:pt x="1644" y="2858"/>
                  </a:cubicBezTo>
                  <a:cubicBezTo>
                    <a:pt x="2668" y="1334"/>
                    <a:pt x="4311" y="429"/>
                    <a:pt x="6097" y="382"/>
                  </a:cubicBezTo>
                  <a:close/>
                  <a:moveTo>
                    <a:pt x="6264" y="1"/>
                  </a:moveTo>
                  <a:cubicBezTo>
                    <a:pt x="4311" y="1"/>
                    <a:pt x="2454" y="953"/>
                    <a:pt x="1334" y="2644"/>
                  </a:cubicBezTo>
                  <a:cubicBezTo>
                    <a:pt x="906" y="3263"/>
                    <a:pt x="620" y="3978"/>
                    <a:pt x="477" y="4740"/>
                  </a:cubicBezTo>
                  <a:cubicBezTo>
                    <a:pt x="1" y="7145"/>
                    <a:pt x="977" y="9526"/>
                    <a:pt x="3025" y="10884"/>
                  </a:cubicBezTo>
                  <a:cubicBezTo>
                    <a:pt x="3644" y="11312"/>
                    <a:pt x="4359" y="11598"/>
                    <a:pt x="5121" y="11765"/>
                  </a:cubicBezTo>
                  <a:cubicBezTo>
                    <a:pt x="5516" y="11839"/>
                    <a:pt x="5908" y="11875"/>
                    <a:pt x="6293" y="11875"/>
                  </a:cubicBezTo>
                  <a:cubicBezTo>
                    <a:pt x="7886" y="11875"/>
                    <a:pt x="9372" y="11257"/>
                    <a:pt x="10503" y="10145"/>
                  </a:cubicBezTo>
                  <a:cubicBezTo>
                    <a:pt x="11622" y="9026"/>
                    <a:pt x="12218" y="7526"/>
                    <a:pt x="12218" y="5954"/>
                  </a:cubicBezTo>
                  <a:cubicBezTo>
                    <a:pt x="12194" y="5454"/>
                    <a:pt x="12146" y="4978"/>
                    <a:pt x="12027" y="4454"/>
                  </a:cubicBezTo>
                  <a:cubicBezTo>
                    <a:pt x="12006" y="4392"/>
                    <a:pt x="11932" y="4330"/>
                    <a:pt x="11851" y="4330"/>
                  </a:cubicBezTo>
                  <a:cubicBezTo>
                    <a:pt x="11838" y="4330"/>
                    <a:pt x="11826" y="4332"/>
                    <a:pt x="11813" y="4335"/>
                  </a:cubicBezTo>
                  <a:cubicBezTo>
                    <a:pt x="11718" y="4382"/>
                    <a:pt x="11670" y="4454"/>
                    <a:pt x="11694" y="4549"/>
                  </a:cubicBezTo>
                  <a:cubicBezTo>
                    <a:pt x="11813" y="5002"/>
                    <a:pt x="11860" y="5478"/>
                    <a:pt x="11860" y="5954"/>
                  </a:cubicBezTo>
                  <a:cubicBezTo>
                    <a:pt x="11860" y="7431"/>
                    <a:pt x="11265" y="8836"/>
                    <a:pt x="10241" y="9907"/>
                  </a:cubicBezTo>
                  <a:cubicBezTo>
                    <a:pt x="9789" y="10360"/>
                    <a:pt x="9288" y="10717"/>
                    <a:pt x="8717" y="10979"/>
                  </a:cubicBezTo>
                  <a:lnTo>
                    <a:pt x="8122" y="9860"/>
                  </a:lnTo>
                  <a:cubicBezTo>
                    <a:pt x="9574" y="9169"/>
                    <a:pt x="10551" y="7669"/>
                    <a:pt x="10551" y="5954"/>
                  </a:cubicBezTo>
                  <a:cubicBezTo>
                    <a:pt x="10551" y="3620"/>
                    <a:pt x="8717" y="1715"/>
                    <a:pt x="6431" y="1644"/>
                  </a:cubicBezTo>
                  <a:lnTo>
                    <a:pt x="6431" y="358"/>
                  </a:lnTo>
                  <a:cubicBezTo>
                    <a:pt x="7502" y="382"/>
                    <a:pt x="8503" y="715"/>
                    <a:pt x="9407" y="1310"/>
                  </a:cubicBezTo>
                  <a:cubicBezTo>
                    <a:pt x="10289" y="1930"/>
                    <a:pt x="11003" y="2763"/>
                    <a:pt x="11432" y="3787"/>
                  </a:cubicBezTo>
                  <a:cubicBezTo>
                    <a:pt x="11449" y="3839"/>
                    <a:pt x="11516" y="3878"/>
                    <a:pt x="11587" y="3878"/>
                  </a:cubicBezTo>
                  <a:cubicBezTo>
                    <a:pt x="11615" y="3878"/>
                    <a:pt x="11643" y="3872"/>
                    <a:pt x="11670" y="3858"/>
                  </a:cubicBezTo>
                  <a:cubicBezTo>
                    <a:pt x="11741" y="3835"/>
                    <a:pt x="11789" y="3716"/>
                    <a:pt x="11741" y="3620"/>
                  </a:cubicBezTo>
                  <a:cubicBezTo>
                    <a:pt x="11313" y="2549"/>
                    <a:pt x="10551" y="1644"/>
                    <a:pt x="9598" y="1001"/>
                  </a:cubicBezTo>
                  <a:cubicBezTo>
                    <a:pt x="8622" y="358"/>
                    <a:pt x="7455" y="1"/>
                    <a:pt x="626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70" name="Google Shape;20070;p83"/>
          <p:cNvGrpSpPr/>
          <p:nvPr/>
        </p:nvGrpSpPr>
        <p:grpSpPr>
          <a:xfrm>
            <a:off x="4023966" y="3573060"/>
            <a:ext cx="348657" cy="354321"/>
            <a:chOff x="4366853" y="3573060"/>
            <a:chExt cx="348657" cy="354321"/>
          </a:xfrm>
        </p:grpSpPr>
        <p:sp>
          <p:nvSpPr>
            <p:cNvPr id="20071" name="Google Shape;20071;p83"/>
            <p:cNvSpPr/>
            <p:nvPr/>
          </p:nvSpPr>
          <p:spPr>
            <a:xfrm>
              <a:off x="4373264" y="3795304"/>
              <a:ext cx="335150" cy="126237"/>
            </a:xfrm>
            <a:custGeom>
              <a:avLst/>
              <a:gdLst/>
              <a:ahLst/>
              <a:cxnLst/>
              <a:rect l="l" t="t" r="r" b="b"/>
              <a:pathLst>
                <a:path w="11241" h="4234" extrusionOk="0">
                  <a:moveTo>
                    <a:pt x="0" y="0"/>
                  </a:moveTo>
                  <a:lnTo>
                    <a:pt x="0" y="3525"/>
                  </a:lnTo>
                  <a:cubicBezTo>
                    <a:pt x="0" y="3596"/>
                    <a:pt x="24" y="3620"/>
                    <a:pt x="95" y="3620"/>
                  </a:cubicBezTo>
                  <a:lnTo>
                    <a:pt x="4930" y="3620"/>
                  </a:lnTo>
                  <a:lnTo>
                    <a:pt x="5573" y="4215"/>
                  </a:lnTo>
                  <a:cubicBezTo>
                    <a:pt x="5585" y="4227"/>
                    <a:pt x="5602" y="4233"/>
                    <a:pt x="5623" y="4233"/>
                  </a:cubicBezTo>
                  <a:cubicBezTo>
                    <a:pt x="5644" y="4233"/>
                    <a:pt x="5668" y="4227"/>
                    <a:pt x="5692" y="4215"/>
                  </a:cubicBezTo>
                  <a:lnTo>
                    <a:pt x="6311" y="3620"/>
                  </a:lnTo>
                  <a:lnTo>
                    <a:pt x="11169" y="3620"/>
                  </a:lnTo>
                  <a:cubicBezTo>
                    <a:pt x="11217" y="3620"/>
                    <a:pt x="11240" y="3596"/>
                    <a:pt x="11240" y="3525"/>
                  </a:cubicBezTo>
                  <a:lnTo>
                    <a:pt x="11240" y="0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2" name="Google Shape;20072;p83"/>
            <p:cNvSpPr/>
            <p:nvPr/>
          </p:nvSpPr>
          <p:spPr>
            <a:xfrm>
              <a:off x="4693480" y="3795304"/>
              <a:ext cx="17054" cy="107960"/>
            </a:xfrm>
            <a:custGeom>
              <a:avLst/>
              <a:gdLst/>
              <a:ahLst/>
              <a:cxnLst/>
              <a:rect l="l" t="t" r="r" b="b"/>
              <a:pathLst>
                <a:path w="572" h="3621" extrusionOk="0">
                  <a:moveTo>
                    <a:pt x="96" y="0"/>
                  </a:moveTo>
                  <a:lnTo>
                    <a:pt x="96" y="3525"/>
                  </a:lnTo>
                  <a:cubicBezTo>
                    <a:pt x="96" y="3596"/>
                    <a:pt x="72" y="3620"/>
                    <a:pt x="0" y="3620"/>
                  </a:cubicBezTo>
                  <a:lnTo>
                    <a:pt x="477" y="3620"/>
                  </a:lnTo>
                  <a:cubicBezTo>
                    <a:pt x="548" y="3620"/>
                    <a:pt x="572" y="3596"/>
                    <a:pt x="572" y="3525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3" name="Google Shape;20073;p83"/>
            <p:cNvSpPr/>
            <p:nvPr/>
          </p:nvSpPr>
          <p:spPr>
            <a:xfrm>
              <a:off x="4373264" y="3686657"/>
              <a:ext cx="335150" cy="126952"/>
            </a:xfrm>
            <a:custGeom>
              <a:avLst/>
              <a:gdLst/>
              <a:ahLst/>
              <a:cxnLst/>
              <a:rect l="l" t="t" r="r" b="b"/>
              <a:pathLst>
                <a:path w="11241" h="4258" extrusionOk="0">
                  <a:moveTo>
                    <a:pt x="0" y="1"/>
                  </a:moveTo>
                  <a:lnTo>
                    <a:pt x="0" y="3644"/>
                  </a:lnTo>
                  <a:lnTo>
                    <a:pt x="4930" y="3644"/>
                  </a:lnTo>
                  <a:lnTo>
                    <a:pt x="5573" y="4240"/>
                  </a:lnTo>
                  <a:cubicBezTo>
                    <a:pt x="5585" y="4252"/>
                    <a:pt x="5602" y="4258"/>
                    <a:pt x="5623" y="4258"/>
                  </a:cubicBezTo>
                  <a:cubicBezTo>
                    <a:pt x="5644" y="4258"/>
                    <a:pt x="5668" y="4252"/>
                    <a:pt x="5692" y="4240"/>
                  </a:cubicBezTo>
                  <a:lnTo>
                    <a:pt x="6311" y="3644"/>
                  </a:lnTo>
                  <a:lnTo>
                    <a:pt x="11240" y="3644"/>
                  </a:lnTo>
                  <a:lnTo>
                    <a:pt x="11240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4" name="Google Shape;20074;p83"/>
            <p:cNvSpPr/>
            <p:nvPr/>
          </p:nvSpPr>
          <p:spPr>
            <a:xfrm>
              <a:off x="4697029" y="3686657"/>
              <a:ext cx="14222" cy="108676"/>
            </a:xfrm>
            <a:custGeom>
              <a:avLst/>
              <a:gdLst/>
              <a:ahLst/>
              <a:cxnLst/>
              <a:rect l="l" t="t" r="r" b="b"/>
              <a:pathLst>
                <a:path w="477" h="3645" extrusionOk="0">
                  <a:moveTo>
                    <a:pt x="0" y="1"/>
                  </a:moveTo>
                  <a:lnTo>
                    <a:pt x="0" y="3644"/>
                  </a:lnTo>
                  <a:lnTo>
                    <a:pt x="477" y="3644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5" name="Google Shape;20075;p83"/>
            <p:cNvSpPr/>
            <p:nvPr/>
          </p:nvSpPr>
          <p:spPr>
            <a:xfrm>
              <a:off x="4373264" y="3578725"/>
              <a:ext cx="335150" cy="126237"/>
            </a:xfrm>
            <a:custGeom>
              <a:avLst/>
              <a:gdLst/>
              <a:ahLst/>
              <a:cxnLst/>
              <a:rect l="l" t="t" r="r" b="b"/>
              <a:pathLst>
                <a:path w="11241" h="4234" extrusionOk="0">
                  <a:moveTo>
                    <a:pt x="24" y="1"/>
                  </a:moveTo>
                  <a:cubicBezTo>
                    <a:pt x="24" y="1"/>
                    <a:pt x="0" y="49"/>
                    <a:pt x="0" y="72"/>
                  </a:cubicBezTo>
                  <a:lnTo>
                    <a:pt x="0" y="3621"/>
                  </a:lnTo>
                  <a:lnTo>
                    <a:pt x="4930" y="3621"/>
                  </a:lnTo>
                  <a:lnTo>
                    <a:pt x="5573" y="4216"/>
                  </a:lnTo>
                  <a:cubicBezTo>
                    <a:pt x="5585" y="4228"/>
                    <a:pt x="5602" y="4234"/>
                    <a:pt x="5623" y="4234"/>
                  </a:cubicBezTo>
                  <a:cubicBezTo>
                    <a:pt x="5644" y="4234"/>
                    <a:pt x="5668" y="4228"/>
                    <a:pt x="5692" y="4216"/>
                  </a:cubicBezTo>
                  <a:lnTo>
                    <a:pt x="6311" y="3621"/>
                  </a:lnTo>
                  <a:lnTo>
                    <a:pt x="11240" y="3621"/>
                  </a:lnTo>
                  <a:lnTo>
                    <a:pt x="11240" y="72"/>
                  </a:lnTo>
                  <a:cubicBezTo>
                    <a:pt x="11240" y="25"/>
                    <a:pt x="11217" y="1"/>
                    <a:pt x="11169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6" name="Google Shape;20076;p83"/>
            <p:cNvSpPr/>
            <p:nvPr/>
          </p:nvSpPr>
          <p:spPr>
            <a:xfrm>
              <a:off x="4693480" y="3578725"/>
              <a:ext cx="17054" cy="107960"/>
            </a:xfrm>
            <a:custGeom>
              <a:avLst/>
              <a:gdLst/>
              <a:ahLst/>
              <a:cxnLst/>
              <a:rect l="l" t="t" r="r" b="b"/>
              <a:pathLst>
                <a:path w="572" h="3621" extrusionOk="0">
                  <a:moveTo>
                    <a:pt x="0" y="1"/>
                  </a:moveTo>
                  <a:cubicBezTo>
                    <a:pt x="72" y="1"/>
                    <a:pt x="96" y="25"/>
                    <a:pt x="96" y="72"/>
                  </a:cubicBezTo>
                  <a:lnTo>
                    <a:pt x="96" y="3621"/>
                  </a:lnTo>
                  <a:lnTo>
                    <a:pt x="572" y="3621"/>
                  </a:lnTo>
                  <a:lnTo>
                    <a:pt x="572" y="72"/>
                  </a:lnTo>
                  <a:cubicBezTo>
                    <a:pt x="572" y="49"/>
                    <a:pt x="548" y="1"/>
                    <a:pt x="477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7" name="Google Shape;20077;p83"/>
            <p:cNvSpPr/>
            <p:nvPr/>
          </p:nvSpPr>
          <p:spPr>
            <a:xfrm>
              <a:off x="4490408" y="3619214"/>
              <a:ext cx="196719" cy="10674"/>
            </a:xfrm>
            <a:custGeom>
              <a:avLst/>
              <a:gdLst/>
              <a:ahLst/>
              <a:cxnLst/>
              <a:rect l="l" t="t" r="r" b="b"/>
              <a:pathLst>
                <a:path w="6598" h="358" extrusionOk="0">
                  <a:moveTo>
                    <a:pt x="167" y="0"/>
                  </a:moveTo>
                  <a:cubicBezTo>
                    <a:pt x="96" y="0"/>
                    <a:pt x="0" y="72"/>
                    <a:pt x="0" y="143"/>
                  </a:cubicBezTo>
                  <a:cubicBezTo>
                    <a:pt x="0" y="262"/>
                    <a:pt x="96" y="358"/>
                    <a:pt x="167" y="358"/>
                  </a:cubicBezTo>
                  <a:lnTo>
                    <a:pt x="6430" y="358"/>
                  </a:lnTo>
                  <a:cubicBezTo>
                    <a:pt x="6526" y="358"/>
                    <a:pt x="6597" y="310"/>
                    <a:pt x="6597" y="215"/>
                  </a:cubicBezTo>
                  <a:cubicBezTo>
                    <a:pt x="6597" y="96"/>
                    <a:pt x="6549" y="0"/>
                    <a:pt x="643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8" name="Google Shape;20078;p83"/>
            <p:cNvSpPr/>
            <p:nvPr/>
          </p:nvSpPr>
          <p:spPr>
            <a:xfrm>
              <a:off x="4490408" y="3643365"/>
              <a:ext cx="143440" cy="10674"/>
            </a:xfrm>
            <a:custGeom>
              <a:avLst/>
              <a:gdLst/>
              <a:ahLst/>
              <a:cxnLst/>
              <a:rect l="l" t="t" r="r" b="b"/>
              <a:pathLst>
                <a:path w="4811" h="358" extrusionOk="0">
                  <a:moveTo>
                    <a:pt x="167" y="0"/>
                  </a:moveTo>
                  <a:cubicBezTo>
                    <a:pt x="96" y="0"/>
                    <a:pt x="0" y="48"/>
                    <a:pt x="0" y="143"/>
                  </a:cubicBezTo>
                  <a:cubicBezTo>
                    <a:pt x="0" y="262"/>
                    <a:pt x="96" y="357"/>
                    <a:pt x="167" y="357"/>
                  </a:cubicBezTo>
                  <a:lnTo>
                    <a:pt x="4644" y="357"/>
                  </a:lnTo>
                  <a:cubicBezTo>
                    <a:pt x="4740" y="357"/>
                    <a:pt x="4811" y="286"/>
                    <a:pt x="4811" y="214"/>
                  </a:cubicBezTo>
                  <a:cubicBezTo>
                    <a:pt x="4811" y="95"/>
                    <a:pt x="4763" y="0"/>
                    <a:pt x="464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9" name="Google Shape;20079;p83"/>
            <p:cNvSpPr/>
            <p:nvPr/>
          </p:nvSpPr>
          <p:spPr>
            <a:xfrm>
              <a:off x="4490408" y="3726430"/>
              <a:ext cx="196719" cy="10674"/>
            </a:xfrm>
            <a:custGeom>
              <a:avLst/>
              <a:gdLst/>
              <a:ahLst/>
              <a:cxnLst/>
              <a:rect l="l" t="t" r="r" b="b"/>
              <a:pathLst>
                <a:path w="6598" h="358" extrusionOk="0">
                  <a:moveTo>
                    <a:pt x="167" y="0"/>
                  </a:moveTo>
                  <a:cubicBezTo>
                    <a:pt x="96" y="0"/>
                    <a:pt x="0" y="72"/>
                    <a:pt x="0" y="167"/>
                  </a:cubicBezTo>
                  <a:cubicBezTo>
                    <a:pt x="0" y="286"/>
                    <a:pt x="96" y="358"/>
                    <a:pt x="167" y="358"/>
                  </a:cubicBezTo>
                  <a:lnTo>
                    <a:pt x="6430" y="358"/>
                  </a:lnTo>
                  <a:cubicBezTo>
                    <a:pt x="6526" y="358"/>
                    <a:pt x="6597" y="310"/>
                    <a:pt x="6597" y="215"/>
                  </a:cubicBezTo>
                  <a:cubicBezTo>
                    <a:pt x="6597" y="96"/>
                    <a:pt x="6549" y="0"/>
                    <a:pt x="643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0" name="Google Shape;20080;p83"/>
            <p:cNvSpPr/>
            <p:nvPr/>
          </p:nvSpPr>
          <p:spPr>
            <a:xfrm>
              <a:off x="4490408" y="3751266"/>
              <a:ext cx="143440" cy="10674"/>
            </a:xfrm>
            <a:custGeom>
              <a:avLst/>
              <a:gdLst/>
              <a:ahLst/>
              <a:cxnLst/>
              <a:rect l="l" t="t" r="r" b="b"/>
              <a:pathLst>
                <a:path w="4811" h="358" extrusionOk="0">
                  <a:moveTo>
                    <a:pt x="167" y="1"/>
                  </a:moveTo>
                  <a:cubicBezTo>
                    <a:pt x="96" y="1"/>
                    <a:pt x="0" y="72"/>
                    <a:pt x="0" y="167"/>
                  </a:cubicBezTo>
                  <a:cubicBezTo>
                    <a:pt x="0" y="287"/>
                    <a:pt x="96" y="358"/>
                    <a:pt x="167" y="358"/>
                  </a:cubicBezTo>
                  <a:lnTo>
                    <a:pt x="4644" y="358"/>
                  </a:lnTo>
                  <a:cubicBezTo>
                    <a:pt x="4740" y="358"/>
                    <a:pt x="4811" y="310"/>
                    <a:pt x="4811" y="215"/>
                  </a:cubicBezTo>
                  <a:cubicBezTo>
                    <a:pt x="4811" y="96"/>
                    <a:pt x="4763" y="1"/>
                    <a:pt x="464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1" name="Google Shape;20081;p83"/>
            <p:cNvSpPr/>
            <p:nvPr/>
          </p:nvSpPr>
          <p:spPr>
            <a:xfrm>
              <a:off x="4439990" y="3605022"/>
              <a:ext cx="22033" cy="57543"/>
            </a:xfrm>
            <a:custGeom>
              <a:avLst/>
              <a:gdLst/>
              <a:ahLst/>
              <a:cxnLst/>
              <a:rect l="l" t="t" r="r" b="b"/>
              <a:pathLst>
                <a:path w="739" h="1930" extrusionOk="0">
                  <a:moveTo>
                    <a:pt x="215" y="0"/>
                  </a:moveTo>
                  <a:cubicBezTo>
                    <a:pt x="167" y="0"/>
                    <a:pt x="96" y="24"/>
                    <a:pt x="72" y="95"/>
                  </a:cubicBezTo>
                  <a:cubicBezTo>
                    <a:pt x="1" y="191"/>
                    <a:pt x="72" y="333"/>
                    <a:pt x="191" y="333"/>
                  </a:cubicBezTo>
                  <a:lnTo>
                    <a:pt x="382" y="333"/>
                  </a:lnTo>
                  <a:lnTo>
                    <a:pt x="382" y="1762"/>
                  </a:lnTo>
                  <a:cubicBezTo>
                    <a:pt x="382" y="1810"/>
                    <a:pt x="405" y="1881"/>
                    <a:pt x="453" y="1905"/>
                  </a:cubicBezTo>
                  <a:cubicBezTo>
                    <a:pt x="487" y="1922"/>
                    <a:pt x="521" y="1930"/>
                    <a:pt x="553" y="1930"/>
                  </a:cubicBezTo>
                  <a:cubicBezTo>
                    <a:pt x="656" y="1930"/>
                    <a:pt x="739" y="1853"/>
                    <a:pt x="739" y="1762"/>
                  </a:cubicBezTo>
                  <a:lnTo>
                    <a:pt x="739" y="143"/>
                  </a:lnTo>
                  <a:cubicBezTo>
                    <a:pt x="739" y="71"/>
                    <a:pt x="667" y="0"/>
                    <a:pt x="59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2" name="Google Shape;20082;p83"/>
            <p:cNvSpPr/>
            <p:nvPr/>
          </p:nvSpPr>
          <p:spPr>
            <a:xfrm>
              <a:off x="4392435" y="3603800"/>
              <a:ext cx="38342" cy="60465"/>
            </a:xfrm>
            <a:custGeom>
              <a:avLst/>
              <a:gdLst/>
              <a:ahLst/>
              <a:cxnLst/>
              <a:rect l="l" t="t" r="r" b="b"/>
              <a:pathLst>
                <a:path w="1286" h="2028" extrusionOk="0">
                  <a:moveTo>
                    <a:pt x="624" y="332"/>
                  </a:moveTo>
                  <a:cubicBezTo>
                    <a:pt x="654" y="332"/>
                    <a:pt x="685" y="338"/>
                    <a:pt x="714" y="351"/>
                  </a:cubicBezTo>
                  <a:cubicBezTo>
                    <a:pt x="834" y="374"/>
                    <a:pt x="929" y="494"/>
                    <a:pt x="929" y="636"/>
                  </a:cubicBezTo>
                  <a:lnTo>
                    <a:pt x="929" y="1375"/>
                  </a:lnTo>
                  <a:cubicBezTo>
                    <a:pt x="929" y="1494"/>
                    <a:pt x="834" y="1613"/>
                    <a:pt x="714" y="1684"/>
                  </a:cubicBezTo>
                  <a:cubicBezTo>
                    <a:pt x="692" y="1691"/>
                    <a:pt x="670" y="1694"/>
                    <a:pt x="647" y="1694"/>
                  </a:cubicBezTo>
                  <a:cubicBezTo>
                    <a:pt x="501" y="1694"/>
                    <a:pt x="357" y="1567"/>
                    <a:pt x="357" y="1422"/>
                  </a:cubicBezTo>
                  <a:lnTo>
                    <a:pt x="357" y="613"/>
                  </a:lnTo>
                  <a:cubicBezTo>
                    <a:pt x="357" y="456"/>
                    <a:pt x="486" y="332"/>
                    <a:pt x="624" y="332"/>
                  </a:cubicBezTo>
                  <a:close/>
                  <a:moveTo>
                    <a:pt x="639" y="1"/>
                  </a:moveTo>
                  <a:cubicBezTo>
                    <a:pt x="278" y="1"/>
                    <a:pt x="0" y="300"/>
                    <a:pt x="0" y="636"/>
                  </a:cubicBezTo>
                  <a:lnTo>
                    <a:pt x="0" y="1375"/>
                  </a:lnTo>
                  <a:cubicBezTo>
                    <a:pt x="0" y="1740"/>
                    <a:pt x="291" y="2028"/>
                    <a:pt x="663" y="2028"/>
                  </a:cubicBezTo>
                  <a:cubicBezTo>
                    <a:pt x="703" y="2028"/>
                    <a:pt x="744" y="2025"/>
                    <a:pt x="786" y="2018"/>
                  </a:cubicBezTo>
                  <a:cubicBezTo>
                    <a:pt x="1072" y="1922"/>
                    <a:pt x="1286" y="1660"/>
                    <a:pt x="1286" y="1351"/>
                  </a:cubicBezTo>
                  <a:lnTo>
                    <a:pt x="1286" y="636"/>
                  </a:lnTo>
                  <a:cubicBezTo>
                    <a:pt x="1286" y="351"/>
                    <a:pt x="1072" y="65"/>
                    <a:pt x="786" y="17"/>
                  </a:cubicBezTo>
                  <a:cubicBezTo>
                    <a:pt x="736" y="6"/>
                    <a:pt x="686" y="1"/>
                    <a:pt x="63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3" name="Google Shape;20083;p83"/>
            <p:cNvSpPr/>
            <p:nvPr/>
          </p:nvSpPr>
          <p:spPr>
            <a:xfrm>
              <a:off x="4436442" y="3713639"/>
              <a:ext cx="34824" cy="56827"/>
            </a:xfrm>
            <a:custGeom>
              <a:avLst/>
              <a:gdLst/>
              <a:ahLst/>
              <a:cxnLst/>
              <a:rect l="l" t="t" r="r" b="b"/>
              <a:pathLst>
                <a:path w="1168" h="1906" extrusionOk="0">
                  <a:moveTo>
                    <a:pt x="548" y="1"/>
                  </a:moveTo>
                  <a:cubicBezTo>
                    <a:pt x="286" y="1"/>
                    <a:pt x="72" y="167"/>
                    <a:pt x="24" y="429"/>
                  </a:cubicBezTo>
                  <a:cubicBezTo>
                    <a:pt x="1" y="525"/>
                    <a:pt x="48" y="620"/>
                    <a:pt x="120" y="644"/>
                  </a:cubicBezTo>
                  <a:cubicBezTo>
                    <a:pt x="140" y="648"/>
                    <a:pt x="159" y="650"/>
                    <a:pt x="177" y="650"/>
                  </a:cubicBezTo>
                  <a:cubicBezTo>
                    <a:pt x="262" y="650"/>
                    <a:pt x="318" y="603"/>
                    <a:pt x="358" y="525"/>
                  </a:cubicBezTo>
                  <a:cubicBezTo>
                    <a:pt x="382" y="429"/>
                    <a:pt x="477" y="358"/>
                    <a:pt x="548" y="358"/>
                  </a:cubicBezTo>
                  <a:cubicBezTo>
                    <a:pt x="667" y="358"/>
                    <a:pt x="763" y="429"/>
                    <a:pt x="763" y="548"/>
                  </a:cubicBezTo>
                  <a:lnTo>
                    <a:pt x="763" y="596"/>
                  </a:lnTo>
                  <a:cubicBezTo>
                    <a:pt x="739" y="644"/>
                    <a:pt x="715" y="739"/>
                    <a:pt x="644" y="858"/>
                  </a:cubicBezTo>
                  <a:cubicBezTo>
                    <a:pt x="405" y="1191"/>
                    <a:pt x="262" y="1382"/>
                    <a:pt x="191" y="1477"/>
                  </a:cubicBezTo>
                  <a:cubicBezTo>
                    <a:pt x="120" y="1596"/>
                    <a:pt x="48" y="1668"/>
                    <a:pt x="72" y="1739"/>
                  </a:cubicBezTo>
                  <a:cubicBezTo>
                    <a:pt x="120" y="1811"/>
                    <a:pt x="143" y="1834"/>
                    <a:pt x="191" y="1858"/>
                  </a:cubicBezTo>
                  <a:cubicBezTo>
                    <a:pt x="239" y="1858"/>
                    <a:pt x="262" y="1906"/>
                    <a:pt x="524" y="1906"/>
                  </a:cubicBezTo>
                  <a:lnTo>
                    <a:pt x="1001" y="1906"/>
                  </a:lnTo>
                  <a:cubicBezTo>
                    <a:pt x="1096" y="1906"/>
                    <a:pt x="1167" y="1834"/>
                    <a:pt x="1167" y="1739"/>
                  </a:cubicBezTo>
                  <a:cubicBezTo>
                    <a:pt x="1167" y="1620"/>
                    <a:pt x="1120" y="1549"/>
                    <a:pt x="1001" y="1549"/>
                  </a:cubicBezTo>
                  <a:lnTo>
                    <a:pt x="548" y="1549"/>
                  </a:lnTo>
                  <a:cubicBezTo>
                    <a:pt x="644" y="1429"/>
                    <a:pt x="763" y="1263"/>
                    <a:pt x="905" y="1072"/>
                  </a:cubicBezTo>
                  <a:cubicBezTo>
                    <a:pt x="977" y="906"/>
                    <a:pt x="1072" y="763"/>
                    <a:pt x="1096" y="644"/>
                  </a:cubicBezTo>
                  <a:cubicBezTo>
                    <a:pt x="1120" y="548"/>
                    <a:pt x="1096" y="429"/>
                    <a:pt x="1072" y="358"/>
                  </a:cubicBezTo>
                  <a:cubicBezTo>
                    <a:pt x="1025" y="286"/>
                    <a:pt x="1001" y="239"/>
                    <a:pt x="953" y="167"/>
                  </a:cubicBezTo>
                  <a:cubicBezTo>
                    <a:pt x="858" y="48"/>
                    <a:pt x="715" y="1"/>
                    <a:pt x="54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4" name="Google Shape;20084;p83"/>
            <p:cNvSpPr/>
            <p:nvPr/>
          </p:nvSpPr>
          <p:spPr>
            <a:xfrm>
              <a:off x="4392435" y="3712238"/>
              <a:ext cx="36941" cy="56947"/>
            </a:xfrm>
            <a:custGeom>
              <a:avLst/>
              <a:gdLst/>
              <a:ahLst/>
              <a:cxnLst/>
              <a:rect l="l" t="t" r="r" b="b"/>
              <a:pathLst>
                <a:path w="1239" h="1910" extrusionOk="0">
                  <a:moveTo>
                    <a:pt x="595" y="357"/>
                  </a:moveTo>
                  <a:cubicBezTo>
                    <a:pt x="762" y="357"/>
                    <a:pt x="881" y="476"/>
                    <a:pt x="881" y="643"/>
                  </a:cubicBezTo>
                  <a:lnTo>
                    <a:pt x="881" y="1310"/>
                  </a:lnTo>
                  <a:cubicBezTo>
                    <a:pt x="881" y="1429"/>
                    <a:pt x="786" y="1548"/>
                    <a:pt x="643" y="1596"/>
                  </a:cubicBezTo>
                  <a:cubicBezTo>
                    <a:pt x="476" y="1596"/>
                    <a:pt x="357" y="1476"/>
                    <a:pt x="357" y="1310"/>
                  </a:cubicBezTo>
                  <a:lnTo>
                    <a:pt x="357" y="643"/>
                  </a:lnTo>
                  <a:cubicBezTo>
                    <a:pt x="357" y="524"/>
                    <a:pt x="453" y="405"/>
                    <a:pt x="595" y="357"/>
                  </a:cubicBezTo>
                  <a:close/>
                  <a:moveTo>
                    <a:pt x="643" y="0"/>
                  </a:moveTo>
                  <a:cubicBezTo>
                    <a:pt x="310" y="0"/>
                    <a:pt x="0" y="286"/>
                    <a:pt x="0" y="595"/>
                  </a:cubicBezTo>
                  <a:lnTo>
                    <a:pt x="0" y="1286"/>
                  </a:lnTo>
                  <a:cubicBezTo>
                    <a:pt x="0" y="1619"/>
                    <a:pt x="286" y="1881"/>
                    <a:pt x="595" y="1905"/>
                  </a:cubicBezTo>
                  <a:cubicBezTo>
                    <a:pt x="618" y="1908"/>
                    <a:pt x="641" y="1910"/>
                    <a:pt x="664" y="1910"/>
                  </a:cubicBezTo>
                  <a:cubicBezTo>
                    <a:pt x="970" y="1910"/>
                    <a:pt x="1238" y="1620"/>
                    <a:pt x="1238" y="1310"/>
                  </a:cubicBezTo>
                  <a:lnTo>
                    <a:pt x="1238" y="643"/>
                  </a:lnTo>
                  <a:cubicBezTo>
                    <a:pt x="1238" y="310"/>
                    <a:pt x="953" y="48"/>
                    <a:pt x="64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5" name="Google Shape;20085;p83"/>
            <p:cNvSpPr/>
            <p:nvPr/>
          </p:nvSpPr>
          <p:spPr>
            <a:xfrm>
              <a:off x="4437158" y="3821571"/>
              <a:ext cx="33393" cy="56112"/>
            </a:xfrm>
            <a:custGeom>
              <a:avLst/>
              <a:gdLst/>
              <a:ahLst/>
              <a:cxnLst/>
              <a:rect l="l" t="t" r="r" b="b"/>
              <a:pathLst>
                <a:path w="1120" h="1882" extrusionOk="0">
                  <a:moveTo>
                    <a:pt x="572" y="0"/>
                  </a:moveTo>
                  <a:cubicBezTo>
                    <a:pt x="286" y="0"/>
                    <a:pt x="48" y="191"/>
                    <a:pt x="24" y="453"/>
                  </a:cubicBezTo>
                  <a:cubicBezTo>
                    <a:pt x="0" y="548"/>
                    <a:pt x="48" y="620"/>
                    <a:pt x="167" y="667"/>
                  </a:cubicBezTo>
                  <a:cubicBezTo>
                    <a:pt x="179" y="670"/>
                    <a:pt x="192" y="672"/>
                    <a:pt x="204" y="672"/>
                  </a:cubicBezTo>
                  <a:cubicBezTo>
                    <a:pt x="286" y="672"/>
                    <a:pt x="361" y="604"/>
                    <a:pt x="381" y="501"/>
                  </a:cubicBezTo>
                  <a:cubicBezTo>
                    <a:pt x="405" y="429"/>
                    <a:pt x="500" y="334"/>
                    <a:pt x="596" y="334"/>
                  </a:cubicBezTo>
                  <a:cubicBezTo>
                    <a:pt x="715" y="334"/>
                    <a:pt x="810" y="429"/>
                    <a:pt x="810" y="548"/>
                  </a:cubicBezTo>
                  <a:cubicBezTo>
                    <a:pt x="810" y="667"/>
                    <a:pt x="715" y="739"/>
                    <a:pt x="596" y="739"/>
                  </a:cubicBezTo>
                  <a:cubicBezTo>
                    <a:pt x="500" y="739"/>
                    <a:pt x="405" y="834"/>
                    <a:pt x="405" y="929"/>
                  </a:cubicBezTo>
                  <a:cubicBezTo>
                    <a:pt x="405" y="1024"/>
                    <a:pt x="500" y="1096"/>
                    <a:pt x="596" y="1096"/>
                  </a:cubicBezTo>
                  <a:cubicBezTo>
                    <a:pt x="715" y="1096"/>
                    <a:pt x="810" y="1191"/>
                    <a:pt x="810" y="1310"/>
                  </a:cubicBezTo>
                  <a:cubicBezTo>
                    <a:pt x="810" y="1429"/>
                    <a:pt x="715" y="1525"/>
                    <a:pt x="596" y="1525"/>
                  </a:cubicBezTo>
                  <a:cubicBezTo>
                    <a:pt x="500" y="1525"/>
                    <a:pt x="405" y="1429"/>
                    <a:pt x="381" y="1334"/>
                  </a:cubicBezTo>
                  <a:lnTo>
                    <a:pt x="381" y="1310"/>
                  </a:lnTo>
                  <a:cubicBezTo>
                    <a:pt x="381" y="1215"/>
                    <a:pt x="286" y="1144"/>
                    <a:pt x="215" y="1144"/>
                  </a:cubicBezTo>
                  <a:cubicBezTo>
                    <a:pt x="119" y="1144"/>
                    <a:pt x="24" y="1215"/>
                    <a:pt x="24" y="1310"/>
                  </a:cubicBezTo>
                  <a:lnTo>
                    <a:pt x="24" y="1405"/>
                  </a:lnTo>
                  <a:cubicBezTo>
                    <a:pt x="48" y="1667"/>
                    <a:pt x="286" y="1882"/>
                    <a:pt x="572" y="1882"/>
                  </a:cubicBezTo>
                  <a:cubicBezTo>
                    <a:pt x="858" y="1882"/>
                    <a:pt x="1120" y="1644"/>
                    <a:pt x="1120" y="1310"/>
                  </a:cubicBezTo>
                  <a:cubicBezTo>
                    <a:pt x="1120" y="1167"/>
                    <a:pt x="1072" y="1048"/>
                    <a:pt x="977" y="929"/>
                  </a:cubicBezTo>
                  <a:cubicBezTo>
                    <a:pt x="1072" y="834"/>
                    <a:pt x="1120" y="691"/>
                    <a:pt x="1120" y="548"/>
                  </a:cubicBezTo>
                  <a:cubicBezTo>
                    <a:pt x="1120" y="239"/>
                    <a:pt x="858" y="0"/>
                    <a:pt x="5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6" name="Google Shape;20086;p83"/>
            <p:cNvSpPr/>
            <p:nvPr/>
          </p:nvSpPr>
          <p:spPr>
            <a:xfrm>
              <a:off x="4392435" y="3820855"/>
              <a:ext cx="36225" cy="56827"/>
            </a:xfrm>
            <a:custGeom>
              <a:avLst/>
              <a:gdLst/>
              <a:ahLst/>
              <a:cxnLst/>
              <a:rect l="l" t="t" r="r" b="b"/>
              <a:pathLst>
                <a:path w="1215" h="1906" extrusionOk="0">
                  <a:moveTo>
                    <a:pt x="595" y="334"/>
                  </a:moveTo>
                  <a:cubicBezTo>
                    <a:pt x="762" y="334"/>
                    <a:pt x="881" y="453"/>
                    <a:pt x="881" y="596"/>
                  </a:cubicBezTo>
                  <a:lnTo>
                    <a:pt x="881" y="1287"/>
                  </a:lnTo>
                  <a:cubicBezTo>
                    <a:pt x="881" y="1406"/>
                    <a:pt x="786" y="1501"/>
                    <a:pt x="643" y="1549"/>
                  </a:cubicBezTo>
                  <a:cubicBezTo>
                    <a:pt x="476" y="1549"/>
                    <a:pt x="357" y="1429"/>
                    <a:pt x="357" y="1287"/>
                  </a:cubicBezTo>
                  <a:lnTo>
                    <a:pt x="357" y="596"/>
                  </a:lnTo>
                  <a:cubicBezTo>
                    <a:pt x="357" y="477"/>
                    <a:pt x="453" y="358"/>
                    <a:pt x="595" y="334"/>
                  </a:cubicBezTo>
                  <a:close/>
                  <a:moveTo>
                    <a:pt x="619" y="1"/>
                  </a:moveTo>
                  <a:cubicBezTo>
                    <a:pt x="310" y="1"/>
                    <a:pt x="0" y="263"/>
                    <a:pt x="0" y="596"/>
                  </a:cubicBezTo>
                  <a:lnTo>
                    <a:pt x="0" y="1287"/>
                  </a:lnTo>
                  <a:cubicBezTo>
                    <a:pt x="0" y="1596"/>
                    <a:pt x="286" y="1882"/>
                    <a:pt x="595" y="1906"/>
                  </a:cubicBezTo>
                  <a:cubicBezTo>
                    <a:pt x="929" y="1906"/>
                    <a:pt x="1215" y="1644"/>
                    <a:pt x="1215" y="1310"/>
                  </a:cubicBezTo>
                  <a:lnTo>
                    <a:pt x="1215" y="620"/>
                  </a:lnTo>
                  <a:cubicBezTo>
                    <a:pt x="1215" y="286"/>
                    <a:pt x="953" y="24"/>
                    <a:pt x="61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7" name="Google Shape;20087;p83"/>
            <p:cNvSpPr/>
            <p:nvPr/>
          </p:nvSpPr>
          <p:spPr>
            <a:xfrm>
              <a:off x="4490408" y="3835048"/>
              <a:ext cx="196719" cy="10704"/>
            </a:xfrm>
            <a:custGeom>
              <a:avLst/>
              <a:gdLst/>
              <a:ahLst/>
              <a:cxnLst/>
              <a:rect l="l" t="t" r="r" b="b"/>
              <a:pathLst>
                <a:path w="6598" h="359" extrusionOk="0">
                  <a:moveTo>
                    <a:pt x="167" y="1"/>
                  </a:moveTo>
                  <a:cubicBezTo>
                    <a:pt x="96" y="1"/>
                    <a:pt x="0" y="49"/>
                    <a:pt x="0" y="144"/>
                  </a:cubicBezTo>
                  <a:cubicBezTo>
                    <a:pt x="0" y="263"/>
                    <a:pt x="96" y="358"/>
                    <a:pt x="167" y="358"/>
                  </a:cubicBezTo>
                  <a:lnTo>
                    <a:pt x="6430" y="358"/>
                  </a:lnTo>
                  <a:cubicBezTo>
                    <a:pt x="6526" y="358"/>
                    <a:pt x="6597" y="287"/>
                    <a:pt x="6597" y="215"/>
                  </a:cubicBezTo>
                  <a:cubicBezTo>
                    <a:pt x="6597" y="96"/>
                    <a:pt x="6549" y="1"/>
                    <a:pt x="643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8" name="Google Shape;20088;p83"/>
            <p:cNvSpPr/>
            <p:nvPr/>
          </p:nvSpPr>
          <p:spPr>
            <a:xfrm>
              <a:off x="4490408" y="3859914"/>
              <a:ext cx="143440" cy="10674"/>
            </a:xfrm>
            <a:custGeom>
              <a:avLst/>
              <a:gdLst/>
              <a:ahLst/>
              <a:cxnLst/>
              <a:rect l="l" t="t" r="r" b="b"/>
              <a:pathLst>
                <a:path w="4811" h="358" extrusionOk="0">
                  <a:moveTo>
                    <a:pt x="167" y="0"/>
                  </a:moveTo>
                  <a:cubicBezTo>
                    <a:pt x="96" y="0"/>
                    <a:pt x="0" y="48"/>
                    <a:pt x="0" y="143"/>
                  </a:cubicBezTo>
                  <a:cubicBezTo>
                    <a:pt x="0" y="262"/>
                    <a:pt x="96" y="358"/>
                    <a:pt x="167" y="358"/>
                  </a:cubicBezTo>
                  <a:lnTo>
                    <a:pt x="4644" y="358"/>
                  </a:lnTo>
                  <a:cubicBezTo>
                    <a:pt x="4740" y="358"/>
                    <a:pt x="4811" y="286"/>
                    <a:pt x="4811" y="215"/>
                  </a:cubicBezTo>
                  <a:cubicBezTo>
                    <a:pt x="4811" y="96"/>
                    <a:pt x="4763" y="0"/>
                    <a:pt x="464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9" name="Google Shape;20089;p83"/>
            <p:cNvSpPr/>
            <p:nvPr/>
          </p:nvSpPr>
          <p:spPr>
            <a:xfrm>
              <a:off x="4366853" y="3573060"/>
              <a:ext cx="348657" cy="354321"/>
            </a:xfrm>
            <a:custGeom>
              <a:avLst/>
              <a:gdLst/>
              <a:ahLst/>
              <a:cxnLst/>
              <a:rect l="l" t="t" r="r" b="b"/>
              <a:pathLst>
                <a:path w="11694" h="11884" extrusionOk="0">
                  <a:moveTo>
                    <a:pt x="11289" y="334"/>
                  </a:moveTo>
                  <a:lnTo>
                    <a:pt x="11336" y="3644"/>
                  </a:lnTo>
                  <a:lnTo>
                    <a:pt x="6550" y="3644"/>
                  </a:lnTo>
                  <a:cubicBezTo>
                    <a:pt x="6526" y="3644"/>
                    <a:pt x="6454" y="3668"/>
                    <a:pt x="6431" y="3692"/>
                  </a:cubicBezTo>
                  <a:lnTo>
                    <a:pt x="5835" y="4263"/>
                  </a:lnTo>
                  <a:lnTo>
                    <a:pt x="5240" y="3692"/>
                  </a:lnTo>
                  <a:cubicBezTo>
                    <a:pt x="5216" y="3668"/>
                    <a:pt x="5145" y="3644"/>
                    <a:pt x="5121" y="3644"/>
                  </a:cubicBezTo>
                  <a:lnTo>
                    <a:pt x="334" y="3644"/>
                  </a:lnTo>
                  <a:lnTo>
                    <a:pt x="334" y="334"/>
                  </a:lnTo>
                  <a:close/>
                  <a:moveTo>
                    <a:pt x="239" y="0"/>
                  </a:moveTo>
                  <a:cubicBezTo>
                    <a:pt x="144" y="0"/>
                    <a:pt x="72" y="96"/>
                    <a:pt x="72" y="191"/>
                  </a:cubicBezTo>
                  <a:lnTo>
                    <a:pt x="72" y="4620"/>
                  </a:lnTo>
                  <a:cubicBezTo>
                    <a:pt x="72" y="4644"/>
                    <a:pt x="96" y="4716"/>
                    <a:pt x="120" y="4716"/>
                  </a:cubicBezTo>
                  <a:cubicBezTo>
                    <a:pt x="159" y="4735"/>
                    <a:pt x="200" y="4744"/>
                    <a:pt x="239" y="4744"/>
                  </a:cubicBezTo>
                  <a:cubicBezTo>
                    <a:pt x="342" y="4744"/>
                    <a:pt x="429" y="4683"/>
                    <a:pt x="429" y="4597"/>
                  </a:cubicBezTo>
                  <a:lnTo>
                    <a:pt x="429" y="4001"/>
                  </a:lnTo>
                  <a:lnTo>
                    <a:pt x="5121" y="4001"/>
                  </a:lnTo>
                  <a:lnTo>
                    <a:pt x="5716" y="4549"/>
                  </a:lnTo>
                  <a:cubicBezTo>
                    <a:pt x="5788" y="4620"/>
                    <a:pt x="5835" y="4620"/>
                    <a:pt x="5907" y="4620"/>
                  </a:cubicBezTo>
                  <a:cubicBezTo>
                    <a:pt x="5954" y="4620"/>
                    <a:pt x="6026" y="4597"/>
                    <a:pt x="6073" y="4549"/>
                  </a:cubicBezTo>
                  <a:lnTo>
                    <a:pt x="6669" y="4001"/>
                  </a:lnTo>
                  <a:lnTo>
                    <a:pt x="11384" y="4001"/>
                  </a:lnTo>
                  <a:lnTo>
                    <a:pt x="11384" y="7264"/>
                  </a:lnTo>
                  <a:lnTo>
                    <a:pt x="6574" y="7264"/>
                  </a:lnTo>
                  <a:cubicBezTo>
                    <a:pt x="6526" y="7264"/>
                    <a:pt x="6502" y="7288"/>
                    <a:pt x="6454" y="7335"/>
                  </a:cubicBezTo>
                  <a:lnTo>
                    <a:pt x="5859" y="7883"/>
                  </a:lnTo>
                  <a:lnTo>
                    <a:pt x="5264" y="7335"/>
                  </a:lnTo>
                  <a:cubicBezTo>
                    <a:pt x="5240" y="7288"/>
                    <a:pt x="5192" y="7264"/>
                    <a:pt x="5145" y="7264"/>
                  </a:cubicBezTo>
                  <a:lnTo>
                    <a:pt x="358" y="7264"/>
                  </a:lnTo>
                  <a:lnTo>
                    <a:pt x="358" y="5430"/>
                  </a:lnTo>
                  <a:cubicBezTo>
                    <a:pt x="358" y="5335"/>
                    <a:pt x="286" y="5240"/>
                    <a:pt x="215" y="5240"/>
                  </a:cubicBezTo>
                  <a:cubicBezTo>
                    <a:pt x="96" y="5240"/>
                    <a:pt x="1" y="5311"/>
                    <a:pt x="1" y="5430"/>
                  </a:cubicBezTo>
                  <a:lnTo>
                    <a:pt x="1" y="10979"/>
                  </a:lnTo>
                  <a:cubicBezTo>
                    <a:pt x="1" y="11146"/>
                    <a:pt x="120" y="11265"/>
                    <a:pt x="263" y="11265"/>
                  </a:cubicBezTo>
                  <a:lnTo>
                    <a:pt x="5049" y="11265"/>
                  </a:lnTo>
                  <a:lnTo>
                    <a:pt x="5645" y="11812"/>
                  </a:lnTo>
                  <a:cubicBezTo>
                    <a:pt x="5716" y="11884"/>
                    <a:pt x="5788" y="11884"/>
                    <a:pt x="5835" y="11884"/>
                  </a:cubicBezTo>
                  <a:cubicBezTo>
                    <a:pt x="5883" y="11884"/>
                    <a:pt x="5954" y="11860"/>
                    <a:pt x="6002" y="11812"/>
                  </a:cubicBezTo>
                  <a:lnTo>
                    <a:pt x="6597" y="11265"/>
                  </a:lnTo>
                  <a:lnTo>
                    <a:pt x="7859" y="11265"/>
                  </a:lnTo>
                  <a:cubicBezTo>
                    <a:pt x="7955" y="11265"/>
                    <a:pt x="8026" y="11193"/>
                    <a:pt x="8026" y="11098"/>
                  </a:cubicBezTo>
                  <a:cubicBezTo>
                    <a:pt x="8026" y="10979"/>
                    <a:pt x="7979" y="10907"/>
                    <a:pt x="7859" y="10907"/>
                  </a:cubicBezTo>
                  <a:lnTo>
                    <a:pt x="6550" y="10907"/>
                  </a:lnTo>
                  <a:cubicBezTo>
                    <a:pt x="6526" y="10907"/>
                    <a:pt x="6454" y="10931"/>
                    <a:pt x="6431" y="10955"/>
                  </a:cubicBezTo>
                  <a:lnTo>
                    <a:pt x="5835" y="11527"/>
                  </a:lnTo>
                  <a:lnTo>
                    <a:pt x="5240" y="10955"/>
                  </a:lnTo>
                  <a:cubicBezTo>
                    <a:pt x="5216" y="10931"/>
                    <a:pt x="5145" y="10907"/>
                    <a:pt x="5121" y="10907"/>
                  </a:cubicBezTo>
                  <a:lnTo>
                    <a:pt x="334" y="10907"/>
                  </a:lnTo>
                  <a:lnTo>
                    <a:pt x="334" y="7597"/>
                  </a:lnTo>
                  <a:lnTo>
                    <a:pt x="5026" y="7597"/>
                  </a:lnTo>
                  <a:lnTo>
                    <a:pt x="5621" y="8145"/>
                  </a:lnTo>
                  <a:cubicBezTo>
                    <a:pt x="5692" y="8216"/>
                    <a:pt x="5740" y="8216"/>
                    <a:pt x="5811" y="8216"/>
                  </a:cubicBezTo>
                  <a:cubicBezTo>
                    <a:pt x="5859" y="8216"/>
                    <a:pt x="5931" y="8193"/>
                    <a:pt x="5978" y="8145"/>
                  </a:cubicBezTo>
                  <a:lnTo>
                    <a:pt x="6574" y="7597"/>
                  </a:lnTo>
                  <a:lnTo>
                    <a:pt x="11289" y="7597"/>
                  </a:lnTo>
                  <a:lnTo>
                    <a:pt x="11289" y="10907"/>
                  </a:lnTo>
                  <a:lnTo>
                    <a:pt x="8669" y="10907"/>
                  </a:lnTo>
                  <a:cubicBezTo>
                    <a:pt x="8574" y="10907"/>
                    <a:pt x="8479" y="10955"/>
                    <a:pt x="8479" y="11050"/>
                  </a:cubicBezTo>
                  <a:cubicBezTo>
                    <a:pt x="8479" y="11169"/>
                    <a:pt x="8550" y="11265"/>
                    <a:pt x="8669" y="11265"/>
                  </a:cubicBezTo>
                  <a:lnTo>
                    <a:pt x="11360" y="11265"/>
                  </a:lnTo>
                  <a:cubicBezTo>
                    <a:pt x="11527" y="11265"/>
                    <a:pt x="11646" y="11146"/>
                    <a:pt x="11646" y="10979"/>
                  </a:cubicBezTo>
                  <a:lnTo>
                    <a:pt x="11646" y="262"/>
                  </a:lnTo>
                  <a:cubicBezTo>
                    <a:pt x="11694" y="119"/>
                    <a:pt x="11575" y="0"/>
                    <a:pt x="1143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90" name="Google Shape;20090;p83"/>
          <p:cNvGrpSpPr/>
          <p:nvPr/>
        </p:nvGrpSpPr>
        <p:grpSpPr>
          <a:xfrm>
            <a:off x="3253852" y="3573060"/>
            <a:ext cx="354321" cy="355753"/>
            <a:chOff x="3672939" y="3573060"/>
            <a:chExt cx="354321" cy="355753"/>
          </a:xfrm>
        </p:grpSpPr>
        <p:sp>
          <p:nvSpPr>
            <p:cNvPr id="20091" name="Google Shape;20091;p83"/>
            <p:cNvSpPr/>
            <p:nvPr/>
          </p:nvSpPr>
          <p:spPr>
            <a:xfrm>
              <a:off x="3677888" y="3896825"/>
              <a:ext cx="343678" cy="24180"/>
            </a:xfrm>
            <a:custGeom>
              <a:avLst/>
              <a:gdLst/>
              <a:ahLst/>
              <a:cxnLst/>
              <a:rect l="l" t="t" r="r" b="b"/>
              <a:pathLst>
                <a:path w="11527" h="811" extrusionOk="0">
                  <a:moveTo>
                    <a:pt x="144" y="1"/>
                  </a:moveTo>
                  <a:cubicBezTo>
                    <a:pt x="72" y="1"/>
                    <a:pt x="1" y="72"/>
                    <a:pt x="1" y="120"/>
                  </a:cubicBezTo>
                  <a:lnTo>
                    <a:pt x="1" y="691"/>
                  </a:lnTo>
                  <a:cubicBezTo>
                    <a:pt x="1" y="739"/>
                    <a:pt x="72" y="810"/>
                    <a:pt x="144" y="810"/>
                  </a:cubicBezTo>
                  <a:lnTo>
                    <a:pt x="11408" y="810"/>
                  </a:lnTo>
                  <a:cubicBezTo>
                    <a:pt x="11479" y="810"/>
                    <a:pt x="11503" y="787"/>
                    <a:pt x="11527" y="691"/>
                  </a:cubicBezTo>
                  <a:lnTo>
                    <a:pt x="11527" y="120"/>
                  </a:lnTo>
                  <a:cubicBezTo>
                    <a:pt x="11527" y="72"/>
                    <a:pt x="11479" y="1"/>
                    <a:pt x="11408" y="1"/>
                  </a:cubicBezTo>
                  <a:close/>
                </a:path>
              </a:pathLst>
            </a:custGeom>
            <a:solidFill>
              <a:srgbClr val="939F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2" name="Google Shape;20092;p83"/>
            <p:cNvSpPr/>
            <p:nvPr/>
          </p:nvSpPr>
          <p:spPr>
            <a:xfrm>
              <a:off x="4003084" y="3896825"/>
              <a:ext cx="17800" cy="24180"/>
            </a:xfrm>
            <a:custGeom>
              <a:avLst/>
              <a:gdLst/>
              <a:ahLst/>
              <a:cxnLst/>
              <a:rect l="l" t="t" r="r" b="b"/>
              <a:pathLst>
                <a:path w="597" h="811" extrusionOk="0">
                  <a:moveTo>
                    <a:pt x="1" y="1"/>
                  </a:moveTo>
                  <a:cubicBezTo>
                    <a:pt x="72" y="1"/>
                    <a:pt x="120" y="72"/>
                    <a:pt x="120" y="120"/>
                  </a:cubicBezTo>
                  <a:lnTo>
                    <a:pt x="120" y="691"/>
                  </a:lnTo>
                  <a:cubicBezTo>
                    <a:pt x="120" y="739"/>
                    <a:pt x="72" y="810"/>
                    <a:pt x="1" y="810"/>
                  </a:cubicBezTo>
                  <a:lnTo>
                    <a:pt x="477" y="810"/>
                  </a:lnTo>
                  <a:cubicBezTo>
                    <a:pt x="549" y="810"/>
                    <a:pt x="596" y="763"/>
                    <a:pt x="596" y="691"/>
                  </a:cubicBezTo>
                  <a:lnTo>
                    <a:pt x="596" y="120"/>
                  </a:lnTo>
                  <a:cubicBezTo>
                    <a:pt x="596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3" name="Google Shape;20093;p83"/>
            <p:cNvSpPr/>
            <p:nvPr/>
          </p:nvSpPr>
          <p:spPr>
            <a:xfrm>
              <a:off x="3943454" y="3681677"/>
              <a:ext cx="55396" cy="215175"/>
            </a:xfrm>
            <a:custGeom>
              <a:avLst/>
              <a:gdLst/>
              <a:ahLst/>
              <a:cxnLst/>
              <a:rect l="l" t="t" r="r" b="b"/>
              <a:pathLst>
                <a:path w="1858" h="7217" extrusionOk="0">
                  <a:moveTo>
                    <a:pt x="72" y="1"/>
                  </a:moveTo>
                  <a:cubicBezTo>
                    <a:pt x="24" y="1"/>
                    <a:pt x="0" y="25"/>
                    <a:pt x="0" y="49"/>
                  </a:cubicBezTo>
                  <a:lnTo>
                    <a:pt x="0" y="7217"/>
                  </a:lnTo>
                  <a:lnTo>
                    <a:pt x="1858" y="7217"/>
                  </a:lnTo>
                  <a:lnTo>
                    <a:pt x="1858" y="49"/>
                  </a:lnTo>
                  <a:cubicBezTo>
                    <a:pt x="1858" y="25"/>
                    <a:pt x="1810" y="1"/>
                    <a:pt x="1787" y="1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4" name="Google Shape;20094;p83"/>
            <p:cNvSpPr/>
            <p:nvPr/>
          </p:nvSpPr>
          <p:spPr>
            <a:xfrm>
              <a:off x="3832689" y="3644050"/>
              <a:ext cx="55396" cy="252801"/>
            </a:xfrm>
            <a:custGeom>
              <a:avLst/>
              <a:gdLst/>
              <a:ahLst/>
              <a:cxnLst/>
              <a:rect l="l" t="t" r="r" b="b"/>
              <a:pathLst>
                <a:path w="1858" h="8479" extrusionOk="0">
                  <a:moveTo>
                    <a:pt x="0" y="1"/>
                  </a:moveTo>
                  <a:lnTo>
                    <a:pt x="0" y="8479"/>
                  </a:lnTo>
                  <a:lnTo>
                    <a:pt x="1858" y="8479"/>
                  </a:lnTo>
                  <a:lnTo>
                    <a:pt x="1858" y="72"/>
                  </a:lnTo>
                  <a:cubicBezTo>
                    <a:pt x="1858" y="25"/>
                    <a:pt x="1810" y="1"/>
                    <a:pt x="1786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5" name="Google Shape;20095;p83"/>
            <p:cNvSpPr/>
            <p:nvPr/>
          </p:nvSpPr>
          <p:spPr>
            <a:xfrm>
              <a:off x="3871748" y="3644498"/>
              <a:ext cx="16339" cy="253785"/>
            </a:xfrm>
            <a:custGeom>
              <a:avLst/>
              <a:gdLst/>
              <a:ahLst/>
              <a:cxnLst/>
              <a:rect l="l" t="t" r="r" b="b"/>
              <a:pathLst>
                <a:path w="548" h="8512" extrusionOk="0">
                  <a:moveTo>
                    <a:pt x="498" y="1"/>
                  </a:moveTo>
                  <a:cubicBezTo>
                    <a:pt x="490" y="1"/>
                    <a:pt x="482" y="4"/>
                    <a:pt x="476" y="10"/>
                  </a:cubicBezTo>
                  <a:lnTo>
                    <a:pt x="0" y="10"/>
                  </a:lnTo>
                  <a:cubicBezTo>
                    <a:pt x="24" y="10"/>
                    <a:pt x="72" y="57"/>
                    <a:pt x="72" y="81"/>
                  </a:cubicBezTo>
                  <a:lnTo>
                    <a:pt x="72" y="8511"/>
                  </a:lnTo>
                  <a:lnTo>
                    <a:pt x="548" y="8511"/>
                  </a:lnTo>
                  <a:lnTo>
                    <a:pt x="548" y="81"/>
                  </a:lnTo>
                  <a:cubicBezTo>
                    <a:pt x="548" y="27"/>
                    <a:pt x="521" y="1"/>
                    <a:pt x="498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6" name="Google Shape;20096;p83"/>
            <p:cNvSpPr/>
            <p:nvPr/>
          </p:nvSpPr>
          <p:spPr>
            <a:xfrm>
              <a:off x="3778008" y="3607139"/>
              <a:ext cx="54711" cy="289712"/>
            </a:xfrm>
            <a:custGeom>
              <a:avLst/>
              <a:gdLst/>
              <a:ahLst/>
              <a:cxnLst/>
              <a:rect l="l" t="t" r="r" b="b"/>
              <a:pathLst>
                <a:path w="1835" h="9717" extrusionOk="0">
                  <a:moveTo>
                    <a:pt x="48" y="0"/>
                  </a:moveTo>
                  <a:cubicBezTo>
                    <a:pt x="24" y="0"/>
                    <a:pt x="1" y="24"/>
                    <a:pt x="1" y="48"/>
                  </a:cubicBezTo>
                  <a:lnTo>
                    <a:pt x="1" y="9717"/>
                  </a:lnTo>
                  <a:lnTo>
                    <a:pt x="1834" y="9717"/>
                  </a:lnTo>
                  <a:lnTo>
                    <a:pt x="1834" y="48"/>
                  </a:lnTo>
                  <a:cubicBezTo>
                    <a:pt x="1834" y="24"/>
                    <a:pt x="1811" y="0"/>
                    <a:pt x="1787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7" name="Google Shape;20097;p83"/>
            <p:cNvSpPr/>
            <p:nvPr/>
          </p:nvSpPr>
          <p:spPr>
            <a:xfrm>
              <a:off x="3817066" y="3607557"/>
              <a:ext cx="15653" cy="290726"/>
            </a:xfrm>
            <a:custGeom>
              <a:avLst/>
              <a:gdLst/>
              <a:ahLst/>
              <a:cxnLst/>
              <a:rect l="l" t="t" r="r" b="b"/>
              <a:pathLst>
                <a:path w="525" h="9751" extrusionOk="0">
                  <a:moveTo>
                    <a:pt x="495" y="1"/>
                  </a:moveTo>
                  <a:cubicBezTo>
                    <a:pt x="490" y="1"/>
                    <a:pt x="483" y="4"/>
                    <a:pt x="477" y="10"/>
                  </a:cubicBezTo>
                  <a:lnTo>
                    <a:pt x="0" y="10"/>
                  </a:lnTo>
                  <a:cubicBezTo>
                    <a:pt x="24" y="10"/>
                    <a:pt x="48" y="34"/>
                    <a:pt x="48" y="58"/>
                  </a:cubicBezTo>
                  <a:lnTo>
                    <a:pt x="48" y="9750"/>
                  </a:lnTo>
                  <a:lnTo>
                    <a:pt x="524" y="9750"/>
                  </a:lnTo>
                  <a:lnTo>
                    <a:pt x="524" y="58"/>
                  </a:lnTo>
                  <a:cubicBezTo>
                    <a:pt x="524" y="23"/>
                    <a:pt x="512" y="1"/>
                    <a:pt x="495" y="1"/>
                  </a:cubicBez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8" name="Google Shape;20098;p83"/>
            <p:cNvSpPr/>
            <p:nvPr/>
          </p:nvSpPr>
          <p:spPr>
            <a:xfrm>
              <a:off x="3721926" y="3756961"/>
              <a:ext cx="54681" cy="139892"/>
            </a:xfrm>
            <a:custGeom>
              <a:avLst/>
              <a:gdLst/>
              <a:ahLst/>
              <a:cxnLst/>
              <a:rect l="l" t="t" r="r" b="b"/>
              <a:pathLst>
                <a:path w="1834" h="4692" extrusionOk="0">
                  <a:moveTo>
                    <a:pt x="48" y="0"/>
                  </a:moveTo>
                  <a:cubicBezTo>
                    <a:pt x="24" y="0"/>
                    <a:pt x="0" y="24"/>
                    <a:pt x="0" y="48"/>
                  </a:cubicBezTo>
                  <a:lnTo>
                    <a:pt x="0" y="4692"/>
                  </a:lnTo>
                  <a:lnTo>
                    <a:pt x="1834" y="4692"/>
                  </a:lnTo>
                  <a:lnTo>
                    <a:pt x="1834" y="0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9" name="Google Shape;20099;p83"/>
            <p:cNvSpPr/>
            <p:nvPr/>
          </p:nvSpPr>
          <p:spPr>
            <a:xfrm>
              <a:off x="3763816" y="3756246"/>
              <a:ext cx="14222" cy="140608"/>
            </a:xfrm>
            <a:custGeom>
              <a:avLst/>
              <a:gdLst/>
              <a:ahLst/>
              <a:cxnLst/>
              <a:rect l="l" t="t" r="r" b="b"/>
              <a:pathLst>
                <a:path w="477" h="4716" extrusionOk="0">
                  <a:moveTo>
                    <a:pt x="0" y="0"/>
                  </a:moveTo>
                  <a:lnTo>
                    <a:pt x="0" y="4716"/>
                  </a:lnTo>
                  <a:lnTo>
                    <a:pt x="477" y="4716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0" name="Google Shape;20100;p83"/>
            <p:cNvSpPr/>
            <p:nvPr/>
          </p:nvSpPr>
          <p:spPr>
            <a:xfrm>
              <a:off x="3888057" y="3830784"/>
              <a:ext cx="54711" cy="66070"/>
            </a:xfrm>
            <a:custGeom>
              <a:avLst/>
              <a:gdLst/>
              <a:ahLst/>
              <a:cxnLst/>
              <a:rect l="l" t="t" r="r" b="b"/>
              <a:pathLst>
                <a:path w="1835" h="2216" extrusionOk="0">
                  <a:moveTo>
                    <a:pt x="1" y="1"/>
                  </a:moveTo>
                  <a:lnTo>
                    <a:pt x="1" y="2216"/>
                  </a:lnTo>
                  <a:lnTo>
                    <a:pt x="1835" y="2216"/>
                  </a:lnTo>
                  <a:lnTo>
                    <a:pt x="1835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1" name="Google Shape;20101;p83"/>
            <p:cNvSpPr/>
            <p:nvPr/>
          </p:nvSpPr>
          <p:spPr>
            <a:xfrm>
              <a:off x="3982512" y="3682125"/>
              <a:ext cx="16339" cy="216159"/>
            </a:xfrm>
            <a:custGeom>
              <a:avLst/>
              <a:gdLst/>
              <a:ahLst/>
              <a:cxnLst/>
              <a:rect l="l" t="t" r="r" b="b"/>
              <a:pathLst>
                <a:path w="548" h="7250" extrusionOk="0">
                  <a:moveTo>
                    <a:pt x="510" y="0"/>
                  </a:moveTo>
                  <a:cubicBezTo>
                    <a:pt x="500" y="0"/>
                    <a:pt x="489" y="3"/>
                    <a:pt x="477" y="10"/>
                  </a:cubicBezTo>
                  <a:lnTo>
                    <a:pt x="0" y="10"/>
                  </a:lnTo>
                  <a:cubicBezTo>
                    <a:pt x="48" y="10"/>
                    <a:pt x="72" y="34"/>
                    <a:pt x="72" y="57"/>
                  </a:cubicBezTo>
                  <a:lnTo>
                    <a:pt x="72" y="7249"/>
                  </a:lnTo>
                  <a:lnTo>
                    <a:pt x="548" y="7249"/>
                  </a:lnTo>
                  <a:lnTo>
                    <a:pt x="548" y="57"/>
                  </a:lnTo>
                  <a:cubicBezTo>
                    <a:pt x="548" y="23"/>
                    <a:pt x="535" y="0"/>
                    <a:pt x="510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2" name="Google Shape;20102;p83"/>
            <p:cNvSpPr/>
            <p:nvPr/>
          </p:nvSpPr>
          <p:spPr>
            <a:xfrm>
              <a:off x="3929261" y="3830784"/>
              <a:ext cx="14222" cy="66070"/>
            </a:xfrm>
            <a:custGeom>
              <a:avLst/>
              <a:gdLst/>
              <a:ahLst/>
              <a:cxnLst/>
              <a:rect l="l" t="t" r="r" b="b"/>
              <a:pathLst>
                <a:path w="477" h="2216" extrusionOk="0">
                  <a:moveTo>
                    <a:pt x="0" y="1"/>
                  </a:moveTo>
                  <a:lnTo>
                    <a:pt x="0" y="2216"/>
                  </a:lnTo>
                  <a:lnTo>
                    <a:pt x="476" y="2216"/>
                  </a:lnTo>
                  <a:lnTo>
                    <a:pt x="476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3" name="Google Shape;20103;p83"/>
            <p:cNvSpPr/>
            <p:nvPr/>
          </p:nvSpPr>
          <p:spPr>
            <a:xfrm>
              <a:off x="3672939" y="3573060"/>
              <a:ext cx="354321" cy="355753"/>
            </a:xfrm>
            <a:custGeom>
              <a:avLst/>
              <a:gdLst/>
              <a:ahLst/>
              <a:cxnLst/>
              <a:rect l="l" t="t" r="r" b="b"/>
              <a:pathLst>
                <a:path w="11884" h="11932" extrusionOk="0">
                  <a:moveTo>
                    <a:pt x="3310" y="6335"/>
                  </a:moveTo>
                  <a:lnTo>
                    <a:pt x="3310" y="10717"/>
                  </a:lnTo>
                  <a:lnTo>
                    <a:pt x="1786" y="10717"/>
                  </a:lnTo>
                  <a:lnTo>
                    <a:pt x="1786" y="6335"/>
                  </a:lnTo>
                  <a:close/>
                  <a:moveTo>
                    <a:pt x="5192" y="1310"/>
                  </a:moveTo>
                  <a:lnTo>
                    <a:pt x="5192" y="10717"/>
                  </a:lnTo>
                  <a:lnTo>
                    <a:pt x="3668" y="10717"/>
                  </a:lnTo>
                  <a:lnTo>
                    <a:pt x="3668" y="1310"/>
                  </a:lnTo>
                  <a:close/>
                  <a:moveTo>
                    <a:pt x="7025" y="2596"/>
                  </a:moveTo>
                  <a:lnTo>
                    <a:pt x="7025" y="10717"/>
                  </a:lnTo>
                  <a:lnTo>
                    <a:pt x="5501" y="10717"/>
                  </a:lnTo>
                  <a:lnTo>
                    <a:pt x="5501" y="2596"/>
                  </a:lnTo>
                  <a:close/>
                  <a:moveTo>
                    <a:pt x="8883" y="8836"/>
                  </a:moveTo>
                  <a:lnTo>
                    <a:pt x="8883" y="10717"/>
                  </a:lnTo>
                  <a:lnTo>
                    <a:pt x="7359" y="10717"/>
                  </a:lnTo>
                  <a:lnTo>
                    <a:pt x="7359" y="8836"/>
                  </a:lnTo>
                  <a:close/>
                  <a:moveTo>
                    <a:pt x="929" y="0"/>
                  </a:moveTo>
                  <a:cubicBezTo>
                    <a:pt x="810" y="0"/>
                    <a:pt x="715" y="72"/>
                    <a:pt x="715" y="191"/>
                  </a:cubicBezTo>
                  <a:lnTo>
                    <a:pt x="715" y="977"/>
                  </a:lnTo>
                  <a:lnTo>
                    <a:pt x="500" y="977"/>
                  </a:lnTo>
                  <a:cubicBezTo>
                    <a:pt x="429" y="977"/>
                    <a:pt x="334" y="1048"/>
                    <a:pt x="334" y="1143"/>
                  </a:cubicBezTo>
                  <a:cubicBezTo>
                    <a:pt x="334" y="1263"/>
                    <a:pt x="381" y="1334"/>
                    <a:pt x="500" y="1334"/>
                  </a:cubicBezTo>
                  <a:lnTo>
                    <a:pt x="715" y="1334"/>
                  </a:lnTo>
                  <a:lnTo>
                    <a:pt x="715" y="2239"/>
                  </a:lnTo>
                  <a:lnTo>
                    <a:pt x="500" y="2239"/>
                  </a:lnTo>
                  <a:cubicBezTo>
                    <a:pt x="429" y="2239"/>
                    <a:pt x="334" y="2287"/>
                    <a:pt x="334" y="2382"/>
                  </a:cubicBezTo>
                  <a:cubicBezTo>
                    <a:pt x="334" y="2501"/>
                    <a:pt x="381" y="2596"/>
                    <a:pt x="500" y="2596"/>
                  </a:cubicBezTo>
                  <a:lnTo>
                    <a:pt x="715" y="2596"/>
                  </a:lnTo>
                  <a:lnTo>
                    <a:pt x="715" y="3477"/>
                  </a:lnTo>
                  <a:lnTo>
                    <a:pt x="500" y="3477"/>
                  </a:lnTo>
                  <a:cubicBezTo>
                    <a:pt x="429" y="3477"/>
                    <a:pt x="334" y="3549"/>
                    <a:pt x="334" y="3644"/>
                  </a:cubicBezTo>
                  <a:cubicBezTo>
                    <a:pt x="334" y="3763"/>
                    <a:pt x="381" y="3834"/>
                    <a:pt x="500" y="3834"/>
                  </a:cubicBezTo>
                  <a:lnTo>
                    <a:pt x="715" y="3834"/>
                  </a:lnTo>
                  <a:lnTo>
                    <a:pt x="715" y="4739"/>
                  </a:lnTo>
                  <a:lnTo>
                    <a:pt x="500" y="4739"/>
                  </a:lnTo>
                  <a:cubicBezTo>
                    <a:pt x="429" y="4739"/>
                    <a:pt x="334" y="4787"/>
                    <a:pt x="334" y="4882"/>
                  </a:cubicBezTo>
                  <a:cubicBezTo>
                    <a:pt x="334" y="5001"/>
                    <a:pt x="381" y="5097"/>
                    <a:pt x="500" y="5097"/>
                  </a:cubicBezTo>
                  <a:lnTo>
                    <a:pt x="715" y="5097"/>
                  </a:lnTo>
                  <a:lnTo>
                    <a:pt x="715" y="5978"/>
                  </a:lnTo>
                  <a:lnTo>
                    <a:pt x="500" y="5978"/>
                  </a:lnTo>
                  <a:cubicBezTo>
                    <a:pt x="429" y="5978"/>
                    <a:pt x="334" y="6049"/>
                    <a:pt x="334" y="6144"/>
                  </a:cubicBezTo>
                  <a:cubicBezTo>
                    <a:pt x="334" y="6264"/>
                    <a:pt x="381" y="6335"/>
                    <a:pt x="500" y="6335"/>
                  </a:cubicBezTo>
                  <a:lnTo>
                    <a:pt x="715" y="6335"/>
                  </a:lnTo>
                  <a:lnTo>
                    <a:pt x="715" y="7240"/>
                  </a:lnTo>
                  <a:lnTo>
                    <a:pt x="500" y="7240"/>
                  </a:lnTo>
                  <a:cubicBezTo>
                    <a:pt x="429" y="7240"/>
                    <a:pt x="334" y="7288"/>
                    <a:pt x="334" y="7383"/>
                  </a:cubicBezTo>
                  <a:cubicBezTo>
                    <a:pt x="334" y="7502"/>
                    <a:pt x="381" y="7597"/>
                    <a:pt x="500" y="7597"/>
                  </a:cubicBezTo>
                  <a:lnTo>
                    <a:pt x="715" y="7597"/>
                  </a:lnTo>
                  <a:lnTo>
                    <a:pt x="715" y="8478"/>
                  </a:lnTo>
                  <a:lnTo>
                    <a:pt x="500" y="8478"/>
                  </a:lnTo>
                  <a:cubicBezTo>
                    <a:pt x="429" y="8478"/>
                    <a:pt x="334" y="8550"/>
                    <a:pt x="334" y="8645"/>
                  </a:cubicBezTo>
                  <a:cubicBezTo>
                    <a:pt x="334" y="8764"/>
                    <a:pt x="381" y="8836"/>
                    <a:pt x="500" y="8836"/>
                  </a:cubicBezTo>
                  <a:lnTo>
                    <a:pt x="715" y="8836"/>
                  </a:lnTo>
                  <a:lnTo>
                    <a:pt x="715" y="9740"/>
                  </a:lnTo>
                  <a:lnTo>
                    <a:pt x="500" y="9740"/>
                  </a:lnTo>
                  <a:cubicBezTo>
                    <a:pt x="429" y="9740"/>
                    <a:pt x="334" y="9788"/>
                    <a:pt x="334" y="9883"/>
                  </a:cubicBezTo>
                  <a:cubicBezTo>
                    <a:pt x="334" y="10002"/>
                    <a:pt x="381" y="10098"/>
                    <a:pt x="500" y="10098"/>
                  </a:cubicBezTo>
                  <a:lnTo>
                    <a:pt x="715" y="10098"/>
                  </a:lnTo>
                  <a:lnTo>
                    <a:pt x="715" y="10717"/>
                  </a:lnTo>
                  <a:lnTo>
                    <a:pt x="310" y="10717"/>
                  </a:lnTo>
                  <a:cubicBezTo>
                    <a:pt x="143" y="10717"/>
                    <a:pt x="0" y="10836"/>
                    <a:pt x="0" y="11026"/>
                  </a:cubicBezTo>
                  <a:lnTo>
                    <a:pt x="0" y="11741"/>
                  </a:lnTo>
                  <a:cubicBezTo>
                    <a:pt x="0" y="11812"/>
                    <a:pt x="95" y="11908"/>
                    <a:pt x="191" y="11908"/>
                  </a:cubicBezTo>
                  <a:lnTo>
                    <a:pt x="2691" y="11908"/>
                  </a:lnTo>
                  <a:cubicBezTo>
                    <a:pt x="2715" y="11908"/>
                    <a:pt x="2739" y="11908"/>
                    <a:pt x="2763" y="11884"/>
                  </a:cubicBezTo>
                  <a:cubicBezTo>
                    <a:pt x="2882" y="11741"/>
                    <a:pt x="2810" y="11574"/>
                    <a:pt x="2644" y="11574"/>
                  </a:cubicBezTo>
                  <a:lnTo>
                    <a:pt x="357" y="11574"/>
                  </a:lnTo>
                  <a:lnTo>
                    <a:pt x="357" y="11098"/>
                  </a:lnTo>
                  <a:lnTo>
                    <a:pt x="11526" y="11098"/>
                  </a:lnTo>
                  <a:lnTo>
                    <a:pt x="11526" y="11574"/>
                  </a:lnTo>
                  <a:lnTo>
                    <a:pt x="3453" y="11574"/>
                  </a:lnTo>
                  <a:cubicBezTo>
                    <a:pt x="3358" y="11574"/>
                    <a:pt x="3287" y="11646"/>
                    <a:pt x="3287" y="11741"/>
                  </a:cubicBezTo>
                  <a:cubicBezTo>
                    <a:pt x="3287" y="11860"/>
                    <a:pt x="3334" y="11931"/>
                    <a:pt x="3453" y="11931"/>
                  </a:cubicBezTo>
                  <a:lnTo>
                    <a:pt x="11574" y="11931"/>
                  </a:lnTo>
                  <a:cubicBezTo>
                    <a:pt x="11741" y="11931"/>
                    <a:pt x="11884" y="11812"/>
                    <a:pt x="11884" y="11646"/>
                  </a:cubicBezTo>
                  <a:lnTo>
                    <a:pt x="11884" y="11074"/>
                  </a:lnTo>
                  <a:cubicBezTo>
                    <a:pt x="11884" y="10836"/>
                    <a:pt x="11741" y="10717"/>
                    <a:pt x="11574" y="10717"/>
                  </a:cubicBezTo>
                  <a:lnTo>
                    <a:pt x="11098" y="10717"/>
                  </a:lnTo>
                  <a:lnTo>
                    <a:pt x="11098" y="3715"/>
                  </a:lnTo>
                  <a:cubicBezTo>
                    <a:pt x="11098" y="3573"/>
                    <a:pt x="10979" y="3477"/>
                    <a:pt x="10860" y="3477"/>
                  </a:cubicBezTo>
                  <a:lnTo>
                    <a:pt x="9073" y="3477"/>
                  </a:lnTo>
                  <a:cubicBezTo>
                    <a:pt x="9002" y="3477"/>
                    <a:pt x="8907" y="3573"/>
                    <a:pt x="8907" y="3668"/>
                  </a:cubicBezTo>
                  <a:lnTo>
                    <a:pt x="8907" y="4954"/>
                  </a:lnTo>
                  <a:cubicBezTo>
                    <a:pt x="8907" y="4978"/>
                    <a:pt x="8931" y="5025"/>
                    <a:pt x="8954" y="5073"/>
                  </a:cubicBezTo>
                  <a:cubicBezTo>
                    <a:pt x="8998" y="5092"/>
                    <a:pt x="9040" y="5100"/>
                    <a:pt x="9078" y="5100"/>
                  </a:cubicBezTo>
                  <a:cubicBezTo>
                    <a:pt x="9186" y="5100"/>
                    <a:pt x="9264" y="5029"/>
                    <a:pt x="9264" y="4906"/>
                  </a:cubicBezTo>
                  <a:lnTo>
                    <a:pt x="9264" y="3811"/>
                  </a:lnTo>
                  <a:lnTo>
                    <a:pt x="10788" y="3811"/>
                  </a:lnTo>
                  <a:lnTo>
                    <a:pt x="10788" y="10693"/>
                  </a:lnTo>
                  <a:lnTo>
                    <a:pt x="9264" y="10693"/>
                  </a:lnTo>
                  <a:lnTo>
                    <a:pt x="9264" y="5740"/>
                  </a:lnTo>
                  <a:cubicBezTo>
                    <a:pt x="9264" y="5668"/>
                    <a:pt x="9193" y="5573"/>
                    <a:pt x="9121" y="5573"/>
                  </a:cubicBezTo>
                  <a:cubicBezTo>
                    <a:pt x="9002" y="5573"/>
                    <a:pt x="8907" y="5621"/>
                    <a:pt x="8907" y="5740"/>
                  </a:cubicBezTo>
                  <a:lnTo>
                    <a:pt x="8907" y="8478"/>
                  </a:lnTo>
                  <a:lnTo>
                    <a:pt x="7383" y="8478"/>
                  </a:lnTo>
                  <a:lnTo>
                    <a:pt x="7383" y="2477"/>
                  </a:lnTo>
                  <a:cubicBezTo>
                    <a:pt x="7383" y="2334"/>
                    <a:pt x="7264" y="2239"/>
                    <a:pt x="7144" y="2239"/>
                  </a:cubicBezTo>
                  <a:lnTo>
                    <a:pt x="5549" y="2239"/>
                  </a:lnTo>
                  <a:lnTo>
                    <a:pt x="5549" y="1215"/>
                  </a:lnTo>
                  <a:cubicBezTo>
                    <a:pt x="5549" y="1072"/>
                    <a:pt x="5430" y="977"/>
                    <a:pt x="5311" y="977"/>
                  </a:cubicBezTo>
                  <a:lnTo>
                    <a:pt x="3572" y="977"/>
                  </a:lnTo>
                  <a:cubicBezTo>
                    <a:pt x="3429" y="977"/>
                    <a:pt x="3334" y="1096"/>
                    <a:pt x="3334" y="1215"/>
                  </a:cubicBezTo>
                  <a:lnTo>
                    <a:pt x="3334" y="5978"/>
                  </a:lnTo>
                  <a:lnTo>
                    <a:pt x="1739" y="5978"/>
                  </a:lnTo>
                  <a:cubicBezTo>
                    <a:pt x="1572" y="5978"/>
                    <a:pt x="1500" y="6097"/>
                    <a:pt x="1500" y="6216"/>
                  </a:cubicBezTo>
                  <a:lnTo>
                    <a:pt x="1500" y="10717"/>
                  </a:lnTo>
                  <a:lnTo>
                    <a:pt x="1072" y="10717"/>
                  </a:lnTo>
                  <a:lnTo>
                    <a:pt x="1072" y="191"/>
                  </a:lnTo>
                  <a:cubicBezTo>
                    <a:pt x="1072" y="96"/>
                    <a:pt x="1024" y="0"/>
                    <a:pt x="92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04" name="Google Shape;20104;p83"/>
          <p:cNvGrpSpPr/>
          <p:nvPr/>
        </p:nvGrpSpPr>
        <p:grpSpPr>
          <a:xfrm>
            <a:off x="2548317" y="3573030"/>
            <a:ext cx="352922" cy="352952"/>
            <a:chOff x="3043605" y="3573030"/>
            <a:chExt cx="352922" cy="352952"/>
          </a:xfrm>
        </p:grpSpPr>
        <p:sp>
          <p:nvSpPr>
            <p:cNvPr id="20105" name="Google Shape;20105;p83"/>
            <p:cNvSpPr/>
            <p:nvPr/>
          </p:nvSpPr>
          <p:spPr>
            <a:xfrm>
              <a:off x="3070588" y="3600759"/>
              <a:ext cx="137775" cy="136344"/>
            </a:xfrm>
            <a:custGeom>
              <a:avLst/>
              <a:gdLst/>
              <a:ahLst/>
              <a:cxnLst/>
              <a:rect l="l" t="t" r="r" b="b"/>
              <a:pathLst>
                <a:path w="4621" h="4573" extrusionOk="0">
                  <a:moveTo>
                    <a:pt x="2287" y="0"/>
                  </a:moveTo>
                  <a:cubicBezTo>
                    <a:pt x="1072" y="24"/>
                    <a:pt x="48" y="1000"/>
                    <a:pt x="24" y="2263"/>
                  </a:cubicBezTo>
                  <a:cubicBezTo>
                    <a:pt x="1" y="3525"/>
                    <a:pt x="1048" y="4573"/>
                    <a:pt x="2311" y="4573"/>
                  </a:cubicBezTo>
                  <a:lnTo>
                    <a:pt x="4525" y="4573"/>
                  </a:lnTo>
                  <a:cubicBezTo>
                    <a:pt x="4549" y="4573"/>
                    <a:pt x="4573" y="4549"/>
                    <a:pt x="4573" y="4525"/>
                  </a:cubicBezTo>
                  <a:lnTo>
                    <a:pt x="4621" y="2286"/>
                  </a:lnTo>
                  <a:cubicBezTo>
                    <a:pt x="4621" y="1000"/>
                    <a:pt x="3573" y="0"/>
                    <a:pt x="2287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6" name="Google Shape;20106;p83"/>
            <p:cNvSpPr/>
            <p:nvPr/>
          </p:nvSpPr>
          <p:spPr>
            <a:xfrm>
              <a:off x="3114625" y="3599327"/>
              <a:ext cx="93738" cy="137060"/>
            </a:xfrm>
            <a:custGeom>
              <a:avLst/>
              <a:gdLst/>
              <a:ahLst/>
              <a:cxnLst/>
              <a:rect l="l" t="t" r="r" b="b"/>
              <a:pathLst>
                <a:path w="3144" h="4597" extrusionOk="0">
                  <a:moveTo>
                    <a:pt x="857" y="1"/>
                  </a:moveTo>
                  <a:cubicBezTo>
                    <a:pt x="548" y="1"/>
                    <a:pt x="262" y="72"/>
                    <a:pt x="0" y="191"/>
                  </a:cubicBezTo>
                  <a:cubicBezTo>
                    <a:pt x="119" y="167"/>
                    <a:pt x="238" y="167"/>
                    <a:pt x="357" y="167"/>
                  </a:cubicBezTo>
                  <a:cubicBezTo>
                    <a:pt x="1643" y="167"/>
                    <a:pt x="2643" y="1167"/>
                    <a:pt x="2643" y="2453"/>
                  </a:cubicBezTo>
                  <a:lnTo>
                    <a:pt x="2643" y="4597"/>
                  </a:lnTo>
                  <a:lnTo>
                    <a:pt x="3072" y="4597"/>
                  </a:lnTo>
                  <a:cubicBezTo>
                    <a:pt x="3096" y="4597"/>
                    <a:pt x="3144" y="4573"/>
                    <a:pt x="3144" y="4549"/>
                  </a:cubicBezTo>
                  <a:lnTo>
                    <a:pt x="3144" y="2334"/>
                  </a:lnTo>
                  <a:cubicBezTo>
                    <a:pt x="3144" y="1048"/>
                    <a:pt x="2096" y="48"/>
                    <a:pt x="857" y="1"/>
                  </a:cubicBez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7" name="Google Shape;20107;p83"/>
            <p:cNvSpPr/>
            <p:nvPr/>
          </p:nvSpPr>
          <p:spPr>
            <a:xfrm>
              <a:off x="3233886" y="3764057"/>
              <a:ext cx="137775" cy="136404"/>
            </a:xfrm>
            <a:custGeom>
              <a:avLst/>
              <a:gdLst/>
              <a:ahLst/>
              <a:cxnLst/>
              <a:rect l="l" t="t" r="r" b="b"/>
              <a:pathLst>
                <a:path w="4621" h="4575" extrusionOk="0">
                  <a:moveTo>
                    <a:pt x="2287" y="0"/>
                  </a:moveTo>
                  <a:lnTo>
                    <a:pt x="49" y="24"/>
                  </a:lnTo>
                  <a:cubicBezTo>
                    <a:pt x="25" y="24"/>
                    <a:pt x="1" y="48"/>
                    <a:pt x="1" y="96"/>
                  </a:cubicBezTo>
                  <a:lnTo>
                    <a:pt x="1" y="2287"/>
                  </a:lnTo>
                  <a:cubicBezTo>
                    <a:pt x="1" y="3544"/>
                    <a:pt x="1003" y="4574"/>
                    <a:pt x="2228" y="4574"/>
                  </a:cubicBezTo>
                  <a:cubicBezTo>
                    <a:pt x="2256" y="4574"/>
                    <a:pt x="2283" y="4574"/>
                    <a:pt x="2311" y="4573"/>
                  </a:cubicBezTo>
                  <a:cubicBezTo>
                    <a:pt x="3573" y="4549"/>
                    <a:pt x="4549" y="3549"/>
                    <a:pt x="4573" y="2310"/>
                  </a:cubicBezTo>
                  <a:cubicBezTo>
                    <a:pt x="4621" y="1048"/>
                    <a:pt x="3573" y="0"/>
                    <a:pt x="2287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8" name="Google Shape;20108;p83"/>
            <p:cNvSpPr/>
            <p:nvPr/>
          </p:nvSpPr>
          <p:spPr>
            <a:xfrm>
              <a:off x="3259468" y="3769036"/>
              <a:ext cx="110077" cy="130649"/>
            </a:xfrm>
            <a:custGeom>
              <a:avLst/>
              <a:gdLst/>
              <a:ahLst/>
              <a:cxnLst/>
              <a:rect l="l" t="t" r="r" b="b"/>
              <a:pathLst>
                <a:path w="3692" h="4382" extrusionOk="0">
                  <a:moveTo>
                    <a:pt x="2382" y="0"/>
                  </a:moveTo>
                  <a:lnTo>
                    <a:pt x="2382" y="0"/>
                  </a:lnTo>
                  <a:cubicBezTo>
                    <a:pt x="2953" y="453"/>
                    <a:pt x="3287" y="1119"/>
                    <a:pt x="3287" y="1858"/>
                  </a:cubicBezTo>
                  <a:cubicBezTo>
                    <a:pt x="3239" y="3096"/>
                    <a:pt x="2239" y="4096"/>
                    <a:pt x="1024" y="4120"/>
                  </a:cubicBezTo>
                  <a:cubicBezTo>
                    <a:pt x="987" y="4122"/>
                    <a:pt x="951" y="4124"/>
                    <a:pt x="914" y="4124"/>
                  </a:cubicBezTo>
                  <a:cubicBezTo>
                    <a:pt x="594" y="4124"/>
                    <a:pt x="278" y="4034"/>
                    <a:pt x="0" y="3906"/>
                  </a:cubicBezTo>
                  <a:lnTo>
                    <a:pt x="0" y="3906"/>
                  </a:lnTo>
                  <a:cubicBezTo>
                    <a:pt x="381" y="4215"/>
                    <a:pt x="905" y="4382"/>
                    <a:pt x="1429" y="4382"/>
                  </a:cubicBezTo>
                  <a:cubicBezTo>
                    <a:pt x="2667" y="4358"/>
                    <a:pt x="3668" y="3334"/>
                    <a:pt x="3691" y="2120"/>
                  </a:cubicBezTo>
                  <a:cubicBezTo>
                    <a:pt x="3691" y="1191"/>
                    <a:pt x="3168" y="405"/>
                    <a:pt x="2382" y="0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9" name="Google Shape;20109;p83"/>
            <p:cNvSpPr/>
            <p:nvPr/>
          </p:nvSpPr>
          <p:spPr>
            <a:xfrm>
              <a:off x="3233886" y="3579441"/>
              <a:ext cx="159808" cy="159093"/>
            </a:xfrm>
            <a:custGeom>
              <a:avLst/>
              <a:gdLst/>
              <a:ahLst/>
              <a:cxnLst/>
              <a:rect l="l" t="t" r="r" b="b"/>
              <a:pathLst>
                <a:path w="5360" h="5336" extrusionOk="0">
                  <a:moveTo>
                    <a:pt x="2672" y="0"/>
                  </a:moveTo>
                  <a:cubicBezTo>
                    <a:pt x="1192" y="0"/>
                    <a:pt x="1" y="1182"/>
                    <a:pt x="1" y="2644"/>
                  </a:cubicBezTo>
                  <a:lnTo>
                    <a:pt x="25" y="5264"/>
                  </a:lnTo>
                  <a:cubicBezTo>
                    <a:pt x="25" y="5288"/>
                    <a:pt x="49" y="5335"/>
                    <a:pt x="72" y="5335"/>
                  </a:cubicBezTo>
                  <a:lnTo>
                    <a:pt x="2668" y="5335"/>
                  </a:lnTo>
                  <a:cubicBezTo>
                    <a:pt x="4121" y="5335"/>
                    <a:pt x="5359" y="4097"/>
                    <a:pt x="5312" y="2620"/>
                  </a:cubicBezTo>
                  <a:cubicBezTo>
                    <a:pt x="5288" y="1191"/>
                    <a:pt x="4121" y="25"/>
                    <a:pt x="2716" y="1"/>
                  </a:cubicBezTo>
                  <a:cubicBezTo>
                    <a:pt x="2701" y="0"/>
                    <a:pt x="2686" y="0"/>
                    <a:pt x="2672" y="0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0" name="Google Shape;20110;p83"/>
            <p:cNvSpPr/>
            <p:nvPr/>
          </p:nvSpPr>
          <p:spPr>
            <a:xfrm>
              <a:off x="3233886" y="3597896"/>
              <a:ext cx="158377" cy="139206"/>
            </a:xfrm>
            <a:custGeom>
              <a:avLst/>
              <a:gdLst/>
              <a:ahLst/>
              <a:cxnLst/>
              <a:rect l="l" t="t" r="r" b="b"/>
              <a:pathLst>
                <a:path w="5312" h="4669" extrusionOk="0">
                  <a:moveTo>
                    <a:pt x="4430" y="1"/>
                  </a:moveTo>
                  <a:cubicBezTo>
                    <a:pt x="4716" y="453"/>
                    <a:pt x="4931" y="977"/>
                    <a:pt x="4931" y="1549"/>
                  </a:cubicBezTo>
                  <a:cubicBezTo>
                    <a:pt x="4954" y="3049"/>
                    <a:pt x="3764" y="4264"/>
                    <a:pt x="2287" y="4264"/>
                  </a:cubicBezTo>
                  <a:lnTo>
                    <a:pt x="1" y="4264"/>
                  </a:lnTo>
                  <a:lnTo>
                    <a:pt x="1" y="4597"/>
                  </a:lnTo>
                  <a:cubicBezTo>
                    <a:pt x="1" y="4645"/>
                    <a:pt x="25" y="4669"/>
                    <a:pt x="49" y="4669"/>
                  </a:cubicBezTo>
                  <a:lnTo>
                    <a:pt x="2644" y="4669"/>
                  </a:lnTo>
                  <a:cubicBezTo>
                    <a:pt x="4097" y="4669"/>
                    <a:pt x="5312" y="3454"/>
                    <a:pt x="5312" y="1930"/>
                  </a:cubicBezTo>
                  <a:cubicBezTo>
                    <a:pt x="5312" y="1168"/>
                    <a:pt x="4954" y="477"/>
                    <a:pt x="4430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1" name="Google Shape;20111;p83"/>
            <p:cNvSpPr/>
            <p:nvPr/>
          </p:nvSpPr>
          <p:spPr>
            <a:xfrm>
              <a:off x="3048584" y="3763342"/>
              <a:ext cx="159779" cy="158407"/>
            </a:xfrm>
            <a:custGeom>
              <a:avLst/>
              <a:gdLst/>
              <a:ahLst/>
              <a:cxnLst/>
              <a:rect l="l" t="t" r="r" b="b"/>
              <a:pathLst>
                <a:path w="5359" h="5313" extrusionOk="0">
                  <a:moveTo>
                    <a:pt x="2668" y="1"/>
                  </a:moveTo>
                  <a:cubicBezTo>
                    <a:pt x="1215" y="1"/>
                    <a:pt x="0" y="1215"/>
                    <a:pt x="24" y="2692"/>
                  </a:cubicBezTo>
                  <a:cubicBezTo>
                    <a:pt x="48" y="4121"/>
                    <a:pt x="1215" y="5287"/>
                    <a:pt x="2644" y="5311"/>
                  </a:cubicBezTo>
                  <a:cubicBezTo>
                    <a:pt x="2672" y="5312"/>
                    <a:pt x="2701" y="5313"/>
                    <a:pt x="2729" y="5313"/>
                  </a:cubicBezTo>
                  <a:cubicBezTo>
                    <a:pt x="4168" y="5313"/>
                    <a:pt x="5359" y="4139"/>
                    <a:pt x="5359" y="2668"/>
                  </a:cubicBezTo>
                  <a:lnTo>
                    <a:pt x="5311" y="2668"/>
                  </a:lnTo>
                  <a:lnTo>
                    <a:pt x="5311" y="48"/>
                  </a:lnTo>
                  <a:cubicBezTo>
                    <a:pt x="5311" y="24"/>
                    <a:pt x="5287" y="1"/>
                    <a:pt x="5263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2" name="Google Shape;20112;p83"/>
            <p:cNvSpPr/>
            <p:nvPr/>
          </p:nvSpPr>
          <p:spPr>
            <a:xfrm>
              <a:off x="3099688" y="3763342"/>
              <a:ext cx="108676" cy="158407"/>
            </a:xfrm>
            <a:custGeom>
              <a:avLst/>
              <a:gdLst/>
              <a:ahLst/>
              <a:cxnLst/>
              <a:rect l="l" t="t" r="r" b="b"/>
              <a:pathLst>
                <a:path w="3645" h="5313" extrusionOk="0">
                  <a:moveTo>
                    <a:pt x="3121" y="1"/>
                  </a:moveTo>
                  <a:lnTo>
                    <a:pt x="3121" y="2525"/>
                  </a:lnTo>
                  <a:cubicBezTo>
                    <a:pt x="3121" y="3964"/>
                    <a:pt x="1929" y="5169"/>
                    <a:pt x="472" y="5169"/>
                  </a:cubicBezTo>
                  <a:cubicBezTo>
                    <a:pt x="458" y="5169"/>
                    <a:pt x="444" y="5169"/>
                    <a:pt x="430" y="5168"/>
                  </a:cubicBezTo>
                  <a:cubicBezTo>
                    <a:pt x="263" y="5168"/>
                    <a:pt x="144" y="5168"/>
                    <a:pt x="1" y="5145"/>
                  </a:cubicBezTo>
                  <a:lnTo>
                    <a:pt x="1" y="5145"/>
                  </a:lnTo>
                  <a:cubicBezTo>
                    <a:pt x="311" y="5264"/>
                    <a:pt x="596" y="5311"/>
                    <a:pt x="930" y="5311"/>
                  </a:cubicBezTo>
                  <a:cubicBezTo>
                    <a:pt x="958" y="5312"/>
                    <a:pt x="987" y="5313"/>
                    <a:pt x="1015" y="5313"/>
                  </a:cubicBezTo>
                  <a:cubicBezTo>
                    <a:pt x="2454" y="5313"/>
                    <a:pt x="3645" y="4139"/>
                    <a:pt x="3645" y="2668"/>
                  </a:cubicBezTo>
                  <a:lnTo>
                    <a:pt x="3645" y="72"/>
                  </a:lnTo>
                  <a:cubicBezTo>
                    <a:pt x="3645" y="24"/>
                    <a:pt x="3597" y="1"/>
                    <a:pt x="3549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3" name="Google Shape;20113;p83"/>
            <p:cNvSpPr/>
            <p:nvPr/>
          </p:nvSpPr>
          <p:spPr>
            <a:xfrm>
              <a:off x="3067040" y="3595064"/>
              <a:ext cx="147018" cy="147018"/>
            </a:xfrm>
            <a:custGeom>
              <a:avLst/>
              <a:gdLst/>
              <a:ahLst/>
              <a:cxnLst/>
              <a:rect l="l" t="t" r="r" b="b"/>
              <a:pathLst>
                <a:path w="4931" h="4931" extrusionOk="0">
                  <a:moveTo>
                    <a:pt x="2406" y="1"/>
                  </a:moveTo>
                  <a:cubicBezTo>
                    <a:pt x="1763" y="1"/>
                    <a:pt x="1167" y="286"/>
                    <a:pt x="715" y="715"/>
                  </a:cubicBezTo>
                  <a:cubicBezTo>
                    <a:pt x="262" y="1168"/>
                    <a:pt x="1" y="1787"/>
                    <a:pt x="1" y="2430"/>
                  </a:cubicBezTo>
                  <a:cubicBezTo>
                    <a:pt x="1" y="3025"/>
                    <a:pt x="191" y="3620"/>
                    <a:pt x="596" y="4049"/>
                  </a:cubicBezTo>
                  <a:cubicBezTo>
                    <a:pt x="620" y="4097"/>
                    <a:pt x="667" y="4121"/>
                    <a:pt x="718" y="4121"/>
                  </a:cubicBezTo>
                  <a:cubicBezTo>
                    <a:pt x="769" y="4121"/>
                    <a:pt x="822" y="4097"/>
                    <a:pt x="858" y="4049"/>
                  </a:cubicBezTo>
                  <a:cubicBezTo>
                    <a:pt x="929" y="4001"/>
                    <a:pt x="882" y="3906"/>
                    <a:pt x="858" y="3859"/>
                  </a:cubicBezTo>
                  <a:cubicBezTo>
                    <a:pt x="524" y="3454"/>
                    <a:pt x="358" y="2954"/>
                    <a:pt x="358" y="2454"/>
                  </a:cubicBezTo>
                  <a:cubicBezTo>
                    <a:pt x="358" y="1906"/>
                    <a:pt x="596" y="1382"/>
                    <a:pt x="977" y="1001"/>
                  </a:cubicBezTo>
                  <a:cubicBezTo>
                    <a:pt x="1358" y="596"/>
                    <a:pt x="1906" y="358"/>
                    <a:pt x="2430" y="358"/>
                  </a:cubicBezTo>
                  <a:cubicBezTo>
                    <a:pt x="3001" y="358"/>
                    <a:pt x="3549" y="572"/>
                    <a:pt x="3954" y="953"/>
                  </a:cubicBezTo>
                  <a:cubicBezTo>
                    <a:pt x="4359" y="1334"/>
                    <a:pt x="4573" y="1882"/>
                    <a:pt x="4573" y="2477"/>
                  </a:cubicBezTo>
                  <a:lnTo>
                    <a:pt x="4573" y="4597"/>
                  </a:lnTo>
                  <a:lnTo>
                    <a:pt x="2453" y="4597"/>
                  </a:lnTo>
                  <a:cubicBezTo>
                    <a:pt x="2096" y="4597"/>
                    <a:pt x="1739" y="4502"/>
                    <a:pt x="1453" y="4335"/>
                  </a:cubicBezTo>
                  <a:cubicBezTo>
                    <a:pt x="1425" y="4314"/>
                    <a:pt x="1395" y="4305"/>
                    <a:pt x="1366" y="4305"/>
                  </a:cubicBezTo>
                  <a:cubicBezTo>
                    <a:pt x="1296" y="4305"/>
                    <a:pt x="1232" y="4356"/>
                    <a:pt x="1215" y="4406"/>
                  </a:cubicBezTo>
                  <a:cubicBezTo>
                    <a:pt x="1191" y="4502"/>
                    <a:pt x="1239" y="4597"/>
                    <a:pt x="1310" y="4621"/>
                  </a:cubicBezTo>
                  <a:cubicBezTo>
                    <a:pt x="1668" y="4835"/>
                    <a:pt x="2072" y="4930"/>
                    <a:pt x="2453" y="4930"/>
                  </a:cubicBezTo>
                  <a:lnTo>
                    <a:pt x="4692" y="4930"/>
                  </a:lnTo>
                  <a:cubicBezTo>
                    <a:pt x="4835" y="4930"/>
                    <a:pt x="4930" y="4811"/>
                    <a:pt x="4930" y="4692"/>
                  </a:cubicBezTo>
                  <a:lnTo>
                    <a:pt x="4930" y="2477"/>
                  </a:lnTo>
                  <a:cubicBezTo>
                    <a:pt x="4930" y="1858"/>
                    <a:pt x="4716" y="1263"/>
                    <a:pt x="4311" y="810"/>
                  </a:cubicBezTo>
                  <a:cubicBezTo>
                    <a:pt x="3763" y="286"/>
                    <a:pt x="3120" y="1"/>
                    <a:pt x="240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4" name="Google Shape;20114;p83"/>
            <p:cNvSpPr/>
            <p:nvPr/>
          </p:nvSpPr>
          <p:spPr>
            <a:xfrm>
              <a:off x="3228221" y="3757677"/>
              <a:ext cx="146988" cy="147704"/>
            </a:xfrm>
            <a:custGeom>
              <a:avLst/>
              <a:gdLst/>
              <a:ahLst/>
              <a:cxnLst/>
              <a:rect l="l" t="t" r="r" b="b"/>
              <a:pathLst>
                <a:path w="4930" h="4954" extrusionOk="0">
                  <a:moveTo>
                    <a:pt x="143" y="0"/>
                  </a:moveTo>
                  <a:cubicBezTo>
                    <a:pt x="72" y="0"/>
                    <a:pt x="0" y="72"/>
                    <a:pt x="0" y="143"/>
                  </a:cubicBezTo>
                  <a:lnTo>
                    <a:pt x="0" y="1810"/>
                  </a:lnTo>
                  <a:cubicBezTo>
                    <a:pt x="0" y="1858"/>
                    <a:pt x="24" y="1881"/>
                    <a:pt x="24" y="1905"/>
                  </a:cubicBezTo>
                  <a:cubicBezTo>
                    <a:pt x="73" y="1940"/>
                    <a:pt x="120" y="1955"/>
                    <a:pt x="162" y="1955"/>
                  </a:cubicBezTo>
                  <a:cubicBezTo>
                    <a:pt x="262" y="1955"/>
                    <a:pt x="334" y="1870"/>
                    <a:pt x="334" y="1786"/>
                  </a:cubicBezTo>
                  <a:lnTo>
                    <a:pt x="334" y="357"/>
                  </a:lnTo>
                  <a:lnTo>
                    <a:pt x="2620" y="357"/>
                  </a:lnTo>
                  <a:cubicBezTo>
                    <a:pt x="2811" y="357"/>
                    <a:pt x="2953" y="381"/>
                    <a:pt x="3120" y="453"/>
                  </a:cubicBezTo>
                  <a:cubicBezTo>
                    <a:pt x="4049" y="810"/>
                    <a:pt x="4597" y="1619"/>
                    <a:pt x="4597" y="2501"/>
                  </a:cubicBezTo>
                  <a:cubicBezTo>
                    <a:pt x="4597" y="3025"/>
                    <a:pt x="4358" y="3572"/>
                    <a:pt x="3977" y="3953"/>
                  </a:cubicBezTo>
                  <a:cubicBezTo>
                    <a:pt x="3573" y="4334"/>
                    <a:pt x="3049" y="4596"/>
                    <a:pt x="2501" y="4596"/>
                  </a:cubicBezTo>
                  <a:cubicBezTo>
                    <a:pt x="1929" y="4596"/>
                    <a:pt x="1429" y="4382"/>
                    <a:pt x="1024" y="4025"/>
                  </a:cubicBezTo>
                  <a:cubicBezTo>
                    <a:pt x="643" y="3644"/>
                    <a:pt x="405" y="3120"/>
                    <a:pt x="358" y="2596"/>
                  </a:cubicBezTo>
                  <a:cubicBezTo>
                    <a:pt x="358" y="2501"/>
                    <a:pt x="286" y="2405"/>
                    <a:pt x="191" y="2405"/>
                  </a:cubicBezTo>
                  <a:cubicBezTo>
                    <a:pt x="96" y="2405"/>
                    <a:pt x="0" y="2501"/>
                    <a:pt x="0" y="2596"/>
                  </a:cubicBezTo>
                  <a:cubicBezTo>
                    <a:pt x="48" y="3215"/>
                    <a:pt x="310" y="3810"/>
                    <a:pt x="786" y="4263"/>
                  </a:cubicBezTo>
                  <a:cubicBezTo>
                    <a:pt x="1239" y="4715"/>
                    <a:pt x="1858" y="4954"/>
                    <a:pt x="2477" y="4954"/>
                  </a:cubicBezTo>
                  <a:lnTo>
                    <a:pt x="2501" y="4954"/>
                  </a:lnTo>
                  <a:cubicBezTo>
                    <a:pt x="3168" y="4954"/>
                    <a:pt x="3763" y="4668"/>
                    <a:pt x="4216" y="4239"/>
                  </a:cubicBezTo>
                  <a:cubicBezTo>
                    <a:pt x="4644" y="3787"/>
                    <a:pt x="4930" y="3167"/>
                    <a:pt x="4930" y="2524"/>
                  </a:cubicBezTo>
                  <a:cubicBezTo>
                    <a:pt x="4930" y="1881"/>
                    <a:pt x="4692" y="1262"/>
                    <a:pt x="4216" y="786"/>
                  </a:cubicBezTo>
                  <a:cubicBezTo>
                    <a:pt x="3715" y="262"/>
                    <a:pt x="3096" y="0"/>
                    <a:pt x="245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5" name="Google Shape;20115;p83"/>
            <p:cNvSpPr/>
            <p:nvPr/>
          </p:nvSpPr>
          <p:spPr>
            <a:xfrm>
              <a:off x="3227506" y="3573030"/>
              <a:ext cx="169021" cy="169737"/>
            </a:xfrm>
            <a:custGeom>
              <a:avLst/>
              <a:gdLst/>
              <a:ahLst/>
              <a:cxnLst/>
              <a:rect l="l" t="t" r="r" b="b"/>
              <a:pathLst>
                <a:path w="5669" h="5693" extrusionOk="0">
                  <a:moveTo>
                    <a:pt x="2882" y="359"/>
                  </a:moveTo>
                  <a:cubicBezTo>
                    <a:pt x="3549" y="359"/>
                    <a:pt x="4144" y="621"/>
                    <a:pt x="4621" y="1097"/>
                  </a:cubicBezTo>
                  <a:cubicBezTo>
                    <a:pt x="5097" y="1573"/>
                    <a:pt x="5335" y="2168"/>
                    <a:pt x="5359" y="2835"/>
                  </a:cubicBezTo>
                  <a:cubicBezTo>
                    <a:pt x="5359" y="3526"/>
                    <a:pt x="5121" y="4145"/>
                    <a:pt x="4644" y="4621"/>
                  </a:cubicBezTo>
                  <a:cubicBezTo>
                    <a:pt x="4168" y="5098"/>
                    <a:pt x="3549" y="5360"/>
                    <a:pt x="2882" y="5360"/>
                  </a:cubicBezTo>
                  <a:lnTo>
                    <a:pt x="405" y="5360"/>
                  </a:lnTo>
                  <a:lnTo>
                    <a:pt x="405" y="2835"/>
                  </a:lnTo>
                  <a:lnTo>
                    <a:pt x="358" y="2835"/>
                  </a:lnTo>
                  <a:cubicBezTo>
                    <a:pt x="358" y="2145"/>
                    <a:pt x="620" y="1526"/>
                    <a:pt x="1096" y="1073"/>
                  </a:cubicBezTo>
                  <a:cubicBezTo>
                    <a:pt x="1572" y="597"/>
                    <a:pt x="2215" y="359"/>
                    <a:pt x="2882" y="359"/>
                  </a:cubicBezTo>
                  <a:close/>
                  <a:moveTo>
                    <a:pt x="2805" y="1"/>
                  </a:moveTo>
                  <a:cubicBezTo>
                    <a:pt x="1517" y="1"/>
                    <a:pt x="376" y="855"/>
                    <a:pt x="1" y="2288"/>
                  </a:cubicBezTo>
                  <a:lnTo>
                    <a:pt x="1" y="2359"/>
                  </a:lnTo>
                  <a:lnTo>
                    <a:pt x="1" y="5669"/>
                  </a:lnTo>
                  <a:cubicBezTo>
                    <a:pt x="1" y="5669"/>
                    <a:pt x="1" y="5693"/>
                    <a:pt x="24" y="5693"/>
                  </a:cubicBezTo>
                  <a:lnTo>
                    <a:pt x="239" y="5693"/>
                  </a:lnTo>
                  <a:lnTo>
                    <a:pt x="239" y="5669"/>
                  </a:lnTo>
                  <a:lnTo>
                    <a:pt x="3358" y="5669"/>
                  </a:lnTo>
                  <a:cubicBezTo>
                    <a:pt x="4835" y="5264"/>
                    <a:pt x="5668" y="4074"/>
                    <a:pt x="5668" y="2811"/>
                  </a:cubicBezTo>
                  <a:cubicBezTo>
                    <a:pt x="5668" y="2049"/>
                    <a:pt x="5359" y="1383"/>
                    <a:pt x="4835" y="835"/>
                  </a:cubicBezTo>
                  <a:cubicBezTo>
                    <a:pt x="4287" y="311"/>
                    <a:pt x="3597" y="1"/>
                    <a:pt x="2858" y="1"/>
                  </a:cubicBezTo>
                  <a:cubicBezTo>
                    <a:pt x="2841" y="1"/>
                    <a:pt x="2823" y="1"/>
                    <a:pt x="280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6" name="Google Shape;20116;p83"/>
            <p:cNvSpPr/>
            <p:nvPr/>
          </p:nvSpPr>
          <p:spPr>
            <a:xfrm>
              <a:off x="3043605" y="3757677"/>
              <a:ext cx="169737" cy="168306"/>
            </a:xfrm>
            <a:custGeom>
              <a:avLst/>
              <a:gdLst/>
              <a:ahLst/>
              <a:cxnLst/>
              <a:rect l="l" t="t" r="r" b="b"/>
              <a:pathLst>
                <a:path w="5693" h="5645" extrusionOk="0">
                  <a:moveTo>
                    <a:pt x="5287" y="310"/>
                  </a:moveTo>
                  <a:lnTo>
                    <a:pt x="5287" y="2834"/>
                  </a:lnTo>
                  <a:lnTo>
                    <a:pt x="5335" y="2834"/>
                  </a:lnTo>
                  <a:cubicBezTo>
                    <a:pt x="5335" y="3525"/>
                    <a:pt x="5073" y="4144"/>
                    <a:pt x="4597" y="4596"/>
                  </a:cubicBezTo>
                  <a:cubicBezTo>
                    <a:pt x="4121" y="5073"/>
                    <a:pt x="3501" y="5311"/>
                    <a:pt x="2835" y="5311"/>
                  </a:cubicBezTo>
                  <a:lnTo>
                    <a:pt x="2811" y="5311"/>
                  </a:lnTo>
                  <a:cubicBezTo>
                    <a:pt x="2144" y="5311"/>
                    <a:pt x="1549" y="5025"/>
                    <a:pt x="1072" y="4549"/>
                  </a:cubicBezTo>
                  <a:cubicBezTo>
                    <a:pt x="596" y="4072"/>
                    <a:pt x="358" y="3477"/>
                    <a:pt x="334" y="2834"/>
                  </a:cubicBezTo>
                  <a:cubicBezTo>
                    <a:pt x="334" y="2143"/>
                    <a:pt x="572" y="1524"/>
                    <a:pt x="1048" y="1048"/>
                  </a:cubicBezTo>
                  <a:cubicBezTo>
                    <a:pt x="1525" y="572"/>
                    <a:pt x="2144" y="310"/>
                    <a:pt x="2811" y="310"/>
                  </a:cubicBezTo>
                  <a:close/>
                  <a:moveTo>
                    <a:pt x="2858" y="0"/>
                  </a:moveTo>
                  <a:cubicBezTo>
                    <a:pt x="2096" y="0"/>
                    <a:pt x="1382" y="310"/>
                    <a:pt x="834" y="834"/>
                  </a:cubicBezTo>
                  <a:cubicBezTo>
                    <a:pt x="310" y="1358"/>
                    <a:pt x="1" y="2096"/>
                    <a:pt x="24" y="2858"/>
                  </a:cubicBezTo>
                  <a:cubicBezTo>
                    <a:pt x="24" y="3596"/>
                    <a:pt x="334" y="4287"/>
                    <a:pt x="858" y="4811"/>
                  </a:cubicBezTo>
                  <a:cubicBezTo>
                    <a:pt x="1406" y="5358"/>
                    <a:pt x="2096" y="5644"/>
                    <a:pt x="2835" y="5644"/>
                  </a:cubicBezTo>
                  <a:lnTo>
                    <a:pt x="2858" y="5644"/>
                  </a:lnTo>
                  <a:cubicBezTo>
                    <a:pt x="3597" y="5644"/>
                    <a:pt x="4311" y="5358"/>
                    <a:pt x="4859" y="4858"/>
                  </a:cubicBezTo>
                  <a:cubicBezTo>
                    <a:pt x="5383" y="4311"/>
                    <a:pt x="5692" y="3596"/>
                    <a:pt x="5692" y="2834"/>
                  </a:cubicBezTo>
                  <a:lnTo>
                    <a:pt x="5692" y="238"/>
                  </a:lnTo>
                  <a:cubicBezTo>
                    <a:pt x="5692" y="119"/>
                    <a:pt x="5573" y="0"/>
                    <a:pt x="545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7" name="Google Shape;20117;p83"/>
            <p:cNvSpPr/>
            <p:nvPr/>
          </p:nvSpPr>
          <p:spPr>
            <a:xfrm>
              <a:off x="3272944" y="3630574"/>
              <a:ext cx="79546" cy="10674"/>
            </a:xfrm>
            <a:custGeom>
              <a:avLst/>
              <a:gdLst/>
              <a:ahLst/>
              <a:cxnLst/>
              <a:rect l="l" t="t" r="r" b="b"/>
              <a:pathLst>
                <a:path w="2668" h="358" extrusionOk="0">
                  <a:moveTo>
                    <a:pt x="215" y="0"/>
                  </a:moveTo>
                  <a:cubicBezTo>
                    <a:pt x="120" y="0"/>
                    <a:pt x="48" y="72"/>
                    <a:pt x="25" y="143"/>
                  </a:cubicBezTo>
                  <a:cubicBezTo>
                    <a:pt x="1" y="238"/>
                    <a:pt x="96" y="358"/>
                    <a:pt x="215" y="358"/>
                  </a:cubicBezTo>
                  <a:lnTo>
                    <a:pt x="2454" y="358"/>
                  </a:lnTo>
                  <a:cubicBezTo>
                    <a:pt x="2549" y="358"/>
                    <a:pt x="2620" y="310"/>
                    <a:pt x="2644" y="215"/>
                  </a:cubicBezTo>
                  <a:cubicBezTo>
                    <a:pt x="2668" y="96"/>
                    <a:pt x="2573" y="0"/>
                    <a:pt x="245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8" name="Google Shape;20118;p83"/>
            <p:cNvSpPr/>
            <p:nvPr/>
          </p:nvSpPr>
          <p:spPr>
            <a:xfrm>
              <a:off x="3272944" y="3651862"/>
              <a:ext cx="79546" cy="10674"/>
            </a:xfrm>
            <a:custGeom>
              <a:avLst/>
              <a:gdLst/>
              <a:ahLst/>
              <a:cxnLst/>
              <a:rect l="l" t="t" r="r" b="b"/>
              <a:pathLst>
                <a:path w="2668" h="358" extrusionOk="0">
                  <a:moveTo>
                    <a:pt x="215" y="1"/>
                  </a:moveTo>
                  <a:cubicBezTo>
                    <a:pt x="120" y="1"/>
                    <a:pt x="48" y="72"/>
                    <a:pt x="25" y="167"/>
                  </a:cubicBezTo>
                  <a:cubicBezTo>
                    <a:pt x="1" y="287"/>
                    <a:pt x="96" y="358"/>
                    <a:pt x="215" y="358"/>
                  </a:cubicBezTo>
                  <a:lnTo>
                    <a:pt x="2477" y="358"/>
                  </a:lnTo>
                  <a:cubicBezTo>
                    <a:pt x="2596" y="358"/>
                    <a:pt x="2668" y="287"/>
                    <a:pt x="2644" y="167"/>
                  </a:cubicBezTo>
                  <a:cubicBezTo>
                    <a:pt x="2620" y="72"/>
                    <a:pt x="2525" y="1"/>
                    <a:pt x="247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9" name="Google Shape;20119;p83"/>
            <p:cNvSpPr/>
            <p:nvPr/>
          </p:nvSpPr>
          <p:spPr>
            <a:xfrm>
              <a:off x="3289999" y="3674581"/>
              <a:ext cx="46183" cy="10704"/>
            </a:xfrm>
            <a:custGeom>
              <a:avLst/>
              <a:gdLst/>
              <a:ahLst/>
              <a:cxnLst/>
              <a:rect l="l" t="t" r="r" b="b"/>
              <a:pathLst>
                <a:path w="1549" h="359" extrusionOk="0">
                  <a:moveTo>
                    <a:pt x="191" y="1"/>
                  </a:moveTo>
                  <a:cubicBezTo>
                    <a:pt x="119" y="1"/>
                    <a:pt x="48" y="48"/>
                    <a:pt x="24" y="144"/>
                  </a:cubicBezTo>
                  <a:cubicBezTo>
                    <a:pt x="0" y="263"/>
                    <a:pt x="72" y="358"/>
                    <a:pt x="191" y="358"/>
                  </a:cubicBezTo>
                  <a:lnTo>
                    <a:pt x="1334" y="358"/>
                  </a:lnTo>
                  <a:cubicBezTo>
                    <a:pt x="1453" y="358"/>
                    <a:pt x="1548" y="263"/>
                    <a:pt x="1501" y="144"/>
                  </a:cubicBezTo>
                  <a:cubicBezTo>
                    <a:pt x="1477" y="48"/>
                    <a:pt x="1381" y="1"/>
                    <a:pt x="133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0" name="Google Shape;20120;p83"/>
            <p:cNvSpPr/>
            <p:nvPr/>
          </p:nvSpPr>
          <p:spPr>
            <a:xfrm>
              <a:off x="3088328" y="3815191"/>
              <a:ext cx="79576" cy="10674"/>
            </a:xfrm>
            <a:custGeom>
              <a:avLst/>
              <a:gdLst/>
              <a:ahLst/>
              <a:cxnLst/>
              <a:rect l="l" t="t" r="r" b="b"/>
              <a:pathLst>
                <a:path w="2669" h="358" extrusionOk="0">
                  <a:moveTo>
                    <a:pt x="215" y="0"/>
                  </a:moveTo>
                  <a:cubicBezTo>
                    <a:pt x="72" y="0"/>
                    <a:pt x="1" y="95"/>
                    <a:pt x="25" y="214"/>
                  </a:cubicBezTo>
                  <a:cubicBezTo>
                    <a:pt x="49" y="333"/>
                    <a:pt x="144" y="357"/>
                    <a:pt x="215" y="357"/>
                  </a:cubicBezTo>
                  <a:lnTo>
                    <a:pt x="2454" y="357"/>
                  </a:lnTo>
                  <a:cubicBezTo>
                    <a:pt x="2549" y="357"/>
                    <a:pt x="2621" y="310"/>
                    <a:pt x="2644" y="214"/>
                  </a:cubicBezTo>
                  <a:cubicBezTo>
                    <a:pt x="2668" y="95"/>
                    <a:pt x="2573" y="0"/>
                    <a:pt x="245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1" name="Google Shape;20121;p83"/>
            <p:cNvSpPr/>
            <p:nvPr/>
          </p:nvSpPr>
          <p:spPr>
            <a:xfrm>
              <a:off x="3089043" y="3837910"/>
              <a:ext cx="78861" cy="10674"/>
            </a:xfrm>
            <a:custGeom>
              <a:avLst/>
              <a:gdLst/>
              <a:ahLst/>
              <a:cxnLst/>
              <a:rect l="l" t="t" r="r" b="b"/>
              <a:pathLst>
                <a:path w="2645" h="358" extrusionOk="0">
                  <a:moveTo>
                    <a:pt x="215" y="0"/>
                  </a:moveTo>
                  <a:cubicBezTo>
                    <a:pt x="120" y="0"/>
                    <a:pt x="72" y="48"/>
                    <a:pt x="25" y="143"/>
                  </a:cubicBezTo>
                  <a:cubicBezTo>
                    <a:pt x="1" y="262"/>
                    <a:pt x="96" y="357"/>
                    <a:pt x="215" y="357"/>
                  </a:cubicBezTo>
                  <a:lnTo>
                    <a:pt x="2477" y="357"/>
                  </a:lnTo>
                  <a:cubicBezTo>
                    <a:pt x="2573" y="357"/>
                    <a:pt x="2620" y="286"/>
                    <a:pt x="2644" y="191"/>
                  </a:cubicBezTo>
                  <a:cubicBezTo>
                    <a:pt x="2644" y="72"/>
                    <a:pt x="2573" y="0"/>
                    <a:pt x="247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2" name="Google Shape;20122;p83"/>
            <p:cNvSpPr/>
            <p:nvPr/>
          </p:nvSpPr>
          <p:spPr>
            <a:xfrm>
              <a:off x="3106098" y="3859198"/>
              <a:ext cx="45468" cy="10674"/>
            </a:xfrm>
            <a:custGeom>
              <a:avLst/>
              <a:gdLst/>
              <a:ahLst/>
              <a:cxnLst/>
              <a:rect l="l" t="t" r="r" b="b"/>
              <a:pathLst>
                <a:path w="1525" h="358" extrusionOk="0">
                  <a:moveTo>
                    <a:pt x="215" y="1"/>
                  </a:moveTo>
                  <a:cubicBezTo>
                    <a:pt x="119" y="1"/>
                    <a:pt x="48" y="48"/>
                    <a:pt x="24" y="143"/>
                  </a:cubicBezTo>
                  <a:cubicBezTo>
                    <a:pt x="0" y="263"/>
                    <a:pt x="96" y="358"/>
                    <a:pt x="215" y="358"/>
                  </a:cubicBezTo>
                  <a:lnTo>
                    <a:pt x="1334" y="358"/>
                  </a:lnTo>
                  <a:cubicBezTo>
                    <a:pt x="1429" y="358"/>
                    <a:pt x="1477" y="286"/>
                    <a:pt x="1501" y="191"/>
                  </a:cubicBezTo>
                  <a:cubicBezTo>
                    <a:pt x="1524" y="72"/>
                    <a:pt x="1429" y="1"/>
                    <a:pt x="133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23" name="Google Shape;20123;p83"/>
          <p:cNvGrpSpPr/>
          <p:nvPr/>
        </p:nvGrpSpPr>
        <p:grpSpPr>
          <a:xfrm>
            <a:off x="1785299" y="3582512"/>
            <a:ext cx="357154" cy="336912"/>
            <a:chOff x="2356787" y="3582512"/>
            <a:chExt cx="357154" cy="336912"/>
          </a:xfrm>
        </p:grpSpPr>
        <p:sp>
          <p:nvSpPr>
            <p:cNvPr id="20124" name="Google Shape;20124;p83"/>
            <p:cNvSpPr/>
            <p:nvPr/>
          </p:nvSpPr>
          <p:spPr>
            <a:xfrm>
              <a:off x="2410037" y="3832215"/>
              <a:ext cx="300356" cy="68187"/>
            </a:xfrm>
            <a:custGeom>
              <a:avLst/>
              <a:gdLst/>
              <a:ahLst/>
              <a:cxnLst/>
              <a:rect l="l" t="t" r="r" b="b"/>
              <a:pathLst>
                <a:path w="10074" h="2287" extrusionOk="0">
                  <a:moveTo>
                    <a:pt x="0" y="1"/>
                  </a:moveTo>
                  <a:lnTo>
                    <a:pt x="0" y="2287"/>
                  </a:lnTo>
                  <a:lnTo>
                    <a:pt x="9740" y="2287"/>
                  </a:lnTo>
                  <a:cubicBezTo>
                    <a:pt x="9955" y="2287"/>
                    <a:pt x="10074" y="2096"/>
                    <a:pt x="9955" y="1906"/>
                  </a:cubicBezTo>
                  <a:lnTo>
                    <a:pt x="8693" y="120"/>
                  </a:lnTo>
                  <a:cubicBezTo>
                    <a:pt x="8645" y="24"/>
                    <a:pt x="8573" y="1"/>
                    <a:pt x="8502" y="1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5" name="Google Shape;20125;p83"/>
            <p:cNvSpPr/>
            <p:nvPr/>
          </p:nvSpPr>
          <p:spPr>
            <a:xfrm>
              <a:off x="2410752" y="3715071"/>
              <a:ext cx="242843" cy="68187"/>
            </a:xfrm>
            <a:custGeom>
              <a:avLst/>
              <a:gdLst/>
              <a:ahLst/>
              <a:cxnLst/>
              <a:rect l="l" t="t" r="r" b="b"/>
              <a:pathLst>
                <a:path w="8145" h="2287" extrusionOk="0">
                  <a:moveTo>
                    <a:pt x="0" y="0"/>
                  </a:moveTo>
                  <a:lnTo>
                    <a:pt x="0" y="2286"/>
                  </a:lnTo>
                  <a:lnTo>
                    <a:pt x="7811" y="2286"/>
                  </a:lnTo>
                  <a:cubicBezTo>
                    <a:pt x="8026" y="2286"/>
                    <a:pt x="8145" y="2096"/>
                    <a:pt x="8026" y="1905"/>
                  </a:cubicBezTo>
                  <a:lnTo>
                    <a:pt x="6763" y="119"/>
                  </a:lnTo>
                  <a:cubicBezTo>
                    <a:pt x="6716" y="24"/>
                    <a:pt x="6644" y="0"/>
                    <a:pt x="6549" y="0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6" name="Google Shape;20126;p83"/>
            <p:cNvSpPr/>
            <p:nvPr/>
          </p:nvSpPr>
          <p:spPr>
            <a:xfrm>
              <a:off x="2410037" y="3600043"/>
              <a:ext cx="183929" cy="68187"/>
            </a:xfrm>
            <a:custGeom>
              <a:avLst/>
              <a:gdLst/>
              <a:ahLst/>
              <a:cxnLst/>
              <a:rect l="l" t="t" r="r" b="b"/>
              <a:pathLst>
                <a:path w="6169" h="2287" extrusionOk="0">
                  <a:moveTo>
                    <a:pt x="0" y="0"/>
                  </a:moveTo>
                  <a:lnTo>
                    <a:pt x="0" y="2287"/>
                  </a:lnTo>
                  <a:lnTo>
                    <a:pt x="5835" y="2287"/>
                  </a:lnTo>
                  <a:cubicBezTo>
                    <a:pt x="6049" y="2287"/>
                    <a:pt x="6168" y="2072"/>
                    <a:pt x="6049" y="1905"/>
                  </a:cubicBezTo>
                  <a:lnTo>
                    <a:pt x="4811" y="119"/>
                  </a:lnTo>
                  <a:cubicBezTo>
                    <a:pt x="4739" y="24"/>
                    <a:pt x="4692" y="0"/>
                    <a:pt x="4596" y="0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7" name="Google Shape;20127;p83"/>
            <p:cNvSpPr/>
            <p:nvPr/>
          </p:nvSpPr>
          <p:spPr>
            <a:xfrm>
              <a:off x="2645757" y="3832215"/>
              <a:ext cx="64639" cy="68187"/>
            </a:xfrm>
            <a:custGeom>
              <a:avLst/>
              <a:gdLst/>
              <a:ahLst/>
              <a:cxnLst/>
              <a:rect l="l" t="t" r="r" b="b"/>
              <a:pathLst>
                <a:path w="2168" h="2287" extrusionOk="0">
                  <a:moveTo>
                    <a:pt x="1" y="1"/>
                  </a:moveTo>
                  <a:cubicBezTo>
                    <a:pt x="72" y="1"/>
                    <a:pt x="144" y="72"/>
                    <a:pt x="191" y="120"/>
                  </a:cubicBezTo>
                  <a:lnTo>
                    <a:pt x="1453" y="1906"/>
                  </a:lnTo>
                  <a:cubicBezTo>
                    <a:pt x="1572" y="2049"/>
                    <a:pt x="1453" y="2287"/>
                    <a:pt x="1239" y="2287"/>
                  </a:cubicBezTo>
                  <a:lnTo>
                    <a:pt x="1834" y="2287"/>
                  </a:lnTo>
                  <a:cubicBezTo>
                    <a:pt x="2049" y="2287"/>
                    <a:pt x="2168" y="2049"/>
                    <a:pt x="2049" y="1906"/>
                  </a:cubicBezTo>
                  <a:lnTo>
                    <a:pt x="787" y="120"/>
                  </a:lnTo>
                  <a:cubicBezTo>
                    <a:pt x="739" y="24"/>
                    <a:pt x="667" y="1"/>
                    <a:pt x="5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8" name="Google Shape;20128;p83"/>
            <p:cNvSpPr/>
            <p:nvPr/>
          </p:nvSpPr>
          <p:spPr>
            <a:xfrm>
              <a:off x="2587528" y="3715071"/>
              <a:ext cx="65354" cy="68187"/>
            </a:xfrm>
            <a:custGeom>
              <a:avLst/>
              <a:gdLst/>
              <a:ahLst/>
              <a:cxnLst/>
              <a:rect l="l" t="t" r="r" b="b"/>
              <a:pathLst>
                <a:path w="2192" h="2287" extrusionOk="0">
                  <a:moveTo>
                    <a:pt x="1" y="0"/>
                  </a:moveTo>
                  <a:cubicBezTo>
                    <a:pt x="96" y="0"/>
                    <a:pt x="168" y="72"/>
                    <a:pt x="215" y="119"/>
                  </a:cubicBezTo>
                  <a:lnTo>
                    <a:pt x="1477" y="1905"/>
                  </a:lnTo>
                  <a:cubicBezTo>
                    <a:pt x="1596" y="2048"/>
                    <a:pt x="1477" y="2286"/>
                    <a:pt x="1263" y="2286"/>
                  </a:cubicBezTo>
                  <a:lnTo>
                    <a:pt x="1858" y="2286"/>
                  </a:lnTo>
                  <a:cubicBezTo>
                    <a:pt x="2073" y="2286"/>
                    <a:pt x="2192" y="2096"/>
                    <a:pt x="2073" y="1905"/>
                  </a:cubicBezTo>
                  <a:lnTo>
                    <a:pt x="811" y="119"/>
                  </a:lnTo>
                  <a:cubicBezTo>
                    <a:pt x="763" y="2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9" name="Google Shape;20129;p83"/>
            <p:cNvSpPr/>
            <p:nvPr/>
          </p:nvSpPr>
          <p:spPr>
            <a:xfrm>
              <a:off x="2529328" y="3600043"/>
              <a:ext cx="64639" cy="68187"/>
            </a:xfrm>
            <a:custGeom>
              <a:avLst/>
              <a:gdLst/>
              <a:ahLst/>
              <a:cxnLst/>
              <a:rect l="l" t="t" r="r" b="b"/>
              <a:pathLst>
                <a:path w="2168" h="2287" extrusionOk="0">
                  <a:moveTo>
                    <a:pt x="0" y="0"/>
                  </a:moveTo>
                  <a:cubicBezTo>
                    <a:pt x="72" y="0"/>
                    <a:pt x="143" y="48"/>
                    <a:pt x="191" y="119"/>
                  </a:cubicBezTo>
                  <a:lnTo>
                    <a:pt x="1453" y="1905"/>
                  </a:lnTo>
                  <a:cubicBezTo>
                    <a:pt x="1572" y="2048"/>
                    <a:pt x="1453" y="2287"/>
                    <a:pt x="1238" y="2287"/>
                  </a:cubicBezTo>
                  <a:lnTo>
                    <a:pt x="1834" y="2287"/>
                  </a:lnTo>
                  <a:cubicBezTo>
                    <a:pt x="2048" y="2287"/>
                    <a:pt x="2167" y="2048"/>
                    <a:pt x="2048" y="1905"/>
                  </a:cubicBezTo>
                  <a:lnTo>
                    <a:pt x="786" y="119"/>
                  </a:lnTo>
                  <a:cubicBezTo>
                    <a:pt x="738" y="24"/>
                    <a:pt x="667" y="0"/>
                    <a:pt x="595" y="0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0" name="Google Shape;20130;p83"/>
            <p:cNvSpPr/>
            <p:nvPr/>
          </p:nvSpPr>
          <p:spPr>
            <a:xfrm>
              <a:off x="2363883" y="3587252"/>
              <a:ext cx="92337" cy="92337"/>
            </a:xfrm>
            <a:custGeom>
              <a:avLst/>
              <a:gdLst/>
              <a:ahLst/>
              <a:cxnLst/>
              <a:rect l="l" t="t" r="r" b="b"/>
              <a:pathLst>
                <a:path w="3097" h="3097" extrusionOk="0">
                  <a:moveTo>
                    <a:pt x="1548" y="1"/>
                  </a:moveTo>
                  <a:cubicBezTo>
                    <a:pt x="691" y="1"/>
                    <a:pt x="0" y="691"/>
                    <a:pt x="0" y="1549"/>
                  </a:cubicBezTo>
                  <a:cubicBezTo>
                    <a:pt x="0" y="2406"/>
                    <a:pt x="691" y="3097"/>
                    <a:pt x="1548" y="3097"/>
                  </a:cubicBezTo>
                  <a:cubicBezTo>
                    <a:pt x="2406" y="3097"/>
                    <a:pt x="3096" y="2406"/>
                    <a:pt x="3096" y="1549"/>
                  </a:cubicBezTo>
                  <a:cubicBezTo>
                    <a:pt x="3096" y="691"/>
                    <a:pt x="2406" y="1"/>
                    <a:pt x="1548" y="1"/>
                  </a:cubicBezTo>
                  <a:close/>
                </a:path>
              </a:pathLst>
            </a:custGeom>
            <a:solidFill>
              <a:srgbClr val="F1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1" name="Google Shape;20131;p83"/>
            <p:cNvSpPr/>
            <p:nvPr/>
          </p:nvSpPr>
          <p:spPr>
            <a:xfrm>
              <a:off x="2363883" y="3703711"/>
              <a:ext cx="92337" cy="92337"/>
            </a:xfrm>
            <a:custGeom>
              <a:avLst/>
              <a:gdLst/>
              <a:ahLst/>
              <a:cxnLst/>
              <a:rect l="l" t="t" r="r" b="b"/>
              <a:pathLst>
                <a:path w="3097" h="3097" extrusionOk="0">
                  <a:moveTo>
                    <a:pt x="1548" y="0"/>
                  </a:moveTo>
                  <a:cubicBezTo>
                    <a:pt x="691" y="0"/>
                    <a:pt x="0" y="691"/>
                    <a:pt x="0" y="1548"/>
                  </a:cubicBezTo>
                  <a:cubicBezTo>
                    <a:pt x="0" y="2405"/>
                    <a:pt x="691" y="3096"/>
                    <a:pt x="1548" y="3096"/>
                  </a:cubicBezTo>
                  <a:cubicBezTo>
                    <a:pt x="2406" y="3096"/>
                    <a:pt x="3096" y="2405"/>
                    <a:pt x="3096" y="1548"/>
                  </a:cubicBezTo>
                  <a:cubicBezTo>
                    <a:pt x="3096" y="691"/>
                    <a:pt x="2406" y="0"/>
                    <a:pt x="1548" y="0"/>
                  </a:cubicBezTo>
                  <a:close/>
                </a:path>
              </a:pathLst>
            </a:custGeom>
            <a:solidFill>
              <a:srgbClr val="E0E4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2" name="Google Shape;20132;p83"/>
            <p:cNvSpPr/>
            <p:nvPr/>
          </p:nvSpPr>
          <p:spPr>
            <a:xfrm>
              <a:off x="2363883" y="3820855"/>
              <a:ext cx="92337" cy="92337"/>
            </a:xfrm>
            <a:custGeom>
              <a:avLst/>
              <a:gdLst/>
              <a:ahLst/>
              <a:cxnLst/>
              <a:rect l="l" t="t" r="r" b="b"/>
              <a:pathLst>
                <a:path w="3097" h="3097" extrusionOk="0">
                  <a:moveTo>
                    <a:pt x="1548" y="1"/>
                  </a:moveTo>
                  <a:cubicBezTo>
                    <a:pt x="691" y="1"/>
                    <a:pt x="0" y="691"/>
                    <a:pt x="0" y="1549"/>
                  </a:cubicBezTo>
                  <a:cubicBezTo>
                    <a:pt x="0" y="2406"/>
                    <a:pt x="691" y="3096"/>
                    <a:pt x="1548" y="3096"/>
                  </a:cubicBezTo>
                  <a:cubicBezTo>
                    <a:pt x="2406" y="3096"/>
                    <a:pt x="3096" y="2406"/>
                    <a:pt x="3096" y="1549"/>
                  </a:cubicBezTo>
                  <a:cubicBezTo>
                    <a:pt x="3096" y="691"/>
                    <a:pt x="2406" y="1"/>
                    <a:pt x="1548" y="1"/>
                  </a:cubicBez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3" name="Google Shape;20133;p83"/>
            <p:cNvSpPr/>
            <p:nvPr/>
          </p:nvSpPr>
          <p:spPr>
            <a:xfrm>
              <a:off x="2378075" y="3591516"/>
              <a:ext cx="78145" cy="88074"/>
            </a:xfrm>
            <a:custGeom>
              <a:avLst/>
              <a:gdLst/>
              <a:ahLst/>
              <a:cxnLst/>
              <a:rect l="l" t="t" r="r" b="b"/>
              <a:pathLst>
                <a:path w="2621" h="2954" extrusionOk="0">
                  <a:moveTo>
                    <a:pt x="1715" y="1"/>
                  </a:moveTo>
                  <a:lnTo>
                    <a:pt x="1715" y="1"/>
                  </a:lnTo>
                  <a:cubicBezTo>
                    <a:pt x="2001" y="286"/>
                    <a:pt x="2192" y="691"/>
                    <a:pt x="2192" y="1120"/>
                  </a:cubicBezTo>
                  <a:cubicBezTo>
                    <a:pt x="2192" y="1977"/>
                    <a:pt x="1501" y="2668"/>
                    <a:pt x="644" y="2668"/>
                  </a:cubicBezTo>
                  <a:cubicBezTo>
                    <a:pt x="429" y="2668"/>
                    <a:pt x="215" y="2596"/>
                    <a:pt x="1" y="2501"/>
                  </a:cubicBezTo>
                  <a:lnTo>
                    <a:pt x="1" y="2501"/>
                  </a:lnTo>
                  <a:cubicBezTo>
                    <a:pt x="286" y="2787"/>
                    <a:pt x="667" y="2954"/>
                    <a:pt x="1072" y="2954"/>
                  </a:cubicBezTo>
                  <a:cubicBezTo>
                    <a:pt x="1953" y="2954"/>
                    <a:pt x="2620" y="2263"/>
                    <a:pt x="2620" y="1406"/>
                  </a:cubicBezTo>
                  <a:cubicBezTo>
                    <a:pt x="2620" y="786"/>
                    <a:pt x="2263" y="239"/>
                    <a:pt x="17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4" name="Google Shape;20134;p83"/>
            <p:cNvSpPr/>
            <p:nvPr/>
          </p:nvSpPr>
          <p:spPr>
            <a:xfrm>
              <a:off x="2378075" y="3707975"/>
              <a:ext cx="78145" cy="88074"/>
            </a:xfrm>
            <a:custGeom>
              <a:avLst/>
              <a:gdLst/>
              <a:ahLst/>
              <a:cxnLst/>
              <a:rect l="l" t="t" r="r" b="b"/>
              <a:pathLst>
                <a:path w="2621" h="2954" extrusionOk="0">
                  <a:moveTo>
                    <a:pt x="1715" y="0"/>
                  </a:moveTo>
                  <a:lnTo>
                    <a:pt x="1715" y="0"/>
                  </a:lnTo>
                  <a:cubicBezTo>
                    <a:pt x="2001" y="262"/>
                    <a:pt x="2192" y="667"/>
                    <a:pt x="2192" y="1096"/>
                  </a:cubicBezTo>
                  <a:cubicBezTo>
                    <a:pt x="2192" y="1977"/>
                    <a:pt x="1501" y="2644"/>
                    <a:pt x="644" y="2644"/>
                  </a:cubicBezTo>
                  <a:cubicBezTo>
                    <a:pt x="429" y="2644"/>
                    <a:pt x="215" y="2596"/>
                    <a:pt x="1" y="2501"/>
                  </a:cubicBezTo>
                  <a:lnTo>
                    <a:pt x="1" y="2501"/>
                  </a:lnTo>
                  <a:cubicBezTo>
                    <a:pt x="286" y="2763"/>
                    <a:pt x="667" y="2953"/>
                    <a:pt x="1072" y="2953"/>
                  </a:cubicBezTo>
                  <a:cubicBezTo>
                    <a:pt x="1953" y="2953"/>
                    <a:pt x="2620" y="2262"/>
                    <a:pt x="2620" y="1405"/>
                  </a:cubicBezTo>
                  <a:cubicBezTo>
                    <a:pt x="2620" y="786"/>
                    <a:pt x="2263" y="238"/>
                    <a:pt x="17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5" name="Google Shape;20135;p83"/>
            <p:cNvSpPr/>
            <p:nvPr/>
          </p:nvSpPr>
          <p:spPr>
            <a:xfrm>
              <a:off x="2378075" y="3825119"/>
              <a:ext cx="78145" cy="88074"/>
            </a:xfrm>
            <a:custGeom>
              <a:avLst/>
              <a:gdLst/>
              <a:ahLst/>
              <a:cxnLst/>
              <a:rect l="l" t="t" r="r" b="b"/>
              <a:pathLst>
                <a:path w="2621" h="2954" extrusionOk="0">
                  <a:moveTo>
                    <a:pt x="1715" y="0"/>
                  </a:moveTo>
                  <a:lnTo>
                    <a:pt x="1715" y="0"/>
                  </a:lnTo>
                  <a:cubicBezTo>
                    <a:pt x="2001" y="262"/>
                    <a:pt x="2192" y="667"/>
                    <a:pt x="2192" y="1096"/>
                  </a:cubicBezTo>
                  <a:cubicBezTo>
                    <a:pt x="2192" y="1977"/>
                    <a:pt x="1501" y="2644"/>
                    <a:pt x="644" y="2644"/>
                  </a:cubicBezTo>
                  <a:cubicBezTo>
                    <a:pt x="429" y="2644"/>
                    <a:pt x="215" y="2596"/>
                    <a:pt x="1" y="2501"/>
                  </a:cubicBezTo>
                  <a:lnTo>
                    <a:pt x="1" y="2501"/>
                  </a:lnTo>
                  <a:cubicBezTo>
                    <a:pt x="286" y="2763"/>
                    <a:pt x="667" y="2953"/>
                    <a:pt x="1072" y="2953"/>
                  </a:cubicBezTo>
                  <a:cubicBezTo>
                    <a:pt x="1953" y="2953"/>
                    <a:pt x="2620" y="2263"/>
                    <a:pt x="2620" y="1406"/>
                  </a:cubicBezTo>
                  <a:cubicBezTo>
                    <a:pt x="2620" y="786"/>
                    <a:pt x="2263" y="239"/>
                    <a:pt x="17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6" name="Google Shape;20136;p83"/>
            <p:cNvSpPr/>
            <p:nvPr/>
          </p:nvSpPr>
          <p:spPr>
            <a:xfrm>
              <a:off x="2356787" y="3582512"/>
              <a:ext cx="241442" cy="102772"/>
            </a:xfrm>
            <a:custGeom>
              <a:avLst/>
              <a:gdLst/>
              <a:ahLst/>
              <a:cxnLst/>
              <a:rect l="l" t="t" r="r" b="b"/>
              <a:pathLst>
                <a:path w="8098" h="3447" extrusionOk="0">
                  <a:moveTo>
                    <a:pt x="6406" y="731"/>
                  </a:moveTo>
                  <a:cubicBezTo>
                    <a:pt x="6430" y="731"/>
                    <a:pt x="6478" y="731"/>
                    <a:pt x="6478" y="755"/>
                  </a:cubicBezTo>
                  <a:lnTo>
                    <a:pt x="7716" y="2541"/>
                  </a:lnTo>
                  <a:cubicBezTo>
                    <a:pt x="7740" y="2565"/>
                    <a:pt x="7716" y="2613"/>
                    <a:pt x="7716" y="2636"/>
                  </a:cubicBezTo>
                  <a:cubicBezTo>
                    <a:pt x="7716" y="2660"/>
                    <a:pt x="7692" y="2660"/>
                    <a:pt x="7668" y="2660"/>
                  </a:cubicBezTo>
                  <a:lnTo>
                    <a:pt x="3263" y="2660"/>
                  </a:lnTo>
                  <a:cubicBezTo>
                    <a:pt x="3429" y="2398"/>
                    <a:pt x="3549" y="2041"/>
                    <a:pt x="3549" y="1684"/>
                  </a:cubicBezTo>
                  <a:cubicBezTo>
                    <a:pt x="3525" y="1350"/>
                    <a:pt x="3406" y="993"/>
                    <a:pt x="3215" y="731"/>
                  </a:cubicBezTo>
                  <a:close/>
                  <a:moveTo>
                    <a:pt x="1786" y="350"/>
                  </a:moveTo>
                  <a:cubicBezTo>
                    <a:pt x="2548" y="350"/>
                    <a:pt x="3167" y="969"/>
                    <a:pt x="3167" y="1708"/>
                  </a:cubicBezTo>
                  <a:cubicBezTo>
                    <a:pt x="3167" y="2446"/>
                    <a:pt x="2548" y="3089"/>
                    <a:pt x="1786" y="3089"/>
                  </a:cubicBezTo>
                  <a:cubicBezTo>
                    <a:pt x="1048" y="3089"/>
                    <a:pt x="429" y="2446"/>
                    <a:pt x="429" y="1708"/>
                  </a:cubicBezTo>
                  <a:cubicBezTo>
                    <a:pt x="429" y="969"/>
                    <a:pt x="1048" y="350"/>
                    <a:pt x="1786" y="350"/>
                  </a:cubicBezTo>
                  <a:close/>
                  <a:moveTo>
                    <a:pt x="1842" y="0"/>
                  </a:moveTo>
                  <a:cubicBezTo>
                    <a:pt x="1768" y="0"/>
                    <a:pt x="1694" y="6"/>
                    <a:pt x="1620" y="17"/>
                  </a:cubicBezTo>
                  <a:cubicBezTo>
                    <a:pt x="810" y="112"/>
                    <a:pt x="167" y="755"/>
                    <a:pt x="95" y="1589"/>
                  </a:cubicBezTo>
                  <a:cubicBezTo>
                    <a:pt x="0" y="2565"/>
                    <a:pt x="810" y="3446"/>
                    <a:pt x="1786" y="3446"/>
                  </a:cubicBezTo>
                  <a:cubicBezTo>
                    <a:pt x="2215" y="3446"/>
                    <a:pt x="2596" y="3279"/>
                    <a:pt x="2906" y="3041"/>
                  </a:cubicBezTo>
                  <a:lnTo>
                    <a:pt x="7621" y="3041"/>
                  </a:lnTo>
                  <a:cubicBezTo>
                    <a:pt x="7740" y="3041"/>
                    <a:pt x="7907" y="2994"/>
                    <a:pt x="7978" y="2875"/>
                  </a:cubicBezTo>
                  <a:cubicBezTo>
                    <a:pt x="8097" y="2732"/>
                    <a:pt x="8097" y="2517"/>
                    <a:pt x="7978" y="2374"/>
                  </a:cubicBezTo>
                  <a:lnTo>
                    <a:pt x="6740" y="588"/>
                  </a:lnTo>
                  <a:cubicBezTo>
                    <a:pt x="6644" y="469"/>
                    <a:pt x="6525" y="398"/>
                    <a:pt x="6382" y="398"/>
                  </a:cubicBezTo>
                  <a:lnTo>
                    <a:pt x="2906" y="398"/>
                  </a:lnTo>
                  <a:cubicBezTo>
                    <a:pt x="2624" y="157"/>
                    <a:pt x="2241" y="0"/>
                    <a:pt x="184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7" name="Google Shape;20137;p83"/>
            <p:cNvSpPr/>
            <p:nvPr/>
          </p:nvSpPr>
          <p:spPr>
            <a:xfrm>
              <a:off x="2356787" y="3697748"/>
              <a:ext cx="300356" cy="103249"/>
            </a:xfrm>
            <a:custGeom>
              <a:avLst/>
              <a:gdLst/>
              <a:ahLst/>
              <a:cxnLst/>
              <a:rect l="l" t="t" r="r" b="b"/>
              <a:pathLst>
                <a:path w="10074" h="3463" extrusionOk="0">
                  <a:moveTo>
                    <a:pt x="1786" y="367"/>
                  </a:moveTo>
                  <a:cubicBezTo>
                    <a:pt x="2548" y="367"/>
                    <a:pt x="3167" y="1010"/>
                    <a:pt x="3167" y="1748"/>
                  </a:cubicBezTo>
                  <a:cubicBezTo>
                    <a:pt x="3167" y="2486"/>
                    <a:pt x="2548" y="3106"/>
                    <a:pt x="1786" y="3106"/>
                  </a:cubicBezTo>
                  <a:cubicBezTo>
                    <a:pt x="1048" y="3106"/>
                    <a:pt x="429" y="2486"/>
                    <a:pt x="429" y="1748"/>
                  </a:cubicBezTo>
                  <a:cubicBezTo>
                    <a:pt x="429" y="1010"/>
                    <a:pt x="1048" y="367"/>
                    <a:pt x="1786" y="367"/>
                  </a:cubicBezTo>
                  <a:close/>
                  <a:moveTo>
                    <a:pt x="1775" y="1"/>
                  </a:moveTo>
                  <a:cubicBezTo>
                    <a:pt x="1716" y="1"/>
                    <a:pt x="1656" y="4"/>
                    <a:pt x="1596" y="10"/>
                  </a:cubicBezTo>
                  <a:cubicBezTo>
                    <a:pt x="786" y="105"/>
                    <a:pt x="119" y="772"/>
                    <a:pt x="72" y="1605"/>
                  </a:cubicBezTo>
                  <a:cubicBezTo>
                    <a:pt x="0" y="2605"/>
                    <a:pt x="810" y="3463"/>
                    <a:pt x="1786" y="3463"/>
                  </a:cubicBezTo>
                  <a:cubicBezTo>
                    <a:pt x="2215" y="3463"/>
                    <a:pt x="2596" y="3320"/>
                    <a:pt x="2906" y="3082"/>
                  </a:cubicBezTo>
                  <a:lnTo>
                    <a:pt x="9597" y="3082"/>
                  </a:lnTo>
                  <a:cubicBezTo>
                    <a:pt x="9716" y="3082"/>
                    <a:pt x="9859" y="3034"/>
                    <a:pt x="9955" y="2915"/>
                  </a:cubicBezTo>
                  <a:cubicBezTo>
                    <a:pt x="10074" y="2748"/>
                    <a:pt x="10074" y="2558"/>
                    <a:pt x="9955" y="2391"/>
                  </a:cubicBezTo>
                  <a:lnTo>
                    <a:pt x="8692" y="605"/>
                  </a:lnTo>
                  <a:cubicBezTo>
                    <a:pt x="8621" y="486"/>
                    <a:pt x="8502" y="438"/>
                    <a:pt x="8335" y="438"/>
                  </a:cubicBezTo>
                  <a:lnTo>
                    <a:pt x="7073" y="438"/>
                  </a:lnTo>
                  <a:cubicBezTo>
                    <a:pt x="6978" y="438"/>
                    <a:pt x="6906" y="486"/>
                    <a:pt x="6883" y="581"/>
                  </a:cubicBezTo>
                  <a:cubicBezTo>
                    <a:pt x="6859" y="700"/>
                    <a:pt x="6954" y="796"/>
                    <a:pt x="7073" y="796"/>
                  </a:cubicBezTo>
                  <a:lnTo>
                    <a:pt x="8335" y="796"/>
                  </a:lnTo>
                  <a:cubicBezTo>
                    <a:pt x="8359" y="796"/>
                    <a:pt x="8407" y="796"/>
                    <a:pt x="8407" y="819"/>
                  </a:cubicBezTo>
                  <a:lnTo>
                    <a:pt x="9645" y="2605"/>
                  </a:lnTo>
                  <a:cubicBezTo>
                    <a:pt x="9693" y="2629"/>
                    <a:pt x="9645" y="2677"/>
                    <a:pt x="9645" y="2701"/>
                  </a:cubicBezTo>
                  <a:cubicBezTo>
                    <a:pt x="9645" y="2725"/>
                    <a:pt x="9621" y="2725"/>
                    <a:pt x="9597" y="2725"/>
                  </a:cubicBezTo>
                  <a:lnTo>
                    <a:pt x="3191" y="2725"/>
                  </a:lnTo>
                  <a:cubicBezTo>
                    <a:pt x="3382" y="2463"/>
                    <a:pt x="3501" y="2105"/>
                    <a:pt x="3501" y="1748"/>
                  </a:cubicBezTo>
                  <a:cubicBezTo>
                    <a:pt x="3501" y="1391"/>
                    <a:pt x="3382" y="1058"/>
                    <a:pt x="3191" y="772"/>
                  </a:cubicBezTo>
                  <a:lnTo>
                    <a:pt x="6240" y="772"/>
                  </a:lnTo>
                  <a:cubicBezTo>
                    <a:pt x="6311" y="772"/>
                    <a:pt x="6382" y="700"/>
                    <a:pt x="6406" y="605"/>
                  </a:cubicBezTo>
                  <a:cubicBezTo>
                    <a:pt x="6430" y="486"/>
                    <a:pt x="6359" y="415"/>
                    <a:pt x="6240" y="415"/>
                  </a:cubicBezTo>
                  <a:lnTo>
                    <a:pt x="2858" y="415"/>
                  </a:lnTo>
                  <a:cubicBezTo>
                    <a:pt x="2587" y="144"/>
                    <a:pt x="2189" y="1"/>
                    <a:pt x="177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8" name="Google Shape;20138;p83"/>
            <p:cNvSpPr/>
            <p:nvPr/>
          </p:nvSpPr>
          <p:spPr>
            <a:xfrm>
              <a:off x="2356787" y="3816592"/>
              <a:ext cx="357154" cy="102832"/>
            </a:xfrm>
            <a:custGeom>
              <a:avLst/>
              <a:gdLst/>
              <a:ahLst/>
              <a:cxnLst/>
              <a:rect l="l" t="t" r="r" b="b"/>
              <a:pathLst>
                <a:path w="11979" h="3449" extrusionOk="0">
                  <a:moveTo>
                    <a:pt x="1786" y="310"/>
                  </a:moveTo>
                  <a:cubicBezTo>
                    <a:pt x="2548" y="310"/>
                    <a:pt x="3167" y="953"/>
                    <a:pt x="3167" y="1692"/>
                  </a:cubicBezTo>
                  <a:cubicBezTo>
                    <a:pt x="3167" y="2430"/>
                    <a:pt x="2572" y="3049"/>
                    <a:pt x="1786" y="3049"/>
                  </a:cubicBezTo>
                  <a:cubicBezTo>
                    <a:pt x="1048" y="3049"/>
                    <a:pt x="429" y="2430"/>
                    <a:pt x="429" y="1692"/>
                  </a:cubicBezTo>
                  <a:cubicBezTo>
                    <a:pt x="429" y="953"/>
                    <a:pt x="1048" y="310"/>
                    <a:pt x="1786" y="310"/>
                  </a:cubicBezTo>
                  <a:close/>
                  <a:moveTo>
                    <a:pt x="1786" y="1"/>
                  </a:moveTo>
                  <a:cubicBezTo>
                    <a:pt x="810" y="1"/>
                    <a:pt x="0" y="858"/>
                    <a:pt x="72" y="1858"/>
                  </a:cubicBezTo>
                  <a:cubicBezTo>
                    <a:pt x="119" y="2668"/>
                    <a:pt x="786" y="3359"/>
                    <a:pt x="1596" y="3430"/>
                  </a:cubicBezTo>
                  <a:cubicBezTo>
                    <a:pt x="1673" y="3442"/>
                    <a:pt x="1751" y="3448"/>
                    <a:pt x="1829" y="3448"/>
                  </a:cubicBezTo>
                  <a:cubicBezTo>
                    <a:pt x="2213" y="3448"/>
                    <a:pt x="2601" y="3306"/>
                    <a:pt x="2858" y="3049"/>
                  </a:cubicBezTo>
                  <a:lnTo>
                    <a:pt x="3906" y="3049"/>
                  </a:lnTo>
                  <a:cubicBezTo>
                    <a:pt x="4001" y="3049"/>
                    <a:pt x="4049" y="3001"/>
                    <a:pt x="4072" y="2906"/>
                  </a:cubicBezTo>
                  <a:cubicBezTo>
                    <a:pt x="4120" y="2787"/>
                    <a:pt x="4025" y="2692"/>
                    <a:pt x="3906" y="2692"/>
                  </a:cubicBezTo>
                  <a:lnTo>
                    <a:pt x="3191" y="2692"/>
                  </a:lnTo>
                  <a:cubicBezTo>
                    <a:pt x="3358" y="2430"/>
                    <a:pt x="3477" y="2073"/>
                    <a:pt x="3477" y="1715"/>
                  </a:cubicBezTo>
                  <a:cubicBezTo>
                    <a:pt x="3477" y="1358"/>
                    <a:pt x="3358" y="1025"/>
                    <a:pt x="3191" y="739"/>
                  </a:cubicBezTo>
                  <a:lnTo>
                    <a:pt x="10264" y="739"/>
                  </a:lnTo>
                  <a:cubicBezTo>
                    <a:pt x="10312" y="739"/>
                    <a:pt x="10336" y="739"/>
                    <a:pt x="10336" y="763"/>
                  </a:cubicBezTo>
                  <a:lnTo>
                    <a:pt x="11574" y="2549"/>
                  </a:lnTo>
                  <a:cubicBezTo>
                    <a:pt x="11622" y="2573"/>
                    <a:pt x="11574" y="2620"/>
                    <a:pt x="11574" y="2644"/>
                  </a:cubicBezTo>
                  <a:cubicBezTo>
                    <a:pt x="11574" y="2668"/>
                    <a:pt x="11550" y="2668"/>
                    <a:pt x="11526" y="2668"/>
                  </a:cubicBezTo>
                  <a:lnTo>
                    <a:pt x="4739" y="2668"/>
                  </a:lnTo>
                  <a:cubicBezTo>
                    <a:pt x="4644" y="2668"/>
                    <a:pt x="4596" y="2739"/>
                    <a:pt x="4573" y="2811"/>
                  </a:cubicBezTo>
                  <a:cubicBezTo>
                    <a:pt x="4525" y="2930"/>
                    <a:pt x="4620" y="3025"/>
                    <a:pt x="4739" y="3025"/>
                  </a:cubicBezTo>
                  <a:lnTo>
                    <a:pt x="11526" y="3025"/>
                  </a:lnTo>
                  <a:cubicBezTo>
                    <a:pt x="11645" y="3025"/>
                    <a:pt x="11788" y="2978"/>
                    <a:pt x="11884" y="2858"/>
                  </a:cubicBezTo>
                  <a:cubicBezTo>
                    <a:pt x="11979" y="2692"/>
                    <a:pt x="11979" y="2501"/>
                    <a:pt x="11884" y="2335"/>
                  </a:cubicBezTo>
                  <a:lnTo>
                    <a:pt x="10645" y="548"/>
                  </a:lnTo>
                  <a:cubicBezTo>
                    <a:pt x="10550" y="429"/>
                    <a:pt x="10431" y="382"/>
                    <a:pt x="10288" y="382"/>
                  </a:cubicBezTo>
                  <a:lnTo>
                    <a:pt x="2906" y="382"/>
                  </a:lnTo>
                  <a:cubicBezTo>
                    <a:pt x="2596" y="144"/>
                    <a:pt x="2215" y="1"/>
                    <a:pt x="178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39" name="Google Shape;20139;p83"/>
          <p:cNvGrpSpPr/>
          <p:nvPr/>
        </p:nvGrpSpPr>
        <p:grpSpPr>
          <a:xfrm>
            <a:off x="1065573" y="4146767"/>
            <a:ext cx="354321" cy="355039"/>
            <a:chOff x="1713260" y="4146767"/>
            <a:chExt cx="354321" cy="355039"/>
          </a:xfrm>
        </p:grpSpPr>
        <p:sp>
          <p:nvSpPr>
            <p:cNvPr id="20140" name="Google Shape;20140;p83"/>
            <p:cNvSpPr/>
            <p:nvPr/>
          </p:nvSpPr>
          <p:spPr>
            <a:xfrm>
              <a:off x="1804137" y="4237644"/>
              <a:ext cx="171854" cy="172569"/>
            </a:xfrm>
            <a:custGeom>
              <a:avLst/>
              <a:gdLst/>
              <a:ahLst/>
              <a:cxnLst/>
              <a:rect l="l" t="t" r="r" b="b"/>
              <a:pathLst>
                <a:path w="5764" h="5788" extrusionOk="0">
                  <a:moveTo>
                    <a:pt x="2882" y="1"/>
                  </a:moveTo>
                  <a:cubicBezTo>
                    <a:pt x="1287" y="1"/>
                    <a:pt x="1" y="1310"/>
                    <a:pt x="1" y="2906"/>
                  </a:cubicBezTo>
                  <a:cubicBezTo>
                    <a:pt x="1" y="4478"/>
                    <a:pt x="1287" y="5788"/>
                    <a:pt x="2882" y="5788"/>
                  </a:cubicBezTo>
                  <a:cubicBezTo>
                    <a:pt x="4478" y="5788"/>
                    <a:pt x="5764" y="4478"/>
                    <a:pt x="5764" y="2906"/>
                  </a:cubicBezTo>
                  <a:cubicBezTo>
                    <a:pt x="5764" y="1310"/>
                    <a:pt x="4478" y="1"/>
                    <a:pt x="2882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1" name="Google Shape;20141;p83"/>
            <p:cNvSpPr/>
            <p:nvPr/>
          </p:nvSpPr>
          <p:spPr>
            <a:xfrm>
              <a:off x="1836099" y="4248288"/>
              <a:ext cx="140608" cy="161925"/>
            </a:xfrm>
            <a:custGeom>
              <a:avLst/>
              <a:gdLst/>
              <a:ahLst/>
              <a:cxnLst/>
              <a:rect l="l" t="t" r="r" b="b"/>
              <a:pathLst>
                <a:path w="4716" h="5431" extrusionOk="0">
                  <a:moveTo>
                    <a:pt x="3215" y="1"/>
                  </a:moveTo>
                  <a:lnTo>
                    <a:pt x="3215" y="1"/>
                  </a:lnTo>
                  <a:cubicBezTo>
                    <a:pt x="3882" y="549"/>
                    <a:pt x="4287" y="1358"/>
                    <a:pt x="4287" y="2239"/>
                  </a:cubicBezTo>
                  <a:cubicBezTo>
                    <a:pt x="4287" y="3859"/>
                    <a:pt x="3001" y="5121"/>
                    <a:pt x="1405" y="5121"/>
                  </a:cubicBezTo>
                  <a:cubicBezTo>
                    <a:pt x="905" y="5121"/>
                    <a:pt x="429" y="5002"/>
                    <a:pt x="0" y="4764"/>
                  </a:cubicBezTo>
                  <a:lnTo>
                    <a:pt x="0" y="4764"/>
                  </a:lnTo>
                  <a:cubicBezTo>
                    <a:pt x="477" y="5192"/>
                    <a:pt x="1143" y="5431"/>
                    <a:pt x="1810" y="5431"/>
                  </a:cubicBezTo>
                  <a:cubicBezTo>
                    <a:pt x="3430" y="5431"/>
                    <a:pt x="4716" y="4145"/>
                    <a:pt x="4716" y="2549"/>
                  </a:cubicBezTo>
                  <a:cubicBezTo>
                    <a:pt x="4716" y="1477"/>
                    <a:pt x="4120" y="525"/>
                    <a:pt x="3215" y="1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2" name="Google Shape;20142;p83"/>
            <p:cNvSpPr/>
            <p:nvPr/>
          </p:nvSpPr>
          <p:spPr>
            <a:xfrm>
              <a:off x="1718925" y="4336333"/>
              <a:ext cx="159093" cy="159093"/>
            </a:xfrm>
            <a:custGeom>
              <a:avLst/>
              <a:gdLst/>
              <a:ahLst/>
              <a:cxnLst/>
              <a:rect l="l" t="t" r="r" b="b"/>
              <a:pathLst>
                <a:path w="5336" h="5336" extrusionOk="0">
                  <a:moveTo>
                    <a:pt x="72" y="1"/>
                  </a:moveTo>
                  <a:cubicBezTo>
                    <a:pt x="25" y="1"/>
                    <a:pt x="1" y="72"/>
                    <a:pt x="1" y="96"/>
                  </a:cubicBezTo>
                  <a:cubicBezTo>
                    <a:pt x="239" y="2859"/>
                    <a:pt x="2478" y="5097"/>
                    <a:pt x="5240" y="5335"/>
                  </a:cubicBezTo>
                  <a:cubicBezTo>
                    <a:pt x="5312" y="5335"/>
                    <a:pt x="5335" y="5311"/>
                    <a:pt x="5335" y="5264"/>
                  </a:cubicBezTo>
                  <a:lnTo>
                    <a:pt x="5335" y="3787"/>
                  </a:lnTo>
                  <a:cubicBezTo>
                    <a:pt x="5335" y="3763"/>
                    <a:pt x="5312" y="3716"/>
                    <a:pt x="5240" y="3692"/>
                  </a:cubicBezTo>
                  <a:cubicBezTo>
                    <a:pt x="3335" y="3454"/>
                    <a:pt x="1858" y="1977"/>
                    <a:pt x="1620" y="72"/>
                  </a:cubicBezTo>
                  <a:cubicBezTo>
                    <a:pt x="1620" y="25"/>
                    <a:pt x="1573" y="1"/>
                    <a:pt x="1549" y="1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3" name="Google Shape;20143;p83"/>
            <p:cNvSpPr/>
            <p:nvPr/>
          </p:nvSpPr>
          <p:spPr>
            <a:xfrm>
              <a:off x="1718925" y="4336333"/>
              <a:ext cx="159093" cy="159093"/>
            </a:xfrm>
            <a:custGeom>
              <a:avLst/>
              <a:gdLst/>
              <a:ahLst/>
              <a:cxnLst/>
              <a:rect l="l" t="t" r="r" b="b"/>
              <a:pathLst>
                <a:path w="5336" h="5336" extrusionOk="0">
                  <a:moveTo>
                    <a:pt x="72" y="1"/>
                  </a:moveTo>
                  <a:cubicBezTo>
                    <a:pt x="25" y="1"/>
                    <a:pt x="1" y="72"/>
                    <a:pt x="1" y="96"/>
                  </a:cubicBezTo>
                  <a:cubicBezTo>
                    <a:pt x="239" y="2859"/>
                    <a:pt x="2478" y="5097"/>
                    <a:pt x="5240" y="5335"/>
                  </a:cubicBezTo>
                  <a:cubicBezTo>
                    <a:pt x="5312" y="5335"/>
                    <a:pt x="5335" y="5311"/>
                    <a:pt x="5335" y="5264"/>
                  </a:cubicBezTo>
                  <a:lnTo>
                    <a:pt x="5335" y="3787"/>
                  </a:lnTo>
                  <a:cubicBezTo>
                    <a:pt x="5335" y="3763"/>
                    <a:pt x="5312" y="3716"/>
                    <a:pt x="5240" y="3692"/>
                  </a:cubicBezTo>
                  <a:cubicBezTo>
                    <a:pt x="3335" y="3454"/>
                    <a:pt x="1858" y="1977"/>
                    <a:pt x="1620" y="72"/>
                  </a:cubicBezTo>
                  <a:cubicBezTo>
                    <a:pt x="1620" y="25"/>
                    <a:pt x="1573" y="1"/>
                    <a:pt x="1549" y="1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4" name="Google Shape;20144;p83"/>
            <p:cNvSpPr/>
            <p:nvPr/>
          </p:nvSpPr>
          <p:spPr>
            <a:xfrm>
              <a:off x="1718925" y="4151746"/>
              <a:ext cx="343707" cy="343678"/>
            </a:xfrm>
            <a:custGeom>
              <a:avLst/>
              <a:gdLst/>
              <a:ahLst/>
              <a:cxnLst/>
              <a:rect l="l" t="t" r="r" b="b"/>
              <a:pathLst>
                <a:path w="11528" h="11527" extrusionOk="0">
                  <a:moveTo>
                    <a:pt x="5740" y="0"/>
                  </a:moveTo>
                  <a:cubicBezTo>
                    <a:pt x="2740" y="0"/>
                    <a:pt x="263" y="2334"/>
                    <a:pt x="1" y="5263"/>
                  </a:cubicBezTo>
                  <a:cubicBezTo>
                    <a:pt x="1" y="5335"/>
                    <a:pt x="25" y="5358"/>
                    <a:pt x="72" y="5358"/>
                  </a:cubicBezTo>
                  <a:lnTo>
                    <a:pt x="1549" y="5358"/>
                  </a:lnTo>
                  <a:cubicBezTo>
                    <a:pt x="1573" y="5358"/>
                    <a:pt x="1620" y="5335"/>
                    <a:pt x="1620" y="5287"/>
                  </a:cubicBezTo>
                  <a:cubicBezTo>
                    <a:pt x="1867" y="3235"/>
                    <a:pt x="3598" y="1660"/>
                    <a:pt x="5718" y="1660"/>
                  </a:cubicBezTo>
                  <a:cubicBezTo>
                    <a:pt x="6058" y="1660"/>
                    <a:pt x="6409" y="1701"/>
                    <a:pt x="6764" y="1786"/>
                  </a:cubicBezTo>
                  <a:cubicBezTo>
                    <a:pt x="8074" y="2096"/>
                    <a:pt x="9408" y="3453"/>
                    <a:pt x="9741" y="4763"/>
                  </a:cubicBezTo>
                  <a:cubicBezTo>
                    <a:pt x="10360" y="7311"/>
                    <a:pt x="8598" y="9621"/>
                    <a:pt x="6216" y="9907"/>
                  </a:cubicBezTo>
                  <a:cubicBezTo>
                    <a:pt x="6193" y="9907"/>
                    <a:pt x="6169" y="9954"/>
                    <a:pt x="6169" y="9978"/>
                  </a:cubicBezTo>
                  <a:lnTo>
                    <a:pt x="6169" y="11455"/>
                  </a:lnTo>
                  <a:cubicBezTo>
                    <a:pt x="6169" y="11502"/>
                    <a:pt x="6216" y="11526"/>
                    <a:pt x="6264" y="11526"/>
                  </a:cubicBezTo>
                  <a:cubicBezTo>
                    <a:pt x="9193" y="11264"/>
                    <a:pt x="11527" y="8788"/>
                    <a:pt x="11527" y="5787"/>
                  </a:cubicBezTo>
                  <a:cubicBezTo>
                    <a:pt x="11527" y="2596"/>
                    <a:pt x="8931" y="0"/>
                    <a:pt x="5740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5" name="Google Shape;20145;p83"/>
            <p:cNvSpPr/>
            <p:nvPr/>
          </p:nvSpPr>
          <p:spPr>
            <a:xfrm>
              <a:off x="1902826" y="4173750"/>
              <a:ext cx="159808" cy="321674"/>
            </a:xfrm>
            <a:custGeom>
              <a:avLst/>
              <a:gdLst/>
              <a:ahLst/>
              <a:cxnLst/>
              <a:rect l="l" t="t" r="r" b="b"/>
              <a:pathLst>
                <a:path w="5360" h="10789" extrusionOk="0">
                  <a:moveTo>
                    <a:pt x="2406" y="0"/>
                  </a:moveTo>
                  <a:cubicBezTo>
                    <a:pt x="3906" y="1048"/>
                    <a:pt x="4883" y="2763"/>
                    <a:pt x="4883" y="4739"/>
                  </a:cubicBezTo>
                  <a:cubicBezTo>
                    <a:pt x="4883" y="7621"/>
                    <a:pt x="2763" y="10050"/>
                    <a:pt x="1" y="10455"/>
                  </a:cubicBezTo>
                  <a:lnTo>
                    <a:pt x="1" y="10717"/>
                  </a:lnTo>
                  <a:cubicBezTo>
                    <a:pt x="1" y="10764"/>
                    <a:pt x="48" y="10788"/>
                    <a:pt x="96" y="10788"/>
                  </a:cubicBezTo>
                  <a:cubicBezTo>
                    <a:pt x="3025" y="10526"/>
                    <a:pt x="5359" y="8050"/>
                    <a:pt x="5359" y="5049"/>
                  </a:cubicBezTo>
                  <a:cubicBezTo>
                    <a:pt x="5359" y="2906"/>
                    <a:pt x="4192" y="1024"/>
                    <a:pt x="2406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6" name="Google Shape;20146;p83"/>
            <p:cNvSpPr/>
            <p:nvPr/>
          </p:nvSpPr>
          <p:spPr>
            <a:xfrm>
              <a:off x="1713260" y="4146767"/>
              <a:ext cx="354321" cy="352920"/>
            </a:xfrm>
            <a:custGeom>
              <a:avLst/>
              <a:gdLst/>
              <a:ahLst/>
              <a:cxnLst/>
              <a:rect l="l" t="t" r="r" b="b"/>
              <a:pathLst>
                <a:path w="11884" h="11837" extrusionOk="0">
                  <a:moveTo>
                    <a:pt x="5930" y="0"/>
                  </a:moveTo>
                  <a:cubicBezTo>
                    <a:pt x="4454" y="0"/>
                    <a:pt x="3025" y="548"/>
                    <a:pt x="1929" y="1572"/>
                  </a:cubicBezTo>
                  <a:cubicBezTo>
                    <a:pt x="810" y="2572"/>
                    <a:pt x="167" y="3954"/>
                    <a:pt x="0" y="5406"/>
                  </a:cubicBezTo>
                  <a:cubicBezTo>
                    <a:pt x="0" y="5525"/>
                    <a:pt x="72" y="5644"/>
                    <a:pt x="191" y="5668"/>
                  </a:cubicBezTo>
                  <a:lnTo>
                    <a:pt x="1739" y="5668"/>
                  </a:lnTo>
                  <a:cubicBezTo>
                    <a:pt x="1858" y="5668"/>
                    <a:pt x="1977" y="5597"/>
                    <a:pt x="1977" y="5454"/>
                  </a:cubicBezTo>
                  <a:cubicBezTo>
                    <a:pt x="2215" y="3477"/>
                    <a:pt x="3906" y="1953"/>
                    <a:pt x="5930" y="1953"/>
                  </a:cubicBezTo>
                  <a:cubicBezTo>
                    <a:pt x="6597" y="1953"/>
                    <a:pt x="7240" y="2144"/>
                    <a:pt x="7812" y="2429"/>
                  </a:cubicBezTo>
                  <a:cubicBezTo>
                    <a:pt x="7838" y="2449"/>
                    <a:pt x="7866" y="2458"/>
                    <a:pt x="7893" y="2458"/>
                  </a:cubicBezTo>
                  <a:cubicBezTo>
                    <a:pt x="7965" y="2458"/>
                    <a:pt x="8032" y="2397"/>
                    <a:pt x="8050" y="2310"/>
                  </a:cubicBezTo>
                  <a:cubicBezTo>
                    <a:pt x="8074" y="2215"/>
                    <a:pt x="8026" y="2144"/>
                    <a:pt x="7954" y="2096"/>
                  </a:cubicBezTo>
                  <a:cubicBezTo>
                    <a:pt x="7335" y="1786"/>
                    <a:pt x="6621" y="1596"/>
                    <a:pt x="5930" y="1596"/>
                  </a:cubicBezTo>
                  <a:cubicBezTo>
                    <a:pt x="3787" y="1596"/>
                    <a:pt x="1953" y="3168"/>
                    <a:pt x="1644" y="5311"/>
                  </a:cubicBezTo>
                  <a:lnTo>
                    <a:pt x="358" y="5311"/>
                  </a:lnTo>
                  <a:cubicBezTo>
                    <a:pt x="524" y="3977"/>
                    <a:pt x="1143" y="2715"/>
                    <a:pt x="2144" y="1810"/>
                  </a:cubicBezTo>
                  <a:cubicBezTo>
                    <a:pt x="3192" y="858"/>
                    <a:pt x="4525" y="310"/>
                    <a:pt x="5930" y="310"/>
                  </a:cubicBezTo>
                  <a:cubicBezTo>
                    <a:pt x="7431" y="310"/>
                    <a:pt x="8812" y="905"/>
                    <a:pt x="9883" y="1953"/>
                  </a:cubicBezTo>
                  <a:cubicBezTo>
                    <a:pt x="10955" y="3025"/>
                    <a:pt x="11527" y="4430"/>
                    <a:pt x="11527" y="5906"/>
                  </a:cubicBezTo>
                  <a:cubicBezTo>
                    <a:pt x="11527" y="7311"/>
                    <a:pt x="11003" y="8669"/>
                    <a:pt x="10050" y="9693"/>
                  </a:cubicBezTo>
                  <a:cubicBezTo>
                    <a:pt x="9121" y="10717"/>
                    <a:pt x="7859" y="11336"/>
                    <a:pt x="6526" y="11479"/>
                  </a:cubicBezTo>
                  <a:lnTo>
                    <a:pt x="6526" y="10193"/>
                  </a:lnTo>
                  <a:cubicBezTo>
                    <a:pt x="8645" y="9907"/>
                    <a:pt x="10241" y="8097"/>
                    <a:pt x="10241" y="5906"/>
                  </a:cubicBezTo>
                  <a:cubicBezTo>
                    <a:pt x="10241" y="4644"/>
                    <a:pt x="9693" y="3406"/>
                    <a:pt x="8669" y="2572"/>
                  </a:cubicBezTo>
                  <a:cubicBezTo>
                    <a:pt x="8645" y="2549"/>
                    <a:pt x="8609" y="2537"/>
                    <a:pt x="8571" y="2537"/>
                  </a:cubicBezTo>
                  <a:cubicBezTo>
                    <a:pt x="8532" y="2537"/>
                    <a:pt x="8490" y="2549"/>
                    <a:pt x="8455" y="2572"/>
                  </a:cubicBezTo>
                  <a:cubicBezTo>
                    <a:pt x="8383" y="2644"/>
                    <a:pt x="8383" y="2787"/>
                    <a:pt x="8455" y="2858"/>
                  </a:cubicBezTo>
                  <a:cubicBezTo>
                    <a:pt x="9383" y="3620"/>
                    <a:pt x="9931" y="4716"/>
                    <a:pt x="9931" y="5906"/>
                  </a:cubicBezTo>
                  <a:cubicBezTo>
                    <a:pt x="9931" y="7931"/>
                    <a:pt x="8407" y="9621"/>
                    <a:pt x="6406" y="9860"/>
                  </a:cubicBezTo>
                  <a:cubicBezTo>
                    <a:pt x="6287" y="9860"/>
                    <a:pt x="6192" y="9979"/>
                    <a:pt x="6192" y="10098"/>
                  </a:cubicBezTo>
                  <a:lnTo>
                    <a:pt x="6192" y="11598"/>
                  </a:lnTo>
                  <a:lnTo>
                    <a:pt x="6192" y="11622"/>
                  </a:lnTo>
                  <a:cubicBezTo>
                    <a:pt x="6240" y="11741"/>
                    <a:pt x="6335" y="11836"/>
                    <a:pt x="6430" y="11836"/>
                  </a:cubicBezTo>
                  <a:lnTo>
                    <a:pt x="6478" y="11836"/>
                  </a:lnTo>
                  <a:cubicBezTo>
                    <a:pt x="7954" y="11717"/>
                    <a:pt x="9336" y="11026"/>
                    <a:pt x="10312" y="9931"/>
                  </a:cubicBezTo>
                  <a:cubicBezTo>
                    <a:pt x="11312" y="8836"/>
                    <a:pt x="11884" y="7407"/>
                    <a:pt x="11884" y="5906"/>
                  </a:cubicBezTo>
                  <a:cubicBezTo>
                    <a:pt x="11884" y="4358"/>
                    <a:pt x="11265" y="2882"/>
                    <a:pt x="10122" y="1739"/>
                  </a:cubicBezTo>
                  <a:cubicBezTo>
                    <a:pt x="9002" y="620"/>
                    <a:pt x="7526" y="0"/>
                    <a:pt x="593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7" name="Google Shape;20147;p83"/>
            <p:cNvSpPr/>
            <p:nvPr/>
          </p:nvSpPr>
          <p:spPr>
            <a:xfrm>
              <a:off x="1715377" y="4332785"/>
              <a:ext cx="169021" cy="169021"/>
            </a:xfrm>
            <a:custGeom>
              <a:avLst/>
              <a:gdLst/>
              <a:ahLst/>
              <a:cxnLst/>
              <a:rect l="l" t="t" r="r" b="b"/>
              <a:pathLst>
                <a:path w="5669" h="5669" extrusionOk="0">
                  <a:moveTo>
                    <a:pt x="215" y="1"/>
                  </a:moveTo>
                  <a:cubicBezTo>
                    <a:pt x="72" y="25"/>
                    <a:pt x="1" y="144"/>
                    <a:pt x="1" y="263"/>
                  </a:cubicBezTo>
                  <a:cubicBezTo>
                    <a:pt x="191" y="2454"/>
                    <a:pt x="1549" y="4311"/>
                    <a:pt x="3549" y="5216"/>
                  </a:cubicBezTo>
                  <a:cubicBezTo>
                    <a:pt x="3572" y="5222"/>
                    <a:pt x="3593" y="5225"/>
                    <a:pt x="3613" y="5225"/>
                  </a:cubicBezTo>
                  <a:cubicBezTo>
                    <a:pt x="3678" y="5225"/>
                    <a:pt x="3733" y="5194"/>
                    <a:pt x="3787" y="5121"/>
                  </a:cubicBezTo>
                  <a:cubicBezTo>
                    <a:pt x="3811" y="5026"/>
                    <a:pt x="3787" y="4954"/>
                    <a:pt x="3692" y="4883"/>
                  </a:cubicBezTo>
                  <a:cubicBezTo>
                    <a:pt x="1858" y="4073"/>
                    <a:pt x="596" y="2358"/>
                    <a:pt x="358" y="358"/>
                  </a:cubicBezTo>
                  <a:lnTo>
                    <a:pt x="1644" y="358"/>
                  </a:lnTo>
                  <a:cubicBezTo>
                    <a:pt x="1763" y="1287"/>
                    <a:pt x="2216" y="2144"/>
                    <a:pt x="2859" y="2811"/>
                  </a:cubicBezTo>
                  <a:cubicBezTo>
                    <a:pt x="3525" y="3454"/>
                    <a:pt x="4383" y="3906"/>
                    <a:pt x="5311" y="4025"/>
                  </a:cubicBezTo>
                  <a:lnTo>
                    <a:pt x="5311" y="5311"/>
                  </a:lnTo>
                  <a:cubicBezTo>
                    <a:pt x="5002" y="5264"/>
                    <a:pt x="4668" y="5216"/>
                    <a:pt x="4383" y="5121"/>
                  </a:cubicBezTo>
                  <a:cubicBezTo>
                    <a:pt x="4359" y="5121"/>
                    <a:pt x="4287" y="5121"/>
                    <a:pt x="4264" y="5145"/>
                  </a:cubicBezTo>
                  <a:cubicBezTo>
                    <a:pt x="4121" y="5264"/>
                    <a:pt x="4168" y="5430"/>
                    <a:pt x="4311" y="5478"/>
                  </a:cubicBezTo>
                  <a:cubicBezTo>
                    <a:pt x="4668" y="5573"/>
                    <a:pt x="5026" y="5621"/>
                    <a:pt x="5383" y="5669"/>
                  </a:cubicBezTo>
                  <a:lnTo>
                    <a:pt x="5431" y="5669"/>
                  </a:lnTo>
                  <a:cubicBezTo>
                    <a:pt x="5550" y="5669"/>
                    <a:pt x="5621" y="5573"/>
                    <a:pt x="5669" y="5454"/>
                  </a:cubicBezTo>
                  <a:lnTo>
                    <a:pt x="5669" y="5430"/>
                  </a:lnTo>
                  <a:lnTo>
                    <a:pt x="5669" y="3906"/>
                  </a:lnTo>
                  <a:cubicBezTo>
                    <a:pt x="5621" y="3787"/>
                    <a:pt x="5550" y="3668"/>
                    <a:pt x="5431" y="3668"/>
                  </a:cubicBezTo>
                  <a:cubicBezTo>
                    <a:pt x="4549" y="3549"/>
                    <a:pt x="3716" y="3168"/>
                    <a:pt x="3097" y="2525"/>
                  </a:cubicBezTo>
                  <a:cubicBezTo>
                    <a:pt x="2478" y="1906"/>
                    <a:pt x="2049" y="1072"/>
                    <a:pt x="1977" y="215"/>
                  </a:cubicBezTo>
                  <a:cubicBezTo>
                    <a:pt x="1977" y="96"/>
                    <a:pt x="1858" y="1"/>
                    <a:pt x="173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8" name="Google Shape;20148;p83"/>
            <p:cNvSpPr/>
            <p:nvPr/>
          </p:nvSpPr>
          <p:spPr>
            <a:xfrm>
              <a:off x="1799158" y="4232665"/>
              <a:ext cx="182527" cy="182527"/>
            </a:xfrm>
            <a:custGeom>
              <a:avLst/>
              <a:gdLst/>
              <a:ahLst/>
              <a:cxnLst/>
              <a:rect l="l" t="t" r="r" b="b"/>
              <a:pathLst>
                <a:path w="6122" h="6122" extrusionOk="0">
                  <a:moveTo>
                    <a:pt x="3049" y="382"/>
                  </a:moveTo>
                  <a:cubicBezTo>
                    <a:pt x="4550" y="382"/>
                    <a:pt x="5764" y="1596"/>
                    <a:pt x="5764" y="3097"/>
                  </a:cubicBezTo>
                  <a:cubicBezTo>
                    <a:pt x="5788" y="4573"/>
                    <a:pt x="4573" y="5812"/>
                    <a:pt x="3049" y="5812"/>
                  </a:cubicBezTo>
                  <a:cubicBezTo>
                    <a:pt x="1573" y="5812"/>
                    <a:pt x="358" y="4573"/>
                    <a:pt x="358" y="3097"/>
                  </a:cubicBezTo>
                  <a:cubicBezTo>
                    <a:pt x="358" y="1596"/>
                    <a:pt x="1573" y="382"/>
                    <a:pt x="3049" y="382"/>
                  </a:cubicBezTo>
                  <a:close/>
                  <a:moveTo>
                    <a:pt x="3049" y="1"/>
                  </a:moveTo>
                  <a:cubicBezTo>
                    <a:pt x="1358" y="1"/>
                    <a:pt x="1" y="1358"/>
                    <a:pt x="1" y="3073"/>
                  </a:cubicBezTo>
                  <a:cubicBezTo>
                    <a:pt x="1" y="4764"/>
                    <a:pt x="1358" y="6121"/>
                    <a:pt x="3049" y="6121"/>
                  </a:cubicBezTo>
                  <a:cubicBezTo>
                    <a:pt x="4764" y="6121"/>
                    <a:pt x="6121" y="4764"/>
                    <a:pt x="6121" y="3073"/>
                  </a:cubicBezTo>
                  <a:cubicBezTo>
                    <a:pt x="6121" y="1358"/>
                    <a:pt x="4764" y="1"/>
                    <a:pt x="304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9" name="Google Shape;20149;p83"/>
            <p:cNvSpPr/>
            <p:nvPr/>
          </p:nvSpPr>
          <p:spPr>
            <a:xfrm>
              <a:off x="1851007" y="4297305"/>
              <a:ext cx="79546" cy="10674"/>
            </a:xfrm>
            <a:custGeom>
              <a:avLst/>
              <a:gdLst/>
              <a:ahLst/>
              <a:cxnLst/>
              <a:rect l="l" t="t" r="r" b="b"/>
              <a:pathLst>
                <a:path w="2668" h="358" extrusionOk="0">
                  <a:moveTo>
                    <a:pt x="215" y="0"/>
                  </a:moveTo>
                  <a:cubicBezTo>
                    <a:pt x="119" y="0"/>
                    <a:pt x="72" y="71"/>
                    <a:pt x="48" y="143"/>
                  </a:cubicBezTo>
                  <a:cubicBezTo>
                    <a:pt x="0" y="262"/>
                    <a:pt x="96" y="357"/>
                    <a:pt x="215" y="357"/>
                  </a:cubicBezTo>
                  <a:lnTo>
                    <a:pt x="2477" y="357"/>
                  </a:lnTo>
                  <a:cubicBezTo>
                    <a:pt x="2572" y="357"/>
                    <a:pt x="2620" y="310"/>
                    <a:pt x="2668" y="214"/>
                  </a:cubicBezTo>
                  <a:cubicBezTo>
                    <a:pt x="2668" y="119"/>
                    <a:pt x="2572" y="0"/>
                    <a:pt x="247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0" name="Google Shape;20150;p83"/>
            <p:cNvSpPr/>
            <p:nvPr/>
          </p:nvSpPr>
          <p:spPr>
            <a:xfrm>
              <a:off x="1851007" y="4318593"/>
              <a:ext cx="79546" cy="10674"/>
            </a:xfrm>
            <a:custGeom>
              <a:avLst/>
              <a:gdLst/>
              <a:ahLst/>
              <a:cxnLst/>
              <a:rect l="l" t="t" r="r" b="b"/>
              <a:pathLst>
                <a:path w="2668" h="358" extrusionOk="0">
                  <a:moveTo>
                    <a:pt x="215" y="0"/>
                  </a:moveTo>
                  <a:cubicBezTo>
                    <a:pt x="119" y="0"/>
                    <a:pt x="72" y="72"/>
                    <a:pt x="48" y="143"/>
                  </a:cubicBezTo>
                  <a:cubicBezTo>
                    <a:pt x="0" y="262"/>
                    <a:pt x="96" y="358"/>
                    <a:pt x="215" y="358"/>
                  </a:cubicBezTo>
                  <a:lnTo>
                    <a:pt x="2477" y="358"/>
                  </a:lnTo>
                  <a:cubicBezTo>
                    <a:pt x="2572" y="358"/>
                    <a:pt x="2620" y="310"/>
                    <a:pt x="2668" y="215"/>
                  </a:cubicBezTo>
                  <a:cubicBezTo>
                    <a:pt x="2668" y="120"/>
                    <a:pt x="2572" y="0"/>
                    <a:pt x="247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1" name="Google Shape;20151;p83"/>
            <p:cNvSpPr/>
            <p:nvPr/>
          </p:nvSpPr>
          <p:spPr>
            <a:xfrm>
              <a:off x="1867346" y="4340596"/>
              <a:ext cx="46183" cy="10674"/>
            </a:xfrm>
            <a:custGeom>
              <a:avLst/>
              <a:gdLst/>
              <a:ahLst/>
              <a:cxnLst/>
              <a:rect l="l" t="t" r="r" b="b"/>
              <a:pathLst>
                <a:path w="1549" h="358" extrusionOk="0">
                  <a:moveTo>
                    <a:pt x="214" y="1"/>
                  </a:moveTo>
                  <a:cubicBezTo>
                    <a:pt x="119" y="1"/>
                    <a:pt x="48" y="72"/>
                    <a:pt x="24" y="167"/>
                  </a:cubicBezTo>
                  <a:cubicBezTo>
                    <a:pt x="0" y="286"/>
                    <a:pt x="95" y="358"/>
                    <a:pt x="214" y="358"/>
                  </a:cubicBezTo>
                  <a:lnTo>
                    <a:pt x="1334" y="358"/>
                  </a:lnTo>
                  <a:cubicBezTo>
                    <a:pt x="1429" y="358"/>
                    <a:pt x="1477" y="310"/>
                    <a:pt x="1524" y="215"/>
                  </a:cubicBezTo>
                  <a:cubicBezTo>
                    <a:pt x="1548" y="120"/>
                    <a:pt x="1453" y="1"/>
                    <a:pt x="133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52" name="Google Shape;20152;p83"/>
          <p:cNvGrpSpPr/>
          <p:nvPr/>
        </p:nvGrpSpPr>
        <p:grpSpPr>
          <a:xfrm>
            <a:off x="1787416" y="4147840"/>
            <a:ext cx="353638" cy="352535"/>
            <a:chOff x="2358904" y="4147840"/>
            <a:chExt cx="353638" cy="352535"/>
          </a:xfrm>
        </p:grpSpPr>
        <p:sp>
          <p:nvSpPr>
            <p:cNvPr id="20153" name="Google Shape;20153;p83"/>
            <p:cNvSpPr/>
            <p:nvPr/>
          </p:nvSpPr>
          <p:spPr>
            <a:xfrm>
              <a:off x="2456191" y="4152790"/>
              <a:ext cx="159779" cy="184108"/>
            </a:xfrm>
            <a:custGeom>
              <a:avLst/>
              <a:gdLst/>
              <a:ahLst/>
              <a:cxnLst/>
              <a:rect l="l" t="t" r="r" b="b"/>
              <a:pathLst>
                <a:path w="5359" h="6175" extrusionOk="0">
                  <a:moveTo>
                    <a:pt x="2688" y="1"/>
                  </a:moveTo>
                  <a:cubicBezTo>
                    <a:pt x="2667" y="1"/>
                    <a:pt x="2644" y="13"/>
                    <a:pt x="2620" y="37"/>
                  </a:cubicBezTo>
                  <a:lnTo>
                    <a:pt x="72" y="1513"/>
                  </a:lnTo>
                  <a:cubicBezTo>
                    <a:pt x="48" y="1537"/>
                    <a:pt x="0" y="1584"/>
                    <a:pt x="0" y="1608"/>
                  </a:cubicBezTo>
                  <a:lnTo>
                    <a:pt x="0" y="4585"/>
                  </a:lnTo>
                  <a:cubicBezTo>
                    <a:pt x="0" y="4609"/>
                    <a:pt x="48" y="4657"/>
                    <a:pt x="72" y="4657"/>
                  </a:cubicBezTo>
                  <a:lnTo>
                    <a:pt x="2620" y="6157"/>
                  </a:lnTo>
                  <a:cubicBezTo>
                    <a:pt x="2632" y="6169"/>
                    <a:pt x="2656" y="6175"/>
                    <a:pt x="2679" y="6175"/>
                  </a:cubicBezTo>
                  <a:cubicBezTo>
                    <a:pt x="2703" y="6175"/>
                    <a:pt x="2727" y="6169"/>
                    <a:pt x="2739" y="6157"/>
                  </a:cubicBezTo>
                  <a:lnTo>
                    <a:pt x="5311" y="4657"/>
                  </a:lnTo>
                  <a:cubicBezTo>
                    <a:pt x="5314" y="4660"/>
                    <a:pt x="5317" y="4661"/>
                    <a:pt x="5321" y="4661"/>
                  </a:cubicBezTo>
                  <a:cubicBezTo>
                    <a:pt x="5341" y="4661"/>
                    <a:pt x="5358" y="4606"/>
                    <a:pt x="5358" y="4585"/>
                  </a:cubicBezTo>
                  <a:lnTo>
                    <a:pt x="5358" y="1608"/>
                  </a:lnTo>
                  <a:cubicBezTo>
                    <a:pt x="5358" y="1584"/>
                    <a:pt x="5335" y="1513"/>
                    <a:pt x="5311" y="1513"/>
                  </a:cubicBezTo>
                  <a:lnTo>
                    <a:pt x="2739" y="37"/>
                  </a:lnTo>
                  <a:cubicBezTo>
                    <a:pt x="2727" y="13"/>
                    <a:pt x="2709" y="1"/>
                    <a:pt x="268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4" name="Google Shape;20154;p83"/>
            <p:cNvSpPr/>
            <p:nvPr/>
          </p:nvSpPr>
          <p:spPr>
            <a:xfrm>
              <a:off x="2365284" y="4310960"/>
              <a:ext cx="159808" cy="184287"/>
            </a:xfrm>
            <a:custGeom>
              <a:avLst/>
              <a:gdLst/>
              <a:ahLst/>
              <a:cxnLst/>
              <a:rect l="l" t="t" r="r" b="b"/>
              <a:pathLst>
                <a:path w="5360" h="6181" extrusionOk="0">
                  <a:moveTo>
                    <a:pt x="2671" y="0"/>
                  </a:moveTo>
                  <a:cubicBezTo>
                    <a:pt x="2650" y="0"/>
                    <a:pt x="2632" y="6"/>
                    <a:pt x="2621" y="18"/>
                  </a:cubicBezTo>
                  <a:lnTo>
                    <a:pt x="49" y="1519"/>
                  </a:lnTo>
                  <a:cubicBezTo>
                    <a:pt x="25" y="1542"/>
                    <a:pt x="1" y="1566"/>
                    <a:pt x="1" y="1590"/>
                  </a:cubicBezTo>
                  <a:lnTo>
                    <a:pt x="1" y="4567"/>
                  </a:lnTo>
                  <a:cubicBezTo>
                    <a:pt x="1" y="4614"/>
                    <a:pt x="25" y="4662"/>
                    <a:pt x="49" y="4662"/>
                  </a:cubicBezTo>
                  <a:lnTo>
                    <a:pt x="2621" y="6162"/>
                  </a:lnTo>
                  <a:cubicBezTo>
                    <a:pt x="2632" y="6174"/>
                    <a:pt x="2650" y="6180"/>
                    <a:pt x="2671" y="6180"/>
                  </a:cubicBezTo>
                  <a:cubicBezTo>
                    <a:pt x="2692" y="6180"/>
                    <a:pt x="2716" y="6174"/>
                    <a:pt x="2740" y="6162"/>
                  </a:cubicBezTo>
                  <a:lnTo>
                    <a:pt x="5288" y="4662"/>
                  </a:lnTo>
                  <a:cubicBezTo>
                    <a:pt x="5359" y="4662"/>
                    <a:pt x="5359" y="4638"/>
                    <a:pt x="5359" y="4567"/>
                  </a:cubicBezTo>
                  <a:lnTo>
                    <a:pt x="5359" y="1590"/>
                  </a:lnTo>
                  <a:cubicBezTo>
                    <a:pt x="5359" y="1566"/>
                    <a:pt x="5312" y="1519"/>
                    <a:pt x="5288" y="1519"/>
                  </a:cubicBezTo>
                  <a:lnTo>
                    <a:pt x="2740" y="18"/>
                  </a:lnTo>
                  <a:cubicBezTo>
                    <a:pt x="2716" y="6"/>
                    <a:pt x="2692" y="0"/>
                    <a:pt x="2671" y="0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5" name="Google Shape;20155;p83"/>
            <p:cNvSpPr/>
            <p:nvPr/>
          </p:nvSpPr>
          <p:spPr>
            <a:xfrm>
              <a:off x="2547784" y="4310960"/>
              <a:ext cx="159779" cy="184287"/>
            </a:xfrm>
            <a:custGeom>
              <a:avLst/>
              <a:gdLst/>
              <a:ahLst/>
              <a:cxnLst/>
              <a:rect l="l" t="t" r="r" b="b"/>
              <a:pathLst>
                <a:path w="5359" h="6181" extrusionOk="0">
                  <a:moveTo>
                    <a:pt x="2679" y="0"/>
                  </a:moveTo>
                  <a:cubicBezTo>
                    <a:pt x="2656" y="0"/>
                    <a:pt x="2632" y="6"/>
                    <a:pt x="2620" y="18"/>
                  </a:cubicBezTo>
                  <a:lnTo>
                    <a:pt x="72" y="1519"/>
                  </a:lnTo>
                  <a:cubicBezTo>
                    <a:pt x="24" y="1542"/>
                    <a:pt x="0" y="1566"/>
                    <a:pt x="0" y="1590"/>
                  </a:cubicBezTo>
                  <a:lnTo>
                    <a:pt x="0" y="4567"/>
                  </a:lnTo>
                  <a:cubicBezTo>
                    <a:pt x="0" y="4614"/>
                    <a:pt x="24" y="4662"/>
                    <a:pt x="72" y="4662"/>
                  </a:cubicBezTo>
                  <a:lnTo>
                    <a:pt x="2620" y="6162"/>
                  </a:lnTo>
                  <a:cubicBezTo>
                    <a:pt x="2632" y="6174"/>
                    <a:pt x="2656" y="6180"/>
                    <a:pt x="2679" y="6180"/>
                  </a:cubicBezTo>
                  <a:cubicBezTo>
                    <a:pt x="2703" y="6180"/>
                    <a:pt x="2727" y="6174"/>
                    <a:pt x="2739" y="6162"/>
                  </a:cubicBezTo>
                  <a:lnTo>
                    <a:pt x="5311" y="4662"/>
                  </a:lnTo>
                  <a:cubicBezTo>
                    <a:pt x="5335" y="4662"/>
                    <a:pt x="5359" y="4638"/>
                    <a:pt x="5359" y="4567"/>
                  </a:cubicBezTo>
                  <a:lnTo>
                    <a:pt x="5359" y="1590"/>
                  </a:lnTo>
                  <a:cubicBezTo>
                    <a:pt x="5359" y="1566"/>
                    <a:pt x="5335" y="1519"/>
                    <a:pt x="5311" y="1519"/>
                  </a:cubicBezTo>
                  <a:lnTo>
                    <a:pt x="2739" y="18"/>
                  </a:lnTo>
                  <a:cubicBezTo>
                    <a:pt x="2727" y="6"/>
                    <a:pt x="2703" y="0"/>
                    <a:pt x="2679" y="0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6" name="Google Shape;20156;p83"/>
            <p:cNvSpPr/>
            <p:nvPr/>
          </p:nvSpPr>
          <p:spPr>
            <a:xfrm>
              <a:off x="2520085" y="4190089"/>
              <a:ext cx="95885" cy="146809"/>
            </a:xfrm>
            <a:custGeom>
              <a:avLst/>
              <a:gdLst/>
              <a:ahLst/>
              <a:cxnLst/>
              <a:rect l="l" t="t" r="r" b="b"/>
              <a:pathLst>
                <a:path w="3216" h="4924" extrusionOk="0">
                  <a:moveTo>
                    <a:pt x="2668" y="0"/>
                  </a:moveTo>
                  <a:lnTo>
                    <a:pt x="2689" y="13"/>
                  </a:lnTo>
                  <a:lnTo>
                    <a:pt x="2689" y="13"/>
                  </a:lnTo>
                  <a:cubicBezTo>
                    <a:pt x="2683" y="5"/>
                    <a:pt x="2675" y="0"/>
                    <a:pt x="2668" y="0"/>
                  </a:cubicBezTo>
                  <a:close/>
                  <a:moveTo>
                    <a:pt x="2689" y="13"/>
                  </a:moveTo>
                  <a:cubicBezTo>
                    <a:pt x="2704" y="30"/>
                    <a:pt x="2715" y="63"/>
                    <a:pt x="2715" y="95"/>
                  </a:cubicBezTo>
                  <a:lnTo>
                    <a:pt x="2715" y="3072"/>
                  </a:lnTo>
                  <a:cubicBezTo>
                    <a:pt x="2715" y="3096"/>
                    <a:pt x="2692" y="3120"/>
                    <a:pt x="2668" y="3144"/>
                  </a:cubicBezTo>
                  <a:lnTo>
                    <a:pt x="96" y="4644"/>
                  </a:lnTo>
                  <a:lnTo>
                    <a:pt x="1" y="4644"/>
                  </a:lnTo>
                  <a:lnTo>
                    <a:pt x="477" y="4906"/>
                  </a:lnTo>
                  <a:cubicBezTo>
                    <a:pt x="501" y="4918"/>
                    <a:pt x="524" y="4924"/>
                    <a:pt x="545" y="4924"/>
                  </a:cubicBezTo>
                  <a:cubicBezTo>
                    <a:pt x="566" y="4924"/>
                    <a:pt x="584" y="4918"/>
                    <a:pt x="596" y="4906"/>
                  </a:cubicBezTo>
                  <a:lnTo>
                    <a:pt x="3168" y="3406"/>
                  </a:lnTo>
                  <a:cubicBezTo>
                    <a:pt x="3192" y="3406"/>
                    <a:pt x="3215" y="3358"/>
                    <a:pt x="3215" y="3334"/>
                  </a:cubicBezTo>
                  <a:lnTo>
                    <a:pt x="3215" y="357"/>
                  </a:lnTo>
                  <a:cubicBezTo>
                    <a:pt x="3215" y="333"/>
                    <a:pt x="3192" y="262"/>
                    <a:pt x="3120" y="262"/>
                  </a:cubicBezTo>
                  <a:lnTo>
                    <a:pt x="2689" y="13"/>
                  </a:ln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7" name="Google Shape;20157;p83"/>
            <p:cNvSpPr/>
            <p:nvPr/>
          </p:nvSpPr>
          <p:spPr>
            <a:xfrm>
              <a:off x="2429208" y="4349124"/>
              <a:ext cx="95885" cy="146839"/>
            </a:xfrm>
            <a:custGeom>
              <a:avLst/>
              <a:gdLst/>
              <a:ahLst/>
              <a:cxnLst/>
              <a:rect l="l" t="t" r="r" b="b"/>
              <a:pathLst>
                <a:path w="3216" h="4925" extrusionOk="0">
                  <a:moveTo>
                    <a:pt x="2644" y="0"/>
                  </a:moveTo>
                  <a:lnTo>
                    <a:pt x="2665" y="12"/>
                  </a:lnTo>
                  <a:lnTo>
                    <a:pt x="2665" y="12"/>
                  </a:lnTo>
                  <a:cubicBezTo>
                    <a:pt x="2659" y="5"/>
                    <a:pt x="2651" y="0"/>
                    <a:pt x="2644" y="0"/>
                  </a:cubicBezTo>
                  <a:close/>
                  <a:moveTo>
                    <a:pt x="2665" y="12"/>
                  </a:moveTo>
                  <a:lnTo>
                    <a:pt x="2665" y="12"/>
                  </a:lnTo>
                  <a:cubicBezTo>
                    <a:pt x="2680" y="28"/>
                    <a:pt x="2691" y="56"/>
                    <a:pt x="2691" y="72"/>
                  </a:cubicBezTo>
                  <a:lnTo>
                    <a:pt x="2691" y="3049"/>
                  </a:lnTo>
                  <a:cubicBezTo>
                    <a:pt x="2691" y="3096"/>
                    <a:pt x="2667" y="3120"/>
                    <a:pt x="2644" y="3144"/>
                  </a:cubicBezTo>
                  <a:lnTo>
                    <a:pt x="72" y="4644"/>
                  </a:lnTo>
                  <a:lnTo>
                    <a:pt x="0" y="4644"/>
                  </a:lnTo>
                  <a:lnTo>
                    <a:pt x="477" y="4906"/>
                  </a:lnTo>
                  <a:cubicBezTo>
                    <a:pt x="488" y="4918"/>
                    <a:pt x="506" y="4924"/>
                    <a:pt x="527" y="4924"/>
                  </a:cubicBezTo>
                  <a:cubicBezTo>
                    <a:pt x="548" y="4924"/>
                    <a:pt x="572" y="4918"/>
                    <a:pt x="596" y="4906"/>
                  </a:cubicBezTo>
                  <a:lnTo>
                    <a:pt x="3144" y="3406"/>
                  </a:lnTo>
                  <a:cubicBezTo>
                    <a:pt x="3168" y="3406"/>
                    <a:pt x="3215" y="3358"/>
                    <a:pt x="3215" y="3334"/>
                  </a:cubicBezTo>
                  <a:lnTo>
                    <a:pt x="3215" y="358"/>
                  </a:lnTo>
                  <a:cubicBezTo>
                    <a:pt x="3215" y="286"/>
                    <a:pt x="3215" y="262"/>
                    <a:pt x="3120" y="262"/>
                  </a:cubicBezTo>
                  <a:lnTo>
                    <a:pt x="2665" y="12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8" name="Google Shape;20158;p83"/>
            <p:cNvSpPr/>
            <p:nvPr/>
          </p:nvSpPr>
          <p:spPr>
            <a:xfrm>
              <a:off x="2611678" y="4349124"/>
              <a:ext cx="95885" cy="146839"/>
            </a:xfrm>
            <a:custGeom>
              <a:avLst/>
              <a:gdLst/>
              <a:ahLst/>
              <a:cxnLst/>
              <a:rect l="l" t="t" r="r" b="b"/>
              <a:pathLst>
                <a:path w="3216" h="4925" extrusionOk="0">
                  <a:moveTo>
                    <a:pt x="2644" y="0"/>
                  </a:moveTo>
                  <a:lnTo>
                    <a:pt x="2701" y="32"/>
                  </a:lnTo>
                  <a:lnTo>
                    <a:pt x="2701" y="32"/>
                  </a:lnTo>
                  <a:cubicBezTo>
                    <a:pt x="2689" y="15"/>
                    <a:pt x="2670" y="0"/>
                    <a:pt x="2644" y="0"/>
                  </a:cubicBezTo>
                  <a:close/>
                  <a:moveTo>
                    <a:pt x="2701" y="32"/>
                  </a:moveTo>
                  <a:lnTo>
                    <a:pt x="2701" y="32"/>
                  </a:lnTo>
                  <a:cubicBezTo>
                    <a:pt x="2711" y="46"/>
                    <a:pt x="2715" y="61"/>
                    <a:pt x="2715" y="72"/>
                  </a:cubicBezTo>
                  <a:lnTo>
                    <a:pt x="2715" y="3049"/>
                  </a:lnTo>
                  <a:cubicBezTo>
                    <a:pt x="2715" y="3096"/>
                    <a:pt x="2668" y="3120"/>
                    <a:pt x="2644" y="3144"/>
                  </a:cubicBezTo>
                  <a:lnTo>
                    <a:pt x="96" y="4644"/>
                  </a:lnTo>
                  <a:lnTo>
                    <a:pt x="1" y="4644"/>
                  </a:lnTo>
                  <a:lnTo>
                    <a:pt x="477" y="4906"/>
                  </a:lnTo>
                  <a:cubicBezTo>
                    <a:pt x="489" y="4918"/>
                    <a:pt x="513" y="4924"/>
                    <a:pt x="536" y="4924"/>
                  </a:cubicBezTo>
                  <a:cubicBezTo>
                    <a:pt x="560" y="4924"/>
                    <a:pt x="584" y="4918"/>
                    <a:pt x="596" y="4906"/>
                  </a:cubicBezTo>
                  <a:lnTo>
                    <a:pt x="3168" y="3406"/>
                  </a:lnTo>
                  <a:cubicBezTo>
                    <a:pt x="3192" y="3406"/>
                    <a:pt x="3216" y="3358"/>
                    <a:pt x="3216" y="3334"/>
                  </a:cubicBezTo>
                  <a:lnTo>
                    <a:pt x="3216" y="358"/>
                  </a:lnTo>
                  <a:cubicBezTo>
                    <a:pt x="3216" y="286"/>
                    <a:pt x="3192" y="262"/>
                    <a:pt x="3120" y="262"/>
                  </a:cubicBezTo>
                  <a:lnTo>
                    <a:pt x="2701" y="32"/>
                  </a:ln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9" name="Google Shape;20159;p83"/>
            <p:cNvSpPr/>
            <p:nvPr/>
          </p:nvSpPr>
          <p:spPr>
            <a:xfrm>
              <a:off x="2451212" y="4147840"/>
              <a:ext cx="170423" cy="194215"/>
            </a:xfrm>
            <a:custGeom>
              <a:avLst/>
              <a:gdLst/>
              <a:ahLst/>
              <a:cxnLst/>
              <a:rect l="l" t="t" r="r" b="b"/>
              <a:pathLst>
                <a:path w="5716" h="6514" extrusionOk="0">
                  <a:moveTo>
                    <a:pt x="2882" y="345"/>
                  </a:moveTo>
                  <a:lnTo>
                    <a:pt x="5383" y="1798"/>
                  </a:lnTo>
                  <a:lnTo>
                    <a:pt x="5383" y="4727"/>
                  </a:lnTo>
                  <a:lnTo>
                    <a:pt x="2882" y="6180"/>
                  </a:lnTo>
                  <a:lnTo>
                    <a:pt x="382" y="4727"/>
                  </a:lnTo>
                  <a:lnTo>
                    <a:pt x="382" y="1798"/>
                  </a:lnTo>
                  <a:lnTo>
                    <a:pt x="2882" y="345"/>
                  </a:lnTo>
                  <a:close/>
                  <a:moveTo>
                    <a:pt x="2849" y="0"/>
                  </a:moveTo>
                  <a:cubicBezTo>
                    <a:pt x="2799" y="0"/>
                    <a:pt x="2751" y="12"/>
                    <a:pt x="2715" y="36"/>
                  </a:cubicBezTo>
                  <a:lnTo>
                    <a:pt x="143" y="1536"/>
                  </a:lnTo>
                  <a:cubicBezTo>
                    <a:pt x="48" y="1584"/>
                    <a:pt x="0" y="1679"/>
                    <a:pt x="0" y="1774"/>
                  </a:cubicBezTo>
                  <a:lnTo>
                    <a:pt x="0" y="4751"/>
                  </a:lnTo>
                  <a:cubicBezTo>
                    <a:pt x="0" y="4823"/>
                    <a:pt x="48" y="4965"/>
                    <a:pt x="143" y="4989"/>
                  </a:cubicBezTo>
                  <a:lnTo>
                    <a:pt x="2715" y="6466"/>
                  </a:lnTo>
                  <a:cubicBezTo>
                    <a:pt x="2739" y="6513"/>
                    <a:pt x="2787" y="6513"/>
                    <a:pt x="2858" y="6513"/>
                  </a:cubicBezTo>
                  <a:cubicBezTo>
                    <a:pt x="2906" y="6513"/>
                    <a:pt x="2953" y="6513"/>
                    <a:pt x="3001" y="6466"/>
                  </a:cubicBezTo>
                  <a:lnTo>
                    <a:pt x="5573" y="4989"/>
                  </a:lnTo>
                  <a:cubicBezTo>
                    <a:pt x="5645" y="4965"/>
                    <a:pt x="5716" y="4846"/>
                    <a:pt x="5716" y="4751"/>
                  </a:cubicBezTo>
                  <a:lnTo>
                    <a:pt x="5716" y="1774"/>
                  </a:lnTo>
                  <a:cubicBezTo>
                    <a:pt x="5716" y="1679"/>
                    <a:pt x="5645" y="1560"/>
                    <a:pt x="5573" y="1536"/>
                  </a:cubicBezTo>
                  <a:lnTo>
                    <a:pt x="3001" y="36"/>
                  </a:lnTo>
                  <a:cubicBezTo>
                    <a:pt x="2953" y="12"/>
                    <a:pt x="2900" y="0"/>
                    <a:pt x="284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0" name="Google Shape;20160;p83"/>
            <p:cNvSpPr/>
            <p:nvPr/>
          </p:nvSpPr>
          <p:spPr>
            <a:xfrm>
              <a:off x="2358904" y="4306875"/>
              <a:ext cx="171138" cy="193499"/>
            </a:xfrm>
            <a:custGeom>
              <a:avLst/>
              <a:gdLst/>
              <a:ahLst/>
              <a:cxnLst/>
              <a:rect l="l" t="t" r="r" b="b"/>
              <a:pathLst>
                <a:path w="5740" h="6490" extrusionOk="0">
                  <a:moveTo>
                    <a:pt x="2873" y="1"/>
                  </a:moveTo>
                  <a:cubicBezTo>
                    <a:pt x="2823" y="1"/>
                    <a:pt x="2775" y="12"/>
                    <a:pt x="2739" y="36"/>
                  </a:cubicBezTo>
                  <a:lnTo>
                    <a:pt x="144" y="1537"/>
                  </a:lnTo>
                  <a:cubicBezTo>
                    <a:pt x="48" y="1584"/>
                    <a:pt x="1" y="1679"/>
                    <a:pt x="1" y="1775"/>
                  </a:cubicBezTo>
                  <a:lnTo>
                    <a:pt x="1" y="4751"/>
                  </a:lnTo>
                  <a:cubicBezTo>
                    <a:pt x="1" y="4823"/>
                    <a:pt x="48" y="4942"/>
                    <a:pt x="144" y="4966"/>
                  </a:cubicBezTo>
                  <a:lnTo>
                    <a:pt x="2692" y="6466"/>
                  </a:lnTo>
                  <a:cubicBezTo>
                    <a:pt x="2739" y="6490"/>
                    <a:pt x="2787" y="6490"/>
                    <a:pt x="2858" y="6490"/>
                  </a:cubicBezTo>
                  <a:cubicBezTo>
                    <a:pt x="2906" y="6490"/>
                    <a:pt x="2930" y="6490"/>
                    <a:pt x="3001" y="6466"/>
                  </a:cubicBezTo>
                  <a:lnTo>
                    <a:pt x="5549" y="4966"/>
                  </a:lnTo>
                  <a:cubicBezTo>
                    <a:pt x="5645" y="4918"/>
                    <a:pt x="5716" y="4823"/>
                    <a:pt x="5716" y="4751"/>
                  </a:cubicBezTo>
                  <a:lnTo>
                    <a:pt x="5716" y="1775"/>
                  </a:lnTo>
                  <a:cubicBezTo>
                    <a:pt x="5740" y="1656"/>
                    <a:pt x="5692" y="1560"/>
                    <a:pt x="5597" y="1489"/>
                  </a:cubicBezTo>
                  <a:lnTo>
                    <a:pt x="4644" y="965"/>
                  </a:lnTo>
                  <a:cubicBezTo>
                    <a:pt x="4615" y="955"/>
                    <a:pt x="4577" y="949"/>
                    <a:pt x="4541" y="949"/>
                  </a:cubicBezTo>
                  <a:cubicBezTo>
                    <a:pt x="4491" y="949"/>
                    <a:pt x="4444" y="961"/>
                    <a:pt x="4430" y="989"/>
                  </a:cubicBezTo>
                  <a:cubicBezTo>
                    <a:pt x="4335" y="1084"/>
                    <a:pt x="4359" y="1203"/>
                    <a:pt x="4454" y="1251"/>
                  </a:cubicBezTo>
                  <a:lnTo>
                    <a:pt x="5383" y="1799"/>
                  </a:lnTo>
                  <a:lnTo>
                    <a:pt x="5383" y="4704"/>
                  </a:lnTo>
                  <a:lnTo>
                    <a:pt x="2882" y="6157"/>
                  </a:lnTo>
                  <a:lnTo>
                    <a:pt x="382" y="4704"/>
                  </a:lnTo>
                  <a:lnTo>
                    <a:pt x="382" y="1799"/>
                  </a:lnTo>
                  <a:lnTo>
                    <a:pt x="2906" y="346"/>
                  </a:lnTo>
                  <a:lnTo>
                    <a:pt x="3811" y="870"/>
                  </a:lnTo>
                  <a:cubicBezTo>
                    <a:pt x="3831" y="890"/>
                    <a:pt x="3855" y="899"/>
                    <a:pt x="3880" y="899"/>
                  </a:cubicBezTo>
                  <a:cubicBezTo>
                    <a:pt x="3944" y="899"/>
                    <a:pt x="4015" y="843"/>
                    <a:pt x="4049" y="774"/>
                  </a:cubicBezTo>
                  <a:cubicBezTo>
                    <a:pt x="4073" y="703"/>
                    <a:pt x="4049" y="608"/>
                    <a:pt x="3954" y="584"/>
                  </a:cubicBezTo>
                  <a:lnTo>
                    <a:pt x="3025" y="36"/>
                  </a:lnTo>
                  <a:cubicBezTo>
                    <a:pt x="2977" y="12"/>
                    <a:pt x="2924" y="1"/>
                    <a:pt x="287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1" name="Google Shape;20161;p83"/>
            <p:cNvSpPr/>
            <p:nvPr/>
          </p:nvSpPr>
          <p:spPr>
            <a:xfrm>
              <a:off x="2542804" y="4306875"/>
              <a:ext cx="169737" cy="193499"/>
            </a:xfrm>
            <a:custGeom>
              <a:avLst/>
              <a:gdLst/>
              <a:ahLst/>
              <a:cxnLst/>
              <a:rect l="l" t="t" r="r" b="b"/>
              <a:pathLst>
                <a:path w="5693" h="6490" extrusionOk="0">
                  <a:moveTo>
                    <a:pt x="2846" y="1"/>
                  </a:moveTo>
                  <a:cubicBezTo>
                    <a:pt x="2793" y="1"/>
                    <a:pt x="2739" y="12"/>
                    <a:pt x="2692" y="36"/>
                  </a:cubicBezTo>
                  <a:lnTo>
                    <a:pt x="143" y="1537"/>
                  </a:lnTo>
                  <a:cubicBezTo>
                    <a:pt x="48" y="1584"/>
                    <a:pt x="1" y="1679"/>
                    <a:pt x="1" y="1775"/>
                  </a:cubicBezTo>
                  <a:lnTo>
                    <a:pt x="1" y="4751"/>
                  </a:lnTo>
                  <a:cubicBezTo>
                    <a:pt x="1" y="4823"/>
                    <a:pt x="48" y="4942"/>
                    <a:pt x="143" y="4990"/>
                  </a:cubicBezTo>
                  <a:lnTo>
                    <a:pt x="2692" y="6466"/>
                  </a:lnTo>
                  <a:cubicBezTo>
                    <a:pt x="2715" y="6490"/>
                    <a:pt x="2787" y="6490"/>
                    <a:pt x="2858" y="6490"/>
                  </a:cubicBezTo>
                  <a:cubicBezTo>
                    <a:pt x="2906" y="6490"/>
                    <a:pt x="2930" y="6490"/>
                    <a:pt x="3001" y="6466"/>
                  </a:cubicBezTo>
                  <a:lnTo>
                    <a:pt x="5549" y="4990"/>
                  </a:lnTo>
                  <a:cubicBezTo>
                    <a:pt x="5645" y="4918"/>
                    <a:pt x="5692" y="4823"/>
                    <a:pt x="5692" y="4751"/>
                  </a:cubicBezTo>
                  <a:lnTo>
                    <a:pt x="5692" y="4323"/>
                  </a:lnTo>
                  <a:cubicBezTo>
                    <a:pt x="5692" y="4228"/>
                    <a:pt x="5645" y="4156"/>
                    <a:pt x="5549" y="4156"/>
                  </a:cubicBezTo>
                  <a:cubicBezTo>
                    <a:pt x="5430" y="4156"/>
                    <a:pt x="5335" y="4204"/>
                    <a:pt x="5335" y="4323"/>
                  </a:cubicBezTo>
                  <a:lnTo>
                    <a:pt x="5335" y="4704"/>
                  </a:lnTo>
                  <a:lnTo>
                    <a:pt x="2834" y="6180"/>
                  </a:lnTo>
                  <a:lnTo>
                    <a:pt x="334" y="4704"/>
                  </a:lnTo>
                  <a:lnTo>
                    <a:pt x="334" y="1799"/>
                  </a:lnTo>
                  <a:lnTo>
                    <a:pt x="2834" y="346"/>
                  </a:lnTo>
                  <a:lnTo>
                    <a:pt x="5335" y="1799"/>
                  </a:lnTo>
                  <a:lnTo>
                    <a:pt x="5335" y="3513"/>
                  </a:lnTo>
                  <a:cubicBezTo>
                    <a:pt x="5359" y="3608"/>
                    <a:pt x="5430" y="3680"/>
                    <a:pt x="5549" y="3680"/>
                  </a:cubicBezTo>
                  <a:cubicBezTo>
                    <a:pt x="5645" y="3680"/>
                    <a:pt x="5692" y="3585"/>
                    <a:pt x="5692" y="3489"/>
                  </a:cubicBezTo>
                  <a:lnTo>
                    <a:pt x="5692" y="1775"/>
                  </a:lnTo>
                  <a:cubicBezTo>
                    <a:pt x="5692" y="1679"/>
                    <a:pt x="5645" y="1560"/>
                    <a:pt x="5549" y="1537"/>
                  </a:cubicBezTo>
                  <a:lnTo>
                    <a:pt x="3001" y="36"/>
                  </a:lnTo>
                  <a:cubicBezTo>
                    <a:pt x="2954" y="12"/>
                    <a:pt x="2900" y="1"/>
                    <a:pt x="284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2" name="Google Shape;20162;p83"/>
            <p:cNvSpPr/>
            <p:nvPr/>
          </p:nvSpPr>
          <p:spPr>
            <a:xfrm>
              <a:off x="2491671" y="4217757"/>
              <a:ext cx="88074" cy="10704"/>
            </a:xfrm>
            <a:custGeom>
              <a:avLst/>
              <a:gdLst/>
              <a:ahLst/>
              <a:cxnLst/>
              <a:rect l="l" t="t" r="r" b="b"/>
              <a:pathLst>
                <a:path w="2954" h="359" extrusionOk="0">
                  <a:moveTo>
                    <a:pt x="191" y="1"/>
                  </a:moveTo>
                  <a:cubicBezTo>
                    <a:pt x="96" y="1"/>
                    <a:pt x="1" y="72"/>
                    <a:pt x="1" y="168"/>
                  </a:cubicBezTo>
                  <a:cubicBezTo>
                    <a:pt x="1" y="263"/>
                    <a:pt x="96" y="358"/>
                    <a:pt x="191" y="358"/>
                  </a:cubicBezTo>
                  <a:lnTo>
                    <a:pt x="2787" y="358"/>
                  </a:lnTo>
                  <a:cubicBezTo>
                    <a:pt x="2859" y="358"/>
                    <a:pt x="2954" y="287"/>
                    <a:pt x="2954" y="191"/>
                  </a:cubicBezTo>
                  <a:cubicBezTo>
                    <a:pt x="2954" y="72"/>
                    <a:pt x="2882" y="1"/>
                    <a:pt x="278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3" name="Google Shape;20163;p83"/>
            <p:cNvSpPr/>
            <p:nvPr/>
          </p:nvSpPr>
          <p:spPr>
            <a:xfrm>
              <a:off x="2491671" y="4239791"/>
              <a:ext cx="88789" cy="10674"/>
            </a:xfrm>
            <a:custGeom>
              <a:avLst/>
              <a:gdLst/>
              <a:ahLst/>
              <a:cxnLst/>
              <a:rect l="l" t="t" r="r" b="b"/>
              <a:pathLst>
                <a:path w="2978" h="358" extrusionOk="0">
                  <a:moveTo>
                    <a:pt x="191" y="0"/>
                  </a:moveTo>
                  <a:cubicBezTo>
                    <a:pt x="96" y="0"/>
                    <a:pt x="1" y="48"/>
                    <a:pt x="1" y="143"/>
                  </a:cubicBezTo>
                  <a:cubicBezTo>
                    <a:pt x="1" y="262"/>
                    <a:pt x="72" y="357"/>
                    <a:pt x="191" y="357"/>
                  </a:cubicBezTo>
                  <a:lnTo>
                    <a:pt x="2787" y="357"/>
                  </a:lnTo>
                  <a:cubicBezTo>
                    <a:pt x="2859" y="357"/>
                    <a:pt x="2954" y="286"/>
                    <a:pt x="2954" y="214"/>
                  </a:cubicBezTo>
                  <a:cubicBezTo>
                    <a:pt x="2978" y="95"/>
                    <a:pt x="2906" y="0"/>
                    <a:pt x="27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4" name="Google Shape;20164;p83"/>
            <p:cNvSpPr/>
            <p:nvPr/>
          </p:nvSpPr>
          <p:spPr>
            <a:xfrm>
              <a:off x="2512274" y="4261795"/>
              <a:ext cx="49016" cy="10674"/>
            </a:xfrm>
            <a:custGeom>
              <a:avLst/>
              <a:gdLst/>
              <a:ahLst/>
              <a:cxnLst/>
              <a:rect l="l" t="t" r="r" b="b"/>
              <a:pathLst>
                <a:path w="1644" h="358" extrusionOk="0">
                  <a:moveTo>
                    <a:pt x="191" y="0"/>
                  </a:moveTo>
                  <a:cubicBezTo>
                    <a:pt x="96" y="0"/>
                    <a:pt x="1" y="72"/>
                    <a:pt x="1" y="143"/>
                  </a:cubicBezTo>
                  <a:cubicBezTo>
                    <a:pt x="1" y="262"/>
                    <a:pt x="72" y="358"/>
                    <a:pt x="191" y="358"/>
                  </a:cubicBezTo>
                  <a:lnTo>
                    <a:pt x="1453" y="358"/>
                  </a:lnTo>
                  <a:cubicBezTo>
                    <a:pt x="1548" y="358"/>
                    <a:pt x="1644" y="310"/>
                    <a:pt x="1644" y="215"/>
                  </a:cubicBezTo>
                  <a:cubicBezTo>
                    <a:pt x="1644" y="96"/>
                    <a:pt x="1548" y="0"/>
                    <a:pt x="145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5" name="Google Shape;20165;p83"/>
            <p:cNvSpPr/>
            <p:nvPr/>
          </p:nvSpPr>
          <p:spPr>
            <a:xfrm>
              <a:off x="2583264" y="4376107"/>
              <a:ext cx="88789" cy="10674"/>
            </a:xfrm>
            <a:custGeom>
              <a:avLst/>
              <a:gdLst/>
              <a:ahLst/>
              <a:cxnLst/>
              <a:rect l="l" t="t" r="r" b="b"/>
              <a:pathLst>
                <a:path w="2978" h="358" extrusionOk="0">
                  <a:moveTo>
                    <a:pt x="168" y="0"/>
                  </a:moveTo>
                  <a:cubicBezTo>
                    <a:pt x="96" y="0"/>
                    <a:pt x="1" y="72"/>
                    <a:pt x="1" y="167"/>
                  </a:cubicBezTo>
                  <a:cubicBezTo>
                    <a:pt x="1" y="286"/>
                    <a:pt x="72" y="358"/>
                    <a:pt x="168" y="358"/>
                  </a:cubicBezTo>
                  <a:lnTo>
                    <a:pt x="2763" y="358"/>
                  </a:lnTo>
                  <a:cubicBezTo>
                    <a:pt x="2859" y="358"/>
                    <a:pt x="2954" y="310"/>
                    <a:pt x="2954" y="215"/>
                  </a:cubicBezTo>
                  <a:cubicBezTo>
                    <a:pt x="2978" y="96"/>
                    <a:pt x="2883" y="0"/>
                    <a:pt x="276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6" name="Google Shape;20166;p83"/>
            <p:cNvSpPr/>
            <p:nvPr/>
          </p:nvSpPr>
          <p:spPr>
            <a:xfrm>
              <a:off x="2583264" y="4398826"/>
              <a:ext cx="88074" cy="10674"/>
            </a:xfrm>
            <a:custGeom>
              <a:avLst/>
              <a:gdLst/>
              <a:ahLst/>
              <a:cxnLst/>
              <a:rect l="l" t="t" r="r" b="b"/>
              <a:pathLst>
                <a:path w="2954" h="358" extrusionOk="0">
                  <a:moveTo>
                    <a:pt x="168" y="0"/>
                  </a:moveTo>
                  <a:cubicBezTo>
                    <a:pt x="96" y="0"/>
                    <a:pt x="1" y="48"/>
                    <a:pt x="1" y="143"/>
                  </a:cubicBezTo>
                  <a:cubicBezTo>
                    <a:pt x="1" y="262"/>
                    <a:pt x="72" y="358"/>
                    <a:pt x="168" y="358"/>
                  </a:cubicBezTo>
                  <a:lnTo>
                    <a:pt x="2763" y="358"/>
                  </a:lnTo>
                  <a:cubicBezTo>
                    <a:pt x="2859" y="358"/>
                    <a:pt x="2954" y="262"/>
                    <a:pt x="2954" y="143"/>
                  </a:cubicBezTo>
                  <a:cubicBezTo>
                    <a:pt x="2954" y="48"/>
                    <a:pt x="2859" y="0"/>
                    <a:pt x="276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7" name="Google Shape;20167;p83"/>
            <p:cNvSpPr/>
            <p:nvPr/>
          </p:nvSpPr>
          <p:spPr>
            <a:xfrm>
              <a:off x="2603151" y="4420830"/>
              <a:ext cx="48330" cy="10674"/>
            </a:xfrm>
            <a:custGeom>
              <a:avLst/>
              <a:gdLst/>
              <a:ahLst/>
              <a:cxnLst/>
              <a:rect l="l" t="t" r="r" b="b"/>
              <a:pathLst>
                <a:path w="1621" h="358" extrusionOk="0">
                  <a:moveTo>
                    <a:pt x="167" y="1"/>
                  </a:moveTo>
                  <a:cubicBezTo>
                    <a:pt x="72" y="1"/>
                    <a:pt x="1" y="96"/>
                    <a:pt x="1" y="215"/>
                  </a:cubicBezTo>
                  <a:cubicBezTo>
                    <a:pt x="1" y="287"/>
                    <a:pt x="72" y="358"/>
                    <a:pt x="167" y="358"/>
                  </a:cubicBezTo>
                  <a:lnTo>
                    <a:pt x="1453" y="358"/>
                  </a:lnTo>
                  <a:cubicBezTo>
                    <a:pt x="1525" y="358"/>
                    <a:pt x="1620" y="287"/>
                    <a:pt x="1620" y="215"/>
                  </a:cubicBezTo>
                  <a:cubicBezTo>
                    <a:pt x="1620" y="96"/>
                    <a:pt x="1573" y="1"/>
                    <a:pt x="145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8" name="Google Shape;20168;p83"/>
            <p:cNvSpPr/>
            <p:nvPr/>
          </p:nvSpPr>
          <p:spPr>
            <a:xfrm>
              <a:off x="2400794" y="4376107"/>
              <a:ext cx="88789" cy="10674"/>
            </a:xfrm>
            <a:custGeom>
              <a:avLst/>
              <a:gdLst/>
              <a:ahLst/>
              <a:cxnLst/>
              <a:rect l="l" t="t" r="r" b="b"/>
              <a:pathLst>
                <a:path w="2978" h="358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86"/>
                    <a:pt x="48" y="358"/>
                    <a:pt x="167" y="358"/>
                  </a:cubicBezTo>
                  <a:lnTo>
                    <a:pt x="2763" y="358"/>
                  </a:lnTo>
                  <a:cubicBezTo>
                    <a:pt x="2858" y="358"/>
                    <a:pt x="2906" y="310"/>
                    <a:pt x="2930" y="215"/>
                  </a:cubicBezTo>
                  <a:cubicBezTo>
                    <a:pt x="2977" y="96"/>
                    <a:pt x="2882" y="0"/>
                    <a:pt x="276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9" name="Google Shape;20169;p83"/>
            <p:cNvSpPr/>
            <p:nvPr/>
          </p:nvSpPr>
          <p:spPr>
            <a:xfrm>
              <a:off x="2400794" y="4398826"/>
              <a:ext cx="87358" cy="10674"/>
            </a:xfrm>
            <a:custGeom>
              <a:avLst/>
              <a:gdLst/>
              <a:ahLst/>
              <a:cxnLst/>
              <a:rect l="l" t="t" r="r" b="b"/>
              <a:pathLst>
                <a:path w="2930" h="358" extrusionOk="0">
                  <a:moveTo>
                    <a:pt x="167" y="0"/>
                  </a:moveTo>
                  <a:cubicBezTo>
                    <a:pt x="72" y="0"/>
                    <a:pt x="1" y="48"/>
                    <a:pt x="1" y="143"/>
                  </a:cubicBezTo>
                  <a:cubicBezTo>
                    <a:pt x="1" y="262"/>
                    <a:pt x="48" y="358"/>
                    <a:pt x="167" y="358"/>
                  </a:cubicBezTo>
                  <a:lnTo>
                    <a:pt x="2763" y="358"/>
                  </a:lnTo>
                  <a:cubicBezTo>
                    <a:pt x="2858" y="358"/>
                    <a:pt x="2930" y="262"/>
                    <a:pt x="2930" y="143"/>
                  </a:cubicBezTo>
                  <a:cubicBezTo>
                    <a:pt x="2930" y="48"/>
                    <a:pt x="2858" y="0"/>
                    <a:pt x="276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0" name="Google Shape;20170;p83"/>
            <p:cNvSpPr/>
            <p:nvPr/>
          </p:nvSpPr>
          <p:spPr>
            <a:xfrm>
              <a:off x="2419965" y="4420830"/>
              <a:ext cx="49016" cy="10674"/>
            </a:xfrm>
            <a:custGeom>
              <a:avLst/>
              <a:gdLst/>
              <a:ahLst/>
              <a:cxnLst/>
              <a:rect l="l" t="t" r="r" b="b"/>
              <a:pathLst>
                <a:path w="1644" h="358" extrusionOk="0">
                  <a:moveTo>
                    <a:pt x="191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287"/>
                    <a:pt x="96" y="358"/>
                    <a:pt x="191" y="358"/>
                  </a:cubicBezTo>
                  <a:lnTo>
                    <a:pt x="1453" y="358"/>
                  </a:lnTo>
                  <a:cubicBezTo>
                    <a:pt x="1549" y="358"/>
                    <a:pt x="1644" y="287"/>
                    <a:pt x="1644" y="215"/>
                  </a:cubicBezTo>
                  <a:cubicBezTo>
                    <a:pt x="1644" y="96"/>
                    <a:pt x="1572" y="1"/>
                    <a:pt x="145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71" name="Google Shape;20171;p83"/>
          <p:cNvGrpSpPr/>
          <p:nvPr/>
        </p:nvGrpSpPr>
        <p:grpSpPr>
          <a:xfrm>
            <a:off x="2549748" y="4161555"/>
            <a:ext cx="355037" cy="324626"/>
            <a:chOff x="3045036" y="4161555"/>
            <a:chExt cx="355037" cy="324626"/>
          </a:xfrm>
        </p:grpSpPr>
        <p:sp>
          <p:nvSpPr>
            <p:cNvPr id="20172" name="Google Shape;20172;p83"/>
            <p:cNvSpPr/>
            <p:nvPr/>
          </p:nvSpPr>
          <p:spPr>
            <a:xfrm>
              <a:off x="3082663" y="4194323"/>
              <a:ext cx="273374" cy="247852"/>
            </a:xfrm>
            <a:custGeom>
              <a:avLst/>
              <a:gdLst/>
              <a:ahLst/>
              <a:cxnLst/>
              <a:rect l="l" t="t" r="r" b="b"/>
              <a:pathLst>
                <a:path w="9169" h="8313" extrusionOk="0">
                  <a:moveTo>
                    <a:pt x="4644" y="1573"/>
                  </a:moveTo>
                  <a:lnTo>
                    <a:pt x="7835" y="7241"/>
                  </a:lnTo>
                  <a:lnTo>
                    <a:pt x="1429" y="7241"/>
                  </a:lnTo>
                  <a:lnTo>
                    <a:pt x="4644" y="1573"/>
                  </a:lnTo>
                  <a:close/>
                  <a:moveTo>
                    <a:pt x="4597" y="1"/>
                  </a:moveTo>
                  <a:cubicBezTo>
                    <a:pt x="4406" y="1"/>
                    <a:pt x="4263" y="120"/>
                    <a:pt x="4168" y="263"/>
                  </a:cubicBezTo>
                  <a:lnTo>
                    <a:pt x="96" y="7502"/>
                  </a:lnTo>
                  <a:cubicBezTo>
                    <a:pt x="0" y="7645"/>
                    <a:pt x="0" y="7860"/>
                    <a:pt x="96" y="8050"/>
                  </a:cubicBezTo>
                  <a:cubicBezTo>
                    <a:pt x="191" y="8193"/>
                    <a:pt x="358" y="8312"/>
                    <a:pt x="548" y="8312"/>
                  </a:cubicBezTo>
                  <a:lnTo>
                    <a:pt x="8693" y="8312"/>
                  </a:lnTo>
                  <a:cubicBezTo>
                    <a:pt x="8883" y="8312"/>
                    <a:pt x="9050" y="8217"/>
                    <a:pt x="9098" y="8050"/>
                  </a:cubicBezTo>
                  <a:cubicBezTo>
                    <a:pt x="9169" y="7884"/>
                    <a:pt x="9169" y="7693"/>
                    <a:pt x="9098" y="7502"/>
                  </a:cubicBezTo>
                  <a:lnTo>
                    <a:pt x="5001" y="263"/>
                  </a:lnTo>
                  <a:cubicBezTo>
                    <a:pt x="4930" y="96"/>
                    <a:pt x="4763" y="1"/>
                    <a:pt x="4597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3" name="Google Shape;20173;p83"/>
            <p:cNvSpPr/>
            <p:nvPr/>
          </p:nvSpPr>
          <p:spPr>
            <a:xfrm>
              <a:off x="3212598" y="4194323"/>
              <a:ext cx="145587" cy="247852"/>
            </a:xfrm>
            <a:custGeom>
              <a:avLst/>
              <a:gdLst/>
              <a:ahLst/>
              <a:cxnLst/>
              <a:rect l="l" t="t" r="r" b="b"/>
              <a:pathLst>
                <a:path w="4883" h="8313" extrusionOk="0">
                  <a:moveTo>
                    <a:pt x="262" y="1"/>
                  </a:moveTo>
                  <a:cubicBezTo>
                    <a:pt x="167" y="1"/>
                    <a:pt x="72" y="25"/>
                    <a:pt x="0" y="96"/>
                  </a:cubicBezTo>
                  <a:cubicBezTo>
                    <a:pt x="48" y="120"/>
                    <a:pt x="120" y="191"/>
                    <a:pt x="143" y="263"/>
                  </a:cubicBezTo>
                  <a:lnTo>
                    <a:pt x="4216" y="7502"/>
                  </a:lnTo>
                  <a:cubicBezTo>
                    <a:pt x="4311" y="7693"/>
                    <a:pt x="4311" y="7884"/>
                    <a:pt x="4216" y="8026"/>
                  </a:cubicBezTo>
                  <a:cubicBezTo>
                    <a:pt x="4120" y="8217"/>
                    <a:pt x="3954" y="8312"/>
                    <a:pt x="3763" y="8312"/>
                  </a:cubicBezTo>
                  <a:lnTo>
                    <a:pt x="4311" y="8312"/>
                  </a:lnTo>
                  <a:cubicBezTo>
                    <a:pt x="4478" y="8312"/>
                    <a:pt x="4668" y="8193"/>
                    <a:pt x="4763" y="8026"/>
                  </a:cubicBezTo>
                  <a:cubicBezTo>
                    <a:pt x="4882" y="7860"/>
                    <a:pt x="4882" y="7645"/>
                    <a:pt x="4763" y="7502"/>
                  </a:cubicBezTo>
                  <a:lnTo>
                    <a:pt x="667" y="263"/>
                  </a:lnTo>
                  <a:cubicBezTo>
                    <a:pt x="596" y="120"/>
                    <a:pt x="453" y="1"/>
                    <a:pt x="262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4" name="Google Shape;20174;p83"/>
            <p:cNvSpPr/>
            <p:nvPr/>
          </p:nvSpPr>
          <p:spPr>
            <a:xfrm>
              <a:off x="3167160" y="4166654"/>
              <a:ext cx="106529" cy="106529"/>
            </a:xfrm>
            <a:custGeom>
              <a:avLst/>
              <a:gdLst/>
              <a:ahLst/>
              <a:cxnLst/>
              <a:rect l="l" t="t" r="r" b="b"/>
              <a:pathLst>
                <a:path w="3573" h="3573" extrusionOk="0">
                  <a:moveTo>
                    <a:pt x="1786" y="0"/>
                  </a:moveTo>
                  <a:cubicBezTo>
                    <a:pt x="810" y="0"/>
                    <a:pt x="0" y="810"/>
                    <a:pt x="0" y="1786"/>
                  </a:cubicBezTo>
                  <a:cubicBezTo>
                    <a:pt x="0" y="2786"/>
                    <a:pt x="810" y="3572"/>
                    <a:pt x="1786" y="3572"/>
                  </a:cubicBezTo>
                  <a:cubicBezTo>
                    <a:pt x="2763" y="3572"/>
                    <a:pt x="3573" y="2786"/>
                    <a:pt x="3573" y="1786"/>
                  </a:cubicBezTo>
                  <a:cubicBezTo>
                    <a:pt x="3573" y="810"/>
                    <a:pt x="2763" y="0"/>
                    <a:pt x="1786" y="0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5" name="Google Shape;20175;p83"/>
            <p:cNvSpPr/>
            <p:nvPr/>
          </p:nvSpPr>
          <p:spPr>
            <a:xfrm>
              <a:off x="3048584" y="4374675"/>
              <a:ext cx="106529" cy="106529"/>
            </a:xfrm>
            <a:custGeom>
              <a:avLst/>
              <a:gdLst/>
              <a:ahLst/>
              <a:cxnLst/>
              <a:rect l="l" t="t" r="r" b="b"/>
              <a:pathLst>
                <a:path w="3573" h="3573" extrusionOk="0">
                  <a:moveTo>
                    <a:pt x="1786" y="1"/>
                  </a:moveTo>
                  <a:cubicBezTo>
                    <a:pt x="786" y="1"/>
                    <a:pt x="0" y="787"/>
                    <a:pt x="0" y="1787"/>
                  </a:cubicBezTo>
                  <a:cubicBezTo>
                    <a:pt x="0" y="2763"/>
                    <a:pt x="786" y="3573"/>
                    <a:pt x="1786" y="3573"/>
                  </a:cubicBezTo>
                  <a:cubicBezTo>
                    <a:pt x="2763" y="3573"/>
                    <a:pt x="3573" y="2763"/>
                    <a:pt x="3573" y="1787"/>
                  </a:cubicBezTo>
                  <a:cubicBezTo>
                    <a:pt x="3573" y="787"/>
                    <a:pt x="2763" y="1"/>
                    <a:pt x="1786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6" name="Google Shape;20176;p83"/>
            <p:cNvSpPr/>
            <p:nvPr/>
          </p:nvSpPr>
          <p:spPr>
            <a:xfrm>
              <a:off x="3285735" y="4374675"/>
              <a:ext cx="106529" cy="106529"/>
            </a:xfrm>
            <a:custGeom>
              <a:avLst/>
              <a:gdLst/>
              <a:ahLst/>
              <a:cxnLst/>
              <a:rect l="l" t="t" r="r" b="b"/>
              <a:pathLst>
                <a:path w="3573" h="3573" extrusionOk="0">
                  <a:moveTo>
                    <a:pt x="1786" y="1"/>
                  </a:moveTo>
                  <a:cubicBezTo>
                    <a:pt x="810" y="1"/>
                    <a:pt x="0" y="787"/>
                    <a:pt x="0" y="1787"/>
                  </a:cubicBezTo>
                  <a:cubicBezTo>
                    <a:pt x="0" y="2763"/>
                    <a:pt x="810" y="3573"/>
                    <a:pt x="1786" y="3573"/>
                  </a:cubicBezTo>
                  <a:cubicBezTo>
                    <a:pt x="2787" y="3573"/>
                    <a:pt x="3573" y="2763"/>
                    <a:pt x="3573" y="1787"/>
                  </a:cubicBezTo>
                  <a:cubicBezTo>
                    <a:pt x="3573" y="787"/>
                    <a:pt x="2787" y="1"/>
                    <a:pt x="1786" y="1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7" name="Google Shape;20177;p83"/>
            <p:cNvSpPr/>
            <p:nvPr/>
          </p:nvSpPr>
          <p:spPr>
            <a:xfrm>
              <a:off x="3194142" y="4168771"/>
              <a:ext cx="79546" cy="104412"/>
            </a:xfrm>
            <a:custGeom>
              <a:avLst/>
              <a:gdLst/>
              <a:ahLst/>
              <a:cxnLst/>
              <a:rect l="l" t="t" r="r" b="b"/>
              <a:pathLst>
                <a:path w="2668" h="3502" extrusionOk="0">
                  <a:moveTo>
                    <a:pt x="1334" y="1"/>
                  </a:moveTo>
                  <a:lnTo>
                    <a:pt x="1334" y="1"/>
                  </a:lnTo>
                  <a:cubicBezTo>
                    <a:pt x="1858" y="334"/>
                    <a:pt x="2215" y="882"/>
                    <a:pt x="2215" y="1549"/>
                  </a:cubicBezTo>
                  <a:cubicBezTo>
                    <a:pt x="2215" y="2525"/>
                    <a:pt x="1429" y="3335"/>
                    <a:pt x="429" y="3335"/>
                  </a:cubicBezTo>
                  <a:cubicBezTo>
                    <a:pt x="286" y="3335"/>
                    <a:pt x="143" y="3311"/>
                    <a:pt x="0" y="3263"/>
                  </a:cubicBezTo>
                  <a:lnTo>
                    <a:pt x="0" y="3263"/>
                  </a:lnTo>
                  <a:cubicBezTo>
                    <a:pt x="262" y="3430"/>
                    <a:pt x="548" y="3501"/>
                    <a:pt x="881" y="3501"/>
                  </a:cubicBezTo>
                  <a:cubicBezTo>
                    <a:pt x="1858" y="3501"/>
                    <a:pt x="2668" y="2715"/>
                    <a:pt x="2668" y="1715"/>
                  </a:cubicBezTo>
                  <a:cubicBezTo>
                    <a:pt x="2668" y="929"/>
                    <a:pt x="2072" y="215"/>
                    <a:pt x="1334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8" name="Google Shape;20178;p83"/>
            <p:cNvSpPr/>
            <p:nvPr/>
          </p:nvSpPr>
          <p:spPr>
            <a:xfrm>
              <a:off x="3074851" y="4376107"/>
              <a:ext cx="80262" cy="105098"/>
            </a:xfrm>
            <a:custGeom>
              <a:avLst/>
              <a:gdLst/>
              <a:ahLst/>
              <a:cxnLst/>
              <a:rect l="l" t="t" r="r" b="b"/>
              <a:pathLst>
                <a:path w="2692" h="3525" extrusionOk="0">
                  <a:moveTo>
                    <a:pt x="1334" y="0"/>
                  </a:moveTo>
                  <a:cubicBezTo>
                    <a:pt x="1882" y="334"/>
                    <a:pt x="2239" y="905"/>
                    <a:pt x="2239" y="1548"/>
                  </a:cubicBezTo>
                  <a:cubicBezTo>
                    <a:pt x="2239" y="2549"/>
                    <a:pt x="1429" y="3334"/>
                    <a:pt x="453" y="3334"/>
                  </a:cubicBezTo>
                  <a:cubicBezTo>
                    <a:pt x="310" y="3334"/>
                    <a:pt x="143" y="3311"/>
                    <a:pt x="0" y="3287"/>
                  </a:cubicBezTo>
                  <a:lnTo>
                    <a:pt x="0" y="3287"/>
                  </a:lnTo>
                  <a:cubicBezTo>
                    <a:pt x="262" y="3430"/>
                    <a:pt x="572" y="3525"/>
                    <a:pt x="905" y="3525"/>
                  </a:cubicBezTo>
                  <a:cubicBezTo>
                    <a:pt x="1882" y="3525"/>
                    <a:pt x="2692" y="2715"/>
                    <a:pt x="2692" y="1739"/>
                  </a:cubicBezTo>
                  <a:cubicBezTo>
                    <a:pt x="2692" y="905"/>
                    <a:pt x="2120" y="191"/>
                    <a:pt x="1334" y="0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9" name="Google Shape;20179;p83"/>
            <p:cNvSpPr/>
            <p:nvPr/>
          </p:nvSpPr>
          <p:spPr>
            <a:xfrm>
              <a:off x="3312718" y="4376107"/>
              <a:ext cx="79546" cy="105098"/>
            </a:xfrm>
            <a:custGeom>
              <a:avLst/>
              <a:gdLst/>
              <a:ahLst/>
              <a:cxnLst/>
              <a:rect l="l" t="t" r="r" b="b"/>
              <a:pathLst>
                <a:path w="2668" h="3525" extrusionOk="0">
                  <a:moveTo>
                    <a:pt x="1334" y="0"/>
                  </a:moveTo>
                  <a:lnTo>
                    <a:pt x="1334" y="0"/>
                  </a:lnTo>
                  <a:cubicBezTo>
                    <a:pt x="1882" y="334"/>
                    <a:pt x="2239" y="905"/>
                    <a:pt x="2239" y="1548"/>
                  </a:cubicBezTo>
                  <a:cubicBezTo>
                    <a:pt x="2239" y="2549"/>
                    <a:pt x="1429" y="3334"/>
                    <a:pt x="453" y="3334"/>
                  </a:cubicBezTo>
                  <a:cubicBezTo>
                    <a:pt x="286" y="3334"/>
                    <a:pt x="143" y="3311"/>
                    <a:pt x="0" y="3287"/>
                  </a:cubicBezTo>
                  <a:lnTo>
                    <a:pt x="0" y="3287"/>
                  </a:lnTo>
                  <a:cubicBezTo>
                    <a:pt x="262" y="3430"/>
                    <a:pt x="572" y="3525"/>
                    <a:pt x="881" y="3525"/>
                  </a:cubicBezTo>
                  <a:cubicBezTo>
                    <a:pt x="1882" y="3525"/>
                    <a:pt x="2668" y="2715"/>
                    <a:pt x="2668" y="1739"/>
                  </a:cubicBezTo>
                  <a:cubicBezTo>
                    <a:pt x="2668" y="905"/>
                    <a:pt x="2072" y="191"/>
                    <a:pt x="1334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0" name="Google Shape;20180;p83"/>
            <p:cNvSpPr/>
            <p:nvPr/>
          </p:nvSpPr>
          <p:spPr>
            <a:xfrm>
              <a:off x="3045036" y="4161555"/>
              <a:ext cx="355037" cy="324626"/>
            </a:xfrm>
            <a:custGeom>
              <a:avLst/>
              <a:gdLst/>
              <a:ahLst/>
              <a:cxnLst/>
              <a:rect l="l" t="t" r="r" b="b"/>
              <a:pathLst>
                <a:path w="11908" h="10888" extrusionOk="0">
                  <a:moveTo>
                    <a:pt x="5882" y="362"/>
                  </a:moveTo>
                  <a:cubicBezTo>
                    <a:pt x="6787" y="362"/>
                    <a:pt x="7502" y="1076"/>
                    <a:pt x="7502" y="1957"/>
                  </a:cubicBezTo>
                  <a:cubicBezTo>
                    <a:pt x="7502" y="2862"/>
                    <a:pt x="6787" y="3577"/>
                    <a:pt x="5882" y="3577"/>
                  </a:cubicBezTo>
                  <a:cubicBezTo>
                    <a:pt x="5001" y="3577"/>
                    <a:pt x="4287" y="2862"/>
                    <a:pt x="4287" y="1957"/>
                  </a:cubicBezTo>
                  <a:cubicBezTo>
                    <a:pt x="4287" y="1076"/>
                    <a:pt x="5001" y="362"/>
                    <a:pt x="5882" y="362"/>
                  </a:cubicBezTo>
                  <a:close/>
                  <a:moveTo>
                    <a:pt x="4549" y="3386"/>
                  </a:moveTo>
                  <a:cubicBezTo>
                    <a:pt x="4692" y="3553"/>
                    <a:pt x="4906" y="3696"/>
                    <a:pt x="5120" y="3791"/>
                  </a:cubicBezTo>
                  <a:lnTo>
                    <a:pt x="3096" y="7387"/>
                  </a:lnTo>
                  <a:cubicBezTo>
                    <a:pt x="2882" y="7196"/>
                    <a:pt x="2667" y="7125"/>
                    <a:pt x="2453" y="7054"/>
                  </a:cubicBezTo>
                  <a:lnTo>
                    <a:pt x="4549" y="3386"/>
                  </a:lnTo>
                  <a:close/>
                  <a:moveTo>
                    <a:pt x="7264" y="3339"/>
                  </a:moveTo>
                  <a:lnTo>
                    <a:pt x="9336" y="7030"/>
                  </a:lnTo>
                  <a:cubicBezTo>
                    <a:pt x="9121" y="7077"/>
                    <a:pt x="8907" y="7196"/>
                    <a:pt x="8740" y="7315"/>
                  </a:cubicBezTo>
                  <a:lnTo>
                    <a:pt x="7621" y="5339"/>
                  </a:lnTo>
                  <a:cubicBezTo>
                    <a:pt x="7573" y="5275"/>
                    <a:pt x="7515" y="5244"/>
                    <a:pt x="7460" y="5244"/>
                  </a:cubicBezTo>
                  <a:cubicBezTo>
                    <a:pt x="7433" y="5244"/>
                    <a:pt x="7407" y="5252"/>
                    <a:pt x="7383" y="5267"/>
                  </a:cubicBezTo>
                  <a:cubicBezTo>
                    <a:pt x="7287" y="5339"/>
                    <a:pt x="7264" y="5410"/>
                    <a:pt x="7311" y="5506"/>
                  </a:cubicBezTo>
                  <a:lnTo>
                    <a:pt x="8478" y="7554"/>
                  </a:lnTo>
                  <a:cubicBezTo>
                    <a:pt x="8335" y="7744"/>
                    <a:pt x="8169" y="7911"/>
                    <a:pt x="8097" y="8149"/>
                  </a:cubicBezTo>
                  <a:lnTo>
                    <a:pt x="3715" y="8149"/>
                  </a:lnTo>
                  <a:cubicBezTo>
                    <a:pt x="3620" y="7935"/>
                    <a:pt x="3501" y="7744"/>
                    <a:pt x="3334" y="7554"/>
                  </a:cubicBezTo>
                  <a:lnTo>
                    <a:pt x="5406" y="3839"/>
                  </a:lnTo>
                  <a:cubicBezTo>
                    <a:pt x="5549" y="3862"/>
                    <a:pt x="5716" y="3910"/>
                    <a:pt x="5882" y="3910"/>
                  </a:cubicBezTo>
                  <a:cubicBezTo>
                    <a:pt x="6073" y="3910"/>
                    <a:pt x="6216" y="3862"/>
                    <a:pt x="6359" y="3839"/>
                  </a:cubicBezTo>
                  <a:lnTo>
                    <a:pt x="6883" y="4791"/>
                  </a:lnTo>
                  <a:cubicBezTo>
                    <a:pt x="6930" y="4855"/>
                    <a:pt x="6988" y="4886"/>
                    <a:pt x="7043" y="4886"/>
                  </a:cubicBezTo>
                  <a:cubicBezTo>
                    <a:pt x="7071" y="4886"/>
                    <a:pt x="7097" y="4878"/>
                    <a:pt x="7121" y="4863"/>
                  </a:cubicBezTo>
                  <a:cubicBezTo>
                    <a:pt x="7216" y="4791"/>
                    <a:pt x="7264" y="4696"/>
                    <a:pt x="7192" y="4624"/>
                  </a:cubicBezTo>
                  <a:lnTo>
                    <a:pt x="6692" y="3720"/>
                  </a:lnTo>
                  <a:cubicBezTo>
                    <a:pt x="6883" y="3624"/>
                    <a:pt x="7073" y="3481"/>
                    <a:pt x="7264" y="3339"/>
                  </a:cubicBezTo>
                  <a:close/>
                  <a:moveTo>
                    <a:pt x="8002" y="8506"/>
                  </a:moveTo>
                  <a:cubicBezTo>
                    <a:pt x="7978" y="8625"/>
                    <a:pt x="7978" y="8792"/>
                    <a:pt x="7978" y="8935"/>
                  </a:cubicBezTo>
                  <a:cubicBezTo>
                    <a:pt x="7930" y="9054"/>
                    <a:pt x="7930" y="9149"/>
                    <a:pt x="7978" y="9268"/>
                  </a:cubicBezTo>
                  <a:lnTo>
                    <a:pt x="3811" y="9268"/>
                  </a:lnTo>
                  <a:cubicBezTo>
                    <a:pt x="3834" y="9149"/>
                    <a:pt x="3834" y="9054"/>
                    <a:pt x="3834" y="8935"/>
                  </a:cubicBezTo>
                  <a:cubicBezTo>
                    <a:pt x="3834" y="8792"/>
                    <a:pt x="3811" y="8673"/>
                    <a:pt x="3811" y="8506"/>
                  </a:cubicBezTo>
                  <a:close/>
                  <a:moveTo>
                    <a:pt x="9859" y="7315"/>
                  </a:moveTo>
                  <a:cubicBezTo>
                    <a:pt x="10764" y="7315"/>
                    <a:pt x="11479" y="8030"/>
                    <a:pt x="11479" y="8935"/>
                  </a:cubicBezTo>
                  <a:cubicBezTo>
                    <a:pt x="11479" y="9816"/>
                    <a:pt x="10764" y="10530"/>
                    <a:pt x="9859" y="10530"/>
                  </a:cubicBezTo>
                  <a:cubicBezTo>
                    <a:pt x="8978" y="10530"/>
                    <a:pt x="8264" y="9816"/>
                    <a:pt x="8264" y="8935"/>
                  </a:cubicBezTo>
                  <a:cubicBezTo>
                    <a:pt x="8264" y="8030"/>
                    <a:pt x="8978" y="7315"/>
                    <a:pt x="9859" y="7315"/>
                  </a:cubicBezTo>
                  <a:close/>
                  <a:moveTo>
                    <a:pt x="5878" y="1"/>
                  </a:moveTo>
                  <a:cubicBezTo>
                    <a:pt x="4815" y="1"/>
                    <a:pt x="3953" y="879"/>
                    <a:pt x="3953" y="1933"/>
                  </a:cubicBezTo>
                  <a:cubicBezTo>
                    <a:pt x="3953" y="2362"/>
                    <a:pt x="4073" y="2743"/>
                    <a:pt x="4311" y="3077"/>
                  </a:cubicBezTo>
                  <a:lnTo>
                    <a:pt x="2096" y="6958"/>
                  </a:lnTo>
                  <a:lnTo>
                    <a:pt x="1929" y="6958"/>
                  </a:lnTo>
                  <a:cubicBezTo>
                    <a:pt x="1572" y="6958"/>
                    <a:pt x="1167" y="7077"/>
                    <a:pt x="881" y="7268"/>
                  </a:cubicBezTo>
                  <a:cubicBezTo>
                    <a:pt x="786" y="7315"/>
                    <a:pt x="762" y="7435"/>
                    <a:pt x="858" y="7530"/>
                  </a:cubicBezTo>
                  <a:cubicBezTo>
                    <a:pt x="885" y="7571"/>
                    <a:pt x="929" y="7597"/>
                    <a:pt x="980" y="7597"/>
                  </a:cubicBezTo>
                  <a:cubicBezTo>
                    <a:pt x="1016" y="7597"/>
                    <a:pt x="1056" y="7584"/>
                    <a:pt x="1096" y="7554"/>
                  </a:cubicBezTo>
                  <a:cubicBezTo>
                    <a:pt x="1358" y="7411"/>
                    <a:pt x="1620" y="7315"/>
                    <a:pt x="1953" y="7315"/>
                  </a:cubicBezTo>
                  <a:cubicBezTo>
                    <a:pt x="2882" y="7315"/>
                    <a:pt x="3596" y="8101"/>
                    <a:pt x="3572" y="9030"/>
                  </a:cubicBezTo>
                  <a:cubicBezTo>
                    <a:pt x="3525" y="9816"/>
                    <a:pt x="2858" y="10483"/>
                    <a:pt x="2048" y="10530"/>
                  </a:cubicBezTo>
                  <a:cubicBezTo>
                    <a:pt x="2007" y="10534"/>
                    <a:pt x="1965" y="10535"/>
                    <a:pt x="1924" y="10535"/>
                  </a:cubicBezTo>
                  <a:cubicBezTo>
                    <a:pt x="1053" y="10535"/>
                    <a:pt x="357" y="9822"/>
                    <a:pt x="357" y="8935"/>
                  </a:cubicBezTo>
                  <a:cubicBezTo>
                    <a:pt x="357" y="8625"/>
                    <a:pt x="429" y="8340"/>
                    <a:pt x="596" y="8101"/>
                  </a:cubicBezTo>
                  <a:cubicBezTo>
                    <a:pt x="643" y="8006"/>
                    <a:pt x="619" y="7911"/>
                    <a:pt x="548" y="7863"/>
                  </a:cubicBezTo>
                  <a:cubicBezTo>
                    <a:pt x="515" y="7830"/>
                    <a:pt x="471" y="7812"/>
                    <a:pt x="427" y="7812"/>
                  </a:cubicBezTo>
                  <a:cubicBezTo>
                    <a:pt x="376" y="7812"/>
                    <a:pt x="324" y="7836"/>
                    <a:pt x="286" y="7887"/>
                  </a:cubicBezTo>
                  <a:cubicBezTo>
                    <a:pt x="119" y="8197"/>
                    <a:pt x="0" y="8554"/>
                    <a:pt x="0" y="8935"/>
                  </a:cubicBezTo>
                  <a:cubicBezTo>
                    <a:pt x="0" y="10007"/>
                    <a:pt x="858" y="10888"/>
                    <a:pt x="1953" y="10888"/>
                  </a:cubicBezTo>
                  <a:cubicBezTo>
                    <a:pt x="2787" y="10888"/>
                    <a:pt x="3501" y="10364"/>
                    <a:pt x="3811" y="9625"/>
                  </a:cubicBezTo>
                  <a:lnTo>
                    <a:pt x="8121" y="9625"/>
                  </a:lnTo>
                  <a:cubicBezTo>
                    <a:pt x="8383" y="10364"/>
                    <a:pt x="9121" y="10888"/>
                    <a:pt x="9955" y="10888"/>
                  </a:cubicBezTo>
                  <a:cubicBezTo>
                    <a:pt x="10979" y="10888"/>
                    <a:pt x="11836" y="10054"/>
                    <a:pt x="11907" y="9054"/>
                  </a:cubicBezTo>
                  <a:cubicBezTo>
                    <a:pt x="11860" y="7911"/>
                    <a:pt x="10979" y="6958"/>
                    <a:pt x="9859" y="6958"/>
                  </a:cubicBezTo>
                  <a:lnTo>
                    <a:pt x="9693" y="6958"/>
                  </a:lnTo>
                  <a:lnTo>
                    <a:pt x="7478" y="3077"/>
                  </a:lnTo>
                  <a:cubicBezTo>
                    <a:pt x="7716" y="2743"/>
                    <a:pt x="7859" y="2314"/>
                    <a:pt x="7859" y="1886"/>
                  </a:cubicBezTo>
                  <a:cubicBezTo>
                    <a:pt x="7811" y="862"/>
                    <a:pt x="7026" y="52"/>
                    <a:pt x="6002" y="4"/>
                  </a:cubicBezTo>
                  <a:cubicBezTo>
                    <a:pt x="5960" y="2"/>
                    <a:pt x="5919" y="1"/>
                    <a:pt x="587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1" name="Google Shape;20181;p83"/>
            <p:cNvSpPr/>
            <p:nvPr/>
          </p:nvSpPr>
          <p:spPr>
            <a:xfrm>
              <a:off x="3343249" y="4403089"/>
              <a:ext cx="30560" cy="52564"/>
            </a:xfrm>
            <a:custGeom>
              <a:avLst/>
              <a:gdLst/>
              <a:ahLst/>
              <a:cxnLst/>
              <a:rect l="l" t="t" r="r" b="b"/>
              <a:pathLst>
                <a:path w="1025" h="1763" extrusionOk="0">
                  <a:moveTo>
                    <a:pt x="524" y="0"/>
                  </a:moveTo>
                  <a:cubicBezTo>
                    <a:pt x="286" y="0"/>
                    <a:pt x="72" y="167"/>
                    <a:pt x="24" y="405"/>
                  </a:cubicBezTo>
                  <a:cubicBezTo>
                    <a:pt x="0" y="500"/>
                    <a:pt x="48" y="596"/>
                    <a:pt x="167" y="620"/>
                  </a:cubicBezTo>
                  <a:cubicBezTo>
                    <a:pt x="183" y="624"/>
                    <a:pt x="198" y="626"/>
                    <a:pt x="213" y="626"/>
                  </a:cubicBezTo>
                  <a:cubicBezTo>
                    <a:pt x="285" y="626"/>
                    <a:pt x="342" y="576"/>
                    <a:pt x="381" y="477"/>
                  </a:cubicBezTo>
                  <a:cubicBezTo>
                    <a:pt x="405" y="381"/>
                    <a:pt x="453" y="358"/>
                    <a:pt x="524" y="358"/>
                  </a:cubicBezTo>
                  <a:cubicBezTo>
                    <a:pt x="620" y="358"/>
                    <a:pt x="691" y="405"/>
                    <a:pt x="691" y="524"/>
                  </a:cubicBezTo>
                  <a:cubicBezTo>
                    <a:pt x="691" y="620"/>
                    <a:pt x="643" y="715"/>
                    <a:pt x="524" y="715"/>
                  </a:cubicBezTo>
                  <a:cubicBezTo>
                    <a:pt x="429" y="715"/>
                    <a:pt x="358" y="810"/>
                    <a:pt x="358" y="882"/>
                  </a:cubicBezTo>
                  <a:cubicBezTo>
                    <a:pt x="358" y="977"/>
                    <a:pt x="429" y="1072"/>
                    <a:pt x="524" y="1072"/>
                  </a:cubicBezTo>
                  <a:cubicBezTo>
                    <a:pt x="620" y="1072"/>
                    <a:pt x="691" y="1120"/>
                    <a:pt x="691" y="1239"/>
                  </a:cubicBezTo>
                  <a:cubicBezTo>
                    <a:pt x="691" y="1334"/>
                    <a:pt x="643" y="1429"/>
                    <a:pt x="524" y="1429"/>
                  </a:cubicBezTo>
                  <a:cubicBezTo>
                    <a:pt x="429" y="1429"/>
                    <a:pt x="381" y="1358"/>
                    <a:pt x="381" y="1286"/>
                  </a:cubicBezTo>
                  <a:lnTo>
                    <a:pt x="381" y="1239"/>
                  </a:lnTo>
                  <a:cubicBezTo>
                    <a:pt x="381" y="1167"/>
                    <a:pt x="286" y="1072"/>
                    <a:pt x="191" y="1072"/>
                  </a:cubicBezTo>
                  <a:cubicBezTo>
                    <a:pt x="119" y="1072"/>
                    <a:pt x="24" y="1167"/>
                    <a:pt x="24" y="1239"/>
                  </a:cubicBezTo>
                  <a:lnTo>
                    <a:pt x="24" y="1310"/>
                  </a:lnTo>
                  <a:cubicBezTo>
                    <a:pt x="48" y="1548"/>
                    <a:pt x="262" y="1763"/>
                    <a:pt x="524" y="1763"/>
                  </a:cubicBezTo>
                  <a:cubicBezTo>
                    <a:pt x="786" y="1763"/>
                    <a:pt x="1024" y="1524"/>
                    <a:pt x="1024" y="1239"/>
                  </a:cubicBezTo>
                  <a:cubicBezTo>
                    <a:pt x="1024" y="1120"/>
                    <a:pt x="977" y="1001"/>
                    <a:pt x="905" y="929"/>
                  </a:cubicBezTo>
                  <a:cubicBezTo>
                    <a:pt x="977" y="739"/>
                    <a:pt x="1024" y="620"/>
                    <a:pt x="1024" y="500"/>
                  </a:cubicBezTo>
                  <a:cubicBezTo>
                    <a:pt x="1024" y="239"/>
                    <a:pt x="786" y="0"/>
                    <a:pt x="52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2" name="Google Shape;20182;p83"/>
            <p:cNvSpPr/>
            <p:nvPr/>
          </p:nvSpPr>
          <p:spPr>
            <a:xfrm>
              <a:off x="3303475" y="4402762"/>
              <a:ext cx="33393" cy="51103"/>
            </a:xfrm>
            <a:custGeom>
              <a:avLst/>
              <a:gdLst/>
              <a:ahLst/>
              <a:cxnLst/>
              <a:rect l="l" t="t" r="r" b="b"/>
              <a:pathLst>
                <a:path w="1120" h="1714" extrusionOk="0">
                  <a:moveTo>
                    <a:pt x="603" y="334"/>
                  </a:moveTo>
                  <a:cubicBezTo>
                    <a:pt x="702" y="334"/>
                    <a:pt x="787" y="435"/>
                    <a:pt x="787" y="535"/>
                  </a:cubicBezTo>
                  <a:lnTo>
                    <a:pt x="787" y="1131"/>
                  </a:lnTo>
                  <a:cubicBezTo>
                    <a:pt x="787" y="1239"/>
                    <a:pt x="687" y="1348"/>
                    <a:pt x="580" y="1348"/>
                  </a:cubicBezTo>
                  <a:cubicBezTo>
                    <a:pt x="569" y="1348"/>
                    <a:pt x="559" y="1347"/>
                    <a:pt x="548" y="1345"/>
                  </a:cubicBezTo>
                  <a:cubicBezTo>
                    <a:pt x="453" y="1321"/>
                    <a:pt x="382" y="1226"/>
                    <a:pt x="382" y="1131"/>
                  </a:cubicBezTo>
                  <a:lnTo>
                    <a:pt x="382" y="535"/>
                  </a:lnTo>
                  <a:cubicBezTo>
                    <a:pt x="382" y="416"/>
                    <a:pt x="429" y="345"/>
                    <a:pt x="548" y="345"/>
                  </a:cubicBezTo>
                  <a:cubicBezTo>
                    <a:pt x="567" y="337"/>
                    <a:pt x="585" y="334"/>
                    <a:pt x="603" y="334"/>
                  </a:cubicBezTo>
                  <a:close/>
                  <a:moveTo>
                    <a:pt x="564" y="0"/>
                  </a:moveTo>
                  <a:cubicBezTo>
                    <a:pt x="528" y="0"/>
                    <a:pt x="491" y="4"/>
                    <a:pt x="453" y="11"/>
                  </a:cubicBezTo>
                  <a:cubicBezTo>
                    <a:pt x="215" y="35"/>
                    <a:pt x="1" y="273"/>
                    <a:pt x="1" y="535"/>
                  </a:cubicBezTo>
                  <a:lnTo>
                    <a:pt x="1" y="1131"/>
                  </a:lnTo>
                  <a:cubicBezTo>
                    <a:pt x="1" y="1416"/>
                    <a:pt x="215" y="1655"/>
                    <a:pt x="453" y="1702"/>
                  </a:cubicBezTo>
                  <a:cubicBezTo>
                    <a:pt x="491" y="1710"/>
                    <a:pt x="528" y="1713"/>
                    <a:pt x="564" y="1713"/>
                  </a:cubicBezTo>
                  <a:cubicBezTo>
                    <a:pt x="872" y="1713"/>
                    <a:pt x="1120" y="1455"/>
                    <a:pt x="1120" y="1178"/>
                  </a:cubicBezTo>
                  <a:lnTo>
                    <a:pt x="1120" y="535"/>
                  </a:lnTo>
                  <a:cubicBezTo>
                    <a:pt x="1120" y="258"/>
                    <a:pt x="872" y="0"/>
                    <a:pt x="56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3" name="Google Shape;20183;p83"/>
            <p:cNvSpPr/>
            <p:nvPr/>
          </p:nvSpPr>
          <p:spPr>
            <a:xfrm>
              <a:off x="3103951" y="4401658"/>
              <a:ext cx="32707" cy="49731"/>
            </a:xfrm>
            <a:custGeom>
              <a:avLst/>
              <a:gdLst/>
              <a:ahLst/>
              <a:cxnLst/>
              <a:rect l="l" t="t" r="r" b="b"/>
              <a:pathLst>
                <a:path w="1097" h="1668" extrusionOk="0">
                  <a:moveTo>
                    <a:pt x="549" y="1"/>
                  </a:moveTo>
                  <a:cubicBezTo>
                    <a:pt x="310" y="1"/>
                    <a:pt x="96" y="191"/>
                    <a:pt x="25" y="429"/>
                  </a:cubicBezTo>
                  <a:cubicBezTo>
                    <a:pt x="1" y="525"/>
                    <a:pt x="72" y="572"/>
                    <a:pt x="120" y="596"/>
                  </a:cubicBezTo>
                  <a:cubicBezTo>
                    <a:pt x="153" y="616"/>
                    <a:pt x="185" y="625"/>
                    <a:pt x="216" y="625"/>
                  </a:cubicBezTo>
                  <a:cubicBezTo>
                    <a:pt x="296" y="625"/>
                    <a:pt x="358" y="563"/>
                    <a:pt x="358" y="477"/>
                  </a:cubicBezTo>
                  <a:cubicBezTo>
                    <a:pt x="382" y="406"/>
                    <a:pt x="453" y="382"/>
                    <a:pt x="501" y="382"/>
                  </a:cubicBezTo>
                  <a:cubicBezTo>
                    <a:pt x="596" y="382"/>
                    <a:pt x="668" y="429"/>
                    <a:pt x="691" y="525"/>
                  </a:cubicBezTo>
                  <a:lnTo>
                    <a:pt x="691" y="548"/>
                  </a:lnTo>
                  <a:cubicBezTo>
                    <a:pt x="668" y="620"/>
                    <a:pt x="620" y="691"/>
                    <a:pt x="572" y="763"/>
                  </a:cubicBezTo>
                  <a:cubicBezTo>
                    <a:pt x="358" y="1049"/>
                    <a:pt x="239" y="1215"/>
                    <a:pt x="191" y="1287"/>
                  </a:cubicBezTo>
                  <a:cubicBezTo>
                    <a:pt x="96" y="1406"/>
                    <a:pt x="72" y="1477"/>
                    <a:pt x="96" y="1572"/>
                  </a:cubicBezTo>
                  <a:cubicBezTo>
                    <a:pt x="120" y="1620"/>
                    <a:pt x="144" y="1644"/>
                    <a:pt x="215" y="1668"/>
                  </a:cubicBezTo>
                  <a:lnTo>
                    <a:pt x="930" y="1668"/>
                  </a:lnTo>
                  <a:cubicBezTo>
                    <a:pt x="1025" y="1668"/>
                    <a:pt x="1096" y="1620"/>
                    <a:pt x="1096" y="1525"/>
                  </a:cubicBezTo>
                  <a:cubicBezTo>
                    <a:pt x="1096" y="1406"/>
                    <a:pt x="1049" y="1358"/>
                    <a:pt x="930" y="1358"/>
                  </a:cubicBezTo>
                  <a:lnTo>
                    <a:pt x="572" y="1358"/>
                  </a:lnTo>
                  <a:cubicBezTo>
                    <a:pt x="620" y="1263"/>
                    <a:pt x="739" y="1120"/>
                    <a:pt x="858" y="977"/>
                  </a:cubicBezTo>
                  <a:cubicBezTo>
                    <a:pt x="953" y="858"/>
                    <a:pt x="1025" y="739"/>
                    <a:pt x="1049" y="620"/>
                  </a:cubicBezTo>
                  <a:lnTo>
                    <a:pt x="1049" y="548"/>
                  </a:lnTo>
                  <a:lnTo>
                    <a:pt x="1049" y="525"/>
                  </a:lnTo>
                  <a:cubicBezTo>
                    <a:pt x="1049" y="263"/>
                    <a:pt x="811" y="1"/>
                    <a:pt x="54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4" name="Google Shape;20184;p83"/>
            <p:cNvSpPr/>
            <p:nvPr/>
          </p:nvSpPr>
          <p:spPr>
            <a:xfrm>
              <a:off x="3067040" y="4402016"/>
              <a:ext cx="32677" cy="50954"/>
            </a:xfrm>
            <a:custGeom>
              <a:avLst/>
              <a:gdLst/>
              <a:ahLst/>
              <a:cxnLst/>
              <a:rect l="l" t="t" r="r" b="b"/>
              <a:pathLst>
                <a:path w="1096" h="1709" extrusionOk="0">
                  <a:moveTo>
                    <a:pt x="517" y="359"/>
                  </a:moveTo>
                  <a:cubicBezTo>
                    <a:pt x="535" y="359"/>
                    <a:pt x="554" y="362"/>
                    <a:pt x="572" y="370"/>
                  </a:cubicBezTo>
                  <a:cubicBezTo>
                    <a:pt x="643" y="394"/>
                    <a:pt x="739" y="465"/>
                    <a:pt x="739" y="560"/>
                  </a:cubicBezTo>
                  <a:lnTo>
                    <a:pt x="739" y="1156"/>
                  </a:lnTo>
                  <a:cubicBezTo>
                    <a:pt x="739" y="1275"/>
                    <a:pt x="667" y="1370"/>
                    <a:pt x="572" y="1370"/>
                  </a:cubicBezTo>
                  <a:cubicBezTo>
                    <a:pt x="560" y="1372"/>
                    <a:pt x="548" y="1373"/>
                    <a:pt x="536" y="1373"/>
                  </a:cubicBezTo>
                  <a:cubicBezTo>
                    <a:pt x="413" y="1373"/>
                    <a:pt x="334" y="1264"/>
                    <a:pt x="334" y="1156"/>
                  </a:cubicBezTo>
                  <a:lnTo>
                    <a:pt x="334" y="560"/>
                  </a:lnTo>
                  <a:cubicBezTo>
                    <a:pt x="334" y="460"/>
                    <a:pt x="419" y="359"/>
                    <a:pt x="517" y="359"/>
                  </a:cubicBezTo>
                  <a:close/>
                  <a:moveTo>
                    <a:pt x="526" y="1"/>
                  </a:moveTo>
                  <a:cubicBezTo>
                    <a:pt x="226" y="1"/>
                    <a:pt x="1" y="240"/>
                    <a:pt x="1" y="536"/>
                  </a:cubicBezTo>
                  <a:lnTo>
                    <a:pt x="1" y="1156"/>
                  </a:lnTo>
                  <a:cubicBezTo>
                    <a:pt x="1" y="1463"/>
                    <a:pt x="243" y="1709"/>
                    <a:pt x="560" y="1709"/>
                  </a:cubicBezTo>
                  <a:cubicBezTo>
                    <a:pt x="587" y="1709"/>
                    <a:pt x="615" y="1707"/>
                    <a:pt x="643" y="1703"/>
                  </a:cubicBezTo>
                  <a:cubicBezTo>
                    <a:pt x="882" y="1680"/>
                    <a:pt x="1096" y="1394"/>
                    <a:pt x="1096" y="1156"/>
                  </a:cubicBezTo>
                  <a:lnTo>
                    <a:pt x="1096" y="560"/>
                  </a:lnTo>
                  <a:cubicBezTo>
                    <a:pt x="1096" y="298"/>
                    <a:pt x="882" y="60"/>
                    <a:pt x="643" y="13"/>
                  </a:cubicBezTo>
                  <a:cubicBezTo>
                    <a:pt x="603" y="5"/>
                    <a:pt x="564" y="1"/>
                    <a:pt x="52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5" name="Google Shape;20185;p83"/>
            <p:cNvSpPr/>
            <p:nvPr/>
          </p:nvSpPr>
          <p:spPr>
            <a:xfrm>
              <a:off x="3231054" y="4193637"/>
              <a:ext cx="20632" cy="52683"/>
            </a:xfrm>
            <a:custGeom>
              <a:avLst/>
              <a:gdLst/>
              <a:ahLst/>
              <a:cxnLst/>
              <a:rect l="l" t="t" r="r" b="b"/>
              <a:pathLst>
                <a:path w="692" h="1767" extrusionOk="0">
                  <a:moveTo>
                    <a:pt x="215" y="0"/>
                  </a:moveTo>
                  <a:cubicBezTo>
                    <a:pt x="96" y="0"/>
                    <a:pt x="1" y="95"/>
                    <a:pt x="24" y="214"/>
                  </a:cubicBezTo>
                  <a:cubicBezTo>
                    <a:pt x="24" y="334"/>
                    <a:pt x="120" y="357"/>
                    <a:pt x="215" y="357"/>
                  </a:cubicBezTo>
                  <a:lnTo>
                    <a:pt x="334" y="357"/>
                  </a:lnTo>
                  <a:lnTo>
                    <a:pt x="334" y="1572"/>
                  </a:lnTo>
                  <a:cubicBezTo>
                    <a:pt x="334" y="1667"/>
                    <a:pt x="382" y="1715"/>
                    <a:pt x="477" y="1762"/>
                  </a:cubicBezTo>
                  <a:cubicBezTo>
                    <a:pt x="489" y="1765"/>
                    <a:pt x="502" y="1766"/>
                    <a:pt x="513" y="1766"/>
                  </a:cubicBezTo>
                  <a:cubicBezTo>
                    <a:pt x="615" y="1766"/>
                    <a:pt x="691" y="1679"/>
                    <a:pt x="691" y="1572"/>
                  </a:cubicBezTo>
                  <a:lnTo>
                    <a:pt x="691" y="167"/>
                  </a:lnTo>
                  <a:cubicBezTo>
                    <a:pt x="691" y="95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6" name="Google Shape;20186;p83"/>
            <p:cNvSpPr/>
            <p:nvPr/>
          </p:nvSpPr>
          <p:spPr>
            <a:xfrm>
              <a:off x="3189163" y="4192772"/>
              <a:ext cx="34824" cy="53578"/>
            </a:xfrm>
            <a:custGeom>
              <a:avLst/>
              <a:gdLst/>
              <a:ahLst/>
              <a:cxnLst/>
              <a:rect l="l" t="t" r="r" b="b"/>
              <a:pathLst>
                <a:path w="1168" h="1797" extrusionOk="0">
                  <a:moveTo>
                    <a:pt x="596" y="386"/>
                  </a:moveTo>
                  <a:cubicBezTo>
                    <a:pt x="715" y="386"/>
                    <a:pt x="810" y="505"/>
                    <a:pt x="810" y="624"/>
                  </a:cubicBezTo>
                  <a:lnTo>
                    <a:pt x="810" y="1244"/>
                  </a:lnTo>
                  <a:cubicBezTo>
                    <a:pt x="810" y="1363"/>
                    <a:pt x="715" y="1482"/>
                    <a:pt x="596" y="1482"/>
                  </a:cubicBezTo>
                  <a:cubicBezTo>
                    <a:pt x="453" y="1482"/>
                    <a:pt x="358" y="1387"/>
                    <a:pt x="358" y="1244"/>
                  </a:cubicBezTo>
                  <a:lnTo>
                    <a:pt x="358" y="624"/>
                  </a:lnTo>
                  <a:cubicBezTo>
                    <a:pt x="358" y="505"/>
                    <a:pt x="477" y="386"/>
                    <a:pt x="596" y="386"/>
                  </a:cubicBezTo>
                  <a:close/>
                  <a:moveTo>
                    <a:pt x="589" y="0"/>
                  </a:moveTo>
                  <a:cubicBezTo>
                    <a:pt x="266" y="0"/>
                    <a:pt x="1" y="266"/>
                    <a:pt x="1" y="553"/>
                  </a:cubicBezTo>
                  <a:lnTo>
                    <a:pt x="1" y="1220"/>
                  </a:lnTo>
                  <a:cubicBezTo>
                    <a:pt x="1" y="1553"/>
                    <a:pt x="263" y="1791"/>
                    <a:pt x="572" y="1791"/>
                  </a:cubicBezTo>
                  <a:cubicBezTo>
                    <a:pt x="599" y="1795"/>
                    <a:pt x="625" y="1797"/>
                    <a:pt x="650" y="1797"/>
                  </a:cubicBezTo>
                  <a:cubicBezTo>
                    <a:pt x="945" y="1797"/>
                    <a:pt x="1168" y="1551"/>
                    <a:pt x="1168" y="1244"/>
                  </a:cubicBezTo>
                  <a:lnTo>
                    <a:pt x="1168" y="601"/>
                  </a:lnTo>
                  <a:cubicBezTo>
                    <a:pt x="1168" y="315"/>
                    <a:pt x="929" y="29"/>
                    <a:pt x="667" y="5"/>
                  </a:cubicBezTo>
                  <a:cubicBezTo>
                    <a:pt x="641" y="2"/>
                    <a:pt x="615" y="0"/>
                    <a:pt x="58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87" name="Google Shape;20187;p83"/>
          <p:cNvGrpSpPr/>
          <p:nvPr/>
        </p:nvGrpSpPr>
        <p:grpSpPr>
          <a:xfrm>
            <a:off x="3251705" y="4150315"/>
            <a:ext cx="356468" cy="353606"/>
            <a:chOff x="3670792" y="4150315"/>
            <a:chExt cx="356468" cy="353606"/>
          </a:xfrm>
        </p:grpSpPr>
        <p:sp>
          <p:nvSpPr>
            <p:cNvPr id="20188" name="Google Shape;20188;p83"/>
            <p:cNvSpPr/>
            <p:nvPr/>
          </p:nvSpPr>
          <p:spPr>
            <a:xfrm>
              <a:off x="3698491" y="4175867"/>
              <a:ext cx="120035" cy="46899"/>
            </a:xfrm>
            <a:custGeom>
              <a:avLst/>
              <a:gdLst/>
              <a:ahLst/>
              <a:cxnLst/>
              <a:rect l="l" t="t" r="r" b="b"/>
              <a:pathLst>
                <a:path w="4026" h="1573" extrusionOk="0">
                  <a:moveTo>
                    <a:pt x="0" y="1"/>
                  </a:moveTo>
                  <a:lnTo>
                    <a:pt x="0" y="1573"/>
                  </a:lnTo>
                  <a:lnTo>
                    <a:pt x="3930" y="1573"/>
                  </a:lnTo>
                  <a:cubicBezTo>
                    <a:pt x="4001" y="1573"/>
                    <a:pt x="4025" y="1549"/>
                    <a:pt x="4001" y="1477"/>
                  </a:cubicBezTo>
                  <a:lnTo>
                    <a:pt x="4001" y="48"/>
                  </a:lnTo>
                  <a:cubicBezTo>
                    <a:pt x="4001" y="25"/>
                    <a:pt x="3977" y="1"/>
                    <a:pt x="3930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9" name="Google Shape;20189;p83"/>
            <p:cNvSpPr/>
            <p:nvPr/>
          </p:nvSpPr>
          <p:spPr>
            <a:xfrm>
              <a:off x="3763816" y="4175867"/>
              <a:ext cx="14222" cy="46899"/>
            </a:xfrm>
            <a:custGeom>
              <a:avLst/>
              <a:gdLst/>
              <a:ahLst/>
              <a:cxnLst/>
              <a:rect l="l" t="t" r="r" b="b"/>
              <a:pathLst>
                <a:path w="477" h="1573" extrusionOk="0">
                  <a:moveTo>
                    <a:pt x="0" y="1"/>
                  </a:moveTo>
                  <a:lnTo>
                    <a:pt x="0" y="1573"/>
                  </a:lnTo>
                  <a:lnTo>
                    <a:pt x="477" y="1573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0" name="Google Shape;20190;p83"/>
            <p:cNvSpPr/>
            <p:nvPr/>
          </p:nvSpPr>
          <p:spPr>
            <a:xfrm>
              <a:off x="3699922" y="4251150"/>
              <a:ext cx="203070" cy="46869"/>
            </a:xfrm>
            <a:custGeom>
              <a:avLst/>
              <a:gdLst/>
              <a:ahLst/>
              <a:cxnLst/>
              <a:rect l="l" t="t" r="r" b="b"/>
              <a:pathLst>
                <a:path w="6811" h="1572" extrusionOk="0">
                  <a:moveTo>
                    <a:pt x="0" y="0"/>
                  </a:moveTo>
                  <a:lnTo>
                    <a:pt x="0" y="1572"/>
                  </a:lnTo>
                  <a:lnTo>
                    <a:pt x="6740" y="1572"/>
                  </a:lnTo>
                  <a:cubicBezTo>
                    <a:pt x="6787" y="1572"/>
                    <a:pt x="6811" y="1548"/>
                    <a:pt x="6811" y="1500"/>
                  </a:cubicBezTo>
                  <a:lnTo>
                    <a:pt x="6811" y="72"/>
                  </a:lnTo>
                  <a:cubicBezTo>
                    <a:pt x="6811" y="24"/>
                    <a:pt x="6787" y="0"/>
                    <a:pt x="6740" y="0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1" name="Google Shape;20191;p83"/>
            <p:cNvSpPr/>
            <p:nvPr/>
          </p:nvSpPr>
          <p:spPr>
            <a:xfrm>
              <a:off x="3826309" y="4251150"/>
              <a:ext cx="14222" cy="46869"/>
            </a:xfrm>
            <a:custGeom>
              <a:avLst/>
              <a:gdLst/>
              <a:ahLst/>
              <a:cxnLst/>
              <a:rect l="l" t="t" r="r" b="b"/>
              <a:pathLst>
                <a:path w="477" h="1572" extrusionOk="0">
                  <a:moveTo>
                    <a:pt x="0" y="0"/>
                  </a:moveTo>
                  <a:lnTo>
                    <a:pt x="0" y="1572"/>
                  </a:lnTo>
                  <a:lnTo>
                    <a:pt x="476" y="1572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2" name="Google Shape;20192;p83"/>
            <p:cNvSpPr/>
            <p:nvPr/>
          </p:nvSpPr>
          <p:spPr>
            <a:xfrm>
              <a:off x="3699922" y="4326404"/>
              <a:ext cx="156946" cy="47585"/>
            </a:xfrm>
            <a:custGeom>
              <a:avLst/>
              <a:gdLst/>
              <a:ahLst/>
              <a:cxnLst/>
              <a:rect l="l" t="t" r="r" b="b"/>
              <a:pathLst>
                <a:path w="5264" h="1596" extrusionOk="0">
                  <a:moveTo>
                    <a:pt x="0" y="0"/>
                  </a:moveTo>
                  <a:lnTo>
                    <a:pt x="0" y="1596"/>
                  </a:lnTo>
                  <a:lnTo>
                    <a:pt x="5192" y="1596"/>
                  </a:lnTo>
                  <a:cubicBezTo>
                    <a:pt x="5239" y="1596"/>
                    <a:pt x="5263" y="1548"/>
                    <a:pt x="5263" y="1501"/>
                  </a:cubicBezTo>
                  <a:lnTo>
                    <a:pt x="5263" y="72"/>
                  </a:lnTo>
                  <a:cubicBezTo>
                    <a:pt x="5263" y="48"/>
                    <a:pt x="5215" y="0"/>
                    <a:pt x="5192" y="0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3" name="Google Shape;20193;p83"/>
            <p:cNvSpPr/>
            <p:nvPr/>
          </p:nvSpPr>
          <p:spPr>
            <a:xfrm>
              <a:off x="3786536" y="4326404"/>
              <a:ext cx="14222" cy="47585"/>
            </a:xfrm>
            <a:custGeom>
              <a:avLst/>
              <a:gdLst/>
              <a:ahLst/>
              <a:cxnLst/>
              <a:rect l="l" t="t" r="r" b="b"/>
              <a:pathLst>
                <a:path w="477" h="1596" extrusionOk="0">
                  <a:moveTo>
                    <a:pt x="0" y="0"/>
                  </a:moveTo>
                  <a:lnTo>
                    <a:pt x="0" y="1596"/>
                  </a:lnTo>
                  <a:lnTo>
                    <a:pt x="477" y="1596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4" name="Google Shape;20194;p83"/>
            <p:cNvSpPr/>
            <p:nvPr/>
          </p:nvSpPr>
          <p:spPr>
            <a:xfrm>
              <a:off x="3699922" y="4400943"/>
              <a:ext cx="256349" cy="47615"/>
            </a:xfrm>
            <a:custGeom>
              <a:avLst/>
              <a:gdLst/>
              <a:ahLst/>
              <a:cxnLst/>
              <a:rect l="l" t="t" r="r" b="b"/>
              <a:pathLst>
                <a:path w="8598" h="1597" extrusionOk="0">
                  <a:moveTo>
                    <a:pt x="0" y="1"/>
                  </a:moveTo>
                  <a:lnTo>
                    <a:pt x="0" y="1596"/>
                  </a:lnTo>
                  <a:lnTo>
                    <a:pt x="8526" y="1596"/>
                  </a:lnTo>
                  <a:cubicBezTo>
                    <a:pt x="8573" y="1596"/>
                    <a:pt x="8597" y="1549"/>
                    <a:pt x="8597" y="1501"/>
                  </a:cubicBezTo>
                  <a:lnTo>
                    <a:pt x="8597" y="72"/>
                  </a:lnTo>
                  <a:cubicBezTo>
                    <a:pt x="8597" y="49"/>
                    <a:pt x="8573" y="1"/>
                    <a:pt x="8526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5" name="Google Shape;20195;p83"/>
            <p:cNvSpPr/>
            <p:nvPr/>
          </p:nvSpPr>
          <p:spPr>
            <a:xfrm>
              <a:off x="3874580" y="4400943"/>
              <a:ext cx="14222" cy="47615"/>
            </a:xfrm>
            <a:custGeom>
              <a:avLst/>
              <a:gdLst/>
              <a:ahLst/>
              <a:cxnLst/>
              <a:rect l="l" t="t" r="r" b="b"/>
              <a:pathLst>
                <a:path w="477" h="1597" extrusionOk="0">
                  <a:moveTo>
                    <a:pt x="0" y="1"/>
                  </a:moveTo>
                  <a:lnTo>
                    <a:pt x="0" y="1596"/>
                  </a:lnTo>
                  <a:lnTo>
                    <a:pt x="477" y="1596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6" name="Google Shape;20196;p83"/>
            <p:cNvSpPr/>
            <p:nvPr/>
          </p:nvSpPr>
          <p:spPr>
            <a:xfrm>
              <a:off x="3778008" y="4175867"/>
              <a:ext cx="40519" cy="46899"/>
            </a:xfrm>
            <a:custGeom>
              <a:avLst/>
              <a:gdLst/>
              <a:ahLst/>
              <a:cxnLst/>
              <a:rect l="l" t="t" r="r" b="b"/>
              <a:pathLst>
                <a:path w="1359" h="1573" extrusionOk="0">
                  <a:moveTo>
                    <a:pt x="1" y="1"/>
                  </a:moveTo>
                  <a:lnTo>
                    <a:pt x="1" y="1573"/>
                  </a:lnTo>
                  <a:lnTo>
                    <a:pt x="1263" y="1573"/>
                  </a:lnTo>
                  <a:cubicBezTo>
                    <a:pt x="1334" y="1573"/>
                    <a:pt x="1358" y="1549"/>
                    <a:pt x="1334" y="1477"/>
                  </a:cubicBezTo>
                  <a:lnTo>
                    <a:pt x="1334" y="48"/>
                  </a:lnTo>
                  <a:cubicBezTo>
                    <a:pt x="1334" y="25"/>
                    <a:pt x="1310" y="1"/>
                    <a:pt x="1263" y="1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7" name="Google Shape;20197;p83"/>
            <p:cNvSpPr/>
            <p:nvPr/>
          </p:nvSpPr>
          <p:spPr>
            <a:xfrm>
              <a:off x="3802874" y="4176314"/>
              <a:ext cx="15653" cy="46452"/>
            </a:xfrm>
            <a:custGeom>
              <a:avLst/>
              <a:gdLst/>
              <a:ahLst/>
              <a:cxnLst/>
              <a:rect l="l" t="t" r="r" b="b"/>
              <a:pathLst>
                <a:path w="525" h="1558" extrusionOk="0">
                  <a:moveTo>
                    <a:pt x="494" y="1"/>
                  </a:moveTo>
                  <a:cubicBezTo>
                    <a:pt x="488" y="1"/>
                    <a:pt x="482" y="4"/>
                    <a:pt x="476" y="10"/>
                  </a:cubicBezTo>
                  <a:lnTo>
                    <a:pt x="0" y="10"/>
                  </a:lnTo>
                  <a:cubicBezTo>
                    <a:pt x="24" y="10"/>
                    <a:pt x="48" y="33"/>
                    <a:pt x="48" y="81"/>
                  </a:cubicBezTo>
                  <a:lnTo>
                    <a:pt x="48" y="1486"/>
                  </a:lnTo>
                  <a:cubicBezTo>
                    <a:pt x="48" y="1534"/>
                    <a:pt x="24" y="1558"/>
                    <a:pt x="0" y="1558"/>
                  </a:cubicBezTo>
                  <a:lnTo>
                    <a:pt x="476" y="1558"/>
                  </a:lnTo>
                  <a:cubicBezTo>
                    <a:pt x="500" y="1558"/>
                    <a:pt x="524" y="1534"/>
                    <a:pt x="524" y="1486"/>
                  </a:cubicBezTo>
                  <a:lnTo>
                    <a:pt x="524" y="81"/>
                  </a:lnTo>
                  <a:cubicBezTo>
                    <a:pt x="524" y="27"/>
                    <a:pt x="511" y="1"/>
                    <a:pt x="494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8" name="Google Shape;20198;p83"/>
            <p:cNvSpPr/>
            <p:nvPr/>
          </p:nvSpPr>
          <p:spPr>
            <a:xfrm>
              <a:off x="3840501" y="4251150"/>
              <a:ext cx="62492" cy="46869"/>
            </a:xfrm>
            <a:custGeom>
              <a:avLst/>
              <a:gdLst/>
              <a:ahLst/>
              <a:cxnLst/>
              <a:rect l="l" t="t" r="r" b="b"/>
              <a:pathLst>
                <a:path w="2096" h="1572" extrusionOk="0">
                  <a:moveTo>
                    <a:pt x="0" y="0"/>
                  </a:moveTo>
                  <a:lnTo>
                    <a:pt x="0" y="1572"/>
                  </a:lnTo>
                  <a:lnTo>
                    <a:pt x="2025" y="1572"/>
                  </a:lnTo>
                  <a:cubicBezTo>
                    <a:pt x="2072" y="1572"/>
                    <a:pt x="2096" y="1548"/>
                    <a:pt x="2096" y="1500"/>
                  </a:cubicBezTo>
                  <a:lnTo>
                    <a:pt x="2096" y="72"/>
                  </a:lnTo>
                  <a:cubicBezTo>
                    <a:pt x="2096" y="24"/>
                    <a:pt x="2072" y="0"/>
                    <a:pt x="2025" y="0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9" name="Google Shape;20199;p83"/>
            <p:cNvSpPr/>
            <p:nvPr/>
          </p:nvSpPr>
          <p:spPr>
            <a:xfrm>
              <a:off x="3886655" y="4251568"/>
              <a:ext cx="16339" cy="46452"/>
            </a:xfrm>
            <a:custGeom>
              <a:avLst/>
              <a:gdLst/>
              <a:ahLst/>
              <a:cxnLst/>
              <a:rect l="l" t="t" r="r" b="b"/>
              <a:pathLst>
                <a:path w="548" h="1558" extrusionOk="0">
                  <a:moveTo>
                    <a:pt x="508" y="1"/>
                  </a:moveTo>
                  <a:cubicBezTo>
                    <a:pt x="499" y="1"/>
                    <a:pt x="488" y="4"/>
                    <a:pt x="477" y="10"/>
                  </a:cubicBezTo>
                  <a:lnTo>
                    <a:pt x="0" y="10"/>
                  </a:lnTo>
                  <a:cubicBezTo>
                    <a:pt x="48" y="10"/>
                    <a:pt x="72" y="58"/>
                    <a:pt x="72" y="81"/>
                  </a:cubicBezTo>
                  <a:lnTo>
                    <a:pt x="72" y="1510"/>
                  </a:lnTo>
                  <a:cubicBezTo>
                    <a:pt x="72" y="1534"/>
                    <a:pt x="48" y="1558"/>
                    <a:pt x="0" y="1558"/>
                  </a:cubicBezTo>
                  <a:lnTo>
                    <a:pt x="477" y="1558"/>
                  </a:lnTo>
                  <a:cubicBezTo>
                    <a:pt x="524" y="1558"/>
                    <a:pt x="548" y="1534"/>
                    <a:pt x="548" y="1510"/>
                  </a:cubicBezTo>
                  <a:lnTo>
                    <a:pt x="548" y="81"/>
                  </a:lnTo>
                  <a:cubicBezTo>
                    <a:pt x="548" y="28"/>
                    <a:pt x="535" y="1"/>
                    <a:pt x="508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0" name="Google Shape;20200;p83"/>
            <p:cNvSpPr/>
            <p:nvPr/>
          </p:nvSpPr>
          <p:spPr>
            <a:xfrm>
              <a:off x="3801443" y="4326404"/>
              <a:ext cx="55426" cy="47585"/>
            </a:xfrm>
            <a:custGeom>
              <a:avLst/>
              <a:gdLst/>
              <a:ahLst/>
              <a:cxnLst/>
              <a:rect l="l" t="t" r="r" b="b"/>
              <a:pathLst>
                <a:path w="1859" h="1596" extrusionOk="0">
                  <a:moveTo>
                    <a:pt x="1" y="0"/>
                  </a:moveTo>
                  <a:lnTo>
                    <a:pt x="1" y="1596"/>
                  </a:lnTo>
                  <a:lnTo>
                    <a:pt x="1787" y="1596"/>
                  </a:lnTo>
                  <a:cubicBezTo>
                    <a:pt x="1834" y="1596"/>
                    <a:pt x="1858" y="1548"/>
                    <a:pt x="1858" y="1501"/>
                  </a:cubicBezTo>
                  <a:lnTo>
                    <a:pt x="1858" y="72"/>
                  </a:lnTo>
                  <a:cubicBezTo>
                    <a:pt x="1858" y="48"/>
                    <a:pt x="1810" y="0"/>
                    <a:pt x="1787" y="0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1" name="Google Shape;20201;p83"/>
            <p:cNvSpPr/>
            <p:nvPr/>
          </p:nvSpPr>
          <p:spPr>
            <a:xfrm>
              <a:off x="3840501" y="4326404"/>
              <a:ext cx="16368" cy="46183"/>
            </a:xfrm>
            <a:custGeom>
              <a:avLst/>
              <a:gdLst/>
              <a:ahLst/>
              <a:cxnLst/>
              <a:rect l="l" t="t" r="r" b="b"/>
              <a:pathLst>
                <a:path w="549" h="1549" extrusionOk="0">
                  <a:moveTo>
                    <a:pt x="0" y="0"/>
                  </a:moveTo>
                  <a:cubicBezTo>
                    <a:pt x="48" y="0"/>
                    <a:pt x="72" y="48"/>
                    <a:pt x="72" y="72"/>
                  </a:cubicBezTo>
                  <a:lnTo>
                    <a:pt x="72" y="1501"/>
                  </a:lnTo>
                  <a:cubicBezTo>
                    <a:pt x="72" y="1525"/>
                    <a:pt x="48" y="1548"/>
                    <a:pt x="0" y="1548"/>
                  </a:cubicBezTo>
                  <a:lnTo>
                    <a:pt x="477" y="1548"/>
                  </a:lnTo>
                  <a:cubicBezTo>
                    <a:pt x="524" y="1548"/>
                    <a:pt x="548" y="1525"/>
                    <a:pt x="548" y="1501"/>
                  </a:cubicBezTo>
                  <a:lnTo>
                    <a:pt x="548" y="72"/>
                  </a:lnTo>
                  <a:cubicBezTo>
                    <a:pt x="548" y="48"/>
                    <a:pt x="524" y="0"/>
                    <a:pt x="477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2" name="Google Shape;20202;p83"/>
            <p:cNvSpPr/>
            <p:nvPr/>
          </p:nvSpPr>
          <p:spPr>
            <a:xfrm>
              <a:off x="3888772" y="4400943"/>
              <a:ext cx="67501" cy="47615"/>
            </a:xfrm>
            <a:custGeom>
              <a:avLst/>
              <a:gdLst/>
              <a:ahLst/>
              <a:cxnLst/>
              <a:rect l="l" t="t" r="r" b="b"/>
              <a:pathLst>
                <a:path w="2264" h="1597" extrusionOk="0">
                  <a:moveTo>
                    <a:pt x="1" y="1"/>
                  </a:moveTo>
                  <a:lnTo>
                    <a:pt x="1" y="1596"/>
                  </a:lnTo>
                  <a:lnTo>
                    <a:pt x="2192" y="1596"/>
                  </a:lnTo>
                  <a:cubicBezTo>
                    <a:pt x="2239" y="1596"/>
                    <a:pt x="2263" y="1549"/>
                    <a:pt x="2263" y="1501"/>
                  </a:cubicBezTo>
                  <a:lnTo>
                    <a:pt x="2263" y="72"/>
                  </a:lnTo>
                  <a:cubicBezTo>
                    <a:pt x="2263" y="49"/>
                    <a:pt x="2239" y="1"/>
                    <a:pt x="2192" y="1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3" name="Google Shape;20203;p83"/>
            <p:cNvSpPr/>
            <p:nvPr/>
          </p:nvSpPr>
          <p:spPr>
            <a:xfrm>
              <a:off x="3939905" y="4400943"/>
              <a:ext cx="16368" cy="46183"/>
            </a:xfrm>
            <a:custGeom>
              <a:avLst/>
              <a:gdLst/>
              <a:ahLst/>
              <a:cxnLst/>
              <a:rect l="l" t="t" r="r" b="b"/>
              <a:pathLst>
                <a:path w="549" h="1549" extrusionOk="0">
                  <a:moveTo>
                    <a:pt x="0" y="1"/>
                  </a:moveTo>
                  <a:cubicBezTo>
                    <a:pt x="48" y="1"/>
                    <a:pt x="72" y="49"/>
                    <a:pt x="72" y="72"/>
                  </a:cubicBezTo>
                  <a:lnTo>
                    <a:pt x="72" y="1501"/>
                  </a:lnTo>
                  <a:cubicBezTo>
                    <a:pt x="72" y="1525"/>
                    <a:pt x="48" y="1549"/>
                    <a:pt x="0" y="1549"/>
                  </a:cubicBezTo>
                  <a:lnTo>
                    <a:pt x="477" y="1549"/>
                  </a:lnTo>
                  <a:cubicBezTo>
                    <a:pt x="524" y="1549"/>
                    <a:pt x="548" y="1525"/>
                    <a:pt x="548" y="1501"/>
                  </a:cubicBezTo>
                  <a:lnTo>
                    <a:pt x="548" y="72"/>
                  </a:lnTo>
                  <a:cubicBezTo>
                    <a:pt x="548" y="49"/>
                    <a:pt x="524" y="1"/>
                    <a:pt x="477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4" name="Google Shape;20204;p83"/>
            <p:cNvSpPr/>
            <p:nvPr/>
          </p:nvSpPr>
          <p:spPr>
            <a:xfrm>
              <a:off x="3677888" y="4471963"/>
              <a:ext cx="343678" cy="24180"/>
            </a:xfrm>
            <a:custGeom>
              <a:avLst/>
              <a:gdLst/>
              <a:ahLst/>
              <a:cxnLst/>
              <a:rect l="l" t="t" r="r" b="b"/>
              <a:pathLst>
                <a:path w="11527" h="811" extrusionOk="0">
                  <a:moveTo>
                    <a:pt x="144" y="0"/>
                  </a:moveTo>
                  <a:cubicBezTo>
                    <a:pt x="72" y="0"/>
                    <a:pt x="1" y="72"/>
                    <a:pt x="1" y="119"/>
                  </a:cubicBezTo>
                  <a:lnTo>
                    <a:pt x="1" y="691"/>
                  </a:lnTo>
                  <a:cubicBezTo>
                    <a:pt x="1" y="762"/>
                    <a:pt x="72" y="810"/>
                    <a:pt x="144" y="810"/>
                  </a:cubicBezTo>
                  <a:lnTo>
                    <a:pt x="11408" y="810"/>
                  </a:lnTo>
                  <a:cubicBezTo>
                    <a:pt x="11479" y="810"/>
                    <a:pt x="11527" y="762"/>
                    <a:pt x="11527" y="691"/>
                  </a:cubicBezTo>
                  <a:lnTo>
                    <a:pt x="11527" y="119"/>
                  </a:lnTo>
                  <a:cubicBezTo>
                    <a:pt x="11527" y="72"/>
                    <a:pt x="11479" y="0"/>
                    <a:pt x="11408" y="0"/>
                  </a:cubicBezTo>
                  <a:close/>
                </a:path>
              </a:pathLst>
            </a:custGeom>
            <a:solidFill>
              <a:srgbClr val="939F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5" name="Google Shape;20205;p83"/>
            <p:cNvSpPr/>
            <p:nvPr/>
          </p:nvSpPr>
          <p:spPr>
            <a:xfrm>
              <a:off x="4003800" y="4471247"/>
              <a:ext cx="17770" cy="24180"/>
            </a:xfrm>
            <a:custGeom>
              <a:avLst/>
              <a:gdLst/>
              <a:ahLst/>
              <a:cxnLst/>
              <a:rect l="l" t="t" r="r" b="b"/>
              <a:pathLst>
                <a:path w="596" h="811" extrusionOk="0">
                  <a:moveTo>
                    <a:pt x="1" y="1"/>
                  </a:moveTo>
                  <a:cubicBezTo>
                    <a:pt x="72" y="1"/>
                    <a:pt x="120" y="72"/>
                    <a:pt x="120" y="120"/>
                  </a:cubicBezTo>
                  <a:lnTo>
                    <a:pt x="120" y="691"/>
                  </a:lnTo>
                  <a:cubicBezTo>
                    <a:pt x="120" y="739"/>
                    <a:pt x="72" y="810"/>
                    <a:pt x="1" y="810"/>
                  </a:cubicBezTo>
                  <a:lnTo>
                    <a:pt x="477" y="810"/>
                  </a:lnTo>
                  <a:cubicBezTo>
                    <a:pt x="548" y="810"/>
                    <a:pt x="596" y="739"/>
                    <a:pt x="596" y="691"/>
                  </a:cubicBezTo>
                  <a:lnTo>
                    <a:pt x="596" y="120"/>
                  </a:lnTo>
                  <a:cubicBezTo>
                    <a:pt x="596" y="72"/>
                    <a:pt x="548" y="1"/>
                    <a:pt x="477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6" name="Google Shape;20206;p83"/>
            <p:cNvSpPr/>
            <p:nvPr/>
          </p:nvSpPr>
          <p:spPr>
            <a:xfrm>
              <a:off x="3929261" y="4251150"/>
              <a:ext cx="34108" cy="46869"/>
            </a:xfrm>
            <a:custGeom>
              <a:avLst/>
              <a:gdLst/>
              <a:ahLst/>
              <a:cxnLst/>
              <a:rect l="l" t="t" r="r" b="b"/>
              <a:pathLst>
                <a:path w="1144" h="1572" extrusionOk="0">
                  <a:moveTo>
                    <a:pt x="548" y="334"/>
                  </a:moveTo>
                  <a:cubicBezTo>
                    <a:pt x="596" y="334"/>
                    <a:pt x="667" y="357"/>
                    <a:pt x="667" y="429"/>
                  </a:cubicBezTo>
                  <a:cubicBezTo>
                    <a:pt x="691" y="476"/>
                    <a:pt x="643" y="572"/>
                    <a:pt x="548" y="572"/>
                  </a:cubicBezTo>
                  <a:lnTo>
                    <a:pt x="357" y="572"/>
                  </a:lnTo>
                  <a:lnTo>
                    <a:pt x="357" y="334"/>
                  </a:lnTo>
                  <a:close/>
                  <a:moveTo>
                    <a:pt x="596" y="929"/>
                  </a:moveTo>
                  <a:cubicBezTo>
                    <a:pt x="691" y="929"/>
                    <a:pt x="762" y="976"/>
                    <a:pt x="786" y="1048"/>
                  </a:cubicBezTo>
                  <a:cubicBezTo>
                    <a:pt x="810" y="1167"/>
                    <a:pt x="715" y="1262"/>
                    <a:pt x="643" y="1262"/>
                  </a:cubicBezTo>
                  <a:lnTo>
                    <a:pt x="357" y="1262"/>
                  </a:lnTo>
                  <a:lnTo>
                    <a:pt x="357" y="929"/>
                  </a:lnTo>
                  <a:close/>
                  <a:moveTo>
                    <a:pt x="191" y="0"/>
                  </a:moveTo>
                  <a:cubicBezTo>
                    <a:pt x="95" y="0"/>
                    <a:pt x="0" y="95"/>
                    <a:pt x="0" y="191"/>
                  </a:cubicBezTo>
                  <a:lnTo>
                    <a:pt x="0" y="1429"/>
                  </a:lnTo>
                  <a:lnTo>
                    <a:pt x="0" y="1500"/>
                  </a:lnTo>
                  <a:cubicBezTo>
                    <a:pt x="72" y="1548"/>
                    <a:pt x="119" y="1572"/>
                    <a:pt x="214" y="1572"/>
                  </a:cubicBezTo>
                  <a:lnTo>
                    <a:pt x="643" y="1572"/>
                  </a:lnTo>
                  <a:cubicBezTo>
                    <a:pt x="905" y="1572"/>
                    <a:pt x="1143" y="1334"/>
                    <a:pt x="1143" y="1072"/>
                  </a:cubicBezTo>
                  <a:cubicBezTo>
                    <a:pt x="1143" y="929"/>
                    <a:pt x="1072" y="762"/>
                    <a:pt x="953" y="691"/>
                  </a:cubicBezTo>
                  <a:cubicBezTo>
                    <a:pt x="1024" y="595"/>
                    <a:pt x="1024" y="500"/>
                    <a:pt x="1024" y="429"/>
                  </a:cubicBezTo>
                  <a:cubicBezTo>
                    <a:pt x="1000" y="191"/>
                    <a:pt x="786" y="0"/>
                    <a:pt x="54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7" name="Google Shape;20207;p83"/>
            <p:cNvSpPr/>
            <p:nvPr/>
          </p:nvSpPr>
          <p:spPr>
            <a:xfrm>
              <a:off x="3843334" y="4173750"/>
              <a:ext cx="41920" cy="49016"/>
            </a:xfrm>
            <a:custGeom>
              <a:avLst/>
              <a:gdLst/>
              <a:ahLst/>
              <a:cxnLst/>
              <a:rect l="l" t="t" r="r" b="b"/>
              <a:pathLst>
                <a:path w="1406" h="1644" extrusionOk="0">
                  <a:moveTo>
                    <a:pt x="715" y="667"/>
                  </a:moveTo>
                  <a:lnTo>
                    <a:pt x="834" y="1001"/>
                  </a:lnTo>
                  <a:lnTo>
                    <a:pt x="572" y="1001"/>
                  </a:lnTo>
                  <a:lnTo>
                    <a:pt x="715" y="667"/>
                  </a:lnTo>
                  <a:close/>
                  <a:moveTo>
                    <a:pt x="691" y="0"/>
                  </a:moveTo>
                  <a:cubicBezTo>
                    <a:pt x="596" y="0"/>
                    <a:pt x="548" y="72"/>
                    <a:pt x="501" y="119"/>
                  </a:cubicBezTo>
                  <a:lnTo>
                    <a:pt x="1" y="1405"/>
                  </a:lnTo>
                  <a:cubicBezTo>
                    <a:pt x="1" y="1548"/>
                    <a:pt x="72" y="1644"/>
                    <a:pt x="143" y="1644"/>
                  </a:cubicBezTo>
                  <a:lnTo>
                    <a:pt x="215" y="1644"/>
                  </a:lnTo>
                  <a:cubicBezTo>
                    <a:pt x="263" y="1644"/>
                    <a:pt x="358" y="1620"/>
                    <a:pt x="358" y="1524"/>
                  </a:cubicBezTo>
                  <a:lnTo>
                    <a:pt x="453" y="1310"/>
                  </a:lnTo>
                  <a:lnTo>
                    <a:pt x="953" y="1310"/>
                  </a:lnTo>
                  <a:lnTo>
                    <a:pt x="1025" y="1524"/>
                  </a:lnTo>
                  <a:cubicBezTo>
                    <a:pt x="1042" y="1594"/>
                    <a:pt x="1111" y="1638"/>
                    <a:pt x="1183" y="1638"/>
                  </a:cubicBezTo>
                  <a:cubicBezTo>
                    <a:pt x="1210" y="1638"/>
                    <a:pt x="1237" y="1632"/>
                    <a:pt x="1263" y="1620"/>
                  </a:cubicBezTo>
                  <a:cubicBezTo>
                    <a:pt x="1334" y="1572"/>
                    <a:pt x="1406" y="1477"/>
                    <a:pt x="1334" y="1382"/>
                  </a:cubicBezTo>
                  <a:lnTo>
                    <a:pt x="858" y="119"/>
                  </a:lnTo>
                  <a:cubicBezTo>
                    <a:pt x="834" y="48"/>
                    <a:pt x="739" y="0"/>
                    <a:pt x="6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8" name="Google Shape;20208;p83"/>
            <p:cNvSpPr/>
            <p:nvPr/>
          </p:nvSpPr>
          <p:spPr>
            <a:xfrm>
              <a:off x="3982512" y="4402374"/>
              <a:ext cx="36941" cy="46183"/>
            </a:xfrm>
            <a:custGeom>
              <a:avLst/>
              <a:gdLst/>
              <a:ahLst/>
              <a:cxnLst/>
              <a:rect l="l" t="t" r="r" b="b"/>
              <a:pathLst>
                <a:path w="1239" h="1549" extrusionOk="0">
                  <a:moveTo>
                    <a:pt x="548" y="310"/>
                  </a:moveTo>
                  <a:cubicBezTo>
                    <a:pt x="834" y="310"/>
                    <a:pt x="881" y="644"/>
                    <a:pt x="881" y="763"/>
                  </a:cubicBezTo>
                  <a:cubicBezTo>
                    <a:pt x="881" y="1072"/>
                    <a:pt x="715" y="1191"/>
                    <a:pt x="572" y="1215"/>
                  </a:cubicBezTo>
                  <a:lnTo>
                    <a:pt x="405" y="1215"/>
                  </a:lnTo>
                  <a:lnTo>
                    <a:pt x="405" y="763"/>
                  </a:lnTo>
                  <a:lnTo>
                    <a:pt x="405" y="310"/>
                  </a:lnTo>
                  <a:close/>
                  <a:moveTo>
                    <a:pt x="119" y="1"/>
                  </a:moveTo>
                  <a:cubicBezTo>
                    <a:pt x="48" y="24"/>
                    <a:pt x="0" y="72"/>
                    <a:pt x="0" y="167"/>
                  </a:cubicBezTo>
                  <a:lnTo>
                    <a:pt x="0" y="786"/>
                  </a:lnTo>
                  <a:cubicBezTo>
                    <a:pt x="48" y="906"/>
                    <a:pt x="48" y="1358"/>
                    <a:pt x="48" y="1358"/>
                  </a:cubicBezTo>
                  <a:cubicBezTo>
                    <a:pt x="48" y="1429"/>
                    <a:pt x="95" y="1501"/>
                    <a:pt x="167" y="1548"/>
                  </a:cubicBezTo>
                  <a:lnTo>
                    <a:pt x="572" y="1548"/>
                  </a:lnTo>
                  <a:cubicBezTo>
                    <a:pt x="953" y="1548"/>
                    <a:pt x="1239" y="1215"/>
                    <a:pt x="1239" y="763"/>
                  </a:cubicBezTo>
                  <a:cubicBezTo>
                    <a:pt x="1239" y="286"/>
                    <a:pt x="953" y="1"/>
                    <a:pt x="548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9" name="Google Shape;20209;p83"/>
            <p:cNvSpPr/>
            <p:nvPr/>
          </p:nvSpPr>
          <p:spPr>
            <a:xfrm>
              <a:off x="3883107" y="4326375"/>
              <a:ext cx="41204" cy="47615"/>
            </a:xfrm>
            <a:custGeom>
              <a:avLst/>
              <a:gdLst/>
              <a:ahLst/>
              <a:cxnLst/>
              <a:rect l="l" t="t" r="r" b="b"/>
              <a:pathLst>
                <a:path w="1382" h="1597" extrusionOk="0">
                  <a:moveTo>
                    <a:pt x="746" y="0"/>
                  </a:moveTo>
                  <a:cubicBezTo>
                    <a:pt x="335" y="0"/>
                    <a:pt x="0" y="349"/>
                    <a:pt x="0" y="787"/>
                  </a:cubicBezTo>
                  <a:cubicBezTo>
                    <a:pt x="0" y="1240"/>
                    <a:pt x="357" y="1597"/>
                    <a:pt x="810" y="1597"/>
                  </a:cubicBezTo>
                  <a:cubicBezTo>
                    <a:pt x="1000" y="1597"/>
                    <a:pt x="1143" y="1526"/>
                    <a:pt x="1262" y="1406"/>
                  </a:cubicBezTo>
                  <a:lnTo>
                    <a:pt x="1310" y="1359"/>
                  </a:lnTo>
                  <a:cubicBezTo>
                    <a:pt x="1381" y="1287"/>
                    <a:pt x="1381" y="1168"/>
                    <a:pt x="1286" y="1121"/>
                  </a:cubicBezTo>
                  <a:cubicBezTo>
                    <a:pt x="1264" y="1088"/>
                    <a:pt x="1227" y="1070"/>
                    <a:pt x="1186" y="1070"/>
                  </a:cubicBezTo>
                  <a:cubicBezTo>
                    <a:pt x="1138" y="1070"/>
                    <a:pt x="1086" y="1093"/>
                    <a:pt x="1048" y="1145"/>
                  </a:cubicBezTo>
                  <a:lnTo>
                    <a:pt x="1024" y="1168"/>
                  </a:lnTo>
                  <a:cubicBezTo>
                    <a:pt x="953" y="1240"/>
                    <a:pt x="881" y="1264"/>
                    <a:pt x="786" y="1264"/>
                  </a:cubicBezTo>
                  <a:cubicBezTo>
                    <a:pt x="548" y="1264"/>
                    <a:pt x="334" y="1049"/>
                    <a:pt x="334" y="811"/>
                  </a:cubicBezTo>
                  <a:cubicBezTo>
                    <a:pt x="334" y="573"/>
                    <a:pt x="548" y="359"/>
                    <a:pt x="786" y="359"/>
                  </a:cubicBezTo>
                  <a:cubicBezTo>
                    <a:pt x="881" y="359"/>
                    <a:pt x="953" y="406"/>
                    <a:pt x="1048" y="454"/>
                  </a:cubicBezTo>
                  <a:cubicBezTo>
                    <a:pt x="1081" y="479"/>
                    <a:pt x="1114" y="489"/>
                    <a:pt x="1146" y="489"/>
                  </a:cubicBezTo>
                  <a:cubicBezTo>
                    <a:pt x="1204" y="489"/>
                    <a:pt x="1255" y="453"/>
                    <a:pt x="1286" y="406"/>
                  </a:cubicBezTo>
                  <a:cubicBezTo>
                    <a:pt x="1358" y="311"/>
                    <a:pt x="1310" y="216"/>
                    <a:pt x="1239" y="168"/>
                  </a:cubicBezTo>
                  <a:cubicBezTo>
                    <a:pt x="1119" y="73"/>
                    <a:pt x="929" y="1"/>
                    <a:pt x="786" y="1"/>
                  </a:cubicBezTo>
                  <a:cubicBezTo>
                    <a:pt x="773" y="1"/>
                    <a:pt x="759" y="0"/>
                    <a:pt x="74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0" name="Google Shape;20210;p83"/>
            <p:cNvSpPr/>
            <p:nvPr/>
          </p:nvSpPr>
          <p:spPr>
            <a:xfrm>
              <a:off x="3670792" y="4150315"/>
              <a:ext cx="356468" cy="353606"/>
            </a:xfrm>
            <a:custGeom>
              <a:avLst/>
              <a:gdLst/>
              <a:ahLst/>
              <a:cxnLst/>
              <a:rect l="l" t="t" r="r" b="b"/>
              <a:pathLst>
                <a:path w="11956" h="11860" extrusionOk="0">
                  <a:moveTo>
                    <a:pt x="3430" y="1072"/>
                  </a:moveTo>
                  <a:lnTo>
                    <a:pt x="3430" y="2287"/>
                  </a:lnTo>
                  <a:lnTo>
                    <a:pt x="1120" y="2287"/>
                  </a:lnTo>
                  <a:lnTo>
                    <a:pt x="1120" y="1072"/>
                  </a:lnTo>
                  <a:close/>
                  <a:moveTo>
                    <a:pt x="4787" y="1072"/>
                  </a:moveTo>
                  <a:lnTo>
                    <a:pt x="4787" y="2287"/>
                  </a:lnTo>
                  <a:lnTo>
                    <a:pt x="3787" y="2287"/>
                  </a:lnTo>
                  <a:lnTo>
                    <a:pt x="3787" y="1072"/>
                  </a:lnTo>
                  <a:close/>
                  <a:moveTo>
                    <a:pt x="5526" y="3573"/>
                  </a:moveTo>
                  <a:lnTo>
                    <a:pt x="5526" y="4787"/>
                  </a:lnTo>
                  <a:lnTo>
                    <a:pt x="1120" y="4787"/>
                  </a:lnTo>
                  <a:lnTo>
                    <a:pt x="1120" y="3573"/>
                  </a:lnTo>
                  <a:close/>
                  <a:moveTo>
                    <a:pt x="4216" y="6073"/>
                  </a:moveTo>
                  <a:lnTo>
                    <a:pt x="4216" y="7288"/>
                  </a:lnTo>
                  <a:lnTo>
                    <a:pt x="1120" y="7288"/>
                  </a:lnTo>
                  <a:lnTo>
                    <a:pt x="1120" y="6073"/>
                  </a:lnTo>
                  <a:close/>
                  <a:moveTo>
                    <a:pt x="6050" y="6073"/>
                  </a:moveTo>
                  <a:lnTo>
                    <a:pt x="6050" y="7288"/>
                  </a:lnTo>
                  <a:lnTo>
                    <a:pt x="4549" y="7288"/>
                  </a:lnTo>
                  <a:lnTo>
                    <a:pt x="4549" y="6073"/>
                  </a:lnTo>
                  <a:close/>
                  <a:moveTo>
                    <a:pt x="9384" y="8597"/>
                  </a:moveTo>
                  <a:lnTo>
                    <a:pt x="9384" y="9812"/>
                  </a:lnTo>
                  <a:lnTo>
                    <a:pt x="7455" y="9812"/>
                  </a:lnTo>
                  <a:lnTo>
                    <a:pt x="7455" y="8597"/>
                  </a:lnTo>
                  <a:close/>
                  <a:moveTo>
                    <a:pt x="11598" y="10955"/>
                  </a:moveTo>
                  <a:lnTo>
                    <a:pt x="11598" y="11431"/>
                  </a:lnTo>
                  <a:lnTo>
                    <a:pt x="429" y="11431"/>
                  </a:lnTo>
                  <a:lnTo>
                    <a:pt x="429" y="10955"/>
                  </a:lnTo>
                  <a:close/>
                  <a:moveTo>
                    <a:pt x="929" y="0"/>
                  </a:moveTo>
                  <a:cubicBezTo>
                    <a:pt x="810" y="0"/>
                    <a:pt x="715" y="48"/>
                    <a:pt x="715" y="167"/>
                  </a:cubicBezTo>
                  <a:lnTo>
                    <a:pt x="715" y="1572"/>
                  </a:lnTo>
                  <a:lnTo>
                    <a:pt x="525" y="1572"/>
                  </a:lnTo>
                  <a:cubicBezTo>
                    <a:pt x="429" y="1572"/>
                    <a:pt x="334" y="1620"/>
                    <a:pt x="334" y="1715"/>
                  </a:cubicBezTo>
                  <a:cubicBezTo>
                    <a:pt x="334" y="1834"/>
                    <a:pt x="406" y="1929"/>
                    <a:pt x="525" y="1929"/>
                  </a:cubicBezTo>
                  <a:lnTo>
                    <a:pt x="715" y="1929"/>
                  </a:lnTo>
                  <a:lnTo>
                    <a:pt x="715" y="4073"/>
                  </a:lnTo>
                  <a:lnTo>
                    <a:pt x="525" y="4073"/>
                  </a:lnTo>
                  <a:cubicBezTo>
                    <a:pt x="429" y="4073"/>
                    <a:pt x="334" y="4120"/>
                    <a:pt x="334" y="4216"/>
                  </a:cubicBezTo>
                  <a:cubicBezTo>
                    <a:pt x="334" y="4335"/>
                    <a:pt x="406" y="4430"/>
                    <a:pt x="525" y="4430"/>
                  </a:cubicBezTo>
                  <a:lnTo>
                    <a:pt x="715" y="4430"/>
                  </a:lnTo>
                  <a:lnTo>
                    <a:pt x="715" y="6597"/>
                  </a:lnTo>
                  <a:lnTo>
                    <a:pt x="525" y="6597"/>
                  </a:lnTo>
                  <a:cubicBezTo>
                    <a:pt x="429" y="6597"/>
                    <a:pt x="334" y="6668"/>
                    <a:pt x="334" y="6740"/>
                  </a:cubicBezTo>
                  <a:cubicBezTo>
                    <a:pt x="334" y="6859"/>
                    <a:pt x="406" y="6954"/>
                    <a:pt x="525" y="6954"/>
                  </a:cubicBezTo>
                  <a:lnTo>
                    <a:pt x="715" y="6954"/>
                  </a:lnTo>
                  <a:lnTo>
                    <a:pt x="715" y="9121"/>
                  </a:lnTo>
                  <a:lnTo>
                    <a:pt x="525" y="9121"/>
                  </a:lnTo>
                  <a:cubicBezTo>
                    <a:pt x="429" y="9121"/>
                    <a:pt x="334" y="9193"/>
                    <a:pt x="334" y="9288"/>
                  </a:cubicBezTo>
                  <a:cubicBezTo>
                    <a:pt x="334" y="9407"/>
                    <a:pt x="406" y="9479"/>
                    <a:pt x="525" y="9479"/>
                  </a:cubicBezTo>
                  <a:lnTo>
                    <a:pt x="715" y="9479"/>
                  </a:lnTo>
                  <a:lnTo>
                    <a:pt x="715" y="10717"/>
                  </a:lnTo>
                  <a:lnTo>
                    <a:pt x="310" y="10717"/>
                  </a:lnTo>
                  <a:cubicBezTo>
                    <a:pt x="167" y="10717"/>
                    <a:pt x="1" y="10836"/>
                    <a:pt x="1" y="11003"/>
                  </a:cubicBezTo>
                  <a:lnTo>
                    <a:pt x="1" y="11574"/>
                  </a:lnTo>
                  <a:cubicBezTo>
                    <a:pt x="1" y="11717"/>
                    <a:pt x="120" y="11860"/>
                    <a:pt x="310" y="11860"/>
                  </a:cubicBezTo>
                  <a:lnTo>
                    <a:pt x="11598" y="11860"/>
                  </a:lnTo>
                  <a:cubicBezTo>
                    <a:pt x="11741" y="11860"/>
                    <a:pt x="11884" y="11741"/>
                    <a:pt x="11884" y="11574"/>
                  </a:cubicBezTo>
                  <a:lnTo>
                    <a:pt x="11884" y="11003"/>
                  </a:lnTo>
                  <a:cubicBezTo>
                    <a:pt x="11956" y="10741"/>
                    <a:pt x="11813" y="10598"/>
                    <a:pt x="11646" y="10598"/>
                  </a:cubicBezTo>
                  <a:lnTo>
                    <a:pt x="1120" y="10598"/>
                  </a:lnTo>
                  <a:lnTo>
                    <a:pt x="1120" y="10145"/>
                  </a:lnTo>
                  <a:lnTo>
                    <a:pt x="9479" y="10145"/>
                  </a:lnTo>
                  <a:cubicBezTo>
                    <a:pt x="9622" y="10145"/>
                    <a:pt x="9717" y="10026"/>
                    <a:pt x="9717" y="9907"/>
                  </a:cubicBezTo>
                  <a:lnTo>
                    <a:pt x="9717" y="8407"/>
                  </a:lnTo>
                  <a:cubicBezTo>
                    <a:pt x="9717" y="8335"/>
                    <a:pt x="9622" y="8240"/>
                    <a:pt x="9550" y="8240"/>
                  </a:cubicBezTo>
                  <a:lnTo>
                    <a:pt x="3144" y="8240"/>
                  </a:lnTo>
                  <a:cubicBezTo>
                    <a:pt x="3120" y="8240"/>
                    <a:pt x="3049" y="8264"/>
                    <a:pt x="3025" y="8288"/>
                  </a:cubicBezTo>
                  <a:cubicBezTo>
                    <a:pt x="2930" y="8455"/>
                    <a:pt x="3025" y="8597"/>
                    <a:pt x="3168" y="8597"/>
                  </a:cubicBezTo>
                  <a:lnTo>
                    <a:pt x="7121" y="8597"/>
                  </a:lnTo>
                  <a:lnTo>
                    <a:pt x="7121" y="9812"/>
                  </a:lnTo>
                  <a:lnTo>
                    <a:pt x="1120" y="9812"/>
                  </a:lnTo>
                  <a:lnTo>
                    <a:pt x="1120" y="8597"/>
                  </a:lnTo>
                  <a:lnTo>
                    <a:pt x="2334" y="8597"/>
                  </a:lnTo>
                  <a:cubicBezTo>
                    <a:pt x="2430" y="8597"/>
                    <a:pt x="2501" y="8526"/>
                    <a:pt x="2501" y="8455"/>
                  </a:cubicBezTo>
                  <a:cubicBezTo>
                    <a:pt x="2501" y="8335"/>
                    <a:pt x="2454" y="8240"/>
                    <a:pt x="2334" y="8240"/>
                  </a:cubicBezTo>
                  <a:lnTo>
                    <a:pt x="1072" y="8240"/>
                  </a:lnTo>
                  <a:lnTo>
                    <a:pt x="1072" y="7645"/>
                  </a:lnTo>
                  <a:lnTo>
                    <a:pt x="6121" y="7645"/>
                  </a:lnTo>
                  <a:cubicBezTo>
                    <a:pt x="6264" y="7645"/>
                    <a:pt x="6359" y="7526"/>
                    <a:pt x="6359" y="7407"/>
                  </a:cubicBezTo>
                  <a:lnTo>
                    <a:pt x="6359" y="5978"/>
                  </a:lnTo>
                  <a:cubicBezTo>
                    <a:pt x="6359" y="5835"/>
                    <a:pt x="6240" y="5740"/>
                    <a:pt x="6121" y="5740"/>
                  </a:cubicBezTo>
                  <a:lnTo>
                    <a:pt x="1072" y="5740"/>
                  </a:lnTo>
                  <a:lnTo>
                    <a:pt x="1072" y="5144"/>
                  </a:lnTo>
                  <a:lnTo>
                    <a:pt x="6312" y="5144"/>
                  </a:lnTo>
                  <a:cubicBezTo>
                    <a:pt x="6407" y="5144"/>
                    <a:pt x="6502" y="5073"/>
                    <a:pt x="6502" y="5001"/>
                  </a:cubicBezTo>
                  <a:cubicBezTo>
                    <a:pt x="6502" y="4882"/>
                    <a:pt x="6431" y="4787"/>
                    <a:pt x="6312" y="4787"/>
                  </a:cubicBezTo>
                  <a:lnTo>
                    <a:pt x="5811" y="4787"/>
                  </a:lnTo>
                  <a:lnTo>
                    <a:pt x="5811" y="3573"/>
                  </a:lnTo>
                  <a:lnTo>
                    <a:pt x="7550" y="3573"/>
                  </a:lnTo>
                  <a:lnTo>
                    <a:pt x="7550" y="4787"/>
                  </a:lnTo>
                  <a:lnTo>
                    <a:pt x="7097" y="4787"/>
                  </a:lnTo>
                  <a:cubicBezTo>
                    <a:pt x="7002" y="4787"/>
                    <a:pt x="6907" y="4835"/>
                    <a:pt x="6907" y="4930"/>
                  </a:cubicBezTo>
                  <a:cubicBezTo>
                    <a:pt x="6907" y="5049"/>
                    <a:pt x="6978" y="5144"/>
                    <a:pt x="7097" y="5144"/>
                  </a:cubicBezTo>
                  <a:lnTo>
                    <a:pt x="7669" y="5144"/>
                  </a:lnTo>
                  <a:cubicBezTo>
                    <a:pt x="7812" y="5144"/>
                    <a:pt x="7907" y="5025"/>
                    <a:pt x="7907" y="4906"/>
                  </a:cubicBezTo>
                  <a:lnTo>
                    <a:pt x="7907" y="3477"/>
                  </a:lnTo>
                  <a:cubicBezTo>
                    <a:pt x="7907" y="3334"/>
                    <a:pt x="7788" y="3239"/>
                    <a:pt x="7669" y="3239"/>
                  </a:cubicBezTo>
                  <a:lnTo>
                    <a:pt x="1072" y="3239"/>
                  </a:lnTo>
                  <a:lnTo>
                    <a:pt x="1072" y="2668"/>
                  </a:lnTo>
                  <a:lnTo>
                    <a:pt x="4835" y="2668"/>
                  </a:lnTo>
                  <a:cubicBezTo>
                    <a:pt x="4978" y="2668"/>
                    <a:pt x="5073" y="2549"/>
                    <a:pt x="5073" y="2430"/>
                  </a:cubicBezTo>
                  <a:lnTo>
                    <a:pt x="5073" y="1001"/>
                  </a:lnTo>
                  <a:cubicBezTo>
                    <a:pt x="5073" y="858"/>
                    <a:pt x="4954" y="763"/>
                    <a:pt x="4835" y="763"/>
                  </a:cubicBezTo>
                  <a:lnTo>
                    <a:pt x="1072" y="763"/>
                  </a:lnTo>
                  <a:lnTo>
                    <a:pt x="1072" y="167"/>
                  </a:lnTo>
                  <a:cubicBezTo>
                    <a:pt x="1072" y="72"/>
                    <a:pt x="1025" y="0"/>
                    <a:pt x="92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11" name="Google Shape;20211;p83"/>
          <p:cNvGrpSpPr/>
          <p:nvPr/>
        </p:nvGrpSpPr>
        <p:grpSpPr>
          <a:xfrm>
            <a:off x="4030376" y="4147482"/>
            <a:ext cx="355755" cy="352205"/>
            <a:chOff x="4373264" y="4147482"/>
            <a:chExt cx="355755" cy="352205"/>
          </a:xfrm>
        </p:grpSpPr>
        <p:sp>
          <p:nvSpPr>
            <p:cNvPr id="20212" name="Google Shape;20212;p83"/>
            <p:cNvSpPr/>
            <p:nvPr/>
          </p:nvSpPr>
          <p:spPr>
            <a:xfrm>
              <a:off x="4576306" y="4151746"/>
              <a:ext cx="146302" cy="146869"/>
            </a:xfrm>
            <a:custGeom>
              <a:avLst/>
              <a:gdLst/>
              <a:ahLst/>
              <a:cxnLst/>
              <a:rect l="l" t="t" r="r" b="b"/>
              <a:pathLst>
                <a:path w="4907" h="4926" extrusionOk="0">
                  <a:moveTo>
                    <a:pt x="72" y="0"/>
                  </a:moveTo>
                  <a:cubicBezTo>
                    <a:pt x="25" y="0"/>
                    <a:pt x="1" y="24"/>
                    <a:pt x="1" y="72"/>
                  </a:cubicBezTo>
                  <a:lnTo>
                    <a:pt x="1" y="4906"/>
                  </a:lnTo>
                  <a:lnTo>
                    <a:pt x="4859" y="4906"/>
                  </a:lnTo>
                  <a:cubicBezTo>
                    <a:pt x="4866" y="4920"/>
                    <a:pt x="4873" y="4926"/>
                    <a:pt x="4879" y="4926"/>
                  </a:cubicBezTo>
                  <a:cubicBezTo>
                    <a:pt x="4895" y="4926"/>
                    <a:pt x="4907" y="4892"/>
                    <a:pt x="4907" y="4858"/>
                  </a:cubicBezTo>
                  <a:cubicBezTo>
                    <a:pt x="4883" y="2215"/>
                    <a:pt x="2740" y="72"/>
                    <a:pt x="72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3" name="Google Shape;20213;p83"/>
            <p:cNvSpPr/>
            <p:nvPr/>
          </p:nvSpPr>
          <p:spPr>
            <a:xfrm>
              <a:off x="4604005" y="4154579"/>
              <a:ext cx="118604" cy="143440"/>
            </a:xfrm>
            <a:custGeom>
              <a:avLst/>
              <a:gdLst/>
              <a:ahLst/>
              <a:cxnLst/>
              <a:rect l="l" t="t" r="r" b="b"/>
              <a:pathLst>
                <a:path w="3978" h="4811" extrusionOk="0">
                  <a:moveTo>
                    <a:pt x="1" y="0"/>
                  </a:moveTo>
                  <a:lnTo>
                    <a:pt x="1" y="0"/>
                  </a:lnTo>
                  <a:cubicBezTo>
                    <a:pt x="1954" y="715"/>
                    <a:pt x="3430" y="2596"/>
                    <a:pt x="3454" y="4811"/>
                  </a:cubicBezTo>
                  <a:lnTo>
                    <a:pt x="3930" y="4811"/>
                  </a:lnTo>
                  <a:cubicBezTo>
                    <a:pt x="3954" y="4811"/>
                    <a:pt x="3978" y="4787"/>
                    <a:pt x="3978" y="4763"/>
                  </a:cubicBezTo>
                  <a:cubicBezTo>
                    <a:pt x="3954" y="2406"/>
                    <a:pt x="2239" y="453"/>
                    <a:pt x="1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4" name="Google Shape;20214;p83"/>
            <p:cNvSpPr/>
            <p:nvPr/>
          </p:nvSpPr>
          <p:spPr>
            <a:xfrm>
              <a:off x="4380360" y="4158842"/>
              <a:ext cx="337297" cy="337297"/>
            </a:xfrm>
            <a:custGeom>
              <a:avLst/>
              <a:gdLst/>
              <a:ahLst/>
              <a:cxnLst/>
              <a:rect l="l" t="t" r="r" b="b"/>
              <a:pathLst>
                <a:path w="11313" h="11313" extrusionOk="0">
                  <a:moveTo>
                    <a:pt x="5573" y="0"/>
                  </a:moveTo>
                  <a:cubicBezTo>
                    <a:pt x="2477" y="24"/>
                    <a:pt x="0" y="2572"/>
                    <a:pt x="0" y="5668"/>
                  </a:cubicBezTo>
                  <a:cubicBezTo>
                    <a:pt x="0" y="8788"/>
                    <a:pt x="2525" y="11312"/>
                    <a:pt x="5644" y="11312"/>
                  </a:cubicBezTo>
                  <a:cubicBezTo>
                    <a:pt x="8740" y="11312"/>
                    <a:pt x="11288" y="8812"/>
                    <a:pt x="11312" y="5739"/>
                  </a:cubicBezTo>
                  <a:cubicBezTo>
                    <a:pt x="11312" y="5716"/>
                    <a:pt x="11288" y="5692"/>
                    <a:pt x="11241" y="5692"/>
                  </a:cubicBezTo>
                  <a:lnTo>
                    <a:pt x="5692" y="5692"/>
                  </a:lnTo>
                  <a:lnTo>
                    <a:pt x="5692" y="191"/>
                  </a:lnTo>
                  <a:cubicBezTo>
                    <a:pt x="5620" y="119"/>
                    <a:pt x="5597" y="72"/>
                    <a:pt x="5573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5" name="Google Shape;20215;p83"/>
            <p:cNvSpPr/>
            <p:nvPr/>
          </p:nvSpPr>
          <p:spPr>
            <a:xfrm>
              <a:off x="4466258" y="4327836"/>
              <a:ext cx="250685" cy="168306"/>
            </a:xfrm>
            <a:custGeom>
              <a:avLst/>
              <a:gdLst/>
              <a:ahLst/>
              <a:cxnLst/>
              <a:rect l="l" t="t" r="r" b="b"/>
              <a:pathLst>
                <a:path w="8408" h="5645" extrusionOk="0">
                  <a:moveTo>
                    <a:pt x="7955" y="0"/>
                  </a:moveTo>
                  <a:cubicBezTo>
                    <a:pt x="7836" y="3001"/>
                    <a:pt x="5335" y="5406"/>
                    <a:pt x="2287" y="5406"/>
                  </a:cubicBezTo>
                  <a:cubicBezTo>
                    <a:pt x="1453" y="5406"/>
                    <a:pt x="691" y="5239"/>
                    <a:pt x="1" y="4930"/>
                  </a:cubicBezTo>
                  <a:lnTo>
                    <a:pt x="1" y="4930"/>
                  </a:lnTo>
                  <a:cubicBezTo>
                    <a:pt x="810" y="5382"/>
                    <a:pt x="1763" y="5644"/>
                    <a:pt x="2739" y="5644"/>
                  </a:cubicBezTo>
                  <a:cubicBezTo>
                    <a:pt x="5835" y="5644"/>
                    <a:pt x="8360" y="3167"/>
                    <a:pt x="8407" y="71"/>
                  </a:cubicBezTo>
                  <a:cubicBezTo>
                    <a:pt x="8407" y="24"/>
                    <a:pt x="8360" y="0"/>
                    <a:pt x="8360" y="0"/>
                  </a:cubicBez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6" name="Google Shape;20216;p83"/>
            <p:cNvSpPr/>
            <p:nvPr/>
          </p:nvSpPr>
          <p:spPr>
            <a:xfrm>
              <a:off x="4373264" y="4152432"/>
              <a:ext cx="347941" cy="347255"/>
            </a:xfrm>
            <a:custGeom>
              <a:avLst/>
              <a:gdLst/>
              <a:ahLst/>
              <a:cxnLst/>
              <a:rect l="l" t="t" r="r" b="b"/>
              <a:pathLst>
                <a:path w="11670" h="11647" extrusionOk="0">
                  <a:moveTo>
                    <a:pt x="5763" y="1"/>
                  </a:moveTo>
                  <a:cubicBezTo>
                    <a:pt x="4215" y="49"/>
                    <a:pt x="2786" y="644"/>
                    <a:pt x="1691" y="1739"/>
                  </a:cubicBezTo>
                  <a:cubicBezTo>
                    <a:pt x="619" y="2835"/>
                    <a:pt x="0" y="4287"/>
                    <a:pt x="0" y="5835"/>
                  </a:cubicBezTo>
                  <a:cubicBezTo>
                    <a:pt x="0" y="6693"/>
                    <a:pt x="167" y="7574"/>
                    <a:pt x="572" y="8336"/>
                  </a:cubicBezTo>
                  <a:cubicBezTo>
                    <a:pt x="590" y="8409"/>
                    <a:pt x="664" y="8440"/>
                    <a:pt x="740" y="8440"/>
                  </a:cubicBezTo>
                  <a:cubicBezTo>
                    <a:pt x="763" y="8440"/>
                    <a:pt x="787" y="8437"/>
                    <a:pt x="810" y="8431"/>
                  </a:cubicBezTo>
                  <a:cubicBezTo>
                    <a:pt x="881" y="8407"/>
                    <a:pt x="929" y="8288"/>
                    <a:pt x="881" y="8193"/>
                  </a:cubicBezTo>
                  <a:cubicBezTo>
                    <a:pt x="524" y="7455"/>
                    <a:pt x="357" y="6669"/>
                    <a:pt x="357" y="5835"/>
                  </a:cubicBezTo>
                  <a:cubicBezTo>
                    <a:pt x="357" y="4383"/>
                    <a:pt x="929" y="3002"/>
                    <a:pt x="1929" y="2001"/>
                  </a:cubicBezTo>
                  <a:cubicBezTo>
                    <a:pt x="2905" y="1001"/>
                    <a:pt x="4239" y="430"/>
                    <a:pt x="5644" y="358"/>
                  </a:cubicBezTo>
                  <a:lnTo>
                    <a:pt x="5644" y="5835"/>
                  </a:lnTo>
                  <a:cubicBezTo>
                    <a:pt x="5644" y="5931"/>
                    <a:pt x="5739" y="6026"/>
                    <a:pt x="5835" y="6026"/>
                  </a:cubicBezTo>
                  <a:lnTo>
                    <a:pt x="11312" y="6026"/>
                  </a:lnTo>
                  <a:cubicBezTo>
                    <a:pt x="11288" y="7431"/>
                    <a:pt x="10693" y="8765"/>
                    <a:pt x="9669" y="9741"/>
                  </a:cubicBezTo>
                  <a:cubicBezTo>
                    <a:pt x="8621" y="10741"/>
                    <a:pt x="7263" y="11313"/>
                    <a:pt x="5835" y="11313"/>
                  </a:cubicBezTo>
                  <a:cubicBezTo>
                    <a:pt x="3977" y="11313"/>
                    <a:pt x="2286" y="10384"/>
                    <a:pt x="1262" y="8884"/>
                  </a:cubicBezTo>
                  <a:cubicBezTo>
                    <a:pt x="1230" y="8820"/>
                    <a:pt x="1178" y="8799"/>
                    <a:pt x="1125" y="8799"/>
                  </a:cubicBezTo>
                  <a:cubicBezTo>
                    <a:pt x="1098" y="8799"/>
                    <a:pt x="1072" y="8804"/>
                    <a:pt x="1048" y="8812"/>
                  </a:cubicBezTo>
                  <a:cubicBezTo>
                    <a:pt x="953" y="8884"/>
                    <a:pt x="953" y="8955"/>
                    <a:pt x="976" y="9050"/>
                  </a:cubicBezTo>
                  <a:cubicBezTo>
                    <a:pt x="2072" y="10694"/>
                    <a:pt x="3858" y="11646"/>
                    <a:pt x="5835" y="11646"/>
                  </a:cubicBezTo>
                  <a:cubicBezTo>
                    <a:pt x="7383" y="11646"/>
                    <a:pt x="8835" y="11051"/>
                    <a:pt x="9931" y="9955"/>
                  </a:cubicBezTo>
                  <a:cubicBezTo>
                    <a:pt x="11026" y="8884"/>
                    <a:pt x="11622" y="7407"/>
                    <a:pt x="11669" y="5859"/>
                  </a:cubicBezTo>
                  <a:cubicBezTo>
                    <a:pt x="11669" y="5812"/>
                    <a:pt x="11622" y="5740"/>
                    <a:pt x="11598" y="5693"/>
                  </a:cubicBezTo>
                  <a:cubicBezTo>
                    <a:pt x="11582" y="5700"/>
                    <a:pt x="11563" y="5703"/>
                    <a:pt x="11544" y="5703"/>
                  </a:cubicBezTo>
                  <a:cubicBezTo>
                    <a:pt x="11505" y="5703"/>
                    <a:pt x="11463" y="5693"/>
                    <a:pt x="11431" y="5693"/>
                  </a:cubicBezTo>
                  <a:lnTo>
                    <a:pt x="6001" y="5693"/>
                  </a:lnTo>
                  <a:lnTo>
                    <a:pt x="6001" y="287"/>
                  </a:lnTo>
                  <a:cubicBezTo>
                    <a:pt x="6001" y="215"/>
                    <a:pt x="6001" y="191"/>
                    <a:pt x="5977" y="120"/>
                  </a:cubicBezTo>
                  <a:cubicBezTo>
                    <a:pt x="5930" y="72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7" name="Google Shape;20217;p83"/>
            <p:cNvSpPr/>
            <p:nvPr/>
          </p:nvSpPr>
          <p:spPr>
            <a:xfrm>
              <a:off x="4571357" y="4147482"/>
              <a:ext cx="157662" cy="156946"/>
            </a:xfrm>
            <a:custGeom>
              <a:avLst/>
              <a:gdLst/>
              <a:ahLst/>
              <a:cxnLst/>
              <a:rect l="l" t="t" r="r" b="b"/>
              <a:pathLst>
                <a:path w="5288" h="5264" extrusionOk="0">
                  <a:moveTo>
                    <a:pt x="238" y="0"/>
                  </a:moveTo>
                  <a:cubicBezTo>
                    <a:pt x="143" y="0"/>
                    <a:pt x="24" y="48"/>
                    <a:pt x="0" y="167"/>
                  </a:cubicBezTo>
                  <a:lnTo>
                    <a:pt x="0" y="238"/>
                  </a:lnTo>
                  <a:lnTo>
                    <a:pt x="0" y="3382"/>
                  </a:lnTo>
                  <a:cubicBezTo>
                    <a:pt x="0" y="3429"/>
                    <a:pt x="24" y="3477"/>
                    <a:pt x="48" y="3477"/>
                  </a:cubicBezTo>
                  <a:cubicBezTo>
                    <a:pt x="89" y="3504"/>
                    <a:pt x="132" y="3516"/>
                    <a:pt x="172" y="3516"/>
                  </a:cubicBezTo>
                  <a:cubicBezTo>
                    <a:pt x="272" y="3516"/>
                    <a:pt x="358" y="3443"/>
                    <a:pt x="358" y="3358"/>
                  </a:cubicBezTo>
                  <a:lnTo>
                    <a:pt x="358" y="357"/>
                  </a:lnTo>
                  <a:cubicBezTo>
                    <a:pt x="1548" y="381"/>
                    <a:pt x="2668" y="881"/>
                    <a:pt x="3525" y="1762"/>
                  </a:cubicBezTo>
                  <a:cubicBezTo>
                    <a:pt x="4406" y="2620"/>
                    <a:pt x="4882" y="3715"/>
                    <a:pt x="4930" y="4930"/>
                  </a:cubicBezTo>
                  <a:lnTo>
                    <a:pt x="381" y="4930"/>
                  </a:lnTo>
                  <a:lnTo>
                    <a:pt x="381" y="4144"/>
                  </a:lnTo>
                  <a:cubicBezTo>
                    <a:pt x="381" y="4096"/>
                    <a:pt x="358" y="4049"/>
                    <a:pt x="310" y="4049"/>
                  </a:cubicBezTo>
                  <a:cubicBezTo>
                    <a:pt x="269" y="4021"/>
                    <a:pt x="228" y="4010"/>
                    <a:pt x="191" y="4010"/>
                  </a:cubicBezTo>
                  <a:cubicBezTo>
                    <a:pt x="97" y="4010"/>
                    <a:pt x="24" y="4083"/>
                    <a:pt x="24" y="4168"/>
                  </a:cubicBezTo>
                  <a:lnTo>
                    <a:pt x="24" y="5144"/>
                  </a:lnTo>
                  <a:cubicBezTo>
                    <a:pt x="24" y="5216"/>
                    <a:pt x="72" y="5263"/>
                    <a:pt x="143" y="5263"/>
                  </a:cubicBezTo>
                  <a:lnTo>
                    <a:pt x="5120" y="5263"/>
                  </a:lnTo>
                  <a:cubicBezTo>
                    <a:pt x="5239" y="5239"/>
                    <a:pt x="5287" y="5144"/>
                    <a:pt x="5263" y="5025"/>
                  </a:cubicBezTo>
                  <a:cubicBezTo>
                    <a:pt x="5239" y="3691"/>
                    <a:pt x="4692" y="2429"/>
                    <a:pt x="3739" y="1477"/>
                  </a:cubicBezTo>
                  <a:cubicBezTo>
                    <a:pt x="2787" y="524"/>
                    <a:pt x="1548" y="24"/>
                    <a:pt x="23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18" name="Google Shape;20218;p83"/>
          <p:cNvGrpSpPr/>
          <p:nvPr/>
        </p:nvGrpSpPr>
        <p:grpSpPr>
          <a:xfrm>
            <a:off x="4767127" y="4147482"/>
            <a:ext cx="354321" cy="355037"/>
            <a:chOff x="4957614" y="4147482"/>
            <a:chExt cx="354321" cy="355037"/>
          </a:xfrm>
        </p:grpSpPr>
        <p:sp>
          <p:nvSpPr>
            <p:cNvPr id="20219" name="Google Shape;20219;p83"/>
            <p:cNvSpPr/>
            <p:nvPr/>
          </p:nvSpPr>
          <p:spPr>
            <a:xfrm>
              <a:off x="5049207" y="4280250"/>
              <a:ext cx="27012" cy="27012"/>
            </a:xfrm>
            <a:custGeom>
              <a:avLst/>
              <a:gdLst/>
              <a:ahLst/>
              <a:cxnLst/>
              <a:rect l="l" t="t" r="r" b="b"/>
              <a:pathLst>
                <a:path w="906" h="906" extrusionOk="0">
                  <a:moveTo>
                    <a:pt x="453" y="0"/>
                  </a:moveTo>
                  <a:cubicBezTo>
                    <a:pt x="215" y="0"/>
                    <a:pt x="0" y="215"/>
                    <a:pt x="0" y="453"/>
                  </a:cubicBezTo>
                  <a:cubicBezTo>
                    <a:pt x="0" y="691"/>
                    <a:pt x="215" y="905"/>
                    <a:pt x="453" y="905"/>
                  </a:cubicBezTo>
                  <a:cubicBezTo>
                    <a:pt x="691" y="905"/>
                    <a:pt x="905" y="691"/>
                    <a:pt x="905" y="453"/>
                  </a:cubicBezTo>
                  <a:cubicBezTo>
                    <a:pt x="905" y="215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0" name="Google Shape;20220;p83"/>
            <p:cNvSpPr/>
            <p:nvPr/>
          </p:nvSpPr>
          <p:spPr>
            <a:xfrm>
              <a:off x="5129440" y="4296589"/>
              <a:ext cx="26297" cy="26297"/>
            </a:xfrm>
            <a:custGeom>
              <a:avLst/>
              <a:gdLst/>
              <a:ahLst/>
              <a:cxnLst/>
              <a:rect l="l" t="t" r="r" b="b"/>
              <a:pathLst>
                <a:path w="882" h="882" extrusionOk="0">
                  <a:moveTo>
                    <a:pt x="429" y="0"/>
                  </a:moveTo>
                  <a:cubicBezTo>
                    <a:pt x="191" y="0"/>
                    <a:pt x="0" y="191"/>
                    <a:pt x="0" y="429"/>
                  </a:cubicBezTo>
                  <a:cubicBezTo>
                    <a:pt x="0" y="691"/>
                    <a:pt x="191" y="881"/>
                    <a:pt x="429" y="881"/>
                  </a:cubicBezTo>
                  <a:cubicBezTo>
                    <a:pt x="691" y="881"/>
                    <a:pt x="882" y="691"/>
                    <a:pt x="882" y="429"/>
                  </a:cubicBezTo>
                  <a:cubicBezTo>
                    <a:pt x="882" y="191"/>
                    <a:pt x="691" y="0"/>
                    <a:pt x="429" y="0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1" name="Google Shape;20221;p83"/>
            <p:cNvSpPr/>
            <p:nvPr/>
          </p:nvSpPr>
          <p:spPr>
            <a:xfrm>
              <a:off x="5172046" y="4239791"/>
              <a:ext cx="26297" cy="26297"/>
            </a:xfrm>
            <a:custGeom>
              <a:avLst/>
              <a:gdLst/>
              <a:ahLst/>
              <a:cxnLst/>
              <a:rect l="l" t="t" r="r" b="b"/>
              <a:pathLst>
                <a:path w="882" h="882" extrusionOk="0">
                  <a:moveTo>
                    <a:pt x="453" y="0"/>
                  </a:moveTo>
                  <a:cubicBezTo>
                    <a:pt x="191" y="0"/>
                    <a:pt x="0" y="191"/>
                    <a:pt x="0" y="453"/>
                  </a:cubicBezTo>
                  <a:cubicBezTo>
                    <a:pt x="0" y="691"/>
                    <a:pt x="191" y="881"/>
                    <a:pt x="453" y="881"/>
                  </a:cubicBezTo>
                  <a:cubicBezTo>
                    <a:pt x="691" y="881"/>
                    <a:pt x="881" y="691"/>
                    <a:pt x="881" y="453"/>
                  </a:cubicBezTo>
                  <a:cubicBezTo>
                    <a:pt x="881" y="191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2" name="Google Shape;20222;p83"/>
            <p:cNvSpPr/>
            <p:nvPr/>
          </p:nvSpPr>
          <p:spPr>
            <a:xfrm>
              <a:off x="5208242" y="4190089"/>
              <a:ext cx="27012" cy="26297"/>
            </a:xfrm>
            <a:custGeom>
              <a:avLst/>
              <a:gdLst/>
              <a:ahLst/>
              <a:cxnLst/>
              <a:rect l="l" t="t" r="r" b="b"/>
              <a:pathLst>
                <a:path w="906" h="882" extrusionOk="0">
                  <a:moveTo>
                    <a:pt x="453" y="0"/>
                  </a:moveTo>
                  <a:cubicBezTo>
                    <a:pt x="191" y="0"/>
                    <a:pt x="1" y="191"/>
                    <a:pt x="1" y="429"/>
                  </a:cubicBezTo>
                  <a:cubicBezTo>
                    <a:pt x="1" y="691"/>
                    <a:pt x="191" y="881"/>
                    <a:pt x="453" y="881"/>
                  </a:cubicBezTo>
                  <a:cubicBezTo>
                    <a:pt x="691" y="881"/>
                    <a:pt x="906" y="691"/>
                    <a:pt x="906" y="429"/>
                  </a:cubicBezTo>
                  <a:cubicBezTo>
                    <a:pt x="906" y="191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3" name="Google Shape;20223;p83"/>
            <p:cNvSpPr/>
            <p:nvPr/>
          </p:nvSpPr>
          <p:spPr>
            <a:xfrm>
              <a:off x="5272852" y="4168771"/>
              <a:ext cx="27012" cy="26297"/>
            </a:xfrm>
            <a:custGeom>
              <a:avLst/>
              <a:gdLst/>
              <a:ahLst/>
              <a:cxnLst/>
              <a:rect l="l" t="t" r="r" b="b"/>
              <a:pathLst>
                <a:path w="906" h="882" extrusionOk="0">
                  <a:moveTo>
                    <a:pt x="453" y="1"/>
                  </a:moveTo>
                  <a:cubicBezTo>
                    <a:pt x="215" y="1"/>
                    <a:pt x="1" y="191"/>
                    <a:pt x="1" y="453"/>
                  </a:cubicBezTo>
                  <a:cubicBezTo>
                    <a:pt x="1" y="691"/>
                    <a:pt x="215" y="882"/>
                    <a:pt x="453" y="882"/>
                  </a:cubicBezTo>
                  <a:cubicBezTo>
                    <a:pt x="692" y="882"/>
                    <a:pt x="906" y="691"/>
                    <a:pt x="906" y="453"/>
                  </a:cubicBezTo>
                  <a:cubicBezTo>
                    <a:pt x="906" y="191"/>
                    <a:pt x="692" y="1"/>
                    <a:pt x="453" y="1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4" name="Google Shape;20224;p83"/>
            <p:cNvSpPr/>
            <p:nvPr/>
          </p:nvSpPr>
          <p:spPr>
            <a:xfrm>
              <a:off x="5274999" y="4168771"/>
              <a:ext cx="24866" cy="26297"/>
            </a:xfrm>
            <a:custGeom>
              <a:avLst/>
              <a:gdLst/>
              <a:ahLst/>
              <a:cxnLst/>
              <a:rect l="l" t="t" r="r" b="b"/>
              <a:pathLst>
                <a:path w="834" h="882" extrusionOk="0">
                  <a:moveTo>
                    <a:pt x="381" y="1"/>
                  </a:moveTo>
                  <a:cubicBezTo>
                    <a:pt x="405" y="48"/>
                    <a:pt x="453" y="120"/>
                    <a:pt x="453" y="215"/>
                  </a:cubicBezTo>
                  <a:cubicBezTo>
                    <a:pt x="453" y="453"/>
                    <a:pt x="239" y="644"/>
                    <a:pt x="0" y="644"/>
                  </a:cubicBezTo>
                  <a:cubicBezTo>
                    <a:pt x="48" y="810"/>
                    <a:pt x="215" y="882"/>
                    <a:pt x="381" y="882"/>
                  </a:cubicBezTo>
                  <a:cubicBezTo>
                    <a:pt x="620" y="882"/>
                    <a:pt x="834" y="691"/>
                    <a:pt x="834" y="453"/>
                  </a:cubicBezTo>
                  <a:cubicBezTo>
                    <a:pt x="834" y="215"/>
                    <a:pt x="620" y="1"/>
                    <a:pt x="381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5" name="Google Shape;20225;p83"/>
            <p:cNvSpPr/>
            <p:nvPr/>
          </p:nvSpPr>
          <p:spPr>
            <a:xfrm>
              <a:off x="5210389" y="4190089"/>
              <a:ext cx="24866" cy="26297"/>
            </a:xfrm>
            <a:custGeom>
              <a:avLst/>
              <a:gdLst/>
              <a:ahLst/>
              <a:cxnLst/>
              <a:rect l="l" t="t" r="r" b="b"/>
              <a:pathLst>
                <a:path w="834" h="882" extrusionOk="0">
                  <a:moveTo>
                    <a:pt x="381" y="0"/>
                  </a:moveTo>
                  <a:cubicBezTo>
                    <a:pt x="405" y="48"/>
                    <a:pt x="429" y="119"/>
                    <a:pt x="429" y="214"/>
                  </a:cubicBezTo>
                  <a:cubicBezTo>
                    <a:pt x="429" y="453"/>
                    <a:pt x="238" y="643"/>
                    <a:pt x="0" y="643"/>
                  </a:cubicBezTo>
                  <a:cubicBezTo>
                    <a:pt x="48" y="810"/>
                    <a:pt x="191" y="881"/>
                    <a:pt x="381" y="881"/>
                  </a:cubicBezTo>
                  <a:cubicBezTo>
                    <a:pt x="619" y="881"/>
                    <a:pt x="834" y="691"/>
                    <a:pt x="834" y="453"/>
                  </a:cubicBezTo>
                  <a:cubicBezTo>
                    <a:pt x="834" y="214"/>
                    <a:pt x="643" y="0"/>
                    <a:pt x="381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6" name="Google Shape;20226;p83"/>
            <p:cNvSpPr/>
            <p:nvPr/>
          </p:nvSpPr>
          <p:spPr>
            <a:xfrm>
              <a:off x="5174879" y="4239791"/>
              <a:ext cx="24896" cy="26297"/>
            </a:xfrm>
            <a:custGeom>
              <a:avLst/>
              <a:gdLst/>
              <a:ahLst/>
              <a:cxnLst/>
              <a:rect l="l" t="t" r="r" b="b"/>
              <a:pathLst>
                <a:path w="835" h="882" extrusionOk="0">
                  <a:moveTo>
                    <a:pt x="382" y="0"/>
                  </a:moveTo>
                  <a:cubicBezTo>
                    <a:pt x="405" y="48"/>
                    <a:pt x="429" y="119"/>
                    <a:pt x="429" y="214"/>
                  </a:cubicBezTo>
                  <a:cubicBezTo>
                    <a:pt x="429" y="453"/>
                    <a:pt x="239" y="643"/>
                    <a:pt x="1" y="643"/>
                  </a:cubicBezTo>
                  <a:cubicBezTo>
                    <a:pt x="48" y="810"/>
                    <a:pt x="191" y="881"/>
                    <a:pt x="382" y="881"/>
                  </a:cubicBezTo>
                  <a:cubicBezTo>
                    <a:pt x="620" y="881"/>
                    <a:pt x="834" y="691"/>
                    <a:pt x="834" y="453"/>
                  </a:cubicBezTo>
                  <a:cubicBezTo>
                    <a:pt x="834" y="214"/>
                    <a:pt x="620" y="0"/>
                    <a:pt x="382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7" name="Google Shape;20227;p83"/>
            <p:cNvSpPr/>
            <p:nvPr/>
          </p:nvSpPr>
          <p:spPr>
            <a:xfrm>
              <a:off x="5130871" y="4296589"/>
              <a:ext cx="24866" cy="26297"/>
            </a:xfrm>
            <a:custGeom>
              <a:avLst/>
              <a:gdLst/>
              <a:ahLst/>
              <a:cxnLst/>
              <a:rect l="l" t="t" r="r" b="b"/>
              <a:pathLst>
                <a:path w="834" h="882" extrusionOk="0">
                  <a:moveTo>
                    <a:pt x="405" y="0"/>
                  </a:moveTo>
                  <a:cubicBezTo>
                    <a:pt x="429" y="48"/>
                    <a:pt x="453" y="119"/>
                    <a:pt x="453" y="215"/>
                  </a:cubicBezTo>
                  <a:cubicBezTo>
                    <a:pt x="453" y="453"/>
                    <a:pt x="238" y="643"/>
                    <a:pt x="0" y="643"/>
                  </a:cubicBezTo>
                  <a:cubicBezTo>
                    <a:pt x="72" y="810"/>
                    <a:pt x="214" y="881"/>
                    <a:pt x="405" y="881"/>
                  </a:cubicBezTo>
                  <a:cubicBezTo>
                    <a:pt x="643" y="881"/>
                    <a:pt x="834" y="691"/>
                    <a:pt x="834" y="453"/>
                  </a:cubicBezTo>
                  <a:cubicBezTo>
                    <a:pt x="834" y="215"/>
                    <a:pt x="643" y="0"/>
                    <a:pt x="405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8" name="Google Shape;20228;p83"/>
            <p:cNvSpPr/>
            <p:nvPr/>
          </p:nvSpPr>
          <p:spPr>
            <a:xfrm>
              <a:off x="5052040" y="4280250"/>
              <a:ext cx="24896" cy="27012"/>
            </a:xfrm>
            <a:custGeom>
              <a:avLst/>
              <a:gdLst/>
              <a:ahLst/>
              <a:cxnLst/>
              <a:rect l="l" t="t" r="r" b="b"/>
              <a:pathLst>
                <a:path w="835" h="906" extrusionOk="0">
                  <a:moveTo>
                    <a:pt x="382" y="0"/>
                  </a:moveTo>
                  <a:cubicBezTo>
                    <a:pt x="429" y="72"/>
                    <a:pt x="453" y="120"/>
                    <a:pt x="453" y="215"/>
                  </a:cubicBezTo>
                  <a:cubicBezTo>
                    <a:pt x="453" y="453"/>
                    <a:pt x="239" y="667"/>
                    <a:pt x="1" y="667"/>
                  </a:cubicBezTo>
                  <a:cubicBezTo>
                    <a:pt x="72" y="810"/>
                    <a:pt x="215" y="905"/>
                    <a:pt x="382" y="905"/>
                  </a:cubicBezTo>
                  <a:cubicBezTo>
                    <a:pt x="620" y="905"/>
                    <a:pt x="834" y="691"/>
                    <a:pt x="834" y="453"/>
                  </a:cubicBezTo>
                  <a:cubicBezTo>
                    <a:pt x="834" y="215"/>
                    <a:pt x="620" y="0"/>
                    <a:pt x="382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9" name="Google Shape;20229;p83"/>
            <p:cNvSpPr/>
            <p:nvPr/>
          </p:nvSpPr>
          <p:spPr>
            <a:xfrm>
              <a:off x="5272852" y="4269606"/>
              <a:ext cx="27012" cy="27012"/>
            </a:xfrm>
            <a:custGeom>
              <a:avLst/>
              <a:gdLst/>
              <a:ahLst/>
              <a:cxnLst/>
              <a:rect l="l" t="t" r="r" b="b"/>
              <a:pathLst>
                <a:path w="906" h="906" extrusionOk="0">
                  <a:moveTo>
                    <a:pt x="453" y="0"/>
                  </a:moveTo>
                  <a:cubicBezTo>
                    <a:pt x="215" y="0"/>
                    <a:pt x="1" y="215"/>
                    <a:pt x="1" y="453"/>
                  </a:cubicBezTo>
                  <a:cubicBezTo>
                    <a:pt x="1" y="691"/>
                    <a:pt x="215" y="905"/>
                    <a:pt x="453" y="905"/>
                  </a:cubicBezTo>
                  <a:cubicBezTo>
                    <a:pt x="692" y="905"/>
                    <a:pt x="906" y="691"/>
                    <a:pt x="906" y="453"/>
                  </a:cubicBezTo>
                  <a:cubicBezTo>
                    <a:pt x="906" y="215"/>
                    <a:pt x="692" y="0"/>
                    <a:pt x="453" y="0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0" name="Google Shape;20230;p83"/>
            <p:cNvSpPr/>
            <p:nvPr/>
          </p:nvSpPr>
          <p:spPr>
            <a:xfrm>
              <a:off x="5253711" y="4324973"/>
              <a:ext cx="26297" cy="26297"/>
            </a:xfrm>
            <a:custGeom>
              <a:avLst/>
              <a:gdLst/>
              <a:ahLst/>
              <a:cxnLst/>
              <a:rect l="l" t="t" r="r" b="b"/>
              <a:pathLst>
                <a:path w="882" h="882" extrusionOk="0"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91"/>
                    <a:pt x="191" y="882"/>
                    <a:pt x="429" y="882"/>
                  </a:cubicBezTo>
                  <a:cubicBezTo>
                    <a:pt x="691" y="882"/>
                    <a:pt x="881" y="691"/>
                    <a:pt x="881" y="429"/>
                  </a:cubicBezTo>
                  <a:cubicBezTo>
                    <a:pt x="881" y="191"/>
                    <a:pt x="691" y="1"/>
                    <a:pt x="429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1" name="Google Shape;20231;p83"/>
            <p:cNvSpPr/>
            <p:nvPr/>
          </p:nvSpPr>
          <p:spPr>
            <a:xfrm>
              <a:off x="5207557" y="4388182"/>
              <a:ext cx="26297" cy="26297"/>
            </a:xfrm>
            <a:custGeom>
              <a:avLst/>
              <a:gdLst/>
              <a:ahLst/>
              <a:cxnLst/>
              <a:rect l="l" t="t" r="r" b="b"/>
              <a:pathLst>
                <a:path w="882" h="882" extrusionOk="0">
                  <a:moveTo>
                    <a:pt x="453" y="0"/>
                  </a:moveTo>
                  <a:cubicBezTo>
                    <a:pt x="191" y="0"/>
                    <a:pt x="0" y="191"/>
                    <a:pt x="0" y="429"/>
                  </a:cubicBezTo>
                  <a:cubicBezTo>
                    <a:pt x="0" y="691"/>
                    <a:pt x="191" y="881"/>
                    <a:pt x="453" y="881"/>
                  </a:cubicBezTo>
                  <a:cubicBezTo>
                    <a:pt x="691" y="881"/>
                    <a:pt x="881" y="691"/>
                    <a:pt x="881" y="429"/>
                  </a:cubicBezTo>
                  <a:cubicBezTo>
                    <a:pt x="881" y="191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2" name="Google Shape;20232;p83"/>
            <p:cNvSpPr/>
            <p:nvPr/>
          </p:nvSpPr>
          <p:spPr>
            <a:xfrm>
              <a:off x="5122344" y="4364031"/>
              <a:ext cx="26297" cy="26297"/>
            </a:xfrm>
            <a:custGeom>
              <a:avLst/>
              <a:gdLst/>
              <a:ahLst/>
              <a:cxnLst/>
              <a:rect l="l" t="t" r="r" b="b"/>
              <a:pathLst>
                <a:path w="882" h="882" extrusionOk="0">
                  <a:moveTo>
                    <a:pt x="453" y="1"/>
                  </a:moveTo>
                  <a:cubicBezTo>
                    <a:pt x="191" y="1"/>
                    <a:pt x="0" y="191"/>
                    <a:pt x="0" y="453"/>
                  </a:cubicBezTo>
                  <a:cubicBezTo>
                    <a:pt x="0" y="691"/>
                    <a:pt x="191" y="882"/>
                    <a:pt x="453" y="882"/>
                  </a:cubicBezTo>
                  <a:cubicBezTo>
                    <a:pt x="691" y="882"/>
                    <a:pt x="881" y="691"/>
                    <a:pt x="881" y="453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3" name="Google Shape;20233;p83"/>
            <p:cNvSpPr/>
            <p:nvPr/>
          </p:nvSpPr>
          <p:spPr>
            <a:xfrm>
              <a:off x="5042111" y="4374675"/>
              <a:ext cx="27012" cy="26297"/>
            </a:xfrm>
            <a:custGeom>
              <a:avLst/>
              <a:gdLst/>
              <a:ahLst/>
              <a:cxnLst/>
              <a:rect l="l" t="t" r="r" b="b"/>
              <a:pathLst>
                <a:path w="906" h="882" extrusionOk="0">
                  <a:moveTo>
                    <a:pt x="453" y="1"/>
                  </a:moveTo>
                  <a:cubicBezTo>
                    <a:pt x="215" y="1"/>
                    <a:pt x="0" y="191"/>
                    <a:pt x="0" y="453"/>
                  </a:cubicBezTo>
                  <a:cubicBezTo>
                    <a:pt x="0" y="691"/>
                    <a:pt x="215" y="882"/>
                    <a:pt x="453" y="882"/>
                  </a:cubicBezTo>
                  <a:cubicBezTo>
                    <a:pt x="691" y="882"/>
                    <a:pt x="905" y="691"/>
                    <a:pt x="905" y="453"/>
                  </a:cubicBezTo>
                  <a:cubicBezTo>
                    <a:pt x="905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4" name="Google Shape;20234;p83"/>
            <p:cNvSpPr/>
            <p:nvPr/>
          </p:nvSpPr>
          <p:spPr>
            <a:xfrm>
              <a:off x="5274999" y="4269606"/>
              <a:ext cx="24866" cy="27012"/>
            </a:xfrm>
            <a:custGeom>
              <a:avLst/>
              <a:gdLst/>
              <a:ahLst/>
              <a:cxnLst/>
              <a:rect l="l" t="t" r="r" b="b"/>
              <a:pathLst>
                <a:path w="834" h="906" extrusionOk="0">
                  <a:moveTo>
                    <a:pt x="381" y="0"/>
                  </a:moveTo>
                  <a:cubicBezTo>
                    <a:pt x="405" y="72"/>
                    <a:pt x="453" y="119"/>
                    <a:pt x="453" y="215"/>
                  </a:cubicBezTo>
                  <a:cubicBezTo>
                    <a:pt x="453" y="453"/>
                    <a:pt x="239" y="667"/>
                    <a:pt x="0" y="667"/>
                  </a:cubicBezTo>
                  <a:cubicBezTo>
                    <a:pt x="48" y="810"/>
                    <a:pt x="215" y="905"/>
                    <a:pt x="381" y="905"/>
                  </a:cubicBezTo>
                  <a:cubicBezTo>
                    <a:pt x="620" y="905"/>
                    <a:pt x="834" y="691"/>
                    <a:pt x="834" y="453"/>
                  </a:cubicBezTo>
                  <a:cubicBezTo>
                    <a:pt x="834" y="215"/>
                    <a:pt x="620" y="0"/>
                    <a:pt x="381" y="0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5" name="Google Shape;20235;p83"/>
            <p:cNvSpPr/>
            <p:nvPr/>
          </p:nvSpPr>
          <p:spPr>
            <a:xfrm>
              <a:off x="5255112" y="4324973"/>
              <a:ext cx="24896" cy="26297"/>
            </a:xfrm>
            <a:custGeom>
              <a:avLst/>
              <a:gdLst/>
              <a:ahLst/>
              <a:cxnLst/>
              <a:rect l="l" t="t" r="r" b="b"/>
              <a:pathLst>
                <a:path w="835" h="882" extrusionOk="0">
                  <a:moveTo>
                    <a:pt x="405" y="1"/>
                  </a:moveTo>
                  <a:cubicBezTo>
                    <a:pt x="429" y="48"/>
                    <a:pt x="453" y="120"/>
                    <a:pt x="453" y="215"/>
                  </a:cubicBezTo>
                  <a:cubicBezTo>
                    <a:pt x="453" y="453"/>
                    <a:pt x="239" y="644"/>
                    <a:pt x="1" y="644"/>
                  </a:cubicBezTo>
                  <a:cubicBezTo>
                    <a:pt x="72" y="810"/>
                    <a:pt x="215" y="882"/>
                    <a:pt x="405" y="882"/>
                  </a:cubicBezTo>
                  <a:cubicBezTo>
                    <a:pt x="644" y="882"/>
                    <a:pt x="834" y="668"/>
                    <a:pt x="834" y="453"/>
                  </a:cubicBezTo>
                  <a:cubicBezTo>
                    <a:pt x="834" y="215"/>
                    <a:pt x="667" y="1"/>
                    <a:pt x="405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6" name="Google Shape;20236;p83"/>
            <p:cNvSpPr/>
            <p:nvPr/>
          </p:nvSpPr>
          <p:spPr>
            <a:xfrm>
              <a:off x="5208958" y="4388182"/>
              <a:ext cx="24896" cy="26297"/>
            </a:xfrm>
            <a:custGeom>
              <a:avLst/>
              <a:gdLst/>
              <a:ahLst/>
              <a:cxnLst/>
              <a:rect l="l" t="t" r="r" b="b"/>
              <a:pathLst>
                <a:path w="835" h="882" extrusionOk="0">
                  <a:moveTo>
                    <a:pt x="406" y="0"/>
                  </a:moveTo>
                  <a:cubicBezTo>
                    <a:pt x="429" y="48"/>
                    <a:pt x="453" y="119"/>
                    <a:pt x="453" y="191"/>
                  </a:cubicBezTo>
                  <a:cubicBezTo>
                    <a:pt x="453" y="429"/>
                    <a:pt x="239" y="643"/>
                    <a:pt x="1" y="643"/>
                  </a:cubicBezTo>
                  <a:cubicBezTo>
                    <a:pt x="72" y="786"/>
                    <a:pt x="215" y="881"/>
                    <a:pt x="406" y="881"/>
                  </a:cubicBezTo>
                  <a:cubicBezTo>
                    <a:pt x="644" y="881"/>
                    <a:pt x="834" y="667"/>
                    <a:pt x="834" y="429"/>
                  </a:cubicBezTo>
                  <a:cubicBezTo>
                    <a:pt x="834" y="191"/>
                    <a:pt x="644" y="0"/>
                    <a:pt x="406" y="0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7" name="Google Shape;20237;p83"/>
            <p:cNvSpPr/>
            <p:nvPr/>
          </p:nvSpPr>
          <p:spPr>
            <a:xfrm>
              <a:off x="5123746" y="4364031"/>
              <a:ext cx="24896" cy="26297"/>
            </a:xfrm>
            <a:custGeom>
              <a:avLst/>
              <a:gdLst/>
              <a:ahLst/>
              <a:cxnLst/>
              <a:rect l="l" t="t" r="r" b="b"/>
              <a:pathLst>
                <a:path w="835" h="882" extrusionOk="0">
                  <a:moveTo>
                    <a:pt x="406" y="1"/>
                  </a:moveTo>
                  <a:cubicBezTo>
                    <a:pt x="430" y="48"/>
                    <a:pt x="453" y="120"/>
                    <a:pt x="453" y="215"/>
                  </a:cubicBezTo>
                  <a:cubicBezTo>
                    <a:pt x="453" y="453"/>
                    <a:pt x="239" y="644"/>
                    <a:pt x="1" y="644"/>
                  </a:cubicBezTo>
                  <a:cubicBezTo>
                    <a:pt x="72" y="810"/>
                    <a:pt x="215" y="882"/>
                    <a:pt x="406" y="882"/>
                  </a:cubicBezTo>
                  <a:cubicBezTo>
                    <a:pt x="644" y="882"/>
                    <a:pt x="834" y="691"/>
                    <a:pt x="834" y="453"/>
                  </a:cubicBezTo>
                  <a:cubicBezTo>
                    <a:pt x="834" y="215"/>
                    <a:pt x="668" y="1"/>
                    <a:pt x="406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8" name="Google Shape;20238;p83"/>
            <p:cNvSpPr/>
            <p:nvPr/>
          </p:nvSpPr>
          <p:spPr>
            <a:xfrm>
              <a:off x="5044228" y="4374675"/>
              <a:ext cx="24896" cy="26297"/>
            </a:xfrm>
            <a:custGeom>
              <a:avLst/>
              <a:gdLst/>
              <a:ahLst/>
              <a:cxnLst/>
              <a:rect l="l" t="t" r="r" b="b"/>
              <a:pathLst>
                <a:path w="835" h="882" extrusionOk="0">
                  <a:moveTo>
                    <a:pt x="382" y="1"/>
                  </a:moveTo>
                  <a:cubicBezTo>
                    <a:pt x="406" y="48"/>
                    <a:pt x="453" y="120"/>
                    <a:pt x="453" y="215"/>
                  </a:cubicBezTo>
                  <a:cubicBezTo>
                    <a:pt x="453" y="453"/>
                    <a:pt x="239" y="644"/>
                    <a:pt x="1" y="644"/>
                  </a:cubicBezTo>
                  <a:cubicBezTo>
                    <a:pt x="48" y="810"/>
                    <a:pt x="215" y="882"/>
                    <a:pt x="382" y="882"/>
                  </a:cubicBezTo>
                  <a:cubicBezTo>
                    <a:pt x="620" y="882"/>
                    <a:pt x="834" y="691"/>
                    <a:pt x="834" y="453"/>
                  </a:cubicBezTo>
                  <a:cubicBezTo>
                    <a:pt x="834" y="215"/>
                    <a:pt x="620" y="1"/>
                    <a:pt x="382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9" name="Google Shape;20239;p83"/>
            <p:cNvSpPr/>
            <p:nvPr/>
          </p:nvSpPr>
          <p:spPr>
            <a:xfrm>
              <a:off x="4963279" y="4471963"/>
              <a:ext cx="343707" cy="24180"/>
            </a:xfrm>
            <a:custGeom>
              <a:avLst/>
              <a:gdLst/>
              <a:ahLst/>
              <a:cxnLst/>
              <a:rect l="l" t="t" r="r" b="b"/>
              <a:pathLst>
                <a:path w="11528" h="811" extrusionOk="0">
                  <a:moveTo>
                    <a:pt x="120" y="0"/>
                  </a:moveTo>
                  <a:cubicBezTo>
                    <a:pt x="72" y="0"/>
                    <a:pt x="1" y="72"/>
                    <a:pt x="1" y="119"/>
                  </a:cubicBezTo>
                  <a:lnTo>
                    <a:pt x="1" y="691"/>
                  </a:lnTo>
                  <a:cubicBezTo>
                    <a:pt x="1" y="762"/>
                    <a:pt x="72" y="810"/>
                    <a:pt x="120" y="810"/>
                  </a:cubicBezTo>
                  <a:lnTo>
                    <a:pt x="11408" y="810"/>
                  </a:lnTo>
                  <a:cubicBezTo>
                    <a:pt x="11456" y="810"/>
                    <a:pt x="11527" y="762"/>
                    <a:pt x="11527" y="691"/>
                  </a:cubicBezTo>
                  <a:lnTo>
                    <a:pt x="11527" y="119"/>
                  </a:lnTo>
                  <a:cubicBezTo>
                    <a:pt x="11527" y="72"/>
                    <a:pt x="11456" y="0"/>
                    <a:pt x="11408" y="0"/>
                  </a:cubicBezTo>
                  <a:close/>
                </a:path>
              </a:pathLst>
            </a:custGeom>
            <a:solidFill>
              <a:srgbClr val="939F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0" name="Google Shape;20240;p83"/>
            <p:cNvSpPr/>
            <p:nvPr/>
          </p:nvSpPr>
          <p:spPr>
            <a:xfrm>
              <a:off x="5289191" y="4471963"/>
              <a:ext cx="17800" cy="24180"/>
            </a:xfrm>
            <a:custGeom>
              <a:avLst/>
              <a:gdLst/>
              <a:ahLst/>
              <a:cxnLst/>
              <a:rect l="l" t="t" r="r" b="b"/>
              <a:pathLst>
                <a:path w="597" h="811" extrusionOk="0">
                  <a:moveTo>
                    <a:pt x="1" y="0"/>
                  </a:moveTo>
                  <a:cubicBezTo>
                    <a:pt x="48" y="0"/>
                    <a:pt x="120" y="72"/>
                    <a:pt x="120" y="119"/>
                  </a:cubicBezTo>
                  <a:lnTo>
                    <a:pt x="120" y="691"/>
                  </a:lnTo>
                  <a:cubicBezTo>
                    <a:pt x="120" y="739"/>
                    <a:pt x="48" y="810"/>
                    <a:pt x="1" y="810"/>
                  </a:cubicBezTo>
                  <a:lnTo>
                    <a:pt x="477" y="810"/>
                  </a:lnTo>
                  <a:cubicBezTo>
                    <a:pt x="525" y="810"/>
                    <a:pt x="596" y="762"/>
                    <a:pt x="596" y="691"/>
                  </a:cubicBezTo>
                  <a:lnTo>
                    <a:pt x="596" y="119"/>
                  </a:lnTo>
                  <a:cubicBezTo>
                    <a:pt x="596" y="72"/>
                    <a:pt x="525" y="0"/>
                    <a:pt x="47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1" name="Google Shape;20241;p83"/>
            <p:cNvSpPr/>
            <p:nvPr/>
          </p:nvSpPr>
          <p:spPr>
            <a:xfrm>
              <a:off x="5002338" y="4163106"/>
              <a:ext cx="303934" cy="211597"/>
            </a:xfrm>
            <a:custGeom>
              <a:avLst/>
              <a:gdLst/>
              <a:ahLst/>
              <a:cxnLst/>
              <a:rect l="l" t="t" r="r" b="b"/>
              <a:pathLst>
                <a:path w="10194" h="7097" extrusionOk="0">
                  <a:moveTo>
                    <a:pt x="9526" y="334"/>
                  </a:moveTo>
                  <a:cubicBezTo>
                    <a:pt x="9669" y="334"/>
                    <a:pt x="9788" y="453"/>
                    <a:pt x="9788" y="595"/>
                  </a:cubicBezTo>
                  <a:cubicBezTo>
                    <a:pt x="9788" y="762"/>
                    <a:pt x="9669" y="881"/>
                    <a:pt x="9526" y="881"/>
                  </a:cubicBezTo>
                  <a:cubicBezTo>
                    <a:pt x="9384" y="881"/>
                    <a:pt x="9265" y="762"/>
                    <a:pt x="9265" y="595"/>
                  </a:cubicBezTo>
                  <a:cubicBezTo>
                    <a:pt x="9241" y="476"/>
                    <a:pt x="9384" y="334"/>
                    <a:pt x="9526" y="334"/>
                  </a:cubicBezTo>
                  <a:close/>
                  <a:moveTo>
                    <a:pt x="7359" y="1072"/>
                  </a:moveTo>
                  <a:cubicBezTo>
                    <a:pt x="7502" y="1072"/>
                    <a:pt x="7621" y="1191"/>
                    <a:pt x="7621" y="1358"/>
                  </a:cubicBezTo>
                  <a:cubicBezTo>
                    <a:pt x="7621" y="1500"/>
                    <a:pt x="7502" y="1619"/>
                    <a:pt x="7359" y="1619"/>
                  </a:cubicBezTo>
                  <a:cubicBezTo>
                    <a:pt x="7216" y="1619"/>
                    <a:pt x="7097" y="1500"/>
                    <a:pt x="7097" y="1358"/>
                  </a:cubicBezTo>
                  <a:cubicBezTo>
                    <a:pt x="7097" y="1191"/>
                    <a:pt x="7216" y="1072"/>
                    <a:pt x="7359" y="1072"/>
                  </a:cubicBezTo>
                  <a:close/>
                  <a:moveTo>
                    <a:pt x="6145" y="2739"/>
                  </a:moveTo>
                  <a:cubicBezTo>
                    <a:pt x="6288" y="2739"/>
                    <a:pt x="6407" y="2858"/>
                    <a:pt x="6407" y="3025"/>
                  </a:cubicBezTo>
                  <a:cubicBezTo>
                    <a:pt x="6407" y="3167"/>
                    <a:pt x="6288" y="3287"/>
                    <a:pt x="6145" y="3287"/>
                  </a:cubicBezTo>
                  <a:cubicBezTo>
                    <a:pt x="5978" y="3287"/>
                    <a:pt x="5859" y="3167"/>
                    <a:pt x="5859" y="3025"/>
                  </a:cubicBezTo>
                  <a:cubicBezTo>
                    <a:pt x="5859" y="2858"/>
                    <a:pt x="5978" y="2739"/>
                    <a:pt x="6145" y="2739"/>
                  </a:cubicBezTo>
                  <a:close/>
                  <a:moveTo>
                    <a:pt x="2025" y="4096"/>
                  </a:moveTo>
                  <a:cubicBezTo>
                    <a:pt x="2168" y="4096"/>
                    <a:pt x="2287" y="4215"/>
                    <a:pt x="2287" y="4358"/>
                  </a:cubicBezTo>
                  <a:cubicBezTo>
                    <a:pt x="2287" y="4501"/>
                    <a:pt x="2168" y="4620"/>
                    <a:pt x="2025" y="4620"/>
                  </a:cubicBezTo>
                  <a:cubicBezTo>
                    <a:pt x="1882" y="4620"/>
                    <a:pt x="1763" y="4501"/>
                    <a:pt x="1763" y="4358"/>
                  </a:cubicBezTo>
                  <a:cubicBezTo>
                    <a:pt x="1763" y="4239"/>
                    <a:pt x="1882" y="4096"/>
                    <a:pt x="2025" y="4096"/>
                  </a:cubicBezTo>
                  <a:close/>
                  <a:moveTo>
                    <a:pt x="4716" y="4644"/>
                  </a:moveTo>
                  <a:cubicBezTo>
                    <a:pt x="4859" y="4644"/>
                    <a:pt x="4978" y="4763"/>
                    <a:pt x="4978" y="4930"/>
                  </a:cubicBezTo>
                  <a:cubicBezTo>
                    <a:pt x="4978" y="5073"/>
                    <a:pt x="4859" y="5192"/>
                    <a:pt x="4716" y="5192"/>
                  </a:cubicBezTo>
                  <a:cubicBezTo>
                    <a:pt x="4549" y="5192"/>
                    <a:pt x="4430" y="5073"/>
                    <a:pt x="4430" y="4930"/>
                  </a:cubicBezTo>
                  <a:cubicBezTo>
                    <a:pt x="4406" y="4763"/>
                    <a:pt x="4525" y="4644"/>
                    <a:pt x="4716" y="4644"/>
                  </a:cubicBezTo>
                  <a:close/>
                  <a:moveTo>
                    <a:pt x="9526" y="0"/>
                  </a:moveTo>
                  <a:cubicBezTo>
                    <a:pt x="9169" y="0"/>
                    <a:pt x="8907" y="286"/>
                    <a:pt x="8907" y="643"/>
                  </a:cubicBezTo>
                  <a:lnTo>
                    <a:pt x="8907" y="691"/>
                  </a:lnTo>
                  <a:lnTo>
                    <a:pt x="7883" y="1024"/>
                  </a:lnTo>
                  <a:cubicBezTo>
                    <a:pt x="7764" y="834"/>
                    <a:pt x="7574" y="715"/>
                    <a:pt x="7336" y="715"/>
                  </a:cubicBezTo>
                  <a:cubicBezTo>
                    <a:pt x="7026" y="762"/>
                    <a:pt x="6764" y="1000"/>
                    <a:pt x="6740" y="1286"/>
                  </a:cubicBezTo>
                  <a:cubicBezTo>
                    <a:pt x="6740" y="1477"/>
                    <a:pt x="6764" y="1619"/>
                    <a:pt x="6883" y="1739"/>
                  </a:cubicBezTo>
                  <a:lnTo>
                    <a:pt x="6407" y="2429"/>
                  </a:lnTo>
                  <a:cubicBezTo>
                    <a:pt x="6337" y="2394"/>
                    <a:pt x="6255" y="2372"/>
                    <a:pt x="6178" y="2372"/>
                  </a:cubicBezTo>
                  <a:cubicBezTo>
                    <a:pt x="6150" y="2372"/>
                    <a:pt x="6123" y="2375"/>
                    <a:pt x="6097" y="2382"/>
                  </a:cubicBezTo>
                  <a:cubicBezTo>
                    <a:pt x="5811" y="2429"/>
                    <a:pt x="5573" y="2667"/>
                    <a:pt x="5549" y="2953"/>
                  </a:cubicBezTo>
                  <a:cubicBezTo>
                    <a:pt x="5502" y="3144"/>
                    <a:pt x="5573" y="3310"/>
                    <a:pt x="5692" y="3429"/>
                  </a:cubicBezTo>
                  <a:lnTo>
                    <a:pt x="5002" y="4382"/>
                  </a:lnTo>
                  <a:cubicBezTo>
                    <a:pt x="4906" y="4334"/>
                    <a:pt x="4835" y="4334"/>
                    <a:pt x="4716" y="4334"/>
                  </a:cubicBezTo>
                  <a:cubicBezTo>
                    <a:pt x="4430" y="4334"/>
                    <a:pt x="4240" y="4477"/>
                    <a:pt x="4121" y="4715"/>
                  </a:cubicBezTo>
                  <a:lnTo>
                    <a:pt x="2692" y="4382"/>
                  </a:lnTo>
                  <a:cubicBezTo>
                    <a:pt x="2692" y="4051"/>
                    <a:pt x="2406" y="3781"/>
                    <a:pt x="2060" y="3781"/>
                  </a:cubicBezTo>
                  <a:cubicBezTo>
                    <a:pt x="2033" y="3781"/>
                    <a:pt x="2005" y="3783"/>
                    <a:pt x="1977" y="3787"/>
                  </a:cubicBezTo>
                  <a:cubicBezTo>
                    <a:pt x="1668" y="3810"/>
                    <a:pt x="1430" y="4049"/>
                    <a:pt x="1406" y="4358"/>
                  </a:cubicBezTo>
                  <a:cubicBezTo>
                    <a:pt x="1382" y="4501"/>
                    <a:pt x="1430" y="4644"/>
                    <a:pt x="1501" y="4763"/>
                  </a:cubicBezTo>
                  <a:lnTo>
                    <a:pt x="24" y="6882"/>
                  </a:lnTo>
                  <a:cubicBezTo>
                    <a:pt x="1" y="6906"/>
                    <a:pt x="1" y="7002"/>
                    <a:pt x="96" y="7073"/>
                  </a:cubicBezTo>
                  <a:cubicBezTo>
                    <a:pt x="120" y="7097"/>
                    <a:pt x="144" y="7097"/>
                    <a:pt x="191" y="7097"/>
                  </a:cubicBezTo>
                  <a:cubicBezTo>
                    <a:pt x="239" y="7097"/>
                    <a:pt x="310" y="7073"/>
                    <a:pt x="334" y="7025"/>
                  </a:cubicBezTo>
                  <a:lnTo>
                    <a:pt x="1787" y="4954"/>
                  </a:lnTo>
                  <a:cubicBezTo>
                    <a:pt x="1882" y="4977"/>
                    <a:pt x="1977" y="5001"/>
                    <a:pt x="2049" y="5001"/>
                  </a:cubicBezTo>
                  <a:cubicBezTo>
                    <a:pt x="2287" y="5001"/>
                    <a:pt x="2501" y="4882"/>
                    <a:pt x="2596" y="4715"/>
                  </a:cubicBezTo>
                  <a:lnTo>
                    <a:pt x="4073" y="5049"/>
                  </a:lnTo>
                  <a:cubicBezTo>
                    <a:pt x="4141" y="5344"/>
                    <a:pt x="4404" y="5574"/>
                    <a:pt x="4718" y="5574"/>
                  </a:cubicBezTo>
                  <a:cubicBezTo>
                    <a:pt x="4733" y="5574"/>
                    <a:pt x="4748" y="5574"/>
                    <a:pt x="4764" y="5573"/>
                  </a:cubicBezTo>
                  <a:cubicBezTo>
                    <a:pt x="5073" y="5549"/>
                    <a:pt x="5264" y="5311"/>
                    <a:pt x="5335" y="5049"/>
                  </a:cubicBezTo>
                  <a:cubicBezTo>
                    <a:pt x="5359" y="4882"/>
                    <a:pt x="5335" y="4763"/>
                    <a:pt x="5240" y="4644"/>
                  </a:cubicBezTo>
                  <a:lnTo>
                    <a:pt x="5954" y="3644"/>
                  </a:lnTo>
                  <a:cubicBezTo>
                    <a:pt x="6050" y="3668"/>
                    <a:pt x="6097" y="3668"/>
                    <a:pt x="6192" y="3668"/>
                  </a:cubicBezTo>
                  <a:cubicBezTo>
                    <a:pt x="6502" y="3644"/>
                    <a:pt x="6740" y="3406"/>
                    <a:pt x="6764" y="3096"/>
                  </a:cubicBezTo>
                  <a:cubicBezTo>
                    <a:pt x="6764" y="2953"/>
                    <a:pt x="6740" y="2810"/>
                    <a:pt x="6645" y="2691"/>
                  </a:cubicBezTo>
                  <a:lnTo>
                    <a:pt x="7145" y="2001"/>
                  </a:lnTo>
                  <a:cubicBezTo>
                    <a:pt x="7216" y="2024"/>
                    <a:pt x="7264" y="2024"/>
                    <a:pt x="7359" y="2024"/>
                  </a:cubicBezTo>
                  <a:cubicBezTo>
                    <a:pt x="7717" y="2024"/>
                    <a:pt x="7979" y="1762"/>
                    <a:pt x="7979" y="1405"/>
                  </a:cubicBezTo>
                  <a:lnTo>
                    <a:pt x="9026" y="1048"/>
                  </a:lnTo>
                  <a:cubicBezTo>
                    <a:pt x="9131" y="1215"/>
                    <a:pt x="9308" y="1291"/>
                    <a:pt x="9511" y="1291"/>
                  </a:cubicBezTo>
                  <a:cubicBezTo>
                    <a:pt x="9540" y="1291"/>
                    <a:pt x="9569" y="1289"/>
                    <a:pt x="9598" y="1286"/>
                  </a:cubicBezTo>
                  <a:cubicBezTo>
                    <a:pt x="9884" y="1262"/>
                    <a:pt x="10122" y="1024"/>
                    <a:pt x="10146" y="715"/>
                  </a:cubicBezTo>
                  <a:cubicBezTo>
                    <a:pt x="10193" y="334"/>
                    <a:pt x="9884" y="0"/>
                    <a:pt x="952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2" name="Google Shape;20242;p83"/>
            <p:cNvSpPr/>
            <p:nvPr/>
          </p:nvSpPr>
          <p:spPr>
            <a:xfrm>
              <a:off x="5002338" y="4264627"/>
              <a:ext cx="302503" cy="181812"/>
            </a:xfrm>
            <a:custGeom>
              <a:avLst/>
              <a:gdLst/>
              <a:ahLst/>
              <a:cxnLst/>
              <a:rect l="l" t="t" r="r" b="b"/>
              <a:pathLst>
                <a:path w="10146" h="6098" extrusionOk="0">
                  <a:moveTo>
                    <a:pt x="9503" y="358"/>
                  </a:moveTo>
                  <a:cubicBezTo>
                    <a:pt x="9646" y="358"/>
                    <a:pt x="9765" y="477"/>
                    <a:pt x="9765" y="620"/>
                  </a:cubicBezTo>
                  <a:cubicBezTo>
                    <a:pt x="9765" y="763"/>
                    <a:pt x="9646" y="882"/>
                    <a:pt x="9503" y="882"/>
                  </a:cubicBezTo>
                  <a:cubicBezTo>
                    <a:pt x="9360" y="882"/>
                    <a:pt x="9241" y="763"/>
                    <a:pt x="9241" y="620"/>
                  </a:cubicBezTo>
                  <a:cubicBezTo>
                    <a:pt x="9241" y="477"/>
                    <a:pt x="9360" y="358"/>
                    <a:pt x="9503" y="358"/>
                  </a:cubicBezTo>
                  <a:close/>
                  <a:moveTo>
                    <a:pt x="4478" y="3549"/>
                  </a:moveTo>
                  <a:cubicBezTo>
                    <a:pt x="4621" y="3549"/>
                    <a:pt x="4740" y="3668"/>
                    <a:pt x="4740" y="3811"/>
                  </a:cubicBezTo>
                  <a:cubicBezTo>
                    <a:pt x="4764" y="3930"/>
                    <a:pt x="4621" y="4073"/>
                    <a:pt x="4478" y="4073"/>
                  </a:cubicBezTo>
                  <a:cubicBezTo>
                    <a:pt x="4311" y="4073"/>
                    <a:pt x="4192" y="3954"/>
                    <a:pt x="4192" y="3811"/>
                  </a:cubicBezTo>
                  <a:cubicBezTo>
                    <a:pt x="4192" y="3668"/>
                    <a:pt x="4311" y="3549"/>
                    <a:pt x="4478" y="3549"/>
                  </a:cubicBezTo>
                  <a:close/>
                  <a:moveTo>
                    <a:pt x="1787" y="3906"/>
                  </a:moveTo>
                  <a:cubicBezTo>
                    <a:pt x="1930" y="3906"/>
                    <a:pt x="2049" y="4025"/>
                    <a:pt x="2049" y="4168"/>
                  </a:cubicBezTo>
                  <a:cubicBezTo>
                    <a:pt x="2049" y="4287"/>
                    <a:pt x="1930" y="4430"/>
                    <a:pt x="1787" y="4430"/>
                  </a:cubicBezTo>
                  <a:cubicBezTo>
                    <a:pt x="1644" y="4430"/>
                    <a:pt x="1525" y="4311"/>
                    <a:pt x="1525" y="4168"/>
                  </a:cubicBezTo>
                  <a:cubicBezTo>
                    <a:pt x="1525" y="4025"/>
                    <a:pt x="1644" y="3906"/>
                    <a:pt x="1787" y="3906"/>
                  </a:cubicBezTo>
                  <a:close/>
                  <a:moveTo>
                    <a:pt x="7336" y="4335"/>
                  </a:moveTo>
                  <a:cubicBezTo>
                    <a:pt x="7478" y="4335"/>
                    <a:pt x="7597" y="4454"/>
                    <a:pt x="7597" y="4621"/>
                  </a:cubicBezTo>
                  <a:cubicBezTo>
                    <a:pt x="7597" y="4763"/>
                    <a:pt x="7478" y="4883"/>
                    <a:pt x="7336" y="4883"/>
                  </a:cubicBezTo>
                  <a:cubicBezTo>
                    <a:pt x="7169" y="4883"/>
                    <a:pt x="7050" y="4763"/>
                    <a:pt x="7050" y="4621"/>
                  </a:cubicBezTo>
                  <a:cubicBezTo>
                    <a:pt x="7050" y="4454"/>
                    <a:pt x="7169" y="4335"/>
                    <a:pt x="7336" y="4335"/>
                  </a:cubicBezTo>
                  <a:close/>
                  <a:moveTo>
                    <a:pt x="9526" y="1"/>
                  </a:moveTo>
                  <a:cubicBezTo>
                    <a:pt x="9169" y="1"/>
                    <a:pt x="8907" y="263"/>
                    <a:pt x="8907" y="620"/>
                  </a:cubicBezTo>
                  <a:cubicBezTo>
                    <a:pt x="8907" y="858"/>
                    <a:pt x="9026" y="1072"/>
                    <a:pt x="9193" y="1167"/>
                  </a:cubicBezTo>
                  <a:lnTo>
                    <a:pt x="8955" y="1834"/>
                  </a:lnTo>
                  <a:lnTo>
                    <a:pt x="8883" y="1834"/>
                  </a:lnTo>
                  <a:cubicBezTo>
                    <a:pt x="8788" y="1834"/>
                    <a:pt x="8693" y="1930"/>
                    <a:pt x="8693" y="2025"/>
                  </a:cubicBezTo>
                  <a:cubicBezTo>
                    <a:pt x="8693" y="2096"/>
                    <a:pt x="8788" y="2191"/>
                    <a:pt x="8883" y="2191"/>
                  </a:cubicBezTo>
                  <a:cubicBezTo>
                    <a:pt x="9026" y="2191"/>
                    <a:pt x="9145" y="2311"/>
                    <a:pt x="9145" y="2477"/>
                  </a:cubicBezTo>
                  <a:cubicBezTo>
                    <a:pt x="9145" y="2620"/>
                    <a:pt x="9026" y="2739"/>
                    <a:pt x="8883" y="2739"/>
                  </a:cubicBezTo>
                  <a:cubicBezTo>
                    <a:pt x="8764" y="2739"/>
                    <a:pt x="8645" y="2644"/>
                    <a:pt x="8598" y="2525"/>
                  </a:cubicBezTo>
                  <a:cubicBezTo>
                    <a:pt x="8578" y="2446"/>
                    <a:pt x="8509" y="2400"/>
                    <a:pt x="8446" y="2400"/>
                  </a:cubicBezTo>
                  <a:cubicBezTo>
                    <a:pt x="8432" y="2400"/>
                    <a:pt x="8419" y="2402"/>
                    <a:pt x="8407" y="2406"/>
                  </a:cubicBezTo>
                  <a:cubicBezTo>
                    <a:pt x="8312" y="2430"/>
                    <a:pt x="8240" y="2525"/>
                    <a:pt x="8288" y="2620"/>
                  </a:cubicBezTo>
                  <a:cubicBezTo>
                    <a:pt x="8312" y="2739"/>
                    <a:pt x="8360" y="2834"/>
                    <a:pt x="8455" y="2906"/>
                  </a:cubicBezTo>
                  <a:lnTo>
                    <a:pt x="7621" y="4025"/>
                  </a:lnTo>
                  <a:cubicBezTo>
                    <a:pt x="7526" y="3954"/>
                    <a:pt x="7455" y="3930"/>
                    <a:pt x="7336" y="3930"/>
                  </a:cubicBezTo>
                  <a:cubicBezTo>
                    <a:pt x="7050" y="3930"/>
                    <a:pt x="6859" y="4073"/>
                    <a:pt x="6764" y="4311"/>
                  </a:cubicBezTo>
                  <a:lnTo>
                    <a:pt x="5121" y="3787"/>
                  </a:lnTo>
                  <a:lnTo>
                    <a:pt x="5121" y="3739"/>
                  </a:lnTo>
                  <a:cubicBezTo>
                    <a:pt x="5121" y="3382"/>
                    <a:pt x="4859" y="3120"/>
                    <a:pt x="4502" y="3120"/>
                  </a:cubicBezTo>
                  <a:cubicBezTo>
                    <a:pt x="4192" y="3120"/>
                    <a:pt x="3930" y="3358"/>
                    <a:pt x="3882" y="3620"/>
                  </a:cubicBezTo>
                  <a:lnTo>
                    <a:pt x="2358" y="3811"/>
                  </a:lnTo>
                  <a:cubicBezTo>
                    <a:pt x="2239" y="3597"/>
                    <a:pt x="2025" y="3477"/>
                    <a:pt x="1787" y="3477"/>
                  </a:cubicBezTo>
                  <a:cubicBezTo>
                    <a:pt x="1430" y="3477"/>
                    <a:pt x="1168" y="3739"/>
                    <a:pt x="1168" y="4097"/>
                  </a:cubicBezTo>
                  <a:cubicBezTo>
                    <a:pt x="1168" y="4216"/>
                    <a:pt x="1191" y="4335"/>
                    <a:pt x="1263" y="4430"/>
                  </a:cubicBezTo>
                  <a:lnTo>
                    <a:pt x="72" y="5835"/>
                  </a:lnTo>
                  <a:cubicBezTo>
                    <a:pt x="1" y="5883"/>
                    <a:pt x="1" y="6002"/>
                    <a:pt x="96" y="6073"/>
                  </a:cubicBezTo>
                  <a:cubicBezTo>
                    <a:pt x="120" y="6097"/>
                    <a:pt x="144" y="6097"/>
                    <a:pt x="215" y="6097"/>
                  </a:cubicBezTo>
                  <a:cubicBezTo>
                    <a:pt x="263" y="6097"/>
                    <a:pt x="310" y="6073"/>
                    <a:pt x="334" y="6049"/>
                  </a:cubicBezTo>
                  <a:lnTo>
                    <a:pt x="1525" y="4644"/>
                  </a:lnTo>
                  <a:cubicBezTo>
                    <a:pt x="1620" y="4668"/>
                    <a:pt x="1692" y="4692"/>
                    <a:pt x="1787" y="4692"/>
                  </a:cubicBezTo>
                  <a:cubicBezTo>
                    <a:pt x="2120" y="4692"/>
                    <a:pt x="2382" y="4430"/>
                    <a:pt x="2406" y="4097"/>
                  </a:cubicBezTo>
                  <a:lnTo>
                    <a:pt x="3906" y="3930"/>
                  </a:lnTo>
                  <a:cubicBezTo>
                    <a:pt x="4002" y="4168"/>
                    <a:pt x="4240" y="4311"/>
                    <a:pt x="4502" y="4311"/>
                  </a:cubicBezTo>
                  <a:cubicBezTo>
                    <a:pt x="4716" y="4311"/>
                    <a:pt x="4906" y="4192"/>
                    <a:pt x="5026" y="4049"/>
                  </a:cubicBezTo>
                  <a:lnTo>
                    <a:pt x="6740" y="4621"/>
                  </a:lnTo>
                  <a:cubicBezTo>
                    <a:pt x="6788" y="4906"/>
                    <a:pt x="7026" y="5121"/>
                    <a:pt x="7359" y="5121"/>
                  </a:cubicBezTo>
                  <a:cubicBezTo>
                    <a:pt x="7717" y="5121"/>
                    <a:pt x="7979" y="4859"/>
                    <a:pt x="7979" y="4501"/>
                  </a:cubicBezTo>
                  <a:cubicBezTo>
                    <a:pt x="7979" y="4382"/>
                    <a:pt x="7955" y="4287"/>
                    <a:pt x="7883" y="4192"/>
                  </a:cubicBezTo>
                  <a:lnTo>
                    <a:pt x="8788" y="3001"/>
                  </a:lnTo>
                  <a:lnTo>
                    <a:pt x="8907" y="3001"/>
                  </a:lnTo>
                  <a:cubicBezTo>
                    <a:pt x="9265" y="3001"/>
                    <a:pt x="9526" y="2739"/>
                    <a:pt x="9526" y="2382"/>
                  </a:cubicBezTo>
                  <a:cubicBezTo>
                    <a:pt x="9526" y="2168"/>
                    <a:pt x="9431" y="2025"/>
                    <a:pt x="9288" y="1906"/>
                  </a:cubicBezTo>
                  <a:lnTo>
                    <a:pt x="9550" y="1167"/>
                  </a:lnTo>
                  <a:cubicBezTo>
                    <a:pt x="9585" y="1175"/>
                    <a:pt x="9619" y="1179"/>
                    <a:pt x="9652" y="1179"/>
                  </a:cubicBezTo>
                  <a:cubicBezTo>
                    <a:pt x="9936" y="1179"/>
                    <a:pt x="10146" y="918"/>
                    <a:pt x="10146" y="620"/>
                  </a:cubicBezTo>
                  <a:cubicBezTo>
                    <a:pt x="10146" y="263"/>
                    <a:pt x="9884" y="1"/>
                    <a:pt x="952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3" name="Google Shape;20243;p83"/>
            <p:cNvSpPr/>
            <p:nvPr/>
          </p:nvSpPr>
          <p:spPr>
            <a:xfrm>
              <a:off x="4957614" y="4147482"/>
              <a:ext cx="354321" cy="355037"/>
            </a:xfrm>
            <a:custGeom>
              <a:avLst/>
              <a:gdLst/>
              <a:ahLst/>
              <a:cxnLst/>
              <a:rect l="l" t="t" r="r" b="b"/>
              <a:pathLst>
                <a:path w="11884" h="11908" extrusionOk="0">
                  <a:moveTo>
                    <a:pt x="929" y="0"/>
                  </a:moveTo>
                  <a:cubicBezTo>
                    <a:pt x="810" y="0"/>
                    <a:pt x="715" y="48"/>
                    <a:pt x="715" y="167"/>
                  </a:cubicBezTo>
                  <a:lnTo>
                    <a:pt x="715" y="977"/>
                  </a:lnTo>
                  <a:lnTo>
                    <a:pt x="524" y="977"/>
                  </a:lnTo>
                  <a:cubicBezTo>
                    <a:pt x="429" y="977"/>
                    <a:pt x="334" y="1048"/>
                    <a:pt x="334" y="1119"/>
                  </a:cubicBezTo>
                  <a:cubicBezTo>
                    <a:pt x="334" y="1239"/>
                    <a:pt x="405" y="1334"/>
                    <a:pt x="524" y="1334"/>
                  </a:cubicBezTo>
                  <a:lnTo>
                    <a:pt x="715" y="1334"/>
                  </a:lnTo>
                  <a:lnTo>
                    <a:pt x="715" y="2239"/>
                  </a:lnTo>
                  <a:lnTo>
                    <a:pt x="524" y="2239"/>
                  </a:lnTo>
                  <a:cubicBezTo>
                    <a:pt x="429" y="2239"/>
                    <a:pt x="334" y="2286"/>
                    <a:pt x="334" y="2382"/>
                  </a:cubicBezTo>
                  <a:cubicBezTo>
                    <a:pt x="334" y="2501"/>
                    <a:pt x="405" y="2596"/>
                    <a:pt x="524" y="2596"/>
                  </a:cubicBezTo>
                  <a:lnTo>
                    <a:pt x="715" y="2596"/>
                  </a:lnTo>
                  <a:lnTo>
                    <a:pt x="715" y="3477"/>
                  </a:lnTo>
                  <a:lnTo>
                    <a:pt x="524" y="3477"/>
                  </a:lnTo>
                  <a:cubicBezTo>
                    <a:pt x="429" y="3477"/>
                    <a:pt x="334" y="3549"/>
                    <a:pt x="334" y="3620"/>
                  </a:cubicBezTo>
                  <a:cubicBezTo>
                    <a:pt x="334" y="3739"/>
                    <a:pt x="405" y="3834"/>
                    <a:pt x="524" y="3834"/>
                  </a:cubicBezTo>
                  <a:lnTo>
                    <a:pt x="715" y="3834"/>
                  </a:lnTo>
                  <a:lnTo>
                    <a:pt x="715" y="4739"/>
                  </a:lnTo>
                  <a:lnTo>
                    <a:pt x="524" y="4739"/>
                  </a:lnTo>
                  <a:cubicBezTo>
                    <a:pt x="429" y="4739"/>
                    <a:pt x="334" y="4787"/>
                    <a:pt x="334" y="4882"/>
                  </a:cubicBezTo>
                  <a:cubicBezTo>
                    <a:pt x="334" y="5001"/>
                    <a:pt x="405" y="5096"/>
                    <a:pt x="524" y="5096"/>
                  </a:cubicBezTo>
                  <a:lnTo>
                    <a:pt x="715" y="5096"/>
                  </a:lnTo>
                  <a:lnTo>
                    <a:pt x="715" y="5978"/>
                  </a:lnTo>
                  <a:lnTo>
                    <a:pt x="524" y="5978"/>
                  </a:lnTo>
                  <a:cubicBezTo>
                    <a:pt x="429" y="5978"/>
                    <a:pt x="334" y="6049"/>
                    <a:pt x="334" y="6120"/>
                  </a:cubicBezTo>
                  <a:cubicBezTo>
                    <a:pt x="334" y="6240"/>
                    <a:pt x="405" y="6335"/>
                    <a:pt x="524" y="6335"/>
                  </a:cubicBezTo>
                  <a:lnTo>
                    <a:pt x="715" y="6335"/>
                  </a:lnTo>
                  <a:lnTo>
                    <a:pt x="715" y="7240"/>
                  </a:lnTo>
                  <a:lnTo>
                    <a:pt x="524" y="7240"/>
                  </a:lnTo>
                  <a:cubicBezTo>
                    <a:pt x="429" y="7240"/>
                    <a:pt x="334" y="7287"/>
                    <a:pt x="334" y="7383"/>
                  </a:cubicBezTo>
                  <a:cubicBezTo>
                    <a:pt x="334" y="7502"/>
                    <a:pt x="405" y="7597"/>
                    <a:pt x="524" y="7597"/>
                  </a:cubicBezTo>
                  <a:lnTo>
                    <a:pt x="715" y="7597"/>
                  </a:lnTo>
                  <a:lnTo>
                    <a:pt x="715" y="8478"/>
                  </a:lnTo>
                  <a:lnTo>
                    <a:pt x="524" y="8478"/>
                  </a:lnTo>
                  <a:cubicBezTo>
                    <a:pt x="429" y="8478"/>
                    <a:pt x="334" y="8550"/>
                    <a:pt x="334" y="8621"/>
                  </a:cubicBezTo>
                  <a:cubicBezTo>
                    <a:pt x="334" y="8740"/>
                    <a:pt x="405" y="8835"/>
                    <a:pt x="524" y="8835"/>
                  </a:cubicBezTo>
                  <a:lnTo>
                    <a:pt x="715" y="8835"/>
                  </a:lnTo>
                  <a:lnTo>
                    <a:pt x="715" y="9740"/>
                  </a:lnTo>
                  <a:lnTo>
                    <a:pt x="524" y="9740"/>
                  </a:lnTo>
                  <a:cubicBezTo>
                    <a:pt x="429" y="9740"/>
                    <a:pt x="334" y="9788"/>
                    <a:pt x="334" y="9883"/>
                  </a:cubicBezTo>
                  <a:cubicBezTo>
                    <a:pt x="334" y="10002"/>
                    <a:pt x="405" y="10097"/>
                    <a:pt x="524" y="10097"/>
                  </a:cubicBezTo>
                  <a:lnTo>
                    <a:pt x="715" y="10097"/>
                  </a:lnTo>
                  <a:lnTo>
                    <a:pt x="715" y="10717"/>
                  </a:lnTo>
                  <a:lnTo>
                    <a:pt x="310" y="10717"/>
                  </a:lnTo>
                  <a:cubicBezTo>
                    <a:pt x="167" y="10717"/>
                    <a:pt x="0" y="10836"/>
                    <a:pt x="0" y="11002"/>
                  </a:cubicBezTo>
                  <a:lnTo>
                    <a:pt x="0" y="11693"/>
                  </a:lnTo>
                  <a:cubicBezTo>
                    <a:pt x="0" y="11788"/>
                    <a:pt x="96" y="11884"/>
                    <a:pt x="191" y="11884"/>
                  </a:cubicBezTo>
                  <a:lnTo>
                    <a:pt x="1548" y="11884"/>
                  </a:lnTo>
                  <a:cubicBezTo>
                    <a:pt x="1596" y="11884"/>
                    <a:pt x="1620" y="11884"/>
                    <a:pt x="1644" y="11836"/>
                  </a:cubicBezTo>
                  <a:cubicBezTo>
                    <a:pt x="1763" y="11693"/>
                    <a:pt x="1667" y="11550"/>
                    <a:pt x="1524" y="11550"/>
                  </a:cubicBezTo>
                  <a:lnTo>
                    <a:pt x="334" y="11550"/>
                  </a:lnTo>
                  <a:lnTo>
                    <a:pt x="334" y="11074"/>
                  </a:lnTo>
                  <a:lnTo>
                    <a:pt x="11503" y="11074"/>
                  </a:lnTo>
                  <a:lnTo>
                    <a:pt x="11503" y="11550"/>
                  </a:lnTo>
                  <a:lnTo>
                    <a:pt x="2310" y="11550"/>
                  </a:lnTo>
                  <a:cubicBezTo>
                    <a:pt x="2215" y="11550"/>
                    <a:pt x="2120" y="11598"/>
                    <a:pt x="2120" y="11693"/>
                  </a:cubicBezTo>
                  <a:cubicBezTo>
                    <a:pt x="2120" y="11812"/>
                    <a:pt x="2191" y="11907"/>
                    <a:pt x="2310" y="11907"/>
                  </a:cubicBezTo>
                  <a:lnTo>
                    <a:pt x="11550" y="11907"/>
                  </a:lnTo>
                  <a:cubicBezTo>
                    <a:pt x="11717" y="11907"/>
                    <a:pt x="11860" y="11788"/>
                    <a:pt x="11860" y="11598"/>
                  </a:cubicBezTo>
                  <a:lnTo>
                    <a:pt x="11860" y="11050"/>
                  </a:lnTo>
                  <a:cubicBezTo>
                    <a:pt x="11884" y="10836"/>
                    <a:pt x="11765" y="10717"/>
                    <a:pt x="11622" y="10717"/>
                  </a:cubicBezTo>
                  <a:lnTo>
                    <a:pt x="1096" y="10717"/>
                  </a:lnTo>
                  <a:lnTo>
                    <a:pt x="1096" y="167"/>
                  </a:lnTo>
                  <a:cubicBezTo>
                    <a:pt x="1096" y="95"/>
                    <a:pt x="1024" y="0"/>
                    <a:pt x="92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44" name="Google Shape;20244;p83"/>
          <p:cNvGrpSpPr/>
          <p:nvPr/>
        </p:nvGrpSpPr>
        <p:grpSpPr>
          <a:xfrm>
            <a:off x="5518786" y="4147482"/>
            <a:ext cx="355037" cy="352207"/>
            <a:chOff x="5556873" y="4147482"/>
            <a:chExt cx="355037" cy="352207"/>
          </a:xfrm>
        </p:grpSpPr>
        <p:sp>
          <p:nvSpPr>
            <p:cNvPr id="20245" name="Google Shape;20245;p83"/>
            <p:cNvSpPr/>
            <p:nvPr/>
          </p:nvSpPr>
          <p:spPr>
            <a:xfrm>
              <a:off x="5563283" y="4410901"/>
              <a:ext cx="343678" cy="83810"/>
            </a:xfrm>
            <a:custGeom>
              <a:avLst/>
              <a:gdLst/>
              <a:ahLst/>
              <a:cxnLst/>
              <a:rect l="l" t="t" r="r" b="b"/>
              <a:pathLst>
                <a:path w="11527" h="2811" extrusionOk="0">
                  <a:moveTo>
                    <a:pt x="191" y="0"/>
                  </a:moveTo>
                  <a:cubicBezTo>
                    <a:pt x="95" y="0"/>
                    <a:pt x="0" y="96"/>
                    <a:pt x="0" y="191"/>
                  </a:cubicBezTo>
                  <a:lnTo>
                    <a:pt x="0" y="1405"/>
                  </a:lnTo>
                  <a:lnTo>
                    <a:pt x="0" y="2620"/>
                  </a:lnTo>
                  <a:cubicBezTo>
                    <a:pt x="0" y="2715"/>
                    <a:pt x="95" y="2810"/>
                    <a:pt x="191" y="2810"/>
                  </a:cubicBezTo>
                  <a:lnTo>
                    <a:pt x="10455" y="2810"/>
                  </a:lnTo>
                  <a:cubicBezTo>
                    <a:pt x="10502" y="2810"/>
                    <a:pt x="10574" y="2763"/>
                    <a:pt x="10598" y="2715"/>
                  </a:cubicBezTo>
                  <a:lnTo>
                    <a:pt x="11503" y="1501"/>
                  </a:lnTo>
                  <a:cubicBezTo>
                    <a:pt x="11526" y="1453"/>
                    <a:pt x="11526" y="1382"/>
                    <a:pt x="11503" y="1310"/>
                  </a:cubicBezTo>
                  <a:lnTo>
                    <a:pt x="10598" y="96"/>
                  </a:lnTo>
                  <a:cubicBezTo>
                    <a:pt x="10574" y="24"/>
                    <a:pt x="10502" y="0"/>
                    <a:pt x="10455" y="0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6" name="Google Shape;20246;p83"/>
            <p:cNvSpPr/>
            <p:nvPr/>
          </p:nvSpPr>
          <p:spPr>
            <a:xfrm>
              <a:off x="5563283" y="4289493"/>
              <a:ext cx="343678" cy="83094"/>
            </a:xfrm>
            <a:custGeom>
              <a:avLst/>
              <a:gdLst/>
              <a:ahLst/>
              <a:cxnLst/>
              <a:rect l="l" t="t" r="r" b="b"/>
              <a:pathLst>
                <a:path w="11527" h="2787" extrusionOk="0">
                  <a:moveTo>
                    <a:pt x="191" y="0"/>
                  </a:moveTo>
                  <a:cubicBezTo>
                    <a:pt x="95" y="0"/>
                    <a:pt x="0" y="95"/>
                    <a:pt x="0" y="167"/>
                  </a:cubicBezTo>
                  <a:lnTo>
                    <a:pt x="0" y="1405"/>
                  </a:lnTo>
                  <a:lnTo>
                    <a:pt x="0" y="2620"/>
                  </a:lnTo>
                  <a:cubicBezTo>
                    <a:pt x="0" y="2715"/>
                    <a:pt x="95" y="2786"/>
                    <a:pt x="191" y="2786"/>
                  </a:cubicBezTo>
                  <a:lnTo>
                    <a:pt x="10455" y="2786"/>
                  </a:lnTo>
                  <a:cubicBezTo>
                    <a:pt x="10502" y="2786"/>
                    <a:pt x="10574" y="2763"/>
                    <a:pt x="10598" y="2715"/>
                  </a:cubicBezTo>
                  <a:lnTo>
                    <a:pt x="11503" y="1477"/>
                  </a:lnTo>
                  <a:cubicBezTo>
                    <a:pt x="11526" y="1453"/>
                    <a:pt x="11526" y="1357"/>
                    <a:pt x="11503" y="1310"/>
                  </a:cubicBezTo>
                  <a:lnTo>
                    <a:pt x="10598" y="95"/>
                  </a:lnTo>
                  <a:cubicBezTo>
                    <a:pt x="10574" y="24"/>
                    <a:pt x="10502" y="0"/>
                    <a:pt x="10455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7" name="Google Shape;20247;p83"/>
            <p:cNvSpPr/>
            <p:nvPr/>
          </p:nvSpPr>
          <p:spPr>
            <a:xfrm>
              <a:off x="5563283" y="4166654"/>
              <a:ext cx="343678" cy="83810"/>
            </a:xfrm>
            <a:custGeom>
              <a:avLst/>
              <a:gdLst/>
              <a:ahLst/>
              <a:cxnLst/>
              <a:rect l="l" t="t" r="r" b="b"/>
              <a:pathLst>
                <a:path w="11527" h="2811" extrusionOk="0">
                  <a:moveTo>
                    <a:pt x="191" y="0"/>
                  </a:moveTo>
                  <a:cubicBezTo>
                    <a:pt x="95" y="0"/>
                    <a:pt x="0" y="95"/>
                    <a:pt x="0" y="191"/>
                  </a:cubicBezTo>
                  <a:lnTo>
                    <a:pt x="0" y="1405"/>
                  </a:lnTo>
                  <a:lnTo>
                    <a:pt x="0" y="2620"/>
                  </a:lnTo>
                  <a:cubicBezTo>
                    <a:pt x="0" y="2715"/>
                    <a:pt x="95" y="2810"/>
                    <a:pt x="191" y="2810"/>
                  </a:cubicBezTo>
                  <a:lnTo>
                    <a:pt x="10455" y="2810"/>
                  </a:lnTo>
                  <a:cubicBezTo>
                    <a:pt x="10502" y="2810"/>
                    <a:pt x="10574" y="2786"/>
                    <a:pt x="10598" y="2715"/>
                  </a:cubicBezTo>
                  <a:lnTo>
                    <a:pt x="11503" y="1500"/>
                  </a:lnTo>
                  <a:cubicBezTo>
                    <a:pt x="11526" y="1477"/>
                    <a:pt x="11526" y="1381"/>
                    <a:pt x="11503" y="1310"/>
                  </a:cubicBezTo>
                  <a:lnTo>
                    <a:pt x="10598" y="95"/>
                  </a:lnTo>
                  <a:cubicBezTo>
                    <a:pt x="10574" y="24"/>
                    <a:pt x="10502" y="0"/>
                    <a:pt x="10455" y="0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8" name="Google Shape;20248;p83"/>
            <p:cNvSpPr/>
            <p:nvPr/>
          </p:nvSpPr>
          <p:spPr>
            <a:xfrm>
              <a:off x="5860065" y="4411617"/>
              <a:ext cx="46183" cy="84526"/>
            </a:xfrm>
            <a:custGeom>
              <a:avLst/>
              <a:gdLst/>
              <a:ahLst/>
              <a:cxnLst/>
              <a:rect l="l" t="t" r="r" b="b"/>
              <a:pathLst>
                <a:path w="1549" h="2835" extrusionOk="0">
                  <a:moveTo>
                    <a:pt x="1" y="0"/>
                  </a:moveTo>
                  <a:cubicBezTo>
                    <a:pt x="48" y="0"/>
                    <a:pt x="120" y="48"/>
                    <a:pt x="143" y="95"/>
                  </a:cubicBezTo>
                  <a:lnTo>
                    <a:pt x="1025" y="1310"/>
                  </a:lnTo>
                  <a:cubicBezTo>
                    <a:pt x="1096" y="1381"/>
                    <a:pt x="1096" y="1477"/>
                    <a:pt x="1025" y="1524"/>
                  </a:cubicBezTo>
                  <a:lnTo>
                    <a:pt x="143" y="2739"/>
                  </a:lnTo>
                  <a:cubicBezTo>
                    <a:pt x="120" y="2810"/>
                    <a:pt x="48" y="2834"/>
                    <a:pt x="1" y="2834"/>
                  </a:cubicBezTo>
                  <a:lnTo>
                    <a:pt x="477" y="2834"/>
                  </a:lnTo>
                  <a:cubicBezTo>
                    <a:pt x="524" y="2834"/>
                    <a:pt x="596" y="2810"/>
                    <a:pt x="620" y="2739"/>
                  </a:cubicBezTo>
                  <a:lnTo>
                    <a:pt x="1501" y="1524"/>
                  </a:lnTo>
                  <a:cubicBezTo>
                    <a:pt x="1549" y="1429"/>
                    <a:pt x="1549" y="1358"/>
                    <a:pt x="1501" y="1310"/>
                  </a:cubicBezTo>
                  <a:lnTo>
                    <a:pt x="620" y="95"/>
                  </a:lnTo>
                  <a:cubicBezTo>
                    <a:pt x="596" y="48"/>
                    <a:pt x="524" y="0"/>
                    <a:pt x="477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9" name="Google Shape;20249;p83"/>
            <p:cNvSpPr/>
            <p:nvPr/>
          </p:nvSpPr>
          <p:spPr>
            <a:xfrm>
              <a:off x="5860065" y="4289493"/>
              <a:ext cx="46183" cy="84496"/>
            </a:xfrm>
            <a:custGeom>
              <a:avLst/>
              <a:gdLst/>
              <a:ahLst/>
              <a:cxnLst/>
              <a:rect l="l" t="t" r="r" b="b"/>
              <a:pathLst>
                <a:path w="1549" h="2834" extrusionOk="0">
                  <a:moveTo>
                    <a:pt x="1" y="0"/>
                  </a:moveTo>
                  <a:cubicBezTo>
                    <a:pt x="48" y="0"/>
                    <a:pt x="120" y="24"/>
                    <a:pt x="143" y="72"/>
                  </a:cubicBezTo>
                  <a:lnTo>
                    <a:pt x="1025" y="1310"/>
                  </a:lnTo>
                  <a:cubicBezTo>
                    <a:pt x="1096" y="1357"/>
                    <a:pt x="1096" y="1453"/>
                    <a:pt x="1025" y="1524"/>
                  </a:cubicBezTo>
                  <a:lnTo>
                    <a:pt x="143" y="2739"/>
                  </a:lnTo>
                  <a:cubicBezTo>
                    <a:pt x="120" y="2786"/>
                    <a:pt x="48" y="2834"/>
                    <a:pt x="1" y="2834"/>
                  </a:cubicBezTo>
                  <a:lnTo>
                    <a:pt x="477" y="2834"/>
                  </a:lnTo>
                  <a:cubicBezTo>
                    <a:pt x="524" y="2834"/>
                    <a:pt x="596" y="2786"/>
                    <a:pt x="620" y="2739"/>
                  </a:cubicBezTo>
                  <a:lnTo>
                    <a:pt x="1501" y="1524"/>
                  </a:lnTo>
                  <a:cubicBezTo>
                    <a:pt x="1549" y="1453"/>
                    <a:pt x="1549" y="1357"/>
                    <a:pt x="1501" y="1310"/>
                  </a:cubicBezTo>
                  <a:lnTo>
                    <a:pt x="620" y="72"/>
                  </a:lnTo>
                  <a:cubicBezTo>
                    <a:pt x="596" y="24"/>
                    <a:pt x="524" y="0"/>
                    <a:pt x="477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0" name="Google Shape;20250;p83"/>
            <p:cNvSpPr/>
            <p:nvPr/>
          </p:nvSpPr>
          <p:spPr>
            <a:xfrm>
              <a:off x="5860065" y="4167370"/>
              <a:ext cx="46183" cy="83810"/>
            </a:xfrm>
            <a:custGeom>
              <a:avLst/>
              <a:gdLst/>
              <a:ahLst/>
              <a:cxnLst/>
              <a:rect l="l" t="t" r="r" b="b"/>
              <a:pathLst>
                <a:path w="1549" h="2811" extrusionOk="0">
                  <a:moveTo>
                    <a:pt x="1" y="0"/>
                  </a:moveTo>
                  <a:cubicBezTo>
                    <a:pt x="48" y="0"/>
                    <a:pt x="120" y="0"/>
                    <a:pt x="143" y="71"/>
                  </a:cubicBezTo>
                  <a:lnTo>
                    <a:pt x="1025" y="1286"/>
                  </a:lnTo>
                  <a:cubicBezTo>
                    <a:pt x="1096" y="1357"/>
                    <a:pt x="1096" y="1453"/>
                    <a:pt x="1025" y="1500"/>
                  </a:cubicBezTo>
                  <a:lnTo>
                    <a:pt x="143" y="2715"/>
                  </a:lnTo>
                  <a:cubicBezTo>
                    <a:pt x="120" y="2786"/>
                    <a:pt x="48" y="2810"/>
                    <a:pt x="1" y="2810"/>
                  </a:cubicBezTo>
                  <a:lnTo>
                    <a:pt x="477" y="2810"/>
                  </a:lnTo>
                  <a:cubicBezTo>
                    <a:pt x="524" y="2810"/>
                    <a:pt x="596" y="2786"/>
                    <a:pt x="620" y="2715"/>
                  </a:cubicBezTo>
                  <a:lnTo>
                    <a:pt x="1501" y="1500"/>
                  </a:lnTo>
                  <a:cubicBezTo>
                    <a:pt x="1549" y="1453"/>
                    <a:pt x="1549" y="1357"/>
                    <a:pt x="1501" y="1286"/>
                  </a:cubicBezTo>
                  <a:lnTo>
                    <a:pt x="620" y="71"/>
                  </a:lnTo>
                  <a:cubicBezTo>
                    <a:pt x="596" y="48"/>
                    <a:pt x="524" y="0"/>
                    <a:pt x="477" y="0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1" name="Google Shape;20251;p83"/>
            <p:cNvSpPr/>
            <p:nvPr/>
          </p:nvSpPr>
          <p:spPr>
            <a:xfrm>
              <a:off x="5592383" y="4152432"/>
              <a:ext cx="55426" cy="64997"/>
            </a:xfrm>
            <a:custGeom>
              <a:avLst/>
              <a:gdLst/>
              <a:ahLst/>
              <a:cxnLst/>
              <a:rect l="l" t="t" r="r" b="b"/>
              <a:pathLst>
                <a:path w="1859" h="2180" extrusionOk="0">
                  <a:moveTo>
                    <a:pt x="191" y="1"/>
                  </a:moveTo>
                  <a:cubicBezTo>
                    <a:pt x="96" y="1"/>
                    <a:pt x="1" y="96"/>
                    <a:pt x="1" y="191"/>
                  </a:cubicBezTo>
                  <a:lnTo>
                    <a:pt x="1" y="1620"/>
                  </a:lnTo>
                  <a:cubicBezTo>
                    <a:pt x="1" y="1668"/>
                    <a:pt x="48" y="1763"/>
                    <a:pt x="120" y="1787"/>
                  </a:cubicBezTo>
                  <a:lnTo>
                    <a:pt x="882" y="2144"/>
                  </a:lnTo>
                  <a:cubicBezTo>
                    <a:pt x="882" y="2168"/>
                    <a:pt x="894" y="2180"/>
                    <a:pt x="914" y="2180"/>
                  </a:cubicBezTo>
                  <a:cubicBezTo>
                    <a:pt x="935" y="2180"/>
                    <a:pt x="965" y="2168"/>
                    <a:pt x="1001" y="2144"/>
                  </a:cubicBezTo>
                  <a:lnTo>
                    <a:pt x="1739" y="1787"/>
                  </a:lnTo>
                  <a:cubicBezTo>
                    <a:pt x="1787" y="1763"/>
                    <a:pt x="1858" y="1716"/>
                    <a:pt x="1858" y="1620"/>
                  </a:cubicBezTo>
                  <a:lnTo>
                    <a:pt x="1858" y="191"/>
                  </a:lnTo>
                  <a:cubicBezTo>
                    <a:pt x="1858" y="96"/>
                    <a:pt x="1763" y="1"/>
                    <a:pt x="1668" y="1"/>
                  </a:cubicBezTo>
                  <a:close/>
                </a:path>
              </a:pathLst>
            </a:custGeom>
            <a:solidFill>
              <a:srgbClr val="F1F2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2" name="Google Shape;20252;p83"/>
            <p:cNvSpPr/>
            <p:nvPr/>
          </p:nvSpPr>
          <p:spPr>
            <a:xfrm>
              <a:off x="5608722" y="4152432"/>
              <a:ext cx="38372" cy="64997"/>
            </a:xfrm>
            <a:custGeom>
              <a:avLst/>
              <a:gdLst/>
              <a:ahLst/>
              <a:cxnLst/>
              <a:rect l="l" t="t" r="r" b="b"/>
              <a:pathLst>
                <a:path w="1287" h="2180" extrusionOk="0">
                  <a:moveTo>
                    <a:pt x="762" y="1"/>
                  </a:moveTo>
                  <a:cubicBezTo>
                    <a:pt x="810" y="49"/>
                    <a:pt x="810" y="72"/>
                    <a:pt x="810" y="96"/>
                  </a:cubicBezTo>
                  <a:lnTo>
                    <a:pt x="810" y="1525"/>
                  </a:lnTo>
                  <a:cubicBezTo>
                    <a:pt x="810" y="1620"/>
                    <a:pt x="738" y="1668"/>
                    <a:pt x="691" y="1716"/>
                  </a:cubicBezTo>
                  <a:lnTo>
                    <a:pt x="0" y="2025"/>
                  </a:lnTo>
                  <a:lnTo>
                    <a:pt x="238" y="2144"/>
                  </a:lnTo>
                  <a:cubicBezTo>
                    <a:pt x="262" y="2168"/>
                    <a:pt x="292" y="2180"/>
                    <a:pt x="322" y="2180"/>
                  </a:cubicBezTo>
                  <a:cubicBezTo>
                    <a:pt x="352" y="2180"/>
                    <a:pt x="381" y="2168"/>
                    <a:pt x="405" y="2144"/>
                  </a:cubicBezTo>
                  <a:lnTo>
                    <a:pt x="1143" y="1787"/>
                  </a:lnTo>
                  <a:cubicBezTo>
                    <a:pt x="1239" y="1763"/>
                    <a:pt x="1286" y="1668"/>
                    <a:pt x="1286" y="1620"/>
                  </a:cubicBezTo>
                  <a:lnTo>
                    <a:pt x="1286" y="191"/>
                  </a:lnTo>
                  <a:cubicBezTo>
                    <a:pt x="1286" y="96"/>
                    <a:pt x="1191" y="1"/>
                    <a:pt x="1096" y="1"/>
                  </a:cubicBezTo>
                  <a:close/>
                </a:path>
              </a:pathLst>
            </a:custGeom>
            <a:solidFill>
              <a:srgbClr val="E1E5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3" name="Google Shape;20253;p83"/>
            <p:cNvSpPr/>
            <p:nvPr/>
          </p:nvSpPr>
          <p:spPr>
            <a:xfrm>
              <a:off x="5592383" y="4275271"/>
              <a:ext cx="55426" cy="64460"/>
            </a:xfrm>
            <a:custGeom>
              <a:avLst/>
              <a:gdLst/>
              <a:ahLst/>
              <a:cxnLst/>
              <a:rect l="l" t="t" r="r" b="b"/>
              <a:pathLst>
                <a:path w="1859" h="2162" extrusionOk="0">
                  <a:moveTo>
                    <a:pt x="191" y="1"/>
                  </a:moveTo>
                  <a:cubicBezTo>
                    <a:pt x="96" y="1"/>
                    <a:pt x="1" y="72"/>
                    <a:pt x="1" y="167"/>
                  </a:cubicBezTo>
                  <a:lnTo>
                    <a:pt x="1" y="1596"/>
                  </a:lnTo>
                  <a:cubicBezTo>
                    <a:pt x="1" y="1668"/>
                    <a:pt x="48" y="1739"/>
                    <a:pt x="120" y="1787"/>
                  </a:cubicBezTo>
                  <a:lnTo>
                    <a:pt x="882" y="2144"/>
                  </a:lnTo>
                  <a:cubicBezTo>
                    <a:pt x="882" y="2156"/>
                    <a:pt x="894" y="2162"/>
                    <a:pt x="914" y="2162"/>
                  </a:cubicBezTo>
                  <a:cubicBezTo>
                    <a:pt x="935" y="2162"/>
                    <a:pt x="965" y="2156"/>
                    <a:pt x="1001" y="2144"/>
                  </a:cubicBezTo>
                  <a:lnTo>
                    <a:pt x="1739" y="1787"/>
                  </a:lnTo>
                  <a:cubicBezTo>
                    <a:pt x="1787" y="1739"/>
                    <a:pt x="1858" y="1692"/>
                    <a:pt x="1858" y="1596"/>
                  </a:cubicBezTo>
                  <a:lnTo>
                    <a:pt x="1858" y="167"/>
                  </a:lnTo>
                  <a:cubicBezTo>
                    <a:pt x="1858" y="96"/>
                    <a:pt x="1763" y="1"/>
                    <a:pt x="1668" y="1"/>
                  </a:cubicBezTo>
                  <a:close/>
                </a:path>
              </a:pathLst>
            </a:custGeom>
            <a:solidFill>
              <a:srgbClr val="E7EB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4" name="Google Shape;20254;p83"/>
            <p:cNvSpPr/>
            <p:nvPr/>
          </p:nvSpPr>
          <p:spPr>
            <a:xfrm>
              <a:off x="5609438" y="4275152"/>
              <a:ext cx="38372" cy="64579"/>
            </a:xfrm>
            <a:custGeom>
              <a:avLst/>
              <a:gdLst/>
              <a:ahLst/>
              <a:cxnLst/>
              <a:rect l="l" t="t" r="r" b="b"/>
              <a:pathLst>
                <a:path w="1287" h="2166" extrusionOk="0">
                  <a:moveTo>
                    <a:pt x="1117" y="0"/>
                  </a:moveTo>
                  <a:cubicBezTo>
                    <a:pt x="1102" y="0"/>
                    <a:pt x="1087" y="2"/>
                    <a:pt x="1072" y="5"/>
                  </a:cubicBezTo>
                  <a:lnTo>
                    <a:pt x="786" y="5"/>
                  </a:lnTo>
                  <a:cubicBezTo>
                    <a:pt x="810" y="29"/>
                    <a:pt x="810" y="52"/>
                    <a:pt x="810" y="100"/>
                  </a:cubicBezTo>
                  <a:lnTo>
                    <a:pt x="810" y="1529"/>
                  </a:lnTo>
                  <a:cubicBezTo>
                    <a:pt x="810" y="1600"/>
                    <a:pt x="738" y="1672"/>
                    <a:pt x="691" y="1696"/>
                  </a:cubicBezTo>
                  <a:lnTo>
                    <a:pt x="0" y="2029"/>
                  </a:lnTo>
                  <a:lnTo>
                    <a:pt x="238" y="2148"/>
                  </a:lnTo>
                  <a:cubicBezTo>
                    <a:pt x="262" y="2160"/>
                    <a:pt x="292" y="2166"/>
                    <a:pt x="325" y="2166"/>
                  </a:cubicBezTo>
                  <a:cubicBezTo>
                    <a:pt x="357" y="2166"/>
                    <a:pt x="393" y="2160"/>
                    <a:pt x="429" y="2148"/>
                  </a:cubicBezTo>
                  <a:lnTo>
                    <a:pt x="1167" y="1791"/>
                  </a:lnTo>
                  <a:cubicBezTo>
                    <a:pt x="1262" y="1743"/>
                    <a:pt x="1286" y="1672"/>
                    <a:pt x="1286" y="1600"/>
                  </a:cubicBezTo>
                  <a:lnTo>
                    <a:pt x="1286" y="171"/>
                  </a:lnTo>
                  <a:cubicBezTo>
                    <a:pt x="1286" y="68"/>
                    <a:pt x="1214" y="0"/>
                    <a:pt x="1117" y="0"/>
                  </a:cubicBezTo>
                  <a:close/>
                </a:path>
              </a:pathLst>
            </a:custGeom>
            <a:solidFill>
              <a:srgbClr val="DBE1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5" name="Google Shape;20255;p83"/>
            <p:cNvSpPr/>
            <p:nvPr/>
          </p:nvSpPr>
          <p:spPr>
            <a:xfrm>
              <a:off x="5592383" y="4396709"/>
              <a:ext cx="55426" cy="64639"/>
            </a:xfrm>
            <a:custGeom>
              <a:avLst/>
              <a:gdLst/>
              <a:ahLst/>
              <a:cxnLst/>
              <a:rect l="l" t="t" r="r" b="b"/>
              <a:pathLst>
                <a:path w="1859" h="2168" extrusionOk="0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619"/>
                  </a:lnTo>
                  <a:cubicBezTo>
                    <a:pt x="1" y="1667"/>
                    <a:pt x="48" y="1762"/>
                    <a:pt x="120" y="1786"/>
                  </a:cubicBezTo>
                  <a:lnTo>
                    <a:pt x="882" y="2143"/>
                  </a:lnTo>
                  <a:cubicBezTo>
                    <a:pt x="882" y="2167"/>
                    <a:pt x="929" y="2167"/>
                    <a:pt x="1001" y="2167"/>
                  </a:cubicBezTo>
                  <a:lnTo>
                    <a:pt x="1739" y="1810"/>
                  </a:lnTo>
                  <a:cubicBezTo>
                    <a:pt x="1787" y="1786"/>
                    <a:pt x="1858" y="1738"/>
                    <a:pt x="1858" y="1643"/>
                  </a:cubicBezTo>
                  <a:lnTo>
                    <a:pt x="1858" y="191"/>
                  </a:lnTo>
                  <a:cubicBezTo>
                    <a:pt x="1858" y="95"/>
                    <a:pt x="1763" y="0"/>
                    <a:pt x="1668" y="0"/>
                  </a:cubicBezTo>
                  <a:close/>
                </a:path>
              </a:pathLst>
            </a:custGeom>
            <a:solidFill>
              <a:srgbClr val="E0E4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6" name="Google Shape;20256;p83"/>
            <p:cNvSpPr/>
            <p:nvPr/>
          </p:nvSpPr>
          <p:spPr>
            <a:xfrm>
              <a:off x="5609438" y="4396709"/>
              <a:ext cx="38372" cy="64460"/>
            </a:xfrm>
            <a:custGeom>
              <a:avLst/>
              <a:gdLst/>
              <a:ahLst/>
              <a:cxnLst/>
              <a:rect l="l" t="t" r="r" b="b"/>
              <a:pathLst>
                <a:path w="1287" h="2162" extrusionOk="0">
                  <a:moveTo>
                    <a:pt x="786" y="0"/>
                  </a:moveTo>
                  <a:cubicBezTo>
                    <a:pt x="810" y="24"/>
                    <a:pt x="810" y="71"/>
                    <a:pt x="810" y="95"/>
                  </a:cubicBezTo>
                  <a:lnTo>
                    <a:pt x="810" y="1524"/>
                  </a:lnTo>
                  <a:cubicBezTo>
                    <a:pt x="810" y="1619"/>
                    <a:pt x="738" y="1667"/>
                    <a:pt x="691" y="1691"/>
                  </a:cubicBezTo>
                  <a:lnTo>
                    <a:pt x="0" y="2024"/>
                  </a:lnTo>
                  <a:lnTo>
                    <a:pt x="238" y="2143"/>
                  </a:lnTo>
                  <a:cubicBezTo>
                    <a:pt x="262" y="2155"/>
                    <a:pt x="292" y="2161"/>
                    <a:pt x="325" y="2161"/>
                  </a:cubicBezTo>
                  <a:cubicBezTo>
                    <a:pt x="357" y="2161"/>
                    <a:pt x="393" y="2155"/>
                    <a:pt x="429" y="2143"/>
                  </a:cubicBezTo>
                  <a:lnTo>
                    <a:pt x="1167" y="1786"/>
                  </a:lnTo>
                  <a:cubicBezTo>
                    <a:pt x="1262" y="1762"/>
                    <a:pt x="1286" y="1667"/>
                    <a:pt x="1286" y="1619"/>
                  </a:cubicBezTo>
                  <a:lnTo>
                    <a:pt x="1286" y="191"/>
                  </a:lnTo>
                  <a:cubicBezTo>
                    <a:pt x="1286" y="95"/>
                    <a:pt x="1191" y="0"/>
                    <a:pt x="1072" y="0"/>
                  </a:cubicBezTo>
                  <a:close/>
                </a:path>
              </a:pathLst>
            </a:custGeom>
            <a:solidFill>
              <a:srgbClr val="C1C8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7" name="Google Shape;20257;p83"/>
            <p:cNvSpPr/>
            <p:nvPr/>
          </p:nvSpPr>
          <p:spPr>
            <a:xfrm>
              <a:off x="5558304" y="4147482"/>
              <a:ext cx="353606" cy="109361"/>
            </a:xfrm>
            <a:custGeom>
              <a:avLst/>
              <a:gdLst/>
              <a:ahLst/>
              <a:cxnLst/>
              <a:rect l="l" t="t" r="r" b="b"/>
              <a:pathLst>
                <a:path w="11860" h="3668" extrusionOk="0">
                  <a:moveTo>
                    <a:pt x="2787" y="357"/>
                  </a:moveTo>
                  <a:lnTo>
                    <a:pt x="2787" y="1786"/>
                  </a:lnTo>
                  <a:lnTo>
                    <a:pt x="2048" y="2143"/>
                  </a:lnTo>
                  <a:lnTo>
                    <a:pt x="1310" y="1786"/>
                  </a:lnTo>
                  <a:lnTo>
                    <a:pt x="1310" y="357"/>
                  </a:lnTo>
                  <a:close/>
                  <a:moveTo>
                    <a:pt x="1310" y="0"/>
                  </a:moveTo>
                  <a:cubicBezTo>
                    <a:pt x="1096" y="0"/>
                    <a:pt x="953" y="143"/>
                    <a:pt x="953" y="357"/>
                  </a:cubicBezTo>
                  <a:lnTo>
                    <a:pt x="953" y="476"/>
                  </a:lnTo>
                  <a:lnTo>
                    <a:pt x="358" y="476"/>
                  </a:lnTo>
                  <a:cubicBezTo>
                    <a:pt x="143" y="476"/>
                    <a:pt x="0" y="619"/>
                    <a:pt x="0" y="834"/>
                  </a:cubicBezTo>
                  <a:lnTo>
                    <a:pt x="0" y="3310"/>
                  </a:lnTo>
                  <a:cubicBezTo>
                    <a:pt x="0" y="3501"/>
                    <a:pt x="143" y="3668"/>
                    <a:pt x="358" y="3668"/>
                  </a:cubicBezTo>
                  <a:lnTo>
                    <a:pt x="10598" y="3668"/>
                  </a:lnTo>
                  <a:cubicBezTo>
                    <a:pt x="10717" y="3668"/>
                    <a:pt x="10788" y="3596"/>
                    <a:pt x="10884" y="3501"/>
                  </a:cubicBezTo>
                  <a:lnTo>
                    <a:pt x="11789" y="2286"/>
                  </a:lnTo>
                  <a:cubicBezTo>
                    <a:pt x="11860" y="2167"/>
                    <a:pt x="11860" y="2001"/>
                    <a:pt x="11789" y="1882"/>
                  </a:cubicBezTo>
                  <a:lnTo>
                    <a:pt x="10884" y="643"/>
                  </a:lnTo>
                  <a:cubicBezTo>
                    <a:pt x="10836" y="572"/>
                    <a:pt x="10598" y="500"/>
                    <a:pt x="10598" y="500"/>
                  </a:cubicBezTo>
                  <a:lnTo>
                    <a:pt x="9074" y="500"/>
                  </a:lnTo>
                  <a:cubicBezTo>
                    <a:pt x="8978" y="500"/>
                    <a:pt x="8931" y="572"/>
                    <a:pt x="8883" y="643"/>
                  </a:cubicBezTo>
                  <a:cubicBezTo>
                    <a:pt x="8859" y="762"/>
                    <a:pt x="8955" y="858"/>
                    <a:pt x="9074" y="858"/>
                  </a:cubicBezTo>
                  <a:lnTo>
                    <a:pt x="10622" y="858"/>
                  </a:lnTo>
                  <a:lnTo>
                    <a:pt x="11503" y="2072"/>
                  </a:lnTo>
                  <a:lnTo>
                    <a:pt x="10622" y="3310"/>
                  </a:lnTo>
                  <a:lnTo>
                    <a:pt x="358" y="3310"/>
                  </a:lnTo>
                  <a:lnTo>
                    <a:pt x="358" y="834"/>
                  </a:lnTo>
                  <a:lnTo>
                    <a:pt x="977" y="834"/>
                  </a:lnTo>
                  <a:lnTo>
                    <a:pt x="977" y="1786"/>
                  </a:lnTo>
                  <a:cubicBezTo>
                    <a:pt x="977" y="1929"/>
                    <a:pt x="1072" y="2048"/>
                    <a:pt x="1191" y="2120"/>
                  </a:cubicBezTo>
                  <a:lnTo>
                    <a:pt x="1929" y="2477"/>
                  </a:lnTo>
                  <a:cubicBezTo>
                    <a:pt x="1977" y="2501"/>
                    <a:pt x="2048" y="2501"/>
                    <a:pt x="2072" y="2501"/>
                  </a:cubicBezTo>
                  <a:cubicBezTo>
                    <a:pt x="2096" y="2501"/>
                    <a:pt x="2191" y="2501"/>
                    <a:pt x="2215" y="2477"/>
                  </a:cubicBezTo>
                  <a:lnTo>
                    <a:pt x="2977" y="2120"/>
                  </a:lnTo>
                  <a:cubicBezTo>
                    <a:pt x="3096" y="2048"/>
                    <a:pt x="3168" y="1929"/>
                    <a:pt x="3168" y="1786"/>
                  </a:cubicBezTo>
                  <a:lnTo>
                    <a:pt x="3168" y="834"/>
                  </a:lnTo>
                  <a:lnTo>
                    <a:pt x="8264" y="834"/>
                  </a:lnTo>
                  <a:cubicBezTo>
                    <a:pt x="8359" y="834"/>
                    <a:pt x="8407" y="762"/>
                    <a:pt x="8455" y="691"/>
                  </a:cubicBezTo>
                  <a:cubicBezTo>
                    <a:pt x="8478" y="572"/>
                    <a:pt x="8383" y="476"/>
                    <a:pt x="8264" y="476"/>
                  </a:cubicBezTo>
                  <a:lnTo>
                    <a:pt x="3144" y="476"/>
                  </a:lnTo>
                  <a:lnTo>
                    <a:pt x="3144" y="357"/>
                  </a:lnTo>
                  <a:cubicBezTo>
                    <a:pt x="3144" y="143"/>
                    <a:pt x="3001" y="0"/>
                    <a:pt x="27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8" name="Google Shape;20258;p83"/>
            <p:cNvSpPr/>
            <p:nvPr/>
          </p:nvSpPr>
          <p:spPr>
            <a:xfrm>
              <a:off x="5558304" y="4271007"/>
              <a:ext cx="353606" cy="107960"/>
            </a:xfrm>
            <a:custGeom>
              <a:avLst/>
              <a:gdLst/>
              <a:ahLst/>
              <a:cxnLst/>
              <a:rect l="l" t="t" r="r" b="b"/>
              <a:pathLst>
                <a:path w="11860" h="3621" extrusionOk="0">
                  <a:moveTo>
                    <a:pt x="2787" y="310"/>
                  </a:moveTo>
                  <a:lnTo>
                    <a:pt x="2787" y="1739"/>
                  </a:lnTo>
                  <a:lnTo>
                    <a:pt x="2048" y="2097"/>
                  </a:lnTo>
                  <a:lnTo>
                    <a:pt x="1310" y="1739"/>
                  </a:lnTo>
                  <a:lnTo>
                    <a:pt x="1310" y="310"/>
                  </a:lnTo>
                  <a:close/>
                  <a:moveTo>
                    <a:pt x="10598" y="787"/>
                  </a:moveTo>
                  <a:lnTo>
                    <a:pt x="11479" y="2025"/>
                  </a:lnTo>
                  <a:lnTo>
                    <a:pt x="10598" y="3240"/>
                  </a:lnTo>
                  <a:lnTo>
                    <a:pt x="310" y="3240"/>
                  </a:lnTo>
                  <a:lnTo>
                    <a:pt x="310" y="787"/>
                  </a:lnTo>
                  <a:lnTo>
                    <a:pt x="953" y="834"/>
                  </a:lnTo>
                  <a:lnTo>
                    <a:pt x="953" y="1787"/>
                  </a:lnTo>
                  <a:cubicBezTo>
                    <a:pt x="953" y="1930"/>
                    <a:pt x="1024" y="2049"/>
                    <a:pt x="1144" y="2097"/>
                  </a:cubicBezTo>
                  <a:lnTo>
                    <a:pt x="1906" y="2454"/>
                  </a:lnTo>
                  <a:cubicBezTo>
                    <a:pt x="1953" y="2501"/>
                    <a:pt x="2025" y="2501"/>
                    <a:pt x="2048" y="2501"/>
                  </a:cubicBezTo>
                  <a:cubicBezTo>
                    <a:pt x="2072" y="2501"/>
                    <a:pt x="2168" y="2501"/>
                    <a:pt x="2191" y="2454"/>
                  </a:cubicBezTo>
                  <a:lnTo>
                    <a:pt x="2930" y="2097"/>
                  </a:lnTo>
                  <a:cubicBezTo>
                    <a:pt x="3049" y="2049"/>
                    <a:pt x="3144" y="1930"/>
                    <a:pt x="3144" y="1787"/>
                  </a:cubicBezTo>
                  <a:lnTo>
                    <a:pt x="3144" y="787"/>
                  </a:lnTo>
                  <a:close/>
                  <a:moveTo>
                    <a:pt x="1310" y="1"/>
                  </a:moveTo>
                  <a:cubicBezTo>
                    <a:pt x="1096" y="1"/>
                    <a:pt x="953" y="144"/>
                    <a:pt x="953" y="358"/>
                  </a:cubicBezTo>
                  <a:lnTo>
                    <a:pt x="953" y="477"/>
                  </a:lnTo>
                  <a:lnTo>
                    <a:pt x="358" y="477"/>
                  </a:lnTo>
                  <a:cubicBezTo>
                    <a:pt x="143" y="477"/>
                    <a:pt x="0" y="620"/>
                    <a:pt x="0" y="834"/>
                  </a:cubicBezTo>
                  <a:lnTo>
                    <a:pt x="0" y="3287"/>
                  </a:lnTo>
                  <a:cubicBezTo>
                    <a:pt x="0" y="3454"/>
                    <a:pt x="143" y="3621"/>
                    <a:pt x="358" y="3621"/>
                  </a:cubicBezTo>
                  <a:lnTo>
                    <a:pt x="10598" y="3621"/>
                  </a:lnTo>
                  <a:cubicBezTo>
                    <a:pt x="10717" y="3621"/>
                    <a:pt x="10788" y="3573"/>
                    <a:pt x="10884" y="3478"/>
                  </a:cubicBezTo>
                  <a:lnTo>
                    <a:pt x="11789" y="2263"/>
                  </a:lnTo>
                  <a:cubicBezTo>
                    <a:pt x="11860" y="2144"/>
                    <a:pt x="11860" y="1954"/>
                    <a:pt x="11789" y="1835"/>
                  </a:cubicBezTo>
                  <a:lnTo>
                    <a:pt x="10884" y="620"/>
                  </a:lnTo>
                  <a:cubicBezTo>
                    <a:pt x="10836" y="525"/>
                    <a:pt x="10598" y="477"/>
                    <a:pt x="10598" y="477"/>
                  </a:cubicBezTo>
                  <a:lnTo>
                    <a:pt x="3144" y="477"/>
                  </a:lnTo>
                  <a:lnTo>
                    <a:pt x="3144" y="358"/>
                  </a:lnTo>
                  <a:cubicBezTo>
                    <a:pt x="3144" y="144"/>
                    <a:pt x="3001" y="1"/>
                    <a:pt x="278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9" name="Google Shape;20259;p83"/>
            <p:cNvSpPr/>
            <p:nvPr/>
          </p:nvSpPr>
          <p:spPr>
            <a:xfrm>
              <a:off x="5556873" y="4392445"/>
              <a:ext cx="355037" cy="107245"/>
            </a:xfrm>
            <a:custGeom>
              <a:avLst/>
              <a:gdLst/>
              <a:ahLst/>
              <a:cxnLst/>
              <a:rect l="l" t="t" r="r" b="b"/>
              <a:pathLst>
                <a:path w="11908" h="3597" extrusionOk="0">
                  <a:moveTo>
                    <a:pt x="2835" y="381"/>
                  </a:moveTo>
                  <a:lnTo>
                    <a:pt x="2835" y="1786"/>
                  </a:lnTo>
                  <a:lnTo>
                    <a:pt x="2096" y="2167"/>
                  </a:lnTo>
                  <a:lnTo>
                    <a:pt x="1358" y="1810"/>
                  </a:lnTo>
                  <a:lnTo>
                    <a:pt x="1358" y="381"/>
                  </a:lnTo>
                  <a:close/>
                  <a:moveTo>
                    <a:pt x="1358" y="0"/>
                  </a:moveTo>
                  <a:cubicBezTo>
                    <a:pt x="1144" y="0"/>
                    <a:pt x="1001" y="143"/>
                    <a:pt x="1001" y="357"/>
                  </a:cubicBezTo>
                  <a:lnTo>
                    <a:pt x="1001" y="476"/>
                  </a:lnTo>
                  <a:lnTo>
                    <a:pt x="191" y="476"/>
                  </a:lnTo>
                  <a:cubicBezTo>
                    <a:pt x="96" y="476"/>
                    <a:pt x="1" y="572"/>
                    <a:pt x="1" y="643"/>
                  </a:cubicBezTo>
                  <a:lnTo>
                    <a:pt x="1" y="1429"/>
                  </a:lnTo>
                  <a:cubicBezTo>
                    <a:pt x="1" y="1453"/>
                    <a:pt x="1" y="1477"/>
                    <a:pt x="48" y="1477"/>
                  </a:cubicBezTo>
                  <a:cubicBezTo>
                    <a:pt x="97" y="1517"/>
                    <a:pt x="149" y="1536"/>
                    <a:pt x="196" y="1536"/>
                  </a:cubicBezTo>
                  <a:cubicBezTo>
                    <a:pt x="286" y="1536"/>
                    <a:pt x="358" y="1467"/>
                    <a:pt x="358" y="1358"/>
                  </a:cubicBezTo>
                  <a:lnTo>
                    <a:pt x="358" y="810"/>
                  </a:lnTo>
                  <a:lnTo>
                    <a:pt x="977" y="810"/>
                  </a:lnTo>
                  <a:lnTo>
                    <a:pt x="977" y="1762"/>
                  </a:lnTo>
                  <a:cubicBezTo>
                    <a:pt x="977" y="1905"/>
                    <a:pt x="1072" y="2024"/>
                    <a:pt x="1192" y="2072"/>
                  </a:cubicBezTo>
                  <a:lnTo>
                    <a:pt x="1930" y="2429"/>
                  </a:lnTo>
                  <a:cubicBezTo>
                    <a:pt x="2001" y="2477"/>
                    <a:pt x="2049" y="2477"/>
                    <a:pt x="2096" y="2477"/>
                  </a:cubicBezTo>
                  <a:cubicBezTo>
                    <a:pt x="2120" y="2477"/>
                    <a:pt x="2216" y="2477"/>
                    <a:pt x="2239" y="2429"/>
                  </a:cubicBezTo>
                  <a:lnTo>
                    <a:pt x="2978" y="2072"/>
                  </a:lnTo>
                  <a:cubicBezTo>
                    <a:pt x="3097" y="2024"/>
                    <a:pt x="3192" y="1905"/>
                    <a:pt x="3192" y="1762"/>
                  </a:cubicBezTo>
                  <a:lnTo>
                    <a:pt x="3192" y="810"/>
                  </a:lnTo>
                  <a:lnTo>
                    <a:pt x="10622" y="810"/>
                  </a:lnTo>
                  <a:lnTo>
                    <a:pt x="11527" y="2024"/>
                  </a:lnTo>
                  <a:lnTo>
                    <a:pt x="10622" y="3239"/>
                  </a:lnTo>
                  <a:lnTo>
                    <a:pt x="358" y="3239"/>
                  </a:lnTo>
                  <a:lnTo>
                    <a:pt x="358" y="2143"/>
                  </a:lnTo>
                  <a:cubicBezTo>
                    <a:pt x="358" y="2048"/>
                    <a:pt x="310" y="2001"/>
                    <a:pt x="215" y="1953"/>
                  </a:cubicBezTo>
                  <a:cubicBezTo>
                    <a:pt x="203" y="1950"/>
                    <a:pt x="191" y="1949"/>
                    <a:pt x="179" y="1949"/>
                  </a:cubicBezTo>
                  <a:cubicBezTo>
                    <a:pt x="77" y="1949"/>
                    <a:pt x="1" y="2037"/>
                    <a:pt x="1" y="2143"/>
                  </a:cubicBezTo>
                  <a:lnTo>
                    <a:pt x="1" y="3239"/>
                  </a:lnTo>
                  <a:cubicBezTo>
                    <a:pt x="1" y="3453"/>
                    <a:pt x="144" y="3596"/>
                    <a:pt x="358" y="3596"/>
                  </a:cubicBezTo>
                  <a:lnTo>
                    <a:pt x="10622" y="3596"/>
                  </a:lnTo>
                  <a:cubicBezTo>
                    <a:pt x="10765" y="3596"/>
                    <a:pt x="10836" y="3548"/>
                    <a:pt x="10932" y="3453"/>
                  </a:cubicBezTo>
                  <a:lnTo>
                    <a:pt x="11813" y="2239"/>
                  </a:lnTo>
                  <a:cubicBezTo>
                    <a:pt x="11908" y="2120"/>
                    <a:pt x="11908" y="1929"/>
                    <a:pt x="11813" y="1810"/>
                  </a:cubicBezTo>
                  <a:lnTo>
                    <a:pt x="10932" y="619"/>
                  </a:lnTo>
                  <a:cubicBezTo>
                    <a:pt x="10884" y="524"/>
                    <a:pt x="10765" y="476"/>
                    <a:pt x="10646" y="476"/>
                  </a:cubicBezTo>
                  <a:lnTo>
                    <a:pt x="3192" y="476"/>
                  </a:lnTo>
                  <a:lnTo>
                    <a:pt x="3192" y="357"/>
                  </a:lnTo>
                  <a:cubicBezTo>
                    <a:pt x="3192" y="143"/>
                    <a:pt x="3049" y="0"/>
                    <a:pt x="283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60" name="Google Shape;20260;p83"/>
          <p:cNvGrpSpPr/>
          <p:nvPr/>
        </p:nvGrpSpPr>
        <p:grpSpPr>
          <a:xfrm>
            <a:off x="6273306" y="4147482"/>
            <a:ext cx="361447" cy="354083"/>
            <a:chOff x="6158994" y="4147482"/>
            <a:chExt cx="361447" cy="354083"/>
          </a:xfrm>
        </p:grpSpPr>
        <p:sp>
          <p:nvSpPr>
            <p:cNvPr id="20261" name="Google Shape;20261;p83"/>
            <p:cNvSpPr/>
            <p:nvPr/>
          </p:nvSpPr>
          <p:spPr>
            <a:xfrm>
              <a:off x="6163257" y="4152432"/>
              <a:ext cx="342962" cy="342992"/>
            </a:xfrm>
            <a:custGeom>
              <a:avLst/>
              <a:gdLst/>
              <a:ahLst/>
              <a:cxnLst/>
              <a:rect l="l" t="t" r="r" b="b"/>
              <a:pathLst>
                <a:path w="11503" h="11504" extrusionOk="0">
                  <a:moveTo>
                    <a:pt x="5740" y="1620"/>
                  </a:moveTo>
                  <a:cubicBezTo>
                    <a:pt x="8050" y="1620"/>
                    <a:pt x="9883" y="3454"/>
                    <a:pt x="9883" y="5764"/>
                  </a:cubicBezTo>
                  <a:cubicBezTo>
                    <a:pt x="9883" y="8050"/>
                    <a:pt x="8050" y="9884"/>
                    <a:pt x="5740" y="9884"/>
                  </a:cubicBezTo>
                  <a:cubicBezTo>
                    <a:pt x="3453" y="9884"/>
                    <a:pt x="1620" y="8050"/>
                    <a:pt x="1620" y="5764"/>
                  </a:cubicBezTo>
                  <a:cubicBezTo>
                    <a:pt x="1620" y="3454"/>
                    <a:pt x="3453" y="1620"/>
                    <a:pt x="5740" y="1620"/>
                  </a:cubicBezTo>
                  <a:close/>
                  <a:moveTo>
                    <a:pt x="5740" y="1"/>
                  </a:moveTo>
                  <a:cubicBezTo>
                    <a:pt x="2572" y="1"/>
                    <a:pt x="0" y="2597"/>
                    <a:pt x="0" y="5764"/>
                  </a:cubicBezTo>
                  <a:cubicBezTo>
                    <a:pt x="0" y="8907"/>
                    <a:pt x="2596" y="11503"/>
                    <a:pt x="5740" y="11503"/>
                  </a:cubicBezTo>
                  <a:cubicBezTo>
                    <a:pt x="8907" y="11503"/>
                    <a:pt x="11503" y="8907"/>
                    <a:pt x="11503" y="5764"/>
                  </a:cubicBezTo>
                  <a:cubicBezTo>
                    <a:pt x="11503" y="2597"/>
                    <a:pt x="8931" y="1"/>
                    <a:pt x="5740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2" name="Google Shape;20262;p83"/>
            <p:cNvSpPr/>
            <p:nvPr/>
          </p:nvSpPr>
          <p:spPr>
            <a:xfrm>
              <a:off x="6254850" y="4165938"/>
              <a:ext cx="252086" cy="329486"/>
            </a:xfrm>
            <a:custGeom>
              <a:avLst/>
              <a:gdLst/>
              <a:ahLst/>
              <a:cxnLst/>
              <a:rect l="l" t="t" r="r" b="b"/>
              <a:pathLst>
                <a:path w="8455" h="11051" extrusionOk="0">
                  <a:moveTo>
                    <a:pt x="4906" y="0"/>
                  </a:moveTo>
                  <a:cubicBezTo>
                    <a:pt x="6716" y="953"/>
                    <a:pt x="7978" y="2882"/>
                    <a:pt x="7978" y="5097"/>
                  </a:cubicBezTo>
                  <a:cubicBezTo>
                    <a:pt x="7978" y="8288"/>
                    <a:pt x="5383" y="10836"/>
                    <a:pt x="2239" y="10836"/>
                  </a:cubicBezTo>
                  <a:cubicBezTo>
                    <a:pt x="1429" y="10836"/>
                    <a:pt x="691" y="10693"/>
                    <a:pt x="0" y="10383"/>
                  </a:cubicBezTo>
                  <a:lnTo>
                    <a:pt x="0" y="10383"/>
                  </a:lnTo>
                  <a:cubicBezTo>
                    <a:pt x="810" y="10812"/>
                    <a:pt x="1715" y="11050"/>
                    <a:pt x="2668" y="11050"/>
                  </a:cubicBezTo>
                  <a:cubicBezTo>
                    <a:pt x="5859" y="11050"/>
                    <a:pt x="8431" y="8454"/>
                    <a:pt x="8431" y="5311"/>
                  </a:cubicBezTo>
                  <a:cubicBezTo>
                    <a:pt x="8455" y="2930"/>
                    <a:pt x="7002" y="858"/>
                    <a:pt x="4906" y="0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3" name="Google Shape;20263;p83"/>
            <p:cNvSpPr/>
            <p:nvPr/>
          </p:nvSpPr>
          <p:spPr>
            <a:xfrm>
              <a:off x="6163973" y="4324973"/>
              <a:ext cx="342962" cy="171168"/>
            </a:xfrm>
            <a:custGeom>
              <a:avLst/>
              <a:gdLst/>
              <a:ahLst/>
              <a:cxnLst/>
              <a:rect l="l" t="t" r="r" b="b"/>
              <a:pathLst>
                <a:path w="11503" h="5741" extrusionOk="0">
                  <a:moveTo>
                    <a:pt x="0" y="1"/>
                  </a:moveTo>
                  <a:cubicBezTo>
                    <a:pt x="0" y="3144"/>
                    <a:pt x="2596" y="5740"/>
                    <a:pt x="5763" y="5740"/>
                  </a:cubicBezTo>
                  <a:cubicBezTo>
                    <a:pt x="8907" y="5740"/>
                    <a:pt x="11503" y="3192"/>
                    <a:pt x="11503" y="1"/>
                  </a:cubicBezTo>
                  <a:lnTo>
                    <a:pt x="9859" y="1"/>
                  </a:lnTo>
                  <a:cubicBezTo>
                    <a:pt x="9859" y="2287"/>
                    <a:pt x="8026" y="4144"/>
                    <a:pt x="5716" y="4144"/>
                  </a:cubicBezTo>
                  <a:cubicBezTo>
                    <a:pt x="3429" y="4144"/>
                    <a:pt x="1596" y="2287"/>
                    <a:pt x="1596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4" name="Google Shape;20264;p83"/>
            <p:cNvSpPr/>
            <p:nvPr/>
          </p:nvSpPr>
          <p:spPr>
            <a:xfrm>
              <a:off x="6254850" y="4324973"/>
              <a:ext cx="251370" cy="171168"/>
            </a:xfrm>
            <a:custGeom>
              <a:avLst/>
              <a:gdLst/>
              <a:ahLst/>
              <a:cxnLst/>
              <a:rect l="l" t="t" r="r" b="b"/>
              <a:pathLst>
                <a:path w="8431" h="5741" extrusionOk="0">
                  <a:moveTo>
                    <a:pt x="7978" y="1"/>
                  </a:moveTo>
                  <a:cubicBezTo>
                    <a:pt x="7859" y="3049"/>
                    <a:pt x="5335" y="5526"/>
                    <a:pt x="2239" y="5526"/>
                  </a:cubicBezTo>
                  <a:cubicBezTo>
                    <a:pt x="1429" y="5526"/>
                    <a:pt x="691" y="5383"/>
                    <a:pt x="0" y="5097"/>
                  </a:cubicBezTo>
                  <a:lnTo>
                    <a:pt x="0" y="5097"/>
                  </a:lnTo>
                  <a:cubicBezTo>
                    <a:pt x="810" y="5502"/>
                    <a:pt x="1715" y="5740"/>
                    <a:pt x="2668" y="5740"/>
                  </a:cubicBezTo>
                  <a:cubicBezTo>
                    <a:pt x="5859" y="5740"/>
                    <a:pt x="8431" y="3144"/>
                    <a:pt x="8431" y="1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5" name="Google Shape;20265;p83"/>
            <p:cNvSpPr/>
            <p:nvPr/>
          </p:nvSpPr>
          <p:spPr>
            <a:xfrm>
              <a:off x="6158994" y="4147482"/>
              <a:ext cx="361447" cy="354083"/>
            </a:xfrm>
            <a:custGeom>
              <a:avLst/>
              <a:gdLst/>
              <a:ahLst/>
              <a:cxnLst/>
              <a:rect l="l" t="t" r="r" b="b"/>
              <a:pathLst>
                <a:path w="12123" h="11876" extrusionOk="0">
                  <a:moveTo>
                    <a:pt x="5899" y="1981"/>
                  </a:moveTo>
                  <a:cubicBezTo>
                    <a:pt x="8099" y="1981"/>
                    <a:pt x="9883" y="3767"/>
                    <a:pt x="9883" y="5954"/>
                  </a:cubicBezTo>
                  <a:cubicBezTo>
                    <a:pt x="9883" y="7740"/>
                    <a:pt x="8669" y="9312"/>
                    <a:pt x="6930" y="9788"/>
                  </a:cubicBezTo>
                  <a:cubicBezTo>
                    <a:pt x="6835" y="9812"/>
                    <a:pt x="6788" y="9907"/>
                    <a:pt x="6811" y="10002"/>
                  </a:cubicBezTo>
                  <a:cubicBezTo>
                    <a:pt x="6832" y="10064"/>
                    <a:pt x="6906" y="10126"/>
                    <a:pt x="6988" y="10126"/>
                  </a:cubicBezTo>
                  <a:cubicBezTo>
                    <a:pt x="7000" y="10126"/>
                    <a:pt x="7013" y="10124"/>
                    <a:pt x="7026" y="10121"/>
                  </a:cubicBezTo>
                  <a:cubicBezTo>
                    <a:pt x="8836" y="9645"/>
                    <a:pt x="10145" y="8002"/>
                    <a:pt x="10217" y="6120"/>
                  </a:cubicBezTo>
                  <a:lnTo>
                    <a:pt x="11479" y="6120"/>
                  </a:lnTo>
                  <a:cubicBezTo>
                    <a:pt x="11431" y="7526"/>
                    <a:pt x="10860" y="8859"/>
                    <a:pt x="9860" y="9883"/>
                  </a:cubicBezTo>
                  <a:cubicBezTo>
                    <a:pt x="8812" y="10931"/>
                    <a:pt x="7383" y="11526"/>
                    <a:pt x="5883" y="11526"/>
                  </a:cubicBezTo>
                  <a:cubicBezTo>
                    <a:pt x="4406" y="11526"/>
                    <a:pt x="3001" y="10931"/>
                    <a:pt x="1929" y="9883"/>
                  </a:cubicBezTo>
                  <a:cubicBezTo>
                    <a:pt x="929" y="8859"/>
                    <a:pt x="358" y="7526"/>
                    <a:pt x="286" y="6097"/>
                  </a:cubicBezTo>
                  <a:lnTo>
                    <a:pt x="1572" y="6097"/>
                  </a:lnTo>
                  <a:cubicBezTo>
                    <a:pt x="1667" y="8383"/>
                    <a:pt x="3573" y="10240"/>
                    <a:pt x="5883" y="10240"/>
                  </a:cubicBezTo>
                  <a:lnTo>
                    <a:pt x="6168" y="10240"/>
                  </a:lnTo>
                  <a:cubicBezTo>
                    <a:pt x="6240" y="10240"/>
                    <a:pt x="6335" y="10169"/>
                    <a:pt x="6335" y="10097"/>
                  </a:cubicBezTo>
                  <a:cubicBezTo>
                    <a:pt x="6335" y="9978"/>
                    <a:pt x="6240" y="9907"/>
                    <a:pt x="6168" y="9907"/>
                  </a:cubicBezTo>
                  <a:lnTo>
                    <a:pt x="5930" y="9907"/>
                  </a:lnTo>
                  <a:cubicBezTo>
                    <a:pt x="3430" y="9907"/>
                    <a:pt x="1453" y="7597"/>
                    <a:pt x="2072" y="4954"/>
                  </a:cubicBezTo>
                  <a:cubicBezTo>
                    <a:pt x="2382" y="3715"/>
                    <a:pt x="3692" y="2405"/>
                    <a:pt x="4930" y="2096"/>
                  </a:cubicBezTo>
                  <a:cubicBezTo>
                    <a:pt x="5259" y="2018"/>
                    <a:pt x="5583" y="1981"/>
                    <a:pt x="5899" y="1981"/>
                  </a:cubicBezTo>
                  <a:close/>
                  <a:moveTo>
                    <a:pt x="5930" y="0"/>
                  </a:moveTo>
                  <a:cubicBezTo>
                    <a:pt x="5002" y="0"/>
                    <a:pt x="4097" y="215"/>
                    <a:pt x="3311" y="619"/>
                  </a:cubicBezTo>
                  <a:cubicBezTo>
                    <a:pt x="3215" y="643"/>
                    <a:pt x="3192" y="762"/>
                    <a:pt x="3215" y="858"/>
                  </a:cubicBezTo>
                  <a:cubicBezTo>
                    <a:pt x="3234" y="930"/>
                    <a:pt x="3307" y="961"/>
                    <a:pt x="3384" y="961"/>
                  </a:cubicBezTo>
                  <a:cubicBezTo>
                    <a:pt x="3407" y="961"/>
                    <a:pt x="3431" y="958"/>
                    <a:pt x="3454" y="953"/>
                  </a:cubicBezTo>
                  <a:cubicBezTo>
                    <a:pt x="4216" y="572"/>
                    <a:pt x="5049" y="381"/>
                    <a:pt x="5930" y="381"/>
                  </a:cubicBezTo>
                  <a:cubicBezTo>
                    <a:pt x="7407" y="381"/>
                    <a:pt x="8812" y="977"/>
                    <a:pt x="9883" y="2024"/>
                  </a:cubicBezTo>
                  <a:cubicBezTo>
                    <a:pt x="10884" y="3025"/>
                    <a:pt x="11455" y="4382"/>
                    <a:pt x="11527" y="5811"/>
                  </a:cubicBezTo>
                  <a:lnTo>
                    <a:pt x="10241" y="5811"/>
                  </a:lnTo>
                  <a:cubicBezTo>
                    <a:pt x="10145" y="3501"/>
                    <a:pt x="8240" y="1667"/>
                    <a:pt x="5930" y="1667"/>
                  </a:cubicBezTo>
                  <a:cubicBezTo>
                    <a:pt x="3596" y="1667"/>
                    <a:pt x="1691" y="3501"/>
                    <a:pt x="1596" y="5811"/>
                  </a:cubicBezTo>
                  <a:lnTo>
                    <a:pt x="334" y="5811"/>
                  </a:lnTo>
                  <a:cubicBezTo>
                    <a:pt x="382" y="4049"/>
                    <a:pt x="1286" y="2382"/>
                    <a:pt x="2739" y="1358"/>
                  </a:cubicBezTo>
                  <a:lnTo>
                    <a:pt x="2763" y="1334"/>
                  </a:lnTo>
                  <a:cubicBezTo>
                    <a:pt x="2834" y="1286"/>
                    <a:pt x="2858" y="1191"/>
                    <a:pt x="2834" y="1096"/>
                  </a:cubicBezTo>
                  <a:cubicBezTo>
                    <a:pt x="2791" y="1038"/>
                    <a:pt x="2730" y="1006"/>
                    <a:pt x="2679" y="1006"/>
                  </a:cubicBezTo>
                  <a:cubicBezTo>
                    <a:pt x="2645" y="1006"/>
                    <a:pt x="2615" y="1020"/>
                    <a:pt x="2596" y="1048"/>
                  </a:cubicBezTo>
                  <a:lnTo>
                    <a:pt x="2549" y="1072"/>
                  </a:lnTo>
                  <a:cubicBezTo>
                    <a:pt x="953" y="2167"/>
                    <a:pt x="0" y="4025"/>
                    <a:pt x="0" y="5954"/>
                  </a:cubicBezTo>
                  <a:cubicBezTo>
                    <a:pt x="0" y="7907"/>
                    <a:pt x="953" y="9764"/>
                    <a:pt x="2644" y="10883"/>
                  </a:cubicBezTo>
                  <a:cubicBezTo>
                    <a:pt x="3263" y="11312"/>
                    <a:pt x="3977" y="11598"/>
                    <a:pt x="4740" y="11764"/>
                  </a:cubicBezTo>
                  <a:cubicBezTo>
                    <a:pt x="5134" y="11839"/>
                    <a:pt x="5526" y="11875"/>
                    <a:pt x="5912" y="11875"/>
                  </a:cubicBezTo>
                  <a:cubicBezTo>
                    <a:pt x="7505" y="11875"/>
                    <a:pt x="8991" y="11257"/>
                    <a:pt x="10122" y="10145"/>
                  </a:cubicBezTo>
                  <a:cubicBezTo>
                    <a:pt x="11479" y="8716"/>
                    <a:pt x="12122" y="6763"/>
                    <a:pt x="11717" y="4739"/>
                  </a:cubicBezTo>
                  <a:cubicBezTo>
                    <a:pt x="11574" y="3977"/>
                    <a:pt x="11289" y="3263"/>
                    <a:pt x="10860" y="2644"/>
                  </a:cubicBezTo>
                  <a:cubicBezTo>
                    <a:pt x="9693" y="953"/>
                    <a:pt x="7883" y="0"/>
                    <a:pt x="593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6" name="Google Shape;20266;p83"/>
            <p:cNvSpPr/>
            <p:nvPr/>
          </p:nvSpPr>
          <p:spPr>
            <a:xfrm>
              <a:off x="6376974" y="4286392"/>
              <a:ext cx="38372" cy="74836"/>
            </a:xfrm>
            <a:custGeom>
              <a:avLst/>
              <a:gdLst/>
              <a:ahLst/>
              <a:cxnLst/>
              <a:rect l="l" t="t" r="r" b="b"/>
              <a:pathLst>
                <a:path w="1287" h="2510" extrusionOk="0">
                  <a:moveTo>
                    <a:pt x="1104" y="0"/>
                  </a:moveTo>
                  <a:cubicBezTo>
                    <a:pt x="1038" y="0"/>
                    <a:pt x="984" y="31"/>
                    <a:pt x="929" y="104"/>
                  </a:cubicBezTo>
                  <a:lnTo>
                    <a:pt x="48" y="2247"/>
                  </a:lnTo>
                  <a:cubicBezTo>
                    <a:pt x="1" y="2366"/>
                    <a:pt x="72" y="2462"/>
                    <a:pt x="167" y="2509"/>
                  </a:cubicBezTo>
                  <a:lnTo>
                    <a:pt x="215" y="2509"/>
                  </a:lnTo>
                  <a:cubicBezTo>
                    <a:pt x="286" y="2509"/>
                    <a:pt x="334" y="2486"/>
                    <a:pt x="358" y="2390"/>
                  </a:cubicBezTo>
                  <a:lnTo>
                    <a:pt x="1263" y="247"/>
                  </a:lnTo>
                  <a:cubicBezTo>
                    <a:pt x="1287" y="152"/>
                    <a:pt x="1263" y="80"/>
                    <a:pt x="1167" y="9"/>
                  </a:cubicBezTo>
                  <a:cubicBezTo>
                    <a:pt x="1145" y="3"/>
                    <a:pt x="1124" y="0"/>
                    <a:pt x="110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7" name="Google Shape;20267;p83"/>
            <p:cNvSpPr/>
            <p:nvPr/>
          </p:nvSpPr>
          <p:spPr>
            <a:xfrm>
              <a:off x="6241344" y="4286631"/>
              <a:ext cx="50447" cy="78861"/>
            </a:xfrm>
            <a:custGeom>
              <a:avLst/>
              <a:gdLst/>
              <a:ahLst/>
              <a:cxnLst/>
              <a:rect l="l" t="t" r="r" b="b"/>
              <a:pathLst>
                <a:path w="1692" h="2645" extrusionOk="0">
                  <a:moveTo>
                    <a:pt x="596" y="1"/>
                  </a:moveTo>
                  <a:cubicBezTo>
                    <a:pt x="501" y="1"/>
                    <a:pt x="453" y="72"/>
                    <a:pt x="430" y="144"/>
                  </a:cubicBezTo>
                  <a:lnTo>
                    <a:pt x="239" y="1168"/>
                  </a:lnTo>
                  <a:cubicBezTo>
                    <a:pt x="239" y="1215"/>
                    <a:pt x="263" y="1287"/>
                    <a:pt x="311" y="1334"/>
                  </a:cubicBezTo>
                  <a:cubicBezTo>
                    <a:pt x="334" y="1358"/>
                    <a:pt x="364" y="1370"/>
                    <a:pt x="394" y="1370"/>
                  </a:cubicBezTo>
                  <a:cubicBezTo>
                    <a:pt x="424" y="1370"/>
                    <a:pt x="453" y="1358"/>
                    <a:pt x="477" y="1334"/>
                  </a:cubicBezTo>
                  <a:lnTo>
                    <a:pt x="501" y="1334"/>
                  </a:lnTo>
                  <a:cubicBezTo>
                    <a:pt x="596" y="1311"/>
                    <a:pt x="692" y="1287"/>
                    <a:pt x="858" y="1287"/>
                  </a:cubicBezTo>
                  <a:cubicBezTo>
                    <a:pt x="1025" y="1287"/>
                    <a:pt x="1144" y="1334"/>
                    <a:pt x="1215" y="1430"/>
                  </a:cubicBezTo>
                  <a:cubicBezTo>
                    <a:pt x="1311" y="1525"/>
                    <a:pt x="1382" y="1668"/>
                    <a:pt x="1382" y="1811"/>
                  </a:cubicBezTo>
                  <a:cubicBezTo>
                    <a:pt x="1382" y="2073"/>
                    <a:pt x="1144" y="2287"/>
                    <a:pt x="858" y="2287"/>
                  </a:cubicBezTo>
                  <a:cubicBezTo>
                    <a:pt x="596" y="2287"/>
                    <a:pt x="382" y="2120"/>
                    <a:pt x="358" y="1858"/>
                  </a:cubicBezTo>
                  <a:lnTo>
                    <a:pt x="358" y="1787"/>
                  </a:lnTo>
                  <a:cubicBezTo>
                    <a:pt x="358" y="1692"/>
                    <a:pt x="311" y="1644"/>
                    <a:pt x="215" y="1596"/>
                  </a:cubicBezTo>
                  <a:cubicBezTo>
                    <a:pt x="203" y="1594"/>
                    <a:pt x="191" y="1593"/>
                    <a:pt x="179" y="1593"/>
                  </a:cubicBezTo>
                  <a:cubicBezTo>
                    <a:pt x="77" y="1593"/>
                    <a:pt x="1" y="1680"/>
                    <a:pt x="1" y="1787"/>
                  </a:cubicBezTo>
                  <a:lnTo>
                    <a:pt x="1" y="1906"/>
                  </a:lnTo>
                  <a:cubicBezTo>
                    <a:pt x="72" y="2311"/>
                    <a:pt x="430" y="2644"/>
                    <a:pt x="834" y="2644"/>
                  </a:cubicBezTo>
                  <a:lnTo>
                    <a:pt x="858" y="2644"/>
                  </a:lnTo>
                  <a:cubicBezTo>
                    <a:pt x="1311" y="2644"/>
                    <a:pt x="1668" y="2287"/>
                    <a:pt x="1692" y="1835"/>
                  </a:cubicBezTo>
                  <a:cubicBezTo>
                    <a:pt x="1692" y="1596"/>
                    <a:pt x="1644" y="1358"/>
                    <a:pt x="1454" y="1215"/>
                  </a:cubicBezTo>
                  <a:cubicBezTo>
                    <a:pt x="1382" y="977"/>
                    <a:pt x="1144" y="906"/>
                    <a:pt x="906" y="906"/>
                  </a:cubicBezTo>
                  <a:cubicBezTo>
                    <a:pt x="811" y="906"/>
                    <a:pt x="715" y="906"/>
                    <a:pt x="668" y="930"/>
                  </a:cubicBezTo>
                  <a:lnTo>
                    <a:pt x="739" y="358"/>
                  </a:lnTo>
                  <a:lnTo>
                    <a:pt x="1430" y="358"/>
                  </a:lnTo>
                  <a:cubicBezTo>
                    <a:pt x="1525" y="358"/>
                    <a:pt x="1620" y="310"/>
                    <a:pt x="1620" y="215"/>
                  </a:cubicBezTo>
                  <a:cubicBezTo>
                    <a:pt x="1620" y="96"/>
                    <a:pt x="1549" y="1"/>
                    <a:pt x="143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8" name="Google Shape;20268;p83"/>
            <p:cNvSpPr/>
            <p:nvPr/>
          </p:nvSpPr>
          <p:spPr>
            <a:xfrm>
              <a:off x="6302406" y="4283798"/>
              <a:ext cx="49731" cy="80679"/>
            </a:xfrm>
            <a:custGeom>
              <a:avLst/>
              <a:gdLst/>
              <a:ahLst/>
              <a:cxnLst/>
              <a:rect l="l" t="t" r="r" b="b"/>
              <a:pathLst>
                <a:path w="1668" h="2706" extrusionOk="0">
                  <a:moveTo>
                    <a:pt x="862" y="313"/>
                  </a:moveTo>
                  <a:cubicBezTo>
                    <a:pt x="1122" y="313"/>
                    <a:pt x="1311" y="524"/>
                    <a:pt x="1311" y="786"/>
                  </a:cubicBezTo>
                  <a:lnTo>
                    <a:pt x="1311" y="1882"/>
                  </a:lnTo>
                  <a:cubicBezTo>
                    <a:pt x="1311" y="2144"/>
                    <a:pt x="1105" y="2356"/>
                    <a:pt x="854" y="2356"/>
                  </a:cubicBezTo>
                  <a:cubicBezTo>
                    <a:pt x="809" y="2356"/>
                    <a:pt x="762" y="2349"/>
                    <a:pt x="715" y="2334"/>
                  </a:cubicBezTo>
                  <a:cubicBezTo>
                    <a:pt x="525" y="2263"/>
                    <a:pt x="358" y="2096"/>
                    <a:pt x="358" y="1858"/>
                  </a:cubicBezTo>
                  <a:lnTo>
                    <a:pt x="358" y="810"/>
                  </a:lnTo>
                  <a:cubicBezTo>
                    <a:pt x="358" y="596"/>
                    <a:pt x="525" y="405"/>
                    <a:pt x="715" y="334"/>
                  </a:cubicBezTo>
                  <a:cubicBezTo>
                    <a:pt x="766" y="319"/>
                    <a:pt x="815" y="313"/>
                    <a:pt x="862" y="313"/>
                  </a:cubicBezTo>
                  <a:close/>
                  <a:moveTo>
                    <a:pt x="835" y="1"/>
                  </a:moveTo>
                  <a:cubicBezTo>
                    <a:pt x="406" y="1"/>
                    <a:pt x="1" y="358"/>
                    <a:pt x="1" y="834"/>
                  </a:cubicBezTo>
                  <a:lnTo>
                    <a:pt x="1" y="1882"/>
                  </a:lnTo>
                  <a:cubicBezTo>
                    <a:pt x="1" y="2263"/>
                    <a:pt x="287" y="2620"/>
                    <a:pt x="668" y="2692"/>
                  </a:cubicBezTo>
                  <a:cubicBezTo>
                    <a:pt x="720" y="2701"/>
                    <a:pt x="771" y="2706"/>
                    <a:pt x="821" y="2706"/>
                  </a:cubicBezTo>
                  <a:cubicBezTo>
                    <a:pt x="1277" y="2706"/>
                    <a:pt x="1644" y="2332"/>
                    <a:pt x="1644" y="1882"/>
                  </a:cubicBezTo>
                  <a:lnTo>
                    <a:pt x="1644" y="834"/>
                  </a:lnTo>
                  <a:cubicBezTo>
                    <a:pt x="1668" y="405"/>
                    <a:pt x="1311" y="1"/>
                    <a:pt x="83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9" name="Google Shape;20269;p83"/>
            <p:cNvSpPr/>
            <p:nvPr/>
          </p:nvSpPr>
          <p:spPr>
            <a:xfrm>
              <a:off x="6366330" y="4290179"/>
              <a:ext cx="17770" cy="17800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310" y="1"/>
                  </a:moveTo>
                  <a:cubicBezTo>
                    <a:pt x="143" y="1"/>
                    <a:pt x="0" y="144"/>
                    <a:pt x="0" y="310"/>
                  </a:cubicBezTo>
                  <a:cubicBezTo>
                    <a:pt x="0" y="453"/>
                    <a:pt x="143" y="596"/>
                    <a:pt x="310" y="596"/>
                  </a:cubicBezTo>
                  <a:cubicBezTo>
                    <a:pt x="477" y="596"/>
                    <a:pt x="596" y="453"/>
                    <a:pt x="596" y="310"/>
                  </a:cubicBezTo>
                  <a:cubicBezTo>
                    <a:pt x="596" y="144"/>
                    <a:pt x="477" y="1"/>
                    <a:pt x="31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0" name="Google Shape;20270;p83"/>
            <p:cNvSpPr/>
            <p:nvPr/>
          </p:nvSpPr>
          <p:spPr>
            <a:xfrm>
              <a:off x="6410337" y="4340596"/>
              <a:ext cx="17800" cy="17800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87" y="1"/>
                  </a:moveTo>
                  <a:cubicBezTo>
                    <a:pt x="120" y="1"/>
                    <a:pt x="1" y="120"/>
                    <a:pt x="1" y="310"/>
                  </a:cubicBezTo>
                  <a:cubicBezTo>
                    <a:pt x="1" y="453"/>
                    <a:pt x="120" y="596"/>
                    <a:pt x="287" y="596"/>
                  </a:cubicBezTo>
                  <a:cubicBezTo>
                    <a:pt x="477" y="596"/>
                    <a:pt x="596" y="477"/>
                    <a:pt x="596" y="310"/>
                  </a:cubicBezTo>
                  <a:cubicBezTo>
                    <a:pt x="596" y="120"/>
                    <a:pt x="477" y="1"/>
                    <a:pt x="28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71" name="Google Shape;20271;p83"/>
          <p:cNvGrpSpPr/>
          <p:nvPr/>
        </p:nvGrpSpPr>
        <p:grpSpPr>
          <a:xfrm>
            <a:off x="6999413" y="4148198"/>
            <a:ext cx="354321" cy="354321"/>
            <a:chOff x="6732701" y="4148198"/>
            <a:chExt cx="354321" cy="354321"/>
          </a:xfrm>
        </p:grpSpPr>
        <p:sp>
          <p:nvSpPr>
            <p:cNvPr id="20272" name="Google Shape;20272;p83"/>
            <p:cNvSpPr/>
            <p:nvPr/>
          </p:nvSpPr>
          <p:spPr>
            <a:xfrm>
              <a:off x="6780286" y="4184036"/>
              <a:ext cx="277637" cy="225461"/>
            </a:xfrm>
            <a:custGeom>
              <a:avLst/>
              <a:gdLst/>
              <a:ahLst/>
              <a:cxnLst/>
              <a:rect l="l" t="t" r="r" b="b"/>
              <a:pathLst>
                <a:path w="9312" h="7562" extrusionOk="0">
                  <a:moveTo>
                    <a:pt x="8570" y="1"/>
                  </a:moveTo>
                  <a:cubicBezTo>
                    <a:pt x="8550" y="1"/>
                    <a:pt x="8526" y="13"/>
                    <a:pt x="8502" y="36"/>
                  </a:cubicBezTo>
                  <a:lnTo>
                    <a:pt x="7549" y="1942"/>
                  </a:lnTo>
                  <a:cubicBezTo>
                    <a:pt x="7537" y="1977"/>
                    <a:pt x="7514" y="1995"/>
                    <a:pt x="7490" y="1995"/>
                  </a:cubicBezTo>
                  <a:cubicBezTo>
                    <a:pt x="7466" y="1995"/>
                    <a:pt x="7442" y="1977"/>
                    <a:pt x="7430" y="1942"/>
                  </a:cubicBezTo>
                  <a:lnTo>
                    <a:pt x="6906" y="1037"/>
                  </a:lnTo>
                  <a:cubicBezTo>
                    <a:pt x="6883" y="1001"/>
                    <a:pt x="6859" y="983"/>
                    <a:pt x="6838" y="983"/>
                  </a:cubicBezTo>
                  <a:cubicBezTo>
                    <a:pt x="6817" y="983"/>
                    <a:pt x="6799" y="1001"/>
                    <a:pt x="6787" y="1037"/>
                  </a:cubicBezTo>
                  <a:lnTo>
                    <a:pt x="5573" y="3466"/>
                  </a:lnTo>
                  <a:cubicBezTo>
                    <a:pt x="5525" y="3513"/>
                    <a:pt x="5501" y="3513"/>
                    <a:pt x="5477" y="3513"/>
                  </a:cubicBezTo>
                  <a:lnTo>
                    <a:pt x="4739" y="3204"/>
                  </a:lnTo>
                  <a:cubicBezTo>
                    <a:pt x="4725" y="3197"/>
                    <a:pt x="4713" y="3194"/>
                    <a:pt x="4703" y="3194"/>
                  </a:cubicBezTo>
                  <a:cubicBezTo>
                    <a:pt x="4678" y="3194"/>
                    <a:pt x="4661" y="3211"/>
                    <a:pt x="4644" y="3227"/>
                  </a:cubicBezTo>
                  <a:lnTo>
                    <a:pt x="3715" y="5180"/>
                  </a:lnTo>
                  <a:cubicBezTo>
                    <a:pt x="3715" y="5197"/>
                    <a:pt x="3691" y="5214"/>
                    <a:pt x="3661" y="5214"/>
                  </a:cubicBezTo>
                  <a:cubicBezTo>
                    <a:pt x="3648" y="5214"/>
                    <a:pt x="3634" y="5211"/>
                    <a:pt x="3620" y="5204"/>
                  </a:cubicBezTo>
                  <a:lnTo>
                    <a:pt x="2667" y="4728"/>
                  </a:lnTo>
                  <a:cubicBezTo>
                    <a:pt x="2644" y="4728"/>
                    <a:pt x="2620" y="4728"/>
                    <a:pt x="2596" y="4752"/>
                  </a:cubicBezTo>
                  <a:lnTo>
                    <a:pt x="1881" y="5776"/>
                  </a:lnTo>
                  <a:lnTo>
                    <a:pt x="596" y="4609"/>
                  </a:lnTo>
                  <a:cubicBezTo>
                    <a:pt x="589" y="4602"/>
                    <a:pt x="577" y="4599"/>
                    <a:pt x="565" y="4599"/>
                  </a:cubicBezTo>
                  <a:cubicBezTo>
                    <a:pt x="534" y="4599"/>
                    <a:pt x="493" y="4616"/>
                    <a:pt x="476" y="4633"/>
                  </a:cubicBezTo>
                  <a:lnTo>
                    <a:pt x="0" y="5657"/>
                  </a:lnTo>
                  <a:lnTo>
                    <a:pt x="0" y="5680"/>
                  </a:lnTo>
                  <a:lnTo>
                    <a:pt x="0" y="7562"/>
                  </a:lnTo>
                  <a:lnTo>
                    <a:pt x="9312" y="7562"/>
                  </a:lnTo>
                  <a:lnTo>
                    <a:pt x="9312" y="1441"/>
                  </a:lnTo>
                  <a:cubicBezTo>
                    <a:pt x="9312" y="1418"/>
                    <a:pt x="9312" y="1418"/>
                    <a:pt x="9288" y="1418"/>
                  </a:cubicBezTo>
                  <a:lnTo>
                    <a:pt x="8621" y="36"/>
                  </a:lnTo>
                  <a:cubicBezTo>
                    <a:pt x="8609" y="13"/>
                    <a:pt x="8591" y="1"/>
                    <a:pt x="8570" y="1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3" name="Google Shape;20273;p83"/>
            <p:cNvSpPr/>
            <p:nvPr/>
          </p:nvSpPr>
          <p:spPr>
            <a:xfrm>
              <a:off x="6780286" y="4212629"/>
              <a:ext cx="277637" cy="196868"/>
            </a:xfrm>
            <a:custGeom>
              <a:avLst/>
              <a:gdLst/>
              <a:ahLst/>
              <a:cxnLst/>
              <a:rect l="l" t="t" r="r" b="b"/>
              <a:pathLst>
                <a:path w="9312" h="6603" extrusionOk="0">
                  <a:moveTo>
                    <a:pt x="8481" y="0"/>
                  </a:moveTo>
                  <a:cubicBezTo>
                    <a:pt x="8460" y="0"/>
                    <a:pt x="8442" y="18"/>
                    <a:pt x="8430" y="54"/>
                  </a:cubicBezTo>
                  <a:lnTo>
                    <a:pt x="7406" y="1983"/>
                  </a:lnTo>
                  <a:cubicBezTo>
                    <a:pt x="7395" y="2007"/>
                    <a:pt x="7371" y="2018"/>
                    <a:pt x="7347" y="2018"/>
                  </a:cubicBezTo>
                  <a:cubicBezTo>
                    <a:pt x="7323" y="2018"/>
                    <a:pt x="7299" y="2007"/>
                    <a:pt x="7287" y="1983"/>
                  </a:cubicBezTo>
                  <a:lnTo>
                    <a:pt x="6763" y="1173"/>
                  </a:lnTo>
                  <a:cubicBezTo>
                    <a:pt x="6740" y="1137"/>
                    <a:pt x="6716" y="1119"/>
                    <a:pt x="6695" y="1119"/>
                  </a:cubicBezTo>
                  <a:cubicBezTo>
                    <a:pt x="6674" y="1119"/>
                    <a:pt x="6656" y="1137"/>
                    <a:pt x="6644" y="1173"/>
                  </a:cubicBezTo>
                  <a:lnTo>
                    <a:pt x="5335" y="3840"/>
                  </a:lnTo>
                  <a:cubicBezTo>
                    <a:pt x="5287" y="3888"/>
                    <a:pt x="5263" y="3888"/>
                    <a:pt x="5239" y="3888"/>
                  </a:cubicBezTo>
                  <a:lnTo>
                    <a:pt x="4501" y="3578"/>
                  </a:lnTo>
                  <a:cubicBezTo>
                    <a:pt x="4488" y="3572"/>
                    <a:pt x="4477" y="3569"/>
                    <a:pt x="4467" y="3569"/>
                  </a:cubicBezTo>
                  <a:cubicBezTo>
                    <a:pt x="4441" y="3569"/>
                    <a:pt x="4423" y="3591"/>
                    <a:pt x="4406" y="3626"/>
                  </a:cubicBezTo>
                  <a:lnTo>
                    <a:pt x="3429" y="5460"/>
                  </a:lnTo>
                  <a:cubicBezTo>
                    <a:pt x="3429" y="5476"/>
                    <a:pt x="3395" y="5504"/>
                    <a:pt x="3367" y="5504"/>
                  </a:cubicBezTo>
                  <a:cubicBezTo>
                    <a:pt x="3354" y="5504"/>
                    <a:pt x="3342" y="5498"/>
                    <a:pt x="3334" y="5483"/>
                  </a:cubicBezTo>
                  <a:lnTo>
                    <a:pt x="2429" y="5055"/>
                  </a:lnTo>
                  <a:cubicBezTo>
                    <a:pt x="2429" y="5007"/>
                    <a:pt x="2405" y="5007"/>
                    <a:pt x="2382" y="5007"/>
                  </a:cubicBezTo>
                  <a:lnTo>
                    <a:pt x="2358" y="5055"/>
                  </a:lnTo>
                  <a:lnTo>
                    <a:pt x="1786" y="5769"/>
                  </a:lnTo>
                  <a:cubicBezTo>
                    <a:pt x="1786" y="5781"/>
                    <a:pt x="1768" y="5787"/>
                    <a:pt x="1748" y="5787"/>
                  </a:cubicBezTo>
                  <a:cubicBezTo>
                    <a:pt x="1727" y="5787"/>
                    <a:pt x="1703" y="5781"/>
                    <a:pt x="1691" y="5769"/>
                  </a:cubicBezTo>
                  <a:lnTo>
                    <a:pt x="572" y="4817"/>
                  </a:lnTo>
                  <a:cubicBezTo>
                    <a:pt x="557" y="4802"/>
                    <a:pt x="542" y="4796"/>
                    <a:pt x="528" y="4796"/>
                  </a:cubicBezTo>
                  <a:cubicBezTo>
                    <a:pt x="497" y="4796"/>
                    <a:pt x="469" y="4824"/>
                    <a:pt x="453" y="4840"/>
                  </a:cubicBezTo>
                  <a:lnTo>
                    <a:pt x="0" y="5602"/>
                  </a:lnTo>
                  <a:lnTo>
                    <a:pt x="0" y="6603"/>
                  </a:lnTo>
                  <a:lnTo>
                    <a:pt x="9312" y="6603"/>
                  </a:lnTo>
                  <a:lnTo>
                    <a:pt x="9312" y="1387"/>
                  </a:lnTo>
                  <a:lnTo>
                    <a:pt x="8550" y="54"/>
                  </a:lnTo>
                  <a:cubicBezTo>
                    <a:pt x="8526" y="18"/>
                    <a:pt x="8502" y="0"/>
                    <a:pt x="8481" y="0"/>
                  </a:cubicBezTo>
                  <a:close/>
                </a:path>
              </a:pathLst>
            </a:custGeom>
            <a:solidFill>
              <a:srgbClr val="DADF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4" name="Google Shape;20274;p83"/>
            <p:cNvSpPr/>
            <p:nvPr/>
          </p:nvSpPr>
          <p:spPr>
            <a:xfrm>
              <a:off x="6780286" y="4238896"/>
              <a:ext cx="277637" cy="233094"/>
            </a:xfrm>
            <a:custGeom>
              <a:avLst/>
              <a:gdLst/>
              <a:ahLst/>
              <a:cxnLst/>
              <a:rect l="l" t="t" r="r" b="b"/>
              <a:pathLst>
                <a:path w="9312" h="7818" extrusionOk="0">
                  <a:moveTo>
                    <a:pt x="8538" y="0"/>
                  </a:moveTo>
                  <a:cubicBezTo>
                    <a:pt x="8514" y="0"/>
                    <a:pt x="8490" y="18"/>
                    <a:pt x="8478" y="54"/>
                  </a:cubicBezTo>
                  <a:lnTo>
                    <a:pt x="7526" y="1959"/>
                  </a:lnTo>
                  <a:cubicBezTo>
                    <a:pt x="7514" y="1995"/>
                    <a:pt x="7490" y="2013"/>
                    <a:pt x="7466" y="2013"/>
                  </a:cubicBezTo>
                  <a:cubicBezTo>
                    <a:pt x="7442" y="2013"/>
                    <a:pt x="7418" y="1995"/>
                    <a:pt x="7406" y="1959"/>
                  </a:cubicBezTo>
                  <a:lnTo>
                    <a:pt x="6859" y="1030"/>
                  </a:lnTo>
                  <a:cubicBezTo>
                    <a:pt x="6847" y="1006"/>
                    <a:pt x="6829" y="995"/>
                    <a:pt x="6808" y="995"/>
                  </a:cubicBezTo>
                  <a:cubicBezTo>
                    <a:pt x="6787" y="995"/>
                    <a:pt x="6763" y="1006"/>
                    <a:pt x="6740" y="1030"/>
                  </a:cubicBezTo>
                  <a:lnTo>
                    <a:pt x="5525" y="3483"/>
                  </a:lnTo>
                  <a:cubicBezTo>
                    <a:pt x="5501" y="3507"/>
                    <a:pt x="5477" y="3507"/>
                    <a:pt x="5454" y="3507"/>
                  </a:cubicBezTo>
                  <a:lnTo>
                    <a:pt x="4692" y="3221"/>
                  </a:lnTo>
                  <a:cubicBezTo>
                    <a:pt x="4684" y="3206"/>
                    <a:pt x="4677" y="3201"/>
                    <a:pt x="4669" y="3201"/>
                  </a:cubicBezTo>
                  <a:cubicBezTo>
                    <a:pt x="4653" y="3201"/>
                    <a:pt x="4637" y="3229"/>
                    <a:pt x="4620" y="3245"/>
                  </a:cubicBezTo>
                  <a:lnTo>
                    <a:pt x="3691" y="5174"/>
                  </a:lnTo>
                  <a:cubicBezTo>
                    <a:pt x="3691" y="5190"/>
                    <a:pt x="3657" y="5218"/>
                    <a:pt x="3628" y="5218"/>
                  </a:cubicBezTo>
                  <a:cubicBezTo>
                    <a:pt x="3615" y="5218"/>
                    <a:pt x="3604" y="5213"/>
                    <a:pt x="3596" y="5198"/>
                  </a:cubicBezTo>
                  <a:lnTo>
                    <a:pt x="2644" y="4721"/>
                  </a:lnTo>
                  <a:cubicBezTo>
                    <a:pt x="2620" y="4721"/>
                    <a:pt x="2596" y="4721"/>
                    <a:pt x="2548" y="4769"/>
                  </a:cubicBezTo>
                  <a:lnTo>
                    <a:pt x="1905" y="5722"/>
                  </a:lnTo>
                  <a:cubicBezTo>
                    <a:pt x="1905" y="5734"/>
                    <a:pt x="1887" y="5740"/>
                    <a:pt x="1867" y="5740"/>
                  </a:cubicBezTo>
                  <a:cubicBezTo>
                    <a:pt x="1846" y="5740"/>
                    <a:pt x="1822" y="5734"/>
                    <a:pt x="1810" y="5722"/>
                  </a:cubicBezTo>
                  <a:lnTo>
                    <a:pt x="596" y="4602"/>
                  </a:lnTo>
                  <a:cubicBezTo>
                    <a:pt x="589" y="4596"/>
                    <a:pt x="579" y="4593"/>
                    <a:pt x="568" y="4593"/>
                  </a:cubicBezTo>
                  <a:cubicBezTo>
                    <a:pt x="537" y="4593"/>
                    <a:pt x="494" y="4615"/>
                    <a:pt x="476" y="4650"/>
                  </a:cubicBezTo>
                  <a:lnTo>
                    <a:pt x="0" y="5650"/>
                  </a:lnTo>
                  <a:lnTo>
                    <a:pt x="0" y="7817"/>
                  </a:lnTo>
                  <a:lnTo>
                    <a:pt x="9312" y="7817"/>
                  </a:lnTo>
                  <a:lnTo>
                    <a:pt x="9312" y="1459"/>
                  </a:lnTo>
                  <a:lnTo>
                    <a:pt x="8597" y="54"/>
                  </a:lnTo>
                  <a:cubicBezTo>
                    <a:pt x="8585" y="18"/>
                    <a:pt x="8561" y="0"/>
                    <a:pt x="853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5" name="Google Shape;20275;p83"/>
            <p:cNvSpPr/>
            <p:nvPr/>
          </p:nvSpPr>
          <p:spPr>
            <a:xfrm>
              <a:off x="7028081" y="4240119"/>
              <a:ext cx="29129" cy="231871"/>
            </a:xfrm>
            <a:custGeom>
              <a:avLst/>
              <a:gdLst/>
              <a:ahLst/>
              <a:cxnLst/>
              <a:rect l="l" t="t" r="r" b="b"/>
              <a:pathLst>
                <a:path w="977" h="7777" extrusionOk="0">
                  <a:moveTo>
                    <a:pt x="227" y="1"/>
                  </a:moveTo>
                  <a:cubicBezTo>
                    <a:pt x="203" y="1"/>
                    <a:pt x="179" y="13"/>
                    <a:pt x="167" y="37"/>
                  </a:cubicBezTo>
                  <a:lnTo>
                    <a:pt x="0" y="394"/>
                  </a:lnTo>
                  <a:lnTo>
                    <a:pt x="477" y="1394"/>
                  </a:lnTo>
                  <a:cubicBezTo>
                    <a:pt x="501" y="1394"/>
                    <a:pt x="501" y="1418"/>
                    <a:pt x="501" y="1442"/>
                  </a:cubicBezTo>
                  <a:lnTo>
                    <a:pt x="501" y="7776"/>
                  </a:lnTo>
                  <a:lnTo>
                    <a:pt x="977" y="7776"/>
                  </a:lnTo>
                  <a:lnTo>
                    <a:pt x="977" y="1418"/>
                  </a:lnTo>
                  <a:lnTo>
                    <a:pt x="286" y="37"/>
                  </a:lnTo>
                  <a:cubicBezTo>
                    <a:pt x="274" y="13"/>
                    <a:pt x="250" y="1"/>
                    <a:pt x="227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6" name="Google Shape;20276;p83"/>
            <p:cNvSpPr/>
            <p:nvPr/>
          </p:nvSpPr>
          <p:spPr>
            <a:xfrm>
              <a:off x="6736248" y="4471963"/>
              <a:ext cx="343678" cy="24180"/>
            </a:xfrm>
            <a:custGeom>
              <a:avLst/>
              <a:gdLst/>
              <a:ahLst/>
              <a:cxnLst/>
              <a:rect l="l" t="t" r="r" b="b"/>
              <a:pathLst>
                <a:path w="11527" h="811" extrusionOk="0">
                  <a:moveTo>
                    <a:pt x="144" y="0"/>
                  </a:moveTo>
                  <a:cubicBezTo>
                    <a:pt x="72" y="0"/>
                    <a:pt x="1" y="72"/>
                    <a:pt x="1" y="119"/>
                  </a:cubicBezTo>
                  <a:lnTo>
                    <a:pt x="1" y="691"/>
                  </a:lnTo>
                  <a:cubicBezTo>
                    <a:pt x="1" y="762"/>
                    <a:pt x="72" y="810"/>
                    <a:pt x="144" y="810"/>
                  </a:cubicBezTo>
                  <a:lnTo>
                    <a:pt x="11408" y="810"/>
                  </a:lnTo>
                  <a:cubicBezTo>
                    <a:pt x="11479" y="810"/>
                    <a:pt x="11527" y="762"/>
                    <a:pt x="11527" y="691"/>
                  </a:cubicBezTo>
                  <a:lnTo>
                    <a:pt x="11527" y="119"/>
                  </a:lnTo>
                  <a:cubicBezTo>
                    <a:pt x="11527" y="72"/>
                    <a:pt x="11479" y="0"/>
                    <a:pt x="11408" y="0"/>
                  </a:cubicBezTo>
                  <a:close/>
                </a:path>
              </a:pathLst>
            </a:custGeom>
            <a:solidFill>
              <a:srgbClr val="939F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7" name="Google Shape;20277;p83"/>
            <p:cNvSpPr/>
            <p:nvPr/>
          </p:nvSpPr>
          <p:spPr>
            <a:xfrm>
              <a:off x="7062160" y="4471963"/>
              <a:ext cx="17770" cy="24180"/>
            </a:xfrm>
            <a:custGeom>
              <a:avLst/>
              <a:gdLst/>
              <a:ahLst/>
              <a:cxnLst/>
              <a:rect l="l" t="t" r="r" b="b"/>
              <a:pathLst>
                <a:path w="596" h="811" extrusionOk="0">
                  <a:moveTo>
                    <a:pt x="0" y="0"/>
                  </a:moveTo>
                  <a:cubicBezTo>
                    <a:pt x="72" y="0"/>
                    <a:pt x="120" y="72"/>
                    <a:pt x="120" y="119"/>
                  </a:cubicBezTo>
                  <a:lnTo>
                    <a:pt x="120" y="691"/>
                  </a:lnTo>
                  <a:cubicBezTo>
                    <a:pt x="120" y="739"/>
                    <a:pt x="72" y="810"/>
                    <a:pt x="0" y="810"/>
                  </a:cubicBezTo>
                  <a:lnTo>
                    <a:pt x="477" y="810"/>
                  </a:lnTo>
                  <a:cubicBezTo>
                    <a:pt x="548" y="810"/>
                    <a:pt x="596" y="762"/>
                    <a:pt x="596" y="691"/>
                  </a:cubicBezTo>
                  <a:lnTo>
                    <a:pt x="596" y="119"/>
                  </a:lnTo>
                  <a:cubicBezTo>
                    <a:pt x="596" y="72"/>
                    <a:pt x="548" y="0"/>
                    <a:pt x="47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8" name="Google Shape;20278;p83"/>
            <p:cNvSpPr/>
            <p:nvPr/>
          </p:nvSpPr>
          <p:spPr>
            <a:xfrm>
              <a:off x="6884640" y="4175867"/>
              <a:ext cx="17800" cy="10674"/>
            </a:xfrm>
            <a:custGeom>
              <a:avLst/>
              <a:gdLst/>
              <a:ahLst/>
              <a:cxnLst/>
              <a:rect l="l" t="t" r="r" b="b"/>
              <a:pathLst>
                <a:path w="597" h="358" extrusionOk="0">
                  <a:moveTo>
                    <a:pt x="191" y="1"/>
                  </a:moveTo>
                  <a:cubicBezTo>
                    <a:pt x="96" y="1"/>
                    <a:pt x="1" y="48"/>
                    <a:pt x="1" y="144"/>
                  </a:cubicBezTo>
                  <a:cubicBezTo>
                    <a:pt x="1" y="263"/>
                    <a:pt x="72" y="358"/>
                    <a:pt x="191" y="358"/>
                  </a:cubicBezTo>
                  <a:lnTo>
                    <a:pt x="430" y="358"/>
                  </a:lnTo>
                  <a:cubicBezTo>
                    <a:pt x="525" y="358"/>
                    <a:pt x="596" y="287"/>
                    <a:pt x="596" y="215"/>
                  </a:cubicBezTo>
                  <a:cubicBezTo>
                    <a:pt x="596" y="96"/>
                    <a:pt x="549" y="1"/>
                    <a:pt x="43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9" name="Google Shape;20279;p83"/>
            <p:cNvSpPr/>
            <p:nvPr/>
          </p:nvSpPr>
          <p:spPr>
            <a:xfrm>
              <a:off x="6856255" y="4175867"/>
              <a:ext cx="19201" cy="10674"/>
            </a:xfrm>
            <a:custGeom>
              <a:avLst/>
              <a:gdLst/>
              <a:ahLst/>
              <a:cxnLst/>
              <a:rect l="l" t="t" r="r" b="b"/>
              <a:pathLst>
                <a:path w="644" h="358" extrusionOk="0">
                  <a:moveTo>
                    <a:pt x="215" y="1"/>
                  </a:moveTo>
                  <a:cubicBezTo>
                    <a:pt x="119" y="1"/>
                    <a:pt x="48" y="48"/>
                    <a:pt x="48" y="144"/>
                  </a:cubicBezTo>
                  <a:cubicBezTo>
                    <a:pt x="0" y="263"/>
                    <a:pt x="96" y="358"/>
                    <a:pt x="215" y="358"/>
                  </a:cubicBezTo>
                  <a:lnTo>
                    <a:pt x="453" y="358"/>
                  </a:lnTo>
                  <a:cubicBezTo>
                    <a:pt x="548" y="358"/>
                    <a:pt x="643" y="287"/>
                    <a:pt x="643" y="215"/>
                  </a:cubicBezTo>
                  <a:cubicBezTo>
                    <a:pt x="643" y="96"/>
                    <a:pt x="572" y="1"/>
                    <a:pt x="45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0" name="Google Shape;20280;p83"/>
            <p:cNvSpPr/>
            <p:nvPr/>
          </p:nvSpPr>
          <p:spPr>
            <a:xfrm>
              <a:off x="6994718" y="4175867"/>
              <a:ext cx="17770" cy="10674"/>
            </a:xfrm>
            <a:custGeom>
              <a:avLst/>
              <a:gdLst/>
              <a:ahLst/>
              <a:cxnLst/>
              <a:rect l="l" t="t" r="r" b="b"/>
              <a:pathLst>
                <a:path w="596" h="358" extrusionOk="0">
                  <a:moveTo>
                    <a:pt x="191" y="1"/>
                  </a:moveTo>
                  <a:cubicBezTo>
                    <a:pt x="95" y="1"/>
                    <a:pt x="0" y="48"/>
                    <a:pt x="0" y="144"/>
                  </a:cubicBezTo>
                  <a:cubicBezTo>
                    <a:pt x="0" y="263"/>
                    <a:pt x="95" y="358"/>
                    <a:pt x="191" y="358"/>
                  </a:cubicBezTo>
                  <a:lnTo>
                    <a:pt x="429" y="358"/>
                  </a:lnTo>
                  <a:cubicBezTo>
                    <a:pt x="524" y="358"/>
                    <a:pt x="595" y="287"/>
                    <a:pt x="595" y="215"/>
                  </a:cubicBezTo>
                  <a:cubicBezTo>
                    <a:pt x="595" y="96"/>
                    <a:pt x="548" y="1"/>
                    <a:pt x="42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1" name="Google Shape;20281;p83"/>
            <p:cNvSpPr/>
            <p:nvPr/>
          </p:nvSpPr>
          <p:spPr>
            <a:xfrm>
              <a:off x="6940037" y="4175867"/>
              <a:ext cx="17770" cy="10674"/>
            </a:xfrm>
            <a:custGeom>
              <a:avLst/>
              <a:gdLst/>
              <a:ahLst/>
              <a:cxnLst/>
              <a:rect l="l" t="t" r="r" b="b"/>
              <a:pathLst>
                <a:path w="596" h="358" extrusionOk="0">
                  <a:moveTo>
                    <a:pt x="167" y="1"/>
                  </a:moveTo>
                  <a:cubicBezTo>
                    <a:pt x="96" y="1"/>
                    <a:pt x="0" y="48"/>
                    <a:pt x="0" y="144"/>
                  </a:cubicBezTo>
                  <a:cubicBezTo>
                    <a:pt x="0" y="263"/>
                    <a:pt x="96" y="358"/>
                    <a:pt x="167" y="358"/>
                  </a:cubicBezTo>
                  <a:lnTo>
                    <a:pt x="405" y="358"/>
                  </a:lnTo>
                  <a:cubicBezTo>
                    <a:pt x="501" y="358"/>
                    <a:pt x="596" y="287"/>
                    <a:pt x="596" y="215"/>
                  </a:cubicBezTo>
                  <a:cubicBezTo>
                    <a:pt x="596" y="96"/>
                    <a:pt x="524" y="1"/>
                    <a:pt x="40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2" name="Google Shape;20282;p83"/>
            <p:cNvSpPr/>
            <p:nvPr/>
          </p:nvSpPr>
          <p:spPr>
            <a:xfrm>
              <a:off x="6967735" y="4175867"/>
              <a:ext cx="17054" cy="10674"/>
            </a:xfrm>
            <a:custGeom>
              <a:avLst/>
              <a:gdLst/>
              <a:ahLst/>
              <a:cxnLst/>
              <a:rect l="l" t="t" r="r" b="b"/>
              <a:pathLst>
                <a:path w="572" h="358" extrusionOk="0">
                  <a:moveTo>
                    <a:pt x="167" y="1"/>
                  </a:moveTo>
                  <a:cubicBezTo>
                    <a:pt x="72" y="1"/>
                    <a:pt x="0" y="48"/>
                    <a:pt x="0" y="144"/>
                  </a:cubicBezTo>
                  <a:cubicBezTo>
                    <a:pt x="0" y="263"/>
                    <a:pt x="72" y="358"/>
                    <a:pt x="167" y="358"/>
                  </a:cubicBezTo>
                  <a:lnTo>
                    <a:pt x="405" y="358"/>
                  </a:lnTo>
                  <a:cubicBezTo>
                    <a:pt x="500" y="358"/>
                    <a:pt x="572" y="287"/>
                    <a:pt x="572" y="215"/>
                  </a:cubicBezTo>
                  <a:cubicBezTo>
                    <a:pt x="572" y="96"/>
                    <a:pt x="524" y="1"/>
                    <a:pt x="40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3" name="Google Shape;20283;p83"/>
            <p:cNvSpPr/>
            <p:nvPr/>
          </p:nvSpPr>
          <p:spPr>
            <a:xfrm>
              <a:off x="6912338" y="4175867"/>
              <a:ext cx="17770" cy="10674"/>
            </a:xfrm>
            <a:custGeom>
              <a:avLst/>
              <a:gdLst/>
              <a:ahLst/>
              <a:cxnLst/>
              <a:rect l="l" t="t" r="r" b="b"/>
              <a:pathLst>
                <a:path w="596" h="358" extrusionOk="0">
                  <a:moveTo>
                    <a:pt x="191" y="1"/>
                  </a:moveTo>
                  <a:cubicBezTo>
                    <a:pt x="96" y="1"/>
                    <a:pt x="1" y="48"/>
                    <a:pt x="1" y="144"/>
                  </a:cubicBezTo>
                  <a:cubicBezTo>
                    <a:pt x="1" y="263"/>
                    <a:pt x="72" y="358"/>
                    <a:pt x="191" y="358"/>
                  </a:cubicBezTo>
                  <a:lnTo>
                    <a:pt x="429" y="358"/>
                  </a:lnTo>
                  <a:cubicBezTo>
                    <a:pt x="501" y="358"/>
                    <a:pt x="596" y="287"/>
                    <a:pt x="596" y="215"/>
                  </a:cubicBezTo>
                  <a:cubicBezTo>
                    <a:pt x="596" y="96"/>
                    <a:pt x="525" y="1"/>
                    <a:pt x="42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4" name="Google Shape;20284;p83"/>
            <p:cNvSpPr/>
            <p:nvPr/>
          </p:nvSpPr>
          <p:spPr>
            <a:xfrm>
              <a:off x="6774591" y="4175867"/>
              <a:ext cx="17084" cy="10674"/>
            </a:xfrm>
            <a:custGeom>
              <a:avLst/>
              <a:gdLst/>
              <a:ahLst/>
              <a:cxnLst/>
              <a:rect l="l" t="t" r="r" b="b"/>
              <a:pathLst>
                <a:path w="573" h="358" extrusionOk="0">
                  <a:moveTo>
                    <a:pt x="191" y="1"/>
                  </a:moveTo>
                  <a:cubicBezTo>
                    <a:pt x="96" y="1"/>
                    <a:pt x="1" y="48"/>
                    <a:pt x="1" y="144"/>
                  </a:cubicBezTo>
                  <a:cubicBezTo>
                    <a:pt x="1" y="263"/>
                    <a:pt x="96" y="358"/>
                    <a:pt x="191" y="358"/>
                  </a:cubicBezTo>
                  <a:lnTo>
                    <a:pt x="405" y="358"/>
                  </a:lnTo>
                  <a:cubicBezTo>
                    <a:pt x="477" y="358"/>
                    <a:pt x="572" y="287"/>
                    <a:pt x="572" y="215"/>
                  </a:cubicBezTo>
                  <a:cubicBezTo>
                    <a:pt x="572" y="96"/>
                    <a:pt x="501" y="1"/>
                    <a:pt x="40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5" name="Google Shape;20285;p83"/>
            <p:cNvSpPr/>
            <p:nvPr/>
          </p:nvSpPr>
          <p:spPr>
            <a:xfrm>
              <a:off x="6801574" y="4175867"/>
              <a:ext cx="17770" cy="10674"/>
            </a:xfrm>
            <a:custGeom>
              <a:avLst/>
              <a:gdLst/>
              <a:ahLst/>
              <a:cxnLst/>
              <a:rect l="l" t="t" r="r" b="b"/>
              <a:pathLst>
                <a:path w="596" h="358" extrusionOk="0">
                  <a:moveTo>
                    <a:pt x="167" y="1"/>
                  </a:moveTo>
                  <a:cubicBezTo>
                    <a:pt x="96" y="1"/>
                    <a:pt x="1" y="48"/>
                    <a:pt x="1" y="144"/>
                  </a:cubicBezTo>
                  <a:cubicBezTo>
                    <a:pt x="1" y="263"/>
                    <a:pt x="96" y="358"/>
                    <a:pt x="167" y="358"/>
                  </a:cubicBezTo>
                  <a:lnTo>
                    <a:pt x="405" y="358"/>
                  </a:lnTo>
                  <a:cubicBezTo>
                    <a:pt x="501" y="358"/>
                    <a:pt x="596" y="287"/>
                    <a:pt x="596" y="215"/>
                  </a:cubicBezTo>
                  <a:cubicBezTo>
                    <a:pt x="596" y="96"/>
                    <a:pt x="524" y="1"/>
                    <a:pt x="40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6" name="Google Shape;20286;p83"/>
            <p:cNvSpPr/>
            <p:nvPr/>
          </p:nvSpPr>
          <p:spPr>
            <a:xfrm>
              <a:off x="6829273" y="4175867"/>
              <a:ext cx="18485" cy="10674"/>
            </a:xfrm>
            <a:custGeom>
              <a:avLst/>
              <a:gdLst/>
              <a:ahLst/>
              <a:cxnLst/>
              <a:rect l="l" t="t" r="r" b="b"/>
              <a:pathLst>
                <a:path w="620" h="358" extrusionOk="0">
                  <a:moveTo>
                    <a:pt x="191" y="1"/>
                  </a:moveTo>
                  <a:cubicBezTo>
                    <a:pt x="119" y="1"/>
                    <a:pt x="24" y="48"/>
                    <a:pt x="24" y="144"/>
                  </a:cubicBezTo>
                  <a:cubicBezTo>
                    <a:pt x="0" y="263"/>
                    <a:pt x="72" y="358"/>
                    <a:pt x="191" y="358"/>
                  </a:cubicBezTo>
                  <a:lnTo>
                    <a:pt x="429" y="358"/>
                  </a:lnTo>
                  <a:cubicBezTo>
                    <a:pt x="524" y="358"/>
                    <a:pt x="620" y="287"/>
                    <a:pt x="620" y="215"/>
                  </a:cubicBezTo>
                  <a:cubicBezTo>
                    <a:pt x="620" y="96"/>
                    <a:pt x="548" y="1"/>
                    <a:pt x="42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7" name="Google Shape;20287;p83"/>
            <p:cNvSpPr/>
            <p:nvPr/>
          </p:nvSpPr>
          <p:spPr>
            <a:xfrm>
              <a:off x="6912338" y="4247602"/>
              <a:ext cx="17770" cy="10674"/>
            </a:xfrm>
            <a:custGeom>
              <a:avLst/>
              <a:gdLst/>
              <a:ahLst/>
              <a:cxnLst/>
              <a:rect l="l" t="t" r="r" b="b"/>
              <a:pathLst>
                <a:path w="596" h="358" extrusionOk="0">
                  <a:moveTo>
                    <a:pt x="191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24" y="310"/>
                    <a:pt x="120" y="357"/>
                    <a:pt x="215" y="357"/>
                  </a:cubicBezTo>
                  <a:lnTo>
                    <a:pt x="429" y="357"/>
                  </a:lnTo>
                  <a:cubicBezTo>
                    <a:pt x="501" y="357"/>
                    <a:pt x="596" y="286"/>
                    <a:pt x="596" y="214"/>
                  </a:cubicBezTo>
                  <a:cubicBezTo>
                    <a:pt x="596" y="95"/>
                    <a:pt x="548" y="0"/>
                    <a:pt x="42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8" name="Google Shape;20288;p83"/>
            <p:cNvSpPr/>
            <p:nvPr/>
          </p:nvSpPr>
          <p:spPr>
            <a:xfrm>
              <a:off x="6773876" y="4247602"/>
              <a:ext cx="17800" cy="10674"/>
            </a:xfrm>
            <a:custGeom>
              <a:avLst/>
              <a:gdLst/>
              <a:ahLst/>
              <a:cxnLst/>
              <a:rect l="l" t="t" r="r" b="b"/>
              <a:pathLst>
                <a:path w="597" h="358" extrusionOk="0">
                  <a:moveTo>
                    <a:pt x="191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72" y="310"/>
                    <a:pt x="120" y="357"/>
                    <a:pt x="215" y="357"/>
                  </a:cubicBezTo>
                  <a:lnTo>
                    <a:pt x="429" y="357"/>
                  </a:lnTo>
                  <a:cubicBezTo>
                    <a:pt x="501" y="357"/>
                    <a:pt x="596" y="286"/>
                    <a:pt x="596" y="214"/>
                  </a:cubicBezTo>
                  <a:cubicBezTo>
                    <a:pt x="596" y="95"/>
                    <a:pt x="525" y="0"/>
                    <a:pt x="42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9" name="Google Shape;20289;p83"/>
            <p:cNvSpPr/>
            <p:nvPr/>
          </p:nvSpPr>
          <p:spPr>
            <a:xfrm>
              <a:off x="6829988" y="4247602"/>
              <a:ext cx="17770" cy="10674"/>
            </a:xfrm>
            <a:custGeom>
              <a:avLst/>
              <a:gdLst/>
              <a:ahLst/>
              <a:cxnLst/>
              <a:rect l="l" t="t" r="r" b="b"/>
              <a:pathLst>
                <a:path w="596" h="358" extrusionOk="0">
                  <a:moveTo>
                    <a:pt x="167" y="0"/>
                  </a:moveTo>
                  <a:cubicBezTo>
                    <a:pt x="95" y="0"/>
                    <a:pt x="0" y="95"/>
                    <a:pt x="0" y="214"/>
                  </a:cubicBezTo>
                  <a:cubicBezTo>
                    <a:pt x="24" y="310"/>
                    <a:pt x="119" y="357"/>
                    <a:pt x="214" y="357"/>
                  </a:cubicBezTo>
                  <a:lnTo>
                    <a:pt x="405" y="357"/>
                  </a:lnTo>
                  <a:cubicBezTo>
                    <a:pt x="500" y="357"/>
                    <a:pt x="596" y="286"/>
                    <a:pt x="596" y="214"/>
                  </a:cubicBezTo>
                  <a:cubicBezTo>
                    <a:pt x="596" y="95"/>
                    <a:pt x="524" y="0"/>
                    <a:pt x="40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0" name="Google Shape;20290;p83"/>
            <p:cNvSpPr/>
            <p:nvPr/>
          </p:nvSpPr>
          <p:spPr>
            <a:xfrm>
              <a:off x="6857657" y="4247602"/>
              <a:ext cx="17800" cy="10674"/>
            </a:xfrm>
            <a:custGeom>
              <a:avLst/>
              <a:gdLst/>
              <a:ahLst/>
              <a:cxnLst/>
              <a:rect l="l" t="t" r="r" b="b"/>
              <a:pathLst>
                <a:path w="597" h="358" extrusionOk="0">
                  <a:moveTo>
                    <a:pt x="168" y="0"/>
                  </a:moveTo>
                  <a:cubicBezTo>
                    <a:pt x="72" y="0"/>
                    <a:pt x="1" y="95"/>
                    <a:pt x="1" y="214"/>
                  </a:cubicBezTo>
                  <a:cubicBezTo>
                    <a:pt x="25" y="310"/>
                    <a:pt x="120" y="357"/>
                    <a:pt x="191" y="357"/>
                  </a:cubicBezTo>
                  <a:lnTo>
                    <a:pt x="406" y="357"/>
                  </a:lnTo>
                  <a:cubicBezTo>
                    <a:pt x="501" y="357"/>
                    <a:pt x="596" y="286"/>
                    <a:pt x="596" y="214"/>
                  </a:cubicBezTo>
                  <a:cubicBezTo>
                    <a:pt x="596" y="95"/>
                    <a:pt x="525" y="0"/>
                    <a:pt x="40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1" name="Google Shape;20291;p83"/>
            <p:cNvSpPr/>
            <p:nvPr/>
          </p:nvSpPr>
          <p:spPr>
            <a:xfrm>
              <a:off x="6801574" y="4247602"/>
              <a:ext cx="17770" cy="10674"/>
            </a:xfrm>
            <a:custGeom>
              <a:avLst/>
              <a:gdLst/>
              <a:ahLst/>
              <a:cxnLst/>
              <a:rect l="l" t="t" r="r" b="b"/>
              <a:pathLst>
                <a:path w="596" h="358" extrusionOk="0">
                  <a:moveTo>
                    <a:pt x="167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48" y="310"/>
                    <a:pt x="120" y="357"/>
                    <a:pt x="215" y="357"/>
                  </a:cubicBezTo>
                  <a:lnTo>
                    <a:pt x="405" y="357"/>
                  </a:lnTo>
                  <a:cubicBezTo>
                    <a:pt x="501" y="357"/>
                    <a:pt x="596" y="286"/>
                    <a:pt x="596" y="214"/>
                  </a:cubicBezTo>
                  <a:cubicBezTo>
                    <a:pt x="596" y="95"/>
                    <a:pt x="524" y="0"/>
                    <a:pt x="40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2" name="Google Shape;20292;p83"/>
            <p:cNvSpPr/>
            <p:nvPr/>
          </p:nvSpPr>
          <p:spPr>
            <a:xfrm>
              <a:off x="6884640" y="4247602"/>
              <a:ext cx="17800" cy="10674"/>
            </a:xfrm>
            <a:custGeom>
              <a:avLst/>
              <a:gdLst/>
              <a:ahLst/>
              <a:cxnLst/>
              <a:rect l="l" t="t" r="r" b="b"/>
              <a:pathLst>
                <a:path w="597" h="358" extrusionOk="0">
                  <a:moveTo>
                    <a:pt x="191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49" y="310"/>
                    <a:pt x="120" y="357"/>
                    <a:pt x="215" y="357"/>
                  </a:cubicBezTo>
                  <a:lnTo>
                    <a:pt x="430" y="357"/>
                  </a:lnTo>
                  <a:cubicBezTo>
                    <a:pt x="525" y="357"/>
                    <a:pt x="596" y="286"/>
                    <a:pt x="596" y="214"/>
                  </a:cubicBezTo>
                  <a:cubicBezTo>
                    <a:pt x="596" y="95"/>
                    <a:pt x="549" y="0"/>
                    <a:pt x="43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3" name="Google Shape;20293;p83"/>
            <p:cNvSpPr/>
            <p:nvPr/>
          </p:nvSpPr>
          <p:spPr>
            <a:xfrm>
              <a:off x="6732701" y="4148198"/>
              <a:ext cx="354321" cy="354321"/>
            </a:xfrm>
            <a:custGeom>
              <a:avLst/>
              <a:gdLst/>
              <a:ahLst/>
              <a:cxnLst/>
              <a:rect l="l" t="t" r="r" b="b"/>
              <a:pathLst>
                <a:path w="11884" h="11884" extrusionOk="0">
                  <a:moveTo>
                    <a:pt x="10169" y="1524"/>
                  </a:moveTo>
                  <a:lnTo>
                    <a:pt x="10741" y="2691"/>
                  </a:lnTo>
                  <a:lnTo>
                    <a:pt x="10741" y="3715"/>
                  </a:lnTo>
                  <a:lnTo>
                    <a:pt x="10384" y="3001"/>
                  </a:lnTo>
                  <a:cubicBezTo>
                    <a:pt x="10336" y="2929"/>
                    <a:pt x="10265" y="2858"/>
                    <a:pt x="10169" y="2858"/>
                  </a:cubicBezTo>
                  <a:cubicBezTo>
                    <a:pt x="10074" y="2858"/>
                    <a:pt x="9979" y="2929"/>
                    <a:pt x="9955" y="2977"/>
                  </a:cubicBezTo>
                  <a:lnTo>
                    <a:pt x="9074" y="4715"/>
                  </a:lnTo>
                  <a:lnTo>
                    <a:pt x="8621" y="3953"/>
                  </a:lnTo>
                  <a:cubicBezTo>
                    <a:pt x="8550" y="3882"/>
                    <a:pt x="8502" y="3834"/>
                    <a:pt x="8407" y="3834"/>
                  </a:cubicBezTo>
                  <a:cubicBezTo>
                    <a:pt x="8312" y="3834"/>
                    <a:pt x="8240" y="3906"/>
                    <a:pt x="8193" y="4001"/>
                  </a:cubicBezTo>
                  <a:lnTo>
                    <a:pt x="7050" y="6382"/>
                  </a:lnTo>
                  <a:lnTo>
                    <a:pt x="6383" y="6096"/>
                  </a:lnTo>
                  <a:cubicBezTo>
                    <a:pt x="6352" y="6084"/>
                    <a:pt x="6320" y="6078"/>
                    <a:pt x="6288" y="6078"/>
                  </a:cubicBezTo>
                  <a:cubicBezTo>
                    <a:pt x="6198" y="6078"/>
                    <a:pt x="6115" y="6127"/>
                    <a:pt x="6097" y="6216"/>
                  </a:cubicBezTo>
                  <a:lnTo>
                    <a:pt x="5216" y="8073"/>
                  </a:lnTo>
                  <a:lnTo>
                    <a:pt x="4359" y="7621"/>
                  </a:lnTo>
                  <a:cubicBezTo>
                    <a:pt x="4321" y="7606"/>
                    <a:pt x="4283" y="7598"/>
                    <a:pt x="4248" y="7598"/>
                  </a:cubicBezTo>
                  <a:cubicBezTo>
                    <a:pt x="4171" y="7598"/>
                    <a:pt x="4105" y="7635"/>
                    <a:pt x="4073" y="7716"/>
                  </a:cubicBezTo>
                  <a:lnTo>
                    <a:pt x="3477" y="8549"/>
                  </a:lnTo>
                  <a:lnTo>
                    <a:pt x="2334" y="7502"/>
                  </a:lnTo>
                  <a:cubicBezTo>
                    <a:pt x="2287" y="7430"/>
                    <a:pt x="2192" y="7430"/>
                    <a:pt x="2120" y="7430"/>
                  </a:cubicBezTo>
                  <a:cubicBezTo>
                    <a:pt x="2049" y="7430"/>
                    <a:pt x="1977" y="7502"/>
                    <a:pt x="1953" y="7597"/>
                  </a:cubicBezTo>
                  <a:lnTo>
                    <a:pt x="1810" y="7906"/>
                  </a:lnTo>
                  <a:lnTo>
                    <a:pt x="1763" y="6906"/>
                  </a:lnTo>
                  <a:lnTo>
                    <a:pt x="2192" y="6049"/>
                  </a:lnTo>
                  <a:lnTo>
                    <a:pt x="3382" y="7121"/>
                  </a:lnTo>
                  <a:cubicBezTo>
                    <a:pt x="3406" y="7144"/>
                    <a:pt x="3406" y="7144"/>
                    <a:pt x="3430" y="7144"/>
                  </a:cubicBezTo>
                  <a:cubicBezTo>
                    <a:pt x="3455" y="7151"/>
                    <a:pt x="3479" y="7154"/>
                    <a:pt x="3501" y="7154"/>
                  </a:cubicBezTo>
                  <a:cubicBezTo>
                    <a:pt x="3562" y="7154"/>
                    <a:pt x="3609" y="7132"/>
                    <a:pt x="3644" y="7097"/>
                  </a:cubicBezTo>
                  <a:lnTo>
                    <a:pt x="4311" y="6168"/>
                  </a:lnTo>
                  <a:lnTo>
                    <a:pt x="5168" y="6620"/>
                  </a:lnTo>
                  <a:cubicBezTo>
                    <a:pt x="5192" y="6632"/>
                    <a:pt x="5222" y="6638"/>
                    <a:pt x="5252" y="6638"/>
                  </a:cubicBezTo>
                  <a:cubicBezTo>
                    <a:pt x="5281" y="6638"/>
                    <a:pt x="5311" y="6632"/>
                    <a:pt x="5335" y="6620"/>
                  </a:cubicBezTo>
                  <a:cubicBezTo>
                    <a:pt x="5406" y="6573"/>
                    <a:pt x="5454" y="6549"/>
                    <a:pt x="5502" y="6501"/>
                  </a:cubicBezTo>
                  <a:lnTo>
                    <a:pt x="6359" y="4644"/>
                  </a:lnTo>
                  <a:lnTo>
                    <a:pt x="7002" y="4906"/>
                  </a:lnTo>
                  <a:cubicBezTo>
                    <a:pt x="7035" y="4925"/>
                    <a:pt x="7071" y="4934"/>
                    <a:pt x="7107" y="4934"/>
                  </a:cubicBezTo>
                  <a:cubicBezTo>
                    <a:pt x="7202" y="4934"/>
                    <a:pt x="7294" y="4873"/>
                    <a:pt x="7312" y="4787"/>
                  </a:cubicBezTo>
                  <a:lnTo>
                    <a:pt x="8431" y="2501"/>
                  </a:lnTo>
                  <a:lnTo>
                    <a:pt x="8883" y="3239"/>
                  </a:lnTo>
                  <a:cubicBezTo>
                    <a:pt x="8955" y="3334"/>
                    <a:pt x="9002" y="3358"/>
                    <a:pt x="9098" y="3358"/>
                  </a:cubicBezTo>
                  <a:cubicBezTo>
                    <a:pt x="9193" y="3358"/>
                    <a:pt x="9264" y="3310"/>
                    <a:pt x="9312" y="3239"/>
                  </a:cubicBezTo>
                  <a:lnTo>
                    <a:pt x="10169" y="1524"/>
                  </a:lnTo>
                  <a:close/>
                  <a:moveTo>
                    <a:pt x="10146" y="3334"/>
                  </a:moveTo>
                  <a:lnTo>
                    <a:pt x="10693" y="4501"/>
                  </a:lnTo>
                  <a:lnTo>
                    <a:pt x="10693" y="10669"/>
                  </a:lnTo>
                  <a:lnTo>
                    <a:pt x="1739" y="10669"/>
                  </a:lnTo>
                  <a:lnTo>
                    <a:pt x="1739" y="8716"/>
                  </a:lnTo>
                  <a:lnTo>
                    <a:pt x="1763" y="8716"/>
                  </a:lnTo>
                  <a:lnTo>
                    <a:pt x="2192" y="7859"/>
                  </a:lnTo>
                  <a:lnTo>
                    <a:pt x="3311" y="8883"/>
                  </a:lnTo>
                  <a:cubicBezTo>
                    <a:pt x="3382" y="8930"/>
                    <a:pt x="3430" y="8930"/>
                    <a:pt x="3501" y="8930"/>
                  </a:cubicBezTo>
                  <a:cubicBezTo>
                    <a:pt x="3549" y="8930"/>
                    <a:pt x="3620" y="8883"/>
                    <a:pt x="3668" y="8835"/>
                  </a:cubicBezTo>
                  <a:lnTo>
                    <a:pt x="4263" y="7978"/>
                  </a:lnTo>
                  <a:lnTo>
                    <a:pt x="5145" y="8430"/>
                  </a:lnTo>
                  <a:cubicBezTo>
                    <a:pt x="5168" y="8442"/>
                    <a:pt x="5198" y="8448"/>
                    <a:pt x="5228" y="8448"/>
                  </a:cubicBezTo>
                  <a:cubicBezTo>
                    <a:pt x="5258" y="8448"/>
                    <a:pt x="5287" y="8442"/>
                    <a:pt x="5311" y="8430"/>
                  </a:cubicBezTo>
                  <a:cubicBezTo>
                    <a:pt x="5383" y="8406"/>
                    <a:pt x="5430" y="8359"/>
                    <a:pt x="5454" y="8311"/>
                  </a:cubicBezTo>
                  <a:lnTo>
                    <a:pt x="6335" y="6454"/>
                  </a:lnTo>
                  <a:lnTo>
                    <a:pt x="6978" y="6739"/>
                  </a:lnTo>
                  <a:cubicBezTo>
                    <a:pt x="7009" y="6752"/>
                    <a:pt x="7041" y="6758"/>
                    <a:pt x="7073" y="6758"/>
                  </a:cubicBezTo>
                  <a:cubicBezTo>
                    <a:pt x="7165" y="6758"/>
                    <a:pt x="7252" y="6709"/>
                    <a:pt x="7288" y="6620"/>
                  </a:cubicBezTo>
                  <a:lnTo>
                    <a:pt x="8407" y="4310"/>
                  </a:lnTo>
                  <a:lnTo>
                    <a:pt x="8860" y="5072"/>
                  </a:lnTo>
                  <a:cubicBezTo>
                    <a:pt x="8907" y="5144"/>
                    <a:pt x="8979" y="5192"/>
                    <a:pt x="9074" y="5192"/>
                  </a:cubicBezTo>
                  <a:cubicBezTo>
                    <a:pt x="9145" y="5192"/>
                    <a:pt x="9241" y="5120"/>
                    <a:pt x="9264" y="5072"/>
                  </a:cubicBezTo>
                  <a:lnTo>
                    <a:pt x="10146" y="3334"/>
                  </a:lnTo>
                  <a:close/>
                  <a:moveTo>
                    <a:pt x="11479" y="11026"/>
                  </a:moveTo>
                  <a:lnTo>
                    <a:pt x="11479" y="11502"/>
                  </a:lnTo>
                  <a:lnTo>
                    <a:pt x="310" y="11502"/>
                  </a:lnTo>
                  <a:lnTo>
                    <a:pt x="310" y="11026"/>
                  </a:lnTo>
                  <a:close/>
                  <a:moveTo>
                    <a:pt x="929" y="0"/>
                  </a:moveTo>
                  <a:cubicBezTo>
                    <a:pt x="810" y="0"/>
                    <a:pt x="715" y="48"/>
                    <a:pt x="715" y="167"/>
                  </a:cubicBezTo>
                  <a:lnTo>
                    <a:pt x="715" y="976"/>
                  </a:lnTo>
                  <a:lnTo>
                    <a:pt x="524" y="976"/>
                  </a:lnTo>
                  <a:cubicBezTo>
                    <a:pt x="429" y="976"/>
                    <a:pt x="334" y="1048"/>
                    <a:pt x="334" y="1119"/>
                  </a:cubicBezTo>
                  <a:cubicBezTo>
                    <a:pt x="334" y="1238"/>
                    <a:pt x="405" y="1334"/>
                    <a:pt x="524" y="1334"/>
                  </a:cubicBezTo>
                  <a:lnTo>
                    <a:pt x="715" y="1334"/>
                  </a:lnTo>
                  <a:lnTo>
                    <a:pt x="715" y="2239"/>
                  </a:lnTo>
                  <a:lnTo>
                    <a:pt x="524" y="2239"/>
                  </a:lnTo>
                  <a:cubicBezTo>
                    <a:pt x="429" y="2239"/>
                    <a:pt x="334" y="2286"/>
                    <a:pt x="334" y="2381"/>
                  </a:cubicBezTo>
                  <a:cubicBezTo>
                    <a:pt x="334" y="2501"/>
                    <a:pt x="405" y="2596"/>
                    <a:pt x="524" y="2596"/>
                  </a:cubicBezTo>
                  <a:lnTo>
                    <a:pt x="715" y="2596"/>
                  </a:lnTo>
                  <a:lnTo>
                    <a:pt x="715" y="3477"/>
                  </a:lnTo>
                  <a:lnTo>
                    <a:pt x="524" y="3477"/>
                  </a:lnTo>
                  <a:cubicBezTo>
                    <a:pt x="429" y="3477"/>
                    <a:pt x="334" y="3548"/>
                    <a:pt x="334" y="3620"/>
                  </a:cubicBezTo>
                  <a:cubicBezTo>
                    <a:pt x="334" y="3739"/>
                    <a:pt x="405" y="3834"/>
                    <a:pt x="524" y="3834"/>
                  </a:cubicBezTo>
                  <a:lnTo>
                    <a:pt x="715" y="3834"/>
                  </a:lnTo>
                  <a:lnTo>
                    <a:pt x="715" y="4739"/>
                  </a:lnTo>
                  <a:lnTo>
                    <a:pt x="524" y="4739"/>
                  </a:lnTo>
                  <a:cubicBezTo>
                    <a:pt x="429" y="4739"/>
                    <a:pt x="334" y="4787"/>
                    <a:pt x="334" y="4882"/>
                  </a:cubicBezTo>
                  <a:cubicBezTo>
                    <a:pt x="334" y="5001"/>
                    <a:pt x="405" y="5096"/>
                    <a:pt x="524" y="5096"/>
                  </a:cubicBezTo>
                  <a:lnTo>
                    <a:pt x="715" y="5096"/>
                  </a:lnTo>
                  <a:lnTo>
                    <a:pt x="715" y="5977"/>
                  </a:lnTo>
                  <a:lnTo>
                    <a:pt x="524" y="5977"/>
                  </a:lnTo>
                  <a:cubicBezTo>
                    <a:pt x="429" y="5977"/>
                    <a:pt x="334" y="6049"/>
                    <a:pt x="334" y="6144"/>
                  </a:cubicBezTo>
                  <a:cubicBezTo>
                    <a:pt x="334" y="6263"/>
                    <a:pt x="405" y="6335"/>
                    <a:pt x="524" y="6335"/>
                  </a:cubicBezTo>
                  <a:lnTo>
                    <a:pt x="715" y="6335"/>
                  </a:lnTo>
                  <a:lnTo>
                    <a:pt x="715" y="7240"/>
                  </a:lnTo>
                  <a:lnTo>
                    <a:pt x="524" y="7240"/>
                  </a:lnTo>
                  <a:cubicBezTo>
                    <a:pt x="429" y="7240"/>
                    <a:pt x="334" y="7287"/>
                    <a:pt x="334" y="7382"/>
                  </a:cubicBezTo>
                  <a:cubicBezTo>
                    <a:pt x="334" y="7502"/>
                    <a:pt x="405" y="7597"/>
                    <a:pt x="524" y="7597"/>
                  </a:cubicBezTo>
                  <a:lnTo>
                    <a:pt x="715" y="7597"/>
                  </a:lnTo>
                  <a:lnTo>
                    <a:pt x="715" y="8478"/>
                  </a:lnTo>
                  <a:lnTo>
                    <a:pt x="524" y="8478"/>
                  </a:lnTo>
                  <a:cubicBezTo>
                    <a:pt x="429" y="8478"/>
                    <a:pt x="334" y="8549"/>
                    <a:pt x="334" y="8645"/>
                  </a:cubicBezTo>
                  <a:cubicBezTo>
                    <a:pt x="334" y="8764"/>
                    <a:pt x="405" y="8835"/>
                    <a:pt x="524" y="8835"/>
                  </a:cubicBezTo>
                  <a:lnTo>
                    <a:pt x="715" y="8835"/>
                  </a:lnTo>
                  <a:lnTo>
                    <a:pt x="715" y="9740"/>
                  </a:lnTo>
                  <a:lnTo>
                    <a:pt x="524" y="9740"/>
                  </a:lnTo>
                  <a:cubicBezTo>
                    <a:pt x="429" y="9740"/>
                    <a:pt x="334" y="9788"/>
                    <a:pt x="334" y="9883"/>
                  </a:cubicBezTo>
                  <a:cubicBezTo>
                    <a:pt x="334" y="10002"/>
                    <a:pt x="405" y="10097"/>
                    <a:pt x="524" y="10097"/>
                  </a:cubicBezTo>
                  <a:lnTo>
                    <a:pt x="715" y="10097"/>
                  </a:lnTo>
                  <a:lnTo>
                    <a:pt x="715" y="10716"/>
                  </a:lnTo>
                  <a:lnTo>
                    <a:pt x="310" y="10716"/>
                  </a:lnTo>
                  <a:cubicBezTo>
                    <a:pt x="167" y="10716"/>
                    <a:pt x="1" y="10836"/>
                    <a:pt x="1" y="11026"/>
                  </a:cubicBezTo>
                  <a:lnTo>
                    <a:pt x="1" y="11574"/>
                  </a:lnTo>
                  <a:cubicBezTo>
                    <a:pt x="1" y="11740"/>
                    <a:pt x="120" y="11883"/>
                    <a:pt x="310" y="11883"/>
                  </a:cubicBezTo>
                  <a:lnTo>
                    <a:pt x="11598" y="11883"/>
                  </a:lnTo>
                  <a:cubicBezTo>
                    <a:pt x="11741" y="11883"/>
                    <a:pt x="11884" y="11764"/>
                    <a:pt x="11884" y="11574"/>
                  </a:cubicBezTo>
                  <a:lnTo>
                    <a:pt x="11884" y="11026"/>
                  </a:lnTo>
                  <a:cubicBezTo>
                    <a:pt x="11836" y="10812"/>
                    <a:pt x="11717" y="10693"/>
                    <a:pt x="11527" y="10693"/>
                  </a:cubicBezTo>
                  <a:lnTo>
                    <a:pt x="11050" y="10693"/>
                  </a:lnTo>
                  <a:lnTo>
                    <a:pt x="11050" y="4501"/>
                  </a:lnTo>
                  <a:lnTo>
                    <a:pt x="11050" y="2691"/>
                  </a:lnTo>
                  <a:cubicBezTo>
                    <a:pt x="11050" y="2643"/>
                    <a:pt x="11050" y="2620"/>
                    <a:pt x="11027" y="2572"/>
                  </a:cubicBezTo>
                  <a:lnTo>
                    <a:pt x="10384" y="1191"/>
                  </a:lnTo>
                  <a:cubicBezTo>
                    <a:pt x="10336" y="1095"/>
                    <a:pt x="10265" y="1048"/>
                    <a:pt x="10169" y="1048"/>
                  </a:cubicBezTo>
                  <a:cubicBezTo>
                    <a:pt x="10169" y="1048"/>
                    <a:pt x="9979" y="1095"/>
                    <a:pt x="9955" y="1191"/>
                  </a:cubicBezTo>
                  <a:lnTo>
                    <a:pt x="9098" y="2929"/>
                  </a:lnTo>
                  <a:lnTo>
                    <a:pt x="8645" y="2167"/>
                  </a:lnTo>
                  <a:cubicBezTo>
                    <a:pt x="8598" y="2096"/>
                    <a:pt x="8526" y="2048"/>
                    <a:pt x="8431" y="2048"/>
                  </a:cubicBezTo>
                  <a:cubicBezTo>
                    <a:pt x="8359" y="2048"/>
                    <a:pt x="8264" y="2119"/>
                    <a:pt x="8240" y="2215"/>
                  </a:cubicBezTo>
                  <a:lnTo>
                    <a:pt x="7073" y="4596"/>
                  </a:lnTo>
                  <a:lnTo>
                    <a:pt x="6407" y="4310"/>
                  </a:lnTo>
                  <a:cubicBezTo>
                    <a:pt x="6376" y="4298"/>
                    <a:pt x="6344" y="4292"/>
                    <a:pt x="6312" y="4292"/>
                  </a:cubicBezTo>
                  <a:cubicBezTo>
                    <a:pt x="6222" y="4292"/>
                    <a:pt x="6139" y="4341"/>
                    <a:pt x="6121" y="4429"/>
                  </a:cubicBezTo>
                  <a:lnTo>
                    <a:pt x="5240" y="6287"/>
                  </a:lnTo>
                  <a:lnTo>
                    <a:pt x="4382" y="5835"/>
                  </a:lnTo>
                  <a:cubicBezTo>
                    <a:pt x="4345" y="5819"/>
                    <a:pt x="4307" y="5812"/>
                    <a:pt x="4272" y="5812"/>
                  </a:cubicBezTo>
                  <a:cubicBezTo>
                    <a:pt x="4195" y="5812"/>
                    <a:pt x="4129" y="5848"/>
                    <a:pt x="4097" y="5930"/>
                  </a:cubicBezTo>
                  <a:lnTo>
                    <a:pt x="3501" y="6763"/>
                  </a:lnTo>
                  <a:lnTo>
                    <a:pt x="2358" y="5715"/>
                  </a:lnTo>
                  <a:cubicBezTo>
                    <a:pt x="2311" y="5644"/>
                    <a:pt x="2215" y="5644"/>
                    <a:pt x="2144" y="5644"/>
                  </a:cubicBezTo>
                  <a:cubicBezTo>
                    <a:pt x="2072" y="5644"/>
                    <a:pt x="2001" y="5715"/>
                    <a:pt x="1977" y="5763"/>
                  </a:cubicBezTo>
                  <a:lnTo>
                    <a:pt x="1501" y="6787"/>
                  </a:lnTo>
                  <a:cubicBezTo>
                    <a:pt x="1477" y="6811"/>
                    <a:pt x="1477" y="6835"/>
                    <a:pt x="1501" y="6906"/>
                  </a:cubicBezTo>
                  <a:lnTo>
                    <a:pt x="1501" y="10716"/>
                  </a:lnTo>
                  <a:lnTo>
                    <a:pt x="1072" y="10716"/>
                  </a:lnTo>
                  <a:lnTo>
                    <a:pt x="1072" y="167"/>
                  </a:lnTo>
                  <a:cubicBezTo>
                    <a:pt x="1072" y="95"/>
                    <a:pt x="1025" y="0"/>
                    <a:pt x="92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94" name="Google Shape;20294;p83"/>
          <p:cNvGrpSpPr/>
          <p:nvPr/>
        </p:nvGrpSpPr>
        <p:grpSpPr>
          <a:xfrm>
            <a:off x="7734048" y="4149600"/>
            <a:ext cx="357184" cy="352205"/>
            <a:chOff x="7391135" y="4149600"/>
            <a:chExt cx="357184" cy="352205"/>
          </a:xfrm>
        </p:grpSpPr>
        <p:sp>
          <p:nvSpPr>
            <p:cNvPr id="20295" name="Google Shape;20295;p83"/>
            <p:cNvSpPr/>
            <p:nvPr/>
          </p:nvSpPr>
          <p:spPr>
            <a:xfrm>
              <a:off x="7497635" y="4251836"/>
              <a:ext cx="144156" cy="144185"/>
            </a:xfrm>
            <a:custGeom>
              <a:avLst/>
              <a:gdLst/>
              <a:ahLst/>
              <a:cxnLst/>
              <a:rect l="l" t="t" r="r" b="b"/>
              <a:pathLst>
                <a:path w="4835" h="4836" extrusionOk="0">
                  <a:moveTo>
                    <a:pt x="2430" y="1"/>
                  </a:moveTo>
                  <a:cubicBezTo>
                    <a:pt x="1096" y="1"/>
                    <a:pt x="1" y="1096"/>
                    <a:pt x="1" y="2430"/>
                  </a:cubicBezTo>
                  <a:cubicBezTo>
                    <a:pt x="1" y="3740"/>
                    <a:pt x="1096" y="4835"/>
                    <a:pt x="2430" y="4835"/>
                  </a:cubicBezTo>
                  <a:cubicBezTo>
                    <a:pt x="3763" y="4835"/>
                    <a:pt x="4835" y="3740"/>
                    <a:pt x="4835" y="2430"/>
                  </a:cubicBezTo>
                  <a:cubicBezTo>
                    <a:pt x="4835" y="1096"/>
                    <a:pt x="3763" y="1"/>
                    <a:pt x="2430" y="1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6" name="Google Shape;20296;p83"/>
            <p:cNvSpPr/>
            <p:nvPr/>
          </p:nvSpPr>
          <p:spPr>
            <a:xfrm>
              <a:off x="7533861" y="4256816"/>
              <a:ext cx="107930" cy="139206"/>
            </a:xfrm>
            <a:custGeom>
              <a:avLst/>
              <a:gdLst/>
              <a:ahLst/>
              <a:cxnLst/>
              <a:rect l="l" t="t" r="r" b="b"/>
              <a:pathLst>
                <a:path w="3620" h="4669" extrusionOk="0">
                  <a:moveTo>
                    <a:pt x="1977" y="1"/>
                  </a:moveTo>
                  <a:cubicBezTo>
                    <a:pt x="2667" y="405"/>
                    <a:pt x="3144" y="1191"/>
                    <a:pt x="3144" y="2049"/>
                  </a:cubicBezTo>
                  <a:cubicBezTo>
                    <a:pt x="3144" y="3382"/>
                    <a:pt x="2072" y="4454"/>
                    <a:pt x="738" y="4454"/>
                  </a:cubicBezTo>
                  <a:cubicBezTo>
                    <a:pt x="476" y="4454"/>
                    <a:pt x="238" y="4430"/>
                    <a:pt x="0" y="4335"/>
                  </a:cubicBezTo>
                  <a:lnTo>
                    <a:pt x="0" y="4335"/>
                  </a:lnTo>
                  <a:cubicBezTo>
                    <a:pt x="357" y="4549"/>
                    <a:pt x="762" y="4668"/>
                    <a:pt x="1215" y="4668"/>
                  </a:cubicBezTo>
                  <a:cubicBezTo>
                    <a:pt x="2548" y="4668"/>
                    <a:pt x="3620" y="3597"/>
                    <a:pt x="3620" y="2263"/>
                  </a:cubicBezTo>
                  <a:cubicBezTo>
                    <a:pt x="3620" y="1191"/>
                    <a:pt x="2929" y="286"/>
                    <a:pt x="1977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7" name="Google Shape;20297;p83"/>
            <p:cNvSpPr/>
            <p:nvPr/>
          </p:nvSpPr>
          <p:spPr>
            <a:xfrm>
              <a:off x="7397516" y="4165938"/>
              <a:ext cx="172569" cy="200416"/>
            </a:xfrm>
            <a:custGeom>
              <a:avLst/>
              <a:gdLst/>
              <a:ahLst/>
              <a:cxnLst/>
              <a:rect l="l" t="t" r="r" b="b"/>
              <a:pathLst>
                <a:path w="5788" h="6722" extrusionOk="0">
                  <a:moveTo>
                    <a:pt x="5788" y="0"/>
                  </a:moveTo>
                  <a:cubicBezTo>
                    <a:pt x="3049" y="0"/>
                    <a:pt x="787" y="2120"/>
                    <a:pt x="596" y="4835"/>
                  </a:cubicBezTo>
                  <a:lnTo>
                    <a:pt x="191" y="4811"/>
                  </a:lnTo>
                  <a:cubicBezTo>
                    <a:pt x="72" y="4811"/>
                    <a:pt x="1" y="4954"/>
                    <a:pt x="72" y="5025"/>
                  </a:cubicBezTo>
                  <a:lnTo>
                    <a:pt x="1239" y="6668"/>
                  </a:lnTo>
                  <a:cubicBezTo>
                    <a:pt x="1263" y="6704"/>
                    <a:pt x="1299" y="6722"/>
                    <a:pt x="1334" y="6722"/>
                  </a:cubicBezTo>
                  <a:cubicBezTo>
                    <a:pt x="1370" y="6722"/>
                    <a:pt x="1406" y="6704"/>
                    <a:pt x="1430" y="6668"/>
                  </a:cubicBezTo>
                  <a:lnTo>
                    <a:pt x="2597" y="5025"/>
                  </a:lnTo>
                  <a:cubicBezTo>
                    <a:pt x="2668" y="4930"/>
                    <a:pt x="2597" y="4811"/>
                    <a:pt x="2478" y="4811"/>
                  </a:cubicBezTo>
                  <a:lnTo>
                    <a:pt x="2073" y="4811"/>
                  </a:lnTo>
                  <a:cubicBezTo>
                    <a:pt x="2239" y="2953"/>
                    <a:pt x="3859" y="1453"/>
                    <a:pt x="5788" y="1453"/>
                  </a:cubicBezTo>
                  <a:lnTo>
                    <a:pt x="5788" y="0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8" name="Google Shape;20298;p83"/>
            <p:cNvSpPr/>
            <p:nvPr/>
          </p:nvSpPr>
          <p:spPr>
            <a:xfrm>
              <a:off x="7525334" y="4153714"/>
              <a:ext cx="200953" cy="171287"/>
            </a:xfrm>
            <a:custGeom>
              <a:avLst/>
              <a:gdLst/>
              <a:ahLst/>
              <a:cxnLst/>
              <a:rect l="l" t="t" r="r" b="b"/>
              <a:pathLst>
                <a:path w="6740" h="5745" extrusionOk="0">
                  <a:moveTo>
                    <a:pt x="1781" y="1"/>
                  </a:moveTo>
                  <a:cubicBezTo>
                    <a:pt x="1758" y="1"/>
                    <a:pt x="1735" y="10"/>
                    <a:pt x="1715" y="29"/>
                  </a:cubicBezTo>
                  <a:lnTo>
                    <a:pt x="72" y="1172"/>
                  </a:lnTo>
                  <a:cubicBezTo>
                    <a:pt x="0" y="1244"/>
                    <a:pt x="0" y="1339"/>
                    <a:pt x="72" y="1387"/>
                  </a:cubicBezTo>
                  <a:lnTo>
                    <a:pt x="1715" y="2554"/>
                  </a:lnTo>
                  <a:cubicBezTo>
                    <a:pt x="1735" y="2573"/>
                    <a:pt x="1758" y="2582"/>
                    <a:pt x="1781" y="2582"/>
                  </a:cubicBezTo>
                  <a:cubicBezTo>
                    <a:pt x="1843" y="2582"/>
                    <a:pt x="1906" y="2521"/>
                    <a:pt x="1906" y="2435"/>
                  </a:cubicBezTo>
                  <a:lnTo>
                    <a:pt x="1906" y="2030"/>
                  </a:lnTo>
                  <a:cubicBezTo>
                    <a:pt x="3787" y="2196"/>
                    <a:pt x="5287" y="3816"/>
                    <a:pt x="5287" y="5745"/>
                  </a:cubicBezTo>
                  <a:lnTo>
                    <a:pt x="6740" y="5745"/>
                  </a:lnTo>
                  <a:cubicBezTo>
                    <a:pt x="6740" y="3006"/>
                    <a:pt x="4620" y="744"/>
                    <a:pt x="1906" y="553"/>
                  </a:cubicBezTo>
                  <a:lnTo>
                    <a:pt x="1906" y="148"/>
                  </a:lnTo>
                  <a:cubicBezTo>
                    <a:pt x="1906" y="62"/>
                    <a:pt x="1843" y="1"/>
                    <a:pt x="1781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9" name="Google Shape;20299;p83"/>
            <p:cNvSpPr/>
            <p:nvPr/>
          </p:nvSpPr>
          <p:spPr>
            <a:xfrm>
              <a:off x="7584279" y="4171603"/>
              <a:ext cx="142724" cy="146302"/>
            </a:xfrm>
            <a:custGeom>
              <a:avLst/>
              <a:gdLst/>
              <a:ahLst/>
              <a:cxnLst/>
              <a:rect l="l" t="t" r="r" b="b"/>
              <a:pathLst>
                <a:path w="4787" h="4907" extrusionOk="0">
                  <a:moveTo>
                    <a:pt x="0" y="1"/>
                  </a:moveTo>
                  <a:lnTo>
                    <a:pt x="0" y="191"/>
                  </a:lnTo>
                  <a:cubicBezTo>
                    <a:pt x="0" y="310"/>
                    <a:pt x="48" y="406"/>
                    <a:pt x="167" y="406"/>
                  </a:cubicBezTo>
                  <a:cubicBezTo>
                    <a:pt x="2572" y="668"/>
                    <a:pt x="4477" y="2525"/>
                    <a:pt x="4787" y="4907"/>
                  </a:cubicBezTo>
                  <a:cubicBezTo>
                    <a:pt x="4644" y="2287"/>
                    <a:pt x="2596" y="191"/>
                    <a:pt x="0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0" name="Google Shape;20300;p83"/>
            <p:cNvSpPr/>
            <p:nvPr/>
          </p:nvSpPr>
          <p:spPr>
            <a:xfrm>
              <a:off x="7525334" y="4154728"/>
              <a:ext cx="56827" cy="45319"/>
            </a:xfrm>
            <a:custGeom>
              <a:avLst/>
              <a:gdLst/>
              <a:ahLst/>
              <a:cxnLst/>
              <a:rect l="l" t="t" r="r" b="b"/>
              <a:pathLst>
                <a:path w="1906" h="1520" extrusionOk="0">
                  <a:moveTo>
                    <a:pt x="1780" y="0"/>
                  </a:moveTo>
                  <a:cubicBezTo>
                    <a:pt x="1757" y="0"/>
                    <a:pt x="1734" y="6"/>
                    <a:pt x="1715" y="19"/>
                  </a:cubicBezTo>
                  <a:lnTo>
                    <a:pt x="72" y="1186"/>
                  </a:lnTo>
                  <a:cubicBezTo>
                    <a:pt x="0" y="1234"/>
                    <a:pt x="0" y="1329"/>
                    <a:pt x="72" y="1400"/>
                  </a:cubicBezTo>
                  <a:lnTo>
                    <a:pt x="215" y="1519"/>
                  </a:lnTo>
                  <a:lnTo>
                    <a:pt x="1739" y="448"/>
                  </a:lnTo>
                  <a:cubicBezTo>
                    <a:pt x="1760" y="416"/>
                    <a:pt x="1792" y="403"/>
                    <a:pt x="1822" y="403"/>
                  </a:cubicBezTo>
                  <a:cubicBezTo>
                    <a:pt x="1858" y="403"/>
                    <a:pt x="1892" y="422"/>
                    <a:pt x="1906" y="448"/>
                  </a:cubicBezTo>
                  <a:lnTo>
                    <a:pt x="1906" y="114"/>
                  </a:lnTo>
                  <a:cubicBezTo>
                    <a:pt x="1906" y="45"/>
                    <a:pt x="1842" y="0"/>
                    <a:pt x="1780" y="0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1" name="Google Shape;20301;p83"/>
            <p:cNvSpPr/>
            <p:nvPr/>
          </p:nvSpPr>
          <p:spPr>
            <a:xfrm>
              <a:off x="7570772" y="4282039"/>
              <a:ext cx="172569" cy="199880"/>
            </a:xfrm>
            <a:custGeom>
              <a:avLst/>
              <a:gdLst/>
              <a:ahLst/>
              <a:cxnLst/>
              <a:rect l="l" t="t" r="r" b="b"/>
              <a:pathLst>
                <a:path w="5788" h="6704" extrusionOk="0">
                  <a:moveTo>
                    <a:pt x="4451" y="0"/>
                  </a:moveTo>
                  <a:cubicBezTo>
                    <a:pt x="4412" y="0"/>
                    <a:pt x="4370" y="12"/>
                    <a:pt x="4335" y="36"/>
                  </a:cubicBezTo>
                  <a:lnTo>
                    <a:pt x="3192" y="1679"/>
                  </a:lnTo>
                  <a:cubicBezTo>
                    <a:pt x="3120" y="1774"/>
                    <a:pt x="3192" y="1893"/>
                    <a:pt x="3311" y="1893"/>
                  </a:cubicBezTo>
                  <a:lnTo>
                    <a:pt x="3716" y="1893"/>
                  </a:lnTo>
                  <a:cubicBezTo>
                    <a:pt x="3549" y="3751"/>
                    <a:pt x="1930" y="5251"/>
                    <a:pt x="1" y="5251"/>
                  </a:cubicBezTo>
                  <a:lnTo>
                    <a:pt x="1" y="6704"/>
                  </a:lnTo>
                  <a:cubicBezTo>
                    <a:pt x="2739" y="6704"/>
                    <a:pt x="5002" y="4584"/>
                    <a:pt x="5192" y="1893"/>
                  </a:cubicBezTo>
                  <a:lnTo>
                    <a:pt x="5597" y="1893"/>
                  </a:lnTo>
                  <a:cubicBezTo>
                    <a:pt x="5716" y="1893"/>
                    <a:pt x="5787" y="1774"/>
                    <a:pt x="5716" y="1679"/>
                  </a:cubicBezTo>
                  <a:lnTo>
                    <a:pt x="4549" y="36"/>
                  </a:lnTo>
                  <a:cubicBezTo>
                    <a:pt x="4525" y="12"/>
                    <a:pt x="4490" y="0"/>
                    <a:pt x="4451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2" name="Google Shape;20302;p83"/>
            <p:cNvSpPr/>
            <p:nvPr/>
          </p:nvSpPr>
          <p:spPr>
            <a:xfrm>
              <a:off x="7580015" y="4339195"/>
              <a:ext cx="146272" cy="142724"/>
            </a:xfrm>
            <a:custGeom>
              <a:avLst/>
              <a:gdLst/>
              <a:ahLst/>
              <a:cxnLst/>
              <a:rect l="l" t="t" r="r" b="b"/>
              <a:pathLst>
                <a:path w="4906" h="4787" extrusionOk="0">
                  <a:moveTo>
                    <a:pt x="4668" y="0"/>
                  </a:moveTo>
                  <a:cubicBezTo>
                    <a:pt x="4549" y="0"/>
                    <a:pt x="4453" y="95"/>
                    <a:pt x="4477" y="167"/>
                  </a:cubicBezTo>
                  <a:cubicBezTo>
                    <a:pt x="4215" y="2596"/>
                    <a:pt x="2382" y="4501"/>
                    <a:pt x="0" y="4787"/>
                  </a:cubicBezTo>
                  <a:cubicBezTo>
                    <a:pt x="2620" y="4644"/>
                    <a:pt x="4692" y="2596"/>
                    <a:pt x="4906" y="0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3" name="Google Shape;20303;p83"/>
            <p:cNvSpPr/>
            <p:nvPr/>
          </p:nvSpPr>
          <p:spPr>
            <a:xfrm>
              <a:off x="7697159" y="4281503"/>
              <a:ext cx="46183" cy="57006"/>
            </a:xfrm>
            <a:custGeom>
              <a:avLst/>
              <a:gdLst/>
              <a:ahLst/>
              <a:cxnLst/>
              <a:rect l="l" t="t" r="r" b="b"/>
              <a:pathLst>
                <a:path w="1549" h="1912" extrusionOk="0">
                  <a:moveTo>
                    <a:pt x="215" y="0"/>
                  </a:moveTo>
                  <a:cubicBezTo>
                    <a:pt x="179" y="0"/>
                    <a:pt x="143" y="18"/>
                    <a:pt x="120" y="54"/>
                  </a:cubicBezTo>
                  <a:lnTo>
                    <a:pt x="1" y="197"/>
                  </a:lnTo>
                  <a:lnTo>
                    <a:pt x="1072" y="1721"/>
                  </a:lnTo>
                  <a:cubicBezTo>
                    <a:pt x="1120" y="1792"/>
                    <a:pt x="1096" y="1864"/>
                    <a:pt x="1072" y="1911"/>
                  </a:cubicBezTo>
                  <a:lnTo>
                    <a:pt x="1382" y="1911"/>
                  </a:lnTo>
                  <a:cubicBezTo>
                    <a:pt x="1477" y="1911"/>
                    <a:pt x="1548" y="1792"/>
                    <a:pt x="1477" y="1697"/>
                  </a:cubicBezTo>
                  <a:lnTo>
                    <a:pt x="310" y="54"/>
                  </a:lnTo>
                  <a:cubicBezTo>
                    <a:pt x="286" y="18"/>
                    <a:pt x="251" y="0"/>
                    <a:pt x="215" y="0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4" name="Google Shape;20304;p83"/>
            <p:cNvSpPr/>
            <p:nvPr/>
          </p:nvSpPr>
          <p:spPr>
            <a:xfrm>
              <a:off x="7726259" y="4338480"/>
              <a:ext cx="2892" cy="1431"/>
            </a:xfrm>
            <a:custGeom>
              <a:avLst/>
              <a:gdLst/>
              <a:ahLst/>
              <a:cxnLst/>
              <a:rect l="l" t="t" r="r" b="b"/>
              <a:pathLst>
                <a:path w="97" h="48" extrusionOk="0">
                  <a:moveTo>
                    <a:pt x="1" y="0"/>
                  </a:moveTo>
                  <a:lnTo>
                    <a:pt x="1" y="48"/>
                  </a:lnTo>
                  <a:cubicBezTo>
                    <a:pt x="25" y="24"/>
                    <a:pt x="49" y="24"/>
                    <a:pt x="96" y="0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5" name="Google Shape;20305;p83"/>
            <p:cNvSpPr/>
            <p:nvPr/>
          </p:nvSpPr>
          <p:spPr>
            <a:xfrm>
              <a:off x="7414570" y="4322856"/>
              <a:ext cx="200953" cy="171287"/>
            </a:xfrm>
            <a:custGeom>
              <a:avLst/>
              <a:gdLst/>
              <a:ahLst/>
              <a:cxnLst/>
              <a:rect l="l" t="t" r="r" b="b"/>
              <a:pathLst>
                <a:path w="6740" h="5745" extrusionOk="0">
                  <a:moveTo>
                    <a:pt x="0" y="0"/>
                  </a:moveTo>
                  <a:cubicBezTo>
                    <a:pt x="0" y="2739"/>
                    <a:pt x="2120" y="5001"/>
                    <a:pt x="4835" y="5192"/>
                  </a:cubicBezTo>
                  <a:lnTo>
                    <a:pt x="4835" y="5597"/>
                  </a:lnTo>
                  <a:cubicBezTo>
                    <a:pt x="4835" y="5683"/>
                    <a:pt x="4897" y="5744"/>
                    <a:pt x="4959" y="5744"/>
                  </a:cubicBezTo>
                  <a:cubicBezTo>
                    <a:pt x="4982" y="5744"/>
                    <a:pt x="5006" y="5735"/>
                    <a:pt x="5025" y="5716"/>
                  </a:cubicBezTo>
                  <a:lnTo>
                    <a:pt x="6668" y="4573"/>
                  </a:lnTo>
                  <a:cubicBezTo>
                    <a:pt x="6740" y="4501"/>
                    <a:pt x="6740" y="4406"/>
                    <a:pt x="6668" y="4358"/>
                  </a:cubicBezTo>
                  <a:lnTo>
                    <a:pt x="5025" y="3191"/>
                  </a:lnTo>
                  <a:cubicBezTo>
                    <a:pt x="5007" y="3179"/>
                    <a:pt x="4985" y="3173"/>
                    <a:pt x="4963" y="3173"/>
                  </a:cubicBezTo>
                  <a:cubicBezTo>
                    <a:pt x="4900" y="3173"/>
                    <a:pt x="4835" y="3222"/>
                    <a:pt x="4835" y="3311"/>
                  </a:cubicBezTo>
                  <a:lnTo>
                    <a:pt x="4835" y="3739"/>
                  </a:lnTo>
                  <a:cubicBezTo>
                    <a:pt x="2953" y="3549"/>
                    <a:pt x="1453" y="1953"/>
                    <a:pt x="1453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6" name="Google Shape;20306;p83"/>
            <p:cNvSpPr/>
            <p:nvPr/>
          </p:nvSpPr>
          <p:spPr>
            <a:xfrm>
              <a:off x="7397516" y="4255384"/>
              <a:ext cx="79546" cy="111687"/>
            </a:xfrm>
            <a:custGeom>
              <a:avLst/>
              <a:gdLst/>
              <a:ahLst/>
              <a:cxnLst/>
              <a:rect l="l" t="t" r="r" b="b"/>
              <a:pathLst>
                <a:path w="2668" h="3746" extrusionOk="0">
                  <a:moveTo>
                    <a:pt x="1072" y="1"/>
                  </a:moveTo>
                  <a:cubicBezTo>
                    <a:pt x="810" y="573"/>
                    <a:pt x="668" y="1192"/>
                    <a:pt x="596" y="1859"/>
                  </a:cubicBezTo>
                  <a:lnTo>
                    <a:pt x="191" y="1859"/>
                  </a:lnTo>
                  <a:cubicBezTo>
                    <a:pt x="72" y="1859"/>
                    <a:pt x="1" y="1978"/>
                    <a:pt x="72" y="2073"/>
                  </a:cubicBezTo>
                  <a:lnTo>
                    <a:pt x="1239" y="3692"/>
                  </a:lnTo>
                  <a:cubicBezTo>
                    <a:pt x="1263" y="3728"/>
                    <a:pt x="1299" y="3746"/>
                    <a:pt x="1334" y="3746"/>
                  </a:cubicBezTo>
                  <a:cubicBezTo>
                    <a:pt x="1370" y="3746"/>
                    <a:pt x="1406" y="3728"/>
                    <a:pt x="1430" y="3692"/>
                  </a:cubicBezTo>
                  <a:lnTo>
                    <a:pt x="2597" y="2073"/>
                  </a:lnTo>
                  <a:cubicBezTo>
                    <a:pt x="2668" y="1978"/>
                    <a:pt x="2597" y="1859"/>
                    <a:pt x="2478" y="1859"/>
                  </a:cubicBezTo>
                  <a:lnTo>
                    <a:pt x="2073" y="1859"/>
                  </a:lnTo>
                  <a:cubicBezTo>
                    <a:pt x="2096" y="1358"/>
                    <a:pt x="2239" y="882"/>
                    <a:pt x="2478" y="453"/>
                  </a:cubicBezTo>
                  <a:lnTo>
                    <a:pt x="1072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7" name="Google Shape;20307;p83"/>
            <p:cNvSpPr/>
            <p:nvPr/>
          </p:nvSpPr>
          <p:spPr>
            <a:xfrm>
              <a:off x="7530313" y="4296589"/>
              <a:ext cx="80262" cy="10674"/>
            </a:xfrm>
            <a:custGeom>
              <a:avLst/>
              <a:gdLst/>
              <a:ahLst/>
              <a:cxnLst/>
              <a:rect l="l" t="t" r="r" b="b"/>
              <a:pathLst>
                <a:path w="2692" h="358" extrusionOk="0">
                  <a:moveTo>
                    <a:pt x="167" y="0"/>
                  </a:moveTo>
                  <a:cubicBezTo>
                    <a:pt x="72" y="0"/>
                    <a:pt x="0" y="48"/>
                    <a:pt x="0" y="143"/>
                  </a:cubicBezTo>
                  <a:cubicBezTo>
                    <a:pt x="0" y="262"/>
                    <a:pt x="48" y="357"/>
                    <a:pt x="167" y="357"/>
                  </a:cubicBezTo>
                  <a:lnTo>
                    <a:pt x="2524" y="357"/>
                  </a:lnTo>
                  <a:cubicBezTo>
                    <a:pt x="2620" y="357"/>
                    <a:pt x="2691" y="286"/>
                    <a:pt x="2691" y="215"/>
                  </a:cubicBezTo>
                  <a:cubicBezTo>
                    <a:pt x="2691" y="95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8" name="Google Shape;20308;p83"/>
            <p:cNvSpPr/>
            <p:nvPr/>
          </p:nvSpPr>
          <p:spPr>
            <a:xfrm>
              <a:off x="7530313" y="4319308"/>
              <a:ext cx="80262" cy="10674"/>
            </a:xfrm>
            <a:custGeom>
              <a:avLst/>
              <a:gdLst/>
              <a:ahLst/>
              <a:cxnLst/>
              <a:rect l="l" t="t" r="r" b="b"/>
              <a:pathLst>
                <a:path w="2692" h="358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86"/>
                    <a:pt x="48" y="357"/>
                    <a:pt x="167" y="357"/>
                  </a:cubicBezTo>
                  <a:lnTo>
                    <a:pt x="2524" y="357"/>
                  </a:lnTo>
                  <a:cubicBezTo>
                    <a:pt x="2620" y="357"/>
                    <a:pt x="2691" y="310"/>
                    <a:pt x="2691" y="215"/>
                  </a:cubicBezTo>
                  <a:cubicBezTo>
                    <a:pt x="2691" y="96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9" name="Google Shape;20309;p83"/>
            <p:cNvSpPr/>
            <p:nvPr/>
          </p:nvSpPr>
          <p:spPr>
            <a:xfrm>
              <a:off x="7548053" y="4342028"/>
              <a:ext cx="44752" cy="10674"/>
            </a:xfrm>
            <a:custGeom>
              <a:avLst/>
              <a:gdLst/>
              <a:ahLst/>
              <a:cxnLst/>
              <a:rect l="l" t="t" r="r" b="b"/>
              <a:pathLst>
                <a:path w="1501" h="358" extrusionOk="0">
                  <a:moveTo>
                    <a:pt x="167" y="0"/>
                  </a:moveTo>
                  <a:cubicBezTo>
                    <a:pt x="72" y="0"/>
                    <a:pt x="0" y="48"/>
                    <a:pt x="0" y="143"/>
                  </a:cubicBezTo>
                  <a:cubicBezTo>
                    <a:pt x="0" y="262"/>
                    <a:pt x="48" y="358"/>
                    <a:pt x="167" y="358"/>
                  </a:cubicBezTo>
                  <a:lnTo>
                    <a:pt x="1334" y="358"/>
                  </a:lnTo>
                  <a:cubicBezTo>
                    <a:pt x="1429" y="358"/>
                    <a:pt x="1501" y="286"/>
                    <a:pt x="1501" y="191"/>
                  </a:cubicBezTo>
                  <a:cubicBezTo>
                    <a:pt x="1501" y="72"/>
                    <a:pt x="1453" y="0"/>
                    <a:pt x="133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0" name="Google Shape;20310;p83"/>
            <p:cNvSpPr/>
            <p:nvPr/>
          </p:nvSpPr>
          <p:spPr>
            <a:xfrm>
              <a:off x="7492656" y="4247602"/>
              <a:ext cx="154829" cy="154799"/>
            </a:xfrm>
            <a:custGeom>
              <a:avLst/>
              <a:gdLst/>
              <a:ahLst/>
              <a:cxnLst/>
              <a:rect l="l" t="t" r="r" b="b"/>
              <a:pathLst>
                <a:path w="5193" h="5192" extrusionOk="0">
                  <a:moveTo>
                    <a:pt x="2597" y="333"/>
                  </a:moveTo>
                  <a:cubicBezTo>
                    <a:pt x="3811" y="333"/>
                    <a:pt x="4835" y="1334"/>
                    <a:pt x="4835" y="2572"/>
                  </a:cubicBezTo>
                  <a:cubicBezTo>
                    <a:pt x="4835" y="3787"/>
                    <a:pt x="3835" y="4787"/>
                    <a:pt x="2597" y="4787"/>
                  </a:cubicBezTo>
                  <a:cubicBezTo>
                    <a:pt x="1382" y="4787"/>
                    <a:pt x="358" y="3787"/>
                    <a:pt x="358" y="2572"/>
                  </a:cubicBezTo>
                  <a:cubicBezTo>
                    <a:pt x="358" y="1334"/>
                    <a:pt x="1382" y="333"/>
                    <a:pt x="2597" y="333"/>
                  </a:cubicBezTo>
                  <a:close/>
                  <a:moveTo>
                    <a:pt x="2597" y="0"/>
                  </a:moveTo>
                  <a:cubicBezTo>
                    <a:pt x="1168" y="0"/>
                    <a:pt x="1" y="1167"/>
                    <a:pt x="1" y="2596"/>
                  </a:cubicBezTo>
                  <a:cubicBezTo>
                    <a:pt x="1" y="4025"/>
                    <a:pt x="1168" y="5192"/>
                    <a:pt x="2597" y="5192"/>
                  </a:cubicBezTo>
                  <a:cubicBezTo>
                    <a:pt x="4026" y="5192"/>
                    <a:pt x="5192" y="4025"/>
                    <a:pt x="5192" y="2596"/>
                  </a:cubicBezTo>
                  <a:cubicBezTo>
                    <a:pt x="5192" y="1167"/>
                    <a:pt x="4026" y="0"/>
                    <a:pt x="259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1" name="Google Shape;20311;p83"/>
            <p:cNvSpPr/>
            <p:nvPr/>
          </p:nvSpPr>
          <p:spPr>
            <a:xfrm>
              <a:off x="7391135" y="4149600"/>
              <a:ext cx="357184" cy="352205"/>
            </a:xfrm>
            <a:custGeom>
              <a:avLst/>
              <a:gdLst/>
              <a:ahLst/>
              <a:cxnLst/>
              <a:rect l="l" t="t" r="r" b="b"/>
              <a:pathLst>
                <a:path w="11980" h="11813" extrusionOk="0">
                  <a:moveTo>
                    <a:pt x="6287" y="382"/>
                  </a:moveTo>
                  <a:lnTo>
                    <a:pt x="6287" y="691"/>
                  </a:lnTo>
                  <a:cubicBezTo>
                    <a:pt x="6287" y="787"/>
                    <a:pt x="6359" y="882"/>
                    <a:pt x="6454" y="882"/>
                  </a:cubicBezTo>
                  <a:cubicBezTo>
                    <a:pt x="7716" y="977"/>
                    <a:pt x="8883" y="1525"/>
                    <a:pt x="9741" y="2454"/>
                  </a:cubicBezTo>
                  <a:cubicBezTo>
                    <a:pt x="10312" y="3073"/>
                    <a:pt x="10741" y="3835"/>
                    <a:pt x="10931" y="4621"/>
                  </a:cubicBezTo>
                  <a:lnTo>
                    <a:pt x="10765" y="4359"/>
                  </a:lnTo>
                  <a:cubicBezTo>
                    <a:pt x="10691" y="4266"/>
                    <a:pt x="10588" y="4231"/>
                    <a:pt x="10490" y="4231"/>
                  </a:cubicBezTo>
                  <a:cubicBezTo>
                    <a:pt x="10462" y="4231"/>
                    <a:pt x="10434" y="4234"/>
                    <a:pt x="10407" y="4240"/>
                  </a:cubicBezTo>
                  <a:cubicBezTo>
                    <a:pt x="10336" y="4263"/>
                    <a:pt x="10312" y="4311"/>
                    <a:pt x="10265" y="4359"/>
                  </a:cubicBezTo>
                  <a:lnTo>
                    <a:pt x="9860" y="4930"/>
                  </a:lnTo>
                  <a:cubicBezTo>
                    <a:pt x="9717" y="4311"/>
                    <a:pt x="9383" y="3740"/>
                    <a:pt x="8979" y="3263"/>
                  </a:cubicBezTo>
                  <a:cubicBezTo>
                    <a:pt x="8312" y="2549"/>
                    <a:pt x="7431" y="2096"/>
                    <a:pt x="6478" y="2001"/>
                  </a:cubicBezTo>
                  <a:cubicBezTo>
                    <a:pt x="6383" y="2001"/>
                    <a:pt x="6335" y="2049"/>
                    <a:pt x="6287" y="2120"/>
                  </a:cubicBezTo>
                  <a:lnTo>
                    <a:pt x="6287" y="2192"/>
                  </a:lnTo>
                  <a:lnTo>
                    <a:pt x="6287" y="2525"/>
                  </a:lnTo>
                  <a:lnTo>
                    <a:pt x="4787" y="1453"/>
                  </a:lnTo>
                  <a:lnTo>
                    <a:pt x="6287" y="382"/>
                  </a:lnTo>
                  <a:close/>
                  <a:moveTo>
                    <a:pt x="4954" y="882"/>
                  </a:moveTo>
                  <a:lnTo>
                    <a:pt x="4454" y="1239"/>
                  </a:lnTo>
                  <a:cubicBezTo>
                    <a:pt x="4430" y="1263"/>
                    <a:pt x="4359" y="1287"/>
                    <a:pt x="4359" y="1358"/>
                  </a:cubicBezTo>
                  <a:cubicBezTo>
                    <a:pt x="4311" y="1501"/>
                    <a:pt x="4335" y="1644"/>
                    <a:pt x="4454" y="1739"/>
                  </a:cubicBezTo>
                  <a:lnTo>
                    <a:pt x="4906" y="2025"/>
                  </a:lnTo>
                  <a:cubicBezTo>
                    <a:pt x="4430" y="2192"/>
                    <a:pt x="3977" y="2382"/>
                    <a:pt x="3596" y="2715"/>
                  </a:cubicBezTo>
                  <a:cubicBezTo>
                    <a:pt x="3501" y="2787"/>
                    <a:pt x="3501" y="2906"/>
                    <a:pt x="3549" y="2954"/>
                  </a:cubicBezTo>
                  <a:cubicBezTo>
                    <a:pt x="3590" y="2995"/>
                    <a:pt x="3648" y="3021"/>
                    <a:pt x="3698" y="3021"/>
                  </a:cubicBezTo>
                  <a:cubicBezTo>
                    <a:pt x="3735" y="3021"/>
                    <a:pt x="3767" y="3007"/>
                    <a:pt x="3787" y="2977"/>
                  </a:cubicBezTo>
                  <a:cubicBezTo>
                    <a:pt x="4239" y="2620"/>
                    <a:pt x="4740" y="2430"/>
                    <a:pt x="5287" y="2311"/>
                  </a:cubicBezTo>
                  <a:lnTo>
                    <a:pt x="6097" y="2858"/>
                  </a:lnTo>
                  <a:cubicBezTo>
                    <a:pt x="6151" y="2912"/>
                    <a:pt x="6218" y="2939"/>
                    <a:pt x="6288" y="2939"/>
                  </a:cubicBezTo>
                  <a:cubicBezTo>
                    <a:pt x="6311" y="2939"/>
                    <a:pt x="6335" y="2936"/>
                    <a:pt x="6359" y="2930"/>
                  </a:cubicBezTo>
                  <a:cubicBezTo>
                    <a:pt x="6478" y="2906"/>
                    <a:pt x="6573" y="2787"/>
                    <a:pt x="6573" y="2620"/>
                  </a:cubicBezTo>
                  <a:lnTo>
                    <a:pt x="6573" y="2430"/>
                  </a:lnTo>
                  <a:cubicBezTo>
                    <a:pt x="7359" y="2549"/>
                    <a:pt x="8121" y="2930"/>
                    <a:pt x="8645" y="3549"/>
                  </a:cubicBezTo>
                  <a:cubicBezTo>
                    <a:pt x="9121" y="4049"/>
                    <a:pt x="9431" y="4716"/>
                    <a:pt x="9550" y="5407"/>
                  </a:cubicBezTo>
                  <a:lnTo>
                    <a:pt x="9098" y="6026"/>
                  </a:lnTo>
                  <a:cubicBezTo>
                    <a:pt x="9002" y="6145"/>
                    <a:pt x="9002" y="6264"/>
                    <a:pt x="9098" y="6383"/>
                  </a:cubicBezTo>
                  <a:cubicBezTo>
                    <a:pt x="9145" y="6478"/>
                    <a:pt x="9240" y="6502"/>
                    <a:pt x="9360" y="6502"/>
                  </a:cubicBezTo>
                  <a:lnTo>
                    <a:pt x="9574" y="6502"/>
                  </a:lnTo>
                  <a:cubicBezTo>
                    <a:pt x="9455" y="7312"/>
                    <a:pt x="9074" y="8050"/>
                    <a:pt x="8431" y="8621"/>
                  </a:cubicBezTo>
                  <a:cubicBezTo>
                    <a:pt x="7955" y="9074"/>
                    <a:pt x="7359" y="9360"/>
                    <a:pt x="6740" y="9479"/>
                  </a:cubicBezTo>
                  <a:lnTo>
                    <a:pt x="5906" y="8883"/>
                  </a:lnTo>
                  <a:cubicBezTo>
                    <a:pt x="5850" y="8838"/>
                    <a:pt x="5789" y="8815"/>
                    <a:pt x="5727" y="8815"/>
                  </a:cubicBezTo>
                  <a:cubicBezTo>
                    <a:pt x="5658" y="8815"/>
                    <a:pt x="5588" y="8844"/>
                    <a:pt x="5525" y="8907"/>
                  </a:cubicBezTo>
                  <a:cubicBezTo>
                    <a:pt x="5454" y="8979"/>
                    <a:pt x="5406" y="9074"/>
                    <a:pt x="5406" y="9145"/>
                  </a:cubicBezTo>
                  <a:lnTo>
                    <a:pt x="5406" y="9336"/>
                  </a:lnTo>
                  <a:cubicBezTo>
                    <a:pt x="4597" y="9217"/>
                    <a:pt x="3858" y="8836"/>
                    <a:pt x="3311" y="8193"/>
                  </a:cubicBezTo>
                  <a:cubicBezTo>
                    <a:pt x="2834" y="7693"/>
                    <a:pt x="2549" y="7074"/>
                    <a:pt x="2430" y="6383"/>
                  </a:cubicBezTo>
                  <a:lnTo>
                    <a:pt x="2906" y="5692"/>
                  </a:lnTo>
                  <a:cubicBezTo>
                    <a:pt x="2953" y="5621"/>
                    <a:pt x="3001" y="5526"/>
                    <a:pt x="2953" y="5430"/>
                  </a:cubicBezTo>
                  <a:cubicBezTo>
                    <a:pt x="2930" y="5311"/>
                    <a:pt x="2811" y="5216"/>
                    <a:pt x="2668" y="5216"/>
                  </a:cubicBezTo>
                  <a:lnTo>
                    <a:pt x="2453" y="5216"/>
                  </a:lnTo>
                  <a:cubicBezTo>
                    <a:pt x="2453" y="5097"/>
                    <a:pt x="2692" y="4335"/>
                    <a:pt x="2953" y="3859"/>
                  </a:cubicBezTo>
                  <a:cubicBezTo>
                    <a:pt x="3025" y="3763"/>
                    <a:pt x="3049" y="3716"/>
                    <a:pt x="3120" y="3644"/>
                  </a:cubicBezTo>
                  <a:cubicBezTo>
                    <a:pt x="3144" y="3573"/>
                    <a:pt x="3192" y="3549"/>
                    <a:pt x="3239" y="3501"/>
                  </a:cubicBezTo>
                  <a:cubicBezTo>
                    <a:pt x="3287" y="3430"/>
                    <a:pt x="3287" y="3358"/>
                    <a:pt x="3239" y="3287"/>
                  </a:cubicBezTo>
                  <a:cubicBezTo>
                    <a:pt x="3204" y="3239"/>
                    <a:pt x="3150" y="3216"/>
                    <a:pt x="3096" y="3216"/>
                  </a:cubicBezTo>
                  <a:cubicBezTo>
                    <a:pt x="3043" y="3216"/>
                    <a:pt x="2989" y="3239"/>
                    <a:pt x="2953" y="3287"/>
                  </a:cubicBezTo>
                  <a:cubicBezTo>
                    <a:pt x="2549" y="3787"/>
                    <a:pt x="2287" y="4359"/>
                    <a:pt x="2120" y="4978"/>
                  </a:cubicBezTo>
                  <a:cubicBezTo>
                    <a:pt x="2120" y="5049"/>
                    <a:pt x="2072" y="5264"/>
                    <a:pt x="2072" y="5407"/>
                  </a:cubicBezTo>
                  <a:lnTo>
                    <a:pt x="2072" y="5430"/>
                  </a:lnTo>
                  <a:cubicBezTo>
                    <a:pt x="2072" y="5502"/>
                    <a:pt x="2096" y="5573"/>
                    <a:pt x="2191" y="5621"/>
                  </a:cubicBezTo>
                  <a:lnTo>
                    <a:pt x="2572" y="5621"/>
                  </a:lnTo>
                  <a:lnTo>
                    <a:pt x="1501" y="7121"/>
                  </a:lnTo>
                  <a:lnTo>
                    <a:pt x="429" y="5621"/>
                  </a:lnTo>
                  <a:lnTo>
                    <a:pt x="763" y="5621"/>
                  </a:lnTo>
                  <a:cubicBezTo>
                    <a:pt x="858" y="5621"/>
                    <a:pt x="929" y="5549"/>
                    <a:pt x="929" y="5454"/>
                  </a:cubicBezTo>
                  <a:cubicBezTo>
                    <a:pt x="929" y="5407"/>
                    <a:pt x="977" y="5025"/>
                    <a:pt x="1048" y="4692"/>
                  </a:cubicBezTo>
                  <a:cubicBezTo>
                    <a:pt x="1215" y="4025"/>
                    <a:pt x="1477" y="3406"/>
                    <a:pt x="1858" y="2882"/>
                  </a:cubicBezTo>
                  <a:cubicBezTo>
                    <a:pt x="2049" y="2596"/>
                    <a:pt x="2287" y="2358"/>
                    <a:pt x="2525" y="2120"/>
                  </a:cubicBezTo>
                  <a:cubicBezTo>
                    <a:pt x="3192" y="1477"/>
                    <a:pt x="4025" y="1048"/>
                    <a:pt x="4954" y="882"/>
                  </a:cubicBezTo>
                  <a:close/>
                  <a:moveTo>
                    <a:pt x="2215" y="6740"/>
                  </a:moveTo>
                  <a:cubicBezTo>
                    <a:pt x="2358" y="7359"/>
                    <a:pt x="2692" y="7931"/>
                    <a:pt x="3120" y="8407"/>
                  </a:cubicBezTo>
                  <a:cubicBezTo>
                    <a:pt x="3763" y="9122"/>
                    <a:pt x="4668" y="9574"/>
                    <a:pt x="5621" y="9669"/>
                  </a:cubicBezTo>
                  <a:cubicBezTo>
                    <a:pt x="5668" y="9669"/>
                    <a:pt x="5764" y="9622"/>
                    <a:pt x="5787" y="9550"/>
                  </a:cubicBezTo>
                  <a:lnTo>
                    <a:pt x="5787" y="9479"/>
                  </a:lnTo>
                  <a:lnTo>
                    <a:pt x="5787" y="9145"/>
                  </a:lnTo>
                  <a:lnTo>
                    <a:pt x="7312" y="10265"/>
                  </a:lnTo>
                  <a:lnTo>
                    <a:pt x="5787" y="11336"/>
                  </a:lnTo>
                  <a:lnTo>
                    <a:pt x="5787" y="11003"/>
                  </a:lnTo>
                  <a:cubicBezTo>
                    <a:pt x="5787" y="10908"/>
                    <a:pt x="5740" y="10812"/>
                    <a:pt x="5645" y="10812"/>
                  </a:cubicBezTo>
                  <a:cubicBezTo>
                    <a:pt x="4359" y="10741"/>
                    <a:pt x="3192" y="10169"/>
                    <a:pt x="2334" y="9241"/>
                  </a:cubicBezTo>
                  <a:cubicBezTo>
                    <a:pt x="1763" y="8621"/>
                    <a:pt x="1358" y="7883"/>
                    <a:pt x="1144" y="7074"/>
                  </a:cubicBezTo>
                  <a:lnTo>
                    <a:pt x="1144" y="7074"/>
                  </a:lnTo>
                  <a:lnTo>
                    <a:pt x="1334" y="7312"/>
                  </a:lnTo>
                  <a:cubicBezTo>
                    <a:pt x="1358" y="7359"/>
                    <a:pt x="1406" y="7407"/>
                    <a:pt x="1477" y="7431"/>
                  </a:cubicBezTo>
                  <a:cubicBezTo>
                    <a:pt x="1514" y="7443"/>
                    <a:pt x="1551" y="7449"/>
                    <a:pt x="1586" y="7449"/>
                  </a:cubicBezTo>
                  <a:cubicBezTo>
                    <a:pt x="1689" y="7449"/>
                    <a:pt x="1781" y="7400"/>
                    <a:pt x="1834" y="7312"/>
                  </a:cubicBezTo>
                  <a:lnTo>
                    <a:pt x="2215" y="6740"/>
                  </a:lnTo>
                  <a:close/>
                  <a:moveTo>
                    <a:pt x="6252" y="1"/>
                  </a:moveTo>
                  <a:cubicBezTo>
                    <a:pt x="6192" y="1"/>
                    <a:pt x="6133" y="24"/>
                    <a:pt x="6073" y="72"/>
                  </a:cubicBezTo>
                  <a:lnTo>
                    <a:pt x="5573" y="429"/>
                  </a:lnTo>
                  <a:cubicBezTo>
                    <a:pt x="4359" y="525"/>
                    <a:pt x="3192" y="1025"/>
                    <a:pt x="2310" y="1858"/>
                  </a:cubicBezTo>
                  <a:cubicBezTo>
                    <a:pt x="1477" y="2644"/>
                    <a:pt x="929" y="3620"/>
                    <a:pt x="691" y="4716"/>
                  </a:cubicBezTo>
                  <a:cubicBezTo>
                    <a:pt x="643" y="4954"/>
                    <a:pt x="596" y="5264"/>
                    <a:pt x="596" y="5264"/>
                  </a:cubicBezTo>
                  <a:lnTo>
                    <a:pt x="334" y="5264"/>
                  </a:lnTo>
                  <a:cubicBezTo>
                    <a:pt x="239" y="5264"/>
                    <a:pt x="167" y="5287"/>
                    <a:pt x="96" y="5383"/>
                  </a:cubicBezTo>
                  <a:cubicBezTo>
                    <a:pt x="0" y="5502"/>
                    <a:pt x="0" y="5645"/>
                    <a:pt x="72" y="5764"/>
                  </a:cubicBezTo>
                  <a:lnTo>
                    <a:pt x="572" y="6478"/>
                  </a:lnTo>
                  <a:cubicBezTo>
                    <a:pt x="691" y="7645"/>
                    <a:pt x="1191" y="8717"/>
                    <a:pt x="2001" y="9526"/>
                  </a:cubicBezTo>
                  <a:cubicBezTo>
                    <a:pt x="2906" y="10503"/>
                    <a:pt x="4097" y="11098"/>
                    <a:pt x="5406" y="11217"/>
                  </a:cubicBezTo>
                  <a:lnTo>
                    <a:pt x="5406" y="11479"/>
                  </a:lnTo>
                  <a:cubicBezTo>
                    <a:pt x="5406" y="11551"/>
                    <a:pt x="5454" y="11693"/>
                    <a:pt x="5525" y="11741"/>
                  </a:cubicBezTo>
                  <a:cubicBezTo>
                    <a:pt x="5573" y="11765"/>
                    <a:pt x="5645" y="11813"/>
                    <a:pt x="5692" y="11813"/>
                  </a:cubicBezTo>
                  <a:cubicBezTo>
                    <a:pt x="5764" y="11813"/>
                    <a:pt x="5811" y="11765"/>
                    <a:pt x="5883" y="11741"/>
                  </a:cubicBezTo>
                  <a:lnTo>
                    <a:pt x="6383" y="11384"/>
                  </a:lnTo>
                  <a:cubicBezTo>
                    <a:pt x="7264" y="11312"/>
                    <a:pt x="8169" y="11027"/>
                    <a:pt x="8907" y="10527"/>
                  </a:cubicBezTo>
                  <a:cubicBezTo>
                    <a:pt x="9741" y="9979"/>
                    <a:pt x="10431" y="9217"/>
                    <a:pt x="10836" y="8288"/>
                  </a:cubicBezTo>
                  <a:lnTo>
                    <a:pt x="10884" y="8264"/>
                  </a:lnTo>
                  <a:cubicBezTo>
                    <a:pt x="10908" y="8169"/>
                    <a:pt x="10908" y="8074"/>
                    <a:pt x="10812" y="8050"/>
                  </a:cubicBezTo>
                  <a:cubicBezTo>
                    <a:pt x="10779" y="8025"/>
                    <a:pt x="10743" y="8015"/>
                    <a:pt x="10708" y="8015"/>
                  </a:cubicBezTo>
                  <a:cubicBezTo>
                    <a:pt x="10643" y="8015"/>
                    <a:pt x="10581" y="8051"/>
                    <a:pt x="10550" y="8098"/>
                  </a:cubicBezTo>
                  <a:lnTo>
                    <a:pt x="10526" y="8169"/>
                  </a:lnTo>
                  <a:cubicBezTo>
                    <a:pt x="10122" y="9026"/>
                    <a:pt x="9479" y="9741"/>
                    <a:pt x="8693" y="10241"/>
                  </a:cubicBezTo>
                  <a:cubicBezTo>
                    <a:pt x="8169" y="10622"/>
                    <a:pt x="7597" y="10836"/>
                    <a:pt x="6978" y="10955"/>
                  </a:cubicBezTo>
                  <a:lnTo>
                    <a:pt x="7478" y="10598"/>
                  </a:lnTo>
                  <a:cubicBezTo>
                    <a:pt x="7550" y="10574"/>
                    <a:pt x="7573" y="10527"/>
                    <a:pt x="7597" y="10455"/>
                  </a:cubicBezTo>
                  <a:cubicBezTo>
                    <a:pt x="7669" y="10312"/>
                    <a:pt x="7597" y="10169"/>
                    <a:pt x="7478" y="10098"/>
                  </a:cubicBezTo>
                  <a:lnTo>
                    <a:pt x="7026" y="9812"/>
                  </a:lnTo>
                  <a:cubicBezTo>
                    <a:pt x="7597" y="9622"/>
                    <a:pt x="8145" y="9360"/>
                    <a:pt x="8574" y="8931"/>
                  </a:cubicBezTo>
                  <a:cubicBezTo>
                    <a:pt x="9312" y="8288"/>
                    <a:pt x="9741" y="7383"/>
                    <a:pt x="9836" y="6431"/>
                  </a:cubicBezTo>
                  <a:cubicBezTo>
                    <a:pt x="9836" y="6359"/>
                    <a:pt x="9812" y="6288"/>
                    <a:pt x="9717" y="6264"/>
                  </a:cubicBezTo>
                  <a:lnTo>
                    <a:pt x="9336" y="6264"/>
                  </a:lnTo>
                  <a:lnTo>
                    <a:pt x="10407" y="4740"/>
                  </a:lnTo>
                  <a:lnTo>
                    <a:pt x="11479" y="6264"/>
                  </a:lnTo>
                  <a:lnTo>
                    <a:pt x="11146" y="6264"/>
                  </a:lnTo>
                  <a:cubicBezTo>
                    <a:pt x="11050" y="6264"/>
                    <a:pt x="10955" y="6311"/>
                    <a:pt x="10955" y="6407"/>
                  </a:cubicBezTo>
                  <a:cubicBezTo>
                    <a:pt x="10931" y="6740"/>
                    <a:pt x="10884" y="7097"/>
                    <a:pt x="10788" y="7431"/>
                  </a:cubicBezTo>
                  <a:cubicBezTo>
                    <a:pt x="10765" y="7502"/>
                    <a:pt x="10812" y="7597"/>
                    <a:pt x="10908" y="7621"/>
                  </a:cubicBezTo>
                  <a:cubicBezTo>
                    <a:pt x="10928" y="7632"/>
                    <a:pt x="10949" y="7636"/>
                    <a:pt x="10969" y="7636"/>
                  </a:cubicBezTo>
                  <a:cubicBezTo>
                    <a:pt x="11041" y="7636"/>
                    <a:pt x="11103" y="7577"/>
                    <a:pt x="11122" y="7502"/>
                  </a:cubicBezTo>
                  <a:cubicBezTo>
                    <a:pt x="11217" y="7216"/>
                    <a:pt x="11265" y="6907"/>
                    <a:pt x="11289" y="6597"/>
                  </a:cubicBezTo>
                  <a:lnTo>
                    <a:pt x="11574" y="6597"/>
                  </a:lnTo>
                  <a:cubicBezTo>
                    <a:pt x="11693" y="6597"/>
                    <a:pt x="11765" y="6526"/>
                    <a:pt x="11836" y="6407"/>
                  </a:cubicBezTo>
                  <a:cubicBezTo>
                    <a:pt x="11979" y="6240"/>
                    <a:pt x="11979" y="6121"/>
                    <a:pt x="11884" y="6026"/>
                  </a:cubicBezTo>
                  <a:lnTo>
                    <a:pt x="11384" y="5311"/>
                  </a:lnTo>
                  <a:cubicBezTo>
                    <a:pt x="11265" y="4144"/>
                    <a:pt x="10765" y="3073"/>
                    <a:pt x="9955" y="2239"/>
                  </a:cubicBezTo>
                  <a:cubicBezTo>
                    <a:pt x="9074" y="1287"/>
                    <a:pt x="7883" y="691"/>
                    <a:pt x="6573" y="572"/>
                  </a:cubicBezTo>
                  <a:lnTo>
                    <a:pt x="6573" y="310"/>
                  </a:lnTo>
                  <a:cubicBezTo>
                    <a:pt x="6573" y="215"/>
                    <a:pt x="6526" y="96"/>
                    <a:pt x="6430" y="72"/>
                  </a:cubicBezTo>
                  <a:cubicBezTo>
                    <a:pt x="6371" y="24"/>
                    <a:pt x="6311" y="1"/>
                    <a:pt x="625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312" name="Google Shape;20312;p83"/>
          <p:cNvGrpSpPr/>
          <p:nvPr/>
        </p:nvGrpSpPr>
        <p:grpSpPr>
          <a:xfrm>
            <a:off x="1098221" y="3572345"/>
            <a:ext cx="291147" cy="355755"/>
            <a:chOff x="1745908" y="3572345"/>
            <a:chExt cx="291147" cy="355755"/>
          </a:xfrm>
        </p:grpSpPr>
        <p:sp>
          <p:nvSpPr>
            <p:cNvPr id="20313" name="Google Shape;20313;p83"/>
            <p:cNvSpPr/>
            <p:nvPr/>
          </p:nvSpPr>
          <p:spPr>
            <a:xfrm>
              <a:off x="1750172" y="3658272"/>
              <a:ext cx="118604" cy="265026"/>
            </a:xfrm>
            <a:custGeom>
              <a:avLst/>
              <a:gdLst/>
              <a:ahLst/>
              <a:cxnLst/>
              <a:rect l="l" t="t" r="r" b="b"/>
              <a:pathLst>
                <a:path w="3978" h="8889" extrusionOk="0">
                  <a:moveTo>
                    <a:pt x="1906" y="0"/>
                  </a:moveTo>
                  <a:cubicBezTo>
                    <a:pt x="1668" y="0"/>
                    <a:pt x="1" y="119"/>
                    <a:pt x="1" y="1905"/>
                  </a:cubicBezTo>
                  <a:lnTo>
                    <a:pt x="1" y="3763"/>
                  </a:lnTo>
                  <a:cubicBezTo>
                    <a:pt x="1" y="3787"/>
                    <a:pt x="1" y="3810"/>
                    <a:pt x="25" y="3810"/>
                  </a:cubicBezTo>
                  <a:cubicBezTo>
                    <a:pt x="150" y="3936"/>
                    <a:pt x="282" y="3988"/>
                    <a:pt x="400" y="3988"/>
                  </a:cubicBezTo>
                  <a:cubicBezTo>
                    <a:pt x="617" y="3988"/>
                    <a:pt x="787" y="3812"/>
                    <a:pt x="787" y="3596"/>
                  </a:cubicBezTo>
                  <a:lnTo>
                    <a:pt x="787" y="8526"/>
                  </a:lnTo>
                  <a:cubicBezTo>
                    <a:pt x="787" y="8549"/>
                    <a:pt x="834" y="8573"/>
                    <a:pt x="834" y="8597"/>
                  </a:cubicBezTo>
                  <a:cubicBezTo>
                    <a:pt x="1021" y="8792"/>
                    <a:pt x="1219" y="8872"/>
                    <a:pt x="1398" y="8872"/>
                  </a:cubicBezTo>
                  <a:cubicBezTo>
                    <a:pt x="1680" y="8872"/>
                    <a:pt x="1912" y="8671"/>
                    <a:pt x="1966" y="8405"/>
                  </a:cubicBezTo>
                  <a:lnTo>
                    <a:pt x="1966" y="8405"/>
                  </a:lnTo>
                  <a:cubicBezTo>
                    <a:pt x="2024" y="8680"/>
                    <a:pt x="2282" y="8888"/>
                    <a:pt x="2585" y="8888"/>
                  </a:cubicBezTo>
                  <a:cubicBezTo>
                    <a:pt x="2612" y="8888"/>
                    <a:pt x="2640" y="8886"/>
                    <a:pt x="2668" y="8883"/>
                  </a:cubicBezTo>
                  <a:cubicBezTo>
                    <a:pt x="2930" y="8811"/>
                    <a:pt x="3168" y="8549"/>
                    <a:pt x="3168" y="8288"/>
                  </a:cubicBezTo>
                  <a:lnTo>
                    <a:pt x="3168" y="3596"/>
                  </a:lnTo>
                  <a:cubicBezTo>
                    <a:pt x="3168" y="3809"/>
                    <a:pt x="3340" y="3984"/>
                    <a:pt x="3564" y="3984"/>
                  </a:cubicBezTo>
                  <a:cubicBezTo>
                    <a:pt x="3590" y="3984"/>
                    <a:pt x="3617" y="3982"/>
                    <a:pt x="3644" y="3977"/>
                  </a:cubicBezTo>
                  <a:cubicBezTo>
                    <a:pt x="3835" y="3953"/>
                    <a:pt x="3978" y="3787"/>
                    <a:pt x="3978" y="3596"/>
                  </a:cubicBezTo>
                  <a:lnTo>
                    <a:pt x="3978" y="2001"/>
                  </a:lnTo>
                  <a:cubicBezTo>
                    <a:pt x="3954" y="857"/>
                    <a:pt x="3073" y="0"/>
                    <a:pt x="1954" y="0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4" name="Google Shape;20314;p83"/>
            <p:cNvSpPr/>
            <p:nvPr/>
          </p:nvSpPr>
          <p:spPr>
            <a:xfrm>
              <a:off x="1784251" y="3903921"/>
              <a:ext cx="17800" cy="17800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358" y="1"/>
                  </a:moveTo>
                  <a:cubicBezTo>
                    <a:pt x="358" y="168"/>
                    <a:pt x="310" y="310"/>
                    <a:pt x="191" y="430"/>
                  </a:cubicBezTo>
                  <a:cubicBezTo>
                    <a:pt x="144" y="477"/>
                    <a:pt x="72" y="501"/>
                    <a:pt x="1" y="549"/>
                  </a:cubicBezTo>
                  <a:cubicBezTo>
                    <a:pt x="96" y="572"/>
                    <a:pt x="168" y="596"/>
                    <a:pt x="239" y="596"/>
                  </a:cubicBezTo>
                  <a:cubicBezTo>
                    <a:pt x="382" y="596"/>
                    <a:pt x="525" y="572"/>
                    <a:pt x="596" y="477"/>
                  </a:cubicBezTo>
                  <a:cubicBezTo>
                    <a:pt x="501" y="358"/>
                    <a:pt x="382" y="191"/>
                    <a:pt x="358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5" name="Google Shape;20315;p83"/>
            <p:cNvSpPr/>
            <p:nvPr/>
          </p:nvSpPr>
          <p:spPr>
            <a:xfrm>
              <a:off x="1821192" y="3707975"/>
              <a:ext cx="24150" cy="213028"/>
            </a:xfrm>
            <a:custGeom>
              <a:avLst/>
              <a:gdLst/>
              <a:ahLst/>
              <a:cxnLst/>
              <a:rect l="l" t="t" r="r" b="b"/>
              <a:pathLst>
                <a:path w="810" h="7145" extrusionOk="0">
                  <a:moveTo>
                    <a:pt x="810" y="0"/>
                  </a:moveTo>
                  <a:cubicBezTo>
                    <a:pt x="548" y="0"/>
                    <a:pt x="357" y="214"/>
                    <a:pt x="357" y="453"/>
                  </a:cubicBezTo>
                  <a:lnTo>
                    <a:pt x="357" y="6549"/>
                  </a:lnTo>
                  <a:cubicBezTo>
                    <a:pt x="357" y="6787"/>
                    <a:pt x="215" y="7002"/>
                    <a:pt x="0" y="7073"/>
                  </a:cubicBezTo>
                  <a:cubicBezTo>
                    <a:pt x="48" y="7121"/>
                    <a:pt x="143" y="7144"/>
                    <a:pt x="238" y="7144"/>
                  </a:cubicBezTo>
                  <a:cubicBezTo>
                    <a:pt x="524" y="7144"/>
                    <a:pt x="810" y="6882"/>
                    <a:pt x="810" y="6549"/>
                  </a:cubicBezTo>
                  <a:lnTo>
                    <a:pt x="810" y="0"/>
                  </a:ln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6" name="Google Shape;20316;p83"/>
            <p:cNvSpPr/>
            <p:nvPr/>
          </p:nvSpPr>
          <p:spPr>
            <a:xfrm>
              <a:off x="1802021" y="3658272"/>
              <a:ext cx="66040" cy="117889"/>
            </a:xfrm>
            <a:custGeom>
              <a:avLst/>
              <a:gdLst/>
              <a:ahLst/>
              <a:cxnLst/>
              <a:rect l="l" t="t" r="r" b="b"/>
              <a:pathLst>
                <a:path w="2215" h="3954" extrusionOk="0">
                  <a:moveTo>
                    <a:pt x="0" y="0"/>
                  </a:moveTo>
                  <a:cubicBezTo>
                    <a:pt x="1000" y="119"/>
                    <a:pt x="1739" y="953"/>
                    <a:pt x="1739" y="1977"/>
                  </a:cubicBezTo>
                  <a:lnTo>
                    <a:pt x="1739" y="3572"/>
                  </a:lnTo>
                  <a:cubicBezTo>
                    <a:pt x="1739" y="3668"/>
                    <a:pt x="1667" y="3787"/>
                    <a:pt x="1620" y="3834"/>
                  </a:cubicBezTo>
                  <a:lnTo>
                    <a:pt x="1596" y="3882"/>
                  </a:lnTo>
                  <a:cubicBezTo>
                    <a:pt x="1643" y="3929"/>
                    <a:pt x="1739" y="3953"/>
                    <a:pt x="1834" y="3953"/>
                  </a:cubicBezTo>
                  <a:cubicBezTo>
                    <a:pt x="1929" y="3953"/>
                    <a:pt x="2024" y="3906"/>
                    <a:pt x="2096" y="3834"/>
                  </a:cubicBezTo>
                  <a:cubicBezTo>
                    <a:pt x="2191" y="3787"/>
                    <a:pt x="2215" y="3691"/>
                    <a:pt x="2215" y="3572"/>
                  </a:cubicBezTo>
                  <a:lnTo>
                    <a:pt x="2215" y="1977"/>
                  </a:lnTo>
                  <a:cubicBezTo>
                    <a:pt x="2215" y="857"/>
                    <a:pt x="1358" y="0"/>
                    <a:pt x="238" y="0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7" name="Google Shape;20317;p83"/>
            <p:cNvSpPr/>
            <p:nvPr/>
          </p:nvSpPr>
          <p:spPr>
            <a:xfrm>
              <a:off x="1914901" y="3796019"/>
              <a:ext cx="113625" cy="124984"/>
            </a:xfrm>
            <a:custGeom>
              <a:avLst/>
              <a:gdLst/>
              <a:ahLst/>
              <a:cxnLst/>
              <a:rect l="l" t="t" r="r" b="b"/>
              <a:pathLst>
                <a:path w="3811" h="4192" extrusionOk="0">
                  <a:moveTo>
                    <a:pt x="72" y="0"/>
                  </a:moveTo>
                  <a:cubicBezTo>
                    <a:pt x="25" y="0"/>
                    <a:pt x="1" y="24"/>
                    <a:pt x="1" y="48"/>
                  </a:cubicBezTo>
                  <a:lnTo>
                    <a:pt x="1" y="4191"/>
                  </a:lnTo>
                  <a:lnTo>
                    <a:pt x="3811" y="4191"/>
                  </a:lnTo>
                  <a:lnTo>
                    <a:pt x="3811" y="48"/>
                  </a:lnTo>
                  <a:cubicBezTo>
                    <a:pt x="3811" y="24"/>
                    <a:pt x="3787" y="0"/>
                    <a:pt x="3763" y="0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8" name="Google Shape;20318;p83"/>
            <p:cNvSpPr/>
            <p:nvPr/>
          </p:nvSpPr>
          <p:spPr>
            <a:xfrm>
              <a:off x="2012904" y="3796019"/>
              <a:ext cx="15623" cy="124984"/>
            </a:xfrm>
            <a:custGeom>
              <a:avLst/>
              <a:gdLst/>
              <a:ahLst/>
              <a:cxnLst/>
              <a:rect l="l" t="t" r="r" b="b"/>
              <a:pathLst>
                <a:path w="524" h="4192" extrusionOk="0">
                  <a:moveTo>
                    <a:pt x="0" y="0"/>
                  </a:moveTo>
                  <a:cubicBezTo>
                    <a:pt x="24" y="0"/>
                    <a:pt x="48" y="24"/>
                    <a:pt x="48" y="48"/>
                  </a:cubicBezTo>
                  <a:lnTo>
                    <a:pt x="48" y="4191"/>
                  </a:lnTo>
                  <a:lnTo>
                    <a:pt x="524" y="4191"/>
                  </a:lnTo>
                  <a:lnTo>
                    <a:pt x="524" y="48"/>
                  </a:lnTo>
                  <a:cubicBezTo>
                    <a:pt x="524" y="24"/>
                    <a:pt x="500" y="0"/>
                    <a:pt x="476" y="0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9" name="Google Shape;20319;p83"/>
            <p:cNvSpPr/>
            <p:nvPr/>
          </p:nvSpPr>
          <p:spPr>
            <a:xfrm>
              <a:off x="1779987" y="3578725"/>
              <a:ext cx="58974" cy="58259"/>
            </a:xfrm>
            <a:custGeom>
              <a:avLst/>
              <a:gdLst/>
              <a:ahLst/>
              <a:cxnLst/>
              <a:rect l="l" t="t" r="r" b="b"/>
              <a:pathLst>
                <a:path w="1978" h="1954" extrusionOk="0">
                  <a:moveTo>
                    <a:pt x="1001" y="1"/>
                  </a:moveTo>
                  <a:cubicBezTo>
                    <a:pt x="453" y="1"/>
                    <a:pt x="1" y="430"/>
                    <a:pt x="1" y="977"/>
                  </a:cubicBezTo>
                  <a:cubicBezTo>
                    <a:pt x="1" y="1525"/>
                    <a:pt x="453" y="1954"/>
                    <a:pt x="1001" y="1954"/>
                  </a:cubicBezTo>
                  <a:cubicBezTo>
                    <a:pt x="1525" y="1954"/>
                    <a:pt x="1978" y="1525"/>
                    <a:pt x="1978" y="977"/>
                  </a:cubicBezTo>
                  <a:cubicBezTo>
                    <a:pt x="1978" y="430"/>
                    <a:pt x="1525" y="1"/>
                    <a:pt x="1001" y="1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0" name="Google Shape;20320;p83"/>
            <p:cNvSpPr/>
            <p:nvPr/>
          </p:nvSpPr>
          <p:spPr>
            <a:xfrm>
              <a:off x="1789230" y="3579441"/>
              <a:ext cx="49731" cy="57543"/>
            </a:xfrm>
            <a:custGeom>
              <a:avLst/>
              <a:gdLst/>
              <a:ahLst/>
              <a:cxnLst/>
              <a:rect l="l" t="t" r="r" b="b"/>
              <a:pathLst>
                <a:path w="1668" h="1930" extrusionOk="0">
                  <a:moveTo>
                    <a:pt x="929" y="1"/>
                  </a:moveTo>
                  <a:cubicBezTo>
                    <a:pt x="1120" y="167"/>
                    <a:pt x="1239" y="406"/>
                    <a:pt x="1239" y="715"/>
                  </a:cubicBezTo>
                  <a:cubicBezTo>
                    <a:pt x="1239" y="1239"/>
                    <a:pt x="810" y="1692"/>
                    <a:pt x="263" y="1692"/>
                  </a:cubicBezTo>
                  <a:cubicBezTo>
                    <a:pt x="167" y="1692"/>
                    <a:pt x="96" y="1692"/>
                    <a:pt x="1" y="1668"/>
                  </a:cubicBezTo>
                  <a:lnTo>
                    <a:pt x="1" y="1668"/>
                  </a:lnTo>
                  <a:cubicBezTo>
                    <a:pt x="167" y="1834"/>
                    <a:pt x="405" y="1930"/>
                    <a:pt x="691" y="1930"/>
                  </a:cubicBezTo>
                  <a:cubicBezTo>
                    <a:pt x="1215" y="1930"/>
                    <a:pt x="1668" y="1477"/>
                    <a:pt x="1668" y="953"/>
                  </a:cubicBezTo>
                  <a:cubicBezTo>
                    <a:pt x="1668" y="501"/>
                    <a:pt x="1358" y="120"/>
                    <a:pt x="929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1" name="Google Shape;20321;p83"/>
            <p:cNvSpPr/>
            <p:nvPr/>
          </p:nvSpPr>
          <p:spPr>
            <a:xfrm>
              <a:off x="1909952" y="3791756"/>
              <a:ext cx="124984" cy="136344"/>
            </a:xfrm>
            <a:custGeom>
              <a:avLst/>
              <a:gdLst/>
              <a:ahLst/>
              <a:cxnLst/>
              <a:rect l="l" t="t" r="r" b="b"/>
              <a:pathLst>
                <a:path w="4192" h="4573" extrusionOk="0">
                  <a:moveTo>
                    <a:pt x="238" y="0"/>
                  </a:moveTo>
                  <a:cubicBezTo>
                    <a:pt x="119" y="0"/>
                    <a:pt x="0" y="119"/>
                    <a:pt x="0" y="238"/>
                  </a:cubicBezTo>
                  <a:lnTo>
                    <a:pt x="0" y="4406"/>
                  </a:lnTo>
                  <a:cubicBezTo>
                    <a:pt x="0" y="4477"/>
                    <a:pt x="95" y="4573"/>
                    <a:pt x="167" y="4573"/>
                  </a:cubicBezTo>
                  <a:lnTo>
                    <a:pt x="762" y="4573"/>
                  </a:lnTo>
                  <a:cubicBezTo>
                    <a:pt x="857" y="4573"/>
                    <a:pt x="929" y="4525"/>
                    <a:pt x="953" y="4430"/>
                  </a:cubicBezTo>
                  <a:cubicBezTo>
                    <a:pt x="976" y="4311"/>
                    <a:pt x="881" y="4215"/>
                    <a:pt x="762" y="4215"/>
                  </a:cubicBezTo>
                  <a:lnTo>
                    <a:pt x="357" y="4215"/>
                  </a:lnTo>
                  <a:lnTo>
                    <a:pt x="357" y="357"/>
                  </a:lnTo>
                  <a:lnTo>
                    <a:pt x="3834" y="357"/>
                  </a:lnTo>
                  <a:lnTo>
                    <a:pt x="3834" y="4215"/>
                  </a:lnTo>
                  <a:lnTo>
                    <a:pt x="1572" y="4215"/>
                  </a:lnTo>
                  <a:cubicBezTo>
                    <a:pt x="1477" y="4215"/>
                    <a:pt x="1429" y="4287"/>
                    <a:pt x="1405" y="4358"/>
                  </a:cubicBezTo>
                  <a:cubicBezTo>
                    <a:pt x="1357" y="4477"/>
                    <a:pt x="1453" y="4573"/>
                    <a:pt x="1572" y="4573"/>
                  </a:cubicBezTo>
                  <a:lnTo>
                    <a:pt x="4025" y="4573"/>
                  </a:lnTo>
                  <a:cubicBezTo>
                    <a:pt x="4096" y="4573"/>
                    <a:pt x="4191" y="4477"/>
                    <a:pt x="4191" y="4406"/>
                  </a:cubicBezTo>
                  <a:lnTo>
                    <a:pt x="4191" y="238"/>
                  </a:lnTo>
                  <a:cubicBezTo>
                    <a:pt x="4168" y="72"/>
                    <a:pt x="4072" y="0"/>
                    <a:pt x="392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2" name="Google Shape;20322;p83"/>
            <p:cNvSpPr/>
            <p:nvPr/>
          </p:nvSpPr>
          <p:spPr>
            <a:xfrm>
              <a:off x="1946148" y="3714295"/>
              <a:ext cx="35539" cy="54770"/>
            </a:xfrm>
            <a:custGeom>
              <a:avLst/>
              <a:gdLst/>
              <a:ahLst/>
              <a:cxnLst/>
              <a:rect l="l" t="t" r="r" b="b"/>
              <a:pathLst>
                <a:path w="1192" h="1837" extrusionOk="0">
                  <a:moveTo>
                    <a:pt x="557" y="325"/>
                  </a:moveTo>
                  <a:cubicBezTo>
                    <a:pt x="577" y="325"/>
                    <a:pt x="598" y="329"/>
                    <a:pt x="620" y="336"/>
                  </a:cubicBezTo>
                  <a:cubicBezTo>
                    <a:pt x="739" y="336"/>
                    <a:pt x="834" y="455"/>
                    <a:pt x="834" y="574"/>
                  </a:cubicBezTo>
                  <a:lnTo>
                    <a:pt x="834" y="1217"/>
                  </a:lnTo>
                  <a:cubicBezTo>
                    <a:pt x="834" y="1336"/>
                    <a:pt x="739" y="1455"/>
                    <a:pt x="620" y="1455"/>
                  </a:cubicBezTo>
                  <a:cubicBezTo>
                    <a:pt x="477" y="1455"/>
                    <a:pt x="358" y="1360"/>
                    <a:pt x="358" y="1217"/>
                  </a:cubicBezTo>
                  <a:lnTo>
                    <a:pt x="358" y="574"/>
                  </a:lnTo>
                  <a:cubicBezTo>
                    <a:pt x="358" y="432"/>
                    <a:pt x="444" y="325"/>
                    <a:pt x="557" y="325"/>
                  </a:cubicBezTo>
                  <a:close/>
                  <a:moveTo>
                    <a:pt x="614" y="1"/>
                  </a:moveTo>
                  <a:cubicBezTo>
                    <a:pt x="600" y="1"/>
                    <a:pt x="586" y="1"/>
                    <a:pt x="572" y="2"/>
                  </a:cubicBezTo>
                  <a:cubicBezTo>
                    <a:pt x="263" y="26"/>
                    <a:pt x="1" y="264"/>
                    <a:pt x="1" y="598"/>
                  </a:cubicBezTo>
                  <a:lnTo>
                    <a:pt x="1" y="1241"/>
                  </a:lnTo>
                  <a:cubicBezTo>
                    <a:pt x="1" y="1550"/>
                    <a:pt x="239" y="1812"/>
                    <a:pt x="572" y="1836"/>
                  </a:cubicBezTo>
                  <a:cubicBezTo>
                    <a:pt x="905" y="1836"/>
                    <a:pt x="1191" y="1574"/>
                    <a:pt x="1191" y="1217"/>
                  </a:cubicBezTo>
                  <a:lnTo>
                    <a:pt x="1191" y="598"/>
                  </a:lnTo>
                  <a:cubicBezTo>
                    <a:pt x="1191" y="256"/>
                    <a:pt x="929" y="1"/>
                    <a:pt x="61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3" name="Google Shape;20323;p83"/>
            <p:cNvSpPr/>
            <p:nvPr/>
          </p:nvSpPr>
          <p:spPr>
            <a:xfrm>
              <a:off x="1902826" y="3714087"/>
              <a:ext cx="37686" cy="52832"/>
            </a:xfrm>
            <a:custGeom>
              <a:avLst/>
              <a:gdLst/>
              <a:ahLst/>
              <a:cxnLst/>
              <a:rect l="l" t="t" r="r" b="b"/>
              <a:pathLst>
                <a:path w="1264" h="1772" extrusionOk="0">
                  <a:moveTo>
                    <a:pt x="715" y="533"/>
                  </a:moveTo>
                  <a:lnTo>
                    <a:pt x="715" y="986"/>
                  </a:lnTo>
                  <a:lnTo>
                    <a:pt x="477" y="986"/>
                  </a:lnTo>
                  <a:cubicBezTo>
                    <a:pt x="572" y="843"/>
                    <a:pt x="644" y="652"/>
                    <a:pt x="715" y="533"/>
                  </a:cubicBezTo>
                  <a:close/>
                  <a:moveTo>
                    <a:pt x="811" y="1"/>
                  </a:moveTo>
                  <a:cubicBezTo>
                    <a:pt x="733" y="1"/>
                    <a:pt x="651" y="32"/>
                    <a:pt x="596" y="105"/>
                  </a:cubicBezTo>
                  <a:cubicBezTo>
                    <a:pt x="501" y="176"/>
                    <a:pt x="144" y="867"/>
                    <a:pt x="25" y="1081"/>
                  </a:cubicBezTo>
                  <a:cubicBezTo>
                    <a:pt x="1" y="1105"/>
                    <a:pt x="1" y="1129"/>
                    <a:pt x="1" y="1200"/>
                  </a:cubicBezTo>
                  <a:cubicBezTo>
                    <a:pt x="1" y="1272"/>
                    <a:pt x="72" y="1343"/>
                    <a:pt x="168" y="1343"/>
                  </a:cubicBezTo>
                  <a:lnTo>
                    <a:pt x="715" y="1343"/>
                  </a:lnTo>
                  <a:lnTo>
                    <a:pt x="715" y="1581"/>
                  </a:lnTo>
                  <a:cubicBezTo>
                    <a:pt x="715" y="1676"/>
                    <a:pt x="787" y="1772"/>
                    <a:pt x="882" y="1772"/>
                  </a:cubicBezTo>
                  <a:cubicBezTo>
                    <a:pt x="977" y="1772"/>
                    <a:pt x="1073" y="1676"/>
                    <a:pt x="1073" y="1581"/>
                  </a:cubicBezTo>
                  <a:lnTo>
                    <a:pt x="1073" y="1343"/>
                  </a:lnTo>
                  <a:cubicBezTo>
                    <a:pt x="1144" y="1343"/>
                    <a:pt x="1215" y="1295"/>
                    <a:pt x="1239" y="1200"/>
                  </a:cubicBezTo>
                  <a:cubicBezTo>
                    <a:pt x="1263" y="1081"/>
                    <a:pt x="1192" y="986"/>
                    <a:pt x="1073" y="986"/>
                  </a:cubicBezTo>
                  <a:lnTo>
                    <a:pt x="1073" y="248"/>
                  </a:lnTo>
                  <a:cubicBezTo>
                    <a:pt x="1073" y="129"/>
                    <a:pt x="977" y="33"/>
                    <a:pt x="882" y="9"/>
                  </a:cubicBezTo>
                  <a:cubicBezTo>
                    <a:pt x="860" y="4"/>
                    <a:pt x="836" y="1"/>
                    <a:pt x="81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4" name="Google Shape;20324;p83"/>
            <p:cNvSpPr/>
            <p:nvPr/>
          </p:nvSpPr>
          <p:spPr>
            <a:xfrm>
              <a:off x="2000114" y="3711970"/>
              <a:ext cx="29129" cy="55665"/>
            </a:xfrm>
            <a:custGeom>
              <a:avLst/>
              <a:gdLst/>
              <a:ahLst/>
              <a:cxnLst/>
              <a:rect l="l" t="t" r="r" b="b"/>
              <a:pathLst>
                <a:path w="977" h="1867" extrusionOk="0">
                  <a:moveTo>
                    <a:pt x="815" y="0"/>
                  </a:moveTo>
                  <a:cubicBezTo>
                    <a:pt x="744" y="0"/>
                    <a:pt x="680" y="31"/>
                    <a:pt x="643" y="104"/>
                  </a:cubicBezTo>
                  <a:lnTo>
                    <a:pt x="0" y="1605"/>
                  </a:lnTo>
                  <a:cubicBezTo>
                    <a:pt x="0" y="1747"/>
                    <a:pt x="48" y="1843"/>
                    <a:pt x="120" y="1867"/>
                  </a:cubicBezTo>
                  <a:lnTo>
                    <a:pt x="191" y="1867"/>
                  </a:lnTo>
                  <a:cubicBezTo>
                    <a:pt x="239" y="1867"/>
                    <a:pt x="310" y="1843"/>
                    <a:pt x="334" y="1747"/>
                  </a:cubicBezTo>
                  <a:lnTo>
                    <a:pt x="953" y="247"/>
                  </a:lnTo>
                  <a:cubicBezTo>
                    <a:pt x="977" y="176"/>
                    <a:pt x="953" y="80"/>
                    <a:pt x="882" y="9"/>
                  </a:cubicBezTo>
                  <a:cubicBezTo>
                    <a:pt x="859" y="3"/>
                    <a:pt x="837" y="0"/>
                    <a:pt x="81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5" name="Google Shape;20325;p83"/>
            <p:cNvSpPr/>
            <p:nvPr/>
          </p:nvSpPr>
          <p:spPr>
            <a:xfrm>
              <a:off x="1994419" y="3717903"/>
              <a:ext cx="12105" cy="12105"/>
            </a:xfrm>
            <a:custGeom>
              <a:avLst/>
              <a:gdLst/>
              <a:ahLst/>
              <a:cxnLst/>
              <a:rect l="l" t="t" r="r" b="b"/>
              <a:pathLst>
                <a:path w="406" h="406" extrusionOk="0">
                  <a:moveTo>
                    <a:pt x="191" y="1"/>
                  </a:moveTo>
                  <a:cubicBezTo>
                    <a:pt x="72" y="1"/>
                    <a:pt x="1" y="96"/>
                    <a:pt x="1" y="191"/>
                  </a:cubicBezTo>
                  <a:cubicBezTo>
                    <a:pt x="1" y="310"/>
                    <a:pt x="72" y="405"/>
                    <a:pt x="191" y="405"/>
                  </a:cubicBezTo>
                  <a:cubicBezTo>
                    <a:pt x="311" y="405"/>
                    <a:pt x="406" y="310"/>
                    <a:pt x="406" y="191"/>
                  </a:cubicBezTo>
                  <a:cubicBezTo>
                    <a:pt x="406" y="96"/>
                    <a:pt x="311" y="1"/>
                    <a:pt x="19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6" name="Google Shape;20326;p83"/>
            <p:cNvSpPr/>
            <p:nvPr/>
          </p:nvSpPr>
          <p:spPr>
            <a:xfrm>
              <a:off x="2024264" y="3752698"/>
              <a:ext cx="12791" cy="12105"/>
            </a:xfrm>
            <a:custGeom>
              <a:avLst/>
              <a:gdLst/>
              <a:ahLst/>
              <a:cxnLst/>
              <a:rect l="l" t="t" r="r" b="b"/>
              <a:pathLst>
                <a:path w="429" h="406" extrusionOk="0">
                  <a:moveTo>
                    <a:pt x="214" y="0"/>
                  </a:moveTo>
                  <a:cubicBezTo>
                    <a:pt x="95" y="0"/>
                    <a:pt x="0" y="72"/>
                    <a:pt x="0" y="191"/>
                  </a:cubicBezTo>
                  <a:cubicBezTo>
                    <a:pt x="0" y="310"/>
                    <a:pt x="95" y="405"/>
                    <a:pt x="214" y="405"/>
                  </a:cubicBezTo>
                  <a:cubicBezTo>
                    <a:pt x="334" y="405"/>
                    <a:pt x="429" y="310"/>
                    <a:pt x="429" y="191"/>
                  </a:cubicBezTo>
                  <a:cubicBezTo>
                    <a:pt x="429" y="72"/>
                    <a:pt x="334" y="0"/>
                    <a:pt x="21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7" name="Google Shape;20327;p83"/>
            <p:cNvSpPr/>
            <p:nvPr/>
          </p:nvSpPr>
          <p:spPr>
            <a:xfrm>
              <a:off x="1745908" y="3653293"/>
              <a:ext cx="128562" cy="274417"/>
            </a:xfrm>
            <a:custGeom>
              <a:avLst/>
              <a:gdLst/>
              <a:ahLst/>
              <a:cxnLst/>
              <a:rect l="l" t="t" r="r" b="b"/>
              <a:pathLst>
                <a:path w="4312" h="9204" extrusionOk="0">
                  <a:moveTo>
                    <a:pt x="2073" y="0"/>
                  </a:moveTo>
                  <a:cubicBezTo>
                    <a:pt x="1358" y="0"/>
                    <a:pt x="25" y="429"/>
                    <a:pt x="25" y="2048"/>
                  </a:cubicBezTo>
                  <a:lnTo>
                    <a:pt x="25" y="3025"/>
                  </a:lnTo>
                  <a:lnTo>
                    <a:pt x="25" y="3501"/>
                  </a:lnTo>
                  <a:cubicBezTo>
                    <a:pt x="25" y="3620"/>
                    <a:pt x="1" y="3739"/>
                    <a:pt x="25" y="3858"/>
                  </a:cubicBezTo>
                  <a:cubicBezTo>
                    <a:pt x="43" y="4139"/>
                    <a:pt x="312" y="4332"/>
                    <a:pt x="577" y="4332"/>
                  </a:cubicBezTo>
                  <a:cubicBezTo>
                    <a:pt x="649" y="4332"/>
                    <a:pt x="721" y="4318"/>
                    <a:pt x="787" y="4287"/>
                  </a:cubicBezTo>
                  <a:lnTo>
                    <a:pt x="787" y="8407"/>
                  </a:lnTo>
                  <a:cubicBezTo>
                    <a:pt x="787" y="8812"/>
                    <a:pt x="1073" y="9121"/>
                    <a:pt x="1406" y="9193"/>
                  </a:cubicBezTo>
                  <a:cubicBezTo>
                    <a:pt x="1452" y="9200"/>
                    <a:pt x="1497" y="9203"/>
                    <a:pt x="1541" y="9203"/>
                  </a:cubicBezTo>
                  <a:cubicBezTo>
                    <a:pt x="1792" y="9203"/>
                    <a:pt x="2006" y="9093"/>
                    <a:pt x="2168" y="8931"/>
                  </a:cubicBezTo>
                  <a:cubicBezTo>
                    <a:pt x="2310" y="9093"/>
                    <a:pt x="2521" y="9203"/>
                    <a:pt x="2771" y="9203"/>
                  </a:cubicBezTo>
                  <a:cubicBezTo>
                    <a:pt x="2815" y="9203"/>
                    <a:pt x="2860" y="9200"/>
                    <a:pt x="2906" y="9193"/>
                  </a:cubicBezTo>
                  <a:cubicBezTo>
                    <a:pt x="3263" y="9121"/>
                    <a:pt x="3525" y="8812"/>
                    <a:pt x="3525" y="8407"/>
                  </a:cubicBezTo>
                  <a:lnTo>
                    <a:pt x="3525" y="5549"/>
                  </a:lnTo>
                  <a:cubicBezTo>
                    <a:pt x="3525" y="5478"/>
                    <a:pt x="3478" y="5406"/>
                    <a:pt x="3383" y="5382"/>
                  </a:cubicBezTo>
                  <a:cubicBezTo>
                    <a:pt x="3361" y="5374"/>
                    <a:pt x="3340" y="5370"/>
                    <a:pt x="3321" y="5370"/>
                  </a:cubicBezTo>
                  <a:cubicBezTo>
                    <a:pt x="3232" y="5370"/>
                    <a:pt x="3168" y="5452"/>
                    <a:pt x="3168" y="5549"/>
                  </a:cubicBezTo>
                  <a:lnTo>
                    <a:pt x="3168" y="8407"/>
                  </a:lnTo>
                  <a:cubicBezTo>
                    <a:pt x="3168" y="8645"/>
                    <a:pt x="3001" y="8836"/>
                    <a:pt x="2763" y="8836"/>
                  </a:cubicBezTo>
                  <a:cubicBezTo>
                    <a:pt x="2525" y="8836"/>
                    <a:pt x="2311" y="8645"/>
                    <a:pt x="2311" y="8407"/>
                  </a:cubicBezTo>
                  <a:lnTo>
                    <a:pt x="2311" y="3358"/>
                  </a:lnTo>
                  <a:cubicBezTo>
                    <a:pt x="2311" y="3263"/>
                    <a:pt x="2216" y="3168"/>
                    <a:pt x="2120" y="3168"/>
                  </a:cubicBezTo>
                  <a:cubicBezTo>
                    <a:pt x="2049" y="3168"/>
                    <a:pt x="1954" y="3263"/>
                    <a:pt x="1954" y="3358"/>
                  </a:cubicBezTo>
                  <a:lnTo>
                    <a:pt x="1954" y="8407"/>
                  </a:lnTo>
                  <a:cubicBezTo>
                    <a:pt x="1954" y="8645"/>
                    <a:pt x="1739" y="8836"/>
                    <a:pt x="1525" y="8836"/>
                  </a:cubicBezTo>
                  <a:cubicBezTo>
                    <a:pt x="1287" y="8836"/>
                    <a:pt x="1144" y="8621"/>
                    <a:pt x="1144" y="8407"/>
                  </a:cubicBezTo>
                  <a:lnTo>
                    <a:pt x="1144" y="2025"/>
                  </a:lnTo>
                  <a:cubicBezTo>
                    <a:pt x="1144" y="1929"/>
                    <a:pt x="1096" y="1858"/>
                    <a:pt x="1001" y="1834"/>
                  </a:cubicBezTo>
                  <a:cubicBezTo>
                    <a:pt x="989" y="1832"/>
                    <a:pt x="976" y="1830"/>
                    <a:pt x="965" y="1830"/>
                  </a:cubicBezTo>
                  <a:cubicBezTo>
                    <a:pt x="863" y="1830"/>
                    <a:pt x="787" y="1918"/>
                    <a:pt x="787" y="2025"/>
                  </a:cubicBezTo>
                  <a:lnTo>
                    <a:pt x="787" y="3739"/>
                  </a:lnTo>
                  <a:cubicBezTo>
                    <a:pt x="787" y="3835"/>
                    <a:pt x="739" y="3954"/>
                    <a:pt x="620" y="3954"/>
                  </a:cubicBezTo>
                  <a:cubicBezTo>
                    <a:pt x="603" y="3956"/>
                    <a:pt x="586" y="3957"/>
                    <a:pt x="570" y="3957"/>
                  </a:cubicBezTo>
                  <a:cubicBezTo>
                    <a:pt x="430" y="3957"/>
                    <a:pt x="334" y="3867"/>
                    <a:pt x="334" y="3739"/>
                  </a:cubicBezTo>
                  <a:lnTo>
                    <a:pt x="334" y="2144"/>
                  </a:lnTo>
                  <a:cubicBezTo>
                    <a:pt x="334" y="1143"/>
                    <a:pt x="1144" y="358"/>
                    <a:pt x="2120" y="358"/>
                  </a:cubicBezTo>
                  <a:lnTo>
                    <a:pt x="2216" y="358"/>
                  </a:lnTo>
                  <a:cubicBezTo>
                    <a:pt x="3716" y="358"/>
                    <a:pt x="3954" y="1667"/>
                    <a:pt x="3954" y="2072"/>
                  </a:cubicBezTo>
                  <a:lnTo>
                    <a:pt x="3954" y="3858"/>
                  </a:lnTo>
                  <a:lnTo>
                    <a:pt x="3954" y="3882"/>
                  </a:lnTo>
                  <a:cubicBezTo>
                    <a:pt x="3883" y="3962"/>
                    <a:pt x="3803" y="3995"/>
                    <a:pt x="3730" y="3995"/>
                  </a:cubicBezTo>
                  <a:cubicBezTo>
                    <a:pt x="3605" y="3995"/>
                    <a:pt x="3502" y="3898"/>
                    <a:pt x="3502" y="3763"/>
                  </a:cubicBezTo>
                  <a:lnTo>
                    <a:pt x="3502" y="2072"/>
                  </a:lnTo>
                  <a:cubicBezTo>
                    <a:pt x="3502" y="1977"/>
                    <a:pt x="3430" y="1882"/>
                    <a:pt x="3359" y="1882"/>
                  </a:cubicBezTo>
                  <a:cubicBezTo>
                    <a:pt x="3240" y="1882"/>
                    <a:pt x="3144" y="1953"/>
                    <a:pt x="3144" y="2072"/>
                  </a:cubicBezTo>
                  <a:lnTo>
                    <a:pt x="3144" y="4787"/>
                  </a:lnTo>
                  <a:cubicBezTo>
                    <a:pt x="3144" y="4859"/>
                    <a:pt x="3192" y="4954"/>
                    <a:pt x="3287" y="4954"/>
                  </a:cubicBezTo>
                  <a:cubicBezTo>
                    <a:pt x="3406" y="4954"/>
                    <a:pt x="3502" y="4906"/>
                    <a:pt x="3502" y="4787"/>
                  </a:cubicBezTo>
                  <a:lnTo>
                    <a:pt x="3502" y="4263"/>
                  </a:lnTo>
                  <a:cubicBezTo>
                    <a:pt x="3571" y="4298"/>
                    <a:pt x="3654" y="4320"/>
                    <a:pt x="3740" y="4320"/>
                  </a:cubicBezTo>
                  <a:cubicBezTo>
                    <a:pt x="3771" y="4320"/>
                    <a:pt x="3803" y="4317"/>
                    <a:pt x="3835" y="4311"/>
                  </a:cubicBezTo>
                  <a:cubicBezTo>
                    <a:pt x="4097" y="4239"/>
                    <a:pt x="4311" y="4001"/>
                    <a:pt x="4311" y="3739"/>
                  </a:cubicBezTo>
                  <a:lnTo>
                    <a:pt x="4311" y="2144"/>
                  </a:lnTo>
                  <a:cubicBezTo>
                    <a:pt x="4264" y="429"/>
                    <a:pt x="3335" y="0"/>
                    <a:pt x="214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8" name="Google Shape;20328;p83"/>
            <p:cNvSpPr/>
            <p:nvPr/>
          </p:nvSpPr>
          <p:spPr>
            <a:xfrm>
              <a:off x="1775038" y="3572345"/>
              <a:ext cx="68902" cy="68902"/>
            </a:xfrm>
            <a:custGeom>
              <a:avLst/>
              <a:gdLst/>
              <a:ahLst/>
              <a:cxnLst/>
              <a:rect l="l" t="t" r="r" b="b"/>
              <a:pathLst>
                <a:path w="2311" h="2311" extrusionOk="0">
                  <a:moveTo>
                    <a:pt x="1167" y="358"/>
                  </a:moveTo>
                  <a:cubicBezTo>
                    <a:pt x="1596" y="358"/>
                    <a:pt x="1953" y="715"/>
                    <a:pt x="1953" y="1167"/>
                  </a:cubicBezTo>
                  <a:cubicBezTo>
                    <a:pt x="1953" y="1596"/>
                    <a:pt x="1596" y="1953"/>
                    <a:pt x="1167" y="1953"/>
                  </a:cubicBezTo>
                  <a:cubicBezTo>
                    <a:pt x="715" y="1953"/>
                    <a:pt x="357" y="1596"/>
                    <a:pt x="357" y="1167"/>
                  </a:cubicBezTo>
                  <a:cubicBezTo>
                    <a:pt x="357" y="715"/>
                    <a:pt x="715" y="358"/>
                    <a:pt x="1167" y="358"/>
                  </a:cubicBezTo>
                  <a:close/>
                  <a:moveTo>
                    <a:pt x="1167" y="1"/>
                  </a:moveTo>
                  <a:cubicBezTo>
                    <a:pt x="524" y="1"/>
                    <a:pt x="0" y="501"/>
                    <a:pt x="0" y="1167"/>
                  </a:cubicBezTo>
                  <a:cubicBezTo>
                    <a:pt x="0" y="1810"/>
                    <a:pt x="524" y="2311"/>
                    <a:pt x="1167" y="2311"/>
                  </a:cubicBezTo>
                  <a:cubicBezTo>
                    <a:pt x="1786" y="2311"/>
                    <a:pt x="2310" y="1810"/>
                    <a:pt x="2310" y="1167"/>
                  </a:cubicBezTo>
                  <a:cubicBezTo>
                    <a:pt x="2310" y="524"/>
                    <a:pt x="1810" y="1"/>
                    <a:pt x="116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329" name="Google Shape;20329;p83"/>
          <p:cNvGrpSpPr/>
          <p:nvPr/>
        </p:nvGrpSpPr>
        <p:grpSpPr>
          <a:xfrm>
            <a:off x="4019702" y="1922930"/>
            <a:ext cx="356470" cy="353636"/>
            <a:chOff x="4362590" y="1922930"/>
            <a:chExt cx="356470" cy="353636"/>
          </a:xfrm>
        </p:grpSpPr>
        <p:sp>
          <p:nvSpPr>
            <p:cNvPr id="20330" name="Google Shape;20330;p83"/>
            <p:cNvSpPr/>
            <p:nvPr/>
          </p:nvSpPr>
          <p:spPr>
            <a:xfrm>
              <a:off x="4455614" y="2013121"/>
              <a:ext cx="172569" cy="171854"/>
            </a:xfrm>
            <a:custGeom>
              <a:avLst/>
              <a:gdLst/>
              <a:ahLst/>
              <a:cxnLst/>
              <a:rect l="l" t="t" r="r" b="b"/>
              <a:pathLst>
                <a:path w="5788" h="5764" extrusionOk="0">
                  <a:moveTo>
                    <a:pt x="2882" y="0"/>
                  </a:moveTo>
                  <a:cubicBezTo>
                    <a:pt x="1287" y="0"/>
                    <a:pt x="1" y="1286"/>
                    <a:pt x="1" y="2882"/>
                  </a:cubicBezTo>
                  <a:cubicBezTo>
                    <a:pt x="1" y="4477"/>
                    <a:pt x="1287" y="5763"/>
                    <a:pt x="2882" y="5763"/>
                  </a:cubicBezTo>
                  <a:cubicBezTo>
                    <a:pt x="4478" y="5763"/>
                    <a:pt x="5787" y="4477"/>
                    <a:pt x="5787" y="2882"/>
                  </a:cubicBezTo>
                  <a:cubicBezTo>
                    <a:pt x="5787" y="1286"/>
                    <a:pt x="4478" y="0"/>
                    <a:pt x="2882" y="0"/>
                  </a:cubicBezTo>
                  <a:close/>
                </a:path>
              </a:pathLst>
            </a:custGeom>
            <a:solidFill>
              <a:srgbClr val="C6C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1" name="Google Shape;20331;p83"/>
            <p:cNvSpPr/>
            <p:nvPr/>
          </p:nvSpPr>
          <p:spPr>
            <a:xfrm>
              <a:off x="4501052" y="2018071"/>
              <a:ext cx="127131" cy="166904"/>
            </a:xfrm>
            <a:custGeom>
              <a:avLst/>
              <a:gdLst/>
              <a:ahLst/>
              <a:cxnLst/>
              <a:rect l="l" t="t" r="r" b="b"/>
              <a:pathLst>
                <a:path w="4264" h="5598" extrusionOk="0">
                  <a:moveTo>
                    <a:pt x="2287" y="1"/>
                  </a:moveTo>
                  <a:lnTo>
                    <a:pt x="2287" y="1"/>
                  </a:lnTo>
                  <a:cubicBezTo>
                    <a:pt x="3192" y="477"/>
                    <a:pt x="3811" y="1430"/>
                    <a:pt x="3811" y="2525"/>
                  </a:cubicBezTo>
                  <a:cubicBezTo>
                    <a:pt x="3811" y="4145"/>
                    <a:pt x="2501" y="5431"/>
                    <a:pt x="929" y="5431"/>
                  </a:cubicBezTo>
                  <a:cubicBezTo>
                    <a:pt x="596" y="5431"/>
                    <a:pt x="286" y="5359"/>
                    <a:pt x="1" y="5264"/>
                  </a:cubicBezTo>
                  <a:lnTo>
                    <a:pt x="1" y="5264"/>
                  </a:lnTo>
                  <a:cubicBezTo>
                    <a:pt x="405" y="5478"/>
                    <a:pt x="882" y="5597"/>
                    <a:pt x="1358" y="5597"/>
                  </a:cubicBezTo>
                  <a:cubicBezTo>
                    <a:pt x="2977" y="5597"/>
                    <a:pt x="4263" y="4288"/>
                    <a:pt x="4263" y="2716"/>
                  </a:cubicBezTo>
                  <a:cubicBezTo>
                    <a:pt x="4263" y="1454"/>
                    <a:pt x="3430" y="382"/>
                    <a:pt x="2287" y="1"/>
                  </a:cubicBezTo>
                  <a:close/>
                </a:path>
              </a:pathLst>
            </a:custGeom>
            <a:solidFill>
              <a:srgbClr val="AAB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2" name="Google Shape;20332;p83"/>
            <p:cNvSpPr/>
            <p:nvPr/>
          </p:nvSpPr>
          <p:spPr>
            <a:xfrm>
              <a:off x="4555018" y="1929340"/>
              <a:ext cx="159063" cy="341531"/>
            </a:xfrm>
            <a:custGeom>
              <a:avLst/>
              <a:gdLst/>
              <a:ahLst/>
              <a:cxnLst/>
              <a:rect l="l" t="t" r="r" b="b"/>
              <a:pathLst>
                <a:path w="5335" h="11455" extrusionOk="0">
                  <a:moveTo>
                    <a:pt x="215" y="0"/>
                  </a:moveTo>
                  <a:cubicBezTo>
                    <a:pt x="143" y="0"/>
                    <a:pt x="120" y="24"/>
                    <a:pt x="120" y="72"/>
                  </a:cubicBezTo>
                  <a:lnTo>
                    <a:pt x="120" y="1596"/>
                  </a:lnTo>
                  <a:cubicBezTo>
                    <a:pt x="120" y="1643"/>
                    <a:pt x="143" y="1667"/>
                    <a:pt x="191" y="1667"/>
                  </a:cubicBezTo>
                  <a:cubicBezTo>
                    <a:pt x="2168" y="1953"/>
                    <a:pt x="3692" y="3668"/>
                    <a:pt x="3692" y="5739"/>
                  </a:cubicBezTo>
                  <a:cubicBezTo>
                    <a:pt x="3692" y="7859"/>
                    <a:pt x="2120" y="9621"/>
                    <a:pt x="72" y="9859"/>
                  </a:cubicBezTo>
                  <a:cubicBezTo>
                    <a:pt x="24" y="9859"/>
                    <a:pt x="1" y="9883"/>
                    <a:pt x="1" y="9907"/>
                  </a:cubicBezTo>
                  <a:lnTo>
                    <a:pt x="1" y="11407"/>
                  </a:lnTo>
                  <a:cubicBezTo>
                    <a:pt x="1" y="11431"/>
                    <a:pt x="72" y="11455"/>
                    <a:pt x="96" y="11455"/>
                  </a:cubicBezTo>
                  <a:cubicBezTo>
                    <a:pt x="3001" y="11193"/>
                    <a:pt x="5335" y="8716"/>
                    <a:pt x="5335" y="5716"/>
                  </a:cubicBezTo>
                  <a:cubicBezTo>
                    <a:pt x="5335" y="2763"/>
                    <a:pt x="3049" y="357"/>
                    <a:pt x="215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3" name="Google Shape;20333;p83"/>
            <p:cNvSpPr/>
            <p:nvPr/>
          </p:nvSpPr>
          <p:spPr>
            <a:xfrm>
              <a:off x="4554302" y="1954177"/>
              <a:ext cx="159093" cy="316009"/>
            </a:xfrm>
            <a:custGeom>
              <a:avLst/>
              <a:gdLst/>
              <a:ahLst/>
              <a:cxnLst/>
              <a:rect l="l" t="t" r="r" b="b"/>
              <a:pathLst>
                <a:path w="5336" h="10599" extrusionOk="0">
                  <a:moveTo>
                    <a:pt x="2525" y="1"/>
                  </a:moveTo>
                  <a:cubicBezTo>
                    <a:pt x="3954" y="1048"/>
                    <a:pt x="4883" y="2715"/>
                    <a:pt x="4883" y="4573"/>
                  </a:cubicBezTo>
                  <a:cubicBezTo>
                    <a:pt x="4883" y="7478"/>
                    <a:pt x="2763" y="9860"/>
                    <a:pt x="1" y="10265"/>
                  </a:cubicBezTo>
                  <a:lnTo>
                    <a:pt x="1" y="10527"/>
                  </a:lnTo>
                  <a:cubicBezTo>
                    <a:pt x="1" y="10574"/>
                    <a:pt x="48" y="10598"/>
                    <a:pt x="96" y="10598"/>
                  </a:cubicBezTo>
                  <a:cubicBezTo>
                    <a:pt x="3001" y="10336"/>
                    <a:pt x="5335" y="7859"/>
                    <a:pt x="5335" y="4859"/>
                  </a:cubicBezTo>
                  <a:cubicBezTo>
                    <a:pt x="5335" y="2811"/>
                    <a:pt x="4216" y="977"/>
                    <a:pt x="2525" y="1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4" name="Google Shape;20334;p83"/>
            <p:cNvSpPr/>
            <p:nvPr/>
          </p:nvSpPr>
          <p:spPr>
            <a:xfrm>
              <a:off x="4369686" y="1929340"/>
              <a:ext cx="159093" cy="341531"/>
            </a:xfrm>
            <a:custGeom>
              <a:avLst/>
              <a:gdLst/>
              <a:ahLst/>
              <a:cxnLst/>
              <a:rect l="l" t="t" r="r" b="b"/>
              <a:pathLst>
                <a:path w="5336" h="11455" extrusionOk="0">
                  <a:moveTo>
                    <a:pt x="5121" y="0"/>
                  </a:moveTo>
                  <a:cubicBezTo>
                    <a:pt x="2287" y="357"/>
                    <a:pt x="1" y="2763"/>
                    <a:pt x="1" y="5716"/>
                  </a:cubicBezTo>
                  <a:cubicBezTo>
                    <a:pt x="1" y="8716"/>
                    <a:pt x="2311" y="11193"/>
                    <a:pt x="5240" y="11455"/>
                  </a:cubicBezTo>
                  <a:cubicBezTo>
                    <a:pt x="5264" y="11455"/>
                    <a:pt x="5335" y="11431"/>
                    <a:pt x="5335" y="11407"/>
                  </a:cubicBezTo>
                  <a:lnTo>
                    <a:pt x="5335" y="9907"/>
                  </a:lnTo>
                  <a:cubicBezTo>
                    <a:pt x="5335" y="9883"/>
                    <a:pt x="5288" y="9859"/>
                    <a:pt x="5264" y="9859"/>
                  </a:cubicBezTo>
                  <a:cubicBezTo>
                    <a:pt x="3216" y="9621"/>
                    <a:pt x="1620" y="7859"/>
                    <a:pt x="1620" y="5739"/>
                  </a:cubicBezTo>
                  <a:cubicBezTo>
                    <a:pt x="1620" y="3668"/>
                    <a:pt x="3144" y="1953"/>
                    <a:pt x="5145" y="1667"/>
                  </a:cubicBezTo>
                  <a:cubicBezTo>
                    <a:pt x="5169" y="1667"/>
                    <a:pt x="5193" y="1643"/>
                    <a:pt x="5193" y="1596"/>
                  </a:cubicBezTo>
                  <a:lnTo>
                    <a:pt x="5193" y="72"/>
                  </a:lnTo>
                  <a:lnTo>
                    <a:pt x="5216" y="72"/>
                  </a:lnTo>
                  <a:cubicBezTo>
                    <a:pt x="5216" y="24"/>
                    <a:pt x="5169" y="0"/>
                    <a:pt x="5121" y="0"/>
                  </a:cubicBezTo>
                  <a:close/>
                </a:path>
              </a:pathLst>
            </a:custGeom>
            <a:solidFill>
              <a:srgbClr val="8C9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5" name="Google Shape;20335;p83"/>
            <p:cNvSpPr/>
            <p:nvPr/>
          </p:nvSpPr>
          <p:spPr>
            <a:xfrm>
              <a:off x="4548638" y="1922930"/>
              <a:ext cx="170423" cy="350803"/>
            </a:xfrm>
            <a:custGeom>
              <a:avLst/>
              <a:gdLst/>
              <a:ahLst/>
              <a:cxnLst/>
              <a:rect l="l" t="t" r="r" b="b"/>
              <a:pathLst>
                <a:path w="5716" h="11766" extrusionOk="0">
                  <a:moveTo>
                    <a:pt x="357" y="1"/>
                  </a:moveTo>
                  <a:cubicBezTo>
                    <a:pt x="310" y="1"/>
                    <a:pt x="215" y="1"/>
                    <a:pt x="191" y="72"/>
                  </a:cubicBezTo>
                  <a:cubicBezTo>
                    <a:pt x="119" y="120"/>
                    <a:pt x="119" y="239"/>
                    <a:pt x="119" y="239"/>
                  </a:cubicBezTo>
                  <a:lnTo>
                    <a:pt x="119" y="1739"/>
                  </a:lnTo>
                  <a:cubicBezTo>
                    <a:pt x="119" y="1739"/>
                    <a:pt x="191" y="1954"/>
                    <a:pt x="334" y="1977"/>
                  </a:cubicBezTo>
                  <a:cubicBezTo>
                    <a:pt x="1262" y="2120"/>
                    <a:pt x="2120" y="2597"/>
                    <a:pt x="2715" y="3287"/>
                  </a:cubicBezTo>
                  <a:cubicBezTo>
                    <a:pt x="3334" y="4002"/>
                    <a:pt x="3691" y="4907"/>
                    <a:pt x="3691" y="5883"/>
                  </a:cubicBezTo>
                  <a:cubicBezTo>
                    <a:pt x="3691" y="7860"/>
                    <a:pt x="2215" y="9550"/>
                    <a:pt x="215" y="9812"/>
                  </a:cubicBezTo>
                  <a:cubicBezTo>
                    <a:pt x="95" y="9812"/>
                    <a:pt x="0" y="10050"/>
                    <a:pt x="0" y="10050"/>
                  </a:cubicBezTo>
                  <a:lnTo>
                    <a:pt x="0" y="11527"/>
                  </a:lnTo>
                  <a:cubicBezTo>
                    <a:pt x="0" y="11527"/>
                    <a:pt x="48" y="11646"/>
                    <a:pt x="72" y="11717"/>
                  </a:cubicBezTo>
                  <a:cubicBezTo>
                    <a:pt x="119" y="11741"/>
                    <a:pt x="167" y="11765"/>
                    <a:pt x="238" y="11765"/>
                  </a:cubicBezTo>
                  <a:lnTo>
                    <a:pt x="286" y="11765"/>
                  </a:lnTo>
                  <a:cubicBezTo>
                    <a:pt x="1334" y="11670"/>
                    <a:pt x="2382" y="11289"/>
                    <a:pt x="3287" y="10646"/>
                  </a:cubicBezTo>
                  <a:cubicBezTo>
                    <a:pt x="3358" y="10574"/>
                    <a:pt x="3358" y="10455"/>
                    <a:pt x="3310" y="10408"/>
                  </a:cubicBezTo>
                  <a:cubicBezTo>
                    <a:pt x="3269" y="10352"/>
                    <a:pt x="3210" y="10329"/>
                    <a:pt x="3160" y="10329"/>
                  </a:cubicBezTo>
                  <a:cubicBezTo>
                    <a:pt x="3124" y="10329"/>
                    <a:pt x="3092" y="10340"/>
                    <a:pt x="3072" y="10360"/>
                  </a:cubicBezTo>
                  <a:cubicBezTo>
                    <a:pt x="2263" y="10955"/>
                    <a:pt x="357" y="11408"/>
                    <a:pt x="357" y="11408"/>
                  </a:cubicBezTo>
                  <a:lnTo>
                    <a:pt x="357" y="10122"/>
                  </a:lnTo>
                  <a:cubicBezTo>
                    <a:pt x="357" y="10122"/>
                    <a:pt x="4144" y="9860"/>
                    <a:pt x="4096" y="5883"/>
                  </a:cubicBezTo>
                  <a:cubicBezTo>
                    <a:pt x="4049" y="4835"/>
                    <a:pt x="3691" y="3811"/>
                    <a:pt x="3048" y="3049"/>
                  </a:cubicBezTo>
                  <a:cubicBezTo>
                    <a:pt x="2382" y="2311"/>
                    <a:pt x="524" y="1620"/>
                    <a:pt x="524" y="1620"/>
                  </a:cubicBezTo>
                  <a:lnTo>
                    <a:pt x="524" y="334"/>
                  </a:lnTo>
                  <a:cubicBezTo>
                    <a:pt x="524" y="334"/>
                    <a:pt x="2358" y="358"/>
                    <a:pt x="3906" y="2144"/>
                  </a:cubicBezTo>
                  <a:cubicBezTo>
                    <a:pt x="4835" y="3192"/>
                    <a:pt x="5358" y="4502"/>
                    <a:pt x="5358" y="5835"/>
                  </a:cubicBezTo>
                  <a:cubicBezTo>
                    <a:pt x="5358" y="7359"/>
                    <a:pt x="4763" y="8788"/>
                    <a:pt x="3691" y="9836"/>
                  </a:cubicBezTo>
                  <a:cubicBezTo>
                    <a:pt x="3644" y="9884"/>
                    <a:pt x="3644" y="10003"/>
                    <a:pt x="3691" y="10074"/>
                  </a:cubicBezTo>
                  <a:cubicBezTo>
                    <a:pt x="3727" y="10098"/>
                    <a:pt x="3775" y="10110"/>
                    <a:pt x="3819" y="10110"/>
                  </a:cubicBezTo>
                  <a:cubicBezTo>
                    <a:pt x="3864" y="10110"/>
                    <a:pt x="3906" y="10098"/>
                    <a:pt x="3930" y="10074"/>
                  </a:cubicBezTo>
                  <a:cubicBezTo>
                    <a:pt x="5097" y="8931"/>
                    <a:pt x="5716" y="7455"/>
                    <a:pt x="5716" y="5812"/>
                  </a:cubicBezTo>
                  <a:cubicBezTo>
                    <a:pt x="5597" y="4454"/>
                    <a:pt x="5073" y="3049"/>
                    <a:pt x="4096" y="1977"/>
                  </a:cubicBezTo>
                  <a:cubicBezTo>
                    <a:pt x="3096" y="906"/>
                    <a:pt x="1786" y="215"/>
                    <a:pt x="35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6" name="Google Shape;20336;p83"/>
            <p:cNvSpPr/>
            <p:nvPr/>
          </p:nvSpPr>
          <p:spPr>
            <a:xfrm>
              <a:off x="4362590" y="1923646"/>
              <a:ext cx="170452" cy="352920"/>
            </a:xfrm>
            <a:custGeom>
              <a:avLst/>
              <a:gdLst/>
              <a:ahLst/>
              <a:cxnLst/>
              <a:rect l="l" t="t" r="r" b="b"/>
              <a:pathLst>
                <a:path w="5717" h="11837" extrusionOk="0">
                  <a:moveTo>
                    <a:pt x="5145" y="382"/>
                  </a:moveTo>
                  <a:lnTo>
                    <a:pt x="5145" y="1644"/>
                  </a:lnTo>
                  <a:cubicBezTo>
                    <a:pt x="4168" y="1834"/>
                    <a:pt x="3311" y="2334"/>
                    <a:pt x="2644" y="3073"/>
                  </a:cubicBezTo>
                  <a:cubicBezTo>
                    <a:pt x="1954" y="3859"/>
                    <a:pt x="1596" y="4859"/>
                    <a:pt x="1596" y="5907"/>
                  </a:cubicBezTo>
                  <a:cubicBezTo>
                    <a:pt x="1596" y="8050"/>
                    <a:pt x="3192" y="9860"/>
                    <a:pt x="5288" y="10169"/>
                  </a:cubicBezTo>
                  <a:lnTo>
                    <a:pt x="5288" y="11455"/>
                  </a:lnTo>
                  <a:cubicBezTo>
                    <a:pt x="3954" y="11289"/>
                    <a:pt x="2716" y="10669"/>
                    <a:pt x="1787" y="9669"/>
                  </a:cubicBezTo>
                  <a:cubicBezTo>
                    <a:pt x="834" y="8621"/>
                    <a:pt x="287" y="7288"/>
                    <a:pt x="287" y="5883"/>
                  </a:cubicBezTo>
                  <a:cubicBezTo>
                    <a:pt x="287" y="4502"/>
                    <a:pt x="811" y="3192"/>
                    <a:pt x="1763" y="2192"/>
                  </a:cubicBezTo>
                  <a:cubicBezTo>
                    <a:pt x="2644" y="1215"/>
                    <a:pt x="3835" y="548"/>
                    <a:pt x="5145" y="382"/>
                  </a:cubicBezTo>
                  <a:close/>
                  <a:moveTo>
                    <a:pt x="5264" y="1"/>
                  </a:moveTo>
                  <a:cubicBezTo>
                    <a:pt x="3835" y="191"/>
                    <a:pt x="2525" y="882"/>
                    <a:pt x="1549" y="1977"/>
                  </a:cubicBezTo>
                  <a:cubicBezTo>
                    <a:pt x="572" y="3073"/>
                    <a:pt x="1" y="4478"/>
                    <a:pt x="1" y="5907"/>
                  </a:cubicBezTo>
                  <a:cubicBezTo>
                    <a:pt x="1" y="7407"/>
                    <a:pt x="572" y="8836"/>
                    <a:pt x="1573" y="9931"/>
                  </a:cubicBezTo>
                  <a:cubicBezTo>
                    <a:pt x="2597" y="11027"/>
                    <a:pt x="3954" y="11693"/>
                    <a:pt x="5407" y="11836"/>
                  </a:cubicBezTo>
                  <a:lnTo>
                    <a:pt x="5454" y="11836"/>
                  </a:lnTo>
                  <a:cubicBezTo>
                    <a:pt x="5502" y="11836"/>
                    <a:pt x="5573" y="11813"/>
                    <a:pt x="5621" y="11765"/>
                  </a:cubicBezTo>
                  <a:cubicBezTo>
                    <a:pt x="5692" y="11717"/>
                    <a:pt x="5716" y="11646"/>
                    <a:pt x="5716" y="11598"/>
                  </a:cubicBezTo>
                  <a:lnTo>
                    <a:pt x="5716" y="10098"/>
                  </a:lnTo>
                  <a:cubicBezTo>
                    <a:pt x="5645" y="9931"/>
                    <a:pt x="5573" y="9836"/>
                    <a:pt x="5454" y="9812"/>
                  </a:cubicBezTo>
                  <a:cubicBezTo>
                    <a:pt x="3454" y="9574"/>
                    <a:pt x="1954" y="7883"/>
                    <a:pt x="1954" y="5883"/>
                  </a:cubicBezTo>
                  <a:cubicBezTo>
                    <a:pt x="1954" y="4930"/>
                    <a:pt x="2311" y="4001"/>
                    <a:pt x="2954" y="3287"/>
                  </a:cubicBezTo>
                  <a:cubicBezTo>
                    <a:pt x="3573" y="2573"/>
                    <a:pt x="4407" y="2096"/>
                    <a:pt x="5335" y="1977"/>
                  </a:cubicBezTo>
                  <a:cubicBezTo>
                    <a:pt x="5454" y="1953"/>
                    <a:pt x="5526" y="1858"/>
                    <a:pt x="5526" y="1739"/>
                  </a:cubicBezTo>
                  <a:lnTo>
                    <a:pt x="5526" y="263"/>
                  </a:lnTo>
                  <a:cubicBezTo>
                    <a:pt x="5526" y="191"/>
                    <a:pt x="5502" y="96"/>
                    <a:pt x="5454" y="72"/>
                  </a:cubicBezTo>
                  <a:cubicBezTo>
                    <a:pt x="5383" y="1"/>
                    <a:pt x="5335" y="1"/>
                    <a:pt x="526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7" name="Google Shape;20337;p83"/>
            <p:cNvSpPr/>
            <p:nvPr/>
          </p:nvSpPr>
          <p:spPr>
            <a:xfrm>
              <a:off x="4448518" y="2007427"/>
              <a:ext cx="181782" cy="183929"/>
            </a:xfrm>
            <a:custGeom>
              <a:avLst/>
              <a:gdLst/>
              <a:ahLst/>
              <a:cxnLst/>
              <a:rect l="l" t="t" r="r" b="b"/>
              <a:pathLst>
                <a:path w="6097" h="6169" extrusionOk="0">
                  <a:moveTo>
                    <a:pt x="3049" y="1"/>
                  </a:moveTo>
                  <a:cubicBezTo>
                    <a:pt x="2453" y="1"/>
                    <a:pt x="1882" y="191"/>
                    <a:pt x="1405" y="477"/>
                  </a:cubicBezTo>
                  <a:lnTo>
                    <a:pt x="1382" y="477"/>
                  </a:lnTo>
                  <a:cubicBezTo>
                    <a:pt x="1286" y="548"/>
                    <a:pt x="1263" y="620"/>
                    <a:pt x="1310" y="715"/>
                  </a:cubicBezTo>
                  <a:cubicBezTo>
                    <a:pt x="1358" y="779"/>
                    <a:pt x="1405" y="810"/>
                    <a:pt x="1460" y="810"/>
                  </a:cubicBezTo>
                  <a:cubicBezTo>
                    <a:pt x="1487" y="810"/>
                    <a:pt x="1517" y="802"/>
                    <a:pt x="1548" y="787"/>
                  </a:cubicBezTo>
                  <a:lnTo>
                    <a:pt x="1572" y="787"/>
                  </a:lnTo>
                  <a:cubicBezTo>
                    <a:pt x="2025" y="501"/>
                    <a:pt x="2501" y="358"/>
                    <a:pt x="3049" y="358"/>
                  </a:cubicBezTo>
                  <a:cubicBezTo>
                    <a:pt x="4525" y="358"/>
                    <a:pt x="5740" y="1572"/>
                    <a:pt x="5740" y="3073"/>
                  </a:cubicBezTo>
                  <a:cubicBezTo>
                    <a:pt x="5740" y="4549"/>
                    <a:pt x="4525" y="5788"/>
                    <a:pt x="3049" y="5788"/>
                  </a:cubicBezTo>
                  <a:cubicBezTo>
                    <a:pt x="1548" y="5788"/>
                    <a:pt x="334" y="4549"/>
                    <a:pt x="334" y="3073"/>
                  </a:cubicBezTo>
                  <a:cubicBezTo>
                    <a:pt x="334" y="2406"/>
                    <a:pt x="572" y="1787"/>
                    <a:pt x="1024" y="1287"/>
                  </a:cubicBezTo>
                  <a:cubicBezTo>
                    <a:pt x="1072" y="1215"/>
                    <a:pt x="1072" y="1096"/>
                    <a:pt x="977" y="1049"/>
                  </a:cubicBezTo>
                  <a:cubicBezTo>
                    <a:pt x="955" y="1015"/>
                    <a:pt x="917" y="998"/>
                    <a:pt x="876" y="998"/>
                  </a:cubicBezTo>
                  <a:cubicBezTo>
                    <a:pt x="829" y="998"/>
                    <a:pt x="777" y="1021"/>
                    <a:pt x="739" y="1072"/>
                  </a:cubicBezTo>
                  <a:cubicBezTo>
                    <a:pt x="262" y="1644"/>
                    <a:pt x="0" y="2358"/>
                    <a:pt x="0" y="3097"/>
                  </a:cubicBezTo>
                  <a:cubicBezTo>
                    <a:pt x="0" y="4787"/>
                    <a:pt x="1382" y="6169"/>
                    <a:pt x="3072" y="6169"/>
                  </a:cubicBezTo>
                  <a:cubicBezTo>
                    <a:pt x="4716" y="6121"/>
                    <a:pt x="6097" y="4764"/>
                    <a:pt x="6097" y="3073"/>
                  </a:cubicBezTo>
                  <a:cubicBezTo>
                    <a:pt x="6097" y="1358"/>
                    <a:pt x="4739" y="1"/>
                    <a:pt x="304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8" name="Google Shape;20338;p83"/>
            <p:cNvSpPr/>
            <p:nvPr/>
          </p:nvSpPr>
          <p:spPr>
            <a:xfrm>
              <a:off x="4498935" y="2072037"/>
              <a:ext cx="80262" cy="10704"/>
            </a:xfrm>
            <a:custGeom>
              <a:avLst/>
              <a:gdLst/>
              <a:ahLst/>
              <a:cxnLst/>
              <a:rect l="l" t="t" r="r" b="b"/>
              <a:pathLst>
                <a:path w="2692" h="359" extrusionOk="0">
                  <a:moveTo>
                    <a:pt x="215" y="1"/>
                  </a:moveTo>
                  <a:cubicBezTo>
                    <a:pt x="119" y="1"/>
                    <a:pt x="72" y="72"/>
                    <a:pt x="48" y="168"/>
                  </a:cubicBezTo>
                  <a:cubicBezTo>
                    <a:pt x="0" y="239"/>
                    <a:pt x="95" y="358"/>
                    <a:pt x="215" y="358"/>
                  </a:cubicBezTo>
                  <a:lnTo>
                    <a:pt x="2477" y="358"/>
                  </a:lnTo>
                  <a:cubicBezTo>
                    <a:pt x="2572" y="358"/>
                    <a:pt x="2620" y="310"/>
                    <a:pt x="2644" y="215"/>
                  </a:cubicBezTo>
                  <a:cubicBezTo>
                    <a:pt x="2691" y="96"/>
                    <a:pt x="2596" y="1"/>
                    <a:pt x="247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9" name="Google Shape;20339;p83"/>
            <p:cNvSpPr/>
            <p:nvPr/>
          </p:nvSpPr>
          <p:spPr>
            <a:xfrm>
              <a:off x="4498935" y="2094756"/>
              <a:ext cx="80262" cy="10704"/>
            </a:xfrm>
            <a:custGeom>
              <a:avLst/>
              <a:gdLst/>
              <a:ahLst/>
              <a:cxnLst/>
              <a:rect l="l" t="t" r="r" b="b"/>
              <a:pathLst>
                <a:path w="2692" h="359" extrusionOk="0">
                  <a:moveTo>
                    <a:pt x="215" y="1"/>
                  </a:moveTo>
                  <a:cubicBezTo>
                    <a:pt x="119" y="1"/>
                    <a:pt x="72" y="49"/>
                    <a:pt x="48" y="144"/>
                  </a:cubicBezTo>
                  <a:cubicBezTo>
                    <a:pt x="0" y="215"/>
                    <a:pt x="95" y="358"/>
                    <a:pt x="215" y="358"/>
                  </a:cubicBezTo>
                  <a:lnTo>
                    <a:pt x="2477" y="358"/>
                  </a:lnTo>
                  <a:cubicBezTo>
                    <a:pt x="2572" y="358"/>
                    <a:pt x="2620" y="287"/>
                    <a:pt x="2644" y="191"/>
                  </a:cubicBezTo>
                  <a:cubicBezTo>
                    <a:pt x="2691" y="72"/>
                    <a:pt x="2596" y="1"/>
                    <a:pt x="247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0" name="Google Shape;20340;p83"/>
            <p:cNvSpPr/>
            <p:nvPr/>
          </p:nvSpPr>
          <p:spPr>
            <a:xfrm>
              <a:off x="4515960" y="2116074"/>
              <a:ext cx="46183" cy="10674"/>
            </a:xfrm>
            <a:custGeom>
              <a:avLst/>
              <a:gdLst/>
              <a:ahLst/>
              <a:cxnLst/>
              <a:rect l="l" t="t" r="r" b="b"/>
              <a:pathLst>
                <a:path w="1549" h="358" extrusionOk="0">
                  <a:moveTo>
                    <a:pt x="215" y="0"/>
                  </a:moveTo>
                  <a:cubicBezTo>
                    <a:pt x="96" y="0"/>
                    <a:pt x="1" y="72"/>
                    <a:pt x="25" y="191"/>
                  </a:cubicBezTo>
                  <a:cubicBezTo>
                    <a:pt x="72" y="286"/>
                    <a:pt x="120" y="358"/>
                    <a:pt x="215" y="358"/>
                  </a:cubicBezTo>
                  <a:lnTo>
                    <a:pt x="1334" y="358"/>
                  </a:lnTo>
                  <a:cubicBezTo>
                    <a:pt x="1430" y="358"/>
                    <a:pt x="1501" y="286"/>
                    <a:pt x="1525" y="191"/>
                  </a:cubicBezTo>
                  <a:cubicBezTo>
                    <a:pt x="1549" y="72"/>
                    <a:pt x="1453" y="0"/>
                    <a:pt x="133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4" name="Google Shape;734;p3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</a:t>
            </a:r>
            <a:endParaRPr/>
          </a:p>
        </p:txBody>
      </p:sp>
      <p:sp>
        <p:nvSpPr>
          <p:cNvPr id="735" name="Google Shape;735;p33"/>
          <p:cNvSpPr txBox="1">
            <a:spLocks noGrp="1"/>
          </p:cNvSpPr>
          <p:nvPr>
            <p:ph type="title" idx="2"/>
          </p:nvPr>
        </p:nvSpPr>
        <p:spPr>
          <a:xfrm>
            <a:off x="720000" y="17073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Recycling Day</a:t>
            </a:r>
            <a:endParaRPr/>
          </a:p>
        </p:txBody>
      </p:sp>
      <p:sp>
        <p:nvSpPr>
          <p:cNvPr id="736" name="Google Shape;736;p33"/>
          <p:cNvSpPr txBox="1">
            <a:spLocks noGrp="1"/>
          </p:cNvSpPr>
          <p:nvPr>
            <p:ph type="subTitle" idx="1"/>
          </p:nvPr>
        </p:nvSpPr>
        <p:spPr>
          <a:xfrm>
            <a:off x="720000" y="21033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You could describe the topic of the section here</a:t>
            </a:r>
            <a:endParaRPr/>
          </a:p>
        </p:txBody>
      </p:sp>
      <p:sp>
        <p:nvSpPr>
          <p:cNvPr id="737" name="Google Shape;737;p33"/>
          <p:cNvSpPr txBox="1">
            <a:spLocks noGrp="1"/>
          </p:cNvSpPr>
          <p:nvPr>
            <p:ph type="title" idx="3"/>
          </p:nvPr>
        </p:nvSpPr>
        <p:spPr>
          <a:xfrm>
            <a:off x="3419269" y="17073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Plastic Recycling</a:t>
            </a:r>
            <a:endParaRPr/>
          </a:p>
        </p:txBody>
      </p:sp>
      <p:sp>
        <p:nvSpPr>
          <p:cNvPr id="738" name="Google Shape;738;p33"/>
          <p:cNvSpPr txBox="1">
            <a:spLocks noGrp="1"/>
          </p:cNvSpPr>
          <p:nvPr>
            <p:ph type="subTitle" idx="4"/>
          </p:nvPr>
        </p:nvSpPr>
        <p:spPr>
          <a:xfrm>
            <a:off x="3419269" y="21033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You could describe the topic of the section here</a:t>
            </a:r>
            <a:endParaRPr/>
          </a:p>
        </p:txBody>
      </p:sp>
      <p:sp>
        <p:nvSpPr>
          <p:cNvPr id="739" name="Google Shape;739;p33"/>
          <p:cNvSpPr txBox="1">
            <a:spLocks noGrp="1"/>
          </p:cNvSpPr>
          <p:nvPr>
            <p:ph type="title" idx="5"/>
          </p:nvPr>
        </p:nvSpPr>
        <p:spPr>
          <a:xfrm>
            <a:off x="720000" y="33693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Paper Recycling </a:t>
            </a:r>
            <a:endParaRPr/>
          </a:p>
        </p:txBody>
      </p:sp>
      <p:sp>
        <p:nvSpPr>
          <p:cNvPr id="740" name="Google Shape;740;p33"/>
          <p:cNvSpPr txBox="1">
            <a:spLocks noGrp="1"/>
          </p:cNvSpPr>
          <p:nvPr>
            <p:ph type="subTitle" idx="6"/>
          </p:nvPr>
        </p:nvSpPr>
        <p:spPr>
          <a:xfrm>
            <a:off x="720000" y="37653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You could describe the topic of the section here</a:t>
            </a:r>
            <a:endParaRPr/>
          </a:p>
        </p:txBody>
      </p:sp>
      <p:sp>
        <p:nvSpPr>
          <p:cNvPr id="741" name="Google Shape;741;p33"/>
          <p:cNvSpPr txBox="1">
            <a:spLocks noGrp="1"/>
          </p:cNvSpPr>
          <p:nvPr>
            <p:ph type="title" idx="7"/>
          </p:nvPr>
        </p:nvSpPr>
        <p:spPr>
          <a:xfrm>
            <a:off x="3419269" y="33693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Plastic Pollution</a:t>
            </a:r>
            <a:endParaRPr/>
          </a:p>
        </p:txBody>
      </p:sp>
      <p:sp>
        <p:nvSpPr>
          <p:cNvPr id="742" name="Google Shape;742;p33"/>
          <p:cNvSpPr txBox="1">
            <a:spLocks noGrp="1"/>
          </p:cNvSpPr>
          <p:nvPr>
            <p:ph type="subTitle" idx="8"/>
          </p:nvPr>
        </p:nvSpPr>
        <p:spPr>
          <a:xfrm>
            <a:off x="3419269" y="37653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You could describe the topic of the section here</a:t>
            </a:r>
            <a:endParaRPr/>
          </a:p>
        </p:txBody>
      </p:sp>
      <p:sp>
        <p:nvSpPr>
          <p:cNvPr id="743" name="Google Shape;743;p33"/>
          <p:cNvSpPr txBox="1">
            <a:spLocks noGrp="1"/>
          </p:cNvSpPr>
          <p:nvPr>
            <p:ph type="title" idx="9"/>
          </p:nvPr>
        </p:nvSpPr>
        <p:spPr>
          <a:xfrm>
            <a:off x="6118545" y="17073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Glass Recycling</a:t>
            </a:r>
            <a:endParaRPr/>
          </a:p>
        </p:txBody>
      </p:sp>
      <p:sp>
        <p:nvSpPr>
          <p:cNvPr id="744" name="Google Shape;744;p33"/>
          <p:cNvSpPr txBox="1">
            <a:spLocks noGrp="1"/>
          </p:cNvSpPr>
          <p:nvPr>
            <p:ph type="subTitle" idx="13"/>
          </p:nvPr>
        </p:nvSpPr>
        <p:spPr>
          <a:xfrm>
            <a:off x="6118545" y="21033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You could describe the topic of the section here</a:t>
            </a:r>
            <a:endParaRPr/>
          </a:p>
        </p:txBody>
      </p:sp>
      <p:sp>
        <p:nvSpPr>
          <p:cNvPr id="745" name="Google Shape;745;p33"/>
          <p:cNvSpPr txBox="1">
            <a:spLocks noGrp="1"/>
          </p:cNvSpPr>
          <p:nvPr>
            <p:ph type="title" idx="14"/>
          </p:nvPr>
        </p:nvSpPr>
        <p:spPr>
          <a:xfrm>
            <a:off x="6118545" y="336934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to do</a:t>
            </a:r>
            <a:endParaRPr/>
          </a:p>
        </p:txBody>
      </p:sp>
      <p:sp>
        <p:nvSpPr>
          <p:cNvPr id="746" name="Google Shape;746;p33"/>
          <p:cNvSpPr txBox="1">
            <a:spLocks noGrp="1"/>
          </p:cNvSpPr>
          <p:nvPr>
            <p:ph type="subTitle" idx="15"/>
          </p:nvPr>
        </p:nvSpPr>
        <p:spPr>
          <a:xfrm>
            <a:off x="6118545" y="3765368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You could describe the topic of the section here</a:t>
            </a:r>
            <a:endParaRPr/>
          </a:p>
        </p:txBody>
      </p:sp>
      <p:sp>
        <p:nvSpPr>
          <p:cNvPr id="747" name="Google Shape;747;p33"/>
          <p:cNvSpPr txBox="1">
            <a:spLocks noGrp="1"/>
          </p:cNvSpPr>
          <p:nvPr>
            <p:ph type="title" idx="16"/>
          </p:nvPr>
        </p:nvSpPr>
        <p:spPr>
          <a:xfrm>
            <a:off x="1552650" y="1492304"/>
            <a:ext cx="640200" cy="31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01.</a:t>
            </a:r>
            <a:endParaRPr/>
          </a:p>
        </p:txBody>
      </p:sp>
      <p:sp>
        <p:nvSpPr>
          <p:cNvPr id="748" name="Google Shape;748;p33"/>
          <p:cNvSpPr txBox="1">
            <a:spLocks noGrp="1"/>
          </p:cNvSpPr>
          <p:nvPr>
            <p:ph type="title" idx="17"/>
          </p:nvPr>
        </p:nvSpPr>
        <p:spPr>
          <a:xfrm>
            <a:off x="4251919" y="1492304"/>
            <a:ext cx="640200" cy="31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02.</a:t>
            </a:r>
            <a:endParaRPr/>
          </a:p>
        </p:txBody>
      </p:sp>
      <p:sp>
        <p:nvSpPr>
          <p:cNvPr id="749" name="Google Shape;749;p33"/>
          <p:cNvSpPr txBox="1">
            <a:spLocks noGrp="1"/>
          </p:cNvSpPr>
          <p:nvPr>
            <p:ph type="title" idx="18"/>
          </p:nvPr>
        </p:nvSpPr>
        <p:spPr>
          <a:xfrm>
            <a:off x="6951195" y="1492304"/>
            <a:ext cx="640200" cy="31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03.</a:t>
            </a:r>
            <a:endParaRPr/>
          </a:p>
        </p:txBody>
      </p:sp>
      <p:sp>
        <p:nvSpPr>
          <p:cNvPr id="750" name="Google Shape;750;p33"/>
          <p:cNvSpPr txBox="1">
            <a:spLocks noGrp="1"/>
          </p:cNvSpPr>
          <p:nvPr>
            <p:ph type="title" idx="19"/>
          </p:nvPr>
        </p:nvSpPr>
        <p:spPr>
          <a:xfrm>
            <a:off x="1552650" y="3150391"/>
            <a:ext cx="640200" cy="31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04.</a:t>
            </a:r>
            <a:endParaRPr/>
          </a:p>
        </p:txBody>
      </p:sp>
      <p:sp>
        <p:nvSpPr>
          <p:cNvPr id="751" name="Google Shape;751;p33"/>
          <p:cNvSpPr txBox="1">
            <a:spLocks noGrp="1"/>
          </p:cNvSpPr>
          <p:nvPr>
            <p:ph type="title" idx="20"/>
          </p:nvPr>
        </p:nvSpPr>
        <p:spPr>
          <a:xfrm>
            <a:off x="4251919" y="3150402"/>
            <a:ext cx="640200" cy="31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05.</a:t>
            </a:r>
            <a:endParaRPr/>
          </a:p>
        </p:txBody>
      </p:sp>
      <p:sp>
        <p:nvSpPr>
          <p:cNvPr id="752" name="Google Shape;752;p33"/>
          <p:cNvSpPr txBox="1">
            <a:spLocks noGrp="1"/>
          </p:cNvSpPr>
          <p:nvPr>
            <p:ph type="title" idx="21"/>
          </p:nvPr>
        </p:nvSpPr>
        <p:spPr>
          <a:xfrm>
            <a:off x="6951195" y="3150391"/>
            <a:ext cx="640200" cy="31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06.</a:t>
            </a:r>
            <a:endParaRPr/>
          </a:p>
        </p:txBody>
      </p:sp>
      <p:grpSp>
        <p:nvGrpSpPr>
          <p:cNvPr id="753" name="Google Shape;753;p33"/>
          <p:cNvGrpSpPr/>
          <p:nvPr/>
        </p:nvGrpSpPr>
        <p:grpSpPr>
          <a:xfrm>
            <a:off x="1216447" y="445036"/>
            <a:ext cx="621842" cy="422480"/>
            <a:chOff x="5769501" y="1227448"/>
            <a:chExt cx="471986" cy="320644"/>
          </a:xfrm>
        </p:grpSpPr>
        <p:sp>
          <p:nvSpPr>
            <p:cNvPr id="754" name="Google Shape;754;p33"/>
            <p:cNvSpPr/>
            <p:nvPr/>
          </p:nvSpPr>
          <p:spPr>
            <a:xfrm>
              <a:off x="5785592" y="1243537"/>
              <a:ext cx="439801" cy="289017"/>
            </a:xfrm>
            <a:custGeom>
              <a:avLst/>
              <a:gdLst/>
              <a:ahLst/>
              <a:cxnLst/>
              <a:rect l="l" t="t" r="r" b="b"/>
              <a:pathLst>
                <a:path w="11943" h="7850" extrusionOk="0">
                  <a:moveTo>
                    <a:pt x="7725" y="0"/>
                  </a:moveTo>
                  <a:cubicBezTo>
                    <a:pt x="6619" y="0"/>
                    <a:pt x="5623" y="533"/>
                    <a:pt x="5009" y="1352"/>
                  </a:cubicBezTo>
                  <a:cubicBezTo>
                    <a:pt x="4654" y="1201"/>
                    <a:pt x="4259" y="1120"/>
                    <a:pt x="3862" y="1120"/>
                  </a:cubicBezTo>
                  <a:cubicBezTo>
                    <a:pt x="2211" y="1120"/>
                    <a:pt x="887" y="2444"/>
                    <a:pt x="887" y="4095"/>
                  </a:cubicBezTo>
                  <a:cubicBezTo>
                    <a:pt x="887" y="4313"/>
                    <a:pt x="914" y="4546"/>
                    <a:pt x="969" y="4750"/>
                  </a:cubicBezTo>
                  <a:cubicBezTo>
                    <a:pt x="395" y="4996"/>
                    <a:pt x="0" y="5569"/>
                    <a:pt x="0" y="6239"/>
                  </a:cubicBezTo>
                  <a:cubicBezTo>
                    <a:pt x="0" y="7125"/>
                    <a:pt x="710" y="7849"/>
                    <a:pt x="1611" y="7849"/>
                  </a:cubicBezTo>
                  <a:lnTo>
                    <a:pt x="10332" y="7849"/>
                  </a:lnTo>
                  <a:cubicBezTo>
                    <a:pt x="11233" y="7849"/>
                    <a:pt x="11943" y="7125"/>
                    <a:pt x="11943" y="6239"/>
                  </a:cubicBezTo>
                  <a:cubicBezTo>
                    <a:pt x="11943" y="5542"/>
                    <a:pt x="11506" y="4956"/>
                    <a:pt x="10892" y="4723"/>
                  </a:cubicBezTo>
                  <a:cubicBezTo>
                    <a:pt x="11056" y="4328"/>
                    <a:pt x="11151" y="3877"/>
                    <a:pt x="11151" y="3427"/>
                  </a:cubicBezTo>
                  <a:cubicBezTo>
                    <a:pt x="11151" y="1529"/>
                    <a:pt x="9622" y="0"/>
                    <a:pt x="77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33"/>
            <p:cNvSpPr/>
            <p:nvPr/>
          </p:nvSpPr>
          <p:spPr>
            <a:xfrm>
              <a:off x="5798325" y="1443726"/>
              <a:ext cx="433501" cy="76549"/>
            </a:xfrm>
            <a:custGeom>
              <a:avLst/>
              <a:gdLst/>
              <a:ahLst/>
              <a:cxnLst/>
              <a:rect l="l" t="t" r="r" b="b"/>
              <a:pathLst>
                <a:path w="11943" h="2404" extrusionOk="0">
                  <a:moveTo>
                    <a:pt x="204" y="1"/>
                  </a:moveTo>
                  <a:cubicBezTo>
                    <a:pt x="68" y="232"/>
                    <a:pt x="0" y="505"/>
                    <a:pt x="0" y="793"/>
                  </a:cubicBezTo>
                  <a:cubicBezTo>
                    <a:pt x="0" y="1679"/>
                    <a:pt x="710" y="2403"/>
                    <a:pt x="1611" y="2403"/>
                  </a:cubicBezTo>
                  <a:lnTo>
                    <a:pt x="10332" y="2403"/>
                  </a:lnTo>
                  <a:cubicBezTo>
                    <a:pt x="11233" y="2403"/>
                    <a:pt x="11943" y="1679"/>
                    <a:pt x="11943" y="793"/>
                  </a:cubicBezTo>
                  <a:cubicBezTo>
                    <a:pt x="11943" y="505"/>
                    <a:pt x="11875" y="232"/>
                    <a:pt x="11738" y="1"/>
                  </a:cubicBezTo>
                  <a:cubicBezTo>
                    <a:pt x="11465" y="492"/>
                    <a:pt x="10947" y="820"/>
                    <a:pt x="10332" y="820"/>
                  </a:cubicBezTo>
                  <a:lnTo>
                    <a:pt x="1611" y="820"/>
                  </a:lnTo>
                  <a:cubicBezTo>
                    <a:pt x="1010" y="820"/>
                    <a:pt x="477" y="492"/>
                    <a:pt x="2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33"/>
            <p:cNvSpPr/>
            <p:nvPr/>
          </p:nvSpPr>
          <p:spPr>
            <a:xfrm>
              <a:off x="5769501" y="1227448"/>
              <a:ext cx="471986" cy="320644"/>
            </a:xfrm>
            <a:custGeom>
              <a:avLst/>
              <a:gdLst/>
              <a:ahLst/>
              <a:cxnLst/>
              <a:rect l="l" t="t" r="r" b="b"/>
              <a:pathLst>
                <a:path w="12817" h="8709" extrusionOk="0">
                  <a:moveTo>
                    <a:pt x="8162" y="861"/>
                  </a:moveTo>
                  <a:cubicBezTo>
                    <a:pt x="9813" y="861"/>
                    <a:pt x="11151" y="2212"/>
                    <a:pt x="11151" y="3864"/>
                  </a:cubicBezTo>
                  <a:cubicBezTo>
                    <a:pt x="11151" y="4246"/>
                    <a:pt x="11083" y="4628"/>
                    <a:pt x="10933" y="4996"/>
                  </a:cubicBezTo>
                  <a:lnTo>
                    <a:pt x="10756" y="5420"/>
                  </a:lnTo>
                  <a:lnTo>
                    <a:pt x="11178" y="5569"/>
                  </a:lnTo>
                  <a:cubicBezTo>
                    <a:pt x="11642" y="5747"/>
                    <a:pt x="11957" y="6184"/>
                    <a:pt x="11957" y="6676"/>
                  </a:cubicBezTo>
                  <a:cubicBezTo>
                    <a:pt x="11957" y="7317"/>
                    <a:pt x="11424" y="7849"/>
                    <a:pt x="10769" y="7849"/>
                  </a:cubicBezTo>
                  <a:lnTo>
                    <a:pt x="2048" y="7849"/>
                  </a:lnTo>
                  <a:cubicBezTo>
                    <a:pt x="1392" y="7849"/>
                    <a:pt x="860" y="7317"/>
                    <a:pt x="860" y="6676"/>
                  </a:cubicBezTo>
                  <a:cubicBezTo>
                    <a:pt x="860" y="6197"/>
                    <a:pt x="1147" y="5775"/>
                    <a:pt x="1569" y="5597"/>
                  </a:cubicBezTo>
                  <a:lnTo>
                    <a:pt x="1911" y="5447"/>
                  </a:lnTo>
                  <a:lnTo>
                    <a:pt x="1829" y="5092"/>
                  </a:lnTo>
                  <a:cubicBezTo>
                    <a:pt x="1775" y="4901"/>
                    <a:pt x="1760" y="4710"/>
                    <a:pt x="1760" y="4532"/>
                  </a:cubicBezTo>
                  <a:cubicBezTo>
                    <a:pt x="1760" y="3127"/>
                    <a:pt x="2894" y="1993"/>
                    <a:pt x="4299" y="1993"/>
                  </a:cubicBezTo>
                  <a:cubicBezTo>
                    <a:pt x="4627" y="1993"/>
                    <a:pt x="4969" y="2062"/>
                    <a:pt x="5269" y="2184"/>
                  </a:cubicBezTo>
                  <a:lnTo>
                    <a:pt x="5582" y="2321"/>
                  </a:lnTo>
                  <a:lnTo>
                    <a:pt x="5788" y="2048"/>
                  </a:lnTo>
                  <a:cubicBezTo>
                    <a:pt x="6361" y="1298"/>
                    <a:pt x="7220" y="861"/>
                    <a:pt x="8162" y="861"/>
                  </a:cubicBezTo>
                  <a:close/>
                  <a:moveTo>
                    <a:pt x="8162" y="1"/>
                  </a:moveTo>
                  <a:cubicBezTo>
                    <a:pt x="7056" y="1"/>
                    <a:pt x="6033" y="452"/>
                    <a:pt x="5296" y="1270"/>
                  </a:cubicBezTo>
                  <a:cubicBezTo>
                    <a:pt x="4982" y="1174"/>
                    <a:pt x="4641" y="1120"/>
                    <a:pt x="4299" y="1120"/>
                  </a:cubicBezTo>
                  <a:cubicBezTo>
                    <a:pt x="2416" y="1120"/>
                    <a:pt x="887" y="2649"/>
                    <a:pt x="887" y="4532"/>
                  </a:cubicBezTo>
                  <a:cubicBezTo>
                    <a:pt x="887" y="4669"/>
                    <a:pt x="901" y="4819"/>
                    <a:pt x="914" y="4956"/>
                  </a:cubicBezTo>
                  <a:cubicBezTo>
                    <a:pt x="341" y="5338"/>
                    <a:pt x="0" y="5979"/>
                    <a:pt x="0" y="6676"/>
                  </a:cubicBezTo>
                  <a:cubicBezTo>
                    <a:pt x="0" y="7795"/>
                    <a:pt x="914" y="8709"/>
                    <a:pt x="2048" y="8709"/>
                  </a:cubicBezTo>
                  <a:lnTo>
                    <a:pt x="10769" y="8709"/>
                  </a:lnTo>
                  <a:cubicBezTo>
                    <a:pt x="11902" y="8709"/>
                    <a:pt x="12816" y="7795"/>
                    <a:pt x="12816" y="6676"/>
                  </a:cubicBezTo>
                  <a:cubicBezTo>
                    <a:pt x="12816" y="5966"/>
                    <a:pt x="12448" y="5311"/>
                    <a:pt x="11875" y="4942"/>
                  </a:cubicBezTo>
                  <a:cubicBezTo>
                    <a:pt x="11970" y="4587"/>
                    <a:pt x="12025" y="4232"/>
                    <a:pt x="12025" y="3864"/>
                  </a:cubicBezTo>
                  <a:cubicBezTo>
                    <a:pt x="12025" y="1735"/>
                    <a:pt x="10292" y="1"/>
                    <a:pt x="81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7" name="Google Shape;757;p33"/>
          <p:cNvGrpSpPr/>
          <p:nvPr/>
        </p:nvGrpSpPr>
        <p:grpSpPr>
          <a:xfrm>
            <a:off x="8200996" y="1188467"/>
            <a:ext cx="459552" cy="89752"/>
            <a:chOff x="4985146" y="2102805"/>
            <a:chExt cx="459552" cy="89752"/>
          </a:xfrm>
        </p:grpSpPr>
        <p:sp>
          <p:nvSpPr>
            <p:cNvPr id="758" name="Google Shape;758;p33"/>
            <p:cNvSpPr/>
            <p:nvPr/>
          </p:nvSpPr>
          <p:spPr>
            <a:xfrm>
              <a:off x="4985146" y="2102805"/>
              <a:ext cx="261107" cy="89752"/>
            </a:xfrm>
            <a:custGeom>
              <a:avLst/>
              <a:gdLst/>
              <a:ahLst/>
              <a:cxnLst/>
              <a:rect l="l" t="t" r="r" b="b"/>
              <a:pathLst>
                <a:path w="4518" h="1553" extrusionOk="0">
                  <a:moveTo>
                    <a:pt x="800" y="0"/>
                  </a:moveTo>
                  <a:lnTo>
                    <a:pt x="636" y="24"/>
                  </a:lnTo>
                  <a:lnTo>
                    <a:pt x="495" y="47"/>
                  </a:lnTo>
                  <a:lnTo>
                    <a:pt x="353" y="118"/>
                  </a:lnTo>
                  <a:lnTo>
                    <a:pt x="236" y="235"/>
                  </a:lnTo>
                  <a:lnTo>
                    <a:pt x="165" y="329"/>
                  </a:lnTo>
                  <a:lnTo>
                    <a:pt x="95" y="424"/>
                  </a:lnTo>
                  <a:lnTo>
                    <a:pt x="24" y="588"/>
                  </a:lnTo>
                  <a:lnTo>
                    <a:pt x="1" y="776"/>
                  </a:lnTo>
                  <a:lnTo>
                    <a:pt x="24" y="941"/>
                  </a:lnTo>
                  <a:lnTo>
                    <a:pt x="71" y="1082"/>
                  </a:lnTo>
                  <a:lnTo>
                    <a:pt x="142" y="1223"/>
                  </a:lnTo>
                  <a:lnTo>
                    <a:pt x="236" y="1341"/>
                  </a:lnTo>
                  <a:lnTo>
                    <a:pt x="353" y="1435"/>
                  </a:lnTo>
                  <a:lnTo>
                    <a:pt x="495" y="1506"/>
                  </a:lnTo>
                  <a:lnTo>
                    <a:pt x="636" y="1553"/>
                  </a:lnTo>
                  <a:lnTo>
                    <a:pt x="3882" y="1553"/>
                  </a:lnTo>
                  <a:lnTo>
                    <a:pt x="4047" y="1506"/>
                  </a:lnTo>
                  <a:lnTo>
                    <a:pt x="4164" y="1435"/>
                  </a:lnTo>
                  <a:lnTo>
                    <a:pt x="4282" y="1341"/>
                  </a:lnTo>
                  <a:lnTo>
                    <a:pt x="4376" y="1223"/>
                  </a:lnTo>
                  <a:lnTo>
                    <a:pt x="4447" y="1082"/>
                  </a:lnTo>
                  <a:lnTo>
                    <a:pt x="4494" y="941"/>
                  </a:lnTo>
                  <a:lnTo>
                    <a:pt x="4517" y="776"/>
                  </a:lnTo>
                  <a:lnTo>
                    <a:pt x="4494" y="588"/>
                  </a:lnTo>
                  <a:lnTo>
                    <a:pt x="4447" y="424"/>
                  </a:lnTo>
                  <a:lnTo>
                    <a:pt x="4376" y="329"/>
                  </a:lnTo>
                  <a:lnTo>
                    <a:pt x="4306" y="259"/>
                  </a:lnTo>
                  <a:lnTo>
                    <a:pt x="4235" y="188"/>
                  </a:lnTo>
                  <a:lnTo>
                    <a:pt x="4164" y="118"/>
                  </a:lnTo>
                  <a:lnTo>
                    <a:pt x="4047" y="71"/>
                  </a:lnTo>
                  <a:lnTo>
                    <a:pt x="3953" y="24"/>
                  </a:lnTo>
                  <a:lnTo>
                    <a:pt x="3835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33"/>
            <p:cNvSpPr/>
            <p:nvPr/>
          </p:nvSpPr>
          <p:spPr>
            <a:xfrm>
              <a:off x="4990579" y="2102805"/>
              <a:ext cx="251571" cy="50337"/>
            </a:xfrm>
            <a:custGeom>
              <a:avLst/>
              <a:gdLst/>
              <a:ahLst/>
              <a:cxnLst/>
              <a:rect l="l" t="t" r="r" b="b"/>
              <a:pathLst>
                <a:path w="4353" h="871" extrusionOk="0">
                  <a:moveTo>
                    <a:pt x="706" y="0"/>
                  </a:moveTo>
                  <a:lnTo>
                    <a:pt x="542" y="24"/>
                  </a:lnTo>
                  <a:lnTo>
                    <a:pt x="401" y="47"/>
                  </a:lnTo>
                  <a:lnTo>
                    <a:pt x="259" y="118"/>
                  </a:lnTo>
                  <a:lnTo>
                    <a:pt x="142" y="235"/>
                  </a:lnTo>
                  <a:lnTo>
                    <a:pt x="71" y="329"/>
                  </a:lnTo>
                  <a:lnTo>
                    <a:pt x="1" y="424"/>
                  </a:lnTo>
                  <a:lnTo>
                    <a:pt x="48" y="518"/>
                  </a:lnTo>
                  <a:lnTo>
                    <a:pt x="118" y="612"/>
                  </a:lnTo>
                  <a:lnTo>
                    <a:pt x="189" y="682"/>
                  </a:lnTo>
                  <a:lnTo>
                    <a:pt x="283" y="753"/>
                  </a:lnTo>
                  <a:lnTo>
                    <a:pt x="377" y="800"/>
                  </a:lnTo>
                  <a:lnTo>
                    <a:pt x="471" y="847"/>
                  </a:lnTo>
                  <a:lnTo>
                    <a:pt x="589" y="870"/>
                  </a:lnTo>
                  <a:lnTo>
                    <a:pt x="3647" y="870"/>
                  </a:lnTo>
                  <a:lnTo>
                    <a:pt x="3788" y="847"/>
                  </a:lnTo>
                  <a:lnTo>
                    <a:pt x="3953" y="800"/>
                  </a:lnTo>
                  <a:lnTo>
                    <a:pt x="4070" y="729"/>
                  </a:lnTo>
                  <a:lnTo>
                    <a:pt x="4188" y="635"/>
                  </a:lnTo>
                  <a:lnTo>
                    <a:pt x="4282" y="541"/>
                  </a:lnTo>
                  <a:lnTo>
                    <a:pt x="4353" y="424"/>
                  </a:lnTo>
                  <a:lnTo>
                    <a:pt x="4282" y="329"/>
                  </a:lnTo>
                  <a:lnTo>
                    <a:pt x="4212" y="259"/>
                  </a:lnTo>
                  <a:lnTo>
                    <a:pt x="4141" y="188"/>
                  </a:lnTo>
                  <a:lnTo>
                    <a:pt x="4070" y="118"/>
                  </a:lnTo>
                  <a:lnTo>
                    <a:pt x="3953" y="71"/>
                  </a:lnTo>
                  <a:lnTo>
                    <a:pt x="3859" y="24"/>
                  </a:lnTo>
                  <a:lnTo>
                    <a:pt x="37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33"/>
            <p:cNvSpPr/>
            <p:nvPr/>
          </p:nvSpPr>
          <p:spPr>
            <a:xfrm>
              <a:off x="4985146" y="2102805"/>
              <a:ext cx="261107" cy="89752"/>
            </a:xfrm>
            <a:custGeom>
              <a:avLst/>
              <a:gdLst/>
              <a:ahLst/>
              <a:cxnLst/>
              <a:rect l="l" t="t" r="r" b="b"/>
              <a:pathLst>
                <a:path w="4518" h="1553" fill="none" extrusionOk="0">
                  <a:moveTo>
                    <a:pt x="3741" y="0"/>
                  </a:moveTo>
                  <a:lnTo>
                    <a:pt x="3741" y="0"/>
                  </a:lnTo>
                  <a:lnTo>
                    <a:pt x="3835" y="0"/>
                  </a:lnTo>
                  <a:lnTo>
                    <a:pt x="3953" y="24"/>
                  </a:lnTo>
                  <a:lnTo>
                    <a:pt x="4047" y="71"/>
                  </a:lnTo>
                  <a:lnTo>
                    <a:pt x="4164" y="118"/>
                  </a:lnTo>
                  <a:lnTo>
                    <a:pt x="4235" y="188"/>
                  </a:lnTo>
                  <a:lnTo>
                    <a:pt x="4306" y="259"/>
                  </a:lnTo>
                  <a:lnTo>
                    <a:pt x="4376" y="329"/>
                  </a:lnTo>
                  <a:lnTo>
                    <a:pt x="4447" y="424"/>
                  </a:lnTo>
                  <a:lnTo>
                    <a:pt x="4447" y="424"/>
                  </a:lnTo>
                  <a:lnTo>
                    <a:pt x="4494" y="588"/>
                  </a:lnTo>
                  <a:lnTo>
                    <a:pt x="4517" y="776"/>
                  </a:lnTo>
                  <a:lnTo>
                    <a:pt x="4517" y="776"/>
                  </a:lnTo>
                  <a:lnTo>
                    <a:pt x="4494" y="941"/>
                  </a:lnTo>
                  <a:lnTo>
                    <a:pt x="4447" y="1082"/>
                  </a:lnTo>
                  <a:lnTo>
                    <a:pt x="4376" y="1223"/>
                  </a:lnTo>
                  <a:lnTo>
                    <a:pt x="4282" y="1341"/>
                  </a:lnTo>
                  <a:lnTo>
                    <a:pt x="4282" y="1341"/>
                  </a:lnTo>
                  <a:lnTo>
                    <a:pt x="4164" y="1435"/>
                  </a:lnTo>
                  <a:lnTo>
                    <a:pt x="4047" y="1506"/>
                  </a:lnTo>
                  <a:lnTo>
                    <a:pt x="3882" y="1553"/>
                  </a:lnTo>
                  <a:lnTo>
                    <a:pt x="3741" y="1553"/>
                  </a:lnTo>
                  <a:lnTo>
                    <a:pt x="800" y="1553"/>
                  </a:lnTo>
                  <a:lnTo>
                    <a:pt x="800" y="1553"/>
                  </a:lnTo>
                  <a:lnTo>
                    <a:pt x="636" y="1553"/>
                  </a:lnTo>
                  <a:lnTo>
                    <a:pt x="495" y="1506"/>
                  </a:lnTo>
                  <a:lnTo>
                    <a:pt x="353" y="1435"/>
                  </a:lnTo>
                  <a:lnTo>
                    <a:pt x="236" y="1341"/>
                  </a:lnTo>
                  <a:lnTo>
                    <a:pt x="142" y="1223"/>
                  </a:lnTo>
                  <a:lnTo>
                    <a:pt x="71" y="1082"/>
                  </a:lnTo>
                  <a:lnTo>
                    <a:pt x="24" y="941"/>
                  </a:lnTo>
                  <a:lnTo>
                    <a:pt x="1" y="776"/>
                  </a:lnTo>
                  <a:lnTo>
                    <a:pt x="1" y="776"/>
                  </a:lnTo>
                  <a:lnTo>
                    <a:pt x="24" y="588"/>
                  </a:lnTo>
                  <a:lnTo>
                    <a:pt x="95" y="424"/>
                  </a:lnTo>
                  <a:lnTo>
                    <a:pt x="95" y="424"/>
                  </a:lnTo>
                  <a:lnTo>
                    <a:pt x="165" y="329"/>
                  </a:lnTo>
                  <a:lnTo>
                    <a:pt x="236" y="235"/>
                  </a:lnTo>
                  <a:lnTo>
                    <a:pt x="236" y="235"/>
                  </a:lnTo>
                  <a:lnTo>
                    <a:pt x="353" y="118"/>
                  </a:lnTo>
                  <a:lnTo>
                    <a:pt x="495" y="47"/>
                  </a:lnTo>
                  <a:lnTo>
                    <a:pt x="636" y="24"/>
                  </a:lnTo>
                  <a:lnTo>
                    <a:pt x="800" y="0"/>
                  </a:lnTo>
                  <a:lnTo>
                    <a:pt x="3741" y="0"/>
                  </a:lnTo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33"/>
            <p:cNvSpPr/>
            <p:nvPr/>
          </p:nvSpPr>
          <p:spPr>
            <a:xfrm>
              <a:off x="5325010" y="2102805"/>
              <a:ext cx="119688" cy="89752"/>
            </a:xfrm>
            <a:custGeom>
              <a:avLst/>
              <a:gdLst/>
              <a:ahLst/>
              <a:cxnLst/>
              <a:rect l="l" t="t" r="r" b="b"/>
              <a:pathLst>
                <a:path w="2071" h="1553" extrusionOk="0">
                  <a:moveTo>
                    <a:pt x="800" y="0"/>
                  </a:moveTo>
                  <a:lnTo>
                    <a:pt x="636" y="24"/>
                  </a:lnTo>
                  <a:lnTo>
                    <a:pt x="495" y="47"/>
                  </a:lnTo>
                  <a:lnTo>
                    <a:pt x="354" y="118"/>
                  </a:lnTo>
                  <a:lnTo>
                    <a:pt x="236" y="235"/>
                  </a:lnTo>
                  <a:lnTo>
                    <a:pt x="165" y="329"/>
                  </a:lnTo>
                  <a:lnTo>
                    <a:pt x="95" y="424"/>
                  </a:lnTo>
                  <a:lnTo>
                    <a:pt x="24" y="588"/>
                  </a:lnTo>
                  <a:lnTo>
                    <a:pt x="1" y="776"/>
                  </a:lnTo>
                  <a:lnTo>
                    <a:pt x="24" y="941"/>
                  </a:lnTo>
                  <a:lnTo>
                    <a:pt x="71" y="1082"/>
                  </a:lnTo>
                  <a:lnTo>
                    <a:pt x="142" y="1223"/>
                  </a:lnTo>
                  <a:lnTo>
                    <a:pt x="236" y="1341"/>
                  </a:lnTo>
                  <a:lnTo>
                    <a:pt x="354" y="1435"/>
                  </a:lnTo>
                  <a:lnTo>
                    <a:pt x="495" y="1506"/>
                  </a:lnTo>
                  <a:lnTo>
                    <a:pt x="636" y="1553"/>
                  </a:lnTo>
                  <a:lnTo>
                    <a:pt x="1436" y="1553"/>
                  </a:lnTo>
                  <a:lnTo>
                    <a:pt x="1577" y="1506"/>
                  </a:lnTo>
                  <a:lnTo>
                    <a:pt x="1718" y="1435"/>
                  </a:lnTo>
                  <a:lnTo>
                    <a:pt x="1836" y="1341"/>
                  </a:lnTo>
                  <a:lnTo>
                    <a:pt x="1930" y="1223"/>
                  </a:lnTo>
                  <a:lnTo>
                    <a:pt x="2000" y="1082"/>
                  </a:lnTo>
                  <a:lnTo>
                    <a:pt x="2047" y="941"/>
                  </a:lnTo>
                  <a:lnTo>
                    <a:pt x="2071" y="776"/>
                  </a:lnTo>
                  <a:lnTo>
                    <a:pt x="2047" y="588"/>
                  </a:lnTo>
                  <a:lnTo>
                    <a:pt x="1977" y="424"/>
                  </a:lnTo>
                  <a:lnTo>
                    <a:pt x="1930" y="329"/>
                  </a:lnTo>
                  <a:lnTo>
                    <a:pt x="1859" y="259"/>
                  </a:lnTo>
                  <a:lnTo>
                    <a:pt x="1789" y="188"/>
                  </a:lnTo>
                  <a:lnTo>
                    <a:pt x="1694" y="118"/>
                  </a:lnTo>
                  <a:lnTo>
                    <a:pt x="1600" y="71"/>
                  </a:lnTo>
                  <a:lnTo>
                    <a:pt x="1506" y="24"/>
                  </a:lnTo>
                  <a:lnTo>
                    <a:pt x="1389" y="0"/>
                  </a:lnTo>
                  <a:close/>
                </a:path>
              </a:pathLst>
            </a:custGeom>
            <a:solidFill>
              <a:srgbClr val="E4EC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33"/>
            <p:cNvSpPr/>
            <p:nvPr/>
          </p:nvSpPr>
          <p:spPr>
            <a:xfrm>
              <a:off x="5330442" y="2102805"/>
              <a:ext cx="108823" cy="50337"/>
            </a:xfrm>
            <a:custGeom>
              <a:avLst/>
              <a:gdLst/>
              <a:ahLst/>
              <a:cxnLst/>
              <a:rect l="l" t="t" r="r" b="b"/>
              <a:pathLst>
                <a:path w="1883" h="871" extrusionOk="0">
                  <a:moveTo>
                    <a:pt x="706" y="0"/>
                  </a:moveTo>
                  <a:lnTo>
                    <a:pt x="542" y="24"/>
                  </a:lnTo>
                  <a:lnTo>
                    <a:pt x="401" y="47"/>
                  </a:lnTo>
                  <a:lnTo>
                    <a:pt x="260" y="118"/>
                  </a:lnTo>
                  <a:lnTo>
                    <a:pt x="142" y="235"/>
                  </a:lnTo>
                  <a:lnTo>
                    <a:pt x="71" y="329"/>
                  </a:lnTo>
                  <a:lnTo>
                    <a:pt x="1" y="424"/>
                  </a:lnTo>
                  <a:lnTo>
                    <a:pt x="48" y="518"/>
                  </a:lnTo>
                  <a:lnTo>
                    <a:pt x="118" y="612"/>
                  </a:lnTo>
                  <a:lnTo>
                    <a:pt x="189" y="682"/>
                  </a:lnTo>
                  <a:lnTo>
                    <a:pt x="283" y="753"/>
                  </a:lnTo>
                  <a:lnTo>
                    <a:pt x="377" y="800"/>
                  </a:lnTo>
                  <a:lnTo>
                    <a:pt x="471" y="847"/>
                  </a:lnTo>
                  <a:lnTo>
                    <a:pt x="589" y="870"/>
                  </a:lnTo>
                  <a:lnTo>
                    <a:pt x="1177" y="870"/>
                  </a:lnTo>
                  <a:lnTo>
                    <a:pt x="1342" y="847"/>
                  </a:lnTo>
                  <a:lnTo>
                    <a:pt x="1483" y="800"/>
                  </a:lnTo>
                  <a:lnTo>
                    <a:pt x="1624" y="729"/>
                  </a:lnTo>
                  <a:lnTo>
                    <a:pt x="1742" y="635"/>
                  </a:lnTo>
                  <a:lnTo>
                    <a:pt x="1812" y="541"/>
                  </a:lnTo>
                  <a:lnTo>
                    <a:pt x="1883" y="424"/>
                  </a:lnTo>
                  <a:lnTo>
                    <a:pt x="1836" y="329"/>
                  </a:lnTo>
                  <a:lnTo>
                    <a:pt x="1765" y="259"/>
                  </a:lnTo>
                  <a:lnTo>
                    <a:pt x="1695" y="188"/>
                  </a:lnTo>
                  <a:lnTo>
                    <a:pt x="1600" y="118"/>
                  </a:lnTo>
                  <a:lnTo>
                    <a:pt x="1506" y="71"/>
                  </a:lnTo>
                  <a:lnTo>
                    <a:pt x="1412" y="24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33"/>
            <p:cNvSpPr/>
            <p:nvPr/>
          </p:nvSpPr>
          <p:spPr>
            <a:xfrm>
              <a:off x="5325010" y="2102805"/>
              <a:ext cx="119688" cy="89752"/>
            </a:xfrm>
            <a:custGeom>
              <a:avLst/>
              <a:gdLst/>
              <a:ahLst/>
              <a:cxnLst/>
              <a:rect l="l" t="t" r="r" b="b"/>
              <a:pathLst>
                <a:path w="2071" h="1553" fill="none" extrusionOk="0">
                  <a:moveTo>
                    <a:pt x="1271" y="0"/>
                  </a:moveTo>
                  <a:lnTo>
                    <a:pt x="1271" y="0"/>
                  </a:lnTo>
                  <a:lnTo>
                    <a:pt x="1389" y="0"/>
                  </a:lnTo>
                  <a:lnTo>
                    <a:pt x="1506" y="24"/>
                  </a:lnTo>
                  <a:lnTo>
                    <a:pt x="1600" y="71"/>
                  </a:lnTo>
                  <a:lnTo>
                    <a:pt x="1694" y="118"/>
                  </a:lnTo>
                  <a:lnTo>
                    <a:pt x="1789" y="188"/>
                  </a:lnTo>
                  <a:lnTo>
                    <a:pt x="1859" y="259"/>
                  </a:lnTo>
                  <a:lnTo>
                    <a:pt x="1930" y="329"/>
                  </a:lnTo>
                  <a:lnTo>
                    <a:pt x="1977" y="424"/>
                  </a:lnTo>
                  <a:lnTo>
                    <a:pt x="1977" y="424"/>
                  </a:lnTo>
                  <a:lnTo>
                    <a:pt x="2047" y="588"/>
                  </a:lnTo>
                  <a:lnTo>
                    <a:pt x="2071" y="776"/>
                  </a:lnTo>
                  <a:lnTo>
                    <a:pt x="2071" y="776"/>
                  </a:lnTo>
                  <a:lnTo>
                    <a:pt x="2047" y="941"/>
                  </a:lnTo>
                  <a:lnTo>
                    <a:pt x="2000" y="1082"/>
                  </a:lnTo>
                  <a:lnTo>
                    <a:pt x="1930" y="1223"/>
                  </a:lnTo>
                  <a:lnTo>
                    <a:pt x="1836" y="1341"/>
                  </a:lnTo>
                  <a:lnTo>
                    <a:pt x="1836" y="1341"/>
                  </a:lnTo>
                  <a:lnTo>
                    <a:pt x="1718" y="1435"/>
                  </a:lnTo>
                  <a:lnTo>
                    <a:pt x="1577" y="1506"/>
                  </a:lnTo>
                  <a:lnTo>
                    <a:pt x="1436" y="1553"/>
                  </a:lnTo>
                  <a:lnTo>
                    <a:pt x="1271" y="1553"/>
                  </a:lnTo>
                  <a:lnTo>
                    <a:pt x="800" y="1553"/>
                  </a:lnTo>
                  <a:lnTo>
                    <a:pt x="800" y="1553"/>
                  </a:lnTo>
                  <a:lnTo>
                    <a:pt x="636" y="1553"/>
                  </a:lnTo>
                  <a:lnTo>
                    <a:pt x="495" y="1506"/>
                  </a:lnTo>
                  <a:lnTo>
                    <a:pt x="354" y="1435"/>
                  </a:lnTo>
                  <a:lnTo>
                    <a:pt x="236" y="1341"/>
                  </a:lnTo>
                  <a:lnTo>
                    <a:pt x="142" y="1223"/>
                  </a:lnTo>
                  <a:lnTo>
                    <a:pt x="71" y="1082"/>
                  </a:lnTo>
                  <a:lnTo>
                    <a:pt x="24" y="941"/>
                  </a:lnTo>
                  <a:lnTo>
                    <a:pt x="1" y="776"/>
                  </a:lnTo>
                  <a:lnTo>
                    <a:pt x="1" y="776"/>
                  </a:lnTo>
                  <a:lnTo>
                    <a:pt x="24" y="588"/>
                  </a:lnTo>
                  <a:lnTo>
                    <a:pt x="95" y="424"/>
                  </a:lnTo>
                  <a:lnTo>
                    <a:pt x="95" y="424"/>
                  </a:lnTo>
                  <a:lnTo>
                    <a:pt x="165" y="329"/>
                  </a:lnTo>
                  <a:lnTo>
                    <a:pt x="236" y="235"/>
                  </a:lnTo>
                  <a:lnTo>
                    <a:pt x="236" y="235"/>
                  </a:lnTo>
                  <a:lnTo>
                    <a:pt x="354" y="118"/>
                  </a:lnTo>
                  <a:lnTo>
                    <a:pt x="495" y="47"/>
                  </a:lnTo>
                  <a:lnTo>
                    <a:pt x="636" y="24"/>
                  </a:lnTo>
                  <a:lnTo>
                    <a:pt x="800" y="0"/>
                  </a:lnTo>
                  <a:lnTo>
                    <a:pt x="1271" y="0"/>
                  </a:lnTo>
                </a:path>
              </a:pathLst>
            </a:custGeom>
            <a:noFill/>
            <a:ln w="2857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20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45" name="Google Shape;20345;p84"/>
          <p:cNvSpPr txBox="1">
            <a:spLocks noGrp="1"/>
          </p:cNvSpPr>
          <p:nvPr>
            <p:ph type="title" idx="4294967295"/>
          </p:nvPr>
        </p:nvSpPr>
        <p:spPr>
          <a:xfrm>
            <a:off x="1048350" y="933450"/>
            <a:ext cx="70473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Premium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0346" name="Google Shape;20346;p84"/>
          <p:cNvGrpSpPr/>
          <p:nvPr/>
        </p:nvGrpSpPr>
        <p:grpSpPr>
          <a:xfrm>
            <a:off x="1050309" y="1923560"/>
            <a:ext cx="343827" cy="342422"/>
            <a:chOff x="1393209" y="1923560"/>
            <a:chExt cx="343827" cy="342422"/>
          </a:xfrm>
        </p:grpSpPr>
        <p:sp>
          <p:nvSpPr>
            <p:cNvPr id="20347" name="Google Shape;20347;p84"/>
            <p:cNvSpPr/>
            <p:nvPr/>
          </p:nvSpPr>
          <p:spPr>
            <a:xfrm>
              <a:off x="1555513" y="2117876"/>
              <a:ext cx="20654" cy="55566"/>
            </a:xfrm>
            <a:custGeom>
              <a:avLst/>
              <a:gdLst/>
              <a:ahLst/>
              <a:cxnLst/>
              <a:rect l="l" t="t" r="r" b="b"/>
              <a:pathLst>
                <a:path w="691" h="1859" extrusionOk="0">
                  <a:moveTo>
                    <a:pt x="0" y="1"/>
                  </a:moveTo>
                  <a:lnTo>
                    <a:pt x="0" y="1858"/>
                  </a:lnTo>
                  <a:lnTo>
                    <a:pt x="691" y="1858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8" name="Google Shape;20348;p84"/>
            <p:cNvSpPr/>
            <p:nvPr/>
          </p:nvSpPr>
          <p:spPr>
            <a:xfrm>
              <a:off x="1565466" y="2117876"/>
              <a:ext cx="9296" cy="55566"/>
            </a:xfrm>
            <a:custGeom>
              <a:avLst/>
              <a:gdLst/>
              <a:ahLst/>
              <a:cxnLst/>
              <a:rect l="l" t="t" r="r" b="b"/>
              <a:pathLst>
                <a:path w="311" h="1859" extrusionOk="0">
                  <a:moveTo>
                    <a:pt x="1" y="1"/>
                  </a:moveTo>
                  <a:lnTo>
                    <a:pt x="1" y="1858"/>
                  </a:lnTo>
                  <a:lnTo>
                    <a:pt x="310" y="1858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9" name="Google Shape;20349;p84"/>
            <p:cNvSpPr/>
            <p:nvPr/>
          </p:nvSpPr>
          <p:spPr>
            <a:xfrm>
              <a:off x="1642344" y="2016100"/>
              <a:ext cx="20684" cy="56253"/>
            </a:xfrm>
            <a:custGeom>
              <a:avLst/>
              <a:gdLst/>
              <a:ahLst/>
              <a:cxnLst/>
              <a:rect l="l" t="t" r="r" b="b"/>
              <a:pathLst>
                <a:path w="692" h="1882" extrusionOk="0">
                  <a:moveTo>
                    <a:pt x="1" y="0"/>
                  </a:moveTo>
                  <a:lnTo>
                    <a:pt x="1" y="1882"/>
                  </a:lnTo>
                  <a:lnTo>
                    <a:pt x="691" y="1882"/>
                  </a:lnTo>
                  <a:lnTo>
                    <a:pt x="691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0" name="Google Shape;20350;p84"/>
            <p:cNvSpPr/>
            <p:nvPr/>
          </p:nvSpPr>
          <p:spPr>
            <a:xfrm>
              <a:off x="1467964" y="2016100"/>
              <a:ext cx="20654" cy="56253"/>
            </a:xfrm>
            <a:custGeom>
              <a:avLst/>
              <a:gdLst/>
              <a:ahLst/>
              <a:cxnLst/>
              <a:rect l="l" t="t" r="r" b="b"/>
              <a:pathLst>
                <a:path w="691" h="1882" extrusionOk="0">
                  <a:moveTo>
                    <a:pt x="0" y="0"/>
                  </a:moveTo>
                  <a:lnTo>
                    <a:pt x="0" y="1882"/>
                  </a:lnTo>
                  <a:lnTo>
                    <a:pt x="691" y="1882"/>
                  </a:lnTo>
                  <a:lnTo>
                    <a:pt x="691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1" name="Google Shape;20351;p84"/>
            <p:cNvSpPr/>
            <p:nvPr/>
          </p:nvSpPr>
          <p:spPr>
            <a:xfrm>
              <a:off x="1393209" y="2084429"/>
              <a:ext cx="62679" cy="20684"/>
            </a:xfrm>
            <a:custGeom>
              <a:avLst/>
              <a:gdLst/>
              <a:ahLst/>
              <a:cxnLst/>
              <a:rect l="l" t="t" r="r" b="b"/>
              <a:pathLst>
                <a:path w="2097" h="692" extrusionOk="0">
                  <a:moveTo>
                    <a:pt x="1" y="1"/>
                  </a:moveTo>
                  <a:lnTo>
                    <a:pt x="1" y="691"/>
                  </a:lnTo>
                  <a:lnTo>
                    <a:pt x="2096" y="691"/>
                  </a:lnTo>
                  <a:lnTo>
                    <a:pt x="2096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2" name="Google Shape;20352;p84"/>
            <p:cNvSpPr/>
            <p:nvPr/>
          </p:nvSpPr>
          <p:spPr>
            <a:xfrm>
              <a:off x="1673669" y="2084429"/>
              <a:ext cx="63367" cy="20684"/>
            </a:xfrm>
            <a:custGeom>
              <a:avLst/>
              <a:gdLst/>
              <a:ahLst/>
              <a:cxnLst/>
              <a:rect l="l" t="t" r="r" b="b"/>
              <a:pathLst>
                <a:path w="2120" h="692" extrusionOk="0">
                  <a:moveTo>
                    <a:pt x="0" y="1"/>
                  </a:moveTo>
                  <a:lnTo>
                    <a:pt x="0" y="691"/>
                  </a:lnTo>
                  <a:lnTo>
                    <a:pt x="2120" y="691"/>
                  </a:lnTo>
                  <a:lnTo>
                    <a:pt x="2120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3" name="Google Shape;20353;p84"/>
            <p:cNvSpPr/>
            <p:nvPr/>
          </p:nvSpPr>
          <p:spPr>
            <a:xfrm>
              <a:off x="1586838" y="2084429"/>
              <a:ext cx="43430" cy="20684"/>
            </a:xfrm>
            <a:custGeom>
              <a:avLst/>
              <a:gdLst/>
              <a:ahLst/>
              <a:cxnLst/>
              <a:rect l="l" t="t" r="r" b="b"/>
              <a:pathLst>
                <a:path w="1453" h="692" extrusionOk="0">
                  <a:moveTo>
                    <a:pt x="0" y="1"/>
                  </a:moveTo>
                  <a:lnTo>
                    <a:pt x="0" y="691"/>
                  </a:lnTo>
                  <a:lnTo>
                    <a:pt x="1453" y="691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4" name="Google Shape;20354;p84"/>
            <p:cNvSpPr/>
            <p:nvPr/>
          </p:nvSpPr>
          <p:spPr>
            <a:xfrm>
              <a:off x="1499977" y="2084429"/>
              <a:ext cx="44177" cy="20684"/>
            </a:xfrm>
            <a:custGeom>
              <a:avLst/>
              <a:gdLst/>
              <a:ahLst/>
              <a:cxnLst/>
              <a:rect l="l" t="t" r="r" b="b"/>
              <a:pathLst>
                <a:path w="1478" h="692" extrusionOk="0">
                  <a:moveTo>
                    <a:pt x="1" y="1"/>
                  </a:moveTo>
                  <a:lnTo>
                    <a:pt x="1" y="691"/>
                  </a:lnTo>
                  <a:lnTo>
                    <a:pt x="1477" y="691"/>
                  </a:lnTo>
                  <a:lnTo>
                    <a:pt x="1477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5" name="Google Shape;20355;p84"/>
            <p:cNvSpPr/>
            <p:nvPr/>
          </p:nvSpPr>
          <p:spPr>
            <a:xfrm>
              <a:off x="1534859" y="2064492"/>
              <a:ext cx="60527" cy="60557"/>
            </a:xfrm>
            <a:custGeom>
              <a:avLst/>
              <a:gdLst/>
              <a:ahLst/>
              <a:cxnLst/>
              <a:rect l="l" t="t" r="r" b="b"/>
              <a:pathLst>
                <a:path w="2025" h="2026" extrusionOk="0">
                  <a:moveTo>
                    <a:pt x="1025" y="1"/>
                  </a:moveTo>
                  <a:cubicBezTo>
                    <a:pt x="453" y="1"/>
                    <a:pt x="1" y="453"/>
                    <a:pt x="1" y="1001"/>
                  </a:cubicBezTo>
                  <a:cubicBezTo>
                    <a:pt x="1" y="1549"/>
                    <a:pt x="453" y="2025"/>
                    <a:pt x="1025" y="2025"/>
                  </a:cubicBezTo>
                  <a:cubicBezTo>
                    <a:pt x="1572" y="2025"/>
                    <a:pt x="2025" y="1549"/>
                    <a:pt x="2025" y="1001"/>
                  </a:cubicBezTo>
                  <a:cubicBezTo>
                    <a:pt x="2025" y="453"/>
                    <a:pt x="1572" y="1"/>
                    <a:pt x="1025" y="1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6" name="Google Shape;20356;p84"/>
            <p:cNvSpPr/>
            <p:nvPr/>
          </p:nvSpPr>
          <p:spPr>
            <a:xfrm>
              <a:off x="1447310" y="2064492"/>
              <a:ext cx="60527" cy="60557"/>
            </a:xfrm>
            <a:custGeom>
              <a:avLst/>
              <a:gdLst/>
              <a:ahLst/>
              <a:cxnLst/>
              <a:rect l="l" t="t" r="r" b="b"/>
              <a:pathLst>
                <a:path w="2025" h="2026" extrusionOk="0">
                  <a:moveTo>
                    <a:pt x="1024" y="1"/>
                  </a:moveTo>
                  <a:cubicBezTo>
                    <a:pt x="477" y="1"/>
                    <a:pt x="0" y="453"/>
                    <a:pt x="0" y="1001"/>
                  </a:cubicBezTo>
                  <a:cubicBezTo>
                    <a:pt x="0" y="1549"/>
                    <a:pt x="477" y="2025"/>
                    <a:pt x="1024" y="2025"/>
                  </a:cubicBezTo>
                  <a:cubicBezTo>
                    <a:pt x="1572" y="2025"/>
                    <a:pt x="2025" y="1549"/>
                    <a:pt x="2025" y="1001"/>
                  </a:cubicBezTo>
                  <a:cubicBezTo>
                    <a:pt x="2025" y="453"/>
                    <a:pt x="1572" y="1"/>
                    <a:pt x="1024" y="1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7" name="Google Shape;20357;p84"/>
            <p:cNvSpPr/>
            <p:nvPr/>
          </p:nvSpPr>
          <p:spPr>
            <a:xfrm>
              <a:off x="1622407" y="2064492"/>
              <a:ext cx="60557" cy="60557"/>
            </a:xfrm>
            <a:custGeom>
              <a:avLst/>
              <a:gdLst/>
              <a:ahLst/>
              <a:cxnLst/>
              <a:rect l="l" t="t" r="r" b="b"/>
              <a:pathLst>
                <a:path w="2026" h="2026" extrusionOk="0">
                  <a:moveTo>
                    <a:pt x="1001" y="1"/>
                  </a:moveTo>
                  <a:cubicBezTo>
                    <a:pt x="453" y="1"/>
                    <a:pt x="1" y="453"/>
                    <a:pt x="1" y="1001"/>
                  </a:cubicBezTo>
                  <a:cubicBezTo>
                    <a:pt x="1" y="1549"/>
                    <a:pt x="453" y="2025"/>
                    <a:pt x="1001" y="2025"/>
                  </a:cubicBezTo>
                  <a:cubicBezTo>
                    <a:pt x="1549" y="2025"/>
                    <a:pt x="2025" y="1549"/>
                    <a:pt x="2025" y="1001"/>
                  </a:cubicBezTo>
                  <a:cubicBezTo>
                    <a:pt x="2025" y="453"/>
                    <a:pt x="1549" y="1"/>
                    <a:pt x="1001" y="1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8" name="Google Shape;20358;p84"/>
            <p:cNvSpPr/>
            <p:nvPr/>
          </p:nvSpPr>
          <p:spPr>
            <a:xfrm>
              <a:off x="1428808" y="1923560"/>
              <a:ext cx="98248" cy="98248"/>
            </a:xfrm>
            <a:custGeom>
              <a:avLst/>
              <a:gdLst/>
              <a:ahLst/>
              <a:cxnLst/>
              <a:rect l="l" t="t" r="r" b="b"/>
              <a:pathLst>
                <a:path w="3287" h="3287" extrusionOk="0">
                  <a:moveTo>
                    <a:pt x="1643" y="1"/>
                  </a:moveTo>
                  <a:cubicBezTo>
                    <a:pt x="739" y="1"/>
                    <a:pt x="0" y="739"/>
                    <a:pt x="0" y="1644"/>
                  </a:cubicBezTo>
                  <a:cubicBezTo>
                    <a:pt x="0" y="2549"/>
                    <a:pt x="739" y="3287"/>
                    <a:pt x="1643" y="3287"/>
                  </a:cubicBezTo>
                  <a:cubicBezTo>
                    <a:pt x="2548" y="3287"/>
                    <a:pt x="3287" y="2549"/>
                    <a:pt x="3287" y="1644"/>
                  </a:cubicBezTo>
                  <a:cubicBezTo>
                    <a:pt x="3287" y="739"/>
                    <a:pt x="2548" y="1"/>
                    <a:pt x="1643" y="1"/>
                  </a:cubicBez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9" name="Google Shape;20359;p84"/>
            <p:cNvSpPr/>
            <p:nvPr/>
          </p:nvSpPr>
          <p:spPr>
            <a:xfrm>
              <a:off x="1603188" y="1923560"/>
              <a:ext cx="98278" cy="98248"/>
            </a:xfrm>
            <a:custGeom>
              <a:avLst/>
              <a:gdLst/>
              <a:ahLst/>
              <a:cxnLst/>
              <a:rect l="l" t="t" r="r" b="b"/>
              <a:pathLst>
                <a:path w="3288" h="3287" extrusionOk="0">
                  <a:moveTo>
                    <a:pt x="1644" y="1"/>
                  </a:moveTo>
                  <a:cubicBezTo>
                    <a:pt x="739" y="1"/>
                    <a:pt x="1" y="739"/>
                    <a:pt x="1" y="1644"/>
                  </a:cubicBezTo>
                  <a:cubicBezTo>
                    <a:pt x="1" y="2549"/>
                    <a:pt x="739" y="3287"/>
                    <a:pt x="1644" y="3287"/>
                  </a:cubicBezTo>
                  <a:cubicBezTo>
                    <a:pt x="2549" y="3287"/>
                    <a:pt x="3287" y="2549"/>
                    <a:pt x="3287" y="1644"/>
                  </a:cubicBezTo>
                  <a:cubicBezTo>
                    <a:pt x="3287" y="739"/>
                    <a:pt x="2549" y="1"/>
                    <a:pt x="1644" y="1"/>
                  </a:cubicBez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0" name="Google Shape;20360;p84"/>
            <p:cNvSpPr/>
            <p:nvPr/>
          </p:nvSpPr>
          <p:spPr>
            <a:xfrm>
              <a:off x="1516357" y="2168421"/>
              <a:ext cx="97561" cy="97561"/>
            </a:xfrm>
            <a:custGeom>
              <a:avLst/>
              <a:gdLst/>
              <a:ahLst/>
              <a:cxnLst/>
              <a:rect l="l" t="t" r="r" b="b"/>
              <a:pathLst>
                <a:path w="3264" h="3264" extrusionOk="0">
                  <a:moveTo>
                    <a:pt x="1644" y="1"/>
                  </a:moveTo>
                  <a:cubicBezTo>
                    <a:pt x="739" y="1"/>
                    <a:pt x="0" y="739"/>
                    <a:pt x="0" y="1644"/>
                  </a:cubicBezTo>
                  <a:cubicBezTo>
                    <a:pt x="0" y="2525"/>
                    <a:pt x="739" y="3263"/>
                    <a:pt x="1644" y="3263"/>
                  </a:cubicBezTo>
                  <a:cubicBezTo>
                    <a:pt x="2525" y="3263"/>
                    <a:pt x="3263" y="2525"/>
                    <a:pt x="3263" y="1644"/>
                  </a:cubicBezTo>
                  <a:cubicBezTo>
                    <a:pt x="3263" y="739"/>
                    <a:pt x="2525" y="1"/>
                    <a:pt x="1644" y="1"/>
                  </a:cubicBez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1" name="Google Shape;20361;p84"/>
            <p:cNvSpPr/>
            <p:nvPr/>
          </p:nvSpPr>
          <p:spPr>
            <a:xfrm>
              <a:off x="1565466" y="2063805"/>
              <a:ext cx="29920" cy="61245"/>
            </a:xfrm>
            <a:custGeom>
              <a:avLst/>
              <a:gdLst/>
              <a:ahLst/>
              <a:cxnLst/>
              <a:rect l="l" t="t" r="r" b="b"/>
              <a:pathLst>
                <a:path w="1001" h="2049" extrusionOk="0">
                  <a:moveTo>
                    <a:pt x="1" y="0"/>
                  </a:moveTo>
                  <a:lnTo>
                    <a:pt x="1" y="2048"/>
                  </a:lnTo>
                  <a:cubicBezTo>
                    <a:pt x="548" y="2048"/>
                    <a:pt x="1001" y="1596"/>
                    <a:pt x="1001" y="1024"/>
                  </a:cubicBezTo>
                  <a:cubicBezTo>
                    <a:pt x="1001" y="453"/>
                    <a:pt x="548" y="0"/>
                    <a:pt x="1" y="0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2" name="Google Shape;20362;p84"/>
            <p:cNvSpPr/>
            <p:nvPr/>
          </p:nvSpPr>
          <p:spPr>
            <a:xfrm>
              <a:off x="1565466" y="2167703"/>
              <a:ext cx="48452" cy="98278"/>
            </a:xfrm>
            <a:custGeom>
              <a:avLst/>
              <a:gdLst/>
              <a:ahLst/>
              <a:cxnLst/>
              <a:rect l="l" t="t" r="r" b="b"/>
              <a:pathLst>
                <a:path w="1621" h="3288" extrusionOk="0">
                  <a:moveTo>
                    <a:pt x="1" y="1"/>
                  </a:moveTo>
                  <a:lnTo>
                    <a:pt x="1" y="3287"/>
                  </a:lnTo>
                  <a:cubicBezTo>
                    <a:pt x="882" y="3287"/>
                    <a:pt x="1620" y="2573"/>
                    <a:pt x="1620" y="1668"/>
                  </a:cubicBezTo>
                  <a:cubicBezTo>
                    <a:pt x="1620" y="739"/>
                    <a:pt x="906" y="25"/>
                    <a:pt x="1" y="1"/>
                  </a:cubicBez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363" name="Google Shape;20363;p84"/>
          <p:cNvGrpSpPr/>
          <p:nvPr/>
        </p:nvGrpSpPr>
        <p:grpSpPr>
          <a:xfrm>
            <a:off x="1799229" y="1938505"/>
            <a:ext cx="343108" cy="312532"/>
            <a:chOff x="2065929" y="1938505"/>
            <a:chExt cx="343108" cy="312532"/>
          </a:xfrm>
        </p:grpSpPr>
        <p:sp>
          <p:nvSpPr>
            <p:cNvPr id="20364" name="Google Shape;20364;p84"/>
            <p:cNvSpPr/>
            <p:nvPr/>
          </p:nvSpPr>
          <p:spPr>
            <a:xfrm>
              <a:off x="2119313" y="2194754"/>
              <a:ext cx="64084" cy="20684"/>
            </a:xfrm>
            <a:custGeom>
              <a:avLst/>
              <a:gdLst/>
              <a:ahLst/>
              <a:cxnLst/>
              <a:rect l="l" t="t" r="r" b="b"/>
              <a:pathLst>
                <a:path w="2144" h="692" extrusionOk="0">
                  <a:moveTo>
                    <a:pt x="0" y="1"/>
                  </a:moveTo>
                  <a:lnTo>
                    <a:pt x="0" y="691"/>
                  </a:lnTo>
                  <a:lnTo>
                    <a:pt x="2143" y="691"/>
                  </a:lnTo>
                  <a:lnTo>
                    <a:pt x="2143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5" name="Google Shape;20365;p84"/>
            <p:cNvSpPr/>
            <p:nvPr/>
          </p:nvSpPr>
          <p:spPr>
            <a:xfrm>
              <a:off x="2119313" y="2204737"/>
              <a:ext cx="64084" cy="9983"/>
            </a:xfrm>
            <a:custGeom>
              <a:avLst/>
              <a:gdLst/>
              <a:ahLst/>
              <a:cxnLst/>
              <a:rect l="l" t="t" r="r" b="b"/>
              <a:pathLst>
                <a:path w="2144" h="334" extrusionOk="0">
                  <a:moveTo>
                    <a:pt x="0" y="0"/>
                  </a:moveTo>
                  <a:lnTo>
                    <a:pt x="0" y="334"/>
                  </a:lnTo>
                  <a:lnTo>
                    <a:pt x="2143" y="33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6" name="Google Shape;20366;p84"/>
            <p:cNvSpPr/>
            <p:nvPr/>
          </p:nvSpPr>
          <p:spPr>
            <a:xfrm>
              <a:off x="2119313" y="1976944"/>
              <a:ext cx="64084" cy="20684"/>
            </a:xfrm>
            <a:custGeom>
              <a:avLst/>
              <a:gdLst/>
              <a:ahLst/>
              <a:cxnLst/>
              <a:rect l="l" t="t" r="r" b="b"/>
              <a:pathLst>
                <a:path w="2144" h="692" extrusionOk="0">
                  <a:moveTo>
                    <a:pt x="0" y="1"/>
                  </a:moveTo>
                  <a:lnTo>
                    <a:pt x="0" y="691"/>
                  </a:lnTo>
                  <a:lnTo>
                    <a:pt x="2143" y="691"/>
                  </a:lnTo>
                  <a:lnTo>
                    <a:pt x="2143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7" name="Google Shape;20367;p84"/>
            <p:cNvSpPr/>
            <p:nvPr/>
          </p:nvSpPr>
          <p:spPr>
            <a:xfrm>
              <a:off x="2119313" y="1986927"/>
              <a:ext cx="64084" cy="9983"/>
            </a:xfrm>
            <a:custGeom>
              <a:avLst/>
              <a:gdLst/>
              <a:ahLst/>
              <a:cxnLst/>
              <a:rect l="l" t="t" r="r" b="b"/>
              <a:pathLst>
                <a:path w="2144" h="334" extrusionOk="0">
                  <a:moveTo>
                    <a:pt x="0" y="0"/>
                  </a:moveTo>
                  <a:lnTo>
                    <a:pt x="0" y="333"/>
                  </a:lnTo>
                  <a:lnTo>
                    <a:pt x="2143" y="33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8" name="Google Shape;20368;p84"/>
            <p:cNvSpPr/>
            <p:nvPr/>
          </p:nvSpPr>
          <p:spPr>
            <a:xfrm>
              <a:off x="2119313" y="2085864"/>
              <a:ext cx="64084" cy="19967"/>
            </a:xfrm>
            <a:custGeom>
              <a:avLst/>
              <a:gdLst/>
              <a:ahLst/>
              <a:cxnLst/>
              <a:rect l="l" t="t" r="r" b="b"/>
              <a:pathLst>
                <a:path w="2144" h="668" extrusionOk="0">
                  <a:moveTo>
                    <a:pt x="0" y="0"/>
                  </a:moveTo>
                  <a:lnTo>
                    <a:pt x="0" y="667"/>
                  </a:lnTo>
                  <a:lnTo>
                    <a:pt x="2143" y="667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9" name="Google Shape;20369;p84"/>
            <p:cNvSpPr/>
            <p:nvPr/>
          </p:nvSpPr>
          <p:spPr>
            <a:xfrm>
              <a:off x="2065929" y="1954885"/>
              <a:ext cx="64084" cy="6408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0"/>
                  </a:moveTo>
                  <a:cubicBezTo>
                    <a:pt x="476" y="0"/>
                    <a:pt x="0" y="477"/>
                    <a:pt x="0" y="1072"/>
                  </a:cubicBezTo>
                  <a:cubicBezTo>
                    <a:pt x="0" y="1667"/>
                    <a:pt x="476" y="2144"/>
                    <a:pt x="1072" y="2144"/>
                  </a:cubicBezTo>
                  <a:cubicBezTo>
                    <a:pt x="1667" y="2144"/>
                    <a:pt x="2143" y="1667"/>
                    <a:pt x="2143" y="1072"/>
                  </a:cubicBezTo>
                  <a:cubicBezTo>
                    <a:pt x="2143" y="477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0" name="Google Shape;20370;p84"/>
            <p:cNvSpPr/>
            <p:nvPr/>
          </p:nvSpPr>
          <p:spPr>
            <a:xfrm>
              <a:off x="2153477" y="1938505"/>
              <a:ext cx="150915" cy="96126"/>
            </a:xfrm>
            <a:custGeom>
              <a:avLst/>
              <a:gdLst/>
              <a:ahLst/>
              <a:cxnLst/>
              <a:rect l="l" t="t" r="r" b="b"/>
              <a:pathLst>
                <a:path w="5049" h="3216" extrusionOk="0">
                  <a:moveTo>
                    <a:pt x="2763" y="1"/>
                  </a:moveTo>
                  <a:lnTo>
                    <a:pt x="2763" y="810"/>
                  </a:lnTo>
                  <a:lnTo>
                    <a:pt x="0" y="810"/>
                  </a:lnTo>
                  <a:lnTo>
                    <a:pt x="0" y="2430"/>
                  </a:lnTo>
                  <a:lnTo>
                    <a:pt x="2763" y="2430"/>
                  </a:lnTo>
                  <a:lnTo>
                    <a:pt x="2763" y="3216"/>
                  </a:lnTo>
                  <a:lnTo>
                    <a:pt x="5049" y="1620"/>
                  </a:lnTo>
                  <a:lnTo>
                    <a:pt x="2763" y="1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1" name="Google Shape;20371;p84"/>
            <p:cNvSpPr/>
            <p:nvPr/>
          </p:nvSpPr>
          <p:spPr>
            <a:xfrm>
              <a:off x="2065929" y="2064492"/>
              <a:ext cx="64084" cy="63397"/>
            </a:xfrm>
            <a:custGeom>
              <a:avLst/>
              <a:gdLst/>
              <a:ahLst/>
              <a:cxnLst/>
              <a:rect l="l" t="t" r="r" b="b"/>
              <a:pathLst>
                <a:path w="2144" h="2121" extrusionOk="0">
                  <a:moveTo>
                    <a:pt x="1072" y="1"/>
                  </a:moveTo>
                  <a:cubicBezTo>
                    <a:pt x="476" y="1"/>
                    <a:pt x="0" y="477"/>
                    <a:pt x="0" y="1072"/>
                  </a:cubicBezTo>
                  <a:cubicBezTo>
                    <a:pt x="0" y="1644"/>
                    <a:pt x="476" y="2120"/>
                    <a:pt x="1072" y="2120"/>
                  </a:cubicBezTo>
                  <a:cubicBezTo>
                    <a:pt x="1667" y="2120"/>
                    <a:pt x="2143" y="1644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2" name="Google Shape;20372;p84"/>
            <p:cNvSpPr/>
            <p:nvPr/>
          </p:nvSpPr>
          <p:spPr>
            <a:xfrm>
              <a:off x="2154882" y="2048830"/>
              <a:ext cx="202923" cy="94004"/>
            </a:xfrm>
            <a:custGeom>
              <a:avLst/>
              <a:gdLst/>
              <a:ahLst/>
              <a:cxnLst/>
              <a:rect l="l" t="t" r="r" b="b"/>
              <a:pathLst>
                <a:path w="6789" h="3145" extrusionOk="0">
                  <a:moveTo>
                    <a:pt x="4549" y="1"/>
                  </a:moveTo>
                  <a:lnTo>
                    <a:pt x="4549" y="787"/>
                  </a:lnTo>
                  <a:lnTo>
                    <a:pt x="1" y="787"/>
                  </a:lnTo>
                  <a:lnTo>
                    <a:pt x="1" y="2359"/>
                  </a:lnTo>
                  <a:lnTo>
                    <a:pt x="4549" y="2359"/>
                  </a:lnTo>
                  <a:lnTo>
                    <a:pt x="4549" y="3144"/>
                  </a:lnTo>
                  <a:lnTo>
                    <a:pt x="6788" y="1549"/>
                  </a:lnTo>
                  <a:lnTo>
                    <a:pt x="4549" y="1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3" name="Google Shape;20373;p84"/>
            <p:cNvSpPr/>
            <p:nvPr/>
          </p:nvSpPr>
          <p:spPr>
            <a:xfrm>
              <a:off x="2065929" y="2172695"/>
              <a:ext cx="64084" cy="6408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1"/>
                  </a:moveTo>
                  <a:cubicBezTo>
                    <a:pt x="476" y="1"/>
                    <a:pt x="0" y="477"/>
                    <a:pt x="0" y="1072"/>
                  </a:cubicBezTo>
                  <a:cubicBezTo>
                    <a:pt x="0" y="1668"/>
                    <a:pt x="476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4" name="Google Shape;20374;p84"/>
            <p:cNvSpPr/>
            <p:nvPr/>
          </p:nvSpPr>
          <p:spPr>
            <a:xfrm>
              <a:off x="2154882" y="2158467"/>
              <a:ext cx="254155" cy="92569"/>
            </a:xfrm>
            <a:custGeom>
              <a:avLst/>
              <a:gdLst/>
              <a:ahLst/>
              <a:cxnLst/>
              <a:rect l="l" t="t" r="r" b="b"/>
              <a:pathLst>
                <a:path w="8503" h="3097" extrusionOk="0">
                  <a:moveTo>
                    <a:pt x="6336" y="0"/>
                  </a:moveTo>
                  <a:lnTo>
                    <a:pt x="6336" y="786"/>
                  </a:lnTo>
                  <a:lnTo>
                    <a:pt x="1" y="786"/>
                  </a:lnTo>
                  <a:lnTo>
                    <a:pt x="1" y="2334"/>
                  </a:lnTo>
                  <a:lnTo>
                    <a:pt x="6336" y="2334"/>
                  </a:lnTo>
                  <a:lnTo>
                    <a:pt x="6336" y="3096"/>
                  </a:lnTo>
                  <a:lnTo>
                    <a:pt x="8503" y="1548"/>
                  </a:lnTo>
                  <a:lnTo>
                    <a:pt x="6336" y="0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5" name="Google Shape;20375;p84"/>
            <p:cNvSpPr/>
            <p:nvPr/>
          </p:nvSpPr>
          <p:spPr>
            <a:xfrm>
              <a:off x="2065929" y="1986927"/>
              <a:ext cx="64084" cy="32042"/>
            </a:xfrm>
            <a:custGeom>
              <a:avLst/>
              <a:gdLst/>
              <a:ahLst/>
              <a:cxnLst/>
              <a:rect l="l" t="t" r="r" b="b"/>
              <a:pathLst>
                <a:path w="2144" h="1072" extrusionOk="0">
                  <a:moveTo>
                    <a:pt x="0" y="0"/>
                  </a:moveTo>
                  <a:cubicBezTo>
                    <a:pt x="0" y="595"/>
                    <a:pt x="476" y="1072"/>
                    <a:pt x="1072" y="1072"/>
                  </a:cubicBezTo>
                  <a:cubicBezTo>
                    <a:pt x="1667" y="1072"/>
                    <a:pt x="2143" y="595"/>
                    <a:pt x="2143" y="0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6" name="Google Shape;20376;p84"/>
            <p:cNvSpPr/>
            <p:nvPr/>
          </p:nvSpPr>
          <p:spPr>
            <a:xfrm>
              <a:off x="2153477" y="1986927"/>
              <a:ext cx="150915" cy="47704"/>
            </a:xfrm>
            <a:custGeom>
              <a:avLst/>
              <a:gdLst/>
              <a:ahLst/>
              <a:cxnLst/>
              <a:rect l="l" t="t" r="r" b="b"/>
              <a:pathLst>
                <a:path w="5049" h="1596" extrusionOk="0">
                  <a:moveTo>
                    <a:pt x="0" y="0"/>
                  </a:moveTo>
                  <a:lnTo>
                    <a:pt x="0" y="810"/>
                  </a:lnTo>
                  <a:lnTo>
                    <a:pt x="2763" y="810"/>
                  </a:lnTo>
                  <a:lnTo>
                    <a:pt x="2763" y="1596"/>
                  </a:lnTo>
                  <a:lnTo>
                    <a:pt x="5049" y="0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7" name="Google Shape;20377;p84"/>
            <p:cNvSpPr/>
            <p:nvPr/>
          </p:nvSpPr>
          <p:spPr>
            <a:xfrm>
              <a:off x="2119313" y="2095100"/>
              <a:ext cx="64084" cy="10013"/>
            </a:xfrm>
            <a:custGeom>
              <a:avLst/>
              <a:gdLst/>
              <a:ahLst/>
              <a:cxnLst/>
              <a:rect l="l" t="t" r="r" b="b"/>
              <a:pathLst>
                <a:path w="2144" h="335" extrusionOk="0">
                  <a:moveTo>
                    <a:pt x="0" y="1"/>
                  </a:moveTo>
                  <a:lnTo>
                    <a:pt x="0" y="334"/>
                  </a:lnTo>
                  <a:lnTo>
                    <a:pt x="2143" y="334"/>
                  </a:lnTo>
                  <a:lnTo>
                    <a:pt x="2143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8" name="Google Shape;20378;p84"/>
            <p:cNvSpPr/>
            <p:nvPr/>
          </p:nvSpPr>
          <p:spPr>
            <a:xfrm>
              <a:off x="2065929" y="2095100"/>
              <a:ext cx="64084" cy="32072"/>
            </a:xfrm>
            <a:custGeom>
              <a:avLst/>
              <a:gdLst/>
              <a:ahLst/>
              <a:cxnLst/>
              <a:rect l="l" t="t" r="r" b="b"/>
              <a:pathLst>
                <a:path w="2144" h="1073" extrusionOk="0">
                  <a:moveTo>
                    <a:pt x="0" y="1"/>
                  </a:moveTo>
                  <a:cubicBezTo>
                    <a:pt x="0" y="596"/>
                    <a:pt x="476" y="1073"/>
                    <a:pt x="1072" y="1073"/>
                  </a:cubicBezTo>
                  <a:cubicBezTo>
                    <a:pt x="1667" y="1073"/>
                    <a:pt x="2143" y="596"/>
                    <a:pt x="2143" y="1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9" name="Google Shape;20379;p84"/>
            <p:cNvSpPr/>
            <p:nvPr/>
          </p:nvSpPr>
          <p:spPr>
            <a:xfrm>
              <a:off x="2154882" y="2094703"/>
              <a:ext cx="202923" cy="46300"/>
            </a:xfrm>
            <a:custGeom>
              <a:avLst/>
              <a:gdLst/>
              <a:ahLst/>
              <a:cxnLst/>
              <a:rect l="l" t="t" r="r" b="b"/>
              <a:pathLst>
                <a:path w="6789" h="1549" extrusionOk="0">
                  <a:moveTo>
                    <a:pt x="1" y="0"/>
                  </a:moveTo>
                  <a:lnTo>
                    <a:pt x="1" y="763"/>
                  </a:lnTo>
                  <a:lnTo>
                    <a:pt x="4549" y="763"/>
                  </a:lnTo>
                  <a:lnTo>
                    <a:pt x="4549" y="1548"/>
                  </a:lnTo>
                  <a:lnTo>
                    <a:pt x="6788" y="0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0" name="Google Shape;20380;p84"/>
            <p:cNvSpPr/>
            <p:nvPr/>
          </p:nvSpPr>
          <p:spPr>
            <a:xfrm>
              <a:off x="2065929" y="2204737"/>
              <a:ext cx="64084" cy="32042"/>
            </a:xfrm>
            <a:custGeom>
              <a:avLst/>
              <a:gdLst/>
              <a:ahLst/>
              <a:cxnLst/>
              <a:rect l="l" t="t" r="r" b="b"/>
              <a:pathLst>
                <a:path w="2144" h="1072" extrusionOk="0">
                  <a:moveTo>
                    <a:pt x="0" y="0"/>
                  </a:moveTo>
                  <a:cubicBezTo>
                    <a:pt x="0" y="596"/>
                    <a:pt x="476" y="1072"/>
                    <a:pt x="1072" y="1072"/>
                  </a:cubicBezTo>
                  <a:cubicBezTo>
                    <a:pt x="1667" y="1072"/>
                    <a:pt x="2143" y="596"/>
                    <a:pt x="2143" y="0"/>
                  </a:cubicBez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1" name="Google Shape;20381;p84"/>
            <p:cNvSpPr/>
            <p:nvPr/>
          </p:nvSpPr>
          <p:spPr>
            <a:xfrm>
              <a:off x="2154882" y="2204737"/>
              <a:ext cx="254155" cy="45582"/>
            </a:xfrm>
            <a:custGeom>
              <a:avLst/>
              <a:gdLst/>
              <a:ahLst/>
              <a:cxnLst/>
              <a:rect l="l" t="t" r="r" b="b"/>
              <a:pathLst>
                <a:path w="8503" h="1525" extrusionOk="0">
                  <a:moveTo>
                    <a:pt x="1" y="0"/>
                  </a:moveTo>
                  <a:lnTo>
                    <a:pt x="1" y="786"/>
                  </a:lnTo>
                  <a:lnTo>
                    <a:pt x="6336" y="786"/>
                  </a:lnTo>
                  <a:lnTo>
                    <a:pt x="6336" y="1524"/>
                  </a:lnTo>
                  <a:lnTo>
                    <a:pt x="8503" y="0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382" name="Google Shape;20382;p84"/>
          <p:cNvGrpSpPr/>
          <p:nvPr/>
        </p:nvGrpSpPr>
        <p:grpSpPr>
          <a:xfrm>
            <a:off x="2574452" y="1922842"/>
            <a:ext cx="308973" cy="344544"/>
            <a:chOff x="2764952" y="1922842"/>
            <a:chExt cx="308973" cy="344544"/>
          </a:xfrm>
        </p:grpSpPr>
        <p:sp>
          <p:nvSpPr>
            <p:cNvPr id="20383" name="Google Shape;20383;p84"/>
            <p:cNvSpPr/>
            <p:nvPr/>
          </p:nvSpPr>
          <p:spPr>
            <a:xfrm>
              <a:off x="2883825" y="1922842"/>
              <a:ext cx="69793" cy="90447"/>
            </a:xfrm>
            <a:custGeom>
              <a:avLst/>
              <a:gdLst/>
              <a:ahLst/>
              <a:cxnLst/>
              <a:rect l="l" t="t" r="r" b="b"/>
              <a:pathLst>
                <a:path w="2335" h="3026" extrusionOk="0">
                  <a:moveTo>
                    <a:pt x="1168" y="1"/>
                  </a:moveTo>
                  <a:lnTo>
                    <a:pt x="1" y="2597"/>
                  </a:lnTo>
                  <a:lnTo>
                    <a:pt x="1168" y="3025"/>
                  </a:lnTo>
                  <a:lnTo>
                    <a:pt x="2335" y="2597"/>
                  </a:lnTo>
                  <a:lnTo>
                    <a:pt x="1168" y="1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4" name="Google Shape;20384;p84"/>
            <p:cNvSpPr/>
            <p:nvPr/>
          </p:nvSpPr>
          <p:spPr>
            <a:xfrm>
              <a:off x="2918707" y="1922842"/>
              <a:ext cx="34912" cy="90447"/>
            </a:xfrm>
            <a:custGeom>
              <a:avLst/>
              <a:gdLst/>
              <a:ahLst/>
              <a:cxnLst/>
              <a:rect l="l" t="t" r="r" b="b"/>
              <a:pathLst>
                <a:path w="1168" h="3026" extrusionOk="0">
                  <a:moveTo>
                    <a:pt x="1" y="1"/>
                  </a:moveTo>
                  <a:lnTo>
                    <a:pt x="1" y="3025"/>
                  </a:lnTo>
                  <a:lnTo>
                    <a:pt x="1168" y="25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5" name="Google Shape;20385;p84"/>
            <p:cNvSpPr/>
            <p:nvPr/>
          </p:nvSpPr>
          <p:spPr>
            <a:xfrm>
              <a:off x="2852500" y="2000438"/>
              <a:ext cx="132443" cy="82616"/>
            </a:xfrm>
            <a:custGeom>
              <a:avLst/>
              <a:gdLst/>
              <a:ahLst/>
              <a:cxnLst/>
              <a:rect l="l" t="t" r="r" b="b"/>
              <a:pathLst>
                <a:path w="4431" h="2764" extrusionOk="0">
                  <a:moveTo>
                    <a:pt x="1049" y="1"/>
                  </a:moveTo>
                  <a:lnTo>
                    <a:pt x="1" y="2311"/>
                  </a:lnTo>
                  <a:lnTo>
                    <a:pt x="2216" y="2763"/>
                  </a:lnTo>
                  <a:lnTo>
                    <a:pt x="4430" y="2311"/>
                  </a:lnTo>
                  <a:lnTo>
                    <a:pt x="3383" y="1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6" name="Google Shape;20386;p84"/>
            <p:cNvSpPr/>
            <p:nvPr/>
          </p:nvSpPr>
          <p:spPr>
            <a:xfrm>
              <a:off x="2918707" y="2000438"/>
              <a:ext cx="66236" cy="82616"/>
            </a:xfrm>
            <a:custGeom>
              <a:avLst/>
              <a:gdLst/>
              <a:ahLst/>
              <a:cxnLst/>
              <a:rect l="l" t="t" r="r" b="b"/>
              <a:pathLst>
                <a:path w="2216" h="2764" extrusionOk="0">
                  <a:moveTo>
                    <a:pt x="1" y="1"/>
                  </a:moveTo>
                  <a:lnTo>
                    <a:pt x="1" y="2763"/>
                  </a:lnTo>
                  <a:lnTo>
                    <a:pt x="2215" y="2311"/>
                  </a:lnTo>
                  <a:lnTo>
                    <a:pt x="1168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7" name="Google Shape;20387;p84"/>
            <p:cNvSpPr/>
            <p:nvPr/>
          </p:nvSpPr>
          <p:spPr>
            <a:xfrm>
              <a:off x="2821892" y="2069484"/>
              <a:ext cx="193657" cy="82616"/>
            </a:xfrm>
            <a:custGeom>
              <a:avLst/>
              <a:gdLst/>
              <a:ahLst/>
              <a:cxnLst/>
              <a:rect l="l" t="t" r="r" b="b"/>
              <a:pathLst>
                <a:path w="6479" h="2764" extrusionOk="0">
                  <a:moveTo>
                    <a:pt x="1025" y="1"/>
                  </a:moveTo>
                  <a:lnTo>
                    <a:pt x="1" y="2334"/>
                  </a:lnTo>
                  <a:lnTo>
                    <a:pt x="3240" y="2763"/>
                  </a:lnTo>
                  <a:lnTo>
                    <a:pt x="6478" y="2334"/>
                  </a:lnTo>
                  <a:lnTo>
                    <a:pt x="5431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8" name="Google Shape;20388;p84"/>
            <p:cNvSpPr/>
            <p:nvPr/>
          </p:nvSpPr>
          <p:spPr>
            <a:xfrm>
              <a:off x="2918707" y="2069484"/>
              <a:ext cx="96844" cy="82616"/>
            </a:xfrm>
            <a:custGeom>
              <a:avLst/>
              <a:gdLst/>
              <a:ahLst/>
              <a:cxnLst/>
              <a:rect l="l" t="t" r="r" b="b"/>
              <a:pathLst>
                <a:path w="3240" h="2764" extrusionOk="0">
                  <a:moveTo>
                    <a:pt x="1" y="1"/>
                  </a:moveTo>
                  <a:lnTo>
                    <a:pt x="1" y="2763"/>
                  </a:lnTo>
                  <a:lnTo>
                    <a:pt x="3239" y="2334"/>
                  </a:lnTo>
                  <a:lnTo>
                    <a:pt x="2215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9" name="Google Shape;20389;p84"/>
            <p:cNvSpPr/>
            <p:nvPr/>
          </p:nvSpPr>
          <p:spPr>
            <a:xfrm>
              <a:off x="2790597" y="2139248"/>
              <a:ext cx="256277" cy="82586"/>
            </a:xfrm>
            <a:custGeom>
              <a:avLst/>
              <a:gdLst/>
              <a:ahLst/>
              <a:cxnLst/>
              <a:rect l="l" t="t" r="r" b="b"/>
              <a:pathLst>
                <a:path w="8574" h="2763" extrusionOk="0">
                  <a:moveTo>
                    <a:pt x="1048" y="0"/>
                  </a:moveTo>
                  <a:lnTo>
                    <a:pt x="0" y="2310"/>
                  </a:lnTo>
                  <a:lnTo>
                    <a:pt x="4287" y="2763"/>
                  </a:lnTo>
                  <a:lnTo>
                    <a:pt x="8573" y="2310"/>
                  </a:lnTo>
                  <a:lnTo>
                    <a:pt x="7525" y="0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0" name="Google Shape;20390;p84"/>
            <p:cNvSpPr/>
            <p:nvPr/>
          </p:nvSpPr>
          <p:spPr>
            <a:xfrm>
              <a:off x="2918707" y="2139248"/>
              <a:ext cx="128168" cy="82586"/>
            </a:xfrm>
            <a:custGeom>
              <a:avLst/>
              <a:gdLst/>
              <a:ahLst/>
              <a:cxnLst/>
              <a:rect l="l" t="t" r="r" b="b"/>
              <a:pathLst>
                <a:path w="4288" h="2763" extrusionOk="0">
                  <a:moveTo>
                    <a:pt x="1" y="0"/>
                  </a:moveTo>
                  <a:lnTo>
                    <a:pt x="1" y="2763"/>
                  </a:lnTo>
                  <a:lnTo>
                    <a:pt x="4287" y="2310"/>
                  </a:lnTo>
                  <a:lnTo>
                    <a:pt x="3239" y="0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1" name="Google Shape;20391;p84"/>
            <p:cNvSpPr/>
            <p:nvPr/>
          </p:nvSpPr>
          <p:spPr>
            <a:xfrm>
              <a:off x="2764952" y="2208294"/>
              <a:ext cx="308973" cy="59093"/>
            </a:xfrm>
            <a:custGeom>
              <a:avLst/>
              <a:gdLst/>
              <a:ahLst/>
              <a:cxnLst/>
              <a:rect l="l" t="t" r="r" b="b"/>
              <a:pathLst>
                <a:path w="10337" h="1977" extrusionOk="0">
                  <a:moveTo>
                    <a:pt x="882" y="0"/>
                  </a:moveTo>
                  <a:lnTo>
                    <a:pt x="1" y="1977"/>
                  </a:lnTo>
                  <a:lnTo>
                    <a:pt x="10336" y="1977"/>
                  </a:lnTo>
                  <a:lnTo>
                    <a:pt x="9455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2" name="Google Shape;20392;p84"/>
            <p:cNvSpPr/>
            <p:nvPr/>
          </p:nvSpPr>
          <p:spPr>
            <a:xfrm>
              <a:off x="2918707" y="2208294"/>
              <a:ext cx="153784" cy="59093"/>
            </a:xfrm>
            <a:custGeom>
              <a:avLst/>
              <a:gdLst/>
              <a:ahLst/>
              <a:cxnLst/>
              <a:rect l="l" t="t" r="r" b="b"/>
              <a:pathLst>
                <a:path w="5145" h="1977" extrusionOk="0">
                  <a:moveTo>
                    <a:pt x="1" y="0"/>
                  </a:moveTo>
                  <a:lnTo>
                    <a:pt x="1" y="1977"/>
                  </a:lnTo>
                  <a:lnTo>
                    <a:pt x="5145" y="1977"/>
                  </a:lnTo>
                  <a:lnTo>
                    <a:pt x="4287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393" name="Google Shape;20393;p84"/>
          <p:cNvGrpSpPr/>
          <p:nvPr/>
        </p:nvGrpSpPr>
        <p:grpSpPr>
          <a:xfrm>
            <a:off x="3264996" y="1922842"/>
            <a:ext cx="343826" cy="344544"/>
            <a:chOff x="3379296" y="1922842"/>
            <a:chExt cx="343826" cy="344544"/>
          </a:xfrm>
        </p:grpSpPr>
        <p:sp>
          <p:nvSpPr>
            <p:cNvPr id="20394" name="Google Shape;20394;p84"/>
            <p:cNvSpPr/>
            <p:nvPr/>
          </p:nvSpPr>
          <p:spPr>
            <a:xfrm>
              <a:off x="3540165" y="1984058"/>
              <a:ext cx="20684" cy="55566"/>
            </a:xfrm>
            <a:custGeom>
              <a:avLst/>
              <a:gdLst/>
              <a:ahLst/>
              <a:cxnLst/>
              <a:rect l="l" t="t" r="r" b="b"/>
              <a:pathLst>
                <a:path w="692" h="1859" extrusionOk="0">
                  <a:moveTo>
                    <a:pt x="1" y="1"/>
                  </a:moveTo>
                  <a:lnTo>
                    <a:pt x="1" y="1858"/>
                  </a:lnTo>
                  <a:lnTo>
                    <a:pt x="691" y="1858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5" name="Google Shape;20395;p84"/>
            <p:cNvSpPr/>
            <p:nvPr/>
          </p:nvSpPr>
          <p:spPr>
            <a:xfrm>
              <a:off x="3478232" y="2023931"/>
              <a:ext cx="145236" cy="53413"/>
            </a:xfrm>
            <a:custGeom>
              <a:avLst/>
              <a:gdLst/>
              <a:ahLst/>
              <a:cxnLst/>
              <a:rect l="l" t="t" r="r" b="b"/>
              <a:pathLst>
                <a:path w="4859" h="1787" extrusionOk="0">
                  <a:moveTo>
                    <a:pt x="1" y="0"/>
                  </a:moveTo>
                  <a:lnTo>
                    <a:pt x="1" y="1787"/>
                  </a:lnTo>
                  <a:lnTo>
                    <a:pt x="4859" y="1787"/>
                  </a:lnTo>
                  <a:lnTo>
                    <a:pt x="4859" y="0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6" name="Google Shape;20396;p84"/>
            <p:cNvSpPr/>
            <p:nvPr/>
          </p:nvSpPr>
          <p:spPr>
            <a:xfrm>
              <a:off x="3550836" y="1984058"/>
              <a:ext cx="10013" cy="55566"/>
            </a:xfrm>
            <a:custGeom>
              <a:avLst/>
              <a:gdLst/>
              <a:ahLst/>
              <a:cxnLst/>
              <a:rect l="l" t="t" r="r" b="b"/>
              <a:pathLst>
                <a:path w="335" h="1859" extrusionOk="0">
                  <a:moveTo>
                    <a:pt x="1" y="1"/>
                  </a:moveTo>
                  <a:lnTo>
                    <a:pt x="1" y="1858"/>
                  </a:lnTo>
                  <a:lnTo>
                    <a:pt x="334" y="185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7" name="Google Shape;20397;p84"/>
            <p:cNvSpPr/>
            <p:nvPr/>
          </p:nvSpPr>
          <p:spPr>
            <a:xfrm>
              <a:off x="3550836" y="2023931"/>
              <a:ext cx="73350" cy="53413"/>
            </a:xfrm>
            <a:custGeom>
              <a:avLst/>
              <a:gdLst/>
              <a:ahLst/>
              <a:cxnLst/>
              <a:rect l="l" t="t" r="r" b="b"/>
              <a:pathLst>
                <a:path w="2454" h="1787" extrusionOk="0">
                  <a:moveTo>
                    <a:pt x="1" y="0"/>
                  </a:moveTo>
                  <a:lnTo>
                    <a:pt x="1" y="1787"/>
                  </a:lnTo>
                  <a:lnTo>
                    <a:pt x="2454" y="1787"/>
                  </a:lnTo>
                  <a:lnTo>
                    <a:pt x="2454" y="0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8" name="Google Shape;20398;p84"/>
            <p:cNvSpPr/>
            <p:nvPr/>
          </p:nvSpPr>
          <p:spPr>
            <a:xfrm>
              <a:off x="3540165" y="1922842"/>
              <a:ext cx="104675" cy="63397"/>
            </a:xfrm>
            <a:custGeom>
              <a:avLst/>
              <a:gdLst/>
              <a:ahLst/>
              <a:cxnLst/>
              <a:rect l="l" t="t" r="r" b="b"/>
              <a:pathLst>
                <a:path w="3502" h="2121" extrusionOk="0">
                  <a:moveTo>
                    <a:pt x="1" y="1"/>
                  </a:moveTo>
                  <a:lnTo>
                    <a:pt x="1" y="2120"/>
                  </a:lnTo>
                  <a:lnTo>
                    <a:pt x="3501" y="2120"/>
                  </a:lnTo>
                  <a:lnTo>
                    <a:pt x="3501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9" name="Google Shape;20399;p84"/>
            <p:cNvSpPr/>
            <p:nvPr/>
          </p:nvSpPr>
          <p:spPr>
            <a:xfrm>
              <a:off x="3452616" y="2073041"/>
              <a:ext cx="196497" cy="52009"/>
            </a:xfrm>
            <a:custGeom>
              <a:avLst/>
              <a:gdLst/>
              <a:ahLst/>
              <a:cxnLst/>
              <a:rect l="l" t="t" r="r" b="b"/>
              <a:pathLst>
                <a:path w="6574" h="1740" extrusionOk="0">
                  <a:moveTo>
                    <a:pt x="0" y="1"/>
                  </a:moveTo>
                  <a:lnTo>
                    <a:pt x="0" y="1739"/>
                  </a:lnTo>
                  <a:lnTo>
                    <a:pt x="6573" y="1739"/>
                  </a:lnTo>
                  <a:lnTo>
                    <a:pt x="6573" y="1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0" name="Google Shape;20400;p84"/>
            <p:cNvSpPr/>
            <p:nvPr/>
          </p:nvSpPr>
          <p:spPr>
            <a:xfrm>
              <a:off x="3550836" y="2073041"/>
              <a:ext cx="98966" cy="52009"/>
            </a:xfrm>
            <a:custGeom>
              <a:avLst/>
              <a:gdLst/>
              <a:ahLst/>
              <a:cxnLst/>
              <a:rect l="l" t="t" r="r" b="b"/>
              <a:pathLst>
                <a:path w="3311" h="1740" extrusionOk="0">
                  <a:moveTo>
                    <a:pt x="1" y="1"/>
                  </a:moveTo>
                  <a:lnTo>
                    <a:pt x="1" y="1739"/>
                  </a:lnTo>
                  <a:lnTo>
                    <a:pt x="3311" y="1739"/>
                  </a:lnTo>
                  <a:lnTo>
                    <a:pt x="3311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1" name="Google Shape;20401;p84"/>
            <p:cNvSpPr/>
            <p:nvPr/>
          </p:nvSpPr>
          <p:spPr>
            <a:xfrm>
              <a:off x="3427000" y="2121433"/>
              <a:ext cx="247011" cy="52009"/>
            </a:xfrm>
            <a:custGeom>
              <a:avLst/>
              <a:gdLst/>
              <a:ahLst/>
              <a:cxnLst/>
              <a:rect l="l" t="t" r="r" b="b"/>
              <a:pathLst>
                <a:path w="8264" h="1740" extrusionOk="0">
                  <a:moveTo>
                    <a:pt x="0" y="1"/>
                  </a:moveTo>
                  <a:lnTo>
                    <a:pt x="0" y="1739"/>
                  </a:lnTo>
                  <a:lnTo>
                    <a:pt x="8264" y="1739"/>
                  </a:lnTo>
                  <a:lnTo>
                    <a:pt x="8264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2" name="Google Shape;20402;p84"/>
            <p:cNvSpPr/>
            <p:nvPr/>
          </p:nvSpPr>
          <p:spPr>
            <a:xfrm>
              <a:off x="3550118" y="2121433"/>
              <a:ext cx="123894" cy="52009"/>
            </a:xfrm>
            <a:custGeom>
              <a:avLst/>
              <a:gdLst/>
              <a:ahLst/>
              <a:cxnLst/>
              <a:rect l="l" t="t" r="r" b="b"/>
              <a:pathLst>
                <a:path w="4145" h="1740" extrusionOk="0">
                  <a:moveTo>
                    <a:pt x="1" y="1"/>
                  </a:moveTo>
                  <a:lnTo>
                    <a:pt x="1" y="1739"/>
                  </a:lnTo>
                  <a:lnTo>
                    <a:pt x="4145" y="1739"/>
                  </a:lnTo>
                  <a:lnTo>
                    <a:pt x="4145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3" name="Google Shape;20403;p84"/>
            <p:cNvSpPr/>
            <p:nvPr/>
          </p:nvSpPr>
          <p:spPr>
            <a:xfrm>
              <a:off x="3404224" y="2169855"/>
              <a:ext cx="292563" cy="52696"/>
            </a:xfrm>
            <a:custGeom>
              <a:avLst/>
              <a:gdLst/>
              <a:ahLst/>
              <a:cxnLst/>
              <a:rect l="l" t="t" r="r" b="b"/>
              <a:pathLst>
                <a:path w="9788" h="1763" extrusionOk="0">
                  <a:moveTo>
                    <a:pt x="0" y="0"/>
                  </a:moveTo>
                  <a:lnTo>
                    <a:pt x="0" y="1763"/>
                  </a:lnTo>
                  <a:lnTo>
                    <a:pt x="9788" y="1763"/>
                  </a:lnTo>
                  <a:lnTo>
                    <a:pt x="9788" y="0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4" name="Google Shape;20404;p84"/>
            <p:cNvSpPr/>
            <p:nvPr/>
          </p:nvSpPr>
          <p:spPr>
            <a:xfrm>
              <a:off x="3550836" y="2169855"/>
              <a:ext cx="147388" cy="52696"/>
            </a:xfrm>
            <a:custGeom>
              <a:avLst/>
              <a:gdLst/>
              <a:ahLst/>
              <a:cxnLst/>
              <a:rect l="l" t="t" r="r" b="b"/>
              <a:pathLst>
                <a:path w="4931" h="1763" extrusionOk="0">
                  <a:moveTo>
                    <a:pt x="1" y="0"/>
                  </a:moveTo>
                  <a:lnTo>
                    <a:pt x="1" y="1763"/>
                  </a:lnTo>
                  <a:lnTo>
                    <a:pt x="4930" y="1763"/>
                  </a:lnTo>
                  <a:lnTo>
                    <a:pt x="4930" y="0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5" name="Google Shape;20405;p84"/>
            <p:cNvSpPr/>
            <p:nvPr/>
          </p:nvSpPr>
          <p:spPr>
            <a:xfrm>
              <a:off x="3379296" y="2218965"/>
              <a:ext cx="343825" cy="48422"/>
            </a:xfrm>
            <a:custGeom>
              <a:avLst/>
              <a:gdLst/>
              <a:ahLst/>
              <a:cxnLst/>
              <a:rect l="l" t="t" r="r" b="b"/>
              <a:pathLst>
                <a:path w="11503" h="1620" extrusionOk="0">
                  <a:moveTo>
                    <a:pt x="1" y="1"/>
                  </a:moveTo>
                  <a:lnTo>
                    <a:pt x="1" y="1620"/>
                  </a:lnTo>
                  <a:lnTo>
                    <a:pt x="11503" y="1620"/>
                  </a:lnTo>
                  <a:lnTo>
                    <a:pt x="1150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6" name="Google Shape;20406;p84"/>
            <p:cNvSpPr/>
            <p:nvPr/>
          </p:nvSpPr>
          <p:spPr>
            <a:xfrm>
              <a:off x="3550836" y="2218965"/>
              <a:ext cx="172286" cy="48422"/>
            </a:xfrm>
            <a:custGeom>
              <a:avLst/>
              <a:gdLst/>
              <a:ahLst/>
              <a:cxnLst/>
              <a:rect l="l" t="t" r="r" b="b"/>
              <a:pathLst>
                <a:path w="5764" h="1620" extrusionOk="0">
                  <a:moveTo>
                    <a:pt x="1" y="1"/>
                  </a:moveTo>
                  <a:lnTo>
                    <a:pt x="1" y="1620"/>
                  </a:lnTo>
                  <a:lnTo>
                    <a:pt x="5764" y="1620"/>
                  </a:lnTo>
                  <a:lnTo>
                    <a:pt x="5764" y="1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407" name="Google Shape;20407;p84"/>
          <p:cNvGrpSpPr/>
          <p:nvPr/>
        </p:nvGrpSpPr>
        <p:grpSpPr>
          <a:xfrm>
            <a:off x="4038814" y="1922125"/>
            <a:ext cx="343826" cy="345261"/>
            <a:chOff x="4076914" y="1922125"/>
            <a:chExt cx="343826" cy="345261"/>
          </a:xfrm>
        </p:grpSpPr>
        <p:sp>
          <p:nvSpPr>
            <p:cNvPr id="20408" name="Google Shape;20408;p84"/>
            <p:cNvSpPr/>
            <p:nvPr/>
          </p:nvSpPr>
          <p:spPr>
            <a:xfrm>
              <a:off x="4076914" y="1922125"/>
              <a:ext cx="181552" cy="179430"/>
            </a:xfrm>
            <a:custGeom>
              <a:avLst/>
              <a:gdLst/>
              <a:ahLst/>
              <a:cxnLst/>
              <a:rect l="l" t="t" r="r" b="b"/>
              <a:pathLst>
                <a:path w="6074" h="6003" extrusionOk="0">
                  <a:moveTo>
                    <a:pt x="1" y="1"/>
                  </a:moveTo>
                  <a:lnTo>
                    <a:pt x="1" y="1858"/>
                  </a:lnTo>
                  <a:cubicBezTo>
                    <a:pt x="1" y="4049"/>
                    <a:pt x="1739" y="5764"/>
                    <a:pt x="3882" y="5764"/>
                  </a:cubicBezTo>
                  <a:lnTo>
                    <a:pt x="4335" y="5764"/>
                  </a:lnTo>
                  <a:lnTo>
                    <a:pt x="5121" y="6002"/>
                  </a:lnTo>
                  <a:lnTo>
                    <a:pt x="5764" y="5764"/>
                  </a:lnTo>
                  <a:lnTo>
                    <a:pt x="6073" y="5026"/>
                  </a:lnTo>
                  <a:lnTo>
                    <a:pt x="5764" y="4335"/>
                  </a:lnTo>
                  <a:lnTo>
                    <a:pt x="5764" y="3883"/>
                  </a:lnTo>
                  <a:cubicBezTo>
                    <a:pt x="5764" y="1716"/>
                    <a:pt x="4001" y="1"/>
                    <a:pt x="1858" y="1"/>
                  </a:cubicBez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9" name="Google Shape;20409;p84"/>
            <p:cNvSpPr/>
            <p:nvPr/>
          </p:nvSpPr>
          <p:spPr>
            <a:xfrm>
              <a:off x="4235661" y="2085864"/>
              <a:ext cx="185079" cy="181522"/>
            </a:xfrm>
            <a:custGeom>
              <a:avLst/>
              <a:gdLst/>
              <a:ahLst/>
              <a:cxnLst/>
              <a:rect l="l" t="t" r="r" b="b"/>
              <a:pathLst>
                <a:path w="6192" h="6073" extrusionOk="0">
                  <a:moveTo>
                    <a:pt x="1167" y="0"/>
                  </a:moveTo>
                  <a:lnTo>
                    <a:pt x="429" y="286"/>
                  </a:lnTo>
                  <a:lnTo>
                    <a:pt x="0" y="1000"/>
                  </a:lnTo>
                  <a:lnTo>
                    <a:pt x="429" y="1691"/>
                  </a:lnTo>
                  <a:lnTo>
                    <a:pt x="429" y="2167"/>
                  </a:lnTo>
                  <a:cubicBezTo>
                    <a:pt x="429" y="4334"/>
                    <a:pt x="2191" y="6073"/>
                    <a:pt x="4334" y="6073"/>
                  </a:cubicBezTo>
                  <a:lnTo>
                    <a:pt x="6192" y="6073"/>
                  </a:lnTo>
                  <a:lnTo>
                    <a:pt x="6192" y="4192"/>
                  </a:lnTo>
                  <a:cubicBezTo>
                    <a:pt x="6192" y="2048"/>
                    <a:pt x="4454" y="286"/>
                    <a:pt x="2310" y="286"/>
                  </a:cubicBezTo>
                  <a:lnTo>
                    <a:pt x="1834" y="286"/>
                  </a:lnTo>
                  <a:lnTo>
                    <a:pt x="1167" y="0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0" name="Google Shape;20410;p84"/>
            <p:cNvSpPr/>
            <p:nvPr/>
          </p:nvSpPr>
          <p:spPr>
            <a:xfrm>
              <a:off x="4249171" y="2086581"/>
              <a:ext cx="171569" cy="180805"/>
            </a:xfrm>
            <a:custGeom>
              <a:avLst/>
              <a:gdLst/>
              <a:ahLst/>
              <a:cxnLst/>
              <a:rect l="l" t="t" r="r" b="b"/>
              <a:pathLst>
                <a:path w="5740" h="6049" extrusionOk="0">
                  <a:moveTo>
                    <a:pt x="739" y="0"/>
                  </a:moveTo>
                  <a:lnTo>
                    <a:pt x="1" y="286"/>
                  </a:lnTo>
                  <a:lnTo>
                    <a:pt x="5740" y="6049"/>
                  </a:lnTo>
                  <a:lnTo>
                    <a:pt x="5740" y="4168"/>
                  </a:lnTo>
                  <a:cubicBezTo>
                    <a:pt x="5740" y="2039"/>
                    <a:pt x="4025" y="286"/>
                    <a:pt x="1924" y="286"/>
                  </a:cubicBezTo>
                  <a:cubicBezTo>
                    <a:pt x="1910" y="286"/>
                    <a:pt x="1896" y="286"/>
                    <a:pt x="1882" y="286"/>
                  </a:cubicBezTo>
                  <a:lnTo>
                    <a:pt x="1406" y="286"/>
                  </a:lnTo>
                  <a:lnTo>
                    <a:pt x="739" y="0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1" name="Google Shape;20411;p84"/>
            <p:cNvSpPr/>
            <p:nvPr/>
          </p:nvSpPr>
          <p:spPr>
            <a:xfrm>
              <a:off x="4077631" y="1922842"/>
              <a:ext cx="180835" cy="171598"/>
            </a:xfrm>
            <a:custGeom>
              <a:avLst/>
              <a:gdLst/>
              <a:ahLst/>
              <a:cxnLst/>
              <a:rect l="l" t="t" r="r" b="b"/>
              <a:pathLst>
                <a:path w="6050" h="5741" extrusionOk="0">
                  <a:moveTo>
                    <a:pt x="0" y="1"/>
                  </a:moveTo>
                  <a:lnTo>
                    <a:pt x="5740" y="5740"/>
                  </a:lnTo>
                  <a:lnTo>
                    <a:pt x="6049" y="5002"/>
                  </a:lnTo>
                  <a:lnTo>
                    <a:pt x="5763" y="4335"/>
                  </a:lnTo>
                  <a:lnTo>
                    <a:pt x="5763" y="3906"/>
                  </a:lnTo>
                  <a:cubicBezTo>
                    <a:pt x="5763" y="1715"/>
                    <a:pt x="4025" y="1"/>
                    <a:pt x="1882" y="1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2" name="Google Shape;20412;p84"/>
            <p:cNvSpPr/>
            <p:nvPr/>
          </p:nvSpPr>
          <p:spPr>
            <a:xfrm>
              <a:off x="4248454" y="1961281"/>
              <a:ext cx="134565" cy="133847"/>
            </a:xfrm>
            <a:custGeom>
              <a:avLst/>
              <a:gdLst/>
              <a:ahLst/>
              <a:cxnLst/>
              <a:rect l="l" t="t" r="r" b="b"/>
              <a:pathLst>
                <a:path w="4502" h="4478" extrusionOk="0">
                  <a:moveTo>
                    <a:pt x="3097" y="1"/>
                  </a:moveTo>
                  <a:cubicBezTo>
                    <a:pt x="1358" y="1"/>
                    <a:pt x="1" y="1382"/>
                    <a:pt x="1" y="3097"/>
                  </a:cubicBezTo>
                  <a:lnTo>
                    <a:pt x="1" y="4478"/>
                  </a:lnTo>
                  <a:lnTo>
                    <a:pt x="1406" y="4478"/>
                  </a:lnTo>
                  <a:cubicBezTo>
                    <a:pt x="3121" y="4478"/>
                    <a:pt x="4502" y="3097"/>
                    <a:pt x="4502" y="1382"/>
                  </a:cubicBezTo>
                  <a:lnTo>
                    <a:pt x="4502" y="1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3" name="Google Shape;20413;p84"/>
            <p:cNvSpPr/>
            <p:nvPr/>
          </p:nvSpPr>
          <p:spPr>
            <a:xfrm>
              <a:off x="4114635" y="2094412"/>
              <a:ext cx="134565" cy="134535"/>
            </a:xfrm>
            <a:custGeom>
              <a:avLst/>
              <a:gdLst/>
              <a:ahLst/>
              <a:cxnLst/>
              <a:rect l="l" t="t" r="r" b="b"/>
              <a:pathLst>
                <a:path w="4502" h="4501" extrusionOk="0">
                  <a:moveTo>
                    <a:pt x="3097" y="0"/>
                  </a:moveTo>
                  <a:cubicBezTo>
                    <a:pt x="1382" y="0"/>
                    <a:pt x="1" y="1405"/>
                    <a:pt x="1" y="3096"/>
                  </a:cubicBezTo>
                  <a:lnTo>
                    <a:pt x="1" y="4501"/>
                  </a:lnTo>
                  <a:lnTo>
                    <a:pt x="1406" y="4501"/>
                  </a:lnTo>
                  <a:cubicBezTo>
                    <a:pt x="3144" y="4501"/>
                    <a:pt x="4502" y="3096"/>
                    <a:pt x="4502" y="1405"/>
                  </a:cubicBezTo>
                  <a:lnTo>
                    <a:pt x="4502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4" name="Google Shape;20414;p84"/>
            <p:cNvSpPr/>
            <p:nvPr/>
          </p:nvSpPr>
          <p:spPr>
            <a:xfrm>
              <a:off x="4139564" y="1979096"/>
              <a:ext cx="52696" cy="19937"/>
            </a:xfrm>
            <a:custGeom>
              <a:avLst/>
              <a:gdLst/>
              <a:ahLst/>
              <a:cxnLst/>
              <a:rect l="l" t="t" r="r" b="b"/>
              <a:pathLst>
                <a:path w="1763" h="667" extrusionOk="0">
                  <a:moveTo>
                    <a:pt x="0" y="0"/>
                  </a:moveTo>
                  <a:lnTo>
                    <a:pt x="0" y="667"/>
                  </a:lnTo>
                  <a:lnTo>
                    <a:pt x="1763" y="667"/>
                  </a:lnTo>
                  <a:lnTo>
                    <a:pt x="176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5" name="Google Shape;20415;p84"/>
            <p:cNvSpPr/>
            <p:nvPr/>
          </p:nvSpPr>
          <p:spPr>
            <a:xfrm>
              <a:off x="4139564" y="2021779"/>
              <a:ext cx="52696" cy="19967"/>
            </a:xfrm>
            <a:custGeom>
              <a:avLst/>
              <a:gdLst/>
              <a:ahLst/>
              <a:cxnLst/>
              <a:rect l="l" t="t" r="r" b="b"/>
              <a:pathLst>
                <a:path w="1763" h="668" extrusionOk="0">
                  <a:moveTo>
                    <a:pt x="0" y="1"/>
                  </a:moveTo>
                  <a:lnTo>
                    <a:pt x="0" y="668"/>
                  </a:lnTo>
                  <a:lnTo>
                    <a:pt x="1763" y="668"/>
                  </a:lnTo>
                  <a:lnTo>
                    <a:pt x="176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6" name="Google Shape;20416;p84"/>
            <p:cNvSpPr/>
            <p:nvPr/>
          </p:nvSpPr>
          <p:spPr>
            <a:xfrm>
              <a:off x="4304707" y="2147079"/>
              <a:ext cx="51979" cy="20654"/>
            </a:xfrm>
            <a:custGeom>
              <a:avLst/>
              <a:gdLst/>
              <a:ahLst/>
              <a:cxnLst/>
              <a:rect l="l" t="t" r="r" b="b"/>
              <a:pathLst>
                <a:path w="1739" h="691" extrusionOk="0">
                  <a:moveTo>
                    <a:pt x="0" y="0"/>
                  </a:moveTo>
                  <a:lnTo>
                    <a:pt x="0" y="691"/>
                  </a:lnTo>
                  <a:lnTo>
                    <a:pt x="1739" y="691"/>
                  </a:lnTo>
                  <a:lnTo>
                    <a:pt x="173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7" name="Google Shape;20417;p84"/>
            <p:cNvSpPr/>
            <p:nvPr/>
          </p:nvSpPr>
          <p:spPr>
            <a:xfrm>
              <a:off x="4304707" y="2190480"/>
              <a:ext cx="51979" cy="20684"/>
            </a:xfrm>
            <a:custGeom>
              <a:avLst/>
              <a:gdLst/>
              <a:ahLst/>
              <a:cxnLst/>
              <a:rect l="l" t="t" r="r" b="b"/>
              <a:pathLst>
                <a:path w="1739" h="692" extrusionOk="0">
                  <a:moveTo>
                    <a:pt x="0" y="1"/>
                  </a:moveTo>
                  <a:lnTo>
                    <a:pt x="0" y="692"/>
                  </a:lnTo>
                  <a:lnTo>
                    <a:pt x="1739" y="692"/>
                  </a:lnTo>
                  <a:lnTo>
                    <a:pt x="173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8" name="Google Shape;20418;p84"/>
            <p:cNvSpPr/>
            <p:nvPr/>
          </p:nvSpPr>
          <p:spPr>
            <a:xfrm>
              <a:off x="4114635" y="2094412"/>
              <a:ext cx="134565" cy="134535"/>
            </a:xfrm>
            <a:custGeom>
              <a:avLst/>
              <a:gdLst/>
              <a:ahLst/>
              <a:cxnLst/>
              <a:rect l="l" t="t" r="r" b="b"/>
              <a:pathLst>
                <a:path w="4502" h="4501" extrusionOk="0">
                  <a:moveTo>
                    <a:pt x="4502" y="0"/>
                  </a:moveTo>
                  <a:lnTo>
                    <a:pt x="1" y="4501"/>
                  </a:lnTo>
                  <a:lnTo>
                    <a:pt x="1406" y="4501"/>
                  </a:lnTo>
                  <a:cubicBezTo>
                    <a:pt x="3144" y="4501"/>
                    <a:pt x="4502" y="3096"/>
                    <a:pt x="4502" y="1405"/>
                  </a:cubicBezTo>
                  <a:lnTo>
                    <a:pt x="450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9" name="Google Shape;20419;p84"/>
            <p:cNvSpPr/>
            <p:nvPr/>
          </p:nvSpPr>
          <p:spPr>
            <a:xfrm>
              <a:off x="4248454" y="1961281"/>
              <a:ext cx="134565" cy="133847"/>
            </a:xfrm>
            <a:custGeom>
              <a:avLst/>
              <a:gdLst/>
              <a:ahLst/>
              <a:cxnLst/>
              <a:rect l="l" t="t" r="r" b="b"/>
              <a:pathLst>
                <a:path w="4502" h="4478" extrusionOk="0">
                  <a:moveTo>
                    <a:pt x="4502" y="1"/>
                  </a:moveTo>
                  <a:lnTo>
                    <a:pt x="1" y="4478"/>
                  </a:lnTo>
                  <a:lnTo>
                    <a:pt x="1406" y="4478"/>
                  </a:lnTo>
                  <a:cubicBezTo>
                    <a:pt x="3121" y="4478"/>
                    <a:pt x="4502" y="3097"/>
                    <a:pt x="4502" y="1382"/>
                  </a:cubicBezTo>
                  <a:lnTo>
                    <a:pt x="4502" y="1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0" name="Google Shape;20420;p84"/>
            <p:cNvSpPr/>
            <p:nvPr/>
          </p:nvSpPr>
          <p:spPr>
            <a:xfrm>
              <a:off x="4139564" y="1979096"/>
              <a:ext cx="52696" cy="19937"/>
            </a:xfrm>
            <a:custGeom>
              <a:avLst/>
              <a:gdLst/>
              <a:ahLst/>
              <a:cxnLst/>
              <a:rect l="l" t="t" r="r" b="b"/>
              <a:pathLst>
                <a:path w="1763" h="667" extrusionOk="0">
                  <a:moveTo>
                    <a:pt x="0" y="0"/>
                  </a:moveTo>
                  <a:lnTo>
                    <a:pt x="0" y="262"/>
                  </a:lnTo>
                  <a:lnTo>
                    <a:pt x="429" y="667"/>
                  </a:lnTo>
                  <a:lnTo>
                    <a:pt x="1763" y="667"/>
                  </a:lnTo>
                  <a:lnTo>
                    <a:pt x="176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1" name="Google Shape;20421;p84"/>
            <p:cNvSpPr/>
            <p:nvPr/>
          </p:nvSpPr>
          <p:spPr>
            <a:xfrm>
              <a:off x="4175133" y="2021779"/>
              <a:ext cx="17127" cy="16410"/>
            </a:xfrm>
            <a:custGeom>
              <a:avLst/>
              <a:gdLst/>
              <a:ahLst/>
              <a:cxnLst/>
              <a:rect l="l" t="t" r="r" b="b"/>
              <a:pathLst>
                <a:path w="573" h="549" extrusionOk="0">
                  <a:moveTo>
                    <a:pt x="1" y="1"/>
                  </a:moveTo>
                  <a:lnTo>
                    <a:pt x="573" y="549"/>
                  </a:lnTo>
                  <a:lnTo>
                    <a:pt x="57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2" name="Google Shape;20422;p84"/>
            <p:cNvSpPr/>
            <p:nvPr/>
          </p:nvSpPr>
          <p:spPr>
            <a:xfrm>
              <a:off x="4304707" y="2147079"/>
              <a:ext cx="51979" cy="20654"/>
            </a:xfrm>
            <a:custGeom>
              <a:avLst/>
              <a:gdLst/>
              <a:ahLst/>
              <a:cxnLst/>
              <a:rect l="l" t="t" r="r" b="b"/>
              <a:pathLst>
                <a:path w="1739" h="691" extrusionOk="0">
                  <a:moveTo>
                    <a:pt x="0" y="0"/>
                  </a:moveTo>
                  <a:lnTo>
                    <a:pt x="0" y="119"/>
                  </a:lnTo>
                  <a:lnTo>
                    <a:pt x="548" y="691"/>
                  </a:lnTo>
                  <a:lnTo>
                    <a:pt x="1739" y="691"/>
                  </a:lnTo>
                  <a:lnTo>
                    <a:pt x="173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3" name="Google Shape;20423;p84"/>
            <p:cNvSpPr/>
            <p:nvPr/>
          </p:nvSpPr>
          <p:spPr>
            <a:xfrm>
              <a:off x="4343834" y="2190480"/>
              <a:ext cx="12853" cy="13570"/>
            </a:xfrm>
            <a:custGeom>
              <a:avLst/>
              <a:gdLst/>
              <a:ahLst/>
              <a:cxnLst/>
              <a:rect l="l" t="t" r="r" b="b"/>
              <a:pathLst>
                <a:path w="430" h="454" extrusionOk="0">
                  <a:moveTo>
                    <a:pt x="1" y="1"/>
                  </a:moveTo>
                  <a:lnTo>
                    <a:pt x="430" y="453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424" name="Google Shape;20424;p84"/>
          <p:cNvGrpSpPr/>
          <p:nvPr/>
        </p:nvGrpSpPr>
        <p:grpSpPr>
          <a:xfrm>
            <a:off x="4782742" y="1922842"/>
            <a:ext cx="343827" cy="344544"/>
            <a:chOff x="4744642" y="1922842"/>
            <a:chExt cx="343827" cy="344544"/>
          </a:xfrm>
        </p:grpSpPr>
        <p:sp>
          <p:nvSpPr>
            <p:cNvPr id="20425" name="Google Shape;20425;p84"/>
            <p:cNvSpPr/>
            <p:nvPr/>
          </p:nvSpPr>
          <p:spPr>
            <a:xfrm>
              <a:off x="4798743" y="1984775"/>
              <a:ext cx="237775" cy="220708"/>
            </a:xfrm>
            <a:custGeom>
              <a:avLst/>
              <a:gdLst/>
              <a:ahLst/>
              <a:cxnLst/>
              <a:rect l="l" t="t" r="r" b="b"/>
              <a:pathLst>
                <a:path w="7955" h="7384" extrusionOk="0">
                  <a:moveTo>
                    <a:pt x="6668" y="1"/>
                  </a:moveTo>
                  <a:cubicBezTo>
                    <a:pt x="5978" y="1"/>
                    <a:pt x="5359" y="405"/>
                    <a:pt x="5025" y="1001"/>
                  </a:cubicBezTo>
                  <a:lnTo>
                    <a:pt x="4001" y="2930"/>
                  </a:lnTo>
                  <a:lnTo>
                    <a:pt x="2286" y="6073"/>
                  </a:lnTo>
                  <a:cubicBezTo>
                    <a:pt x="2096" y="6478"/>
                    <a:pt x="1691" y="6716"/>
                    <a:pt x="1262" y="6716"/>
                  </a:cubicBezTo>
                  <a:lnTo>
                    <a:pt x="0" y="6716"/>
                  </a:lnTo>
                  <a:lnTo>
                    <a:pt x="0" y="7383"/>
                  </a:lnTo>
                  <a:lnTo>
                    <a:pt x="1262" y="7383"/>
                  </a:lnTo>
                  <a:cubicBezTo>
                    <a:pt x="1929" y="7383"/>
                    <a:pt x="2572" y="7002"/>
                    <a:pt x="2882" y="6407"/>
                  </a:cubicBezTo>
                  <a:lnTo>
                    <a:pt x="4001" y="4359"/>
                  </a:lnTo>
                  <a:lnTo>
                    <a:pt x="5621" y="1287"/>
                  </a:lnTo>
                  <a:cubicBezTo>
                    <a:pt x="5835" y="906"/>
                    <a:pt x="6216" y="667"/>
                    <a:pt x="6668" y="667"/>
                  </a:cubicBezTo>
                  <a:lnTo>
                    <a:pt x="7954" y="667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6" name="Google Shape;20426;p84"/>
            <p:cNvSpPr/>
            <p:nvPr/>
          </p:nvSpPr>
          <p:spPr>
            <a:xfrm>
              <a:off x="4918334" y="1984775"/>
              <a:ext cx="118185" cy="130291"/>
            </a:xfrm>
            <a:custGeom>
              <a:avLst/>
              <a:gdLst/>
              <a:ahLst/>
              <a:cxnLst/>
              <a:rect l="l" t="t" r="r" b="b"/>
              <a:pathLst>
                <a:path w="3954" h="4359" extrusionOk="0">
                  <a:moveTo>
                    <a:pt x="2667" y="1"/>
                  </a:moveTo>
                  <a:cubicBezTo>
                    <a:pt x="1977" y="1"/>
                    <a:pt x="1358" y="405"/>
                    <a:pt x="1024" y="1001"/>
                  </a:cubicBezTo>
                  <a:lnTo>
                    <a:pt x="0" y="2930"/>
                  </a:lnTo>
                  <a:lnTo>
                    <a:pt x="0" y="4359"/>
                  </a:lnTo>
                  <a:lnTo>
                    <a:pt x="1620" y="1287"/>
                  </a:lnTo>
                  <a:cubicBezTo>
                    <a:pt x="1834" y="906"/>
                    <a:pt x="2215" y="667"/>
                    <a:pt x="2667" y="667"/>
                  </a:cubicBezTo>
                  <a:lnTo>
                    <a:pt x="3953" y="667"/>
                  </a:lnTo>
                  <a:lnTo>
                    <a:pt x="3953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7" name="Google Shape;20427;p84"/>
            <p:cNvSpPr/>
            <p:nvPr/>
          </p:nvSpPr>
          <p:spPr>
            <a:xfrm>
              <a:off x="4766701" y="2116471"/>
              <a:ext cx="20684" cy="56970"/>
            </a:xfrm>
            <a:custGeom>
              <a:avLst/>
              <a:gdLst/>
              <a:ahLst/>
              <a:cxnLst/>
              <a:rect l="l" t="t" r="r" b="b"/>
              <a:pathLst>
                <a:path w="692" h="1906" extrusionOk="0">
                  <a:moveTo>
                    <a:pt x="1" y="0"/>
                  </a:moveTo>
                  <a:lnTo>
                    <a:pt x="1" y="1905"/>
                  </a:lnTo>
                  <a:lnTo>
                    <a:pt x="691" y="1905"/>
                  </a:lnTo>
                  <a:lnTo>
                    <a:pt x="691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8" name="Google Shape;20428;p84"/>
            <p:cNvSpPr/>
            <p:nvPr/>
          </p:nvSpPr>
          <p:spPr>
            <a:xfrm>
              <a:off x="4766701" y="1922842"/>
              <a:ext cx="20684" cy="49857"/>
            </a:xfrm>
            <a:custGeom>
              <a:avLst/>
              <a:gdLst/>
              <a:ahLst/>
              <a:cxnLst/>
              <a:rect l="l" t="t" r="r" b="b"/>
              <a:pathLst>
                <a:path w="692" h="1668" extrusionOk="0">
                  <a:moveTo>
                    <a:pt x="1" y="1"/>
                  </a:moveTo>
                  <a:lnTo>
                    <a:pt x="1" y="1668"/>
                  </a:lnTo>
                  <a:lnTo>
                    <a:pt x="691" y="1668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9" name="Google Shape;20429;p84"/>
            <p:cNvSpPr/>
            <p:nvPr/>
          </p:nvSpPr>
          <p:spPr>
            <a:xfrm>
              <a:off x="4766701" y="2016100"/>
              <a:ext cx="20684" cy="56970"/>
            </a:xfrm>
            <a:custGeom>
              <a:avLst/>
              <a:gdLst/>
              <a:ahLst/>
              <a:cxnLst/>
              <a:rect l="l" t="t" r="r" b="b"/>
              <a:pathLst>
                <a:path w="692" h="1906" extrusionOk="0">
                  <a:moveTo>
                    <a:pt x="1" y="0"/>
                  </a:moveTo>
                  <a:lnTo>
                    <a:pt x="1" y="1906"/>
                  </a:lnTo>
                  <a:lnTo>
                    <a:pt x="691" y="1906"/>
                  </a:lnTo>
                  <a:lnTo>
                    <a:pt x="691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0" name="Google Shape;20430;p84"/>
            <p:cNvSpPr/>
            <p:nvPr/>
          </p:nvSpPr>
          <p:spPr>
            <a:xfrm>
              <a:off x="4766701" y="2217530"/>
              <a:ext cx="20684" cy="49857"/>
            </a:xfrm>
            <a:custGeom>
              <a:avLst/>
              <a:gdLst/>
              <a:ahLst/>
              <a:cxnLst/>
              <a:rect l="l" t="t" r="r" b="b"/>
              <a:pathLst>
                <a:path w="692" h="1668" extrusionOk="0">
                  <a:moveTo>
                    <a:pt x="1" y="1"/>
                  </a:moveTo>
                  <a:lnTo>
                    <a:pt x="1" y="1668"/>
                  </a:lnTo>
                  <a:lnTo>
                    <a:pt x="691" y="1668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1" name="Google Shape;20431;p84"/>
            <p:cNvSpPr/>
            <p:nvPr/>
          </p:nvSpPr>
          <p:spPr>
            <a:xfrm>
              <a:off x="5046444" y="2116471"/>
              <a:ext cx="19967" cy="56970"/>
            </a:xfrm>
            <a:custGeom>
              <a:avLst/>
              <a:gdLst/>
              <a:ahLst/>
              <a:cxnLst/>
              <a:rect l="l" t="t" r="r" b="b"/>
              <a:pathLst>
                <a:path w="668" h="1906" extrusionOk="0">
                  <a:moveTo>
                    <a:pt x="1" y="0"/>
                  </a:moveTo>
                  <a:lnTo>
                    <a:pt x="1" y="1905"/>
                  </a:lnTo>
                  <a:lnTo>
                    <a:pt x="668" y="1905"/>
                  </a:lnTo>
                  <a:lnTo>
                    <a:pt x="668" y="0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2" name="Google Shape;20432;p84"/>
            <p:cNvSpPr/>
            <p:nvPr/>
          </p:nvSpPr>
          <p:spPr>
            <a:xfrm>
              <a:off x="5046444" y="1922842"/>
              <a:ext cx="19967" cy="49857"/>
            </a:xfrm>
            <a:custGeom>
              <a:avLst/>
              <a:gdLst/>
              <a:ahLst/>
              <a:cxnLst/>
              <a:rect l="l" t="t" r="r" b="b"/>
              <a:pathLst>
                <a:path w="668" h="1668" extrusionOk="0">
                  <a:moveTo>
                    <a:pt x="1" y="1"/>
                  </a:moveTo>
                  <a:lnTo>
                    <a:pt x="1" y="1668"/>
                  </a:lnTo>
                  <a:lnTo>
                    <a:pt x="668" y="1668"/>
                  </a:lnTo>
                  <a:lnTo>
                    <a:pt x="668" y="1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3" name="Google Shape;20433;p84"/>
            <p:cNvSpPr/>
            <p:nvPr/>
          </p:nvSpPr>
          <p:spPr>
            <a:xfrm>
              <a:off x="5046444" y="2016100"/>
              <a:ext cx="19967" cy="56970"/>
            </a:xfrm>
            <a:custGeom>
              <a:avLst/>
              <a:gdLst/>
              <a:ahLst/>
              <a:cxnLst/>
              <a:rect l="l" t="t" r="r" b="b"/>
              <a:pathLst>
                <a:path w="668" h="1906" extrusionOk="0">
                  <a:moveTo>
                    <a:pt x="1" y="0"/>
                  </a:moveTo>
                  <a:lnTo>
                    <a:pt x="1" y="1906"/>
                  </a:lnTo>
                  <a:lnTo>
                    <a:pt x="668" y="1906"/>
                  </a:lnTo>
                  <a:lnTo>
                    <a:pt x="668" y="0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4" name="Google Shape;20434;p84"/>
            <p:cNvSpPr/>
            <p:nvPr/>
          </p:nvSpPr>
          <p:spPr>
            <a:xfrm>
              <a:off x="5046444" y="2217530"/>
              <a:ext cx="19967" cy="49857"/>
            </a:xfrm>
            <a:custGeom>
              <a:avLst/>
              <a:gdLst/>
              <a:ahLst/>
              <a:cxnLst/>
              <a:rect l="l" t="t" r="r" b="b"/>
              <a:pathLst>
                <a:path w="668" h="1668" extrusionOk="0">
                  <a:moveTo>
                    <a:pt x="1" y="1"/>
                  </a:moveTo>
                  <a:lnTo>
                    <a:pt x="1" y="1668"/>
                  </a:lnTo>
                  <a:lnTo>
                    <a:pt x="668" y="1668"/>
                  </a:lnTo>
                  <a:lnTo>
                    <a:pt x="668" y="1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5" name="Google Shape;20435;p84"/>
            <p:cNvSpPr/>
            <p:nvPr/>
          </p:nvSpPr>
          <p:spPr>
            <a:xfrm>
              <a:off x="4799461" y="1983370"/>
              <a:ext cx="236340" cy="121742"/>
            </a:xfrm>
            <a:custGeom>
              <a:avLst/>
              <a:gdLst/>
              <a:ahLst/>
              <a:cxnLst/>
              <a:rect l="l" t="t" r="r" b="b"/>
              <a:pathLst>
                <a:path w="7907" h="4073" extrusionOk="0">
                  <a:moveTo>
                    <a:pt x="0" y="0"/>
                  </a:moveTo>
                  <a:lnTo>
                    <a:pt x="0" y="667"/>
                  </a:lnTo>
                  <a:lnTo>
                    <a:pt x="1477" y="667"/>
                  </a:lnTo>
                  <a:cubicBezTo>
                    <a:pt x="1834" y="667"/>
                    <a:pt x="2143" y="834"/>
                    <a:pt x="2429" y="1072"/>
                  </a:cubicBezTo>
                  <a:lnTo>
                    <a:pt x="3977" y="2524"/>
                  </a:lnTo>
                  <a:lnTo>
                    <a:pt x="5001" y="3501"/>
                  </a:lnTo>
                  <a:cubicBezTo>
                    <a:pt x="5406" y="3858"/>
                    <a:pt x="5906" y="4072"/>
                    <a:pt x="6430" y="4072"/>
                  </a:cubicBezTo>
                  <a:lnTo>
                    <a:pt x="7907" y="4072"/>
                  </a:lnTo>
                  <a:lnTo>
                    <a:pt x="7907" y="3382"/>
                  </a:lnTo>
                  <a:lnTo>
                    <a:pt x="6430" y="3358"/>
                  </a:lnTo>
                  <a:cubicBezTo>
                    <a:pt x="6073" y="3358"/>
                    <a:pt x="5763" y="3215"/>
                    <a:pt x="5477" y="2977"/>
                  </a:cubicBezTo>
                  <a:lnTo>
                    <a:pt x="4001" y="1572"/>
                  </a:lnTo>
                  <a:lnTo>
                    <a:pt x="2905" y="548"/>
                  </a:lnTo>
                  <a:cubicBezTo>
                    <a:pt x="2501" y="191"/>
                    <a:pt x="2001" y="0"/>
                    <a:pt x="1477" y="0"/>
                  </a:cubicBezTo>
                  <a:close/>
                </a:path>
              </a:pathLst>
            </a:custGeom>
            <a:solidFill>
              <a:srgbClr val="DBE0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6" name="Google Shape;20436;p84"/>
            <p:cNvSpPr/>
            <p:nvPr/>
          </p:nvSpPr>
          <p:spPr>
            <a:xfrm>
              <a:off x="4802300" y="2083712"/>
              <a:ext cx="233501" cy="121772"/>
            </a:xfrm>
            <a:custGeom>
              <a:avLst/>
              <a:gdLst/>
              <a:ahLst/>
              <a:cxnLst/>
              <a:rect l="l" t="t" r="r" b="b"/>
              <a:pathLst>
                <a:path w="7812" h="4074" extrusionOk="0">
                  <a:moveTo>
                    <a:pt x="0" y="1"/>
                  </a:moveTo>
                  <a:lnTo>
                    <a:pt x="0" y="691"/>
                  </a:lnTo>
                  <a:lnTo>
                    <a:pt x="1334" y="691"/>
                  </a:lnTo>
                  <a:cubicBezTo>
                    <a:pt x="1739" y="691"/>
                    <a:pt x="2048" y="834"/>
                    <a:pt x="2334" y="1072"/>
                  </a:cubicBezTo>
                  <a:lnTo>
                    <a:pt x="3882" y="2525"/>
                  </a:lnTo>
                  <a:lnTo>
                    <a:pt x="4906" y="3525"/>
                  </a:lnTo>
                  <a:cubicBezTo>
                    <a:pt x="5311" y="3883"/>
                    <a:pt x="5811" y="4073"/>
                    <a:pt x="6335" y="4073"/>
                  </a:cubicBezTo>
                  <a:lnTo>
                    <a:pt x="7812" y="4073"/>
                  </a:lnTo>
                  <a:lnTo>
                    <a:pt x="7812" y="3406"/>
                  </a:lnTo>
                  <a:lnTo>
                    <a:pt x="7812" y="3359"/>
                  </a:lnTo>
                  <a:lnTo>
                    <a:pt x="6335" y="3359"/>
                  </a:lnTo>
                  <a:cubicBezTo>
                    <a:pt x="5954" y="3359"/>
                    <a:pt x="5621" y="3216"/>
                    <a:pt x="5359" y="2978"/>
                  </a:cubicBezTo>
                  <a:lnTo>
                    <a:pt x="3882" y="1573"/>
                  </a:lnTo>
                  <a:lnTo>
                    <a:pt x="2763" y="572"/>
                  </a:lnTo>
                  <a:cubicBezTo>
                    <a:pt x="2382" y="215"/>
                    <a:pt x="1882" y="1"/>
                    <a:pt x="1334" y="1"/>
                  </a:cubicBezTo>
                  <a:close/>
                </a:path>
              </a:pathLst>
            </a:custGeom>
            <a:solidFill>
              <a:srgbClr val="9BA7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7" name="Google Shape;20437;p84"/>
            <p:cNvSpPr/>
            <p:nvPr/>
          </p:nvSpPr>
          <p:spPr>
            <a:xfrm>
              <a:off x="4744642" y="1961999"/>
              <a:ext cx="64084" cy="6408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68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8" name="Google Shape;20438;p84"/>
            <p:cNvSpPr/>
            <p:nvPr/>
          </p:nvSpPr>
          <p:spPr>
            <a:xfrm>
              <a:off x="4744642" y="2062370"/>
              <a:ext cx="64084" cy="6408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0"/>
                  </a:moveTo>
                  <a:cubicBezTo>
                    <a:pt x="477" y="0"/>
                    <a:pt x="0" y="477"/>
                    <a:pt x="0" y="1072"/>
                  </a:cubicBezTo>
                  <a:cubicBezTo>
                    <a:pt x="0" y="1667"/>
                    <a:pt x="477" y="2144"/>
                    <a:pt x="1072" y="2144"/>
                  </a:cubicBezTo>
                  <a:cubicBezTo>
                    <a:pt x="1667" y="2144"/>
                    <a:pt x="2144" y="1667"/>
                    <a:pt x="2144" y="1072"/>
                  </a:cubicBezTo>
                  <a:cubicBezTo>
                    <a:pt x="2144" y="477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9" name="Google Shape;20439;p84"/>
            <p:cNvSpPr/>
            <p:nvPr/>
          </p:nvSpPr>
          <p:spPr>
            <a:xfrm>
              <a:off x="4744642" y="2163459"/>
              <a:ext cx="64084" cy="6408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0"/>
                  </a:moveTo>
                  <a:cubicBezTo>
                    <a:pt x="477" y="0"/>
                    <a:pt x="0" y="500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67"/>
                    <a:pt x="2144" y="1072"/>
                  </a:cubicBezTo>
                  <a:cubicBezTo>
                    <a:pt x="2144" y="500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0" name="Google Shape;20440;p84"/>
            <p:cNvSpPr/>
            <p:nvPr/>
          </p:nvSpPr>
          <p:spPr>
            <a:xfrm>
              <a:off x="5024385" y="1961999"/>
              <a:ext cx="64084" cy="6408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1"/>
                  </a:moveTo>
                  <a:cubicBezTo>
                    <a:pt x="501" y="1"/>
                    <a:pt x="0" y="477"/>
                    <a:pt x="0" y="1072"/>
                  </a:cubicBezTo>
                  <a:cubicBezTo>
                    <a:pt x="0" y="1668"/>
                    <a:pt x="501" y="2144"/>
                    <a:pt x="1072" y="2144"/>
                  </a:cubicBezTo>
                  <a:cubicBezTo>
                    <a:pt x="1668" y="2144"/>
                    <a:pt x="2144" y="1668"/>
                    <a:pt x="2144" y="1072"/>
                  </a:cubicBezTo>
                  <a:cubicBezTo>
                    <a:pt x="2144" y="477"/>
                    <a:pt x="1668" y="1"/>
                    <a:pt x="1072" y="1"/>
                  </a:cubicBez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1" name="Google Shape;20441;p84"/>
            <p:cNvSpPr/>
            <p:nvPr/>
          </p:nvSpPr>
          <p:spPr>
            <a:xfrm>
              <a:off x="4918334" y="2031045"/>
              <a:ext cx="117468" cy="74067"/>
            </a:xfrm>
            <a:custGeom>
              <a:avLst/>
              <a:gdLst/>
              <a:ahLst/>
              <a:cxnLst/>
              <a:rect l="l" t="t" r="r" b="b"/>
              <a:pathLst>
                <a:path w="3930" h="2478" extrusionOk="0">
                  <a:moveTo>
                    <a:pt x="0" y="1"/>
                  </a:moveTo>
                  <a:lnTo>
                    <a:pt x="0" y="929"/>
                  </a:lnTo>
                  <a:lnTo>
                    <a:pt x="1024" y="1906"/>
                  </a:lnTo>
                  <a:cubicBezTo>
                    <a:pt x="1429" y="2263"/>
                    <a:pt x="1929" y="2477"/>
                    <a:pt x="2453" y="2477"/>
                  </a:cubicBezTo>
                  <a:lnTo>
                    <a:pt x="3930" y="2477"/>
                  </a:lnTo>
                  <a:lnTo>
                    <a:pt x="3930" y="1787"/>
                  </a:lnTo>
                  <a:lnTo>
                    <a:pt x="2453" y="1787"/>
                  </a:lnTo>
                  <a:cubicBezTo>
                    <a:pt x="2072" y="1787"/>
                    <a:pt x="1739" y="1644"/>
                    <a:pt x="1477" y="140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2" name="Google Shape;20442;p84"/>
            <p:cNvSpPr/>
            <p:nvPr/>
          </p:nvSpPr>
          <p:spPr>
            <a:xfrm>
              <a:off x="4916899" y="2132134"/>
              <a:ext cx="117468" cy="73350"/>
            </a:xfrm>
            <a:custGeom>
              <a:avLst/>
              <a:gdLst/>
              <a:ahLst/>
              <a:cxnLst/>
              <a:rect l="l" t="t" r="r" b="b"/>
              <a:pathLst>
                <a:path w="3930" h="2454" extrusionOk="0">
                  <a:moveTo>
                    <a:pt x="1" y="0"/>
                  </a:moveTo>
                  <a:lnTo>
                    <a:pt x="1" y="905"/>
                  </a:lnTo>
                  <a:lnTo>
                    <a:pt x="1048" y="1905"/>
                  </a:lnTo>
                  <a:cubicBezTo>
                    <a:pt x="1429" y="2263"/>
                    <a:pt x="1953" y="2453"/>
                    <a:pt x="2477" y="2453"/>
                  </a:cubicBezTo>
                  <a:lnTo>
                    <a:pt x="3930" y="2453"/>
                  </a:lnTo>
                  <a:lnTo>
                    <a:pt x="3930" y="1786"/>
                  </a:lnTo>
                  <a:lnTo>
                    <a:pt x="2477" y="1786"/>
                  </a:lnTo>
                  <a:cubicBezTo>
                    <a:pt x="2120" y="1786"/>
                    <a:pt x="1787" y="1667"/>
                    <a:pt x="1501" y="138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3" name="Google Shape;20443;p84"/>
            <p:cNvSpPr/>
            <p:nvPr/>
          </p:nvSpPr>
          <p:spPr>
            <a:xfrm>
              <a:off x="5024385" y="2062370"/>
              <a:ext cx="64084" cy="6408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0"/>
                  </a:moveTo>
                  <a:cubicBezTo>
                    <a:pt x="501" y="0"/>
                    <a:pt x="0" y="477"/>
                    <a:pt x="0" y="1072"/>
                  </a:cubicBezTo>
                  <a:cubicBezTo>
                    <a:pt x="0" y="1667"/>
                    <a:pt x="501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44" y="477"/>
                    <a:pt x="1668" y="0"/>
                    <a:pt x="1072" y="0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4" name="Google Shape;20444;p84"/>
            <p:cNvSpPr/>
            <p:nvPr/>
          </p:nvSpPr>
          <p:spPr>
            <a:xfrm>
              <a:off x="5024385" y="2163459"/>
              <a:ext cx="64084" cy="6408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0"/>
                  </a:moveTo>
                  <a:cubicBezTo>
                    <a:pt x="501" y="0"/>
                    <a:pt x="0" y="500"/>
                    <a:pt x="0" y="1072"/>
                  </a:cubicBezTo>
                  <a:cubicBezTo>
                    <a:pt x="0" y="1667"/>
                    <a:pt x="501" y="2143"/>
                    <a:pt x="1072" y="2143"/>
                  </a:cubicBezTo>
                  <a:cubicBezTo>
                    <a:pt x="1668" y="2143"/>
                    <a:pt x="2144" y="1667"/>
                    <a:pt x="2144" y="1072"/>
                  </a:cubicBezTo>
                  <a:cubicBezTo>
                    <a:pt x="2144" y="500"/>
                    <a:pt x="1668" y="0"/>
                    <a:pt x="1072" y="0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445" name="Google Shape;20445;p84"/>
          <p:cNvGrpSpPr/>
          <p:nvPr/>
        </p:nvGrpSpPr>
        <p:grpSpPr>
          <a:xfrm>
            <a:off x="5523800" y="1922842"/>
            <a:ext cx="343856" cy="344545"/>
            <a:chOff x="5409500" y="1922842"/>
            <a:chExt cx="343856" cy="344545"/>
          </a:xfrm>
        </p:grpSpPr>
        <p:sp>
          <p:nvSpPr>
            <p:cNvPr id="20446" name="Google Shape;20446;p84"/>
            <p:cNvSpPr/>
            <p:nvPr/>
          </p:nvSpPr>
          <p:spPr>
            <a:xfrm>
              <a:off x="5441543" y="2066644"/>
              <a:ext cx="56253" cy="190071"/>
            </a:xfrm>
            <a:custGeom>
              <a:avLst/>
              <a:gdLst/>
              <a:ahLst/>
              <a:cxnLst/>
              <a:rect l="l" t="t" r="r" b="b"/>
              <a:pathLst>
                <a:path w="1882" h="6359" extrusionOk="0">
                  <a:moveTo>
                    <a:pt x="1" y="0"/>
                  </a:moveTo>
                  <a:lnTo>
                    <a:pt x="1" y="6359"/>
                  </a:lnTo>
                  <a:lnTo>
                    <a:pt x="1882" y="6359"/>
                  </a:lnTo>
                  <a:lnTo>
                    <a:pt x="1882" y="0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7" name="Google Shape;20447;p84"/>
            <p:cNvSpPr/>
            <p:nvPr/>
          </p:nvSpPr>
          <p:spPr>
            <a:xfrm>
              <a:off x="5469311" y="2066644"/>
              <a:ext cx="28485" cy="190071"/>
            </a:xfrm>
            <a:custGeom>
              <a:avLst/>
              <a:gdLst/>
              <a:ahLst/>
              <a:cxnLst/>
              <a:rect l="l" t="t" r="r" b="b"/>
              <a:pathLst>
                <a:path w="953" h="6359" extrusionOk="0">
                  <a:moveTo>
                    <a:pt x="0" y="0"/>
                  </a:moveTo>
                  <a:lnTo>
                    <a:pt x="0" y="6359"/>
                  </a:lnTo>
                  <a:lnTo>
                    <a:pt x="953" y="6359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8" name="Google Shape;20448;p84"/>
            <p:cNvSpPr/>
            <p:nvPr/>
          </p:nvSpPr>
          <p:spPr>
            <a:xfrm>
              <a:off x="5553302" y="2022496"/>
              <a:ext cx="55566" cy="234218"/>
            </a:xfrm>
            <a:custGeom>
              <a:avLst/>
              <a:gdLst/>
              <a:ahLst/>
              <a:cxnLst/>
              <a:rect l="l" t="t" r="r" b="b"/>
              <a:pathLst>
                <a:path w="1859" h="7836" extrusionOk="0">
                  <a:moveTo>
                    <a:pt x="1" y="1"/>
                  </a:moveTo>
                  <a:lnTo>
                    <a:pt x="1" y="7836"/>
                  </a:lnTo>
                  <a:lnTo>
                    <a:pt x="1858" y="7836"/>
                  </a:lnTo>
                  <a:lnTo>
                    <a:pt x="1858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9" name="Google Shape;20449;p84"/>
            <p:cNvSpPr/>
            <p:nvPr/>
          </p:nvSpPr>
          <p:spPr>
            <a:xfrm>
              <a:off x="5580353" y="2022496"/>
              <a:ext cx="28515" cy="234218"/>
            </a:xfrm>
            <a:custGeom>
              <a:avLst/>
              <a:gdLst/>
              <a:ahLst/>
              <a:cxnLst/>
              <a:rect l="l" t="t" r="r" b="b"/>
              <a:pathLst>
                <a:path w="954" h="7836" extrusionOk="0">
                  <a:moveTo>
                    <a:pt x="0" y="1"/>
                  </a:moveTo>
                  <a:lnTo>
                    <a:pt x="0" y="7836"/>
                  </a:lnTo>
                  <a:lnTo>
                    <a:pt x="953" y="7836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0" name="Google Shape;20450;p84"/>
            <p:cNvSpPr/>
            <p:nvPr/>
          </p:nvSpPr>
          <p:spPr>
            <a:xfrm>
              <a:off x="5665062" y="1976944"/>
              <a:ext cx="56253" cy="279770"/>
            </a:xfrm>
            <a:custGeom>
              <a:avLst/>
              <a:gdLst/>
              <a:ahLst/>
              <a:cxnLst/>
              <a:rect l="l" t="t" r="r" b="b"/>
              <a:pathLst>
                <a:path w="1882" h="9360" extrusionOk="0">
                  <a:moveTo>
                    <a:pt x="0" y="1"/>
                  </a:moveTo>
                  <a:lnTo>
                    <a:pt x="0" y="9360"/>
                  </a:lnTo>
                  <a:lnTo>
                    <a:pt x="1882" y="9360"/>
                  </a:lnTo>
                  <a:lnTo>
                    <a:pt x="1882" y="1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1" name="Google Shape;20451;p84"/>
            <p:cNvSpPr/>
            <p:nvPr/>
          </p:nvSpPr>
          <p:spPr>
            <a:xfrm>
              <a:off x="5692830" y="1976944"/>
              <a:ext cx="28485" cy="279770"/>
            </a:xfrm>
            <a:custGeom>
              <a:avLst/>
              <a:gdLst/>
              <a:ahLst/>
              <a:cxnLst/>
              <a:rect l="l" t="t" r="r" b="b"/>
              <a:pathLst>
                <a:path w="953" h="9360" extrusionOk="0">
                  <a:moveTo>
                    <a:pt x="0" y="1"/>
                  </a:moveTo>
                  <a:lnTo>
                    <a:pt x="0" y="9360"/>
                  </a:lnTo>
                  <a:lnTo>
                    <a:pt x="953" y="9360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2" name="Google Shape;20452;p84"/>
            <p:cNvSpPr/>
            <p:nvPr/>
          </p:nvSpPr>
          <p:spPr>
            <a:xfrm>
              <a:off x="5497766" y="1976944"/>
              <a:ext cx="56283" cy="279770"/>
            </a:xfrm>
            <a:custGeom>
              <a:avLst/>
              <a:gdLst/>
              <a:ahLst/>
              <a:cxnLst/>
              <a:rect l="l" t="t" r="r" b="b"/>
              <a:pathLst>
                <a:path w="1883" h="9360" extrusionOk="0">
                  <a:moveTo>
                    <a:pt x="1" y="1"/>
                  </a:moveTo>
                  <a:lnTo>
                    <a:pt x="1" y="9360"/>
                  </a:lnTo>
                  <a:lnTo>
                    <a:pt x="1882" y="9360"/>
                  </a:lnTo>
                  <a:lnTo>
                    <a:pt x="1882" y="1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3" name="Google Shape;20453;p84"/>
            <p:cNvSpPr/>
            <p:nvPr/>
          </p:nvSpPr>
          <p:spPr>
            <a:xfrm>
              <a:off x="5525534" y="1976944"/>
              <a:ext cx="28515" cy="279770"/>
            </a:xfrm>
            <a:custGeom>
              <a:avLst/>
              <a:gdLst/>
              <a:ahLst/>
              <a:cxnLst/>
              <a:rect l="l" t="t" r="r" b="b"/>
              <a:pathLst>
                <a:path w="954" h="9360" extrusionOk="0">
                  <a:moveTo>
                    <a:pt x="1" y="1"/>
                  </a:moveTo>
                  <a:lnTo>
                    <a:pt x="1" y="9360"/>
                  </a:lnTo>
                  <a:lnTo>
                    <a:pt x="953" y="9360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4" name="Google Shape;20454;p84"/>
            <p:cNvSpPr/>
            <p:nvPr/>
          </p:nvSpPr>
          <p:spPr>
            <a:xfrm>
              <a:off x="5608838" y="1922842"/>
              <a:ext cx="56253" cy="333871"/>
            </a:xfrm>
            <a:custGeom>
              <a:avLst/>
              <a:gdLst/>
              <a:ahLst/>
              <a:cxnLst/>
              <a:rect l="l" t="t" r="r" b="b"/>
              <a:pathLst>
                <a:path w="1882" h="11170" extrusionOk="0">
                  <a:moveTo>
                    <a:pt x="0" y="1"/>
                  </a:moveTo>
                  <a:lnTo>
                    <a:pt x="0" y="11170"/>
                  </a:lnTo>
                  <a:lnTo>
                    <a:pt x="1881" y="11170"/>
                  </a:lnTo>
                  <a:lnTo>
                    <a:pt x="1881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5" name="Google Shape;20455;p84"/>
            <p:cNvSpPr/>
            <p:nvPr/>
          </p:nvSpPr>
          <p:spPr>
            <a:xfrm>
              <a:off x="5637294" y="1922842"/>
              <a:ext cx="28515" cy="333871"/>
            </a:xfrm>
            <a:custGeom>
              <a:avLst/>
              <a:gdLst/>
              <a:ahLst/>
              <a:cxnLst/>
              <a:rect l="l" t="t" r="r" b="b"/>
              <a:pathLst>
                <a:path w="954" h="11170" extrusionOk="0">
                  <a:moveTo>
                    <a:pt x="1" y="1"/>
                  </a:moveTo>
                  <a:lnTo>
                    <a:pt x="1" y="11170"/>
                  </a:lnTo>
                  <a:lnTo>
                    <a:pt x="953" y="11170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6" name="Google Shape;20456;p84"/>
            <p:cNvSpPr/>
            <p:nvPr/>
          </p:nvSpPr>
          <p:spPr>
            <a:xfrm>
              <a:off x="5409500" y="2246733"/>
              <a:ext cx="343855" cy="20654"/>
            </a:xfrm>
            <a:custGeom>
              <a:avLst/>
              <a:gdLst/>
              <a:ahLst/>
              <a:cxnLst/>
              <a:rect l="l" t="t" r="r" b="b"/>
              <a:pathLst>
                <a:path w="11504" h="691" extrusionOk="0">
                  <a:moveTo>
                    <a:pt x="1" y="0"/>
                  </a:moveTo>
                  <a:lnTo>
                    <a:pt x="1" y="691"/>
                  </a:lnTo>
                  <a:lnTo>
                    <a:pt x="11503" y="691"/>
                  </a:lnTo>
                  <a:lnTo>
                    <a:pt x="11503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7" name="Google Shape;20457;p84"/>
            <p:cNvSpPr/>
            <p:nvPr/>
          </p:nvSpPr>
          <p:spPr>
            <a:xfrm>
              <a:off x="5581788" y="2246733"/>
              <a:ext cx="171569" cy="20654"/>
            </a:xfrm>
            <a:custGeom>
              <a:avLst/>
              <a:gdLst/>
              <a:ahLst/>
              <a:cxnLst/>
              <a:rect l="l" t="t" r="r" b="b"/>
              <a:pathLst>
                <a:path w="5740" h="691" extrusionOk="0">
                  <a:moveTo>
                    <a:pt x="0" y="0"/>
                  </a:moveTo>
                  <a:lnTo>
                    <a:pt x="0" y="691"/>
                  </a:lnTo>
                  <a:lnTo>
                    <a:pt x="5739" y="691"/>
                  </a:lnTo>
                  <a:lnTo>
                    <a:pt x="5739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458" name="Google Shape;20458;p84"/>
          <p:cNvGrpSpPr/>
          <p:nvPr/>
        </p:nvGrpSpPr>
        <p:grpSpPr>
          <a:xfrm>
            <a:off x="6272720" y="1934948"/>
            <a:ext cx="344544" cy="319646"/>
            <a:chOff x="6082220" y="1934948"/>
            <a:chExt cx="344544" cy="319646"/>
          </a:xfrm>
        </p:grpSpPr>
        <p:sp>
          <p:nvSpPr>
            <p:cNvPr id="20459" name="Google Shape;20459;p84"/>
            <p:cNvSpPr/>
            <p:nvPr/>
          </p:nvSpPr>
          <p:spPr>
            <a:xfrm>
              <a:off x="6211047" y="2190480"/>
              <a:ext cx="215716" cy="64114"/>
            </a:xfrm>
            <a:custGeom>
              <a:avLst/>
              <a:gdLst/>
              <a:ahLst/>
              <a:cxnLst/>
              <a:rect l="l" t="t" r="r" b="b"/>
              <a:pathLst>
                <a:path w="7217" h="2145" extrusionOk="0">
                  <a:moveTo>
                    <a:pt x="1" y="1"/>
                  </a:moveTo>
                  <a:lnTo>
                    <a:pt x="1" y="2144"/>
                  </a:lnTo>
                  <a:lnTo>
                    <a:pt x="7217" y="2144"/>
                  </a:lnTo>
                  <a:lnTo>
                    <a:pt x="7217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0" name="Google Shape;20460;p84"/>
            <p:cNvSpPr/>
            <p:nvPr/>
          </p:nvSpPr>
          <p:spPr>
            <a:xfrm>
              <a:off x="6211047" y="2222522"/>
              <a:ext cx="215716" cy="32072"/>
            </a:xfrm>
            <a:custGeom>
              <a:avLst/>
              <a:gdLst/>
              <a:ahLst/>
              <a:cxnLst/>
              <a:rect l="l" t="t" r="r" b="b"/>
              <a:pathLst>
                <a:path w="7217" h="1073" extrusionOk="0">
                  <a:moveTo>
                    <a:pt x="1" y="1"/>
                  </a:moveTo>
                  <a:lnTo>
                    <a:pt x="1" y="1072"/>
                  </a:lnTo>
                  <a:lnTo>
                    <a:pt x="7217" y="1072"/>
                  </a:lnTo>
                  <a:lnTo>
                    <a:pt x="7217" y="1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1" name="Google Shape;20461;p84"/>
            <p:cNvSpPr/>
            <p:nvPr/>
          </p:nvSpPr>
          <p:spPr>
            <a:xfrm>
              <a:off x="6267300" y="2102244"/>
              <a:ext cx="159463" cy="64084"/>
            </a:xfrm>
            <a:custGeom>
              <a:avLst/>
              <a:gdLst/>
              <a:ahLst/>
              <a:cxnLst/>
              <a:rect l="l" t="t" r="r" b="b"/>
              <a:pathLst>
                <a:path w="5335" h="2144" extrusionOk="0">
                  <a:moveTo>
                    <a:pt x="0" y="0"/>
                  </a:moveTo>
                  <a:lnTo>
                    <a:pt x="0" y="2143"/>
                  </a:lnTo>
                  <a:lnTo>
                    <a:pt x="5335" y="2143"/>
                  </a:lnTo>
                  <a:lnTo>
                    <a:pt x="533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2" name="Google Shape;20462;p84"/>
            <p:cNvSpPr/>
            <p:nvPr/>
          </p:nvSpPr>
          <p:spPr>
            <a:xfrm>
              <a:off x="6267300" y="2135691"/>
              <a:ext cx="159463" cy="32042"/>
            </a:xfrm>
            <a:custGeom>
              <a:avLst/>
              <a:gdLst/>
              <a:ahLst/>
              <a:cxnLst/>
              <a:rect l="l" t="t" r="r" b="b"/>
              <a:pathLst>
                <a:path w="5335" h="1072" extrusionOk="0">
                  <a:moveTo>
                    <a:pt x="0" y="0"/>
                  </a:moveTo>
                  <a:lnTo>
                    <a:pt x="0" y="1072"/>
                  </a:lnTo>
                  <a:lnTo>
                    <a:pt x="5335" y="1072"/>
                  </a:lnTo>
                  <a:lnTo>
                    <a:pt x="5335" y="0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3" name="Google Shape;20463;p84"/>
            <p:cNvSpPr/>
            <p:nvPr/>
          </p:nvSpPr>
          <p:spPr>
            <a:xfrm>
              <a:off x="6320684" y="2015383"/>
              <a:ext cx="106080" cy="64084"/>
            </a:xfrm>
            <a:custGeom>
              <a:avLst/>
              <a:gdLst/>
              <a:ahLst/>
              <a:cxnLst/>
              <a:rect l="l" t="t" r="r" b="b"/>
              <a:pathLst>
                <a:path w="3549" h="2144" extrusionOk="0">
                  <a:moveTo>
                    <a:pt x="0" y="1"/>
                  </a:moveTo>
                  <a:lnTo>
                    <a:pt x="0" y="2144"/>
                  </a:lnTo>
                  <a:lnTo>
                    <a:pt x="3549" y="2144"/>
                  </a:lnTo>
                  <a:lnTo>
                    <a:pt x="3549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4" name="Google Shape;20464;p84"/>
            <p:cNvSpPr/>
            <p:nvPr/>
          </p:nvSpPr>
          <p:spPr>
            <a:xfrm>
              <a:off x="6320684" y="2048142"/>
              <a:ext cx="106080" cy="32042"/>
            </a:xfrm>
            <a:custGeom>
              <a:avLst/>
              <a:gdLst/>
              <a:ahLst/>
              <a:cxnLst/>
              <a:rect l="l" t="t" r="r" b="b"/>
              <a:pathLst>
                <a:path w="3549" h="1072" extrusionOk="0">
                  <a:moveTo>
                    <a:pt x="0" y="0"/>
                  </a:moveTo>
                  <a:lnTo>
                    <a:pt x="0" y="1072"/>
                  </a:lnTo>
                  <a:lnTo>
                    <a:pt x="3549" y="1072"/>
                  </a:lnTo>
                  <a:lnTo>
                    <a:pt x="3549" y="0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5" name="Google Shape;20465;p84"/>
            <p:cNvSpPr/>
            <p:nvPr/>
          </p:nvSpPr>
          <p:spPr>
            <a:xfrm>
              <a:off x="6082220" y="2015383"/>
              <a:ext cx="270505" cy="64084"/>
            </a:xfrm>
            <a:custGeom>
              <a:avLst/>
              <a:gdLst/>
              <a:ahLst/>
              <a:cxnLst/>
              <a:rect l="l" t="t" r="r" b="b"/>
              <a:pathLst>
                <a:path w="9050" h="2144" extrusionOk="0">
                  <a:moveTo>
                    <a:pt x="1" y="1"/>
                  </a:moveTo>
                  <a:lnTo>
                    <a:pt x="1" y="2144"/>
                  </a:lnTo>
                  <a:lnTo>
                    <a:pt x="7978" y="2144"/>
                  </a:lnTo>
                  <a:lnTo>
                    <a:pt x="9050" y="1072"/>
                  </a:lnTo>
                  <a:lnTo>
                    <a:pt x="7978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6" name="Google Shape;20466;p84"/>
            <p:cNvSpPr/>
            <p:nvPr/>
          </p:nvSpPr>
          <p:spPr>
            <a:xfrm>
              <a:off x="6082938" y="2102244"/>
              <a:ext cx="219273" cy="64084"/>
            </a:xfrm>
            <a:custGeom>
              <a:avLst/>
              <a:gdLst/>
              <a:ahLst/>
              <a:cxnLst/>
              <a:rect l="l" t="t" r="r" b="b"/>
              <a:pathLst>
                <a:path w="7336" h="2144" extrusionOk="0">
                  <a:moveTo>
                    <a:pt x="0" y="0"/>
                  </a:moveTo>
                  <a:lnTo>
                    <a:pt x="0" y="2143"/>
                  </a:lnTo>
                  <a:lnTo>
                    <a:pt x="6264" y="2143"/>
                  </a:lnTo>
                  <a:lnTo>
                    <a:pt x="7335" y="1072"/>
                  </a:lnTo>
                  <a:lnTo>
                    <a:pt x="6264" y="0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7" name="Google Shape;20467;p84"/>
            <p:cNvSpPr/>
            <p:nvPr/>
          </p:nvSpPr>
          <p:spPr>
            <a:xfrm>
              <a:off x="6082220" y="2189792"/>
              <a:ext cx="160898" cy="64084"/>
            </a:xfrm>
            <a:custGeom>
              <a:avLst/>
              <a:gdLst/>
              <a:ahLst/>
              <a:cxnLst/>
              <a:rect l="l" t="t" r="r" b="b"/>
              <a:pathLst>
                <a:path w="5383" h="2144" extrusionOk="0">
                  <a:moveTo>
                    <a:pt x="1" y="0"/>
                  </a:moveTo>
                  <a:lnTo>
                    <a:pt x="1" y="2143"/>
                  </a:lnTo>
                  <a:lnTo>
                    <a:pt x="4311" y="2143"/>
                  </a:lnTo>
                  <a:lnTo>
                    <a:pt x="5383" y="1072"/>
                  </a:lnTo>
                  <a:lnTo>
                    <a:pt x="4311" y="0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8" name="Google Shape;20468;p84"/>
            <p:cNvSpPr/>
            <p:nvPr/>
          </p:nvSpPr>
          <p:spPr>
            <a:xfrm>
              <a:off x="6364802" y="1974104"/>
              <a:ext cx="61962" cy="20684"/>
            </a:xfrm>
            <a:custGeom>
              <a:avLst/>
              <a:gdLst/>
              <a:ahLst/>
              <a:cxnLst/>
              <a:rect l="l" t="t" r="r" b="b"/>
              <a:pathLst>
                <a:path w="2073" h="692" extrusionOk="0">
                  <a:moveTo>
                    <a:pt x="1" y="0"/>
                  </a:moveTo>
                  <a:lnTo>
                    <a:pt x="1" y="691"/>
                  </a:lnTo>
                  <a:lnTo>
                    <a:pt x="2073" y="691"/>
                  </a:lnTo>
                  <a:lnTo>
                    <a:pt x="2073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9" name="Google Shape;20469;p84"/>
            <p:cNvSpPr/>
            <p:nvPr/>
          </p:nvSpPr>
          <p:spPr>
            <a:xfrm>
              <a:off x="6364802" y="1934948"/>
              <a:ext cx="61962" cy="20684"/>
            </a:xfrm>
            <a:custGeom>
              <a:avLst/>
              <a:gdLst/>
              <a:ahLst/>
              <a:cxnLst/>
              <a:rect l="l" t="t" r="r" b="b"/>
              <a:pathLst>
                <a:path w="2073" h="692" extrusionOk="0">
                  <a:moveTo>
                    <a:pt x="1" y="1"/>
                  </a:moveTo>
                  <a:lnTo>
                    <a:pt x="1" y="691"/>
                  </a:lnTo>
                  <a:lnTo>
                    <a:pt x="2073" y="691"/>
                  </a:lnTo>
                  <a:lnTo>
                    <a:pt x="2073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0" name="Google Shape;20470;p84"/>
            <p:cNvSpPr/>
            <p:nvPr/>
          </p:nvSpPr>
          <p:spPr>
            <a:xfrm>
              <a:off x="6324241" y="1974104"/>
              <a:ext cx="20684" cy="20684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0" y="0"/>
                  </a:moveTo>
                  <a:lnTo>
                    <a:pt x="0" y="691"/>
                  </a:lnTo>
                  <a:lnTo>
                    <a:pt x="691" y="691"/>
                  </a:lnTo>
                  <a:lnTo>
                    <a:pt x="691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1" name="Google Shape;20471;p84"/>
            <p:cNvSpPr/>
            <p:nvPr/>
          </p:nvSpPr>
          <p:spPr>
            <a:xfrm>
              <a:off x="6324241" y="1934948"/>
              <a:ext cx="20684" cy="20684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0" y="1"/>
                  </a:moveTo>
                  <a:lnTo>
                    <a:pt x="0" y="691"/>
                  </a:lnTo>
                  <a:lnTo>
                    <a:pt x="691" y="691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2" name="Google Shape;20472;p84"/>
            <p:cNvSpPr/>
            <p:nvPr/>
          </p:nvSpPr>
          <p:spPr>
            <a:xfrm>
              <a:off x="6082220" y="2048142"/>
              <a:ext cx="270505" cy="32042"/>
            </a:xfrm>
            <a:custGeom>
              <a:avLst/>
              <a:gdLst/>
              <a:ahLst/>
              <a:cxnLst/>
              <a:rect l="l" t="t" r="r" b="b"/>
              <a:pathLst>
                <a:path w="9050" h="1072" extrusionOk="0">
                  <a:moveTo>
                    <a:pt x="1" y="0"/>
                  </a:moveTo>
                  <a:lnTo>
                    <a:pt x="1" y="1072"/>
                  </a:lnTo>
                  <a:lnTo>
                    <a:pt x="7978" y="1072"/>
                  </a:lnTo>
                  <a:lnTo>
                    <a:pt x="9050" y="0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3" name="Google Shape;20473;p84"/>
            <p:cNvSpPr/>
            <p:nvPr/>
          </p:nvSpPr>
          <p:spPr>
            <a:xfrm>
              <a:off x="6082938" y="2135691"/>
              <a:ext cx="219273" cy="32042"/>
            </a:xfrm>
            <a:custGeom>
              <a:avLst/>
              <a:gdLst/>
              <a:ahLst/>
              <a:cxnLst/>
              <a:rect l="l" t="t" r="r" b="b"/>
              <a:pathLst>
                <a:path w="7336" h="1072" extrusionOk="0">
                  <a:moveTo>
                    <a:pt x="0" y="0"/>
                  </a:moveTo>
                  <a:lnTo>
                    <a:pt x="0" y="1072"/>
                  </a:lnTo>
                  <a:lnTo>
                    <a:pt x="6264" y="1072"/>
                  </a:lnTo>
                  <a:lnTo>
                    <a:pt x="7335" y="0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4" name="Google Shape;20474;p84"/>
            <p:cNvSpPr/>
            <p:nvPr/>
          </p:nvSpPr>
          <p:spPr>
            <a:xfrm>
              <a:off x="6082938" y="2222522"/>
              <a:ext cx="162333" cy="32072"/>
            </a:xfrm>
            <a:custGeom>
              <a:avLst/>
              <a:gdLst/>
              <a:ahLst/>
              <a:cxnLst/>
              <a:rect l="l" t="t" r="r" b="b"/>
              <a:pathLst>
                <a:path w="5431" h="1073" extrusionOk="0">
                  <a:moveTo>
                    <a:pt x="0" y="1"/>
                  </a:moveTo>
                  <a:lnTo>
                    <a:pt x="0" y="1072"/>
                  </a:lnTo>
                  <a:lnTo>
                    <a:pt x="4358" y="1072"/>
                  </a:lnTo>
                  <a:lnTo>
                    <a:pt x="5430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475" name="Google Shape;20475;p84"/>
          <p:cNvGrpSpPr/>
          <p:nvPr/>
        </p:nvGrpSpPr>
        <p:grpSpPr>
          <a:xfrm>
            <a:off x="7008816" y="1922842"/>
            <a:ext cx="343109" cy="344544"/>
            <a:chOff x="6742116" y="1922842"/>
            <a:chExt cx="343109" cy="344544"/>
          </a:xfrm>
        </p:grpSpPr>
        <p:sp>
          <p:nvSpPr>
            <p:cNvPr id="20476" name="Google Shape;20476;p84"/>
            <p:cNvSpPr/>
            <p:nvPr/>
          </p:nvSpPr>
          <p:spPr>
            <a:xfrm>
              <a:off x="6770572" y="2078750"/>
              <a:ext cx="20684" cy="125299"/>
            </a:xfrm>
            <a:custGeom>
              <a:avLst/>
              <a:gdLst/>
              <a:ahLst/>
              <a:cxnLst/>
              <a:rect l="l" t="t" r="r" b="b"/>
              <a:pathLst>
                <a:path w="692" h="4192" extrusionOk="0">
                  <a:moveTo>
                    <a:pt x="1" y="0"/>
                  </a:moveTo>
                  <a:lnTo>
                    <a:pt x="1" y="4191"/>
                  </a:lnTo>
                  <a:lnTo>
                    <a:pt x="692" y="4191"/>
                  </a:lnTo>
                  <a:lnTo>
                    <a:pt x="692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7" name="Google Shape;20477;p84"/>
            <p:cNvSpPr/>
            <p:nvPr/>
          </p:nvSpPr>
          <p:spPr>
            <a:xfrm>
              <a:off x="6859555" y="1991171"/>
              <a:ext cx="20684" cy="217868"/>
            </a:xfrm>
            <a:custGeom>
              <a:avLst/>
              <a:gdLst/>
              <a:ahLst/>
              <a:cxnLst/>
              <a:rect l="l" t="t" r="r" b="b"/>
              <a:pathLst>
                <a:path w="692" h="7289" extrusionOk="0">
                  <a:moveTo>
                    <a:pt x="1" y="1"/>
                  </a:moveTo>
                  <a:lnTo>
                    <a:pt x="1" y="7288"/>
                  </a:lnTo>
                  <a:lnTo>
                    <a:pt x="691" y="7288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8" name="Google Shape;20478;p84"/>
            <p:cNvSpPr/>
            <p:nvPr/>
          </p:nvSpPr>
          <p:spPr>
            <a:xfrm>
              <a:off x="6947821" y="2101526"/>
              <a:ext cx="19967" cy="102523"/>
            </a:xfrm>
            <a:custGeom>
              <a:avLst/>
              <a:gdLst/>
              <a:ahLst/>
              <a:cxnLst/>
              <a:rect l="l" t="t" r="r" b="b"/>
              <a:pathLst>
                <a:path w="668" h="3430" extrusionOk="0">
                  <a:moveTo>
                    <a:pt x="1" y="0"/>
                  </a:moveTo>
                  <a:lnTo>
                    <a:pt x="1" y="3429"/>
                  </a:lnTo>
                  <a:lnTo>
                    <a:pt x="668" y="3429"/>
                  </a:lnTo>
                  <a:lnTo>
                    <a:pt x="668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9" name="Google Shape;20479;p84"/>
            <p:cNvSpPr/>
            <p:nvPr/>
          </p:nvSpPr>
          <p:spPr>
            <a:xfrm>
              <a:off x="7036805" y="2019657"/>
              <a:ext cx="19967" cy="188666"/>
            </a:xfrm>
            <a:custGeom>
              <a:avLst/>
              <a:gdLst/>
              <a:ahLst/>
              <a:cxnLst/>
              <a:rect l="l" t="t" r="r" b="b"/>
              <a:pathLst>
                <a:path w="668" h="6312" extrusionOk="0">
                  <a:moveTo>
                    <a:pt x="1" y="1"/>
                  </a:moveTo>
                  <a:lnTo>
                    <a:pt x="1" y="6311"/>
                  </a:lnTo>
                  <a:lnTo>
                    <a:pt x="667" y="6311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0" name="Google Shape;20480;p84"/>
            <p:cNvSpPr/>
            <p:nvPr/>
          </p:nvSpPr>
          <p:spPr>
            <a:xfrm>
              <a:off x="6742116" y="2009704"/>
              <a:ext cx="78312" cy="78312"/>
            </a:xfrm>
            <a:custGeom>
              <a:avLst/>
              <a:gdLst/>
              <a:ahLst/>
              <a:cxnLst/>
              <a:rect l="l" t="t" r="r" b="b"/>
              <a:pathLst>
                <a:path w="2620" h="2620" extrusionOk="0">
                  <a:moveTo>
                    <a:pt x="1310" y="0"/>
                  </a:moveTo>
                  <a:cubicBezTo>
                    <a:pt x="572" y="0"/>
                    <a:pt x="0" y="595"/>
                    <a:pt x="0" y="1310"/>
                  </a:cubicBezTo>
                  <a:cubicBezTo>
                    <a:pt x="0" y="2048"/>
                    <a:pt x="572" y="2620"/>
                    <a:pt x="1310" y="2620"/>
                  </a:cubicBezTo>
                  <a:cubicBezTo>
                    <a:pt x="2025" y="2620"/>
                    <a:pt x="2620" y="2048"/>
                    <a:pt x="2620" y="1310"/>
                  </a:cubicBezTo>
                  <a:cubicBezTo>
                    <a:pt x="2620" y="595"/>
                    <a:pt x="2025" y="0"/>
                    <a:pt x="1310" y="0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1" name="Google Shape;20481;p84"/>
            <p:cNvSpPr/>
            <p:nvPr/>
          </p:nvSpPr>
          <p:spPr>
            <a:xfrm>
              <a:off x="6829666" y="1922842"/>
              <a:ext cx="78342" cy="78342"/>
            </a:xfrm>
            <a:custGeom>
              <a:avLst/>
              <a:gdLst/>
              <a:ahLst/>
              <a:cxnLst/>
              <a:rect l="l" t="t" r="r" b="b"/>
              <a:pathLst>
                <a:path w="2621" h="2621" extrusionOk="0">
                  <a:moveTo>
                    <a:pt x="1310" y="1"/>
                  </a:moveTo>
                  <a:cubicBezTo>
                    <a:pt x="596" y="1"/>
                    <a:pt x="1" y="572"/>
                    <a:pt x="1" y="1311"/>
                  </a:cubicBezTo>
                  <a:cubicBezTo>
                    <a:pt x="1" y="2025"/>
                    <a:pt x="596" y="2620"/>
                    <a:pt x="1310" y="2620"/>
                  </a:cubicBezTo>
                  <a:cubicBezTo>
                    <a:pt x="2049" y="2620"/>
                    <a:pt x="2620" y="2025"/>
                    <a:pt x="2620" y="1311"/>
                  </a:cubicBezTo>
                  <a:cubicBezTo>
                    <a:pt x="2620" y="572"/>
                    <a:pt x="2049" y="1"/>
                    <a:pt x="1310" y="1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2" name="Google Shape;20482;p84"/>
            <p:cNvSpPr/>
            <p:nvPr/>
          </p:nvSpPr>
          <p:spPr>
            <a:xfrm>
              <a:off x="6918648" y="2033885"/>
              <a:ext cx="78312" cy="78342"/>
            </a:xfrm>
            <a:custGeom>
              <a:avLst/>
              <a:gdLst/>
              <a:ahLst/>
              <a:cxnLst/>
              <a:rect l="l" t="t" r="r" b="b"/>
              <a:pathLst>
                <a:path w="2620" h="2621" extrusionOk="0">
                  <a:moveTo>
                    <a:pt x="1310" y="1"/>
                  </a:moveTo>
                  <a:cubicBezTo>
                    <a:pt x="596" y="1"/>
                    <a:pt x="0" y="596"/>
                    <a:pt x="0" y="1311"/>
                  </a:cubicBezTo>
                  <a:cubicBezTo>
                    <a:pt x="0" y="2025"/>
                    <a:pt x="596" y="2620"/>
                    <a:pt x="1310" y="2620"/>
                  </a:cubicBezTo>
                  <a:cubicBezTo>
                    <a:pt x="2048" y="2620"/>
                    <a:pt x="2620" y="2025"/>
                    <a:pt x="2620" y="1311"/>
                  </a:cubicBezTo>
                  <a:cubicBezTo>
                    <a:pt x="2620" y="596"/>
                    <a:pt x="2048" y="1"/>
                    <a:pt x="1310" y="1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3" name="Google Shape;20483;p84"/>
            <p:cNvSpPr/>
            <p:nvPr/>
          </p:nvSpPr>
          <p:spPr>
            <a:xfrm>
              <a:off x="7006914" y="1951328"/>
              <a:ext cx="78312" cy="78312"/>
            </a:xfrm>
            <a:custGeom>
              <a:avLst/>
              <a:gdLst/>
              <a:ahLst/>
              <a:cxnLst/>
              <a:rect l="l" t="t" r="r" b="b"/>
              <a:pathLst>
                <a:path w="2620" h="2620" extrusionOk="0">
                  <a:moveTo>
                    <a:pt x="1310" y="0"/>
                  </a:moveTo>
                  <a:cubicBezTo>
                    <a:pt x="596" y="0"/>
                    <a:pt x="0" y="572"/>
                    <a:pt x="0" y="1310"/>
                  </a:cubicBezTo>
                  <a:cubicBezTo>
                    <a:pt x="0" y="2025"/>
                    <a:pt x="596" y="2620"/>
                    <a:pt x="1310" y="2620"/>
                  </a:cubicBezTo>
                  <a:cubicBezTo>
                    <a:pt x="2048" y="2620"/>
                    <a:pt x="2620" y="2025"/>
                    <a:pt x="2620" y="1310"/>
                  </a:cubicBezTo>
                  <a:cubicBezTo>
                    <a:pt x="2620" y="572"/>
                    <a:pt x="2048" y="0"/>
                    <a:pt x="1310" y="0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4" name="Google Shape;20484;p84"/>
            <p:cNvSpPr/>
            <p:nvPr/>
          </p:nvSpPr>
          <p:spPr>
            <a:xfrm>
              <a:off x="6742116" y="2204020"/>
              <a:ext cx="99683" cy="63367"/>
            </a:xfrm>
            <a:custGeom>
              <a:avLst/>
              <a:gdLst/>
              <a:ahLst/>
              <a:cxnLst/>
              <a:rect l="l" t="t" r="r" b="b"/>
              <a:pathLst>
                <a:path w="3335" h="2120" extrusionOk="0">
                  <a:moveTo>
                    <a:pt x="0" y="0"/>
                  </a:moveTo>
                  <a:lnTo>
                    <a:pt x="0" y="2120"/>
                  </a:lnTo>
                  <a:lnTo>
                    <a:pt x="2882" y="2120"/>
                  </a:lnTo>
                  <a:lnTo>
                    <a:pt x="3334" y="1048"/>
                  </a:lnTo>
                  <a:lnTo>
                    <a:pt x="2882" y="0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5" name="Google Shape;20485;p84"/>
            <p:cNvSpPr/>
            <p:nvPr/>
          </p:nvSpPr>
          <p:spPr>
            <a:xfrm>
              <a:off x="6827543" y="2204020"/>
              <a:ext cx="99683" cy="63367"/>
            </a:xfrm>
            <a:custGeom>
              <a:avLst/>
              <a:gdLst/>
              <a:ahLst/>
              <a:cxnLst/>
              <a:rect l="l" t="t" r="r" b="b"/>
              <a:pathLst>
                <a:path w="3335" h="2120" extrusionOk="0">
                  <a:moveTo>
                    <a:pt x="0" y="0"/>
                  </a:moveTo>
                  <a:lnTo>
                    <a:pt x="0" y="2120"/>
                  </a:lnTo>
                  <a:lnTo>
                    <a:pt x="2882" y="2120"/>
                  </a:lnTo>
                  <a:lnTo>
                    <a:pt x="3334" y="1048"/>
                  </a:lnTo>
                  <a:lnTo>
                    <a:pt x="2882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6" name="Google Shape;20486;p84"/>
            <p:cNvSpPr/>
            <p:nvPr/>
          </p:nvSpPr>
          <p:spPr>
            <a:xfrm>
              <a:off x="6913657" y="2204020"/>
              <a:ext cx="99683" cy="63367"/>
            </a:xfrm>
            <a:custGeom>
              <a:avLst/>
              <a:gdLst/>
              <a:ahLst/>
              <a:cxnLst/>
              <a:rect l="l" t="t" r="r" b="b"/>
              <a:pathLst>
                <a:path w="3335" h="2120" extrusionOk="0">
                  <a:moveTo>
                    <a:pt x="1" y="0"/>
                  </a:moveTo>
                  <a:lnTo>
                    <a:pt x="1" y="2120"/>
                  </a:lnTo>
                  <a:lnTo>
                    <a:pt x="2882" y="2120"/>
                  </a:lnTo>
                  <a:lnTo>
                    <a:pt x="3335" y="1048"/>
                  </a:lnTo>
                  <a:lnTo>
                    <a:pt x="288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7" name="Google Shape;20487;p84"/>
            <p:cNvSpPr/>
            <p:nvPr/>
          </p:nvSpPr>
          <p:spPr>
            <a:xfrm>
              <a:off x="6999083" y="2204020"/>
              <a:ext cx="86143" cy="63367"/>
            </a:xfrm>
            <a:custGeom>
              <a:avLst/>
              <a:gdLst/>
              <a:ahLst/>
              <a:cxnLst/>
              <a:rect l="l" t="t" r="r" b="b"/>
              <a:pathLst>
                <a:path w="2882" h="2120" extrusionOk="0">
                  <a:moveTo>
                    <a:pt x="0" y="0"/>
                  </a:moveTo>
                  <a:lnTo>
                    <a:pt x="0" y="2120"/>
                  </a:lnTo>
                  <a:lnTo>
                    <a:pt x="2882" y="2120"/>
                  </a:lnTo>
                  <a:lnTo>
                    <a:pt x="2882" y="0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488" name="Google Shape;20488;p84"/>
          <p:cNvGrpSpPr/>
          <p:nvPr/>
        </p:nvGrpSpPr>
        <p:grpSpPr>
          <a:xfrm>
            <a:off x="7749875" y="1922842"/>
            <a:ext cx="344573" cy="344543"/>
            <a:chOff x="7406975" y="1922842"/>
            <a:chExt cx="344573" cy="344543"/>
          </a:xfrm>
        </p:grpSpPr>
        <p:sp>
          <p:nvSpPr>
            <p:cNvPr id="20489" name="Google Shape;20489;p84"/>
            <p:cNvSpPr/>
            <p:nvPr/>
          </p:nvSpPr>
          <p:spPr>
            <a:xfrm>
              <a:off x="7406975" y="1923739"/>
              <a:ext cx="344572" cy="177816"/>
            </a:xfrm>
            <a:custGeom>
              <a:avLst/>
              <a:gdLst/>
              <a:ahLst/>
              <a:cxnLst/>
              <a:rect l="l" t="t" r="r" b="b"/>
              <a:pathLst>
                <a:path w="11528" h="5949" extrusionOk="0">
                  <a:moveTo>
                    <a:pt x="5748" y="1"/>
                  </a:moveTo>
                  <a:cubicBezTo>
                    <a:pt x="4217" y="1"/>
                    <a:pt x="2783" y="599"/>
                    <a:pt x="1716" y="1685"/>
                  </a:cubicBezTo>
                  <a:cubicBezTo>
                    <a:pt x="644" y="2757"/>
                    <a:pt x="1" y="4234"/>
                    <a:pt x="1" y="5781"/>
                  </a:cubicBezTo>
                  <a:lnTo>
                    <a:pt x="1" y="5948"/>
                  </a:lnTo>
                  <a:lnTo>
                    <a:pt x="11527" y="5948"/>
                  </a:lnTo>
                  <a:lnTo>
                    <a:pt x="11527" y="5924"/>
                  </a:lnTo>
                  <a:lnTo>
                    <a:pt x="11527" y="5734"/>
                  </a:lnTo>
                  <a:cubicBezTo>
                    <a:pt x="11527" y="3829"/>
                    <a:pt x="10598" y="2043"/>
                    <a:pt x="8931" y="947"/>
                  </a:cubicBezTo>
                  <a:cubicBezTo>
                    <a:pt x="8336" y="542"/>
                    <a:pt x="7669" y="257"/>
                    <a:pt x="6907" y="114"/>
                  </a:cubicBezTo>
                  <a:cubicBezTo>
                    <a:pt x="6518" y="38"/>
                    <a:pt x="6130" y="1"/>
                    <a:pt x="5748" y="1"/>
                  </a:cubicBez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0" name="Google Shape;20490;p84"/>
            <p:cNvSpPr/>
            <p:nvPr/>
          </p:nvSpPr>
          <p:spPr>
            <a:xfrm>
              <a:off x="7579263" y="1922842"/>
              <a:ext cx="172286" cy="177278"/>
            </a:xfrm>
            <a:custGeom>
              <a:avLst/>
              <a:gdLst/>
              <a:ahLst/>
              <a:cxnLst/>
              <a:rect l="l" t="t" r="r" b="b"/>
              <a:pathLst>
                <a:path w="5764" h="5931" extrusionOk="0">
                  <a:moveTo>
                    <a:pt x="0" y="1"/>
                  </a:moveTo>
                  <a:lnTo>
                    <a:pt x="0" y="5931"/>
                  </a:lnTo>
                  <a:lnTo>
                    <a:pt x="5763" y="5931"/>
                  </a:lnTo>
                  <a:lnTo>
                    <a:pt x="5763" y="5764"/>
                  </a:lnTo>
                  <a:cubicBezTo>
                    <a:pt x="5763" y="4216"/>
                    <a:pt x="5168" y="2787"/>
                    <a:pt x="4072" y="1692"/>
                  </a:cubicBezTo>
                  <a:cubicBezTo>
                    <a:pt x="2977" y="596"/>
                    <a:pt x="1548" y="1"/>
                    <a:pt x="0" y="1"/>
                  </a:cubicBez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1" name="Google Shape;20491;p84"/>
            <p:cNvSpPr/>
            <p:nvPr/>
          </p:nvSpPr>
          <p:spPr>
            <a:xfrm>
              <a:off x="7406975" y="2093695"/>
              <a:ext cx="344572" cy="172435"/>
            </a:xfrm>
            <a:custGeom>
              <a:avLst/>
              <a:gdLst/>
              <a:ahLst/>
              <a:cxnLst/>
              <a:rect l="l" t="t" r="r" b="b"/>
              <a:pathLst>
                <a:path w="11528" h="5769" extrusionOk="0">
                  <a:moveTo>
                    <a:pt x="1" y="0"/>
                  </a:moveTo>
                  <a:cubicBezTo>
                    <a:pt x="1" y="1548"/>
                    <a:pt x="644" y="3001"/>
                    <a:pt x="1716" y="4072"/>
                  </a:cubicBezTo>
                  <a:cubicBezTo>
                    <a:pt x="2773" y="5168"/>
                    <a:pt x="4190" y="5769"/>
                    <a:pt x="5705" y="5769"/>
                  </a:cubicBezTo>
                  <a:cubicBezTo>
                    <a:pt x="6101" y="5769"/>
                    <a:pt x="6503" y="5728"/>
                    <a:pt x="6907" y="5644"/>
                  </a:cubicBezTo>
                  <a:cubicBezTo>
                    <a:pt x="7669" y="5501"/>
                    <a:pt x="8336" y="5239"/>
                    <a:pt x="8931" y="4811"/>
                  </a:cubicBezTo>
                  <a:cubicBezTo>
                    <a:pt x="10598" y="3715"/>
                    <a:pt x="11527" y="1929"/>
                    <a:pt x="11527" y="24"/>
                  </a:cubicBezTo>
                  <a:lnTo>
                    <a:pt x="11527" y="0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2" name="Google Shape;20492;p84"/>
            <p:cNvSpPr/>
            <p:nvPr/>
          </p:nvSpPr>
          <p:spPr>
            <a:xfrm>
              <a:off x="7579263" y="2094412"/>
              <a:ext cx="172286" cy="172973"/>
            </a:xfrm>
            <a:custGeom>
              <a:avLst/>
              <a:gdLst/>
              <a:ahLst/>
              <a:cxnLst/>
              <a:rect l="l" t="t" r="r" b="b"/>
              <a:pathLst>
                <a:path w="5764" h="5787" extrusionOk="0">
                  <a:moveTo>
                    <a:pt x="5763" y="0"/>
                  </a:moveTo>
                  <a:cubicBezTo>
                    <a:pt x="5763" y="8"/>
                    <a:pt x="5763" y="16"/>
                    <a:pt x="5763" y="24"/>
                  </a:cubicBezTo>
                  <a:lnTo>
                    <a:pt x="5763" y="24"/>
                  </a:lnTo>
                  <a:lnTo>
                    <a:pt x="5763" y="0"/>
                  </a:lnTo>
                  <a:close/>
                  <a:moveTo>
                    <a:pt x="0" y="24"/>
                  </a:moveTo>
                  <a:lnTo>
                    <a:pt x="0" y="5787"/>
                  </a:lnTo>
                  <a:cubicBezTo>
                    <a:pt x="1548" y="5787"/>
                    <a:pt x="2977" y="5192"/>
                    <a:pt x="4072" y="4072"/>
                  </a:cubicBezTo>
                  <a:cubicBezTo>
                    <a:pt x="5162" y="2982"/>
                    <a:pt x="5757" y="1563"/>
                    <a:pt x="5763" y="24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3" name="Google Shape;20493;p84"/>
            <p:cNvSpPr/>
            <p:nvPr/>
          </p:nvSpPr>
          <p:spPr>
            <a:xfrm>
              <a:off x="7455398" y="1969830"/>
              <a:ext cx="131725" cy="249163"/>
            </a:xfrm>
            <a:custGeom>
              <a:avLst/>
              <a:gdLst/>
              <a:ahLst/>
              <a:cxnLst/>
              <a:rect l="l" t="t" r="r" b="b"/>
              <a:pathLst>
                <a:path w="4407" h="8336" extrusionOk="0">
                  <a:moveTo>
                    <a:pt x="4168" y="1"/>
                  </a:moveTo>
                  <a:cubicBezTo>
                    <a:pt x="1882" y="1"/>
                    <a:pt x="0" y="1882"/>
                    <a:pt x="0" y="4168"/>
                  </a:cubicBezTo>
                  <a:cubicBezTo>
                    <a:pt x="0" y="6454"/>
                    <a:pt x="1882" y="8336"/>
                    <a:pt x="4168" y="8336"/>
                  </a:cubicBezTo>
                  <a:cubicBezTo>
                    <a:pt x="4263" y="8336"/>
                    <a:pt x="4335" y="8097"/>
                    <a:pt x="4406" y="8097"/>
                  </a:cubicBezTo>
                  <a:lnTo>
                    <a:pt x="4406" y="239"/>
                  </a:lnTo>
                  <a:cubicBezTo>
                    <a:pt x="4311" y="239"/>
                    <a:pt x="4216" y="1"/>
                    <a:pt x="4168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4" name="Google Shape;20494;p84"/>
            <p:cNvSpPr/>
            <p:nvPr/>
          </p:nvSpPr>
          <p:spPr>
            <a:xfrm>
              <a:off x="7579950" y="1969113"/>
              <a:ext cx="124611" cy="249880"/>
            </a:xfrm>
            <a:custGeom>
              <a:avLst/>
              <a:gdLst/>
              <a:ahLst/>
              <a:cxnLst/>
              <a:rect l="l" t="t" r="r" b="b"/>
              <a:pathLst>
                <a:path w="4169" h="8360" extrusionOk="0">
                  <a:moveTo>
                    <a:pt x="1" y="1"/>
                  </a:moveTo>
                  <a:lnTo>
                    <a:pt x="1" y="8360"/>
                  </a:lnTo>
                  <a:cubicBezTo>
                    <a:pt x="2287" y="8360"/>
                    <a:pt x="4168" y="6478"/>
                    <a:pt x="4168" y="4192"/>
                  </a:cubicBezTo>
                  <a:cubicBezTo>
                    <a:pt x="4168" y="1906"/>
                    <a:pt x="2287" y="25"/>
                    <a:pt x="1" y="1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5" name="Google Shape;20495;p84"/>
            <p:cNvSpPr/>
            <p:nvPr/>
          </p:nvSpPr>
          <p:spPr>
            <a:xfrm>
              <a:off x="7500950" y="2015383"/>
              <a:ext cx="158058" cy="158058"/>
            </a:xfrm>
            <a:custGeom>
              <a:avLst/>
              <a:gdLst/>
              <a:ahLst/>
              <a:cxnLst/>
              <a:rect l="l" t="t" r="r" b="b"/>
              <a:pathLst>
                <a:path w="5288" h="5288" extrusionOk="0">
                  <a:moveTo>
                    <a:pt x="2644" y="1"/>
                  </a:moveTo>
                  <a:cubicBezTo>
                    <a:pt x="1167" y="1"/>
                    <a:pt x="0" y="1191"/>
                    <a:pt x="0" y="2644"/>
                  </a:cubicBezTo>
                  <a:cubicBezTo>
                    <a:pt x="0" y="4097"/>
                    <a:pt x="1167" y="5287"/>
                    <a:pt x="2644" y="5287"/>
                  </a:cubicBezTo>
                  <a:cubicBezTo>
                    <a:pt x="4097" y="5287"/>
                    <a:pt x="5287" y="4097"/>
                    <a:pt x="5287" y="2644"/>
                  </a:cubicBezTo>
                  <a:cubicBezTo>
                    <a:pt x="5287" y="1191"/>
                    <a:pt x="4097" y="1"/>
                    <a:pt x="264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6" name="Google Shape;20496;p84"/>
            <p:cNvSpPr/>
            <p:nvPr/>
          </p:nvSpPr>
          <p:spPr>
            <a:xfrm>
              <a:off x="7579850" y="2015475"/>
              <a:ext cx="79750" cy="158802"/>
            </a:xfrm>
            <a:custGeom>
              <a:avLst/>
              <a:gdLst/>
              <a:ahLst/>
              <a:cxnLst/>
              <a:rect l="l" t="t" r="r" b="b"/>
              <a:pathLst>
                <a:path w="2644" h="5264" extrusionOk="0">
                  <a:moveTo>
                    <a:pt x="0" y="0"/>
                  </a:moveTo>
                  <a:lnTo>
                    <a:pt x="0" y="5263"/>
                  </a:lnTo>
                  <a:cubicBezTo>
                    <a:pt x="1453" y="5263"/>
                    <a:pt x="2643" y="4073"/>
                    <a:pt x="2643" y="2620"/>
                  </a:cubicBezTo>
                  <a:cubicBezTo>
                    <a:pt x="2643" y="1167"/>
                    <a:pt x="1477" y="0"/>
                    <a:pt x="0" y="0"/>
                  </a:cubicBez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7" name="Google Shape;20497;p84"/>
            <p:cNvSpPr/>
            <p:nvPr/>
          </p:nvSpPr>
          <p:spPr>
            <a:xfrm>
              <a:off x="7554334" y="2062370"/>
              <a:ext cx="50574" cy="20684"/>
            </a:xfrm>
            <a:custGeom>
              <a:avLst/>
              <a:gdLst/>
              <a:ahLst/>
              <a:cxnLst/>
              <a:rect l="l" t="t" r="r" b="b"/>
              <a:pathLst>
                <a:path w="1692" h="692" extrusionOk="0">
                  <a:moveTo>
                    <a:pt x="1" y="0"/>
                  </a:moveTo>
                  <a:lnTo>
                    <a:pt x="1" y="691"/>
                  </a:lnTo>
                  <a:lnTo>
                    <a:pt x="1691" y="691"/>
                  </a:lnTo>
                  <a:lnTo>
                    <a:pt x="1691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8" name="Google Shape;20498;p84"/>
            <p:cNvSpPr/>
            <p:nvPr/>
          </p:nvSpPr>
          <p:spPr>
            <a:xfrm>
              <a:off x="7554334" y="2105801"/>
              <a:ext cx="50574" cy="20654"/>
            </a:xfrm>
            <a:custGeom>
              <a:avLst/>
              <a:gdLst/>
              <a:ahLst/>
              <a:cxnLst/>
              <a:rect l="l" t="t" r="r" b="b"/>
              <a:pathLst>
                <a:path w="1692" h="691" extrusionOk="0">
                  <a:moveTo>
                    <a:pt x="1" y="0"/>
                  </a:moveTo>
                  <a:lnTo>
                    <a:pt x="1" y="691"/>
                  </a:lnTo>
                  <a:lnTo>
                    <a:pt x="1691" y="691"/>
                  </a:lnTo>
                  <a:lnTo>
                    <a:pt x="1691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9" name="Google Shape;20499;p84"/>
            <p:cNvSpPr/>
            <p:nvPr/>
          </p:nvSpPr>
          <p:spPr>
            <a:xfrm>
              <a:off x="7579950" y="2062370"/>
              <a:ext cx="25676" cy="20684"/>
            </a:xfrm>
            <a:custGeom>
              <a:avLst/>
              <a:gdLst/>
              <a:ahLst/>
              <a:cxnLst/>
              <a:rect l="l" t="t" r="r" b="b"/>
              <a:pathLst>
                <a:path w="859" h="692" extrusionOk="0">
                  <a:moveTo>
                    <a:pt x="1" y="0"/>
                  </a:moveTo>
                  <a:lnTo>
                    <a:pt x="1" y="691"/>
                  </a:lnTo>
                  <a:lnTo>
                    <a:pt x="858" y="691"/>
                  </a:lnTo>
                  <a:lnTo>
                    <a:pt x="858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0" name="Google Shape;20500;p84"/>
            <p:cNvSpPr/>
            <p:nvPr/>
          </p:nvSpPr>
          <p:spPr>
            <a:xfrm>
              <a:off x="7579950" y="2105801"/>
              <a:ext cx="25676" cy="20654"/>
            </a:xfrm>
            <a:custGeom>
              <a:avLst/>
              <a:gdLst/>
              <a:ahLst/>
              <a:cxnLst/>
              <a:rect l="l" t="t" r="r" b="b"/>
              <a:pathLst>
                <a:path w="859" h="691" extrusionOk="0">
                  <a:moveTo>
                    <a:pt x="1" y="0"/>
                  </a:moveTo>
                  <a:lnTo>
                    <a:pt x="1" y="691"/>
                  </a:lnTo>
                  <a:lnTo>
                    <a:pt x="858" y="691"/>
                  </a:lnTo>
                  <a:lnTo>
                    <a:pt x="858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01" name="Google Shape;20501;p84"/>
          <p:cNvGrpSpPr/>
          <p:nvPr/>
        </p:nvGrpSpPr>
        <p:grpSpPr>
          <a:xfrm>
            <a:off x="7749875" y="2453872"/>
            <a:ext cx="344573" cy="344545"/>
            <a:chOff x="7406975" y="2453872"/>
            <a:chExt cx="344573" cy="344545"/>
          </a:xfrm>
        </p:grpSpPr>
        <p:sp>
          <p:nvSpPr>
            <p:cNvPr id="20502" name="Google Shape;20502;p84"/>
            <p:cNvSpPr/>
            <p:nvPr/>
          </p:nvSpPr>
          <p:spPr>
            <a:xfrm>
              <a:off x="7547938" y="2497273"/>
              <a:ext cx="64084" cy="133160"/>
            </a:xfrm>
            <a:custGeom>
              <a:avLst/>
              <a:gdLst/>
              <a:ahLst/>
              <a:cxnLst/>
              <a:rect l="l" t="t" r="r" b="b"/>
              <a:pathLst>
                <a:path w="2144" h="4455" extrusionOk="0">
                  <a:moveTo>
                    <a:pt x="0" y="1"/>
                  </a:moveTo>
                  <a:lnTo>
                    <a:pt x="0" y="4454"/>
                  </a:lnTo>
                  <a:lnTo>
                    <a:pt x="2144" y="4454"/>
                  </a:lnTo>
                  <a:lnTo>
                    <a:pt x="2144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3" name="Google Shape;20503;p84"/>
            <p:cNvSpPr/>
            <p:nvPr/>
          </p:nvSpPr>
          <p:spPr>
            <a:xfrm>
              <a:off x="7579950" y="2497273"/>
              <a:ext cx="32072" cy="133160"/>
            </a:xfrm>
            <a:custGeom>
              <a:avLst/>
              <a:gdLst/>
              <a:ahLst/>
              <a:cxnLst/>
              <a:rect l="l" t="t" r="r" b="b"/>
              <a:pathLst>
                <a:path w="1073" h="4455" extrusionOk="0">
                  <a:moveTo>
                    <a:pt x="1" y="1"/>
                  </a:moveTo>
                  <a:lnTo>
                    <a:pt x="1" y="4454"/>
                  </a:lnTo>
                  <a:lnTo>
                    <a:pt x="1073" y="4454"/>
                  </a:lnTo>
                  <a:lnTo>
                    <a:pt x="1073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4" name="Google Shape;20504;p84"/>
            <p:cNvSpPr/>
            <p:nvPr/>
          </p:nvSpPr>
          <p:spPr>
            <a:xfrm>
              <a:off x="7634769" y="2453872"/>
              <a:ext cx="64084" cy="134565"/>
            </a:xfrm>
            <a:custGeom>
              <a:avLst/>
              <a:gdLst/>
              <a:ahLst/>
              <a:cxnLst/>
              <a:rect l="l" t="t" r="r" b="b"/>
              <a:pathLst>
                <a:path w="2144" h="4502" extrusionOk="0">
                  <a:moveTo>
                    <a:pt x="1" y="0"/>
                  </a:moveTo>
                  <a:lnTo>
                    <a:pt x="1" y="4501"/>
                  </a:lnTo>
                  <a:lnTo>
                    <a:pt x="2144" y="4501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5" name="Google Shape;20505;p84"/>
            <p:cNvSpPr/>
            <p:nvPr/>
          </p:nvSpPr>
          <p:spPr>
            <a:xfrm>
              <a:off x="7665377" y="2453872"/>
              <a:ext cx="33477" cy="134565"/>
            </a:xfrm>
            <a:custGeom>
              <a:avLst/>
              <a:gdLst/>
              <a:ahLst/>
              <a:cxnLst/>
              <a:rect l="l" t="t" r="r" b="b"/>
              <a:pathLst>
                <a:path w="1120" h="4502" extrusionOk="0">
                  <a:moveTo>
                    <a:pt x="1" y="0"/>
                  </a:moveTo>
                  <a:lnTo>
                    <a:pt x="1" y="4501"/>
                  </a:lnTo>
                  <a:lnTo>
                    <a:pt x="1120" y="4501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6" name="Google Shape;20506;p84"/>
            <p:cNvSpPr/>
            <p:nvPr/>
          </p:nvSpPr>
          <p:spPr>
            <a:xfrm>
              <a:off x="7459794" y="2541421"/>
              <a:ext cx="64084" cy="133847"/>
            </a:xfrm>
            <a:custGeom>
              <a:avLst/>
              <a:gdLst/>
              <a:ahLst/>
              <a:cxnLst/>
              <a:rect l="l" t="t" r="r" b="b"/>
              <a:pathLst>
                <a:path w="2144" h="4478" extrusionOk="0">
                  <a:moveTo>
                    <a:pt x="0" y="0"/>
                  </a:moveTo>
                  <a:lnTo>
                    <a:pt x="0" y="4478"/>
                  </a:lnTo>
                  <a:lnTo>
                    <a:pt x="2143" y="4478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7" name="Google Shape;20507;p84"/>
            <p:cNvSpPr/>
            <p:nvPr/>
          </p:nvSpPr>
          <p:spPr>
            <a:xfrm>
              <a:off x="7492280" y="2541421"/>
              <a:ext cx="32072" cy="133847"/>
            </a:xfrm>
            <a:custGeom>
              <a:avLst/>
              <a:gdLst/>
              <a:ahLst/>
              <a:cxnLst/>
              <a:rect l="l" t="t" r="r" b="b"/>
              <a:pathLst>
                <a:path w="1073" h="4478" extrusionOk="0">
                  <a:moveTo>
                    <a:pt x="1" y="0"/>
                  </a:moveTo>
                  <a:lnTo>
                    <a:pt x="1" y="4478"/>
                  </a:lnTo>
                  <a:lnTo>
                    <a:pt x="1073" y="4478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8" name="Google Shape;20508;p84"/>
            <p:cNvSpPr/>
            <p:nvPr/>
          </p:nvSpPr>
          <p:spPr>
            <a:xfrm>
              <a:off x="7547938" y="2628252"/>
              <a:ext cx="64084" cy="116780"/>
            </a:xfrm>
            <a:custGeom>
              <a:avLst/>
              <a:gdLst/>
              <a:ahLst/>
              <a:cxnLst/>
              <a:rect l="l" t="t" r="r" b="b"/>
              <a:pathLst>
                <a:path w="2144" h="3907" extrusionOk="0">
                  <a:moveTo>
                    <a:pt x="0" y="1"/>
                  </a:moveTo>
                  <a:lnTo>
                    <a:pt x="0" y="3906"/>
                  </a:lnTo>
                  <a:lnTo>
                    <a:pt x="2144" y="3906"/>
                  </a:lnTo>
                  <a:lnTo>
                    <a:pt x="2144" y="1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9" name="Google Shape;20509;p84"/>
            <p:cNvSpPr/>
            <p:nvPr/>
          </p:nvSpPr>
          <p:spPr>
            <a:xfrm>
              <a:off x="7634769" y="2584852"/>
              <a:ext cx="64084" cy="160181"/>
            </a:xfrm>
            <a:custGeom>
              <a:avLst/>
              <a:gdLst/>
              <a:ahLst/>
              <a:cxnLst/>
              <a:rect l="l" t="t" r="r" b="b"/>
              <a:pathLst>
                <a:path w="2144" h="5359" extrusionOk="0">
                  <a:moveTo>
                    <a:pt x="1" y="0"/>
                  </a:moveTo>
                  <a:lnTo>
                    <a:pt x="1" y="5358"/>
                  </a:lnTo>
                  <a:lnTo>
                    <a:pt x="2144" y="5358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0" name="Google Shape;20510;p84"/>
            <p:cNvSpPr/>
            <p:nvPr/>
          </p:nvSpPr>
          <p:spPr>
            <a:xfrm>
              <a:off x="7579950" y="2628252"/>
              <a:ext cx="32072" cy="116780"/>
            </a:xfrm>
            <a:custGeom>
              <a:avLst/>
              <a:gdLst/>
              <a:ahLst/>
              <a:cxnLst/>
              <a:rect l="l" t="t" r="r" b="b"/>
              <a:pathLst>
                <a:path w="1073" h="3907" extrusionOk="0">
                  <a:moveTo>
                    <a:pt x="1" y="1"/>
                  </a:moveTo>
                  <a:lnTo>
                    <a:pt x="1" y="3906"/>
                  </a:lnTo>
                  <a:lnTo>
                    <a:pt x="1073" y="3906"/>
                  </a:lnTo>
                  <a:lnTo>
                    <a:pt x="1073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1" name="Google Shape;20511;p84"/>
            <p:cNvSpPr/>
            <p:nvPr/>
          </p:nvSpPr>
          <p:spPr>
            <a:xfrm>
              <a:off x="7665377" y="2584852"/>
              <a:ext cx="33477" cy="160181"/>
            </a:xfrm>
            <a:custGeom>
              <a:avLst/>
              <a:gdLst/>
              <a:ahLst/>
              <a:cxnLst/>
              <a:rect l="l" t="t" r="r" b="b"/>
              <a:pathLst>
                <a:path w="1120" h="5359" extrusionOk="0">
                  <a:moveTo>
                    <a:pt x="1" y="0"/>
                  </a:moveTo>
                  <a:lnTo>
                    <a:pt x="1" y="5358"/>
                  </a:lnTo>
                  <a:lnTo>
                    <a:pt x="1120" y="5358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2" name="Google Shape;20512;p84"/>
            <p:cNvSpPr/>
            <p:nvPr/>
          </p:nvSpPr>
          <p:spPr>
            <a:xfrm>
              <a:off x="7459794" y="2671683"/>
              <a:ext cx="64084" cy="73350"/>
            </a:xfrm>
            <a:custGeom>
              <a:avLst/>
              <a:gdLst/>
              <a:ahLst/>
              <a:cxnLst/>
              <a:rect l="l" t="t" r="r" b="b"/>
              <a:pathLst>
                <a:path w="2144" h="2454" extrusionOk="0">
                  <a:moveTo>
                    <a:pt x="0" y="0"/>
                  </a:moveTo>
                  <a:lnTo>
                    <a:pt x="0" y="2453"/>
                  </a:lnTo>
                  <a:lnTo>
                    <a:pt x="2143" y="245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3" name="Google Shape;20513;p84"/>
            <p:cNvSpPr/>
            <p:nvPr/>
          </p:nvSpPr>
          <p:spPr>
            <a:xfrm>
              <a:off x="7492280" y="2671683"/>
              <a:ext cx="32072" cy="73350"/>
            </a:xfrm>
            <a:custGeom>
              <a:avLst/>
              <a:gdLst/>
              <a:ahLst/>
              <a:cxnLst/>
              <a:rect l="l" t="t" r="r" b="b"/>
              <a:pathLst>
                <a:path w="1073" h="2454" extrusionOk="0">
                  <a:moveTo>
                    <a:pt x="1" y="0"/>
                  </a:moveTo>
                  <a:lnTo>
                    <a:pt x="1" y="2453"/>
                  </a:lnTo>
                  <a:lnTo>
                    <a:pt x="1073" y="2453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4" name="Google Shape;20514;p84"/>
            <p:cNvSpPr/>
            <p:nvPr/>
          </p:nvSpPr>
          <p:spPr>
            <a:xfrm>
              <a:off x="7470342" y="2777733"/>
              <a:ext cx="43460" cy="20684"/>
            </a:xfrm>
            <a:custGeom>
              <a:avLst/>
              <a:gdLst/>
              <a:ahLst/>
              <a:cxnLst/>
              <a:rect l="l" t="t" r="r" b="b"/>
              <a:pathLst>
                <a:path w="1454" h="692" extrusionOk="0">
                  <a:moveTo>
                    <a:pt x="0" y="1"/>
                  </a:moveTo>
                  <a:lnTo>
                    <a:pt x="0" y="691"/>
                  </a:lnTo>
                  <a:lnTo>
                    <a:pt x="1453" y="691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5" name="Google Shape;20515;p84"/>
            <p:cNvSpPr/>
            <p:nvPr/>
          </p:nvSpPr>
          <p:spPr>
            <a:xfrm>
              <a:off x="7557891" y="2777733"/>
              <a:ext cx="43460" cy="20684"/>
            </a:xfrm>
            <a:custGeom>
              <a:avLst/>
              <a:gdLst/>
              <a:ahLst/>
              <a:cxnLst/>
              <a:rect l="l" t="t" r="r" b="b"/>
              <a:pathLst>
                <a:path w="1454" h="692" extrusionOk="0">
                  <a:moveTo>
                    <a:pt x="1" y="1"/>
                  </a:moveTo>
                  <a:lnTo>
                    <a:pt x="1" y="691"/>
                  </a:lnTo>
                  <a:lnTo>
                    <a:pt x="1453" y="691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6" name="Google Shape;20516;p84"/>
            <p:cNvSpPr/>
            <p:nvPr/>
          </p:nvSpPr>
          <p:spPr>
            <a:xfrm>
              <a:off x="7645440" y="2777733"/>
              <a:ext cx="44177" cy="20684"/>
            </a:xfrm>
            <a:custGeom>
              <a:avLst/>
              <a:gdLst/>
              <a:ahLst/>
              <a:cxnLst/>
              <a:rect l="l" t="t" r="r" b="b"/>
              <a:pathLst>
                <a:path w="1478" h="692" extrusionOk="0">
                  <a:moveTo>
                    <a:pt x="1" y="1"/>
                  </a:moveTo>
                  <a:lnTo>
                    <a:pt x="1" y="691"/>
                  </a:lnTo>
                  <a:lnTo>
                    <a:pt x="1477" y="691"/>
                  </a:lnTo>
                  <a:lnTo>
                    <a:pt x="1477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7" name="Google Shape;20517;p84"/>
            <p:cNvSpPr/>
            <p:nvPr/>
          </p:nvSpPr>
          <p:spPr>
            <a:xfrm>
              <a:off x="7491684" y="2777733"/>
              <a:ext cx="22119" cy="20684"/>
            </a:xfrm>
            <a:custGeom>
              <a:avLst/>
              <a:gdLst/>
              <a:ahLst/>
              <a:cxnLst/>
              <a:rect l="l" t="t" r="r" b="b"/>
              <a:pathLst>
                <a:path w="740" h="692" extrusionOk="0">
                  <a:moveTo>
                    <a:pt x="1" y="1"/>
                  </a:moveTo>
                  <a:lnTo>
                    <a:pt x="1" y="691"/>
                  </a:lnTo>
                  <a:lnTo>
                    <a:pt x="739" y="691"/>
                  </a:lnTo>
                  <a:lnTo>
                    <a:pt x="739" y="1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8" name="Google Shape;20518;p84"/>
            <p:cNvSpPr/>
            <p:nvPr/>
          </p:nvSpPr>
          <p:spPr>
            <a:xfrm>
              <a:off x="7579950" y="2777733"/>
              <a:ext cx="22119" cy="20684"/>
            </a:xfrm>
            <a:custGeom>
              <a:avLst/>
              <a:gdLst/>
              <a:ahLst/>
              <a:cxnLst/>
              <a:rect l="l" t="t" r="r" b="b"/>
              <a:pathLst>
                <a:path w="740" h="692" extrusionOk="0">
                  <a:moveTo>
                    <a:pt x="1" y="1"/>
                  </a:moveTo>
                  <a:lnTo>
                    <a:pt x="1" y="691"/>
                  </a:lnTo>
                  <a:lnTo>
                    <a:pt x="739" y="691"/>
                  </a:lnTo>
                  <a:lnTo>
                    <a:pt x="739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9" name="Google Shape;20519;p84"/>
            <p:cNvSpPr/>
            <p:nvPr/>
          </p:nvSpPr>
          <p:spPr>
            <a:xfrm>
              <a:off x="7406975" y="2731463"/>
              <a:ext cx="343855" cy="20684"/>
            </a:xfrm>
            <a:custGeom>
              <a:avLst/>
              <a:gdLst/>
              <a:ahLst/>
              <a:cxnLst/>
              <a:rect l="l" t="t" r="r" b="b"/>
              <a:pathLst>
                <a:path w="11504" h="692" extrusionOk="0">
                  <a:moveTo>
                    <a:pt x="1" y="1"/>
                  </a:moveTo>
                  <a:lnTo>
                    <a:pt x="1" y="692"/>
                  </a:lnTo>
                  <a:lnTo>
                    <a:pt x="11503" y="692"/>
                  </a:lnTo>
                  <a:lnTo>
                    <a:pt x="11503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0" name="Google Shape;20520;p84"/>
            <p:cNvSpPr/>
            <p:nvPr/>
          </p:nvSpPr>
          <p:spPr>
            <a:xfrm>
              <a:off x="7579950" y="2731463"/>
              <a:ext cx="171598" cy="20684"/>
            </a:xfrm>
            <a:custGeom>
              <a:avLst/>
              <a:gdLst/>
              <a:ahLst/>
              <a:cxnLst/>
              <a:rect l="l" t="t" r="r" b="b"/>
              <a:pathLst>
                <a:path w="5741" h="692" extrusionOk="0">
                  <a:moveTo>
                    <a:pt x="1" y="1"/>
                  </a:moveTo>
                  <a:lnTo>
                    <a:pt x="1" y="692"/>
                  </a:lnTo>
                  <a:lnTo>
                    <a:pt x="5740" y="692"/>
                  </a:lnTo>
                  <a:lnTo>
                    <a:pt x="5740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1" name="Google Shape;20521;p84"/>
            <p:cNvSpPr/>
            <p:nvPr/>
          </p:nvSpPr>
          <p:spPr>
            <a:xfrm>
              <a:off x="7665377" y="2777733"/>
              <a:ext cx="22806" cy="20684"/>
            </a:xfrm>
            <a:custGeom>
              <a:avLst/>
              <a:gdLst/>
              <a:ahLst/>
              <a:cxnLst/>
              <a:rect l="l" t="t" r="r" b="b"/>
              <a:pathLst>
                <a:path w="763" h="692" extrusionOk="0">
                  <a:moveTo>
                    <a:pt x="1" y="1"/>
                  </a:moveTo>
                  <a:lnTo>
                    <a:pt x="1" y="691"/>
                  </a:lnTo>
                  <a:lnTo>
                    <a:pt x="763" y="691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22" name="Google Shape;20522;p84"/>
          <p:cNvGrpSpPr/>
          <p:nvPr/>
        </p:nvGrpSpPr>
        <p:grpSpPr>
          <a:xfrm>
            <a:off x="7008816" y="2443889"/>
            <a:ext cx="343109" cy="343856"/>
            <a:chOff x="6742116" y="2443889"/>
            <a:chExt cx="343109" cy="343856"/>
          </a:xfrm>
        </p:grpSpPr>
        <p:sp>
          <p:nvSpPr>
            <p:cNvPr id="20523" name="Google Shape;20523;p84"/>
            <p:cNvSpPr/>
            <p:nvPr/>
          </p:nvSpPr>
          <p:spPr>
            <a:xfrm>
              <a:off x="6764893" y="2467383"/>
              <a:ext cx="297555" cy="296867"/>
            </a:xfrm>
            <a:custGeom>
              <a:avLst/>
              <a:gdLst/>
              <a:ahLst/>
              <a:cxnLst/>
              <a:rect l="l" t="t" r="r" b="b"/>
              <a:pathLst>
                <a:path w="9955" h="9932" extrusionOk="0">
                  <a:moveTo>
                    <a:pt x="4978" y="1"/>
                  </a:moveTo>
                  <a:cubicBezTo>
                    <a:pt x="2239" y="1"/>
                    <a:pt x="0" y="2216"/>
                    <a:pt x="0" y="4954"/>
                  </a:cubicBezTo>
                  <a:cubicBezTo>
                    <a:pt x="0" y="7717"/>
                    <a:pt x="2239" y="9931"/>
                    <a:pt x="4978" y="9931"/>
                  </a:cubicBezTo>
                  <a:cubicBezTo>
                    <a:pt x="7716" y="9931"/>
                    <a:pt x="9955" y="7717"/>
                    <a:pt x="9955" y="4954"/>
                  </a:cubicBezTo>
                  <a:cubicBezTo>
                    <a:pt x="9955" y="2216"/>
                    <a:pt x="7716" y="1"/>
                    <a:pt x="4978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4" name="Google Shape;20524;p84"/>
            <p:cNvSpPr/>
            <p:nvPr/>
          </p:nvSpPr>
          <p:spPr>
            <a:xfrm>
              <a:off x="6742116" y="2615459"/>
              <a:ext cx="171569" cy="172286"/>
            </a:xfrm>
            <a:custGeom>
              <a:avLst/>
              <a:gdLst/>
              <a:ahLst/>
              <a:cxnLst/>
              <a:rect l="l" t="t" r="r" b="b"/>
              <a:pathLst>
                <a:path w="5740" h="5764" extrusionOk="0">
                  <a:moveTo>
                    <a:pt x="0" y="0"/>
                  </a:moveTo>
                  <a:cubicBezTo>
                    <a:pt x="0" y="3191"/>
                    <a:pt x="2596" y="5763"/>
                    <a:pt x="5740" y="5763"/>
                  </a:cubicBezTo>
                  <a:lnTo>
                    <a:pt x="5740" y="0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0525" name="Google Shape;20525;p84"/>
            <p:cNvGrpSpPr/>
            <p:nvPr/>
          </p:nvGrpSpPr>
          <p:grpSpPr>
            <a:xfrm>
              <a:off x="6823986" y="2443889"/>
              <a:ext cx="261240" cy="320362"/>
              <a:chOff x="6823986" y="2443889"/>
              <a:chExt cx="261240" cy="320362"/>
            </a:xfrm>
          </p:grpSpPr>
          <p:sp>
            <p:nvSpPr>
              <p:cNvPr id="20526" name="Google Shape;20526;p84"/>
              <p:cNvSpPr/>
              <p:nvPr/>
            </p:nvSpPr>
            <p:spPr>
              <a:xfrm>
                <a:off x="6913657" y="2579352"/>
                <a:ext cx="148792" cy="184900"/>
              </a:xfrm>
              <a:custGeom>
                <a:avLst/>
                <a:gdLst/>
                <a:ahLst/>
                <a:cxnLst/>
                <a:rect l="l" t="t" r="r" b="b"/>
                <a:pathLst>
                  <a:path w="4978" h="6186" extrusionOk="0">
                    <a:moveTo>
                      <a:pt x="4294" y="1"/>
                    </a:moveTo>
                    <a:cubicBezTo>
                      <a:pt x="3433" y="1"/>
                      <a:pt x="1846" y="1184"/>
                      <a:pt x="37" y="1184"/>
                    </a:cubicBezTo>
                    <a:cubicBezTo>
                      <a:pt x="25" y="1184"/>
                      <a:pt x="13" y="1184"/>
                      <a:pt x="1" y="1184"/>
                    </a:cubicBezTo>
                    <a:lnTo>
                      <a:pt x="1" y="6185"/>
                    </a:lnTo>
                    <a:cubicBezTo>
                      <a:pt x="2739" y="6185"/>
                      <a:pt x="4978" y="3947"/>
                      <a:pt x="4978" y="1208"/>
                    </a:cubicBezTo>
                    <a:cubicBezTo>
                      <a:pt x="4978" y="302"/>
                      <a:pt x="4728" y="1"/>
                      <a:pt x="4294" y="1"/>
                    </a:cubicBezTo>
                    <a:close/>
                  </a:path>
                </a:pathLst>
              </a:custGeom>
              <a:solidFill>
                <a:srgbClr val="7E8D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27" name="Google Shape;20527;p84"/>
              <p:cNvSpPr/>
              <p:nvPr/>
            </p:nvSpPr>
            <p:spPr>
              <a:xfrm>
                <a:off x="6913657" y="2443889"/>
                <a:ext cx="171569" cy="171598"/>
              </a:xfrm>
              <a:custGeom>
                <a:avLst/>
                <a:gdLst/>
                <a:ahLst/>
                <a:cxnLst/>
                <a:rect l="l" t="t" r="r" b="b"/>
                <a:pathLst>
                  <a:path w="5740" h="5741" extrusionOk="0">
                    <a:moveTo>
                      <a:pt x="1" y="1"/>
                    </a:moveTo>
                    <a:lnTo>
                      <a:pt x="1" y="5740"/>
                    </a:lnTo>
                    <a:lnTo>
                      <a:pt x="5740" y="5740"/>
                    </a:lnTo>
                    <a:cubicBezTo>
                      <a:pt x="5740" y="2597"/>
                      <a:pt x="3192" y="1"/>
                      <a:pt x="1" y="1"/>
                    </a:cubicBezTo>
                    <a:close/>
                  </a:path>
                </a:pathLst>
              </a:custGeom>
              <a:solidFill>
                <a:srgbClr val="B0B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28" name="Google Shape;20528;p84"/>
              <p:cNvSpPr/>
              <p:nvPr/>
            </p:nvSpPr>
            <p:spPr>
              <a:xfrm>
                <a:off x="6823986" y="2653181"/>
                <a:ext cx="51261" cy="20654"/>
              </a:xfrm>
              <a:custGeom>
                <a:avLst/>
                <a:gdLst/>
                <a:ahLst/>
                <a:cxnLst/>
                <a:rect l="l" t="t" r="r" b="b"/>
                <a:pathLst>
                  <a:path w="1715" h="691" extrusionOk="0">
                    <a:moveTo>
                      <a:pt x="0" y="0"/>
                    </a:moveTo>
                    <a:lnTo>
                      <a:pt x="0" y="691"/>
                    </a:lnTo>
                    <a:lnTo>
                      <a:pt x="1715" y="691"/>
                    </a:lnTo>
                    <a:lnTo>
                      <a:pt x="1715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29" name="Google Shape;20529;p84"/>
              <p:cNvSpPr/>
              <p:nvPr/>
            </p:nvSpPr>
            <p:spPr>
              <a:xfrm>
                <a:off x="6823986" y="2698016"/>
                <a:ext cx="51261" cy="19967"/>
              </a:xfrm>
              <a:custGeom>
                <a:avLst/>
                <a:gdLst/>
                <a:ahLst/>
                <a:cxnLst/>
                <a:rect l="l" t="t" r="r" b="b"/>
                <a:pathLst>
                  <a:path w="1715" h="668" extrusionOk="0">
                    <a:moveTo>
                      <a:pt x="0" y="1"/>
                    </a:moveTo>
                    <a:lnTo>
                      <a:pt x="0" y="667"/>
                    </a:lnTo>
                    <a:lnTo>
                      <a:pt x="1715" y="667"/>
                    </a:lnTo>
                    <a:lnTo>
                      <a:pt x="1715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30" name="Google Shape;20530;p84"/>
              <p:cNvSpPr/>
              <p:nvPr/>
            </p:nvSpPr>
            <p:spPr>
              <a:xfrm>
                <a:off x="6951378" y="2514370"/>
                <a:ext cx="51291" cy="20684"/>
              </a:xfrm>
              <a:custGeom>
                <a:avLst/>
                <a:gdLst/>
                <a:ahLst/>
                <a:cxnLst/>
                <a:rect l="l" t="t" r="r" b="b"/>
                <a:pathLst>
                  <a:path w="1716" h="692" extrusionOk="0">
                    <a:moveTo>
                      <a:pt x="1" y="1"/>
                    </a:moveTo>
                    <a:lnTo>
                      <a:pt x="1" y="691"/>
                    </a:lnTo>
                    <a:lnTo>
                      <a:pt x="1715" y="691"/>
                    </a:lnTo>
                    <a:lnTo>
                      <a:pt x="1715" y="1"/>
                    </a:lnTo>
                    <a:close/>
                  </a:path>
                </a:pathLst>
              </a:custGeom>
              <a:solidFill>
                <a:srgbClr val="E3E7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31" name="Google Shape;20531;p84"/>
              <p:cNvSpPr/>
              <p:nvPr/>
            </p:nvSpPr>
            <p:spPr>
              <a:xfrm>
                <a:off x="6951378" y="2559206"/>
                <a:ext cx="51291" cy="19967"/>
              </a:xfrm>
              <a:custGeom>
                <a:avLst/>
                <a:gdLst/>
                <a:ahLst/>
                <a:cxnLst/>
                <a:rect l="l" t="t" r="r" b="b"/>
                <a:pathLst>
                  <a:path w="1716" h="668" extrusionOk="0">
                    <a:moveTo>
                      <a:pt x="1" y="1"/>
                    </a:moveTo>
                    <a:lnTo>
                      <a:pt x="1" y="668"/>
                    </a:lnTo>
                    <a:lnTo>
                      <a:pt x="1715" y="668"/>
                    </a:lnTo>
                    <a:lnTo>
                      <a:pt x="1715" y="1"/>
                    </a:lnTo>
                    <a:close/>
                  </a:path>
                </a:pathLst>
              </a:custGeom>
              <a:solidFill>
                <a:srgbClr val="E3E7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0532" name="Google Shape;20532;p84"/>
          <p:cNvGrpSpPr/>
          <p:nvPr/>
        </p:nvGrpSpPr>
        <p:grpSpPr>
          <a:xfrm>
            <a:off x="6273438" y="2473809"/>
            <a:ext cx="343827" cy="288290"/>
            <a:chOff x="6082938" y="2473809"/>
            <a:chExt cx="343827" cy="288290"/>
          </a:xfrm>
        </p:grpSpPr>
        <p:sp>
          <p:nvSpPr>
            <p:cNvPr id="20533" name="Google Shape;20533;p84"/>
            <p:cNvSpPr/>
            <p:nvPr/>
          </p:nvSpPr>
          <p:spPr>
            <a:xfrm>
              <a:off x="6271575" y="2550687"/>
              <a:ext cx="155189" cy="211412"/>
            </a:xfrm>
            <a:custGeom>
              <a:avLst/>
              <a:gdLst/>
              <a:ahLst/>
              <a:cxnLst/>
              <a:rect l="l" t="t" r="r" b="b"/>
              <a:pathLst>
                <a:path w="5192" h="7073" extrusionOk="0">
                  <a:moveTo>
                    <a:pt x="2596" y="0"/>
                  </a:moveTo>
                  <a:lnTo>
                    <a:pt x="0" y="7073"/>
                  </a:lnTo>
                  <a:lnTo>
                    <a:pt x="5192" y="7073"/>
                  </a:lnTo>
                  <a:lnTo>
                    <a:pt x="2596" y="0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4" name="Google Shape;20534;p84"/>
            <p:cNvSpPr/>
            <p:nvPr/>
          </p:nvSpPr>
          <p:spPr>
            <a:xfrm>
              <a:off x="6349140" y="2550687"/>
              <a:ext cx="77624" cy="211412"/>
            </a:xfrm>
            <a:custGeom>
              <a:avLst/>
              <a:gdLst/>
              <a:ahLst/>
              <a:cxnLst/>
              <a:rect l="l" t="t" r="r" b="b"/>
              <a:pathLst>
                <a:path w="2597" h="7073" extrusionOk="0">
                  <a:moveTo>
                    <a:pt x="1" y="0"/>
                  </a:moveTo>
                  <a:lnTo>
                    <a:pt x="1" y="7073"/>
                  </a:lnTo>
                  <a:lnTo>
                    <a:pt x="2597" y="707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5" name="Google Shape;20535;p84"/>
            <p:cNvSpPr/>
            <p:nvPr/>
          </p:nvSpPr>
          <p:spPr>
            <a:xfrm>
              <a:off x="6082938" y="2588409"/>
              <a:ext cx="157341" cy="173691"/>
            </a:xfrm>
            <a:custGeom>
              <a:avLst/>
              <a:gdLst/>
              <a:ahLst/>
              <a:cxnLst/>
              <a:rect l="l" t="t" r="r" b="b"/>
              <a:pathLst>
                <a:path w="5264" h="5811" extrusionOk="0">
                  <a:moveTo>
                    <a:pt x="2620" y="0"/>
                  </a:moveTo>
                  <a:lnTo>
                    <a:pt x="0" y="5811"/>
                  </a:lnTo>
                  <a:lnTo>
                    <a:pt x="5263" y="5811"/>
                  </a:lnTo>
                  <a:lnTo>
                    <a:pt x="2620" y="0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6" name="Google Shape;20536;p84"/>
            <p:cNvSpPr/>
            <p:nvPr/>
          </p:nvSpPr>
          <p:spPr>
            <a:xfrm>
              <a:off x="6161220" y="2588409"/>
              <a:ext cx="78342" cy="173691"/>
            </a:xfrm>
            <a:custGeom>
              <a:avLst/>
              <a:gdLst/>
              <a:ahLst/>
              <a:cxnLst/>
              <a:rect l="l" t="t" r="r" b="b"/>
              <a:pathLst>
                <a:path w="2621" h="5811" extrusionOk="0">
                  <a:moveTo>
                    <a:pt x="1" y="0"/>
                  </a:moveTo>
                  <a:lnTo>
                    <a:pt x="1" y="5811"/>
                  </a:lnTo>
                  <a:lnTo>
                    <a:pt x="2621" y="58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7" name="Google Shape;20537;p84"/>
            <p:cNvSpPr/>
            <p:nvPr/>
          </p:nvSpPr>
          <p:spPr>
            <a:xfrm>
              <a:off x="6178317" y="2486602"/>
              <a:ext cx="153067" cy="275496"/>
            </a:xfrm>
            <a:custGeom>
              <a:avLst/>
              <a:gdLst/>
              <a:ahLst/>
              <a:cxnLst/>
              <a:rect l="l" t="t" r="r" b="b"/>
              <a:pathLst>
                <a:path w="5121" h="9217" extrusionOk="0">
                  <a:moveTo>
                    <a:pt x="2549" y="1"/>
                  </a:moveTo>
                  <a:lnTo>
                    <a:pt x="0" y="9217"/>
                  </a:lnTo>
                  <a:lnTo>
                    <a:pt x="5121" y="9217"/>
                  </a:lnTo>
                  <a:lnTo>
                    <a:pt x="2549" y="1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8" name="Google Shape;20538;p84"/>
            <p:cNvSpPr/>
            <p:nvPr/>
          </p:nvSpPr>
          <p:spPr>
            <a:xfrm>
              <a:off x="6170486" y="2507256"/>
              <a:ext cx="69793" cy="74755"/>
            </a:xfrm>
            <a:custGeom>
              <a:avLst/>
              <a:gdLst/>
              <a:ahLst/>
              <a:cxnLst/>
              <a:rect l="l" t="t" r="r" b="b"/>
              <a:pathLst>
                <a:path w="2335" h="2501" extrusionOk="0">
                  <a:moveTo>
                    <a:pt x="1834" y="0"/>
                  </a:moveTo>
                  <a:lnTo>
                    <a:pt x="1" y="2048"/>
                  </a:lnTo>
                  <a:lnTo>
                    <a:pt x="501" y="2501"/>
                  </a:lnTo>
                  <a:lnTo>
                    <a:pt x="2334" y="453"/>
                  </a:lnTo>
                  <a:lnTo>
                    <a:pt x="1834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9" name="Google Shape;20539;p84"/>
            <p:cNvSpPr/>
            <p:nvPr/>
          </p:nvSpPr>
          <p:spPr>
            <a:xfrm>
              <a:off x="6272262" y="2504417"/>
              <a:ext cx="58405" cy="49139"/>
            </a:xfrm>
            <a:custGeom>
              <a:avLst/>
              <a:gdLst/>
              <a:ahLst/>
              <a:cxnLst/>
              <a:rect l="l" t="t" r="r" b="b"/>
              <a:pathLst>
                <a:path w="1954" h="1644" extrusionOk="0">
                  <a:moveTo>
                    <a:pt x="406" y="0"/>
                  </a:moveTo>
                  <a:lnTo>
                    <a:pt x="1" y="572"/>
                  </a:lnTo>
                  <a:lnTo>
                    <a:pt x="1549" y="1643"/>
                  </a:lnTo>
                  <a:lnTo>
                    <a:pt x="1954" y="1072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0" name="Google Shape;20540;p84"/>
            <p:cNvSpPr/>
            <p:nvPr/>
          </p:nvSpPr>
          <p:spPr>
            <a:xfrm>
              <a:off x="6127055" y="2557084"/>
              <a:ext cx="67671" cy="67641"/>
            </a:xfrm>
            <a:custGeom>
              <a:avLst/>
              <a:gdLst/>
              <a:ahLst/>
              <a:cxnLst/>
              <a:rect l="l" t="t" r="r" b="b"/>
              <a:pathLst>
                <a:path w="2264" h="2263" extrusionOk="0">
                  <a:moveTo>
                    <a:pt x="1144" y="0"/>
                  </a:moveTo>
                  <a:cubicBezTo>
                    <a:pt x="525" y="0"/>
                    <a:pt x="1" y="500"/>
                    <a:pt x="1" y="1143"/>
                  </a:cubicBezTo>
                  <a:cubicBezTo>
                    <a:pt x="1" y="1763"/>
                    <a:pt x="525" y="2263"/>
                    <a:pt x="1144" y="2263"/>
                  </a:cubicBezTo>
                  <a:cubicBezTo>
                    <a:pt x="1763" y="2263"/>
                    <a:pt x="2263" y="1763"/>
                    <a:pt x="2263" y="1143"/>
                  </a:cubicBezTo>
                  <a:cubicBezTo>
                    <a:pt x="2263" y="500"/>
                    <a:pt x="1763" y="0"/>
                    <a:pt x="1144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1" name="Google Shape;20541;p84"/>
            <p:cNvSpPr/>
            <p:nvPr/>
          </p:nvSpPr>
          <p:spPr>
            <a:xfrm>
              <a:off x="6314975" y="2522202"/>
              <a:ext cx="67671" cy="67641"/>
            </a:xfrm>
            <a:custGeom>
              <a:avLst/>
              <a:gdLst/>
              <a:ahLst/>
              <a:cxnLst/>
              <a:rect l="l" t="t" r="r" b="b"/>
              <a:pathLst>
                <a:path w="2264" h="2263" extrusionOk="0">
                  <a:moveTo>
                    <a:pt x="1144" y="0"/>
                  </a:moveTo>
                  <a:cubicBezTo>
                    <a:pt x="525" y="0"/>
                    <a:pt x="1" y="524"/>
                    <a:pt x="1" y="1144"/>
                  </a:cubicBezTo>
                  <a:cubicBezTo>
                    <a:pt x="1" y="1763"/>
                    <a:pt x="525" y="2263"/>
                    <a:pt x="1144" y="2263"/>
                  </a:cubicBezTo>
                  <a:cubicBezTo>
                    <a:pt x="1763" y="2263"/>
                    <a:pt x="2263" y="1763"/>
                    <a:pt x="2263" y="1144"/>
                  </a:cubicBezTo>
                  <a:cubicBezTo>
                    <a:pt x="2263" y="524"/>
                    <a:pt x="1763" y="0"/>
                    <a:pt x="1144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2" name="Google Shape;20542;p84"/>
            <p:cNvSpPr/>
            <p:nvPr/>
          </p:nvSpPr>
          <p:spPr>
            <a:xfrm>
              <a:off x="6254477" y="2486602"/>
              <a:ext cx="76907" cy="275496"/>
            </a:xfrm>
            <a:custGeom>
              <a:avLst/>
              <a:gdLst/>
              <a:ahLst/>
              <a:cxnLst/>
              <a:rect l="l" t="t" r="r" b="b"/>
              <a:pathLst>
                <a:path w="2573" h="9217" extrusionOk="0">
                  <a:moveTo>
                    <a:pt x="1" y="1"/>
                  </a:moveTo>
                  <a:lnTo>
                    <a:pt x="1" y="9217"/>
                  </a:lnTo>
                  <a:lnTo>
                    <a:pt x="2573" y="921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3" name="Google Shape;20543;p84"/>
            <p:cNvSpPr/>
            <p:nvPr/>
          </p:nvSpPr>
          <p:spPr>
            <a:xfrm>
              <a:off x="6349857" y="2521484"/>
              <a:ext cx="34194" cy="68358"/>
            </a:xfrm>
            <a:custGeom>
              <a:avLst/>
              <a:gdLst/>
              <a:ahLst/>
              <a:cxnLst/>
              <a:rect l="l" t="t" r="r" b="b"/>
              <a:pathLst>
                <a:path w="1144" h="2287" extrusionOk="0">
                  <a:moveTo>
                    <a:pt x="1" y="1"/>
                  </a:moveTo>
                  <a:lnTo>
                    <a:pt x="1" y="2287"/>
                  </a:lnTo>
                  <a:cubicBezTo>
                    <a:pt x="620" y="2287"/>
                    <a:pt x="1144" y="1787"/>
                    <a:pt x="1144" y="1168"/>
                  </a:cubicBezTo>
                  <a:cubicBezTo>
                    <a:pt x="1144" y="548"/>
                    <a:pt x="596" y="24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4" name="Google Shape;20544;p84"/>
            <p:cNvSpPr/>
            <p:nvPr/>
          </p:nvSpPr>
          <p:spPr>
            <a:xfrm>
              <a:off x="6161220" y="2556366"/>
              <a:ext cx="34194" cy="68358"/>
            </a:xfrm>
            <a:custGeom>
              <a:avLst/>
              <a:gdLst/>
              <a:ahLst/>
              <a:cxnLst/>
              <a:rect l="l" t="t" r="r" b="b"/>
              <a:pathLst>
                <a:path w="1144" h="2287" extrusionOk="0">
                  <a:moveTo>
                    <a:pt x="1" y="1"/>
                  </a:moveTo>
                  <a:lnTo>
                    <a:pt x="1" y="2287"/>
                  </a:lnTo>
                  <a:cubicBezTo>
                    <a:pt x="620" y="2287"/>
                    <a:pt x="1144" y="1787"/>
                    <a:pt x="1144" y="1167"/>
                  </a:cubicBezTo>
                  <a:cubicBezTo>
                    <a:pt x="1144" y="524"/>
                    <a:pt x="620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5" name="Google Shape;20545;p84"/>
            <p:cNvSpPr/>
            <p:nvPr/>
          </p:nvSpPr>
          <p:spPr>
            <a:xfrm>
              <a:off x="6221030" y="2474497"/>
              <a:ext cx="67641" cy="67671"/>
            </a:xfrm>
            <a:custGeom>
              <a:avLst/>
              <a:gdLst/>
              <a:ahLst/>
              <a:cxnLst/>
              <a:rect l="l" t="t" r="r" b="b"/>
              <a:pathLst>
                <a:path w="2263" h="2264" extrusionOk="0">
                  <a:moveTo>
                    <a:pt x="1120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39"/>
                    <a:pt x="500" y="2263"/>
                    <a:pt x="1120" y="2263"/>
                  </a:cubicBezTo>
                  <a:cubicBezTo>
                    <a:pt x="1739" y="2263"/>
                    <a:pt x="2263" y="1739"/>
                    <a:pt x="2263" y="1120"/>
                  </a:cubicBezTo>
                  <a:cubicBezTo>
                    <a:pt x="2263" y="501"/>
                    <a:pt x="1739" y="1"/>
                    <a:pt x="1120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6" name="Google Shape;20546;p84"/>
            <p:cNvSpPr/>
            <p:nvPr/>
          </p:nvSpPr>
          <p:spPr>
            <a:xfrm>
              <a:off x="6254477" y="2473809"/>
              <a:ext cx="34194" cy="68358"/>
            </a:xfrm>
            <a:custGeom>
              <a:avLst/>
              <a:gdLst/>
              <a:ahLst/>
              <a:cxnLst/>
              <a:rect l="l" t="t" r="r" b="b"/>
              <a:pathLst>
                <a:path w="1144" h="2287" extrusionOk="0">
                  <a:moveTo>
                    <a:pt x="1" y="0"/>
                  </a:moveTo>
                  <a:lnTo>
                    <a:pt x="1" y="2286"/>
                  </a:lnTo>
                  <a:cubicBezTo>
                    <a:pt x="644" y="2286"/>
                    <a:pt x="1144" y="1786"/>
                    <a:pt x="1144" y="1143"/>
                  </a:cubicBezTo>
                  <a:cubicBezTo>
                    <a:pt x="1144" y="524"/>
                    <a:pt x="644" y="24"/>
                    <a:pt x="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47" name="Google Shape;20547;p84"/>
          <p:cNvGrpSpPr/>
          <p:nvPr/>
        </p:nvGrpSpPr>
        <p:grpSpPr>
          <a:xfrm>
            <a:off x="5523800" y="2453872"/>
            <a:ext cx="343856" cy="343827"/>
            <a:chOff x="5409500" y="2453872"/>
            <a:chExt cx="343856" cy="343827"/>
          </a:xfrm>
        </p:grpSpPr>
        <p:sp>
          <p:nvSpPr>
            <p:cNvPr id="20548" name="Google Shape;20548;p84"/>
            <p:cNvSpPr/>
            <p:nvPr/>
          </p:nvSpPr>
          <p:spPr>
            <a:xfrm>
              <a:off x="5571804" y="2516493"/>
              <a:ext cx="20684" cy="41338"/>
            </a:xfrm>
            <a:custGeom>
              <a:avLst/>
              <a:gdLst/>
              <a:ahLst/>
              <a:cxnLst/>
              <a:rect l="l" t="t" r="r" b="b"/>
              <a:pathLst>
                <a:path w="692" h="1383" extrusionOk="0">
                  <a:moveTo>
                    <a:pt x="1" y="1"/>
                  </a:moveTo>
                  <a:lnTo>
                    <a:pt x="1" y="1382"/>
                  </a:lnTo>
                  <a:lnTo>
                    <a:pt x="691" y="1382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9" name="Google Shape;20549;p84"/>
            <p:cNvSpPr/>
            <p:nvPr/>
          </p:nvSpPr>
          <p:spPr>
            <a:xfrm>
              <a:off x="5489965" y="2566320"/>
              <a:ext cx="56253" cy="19967"/>
            </a:xfrm>
            <a:custGeom>
              <a:avLst/>
              <a:gdLst/>
              <a:ahLst/>
              <a:cxnLst/>
              <a:rect l="l" t="t" r="r" b="b"/>
              <a:pathLst>
                <a:path w="1882" h="668" extrusionOk="0">
                  <a:moveTo>
                    <a:pt x="0" y="1"/>
                  </a:moveTo>
                  <a:lnTo>
                    <a:pt x="0" y="668"/>
                  </a:lnTo>
                  <a:lnTo>
                    <a:pt x="1881" y="668"/>
                  </a:lnTo>
                  <a:lnTo>
                    <a:pt x="1881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0" name="Google Shape;20550;p84"/>
            <p:cNvSpPr/>
            <p:nvPr/>
          </p:nvSpPr>
          <p:spPr>
            <a:xfrm>
              <a:off x="5621631" y="2566320"/>
              <a:ext cx="56283" cy="19967"/>
            </a:xfrm>
            <a:custGeom>
              <a:avLst/>
              <a:gdLst/>
              <a:ahLst/>
              <a:cxnLst/>
              <a:rect l="l" t="t" r="r" b="b"/>
              <a:pathLst>
                <a:path w="1883" h="668" extrusionOk="0">
                  <a:moveTo>
                    <a:pt x="1" y="1"/>
                  </a:moveTo>
                  <a:lnTo>
                    <a:pt x="1" y="668"/>
                  </a:lnTo>
                  <a:lnTo>
                    <a:pt x="1882" y="668"/>
                  </a:lnTo>
                  <a:lnTo>
                    <a:pt x="1882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1" name="Google Shape;20551;p84"/>
            <p:cNvSpPr/>
            <p:nvPr/>
          </p:nvSpPr>
          <p:spPr>
            <a:xfrm>
              <a:off x="5571804" y="2604071"/>
              <a:ext cx="20684" cy="42713"/>
            </a:xfrm>
            <a:custGeom>
              <a:avLst/>
              <a:gdLst/>
              <a:ahLst/>
              <a:cxnLst/>
              <a:rect l="l" t="t" r="r" b="b"/>
              <a:pathLst>
                <a:path w="692" h="1429" extrusionOk="0">
                  <a:moveTo>
                    <a:pt x="1" y="0"/>
                  </a:moveTo>
                  <a:lnTo>
                    <a:pt x="1" y="1429"/>
                  </a:lnTo>
                  <a:lnTo>
                    <a:pt x="691" y="1429"/>
                  </a:lnTo>
                  <a:lnTo>
                    <a:pt x="691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2" name="Google Shape;20552;p84"/>
            <p:cNvSpPr/>
            <p:nvPr/>
          </p:nvSpPr>
          <p:spPr>
            <a:xfrm>
              <a:off x="5697792" y="2604071"/>
              <a:ext cx="20684" cy="42713"/>
            </a:xfrm>
            <a:custGeom>
              <a:avLst/>
              <a:gdLst/>
              <a:ahLst/>
              <a:cxnLst/>
              <a:rect l="l" t="t" r="r" b="b"/>
              <a:pathLst>
                <a:path w="692" h="1429" extrusionOk="0">
                  <a:moveTo>
                    <a:pt x="1" y="0"/>
                  </a:moveTo>
                  <a:lnTo>
                    <a:pt x="1" y="1429"/>
                  </a:lnTo>
                  <a:lnTo>
                    <a:pt x="691" y="1429"/>
                  </a:lnTo>
                  <a:lnTo>
                    <a:pt x="691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3" name="Google Shape;20553;p84"/>
            <p:cNvSpPr/>
            <p:nvPr/>
          </p:nvSpPr>
          <p:spPr>
            <a:xfrm>
              <a:off x="5697792" y="2690902"/>
              <a:ext cx="20684" cy="42743"/>
            </a:xfrm>
            <a:custGeom>
              <a:avLst/>
              <a:gdLst/>
              <a:ahLst/>
              <a:cxnLst/>
              <a:rect l="l" t="t" r="r" b="b"/>
              <a:pathLst>
                <a:path w="692" h="1430" extrusionOk="0">
                  <a:moveTo>
                    <a:pt x="1" y="0"/>
                  </a:moveTo>
                  <a:lnTo>
                    <a:pt x="1" y="1429"/>
                  </a:lnTo>
                  <a:lnTo>
                    <a:pt x="691" y="1429"/>
                  </a:lnTo>
                  <a:lnTo>
                    <a:pt x="691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4" name="Google Shape;20554;p84"/>
            <p:cNvSpPr/>
            <p:nvPr/>
          </p:nvSpPr>
          <p:spPr>
            <a:xfrm>
              <a:off x="5571804" y="2690902"/>
              <a:ext cx="20684" cy="42743"/>
            </a:xfrm>
            <a:custGeom>
              <a:avLst/>
              <a:gdLst/>
              <a:ahLst/>
              <a:cxnLst/>
              <a:rect l="l" t="t" r="r" b="b"/>
              <a:pathLst>
                <a:path w="692" h="1430" extrusionOk="0">
                  <a:moveTo>
                    <a:pt x="1" y="0"/>
                  </a:moveTo>
                  <a:lnTo>
                    <a:pt x="1" y="1429"/>
                  </a:lnTo>
                  <a:lnTo>
                    <a:pt x="691" y="1429"/>
                  </a:lnTo>
                  <a:lnTo>
                    <a:pt x="691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5" name="Google Shape;20555;p84"/>
            <p:cNvSpPr/>
            <p:nvPr/>
          </p:nvSpPr>
          <p:spPr>
            <a:xfrm>
              <a:off x="5445100" y="2604071"/>
              <a:ext cx="20684" cy="42713"/>
            </a:xfrm>
            <a:custGeom>
              <a:avLst/>
              <a:gdLst/>
              <a:ahLst/>
              <a:cxnLst/>
              <a:rect l="l" t="t" r="r" b="b"/>
              <a:pathLst>
                <a:path w="692" h="1429" extrusionOk="0">
                  <a:moveTo>
                    <a:pt x="1" y="0"/>
                  </a:moveTo>
                  <a:lnTo>
                    <a:pt x="1" y="1429"/>
                  </a:lnTo>
                  <a:lnTo>
                    <a:pt x="691" y="1429"/>
                  </a:lnTo>
                  <a:lnTo>
                    <a:pt x="691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6" name="Google Shape;20556;p84"/>
            <p:cNvSpPr/>
            <p:nvPr/>
          </p:nvSpPr>
          <p:spPr>
            <a:xfrm>
              <a:off x="5445100" y="2691620"/>
              <a:ext cx="20684" cy="42743"/>
            </a:xfrm>
            <a:custGeom>
              <a:avLst/>
              <a:gdLst/>
              <a:ahLst/>
              <a:cxnLst/>
              <a:rect l="l" t="t" r="r" b="b"/>
              <a:pathLst>
                <a:path w="692" h="1430" extrusionOk="0">
                  <a:moveTo>
                    <a:pt x="1" y="0"/>
                  </a:moveTo>
                  <a:lnTo>
                    <a:pt x="1" y="1429"/>
                  </a:lnTo>
                  <a:lnTo>
                    <a:pt x="691" y="1429"/>
                  </a:lnTo>
                  <a:lnTo>
                    <a:pt x="691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7" name="Google Shape;20557;p84"/>
            <p:cNvSpPr/>
            <p:nvPr/>
          </p:nvSpPr>
          <p:spPr>
            <a:xfrm>
              <a:off x="5662222" y="2549970"/>
              <a:ext cx="91135" cy="64084"/>
            </a:xfrm>
            <a:custGeom>
              <a:avLst/>
              <a:gdLst/>
              <a:ahLst/>
              <a:cxnLst/>
              <a:rect l="l" t="t" r="r" b="b"/>
              <a:pathLst>
                <a:path w="3049" h="2144" extrusionOk="0">
                  <a:moveTo>
                    <a:pt x="0" y="0"/>
                  </a:moveTo>
                  <a:lnTo>
                    <a:pt x="0" y="2144"/>
                  </a:lnTo>
                  <a:lnTo>
                    <a:pt x="3048" y="2144"/>
                  </a:lnTo>
                  <a:lnTo>
                    <a:pt x="3048" y="0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8" name="Google Shape;20558;p84"/>
            <p:cNvSpPr/>
            <p:nvPr/>
          </p:nvSpPr>
          <p:spPr>
            <a:xfrm>
              <a:off x="5662222" y="2637518"/>
              <a:ext cx="91135" cy="64084"/>
            </a:xfrm>
            <a:custGeom>
              <a:avLst/>
              <a:gdLst/>
              <a:ahLst/>
              <a:cxnLst/>
              <a:rect l="l" t="t" r="r" b="b"/>
              <a:pathLst>
                <a:path w="3049" h="2144" extrusionOk="0">
                  <a:moveTo>
                    <a:pt x="0" y="0"/>
                  </a:moveTo>
                  <a:lnTo>
                    <a:pt x="0" y="2144"/>
                  </a:lnTo>
                  <a:lnTo>
                    <a:pt x="3048" y="2144"/>
                  </a:lnTo>
                  <a:lnTo>
                    <a:pt x="3048" y="0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9" name="Google Shape;20559;p84"/>
            <p:cNvSpPr/>
            <p:nvPr/>
          </p:nvSpPr>
          <p:spPr>
            <a:xfrm>
              <a:off x="5409500" y="2549970"/>
              <a:ext cx="91165" cy="64084"/>
            </a:xfrm>
            <a:custGeom>
              <a:avLst/>
              <a:gdLst/>
              <a:ahLst/>
              <a:cxnLst/>
              <a:rect l="l" t="t" r="r" b="b"/>
              <a:pathLst>
                <a:path w="3050" h="2144" extrusionOk="0">
                  <a:moveTo>
                    <a:pt x="1" y="0"/>
                  </a:moveTo>
                  <a:lnTo>
                    <a:pt x="1" y="2144"/>
                  </a:lnTo>
                  <a:lnTo>
                    <a:pt x="3049" y="2144"/>
                  </a:lnTo>
                  <a:lnTo>
                    <a:pt x="3049" y="0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0" name="Google Shape;20560;p84"/>
            <p:cNvSpPr/>
            <p:nvPr/>
          </p:nvSpPr>
          <p:spPr>
            <a:xfrm>
              <a:off x="5409500" y="2637518"/>
              <a:ext cx="91165" cy="64084"/>
            </a:xfrm>
            <a:custGeom>
              <a:avLst/>
              <a:gdLst/>
              <a:ahLst/>
              <a:cxnLst/>
              <a:rect l="l" t="t" r="r" b="b"/>
              <a:pathLst>
                <a:path w="3050" h="2144" extrusionOk="0">
                  <a:moveTo>
                    <a:pt x="1" y="0"/>
                  </a:moveTo>
                  <a:lnTo>
                    <a:pt x="1" y="2144"/>
                  </a:lnTo>
                  <a:lnTo>
                    <a:pt x="3049" y="2144"/>
                  </a:lnTo>
                  <a:lnTo>
                    <a:pt x="3049" y="0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1" name="Google Shape;20561;p84"/>
            <p:cNvSpPr/>
            <p:nvPr/>
          </p:nvSpPr>
          <p:spPr>
            <a:xfrm>
              <a:off x="5671459" y="2724349"/>
              <a:ext cx="72633" cy="73350"/>
            </a:xfrm>
            <a:custGeom>
              <a:avLst/>
              <a:gdLst/>
              <a:ahLst/>
              <a:cxnLst/>
              <a:rect l="l" t="t" r="r" b="b"/>
              <a:pathLst>
                <a:path w="2430" h="2454" extrusionOk="0">
                  <a:moveTo>
                    <a:pt x="1215" y="1"/>
                  </a:moveTo>
                  <a:cubicBezTo>
                    <a:pt x="548" y="1"/>
                    <a:pt x="1" y="548"/>
                    <a:pt x="1" y="1215"/>
                  </a:cubicBezTo>
                  <a:cubicBezTo>
                    <a:pt x="1" y="1906"/>
                    <a:pt x="548" y="2454"/>
                    <a:pt x="1215" y="2454"/>
                  </a:cubicBezTo>
                  <a:cubicBezTo>
                    <a:pt x="1882" y="2454"/>
                    <a:pt x="2430" y="1906"/>
                    <a:pt x="2430" y="1215"/>
                  </a:cubicBezTo>
                  <a:cubicBezTo>
                    <a:pt x="2430" y="548"/>
                    <a:pt x="1882" y="1"/>
                    <a:pt x="1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2" name="Google Shape;20562;p84"/>
            <p:cNvSpPr/>
            <p:nvPr/>
          </p:nvSpPr>
          <p:spPr>
            <a:xfrm>
              <a:off x="5418766" y="2724349"/>
              <a:ext cx="72633" cy="73350"/>
            </a:xfrm>
            <a:custGeom>
              <a:avLst/>
              <a:gdLst/>
              <a:ahLst/>
              <a:cxnLst/>
              <a:rect l="l" t="t" r="r" b="b"/>
              <a:pathLst>
                <a:path w="2430" h="2454" extrusionOk="0">
                  <a:moveTo>
                    <a:pt x="1215" y="1"/>
                  </a:moveTo>
                  <a:cubicBezTo>
                    <a:pt x="548" y="1"/>
                    <a:pt x="1" y="548"/>
                    <a:pt x="1" y="1215"/>
                  </a:cubicBezTo>
                  <a:cubicBezTo>
                    <a:pt x="1" y="1906"/>
                    <a:pt x="548" y="2454"/>
                    <a:pt x="1215" y="2454"/>
                  </a:cubicBezTo>
                  <a:cubicBezTo>
                    <a:pt x="1882" y="2454"/>
                    <a:pt x="2430" y="1906"/>
                    <a:pt x="2430" y="1215"/>
                  </a:cubicBezTo>
                  <a:cubicBezTo>
                    <a:pt x="2430" y="548"/>
                    <a:pt x="1882" y="1"/>
                    <a:pt x="1215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3" name="Google Shape;20563;p84"/>
            <p:cNvSpPr/>
            <p:nvPr/>
          </p:nvSpPr>
          <p:spPr>
            <a:xfrm>
              <a:off x="5581788" y="2516493"/>
              <a:ext cx="9266" cy="41338"/>
            </a:xfrm>
            <a:custGeom>
              <a:avLst/>
              <a:gdLst/>
              <a:ahLst/>
              <a:cxnLst/>
              <a:rect l="l" t="t" r="r" b="b"/>
              <a:pathLst>
                <a:path w="310" h="1383" extrusionOk="0">
                  <a:moveTo>
                    <a:pt x="0" y="1"/>
                  </a:moveTo>
                  <a:lnTo>
                    <a:pt x="0" y="1382"/>
                  </a:lnTo>
                  <a:lnTo>
                    <a:pt x="310" y="1382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4" name="Google Shape;20564;p84"/>
            <p:cNvSpPr/>
            <p:nvPr/>
          </p:nvSpPr>
          <p:spPr>
            <a:xfrm>
              <a:off x="5581788" y="2604071"/>
              <a:ext cx="9266" cy="42713"/>
            </a:xfrm>
            <a:custGeom>
              <a:avLst/>
              <a:gdLst/>
              <a:ahLst/>
              <a:cxnLst/>
              <a:rect l="l" t="t" r="r" b="b"/>
              <a:pathLst>
                <a:path w="310" h="1429" extrusionOk="0">
                  <a:moveTo>
                    <a:pt x="0" y="0"/>
                  </a:moveTo>
                  <a:lnTo>
                    <a:pt x="0" y="1429"/>
                  </a:lnTo>
                  <a:lnTo>
                    <a:pt x="310" y="1429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5" name="Google Shape;20565;p84"/>
            <p:cNvSpPr/>
            <p:nvPr/>
          </p:nvSpPr>
          <p:spPr>
            <a:xfrm>
              <a:off x="5581788" y="2690902"/>
              <a:ext cx="9266" cy="42743"/>
            </a:xfrm>
            <a:custGeom>
              <a:avLst/>
              <a:gdLst/>
              <a:ahLst/>
              <a:cxnLst/>
              <a:rect l="l" t="t" r="r" b="b"/>
              <a:pathLst>
                <a:path w="310" h="1430" extrusionOk="0">
                  <a:moveTo>
                    <a:pt x="0" y="0"/>
                  </a:moveTo>
                  <a:lnTo>
                    <a:pt x="0" y="1429"/>
                  </a:lnTo>
                  <a:lnTo>
                    <a:pt x="310" y="1429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6" name="Google Shape;20566;p84"/>
            <p:cNvSpPr/>
            <p:nvPr/>
          </p:nvSpPr>
          <p:spPr>
            <a:xfrm>
              <a:off x="5536205" y="2549970"/>
              <a:ext cx="90447" cy="64084"/>
            </a:xfrm>
            <a:custGeom>
              <a:avLst/>
              <a:gdLst/>
              <a:ahLst/>
              <a:cxnLst/>
              <a:rect l="l" t="t" r="r" b="b"/>
              <a:pathLst>
                <a:path w="3026" h="2144" extrusionOk="0">
                  <a:moveTo>
                    <a:pt x="1" y="0"/>
                  </a:moveTo>
                  <a:lnTo>
                    <a:pt x="1" y="2144"/>
                  </a:lnTo>
                  <a:lnTo>
                    <a:pt x="3025" y="2144"/>
                  </a:lnTo>
                  <a:lnTo>
                    <a:pt x="3025" y="0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7" name="Google Shape;20567;p84"/>
            <p:cNvSpPr/>
            <p:nvPr/>
          </p:nvSpPr>
          <p:spPr>
            <a:xfrm>
              <a:off x="5536205" y="2637518"/>
              <a:ext cx="90447" cy="64084"/>
            </a:xfrm>
            <a:custGeom>
              <a:avLst/>
              <a:gdLst/>
              <a:ahLst/>
              <a:cxnLst/>
              <a:rect l="l" t="t" r="r" b="b"/>
              <a:pathLst>
                <a:path w="3026" h="2144" extrusionOk="0">
                  <a:moveTo>
                    <a:pt x="1" y="0"/>
                  </a:moveTo>
                  <a:lnTo>
                    <a:pt x="1" y="2144"/>
                  </a:lnTo>
                  <a:lnTo>
                    <a:pt x="3025" y="2144"/>
                  </a:lnTo>
                  <a:lnTo>
                    <a:pt x="3025" y="0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8" name="Google Shape;20568;p84"/>
            <p:cNvSpPr/>
            <p:nvPr/>
          </p:nvSpPr>
          <p:spPr>
            <a:xfrm>
              <a:off x="5544754" y="2724349"/>
              <a:ext cx="73350" cy="73350"/>
            </a:xfrm>
            <a:custGeom>
              <a:avLst/>
              <a:gdLst/>
              <a:ahLst/>
              <a:cxnLst/>
              <a:rect l="l" t="t" r="r" b="b"/>
              <a:pathLst>
                <a:path w="2454" h="2454" extrusionOk="0">
                  <a:moveTo>
                    <a:pt x="1239" y="1"/>
                  </a:moveTo>
                  <a:cubicBezTo>
                    <a:pt x="548" y="1"/>
                    <a:pt x="1" y="548"/>
                    <a:pt x="1" y="1215"/>
                  </a:cubicBezTo>
                  <a:cubicBezTo>
                    <a:pt x="1" y="1906"/>
                    <a:pt x="548" y="2454"/>
                    <a:pt x="1239" y="2454"/>
                  </a:cubicBezTo>
                  <a:cubicBezTo>
                    <a:pt x="1906" y="2454"/>
                    <a:pt x="2454" y="1906"/>
                    <a:pt x="2454" y="1215"/>
                  </a:cubicBezTo>
                  <a:cubicBezTo>
                    <a:pt x="2454" y="548"/>
                    <a:pt x="1906" y="1"/>
                    <a:pt x="1239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9" name="Google Shape;20569;p84"/>
            <p:cNvSpPr/>
            <p:nvPr/>
          </p:nvSpPr>
          <p:spPr>
            <a:xfrm>
              <a:off x="5528374" y="2453872"/>
              <a:ext cx="107514" cy="72633"/>
            </a:xfrm>
            <a:custGeom>
              <a:avLst/>
              <a:gdLst/>
              <a:ahLst/>
              <a:cxnLst/>
              <a:rect l="l" t="t" r="r" b="b"/>
              <a:pathLst>
                <a:path w="3597" h="2430" extrusionOk="0">
                  <a:moveTo>
                    <a:pt x="1" y="0"/>
                  </a:moveTo>
                  <a:lnTo>
                    <a:pt x="1" y="2429"/>
                  </a:lnTo>
                  <a:lnTo>
                    <a:pt x="3597" y="2429"/>
                  </a:lnTo>
                  <a:lnTo>
                    <a:pt x="3597" y="0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0" name="Google Shape;20570;p84"/>
            <p:cNvSpPr/>
            <p:nvPr/>
          </p:nvSpPr>
          <p:spPr>
            <a:xfrm>
              <a:off x="5581788" y="2724349"/>
              <a:ext cx="36316" cy="73350"/>
            </a:xfrm>
            <a:custGeom>
              <a:avLst/>
              <a:gdLst/>
              <a:ahLst/>
              <a:cxnLst/>
              <a:rect l="l" t="t" r="r" b="b"/>
              <a:pathLst>
                <a:path w="1215" h="2454" extrusionOk="0">
                  <a:moveTo>
                    <a:pt x="0" y="1"/>
                  </a:moveTo>
                  <a:lnTo>
                    <a:pt x="0" y="2454"/>
                  </a:lnTo>
                  <a:cubicBezTo>
                    <a:pt x="667" y="2454"/>
                    <a:pt x="1215" y="1906"/>
                    <a:pt x="1215" y="1215"/>
                  </a:cubicBezTo>
                  <a:cubicBezTo>
                    <a:pt x="1215" y="572"/>
                    <a:pt x="667" y="1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1" name="Google Shape;20571;p84"/>
            <p:cNvSpPr/>
            <p:nvPr/>
          </p:nvSpPr>
          <p:spPr>
            <a:xfrm>
              <a:off x="5581788" y="2549970"/>
              <a:ext cx="44865" cy="64084"/>
            </a:xfrm>
            <a:custGeom>
              <a:avLst/>
              <a:gdLst/>
              <a:ahLst/>
              <a:cxnLst/>
              <a:rect l="l" t="t" r="r" b="b"/>
              <a:pathLst>
                <a:path w="1501" h="2144" extrusionOk="0">
                  <a:moveTo>
                    <a:pt x="0" y="0"/>
                  </a:moveTo>
                  <a:lnTo>
                    <a:pt x="0" y="2144"/>
                  </a:lnTo>
                  <a:lnTo>
                    <a:pt x="1500" y="2144"/>
                  </a:lnTo>
                  <a:lnTo>
                    <a:pt x="1500" y="0"/>
                  </a:lnTo>
                  <a:close/>
                </a:path>
              </a:pathLst>
            </a:custGeom>
            <a:solidFill>
              <a:srgbClr val="9EAA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2" name="Google Shape;20572;p84"/>
            <p:cNvSpPr/>
            <p:nvPr/>
          </p:nvSpPr>
          <p:spPr>
            <a:xfrm>
              <a:off x="5581788" y="2637518"/>
              <a:ext cx="44865" cy="64084"/>
            </a:xfrm>
            <a:custGeom>
              <a:avLst/>
              <a:gdLst/>
              <a:ahLst/>
              <a:cxnLst/>
              <a:rect l="l" t="t" r="r" b="b"/>
              <a:pathLst>
                <a:path w="1501" h="2144" extrusionOk="0">
                  <a:moveTo>
                    <a:pt x="0" y="0"/>
                  </a:moveTo>
                  <a:lnTo>
                    <a:pt x="0" y="2144"/>
                  </a:lnTo>
                  <a:lnTo>
                    <a:pt x="1500" y="2144"/>
                  </a:lnTo>
                  <a:lnTo>
                    <a:pt x="1500" y="0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3" name="Google Shape;20573;p84"/>
            <p:cNvSpPr/>
            <p:nvPr/>
          </p:nvSpPr>
          <p:spPr>
            <a:xfrm>
              <a:off x="5581788" y="2453872"/>
              <a:ext cx="53413" cy="72633"/>
            </a:xfrm>
            <a:custGeom>
              <a:avLst/>
              <a:gdLst/>
              <a:ahLst/>
              <a:cxnLst/>
              <a:rect l="l" t="t" r="r" b="b"/>
              <a:pathLst>
                <a:path w="1787" h="2430" extrusionOk="0">
                  <a:moveTo>
                    <a:pt x="0" y="0"/>
                  </a:moveTo>
                  <a:lnTo>
                    <a:pt x="0" y="2429"/>
                  </a:lnTo>
                  <a:lnTo>
                    <a:pt x="1786" y="2429"/>
                  </a:lnTo>
                  <a:lnTo>
                    <a:pt x="1786" y="0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74" name="Google Shape;20574;p84"/>
          <p:cNvGrpSpPr/>
          <p:nvPr/>
        </p:nvGrpSpPr>
        <p:grpSpPr>
          <a:xfrm>
            <a:off x="4782742" y="2458147"/>
            <a:ext cx="344544" cy="340270"/>
            <a:chOff x="4744642" y="2458147"/>
            <a:chExt cx="344544" cy="340270"/>
          </a:xfrm>
        </p:grpSpPr>
        <p:sp>
          <p:nvSpPr>
            <p:cNvPr id="20575" name="Google Shape;20575;p84"/>
            <p:cNvSpPr/>
            <p:nvPr/>
          </p:nvSpPr>
          <p:spPr>
            <a:xfrm>
              <a:off x="4877743" y="2458147"/>
              <a:ext cx="76907" cy="76907"/>
            </a:xfrm>
            <a:custGeom>
              <a:avLst/>
              <a:gdLst/>
              <a:ahLst/>
              <a:cxnLst/>
              <a:rect l="l" t="t" r="r" b="b"/>
              <a:pathLst>
                <a:path w="2573" h="2573" extrusionOk="0">
                  <a:moveTo>
                    <a:pt x="1287" y="0"/>
                  </a:moveTo>
                  <a:cubicBezTo>
                    <a:pt x="572" y="0"/>
                    <a:pt x="1" y="572"/>
                    <a:pt x="1" y="1286"/>
                  </a:cubicBezTo>
                  <a:cubicBezTo>
                    <a:pt x="1" y="2001"/>
                    <a:pt x="572" y="2572"/>
                    <a:pt x="1287" y="2572"/>
                  </a:cubicBezTo>
                  <a:cubicBezTo>
                    <a:pt x="2001" y="2572"/>
                    <a:pt x="2573" y="2001"/>
                    <a:pt x="2573" y="1286"/>
                  </a:cubicBezTo>
                  <a:cubicBezTo>
                    <a:pt x="2573" y="572"/>
                    <a:pt x="2001" y="0"/>
                    <a:pt x="1287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6" name="Google Shape;20576;p84"/>
            <p:cNvSpPr/>
            <p:nvPr/>
          </p:nvSpPr>
          <p:spPr>
            <a:xfrm>
              <a:off x="4966009" y="2490159"/>
              <a:ext cx="76190" cy="76907"/>
            </a:xfrm>
            <a:custGeom>
              <a:avLst/>
              <a:gdLst/>
              <a:ahLst/>
              <a:cxnLst/>
              <a:rect l="l" t="t" r="r" b="b"/>
              <a:pathLst>
                <a:path w="2549" h="2573" extrusionOk="0">
                  <a:moveTo>
                    <a:pt x="1287" y="1"/>
                  </a:moveTo>
                  <a:cubicBezTo>
                    <a:pt x="572" y="1"/>
                    <a:pt x="1" y="572"/>
                    <a:pt x="1" y="1287"/>
                  </a:cubicBezTo>
                  <a:cubicBezTo>
                    <a:pt x="1" y="2001"/>
                    <a:pt x="572" y="2573"/>
                    <a:pt x="1287" y="2573"/>
                  </a:cubicBezTo>
                  <a:cubicBezTo>
                    <a:pt x="1977" y="2573"/>
                    <a:pt x="2549" y="2001"/>
                    <a:pt x="2549" y="1287"/>
                  </a:cubicBezTo>
                  <a:cubicBezTo>
                    <a:pt x="2549" y="572"/>
                    <a:pt x="1977" y="1"/>
                    <a:pt x="1287" y="1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7" name="Google Shape;20577;p84"/>
            <p:cNvSpPr/>
            <p:nvPr/>
          </p:nvSpPr>
          <p:spPr>
            <a:xfrm>
              <a:off x="5012279" y="2570594"/>
              <a:ext cx="76907" cy="76190"/>
            </a:xfrm>
            <a:custGeom>
              <a:avLst/>
              <a:gdLst/>
              <a:ahLst/>
              <a:cxnLst/>
              <a:rect l="l" t="t" r="r" b="b"/>
              <a:pathLst>
                <a:path w="2573" h="2549" extrusionOk="0">
                  <a:moveTo>
                    <a:pt x="1287" y="1"/>
                  </a:moveTo>
                  <a:cubicBezTo>
                    <a:pt x="572" y="1"/>
                    <a:pt x="1" y="572"/>
                    <a:pt x="1" y="1287"/>
                  </a:cubicBezTo>
                  <a:cubicBezTo>
                    <a:pt x="1" y="1977"/>
                    <a:pt x="572" y="2549"/>
                    <a:pt x="1287" y="2549"/>
                  </a:cubicBezTo>
                  <a:cubicBezTo>
                    <a:pt x="1977" y="2549"/>
                    <a:pt x="2573" y="1977"/>
                    <a:pt x="2573" y="1287"/>
                  </a:cubicBezTo>
                  <a:cubicBezTo>
                    <a:pt x="2573" y="572"/>
                    <a:pt x="1977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8" name="Google Shape;20578;p84"/>
            <p:cNvSpPr/>
            <p:nvPr/>
          </p:nvSpPr>
          <p:spPr>
            <a:xfrm>
              <a:off x="4995899" y="2661729"/>
              <a:ext cx="76907" cy="76907"/>
            </a:xfrm>
            <a:custGeom>
              <a:avLst/>
              <a:gdLst/>
              <a:ahLst/>
              <a:cxnLst/>
              <a:rect l="l" t="t" r="r" b="b"/>
              <a:pathLst>
                <a:path w="2573" h="2573" extrusionOk="0">
                  <a:moveTo>
                    <a:pt x="1287" y="0"/>
                  </a:moveTo>
                  <a:cubicBezTo>
                    <a:pt x="596" y="0"/>
                    <a:pt x="1" y="595"/>
                    <a:pt x="1" y="1286"/>
                  </a:cubicBezTo>
                  <a:cubicBezTo>
                    <a:pt x="1" y="2000"/>
                    <a:pt x="596" y="2572"/>
                    <a:pt x="1287" y="2572"/>
                  </a:cubicBezTo>
                  <a:cubicBezTo>
                    <a:pt x="2001" y="2572"/>
                    <a:pt x="2573" y="2000"/>
                    <a:pt x="2573" y="1286"/>
                  </a:cubicBezTo>
                  <a:cubicBezTo>
                    <a:pt x="2573" y="595"/>
                    <a:pt x="2001" y="0"/>
                    <a:pt x="1287" y="0"/>
                  </a:cubicBez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9" name="Google Shape;20579;p84"/>
            <p:cNvSpPr/>
            <p:nvPr/>
          </p:nvSpPr>
          <p:spPr>
            <a:xfrm>
              <a:off x="4924730" y="2721510"/>
              <a:ext cx="76907" cy="76907"/>
            </a:xfrm>
            <a:custGeom>
              <a:avLst/>
              <a:gdLst/>
              <a:ahLst/>
              <a:cxnLst/>
              <a:rect l="l" t="t" r="r" b="b"/>
              <a:pathLst>
                <a:path w="2573" h="2573" extrusionOk="0">
                  <a:moveTo>
                    <a:pt x="1286" y="0"/>
                  </a:moveTo>
                  <a:cubicBezTo>
                    <a:pt x="596" y="0"/>
                    <a:pt x="0" y="572"/>
                    <a:pt x="0" y="1286"/>
                  </a:cubicBezTo>
                  <a:cubicBezTo>
                    <a:pt x="0" y="2001"/>
                    <a:pt x="596" y="2572"/>
                    <a:pt x="1286" y="2572"/>
                  </a:cubicBezTo>
                  <a:cubicBezTo>
                    <a:pt x="2001" y="2572"/>
                    <a:pt x="2572" y="2001"/>
                    <a:pt x="2572" y="1286"/>
                  </a:cubicBezTo>
                  <a:cubicBezTo>
                    <a:pt x="2572" y="572"/>
                    <a:pt x="2001" y="0"/>
                    <a:pt x="1286" y="0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0" name="Google Shape;20580;p84"/>
            <p:cNvSpPr/>
            <p:nvPr/>
          </p:nvSpPr>
          <p:spPr>
            <a:xfrm>
              <a:off x="4831473" y="2721510"/>
              <a:ext cx="76907" cy="76907"/>
            </a:xfrm>
            <a:custGeom>
              <a:avLst/>
              <a:gdLst/>
              <a:ahLst/>
              <a:cxnLst/>
              <a:rect l="l" t="t" r="r" b="b"/>
              <a:pathLst>
                <a:path w="2573" h="2573" extrusionOk="0">
                  <a:moveTo>
                    <a:pt x="1287" y="0"/>
                  </a:moveTo>
                  <a:cubicBezTo>
                    <a:pt x="572" y="0"/>
                    <a:pt x="1" y="572"/>
                    <a:pt x="1" y="1286"/>
                  </a:cubicBezTo>
                  <a:cubicBezTo>
                    <a:pt x="1" y="2001"/>
                    <a:pt x="572" y="2572"/>
                    <a:pt x="1287" y="2572"/>
                  </a:cubicBezTo>
                  <a:cubicBezTo>
                    <a:pt x="2001" y="2572"/>
                    <a:pt x="2573" y="2001"/>
                    <a:pt x="2573" y="1286"/>
                  </a:cubicBezTo>
                  <a:cubicBezTo>
                    <a:pt x="2573" y="572"/>
                    <a:pt x="2001" y="0"/>
                    <a:pt x="1287" y="0"/>
                  </a:cubicBez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1" name="Google Shape;20581;p84"/>
            <p:cNvSpPr/>
            <p:nvPr/>
          </p:nvSpPr>
          <p:spPr>
            <a:xfrm>
              <a:off x="4760304" y="2661729"/>
              <a:ext cx="76907" cy="76907"/>
            </a:xfrm>
            <a:custGeom>
              <a:avLst/>
              <a:gdLst/>
              <a:ahLst/>
              <a:cxnLst/>
              <a:rect l="l" t="t" r="r" b="b"/>
              <a:pathLst>
                <a:path w="2573" h="2573" extrusionOk="0">
                  <a:moveTo>
                    <a:pt x="1286" y="0"/>
                  </a:moveTo>
                  <a:cubicBezTo>
                    <a:pt x="572" y="0"/>
                    <a:pt x="0" y="595"/>
                    <a:pt x="0" y="1286"/>
                  </a:cubicBezTo>
                  <a:cubicBezTo>
                    <a:pt x="0" y="2000"/>
                    <a:pt x="572" y="2572"/>
                    <a:pt x="1286" y="2572"/>
                  </a:cubicBezTo>
                  <a:cubicBezTo>
                    <a:pt x="2001" y="2572"/>
                    <a:pt x="2572" y="2000"/>
                    <a:pt x="2572" y="1286"/>
                  </a:cubicBezTo>
                  <a:cubicBezTo>
                    <a:pt x="2572" y="595"/>
                    <a:pt x="2001" y="0"/>
                    <a:pt x="1286" y="0"/>
                  </a:cubicBez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2" name="Google Shape;20582;p84"/>
            <p:cNvSpPr/>
            <p:nvPr/>
          </p:nvSpPr>
          <p:spPr>
            <a:xfrm>
              <a:off x="4744642" y="2570594"/>
              <a:ext cx="76190" cy="76190"/>
            </a:xfrm>
            <a:custGeom>
              <a:avLst/>
              <a:gdLst/>
              <a:ahLst/>
              <a:cxnLst/>
              <a:rect l="l" t="t" r="r" b="b"/>
              <a:pathLst>
                <a:path w="2549" h="2549" extrusionOk="0">
                  <a:moveTo>
                    <a:pt x="1286" y="1"/>
                  </a:moveTo>
                  <a:cubicBezTo>
                    <a:pt x="572" y="1"/>
                    <a:pt x="0" y="572"/>
                    <a:pt x="0" y="1287"/>
                  </a:cubicBezTo>
                  <a:cubicBezTo>
                    <a:pt x="0" y="1977"/>
                    <a:pt x="572" y="2549"/>
                    <a:pt x="1286" y="2549"/>
                  </a:cubicBezTo>
                  <a:cubicBezTo>
                    <a:pt x="1977" y="2549"/>
                    <a:pt x="2549" y="1977"/>
                    <a:pt x="2549" y="1287"/>
                  </a:cubicBezTo>
                  <a:cubicBezTo>
                    <a:pt x="2549" y="572"/>
                    <a:pt x="1977" y="1"/>
                    <a:pt x="1286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3" name="Google Shape;20583;p84"/>
            <p:cNvSpPr/>
            <p:nvPr/>
          </p:nvSpPr>
          <p:spPr>
            <a:xfrm>
              <a:off x="4790912" y="2490159"/>
              <a:ext cx="76190" cy="76907"/>
            </a:xfrm>
            <a:custGeom>
              <a:avLst/>
              <a:gdLst/>
              <a:ahLst/>
              <a:cxnLst/>
              <a:rect l="l" t="t" r="r" b="b"/>
              <a:pathLst>
                <a:path w="2549" h="2573" extrusionOk="0">
                  <a:moveTo>
                    <a:pt x="1286" y="1"/>
                  </a:moveTo>
                  <a:cubicBezTo>
                    <a:pt x="572" y="1"/>
                    <a:pt x="0" y="572"/>
                    <a:pt x="0" y="1287"/>
                  </a:cubicBezTo>
                  <a:cubicBezTo>
                    <a:pt x="0" y="2001"/>
                    <a:pt x="572" y="2573"/>
                    <a:pt x="1286" y="2573"/>
                  </a:cubicBezTo>
                  <a:cubicBezTo>
                    <a:pt x="1977" y="2573"/>
                    <a:pt x="2548" y="2001"/>
                    <a:pt x="2548" y="1287"/>
                  </a:cubicBezTo>
                  <a:cubicBezTo>
                    <a:pt x="2548" y="572"/>
                    <a:pt x="1977" y="1"/>
                    <a:pt x="1286" y="1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4" name="Google Shape;20584;p84"/>
            <p:cNvSpPr/>
            <p:nvPr/>
          </p:nvSpPr>
          <p:spPr>
            <a:xfrm>
              <a:off x="4893405" y="2638236"/>
              <a:ext cx="89730" cy="20654"/>
            </a:xfrm>
            <a:custGeom>
              <a:avLst/>
              <a:gdLst/>
              <a:ahLst/>
              <a:cxnLst/>
              <a:rect l="l" t="t" r="r" b="b"/>
              <a:pathLst>
                <a:path w="3002" h="691" extrusionOk="0">
                  <a:moveTo>
                    <a:pt x="1" y="0"/>
                  </a:moveTo>
                  <a:lnTo>
                    <a:pt x="1" y="691"/>
                  </a:lnTo>
                  <a:lnTo>
                    <a:pt x="3001" y="691"/>
                  </a:lnTo>
                  <a:lnTo>
                    <a:pt x="3001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5" name="Google Shape;20585;p84"/>
            <p:cNvSpPr/>
            <p:nvPr/>
          </p:nvSpPr>
          <p:spPr>
            <a:xfrm>
              <a:off x="4893405" y="2596927"/>
              <a:ext cx="89730" cy="20684"/>
            </a:xfrm>
            <a:custGeom>
              <a:avLst/>
              <a:gdLst/>
              <a:ahLst/>
              <a:cxnLst/>
              <a:rect l="l" t="t" r="r" b="b"/>
              <a:pathLst>
                <a:path w="3002" h="692" extrusionOk="0">
                  <a:moveTo>
                    <a:pt x="1" y="1"/>
                  </a:moveTo>
                  <a:lnTo>
                    <a:pt x="1" y="692"/>
                  </a:lnTo>
                  <a:lnTo>
                    <a:pt x="3001" y="692"/>
                  </a:lnTo>
                  <a:lnTo>
                    <a:pt x="3001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6" name="Google Shape;20586;p84"/>
            <p:cNvSpPr/>
            <p:nvPr/>
          </p:nvSpPr>
          <p:spPr>
            <a:xfrm>
              <a:off x="4851410" y="2638236"/>
              <a:ext cx="20684" cy="20654"/>
            </a:xfrm>
            <a:custGeom>
              <a:avLst/>
              <a:gdLst/>
              <a:ahLst/>
              <a:cxnLst/>
              <a:rect l="l" t="t" r="r" b="b"/>
              <a:pathLst>
                <a:path w="692" h="691" extrusionOk="0">
                  <a:moveTo>
                    <a:pt x="1" y="0"/>
                  </a:moveTo>
                  <a:lnTo>
                    <a:pt x="1" y="691"/>
                  </a:lnTo>
                  <a:lnTo>
                    <a:pt x="691" y="691"/>
                  </a:lnTo>
                  <a:lnTo>
                    <a:pt x="691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7" name="Google Shape;20587;p84"/>
            <p:cNvSpPr/>
            <p:nvPr/>
          </p:nvSpPr>
          <p:spPr>
            <a:xfrm>
              <a:off x="4851410" y="2596927"/>
              <a:ext cx="20684" cy="20684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1" y="1"/>
                  </a:moveTo>
                  <a:lnTo>
                    <a:pt x="1" y="692"/>
                  </a:lnTo>
                  <a:lnTo>
                    <a:pt x="691" y="692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8" name="Google Shape;20588;p84"/>
            <p:cNvSpPr/>
            <p:nvPr/>
          </p:nvSpPr>
          <p:spPr>
            <a:xfrm>
              <a:off x="4916899" y="2458147"/>
              <a:ext cx="38468" cy="76907"/>
            </a:xfrm>
            <a:custGeom>
              <a:avLst/>
              <a:gdLst/>
              <a:ahLst/>
              <a:cxnLst/>
              <a:rect l="l" t="t" r="r" b="b"/>
              <a:pathLst>
                <a:path w="1287" h="2573" extrusionOk="0">
                  <a:moveTo>
                    <a:pt x="1" y="0"/>
                  </a:moveTo>
                  <a:lnTo>
                    <a:pt x="1" y="2572"/>
                  </a:lnTo>
                  <a:cubicBezTo>
                    <a:pt x="691" y="2572"/>
                    <a:pt x="1286" y="2001"/>
                    <a:pt x="1286" y="1286"/>
                  </a:cubicBezTo>
                  <a:cubicBezTo>
                    <a:pt x="1286" y="572"/>
                    <a:pt x="715" y="0"/>
                    <a:pt x="1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9" name="Google Shape;20589;p84"/>
            <p:cNvSpPr/>
            <p:nvPr/>
          </p:nvSpPr>
          <p:spPr>
            <a:xfrm>
              <a:off x="4916899" y="2596927"/>
              <a:ext cx="66236" cy="20684"/>
            </a:xfrm>
            <a:custGeom>
              <a:avLst/>
              <a:gdLst/>
              <a:ahLst/>
              <a:cxnLst/>
              <a:rect l="l" t="t" r="r" b="b"/>
              <a:pathLst>
                <a:path w="2216" h="692" extrusionOk="0">
                  <a:moveTo>
                    <a:pt x="1" y="1"/>
                  </a:moveTo>
                  <a:lnTo>
                    <a:pt x="1" y="692"/>
                  </a:lnTo>
                  <a:lnTo>
                    <a:pt x="2215" y="692"/>
                  </a:lnTo>
                  <a:lnTo>
                    <a:pt x="2215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0" name="Google Shape;20590;p84"/>
            <p:cNvSpPr/>
            <p:nvPr/>
          </p:nvSpPr>
          <p:spPr>
            <a:xfrm>
              <a:off x="4916899" y="2638236"/>
              <a:ext cx="66236" cy="20654"/>
            </a:xfrm>
            <a:custGeom>
              <a:avLst/>
              <a:gdLst/>
              <a:ahLst/>
              <a:cxnLst/>
              <a:rect l="l" t="t" r="r" b="b"/>
              <a:pathLst>
                <a:path w="2216" h="691" extrusionOk="0">
                  <a:moveTo>
                    <a:pt x="1" y="0"/>
                  </a:moveTo>
                  <a:lnTo>
                    <a:pt x="1" y="691"/>
                  </a:lnTo>
                  <a:lnTo>
                    <a:pt x="2215" y="691"/>
                  </a:lnTo>
                  <a:lnTo>
                    <a:pt x="221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91" name="Google Shape;20591;p84"/>
          <p:cNvGrpSpPr/>
          <p:nvPr/>
        </p:nvGrpSpPr>
        <p:grpSpPr>
          <a:xfrm>
            <a:off x="4037379" y="2467383"/>
            <a:ext cx="346697" cy="323203"/>
            <a:chOff x="4075479" y="2467383"/>
            <a:chExt cx="346697" cy="323203"/>
          </a:xfrm>
        </p:grpSpPr>
        <p:sp>
          <p:nvSpPr>
            <p:cNvPr id="20592" name="Google Shape;20592;p84"/>
            <p:cNvSpPr/>
            <p:nvPr/>
          </p:nvSpPr>
          <p:spPr>
            <a:xfrm>
              <a:off x="4163057" y="2489472"/>
              <a:ext cx="192910" cy="53413"/>
            </a:xfrm>
            <a:custGeom>
              <a:avLst/>
              <a:gdLst/>
              <a:ahLst/>
              <a:cxnLst/>
              <a:rect l="l" t="t" r="r" b="b"/>
              <a:pathLst>
                <a:path w="6454" h="1787" extrusionOk="0">
                  <a:moveTo>
                    <a:pt x="0" y="0"/>
                  </a:moveTo>
                  <a:lnTo>
                    <a:pt x="0" y="1786"/>
                  </a:lnTo>
                  <a:lnTo>
                    <a:pt x="6454" y="1786"/>
                  </a:lnTo>
                  <a:lnTo>
                    <a:pt x="6454" y="0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3" name="Google Shape;20593;p84"/>
            <p:cNvSpPr/>
            <p:nvPr/>
          </p:nvSpPr>
          <p:spPr>
            <a:xfrm>
              <a:off x="4163057" y="2516493"/>
              <a:ext cx="192910" cy="25676"/>
            </a:xfrm>
            <a:custGeom>
              <a:avLst/>
              <a:gdLst/>
              <a:ahLst/>
              <a:cxnLst/>
              <a:rect l="l" t="t" r="r" b="b"/>
              <a:pathLst>
                <a:path w="6454" h="859" extrusionOk="0">
                  <a:moveTo>
                    <a:pt x="0" y="1"/>
                  </a:moveTo>
                  <a:lnTo>
                    <a:pt x="0" y="858"/>
                  </a:lnTo>
                  <a:lnTo>
                    <a:pt x="6454" y="858"/>
                  </a:lnTo>
                  <a:lnTo>
                    <a:pt x="6454" y="1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4" name="Google Shape;20594;p84"/>
            <p:cNvSpPr/>
            <p:nvPr/>
          </p:nvSpPr>
          <p:spPr>
            <a:xfrm>
              <a:off x="4076914" y="2467383"/>
              <a:ext cx="97561" cy="97561"/>
            </a:xfrm>
            <a:custGeom>
              <a:avLst/>
              <a:gdLst/>
              <a:ahLst/>
              <a:cxnLst/>
              <a:rect l="l" t="t" r="r" b="b"/>
              <a:pathLst>
                <a:path w="3264" h="3264" extrusionOk="0">
                  <a:moveTo>
                    <a:pt x="1620" y="1"/>
                  </a:moveTo>
                  <a:cubicBezTo>
                    <a:pt x="715" y="1"/>
                    <a:pt x="1" y="739"/>
                    <a:pt x="1" y="1620"/>
                  </a:cubicBezTo>
                  <a:cubicBezTo>
                    <a:pt x="1" y="2525"/>
                    <a:pt x="715" y="3263"/>
                    <a:pt x="1620" y="3263"/>
                  </a:cubicBezTo>
                  <a:cubicBezTo>
                    <a:pt x="2525" y="3263"/>
                    <a:pt x="3263" y="2525"/>
                    <a:pt x="3263" y="1620"/>
                  </a:cubicBezTo>
                  <a:cubicBezTo>
                    <a:pt x="3263" y="739"/>
                    <a:pt x="2525" y="1"/>
                    <a:pt x="1620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5" name="Google Shape;20595;p84"/>
            <p:cNvSpPr/>
            <p:nvPr/>
          </p:nvSpPr>
          <p:spPr>
            <a:xfrm>
              <a:off x="4076914" y="2516493"/>
              <a:ext cx="97561" cy="48452"/>
            </a:xfrm>
            <a:custGeom>
              <a:avLst/>
              <a:gdLst/>
              <a:ahLst/>
              <a:cxnLst/>
              <a:rect l="l" t="t" r="r" b="b"/>
              <a:pathLst>
                <a:path w="3264" h="1621" extrusionOk="0">
                  <a:moveTo>
                    <a:pt x="1" y="1"/>
                  </a:moveTo>
                  <a:cubicBezTo>
                    <a:pt x="1" y="882"/>
                    <a:pt x="739" y="1620"/>
                    <a:pt x="1620" y="1620"/>
                  </a:cubicBezTo>
                  <a:cubicBezTo>
                    <a:pt x="2525" y="1620"/>
                    <a:pt x="3263" y="882"/>
                    <a:pt x="3263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6" name="Google Shape;20596;p84"/>
            <p:cNvSpPr/>
            <p:nvPr/>
          </p:nvSpPr>
          <p:spPr>
            <a:xfrm>
              <a:off x="4354534" y="2489472"/>
              <a:ext cx="67641" cy="53413"/>
            </a:xfrm>
            <a:custGeom>
              <a:avLst/>
              <a:gdLst/>
              <a:ahLst/>
              <a:cxnLst/>
              <a:rect l="l" t="t" r="r" b="b"/>
              <a:pathLst>
                <a:path w="2263" h="1787" extrusionOk="0">
                  <a:moveTo>
                    <a:pt x="0" y="0"/>
                  </a:moveTo>
                  <a:lnTo>
                    <a:pt x="0" y="1786"/>
                  </a:lnTo>
                  <a:lnTo>
                    <a:pt x="1358" y="1786"/>
                  </a:lnTo>
                  <a:cubicBezTo>
                    <a:pt x="1596" y="1786"/>
                    <a:pt x="1834" y="1667"/>
                    <a:pt x="1977" y="1524"/>
                  </a:cubicBezTo>
                  <a:cubicBezTo>
                    <a:pt x="2167" y="1334"/>
                    <a:pt x="2263" y="1072"/>
                    <a:pt x="2215" y="786"/>
                  </a:cubicBezTo>
                  <a:cubicBezTo>
                    <a:pt x="2167" y="333"/>
                    <a:pt x="1739" y="0"/>
                    <a:pt x="1334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7" name="Google Shape;20597;p84"/>
            <p:cNvSpPr/>
            <p:nvPr/>
          </p:nvSpPr>
          <p:spPr>
            <a:xfrm>
              <a:off x="4354886" y="2516493"/>
              <a:ext cx="66954" cy="26393"/>
            </a:xfrm>
            <a:custGeom>
              <a:avLst/>
              <a:gdLst/>
              <a:ahLst/>
              <a:cxnLst/>
              <a:rect l="l" t="t" r="r" b="b"/>
              <a:pathLst>
                <a:path w="2240" h="883" extrusionOk="0">
                  <a:moveTo>
                    <a:pt x="2239" y="1"/>
                  </a:moveTo>
                  <a:cubicBezTo>
                    <a:pt x="2239" y="9"/>
                    <a:pt x="2239" y="17"/>
                    <a:pt x="2239" y="25"/>
                  </a:cubicBezTo>
                  <a:lnTo>
                    <a:pt x="2239" y="25"/>
                  </a:lnTo>
                  <a:lnTo>
                    <a:pt x="2239" y="1"/>
                  </a:lnTo>
                  <a:close/>
                  <a:moveTo>
                    <a:pt x="1" y="25"/>
                  </a:moveTo>
                  <a:lnTo>
                    <a:pt x="1" y="882"/>
                  </a:lnTo>
                  <a:lnTo>
                    <a:pt x="1358" y="882"/>
                  </a:lnTo>
                  <a:cubicBezTo>
                    <a:pt x="1596" y="882"/>
                    <a:pt x="1810" y="763"/>
                    <a:pt x="1977" y="620"/>
                  </a:cubicBezTo>
                  <a:cubicBezTo>
                    <a:pt x="2138" y="436"/>
                    <a:pt x="2233" y="252"/>
                    <a:pt x="2239" y="25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8" name="Google Shape;20598;p84"/>
            <p:cNvSpPr/>
            <p:nvPr/>
          </p:nvSpPr>
          <p:spPr>
            <a:xfrm>
              <a:off x="4163057" y="2714396"/>
              <a:ext cx="192910" cy="53413"/>
            </a:xfrm>
            <a:custGeom>
              <a:avLst/>
              <a:gdLst/>
              <a:ahLst/>
              <a:cxnLst/>
              <a:rect l="l" t="t" r="r" b="b"/>
              <a:pathLst>
                <a:path w="6454" h="1787" extrusionOk="0">
                  <a:moveTo>
                    <a:pt x="0" y="0"/>
                  </a:moveTo>
                  <a:lnTo>
                    <a:pt x="0" y="1786"/>
                  </a:lnTo>
                  <a:lnTo>
                    <a:pt x="6454" y="1786"/>
                  </a:lnTo>
                  <a:lnTo>
                    <a:pt x="6454" y="0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9" name="Google Shape;20599;p84"/>
            <p:cNvSpPr/>
            <p:nvPr/>
          </p:nvSpPr>
          <p:spPr>
            <a:xfrm>
              <a:off x="4163057" y="2741446"/>
              <a:ext cx="192910" cy="25646"/>
            </a:xfrm>
            <a:custGeom>
              <a:avLst/>
              <a:gdLst/>
              <a:ahLst/>
              <a:cxnLst/>
              <a:rect l="l" t="t" r="r" b="b"/>
              <a:pathLst>
                <a:path w="6454" h="858" extrusionOk="0">
                  <a:moveTo>
                    <a:pt x="0" y="0"/>
                  </a:moveTo>
                  <a:lnTo>
                    <a:pt x="0" y="858"/>
                  </a:lnTo>
                  <a:lnTo>
                    <a:pt x="6454" y="858"/>
                  </a:lnTo>
                  <a:lnTo>
                    <a:pt x="6454" y="0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0" name="Google Shape;20600;p84"/>
            <p:cNvSpPr/>
            <p:nvPr/>
          </p:nvSpPr>
          <p:spPr>
            <a:xfrm>
              <a:off x="4076914" y="2692337"/>
              <a:ext cx="97561" cy="98248"/>
            </a:xfrm>
            <a:custGeom>
              <a:avLst/>
              <a:gdLst/>
              <a:ahLst/>
              <a:cxnLst/>
              <a:rect l="l" t="t" r="r" b="b"/>
              <a:pathLst>
                <a:path w="3264" h="3287" extrusionOk="0">
                  <a:moveTo>
                    <a:pt x="1620" y="0"/>
                  </a:moveTo>
                  <a:cubicBezTo>
                    <a:pt x="715" y="0"/>
                    <a:pt x="1" y="738"/>
                    <a:pt x="1" y="1643"/>
                  </a:cubicBezTo>
                  <a:cubicBezTo>
                    <a:pt x="1" y="2548"/>
                    <a:pt x="715" y="3286"/>
                    <a:pt x="1620" y="3286"/>
                  </a:cubicBezTo>
                  <a:cubicBezTo>
                    <a:pt x="2525" y="3286"/>
                    <a:pt x="3263" y="2548"/>
                    <a:pt x="3263" y="1643"/>
                  </a:cubicBezTo>
                  <a:cubicBezTo>
                    <a:pt x="3263" y="738"/>
                    <a:pt x="2525" y="0"/>
                    <a:pt x="1620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1" name="Google Shape;20601;p84"/>
            <p:cNvSpPr/>
            <p:nvPr/>
          </p:nvSpPr>
          <p:spPr>
            <a:xfrm>
              <a:off x="4076914" y="2741446"/>
              <a:ext cx="97561" cy="49139"/>
            </a:xfrm>
            <a:custGeom>
              <a:avLst/>
              <a:gdLst/>
              <a:ahLst/>
              <a:cxnLst/>
              <a:rect l="l" t="t" r="r" b="b"/>
              <a:pathLst>
                <a:path w="3264" h="1644" extrusionOk="0">
                  <a:moveTo>
                    <a:pt x="1" y="0"/>
                  </a:moveTo>
                  <a:cubicBezTo>
                    <a:pt x="1" y="929"/>
                    <a:pt x="739" y="1643"/>
                    <a:pt x="1620" y="1643"/>
                  </a:cubicBezTo>
                  <a:cubicBezTo>
                    <a:pt x="2525" y="1643"/>
                    <a:pt x="3263" y="881"/>
                    <a:pt x="3263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2" name="Google Shape;20602;p84"/>
            <p:cNvSpPr/>
            <p:nvPr/>
          </p:nvSpPr>
          <p:spPr>
            <a:xfrm>
              <a:off x="4354534" y="2714396"/>
              <a:ext cx="67641" cy="53413"/>
            </a:xfrm>
            <a:custGeom>
              <a:avLst/>
              <a:gdLst/>
              <a:ahLst/>
              <a:cxnLst/>
              <a:rect l="l" t="t" r="r" b="b"/>
              <a:pathLst>
                <a:path w="2263" h="1787" extrusionOk="0">
                  <a:moveTo>
                    <a:pt x="0" y="0"/>
                  </a:moveTo>
                  <a:lnTo>
                    <a:pt x="0" y="1786"/>
                  </a:lnTo>
                  <a:lnTo>
                    <a:pt x="1358" y="1786"/>
                  </a:lnTo>
                  <a:cubicBezTo>
                    <a:pt x="1596" y="1786"/>
                    <a:pt x="1834" y="1667"/>
                    <a:pt x="1977" y="1524"/>
                  </a:cubicBezTo>
                  <a:cubicBezTo>
                    <a:pt x="2167" y="1358"/>
                    <a:pt x="2263" y="1072"/>
                    <a:pt x="2215" y="786"/>
                  </a:cubicBezTo>
                  <a:cubicBezTo>
                    <a:pt x="2167" y="334"/>
                    <a:pt x="1739" y="0"/>
                    <a:pt x="1334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3" name="Google Shape;20603;p84"/>
            <p:cNvSpPr/>
            <p:nvPr/>
          </p:nvSpPr>
          <p:spPr>
            <a:xfrm>
              <a:off x="4354886" y="2741446"/>
              <a:ext cx="66954" cy="26363"/>
            </a:xfrm>
            <a:custGeom>
              <a:avLst/>
              <a:gdLst/>
              <a:ahLst/>
              <a:cxnLst/>
              <a:rect l="l" t="t" r="r" b="b"/>
              <a:pathLst>
                <a:path w="2240" h="882" extrusionOk="0">
                  <a:moveTo>
                    <a:pt x="2239" y="0"/>
                  </a:moveTo>
                  <a:cubicBezTo>
                    <a:pt x="2239" y="8"/>
                    <a:pt x="2239" y="16"/>
                    <a:pt x="2239" y="24"/>
                  </a:cubicBezTo>
                  <a:lnTo>
                    <a:pt x="2239" y="24"/>
                  </a:lnTo>
                  <a:lnTo>
                    <a:pt x="2239" y="0"/>
                  </a:lnTo>
                  <a:close/>
                  <a:moveTo>
                    <a:pt x="1" y="24"/>
                  </a:moveTo>
                  <a:lnTo>
                    <a:pt x="1" y="881"/>
                  </a:lnTo>
                  <a:lnTo>
                    <a:pt x="1358" y="881"/>
                  </a:lnTo>
                  <a:cubicBezTo>
                    <a:pt x="1596" y="881"/>
                    <a:pt x="1810" y="762"/>
                    <a:pt x="1977" y="619"/>
                  </a:cubicBezTo>
                  <a:cubicBezTo>
                    <a:pt x="2138" y="458"/>
                    <a:pt x="2233" y="253"/>
                    <a:pt x="2239" y="24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4" name="Google Shape;20604;p84"/>
            <p:cNvSpPr/>
            <p:nvPr/>
          </p:nvSpPr>
          <p:spPr>
            <a:xfrm>
              <a:off x="4142403" y="2601919"/>
              <a:ext cx="192940" cy="53413"/>
            </a:xfrm>
            <a:custGeom>
              <a:avLst/>
              <a:gdLst/>
              <a:ahLst/>
              <a:cxnLst/>
              <a:rect l="l" t="t" r="r" b="b"/>
              <a:pathLst>
                <a:path w="6455" h="1787" extrusionOk="0">
                  <a:moveTo>
                    <a:pt x="0" y="1"/>
                  </a:moveTo>
                  <a:lnTo>
                    <a:pt x="0" y="1787"/>
                  </a:lnTo>
                  <a:lnTo>
                    <a:pt x="6454" y="1787"/>
                  </a:lnTo>
                  <a:lnTo>
                    <a:pt x="6454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5" name="Google Shape;20605;p84"/>
            <p:cNvSpPr/>
            <p:nvPr/>
          </p:nvSpPr>
          <p:spPr>
            <a:xfrm>
              <a:off x="4142403" y="2628252"/>
              <a:ext cx="192940" cy="25676"/>
            </a:xfrm>
            <a:custGeom>
              <a:avLst/>
              <a:gdLst/>
              <a:ahLst/>
              <a:cxnLst/>
              <a:rect l="l" t="t" r="r" b="b"/>
              <a:pathLst>
                <a:path w="6455" h="859" extrusionOk="0">
                  <a:moveTo>
                    <a:pt x="0" y="1"/>
                  </a:moveTo>
                  <a:lnTo>
                    <a:pt x="0" y="858"/>
                  </a:lnTo>
                  <a:lnTo>
                    <a:pt x="6454" y="858"/>
                  </a:lnTo>
                  <a:lnTo>
                    <a:pt x="6454" y="1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6" name="Google Shape;20606;p84"/>
            <p:cNvSpPr/>
            <p:nvPr/>
          </p:nvSpPr>
          <p:spPr>
            <a:xfrm>
              <a:off x="4323209" y="2579143"/>
              <a:ext cx="97531" cy="98248"/>
            </a:xfrm>
            <a:custGeom>
              <a:avLst/>
              <a:gdLst/>
              <a:ahLst/>
              <a:cxnLst/>
              <a:rect l="l" t="t" r="r" b="b"/>
              <a:pathLst>
                <a:path w="3263" h="3287" extrusionOk="0">
                  <a:moveTo>
                    <a:pt x="1620" y="1"/>
                  </a:moveTo>
                  <a:cubicBezTo>
                    <a:pt x="739" y="1"/>
                    <a:pt x="0" y="739"/>
                    <a:pt x="0" y="1644"/>
                  </a:cubicBezTo>
                  <a:cubicBezTo>
                    <a:pt x="0" y="2549"/>
                    <a:pt x="739" y="3287"/>
                    <a:pt x="1620" y="3287"/>
                  </a:cubicBezTo>
                  <a:cubicBezTo>
                    <a:pt x="2525" y="3287"/>
                    <a:pt x="3263" y="2549"/>
                    <a:pt x="3263" y="1644"/>
                  </a:cubicBezTo>
                  <a:cubicBezTo>
                    <a:pt x="3263" y="739"/>
                    <a:pt x="2525" y="1"/>
                    <a:pt x="1620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7" name="Google Shape;20607;p84"/>
            <p:cNvSpPr/>
            <p:nvPr/>
          </p:nvSpPr>
          <p:spPr>
            <a:xfrm>
              <a:off x="4323209" y="2628252"/>
              <a:ext cx="97531" cy="49139"/>
            </a:xfrm>
            <a:custGeom>
              <a:avLst/>
              <a:gdLst/>
              <a:ahLst/>
              <a:cxnLst/>
              <a:rect l="l" t="t" r="r" b="b"/>
              <a:pathLst>
                <a:path w="3263" h="1644" extrusionOk="0">
                  <a:moveTo>
                    <a:pt x="0" y="1"/>
                  </a:moveTo>
                  <a:cubicBezTo>
                    <a:pt x="0" y="906"/>
                    <a:pt x="739" y="1644"/>
                    <a:pt x="1644" y="1644"/>
                  </a:cubicBezTo>
                  <a:cubicBezTo>
                    <a:pt x="2525" y="1644"/>
                    <a:pt x="3263" y="930"/>
                    <a:pt x="3263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8" name="Google Shape;20608;p84"/>
            <p:cNvSpPr/>
            <p:nvPr/>
          </p:nvSpPr>
          <p:spPr>
            <a:xfrm>
              <a:off x="4075479" y="2601919"/>
              <a:ext cx="67671" cy="53413"/>
            </a:xfrm>
            <a:custGeom>
              <a:avLst/>
              <a:gdLst/>
              <a:ahLst/>
              <a:cxnLst/>
              <a:rect l="l" t="t" r="r" b="b"/>
              <a:pathLst>
                <a:path w="2264" h="1787" extrusionOk="0">
                  <a:moveTo>
                    <a:pt x="930" y="1"/>
                  </a:moveTo>
                  <a:cubicBezTo>
                    <a:pt x="525" y="1"/>
                    <a:pt x="96" y="310"/>
                    <a:pt x="49" y="763"/>
                  </a:cubicBezTo>
                  <a:cubicBezTo>
                    <a:pt x="1" y="1072"/>
                    <a:pt x="96" y="1334"/>
                    <a:pt x="287" y="1501"/>
                  </a:cubicBezTo>
                  <a:cubicBezTo>
                    <a:pt x="430" y="1668"/>
                    <a:pt x="668" y="1787"/>
                    <a:pt x="906" y="1787"/>
                  </a:cubicBezTo>
                  <a:lnTo>
                    <a:pt x="2263" y="1787"/>
                  </a:lnTo>
                  <a:lnTo>
                    <a:pt x="2263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9" name="Google Shape;20609;p84"/>
            <p:cNvSpPr/>
            <p:nvPr/>
          </p:nvSpPr>
          <p:spPr>
            <a:xfrm>
              <a:off x="4075845" y="2628252"/>
              <a:ext cx="66924" cy="27080"/>
            </a:xfrm>
            <a:custGeom>
              <a:avLst/>
              <a:gdLst/>
              <a:ahLst/>
              <a:cxnLst/>
              <a:rect l="l" t="t" r="r" b="b"/>
              <a:pathLst>
                <a:path w="2239" h="906" extrusionOk="0">
                  <a:moveTo>
                    <a:pt x="0" y="1"/>
                  </a:moveTo>
                  <a:lnTo>
                    <a:pt x="0" y="25"/>
                  </a:lnTo>
                  <a:lnTo>
                    <a:pt x="1" y="25"/>
                  </a:lnTo>
                  <a:cubicBezTo>
                    <a:pt x="0" y="17"/>
                    <a:pt x="0" y="9"/>
                    <a:pt x="0" y="1"/>
                  </a:cubicBezTo>
                  <a:close/>
                  <a:moveTo>
                    <a:pt x="1" y="25"/>
                  </a:moveTo>
                  <a:cubicBezTo>
                    <a:pt x="7" y="253"/>
                    <a:pt x="101" y="459"/>
                    <a:pt x="262" y="620"/>
                  </a:cubicBezTo>
                  <a:cubicBezTo>
                    <a:pt x="405" y="787"/>
                    <a:pt x="643" y="906"/>
                    <a:pt x="882" y="906"/>
                  </a:cubicBezTo>
                  <a:lnTo>
                    <a:pt x="2239" y="906"/>
                  </a:lnTo>
                  <a:lnTo>
                    <a:pt x="2239" y="25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610" name="Google Shape;20610;p84"/>
          <p:cNvGrpSpPr/>
          <p:nvPr/>
        </p:nvGrpSpPr>
        <p:grpSpPr>
          <a:xfrm>
            <a:off x="3264278" y="2464543"/>
            <a:ext cx="344544" cy="298274"/>
            <a:chOff x="3378578" y="2464543"/>
            <a:chExt cx="344544" cy="298274"/>
          </a:xfrm>
        </p:grpSpPr>
        <p:sp>
          <p:nvSpPr>
            <p:cNvPr id="20611" name="Google Shape;20611;p84"/>
            <p:cNvSpPr/>
            <p:nvPr/>
          </p:nvSpPr>
          <p:spPr>
            <a:xfrm>
              <a:off x="3436954" y="2515088"/>
              <a:ext cx="227104" cy="195780"/>
            </a:xfrm>
            <a:custGeom>
              <a:avLst/>
              <a:gdLst/>
              <a:ahLst/>
              <a:cxnLst/>
              <a:rect l="l" t="t" r="r" b="b"/>
              <a:pathLst>
                <a:path w="7598" h="6550" extrusionOk="0">
                  <a:moveTo>
                    <a:pt x="1906" y="0"/>
                  </a:moveTo>
                  <a:lnTo>
                    <a:pt x="0" y="3287"/>
                  </a:lnTo>
                  <a:lnTo>
                    <a:pt x="1906" y="6549"/>
                  </a:lnTo>
                  <a:lnTo>
                    <a:pt x="5692" y="6549"/>
                  </a:lnTo>
                  <a:lnTo>
                    <a:pt x="7597" y="3287"/>
                  </a:lnTo>
                  <a:lnTo>
                    <a:pt x="5692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2" name="Google Shape;20612;p84"/>
            <p:cNvSpPr/>
            <p:nvPr/>
          </p:nvSpPr>
          <p:spPr>
            <a:xfrm>
              <a:off x="3550118" y="2515088"/>
              <a:ext cx="113941" cy="195780"/>
            </a:xfrm>
            <a:custGeom>
              <a:avLst/>
              <a:gdLst/>
              <a:ahLst/>
              <a:cxnLst/>
              <a:rect l="l" t="t" r="r" b="b"/>
              <a:pathLst>
                <a:path w="3812" h="6550" extrusionOk="0">
                  <a:moveTo>
                    <a:pt x="1" y="0"/>
                  </a:moveTo>
                  <a:lnTo>
                    <a:pt x="1" y="6549"/>
                  </a:lnTo>
                  <a:lnTo>
                    <a:pt x="1906" y="6549"/>
                  </a:lnTo>
                  <a:lnTo>
                    <a:pt x="3811" y="3287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3" name="Google Shape;20613;p84"/>
            <p:cNvSpPr/>
            <p:nvPr/>
          </p:nvSpPr>
          <p:spPr>
            <a:xfrm>
              <a:off x="3464722" y="2706565"/>
              <a:ext cx="173003" cy="56253"/>
            </a:xfrm>
            <a:custGeom>
              <a:avLst/>
              <a:gdLst/>
              <a:ahLst/>
              <a:cxnLst/>
              <a:rect l="l" t="t" r="r" b="b"/>
              <a:pathLst>
                <a:path w="5788" h="1882" extrusionOk="0">
                  <a:moveTo>
                    <a:pt x="1096" y="0"/>
                  </a:moveTo>
                  <a:lnTo>
                    <a:pt x="334" y="715"/>
                  </a:lnTo>
                  <a:lnTo>
                    <a:pt x="0" y="1882"/>
                  </a:lnTo>
                  <a:lnTo>
                    <a:pt x="5787" y="1882"/>
                  </a:lnTo>
                  <a:lnTo>
                    <a:pt x="5501" y="715"/>
                  </a:lnTo>
                  <a:lnTo>
                    <a:pt x="4739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4" name="Google Shape;20614;p84"/>
            <p:cNvSpPr/>
            <p:nvPr/>
          </p:nvSpPr>
          <p:spPr>
            <a:xfrm>
              <a:off x="3463287" y="2464543"/>
              <a:ext cx="174438" cy="56253"/>
            </a:xfrm>
            <a:custGeom>
              <a:avLst/>
              <a:gdLst/>
              <a:ahLst/>
              <a:cxnLst/>
              <a:rect l="l" t="t" r="r" b="b"/>
              <a:pathLst>
                <a:path w="5836" h="1882" extrusionOk="0">
                  <a:moveTo>
                    <a:pt x="1" y="1"/>
                  </a:moveTo>
                  <a:lnTo>
                    <a:pt x="310" y="1167"/>
                  </a:lnTo>
                  <a:lnTo>
                    <a:pt x="1096" y="1882"/>
                  </a:lnTo>
                  <a:lnTo>
                    <a:pt x="4716" y="1882"/>
                  </a:lnTo>
                  <a:lnTo>
                    <a:pt x="5502" y="1167"/>
                  </a:lnTo>
                  <a:lnTo>
                    <a:pt x="5835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5" name="Google Shape;20615;p84"/>
            <p:cNvSpPr/>
            <p:nvPr/>
          </p:nvSpPr>
          <p:spPr>
            <a:xfrm>
              <a:off x="3379296" y="2606193"/>
              <a:ext cx="118185" cy="155906"/>
            </a:xfrm>
            <a:custGeom>
              <a:avLst/>
              <a:gdLst/>
              <a:ahLst/>
              <a:cxnLst/>
              <a:rect l="l" t="t" r="r" b="b"/>
              <a:pathLst>
                <a:path w="3954" h="5216" extrusionOk="0">
                  <a:moveTo>
                    <a:pt x="1144" y="1"/>
                  </a:moveTo>
                  <a:lnTo>
                    <a:pt x="1" y="239"/>
                  </a:lnTo>
                  <a:lnTo>
                    <a:pt x="2882" y="5216"/>
                  </a:lnTo>
                  <a:lnTo>
                    <a:pt x="3954" y="3358"/>
                  </a:lnTo>
                  <a:lnTo>
                    <a:pt x="2144" y="239"/>
                  </a:lnTo>
                  <a:lnTo>
                    <a:pt x="1144" y="1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6" name="Google Shape;20616;p84"/>
            <p:cNvSpPr/>
            <p:nvPr/>
          </p:nvSpPr>
          <p:spPr>
            <a:xfrm>
              <a:off x="3535173" y="2626847"/>
              <a:ext cx="74785" cy="19937"/>
            </a:xfrm>
            <a:custGeom>
              <a:avLst/>
              <a:gdLst/>
              <a:ahLst/>
              <a:cxnLst/>
              <a:rect l="l" t="t" r="r" b="b"/>
              <a:pathLst>
                <a:path w="2502" h="667" extrusionOk="0">
                  <a:moveTo>
                    <a:pt x="1" y="0"/>
                  </a:moveTo>
                  <a:lnTo>
                    <a:pt x="1" y="667"/>
                  </a:lnTo>
                  <a:lnTo>
                    <a:pt x="2501" y="667"/>
                  </a:lnTo>
                  <a:lnTo>
                    <a:pt x="25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7" name="Google Shape;20617;p84"/>
            <p:cNvSpPr/>
            <p:nvPr/>
          </p:nvSpPr>
          <p:spPr>
            <a:xfrm>
              <a:off x="3535173" y="2580577"/>
              <a:ext cx="74785" cy="19967"/>
            </a:xfrm>
            <a:custGeom>
              <a:avLst/>
              <a:gdLst/>
              <a:ahLst/>
              <a:cxnLst/>
              <a:rect l="l" t="t" r="r" b="b"/>
              <a:pathLst>
                <a:path w="2502" h="668" extrusionOk="0">
                  <a:moveTo>
                    <a:pt x="1" y="0"/>
                  </a:moveTo>
                  <a:lnTo>
                    <a:pt x="1" y="667"/>
                  </a:lnTo>
                  <a:lnTo>
                    <a:pt x="2501" y="667"/>
                  </a:lnTo>
                  <a:lnTo>
                    <a:pt x="250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8" name="Google Shape;20618;p84"/>
            <p:cNvSpPr/>
            <p:nvPr/>
          </p:nvSpPr>
          <p:spPr>
            <a:xfrm>
              <a:off x="3492490" y="2626847"/>
              <a:ext cx="21371" cy="19937"/>
            </a:xfrm>
            <a:custGeom>
              <a:avLst/>
              <a:gdLst/>
              <a:ahLst/>
              <a:cxnLst/>
              <a:rect l="l" t="t" r="r" b="b"/>
              <a:pathLst>
                <a:path w="715" h="667" extrusionOk="0">
                  <a:moveTo>
                    <a:pt x="0" y="0"/>
                  </a:moveTo>
                  <a:lnTo>
                    <a:pt x="0" y="667"/>
                  </a:lnTo>
                  <a:lnTo>
                    <a:pt x="714" y="667"/>
                  </a:lnTo>
                  <a:lnTo>
                    <a:pt x="7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9" name="Google Shape;20619;p84"/>
            <p:cNvSpPr/>
            <p:nvPr/>
          </p:nvSpPr>
          <p:spPr>
            <a:xfrm>
              <a:off x="3492490" y="2580577"/>
              <a:ext cx="21371" cy="19967"/>
            </a:xfrm>
            <a:custGeom>
              <a:avLst/>
              <a:gdLst/>
              <a:ahLst/>
              <a:cxnLst/>
              <a:rect l="l" t="t" r="r" b="b"/>
              <a:pathLst>
                <a:path w="715" h="668" extrusionOk="0">
                  <a:moveTo>
                    <a:pt x="0" y="0"/>
                  </a:moveTo>
                  <a:lnTo>
                    <a:pt x="0" y="667"/>
                  </a:lnTo>
                  <a:lnTo>
                    <a:pt x="714" y="667"/>
                  </a:lnTo>
                  <a:lnTo>
                    <a:pt x="7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0" name="Google Shape;20620;p84"/>
            <p:cNvSpPr/>
            <p:nvPr/>
          </p:nvSpPr>
          <p:spPr>
            <a:xfrm>
              <a:off x="3378578" y="2465261"/>
              <a:ext cx="118185" cy="148792"/>
            </a:xfrm>
            <a:custGeom>
              <a:avLst/>
              <a:gdLst/>
              <a:ahLst/>
              <a:cxnLst/>
              <a:rect l="l" t="t" r="r" b="b"/>
              <a:pathLst>
                <a:path w="3954" h="4978" extrusionOk="0">
                  <a:moveTo>
                    <a:pt x="2882" y="0"/>
                  </a:moveTo>
                  <a:lnTo>
                    <a:pt x="1" y="4978"/>
                  </a:lnTo>
                  <a:lnTo>
                    <a:pt x="2144" y="4978"/>
                  </a:lnTo>
                  <a:lnTo>
                    <a:pt x="3954" y="1858"/>
                  </a:lnTo>
                  <a:lnTo>
                    <a:pt x="2882" y="0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1" name="Google Shape;20621;p84"/>
            <p:cNvSpPr/>
            <p:nvPr/>
          </p:nvSpPr>
          <p:spPr>
            <a:xfrm>
              <a:off x="3550836" y="2580577"/>
              <a:ext cx="59122" cy="19967"/>
            </a:xfrm>
            <a:custGeom>
              <a:avLst/>
              <a:gdLst/>
              <a:ahLst/>
              <a:cxnLst/>
              <a:rect l="l" t="t" r="r" b="b"/>
              <a:pathLst>
                <a:path w="1978" h="668" extrusionOk="0">
                  <a:moveTo>
                    <a:pt x="1" y="0"/>
                  </a:moveTo>
                  <a:lnTo>
                    <a:pt x="1" y="667"/>
                  </a:lnTo>
                  <a:lnTo>
                    <a:pt x="1977" y="667"/>
                  </a:lnTo>
                  <a:lnTo>
                    <a:pt x="1977" y="0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2" name="Google Shape;20622;p84"/>
            <p:cNvSpPr/>
            <p:nvPr/>
          </p:nvSpPr>
          <p:spPr>
            <a:xfrm>
              <a:off x="3550836" y="2626847"/>
              <a:ext cx="59122" cy="19937"/>
            </a:xfrm>
            <a:custGeom>
              <a:avLst/>
              <a:gdLst/>
              <a:ahLst/>
              <a:cxnLst/>
              <a:rect l="l" t="t" r="r" b="b"/>
              <a:pathLst>
                <a:path w="1978" h="667" extrusionOk="0">
                  <a:moveTo>
                    <a:pt x="1" y="0"/>
                  </a:moveTo>
                  <a:lnTo>
                    <a:pt x="1" y="667"/>
                  </a:lnTo>
                  <a:lnTo>
                    <a:pt x="1977" y="667"/>
                  </a:lnTo>
                  <a:lnTo>
                    <a:pt x="1977" y="0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3" name="Google Shape;20623;p84"/>
            <p:cNvSpPr/>
            <p:nvPr/>
          </p:nvSpPr>
          <p:spPr>
            <a:xfrm>
              <a:off x="3550836" y="2706565"/>
              <a:ext cx="86173" cy="56253"/>
            </a:xfrm>
            <a:custGeom>
              <a:avLst/>
              <a:gdLst/>
              <a:ahLst/>
              <a:cxnLst/>
              <a:rect l="l" t="t" r="r" b="b"/>
              <a:pathLst>
                <a:path w="2883" h="1882" extrusionOk="0">
                  <a:moveTo>
                    <a:pt x="1" y="0"/>
                  </a:moveTo>
                  <a:lnTo>
                    <a:pt x="1" y="1882"/>
                  </a:lnTo>
                  <a:lnTo>
                    <a:pt x="2882" y="1882"/>
                  </a:lnTo>
                  <a:lnTo>
                    <a:pt x="2573" y="715"/>
                  </a:lnTo>
                  <a:lnTo>
                    <a:pt x="181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4" name="Google Shape;20624;p84"/>
            <p:cNvSpPr/>
            <p:nvPr/>
          </p:nvSpPr>
          <p:spPr>
            <a:xfrm>
              <a:off x="3550118" y="2464543"/>
              <a:ext cx="86173" cy="56253"/>
            </a:xfrm>
            <a:custGeom>
              <a:avLst/>
              <a:gdLst/>
              <a:ahLst/>
              <a:cxnLst/>
              <a:rect l="l" t="t" r="r" b="b"/>
              <a:pathLst>
                <a:path w="2883" h="1882" extrusionOk="0">
                  <a:moveTo>
                    <a:pt x="1" y="1"/>
                  </a:moveTo>
                  <a:lnTo>
                    <a:pt x="1" y="1882"/>
                  </a:lnTo>
                  <a:lnTo>
                    <a:pt x="1811" y="1882"/>
                  </a:lnTo>
                  <a:lnTo>
                    <a:pt x="2573" y="1167"/>
                  </a:lnTo>
                  <a:lnTo>
                    <a:pt x="2883" y="1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5" name="Google Shape;20625;p84"/>
            <p:cNvSpPr/>
            <p:nvPr/>
          </p:nvSpPr>
          <p:spPr>
            <a:xfrm>
              <a:off x="3604220" y="2606193"/>
              <a:ext cx="118902" cy="155906"/>
            </a:xfrm>
            <a:custGeom>
              <a:avLst/>
              <a:gdLst/>
              <a:ahLst/>
              <a:cxnLst/>
              <a:rect l="l" t="t" r="r" b="b"/>
              <a:pathLst>
                <a:path w="3978" h="5216" extrusionOk="0">
                  <a:moveTo>
                    <a:pt x="2906" y="1"/>
                  </a:moveTo>
                  <a:lnTo>
                    <a:pt x="1835" y="239"/>
                  </a:lnTo>
                  <a:lnTo>
                    <a:pt x="1" y="3358"/>
                  </a:lnTo>
                  <a:lnTo>
                    <a:pt x="1073" y="5216"/>
                  </a:lnTo>
                  <a:lnTo>
                    <a:pt x="3978" y="239"/>
                  </a:lnTo>
                  <a:lnTo>
                    <a:pt x="2906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6" name="Google Shape;20626;p84"/>
            <p:cNvSpPr/>
            <p:nvPr/>
          </p:nvSpPr>
          <p:spPr>
            <a:xfrm>
              <a:off x="3604220" y="2464543"/>
              <a:ext cx="118902" cy="148792"/>
            </a:xfrm>
            <a:custGeom>
              <a:avLst/>
              <a:gdLst/>
              <a:ahLst/>
              <a:cxnLst/>
              <a:rect l="l" t="t" r="r" b="b"/>
              <a:pathLst>
                <a:path w="3978" h="4978" extrusionOk="0">
                  <a:moveTo>
                    <a:pt x="1073" y="1"/>
                  </a:moveTo>
                  <a:lnTo>
                    <a:pt x="1" y="1858"/>
                  </a:lnTo>
                  <a:lnTo>
                    <a:pt x="1835" y="4978"/>
                  </a:lnTo>
                  <a:lnTo>
                    <a:pt x="3978" y="4978"/>
                  </a:lnTo>
                  <a:lnTo>
                    <a:pt x="1073" y="1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627" name="Google Shape;20627;p84"/>
          <p:cNvGrpSpPr/>
          <p:nvPr/>
        </p:nvGrpSpPr>
        <p:grpSpPr>
          <a:xfrm>
            <a:off x="2556667" y="2520767"/>
            <a:ext cx="343109" cy="197305"/>
            <a:chOff x="2747167" y="2520767"/>
            <a:chExt cx="343109" cy="197305"/>
          </a:xfrm>
        </p:grpSpPr>
        <p:sp>
          <p:nvSpPr>
            <p:cNvPr id="20628" name="Google Shape;20628;p84"/>
            <p:cNvSpPr/>
            <p:nvPr/>
          </p:nvSpPr>
          <p:spPr>
            <a:xfrm>
              <a:off x="2908036" y="2619733"/>
              <a:ext cx="174408" cy="98338"/>
            </a:xfrm>
            <a:custGeom>
              <a:avLst/>
              <a:gdLst/>
              <a:ahLst/>
              <a:cxnLst/>
              <a:rect l="l" t="t" r="r" b="b"/>
              <a:pathLst>
                <a:path w="5835" h="3290" extrusionOk="0">
                  <a:moveTo>
                    <a:pt x="0" y="0"/>
                  </a:moveTo>
                  <a:lnTo>
                    <a:pt x="929" y="2024"/>
                  </a:lnTo>
                  <a:cubicBezTo>
                    <a:pt x="1239" y="2691"/>
                    <a:pt x="1882" y="3167"/>
                    <a:pt x="2596" y="3286"/>
                  </a:cubicBezTo>
                  <a:cubicBezTo>
                    <a:pt x="2602" y="3289"/>
                    <a:pt x="2608" y="3290"/>
                    <a:pt x="2614" y="3290"/>
                  </a:cubicBezTo>
                  <a:cubicBezTo>
                    <a:pt x="2723" y="3290"/>
                    <a:pt x="2793" y="2882"/>
                    <a:pt x="2906" y="2882"/>
                  </a:cubicBezTo>
                  <a:cubicBezTo>
                    <a:pt x="3019" y="2882"/>
                    <a:pt x="3132" y="3290"/>
                    <a:pt x="3225" y="3290"/>
                  </a:cubicBezTo>
                  <a:cubicBezTo>
                    <a:pt x="3230" y="3290"/>
                    <a:pt x="3234" y="3289"/>
                    <a:pt x="3239" y="3286"/>
                  </a:cubicBezTo>
                  <a:cubicBezTo>
                    <a:pt x="3978" y="3167"/>
                    <a:pt x="4620" y="2739"/>
                    <a:pt x="4906" y="2024"/>
                  </a:cubicBezTo>
                  <a:lnTo>
                    <a:pt x="5835" y="0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9" name="Google Shape;20629;p84"/>
            <p:cNvSpPr/>
            <p:nvPr/>
          </p:nvSpPr>
          <p:spPr>
            <a:xfrm>
              <a:off x="2994867" y="2618299"/>
              <a:ext cx="87578" cy="98996"/>
            </a:xfrm>
            <a:custGeom>
              <a:avLst/>
              <a:gdLst/>
              <a:ahLst/>
              <a:cxnLst/>
              <a:rect l="l" t="t" r="r" b="b"/>
              <a:pathLst>
                <a:path w="2930" h="3312" extrusionOk="0">
                  <a:moveTo>
                    <a:pt x="1" y="0"/>
                  </a:moveTo>
                  <a:lnTo>
                    <a:pt x="1" y="48"/>
                  </a:lnTo>
                  <a:lnTo>
                    <a:pt x="1" y="2906"/>
                  </a:lnTo>
                  <a:cubicBezTo>
                    <a:pt x="140" y="2906"/>
                    <a:pt x="234" y="3312"/>
                    <a:pt x="327" y="3312"/>
                  </a:cubicBezTo>
                  <a:cubicBezTo>
                    <a:pt x="329" y="3312"/>
                    <a:pt x="332" y="3311"/>
                    <a:pt x="334" y="3311"/>
                  </a:cubicBezTo>
                  <a:cubicBezTo>
                    <a:pt x="1073" y="3192"/>
                    <a:pt x="1715" y="2739"/>
                    <a:pt x="2001" y="2025"/>
                  </a:cubicBezTo>
                  <a:lnTo>
                    <a:pt x="2930" y="0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0" name="Google Shape;20630;p84"/>
            <p:cNvSpPr/>
            <p:nvPr/>
          </p:nvSpPr>
          <p:spPr>
            <a:xfrm>
              <a:off x="2757120" y="2521454"/>
              <a:ext cx="172286" cy="96873"/>
            </a:xfrm>
            <a:custGeom>
              <a:avLst/>
              <a:gdLst/>
              <a:ahLst/>
              <a:cxnLst/>
              <a:rect l="l" t="t" r="r" b="b"/>
              <a:pathLst>
                <a:path w="5764" h="3241" extrusionOk="0">
                  <a:moveTo>
                    <a:pt x="3206" y="1"/>
                  </a:moveTo>
                  <a:cubicBezTo>
                    <a:pt x="3091" y="1"/>
                    <a:pt x="2998" y="384"/>
                    <a:pt x="2882" y="430"/>
                  </a:cubicBezTo>
                  <a:cubicBezTo>
                    <a:pt x="2766" y="430"/>
                    <a:pt x="2650" y="1"/>
                    <a:pt x="2556" y="1"/>
                  </a:cubicBezTo>
                  <a:cubicBezTo>
                    <a:pt x="2554" y="1"/>
                    <a:pt x="2551" y="1"/>
                    <a:pt x="2549" y="2"/>
                  </a:cubicBezTo>
                  <a:cubicBezTo>
                    <a:pt x="1811" y="121"/>
                    <a:pt x="1192" y="573"/>
                    <a:pt x="882" y="1288"/>
                  </a:cubicBezTo>
                  <a:lnTo>
                    <a:pt x="1" y="3240"/>
                  </a:lnTo>
                  <a:lnTo>
                    <a:pt x="5764" y="3240"/>
                  </a:lnTo>
                  <a:lnTo>
                    <a:pt x="4883" y="1288"/>
                  </a:lnTo>
                  <a:cubicBezTo>
                    <a:pt x="4549" y="597"/>
                    <a:pt x="3954" y="121"/>
                    <a:pt x="3216" y="2"/>
                  </a:cubicBezTo>
                  <a:cubicBezTo>
                    <a:pt x="3212" y="1"/>
                    <a:pt x="3209" y="1"/>
                    <a:pt x="3206" y="1"/>
                  </a:cubicBez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1" name="Google Shape;20631;p84"/>
            <p:cNvSpPr/>
            <p:nvPr/>
          </p:nvSpPr>
          <p:spPr>
            <a:xfrm>
              <a:off x="2843981" y="2521454"/>
              <a:ext cx="86143" cy="96873"/>
            </a:xfrm>
            <a:custGeom>
              <a:avLst/>
              <a:gdLst/>
              <a:ahLst/>
              <a:cxnLst/>
              <a:rect l="l" t="t" r="r" b="b"/>
              <a:pathLst>
                <a:path w="2882" h="3241" extrusionOk="0">
                  <a:moveTo>
                    <a:pt x="323" y="1"/>
                  </a:moveTo>
                  <a:cubicBezTo>
                    <a:pt x="209" y="1"/>
                    <a:pt x="116" y="384"/>
                    <a:pt x="0" y="430"/>
                  </a:cubicBezTo>
                  <a:lnTo>
                    <a:pt x="0" y="3240"/>
                  </a:lnTo>
                  <a:lnTo>
                    <a:pt x="2882" y="3240"/>
                  </a:lnTo>
                  <a:lnTo>
                    <a:pt x="2001" y="1288"/>
                  </a:lnTo>
                  <a:cubicBezTo>
                    <a:pt x="1667" y="597"/>
                    <a:pt x="1072" y="121"/>
                    <a:pt x="334" y="2"/>
                  </a:cubicBezTo>
                  <a:cubicBezTo>
                    <a:pt x="330" y="1"/>
                    <a:pt x="327" y="1"/>
                    <a:pt x="323" y="1"/>
                  </a:cubicBez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2" name="Google Shape;20632;p84"/>
            <p:cNvSpPr/>
            <p:nvPr/>
          </p:nvSpPr>
          <p:spPr>
            <a:xfrm>
              <a:off x="2833281" y="2520767"/>
              <a:ext cx="19249" cy="97561"/>
            </a:xfrm>
            <a:custGeom>
              <a:avLst/>
              <a:gdLst/>
              <a:ahLst/>
              <a:cxnLst/>
              <a:rect l="l" t="t" r="r" b="b"/>
              <a:pathLst>
                <a:path w="644" h="3264" extrusionOk="0">
                  <a:moveTo>
                    <a:pt x="334" y="1"/>
                  </a:moveTo>
                  <a:cubicBezTo>
                    <a:pt x="215" y="1"/>
                    <a:pt x="96" y="1"/>
                    <a:pt x="1" y="25"/>
                  </a:cubicBezTo>
                  <a:lnTo>
                    <a:pt x="1" y="3263"/>
                  </a:lnTo>
                  <a:lnTo>
                    <a:pt x="644" y="3263"/>
                  </a:lnTo>
                  <a:lnTo>
                    <a:pt x="644" y="25"/>
                  </a:lnTo>
                  <a:cubicBezTo>
                    <a:pt x="525" y="1"/>
                    <a:pt x="453" y="1"/>
                    <a:pt x="334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3" name="Google Shape;20633;p84"/>
            <p:cNvSpPr/>
            <p:nvPr/>
          </p:nvSpPr>
          <p:spPr>
            <a:xfrm>
              <a:off x="2985631" y="2619733"/>
              <a:ext cx="19249" cy="98248"/>
            </a:xfrm>
            <a:custGeom>
              <a:avLst/>
              <a:gdLst/>
              <a:ahLst/>
              <a:cxnLst/>
              <a:rect l="l" t="t" r="r" b="b"/>
              <a:pathLst>
                <a:path w="644" h="3287" extrusionOk="0">
                  <a:moveTo>
                    <a:pt x="0" y="0"/>
                  </a:moveTo>
                  <a:lnTo>
                    <a:pt x="0" y="3263"/>
                  </a:lnTo>
                  <a:cubicBezTo>
                    <a:pt x="96" y="3286"/>
                    <a:pt x="215" y="3286"/>
                    <a:pt x="334" y="3286"/>
                  </a:cubicBezTo>
                  <a:cubicBezTo>
                    <a:pt x="453" y="3286"/>
                    <a:pt x="524" y="3286"/>
                    <a:pt x="643" y="3263"/>
                  </a:cubicBezTo>
                  <a:lnTo>
                    <a:pt x="643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4" name="Google Shape;20634;p84"/>
            <p:cNvSpPr/>
            <p:nvPr/>
          </p:nvSpPr>
          <p:spPr>
            <a:xfrm>
              <a:off x="2833281" y="2643197"/>
              <a:ext cx="20684" cy="20684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1" y="1"/>
                  </a:moveTo>
                  <a:lnTo>
                    <a:pt x="1" y="692"/>
                  </a:lnTo>
                  <a:lnTo>
                    <a:pt x="692" y="692"/>
                  </a:lnTo>
                  <a:lnTo>
                    <a:pt x="692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5" name="Google Shape;20635;p84"/>
            <p:cNvSpPr/>
            <p:nvPr/>
          </p:nvSpPr>
          <p:spPr>
            <a:xfrm>
              <a:off x="2833281" y="2678079"/>
              <a:ext cx="20684" cy="20684"/>
            </a:xfrm>
            <a:custGeom>
              <a:avLst/>
              <a:gdLst/>
              <a:ahLst/>
              <a:cxnLst/>
              <a:rect l="l" t="t" r="r" b="b"/>
              <a:pathLst>
                <a:path w="692" h="692" extrusionOk="0">
                  <a:moveTo>
                    <a:pt x="1" y="1"/>
                  </a:moveTo>
                  <a:lnTo>
                    <a:pt x="1" y="691"/>
                  </a:lnTo>
                  <a:lnTo>
                    <a:pt x="692" y="691"/>
                  </a:lnTo>
                  <a:lnTo>
                    <a:pt x="692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6" name="Google Shape;20636;p84"/>
            <p:cNvSpPr/>
            <p:nvPr/>
          </p:nvSpPr>
          <p:spPr>
            <a:xfrm>
              <a:off x="2985631" y="2542138"/>
              <a:ext cx="20654" cy="20654"/>
            </a:xfrm>
            <a:custGeom>
              <a:avLst/>
              <a:gdLst/>
              <a:ahLst/>
              <a:cxnLst/>
              <a:rect l="l" t="t" r="r" b="b"/>
              <a:pathLst>
                <a:path w="691" h="691" extrusionOk="0">
                  <a:moveTo>
                    <a:pt x="0" y="0"/>
                  </a:moveTo>
                  <a:lnTo>
                    <a:pt x="0" y="691"/>
                  </a:lnTo>
                  <a:lnTo>
                    <a:pt x="691" y="691"/>
                  </a:lnTo>
                  <a:lnTo>
                    <a:pt x="691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7" name="Google Shape;20637;p84"/>
            <p:cNvSpPr/>
            <p:nvPr/>
          </p:nvSpPr>
          <p:spPr>
            <a:xfrm>
              <a:off x="2985631" y="2575586"/>
              <a:ext cx="20654" cy="20684"/>
            </a:xfrm>
            <a:custGeom>
              <a:avLst/>
              <a:gdLst/>
              <a:ahLst/>
              <a:cxnLst/>
              <a:rect l="l" t="t" r="r" b="b"/>
              <a:pathLst>
                <a:path w="691" h="692" extrusionOk="0">
                  <a:moveTo>
                    <a:pt x="0" y="1"/>
                  </a:moveTo>
                  <a:lnTo>
                    <a:pt x="0" y="691"/>
                  </a:lnTo>
                  <a:lnTo>
                    <a:pt x="691" y="691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8" name="Google Shape;20638;p84"/>
            <p:cNvSpPr/>
            <p:nvPr/>
          </p:nvSpPr>
          <p:spPr>
            <a:xfrm>
              <a:off x="2843981" y="2520767"/>
              <a:ext cx="9983" cy="97561"/>
            </a:xfrm>
            <a:custGeom>
              <a:avLst/>
              <a:gdLst/>
              <a:ahLst/>
              <a:cxnLst/>
              <a:rect l="l" t="t" r="r" b="b"/>
              <a:pathLst>
                <a:path w="334" h="3264" extrusionOk="0">
                  <a:moveTo>
                    <a:pt x="0" y="1"/>
                  </a:moveTo>
                  <a:lnTo>
                    <a:pt x="0" y="3263"/>
                  </a:lnTo>
                  <a:lnTo>
                    <a:pt x="334" y="3263"/>
                  </a:lnTo>
                  <a:lnTo>
                    <a:pt x="334" y="25"/>
                  </a:lnTo>
                  <a:cubicBezTo>
                    <a:pt x="215" y="1"/>
                    <a:pt x="119" y="1"/>
                    <a:pt x="0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9" name="Google Shape;20639;p84"/>
            <p:cNvSpPr/>
            <p:nvPr/>
          </p:nvSpPr>
          <p:spPr>
            <a:xfrm>
              <a:off x="2843264" y="2643197"/>
              <a:ext cx="9266" cy="20684"/>
            </a:xfrm>
            <a:custGeom>
              <a:avLst/>
              <a:gdLst/>
              <a:ahLst/>
              <a:cxnLst/>
              <a:rect l="l" t="t" r="r" b="b"/>
              <a:pathLst>
                <a:path w="310" h="692" extrusionOk="0">
                  <a:moveTo>
                    <a:pt x="0" y="1"/>
                  </a:moveTo>
                  <a:lnTo>
                    <a:pt x="0" y="692"/>
                  </a:lnTo>
                  <a:lnTo>
                    <a:pt x="310" y="692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0" name="Google Shape;20640;p84"/>
            <p:cNvSpPr/>
            <p:nvPr/>
          </p:nvSpPr>
          <p:spPr>
            <a:xfrm>
              <a:off x="2843264" y="2678079"/>
              <a:ext cx="9266" cy="20684"/>
            </a:xfrm>
            <a:custGeom>
              <a:avLst/>
              <a:gdLst/>
              <a:ahLst/>
              <a:cxnLst/>
              <a:rect l="l" t="t" r="r" b="b"/>
              <a:pathLst>
                <a:path w="310" h="692" extrusionOk="0">
                  <a:moveTo>
                    <a:pt x="0" y="1"/>
                  </a:moveTo>
                  <a:lnTo>
                    <a:pt x="0" y="691"/>
                  </a:lnTo>
                  <a:lnTo>
                    <a:pt x="310" y="691"/>
                  </a:lnTo>
                  <a:lnTo>
                    <a:pt x="310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1" name="Google Shape;20641;p84"/>
            <p:cNvSpPr/>
            <p:nvPr/>
          </p:nvSpPr>
          <p:spPr>
            <a:xfrm>
              <a:off x="2994867" y="2542138"/>
              <a:ext cx="10013" cy="20654"/>
            </a:xfrm>
            <a:custGeom>
              <a:avLst/>
              <a:gdLst/>
              <a:ahLst/>
              <a:cxnLst/>
              <a:rect l="l" t="t" r="r" b="b"/>
              <a:pathLst>
                <a:path w="335" h="691" extrusionOk="0">
                  <a:moveTo>
                    <a:pt x="1" y="0"/>
                  </a:moveTo>
                  <a:lnTo>
                    <a:pt x="1" y="691"/>
                  </a:lnTo>
                  <a:lnTo>
                    <a:pt x="334" y="691"/>
                  </a:lnTo>
                  <a:lnTo>
                    <a:pt x="334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2" name="Google Shape;20642;p84"/>
            <p:cNvSpPr/>
            <p:nvPr/>
          </p:nvSpPr>
          <p:spPr>
            <a:xfrm>
              <a:off x="2994867" y="2575586"/>
              <a:ext cx="10013" cy="20684"/>
            </a:xfrm>
            <a:custGeom>
              <a:avLst/>
              <a:gdLst/>
              <a:ahLst/>
              <a:cxnLst/>
              <a:rect l="l" t="t" r="r" b="b"/>
              <a:pathLst>
                <a:path w="335" h="692" extrusionOk="0">
                  <a:moveTo>
                    <a:pt x="1" y="1"/>
                  </a:moveTo>
                  <a:lnTo>
                    <a:pt x="1" y="691"/>
                  </a:lnTo>
                  <a:lnTo>
                    <a:pt x="334" y="691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3" name="Google Shape;20643;p84"/>
            <p:cNvSpPr/>
            <p:nvPr/>
          </p:nvSpPr>
          <p:spPr>
            <a:xfrm>
              <a:off x="2994867" y="2619733"/>
              <a:ext cx="10013" cy="98248"/>
            </a:xfrm>
            <a:custGeom>
              <a:avLst/>
              <a:gdLst/>
              <a:ahLst/>
              <a:cxnLst/>
              <a:rect l="l" t="t" r="r" b="b"/>
              <a:pathLst>
                <a:path w="335" h="3287" extrusionOk="0">
                  <a:moveTo>
                    <a:pt x="1" y="0"/>
                  </a:moveTo>
                  <a:lnTo>
                    <a:pt x="1" y="3286"/>
                  </a:lnTo>
                  <a:cubicBezTo>
                    <a:pt x="120" y="3286"/>
                    <a:pt x="215" y="3286"/>
                    <a:pt x="334" y="3263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4" name="Google Shape;20644;p84"/>
            <p:cNvSpPr/>
            <p:nvPr/>
          </p:nvSpPr>
          <p:spPr>
            <a:xfrm>
              <a:off x="2747167" y="2609750"/>
              <a:ext cx="343107" cy="20684"/>
            </a:xfrm>
            <a:custGeom>
              <a:avLst/>
              <a:gdLst/>
              <a:ahLst/>
              <a:cxnLst/>
              <a:rect l="l" t="t" r="r" b="b"/>
              <a:pathLst>
                <a:path w="11479" h="692" extrusionOk="0">
                  <a:moveTo>
                    <a:pt x="0" y="1"/>
                  </a:moveTo>
                  <a:lnTo>
                    <a:pt x="0" y="691"/>
                  </a:lnTo>
                  <a:lnTo>
                    <a:pt x="11479" y="691"/>
                  </a:lnTo>
                  <a:lnTo>
                    <a:pt x="11479" y="1"/>
                  </a:lnTo>
                  <a:close/>
                </a:path>
              </a:pathLst>
            </a:custGeom>
            <a:solidFill>
              <a:srgbClr val="9AA6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5" name="Google Shape;20645;p84"/>
            <p:cNvSpPr/>
            <p:nvPr/>
          </p:nvSpPr>
          <p:spPr>
            <a:xfrm>
              <a:off x="2918707" y="2609750"/>
              <a:ext cx="171569" cy="20684"/>
            </a:xfrm>
            <a:custGeom>
              <a:avLst/>
              <a:gdLst/>
              <a:ahLst/>
              <a:cxnLst/>
              <a:rect l="l" t="t" r="r" b="b"/>
              <a:pathLst>
                <a:path w="5740" h="692" extrusionOk="0">
                  <a:moveTo>
                    <a:pt x="1" y="1"/>
                  </a:moveTo>
                  <a:lnTo>
                    <a:pt x="1" y="691"/>
                  </a:lnTo>
                  <a:lnTo>
                    <a:pt x="5740" y="691"/>
                  </a:lnTo>
                  <a:lnTo>
                    <a:pt x="5740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646" name="Google Shape;20646;p84"/>
          <p:cNvGrpSpPr/>
          <p:nvPr/>
        </p:nvGrpSpPr>
        <p:grpSpPr>
          <a:xfrm>
            <a:off x="1799229" y="2440332"/>
            <a:ext cx="343110" cy="344542"/>
            <a:chOff x="2065929" y="2440332"/>
            <a:chExt cx="343110" cy="344542"/>
          </a:xfrm>
        </p:grpSpPr>
        <p:sp>
          <p:nvSpPr>
            <p:cNvPr id="20647" name="Google Shape;20647;p84"/>
            <p:cNvSpPr/>
            <p:nvPr/>
          </p:nvSpPr>
          <p:spPr>
            <a:xfrm>
              <a:off x="2166987" y="2480923"/>
              <a:ext cx="141679" cy="303951"/>
            </a:xfrm>
            <a:custGeom>
              <a:avLst/>
              <a:gdLst/>
              <a:ahLst/>
              <a:cxnLst/>
              <a:rect l="l" t="t" r="r" b="b"/>
              <a:pathLst>
                <a:path w="4740" h="10169" extrusionOk="0">
                  <a:moveTo>
                    <a:pt x="453" y="0"/>
                  </a:moveTo>
                  <a:lnTo>
                    <a:pt x="1" y="5073"/>
                  </a:lnTo>
                  <a:lnTo>
                    <a:pt x="453" y="10169"/>
                  </a:lnTo>
                  <a:lnTo>
                    <a:pt x="4287" y="10169"/>
                  </a:lnTo>
                  <a:lnTo>
                    <a:pt x="4740" y="5073"/>
                  </a:lnTo>
                  <a:lnTo>
                    <a:pt x="4287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8" name="Google Shape;20648;p84"/>
            <p:cNvSpPr/>
            <p:nvPr/>
          </p:nvSpPr>
          <p:spPr>
            <a:xfrm>
              <a:off x="2065929" y="2481641"/>
              <a:ext cx="114628" cy="303234"/>
            </a:xfrm>
            <a:custGeom>
              <a:avLst/>
              <a:gdLst/>
              <a:ahLst/>
              <a:cxnLst/>
              <a:rect l="l" t="t" r="r" b="b"/>
              <a:pathLst>
                <a:path w="3835" h="10145" extrusionOk="0">
                  <a:moveTo>
                    <a:pt x="0" y="0"/>
                  </a:moveTo>
                  <a:lnTo>
                    <a:pt x="0" y="10145"/>
                  </a:lnTo>
                  <a:lnTo>
                    <a:pt x="3834" y="10145"/>
                  </a:lnTo>
                  <a:lnTo>
                    <a:pt x="3834" y="0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9" name="Google Shape;20649;p84"/>
            <p:cNvSpPr/>
            <p:nvPr/>
          </p:nvSpPr>
          <p:spPr>
            <a:xfrm>
              <a:off x="2123587" y="2481641"/>
              <a:ext cx="56970" cy="303234"/>
            </a:xfrm>
            <a:custGeom>
              <a:avLst/>
              <a:gdLst/>
              <a:ahLst/>
              <a:cxnLst/>
              <a:rect l="l" t="t" r="r" b="b"/>
              <a:pathLst>
                <a:path w="1906" h="10145" extrusionOk="0">
                  <a:moveTo>
                    <a:pt x="0" y="0"/>
                  </a:moveTo>
                  <a:lnTo>
                    <a:pt x="0" y="10145"/>
                  </a:lnTo>
                  <a:lnTo>
                    <a:pt x="1905" y="10145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0" name="Google Shape;20650;p84"/>
            <p:cNvSpPr/>
            <p:nvPr/>
          </p:nvSpPr>
          <p:spPr>
            <a:xfrm>
              <a:off x="2238186" y="2481641"/>
              <a:ext cx="70481" cy="303234"/>
            </a:xfrm>
            <a:custGeom>
              <a:avLst/>
              <a:gdLst/>
              <a:ahLst/>
              <a:cxnLst/>
              <a:rect l="l" t="t" r="r" b="b"/>
              <a:pathLst>
                <a:path w="2358" h="10145" extrusionOk="0">
                  <a:moveTo>
                    <a:pt x="0" y="0"/>
                  </a:moveTo>
                  <a:lnTo>
                    <a:pt x="0" y="10145"/>
                  </a:lnTo>
                  <a:lnTo>
                    <a:pt x="1905" y="10145"/>
                  </a:lnTo>
                  <a:lnTo>
                    <a:pt x="2358" y="5049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1" name="Google Shape;20651;p84"/>
            <p:cNvSpPr/>
            <p:nvPr/>
          </p:nvSpPr>
          <p:spPr>
            <a:xfrm>
              <a:off x="2294410" y="2481641"/>
              <a:ext cx="114628" cy="303234"/>
            </a:xfrm>
            <a:custGeom>
              <a:avLst/>
              <a:gdLst/>
              <a:ahLst/>
              <a:cxnLst/>
              <a:rect l="l" t="t" r="r" b="b"/>
              <a:pathLst>
                <a:path w="3835" h="10145" extrusionOk="0">
                  <a:moveTo>
                    <a:pt x="1" y="0"/>
                  </a:moveTo>
                  <a:lnTo>
                    <a:pt x="1" y="10145"/>
                  </a:lnTo>
                  <a:lnTo>
                    <a:pt x="3835" y="10145"/>
                  </a:lnTo>
                  <a:lnTo>
                    <a:pt x="3835" y="0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2" name="Google Shape;20652;p84"/>
            <p:cNvSpPr/>
            <p:nvPr/>
          </p:nvSpPr>
          <p:spPr>
            <a:xfrm>
              <a:off x="2352068" y="2481641"/>
              <a:ext cx="56970" cy="303234"/>
            </a:xfrm>
            <a:custGeom>
              <a:avLst/>
              <a:gdLst/>
              <a:ahLst/>
              <a:cxnLst/>
              <a:rect l="l" t="t" r="r" b="b"/>
              <a:pathLst>
                <a:path w="1906" h="10145" extrusionOk="0">
                  <a:moveTo>
                    <a:pt x="1" y="0"/>
                  </a:moveTo>
                  <a:lnTo>
                    <a:pt x="1" y="10145"/>
                  </a:lnTo>
                  <a:lnTo>
                    <a:pt x="1906" y="10145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3" name="Google Shape;20653;p84"/>
            <p:cNvSpPr/>
            <p:nvPr/>
          </p:nvSpPr>
          <p:spPr>
            <a:xfrm>
              <a:off x="2087270" y="2441767"/>
              <a:ext cx="71198" cy="71198"/>
            </a:xfrm>
            <a:custGeom>
              <a:avLst/>
              <a:gdLst/>
              <a:ahLst/>
              <a:cxnLst/>
              <a:rect l="l" t="t" r="r" b="b"/>
              <a:pathLst>
                <a:path w="2382" h="2382" extrusionOk="0">
                  <a:moveTo>
                    <a:pt x="1191" y="0"/>
                  </a:moveTo>
                  <a:cubicBezTo>
                    <a:pt x="524" y="0"/>
                    <a:pt x="1" y="524"/>
                    <a:pt x="1" y="1191"/>
                  </a:cubicBezTo>
                  <a:cubicBezTo>
                    <a:pt x="1" y="1834"/>
                    <a:pt x="524" y="2382"/>
                    <a:pt x="1191" y="2382"/>
                  </a:cubicBezTo>
                  <a:cubicBezTo>
                    <a:pt x="1834" y="2382"/>
                    <a:pt x="2382" y="1834"/>
                    <a:pt x="2382" y="1191"/>
                  </a:cubicBezTo>
                  <a:cubicBezTo>
                    <a:pt x="2382" y="524"/>
                    <a:pt x="1834" y="0"/>
                    <a:pt x="1191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4" name="Google Shape;20654;p84"/>
            <p:cNvSpPr/>
            <p:nvPr/>
          </p:nvSpPr>
          <p:spPr>
            <a:xfrm>
              <a:off x="2201869" y="2441677"/>
              <a:ext cx="71228" cy="71288"/>
            </a:xfrm>
            <a:custGeom>
              <a:avLst/>
              <a:gdLst/>
              <a:ahLst/>
              <a:cxnLst/>
              <a:rect l="l" t="t" r="r" b="b"/>
              <a:pathLst>
                <a:path w="2383" h="2385" extrusionOk="0">
                  <a:moveTo>
                    <a:pt x="1269" y="1"/>
                  </a:moveTo>
                  <a:cubicBezTo>
                    <a:pt x="1243" y="1"/>
                    <a:pt x="1217" y="2"/>
                    <a:pt x="1191" y="3"/>
                  </a:cubicBezTo>
                  <a:cubicBezTo>
                    <a:pt x="548" y="3"/>
                    <a:pt x="1" y="527"/>
                    <a:pt x="1" y="1194"/>
                  </a:cubicBezTo>
                  <a:cubicBezTo>
                    <a:pt x="1" y="1837"/>
                    <a:pt x="548" y="2385"/>
                    <a:pt x="1191" y="2385"/>
                  </a:cubicBezTo>
                  <a:cubicBezTo>
                    <a:pt x="1858" y="2385"/>
                    <a:pt x="2382" y="1837"/>
                    <a:pt x="2382" y="1194"/>
                  </a:cubicBezTo>
                  <a:cubicBezTo>
                    <a:pt x="2382" y="553"/>
                    <a:pt x="1898" y="1"/>
                    <a:pt x="1269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5" name="Google Shape;20655;p84"/>
            <p:cNvSpPr/>
            <p:nvPr/>
          </p:nvSpPr>
          <p:spPr>
            <a:xfrm>
              <a:off x="2216097" y="2544978"/>
              <a:ext cx="43460" cy="19967"/>
            </a:xfrm>
            <a:custGeom>
              <a:avLst/>
              <a:gdLst/>
              <a:ahLst/>
              <a:cxnLst/>
              <a:rect l="l" t="t" r="r" b="b"/>
              <a:pathLst>
                <a:path w="1454" h="668" extrusionOk="0">
                  <a:moveTo>
                    <a:pt x="1" y="1"/>
                  </a:moveTo>
                  <a:lnTo>
                    <a:pt x="1" y="667"/>
                  </a:lnTo>
                  <a:lnTo>
                    <a:pt x="1454" y="667"/>
                  </a:lnTo>
                  <a:lnTo>
                    <a:pt x="1454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6" name="Google Shape;20656;p84"/>
            <p:cNvSpPr/>
            <p:nvPr/>
          </p:nvSpPr>
          <p:spPr>
            <a:xfrm>
              <a:off x="2216097" y="2588409"/>
              <a:ext cx="43460" cy="20654"/>
            </a:xfrm>
            <a:custGeom>
              <a:avLst/>
              <a:gdLst/>
              <a:ahLst/>
              <a:cxnLst/>
              <a:rect l="l" t="t" r="r" b="b"/>
              <a:pathLst>
                <a:path w="1454" h="691" extrusionOk="0">
                  <a:moveTo>
                    <a:pt x="1" y="0"/>
                  </a:moveTo>
                  <a:lnTo>
                    <a:pt x="1" y="691"/>
                  </a:lnTo>
                  <a:lnTo>
                    <a:pt x="1454" y="691"/>
                  </a:lnTo>
                  <a:lnTo>
                    <a:pt x="145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7" name="Google Shape;20657;p84"/>
            <p:cNvSpPr/>
            <p:nvPr/>
          </p:nvSpPr>
          <p:spPr>
            <a:xfrm>
              <a:off x="2216097" y="2631809"/>
              <a:ext cx="43460" cy="20684"/>
            </a:xfrm>
            <a:custGeom>
              <a:avLst/>
              <a:gdLst/>
              <a:ahLst/>
              <a:cxnLst/>
              <a:rect l="l" t="t" r="r" b="b"/>
              <a:pathLst>
                <a:path w="1454" h="692" extrusionOk="0">
                  <a:moveTo>
                    <a:pt x="1" y="1"/>
                  </a:moveTo>
                  <a:lnTo>
                    <a:pt x="1" y="692"/>
                  </a:lnTo>
                  <a:lnTo>
                    <a:pt x="1454" y="692"/>
                  </a:lnTo>
                  <a:lnTo>
                    <a:pt x="1454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8" name="Google Shape;20658;p84"/>
            <p:cNvSpPr/>
            <p:nvPr/>
          </p:nvSpPr>
          <p:spPr>
            <a:xfrm>
              <a:off x="2216097" y="2675240"/>
              <a:ext cx="43460" cy="20684"/>
            </a:xfrm>
            <a:custGeom>
              <a:avLst/>
              <a:gdLst/>
              <a:ahLst/>
              <a:cxnLst/>
              <a:rect l="l" t="t" r="r" b="b"/>
              <a:pathLst>
                <a:path w="1454" h="692" extrusionOk="0">
                  <a:moveTo>
                    <a:pt x="1" y="1"/>
                  </a:moveTo>
                  <a:lnTo>
                    <a:pt x="1" y="691"/>
                  </a:lnTo>
                  <a:lnTo>
                    <a:pt x="1454" y="691"/>
                  </a:lnTo>
                  <a:lnTo>
                    <a:pt x="1454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9" name="Google Shape;20659;p84"/>
            <p:cNvSpPr/>
            <p:nvPr/>
          </p:nvSpPr>
          <p:spPr>
            <a:xfrm>
              <a:off x="2101498" y="2544978"/>
              <a:ext cx="43460" cy="19967"/>
            </a:xfrm>
            <a:custGeom>
              <a:avLst/>
              <a:gdLst/>
              <a:ahLst/>
              <a:cxnLst/>
              <a:rect l="l" t="t" r="r" b="b"/>
              <a:pathLst>
                <a:path w="1454" h="668" extrusionOk="0">
                  <a:moveTo>
                    <a:pt x="1" y="1"/>
                  </a:moveTo>
                  <a:lnTo>
                    <a:pt x="1" y="667"/>
                  </a:lnTo>
                  <a:lnTo>
                    <a:pt x="1454" y="667"/>
                  </a:lnTo>
                  <a:lnTo>
                    <a:pt x="1454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0" name="Google Shape;20660;p84"/>
            <p:cNvSpPr/>
            <p:nvPr/>
          </p:nvSpPr>
          <p:spPr>
            <a:xfrm>
              <a:off x="2101498" y="2588409"/>
              <a:ext cx="43460" cy="20654"/>
            </a:xfrm>
            <a:custGeom>
              <a:avLst/>
              <a:gdLst/>
              <a:ahLst/>
              <a:cxnLst/>
              <a:rect l="l" t="t" r="r" b="b"/>
              <a:pathLst>
                <a:path w="1454" h="691" extrusionOk="0">
                  <a:moveTo>
                    <a:pt x="1" y="0"/>
                  </a:moveTo>
                  <a:lnTo>
                    <a:pt x="1" y="691"/>
                  </a:lnTo>
                  <a:lnTo>
                    <a:pt x="1454" y="691"/>
                  </a:lnTo>
                  <a:lnTo>
                    <a:pt x="145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1" name="Google Shape;20661;p84"/>
            <p:cNvSpPr/>
            <p:nvPr/>
          </p:nvSpPr>
          <p:spPr>
            <a:xfrm>
              <a:off x="2101498" y="2631809"/>
              <a:ext cx="43460" cy="20684"/>
            </a:xfrm>
            <a:custGeom>
              <a:avLst/>
              <a:gdLst/>
              <a:ahLst/>
              <a:cxnLst/>
              <a:rect l="l" t="t" r="r" b="b"/>
              <a:pathLst>
                <a:path w="1454" h="692" extrusionOk="0">
                  <a:moveTo>
                    <a:pt x="1" y="1"/>
                  </a:moveTo>
                  <a:lnTo>
                    <a:pt x="1" y="692"/>
                  </a:lnTo>
                  <a:lnTo>
                    <a:pt x="1454" y="692"/>
                  </a:lnTo>
                  <a:lnTo>
                    <a:pt x="1454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2" name="Google Shape;20662;p84"/>
            <p:cNvSpPr/>
            <p:nvPr/>
          </p:nvSpPr>
          <p:spPr>
            <a:xfrm>
              <a:off x="2101498" y="2675240"/>
              <a:ext cx="43460" cy="20684"/>
            </a:xfrm>
            <a:custGeom>
              <a:avLst/>
              <a:gdLst/>
              <a:ahLst/>
              <a:cxnLst/>
              <a:rect l="l" t="t" r="r" b="b"/>
              <a:pathLst>
                <a:path w="1454" h="692" extrusionOk="0">
                  <a:moveTo>
                    <a:pt x="1" y="1"/>
                  </a:moveTo>
                  <a:lnTo>
                    <a:pt x="1" y="691"/>
                  </a:lnTo>
                  <a:lnTo>
                    <a:pt x="1454" y="691"/>
                  </a:lnTo>
                  <a:lnTo>
                    <a:pt x="1454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3" name="Google Shape;20663;p84"/>
            <p:cNvSpPr/>
            <p:nvPr/>
          </p:nvSpPr>
          <p:spPr>
            <a:xfrm>
              <a:off x="2330009" y="2544978"/>
              <a:ext cx="43430" cy="19967"/>
            </a:xfrm>
            <a:custGeom>
              <a:avLst/>
              <a:gdLst/>
              <a:ahLst/>
              <a:cxnLst/>
              <a:rect l="l" t="t" r="r" b="b"/>
              <a:pathLst>
                <a:path w="1453" h="668" extrusionOk="0">
                  <a:moveTo>
                    <a:pt x="0" y="1"/>
                  </a:moveTo>
                  <a:lnTo>
                    <a:pt x="0" y="667"/>
                  </a:lnTo>
                  <a:lnTo>
                    <a:pt x="1453" y="667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4" name="Google Shape;20664;p84"/>
            <p:cNvSpPr/>
            <p:nvPr/>
          </p:nvSpPr>
          <p:spPr>
            <a:xfrm>
              <a:off x="2330009" y="2588409"/>
              <a:ext cx="43430" cy="20654"/>
            </a:xfrm>
            <a:custGeom>
              <a:avLst/>
              <a:gdLst/>
              <a:ahLst/>
              <a:cxnLst/>
              <a:rect l="l" t="t" r="r" b="b"/>
              <a:pathLst>
                <a:path w="1453" h="691" extrusionOk="0">
                  <a:moveTo>
                    <a:pt x="0" y="0"/>
                  </a:moveTo>
                  <a:lnTo>
                    <a:pt x="0" y="691"/>
                  </a:lnTo>
                  <a:lnTo>
                    <a:pt x="1453" y="691"/>
                  </a:lnTo>
                  <a:lnTo>
                    <a:pt x="145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5" name="Google Shape;20665;p84"/>
            <p:cNvSpPr/>
            <p:nvPr/>
          </p:nvSpPr>
          <p:spPr>
            <a:xfrm>
              <a:off x="2330009" y="2631809"/>
              <a:ext cx="43430" cy="20684"/>
            </a:xfrm>
            <a:custGeom>
              <a:avLst/>
              <a:gdLst/>
              <a:ahLst/>
              <a:cxnLst/>
              <a:rect l="l" t="t" r="r" b="b"/>
              <a:pathLst>
                <a:path w="1453" h="692" extrusionOk="0">
                  <a:moveTo>
                    <a:pt x="0" y="1"/>
                  </a:moveTo>
                  <a:lnTo>
                    <a:pt x="0" y="692"/>
                  </a:lnTo>
                  <a:lnTo>
                    <a:pt x="1453" y="692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6" name="Google Shape;20666;p84"/>
            <p:cNvSpPr/>
            <p:nvPr/>
          </p:nvSpPr>
          <p:spPr>
            <a:xfrm>
              <a:off x="2330009" y="2675240"/>
              <a:ext cx="43430" cy="20684"/>
            </a:xfrm>
            <a:custGeom>
              <a:avLst/>
              <a:gdLst/>
              <a:ahLst/>
              <a:cxnLst/>
              <a:rect l="l" t="t" r="r" b="b"/>
              <a:pathLst>
                <a:path w="1453" h="692" extrusionOk="0">
                  <a:moveTo>
                    <a:pt x="0" y="1"/>
                  </a:moveTo>
                  <a:lnTo>
                    <a:pt x="0" y="691"/>
                  </a:lnTo>
                  <a:lnTo>
                    <a:pt x="1453" y="691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7" name="Google Shape;20667;p84"/>
            <p:cNvSpPr/>
            <p:nvPr/>
          </p:nvSpPr>
          <p:spPr>
            <a:xfrm>
              <a:off x="2316469" y="2441767"/>
              <a:ext cx="71228" cy="71198"/>
            </a:xfrm>
            <a:custGeom>
              <a:avLst/>
              <a:gdLst/>
              <a:ahLst/>
              <a:cxnLst/>
              <a:rect l="l" t="t" r="r" b="b"/>
              <a:pathLst>
                <a:path w="2383" h="2382" extrusionOk="0">
                  <a:moveTo>
                    <a:pt x="1192" y="0"/>
                  </a:moveTo>
                  <a:cubicBezTo>
                    <a:pt x="549" y="0"/>
                    <a:pt x="1" y="524"/>
                    <a:pt x="1" y="1191"/>
                  </a:cubicBezTo>
                  <a:cubicBezTo>
                    <a:pt x="1" y="1834"/>
                    <a:pt x="549" y="2382"/>
                    <a:pt x="1192" y="2382"/>
                  </a:cubicBezTo>
                  <a:cubicBezTo>
                    <a:pt x="1858" y="2382"/>
                    <a:pt x="2382" y="1834"/>
                    <a:pt x="2382" y="1191"/>
                  </a:cubicBezTo>
                  <a:cubicBezTo>
                    <a:pt x="2382" y="524"/>
                    <a:pt x="1858" y="0"/>
                    <a:pt x="1192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8" name="Google Shape;20668;p84"/>
            <p:cNvSpPr/>
            <p:nvPr/>
          </p:nvSpPr>
          <p:spPr>
            <a:xfrm>
              <a:off x="2237469" y="2544978"/>
              <a:ext cx="22089" cy="19967"/>
            </a:xfrm>
            <a:custGeom>
              <a:avLst/>
              <a:gdLst/>
              <a:ahLst/>
              <a:cxnLst/>
              <a:rect l="l" t="t" r="r" b="b"/>
              <a:pathLst>
                <a:path w="739" h="668" extrusionOk="0">
                  <a:moveTo>
                    <a:pt x="0" y="1"/>
                  </a:moveTo>
                  <a:lnTo>
                    <a:pt x="0" y="667"/>
                  </a:lnTo>
                  <a:lnTo>
                    <a:pt x="739" y="667"/>
                  </a:lnTo>
                  <a:lnTo>
                    <a:pt x="739" y="1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9" name="Google Shape;20669;p84"/>
            <p:cNvSpPr/>
            <p:nvPr/>
          </p:nvSpPr>
          <p:spPr>
            <a:xfrm>
              <a:off x="2237469" y="2588409"/>
              <a:ext cx="22089" cy="20654"/>
            </a:xfrm>
            <a:custGeom>
              <a:avLst/>
              <a:gdLst/>
              <a:ahLst/>
              <a:cxnLst/>
              <a:rect l="l" t="t" r="r" b="b"/>
              <a:pathLst>
                <a:path w="739" h="691" extrusionOk="0">
                  <a:moveTo>
                    <a:pt x="0" y="0"/>
                  </a:moveTo>
                  <a:lnTo>
                    <a:pt x="0" y="691"/>
                  </a:lnTo>
                  <a:lnTo>
                    <a:pt x="739" y="691"/>
                  </a:lnTo>
                  <a:lnTo>
                    <a:pt x="739" y="0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0" name="Google Shape;20670;p84"/>
            <p:cNvSpPr/>
            <p:nvPr/>
          </p:nvSpPr>
          <p:spPr>
            <a:xfrm>
              <a:off x="2237469" y="2631809"/>
              <a:ext cx="22089" cy="20684"/>
            </a:xfrm>
            <a:custGeom>
              <a:avLst/>
              <a:gdLst/>
              <a:ahLst/>
              <a:cxnLst/>
              <a:rect l="l" t="t" r="r" b="b"/>
              <a:pathLst>
                <a:path w="739" h="692" extrusionOk="0">
                  <a:moveTo>
                    <a:pt x="0" y="1"/>
                  </a:moveTo>
                  <a:lnTo>
                    <a:pt x="0" y="692"/>
                  </a:lnTo>
                  <a:lnTo>
                    <a:pt x="739" y="692"/>
                  </a:lnTo>
                  <a:lnTo>
                    <a:pt x="739" y="1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1" name="Google Shape;20671;p84"/>
            <p:cNvSpPr/>
            <p:nvPr/>
          </p:nvSpPr>
          <p:spPr>
            <a:xfrm>
              <a:off x="2237469" y="2675240"/>
              <a:ext cx="22089" cy="20684"/>
            </a:xfrm>
            <a:custGeom>
              <a:avLst/>
              <a:gdLst/>
              <a:ahLst/>
              <a:cxnLst/>
              <a:rect l="l" t="t" r="r" b="b"/>
              <a:pathLst>
                <a:path w="739" h="692" extrusionOk="0">
                  <a:moveTo>
                    <a:pt x="0" y="1"/>
                  </a:moveTo>
                  <a:lnTo>
                    <a:pt x="0" y="691"/>
                  </a:lnTo>
                  <a:lnTo>
                    <a:pt x="739" y="691"/>
                  </a:lnTo>
                  <a:lnTo>
                    <a:pt x="739" y="1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2" name="Google Shape;20672;p84"/>
            <p:cNvSpPr/>
            <p:nvPr/>
          </p:nvSpPr>
          <p:spPr>
            <a:xfrm>
              <a:off x="2237469" y="2440332"/>
              <a:ext cx="35629" cy="72633"/>
            </a:xfrm>
            <a:custGeom>
              <a:avLst/>
              <a:gdLst/>
              <a:ahLst/>
              <a:cxnLst/>
              <a:rect l="l" t="t" r="r" b="b"/>
              <a:pathLst>
                <a:path w="1192" h="2430" extrusionOk="0">
                  <a:moveTo>
                    <a:pt x="0" y="1"/>
                  </a:moveTo>
                  <a:lnTo>
                    <a:pt x="0" y="2430"/>
                  </a:lnTo>
                  <a:cubicBezTo>
                    <a:pt x="667" y="2430"/>
                    <a:pt x="1191" y="1882"/>
                    <a:pt x="1191" y="1239"/>
                  </a:cubicBezTo>
                  <a:cubicBezTo>
                    <a:pt x="1191" y="572"/>
                    <a:pt x="667" y="1"/>
                    <a:pt x="0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3" name="Google Shape;20673;p84"/>
            <p:cNvSpPr/>
            <p:nvPr/>
          </p:nvSpPr>
          <p:spPr>
            <a:xfrm>
              <a:off x="2351350" y="2544978"/>
              <a:ext cx="22089" cy="19967"/>
            </a:xfrm>
            <a:custGeom>
              <a:avLst/>
              <a:gdLst/>
              <a:ahLst/>
              <a:cxnLst/>
              <a:rect l="l" t="t" r="r" b="b"/>
              <a:pathLst>
                <a:path w="739" h="668" extrusionOk="0">
                  <a:moveTo>
                    <a:pt x="1" y="1"/>
                  </a:moveTo>
                  <a:lnTo>
                    <a:pt x="1" y="667"/>
                  </a:lnTo>
                  <a:lnTo>
                    <a:pt x="739" y="667"/>
                  </a:lnTo>
                  <a:lnTo>
                    <a:pt x="739" y="1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4" name="Google Shape;20674;p84"/>
            <p:cNvSpPr/>
            <p:nvPr/>
          </p:nvSpPr>
          <p:spPr>
            <a:xfrm>
              <a:off x="2351350" y="2588409"/>
              <a:ext cx="22089" cy="20654"/>
            </a:xfrm>
            <a:custGeom>
              <a:avLst/>
              <a:gdLst/>
              <a:ahLst/>
              <a:cxnLst/>
              <a:rect l="l" t="t" r="r" b="b"/>
              <a:pathLst>
                <a:path w="739" h="691" extrusionOk="0">
                  <a:moveTo>
                    <a:pt x="1" y="0"/>
                  </a:moveTo>
                  <a:lnTo>
                    <a:pt x="1" y="691"/>
                  </a:lnTo>
                  <a:lnTo>
                    <a:pt x="739" y="691"/>
                  </a:lnTo>
                  <a:lnTo>
                    <a:pt x="739" y="0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5" name="Google Shape;20675;p84"/>
            <p:cNvSpPr/>
            <p:nvPr/>
          </p:nvSpPr>
          <p:spPr>
            <a:xfrm>
              <a:off x="2351350" y="2631809"/>
              <a:ext cx="22089" cy="20684"/>
            </a:xfrm>
            <a:custGeom>
              <a:avLst/>
              <a:gdLst/>
              <a:ahLst/>
              <a:cxnLst/>
              <a:rect l="l" t="t" r="r" b="b"/>
              <a:pathLst>
                <a:path w="739" h="692" extrusionOk="0">
                  <a:moveTo>
                    <a:pt x="1" y="1"/>
                  </a:moveTo>
                  <a:lnTo>
                    <a:pt x="1" y="692"/>
                  </a:lnTo>
                  <a:lnTo>
                    <a:pt x="739" y="692"/>
                  </a:lnTo>
                  <a:lnTo>
                    <a:pt x="739" y="1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6" name="Google Shape;20676;p84"/>
            <p:cNvSpPr/>
            <p:nvPr/>
          </p:nvSpPr>
          <p:spPr>
            <a:xfrm>
              <a:off x="2351350" y="2675240"/>
              <a:ext cx="22089" cy="20684"/>
            </a:xfrm>
            <a:custGeom>
              <a:avLst/>
              <a:gdLst/>
              <a:ahLst/>
              <a:cxnLst/>
              <a:rect l="l" t="t" r="r" b="b"/>
              <a:pathLst>
                <a:path w="739" h="692" extrusionOk="0">
                  <a:moveTo>
                    <a:pt x="1" y="1"/>
                  </a:moveTo>
                  <a:lnTo>
                    <a:pt x="1" y="691"/>
                  </a:lnTo>
                  <a:lnTo>
                    <a:pt x="739" y="691"/>
                  </a:lnTo>
                  <a:lnTo>
                    <a:pt x="739" y="1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7" name="Google Shape;20677;p84"/>
            <p:cNvSpPr/>
            <p:nvPr/>
          </p:nvSpPr>
          <p:spPr>
            <a:xfrm>
              <a:off x="2353503" y="2440332"/>
              <a:ext cx="35599" cy="72633"/>
            </a:xfrm>
            <a:custGeom>
              <a:avLst/>
              <a:gdLst/>
              <a:ahLst/>
              <a:cxnLst/>
              <a:rect l="l" t="t" r="r" b="b"/>
              <a:pathLst>
                <a:path w="1191" h="2430" extrusionOk="0">
                  <a:moveTo>
                    <a:pt x="0" y="1"/>
                  </a:moveTo>
                  <a:lnTo>
                    <a:pt x="0" y="2430"/>
                  </a:lnTo>
                  <a:cubicBezTo>
                    <a:pt x="643" y="2430"/>
                    <a:pt x="1191" y="1882"/>
                    <a:pt x="1191" y="1239"/>
                  </a:cubicBezTo>
                  <a:cubicBezTo>
                    <a:pt x="1191" y="572"/>
                    <a:pt x="619" y="48"/>
                    <a:pt x="0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8" name="Google Shape;20678;p84"/>
            <p:cNvSpPr/>
            <p:nvPr/>
          </p:nvSpPr>
          <p:spPr>
            <a:xfrm>
              <a:off x="2122869" y="2544978"/>
              <a:ext cx="22089" cy="19967"/>
            </a:xfrm>
            <a:custGeom>
              <a:avLst/>
              <a:gdLst/>
              <a:ahLst/>
              <a:cxnLst/>
              <a:rect l="l" t="t" r="r" b="b"/>
              <a:pathLst>
                <a:path w="739" h="668" extrusionOk="0">
                  <a:moveTo>
                    <a:pt x="0" y="1"/>
                  </a:moveTo>
                  <a:lnTo>
                    <a:pt x="0" y="667"/>
                  </a:lnTo>
                  <a:lnTo>
                    <a:pt x="739" y="667"/>
                  </a:lnTo>
                  <a:lnTo>
                    <a:pt x="739" y="1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9" name="Google Shape;20679;p84"/>
            <p:cNvSpPr/>
            <p:nvPr/>
          </p:nvSpPr>
          <p:spPr>
            <a:xfrm>
              <a:off x="2122869" y="2588409"/>
              <a:ext cx="22089" cy="20654"/>
            </a:xfrm>
            <a:custGeom>
              <a:avLst/>
              <a:gdLst/>
              <a:ahLst/>
              <a:cxnLst/>
              <a:rect l="l" t="t" r="r" b="b"/>
              <a:pathLst>
                <a:path w="739" h="691" extrusionOk="0">
                  <a:moveTo>
                    <a:pt x="0" y="0"/>
                  </a:moveTo>
                  <a:lnTo>
                    <a:pt x="0" y="691"/>
                  </a:lnTo>
                  <a:lnTo>
                    <a:pt x="739" y="691"/>
                  </a:lnTo>
                  <a:lnTo>
                    <a:pt x="739" y="0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0" name="Google Shape;20680;p84"/>
            <p:cNvSpPr/>
            <p:nvPr/>
          </p:nvSpPr>
          <p:spPr>
            <a:xfrm>
              <a:off x="2122869" y="2631809"/>
              <a:ext cx="22089" cy="20684"/>
            </a:xfrm>
            <a:custGeom>
              <a:avLst/>
              <a:gdLst/>
              <a:ahLst/>
              <a:cxnLst/>
              <a:rect l="l" t="t" r="r" b="b"/>
              <a:pathLst>
                <a:path w="739" h="692" extrusionOk="0">
                  <a:moveTo>
                    <a:pt x="0" y="1"/>
                  </a:moveTo>
                  <a:lnTo>
                    <a:pt x="0" y="692"/>
                  </a:lnTo>
                  <a:lnTo>
                    <a:pt x="739" y="692"/>
                  </a:lnTo>
                  <a:lnTo>
                    <a:pt x="739" y="1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1" name="Google Shape;20681;p84"/>
            <p:cNvSpPr/>
            <p:nvPr/>
          </p:nvSpPr>
          <p:spPr>
            <a:xfrm>
              <a:off x="2122869" y="2675240"/>
              <a:ext cx="22089" cy="20684"/>
            </a:xfrm>
            <a:custGeom>
              <a:avLst/>
              <a:gdLst/>
              <a:ahLst/>
              <a:cxnLst/>
              <a:rect l="l" t="t" r="r" b="b"/>
              <a:pathLst>
                <a:path w="739" h="692" extrusionOk="0">
                  <a:moveTo>
                    <a:pt x="0" y="1"/>
                  </a:moveTo>
                  <a:lnTo>
                    <a:pt x="0" y="691"/>
                  </a:lnTo>
                  <a:lnTo>
                    <a:pt x="739" y="691"/>
                  </a:lnTo>
                  <a:lnTo>
                    <a:pt x="739" y="1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2" name="Google Shape;20682;p84"/>
            <p:cNvSpPr/>
            <p:nvPr/>
          </p:nvSpPr>
          <p:spPr>
            <a:xfrm>
              <a:off x="2122869" y="2440332"/>
              <a:ext cx="35599" cy="72633"/>
            </a:xfrm>
            <a:custGeom>
              <a:avLst/>
              <a:gdLst/>
              <a:ahLst/>
              <a:cxnLst/>
              <a:rect l="l" t="t" r="r" b="b"/>
              <a:pathLst>
                <a:path w="1191" h="2430" extrusionOk="0">
                  <a:moveTo>
                    <a:pt x="0" y="1"/>
                  </a:moveTo>
                  <a:lnTo>
                    <a:pt x="0" y="2430"/>
                  </a:lnTo>
                  <a:cubicBezTo>
                    <a:pt x="643" y="2430"/>
                    <a:pt x="1191" y="1882"/>
                    <a:pt x="1191" y="1239"/>
                  </a:cubicBezTo>
                  <a:cubicBezTo>
                    <a:pt x="1191" y="572"/>
                    <a:pt x="643" y="48"/>
                    <a:pt x="0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683" name="Google Shape;20683;p84"/>
          <p:cNvGrpSpPr/>
          <p:nvPr/>
        </p:nvGrpSpPr>
        <p:grpSpPr>
          <a:xfrm>
            <a:off x="1049591" y="2490877"/>
            <a:ext cx="345262" cy="239928"/>
            <a:chOff x="1392491" y="2490877"/>
            <a:chExt cx="345262" cy="239928"/>
          </a:xfrm>
        </p:grpSpPr>
        <p:sp>
          <p:nvSpPr>
            <p:cNvPr id="20684" name="Google Shape;20684;p84"/>
            <p:cNvSpPr/>
            <p:nvPr/>
          </p:nvSpPr>
          <p:spPr>
            <a:xfrm>
              <a:off x="1517074" y="2492311"/>
              <a:ext cx="95409" cy="168012"/>
            </a:xfrm>
            <a:custGeom>
              <a:avLst/>
              <a:gdLst/>
              <a:ahLst/>
              <a:cxnLst/>
              <a:rect l="l" t="t" r="r" b="b"/>
              <a:pathLst>
                <a:path w="3192" h="5621" extrusionOk="0">
                  <a:moveTo>
                    <a:pt x="0" y="0"/>
                  </a:moveTo>
                  <a:lnTo>
                    <a:pt x="0" y="5620"/>
                  </a:lnTo>
                  <a:lnTo>
                    <a:pt x="3191" y="5620"/>
                  </a:lnTo>
                  <a:lnTo>
                    <a:pt x="3191" y="0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5" name="Google Shape;20685;p84"/>
            <p:cNvSpPr/>
            <p:nvPr/>
          </p:nvSpPr>
          <p:spPr>
            <a:xfrm>
              <a:off x="1641627" y="2562763"/>
              <a:ext cx="95409" cy="168042"/>
            </a:xfrm>
            <a:custGeom>
              <a:avLst/>
              <a:gdLst/>
              <a:ahLst/>
              <a:cxnLst/>
              <a:rect l="l" t="t" r="r" b="b"/>
              <a:pathLst>
                <a:path w="3192" h="5622" extrusionOk="0">
                  <a:moveTo>
                    <a:pt x="1" y="1"/>
                  </a:moveTo>
                  <a:lnTo>
                    <a:pt x="1" y="5621"/>
                  </a:lnTo>
                  <a:lnTo>
                    <a:pt x="3192" y="5621"/>
                  </a:lnTo>
                  <a:lnTo>
                    <a:pt x="3192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6" name="Google Shape;20686;p84"/>
            <p:cNvSpPr/>
            <p:nvPr/>
          </p:nvSpPr>
          <p:spPr>
            <a:xfrm>
              <a:off x="1690049" y="2562763"/>
              <a:ext cx="47704" cy="168042"/>
            </a:xfrm>
            <a:custGeom>
              <a:avLst/>
              <a:gdLst/>
              <a:ahLst/>
              <a:cxnLst/>
              <a:rect l="l" t="t" r="r" b="b"/>
              <a:pathLst>
                <a:path w="1596" h="5622" extrusionOk="0">
                  <a:moveTo>
                    <a:pt x="0" y="1"/>
                  </a:moveTo>
                  <a:lnTo>
                    <a:pt x="0" y="5621"/>
                  </a:lnTo>
                  <a:lnTo>
                    <a:pt x="1596" y="5621"/>
                  </a:lnTo>
                  <a:lnTo>
                    <a:pt x="1596" y="1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7" name="Google Shape;20687;p84"/>
            <p:cNvSpPr/>
            <p:nvPr/>
          </p:nvSpPr>
          <p:spPr>
            <a:xfrm>
              <a:off x="1640909" y="2490877"/>
              <a:ext cx="96126" cy="98278"/>
            </a:xfrm>
            <a:custGeom>
              <a:avLst/>
              <a:gdLst/>
              <a:ahLst/>
              <a:cxnLst/>
              <a:rect l="l" t="t" r="r" b="b"/>
              <a:pathLst>
                <a:path w="3216" h="3288" extrusionOk="0">
                  <a:moveTo>
                    <a:pt x="1" y="1"/>
                  </a:moveTo>
                  <a:lnTo>
                    <a:pt x="1" y="2358"/>
                  </a:lnTo>
                  <a:lnTo>
                    <a:pt x="1597" y="3287"/>
                  </a:lnTo>
                  <a:lnTo>
                    <a:pt x="3216" y="2406"/>
                  </a:lnTo>
                  <a:lnTo>
                    <a:pt x="3216" y="48"/>
                  </a:lnTo>
                  <a:lnTo>
                    <a:pt x="3216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8" name="Google Shape;20688;p84"/>
            <p:cNvSpPr/>
            <p:nvPr/>
          </p:nvSpPr>
          <p:spPr>
            <a:xfrm>
              <a:off x="1688614" y="2492311"/>
              <a:ext cx="48422" cy="96844"/>
            </a:xfrm>
            <a:custGeom>
              <a:avLst/>
              <a:gdLst/>
              <a:ahLst/>
              <a:cxnLst/>
              <a:rect l="l" t="t" r="r" b="b"/>
              <a:pathLst>
                <a:path w="1620" h="3240" extrusionOk="0">
                  <a:moveTo>
                    <a:pt x="1" y="0"/>
                  </a:moveTo>
                  <a:lnTo>
                    <a:pt x="1" y="3239"/>
                  </a:lnTo>
                  <a:lnTo>
                    <a:pt x="1620" y="2358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9" name="Google Shape;20689;p84"/>
            <p:cNvSpPr/>
            <p:nvPr/>
          </p:nvSpPr>
          <p:spPr>
            <a:xfrm>
              <a:off x="1393209" y="2562763"/>
              <a:ext cx="95409" cy="168042"/>
            </a:xfrm>
            <a:custGeom>
              <a:avLst/>
              <a:gdLst/>
              <a:ahLst/>
              <a:cxnLst/>
              <a:rect l="l" t="t" r="r" b="b"/>
              <a:pathLst>
                <a:path w="3192" h="5622" extrusionOk="0">
                  <a:moveTo>
                    <a:pt x="1" y="1"/>
                  </a:moveTo>
                  <a:lnTo>
                    <a:pt x="1" y="5621"/>
                  </a:lnTo>
                  <a:lnTo>
                    <a:pt x="3192" y="5621"/>
                  </a:lnTo>
                  <a:lnTo>
                    <a:pt x="3192" y="1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0" name="Google Shape;20690;p84"/>
            <p:cNvSpPr/>
            <p:nvPr/>
          </p:nvSpPr>
          <p:spPr>
            <a:xfrm>
              <a:off x="1440914" y="2562763"/>
              <a:ext cx="47704" cy="168042"/>
            </a:xfrm>
            <a:custGeom>
              <a:avLst/>
              <a:gdLst/>
              <a:ahLst/>
              <a:cxnLst/>
              <a:rect l="l" t="t" r="r" b="b"/>
              <a:pathLst>
                <a:path w="1596" h="5622" extrusionOk="0">
                  <a:moveTo>
                    <a:pt x="0" y="1"/>
                  </a:moveTo>
                  <a:lnTo>
                    <a:pt x="0" y="5621"/>
                  </a:lnTo>
                  <a:lnTo>
                    <a:pt x="1596" y="5621"/>
                  </a:lnTo>
                  <a:lnTo>
                    <a:pt x="1596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1" name="Google Shape;20691;p84"/>
            <p:cNvSpPr/>
            <p:nvPr/>
          </p:nvSpPr>
          <p:spPr>
            <a:xfrm>
              <a:off x="1392491" y="2490877"/>
              <a:ext cx="96126" cy="98278"/>
            </a:xfrm>
            <a:custGeom>
              <a:avLst/>
              <a:gdLst/>
              <a:ahLst/>
              <a:cxnLst/>
              <a:rect l="l" t="t" r="r" b="b"/>
              <a:pathLst>
                <a:path w="3216" h="3288" extrusionOk="0">
                  <a:moveTo>
                    <a:pt x="1" y="1"/>
                  </a:moveTo>
                  <a:lnTo>
                    <a:pt x="1" y="2358"/>
                  </a:lnTo>
                  <a:lnTo>
                    <a:pt x="1620" y="3287"/>
                  </a:lnTo>
                  <a:lnTo>
                    <a:pt x="3216" y="2406"/>
                  </a:lnTo>
                  <a:lnTo>
                    <a:pt x="3216" y="48"/>
                  </a:lnTo>
                  <a:lnTo>
                    <a:pt x="3216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2" name="Google Shape;20692;p84"/>
            <p:cNvSpPr/>
            <p:nvPr/>
          </p:nvSpPr>
          <p:spPr>
            <a:xfrm>
              <a:off x="1440914" y="2492311"/>
              <a:ext cx="47704" cy="96844"/>
            </a:xfrm>
            <a:custGeom>
              <a:avLst/>
              <a:gdLst/>
              <a:ahLst/>
              <a:cxnLst/>
              <a:rect l="l" t="t" r="r" b="b"/>
              <a:pathLst>
                <a:path w="1596" h="3240" extrusionOk="0">
                  <a:moveTo>
                    <a:pt x="0" y="0"/>
                  </a:moveTo>
                  <a:lnTo>
                    <a:pt x="0" y="3239"/>
                  </a:lnTo>
                  <a:lnTo>
                    <a:pt x="1596" y="2358"/>
                  </a:lnTo>
                  <a:lnTo>
                    <a:pt x="1596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3" name="Google Shape;20693;p84"/>
            <p:cNvSpPr/>
            <p:nvPr/>
          </p:nvSpPr>
          <p:spPr>
            <a:xfrm>
              <a:off x="1565466" y="2492311"/>
              <a:ext cx="47734" cy="168012"/>
            </a:xfrm>
            <a:custGeom>
              <a:avLst/>
              <a:gdLst/>
              <a:ahLst/>
              <a:cxnLst/>
              <a:rect l="l" t="t" r="r" b="b"/>
              <a:pathLst>
                <a:path w="1597" h="5621" extrusionOk="0">
                  <a:moveTo>
                    <a:pt x="1" y="0"/>
                  </a:moveTo>
                  <a:lnTo>
                    <a:pt x="1" y="5620"/>
                  </a:lnTo>
                  <a:lnTo>
                    <a:pt x="1596" y="5620"/>
                  </a:lnTo>
                  <a:lnTo>
                    <a:pt x="1596" y="0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4" name="Google Shape;20694;p84"/>
            <p:cNvSpPr/>
            <p:nvPr/>
          </p:nvSpPr>
          <p:spPr>
            <a:xfrm>
              <a:off x="1517791" y="2632527"/>
              <a:ext cx="95409" cy="98278"/>
            </a:xfrm>
            <a:custGeom>
              <a:avLst/>
              <a:gdLst/>
              <a:ahLst/>
              <a:cxnLst/>
              <a:rect l="l" t="t" r="r" b="b"/>
              <a:pathLst>
                <a:path w="3192" h="3288" extrusionOk="0">
                  <a:moveTo>
                    <a:pt x="1619" y="1"/>
                  </a:moveTo>
                  <a:lnTo>
                    <a:pt x="0" y="929"/>
                  </a:lnTo>
                  <a:lnTo>
                    <a:pt x="0" y="3287"/>
                  </a:lnTo>
                  <a:lnTo>
                    <a:pt x="3191" y="3287"/>
                  </a:lnTo>
                  <a:lnTo>
                    <a:pt x="3191" y="929"/>
                  </a:lnTo>
                  <a:lnTo>
                    <a:pt x="1619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5" name="Google Shape;20695;p84"/>
            <p:cNvSpPr/>
            <p:nvPr/>
          </p:nvSpPr>
          <p:spPr>
            <a:xfrm>
              <a:off x="1565466" y="2632527"/>
              <a:ext cx="47734" cy="98278"/>
            </a:xfrm>
            <a:custGeom>
              <a:avLst/>
              <a:gdLst/>
              <a:ahLst/>
              <a:cxnLst/>
              <a:rect l="l" t="t" r="r" b="b"/>
              <a:pathLst>
                <a:path w="1597" h="3288" extrusionOk="0">
                  <a:moveTo>
                    <a:pt x="1" y="1"/>
                  </a:moveTo>
                  <a:lnTo>
                    <a:pt x="1" y="3287"/>
                  </a:lnTo>
                  <a:lnTo>
                    <a:pt x="1596" y="3287"/>
                  </a:lnTo>
                  <a:lnTo>
                    <a:pt x="1596" y="92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696" name="Google Shape;20696;p84"/>
          <p:cNvGrpSpPr/>
          <p:nvPr/>
        </p:nvGrpSpPr>
        <p:grpSpPr>
          <a:xfrm>
            <a:off x="1049591" y="2982751"/>
            <a:ext cx="344543" cy="345977"/>
            <a:chOff x="1392491" y="2982751"/>
            <a:chExt cx="344543" cy="345977"/>
          </a:xfrm>
        </p:grpSpPr>
        <p:sp>
          <p:nvSpPr>
            <p:cNvPr id="20697" name="Google Shape;20697;p84"/>
            <p:cNvSpPr/>
            <p:nvPr/>
          </p:nvSpPr>
          <p:spPr>
            <a:xfrm>
              <a:off x="1438044" y="3029021"/>
              <a:ext cx="253437" cy="252720"/>
            </a:xfrm>
            <a:custGeom>
              <a:avLst/>
              <a:gdLst/>
              <a:ahLst/>
              <a:cxnLst/>
              <a:rect l="l" t="t" r="r" b="b"/>
              <a:pathLst>
                <a:path w="8479" h="8455" extrusionOk="0">
                  <a:moveTo>
                    <a:pt x="4216" y="0"/>
                  </a:moveTo>
                  <a:cubicBezTo>
                    <a:pt x="1906" y="0"/>
                    <a:pt x="1" y="1858"/>
                    <a:pt x="1" y="4215"/>
                  </a:cubicBezTo>
                  <a:cubicBezTo>
                    <a:pt x="1" y="6549"/>
                    <a:pt x="1882" y="8454"/>
                    <a:pt x="4216" y="8454"/>
                  </a:cubicBezTo>
                  <a:cubicBezTo>
                    <a:pt x="5478" y="8454"/>
                    <a:pt x="6597" y="7907"/>
                    <a:pt x="7383" y="7049"/>
                  </a:cubicBezTo>
                  <a:cubicBezTo>
                    <a:pt x="8074" y="6311"/>
                    <a:pt x="8479" y="5311"/>
                    <a:pt x="8479" y="4215"/>
                  </a:cubicBezTo>
                  <a:cubicBezTo>
                    <a:pt x="8479" y="1905"/>
                    <a:pt x="6574" y="0"/>
                    <a:pt x="4216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8" name="Google Shape;20698;p84"/>
            <p:cNvSpPr/>
            <p:nvPr/>
          </p:nvSpPr>
          <p:spPr>
            <a:xfrm>
              <a:off x="1564061" y="3029021"/>
              <a:ext cx="127421" cy="252720"/>
            </a:xfrm>
            <a:custGeom>
              <a:avLst/>
              <a:gdLst/>
              <a:ahLst/>
              <a:cxnLst/>
              <a:rect l="l" t="t" r="r" b="b"/>
              <a:pathLst>
                <a:path w="4263" h="8455" extrusionOk="0">
                  <a:moveTo>
                    <a:pt x="0" y="0"/>
                  </a:moveTo>
                  <a:lnTo>
                    <a:pt x="0" y="8454"/>
                  </a:lnTo>
                  <a:cubicBezTo>
                    <a:pt x="1262" y="8454"/>
                    <a:pt x="2381" y="7907"/>
                    <a:pt x="3167" y="7049"/>
                  </a:cubicBezTo>
                  <a:cubicBezTo>
                    <a:pt x="3858" y="6311"/>
                    <a:pt x="4263" y="5311"/>
                    <a:pt x="4263" y="4215"/>
                  </a:cubicBezTo>
                  <a:cubicBezTo>
                    <a:pt x="4263" y="1905"/>
                    <a:pt x="2358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9" name="Google Shape;20699;p84"/>
            <p:cNvSpPr/>
            <p:nvPr/>
          </p:nvSpPr>
          <p:spPr>
            <a:xfrm>
              <a:off x="1392491" y="2983468"/>
              <a:ext cx="178712" cy="345259"/>
            </a:xfrm>
            <a:custGeom>
              <a:avLst/>
              <a:gdLst/>
              <a:ahLst/>
              <a:cxnLst/>
              <a:rect l="l" t="t" r="r" b="b"/>
              <a:pathLst>
                <a:path w="5979" h="11551" extrusionOk="0">
                  <a:moveTo>
                    <a:pt x="5740" y="0"/>
                  </a:moveTo>
                  <a:cubicBezTo>
                    <a:pt x="4240" y="0"/>
                    <a:pt x="2763" y="596"/>
                    <a:pt x="1692" y="1691"/>
                  </a:cubicBezTo>
                  <a:cubicBezTo>
                    <a:pt x="620" y="2763"/>
                    <a:pt x="1" y="4215"/>
                    <a:pt x="1" y="5763"/>
                  </a:cubicBezTo>
                  <a:cubicBezTo>
                    <a:pt x="1" y="7311"/>
                    <a:pt x="596" y="8740"/>
                    <a:pt x="1692" y="9836"/>
                  </a:cubicBezTo>
                  <a:cubicBezTo>
                    <a:pt x="2763" y="10907"/>
                    <a:pt x="4240" y="11503"/>
                    <a:pt x="5740" y="11550"/>
                  </a:cubicBezTo>
                  <a:lnTo>
                    <a:pt x="5978" y="10598"/>
                  </a:lnTo>
                  <a:lnTo>
                    <a:pt x="5740" y="9693"/>
                  </a:lnTo>
                  <a:cubicBezTo>
                    <a:pt x="3597" y="9645"/>
                    <a:pt x="1858" y="7907"/>
                    <a:pt x="1858" y="5739"/>
                  </a:cubicBezTo>
                  <a:cubicBezTo>
                    <a:pt x="1858" y="3572"/>
                    <a:pt x="3597" y="1834"/>
                    <a:pt x="5740" y="1834"/>
                  </a:cubicBezTo>
                  <a:lnTo>
                    <a:pt x="5978" y="905"/>
                  </a:lnTo>
                  <a:lnTo>
                    <a:pt x="5740" y="0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0" name="Google Shape;20700;p84"/>
            <p:cNvSpPr/>
            <p:nvPr/>
          </p:nvSpPr>
          <p:spPr>
            <a:xfrm>
              <a:off x="1564061" y="3233321"/>
              <a:ext cx="127421" cy="93257"/>
            </a:xfrm>
            <a:custGeom>
              <a:avLst/>
              <a:gdLst/>
              <a:ahLst/>
              <a:cxnLst/>
              <a:rect l="l" t="t" r="r" b="b"/>
              <a:pathLst>
                <a:path w="4263" h="3120" extrusionOk="0">
                  <a:moveTo>
                    <a:pt x="2929" y="0"/>
                  </a:moveTo>
                  <a:cubicBezTo>
                    <a:pt x="2215" y="810"/>
                    <a:pt x="1167" y="1286"/>
                    <a:pt x="0" y="1286"/>
                  </a:cubicBezTo>
                  <a:lnTo>
                    <a:pt x="0" y="3120"/>
                  </a:lnTo>
                  <a:cubicBezTo>
                    <a:pt x="1548" y="3120"/>
                    <a:pt x="2977" y="2524"/>
                    <a:pt x="4096" y="1429"/>
                  </a:cubicBezTo>
                  <a:lnTo>
                    <a:pt x="4263" y="1262"/>
                  </a:lnTo>
                  <a:lnTo>
                    <a:pt x="3810" y="310"/>
                  </a:lnTo>
                  <a:lnTo>
                    <a:pt x="2929" y="0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1" name="Google Shape;20701;p84"/>
            <p:cNvSpPr/>
            <p:nvPr/>
          </p:nvSpPr>
          <p:spPr>
            <a:xfrm>
              <a:off x="1564061" y="2982751"/>
              <a:ext cx="172973" cy="288319"/>
            </a:xfrm>
            <a:custGeom>
              <a:avLst/>
              <a:gdLst/>
              <a:ahLst/>
              <a:cxnLst/>
              <a:rect l="l" t="t" r="r" b="b"/>
              <a:pathLst>
                <a:path w="5787" h="9646" extrusionOk="0">
                  <a:moveTo>
                    <a:pt x="0" y="0"/>
                  </a:moveTo>
                  <a:lnTo>
                    <a:pt x="0" y="1834"/>
                  </a:lnTo>
                  <a:cubicBezTo>
                    <a:pt x="2167" y="1834"/>
                    <a:pt x="3906" y="3596"/>
                    <a:pt x="3906" y="5740"/>
                  </a:cubicBezTo>
                  <a:cubicBezTo>
                    <a:pt x="3906" y="6740"/>
                    <a:pt x="3525" y="7669"/>
                    <a:pt x="2882" y="8359"/>
                  </a:cubicBezTo>
                  <a:lnTo>
                    <a:pt x="4239" y="9645"/>
                  </a:lnTo>
                  <a:cubicBezTo>
                    <a:pt x="5215" y="8574"/>
                    <a:pt x="5739" y="7192"/>
                    <a:pt x="5739" y="5763"/>
                  </a:cubicBezTo>
                  <a:cubicBezTo>
                    <a:pt x="5787" y="4216"/>
                    <a:pt x="5192" y="2787"/>
                    <a:pt x="4072" y="1691"/>
                  </a:cubicBezTo>
                  <a:cubicBezTo>
                    <a:pt x="2977" y="596"/>
                    <a:pt x="1548" y="0"/>
                    <a:pt x="0" y="0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02" name="Google Shape;20702;p84"/>
          <p:cNvGrpSpPr/>
          <p:nvPr/>
        </p:nvGrpSpPr>
        <p:grpSpPr>
          <a:xfrm>
            <a:off x="1797794" y="2993421"/>
            <a:ext cx="344543" cy="344056"/>
            <a:chOff x="2064494" y="2993421"/>
            <a:chExt cx="344543" cy="344056"/>
          </a:xfrm>
        </p:grpSpPr>
        <p:sp>
          <p:nvSpPr>
            <p:cNvPr id="20703" name="Google Shape;20703;p84"/>
            <p:cNvSpPr/>
            <p:nvPr/>
          </p:nvSpPr>
          <p:spPr>
            <a:xfrm>
              <a:off x="2119313" y="3014793"/>
              <a:ext cx="85426" cy="100371"/>
            </a:xfrm>
            <a:custGeom>
              <a:avLst/>
              <a:gdLst/>
              <a:ahLst/>
              <a:cxnLst/>
              <a:rect l="l" t="t" r="r" b="b"/>
              <a:pathLst>
                <a:path w="2858" h="3358" extrusionOk="0">
                  <a:moveTo>
                    <a:pt x="1215" y="0"/>
                  </a:moveTo>
                  <a:lnTo>
                    <a:pt x="0" y="3120"/>
                  </a:lnTo>
                  <a:lnTo>
                    <a:pt x="619" y="3358"/>
                  </a:lnTo>
                  <a:lnTo>
                    <a:pt x="1691" y="667"/>
                  </a:lnTo>
                  <a:lnTo>
                    <a:pt x="2858" y="667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4" name="Google Shape;20704;p84"/>
            <p:cNvSpPr/>
            <p:nvPr/>
          </p:nvSpPr>
          <p:spPr>
            <a:xfrm>
              <a:off x="2118595" y="3213384"/>
              <a:ext cx="84021" cy="101088"/>
            </a:xfrm>
            <a:custGeom>
              <a:avLst/>
              <a:gdLst/>
              <a:ahLst/>
              <a:cxnLst/>
              <a:rect l="l" t="t" r="r" b="b"/>
              <a:pathLst>
                <a:path w="2811" h="3382" extrusionOk="0">
                  <a:moveTo>
                    <a:pt x="620" y="0"/>
                  </a:moveTo>
                  <a:lnTo>
                    <a:pt x="0" y="238"/>
                  </a:lnTo>
                  <a:lnTo>
                    <a:pt x="1215" y="3382"/>
                  </a:lnTo>
                  <a:lnTo>
                    <a:pt x="2810" y="3382"/>
                  </a:lnTo>
                  <a:lnTo>
                    <a:pt x="2810" y="2691"/>
                  </a:lnTo>
                  <a:lnTo>
                    <a:pt x="1667" y="2691"/>
                  </a:lnTo>
                  <a:lnTo>
                    <a:pt x="620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5" name="Google Shape;20705;p84"/>
            <p:cNvSpPr/>
            <p:nvPr/>
          </p:nvSpPr>
          <p:spPr>
            <a:xfrm>
              <a:off x="2166270" y="3108021"/>
              <a:ext cx="70511" cy="32789"/>
            </a:xfrm>
            <a:custGeom>
              <a:avLst/>
              <a:gdLst/>
              <a:ahLst/>
              <a:cxnLst/>
              <a:rect l="l" t="t" r="r" b="b"/>
              <a:pathLst>
                <a:path w="2359" h="1097" extrusionOk="0">
                  <a:moveTo>
                    <a:pt x="1168" y="1"/>
                  </a:moveTo>
                  <a:lnTo>
                    <a:pt x="1" y="477"/>
                  </a:lnTo>
                  <a:lnTo>
                    <a:pt x="263" y="1096"/>
                  </a:lnTo>
                  <a:lnTo>
                    <a:pt x="1311" y="667"/>
                  </a:lnTo>
                  <a:lnTo>
                    <a:pt x="2359" y="667"/>
                  </a:lnTo>
                  <a:lnTo>
                    <a:pt x="2359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6" name="Google Shape;20706;p84"/>
            <p:cNvSpPr/>
            <p:nvPr/>
          </p:nvSpPr>
          <p:spPr>
            <a:xfrm>
              <a:off x="2166270" y="3187738"/>
              <a:ext cx="69793" cy="32789"/>
            </a:xfrm>
            <a:custGeom>
              <a:avLst/>
              <a:gdLst/>
              <a:ahLst/>
              <a:cxnLst/>
              <a:rect l="l" t="t" r="r" b="b"/>
              <a:pathLst>
                <a:path w="2335" h="1097" extrusionOk="0">
                  <a:moveTo>
                    <a:pt x="263" y="1"/>
                  </a:moveTo>
                  <a:lnTo>
                    <a:pt x="1" y="620"/>
                  </a:lnTo>
                  <a:lnTo>
                    <a:pt x="1168" y="1096"/>
                  </a:lnTo>
                  <a:lnTo>
                    <a:pt x="2335" y="1096"/>
                  </a:lnTo>
                  <a:lnTo>
                    <a:pt x="2335" y="453"/>
                  </a:lnTo>
                  <a:lnTo>
                    <a:pt x="1287" y="453"/>
                  </a:lnTo>
                  <a:lnTo>
                    <a:pt x="263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7" name="Google Shape;20707;p84"/>
            <p:cNvSpPr/>
            <p:nvPr/>
          </p:nvSpPr>
          <p:spPr>
            <a:xfrm>
              <a:off x="2064494" y="3102341"/>
              <a:ext cx="124582" cy="124582"/>
            </a:xfrm>
            <a:custGeom>
              <a:avLst/>
              <a:gdLst/>
              <a:ahLst/>
              <a:cxnLst/>
              <a:rect l="l" t="t" r="r" b="b"/>
              <a:pathLst>
                <a:path w="4168" h="4168" extrusionOk="0">
                  <a:moveTo>
                    <a:pt x="2096" y="0"/>
                  </a:moveTo>
                  <a:cubicBezTo>
                    <a:pt x="953" y="0"/>
                    <a:pt x="0" y="929"/>
                    <a:pt x="0" y="2096"/>
                  </a:cubicBezTo>
                  <a:cubicBezTo>
                    <a:pt x="0" y="3239"/>
                    <a:pt x="953" y="4168"/>
                    <a:pt x="2096" y="4168"/>
                  </a:cubicBezTo>
                  <a:cubicBezTo>
                    <a:pt x="3239" y="4168"/>
                    <a:pt x="4168" y="3239"/>
                    <a:pt x="4168" y="2096"/>
                  </a:cubicBezTo>
                  <a:cubicBezTo>
                    <a:pt x="4168" y="929"/>
                    <a:pt x="3239" y="0"/>
                    <a:pt x="2096" y="0"/>
                  </a:cubicBez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8" name="Google Shape;20708;p84"/>
            <p:cNvSpPr/>
            <p:nvPr/>
          </p:nvSpPr>
          <p:spPr>
            <a:xfrm>
              <a:off x="2193321" y="2993421"/>
              <a:ext cx="183674" cy="64084"/>
            </a:xfrm>
            <a:custGeom>
              <a:avLst/>
              <a:gdLst/>
              <a:ahLst/>
              <a:cxnLst/>
              <a:rect l="l" t="t" r="r" b="b"/>
              <a:pathLst>
                <a:path w="6145" h="2144" extrusionOk="0">
                  <a:moveTo>
                    <a:pt x="1096" y="1"/>
                  </a:moveTo>
                  <a:cubicBezTo>
                    <a:pt x="477" y="1"/>
                    <a:pt x="1" y="501"/>
                    <a:pt x="25" y="1120"/>
                  </a:cubicBezTo>
                  <a:cubicBezTo>
                    <a:pt x="49" y="1691"/>
                    <a:pt x="525" y="2144"/>
                    <a:pt x="1096" y="2144"/>
                  </a:cubicBezTo>
                  <a:lnTo>
                    <a:pt x="6145" y="2144"/>
                  </a:lnTo>
                  <a:lnTo>
                    <a:pt x="6145" y="1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9" name="Google Shape;20709;p84"/>
            <p:cNvSpPr/>
            <p:nvPr/>
          </p:nvSpPr>
          <p:spPr>
            <a:xfrm>
              <a:off x="2225363" y="3086679"/>
              <a:ext cx="183674" cy="64084"/>
            </a:xfrm>
            <a:custGeom>
              <a:avLst/>
              <a:gdLst/>
              <a:ahLst/>
              <a:cxnLst/>
              <a:rect l="l" t="t" r="r" b="b"/>
              <a:pathLst>
                <a:path w="6145" h="2144" extrusionOk="0">
                  <a:moveTo>
                    <a:pt x="1096" y="0"/>
                  </a:moveTo>
                  <a:cubicBezTo>
                    <a:pt x="477" y="0"/>
                    <a:pt x="1" y="500"/>
                    <a:pt x="24" y="1120"/>
                  </a:cubicBezTo>
                  <a:cubicBezTo>
                    <a:pt x="48" y="1691"/>
                    <a:pt x="524" y="2144"/>
                    <a:pt x="1096" y="2144"/>
                  </a:cubicBezTo>
                  <a:lnTo>
                    <a:pt x="6145" y="2144"/>
                  </a:lnTo>
                  <a:lnTo>
                    <a:pt x="6145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0" name="Google Shape;20710;p84"/>
            <p:cNvSpPr/>
            <p:nvPr/>
          </p:nvSpPr>
          <p:spPr>
            <a:xfrm>
              <a:off x="2225363" y="3179907"/>
              <a:ext cx="183674" cy="64114"/>
            </a:xfrm>
            <a:custGeom>
              <a:avLst/>
              <a:gdLst/>
              <a:ahLst/>
              <a:cxnLst/>
              <a:rect l="l" t="t" r="r" b="b"/>
              <a:pathLst>
                <a:path w="6145" h="2145" extrusionOk="0">
                  <a:moveTo>
                    <a:pt x="1096" y="1"/>
                  </a:moveTo>
                  <a:cubicBezTo>
                    <a:pt x="477" y="1"/>
                    <a:pt x="1" y="501"/>
                    <a:pt x="24" y="1144"/>
                  </a:cubicBezTo>
                  <a:cubicBezTo>
                    <a:pt x="48" y="1692"/>
                    <a:pt x="524" y="2144"/>
                    <a:pt x="1096" y="2144"/>
                  </a:cubicBezTo>
                  <a:lnTo>
                    <a:pt x="6145" y="2144"/>
                  </a:lnTo>
                  <a:lnTo>
                    <a:pt x="6145" y="1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1" name="Google Shape;20711;p84"/>
            <p:cNvSpPr/>
            <p:nvPr/>
          </p:nvSpPr>
          <p:spPr>
            <a:xfrm>
              <a:off x="2193321" y="3273164"/>
              <a:ext cx="183674" cy="64084"/>
            </a:xfrm>
            <a:custGeom>
              <a:avLst/>
              <a:gdLst/>
              <a:ahLst/>
              <a:cxnLst/>
              <a:rect l="l" t="t" r="r" b="b"/>
              <a:pathLst>
                <a:path w="6145" h="2144" extrusionOk="0">
                  <a:moveTo>
                    <a:pt x="1096" y="1"/>
                  </a:moveTo>
                  <a:cubicBezTo>
                    <a:pt x="477" y="1"/>
                    <a:pt x="1" y="525"/>
                    <a:pt x="25" y="1144"/>
                  </a:cubicBezTo>
                  <a:cubicBezTo>
                    <a:pt x="49" y="1715"/>
                    <a:pt x="525" y="2144"/>
                    <a:pt x="1096" y="2144"/>
                  </a:cubicBezTo>
                  <a:lnTo>
                    <a:pt x="6145" y="2144"/>
                  </a:lnTo>
                  <a:lnTo>
                    <a:pt x="6145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2" name="Google Shape;20712;p84"/>
            <p:cNvSpPr/>
            <p:nvPr/>
          </p:nvSpPr>
          <p:spPr>
            <a:xfrm>
              <a:off x="2191916" y="3024029"/>
              <a:ext cx="185079" cy="32072"/>
            </a:xfrm>
            <a:custGeom>
              <a:avLst/>
              <a:gdLst/>
              <a:ahLst/>
              <a:cxnLst/>
              <a:rect l="l" t="t" r="r" b="b"/>
              <a:pathLst>
                <a:path w="6192" h="1073" extrusionOk="0">
                  <a:moveTo>
                    <a:pt x="0" y="1"/>
                  </a:moveTo>
                  <a:cubicBezTo>
                    <a:pt x="0" y="596"/>
                    <a:pt x="477" y="1072"/>
                    <a:pt x="1072" y="1072"/>
                  </a:cubicBezTo>
                  <a:lnTo>
                    <a:pt x="6192" y="1072"/>
                  </a:lnTo>
                  <a:lnTo>
                    <a:pt x="6192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3" name="Google Shape;20713;p84"/>
            <p:cNvSpPr/>
            <p:nvPr/>
          </p:nvSpPr>
          <p:spPr>
            <a:xfrm>
              <a:off x="2223928" y="3118920"/>
              <a:ext cx="185109" cy="32042"/>
            </a:xfrm>
            <a:custGeom>
              <a:avLst/>
              <a:gdLst/>
              <a:ahLst/>
              <a:cxnLst/>
              <a:rect l="l" t="t" r="r" b="b"/>
              <a:pathLst>
                <a:path w="6193" h="1072" extrusionOk="0">
                  <a:moveTo>
                    <a:pt x="1" y="0"/>
                  </a:moveTo>
                  <a:cubicBezTo>
                    <a:pt x="1" y="595"/>
                    <a:pt x="477" y="1072"/>
                    <a:pt x="1073" y="1072"/>
                  </a:cubicBezTo>
                  <a:lnTo>
                    <a:pt x="6193" y="1072"/>
                  </a:lnTo>
                  <a:lnTo>
                    <a:pt x="619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4" name="Google Shape;20714;p84"/>
            <p:cNvSpPr/>
            <p:nvPr/>
          </p:nvSpPr>
          <p:spPr>
            <a:xfrm>
              <a:off x="2223928" y="3211232"/>
              <a:ext cx="185109" cy="32072"/>
            </a:xfrm>
            <a:custGeom>
              <a:avLst/>
              <a:gdLst/>
              <a:ahLst/>
              <a:cxnLst/>
              <a:rect l="l" t="t" r="r" b="b"/>
              <a:pathLst>
                <a:path w="6193" h="1073" extrusionOk="0">
                  <a:moveTo>
                    <a:pt x="1" y="1"/>
                  </a:moveTo>
                  <a:cubicBezTo>
                    <a:pt x="1" y="596"/>
                    <a:pt x="477" y="1072"/>
                    <a:pt x="1073" y="1072"/>
                  </a:cubicBezTo>
                  <a:lnTo>
                    <a:pt x="6193" y="1072"/>
                  </a:lnTo>
                  <a:lnTo>
                    <a:pt x="6193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5" name="Google Shape;20715;p84"/>
            <p:cNvSpPr/>
            <p:nvPr/>
          </p:nvSpPr>
          <p:spPr>
            <a:xfrm>
              <a:off x="2191916" y="3305405"/>
              <a:ext cx="185079" cy="32072"/>
            </a:xfrm>
            <a:custGeom>
              <a:avLst/>
              <a:gdLst/>
              <a:ahLst/>
              <a:cxnLst/>
              <a:rect l="l" t="t" r="r" b="b"/>
              <a:pathLst>
                <a:path w="6192" h="1073" extrusionOk="0">
                  <a:moveTo>
                    <a:pt x="0" y="0"/>
                  </a:moveTo>
                  <a:cubicBezTo>
                    <a:pt x="0" y="596"/>
                    <a:pt x="477" y="1072"/>
                    <a:pt x="1072" y="1072"/>
                  </a:cubicBezTo>
                  <a:lnTo>
                    <a:pt x="6192" y="1072"/>
                  </a:lnTo>
                  <a:lnTo>
                    <a:pt x="619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6" name="Google Shape;20716;p84"/>
            <p:cNvSpPr/>
            <p:nvPr/>
          </p:nvSpPr>
          <p:spPr>
            <a:xfrm>
              <a:off x="2064494" y="3164962"/>
              <a:ext cx="124582" cy="61962"/>
            </a:xfrm>
            <a:custGeom>
              <a:avLst/>
              <a:gdLst/>
              <a:ahLst/>
              <a:cxnLst/>
              <a:rect l="l" t="t" r="r" b="b"/>
              <a:pathLst>
                <a:path w="4168" h="2073" extrusionOk="0">
                  <a:moveTo>
                    <a:pt x="0" y="1"/>
                  </a:moveTo>
                  <a:cubicBezTo>
                    <a:pt x="0" y="1168"/>
                    <a:pt x="929" y="2073"/>
                    <a:pt x="2096" y="2073"/>
                  </a:cubicBezTo>
                  <a:cubicBezTo>
                    <a:pt x="3263" y="2073"/>
                    <a:pt x="4168" y="1168"/>
                    <a:pt x="4168" y="1"/>
                  </a:cubicBez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17" name="Google Shape;20717;p84"/>
          <p:cNvGrpSpPr/>
          <p:nvPr/>
        </p:nvGrpSpPr>
        <p:grpSpPr>
          <a:xfrm>
            <a:off x="2556667" y="2990582"/>
            <a:ext cx="343109" cy="344545"/>
            <a:chOff x="2747167" y="2990582"/>
            <a:chExt cx="343109" cy="344545"/>
          </a:xfrm>
        </p:grpSpPr>
        <p:sp>
          <p:nvSpPr>
            <p:cNvPr id="20718" name="Google Shape;20718;p84"/>
            <p:cNvSpPr/>
            <p:nvPr/>
          </p:nvSpPr>
          <p:spPr>
            <a:xfrm>
              <a:off x="2773500" y="2991987"/>
              <a:ext cx="290441" cy="330314"/>
            </a:xfrm>
            <a:custGeom>
              <a:avLst/>
              <a:gdLst/>
              <a:ahLst/>
              <a:cxnLst/>
              <a:rect l="l" t="t" r="r" b="b"/>
              <a:pathLst>
                <a:path w="9717" h="11051" extrusionOk="0">
                  <a:moveTo>
                    <a:pt x="9717" y="1"/>
                  </a:moveTo>
                  <a:cubicBezTo>
                    <a:pt x="9169" y="477"/>
                    <a:pt x="8598" y="954"/>
                    <a:pt x="7978" y="1406"/>
                  </a:cubicBezTo>
                  <a:cubicBezTo>
                    <a:pt x="7669" y="1644"/>
                    <a:pt x="7454" y="2573"/>
                    <a:pt x="7097" y="2787"/>
                  </a:cubicBezTo>
                  <a:cubicBezTo>
                    <a:pt x="7048" y="2812"/>
                    <a:pt x="6996" y="2822"/>
                    <a:pt x="6941" y="2822"/>
                  </a:cubicBezTo>
                  <a:cubicBezTo>
                    <a:pt x="6675" y="2822"/>
                    <a:pt x="6349" y="2586"/>
                    <a:pt x="6072" y="2586"/>
                  </a:cubicBezTo>
                  <a:cubicBezTo>
                    <a:pt x="6014" y="2586"/>
                    <a:pt x="5959" y="2596"/>
                    <a:pt x="5907" y="2621"/>
                  </a:cubicBezTo>
                  <a:cubicBezTo>
                    <a:pt x="5240" y="2930"/>
                    <a:pt x="4525" y="3192"/>
                    <a:pt x="3811" y="3406"/>
                  </a:cubicBezTo>
                  <a:cubicBezTo>
                    <a:pt x="3501" y="3502"/>
                    <a:pt x="3215" y="4097"/>
                    <a:pt x="2906" y="4168"/>
                  </a:cubicBezTo>
                  <a:cubicBezTo>
                    <a:pt x="2875" y="4177"/>
                    <a:pt x="2844" y="4181"/>
                    <a:pt x="2811" y="4181"/>
                  </a:cubicBezTo>
                  <a:cubicBezTo>
                    <a:pt x="2511" y="4181"/>
                    <a:pt x="2128" y="3852"/>
                    <a:pt x="1816" y="3852"/>
                  </a:cubicBezTo>
                  <a:cubicBezTo>
                    <a:pt x="1790" y="3852"/>
                    <a:pt x="1764" y="3854"/>
                    <a:pt x="1739" y="3859"/>
                  </a:cubicBezTo>
                  <a:cubicBezTo>
                    <a:pt x="1167" y="3930"/>
                    <a:pt x="596" y="3978"/>
                    <a:pt x="1" y="4002"/>
                  </a:cubicBezTo>
                  <a:lnTo>
                    <a:pt x="1" y="11051"/>
                  </a:lnTo>
                  <a:lnTo>
                    <a:pt x="9717" y="11051"/>
                  </a:lnTo>
                  <a:lnTo>
                    <a:pt x="9717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9" name="Google Shape;20719;p84"/>
            <p:cNvSpPr/>
            <p:nvPr/>
          </p:nvSpPr>
          <p:spPr>
            <a:xfrm>
              <a:off x="2825479" y="3093075"/>
              <a:ext cx="61932" cy="227822"/>
            </a:xfrm>
            <a:custGeom>
              <a:avLst/>
              <a:gdLst/>
              <a:ahLst/>
              <a:cxnLst/>
              <a:rect l="l" t="t" r="r" b="b"/>
              <a:pathLst>
                <a:path w="2072" h="7622" extrusionOk="0">
                  <a:moveTo>
                    <a:pt x="2072" y="1"/>
                  </a:moveTo>
                  <a:cubicBezTo>
                    <a:pt x="1405" y="191"/>
                    <a:pt x="714" y="358"/>
                    <a:pt x="0" y="429"/>
                  </a:cubicBezTo>
                  <a:lnTo>
                    <a:pt x="0" y="7621"/>
                  </a:lnTo>
                  <a:lnTo>
                    <a:pt x="2072" y="7621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0" name="Google Shape;20720;p84"/>
            <p:cNvSpPr/>
            <p:nvPr/>
          </p:nvSpPr>
          <p:spPr>
            <a:xfrm>
              <a:off x="2950032" y="3033295"/>
              <a:ext cx="61962" cy="287602"/>
            </a:xfrm>
            <a:custGeom>
              <a:avLst/>
              <a:gdLst/>
              <a:ahLst/>
              <a:cxnLst/>
              <a:rect l="l" t="t" r="r" b="b"/>
              <a:pathLst>
                <a:path w="2073" h="9622" extrusionOk="0">
                  <a:moveTo>
                    <a:pt x="2072" y="0"/>
                  </a:moveTo>
                  <a:cubicBezTo>
                    <a:pt x="1429" y="476"/>
                    <a:pt x="715" y="858"/>
                    <a:pt x="1" y="1215"/>
                  </a:cubicBezTo>
                  <a:lnTo>
                    <a:pt x="1" y="9621"/>
                  </a:lnTo>
                  <a:lnTo>
                    <a:pt x="2072" y="9621"/>
                  </a:lnTo>
                  <a:lnTo>
                    <a:pt x="207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1" name="Google Shape;20721;p84"/>
            <p:cNvSpPr/>
            <p:nvPr/>
          </p:nvSpPr>
          <p:spPr>
            <a:xfrm>
              <a:off x="3011964" y="2990582"/>
              <a:ext cx="51291" cy="331002"/>
            </a:xfrm>
            <a:custGeom>
              <a:avLst/>
              <a:gdLst/>
              <a:ahLst/>
              <a:cxnLst/>
              <a:rect l="l" t="t" r="r" b="b"/>
              <a:pathLst>
                <a:path w="1716" h="11074" extrusionOk="0">
                  <a:moveTo>
                    <a:pt x="1715" y="0"/>
                  </a:moveTo>
                  <a:cubicBezTo>
                    <a:pt x="1191" y="524"/>
                    <a:pt x="596" y="1001"/>
                    <a:pt x="0" y="1453"/>
                  </a:cubicBezTo>
                  <a:lnTo>
                    <a:pt x="0" y="11074"/>
                  </a:lnTo>
                  <a:lnTo>
                    <a:pt x="1715" y="11074"/>
                  </a:lnTo>
                  <a:lnTo>
                    <a:pt x="1715" y="0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2" name="Google Shape;20722;p84"/>
            <p:cNvSpPr/>
            <p:nvPr/>
          </p:nvSpPr>
          <p:spPr>
            <a:xfrm>
              <a:off x="2918707" y="3069582"/>
              <a:ext cx="31355" cy="251315"/>
            </a:xfrm>
            <a:custGeom>
              <a:avLst/>
              <a:gdLst/>
              <a:ahLst/>
              <a:cxnLst/>
              <a:rect l="l" t="t" r="r" b="b"/>
              <a:pathLst>
                <a:path w="1049" h="8408" extrusionOk="0">
                  <a:moveTo>
                    <a:pt x="1049" y="1"/>
                  </a:moveTo>
                  <a:cubicBezTo>
                    <a:pt x="691" y="144"/>
                    <a:pt x="358" y="286"/>
                    <a:pt x="1" y="406"/>
                  </a:cubicBezTo>
                  <a:lnTo>
                    <a:pt x="1" y="8407"/>
                  </a:lnTo>
                  <a:lnTo>
                    <a:pt x="1049" y="8407"/>
                  </a:lnTo>
                  <a:lnTo>
                    <a:pt x="1049" y="1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3" name="Google Shape;20723;p84"/>
            <p:cNvSpPr/>
            <p:nvPr/>
          </p:nvSpPr>
          <p:spPr>
            <a:xfrm>
              <a:off x="2747167" y="3314443"/>
              <a:ext cx="343107" cy="20684"/>
            </a:xfrm>
            <a:custGeom>
              <a:avLst/>
              <a:gdLst/>
              <a:ahLst/>
              <a:cxnLst/>
              <a:rect l="l" t="t" r="r" b="b"/>
              <a:pathLst>
                <a:path w="11479" h="692" extrusionOk="0">
                  <a:moveTo>
                    <a:pt x="0" y="1"/>
                  </a:moveTo>
                  <a:lnTo>
                    <a:pt x="0" y="691"/>
                  </a:lnTo>
                  <a:lnTo>
                    <a:pt x="11479" y="691"/>
                  </a:lnTo>
                  <a:lnTo>
                    <a:pt x="11479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4" name="Google Shape;20724;p84"/>
            <p:cNvSpPr/>
            <p:nvPr/>
          </p:nvSpPr>
          <p:spPr>
            <a:xfrm>
              <a:off x="2918707" y="3314443"/>
              <a:ext cx="171569" cy="20684"/>
            </a:xfrm>
            <a:custGeom>
              <a:avLst/>
              <a:gdLst/>
              <a:ahLst/>
              <a:cxnLst/>
              <a:rect l="l" t="t" r="r" b="b"/>
              <a:pathLst>
                <a:path w="5740" h="692" extrusionOk="0">
                  <a:moveTo>
                    <a:pt x="1" y="1"/>
                  </a:moveTo>
                  <a:lnTo>
                    <a:pt x="1" y="691"/>
                  </a:lnTo>
                  <a:lnTo>
                    <a:pt x="5740" y="691"/>
                  </a:lnTo>
                  <a:lnTo>
                    <a:pt x="5740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25" name="Google Shape;20725;p84"/>
          <p:cNvGrpSpPr/>
          <p:nvPr/>
        </p:nvGrpSpPr>
        <p:grpSpPr>
          <a:xfrm>
            <a:off x="3264996" y="2977041"/>
            <a:ext cx="343826" cy="344843"/>
            <a:chOff x="3379296" y="2977041"/>
            <a:chExt cx="343826" cy="344843"/>
          </a:xfrm>
        </p:grpSpPr>
        <p:sp>
          <p:nvSpPr>
            <p:cNvPr id="20726" name="Google Shape;20726;p84"/>
            <p:cNvSpPr/>
            <p:nvPr/>
          </p:nvSpPr>
          <p:spPr>
            <a:xfrm>
              <a:off x="3565781" y="3048957"/>
              <a:ext cx="157341" cy="156624"/>
            </a:xfrm>
            <a:custGeom>
              <a:avLst/>
              <a:gdLst/>
              <a:ahLst/>
              <a:cxnLst/>
              <a:rect l="l" t="t" r="r" b="b"/>
              <a:pathLst>
                <a:path w="5264" h="5240" extrusionOk="0">
                  <a:moveTo>
                    <a:pt x="2644" y="0"/>
                  </a:moveTo>
                  <a:cubicBezTo>
                    <a:pt x="1192" y="0"/>
                    <a:pt x="1" y="1167"/>
                    <a:pt x="1" y="2620"/>
                  </a:cubicBezTo>
                  <a:cubicBezTo>
                    <a:pt x="1" y="4072"/>
                    <a:pt x="1192" y="5239"/>
                    <a:pt x="2644" y="5239"/>
                  </a:cubicBezTo>
                  <a:cubicBezTo>
                    <a:pt x="4073" y="5239"/>
                    <a:pt x="5264" y="4072"/>
                    <a:pt x="5264" y="2620"/>
                  </a:cubicBezTo>
                  <a:cubicBezTo>
                    <a:pt x="5264" y="1167"/>
                    <a:pt x="4073" y="0"/>
                    <a:pt x="2644" y="0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7" name="Google Shape;20727;p84"/>
            <p:cNvSpPr/>
            <p:nvPr/>
          </p:nvSpPr>
          <p:spPr>
            <a:xfrm>
              <a:off x="3533051" y="3164962"/>
              <a:ext cx="156624" cy="156624"/>
            </a:xfrm>
            <a:custGeom>
              <a:avLst/>
              <a:gdLst/>
              <a:ahLst/>
              <a:cxnLst/>
              <a:rect l="l" t="t" r="r" b="b"/>
              <a:pathLst>
                <a:path w="5240" h="5240" extrusionOk="0">
                  <a:moveTo>
                    <a:pt x="2620" y="1"/>
                  </a:moveTo>
                  <a:cubicBezTo>
                    <a:pt x="1167" y="1"/>
                    <a:pt x="0" y="1168"/>
                    <a:pt x="0" y="2620"/>
                  </a:cubicBezTo>
                  <a:cubicBezTo>
                    <a:pt x="0" y="4073"/>
                    <a:pt x="1167" y="5240"/>
                    <a:pt x="2620" y="5240"/>
                  </a:cubicBezTo>
                  <a:cubicBezTo>
                    <a:pt x="4073" y="5240"/>
                    <a:pt x="5240" y="4073"/>
                    <a:pt x="5240" y="2620"/>
                  </a:cubicBezTo>
                  <a:cubicBezTo>
                    <a:pt x="5240" y="1168"/>
                    <a:pt x="4073" y="1"/>
                    <a:pt x="2620" y="1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8" name="Google Shape;20728;p84"/>
            <p:cNvSpPr/>
            <p:nvPr/>
          </p:nvSpPr>
          <p:spPr>
            <a:xfrm>
              <a:off x="3472553" y="2977759"/>
              <a:ext cx="152349" cy="156624"/>
            </a:xfrm>
            <a:custGeom>
              <a:avLst/>
              <a:gdLst/>
              <a:ahLst/>
              <a:cxnLst/>
              <a:rect l="l" t="t" r="r" b="b"/>
              <a:pathLst>
                <a:path w="5097" h="5240" extrusionOk="0">
                  <a:moveTo>
                    <a:pt x="2620" y="1"/>
                  </a:moveTo>
                  <a:cubicBezTo>
                    <a:pt x="1191" y="1"/>
                    <a:pt x="0" y="1168"/>
                    <a:pt x="0" y="2620"/>
                  </a:cubicBezTo>
                  <a:cubicBezTo>
                    <a:pt x="0" y="4049"/>
                    <a:pt x="1167" y="5240"/>
                    <a:pt x="2620" y="5240"/>
                  </a:cubicBezTo>
                  <a:cubicBezTo>
                    <a:pt x="4096" y="5240"/>
                    <a:pt x="5097" y="4073"/>
                    <a:pt x="5097" y="2620"/>
                  </a:cubicBezTo>
                  <a:cubicBezTo>
                    <a:pt x="5097" y="1168"/>
                    <a:pt x="4049" y="1"/>
                    <a:pt x="2620" y="1"/>
                  </a:cubicBez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9" name="Google Shape;20729;p84"/>
            <p:cNvSpPr/>
            <p:nvPr/>
          </p:nvSpPr>
          <p:spPr>
            <a:xfrm>
              <a:off x="3401355" y="3164812"/>
              <a:ext cx="173721" cy="157072"/>
            </a:xfrm>
            <a:custGeom>
              <a:avLst/>
              <a:gdLst/>
              <a:ahLst/>
              <a:cxnLst/>
              <a:rect l="l" t="t" r="r" b="b"/>
              <a:pathLst>
                <a:path w="5812" h="5255" extrusionOk="0">
                  <a:moveTo>
                    <a:pt x="3002" y="1"/>
                  </a:moveTo>
                  <a:cubicBezTo>
                    <a:pt x="2195" y="1"/>
                    <a:pt x="1388" y="375"/>
                    <a:pt x="858" y="1077"/>
                  </a:cubicBezTo>
                  <a:cubicBezTo>
                    <a:pt x="1" y="2244"/>
                    <a:pt x="263" y="3864"/>
                    <a:pt x="1430" y="4745"/>
                  </a:cubicBezTo>
                  <a:cubicBezTo>
                    <a:pt x="1902" y="5089"/>
                    <a:pt x="2448" y="5255"/>
                    <a:pt x="2986" y="5255"/>
                  </a:cubicBezTo>
                  <a:cubicBezTo>
                    <a:pt x="3750" y="5255"/>
                    <a:pt x="4499" y="4921"/>
                    <a:pt x="5002" y="4292"/>
                  </a:cubicBezTo>
                  <a:cubicBezTo>
                    <a:pt x="5049" y="4269"/>
                    <a:pt x="5073" y="4197"/>
                    <a:pt x="5097" y="4173"/>
                  </a:cubicBezTo>
                  <a:cubicBezTo>
                    <a:pt x="5812" y="3197"/>
                    <a:pt x="5764" y="1840"/>
                    <a:pt x="5002" y="958"/>
                  </a:cubicBezTo>
                  <a:cubicBezTo>
                    <a:pt x="4883" y="816"/>
                    <a:pt x="4716" y="649"/>
                    <a:pt x="4526" y="506"/>
                  </a:cubicBezTo>
                  <a:cubicBezTo>
                    <a:pt x="4070" y="165"/>
                    <a:pt x="3536" y="1"/>
                    <a:pt x="3002" y="1"/>
                  </a:cubicBez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0" name="Google Shape;20730;p84"/>
            <p:cNvSpPr/>
            <p:nvPr/>
          </p:nvSpPr>
          <p:spPr>
            <a:xfrm>
              <a:off x="3379296" y="3048957"/>
              <a:ext cx="156624" cy="156624"/>
            </a:xfrm>
            <a:custGeom>
              <a:avLst/>
              <a:gdLst/>
              <a:ahLst/>
              <a:cxnLst/>
              <a:rect l="l" t="t" r="r" b="b"/>
              <a:pathLst>
                <a:path w="5240" h="5240" extrusionOk="0">
                  <a:moveTo>
                    <a:pt x="2620" y="0"/>
                  </a:moveTo>
                  <a:cubicBezTo>
                    <a:pt x="1167" y="0"/>
                    <a:pt x="1" y="1167"/>
                    <a:pt x="1" y="2620"/>
                  </a:cubicBezTo>
                  <a:cubicBezTo>
                    <a:pt x="1" y="4072"/>
                    <a:pt x="1167" y="5239"/>
                    <a:pt x="2620" y="5239"/>
                  </a:cubicBezTo>
                  <a:cubicBezTo>
                    <a:pt x="4073" y="5239"/>
                    <a:pt x="5240" y="4072"/>
                    <a:pt x="5240" y="2620"/>
                  </a:cubicBezTo>
                  <a:cubicBezTo>
                    <a:pt x="5240" y="1167"/>
                    <a:pt x="4073" y="0"/>
                    <a:pt x="2620" y="0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1" name="Google Shape;20731;p84"/>
            <p:cNvSpPr/>
            <p:nvPr/>
          </p:nvSpPr>
          <p:spPr>
            <a:xfrm>
              <a:off x="3550836" y="3193447"/>
              <a:ext cx="24241" cy="99683"/>
            </a:xfrm>
            <a:custGeom>
              <a:avLst/>
              <a:gdLst/>
              <a:ahLst/>
              <a:cxnLst/>
              <a:rect l="l" t="t" r="r" b="b"/>
              <a:pathLst>
                <a:path w="811" h="3335" extrusionOk="0">
                  <a:moveTo>
                    <a:pt x="1" y="0"/>
                  </a:moveTo>
                  <a:lnTo>
                    <a:pt x="1" y="3334"/>
                  </a:lnTo>
                  <a:cubicBezTo>
                    <a:pt x="48" y="3311"/>
                    <a:pt x="72" y="3239"/>
                    <a:pt x="96" y="3215"/>
                  </a:cubicBezTo>
                  <a:cubicBezTo>
                    <a:pt x="811" y="2239"/>
                    <a:pt x="763" y="882"/>
                    <a:pt x="1" y="0"/>
                  </a:cubicBez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2" name="Google Shape;20732;p84"/>
            <p:cNvSpPr/>
            <p:nvPr/>
          </p:nvSpPr>
          <p:spPr>
            <a:xfrm>
              <a:off x="3550836" y="2977041"/>
              <a:ext cx="78342" cy="157341"/>
            </a:xfrm>
            <a:custGeom>
              <a:avLst/>
              <a:gdLst/>
              <a:ahLst/>
              <a:cxnLst/>
              <a:rect l="l" t="t" r="r" b="b"/>
              <a:pathLst>
                <a:path w="2621" h="5264" extrusionOk="0">
                  <a:moveTo>
                    <a:pt x="1" y="1"/>
                  </a:moveTo>
                  <a:lnTo>
                    <a:pt x="1" y="5264"/>
                  </a:lnTo>
                  <a:cubicBezTo>
                    <a:pt x="1430" y="5264"/>
                    <a:pt x="2620" y="4097"/>
                    <a:pt x="2620" y="2644"/>
                  </a:cubicBezTo>
                  <a:cubicBezTo>
                    <a:pt x="2620" y="1192"/>
                    <a:pt x="1477" y="25"/>
                    <a:pt x="1" y="1"/>
                  </a:cubicBez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3" name="Google Shape;20733;p84"/>
            <p:cNvSpPr/>
            <p:nvPr/>
          </p:nvSpPr>
          <p:spPr>
            <a:xfrm>
              <a:off x="3493177" y="3101624"/>
              <a:ext cx="116063" cy="116063"/>
            </a:xfrm>
            <a:custGeom>
              <a:avLst/>
              <a:gdLst/>
              <a:ahLst/>
              <a:cxnLst/>
              <a:rect l="l" t="t" r="r" b="b"/>
              <a:pathLst>
                <a:path w="3883" h="3883" extrusionOk="0">
                  <a:moveTo>
                    <a:pt x="1930" y="0"/>
                  </a:moveTo>
                  <a:cubicBezTo>
                    <a:pt x="858" y="0"/>
                    <a:pt x="1" y="858"/>
                    <a:pt x="1" y="1929"/>
                  </a:cubicBezTo>
                  <a:cubicBezTo>
                    <a:pt x="1" y="3001"/>
                    <a:pt x="858" y="3882"/>
                    <a:pt x="1930" y="3882"/>
                  </a:cubicBezTo>
                  <a:cubicBezTo>
                    <a:pt x="3001" y="3882"/>
                    <a:pt x="3883" y="3001"/>
                    <a:pt x="3883" y="1929"/>
                  </a:cubicBezTo>
                  <a:cubicBezTo>
                    <a:pt x="3883" y="858"/>
                    <a:pt x="3001" y="0"/>
                    <a:pt x="1930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4" name="Google Shape;20734;p84"/>
            <p:cNvSpPr/>
            <p:nvPr/>
          </p:nvSpPr>
          <p:spPr>
            <a:xfrm>
              <a:off x="3550118" y="3102341"/>
              <a:ext cx="57688" cy="115346"/>
            </a:xfrm>
            <a:custGeom>
              <a:avLst/>
              <a:gdLst/>
              <a:ahLst/>
              <a:cxnLst/>
              <a:rect l="l" t="t" r="r" b="b"/>
              <a:pathLst>
                <a:path w="1930" h="3859" extrusionOk="0">
                  <a:moveTo>
                    <a:pt x="1" y="0"/>
                  </a:moveTo>
                  <a:lnTo>
                    <a:pt x="1" y="3858"/>
                  </a:lnTo>
                  <a:cubicBezTo>
                    <a:pt x="1073" y="3858"/>
                    <a:pt x="1930" y="2977"/>
                    <a:pt x="1930" y="1905"/>
                  </a:cubicBezTo>
                  <a:cubicBezTo>
                    <a:pt x="1930" y="834"/>
                    <a:pt x="1096" y="0"/>
                    <a:pt x="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35" name="Google Shape;20735;p84"/>
          <p:cNvGrpSpPr/>
          <p:nvPr/>
        </p:nvGrpSpPr>
        <p:grpSpPr>
          <a:xfrm>
            <a:off x="4038814" y="2999130"/>
            <a:ext cx="343826" cy="319615"/>
            <a:chOff x="4076914" y="2999130"/>
            <a:chExt cx="343826" cy="319615"/>
          </a:xfrm>
        </p:grpSpPr>
        <p:sp>
          <p:nvSpPr>
            <p:cNvPr id="20736" name="Google Shape;20736;p84"/>
            <p:cNvSpPr/>
            <p:nvPr/>
          </p:nvSpPr>
          <p:spPr>
            <a:xfrm>
              <a:off x="4273382" y="2999130"/>
              <a:ext cx="147358" cy="319614"/>
            </a:xfrm>
            <a:custGeom>
              <a:avLst/>
              <a:gdLst/>
              <a:ahLst/>
              <a:cxnLst/>
              <a:rect l="l" t="t" r="r" b="b"/>
              <a:pathLst>
                <a:path w="4930" h="10693" extrusionOk="0">
                  <a:moveTo>
                    <a:pt x="0" y="0"/>
                  </a:moveTo>
                  <a:lnTo>
                    <a:pt x="0" y="10693"/>
                  </a:lnTo>
                  <a:lnTo>
                    <a:pt x="3501" y="10693"/>
                  </a:lnTo>
                  <a:lnTo>
                    <a:pt x="3501" y="7002"/>
                  </a:lnTo>
                  <a:lnTo>
                    <a:pt x="4930" y="5358"/>
                  </a:lnTo>
                  <a:lnTo>
                    <a:pt x="3501" y="3691"/>
                  </a:lnTo>
                  <a:lnTo>
                    <a:pt x="3501" y="0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7" name="Google Shape;20737;p84"/>
            <p:cNvSpPr/>
            <p:nvPr/>
          </p:nvSpPr>
          <p:spPr>
            <a:xfrm>
              <a:off x="4273382" y="3158565"/>
              <a:ext cx="147358" cy="160181"/>
            </a:xfrm>
            <a:custGeom>
              <a:avLst/>
              <a:gdLst/>
              <a:ahLst/>
              <a:cxnLst/>
              <a:rect l="l" t="t" r="r" b="b"/>
              <a:pathLst>
                <a:path w="4930" h="5359" extrusionOk="0">
                  <a:moveTo>
                    <a:pt x="0" y="1"/>
                  </a:moveTo>
                  <a:lnTo>
                    <a:pt x="0" y="5359"/>
                  </a:lnTo>
                  <a:lnTo>
                    <a:pt x="3501" y="5359"/>
                  </a:lnTo>
                  <a:lnTo>
                    <a:pt x="3501" y="1668"/>
                  </a:lnTo>
                  <a:lnTo>
                    <a:pt x="4930" y="1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8" name="Google Shape;20738;p84"/>
            <p:cNvSpPr/>
            <p:nvPr/>
          </p:nvSpPr>
          <p:spPr>
            <a:xfrm>
              <a:off x="4303273" y="3029738"/>
              <a:ext cx="44177" cy="20654"/>
            </a:xfrm>
            <a:custGeom>
              <a:avLst/>
              <a:gdLst/>
              <a:ahLst/>
              <a:cxnLst/>
              <a:rect l="l" t="t" r="r" b="b"/>
              <a:pathLst>
                <a:path w="1478" h="691" extrusionOk="0">
                  <a:moveTo>
                    <a:pt x="1" y="0"/>
                  </a:moveTo>
                  <a:lnTo>
                    <a:pt x="1" y="691"/>
                  </a:lnTo>
                  <a:lnTo>
                    <a:pt x="1477" y="691"/>
                  </a:lnTo>
                  <a:lnTo>
                    <a:pt x="147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9" name="Google Shape;20739;p84"/>
            <p:cNvSpPr/>
            <p:nvPr/>
          </p:nvSpPr>
          <p:spPr>
            <a:xfrm>
              <a:off x="4303273" y="3078130"/>
              <a:ext cx="44177" cy="20684"/>
            </a:xfrm>
            <a:custGeom>
              <a:avLst/>
              <a:gdLst/>
              <a:ahLst/>
              <a:cxnLst/>
              <a:rect l="l" t="t" r="r" b="b"/>
              <a:pathLst>
                <a:path w="1478" h="692" extrusionOk="0">
                  <a:moveTo>
                    <a:pt x="1" y="0"/>
                  </a:moveTo>
                  <a:lnTo>
                    <a:pt x="1" y="691"/>
                  </a:lnTo>
                  <a:lnTo>
                    <a:pt x="1477" y="691"/>
                  </a:lnTo>
                  <a:lnTo>
                    <a:pt x="147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0" name="Google Shape;20740;p84"/>
            <p:cNvSpPr/>
            <p:nvPr/>
          </p:nvSpPr>
          <p:spPr>
            <a:xfrm>
              <a:off x="4175133" y="2999130"/>
              <a:ext cx="148105" cy="319614"/>
            </a:xfrm>
            <a:custGeom>
              <a:avLst/>
              <a:gdLst/>
              <a:ahLst/>
              <a:cxnLst/>
              <a:rect l="l" t="t" r="r" b="b"/>
              <a:pathLst>
                <a:path w="4955" h="10693" extrusionOk="0">
                  <a:moveTo>
                    <a:pt x="1" y="0"/>
                  </a:moveTo>
                  <a:lnTo>
                    <a:pt x="1" y="10693"/>
                  </a:lnTo>
                  <a:lnTo>
                    <a:pt x="3526" y="10693"/>
                  </a:lnTo>
                  <a:lnTo>
                    <a:pt x="3526" y="7002"/>
                  </a:lnTo>
                  <a:lnTo>
                    <a:pt x="4954" y="5358"/>
                  </a:lnTo>
                  <a:lnTo>
                    <a:pt x="3526" y="3691"/>
                  </a:lnTo>
                  <a:lnTo>
                    <a:pt x="3526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1" name="Google Shape;20741;p84"/>
            <p:cNvSpPr/>
            <p:nvPr/>
          </p:nvSpPr>
          <p:spPr>
            <a:xfrm>
              <a:off x="4175729" y="3158565"/>
              <a:ext cx="148105" cy="160181"/>
            </a:xfrm>
            <a:custGeom>
              <a:avLst/>
              <a:gdLst/>
              <a:ahLst/>
              <a:cxnLst/>
              <a:rect l="l" t="t" r="r" b="b"/>
              <a:pathLst>
                <a:path w="4955" h="5359" extrusionOk="0">
                  <a:moveTo>
                    <a:pt x="1" y="1"/>
                  </a:moveTo>
                  <a:lnTo>
                    <a:pt x="1" y="5359"/>
                  </a:lnTo>
                  <a:lnTo>
                    <a:pt x="3526" y="5359"/>
                  </a:lnTo>
                  <a:lnTo>
                    <a:pt x="3526" y="1668"/>
                  </a:lnTo>
                  <a:lnTo>
                    <a:pt x="495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2" name="Google Shape;20742;p84"/>
            <p:cNvSpPr/>
            <p:nvPr/>
          </p:nvSpPr>
          <p:spPr>
            <a:xfrm>
              <a:off x="4076914" y="2999130"/>
              <a:ext cx="147388" cy="319614"/>
            </a:xfrm>
            <a:custGeom>
              <a:avLst/>
              <a:gdLst/>
              <a:ahLst/>
              <a:cxnLst/>
              <a:rect l="l" t="t" r="r" b="b"/>
              <a:pathLst>
                <a:path w="4931" h="10693" extrusionOk="0">
                  <a:moveTo>
                    <a:pt x="1" y="0"/>
                  </a:moveTo>
                  <a:lnTo>
                    <a:pt x="1" y="10693"/>
                  </a:lnTo>
                  <a:lnTo>
                    <a:pt x="3501" y="10693"/>
                  </a:lnTo>
                  <a:lnTo>
                    <a:pt x="3501" y="7002"/>
                  </a:lnTo>
                  <a:lnTo>
                    <a:pt x="4930" y="5358"/>
                  </a:lnTo>
                  <a:lnTo>
                    <a:pt x="3501" y="3691"/>
                  </a:lnTo>
                  <a:lnTo>
                    <a:pt x="3501" y="0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3" name="Google Shape;20743;p84"/>
            <p:cNvSpPr/>
            <p:nvPr/>
          </p:nvSpPr>
          <p:spPr>
            <a:xfrm>
              <a:off x="4107521" y="3029738"/>
              <a:ext cx="44177" cy="20654"/>
            </a:xfrm>
            <a:custGeom>
              <a:avLst/>
              <a:gdLst/>
              <a:ahLst/>
              <a:cxnLst/>
              <a:rect l="l" t="t" r="r" b="b"/>
              <a:pathLst>
                <a:path w="1478" h="691" extrusionOk="0">
                  <a:moveTo>
                    <a:pt x="1" y="0"/>
                  </a:moveTo>
                  <a:lnTo>
                    <a:pt x="1" y="691"/>
                  </a:lnTo>
                  <a:lnTo>
                    <a:pt x="1477" y="691"/>
                  </a:lnTo>
                  <a:lnTo>
                    <a:pt x="147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4" name="Google Shape;20744;p84"/>
            <p:cNvSpPr/>
            <p:nvPr/>
          </p:nvSpPr>
          <p:spPr>
            <a:xfrm>
              <a:off x="4107521" y="3078130"/>
              <a:ext cx="44177" cy="20684"/>
            </a:xfrm>
            <a:custGeom>
              <a:avLst/>
              <a:gdLst/>
              <a:ahLst/>
              <a:cxnLst/>
              <a:rect l="l" t="t" r="r" b="b"/>
              <a:pathLst>
                <a:path w="1478" h="692" extrusionOk="0">
                  <a:moveTo>
                    <a:pt x="1" y="0"/>
                  </a:moveTo>
                  <a:lnTo>
                    <a:pt x="1" y="691"/>
                  </a:lnTo>
                  <a:lnTo>
                    <a:pt x="1477" y="691"/>
                  </a:lnTo>
                  <a:lnTo>
                    <a:pt x="147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5" name="Google Shape;20745;p84"/>
            <p:cNvSpPr/>
            <p:nvPr/>
          </p:nvSpPr>
          <p:spPr>
            <a:xfrm>
              <a:off x="4205741" y="3218346"/>
              <a:ext cx="43460" cy="20684"/>
            </a:xfrm>
            <a:custGeom>
              <a:avLst/>
              <a:gdLst/>
              <a:ahLst/>
              <a:cxnLst/>
              <a:rect l="l" t="t" r="r" b="b"/>
              <a:pathLst>
                <a:path w="1454" h="692" extrusionOk="0">
                  <a:moveTo>
                    <a:pt x="1" y="1"/>
                  </a:moveTo>
                  <a:lnTo>
                    <a:pt x="1" y="692"/>
                  </a:lnTo>
                  <a:lnTo>
                    <a:pt x="1454" y="692"/>
                  </a:lnTo>
                  <a:lnTo>
                    <a:pt x="1454" y="1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6" name="Google Shape;20746;p84"/>
            <p:cNvSpPr/>
            <p:nvPr/>
          </p:nvSpPr>
          <p:spPr>
            <a:xfrm>
              <a:off x="4205741" y="3267485"/>
              <a:ext cx="43460" cy="19937"/>
            </a:xfrm>
            <a:custGeom>
              <a:avLst/>
              <a:gdLst/>
              <a:ahLst/>
              <a:cxnLst/>
              <a:rect l="l" t="t" r="r" b="b"/>
              <a:pathLst>
                <a:path w="1454" h="667" extrusionOk="0">
                  <a:moveTo>
                    <a:pt x="1" y="0"/>
                  </a:moveTo>
                  <a:lnTo>
                    <a:pt x="1" y="667"/>
                  </a:lnTo>
                  <a:lnTo>
                    <a:pt x="1454" y="667"/>
                  </a:lnTo>
                  <a:lnTo>
                    <a:pt x="1454" y="0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7" name="Google Shape;20747;p84"/>
            <p:cNvSpPr/>
            <p:nvPr/>
          </p:nvSpPr>
          <p:spPr>
            <a:xfrm>
              <a:off x="4076914" y="3158565"/>
              <a:ext cx="147388" cy="160181"/>
            </a:xfrm>
            <a:custGeom>
              <a:avLst/>
              <a:gdLst/>
              <a:ahLst/>
              <a:cxnLst/>
              <a:rect l="l" t="t" r="r" b="b"/>
              <a:pathLst>
                <a:path w="4931" h="5359" extrusionOk="0">
                  <a:moveTo>
                    <a:pt x="1" y="1"/>
                  </a:moveTo>
                  <a:lnTo>
                    <a:pt x="1" y="5359"/>
                  </a:lnTo>
                  <a:lnTo>
                    <a:pt x="3501" y="5359"/>
                  </a:lnTo>
                  <a:lnTo>
                    <a:pt x="3501" y="1668"/>
                  </a:lnTo>
                  <a:lnTo>
                    <a:pt x="4930" y="1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48" name="Google Shape;20748;p84"/>
          <p:cNvGrpSpPr/>
          <p:nvPr/>
        </p:nvGrpSpPr>
        <p:grpSpPr>
          <a:xfrm>
            <a:off x="4804084" y="2998413"/>
            <a:ext cx="301859" cy="343826"/>
            <a:chOff x="4765984" y="2998413"/>
            <a:chExt cx="301859" cy="343826"/>
          </a:xfrm>
        </p:grpSpPr>
        <p:sp>
          <p:nvSpPr>
            <p:cNvPr id="20749" name="Google Shape;20749;p84"/>
            <p:cNvSpPr/>
            <p:nvPr/>
          </p:nvSpPr>
          <p:spPr>
            <a:xfrm>
              <a:off x="4807979" y="3040409"/>
              <a:ext cx="259864" cy="259834"/>
            </a:xfrm>
            <a:custGeom>
              <a:avLst/>
              <a:gdLst/>
              <a:ahLst/>
              <a:cxnLst/>
              <a:rect l="l" t="t" r="r" b="b"/>
              <a:pathLst>
                <a:path w="8694" h="8693" extrusionOk="0">
                  <a:moveTo>
                    <a:pt x="4335" y="0"/>
                  </a:moveTo>
                  <a:cubicBezTo>
                    <a:pt x="1930" y="0"/>
                    <a:pt x="1" y="1929"/>
                    <a:pt x="1" y="4335"/>
                  </a:cubicBezTo>
                  <a:cubicBezTo>
                    <a:pt x="1" y="6764"/>
                    <a:pt x="1930" y="8693"/>
                    <a:pt x="4335" y="8693"/>
                  </a:cubicBezTo>
                  <a:cubicBezTo>
                    <a:pt x="6740" y="8693"/>
                    <a:pt x="8693" y="6764"/>
                    <a:pt x="8693" y="4335"/>
                  </a:cubicBezTo>
                  <a:cubicBezTo>
                    <a:pt x="8693" y="1953"/>
                    <a:pt x="6740" y="24"/>
                    <a:pt x="4335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0" name="Google Shape;20750;p84"/>
            <p:cNvSpPr/>
            <p:nvPr/>
          </p:nvSpPr>
          <p:spPr>
            <a:xfrm>
              <a:off x="4807979" y="3169953"/>
              <a:ext cx="259864" cy="130291"/>
            </a:xfrm>
            <a:custGeom>
              <a:avLst/>
              <a:gdLst/>
              <a:ahLst/>
              <a:cxnLst/>
              <a:rect l="l" t="t" r="r" b="b"/>
              <a:pathLst>
                <a:path w="8694" h="4359" extrusionOk="0">
                  <a:moveTo>
                    <a:pt x="1" y="1"/>
                  </a:moveTo>
                  <a:cubicBezTo>
                    <a:pt x="1" y="2430"/>
                    <a:pt x="1930" y="4359"/>
                    <a:pt x="4335" y="4359"/>
                  </a:cubicBezTo>
                  <a:cubicBezTo>
                    <a:pt x="6740" y="4359"/>
                    <a:pt x="8693" y="2430"/>
                    <a:pt x="86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1" name="Google Shape;20751;p84"/>
            <p:cNvSpPr/>
            <p:nvPr/>
          </p:nvSpPr>
          <p:spPr>
            <a:xfrm>
              <a:off x="4859958" y="3091641"/>
              <a:ext cx="156624" cy="156653"/>
            </a:xfrm>
            <a:custGeom>
              <a:avLst/>
              <a:gdLst/>
              <a:ahLst/>
              <a:cxnLst/>
              <a:rect l="l" t="t" r="r" b="b"/>
              <a:pathLst>
                <a:path w="5240" h="5241" extrusionOk="0">
                  <a:moveTo>
                    <a:pt x="2620" y="1"/>
                  </a:moveTo>
                  <a:cubicBezTo>
                    <a:pt x="1191" y="1"/>
                    <a:pt x="0" y="1168"/>
                    <a:pt x="0" y="2621"/>
                  </a:cubicBezTo>
                  <a:cubicBezTo>
                    <a:pt x="0" y="4049"/>
                    <a:pt x="1191" y="5240"/>
                    <a:pt x="2620" y="5240"/>
                  </a:cubicBezTo>
                  <a:cubicBezTo>
                    <a:pt x="4049" y="5240"/>
                    <a:pt x="5240" y="4073"/>
                    <a:pt x="5240" y="2621"/>
                  </a:cubicBezTo>
                  <a:cubicBezTo>
                    <a:pt x="5240" y="1192"/>
                    <a:pt x="4049" y="1"/>
                    <a:pt x="2620" y="1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2" name="Google Shape;20752;p84"/>
            <p:cNvSpPr/>
            <p:nvPr/>
          </p:nvSpPr>
          <p:spPr>
            <a:xfrm>
              <a:off x="4859958" y="3169953"/>
              <a:ext cx="156624" cy="78342"/>
            </a:xfrm>
            <a:custGeom>
              <a:avLst/>
              <a:gdLst/>
              <a:ahLst/>
              <a:cxnLst/>
              <a:rect l="l" t="t" r="r" b="b"/>
              <a:pathLst>
                <a:path w="5240" h="2621" extrusionOk="0">
                  <a:moveTo>
                    <a:pt x="0" y="1"/>
                  </a:moveTo>
                  <a:cubicBezTo>
                    <a:pt x="0" y="1429"/>
                    <a:pt x="1191" y="2620"/>
                    <a:pt x="2620" y="2620"/>
                  </a:cubicBezTo>
                  <a:cubicBezTo>
                    <a:pt x="4049" y="2620"/>
                    <a:pt x="5240" y="1453"/>
                    <a:pt x="5240" y="1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3" name="Google Shape;20753;p84"/>
            <p:cNvSpPr/>
            <p:nvPr/>
          </p:nvSpPr>
          <p:spPr>
            <a:xfrm>
              <a:off x="4765984" y="2998413"/>
              <a:ext cx="171598" cy="343825"/>
            </a:xfrm>
            <a:custGeom>
              <a:avLst/>
              <a:gdLst/>
              <a:ahLst/>
              <a:cxnLst/>
              <a:rect l="l" t="t" r="r" b="b"/>
              <a:pathLst>
                <a:path w="5741" h="11503" extrusionOk="0">
                  <a:moveTo>
                    <a:pt x="5740" y="0"/>
                  </a:moveTo>
                  <a:cubicBezTo>
                    <a:pt x="2597" y="0"/>
                    <a:pt x="1" y="2596"/>
                    <a:pt x="1" y="5740"/>
                  </a:cubicBezTo>
                  <a:cubicBezTo>
                    <a:pt x="1" y="8907"/>
                    <a:pt x="2549" y="11503"/>
                    <a:pt x="5740" y="11503"/>
                  </a:cubicBezTo>
                  <a:lnTo>
                    <a:pt x="5740" y="0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4" name="Google Shape;20754;p84"/>
            <p:cNvSpPr/>
            <p:nvPr/>
          </p:nvSpPr>
          <p:spPr>
            <a:xfrm>
              <a:off x="4765984" y="3169953"/>
              <a:ext cx="171598" cy="172286"/>
            </a:xfrm>
            <a:custGeom>
              <a:avLst/>
              <a:gdLst/>
              <a:ahLst/>
              <a:cxnLst/>
              <a:rect l="l" t="t" r="r" b="b"/>
              <a:pathLst>
                <a:path w="5741" h="5764" extrusionOk="0">
                  <a:moveTo>
                    <a:pt x="1" y="1"/>
                  </a:moveTo>
                  <a:cubicBezTo>
                    <a:pt x="1" y="3168"/>
                    <a:pt x="2549" y="5764"/>
                    <a:pt x="5740" y="5764"/>
                  </a:cubicBezTo>
                  <a:lnTo>
                    <a:pt x="5740" y="1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5" name="Google Shape;20755;p84"/>
            <p:cNvSpPr/>
            <p:nvPr/>
          </p:nvSpPr>
          <p:spPr>
            <a:xfrm>
              <a:off x="4833625" y="3139346"/>
              <a:ext cx="43430" cy="19967"/>
            </a:xfrm>
            <a:custGeom>
              <a:avLst/>
              <a:gdLst/>
              <a:ahLst/>
              <a:cxnLst/>
              <a:rect l="l" t="t" r="r" b="b"/>
              <a:pathLst>
                <a:path w="1453" h="668" extrusionOk="0">
                  <a:moveTo>
                    <a:pt x="0" y="1"/>
                  </a:moveTo>
                  <a:lnTo>
                    <a:pt x="0" y="667"/>
                  </a:lnTo>
                  <a:lnTo>
                    <a:pt x="1453" y="667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6" name="Google Shape;20756;p84"/>
            <p:cNvSpPr/>
            <p:nvPr/>
          </p:nvSpPr>
          <p:spPr>
            <a:xfrm>
              <a:off x="4833625" y="3182776"/>
              <a:ext cx="43430" cy="20654"/>
            </a:xfrm>
            <a:custGeom>
              <a:avLst/>
              <a:gdLst/>
              <a:ahLst/>
              <a:cxnLst/>
              <a:rect l="l" t="t" r="r" b="b"/>
              <a:pathLst>
                <a:path w="1453" h="691" extrusionOk="0">
                  <a:moveTo>
                    <a:pt x="0" y="0"/>
                  </a:moveTo>
                  <a:lnTo>
                    <a:pt x="0" y="691"/>
                  </a:lnTo>
                  <a:lnTo>
                    <a:pt x="1453" y="691"/>
                  </a:lnTo>
                  <a:lnTo>
                    <a:pt x="1453" y="0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57" name="Google Shape;20757;p84"/>
          <p:cNvGrpSpPr/>
          <p:nvPr/>
        </p:nvGrpSpPr>
        <p:grpSpPr>
          <a:xfrm>
            <a:off x="5523113" y="3001253"/>
            <a:ext cx="345262" cy="345262"/>
            <a:chOff x="5408813" y="3001253"/>
            <a:chExt cx="345262" cy="345262"/>
          </a:xfrm>
        </p:grpSpPr>
        <p:sp>
          <p:nvSpPr>
            <p:cNvPr id="20758" name="Google Shape;20758;p84"/>
            <p:cNvSpPr/>
            <p:nvPr/>
          </p:nvSpPr>
          <p:spPr>
            <a:xfrm>
              <a:off x="5429437" y="3022594"/>
              <a:ext cx="152379" cy="150945"/>
            </a:xfrm>
            <a:custGeom>
              <a:avLst/>
              <a:gdLst/>
              <a:ahLst/>
              <a:cxnLst/>
              <a:rect l="l" t="t" r="r" b="b"/>
              <a:pathLst>
                <a:path w="5098" h="5050" extrusionOk="0">
                  <a:moveTo>
                    <a:pt x="1" y="1"/>
                  </a:moveTo>
                  <a:lnTo>
                    <a:pt x="1" y="4740"/>
                  </a:lnTo>
                  <a:lnTo>
                    <a:pt x="263" y="5050"/>
                  </a:lnTo>
                  <a:lnTo>
                    <a:pt x="2120" y="5050"/>
                  </a:lnTo>
                  <a:cubicBezTo>
                    <a:pt x="3740" y="5050"/>
                    <a:pt x="5097" y="3740"/>
                    <a:pt x="5049" y="2073"/>
                  </a:cubicBezTo>
                  <a:lnTo>
                    <a:pt x="5049" y="263"/>
                  </a:lnTo>
                  <a:lnTo>
                    <a:pt x="474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9" name="Google Shape;20759;p84"/>
            <p:cNvSpPr/>
            <p:nvPr/>
          </p:nvSpPr>
          <p:spPr>
            <a:xfrm>
              <a:off x="5430154" y="3174945"/>
              <a:ext cx="152349" cy="150915"/>
            </a:xfrm>
            <a:custGeom>
              <a:avLst/>
              <a:gdLst/>
              <a:ahLst/>
              <a:cxnLst/>
              <a:rect l="l" t="t" r="r" b="b"/>
              <a:pathLst>
                <a:path w="5097" h="5049" extrusionOk="0">
                  <a:moveTo>
                    <a:pt x="263" y="0"/>
                  </a:moveTo>
                  <a:lnTo>
                    <a:pt x="1" y="310"/>
                  </a:lnTo>
                  <a:lnTo>
                    <a:pt x="1" y="5049"/>
                  </a:lnTo>
                  <a:lnTo>
                    <a:pt x="4740" y="5049"/>
                  </a:lnTo>
                  <a:lnTo>
                    <a:pt x="5073" y="4882"/>
                  </a:lnTo>
                  <a:lnTo>
                    <a:pt x="5097" y="4882"/>
                  </a:lnTo>
                  <a:lnTo>
                    <a:pt x="5097" y="2977"/>
                  </a:lnTo>
                  <a:cubicBezTo>
                    <a:pt x="5097" y="1334"/>
                    <a:pt x="3763" y="0"/>
                    <a:pt x="2120" y="0"/>
                  </a:cubicBez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0" name="Google Shape;20760;p84"/>
            <p:cNvSpPr/>
            <p:nvPr/>
          </p:nvSpPr>
          <p:spPr>
            <a:xfrm>
              <a:off x="5581788" y="3022594"/>
              <a:ext cx="150915" cy="150945"/>
            </a:xfrm>
            <a:custGeom>
              <a:avLst/>
              <a:gdLst/>
              <a:ahLst/>
              <a:cxnLst/>
              <a:rect l="l" t="t" r="r" b="b"/>
              <a:pathLst>
                <a:path w="5049" h="5050" extrusionOk="0">
                  <a:moveTo>
                    <a:pt x="310" y="1"/>
                  </a:moveTo>
                  <a:lnTo>
                    <a:pt x="0" y="263"/>
                  </a:lnTo>
                  <a:lnTo>
                    <a:pt x="0" y="2073"/>
                  </a:lnTo>
                  <a:cubicBezTo>
                    <a:pt x="0" y="3716"/>
                    <a:pt x="1334" y="5050"/>
                    <a:pt x="2977" y="5050"/>
                  </a:cubicBezTo>
                  <a:lnTo>
                    <a:pt x="4882" y="5050"/>
                  </a:lnTo>
                  <a:lnTo>
                    <a:pt x="5049" y="4740"/>
                  </a:lnTo>
                  <a:lnTo>
                    <a:pt x="5049" y="1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1" name="Google Shape;20761;p84"/>
            <p:cNvSpPr/>
            <p:nvPr/>
          </p:nvSpPr>
          <p:spPr>
            <a:xfrm>
              <a:off x="5582475" y="3173510"/>
              <a:ext cx="150945" cy="152349"/>
            </a:xfrm>
            <a:custGeom>
              <a:avLst/>
              <a:gdLst/>
              <a:ahLst/>
              <a:cxnLst/>
              <a:rect l="l" t="t" r="r" b="b"/>
              <a:pathLst>
                <a:path w="5050" h="5097" extrusionOk="0">
                  <a:moveTo>
                    <a:pt x="2978" y="1"/>
                  </a:moveTo>
                  <a:cubicBezTo>
                    <a:pt x="1335" y="1"/>
                    <a:pt x="1" y="1334"/>
                    <a:pt x="1" y="2977"/>
                  </a:cubicBezTo>
                  <a:lnTo>
                    <a:pt x="1" y="4930"/>
                  </a:lnTo>
                  <a:lnTo>
                    <a:pt x="310" y="5097"/>
                  </a:lnTo>
                  <a:lnTo>
                    <a:pt x="5050" y="5097"/>
                  </a:lnTo>
                  <a:lnTo>
                    <a:pt x="5050" y="334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2" name="Google Shape;20762;p84"/>
            <p:cNvSpPr/>
            <p:nvPr/>
          </p:nvSpPr>
          <p:spPr>
            <a:xfrm>
              <a:off x="5409500" y="3001253"/>
              <a:ext cx="85456" cy="85456"/>
            </a:xfrm>
            <a:custGeom>
              <a:avLst/>
              <a:gdLst/>
              <a:ahLst/>
              <a:cxnLst/>
              <a:rect l="l" t="t" r="r" b="b"/>
              <a:pathLst>
                <a:path w="2859" h="2859" extrusionOk="0">
                  <a:moveTo>
                    <a:pt x="1358" y="1"/>
                  </a:moveTo>
                  <a:cubicBezTo>
                    <a:pt x="596" y="1"/>
                    <a:pt x="1" y="596"/>
                    <a:pt x="1" y="1334"/>
                  </a:cubicBezTo>
                  <a:lnTo>
                    <a:pt x="1" y="2858"/>
                  </a:lnTo>
                  <a:lnTo>
                    <a:pt x="2859" y="2858"/>
                  </a:lnTo>
                  <a:lnTo>
                    <a:pt x="2859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3" name="Google Shape;20763;p84"/>
            <p:cNvSpPr/>
            <p:nvPr/>
          </p:nvSpPr>
          <p:spPr>
            <a:xfrm>
              <a:off x="5408813" y="3261776"/>
              <a:ext cx="84738" cy="84738"/>
            </a:xfrm>
            <a:custGeom>
              <a:avLst/>
              <a:gdLst/>
              <a:ahLst/>
              <a:cxnLst/>
              <a:rect l="l" t="t" r="r" b="b"/>
              <a:pathLst>
                <a:path w="2835" h="2835" extrusionOk="0">
                  <a:moveTo>
                    <a:pt x="0" y="1"/>
                  </a:moveTo>
                  <a:lnTo>
                    <a:pt x="0" y="1501"/>
                  </a:lnTo>
                  <a:cubicBezTo>
                    <a:pt x="0" y="2239"/>
                    <a:pt x="596" y="2835"/>
                    <a:pt x="1334" y="2835"/>
                  </a:cubicBezTo>
                  <a:lnTo>
                    <a:pt x="2834" y="2835"/>
                  </a:lnTo>
                  <a:lnTo>
                    <a:pt x="2834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4" name="Google Shape;20764;p84"/>
            <p:cNvSpPr/>
            <p:nvPr/>
          </p:nvSpPr>
          <p:spPr>
            <a:xfrm>
              <a:off x="5669336" y="3261776"/>
              <a:ext cx="84738" cy="84738"/>
            </a:xfrm>
            <a:custGeom>
              <a:avLst/>
              <a:gdLst/>
              <a:ahLst/>
              <a:cxnLst/>
              <a:rect l="l" t="t" r="r" b="b"/>
              <a:pathLst>
                <a:path w="2835" h="2835" extrusionOk="0">
                  <a:moveTo>
                    <a:pt x="0" y="1"/>
                  </a:moveTo>
                  <a:lnTo>
                    <a:pt x="0" y="2835"/>
                  </a:lnTo>
                  <a:lnTo>
                    <a:pt x="1501" y="2835"/>
                  </a:lnTo>
                  <a:cubicBezTo>
                    <a:pt x="2215" y="2835"/>
                    <a:pt x="2810" y="2239"/>
                    <a:pt x="2834" y="1501"/>
                  </a:cubicBezTo>
                  <a:lnTo>
                    <a:pt x="2834" y="1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5" name="Google Shape;20765;p84"/>
            <p:cNvSpPr/>
            <p:nvPr/>
          </p:nvSpPr>
          <p:spPr>
            <a:xfrm>
              <a:off x="5668619" y="3001970"/>
              <a:ext cx="85456" cy="84738"/>
            </a:xfrm>
            <a:custGeom>
              <a:avLst/>
              <a:gdLst/>
              <a:ahLst/>
              <a:cxnLst/>
              <a:rect l="l" t="t" r="r" b="b"/>
              <a:pathLst>
                <a:path w="2859" h="2835" extrusionOk="0">
                  <a:moveTo>
                    <a:pt x="0" y="0"/>
                  </a:moveTo>
                  <a:lnTo>
                    <a:pt x="0" y="2834"/>
                  </a:lnTo>
                  <a:lnTo>
                    <a:pt x="2834" y="2834"/>
                  </a:lnTo>
                  <a:lnTo>
                    <a:pt x="2858" y="1334"/>
                  </a:lnTo>
                  <a:cubicBezTo>
                    <a:pt x="2858" y="596"/>
                    <a:pt x="2263" y="0"/>
                    <a:pt x="1525" y="0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6" name="Google Shape;20766;p84"/>
            <p:cNvSpPr/>
            <p:nvPr/>
          </p:nvSpPr>
          <p:spPr>
            <a:xfrm>
              <a:off x="5429437" y="3022594"/>
              <a:ext cx="303264" cy="303264"/>
            </a:xfrm>
            <a:custGeom>
              <a:avLst/>
              <a:gdLst/>
              <a:ahLst/>
              <a:cxnLst/>
              <a:rect l="l" t="t" r="r" b="b"/>
              <a:pathLst>
                <a:path w="10146" h="10146" extrusionOk="0">
                  <a:moveTo>
                    <a:pt x="4740" y="1"/>
                  </a:moveTo>
                  <a:lnTo>
                    <a:pt x="4740" y="2073"/>
                  </a:lnTo>
                  <a:cubicBezTo>
                    <a:pt x="4740" y="3502"/>
                    <a:pt x="3573" y="4692"/>
                    <a:pt x="2144" y="4740"/>
                  </a:cubicBezTo>
                  <a:lnTo>
                    <a:pt x="1" y="4740"/>
                  </a:lnTo>
                  <a:lnTo>
                    <a:pt x="1" y="5407"/>
                  </a:lnTo>
                  <a:lnTo>
                    <a:pt x="2073" y="5407"/>
                  </a:lnTo>
                  <a:cubicBezTo>
                    <a:pt x="3549" y="5407"/>
                    <a:pt x="4740" y="6598"/>
                    <a:pt x="4740" y="8074"/>
                  </a:cubicBezTo>
                  <a:lnTo>
                    <a:pt x="4740" y="10146"/>
                  </a:lnTo>
                  <a:lnTo>
                    <a:pt x="5407" y="10146"/>
                  </a:lnTo>
                  <a:lnTo>
                    <a:pt x="5407" y="8074"/>
                  </a:lnTo>
                  <a:cubicBezTo>
                    <a:pt x="5407" y="6598"/>
                    <a:pt x="6597" y="5407"/>
                    <a:pt x="8074" y="5407"/>
                  </a:cubicBezTo>
                  <a:lnTo>
                    <a:pt x="10146" y="5407"/>
                  </a:lnTo>
                  <a:lnTo>
                    <a:pt x="10146" y="4740"/>
                  </a:lnTo>
                  <a:lnTo>
                    <a:pt x="8002" y="4740"/>
                  </a:lnTo>
                  <a:cubicBezTo>
                    <a:pt x="6574" y="4692"/>
                    <a:pt x="5407" y="3549"/>
                    <a:pt x="5407" y="2073"/>
                  </a:cubicBezTo>
                  <a:lnTo>
                    <a:pt x="540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7" name="Google Shape;20767;p84"/>
            <p:cNvSpPr/>
            <p:nvPr/>
          </p:nvSpPr>
          <p:spPr>
            <a:xfrm>
              <a:off x="5582475" y="3022594"/>
              <a:ext cx="150945" cy="303264"/>
            </a:xfrm>
            <a:custGeom>
              <a:avLst/>
              <a:gdLst/>
              <a:ahLst/>
              <a:cxnLst/>
              <a:rect l="l" t="t" r="r" b="b"/>
              <a:pathLst>
                <a:path w="5050" h="10146" extrusionOk="0">
                  <a:moveTo>
                    <a:pt x="1" y="1"/>
                  </a:moveTo>
                  <a:lnTo>
                    <a:pt x="1" y="10146"/>
                  </a:lnTo>
                  <a:lnTo>
                    <a:pt x="310" y="10146"/>
                  </a:lnTo>
                  <a:lnTo>
                    <a:pt x="310" y="8074"/>
                  </a:lnTo>
                  <a:cubicBezTo>
                    <a:pt x="310" y="6598"/>
                    <a:pt x="1501" y="5407"/>
                    <a:pt x="2978" y="5407"/>
                  </a:cubicBezTo>
                  <a:lnTo>
                    <a:pt x="5050" y="5407"/>
                  </a:lnTo>
                  <a:lnTo>
                    <a:pt x="5050" y="4740"/>
                  </a:lnTo>
                  <a:lnTo>
                    <a:pt x="5050" y="4716"/>
                  </a:lnTo>
                  <a:lnTo>
                    <a:pt x="2906" y="4716"/>
                  </a:lnTo>
                  <a:cubicBezTo>
                    <a:pt x="1477" y="4692"/>
                    <a:pt x="310" y="3502"/>
                    <a:pt x="310" y="2073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68" name="Google Shape;20768;p84"/>
          <p:cNvGrpSpPr/>
          <p:nvPr/>
        </p:nvGrpSpPr>
        <p:grpSpPr>
          <a:xfrm>
            <a:off x="6273438" y="3069582"/>
            <a:ext cx="343826" cy="184865"/>
            <a:chOff x="6082938" y="3069582"/>
            <a:chExt cx="343826" cy="184865"/>
          </a:xfrm>
        </p:grpSpPr>
        <p:sp>
          <p:nvSpPr>
            <p:cNvPr id="20769" name="Google Shape;20769;p84"/>
            <p:cNvSpPr/>
            <p:nvPr/>
          </p:nvSpPr>
          <p:spPr>
            <a:xfrm>
              <a:off x="6161220" y="3069582"/>
              <a:ext cx="106827" cy="184391"/>
            </a:xfrm>
            <a:custGeom>
              <a:avLst/>
              <a:gdLst/>
              <a:ahLst/>
              <a:cxnLst/>
              <a:rect l="l" t="t" r="r" b="b"/>
              <a:pathLst>
                <a:path w="3574" h="6169" extrusionOk="0">
                  <a:moveTo>
                    <a:pt x="906" y="1"/>
                  </a:moveTo>
                  <a:lnTo>
                    <a:pt x="1" y="1549"/>
                  </a:lnTo>
                  <a:lnTo>
                    <a:pt x="1" y="4621"/>
                  </a:lnTo>
                  <a:lnTo>
                    <a:pt x="906" y="6169"/>
                  </a:lnTo>
                  <a:lnTo>
                    <a:pt x="2692" y="6169"/>
                  </a:lnTo>
                  <a:lnTo>
                    <a:pt x="3573" y="4621"/>
                  </a:lnTo>
                  <a:lnTo>
                    <a:pt x="3573" y="1549"/>
                  </a:lnTo>
                  <a:lnTo>
                    <a:pt x="269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0" name="Google Shape;20770;p84"/>
            <p:cNvSpPr/>
            <p:nvPr/>
          </p:nvSpPr>
          <p:spPr>
            <a:xfrm>
              <a:off x="6320684" y="3069582"/>
              <a:ext cx="106080" cy="184391"/>
            </a:xfrm>
            <a:custGeom>
              <a:avLst/>
              <a:gdLst/>
              <a:ahLst/>
              <a:cxnLst/>
              <a:rect l="l" t="t" r="r" b="b"/>
              <a:pathLst>
                <a:path w="3549" h="6169" extrusionOk="0">
                  <a:moveTo>
                    <a:pt x="882" y="1"/>
                  </a:moveTo>
                  <a:lnTo>
                    <a:pt x="0" y="1549"/>
                  </a:lnTo>
                  <a:lnTo>
                    <a:pt x="0" y="4621"/>
                  </a:lnTo>
                  <a:lnTo>
                    <a:pt x="882" y="6169"/>
                  </a:lnTo>
                  <a:lnTo>
                    <a:pt x="2644" y="6169"/>
                  </a:lnTo>
                  <a:lnTo>
                    <a:pt x="3549" y="4621"/>
                  </a:lnTo>
                  <a:lnTo>
                    <a:pt x="2644" y="3073"/>
                  </a:lnTo>
                  <a:lnTo>
                    <a:pt x="3549" y="1549"/>
                  </a:lnTo>
                  <a:lnTo>
                    <a:pt x="2644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1" name="Google Shape;20771;p84"/>
            <p:cNvSpPr/>
            <p:nvPr/>
          </p:nvSpPr>
          <p:spPr>
            <a:xfrm>
              <a:off x="6161220" y="3163313"/>
              <a:ext cx="106827" cy="91135"/>
            </a:xfrm>
            <a:custGeom>
              <a:avLst/>
              <a:gdLst/>
              <a:ahLst/>
              <a:cxnLst/>
              <a:rect l="l" t="t" r="r" b="b"/>
              <a:pathLst>
                <a:path w="3574" h="3049" extrusionOk="0">
                  <a:moveTo>
                    <a:pt x="1" y="1"/>
                  </a:moveTo>
                  <a:lnTo>
                    <a:pt x="1" y="1525"/>
                  </a:lnTo>
                  <a:lnTo>
                    <a:pt x="906" y="3049"/>
                  </a:lnTo>
                  <a:lnTo>
                    <a:pt x="2692" y="3049"/>
                  </a:lnTo>
                  <a:lnTo>
                    <a:pt x="3573" y="1525"/>
                  </a:lnTo>
                  <a:lnTo>
                    <a:pt x="3573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2" name="Google Shape;20772;p84"/>
            <p:cNvSpPr/>
            <p:nvPr/>
          </p:nvSpPr>
          <p:spPr>
            <a:xfrm>
              <a:off x="6320684" y="3162122"/>
              <a:ext cx="106080" cy="91135"/>
            </a:xfrm>
            <a:custGeom>
              <a:avLst/>
              <a:gdLst/>
              <a:ahLst/>
              <a:cxnLst/>
              <a:rect l="l" t="t" r="r" b="b"/>
              <a:pathLst>
                <a:path w="3549" h="3049" extrusionOk="0">
                  <a:moveTo>
                    <a:pt x="0" y="1"/>
                  </a:moveTo>
                  <a:lnTo>
                    <a:pt x="0" y="1525"/>
                  </a:lnTo>
                  <a:lnTo>
                    <a:pt x="882" y="3049"/>
                  </a:lnTo>
                  <a:lnTo>
                    <a:pt x="2644" y="3049"/>
                  </a:lnTo>
                  <a:lnTo>
                    <a:pt x="3549" y="1525"/>
                  </a:lnTo>
                  <a:lnTo>
                    <a:pt x="2644" y="1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3" name="Google Shape;20773;p84"/>
            <p:cNvSpPr/>
            <p:nvPr/>
          </p:nvSpPr>
          <p:spPr>
            <a:xfrm>
              <a:off x="6082938" y="3115852"/>
              <a:ext cx="106080" cy="91135"/>
            </a:xfrm>
            <a:custGeom>
              <a:avLst/>
              <a:gdLst/>
              <a:ahLst/>
              <a:cxnLst/>
              <a:rect l="l" t="t" r="r" b="b"/>
              <a:pathLst>
                <a:path w="3549" h="3049" extrusionOk="0">
                  <a:moveTo>
                    <a:pt x="905" y="1"/>
                  </a:moveTo>
                  <a:lnTo>
                    <a:pt x="0" y="1525"/>
                  </a:lnTo>
                  <a:lnTo>
                    <a:pt x="905" y="3049"/>
                  </a:lnTo>
                  <a:lnTo>
                    <a:pt x="2644" y="3049"/>
                  </a:lnTo>
                  <a:lnTo>
                    <a:pt x="3549" y="1525"/>
                  </a:lnTo>
                  <a:lnTo>
                    <a:pt x="2644" y="1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4" name="Google Shape;20774;p84"/>
            <p:cNvSpPr/>
            <p:nvPr/>
          </p:nvSpPr>
          <p:spPr>
            <a:xfrm>
              <a:off x="6082938" y="3162122"/>
              <a:ext cx="106080" cy="45582"/>
            </a:xfrm>
            <a:custGeom>
              <a:avLst/>
              <a:gdLst/>
              <a:ahLst/>
              <a:cxnLst/>
              <a:rect l="l" t="t" r="r" b="b"/>
              <a:pathLst>
                <a:path w="3549" h="1525" extrusionOk="0">
                  <a:moveTo>
                    <a:pt x="0" y="1"/>
                  </a:moveTo>
                  <a:lnTo>
                    <a:pt x="905" y="1525"/>
                  </a:lnTo>
                  <a:lnTo>
                    <a:pt x="2644" y="1525"/>
                  </a:lnTo>
                  <a:lnTo>
                    <a:pt x="3549" y="1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5" name="Google Shape;20775;p84"/>
            <p:cNvSpPr/>
            <p:nvPr/>
          </p:nvSpPr>
          <p:spPr>
            <a:xfrm>
              <a:off x="6241655" y="3115852"/>
              <a:ext cx="105392" cy="91135"/>
            </a:xfrm>
            <a:custGeom>
              <a:avLst/>
              <a:gdLst/>
              <a:ahLst/>
              <a:cxnLst/>
              <a:rect l="l" t="t" r="r" b="b"/>
              <a:pathLst>
                <a:path w="3526" h="3049" extrusionOk="0">
                  <a:moveTo>
                    <a:pt x="882" y="1"/>
                  </a:moveTo>
                  <a:lnTo>
                    <a:pt x="1" y="1525"/>
                  </a:lnTo>
                  <a:lnTo>
                    <a:pt x="882" y="3049"/>
                  </a:lnTo>
                  <a:lnTo>
                    <a:pt x="2644" y="3049"/>
                  </a:lnTo>
                  <a:lnTo>
                    <a:pt x="3526" y="1525"/>
                  </a:lnTo>
                  <a:lnTo>
                    <a:pt x="2644" y="1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6" name="Google Shape;20776;p84"/>
            <p:cNvSpPr/>
            <p:nvPr/>
          </p:nvSpPr>
          <p:spPr>
            <a:xfrm>
              <a:off x="6241655" y="3162122"/>
              <a:ext cx="105392" cy="45582"/>
            </a:xfrm>
            <a:custGeom>
              <a:avLst/>
              <a:gdLst/>
              <a:ahLst/>
              <a:cxnLst/>
              <a:rect l="l" t="t" r="r" b="b"/>
              <a:pathLst>
                <a:path w="3526" h="1525" extrusionOk="0">
                  <a:moveTo>
                    <a:pt x="1" y="1"/>
                  </a:moveTo>
                  <a:lnTo>
                    <a:pt x="882" y="1525"/>
                  </a:lnTo>
                  <a:lnTo>
                    <a:pt x="2644" y="1525"/>
                  </a:lnTo>
                  <a:lnTo>
                    <a:pt x="3526" y="1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77" name="Google Shape;20777;p84"/>
          <p:cNvGrpSpPr/>
          <p:nvPr/>
        </p:nvGrpSpPr>
        <p:grpSpPr>
          <a:xfrm>
            <a:off x="7008816" y="2993421"/>
            <a:ext cx="343109" cy="343140"/>
            <a:chOff x="6742116" y="2993421"/>
            <a:chExt cx="343109" cy="343140"/>
          </a:xfrm>
        </p:grpSpPr>
        <p:sp>
          <p:nvSpPr>
            <p:cNvPr id="20778" name="Google Shape;20778;p84"/>
            <p:cNvSpPr/>
            <p:nvPr/>
          </p:nvSpPr>
          <p:spPr>
            <a:xfrm>
              <a:off x="6750666" y="3055354"/>
              <a:ext cx="288319" cy="271222"/>
            </a:xfrm>
            <a:custGeom>
              <a:avLst/>
              <a:gdLst/>
              <a:ahLst/>
              <a:cxnLst/>
              <a:rect l="l" t="t" r="r" b="b"/>
              <a:pathLst>
                <a:path w="9646" h="9074" extrusionOk="0">
                  <a:moveTo>
                    <a:pt x="9645" y="0"/>
                  </a:moveTo>
                  <a:lnTo>
                    <a:pt x="8097" y="1024"/>
                  </a:lnTo>
                  <a:lnTo>
                    <a:pt x="6883" y="786"/>
                  </a:lnTo>
                  <a:lnTo>
                    <a:pt x="5454" y="2168"/>
                  </a:lnTo>
                  <a:lnTo>
                    <a:pt x="4858" y="2763"/>
                  </a:lnTo>
                  <a:lnTo>
                    <a:pt x="3906" y="2453"/>
                  </a:lnTo>
                  <a:lnTo>
                    <a:pt x="2143" y="4335"/>
                  </a:lnTo>
                  <a:lnTo>
                    <a:pt x="1310" y="3811"/>
                  </a:lnTo>
                  <a:lnTo>
                    <a:pt x="0" y="5263"/>
                  </a:lnTo>
                  <a:lnTo>
                    <a:pt x="0" y="9074"/>
                  </a:lnTo>
                  <a:lnTo>
                    <a:pt x="5454" y="6287"/>
                  </a:lnTo>
                  <a:lnTo>
                    <a:pt x="9645" y="2739"/>
                  </a:lnTo>
                  <a:lnTo>
                    <a:pt x="9645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9" name="Google Shape;20779;p84"/>
            <p:cNvSpPr/>
            <p:nvPr/>
          </p:nvSpPr>
          <p:spPr>
            <a:xfrm>
              <a:off x="6913657" y="3055354"/>
              <a:ext cx="125329" cy="187948"/>
            </a:xfrm>
            <a:custGeom>
              <a:avLst/>
              <a:gdLst/>
              <a:ahLst/>
              <a:cxnLst/>
              <a:rect l="l" t="t" r="r" b="b"/>
              <a:pathLst>
                <a:path w="4193" h="6288" extrusionOk="0">
                  <a:moveTo>
                    <a:pt x="4192" y="0"/>
                  </a:moveTo>
                  <a:lnTo>
                    <a:pt x="2644" y="977"/>
                  </a:lnTo>
                  <a:lnTo>
                    <a:pt x="1430" y="739"/>
                  </a:lnTo>
                  <a:lnTo>
                    <a:pt x="1" y="2144"/>
                  </a:lnTo>
                  <a:lnTo>
                    <a:pt x="1" y="6287"/>
                  </a:lnTo>
                  <a:lnTo>
                    <a:pt x="4192" y="2739"/>
                  </a:lnTo>
                  <a:lnTo>
                    <a:pt x="419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0" name="Google Shape;20780;p84"/>
            <p:cNvSpPr/>
            <p:nvPr/>
          </p:nvSpPr>
          <p:spPr>
            <a:xfrm>
              <a:off x="6750666" y="3137223"/>
              <a:ext cx="288319" cy="192910"/>
            </a:xfrm>
            <a:custGeom>
              <a:avLst/>
              <a:gdLst/>
              <a:ahLst/>
              <a:cxnLst/>
              <a:rect l="l" t="t" r="r" b="b"/>
              <a:pathLst>
                <a:path w="9646" h="6454" extrusionOk="0">
                  <a:moveTo>
                    <a:pt x="9645" y="0"/>
                  </a:moveTo>
                  <a:lnTo>
                    <a:pt x="7549" y="1524"/>
                  </a:lnTo>
                  <a:lnTo>
                    <a:pt x="6549" y="1048"/>
                  </a:lnTo>
                  <a:lnTo>
                    <a:pt x="5454" y="2286"/>
                  </a:lnTo>
                  <a:lnTo>
                    <a:pt x="5192" y="2620"/>
                  </a:lnTo>
                  <a:lnTo>
                    <a:pt x="4120" y="2096"/>
                  </a:lnTo>
                  <a:lnTo>
                    <a:pt x="2596" y="3929"/>
                  </a:lnTo>
                  <a:lnTo>
                    <a:pt x="1620" y="3572"/>
                  </a:lnTo>
                  <a:lnTo>
                    <a:pt x="0" y="5263"/>
                  </a:lnTo>
                  <a:lnTo>
                    <a:pt x="0" y="6406"/>
                  </a:lnTo>
                  <a:lnTo>
                    <a:pt x="5454" y="6406"/>
                  </a:lnTo>
                  <a:lnTo>
                    <a:pt x="9645" y="6454"/>
                  </a:lnTo>
                  <a:lnTo>
                    <a:pt x="9645" y="0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1" name="Google Shape;20781;p84"/>
            <p:cNvSpPr/>
            <p:nvPr/>
          </p:nvSpPr>
          <p:spPr>
            <a:xfrm>
              <a:off x="6913657" y="3137223"/>
              <a:ext cx="125329" cy="192910"/>
            </a:xfrm>
            <a:custGeom>
              <a:avLst/>
              <a:gdLst/>
              <a:ahLst/>
              <a:cxnLst/>
              <a:rect l="l" t="t" r="r" b="b"/>
              <a:pathLst>
                <a:path w="4193" h="6454" extrusionOk="0">
                  <a:moveTo>
                    <a:pt x="4192" y="0"/>
                  </a:moveTo>
                  <a:lnTo>
                    <a:pt x="2096" y="1548"/>
                  </a:lnTo>
                  <a:lnTo>
                    <a:pt x="1096" y="1072"/>
                  </a:lnTo>
                  <a:lnTo>
                    <a:pt x="1" y="2334"/>
                  </a:lnTo>
                  <a:lnTo>
                    <a:pt x="1" y="6406"/>
                  </a:lnTo>
                  <a:lnTo>
                    <a:pt x="4192" y="6454"/>
                  </a:lnTo>
                  <a:lnTo>
                    <a:pt x="4192" y="0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2" name="Google Shape;20782;p84"/>
            <p:cNvSpPr/>
            <p:nvPr/>
          </p:nvSpPr>
          <p:spPr>
            <a:xfrm>
              <a:off x="6742116" y="2993421"/>
              <a:ext cx="343107" cy="343137"/>
            </a:xfrm>
            <a:custGeom>
              <a:avLst/>
              <a:gdLst/>
              <a:ahLst/>
              <a:cxnLst/>
              <a:rect l="l" t="t" r="r" b="b"/>
              <a:pathLst>
                <a:path w="11479" h="11480" extrusionOk="0">
                  <a:moveTo>
                    <a:pt x="0" y="1"/>
                  </a:moveTo>
                  <a:lnTo>
                    <a:pt x="0" y="11479"/>
                  </a:lnTo>
                  <a:lnTo>
                    <a:pt x="11479" y="11479"/>
                  </a:lnTo>
                  <a:lnTo>
                    <a:pt x="11479" y="10288"/>
                  </a:lnTo>
                  <a:lnTo>
                    <a:pt x="10836" y="10288"/>
                  </a:lnTo>
                  <a:lnTo>
                    <a:pt x="10836" y="10836"/>
                  </a:lnTo>
                  <a:lnTo>
                    <a:pt x="691" y="10836"/>
                  </a:lnTo>
                  <a:lnTo>
                    <a:pt x="691" y="667"/>
                  </a:lnTo>
                  <a:lnTo>
                    <a:pt x="1215" y="667"/>
                  </a:lnTo>
                  <a:lnTo>
                    <a:pt x="1215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3" name="Google Shape;20783;p84"/>
            <p:cNvSpPr/>
            <p:nvPr/>
          </p:nvSpPr>
          <p:spPr>
            <a:xfrm>
              <a:off x="6913657" y="3300215"/>
              <a:ext cx="171569" cy="36346"/>
            </a:xfrm>
            <a:custGeom>
              <a:avLst/>
              <a:gdLst/>
              <a:ahLst/>
              <a:cxnLst/>
              <a:rect l="l" t="t" r="r" b="b"/>
              <a:pathLst>
                <a:path w="5740" h="1216" extrusionOk="0">
                  <a:moveTo>
                    <a:pt x="5097" y="1"/>
                  </a:moveTo>
                  <a:lnTo>
                    <a:pt x="5097" y="524"/>
                  </a:lnTo>
                  <a:lnTo>
                    <a:pt x="1" y="524"/>
                  </a:lnTo>
                  <a:lnTo>
                    <a:pt x="1" y="1215"/>
                  </a:lnTo>
                  <a:lnTo>
                    <a:pt x="5740" y="1215"/>
                  </a:lnTo>
                  <a:lnTo>
                    <a:pt x="5740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84" name="Google Shape;20784;p84"/>
          <p:cNvGrpSpPr/>
          <p:nvPr/>
        </p:nvGrpSpPr>
        <p:grpSpPr>
          <a:xfrm>
            <a:off x="7794023" y="3002687"/>
            <a:ext cx="257713" cy="343827"/>
            <a:chOff x="7451123" y="3002687"/>
            <a:chExt cx="257713" cy="343827"/>
          </a:xfrm>
        </p:grpSpPr>
        <p:sp>
          <p:nvSpPr>
            <p:cNvPr id="20785" name="Google Shape;20785;p84"/>
            <p:cNvSpPr/>
            <p:nvPr/>
          </p:nvSpPr>
          <p:spPr>
            <a:xfrm>
              <a:off x="7555769" y="3256784"/>
              <a:ext cx="46987" cy="89730"/>
            </a:xfrm>
            <a:custGeom>
              <a:avLst/>
              <a:gdLst/>
              <a:ahLst/>
              <a:cxnLst/>
              <a:rect l="l" t="t" r="r" b="b"/>
              <a:pathLst>
                <a:path w="1572" h="3002" extrusionOk="0">
                  <a:moveTo>
                    <a:pt x="786" y="1"/>
                  </a:moveTo>
                  <a:cubicBezTo>
                    <a:pt x="357" y="1"/>
                    <a:pt x="0" y="358"/>
                    <a:pt x="0" y="763"/>
                  </a:cubicBezTo>
                  <a:lnTo>
                    <a:pt x="0" y="3002"/>
                  </a:lnTo>
                  <a:lnTo>
                    <a:pt x="1572" y="3002"/>
                  </a:lnTo>
                  <a:lnTo>
                    <a:pt x="1572" y="763"/>
                  </a:lnTo>
                  <a:cubicBezTo>
                    <a:pt x="1572" y="310"/>
                    <a:pt x="1215" y="1"/>
                    <a:pt x="810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6" name="Google Shape;20786;p84"/>
            <p:cNvSpPr/>
            <p:nvPr/>
          </p:nvSpPr>
          <p:spPr>
            <a:xfrm>
              <a:off x="7579950" y="3256784"/>
              <a:ext cx="22806" cy="89730"/>
            </a:xfrm>
            <a:custGeom>
              <a:avLst/>
              <a:gdLst/>
              <a:ahLst/>
              <a:cxnLst/>
              <a:rect l="l" t="t" r="r" b="b"/>
              <a:pathLst>
                <a:path w="763" h="3002" extrusionOk="0">
                  <a:moveTo>
                    <a:pt x="1" y="1"/>
                  </a:moveTo>
                  <a:lnTo>
                    <a:pt x="1" y="3002"/>
                  </a:lnTo>
                  <a:lnTo>
                    <a:pt x="763" y="3002"/>
                  </a:lnTo>
                  <a:lnTo>
                    <a:pt x="763" y="763"/>
                  </a:lnTo>
                  <a:cubicBezTo>
                    <a:pt x="763" y="310"/>
                    <a:pt x="406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7" name="Google Shape;20787;p84"/>
            <p:cNvSpPr/>
            <p:nvPr/>
          </p:nvSpPr>
          <p:spPr>
            <a:xfrm>
              <a:off x="7551495" y="3201996"/>
              <a:ext cx="56970" cy="56970"/>
            </a:xfrm>
            <a:custGeom>
              <a:avLst/>
              <a:gdLst/>
              <a:ahLst/>
              <a:cxnLst/>
              <a:rect l="l" t="t" r="r" b="b"/>
              <a:pathLst>
                <a:path w="1906" h="1906" extrusionOk="0">
                  <a:moveTo>
                    <a:pt x="953" y="0"/>
                  </a:moveTo>
                  <a:cubicBezTo>
                    <a:pt x="405" y="0"/>
                    <a:pt x="0" y="429"/>
                    <a:pt x="0" y="953"/>
                  </a:cubicBezTo>
                  <a:cubicBezTo>
                    <a:pt x="0" y="1500"/>
                    <a:pt x="405" y="1905"/>
                    <a:pt x="953" y="1905"/>
                  </a:cubicBezTo>
                  <a:cubicBezTo>
                    <a:pt x="1477" y="1905"/>
                    <a:pt x="1905" y="1500"/>
                    <a:pt x="1905" y="953"/>
                  </a:cubicBezTo>
                  <a:cubicBezTo>
                    <a:pt x="1905" y="429"/>
                    <a:pt x="1453" y="0"/>
                    <a:pt x="953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8" name="Google Shape;20788;p84"/>
            <p:cNvSpPr/>
            <p:nvPr/>
          </p:nvSpPr>
          <p:spPr>
            <a:xfrm>
              <a:off x="7579263" y="3201996"/>
              <a:ext cx="28485" cy="56970"/>
            </a:xfrm>
            <a:custGeom>
              <a:avLst/>
              <a:gdLst/>
              <a:ahLst/>
              <a:cxnLst/>
              <a:rect l="l" t="t" r="r" b="b"/>
              <a:pathLst>
                <a:path w="953" h="1906" extrusionOk="0">
                  <a:moveTo>
                    <a:pt x="0" y="0"/>
                  </a:moveTo>
                  <a:lnTo>
                    <a:pt x="0" y="1905"/>
                  </a:lnTo>
                  <a:cubicBezTo>
                    <a:pt x="524" y="1905"/>
                    <a:pt x="953" y="1500"/>
                    <a:pt x="953" y="953"/>
                  </a:cubicBezTo>
                  <a:cubicBezTo>
                    <a:pt x="953" y="429"/>
                    <a:pt x="524" y="0"/>
                    <a:pt x="0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9" name="Google Shape;20789;p84"/>
            <p:cNvSpPr/>
            <p:nvPr/>
          </p:nvSpPr>
          <p:spPr>
            <a:xfrm>
              <a:off x="7455398" y="3256784"/>
              <a:ext cx="47017" cy="89730"/>
            </a:xfrm>
            <a:custGeom>
              <a:avLst/>
              <a:gdLst/>
              <a:ahLst/>
              <a:cxnLst/>
              <a:rect l="l" t="t" r="r" b="b"/>
              <a:pathLst>
                <a:path w="1573" h="3002" extrusionOk="0">
                  <a:moveTo>
                    <a:pt x="762" y="1"/>
                  </a:moveTo>
                  <a:cubicBezTo>
                    <a:pt x="358" y="1"/>
                    <a:pt x="0" y="358"/>
                    <a:pt x="0" y="763"/>
                  </a:cubicBezTo>
                  <a:lnTo>
                    <a:pt x="0" y="3002"/>
                  </a:lnTo>
                  <a:lnTo>
                    <a:pt x="1572" y="3002"/>
                  </a:lnTo>
                  <a:lnTo>
                    <a:pt x="1572" y="763"/>
                  </a:lnTo>
                  <a:cubicBezTo>
                    <a:pt x="1572" y="310"/>
                    <a:pt x="1215" y="1"/>
                    <a:pt x="810" y="1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0" name="Google Shape;20790;p84"/>
            <p:cNvSpPr/>
            <p:nvPr/>
          </p:nvSpPr>
          <p:spPr>
            <a:xfrm>
              <a:off x="7479609" y="3256784"/>
              <a:ext cx="22806" cy="89730"/>
            </a:xfrm>
            <a:custGeom>
              <a:avLst/>
              <a:gdLst/>
              <a:ahLst/>
              <a:cxnLst/>
              <a:rect l="l" t="t" r="r" b="b"/>
              <a:pathLst>
                <a:path w="763" h="3002" extrusionOk="0">
                  <a:moveTo>
                    <a:pt x="0" y="1"/>
                  </a:moveTo>
                  <a:lnTo>
                    <a:pt x="0" y="3002"/>
                  </a:lnTo>
                  <a:lnTo>
                    <a:pt x="762" y="3002"/>
                  </a:lnTo>
                  <a:lnTo>
                    <a:pt x="762" y="763"/>
                  </a:lnTo>
                  <a:cubicBezTo>
                    <a:pt x="762" y="310"/>
                    <a:pt x="429" y="1"/>
                    <a:pt x="0" y="1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1" name="Google Shape;20791;p84"/>
            <p:cNvSpPr/>
            <p:nvPr/>
          </p:nvSpPr>
          <p:spPr>
            <a:xfrm>
              <a:off x="7451123" y="3201996"/>
              <a:ext cx="56970" cy="56970"/>
            </a:xfrm>
            <a:custGeom>
              <a:avLst/>
              <a:gdLst/>
              <a:ahLst/>
              <a:cxnLst/>
              <a:rect l="l" t="t" r="r" b="b"/>
              <a:pathLst>
                <a:path w="1906" h="1906" extrusionOk="0">
                  <a:moveTo>
                    <a:pt x="953" y="0"/>
                  </a:moveTo>
                  <a:cubicBezTo>
                    <a:pt x="405" y="0"/>
                    <a:pt x="0" y="429"/>
                    <a:pt x="0" y="953"/>
                  </a:cubicBezTo>
                  <a:cubicBezTo>
                    <a:pt x="0" y="1500"/>
                    <a:pt x="405" y="1905"/>
                    <a:pt x="953" y="1905"/>
                  </a:cubicBezTo>
                  <a:cubicBezTo>
                    <a:pt x="1477" y="1905"/>
                    <a:pt x="1906" y="1500"/>
                    <a:pt x="1906" y="953"/>
                  </a:cubicBezTo>
                  <a:cubicBezTo>
                    <a:pt x="1906" y="429"/>
                    <a:pt x="1453" y="0"/>
                    <a:pt x="953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2" name="Google Shape;20792;p84"/>
            <p:cNvSpPr/>
            <p:nvPr/>
          </p:nvSpPr>
          <p:spPr>
            <a:xfrm>
              <a:off x="7478173" y="3201996"/>
              <a:ext cx="28485" cy="56970"/>
            </a:xfrm>
            <a:custGeom>
              <a:avLst/>
              <a:gdLst/>
              <a:ahLst/>
              <a:cxnLst/>
              <a:rect l="l" t="t" r="r" b="b"/>
              <a:pathLst>
                <a:path w="953" h="1906" extrusionOk="0">
                  <a:moveTo>
                    <a:pt x="0" y="0"/>
                  </a:moveTo>
                  <a:lnTo>
                    <a:pt x="0" y="1905"/>
                  </a:lnTo>
                  <a:cubicBezTo>
                    <a:pt x="548" y="1905"/>
                    <a:pt x="953" y="1500"/>
                    <a:pt x="953" y="953"/>
                  </a:cubicBezTo>
                  <a:cubicBezTo>
                    <a:pt x="953" y="429"/>
                    <a:pt x="548" y="0"/>
                    <a:pt x="0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3" name="Google Shape;20793;p84"/>
            <p:cNvSpPr/>
            <p:nvPr/>
          </p:nvSpPr>
          <p:spPr>
            <a:xfrm>
              <a:off x="7656141" y="3256784"/>
              <a:ext cx="47704" cy="89730"/>
            </a:xfrm>
            <a:custGeom>
              <a:avLst/>
              <a:gdLst/>
              <a:ahLst/>
              <a:cxnLst/>
              <a:rect l="l" t="t" r="r" b="b"/>
              <a:pathLst>
                <a:path w="1596" h="3002" extrusionOk="0">
                  <a:moveTo>
                    <a:pt x="786" y="1"/>
                  </a:moveTo>
                  <a:cubicBezTo>
                    <a:pt x="357" y="1"/>
                    <a:pt x="0" y="358"/>
                    <a:pt x="0" y="763"/>
                  </a:cubicBezTo>
                  <a:lnTo>
                    <a:pt x="0" y="3002"/>
                  </a:lnTo>
                  <a:lnTo>
                    <a:pt x="1596" y="3002"/>
                  </a:lnTo>
                  <a:lnTo>
                    <a:pt x="1596" y="763"/>
                  </a:lnTo>
                  <a:cubicBezTo>
                    <a:pt x="1596" y="310"/>
                    <a:pt x="1238" y="1"/>
                    <a:pt x="810" y="1"/>
                  </a:cubicBez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4" name="Google Shape;20794;p84"/>
            <p:cNvSpPr/>
            <p:nvPr/>
          </p:nvSpPr>
          <p:spPr>
            <a:xfrm>
              <a:off x="7680322" y="3256784"/>
              <a:ext cx="23523" cy="89730"/>
            </a:xfrm>
            <a:custGeom>
              <a:avLst/>
              <a:gdLst/>
              <a:ahLst/>
              <a:cxnLst/>
              <a:rect l="l" t="t" r="r" b="b"/>
              <a:pathLst>
                <a:path w="787" h="3002" extrusionOk="0">
                  <a:moveTo>
                    <a:pt x="1" y="1"/>
                  </a:moveTo>
                  <a:lnTo>
                    <a:pt x="1" y="3002"/>
                  </a:lnTo>
                  <a:lnTo>
                    <a:pt x="787" y="3002"/>
                  </a:lnTo>
                  <a:lnTo>
                    <a:pt x="787" y="763"/>
                  </a:lnTo>
                  <a:cubicBezTo>
                    <a:pt x="787" y="310"/>
                    <a:pt x="429" y="1"/>
                    <a:pt x="1" y="1"/>
                  </a:cubicBez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5" name="Google Shape;20795;p84"/>
            <p:cNvSpPr/>
            <p:nvPr/>
          </p:nvSpPr>
          <p:spPr>
            <a:xfrm>
              <a:off x="7651866" y="3201996"/>
              <a:ext cx="56970" cy="56970"/>
            </a:xfrm>
            <a:custGeom>
              <a:avLst/>
              <a:gdLst/>
              <a:ahLst/>
              <a:cxnLst/>
              <a:rect l="l" t="t" r="r" b="b"/>
              <a:pathLst>
                <a:path w="1906" h="1906" extrusionOk="0">
                  <a:moveTo>
                    <a:pt x="953" y="0"/>
                  </a:moveTo>
                  <a:cubicBezTo>
                    <a:pt x="429" y="0"/>
                    <a:pt x="0" y="429"/>
                    <a:pt x="0" y="953"/>
                  </a:cubicBezTo>
                  <a:cubicBezTo>
                    <a:pt x="0" y="1500"/>
                    <a:pt x="429" y="1905"/>
                    <a:pt x="953" y="1905"/>
                  </a:cubicBezTo>
                  <a:cubicBezTo>
                    <a:pt x="1500" y="1905"/>
                    <a:pt x="1905" y="1500"/>
                    <a:pt x="1905" y="953"/>
                  </a:cubicBezTo>
                  <a:cubicBezTo>
                    <a:pt x="1905" y="429"/>
                    <a:pt x="1453" y="0"/>
                    <a:pt x="953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6" name="Google Shape;20796;p84"/>
            <p:cNvSpPr/>
            <p:nvPr/>
          </p:nvSpPr>
          <p:spPr>
            <a:xfrm>
              <a:off x="7680322" y="3201996"/>
              <a:ext cx="28515" cy="56970"/>
            </a:xfrm>
            <a:custGeom>
              <a:avLst/>
              <a:gdLst/>
              <a:ahLst/>
              <a:cxnLst/>
              <a:rect l="l" t="t" r="r" b="b"/>
              <a:pathLst>
                <a:path w="954" h="1906" extrusionOk="0">
                  <a:moveTo>
                    <a:pt x="1" y="0"/>
                  </a:moveTo>
                  <a:lnTo>
                    <a:pt x="1" y="1905"/>
                  </a:lnTo>
                  <a:cubicBezTo>
                    <a:pt x="548" y="1905"/>
                    <a:pt x="953" y="1500"/>
                    <a:pt x="953" y="953"/>
                  </a:cubicBezTo>
                  <a:cubicBezTo>
                    <a:pt x="953" y="429"/>
                    <a:pt x="501" y="0"/>
                    <a:pt x="1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7" name="Google Shape;20797;p84"/>
            <p:cNvSpPr/>
            <p:nvPr/>
          </p:nvSpPr>
          <p:spPr>
            <a:xfrm>
              <a:off x="7555769" y="3057476"/>
              <a:ext cx="46987" cy="89730"/>
            </a:xfrm>
            <a:custGeom>
              <a:avLst/>
              <a:gdLst/>
              <a:ahLst/>
              <a:cxnLst/>
              <a:rect l="l" t="t" r="r" b="b"/>
              <a:pathLst>
                <a:path w="1572" h="3002" extrusionOk="0">
                  <a:moveTo>
                    <a:pt x="786" y="1"/>
                  </a:moveTo>
                  <a:cubicBezTo>
                    <a:pt x="357" y="1"/>
                    <a:pt x="0" y="358"/>
                    <a:pt x="0" y="763"/>
                  </a:cubicBezTo>
                  <a:lnTo>
                    <a:pt x="0" y="3001"/>
                  </a:lnTo>
                  <a:lnTo>
                    <a:pt x="1572" y="3001"/>
                  </a:lnTo>
                  <a:lnTo>
                    <a:pt x="1572" y="763"/>
                  </a:lnTo>
                  <a:cubicBezTo>
                    <a:pt x="1572" y="310"/>
                    <a:pt x="1215" y="1"/>
                    <a:pt x="810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8" name="Google Shape;20798;p84"/>
            <p:cNvSpPr/>
            <p:nvPr/>
          </p:nvSpPr>
          <p:spPr>
            <a:xfrm>
              <a:off x="7579950" y="3057476"/>
              <a:ext cx="22806" cy="89730"/>
            </a:xfrm>
            <a:custGeom>
              <a:avLst/>
              <a:gdLst/>
              <a:ahLst/>
              <a:cxnLst/>
              <a:rect l="l" t="t" r="r" b="b"/>
              <a:pathLst>
                <a:path w="763" h="3002" extrusionOk="0">
                  <a:moveTo>
                    <a:pt x="1" y="1"/>
                  </a:moveTo>
                  <a:lnTo>
                    <a:pt x="1" y="3001"/>
                  </a:lnTo>
                  <a:lnTo>
                    <a:pt x="763" y="3001"/>
                  </a:lnTo>
                  <a:lnTo>
                    <a:pt x="763" y="763"/>
                  </a:lnTo>
                  <a:cubicBezTo>
                    <a:pt x="763" y="310"/>
                    <a:pt x="406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9" name="Google Shape;20799;p84"/>
            <p:cNvSpPr/>
            <p:nvPr/>
          </p:nvSpPr>
          <p:spPr>
            <a:xfrm>
              <a:off x="7551495" y="3002687"/>
              <a:ext cx="56970" cy="56970"/>
            </a:xfrm>
            <a:custGeom>
              <a:avLst/>
              <a:gdLst/>
              <a:ahLst/>
              <a:cxnLst/>
              <a:rect l="l" t="t" r="r" b="b"/>
              <a:pathLst>
                <a:path w="1906" h="1906" extrusionOk="0">
                  <a:moveTo>
                    <a:pt x="953" y="0"/>
                  </a:moveTo>
                  <a:cubicBezTo>
                    <a:pt x="405" y="0"/>
                    <a:pt x="0" y="429"/>
                    <a:pt x="0" y="953"/>
                  </a:cubicBezTo>
                  <a:cubicBezTo>
                    <a:pt x="0" y="1500"/>
                    <a:pt x="405" y="1905"/>
                    <a:pt x="953" y="1905"/>
                  </a:cubicBezTo>
                  <a:cubicBezTo>
                    <a:pt x="1477" y="1905"/>
                    <a:pt x="1905" y="1500"/>
                    <a:pt x="1905" y="953"/>
                  </a:cubicBezTo>
                  <a:cubicBezTo>
                    <a:pt x="1905" y="429"/>
                    <a:pt x="1453" y="0"/>
                    <a:pt x="953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0" name="Google Shape;20800;p84"/>
            <p:cNvSpPr/>
            <p:nvPr/>
          </p:nvSpPr>
          <p:spPr>
            <a:xfrm>
              <a:off x="7579263" y="3002687"/>
              <a:ext cx="28485" cy="56970"/>
            </a:xfrm>
            <a:custGeom>
              <a:avLst/>
              <a:gdLst/>
              <a:ahLst/>
              <a:cxnLst/>
              <a:rect l="l" t="t" r="r" b="b"/>
              <a:pathLst>
                <a:path w="953" h="1906" extrusionOk="0">
                  <a:moveTo>
                    <a:pt x="0" y="0"/>
                  </a:moveTo>
                  <a:lnTo>
                    <a:pt x="0" y="1905"/>
                  </a:lnTo>
                  <a:cubicBezTo>
                    <a:pt x="524" y="1905"/>
                    <a:pt x="953" y="1500"/>
                    <a:pt x="953" y="953"/>
                  </a:cubicBezTo>
                  <a:cubicBezTo>
                    <a:pt x="953" y="429"/>
                    <a:pt x="524" y="0"/>
                    <a:pt x="0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1" name="Google Shape;20801;p84"/>
            <p:cNvSpPr/>
            <p:nvPr/>
          </p:nvSpPr>
          <p:spPr>
            <a:xfrm>
              <a:off x="7455398" y="3057476"/>
              <a:ext cx="47017" cy="89730"/>
            </a:xfrm>
            <a:custGeom>
              <a:avLst/>
              <a:gdLst/>
              <a:ahLst/>
              <a:cxnLst/>
              <a:rect l="l" t="t" r="r" b="b"/>
              <a:pathLst>
                <a:path w="1573" h="3002" extrusionOk="0">
                  <a:moveTo>
                    <a:pt x="762" y="1"/>
                  </a:moveTo>
                  <a:cubicBezTo>
                    <a:pt x="358" y="1"/>
                    <a:pt x="0" y="358"/>
                    <a:pt x="0" y="763"/>
                  </a:cubicBezTo>
                  <a:lnTo>
                    <a:pt x="0" y="3001"/>
                  </a:lnTo>
                  <a:lnTo>
                    <a:pt x="1572" y="3001"/>
                  </a:lnTo>
                  <a:lnTo>
                    <a:pt x="1572" y="763"/>
                  </a:lnTo>
                  <a:cubicBezTo>
                    <a:pt x="1572" y="310"/>
                    <a:pt x="1215" y="1"/>
                    <a:pt x="810" y="1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2" name="Google Shape;20802;p84"/>
            <p:cNvSpPr/>
            <p:nvPr/>
          </p:nvSpPr>
          <p:spPr>
            <a:xfrm>
              <a:off x="7479609" y="3057476"/>
              <a:ext cx="22806" cy="89730"/>
            </a:xfrm>
            <a:custGeom>
              <a:avLst/>
              <a:gdLst/>
              <a:ahLst/>
              <a:cxnLst/>
              <a:rect l="l" t="t" r="r" b="b"/>
              <a:pathLst>
                <a:path w="763" h="3002" extrusionOk="0">
                  <a:moveTo>
                    <a:pt x="0" y="1"/>
                  </a:moveTo>
                  <a:lnTo>
                    <a:pt x="0" y="3001"/>
                  </a:lnTo>
                  <a:lnTo>
                    <a:pt x="762" y="3001"/>
                  </a:lnTo>
                  <a:lnTo>
                    <a:pt x="762" y="763"/>
                  </a:lnTo>
                  <a:cubicBezTo>
                    <a:pt x="762" y="310"/>
                    <a:pt x="429" y="1"/>
                    <a:pt x="0" y="1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3" name="Google Shape;20803;p84"/>
            <p:cNvSpPr/>
            <p:nvPr/>
          </p:nvSpPr>
          <p:spPr>
            <a:xfrm>
              <a:off x="7451123" y="3002687"/>
              <a:ext cx="56970" cy="56970"/>
            </a:xfrm>
            <a:custGeom>
              <a:avLst/>
              <a:gdLst/>
              <a:ahLst/>
              <a:cxnLst/>
              <a:rect l="l" t="t" r="r" b="b"/>
              <a:pathLst>
                <a:path w="1906" h="1906" extrusionOk="0">
                  <a:moveTo>
                    <a:pt x="953" y="0"/>
                  </a:moveTo>
                  <a:cubicBezTo>
                    <a:pt x="405" y="0"/>
                    <a:pt x="0" y="429"/>
                    <a:pt x="0" y="953"/>
                  </a:cubicBezTo>
                  <a:cubicBezTo>
                    <a:pt x="0" y="1500"/>
                    <a:pt x="405" y="1905"/>
                    <a:pt x="953" y="1905"/>
                  </a:cubicBezTo>
                  <a:cubicBezTo>
                    <a:pt x="1477" y="1905"/>
                    <a:pt x="1906" y="1500"/>
                    <a:pt x="1906" y="953"/>
                  </a:cubicBezTo>
                  <a:cubicBezTo>
                    <a:pt x="1906" y="429"/>
                    <a:pt x="1453" y="0"/>
                    <a:pt x="953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4" name="Google Shape;20804;p84"/>
            <p:cNvSpPr/>
            <p:nvPr/>
          </p:nvSpPr>
          <p:spPr>
            <a:xfrm>
              <a:off x="7478173" y="3002687"/>
              <a:ext cx="28485" cy="56970"/>
            </a:xfrm>
            <a:custGeom>
              <a:avLst/>
              <a:gdLst/>
              <a:ahLst/>
              <a:cxnLst/>
              <a:rect l="l" t="t" r="r" b="b"/>
              <a:pathLst>
                <a:path w="953" h="1906" extrusionOk="0">
                  <a:moveTo>
                    <a:pt x="0" y="0"/>
                  </a:moveTo>
                  <a:lnTo>
                    <a:pt x="0" y="1905"/>
                  </a:lnTo>
                  <a:cubicBezTo>
                    <a:pt x="548" y="1905"/>
                    <a:pt x="953" y="1500"/>
                    <a:pt x="953" y="953"/>
                  </a:cubicBezTo>
                  <a:cubicBezTo>
                    <a:pt x="953" y="429"/>
                    <a:pt x="548" y="0"/>
                    <a:pt x="0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5" name="Google Shape;20805;p84"/>
            <p:cNvSpPr/>
            <p:nvPr/>
          </p:nvSpPr>
          <p:spPr>
            <a:xfrm>
              <a:off x="7656141" y="3057476"/>
              <a:ext cx="47704" cy="89730"/>
            </a:xfrm>
            <a:custGeom>
              <a:avLst/>
              <a:gdLst/>
              <a:ahLst/>
              <a:cxnLst/>
              <a:rect l="l" t="t" r="r" b="b"/>
              <a:pathLst>
                <a:path w="1596" h="3002" extrusionOk="0">
                  <a:moveTo>
                    <a:pt x="786" y="1"/>
                  </a:moveTo>
                  <a:cubicBezTo>
                    <a:pt x="357" y="1"/>
                    <a:pt x="0" y="358"/>
                    <a:pt x="0" y="763"/>
                  </a:cubicBezTo>
                  <a:lnTo>
                    <a:pt x="0" y="3001"/>
                  </a:lnTo>
                  <a:lnTo>
                    <a:pt x="1596" y="3001"/>
                  </a:lnTo>
                  <a:lnTo>
                    <a:pt x="1596" y="763"/>
                  </a:lnTo>
                  <a:cubicBezTo>
                    <a:pt x="1596" y="310"/>
                    <a:pt x="1238" y="1"/>
                    <a:pt x="810" y="1"/>
                  </a:cubicBez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6" name="Google Shape;20806;p84"/>
            <p:cNvSpPr/>
            <p:nvPr/>
          </p:nvSpPr>
          <p:spPr>
            <a:xfrm>
              <a:off x="7680322" y="3057476"/>
              <a:ext cx="23523" cy="89730"/>
            </a:xfrm>
            <a:custGeom>
              <a:avLst/>
              <a:gdLst/>
              <a:ahLst/>
              <a:cxnLst/>
              <a:rect l="l" t="t" r="r" b="b"/>
              <a:pathLst>
                <a:path w="787" h="3002" extrusionOk="0">
                  <a:moveTo>
                    <a:pt x="1" y="1"/>
                  </a:moveTo>
                  <a:lnTo>
                    <a:pt x="1" y="3001"/>
                  </a:lnTo>
                  <a:lnTo>
                    <a:pt x="787" y="3001"/>
                  </a:lnTo>
                  <a:lnTo>
                    <a:pt x="787" y="763"/>
                  </a:lnTo>
                  <a:cubicBezTo>
                    <a:pt x="787" y="310"/>
                    <a:pt x="429" y="1"/>
                    <a:pt x="1" y="1"/>
                  </a:cubicBez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7" name="Google Shape;20807;p84"/>
            <p:cNvSpPr/>
            <p:nvPr/>
          </p:nvSpPr>
          <p:spPr>
            <a:xfrm>
              <a:off x="7651866" y="3002687"/>
              <a:ext cx="56970" cy="56970"/>
            </a:xfrm>
            <a:custGeom>
              <a:avLst/>
              <a:gdLst/>
              <a:ahLst/>
              <a:cxnLst/>
              <a:rect l="l" t="t" r="r" b="b"/>
              <a:pathLst>
                <a:path w="1906" h="1906" extrusionOk="0">
                  <a:moveTo>
                    <a:pt x="953" y="0"/>
                  </a:moveTo>
                  <a:cubicBezTo>
                    <a:pt x="429" y="0"/>
                    <a:pt x="0" y="429"/>
                    <a:pt x="0" y="953"/>
                  </a:cubicBezTo>
                  <a:cubicBezTo>
                    <a:pt x="0" y="1500"/>
                    <a:pt x="429" y="1905"/>
                    <a:pt x="953" y="1905"/>
                  </a:cubicBezTo>
                  <a:cubicBezTo>
                    <a:pt x="1500" y="1905"/>
                    <a:pt x="1905" y="1500"/>
                    <a:pt x="1905" y="953"/>
                  </a:cubicBezTo>
                  <a:cubicBezTo>
                    <a:pt x="1905" y="429"/>
                    <a:pt x="1453" y="0"/>
                    <a:pt x="953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8" name="Google Shape;20808;p84"/>
            <p:cNvSpPr/>
            <p:nvPr/>
          </p:nvSpPr>
          <p:spPr>
            <a:xfrm>
              <a:off x="7680322" y="3002687"/>
              <a:ext cx="28515" cy="56970"/>
            </a:xfrm>
            <a:custGeom>
              <a:avLst/>
              <a:gdLst/>
              <a:ahLst/>
              <a:cxnLst/>
              <a:rect l="l" t="t" r="r" b="b"/>
              <a:pathLst>
                <a:path w="954" h="1906" extrusionOk="0">
                  <a:moveTo>
                    <a:pt x="1" y="0"/>
                  </a:moveTo>
                  <a:lnTo>
                    <a:pt x="1" y="1905"/>
                  </a:lnTo>
                  <a:cubicBezTo>
                    <a:pt x="548" y="1905"/>
                    <a:pt x="953" y="1500"/>
                    <a:pt x="953" y="953"/>
                  </a:cubicBezTo>
                  <a:cubicBezTo>
                    <a:pt x="953" y="429"/>
                    <a:pt x="501" y="0"/>
                    <a:pt x="1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809" name="Google Shape;20809;p84"/>
          <p:cNvGrpSpPr/>
          <p:nvPr/>
        </p:nvGrpSpPr>
        <p:grpSpPr>
          <a:xfrm>
            <a:off x="7749188" y="3567852"/>
            <a:ext cx="345949" cy="344544"/>
            <a:chOff x="7406288" y="3567852"/>
            <a:chExt cx="345949" cy="344544"/>
          </a:xfrm>
        </p:grpSpPr>
        <p:sp>
          <p:nvSpPr>
            <p:cNvPr id="20810" name="Google Shape;20810;p84"/>
            <p:cNvSpPr/>
            <p:nvPr/>
          </p:nvSpPr>
          <p:spPr>
            <a:xfrm>
              <a:off x="7502385" y="3816988"/>
              <a:ext cx="171569" cy="95409"/>
            </a:xfrm>
            <a:custGeom>
              <a:avLst/>
              <a:gdLst/>
              <a:ahLst/>
              <a:cxnLst/>
              <a:rect l="l" t="t" r="r" b="b"/>
              <a:pathLst>
                <a:path w="5740" h="3192" extrusionOk="0">
                  <a:moveTo>
                    <a:pt x="4501" y="1"/>
                  </a:moveTo>
                  <a:cubicBezTo>
                    <a:pt x="3953" y="382"/>
                    <a:pt x="3310" y="620"/>
                    <a:pt x="2596" y="620"/>
                  </a:cubicBezTo>
                  <a:cubicBezTo>
                    <a:pt x="2120" y="620"/>
                    <a:pt x="1691" y="549"/>
                    <a:pt x="1310" y="358"/>
                  </a:cubicBezTo>
                  <a:lnTo>
                    <a:pt x="24" y="1144"/>
                  </a:lnTo>
                  <a:lnTo>
                    <a:pt x="0" y="2597"/>
                  </a:lnTo>
                  <a:cubicBezTo>
                    <a:pt x="786" y="2978"/>
                    <a:pt x="1643" y="3192"/>
                    <a:pt x="2572" y="3192"/>
                  </a:cubicBezTo>
                  <a:cubicBezTo>
                    <a:pt x="3763" y="3192"/>
                    <a:pt x="4834" y="2835"/>
                    <a:pt x="5739" y="2239"/>
                  </a:cubicBezTo>
                  <a:lnTo>
                    <a:pt x="4501" y="1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1" name="Google Shape;20811;p84"/>
            <p:cNvSpPr/>
            <p:nvPr/>
          </p:nvSpPr>
          <p:spPr>
            <a:xfrm>
              <a:off x="7579263" y="3816988"/>
              <a:ext cx="94692" cy="95409"/>
            </a:xfrm>
            <a:custGeom>
              <a:avLst/>
              <a:gdLst/>
              <a:ahLst/>
              <a:cxnLst/>
              <a:rect l="l" t="t" r="r" b="b"/>
              <a:pathLst>
                <a:path w="3168" h="3192" extrusionOk="0">
                  <a:moveTo>
                    <a:pt x="1905" y="1"/>
                  </a:moveTo>
                  <a:cubicBezTo>
                    <a:pt x="1358" y="382"/>
                    <a:pt x="715" y="620"/>
                    <a:pt x="0" y="620"/>
                  </a:cubicBezTo>
                  <a:lnTo>
                    <a:pt x="0" y="3192"/>
                  </a:lnTo>
                  <a:cubicBezTo>
                    <a:pt x="1191" y="3192"/>
                    <a:pt x="2262" y="2835"/>
                    <a:pt x="3167" y="2239"/>
                  </a:cubicBezTo>
                  <a:lnTo>
                    <a:pt x="1905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2" name="Google Shape;20812;p84"/>
            <p:cNvSpPr/>
            <p:nvPr/>
          </p:nvSpPr>
          <p:spPr>
            <a:xfrm>
              <a:off x="7636921" y="3728721"/>
              <a:ext cx="115316" cy="154501"/>
            </a:xfrm>
            <a:custGeom>
              <a:avLst/>
              <a:gdLst/>
              <a:ahLst/>
              <a:cxnLst/>
              <a:rect l="l" t="t" r="r" b="b"/>
              <a:pathLst>
                <a:path w="3858" h="5169" extrusionOk="0">
                  <a:moveTo>
                    <a:pt x="1238" y="1"/>
                  </a:moveTo>
                  <a:cubicBezTo>
                    <a:pt x="1238" y="120"/>
                    <a:pt x="1286" y="239"/>
                    <a:pt x="1286" y="358"/>
                  </a:cubicBezTo>
                  <a:cubicBezTo>
                    <a:pt x="1286" y="1406"/>
                    <a:pt x="762" y="2358"/>
                    <a:pt x="0" y="2930"/>
                  </a:cubicBezTo>
                  <a:lnTo>
                    <a:pt x="24" y="4406"/>
                  </a:lnTo>
                  <a:lnTo>
                    <a:pt x="1286" y="5169"/>
                  </a:lnTo>
                  <a:cubicBezTo>
                    <a:pt x="2834" y="4121"/>
                    <a:pt x="3858" y="2358"/>
                    <a:pt x="3858" y="358"/>
                  </a:cubicBezTo>
                  <a:cubicBezTo>
                    <a:pt x="3834" y="287"/>
                    <a:pt x="3834" y="168"/>
                    <a:pt x="3810" y="48"/>
                  </a:cubicBezTo>
                  <a:lnTo>
                    <a:pt x="123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3" name="Google Shape;20813;p84"/>
            <p:cNvSpPr/>
            <p:nvPr/>
          </p:nvSpPr>
          <p:spPr>
            <a:xfrm>
              <a:off x="7406975" y="3719485"/>
              <a:ext cx="134565" cy="175126"/>
            </a:xfrm>
            <a:custGeom>
              <a:avLst/>
              <a:gdLst/>
              <a:ahLst/>
              <a:cxnLst/>
              <a:rect l="l" t="t" r="r" b="b"/>
              <a:pathLst>
                <a:path w="4502" h="5859" extrusionOk="0">
                  <a:moveTo>
                    <a:pt x="1287" y="0"/>
                  </a:moveTo>
                  <a:lnTo>
                    <a:pt x="1" y="1072"/>
                  </a:lnTo>
                  <a:cubicBezTo>
                    <a:pt x="120" y="3168"/>
                    <a:pt x="1406" y="4954"/>
                    <a:pt x="3192" y="5859"/>
                  </a:cubicBezTo>
                  <a:lnTo>
                    <a:pt x="3216" y="4406"/>
                  </a:lnTo>
                  <a:lnTo>
                    <a:pt x="4502" y="3644"/>
                  </a:lnTo>
                  <a:cubicBezTo>
                    <a:pt x="3454" y="3215"/>
                    <a:pt x="2716" y="2263"/>
                    <a:pt x="2597" y="1096"/>
                  </a:cubicBezTo>
                  <a:lnTo>
                    <a:pt x="1287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4" name="Google Shape;20814;p84"/>
            <p:cNvSpPr/>
            <p:nvPr/>
          </p:nvSpPr>
          <p:spPr>
            <a:xfrm>
              <a:off x="7616984" y="3586354"/>
              <a:ext cx="134565" cy="165172"/>
            </a:xfrm>
            <a:custGeom>
              <a:avLst/>
              <a:gdLst/>
              <a:ahLst/>
              <a:cxnLst/>
              <a:rect l="l" t="t" r="r" b="b"/>
              <a:pathLst>
                <a:path w="4502" h="5526" extrusionOk="0">
                  <a:moveTo>
                    <a:pt x="1310" y="1"/>
                  </a:moveTo>
                  <a:lnTo>
                    <a:pt x="0" y="2239"/>
                  </a:lnTo>
                  <a:cubicBezTo>
                    <a:pt x="1048" y="2692"/>
                    <a:pt x="1786" y="3645"/>
                    <a:pt x="1905" y="4811"/>
                  </a:cubicBezTo>
                  <a:lnTo>
                    <a:pt x="3215" y="5526"/>
                  </a:lnTo>
                  <a:lnTo>
                    <a:pt x="4501" y="4811"/>
                  </a:lnTo>
                  <a:cubicBezTo>
                    <a:pt x="4382" y="2692"/>
                    <a:pt x="3096" y="906"/>
                    <a:pt x="1310" y="1"/>
                  </a:cubicBez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5" name="Google Shape;20815;p84"/>
            <p:cNvSpPr/>
            <p:nvPr/>
          </p:nvSpPr>
          <p:spPr>
            <a:xfrm>
              <a:off x="7483853" y="3568570"/>
              <a:ext cx="172316" cy="95409"/>
            </a:xfrm>
            <a:custGeom>
              <a:avLst/>
              <a:gdLst/>
              <a:ahLst/>
              <a:cxnLst/>
              <a:rect l="l" t="t" r="r" b="b"/>
              <a:pathLst>
                <a:path w="5765" h="3192" extrusionOk="0">
                  <a:moveTo>
                    <a:pt x="3192" y="1"/>
                  </a:moveTo>
                  <a:cubicBezTo>
                    <a:pt x="2001" y="1"/>
                    <a:pt x="930" y="358"/>
                    <a:pt x="1" y="953"/>
                  </a:cubicBezTo>
                  <a:lnTo>
                    <a:pt x="1287" y="3192"/>
                  </a:lnTo>
                  <a:cubicBezTo>
                    <a:pt x="1811" y="2811"/>
                    <a:pt x="2478" y="2573"/>
                    <a:pt x="3192" y="2573"/>
                  </a:cubicBezTo>
                  <a:cubicBezTo>
                    <a:pt x="3668" y="2573"/>
                    <a:pt x="4073" y="2668"/>
                    <a:pt x="4454" y="2834"/>
                  </a:cubicBezTo>
                  <a:lnTo>
                    <a:pt x="5740" y="2072"/>
                  </a:lnTo>
                  <a:lnTo>
                    <a:pt x="5764" y="596"/>
                  </a:lnTo>
                  <a:cubicBezTo>
                    <a:pt x="5002" y="215"/>
                    <a:pt x="4097" y="1"/>
                    <a:pt x="3192" y="1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6" name="Google Shape;20816;p84"/>
            <p:cNvSpPr/>
            <p:nvPr/>
          </p:nvSpPr>
          <p:spPr>
            <a:xfrm>
              <a:off x="7579263" y="3567852"/>
              <a:ext cx="76907" cy="84738"/>
            </a:xfrm>
            <a:custGeom>
              <a:avLst/>
              <a:gdLst/>
              <a:ahLst/>
              <a:cxnLst/>
              <a:rect l="l" t="t" r="r" b="b"/>
              <a:pathLst>
                <a:path w="2573" h="2835" extrusionOk="0">
                  <a:moveTo>
                    <a:pt x="0" y="1"/>
                  </a:moveTo>
                  <a:lnTo>
                    <a:pt x="0" y="2573"/>
                  </a:lnTo>
                  <a:cubicBezTo>
                    <a:pt x="476" y="2573"/>
                    <a:pt x="881" y="2644"/>
                    <a:pt x="1262" y="2835"/>
                  </a:cubicBezTo>
                  <a:lnTo>
                    <a:pt x="2548" y="2096"/>
                  </a:lnTo>
                  <a:lnTo>
                    <a:pt x="2572" y="620"/>
                  </a:lnTo>
                  <a:cubicBezTo>
                    <a:pt x="1810" y="239"/>
                    <a:pt x="953" y="25"/>
                    <a:pt x="0" y="1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7" name="Google Shape;20817;p84"/>
            <p:cNvSpPr/>
            <p:nvPr/>
          </p:nvSpPr>
          <p:spPr>
            <a:xfrm>
              <a:off x="7406288" y="3598460"/>
              <a:ext cx="116033" cy="153784"/>
            </a:xfrm>
            <a:custGeom>
              <a:avLst/>
              <a:gdLst/>
              <a:ahLst/>
              <a:cxnLst/>
              <a:rect l="l" t="t" r="r" b="b"/>
              <a:pathLst>
                <a:path w="3882" h="5145" extrusionOk="0">
                  <a:moveTo>
                    <a:pt x="2596" y="1"/>
                  </a:moveTo>
                  <a:cubicBezTo>
                    <a:pt x="1048" y="1025"/>
                    <a:pt x="0" y="2787"/>
                    <a:pt x="0" y="4787"/>
                  </a:cubicBezTo>
                  <a:lnTo>
                    <a:pt x="0" y="5145"/>
                  </a:lnTo>
                  <a:lnTo>
                    <a:pt x="1286" y="4430"/>
                  </a:lnTo>
                  <a:lnTo>
                    <a:pt x="2620" y="5145"/>
                  </a:lnTo>
                  <a:cubicBezTo>
                    <a:pt x="2620" y="5026"/>
                    <a:pt x="2596" y="4907"/>
                    <a:pt x="2596" y="4787"/>
                  </a:cubicBezTo>
                  <a:cubicBezTo>
                    <a:pt x="2596" y="3740"/>
                    <a:pt x="3096" y="2787"/>
                    <a:pt x="3882" y="2216"/>
                  </a:cubicBezTo>
                  <a:lnTo>
                    <a:pt x="3834" y="739"/>
                  </a:lnTo>
                  <a:lnTo>
                    <a:pt x="2596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8" name="Google Shape;20818;p84"/>
            <p:cNvSpPr/>
            <p:nvPr/>
          </p:nvSpPr>
          <p:spPr>
            <a:xfrm>
              <a:off x="7478173" y="3639051"/>
              <a:ext cx="202893" cy="202893"/>
            </a:xfrm>
            <a:custGeom>
              <a:avLst/>
              <a:gdLst/>
              <a:ahLst/>
              <a:cxnLst/>
              <a:rect l="l" t="t" r="r" b="b"/>
              <a:pathLst>
                <a:path w="6788" h="6788" extrusionOk="0">
                  <a:moveTo>
                    <a:pt x="3406" y="0"/>
                  </a:moveTo>
                  <a:cubicBezTo>
                    <a:pt x="1525" y="0"/>
                    <a:pt x="0" y="1524"/>
                    <a:pt x="0" y="3382"/>
                  </a:cubicBezTo>
                  <a:cubicBezTo>
                    <a:pt x="0" y="5263"/>
                    <a:pt x="1525" y="6787"/>
                    <a:pt x="3406" y="6787"/>
                  </a:cubicBezTo>
                  <a:cubicBezTo>
                    <a:pt x="5263" y="6787"/>
                    <a:pt x="6788" y="5263"/>
                    <a:pt x="6788" y="3382"/>
                  </a:cubicBezTo>
                  <a:cubicBezTo>
                    <a:pt x="6788" y="1524"/>
                    <a:pt x="5263" y="0"/>
                    <a:pt x="3406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9" name="Google Shape;20819;p84"/>
            <p:cNvSpPr/>
            <p:nvPr/>
          </p:nvSpPr>
          <p:spPr>
            <a:xfrm>
              <a:off x="7579950" y="3638333"/>
              <a:ext cx="101118" cy="203611"/>
            </a:xfrm>
            <a:custGeom>
              <a:avLst/>
              <a:gdLst/>
              <a:ahLst/>
              <a:cxnLst/>
              <a:rect l="l" t="t" r="r" b="b"/>
              <a:pathLst>
                <a:path w="3383" h="6812" extrusionOk="0">
                  <a:moveTo>
                    <a:pt x="1" y="0"/>
                  </a:moveTo>
                  <a:lnTo>
                    <a:pt x="1" y="6811"/>
                  </a:lnTo>
                  <a:cubicBezTo>
                    <a:pt x="1882" y="6811"/>
                    <a:pt x="3383" y="5287"/>
                    <a:pt x="3383" y="3430"/>
                  </a:cubicBezTo>
                  <a:cubicBezTo>
                    <a:pt x="3383" y="1548"/>
                    <a:pt x="1882" y="24"/>
                    <a:pt x="1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820" name="Google Shape;20820;p84"/>
          <p:cNvGrpSpPr/>
          <p:nvPr/>
        </p:nvGrpSpPr>
        <p:grpSpPr>
          <a:xfrm>
            <a:off x="7008816" y="3575683"/>
            <a:ext cx="343109" cy="344545"/>
            <a:chOff x="6742116" y="3575683"/>
            <a:chExt cx="343109" cy="344545"/>
          </a:xfrm>
        </p:grpSpPr>
        <p:sp>
          <p:nvSpPr>
            <p:cNvPr id="20821" name="Google Shape;20821;p84"/>
            <p:cNvSpPr/>
            <p:nvPr/>
          </p:nvSpPr>
          <p:spPr>
            <a:xfrm>
              <a:off x="6967041" y="3708814"/>
              <a:ext cx="118185" cy="77594"/>
            </a:xfrm>
            <a:custGeom>
              <a:avLst/>
              <a:gdLst/>
              <a:ahLst/>
              <a:cxnLst/>
              <a:rect l="l" t="t" r="r" b="b"/>
              <a:pathLst>
                <a:path w="3954" h="2596" extrusionOk="0">
                  <a:moveTo>
                    <a:pt x="1096" y="0"/>
                  </a:moveTo>
                  <a:lnTo>
                    <a:pt x="1" y="1310"/>
                  </a:lnTo>
                  <a:lnTo>
                    <a:pt x="1096" y="2596"/>
                  </a:lnTo>
                  <a:lnTo>
                    <a:pt x="3954" y="2596"/>
                  </a:lnTo>
                  <a:lnTo>
                    <a:pt x="3954" y="0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2" name="Google Shape;20822;p84"/>
            <p:cNvSpPr/>
            <p:nvPr/>
          </p:nvSpPr>
          <p:spPr>
            <a:xfrm>
              <a:off x="6967758" y="3748658"/>
              <a:ext cx="117468" cy="39186"/>
            </a:xfrm>
            <a:custGeom>
              <a:avLst/>
              <a:gdLst/>
              <a:ahLst/>
              <a:cxnLst/>
              <a:rect l="l" t="t" r="r" b="b"/>
              <a:pathLst>
                <a:path w="3930" h="1311" extrusionOk="0">
                  <a:moveTo>
                    <a:pt x="1" y="1"/>
                  </a:moveTo>
                  <a:lnTo>
                    <a:pt x="1120" y="1310"/>
                  </a:lnTo>
                  <a:lnTo>
                    <a:pt x="3930" y="1310"/>
                  </a:lnTo>
                  <a:lnTo>
                    <a:pt x="3930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3" name="Google Shape;20823;p84"/>
            <p:cNvSpPr/>
            <p:nvPr/>
          </p:nvSpPr>
          <p:spPr>
            <a:xfrm>
              <a:off x="6742116" y="3607726"/>
              <a:ext cx="118185" cy="78312"/>
            </a:xfrm>
            <a:custGeom>
              <a:avLst/>
              <a:gdLst/>
              <a:ahLst/>
              <a:cxnLst/>
              <a:rect l="l" t="t" r="r" b="b"/>
              <a:pathLst>
                <a:path w="3954" h="2620" extrusionOk="0">
                  <a:moveTo>
                    <a:pt x="0" y="0"/>
                  </a:moveTo>
                  <a:lnTo>
                    <a:pt x="0" y="2620"/>
                  </a:lnTo>
                  <a:lnTo>
                    <a:pt x="2858" y="2620"/>
                  </a:lnTo>
                  <a:lnTo>
                    <a:pt x="3954" y="1310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4" name="Google Shape;20824;p84"/>
            <p:cNvSpPr/>
            <p:nvPr/>
          </p:nvSpPr>
          <p:spPr>
            <a:xfrm>
              <a:off x="6742116" y="3648287"/>
              <a:ext cx="117468" cy="38468"/>
            </a:xfrm>
            <a:custGeom>
              <a:avLst/>
              <a:gdLst/>
              <a:ahLst/>
              <a:cxnLst/>
              <a:rect l="l" t="t" r="r" b="b"/>
              <a:pathLst>
                <a:path w="3930" h="1287" extrusionOk="0">
                  <a:moveTo>
                    <a:pt x="0" y="1"/>
                  </a:moveTo>
                  <a:lnTo>
                    <a:pt x="0" y="1287"/>
                  </a:lnTo>
                  <a:lnTo>
                    <a:pt x="2834" y="1287"/>
                  </a:lnTo>
                  <a:lnTo>
                    <a:pt x="3930" y="1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5" name="Google Shape;20825;p84"/>
            <p:cNvSpPr/>
            <p:nvPr/>
          </p:nvSpPr>
          <p:spPr>
            <a:xfrm>
              <a:off x="6742116" y="3809156"/>
              <a:ext cx="118185" cy="78342"/>
            </a:xfrm>
            <a:custGeom>
              <a:avLst/>
              <a:gdLst/>
              <a:ahLst/>
              <a:cxnLst/>
              <a:rect l="l" t="t" r="r" b="b"/>
              <a:pathLst>
                <a:path w="3954" h="2621" extrusionOk="0">
                  <a:moveTo>
                    <a:pt x="0" y="1"/>
                  </a:moveTo>
                  <a:lnTo>
                    <a:pt x="0" y="2620"/>
                  </a:lnTo>
                  <a:lnTo>
                    <a:pt x="2858" y="2620"/>
                  </a:lnTo>
                  <a:lnTo>
                    <a:pt x="3954" y="1311"/>
                  </a:lnTo>
                  <a:lnTo>
                    <a:pt x="2858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6" name="Google Shape;20826;p84"/>
            <p:cNvSpPr/>
            <p:nvPr/>
          </p:nvSpPr>
          <p:spPr>
            <a:xfrm>
              <a:off x="6742116" y="3849030"/>
              <a:ext cx="117468" cy="39186"/>
            </a:xfrm>
            <a:custGeom>
              <a:avLst/>
              <a:gdLst/>
              <a:ahLst/>
              <a:cxnLst/>
              <a:rect l="l" t="t" r="r" b="b"/>
              <a:pathLst>
                <a:path w="3930" h="1311" extrusionOk="0">
                  <a:moveTo>
                    <a:pt x="0" y="0"/>
                  </a:moveTo>
                  <a:lnTo>
                    <a:pt x="0" y="1310"/>
                  </a:lnTo>
                  <a:lnTo>
                    <a:pt x="2834" y="1310"/>
                  </a:lnTo>
                  <a:lnTo>
                    <a:pt x="3930" y="0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7" name="Google Shape;20827;p84"/>
            <p:cNvSpPr/>
            <p:nvPr/>
          </p:nvSpPr>
          <p:spPr>
            <a:xfrm>
              <a:off x="6903703" y="3770030"/>
              <a:ext cx="20654" cy="56970"/>
            </a:xfrm>
            <a:custGeom>
              <a:avLst/>
              <a:gdLst/>
              <a:ahLst/>
              <a:cxnLst/>
              <a:rect l="l" t="t" r="r" b="b"/>
              <a:pathLst>
                <a:path w="691" h="1906" extrusionOk="0">
                  <a:moveTo>
                    <a:pt x="0" y="0"/>
                  </a:moveTo>
                  <a:lnTo>
                    <a:pt x="0" y="1905"/>
                  </a:lnTo>
                  <a:lnTo>
                    <a:pt x="691" y="1905"/>
                  </a:lnTo>
                  <a:lnTo>
                    <a:pt x="691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8" name="Google Shape;20828;p84"/>
            <p:cNvSpPr/>
            <p:nvPr/>
          </p:nvSpPr>
          <p:spPr>
            <a:xfrm>
              <a:off x="6903703" y="3575683"/>
              <a:ext cx="20654" cy="49857"/>
            </a:xfrm>
            <a:custGeom>
              <a:avLst/>
              <a:gdLst/>
              <a:ahLst/>
              <a:cxnLst/>
              <a:rect l="l" t="t" r="r" b="b"/>
              <a:pathLst>
                <a:path w="691" h="1668" extrusionOk="0">
                  <a:moveTo>
                    <a:pt x="0" y="1"/>
                  </a:moveTo>
                  <a:lnTo>
                    <a:pt x="0" y="1668"/>
                  </a:lnTo>
                  <a:lnTo>
                    <a:pt x="691" y="1668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9" name="Google Shape;20829;p84"/>
            <p:cNvSpPr/>
            <p:nvPr/>
          </p:nvSpPr>
          <p:spPr>
            <a:xfrm>
              <a:off x="6903703" y="3669658"/>
              <a:ext cx="20654" cy="56970"/>
            </a:xfrm>
            <a:custGeom>
              <a:avLst/>
              <a:gdLst/>
              <a:ahLst/>
              <a:cxnLst/>
              <a:rect l="l" t="t" r="r" b="b"/>
              <a:pathLst>
                <a:path w="691" h="1906" extrusionOk="0">
                  <a:moveTo>
                    <a:pt x="0" y="0"/>
                  </a:moveTo>
                  <a:lnTo>
                    <a:pt x="0" y="1905"/>
                  </a:lnTo>
                  <a:lnTo>
                    <a:pt x="691" y="1905"/>
                  </a:lnTo>
                  <a:lnTo>
                    <a:pt x="691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0" name="Google Shape;20830;p84"/>
            <p:cNvSpPr/>
            <p:nvPr/>
          </p:nvSpPr>
          <p:spPr>
            <a:xfrm>
              <a:off x="6903703" y="3870371"/>
              <a:ext cx="20654" cy="49857"/>
            </a:xfrm>
            <a:custGeom>
              <a:avLst/>
              <a:gdLst/>
              <a:ahLst/>
              <a:cxnLst/>
              <a:rect l="l" t="t" r="r" b="b"/>
              <a:pathLst>
                <a:path w="691" h="1668" extrusionOk="0">
                  <a:moveTo>
                    <a:pt x="0" y="1"/>
                  </a:moveTo>
                  <a:lnTo>
                    <a:pt x="0" y="1668"/>
                  </a:lnTo>
                  <a:lnTo>
                    <a:pt x="691" y="1668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1" name="Google Shape;20831;p84"/>
            <p:cNvSpPr/>
            <p:nvPr/>
          </p:nvSpPr>
          <p:spPr>
            <a:xfrm>
              <a:off x="6881645" y="3614839"/>
              <a:ext cx="64084" cy="6408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1"/>
                  </a:moveTo>
                  <a:cubicBezTo>
                    <a:pt x="476" y="1"/>
                    <a:pt x="0" y="477"/>
                    <a:pt x="0" y="1072"/>
                  </a:cubicBezTo>
                  <a:cubicBezTo>
                    <a:pt x="0" y="1668"/>
                    <a:pt x="476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2" name="Google Shape;20832;p84"/>
            <p:cNvSpPr/>
            <p:nvPr/>
          </p:nvSpPr>
          <p:spPr>
            <a:xfrm>
              <a:off x="6881645" y="3646882"/>
              <a:ext cx="64084" cy="32042"/>
            </a:xfrm>
            <a:custGeom>
              <a:avLst/>
              <a:gdLst/>
              <a:ahLst/>
              <a:cxnLst/>
              <a:rect l="l" t="t" r="r" b="b"/>
              <a:pathLst>
                <a:path w="2144" h="1072" extrusionOk="0">
                  <a:moveTo>
                    <a:pt x="0" y="0"/>
                  </a:moveTo>
                  <a:cubicBezTo>
                    <a:pt x="0" y="596"/>
                    <a:pt x="476" y="1072"/>
                    <a:pt x="1072" y="1072"/>
                  </a:cubicBezTo>
                  <a:cubicBezTo>
                    <a:pt x="1667" y="1072"/>
                    <a:pt x="2143" y="596"/>
                    <a:pt x="2143" y="0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3" name="Google Shape;20833;p84"/>
            <p:cNvSpPr/>
            <p:nvPr/>
          </p:nvSpPr>
          <p:spPr>
            <a:xfrm>
              <a:off x="6881645" y="3715929"/>
              <a:ext cx="64084" cy="6408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0"/>
                  </a:moveTo>
                  <a:cubicBezTo>
                    <a:pt x="476" y="0"/>
                    <a:pt x="0" y="476"/>
                    <a:pt x="0" y="1072"/>
                  </a:cubicBezTo>
                  <a:cubicBezTo>
                    <a:pt x="0" y="1667"/>
                    <a:pt x="476" y="2143"/>
                    <a:pt x="1072" y="2143"/>
                  </a:cubicBezTo>
                  <a:cubicBezTo>
                    <a:pt x="1667" y="2143"/>
                    <a:pt x="2143" y="1667"/>
                    <a:pt x="2143" y="1072"/>
                  </a:cubicBezTo>
                  <a:cubicBezTo>
                    <a:pt x="2143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4" name="Google Shape;20834;p84"/>
            <p:cNvSpPr/>
            <p:nvPr/>
          </p:nvSpPr>
          <p:spPr>
            <a:xfrm>
              <a:off x="6881645" y="3748658"/>
              <a:ext cx="64084" cy="32072"/>
            </a:xfrm>
            <a:custGeom>
              <a:avLst/>
              <a:gdLst/>
              <a:ahLst/>
              <a:cxnLst/>
              <a:rect l="l" t="t" r="r" b="b"/>
              <a:pathLst>
                <a:path w="2144" h="1073" extrusionOk="0">
                  <a:moveTo>
                    <a:pt x="0" y="1"/>
                  </a:moveTo>
                  <a:cubicBezTo>
                    <a:pt x="0" y="596"/>
                    <a:pt x="476" y="1072"/>
                    <a:pt x="1072" y="1072"/>
                  </a:cubicBezTo>
                  <a:cubicBezTo>
                    <a:pt x="1667" y="1072"/>
                    <a:pt x="2143" y="596"/>
                    <a:pt x="2143" y="1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5" name="Google Shape;20835;p84"/>
            <p:cNvSpPr/>
            <p:nvPr/>
          </p:nvSpPr>
          <p:spPr>
            <a:xfrm>
              <a:off x="6881645" y="3816988"/>
              <a:ext cx="64084" cy="64114"/>
            </a:xfrm>
            <a:custGeom>
              <a:avLst/>
              <a:gdLst/>
              <a:ahLst/>
              <a:cxnLst/>
              <a:rect l="l" t="t" r="r" b="b"/>
              <a:pathLst>
                <a:path w="2144" h="2145" extrusionOk="0">
                  <a:moveTo>
                    <a:pt x="1072" y="1"/>
                  </a:moveTo>
                  <a:cubicBezTo>
                    <a:pt x="476" y="1"/>
                    <a:pt x="0" y="477"/>
                    <a:pt x="0" y="1072"/>
                  </a:cubicBezTo>
                  <a:cubicBezTo>
                    <a:pt x="0" y="1668"/>
                    <a:pt x="476" y="2144"/>
                    <a:pt x="1072" y="2144"/>
                  </a:cubicBezTo>
                  <a:cubicBezTo>
                    <a:pt x="1667" y="2120"/>
                    <a:pt x="2143" y="1644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6" name="Google Shape;20836;p84"/>
            <p:cNvSpPr/>
            <p:nvPr/>
          </p:nvSpPr>
          <p:spPr>
            <a:xfrm>
              <a:off x="6881645" y="3849030"/>
              <a:ext cx="64084" cy="32072"/>
            </a:xfrm>
            <a:custGeom>
              <a:avLst/>
              <a:gdLst/>
              <a:ahLst/>
              <a:cxnLst/>
              <a:rect l="l" t="t" r="r" b="b"/>
              <a:pathLst>
                <a:path w="2144" h="1073" extrusionOk="0">
                  <a:moveTo>
                    <a:pt x="0" y="0"/>
                  </a:moveTo>
                  <a:cubicBezTo>
                    <a:pt x="0" y="596"/>
                    <a:pt x="476" y="1072"/>
                    <a:pt x="1072" y="1072"/>
                  </a:cubicBezTo>
                  <a:cubicBezTo>
                    <a:pt x="1667" y="1072"/>
                    <a:pt x="2143" y="596"/>
                    <a:pt x="2143" y="0"/>
                  </a:cubicBez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837" name="Google Shape;20837;p84"/>
          <p:cNvGrpSpPr/>
          <p:nvPr/>
        </p:nvGrpSpPr>
        <p:grpSpPr>
          <a:xfrm>
            <a:off x="6273438" y="3579240"/>
            <a:ext cx="343826" cy="344544"/>
            <a:chOff x="6082938" y="3579240"/>
            <a:chExt cx="343826" cy="344544"/>
          </a:xfrm>
        </p:grpSpPr>
        <p:sp>
          <p:nvSpPr>
            <p:cNvPr id="20838" name="Google Shape;20838;p84"/>
            <p:cNvSpPr/>
            <p:nvPr/>
          </p:nvSpPr>
          <p:spPr>
            <a:xfrm>
              <a:off x="6175478" y="3579240"/>
              <a:ext cx="64084" cy="128168"/>
            </a:xfrm>
            <a:custGeom>
              <a:avLst/>
              <a:gdLst/>
              <a:ahLst/>
              <a:cxnLst/>
              <a:rect l="l" t="t" r="r" b="b"/>
              <a:pathLst>
                <a:path w="2144" h="4288" extrusionOk="0">
                  <a:moveTo>
                    <a:pt x="334" y="1"/>
                  </a:moveTo>
                  <a:lnTo>
                    <a:pt x="0" y="1858"/>
                  </a:lnTo>
                  <a:lnTo>
                    <a:pt x="334" y="2454"/>
                  </a:lnTo>
                  <a:lnTo>
                    <a:pt x="1072" y="3740"/>
                  </a:lnTo>
                  <a:lnTo>
                    <a:pt x="1882" y="4287"/>
                  </a:lnTo>
                  <a:lnTo>
                    <a:pt x="2144" y="2454"/>
                  </a:lnTo>
                  <a:lnTo>
                    <a:pt x="1882" y="1858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9" name="Google Shape;20839;p84"/>
            <p:cNvSpPr/>
            <p:nvPr/>
          </p:nvSpPr>
          <p:spPr>
            <a:xfrm>
              <a:off x="6230984" y="3633342"/>
              <a:ext cx="195780" cy="82616"/>
            </a:xfrm>
            <a:custGeom>
              <a:avLst/>
              <a:gdLst/>
              <a:ahLst/>
              <a:cxnLst/>
              <a:rect l="l" t="t" r="r" b="b"/>
              <a:pathLst>
                <a:path w="6550" h="2764" extrusionOk="0">
                  <a:moveTo>
                    <a:pt x="25" y="1"/>
                  </a:moveTo>
                  <a:lnTo>
                    <a:pt x="25" y="2454"/>
                  </a:lnTo>
                  <a:lnTo>
                    <a:pt x="1" y="2454"/>
                  </a:lnTo>
                  <a:lnTo>
                    <a:pt x="3263" y="2763"/>
                  </a:lnTo>
                  <a:lnTo>
                    <a:pt x="5597" y="2454"/>
                  </a:lnTo>
                  <a:lnTo>
                    <a:pt x="6550" y="1239"/>
                  </a:lnTo>
                  <a:lnTo>
                    <a:pt x="5597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0" name="Google Shape;20840;p84"/>
            <p:cNvSpPr/>
            <p:nvPr/>
          </p:nvSpPr>
          <p:spPr>
            <a:xfrm>
              <a:off x="6082938" y="3579240"/>
              <a:ext cx="101805" cy="84738"/>
            </a:xfrm>
            <a:custGeom>
              <a:avLst/>
              <a:gdLst/>
              <a:ahLst/>
              <a:cxnLst/>
              <a:rect l="l" t="t" r="r" b="b"/>
              <a:pathLst>
                <a:path w="3406" h="2835" extrusionOk="0">
                  <a:moveTo>
                    <a:pt x="0" y="1"/>
                  </a:moveTo>
                  <a:lnTo>
                    <a:pt x="0" y="2430"/>
                  </a:lnTo>
                  <a:lnTo>
                    <a:pt x="1691" y="2835"/>
                  </a:lnTo>
                  <a:lnTo>
                    <a:pt x="3406" y="2430"/>
                  </a:lnTo>
                  <a:lnTo>
                    <a:pt x="3406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1" name="Google Shape;20841;p84"/>
            <p:cNvSpPr/>
            <p:nvPr/>
          </p:nvSpPr>
          <p:spPr>
            <a:xfrm>
              <a:off x="6175478" y="3651844"/>
              <a:ext cx="64084" cy="128168"/>
            </a:xfrm>
            <a:custGeom>
              <a:avLst/>
              <a:gdLst/>
              <a:ahLst/>
              <a:cxnLst/>
              <a:rect l="l" t="t" r="r" b="b"/>
              <a:pathLst>
                <a:path w="2144" h="4288" extrusionOk="0">
                  <a:moveTo>
                    <a:pt x="334" y="1"/>
                  </a:moveTo>
                  <a:lnTo>
                    <a:pt x="0" y="1835"/>
                  </a:lnTo>
                  <a:lnTo>
                    <a:pt x="334" y="2430"/>
                  </a:lnTo>
                  <a:lnTo>
                    <a:pt x="1072" y="3716"/>
                  </a:lnTo>
                  <a:lnTo>
                    <a:pt x="1882" y="4287"/>
                  </a:lnTo>
                  <a:lnTo>
                    <a:pt x="2144" y="2430"/>
                  </a:lnTo>
                  <a:lnTo>
                    <a:pt x="1882" y="1835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2" name="Google Shape;20842;p84"/>
            <p:cNvSpPr/>
            <p:nvPr/>
          </p:nvSpPr>
          <p:spPr>
            <a:xfrm>
              <a:off x="6230984" y="3705945"/>
              <a:ext cx="195780" cy="81899"/>
            </a:xfrm>
            <a:custGeom>
              <a:avLst/>
              <a:gdLst/>
              <a:ahLst/>
              <a:cxnLst/>
              <a:rect l="l" t="t" r="r" b="b"/>
              <a:pathLst>
                <a:path w="6550" h="2740" extrusionOk="0">
                  <a:moveTo>
                    <a:pt x="25" y="1"/>
                  </a:moveTo>
                  <a:lnTo>
                    <a:pt x="25" y="2430"/>
                  </a:lnTo>
                  <a:lnTo>
                    <a:pt x="1" y="2430"/>
                  </a:lnTo>
                  <a:lnTo>
                    <a:pt x="3263" y="2739"/>
                  </a:lnTo>
                  <a:lnTo>
                    <a:pt x="5597" y="2430"/>
                  </a:lnTo>
                  <a:lnTo>
                    <a:pt x="6550" y="1215"/>
                  </a:lnTo>
                  <a:lnTo>
                    <a:pt x="5597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3" name="Google Shape;20843;p84"/>
            <p:cNvSpPr/>
            <p:nvPr/>
          </p:nvSpPr>
          <p:spPr>
            <a:xfrm>
              <a:off x="6082938" y="3651844"/>
              <a:ext cx="101805" cy="84021"/>
            </a:xfrm>
            <a:custGeom>
              <a:avLst/>
              <a:gdLst/>
              <a:ahLst/>
              <a:cxnLst/>
              <a:rect l="l" t="t" r="r" b="b"/>
              <a:pathLst>
                <a:path w="3406" h="2811" extrusionOk="0">
                  <a:moveTo>
                    <a:pt x="0" y="1"/>
                  </a:moveTo>
                  <a:lnTo>
                    <a:pt x="0" y="2406"/>
                  </a:lnTo>
                  <a:lnTo>
                    <a:pt x="1691" y="2811"/>
                  </a:lnTo>
                  <a:lnTo>
                    <a:pt x="3406" y="2406"/>
                  </a:lnTo>
                  <a:lnTo>
                    <a:pt x="3406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4" name="Google Shape;20844;p84"/>
            <p:cNvSpPr/>
            <p:nvPr/>
          </p:nvSpPr>
          <p:spPr>
            <a:xfrm>
              <a:off x="6175478" y="3723760"/>
              <a:ext cx="64084" cy="128138"/>
            </a:xfrm>
            <a:custGeom>
              <a:avLst/>
              <a:gdLst/>
              <a:ahLst/>
              <a:cxnLst/>
              <a:rect l="l" t="t" r="r" b="b"/>
              <a:pathLst>
                <a:path w="2144" h="4287" extrusionOk="0">
                  <a:moveTo>
                    <a:pt x="334" y="0"/>
                  </a:moveTo>
                  <a:lnTo>
                    <a:pt x="0" y="1834"/>
                  </a:lnTo>
                  <a:lnTo>
                    <a:pt x="334" y="2429"/>
                  </a:lnTo>
                  <a:lnTo>
                    <a:pt x="1072" y="3715"/>
                  </a:lnTo>
                  <a:lnTo>
                    <a:pt x="1882" y="4287"/>
                  </a:lnTo>
                  <a:lnTo>
                    <a:pt x="2144" y="2429"/>
                  </a:lnTo>
                  <a:lnTo>
                    <a:pt x="1882" y="1834"/>
                  </a:lnTo>
                  <a:lnTo>
                    <a:pt x="334" y="0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5" name="Google Shape;20845;p84"/>
            <p:cNvSpPr/>
            <p:nvPr/>
          </p:nvSpPr>
          <p:spPr>
            <a:xfrm>
              <a:off x="6230984" y="3777861"/>
              <a:ext cx="195780" cy="81869"/>
            </a:xfrm>
            <a:custGeom>
              <a:avLst/>
              <a:gdLst/>
              <a:ahLst/>
              <a:cxnLst/>
              <a:rect l="l" t="t" r="r" b="b"/>
              <a:pathLst>
                <a:path w="6550" h="2739" extrusionOk="0">
                  <a:moveTo>
                    <a:pt x="25" y="0"/>
                  </a:moveTo>
                  <a:lnTo>
                    <a:pt x="25" y="2453"/>
                  </a:lnTo>
                  <a:lnTo>
                    <a:pt x="1" y="2453"/>
                  </a:lnTo>
                  <a:lnTo>
                    <a:pt x="3263" y="2739"/>
                  </a:lnTo>
                  <a:lnTo>
                    <a:pt x="5597" y="2453"/>
                  </a:lnTo>
                  <a:lnTo>
                    <a:pt x="6550" y="1215"/>
                  </a:lnTo>
                  <a:lnTo>
                    <a:pt x="5597" y="0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6" name="Google Shape;20846;p84"/>
            <p:cNvSpPr/>
            <p:nvPr/>
          </p:nvSpPr>
          <p:spPr>
            <a:xfrm>
              <a:off x="6082938" y="3723760"/>
              <a:ext cx="101805" cy="84738"/>
            </a:xfrm>
            <a:custGeom>
              <a:avLst/>
              <a:gdLst/>
              <a:ahLst/>
              <a:cxnLst/>
              <a:rect l="l" t="t" r="r" b="b"/>
              <a:pathLst>
                <a:path w="3406" h="2835" extrusionOk="0">
                  <a:moveTo>
                    <a:pt x="0" y="0"/>
                  </a:moveTo>
                  <a:lnTo>
                    <a:pt x="0" y="2405"/>
                  </a:lnTo>
                  <a:lnTo>
                    <a:pt x="1691" y="2834"/>
                  </a:lnTo>
                  <a:lnTo>
                    <a:pt x="3406" y="2405"/>
                  </a:lnTo>
                  <a:lnTo>
                    <a:pt x="3406" y="0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7" name="Google Shape;20847;p84"/>
            <p:cNvSpPr/>
            <p:nvPr/>
          </p:nvSpPr>
          <p:spPr>
            <a:xfrm>
              <a:off x="6175478" y="3795646"/>
              <a:ext cx="64084" cy="128138"/>
            </a:xfrm>
            <a:custGeom>
              <a:avLst/>
              <a:gdLst/>
              <a:ahLst/>
              <a:cxnLst/>
              <a:rect l="l" t="t" r="r" b="b"/>
              <a:pathLst>
                <a:path w="2144" h="4287" extrusionOk="0">
                  <a:moveTo>
                    <a:pt x="334" y="0"/>
                  </a:moveTo>
                  <a:lnTo>
                    <a:pt x="0" y="1858"/>
                  </a:lnTo>
                  <a:lnTo>
                    <a:pt x="334" y="2453"/>
                  </a:lnTo>
                  <a:lnTo>
                    <a:pt x="1882" y="4287"/>
                  </a:lnTo>
                  <a:lnTo>
                    <a:pt x="2144" y="2453"/>
                  </a:lnTo>
                  <a:lnTo>
                    <a:pt x="1882" y="1858"/>
                  </a:lnTo>
                  <a:lnTo>
                    <a:pt x="334" y="0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8" name="Google Shape;20848;p84"/>
            <p:cNvSpPr/>
            <p:nvPr/>
          </p:nvSpPr>
          <p:spPr>
            <a:xfrm>
              <a:off x="6230984" y="3849747"/>
              <a:ext cx="195780" cy="73350"/>
            </a:xfrm>
            <a:custGeom>
              <a:avLst/>
              <a:gdLst/>
              <a:ahLst/>
              <a:cxnLst/>
              <a:rect l="l" t="t" r="r" b="b"/>
              <a:pathLst>
                <a:path w="6550" h="2454" extrusionOk="0">
                  <a:moveTo>
                    <a:pt x="1" y="0"/>
                  </a:moveTo>
                  <a:lnTo>
                    <a:pt x="1" y="2453"/>
                  </a:lnTo>
                  <a:lnTo>
                    <a:pt x="5597" y="2453"/>
                  </a:lnTo>
                  <a:lnTo>
                    <a:pt x="6550" y="1239"/>
                  </a:lnTo>
                  <a:lnTo>
                    <a:pt x="5597" y="0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9" name="Google Shape;20849;p84"/>
            <p:cNvSpPr/>
            <p:nvPr/>
          </p:nvSpPr>
          <p:spPr>
            <a:xfrm>
              <a:off x="6082938" y="3795646"/>
              <a:ext cx="102523" cy="73350"/>
            </a:xfrm>
            <a:custGeom>
              <a:avLst/>
              <a:gdLst/>
              <a:ahLst/>
              <a:cxnLst/>
              <a:rect l="l" t="t" r="r" b="b"/>
              <a:pathLst>
                <a:path w="3430" h="2454" extrusionOk="0">
                  <a:moveTo>
                    <a:pt x="0" y="0"/>
                  </a:moveTo>
                  <a:lnTo>
                    <a:pt x="0" y="2453"/>
                  </a:lnTo>
                  <a:lnTo>
                    <a:pt x="3430" y="2453"/>
                  </a:lnTo>
                  <a:lnTo>
                    <a:pt x="3430" y="0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850" name="Google Shape;20850;p84"/>
          <p:cNvGrpSpPr/>
          <p:nvPr/>
        </p:nvGrpSpPr>
        <p:grpSpPr>
          <a:xfrm>
            <a:off x="5552286" y="3567852"/>
            <a:ext cx="286885" cy="344545"/>
            <a:chOff x="5437986" y="3567852"/>
            <a:chExt cx="286885" cy="344545"/>
          </a:xfrm>
        </p:grpSpPr>
        <p:sp>
          <p:nvSpPr>
            <p:cNvPr id="20851" name="Google Shape;20851;p84"/>
            <p:cNvSpPr/>
            <p:nvPr/>
          </p:nvSpPr>
          <p:spPr>
            <a:xfrm>
              <a:off x="5473585" y="3717333"/>
              <a:ext cx="229944" cy="47017"/>
            </a:xfrm>
            <a:custGeom>
              <a:avLst/>
              <a:gdLst/>
              <a:ahLst/>
              <a:cxnLst/>
              <a:rect l="l" t="t" r="r" b="b"/>
              <a:pathLst>
                <a:path w="7693" h="1573" extrusionOk="0">
                  <a:moveTo>
                    <a:pt x="0" y="1"/>
                  </a:moveTo>
                  <a:lnTo>
                    <a:pt x="0" y="1573"/>
                  </a:lnTo>
                  <a:lnTo>
                    <a:pt x="7692" y="1573"/>
                  </a:lnTo>
                  <a:lnTo>
                    <a:pt x="7692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2" name="Google Shape;20852;p84"/>
            <p:cNvSpPr/>
            <p:nvPr/>
          </p:nvSpPr>
          <p:spPr>
            <a:xfrm>
              <a:off x="5473585" y="3740827"/>
              <a:ext cx="229944" cy="22806"/>
            </a:xfrm>
            <a:custGeom>
              <a:avLst/>
              <a:gdLst/>
              <a:ahLst/>
              <a:cxnLst/>
              <a:rect l="l" t="t" r="r" b="b"/>
              <a:pathLst>
                <a:path w="7693" h="763" extrusionOk="0">
                  <a:moveTo>
                    <a:pt x="0" y="1"/>
                  </a:moveTo>
                  <a:lnTo>
                    <a:pt x="0" y="763"/>
                  </a:lnTo>
                  <a:lnTo>
                    <a:pt x="7692" y="763"/>
                  </a:lnTo>
                  <a:lnTo>
                    <a:pt x="7692" y="1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3" name="Google Shape;20853;p84"/>
            <p:cNvSpPr/>
            <p:nvPr/>
          </p:nvSpPr>
          <p:spPr>
            <a:xfrm>
              <a:off x="5473585" y="3820544"/>
              <a:ext cx="251285" cy="47017"/>
            </a:xfrm>
            <a:custGeom>
              <a:avLst/>
              <a:gdLst/>
              <a:ahLst/>
              <a:cxnLst/>
              <a:rect l="l" t="t" r="r" b="b"/>
              <a:pathLst>
                <a:path w="8407" h="1573" extrusionOk="0">
                  <a:moveTo>
                    <a:pt x="0" y="1"/>
                  </a:moveTo>
                  <a:lnTo>
                    <a:pt x="0" y="1573"/>
                  </a:lnTo>
                  <a:lnTo>
                    <a:pt x="8407" y="1573"/>
                  </a:lnTo>
                  <a:lnTo>
                    <a:pt x="8407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4" name="Google Shape;20854;p84"/>
            <p:cNvSpPr/>
            <p:nvPr/>
          </p:nvSpPr>
          <p:spPr>
            <a:xfrm>
              <a:off x="5473585" y="3844038"/>
              <a:ext cx="251285" cy="22806"/>
            </a:xfrm>
            <a:custGeom>
              <a:avLst/>
              <a:gdLst/>
              <a:ahLst/>
              <a:cxnLst/>
              <a:rect l="l" t="t" r="r" b="b"/>
              <a:pathLst>
                <a:path w="8407" h="763" extrusionOk="0">
                  <a:moveTo>
                    <a:pt x="0" y="1"/>
                  </a:moveTo>
                  <a:lnTo>
                    <a:pt x="0" y="763"/>
                  </a:lnTo>
                  <a:lnTo>
                    <a:pt x="8407" y="763"/>
                  </a:lnTo>
                  <a:lnTo>
                    <a:pt x="8407" y="1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5" name="Google Shape;20855;p84"/>
            <p:cNvSpPr/>
            <p:nvPr/>
          </p:nvSpPr>
          <p:spPr>
            <a:xfrm>
              <a:off x="5474990" y="3613405"/>
              <a:ext cx="207885" cy="47017"/>
            </a:xfrm>
            <a:custGeom>
              <a:avLst/>
              <a:gdLst/>
              <a:ahLst/>
              <a:cxnLst/>
              <a:rect l="l" t="t" r="r" b="b"/>
              <a:pathLst>
                <a:path w="6955" h="1573" extrusionOk="0">
                  <a:moveTo>
                    <a:pt x="1" y="1"/>
                  </a:moveTo>
                  <a:lnTo>
                    <a:pt x="1" y="1573"/>
                  </a:lnTo>
                  <a:lnTo>
                    <a:pt x="6955" y="1573"/>
                  </a:lnTo>
                  <a:lnTo>
                    <a:pt x="6955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6" name="Google Shape;20856;p84"/>
            <p:cNvSpPr/>
            <p:nvPr/>
          </p:nvSpPr>
          <p:spPr>
            <a:xfrm>
              <a:off x="5474990" y="3637616"/>
              <a:ext cx="207885" cy="22806"/>
            </a:xfrm>
            <a:custGeom>
              <a:avLst/>
              <a:gdLst/>
              <a:ahLst/>
              <a:cxnLst/>
              <a:rect l="l" t="t" r="r" b="b"/>
              <a:pathLst>
                <a:path w="6955" h="763" extrusionOk="0">
                  <a:moveTo>
                    <a:pt x="1" y="1"/>
                  </a:moveTo>
                  <a:lnTo>
                    <a:pt x="1" y="763"/>
                  </a:lnTo>
                  <a:lnTo>
                    <a:pt x="6955" y="763"/>
                  </a:lnTo>
                  <a:lnTo>
                    <a:pt x="6955" y="1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7" name="Google Shape;20857;p84"/>
            <p:cNvSpPr/>
            <p:nvPr/>
          </p:nvSpPr>
          <p:spPr>
            <a:xfrm>
              <a:off x="5437986" y="3567852"/>
              <a:ext cx="35629" cy="20684"/>
            </a:xfrm>
            <a:custGeom>
              <a:avLst/>
              <a:gdLst/>
              <a:ahLst/>
              <a:cxnLst/>
              <a:rect l="l" t="t" r="r" b="b"/>
              <a:pathLst>
                <a:path w="1192" h="692" extrusionOk="0">
                  <a:moveTo>
                    <a:pt x="1" y="1"/>
                  </a:moveTo>
                  <a:lnTo>
                    <a:pt x="1" y="691"/>
                  </a:lnTo>
                  <a:lnTo>
                    <a:pt x="1191" y="691"/>
                  </a:lnTo>
                  <a:lnTo>
                    <a:pt x="834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8" name="Google Shape;20858;p84"/>
            <p:cNvSpPr/>
            <p:nvPr/>
          </p:nvSpPr>
          <p:spPr>
            <a:xfrm>
              <a:off x="5439420" y="3609161"/>
              <a:ext cx="35599" cy="19937"/>
            </a:xfrm>
            <a:custGeom>
              <a:avLst/>
              <a:gdLst/>
              <a:ahLst/>
              <a:cxnLst/>
              <a:rect l="l" t="t" r="r" b="b"/>
              <a:pathLst>
                <a:path w="1191" h="667" extrusionOk="0">
                  <a:moveTo>
                    <a:pt x="0" y="0"/>
                  </a:moveTo>
                  <a:lnTo>
                    <a:pt x="0" y="667"/>
                  </a:lnTo>
                  <a:lnTo>
                    <a:pt x="1191" y="667"/>
                  </a:lnTo>
                  <a:lnTo>
                    <a:pt x="1191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9" name="Google Shape;20859;p84"/>
            <p:cNvSpPr/>
            <p:nvPr/>
          </p:nvSpPr>
          <p:spPr>
            <a:xfrm>
              <a:off x="5439420" y="3649004"/>
              <a:ext cx="35599" cy="20684"/>
            </a:xfrm>
            <a:custGeom>
              <a:avLst/>
              <a:gdLst/>
              <a:ahLst/>
              <a:cxnLst/>
              <a:rect l="l" t="t" r="r" b="b"/>
              <a:pathLst>
                <a:path w="1191" h="692" extrusionOk="0">
                  <a:moveTo>
                    <a:pt x="0" y="1"/>
                  </a:moveTo>
                  <a:lnTo>
                    <a:pt x="0" y="691"/>
                  </a:lnTo>
                  <a:lnTo>
                    <a:pt x="1191" y="691"/>
                  </a:lnTo>
                  <a:lnTo>
                    <a:pt x="1191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0" name="Google Shape;20860;p84"/>
            <p:cNvSpPr/>
            <p:nvPr/>
          </p:nvSpPr>
          <p:spPr>
            <a:xfrm>
              <a:off x="5439420" y="3689595"/>
              <a:ext cx="35599" cy="20654"/>
            </a:xfrm>
            <a:custGeom>
              <a:avLst/>
              <a:gdLst/>
              <a:ahLst/>
              <a:cxnLst/>
              <a:rect l="l" t="t" r="r" b="b"/>
              <a:pathLst>
                <a:path w="1191" h="691" extrusionOk="0">
                  <a:moveTo>
                    <a:pt x="0" y="0"/>
                  </a:moveTo>
                  <a:lnTo>
                    <a:pt x="0" y="691"/>
                  </a:lnTo>
                  <a:lnTo>
                    <a:pt x="1191" y="691"/>
                  </a:lnTo>
                  <a:lnTo>
                    <a:pt x="1191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1" name="Google Shape;20861;p84"/>
            <p:cNvSpPr/>
            <p:nvPr/>
          </p:nvSpPr>
          <p:spPr>
            <a:xfrm>
              <a:off x="5439420" y="3730873"/>
              <a:ext cx="35599" cy="20654"/>
            </a:xfrm>
            <a:custGeom>
              <a:avLst/>
              <a:gdLst/>
              <a:ahLst/>
              <a:cxnLst/>
              <a:rect l="l" t="t" r="r" b="b"/>
              <a:pathLst>
                <a:path w="1191" h="691" extrusionOk="0">
                  <a:moveTo>
                    <a:pt x="0" y="0"/>
                  </a:moveTo>
                  <a:lnTo>
                    <a:pt x="0" y="691"/>
                  </a:lnTo>
                  <a:lnTo>
                    <a:pt x="1191" y="691"/>
                  </a:lnTo>
                  <a:lnTo>
                    <a:pt x="1191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2" name="Google Shape;20862;p84"/>
            <p:cNvSpPr/>
            <p:nvPr/>
          </p:nvSpPr>
          <p:spPr>
            <a:xfrm>
              <a:off x="5439420" y="3740827"/>
              <a:ext cx="35599" cy="9296"/>
            </a:xfrm>
            <a:custGeom>
              <a:avLst/>
              <a:gdLst/>
              <a:ahLst/>
              <a:cxnLst/>
              <a:rect l="l" t="t" r="r" b="b"/>
              <a:pathLst>
                <a:path w="1191" h="311" extrusionOk="0">
                  <a:moveTo>
                    <a:pt x="0" y="1"/>
                  </a:moveTo>
                  <a:lnTo>
                    <a:pt x="0" y="310"/>
                  </a:lnTo>
                  <a:lnTo>
                    <a:pt x="1191" y="310"/>
                  </a:lnTo>
                  <a:lnTo>
                    <a:pt x="1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3" name="Google Shape;20863;p84"/>
            <p:cNvSpPr/>
            <p:nvPr/>
          </p:nvSpPr>
          <p:spPr>
            <a:xfrm>
              <a:off x="5439420" y="3770717"/>
              <a:ext cx="35599" cy="20684"/>
            </a:xfrm>
            <a:custGeom>
              <a:avLst/>
              <a:gdLst/>
              <a:ahLst/>
              <a:cxnLst/>
              <a:rect l="l" t="t" r="r" b="b"/>
              <a:pathLst>
                <a:path w="1191" h="692" extrusionOk="0">
                  <a:moveTo>
                    <a:pt x="0" y="1"/>
                  </a:moveTo>
                  <a:lnTo>
                    <a:pt x="0" y="691"/>
                  </a:lnTo>
                  <a:lnTo>
                    <a:pt x="1191" y="691"/>
                  </a:lnTo>
                  <a:lnTo>
                    <a:pt x="1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4" name="Google Shape;20864;p84"/>
            <p:cNvSpPr/>
            <p:nvPr/>
          </p:nvSpPr>
          <p:spPr>
            <a:xfrm>
              <a:off x="5439420" y="3810591"/>
              <a:ext cx="35599" cy="20684"/>
            </a:xfrm>
            <a:custGeom>
              <a:avLst/>
              <a:gdLst/>
              <a:ahLst/>
              <a:cxnLst/>
              <a:rect l="l" t="t" r="r" b="b"/>
              <a:pathLst>
                <a:path w="1191" h="692" extrusionOk="0">
                  <a:moveTo>
                    <a:pt x="0" y="0"/>
                  </a:moveTo>
                  <a:lnTo>
                    <a:pt x="0" y="691"/>
                  </a:lnTo>
                  <a:lnTo>
                    <a:pt x="1191" y="691"/>
                  </a:lnTo>
                  <a:lnTo>
                    <a:pt x="1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5" name="Google Shape;20865;p84"/>
            <p:cNvSpPr/>
            <p:nvPr/>
          </p:nvSpPr>
          <p:spPr>
            <a:xfrm>
              <a:off x="5439420" y="3851869"/>
              <a:ext cx="35599" cy="20684"/>
            </a:xfrm>
            <a:custGeom>
              <a:avLst/>
              <a:gdLst/>
              <a:ahLst/>
              <a:cxnLst/>
              <a:rect l="l" t="t" r="r" b="b"/>
              <a:pathLst>
                <a:path w="1191" h="692" extrusionOk="0">
                  <a:moveTo>
                    <a:pt x="0" y="1"/>
                  </a:moveTo>
                  <a:lnTo>
                    <a:pt x="0" y="691"/>
                  </a:lnTo>
                  <a:lnTo>
                    <a:pt x="1191" y="691"/>
                  </a:lnTo>
                  <a:lnTo>
                    <a:pt x="1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6" name="Google Shape;20866;p84"/>
            <p:cNvSpPr/>
            <p:nvPr/>
          </p:nvSpPr>
          <p:spPr>
            <a:xfrm>
              <a:off x="5439420" y="3891743"/>
              <a:ext cx="35599" cy="20654"/>
            </a:xfrm>
            <a:custGeom>
              <a:avLst/>
              <a:gdLst/>
              <a:ahLst/>
              <a:cxnLst/>
              <a:rect l="l" t="t" r="r" b="b"/>
              <a:pathLst>
                <a:path w="1191" h="691" extrusionOk="0">
                  <a:moveTo>
                    <a:pt x="0" y="0"/>
                  </a:moveTo>
                  <a:lnTo>
                    <a:pt x="0" y="691"/>
                  </a:lnTo>
                  <a:lnTo>
                    <a:pt x="834" y="691"/>
                  </a:lnTo>
                  <a:lnTo>
                    <a:pt x="1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7" name="Google Shape;20867;p84"/>
            <p:cNvSpPr/>
            <p:nvPr/>
          </p:nvSpPr>
          <p:spPr>
            <a:xfrm>
              <a:off x="5464319" y="3568570"/>
              <a:ext cx="19967" cy="343825"/>
            </a:xfrm>
            <a:custGeom>
              <a:avLst/>
              <a:gdLst/>
              <a:ahLst/>
              <a:cxnLst/>
              <a:rect l="l" t="t" r="r" b="b"/>
              <a:pathLst>
                <a:path w="668" h="11503" extrusionOk="0">
                  <a:moveTo>
                    <a:pt x="1" y="1"/>
                  </a:moveTo>
                  <a:lnTo>
                    <a:pt x="1" y="11503"/>
                  </a:lnTo>
                  <a:lnTo>
                    <a:pt x="668" y="11503"/>
                  </a:lnTo>
                  <a:lnTo>
                    <a:pt x="668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8" name="Google Shape;20868;p84"/>
            <p:cNvSpPr/>
            <p:nvPr/>
          </p:nvSpPr>
          <p:spPr>
            <a:xfrm>
              <a:off x="5464319" y="3740827"/>
              <a:ext cx="19967" cy="171569"/>
            </a:xfrm>
            <a:custGeom>
              <a:avLst/>
              <a:gdLst/>
              <a:ahLst/>
              <a:cxnLst/>
              <a:rect l="l" t="t" r="r" b="b"/>
              <a:pathLst>
                <a:path w="668" h="5740" extrusionOk="0">
                  <a:moveTo>
                    <a:pt x="1" y="1"/>
                  </a:moveTo>
                  <a:lnTo>
                    <a:pt x="1" y="5740"/>
                  </a:lnTo>
                  <a:lnTo>
                    <a:pt x="668" y="5740"/>
                  </a:lnTo>
                  <a:lnTo>
                    <a:pt x="668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869" name="Google Shape;20869;p84"/>
          <p:cNvGrpSpPr/>
          <p:nvPr/>
        </p:nvGrpSpPr>
        <p:grpSpPr>
          <a:xfrm>
            <a:off x="4782742" y="3605573"/>
            <a:ext cx="344543" cy="284765"/>
            <a:chOff x="4744642" y="3605573"/>
            <a:chExt cx="344543" cy="284765"/>
          </a:xfrm>
        </p:grpSpPr>
        <p:sp>
          <p:nvSpPr>
            <p:cNvPr id="20870" name="Google Shape;20870;p84"/>
            <p:cNvSpPr/>
            <p:nvPr/>
          </p:nvSpPr>
          <p:spPr>
            <a:xfrm>
              <a:off x="4980237" y="3713059"/>
              <a:ext cx="64114" cy="168729"/>
            </a:xfrm>
            <a:custGeom>
              <a:avLst/>
              <a:gdLst/>
              <a:ahLst/>
              <a:cxnLst/>
              <a:rect l="l" t="t" r="r" b="b"/>
              <a:pathLst>
                <a:path w="2145" h="5645" extrusionOk="0">
                  <a:moveTo>
                    <a:pt x="1073" y="1"/>
                  </a:moveTo>
                  <a:lnTo>
                    <a:pt x="1" y="977"/>
                  </a:lnTo>
                  <a:lnTo>
                    <a:pt x="1" y="5645"/>
                  </a:lnTo>
                  <a:lnTo>
                    <a:pt x="2144" y="5645"/>
                  </a:lnTo>
                  <a:lnTo>
                    <a:pt x="2144" y="977"/>
                  </a:lnTo>
                  <a:lnTo>
                    <a:pt x="1073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1" name="Google Shape;20871;p84"/>
            <p:cNvSpPr/>
            <p:nvPr/>
          </p:nvSpPr>
          <p:spPr>
            <a:xfrm>
              <a:off x="4884857" y="3732279"/>
              <a:ext cx="64114" cy="148822"/>
            </a:xfrm>
            <a:custGeom>
              <a:avLst/>
              <a:gdLst/>
              <a:ahLst/>
              <a:cxnLst/>
              <a:rect l="l" t="t" r="r" b="b"/>
              <a:pathLst>
                <a:path w="2145" h="4979" extrusionOk="0">
                  <a:moveTo>
                    <a:pt x="1073" y="1"/>
                  </a:moveTo>
                  <a:lnTo>
                    <a:pt x="1" y="1001"/>
                  </a:lnTo>
                  <a:lnTo>
                    <a:pt x="1" y="4978"/>
                  </a:lnTo>
                  <a:lnTo>
                    <a:pt x="2144" y="4978"/>
                  </a:lnTo>
                  <a:lnTo>
                    <a:pt x="2144" y="1001"/>
                  </a:lnTo>
                  <a:lnTo>
                    <a:pt x="1073" y="1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2" name="Google Shape;20872;p84"/>
            <p:cNvSpPr/>
            <p:nvPr/>
          </p:nvSpPr>
          <p:spPr>
            <a:xfrm>
              <a:off x="4790195" y="3752932"/>
              <a:ext cx="64084" cy="128168"/>
            </a:xfrm>
            <a:custGeom>
              <a:avLst/>
              <a:gdLst/>
              <a:ahLst/>
              <a:cxnLst/>
              <a:rect l="l" t="t" r="r" b="b"/>
              <a:pathLst>
                <a:path w="2144" h="4288" extrusionOk="0">
                  <a:moveTo>
                    <a:pt x="1072" y="1"/>
                  </a:moveTo>
                  <a:lnTo>
                    <a:pt x="1" y="977"/>
                  </a:lnTo>
                  <a:lnTo>
                    <a:pt x="1" y="4287"/>
                  </a:lnTo>
                  <a:lnTo>
                    <a:pt x="2144" y="4287"/>
                  </a:lnTo>
                  <a:lnTo>
                    <a:pt x="2144" y="977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3" name="Google Shape;20873;p84"/>
            <p:cNvSpPr/>
            <p:nvPr/>
          </p:nvSpPr>
          <p:spPr>
            <a:xfrm>
              <a:off x="4790195" y="3699548"/>
              <a:ext cx="64084" cy="56970"/>
            </a:xfrm>
            <a:custGeom>
              <a:avLst/>
              <a:gdLst/>
              <a:ahLst/>
              <a:cxnLst/>
              <a:rect l="l" t="t" r="r" b="b"/>
              <a:pathLst>
                <a:path w="2144" h="1906" extrusionOk="0">
                  <a:moveTo>
                    <a:pt x="1072" y="0"/>
                  </a:moveTo>
                  <a:lnTo>
                    <a:pt x="1" y="977"/>
                  </a:lnTo>
                  <a:lnTo>
                    <a:pt x="1" y="1906"/>
                  </a:lnTo>
                  <a:lnTo>
                    <a:pt x="1072" y="929"/>
                  </a:lnTo>
                  <a:lnTo>
                    <a:pt x="2144" y="1906"/>
                  </a:lnTo>
                  <a:lnTo>
                    <a:pt x="2144" y="977"/>
                  </a:lnTo>
                  <a:lnTo>
                    <a:pt x="1072" y="0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4" name="Google Shape;20874;p84"/>
            <p:cNvSpPr/>
            <p:nvPr/>
          </p:nvSpPr>
          <p:spPr>
            <a:xfrm>
              <a:off x="4790195" y="3646164"/>
              <a:ext cx="64084" cy="56970"/>
            </a:xfrm>
            <a:custGeom>
              <a:avLst/>
              <a:gdLst/>
              <a:ahLst/>
              <a:cxnLst/>
              <a:rect l="l" t="t" r="r" b="b"/>
              <a:pathLst>
                <a:path w="2144" h="1906" extrusionOk="0">
                  <a:moveTo>
                    <a:pt x="1072" y="0"/>
                  </a:moveTo>
                  <a:lnTo>
                    <a:pt x="1" y="977"/>
                  </a:lnTo>
                  <a:lnTo>
                    <a:pt x="1" y="1906"/>
                  </a:lnTo>
                  <a:lnTo>
                    <a:pt x="1072" y="929"/>
                  </a:lnTo>
                  <a:lnTo>
                    <a:pt x="2144" y="1906"/>
                  </a:lnTo>
                  <a:lnTo>
                    <a:pt x="2144" y="977"/>
                  </a:lnTo>
                  <a:lnTo>
                    <a:pt x="1072" y="0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5" name="Google Shape;20875;p84"/>
            <p:cNvSpPr/>
            <p:nvPr/>
          </p:nvSpPr>
          <p:spPr>
            <a:xfrm>
              <a:off x="4822237" y="3646164"/>
              <a:ext cx="32042" cy="56970"/>
            </a:xfrm>
            <a:custGeom>
              <a:avLst/>
              <a:gdLst/>
              <a:ahLst/>
              <a:cxnLst/>
              <a:rect l="l" t="t" r="r" b="b"/>
              <a:pathLst>
                <a:path w="1072" h="1906" extrusionOk="0">
                  <a:moveTo>
                    <a:pt x="0" y="0"/>
                  </a:moveTo>
                  <a:lnTo>
                    <a:pt x="0" y="929"/>
                  </a:lnTo>
                  <a:lnTo>
                    <a:pt x="1072" y="1906"/>
                  </a:lnTo>
                  <a:lnTo>
                    <a:pt x="1072" y="9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6" name="Google Shape;20876;p84"/>
            <p:cNvSpPr/>
            <p:nvPr/>
          </p:nvSpPr>
          <p:spPr>
            <a:xfrm>
              <a:off x="4820802" y="3699548"/>
              <a:ext cx="32072" cy="56970"/>
            </a:xfrm>
            <a:custGeom>
              <a:avLst/>
              <a:gdLst/>
              <a:ahLst/>
              <a:cxnLst/>
              <a:rect l="l" t="t" r="r" b="b"/>
              <a:pathLst>
                <a:path w="1073" h="1906" extrusionOk="0">
                  <a:moveTo>
                    <a:pt x="1" y="0"/>
                  </a:moveTo>
                  <a:lnTo>
                    <a:pt x="1" y="929"/>
                  </a:lnTo>
                  <a:lnTo>
                    <a:pt x="1072" y="1906"/>
                  </a:lnTo>
                  <a:lnTo>
                    <a:pt x="1072" y="97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7" name="Google Shape;20877;p84"/>
            <p:cNvSpPr/>
            <p:nvPr/>
          </p:nvSpPr>
          <p:spPr>
            <a:xfrm>
              <a:off x="4820802" y="3752932"/>
              <a:ext cx="32072" cy="128168"/>
            </a:xfrm>
            <a:custGeom>
              <a:avLst/>
              <a:gdLst/>
              <a:ahLst/>
              <a:cxnLst/>
              <a:rect l="l" t="t" r="r" b="b"/>
              <a:pathLst>
                <a:path w="1073" h="4288" extrusionOk="0">
                  <a:moveTo>
                    <a:pt x="1" y="1"/>
                  </a:moveTo>
                  <a:lnTo>
                    <a:pt x="1" y="4287"/>
                  </a:lnTo>
                  <a:lnTo>
                    <a:pt x="1072" y="4287"/>
                  </a:lnTo>
                  <a:lnTo>
                    <a:pt x="1072" y="97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8" name="Google Shape;20878;p84"/>
            <p:cNvSpPr/>
            <p:nvPr/>
          </p:nvSpPr>
          <p:spPr>
            <a:xfrm>
              <a:off x="4884857" y="3678895"/>
              <a:ext cx="64114" cy="56970"/>
            </a:xfrm>
            <a:custGeom>
              <a:avLst/>
              <a:gdLst/>
              <a:ahLst/>
              <a:cxnLst/>
              <a:rect l="l" t="t" r="r" b="b"/>
              <a:pathLst>
                <a:path w="2145" h="1906" extrusionOk="0">
                  <a:moveTo>
                    <a:pt x="1073" y="1"/>
                  </a:moveTo>
                  <a:lnTo>
                    <a:pt x="1" y="1001"/>
                  </a:lnTo>
                  <a:lnTo>
                    <a:pt x="1" y="1906"/>
                  </a:lnTo>
                  <a:lnTo>
                    <a:pt x="1073" y="930"/>
                  </a:lnTo>
                  <a:lnTo>
                    <a:pt x="2144" y="1906"/>
                  </a:lnTo>
                  <a:lnTo>
                    <a:pt x="2144" y="1001"/>
                  </a:lnTo>
                  <a:lnTo>
                    <a:pt x="1073" y="1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9" name="Google Shape;20879;p84"/>
            <p:cNvSpPr/>
            <p:nvPr/>
          </p:nvSpPr>
          <p:spPr>
            <a:xfrm>
              <a:off x="4884857" y="3625511"/>
              <a:ext cx="64114" cy="56970"/>
            </a:xfrm>
            <a:custGeom>
              <a:avLst/>
              <a:gdLst/>
              <a:ahLst/>
              <a:cxnLst/>
              <a:rect l="l" t="t" r="r" b="b"/>
              <a:pathLst>
                <a:path w="2145" h="1906" extrusionOk="0">
                  <a:moveTo>
                    <a:pt x="1073" y="1"/>
                  </a:moveTo>
                  <a:lnTo>
                    <a:pt x="1" y="1001"/>
                  </a:lnTo>
                  <a:lnTo>
                    <a:pt x="1" y="1906"/>
                  </a:lnTo>
                  <a:lnTo>
                    <a:pt x="1073" y="929"/>
                  </a:lnTo>
                  <a:lnTo>
                    <a:pt x="2144" y="1906"/>
                  </a:lnTo>
                  <a:lnTo>
                    <a:pt x="2144" y="1001"/>
                  </a:lnTo>
                  <a:lnTo>
                    <a:pt x="1073" y="1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0" name="Google Shape;20880;p84"/>
            <p:cNvSpPr/>
            <p:nvPr/>
          </p:nvSpPr>
          <p:spPr>
            <a:xfrm>
              <a:off x="4916899" y="3625511"/>
              <a:ext cx="32072" cy="56970"/>
            </a:xfrm>
            <a:custGeom>
              <a:avLst/>
              <a:gdLst/>
              <a:ahLst/>
              <a:cxnLst/>
              <a:rect l="l" t="t" r="r" b="b"/>
              <a:pathLst>
                <a:path w="1073" h="1906" extrusionOk="0">
                  <a:moveTo>
                    <a:pt x="1" y="1"/>
                  </a:moveTo>
                  <a:lnTo>
                    <a:pt x="1" y="929"/>
                  </a:lnTo>
                  <a:lnTo>
                    <a:pt x="1072" y="1906"/>
                  </a:lnTo>
                  <a:lnTo>
                    <a:pt x="1072" y="10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1" name="Google Shape;20881;p84"/>
            <p:cNvSpPr/>
            <p:nvPr/>
          </p:nvSpPr>
          <p:spPr>
            <a:xfrm>
              <a:off x="4916899" y="3678895"/>
              <a:ext cx="32072" cy="56970"/>
            </a:xfrm>
            <a:custGeom>
              <a:avLst/>
              <a:gdLst/>
              <a:ahLst/>
              <a:cxnLst/>
              <a:rect l="l" t="t" r="r" b="b"/>
              <a:pathLst>
                <a:path w="1073" h="1906" extrusionOk="0">
                  <a:moveTo>
                    <a:pt x="1" y="1"/>
                  </a:moveTo>
                  <a:lnTo>
                    <a:pt x="1" y="930"/>
                  </a:lnTo>
                  <a:lnTo>
                    <a:pt x="1072" y="1906"/>
                  </a:lnTo>
                  <a:lnTo>
                    <a:pt x="1072" y="10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2" name="Google Shape;20882;p84"/>
            <p:cNvSpPr/>
            <p:nvPr/>
          </p:nvSpPr>
          <p:spPr>
            <a:xfrm>
              <a:off x="4916899" y="3732279"/>
              <a:ext cx="32072" cy="148822"/>
            </a:xfrm>
            <a:custGeom>
              <a:avLst/>
              <a:gdLst/>
              <a:ahLst/>
              <a:cxnLst/>
              <a:rect l="l" t="t" r="r" b="b"/>
              <a:pathLst>
                <a:path w="1073" h="4979" extrusionOk="0">
                  <a:moveTo>
                    <a:pt x="1" y="1"/>
                  </a:moveTo>
                  <a:lnTo>
                    <a:pt x="1" y="4978"/>
                  </a:lnTo>
                  <a:lnTo>
                    <a:pt x="1072" y="4978"/>
                  </a:lnTo>
                  <a:lnTo>
                    <a:pt x="1072" y="100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3" name="Google Shape;20883;p84"/>
            <p:cNvSpPr/>
            <p:nvPr/>
          </p:nvSpPr>
          <p:spPr>
            <a:xfrm>
              <a:off x="4980237" y="3659675"/>
              <a:ext cx="64114" cy="56970"/>
            </a:xfrm>
            <a:custGeom>
              <a:avLst/>
              <a:gdLst/>
              <a:ahLst/>
              <a:cxnLst/>
              <a:rect l="l" t="t" r="r" b="b"/>
              <a:pathLst>
                <a:path w="2145" h="1906" extrusionOk="0">
                  <a:moveTo>
                    <a:pt x="1073" y="1"/>
                  </a:moveTo>
                  <a:lnTo>
                    <a:pt x="1" y="977"/>
                  </a:lnTo>
                  <a:lnTo>
                    <a:pt x="1" y="1906"/>
                  </a:lnTo>
                  <a:lnTo>
                    <a:pt x="1073" y="930"/>
                  </a:lnTo>
                  <a:lnTo>
                    <a:pt x="2144" y="1906"/>
                  </a:lnTo>
                  <a:lnTo>
                    <a:pt x="2144" y="977"/>
                  </a:lnTo>
                  <a:lnTo>
                    <a:pt x="1073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4" name="Google Shape;20884;p84"/>
            <p:cNvSpPr/>
            <p:nvPr/>
          </p:nvSpPr>
          <p:spPr>
            <a:xfrm>
              <a:off x="4980237" y="3605573"/>
              <a:ext cx="64114" cy="57000"/>
            </a:xfrm>
            <a:custGeom>
              <a:avLst/>
              <a:gdLst/>
              <a:ahLst/>
              <a:cxnLst/>
              <a:rect l="l" t="t" r="r" b="b"/>
              <a:pathLst>
                <a:path w="2145" h="1907" extrusionOk="0">
                  <a:moveTo>
                    <a:pt x="1073" y="1"/>
                  </a:moveTo>
                  <a:lnTo>
                    <a:pt x="1" y="977"/>
                  </a:lnTo>
                  <a:lnTo>
                    <a:pt x="1" y="1906"/>
                  </a:lnTo>
                  <a:lnTo>
                    <a:pt x="1073" y="906"/>
                  </a:lnTo>
                  <a:lnTo>
                    <a:pt x="2144" y="1906"/>
                  </a:lnTo>
                  <a:lnTo>
                    <a:pt x="2144" y="977"/>
                  </a:lnTo>
                  <a:lnTo>
                    <a:pt x="1073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5" name="Google Shape;20885;p84"/>
            <p:cNvSpPr/>
            <p:nvPr/>
          </p:nvSpPr>
          <p:spPr>
            <a:xfrm>
              <a:off x="5012279" y="3713059"/>
              <a:ext cx="32072" cy="168729"/>
            </a:xfrm>
            <a:custGeom>
              <a:avLst/>
              <a:gdLst/>
              <a:ahLst/>
              <a:cxnLst/>
              <a:rect l="l" t="t" r="r" b="b"/>
              <a:pathLst>
                <a:path w="1073" h="5645" extrusionOk="0">
                  <a:moveTo>
                    <a:pt x="1" y="1"/>
                  </a:moveTo>
                  <a:lnTo>
                    <a:pt x="1" y="5645"/>
                  </a:lnTo>
                  <a:lnTo>
                    <a:pt x="1072" y="5645"/>
                  </a:lnTo>
                  <a:lnTo>
                    <a:pt x="1072" y="97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6" name="Google Shape;20886;p84"/>
            <p:cNvSpPr/>
            <p:nvPr/>
          </p:nvSpPr>
          <p:spPr>
            <a:xfrm>
              <a:off x="4744642" y="3869684"/>
              <a:ext cx="343107" cy="20654"/>
            </a:xfrm>
            <a:custGeom>
              <a:avLst/>
              <a:gdLst/>
              <a:ahLst/>
              <a:cxnLst/>
              <a:rect l="l" t="t" r="r" b="b"/>
              <a:pathLst>
                <a:path w="11479" h="691" extrusionOk="0">
                  <a:moveTo>
                    <a:pt x="0" y="0"/>
                  </a:moveTo>
                  <a:lnTo>
                    <a:pt x="0" y="691"/>
                  </a:lnTo>
                  <a:lnTo>
                    <a:pt x="11479" y="691"/>
                  </a:lnTo>
                  <a:lnTo>
                    <a:pt x="11479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7" name="Google Shape;20887;p84"/>
            <p:cNvSpPr/>
            <p:nvPr/>
          </p:nvSpPr>
          <p:spPr>
            <a:xfrm>
              <a:off x="4916899" y="3869684"/>
              <a:ext cx="172286" cy="20654"/>
            </a:xfrm>
            <a:custGeom>
              <a:avLst/>
              <a:gdLst/>
              <a:ahLst/>
              <a:cxnLst/>
              <a:rect l="l" t="t" r="r" b="b"/>
              <a:pathLst>
                <a:path w="5764" h="691" extrusionOk="0">
                  <a:moveTo>
                    <a:pt x="1" y="0"/>
                  </a:moveTo>
                  <a:lnTo>
                    <a:pt x="1" y="691"/>
                  </a:lnTo>
                  <a:lnTo>
                    <a:pt x="5764" y="691"/>
                  </a:lnTo>
                  <a:lnTo>
                    <a:pt x="5764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8" name="Google Shape;20888;p84"/>
            <p:cNvSpPr/>
            <p:nvPr/>
          </p:nvSpPr>
          <p:spPr>
            <a:xfrm>
              <a:off x="5012279" y="3605573"/>
              <a:ext cx="32072" cy="57000"/>
            </a:xfrm>
            <a:custGeom>
              <a:avLst/>
              <a:gdLst/>
              <a:ahLst/>
              <a:cxnLst/>
              <a:rect l="l" t="t" r="r" b="b"/>
              <a:pathLst>
                <a:path w="1073" h="1907" extrusionOk="0">
                  <a:moveTo>
                    <a:pt x="1" y="1"/>
                  </a:moveTo>
                  <a:lnTo>
                    <a:pt x="1" y="906"/>
                  </a:lnTo>
                  <a:lnTo>
                    <a:pt x="1072" y="1906"/>
                  </a:lnTo>
                  <a:lnTo>
                    <a:pt x="1072" y="97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9" name="Google Shape;20889;p84"/>
            <p:cNvSpPr/>
            <p:nvPr/>
          </p:nvSpPr>
          <p:spPr>
            <a:xfrm>
              <a:off x="5012279" y="3658988"/>
              <a:ext cx="32072" cy="56970"/>
            </a:xfrm>
            <a:custGeom>
              <a:avLst/>
              <a:gdLst/>
              <a:ahLst/>
              <a:cxnLst/>
              <a:rect l="l" t="t" r="r" b="b"/>
              <a:pathLst>
                <a:path w="1073" h="1906" extrusionOk="0">
                  <a:moveTo>
                    <a:pt x="1" y="0"/>
                  </a:moveTo>
                  <a:lnTo>
                    <a:pt x="1" y="905"/>
                  </a:lnTo>
                  <a:lnTo>
                    <a:pt x="1072" y="1905"/>
                  </a:lnTo>
                  <a:lnTo>
                    <a:pt x="1072" y="97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890" name="Google Shape;20890;p84"/>
          <p:cNvGrpSpPr/>
          <p:nvPr/>
        </p:nvGrpSpPr>
        <p:grpSpPr>
          <a:xfrm>
            <a:off x="4038814" y="3589941"/>
            <a:ext cx="343827" cy="294000"/>
            <a:chOff x="4076914" y="3589941"/>
            <a:chExt cx="343827" cy="294000"/>
          </a:xfrm>
        </p:grpSpPr>
        <p:sp>
          <p:nvSpPr>
            <p:cNvPr id="20891" name="Google Shape;20891;p84"/>
            <p:cNvSpPr/>
            <p:nvPr/>
          </p:nvSpPr>
          <p:spPr>
            <a:xfrm>
              <a:off x="4108956" y="3698114"/>
              <a:ext cx="73350" cy="99683"/>
            </a:xfrm>
            <a:custGeom>
              <a:avLst/>
              <a:gdLst/>
              <a:ahLst/>
              <a:cxnLst/>
              <a:rect l="l" t="t" r="r" b="b"/>
              <a:pathLst>
                <a:path w="2454" h="3335" extrusionOk="0">
                  <a:moveTo>
                    <a:pt x="1905" y="1"/>
                  </a:moveTo>
                  <a:lnTo>
                    <a:pt x="0" y="2978"/>
                  </a:lnTo>
                  <a:lnTo>
                    <a:pt x="548" y="3335"/>
                  </a:lnTo>
                  <a:lnTo>
                    <a:pt x="2453" y="358"/>
                  </a:lnTo>
                  <a:lnTo>
                    <a:pt x="1905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2" name="Google Shape;20892;p84"/>
            <p:cNvSpPr/>
            <p:nvPr/>
          </p:nvSpPr>
          <p:spPr>
            <a:xfrm>
              <a:off x="4205053" y="3695992"/>
              <a:ext cx="67641" cy="74755"/>
            </a:xfrm>
            <a:custGeom>
              <a:avLst/>
              <a:gdLst/>
              <a:ahLst/>
              <a:cxnLst/>
              <a:rect l="l" t="t" r="r" b="b"/>
              <a:pathLst>
                <a:path w="2263" h="2501" extrusionOk="0">
                  <a:moveTo>
                    <a:pt x="500" y="0"/>
                  </a:moveTo>
                  <a:lnTo>
                    <a:pt x="0" y="453"/>
                  </a:lnTo>
                  <a:lnTo>
                    <a:pt x="1477" y="2167"/>
                  </a:lnTo>
                  <a:lnTo>
                    <a:pt x="1739" y="2501"/>
                  </a:lnTo>
                  <a:lnTo>
                    <a:pt x="2263" y="2048"/>
                  </a:lnTo>
                  <a:lnTo>
                    <a:pt x="1477" y="1143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3" name="Google Shape;20893;p84"/>
            <p:cNvSpPr/>
            <p:nvPr/>
          </p:nvSpPr>
          <p:spPr>
            <a:xfrm>
              <a:off x="4249171" y="3730156"/>
              <a:ext cx="23523" cy="40591"/>
            </a:xfrm>
            <a:custGeom>
              <a:avLst/>
              <a:gdLst/>
              <a:ahLst/>
              <a:cxnLst/>
              <a:rect l="l" t="t" r="r" b="b"/>
              <a:pathLst>
                <a:path w="787" h="1358" extrusionOk="0">
                  <a:moveTo>
                    <a:pt x="1" y="0"/>
                  </a:moveTo>
                  <a:lnTo>
                    <a:pt x="1" y="1024"/>
                  </a:lnTo>
                  <a:lnTo>
                    <a:pt x="263" y="1358"/>
                  </a:lnTo>
                  <a:lnTo>
                    <a:pt x="787" y="9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4" name="Google Shape;20894;p84"/>
            <p:cNvSpPr/>
            <p:nvPr/>
          </p:nvSpPr>
          <p:spPr>
            <a:xfrm>
              <a:off x="4284053" y="3667506"/>
              <a:ext cx="75472" cy="98966"/>
            </a:xfrm>
            <a:custGeom>
              <a:avLst/>
              <a:gdLst/>
              <a:ahLst/>
              <a:cxnLst/>
              <a:rect l="l" t="t" r="r" b="b"/>
              <a:pathLst>
                <a:path w="2525" h="3311" extrusionOk="0">
                  <a:moveTo>
                    <a:pt x="1953" y="1"/>
                  </a:moveTo>
                  <a:lnTo>
                    <a:pt x="1" y="2954"/>
                  </a:lnTo>
                  <a:lnTo>
                    <a:pt x="572" y="3311"/>
                  </a:lnTo>
                  <a:lnTo>
                    <a:pt x="2525" y="358"/>
                  </a:lnTo>
                  <a:lnTo>
                    <a:pt x="1953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5" name="Google Shape;20895;p84"/>
            <p:cNvSpPr/>
            <p:nvPr/>
          </p:nvSpPr>
          <p:spPr>
            <a:xfrm>
              <a:off x="4098255" y="3834084"/>
              <a:ext cx="19967" cy="36316"/>
            </a:xfrm>
            <a:custGeom>
              <a:avLst/>
              <a:gdLst/>
              <a:ahLst/>
              <a:cxnLst/>
              <a:rect l="l" t="t" r="r" b="b"/>
              <a:pathLst>
                <a:path w="668" h="1215" extrusionOk="0">
                  <a:moveTo>
                    <a:pt x="1" y="0"/>
                  </a:moveTo>
                  <a:lnTo>
                    <a:pt x="1" y="1215"/>
                  </a:lnTo>
                  <a:lnTo>
                    <a:pt x="668" y="1215"/>
                  </a:lnTo>
                  <a:lnTo>
                    <a:pt x="668" y="0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6" name="Google Shape;20896;p84"/>
            <p:cNvSpPr/>
            <p:nvPr/>
          </p:nvSpPr>
          <p:spPr>
            <a:xfrm>
              <a:off x="4182277" y="3713776"/>
              <a:ext cx="20654" cy="155219"/>
            </a:xfrm>
            <a:custGeom>
              <a:avLst/>
              <a:gdLst/>
              <a:ahLst/>
              <a:cxnLst/>
              <a:rect l="l" t="t" r="r" b="b"/>
              <a:pathLst>
                <a:path w="691" h="5193" extrusionOk="0">
                  <a:moveTo>
                    <a:pt x="0" y="1"/>
                  </a:moveTo>
                  <a:lnTo>
                    <a:pt x="0" y="5192"/>
                  </a:lnTo>
                  <a:lnTo>
                    <a:pt x="691" y="5192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7" name="Google Shape;20897;p84"/>
            <p:cNvSpPr/>
            <p:nvPr/>
          </p:nvSpPr>
          <p:spPr>
            <a:xfrm>
              <a:off x="4270543" y="3801325"/>
              <a:ext cx="20654" cy="67671"/>
            </a:xfrm>
            <a:custGeom>
              <a:avLst/>
              <a:gdLst/>
              <a:ahLst/>
              <a:cxnLst/>
              <a:rect l="l" t="t" r="r" b="b"/>
              <a:pathLst>
                <a:path w="691" h="2264" extrusionOk="0">
                  <a:moveTo>
                    <a:pt x="0" y="1"/>
                  </a:moveTo>
                  <a:lnTo>
                    <a:pt x="0" y="2263"/>
                  </a:lnTo>
                  <a:lnTo>
                    <a:pt x="691" y="226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8" name="Google Shape;20898;p84"/>
            <p:cNvSpPr/>
            <p:nvPr/>
          </p:nvSpPr>
          <p:spPr>
            <a:xfrm>
              <a:off x="4361648" y="3678895"/>
              <a:ext cx="19967" cy="190818"/>
            </a:xfrm>
            <a:custGeom>
              <a:avLst/>
              <a:gdLst/>
              <a:ahLst/>
              <a:cxnLst/>
              <a:rect l="l" t="t" r="r" b="b"/>
              <a:pathLst>
                <a:path w="668" h="6384" extrusionOk="0">
                  <a:moveTo>
                    <a:pt x="0" y="1"/>
                  </a:moveTo>
                  <a:lnTo>
                    <a:pt x="0" y="6383"/>
                  </a:lnTo>
                  <a:lnTo>
                    <a:pt x="667" y="6383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9" name="Google Shape;20899;p84"/>
            <p:cNvSpPr/>
            <p:nvPr/>
          </p:nvSpPr>
          <p:spPr>
            <a:xfrm>
              <a:off x="4076914" y="3863257"/>
              <a:ext cx="343137" cy="20684"/>
            </a:xfrm>
            <a:custGeom>
              <a:avLst/>
              <a:gdLst/>
              <a:ahLst/>
              <a:cxnLst/>
              <a:rect l="l" t="t" r="r" b="b"/>
              <a:pathLst>
                <a:path w="11480" h="692" extrusionOk="0">
                  <a:moveTo>
                    <a:pt x="1" y="1"/>
                  </a:moveTo>
                  <a:lnTo>
                    <a:pt x="1" y="691"/>
                  </a:lnTo>
                  <a:lnTo>
                    <a:pt x="11479" y="691"/>
                  </a:lnTo>
                  <a:lnTo>
                    <a:pt x="11479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0" name="Google Shape;20900;p84"/>
            <p:cNvSpPr/>
            <p:nvPr/>
          </p:nvSpPr>
          <p:spPr>
            <a:xfrm>
              <a:off x="4248454" y="3863257"/>
              <a:ext cx="171598" cy="20684"/>
            </a:xfrm>
            <a:custGeom>
              <a:avLst/>
              <a:gdLst/>
              <a:ahLst/>
              <a:cxnLst/>
              <a:rect l="l" t="t" r="r" b="b"/>
              <a:pathLst>
                <a:path w="5741" h="692" extrusionOk="0">
                  <a:moveTo>
                    <a:pt x="1" y="1"/>
                  </a:moveTo>
                  <a:lnTo>
                    <a:pt x="1" y="691"/>
                  </a:lnTo>
                  <a:lnTo>
                    <a:pt x="5740" y="691"/>
                  </a:lnTo>
                  <a:lnTo>
                    <a:pt x="5740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1" name="Google Shape;20901;p84"/>
            <p:cNvSpPr/>
            <p:nvPr/>
          </p:nvSpPr>
          <p:spPr>
            <a:xfrm>
              <a:off x="4076914" y="3780700"/>
              <a:ext cx="64084" cy="6408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20" y="1667"/>
                    <a:pt x="2120" y="1072"/>
                  </a:cubicBezTo>
                  <a:cubicBezTo>
                    <a:pt x="2144" y="477"/>
                    <a:pt x="1668" y="0"/>
                    <a:pt x="1072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2" name="Google Shape;20902;p84"/>
            <p:cNvSpPr/>
            <p:nvPr/>
          </p:nvSpPr>
          <p:spPr>
            <a:xfrm>
              <a:off x="4108956" y="3780700"/>
              <a:ext cx="32042" cy="64084"/>
            </a:xfrm>
            <a:custGeom>
              <a:avLst/>
              <a:gdLst/>
              <a:ahLst/>
              <a:cxnLst/>
              <a:rect l="l" t="t" r="r" b="b"/>
              <a:pathLst>
                <a:path w="1072" h="2144" extrusionOk="0">
                  <a:moveTo>
                    <a:pt x="0" y="0"/>
                  </a:moveTo>
                  <a:lnTo>
                    <a:pt x="0" y="2144"/>
                  </a:lnTo>
                  <a:cubicBezTo>
                    <a:pt x="596" y="2144"/>
                    <a:pt x="1072" y="1667"/>
                    <a:pt x="1072" y="1072"/>
                  </a:cubicBezTo>
                  <a:cubicBezTo>
                    <a:pt x="1072" y="477"/>
                    <a:pt x="596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3" name="Google Shape;20903;p84"/>
            <p:cNvSpPr/>
            <p:nvPr/>
          </p:nvSpPr>
          <p:spPr>
            <a:xfrm>
              <a:off x="4160905" y="3660392"/>
              <a:ext cx="64084" cy="6408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1"/>
                  </a:moveTo>
                  <a:cubicBezTo>
                    <a:pt x="477" y="1"/>
                    <a:pt x="1" y="477"/>
                    <a:pt x="1" y="1072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2"/>
                  </a:cubicBezTo>
                  <a:cubicBezTo>
                    <a:pt x="2144" y="477"/>
                    <a:pt x="1668" y="1"/>
                    <a:pt x="1072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4" name="Google Shape;20904;p84"/>
            <p:cNvSpPr/>
            <p:nvPr/>
          </p:nvSpPr>
          <p:spPr>
            <a:xfrm>
              <a:off x="4192948" y="3660392"/>
              <a:ext cx="32042" cy="64084"/>
            </a:xfrm>
            <a:custGeom>
              <a:avLst/>
              <a:gdLst/>
              <a:ahLst/>
              <a:cxnLst/>
              <a:rect l="l" t="t" r="r" b="b"/>
              <a:pathLst>
                <a:path w="1072" h="2144" extrusionOk="0">
                  <a:moveTo>
                    <a:pt x="0" y="1"/>
                  </a:moveTo>
                  <a:lnTo>
                    <a:pt x="0" y="2144"/>
                  </a:lnTo>
                  <a:cubicBezTo>
                    <a:pt x="596" y="2144"/>
                    <a:pt x="1072" y="1668"/>
                    <a:pt x="1072" y="1072"/>
                  </a:cubicBezTo>
                  <a:cubicBezTo>
                    <a:pt x="1072" y="477"/>
                    <a:pt x="596" y="1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5" name="Google Shape;20905;p84"/>
            <p:cNvSpPr/>
            <p:nvPr/>
          </p:nvSpPr>
          <p:spPr>
            <a:xfrm>
              <a:off x="4248454" y="3747941"/>
              <a:ext cx="64114" cy="64114"/>
            </a:xfrm>
            <a:custGeom>
              <a:avLst/>
              <a:gdLst/>
              <a:ahLst/>
              <a:cxnLst/>
              <a:rect l="l" t="t" r="r" b="b"/>
              <a:pathLst>
                <a:path w="2145" h="2145" extrusionOk="0">
                  <a:moveTo>
                    <a:pt x="1073" y="1"/>
                  </a:moveTo>
                  <a:cubicBezTo>
                    <a:pt x="477" y="1"/>
                    <a:pt x="1" y="477"/>
                    <a:pt x="1" y="1072"/>
                  </a:cubicBezTo>
                  <a:cubicBezTo>
                    <a:pt x="1" y="1668"/>
                    <a:pt x="477" y="2144"/>
                    <a:pt x="1073" y="2144"/>
                  </a:cubicBezTo>
                  <a:cubicBezTo>
                    <a:pt x="1668" y="2144"/>
                    <a:pt x="2144" y="1668"/>
                    <a:pt x="2144" y="1072"/>
                  </a:cubicBezTo>
                  <a:cubicBezTo>
                    <a:pt x="2144" y="477"/>
                    <a:pt x="1668" y="1"/>
                    <a:pt x="1073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6" name="Google Shape;20906;p84"/>
            <p:cNvSpPr/>
            <p:nvPr/>
          </p:nvSpPr>
          <p:spPr>
            <a:xfrm>
              <a:off x="4280496" y="3747941"/>
              <a:ext cx="32072" cy="64114"/>
            </a:xfrm>
            <a:custGeom>
              <a:avLst/>
              <a:gdLst/>
              <a:ahLst/>
              <a:cxnLst/>
              <a:rect l="l" t="t" r="r" b="b"/>
              <a:pathLst>
                <a:path w="1073" h="2145" extrusionOk="0">
                  <a:moveTo>
                    <a:pt x="1" y="1"/>
                  </a:moveTo>
                  <a:lnTo>
                    <a:pt x="1" y="2144"/>
                  </a:lnTo>
                  <a:cubicBezTo>
                    <a:pt x="596" y="2144"/>
                    <a:pt x="1072" y="1668"/>
                    <a:pt x="1072" y="1072"/>
                  </a:cubicBezTo>
                  <a:cubicBezTo>
                    <a:pt x="1072" y="477"/>
                    <a:pt x="596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7" name="Google Shape;20907;p84"/>
            <p:cNvSpPr/>
            <p:nvPr/>
          </p:nvSpPr>
          <p:spPr>
            <a:xfrm>
              <a:off x="4322492" y="3589941"/>
              <a:ext cx="98248" cy="98248"/>
            </a:xfrm>
            <a:custGeom>
              <a:avLst/>
              <a:gdLst/>
              <a:ahLst/>
              <a:cxnLst/>
              <a:rect l="l" t="t" r="r" b="b"/>
              <a:pathLst>
                <a:path w="3287" h="3287" extrusionOk="0">
                  <a:moveTo>
                    <a:pt x="1620" y="0"/>
                  </a:moveTo>
                  <a:cubicBezTo>
                    <a:pt x="715" y="0"/>
                    <a:pt x="1" y="762"/>
                    <a:pt x="1" y="1643"/>
                  </a:cubicBezTo>
                  <a:cubicBezTo>
                    <a:pt x="1" y="2572"/>
                    <a:pt x="739" y="3286"/>
                    <a:pt x="1620" y="3286"/>
                  </a:cubicBezTo>
                  <a:cubicBezTo>
                    <a:pt x="2549" y="3286"/>
                    <a:pt x="3263" y="2548"/>
                    <a:pt x="3263" y="1643"/>
                  </a:cubicBezTo>
                  <a:cubicBezTo>
                    <a:pt x="3287" y="762"/>
                    <a:pt x="2549" y="0"/>
                    <a:pt x="1620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8" name="Google Shape;20908;p84"/>
            <p:cNvSpPr/>
            <p:nvPr/>
          </p:nvSpPr>
          <p:spPr>
            <a:xfrm>
              <a:off x="4372319" y="3589941"/>
              <a:ext cx="48422" cy="98966"/>
            </a:xfrm>
            <a:custGeom>
              <a:avLst/>
              <a:gdLst/>
              <a:ahLst/>
              <a:cxnLst/>
              <a:rect l="l" t="t" r="r" b="b"/>
              <a:pathLst>
                <a:path w="1620" h="3311" extrusionOk="0">
                  <a:moveTo>
                    <a:pt x="1" y="0"/>
                  </a:moveTo>
                  <a:lnTo>
                    <a:pt x="1" y="3310"/>
                  </a:lnTo>
                  <a:cubicBezTo>
                    <a:pt x="882" y="3310"/>
                    <a:pt x="1620" y="2596"/>
                    <a:pt x="1620" y="1667"/>
                  </a:cubicBezTo>
                  <a:cubicBezTo>
                    <a:pt x="1620" y="762"/>
                    <a:pt x="882" y="0"/>
                    <a:pt x="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909" name="Google Shape;20909;p84"/>
          <p:cNvGrpSpPr/>
          <p:nvPr/>
        </p:nvGrpSpPr>
        <p:grpSpPr>
          <a:xfrm>
            <a:off x="3325493" y="3572127"/>
            <a:ext cx="222831" cy="343827"/>
            <a:chOff x="3439793" y="3572127"/>
            <a:chExt cx="222831" cy="343827"/>
          </a:xfrm>
        </p:grpSpPr>
        <p:sp>
          <p:nvSpPr>
            <p:cNvPr id="20910" name="Google Shape;20910;p84"/>
            <p:cNvSpPr/>
            <p:nvPr/>
          </p:nvSpPr>
          <p:spPr>
            <a:xfrm>
              <a:off x="3439793" y="3794929"/>
              <a:ext cx="222830" cy="121025"/>
            </a:xfrm>
            <a:custGeom>
              <a:avLst/>
              <a:gdLst/>
              <a:ahLst/>
              <a:cxnLst/>
              <a:rect l="l" t="t" r="r" b="b"/>
              <a:pathLst>
                <a:path w="7455" h="4049" extrusionOk="0">
                  <a:moveTo>
                    <a:pt x="3716" y="1"/>
                  </a:moveTo>
                  <a:lnTo>
                    <a:pt x="1" y="2025"/>
                  </a:lnTo>
                  <a:lnTo>
                    <a:pt x="3716" y="4049"/>
                  </a:lnTo>
                  <a:lnTo>
                    <a:pt x="7455" y="2025"/>
                  </a:lnTo>
                  <a:lnTo>
                    <a:pt x="3716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1" name="Google Shape;20911;p84"/>
            <p:cNvSpPr/>
            <p:nvPr/>
          </p:nvSpPr>
          <p:spPr>
            <a:xfrm>
              <a:off x="3550836" y="3794211"/>
              <a:ext cx="111789" cy="121742"/>
            </a:xfrm>
            <a:custGeom>
              <a:avLst/>
              <a:gdLst/>
              <a:ahLst/>
              <a:cxnLst/>
              <a:rect l="l" t="t" r="r" b="b"/>
              <a:pathLst>
                <a:path w="3740" h="4073" extrusionOk="0">
                  <a:moveTo>
                    <a:pt x="1" y="1"/>
                  </a:moveTo>
                  <a:lnTo>
                    <a:pt x="1" y="4073"/>
                  </a:lnTo>
                  <a:lnTo>
                    <a:pt x="3740" y="204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2" name="Google Shape;20912;p84"/>
            <p:cNvSpPr/>
            <p:nvPr/>
          </p:nvSpPr>
          <p:spPr>
            <a:xfrm>
              <a:off x="3439793" y="3720890"/>
              <a:ext cx="222830" cy="121055"/>
            </a:xfrm>
            <a:custGeom>
              <a:avLst/>
              <a:gdLst/>
              <a:ahLst/>
              <a:cxnLst/>
              <a:rect l="l" t="t" r="r" b="b"/>
              <a:pathLst>
                <a:path w="7455" h="4050" extrusionOk="0">
                  <a:moveTo>
                    <a:pt x="3716" y="1"/>
                  </a:moveTo>
                  <a:lnTo>
                    <a:pt x="1" y="2025"/>
                  </a:lnTo>
                  <a:lnTo>
                    <a:pt x="3716" y="4049"/>
                  </a:lnTo>
                  <a:lnTo>
                    <a:pt x="7455" y="2025"/>
                  </a:lnTo>
                  <a:lnTo>
                    <a:pt x="3716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3" name="Google Shape;20913;p84"/>
            <p:cNvSpPr/>
            <p:nvPr/>
          </p:nvSpPr>
          <p:spPr>
            <a:xfrm>
              <a:off x="3550836" y="3720203"/>
              <a:ext cx="111789" cy="121742"/>
            </a:xfrm>
            <a:custGeom>
              <a:avLst/>
              <a:gdLst/>
              <a:ahLst/>
              <a:cxnLst/>
              <a:rect l="l" t="t" r="r" b="b"/>
              <a:pathLst>
                <a:path w="3740" h="4073" extrusionOk="0">
                  <a:moveTo>
                    <a:pt x="1" y="0"/>
                  </a:moveTo>
                  <a:lnTo>
                    <a:pt x="1" y="4072"/>
                  </a:lnTo>
                  <a:lnTo>
                    <a:pt x="3740" y="20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4" name="Google Shape;20914;p84"/>
            <p:cNvSpPr/>
            <p:nvPr/>
          </p:nvSpPr>
          <p:spPr>
            <a:xfrm>
              <a:off x="3439793" y="3646882"/>
              <a:ext cx="222830" cy="121025"/>
            </a:xfrm>
            <a:custGeom>
              <a:avLst/>
              <a:gdLst/>
              <a:ahLst/>
              <a:cxnLst/>
              <a:rect l="l" t="t" r="r" b="b"/>
              <a:pathLst>
                <a:path w="7455" h="4049" extrusionOk="0">
                  <a:moveTo>
                    <a:pt x="3716" y="0"/>
                  </a:moveTo>
                  <a:lnTo>
                    <a:pt x="1" y="2024"/>
                  </a:lnTo>
                  <a:lnTo>
                    <a:pt x="3716" y="4049"/>
                  </a:lnTo>
                  <a:lnTo>
                    <a:pt x="7455" y="2024"/>
                  </a:lnTo>
                  <a:lnTo>
                    <a:pt x="3716" y="0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5" name="Google Shape;20915;p84"/>
            <p:cNvSpPr/>
            <p:nvPr/>
          </p:nvSpPr>
          <p:spPr>
            <a:xfrm>
              <a:off x="3550836" y="3646164"/>
              <a:ext cx="111789" cy="121742"/>
            </a:xfrm>
            <a:custGeom>
              <a:avLst/>
              <a:gdLst/>
              <a:ahLst/>
              <a:cxnLst/>
              <a:rect l="l" t="t" r="r" b="b"/>
              <a:pathLst>
                <a:path w="3740" h="4073" extrusionOk="0">
                  <a:moveTo>
                    <a:pt x="1" y="0"/>
                  </a:moveTo>
                  <a:lnTo>
                    <a:pt x="1" y="4073"/>
                  </a:lnTo>
                  <a:lnTo>
                    <a:pt x="3740" y="204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6" name="Google Shape;20916;p84"/>
            <p:cNvSpPr/>
            <p:nvPr/>
          </p:nvSpPr>
          <p:spPr>
            <a:xfrm>
              <a:off x="3439793" y="3573561"/>
              <a:ext cx="222830" cy="121025"/>
            </a:xfrm>
            <a:custGeom>
              <a:avLst/>
              <a:gdLst/>
              <a:ahLst/>
              <a:cxnLst/>
              <a:rect l="l" t="t" r="r" b="b"/>
              <a:pathLst>
                <a:path w="7455" h="4049" extrusionOk="0">
                  <a:moveTo>
                    <a:pt x="3716" y="0"/>
                  </a:moveTo>
                  <a:lnTo>
                    <a:pt x="1" y="2025"/>
                  </a:lnTo>
                  <a:lnTo>
                    <a:pt x="3716" y="4049"/>
                  </a:lnTo>
                  <a:lnTo>
                    <a:pt x="7455" y="2025"/>
                  </a:lnTo>
                  <a:lnTo>
                    <a:pt x="3716" y="0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7" name="Google Shape;20917;p84"/>
            <p:cNvSpPr/>
            <p:nvPr/>
          </p:nvSpPr>
          <p:spPr>
            <a:xfrm>
              <a:off x="3550836" y="3572127"/>
              <a:ext cx="111789" cy="122459"/>
            </a:xfrm>
            <a:custGeom>
              <a:avLst/>
              <a:gdLst/>
              <a:ahLst/>
              <a:cxnLst/>
              <a:rect l="l" t="t" r="r" b="b"/>
              <a:pathLst>
                <a:path w="3740" h="4097" extrusionOk="0">
                  <a:moveTo>
                    <a:pt x="1" y="1"/>
                  </a:moveTo>
                  <a:lnTo>
                    <a:pt x="1" y="4097"/>
                  </a:lnTo>
                  <a:lnTo>
                    <a:pt x="3740" y="207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918" name="Google Shape;20918;p84"/>
          <p:cNvGrpSpPr/>
          <p:nvPr/>
        </p:nvGrpSpPr>
        <p:grpSpPr>
          <a:xfrm>
            <a:off x="2555232" y="3570721"/>
            <a:ext cx="344545" cy="344544"/>
            <a:chOff x="2745732" y="3570721"/>
            <a:chExt cx="344545" cy="344544"/>
          </a:xfrm>
        </p:grpSpPr>
        <p:sp>
          <p:nvSpPr>
            <p:cNvPr id="20919" name="Google Shape;20919;p84"/>
            <p:cNvSpPr/>
            <p:nvPr/>
          </p:nvSpPr>
          <p:spPr>
            <a:xfrm>
              <a:off x="2893808" y="3570721"/>
              <a:ext cx="49139" cy="65489"/>
            </a:xfrm>
            <a:custGeom>
              <a:avLst/>
              <a:gdLst/>
              <a:ahLst/>
              <a:cxnLst/>
              <a:rect l="l" t="t" r="r" b="b"/>
              <a:pathLst>
                <a:path w="1644" h="2191" extrusionOk="0">
                  <a:moveTo>
                    <a:pt x="0" y="0"/>
                  </a:moveTo>
                  <a:lnTo>
                    <a:pt x="0" y="2191"/>
                  </a:lnTo>
                  <a:lnTo>
                    <a:pt x="1643" y="2191"/>
                  </a:lnTo>
                  <a:lnTo>
                    <a:pt x="1643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0" name="Google Shape;20920;p84"/>
            <p:cNvSpPr/>
            <p:nvPr/>
          </p:nvSpPr>
          <p:spPr>
            <a:xfrm>
              <a:off x="2918707" y="3570721"/>
              <a:ext cx="24958" cy="65489"/>
            </a:xfrm>
            <a:custGeom>
              <a:avLst/>
              <a:gdLst/>
              <a:ahLst/>
              <a:cxnLst/>
              <a:rect l="l" t="t" r="r" b="b"/>
              <a:pathLst>
                <a:path w="835" h="2191" extrusionOk="0">
                  <a:moveTo>
                    <a:pt x="1" y="0"/>
                  </a:moveTo>
                  <a:lnTo>
                    <a:pt x="1" y="2191"/>
                  </a:lnTo>
                  <a:lnTo>
                    <a:pt x="834" y="219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1" name="Google Shape;20921;p84"/>
            <p:cNvSpPr/>
            <p:nvPr/>
          </p:nvSpPr>
          <p:spPr>
            <a:xfrm>
              <a:off x="2893808" y="3610476"/>
              <a:ext cx="49139" cy="245696"/>
            </a:xfrm>
            <a:custGeom>
              <a:avLst/>
              <a:gdLst/>
              <a:ahLst/>
              <a:cxnLst/>
              <a:rect l="l" t="t" r="r" b="b"/>
              <a:pathLst>
                <a:path w="1644" h="8220" extrusionOk="0">
                  <a:moveTo>
                    <a:pt x="842" y="1"/>
                  </a:moveTo>
                  <a:cubicBezTo>
                    <a:pt x="823" y="1"/>
                    <a:pt x="805" y="2"/>
                    <a:pt x="786" y="4"/>
                  </a:cubicBezTo>
                  <a:cubicBezTo>
                    <a:pt x="334" y="27"/>
                    <a:pt x="0" y="385"/>
                    <a:pt x="0" y="837"/>
                  </a:cubicBezTo>
                  <a:lnTo>
                    <a:pt x="0" y="8220"/>
                  </a:lnTo>
                  <a:lnTo>
                    <a:pt x="1643" y="8220"/>
                  </a:lnTo>
                  <a:lnTo>
                    <a:pt x="1643" y="837"/>
                  </a:lnTo>
                  <a:cubicBezTo>
                    <a:pt x="1643" y="623"/>
                    <a:pt x="1548" y="432"/>
                    <a:pt x="1405" y="242"/>
                  </a:cubicBezTo>
                  <a:cubicBezTo>
                    <a:pt x="1253" y="111"/>
                    <a:pt x="1041" y="1"/>
                    <a:pt x="842" y="1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2" name="Google Shape;20922;p84"/>
            <p:cNvSpPr/>
            <p:nvPr/>
          </p:nvSpPr>
          <p:spPr>
            <a:xfrm>
              <a:off x="2918707" y="3610565"/>
              <a:ext cx="24958" cy="245606"/>
            </a:xfrm>
            <a:custGeom>
              <a:avLst/>
              <a:gdLst/>
              <a:ahLst/>
              <a:cxnLst/>
              <a:rect l="l" t="t" r="r" b="b"/>
              <a:pathLst>
                <a:path w="835" h="8217" extrusionOk="0">
                  <a:moveTo>
                    <a:pt x="1" y="1"/>
                  </a:moveTo>
                  <a:lnTo>
                    <a:pt x="1" y="8217"/>
                  </a:lnTo>
                  <a:lnTo>
                    <a:pt x="834" y="8217"/>
                  </a:lnTo>
                  <a:lnTo>
                    <a:pt x="834" y="834"/>
                  </a:lnTo>
                  <a:cubicBezTo>
                    <a:pt x="834" y="620"/>
                    <a:pt x="739" y="429"/>
                    <a:pt x="596" y="239"/>
                  </a:cubicBezTo>
                  <a:cubicBezTo>
                    <a:pt x="453" y="96"/>
                    <a:pt x="239" y="1"/>
                    <a:pt x="1" y="1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3" name="Google Shape;20923;p84"/>
            <p:cNvSpPr/>
            <p:nvPr/>
          </p:nvSpPr>
          <p:spPr>
            <a:xfrm>
              <a:off x="2873154" y="3826253"/>
              <a:ext cx="89012" cy="89012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1501" y="0"/>
                  </a:moveTo>
                  <a:cubicBezTo>
                    <a:pt x="667" y="0"/>
                    <a:pt x="1" y="667"/>
                    <a:pt x="1" y="1477"/>
                  </a:cubicBezTo>
                  <a:cubicBezTo>
                    <a:pt x="1" y="2310"/>
                    <a:pt x="667" y="2977"/>
                    <a:pt x="1501" y="2977"/>
                  </a:cubicBezTo>
                  <a:cubicBezTo>
                    <a:pt x="2334" y="2977"/>
                    <a:pt x="2977" y="2287"/>
                    <a:pt x="2977" y="1477"/>
                  </a:cubicBezTo>
                  <a:cubicBezTo>
                    <a:pt x="2977" y="643"/>
                    <a:pt x="2334" y="0"/>
                    <a:pt x="1501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4" name="Google Shape;20924;p84"/>
            <p:cNvSpPr/>
            <p:nvPr/>
          </p:nvSpPr>
          <p:spPr>
            <a:xfrm>
              <a:off x="2917990" y="3826941"/>
              <a:ext cx="44177" cy="88325"/>
            </a:xfrm>
            <a:custGeom>
              <a:avLst/>
              <a:gdLst/>
              <a:ahLst/>
              <a:cxnLst/>
              <a:rect l="l" t="t" r="r" b="b"/>
              <a:pathLst>
                <a:path w="1478" h="2955" extrusionOk="0">
                  <a:moveTo>
                    <a:pt x="46" y="1"/>
                  </a:moveTo>
                  <a:cubicBezTo>
                    <a:pt x="31" y="1"/>
                    <a:pt x="16" y="1"/>
                    <a:pt x="1" y="1"/>
                  </a:cubicBezTo>
                  <a:lnTo>
                    <a:pt x="1" y="2954"/>
                  </a:lnTo>
                  <a:cubicBezTo>
                    <a:pt x="834" y="2954"/>
                    <a:pt x="1477" y="2264"/>
                    <a:pt x="1477" y="1454"/>
                  </a:cubicBezTo>
                  <a:cubicBezTo>
                    <a:pt x="1477" y="635"/>
                    <a:pt x="857" y="1"/>
                    <a:pt x="46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5" name="Google Shape;20925;p84"/>
            <p:cNvSpPr/>
            <p:nvPr/>
          </p:nvSpPr>
          <p:spPr>
            <a:xfrm>
              <a:off x="3021918" y="3570721"/>
              <a:ext cx="49139" cy="114628"/>
            </a:xfrm>
            <a:custGeom>
              <a:avLst/>
              <a:gdLst/>
              <a:ahLst/>
              <a:cxnLst/>
              <a:rect l="l" t="t" r="r" b="b"/>
              <a:pathLst>
                <a:path w="1644" h="3835" extrusionOk="0">
                  <a:moveTo>
                    <a:pt x="1" y="0"/>
                  </a:moveTo>
                  <a:lnTo>
                    <a:pt x="1" y="3834"/>
                  </a:lnTo>
                  <a:lnTo>
                    <a:pt x="1644" y="3834"/>
                  </a:lnTo>
                  <a:lnTo>
                    <a:pt x="1644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6" name="Google Shape;20926;p84"/>
            <p:cNvSpPr/>
            <p:nvPr/>
          </p:nvSpPr>
          <p:spPr>
            <a:xfrm>
              <a:off x="3046129" y="3570721"/>
              <a:ext cx="24928" cy="114628"/>
            </a:xfrm>
            <a:custGeom>
              <a:avLst/>
              <a:gdLst/>
              <a:ahLst/>
              <a:cxnLst/>
              <a:rect l="l" t="t" r="r" b="b"/>
              <a:pathLst>
                <a:path w="834" h="3835" extrusionOk="0">
                  <a:moveTo>
                    <a:pt x="0" y="0"/>
                  </a:moveTo>
                  <a:lnTo>
                    <a:pt x="0" y="3834"/>
                  </a:lnTo>
                  <a:lnTo>
                    <a:pt x="834" y="3834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7" name="Google Shape;20927;p84"/>
            <p:cNvSpPr/>
            <p:nvPr/>
          </p:nvSpPr>
          <p:spPr>
            <a:xfrm>
              <a:off x="3021918" y="3659585"/>
              <a:ext cx="49139" cy="196587"/>
            </a:xfrm>
            <a:custGeom>
              <a:avLst/>
              <a:gdLst/>
              <a:ahLst/>
              <a:cxnLst/>
              <a:rect l="l" t="t" r="r" b="b"/>
              <a:pathLst>
                <a:path w="1644" h="6577" extrusionOk="0">
                  <a:moveTo>
                    <a:pt x="825" y="1"/>
                  </a:moveTo>
                  <a:cubicBezTo>
                    <a:pt x="804" y="1"/>
                    <a:pt x="783" y="2"/>
                    <a:pt x="763" y="4"/>
                  </a:cubicBezTo>
                  <a:cubicBezTo>
                    <a:pt x="334" y="28"/>
                    <a:pt x="1" y="385"/>
                    <a:pt x="1" y="837"/>
                  </a:cubicBezTo>
                  <a:lnTo>
                    <a:pt x="1" y="6577"/>
                  </a:lnTo>
                  <a:lnTo>
                    <a:pt x="1644" y="6577"/>
                  </a:lnTo>
                  <a:lnTo>
                    <a:pt x="1644" y="837"/>
                  </a:lnTo>
                  <a:cubicBezTo>
                    <a:pt x="1644" y="623"/>
                    <a:pt x="1549" y="409"/>
                    <a:pt x="1406" y="242"/>
                  </a:cubicBezTo>
                  <a:cubicBezTo>
                    <a:pt x="1254" y="111"/>
                    <a:pt x="1042" y="1"/>
                    <a:pt x="825" y="1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8" name="Google Shape;20928;p84"/>
            <p:cNvSpPr/>
            <p:nvPr/>
          </p:nvSpPr>
          <p:spPr>
            <a:xfrm>
              <a:off x="3046129" y="3660392"/>
              <a:ext cx="24928" cy="195780"/>
            </a:xfrm>
            <a:custGeom>
              <a:avLst/>
              <a:gdLst/>
              <a:ahLst/>
              <a:cxnLst/>
              <a:rect l="l" t="t" r="r" b="b"/>
              <a:pathLst>
                <a:path w="834" h="6550" extrusionOk="0">
                  <a:moveTo>
                    <a:pt x="0" y="1"/>
                  </a:moveTo>
                  <a:lnTo>
                    <a:pt x="0" y="6550"/>
                  </a:lnTo>
                  <a:lnTo>
                    <a:pt x="834" y="6550"/>
                  </a:lnTo>
                  <a:lnTo>
                    <a:pt x="834" y="810"/>
                  </a:lnTo>
                  <a:cubicBezTo>
                    <a:pt x="834" y="596"/>
                    <a:pt x="739" y="382"/>
                    <a:pt x="596" y="239"/>
                  </a:cubicBezTo>
                  <a:cubicBezTo>
                    <a:pt x="453" y="96"/>
                    <a:pt x="239" y="1"/>
                    <a:pt x="0" y="1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9" name="Google Shape;20929;p84"/>
            <p:cNvSpPr/>
            <p:nvPr/>
          </p:nvSpPr>
          <p:spPr>
            <a:xfrm>
              <a:off x="3001294" y="3826253"/>
              <a:ext cx="88983" cy="89012"/>
            </a:xfrm>
            <a:custGeom>
              <a:avLst/>
              <a:gdLst/>
              <a:ahLst/>
              <a:cxnLst/>
              <a:rect l="l" t="t" r="r" b="b"/>
              <a:pathLst>
                <a:path w="2977" h="2978" extrusionOk="0">
                  <a:moveTo>
                    <a:pt x="1500" y="0"/>
                  </a:moveTo>
                  <a:cubicBezTo>
                    <a:pt x="667" y="0"/>
                    <a:pt x="0" y="667"/>
                    <a:pt x="0" y="1477"/>
                  </a:cubicBezTo>
                  <a:cubicBezTo>
                    <a:pt x="0" y="2310"/>
                    <a:pt x="691" y="2977"/>
                    <a:pt x="1500" y="2977"/>
                  </a:cubicBezTo>
                  <a:cubicBezTo>
                    <a:pt x="2334" y="2977"/>
                    <a:pt x="2977" y="2287"/>
                    <a:pt x="2977" y="1477"/>
                  </a:cubicBezTo>
                  <a:cubicBezTo>
                    <a:pt x="2977" y="643"/>
                    <a:pt x="2334" y="0"/>
                    <a:pt x="1500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0" name="Google Shape;20930;p84"/>
            <p:cNvSpPr/>
            <p:nvPr/>
          </p:nvSpPr>
          <p:spPr>
            <a:xfrm>
              <a:off x="3046129" y="3826941"/>
              <a:ext cx="44148" cy="88325"/>
            </a:xfrm>
            <a:custGeom>
              <a:avLst/>
              <a:gdLst/>
              <a:ahLst/>
              <a:cxnLst/>
              <a:rect l="l" t="t" r="r" b="b"/>
              <a:pathLst>
                <a:path w="1477" h="2955" extrusionOk="0">
                  <a:moveTo>
                    <a:pt x="45" y="1"/>
                  </a:moveTo>
                  <a:cubicBezTo>
                    <a:pt x="30" y="1"/>
                    <a:pt x="15" y="1"/>
                    <a:pt x="0" y="1"/>
                  </a:cubicBezTo>
                  <a:lnTo>
                    <a:pt x="0" y="2954"/>
                  </a:lnTo>
                  <a:cubicBezTo>
                    <a:pt x="834" y="2954"/>
                    <a:pt x="1477" y="2264"/>
                    <a:pt x="1477" y="1454"/>
                  </a:cubicBezTo>
                  <a:cubicBezTo>
                    <a:pt x="1477" y="635"/>
                    <a:pt x="857" y="1"/>
                    <a:pt x="45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1" name="Google Shape;20931;p84"/>
            <p:cNvSpPr/>
            <p:nvPr/>
          </p:nvSpPr>
          <p:spPr>
            <a:xfrm>
              <a:off x="2766386" y="3570721"/>
              <a:ext cx="49139" cy="163020"/>
            </a:xfrm>
            <a:custGeom>
              <a:avLst/>
              <a:gdLst/>
              <a:ahLst/>
              <a:cxnLst/>
              <a:rect l="l" t="t" r="r" b="b"/>
              <a:pathLst>
                <a:path w="1644" h="5454" extrusionOk="0">
                  <a:moveTo>
                    <a:pt x="0" y="0"/>
                  </a:moveTo>
                  <a:lnTo>
                    <a:pt x="0" y="5454"/>
                  </a:lnTo>
                  <a:lnTo>
                    <a:pt x="1644" y="5454"/>
                  </a:lnTo>
                  <a:lnTo>
                    <a:pt x="1644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2" name="Google Shape;20932;p84"/>
            <p:cNvSpPr/>
            <p:nvPr/>
          </p:nvSpPr>
          <p:spPr>
            <a:xfrm>
              <a:off x="2790597" y="3570721"/>
              <a:ext cx="24928" cy="163020"/>
            </a:xfrm>
            <a:custGeom>
              <a:avLst/>
              <a:gdLst/>
              <a:ahLst/>
              <a:cxnLst/>
              <a:rect l="l" t="t" r="r" b="b"/>
              <a:pathLst>
                <a:path w="834" h="5454" extrusionOk="0">
                  <a:moveTo>
                    <a:pt x="0" y="0"/>
                  </a:moveTo>
                  <a:lnTo>
                    <a:pt x="0" y="5454"/>
                  </a:lnTo>
                  <a:lnTo>
                    <a:pt x="834" y="5454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3" name="Google Shape;20933;p84"/>
            <p:cNvSpPr/>
            <p:nvPr/>
          </p:nvSpPr>
          <p:spPr>
            <a:xfrm>
              <a:off x="2766386" y="3708486"/>
              <a:ext cx="49139" cy="147686"/>
            </a:xfrm>
            <a:custGeom>
              <a:avLst/>
              <a:gdLst/>
              <a:ahLst/>
              <a:cxnLst/>
              <a:rect l="l" t="t" r="r" b="b"/>
              <a:pathLst>
                <a:path w="1644" h="4941" extrusionOk="0">
                  <a:moveTo>
                    <a:pt x="894" y="0"/>
                  </a:moveTo>
                  <a:cubicBezTo>
                    <a:pt x="858" y="0"/>
                    <a:pt x="822" y="4"/>
                    <a:pt x="786" y="11"/>
                  </a:cubicBezTo>
                  <a:cubicBezTo>
                    <a:pt x="334" y="35"/>
                    <a:pt x="0" y="392"/>
                    <a:pt x="0" y="845"/>
                  </a:cubicBezTo>
                  <a:lnTo>
                    <a:pt x="0" y="4941"/>
                  </a:lnTo>
                  <a:lnTo>
                    <a:pt x="1644" y="4941"/>
                  </a:lnTo>
                  <a:lnTo>
                    <a:pt x="1644" y="845"/>
                  </a:lnTo>
                  <a:cubicBezTo>
                    <a:pt x="1644" y="606"/>
                    <a:pt x="1548" y="416"/>
                    <a:pt x="1405" y="249"/>
                  </a:cubicBezTo>
                  <a:cubicBezTo>
                    <a:pt x="1284" y="108"/>
                    <a:pt x="1094" y="0"/>
                    <a:pt x="894" y="0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4" name="Google Shape;20934;p84"/>
            <p:cNvSpPr/>
            <p:nvPr/>
          </p:nvSpPr>
          <p:spPr>
            <a:xfrm>
              <a:off x="2790597" y="3708814"/>
              <a:ext cx="24928" cy="147358"/>
            </a:xfrm>
            <a:custGeom>
              <a:avLst/>
              <a:gdLst/>
              <a:ahLst/>
              <a:cxnLst/>
              <a:rect l="l" t="t" r="r" b="b"/>
              <a:pathLst>
                <a:path w="834" h="4930" extrusionOk="0">
                  <a:moveTo>
                    <a:pt x="0" y="0"/>
                  </a:moveTo>
                  <a:lnTo>
                    <a:pt x="0" y="4930"/>
                  </a:lnTo>
                  <a:lnTo>
                    <a:pt x="834" y="4930"/>
                  </a:lnTo>
                  <a:lnTo>
                    <a:pt x="834" y="834"/>
                  </a:lnTo>
                  <a:cubicBezTo>
                    <a:pt x="834" y="595"/>
                    <a:pt x="738" y="405"/>
                    <a:pt x="595" y="238"/>
                  </a:cubicBezTo>
                  <a:cubicBezTo>
                    <a:pt x="453" y="71"/>
                    <a:pt x="238" y="0"/>
                    <a:pt x="0" y="0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5" name="Google Shape;20935;p84"/>
            <p:cNvSpPr/>
            <p:nvPr/>
          </p:nvSpPr>
          <p:spPr>
            <a:xfrm>
              <a:off x="2745732" y="3826253"/>
              <a:ext cx="89012" cy="89012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1501" y="0"/>
                  </a:moveTo>
                  <a:cubicBezTo>
                    <a:pt x="668" y="0"/>
                    <a:pt x="1" y="667"/>
                    <a:pt x="1" y="1477"/>
                  </a:cubicBezTo>
                  <a:cubicBezTo>
                    <a:pt x="1" y="2310"/>
                    <a:pt x="668" y="2977"/>
                    <a:pt x="1501" y="2977"/>
                  </a:cubicBezTo>
                  <a:cubicBezTo>
                    <a:pt x="2335" y="2977"/>
                    <a:pt x="2978" y="2287"/>
                    <a:pt x="2978" y="1477"/>
                  </a:cubicBezTo>
                  <a:cubicBezTo>
                    <a:pt x="2978" y="643"/>
                    <a:pt x="2335" y="0"/>
                    <a:pt x="1501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6" name="Google Shape;20936;p84"/>
            <p:cNvSpPr/>
            <p:nvPr/>
          </p:nvSpPr>
          <p:spPr>
            <a:xfrm>
              <a:off x="2790597" y="3826941"/>
              <a:ext cx="44148" cy="88325"/>
            </a:xfrm>
            <a:custGeom>
              <a:avLst/>
              <a:gdLst/>
              <a:ahLst/>
              <a:cxnLst/>
              <a:rect l="l" t="t" r="r" b="b"/>
              <a:pathLst>
                <a:path w="1477" h="2955" extrusionOk="0">
                  <a:moveTo>
                    <a:pt x="45" y="1"/>
                  </a:moveTo>
                  <a:cubicBezTo>
                    <a:pt x="30" y="1"/>
                    <a:pt x="15" y="1"/>
                    <a:pt x="0" y="1"/>
                  </a:cubicBezTo>
                  <a:lnTo>
                    <a:pt x="0" y="2954"/>
                  </a:lnTo>
                  <a:cubicBezTo>
                    <a:pt x="834" y="2954"/>
                    <a:pt x="1477" y="2264"/>
                    <a:pt x="1477" y="1454"/>
                  </a:cubicBezTo>
                  <a:cubicBezTo>
                    <a:pt x="1477" y="635"/>
                    <a:pt x="857" y="1"/>
                    <a:pt x="45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937" name="Google Shape;20937;p84"/>
          <p:cNvGrpSpPr/>
          <p:nvPr/>
        </p:nvGrpSpPr>
        <p:grpSpPr>
          <a:xfrm>
            <a:off x="1799229" y="3571409"/>
            <a:ext cx="343110" cy="343856"/>
            <a:chOff x="2065929" y="3571409"/>
            <a:chExt cx="343110" cy="343856"/>
          </a:xfrm>
        </p:grpSpPr>
        <p:sp>
          <p:nvSpPr>
            <p:cNvPr id="20938" name="Google Shape;20938;p84"/>
            <p:cNvSpPr/>
            <p:nvPr/>
          </p:nvSpPr>
          <p:spPr>
            <a:xfrm>
              <a:off x="2065929" y="3646164"/>
              <a:ext cx="56970" cy="96844"/>
            </a:xfrm>
            <a:custGeom>
              <a:avLst/>
              <a:gdLst/>
              <a:ahLst/>
              <a:cxnLst/>
              <a:rect l="l" t="t" r="r" b="b"/>
              <a:pathLst>
                <a:path w="1906" h="3240" extrusionOk="0">
                  <a:moveTo>
                    <a:pt x="0" y="0"/>
                  </a:moveTo>
                  <a:lnTo>
                    <a:pt x="0" y="3239"/>
                  </a:lnTo>
                  <a:lnTo>
                    <a:pt x="1905" y="3239"/>
                  </a:lnTo>
                  <a:lnTo>
                    <a:pt x="1619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9" name="Google Shape;20939;p84"/>
            <p:cNvSpPr/>
            <p:nvPr/>
          </p:nvSpPr>
          <p:spPr>
            <a:xfrm>
              <a:off x="2089392" y="3646164"/>
              <a:ext cx="33507" cy="96844"/>
            </a:xfrm>
            <a:custGeom>
              <a:avLst/>
              <a:gdLst/>
              <a:ahLst/>
              <a:cxnLst/>
              <a:rect l="l" t="t" r="r" b="b"/>
              <a:pathLst>
                <a:path w="1121" h="3240" extrusionOk="0">
                  <a:moveTo>
                    <a:pt x="1" y="0"/>
                  </a:moveTo>
                  <a:lnTo>
                    <a:pt x="1" y="3239"/>
                  </a:lnTo>
                  <a:lnTo>
                    <a:pt x="1120" y="3239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0" name="Google Shape;20940;p84"/>
            <p:cNvSpPr/>
            <p:nvPr/>
          </p:nvSpPr>
          <p:spPr>
            <a:xfrm>
              <a:off x="2153477" y="3621954"/>
              <a:ext cx="69076" cy="121055"/>
            </a:xfrm>
            <a:custGeom>
              <a:avLst/>
              <a:gdLst/>
              <a:ahLst/>
              <a:cxnLst/>
              <a:rect l="l" t="t" r="r" b="b"/>
              <a:pathLst>
                <a:path w="2311" h="4050" extrusionOk="0">
                  <a:moveTo>
                    <a:pt x="334" y="1"/>
                  </a:moveTo>
                  <a:lnTo>
                    <a:pt x="0" y="4049"/>
                  </a:lnTo>
                  <a:lnTo>
                    <a:pt x="2310" y="4049"/>
                  </a:lnTo>
                  <a:lnTo>
                    <a:pt x="1977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1" name="Google Shape;20941;p84"/>
            <p:cNvSpPr/>
            <p:nvPr/>
          </p:nvSpPr>
          <p:spPr>
            <a:xfrm>
              <a:off x="2188359" y="3621954"/>
              <a:ext cx="34194" cy="121055"/>
            </a:xfrm>
            <a:custGeom>
              <a:avLst/>
              <a:gdLst/>
              <a:ahLst/>
              <a:cxnLst/>
              <a:rect l="l" t="t" r="r" b="b"/>
              <a:pathLst>
                <a:path w="1144" h="4050" extrusionOk="0">
                  <a:moveTo>
                    <a:pt x="0" y="1"/>
                  </a:moveTo>
                  <a:lnTo>
                    <a:pt x="0" y="4049"/>
                  </a:lnTo>
                  <a:lnTo>
                    <a:pt x="1143" y="4049"/>
                  </a:lnTo>
                  <a:lnTo>
                    <a:pt x="83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2" name="Google Shape;20942;p84"/>
            <p:cNvSpPr/>
            <p:nvPr/>
          </p:nvSpPr>
          <p:spPr>
            <a:xfrm>
              <a:off x="2115038" y="3599895"/>
              <a:ext cx="48422" cy="144518"/>
            </a:xfrm>
            <a:custGeom>
              <a:avLst/>
              <a:gdLst/>
              <a:ahLst/>
              <a:cxnLst/>
              <a:rect l="l" t="t" r="r" b="b"/>
              <a:pathLst>
                <a:path w="1620" h="4835" extrusionOk="0">
                  <a:moveTo>
                    <a:pt x="0" y="0"/>
                  </a:moveTo>
                  <a:lnTo>
                    <a:pt x="0" y="4835"/>
                  </a:lnTo>
                  <a:lnTo>
                    <a:pt x="1620" y="4835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3" name="Google Shape;20943;p84"/>
            <p:cNvSpPr/>
            <p:nvPr/>
          </p:nvSpPr>
          <p:spPr>
            <a:xfrm>
              <a:off x="2138532" y="3599895"/>
              <a:ext cx="24928" cy="144518"/>
            </a:xfrm>
            <a:custGeom>
              <a:avLst/>
              <a:gdLst/>
              <a:ahLst/>
              <a:cxnLst/>
              <a:rect l="l" t="t" r="r" b="b"/>
              <a:pathLst>
                <a:path w="834" h="4835" extrusionOk="0">
                  <a:moveTo>
                    <a:pt x="0" y="0"/>
                  </a:moveTo>
                  <a:lnTo>
                    <a:pt x="0" y="4835"/>
                  </a:lnTo>
                  <a:lnTo>
                    <a:pt x="834" y="4835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4" name="Google Shape;20944;p84"/>
            <p:cNvSpPr/>
            <p:nvPr/>
          </p:nvSpPr>
          <p:spPr>
            <a:xfrm>
              <a:off x="2212540" y="3571409"/>
              <a:ext cx="49169" cy="171598"/>
            </a:xfrm>
            <a:custGeom>
              <a:avLst/>
              <a:gdLst/>
              <a:ahLst/>
              <a:cxnLst/>
              <a:rect l="l" t="t" r="r" b="b"/>
              <a:pathLst>
                <a:path w="1645" h="5741" extrusionOk="0">
                  <a:moveTo>
                    <a:pt x="1" y="1"/>
                  </a:moveTo>
                  <a:lnTo>
                    <a:pt x="1" y="5740"/>
                  </a:lnTo>
                  <a:lnTo>
                    <a:pt x="1644" y="5740"/>
                  </a:lnTo>
                  <a:lnTo>
                    <a:pt x="1644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5" name="Google Shape;20945;p84"/>
            <p:cNvSpPr/>
            <p:nvPr/>
          </p:nvSpPr>
          <p:spPr>
            <a:xfrm>
              <a:off x="2237469" y="3571409"/>
              <a:ext cx="24928" cy="171598"/>
            </a:xfrm>
            <a:custGeom>
              <a:avLst/>
              <a:gdLst/>
              <a:ahLst/>
              <a:cxnLst/>
              <a:rect l="l" t="t" r="r" b="b"/>
              <a:pathLst>
                <a:path w="834" h="5741" extrusionOk="0">
                  <a:moveTo>
                    <a:pt x="0" y="1"/>
                  </a:moveTo>
                  <a:lnTo>
                    <a:pt x="0" y="5740"/>
                  </a:lnTo>
                  <a:lnTo>
                    <a:pt x="834" y="5740"/>
                  </a:lnTo>
                  <a:lnTo>
                    <a:pt x="83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6" name="Google Shape;20946;p84"/>
            <p:cNvSpPr/>
            <p:nvPr/>
          </p:nvSpPr>
          <p:spPr>
            <a:xfrm>
              <a:off x="2212540" y="3742979"/>
              <a:ext cx="57000" cy="97531"/>
            </a:xfrm>
            <a:custGeom>
              <a:avLst/>
              <a:gdLst/>
              <a:ahLst/>
              <a:cxnLst/>
              <a:rect l="l" t="t" r="r" b="b"/>
              <a:pathLst>
                <a:path w="1907" h="3263" extrusionOk="0">
                  <a:moveTo>
                    <a:pt x="1" y="0"/>
                  </a:moveTo>
                  <a:lnTo>
                    <a:pt x="1" y="3263"/>
                  </a:lnTo>
                  <a:lnTo>
                    <a:pt x="1644" y="3263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7" name="Google Shape;20947;p84"/>
            <p:cNvSpPr/>
            <p:nvPr/>
          </p:nvSpPr>
          <p:spPr>
            <a:xfrm>
              <a:off x="2237469" y="3742979"/>
              <a:ext cx="32759" cy="97531"/>
            </a:xfrm>
            <a:custGeom>
              <a:avLst/>
              <a:gdLst/>
              <a:ahLst/>
              <a:cxnLst/>
              <a:rect l="l" t="t" r="r" b="b"/>
              <a:pathLst>
                <a:path w="1096" h="3263" extrusionOk="0">
                  <a:moveTo>
                    <a:pt x="0" y="0"/>
                  </a:moveTo>
                  <a:lnTo>
                    <a:pt x="0" y="3263"/>
                  </a:lnTo>
                  <a:lnTo>
                    <a:pt x="834" y="3263"/>
                  </a:lnTo>
                  <a:lnTo>
                    <a:pt x="1096" y="0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8" name="Google Shape;20948;p84"/>
            <p:cNvSpPr/>
            <p:nvPr/>
          </p:nvSpPr>
          <p:spPr>
            <a:xfrm>
              <a:off x="2301523" y="3742979"/>
              <a:ext cx="68358" cy="121025"/>
            </a:xfrm>
            <a:custGeom>
              <a:avLst/>
              <a:gdLst/>
              <a:ahLst/>
              <a:cxnLst/>
              <a:rect l="l" t="t" r="r" b="b"/>
              <a:pathLst>
                <a:path w="2287" h="4049" extrusionOk="0">
                  <a:moveTo>
                    <a:pt x="1" y="0"/>
                  </a:moveTo>
                  <a:lnTo>
                    <a:pt x="334" y="4049"/>
                  </a:lnTo>
                  <a:lnTo>
                    <a:pt x="1977" y="4049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9" name="Google Shape;20949;p84"/>
            <p:cNvSpPr/>
            <p:nvPr/>
          </p:nvSpPr>
          <p:spPr>
            <a:xfrm>
              <a:off x="2335688" y="3742979"/>
              <a:ext cx="33507" cy="121025"/>
            </a:xfrm>
            <a:custGeom>
              <a:avLst/>
              <a:gdLst/>
              <a:ahLst/>
              <a:cxnLst/>
              <a:rect l="l" t="t" r="r" b="b"/>
              <a:pathLst>
                <a:path w="1121" h="4049" extrusionOk="0">
                  <a:moveTo>
                    <a:pt x="1" y="0"/>
                  </a:moveTo>
                  <a:lnTo>
                    <a:pt x="1" y="4049"/>
                  </a:lnTo>
                  <a:lnTo>
                    <a:pt x="834" y="4049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0" name="Google Shape;20950;p84"/>
            <p:cNvSpPr/>
            <p:nvPr/>
          </p:nvSpPr>
          <p:spPr>
            <a:xfrm>
              <a:off x="2262367" y="3742979"/>
              <a:ext cx="49169" cy="144518"/>
            </a:xfrm>
            <a:custGeom>
              <a:avLst/>
              <a:gdLst/>
              <a:ahLst/>
              <a:cxnLst/>
              <a:rect l="l" t="t" r="r" b="b"/>
              <a:pathLst>
                <a:path w="1645" h="4835" extrusionOk="0">
                  <a:moveTo>
                    <a:pt x="1" y="0"/>
                  </a:moveTo>
                  <a:lnTo>
                    <a:pt x="1" y="4834"/>
                  </a:lnTo>
                  <a:lnTo>
                    <a:pt x="1644" y="4834"/>
                  </a:lnTo>
                  <a:lnTo>
                    <a:pt x="1644" y="0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1" name="Google Shape;20951;p84"/>
            <p:cNvSpPr/>
            <p:nvPr/>
          </p:nvSpPr>
          <p:spPr>
            <a:xfrm>
              <a:off x="2286578" y="3742979"/>
              <a:ext cx="24958" cy="144518"/>
            </a:xfrm>
            <a:custGeom>
              <a:avLst/>
              <a:gdLst/>
              <a:ahLst/>
              <a:cxnLst/>
              <a:rect l="l" t="t" r="r" b="b"/>
              <a:pathLst>
                <a:path w="835" h="4835" extrusionOk="0">
                  <a:moveTo>
                    <a:pt x="1" y="0"/>
                  </a:moveTo>
                  <a:lnTo>
                    <a:pt x="1" y="4834"/>
                  </a:lnTo>
                  <a:lnTo>
                    <a:pt x="834" y="4834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2" name="Google Shape;20952;p84"/>
            <p:cNvSpPr/>
            <p:nvPr/>
          </p:nvSpPr>
          <p:spPr>
            <a:xfrm>
              <a:off x="2360616" y="3742979"/>
              <a:ext cx="48422" cy="172286"/>
            </a:xfrm>
            <a:custGeom>
              <a:avLst/>
              <a:gdLst/>
              <a:ahLst/>
              <a:cxnLst/>
              <a:rect l="l" t="t" r="r" b="b"/>
              <a:pathLst>
                <a:path w="1620" h="5764" extrusionOk="0">
                  <a:moveTo>
                    <a:pt x="0" y="0"/>
                  </a:moveTo>
                  <a:lnTo>
                    <a:pt x="0" y="5763"/>
                  </a:lnTo>
                  <a:lnTo>
                    <a:pt x="1620" y="5763"/>
                  </a:lnTo>
                  <a:lnTo>
                    <a:pt x="1620" y="0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3" name="Google Shape;20953;p84"/>
            <p:cNvSpPr/>
            <p:nvPr/>
          </p:nvSpPr>
          <p:spPr>
            <a:xfrm>
              <a:off x="2384110" y="3742979"/>
              <a:ext cx="24928" cy="172286"/>
            </a:xfrm>
            <a:custGeom>
              <a:avLst/>
              <a:gdLst/>
              <a:ahLst/>
              <a:cxnLst/>
              <a:rect l="l" t="t" r="r" b="b"/>
              <a:pathLst>
                <a:path w="834" h="5764" extrusionOk="0">
                  <a:moveTo>
                    <a:pt x="0" y="0"/>
                  </a:moveTo>
                  <a:lnTo>
                    <a:pt x="0" y="5763"/>
                  </a:lnTo>
                  <a:lnTo>
                    <a:pt x="834" y="5763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4" name="Google Shape;20954;p84"/>
            <p:cNvSpPr/>
            <p:nvPr/>
          </p:nvSpPr>
          <p:spPr>
            <a:xfrm>
              <a:off x="2065929" y="3733713"/>
              <a:ext cx="343107" cy="19967"/>
            </a:xfrm>
            <a:custGeom>
              <a:avLst/>
              <a:gdLst/>
              <a:ahLst/>
              <a:cxnLst/>
              <a:rect l="l" t="t" r="r" b="b"/>
              <a:pathLst>
                <a:path w="11479" h="668" extrusionOk="0">
                  <a:moveTo>
                    <a:pt x="0" y="1"/>
                  </a:moveTo>
                  <a:lnTo>
                    <a:pt x="0" y="667"/>
                  </a:lnTo>
                  <a:lnTo>
                    <a:pt x="11479" y="667"/>
                  </a:lnTo>
                  <a:lnTo>
                    <a:pt x="11479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5" name="Google Shape;20955;p84"/>
            <p:cNvSpPr/>
            <p:nvPr/>
          </p:nvSpPr>
          <p:spPr>
            <a:xfrm>
              <a:off x="2237469" y="3733713"/>
              <a:ext cx="171569" cy="19967"/>
            </a:xfrm>
            <a:custGeom>
              <a:avLst/>
              <a:gdLst/>
              <a:ahLst/>
              <a:cxnLst/>
              <a:rect l="l" t="t" r="r" b="b"/>
              <a:pathLst>
                <a:path w="5740" h="668" extrusionOk="0">
                  <a:moveTo>
                    <a:pt x="0" y="1"/>
                  </a:moveTo>
                  <a:lnTo>
                    <a:pt x="0" y="667"/>
                  </a:lnTo>
                  <a:lnTo>
                    <a:pt x="5740" y="667"/>
                  </a:lnTo>
                  <a:lnTo>
                    <a:pt x="5740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956" name="Google Shape;20956;p84"/>
          <p:cNvGrpSpPr/>
          <p:nvPr/>
        </p:nvGrpSpPr>
        <p:grpSpPr>
          <a:xfrm>
            <a:off x="1048874" y="3641890"/>
            <a:ext cx="345979" cy="178684"/>
            <a:chOff x="1391774" y="3641890"/>
            <a:chExt cx="345979" cy="178684"/>
          </a:xfrm>
        </p:grpSpPr>
        <p:sp>
          <p:nvSpPr>
            <p:cNvPr id="20957" name="Google Shape;20957;p84"/>
            <p:cNvSpPr/>
            <p:nvPr/>
          </p:nvSpPr>
          <p:spPr>
            <a:xfrm>
              <a:off x="1522036" y="3641890"/>
              <a:ext cx="84051" cy="86860"/>
            </a:xfrm>
            <a:custGeom>
              <a:avLst/>
              <a:gdLst/>
              <a:ahLst/>
              <a:cxnLst/>
              <a:rect l="l" t="t" r="r" b="b"/>
              <a:pathLst>
                <a:path w="2812" h="2906" extrusionOk="0">
                  <a:moveTo>
                    <a:pt x="1" y="0"/>
                  </a:moveTo>
                  <a:lnTo>
                    <a:pt x="1" y="2263"/>
                  </a:lnTo>
                  <a:lnTo>
                    <a:pt x="763" y="2263"/>
                  </a:lnTo>
                  <a:lnTo>
                    <a:pt x="1406" y="2906"/>
                  </a:lnTo>
                  <a:lnTo>
                    <a:pt x="2073" y="2263"/>
                  </a:lnTo>
                  <a:lnTo>
                    <a:pt x="2811" y="2263"/>
                  </a:lnTo>
                  <a:lnTo>
                    <a:pt x="2811" y="0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8" name="Google Shape;20958;p84"/>
            <p:cNvSpPr/>
            <p:nvPr/>
          </p:nvSpPr>
          <p:spPr>
            <a:xfrm>
              <a:off x="1564061" y="3641890"/>
              <a:ext cx="42025" cy="86860"/>
            </a:xfrm>
            <a:custGeom>
              <a:avLst/>
              <a:gdLst/>
              <a:ahLst/>
              <a:cxnLst/>
              <a:rect l="l" t="t" r="r" b="b"/>
              <a:pathLst>
                <a:path w="1406" h="2906" extrusionOk="0">
                  <a:moveTo>
                    <a:pt x="0" y="0"/>
                  </a:moveTo>
                  <a:lnTo>
                    <a:pt x="0" y="2906"/>
                  </a:lnTo>
                  <a:lnTo>
                    <a:pt x="667" y="2263"/>
                  </a:lnTo>
                  <a:lnTo>
                    <a:pt x="1405" y="2263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9" name="Google Shape;20959;p84"/>
            <p:cNvSpPr/>
            <p:nvPr/>
          </p:nvSpPr>
          <p:spPr>
            <a:xfrm>
              <a:off x="1391774" y="3641890"/>
              <a:ext cx="83333" cy="86860"/>
            </a:xfrm>
            <a:custGeom>
              <a:avLst/>
              <a:gdLst/>
              <a:ahLst/>
              <a:cxnLst/>
              <a:rect l="l" t="t" r="r" b="b"/>
              <a:pathLst>
                <a:path w="2788" h="2906" extrusionOk="0">
                  <a:moveTo>
                    <a:pt x="1" y="0"/>
                  </a:moveTo>
                  <a:lnTo>
                    <a:pt x="1" y="2263"/>
                  </a:lnTo>
                  <a:lnTo>
                    <a:pt x="739" y="2263"/>
                  </a:lnTo>
                  <a:lnTo>
                    <a:pt x="1406" y="2906"/>
                  </a:lnTo>
                  <a:lnTo>
                    <a:pt x="2049" y="2263"/>
                  </a:lnTo>
                  <a:lnTo>
                    <a:pt x="2787" y="2263"/>
                  </a:lnTo>
                  <a:lnTo>
                    <a:pt x="2787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0" name="Google Shape;20960;p84"/>
            <p:cNvSpPr/>
            <p:nvPr/>
          </p:nvSpPr>
          <p:spPr>
            <a:xfrm>
              <a:off x="1434487" y="3641890"/>
              <a:ext cx="42025" cy="86860"/>
            </a:xfrm>
            <a:custGeom>
              <a:avLst/>
              <a:gdLst/>
              <a:ahLst/>
              <a:cxnLst/>
              <a:rect l="l" t="t" r="r" b="b"/>
              <a:pathLst>
                <a:path w="1406" h="2906" extrusionOk="0">
                  <a:moveTo>
                    <a:pt x="1" y="0"/>
                  </a:moveTo>
                  <a:lnTo>
                    <a:pt x="1" y="2906"/>
                  </a:lnTo>
                  <a:lnTo>
                    <a:pt x="644" y="2263"/>
                  </a:lnTo>
                  <a:lnTo>
                    <a:pt x="1406" y="2263"/>
                  </a:lnTo>
                  <a:lnTo>
                    <a:pt x="1406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1" name="Google Shape;20961;p84"/>
            <p:cNvSpPr/>
            <p:nvPr/>
          </p:nvSpPr>
          <p:spPr>
            <a:xfrm>
              <a:off x="1497854" y="3774274"/>
              <a:ext cx="133847" cy="46300"/>
            </a:xfrm>
            <a:custGeom>
              <a:avLst/>
              <a:gdLst/>
              <a:ahLst/>
              <a:cxnLst/>
              <a:rect l="l" t="t" r="r" b="b"/>
              <a:pathLst>
                <a:path w="4478" h="1549" extrusionOk="0">
                  <a:moveTo>
                    <a:pt x="310" y="1"/>
                  </a:moveTo>
                  <a:lnTo>
                    <a:pt x="0" y="787"/>
                  </a:lnTo>
                  <a:lnTo>
                    <a:pt x="310" y="1549"/>
                  </a:lnTo>
                  <a:lnTo>
                    <a:pt x="4168" y="1549"/>
                  </a:lnTo>
                  <a:lnTo>
                    <a:pt x="4477" y="787"/>
                  </a:lnTo>
                  <a:lnTo>
                    <a:pt x="4168" y="1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2" name="Google Shape;20962;p84"/>
            <p:cNvSpPr/>
            <p:nvPr/>
          </p:nvSpPr>
          <p:spPr>
            <a:xfrm>
              <a:off x="1564061" y="3774274"/>
              <a:ext cx="66924" cy="46300"/>
            </a:xfrm>
            <a:custGeom>
              <a:avLst/>
              <a:gdLst/>
              <a:ahLst/>
              <a:cxnLst/>
              <a:rect l="l" t="t" r="r" b="b"/>
              <a:pathLst>
                <a:path w="2239" h="1549" extrusionOk="0">
                  <a:moveTo>
                    <a:pt x="0" y="1"/>
                  </a:moveTo>
                  <a:lnTo>
                    <a:pt x="0" y="1549"/>
                  </a:lnTo>
                  <a:lnTo>
                    <a:pt x="1905" y="1549"/>
                  </a:lnTo>
                  <a:lnTo>
                    <a:pt x="2239" y="787"/>
                  </a:lnTo>
                  <a:lnTo>
                    <a:pt x="1905" y="1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3" name="Google Shape;20963;p84"/>
            <p:cNvSpPr/>
            <p:nvPr/>
          </p:nvSpPr>
          <p:spPr>
            <a:xfrm>
              <a:off x="1392491" y="3774274"/>
              <a:ext cx="114628" cy="46300"/>
            </a:xfrm>
            <a:custGeom>
              <a:avLst/>
              <a:gdLst/>
              <a:ahLst/>
              <a:cxnLst/>
              <a:rect l="l" t="t" r="r" b="b"/>
              <a:pathLst>
                <a:path w="3835" h="1549" extrusionOk="0">
                  <a:moveTo>
                    <a:pt x="1" y="1"/>
                  </a:moveTo>
                  <a:lnTo>
                    <a:pt x="1" y="1549"/>
                  </a:lnTo>
                  <a:lnTo>
                    <a:pt x="3835" y="1549"/>
                  </a:lnTo>
                  <a:lnTo>
                    <a:pt x="3835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4" name="Google Shape;20964;p84"/>
            <p:cNvSpPr/>
            <p:nvPr/>
          </p:nvSpPr>
          <p:spPr>
            <a:xfrm>
              <a:off x="1622407" y="3774274"/>
              <a:ext cx="114628" cy="46300"/>
            </a:xfrm>
            <a:custGeom>
              <a:avLst/>
              <a:gdLst/>
              <a:ahLst/>
              <a:cxnLst/>
              <a:rect l="l" t="t" r="r" b="b"/>
              <a:pathLst>
                <a:path w="3835" h="1549" extrusionOk="0">
                  <a:moveTo>
                    <a:pt x="1" y="1"/>
                  </a:moveTo>
                  <a:lnTo>
                    <a:pt x="1" y="1549"/>
                  </a:lnTo>
                  <a:lnTo>
                    <a:pt x="3835" y="1549"/>
                  </a:lnTo>
                  <a:lnTo>
                    <a:pt x="3835" y="1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5" name="Google Shape;20965;p84"/>
            <p:cNvSpPr/>
            <p:nvPr/>
          </p:nvSpPr>
          <p:spPr>
            <a:xfrm>
              <a:off x="1653015" y="3641890"/>
              <a:ext cx="84021" cy="86860"/>
            </a:xfrm>
            <a:custGeom>
              <a:avLst/>
              <a:gdLst/>
              <a:ahLst/>
              <a:cxnLst/>
              <a:rect l="l" t="t" r="r" b="b"/>
              <a:pathLst>
                <a:path w="2811" h="2906" extrusionOk="0">
                  <a:moveTo>
                    <a:pt x="1" y="0"/>
                  </a:moveTo>
                  <a:lnTo>
                    <a:pt x="1" y="2263"/>
                  </a:lnTo>
                  <a:lnTo>
                    <a:pt x="739" y="2263"/>
                  </a:lnTo>
                  <a:lnTo>
                    <a:pt x="1406" y="2906"/>
                  </a:lnTo>
                  <a:lnTo>
                    <a:pt x="2073" y="2263"/>
                  </a:lnTo>
                  <a:lnTo>
                    <a:pt x="2811" y="2263"/>
                  </a:lnTo>
                  <a:lnTo>
                    <a:pt x="2811" y="0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6" name="Google Shape;20966;p84"/>
            <p:cNvSpPr/>
            <p:nvPr/>
          </p:nvSpPr>
          <p:spPr>
            <a:xfrm>
              <a:off x="1695728" y="3641890"/>
              <a:ext cx="42025" cy="86860"/>
            </a:xfrm>
            <a:custGeom>
              <a:avLst/>
              <a:gdLst/>
              <a:ahLst/>
              <a:cxnLst/>
              <a:rect l="l" t="t" r="r" b="b"/>
              <a:pathLst>
                <a:path w="1406" h="2906" extrusionOk="0">
                  <a:moveTo>
                    <a:pt x="1" y="0"/>
                  </a:moveTo>
                  <a:lnTo>
                    <a:pt x="1" y="2906"/>
                  </a:lnTo>
                  <a:lnTo>
                    <a:pt x="668" y="2263"/>
                  </a:lnTo>
                  <a:lnTo>
                    <a:pt x="1406" y="2263"/>
                  </a:lnTo>
                  <a:lnTo>
                    <a:pt x="1406" y="0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967" name="Google Shape;20967;p84"/>
          <p:cNvGrpSpPr/>
          <p:nvPr/>
        </p:nvGrpSpPr>
        <p:grpSpPr>
          <a:xfrm>
            <a:off x="1050309" y="4143718"/>
            <a:ext cx="343826" cy="345261"/>
            <a:chOff x="1393209" y="4143718"/>
            <a:chExt cx="343826" cy="345261"/>
          </a:xfrm>
        </p:grpSpPr>
        <p:sp>
          <p:nvSpPr>
            <p:cNvPr id="20968" name="Google Shape;20968;p84"/>
            <p:cNvSpPr/>
            <p:nvPr/>
          </p:nvSpPr>
          <p:spPr>
            <a:xfrm>
              <a:off x="1393209" y="4144435"/>
              <a:ext cx="199336" cy="181552"/>
            </a:xfrm>
            <a:custGeom>
              <a:avLst/>
              <a:gdLst/>
              <a:ahLst/>
              <a:cxnLst/>
              <a:rect l="l" t="t" r="r" b="b"/>
              <a:pathLst>
                <a:path w="6669" h="6074" extrusionOk="0">
                  <a:moveTo>
                    <a:pt x="5764" y="0"/>
                  </a:moveTo>
                  <a:cubicBezTo>
                    <a:pt x="2573" y="0"/>
                    <a:pt x="1" y="2572"/>
                    <a:pt x="1" y="5740"/>
                  </a:cubicBezTo>
                  <a:lnTo>
                    <a:pt x="2906" y="6073"/>
                  </a:lnTo>
                  <a:lnTo>
                    <a:pt x="5764" y="5740"/>
                  </a:lnTo>
                  <a:lnTo>
                    <a:pt x="6669" y="3072"/>
                  </a:lnTo>
                  <a:lnTo>
                    <a:pt x="5764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9" name="Google Shape;20969;p84"/>
            <p:cNvSpPr/>
            <p:nvPr/>
          </p:nvSpPr>
          <p:spPr>
            <a:xfrm>
              <a:off x="1565466" y="4143718"/>
              <a:ext cx="171569" cy="199336"/>
            </a:xfrm>
            <a:custGeom>
              <a:avLst/>
              <a:gdLst/>
              <a:ahLst/>
              <a:cxnLst/>
              <a:rect l="l" t="t" r="r" b="b"/>
              <a:pathLst>
                <a:path w="5740" h="6669" extrusionOk="0">
                  <a:moveTo>
                    <a:pt x="1" y="1"/>
                  </a:moveTo>
                  <a:lnTo>
                    <a:pt x="1" y="2144"/>
                  </a:lnTo>
                  <a:lnTo>
                    <a:pt x="906" y="3096"/>
                  </a:lnTo>
                  <a:lnTo>
                    <a:pt x="1" y="4025"/>
                  </a:lnTo>
                  <a:lnTo>
                    <a:pt x="1" y="5740"/>
                  </a:lnTo>
                  <a:lnTo>
                    <a:pt x="2668" y="6669"/>
                  </a:lnTo>
                  <a:lnTo>
                    <a:pt x="5740" y="5740"/>
                  </a:lnTo>
                  <a:cubicBezTo>
                    <a:pt x="5740" y="2549"/>
                    <a:pt x="3144" y="1"/>
                    <a:pt x="1" y="1"/>
                  </a:cubicBez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0" name="Google Shape;20970;p84"/>
            <p:cNvSpPr/>
            <p:nvPr/>
          </p:nvSpPr>
          <p:spPr>
            <a:xfrm>
              <a:off x="1537698" y="4315975"/>
              <a:ext cx="199336" cy="172286"/>
            </a:xfrm>
            <a:custGeom>
              <a:avLst/>
              <a:gdLst/>
              <a:ahLst/>
              <a:cxnLst/>
              <a:rect l="l" t="t" r="r" b="b"/>
              <a:pathLst>
                <a:path w="6669" h="5764" extrusionOk="0">
                  <a:moveTo>
                    <a:pt x="930" y="1"/>
                  </a:moveTo>
                  <a:lnTo>
                    <a:pt x="1" y="2858"/>
                  </a:lnTo>
                  <a:lnTo>
                    <a:pt x="930" y="5764"/>
                  </a:lnTo>
                  <a:cubicBezTo>
                    <a:pt x="4073" y="5764"/>
                    <a:pt x="6669" y="3192"/>
                    <a:pt x="6669" y="1"/>
                  </a:cubicBezTo>
                  <a:lnTo>
                    <a:pt x="4526" y="1"/>
                  </a:lnTo>
                  <a:lnTo>
                    <a:pt x="3597" y="929"/>
                  </a:lnTo>
                  <a:lnTo>
                    <a:pt x="2668" y="1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1" name="Google Shape;20971;p84"/>
            <p:cNvSpPr/>
            <p:nvPr/>
          </p:nvSpPr>
          <p:spPr>
            <a:xfrm>
              <a:off x="1393209" y="4288925"/>
              <a:ext cx="172286" cy="199336"/>
            </a:xfrm>
            <a:custGeom>
              <a:avLst/>
              <a:gdLst/>
              <a:ahLst/>
              <a:cxnLst/>
              <a:rect l="l" t="t" r="r" b="b"/>
              <a:pathLst>
                <a:path w="5764" h="6669" extrusionOk="0">
                  <a:moveTo>
                    <a:pt x="2906" y="1"/>
                  </a:moveTo>
                  <a:lnTo>
                    <a:pt x="1977" y="906"/>
                  </a:lnTo>
                  <a:lnTo>
                    <a:pt x="1" y="906"/>
                  </a:lnTo>
                  <a:cubicBezTo>
                    <a:pt x="1" y="4097"/>
                    <a:pt x="2573" y="6669"/>
                    <a:pt x="5764" y="6669"/>
                  </a:cubicBezTo>
                  <a:lnTo>
                    <a:pt x="5549" y="4906"/>
                  </a:lnTo>
                  <a:lnTo>
                    <a:pt x="4692" y="3763"/>
                  </a:lnTo>
                  <a:lnTo>
                    <a:pt x="5430" y="2858"/>
                  </a:lnTo>
                  <a:lnTo>
                    <a:pt x="5764" y="906"/>
                  </a:lnTo>
                  <a:lnTo>
                    <a:pt x="3811" y="906"/>
                  </a:lnTo>
                  <a:lnTo>
                    <a:pt x="2906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2" name="Google Shape;20972;p84"/>
            <p:cNvSpPr/>
            <p:nvPr/>
          </p:nvSpPr>
          <p:spPr>
            <a:xfrm>
              <a:off x="1564061" y="4194262"/>
              <a:ext cx="172973" cy="149510"/>
            </a:xfrm>
            <a:custGeom>
              <a:avLst/>
              <a:gdLst/>
              <a:ahLst/>
              <a:cxnLst/>
              <a:rect l="l" t="t" r="r" b="b"/>
              <a:pathLst>
                <a:path w="5787" h="5002" extrusionOk="0">
                  <a:moveTo>
                    <a:pt x="4072" y="0"/>
                  </a:moveTo>
                  <a:lnTo>
                    <a:pt x="0" y="4073"/>
                  </a:lnTo>
                  <a:lnTo>
                    <a:pt x="2715" y="5001"/>
                  </a:lnTo>
                  <a:lnTo>
                    <a:pt x="5787" y="4073"/>
                  </a:lnTo>
                  <a:cubicBezTo>
                    <a:pt x="5787" y="2501"/>
                    <a:pt x="5120" y="1048"/>
                    <a:pt x="4072" y="0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3" name="Google Shape;20973;p84"/>
            <p:cNvSpPr/>
            <p:nvPr/>
          </p:nvSpPr>
          <p:spPr>
            <a:xfrm>
              <a:off x="1443036" y="4315975"/>
              <a:ext cx="122459" cy="173003"/>
            </a:xfrm>
            <a:custGeom>
              <a:avLst/>
              <a:gdLst/>
              <a:ahLst/>
              <a:cxnLst/>
              <a:rect l="l" t="t" r="r" b="b"/>
              <a:pathLst>
                <a:path w="4097" h="5788" extrusionOk="0">
                  <a:moveTo>
                    <a:pt x="4097" y="1"/>
                  </a:moveTo>
                  <a:lnTo>
                    <a:pt x="1" y="4097"/>
                  </a:lnTo>
                  <a:cubicBezTo>
                    <a:pt x="1048" y="5121"/>
                    <a:pt x="2477" y="5788"/>
                    <a:pt x="4097" y="5788"/>
                  </a:cubicBezTo>
                  <a:lnTo>
                    <a:pt x="4097" y="3811"/>
                  </a:lnTo>
                  <a:lnTo>
                    <a:pt x="3168" y="2882"/>
                  </a:lnTo>
                  <a:lnTo>
                    <a:pt x="4097" y="1977"/>
                  </a:lnTo>
                  <a:lnTo>
                    <a:pt x="4097" y="1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974" name="Google Shape;20974;p84"/>
          <p:cNvGrpSpPr/>
          <p:nvPr/>
        </p:nvGrpSpPr>
        <p:grpSpPr>
          <a:xfrm>
            <a:off x="1834828" y="4149427"/>
            <a:ext cx="272628" cy="345949"/>
            <a:chOff x="2101528" y="4149427"/>
            <a:chExt cx="272628" cy="345949"/>
          </a:xfrm>
        </p:grpSpPr>
        <p:sp>
          <p:nvSpPr>
            <p:cNvPr id="20975" name="Google Shape;20975;p84"/>
            <p:cNvSpPr/>
            <p:nvPr/>
          </p:nvSpPr>
          <p:spPr>
            <a:xfrm>
              <a:off x="2188359" y="4149427"/>
              <a:ext cx="99683" cy="345947"/>
            </a:xfrm>
            <a:custGeom>
              <a:avLst/>
              <a:gdLst/>
              <a:ahLst/>
              <a:cxnLst/>
              <a:rect l="l" t="t" r="r" b="b"/>
              <a:pathLst>
                <a:path w="3335" h="11574" extrusionOk="0">
                  <a:moveTo>
                    <a:pt x="1381" y="0"/>
                  </a:moveTo>
                  <a:lnTo>
                    <a:pt x="1381" y="2596"/>
                  </a:lnTo>
                  <a:lnTo>
                    <a:pt x="72" y="2596"/>
                  </a:lnTo>
                  <a:lnTo>
                    <a:pt x="405" y="3286"/>
                  </a:lnTo>
                  <a:lnTo>
                    <a:pt x="1358" y="3286"/>
                  </a:lnTo>
                  <a:lnTo>
                    <a:pt x="1358" y="6740"/>
                  </a:lnTo>
                  <a:lnTo>
                    <a:pt x="48" y="6740"/>
                  </a:lnTo>
                  <a:lnTo>
                    <a:pt x="357" y="7430"/>
                  </a:lnTo>
                  <a:lnTo>
                    <a:pt x="1310" y="7430"/>
                  </a:lnTo>
                  <a:lnTo>
                    <a:pt x="1310" y="10883"/>
                  </a:lnTo>
                  <a:lnTo>
                    <a:pt x="0" y="10883"/>
                  </a:lnTo>
                  <a:lnTo>
                    <a:pt x="334" y="11574"/>
                  </a:lnTo>
                  <a:lnTo>
                    <a:pt x="1977" y="11574"/>
                  </a:lnTo>
                  <a:lnTo>
                    <a:pt x="1977" y="9359"/>
                  </a:lnTo>
                  <a:lnTo>
                    <a:pt x="2929" y="9359"/>
                  </a:lnTo>
                  <a:lnTo>
                    <a:pt x="3239" y="8669"/>
                  </a:lnTo>
                  <a:lnTo>
                    <a:pt x="2072" y="8669"/>
                  </a:lnTo>
                  <a:lnTo>
                    <a:pt x="2072" y="5215"/>
                  </a:lnTo>
                  <a:lnTo>
                    <a:pt x="3025" y="5215"/>
                  </a:lnTo>
                  <a:lnTo>
                    <a:pt x="3334" y="4525"/>
                  </a:lnTo>
                  <a:lnTo>
                    <a:pt x="2072" y="4525"/>
                  </a:lnTo>
                  <a:lnTo>
                    <a:pt x="2072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6" name="Google Shape;20976;p84"/>
            <p:cNvSpPr/>
            <p:nvPr/>
          </p:nvSpPr>
          <p:spPr>
            <a:xfrm>
              <a:off x="2237469" y="4151549"/>
              <a:ext cx="47704" cy="343825"/>
            </a:xfrm>
            <a:custGeom>
              <a:avLst/>
              <a:gdLst/>
              <a:ahLst/>
              <a:cxnLst/>
              <a:rect l="l" t="t" r="r" b="b"/>
              <a:pathLst>
                <a:path w="1596" h="11503" extrusionOk="0">
                  <a:moveTo>
                    <a:pt x="0" y="1"/>
                  </a:moveTo>
                  <a:lnTo>
                    <a:pt x="0" y="11503"/>
                  </a:lnTo>
                  <a:lnTo>
                    <a:pt x="334" y="11503"/>
                  </a:lnTo>
                  <a:lnTo>
                    <a:pt x="334" y="9288"/>
                  </a:lnTo>
                  <a:lnTo>
                    <a:pt x="1286" y="9288"/>
                  </a:lnTo>
                  <a:lnTo>
                    <a:pt x="1596" y="8598"/>
                  </a:lnTo>
                  <a:lnTo>
                    <a:pt x="334" y="8598"/>
                  </a:lnTo>
                  <a:lnTo>
                    <a:pt x="334" y="5216"/>
                  </a:lnTo>
                  <a:lnTo>
                    <a:pt x="1286" y="5216"/>
                  </a:lnTo>
                  <a:lnTo>
                    <a:pt x="1596" y="4525"/>
                  </a:lnTo>
                  <a:lnTo>
                    <a:pt x="334" y="4525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7" name="Google Shape;20977;p84"/>
            <p:cNvSpPr/>
            <p:nvPr/>
          </p:nvSpPr>
          <p:spPr>
            <a:xfrm>
              <a:off x="2101528" y="4150054"/>
              <a:ext cx="98966" cy="97621"/>
            </a:xfrm>
            <a:custGeom>
              <a:avLst/>
              <a:gdLst/>
              <a:ahLst/>
              <a:cxnLst/>
              <a:rect l="l" t="t" r="r" b="b"/>
              <a:pathLst>
                <a:path w="3311" h="3266" extrusionOk="0">
                  <a:moveTo>
                    <a:pt x="1632" y="1"/>
                  </a:moveTo>
                  <a:cubicBezTo>
                    <a:pt x="718" y="1"/>
                    <a:pt x="1" y="769"/>
                    <a:pt x="24" y="1694"/>
                  </a:cubicBezTo>
                  <a:cubicBezTo>
                    <a:pt x="47" y="2575"/>
                    <a:pt x="786" y="3265"/>
                    <a:pt x="1667" y="3265"/>
                  </a:cubicBezTo>
                  <a:lnTo>
                    <a:pt x="3310" y="3265"/>
                  </a:lnTo>
                  <a:lnTo>
                    <a:pt x="3310" y="1622"/>
                  </a:lnTo>
                  <a:cubicBezTo>
                    <a:pt x="3310" y="765"/>
                    <a:pt x="2596" y="27"/>
                    <a:pt x="1714" y="3"/>
                  </a:cubicBezTo>
                  <a:cubicBezTo>
                    <a:pt x="1687" y="2"/>
                    <a:pt x="1660" y="1"/>
                    <a:pt x="16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8" name="Google Shape;20978;p84"/>
            <p:cNvSpPr/>
            <p:nvPr/>
          </p:nvSpPr>
          <p:spPr>
            <a:xfrm>
              <a:off x="2101528" y="4273262"/>
              <a:ext cx="98966" cy="98278"/>
            </a:xfrm>
            <a:custGeom>
              <a:avLst/>
              <a:gdLst/>
              <a:ahLst/>
              <a:cxnLst/>
              <a:rect l="l" t="t" r="r" b="b"/>
              <a:pathLst>
                <a:path w="3311" h="3288" extrusionOk="0">
                  <a:moveTo>
                    <a:pt x="1672" y="0"/>
                  </a:moveTo>
                  <a:cubicBezTo>
                    <a:pt x="740" y="0"/>
                    <a:pt x="0" y="777"/>
                    <a:pt x="24" y="1715"/>
                  </a:cubicBezTo>
                  <a:cubicBezTo>
                    <a:pt x="47" y="2597"/>
                    <a:pt x="786" y="3287"/>
                    <a:pt x="1667" y="3287"/>
                  </a:cubicBezTo>
                  <a:lnTo>
                    <a:pt x="3310" y="3287"/>
                  </a:lnTo>
                  <a:lnTo>
                    <a:pt x="3310" y="1644"/>
                  </a:lnTo>
                  <a:cubicBezTo>
                    <a:pt x="3310" y="787"/>
                    <a:pt x="2596" y="48"/>
                    <a:pt x="1714" y="1"/>
                  </a:cubicBezTo>
                  <a:cubicBezTo>
                    <a:pt x="1700" y="0"/>
                    <a:pt x="1686" y="0"/>
                    <a:pt x="16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9" name="Google Shape;20979;p84"/>
            <p:cNvSpPr/>
            <p:nvPr/>
          </p:nvSpPr>
          <p:spPr>
            <a:xfrm>
              <a:off x="2101528" y="4397097"/>
              <a:ext cx="98966" cy="98278"/>
            </a:xfrm>
            <a:custGeom>
              <a:avLst/>
              <a:gdLst/>
              <a:ahLst/>
              <a:cxnLst/>
              <a:rect l="l" t="t" r="r" b="b"/>
              <a:pathLst>
                <a:path w="3311" h="3288" extrusionOk="0">
                  <a:moveTo>
                    <a:pt x="1671" y="1"/>
                  </a:moveTo>
                  <a:cubicBezTo>
                    <a:pt x="739" y="1"/>
                    <a:pt x="0" y="754"/>
                    <a:pt x="24" y="1692"/>
                  </a:cubicBezTo>
                  <a:cubicBezTo>
                    <a:pt x="47" y="2597"/>
                    <a:pt x="786" y="3288"/>
                    <a:pt x="1667" y="3288"/>
                  </a:cubicBezTo>
                  <a:lnTo>
                    <a:pt x="3310" y="3288"/>
                  </a:lnTo>
                  <a:lnTo>
                    <a:pt x="3310" y="1645"/>
                  </a:lnTo>
                  <a:cubicBezTo>
                    <a:pt x="3310" y="787"/>
                    <a:pt x="2596" y="25"/>
                    <a:pt x="1714" y="2"/>
                  </a:cubicBezTo>
                  <a:cubicBezTo>
                    <a:pt x="1700" y="1"/>
                    <a:pt x="1685" y="1"/>
                    <a:pt x="16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0" name="Google Shape;20980;p84"/>
            <p:cNvSpPr/>
            <p:nvPr/>
          </p:nvSpPr>
          <p:spPr>
            <a:xfrm>
              <a:off x="2275907" y="4209177"/>
              <a:ext cx="98248" cy="97591"/>
            </a:xfrm>
            <a:custGeom>
              <a:avLst/>
              <a:gdLst/>
              <a:ahLst/>
              <a:cxnLst/>
              <a:rect l="l" t="t" r="r" b="b"/>
              <a:pathLst>
                <a:path w="3287" h="3265" extrusionOk="0">
                  <a:moveTo>
                    <a:pt x="1614" y="1"/>
                  </a:moveTo>
                  <a:cubicBezTo>
                    <a:pt x="1600" y="1"/>
                    <a:pt x="1586" y="1"/>
                    <a:pt x="1572" y="2"/>
                  </a:cubicBezTo>
                  <a:cubicBezTo>
                    <a:pt x="667" y="49"/>
                    <a:pt x="0" y="787"/>
                    <a:pt x="0" y="1645"/>
                  </a:cubicBezTo>
                  <a:lnTo>
                    <a:pt x="0" y="3264"/>
                  </a:lnTo>
                  <a:lnTo>
                    <a:pt x="1596" y="3264"/>
                  </a:lnTo>
                  <a:cubicBezTo>
                    <a:pt x="2453" y="3264"/>
                    <a:pt x="3215" y="2573"/>
                    <a:pt x="3263" y="1716"/>
                  </a:cubicBezTo>
                  <a:cubicBezTo>
                    <a:pt x="3286" y="778"/>
                    <a:pt x="2547" y="1"/>
                    <a:pt x="16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1" name="Google Shape;20981;p84"/>
            <p:cNvSpPr/>
            <p:nvPr/>
          </p:nvSpPr>
          <p:spPr>
            <a:xfrm>
              <a:off x="2275907" y="4332325"/>
              <a:ext cx="98248" cy="96873"/>
            </a:xfrm>
            <a:custGeom>
              <a:avLst/>
              <a:gdLst/>
              <a:ahLst/>
              <a:cxnLst/>
              <a:rect l="l" t="t" r="r" b="b"/>
              <a:pathLst>
                <a:path w="3287" h="3241" extrusionOk="0">
                  <a:moveTo>
                    <a:pt x="1616" y="1"/>
                  </a:moveTo>
                  <a:cubicBezTo>
                    <a:pt x="1601" y="1"/>
                    <a:pt x="1587" y="1"/>
                    <a:pt x="1572" y="1"/>
                  </a:cubicBezTo>
                  <a:cubicBezTo>
                    <a:pt x="667" y="25"/>
                    <a:pt x="0" y="763"/>
                    <a:pt x="0" y="1645"/>
                  </a:cubicBezTo>
                  <a:lnTo>
                    <a:pt x="0" y="3240"/>
                  </a:lnTo>
                  <a:lnTo>
                    <a:pt x="1596" y="3240"/>
                  </a:lnTo>
                  <a:cubicBezTo>
                    <a:pt x="2453" y="3240"/>
                    <a:pt x="3215" y="2550"/>
                    <a:pt x="3263" y="1692"/>
                  </a:cubicBezTo>
                  <a:cubicBezTo>
                    <a:pt x="3286" y="754"/>
                    <a:pt x="2548" y="1"/>
                    <a:pt x="16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982" name="Google Shape;20982;p84"/>
          <p:cNvGrpSpPr/>
          <p:nvPr/>
        </p:nvGrpSpPr>
        <p:grpSpPr>
          <a:xfrm>
            <a:off x="2555232" y="4133047"/>
            <a:ext cx="344545" cy="344545"/>
            <a:chOff x="2745732" y="4133047"/>
            <a:chExt cx="344545" cy="344545"/>
          </a:xfrm>
        </p:grpSpPr>
        <p:sp>
          <p:nvSpPr>
            <p:cNvPr id="20983" name="Google Shape;20983;p84"/>
            <p:cNvSpPr/>
            <p:nvPr/>
          </p:nvSpPr>
          <p:spPr>
            <a:xfrm>
              <a:off x="2745732" y="4456908"/>
              <a:ext cx="343855" cy="20684"/>
            </a:xfrm>
            <a:custGeom>
              <a:avLst/>
              <a:gdLst/>
              <a:ahLst/>
              <a:cxnLst/>
              <a:rect l="l" t="t" r="r" b="b"/>
              <a:pathLst>
                <a:path w="11504" h="692" extrusionOk="0">
                  <a:moveTo>
                    <a:pt x="1" y="1"/>
                  </a:moveTo>
                  <a:lnTo>
                    <a:pt x="1" y="692"/>
                  </a:lnTo>
                  <a:lnTo>
                    <a:pt x="11503" y="692"/>
                  </a:lnTo>
                  <a:lnTo>
                    <a:pt x="1150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4" name="Google Shape;20984;p84"/>
            <p:cNvSpPr/>
            <p:nvPr/>
          </p:nvSpPr>
          <p:spPr>
            <a:xfrm>
              <a:off x="2918707" y="4456908"/>
              <a:ext cx="171569" cy="20684"/>
            </a:xfrm>
            <a:custGeom>
              <a:avLst/>
              <a:gdLst/>
              <a:ahLst/>
              <a:cxnLst/>
              <a:rect l="l" t="t" r="r" b="b"/>
              <a:pathLst>
                <a:path w="5740" h="692" extrusionOk="0">
                  <a:moveTo>
                    <a:pt x="1" y="1"/>
                  </a:moveTo>
                  <a:lnTo>
                    <a:pt x="1" y="692"/>
                  </a:lnTo>
                  <a:lnTo>
                    <a:pt x="5740" y="692"/>
                  </a:lnTo>
                  <a:lnTo>
                    <a:pt x="574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5" name="Google Shape;20985;p84"/>
            <p:cNvSpPr/>
            <p:nvPr/>
          </p:nvSpPr>
          <p:spPr>
            <a:xfrm>
              <a:off x="3026192" y="4369359"/>
              <a:ext cx="64084" cy="64114"/>
            </a:xfrm>
            <a:custGeom>
              <a:avLst/>
              <a:gdLst/>
              <a:ahLst/>
              <a:cxnLst/>
              <a:rect l="l" t="t" r="r" b="b"/>
              <a:pathLst>
                <a:path w="2144" h="2145" extrusionOk="0">
                  <a:moveTo>
                    <a:pt x="1072" y="1"/>
                  </a:moveTo>
                  <a:cubicBezTo>
                    <a:pt x="477" y="1"/>
                    <a:pt x="1" y="477"/>
                    <a:pt x="1" y="1072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2"/>
                  </a:cubicBezTo>
                  <a:cubicBezTo>
                    <a:pt x="2144" y="477"/>
                    <a:pt x="1668" y="1"/>
                    <a:pt x="10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6" name="Google Shape;20986;p84"/>
            <p:cNvSpPr/>
            <p:nvPr/>
          </p:nvSpPr>
          <p:spPr>
            <a:xfrm>
              <a:off x="3026192" y="4290359"/>
              <a:ext cx="64084" cy="6408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44" y="477"/>
                    <a:pt x="1668" y="0"/>
                    <a:pt x="10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7" name="Google Shape;20987;p84"/>
            <p:cNvSpPr/>
            <p:nvPr/>
          </p:nvSpPr>
          <p:spPr>
            <a:xfrm>
              <a:off x="3026192" y="4212047"/>
              <a:ext cx="64084" cy="64114"/>
            </a:xfrm>
            <a:custGeom>
              <a:avLst/>
              <a:gdLst/>
              <a:ahLst/>
              <a:cxnLst/>
              <a:rect l="l" t="t" r="r" b="b"/>
              <a:pathLst>
                <a:path w="2144" h="2145" extrusionOk="0">
                  <a:moveTo>
                    <a:pt x="1072" y="1"/>
                  </a:moveTo>
                  <a:cubicBezTo>
                    <a:pt x="477" y="1"/>
                    <a:pt x="1" y="477"/>
                    <a:pt x="1" y="1072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2"/>
                  </a:cubicBezTo>
                  <a:cubicBezTo>
                    <a:pt x="2144" y="477"/>
                    <a:pt x="1668" y="1"/>
                    <a:pt x="10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8" name="Google Shape;20988;p84"/>
            <p:cNvSpPr/>
            <p:nvPr/>
          </p:nvSpPr>
          <p:spPr>
            <a:xfrm>
              <a:off x="3026192" y="4133047"/>
              <a:ext cx="64084" cy="6408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44" y="477"/>
                    <a:pt x="1668" y="0"/>
                    <a:pt x="10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9" name="Google Shape;20989;p84"/>
            <p:cNvSpPr/>
            <p:nvPr/>
          </p:nvSpPr>
          <p:spPr>
            <a:xfrm>
              <a:off x="3058235" y="4369359"/>
              <a:ext cx="32042" cy="64114"/>
            </a:xfrm>
            <a:custGeom>
              <a:avLst/>
              <a:gdLst/>
              <a:ahLst/>
              <a:cxnLst/>
              <a:rect l="l" t="t" r="r" b="b"/>
              <a:pathLst>
                <a:path w="1072" h="2145" extrusionOk="0">
                  <a:moveTo>
                    <a:pt x="0" y="1"/>
                  </a:moveTo>
                  <a:lnTo>
                    <a:pt x="0" y="2144"/>
                  </a:lnTo>
                  <a:cubicBezTo>
                    <a:pt x="596" y="2144"/>
                    <a:pt x="1072" y="1668"/>
                    <a:pt x="1072" y="1072"/>
                  </a:cubicBezTo>
                  <a:cubicBezTo>
                    <a:pt x="1072" y="477"/>
                    <a:pt x="596" y="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0" name="Google Shape;20990;p84"/>
            <p:cNvSpPr/>
            <p:nvPr/>
          </p:nvSpPr>
          <p:spPr>
            <a:xfrm>
              <a:off x="3058235" y="4290359"/>
              <a:ext cx="32042" cy="64084"/>
            </a:xfrm>
            <a:custGeom>
              <a:avLst/>
              <a:gdLst/>
              <a:ahLst/>
              <a:cxnLst/>
              <a:rect l="l" t="t" r="r" b="b"/>
              <a:pathLst>
                <a:path w="1072" h="2144" extrusionOk="0">
                  <a:moveTo>
                    <a:pt x="0" y="0"/>
                  </a:moveTo>
                  <a:lnTo>
                    <a:pt x="0" y="2144"/>
                  </a:lnTo>
                  <a:cubicBezTo>
                    <a:pt x="596" y="2144"/>
                    <a:pt x="1072" y="1667"/>
                    <a:pt x="1072" y="1072"/>
                  </a:cubicBezTo>
                  <a:cubicBezTo>
                    <a:pt x="1072" y="477"/>
                    <a:pt x="596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1" name="Google Shape;20991;p84"/>
            <p:cNvSpPr/>
            <p:nvPr/>
          </p:nvSpPr>
          <p:spPr>
            <a:xfrm>
              <a:off x="3058235" y="4211925"/>
              <a:ext cx="32042" cy="64114"/>
            </a:xfrm>
            <a:custGeom>
              <a:avLst/>
              <a:gdLst/>
              <a:ahLst/>
              <a:cxnLst/>
              <a:rect l="l" t="t" r="r" b="b"/>
              <a:pathLst>
                <a:path w="1072" h="2145" extrusionOk="0">
                  <a:moveTo>
                    <a:pt x="0" y="1"/>
                  </a:moveTo>
                  <a:lnTo>
                    <a:pt x="0" y="2144"/>
                  </a:lnTo>
                  <a:cubicBezTo>
                    <a:pt x="596" y="2144"/>
                    <a:pt x="1072" y="1668"/>
                    <a:pt x="1072" y="1073"/>
                  </a:cubicBezTo>
                  <a:cubicBezTo>
                    <a:pt x="1072" y="501"/>
                    <a:pt x="596" y="25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2" name="Google Shape;20992;p84"/>
            <p:cNvSpPr/>
            <p:nvPr/>
          </p:nvSpPr>
          <p:spPr>
            <a:xfrm>
              <a:off x="3058235" y="4133047"/>
              <a:ext cx="32042" cy="64084"/>
            </a:xfrm>
            <a:custGeom>
              <a:avLst/>
              <a:gdLst/>
              <a:ahLst/>
              <a:cxnLst/>
              <a:rect l="l" t="t" r="r" b="b"/>
              <a:pathLst>
                <a:path w="1072" h="2144" extrusionOk="0">
                  <a:moveTo>
                    <a:pt x="0" y="0"/>
                  </a:moveTo>
                  <a:lnTo>
                    <a:pt x="0" y="2144"/>
                  </a:lnTo>
                  <a:cubicBezTo>
                    <a:pt x="596" y="2144"/>
                    <a:pt x="1072" y="1644"/>
                    <a:pt x="1072" y="1072"/>
                  </a:cubicBezTo>
                  <a:cubicBezTo>
                    <a:pt x="1072" y="477"/>
                    <a:pt x="596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3" name="Google Shape;20993;p84"/>
            <p:cNvSpPr/>
            <p:nvPr/>
          </p:nvSpPr>
          <p:spPr>
            <a:xfrm>
              <a:off x="2932935" y="4369359"/>
              <a:ext cx="64114" cy="64114"/>
            </a:xfrm>
            <a:custGeom>
              <a:avLst/>
              <a:gdLst/>
              <a:ahLst/>
              <a:cxnLst/>
              <a:rect l="l" t="t" r="r" b="b"/>
              <a:pathLst>
                <a:path w="2145" h="2145" extrusionOk="0">
                  <a:moveTo>
                    <a:pt x="1073" y="1"/>
                  </a:moveTo>
                  <a:cubicBezTo>
                    <a:pt x="477" y="1"/>
                    <a:pt x="1" y="477"/>
                    <a:pt x="1" y="1072"/>
                  </a:cubicBezTo>
                  <a:cubicBezTo>
                    <a:pt x="1" y="1668"/>
                    <a:pt x="477" y="2144"/>
                    <a:pt x="1073" y="2144"/>
                  </a:cubicBezTo>
                  <a:cubicBezTo>
                    <a:pt x="1668" y="2144"/>
                    <a:pt x="2144" y="1668"/>
                    <a:pt x="2144" y="1072"/>
                  </a:cubicBezTo>
                  <a:cubicBezTo>
                    <a:pt x="2144" y="477"/>
                    <a:pt x="1668" y="1"/>
                    <a:pt x="10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4" name="Google Shape;20994;p84"/>
            <p:cNvSpPr/>
            <p:nvPr/>
          </p:nvSpPr>
          <p:spPr>
            <a:xfrm>
              <a:off x="2932935" y="4290359"/>
              <a:ext cx="64114" cy="64084"/>
            </a:xfrm>
            <a:custGeom>
              <a:avLst/>
              <a:gdLst/>
              <a:ahLst/>
              <a:cxnLst/>
              <a:rect l="l" t="t" r="r" b="b"/>
              <a:pathLst>
                <a:path w="2145" h="2144" extrusionOk="0">
                  <a:moveTo>
                    <a:pt x="1073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3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44" y="477"/>
                    <a:pt x="1668" y="0"/>
                    <a:pt x="10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5" name="Google Shape;20995;p84"/>
            <p:cNvSpPr/>
            <p:nvPr/>
          </p:nvSpPr>
          <p:spPr>
            <a:xfrm>
              <a:off x="2932935" y="4212047"/>
              <a:ext cx="64114" cy="64114"/>
            </a:xfrm>
            <a:custGeom>
              <a:avLst/>
              <a:gdLst/>
              <a:ahLst/>
              <a:cxnLst/>
              <a:rect l="l" t="t" r="r" b="b"/>
              <a:pathLst>
                <a:path w="2145" h="2145" extrusionOk="0">
                  <a:moveTo>
                    <a:pt x="1073" y="1"/>
                  </a:moveTo>
                  <a:cubicBezTo>
                    <a:pt x="477" y="1"/>
                    <a:pt x="1" y="477"/>
                    <a:pt x="1" y="1072"/>
                  </a:cubicBezTo>
                  <a:cubicBezTo>
                    <a:pt x="1" y="1668"/>
                    <a:pt x="477" y="2144"/>
                    <a:pt x="1073" y="2144"/>
                  </a:cubicBezTo>
                  <a:cubicBezTo>
                    <a:pt x="1668" y="2144"/>
                    <a:pt x="2144" y="1668"/>
                    <a:pt x="2144" y="1072"/>
                  </a:cubicBezTo>
                  <a:cubicBezTo>
                    <a:pt x="2144" y="477"/>
                    <a:pt x="1668" y="1"/>
                    <a:pt x="10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6" name="Google Shape;20996;p84"/>
            <p:cNvSpPr/>
            <p:nvPr/>
          </p:nvSpPr>
          <p:spPr>
            <a:xfrm>
              <a:off x="2964977" y="4369359"/>
              <a:ext cx="32072" cy="64114"/>
            </a:xfrm>
            <a:custGeom>
              <a:avLst/>
              <a:gdLst/>
              <a:ahLst/>
              <a:cxnLst/>
              <a:rect l="l" t="t" r="r" b="b"/>
              <a:pathLst>
                <a:path w="1073" h="2145" extrusionOk="0">
                  <a:moveTo>
                    <a:pt x="1" y="1"/>
                  </a:moveTo>
                  <a:lnTo>
                    <a:pt x="1" y="2144"/>
                  </a:lnTo>
                  <a:cubicBezTo>
                    <a:pt x="596" y="2144"/>
                    <a:pt x="1072" y="1668"/>
                    <a:pt x="1072" y="1072"/>
                  </a:cubicBezTo>
                  <a:cubicBezTo>
                    <a:pt x="1072" y="477"/>
                    <a:pt x="596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7" name="Google Shape;20997;p84"/>
            <p:cNvSpPr/>
            <p:nvPr/>
          </p:nvSpPr>
          <p:spPr>
            <a:xfrm>
              <a:off x="2964977" y="4290359"/>
              <a:ext cx="32072" cy="64084"/>
            </a:xfrm>
            <a:custGeom>
              <a:avLst/>
              <a:gdLst/>
              <a:ahLst/>
              <a:cxnLst/>
              <a:rect l="l" t="t" r="r" b="b"/>
              <a:pathLst>
                <a:path w="1073" h="2144" extrusionOk="0">
                  <a:moveTo>
                    <a:pt x="1" y="0"/>
                  </a:moveTo>
                  <a:lnTo>
                    <a:pt x="1" y="2144"/>
                  </a:lnTo>
                  <a:cubicBezTo>
                    <a:pt x="596" y="2144"/>
                    <a:pt x="1072" y="1667"/>
                    <a:pt x="1072" y="1072"/>
                  </a:cubicBezTo>
                  <a:cubicBezTo>
                    <a:pt x="1072" y="477"/>
                    <a:pt x="596" y="0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8" name="Google Shape;20998;p84"/>
            <p:cNvSpPr/>
            <p:nvPr/>
          </p:nvSpPr>
          <p:spPr>
            <a:xfrm>
              <a:off x="2964977" y="4211925"/>
              <a:ext cx="32072" cy="64114"/>
            </a:xfrm>
            <a:custGeom>
              <a:avLst/>
              <a:gdLst/>
              <a:ahLst/>
              <a:cxnLst/>
              <a:rect l="l" t="t" r="r" b="b"/>
              <a:pathLst>
                <a:path w="1073" h="2145" extrusionOk="0">
                  <a:moveTo>
                    <a:pt x="1" y="1"/>
                  </a:moveTo>
                  <a:lnTo>
                    <a:pt x="1" y="2144"/>
                  </a:lnTo>
                  <a:cubicBezTo>
                    <a:pt x="596" y="2144"/>
                    <a:pt x="1072" y="1668"/>
                    <a:pt x="1072" y="1073"/>
                  </a:cubicBezTo>
                  <a:cubicBezTo>
                    <a:pt x="1072" y="501"/>
                    <a:pt x="596" y="25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9" name="Google Shape;20999;p84"/>
            <p:cNvSpPr/>
            <p:nvPr/>
          </p:nvSpPr>
          <p:spPr>
            <a:xfrm>
              <a:off x="2839707" y="4369359"/>
              <a:ext cx="64084" cy="64114"/>
            </a:xfrm>
            <a:custGeom>
              <a:avLst/>
              <a:gdLst/>
              <a:ahLst/>
              <a:cxnLst/>
              <a:rect l="l" t="t" r="r" b="b"/>
              <a:pathLst>
                <a:path w="2144" h="2145" extrusionOk="0"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68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0" name="Google Shape;21000;p84"/>
            <p:cNvSpPr/>
            <p:nvPr/>
          </p:nvSpPr>
          <p:spPr>
            <a:xfrm>
              <a:off x="2839707" y="4290359"/>
              <a:ext cx="64084" cy="6408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0"/>
                  </a:moveTo>
                  <a:cubicBezTo>
                    <a:pt x="477" y="0"/>
                    <a:pt x="0" y="477"/>
                    <a:pt x="0" y="1072"/>
                  </a:cubicBezTo>
                  <a:cubicBezTo>
                    <a:pt x="0" y="1667"/>
                    <a:pt x="477" y="2144"/>
                    <a:pt x="1072" y="2144"/>
                  </a:cubicBezTo>
                  <a:cubicBezTo>
                    <a:pt x="1667" y="2144"/>
                    <a:pt x="2144" y="1667"/>
                    <a:pt x="2144" y="1072"/>
                  </a:cubicBezTo>
                  <a:cubicBezTo>
                    <a:pt x="2144" y="477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1" name="Google Shape;21001;p84"/>
            <p:cNvSpPr/>
            <p:nvPr/>
          </p:nvSpPr>
          <p:spPr>
            <a:xfrm>
              <a:off x="2871720" y="4369359"/>
              <a:ext cx="32072" cy="64114"/>
            </a:xfrm>
            <a:custGeom>
              <a:avLst/>
              <a:gdLst/>
              <a:ahLst/>
              <a:cxnLst/>
              <a:rect l="l" t="t" r="r" b="b"/>
              <a:pathLst>
                <a:path w="1073" h="2145" extrusionOk="0">
                  <a:moveTo>
                    <a:pt x="1" y="1"/>
                  </a:moveTo>
                  <a:lnTo>
                    <a:pt x="1" y="2144"/>
                  </a:lnTo>
                  <a:cubicBezTo>
                    <a:pt x="596" y="2144"/>
                    <a:pt x="1073" y="1668"/>
                    <a:pt x="1073" y="1072"/>
                  </a:cubicBezTo>
                  <a:cubicBezTo>
                    <a:pt x="1073" y="477"/>
                    <a:pt x="596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2" name="Google Shape;21002;p84"/>
            <p:cNvSpPr/>
            <p:nvPr/>
          </p:nvSpPr>
          <p:spPr>
            <a:xfrm>
              <a:off x="2871720" y="4290359"/>
              <a:ext cx="32072" cy="64084"/>
            </a:xfrm>
            <a:custGeom>
              <a:avLst/>
              <a:gdLst/>
              <a:ahLst/>
              <a:cxnLst/>
              <a:rect l="l" t="t" r="r" b="b"/>
              <a:pathLst>
                <a:path w="1073" h="2144" extrusionOk="0">
                  <a:moveTo>
                    <a:pt x="1" y="0"/>
                  </a:moveTo>
                  <a:lnTo>
                    <a:pt x="1" y="2144"/>
                  </a:lnTo>
                  <a:cubicBezTo>
                    <a:pt x="596" y="2144"/>
                    <a:pt x="1073" y="1667"/>
                    <a:pt x="1073" y="1072"/>
                  </a:cubicBezTo>
                  <a:cubicBezTo>
                    <a:pt x="1073" y="477"/>
                    <a:pt x="596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3" name="Google Shape;21003;p84"/>
            <p:cNvSpPr/>
            <p:nvPr/>
          </p:nvSpPr>
          <p:spPr>
            <a:xfrm>
              <a:off x="2746449" y="4369359"/>
              <a:ext cx="64084" cy="64114"/>
            </a:xfrm>
            <a:custGeom>
              <a:avLst/>
              <a:gdLst/>
              <a:ahLst/>
              <a:cxnLst/>
              <a:rect l="l" t="t" r="r" b="b"/>
              <a:pathLst>
                <a:path w="2144" h="2145" extrusionOk="0">
                  <a:moveTo>
                    <a:pt x="1072" y="1"/>
                  </a:moveTo>
                  <a:cubicBezTo>
                    <a:pt x="477" y="1"/>
                    <a:pt x="1" y="477"/>
                    <a:pt x="1" y="1072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2"/>
                  </a:cubicBezTo>
                  <a:cubicBezTo>
                    <a:pt x="2144" y="477"/>
                    <a:pt x="1668" y="1"/>
                    <a:pt x="10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4" name="Google Shape;21004;p84"/>
            <p:cNvSpPr/>
            <p:nvPr/>
          </p:nvSpPr>
          <p:spPr>
            <a:xfrm>
              <a:off x="2746449" y="4290359"/>
              <a:ext cx="64084" cy="6408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44" y="477"/>
                    <a:pt x="1668" y="0"/>
                    <a:pt x="10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5" name="Google Shape;21005;p84"/>
            <p:cNvSpPr/>
            <p:nvPr/>
          </p:nvSpPr>
          <p:spPr>
            <a:xfrm>
              <a:off x="2746449" y="4212047"/>
              <a:ext cx="64084" cy="64114"/>
            </a:xfrm>
            <a:custGeom>
              <a:avLst/>
              <a:gdLst/>
              <a:ahLst/>
              <a:cxnLst/>
              <a:rect l="l" t="t" r="r" b="b"/>
              <a:pathLst>
                <a:path w="2144" h="2145" extrusionOk="0">
                  <a:moveTo>
                    <a:pt x="1072" y="1"/>
                  </a:moveTo>
                  <a:cubicBezTo>
                    <a:pt x="477" y="1"/>
                    <a:pt x="1" y="477"/>
                    <a:pt x="1" y="1072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2"/>
                  </a:cubicBezTo>
                  <a:cubicBezTo>
                    <a:pt x="2144" y="477"/>
                    <a:pt x="1668" y="1"/>
                    <a:pt x="10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6" name="Google Shape;21006;p84"/>
            <p:cNvSpPr/>
            <p:nvPr/>
          </p:nvSpPr>
          <p:spPr>
            <a:xfrm>
              <a:off x="2779209" y="4369359"/>
              <a:ext cx="32042" cy="64114"/>
            </a:xfrm>
            <a:custGeom>
              <a:avLst/>
              <a:gdLst/>
              <a:ahLst/>
              <a:cxnLst/>
              <a:rect l="l" t="t" r="r" b="b"/>
              <a:pathLst>
                <a:path w="1072" h="2145" extrusionOk="0">
                  <a:moveTo>
                    <a:pt x="0" y="1"/>
                  </a:moveTo>
                  <a:lnTo>
                    <a:pt x="0" y="2144"/>
                  </a:lnTo>
                  <a:cubicBezTo>
                    <a:pt x="595" y="2144"/>
                    <a:pt x="1072" y="1668"/>
                    <a:pt x="1072" y="1072"/>
                  </a:cubicBezTo>
                  <a:cubicBezTo>
                    <a:pt x="1072" y="477"/>
                    <a:pt x="572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7" name="Google Shape;21007;p84"/>
            <p:cNvSpPr/>
            <p:nvPr/>
          </p:nvSpPr>
          <p:spPr>
            <a:xfrm>
              <a:off x="2779209" y="4290359"/>
              <a:ext cx="32042" cy="64084"/>
            </a:xfrm>
            <a:custGeom>
              <a:avLst/>
              <a:gdLst/>
              <a:ahLst/>
              <a:cxnLst/>
              <a:rect l="l" t="t" r="r" b="b"/>
              <a:pathLst>
                <a:path w="1072" h="2144" extrusionOk="0">
                  <a:moveTo>
                    <a:pt x="0" y="0"/>
                  </a:moveTo>
                  <a:lnTo>
                    <a:pt x="0" y="2144"/>
                  </a:lnTo>
                  <a:cubicBezTo>
                    <a:pt x="595" y="2144"/>
                    <a:pt x="1072" y="1667"/>
                    <a:pt x="1072" y="1072"/>
                  </a:cubicBezTo>
                  <a:cubicBezTo>
                    <a:pt x="1072" y="477"/>
                    <a:pt x="572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8" name="Google Shape;21008;p84"/>
            <p:cNvSpPr/>
            <p:nvPr/>
          </p:nvSpPr>
          <p:spPr>
            <a:xfrm>
              <a:off x="2779209" y="4211925"/>
              <a:ext cx="32042" cy="64114"/>
            </a:xfrm>
            <a:custGeom>
              <a:avLst/>
              <a:gdLst/>
              <a:ahLst/>
              <a:cxnLst/>
              <a:rect l="l" t="t" r="r" b="b"/>
              <a:pathLst>
                <a:path w="1072" h="2145" extrusionOk="0">
                  <a:moveTo>
                    <a:pt x="0" y="1"/>
                  </a:moveTo>
                  <a:lnTo>
                    <a:pt x="0" y="2144"/>
                  </a:lnTo>
                  <a:cubicBezTo>
                    <a:pt x="595" y="2144"/>
                    <a:pt x="1072" y="1668"/>
                    <a:pt x="1072" y="1073"/>
                  </a:cubicBezTo>
                  <a:cubicBezTo>
                    <a:pt x="1072" y="501"/>
                    <a:pt x="572" y="25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009" name="Google Shape;21009;p84"/>
          <p:cNvGrpSpPr/>
          <p:nvPr/>
        </p:nvGrpSpPr>
        <p:grpSpPr>
          <a:xfrm>
            <a:off x="3264996" y="4149427"/>
            <a:ext cx="343826" cy="343827"/>
            <a:chOff x="3379296" y="4149427"/>
            <a:chExt cx="343826" cy="343827"/>
          </a:xfrm>
        </p:grpSpPr>
        <p:sp>
          <p:nvSpPr>
            <p:cNvPr id="21010" name="Google Shape;21010;p84"/>
            <p:cNvSpPr/>
            <p:nvPr/>
          </p:nvSpPr>
          <p:spPr>
            <a:xfrm>
              <a:off x="3389966" y="4395693"/>
              <a:ext cx="46300" cy="47017"/>
            </a:xfrm>
            <a:custGeom>
              <a:avLst/>
              <a:gdLst/>
              <a:ahLst/>
              <a:cxnLst/>
              <a:rect l="l" t="t" r="r" b="b"/>
              <a:pathLst>
                <a:path w="1549" h="1573" extrusionOk="0">
                  <a:moveTo>
                    <a:pt x="1168" y="1"/>
                  </a:moveTo>
                  <a:lnTo>
                    <a:pt x="1" y="763"/>
                  </a:lnTo>
                  <a:lnTo>
                    <a:pt x="1" y="1573"/>
                  </a:lnTo>
                  <a:lnTo>
                    <a:pt x="25" y="1573"/>
                  </a:lnTo>
                  <a:lnTo>
                    <a:pt x="1549" y="549"/>
                  </a:lnTo>
                  <a:lnTo>
                    <a:pt x="1168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1" name="Google Shape;21011;p84"/>
            <p:cNvSpPr/>
            <p:nvPr/>
          </p:nvSpPr>
          <p:spPr>
            <a:xfrm>
              <a:off x="3457608" y="4333790"/>
              <a:ext cx="39156" cy="46270"/>
            </a:xfrm>
            <a:custGeom>
              <a:avLst/>
              <a:gdLst/>
              <a:ahLst/>
              <a:cxnLst/>
              <a:rect l="l" t="t" r="r" b="b"/>
              <a:pathLst>
                <a:path w="1310" h="1548" extrusionOk="0">
                  <a:moveTo>
                    <a:pt x="738" y="0"/>
                  </a:moveTo>
                  <a:lnTo>
                    <a:pt x="0" y="1191"/>
                  </a:lnTo>
                  <a:lnTo>
                    <a:pt x="572" y="1548"/>
                  </a:lnTo>
                  <a:lnTo>
                    <a:pt x="1310" y="357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2" name="Google Shape;21012;p84"/>
            <p:cNvSpPr/>
            <p:nvPr/>
          </p:nvSpPr>
          <p:spPr>
            <a:xfrm>
              <a:off x="3513832" y="4322371"/>
              <a:ext cx="44148" cy="39903"/>
            </a:xfrm>
            <a:custGeom>
              <a:avLst/>
              <a:gdLst/>
              <a:ahLst/>
              <a:cxnLst/>
              <a:rect l="l" t="t" r="r" b="b"/>
              <a:pathLst>
                <a:path w="1477" h="1335" extrusionOk="0">
                  <a:moveTo>
                    <a:pt x="381" y="1"/>
                  </a:moveTo>
                  <a:lnTo>
                    <a:pt x="0" y="573"/>
                  </a:lnTo>
                  <a:lnTo>
                    <a:pt x="1096" y="1335"/>
                  </a:lnTo>
                  <a:lnTo>
                    <a:pt x="1477" y="787"/>
                  </a:lnTo>
                  <a:lnTo>
                    <a:pt x="381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3" name="Google Shape;21013;p84"/>
            <p:cNvSpPr/>
            <p:nvPr/>
          </p:nvSpPr>
          <p:spPr>
            <a:xfrm>
              <a:off x="3580756" y="4312418"/>
              <a:ext cx="43430" cy="44177"/>
            </a:xfrm>
            <a:custGeom>
              <a:avLst/>
              <a:gdLst/>
              <a:ahLst/>
              <a:cxnLst/>
              <a:rect l="l" t="t" r="r" b="b"/>
              <a:pathLst>
                <a:path w="1453" h="1478" extrusionOk="0">
                  <a:moveTo>
                    <a:pt x="953" y="1"/>
                  </a:moveTo>
                  <a:lnTo>
                    <a:pt x="0" y="1025"/>
                  </a:lnTo>
                  <a:lnTo>
                    <a:pt x="500" y="1477"/>
                  </a:lnTo>
                  <a:lnTo>
                    <a:pt x="1453" y="4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4" name="Google Shape;21014;p84"/>
            <p:cNvSpPr/>
            <p:nvPr/>
          </p:nvSpPr>
          <p:spPr>
            <a:xfrm>
              <a:off x="3632705" y="4246211"/>
              <a:ext cx="39186" cy="43460"/>
            </a:xfrm>
            <a:custGeom>
              <a:avLst/>
              <a:gdLst/>
              <a:ahLst/>
              <a:cxnLst/>
              <a:rect l="l" t="t" r="r" b="b"/>
              <a:pathLst>
                <a:path w="1311" h="1454" extrusionOk="0">
                  <a:moveTo>
                    <a:pt x="763" y="1"/>
                  </a:moveTo>
                  <a:lnTo>
                    <a:pt x="0" y="1073"/>
                  </a:lnTo>
                  <a:lnTo>
                    <a:pt x="572" y="1454"/>
                  </a:lnTo>
                  <a:lnTo>
                    <a:pt x="1310" y="382"/>
                  </a:lnTo>
                  <a:lnTo>
                    <a:pt x="763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5" name="Google Shape;21015;p84"/>
            <p:cNvSpPr/>
            <p:nvPr/>
          </p:nvSpPr>
          <p:spPr>
            <a:xfrm>
              <a:off x="3379296" y="4149427"/>
              <a:ext cx="343825" cy="343825"/>
            </a:xfrm>
            <a:custGeom>
              <a:avLst/>
              <a:gdLst/>
              <a:ahLst/>
              <a:cxnLst/>
              <a:rect l="l" t="t" r="r" b="b"/>
              <a:pathLst>
                <a:path w="11503" h="11503" extrusionOk="0">
                  <a:moveTo>
                    <a:pt x="1" y="0"/>
                  </a:moveTo>
                  <a:lnTo>
                    <a:pt x="1" y="11502"/>
                  </a:lnTo>
                  <a:lnTo>
                    <a:pt x="11503" y="11502"/>
                  </a:lnTo>
                  <a:lnTo>
                    <a:pt x="11503" y="10288"/>
                  </a:lnTo>
                  <a:lnTo>
                    <a:pt x="10836" y="10288"/>
                  </a:lnTo>
                  <a:lnTo>
                    <a:pt x="10836" y="10812"/>
                  </a:lnTo>
                  <a:lnTo>
                    <a:pt x="691" y="10812"/>
                  </a:lnTo>
                  <a:lnTo>
                    <a:pt x="691" y="691"/>
                  </a:lnTo>
                  <a:lnTo>
                    <a:pt x="1215" y="691"/>
                  </a:lnTo>
                  <a:lnTo>
                    <a:pt x="1215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6" name="Google Shape;21016;p84"/>
            <p:cNvSpPr/>
            <p:nvPr/>
          </p:nvSpPr>
          <p:spPr>
            <a:xfrm>
              <a:off x="3550836" y="4456220"/>
              <a:ext cx="172286" cy="37034"/>
            </a:xfrm>
            <a:custGeom>
              <a:avLst/>
              <a:gdLst/>
              <a:ahLst/>
              <a:cxnLst/>
              <a:rect l="l" t="t" r="r" b="b"/>
              <a:pathLst>
                <a:path w="5764" h="1239" extrusionOk="0">
                  <a:moveTo>
                    <a:pt x="5097" y="0"/>
                  </a:moveTo>
                  <a:lnTo>
                    <a:pt x="5097" y="524"/>
                  </a:lnTo>
                  <a:lnTo>
                    <a:pt x="1" y="524"/>
                  </a:lnTo>
                  <a:lnTo>
                    <a:pt x="1" y="1238"/>
                  </a:lnTo>
                  <a:lnTo>
                    <a:pt x="5764" y="1238"/>
                  </a:lnTo>
                  <a:lnTo>
                    <a:pt x="5764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7" name="Google Shape;21017;p84"/>
            <p:cNvSpPr/>
            <p:nvPr/>
          </p:nvSpPr>
          <p:spPr>
            <a:xfrm>
              <a:off x="3421291" y="4360811"/>
              <a:ext cx="64084" cy="64114"/>
            </a:xfrm>
            <a:custGeom>
              <a:avLst/>
              <a:gdLst/>
              <a:ahLst/>
              <a:cxnLst/>
              <a:rect l="l" t="t" r="r" b="b"/>
              <a:pathLst>
                <a:path w="2144" h="2145" extrusionOk="0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44" y="477"/>
                    <a:pt x="1644" y="1"/>
                    <a:pt x="1072" y="1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8" name="Google Shape;21018;p84"/>
            <p:cNvSpPr/>
            <p:nvPr/>
          </p:nvSpPr>
          <p:spPr>
            <a:xfrm>
              <a:off x="3452616" y="4360123"/>
              <a:ext cx="32072" cy="64084"/>
            </a:xfrm>
            <a:custGeom>
              <a:avLst/>
              <a:gdLst/>
              <a:ahLst/>
              <a:cxnLst/>
              <a:rect l="l" t="t" r="r" b="b"/>
              <a:pathLst>
                <a:path w="1073" h="2144" extrusionOk="0">
                  <a:moveTo>
                    <a:pt x="0" y="0"/>
                  </a:moveTo>
                  <a:lnTo>
                    <a:pt x="0" y="2143"/>
                  </a:lnTo>
                  <a:cubicBezTo>
                    <a:pt x="596" y="2143"/>
                    <a:pt x="1072" y="1667"/>
                    <a:pt x="1072" y="1072"/>
                  </a:cubicBezTo>
                  <a:cubicBezTo>
                    <a:pt x="1072" y="500"/>
                    <a:pt x="596" y="24"/>
                    <a:pt x="0" y="0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9" name="Google Shape;21019;p84"/>
            <p:cNvSpPr/>
            <p:nvPr/>
          </p:nvSpPr>
          <p:spPr>
            <a:xfrm>
              <a:off x="3468279" y="4288925"/>
              <a:ext cx="64084" cy="6408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68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0" name="Google Shape;21020;p84"/>
            <p:cNvSpPr/>
            <p:nvPr/>
          </p:nvSpPr>
          <p:spPr>
            <a:xfrm>
              <a:off x="3500291" y="4288925"/>
              <a:ext cx="32072" cy="64084"/>
            </a:xfrm>
            <a:custGeom>
              <a:avLst/>
              <a:gdLst/>
              <a:ahLst/>
              <a:cxnLst/>
              <a:rect l="l" t="t" r="r" b="b"/>
              <a:pathLst>
                <a:path w="1073" h="2144" extrusionOk="0">
                  <a:moveTo>
                    <a:pt x="1" y="1"/>
                  </a:moveTo>
                  <a:lnTo>
                    <a:pt x="1" y="2144"/>
                  </a:lnTo>
                  <a:cubicBezTo>
                    <a:pt x="596" y="2144"/>
                    <a:pt x="1073" y="1668"/>
                    <a:pt x="1073" y="1072"/>
                  </a:cubicBezTo>
                  <a:cubicBezTo>
                    <a:pt x="1073" y="477"/>
                    <a:pt x="596" y="1"/>
                    <a:pt x="1" y="1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1" name="Google Shape;21021;p84"/>
            <p:cNvSpPr/>
            <p:nvPr/>
          </p:nvSpPr>
          <p:spPr>
            <a:xfrm>
              <a:off x="3539448" y="4332355"/>
              <a:ext cx="64114" cy="64084"/>
            </a:xfrm>
            <a:custGeom>
              <a:avLst/>
              <a:gdLst/>
              <a:ahLst/>
              <a:cxnLst/>
              <a:rect l="l" t="t" r="r" b="b"/>
              <a:pathLst>
                <a:path w="2145" h="2144" extrusionOk="0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44" y="500"/>
                    <a:pt x="1668" y="0"/>
                    <a:pt x="1072" y="0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2" name="Google Shape;21022;p84"/>
            <p:cNvSpPr/>
            <p:nvPr/>
          </p:nvSpPr>
          <p:spPr>
            <a:xfrm>
              <a:off x="3571490" y="4332355"/>
              <a:ext cx="32072" cy="64084"/>
            </a:xfrm>
            <a:custGeom>
              <a:avLst/>
              <a:gdLst/>
              <a:ahLst/>
              <a:cxnLst/>
              <a:rect l="l" t="t" r="r" b="b"/>
              <a:pathLst>
                <a:path w="1073" h="2144" extrusionOk="0">
                  <a:moveTo>
                    <a:pt x="0" y="0"/>
                  </a:moveTo>
                  <a:lnTo>
                    <a:pt x="0" y="2144"/>
                  </a:lnTo>
                  <a:cubicBezTo>
                    <a:pt x="596" y="2144"/>
                    <a:pt x="1072" y="1667"/>
                    <a:pt x="1072" y="1072"/>
                  </a:cubicBezTo>
                  <a:cubicBezTo>
                    <a:pt x="1072" y="500"/>
                    <a:pt x="596" y="0"/>
                    <a:pt x="0" y="0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3" name="Google Shape;21023;p84"/>
            <p:cNvSpPr/>
            <p:nvPr/>
          </p:nvSpPr>
          <p:spPr>
            <a:xfrm>
              <a:off x="3598541" y="4271857"/>
              <a:ext cx="64084" cy="6408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67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4" name="Google Shape;21024;p84"/>
            <p:cNvSpPr/>
            <p:nvPr/>
          </p:nvSpPr>
          <p:spPr>
            <a:xfrm>
              <a:off x="3630583" y="4271140"/>
              <a:ext cx="32042" cy="64084"/>
            </a:xfrm>
            <a:custGeom>
              <a:avLst/>
              <a:gdLst/>
              <a:ahLst/>
              <a:cxnLst/>
              <a:rect l="l" t="t" r="r" b="b"/>
              <a:pathLst>
                <a:path w="1072" h="2144" extrusionOk="0">
                  <a:moveTo>
                    <a:pt x="0" y="0"/>
                  </a:moveTo>
                  <a:lnTo>
                    <a:pt x="0" y="2144"/>
                  </a:lnTo>
                  <a:cubicBezTo>
                    <a:pt x="595" y="2144"/>
                    <a:pt x="1072" y="1667"/>
                    <a:pt x="1072" y="1072"/>
                  </a:cubicBezTo>
                  <a:cubicBezTo>
                    <a:pt x="1072" y="500"/>
                    <a:pt x="595" y="24"/>
                    <a:pt x="0" y="0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5" name="Google Shape;21025;p84"/>
            <p:cNvSpPr/>
            <p:nvPr/>
          </p:nvSpPr>
          <p:spPr>
            <a:xfrm>
              <a:off x="3642659" y="4201376"/>
              <a:ext cx="64114" cy="64084"/>
            </a:xfrm>
            <a:custGeom>
              <a:avLst/>
              <a:gdLst/>
              <a:ahLst/>
              <a:cxnLst/>
              <a:rect l="l" t="t" r="r" b="b"/>
              <a:pathLst>
                <a:path w="2145" h="2144" extrusionOk="0">
                  <a:moveTo>
                    <a:pt x="1073" y="1"/>
                  </a:moveTo>
                  <a:cubicBezTo>
                    <a:pt x="477" y="1"/>
                    <a:pt x="1" y="477"/>
                    <a:pt x="1" y="1072"/>
                  </a:cubicBezTo>
                  <a:cubicBezTo>
                    <a:pt x="1" y="1668"/>
                    <a:pt x="477" y="2144"/>
                    <a:pt x="1073" y="2144"/>
                  </a:cubicBezTo>
                  <a:cubicBezTo>
                    <a:pt x="1668" y="2144"/>
                    <a:pt x="2144" y="1668"/>
                    <a:pt x="2144" y="1072"/>
                  </a:cubicBezTo>
                  <a:cubicBezTo>
                    <a:pt x="2144" y="477"/>
                    <a:pt x="1668" y="1"/>
                    <a:pt x="1073" y="1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6" name="Google Shape;21026;p84"/>
            <p:cNvSpPr/>
            <p:nvPr/>
          </p:nvSpPr>
          <p:spPr>
            <a:xfrm>
              <a:off x="3674701" y="4201376"/>
              <a:ext cx="32072" cy="64084"/>
            </a:xfrm>
            <a:custGeom>
              <a:avLst/>
              <a:gdLst/>
              <a:ahLst/>
              <a:cxnLst/>
              <a:rect l="l" t="t" r="r" b="b"/>
              <a:pathLst>
                <a:path w="1073" h="2144" extrusionOk="0">
                  <a:moveTo>
                    <a:pt x="1" y="1"/>
                  </a:moveTo>
                  <a:lnTo>
                    <a:pt x="1" y="2144"/>
                  </a:lnTo>
                  <a:cubicBezTo>
                    <a:pt x="596" y="2144"/>
                    <a:pt x="1072" y="1668"/>
                    <a:pt x="1072" y="1072"/>
                  </a:cubicBezTo>
                  <a:cubicBezTo>
                    <a:pt x="1072" y="477"/>
                    <a:pt x="596" y="1"/>
                    <a:pt x="1" y="1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027" name="Google Shape;21027;p84"/>
          <p:cNvGrpSpPr/>
          <p:nvPr/>
        </p:nvGrpSpPr>
        <p:grpSpPr>
          <a:xfrm>
            <a:off x="4038814" y="4146557"/>
            <a:ext cx="343826" cy="343139"/>
            <a:chOff x="4076914" y="4146557"/>
            <a:chExt cx="343826" cy="343139"/>
          </a:xfrm>
        </p:grpSpPr>
        <p:sp>
          <p:nvSpPr>
            <p:cNvPr id="21028" name="Google Shape;21028;p84"/>
            <p:cNvSpPr/>
            <p:nvPr/>
          </p:nvSpPr>
          <p:spPr>
            <a:xfrm>
              <a:off x="4076914" y="4146557"/>
              <a:ext cx="189383" cy="339580"/>
            </a:xfrm>
            <a:custGeom>
              <a:avLst/>
              <a:gdLst/>
              <a:ahLst/>
              <a:cxnLst/>
              <a:rect l="l" t="t" r="r" b="b"/>
              <a:pathLst>
                <a:path w="6336" h="11361" extrusionOk="0">
                  <a:moveTo>
                    <a:pt x="5740" y="1"/>
                  </a:moveTo>
                  <a:cubicBezTo>
                    <a:pt x="2549" y="1"/>
                    <a:pt x="1" y="2573"/>
                    <a:pt x="1" y="5740"/>
                  </a:cubicBezTo>
                  <a:cubicBezTo>
                    <a:pt x="1" y="8526"/>
                    <a:pt x="1977" y="10860"/>
                    <a:pt x="4597" y="11360"/>
                  </a:cubicBezTo>
                  <a:lnTo>
                    <a:pt x="6335" y="5740"/>
                  </a:lnTo>
                  <a:lnTo>
                    <a:pt x="5740" y="1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9" name="Google Shape;21029;p84"/>
            <p:cNvSpPr/>
            <p:nvPr/>
          </p:nvSpPr>
          <p:spPr>
            <a:xfrm>
              <a:off x="4215724" y="4318127"/>
              <a:ext cx="175126" cy="171569"/>
            </a:xfrm>
            <a:custGeom>
              <a:avLst/>
              <a:gdLst/>
              <a:ahLst/>
              <a:cxnLst/>
              <a:rect l="l" t="t" r="r" b="b"/>
              <a:pathLst>
                <a:path w="5859" h="5740" extrusionOk="0">
                  <a:moveTo>
                    <a:pt x="1120" y="0"/>
                  </a:moveTo>
                  <a:lnTo>
                    <a:pt x="0" y="5620"/>
                  </a:lnTo>
                  <a:cubicBezTo>
                    <a:pt x="358" y="5716"/>
                    <a:pt x="739" y="5739"/>
                    <a:pt x="1120" y="5739"/>
                  </a:cubicBezTo>
                  <a:cubicBezTo>
                    <a:pt x="3096" y="5739"/>
                    <a:pt x="4811" y="4763"/>
                    <a:pt x="5859" y="3239"/>
                  </a:cubicBezTo>
                  <a:lnTo>
                    <a:pt x="1715" y="0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0" name="Google Shape;21030;p84"/>
            <p:cNvSpPr/>
            <p:nvPr/>
          </p:nvSpPr>
          <p:spPr>
            <a:xfrm>
              <a:off x="4249171" y="4318127"/>
              <a:ext cx="141679" cy="171569"/>
            </a:xfrm>
            <a:custGeom>
              <a:avLst/>
              <a:gdLst/>
              <a:ahLst/>
              <a:cxnLst/>
              <a:rect l="l" t="t" r="r" b="b"/>
              <a:pathLst>
                <a:path w="4740" h="5740" extrusionOk="0">
                  <a:moveTo>
                    <a:pt x="1" y="0"/>
                  </a:moveTo>
                  <a:lnTo>
                    <a:pt x="1" y="5739"/>
                  </a:lnTo>
                  <a:cubicBezTo>
                    <a:pt x="1977" y="5739"/>
                    <a:pt x="3692" y="4763"/>
                    <a:pt x="4740" y="3239"/>
                  </a:cubicBezTo>
                  <a:lnTo>
                    <a:pt x="596" y="0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1" name="Google Shape;21031;p84"/>
            <p:cNvSpPr/>
            <p:nvPr/>
          </p:nvSpPr>
          <p:spPr>
            <a:xfrm>
              <a:off x="4249171" y="4146557"/>
              <a:ext cx="171569" cy="268382"/>
            </a:xfrm>
            <a:custGeom>
              <a:avLst/>
              <a:gdLst/>
              <a:ahLst/>
              <a:cxnLst/>
              <a:rect l="l" t="t" r="r" b="b"/>
              <a:pathLst>
                <a:path w="5740" h="8979" extrusionOk="0">
                  <a:moveTo>
                    <a:pt x="1" y="1"/>
                  </a:moveTo>
                  <a:lnTo>
                    <a:pt x="1" y="5740"/>
                  </a:lnTo>
                  <a:lnTo>
                    <a:pt x="4740" y="8979"/>
                  </a:lnTo>
                  <a:cubicBezTo>
                    <a:pt x="5359" y="8050"/>
                    <a:pt x="5740" y="6931"/>
                    <a:pt x="5740" y="5740"/>
                  </a:cubicBezTo>
                  <a:cubicBezTo>
                    <a:pt x="5740" y="2549"/>
                    <a:pt x="3168" y="1"/>
                    <a:pt x="1" y="1"/>
                  </a:cubicBez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2" name="Google Shape;21032;p84"/>
            <p:cNvSpPr/>
            <p:nvPr/>
          </p:nvSpPr>
          <p:spPr>
            <a:xfrm>
              <a:off x="4121062" y="4190705"/>
              <a:ext cx="144518" cy="252003"/>
            </a:xfrm>
            <a:custGeom>
              <a:avLst/>
              <a:gdLst/>
              <a:ahLst/>
              <a:cxnLst/>
              <a:rect l="l" t="t" r="r" b="b"/>
              <a:pathLst>
                <a:path w="4835" h="8431" extrusionOk="0">
                  <a:moveTo>
                    <a:pt x="4263" y="0"/>
                  </a:moveTo>
                  <a:cubicBezTo>
                    <a:pt x="1905" y="0"/>
                    <a:pt x="0" y="1905"/>
                    <a:pt x="0" y="4263"/>
                  </a:cubicBezTo>
                  <a:cubicBezTo>
                    <a:pt x="0" y="6311"/>
                    <a:pt x="1453" y="8050"/>
                    <a:pt x="3406" y="8431"/>
                  </a:cubicBezTo>
                  <a:lnTo>
                    <a:pt x="4834" y="4263"/>
                  </a:lnTo>
                  <a:lnTo>
                    <a:pt x="4263" y="0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3" name="Google Shape;21033;p84"/>
            <p:cNvSpPr/>
            <p:nvPr/>
          </p:nvSpPr>
          <p:spPr>
            <a:xfrm>
              <a:off x="4223555" y="4318127"/>
              <a:ext cx="129573" cy="127421"/>
            </a:xfrm>
            <a:custGeom>
              <a:avLst/>
              <a:gdLst/>
              <a:ahLst/>
              <a:cxnLst/>
              <a:rect l="l" t="t" r="r" b="b"/>
              <a:pathLst>
                <a:path w="4335" h="4263" extrusionOk="0">
                  <a:moveTo>
                    <a:pt x="834" y="0"/>
                  </a:moveTo>
                  <a:lnTo>
                    <a:pt x="0" y="4168"/>
                  </a:lnTo>
                  <a:cubicBezTo>
                    <a:pt x="262" y="4215"/>
                    <a:pt x="524" y="4263"/>
                    <a:pt x="834" y="4263"/>
                  </a:cubicBezTo>
                  <a:cubicBezTo>
                    <a:pt x="2287" y="4263"/>
                    <a:pt x="3573" y="3501"/>
                    <a:pt x="4335" y="2405"/>
                  </a:cubicBezTo>
                  <a:lnTo>
                    <a:pt x="1429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4" name="Google Shape;21034;p84"/>
            <p:cNvSpPr/>
            <p:nvPr/>
          </p:nvSpPr>
          <p:spPr>
            <a:xfrm>
              <a:off x="4248454" y="4318127"/>
              <a:ext cx="104675" cy="127421"/>
            </a:xfrm>
            <a:custGeom>
              <a:avLst/>
              <a:gdLst/>
              <a:ahLst/>
              <a:cxnLst/>
              <a:rect l="l" t="t" r="r" b="b"/>
              <a:pathLst>
                <a:path w="3502" h="4263" extrusionOk="0">
                  <a:moveTo>
                    <a:pt x="1" y="0"/>
                  </a:moveTo>
                  <a:lnTo>
                    <a:pt x="1" y="4263"/>
                  </a:lnTo>
                  <a:cubicBezTo>
                    <a:pt x="1454" y="4263"/>
                    <a:pt x="2740" y="3501"/>
                    <a:pt x="3502" y="2405"/>
                  </a:cubicBezTo>
                  <a:lnTo>
                    <a:pt x="596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5" name="Google Shape;21035;p84"/>
            <p:cNvSpPr/>
            <p:nvPr/>
          </p:nvSpPr>
          <p:spPr>
            <a:xfrm>
              <a:off x="4248454" y="4190705"/>
              <a:ext cx="127451" cy="199336"/>
            </a:xfrm>
            <a:custGeom>
              <a:avLst/>
              <a:gdLst/>
              <a:ahLst/>
              <a:cxnLst/>
              <a:rect l="l" t="t" r="r" b="b"/>
              <a:pathLst>
                <a:path w="4264" h="6669" extrusionOk="0">
                  <a:moveTo>
                    <a:pt x="1" y="0"/>
                  </a:moveTo>
                  <a:lnTo>
                    <a:pt x="1" y="4263"/>
                  </a:lnTo>
                  <a:lnTo>
                    <a:pt x="3502" y="6668"/>
                  </a:lnTo>
                  <a:cubicBezTo>
                    <a:pt x="3978" y="5978"/>
                    <a:pt x="4264" y="5144"/>
                    <a:pt x="4264" y="4263"/>
                  </a:cubicBezTo>
                  <a:cubicBezTo>
                    <a:pt x="4264" y="1905"/>
                    <a:pt x="2335" y="0"/>
                    <a:pt x="1" y="0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036" name="Google Shape;21036;p84"/>
          <p:cNvGrpSpPr/>
          <p:nvPr/>
        </p:nvGrpSpPr>
        <p:grpSpPr>
          <a:xfrm>
            <a:off x="4782742" y="4143718"/>
            <a:ext cx="344544" cy="344544"/>
            <a:chOff x="4744642" y="4143718"/>
            <a:chExt cx="344544" cy="344544"/>
          </a:xfrm>
        </p:grpSpPr>
        <p:sp>
          <p:nvSpPr>
            <p:cNvPr id="21037" name="Google Shape;21037;p84"/>
            <p:cNvSpPr/>
            <p:nvPr/>
          </p:nvSpPr>
          <p:spPr>
            <a:xfrm>
              <a:off x="4766701" y="4337346"/>
              <a:ext cx="20684" cy="56970"/>
            </a:xfrm>
            <a:custGeom>
              <a:avLst/>
              <a:gdLst/>
              <a:ahLst/>
              <a:cxnLst/>
              <a:rect l="l" t="t" r="r" b="b"/>
              <a:pathLst>
                <a:path w="692" h="1906" extrusionOk="0">
                  <a:moveTo>
                    <a:pt x="1" y="0"/>
                  </a:moveTo>
                  <a:lnTo>
                    <a:pt x="1" y="1905"/>
                  </a:lnTo>
                  <a:lnTo>
                    <a:pt x="691" y="1905"/>
                  </a:lnTo>
                  <a:lnTo>
                    <a:pt x="691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8" name="Google Shape;21038;p84"/>
            <p:cNvSpPr/>
            <p:nvPr/>
          </p:nvSpPr>
          <p:spPr>
            <a:xfrm>
              <a:off x="4766701" y="4143718"/>
              <a:ext cx="20684" cy="49857"/>
            </a:xfrm>
            <a:custGeom>
              <a:avLst/>
              <a:gdLst/>
              <a:ahLst/>
              <a:cxnLst/>
              <a:rect l="l" t="t" r="r" b="b"/>
              <a:pathLst>
                <a:path w="692" h="1668" extrusionOk="0">
                  <a:moveTo>
                    <a:pt x="1" y="1"/>
                  </a:moveTo>
                  <a:lnTo>
                    <a:pt x="1" y="1668"/>
                  </a:lnTo>
                  <a:lnTo>
                    <a:pt x="691" y="1668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9" name="Google Shape;21039;p84"/>
            <p:cNvSpPr/>
            <p:nvPr/>
          </p:nvSpPr>
          <p:spPr>
            <a:xfrm>
              <a:off x="4766701" y="4236975"/>
              <a:ext cx="20684" cy="56970"/>
            </a:xfrm>
            <a:custGeom>
              <a:avLst/>
              <a:gdLst/>
              <a:ahLst/>
              <a:cxnLst/>
              <a:rect l="l" t="t" r="r" b="b"/>
              <a:pathLst>
                <a:path w="692" h="1906" extrusionOk="0">
                  <a:moveTo>
                    <a:pt x="1" y="0"/>
                  </a:moveTo>
                  <a:lnTo>
                    <a:pt x="1" y="1905"/>
                  </a:lnTo>
                  <a:lnTo>
                    <a:pt x="691" y="1905"/>
                  </a:lnTo>
                  <a:lnTo>
                    <a:pt x="691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0" name="Google Shape;21040;p84"/>
            <p:cNvSpPr/>
            <p:nvPr/>
          </p:nvSpPr>
          <p:spPr>
            <a:xfrm>
              <a:off x="5022263" y="4184309"/>
              <a:ext cx="66924" cy="60527"/>
            </a:xfrm>
            <a:custGeom>
              <a:avLst/>
              <a:gdLst/>
              <a:ahLst/>
              <a:cxnLst/>
              <a:rect l="l" t="t" r="r" b="b"/>
              <a:pathLst>
                <a:path w="2239" h="2025" extrusionOk="0">
                  <a:moveTo>
                    <a:pt x="333" y="0"/>
                  </a:moveTo>
                  <a:lnTo>
                    <a:pt x="0" y="1024"/>
                  </a:lnTo>
                  <a:lnTo>
                    <a:pt x="333" y="2024"/>
                  </a:lnTo>
                  <a:lnTo>
                    <a:pt x="2239" y="2024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1" name="Google Shape;21041;p84"/>
            <p:cNvSpPr/>
            <p:nvPr/>
          </p:nvSpPr>
          <p:spPr>
            <a:xfrm>
              <a:off x="5022263" y="4215604"/>
              <a:ext cx="66924" cy="30637"/>
            </a:xfrm>
            <a:custGeom>
              <a:avLst/>
              <a:gdLst/>
              <a:ahLst/>
              <a:cxnLst/>
              <a:rect l="l" t="t" r="r" b="b"/>
              <a:pathLst>
                <a:path w="2239" h="1025" extrusionOk="0">
                  <a:moveTo>
                    <a:pt x="0" y="1"/>
                  </a:moveTo>
                  <a:lnTo>
                    <a:pt x="333" y="1025"/>
                  </a:lnTo>
                  <a:lnTo>
                    <a:pt x="2239" y="102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2" name="Google Shape;21042;p84"/>
            <p:cNvSpPr/>
            <p:nvPr/>
          </p:nvSpPr>
          <p:spPr>
            <a:xfrm>
              <a:off x="4766701" y="4438405"/>
              <a:ext cx="20684" cy="49857"/>
            </a:xfrm>
            <a:custGeom>
              <a:avLst/>
              <a:gdLst/>
              <a:ahLst/>
              <a:cxnLst/>
              <a:rect l="l" t="t" r="r" b="b"/>
              <a:pathLst>
                <a:path w="692" h="1668" extrusionOk="0">
                  <a:moveTo>
                    <a:pt x="1" y="1"/>
                  </a:moveTo>
                  <a:lnTo>
                    <a:pt x="1" y="1668"/>
                  </a:lnTo>
                  <a:lnTo>
                    <a:pt x="691" y="1668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3" name="Google Shape;21043;p84"/>
            <p:cNvSpPr/>
            <p:nvPr/>
          </p:nvSpPr>
          <p:spPr>
            <a:xfrm>
              <a:off x="4828633" y="4184309"/>
              <a:ext cx="203611" cy="60527"/>
            </a:xfrm>
            <a:custGeom>
              <a:avLst/>
              <a:gdLst/>
              <a:ahLst/>
              <a:cxnLst/>
              <a:rect l="l" t="t" r="r" b="b"/>
              <a:pathLst>
                <a:path w="6812" h="2025" extrusionOk="0">
                  <a:moveTo>
                    <a:pt x="882" y="0"/>
                  </a:moveTo>
                  <a:lnTo>
                    <a:pt x="1" y="1024"/>
                  </a:lnTo>
                  <a:lnTo>
                    <a:pt x="882" y="2024"/>
                  </a:lnTo>
                  <a:lnTo>
                    <a:pt x="6811" y="2024"/>
                  </a:lnTo>
                  <a:lnTo>
                    <a:pt x="6811" y="0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4" name="Google Shape;21044;p84"/>
            <p:cNvSpPr/>
            <p:nvPr/>
          </p:nvSpPr>
          <p:spPr>
            <a:xfrm>
              <a:off x="4828633" y="4215604"/>
              <a:ext cx="203611" cy="30637"/>
            </a:xfrm>
            <a:custGeom>
              <a:avLst/>
              <a:gdLst/>
              <a:ahLst/>
              <a:cxnLst/>
              <a:rect l="l" t="t" r="r" b="b"/>
              <a:pathLst>
                <a:path w="6812" h="1025" extrusionOk="0">
                  <a:moveTo>
                    <a:pt x="1" y="1"/>
                  </a:moveTo>
                  <a:lnTo>
                    <a:pt x="882" y="1025"/>
                  </a:lnTo>
                  <a:lnTo>
                    <a:pt x="6811" y="1025"/>
                  </a:lnTo>
                  <a:lnTo>
                    <a:pt x="6811" y="1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5" name="Google Shape;21045;p84"/>
            <p:cNvSpPr/>
            <p:nvPr/>
          </p:nvSpPr>
          <p:spPr>
            <a:xfrm>
              <a:off x="5022263" y="4285368"/>
              <a:ext cx="66924" cy="60527"/>
            </a:xfrm>
            <a:custGeom>
              <a:avLst/>
              <a:gdLst/>
              <a:ahLst/>
              <a:cxnLst/>
              <a:rect l="l" t="t" r="r" b="b"/>
              <a:pathLst>
                <a:path w="2239" h="2025" extrusionOk="0">
                  <a:moveTo>
                    <a:pt x="333" y="1"/>
                  </a:moveTo>
                  <a:lnTo>
                    <a:pt x="0" y="1001"/>
                  </a:lnTo>
                  <a:lnTo>
                    <a:pt x="333" y="2025"/>
                  </a:lnTo>
                  <a:lnTo>
                    <a:pt x="2239" y="202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6" name="Google Shape;21046;p84"/>
            <p:cNvSpPr/>
            <p:nvPr/>
          </p:nvSpPr>
          <p:spPr>
            <a:xfrm>
              <a:off x="5022263" y="4315975"/>
              <a:ext cx="66924" cy="30637"/>
            </a:xfrm>
            <a:custGeom>
              <a:avLst/>
              <a:gdLst/>
              <a:ahLst/>
              <a:cxnLst/>
              <a:rect l="l" t="t" r="r" b="b"/>
              <a:pathLst>
                <a:path w="2239" h="1025" extrusionOk="0">
                  <a:moveTo>
                    <a:pt x="0" y="1"/>
                  </a:moveTo>
                  <a:lnTo>
                    <a:pt x="333" y="1025"/>
                  </a:lnTo>
                  <a:lnTo>
                    <a:pt x="2239" y="1025"/>
                  </a:lnTo>
                  <a:lnTo>
                    <a:pt x="2239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7" name="Google Shape;21047;p84"/>
            <p:cNvSpPr/>
            <p:nvPr/>
          </p:nvSpPr>
          <p:spPr>
            <a:xfrm>
              <a:off x="4828633" y="4285368"/>
              <a:ext cx="203611" cy="60527"/>
            </a:xfrm>
            <a:custGeom>
              <a:avLst/>
              <a:gdLst/>
              <a:ahLst/>
              <a:cxnLst/>
              <a:rect l="l" t="t" r="r" b="b"/>
              <a:pathLst>
                <a:path w="6812" h="2025" extrusionOk="0">
                  <a:moveTo>
                    <a:pt x="882" y="1"/>
                  </a:moveTo>
                  <a:lnTo>
                    <a:pt x="1" y="1001"/>
                  </a:lnTo>
                  <a:lnTo>
                    <a:pt x="882" y="2025"/>
                  </a:lnTo>
                  <a:lnTo>
                    <a:pt x="6811" y="2025"/>
                  </a:lnTo>
                  <a:lnTo>
                    <a:pt x="6811" y="1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8" name="Google Shape;21048;p84"/>
            <p:cNvSpPr/>
            <p:nvPr/>
          </p:nvSpPr>
          <p:spPr>
            <a:xfrm>
              <a:off x="4828633" y="4315975"/>
              <a:ext cx="203611" cy="30637"/>
            </a:xfrm>
            <a:custGeom>
              <a:avLst/>
              <a:gdLst/>
              <a:ahLst/>
              <a:cxnLst/>
              <a:rect l="l" t="t" r="r" b="b"/>
              <a:pathLst>
                <a:path w="6812" h="1025" extrusionOk="0">
                  <a:moveTo>
                    <a:pt x="1" y="1"/>
                  </a:moveTo>
                  <a:lnTo>
                    <a:pt x="882" y="1025"/>
                  </a:lnTo>
                  <a:lnTo>
                    <a:pt x="6811" y="1025"/>
                  </a:lnTo>
                  <a:lnTo>
                    <a:pt x="6811" y="1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9" name="Google Shape;21049;p84"/>
            <p:cNvSpPr/>
            <p:nvPr/>
          </p:nvSpPr>
          <p:spPr>
            <a:xfrm>
              <a:off x="5022263" y="4386456"/>
              <a:ext cx="66924" cy="60527"/>
            </a:xfrm>
            <a:custGeom>
              <a:avLst/>
              <a:gdLst/>
              <a:ahLst/>
              <a:cxnLst/>
              <a:rect l="l" t="t" r="r" b="b"/>
              <a:pathLst>
                <a:path w="2239" h="2025" extrusionOk="0">
                  <a:moveTo>
                    <a:pt x="333" y="0"/>
                  </a:moveTo>
                  <a:lnTo>
                    <a:pt x="0" y="1024"/>
                  </a:lnTo>
                  <a:lnTo>
                    <a:pt x="333" y="2025"/>
                  </a:lnTo>
                  <a:lnTo>
                    <a:pt x="2239" y="202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0" name="Google Shape;21050;p84"/>
            <p:cNvSpPr/>
            <p:nvPr/>
          </p:nvSpPr>
          <p:spPr>
            <a:xfrm>
              <a:off x="5022263" y="4417064"/>
              <a:ext cx="66924" cy="29920"/>
            </a:xfrm>
            <a:custGeom>
              <a:avLst/>
              <a:gdLst/>
              <a:ahLst/>
              <a:cxnLst/>
              <a:rect l="l" t="t" r="r" b="b"/>
              <a:pathLst>
                <a:path w="2239" h="1001" extrusionOk="0">
                  <a:moveTo>
                    <a:pt x="0" y="0"/>
                  </a:moveTo>
                  <a:lnTo>
                    <a:pt x="333" y="1001"/>
                  </a:lnTo>
                  <a:lnTo>
                    <a:pt x="2239" y="1001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1" name="Google Shape;21051;p84"/>
            <p:cNvSpPr/>
            <p:nvPr/>
          </p:nvSpPr>
          <p:spPr>
            <a:xfrm>
              <a:off x="4828633" y="4386456"/>
              <a:ext cx="203611" cy="60527"/>
            </a:xfrm>
            <a:custGeom>
              <a:avLst/>
              <a:gdLst/>
              <a:ahLst/>
              <a:cxnLst/>
              <a:rect l="l" t="t" r="r" b="b"/>
              <a:pathLst>
                <a:path w="6812" h="2025" extrusionOk="0">
                  <a:moveTo>
                    <a:pt x="882" y="0"/>
                  </a:moveTo>
                  <a:lnTo>
                    <a:pt x="1" y="1024"/>
                  </a:lnTo>
                  <a:lnTo>
                    <a:pt x="882" y="2025"/>
                  </a:lnTo>
                  <a:lnTo>
                    <a:pt x="6811" y="2025"/>
                  </a:lnTo>
                  <a:lnTo>
                    <a:pt x="6811" y="0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2" name="Google Shape;21052;p84"/>
            <p:cNvSpPr/>
            <p:nvPr/>
          </p:nvSpPr>
          <p:spPr>
            <a:xfrm>
              <a:off x="4828633" y="4417064"/>
              <a:ext cx="203611" cy="29920"/>
            </a:xfrm>
            <a:custGeom>
              <a:avLst/>
              <a:gdLst/>
              <a:ahLst/>
              <a:cxnLst/>
              <a:rect l="l" t="t" r="r" b="b"/>
              <a:pathLst>
                <a:path w="6812" h="1001" extrusionOk="0">
                  <a:moveTo>
                    <a:pt x="1" y="0"/>
                  </a:moveTo>
                  <a:lnTo>
                    <a:pt x="882" y="1001"/>
                  </a:lnTo>
                  <a:lnTo>
                    <a:pt x="6811" y="1001"/>
                  </a:lnTo>
                  <a:lnTo>
                    <a:pt x="6811" y="0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3" name="Google Shape;21053;p84"/>
            <p:cNvSpPr/>
            <p:nvPr/>
          </p:nvSpPr>
          <p:spPr>
            <a:xfrm>
              <a:off x="4744642" y="4182874"/>
              <a:ext cx="64084" cy="6408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0"/>
                  </a:moveTo>
                  <a:cubicBezTo>
                    <a:pt x="477" y="0"/>
                    <a:pt x="0" y="477"/>
                    <a:pt x="0" y="1072"/>
                  </a:cubicBezTo>
                  <a:cubicBezTo>
                    <a:pt x="0" y="1667"/>
                    <a:pt x="477" y="2144"/>
                    <a:pt x="1072" y="2144"/>
                  </a:cubicBezTo>
                  <a:cubicBezTo>
                    <a:pt x="1667" y="2144"/>
                    <a:pt x="2144" y="1667"/>
                    <a:pt x="2144" y="1072"/>
                  </a:cubicBezTo>
                  <a:cubicBezTo>
                    <a:pt x="2144" y="477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4" name="Google Shape;21054;p84"/>
            <p:cNvSpPr/>
            <p:nvPr/>
          </p:nvSpPr>
          <p:spPr>
            <a:xfrm>
              <a:off x="4744642" y="4215604"/>
              <a:ext cx="64084" cy="32072"/>
            </a:xfrm>
            <a:custGeom>
              <a:avLst/>
              <a:gdLst/>
              <a:ahLst/>
              <a:cxnLst/>
              <a:rect l="l" t="t" r="r" b="b"/>
              <a:pathLst>
                <a:path w="2144" h="1073" extrusionOk="0">
                  <a:moveTo>
                    <a:pt x="0" y="1"/>
                  </a:moveTo>
                  <a:cubicBezTo>
                    <a:pt x="0" y="596"/>
                    <a:pt x="477" y="1072"/>
                    <a:pt x="1072" y="1072"/>
                  </a:cubicBezTo>
                  <a:cubicBezTo>
                    <a:pt x="1667" y="1072"/>
                    <a:pt x="2144" y="596"/>
                    <a:pt x="2144" y="1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5" name="Google Shape;21055;p84"/>
            <p:cNvSpPr/>
            <p:nvPr/>
          </p:nvSpPr>
          <p:spPr>
            <a:xfrm>
              <a:off x="4744642" y="4283963"/>
              <a:ext cx="64084" cy="6408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19"/>
                    <a:pt x="2144" y="1643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6" name="Google Shape;21056;p84"/>
            <p:cNvSpPr/>
            <p:nvPr/>
          </p:nvSpPr>
          <p:spPr>
            <a:xfrm>
              <a:off x="4744642" y="4315975"/>
              <a:ext cx="64084" cy="32072"/>
            </a:xfrm>
            <a:custGeom>
              <a:avLst/>
              <a:gdLst/>
              <a:ahLst/>
              <a:cxnLst/>
              <a:rect l="l" t="t" r="r" b="b"/>
              <a:pathLst>
                <a:path w="2144" h="1073" extrusionOk="0">
                  <a:moveTo>
                    <a:pt x="0" y="1"/>
                  </a:moveTo>
                  <a:cubicBezTo>
                    <a:pt x="0" y="596"/>
                    <a:pt x="477" y="1072"/>
                    <a:pt x="1072" y="1072"/>
                  </a:cubicBezTo>
                  <a:cubicBezTo>
                    <a:pt x="1667" y="1072"/>
                    <a:pt x="2144" y="596"/>
                    <a:pt x="2144" y="1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7" name="Google Shape;21057;p84"/>
            <p:cNvSpPr/>
            <p:nvPr/>
          </p:nvSpPr>
          <p:spPr>
            <a:xfrm>
              <a:off x="4744642" y="4385021"/>
              <a:ext cx="64084" cy="6408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68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8" name="Google Shape;21058;p84"/>
            <p:cNvSpPr/>
            <p:nvPr/>
          </p:nvSpPr>
          <p:spPr>
            <a:xfrm>
              <a:off x="4744642" y="4416346"/>
              <a:ext cx="64084" cy="32759"/>
            </a:xfrm>
            <a:custGeom>
              <a:avLst/>
              <a:gdLst/>
              <a:ahLst/>
              <a:cxnLst/>
              <a:rect l="l" t="t" r="r" b="b"/>
              <a:pathLst>
                <a:path w="2144" h="1096" extrusionOk="0">
                  <a:moveTo>
                    <a:pt x="0" y="0"/>
                  </a:moveTo>
                  <a:cubicBezTo>
                    <a:pt x="0" y="596"/>
                    <a:pt x="477" y="1096"/>
                    <a:pt x="1072" y="1096"/>
                  </a:cubicBezTo>
                  <a:cubicBezTo>
                    <a:pt x="1667" y="1096"/>
                    <a:pt x="2144" y="620"/>
                    <a:pt x="2144" y="0"/>
                  </a:cubicBez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059" name="Google Shape;21059;p84"/>
          <p:cNvGrpSpPr/>
          <p:nvPr/>
        </p:nvGrpSpPr>
        <p:grpSpPr>
          <a:xfrm>
            <a:off x="5523800" y="4152266"/>
            <a:ext cx="343856" cy="344544"/>
            <a:chOff x="5409500" y="4152266"/>
            <a:chExt cx="343856" cy="344544"/>
          </a:xfrm>
        </p:grpSpPr>
        <p:sp>
          <p:nvSpPr>
            <p:cNvPr id="21060" name="Google Shape;21060;p84"/>
            <p:cNvSpPr/>
            <p:nvPr/>
          </p:nvSpPr>
          <p:spPr>
            <a:xfrm>
              <a:off x="5519855" y="4314570"/>
              <a:ext cx="162303" cy="20654"/>
            </a:xfrm>
            <a:custGeom>
              <a:avLst/>
              <a:gdLst/>
              <a:ahLst/>
              <a:cxnLst/>
              <a:rect l="l" t="t" r="r" b="b"/>
              <a:pathLst>
                <a:path w="5430" h="691" extrusionOk="0">
                  <a:moveTo>
                    <a:pt x="0" y="0"/>
                  </a:moveTo>
                  <a:lnTo>
                    <a:pt x="0" y="691"/>
                  </a:lnTo>
                  <a:lnTo>
                    <a:pt x="5430" y="691"/>
                  </a:lnTo>
                  <a:lnTo>
                    <a:pt x="5430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1" name="Google Shape;21061;p84"/>
            <p:cNvSpPr/>
            <p:nvPr/>
          </p:nvSpPr>
          <p:spPr>
            <a:xfrm>
              <a:off x="5519855" y="4324524"/>
              <a:ext cx="162303" cy="9296"/>
            </a:xfrm>
            <a:custGeom>
              <a:avLst/>
              <a:gdLst/>
              <a:ahLst/>
              <a:cxnLst/>
              <a:rect l="l" t="t" r="r" b="b"/>
              <a:pathLst>
                <a:path w="5430" h="311" extrusionOk="0">
                  <a:moveTo>
                    <a:pt x="0" y="0"/>
                  </a:moveTo>
                  <a:lnTo>
                    <a:pt x="0" y="310"/>
                  </a:lnTo>
                  <a:lnTo>
                    <a:pt x="5430" y="310"/>
                  </a:lnTo>
                  <a:lnTo>
                    <a:pt x="5430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2" name="Google Shape;21062;p84"/>
            <p:cNvSpPr/>
            <p:nvPr/>
          </p:nvSpPr>
          <p:spPr>
            <a:xfrm>
              <a:off x="5519855" y="4350140"/>
              <a:ext cx="92569" cy="103240"/>
            </a:xfrm>
            <a:custGeom>
              <a:avLst/>
              <a:gdLst/>
              <a:ahLst/>
              <a:cxnLst/>
              <a:rect l="l" t="t" r="r" b="b"/>
              <a:pathLst>
                <a:path w="3097" h="3454" extrusionOk="0">
                  <a:moveTo>
                    <a:pt x="0" y="1"/>
                  </a:moveTo>
                  <a:lnTo>
                    <a:pt x="524" y="644"/>
                  </a:lnTo>
                  <a:lnTo>
                    <a:pt x="1667" y="644"/>
                  </a:lnTo>
                  <a:cubicBezTo>
                    <a:pt x="2096" y="644"/>
                    <a:pt x="2429" y="977"/>
                    <a:pt x="2429" y="1406"/>
                  </a:cubicBezTo>
                  <a:lnTo>
                    <a:pt x="2429" y="3454"/>
                  </a:lnTo>
                  <a:lnTo>
                    <a:pt x="3096" y="3454"/>
                  </a:lnTo>
                  <a:lnTo>
                    <a:pt x="3096" y="1430"/>
                  </a:lnTo>
                  <a:cubicBezTo>
                    <a:pt x="3096" y="620"/>
                    <a:pt x="2453" y="1"/>
                    <a:pt x="1667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3" name="Google Shape;21063;p84"/>
            <p:cNvSpPr/>
            <p:nvPr/>
          </p:nvSpPr>
          <p:spPr>
            <a:xfrm>
              <a:off x="5519855" y="4196384"/>
              <a:ext cx="92569" cy="103240"/>
            </a:xfrm>
            <a:custGeom>
              <a:avLst/>
              <a:gdLst/>
              <a:ahLst/>
              <a:cxnLst/>
              <a:rect l="l" t="t" r="r" b="b"/>
              <a:pathLst>
                <a:path w="3097" h="3454" extrusionOk="0">
                  <a:moveTo>
                    <a:pt x="2429" y="1"/>
                  </a:moveTo>
                  <a:lnTo>
                    <a:pt x="2429" y="2025"/>
                  </a:lnTo>
                  <a:cubicBezTo>
                    <a:pt x="2429" y="2430"/>
                    <a:pt x="2096" y="2763"/>
                    <a:pt x="1667" y="2763"/>
                  </a:cubicBezTo>
                  <a:lnTo>
                    <a:pt x="524" y="2763"/>
                  </a:lnTo>
                  <a:lnTo>
                    <a:pt x="0" y="3454"/>
                  </a:lnTo>
                  <a:lnTo>
                    <a:pt x="1667" y="3454"/>
                  </a:lnTo>
                  <a:cubicBezTo>
                    <a:pt x="2453" y="3454"/>
                    <a:pt x="3096" y="2811"/>
                    <a:pt x="3096" y="2025"/>
                  </a:cubicBezTo>
                  <a:lnTo>
                    <a:pt x="3096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4" name="Google Shape;21064;p84"/>
            <p:cNvSpPr/>
            <p:nvPr/>
          </p:nvSpPr>
          <p:spPr>
            <a:xfrm>
              <a:off x="5559011" y="4434849"/>
              <a:ext cx="86860" cy="61962"/>
            </a:xfrm>
            <a:custGeom>
              <a:avLst/>
              <a:gdLst/>
              <a:ahLst/>
              <a:cxnLst/>
              <a:rect l="l" t="t" r="r" b="b"/>
              <a:pathLst>
                <a:path w="2906" h="2073" extrusionOk="0">
                  <a:moveTo>
                    <a:pt x="0" y="1"/>
                  </a:moveTo>
                  <a:lnTo>
                    <a:pt x="0" y="2073"/>
                  </a:lnTo>
                  <a:lnTo>
                    <a:pt x="2905" y="2073"/>
                  </a:lnTo>
                  <a:lnTo>
                    <a:pt x="2905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5" name="Google Shape;21065;p84"/>
            <p:cNvSpPr/>
            <p:nvPr/>
          </p:nvSpPr>
          <p:spPr>
            <a:xfrm>
              <a:off x="5559011" y="4152266"/>
              <a:ext cx="86860" cy="62679"/>
            </a:xfrm>
            <a:custGeom>
              <a:avLst/>
              <a:gdLst/>
              <a:ahLst/>
              <a:cxnLst/>
              <a:rect l="l" t="t" r="r" b="b"/>
              <a:pathLst>
                <a:path w="2906" h="2097" extrusionOk="0">
                  <a:moveTo>
                    <a:pt x="0" y="0"/>
                  </a:moveTo>
                  <a:lnTo>
                    <a:pt x="0" y="2096"/>
                  </a:lnTo>
                  <a:lnTo>
                    <a:pt x="2905" y="2096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6" name="Google Shape;21066;p84"/>
            <p:cNvSpPr/>
            <p:nvPr/>
          </p:nvSpPr>
          <p:spPr>
            <a:xfrm>
              <a:off x="5667184" y="4293199"/>
              <a:ext cx="86173" cy="61962"/>
            </a:xfrm>
            <a:custGeom>
              <a:avLst/>
              <a:gdLst/>
              <a:ahLst/>
              <a:cxnLst/>
              <a:rect l="l" t="t" r="r" b="b"/>
              <a:pathLst>
                <a:path w="2883" h="2073" extrusionOk="0">
                  <a:moveTo>
                    <a:pt x="1" y="1"/>
                  </a:moveTo>
                  <a:lnTo>
                    <a:pt x="1" y="2072"/>
                  </a:lnTo>
                  <a:lnTo>
                    <a:pt x="2882" y="2072"/>
                  </a:lnTo>
                  <a:lnTo>
                    <a:pt x="2882" y="1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7" name="Google Shape;21067;p84"/>
            <p:cNvSpPr/>
            <p:nvPr/>
          </p:nvSpPr>
          <p:spPr>
            <a:xfrm>
              <a:off x="5667184" y="4324524"/>
              <a:ext cx="86173" cy="30637"/>
            </a:xfrm>
            <a:custGeom>
              <a:avLst/>
              <a:gdLst/>
              <a:ahLst/>
              <a:cxnLst/>
              <a:rect l="l" t="t" r="r" b="b"/>
              <a:pathLst>
                <a:path w="2883" h="1025" extrusionOk="0">
                  <a:moveTo>
                    <a:pt x="1" y="0"/>
                  </a:moveTo>
                  <a:lnTo>
                    <a:pt x="1" y="1024"/>
                  </a:lnTo>
                  <a:lnTo>
                    <a:pt x="2882" y="1024"/>
                  </a:lnTo>
                  <a:lnTo>
                    <a:pt x="2882" y="0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8" name="Google Shape;21068;p84"/>
            <p:cNvSpPr/>
            <p:nvPr/>
          </p:nvSpPr>
          <p:spPr>
            <a:xfrm>
              <a:off x="5409500" y="4278971"/>
              <a:ext cx="126046" cy="90417"/>
            </a:xfrm>
            <a:custGeom>
              <a:avLst/>
              <a:gdLst/>
              <a:ahLst/>
              <a:cxnLst/>
              <a:rect l="l" t="t" r="r" b="b"/>
              <a:pathLst>
                <a:path w="4217" h="3025" extrusionOk="0">
                  <a:moveTo>
                    <a:pt x="1" y="0"/>
                  </a:moveTo>
                  <a:lnTo>
                    <a:pt x="1" y="3025"/>
                  </a:lnTo>
                  <a:lnTo>
                    <a:pt x="4216" y="3025"/>
                  </a:lnTo>
                  <a:lnTo>
                    <a:pt x="4216" y="0"/>
                  </a:ln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9" name="Google Shape;21069;p84"/>
            <p:cNvSpPr/>
            <p:nvPr/>
          </p:nvSpPr>
          <p:spPr>
            <a:xfrm>
              <a:off x="5409500" y="4324524"/>
              <a:ext cx="126046" cy="44865"/>
            </a:xfrm>
            <a:custGeom>
              <a:avLst/>
              <a:gdLst/>
              <a:ahLst/>
              <a:cxnLst/>
              <a:rect l="l" t="t" r="r" b="b"/>
              <a:pathLst>
                <a:path w="4217" h="1501" extrusionOk="0">
                  <a:moveTo>
                    <a:pt x="1" y="0"/>
                  </a:moveTo>
                  <a:lnTo>
                    <a:pt x="1" y="1501"/>
                  </a:lnTo>
                  <a:lnTo>
                    <a:pt x="4216" y="1501"/>
                  </a:lnTo>
                  <a:lnTo>
                    <a:pt x="4216" y="0"/>
                  </a:ln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0" name="Google Shape;21070;p84"/>
            <p:cNvSpPr/>
            <p:nvPr/>
          </p:nvSpPr>
          <p:spPr>
            <a:xfrm>
              <a:off x="5442977" y="4314570"/>
              <a:ext cx="19967" cy="20654"/>
            </a:xfrm>
            <a:custGeom>
              <a:avLst/>
              <a:gdLst/>
              <a:ahLst/>
              <a:cxnLst/>
              <a:rect l="l" t="t" r="r" b="b"/>
              <a:pathLst>
                <a:path w="668" h="691" extrusionOk="0">
                  <a:moveTo>
                    <a:pt x="0" y="0"/>
                  </a:moveTo>
                  <a:lnTo>
                    <a:pt x="0" y="691"/>
                  </a:lnTo>
                  <a:lnTo>
                    <a:pt x="667" y="691"/>
                  </a:lnTo>
                  <a:lnTo>
                    <a:pt x="66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1" name="Google Shape;21071;p84"/>
            <p:cNvSpPr/>
            <p:nvPr/>
          </p:nvSpPr>
          <p:spPr>
            <a:xfrm>
              <a:off x="5482134" y="4314570"/>
              <a:ext cx="19937" cy="20654"/>
            </a:xfrm>
            <a:custGeom>
              <a:avLst/>
              <a:gdLst/>
              <a:ahLst/>
              <a:cxnLst/>
              <a:rect l="l" t="t" r="r" b="b"/>
              <a:pathLst>
                <a:path w="667" h="691" extrusionOk="0">
                  <a:moveTo>
                    <a:pt x="0" y="0"/>
                  </a:moveTo>
                  <a:lnTo>
                    <a:pt x="0" y="691"/>
                  </a:lnTo>
                  <a:lnTo>
                    <a:pt x="667" y="691"/>
                  </a:lnTo>
                  <a:lnTo>
                    <a:pt x="66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2" name="Google Shape;21072;p84"/>
            <p:cNvSpPr/>
            <p:nvPr/>
          </p:nvSpPr>
          <p:spPr>
            <a:xfrm>
              <a:off x="5442977" y="4324524"/>
              <a:ext cx="19967" cy="9296"/>
            </a:xfrm>
            <a:custGeom>
              <a:avLst/>
              <a:gdLst/>
              <a:ahLst/>
              <a:cxnLst/>
              <a:rect l="l" t="t" r="r" b="b"/>
              <a:pathLst>
                <a:path w="668" h="311" extrusionOk="0">
                  <a:moveTo>
                    <a:pt x="0" y="0"/>
                  </a:moveTo>
                  <a:lnTo>
                    <a:pt x="0" y="310"/>
                  </a:lnTo>
                  <a:lnTo>
                    <a:pt x="667" y="310"/>
                  </a:lnTo>
                  <a:lnTo>
                    <a:pt x="667" y="0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3" name="Google Shape;21073;p84"/>
            <p:cNvSpPr/>
            <p:nvPr/>
          </p:nvSpPr>
          <p:spPr>
            <a:xfrm>
              <a:off x="5482134" y="4324524"/>
              <a:ext cx="19937" cy="9296"/>
            </a:xfrm>
            <a:custGeom>
              <a:avLst/>
              <a:gdLst/>
              <a:ahLst/>
              <a:cxnLst/>
              <a:rect l="l" t="t" r="r" b="b"/>
              <a:pathLst>
                <a:path w="667" h="311" extrusionOk="0">
                  <a:moveTo>
                    <a:pt x="0" y="0"/>
                  </a:moveTo>
                  <a:lnTo>
                    <a:pt x="0" y="310"/>
                  </a:lnTo>
                  <a:lnTo>
                    <a:pt x="667" y="310"/>
                  </a:lnTo>
                  <a:lnTo>
                    <a:pt x="667" y="0"/>
                  </a:lnTo>
                  <a:close/>
                </a:path>
              </a:pathLst>
            </a:custGeom>
            <a:solidFill>
              <a:srgbClr val="E3E7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074" name="Google Shape;21074;p84"/>
          <p:cNvGrpSpPr/>
          <p:nvPr/>
        </p:nvGrpSpPr>
        <p:grpSpPr>
          <a:xfrm>
            <a:off x="6273438" y="4160815"/>
            <a:ext cx="344544" cy="343109"/>
            <a:chOff x="6082938" y="4160815"/>
            <a:chExt cx="344544" cy="343109"/>
          </a:xfrm>
        </p:grpSpPr>
        <p:sp>
          <p:nvSpPr>
            <p:cNvPr id="21075" name="Google Shape;21075;p84"/>
            <p:cNvSpPr/>
            <p:nvPr/>
          </p:nvSpPr>
          <p:spPr>
            <a:xfrm>
              <a:off x="6082938" y="4160815"/>
              <a:ext cx="222830" cy="185079"/>
            </a:xfrm>
            <a:custGeom>
              <a:avLst/>
              <a:gdLst/>
              <a:ahLst/>
              <a:cxnLst/>
              <a:rect l="l" t="t" r="r" b="b"/>
              <a:pathLst>
                <a:path w="7455" h="6192" extrusionOk="0">
                  <a:moveTo>
                    <a:pt x="0" y="0"/>
                  </a:moveTo>
                  <a:lnTo>
                    <a:pt x="0" y="5739"/>
                  </a:lnTo>
                  <a:cubicBezTo>
                    <a:pt x="0" y="5739"/>
                    <a:pt x="2215" y="6192"/>
                    <a:pt x="2882" y="6192"/>
                  </a:cubicBezTo>
                  <a:cubicBezTo>
                    <a:pt x="3573" y="6192"/>
                    <a:pt x="5740" y="5739"/>
                    <a:pt x="5740" y="5739"/>
                  </a:cubicBezTo>
                  <a:cubicBezTo>
                    <a:pt x="5740" y="5739"/>
                    <a:pt x="7454" y="4311"/>
                    <a:pt x="7454" y="2858"/>
                  </a:cubicBezTo>
                  <a:cubicBezTo>
                    <a:pt x="7454" y="1238"/>
                    <a:pt x="5740" y="0"/>
                    <a:pt x="5740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6" name="Google Shape;21076;p84"/>
            <p:cNvSpPr/>
            <p:nvPr/>
          </p:nvSpPr>
          <p:spPr>
            <a:xfrm>
              <a:off x="6168364" y="4160815"/>
              <a:ext cx="137404" cy="185079"/>
            </a:xfrm>
            <a:custGeom>
              <a:avLst/>
              <a:gdLst/>
              <a:ahLst/>
              <a:cxnLst/>
              <a:rect l="l" t="t" r="r" b="b"/>
              <a:pathLst>
                <a:path w="4597" h="6192" extrusionOk="0">
                  <a:moveTo>
                    <a:pt x="0" y="0"/>
                  </a:moveTo>
                  <a:lnTo>
                    <a:pt x="0" y="6192"/>
                  </a:lnTo>
                  <a:lnTo>
                    <a:pt x="24" y="6192"/>
                  </a:lnTo>
                  <a:cubicBezTo>
                    <a:pt x="715" y="6192"/>
                    <a:pt x="2882" y="5739"/>
                    <a:pt x="2882" y="5739"/>
                  </a:cubicBezTo>
                  <a:cubicBezTo>
                    <a:pt x="2882" y="5739"/>
                    <a:pt x="4572" y="4334"/>
                    <a:pt x="4572" y="2858"/>
                  </a:cubicBezTo>
                  <a:cubicBezTo>
                    <a:pt x="4596" y="1238"/>
                    <a:pt x="2882" y="0"/>
                    <a:pt x="2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7" name="Google Shape;21077;p84"/>
            <p:cNvSpPr/>
            <p:nvPr/>
          </p:nvSpPr>
          <p:spPr>
            <a:xfrm>
              <a:off x="6254477" y="4160815"/>
              <a:ext cx="173003" cy="222830"/>
            </a:xfrm>
            <a:custGeom>
              <a:avLst/>
              <a:gdLst/>
              <a:ahLst/>
              <a:cxnLst/>
              <a:rect l="l" t="t" r="r" b="b"/>
              <a:pathLst>
                <a:path w="5788" h="7455" extrusionOk="0">
                  <a:moveTo>
                    <a:pt x="1" y="0"/>
                  </a:moveTo>
                  <a:lnTo>
                    <a:pt x="1" y="1739"/>
                  </a:lnTo>
                  <a:cubicBezTo>
                    <a:pt x="138" y="1687"/>
                    <a:pt x="263" y="1648"/>
                    <a:pt x="402" y="1648"/>
                  </a:cubicBezTo>
                  <a:cubicBezTo>
                    <a:pt x="456" y="1648"/>
                    <a:pt x="512" y="1654"/>
                    <a:pt x="572" y="1667"/>
                  </a:cubicBezTo>
                  <a:cubicBezTo>
                    <a:pt x="1191" y="1691"/>
                    <a:pt x="1668" y="2215"/>
                    <a:pt x="1715" y="2810"/>
                  </a:cubicBezTo>
                  <a:cubicBezTo>
                    <a:pt x="1739" y="3501"/>
                    <a:pt x="1168" y="4096"/>
                    <a:pt x="477" y="4096"/>
                  </a:cubicBezTo>
                  <a:cubicBezTo>
                    <a:pt x="310" y="4096"/>
                    <a:pt x="167" y="4072"/>
                    <a:pt x="1" y="4001"/>
                  </a:cubicBezTo>
                  <a:lnTo>
                    <a:pt x="1" y="5763"/>
                  </a:lnTo>
                  <a:cubicBezTo>
                    <a:pt x="1" y="5763"/>
                    <a:pt x="1239" y="7454"/>
                    <a:pt x="2906" y="7454"/>
                  </a:cubicBezTo>
                  <a:cubicBezTo>
                    <a:pt x="4454" y="7454"/>
                    <a:pt x="5788" y="5763"/>
                    <a:pt x="5788" y="5763"/>
                  </a:cubicBezTo>
                  <a:lnTo>
                    <a:pt x="5788" y="0"/>
                  </a:lnTo>
                  <a:close/>
                </a:path>
              </a:pathLst>
            </a:custGeom>
            <a:solidFill>
              <a:srgbClr val="E5E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8" name="Google Shape;21078;p84"/>
            <p:cNvSpPr/>
            <p:nvPr/>
          </p:nvSpPr>
          <p:spPr>
            <a:xfrm>
              <a:off x="6341309" y="4160815"/>
              <a:ext cx="86173" cy="222113"/>
            </a:xfrm>
            <a:custGeom>
              <a:avLst/>
              <a:gdLst/>
              <a:ahLst/>
              <a:cxnLst/>
              <a:rect l="l" t="t" r="r" b="b"/>
              <a:pathLst>
                <a:path w="2883" h="7431" extrusionOk="0">
                  <a:moveTo>
                    <a:pt x="1" y="0"/>
                  </a:moveTo>
                  <a:lnTo>
                    <a:pt x="1" y="7430"/>
                  </a:lnTo>
                  <a:cubicBezTo>
                    <a:pt x="1549" y="7430"/>
                    <a:pt x="2883" y="5739"/>
                    <a:pt x="2883" y="5739"/>
                  </a:cubicBezTo>
                  <a:lnTo>
                    <a:pt x="2883" y="0"/>
                  </a:ln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9" name="Google Shape;21079;p84"/>
            <p:cNvSpPr/>
            <p:nvPr/>
          </p:nvSpPr>
          <p:spPr>
            <a:xfrm>
              <a:off x="6203933" y="4331638"/>
              <a:ext cx="222830" cy="172286"/>
            </a:xfrm>
            <a:custGeom>
              <a:avLst/>
              <a:gdLst/>
              <a:ahLst/>
              <a:cxnLst/>
              <a:rect l="l" t="t" r="r" b="b"/>
              <a:pathLst>
                <a:path w="7455" h="5764" extrusionOk="0">
                  <a:moveTo>
                    <a:pt x="1692" y="1"/>
                  </a:moveTo>
                  <a:cubicBezTo>
                    <a:pt x="1692" y="1"/>
                    <a:pt x="1" y="1239"/>
                    <a:pt x="1" y="2882"/>
                  </a:cubicBezTo>
                  <a:cubicBezTo>
                    <a:pt x="1" y="4597"/>
                    <a:pt x="1692" y="5764"/>
                    <a:pt x="1692" y="5764"/>
                  </a:cubicBezTo>
                  <a:lnTo>
                    <a:pt x="7455" y="5764"/>
                  </a:lnTo>
                  <a:lnTo>
                    <a:pt x="7455" y="24"/>
                  </a:lnTo>
                  <a:lnTo>
                    <a:pt x="7455" y="1"/>
                  </a:lnTo>
                  <a:lnTo>
                    <a:pt x="5740" y="1"/>
                  </a:lnTo>
                  <a:cubicBezTo>
                    <a:pt x="5812" y="143"/>
                    <a:pt x="5835" y="286"/>
                    <a:pt x="5835" y="477"/>
                  </a:cubicBezTo>
                  <a:cubicBezTo>
                    <a:pt x="5835" y="1130"/>
                    <a:pt x="5264" y="1692"/>
                    <a:pt x="4591" y="1692"/>
                  </a:cubicBezTo>
                  <a:cubicBezTo>
                    <a:pt x="4577" y="1692"/>
                    <a:pt x="4563" y="1692"/>
                    <a:pt x="4549" y="1691"/>
                  </a:cubicBezTo>
                  <a:cubicBezTo>
                    <a:pt x="3906" y="1691"/>
                    <a:pt x="3406" y="1144"/>
                    <a:pt x="3359" y="524"/>
                  </a:cubicBezTo>
                  <a:cubicBezTo>
                    <a:pt x="3359" y="310"/>
                    <a:pt x="3406" y="143"/>
                    <a:pt x="3454" y="1"/>
                  </a:cubicBez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0" name="Google Shape;21080;p84"/>
            <p:cNvSpPr/>
            <p:nvPr/>
          </p:nvSpPr>
          <p:spPr>
            <a:xfrm>
              <a:off x="6341309" y="4332355"/>
              <a:ext cx="86173" cy="171569"/>
            </a:xfrm>
            <a:custGeom>
              <a:avLst/>
              <a:gdLst/>
              <a:ahLst/>
              <a:cxnLst/>
              <a:rect l="l" t="t" r="r" b="b"/>
              <a:pathLst>
                <a:path w="2883" h="5740" extrusionOk="0">
                  <a:moveTo>
                    <a:pt x="1120" y="0"/>
                  </a:moveTo>
                  <a:cubicBezTo>
                    <a:pt x="1192" y="143"/>
                    <a:pt x="1216" y="286"/>
                    <a:pt x="1216" y="477"/>
                  </a:cubicBezTo>
                  <a:cubicBezTo>
                    <a:pt x="1216" y="1167"/>
                    <a:pt x="668" y="1691"/>
                    <a:pt x="1" y="1691"/>
                  </a:cubicBezTo>
                  <a:lnTo>
                    <a:pt x="1" y="5740"/>
                  </a:lnTo>
                  <a:lnTo>
                    <a:pt x="2883" y="5740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1" name="Google Shape;21081;p84"/>
            <p:cNvSpPr/>
            <p:nvPr/>
          </p:nvSpPr>
          <p:spPr>
            <a:xfrm>
              <a:off x="6082938" y="4280376"/>
              <a:ext cx="171569" cy="222830"/>
            </a:xfrm>
            <a:custGeom>
              <a:avLst/>
              <a:gdLst/>
              <a:ahLst/>
              <a:cxnLst/>
              <a:rect l="l" t="t" r="r" b="b"/>
              <a:pathLst>
                <a:path w="5740" h="7455" extrusionOk="0">
                  <a:moveTo>
                    <a:pt x="2912" y="0"/>
                  </a:moveTo>
                  <a:cubicBezTo>
                    <a:pt x="2239" y="0"/>
                    <a:pt x="1667" y="563"/>
                    <a:pt x="1667" y="1239"/>
                  </a:cubicBezTo>
                  <a:cubicBezTo>
                    <a:pt x="1667" y="1406"/>
                    <a:pt x="1691" y="1549"/>
                    <a:pt x="1763" y="1716"/>
                  </a:cubicBezTo>
                  <a:lnTo>
                    <a:pt x="0" y="1716"/>
                  </a:lnTo>
                  <a:lnTo>
                    <a:pt x="0" y="7455"/>
                  </a:lnTo>
                  <a:lnTo>
                    <a:pt x="3025" y="7455"/>
                  </a:lnTo>
                  <a:lnTo>
                    <a:pt x="4620" y="6859"/>
                  </a:lnTo>
                  <a:lnTo>
                    <a:pt x="4620" y="6859"/>
                  </a:lnTo>
                  <a:cubicBezTo>
                    <a:pt x="4615" y="6861"/>
                    <a:pt x="4611" y="6862"/>
                    <a:pt x="4607" y="6862"/>
                  </a:cubicBezTo>
                  <a:cubicBezTo>
                    <a:pt x="4493" y="6862"/>
                    <a:pt x="5115" y="6145"/>
                    <a:pt x="4930" y="6145"/>
                  </a:cubicBezTo>
                  <a:cubicBezTo>
                    <a:pt x="4263" y="6145"/>
                    <a:pt x="3787" y="5240"/>
                    <a:pt x="3787" y="4597"/>
                  </a:cubicBezTo>
                  <a:cubicBezTo>
                    <a:pt x="3787" y="3930"/>
                    <a:pt x="4382" y="3168"/>
                    <a:pt x="5073" y="3168"/>
                  </a:cubicBezTo>
                  <a:cubicBezTo>
                    <a:pt x="5240" y="3168"/>
                    <a:pt x="5597" y="3430"/>
                    <a:pt x="5740" y="3502"/>
                  </a:cubicBezTo>
                  <a:lnTo>
                    <a:pt x="4882" y="2597"/>
                  </a:lnTo>
                  <a:lnTo>
                    <a:pt x="4025" y="1739"/>
                  </a:lnTo>
                  <a:cubicBezTo>
                    <a:pt x="4073" y="1597"/>
                    <a:pt x="4096" y="1406"/>
                    <a:pt x="4096" y="1192"/>
                  </a:cubicBezTo>
                  <a:cubicBezTo>
                    <a:pt x="4073" y="572"/>
                    <a:pt x="3573" y="49"/>
                    <a:pt x="2953" y="1"/>
                  </a:cubicBezTo>
                  <a:cubicBezTo>
                    <a:pt x="2939" y="0"/>
                    <a:pt x="2926" y="0"/>
                    <a:pt x="2912" y="0"/>
                  </a:cubicBez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2" name="Google Shape;21082;p84"/>
            <p:cNvSpPr/>
            <p:nvPr/>
          </p:nvSpPr>
          <p:spPr>
            <a:xfrm>
              <a:off x="6168364" y="4280376"/>
              <a:ext cx="86143" cy="222830"/>
            </a:xfrm>
            <a:custGeom>
              <a:avLst/>
              <a:gdLst/>
              <a:ahLst/>
              <a:cxnLst/>
              <a:rect l="l" t="t" r="r" b="b"/>
              <a:pathLst>
                <a:path w="2882" h="7455" extrusionOk="0">
                  <a:moveTo>
                    <a:pt x="42" y="0"/>
                  </a:moveTo>
                  <a:cubicBezTo>
                    <a:pt x="28" y="0"/>
                    <a:pt x="14" y="0"/>
                    <a:pt x="0" y="1"/>
                  </a:cubicBezTo>
                  <a:lnTo>
                    <a:pt x="0" y="7455"/>
                  </a:lnTo>
                  <a:lnTo>
                    <a:pt x="2882" y="7455"/>
                  </a:lnTo>
                  <a:lnTo>
                    <a:pt x="2882" y="5693"/>
                  </a:lnTo>
                  <a:cubicBezTo>
                    <a:pt x="2739" y="5764"/>
                    <a:pt x="2596" y="5788"/>
                    <a:pt x="2405" y="5788"/>
                  </a:cubicBezTo>
                  <a:cubicBezTo>
                    <a:pt x="1739" y="5788"/>
                    <a:pt x="1167" y="5216"/>
                    <a:pt x="1191" y="4502"/>
                  </a:cubicBezTo>
                  <a:cubicBezTo>
                    <a:pt x="1215" y="3930"/>
                    <a:pt x="1739" y="3406"/>
                    <a:pt x="2358" y="3383"/>
                  </a:cubicBezTo>
                  <a:cubicBezTo>
                    <a:pt x="2524" y="3383"/>
                    <a:pt x="2715" y="3406"/>
                    <a:pt x="2882" y="3454"/>
                  </a:cubicBezTo>
                  <a:lnTo>
                    <a:pt x="2882" y="1716"/>
                  </a:lnTo>
                  <a:lnTo>
                    <a:pt x="1167" y="1716"/>
                  </a:lnTo>
                  <a:cubicBezTo>
                    <a:pt x="1215" y="1549"/>
                    <a:pt x="1262" y="1406"/>
                    <a:pt x="1262" y="1239"/>
                  </a:cubicBezTo>
                  <a:cubicBezTo>
                    <a:pt x="1262" y="563"/>
                    <a:pt x="714" y="0"/>
                    <a:pt x="42" y="0"/>
                  </a:cubicBezTo>
                  <a:close/>
                </a:path>
              </a:pathLst>
            </a:custGeom>
            <a:solidFill>
              <a:srgbClr val="B0B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083" name="Google Shape;21083;p84"/>
          <p:cNvGrpSpPr/>
          <p:nvPr/>
        </p:nvGrpSpPr>
        <p:grpSpPr>
          <a:xfrm>
            <a:off x="7008816" y="4169334"/>
            <a:ext cx="343110" cy="291878"/>
            <a:chOff x="6742116" y="4169334"/>
            <a:chExt cx="343110" cy="291878"/>
          </a:xfrm>
        </p:grpSpPr>
        <p:sp>
          <p:nvSpPr>
            <p:cNvPr id="21084" name="Google Shape;21084;p84"/>
            <p:cNvSpPr/>
            <p:nvPr/>
          </p:nvSpPr>
          <p:spPr>
            <a:xfrm>
              <a:off x="6772007" y="4229861"/>
              <a:ext cx="282610" cy="160181"/>
            </a:xfrm>
            <a:custGeom>
              <a:avLst/>
              <a:gdLst/>
              <a:ahLst/>
              <a:cxnLst/>
              <a:rect l="l" t="t" r="r" b="b"/>
              <a:pathLst>
                <a:path w="9455" h="5359" extrusionOk="0">
                  <a:moveTo>
                    <a:pt x="4359" y="0"/>
                  </a:moveTo>
                  <a:lnTo>
                    <a:pt x="4359" y="2405"/>
                  </a:lnTo>
                  <a:lnTo>
                    <a:pt x="1" y="2405"/>
                  </a:lnTo>
                  <a:lnTo>
                    <a:pt x="1" y="5358"/>
                  </a:lnTo>
                  <a:lnTo>
                    <a:pt x="691" y="5358"/>
                  </a:lnTo>
                  <a:lnTo>
                    <a:pt x="691" y="3096"/>
                  </a:lnTo>
                  <a:lnTo>
                    <a:pt x="4382" y="3096"/>
                  </a:lnTo>
                  <a:lnTo>
                    <a:pt x="4382" y="5358"/>
                  </a:lnTo>
                  <a:lnTo>
                    <a:pt x="5073" y="5358"/>
                  </a:lnTo>
                  <a:lnTo>
                    <a:pt x="5073" y="3096"/>
                  </a:lnTo>
                  <a:lnTo>
                    <a:pt x="8764" y="3096"/>
                  </a:lnTo>
                  <a:lnTo>
                    <a:pt x="8764" y="5358"/>
                  </a:lnTo>
                  <a:lnTo>
                    <a:pt x="9455" y="5358"/>
                  </a:lnTo>
                  <a:lnTo>
                    <a:pt x="9455" y="2405"/>
                  </a:lnTo>
                  <a:lnTo>
                    <a:pt x="5049" y="2405"/>
                  </a:lnTo>
                  <a:lnTo>
                    <a:pt x="5049" y="0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5" name="Google Shape;21085;p84"/>
            <p:cNvSpPr/>
            <p:nvPr/>
          </p:nvSpPr>
          <p:spPr>
            <a:xfrm>
              <a:off x="6913657" y="4230549"/>
              <a:ext cx="140961" cy="160210"/>
            </a:xfrm>
            <a:custGeom>
              <a:avLst/>
              <a:gdLst/>
              <a:ahLst/>
              <a:cxnLst/>
              <a:rect l="l" t="t" r="r" b="b"/>
              <a:pathLst>
                <a:path w="4716" h="5360" extrusionOk="0">
                  <a:moveTo>
                    <a:pt x="1" y="1"/>
                  </a:moveTo>
                  <a:lnTo>
                    <a:pt x="1" y="5359"/>
                  </a:lnTo>
                  <a:lnTo>
                    <a:pt x="334" y="5359"/>
                  </a:lnTo>
                  <a:lnTo>
                    <a:pt x="334" y="3073"/>
                  </a:lnTo>
                  <a:lnTo>
                    <a:pt x="4025" y="3073"/>
                  </a:lnTo>
                  <a:lnTo>
                    <a:pt x="4025" y="5335"/>
                  </a:lnTo>
                  <a:lnTo>
                    <a:pt x="4716" y="5335"/>
                  </a:lnTo>
                  <a:lnTo>
                    <a:pt x="4716" y="2406"/>
                  </a:lnTo>
                  <a:lnTo>
                    <a:pt x="334" y="2406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6" name="Google Shape;21086;p84"/>
            <p:cNvSpPr/>
            <p:nvPr/>
          </p:nvSpPr>
          <p:spPr>
            <a:xfrm>
              <a:off x="6742116" y="4377908"/>
              <a:ext cx="83303" cy="83303"/>
            </a:xfrm>
            <a:custGeom>
              <a:avLst/>
              <a:gdLst/>
              <a:ahLst/>
              <a:cxnLst/>
              <a:rect l="l" t="t" r="r" b="b"/>
              <a:pathLst>
                <a:path w="2787" h="2787" extrusionOk="0">
                  <a:moveTo>
                    <a:pt x="1405" y="1"/>
                  </a:moveTo>
                  <a:cubicBezTo>
                    <a:pt x="620" y="1"/>
                    <a:pt x="0" y="620"/>
                    <a:pt x="0" y="1382"/>
                  </a:cubicBezTo>
                  <a:cubicBezTo>
                    <a:pt x="0" y="2168"/>
                    <a:pt x="620" y="2787"/>
                    <a:pt x="1405" y="2787"/>
                  </a:cubicBezTo>
                  <a:cubicBezTo>
                    <a:pt x="2168" y="2787"/>
                    <a:pt x="2787" y="2168"/>
                    <a:pt x="2787" y="1382"/>
                  </a:cubicBezTo>
                  <a:cubicBezTo>
                    <a:pt x="2787" y="620"/>
                    <a:pt x="2168" y="1"/>
                    <a:pt x="1405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7" name="Google Shape;21087;p84"/>
            <p:cNvSpPr/>
            <p:nvPr/>
          </p:nvSpPr>
          <p:spPr>
            <a:xfrm>
              <a:off x="6871661" y="4377908"/>
              <a:ext cx="84021" cy="83303"/>
            </a:xfrm>
            <a:custGeom>
              <a:avLst/>
              <a:gdLst/>
              <a:ahLst/>
              <a:cxnLst/>
              <a:rect l="l" t="t" r="r" b="b"/>
              <a:pathLst>
                <a:path w="2811" h="2787" extrusionOk="0">
                  <a:moveTo>
                    <a:pt x="1406" y="1"/>
                  </a:moveTo>
                  <a:cubicBezTo>
                    <a:pt x="620" y="1"/>
                    <a:pt x="1" y="620"/>
                    <a:pt x="1" y="1382"/>
                  </a:cubicBezTo>
                  <a:cubicBezTo>
                    <a:pt x="1" y="2168"/>
                    <a:pt x="644" y="2787"/>
                    <a:pt x="1406" y="2787"/>
                  </a:cubicBezTo>
                  <a:cubicBezTo>
                    <a:pt x="2192" y="2787"/>
                    <a:pt x="2811" y="2168"/>
                    <a:pt x="2811" y="1382"/>
                  </a:cubicBezTo>
                  <a:cubicBezTo>
                    <a:pt x="2811" y="620"/>
                    <a:pt x="2192" y="1"/>
                    <a:pt x="1406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8" name="Google Shape;21088;p84"/>
            <p:cNvSpPr/>
            <p:nvPr/>
          </p:nvSpPr>
          <p:spPr>
            <a:xfrm>
              <a:off x="6913657" y="4377908"/>
              <a:ext cx="42025" cy="83303"/>
            </a:xfrm>
            <a:custGeom>
              <a:avLst/>
              <a:gdLst/>
              <a:ahLst/>
              <a:cxnLst/>
              <a:rect l="l" t="t" r="r" b="b"/>
              <a:pathLst>
                <a:path w="1406" h="2787" extrusionOk="0">
                  <a:moveTo>
                    <a:pt x="1" y="1"/>
                  </a:moveTo>
                  <a:lnTo>
                    <a:pt x="1" y="2787"/>
                  </a:lnTo>
                  <a:cubicBezTo>
                    <a:pt x="787" y="2787"/>
                    <a:pt x="1406" y="2168"/>
                    <a:pt x="1406" y="1382"/>
                  </a:cubicBezTo>
                  <a:cubicBezTo>
                    <a:pt x="1406" y="620"/>
                    <a:pt x="787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9" name="Google Shape;21089;p84"/>
            <p:cNvSpPr/>
            <p:nvPr/>
          </p:nvSpPr>
          <p:spPr>
            <a:xfrm>
              <a:off x="7001923" y="4377908"/>
              <a:ext cx="83303" cy="83303"/>
            </a:xfrm>
            <a:custGeom>
              <a:avLst/>
              <a:gdLst/>
              <a:ahLst/>
              <a:cxnLst/>
              <a:rect l="l" t="t" r="r" b="b"/>
              <a:pathLst>
                <a:path w="2787" h="2787" extrusionOk="0">
                  <a:moveTo>
                    <a:pt x="1382" y="1"/>
                  </a:moveTo>
                  <a:cubicBezTo>
                    <a:pt x="620" y="1"/>
                    <a:pt x="1" y="620"/>
                    <a:pt x="1" y="1382"/>
                  </a:cubicBezTo>
                  <a:cubicBezTo>
                    <a:pt x="1" y="2168"/>
                    <a:pt x="620" y="2787"/>
                    <a:pt x="1382" y="2787"/>
                  </a:cubicBezTo>
                  <a:cubicBezTo>
                    <a:pt x="2168" y="2787"/>
                    <a:pt x="2787" y="2168"/>
                    <a:pt x="2787" y="1382"/>
                  </a:cubicBezTo>
                  <a:cubicBezTo>
                    <a:pt x="2787" y="620"/>
                    <a:pt x="2168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0" name="Google Shape;21090;p84"/>
            <p:cNvSpPr/>
            <p:nvPr/>
          </p:nvSpPr>
          <p:spPr>
            <a:xfrm>
              <a:off x="6863830" y="4169334"/>
              <a:ext cx="98966" cy="85456"/>
            </a:xfrm>
            <a:custGeom>
              <a:avLst/>
              <a:gdLst/>
              <a:ahLst/>
              <a:cxnLst/>
              <a:rect l="l" t="t" r="r" b="b"/>
              <a:pathLst>
                <a:path w="3311" h="2859" extrusionOk="0">
                  <a:moveTo>
                    <a:pt x="1668" y="1"/>
                  </a:moveTo>
                  <a:lnTo>
                    <a:pt x="1" y="2859"/>
                  </a:lnTo>
                  <a:lnTo>
                    <a:pt x="3311" y="2859"/>
                  </a:lnTo>
                  <a:lnTo>
                    <a:pt x="1668" y="1"/>
                  </a:lnTo>
                  <a:close/>
                </a:path>
              </a:pathLst>
            </a:custGeom>
            <a:solidFill>
              <a:srgbClr val="A8B2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1" name="Google Shape;21091;p84"/>
            <p:cNvSpPr/>
            <p:nvPr/>
          </p:nvSpPr>
          <p:spPr>
            <a:xfrm>
              <a:off x="6912940" y="4169334"/>
              <a:ext cx="49857" cy="85456"/>
            </a:xfrm>
            <a:custGeom>
              <a:avLst/>
              <a:gdLst/>
              <a:ahLst/>
              <a:cxnLst/>
              <a:rect l="l" t="t" r="r" b="b"/>
              <a:pathLst>
                <a:path w="1668" h="2859" extrusionOk="0">
                  <a:moveTo>
                    <a:pt x="1" y="1"/>
                  </a:moveTo>
                  <a:lnTo>
                    <a:pt x="1" y="2859"/>
                  </a:lnTo>
                  <a:lnTo>
                    <a:pt x="1668" y="2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092" name="Google Shape;21092;p84"/>
          <p:cNvGrpSpPr/>
          <p:nvPr/>
        </p:nvGrpSpPr>
        <p:grpSpPr>
          <a:xfrm>
            <a:off x="7749875" y="4153671"/>
            <a:ext cx="344574" cy="342421"/>
            <a:chOff x="7406975" y="4153671"/>
            <a:chExt cx="344574" cy="342421"/>
          </a:xfrm>
        </p:grpSpPr>
        <p:sp>
          <p:nvSpPr>
            <p:cNvPr id="21093" name="Google Shape;21093;p84"/>
            <p:cNvSpPr/>
            <p:nvPr/>
          </p:nvSpPr>
          <p:spPr>
            <a:xfrm>
              <a:off x="7518735" y="4264743"/>
              <a:ext cx="121055" cy="121025"/>
            </a:xfrm>
            <a:custGeom>
              <a:avLst/>
              <a:gdLst/>
              <a:ahLst/>
              <a:cxnLst/>
              <a:rect l="l" t="t" r="r" b="b"/>
              <a:pathLst>
                <a:path w="4050" h="4049" extrusionOk="0">
                  <a:moveTo>
                    <a:pt x="2025" y="0"/>
                  </a:moveTo>
                  <a:cubicBezTo>
                    <a:pt x="906" y="0"/>
                    <a:pt x="1" y="905"/>
                    <a:pt x="1" y="2024"/>
                  </a:cubicBezTo>
                  <a:cubicBezTo>
                    <a:pt x="1" y="3144"/>
                    <a:pt x="906" y="4048"/>
                    <a:pt x="2025" y="4048"/>
                  </a:cubicBezTo>
                  <a:cubicBezTo>
                    <a:pt x="3121" y="4048"/>
                    <a:pt x="4049" y="3144"/>
                    <a:pt x="4049" y="2024"/>
                  </a:cubicBezTo>
                  <a:cubicBezTo>
                    <a:pt x="4049" y="905"/>
                    <a:pt x="3121" y="0"/>
                    <a:pt x="2025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4" name="Google Shape;21094;p84"/>
            <p:cNvSpPr/>
            <p:nvPr/>
          </p:nvSpPr>
          <p:spPr>
            <a:xfrm>
              <a:off x="7579950" y="4264026"/>
              <a:ext cx="60557" cy="121742"/>
            </a:xfrm>
            <a:custGeom>
              <a:avLst/>
              <a:gdLst/>
              <a:ahLst/>
              <a:cxnLst/>
              <a:rect l="l" t="t" r="r" b="b"/>
              <a:pathLst>
                <a:path w="2026" h="4073" extrusionOk="0">
                  <a:moveTo>
                    <a:pt x="1" y="0"/>
                  </a:moveTo>
                  <a:lnTo>
                    <a:pt x="1" y="4072"/>
                  </a:lnTo>
                  <a:cubicBezTo>
                    <a:pt x="1096" y="4072"/>
                    <a:pt x="2025" y="3168"/>
                    <a:pt x="2025" y="2048"/>
                  </a:cubicBezTo>
                  <a:cubicBezTo>
                    <a:pt x="2025" y="905"/>
                    <a:pt x="1096" y="0"/>
                    <a:pt x="1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5" name="Google Shape;21095;p84"/>
            <p:cNvSpPr/>
            <p:nvPr/>
          </p:nvSpPr>
          <p:spPr>
            <a:xfrm>
              <a:off x="7406975" y="4347300"/>
              <a:ext cx="148822" cy="148792"/>
            </a:xfrm>
            <a:custGeom>
              <a:avLst/>
              <a:gdLst/>
              <a:ahLst/>
              <a:cxnLst/>
              <a:rect l="l" t="t" r="r" b="b"/>
              <a:pathLst>
                <a:path w="4979" h="4978" extrusionOk="0">
                  <a:moveTo>
                    <a:pt x="1" y="0"/>
                  </a:moveTo>
                  <a:cubicBezTo>
                    <a:pt x="358" y="2596"/>
                    <a:pt x="2382" y="4644"/>
                    <a:pt x="4978" y="4978"/>
                  </a:cubicBezTo>
                  <a:lnTo>
                    <a:pt x="4978" y="2620"/>
                  </a:lnTo>
                  <a:cubicBezTo>
                    <a:pt x="3692" y="2334"/>
                    <a:pt x="2668" y="1310"/>
                    <a:pt x="2359" y="0"/>
                  </a:cubicBezTo>
                  <a:close/>
                </a:path>
              </a:pathLst>
            </a:custGeom>
            <a:solidFill>
              <a:srgbClr val="B5C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6" name="Google Shape;21096;p84"/>
            <p:cNvSpPr/>
            <p:nvPr/>
          </p:nvSpPr>
          <p:spPr>
            <a:xfrm>
              <a:off x="7602727" y="4153671"/>
              <a:ext cx="148822" cy="147388"/>
            </a:xfrm>
            <a:custGeom>
              <a:avLst/>
              <a:gdLst/>
              <a:ahLst/>
              <a:cxnLst/>
              <a:rect l="l" t="t" r="r" b="b"/>
              <a:pathLst>
                <a:path w="4979" h="4931" extrusionOk="0">
                  <a:moveTo>
                    <a:pt x="1" y="1"/>
                  </a:moveTo>
                  <a:lnTo>
                    <a:pt x="1" y="2335"/>
                  </a:lnTo>
                  <a:cubicBezTo>
                    <a:pt x="1287" y="2644"/>
                    <a:pt x="2311" y="3645"/>
                    <a:pt x="2621" y="4931"/>
                  </a:cubicBezTo>
                  <a:lnTo>
                    <a:pt x="4978" y="4931"/>
                  </a:lnTo>
                  <a:cubicBezTo>
                    <a:pt x="4621" y="2382"/>
                    <a:pt x="2597" y="311"/>
                    <a:pt x="1" y="1"/>
                  </a:cubicBezTo>
                  <a:close/>
                </a:path>
              </a:pathLst>
            </a:custGeom>
            <a:solidFill>
              <a:srgbClr val="D4D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7" name="Google Shape;21097;p84"/>
            <p:cNvSpPr/>
            <p:nvPr/>
          </p:nvSpPr>
          <p:spPr>
            <a:xfrm>
              <a:off x="7406975" y="4153671"/>
              <a:ext cx="148822" cy="147388"/>
            </a:xfrm>
            <a:custGeom>
              <a:avLst/>
              <a:gdLst/>
              <a:ahLst/>
              <a:cxnLst/>
              <a:rect l="l" t="t" r="r" b="b"/>
              <a:pathLst>
                <a:path w="4979" h="4931" extrusionOk="0">
                  <a:moveTo>
                    <a:pt x="4978" y="1"/>
                  </a:moveTo>
                  <a:cubicBezTo>
                    <a:pt x="2430" y="358"/>
                    <a:pt x="358" y="2382"/>
                    <a:pt x="1" y="4931"/>
                  </a:cubicBezTo>
                  <a:lnTo>
                    <a:pt x="2359" y="4931"/>
                  </a:lnTo>
                  <a:cubicBezTo>
                    <a:pt x="2692" y="3645"/>
                    <a:pt x="3692" y="2644"/>
                    <a:pt x="4978" y="2335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8" name="Google Shape;21098;p84"/>
            <p:cNvSpPr/>
            <p:nvPr/>
          </p:nvSpPr>
          <p:spPr>
            <a:xfrm>
              <a:off x="7602727" y="4347300"/>
              <a:ext cx="148822" cy="148792"/>
            </a:xfrm>
            <a:custGeom>
              <a:avLst/>
              <a:gdLst/>
              <a:ahLst/>
              <a:cxnLst/>
              <a:rect l="l" t="t" r="r" b="b"/>
              <a:pathLst>
                <a:path w="4979" h="4978" extrusionOk="0">
                  <a:moveTo>
                    <a:pt x="2621" y="0"/>
                  </a:moveTo>
                  <a:cubicBezTo>
                    <a:pt x="2335" y="1310"/>
                    <a:pt x="1311" y="2334"/>
                    <a:pt x="1" y="2620"/>
                  </a:cubicBezTo>
                  <a:lnTo>
                    <a:pt x="1" y="4978"/>
                  </a:lnTo>
                  <a:cubicBezTo>
                    <a:pt x="2597" y="4620"/>
                    <a:pt x="4621" y="2596"/>
                    <a:pt x="4978" y="0"/>
                  </a:cubicBezTo>
                  <a:close/>
                </a:path>
              </a:pathLst>
            </a:custGeom>
            <a:solidFill>
              <a:srgbClr val="7686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" name="Google Shape;768;p34"/>
          <p:cNvSpPr txBox="1">
            <a:spLocks noGrp="1"/>
          </p:cNvSpPr>
          <p:nvPr>
            <p:ph type="title"/>
          </p:nvPr>
        </p:nvSpPr>
        <p:spPr>
          <a:xfrm>
            <a:off x="721525" y="3258000"/>
            <a:ext cx="7703400" cy="84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Plastic Recycling</a:t>
            </a:r>
            <a:endParaRPr/>
          </a:p>
        </p:txBody>
      </p:sp>
      <p:sp>
        <p:nvSpPr>
          <p:cNvPr id="850" name="Google Shape;850;p34"/>
          <p:cNvSpPr txBox="1">
            <a:spLocks noGrp="1"/>
          </p:cNvSpPr>
          <p:nvPr>
            <p:ph type="title" idx="2"/>
          </p:nvPr>
        </p:nvSpPr>
        <p:spPr>
          <a:xfrm>
            <a:off x="729495" y="757936"/>
            <a:ext cx="1272300" cy="80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01.</a:t>
            </a:r>
            <a:endParaRPr/>
          </a:p>
        </p:txBody>
      </p:sp>
      <p:sp>
        <p:nvSpPr>
          <p:cNvPr id="851" name="Google Shape;851;p34"/>
          <p:cNvSpPr txBox="1">
            <a:spLocks noGrp="1"/>
          </p:cNvSpPr>
          <p:nvPr>
            <p:ph type="subTitle" idx="1"/>
          </p:nvPr>
        </p:nvSpPr>
        <p:spPr>
          <a:xfrm>
            <a:off x="1705525" y="3996000"/>
            <a:ext cx="5735400" cy="57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describe the topic of the section here</a:t>
            </a: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396700" y="886275"/>
            <a:ext cx="2353050" cy="2371725"/>
          </a:xfrm>
          <a:prstGeom prst="rect">
            <a:avLst/>
          </a:prstGeom>
        </p:spPr>
      </p:pic>
      <p:sp>
        <p:nvSpPr>
          <p:cNvPr id="88" name="Rectángulo 87"/>
          <p:cNvSpPr/>
          <p:nvPr/>
        </p:nvSpPr>
        <p:spPr>
          <a:xfrm>
            <a:off x="241300" y="215900"/>
            <a:ext cx="8674100" cy="4711700"/>
          </a:xfrm>
          <a:prstGeom prst="rect">
            <a:avLst/>
          </a:prstGeom>
          <a:noFill/>
          <a:ln w="7620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99824" y="135374"/>
            <a:ext cx="4893751" cy="4893751"/>
          </a:xfrm>
          <a:prstGeom prst="rect">
            <a:avLst/>
          </a:prstGeom>
        </p:spPr>
      </p:pic>
      <p:sp>
        <p:nvSpPr>
          <p:cNvPr id="856" name="Google Shape;856;p35"/>
          <p:cNvSpPr txBox="1">
            <a:spLocks noGrp="1"/>
          </p:cNvSpPr>
          <p:nvPr>
            <p:ph type="title"/>
          </p:nvPr>
        </p:nvSpPr>
        <p:spPr>
          <a:xfrm>
            <a:off x="721525" y="1083338"/>
            <a:ext cx="3502200" cy="130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Plastic Pollution</a:t>
            </a:r>
            <a:endParaRPr/>
          </a:p>
        </p:txBody>
      </p:sp>
      <p:sp>
        <p:nvSpPr>
          <p:cNvPr id="1030" name="Google Shape;1030;p35"/>
          <p:cNvSpPr txBox="1">
            <a:spLocks noGrp="1"/>
          </p:cNvSpPr>
          <p:nvPr>
            <p:ph type="subTitle" idx="1"/>
          </p:nvPr>
        </p:nvSpPr>
        <p:spPr>
          <a:xfrm>
            <a:off x="721525" y="2582250"/>
            <a:ext cx="3888600" cy="1485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System—it’s only a bit larger than the Moon. The planet’s name has nothing to do with the liquid metal, since it was named after the Roman messenger god, Mercury</a:t>
            </a: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602964" y="533469"/>
            <a:ext cx="3020335" cy="4337931"/>
          </a:xfrm>
          <a:prstGeom prst="rect">
            <a:avLst/>
          </a:prstGeom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5" name="Google Shape;1035;p36"/>
          <p:cNvSpPr txBox="1">
            <a:spLocks noGrp="1"/>
          </p:cNvSpPr>
          <p:nvPr>
            <p:ph type="title"/>
          </p:nvPr>
        </p:nvSpPr>
        <p:spPr>
          <a:xfrm>
            <a:off x="1069950" y="539500"/>
            <a:ext cx="7004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 mission of Global Recycling Day</a:t>
            </a:r>
            <a:endParaRPr/>
          </a:p>
        </p:txBody>
      </p:sp>
      <p:sp>
        <p:nvSpPr>
          <p:cNvPr id="1133" name="Google Shape;1133;p36"/>
          <p:cNvSpPr txBox="1">
            <a:spLocks noGrp="1"/>
          </p:cNvSpPr>
          <p:nvPr>
            <p:ph type="subTitle" idx="1"/>
          </p:nvPr>
        </p:nvSpPr>
        <p:spPr>
          <a:xfrm>
            <a:off x="1069950" y="2715625"/>
            <a:ext cx="2730000" cy="41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1134" name="Google Shape;1134;p36"/>
          <p:cNvSpPr txBox="1">
            <a:spLocks noGrp="1"/>
          </p:cNvSpPr>
          <p:nvPr>
            <p:ph type="subTitle" idx="2"/>
          </p:nvPr>
        </p:nvSpPr>
        <p:spPr>
          <a:xfrm>
            <a:off x="5344040" y="2733818"/>
            <a:ext cx="2730000" cy="41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1135" name="Google Shape;1135;p36"/>
          <p:cNvSpPr txBox="1">
            <a:spLocks noGrp="1"/>
          </p:cNvSpPr>
          <p:nvPr>
            <p:ph type="subTitle" idx="3"/>
          </p:nvPr>
        </p:nvSpPr>
        <p:spPr>
          <a:xfrm>
            <a:off x="1069960" y="3145118"/>
            <a:ext cx="2730000" cy="1000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 — it’s a bit larger than the Moon</a:t>
            </a:r>
            <a:endParaRPr/>
          </a:p>
        </p:txBody>
      </p:sp>
      <p:sp>
        <p:nvSpPr>
          <p:cNvPr id="1136" name="Google Shape;1136;p36"/>
          <p:cNvSpPr txBox="1">
            <a:spLocks noGrp="1"/>
          </p:cNvSpPr>
          <p:nvPr>
            <p:ph type="subTitle" idx="4"/>
          </p:nvPr>
        </p:nvSpPr>
        <p:spPr>
          <a:xfrm>
            <a:off x="5344052" y="3163311"/>
            <a:ext cx="2730000" cy="1000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Sun. It’s terribly hot—even hotter than Mercury</a:t>
            </a: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33865" y="2715625"/>
            <a:ext cx="1676250" cy="2418750"/>
          </a:xfrm>
          <a:prstGeom prst="rect">
            <a:avLst/>
          </a:prstGeom>
        </p:spPr>
      </p:pic>
      <p:pic>
        <p:nvPicPr>
          <p:cNvPr id="3" name="Imagen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44937" y="1666048"/>
            <a:ext cx="980025" cy="980025"/>
          </a:xfrm>
          <a:prstGeom prst="rect">
            <a:avLst/>
          </a:prstGeom>
        </p:spPr>
      </p:pic>
      <p:pic>
        <p:nvPicPr>
          <p:cNvPr id="106" name="Imagen 10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13737" y="1580675"/>
            <a:ext cx="980025" cy="980025"/>
          </a:xfrm>
          <a:prstGeom prst="rect">
            <a:avLst/>
          </a:prstGeom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1" name="Google Shape;1141;p37"/>
          <p:cNvSpPr txBox="1">
            <a:spLocks noGrp="1"/>
          </p:cNvSpPr>
          <p:nvPr>
            <p:ph type="title"/>
          </p:nvPr>
        </p:nvSpPr>
        <p:spPr>
          <a:xfrm>
            <a:off x="1069950" y="539500"/>
            <a:ext cx="7004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Recycling Activities</a:t>
            </a:r>
            <a:endParaRPr/>
          </a:p>
        </p:txBody>
      </p:sp>
      <p:sp>
        <p:nvSpPr>
          <p:cNvPr id="1142" name="Google Shape;1142;p37"/>
          <p:cNvSpPr txBox="1">
            <a:spLocks noGrp="1"/>
          </p:cNvSpPr>
          <p:nvPr>
            <p:ph type="body" idx="1"/>
          </p:nvPr>
        </p:nvSpPr>
        <p:spPr>
          <a:xfrm>
            <a:off x="1069850" y="3075093"/>
            <a:ext cx="2097900" cy="120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Mercury is the closest planet to the Sun and the smallest one in the Solar System</a:t>
            </a:r>
            <a:endParaRPr/>
          </a:p>
        </p:txBody>
      </p:sp>
      <p:sp>
        <p:nvSpPr>
          <p:cNvPr id="1143" name="Google Shape;1143;p37"/>
          <p:cNvSpPr txBox="1">
            <a:spLocks noGrp="1"/>
          </p:cNvSpPr>
          <p:nvPr>
            <p:ph type="body" idx="2"/>
          </p:nvPr>
        </p:nvSpPr>
        <p:spPr>
          <a:xfrm>
            <a:off x="5971051" y="3075093"/>
            <a:ext cx="2103000" cy="120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Despite being red, Mars is a cold place, not hot. It’s full of iron oxide dust</a:t>
            </a:r>
            <a:endParaRPr/>
          </a:p>
        </p:txBody>
      </p:sp>
      <p:sp>
        <p:nvSpPr>
          <p:cNvPr id="1144" name="Google Shape;1144;p37"/>
          <p:cNvSpPr txBox="1">
            <a:spLocks noGrp="1"/>
          </p:cNvSpPr>
          <p:nvPr>
            <p:ph type="subTitle" idx="3"/>
          </p:nvPr>
        </p:nvSpPr>
        <p:spPr>
          <a:xfrm>
            <a:off x="1075030" y="2640582"/>
            <a:ext cx="2097900" cy="41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1145" name="Google Shape;1145;p37"/>
          <p:cNvSpPr txBox="1">
            <a:spLocks noGrp="1"/>
          </p:cNvSpPr>
          <p:nvPr>
            <p:ph type="subTitle" idx="4"/>
          </p:nvPr>
        </p:nvSpPr>
        <p:spPr>
          <a:xfrm>
            <a:off x="5970963" y="2640582"/>
            <a:ext cx="2103000" cy="41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1146" name="Google Shape;1146;p37"/>
          <p:cNvSpPr txBox="1">
            <a:spLocks noGrp="1"/>
          </p:cNvSpPr>
          <p:nvPr>
            <p:ph type="body" idx="5"/>
          </p:nvPr>
        </p:nvSpPr>
        <p:spPr>
          <a:xfrm>
            <a:off x="3520488" y="3075093"/>
            <a:ext cx="2103000" cy="120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sp>
        <p:nvSpPr>
          <p:cNvPr id="1147" name="Google Shape;1147;p37"/>
          <p:cNvSpPr txBox="1">
            <a:spLocks noGrp="1"/>
          </p:cNvSpPr>
          <p:nvPr>
            <p:ph type="subTitle" idx="6"/>
          </p:nvPr>
        </p:nvSpPr>
        <p:spPr>
          <a:xfrm>
            <a:off x="3520400" y="2640582"/>
            <a:ext cx="2103000" cy="41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20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1148" name="Google Shape;1148;p37"/>
          <p:cNvSpPr txBox="1"/>
          <p:nvPr/>
        </p:nvSpPr>
        <p:spPr>
          <a:xfrm>
            <a:off x="4442374" y="5403861"/>
            <a:ext cx="1648200" cy="62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rgbClr val="000000"/>
              </a:solidFill>
              <a:latin typeface="Fira Sans"/>
              <a:ea typeface="Fira Sans"/>
              <a:cs typeface="Fira Sans"/>
              <a:sym typeface="Fira Sans"/>
            </a:endParaRPr>
          </a:p>
          <a:p>
            <a:pPr marL="0" lvl="0" indent="0" algn="ctr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endParaRPr sz="1200">
              <a:solidFill>
                <a:srgbClr val="000000"/>
              </a:solidFill>
              <a:latin typeface="Fira Sans"/>
              <a:ea typeface="Fira Sans"/>
              <a:cs typeface="Fira Sans"/>
              <a:sym typeface="Fira Sans"/>
            </a:endParaRPr>
          </a:p>
        </p:txBody>
      </p:sp>
      <p:sp>
        <p:nvSpPr>
          <p:cNvPr id="62" name="Rectángulo 61"/>
          <p:cNvSpPr/>
          <p:nvPr/>
        </p:nvSpPr>
        <p:spPr>
          <a:xfrm>
            <a:off x="241300" y="215900"/>
            <a:ext cx="8674100" cy="4711700"/>
          </a:xfrm>
          <a:prstGeom prst="rect">
            <a:avLst/>
          </a:prstGeom>
          <a:noFill/>
          <a:ln w="76200">
            <a:solidFill>
              <a:srgbClr val="92D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21300" y="1347943"/>
            <a:ext cx="1395000" cy="1383750"/>
          </a:xfrm>
          <a:prstGeom prst="rect">
            <a:avLst/>
          </a:prstGeom>
        </p:spPr>
      </p:pic>
      <p:pic>
        <p:nvPicPr>
          <p:cNvPr id="66" name="Imagen 6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983554" y="1279485"/>
            <a:ext cx="1395000" cy="1383750"/>
          </a:xfrm>
          <a:prstGeom prst="rect">
            <a:avLst/>
          </a:prstGeom>
        </p:spPr>
      </p:pic>
      <p:pic>
        <p:nvPicPr>
          <p:cNvPr id="67" name="Imagen 6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24963" y="1279485"/>
            <a:ext cx="1395000" cy="1383750"/>
          </a:xfrm>
          <a:prstGeom prst="rect">
            <a:avLst/>
          </a:prstGeom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6" name="Google Shape;1206;p38"/>
          <p:cNvSpPr txBox="1">
            <a:spLocks noGrp="1"/>
          </p:cNvSpPr>
          <p:nvPr>
            <p:ph type="title"/>
          </p:nvPr>
        </p:nvSpPr>
        <p:spPr>
          <a:xfrm>
            <a:off x="721525" y="1118375"/>
            <a:ext cx="3050400" cy="1594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Pictures Always Reinforces the Concept</a:t>
            </a:r>
            <a:endParaRPr/>
          </a:p>
        </p:txBody>
      </p:sp>
      <p:sp>
        <p:nvSpPr>
          <p:cNvPr id="1207" name="Google Shape;1207;p38"/>
          <p:cNvSpPr/>
          <p:nvPr/>
        </p:nvSpPr>
        <p:spPr>
          <a:xfrm>
            <a:off x="4217610" y="-125652"/>
            <a:ext cx="5372098" cy="5421564"/>
          </a:xfrm>
          <a:custGeom>
            <a:avLst/>
            <a:gdLst/>
            <a:ahLst/>
            <a:cxnLst/>
            <a:rect l="l" t="t" r="r" b="b"/>
            <a:pathLst>
              <a:path w="38699" h="38722" extrusionOk="0">
                <a:moveTo>
                  <a:pt x="19361" y="0"/>
                </a:moveTo>
                <a:lnTo>
                  <a:pt x="18350" y="24"/>
                </a:lnTo>
                <a:lnTo>
                  <a:pt x="17362" y="94"/>
                </a:lnTo>
                <a:lnTo>
                  <a:pt x="16397" y="235"/>
                </a:lnTo>
                <a:lnTo>
                  <a:pt x="15456" y="400"/>
                </a:lnTo>
                <a:lnTo>
                  <a:pt x="14515" y="612"/>
                </a:lnTo>
                <a:lnTo>
                  <a:pt x="13598" y="871"/>
                </a:lnTo>
                <a:lnTo>
                  <a:pt x="12704" y="1176"/>
                </a:lnTo>
                <a:lnTo>
                  <a:pt x="11810" y="1529"/>
                </a:lnTo>
                <a:lnTo>
                  <a:pt x="10963" y="1906"/>
                </a:lnTo>
                <a:lnTo>
                  <a:pt x="10116" y="2329"/>
                </a:lnTo>
                <a:lnTo>
                  <a:pt x="9316" y="2800"/>
                </a:lnTo>
                <a:lnTo>
                  <a:pt x="8517" y="3317"/>
                </a:lnTo>
                <a:lnTo>
                  <a:pt x="7764" y="3858"/>
                </a:lnTo>
                <a:lnTo>
                  <a:pt x="7034" y="4423"/>
                </a:lnTo>
                <a:lnTo>
                  <a:pt x="6329" y="5034"/>
                </a:lnTo>
                <a:lnTo>
                  <a:pt x="5670" y="5670"/>
                </a:lnTo>
                <a:lnTo>
                  <a:pt x="5011" y="6352"/>
                </a:lnTo>
                <a:lnTo>
                  <a:pt x="4423" y="7034"/>
                </a:lnTo>
                <a:lnTo>
                  <a:pt x="3835" y="7787"/>
                </a:lnTo>
                <a:lnTo>
                  <a:pt x="3294" y="8540"/>
                </a:lnTo>
                <a:lnTo>
                  <a:pt x="2800" y="9316"/>
                </a:lnTo>
                <a:lnTo>
                  <a:pt x="2330" y="10139"/>
                </a:lnTo>
                <a:lnTo>
                  <a:pt x="1906" y="10963"/>
                </a:lnTo>
                <a:lnTo>
                  <a:pt x="1506" y="11833"/>
                </a:lnTo>
                <a:lnTo>
                  <a:pt x="1177" y="12703"/>
                </a:lnTo>
                <a:lnTo>
                  <a:pt x="871" y="13597"/>
                </a:lnTo>
                <a:lnTo>
                  <a:pt x="612" y="14515"/>
                </a:lnTo>
                <a:lnTo>
                  <a:pt x="377" y="15456"/>
                </a:lnTo>
                <a:lnTo>
                  <a:pt x="212" y="16420"/>
                </a:lnTo>
                <a:lnTo>
                  <a:pt x="95" y="17385"/>
                </a:lnTo>
                <a:lnTo>
                  <a:pt x="24" y="18373"/>
                </a:lnTo>
                <a:lnTo>
                  <a:pt x="1" y="19361"/>
                </a:lnTo>
                <a:lnTo>
                  <a:pt x="24" y="20349"/>
                </a:lnTo>
                <a:lnTo>
                  <a:pt x="95" y="21337"/>
                </a:lnTo>
                <a:lnTo>
                  <a:pt x="212" y="22301"/>
                </a:lnTo>
                <a:lnTo>
                  <a:pt x="377" y="23266"/>
                </a:lnTo>
                <a:lnTo>
                  <a:pt x="612" y="24207"/>
                </a:lnTo>
                <a:lnTo>
                  <a:pt x="871" y="25124"/>
                </a:lnTo>
                <a:lnTo>
                  <a:pt x="1177" y="26018"/>
                </a:lnTo>
                <a:lnTo>
                  <a:pt x="1506" y="26889"/>
                </a:lnTo>
                <a:lnTo>
                  <a:pt x="1906" y="27759"/>
                </a:lnTo>
                <a:lnTo>
                  <a:pt x="2330" y="28582"/>
                </a:lnTo>
                <a:lnTo>
                  <a:pt x="2800" y="29406"/>
                </a:lnTo>
                <a:lnTo>
                  <a:pt x="3294" y="30182"/>
                </a:lnTo>
                <a:lnTo>
                  <a:pt x="3835" y="30935"/>
                </a:lnTo>
                <a:lnTo>
                  <a:pt x="4423" y="31664"/>
                </a:lnTo>
                <a:lnTo>
                  <a:pt x="5011" y="32370"/>
                </a:lnTo>
                <a:lnTo>
                  <a:pt x="5670" y="33052"/>
                </a:lnTo>
                <a:lnTo>
                  <a:pt x="6329" y="33687"/>
                </a:lnTo>
                <a:lnTo>
                  <a:pt x="7034" y="34299"/>
                </a:lnTo>
                <a:lnTo>
                  <a:pt x="7764" y="34863"/>
                </a:lnTo>
                <a:lnTo>
                  <a:pt x="8517" y="35404"/>
                </a:lnTo>
                <a:lnTo>
                  <a:pt x="9316" y="35922"/>
                </a:lnTo>
                <a:lnTo>
                  <a:pt x="10116" y="36369"/>
                </a:lnTo>
                <a:lnTo>
                  <a:pt x="10963" y="36816"/>
                </a:lnTo>
                <a:lnTo>
                  <a:pt x="11810" y="37192"/>
                </a:lnTo>
                <a:lnTo>
                  <a:pt x="12704" y="37545"/>
                </a:lnTo>
                <a:lnTo>
                  <a:pt x="13598" y="37851"/>
                </a:lnTo>
                <a:lnTo>
                  <a:pt x="14515" y="38110"/>
                </a:lnTo>
                <a:lnTo>
                  <a:pt x="15456" y="38321"/>
                </a:lnTo>
                <a:lnTo>
                  <a:pt x="16397" y="38486"/>
                </a:lnTo>
                <a:lnTo>
                  <a:pt x="17362" y="38627"/>
                </a:lnTo>
                <a:lnTo>
                  <a:pt x="18350" y="38698"/>
                </a:lnTo>
                <a:lnTo>
                  <a:pt x="19361" y="38721"/>
                </a:lnTo>
                <a:lnTo>
                  <a:pt x="20349" y="38698"/>
                </a:lnTo>
                <a:lnTo>
                  <a:pt x="21337" y="38627"/>
                </a:lnTo>
                <a:lnTo>
                  <a:pt x="22302" y="38486"/>
                </a:lnTo>
                <a:lnTo>
                  <a:pt x="23243" y="38321"/>
                </a:lnTo>
                <a:lnTo>
                  <a:pt x="24184" y="38110"/>
                </a:lnTo>
                <a:lnTo>
                  <a:pt x="25101" y="37851"/>
                </a:lnTo>
                <a:lnTo>
                  <a:pt x="25995" y="37545"/>
                </a:lnTo>
                <a:lnTo>
                  <a:pt x="26889" y="37192"/>
                </a:lnTo>
                <a:lnTo>
                  <a:pt x="27736" y="36816"/>
                </a:lnTo>
                <a:lnTo>
                  <a:pt x="28583" y="36369"/>
                </a:lnTo>
                <a:lnTo>
                  <a:pt x="29383" y="35922"/>
                </a:lnTo>
                <a:lnTo>
                  <a:pt x="30182" y="35404"/>
                </a:lnTo>
                <a:lnTo>
                  <a:pt x="30935" y="34863"/>
                </a:lnTo>
                <a:lnTo>
                  <a:pt x="31664" y="34299"/>
                </a:lnTo>
                <a:lnTo>
                  <a:pt x="32370" y="33687"/>
                </a:lnTo>
                <a:lnTo>
                  <a:pt x="33029" y="33052"/>
                </a:lnTo>
                <a:lnTo>
                  <a:pt x="33688" y="32370"/>
                </a:lnTo>
                <a:lnTo>
                  <a:pt x="34299" y="31664"/>
                </a:lnTo>
                <a:lnTo>
                  <a:pt x="34864" y="30935"/>
                </a:lnTo>
                <a:lnTo>
                  <a:pt x="35405" y="30182"/>
                </a:lnTo>
                <a:lnTo>
                  <a:pt x="35899" y="29406"/>
                </a:lnTo>
                <a:lnTo>
                  <a:pt x="36369" y="28582"/>
                </a:lnTo>
                <a:lnTo>
                  <a:pt x="36793" y="27759"/>
                </a:lnTo>
                <a:lnTo>
                  <a:pt x="37193" y="26889"/>
                </a:lnTo>
                <a:lnTo>
                  <a:pt x="37522" y="26018"/>
                </a:lnTo>
                <a:lnTo>
                  <a:pt x="37828" y="25124"/>
                </a:lnTo>
                <a:lnTo>
                  <a:pt x="38110" y="24207"/>
                </a:lnTo>
                <a:lnTo>
                  <a:pt x="38322" y="23266"/>
                </a:lnTo>
                <a:lnTo>
                  <a:pt x="38486" y="22301"/>
                </a:lnTo>
                <a:lnTo>
                  <a:pt x="38604" y="21337"/>
                </a:lnTo>
                <a:lnTo>
                  <a:pt x="38675" y="20349"/>
                </a:lnTo>
                <a:lnTo>
                  <a:pt x="38698" y="19361"/>
                </a:lnTo>
                <a:lnTo>
                  <a:pt x="38675" y="18373"/>
                </a:lnTo>
                <a:lnTo>
                  <a:pt x="38604" y="17385"/>
                </a:lnTo>
                <a:lnTo>
                  <a:pt x="38486" y="16420"/>
                </a:lnTo>
                <a:lnTo>
                  <a:pt x="38322" y="15456"/>
                </a:lnTo>
                <a:lnTo>
                  <a:pt x="38110" y="14515"/>
                </a:lnTo>
                <a:lnTo>
                  <a:pt x="37828" y="13597"/>
                </a:lnTo>
                <a:lnTo>
                  <a:pt x="37522" y="12703"/>
                </a:lnTo>
                <a:lnTo>
                  <a:pt x="37193" y="11833"/>
                </a:lnTo>
                <a:lnTo>
                  <a:pt x="36793" y="10963"/>
                </a:lnTo>
                <a:lnTo>
                  <a:pt x="36369" y="10139"/>
                </a:lnTo>
                <a:lnTo>
                  <a:pt x="35899" y="9316"/>
                </a:lnTo>
                <a:lnTo>
                  <a:pt x="35405" y="8540"/>
                </a:lnTo>
                <a:lnTo>
                  <a:pt x="34864" y="7787"/>
                </a:lnTo>
                <a:lnTo>
                  <a:pt x="34299" y="7034"/>
                </a:lnTo>
                <a:lnTo>
                  <a:pt x="33688" y="6352"/>
                </a:lnTo>
                <a:lnTo>
                  <a:pt x="33029" y="5670"/>
                </a:lnTo>
                <a:lnTo>
                  <a:pt x="32370" y="5034"/>
                </a:lnTo>
                <a:lnTo>
                  <a:pt x="31664" y="4423"/>
                </a:lnTo>
                <a:lnTo>
                  <a:pt x="30935" y="3858"/>
                </a:lnTo>
                <a:lnTo>
                  <a:pt x="30182" y="3317"/>
                </a:lnTo>
                <a:lnTo>
                  <a:pt x="29383" y="2800"/>
                </a:lnTo>
                <a:lnTo>
                  <a:pt x="28583" y="2329"/>
                </a:lnTo>
                <a:lnTo>
                  <a:pt x="27736" y="1906"/>
                </a:lnTo>
                <a:lnTo>
                  <a:pt x="26889" y="1529"/>
                </a:lnTo>
                <a:lnTo>
                  <a:pt x="25995" y="1176"/>
                </a:lnTo>
                <a:lnTo>
                  <a:pt x="25101" y="871"/>
                </a:lnTo>
                <a:lnTo>
                  <a:pt x="24184" y="612"/>
                </a:lnTo>
                <a:lnTo>
                  <a:pt x="23243" y="400"/>
                </a:lnTo>
                <a:lnTo>
                  <a:pt x="22302" y="235"/>
                </a:lnTo>
                <a:lnTo>
                  <a:pt x="21337" y="94"/>
                </a:lnTo>
                <a:lnTo>
                  <a:pt x="20349" y="24"/>
                </a:lnTo>
                <a:lnTo>
                  <a:pt x="19361" y="0"/>
                </a:lnTo>
                <a:close/>
              </a:path>
            </a:pathLst>
          </a:custGeom>
          <a:noFill/>
          <a:ln w="28575" cap="flat" cmpd="sng">
            <a:solidFill>
              <a:schemeClr val="lt2"/>
            </a:solidFill>
            <a:prstDash val="dash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8" name="Google Shape;1208;p38"/>
          <p:cNvSpPr txBox="1">
            <a:spLocks noGrp="1"/>
          </p:cNvSpPr>
          <p:nvPr>
            <p:ph type="subTitle" idx="1"/>
          </p:nvPr>
        </p:nvSpPr>
        <p:spPr>
          <a:xfrm>
            <a:off x="721525" y="2776750"/>
            <a:ext cx="3050400" cy="86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Images reveal large amounts of data, so remember: use an image instead of long texts</a:t>
            </a:r>
            <a:endParaRPr/>
          </a:p>
        </p:txBody>
      </p:sp>
      <p:pic>
        <p:nvPicPr>
          <p:cNvPr id="2" name="Imagen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01449" y="244640"/>
            <a:ext cx="3709151" cy="4680980"/>
          </a:xfrm>
          <a:prstGeom prst="rect">
            <a:avLst/>
          </a:prstGeom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Global Recycling Day by Slidesgo">
  <a:themeElements>
    <a:clrScheme name="Personalizado 425">
      <a:dk1>
        <a:srgbClr val="5D5D6D"/>
      </a:dk1>
      <a:lt1>
        <a:srgbClr val="FFFFFF"/>
      </a:lt1>
      <a:dk2>
        <a:srgbClr val="5D5D6D"/>
      </a:dk2>
      <a:lt2>
        <a:srgbClr val="E4ECF2"/>
      </a:lt2>
      <a:accent1>
        <a:srgbClr val="7E92FF"/>
      </a:accent1>
      <a:accent2>
        <a:srgbClr val="6880EA"/>
      </a:accent2>
      <a:accent3>
        <a:srgbClr val="FE7D56"/>
      </a:accent3>
      <a:accent4>
        <a:srgbClr val="F46545"/>
      </a:accent4>
      <a:accent5>
        <a:srgbClr val="E4ECF2"/>
      </a:accent5>
      <a:accent6>
        <a:srgbClr val="FFFFFF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Slidesgo Final Pages">
  <a:themeElements>
    <a:clrScheme name="Personalizado 423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Slidesgo Final Pages">
  <a:themeElements>
    <a:clrScheme name="Personalizado 424">
      <a:dk1>
        <a:srgbClr val="0E2A47"/>
      </a:dk1>
      <a:lt1>
        <a:srgbClr val="FFFFFF"/>
      </a:lt1>
      <a:dk2>
        <a:srgbClr val="595959"/>
      </a:dk2>
      <a:lt2>
        <a:srgbClr val="657E93"/>
      </a:lt2>
      <a:accent1>
        <a:srgbClr val="F3F6F7"/>
      </a:accent1>
      <a:accent2>
        <a:srgbClr val="CBD2D7"/>
      </a:accent2>
      <a:accent3>
        <a:srgbClr val="9BABB9"/>
      </a:accent3>
      <a:accent4>
        <a:srgbClr val="7E8D9D"/>
      </a:accent4>
      <a:accent5>
        <a:srgbClr val="637689"/>
      </a:accent5>
      <a:accent6>
        <a:srgbClr val="445D73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256</TotalTime>
  <Words>1012</Words>
  <Application>Microsoft Office PowerPoint</Application>
  <PresentationFormat>Presentación en pantalla (16:9)</PresentationFormat>
  <Paragraphs>186</Paragraphs>
  <Slides>40</Slides>
  <Notes>40</Notes>
  <HiddenSlides>0</HiddenSlides>
  <MMClips>0</MMClips>
  <ScaleCrop>false</ScaleCrop>
  <HeadingPairs>
    <vt:vector size="6" baseType="variant">
      <vt:variant>
        <vt:lpstr>Fuentes usadas</vt:lpstr>
      </vt:variant>
      <vt:variant>
        <vt:i4>8</vt:i4>
      </vt:variant>
      <vt:variant>
        <vt:lpstr>Tema</vt:lpstr>
      </vt:variant>
      <vt:variant>
        <vt:i4>3</vt:i4>
      </vt:variant>
      <vt:variant>
        <vt:lpstr>Títulos de diapositiva</vt:lpstr>
      </vt:variant>
      <vt:variant>
        <vt:i4>40</vt:i4>
      </vt:variant>
    </vt:vector>
  </HeadingPairs>
  <TitlesOfParts>
    <vt:vector size="51" baseType="lpstr">
      <vt:lpstr>Proxima Nova Semibold</vt:lpstr>
      <vt:lpstr>Fira Sans</vt:lpstr>
      <vt:lpstr>Proxima Nova</vt:lpstr>
      <vt:lpstr>Arial</vt:lpstr>
      <vt:lpstr>Raleway</vt:lpstr>
      <vt:lpstr>Roboto Condensed Light</vt:lpstr>
      <vt:lpstr>Open Sans</vt:lpstr>
      <vt:lpstr>Livvic</vt:lpstr>
      <vt:lpstr>Global Recycling Day by Slidesgo</vt:lpstr>
      <vt:lpstr>Slidesgo Final Pages</vt:lpstr>
      <vt:lpstr>Slidesgo Final Pages</vt:lpstr>
      <vt:lpstr>OZONE  LAYER CHILDRES</vt:lpstr>
      <vt:lpstr>Whoa!</vt:lpstr>
      <vt:lpstr>— Someone Famous</vt:lpstr>
      <vt:lpstr>Table of Contents</vt:lpstr>
      <vt:lpstr>Plastic Recycling</vt:lpstr>
      <vt:lpstr>Plastic Pollution</vt:lpstr>
      <vt:lpstr>The mission of Global Recycling Day</vt:lpstr>
      <vt:lpstr>Recycling Activities</vt:lpstr>
      <vt:lpstr>A Pictures Always Reinforces the Concept</vt:lpstr>
      <vt:lpstr>300,000</vt:lpstr>
      <vt:lpstr>Awesome Words</vt:lpstr>
      <vt:lpstr>Paper Recycling</vt:lpstr>
      <vt:lpstr>And here comes the Slide Title!</vt:lpstr>
      <vt:lpstr>40%</vt:lpstr>
      <vt:lpstr>Recycling Percentages</vt:lpstr>
      <vt:lpstr>Winners of Recycling Heroes Competition 2020 </vt:lpstr>
      <vt:lpstr>Use a Bar Chart to Explain it Better</vt:lpstr>
      <vt:lpstr>How About the Percentages?</vt:lpstr>
      <vt:lpstr>Glass Recycling</vt:lpstr>
      <vt:lpstr>Glass Recycling</vt:lpstr>
      <vt:lpstr>Recycling Methods</vt:lpstr>
      <vt:lpstr>Reviewing Concepts is a Good Idea</vt:lpstr>
      <vt:lpstr>Recycling Infographics</vt:lpstr>
      <vt:lpstr>Desktop Software</vt:lpstr>
      <vt:lpstr>A Timeline Always Works Fine</vt:lpstr>
      <vt:lpstr>#RecyclingHeroes</vt:lpstr>
      <vt:lpstr>Mobile Web</vt:lpstr>
      <vt:lpstr>Thanks!</vt:lpstr>
      <vt:lpstr>Presentación de PowerPoint</vt:lpstr>
      <vt:lpstr>Resources</vt:lpstr>
      <vt:lpstr>Alternative Resources</vt:lpstr>
      <vt:lpstr>Alternative Resources</vt:lpstr>
      <vt:lpstr>Alternative Resources</vt:lpstr>
      <vt:lpstr>Alternative Resources</vt:lpstr>
      <vt:lpstr>Alternative Resources</vt:lpstr>
      <vt:lpstr>Alternative Resources</vt:lpstr>
      <vt:lpstr>Help &amp; Support Icons</vt:lpstr>
      <vt:lpstr>SEO &amp; Marketing Icons</vt:lpstr>
      <vt:lpstr>Premium Icons</vt:lpstr>
      <vt:lpstr>Premium Icons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Global Recycling Day</dc:title>
  <dc:creator>Sr GRYM</dc:creator>
  <cp:lastModifiedBy>eduardo</cp:lastModifiedBy>
  <cp:revision>27</cp:revision>
  <dcterms:modified xsi:type="dcterms:W3CDTF">2023-11-30T06:56:56Z</dcterms:modified>
</cp:coreProperties>
</file>